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2"/>
  </p:notesMasterIdLst>
  <p:handoutMasterIdLst>
    <p:handoutMasterId r:id="rId203"/>
  </p:handoutMasterIdLst>
  <p:sldIdLst>
    <p:sldId id="258" r:id="rId2"/>
    <p:sldId id="256" r:id="rId3"/>
    <p:sldId id="257" r:id="rId4"/>
    <p:sldId id="259" r:id="rId5"/>
    <p:sldId id="260" r:id="rId6"/>
    <p:sldId id="262" r:id="rId7"/>
    <p:sldId id="263" r:id="rId8"/>
    <p:sldId id="264" r:id="rId9"/>
    <p:sldId id="265" r:id="rId10"/>
    <p:sldId id="267" r:id="rId11"/>
    <p:sldId id="268" r:id="rId12"/>
    <p:sldId id="269" r:id="rId13"/>
    <p:sldId id="274" r:id="rId14"/>
    <p:sldId id="276" r:id="rId15"/>
    <p:sldId id="281" r:id="rId16"/>
    <p:sldId id="282" r:id="rId17"/>
    <p:sldId id="288" r:id="rId18"/>
    <p:sldId id="286" r:id="rId19"/>
    <p:sldId id="289" r:id="rId20"/>
    <p:sldId id="290" r:id="rId21"/>
    <p:sldId id="293" r:id="rId22"/>
    <p:sldId id="294" r:id="rId23"/>
    <p:sldId id="292" r:id="rId24"/>
    <p:sldId id="317" r:id="rId25"/>
    <p:sldId id="318" r:id="rId26"/>
    <p:sldId id="320" r:id="rId27"/>
    <p:sldId id="321" r:id="rId28"/>
    <p:sldId id="457" r:id="rId29"/>
    <p:sldId id="459" r:id="rId30"/>
    <p:sldId id="460" r:id="rId31"/>
    <p:sldId id="273" r:id="rId32"/>
    <p:sldId id="461" r:id="rId33"/>
    <p:sldId id="462" r:id="rId34"/>
    <p:sldId id="463" r:id="rId35"/>
    <p:sldId id="464" r:id="rId36"/>
    <p:sldId id="487" r:id="rId37"/>
    <p:sldId id="488" r:id="rId38"/>
    <p:sldId id="489" r:id="rId39"/>
    <p:sldId id="490" r:id="rId40"/>
    <p:sldId id="491" r:id="rId41"/>
    <p:sldId id="498" r:id="rId42"/>
    <p:sldId id="469" r:id="rId43"/>
    <p:sldId id="471" r:id="rId44"/>
    <p:sldId id="291" r:id="rId45"/>
    <p:sldId id="266" r:id="rId46"/>
    <p:sldId id="277" r:id="rId47"/>
    <p:sldId id="278" r:id="rId48"/>
    <p:sldId id="279" r:id="rId49"/>
    <p:sldId id="295" r:id="rId50"/>
    <p:sldId id="296" r:id="rId51"/>
    <p:sldId id="300" r:id="rId52"/>
    <p:sldId id="301" r:id="rId53"/>
    <p:sldId id="302" r:id="rId54"/>
    <p:sldId id="303" r:id="rId55"/>
    <p:sldId id="304" r:id="rId56"/>
    <p:sldId id="313" r:id="rId57"/>
    <p:sldId id="306" r:id="rId58"/>
    <p:sldId id="307" r:id="rId59"/>
    <p:sldId id="308" r:id="rId60"/>
    <p:sldId id="309" r:id="rId61"/>
    <p:sldId id="310" r:id="rId62"/>
    <p:sldId id="311" r:id="rId63"/>
    <p:sldId id="299" r:id="rId64"/>
    <p:sldId id="270" r:id="rId65"/>
    <p:sldId id="271" r:id="rId66"/>
    <p:sldId id="272" r:id="rId67"/>
    <p:sldId id="315" r:id="rId68"/>
    <p:sldId id="283" r:id="rId69"/>
    <p:sldId id="316" r:id="rId70"/>
    <p:sldId id="298" r:id="rId71"/>
    <p:sldId id="319" r:id="rId72"/>
    <p:sldId id="493" r:id="rId73"/>
    <p:sldId id="494" r:id="rId74"/>
    <p:sldId id="492" r:id="rId75"/>
    <p:sldId id="458" r:id="rId76"/>
    <p:sldId id="470" r:id="rId77"/>
    <p:sldId id="472" r:id="rId78"/>
    <p:sldId id="473" r:id="rId79"/>
    <p:sldId id="474" r:id="rId80"/>
    <p:sldId id="496" r:id="rId81"/>
    <p:sldId id="497" r:id="rId82"/>
    <p:sldId id="499" r:id="rId83"/>
    <p:sldId id="500" r:id="rId84"/>
    <p:sldId id="501" r:id="rId85"/>
    <p:sldId id="465" r:id="rId86"/>
    <p:sldId id="466" r:id="rId87"/>
    <p:sldId id="467" r:id="rId88"/>
    <p:sldId id="495" r:id="rId89"/>
    <p:sldId id="468" r:id="rId90"/>
    <p:sldId id="475" r:id="rId91"/>
    <p:sldId id="477" r:id="rId92"/>
    <p:sldId id="478" r:id="rId93"/>
    <p:sldId id="479" r:id="rId94"/>
    <p:sldId id="480" r:id="rId95"/>
    <p:sldId id="481" r:id="rId96"/>
    <p:sldId id="482" r:id="rId97"/>
    <p:sldId id="483" r:id="rId98"/>
    <p:sldId id="484" r:id="rId99"/>
    <p:sldId id="485" r:id="rId100"/>
    <p:sldId id="486" r:id="rId101"/>
    <p:sldId id="506" r:id="rId102"/>
    <p:sldId id="507" r:id="rId103"/>
    <p:sldId id="656" r:id="rId104"/>
    <p:sldId id="508" r:id="rId105"/>
    <p:sldId id="504" r:id="rId106"/>
    <p:sldId id="511" r:id="rId107"/>
    <p:sldId id="509" r:id="rId108"/>
    <p:sldId id="510" r:id="rId109"/>
    <p:sldId id="516" r:id="rId110"/>
    <p:sldId id="515" r:id="rId111"/>
    <p:sldId id="517" r:id="rId112"/>
    <p:sldId id="512" r:id="rId113"/>
    <p:sldId id="518" r:id="rId114"/>
    <p:sldId id="519" r:id="rId115"/>
    <p:sldId id="523" r:id="rId116"/>
    <p:sldId id="521" r:id="rId117"/>
    <p:sldId id="526" r:id="rId118"/>
    <p:sldId id="524" r:id="rId119"/>
    <p:sldId id="657" r:id="rId120"/>
    <p:sldId id="525" r:id="rId121"/>
    <p:sldId id="522" r:id="rId122"/>
    <p:sldId id="532" r:id="rId123"/>
    <p:sldId id="527" r:id="rId124"/>
    <p:sldId id="528" r:id="rId125"/>
    <p:sldId id="531" r:id="rId126"/>
    <p:sldId id="529" r:id="rId127"/>
    <p:sldId id="533" r:id="rId128"/>
    <p:sldId id="534" r:id="rId129"/>
    <p:sldId id="535" r:id="rId130"/>
    <p:sldId id="537" r:id="rId131"/>
    <p:sldId id="545" r:id="rId132"/>
    <p:sldId id="538" r:id="rId133"/>
    <p:sldId id="559" r:id="rId134"/>
    <p:sldId id="540" r:id="rId135"/>
    <p:sldId id="541" r:id="rId136"/>
    <p:sldId id="547" r:id="rId137"/>
    <p:sldId id="551" r:id="rId138"/>
    <p:sldId id="627" r:id="rId139"/>
    <p:sldId id="608" r:id="rId140"/>
    <p:sldId id="641" r:id="rId141"/>
    <p:sldId id="558" r:id="rId142"/>
    <p:sldId id="642" r:id="rId143"/>
    <p:sldId id="556" r:id="rId144"/>
    <p:sldId id="557" r:id="rId145"/>
    <p:sldId id="602" r:id="rId146"/>
    <p:sldId id="569" r:id="rId147"/>
    <p:sldId id="560" r:id="rId148"/>
    <p:sldId id="561" r:id="rId149"/>
    <p:sldId id="565" r:id="rId150"/>
    <p:sldId id="643" r:id="rId151"/>
    <p:sldId id="593" r:id="rId152"/>
    <p:sldId id="566" r:id="rId153"/>
    <p:sldId id="613" r:id="rId154"/>
    <p:sldId id="571" r:id="rId155"/>
    <p:sldId id="564" r:id="rId156"/>
    <p:sldId id="604" r:id="rId157"/>
    <p:sldId id="578" r:id="rId158"/>
    <p:sldId id="575" r:id="rId159"/>
    <p:sldId id="591" r:id="rId160"/>
    <p:sldId id="581" r:id="rId161"/>
    <p:sldId id="576" r:id="rId162"/>
    <p:sldId id="588" r:id="rId163"/>
    <p:sldId id="586" r:id="rId164"/>
    <p:sldId id="589" r:id="rId165"/>
    <p:sldId id="580" r:id="rId166"/>
    <p:sldId id="590" r:id="rId167"/>
    <p:sldId id="582" r:id="rId168"/>
    <p:sldId id="592" r:id="rId169"/>
    <p:sldId id="585" r:id="rId170"/>
    <p:sldId id="629" r:id="rId171"/>
    <p:sldId id="603" r:id="rId172"/>
    <p:sldId id="584" r:id="rId173"/>
    <p:sldId id="601" r:id="rId174"/>
    <p:sldId id="605" r:id="rId175"/>
    <p:sldId id="628" r:id="rId176"/>
    <p:sldId id="606" r:id="rId177"/>
    <p:sldId id="616" r:id="rId178"/>
    <p:sldId id="623" r:id="rId179"/>
    <p:sldId id="633" r:id="rId180"/>
    <p:sldId id="624" r:id="rId181"/>
    <p:sldId id="622" r:id="rId182"/>
    <p:sldId id="620" r:id="rId183"/>
    <p:sldId id="626" r:id="rId184"/>
    <p:sldId id="634" r:id="rId185"/>
    <p:sldId id="635" r:id="rId186"/>
    <p:sldId id="618" r:id="rId187"/>
    <p:sldId id="637" r:id="rId188"/>
    <p:sldId id="631" r:id="rId189"/>
    <p:sldId id="636" r:id="rId190"/>
    <p:sldId id="638" r:id="rId191"/>
    <p:sldId id="639" r:id="rId192"/>
    <p:sldId id="653" r:id="rId193"/>
    <p:sldId id="645" r:id="rId194"/>
    <p:sldId id="646" r:id="rId195"/>
    <p:sldId id="647" r:id="rId196"/>
    <p:sldId id="648" r:id="rId197"/>
    <p:sldId id="649" r:id="rId198"/>
    <p:sldId id="655" r:id="rId199"/>
    <p:sldId id="654" r:id="rId200"/>
    <p:sldId id="660" r:id="rId20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ETA" id="{0C02D11B-705A-4598-839B-EF425FEC1867}">
          <p14:sldIdLst>
            <p14:sldId id="258"/>
            <p14:sldId id="256"/>
            <p14:sldId id="257"/>
            <p14:sldId id="259"/>
            <p14:sldId id="260"/>
            <p14:sldId id="262"/>
            <p14:sldId id="263"/>
            <p14:sldId id="264"/>
            <p14:sldId id="265"/>
            <p14:sldId id="267"/>
            <p14:sldId id="268"/>
            <p14:sldId id="269"/>
            <p14:sldId id="274"/>
            <p14:sldId id="276"/>
            <p14:sldId id="281"/>
            <p14:sldId id="282"/>
            <p14:sldId id="288"/>
            <p14:sldId id="286"/>
            <p14:sldId id="289"/>
            <p14:sldId id="290"/>
            <p14:sldId id="293"/>
            <p14:sldId id="294"/>
            <p14:sldId id="292"/>
            <p14:sldId id="317"/>
            <p14:sldId id="318"/>
            <p14:sldId id="320"/>
            <p14:sldId id="321"/>
            <p14:sldId id="457"/>
            <p14:sldId id="459"/>
            <p14:sldId id="460"/>
            <p14:sldId id="273"/>
            <p14:sldId id="461"/>
            <p14:sldId id="462"/>
            <p14:sldId id="463"/>
            <p14:sldId id="464"/>
            <p14:sldId id="487"/>
            <p14:sldId id="488"/>
            <p14:sldId id="489"/>
            <p14:sldId id="490"/>
            <p14:sldId id="491"/>
            <p14:sldId id="498"/>
            <p14:sldId id="469"/>
            <p14:sldId id="471"/>
          </p14:sldIdLst>
        </p14:section>
        <p14:section name="Team" id="{0C128FDF-C287-4DFA-B9E8-EB82CC29E271}">
          <p14:sldIdLst>
            <p14:sldId id="291"/>
            <p14:sldId id="266"/>
            <p14:sldId id="277"/>
            <p14:sldId id="278"/>
            <p14:sldId id="279"/>
          </p14:sldIdLst>
        </p14:section>
        <p14:section name="Creative Slides" id="{D170FD0B-308B-4448-81EE-3D25928A64CD}">
          <p14:sldIdLst>
            <p14:sldId id="295"/>
            <p14:sldId id="296"/>
            <p14:sldId id="300"/>
            <p14:sldId id="301"/>
            <p14:sldId id="302"/>
            <p14:sldId id="303"/>
            <p14:sldId id="304"/>
            <p14:sldId id="313"/>
            <p14:sldId id="306"/>
            <p14:sldId id="307"/>
            <p14:sldId id="308"/>
            <p14:sldId id="309"/>
            <p14:sldId id="310"/>
            <p14:sldId id="311"/>
            <p14:sldId id="299"/>
            <p14:sldId id="270"/>
            <p14:sldId id="271"/>
            <p14:sldId id="272"/>
            <p14:sldId id="315"/>
            <p14:sldId id="283"/>
            <p14:sldId id="316"/>
            <p14:sldId id="298"/>
          </p14:sldIdLst>
        </p14:section>
        <p14:section name="SWOT Analysis" id="{AE0F7E55-D377-478F-A555-8B06FE34FCD7}">
          <p14:sldIdLst>
            <p14:sldId id="319"/>
            <p14:sldId id="493"/>
            <p14:sldId id="494"/>
            <p14:sldId id="492"/>
          </p14:sldIdLst>
        </p14:section>
        <p14:section name="Data Chart" id="{BC5CCB67-55DD-43E4-AD9B-FA9FEA06A384}">
          <p14:sldIdLst>
            <p14:sldId id="458"/>
            <p14:sldId id="470"/>
            <p14:sldId id="472"/>
            <p14:sldId id="473"/>
            <p14:sldId id="474"/>
            <p14:sldId id="496"/>
            <p14:sldId id="497"/>
            <p14:sldId id="499"/>
            <p14:sldId id="500"/>
            <p14:sldId id="501"/>
          </p14:sldIdLst>
        </p14:section>
        <p14:section name="Table Design" id="{758E945F-988C-4BA3-B9A5-0584E1728A45}">
          <p14:sldIdLst>
            <p14:sldId id="465"/>
            <p14:sldId id="466"/>
            <p14:sldId id="467"/>
            <p14:sldId id="495"/>
            <p14:sldId id="468"/>
          </p14:sldIdLst>
        </p14:section>
        <p14:section name="World Map" id="{C98222F3-E8AA-42BE-93D5-F348FF8CC082}">
          <p14:sldIdLst>
            <p14:sldId id="475"/>
            <p14:sldId id="477"/>
            <p14:sldId id="478"/>
            <p14:sldId id="479"/>
            <p14:sldId id="480"/>
            <p14:sldId id="481"/>
            <p14:sldId id="482"/>
            <p14:sldId id="483"/>
            <p14:sldId id="484"/>
            <p14:sldId id="485"/>
            <p14:sldId id="486"/>
          </p14:sldIdLst>
        </p14:section>
        <p14:section name="Additional Slides" id="{E5377FB6-4D8F-47A8-BD65-FE6E46D0CCFF}">
          <p14:sldIdLst>
            <p14:sldId id="506"/>
            <p14:sldId id="507"/>
            <p14:sldId id="656"/>
            <p14:sldId id="508"/>
            <p14:sldId id="504"/>
            <p14:sldId id="511"/>
            <p14:sldId id="509"/>
            <p14:sldId id="510"/>
            <p14:sldId id="516"/>
            <p14:sldId id="515"/>
            <p14:sldId id="517"/>
            <p14:sldId id="512"/>
            <p14:sldId id="518"/>
            <p14:sldId id="519"/>
            <p14:sldId id="523"/>
            <p14:sldId id="521"/>
            <p14:sldId id="526"/>
            <p14:sldId id="524"/>
            <p14:sldId id="657"/>
            <p14:sldId id="525"/>
            <p14:sldId id="522"/>
            <p14:sldId id="532"/>
            <p14:sldId id="527"/>
            <p14:sldId id="528"/>
            <p14:sldId id="531"/>
            <p14:sldId id="529"/>
            <p14:sldId id="533"/>
            <p14:sldId id="534"/>
            <p14:sldId id="535"/>
            <p14:sldId id="537"/>
            <p14:sldId id="545"/>
            <p14:sldId id="538"/>
            <p14:sldId id="559"/>
            <p14:sldId id="540"/>
            <p14:sldId id="541"/>
            <p14:sldId id="547"/>
            <p14:sldId id="551"/>
            <p14:sldId id="627"/>
            <p14:sldId id="608"/>
            <p14:sldId id="641"/>
            <p14:sldId id="558"/>
            <p14:sldId id="642"/>
            <p14:sldId id="556"/>
            <p14:sldId id="557"/>
            <p14:sldId id="602"/>
            <p14:sldId id="569"/>
            <p14:sldId id="560"/>
            <p14:sldId id="561"/>
            <p14:sldId id="565"/>
            <p14:sldId id="643"/>
            <p14:sldId id="593"/>
            <p14:sldId id="566"/>
            <p14:sldId id="613"/>
            <p14:sldId id="571"/>
            <p14:sldId id="564"/>
            <p14:sldId id="604"/>
            <p14:sldId id="578"/>
            <p14:sldId id="575"/>
            <p14:sldId id="591"/>
            <p14:sldId id="581"/>
            <p14:sldId id="576"/>
            <p14:sldId id="588"/>
            <p14:sldId id="586"/>
            <p14:sldId id="589"/>
            <p14:sldId id="580"/>
            <p14:sldId id="590"/>
            <p14:sldId id="582"/>
            <p14:sldId id="592"/>
            <p14:sldId id="585"/>
            <p14:sldId id="629"/>
            <p14:sldId id="603"/>
            <p14:sldId id="584"/>
            <p14:sldId id="601"/>
            <p14:sldId id="605"/>
            <p14:sldId id="628"/>
            <p14:sldId id="606"/>
            <p14:sldId id="616"/>
            <p14:sldId id="623"/>
            <p14:sldId id="633"/>
            <p14:sldId id="624"/>
            <p14:sldId id="622"/>
            <p14:sldId id="620"/>
            <p14:sldId id="626"/>
            <p14:sldId id="634"/>
            <p14:sldId id="635"/>
            <p14:sldId id="618"/>
            <p14:sldId id="637"/>
            <p14:sldId id="631"/>
            <p14:sldId id="636"/>
            <p14:sldId id="638"/>
            <p14:sldId id="639"/>
            <p14:sldId id="653"/>
            <p14:sldId id="645"/>
            <p14:sldId id="646"/>
            <p14:sldId id="647"/>
            <p14:sldId id="648"/>
            <p14:sldId id="649"/>
            <p14:sldId id="655"/>
            <p14:sldId id="654"/>
            <p14:sldId id="660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462" autoAdjust="0"/>
    <p:restoredTop sz="94660"/>
  </p:normalViewPr>
  <p:slideViewPr>
    <p:cSldViewPr snapToGrid="0" showGuides="1">
      <p:cViewPr varScale="1">
        <p:scale>
          <a:sx n="106" d="100"/>
          <a:sy n="106" d="100"/>
        </p:scale>
        <p:origin x="936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85" d="100"/>
          <a:sy n="85" d="100"/>
        </p:scale>
        <p:origin x="2952" y="10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viewProps" Target="viewProps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theme" Target="theme/theme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tableStyles" Target="tableStyles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handoutMaster" Target="handoutMasters/handoutMaster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presProps" Target="pres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notesMaster" Target="notesMasters/notesMaster1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4.4117651702982409E-2"/>
          <c:w val="0.9844309963816833"/>
          <c:h val="0.7173785967176088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  <c:pt idx="5">
                  <c:v>2019</c:v>
                </c:pt>
                <c:pt idx="6">
                  <c:v>2020</c:v>
                </c:pt>
              </c:numCache>
            </c:numRef>
          </c:cat>
          <c:val>
            <c:numRef>
              <c:f>Sheet1!$B$2:$B$8</c:f>
              <c:numCache>
                <c:formatCode>General</c:formatCode>
                <c:ptCount val="7"/>
                <c:pt idx="0">
                  <c:v>240000</c:v>
                </c:pt>
                <c:pt idx="1">
                  <c:v>1000000</c:v>
                </c:pt>
                <c:pt idx="2">
                  <c:v>3800500</c:v>
                </c:pt>
                <c:pt idx="3">
                  <c:v>5200000</c:v>
                </c:pt>
                <c:pt idx="4">
                  <c:v>4800000</c:v>
                </c:pt>
                <c:pt idx="5">
                  <c:v>1250000</c:v>
                </c:pt>
                <c:pt idx="6">
                  <c:v>2500000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F7-4FA7-A948-9F26542660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1089002336"/>
        <c:axId val="1894974976"/>
      </c:barChart>
      <c:catAx>
        <c:axId val="1089002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20000"/>
                <a:lumOff val="8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94974976"/>
        <c:crosses val="autoZero"/>
        <c:auto val="1"/>
        <c:lblAlgn val="ctr"/>
        <c:lblOffset val="100"/>
        <c:noMultiLvlLbl val="0"/>
      </c:catAx>
      <c:valAx>
        <c:axId val="189497497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85000"/>
                  <a:alpha val="6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0890023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153859760183701"/>
          <c:y val="0.91121551551807611"/>
          <c:w val="9.5622230957953414E-2"/>
          <c:h val="8.878448448192391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118-463A-9EBD-EB2D644534A5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118-463A-9EBD-EB2D644534A5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118-463A-9EBD-EB2D644534A5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118-463A-9EBD-EB2D644534A5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</c:v>
                </c:pt>
                <c:pt idx="1">
                  <c:v>3.2</c:v>
                </c:pt>
                <c:pt idx="2">
                  <c:v>1.4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118-463A-9EBD-EB2D644534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layout>
        <c:manualLayout>
          <c:xMode val="edge"/>
          <c:yMode val="edge"/>
          <c:x val="2.0382773607269852E-2"/>
          <c:y val="4.16396401259056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l"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4.0472013696826036E-2"/>
          <c:y val="0.21000700130875152"/>
          <c:w val="0.51763360990385887"/>
          <c:h val="0.76201506165463539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1-6 Month 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313-4C64-AA3A-267833741356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313-4C64-AA3A-267833741356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313-4C64-AA3A-267833741356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313-4C64-AA3A-267833741356}"/>
              </c:ext>
            </c:extLst>
          </c:dPt>
          <c:dLbls>
            <c:dLbl>
              <c:idx val="0"/>
              <c:layout>
                <c:manualLayout>
                  <c:x val="-0.19523413670485978"/>
                  <c:y val="-8.272742698336033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400" b="0" i="0" u="none" strike="noStrike" kern="1200" baseline="0">
                        <a:solidFill>
                          <a:schemeClr val="tx2"/>
                        </a:solidFill>
                        <a:latin typeface="+mj-lt"/>
                        <a:ea typeface="+mn-ea"/>
                        <a:cs typeface="+mn-cs"/>
                      </a:defRPr>
                    </a:pPr>
                    <a:fld id="{BEBD8044-56AD-4FB0-A831-A89077080E43}" type="CATEGORYNAME">
                      <a:rPr lang="en-US" sz="1400" smtClean="0">
                        <a:solidFill>
                          <a:schemeClr val="tx2"/>
                        </a:solidFill>
                        <a:latin typeface="+mj-lt"/>
                      </a:rPr>
                      <a:pPr>
                        <a:defRPr sz="1400">
                          <a:solidFill>
                            <a:schemeClr val="tx2"/>
                          </a:solidFill>
                          <a:latin typeface="+mj-lt"/>
                        </a:defRPr>
                      </a:pPr>
                      <a:t>[CATEGORY NAME]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0" i="0" u="none" strike="noStrike" kern="1200" baseline="0">
                      <a:solidFill>
                        <a:schemeClr val="tx2"/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7313-4C64-AA3A-267833741356}"/>
                </c:ext>
              </c:extLst>
            </c:dLbl>
            <c:dLbl>
              <c:idx val="1"/>
              <c:layout>
                <c:manualLayout>
                  <c:x val="0.13271581720005268"/>
                  <c:y val="-5.8482177062695061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313-4C64-AA3A-267833741356}"/>
                </c:ext>
              </c:extLst>
            </c:dLbl>
            <c:dLbl>
              <c:idx val="2"/>
              <c:layout>
                <c:manualLayout>
                  <c:x val="8.3881575134992753E-2"/>
                  <c:y val="0.10251380176028474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313-4C64-AA3A-267833741356}"/>
                </c:ext>
              </c:extLst>
            </c:dLbl>
            <c:dLbl>
              <c:idx val="3"/>
              <c:layout>
                <c:manualLayout>
                  <c:x val="4.6090767812458841E-2"/>
                  <c:y val="0.146885410259011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313-4C64-AA3A-26783374135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313-4C64-AA3A-267833741356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/>
              <a:t>Growth Graphic</a:t>
            </a:r>
          </a:p>
        </c:rich>
      </c:tx>
      <c:layout>
        <c:manualLayout>
          <c:xMode val="edge"/>
          <c:yMode val="edge"/>
          <c:x val="0.41466222394381058"/>
          <c:y val="2.797460808702966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089-462E-8600-29B791F96C5D}"/>
              </c:ext>
            </c:extLst>
          </c:dPt>
          <c:cat>
            <c:strRef>
              <c:f>Sheet1!$A$2:$A$5</c:f>
              <c:strCache>
                <c:ptCount val="4"/>
                <c:pt idx="0">
                  <c:v>1-3 Month</c:v>
                </c:pt>
                <c:pt idx="1">
                  <c:v>3-6 Month</c:v>
                </c:pt>
                <c:pt idx="2">
                  <c:v>6-9 Month</c:v>
                </c:pt>
                <c:pt idx="3">
                  <c:v>9-12 Month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3.8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089-462E-8600-29B791F96C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6"/>
        <c:overlap val="-27"/>
        <c:axId val="1304295472"/>
        <c:axId val="783890432"/>
      </c:barChart>
      <c:catAx>
        <c:axId val="1304295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83890432"/>
        <c:crosses val="autoZero"/>
        <c:auto val="1"/>
        <c:lblAlgn val="ctr"/>
        <c:lblOffset val="100"/>
        <c:noMultiLvlLbl val="0"/>
      </c:catAx>
      <c:valAx>
        <c:axId val="78389043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2">
                  <a:lumMod val="9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304295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529-4A69-AE9E-981AD7ED4B80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529-4A69-AE9E-981AD7ED4B80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9529-4A69-AE9E-981AD7ED4B80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9529-4A69-AE9E-981AD7ED4B80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529-4A69-AE9E-981AD7ED4B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/>
              <a:t>Customer Distribution</a:t>
            </a:r>
          </a:p>
        </c:rich>
      </c:tx>
      <c:layout>
        <c:manualLayout>
          <c:xMode val="edge"/>
          <c:yMode val="edge"/>
          <c:x val="7.8638545671730939E-2"/>
          <c:y val="2.50582010332507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4541266937922285E-2"/>
          <c:y val="0.20264687600667378"/>
          <c:w val="0.77023584306991666"/>
          <c:h val="0.7601666499164008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bg2">
                  <a:lumMod val="9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7A-4C7F-8F11-E65726C88BF0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7A-4C7F-8F11-E65726C88BF0}"/>
              </c:ext>
            </c:extLst>
          </c:dPt>
          <c:dLbls>
            <c:dLbl>
              <c:idx val="0"/>
              <c:layout>
                <c:manualLayout>
                  <c:x val="-0.20541759677479571"/>
                  <c:y val="0.10734631287354689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197" b="0" i="0" u="none" strike="noStrike" kern="1200" baseline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44B3F492-637F-4548-9DDD-D7F33BD7669F}" type="VALUE">
                      <a:rPr lang="en-US">
                        <a:solidFill>
                          <a:schemeClr val="tx1"/>
                        </a:solidFill>
                      </a:rPr>
                      <a:pPr>
                        <a:defRPr>
                          <a:solidFill>
                            <a:schemeClr val="tx1"/>
                          </a:solidFill>
                        </a:defRPr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DF7A-4C7F-8F11-E65726C88BF0}"/>
                </c:ext>
              </c:extLst>
            </c:dLbl>
            <c:dLbl>
              <c:idx val="1"/>
              <c:layout>
                <c:manualLayout>
                  <c:x val="0.20998081302026947"/>
                  <c:y val="-0.13635001198061528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F7A-4C7F-8F11-E65726C88B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0.35</c:v>
                </c:pt>
                <c:pt idx="1">
                  <c:v>0.75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7A-4C7F-8F11-E65726C88B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307377917470092E-2"/>
          <c:y val="9.4739081522130689E-2"/>
          <c:w val="0.93450516732283462"/>
          <c:h val="0.6162972243503190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#1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5</c:v>
                </c:pt>
                <c:pt idx="2">
                  <c:v>7</c:v>
                </c:pt>
                <c:pt idx="3">
                  <c:v>4.5</c:v>
                </c:pt>
                <c:pt idx="4">
                  <c:v>10</c:v>
                </c:pt>
                <c:pt idx="5">
                  <c:v>5</c:v>
                </c:pt>
                <c:pt idx="6">
                  <c:v>7</c:v>
                </c:pt>
                <c:pt idx="7">
                  <c:v>4.5</c:v>
                </c:pt>
                <c:pt idx="8">
                  <c:v>10</c:v>
                </c:pt>
                <c:pt idx="9">
                  <c:v>5</c:v>
                </c:pt>
                <c:pt idx="10">
                  <c:v>7</c:v>
                </c:pt>
                <c:pt idx="11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A16-48D0-A6EE-538F995E38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#2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2.4</c:v>
                </c:pt>
                <c:pt idx="5">
                  <c:v>4.4000000000000004</c:v>
                </c:pt>
                <c:pt idx="6">
                  <c:v>1.8</c:v>
                </c:pt>
                <c:pt idx="7">
                  <c:v>2.8</c:v>
                </c:pt>
                <c:pt idx="8">
                  <c:v>2.4</c:v>
                </c:pt>
                <c:pt idx="9">
                  <c:v>4.4000000000000004</c:v>
                </c:pt>
                <c:pt idx="10">
                  <c:v>1.8</c:v>
                </c:pt>
                <c:pt idx="11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A16-48D0-A6EE-538F995E38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#3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2</c:v>
                </c:pt>
                <c:pt idx="5">
                  <c:v>2</c:v>
                </c:pt>
                <c:pt idx="6">
                  <c:v>3</c:v>
                </c:pt>
                <c:pt idx="7">
                  <c:v>5</c:v>
                </c:pt>
                <c:pt idx="8">
                  <c:v>2</c:v>
                </c:pt>
                <c:pt idx="9">
                  <c:v>2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A16-48D0-A6EE-538F995E38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67688112"/>
        <c:axId val="1946621184"/>
      </c:lineChart>
      <c:catAx>
        <c:axId val="2067688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46621184"/>
        <c:crosses val="autoZero"/>
        <c:auto val="1"/>
        <c:lblAlgn val="ctr"/>
        <c:lblOffset val="100"/>
        <c:noMultiLvlLbl val="0"/>
      </c:catAx>
      <c:valAx>
        <c:axId val="1946621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676881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3428105619436407"/>
          <c:y val="0.92751535855932188"/>
          <c:w val="0.53138590182649581"/>
          <c:h val="7.248462479418599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307377917470092E-2"/>
          <c:y val="9.4739081522130689E-2"/>
          <c:w val="0.93450516732283462"/>
          <c:h val="0.6162972243503190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Title #1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5</c:v>
                </c:pt>
                <c:pt idx="2">
                  <c:v>7</c:v>
                </c:pt>
                <c:pt idx="3">
                  <c:v>4.5</c:v>
                </c:pt>
                <c:pt idx="4">
                  <c:v>10</c:v>
                </c:pt>
                <c:pt idx="5">
                  <c:v>5</c:v>
                </c:pt>
                <c:pt idx="6">
                  <c:v>7</c:v>
                </c:pt>
                <c:pt idx="7">
                  <c:v>4.5</c:v>
                </c:pt>
                <c:pt idx="8">
                  <c:v>10</c:v>
                </c:pt>
                <c:pt idx="9">
                  <c:v>5</c:v>
                </c:pt>
                <c:pt idx="10">
                  <c:v>7</c:v>
                </c:pt>
                <c:pt idx="11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BCF-4D18-9EF0-71B8D4AC2C9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Title #2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8</c:v>
                </c:pt>
                <c:pt idx="2">
                  <c:v>3</c:v>
                </c:pt>
                <c:pt idx="3">
                  <c:v>6</c:v>
                </c:pt>
                <c:pt idx="4">
                  <c:v>2</c:v>
                </c:pt>
                <c:pt idx="5">
                  <c:v>8</c:v>
                </c:pt>
                <c:pt idx="6">
                  <c:v>3</c:v>
                </c:pt>
                <c:pt idx="7">
                  <c:v>5</c:v>
                </c:pt>
                <c:pt idx="8">
                  <c:v>2</c:v>
                </c:pt>
                <c:pt idx="9">
                  <c:v>2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BCF-4D18-9EF0-71B8D4AC2C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67688112"/>
        <c:axId val="1946621184"/>
      </c:lineChart>
      <c:catAx>
        <c:axId val="2067688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46621184"/>
        <c:crosses val="autoZero"/>
        <c:auto val="1"/>
        <c:lblAlgn val="ctr"/>
        <c:lblOffset val="100"/>
        <c:noMultiLvlLbl val="0"/>
      </c:catAx>
      <c:valAx>
        <c:axId val="1946621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676881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3.6079564633771037E-2"/>
          <c:y val="0.92751535855932188"/>
          <c:w val="0.86988673078153922"/>
          <c:h val="7.24846812299370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tint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FD-4EA0-AA6D-265AE514E56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D-4EA0-AA6D-265AE514E56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>
                <a:shade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8FD-4EA0-AA6D-265AE514E5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070122528"/>
        <c:axId val="1070115872"/>
      </c:barChart>
      <c:catAx>
        <c:axId val="1070122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0115872"/>
        <c:crosses val="autoZero"/>
        <c:auto val="1"/>
        <c:lblAlgn val="ctr"/>
        <c:lblOffset val="100"/>
        <c:noMultiLvlLbl val="0"/>
      </c:catAx>
      <c:valAx>
        <c:axId val="1070115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0122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shade val="53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1E-4D1C-B23D-C6E8F43B2A2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91E-4D1C-B23D-C6E8F43B2A2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7</c:v>
                </c:pt>
                <c:pt idx="1">
                  <c:v>1.5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1E-4D1C-B23D-C6E8F43B2A2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5</c:v>
                </c:pt>
                <c:pt idx="2">
                  <c:v>2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91E-4D1C-B23D-C6E8F43B2A22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>
                <a:tint val="54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Sheet1!$F$2:$F$5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8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91E-4D1C-B23D-C6E8F43B2A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070122528"/>
        <c:axId val="1070115872"/>
      </c:barChart>
      <c:catAx>
        <c:axId val="1070122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0115872"/>
        <c:crosses val="autoZero"/>
        <c:auto val="1"/>
        <c:lblAlgn val="ctr"/>
        <c:lblOffset val="100"/>
        <c:noMultiLvlLbl val="0"/>
      </c:catAx>
      <c:valAx>
        <c:axId val="1070115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2">
                  <a:alpha val="4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0122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Volume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cat>
            <c:numRef>
              <c:f>Sheet1!$A$2:$A$6</c:f>
              <c:numCache>
                <c:formatCode>m/d/yyyy</c:formatCode>
                <c:ptCount val="5"/>
                <c:pt idx="0">
                  <c:v>43956</c:v>
                </c:pt>
                <c:pt idx="1">
                  <c:v>43957</c:v>
                </c:pt>
                <c:pt idx="2">
                  <c:v>43958</c:v>
                </c:pt>
                <c:pt idx="3">
                  <c:v>43959</c:v>
                </c:pt>
                <c:pt idx="4">
                  <c:v>43960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70</c:v>
                </c:pt>
                <c:pt idx="1">
                  <c:v>150</c:v>
                </c:pt>
                <c:pt idx="2">
                  <c:v>120</c:v>
                </c:pt>
                <c:pt idx="3">
                  <c:v>80</c:v>
                </c:pt>
                <c:pt idx="4">
                  <c:v>148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845-4411-B819-B548B2544B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894001296"/>
        <c:axId val="893996720"/>
      </c:barChart>
      <c:stockChart>
        <c:ser>
          <c:idx val="1"/>
          <c:order val="1"/>
          <c:tx>
            <c:strRef>
              <c:f>Sheet1!$C$1</c:f>
              <c:strCache>
                <c:ptCount val="1"/>
                <c:pt idx="0">
                  <c:v>High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43956</c:v>
                </c:pt>
                <c:pt idx="1">
                  <c:v>43957</c:v>
                </c:pt>
                <c:pt idx="2">
                  <c:v>43958</c:v>
                </c:pt>
                <c:pt idx="3">
                  <c:v>43959</c:v>
                </c:pt>
                <c:pt idx="4">
                  <c:v>43960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55</c:v>
                </c:pt>
                <c:pt idx="1">
                  <c:v>57</c:v>
                </c:pt>
                <c:pt idx="2">
                  <c:v>80</c:v>
                </c:pt>
                <c:pt idx="3">
                  <c:v>58</c:v>
                </c:pt>
                <c:pt idx="4">
                  <c:v>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845-4411-B819-B548B2544B9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Low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43956</c:v>
                </c:pt>
                <c:pt idx="1">
                  <c:v>43957</c:v>
                </c:pt>
                <c:pt idx="2">
                  <c:v>43958</c:v>
                </c:pt>
                <c:pt idx="3">
                  <c:v>43959</c:v>
                </c:pt>
                <c:pt idx="4">
                  <c:v>43960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11</c:v>
                </c:pt>
                <c:pt idx="1">
                  <c:v>12</c:v>
                </c:pt>
                <c:pt idx="2">
                  <c:v>120</c:v>
                </c:pt>
                <c:pt idx="3">
                  <c:v>11</c:v>
                </c:pt>
                <c:pt idx="4">
                  <c:v>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845-4411-B819-B548B2544B9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Close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dot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43956</c:v>
                </c:pt>
                <c:pt idx="1">
                  <c:v>43957</c:v>
                </c:pt>
                <c:pt idx="2">
                  <c:v>43958</c:v>
                </c:pt>
                <c:pt idx="3">
                  <c:v>43959</c:v>
                </c:pt>
                <c:pt idx="4">
                  <c:v>43960</c:v>
                </c:pt>
              </c:numCache>
            </c:numRef>
          </c:cat>
          <c:val>
            <c:numRef>
              <c:f>Sheet1!$E$2:$E$6</c:f>
              <c:numCache>
                <c:formatCode>General</c:formatCode>
                <c:ptCount val="5"/>
                <c:pt idx="0">
                  <c:v>32</c:v>
                </c:pt>
                <c:pt idx="1">
                  <c:v>35</c:v>
                </c:pt>
                <c:pt idx="2">
                  <c:v>34</c:v>
                </c:pt>
                <c:pt idx="3">
                  <c:v>35</c:v>
                </c:pt>
                <c:pt idx="4">
                  <c:v>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845-4411-B819-B548B2544B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 cap="flat" cmpd="sng" algn="ctr">
              <a:solidFill>
                <a:schemeClr val="tx1">
                  <a:lumMod val="75000"/>
                  <a:lumOff val="25000"/>
                </a:schemeClr>
              </a:solidFill>
              <a:round/>
            </a:ln>
            <a:effectLst/>
          </c:spPr>
        </c:hiLowLines>
        <c:axId val="894000464"/>
        <c:axId val="893996304"/>
      </c:stockChart>
      <c:dateAx>
        <c:axId val="8940012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93996720"/>
        <c:crosses val="autoZero"/>
        <c:auto val="1"/>
        <c:lblOffset val="100"/>
        <c:baseTimeUnit val="days"/>
      </c:dateAx>
      <c:valAx>
        <c:axId val="893996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94001296"/>
        <c:crosses val="autoZero"/>
        <c:crossBetween val="between"/>
      </c:valAx>
      <c:valAx>
        <c:axId val="893996304"/>
        <c:scaling>
          <c:orientation val="minMax"/>
        </c:scaling>
        <c:delete val="0"/>
        <c:axPos val="r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94000464"/>
        <c:crosses val="max"/>
        <c:crossBetween val="between"/>
      </c:valAx>
      <c:dateAx>
        <c:axId val="894000464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893996304"/>
        <c:crosses val="autoZero"/>
        <c:auto val="1"/>
        <c:lblOffset val="100"/>
        <c:baseTimeUnit val="days"/>
      </c:date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shade val="7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9AD-44AE-914A-6199C213B6FF}"/>
              </c:ext>
            </c:extLst>
          </c:dPt>
          <c:dPt>
            <c:idx val="1"/>
            <c:bubble3D val="0"/>
            <c:spPr>
              <a:solidFill>
                <a:schemeClr val="accent1">
                  <a:tint val="77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9AD-44AE-914A-6199C213B6F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9AD-44AE-914A-6199C213B6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2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984-40E3-8A2C-0D227F99B5A6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984-40E3-8A2C-0D227F99B5A6}"/>
              </c:ext>
            </c:extLst>
          </c:dPt>
          <c:dLbls>
            <c:dLbl>
              <c:idx val="0"/>
              <c:layout>
                <c:manualLayout>
                  <c:x val="7.8977422833719883E-3"/>
                  <c:y val="3.443473150158574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chemeClr val="bg1"/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984-40E3-8A2C-0D227F99B5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FFFFFF"/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Marketing</c:v>
                </c:pt>
                <c:pt idx="1">
                  <c:v>Sales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0.35</c:v>
                </c:pt>
                <c:pt idx="1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984-40E3-8A2C-0D227F99B5A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4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CB7-4AE7-B727-063BC88F77D6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CB7-4AE7-B727-063BC88F77D6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CB7-4AE7-B727-063BC88F77D6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ECB7-4AE7-B727-063BC88F77D6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CB7-4AE7-B727-063BC88F77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B4A-484A-86B4-8EBC538DD354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B4A-484A-86B4-8EBC538DD354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BB4A-484A-86B4-8EBC538DD354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BB4A-484A-86B4-8EBC538DD35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5.7</c:v>
                </c:pt>
                <c:pt idx="1">
                  <c:v>3.2</c:v>
                </c:pt>
                <c:pt idx="2">
                  <c:v>7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B4A-484A-86B4-8EBC538DD3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FE0-4296-A4A2-76BE5FDD3037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FE0-4296-A4A2-76BE5FDD3037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FE0-4296-A4A2-76BE5FDD3037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FE0-4296-A4A2-76BE5FDD3037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3.2</c:v>
                </c:pt>
                <c:pt idx="2">
                  <c:v>8</c:v>
                </c:pt>
                <c:pt idx="3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FE0-4296-A4A2-76BE5FDD30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2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8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9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2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B5CE976-A79B-4622-AC05-A774DD527C2B}" type="doc">
      <dgm:prSet loTypeId="urn:microsoft.com/office/officeart/2011/layout/CircleProcess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en-US"/>
        </a:p>
      </dgm:t>
    </dgm:pt>
    <dgm:pt modelId="{353C3A2B-9EAD-40BA-AB3E-824D262A52D4}">
      <dgm:prSet phldrT="[Text]"/>
      <dgm:spPr>
        <a:ln>
          <a:noFill/>
        </a:ln>
      </dgm:spPr>
      <dgm:t>
        <a:bodyPr/>
        <a:lstStyle/>
        <a:p>
          <a:endParaRPr lang="en-US" dirty="0"/>
        </a:p>
      </dgm:t>
    </dgm:pt>
    <dgm:pt modelId="{8A3DE54D-8BB0-46F6-9166-929850A149AF}" type="parTrans" cxnId="{88CA116D-7E67-4FB7-85BB-45F6C53FA4E5}">
      <dgm:prSet/>
      <dgm:spPr/>
      <dgm:t>
        <a:bodyPr/>
        <a:lstStyle/>
        <a:p>
          <a:endParaRPr lang="en-US"/>
        </a:p>
      </dgm:t>
    </dgm:pt>
    <dgm:pt modelId="{CC25DD47-43B6-451D-B64D-9195413FF6B3}" type="sibTrans" cxnId="{88CA116D-7E67-4FB7-85BB-45F6C53FA4E5}">
      <dgm:prSet/>
      <dgm:spPr/>
      <dgm:t>
        <a:bodyPr/>
        <a:lstStyle/>
        <a:p>
          <a:endParaRPr lang="en-US"/>
        </a:p>
      </dgm:t>
    </dgm:pt>
    <dgm:pt modelId="{6E0F817E-39E6-4B89-981C-DEB74B62A9BF}">
      <dgm:prSet phldrT="[Text]"/>
      <dgm:spPr>
        <a:ln>
          <a:noFill/>
        </a:ln>
      </dgm:spPr>
      <dgm:t>
        <a:bodyPr/>
        <a:lstStyle/>
        <a:p>
          <a:endParaRPr lang="en-US" dirty="0"/>
        </a:p>
      </dgm:t>
    </dgm:pt>
    <dgm:pt modelId="{256063B3-F2B8-4762-8C9B-AEFCCD1572EF}" type="parTrans" cxnId="{E7722954-7947-44D8-91FA-111F2A0F3FB5}">
      <dgm:prSet/>
      <dgm:spPr/>
      <dgm:t>
        <a:bodyPr/>
        <a:lstStyle/>
        <a:p>
          <a:endParaRPr lang="en-US"/>
        </a:p>
      </dgm:t>
    </dgm:pt>
    <dgm:pt modelId="{C9DEFCDF-D4F3-4270-963F-13B870313907}" type="sibTrans" cxnId="{E7722954-7947-44D8-91FA-111F2A0F3FB5}">
      <dgm:prSet/>
      <dgm:spPr/>
      <dgm:t>
        <a:bodyPr/>
        <a:lstStyle/>
        <a:p>
          <a:endParaRPr lang="en-US"/>
        </a:p>
      </dgm:t>
    </dgm:pt>
    <dgm:pt modelId="{7882A0B0-8D81-424A-AA6E-F3C7FEFD901C}">
      <dgm:prSet phldrT="[Text]"/>
      <dgm:spPr>
        <a:ln>
          <a:noFill/>
        </a:ln>
      </dgm:spPr>
      <dgm:t>
        <a:bodyPr/>
        <a:lstStyle/>
        <a:p>
          <a:endParaRPr lang="en-US" dirty="0"/>
        </a:p>
      </dgm:t>
    </dgm:pt>
    <dgm:pt modelId="{27968756-5048-4C68-84D5-2106FB094848}" type="parTrans" cxnId="{8B7D5E18-A45D-404E-A7AF-DB5357050017}">
      <dgm:prSet/>
      <dgm:spPr/>
      <dgm:t>
        <a:bodyPr/>
        <a:lstStyle/>
        <a:p>
          <a:endParaRPr lang="en-US"/>
        </a:p>
      </dgm:t>
    </dgm:pt>
    <dgm:pt modelId="{01EE443F-9EAD-4E1E-8AA4-FDAFE6C31A38}" type="sibTrans" cxnId="{8B7D5E18-A45D-404E-A7AF-DB5357050017}">
      <dgm:prSet/>
      <dgm:spPr/>
      <dgm:t>
        <a:bodyPr/>
        <a:lstStyle/>
        <a:p>
          <a:endParaRPr lang="en-US"/>
        </a:p>
      </dgm:t>
    </dgm:pt>
    <dgm:pt modelId="{E6E113F4-2AA0-4906-9D41-4E236C16484C}">
      <dgm:prSet phldrT="[Text]"/>
      <dgm:spPr>
        <a:ln>
          <a:noFill/>
        </a:ln>
      </dgm:spPr>
      <dgm:t>
        <a:bodyPr/>
        <a:lstStyle/>
        <a:p>
          <a:endParaRPr lang="en-US" dirty="0"/>
        </a:p>
      </dgm:t>
    </dgm:pt>
    <dgm:pt modelId="{25EC9561-F061-4870-B9CB-B3BDEC907901}" type="parTrans" cxnId="{41E1C35A-205E-41F2-9ABB-466715E3695B}">
      <dgm:prSet/>
      <dgm:spPr/>
      <dgm:t>
        <a:bodyPr/>
        <a:lstStyle/>
        <a:p>
          <a:endParaRPr lang="en-US"/>
        </a:p>
      </dgm:t>
    </dgm:pt>
    <dgm:pt modelId="{284097FE-A54F-46E9-BF2E-8A402DC89E29}" type="sibTrans" cxnId="{41E1C35A-205E-41F2-9ABB-466715E3695B}">
      <dgm:prSet/>
      <dgm:spPr/>
      <dgm:t>
        <a:bodyPr/>
        <a:lstStyle/>
        <a:p>
          <a:endParaRPr lang="en-US"/>
        </a:p>
      </dgm:t>
    </dgm:pt>
    <dgm:pt modelId="{E80335A7-0B91-4C7E-AB16-524D6384D7B9}">
      <dgm:prSet phldrT="[Text]"/>
      <dgm:spPr>
        <a:ln>
          <a:noFill/>
        </a:ln>
      </dgm:spPr>
      <dgm:t>
        <a:bodyPr/>
        <a:lstStyle/>
        <a:p>
          <a:endParaRPr lang="en-US" dirty="0"/>
        </a:p>
      </dgm:t>
    </dgm:pt>
    <dgm:pt modelId="{5A2F586D-F680-47D1-97AC-25FA18935A3B}" type="parTrans" cxnId="{33A6BDE6-4D7E-4445-8C76-68B7A1D21421}">
      <dgm:prSet/>
      <dgm:spPr/>
      <dgm:t>
        <a:bodyPr/>
        <a:lstStyle/>
        <a:p>
          <a:endParaRPr lang="en-US"/>
        </a:p>
      </dgm:t>
    </dgm:pt>
    <dgm:pt modelId="{F38B5545-4125-41FD-9E6D-A25603BC8E7B}" type="sibTrans" cxnId="{33A6BDE6-4D7E-4445-8C76-68B7A1D21421}">
      <dgm:prSet/>
      <dgm:spPr/>
      <dgm:t>
        <a:bodyPr/>
        <a:lstStyle/>
        <a:p>
          <a:endParaRPr lang="en-US"/>
        </a:p>
      </dgm:t>
    </dgm:pt>
    <dgm:pt modelId="{62F9B90C-D0A5-4C21-9718-49B4CBF14F5E}" type="pres">
      <dgm:prSet presAssocID="{EB5CE976-A79B-4622-AC05-A774DD527C2B}" presName="Name0" presStyleCnt="0">
        <dgm:presLayoutVars>
          <dgm:chMax val="11"/>
          <dgm:chPref val="11"/>
          <dgm:dir/>
          <dgm:resizeHandles/>
        </dgm:presLayoutVars>
      </dgm:prSet>
      <dgm:spPr/>
    </dgm:pt>
    <dgm:pt modelId="{33C20CB9-B7C9-4556-B9F9-A73BDDF431E3}" type="pres">
      <dgm:prSet presAssocID="{E80335A7-0B91-4C7E-AB16-524D6384D7B9}" presName="Accent5" presStyleCnt="0"/>
      <dgm:spPr/>
    </dgm:pt>
    <dgm:pt modelId="{FFAFC6D0-6743-4A15-86E4-304E9C61FC04}" type="pres">
      <dgm:prSet presAssocID="{E80335A7-0B91-4C7E-AB16-524D6384D7B9}" presName="Accent" presStyleLbl="node1" presStyleIdx="0" presStyleCnt="5"/>
      <dgm:spPr>
        <a:solidFill>
          <a:schemeClr val="bg2"/>
        </a:solidFill>
        <a:ln>
          <a:noFill/>
        </a:ln>
      </dgm:spPr>
    </dgm:pt>
    <dgm:pt modelId="{11B1E7FA-833E-4EF6-9CBA-37C5B64EB618}" type="pres">
      <dgm:prSet presAssocID="{E80335A7-0B91-4C7E-AB16-524D6384D7B9}" presName="ParentBackground5" presStyleCnt="0"/>
      <dgm:spPr/>
    </dgm:pt>
    <dgm:pt modelId="{633611EF-D3DE-4ACE-9B58-25D8EBAF7E5D}" type="pres">
      <dgm:prSet presAssocID="{E80335A7-0B91-4C7E-AB16-524D6384D7B9}" presName="ParentBackground" presStyleLbl="fgAcc1" presStyleIdx="0" presStyleCnt="5"/>
      <dgm:spPr/>
    </dgm:pt>
    <dgm:pt modelId="{A61B915D-F49B-490A-B194-0352FC18A994}" type="pres">
      <dgm:prSet presAssocID="{E80335A7-0B91-4C7E-AB16-524D6384D7B9}" presName="Parent5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4820D491-4DBC-4ACA-935C-D884EAC4B312}" type="pres">
      <dgm:prSet presAssocID="{E6E113F4-2AA0-4906-9D41-4E236C16484C}" presName="Accent4" presStyleCnt="0"/>
      <dgm:spPr/>
    </dgm:pt>
    <dgm:pt modelId="{AFF33793-6A9C-4008-B66D-85C66C91C247}" type="pres">
      <dgm:prSet presAssocID="{E6E113F4-2AA0-4906-9D41-4E236C16484C}" presName="Accent" presStyleLbl="node1" presStyleIdx="1" presStyleCnt="5"/>
      <dgm:spPr>
        <a:solidFill>
          <a:schemeClr val="bg2"/>
        </a:solidFill>
        <a:ln>
          <a:noFill/>
        </a:ln>
      </dgm:spPr>
    </dgm:pt>
    <dgm:pt modelId="{19295832-71BD-4F51-BDA0-38444EF900C1}" type="pres">
      <dgm:prSet presAssocID="{E6E113F4-2AA0-4906-9D41-4E236C16484C}" presName="ParentBackground4" presStyleCnt="0"/>
      <dgm:spPr/>
    </dgm:pt>
    <dgm:pt modelId="{66F39AEC-8FDD-4B8D-8208-CE9A2656A9BE}" type="pres">
      <dgm:prSet presAssocID="{E6E113F4-2AA0-4906-9D41-4E236C16484C}" presName="ParentBackground" presStyleLbl="fgAcc1" presStyleIdx="1" presStyleCnt="5"/>
      <dgm:spPr/>
    </dgm:pt>
    <dgm:pt modelId="{20C8605A-959A-4FC8-B04D-2E2738FB802C}" type="pres">
      <dgm:prSet presAssocID="{E6E113F4-2AA0-4906-9D41-4E236C16484C}" presName="Parent4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C8005561-CA54-4CA0-9BB8-D51D722762A3}" type="pres">
      <dgm:prSet presAssocID="{7882A0B0-8D81-424A-AA6E-F3C7FEFD901C}" presName="Accent3" presStyleCnt="0"/>
      <dgm:spPr/>
    </dgm:pt>
    <dgm:pt modelId="{DC728143-8AF4-4806-8F70-F48842157BD5}" type="pres">
      <dgm:prSet presAssocID="{7882A0B0-8D81-424A-AA6E-F3C7FEFD901C}" presName="Accent" presStyleLbl="node1" presStyleIdx="2" presStyleCnt="5"/>
      <dgm:spPr>
        <a:solidFill>
          <a:schemeClr val="bg2"/>
        </a:solidFill>
        <a:ln>
          <a:noFill/>
        </a:ln>
      </dgm:spPr>
    </dgm:pt>
    <dgm:pt modelId="{628731DE-8286-49CB-B600-975C3685B39F}" type="pres">
      <dgm:prSet presAssocID="{7882A0B0-8D81-424A-AA6E-F3C7FEFD901C}" presName="ParentBackground3" presStyleCnt="0"/>
      <dgm:spPr/>
    </dgm:pt>
    <dgm:pt modelId="{ADF4467B-CF0A-45BE-B453-6B0656AACD7A}" type="pres">
      <dgm:prSet presAssocID="{7882A0B0-8D81-424A-AA6E-F3C7FEFD901C}" presName="ParentBackground" presStyleLbl="fgAcc1" presStyleIdx="2" presStyleCnt="5"/>
      <dgm:spPr/>
    </dgm:pt>
    <dgm:pt modelId="{BC9621F5-5968-453C-BECA-36326708C9D5}" type="pres">
      <dgm:prSet presAssocID="{7882A0B0-8D81-424A-AA6E-F3C7FEFD901C}" presName="Parent3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174854E6-D8D9-4031-BFE5-095B90D25212}" type="pres">
      <dgm:prSet presAssocID="{6E0F817E-39E6-4B89-981C-DEB74B62A9BF}" presName="Accent2" presStyleCnt="0"/>
      <dgm:spPr/>
    </dgm:pt>
    <dgm:pt modelId="{5D8FEC54-31D6-4F00-BFA7-B4543E05F1EF}" type="pres">
      <dgm:prSet presAssocID="{6E0F817E-39E6-4B89-981C-DEB74B62A9BF}" presName="Accent" presStyleLbl="node1" presStyleIdx="3" presStyleCnt="5"/>
      <dgm:spPr>
        <a:solidFill>
          <a:schemeClr val="bg2"/>
        </a:solidFill>
        <a:ln>
          <a:noFill/>
        </a:ln>
      </dgm:spPr>
    </dgm:pt>
    <dgm:pt modelId="{7745DA6F-214D-4C89-B140-F574BC5D07DB}" type="pres">
      <dgm:prSet presAssocID="{6E0F817E-39E6-4B89-981C-DEB74B62A9BF}" presName="ParentBackground2" presStyleCnt="0"/>
      <dgm:spPr/>
    </dgm:pt>
    <dgm:pt modelId="{458CD2B5-4E4D-4DA0-8F0E-1A5654B1390D}" type="pres">
      <dgm:prSet presAssocID="{6E0F817E-39E6-4B89-981C-DEB74B62A9BF}" presName="ParentBackground" presStyleLbl="fgAcc1" presStyleIdx="3" presStyleCnt="5"/>
      <dgm:spPr/>
    </dgm:pt>
    <dgm:pt modelId="{D5ACC2C9-D28E-4E19-8830-FD4BC2E7BD8C}" type="pres">
      <dgm:prSet presAssocID="{6E0F817E-39E6-4B89-981C-DEB74B62A9BF}" presName="Parent2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8A0E6091-8104-4948-B330-4847B7E55941}" type="pres">
      <dgm:prSet presAssocID="{353C3A2B-9EAD-40BA-AB3E-824D262A52D4}" presName="Accent1" presStyleCnt="0"/>
      <dgm:spPr/>
    </dgm:pt>
    <dgm:pt modelId="{4B1A4E0D-517E-4599-9058-72F3605862DF}" type="pres">
      <dgm:prSet presAssocID="{353C3A2B-9EAD-40BA-AB3E-824D262A52D4}" presName="Accent" presStyleLbl="node1" presStyleIdx="4" presStyleCnt="5"/>
      <dgm:spPr>
        <a:solidFill>
          <a:schemeClr val="accent1"/>
        </a:solidFill>
        <a:ln>
          <a:noFill/>
        </a:ln>
      </dgm:spPr>
    </dgm:pt>
    <dgm:pt modelId="{FADA83C1-D148-432B-AD04-902A3D1009AD}" type="pres">
      <dgm:prSet presAssocID="{353C3A2B-9EAD-40BA-AB3E-824D262A52D4}" presName="ParentBackground1" presStyleCnt="0"/>
      <dgm:spPr/>
    </dgm:pt>
    <dgm:pt modelId="{E4B13AEE-0A06-4EED-B669-1E04D2E55FE1}" type="pres">
      <dgm:prSet presAssocID="{353C3A2B-9EAD-40BA-AB3E-824D262A52D4}" presName="ParentBackground" presStyleLbl="fgAcc1" presStyleIdx="4" presStyleCnt="5"/>
      <dgm:spPr/>
    </dgm:pt>
    <dgm:pt modelId="{B2D88D96-8E22-42C9-9A1D-52873557A554}" type="pres">
      <dgm:prSet presAssocID="{353C3A2B-9EAD-40BA-AB3E-824D262A52D4}" presName="Parent1" presStyleLbl="revTx" presStyleIdx="0" presStyleCnt="0">
        <dgm:presLayoutVars>
          <dgm:chMax val="1"/>
          <dgm:chPref val="1"/>
          <dgm:bulletEnabled val="1"/>
        </dgm:presLayoutVars>
      </dgm:prSet>
      <dgm:spPr/>
    </dgm:pt>
  </dgm:ptLst>
  <dgm:cxnLst>
    <dgm:cxn modelId="{8B7D5E18-A45D-404E-A7AF-DB5357050017}" srcId="{EB5CE976-A79B-4622-AC05-A774DD527C2B}" destId="{7882A0B0-8D81-424A-AA6E-F3C7FEFD901C}" srcOrd="2" destOrd="0" parTransId="{27968756-5048-4C68-84D5-2106FB094848}" sibTransId="{01EE443F-9EAD-4E1E-8AA4-FDAFE6C31A38}"/>
    <dgm:cxn modelId="{8E81B320-B8EA-47AA-9071-AFC45EDD2EA3}" type="presOf" srcId="{EB5CE976-A79B-4622-AC05-A774DD527C2B}" destId="{62F9B90C-D0A5-4C21-9718-49B4CBF14F5E}" srcOrd="0" destOrd="0" presId="urn:microsoft.com/office/officeart/2011/layout/CircleProcess"/>
    <dgm:cxn modelId="{FBC08E32-88F4-4C7A-9F40-6FDE76882B5C}" type="presOf" srcId="{353C3A2B-9EAD-40BA-AB3E-824D262A52D4}" destId="{B2D88D96-8E22-42C9-9A1D-52873557A554}" srcOrd="1" destOrd="0" presId="urn:microsoft.com/office/officeart/2011/layout/CircleProcess"/>
    <dgm:cxn modelId="{A4988D3C-3CC2-4898-AC28-333E117358AB}" type="presOf" srcId="{6E0F817E-39E6-4B89-981C-DEB74B62A9BF}" destId="{D5ACC2C9-D28E-4E19-8830-FD4BC2E7BD8C}" srcOrd="1" destOrd="0" presId="urn:microsoft.com/office/officeart/2011/layout/CircleProcess"/>
    <dgm:cxn modelId="{B3B1ED46-D4FF-4EA2-9F82-E6734D3DACA1}" type="presOf" srcId="{E80335A7-0B91-4C7E-AB16-524D6384D7B9}" destId="{633611EF-D3DE-4ACE-9B58-25D8EBAF7E5D}" srcOrd="0" destOrd="0" presId="urn:microsoft.com/office/officeart/2011/layout/CircleProcess"/>
    <dgm:cxn modelId="{88CA116D-7E67-4FB7-85BB-45F6C53FA4E5}" srcId="{EB5CE976-A79B-4622-AC05-A774DD527C2B}" destId="{353C3A2B-9EAD-40BA-AB3E-824D262A52D4}" srcOrd="0" destOrd="0" parTransId="{8A3DE54D-8BB0-46F6-9166-929850A149AF}" sibTransId="{CC25DD47-43B6-451D-B64D-9195413FF6B3}"/>
    <dgm:cxn modelId="{E7722954-7947-44D8-91FA-111F2A0F3FB5}" srcId="{EB5CE976-A79B-4622-AC05-A774DD527C2B}" destId="{6E0F817E-39E6-4B89-981C-DEB74B62A9BF}" srcOrd="1" destOrd="0" parTransId="{256063B3-F2B8-4762-8C9B-AEFCCD1572EF}" sibTransId="{C9DEFCDF-D4F3-4270-963F-13B870313907}"/>
    <dgm:cxn modelId="{CBF1087A-270D-468B-82B2-6D7205A88B06}" type="presOf" srcId="{7882A0B0-8D81-424A-AA6E-F3C7FEFD901C}" destId="{ADF4467B-CF0A-45BE-B453-6B0656AACD7A}" srcOrd="0" destOrd="0" presId="urn:microsoft.com/office/officeart/2011/layout/CircleProcess"/>
    <dgm:cxn modelId="{41E1C35A-205E-41F2-9ABB-466715E3695B}" srcId="{EB5CE976-A79B-4622-AC05-A774DD527C2B}" destId="{E6E113F4-2AA0-4906-9D41-4E236C16484C}" srcOrd="3" destOrd="0" parTransId="{25EC9561-F061-4870-B9CB-B3BDEC907901}" sibTransId="{284097FE-A54F-46E9-BF2E-8A402DC89E29}"/>
    <dgm:cxn modelId="{64A839A0-1F5A-4ED5-99AB-74AC1CC44B57}" type="presOf" srcId="{353C3A2B-9EAD-40BA-AB3E-824D262A52D4}" destId="{E4B13AEE-0A06-4EED-B669-1E04D2E55FE1}" srcOrd="0" destOrd="0" presId="urn:microsoft.com/office/officeart/2011/layout/CircleProcess"/>
    <dgm:cxn modelId="{9CE214A1-BB2C-4397-8680-F014C6452707}" type="presOf" srcId="{E6E113F4-2AA0-4906-9D41-4E236C16484C}" destId="{66F39AEC-8FDD-4B8D-8208-CE9A2656A9BE}" srcOrd="0" destOrd="0" presId="urn:microsoft.com/office/officeart/2011/layout/CircleProcess"/>
    <dgm:cxn modelId="{5D4F3BAD-FE55-409B-9314-D84E36E7BFD6}" type="presOf" srcId="{6E0F817E-39E6-4B89-981C-DEB74B62A9BF}" destId="{458CD2B5-4E4D-4DA0-8F0E-1A5654B1390D}" srcOrd="0" destOrd="0" presId="urn:microsoft.com/office/officeart/2011/layout/CircleProcess"/>
    <dgm:cxn modelId="{3F526EBB-574B-4ABA-8140-601ABB9D7C52}" type="presOf" srcId="{E6E113F4-2AA0-4906-9D41-4E236C16484C}" destId="{20C8605A-959A-4FC8-B04D-2E2738FB802C}" srcOrd="1" destOrd="0" presId="urn:microsoft.com/office/officeart/2011/layout/CircleProcess"/>
    <dgm:cxn modelId="{33A6BDE6-4D7E-4445-8C76-68B7A1D21421}" srcId="{EB5CE976-A79B-4622-AC05-A774DD527C2B}" destId="{E80335A7-0B91-4C7E-AB16-524D6384D7B9}" srcOrd="4" destOrd="0" parTransId="{5A2F586D-F680-47D1-97AC-25FA18935A3B}" sibTransId="{F38B5545-4125-41FD-9E6D-A25603BC8E7B}"/>
    <dgm:cxn modelId="{69101FE7-C599-419E-89A9-F4203CF00DDD}" type="presOf" srcId="{E80335A7-0B91-4C7E-AB16-524D6384D7B9}" destId="{A61B915D-F49B-490A-B194-0352FC18A994}" srcOrd="1" destOrd="0" presId="urn:microsoft.com/office/officeart/2011/layout/CircleProcess"/>
    <dgm:cxn modelId="{482579EE-CB59-4809-AD03-5E3857445726}" type="presOf" srcId="{7882A0B0-8D81-424A-AA6E-F3C7FEFD901C}" destId="{BC9621F5-5968-453C-BECA-36326708C9D5}" srcOrd="1" destOrd="0" presId="urn:microsoft.com/office/officeart/2011/layout/CircleProcess"/>
    <dgm:cxn modelId="{EDF2CAD0-9467-403A-B4AD-5C6CEA4C79C0}" type="presParOf" srcId="{62F9B90C-D0A5-4C21-9718-49B4CBF14F5E}" destId="{33C20CB9-B7C9-4556-B9F9-A73BDDF431E3}" srcOrd="0" destOrd="0" presId="urn:microsoft.com/office/officeart/2011/layout/CircleProcess"/>
    <dgm:cxn modelId="{7DE46B4D-E8DD-42FB-BD05-16E0CB8091A4}" type="presParOf" srcId="{33C20CB9-B7C9-4556-B9F9-A73BDDF431E3}" destId="{FFAFC6D0-6743-4A15-86E4-304E9C61FC04}" srcOrd="0" destOrd="0" presId="urn:microsoft.com/office/officeart/2011/layout/CircleProcess"/>
    <dgm:cxn modelId="{54FB344F-C17B-4051-8058-D63665AE7853}" type="presParOf" srcId="{62F9B90C-D0A5-4C21-9718-49B4CBF14F5E}" destId="{11B1E7FA-833E-4EF6-9CBA-37C5B64EB618}" srcOrd="1" destOrd="0" presId="urn:microsoft.com/office/officeart/2011/layout/CircleProcess"/>
    <dgm:cxn modelId="{30AE28A5-8E4E-44A9-BF73-7B454CFFC71F}" type="presParOf" srcId="{11B1E7FA-833E-4EF6-9CBA-37C5B64EB618}" destId="{633611EF-D3DE-4ACE-9B58-25D8EBAF7E5D}" srcOrd="0" destOrd="0" presId="urn:microsoft.com/office/officeart/2011/layout/CircleProcess"/>
    <dgm:cxn modelId="{C3BC8A70-E176-456B-B6F7-A04498A998CD}" type="presParOf" srcId="{62F9B90C-D0A5-4C21-9718-49B4CBF14F5E}" destId="{A61B915D-F49B-490A-B194-0352FC18A994}" srcOrd="2" destOrd="0" presId="urn:microsoft.com/office/officeart/2011/layout/CircleProcess"/>
    <dgm:cxn modelId="{0CD04470-9231-4670-BDCC-2DFF83340F13}" type="presParOf" srcId="{62F9B90C-D0A5-4C21-9718-49B4CBF14F5E}" destId="{4820D491-4DBC-4ACA-935C-D884EAC4B312}" srcOrd="3" destOrd="0" presId="urn:microsoft.com/office/officeart/2011/layout/CircleProcess"/>
    <dgm:cxn modelId="{5DC13909-3849-4636-BE85-9D0D51588307}" type="presParOf" srcId="{4820D491-4DBC-4ACA-935C-D884EAC4B312}" destId="{AFF33793-6A9C-4008-B66D-85C66C91C247}" srcOrd="0" destOrd="0" presId="urn:microsoft.com/office/officeart/2011/layout/CircleProcess"/>
    <dgm:cxn modelId="{DB8668C7-1AE5-4D38-8CB3-50471D3E951B}" type="presParOf" srcId="{62F9B90C-D0A5-4C21-9718-49B4CBF14F5E}" destId="{19295832-71BD-4F51-BDA0-38444EF900C1}" srcOrd="4" destOrd="0" presId="urn:microsoft.com/office/officeart/2011/layout/CircleProcess"/>
    <dgm:cxn modelId="{CEEF4DA7-9EE7-42CA-A139-8BF32B81AA65}" type="presParOf" srcId="{19295832-71BD-4F51-BDA0-38444EF900C1}" destId="{66F39AEC-8FDD-4B8D-8208-CE9A2656A9BE}" srcOrd="0" destOrd="0" presId="urn:microsoft.com/office/officeart/2011/layout/CircleProcess"/>
    <dgm:cxn modelId="{C1BFD61D-BFD5-4920-B130-D16BAFFFAE25}" type="presParOf" srcId="{62F9B90C-D0A5-4C21-9718-49B4CBF14F5E}" destId="{20C8605A-959A-4FC8-B04D-2E2738FB802C}" srcOrd="5" destOrd="0" presId="urn:microsoft.com/office/officeart/2011/layout/CircleProcess"/>
    <dgm:cxn modelId="{6BABFF34-F2DA-4855-8D5E-62A4B8C8FE50}" type="presParOf" srcId="{62F9B90C-D0A5-4C21-9718-49B4CBF14F5E}" destId="{C8005561-CA54-4CA0-9BB8-D51D722762A3}" srcOrd="6" destOrd="0" presId="urn:microsoft.com/office/officeart/2011/layout/CircleProcess"/>
    <dgm:cxn modelId="{65ED1AF3-86BA-4229-87E6-45B2EBBC930E}" type="presParOf" srcId="{C8005561-CA54-4CA0-9BB8-D51D722762A3}" destId="{DC728143-8AF4-4806-8F70-F48842157BD5}" srcOrd="0" destOrd="0" presId="urn:microsoft.com/office/officeart/2011/layout/CircleProcess"/>
    <dgm:cxn modelId="{3AC9ADA2-3693-4387-B993-860BB1873241}" type="presParOf" srcId="{62F9B90C-D0A5-4C21-9718-49B4CBF14F5E}" destId="{628731DE-8286-49CB-B600-975C3685B39F}" srcOrd="7" destOrd="0" presId="urn:microsoft.com/office/officeart/2011/layout/CircleProcess"/>
    <dgm:cxn modelId="{70DE3E31-7CD1-493C-9EF0-FD3A8663A95F}" type="presParOf" srcId="{628731DE-8286-49CB-B600-975C3685B39F}" destId="{ADF4467B-CF0A-45BE-B453-6B0656AACD7A}" srcOrd="0" destOrd="0" presId="urn:microsoft.com/office/officeart/2011/layout/CircleProcess"/>
    <dgm:cxn modelId="{2F0C1D8A-4577-4EE0-9A55-915795937BC4}" type="presParOf" srcId="{62F9B90C-D0A5-4C21-9718-49B4CBF14F5E}" destId="{BC9621F5-5968-453C-BECA-36326708C9D5}" srcOrd="8" destOrd="0" presId="urn:microsoft.com/office/officeart/2011/layout/CircleProcess"/>
    <dgm:cxn modelId="{1C13670B-C6D4-4022-8076-653B1A98BEB1}" type="presParOf" srcId="{62F9B90C-D0A5-4C21-9718-49B4CBF14F5E}" destId="{174854E6-D8D9-4031-BFE5-095B90D25212}" srcOrd="9" destOrd="0" presId="urn:microsoft.com/office/officeart/2011/layout/CircleProcess"/>
    <dgm:cxn modelId="{392D601A-2CF3-4EB9-9616-26AF458AD886}" type="presParOf" srcId="{174854E6-D8D9-4031-BFE5-095B90D25212}" destId="{5D8FEC54-31D6-4F00-BFA7-B4543E05F1EF}" srcOrd="0" destOrd="0" presId="urn:microsoft.com/office/officeart/2011/layout/CircleProcess"/>
    <dgm:cxn modelId="{52B5F412-850A-4739-BA1D-FDCE7F9EFEE1}" type="presParOf" srcId="{62F9B90C-D0A5-4C21-9718-49B4CBF14F5E}" destId="{7745DA6F-214D-4C89-B140-F574BC5D07DB}" srcOrd="10" destOrd="0" presId="urn:microsoft.com/office/officeart/2011/layout/CircleProcess"/>
    <dgm:cxn modelId="{45112B38-EFD2-448B-A9DD-B0F0F741AA30}" type="presParOf" srcId="{7745DA6F-214D-4C89-B140-F574BC5D07DB}" destId="{458CD2B5-4E4D-4DA0-8F0E-1A5654B1390D}" srcOrd="0" destOrd="0" presId="urn:microsoft.com/office/officeart/2011/layout/CircleProcess"/>
    <dgm:cxn modelId="{6D2A6227-201A-4C0B-AE16-BD87273832CE}" type="presParOf" srcId="{62F9B90C-D0A5-4C21-9718-49B4CBF14F5E}" destId="{D5ACC2C9-D28E-4E19-8830-FD4BC2E7BD8C}" srcOrd="11" destOrd="0" presId="urn:microsoft.com/office/officeart/2011/layout/CircleProcess"/>
    <dgm:cxn modelId="{776098ED-C9BE-45EF-8FE2-EFB6AC78AACE}" type="presParOf" srcId="{62F9B90C-D0A5-4C21-9718-49B4CBF14F5E}" destId="{8A0E6091-8104-4948-B330-4847B7E55941}" srcOrd="12" destOrd="0" presId="urn:microsoft.com/office/officeart/2011/layout/CircleProcess"/>
    <dgm:cxn modelId="{E3E53322-AC73-44C8-907B-757ED423C7C8}" type="presParOf" srcId="{8A0E6091-8104-4948-B330-4847B7E55941}" destId="{4B1A4E0D-517E-4599-9058-72F3605862DF}" srcOrd="0" destOrd="0" presId="urn:microsoft.com/office/officeart/2011/layout/CircleProcess"/>
    <dgm:cxn modelId="{C98BA5DF-3F3D-42B2-BA8D-9C42EDFDBA2C}" type="presParOf" srcId="{62F9B90C-D0A5-4C21-9718-49B4CBF14F5E}" destId="{FADA83C1-D148-432B-AD04-902A3D1009AD}" srcOrd="13" destOrd="0" presId="urn:microsoft.com/office/officeart/2011/layout/CircleProcess"/>
    <dgm:cxn modelId="{51365A46-121D-48C4-85AA-480F355B203F}" type="presParOf" srcId="{FADA83C1-D148-432B-AD04-902A3D1009AD}" destId="{E4B13AEE-0A06-4EED-B669-1E04D2E55FE1}" srcOrd="0" destOrd="0" presId="urn:microsoft.com/office/officeart/2011/layout/CircleProcess"/>
    <dgm:cxn modelId="{7D155BB0-07F2-47CE-BF86-E76CA3468B00}" type="presParOf" srcId="{62F9B90C-D0A5-4C21-9718-49B4CBF14F5E}" destId="{B2D88D96-8E22-42C9-9A1D-52873557A554}" srcOrd="14" destOrd="0" presId="urn:microsoft.com/office/officeart/2011/layout/CircleProcess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79759DA-C935-4842-A2FD-DE68E64DA0E6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DA3F3A6-F73A-4225-B188-B9BDE6A62979}">
      <dgm:prSet phldrT="[Text]" custT="1"/>
      <dgm:spPr>
        <a:solidFill>
          <a:schemeClr val="bg2"/>
        </a:solidFill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We knew it, we had left the ground.</a:t>
          </a:r>
        </a:p>
      </dgm:t>
    </dgm:pt>
    <dgm:pt modelId="{E12FF4B4-B7CA-467F-9047-A3A78C560F16}" type="parTrans" cxnId="{130EDCAB-4F8C-495A-B2CF-7B18FCEA765B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3E296308-CBFB-4E2A-9E49-7B2CD7600F6C}" type="sibTrans" cxnId="{130EDCAB-4F8C-495A-B2CF-7B18FCEA765B}">
      <dgm:prSet/>
      <dgm:spPr>
        <a:solidFill>
          <a:schemeClr val="tx1"/>
        </a:solidFill>
        <a:ln>
          <a:noFill/>
        </a:ln>
      </dgm:spPr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D8F2BD9A-B8BF-4972-BAD5-DB4F9578EDBD}">
      <dgm:prSet phldrT="[Text]" custT="1"/>
      <dgm:spPr>
        <a:solidFill>
          <a:schemeClr val="bg2"/>
        </a:solidFill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Almost before we knew it, we had left the ground.</a:t>
          </a:r>
        </a:p>
      </dgm:t>
    </dgm:pt>
    <dgm:pt modelId="{F269269D-0A9D-4432-A4DC-C6C234FFAAC0}" type="parTrans" cxnId="{6F4EF2B2-0C3D-4AD1-82D4-1966C7430CFD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8759EE7E-696F-4652-82BB-792DE576E9B6}" type="sibTrans" cxnId="{6F4EF2B2-0C3D-4AD1-82D4-1966C7430CFD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4B2625F1-653E-4026-B50A-4E05C28A01E6}">
      <dgm:prSet phldrT="[Text]" custT="1"/>
      <dgm:spPr>
        <a:solidFill>
          <a:schemeClr val="bg2"/>
        </a:solidFill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Almost before we knew it, we had left.</a:t>
          </a:r>
        </a:p>
      </dgm:t>
    </dgm:pt>
    <dgm:pt modelId="{06F107F2-16EF-4141-8073-A9E763D0BB96}" type="parTrans" cxnId="{9E7787BD-08CF-4ED1-88CE-82E52CE568C8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24FA3238-E79A-4EF8-B547-0A374383F62C}" type="sibTrans" cxnId="{9E7787BD-08CF-4ED1-88CE-82E52CE568C8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91951715-B9C4-4A76-8B3C-F3F7235D7806}">
      <dgm:prSet phldrT="[Text]" custT="1"/>
      <dgm:spPr>
        <a:solidFill>
          <a:schemeClr val="bg2"/>
        </a:solidFill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Looking down into the dark gulf below.</a:t>
          </a:r>
        </a:p>
      </dgm:t>
    </dgm:pt>
    <dgm:pt modelId="{60B7C355-D77D-40EF-8A68-B6BA6CF3396C}" type="parTrans" cxnId="{365E6849-C90C-4BD8-A507-81AFB946024C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BAC76358-72B8-4E11-B368-A85EC10D2504}" type="sibTrans" cxnId="{365E6849-C90C-4BD8-A507-81AFB946024C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7DE33189-750E-4A31-85AA-18DFAB886FA2}">
      <dgm:prSet phldrT="[Text]" custT="1"/>
      <dgm:spPr>
        <a:solidFill>
          <a:schemeClr val="bg2"/>
        </a:solidFill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The sable cloud beneath was dished out.</a:t>
          </a:r>
        </a:p>
      </dgm:t>
    </dgm:pt>
    <dgm:pt modelId="{02FA1130-0D2F-494B-B2FC-E1D80F33A2AC}" type="parTrans" cxnId="{5437CCE0-20E1-4AA8-959C-C5B3B3193238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078D9CB6-467B-42B6-B341-881246733021}" type="sibTrans" cxnId="{5437CCE0-20E1-4AA8-959C-C5B3B3193238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4F61FDF7-FF26-4082-BD33-01520204FFFA}" type="pres">
      <dgm:prSet presAssocID="{079759DA-C935-4842-A2FD-DE68E64DA0E6}" presName="Name0" presStyleCnt="0">
        <dgm:presLayoutVars>
          <dgm:chMax val="7"/>
          <dgm:chPref val="7"/>
          <dgm:dir/>
        </dgm:presLayoutVars>
      </dgm:prSet>
      <dgm:spPr/>
    </dgm:pt>
    <dgm:pt modelId="{83B9FA3B-E849-4EF4-8391-4F6F433C0EA7}" type="pres">
      <dgm:prSet presAssocID="{079759DA-C935-4842-A2FD-DE68E64DA0E6}" presName="Name1" presStyleCnt="0"/>
      <dgm:spPr/>
    </dgm:pt>
    <dgm:pt modelId="{36356393-7086-436F-B185-84FBDDB0669F}" type="pres">
      <dgm:prSet presAssocID="{079759DA-C935-4842-A2FD-DE68E64DA0E6}" presName="cycle" presStyleCnt="0"/>
      <dgm:spPr/>
    </dgm:pt>
    <dgm:pt modelId="{3E50DD60-F0FE-4A3B-9547-14A1013F1F8A}" type="pres">
      <dgm:prSet presAssocID="{079759DA-C935-4842-A2FD-DE68E64DA0E6}" presName="srcNode" presStyleLbl="node1" presStyleIdx="0" presStyleCnt="5"/>
      <dgm:spPr/>
    </dgm:pt>
    <dgm:pt modelId="{4DCF5377-5E0B-40F2-A016-6B40367EE87E}" type="pres">
      <dgm:prSet presAssocID="{079759DA-C935-4842-A2FD-DE68E64DA0E6}" presName="conn" presStyleLbl="parChTrans1D2" presStyleIdx="0" presStyleCnt="1"/>
      <dgm:spPr/>
    </dgm:pt>
    <dgm:pt modelId="{0D19E2F0-2B3B-449D-972F-1310A771379C}" type="pres">
      <dgm:prSet presAssocID="{079759DA-C935-4842-A2FD-DE68E64DA0E6}" presName="extraNode" presStyleLbl="node1" presStyleIdx="0" presStyleCnt="5"/>
      <dgm:spPr/>
    </dgm:pt>
    <dgm:pt modelId="{7649A6AB-C11C-4735-9FA4-3F1FFEB718AD}" type="pres">
      <dgm:prSet presAssocID="{079759DA-C935-4842-A2FD-DE68E64DA0E6}" presName="dstNode" presStyleLbl="node1" presStyleIdx="0" presStyleCnt="5"/>
      <dgm:spPr/>
    </dgm:pt>
    <dgm:pt modelId="{7CC99408-4EAF-4E00-8438-0C78CADB4D32}" type="pres">
      <dgm:prSet presAssocID="{1DA3F3A6-F73A-4225-B188-B9BDE6A62979}" presName="text_1" presStyleLbl="node1" presStyleIdx="0" presStyleCnt="5">
        <dgm:presLayoutVars>
          <dgm:bulletEnabled val="1"/>
        </dgm:presLayoutVars>
      </dgm:prSet>
      <dgm:spPr/>
    </dgm:pt>
    <dgm:pt modelId="{34F55DE1-3808-49ED-A358-454D1E57F9C6}" type="pres">
      <dgm:prSet presAssocID="{1DA3F3A6-F73A-4225-B188-B9BDE6A62979}" presName="accent_1" presStyleCnt="0"/>
      <dgm:spPr/>
    </dgm:pt>
    <dgm:pt modelId="{1D3AF018-296D-437B-B024-F4029947FE7D}" type="pres">
      <dgm:prSet presAssocID="{1DA3F3A6-F73A-4225-B188-B9BDE6A62979}" presName="accentRepeatNode" presStyleLbl="solidFgAcc1" presStyleIdx="0" presStyleCnt="5"/>
      <dgm:spPr>
        <a:solidFill>
          <a:schemeClr val="accent1"/>
        </a:solidFill>
        <a:ln>
          <a:noFill/>
        </a:ln>
      </dgm:spPr>
    </dgm:pt>
    <dgm:pt modelId="{986F7AE3-6882-44E6-9531-781096BC1B3C}" type="pres">
      <dgm:prSet presAssocID="{D8F2BD9A-B8BF-4972-BAD5-DB4F9578EDBD}" presName="text_2" presStyleLbl="node1" presStyleIdx="1" presStyleCnt="5">
        <dgm:presLayoutVars>
          <dgm:bulletEnabled val="1"/>
        </dgm:presLayoutVars>
      </dgm:prSet>
      <dgm:spPr/>
    </dgm:pt>
    <dgm:pt modelId="{2DB2716C-5A22-4439-8553-DB1FE7D85979}" type="pres">
      <dgm:prSet presAssocID="{D8F2BD9A-B8BF-4972-BAD5-DB4F9578EDBD}" presName="accent_2" presStyleCnt="0"/>
      <dgm:spPr/>
    </dgm:pt>
    <dgm:pt modelId="{F0536068-0AB8-4C67-B538-10C23F7D6915}" type="pres">
      <dgm:prSet presAssocID="{D8F2BD9A-B8BF-4972-BAD5-DB4F9578EDBD}" presName="accentRepeatNode" presStyleLbl="solidFgAcc1" presStyleIdx="1" presStyleCnt="5"/>
      <dgm:spPr>
        <a:solidFill>
          <a:schemeClr val="bg2">
            <a:lumMod val="75000"/>
          </a:schemeClr>
        </a:solidFill>
        <a:ln>
          <a:noFill/>
        </a:ln>
      </dgm:spPr>
    </dgm:pt>
    <dgm:pt modelId="{A1C74463-B3F4-4FC9-B552-7684081E8996}" type="pres">
      <dgm:prSet presAssocID="{4B2625F1-653E-4026-B50A-4E05C28A01E6}" presName="text_3" presStyleLbl="node1" presStyleIdx="2" presStyleCnt="5">
        <dgm:presLayoutVars>
          <dgm:bulletEnabled val="1"/>
        </dgm:presLayoutVars>
      </dgm:prSet>
      <dgm:spPr/>
    </dgm:pt>
    <dgm:pt modelId="{4C82A355-D6A7-43FE-84BF-01CEDB71396E}" type="pres">
      <dgm:prSet presAssocID="{4B2625F1-653E-4026-B50A-4E05C28A01E6}" presName="accent_3" presStyleCnt="0"/>
      <dgm:spPr/>
    </dgm:pt>
    <dgm:pt modelId="{16CE82B6-C072-483F-8923-14BE941DB083}" type="pres">
      <dgm:prSet presAssocID="{4B2625F1-653E-4026-B50A-4E05C28A01E6}" presName="accentRepeatNode" presStyleLbl="solidFgAcc1" presStyleIdx="2" presStyleCnt="5"/>
      <dgm:spPr>
        <a:solidFill>
          <a:schemeClr val="bg2">
            <a:lumMod val="75000"/>
          </a:schemeClr>
        </a:solidFill>
        <a:ln>
          <a:noFill/>
        </a:ln>
      </dgm:spPr>
    </dgm:pt>
    <dgm:pt modelId="{8915C692-E821-4903-8347-A4257A21994C}" type="pres">
      <dgm:prSet presAssocID="{7DE33189-750E-4A31-85AA-18DFAB886FA2}" presName="text_4" presStyleLbl="node1" presStyleIdx="3" presStyleCnt="5">
        <dgm:presLayoutVars>
          <dgm:bulletEnabled val="1"/>
        </dgm:presLayoutVars>
      </dgm:prSet>
      <dgm:spPr/>
    </dgm:pt>
    <dgm:pt modelId="{9E15C265-2369-4EDA-B836-534677A87782}" type="pres">
      <dgm:prSet presAssocID="{7DE33189-750E-4A31-85AA-18DFAB886FA2}" presName="accent_4" presStyleCnt="0"/>
      <dgm:spPr/>
    </dgm:pt>
    <dgm:pt modelId="{3C8E8F31-2189-4EF5-93ED-92999A2D9FF1}" type="pres">
      <dgm:prSet presAssocID="{7DE33189-750E-4A31-85AA-18DFAB886FA2}" presName="accentRepeatNode" presStyleLbl="solidFgAcc1" presStyleIdx="3" presStyleCnt="5"/>
      <dgm:spPr>
        <a:solidFill>
          <a:schemeClr val="bg2">
            <a:lumMod val="75000"/>
          </a:schemeClr>
        </a:solidFill>
        <a:ln>
          <a:noFill/>
        </a:ln>
      </dgm:spPr>
    </dgm:pt>
    <dgm:pt modelId="{76017EEA-4BDB-43C8-B700-7E20B415D69B}" type="pres">
      <dgm:prSet presAssocID="{91951715-B9C4-4A76-8B3C-F3F7235D7806}" presName="text_5" presStyleLbl="node1" presStyleIdx="4" presStyleCnt="5">
        <dgm:presLayoutVars>
          <dgm:bulletEnabled val="1"/>
        </dgm:presLayoutVars>
      </dgm:prSet>
      <dgm:spPr/>
    </dgm:pt>
    <dgm:pt modelId="{525F42EF-1601-4EB1-A57A-39782C7B42DE}" type="pres">
      <dgm:prSet presAssocID="{91951715-B9C4-4A76-8B3C-F3F7235D7806}" presName="accent_5" presStyleCnt="0"/>
      <dgm:spPr/>
    </dgm:pt>
    <dgm:pt modelId="{53AC926F-3496-4B0E-A37A-84EE2CFC10F8}" type="pres">
      <dgm:prSet presAssocID="{91951715-B9C4-4A76-8B3C-F3F7235D7806}" presName="accentRepeatNode" presStyleLbl="solidFgAcc1" presStyleIdx="4" presStyleCnt="5"/>
      <dgm:spPr>
        <a:solidFill>
          <a:schemeClr val="bg2">
            <a:lumMod val="75000"/>
          </a:schemeClr>
        </a:solidFill>
        <a:ln>
          <a:noFill/>
        </a:ln>
      </dgm:spPr>
    </dgm:pt>
  </dgm:ptLst>
  <dgm:cxnLst>
    <dgm:cxn modelId="{1050091E-457E-4754-A038-06A3767D8A0F}" type="presOf" srcId="{7DE33189-750E-4A31-85AA-18DFAB886FA2}" destId="{8915C692-E821-4903-8347-A4257A21994C}" srcOrd="0" destOrd="0" presId="urn:microsoft.com/office/officeart/2008/layout/VerticalCurvedList"/>
    <dgm:cxn modelId="{E9AF0B2A-69C5-464D-972D-A06848F74B70}" type="presOf" srcId="{D8F2BD9A-B8BF-4972-BAD5-DB4F9578EDBD}" destId="{986F7AE3-6882-44E6-9531-781096BC1B3C}" srcOrd="0" destOrd="0" presId="urn:microsoft.com/office/officeart/2008/layout/VerticalCurvedList"/>
    <dgm:cxn modelId="{1717C137-255D-4CF8-80D0-62EB6F8840A8}" type="presOf" srcId="{91951715-B9C4-4A76-8B3C-F3F7235D7806}" destId="{76017EEA-4BDB-43C8-B700-7E20B415D69B}" srcOrd="0" destOrd="0" presId="urn:microsoft.com/office/officeart/2008/layout/VerticalCurvedList"/>
    <dgm:cxn modelId="{16EBC13D-DDBE-4883-8D32-7A5612A0D171}" type="presOf" srcId="{079759DA-C935-4842-A2FD-DE68E64DA0E6}" destId="{4F61FDF7-FF26-4082-BD33-01520204FFFA}" srcOrd="0" destOrd="0" presId="urn:microsoft.com/office/officeart/2008/layout/VerticalCurvedList"/>
    <dgm:cxn modelId="{4AA1425B-F44B-4EED-BD7B-F5CEB3DB1365}" type="presOf" srcId="{3E296308-CBFB-4E2A-9E49-7B2CD7600F6C}" destId="{4DCF5377-5E0B-40F2-A016-6B40367EE87E}" srcOrd="0" destOrd="0" presId="urn:microsoft.com/office/officeart/2008/layout/VerticalCurvedList"/>
    <dgm:cxn modelId="{365E6849-C90C-4BD8-A507-81AFB946024C}" srcId="{079759DA-C935-4842-A2FD-DE68E64DA0E6}" destId="{91951715-B9C4-4A76-8B3C-F3F7235D7806}" srcOrd="4" destOrd="0" parTransId="{60B7C355-D77D-40EF-8A68-B6BA6CF3396C}" sibTransId="{BAC76358-72B8-4E11-B368-A85EC10D2504}"/>
    <dgm:cxn modelId="{130EDCAB-4F8C-495A-B2CF-7B18FCEA765B}" srcId="{079759DA-C935-4842-A2FD-DE68E64DA0E6}" destId="{1DA3F3A6-F73A-4225-B188-B9BDE6A62979}" srcOrd="0" destOrd="0" parTransId="{E12FF4B4-B7CA-467F-9047-A3A78C560F16}" sibTransId="{3E296308-CBFB-4E2A-9E49-7B2CD7600F6C}"/>
    <dgm:cxn modelId="{6F4EF2B2-0C3D-4AD1-82D4-1966C7430CFD}" srcId="{079759DA-C935-4842-A2FD-DE68E64DA0E6}" destId="{D8F2BD9A-B8BF-4972-BAD5-DB4F9578EDBD}" srcOrd="1" destOrd="0" parTransId="{F269269D-0A9D-4432-A4DC-C6C234FFAAC0}" sibTransId="{8759EE7E-696F-4652-82BB-792DE576E9B6}"/>
    <dgm:cxn modelId="{D99559B3-113F-461D-9EDD-F6AC9EF4D799}" type="presOf" srcId="{4B2625F1-653E-4026-B50A-4E05C28A01E6}" destId="{A1C74463-B3F4-4FC9-B552-7684081E8996}" srcOrd="0" destOrd="0" presId="urn:microsoft.com/office/officeart/2008/layout/VerticalCurvedList"/>
    <dgm:cxn modelId="{9E7787BD-08CF-4ED1-88CE-82E52CE568C8}" srcId="{079759DA-C935-4842-A2FD-DE68E64DA0E6}" destId="{4B2625F1-653E-4026-B50A-4E05C28A01E6}" srcOrd="2" destOrd="0" parTransId="{06F107F2-16EF-4141-8073-A9E763D0BB96}" sibTransId="{24FA3238-E79A-4EF8-B547-0A374383F62C}"/>
    <dgm:cxn modelId="{26E256DE-70F2-4C02-9DA9-C618A8FCF70C}" type="presOf" srcId="{1DA3F3A6-F73A-4225-B188-B9BDE6A62979}" destId="{7CC99408-4EAF-4E00-8438-0C78CADB4D32}" srcOrd="0" destOrd="0" presId="urn:microsoft.com/office/officeart/2008/layout/VerticalCurvedList"/>
    <dgm:cxn modelId="{5437CCE0-20E1-4AA8-959C-C5B3B3193238}" srcId="{079759DA-C935-4842-A2FD-DE68E64DA0E6}" destId="{7DE33189-750E-4A31-85AA-18DFAB886FA2}" srcOrd="3" destOrd="0" parTransId="{02FA1130-0D2F-494B-B2FC-E1D80F33A2AC}" sibTransId="{078D9CB6-467B-42B6-B341-881246733021}"/>
    <dgm:cxn modelId="{F743E6EE-8A51-4B82-8BD7-E6DB5CCB8AA0}" type="presParOf" srcId="{4F61FDF7-FF26-4082-BD33-01520204FFFA}" destId="{83B9FA3B-E849-4EF4-8391-4F6F433C0EA7}" srcOrd="0" destOrd="0" presId="urn:microsoft.com/office/officeart/2008/layout/VerticalCurvedList"/>
    <dgm:cxn modelId="{6B13DE72-8858-4F30-BDE7-1EAF12A72116}" type="presParOf" srcId="{83B9FA3B-E849-4EF4-8391-4F6F433C0EA7}" destId="{36356393-7086-436F-B185-84FBDDB0669F}" srcOrd="0" destOrd="0" presId="urn:microsoft.com/office/officeart/2008/layout/VerticalCurvedList"/>
    <dgm:cxn modelId="{16C8EF64-4E29-4EF4-88C3-DD3277A27A23}" type="presParOf" srcId="{36356393-7086-436F-B185-84FBDDB0669F}" destId="{3E50DD60-F0FE-4A3B-9547-14A1013F1F8A}" srcOrd="0" destOrd="0" presId="urn:microsoft.com/office/officeart/2008/layout/VerticalCurvedList"/>
    <dgm:cxn modelId="{1D613B2A-94AE-4D2C-87CC-C3A84699D5A8}" type="presParOf" srcId="{36356393-7086-436F-B185-84FBDDB0669F}" destId="{4DCF5377-5E0B-40F2-A016-6B40367EE87E}" srcOrd="1" destOrd="0" presId="urn:microsoft.com/office/officeart/2008/layout/VerticalCurvedList"/>
    <dgm:cxn modelId="{32D0B378-0317-450E-BA71-1B3BC16A95CD}" type="presParOf" srcId="{36356393-7086-436F-B185-84FBDDB0669F}" destId="{0D19E2F0-2B3B-449D-972F-1310A771379C}" srcOrd="2" destOrd="0" presId="urn:microsoft.com/office/officeart/2008/layout/VerticalCurvedList"/>
    <dgm:cxn modelId="{98FC4CA7-85DD-4208-B54E-2D64743887F0}" type="presParOf" srcId="{36356393-7086-436F-B185-84FBDDB0669F}" destId="{7649A6AB-C11C-4735-9FA4-3F1FFEB718AD}" srcOrd="3" destOrd="0" presId="urn:microsoft.com/office/officeart/2008/layout/VerticalCurvedList"/>
    <dgm:cxn modelId="{39FAE1E1-9A73-4C7B-9ADC-C547817AEF08}" type="presParOf" srcId="{83B9FA3B-E849-4EF4-8391-4F6F433C0EA7}" destId="{7CC99408-4EAF-4E00-8438-0C78CADB4D32}" srcOrd="1" destOrd="0" presId="urn:microsoft.com/office/officeart/2008/layout/VerticalCurvedList"/>
    <dgm:cxn modelId="{612EEE9B-876E-4DC3-B82A-C294A171FFE0}" type="presParOf" srcId="{83B9FA3B-E849-4EF4-8391-4F6F433C0EA7}" destId="{34F55DE1-3808-49ED-A358-454D1E57F9C6}" srcOrd="2" destOrd="0" presId="urn:microsoft.com/office/officeart/2008/layout/VerticalCurvedList"/>
    <dgm:cxn modelId="{10814429-751B-4DEE-8C32-9A495B2257D7}" type="presParOf" srcId="{34F55DE1-3808-49ED-A358-454D1E57F9C6}" destId="{1D3AF018-296D-437B-B024-F4029947FE7D}" srcOrd="0" destOrd="0" presId="urn:microsoft.com/office/officeart/2008/layout/VerticalCurvedList"/>
    <dgm:cxn modelId="{DD621DF3-0875-459E-A756-BE6A1CBC0B07}" type="presParOf" srcId="{83B9FA3B-E849-4EF4-8391-4F6F433C0EA7}" destId="{986F7AE3-6882-44E6-9531-781096BC1B3C}" srcOrd="3" destOrd="0" presId="urn:microsoft.com/office/officeart/2008/layout/VerticalCurvedList"/>
    <dgm:cxn modelId="{696FAD2F-5E19-4B82-8667-BF75EAEF2A9D}" type="presParOf" srcId="{83B9FA3B-E849-4EF4-8391-4F6F433C0EA7}" destId="{2DB2716C-5A22-4439-8553-DB1FE7D85979}" srcOrd="4" destOrd="0" presId="urn:microsoft.com/office/officeart/2008/layout/VerticalCurvedList"/>
    <dgm:cxn modelId="{D8544BCD-1E20-4A75-97BB-854273A5F26D}" type="presParOf" srcId="{2DB2716C-5A22-4439-8553-DB1FE7D85979}" destId="{F0536068-0AB8-4C67-B538-10C23F7D6915}" srcOrd="0" destOrd="0" presId="urn:microsoft.com/office/officeart/2008/layout/VerticalCurvedList"/>
    <dgm:cxn modelId="{DAF4AEE7-AB2A-4982-A9EB-881EE3385B2A}" type="presParOf" srcId="{83B9FA3B-E849-4EF4-8391-4F6F433C0EA7}" destId="{A1C74463-B3F4-4FC9-B552-7684081E8996}" srcOrd="5" destOrd="0" presId="urn:microsoft.com/office/officeart/2008/layout/VerticalCurvedList"/>
    <dgm:cxn modelId="{D54CCD5A-49D9-4E1A-AE41-304E2A6900F6}" type="presParOf" srcId="{83B9FA3B-E849-4EF4-8391-4F6F433C0EA7}" destId="{4C82A355-D6A7-43FE-84BF-01CEDB71396E}" srcOrd="6" destOrd="0" presId="urn:microsoft.com/office/officeart/2008/layout/VerticalCurvedList"/>
    <dgm:cxn modelId="{8DEA4CE9-FC7B-4754-883F-DF944BABB0DB}" type="presParOf" srcId="{4C82A355-D6A7-43FE-84BF-01CEDB71396E}" destId="{16CE82B6-C072-483F-8923-14BE941DB083}" srcOrd="0" destOrd="0" presId="urn:microsoft.com/office/officeart/2008/layout/VerticalCurvedList"/>
    <dgm:cxn modelId="{6533E753-7400-4120-8FB5-14FBDBEB803C}" type="presParOf" srcId="{83B9FA3B-E849-4EF4-8391-4F6F433C0EA7}" destId="{8915C692-E821-4903-8347-A4257A21994C}" srcOrd="7" destOrd="0" presId="urn:microsoft.com/office/officeart/2008/layout/VerticalCurvedList"/>
    <dgm:cxn modelId="{0EBD6F51-7297-4351-BBA1-8A6C44F7DD05}" type="presParOf" srcId="{83B9FA3B-E849-4EF4-8391-4F6F433C0EA7}" destId="{9E15C265-2369-4EDA-B836-534677A87782}" srcOrd="8" destOrd="0" presId="urn:microsoft.com/office/officeart/2008/layout/VerticalCurvedList"/>
    <dgm:cxn modelId="{F1FC5F9D-3851-4274-A6FC-F11C6053568F}" type="presParOf" srcId="{9E15C265-2369-4EDA-B836-534677A87782}" destId="{3C8E8F31-2189-4EF5-93ED-92999A2D9FF1}" srcOrd="0" destOrd="0" presId="urn:microsoft.com/office/officeart/2008/layout/VerticalCurvedList"/>
    <dgm:cxn modelId="{A4172ABF-BA65-412C-BCA4-0574A30C5B31}" type="presParOf" srcId="{83B9FA3B-E849-4EF4-8391-4F6F433C0EA7}" destId="{76017EEA-4BDB-43C8-B700-7E20B415D69B}" srcOrd="9" destOrd="0" presId="urn:microsoft.com/office/officeart/2008/layout/VerticalCurvedList"/>
    <dgm:cxn modelId="{B1B87D05-FD2E-4CC1-A9AD-038AAEEFCAAD}" type="presParOf" srcId="{83B9FA3B-E849-4EF4-8391-4F6F433C0EA7}" destId="{525F42EF-1601-4EB1-A57A-39782C7B42DE}" srcOrd="10" destOrd="0" presId="urn:microsoft.com/office/officeart/2008/layout/VerticalCurvedList"/>
    <dgm:cxn modelId="{D2FABFBB-F9EA-49DD-AB8C-8B71DF9D1636}" type="presParOf" srcId="{525F42EF-1601-4EB1-A57A-39782C7B42DE}" destId="{53AC926F-3496-4B0E-A37A-84EE2CFC10F8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FAFC6D0-6743-4A15-86E4-304E9C61FC04}">
      <dsp:nvSpPr>
        <dsp:cNvPr id="0" name=""/>
        <dsp:cNvSpPr/>
      </dsp:nvSpPr>
      <dsp:spPr>
        <a:xfrm>
          <a:off x="6997389" y="858601"/>
          <a:ext cx="1595518" cy="1595779"/>
        </a:xfrm>
        <a:prstGeom prst="ellipse">
          <a:avLst/>
        </a:prstGeom>
        <a:solidFill>
          <a:schemeClr val="bg2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33611EF-D3DE-4ACE-9B58-25D8EBAF7E5D}">
      <dsp:nvSpPr>
        <dsp:cNvPr id="0" name=""/>
        <dsp:cNvSpPr/>
      </dsp:nvSpPr>
      <dsp:spPr>
        <a:xfrm>
          <a:off x="7050035" y="911803"/>
          <a:ext cx="1489376" cy="1489375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7263167" y="1124611"/>
        <a:ext cx="1063961" cy="1063759"/>
      </dsp:txXfrm>
    </dsp:sp>
    <dsp:sp modelId="{AFF33793-6A9C-4008-B66D-85C66C91C247}">
      <dsp:nvSpPr>
        <dsp:cNvPr id="0" name=""/>
        <dsp:cNvSpPr/>
      </dsp:nvSpPr>
      <dsp:spPr>
        <a:xfrm rot="2700000">
          <a:off x="5347618" y="858684"/>
          <a:ext cx="1595333" cy="1595333"/>
        </a:xfrm>
        <a:prstGeom prst="teardrop">
          <a:avLst>
            <a:gd name="adj" fmla="val 100000"/>
          </a:avLst>
        </a:prstGeom>
        <a:solidFill>
          <a:schemeClr val="bg2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6F39AEC-8FDD-4B8D-8208-CE9A2656A9BE}">
      <dsp:nvSpPr>
        <dsp:cNvPr id="0" name=""/>
        <dsp:cNvSpPr/>
      </dsp:nvSpPr>
      <dsp:spPr>
        <a:xfrm>
          <a:off x="5401870" y="911803"/>
          <a:ext cx="1489376" cy="1489375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5614153" y="1124611"/>
        <a:ext cx="1063961" cy="1063759"/>
      </dsp:txXfrm>
    </dsp:sp>
    <dsp:sp modelId="{DC728143-8AF4-4806-8F70-F48842157BD5}">
      <dsp:nvSpPr>
        <dsp:cNvPr id="0" name=""/>
        <dsp:cNvSpPr/>
      </dsp:nvSpPr>
      <dsp:spPr>
        <a:xfrm rot="2700000">
          <a:off x="3699454" y="858684"/>
          <a:ext cx="1595333" cy="1595333"/>
        </a:xfrm>
        <a:prstGeom prst="teardrop">
          <a:avLst>
            <a:gd name="adj" fmla="val 100000"/>
          </a:avLst>
        </a:prstGeom>
        <a:solidFill>
          <a:schemeClr val="bg2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DF4467B-CF0A-45BE-B453-6B0656AACD7A}">
      <dsp:nvSpPr>
        <dsp:cNvPr id="0" name=""/>
        <dsp:cNvSpPr/>
      </dsp:nvSpPr>
      <dsp:spPr>
        <a:xfrm>
          <a:off x="3752857" y="911803"/>
          <a:ext cx="1489376" cy="1489375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3965140" y="1124611"/>
        <a:ext cx="1063961" cy="1063759"/>
      </dsp:txXfrm>
    </dsp:sp>
    <dsp:sp modelId="{5D8FEC54-31D6-4F00-BFA7-B4543E05F1EF}">
      <dsp:nvSpPr>
        <dsp:cNvPr id="0" name=""/>
        <dsp:cNvSpPr/>
      </dsp:nvSpPr>
      <dsp:spPr>
        <a:xfrm rot="2700000">
          <a:off x="2050440" y="858684"/>
          <a:ext cx="1595333" cy="1595333"/>
        </a:xfrm>
        <a:prstGeom prst="teardrop">
          <a:avLst>
            <a:gd name="adj" fmla="val 100000"/>
          </a:avLst>
        </a:prstGeom>
        <a:solidFill>
          <a:schemeClr val="bg2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58CD2B5-4E4D-4DA0-8F0E-1A5654B1390D}">
      <dsp:nvSpPr>
        <dsp:cNvPr id="0" name=""/>
        <dsp:cNvSpPr/>
      </dsp:nvSpPr>
      <dsp:spPr>
        <a:xfrm>
          <a:off x="2103843" y="911803"/>
          <a:ext cx="1489376" cy="1489375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2316975" y="1124611"/>
        <a:ext cx="1063961" cy="1063759"/>
      </dsp:txXfrm>
    </dsp:sp>
    <dsp:sp modelId="{4B1A4E0D-517E-4599-9058-72F3605862DF}">
      <dsp:nvSpPr>
        <dsp:cNvPr id="0" name=""/>
        <dsp:cNvSpPr/>
      </dsp:nvSpPr>
      <dsp:spPr>
        <a:xfrm rot="2700000">
          <a:off x="401426" y="858684"/>
          <a:ext cx="1595333" cy="1595333"/>
        </a:xfrm>
        <a:prstGeom prst="teardrop">
          <a:avLst>
            <a:gd name="adj" fmla="val 100000"/>
          </a:avLst>
        </a:prstGeom>
        <a:solidFill>
          <a:schemeClr val="accent1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4B13AEE-0A06-4EED-B669-1E04D2E55FE1}">
      <dsp:nvSpPr>
        <dsp:cNvPr id="0" name=""/>
        <dsp:cNvSpPr/>
      </dsp:nvSpPr>
      <dsp:spPr>
        <a:xfrm>
          <a:off x="454829" y="911803"/>
          <a:ext cx="1489376" cy="1489375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667961" y="1124611"/>
        <a:ext cx="1063961" cy="106375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DCF5377-5E0B-40F2-A016-6B40367EE87E}">
      <dsp:nvSpPr>
        <dsp:cNvPr id="0" name=""/>
        <dsp:cNvSpPr/>
      </dsp:nvSpPr>
      <dsp:spPr>
        <a:xfrm>
          <a:off x="-4539183" y="-696023"/>
          <a:ext cx="5407298" cy="5407298"/>
        </a:xfrm>
        <a:prstGeom prst="blockArc">
          <a:avLst>
            <a:gd name="adj1" fmla="val 18900000"/>
            <a:gd name="adj2" fmla="val 2700000"/>
            <a:gd name="adj3" fmla="val 399"/>
          </a:avLst>
        </a:prstGeom>
        <a:solidFill>
          <a:schemeClr val="tx1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CC99408-4EAF-4E00-8438-0C78CADB4D32}">
      <dsp:nvSpPr>
        <dsp:cNvPr id="0" name=""/>
        <dsp:cNvSpPr/>
      </dsp:nvSpPr>
      <dsp:spPr>
        <a:xfrm>
          <a:off x="380033" y="250872"/>
          <a:ext cx="5588426" cy="502067"/>
        </a:xfrm>
        <a:prstGeom prst="rect">
          <a:avLst/>
        </a:prstGeom>
        <a:solidFill>
          <a:schemeClr val="bg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We knew it, we had left the ground.</a:t>
          </a:r>
        </a:p>
      </dsp:txBody>
      <dsp:txXfrm>
        <a:off x="380033" y="250872"/>
        <a:ext cx="5588426" cy="502067"/>
      </dsp:txXfrm>
    </dsp:sp>
    <dsp:sp modelId="{1D3AF018-296D-437B-B024-F4029947FE7D}">
      <dsp:nvSpPr>
        <dsp:cNvPr id="0" name=""/>
        <dsp:cNvSpPr/>
      </dsp:nvSpPr>
      <dsp:spPr>
        <a:xfrm>
          <a:off x="66241" y="188114"/>
          <a:ext cx="627583" cy="627583"/>
        </a:xfrm>
        <a:prstGeom prst="ellipse">
          <a:avLst/>
        </a:prstGeom>
        <a:solidFill>
          <a:schemeClr val="accent1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86F7AE3-6882-44E6-9531-781096BC1B3C}">
      <dsp:nvSpPr>
        <dsp:cNvPr id="0" name=""/>
        <dsp:cNvSpPr/>
      </dsp:nvSpPr>
      <dsp:spPr>
        <a:xfrm>
          <a:off x="739800" y="1003732"/>
          <a:ext cx="5228660" cy="502067"/>
        </a:xfrm>
        <a:prstGeom prst="rect">
          <a:avLst/>
        </a:prstGeom>
        <a:solidFill>
          <a:schemeClr val="bg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Almost before we knew it, we had left the ground.</a:t>
          </a:r>
        </a:p>
      </dsp:txBody>
      <dsp:txXfrm>
        <a:off x="739800" y="1003732"/>
        <a:ext cx="5228660" cy="502067"/>
      </dsp:txXfrm>
    </dsp:sp>
    <dsp:sp modelId="{F0536068-0AB8-4C67-B538-10C23F7D6915}">
      <dsp:nvSpPr>
        <dsp:cNvPr id="0" name=""/>
        <dsp:cNvSpPr/>
      </dsp:nvSpPr>
      <dsp:spPr>
        <a:xfrm>
          <a:off x="426008" y="940974"/>
          <a:ext cx="627583" cy="627583"/>
        </a:xfrm>
        <a:prstGeom prst="ellipse">
          <a:avLst/>
        </a:prstGeom>
        <a:solidFill>
          <a:schemeClr val="bg2">
            <a:lumMod val="7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1C74463-B3F4-4FC9-B552-7684081E8996}">
      <dsp:nvSpPr>
        <dsp:cNvPr id="0" name=""/>
        <dsp:cNvSpPr/>
      </dsp:nvSpPr>
      <dsp:spPr>
        <a:xfrm>
          <a:off x="850219" y="1756592"/>
          <a:ext cx="5118240" cy="502067"/>
        </a:xfrm>
        <a:prstGeom prst="rect">
          <a:avLst/>
        </a:prstGeom>
        <a:solidFill>
          <a:schemeClr val="bg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Almost before we knew it, we had left.</a:t>
          </a:r>
        </a:p>
      </dsp:txBody>
      <dsp:txXfrm>
        <a:off x="850219" y="1756592"/>
        <a:ext cx="5118240" cy="502067"/>
      </dsp:txXfrm>
    </dsp:sp>
    <dsp:sp modelId="{16CE82B6-C072-483F-8923-14BE941DB083}">
      <dsp:nvSpPr>
        <dsp:cNvPr id="0" name=""/>
        <dsp:cNvSpPr/>
      </dsp:nvSpPr>
      <dsp:spPr>
        <a:xfrm>
          <a:off x="536427" y="1693834"/>
          <a:ext cx="627583" cy="627583"/>
        </a:xfrm>
        <a:prstGeom prst="ellipse">
          <a:avLst/>
        </a:prstGeom>
        <a:solidFill>
          <a:schemeClr val="bg2">
            <a:lumMod val="7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915C692-E821-4903-8347-A4257A21994C}">
      <dsp:nvSpPr>
        <dsp:cNvPr id="0" name=""/>
        <dsp:cNvSpPr/>
      </dsp:nvSpPr>
      <dsp:spPr>
        <a:xfrm>
          <a:off x="739800" y="2509452"/>
          <a:ext cx="5228660" cy="502067"/>
        </a:xfrm>
        <a:prstGeom prst="rect">
          <a:avLst/>
        </a:prstGeom>
        <a:solidFill>
          <a:schemeClr val="bg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The sable cloud beneath was dished out.</a:t>
          </a:r>
        </a:p>
      </dsp:txBody>
      <dsp:txXfrm>
        <a:off x="739800" y="2509452"/>
        <a:ext cx="5228660" cy="502067"/>
      </dsp:txXfrm>
    </dsp:sp>
    <dsp:sp modelId="{3C8E8F31-2189-4EF5-93ED-92999A2D9FF1}">
      <dsp:nvSpPr>
        <dsp:cNvPr id="0" name=""/>
        <dsp:cNvSpPr/>
      </dsp:nvSpPr>
      <dsp:spPr>
        <a:xfrm>
          <a:off x="426008" y="2446693"/>
          <a:ext cx="627583" cy="627583"/>
        </a:xfrm>
        <a:prstGeom prst="ellipse">
          <a:avLst/>
        </a:prstGeom>
        <a:solidFill>
          <a:schemeClr val="bg2">
            <a:lumMod val="7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6017EEA-4BDB-43C8-B700-7E20B415D69B}">
      <dsp:nvSpPr>
        <dsp:cNvPr id="0" name=""/>
        <dsp:cNvSpPr/>
      </dsp:nvSpPr>
      <dsp:spPr>
        <a:xfrm>
          <a:off x="380033" y="3262311"/>
          <a:ext cx="5588426" cy="502067"/>
        </a:xfrm>
        <a:prstGeom prst="rect">
          <a:avLst/>
        </a:prstGeom>
        <a:solidFill>
          <a:schemeClr val="bg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Looking down into the dark gulf below.</a:t>
          </a:r>
        </a:p>
      </dsp:txBody>
      <dsp:txXfrm>
        <a:off x="380033" y="3262311"/>
        <a:ext cx="5588426" cy="502067"/>
      </dsp:txXfrm>
    </dsp:sp>
    <dsp:sp modelId="{53AC926F-3496-4B0E-A37A-84EE2CFC10F8}">
      <dsp:nvSpPr>
        <dsp:cNvPr id="0" name=""/>
        <dsp:cNvSpPr/>
      </dsp:nvSpPr>
      <dsp:spPr>
        <a:xfrm>
          <a:off x="66241" y="3199553"/>
          <a:ext cx="627583" cy="627583"/>
        </a:xfrm>
        <a:prstGeom prst="ellipse">
          <a:avLst/>
        </a:prstGeom>
        <a:solidFill>
          <a:schemeClr val="bg2">
            <a:lumMod val="7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1/layout/CircleProcess">
  <dgm:title val="Circle Process"/>
  <dgm:desc val="Use to show sequential steps in a process. Limited to eleven Level 1 shapes with an unlimited number of Level 2 shapes. Works best with small amounts of text. Unused text does not appear, but remains available if you switch layouts."/>
  <dgm:catLst>
    <dgm:cat type="process" pri="8500"/>
    <dgm:cat type="officeonline" pri="85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30" srcId="0" destId="10" srcOrd="0" destOrd="0"/>
        <dgm:cxn modelId="4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11"/>
      <dgm:chPref val="1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5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l" for="ch" forName="Parent2" refType="w" fact="0.6249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l" for="ch" forName="Parent1" refType="w" fact="0.1597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l" for="ch" forName="Accent2" refType="w" fact="0.5498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l" for="ch" forName="ParentBackground2" refType="w" fact="0.5648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l" for="ch" forName="Child2" refType="w" fact="0.5648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l" for="ch" forName="Accent1" refType="w" fact="-0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l" for="ch" forName="ParentBackground1" refType="w" fact="0.0997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l" for="ch" forName="Child1" refType="w" fact="0.0997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6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Parent3" refType="w" fact="0.744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l" for="ch" forName="Parent2" refType="w" fact="0.426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l" for="ch" forName="Parent1" refType="w" fact="0.109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l" for="ch" forName="Accent3" refType="w" fact="0.6928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l" for="ch" forName="ParentBackground3" refType="w" fact="0.703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l" for="ch" forName="Child3" refType="w" fact="0.703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l" for="ch" forName="Accent2" refType="w" fact="0.3122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l" for="ch" forName="ParentBackground2" refType="w" fact="0.385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l" for="ch" forName="Child2" refType="w" fact="0.385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l" for="ch" forName="Accent1" refType="w" fact="-0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l" for="ch" forName="ParentBackground1" refType="w" fact="0.068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l" for="ch" forName="Child1" refType="w" fact="0.068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7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Parent4" refType="w" fact="0.8057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l" for="ch" forName="Parent3" refType="w" fact="0.5647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l" for="ch" forName="Parent2" refType="w" fact="0.3237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l" for="ch" forName="Parent1" refType="w" fact="0.0827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l" for="ch" forName="Accent4" refType="w" fact="0.7668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l" for="ch" forName="ParentBackground4" refType="w" fact="0.7746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l" for="ch" forName="Child4" refType="w" fact="0.7746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l" for="ch" forName="Accent3" refType="w" fact="0.476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l" for="ch" forName="ParentBackground3" refType="w" fact="0.5336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l" for="ch" forName="Child3" refType="w" fact="0.5336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l" for="ch" forName="Accent2" refType="w" fact="0.236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l" for="ch" forName="ParentBackground2" refType="w" fact="0.2926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l" for="ch" forName="Child2" refType="w" fact="0.2926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l" for="ch" forName="Accent1" refType="w" fact="-0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l" for="ch" forName="ParentBackground1" refType="w" fact="0.0516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l" for="ch" forName="Child1" refType="w" fact="0.0516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8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Parent5" refType="w" fact="0.8434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l" for="ch" forName="Parent4" refType="w" fact="0.6492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l" for="ch" forName="Parent3" refType="w" fact="0.45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l" for="ch" forName="Parent2" refType="w" fact="0.2609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l" for="ch" forName="Parent1" refType="w" fact="0.0667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l" for="ch" forName="Accent5" refType="w" fact="0.8121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l" for="ch" forName="ParentBackground5" refType="w" fact="0.8183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l" for="ch" forName="Child5" refType="w" fact="0.8183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l" for="ch" forName="Accent4" refType="w" fact="0.5789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l" for="ch" forName="ParentBackground4" refType="w" fact="0.6242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l" for="ch" forName="Child4" refType="w" fact="0.6242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l" for="ch" forName="Accent3" refType="w" fact="0.3848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l" for="ch" forName="ParentBackground3" refType="w" fact="0.43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l" for="ch" forName="Child3" refType="w" fact="0.43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l" for="ch" forName="Accent2" refType="w" fact="0.1906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l" for="ch" forName="ParentBackground2" refType="w" fact="0.2358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l" for="ch" forName="Child2" refType="w" fact="0.2358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l" for="ch" forName="Accent1" refType="w" fact="-0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l" for="ch" forName="ParentBackground1" refType="w" fact="0.0416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l" for="ch" forName="Child1" refType="w" fact="0.0416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9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l" for="ch" forName="Parent6" refType="w" fact="0.8689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l" for="ch" forName="Parent5" refType="w" fact="0.7063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l" for="ch" forName="Parent4" refType="w" fact="0.5437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l" for="ch" forName="Parent3" refType="w" fact="0.381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l" for="ch" forName="Parent2" refType="w" fact="0.2184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l" for="ch" forName="Parent1" refType="w" fact="0.0558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l" for="ch" forName="Accent6" refType="w" fact="0.8426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l" for="ch" forName="ParentBackground6" refType="w" fact="0.8479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l" for="ch" forName="Child6" refType="w" fact="0.8479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l" for="ch" forName="Accent5" refType="w" fact="0.6474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l" for="ch" forName="ParentBackground5" refType="w" fact="0.6853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l" for="ch" forName="Child5" refType="w" fact="0.6853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l" for="ch" forName="Accent4" refType="w" fact="0.4848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l" for="ch" forName="ParentBackground4" refType="w" fact="0.5227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l" for="ch" forName="Child4" refType="w" fact="0.5227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l" for="ch" forName="Accent3" refType="w" fact="0.3222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l" for="ch" forName="ParentBackground3" refType="w" fact="0.3601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l" for="ch" forName="Child3" refType="w" fact="0.3601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l" for="ch" forName="Accent2" refType="w" fact="0.1596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l" for="ch" forName="ParentBackground2" refType="w" fact="0.197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l" for="ch" forName="Child2" refType="w" fact="0.197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l" for="ch" forName="Accent1" refType="w" fact="-0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l" for="ch" forName="ParentBackground1" refType="w" fact="0.0348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l" for="ch" forName="Child1" refType="w" fact="0.0348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10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l" for="ch" forName="Parent7" refType="w" fact="0.8872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l" for="ch" forName="Parent6" refType="w" fact="0.7473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l" for="ch" forName="Parent5" refType="w" fact="0.607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l" for="ch" forName="Parent4" refType="w" fact="0.4676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l" for="ch" forName="Parent3" refType="w" fact="0.3277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l" for="ch" forName="Parent2" refType="w" fact="0.1879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l" for="ch" forName="Parent1" refType="w" fact="0.048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l" for="ch" forName="Accent7" refType="w" fact="0.8646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l" for="ch" forName="ParentBackground7" refType="w" fact="0.8692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l" for="ch" forName="Child7" refType="w" fact="0.8692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l" for="ch" forName="Accent6" refType="w" fact="0.6967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l" for="ch" forName="ParentBackground6" refType="w" fact="0.7293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l" for="ch" forName="Child6" refType="w" fact="0.7293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l" for="ch" forName="Accent5" refType="w" fact="0.5569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l" for="ch" forName="ParentBackground5" refType="w" fact="0.5894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l" for="ch" forName="Child5" refType="w" fact="0.5894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l" for="ch" forName="Accent4" refType="w" fact="0.417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l" for="ch" forName="ParentBackground4" refType="w" fact="0.4496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l" for="ch" forName="Child4" refType="w" fact="0.4496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l" for="ch" forName="Accent3" refType="w" fact="0.2771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l" for="ch" forName="ParentBackground3" refType="w" fact="0.3097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l" for="ch" forName="Child3" refType="w" fact="0.3097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l" for="ch" forName="Accent2" refType="w" fact="0.1373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l" for="ch" forName="ParentBackground2" refType="w" fact="0.1698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l" for="ch" forName="Child2" refType="w" fact="0.1698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l" for="ch" forName="Accent1" refType="w" fact="-0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l" for="ch" forName="ParentBackground1" refType="w" fact="0.03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l" for="ch" forName="Child1" refType="w" fact="0.03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11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l" for="ch" forName="Parent8" refType="w" fact="0.901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l" for="ch" forName="Parent7" refType="w" fact="0.7783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l" for="ch" forName="Parent6" refType="w" fact="0.6556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l" for="ch" forName="Parent5" refType="w" fact="0.5329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l" for="ch" forName="Parent4" refType="w" fact="0.4102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l" for="ch" forName="Parent3" refType="w" fact="0.287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l" for="ch" forName="Parent2" refType="w" fact="0.1648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l" for="ch" forName="Parent1" refType="w" fact="0.0421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l" for="ch" forName="Accent8" refType="w" fact="0.8813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l" for="ch" forName="ParentBackground8" refType="w" fact="0.8852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l" for="ch" forName="Child8" refType="w" fact="0.8852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l" for="ch" forName="Accent7" refType="w" fact="0.7339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l" for="ch" forName="ParentBackground7" refType="w" fact="0.762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l" for="ch" forName="Child7" refType="w" fact="0.762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l" for="ch" forName="Accent6" refType="w" fact="0.6112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l" for="ch" forName="ParentBackground6" refType="w" fact="0.6398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l" for="ch" forName="Child6" refType="w" fact="0.6398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l" for="ch" forName="Accent5" refType="w" fact="0.488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l" for="ch" forName="ParentBackground5" refType="w" fact="0.5171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l" for="ch" forName="Child5" refType="w" fact="0.5171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l" for="ch" forName="Accent4" refType="w" fact="0.3658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l" for="ch" forName="ParentBackground4" refType="w" fact="0.3944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l" for="ch" forName="Child4" refType="w" fact="0.3944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l" for="ch" forName="Accent3" refType="w" fact="0.2431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l" for="ch" forName="ParentBackground3" refType="w" fact="0.2717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l" for="ch" forName="Child3" refType="w" fact="0.2717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l" for="ch" forName="Accent2" refType="w" fact="0.1204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l" for="ch" forName="ParentBackground2" refType="w" fact="0.149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l" for="ch" forName="Child2" refType="w" fact="0.149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l" for="ch" forName="Accent1" refType="w" fact="-0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l" for="ch" forName="ParentBackground1" refType="w" fact="0.0263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l" for="ch" forName="Child1" refType="w" fact="0.0263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12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l" for="ch" forName="Parent9" refType="w" fact="0.9119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l" for="ch" forName="Parent8" refType="w" fact="0.8026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l" for="ch" forName="Parent7" refType="w" fact="0.6933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l" for="ch" forName="Parent6" refType="w" fact="0.584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l" for="ch" forName="Parent5" refType="w" fact="0.4747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l" for="ch" forName="Parent4" refType="w" fact="0.3654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l" for="ch" forName="Parent3" refType="w" fact="0.2561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l" for="ch" forName="Parent2" refType="w" fact="0.1468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l" for="ch" forName="Parent1" refType="w" fact="0.037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l" for="ch" forName="Accent9" refType="w" fact="0.8942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l" for="ch" forName="ParentBackground9" refType="w" fact="0.8978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l" for="ch" forName="Child9" refType="w" fact="0.8978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l" for="ch" forName="Accent8" refType="w" fact="0.763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l" for="ch" forName="ParentBackground8" refType="w" fact="0.788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l" for="ch" forName="Child8" refType="w" fact="0.788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l" for="ch" forName="Accent7" refType="w" fact="0.6538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l" for="ch" forName="ParentBackground7" refType="w" fact="0.6792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l" for="ch" forName="Child7" refType="w" fact="0.6792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l" for="ch" forName="Accent6" refType="w" fact="0.544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l" for="ch" forName="ParentBackground6" refType="w" fact="0.5699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l" for="ch" forName="Child6" refType="w" fact="0.5699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l" for="ch" forName="Accent5" refType="w" fact="0.4352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l" for="ch" forName="ParentBackground5" refType="w" fact="0.4606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l" for="ch" forName="Child5" refType="w" fact="0.4606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l" for="ch" forName="Accent4" refType="w" fact="0.3259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l" for="ch" forName="ParentBackground4" refType="w" fact="0.3513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l" for="ch" forName="Child4" refType="w" fact="0.3513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l" for="ch" forName="Accent3" refType="w" fact="0.2166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l" for="ch" forName="ParentBackground3" refType="w" fact="0.242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l" for="ch" forName="Child3" refType="w" fact="0.242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l" for="ch" forName="Accent2" refType="w" fact="0.1073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l" for="ch" forName="ParentBackground2" refType="w" fact="0.1327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l" for="ch" forName="Child2" refType="w" fact="0.1327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l" for="ch" forName="Accent1" refType="w" fact="-0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l" for="ch" forName="ParentBackground1" refType="w" fact="0.0234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l" for="ch" forName="Child1" refType="w" fact="0.0234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13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l" for="ch" forName="Parent10" refType="w" fact="0.920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l" for="ch" forName="Parent9" refType="w" fact="0.822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l" for="ch" forName="Parent8" refType="w" fact="0.723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l" for="ch" forName="Parent7" refType="w" fact="0.62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l" for="ch" forName="Parent6" refType="w" fact="0.5264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l" for="ch" forName="Parent5" refType="w" fact="0.4279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l" for="ch" forName="Parent4" refType="w" fact="0.3294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l" for="ch" forName="Parent3" refType="w" fact="0.2309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l" for="ch" forName="Parent2" refType="w" fact="0.1324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l" for="ch" forName="Parent1" refType="w" fact="0.0338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l" for="ch" forName="Accent10" refType="w" fact="0.9047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l" for="ch" forName="ParentBackground10" refType="w" fact="0.9078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l" for="ch" forName="Child10" refType="w" fact="0.9078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l" for="ch" forName="Accent9" refType="w" fact="0.7864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l" for="ch" forName="ParentBackground9" refType="w" fact="0.8093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l" for="ch" forName="Child9" refType="w" fact="0.8093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l" for="ch" forName="Accent8" refType="w" fact="0.6879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l" for="ch" forName="ParentBackground8" refType="w" fact="0.7108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l" for="ch" forName="Child8" refType="w" fact="0.7108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l" for="ch" forName="Accent7" refType="w" fact="0.5893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l" for="ch" forName="ParentBackground7" refType="w" fact="0.6123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l" for="ch" forName="Child7" refType="w" fact="0.6123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l" for="ch" forName="Accent6" refType="w" fact="0.4908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l" for="ch" forName="ParentBackground6" refType="w" fact="0.5137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l" for="ch" forName="Child6" refType="w" fact="0.5137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l" for="ch" forName="Accent5" refType="w" fact="0.3923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l" for="ch" forName="ParentBackground5" refType="w" fact="0.4152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l" for="ch" forName="Child5" refType="w" fact="0.4152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l" for="ch" forName="Accent4" refType="w" fact="0.2938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l" for="ch" forName="ParentBackground4" refType="w" fact="0.3167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l" for="ch" forName="Child4" refType="w" fact="0.3167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l" for="ch" forName="Accent3" refType="w" fact="0.1952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l" for="ch" forName="ParentBackground3" refType="w" fact="0.2182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l" for="ch" forName="Child3" refType="w" fact="0.2182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l" for="ch" forName="Accent2" refType="w" fact="0.0967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l" for="ch" forName="ParentBackground2" refType="w" fact="0.1196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l" for="ch" forName="Child2" refType="w" fact="0.1196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l" for="ch" forName="Accent1" refType="w" fact="-0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l" for="ch" forName="ParentBackground1" refType="w" fact="0.0211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l" for="ch" forName="Child1" refType="w" fact="0.0211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14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l" for="ch" forName="Parent11" refType="w" fact="0.9277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l" for="ch" forName="Parent10" refType="w" fact="0.838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l" for="ch" forName="Parent9" refType="w" fact="0.7483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l" for="ch" forName="Parent8" refType="w" fact="0.6586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l" for="ch" forName="Parent7" refType="w" fact="0.5689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l" for="ch" forName="Parent6" refType="w" fact="0.4792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l" for="ch" forName="Parent5" refType="w" fact="0.389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l" for="ch" forName="Parent4" refType="w" fact="0.2999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l" for="ch" forName="Parent3" refType="w" fact="0.2102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l" for="ch" forName="Parent2" refType="w" fact="0.120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l" for="ch" forName="Parent1" refType="w" fact="0.0308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l" for="ch" forName="Accent11" refType="w" fact="0.9132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l" for="ch" forName="ParentBackground11" refType="w" fact="0.9161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l" for="ch" forName="Child11" refType="w" fact="0.9161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l" for="ch" forName="Accent10" refType="w" fact="0.805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l" for="ch" forName="ParentBackground10" refType="w" fact="0.8264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l" for="ch" forName="Child10" refType="w" fact="0.8264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l" for="ch" forName="Accent9" refType="w" fact="0.7158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l" for="ch" forName="ParentBackground9" refType="w" fact="0.7367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l" for="ch" forName="Child9" refType="w" fact="0.7367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l" for="ch" forName="Accent8" refType="w" fact="0.6261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l" for="ch" forName="ParentBackground8" refType="w" fact="0.647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l" for="ch" forName="Child8" refType="w" fact="0.647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l" for="ch" forName="Accent7" refType="w" fact="0.5364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l" for="ch" forName="ParentBackground7" refType="w" fact="0.5573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l" for="ch" forName="Child7" refType="w" fact="0.5573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l" for="ch" forName="Accent6" refType="w" fact="0.4467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l" for="ch" forName="ParentBackground6" refType="w" fact="0.4677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l" for="ch" forName="Child6" refType="w" fact="0.4677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l" for="ch" forName="Accent5" refType="w" fact="0.3571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l" for="ch" forName="ParentBackground5" refType="w" fact="0.378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l" for="ch" forName="Child5" refType="w" fact="0.378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l" for="ch" forName="Accent4" refType="w" fact="0.2674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l" for="ch" forName="ParentBackground4" refType="w" fact="0.2883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l" for="ch" forName="Child4" refType="w" fact="0.2883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l" for="ch" forName="Accent3" refType="w" fact="0.1777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l" for="ch" forName="ParentBackground3" refType="w" fact="0.1986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l" for="ch" forName="Child3" refType="w" fact="0.1986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l" for="ch" forName="Accent2" refType="w" fact="0.088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l" for="ch" forName="ParentBackground2" refType="w" fact="0.1089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l" for="ch" forName="Child2" refType="w" fact="0.1089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l" for="ch" forName="Accent1" refType="w" fact="-0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l" for="ch" forName="ParentBackground1" refType="w" fact="0.0192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l" for="ch" forName="Child1" refType="w" fact="0.0192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if>
      <dgm:else name="Name15">
        <dgm:choose name="Name16">
          <dgm:if name="Name17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18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r" for="ch" forName="Parent2" refType="w" fact="0.3751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r" for="ch" forName="Parent1" refType="w" fact="0.8403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r" for="ch" forName="Accent2" refType="w" fact="0.4502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r" for="ch" forName="ParentBackground2" refType="w" fact="0.4352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r" for="ch" forName="Child2" refType="w" fact="0.4352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r" for="ch" forName="Accent1" refType="w" fact="1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r" for="ch" forName="ParentBackground1" refType="w" fact="0.9003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r" for="ch" forName="Child1" refType="w" fact="0.9003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19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Parent3" refType="w" fact="0.256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r" for="ch" forName="Parent2" refType="w" fact="0.573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r" for="ch" forName="Parent1" refType="w" fact="0.891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r" for="ch" forName="Accent3" refType="w" fact="0.3072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r" for="ch" forName="ParentBackground3" refType="w" fact="0.297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r" for="ch" forName="Child3" refType="w" fact="0.297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r" for="ch" forName="Accent2" refType="w" fact="0.6878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r" for="ch" forName="ParentBackground2" refType="w" fact="0.614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r" for="ch" forName="Child2" refType="w" fact="0.614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r" for="ch" forName="Accent1" refType="w" fact="1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r" for="ch" forName="ParentBackground1" refType="w" fact="0.932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r" for="ch" forName="Child1" refType="w" fact="0.932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20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Parent4" refType="w" fact="0.1943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r" for="ch" forName="Parent3" refType="w" fact="0.4353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r" for="ch" forName="Parent2" refType="w" fact="0.6763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r" for="ch" forName="Parent1" refType="w" fact="0.9173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r" for="ch" forName="Accent4" refType="w" fact="0.2332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r" for="ch" forName="ParentBackground4" refType="w" fact="0.2254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r" for="ch" forName="Child4" refType="w" fact="0.2254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r" for="ch" forName="Accent3" refType="w" fact="0.523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r" for="ch" forName="ParentBackground3" refType="w" fact="0.4664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r" for="ch" forName="Child3" refType="w" fact="0.4664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r" for="ch" forName="Accent2" refType="w" fact="0.763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r" for="ch" forName="ParentBackground2" refType="w" fact="0.7074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r" for="ch" forName="Child2" refType="w" fact="0.7074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r" for="ch" forName="Accent1" refType="w" fact="1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r" for="ch" forName="ParentBackground1" refType="w" fact="0.9484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r" for="ch" forName="Child1" refType="w" fact="0.9484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21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Parent5" refType="w" fact="0.1566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r" for="ch" forName="Parent4" refType="w" fact="0.3508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r" for="ch" forName="Parent3" refType="w" fact="0.54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r" for="ch" forName="Parent2" refType="w" fact="0.7391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r" for="ch" forName="Parent1" refType="w" fact="0.9333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r" for="ch" forName="Accent5" refType="w" fact="0.1879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r" for="ch" forName="ParentBackground5" refType="w" fact="0.1817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r" for="ch" forName="Child5" refType="w" fact="0.1817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r" for="ch" forName="Accent4" refType="w" fact="0.4211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r" for="ch" forName="ParentBackground4" refType="w" fact="0.3758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r" for="ch" forName="Child4" refType="w" fact="0.3758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r" for="ch" forName="Accent3" refType="w" fact="0.6152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r" for="ch" forName="ParentBackground3" refType="w" fact="0.57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r" for="ch" forName="Child3" refType="w" fact="0.57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r" for="ch" forName="Accent2" refType="w" fact="0.8094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r" for="ch" forName="ParentBackground2" refType="w" fact="0.7642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r" for="ch" forName="Child2" refType="w" fact="0.7642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r" for="ch" forName="Accent1" refType="w" fact="1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r" for="ch" forName="ParentBackground1" refType="w" fact="0.9584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r" for="ch" forName="Child1" refType="w" fact="0.9584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22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r" for="ch" forName="Parent6" refType="w" fact="0.1311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r" for="ch" forName="Parent5" refType="w" fact="0.2937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r" for="ch" forName="Parent4" refType="w" fact="0.4563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r" for="ch" forName="Parent3" refType="w" fact="0.619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r" for="ch" forName="Parent2" refType="w" fact="0.7816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r" for="ch" forName="Parent1" refType="w" fact="0.9442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r" for="ch" forName="Accent6" refType="w" fact="0.1574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r" for="ch" forName="ParentBackground6" refType="w" fact="0.1521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r" for="ch" forName="Child6" refType="w" fact="0.1521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r" for="ch" forName="Accent5" refType="w" fact="0.3526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r" for="ch" forName="ParentBackground5" refType="w" fact="0.3147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r" for="ch" forName="Child5" refType="w" fact="0.3147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r" for="ch" forName="Accent4" refType="w" fact="0.5152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r" for="ch" forName="ParentBackground4" refType="w" fact="0.4773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r" for="ch" forName="Child4" refType="w" fact="0.4773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r" for="ch" forName="Accent3" refType="w" fact="0.6778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r" for="ch" forName="ParentBackground3" refType="w" fact="0.6399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r" for="ch" forName="Child3" refType="w" fact="0.6399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r" for="ch" forName="Accent2" refType="w" fact="0.8404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r" for="ch" forName="ParentBackground2" refType="w" fact="0.802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r" for="ch" forName="Child2" refType="w" fact="0.802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r" for="ch" forName="Accent1" refType="w" fact="1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r" for="ch" forName="ParentBackground1" refType="w" fact="0.9652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r" for="ch" forName="Child1" refType="w" fact="0.9652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23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r" for="ch" forName="Parent7" refType="w" fact="0.1128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r" for="ch" forName="Parent6" refType="w" fact="0.2527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r" for="ch" forName="Parent5" refType="w" fact="0.392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r" for="ch" forName="Parent4" refType="w" fact="0.5324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r" for="ch" forName="Parent3" refType="w" fact="0.6723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r" for="ch" forName="Parent2" refType="w" fact="0.8121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r" for="ch" forName="Parent1" refType="w" fact="0.952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r" for="ch" forName="Accent7" refType="w" fact="0.1354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r" for="ch" forName="ParentBackground7" refType="w" fact="0.1308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r" for="ch" forName="Child7" refType="w" fact="0.1308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r" for="ch" forName="Accent6" refType="w" fact="0.3033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r" for="ch" forName="ParentBackground6" refType="w" fact="0.2707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r" for="ch" forName="Child6" refType="w" fact="0.2707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r" for="ch" forName="Accent5" refType="w" fact="0.4431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r" for="ch" forName="ParentBackground5" refType="w" fact="0.4106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r" for="ch" forName="Child5" refType="w" fact="0.4106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r" for="ch" forName="Accent4" refType="w" fact="0.583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r" for="ch" forName="ParentBackground4" refType="w" fact="0.5504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r" for="ch" forName="Child4" refType="w" fact="0.5504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r" for="ch" forName="Accent3" refType="w" fact="0.7229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r" for="ch" forName="ParentBackground3" refType="w" fact="0.6903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r" for="ch" forName="Child3" refType="w" fact="0.6903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r" for="ch" forName="Accent2" refType="w" fact="0.8627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r" for="ch" forName="ParentBackground2" refType="w" fact="0.8302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r" for="ch" forName="Child2" refType="w" fact="0.8302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r" for="ch" forName="Accent1" refType="w" fact="1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r" for="ch" forName="ParentBackground1" refType="w" fact="0.97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r" for="ch" forName="Child1" refType="w" fact="0.97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24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r" for="ch" forName="Parent8" refType="w" fact="0.099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r" for="ch" forName="Parent7" refType="w" fact="0.2217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r" for="ch" forName="Parent6" refType="w" fact="0.3444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r" for="ch" forName="Parent5" refType="w" fact="0.4671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r" for="ch" forName="Parent4" refType="w" fact="0.5898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r" for="ch" forName="Parent3" refType="w" fact="0.712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r" for="ch" forName="Parent2" refType="w" fact="0.8352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r" for="ch" forName="Parent1" refType="w" fact="0.9579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r" for="ch" forName="Accent8" refType="w" fact="0.1187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r" for="ch" forName="ParentBackground8" refType="w" fact="0.1148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r" for="ch" forName="Child8" refType="w" fact="0.1148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r" for="ch" forName="Accent7" refType="w" fact="0.2661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r" for="ch" forName="ParentBackground7" refType="w" fact="0.237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r" for="ch" forName="Child7" refType="w" fact="0.237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r" for="ch" forName="Accent6" refType="w" fact="0.3888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r" for="ch" forName="ParentBackground6" refType="w" fact="0.3602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r" for="ch" forName="Child6" refType="w" fact="0.3602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r" for="ch" forName="Accent5" refType="w" fact="0.511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r" for="ch" forName="ParentBackground5" refType="w" fact="0.4829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r" for="ch" forName="Child5" refType="w" fact="0.4829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r" for="ch" forName="Accent4" refType="w" fact="0.6342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r" for="ch" forName="ParentBackground4" refType="w" fact="0.6056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r" for="ch" forName="Child4" refType="w" fact="0.6056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r" for="ch" forName="Accent3" refType="w" fact="0.7569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r" for="ch" forName="ParentBackground3" refType="w" fact="0.7283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r" for="ch" forName="Child3" refType="w" fact="0.7283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r" for="ch" forName="Accent2" refType="w" fact="0.8796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r" for="ch" forName="ParentBackground2" refType="w" fact="0.851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r" for="ch" forName="Child2" refType="w" fact="0.851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r" for="ch" forName="Accent1" refType="w" fact="1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r" for="ch" forName="ParentBackground1" refType="w" fact="0.9737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r" for="ch" forName="Child1" refType="w" fact="0.9737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25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r" for="ch" forName="Parent9" refType="w" fact="0.0881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r" for="ch" forName="Parent8" refType="w" fact="0.1974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r" for="ch" forName="Parent7" refType="w" fact="0.3067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r" for="ch" forName="Parent6" refType="w" fact="0.416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r" for="ch" forName="Parent5" refType="w" fact="0.5253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r" for="ch" forName="Parent4" refType="w" fact="0.6346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r" for="ch" forName="Parent3" refType="w" fact="0.7439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r" for="ch" forName="Parent2" refType="w" fact="0.8532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r" for="ch" forName="Parent1" refType="w" fact="0.962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r" for="ch" forName="Accent9" refType="w" fact="0.1058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r" for="ch" forName="ParentBackground9" refType="w" fact="0.1022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r" for="ch" forName="Child9" refType="w" fact="0.1022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r" for="ch" forName="Accent8" refType="w" fact="0.237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r" for="ch" forName="ParentBackground8" refType="w" fact="0.211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r" for="ch" forName="Child8" refType="w" fact="0.211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r" for="ch" forName="Accent7" refType="w" fact="0.3462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r" for="ch" forName="ParentBackground7" refType="w" fact="0.3208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r" for="ch" forName="Child7" refType="w" fact="0.3208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r" for="ch" forName="Accent6" refType="w" fact="0.455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r" for="ch" forName="ParentBackground6" refType="w" fact="0.4301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r" for="ch" forName="Child6" refType="w" fact="0.4301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r" for="ch" forName="Accent5" refType="w" fact="0.5648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r" for="ch" forName="ParentBackground5" refType="w" fact="0.5394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r" for="ch" forName="Child5" refType="w" fact="0.5394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r" for="ch" forName="Accent4" refType="w" fact="0.6741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r" for="ch" forName="ParentBackground4" refType="w" fact="0.6487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r" for="ch" forName="Child4" refType="w" fact="0.6487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r" for="ch" forName="Accent3" refType="w" fact="0.7834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r" for="ch" forName="ParentBackground3" refType="w" fact="0.758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r" for="ch" forName="Child3" refType="w" fact="0.758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r" for="ch" forName="Accent2" refType="w" fact="0.8927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r" for="ch" forName="ParentBackground2" refType="w" fact="0.8673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r" for="ch" forName="Child2" refType="w" fact="0.8673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r" for="ch" forName="Accent1" refType="w" fact="1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r" for="ch" forName="ParentBackground1" refType="w" fact="0.9765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r" for="ch" forName="Child1" refType="w" fact="0.9765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26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r" for="ch" forName="Parent10" refType="w" fact="0.079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r" for="ch" forName="Parent9" refType="w" fact="0.178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r" for="ch" forName="Parent8" refType="w" fact="0.276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r" for="ch" forName="Parent7" refType="w" fact="0.37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r" for="ch" forName="Parent6" refType="w" fact="0.4736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r" for="ch" forName="Parent5" refType="w" fact="0.5721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r" for="ch" forName="Parent4" refType="w" fact="0.6706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r" for="ch" forName="Parent3" refType="w" fact="0.7691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r" for="ch" forName="Parent2" refType="w" fact="0.8676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r" for="ch" forName="Parent1" refType="w" fact="0.9662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r" for="ch" forName="Accent10" refType="w" fact="0.0953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r" for="ch" forName="ParentBackground10" refType="w" fact="0.0922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r" for="ch" forName="Child10" refType="w" fact="0.0922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r" for="ch" forName="Accent9" refType="w" fact="0.2136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r" for="ch" forName="ParentBackground9" refType="w" fact="0.1907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r" for="ch" forName="Child9" refType="w" fact="0.1907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r" for="ch" forName="Accent8" refType="w" fact="0.3121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r" for="ch" forName="ParentBackground8" refType="w" fact="0.2892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r" for="ch" forName="Child8" refType="w" fact="0.2892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r" for="ch" forName="Accent7" refType="w" fact="0.4107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r" for="ch" forName="ParentBackground7" refType="w" fact="0.3877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r" for="ch" forName="Child7" refType="w" fact="0.3877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r" for="ch" forName="Accent6" refType="w" fact="0.5092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r" for="ch" forName="ParentBackground6" refType="w" fact="0.4863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r" for="ch" forName="Child6" refType="w" fact="0.4863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r" for="ch" forName="Accent5" refType="w" fact="0.6077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r" for="ch" forName="ParentBackground5" refType="w" fact="0.5848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r" for="ch" forName="Child5" refType="w" fact="0.5848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r" for="ch" forName="Accent4" refType="w" fact="0.7062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r" for="ch" forName="ParentBackground4" refType="w" fact="0.6833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r" for="ch" forName="Child4" refType="w" fact="0.6833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r" for="ch" forName="Accent3" refType="w" fact="0.8048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r" for="ch" forName="ParentBackground3" refType="w" fact="0.7818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r" for="ch" forName="Child3" refType="w" fact="0.7818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r" for="ch" forName="Accent2" refType="w" fact="0.9033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r" for="ch" forName="ParentBackground2" refType="w" fact="0.8804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r" for="ch" forName="Child2" refType="w" fact="0.8804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r" for="ch" forName="Accent1" refType="w" fact="1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r" for="ch" forName="ParentBackground1" refType="w" fact="0.9789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r" for="ch" forName="Child1" refType="w" fact="0.9789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27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r" for="ch" forName="Parent11" refType="w" fact="0.0723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r" for="ch" forName="Parent10" refType="w" fact="0.162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r" for="ch" forName="Parent9" refType="w" fact="0.2517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r" for="ch" forName="Parent8" refType="w" fact="0.3414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r" for="ch" forName="Parent7" refType="w" fact="0.4311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r" for="ch" forName="Parent6" refType="w" fact="0.5208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r" for="ch" forName="Parent5" refType="w" fact="0.610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r" for="ch" forName="Parent4" refType="w" fact="0.7001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r" for="ch" forName="Parent3" refType="w" fact="0.7898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r" for="ch" forName="Parent2" refType="w" fact="0.879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r" for="ch" forName="Parent1" refType="w" fact="0.9692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r" for="ch" forName="Accent11" refType="w" fact="0.0868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r" for="ch" forName="ParentBackground11" refType="w" fact="0.0839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r" for="ch" forName="Child11" refType="w" fact="0.0839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r" for="ch" forName="Accent10" refType="w" fact="0.194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r" for="ch" forName="ParentBackground10" refType="w" fact="0.1736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r" for="ch" forName="Child10" refType="w" fact="0.1736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r" for="ch" forName="Accent9" refType="w" fact="0.2842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r" for="ch" forName="ParentBackground9" refType="w" fact="0.2633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r" for="ch" forName="Child9" refType="w" fact="0.2633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r" for="ch" forName="Accent8" refType="w" fact="0.3739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r" for="ch" forName="ParentBackground8" refType="w" fact="0.353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r" for="ch" forName="Child8" refType="w" fact="0.353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r" for="ch" forName="Accent7" refType="w" fact="0.4636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r" for="ch" forName="ParentBackground7" refType="w" fact="0.4427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r" for="ch" forName="Child7" refType="w" fact="0.4427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r" for="ch" forName="Accent6" refType="w" fact="0.5533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r" for="ch" forName="ParentBackground6" refType="w" fact="0.5323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r" for="ch" forName="Child6" refType="w" fact="0.5323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r" for="ch" forName="Accent5" refType="w" fact="0.6429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r" for="ch" forName="ParentBackground5" refType="w" fact="0.622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r" for="ch" forName="Child5" refType="w" fact="0.622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r" for="ch" forName="Accent4" refType="w" fact="0.7326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r" for="ch" forName="ParentBackground4" refType="w" fact="0.7117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r" for="ch" forName="Child4" refType="w" fact="0.7117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r" for="ch" forName="Accent3" refType="w" fact="0.8223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r" for="ch" forName="ParentBackground3" refType="w" fact="0.8014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r" for="ch" forName="Child3" refType="w" fact="0.8014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r" for="ch" forName="Accent2" refType="w" fact="0.912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r" for="ch" forName="ParentBackground2" refType="w" fact="0.8911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r" for="ch" forName="Child2" refType="w" fact="0.8911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r" for="ch" forName="Accent1" refType="w" fact="1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r" for="ch" forName="ParentBackground1" refType="w" fact="0.9808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r" for="ch" forName="Child1" refType="w" fact="0.9808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else>
    </dgm:choose>
    <dgm:forEach name="wrapper" axis="self" ptType="parTrans">
      <dgm:forEach name="accentRepeat" axis="self">
        <dgm:layoutNode name="Accent" styleLbl="node1">
          <dgm:alg type="sp"/>
          <dgm:choose name="Name28">
            <dgm:if name="Name29" axis="followSib" ptType="node" func="cnt" op="equ" val="0">
              <dgm:shape xmlns:r="http://schemas.openxmlformats.org/officeDocument/2006/relationships" type="ellipse" r:blip="">
                <dgm:adjLst/>
              </dgm:shape>
            </dgm:if>
            <dgm:else name="Name30">
              <dgm:choose name="Name31">
                <dgm:if name="Name32" axis="precedSib" ptType="node" func="cnt" op="equ" val="10">
                  <dgm:shape xmlns:r="http://schemas.openxmlformats.org/officeDocument/2006/relationships" type="ellipse" r:blip="">
                    <dgm:adjLst/>
                  </dgm:shape>
                </dgm:if>
                <dgm:else name="Name33">
                  <dgm:choose name="Name34">
                    <dgm:if name="Name35" func="var" arg="dir" op="equ" val="norm">
                      <dgm:shape xmlns:r="http://schemas.openxmlformats.org/officeDocument/2006/relationships" rot="45" type="teardrop" r:blip="">
                        <dgm:adjLst>
                          <dgm:adj idx="1" val="1"/>
                        </dgm:adjLst>
                      </dgm:shape>
                    </dgm:if>
                    <dgm:else name="Name36">
                      <dgm:shape xmlns:r="http://schemas.openxmlformats.org/officeDocument/2006/relationships" rot="225" type="teardrop" r:blip="">
                        <dgm:adjLst>
                          <dgm:adj idx="1" val="1"/>
                        </dgm:adjLst>
                      </dgm:shape>
                    </dgm:else>
                  </dgm:choose>
                </dgm:else>
              </dgm:choose>
            </dgm:else>
          </dgm:choose>
          <dgm:presOf/>
        </dgm:layoutNode>
      </dgm:forEach>
      <dgm:forEach name="parentBackgroundRepeat" axis="self">
        <dgm:layoutNode name="ParentBackground" styleLbl="fgAcc1">
          <dgm:alg type="sp"/>
          <dgm:shape xmlns:r="http://schemas.openxmlformats.org/officeDocument/2006/relationships" type="ellipse" r:blip="">
            <dgm:adjLst/>
          </dgm:shape>
          <dgm:presOf axis="self" ptType="node"/>
        </dgm:layoutNode>
      </dgm:forEach>
    </dgm:forEach>
    <dgm:forEach name="Name37" axis="ch" ptType="node" st="11" cnt="1">
      <dgm:layoutNode name="Accent11">
        <dgm:alg type="sp"/>
        <dgm:shape xmlns:r="http://schemas.openxmlformats.org/officeDocument/2006/relationships" r:blip="">
          <dgm:adjLst/>
        </dgm:shape>
        <dgm:presOf/>
        <dgm:constrLst/>
        <dgm:forEach name="Name38" ref="accentRepeat"/>
      </dgm:layoutNode>
      <dgm:layoutNode name="ParentBackground11">
        <dgm:alg type="sp"/>
        <dgm:shape xmlns:r="http://schemas.openxmlformats.org/officeDocument/2006/relationships" r:blip="">
          <dgm:adjLst/>
        </dgm:shape>
        <dgm:presOf/>
        <dgm:forEach name="Name39" ref="parentBackgroundRepeat"/>
      </dgm:layoutNode>
      <dgm:choose name="Name40">
        <dgm:if name="Name41" axis="ch" ptType="node" func="cnt" op="gte" val="1">
          <dgm:layoutNode name="Child1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2"/>
      </dgm:choose>
      <dgm:layoutNode name="Parent1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3" axis="ch" ptType="node" st="10" cnt="1">
      <dgm:layoutNode name="Accent10">
        <dgm:alg type="sp"/>
        <dgm:shape xmlns:r="http://schemas.openxmlformats.org/officeDocument/2006/relationships" r:blip="">
          <dgm:adjLst/>
        </dgm:shape>
        <dgm:presOf/>
        <dgm:constrLst/>
        <dgm:forEach name="Name44" ref="accentRepeat"/>
      </dgm:layoutNode>
      <dgm:layoutNode name="ParentBackground10">
        <dgm:alg type="sp"/>
        <dgm:shape xmlns:r="http://schemas.openxmlformats.org/officeDocument/2006/relationships" r:blip="">
          <dgm:adjLst/>
        </dgm:shape>
        <dgm:presOf/>
        <dgm:forEach name="Name45" ref="parentBackgroundRepeat"/>
      </dgm:layoutNode>
      <dgm:choose name="Name46">
        <dgm:if name="Name47" axis="ch" ptType="node" func="cnt" op="gte" val="1">
          <dgm:layoutNode name="Child10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8"/>
      </dgm:choose>
      <dgm:layoutNode name="Parent10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9" axis="ch" ptType="node" st="9" cnt="1">
      <dgm:layoutNode name="Accent9">
        <dgm:alg type="sp"/>
        <dgm:shape xmlns:r="http://schemas.openxmlformats.org/officeDocument/2006/relationships" r:blip="">
          <dgm:adjLst/>
        </dgm:shape>
        <dgm:presOf/>
        <dgm:constrLst/>
        <dgm:forEach name="Name50" ref="accentRepeat"/>
      </dgm:layoutNode>
      <dgm:layoutNode name="ParentBackground9">
        <dgm:alg type="sp"/>
        <dgm:shape xmlns:r="http://schemas.openxmlformats.org/officeDocument/2006/relationships" r:blip="">
          <dgm:adjLst/>
        </dgm:shape>
        <dgm:presOf/>
        <dgm:forEach name="Name51" ref="parentBackgroundRepeat"/>
      </dgm:layoutNode>
      <dgm:choose name="Name52">
        <dgm:if name="Name53" axis="ch" ptType="node" func="cnt" op="gte" val="1">
          <dgm:layoutNode name="Child9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54"/>
      </dgm:choose>
      <dgm:layoutNode name="Parent9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55" axis="ch" ptType="node" st="8" cnt="1">
      <dgm:layoutNode name="Accent8">
        <dgm:alg type="sp"/>
        <dgm:shape xmlns:r="http://schemas.openxmlformats.org/officeDocument/2006/relationships" r:blip="">
          <dgm:adjLst/>
        </dgm:shape>
        <dgm:presOf/>
        <dgm:constrLst/>
        <dgm:forEach name="Name56" ref="accentRepeat"/>
      </dgm:layoutNode>
      <dgm:layoutNode name="ParentBackground8">
        <dgm:alg type="sp"/>
        <dgm:shape xmlns:r="http://schemas.openxmlformats.org/officeDocument/2006/relationships" r:blip="">
          <dgm:adjLst/>
        </dgm:shape>
        <dgm:presOf/>
        <dgm:forEach name="Name57" ref="parentBackgroundRepeat"/>
      </dgm:layoutNode>
      <dgm:choose name="Name58">
        <dgm:if name="Name59" axis="ch" ptType="node" func="cnt" op="gte" val="1">
          <dgm:layoutNode name="Child8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0"/>
      </dgm:choose>
      <dgm:layoutNode name="Parent8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1" axis="ch" ptType="node" st="7" cnt="1">
      <dgm:layoutNode name="Accent7">
        <dgm:alg type="sp"/>
        <dgm:shape xmlns:r="http://schemas.openxmlformats.org/officeDocument/2006/relationships" r:blip="">
          <dgm:adjLst/>
        </dgm:shape>
        <dgm:presOf/>
        <dgm:constrLst/>
        <dgm:forEach name="Name62" ref="accentRepeat"/>
      </dgm:layoutNode>
      <dgm:layoutNode name="ParentBackground7">
        <dgm:alg type="sp"/>
        <dgm:shape xmlns:r="http://schemas.openxmlformats.org/officeDocument/2006/relationships" r:blip="">
          <dgm:adjLst/>
        </dgm:shape>
        <dgm:presOf/>
        <dgm:forEach name="Name63" ref="parentBackgroundRepeat"/>
      </dgm:layoutNode>
      <dgm:choose name="Name64">
        <dgm:if name="Name65" axis="ch" ptType="node" func="cnt" op="gte" val="1">
          <dgm:layoutNode name="Child7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6"/>
      </dgm:choose>
      <dgm:layoutNode name="Parent7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7" axis="ch" ptType="node" st="6" cnt="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68" ref="accentRepeat"/>
      </dgm:layoutNode>
      <dgm:layoutNode name="ParentBackground6">
        <dgm:alg type="sp"/>
        <dgm:shape xmlns:r="http://schemas.openxmlformats.org/officeDocument/2006/relationships" r:blip="">
          <dgm:adjLst/>
        </dgm:shape>
        <dgm:presOf/>
        <dgm:forEach name="Name69" ref="parentBackgroundRepeat"/>
      </dgm:layoutNode>
      <dgm:choose name="Name70">
        <dgm:if name="Name71" axis="ch" ptType="node" func="cnt" op="gte" val="1">
          <dgm:layoutNode name="Child6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2"/>
      </dgm:choose>
      <dgm:layoutNode name="Parent6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3" axis="ch" ptType="node" st="5" cnt="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74" ref="accentRepeat"/>
      </dgm:layoutNode>
      <dgm:layoutNode name="ParentBackground5">
        <dgm:alg type="sp"/>
        <dgm:shape xmlns:r="http://schemas.openxmlformats.org/officeDocument/2006/relationships" r:blip="">
          <dgm:adjLst/>
        </dgm:shape>
        <dgm:presOf/>
        <dgm:forEach name="Name75" ref="parentBackgroundRepeat"/>
      </dgm:layoutNode>
      <dgm:choose name="Name76">
        <dgm:if name="Name77" axis="ch" ptType="node" func="cnt" op="gte" val="1">
          <dgm:layoutNode name="Child5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8"/>
      </dgm:choose>
      <dgm:layoutNode name="Parent5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9" axis="ch" ptType="node" st="4" cnt="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80" ref="accentRepeat"/>
      </dgm:layoutNode>
      <dgm:layoutNode name="ParentBackground4">
        <dgm:alg type="sp"/>
        <dgm:shape xmlns:r="http://schemas.openxmlformats.org/officeDocument/2006/relationships" r:blip="">
          <dgm:adjLst/>
        </dgm:shape>
        <dgm:presOf/>
        <dgm:forEach name="Name81" ref="parentBackgroundRepeat"/>
      </dgm:layoutNode>
      <dgm:choose name="Name82">
        <dgm:if name="Name83" axis="ch" ptType="node" func="cnt" op="gte" val="1">
          <dgm:layoutNode name="Child4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84"/>
      </dgm:choose>
      <dgm:layoutNode name="Parent4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85" axis="ch" ptType="node" st="3" cnt="1">
      <dgm:layoutNode name="Accent3">
        <dgm:alg type="sp"/>
        <dgm:shape xmlns:r="http://schemas.openxmlformats.org/officeDocument/2006/relationships" r:blip="">
          <dgm:adjLst/>
        </dgm:shape>
        <dgm:presOf/>
        <dgm:constrLst/>
        <dgm:forEach name="Name86" ref="accentRepeat"/>
      </dgm:layoutNode>
      <dgm:layoutNode name="ParentBackground3">
        <dgm:alg type="sp"/>
        <dgm:shape xmlns:r="http://schemas.openxmlformats.org/officeDocument/2006/relationships" r:blip="">
          <dgm:adjLst/>
        </dgm:shape>
        <dgm:presOf/>
        <dgm:forEach name="Name87" ref="parentBackgroundRepeat"/>
      </dgm:layoutNode>
      <dgm:choose name="Name88">
        <dgm:if name="Name89" axis="ch" ptType="node" func="cnt" op="gte" val="1">
          <dgm:layoutNode name="Child3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0"/>
      </dgm:choose>
      <dgm:layoutNode name="Parent3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1" axis="ch" ptType="node" st="2" cnt="1">
      <dgm:layoutNode name="Accent2">
        <dgm:alg type="sp"/>
        <dgm:shape xmlns:r="http://schemas.openxmlformats.org/officeDocument/2006/relationships" r:blip="">
          <dgm:adjLst/>
        </dgm:shape>
        <dgm:presOf/>
        <dgm:constrLst/>
        <dgm:forEach name="Name92" ref="accentRepeat"/>
      </dgm:layoutNode>
      <dgm:layoutNode name="ParentBackground2" styleLbl="fgAcc1">
        <dgm:alg type="sp"/>
        <dgm:shape xmlns:r="http://schemas.openxmlformats.org/officeDocument/2006/relationships" r:blip="">
          <dgm:adjLst/>
        </dgm:shape>
        <dgm:presOf/>
        <dgm:forEach name="Name93" ref="parentBackgroundRepeat"/>
      </dgm:layoutNode>
      <dgm:choose name="Name94">
        <dgm:if name="Name95" axis="ch" ptType="node" func="cnt" op="gte" val="1">
          <dgm:layoutNode name="Child2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6"/>
      </dgm:choose>
      <dgm:layoutNode name="Parent2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7" axis="ch" ptType="node" cnt="1">
      <dgm:layoutNode name="Accent1">
        <dgm:alg type="sp"/>
        <dgm:shape xmlns:r="http://schemas.openxmlformats.org/officeDocument/2006/relationships" r:blip="">
          <dgm:adjLst/>
        </dgm:shape>
        <dgm:presOf/>
        <dgm:constrLst/>
        <dgm:forEach name="Name98" ref="accentRepeat"/>
      </dgm:layoutNode>
      <dgm:layoutNode name="ParentBackground1">
        <dgm:alg type="sp"/>
        <dgm:shape xmlns:r="http://schemas.openxmlformats.org/officeDocument/2006/relationships" r:blip="">
          <dgm:adjLst/>
        </dgm:shape>
        <dgm:presOf/>
        <dgm:forEach name="Name99" ref="parentBackgroundRepeat"/>
      </dgm:layoutNode>
      <dgm:choose name="Name100">
        <dgm:if name="Name101" axis="ch" ptType="node" func="cnt" op="gte" val="1">
          <dgm:layoutNode name="Child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102"/>
      </dgm:choose>
      <dgm:layoutNode name="Parent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38E42680-790D-44E3-8E44-155DEB3E16D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9941B14-B12D-4B5B-9DF4-0BC24C7321B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35F6DD7-9394-4CB3-9E63-BA56AB799DB7}" type="datetimeFigureOut">
              <a:rPr lang="en-US" smtClean="0"/>
              <a:t>4/1/2023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16A748B-05C3-4D95-A2D7-833273398A3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B079B09-ED27-4E6E-8AE8-DF72F1DC30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B6F372-A36D-488E-9F16-F93F5FA5CB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70457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EA1974E-0A44-4C5F-9680-07E46DF44646}" type="datetimeFigureOut">
              <a:rPr lang="en-US" smtClean="0"/>
              <a:t>4/1/2023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AE2AB5E-3BC5-4190-9145-A66D2AB3F7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36885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C1BA9F-6ABF-492D-ACBC-796E70399A1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62000" y="1122363"/>
            <a:ext cx="1066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8979691-5605-410D-B81D-DED1EB9828E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62000" y="3602038"/>
            <a:ext cx="1066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8617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9EA19AF9-9A42-45DD-9EFF-6C2EBB0F79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75006" y="762000"/>
            <a:ext cx="3354994" cy="5334000"/>
          </a:xfrm>
          <a:prstGeom prst="roundRect">
            <a:avLst>
              <a:gd name="adj" fmla="val 12067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09698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A1483946-A8E6-4ABE-BA6C-D0201D07780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975344" y="762000"/>
            <a:ext cx="2454656" cy="5334000"/>
          </a:xfrm>
          <a:prstGeom prst="roundRect">
            <a:avLst>
              <a:gd name="adj" fmla="val 15669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53773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43DA57C1-3A35-4441-B53F-AE280DA3760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65262" y="762000"/>
            <a:ext cx="4364738" cy="5334000"/>
          </a:xfrm>
          <a:prstGeom prst="roundRect">
            <a:avLst>
              <a:gd name="adj" fmla="val 10572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40245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D7492376-0D92-45F2-8B86-331AAB858E6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49486" y="762000"/>
            <a:ext cx="5180514" cy="2182368"/>
          </a:xfrm>
          <a:prstGeom prst="roundRect">
            <a:avLst>
              <a:gd name="adj" fmla="val 15829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44844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D7492376-0D92-45F2-8B86-331AAB858E6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3913632"/>
            <a:ext cx="5180514" cy="2182368"/>
          </a:xfrm>
          <a:prstGeom prst="roundRect">
            <a:avLst>
              <a:gd name="adj" fmla="val 20438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696177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256408AF-2196-4E10-B1B5-FE942496B39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5180514" cy="2182368"/>
          </a:xfrm>
          <a:prstGeom prst="roundRect">
            <a:avLst>
              <a:gd name="adj" fmla="val 18762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91447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D6E9DA47-F721-4B75-81B4-9BEA79E0DC6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640534" y="4076700"/>
            <a:ext cx="1326405" cy="1761474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AB6D4A4D-4C1B-4945-83C0-89F5A56EE1C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47085" y="4107655"/>
            <a:ext cx="2472953" cy="1566864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E93D0DBE-6899-4CF9-B6D3-53D12322C03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1" y="762001"/>
            <a:ext cx="2162174" cy="2177144"/>
          </a:xfrm>
          <a:prstGeom prst="roundRect">
            <a:avLst>
              <a:gd name="adj" fmla="val 12285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303252ED-5EAA-4641-9132-0BBFE1CE3E9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688645" y="3193114"/>
            <a:ext cx="3475935" cy="1785285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21053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3CF14533-D1A0-4206-AE38-70AF556303E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3718560" cy="5334000"/>
          </a:xfrm>
          <a:prstGeom prst="roundRect">
            <a:avLst>
              <a:gd name="adj" fmla="val 11220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425747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FF129132-3B23-457E-B759-46C61F66BA3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3337560" cy="5334000"/>
          </a:xfrm>
          <a:prstGeom prst="roundRect">
            <a:avLst>
              <a:gd name="adj" fmla="val 11220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681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D0CC529-674B-49E4-B0D9-11B6BEBA001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62000" y="762000"/>
            <a:ext cx="10668000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751750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79684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43EAADE5-BC59-48D5-895A-CC5A796FC92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352142" y="762000"/>
            <a:ext cx="5077858" cy="5334000"/>
          </a:xfrm>
          <a:prstGeom prst="roundRect">
            <a:avLst>
              <a:gd name="adj" fmla="val 7556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32811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1C6F47BB-E336-43DE-9ED2-319AC3478C6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3568167"/>
            <a:ext cx="4222317" cy="2527833"/>
          </a:xfrm>
          <a:prstGeom prst="roundRect">
            <a:avLst>
              <a:gd name="adj" fmla="val 13624"/>
            </a:avLst>
          </a:prstGeom>
          <a:solidFill>
            <a:schemeClr val="bg1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232292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1B947154-1F5B-4A01-AA89-F49C880E6AA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19288" y="762000"/>
            <a:ext cx="3410712" cy="1642872"/>
          </a:xfrm>
          <a:prstGeom prst="roundRect">
            <a:avLst>
              <a:gd name="adj" fmla="val 21380"/>
            </a:avLst>
          </a:prstGeom>
          <a:solidFill>
            <a:schemeClr val="bg1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36177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F1404617-D8DB-4DE1-9C36-7EC64BBAFF7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3575304"/>
            <a:ext cx="6967728" cy="2520696"/>
          </a:xfrm>
          <a:prstGeom prst="roundRect">
            <a:avLst>
              <a:gd name="adj" fmla="val 14584"/>
            </a:avLst>
          </a:prstGeom>
          <a:solidFill>
            <a:schemeClr val="accent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8161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67101044-C207-4284-A73F-F93BD91EB63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91072" y="762000"/>
            <a:ext cx="5138928" cy="3215640"/>
          </a:xfrm>
          <a:prstGeom prst="roundRect">
            <a:avLst>
              <a:gd name="adj" fmla="val 10261"/>
            </a:avLst>
          </a:prstGeom>
          <a:solidFill>
            <a:schemeClr val="bg1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2839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1D2B60E7-CD4B-400E-830C-F9D92DDC94B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92168" y="762000"/>
            <a:ext cx="3407664" cy="5334000"/>
          </a:xfrm>
          <a:prstGeom prst="roundRect">
            <a:avLst>
              <a:gd name="adj" fmla="val 1080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139586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AB54D8F6-83CC-423B-93F5-D5850BC4A24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20384" y="762001"/>
            <a:ext cx="5309616" cy="2520696"/>
          </a:xfrm>
          <a:prstGeom prst="roundRect">
            <a:avLst>
              <a:gd name="adj" fmla="val 15367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985620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D7946BF6-0CD4-4CEB-9876-B05ABF85691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1999" y="762000"/>
            <a:ext cx="6647689" cy="5334000"/>
          </a:xfrm>
          <a:prstGeom prst="roundRect">
            <a:avLst>
              <a:gd name="adj" fmla="val 7556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431180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38743FD1-4DB9-4E84-BF44-A68431A0B01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73200" y="2185520"/>
            <a:ext cx="5156800" cy="3910476"/>
          </a:xfrm>
          <a:prstGeom prst="roundRect">
            <a:avLst>
              <a:gd name="adj" fmla="val 10299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915786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401C1174-1518-4C74-94AE-3DD442F5DC9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2700904"/>
            <a:ext cx="5138928" cy="3395096"/>
          </a:xfrm>
          <a:prstGeom prst="roundRect">
            <a:avLst>
              <a:gd name="adj" fmla="val 10299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67149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6A7F0B8B-0702-4BDE-9BA6-6FB5451C573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3226746"/>
            <a:ext cx="5180514" cy="2869254"/>
          </a:xfrm>
          <a:prstGeom prst="roundRect">
            <a:avLst>
              <a:gd name="adj" fmla="val 12152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363533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8C169010-C652-4392-9B5D-4746FC1973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711440" y="762000"/>
            <a:ext cx="3718560" cy="5334000"/>
          </a:xfrm>
          <a:prstGeom prst="roundRect">
            <a:avLst>
              <a:gd name="adj" fmla="val 11220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18563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C6F7EAA-5838-4447-8750-B131DA72148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86725" y="2966753"/>
            <a:ext cx="3343275" cy="3129247"/>
          </a:xfrm>
          <a:custGeom>
            <a:avLst/>
            <a:gdLst>
              <a:gd name="connsiteX0" fmla="*/ 411809 w 3343275"/>
              <a:gd name="connsiteY0" fmla="*/ 0 h 3129247"/>
              <a:gd name="connsiteX1" fmla="*/ 2931466 w 3343275"/>
              <a:gd name="connsiteY1" fmla="*/ 0 h 3129247"/>
              <a:gd name="connsiteX2" fmla="*/ 3343275 w 3343275"/>
              <a:gd name="connsiteY2" fmla="*/ 411809 h 3129247"/>
              <a:gd name="connsiteX3" fmla="*/ 3343275 w 3343275"/>
              <a:gd name="connsiteY3" fmla="*/ 2717438 h 3129247"/>
              <a:gd name="connsiteX4" fmla="*/ 2931466 w 3343275"/>
              <a:gd name="connsiteY4" fmla="*/ 3129247 h 3129247"/>
              <a:gd name="connsiteX5" fmla="*/ 411809 w 3343275"/>
              <a:gd name="connsiteY5" fmla="*/ 3129247 h 3129247"/>
              <a:gd name="connsiteX6" fmla="*/ 0 w 3343275"/>
              <a:gd name="connsiteY6" fmla="*/ 2717438 h 3129247"/>
              <a:gd name="connsiteX7" fmla="*/ 0 w 3343275"/>
              <a:gd name="connsiteY7" fmla="*/ 411809 h 3129247"/>
              <a:gd name="connsiteX8" fmla="*/ 411809 w 3343275"/>
              <a:gd name="connsiteY8" fmla="*/ 0 h 312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43275" h="3129247">
                <a:moveTo>
                  <a:pt x="411809" y="0"/>
                </a:moveTo>
                <a:lnTo>
                  <a:pt x="2931466" y="0"/>
                </a:lnTo>
                <a:cubicBezTo>
                  <a:pt x="3158902" y="0"/>
                  <a:pt x="3343275" y="184373"/>
                  <a:pt x="3343275" y="411809"/>
                </a:cubicBezTo>
                <a:lnTo>
                  <a:pt x="3343275" y="2717438"/>
                </a:lnTo>
                <a:cubicBezTo>
                  <a:pt x="3343275" y="2944874"/>
                  <a:pt x="3158902" y="3129247"/>
                  <a:pt x="2931466" y="3129247"/>
                </a:cubicBezTo>
                <a:lnTo>
                  <a:pt x="411809" y="3129247"/>
                </a:lnTo>
                <a:cubicBezTo>
                  <a:pt x="184373" y="3129247"/>
                  <a:pt x="0" y="2944874"/>
                  <a:pt x="0" y="2717438"/>
                </a:cubicBezTo>
                <a:lnTo>
                  <a:pt x="0" y="411809"/>
                </a:lnTo>
                <a:cubicBezTo>
                  <a:pt x="0" y="184373"/>
                  <a:pt x="184373" y="0"/>
                  <a:pt x="411809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052230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EE5339A-7038-47A3-8B0A-9D018F58881B}"/>
              </a:ext>
            </a:extLst>
          </p:cNvPr>
          <p:cNvSpPr/>
          <p:nvPr userDrawn="1"/>
        </p:nvSpPr>
        <p:spPr>
          <a:xfrm>
            <a:off x="7123176" y="761481"/>
            <a:ext cx="4306824" cy="5334519"/>
          </a:xfrm>
          <a:prstGeom prst="roundRect">
            <a:avLst>
              <a:gd name="adj" fmla="val 923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C15C6589-BD1A-4C10-816E-4F235F3C06E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367903" y="1351349"/>
            <a:ext cx="1888871" cy="4065201"/>
          </a:xfrm>
          <a:prstGeom prst="roundRect">
            <a:avLst>
              <a:gd name="adj" fmla="val 11957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832305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F50B67B9-090E-4253-B248-841FBA3B0D1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10248" y="762000"/>
            <a:ext cx="5619752" cy="3318466"/>
          </a:xfrm>
          <a:prstGeom prst="roundRect">
            <a:avLst>
              <a:gd name="adj" fmla="val 10865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15136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A371479D-B964-4FD3-B2A8-5BCC3825898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86945" y="762001"/>
            <a:ext cx="3418112" cy="2177144"/>
          </a:xfrm>
          <a:prstGeom prst="roundRect">
            <a:avLst>
              <a:gd name="adj" fmla="val 16520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56024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Picture Placeholder 7">
            <a:extLst>
              <a:ext uri="{FF2B5EF4-FFF2-40B4-BE49-F238E27FC236}">
                <a16:creationId xmlns:a16="http://schemas.microsoft.com/office/drawing/2014/main" id="{D658CCB8-9D9F-485F-81C6-EF2D9F5930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0"/>
            <a:ext cx="2597019" cy="2597019"/>
          </a:xfrm>
          <a:prstGeom prst="roundRect">
            <a:avLst>
              <a:gd name="adj" fmla="val 11853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7BCE43D3-9BF9-460C-9E3F-027DD0DC58B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42654" y="761998"/>
            <a:ext cx="2597019" cy="2597019"/>
          </a:xfrm>
          <a:prstGeom prst="roundRect">
            <a:avLst>
              <a:gd name="adj" fmla="val 11853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1573F3BA-3C4C-4DFE-A083-E7C3520035F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832981" y="761997"/>
            <a:ext cx="2597019" cy="2597019"/>
          </a:xfrm>
          <a:prstGeom prst="roundRect">
            <a:avLst>
              <a:gd name="adj" fmla="val 11853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5867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Picture Placeholder 7">
            <a:extLst>
              <a:ext uri="{FF2B5EF4-FFF2-40B4-BE49-F238E27FC236}">
                <a16:creationId xmlns:a16="http://schemas.microsoft.com/office/drawing/2014/main" id="{D658CCB8-9D9F-485F-81C6-EF2D9F5930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0"/>
            <a:ext cx="2597019" cy="2597019"/>
          </a:xfrm>
          <a:prstGeom prst="roundRect">
            <a:avLst>
              <a:gd name="adj" fmla="val 13809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1573F3BA-3C4C-4DFE-A083-E7C3520035F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832981" y="761997"/>
            <a:ext cx="2597019" cy="2597019"/>
          </a:xfrm>
          <a:prstGeom prst="roundRect">
            <a:avLst>
              <a:gd name="adj" fmla="val 14054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465502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DE87BEC-4ED5-4DCF-A064-8B1986D6D01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16526" y="2537780"/>
            <a:ext cx="1849271" cy="3558220"/>
          </a:xfrm>
          <a:custGeom>
            <a:avLst/>
            <a:gdLst>
              <a:gd name="connsiteX0" fmla="*/ 192620 w 1849271"/>
              <a:gd name="connsiteY0" fmla="*/ 0 h 3558220"/>
              <a:gd name="connsiteX1" fmla="*/ 1656651 w 1849271"/>
              <a:gd name="connsiteY1" fmla="*/ 0 h 3558220"/>
              <a:gd name="connsiteX2" fmla="*/ 1849271 w 1849271"/>
              <a:gd name="connsiteY2" fmla="*/ 192620 h 3558220"/>
              <a:gd name="connsiteX3" fmla="*/ 1849271 w 1849271"/>
              <a:gd name="connsiteY3" fmla="*/ 3558220 h 3558220"/>
              <a:gd name="connsiteX4" fmla="*/ 0 w 1849271"/>
              <a:gd name="connsiteY4" fmla="*/ 3558220 h 3558220"/>
              <a:gd name="connsiteX5" fmla="*/ 0 w 1849271"/>
              <a:gd name="connsiteY5" fmla="*/ 192620 h 3558220"/>
              <a:gd name="connsiteX6" fmla="*/ 192620 w 1849271"/>
              <a:gd name="connsiteY6" fmla="*/ 0 h 3558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9271" h="3558220">
                <a:moveTo>
                  <a:pt x="192620" y="0"/>
                </a:moveTo>
                <a:lnTo>
                  <a:pt x="1656651" y="0"/>
                </a:lnTo>
                <a:cubicBezTo>
                  <a:pt x="1763032" y="0"/>
                  <a:pt x="1849271" y="86239"/>
                  <a:pt x="1849271" y="192620"/>
                </a:cubicBezTo>
                <a:lnTo>
                  <a:pt x="1849271" y="3558220"/>
                </a:lnTo>
                <a:lnTo>
                  <a:pt x="0" y="3558220"/>
                </a:lnTo>
                <a:lnTo>
                  <a:pt x="0" y="192620"/>
                </a:lnTo>
                <a:cubicBezTo>
                  <a:pt x="0" y="86239"/>
                  <a:pt x="86239" y="0"/>
                  <a:pt x="192620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41DB02B-CDEA-4E9D-996A-EF72AE03863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1" y="3429001"/>
            <a:ext cx="4219574" cy="2667000"/>
          </a:xfrm>
          <a:custGeom>
            <a:avLst/>
            <a:gdLst>
              <a:gd name="connsiteX0" fmla="*/ 0 w 4219574"/>
              <a:gd name="connsiteY0" fmla="*/ 0 h 2667000"/>
              <a:gd name="connsiteX1" fmla="*/ 4219574 w 4219574"/>
              <a:gd name="connsiteY1" fmla="*/ 0 h 2667000"/>
              <a:gd name="connsiteX2" fmla="*/ 4219574 w 4219574"/>
              <a:gd name="connsiteY2" fmla="*/ 2667000 h 2667000"/>
              <a:gd name="connsiteX3" fmla="*/ 923924 w 4219574"/>
              <a:gd name="connsiteY3" fmla="*/ 2667000 h 2667000"/>
              <a:gd name="connsiteX4" fmla="*/ 923924 w 4219574"/>
              <a:gd name="connsiteY4" fmla="*/ 2666999 h 2667000"/>
              <a:gd name="connsiteX5" fmla="*/ 478134 w 4219574"/>
              <a:gd name="connsiteY5" fmla="*/ 2666999 h 2667000"/>
              <a:gd name="connsiteX6" fmla="*/ 9713 w 4219574"/>
              <a:gd name="connsiteY6" fmla="*/ 2285225 h 2667000"/>
              <a:gd name="connsiteX7" fmla="*/ 0 w 4219574"/>
              <a:gd name="connsiteY7" fmla="*/ 2188874 h 266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9574" h="2667000">
                <a:moveTo>
                  <a:pt x="0" y="0"/>
                </a:moveTo>
                <a:lnTo>
                  <a:pt x="4219574" y="0"/>
                </a:lnTo>
                <a:lnTo>
                  <a:pt x="4219574" y="2667000"/>
                </a:lnTo>
                <a:lnTo>
                  <a:pt x="923924" y="2667000"/>
                </a:lnTo>
                <a:lnTo>
                  <a:pt x="923924" y="2666999"/>
                </a:lnTo>
                <a:lnTo>
                  <a:pt x="478134" y="2666999"/>
                </a:lnTo>
                <a:cubicBezTo>
                  <a:pt x="247075" y="2666999"/>
                  <a:pt x="54297" y="2503103"/>
                  <a:pt x="9713" y="2285225"/>
                </a:cubicBezTo>
                <a:lnTo>
                  <a:pt x="0" y="2188874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31412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7591E724-6A74-4BA2-94EF-372404906F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08441" y="762000"/>
            <a:ext cx="2597019" cy="2597019"/>
          </a:xfrm>
          <a:prstGeom prst="roundRect">
            <a:avLst>
              <a:gd name="adj" fmla="val 11853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AB2747EB-8C41-4465-ADC2-B7763C6D005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32979" y="762000"/>
            <a:ext cx="2597019" cy="2597019"/>
          </a:xfrm>
          <a:prstGeom prst="roundRect">
            <a:avLst>
              <a:gd name="adj" fmla="val 11853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2F1942E7-67D1-45F0-A0E5-E6D757CB9A7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832979" y="3498981"/>
            <a:ext cx="2597019" cy="2597019"/>
          </a:xfrm>
          <a:prstGeom prst="roundRect">
            <a:avLst>
              <a:gd name="adj" fmla="val 11853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386100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90C79274-2C3C-4A44-A0CE-79970E9D98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20082" y="858416"/>
            <a:ext cx="1849271" cy="4001132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225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1FF23AB-D2C8-4D83-8A4B-DB38D82590DA}"/>
              </a:ext>
            </a:extLst>
          </p:cNvPr>
          <p:cNvSpPr/>
          <p:nvPr userDrawn="1"/>
        </p:nvSpPr>
        <p:spPr>
          <a:xfrm>
            <a:off x="3862388" y="762000"/>
            <a:ext cx="7567612" cy="5334000"/>
          </a:xfrm>
          <a:prstGeom prst="roundRect">
            <a:avLst>
              <a:gd name="adj" fmla="val 881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64A59878-33C8-47D1-A32C-AF67F37A309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32749" y="1111250"/>
            <a:ext cx="2345691" cy="4933950"/>
          </a:xfrm>
          <a:prstGeom prst="roundRect">
            <a:avLst>
              <a:gd name="adj" fmla="val 1638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75513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41511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2624DC06-BE02-4B2D-839C-9F39BB14A3D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672892">
            <a:off x="8898380" y="1239705"/>
            <a:ext cx="1825972" cy="3951155"/>
          </a:xfrm>
          <a:prstGeom prst="roundRect">
            <a:avLst>
              <a:gd name="adj" fmla="val 10612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2729B5C-B88A-4F1B-B282-5ACEA6FFCC2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0811748">
            <a:off x="7117732" y="2078422"/>
            <a:ext cx="1825972" cy="3951155"/>
          </a:xfrm>
          <a:prstGeom prst="roundRect">
            <a:avLst>
              <a:gd name="adj" fmla="val 10612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54561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25CED1C-0717-4EB3-8311-E545F1AB143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70450" y="4888612"/>
            <a:ext cx="2345690" cy="1969388"/>
          </a:xfrm>
          <a:custGeom>
            <a:avLst/>
            <a:gdLst>
              <a:gd name="connsiteX0" fmla="*/ 248075 w 2345690"/>
              <a:gd name="connsiteY0" fmla="*/ 0 h 1969388"/>
              <a:gd name="connsiteX1" fmla="*/ 2097615 w 2345690"/>
              <a:gd name="connsiteY1" fmla="*/ 0 h 1969388"/>
              <a:gd name="connsiteX2" fmla="*/ 2345690 w 2345690"/>
              <a:gd name="connsiteY2" fmla="*/ 248075 h 1969388"/>
              <a:gd name="connsiteX3" fmla="*/ 2345690 w 2345690"/>
              <a:gd name="connsiteY3" fmla="*/ 1969388 h 1969388"/>
              <a:gd name="connsiteX4" fmla="*/ 0 w 2345690"/>
              <a:gd name="connsiteY4" fmla="*/ 1969388 h 1969388"/>
              <a:gd name="connsiteX5" fmla="*/ 0 w 2345690"/>
              <a:gd name="connsiteY5" fmla="*/ 248075 h 1969388"/>
              <a:gd name="connsiteX6" fmla="*/ 248075 w 2345690"/>
              <a:gd name="connsiteY6" fmla="*/ 0 h 1969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5690" h="1969388">
                <a:moveTo>
                  <a:pt x="248075" y="0"/>
                </a:moveTo>
                <a:lnTo>
                  <a:pt x="2097615" y="0"/>
                </a:lnTo>
                <a:cubicBezTo>
                  <a:pt x="2234623" y="0"/>
                  <a:pt x="2345690" y="111067"/>
                  <a:pt x="2345690" y="248075"/>
                </a:cubicBezTo>
                <a:lnTo>
                  <a:pt x="2345690" y="1969388"/>
                </a:lnTo>
                <a:lnTo>
                  <a:pt x="0" y="1969388"/>
                </a:lnTo>
                <a:lnTo>
                  <a:pt x="0" y="248075"/>
                </a:lnTo>
                <a:cubicBezTo>
                  <a:pt x="0" y="111067"/>
                  <a:pt x="111067" y="0"/>
                  <a:pt x="248075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25925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4D968AD0-B423-4D28-B5BB-5B40706F4C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66025" y="1362457"/>
            <a:ext cx="2190749" cy="4698618"/>
          </a:xfrm>
          <a:prstGeom prst="roundRect">
            <a:avLst>
              <a:gd name="adj" fmla="val 10612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EB22E2D-7E61-43A0-AE91-04C01DB4737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557530" y="4627749"/>
            <a:ext cx="646366" cy="646366"/>
          </a:xfrm>
          <a:custGeom>
            <a:avLst/>
            <a:gdLst>
              <a:gd name="connsiteX0" fmla="*/ 323183 w 646366"/>
              <a:gd name="connsiteY0" fmla="*/ 0 h 646366"/>
              <a:gd name="connsiteX1" fmla="*/ 646366 w 646366"/>
              <a:gd name="connsiteY1" fmla="*/ 323183 h 646366"/>
              <a:gd name="connsiteX2" fmla="*/ 323183 w 646366"/>
              <a:gd name="connsiteY2" fmla="*/ 646366 h 646366"/>
              <a:gd name="connsiteX3" fmla="*/ 0 w 646366"/>
              <a:gd name="connsiteY3" fmla="*/ 323183 h 646366"/>
              <a:gd name="connsiteX4" fmla="*/ 323183 w 646366"/>
              <a:gd name="connsiteY4" fmla="*/ 0 h 646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6366" h="646366">
                <a:moveTo>
                  <a:pt x="323183" y="0"/>
                </a:moveTo>
                <a:cubicBezTo>
                  <a:pt x="501672" y="0"/>
                  <a:pt x="646366" y="144694"/>
                  <a:pt x="646366" y="323183"/>
                </a:cubicBezTo>
                <a:cubicBezTo>
                  <a:pt x="646366" y="501672"/>
                  <a:pt x="501672" y="646366"/>
                  <a:pt x="323183" y="646366"/>
                </a:cubicBezTo>
                <a:cubicBezTo>
                  <a:pt x="144694" y="646366"/>
                  <a:pt x="0" y="501672"/>
                  <a:pt x="0" y="323183"/>
                </a:cubicBezTo>
                <a:cubicBezTo>
                  <a:pt x="0" y="144694"/>
                  <a:pt x="144694" y="0"/>
                  <a:pt x="323183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523279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4D968AD0-B423-4D28-B5BB-5B40706F4C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257425" y="1225550"/>
            <a:ext cx="2105026" cy="4330700"/>
          </a:xfrm>
          <a:prstGeom prst="roundRect">
            <a:avLst>
              <a:gd name="adj" fmla="val 1367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15242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7D5950C1-922B-4F62-B9A5-708CA327530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 wrap="square" lIns="0" tIns="0" rIns="0" bIns="0" anchor="t" anchorCtr="0">
            <a:sp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5795183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838079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1301179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A6A0903C-8E31-4E70-97D1-D2A258B16FF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1819275"/>
            <a:ext cx="10668000" cy="2066925"/>
          </a:xfrm>
          <a:prstGeom prst="roundRect">
            <a:avLst>
              <a:gd name="adj" fmla="val 14437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203885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B2D5D47-E2FA-446B-B14F-D7C6FADC1C6E}"/>
              </a:ext>
            </a:extLst>
          </p:cNvPr>
          <p:cNvSpPr/>
          <p:nvPr userDrawn="1"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5A3D07FF-9E33-4197-B551-44F39454DD7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095999" y="1814286"/>
            <a:ext cx="5333999" cy="4286703"/>
          </a:xfrm>
          <a:prstGeom prst="roundRect">
            <a:avLst>
              <a:gd name="adj" fmla="val 824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3550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C55B36C4-8014-4C7F-881F-443334A73C2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7567612" cy="5334000"/>
          </a:xfrm>
          <a:prstGeom prst="roundRect">
            <a:avLst>
              <a:gd name="adj" fmla="val 8810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28969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B2D5D47-E2FA-446B-B14F-D7C6FADC1C6E}"/>
              </a:ext>
            </a:extLst>
          </p:cNvPr>
          <p:cNvSpPr/>
          <p:nvPr userDrawn="1"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5A3D07FF-9E33-4197-B551-44F39454DD7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1" y="1814285"/>
            <a:ext cx="4322063" cy="4286703"/>
          </a:xfrm>
          <a:prstGeom prst="roundRect">
            <a:avLst>
              <a:gd name="adj" fmla="val 824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590671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Picture Placeholder 7">
            <a:extLst>
              <a:ext uri="{FF2B5EF4-FFF2-40B4-BE49-F238E27FC236}">
                <a16:creationId xmlns:a16="http://schemas.microsoft.com/office/drawing/2014/main" id="{EB0F1740-B90F-412F-889B-F736F38BA3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0"/>
            <a:ext cx="3853543" cy="5333999"/>
          </a:xfrm>
          <a:prstGeom prst="roundRect">
            <a:avLst>
              <a:gd name="adj" fmla="val 8348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04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Picture Placeholder 7">
            <a:extLst>
              <a:ext uri="{FF2B5EF4-FFF2-40B4-BE49-F238E27FC236}">
                <a16:creationId xmlns:a16="http://schemas.microsoft.com/office/drawing/2014/main" id="{EB0F1740-B90F-412F-889B-F736F38BA3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0"/>
            <a:ext cx="3859515" cy="5333999"/>
          </a:xfrm>
          <a:prstGeom prst="roundRect">
            <a:avLst>
              <a:gd name="adj" fmla="val 9088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15870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52806039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63677845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9848075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847AECDE-0081-4027-A8DE-893E718FB29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18400" y="1816100"/>
            <a:ext cx="3911600" cy="4279900"/>
          </a:xfrm>
          <a:prstGeom prst="roundRect">
            <a:avLst>
              <a:gd name="adj" fmla="val 9280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3830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8642BE21-2395-4F94-BC4B-CE1ABC10047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277112" y="1819276"/>
            <a:ext cx="2998496" cy="4276724"/>
          </a:xfrm>
          <a:prstGeom prst="roundRect">
            <a:avLst>
              <a:gd name="adj" fmla="val 11597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899641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65E6504-FE96-4312-9D49-B46EFBB5A74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771358" y="1409700"/>
            <a:ext cx="5448883" cy="3079750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55596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CEFBBE95-2796-4FB6-81D8-B8A41629E6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771193" y="762000"/>
            <a:ext cx="8658807" cy="5334000"/>
          </a:xfrm>
          <a:prstGeom prst="roundRect">
            <a:avLst>
              <a:gd name="adj" fmla="val 4818"/>
            </a:avLst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65E6504-FE96-4312-9D49-B46EFBB5A74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371558" y="2419350"/>
            <a:ext cx="5448883" cy="3079750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45614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822F7B53-2097-4E9C-A05A-4772FF425B0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3303063" cy="5334000"/>
          </a:xfrm>
          <a:prstGeom prst="roundRect">
            <a:avLst>
              <a:gd name="adj" fmla="val 1638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96228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CEFBBE95-2796-4FB6-81D8-B8A41629E6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0"/>
            <a:ext cx="8658807" cy="5334000"/>
          </a:xfrm>
          <a:prstGeom prst="roundRect">
            <a:avLst>
              <a:gd name="adj" fmla="val 4818"/>
            </a:avLst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65E6504-FE96-4312-9D49-B46EFBB5A74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171825" y="2419350"/>
            <a:ext cx="5448883" cy="3079750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28242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DE14132-615F-4515-BDEC-801E7B04A695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9A006DF8-4674-4EE0-9DC4-1D3766A3157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69986" y="1645444"/>
            <a:ext cx="1652028" cy="3567112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00320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Picture Placeholder 7">
            <a:extLst>
              <a:ext uri="{FF2B5EF4-FFF2-40B4-BE49-F238E27FC236}">
                <a16:creationId xmlns:a16="http://schemas.microsoft.com/office/drawing/2014/main" id="{EAFB29EE-5433-43B9-B4E4-D66663FC644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44996" y="762000"/>
            <a:ext cx="3301999" cy="5334000"/>
          </a:xfrm>
          <a:prstGeom prst="roundRect">
            <a:avLst>
              <a:gd name="adj" fmla="val 1416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832619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342932DC-C3FD-4ED0-B4F1-26907027C0B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891767" y="1421018"/>
            <a:ext cx="1859904" cy="4015964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C31A10F3-E5FC-41AF-B331-B3671AF50C2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166062" y="1421018"/>
            <a:ext cx="1859904" cy="4015964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DE057142-AEF1-4163-A77C-1DE1C3FBC53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440357" y="1421018"/>
            <a:ext cx="1859904" cy="4015964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12" name="Picture Placeholder 7">
            <a:extLst>
              <a:ext uri="{FF2B5EF4-FFF2-40B4-BE49-F238E27FC236}">
                <a16:creationId xmlns:a16="http://schemas.microsoft.com/office/drawing/2014/main" id="{8F850A55-384D-41C9-8537-08A89AEB881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0714652" y="1421018"/>
            <a:ext cx="1859904" cy="4015964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565217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CE12DA4-8F1D-4346-B375-108A39D84FF3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9A006DF8-4674-4EE0-9DC4-1D3766A3157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 rot="19238493">
            <a:off x="6564402" y="1323940"/>
            <a:ext cx="2520793" cy="5411991"/>
          </a:xfrm>
          <a:prstGeom prst="roundRect">
            <a:avLst>
              <a:gd name="adj" fmla="val 10743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484017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8313894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1889832-BB93-4863-ACB2-1F5CC553DF1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1999" y="1819275"/>
            <a:ext cx="10668000" cy="2460397"/>
          </a:xfrm>
          <a:prstGeom prst="roundRect">
            <a:avLst>
              <a:gd name="adj" fmla="val 14580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19943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 wrap="square" lIns="0" tIns="0" rIns="0" bIns="0" anchor="t" anchorCtr="0">
            <a:sp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0071961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6E8B3DC3-6C8B-43CC-B256-9B4C79B0D6D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772400" y="762000"/>
            <a:ext cx="3657600" cy="5334000"/>
          </a:xfrm>
          <a:prstGeom prst="roundRect">
            <a:avLst>
              <a:gd name="adj" fmla="val 9700"/>
            </a:avLst>
          </a:prstGeom>
          <a:noFill/>
        </p:spPr>
        <p:txBody>
          <a:bodyPr>
            <a:normAutofit/>
          </a:bodyPr>
          <a:lstStyle>
            <a:lvl1pPr>
              <a:defRPr sz="1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61279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762000"/>
            <a:ext cx="9245989" cy="615040"/>
          </a:xfrm>
        </p:spPr>
        <p:txBody>
          <a:bodyPr wrap="square" lIns="0" tIns="0" rIns="0" bIns="0" anchor="t" anchorCtr="0">
            <a:sp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092034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7F546D31-186D-4E28-B7FE-90535B0EBA5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620125" y="762000"/>
            <a:ext cx="2809875" cy="5334000"/>
          </a:xfrm>
          <a:prstGeom prst="roundRect">
            <a:avLst>
              <a:gd name="adj" fmla="val 1638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309191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62000" y="762000"/>
            <a:ext cx="10668000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88212245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62000" y="762000"/>
            <a:ext cx="10668000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DD28D806-8E58-45B2-BC5C-DA73ABCBE5B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772400" y="762000"/>
            <a:ext cx="3657600" cy="5334000"/>
          </a:xfrm>
          <a:prstGeom prst="roundRect">
            <a:avLst>
              <a:gd name="adj" fmla="val 11262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159035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62000" y="762000"/>
            <a:ext cx="10668000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2B067164-3CB3-42D9-A13B-4C8F19E74DC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525" y="4009939"/>
            <a:ext cx="1686450" cy="2086062"/>
          </a:xfrm>
          <a:prstGeom prst="roundRect">
            <a:avLst>
              <a:gd name="adj" fmla="val 15238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483EA59-1812-4238-978D-A1A94E9D879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71525" y="1719745"/>
            <a:ext cx="1686450" cy="2086062"/>
          </a:xfrm>
          <a:prstGeom prst="roundRect">
            <a:avLst>
              <a:gd name="adj" fmla="val 16731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959726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483EA59-1812-4238-978D-A1A94E9D879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603843" y="2593974"/>
            <a:ext cx="1320332" cy="2828925"/>
          </a:xfrm>
          <a:prstGeom prst="roundRect">
            <a:avLst>
              <a:gd name="adj" fmla="val 1111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310B834-6A3E-4C63-BE13-A158A6EEC97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15322" y="762000"/>
            <a:ext cx="1874912" cy="3388996"/>
          </a:xfrm>
          <a:custGeom>
            <a:avLst/>
            <a:gdLst>
              <a:gd name="connsiteX0" fmla="*/ 0 w 1874912"/>
              <a:gd name="connsiteY0" fmla="*/ 0 h 3388996"/>
              <a:gd name="connsiteX1" fmla="*/ 1874912 w 1874912"/>
              <a:gd name="connsiteY1" fmla="*/ 0 h 3388996"/>
              <a:gd name="connsiteX2" fmla="*/ 1874912 w 1874912"/>
              <a:gd name="connsiteY2" fmla="*/ 3180637 h 3388996"/>
              <a:gd name="connsiteX3" fmla="*/ 1666553 w 1874912"/>
              <a:gd name="connsiteY3" fmla="*/ 3388996 h 3388996"/>
              <a:gd name="connsiteX4" fmla="*/ 208359 w 1874912"/>
              <a:gd name="connsiteY4" fmla="*/ 3388996 h 3388996"/>
              <a:gd name="connsiteX5" fmla="*/ 0 w 1874912"/>
              <a:gd name="connsiteY5" fmla="*/ 3180637 h 33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4912" h="3388996">
                <a:moveTo>
                  <a:pt x="0" y="0"/>
                </a:moveTo>
                <a:lnTo>
                  <a:pt x="1874912" y="0"/>
                </a:lnTo>
                <a:lnTo>
                  <a:pt x="1874912" y="3180637"/>
                </a:lnTo>
                <a:cubicBezTo>
                  <a:pt x="1874912" y="3295710"/>
                  <a:pt x="1781626" y="3388996"/>
                  <a:pt x="1666553" y="3388996"/>
                </a:cubicBezTo>
                <a:lnTo>
                  <a:pt x="208359" y="3388996"/>
                </a:lnTo>
                <a:cubicBezTo>
                  <a:pt x="93286" y="3388996"/>
                  <a:pt x="0" y="3295710"/>
                  <a:pt x="0" y="3180637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8" name="Picture Placeholder 7">
            <a:extLst>
              <a:ext uri="{FF2B5EF4-FFF2-40B4-BE49-F238E27FC236}">
                <a16:creationId xmlns:a16="http://schemas.microsoft.com/office/drawing/2014/main" id="{1C56834E-5418-4416-A82E-99C6848DDFE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805826" y="2224089"/>
            <a:ext cx="1538074" cy="3309936"/>
          </a:xfrm>
          <a:prstGeom prst="roundRect">
            <a:avLst>
              <a:gd name="adj" fmla="val 1111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21" name="Picture Placeholder 7">
            <a:extLst>
              <a:ext uri="{FF2B5EF4-FFF2-40B4-BE49-F238E27FC236}">
                <a16:creationId xmlns:a16="http://schemas.microsoft.com/office/drawing/2014/main" id="{C775ED8C-00C7-4263-9830-839A1FB43F9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41115" y="1203653"/>
            <a:ext cx="1796999" cy="3891837"/>
          </a:xfrm>
          <a:prstGeom prst="roundRect">
            <a:avLst>
              <a:gd name="adj" fmla="val 1111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854288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483EA59-1812-4238-978D-A1A94E9D879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1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3" name="Picture Placeholder 7">
            <a:extLst>
              <a:ext uri="{FF2B5EF4-FFF2-40B4-BE49-F238E27FC236}">
                <a16:creationId xmlns:a16="http://schemas.microsoft.com/office/drawing/2014/main" id="{6FF68EBD-07AD-413A-9A4C-F94E79BBDD9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52326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4" name="Picture Placeholder 7">
            <a:extLst>
              <a:ext uri="{FF2B5EF4-FFF2-40B4-BE49-F238E27FC236}">
                <a16:creationId xmlns:a16="http://schemas.microsoft.com/office/drawing/2014/main" id="{5D805EB1-822B-4938-B471-F1DCD34351A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2654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5" name="Picture Placeholder 7">
            <a:extLst>
              <a:ext uri="{FF2B5EF4-FFF2-40B4-BE49-F238E27FC236}">
                <a16:creationId xmlns:a16="http://schemas.microsoft.com/office/drawing/2014/main" id="{FD36A70C-8300-4095-8D4D-3BF0F8A7858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832979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461966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7">
            <a:extLst>
              <a:ext uri="{FF2B5EF4-FFF2-40B4-BE49-F238E27FC236}">
                <a16:creationId xmlns:a16="http://schemas.microsoft.com/office/drawing/2014/main" id="{6FF68EBD-07AD-413A-9A4C-F94E79BBDD9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52326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4" name="Picture Placeholder 7">
            <a:extLst>
              <a:ext uri="{FF2B5EF4-FFF2-40B4-BE49-F238E27FC236}">
                <a16:creationId xmlns:a16="http://schemas.microsoft.com/office/drawing/2014/main" id="{5D805EB1-822B-4938-B471-F1DCD34351A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2654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5" name="Picture Placeholder 7">
            <a:extLst>
              <a:ext uri="{FF2B5EF4-FFF2-40B4-BE49-F238E27FC236}">
                <a16:creationId xmlns:a16="http://schemas.microsoft.com/office/drawing/2014/main" id="{FD36A70C-8300-4095-8D4D-3BF0F8A7858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832979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145280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22F966B-80E9-46D3-A153-8BF1F8F615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524" y="762001"/>
            <a:ext cx="3343275" cy="5334000"/>
          </a:xfrm>
          <a:prstGeom prst="roundRect">
            <a:avLst>
              <a:gd name="adj" fmla="val 8975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7680705-7B37-4143-A4C5-E44DED8722A6}"/>
              </a:ext>
            </a:extLst>
          </p:cNvPr>
          <p:cNvSpPr/>
          <p:nvPr userDrawn="1"/>
        </p:nvSpPr>
        <p:spPr>
          <a:xfrm>
            <a:off x="4333875" y="761998"/>
            <a:ext cx="7096125" cy="5334000"/>
          </a:xfrm>
          <a:prstGeom prst="roundRect">
            <a:avLst>
              <a:gd name="adj" fmla="val 613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149372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4CB19E4C-E032-4737-8BF9-B213DD04ADC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086725" y="761998"/>
            <a:ext cx="3343275" cy="5334000"/>
          </a:xfrm>
          <a:prstGeom prst="roundRect">
            <a:avLst>
              <a:gd name="adj" fmla="val 106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908809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2A683831-2452-45A6-8E24-35E1E55D081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2000" y="762000"/>
            <a:ext cx="3343275" cy="2516859"/>
          </a:xfrm>
          <a:prstGeom prst="roundRect">
            <a:avLst>
              <a:gd name="adj" fmla="val 1322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1D338430-F893-492C-8405-01D177523C3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1998" y="3573807"/>
            <a:ext cx="3343275" cy="2519526"/>
          </a:xfrm>
          <a:prstGeom prst="roundRect">
            <a:avLst>
              <a:gd name="adj" fmla="val 12857"/>
            </a:avLst>
          </a:prstGeom>
          <a:solidFill>
            <a:schemeClr val="bg2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85974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22F966B-80E9-46D3-A153-8BF1F8F615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524" y="762001"/>
            <a:ext cx="5191126" cy="5334000"/>
          </a:xfrm>
          <a:prstGeom prst="roundRect">
            <a:avLst>
              <a:gd name="adj" fmla="val 5672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E5813C02-0010-4EE4-AEED-C9BDDF238A9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38874" y="762001"/>
            <a:ext cx="5191126" cy="5334000"/>
          </a:xfrm>
          <a:prstGeom prst="roundRect">
            <a:avLst>
              <a:gd name="adj" fmla="val 5672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44695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508CCA8B-C4EE-4795-873B-229F314E7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00474" y="762000"/>
            <a:ext cx="2752725" cy="5334000"/>
          </a:xfrm>
          <a:prstGeom prst="roundRect">
            <a:avLst>
              <a:gd name="adj" fmla="val 1638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13619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0213455-3F9A-4A1C-BC16-306ED46A234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-1"/>
            <a:ext cx="4528133" cy="6857999"/>
          </a:xfrm>
          <a:custGeom>
            <a:avLst/>
            <a:gdLst>
              <a:gd name="connsiteX0" fmla="*/ 0 w 4528133"/>
              <a:gd name="connsiteY0" fmla="*/ 0 h 6857999"/>
              <a:gd name="connsiteX1" fmla="*/ 4189178 w 4528133"/>
              <a:gd name="connsiteY1" fmla="*/ 0 h 6857999"/>
              <a:gd name="connsiteX2" fmla="*/ 4528133 w 4528133"/>
              <a:gd name="connsiteY2" fmla="*/ 338955 h 6857999"/>
              <a:gd name="connsiteX3" fmla="*/ 4528133 w 4528133"/>
              <a:gd name="connsiteY3" fmla="*/ 6519044 h 6857999"/>
              <a:gd name="connsiteX4" fmla="*/ 4189178 w 4528133"/>
              <a:gd name="connsiteY4" fmla="*/ 6857999 h 6857999"/>
              <a:gd name="connsiteX5" fmla="*/ 0 w 4528133"/>
              <a:gd name="connsiteY5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28133" h="6857999">
                <a:moveTo>
                  <a:pt x="0" y="0"/>
                </a:moveTo>
                <a:lnTo>
                  <a:pt x="4189178" y="0"/>
                </a:lnTo>
                <a:cubicBezTo>
                  <a:pt x="4376378" y="0"/>
                  <a:pt x="4528133" y="151755"/>
                  <a:pt x="4528133" y="338955"/>
                </a:cubicBezTo>
                <a:lnTo>
                  <a:pt x="4528133" y="6519044"/>
                </a:lnTo>
                <a:cubicBezTo>
                  <a:pt x="4528133" y="6706244"/>
                  <a:pt x="4376378" y="6857999"/>
                  <a:pt x="4189178" y="6857999"/>
                </a:cubicBezTo>
                <a:lnTo>
                  <a:pt x="0" y="6857999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81353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C4EE589B-710B-4D3A-B904-55FD5206C6A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972300" cy="6858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207484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EE5E6F3B-0B5E-4232-8A36-A917763493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1"/>
            <a:ext cx="10668000" cy="2533649"/>
          </a:xfrm>
          <a:prstGeom prst="roundRect">
            <a:avLst>
              <a:gd name="adj" fmla="val 11607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72682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E5813C02-0010-4EE4-AEED-C9BDDF238A9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2000" y="762001"/>
            <a:ext cx="7096124" cy="5334000"/>
          </a:xfrm>
          <a:prstGeom prst="roundRect">
            <a:avLst>
              <a:gd name="adj" fmla="val 6022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75117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EE5E6F3B-0B5E-4232-8A36-A917763493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171950" y="762001"/>
            <a:ext cx="7258050" cy="5333999"/>
          </a:xfrm>
          <a:prstGeom prst="roundRect">
            <a:avLst>
              <a:gd name="adj" fmla="val 6250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04149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EE5E6F3B-0B5E-4232-8A36-A917763493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86375" y="762002"/>
            <a:ext cx="2962276" cy="1647824"/>
          </a:xfrm>
          <a:prstGeom prst="roundRect">
            <a:avLst>
              <a:gd name="adj" fmla="val 21857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EC841993-1455-4D88-84E8-A9867D55C79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67724" y="762002"/>
            <a:ext cx="2962276" cy="1647824"/>
          </a:xfrm>
          <a:prstGeom prst="roundRect">
            <a:avLst>
              <a:gd name="adj" fmla="val 21857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1317910-EC65-471E-B9FA-7124F9B033D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286375" y="3530601"/>
            <a:ext cx="2962276" cy="1647824"/>
          </a:xfrm>
          <a:prstGeom prst="roundRect">
            <a:avLst>
              <a:gd name="adj" fmla="val 21857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EA225E5C-1624-4814-ACDF-136AEEE075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467724" y="3530601"/>
            <a:ext cx="2962276" cy="1647824"/>
          </a:xfrm>
          <a:prstGeom prst="roundRect">
            <a:avLst>
              <a:gd name="adj" fmla="val 21857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245189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04FA31-D105-437F-B15A-935B2F0F24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3238" y="6311106"/>
            <a:ext cx="401637" cy="365125"/>
          </a:xfrm>
          <a:prstGeom prst="rect">
            <a:avLst/>
          </a:prstGeom>
        </p:spPr>
        <p:txBody>
          <a:bodyPr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fld id="{6CE9F8F1-F686-49DF-9F26-08C777B2363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2A7F899A-916A-4555-ABFD-8FD670272B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10050" y="1419225"/>
            <a:ext cx="3771900" cy="3771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anchor="ctr" anchorCtr="0">
            <a:normAutofit/>
          </a:bodyPr>
          <a:lstStyle>
            <a:lvl1pPr algn="ctr"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138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3815068-1207-4F11-AC02-A99F69690C6E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45AC584F-29EB-42C7-93A5-764468A196B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89160" y="2740802"/>
            <a:ext cx="310777" cy="31218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3" name="Picture Placeholder 4">
            <a:extLst>
              <a:ext uri="{FF2B5EF4-FFF2-40B4-BE49-F238E27FC236}">
                <a16:creationId xmlns:a16="http://schemas.microsoft.com/office/drawing/2014/main" id="{A8A82DE0-327A-4E16-8B38-D81AF883BFA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313412" y="2578080"/>
            <a:ext cx="310777" cy="31218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4" name="Picture Placeholder 4">
            <a:extLst>
              <a:ext uri="{FF2B5EF4-FFF2-40B4-BE49-F238E27FC236}">
                <a16:creationId xmlns:a16="http://schemas.microsoft.com/office/drawing/2014/main" id="{6E8C6DB9-7341-4034-9BCC-354A4FC260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633174" y="1685926"/>
            <a:ext cx="676812" cy="67988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6" name="Picture Placeholder 4">
            <a:extLst>
              <a:ext uri="{FF2B5EF4-FFF2-40B4-BE49-F238E27FC236}">
                <a16:creationId xmlns:a16="http://schemas.microsoft.com/office/drawing/2014/main" id="{203EA814-8B65-4A1E-87D7-3918A72412D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484342" y="3793556"/>
            <a:ext cx="676812" cy="67988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5" name="Picture Placeholder 4">
            <a:extLst>
              <a:ext uri="{FF2B5EF4-FFF2-40B4-BE49-F238E27FC236}">
                <a16:creationId xmlns:a16="http://schemas.microsoft.com/office/drawing/2014/main" id="{6B8AEBE3-1FFC-45AF-B616-9D7F2A4D7C6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237804" y="2438959"/>
            <a:ext cx="676812" cy="67988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2" name="Picture Placeholder 4">
            <a:extLst>
              <a:ext uri="{FF2B5EF4-FFF2-40B4-BE49-F238E27FC236}">
                <a16:creationId xmlns:a16="http://schemas.microsoft.com/office/drawing/2014/main" id="{3B3B0BA5-8D6F-4FC2-971E-F16D70670E5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43231" y="3517954"/>
            <a:ext cx="310777" cy="31218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1197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9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9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4" grpId="0" animBg="1"/>
      <p:bldP spid="16" grpId="0" animBg="1"/>
      <p:bldP spid="15" grpId="0" animBg="1"/>
      <p:bldP spid="12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6DEF7C1-D963-42E9-B597-11E5C05EAE8B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FF44F6A-D835-4FF7-AA4F-028E8312C78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81925" y="1228725"/>
            <a:ext cx="3019425" cy="4133850"/>
          </a:xfrm>
          <a:prstGeom prst="round2DiagRect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wrap="square" anchor="ctr" anchorCtr="0">
            <a:noAutofit/>
          </a:bodyPr>
          <a:lstStyle>
            <a:lvl1pPr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:a16="http://schemas.microsoft.com/office/drawing/2014/main" id="{6019433F-1B35-4CCF-B843-47355DA6BEB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15075" y="1824038"/>
            <a:ext cx="1785938" cy="3833812"/>
          </a:xfrm>
          <a:prstGeom prst="roundRect">
            <a:avLst>
              <a:gd name="adj" fmla="val 8747"/>
            </a:avLst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wrap="square" anchor="ctr" anchorCtr="0">
            <a:noAutofit/>
          </a:bodyPr>
          <a:lstStyle>
            <a:lvl1pPr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1142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16667E-6 -3.7037E-7 L 4.16667E-6 0.39259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6.25E-7 4.44444E-6 L 6.25E-7 0.39259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4" grpId="0" animBg="1"/>
      <p:bldP spid="4" grpId="1" animBg="1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1334F14-394F-466D-A77E-E691EED66907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2B20D39-1855-445F-9819-28EEF235F3D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635138" y="1580008"/>
            <a:ext cx="1521187" cy="1919799"/>
          </a:xfrm>
          <a:custGeom>
            <a:avLst/>
            <a:gdLst/>
            <a:ahLst/>
            <a:cxnLst/>
            <a:rect l="l" t="t" r="r" b="b"/>
            <a:pathLst>
              <a:path w="1521187" h="1919799">
                <a:moveTo>
                  <a:pt x="866553" y="0"/>
                </a:moveTo>
                <a:cubicBezTo>
                  <a:pt x="970255" y="0"/>
                  <a:pt x="1073032" y="13776"/>
                  <a:pt x="1174884" y="41328"/>
                </a:cubicBezTo>
                <a:cubicBezTo>
                  <a:pt x="1276736" y="68880"/>
                  <a:pt x="1383064" y="113759"/>
                  <a:pt x="1493867" y="175965"/>
                </a:cubicBezTo>
                <a:lnTo>
                  <a:pt x="1284762" y="677684"/>
                </a:lnTo>
                <a:cubicBezTo>
                  <a:pt x="1207513" y="630536"/>
                  <a:pt x="1138992" y="595416"/>
                  <a:pt x="1079199" y="572327"/>
                </a:cubicBezTo>
                <a:cubicBezTo>
                  <a:pt x="1019405" y="549237"/>
                  <a:pt x="962086" y="537693"/>
                  <a:pt x="907240" y="537693"/>
                </a:cubicBezTo>
                <a:cubicBezTo>
                  <a:pt x="867865" y="537693"/>
                  <a:pt x="839065" y="543319"/>
                  <a:pt x="820839" y="554573"/>
                </a:cubicBezTo>
                <a:cubicBezTo>
                  <a:pt x="802614" y="565827"/>
                  <a:pt x="793501" y="580327"/>
                  <a:pt x="793501" y="598074"/>
                </a:cubicBezTo>
                <a:cubicBezTo>
                  <a:pt x="793501" y="635328"/>
                  <a:pt x="877735" y="672064"/>
                  <a:pt x="1046204" y="708283"/>
                </a:cubicBezTo>
                <a:cubicBezTo>
                  <a:pt x="1073381" y="714505"/>
                  <a:pt x="1094789" y="719258"/>
                  <a:pt x="1110427" y="722544"/>
                </a:cubicBezTo>
                <a:cubicBezTo>
                  <a:pt x="1235292" y="750652"/>
                  <a:pt x="1334967" y="809650"/>
                  <a:pt x="1409455" y="899537"/>
                </a:cubicBezTo>
                <a:cubicBezTo>
                  <a:pt x="1483943" y="989424"/>
                  <a:pt x="1521187" y="1097569"/>
                  <a:pt x="1521187" y="1223973"/>
                </a:cubicBezTo>
                <a:cubicBezTo>
                  <a:pt x="1521187" y="1428673"/>
                  <a:pt x="1447385" y="1595819"/>
                  <a:pt x="1299780" y="1725411"/>
                </a:cubicBezTo>
                <a:cubicBezTo>
                  <a:pt x="1152176" y="1855003"/>
                  <a:pt x="960883" y="1919799"/>
                  <a:pt x="725901" y="1919799"/>
                </a:cubicBezTo>
                <a:cubicBezTo>
                  <a:pt x="606211" y="1919799"/>
                  <a:pt x="487039" y="1902889"/>
                  <a:pt x="368383" y="1869070"/>
                </a:cubicBezTo>
                <a:cubicBezTo>
                  <a:pt x="249728" y="1835251"/>
                  <a:pt x="126934" y="1780900"/>
                  <a:pt x="0" y="1706018"/>
                </a:cubicBezTo>
                <a:lnTo>
                  <a:pt x="217526" y="1170983"/>
                </a:lnTo>
                <a:cubicBezTo>
                  <a:pt x="325005" y="1237070"/>
                  <a:pt x="413479" y="1284432"/>
                  <a:pt x="482948" y="1313071"/>
                </a:cubicBezTo>
                <a:cubicBezTo>
                  <a:pt x="552417" y="1341709"/>
                  <a:pt x="616715" y="1356029"/>
                  <a:pt x="675842" y="1356029"/>
                </a:cubicBezTo>
                <a:cubicBezTo>
                  <a:pt x="714673" y="1356029"/>
                  <a:pt x="743784" y="1349619"/>
                  <a:pt x="763174" y="1336800"/>
                </a:cubicBezTo>
                <a:cubicBezTo>
                  <a:pt x="782564" y="1323982"/>
                  <a:pt x="792259" y="1307832"/>
                  <a:pt x="792259" y="1288352"/>
                </a:cubicBezTo>
                <a:cubicBezTo>
                  <a:pt x="792259" y="1252404"/>
                  <a:pt x="733953" y="1222401"/>
                  <a:pt x="617342" y="1198342"/>
                </a:cubicBezTo>
                <a:cubicBezTo>
                  <a:pt x="580541" y="1190231"/>
                  <a:pt x="548552" y="1183266"/>
                  <a:pt x="521375" y="1177445"/>
                </a:cubicBezTo>
                <a:cubicBezTo>
                  <a:pt x="387185" y="1144744"/>
                  <a:pt x="282885" y="1084812"/>
                  <a:pt x="208475" y="997648"/>
                </a:cubicBezTo>
                <a:cubicBezTo>
                  <a:pt x="134064" y="910484"/>
                  <a:pt x="96859" y="802070"/>
                  <a:pt x="96859" y="672407"/>
                </a:cubicBezTo>
                <a:cubicBezTo>
                  <a:pt x="96859" y="473243"/>
                  <a:pt x="167965" y="311384"/>
                  <a:pt x="310175" y="186830"/>
                </a:cubicBezTo>
                <a:cubicBezTo>
                  <a:pt x="452385" y="62277"/>
                  <a:pt x="637844" y="0"/>
                  <a:pt x="866553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C8C0CF6-2946-4D33-A9BD-712A69D8677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70280" y="1620987"/>
            <a:ext cx="2601539" cy="1831632"/>
          </a:xfrm>
          <a:custGeom>
            <a:avLst/>
            <a:gdLst/>
            <a:ahLst/>
            <a:cxnLst/>
            <a:rect l="l" t="t" r="r" b="b"/>
            <a:pathLst>
              <a:path w="2601539" h="1831632">
                <a:moveTo>
                  <a:pt x="0" y="0"/>
                </a:moveTo>
                <a:lnTo>
                  <a:pt x="689598" y="0"/>
                </a:lnTo>
                <a:lnTo>
                  <a:pt x="833276" y="805646"/>
                </a:lnTo>
                <a:cubicBezTo>
                  <a:pt x="839201" y="839213"/>
                  <a:pt x="844473" y="871691"/>
                  <a:pt x="849092" y="903078"/>
                </a:cubicBezTo>
                <a:lnTo>
                  <a:pt x="858006" y="971153"/>
                </a:lnTo>
                <a:lnTo>
                  <a:pt x="859759" y="961038"/>
                </a:lnTo>
                <a:cubicBezTo>
                  <a:pt x="864246" y="936258"/>
                  <a:pt x="869427" y="909685"/>
                  <a:pt x="875303" y="881318"/>
                </a:cubicBezTo>
                <a:cubicBezTo>
                  <a:pt x="877153" y="867309"/>
                  <a:pt x="879339" y="855240"/>
                  <a:pt x="881861" y="845112"/>
                </a:cubicBezTo>
                <a:lnTo>
                  <a:pt x="1053907" y="0"/>
                </a:lnTo>
                <a:lnTo>
                  <a:pt x="1547128" y="0"/>
                </a:lnTo>
                <a:lnTo>
                  <a:pt x="1720648" y="853125"/>
                </a:lnTo>
                <a:cubicBezTo>
                  <a:pt x="1721877" y="860524"/>
                  <a:pt x="1722957" y="866145"/>
                  <a:pt x="1723888" y="869986"/>
                </a:cubicBezTo>
                <a:cubicBezTo>
                  <a:pt x="1730071" y="900459"/>
                  <a:pt x="1735522" y="928847"/>
                  <a:pt x="1740239" y="955152"/>
                </a:cubicBezTo>
                <a:lnTo>
                  <a:pt x="1743013" y="971258"/>
                </a:lnTo>
                <a:lnTo>
                  <a:pt x="1751942" y="903063"/>
                </a:lnTo>
                <a:cubicBezTo>
                  <a:pt x="1756562" y="871679"/>
                  <a:pt x="1761834" y="839207"/>
                  <a:pt x="1767758" y="805646"/>
                </a:cubicBezTo>
                <a:lnTo>
                  <a:pt x="1911437" y="0"/>
                </a:lnTo>
                <a:lnTo>
                  <a:pt x="2601539" y="0"/>
                </a:lnTo>
                <a:lnTo>
                  <a:pt x="2073994" y="1831632"/>
                </a:lnTo>
                <a:lnTo>
                  <a:pt x="1475357" y="1831632"/>
                </a:lnTo>
                <a:lnTo>
                  <a:pt x="1337131" y="1205055"/>
                </a:lnTo>
                <a:cubicBezTo>
                  <a:pt x="1335824" y="1199557"/>
                  <a:pt x="1332577" y="1184889"/>
                  <a:pt x="1327390" y="1161049"/>
                </a:cubicBezTo>
                <a:cubicBezTo>
                  <a:pt x="1318198" y="1119973"/>
                  <a:pt x="1310599" y="1083456"/>
                  <a:pt x="1304592" y="1051497"/>
                </a:cubicBezTo>
                <a:lnTo>
                  <a:pt x="1300551" y="1029036"/>
                </a:lnTo>
                <a:lnTo>
                  <a:pt x="1296445" y="1051997"/>
                </a:lnTo>
                <a:cubicBezTo>
                  <a:pt x="1290433" y="1084180"/>
                  <a:pt x="1282827" y="1120997"/>
                  <a:pt x="1273625" y="1162446"/>
                </a:cubicBezTo>
                <a:cubicBezTo>
                  <a:pt x="1269563" y="1180426"/>
                  <a:pt x="1265592" y="1197843"/>
                  <a:pt x="1261712" y="1214698"/>
                </a:cubicBezTo>
                <a:lnTo>
                  <a:pt x="1125659" y="1831632"/>
                </a:lnTo>
                <a:lnTo>
                  <a:pt x="527002" y="1831632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AC7ABAE-38AB-4611-9E6F-A2148DBA0FC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247759" y="1620987"/>
            <a:ext cx="1404458" cy="1831632"/>
          </a:xfrm>
          <a:custGeom>
            <a:avLst/>
            <a:gdLst/>
            <a:ahLst/>
            <a:cxnLst/>
            <a:rect l="l" t="t" r="r" b="b"/>
            <a:pathLst>
              <a:path w="1404458" h="1831632">
                <a:moveTo>
                  <a:pt x="0" y="0"/>
                </a:moveTo>
                <a:lnTo>
                  <a:pt x="1404458" y="0"/>
                </a:lnTo>
                <a:lnTo>
                  <a:pt x="1404458" y="633310"/>
                </a:lnTo>
                <a:lnTo>
                  <a:pt x="1048066" y="633310"/>
                </a:lnTo>
                <a:lnTo>
                  <a:pt x="1048066" y="1831632"/>
                </a:lnTo>
                <a:lnTo>
                  <a:pt x="356392" y="1831632"/>
                </a:lnTo>
                <a:lnTo>
                  <a:pt x="356392" y="633310"/>
                </a:lnTo>
                <a:lnTo>
                  <a:pt x="0" y="633310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0B3D456-FD4D-4C66-8512-794F86675DC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585774" y="1580008"/>
            <a:ext cx="1955811" cy="1925192"/>
          </a:xfrm>
          <a:custGeom>
            <a:avLst/>
            <a:gdLst/>
            <a:ahLst/>
            <a:cxnLst/>
            <a:rect l="l" t="t" r="r" b="b"/>
            <a:pathLst>
              <a:path w="1955811" h="1919799">
                <a:moveTo>
                  <a:pt x="976644" y="644486"/>
                </a:moveTo>
                <a:cubicBezTo>
                  <a:pt x="895075" y="644486"/>
                  <a:pt x="829050" y="673189"/>
                  <a:pt x="778570" y="730596"/>
                </a:cubicBezTo>
                <a:cubicBezTo>
                  <a:pt x="728090" y="788003"/>
                  <a:pt x="702850" y="864424"/>
                  <a:pt x="702850" y="959861"/>
                </a:cubicBezTo>
                <a:cubicBezTo>
                  <a:pt x="702850" y="1055763"/>
                  <a:pt x="727938" y="1131693"/>
                  <a:pt x="778114" y="1187651"/>
                </a:cubicBezTo>
                <a:cubicBezTo>
                  <a:pt x="828290" y="1243608"/>
                  <a:pt x="894467" y="1271587"/>
                  <a:pt x="976644" y="1271587"/>
                </a:cubicBezTo>
                <a:cubicBezTo>
                  <a:pt x="1059145" y="1271587"/>
                  <a:pt x="1125410" y="1243482"/>
                  <a:pt x="1175437" y="1187272"/>
                </a:cubicBezTo>
                <a:cubicBezTo>
                  <a:pt x="1225464" y="1131062"/>
                  <a:pt x="1250477" y="1055258"/>
                  <a:pt x="1250477" y="959861"/>
                </a:cubicBezTo>
                <a:cubicBezTo>
                  <a:pt x="1250477" y="864140"/>
                  <a:pt x="1225325" y="787647"/>
                  <a:pt x="1175019" y="730383"/>
                </a:cubicBezTo>
                <a:cubicBezTo>
                  <a:pt x="1124714" y="673118"/>
                  <a:pt x="1058589" y="644486"/>
                  <a:pt x="976644" y="644486"/>
                </a:cubicBezTo>
                <a:close/>
                <a:moveTo>
                  <a:pt x="976683" y="0"/>
                </a:moveTo>
                <a:cubicBezTo>
                  <a:pt x="1113538" y="0"/>
                  <a:pt x="1241639" y="23584"/>
                  <a:pt x="1360986" y="70752"/>
                </a:cubicBezTo>
                <a:cubicBezTo>
                  <a:pt x="1480334" y="117921"/>
                  <a:pt x="1588941" y="193725"/>
                  <a:pt x="1686809" y="298164"/>
                </a:cubicBezTo>
                <a:cubicBezTo>
                  <a:pt x="1771949" y="373176"/>
                  <a:pt x="1838068" y="468628"/>
                  <a:pt x="1885165" y="584521"/>
                </a:cubicBezTo>
                <a:cubicBezTo>
                  <a:pt x="1932262" y="700415"/>
                  <a:pt x="1955811" y="825541"/>
                  <a:pt x="1955811" y="959899"/>
                </a:cubicBezTo>
                <a:cubicBezTo>
                  <a:pt x="1955811" y="1093754"/>
                  <a:pt x="1932055" y="1218414"/>
                  <a:pt x="1884544" y="1333880"/>
                </a:cubicBezTo>
                <a:cubicBezTo>
                  <a:pt x="1837033" y="1449347"/>
                  <a:pt x="1769905" y="1545394"/>
                  <a:pt x="1683161" y="1622023"/>
                </a:cubicBezTo>
                <a:cubicBezTo>
                  <a:pt x="1586108" y="1725634"/>
                  <a:pt x="1477873" y="1801167"/>
                  <a:pt x="1358454" y="1848620"/>
                </a:cubicBezTo>
                <a:cubicBezTo>
                  <a:pt x="1239036" y="1896072"/>
                  <a:pt x="1111779" y="1919799"/>
                  <a:pt x="976683" y="1919799"/>
                </a:cubicBezTo>
                <a:cubicBezTo>
                  <a:pt x="839996" y="1919799"/>
                  <a:pt x="712251" y="1896115"/>
                  <a:pt x="593447" y="1848746"/>
                </a:cubicBezTo>
                <a:cubicBezTo>
                  <a:pt x="474643" y="1801377"/>
                  <a:pt x="368952" y="1732231"/>
                  <a:pt x="276375" y="1641309"/>
                </a:cubicBezTo>
                <a:cubicBezTo>
                  <a:pt x="185155" y="1552561"/>
                  <a:pt x="116288" y="1450860"/>
                  <a:pt x="69773" y="1336209"/>
                </a:cubicBezTo>
                <a:cubicBezTo>
                  <a:pt x="23258" y="1221557"/>
                  <a:pt x="0" y="1096121"/>
                  <a:pt x="0" y="959899"/>
                </a:cubicBezTo>
                <a:cubicBezTo>
                  <a:pt x="0" y="824222"/>
                  <a:pt x="23297" y="698539"/>
                  <a:pt x="69889" y="582853"/>
                </a:cubicBezTo>
                <a:cubicBezTo>
                  <a:pt x="116482" y="467166"/>
                  <a:pt x="185311" y="365033"/>
                  <a:pt x="276375" y="276452"/>
                </a:cubicBezTo>
                <a:cubicBezTo>
                  <a:pt x="368125" y="186332"/>
                  <a:pt x="473570" y="117727"/>
                  <a:pt x="592710" y="70636"/>
                </a:cubicBezTo>
                <a:cubicBezTo>
                  <a:pt x="711850" y="23545"/>
                  <a:pt x="839841" y="0"/>
                  <a:pt x="976683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7867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15" grpId="0" animBg="1"/>
      <p:bldP spid="14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F3B33E05-CD3D-4B58-BE2F-A5A98C3E981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1999" y="762001"/>
            <a:ext cx="7020397" cy="3169920"/>
          </a:xfrm>
          <a:prstGeom prst="roundRect">
            <a:avLst>
              <a:gd name="adj" fmla="val 12067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05507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69174C2-2C8A-4D08-B4D4-F1BD36889B9A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9859EC2-AE27-43FB-B713-C4524EDD15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21006" y="1636182"/>
            <a:ext cx="3585634" cy="3585634"/>
          </a:xfrm>
          <a:custGeom>
            <a:avLst/>
            <a:gdLst>
              <a:gd name="connsiteX0" fmla="*/ 1792817 w 3585634"/>
              <a:gd name="connsiteY0" fmla="*/ 1135213 h 3585634"/>
              <a:gd name="connsiteX1" fmla="*/ 1135213 w 3585634"/>
              <a:gd name="connsiteY1" fmla="*/ 1792817 h 3585634"/>
              <a:gd name="connsiteX2" fmla="*/ 1792817 w 3585634"/>
              <a:gd name="connsiteY2" fmla="*/ 2450421 h 3585634"/>
              <a:gd name="connsiteX3" fmla="*/ 2450421 w 3585634"/>
              <a:gd name="connsiteY3" fmla="*/ 1792817 h 3585634"/>
              <a:gd name="connsiteX4" fmla="*/ 1792817 w 3585634"/>
              <a:gd name="connsiteY4" fmla="*/ 1135213 h 3585634"/>
              <a:gd name="connsiteX5" fmla="*/ 1792817 w 3585634"/>
              <a:gd name="connsiteY5" fmla="*/ 0 h 3585634"/>
              <a:gd name="connsiteX6" fmla="*/ 3585634 w 3585634"/>
              <a:gd name="connsiteY6" fmla="*/ 1792817 h 3585634"/>
              <a:gd name="connsiteX7" fmla="*/ 1792817 w 3585634"/>
              <a:gd name="connsiteY7" fmla="*/ 3585634 h 3585634"/>
              <a:gd name="connsiteX8" fmla="*/ 0 w 3585634"/>
              <a:gd name="connsiteY8" fmla="*/ 1792817 h 3585634"/>
              <a:gd name="connsiteX9" fmla="*/ 1792817 w 3585634"/>
              <a:gd name="connsiteY9" fmla="*/ 0 h 3585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85634" h="3585634">
                <a:moveTo>
                  <a:pt x="1792817" y="1135213"/>
                </a:moveTo>
                <a:cubicBezTo>
                  <a:pt x="1429632" y="1135213"/>
                  <a:pt x="1135213" y="1429632"/>
                  <a:pt x="1135213" y="1792817"/>
                </a:cubicBezTo>
                <a:cubicBezTo>
                  <a:pt x="1135213" y="2156002"/>
                  <a:pt x="1429632" y="2450421"/>
                  <a:pt x="1792817" y="2450421"/>
                </a:cubicBezTo>
                <a:cubicBezTo>
                  <a:pt x="2156002" y="2450421"/>
                  <a:pt x="2450421" y="2156002"/>
                  <a:pt x="2450421" y="1792817"/>
                </a:cubicBezTo>
                <a:cubicBezTo>
                  <a:pt x="2450421" y="1429632"/>
                  <a:pt x="2156002" y="1135213"/>
                  <a:pt x="1792817" y="1135213"/>
                </a:cubicBezTo>
                <a:close/>
                <a:moveTo>
                  <a:pt x="1792817" y="0"/>
                </a:moveTo>
                <a:cubicBezTo>
                  <a:pt x="2782962" y="0"/>
                  <a:pt x="3585634" y="802672"/>
                  <a:pt x="3585634" y="1792817"/>
                </a:cubicBezTo>
                <a:cubicBezTo>
                  <a:pt x="3585634" y="2782962"/>
                  <a:pt x="2782962" y="3585634"/>
                  <a:pt x="1792817" y="3585634"/>
                </a:cubicBezTo>
                <a:cubicBezTo>
                  <a:pt x="802672" y="3585634"/>
                  <a:pt x="0" y="2782962"/>
                  <a:pt x="0" y="1792817"/>
                </a:cubicBezTo>
                <a:cubicBezTo>
                  <a:pt x="0" y="802672"/>
                  <a:pt x="802672" y="0"/>
                  <a:pt x="1792817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9472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D8A41C4-702F-40F6-BF93-023B96BA24E0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0C637F5-644C-4243-8EE3-B5514C6867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76925" y="1466849"/>
            <a:ext cx="6315075" cy="5391151"/>
          </a:xfrm>
          <a:custGeom>
            <a:avLst/>
            <a:gdLst>
              <a:gd name="connsiteX0" fmla="*/ 645442 w 6315075"/>
              <a:gd name="connsiteY0" fmla="*/ 0 h 5391151"/>
              <a:gd name="connsiteX1" fmla="*/ 5993483 w 6315075"/>
              <a:gd name="connsiteY1" fmla="*/ 0 h 5391151"/>
              <a:gd name="connsiteX2" fmla="*/ 6244718 w 6315075"/>
              <a:gd name="connsiteY2" fmla="*/ 50722 h 5391151"/>
              <a:gd name="connsiteX3" fmla="*/ 6315075 w 6315075"/>
              <a:gd name="connsiteY3" fmla="*/ 88911 h 5391151"/>
              <a:gd name="connsiteX4" fmla="*/ 6315075 w 6315075"/>
              <a:gd name="connsiteY4" fmla="*/ 5391151 h 5391151"/>
              <a:gd name="connsiteX5" fmla="*/ 0 w 6315075"/>
              <a:gd name="connsiteY5" fmla="*/ 5391151 h 5391151"/>
              <a:gd name="connsiteX6" fmla="*/ 0 w 6315075"/>
              <a:gd name="connsiteY6" fmla="*/ 645442 h 5391151"/>
              <a:gd name="connsiteX7" fmla="*/ 645442 w 6315075"/>
              <a:gd name="connsiteY7" fmla="*/ 0 h 539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15075" h="5391151">
                <a:moveTo>
                  <a:pt x="645442" y="0"/>
                </a:moveTo>
                <a:lnTo>
                  <a:pt x="5993483" y="0"/>
                </a:lnTo>
                <a:cubicBezTo>
                  <a:pt x="6082600" y="0"/>
                  <a:pt x="6167499" y="18061"/>
                  <a:pt x="6244718" y="50722"/>
                </a:cubicBezTo>
                <a:lnTo>
                  <a:pt x="6315075" y="88911"/>
                </a:lnTo>
                <a:lnTo>
                  <a:pt x="6315075" y="5391151"/>
                </a:lnTo>
                <a:lnTo>
                  <a:pt x="0" y="5391151"/>
                </a:lnTo>
                <a:lnTo>
                  <a:pt x="0" y="645442"/>
                </a:lnTo>
                <a:cubicBezTo>
                  <a:pt x="0" y="288974"/>
                  <a:pt x="288974" y="0"/>
                  <a:pt x="64544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</p:spPr>
        <p:txBody>
          <a:bodyPr wrap="square" anchor="ctr" anchorCtr="0">
            <a:noAutofit/>
          </a:bodyPr>
          <a:lstStyle>
            <a:lvl1pPr algn="ctr">
              <a:defRPr sz="14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9835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1.04167E-6 3.33333E-6 L 0.12461 0.37916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189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91" Type="http://schemas.openxmlformats.org/officeDocument/2006/relationships/slideLayout" Target="../slideLayouts/slideLayout9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26A59D4-A344-4C65-AF3F-E186319B02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762000"/>
            <a:ext cx="10668000" cy="9286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02F121-A232-4D9F-908A-01839320BF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2000" y="1825625"/>
            <a:ext cx="10668000" cy="3717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8C3754F-E1AF-471B-93FD-FE9CF125B9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663238" y="6311106"/>
            <a:ext cx="401637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6CE9F8F1-F686-49DF-9F26-08C777B2363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4799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20" r:id="rId2"/>
    <p:sldLayoutId id="2147483744" r:id="rId3"/>
    <p:sldLayoutId id="2147483743" r:id="rId4"/>
    <p:sldLayoutId id="2147483742" r:id="rId5"/>
    <p:sldLayoutId id="2147483741" r:id="rId6"/>
    <p:sldLayoutId id="2147483740" r:id="rId7"/>
    <p:sldLayoutId id="2147483739" r:id="rId8"/>
    <p:sldLayoutId id="2147483738" r:id="rId9"/>
    <p:sldLayoutId id="2147483737" r:id="rId10"/>
    <p:sldLayoutId id="2147483736" r:id="rId11"/>
    <p:sldLayoutId id="2147483735" r:id="rId12"/>
    <p:sldLayoutId id="2147483733" r:id="rId13"/>
    <p:sldLayoutId id="2147483734" r:id="rId14"/>
    <p:sldLayoutId id="2147483732" r:id="rId15"/>
    <p:sldLayoutId id="2147483656" r:id="rId16"/>
    <p:sldLayoutId id="2147483699" r:id="rId17"/>
    <p:sldLayoutId id="2147483723" r:id="rId18"/>
    <p:sldLayoutId id="2147483731" r:id="rId19"/>
    <p:sldLayoutId id="2147483730" r:id="rId20"/>
    <p:sldLayoutId id="2147483729" r:id="rId21"/>
    <p:sldLayoutId id="2147483728" r:id="rId22"/>
    <p:sldLayoutId id="2147483727" r:id="rId23"/>
    <p:sldLayoutId id="2147483726" r:id="rId24"/>
    <p:sldLayoutId id="2147483725" r:id="rId25"/>
    <p:sldLayoutId id="2147483722" r:id="rId26"/>
    <p:sldLayoutId id="2147483721" r:id="rId27"/>
    <p:sldLayoutId id="2147483719" r:id="rId28"/>
    <p:sldLayoutId id="2147483724" r:id="rId29"/>
    <p:sldLayoutId id="2147483718" r:id="rId30"/>
    <p:sldLayoutId id="2147483717" r:id="rId31"/>
    <p:sldLayoutId id="2147483716" r:id="rId32"/>
    <p:sldLayoutId id="2147483707" r:id="rId33"/>
    <p:sldLayoutId id="2147483702" r:id="rId34"/>
    <p:sldLayoutId id="2147483701" r:id="rId35"/>
    <p:sldLayoutId id="2147483715" r:id="rId36"/>
    <p:sldLayoutId id="2147483676" r:id="rId37"/>
    <p:sldLayoutId id="2147483674" r:id="rId38"/>
    <p:sldLayoutId id="2147483671" r:id="rId39"/>
    <p:sldLayoutId id="2147483670" r:id="rId40"/>
    <p:sldLayoutId id="2147483714" r:id="rId41"/>
    <p:sldLayoutId id="2147483713" r:id="rId42"/>
    <p:sldLayoutId id="2147483712" r:id="rId43"/>
    <p:sldLayoutId id="2147483711" r:id="rId44"/>
    <p:sldLayoutId id="2147483678" r:id="rId45"/>
    <p:sldLayoutId id="2147483681" r:id="rId46"/>
    <p:sldLayoutId id="2147483709" r:id="rId47"/>
    <p:sldLayoutId id="2147483710" r:id="rId48"/>
    <p:sldLayoutId id="2147483705" r:id="rId49"/>
    <p:sldLayoutId id="2147483708" r:id="rId50"/>
    <p:sldLayoutId id="2147483704" r:id="rId51"/>
    <p:sldLayoutId id="2147483706" r:id="rId52"/>
    <p:sldLayoutId id="2147483703" r:id="rId53"/>
    <p:sldLayoutId id="2147483700" r:id="rId54"/>
    <p:sldLayoutId id="2147483697" r:id="rId55"/>
    <p:sldLayoutId id="2147483696" r:id="rId56"/>
    <p:sldLayoutId id="2147483691" r:id="rId57"/>
    <p:sldLayoutId id="2147483666" r:id="rId58"/>
    <p:sldLayoutId id="2147483673" r:id="rId59"/>
    <p:sldLayoutId id="2147483667" r:id="rId60"/>
    <p:sldLayoutId id="2147483660" r:id="rId61"/>
    <p:sldLayoutId id="2147483698" r:id="rId62"/>
    <p:sldLayoutId id="2147483668" r:id="rId63"/>
    <p:sldLayoutId id="2147483665" r:id="rId64"/>
    <p:sldLayoutId id="2147483657" r:id="rId65"/>
    <p:sldLayoutId id="2147483690" r:id="rId66"/>
    <p:sldLayoutId id="2147483659" r:id="rId67"/>
    <p:sldLayoutId id="2147483693" r:id="rId68"/>
    <p:sldLayoutId id="2147483675" r:id="rId69"/>
    <p:sldLayoutId id="2147483664" r:id="rId70"/>
    <p:sldLayoutId id="2147483692" r:id="rId71"/>
    <p:sldLayoutId id="2147483661" r:id="rId72"/>
    <p:sldLayoutId id="2147483669" r:id="rId73"/>
    <p:sldLayoutId id="2147483662" r:id="rId74"/>
    <p:sldLayoutId id="2147483663" r:id="rId75"/>
    <p:sldLayoutId id="2147483650" r:id="rId76"/>
    <p:sldLayoutId id="2147483694" r:id="rId77"/>
    <p:sldLayoutId id="2147483695" r:id="rId78"/>
    <p:sldLayoutId id="2147483651" r:id="rId79"/>
    <p:sldLayoutId id="2147483652" r:id="rId80"/>
    <p:sldLayoutId id="2147483653" r:id="rId81"/>
    <p:sldLayoutId id="2147483654" r:id="rId82"/>
    <p:sldLayoutId id="2147483672" r:id="rId83"/>
    <p:sldLayoutId id="2147483655" r:id="rId84"/>
    <p:sldLayoutId id="2147483658" r:id="rId85"/>
    <p:sldLayoutId id="2147483677" r:id="rId86"/>
    <p:sldLayoutId id="2147483685" r:id="rId87"/>
    <p:sldLayoutId id="2147483686" r:id="rId88"/>
    <p:sldLayoutId id="2147483687" r:id="rId89"/>
    <p:sldLayoutId id="2147483688" r:id="rId90"/>
    <p:sldLayoutId id="2147483689" r:id="rId9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80" userDrawn="1">
          <p15:clr>
            <a:srgbClr val="F26B43"/>
          </p15:clr>
        </p15:guide>
        <p15:guide id="2" orient="horz" pos="480" userDrawn="1">
          <p15:clr>
            <a:srgbClr val="F26B43"/>
          </p15:clr>
        </p15:guide>
        <p15:guide id="3" pos="7200" userDrawn="1">
          <p15:clr>
            <a:srgbClr val="F26B43"/>
          </p15:clr>
        </p15:guide>
        <p15:guide id="4" orient="horz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0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8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7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7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17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6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3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7" Type="http://schemas.openxmlformats.org/officeDocument/2006/relationships/image" Target="../media/image6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5.png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70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36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0.svg"/><Relationship Id="rId7" Type="http://schemas.openxmlformats.org/officeDocument/2006/relationships/image" Target="../media/image18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7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4.svg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8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7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54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1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4.svg"/><Relationship Id="rId7" Type="http://schemas.openxmlformats.org/officeDocument/2006/relationships/image" Target="../media/image16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15.png"/><Relationship Id="rId5" Type="http://schemas.openxmlformats.org/officeDocument/2006/relationships/image" Target="../media/image10.svg"/><Relationship Id="rId4" Type="http://schemas.openxmlformats.org/officeDocument/2006/relationships/image" Target="../media/image9.png"/><Relationship Id="rId9" Type="http://schemas.openxmlformats.org/officeDocument/2006/relationships/image" Target="../media/image18.sv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7" Type="http://schemas.openxmlformats.org/officeDocument/2006/relationships/image" Target="../media/image1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3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43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1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5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4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3.png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4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4.sv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1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27.pn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7" Type="http://schemas.openxmlformats.org/officeDocument/2006/relationships/image" Target="../media/image1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3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svg"/><Relationship Id="rId5" Type="http://schemas.openxmlformats.org/officeDocument/2006/relationships/image" Target="../media/image9.png"/><Relationship Id="rId4" Type="http://schemas.openxmlformats.org/officeDocument/2006/relationships/image" Target="../media/image45.png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9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4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3.png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4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4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3.png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0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3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8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7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8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7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7.png"/><Relationship Id="rId4" Type="http://schemas.openxmlformats.org/officeDocument/2006/relationships/image" Target="../media/image33.png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0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3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16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15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4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87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8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13" Type="http://schemas.openxmlformats.org/officeDocument/2006/relationships/image" Target="../media/image15.png"/><Relationship Id="rId3" Type="http://schemas.openxmlformats.org/officeDocument/2006/relationships/diagramLayout" Target="../diagrams/layout1.xml"/><Relationship Id="rId7" Type="http://schemas.openxmlformats.org/officeDocument/2006/relationships/image" Target="../media/image9.png"/><Relationship Id="rId12" Type="http://schemas.openxmlformats.org/officeDocument/2006/relationships/image" Target="../media/image14.svg"/><Relationship Id="rId2" Type="http://schemas.openxmlformats.org/officeDocument/2006/relationships/diagramData" Target="../diagrams/data1.xml"/><Relationship Id="rId16" Type="http://schemas.openxmlformats.org/officeDocument/2006/relationships/image" Target="../media/image18.svg"/><Relationship Id="rId1" Type="http://schemas.openxmlformats.org/officeDocument/2006/relationships/slideLayout" Target="../slideLayouts/slideLayout45.xml"/><Relationship Id="rId6" Type="http://schemas.microsoft.com/office/2007/relationships/diagramDrawing" Target="../diagrams/drawing1.xml"/><Relationship Id="rId11" Type="http://schemas.openxmlformats.org/officeDocument/2006/relationships/image" Target="../media/image13.png"/><Relationship Id="rId5" Type="http://schemas.openxmlformats.org/officeDocument/2006/relationships/diagramColors" Target="../diagrams/colors1.xml"/><Relationship Id="rId15" Type="http://schemas.openxmlformats.org/officeDocument/2006/relationships/image" Target="../media/image17.png"/><Relationship Id="rId10" Type="http://schemas.openxmlformats.org/officeDocument/2006/relationships/image" Target="../media/image12.svg"/><Relationship Id="rId4" Type="http://schemas.openxmlformats.org/officeDocument/2006/relationships/diagramQuickStyle" Target="../diagrams/quickStyle1.xml"/><Relationship Id="rId9" Type="http://schemas.openxmlformats.org/officeDocument/2006/relationships/image" Target="../media/image11.png"/><Relationship Id="rId14" Type="http://schemas.openxmlformats.org/officeDocument/2006/relationships/image" Target="../media/image16.sv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90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36.png"/><Relationship Id="rId5" Type="http://schemas.microsoft.com/office/2007/relationships/hdphoto" Target="../media/hdphoto2.wdp"/><Relationship Id="rId10" Type="http://schemas.openxmlformats.org/officeDocument/2006/relationships/image" Target="../media/image39.svg"/><Relationship Id="rId4" Type="http://schemas.openxmlformats.org/officeDocument/2006/relationships/image" Target="../media/image35.png"/><Relationship Id="rId9" Type="http://schemas.openxmlformats.org/officeDocument/2006/relationships/image" Target="../media/image3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9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8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9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8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40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45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3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4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svg"/><Relationship Id="rId7" Type="http://schemas.openxmlformats.org/officeDocument/2006/relationships/image" Target="../media/image14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2.xml"/><Relationship Id="rId6" Type="http://schemas.openxmlformats.org/officeDocument/2006/relationships/image" Target="../media/image13.png"/><Relationship Id="rId11" Type="http://schemas.openxmlformats.org/officeDocument/2006/relationships/image" Target="../media/image18.svg"/><Relationship Id="rId5" Type="http://schemas.openxmlformats.org/officeDocument/2006/relationships/image" Target="../media/image12.svg"/><Relationship Id="rId10" Type="http://schemas.openxmlformats.org/officeDocument/2006/relationships/image" Target="../media/image17.png"/><Relationship Id="rId4" Type="http://schemas.openxmlformats.org/officeDocument/2006/relationships/image" Target="../media/image11.png"/><Relationship Id="rId9" Type="http://schemas.openxmlformats.org/officeDocument/2006/relationships/image" Target="../media/image16.sv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83.xml"/><Relationship Id="rId5" Type="http://schemas.openxmlformats.org/officeDocument/2006/relationships/image" Target="../media/image52.svg"/><Relationship Id="rId4" Type="http://schemas.openxmlformats.org/officeDocument/2006/relationships/image" Target="../media/image51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9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4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5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40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8.svg"/><Relationship Id="rId7" Type="http://schemas.openxmlformats.org/officeDocument/2006/relationships/image" Target="../media/image14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3.png"/><Relationship Id="rId5" Type="http://schemas.openxmlformats.org/officeDocument/2006/relationships/image" Target="../media/image10.svg"/><Relationship Id="rId4" Type="http://schemas.openxmlformats.org/officeDocument/2006/relationships/image" Target="../media/image9.png"/><Relationship Id="rId9" Type="http://schemas.openxmlformats.org/officeDocument/2006/relationships/image" Target="../media/image4.sv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45.xml"/><Relationship Id="rId5" Type="http://schemas.openxmlformats.org/officeDocument/2006/relationships/chart" Target="../charts/chart10.xml"/><Relationship Id="rId4" Type="http://schemas.openxmlformats.org/officeDocument/2006/relationships/chart" Target="../charts/chart9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45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45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45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4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72A163F-07CC-4CDF-AD8D-983E408AAA98}"/>
              </a:ext>
            </a:extLst>
          </p:cNvPr>
          <p:cNvSpPr/>
          <p:nvPr/>
        </p:nvSpPr>
        <p:spPr>
          <a:xfrm>
            <a:off x="7248525" y="0"/>
            <a:ext cx="4943475" cy="6857998"/>
          </a:xfrm>
          <a:prstGeom prst="roundRect">
            <a:avLst>
              <a:gd name="adj" fmla="val 703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F5472D4-1138-40EE-AF82-E45792DFC957}"/>
              </a:ext>
            </a:extLst>
          </p:cNvPr>
          <p:cNvSpPr/>
          <p:nvPr/>
        </p:nvSpPr>
        <p:spPr>
          <a:xfrm>
            <a:off x="3743324" y="0"/>
            <a:ext cx="4943475" cy="6857998"/>
          </a:xfrm>
          <a:prstGeom prst="roundRect">
            <a:avLst>
              <a:gd name="adj" fmla="val 703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E21F7A-0040-4E47-8788-E74A760912E9}"/>
              </a:ext>
            </a:extLst>
          </p:cNvPr>
          <p:cNvSpPr txBox="1"/>
          <p:nvPr/>
        </p:nvSpPr>
        <p:spPr>
          <a:xfrm>
            <a:off x="5221578" y="1893563"/>
            <a:ext cx="2771775" cy="33096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2600"/>
              </a:spcBef>
            </a:pPr>
            <a:r>
              <a:rPr lang="en-US" sz="2400">
                <a:solidFill>
                  <a:srgbClr val="FFFFFF"/>
                </a:solidFill>
                <a:latin typeface="+mj-lt"/>
              </a:rPr>
              <a:t>Ready-made </a:t>
            </a:r>
            <a:br>
              <a:rPr lang="en-US" sz="2400">
                <a:solidFill>
                  <a:srgbClr val="FFFFFF"/>
                </a:solidFill>
                <a:latin typeface="+mj-lt"/>
              </a:rPr>
            </a:br>
            <a:r>
              <a:rPr lang="en-US" sz="2400">
                <a:solidFill>
                  <a:srgbClr val="FFFFFF"/>
                </a:solidFill>
                <a:latin typeface="+mj-lt"/>
              </a:rPr>
              <a:t>templates</a:t>
            </a:r>
            <a:br>
              <a:rPr lang="en-US" sz="2400">
                <a:solidFill>
                  <a:srgbClr val="FFFFFF"/>
                </a:solidFill>
                <a:latin typeface="+mj-lt"/>
              </a:rPr>
            </a:br>
            <a:r>
              <a:rPr lang="en-US" sz="2400">
                <a:solidFill>
                  <a:srgbClr val="FFFFFF"/>
                </a:solidFill>
                <a:latin typeface="+mj-lt"/>
              </a:rPr>
              <a:t>for rapid iterating</a:t>
            </a:r>
          </a:p>
          <a:p>
            <a:pPr>
              <a:lnSpc>
                <a:spcPct val="120000"/>
              </a:lnSpc>
              <a:spcBef>
                <a:spcPts val="2600"/>
              </a:spcBef>
            </a:pPr>
            <a:r>
              <a:rPr lang="en-US" sz="1500">
                <a:solidFill>
                  <a:srgbClr val="FFFFFF"/>
                </a:solidFill>
              </a:rPr>
              <a:t>We all know the problem of endless design edits. We made it possible to manage low poly wireframes. It's faster and more </a:t>
            </a:r>
            <a:br>
              <a:rPr lang="en-US" sz="1500">
                <a:solidFill>
                  <a:srgbClr val="FFFFFF"/>
                </a:solidFill>
              </a:rPr>
            </a:br>
            <a:r>
              <a:rPr lang="en-US" sz="1500">
                <a:solidFill>
                  <a:srgbClr val="FFFFFF"/>
                </a:solidFill>
              </a:rPr>
              <a:t>convenient.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37FA42DE-4884-40F0-9F6A-67065D572E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25000" y="1893563"/>
            <a:ext cx="1905000" cy="1904998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3CCC3883-71E6-4256-A1DC-D7E0147D1DCB}"/>
              </a:ext>
            </a:extLst>
          </p:cNvPr>
          <p:cNvSpPr txBox="1"/>
          <p:nvPr/>
        </p:nvSpPr>
        <p:spPr>
          <a:xfrm>
            <a:off x="9525000" y="4421244"/>
            <a:ext cx="1905000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Bef>
                <a:spcPts val="2600"/>
              </a:spcBef>
            </a:pPr>
            <a:r>
              <a:rPr lang="en-US" sz="1500">
                <a:solidFill>
                  <a:srgbClr val="FFFFFF"/>
                </a:solidFill>
              </a:rPr>
              <a:t>Simple tools,</a:t>
            </a:r>
            <a:br>
              <a:rPr lang="en-US" sz="1500">
                <a:solidFill>
                  <a:srgbClr val="FFFFFF"/>
                </a:solidFill>
              </a:rPr>
            </a:br>
            <a:r>
              <a:rPr lang="en-US" sz="1500">
                <a:solidFill>
                  <a:srgbClr val="FFFFFF"/>
                </a:solidFill>
              </a:rPr>
              <a:t>clear interface.</a:t>
            </a: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ED8AA19F-71E3-437B-9D99-D64DE45A53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373803" y="5203187"/>
            <a:ext cx="1042913" cy="649479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650842F-2C1B-B904-CD28-CBF55B92272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677182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D1C985-B35F-4569-86CA-2541F0B60AE8}"/>
              </a:ext>
            </a:extLst>
          </p:cNvPr>
          <p:cNvSpPr/>
          <p:nvPr/>
        </p:nvSpPr>
        <p:spPr>
          <a:xfrm>
            <a:off x="762001" y="761999"/>
            <a:ext cx="10667999" cy="4581525"/>
          </a:xfrm>
          <a:prstGeom prst="roundRect">
            <a:avLst>
              <a:gd name="adj" fmla="val 750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“We all know the problem of endless design edits. </a:t>
            </a:r>
            <a:r>
              <a:rPr lang="en-US" sz="1500" b="1" dirty="0">
                <a:solidFill>
                  <a:prstClr val="black">
                    <a:alpha val="70000"/>
                  </a:prstClr>
                </a:solidFill>
              </a:rPr>
              <a:t>We made it possible to manage low poly wireframes. </a:t>
            </a: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It's faster and more convenient. A peep at some distant orb has power to raise and purify our thoughts like a strain of sacred music, or a noble picture, or a passage from the grander poets. </a:t>
            </a:r>
          </a:p>
          <a:p>
            <a:pPr lvl="0">
              <a:lnSpc>
                <a:spcPct val="120000"/>
              </a:lnSpc>
              <a:spcBef>
                <a:spcPts val="3000"/>
              </a:spcBef>
            </a:pPr>
            <a:r>
              <a:rPr lang="en-US" sz="1400" dirty="0">
                <a:solidFill>
                  <a:prstClr val="black"/>
                </a:solidFill>
                <a:latin typeface="+mj-lt"/>
              </a:rPr>
              <a:t>Brandon</a:t>
            </a:r>
            <a:br>
              <a:rPr lang="en-US" sz="1400" dirty="0">
                <a:solidFill>
                  <a:prstClr val="black"/>
                </a:solidFill>
                <a:latin typeface="+mj-lt"/>
              </a:rPr>
            </a:br>
            <a:r>
              <a:rPr lang="en-US" sz="1400" dirty="0">
                <a:solidFill>
                  <a:prstClr val="black"/>
                </a:solidFill>
              </a:rPr>
              <a:t>Financial Manager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86E9F77-CD6E-4661-A99F-A94D676255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6850" y="1947861"/>
            <a:ext cx="2057400" cy="1371600"/>
          </a:xfrm>
          <a:prstGeom prst="rect">
            <a:avLst/>
          </a:prstGeom>
        </p:spPr>
      </p:pic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C3D458D-8544-4786-A370-6AA5FE01A86A}"/>
              </a:ext>
            </a:extLst>
          </p:cNvPr>
          <p:cNvSpPr/>
          <p:nvPr/>
        </p:nvSpPr>
        <p:spPr>
          <a:xfrm>
            <a:off x="869239" y="5248275"/>
            <a:ext cx="10453521" cy="95248"/>
          </a:xfrm>
          <a:custGeom>
            <a:avLst/>
            <a:gdLst>
              <a:gd name="connsiteX0" fmla="*/ 0 w 10453521"/>
              <a:gd name="connsiteY0" fmla="*/ 0 h 95248"/>
              <a:gd name="connsiteX1" fmla="*/ 10453521 w 10453521"/>
              <a:gd name="connsiteY1" fmla="*/ 0 h 95248"/>
              <a:gd name="connsiteX2" fmla="*/ 10409223 w 10453521"/>
              <a:gd name="connsiteY2" fmla="*/ 36549 h 95248"/>
              <a:gd name="connsiteX3" fmla="*/ 10217054 w 10453521"/>
              <a:gd name="connsiteY3" fmla="*/ 95248 h 95248"/>
              <a:gd name="connsiteX4" fmla="*/ 236467 w 10453521"/>
              <a:gd name="connsiteY4" fmla="*/ 95248 h 95248"/>
              <a:gd name="connsiteX5" fmla="*/ 44298 w 10453521"/>
              <a:gd name="connsiteY5" fmla="*/ 36549 h 9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53521" h="95248">
                <a:moveTo>
                  <a:pt x="0" y="0"/>
                </a:moveTo>
                <a:lnTo>
                  <a:pt x="10453521" y="0"/>
                </a:lnTo>
                <a:lnTo>
                  <a:pt x="10409223" y="36549"/>
                </a:lnTo>
                <a:cubicBezTo>
                  <a:pt x="10354368" y="73609"/>
                  <a:pt x="10288238" y="95248"/>
                  <a:pt x="10217054" y="95248"/>
                </a:cubicBezTo>
                <a:lnTo>
                  <a:pt x="236467" y="95248"/>
                </a:lnTo>
                <a:cubicBezTo>
                  <a:pt x="165283" y="95248"/>
                  <a:pt x="99153" y="73609"/>
                  <a:pt x="44298" y="365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108960" tIns="0" rIns="731520" bIns="0" rtlCol="0" anchor="ctr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7B9901-CC0F-44BF-9F8B-C411E00E6B07}"/>
              </a:ext>
            </a:extLst>
          </p:cNvPr>
          <p:cNvGrpSpPr/>
          <p:nvPr/>
        </p:nvGrpSpPr>
        <p:grpSpPr>
          <a:xfrm>
            <a:off x="6560826" y="5731669"/>
            <a:ext cx="242892" cy="242890"/>
            <a:chOff x="8541542" y="5731669"/>
            <a:chExt cx="242892" cy="242890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EC41FB8A-EED2-4DBB-8293-3547D79093D9}"/>
                </a:ext>
              </a:extLst>
            </p:cNvPr>
            <p:cNvSpPr/>
            <p:nvPr/>
          </p:nvSpPr>
          <p:spPr>
            <a:xfrm>
              <a:off x="8541542" y="5731669"/>
              <a:ext cx="242892" cy="24289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D40300BE-976C-4659-AA7D-A98827202036}"/>
                </a:ext>
              </a:extLst>
            </p:cNvPr>
            <p:cNvGrpSpPr/>
            <p:nvPr/>
          </p:nvGrpSpPr>
          <p:grpSpPr>
            <a:xfrm>
              <a:off x="8647270" y="5807394"/>
              <a:ext cx="45720" cy="91438"/>
              <a:chOff x="7693818" y="2759074"/>
              <a:chExt cx="109538" cy="219076"/>
            </a:xfrm>
          </p:grpSpPr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AF85CBF6-F2FE-4820-A845-8BAD54CA7ED6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530B1FB7-455F-4E88-85CE-91FC37499C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9577AEA-A5A6-4B0D-8F2E-7D931B35CDFA}"/>
              </a:ext>
            </a:extLst>
          </p:cNvPr>
          <p:cNvGrpSpPr/>
          <p:nvPr/>
        </p:nvGrpSpPr>
        <p:grpSpPr>
          <a:xfrm flipH="1">
            <a:off x="5388284" y="5731669"/>
            <a:ext cx="242892" cy="242890"/>
            <a:chOff x="8541542" y="5731669"/>
            <a:chExt cx="242892" cy="24289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910BB1C-C49F-496A-9B84-0E23046F2AB1}"/>
                </a:ext>
              </a:extLst>
            </p:cNvPr>
            <p:cNvSpPr/>
            <p:nvPr/>
          </p:nvSpPr>
          <p:spPr>
            <a:xfrm>
              <a:off x="8541542" y="5731669"/>
              <a:ext cx="242892" cy="24289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9CD5AB-FFE9-4783-B587-DF9469C80839}"/>
                </a:ext>
              </a:extLst>
            </p:cNvPr>
            <p:cNvGrpSpPr/>
            <p:nvPr/>
          </p:nvGrpSpPr>
          <p:grpSpPr>
            <a:xfrm>
              <a:off x="8647270" y="5807394"/>
              <a:ext cx="45720" cy="91438"/>
              <a:chOff x="7693818" y="2759074"/>
              <a:chExt cx="109538" cy="219076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75A06348-AF9F-4DB6-A7FA-47A2BB582D1E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39D3C8E1-3427-4053-BF72-DAB16695DA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1830CB39-C851-41E8-A9B1-15146B2B84AD}"/>
              </a:ext>
            </a:extLst>
          </p:cNvPr>
          <p:cNvSpPr/>
          <p:nvPr/>
        </p:nvSpPr>
        <p:spPr>
          <a:xfrm>
            <a:off x="6300787" y="5807394"/>
            <a:ext cx="85725" cy="8572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7FCA212-4E1B-4C52-B783-F4346A14B131}"/>
              </a:ext>
            </a:extLst>
          </p:cNvPr>
          <p:cNvSpPr/>
          <p:nvPr/>
        </p:nvSpPr>
        <p:spPr>
          <a:xfrm>
            <a:off x="5805486" y="5807394"/>
            <a:ext cx="85725" cy="8572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CD2F0AD-69B7-4936-9642-1746165C434F}"/>
              </a:ext>
            </a:extLst>
          </p:cNvPr>
          <p:cNvSpPr/>
          <p:nvPr/>
        </p:nvSpPr>
        <p:spPr>
          <a:xfrm>
            <a:off x="5970586" y="5807394"/>
            <a:ext cx="85725" cy="8572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DD3C9391-401C-405A-B412-6858B1FD37B1}"/>
              </a:ext>
            </a:extLst>
          </p:cNvPr>
          <p:cNvSpPr/>
          <p:nvPr/>
        </p:nvSpPr>
        <p:spPr>
          <a:xfrm>
            <a:off x="6135686" y="5807394"/>
            <a:ext cx="85725" cy="857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63162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Asia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48A35A98-802C-4DAC-B3CD-DFD73CB69F7C}"/>
              </a:ext>
            </a:extLst>
          </p:cNvPr>
          <p:cNvGrpSpPr/>
          <p:nvPr/>
        </p:nvGrpSpPr>
        <p:grpSpPr>
          <a:xfrm>
            <a:off x="4938713" y="1712616"/>
            <a:ext cx="5834062" cy="3625680"/>
            <a:chOff x="4044950" y="1177925"/>
            <a:chExt cx="7246938" cy="4503738"/>
          </a:xfrm>
          <a:solidFill>
            <a:schemeClr val="bg2">
              <a:lumMod val="90000"/>
            </a:schemeClr>
          </a:solidFill>
        </p:grpSpPr>
        <p:sp>
          <p:nvSpPr>
            <p:cNvPr id="52" name="Freeform 5">
              <a:extLst>
                <a:ext uri="{FF2B5EF4-FFF2-40B4-BE49-F238E27FC236}">
                  <a16:creationId xmlns:a16="http://schemas.microsoft.com/office/drawing/2014/main" id="{E503B53A-4889-4B30-87A8-FF5E51FD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625" y="4097338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3 h 3"/>
                <a:gd name="T4" fmla="*/ 1 w 1"/>
                <a:gd name="T5" fmla="*/ 3 h 3"/>
                <a:gd name="T6" fmla="*/ 0 w 1"/>
                <a:gd name="T7" fmla="*/ 0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101BDA31-E964-45FE-A324-BB43769D8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327400"/>
              <a:ext cx="4763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7E86F508-807D-4B5D-8525-1D6070CED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2911475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C5D30CB8-EF7B-4E56-9BD3-3B71594DF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163" y="2419350"/>
              <a:ext cx="36513" cy="15875"/>
            </a:xfrm>
            <a:custGeom>
              <a:avLst/>
              <a:gdLst>
                <a:gd name="T0" fmla="*/ 1 w 9"/>
                <a:gd name="T1" fmla="*/ 1 h 4"/>
                <a:gd name="T2" fmla="*/ 0 w 9"/>
                <a:gd name="T3" fmla="*/ 3 h 4"/>
                <a:gd name="T4" fmla="*/ 2 w 9"/>
                <a:gd name="T5" fmla="*/ 4 h 4"/>
                <a:gd name="T6" fmla="*/ 6 w 9"/>
                <a:gd name="T7" fmla="*/ 3 h 4"/>
                <a:gd name="T8" fmla="*/ 9 w 9"/>
                <a:gd name="T9" fmla="*/ 0 h 4"/>
                <a:gd name="T10" fmla="*/ 1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6" y="0"/>
                    <a:pt x="3" y="0"/>
                    <a:pt x="1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B82014CB-2523-404D-A128-E65E06D4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5" y="3213100"/>
              <a:ext cx="466725" cy="268288"/>
            </a:xfrm>
            <a:custGeom>
              <a:avLst/>
              <a:gdLst>
                <a:gd name="T0" fmla="*/ 0 w 115"/>
                <a:gd name="T1" fmla="*/ 23 h 66"/>
                <a:gd name="T2" fmla="*/ 1 w 115"/>
                <a:gd name="T3" fmla="*/ 24 h 66"/>
                <a:gd name="T4" fmla="*/ 9 w 115"/>
                <a:gd name="T5" fmla="*/ 27 h 66"/>
                <a:gd name="T6" fmla="*/ 21 w 115"/>
                <a:gd name="T7" fmla="*/ 33 h 66"/>
                <a:gd name="T8" fmla="*/ 23 w 115"/>
                <a:gd name="T9" fmla="*/ 35 h 66"/>
                <a:gd name="T10" fmla="*/ 28 w 115"/>
                <a:gd name="T11" fmla="*/ 39 h 66"/>
                <a:gd name="T12" fmla="*/ 33 w 115"/>
                <a:gd name="T13" fmla="*/ 40 h 66"/>
                <a:gd name="T14" fmla="*/ 42 w 115"/>
                <a:gd name="T15" fmla="*/ 44 h 66"/>
                <a:gd name="T16" fmla="*/ 43 w 115"/>
                <a:gd name="T17" fmla="*/ 45 h 66"/>
                <a:gd name="T18" fmla="*/ 44 w 115"/>
                <a:gd name="T19" fmla="*/ 47 h 66"/>
                <a:gd name="T20" fmla="*/ 48 w 115"/>
                <a:gd name="T21" fmla="*/ 47 h 66"/>
                <a:gd name="T22" fmla="*/ 51 w 115"/>
                <a:gd name="T23" fmla="*/ 46 h 66"/>
                <a:gd name="T24" fmla="*/ 59 w 115"/>
                <a:gd name="T25" fmla="*/ 49 h 66"/>
                <a:gd name="T26" fmla="*/ 62 w 115"/>
                <a:gd name="T27" fmla="*/ 50 h 66"/>
                <a:gd name="T28" fmla="*/ 71 w 115"/>
                <a:gd name="T29" fmla="*/ 53 h 66"/>
                <a:gd name="T30" fmla="*/ 80 w 115"/>
                <a:gd name="T31" fmla="*/ 55 h 66"/>
                <a:gd name="T32" fmla="*/ 86 w 115"/>
                <a:gd name="T33" fmla="*/ 58 h 66"/>
                <a:gd name="T34" fmla="*/ 87 w 115"/>
                <a:gd name="T35" fmla="*/ 59 h 66"/>
                <a:gd name="T36" fmla="*/ 96 w 115"/>
                <a:gd name="T37" fmla="*/ 63 h 66"/>
                <a:gd name="T38" fmla="*/ 112 w 115"/>
                <a:gd name="T39" fmla="*/ 64 h 66"/>
                <a:gd name="T40" fmla="*/ 113 w 115"/>
                <a:gd name="T41" fmla="*/ 63 h 66"/>
                <a:gd name="T42" fmla="*/ 113 w 115"/>
                <a:gd name="T43" fmla="*/ 61 h 66"/>
                <a:gd name="T44" fmla="*/ 115 w 115"/>
                <a:gd name="T45" fmla="*/ 43 h 66"/>
                <a:gd name="T46" fmla="*/ 112 w 115"/>
                <a:gd name="T47" fmla="*/ 43 h 66"/>
                <a:gd name="T48" fmla="*/ 107 w 115"/>
                <a:gd name="T49" fmla="*/ 45 h 66"/>
                <a:gd name="T50" fmla="*/ 104 w 115"/>
                <a:gd name="T51" fmla="*/ 46 h 66"/>
                <a:gd name="T52" fmla="*/ 87 w 115"/>
                <a:gd name="T53" fmla="*/ 44 h 66"/>
                <a:gd name="T54" fmla="*/ 86 w 115"/>
                <a:gd name="T55" fmla="*/ 44 h 66"/>
                <a:gd name="T56" fmla="*/ 86 w 115"/>
                <a:gd name="T57" fmla="*/ 43 h 66"/>
                <a:gd name="T58" fmla="*/ 81 w 115"/>
                <a:gd name="T59" fmla="*/ 39 h 66"/>
                <a:gd name="T60" fmla="*/ 76 w 115"/>
                <a:gd name="T61" fmla="*/ 37 h 66"/>
                <a:gd name="T62" fmla="*/ 71 w 115"/>
                <a:gd name="T63" fmla="*/ 31 h 66"/>
                <a:gd name="T64" fmla="*/ 65 w 115"/>
                <a:gd name="T65" fmla="*/ 26 h 66"/>
                <a:gd name="T66" fmla="*/ 60 w 115"/>
                <a:gd name="T67" fmla="*/ 20 h 66"/>
                <a:gd name="T68" fmla="*/ 58 w 115"/>
                <a:gd name="T69" fmla="*/ 17 h 66"/>
                <a:gd name="T70" fmla="*/ 56 w 115"/>
                <a:gd name="T71" fmla="*/ 16 h 66"/>
                <a:gd name="T72" fmla="*/ 47 w 115"/>
                <a:gd name="T73" fmla="*/ 21 h 66"/>
                <a:gd name="T74" fmla="*/ 46 w 115"/>
                <a:gd name="T75" fmla="*/ 22 h 66"/>
                <a:gd name="T76" fmla="*/ 28 w 115"/>
                <a:gd name="T77" fmla="*/ 4 h 66"/>
                <a:gd name="T78" fmla="*/ 21 w 115"/>
                <a:gd name="T79" fmla="*/ 0 h 66"/>
                <a:gd name="T80" fmla="*/ 19 w 115"/>
                <a:gd name="T81" fmla="*/ 1 h 66"/>
                <a:gd name="T82" fmla="*/ 17 w 115"/>
                <a:gd name="T83" fmla="*/ 5 h 66"/>
                <a:gd name="T84" fmla="*/ 9 w 115"/>
                <a:gd name="T85" fmla="*/ 7 h 66"/>
                <a:gd name="T86" fmla="*/ 8 w 115"/>
                <a:gd name="T87" fmla="*/ 7 h 66"/>
                <a:gd name="T88" fmla="*/ 0 w 115"/>
                <a:gd name="T89" fmla="*/ 22 h 66"/>
                <a:gd name="T90" fmla="*/ 0 w 115"/>
                <a:gd name="T91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" h="66">
                  <a:moveTo>
                    <a:pt x="0" y="23"/>
                  </a:moveTo>
                  <a:cubicBezTo>
                    <a:pt x="0" y="24"/>
                    <a:pt x="1" y="24"/>
                    <a:pt x="1" y="24"/>
                  </a:cubicBezTo>
                  <a:cubicBezTo>
                    <a:pt x="4" y="26"/>
                    <a:pt x="6" y="26"/>
                    <a:pt x="9" y="27"/>
                  </a:cubicBezTo>
                  <a:cubicBezTo>
                    <a:pt x="13" y="29"/>
                    <a:pt x="17" y="31"/>
                    <a:pt x="21" y="33"/>
                  </a:cubicBezTo>
                  <a:cubicBezTo>
                    <a:pt x="21" y="34"/>
                    <a:pt x="22" y="35"/>
                    <a:pt x="23" y="35"/>
                  </a:cubicBezTo>
                  <a:cubicBezTo>
                    <a:pt x="25" y="37"/>
                    <a:pt x="26" y="38"/>
                    <a:pt x="28" y="39"/>
                  </a:cubicBezTo>
                  <a:cubicBezTo>
                    <a:pt x="30" y="40"/>
                    <a:pt x="32" y="40"/>
                    <a:pt x="33" y="40"/>
                  </a:cubicBezTo>
                  <a:cubicBezTo>
                    <a:pt x="37" y="41"/>
                    <a:pt x="40" y="42"/>
                    <a:pt x="42" y="44"/>
                  </a:cubicBezTo>
                  <a:cubicBezTo>
                    <a:pt x="42" y="45"/>
                    <a:pt x="43" y="45"/>
                    <a:pt x="43" y="45"/>
                  </a:cubicBezTo>
                  <a:cubicBezTo>
                    <a:pt x="43" y="46"/>
                    <a:pt x="44" y="46"/>
                    <a:pt x="44" y="47"/>
                  </a:cubicBezTo>
                  <a:cubicBezTo>
                    <a:pt x="45" y="47"/>
                    <a:pt x="47" y="47"/>
                    <a:pt x="48" y="47"/>
                  </a:cubicBezTo>
                  <a:cubicBezTo>
                    <a:pt x="49" y="46"/>
                    <a:pt x="50" y="46"/>
                    <a:pt x="51" y="46"/>
                  </a:cubicBezTo>
                  <a:cubicBezTo>
                    <a:pt x="54" y="46"/>
                    <a:pt x="57" y="47"/>
                    <a:pt x="59" y="49"/>
                  </a:cubicBezTo>
                  <a:cubicBezTo>
                    <a:pt x="60" y="49"/>
                    <a:pt x="61" y="50"/>
                    <a:pt x="62" y="50"/>
                  </a:cubicBezTo>
                  <a:cubicBezTo>
                    <a:pt x="65" y="51"/>
                    <a:pt x="68" y="52"/>
                    <a:pt x="71" y="53"/>
                  </a:cubicBezTo>
                  <a:cubicBezTo>
                    <a:pt x="74" y="53"/>
                    <a:pt x="77" y="54"/>
                    <a:pt x="80" y="55"/>
                  </a:cubicBezTo>
                  <a:cubicBezTo>
                    <a:pt x="82" y="56"/>
                    <a:pt x="84" y="57"/>
                    <a:pt x="86" y="58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0" y="60"/>
                    <a:pt x="93" y="62"/>
                    <a:pt x="96" y="63"/>
                  </a:cubicBezTo>
                  <a:cubicBezTo>
                    <a:pt x="103" y="65"/>
                    <a:pt x="108" y="66"/>
                    <a:pt x="112" y="64"/>
                  </a:cubicBezTo>
                  <a:cubicBezTo>
                    <a:pt x="112" y="64"/>
                    <a:pt x="113" y="63"/>
                    <a:pt x="113" y="63"/>
                  </a:cubicBezTo>
                  <a:cubicBezTo>
                    <a:pt x="113" y="63"/>
                    <a:pt x="113" y="62"/>
                    <a:pt x="113" y="61"/>
                  </a:cubicBezTo>
                  <a:cubicBezTo>
                    <a:pt x="112" y="55"/>
                    <a:pt x="113" y="49"/>
                    <a:pt x="115" y="43"/>
                  </a:cubicBezTo>
                  <a:cubicBezTo>
                    <a:pt x="114" y="43"/>
                    <a:pt x="113" y="43"/>
                    <a:pt x="112" y="43"/>
                  </a:cubicBezTo>
                  <a:cubicBezTo>
                    <a:pt x="111" y="43"/>
                    <a:pt x="109" y="44"/>
                    <a:pt x="107" y="45"/>
                  </a:cubicBezTo>
                  <a:cubicBezTo>
                    <a:pt x="106" y="45"/>
                    <a:pt x="105" y="46"/>
                    <a:pt x="104" y="46"/>
                  </a:cubicBezTo>
                  <a:cubicBezTo>
                    <a:pt x="98" y="48"/>
                    <a:pt x="92" y="47"/>
                    <a:pt x="87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1"/>
                    <a:pt x="84" y="40"/>
                    <a:pt x="81" y="39"/>
                  </a:cubicBezTo>
                  <a:cubicBezTo>
                    <a:pt x="79" y="39"/>
                    <a:pt x="78" y="38"/>
                    <a:pt x="76" y="37"/>
                  </a:cubicBezTo>
                  <a:cubicBezTo>
                    <a:pt x="74" y="36"/>
                    <a:pt x="73" y="34"/>
                    <a:pt x="71" y="31"/>
                  </a:cubicBezTo>
                  <a:cubicBezTo>
                    <a:pt x="69" y="28"/>
                    <a:pt x="68" y="26"/>
                    <a:pt x="65" y="26"/>
                  </a:cubicBezTo>
                  <a:cubicBezTo>
                    <a:pt x="62" y="25"/>
                    <a:pt x="61" y="23"/>
                    <a:pt x="60" y="20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58" y="16"/>
                    <a:pt x="57" y="16"/>
                    <a:pt x="56" y="16"/>
                  </a:cubicBezTo>
                  <a:cubicBezTo>
                    <a:pt x="53" y="16"/>
                    <a:pt x="49" y="19"/>
                    <a:pt x="47" y="21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2"/>
                    <a:pt x="23" y="0"/>
                    <a:pt x="21" y="0"/>
                  </a:cubicBezTo>
                  <a:cubicBezTo>
                    <a:pt x="20" y="0"/>
                    <a:pt x="20" y="0"/>
                    <a:pt x="19" y="1"/>
                  </a:cubicBezTo>
                  <a:cubicBezTo>
                    <a:pt x="19" y="2"/>
                    <a:pt x="19" y="4"/>
                    <a:pt x="17" y="5"/>
                  </a:cubicBezTo>
                  <a:cubicBezTo>
                    <a:pt x="15" y="7"/>
                    <a:pt x="12" y="8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5" y="11"/>
                    <a:pt x="2" y="17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09CF3E03-F6EF-4ED9-B739-DF6E832D9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5400" y="3384550"/>
              <a:ext cx="12700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0 w 3"/>
                <a:gd name="T5" fmla="*/ 1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1">
              <a:extLst>
                <a:ext uri="{FF2B5EF4-FFF2-40B4-BE49-F238E27FC236}">
                  <a16:creationId xmlns:a16="http://schemas.microsoft.com/office/drawing/2014/main" id="{066D3C26-0217-4DA5-9661-C77826F19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233738"/>
              <a:ext cx="12700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2">
              <a:extLst>
                <a:ext uri="{FF2B5EF4-FFF2-40B4-BE49-F238E27FC236}">
                  <a16:creationId xmlns:a16="http://schemas.microsoft.com/office/drawing/2014/main" id="{E2767A78-C387-43B4-869C-BFB7A2805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3856038"/>
              <a:ext cx="452438" cy="522288"/>
            </a:xfrm>
            <a:custGeom>
              <a:avLst/>
              <a:gdLst>
                <a:gd name="T0" fmla="*/ 106 w 111"/>
                <a:gd name="T1" fmla="*/ 63 h 128"/>
                <a:gd name="T2" fmla="*/ 101 w 111"/>
                <a:gd name="T3" fmla="*/ 55 h 128"/>
                <a:gd name="T4" fmla="*/ 103 w 111"/>
                <a:gd name="T5" fmla="*/ 52 h 128"/>
                <a:gd name="T6" fmla="*/ 93 w 111"/>
                <a:gd name="T7" fmla="*/ 33 h 128"/>
                <a:gd name="T8" fmla="*/ 76 w 111"/>
                <a:gd name="T9" fmla="*/ 42 h 128"/>
                <a:gd name="T10" fmla="*/ 72 w 111"/>
                <a:gd name="T11" fmla="*/ 41 h 128"/>
                <a:gd name="T12" fmla="*/ 62 w 111"/>
                <a:gd name="T13" fmla="*/ 33 h 128"/>
                <a:gd name="T14" fmla="*/ 49 w 111"/>
                <a:gd name="T15" fmla="*/ 42 h 128"/>
                <a:gd name="T16" fmla="*/ 45 w 111"/>
                <a:gd name="T17" fmla="*/ 38 h 128"/>
                <a:gd name="T18" fmla="*/ 49 w 111"/>
                <a:gd name="T19" fmla="*/ 27 h 128"/>
                <a:gd name="T20" fmla="*/ 50 w 111"/>
                <a:gd name="T21" fmla="*/ 15 h 128"/>
                <a:gd name="T22" fmla="*/ 40 w 111"/>
                <a:gd name="T23" fmla="*/ 12 h 128"/>
                <a:gd name="T24" fmla="*/ 37 w 111"/>
                <a:gd name="T25" fmla="*/ 2 h 128"/>
                <a:gd name="T26" fmla="*/ 35 w 111"/>
                <a:gd name="T27" fmla="*/ 1 h 128"/>
                <a:gd name="T28" fmla="*/ 28 w 111"/>
                <a:gd name="T29" fmla="*/ 3 h 128"/>
                <a:gd name="T30" fmla="*/ 25 w 111"/>
                <a:gd name="T31" fmla="*/ 3 h 128"/>
                <a:gd name="T32" fmla="*/ 21 w 111"/>
                <a:gd name="T33" fmla="*/ 10 h 128"/>
                <a:gd name="T34" fmla="*/ 9 w 111"/>
                <a:gd name="T35" fmla="*/ 10 h 128"/>
                <a:gd name="T36" fmla="*/ 8 w 111"/>
                <a:gd name="T37" fmla="*/ 23 h 128"/>
                <a:gd name="T38" fmla="*/ 0 w 111"/>
                <a:gd name="T39" fmla="*/ 27 h 128"/>
                <a:gd name="T40" fmla="*/ 10 w 111"/>
                <a:gd name="T41" fmla="*/ 46 h 128"/>
                <a:gd name="T42" fmla="*/ 16 w 111"/>
                <a:gd name="T43" fmla="*/ 64 h 128"/>
                <a:gd name="T44" fmla="*/ 14 w 111"/>
                <a:gd name="T45" fmla="*/ 73 h 128"/>
                <a:gd name="T46" fmla="*/ 14 w 111"/>
                <a:gd name="T47" fmla="*/ 83 h 128"/>
                <a:gd name="T48" fmla="*/ 20 w 111"/>
                <a:gd name="T49" fmla="*/ 91 h 128"/>
                <a:gd name="T50" fmla="*/ 27 w 111"/>
                <a:gd name="T51" fmla="*/ 109 h 128"/>
                <a:gd name="T52" fmla="*/ 28 w 111"/>
                <a:gd name="T53" fmla="*/ 116 h 128"/>
                <a:gd name="T54" fmla="*/ 31 w 111"/>
                <a:gd name="T55" fmla="*/ 128 h 128"/>
                <a:gd name="T56" fmla="*/ 35 w 111"/>
                <a:gd name="T57" fmla="*/ 109 h 128"/>
                <a:gd name="T58" fmla="*/ 46 w 111"/>
                <a:gd name="T59" fmla="*/ 103 h 128"/>
                <a:gd name="T60" fmla="*/ 45 w 111"/>
                <a:gd name="T61" fmla="*/ 115 h 128"/>
                <a:gd name="T62" fmla="*/ 72 w 111"/>
                <a:gd name="T63" fmla="*/ 122 h 128"/>
                <a:gd name="T64" fmla="*/ 70 w 111"/>
                <a:gd name="T65" fmla="*/ 117 h 128"/>
                <a:gd name="T66" fmla="*/ 68 w 111"/>
                <a:gd name="T67" fmla="*/ 112 h 128"/>
                <a:gd name="T68" fmla="*/ 66 w 111"/>
                <a:gd name="T69" fmla="*/ 105 h 128"/>
                <a:gd name="T70" fmla="*/ 67 w 111"/>
                <a:gd name="T71" fmla="*/ 100 h 128"/>
                <a:gd name="T72" fmla="*/ 81 w 111"/>
                <a:gd name="T73" fmla="*/ 89 h 128"/>
                <a:gd name="T74" fmla="*/ 96 w 111"/>
                <a:gd name="T75" fmla="*/ 90 h 128"/>
                <a:gd name="T76" fmla="*/ 98 w 111"/>
                <a:gd name="T77" fmla="*/ 89 h 128"/>
                <a:gd name="T78" fmla="*/ 111 w 111"/>
                <a:gd name="T79" fmla="*/ 8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128">
                  <a:moveTo>
                    <a:pt x="111" y="75"/>
                  </a:moveTo>
                  <a:cubicBezTo>
                    <a:pt x="110" y="71"/>
                    <a:pt x="109" y="66"/>
                    <a:pt x="106" y="63"/>
                  </a:cubicBezTo>
                  <a:cubicBezTo>
                    <a:pt x="106" y="63"/>
                    <a:pt x="105" y="62"/>
                    <a:pt x="105" y="62"/>
                  </a:cubicBezTo>
                  <a:cubicBezTo>
                    <a:pt x="103" y="60"/>
                    <a:pt x="100" y="58"/>
                    <a:pt x="101" y="55"/>
                  </a:cubicBezTo>
                  <a:cubicBezTo>
                    <a:pt x="101" y="54"/>
                    <a:pt x="102" y="53"/>
                    <a:pt x="102" y="53"/>
                  </a:cubicBezTo>
                  <a:cubicBezTo>
                    <a:pt x="102" y="53"/>
                    <a:pt x="102" y="52"/>
                    <a:pt x="103" y="52"/>
                  </a:cubicBezTo>
                  <a:cubicBezTo>
                    <a:pt x="104" y="49"/>
                    <a:pt x="104" y="46"/>
                    <a:pt x="103" y="44"/>
                  </a:cubicBezTo>
                  <a:cubicBezTo>
                    <a:pt x="101" y="39"/>
                    <a:pt x="97" y="35"/>
                    <a:pt x="93" y="33"/>
                  </a:cubicBezTo>
                  <a:cubicBezTo>
                    <a:pt x="88" y="32"/>
                    <a:pt x="82" y="34"/>
                    <a:pt x="80" y="38"/>
                  </a:cubicBezTo>
                  <a:cubicBezTo>
                    <a:pt x="79" y="40"/>
                    <a:pt x="78" y="42"/>
                    <a:pt x="76" y="42"/>
                  </a:cubicBezTo>
                  <a:cubicBezTo>
                    <a:pt x="75" y="43"/>
                    <a:pt x="75" y="43"/>
                    <a:pt x="74" y="42"/>
                  </a:cubicBezTo>
                  <a:cubicBezTo>
                    <a:pt x="73" y="42"/>
                    <a:pt x="73" y="41"/>
                    <a:pt x="72" y="41"/>
                  </a:cubicBezTo>
                  <a:cubicBezTo>
                    <a:pt x="70" y="38"/>
                    <a:pt x="68" y="35"/>
                    <a:pt x="65" y="34"/>
                  </a:cubicBezTo>
                  <a:cubicBezTo>
                    <a:pt x="64" y="33"/>
                    <a:pt x="63" y="33"/>
                    <a:pt x="62" y="33"/>
                  </a:cubicBezTo>
                  <a:cubicBezTo>
                    <a:pt x="59" y="32"/>
                    <a:pt x="58" y="34"/>
                    <a:pt x="56" y="37"/>
                  </a:cubicBezTo>
                  <a:cubicBezTo>
                    <a:pt x="54" y="39"/>
                    <a:pt x="52" y="41"/>
                    <a:pt x="49" y="42"/>
                  </a:cubicBezTo>
                  <a:cubicBezTo>
                    <a:pt x="48" y="42"/>
                    <a:pt x="47" y="42"/>
                    <a:pt x="46" y="41"/>
                  </a:cubicBezTo>
                  <a:cubicBezTo>
                    <a:pt x="45" y="40"/>
                    <a:pt x="45" y="38"/>
                    <a:pt x="45" y="38"/>
                  </a:cubicBezTo>
                  <a:cubicBezTo>
                    <a:pt x="46" y="35"/>
                    <a:pt x="47" y="32"/>
                    <a:pt x="48" y="30"/>
                  </a:cubicBezTo>
                  <a:cubicBezTo>
                    <a:pt x="49" y="29"/>
                    <a:pt x="49" y="28"/>
                    <a:pt x="49" y="27"/>
                  </a:cubicBezTo>
                  <a:cubicBezTo>
                    <a:pt x="51" y="23"/>
                    <a:pt x="52" y="18"/>
                    <a:pt x="52" y="14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47" y="15"/>
                    <a:pt x="43" y="16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1"/>
                    <a:pt x="30" y="2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3" y="4"/>
                    <a:pt x="21" y="6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6" y="11"/>
                    <a:pt x="12" y="11"/>
                    <a:pt x="9" y="1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2"/>
                    <a:pt x="8" y="23"/>
                  </a:cubicBezTo>
                  <a:cubicBezTo>
                    <a:pt x="7" y="24"/>
                    <a:pt x="6" y="24"/>
                    <a:pt x="6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33"/>
                    <a:pt x="4" y="39"/>
                    <a:pt x="9" y="44"/>
                  </a:cubicBezTo>
                  <a:cubicBezTo>
                    <a:pt x="9" y="45"/>
                    <a:pt x="10" y="46"/>
                    <a:pt x="10" y="46"/>
                  </a:cubicBezTo>
                  <a:cubicBezTo>
                    <a:pt x="11" y="47"/>
                    <a:pt x="12" y="49"/>
                    <a:pt x="13" y="50"/>
                  </a:cubicBezTo>
                  <a:cubicBezTo>
                    <a:pt x="16" y="55"/>
                    <a:pt x="16" y="60"/>
                    <a:pt x="16" y="64"/>
                  </a:cubicBezTo>
                  <a:cubicBezTo>
                    <a:pt x="16" y="66"/>
                    <a:pt x="16" y="68"/>
                    <a:pt x="15" y="70"/>
                  </a:cubicBezTo>
                  <a:cubicBezTo>
                    <a:pt x="15" y="71"/>
                    <a:pt x="15" y="72"/>
                    <a:pt x="14" y="73"/>
                  </a:cubicBezTo>
                  <a:cubicBezTo>
                    <a:pt x="14" y="73"/>
                    <a:pt x="13" y="74"/>
                    <a:pt x="13" y="75"/>
                  </a:cubicBezTo>
                  <a:cubicBezTo>
                    <a:pt x="12" y="78"/>
                    <a:pt x="13" y="81"/>
                    <a:pt x="14" y="83"/>
                  </a:cubicBezTo>
                  <a:cubicBezTo>
                    <a:pt x="15" y="84"/>
                    <a:pt x="16" y="85"/>
                    <a:pt x="17" y="86"/>
                  </a:cubicBezTo>
                  <a:cubicBezTo>
                    <a:pt x="18" y="88"/>
                    <a:pt x="19" y="89"/>
                    <a:pt x="20" y="91"/>
                  </a:cubicBezTo>
                  <a:cubicBezTo>
                    <a:pt x="22" y="95"/>
                    <a:pt x="22" y="100"/>
                    <a:pt x="21" y="104"/>
                  </a:cubicBezTo>
                  <a:cubicBezTo>
                    <a:pt x="24" y="105"/>
                    <a:pt x="26" y="106"/>
                    <a:pt x="27" y="109"/>
                  </a:cubicBezTo>
                  <a:cubicBezTo>
                    <a:pt x="28" y="111"/>
                    <a:pt x="28" y="113"/>
                    <a:pt x="28" y="115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9" y="120"/>
                    <a:pt x="29" y="125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5" y="125"/>
                    <a:pt x="39" y="120"/>
                    <a:pt x="38" y="115"/>
                  </a:cubicBezTo>
                  <a:cubicBezTo>
                    <a:pt x="37" y="113"/>
                    <a:pt x="35" y="111"/>
                    <a:pt x="35" y="109"/>
                  </a:cubicBezTo>
                  <a:cubicBezTo>
                    <a:pt x="35" y="105"/>
                    <a:pt x="40" y="103"/>
                    <a:pt x="44" y="103"/>
                  </a:cubicBezTo>
                  <a:cubicBezTo>
                    <a:pt x="45" y="103"/>
                    <a:pt x="45" y="103"/>
                    <a:pt x="46" y="103"/>
                  </a:cubicBezTo>
                  <a:cubicBezTo>
                    <a:pt x="48" y="103"/>
                    <a:pt x="48" y="107"/>
                    <a:pt x="47" y="109"/>
                  </a:cubicBezTo>
                  <a:cubicBezTo>
                    <a:pt x="46" y="111"/>
                    <a:pt x="45" y="113"/>
                    <a:pt x="45" y="115"/>
                  </a:cubicBezTo>
                  <a:cubicBezTo>
                    <a:pt x="50" y="116"/>
                    <a:pt x="55" y="113"/>
                    <a:pt x="60" y="114"/>
                  </a:cubicBezTo>
                  <a:cubicBezTo>
                    <a:pt x="65" y="114"/>
                    <a:pt x="68" y="118"/>
                    <a:pt x="72" y="122"/>
                  </a:cubicBezTo>
                  <a:cubicBezTo>
                    <a:pt x="72" y="120"/>
                    <a:pt x="71" y="119"/>
                    <a:pt x="70" y="118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69" y="117"/>
                    <a:pt x="68" y="116"/>
                    <a:pt x="68" y="115"/>
                  </a:cubicBezTo>
                  <a:cubicBezTo>
                    <a:pt x="68" y="114"/>
                    <a:pt x="68" y="113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0"/>
                    <a:pt x="68" y="107"/>
                    <a:pt x="66" y="105"/>
                  </a:cubicBezTo>
                  <a:cubicBezTo>
                    <a:pt x="66" y="105"/>
                    <a:pt x="65" y="104"/>
                    <a:pt x="65" y="102"/>
                  </a:cubicBezTo>
                  <a:cubicBezTo>
                    <a:pt x="66" y="101"/>
                    <a:pt x="66" y="101"/>
                    <a:pt x="67" y="100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5" y="92"/>
                    <a:pt x="77" y="90"/>
                    <a:pt x="81" y="89"/>
                  </a:cubicBezTo>
                  <a:cubicBezTo>
                    <a:pt x="85" y="87"/>
                    <a:pt x="90" y="88"/>
                    <a:pt x="94" y="89"/>
                  </a:cubicBezTo>
                  <a:cubicBezTo>
                    <a:pt x="94" y="89"/>
                    <a:pt x="95" y="89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7" y="88"/>
                    <a:pt x="97" y="88"/>
                    <a:pt x="98" y="89"/>
                  </a:cubicBezTo>
                  <a:cubicBezTo>
                    <a:pt x="100" y="90"/>
                    <a:pt x="103" y="89"/>
                    <a:pt x="106" y="88"/>
                  </a:cubicBezTo>
                  <a:cubicBezTo>
                    <a:pt x="108" y="87"/>
                    <a:pt x="110" y="84"/>
                    <a:pt x="111" y="82"/>
                  </a:cubicBezTo>
                  <a:cubicBezTo>
                    <a:pt x="111" y="80"/>
                    <a:pt x="111" y="77"/>
                    <a:pt x="111" y="7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20FC7293-47C6-41F2-BA5D-F4250059C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3348038"/>
              <a:ext cx="712788" cy="1670050"/>
            </a:xfrm>
            <a:custGeom>
              <a:avLst/>
              <a:gdLst>
                <a:gd name="T0" fmla="*/ 102 w 175"/>
                <a:gd name="T1" fmla="*/ 235 h 410"/>
                <a:gd name="T2" fmla="*/ 97 w 175"/>
                <a:gd name="T3" fmla="*/ 230 h 410"/>
                <a:gd name="T4" fmla="*/ 90 w 175"/>
                <a:gd name="T5" fmla="*/ 209 h 410"/>
                <a:gd name="T6" fmla="*/ 91 w 175"/>
                <a:gd name="T7" fmla="*/ 194 h 410"/>
                <a:gd name="T8" fmla="*/ 86 w 175"/>
                <a:gd name="T9" fmla="*/ 173 h 410"/>
                <a:gd name="T10" fmla="*/ 75 w 175"/>
                <a:gd name="T11" fmla="*/ 150 h 410"/>
                <a:gd name="T12" fmla="*/ 84 w 175"/>
                <a:gd name="T13" fmla="*/ 145 h 410"/>
                <a:gd name="T14" fmla="*/ 96 w 175"/>
                <a:gd name="T15" fmla="*/ 133 h 410"/>
                <a:gd name="T16" fmla="*/ 106 w 175"/>
                <a:gd name="T17" fmla="*/ 125 h 410"/>
                <a:gd name="T18" fmla="*/ 113 w 175"/>
                <a:gd name="T19" fmla="*/ 123 h 410"/>
                <a:gd name="T20" fmla="*/ 118 w 175"/>
                <a:gd name="T21" fmla="*/ 118 h 410"/>
                <a:gd name="T22" fmla="*/ 112 w 175"/>
                <a:gd name="T23" fmla="*/ 109 h 410"/>
                <a:gd name="T24" fmla="*/ 101 w 175"/>
                <a:gd name="T25" fmla="*/ 102 h 410"/>
                <a:gd name="T26" fmla="*/ 102 w 175"/>
                <a:gd name="T27" fmla="*/ 92 h 410"/>
                <a:gd name="T28" fmla="*/ 99 w 175"/>
                <a:gd name="T29" fmla="*/ 90 h 410"/>
                <a:gd name="T30" fmla="*/ 94 w 175"/>
                <a:gd name="T31" fmla="*/ 77 h 410"/>
                <a:gd name="T32" fmla="*/ 80 w 175"/>
                <a:gd name="T33" fmla="*/ 75 h 410"/>
                <a:gd name="T34" fmla="*/ 78 w 175"/>
                <a:gd name="T35" fmla="*/ 74 h 410"/>
                <a:gd name="T36" fmla="*/ 78 w 175"/>
                <a:gd name="T37" fmla="*/ 63 h 410"/>
                <a:gd name="T38" fmla="*/ 87 w 175"/>
                <a:gd name="T39" fmla="*/ 41 h 410"/>
                <a:gd name="T40" fmla="*/ 90 w 175"/>
                <a:gd name="T41" fmla="*/ 14 h 410"/>
                <a:gd name="T42" fmla="*/ 84 w 175"/>
                <a:gd name="T43" fmla="*/ 11 h 410"/>
                <a:gd name="T44" fmla="*/ 75 w 175"/>
                <a:gd name="T45" fmla="*/ 4 h 410"/>
                <a:gd name="T46" fmla="*/ 72 w 175"/>
                <a:gd name="T47" fmla="*/ 10 h 410"/>
                <a:gd name="T48" fmla="*/ 69 w 175"/>
                <a:gd name="T49" fmla="*/ 24 h 410"/>
                <a:gd name="T50" fmla="*/ 47 w 175"/>
                <a:gd name="T51" fmla="*/ 25 h 410"/>
                <a:gd name="T52" fmla="*/ 41 w 175"/>
                <a:gd name="T53" fmla="*/ 34 h 410"/>
                <a:gd name="T54" fmla="*/ 34 w 175"/>
                <a:gd name="T55" fmla="*/ 59 h 410"/>
                <a:gd name="T56" fmla="*/ 28 w 175"/>
                <a:gd name="T57" fmla="*/ 70 h 410"/>
                <a:gd name="T58" fmla="*/ 15 w 175"/>
                <a:gd name="T59" fmla="*/ 90 h 410"/>
                <a:gd name="T60" fmla="*/ 12 w 175"/>
                <a:gd name="T61" fmla="*/ 100 h 410"/>
                <a:gd name="T62" fmla="*/ 8 w 175"/>
                <a:gd name="T63" fmla="*/ 111 h 410"/>
                <a:gd name="T64" fmla="*/ 2 w 175"/>
                <a:gd name="T65" fmla="*/ 110 h 410"/>
                <a:gd name="T66" fmla="*/ 14 w 175"/>
                <a:gd name="T67" fmla="*/ 126 h 410"/>
                <a:gd name="T68" fmla="*/ 36 w 175"/>
                <a:gd name="T69" fmla="*/ 174 h 410"/>
                <a:gd name="T70" fmla="*/ 36 w 175"/>
                <a:gd name="T71" fmla="*/ 190 h 410"/>
                <a:gd name="T72" fmla="*/ 67 w 175"/>
                <a:gd name="T73" fmla="*/ 181 h 410"/>
                <a:gd name="T74" fmla="*/ 72 w 175"/>
                <a:gd name="T75" fmla="*/ 171 h 410"/>
                <a:gd name="T76" fmla="*/ 81 w 175"/>
                <a:gd name="T77" fmla="*/ 193 h 410"/>
                <a:gd name="T78" fmla="*/ 92 w 175"/>
                <a:gd name="T79" fmla="*/ 246 h 410"/>
                <a:gd name="T80" fmla="*/ 92 w 175"/>
                <a:gd name="T81" fmla="*/ 287 h 410"/>
                <a:gd name="T82" fmla="*/ 113 w 175"/>
                <a:gd name="T83" fmla="*/ 333 h 410"/>
                <a:gd name="T84" fmla="*/ 133 w 175"/>
                <a:gd name="T85" fmla="*/ 372 h 410"/>
                <a:gd name="T86" fmla="*/ 149 w 175"/>
                <a:gd name="T87" fmla="*/ 391 h 410"/>
                <a:gd name="T88" fmla="*/ 167 w 175"/>
                <a:gd name="T89" fmla="*/ 386 h 410"/>
                <a:gd name="T90" fmla="*/ 155 w 175"/>
                <a:gd name="T91" fmla="*/ 337 h 410"/>
                <a:gd name="T92" fmla="*/ 121 w 175"/>
                <a:gd name="T93" fmla="*/ 313 h 410"/>
                <a:gd name="T94" fmla="*/ 104 w 175"/>
                <a:gd name="T95" fmla="*/ 266 h 410"/>
                <a:gd name="T96" fmla="*/ 104 w 175"/>
                <a:gd name="T97" fmla="*/ 24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5" h="410">
                  <a:moveTo>
                    <a:pt x="104" y="241"/>
                  </a:moveTo>
                  <a:cubicBezTo>
                    <a:pt x="104" y="240"/>
                    <a:pt x="104" y="240"/>
                    <a:pt x="104" y="240"/>
                  </a:cubicBezTo>
                  <a:cubicBezTo>
                    <a:pt x="103" y="238"/>
                    <a:pt x="103" y="236"/>
                    <a:pt x="102" y="235"/>
                  </a:cubicBezTo>
                  <a:cubicBezTo>
                    <a:pt x="102" y="233"/>
                    <a:pt x="100" y="231"/>
                    <a:pt x="98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7" y="230"/>
                    <a:pt x="97" y="230"/>
                    <a:pt x="97" y="230"/>
                  </a:cubicBezTo>
                  <a:cubicBezTo>
                    <a:pt x="98" y="226"/>
                    <a:pt x="98" y="221"/>
                    <a:pt x="96" y="217"/>
                  </a:cubicBezTo>
                  <a:cubicBezTo>
                    <a:pt x="95" y="215"/>
                    <a:pt x="94" y="214"/>
                    <a:pt x="93" y="213"/>
                  </a:cubicBezTo>
                  <a:cubicBezTo>
                    <a:pt x="92" y="211"/>
                    <a:pt x="91" y="210"/>
                    <a:pt x="90" y="209"/>
                  </a:cubicBezTo>
                  <a:cubicBezTo>
                    <a:pt x="88" y="205"/>
                    <a:pt x="88" y="202"/>
                    <a:pt x="89" y="199"/>
                  </a:cubicBezTo>
                  <a:cubicBezTo>
                    <a:pt x="89" y="198"/>
                    <a:pt x="90" y="197"/>
                    <a:pt x="90" y="196"/>
                  </a:cubicBezTo>
                  <a:cubicBezTo>
                    <a:pt x="90" y="196"/>
                    <a:pt x="91" y="195"/>
                    <a:pt x="91" y="194"/>
                  </a:cubicBezTo>
                  <a:cubicBezTo>
                    <a:pt x="92" y="193"/>
                    <a:pt x="92" y="191"/>
                    <a:pt x="92" y="189"/>
                  </a:cubicBezTo>
                  <a:cubicBezTo>
                    <a:pt x="91" y="185"/>
                    <a:pt x="91" y="181"/>
                    <a:pt x="89" y="177"/>
                  </a:cubicBezTo>
                  <a:cubicBezTo>
                    <a:pt x="88" y="175"/>
                    <a:pt x="87" y="174"/>
                    <a:pt x="86" y="173"/>
                  </a:cubicBezTo>
                  <a:cubicBezTo>
                    <a:pt x="86" y="172"/>
                    <a:pt x="85" y="172"/>
                    <a:pt x="85" y="171"/>
                  </a:cubicBezTo>
                  <a:cubicBezTo>
                    <a:pt x="80" y="165"/>
                    <a:pt x="78" y="158"/>
                    <a:pt x="75" y="151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3" y="147"/>
                    <a:pt x="84" y="147"/>
                    <a:pt x="84" y="147"/>
                  </a:cubicBezTo>
                  <a:cubicBezTo>
                    <a:pt x="84" y="146"/>
                    <a:pt x="84" y="146"/>
                    <a:pt x="84" y="145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9" y="133"/>
                    <a:pt x="93" y="133"/>
                    <a:pt x="96" y="133"/>
                  </a:cubicBezTo>
                  <a:cubicBezTo>
                    <a:pt x="97" y="130"/>
                    <a:pt x="99" y="127"/>
                    <a:pt x="103" y="126"/>
                  </a:cubicBezTo>
                  <a:cubicBezTo>
                    <a:pt x="103" y="126"/>
                    <a:pt x="104" y="126"/>
                    <a:pt x="104" y="126"/>
                  </a:cubicBezTo>
                  <a:cubicBezTo>
                    <a:pt x="105" y="126"/>
                    <a:pt x="105" y="125"/>
                    <a:pt x="106" y="125"/>
                  </a:cubicBezTo>
                  <a:cubicBezTo>
                    <a:pt x="107" y="125"/>
                    <a:pt x="109" y="124"/>
                    <a:pt x="110" y="123"/>
                  </a:cubicBezTo>
                  <a:cubicBezTo>
                    <a:pt x="110" y="121"/>
                    <a:pt x="110" y="121"/>
                    <a:pt x="110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1"/>
                    <a:pt x="114" y="121"/>
                    <a:pt x="114" y="121"/>
                  </a:cubicBezTo>
                  <a:cubicBezTo>
                    <a:pt x="114" y="121"/>
                    <a:pt x="114" y="120"/>
                    <a:pt x="114" y="119"/>
                  </a:cubicBezTo>
                  <a:cubicBezTo>
                    <a:pt x="115" y="118"/>
                    <a:pt x="117" y="118"/>
                    <a:pt x="118" y="118"/>
                  </a:cubicBezTo>
                  <a:cubicBezTo>
                    <a:pt x="118" y="118"/>
                    <a:pt x="119" y="118"/>
                    <a:pt x="119" y="118"/>
                  </a:cubicBezTo>
                  <a:cubicBezTo>
                    <a:pt x="119" y="118"/>
                    <a:pt x="121" y="117"/>
                    <a:pt x="121" y="110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2" y="104"/>
                    <a:pt x="105" y="103"/>
                    <a:pt x="103" y="102"/>
                  </a:cubicBezTo>
                  <a:cubicBezTo>
                    <a:pt x="101" y="102"/>
                    <a:pt x="101" y="102"/>
                    <a:pt x="101" y="102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103" y="99"/>
                    <a:pt x="104" y="97"/>
                    <a:pt x="104" y="95"/>
                  </a:cubicBezTo>
                  <a:cubicBezTo>
                    <a:pt x="104" y="94"/>
                    <a:pt x="103" y="93"/>
                    <a:pt x="102" y="92"/>
                  </a:cubicBezTo>
                  <a:cubicBezTo>
                    <a:pt x="102" y="92"/>
                    <a:pt x="101" y="92"/>
                    <a:pt x="101" y="92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1" y="86"/>
                    <a:pt x="99" y="80"/>
                    <a:pt x="94" y="79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5"/>
                    <a:pt x="95" y="72"/>
                    <a:pt x="95" y="70"/>
                  </a:cubicBezTo>
                  <a:cubicBezTo>
                    <a:pt x="92" y="70"/>
                    <a:pt x="89" y="70"/>
                    <a:pt x="87" y="70"/>
                  </a:cubicBezTo>
                  <a:cubicBezTo>
                    <a:pt x="84" y="71"/>
                    <a:pt x="81" y="73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9" y="72"/>
                    <a:pt x="79" y="69"/>
                    <a:pt x="79" y="67"/>
                  </a:cubicBezTo>
                  <a:cubicBezTo>
                    <a:pt x="79" y="66"/>
                    <a:pt x="78" y="66"/>
                    <a:pt x="78" y="66"/>
                  </a:cubicBezTo>
                  <a:cubicBezTo>
                    <a:pt x="78" y="65"/>
                    <a:pt x="78" y="64"/>
                    <a:pt x="78" y="63"/>
                  </a:cubicBezTo>
                  <a:cubicBezTo>
                    <a:pt x="78" y="62"/>
                    <a:pt x="78" y="60"/>
                    <a:pt x="78" y="59"/>
                  </a:cubicBezTo>
                  <a:cubicBezTo>
                    <a:pt x="79" y="54"/>
                    <a:pt x="81" y="48"/>
                    <a:pt x="84" y="43"/>
                  </a:cubicBezTo>
                  <a:cubicBezTo>
                    <a:pt x="85" y="42"/>
                    <a:pt x="86" y="42"/>
                    <a:pt x="87" y="41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93" y="34"/>
                    <a:pt x="93" y="27"/>
                    <a:pt x="93" y="20"/>
                  </a:cubicBezTo>
                  <a:cubicBezTo>
                    <a:pt x="93" y="20"/>
                    <a:pt x="93" y="14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8" y="14"/>
                    <a:pt x="87" y="14"/>
                    <a:pt x="85" y="13"/>
                  </a:cubicBezTo>
                  <a:cubicBezTo>
                    <a:pt x="84" y="13"/>
                    <a:pt x="84" y="12"/>
                    <a:pt x="84" y="11"/>
                  </a:cubicBezTo>
                  <a:cubicBezTo>
                    <a:pt x="82" y="6"/>
                    <a:pt x="80" y="3"/>
                    <a:pt x="76" y="0"/>
                  </a:cubicBezTo>
                  <a:cubicBezTo>
                    <a:pt x="76" y="0"/>
                    <a:pt x="75" y="1"/>
                    <a:pt x="75" y="2"/>
                  </a:cubicBezTo>
                  <a:cubicBezTo>
                    <a:pt x="75" y="3"/>
                    <a:pt x="75" y="3"/>
                    <a:pt x="75" y="4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3" y="8"/>
                    <a:pt x="73" y="9"/>
                    <a:pt x="72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1" y="11"/>
                    <a:pt x="70" y="11"/>
                  </a:cubicBezTo>
                  <a:cubicBezTo>
                    <a:pt x="68" y="13"/>
                    <a:pt x="67" y="17"/>
                    <a:pt x="68" y="20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4" y="19"/>
                    <a:pt x="60" y="19"/>
                    <a:pt x="56" y="20"/>
                  </a:cubicBezTo>
                  <a:cubicBezTo>
                    <a:pt x="53" y="21"/>
                    <a:pt x="50" y="23"/>
                    <a:pt x="47" y="25"/>
                  </a:cubicBezTo>
                  <a:cubicBezTo>
                    <a:pt x="45" y="26"/>
                    <a:pt x="43" y="27"/>
                    <a:pt x="42" y="29"/>
                  </a:cubicBezTo>
                  <a:cubicBezTo>
                    <a:pt x="42" y="30"/>
                    <a:pt x="42" y="31"/>
                    <a:pt x="42" y="32"/>
                  </a:cubicBezTo>
                  <a:cubicBezTo>
                    <a:pt x="41" y="33"/>
                    <a:pt x="41" y="34"/>
                    <a:pt x="41" y="34"/>
                  </a:cubicBezTo>
                  <a:cubicBezTo>
                    <a:pt x="40" y="38"/>
                    <a:pt x="38" y="41"/>
                    <a:pt x="35" y="44"/>
                  </a:cubicBezTo>
                  <a:cubicBezTo>
                    <a:pt x="38" y="47"/>
                    <a:pt x="37" y="53"/>
                    <a:pt x="35" y="57"/>
                  </a:cubicBezTo>
                  <a:cubicBezTo>
                    <a:pt x="34" y="58"/>
                    <a:pt x="34" y="58"/>
                    <a:pt x="34" y="59"/>
                  </a:cubicBezTo>
                  <a:cubicBezTo>
                    <a:pt x="32" y="62"/>
                    <a:pt x="30" y="65"/>
                    <a:pt x="30" y="69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4" y="68"/>
                    <a:pt x="20" y="70"/>
                    <a:pt x="17" y="73"/>
                  </a:cubicBezTo>
                  <a:cubicBezTo>
                    <a:pt x="16" y="75"/>
                    <a:pt x="15" y="76"/>
                    <a:pt x="15" y="79"/>
                  </a:cubicBezTo>
                  <a:cubicBezTo>
                    <a:pt x="14" y="82"/>
                    <a:pt x="15" y="86"/>
                    <a:pt x="15" y="90"/>
                  </a:cubicBezTo>
                  <a:cubicBezTo>
                    <a:pt x="15" y="91"/>
                    <a:pt x="15" y="93"/>
                    <a:pt x="15" y="94"/>
                  </a:cubicBezTo>
                  <a:cubicBezTo>
                    <a:pt x="15" y="95"/>
                    <a:pt x="15" y="97"/>
                    <a:pt x="15" y="98"/>
                  </a:cubicBezTo>
                  <a:cubicBezTo>
                    <a:pt x="14" y="99"/>
                    <a:pt x="13" y="100"/>
                    <a:pt x="12" y="100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9" y="102"/>
                    <a:pt x="8" y="103"/>
                    <a:pt x="7" y="105"/>
                  </a:cubicBezTo>
                  <a:cubicBezTo>
                    <a:pt x="7" y="107"/>
                    <a:pt x="7" y="109"/>
                    <a:pt x="8" y="111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5" y="112"/>
                    <a:pt x="3" y="111"/>
                    <a:pt x="2" y="110"/>
                  </a:cubicBezTo>
                  <a:cubicBezTo>
                    <a:pt x="1" y="110"/>
                    <a:pt x="1" y="111"/>
                    <a:pt x="0" y="112"/>
                  </a:cubicBezTo>
                  <a:cubicBezTo>
                    <a:pt x="2" y="116"/>
                    <a:pt x="5" y="119"/>
                    <a:pt x="9" y="122"/>
                  </a:cubicBezTo>
                  <a:cubicBezTo>
                    <a:pt x="11" y="123"/>
                    <a:pt x="13" y="124"/>
                    <a:pt x="14" y="126"/>
                  </a:cubicBezTo>
                  <a:cubicBezTo>
                    <a:pt x="16" y="129"/>
                    <a:pt x="16" y="134"/>
                    <a:pt x="18" y="137"/>
                  </a:cubicBezTo>
                  <a:cubicBezTo>
                    <a:pt x="20" y="143"/>
                    <a:pt x="25" y="146"/>
                    <a:pt x="29" y="150"/>
                  </a:cubicBezTo>
                  <a:cubicBezTo>
                    <a:pt x="35" y="156"/>
                    <a:pt x="37" y="165"/>
                    <a:pt x="36" y="174"/>
                  </a:cubicBezTo>
                  <a:cubicBezTo>
                    <a:pt x="35" y="177"/>
                    <a:pt x="34" y="181"/>
                    <a:pt x="33" y="185"/>
                  </a:cubicBezTo>
                  <a:cubicBezTo>
                    <a:pt x="33" y="186"/>
                    <a:pt x="33" y="187"/>
                    <a:pt x="33" y="188"/>
                  </a:cubicBezTo>
                  <a:cubicBezTo>
                    <a:pt x="34" y="189"/>
                    <a:pt x="35" y="190"/>
                    <a:pt x="36" y="190"/>
                  </a:cubicBezTo>
                  <a:cubicBezTo>
                    <a:pt x="39" y="193"/>
                    <a:pt x="43" y="195"/>
                    <a:pt x="46" y="194"/>
                  </a:cubicBezTo>
                  <a:cubicBezTo>
                    <a:pt x="52" y="192"/>
                    <a:pt x="57" y="186"/>
                    <a:pt x="63" y="184"/>
                  </a:cubicBezTo>
                  <a:cubicBezTo>
                    <a:pt x="64" y="183"/>
                    <a:pt x="66" y="182"/>
                    <a:pt x="67" y="181"/>
                  </a:cubicBezTo>
                  <a:cubicBezTo>
                    <a:pt x="69" y="179"/>
                    <a:pt x="70" y="176"/>
                    <a:pt x="69" y="173"/>
                  </a:cubicBezTo>
                  <a:cubicBezTo>
                    <a:pt x="69" y="172"/>
                    <a:pt x="69" y="171"/>
                    <a:pt x="69" y="171"/>
                  </a:cubicBezTo>
                  <a:cubicBezTo>
                    <a:pt x="69" y="169"/>
                    <a:pt x="72" y="170"/>
                    <a:pt x="72" y="171"/>
                  </a:cubicBezTo>
                  <a:cubicBezTo>
                    <a:pt x="73" y="172"/>
                    <a:pt x="73" y="174"/>
                    <a:pt x="73" y="175"/>
                  </a:cubicBezTo>
                  <a:cubicBezTo>
                    <a:pt x="74" y="179"/>
                    <a:pt x="77" y="182"/>
                    <a:pt x="79" y="186"/>
                  </a:cubicBezTo>
                  <a:cubicBezTo>
                    <a:pt x="80" y="188"/>
                    <a:pt x="80" y="190"/>
                    <a:pt x="81" y="193"/>
                  </a:cubicBezTo>
                  <a:cubicBezTo>
                    <a:pt x="81" y="201"/>
                    <a:pt x="83" y="208"/>
                    <a:pt x="86" y="216"/>
                  </a:cubicBezTo>
                  <a:cubicBezTo>
                    <a:pt x="88" y="224"/>
                    <a:pt x="95" y="230"/>
                    <a:pt x="94" y="238"/>
                  </a:cubicBezTo>
                  <a:cubicBezTo>
                    <a:pt x="93" y="241"/>
                    <a:pt x="91" y="243"/>
                    <a:pt x="92" y="246"/>
                  </a:cubicBezTo>
                  <a:cubicBezTo>
                    <a:pt x="92" y="248"/>
                    <a:pt x="93" y="249"/>
                    <a:pt x="94" y="251"/>
                  </a:cubicBezTo>
                  <a:cubicBezTo>
                    <a:pt x="96" y="255"/>
                    <a:pt x="95" y="259"/>
                    <a:pt x="94" y="263"/>
                  </a:cubicBezTo>
                  <a:cubicBezTo>
                    <a:pt x="92" y="271"/>
                    <a:pt x="92" y="279"/>
                    <a:pt x="92" y="287"/>
                  </a:cubicBezTo>
                  <a:cubicBezTo>
                    <a:pt x="92" y="291"/>
                    <a:pt x="92" y="295"/>
                    <a:pt x="93" y="298"/>
                  </a:cubicBezTo>
                  <a:cubicBezTo>
                    <a:pt x="94" y="302"/>
                    <a:pt x="97" y="305"/>
                    <a:pt x="96" y="309"/>
                  </a:cubicBezTo>
                  <a:cubicBezTo>
                    <a:pt x="105" y="312"/>
                    <a:pt x="109" y="324"/>
                    <a:pt x="113" y="333"/>
                  </a:cubicBezTo>
                  <a:cubicBezTo>
                    <a:pt x="118" y="345"/>
                    <a:pt x="123" y="357"/>
                    <a:pt x="125" y="370"/>
                  </a:cubicBezTo>
                  <a:cubicBezTo>
                    <a:pt x="125" y="371"/>
                    <a:pt x="126" y="372"/>
                    <a:pt x="126" y="372"/>
                  </a:cubicBezTo>
                  <a:cubicBezTo>
                    <a:pt x="128" y="374"/>
                    <a:pt x="131" y="371"/>
                    <a:pt x="133" y="372"/>
                  </a:cubicBezTo>
                  <a:cubicBezTo>
                    <a:pt x="135" y="373"/>
                    <a:pt x="134" y="376"/>
                    <a:pt x="134" y="378"/>
                  </a:cubicBezTo>
                  <a:cubicBezTo>
                    <a:pt x="134" y="382"/>
                    <a:pt x="137" y="385"/>
                    <a:pt x="140" y="387"/>
                  </a:cubicBezTo>
                  <a:cubicBezTo>
                    <a:pt x="142" y="389"/>
                    <a:pt x="146" y="390"/>
                    <a:pt x="149" y="391"/>
                  </a:cubicBezTo>
                  <a:cubicBezTo>
                    <a:pt x="157" y="396"/>
                    <a:pt x="164" y="403"/>
                    <a:pt x="170" y="410"/>
                  </a:cubicBezTo>
                  <a:cubicBezTo>
                    <a:pt x="174" y="408"/>
                    <a:pt x="175" y="402"/>
                    <a:pt x="174" y="398"/>
                  </a:cubicBezTo>
                  <a:cubicBezTo>
                    <a:pt x="173" y="393"/>
                    <a:pt x="170" y="389"/>
                    <a:pt x="167" y="386"/>
                  </a:cubicBezTo>
                  <a:cubicBezTo>
                    <a:pt x="164" y="382"/>
                    <a:pt x="162" y="378"/>
                    <a:pt x="162" y="373"/>
                  </a:cubicBezTo>
                  <a:cubicBezTo>
                    <a:pt x="162" y="369"/>
                    <a:pt x="164" y="364"/>
                    <a:pt x="165" y="360"/>
                  </a:cubicBezTo>
                  <a:cubicBezTo>
                    <a:pt x="166" y="351"/>
                    <a:pt x="160" y="344"/>
                    <a:pt x="155" y="337"/>
                  </a:cubicBezTo>
                  <a:cubicBezTo>
                    <a:pt x="148" y="331"/>
                    <a:pt x="141" y="324"/>
                    <a:pt x="132" y="322"/>
                  </a:cubicBezTo>
                  <a:cubicBezTo>
                    <a:pt x="129" y="321"/>
                    <a:pt x="125" y="321"/>
                    <a:pt x="123" y="318"/>
                  </a:cubicBezTo>
                  <a:cubicBezTo>
                    <a:pt x="122" y="317"/>
                    <a:pt x="122" y="315"/>
                    <a:pt x="121" y="313"/>
                  </a:cubicBezTo>
                  <a:cubicBezTo>
                    <a:pt x="120" y="306"/>
                    <a:pt x="118" y="300"/>
                    <a:pt x="113" y="295"/>
                  </a:cubicBezTo>
                  <a:cubicBezTo>
                    <a:pt x="112" y="293"/>
                    <a:pt x="110" y="291"/>
                    <a:pt x="108" y="289"/>
                  </a:cubicBezTo>
                  <a:cubicBezTo>
                    <a:pt x="104" y="282"/>
                    <a:pt x="102" y="274"/>
                    <a:pt x="104" y="266"/>
                  </a:cubicBezTo>
                  <a:cubicBezTo>
                    <a:pt x="105" y="262"/>
                    <a:pt x="105" y="258"/>
                    <a:pt x="108" y="255"/>
                  </a:cubicBezTo>
                  <a:cubicBezTo>
                    <a:pt x="107" y="255"/>
                    <a:pt x="107" y="255"/>
                    <a:pt x="107" y="255"/>
                  </a:cubicBezTo>
                  <a:cubicBezTo>
                    <a:pt x="105" y="251"/>
                    <a:pt x="104" y="246"/>
                    <a:pt x="104" y="24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">
              <a:extLst>
                <a:ext uri="{FF2B5EF4-FFF2-40B4-BE49-F238E27FC236}">
                  <a16:creationId xmlns:a16="http://schemas.microsoft.com/office/drawing/2014/main" id="{0EE755C7-284A-45A5-B67E-90385970D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1360488"/>
              <a:ext cx="3560763" cy="2505075"/>
            </a:xfrm>
            <a:custGeom>
              <a:avLst/>
              <a:gdLst>
                <a:gd name="T0" fmla="*/ 812 w 875"/>
                <a:gd name="T1" fmla="*/ 107 h 615"/>
                <a:gd name="T2" fmla="*/ 733 w 875"/>
                <a:gd name="T3" fmla="*/ 6 h 615"/>
                <a:gd name="T4" fmla="*/ 673 w 875"/>
                <a:gd name="T5" fmla="*/ 21 h 615"/>
                <a:gd name="T6" fmla="*/ 601 w 875"/>
                <a:gd name="T7" fmla="*/ 127 h 615"/>
                <a:gd name="T8" fmla="*/ 632 w 875"/>
                <a:gd name="T9" fmla="*/ 125 h 615"/>
                <a:gd name="T10" fmla="*/ 661 w 875"/>
                <a:gd name="T11" fmla="*/ 147 h 615"/>
                <a:gd name="T12" fmla="*/ 632 w 875"/>
                <a:gd name="T13" fmla="*/ 160 h 615"/>
                <a:gd name="T14" fmla="*/ 603 w 875"/>
                <a:gd name="T15" fmla="*/ 180 h 615"/>
                <a:gd name="T16" fmla="*/ 569 w 875"/>
                <a:gd name="T17" fmla="*/ 200 h 615"/>
                <a:gd name="T18" fmla="*/ 548 w 875"/>
                <a:gd name="T19" fmla="*/ 220 h 615"/>
                <a:gd name="T20" fmla="*/ 475 w 875"/>
                <a:gd name="T21" fmla="*/ 247 h 615"/>
                <a:gd name="T22" fmla="*/ 427 w 875"/>
                <a:gd name="T23" fmla="*/ 250 h 615"/>
                <a:gd name="T24" fmla="*/ 367 w 875"/>
                <a:gd name="T25" fmla="*/ 241 h 615"/>
                <a:gd name="T26" fmla="*/ 308 w 875"/>
                <a:gd name="T27" fmla="*/ 203 h 615"/>
                <a:gd name="T28" fmla="*/ 242 w 875"/>
                <a:gd name="T29" fmla="*/ 180 h 615"/>
                <a:gd name="T30" fmla="*/ 225 w 875"/>
                <a:gd name="T31" fmla="*/ 129 h 615"/>
                <a:gd name="T32" fmla="*/ 194 w 875"/>
                <a:gd name="T33" fmla="*/ 102 h 615"/>
                <a:gd name="T34" fmla="*/ 170 w 875"/>
                <a:gd name="T35" fmla="*/ 147 h 615"/>
                <a:gd name="T36" fmla="*/ 131 w 875"/>
                <a:gd name="T37" fmla="*/ 187 h 615"/>
                <a:gd name="T38" fmla="*/ 95 w 875"/>
                <a:gd name="T39" fmla="*/ 192 h 615"/>
                <a:gd name="T40" fmla="*/ 96 w 875"/>
                <a:gd name="T41" fmla="*/ 247 h 615"/>
                <a:gd name="T42" fmla="*/ 43 w 875"/>
                <a:gd name="T43" fmla="*/ 284 h 615"/>
                <a:gd name="T44" fmla="*/ 20 w 875"/>
                <a:gd name="T45" fmla="*/ 278 h 615"/>
                <a:gd name="T46" fmla="*/ 4 w 875"/>
                <a:gd name="T47" fmla="*/ 286 h 615"/>
                <a:gd name="T48" fmla="*/ 5 w 875"/>
                <a:gd name="T49" fmla="*/ 310 h 615"/>
                <a:gd name="T50" fmla="*/ 25 w 875"/>
                <a:gd name="T51" fmla="*/ 344 h 615"/>
                <a:gd name="T52" fmla="*/ 65 w 875"/>
                <a:gd name="T53" fmla="*/ 375 h 615"/>
                <a:gd name="T54" fmla="*/ 77 w 875"/>
                <a:gd name="T55" fmla="*/ 443 h 615"/>
                <a:gd name="T56" fmla="*/ 108 w 875"/>
                <a:gd name="T57" fmla="*/ 458 h 615"/>
                <a:gd name="T58" fmla="*/ 138 w 875"/>
                <a:gd name="T59" fmla="*/ 473 h 615"/>
                <a:gd name="T60" fmla="*/ 170 w 875"/>
                <a:gd name="T61" fmla="*/ 490 h 615"/>
                <a:gd name="T62" fmla="*/ 213 w 875"/>
                <a:gd name="T63" fmla="*/ 499 h 615"/>
                <a:gd name="T64" fmla="*/ 293 w 875"/>
                <a:gd name="T65" fmla="*/ 504 h 615"/>
                <a:gd name="T66" fmla="*/ 335 w 875"/>
                <a:gd name="T67" fmla="*/ 495 h 615"/>
                <a:gd name="T68" fmla="*/ 351 w 875"/>
                <a:gd name="T69" fmla="*/ 498 h 615"/>
                <a:gd name="T70" fmla="*/ 354 w 875"/>
                <a:gd name="T71" fmla="*/ 531 h 615"/>
                <a:gd name="T72" fmla="*/ 346 w 875"/>
                <a:gd name="T73" fmla="*/ 558 h 615"/>
                <a:gd name="T74" fmla="*/ 367 w 875"/>
                <a:gd name="T75" fmla="*/ 577 h 615"/>
                <a:gd name="T76" fmla="*/ 386 w 875"/>
                <a:gd name="T77" fmla="*/ 594 h 615"/>
                <a:gd name="T78" fmla="*/ 394 w 875"/>
                <a:gd name="T79" fmla="*/ 600 h 615"/>
                <a:gd name="T80" fmla="*/ 400 w 875"/>
                <a:gd name="T81" fmla="*/ 598 h 615"/>
                <a:gd name="T82" fmla="*/ 410 w 875"/>
                <a:gd name="T83" fmla="*/ 574 h 615"/>
                <a:gd name="T84" fmla="*/ 425 w 875"/>
                <a:gd name="T85" fmla="*/ 577 h 615"/>
                <a:gd name="T86" fmla="*/ 452 w 875"/>
                <a:gd name="T87" fmla="*/ 566 h 615"/>
                <a:gd name="T88" fmla="*/ 472 w 875"/>
                <a:gd name="T89" fmla="*/ 584 h 615"/>
                <a:gd name="T90" fmla="*/ 494 w 875"/>
                <a:gd name="T91" fmla="*/ 595 h 615"/>
                <a:gd name="T92" fmla="*/ 529 w 875"/>
                <a:gd name="T93" fmla="*/ 599 h 615"/>
                <a:gd name="T94" fmla="*/ 618 w 875"/>
                <a:gd name="T95" fmla="*/ 577 h 615"/>
                <a:gd name="T96" fmla="*/ 655 w 875"/>
                <a:gd name="T97" fmla="*/ 536 h 615"/>
                <a:gd name="T98" fmla="*/ 673 w 875"/>
                <a:gd name="T99" fmla="*/ 499 h 615"/>
                <a:gd name="T100" fmla="*/ 693 w 875"/>
                <a:gd name="T101" fmla="*/ 467 h 615"/>
                <a:gd name="T102" fmla="*/ 689 w 875"/>
                <a:gd name="T103" fmla="*/ 450 h 615"/>
                <a:gd name="T104" fmla="*/ 675 w 875"/>
                <a:gd name="T105" fmla="*/ 401 h 615"/>
                <a:gd name="T106" fmla="*/ 683 w 875"/>
                <a:gd name="T107" fmla="*/ 344 h 615"/>
                <a:gd name="T108" fmla="*/ 647 w 875"/>
                <a:gd name="T109" fmla="*/ 332 h 615"/>
                <a:gd name="T110" fmla="*/ 643 w 875"/>
                <a:gd name="T111" fmla="*/ 306 h 615"/>
                <a:gd name="T112" fmla="*/ 679 w 875"/>
                <a:gd name="T113" fmla="*/ 308 h 615"/>
                <a:gd name="T114" fmla="*/ 750 w 875"/>
                <a:gd name="T115" fmla="*/ 263 h 615"/>
                <a:gd name="T116" fmla="*/ 766 w 875"/>
                <a:gd name="T117" fmla="*/ 256 h 615"/>
                <a:gd name="T118" fmla="*/ 805 w 875"/>
                <a:gd name="T119" fmla="*/ 227 h 615"/>
                <a:gd name="T120" fmla="*/ 830 w 875"/>
                <a:gd name="T121" fmla="*/ 181 h 615"/>
                <a:gd name="T122" fmla="*/ 875 w 875"/>
                <a:gd name="T123" fmla="*/ 11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5" h="615">
                  <a:moveTo>
                    <a:pt x="875" y="116"/>
                  </a:moveTo>
                  <a:cubicBezTo>
                    <a:pt x="866" y="121"/>
                    <a:pt x="857" y="126"/>
                    <a:pt x="848" y="130"/>
                  </a:cubicBezTo>
                  <a:cubicBezTo>
                    <a:pt x="841" y="133"/>
                    <a:pt x="832" y="135"/>
                    <a:pt x="826" y="131"/>
                  </a:cubicBezTo>
                  <a:cubicBezTo>
                    <a:pt x="820" y="127"/>
                    <a:pt x="819" y="119"/>
                    <a:pt x="818" y="112"/>
                  </a:cubicBezTo>
                  <a:cubicBezTo>
                    <a:pt x="818" y="110"/>
                    <a:pt x="818" y="109"/>
                    <a:pt x="816" y="108"/>
                  </a:cubicBezTo>
                  <a:cubicBezTo>
                    <a:pt x="815" y="107"/>
                    <a:pt x="813" y="107"/>
                    <a:pt x="812" y="107"/>
                  </a:cubicBezTo>
                  <a:cubicBezTo>
                    <a:pt x="808" y="106"/>
                    <a:pt x="807" y="101"/>
                    <a:pt x="805" y="98"/>
                  </a:cubicBezTo>
                  <a:cubicBezTo>
                    <a:pt x="803" y="94"/>
                    <a:pt x="797" y="93"/>
                    <a:pt x="796" y="96"/>
                  </a:cubicBezTo>
                  <a:cubicBezTo>
                    <a:pt x="790" y="91"/>
                    <a:pt x="781" y="89"/>
                    <a:pt x="774" y="91"/>
                  </a:cubicBezTo>
                  <a:cubicBezTo>
                    <a:pt x="772" y="83"/>
                    <a:pt x="770" y="74"/>
                    <a:pt x="768" y="66"/>
                  </a:cubicBezTo>
                  <a:cubicBezTo>
                    <a:pt x="764" y="50"/>
                    <a:pt x="750" y="35"/>
                    <a:pt x="749" y="19"/>
                  </a:cubicBezTo>
                  <a:cubicBezTo>
                    <a:pt x="745" y="13"/>
                    <a:pt x="739" y="9"/>
                    <a:pt x="733" y="6"/>
                  </a:cubicBezTo>
                  <a:cubicBezTo>
                    <a:pt x="733" y="9"/>
                    <a:pt x="728" y="10"/>
                    <a:pt x="725" y="8"/>
                  </a:cubicBezTo>
                  <a:cubicBezTo>
                    <a:pt x="722" y="6"/>
                    <a:pt x="720" y="3"/>
                    <a:pt x="716" y="1"/>
                  </a:cubicBezTo>
                  <a:cubicBezTo>
                    <a:pt x="713" y="0"/>
                    <a:pt x="710" y="1"/>
                    <a:pt x="707" y="2"/>
                  </a:cubicBezTo>
                  <a:cubicBezTo>
                    <a:pt x="699" y="4"/>
                    <a:pt x="692" y="6"/>
                    <a:pt x="684" y="8"/>
                  </a:cubicBezTo>
                  <a:cubicBezTo>
                    <a:pt x="675" y="10"/>
                    <a:pt x="663" y="16"/>
                    <a:pt x="663" y="25"/>
                  </a:cubicBezTo>
                  <a:cubicBezTo>
                    <a:pt x="666" y="23"/>
                    <a:pt x="670" y="22"/>
                    <a:pt x="673" y="21"/>
                  </a:cubicBezTo>
                  <a:cubicBezTo>
                    <a:pt x="673" y="25"/>
                    <a:pt x="673" y="28"/>
                    <a:pt x="673" y="32"/>
                  </a:cubicBezTo>
                  <a:cubicBezTo>
                    <a:pt x="665" y="45"/>
                    <a:pt x="657" y="60"/>
                    <a:pt x="651" y="75"/>
                  </a:cubicBezTo>
                  <a:cubicBezTo>
                    <a:pt x="652" y="76"/>
                    <a:pt x="654" y="77"/>
                    <a:pt x="655" y="78"/>
                  </a:cubicBezTo>
                  <a:cubicBezTo>
                    <a:pt x="651" y="85"/>
                    <a:pt x="645" y="91"/>
                    <a:pt x="638" y="93"/>
                  </a:cubicBezTo>
                  <a:cubicBezTo>
                    <a:pt x="631" y="94"/>
                    <a:pt x="624" y="92"/>
                    <a:pt x="618" y="89"/>
                  </a:cubicBezTo>
                  <a:cubicBezTo>
                    <a:pt x="612" y="104"/>
                    <a:pt x="608" y="112"/>
                    <a:pt x="601" y="127"/>
                  </a:cubicBezTo>
                  <a:cubicBezTo>
                    <a:pt x="604" y="129"/>
                    <a:pt x="606" y="130"/>
                    <a:pt x="608" y="133"/>
                  </a:cubicBezTo>
                  <a:cubicBezTo>
                    <a:pt x="612" y="130"/>
                    <a:pt x="616" y="129"/>
                    <a:pt x="621" y="129"/>
                  </a:cubicBezTo>
                  <a:cubicBezTo>
                    <a:pt x="622" y="129"/>
                    <a:pt x="623" y="129"/>
                    <a:pt x="623" y="129"/>
                  </a:cubicBezTo>
                  <a:cubicBezTo>
                    <a:pt x="625" y="130"/>
                    <a:pt x="627" y="130"/>
                    <a:pt x="628" y="129"/>
                  </a:cubicBezTo>
                  <a:cubicBezTo>
                    <a:pt x="630" y="129"/>
                    <a:pt x="632" y="128"/>
                    <a:pt x="632" y="126"/>
                  </a:cubicBezTo>
                  <a:cubicBezTo>
                    <a:pt x="632" y="125"/>
                    <a:pt x="632" y="125"/>
                    <a:pt x="632" y="125"/>
                  </a:cubicBezTo>
                  <a:cubicBezTo>
                    <a:pt x="633" y="125"/>
                    <a:pt x="633" y="125"/>
                    <a:pt x="633" y="125"/>
                  </a:cubicBezTo>
                  <a:cubicBezTo>
                    <a:pt x="638" y="123"/>
                    <a:pt x="643" y="126"/>
                    <a:pt x="646" y="130"/>
                  </a:cubicBezTo>
                  <a:cubicBezTo>
                    <a:pt x="648" y="131"/>
                    <a:pt x="649" y="133"/>
                    <a:pt x="651" y="135"/>
                  </a:cubicBezTo>
                  <a:cubicBezTo>
                    <a:pt x="652" y="137"/>
                    <a:pt x="653" y="139"/>
                    <a:pt x="655" y="140"/>
                  </a:cubicBezTo>
                  <a:cubicBezTo>
                    <a:pt x="655" y="141"/>
                    <a:pt x="656" y="142"/>
                    <a:pt x="657" y="143"/>
                  </a:cubicBezTo>
                  <a:cubicBezTo>
                    <a:pt x="658" y="144"/>
                    <a:pt x="660" y="145"/>
                    <a:pt x="661" y="147"/>
                  </a:cubicBezTo>
                  <a:cubicBezTo>
                    <a:pt x="663" y="150"/>
                    <a:pt x="664" y="154"/>
                    <a:pt x="661" y="157"/>
                  </a:cubicBezTo>
                  <a:cubicBezTo>
                    <a:pt x="659" y="160"/>
                    <a:pt x="654" y="160"/>
                    <a:pt x="649" y="158"/>
                  </a:cubicBezTo>
                  <a:cubicBezTo>
                    <a:pt x="648" y="158"/>
                    <a:pt x="648" y="158"/>
                    <a:pt x="648" y="158"/>
                  </a:cubicBezTo>
                  <a:cubicBezTo>
                    <a:pt x="645" y="156"/>
                    <a:pt x="641" y="154"/>
                    <a:pt x="638" y="156"/>
                  </a:cubicBezTo>
                  <a:cubicBezTo>
                    <a:pt x="638" y="156"/>
                    <a:pt x="637" y="157"/>
                    <a:pt x="636" y="158"/>
                  </a:cubicBezTo>
                  <a:cubicBezTo>
                    <a:pt x="635" y="159"/>
                    <a:pt x="634" y="160"/>
                    <a:pt x="632" y="160"/>
                  </a:cubicBezTo>
                  <a:cubicBezTo>
                    <a:pt x="630" y="161"/>
                    <a:pt x="627" y="160"/>
                    <a:pt x="625" y="158"/>
                  </a:cubicBezTo>
                  <a:cubicBezTo>
                    <a:pt x="625" y="159"/>
                    <a:pt x="626" y="160"/>
                    <a:pt x="627" y="161"/>
                  </a:cubicBezTo>
                  <a:cubicBezTo>
                    <a:pt x="629" y="162"/>
                    <a:pt x="629" y="162"/>
                    <a:pt x="629" y="162"/>
                  </a:cubicBezTo>
                  <a:cubicBezTo>
                    <a:pt x="626" y="163"/>
                    <a:pt x="626" y="163"/>
                    <a:pt x="626" y="163"/>
                  </a:cubicBezTo>
                  <a:cubicBezTo>
                    <a:pt x="616" y="164"/>
                    <a:pt x="608" y="171"/>
                    <a:pt x="603" y="179"/>
                  </a:cubicBezTo>
                  <a:cubicBezTo>
                    <a:pt x="603" y="180"/>
                    <a:pt x="603" y="180"/>
                    <a:pt x="603" y="180"/>
                  </a:cubicBezTo>
                  <a:cubicBezTo>
                    <a:pt x="602" y="182"/>
                    <a:pt x="600" y="185"/>
                    <a:pt x="597" y="186"/>
                  </a:cubicBezTo>
                  <a:cubicBezTo>
                    <a:pt x="595" y="186"/>
                    <a:pt x="593" y="186"/>
                    <a:pt x="592" y="185"/>
                  </a:cubicBezTo>
                  <a:cubicBezTo>
                    <a:pt x="591" y="185"/>
                    <a:pt x="591" y="185"/>
                    <a:pt x="590" y="185"/>
                  </a:cubicBezTo>
                  <a:cubicBezTo>
                    <a:pt x="584" y="184"/>
                    <a:pt x="577" y="188"/>
                    <a:pt x="571" y="199"/>
                  </a:cubicBezTo>
                  <a:cubicBezTo>
                    <a:pt x="570" y="200"/>
                    <a:pt x="570" y="200"/>
                    <a:pt x="570" y="200"/>
                  </a:cubicBezTo>
                  <a:cubicBezTo>
                    <a:pt x="569" y="200"/>
                    <a:pt x="569" y="200"/>
                    <a:pt x="569" y="200"/>
                  </a:cubicBezTo>
                  <a:cubicBezTo>
                    <a:pt x="562" y="195"/>
                    <a:pt x="554" y="193"/>
                    <a:pt x="546" y="191"/>
                  </a:cubicBezTo>
                  <a:cubicBezTo>
                    <a:pt x="542" y="193"/>
                    <a:pt x="542" y="199"/>
                    <a:pt x="544" y="203"/>
                  </a:cubicBezTo>
                  <a:cubicBezTo>
                    <a:pt x="544" y="205"/>
                    <a:pt x="545" y="206"/>
                    <a:pt x="546" y="208"/>
                  </a:cubicBezTo>
                  <a:cubicBezTo>
                    <a:pt x="547" y="211"/>
                    <a:pt x="549" y="215"/>
                    <a:pt x="549" y="218"/>
                  </a:cubicBezTo>
                  <a:cubicBezTo>
                    <a:pt x="549" y="219"/>
                    <a:pt x="549" y="219"/>
                    <a:pt x="549" y="219"/>
                  </a:cubicBezTo>
                  <a:cubicBezTo>
                    <a:pt x="548" y="220"/>
                    <a:pt x="548" y="220"/>
                    <a:pt x="548" y="220"/>
                  </a:cubicBezTo>
                  <a:cubicBezTo>
                    <a:pt x="539" y="225"/>
                    <a:pt x="529" y="231"/>
                    <a:pt x="521" y="238"/>
                  </a:cubicBezTo>
                  <a:cubicBezTo>
                    <a:pt x="521" y="239"/>
                    <a:pt x="521" y="239"/>
                    <a:pt x="521" y="239"/>
                  </a:cubicBezTo>
                  <a:cubicBezTo>
                    <a:pt x="518" y="241"/>
                    <a:pt x="516" y="243"/>
                    <a:pt x="513" y="244"/>
                  </a:cubicBezTo>
                  <a:cubicBezTo>
                    <a:pt x="510" y="245"/>
                    <a:pt x="506" y="244"/>
                    <a:pt x="502" y="243"/>
                  </a:cubicBezTo>
                  <a:cubicBezTo>
                    <a:pt x="501" y="243"/>
                    <a:pt x="499" y="243"/>
                    <a:pt x="497" y="242"/>
                  </a:cubicBezTo>
                  <a:cubicBezTo>
                    <a:pt x="490" y="242"/>
                    <a:pt x="482" y="245"/>
                    <a:pt x="475" y="247"/>
                  </a:cubicBezTo>
                  <a:cubicBezTo>
                    <a:pt x="471" y="249"/>
                    <a:pt x="467" y="250"/>
                    <a:pt x="463" y="251"/>
                  </a:cubicBezTo>
                  <a:cubicBezTo>
                    <a:pt x="460" y="252"/>
                    <a:pt x="456" y="252"/>
                    <a:pt x="452" y="254"/>
                  </a:cubicBezTo>
                  <a:cubicBezTo>
                    <a:pt x="450" y="256"/>
                    <a:pt x="447" y="257"/>
                    <a:pt x="444" y="257"/>
                  </a:cubicBezTo>
                  <a:cubicBezTo>
                    <a:pt x="442" y="257"/>
                    <a:pt x="441" y="257"/>
                    <a:pt x="439" y="256"/>
                  </a:cubicBezTo>
                  <a:cubicBezTo>
                    <a:pt x="437" y="255"/>
                    <a:pt x="434" y="254"/>
                    <a:pt x="432" y="253"/>
                  </a:cubicBezTo>
                  <a:cubicBezTo>
                    <a:pt x="431" y="252"/>
                    <a:pt x="429" y="251"/>
                    <a:pt x="427" y="250"/>
                  </a:cubicBezTo>
                  <a:cubicBezTo>
                    <a:pt x="424" y="249"/>
                    <a:pt x="421" y="248"/>
                    <a:pt x="417" y="248"/>
                  </a:cubicBezTo>
                  <a:cubicBezTo>
                    <a:pt x="413" y="247"/>
                    <a:pt x="409" y="246"/>
                    <a:pt x="405" y="244"/>
                  </a:cubicBezTo>
                  <a:cubicBezTo>
                    <a:pt x="403" y="243"/>
                    <a:pt x="401" y="241"/>
                    <a:pt x="399" y="240"/>
                  </a:cubicBezTo>
                  <a:cubicBezTo>
                    <a:pt x="395" y="237"/>
                    <a:pt x="392" y="235"/>
                    <a:pt x="388" y="234"/>
                  </a:cubicBezTo>
                  <a:cubicBezTo>
                    <a:pt x="385" y="234"/>
                    <a:pt x="382" y="236"/>
                    <a:pt x="378" y="238"/>
                  </a:cubicBezTo>
                  <a:cubicBezTo>
                    <a:pt x="375" y="239"/>
                    <a:pt x="371" y="241"/>
                    <a:pt x="367" y="241"/>
                  </a:cubicBezTo>
                  <a:cubicBezTo>
                    <a:pt x="363" y="241"/>
                    <a:pt x="359" y="240"/>
                    <a:pt x="356" y="238"/>
                  </a:cubicBezTo>
                  <a:cubicBezTo>
                    <a:pt x="353" y="236"/>
                    <a:pt x="350" y="235"/>
                    <a:pt x="347" y="235"/>
                  </a:cubicBezTo>
                  <a:cubicBezTo>
                    <a:pt x="344" y="234"/>
                    <a:pt x="341" y="235"/>
                    <a:pt x="338" y="236"/>
                  </a:cubicBezTo>
                  <a:cubicBezTo>
                    <a:pt x="333" y="237"/>
                    <a:pt x="328" y="238"/>
                    <a:pt x="324" y="234"/>
                  </a:cubicBezTo>
                  <a:cubicBezTo>
                    <a:pt x="322" y="233"/>
                    <a:pt x="321" y="230"/>
                    <a:pt x="320" y="228"/>
                  </a:cubicBezTo>
                  <a:cubicBezTo>
                    <a:pt x="308" y="203"/>
                    <a:pt x="308" y="203"/>
                    <a:pt x="308" y="203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68" y="187"/>
                    <a:pt x="263" y="186"/>
                    <a:pt x="259" y="186"/>
                  </a:cubicBezTo>
                  <a:cubicBezTo>
                    <a:pt x="258" y="186"/>
                    <a:pt x="257" y="186"/>
                    <a:pt x="256" y="186"/>
                  </a:cubicBezTo>
                  <a:cubicBezTo>
                    <a:pt x="254" y="186"/>
                    <a:pt x="252" y="186"/>
                    <a:pt x="250" y="186"/>
                  </a:cubicBezTo>
                  <a:cubicBezTo>
                    <a:pt x="247" y="186"/>
                    <a:pt x="243" y="184"/>
                    <a:pt x="243" y="181"/>
                  </a:cubicBezTo>
                  <a:cubicBezTo>
                    <a:pt x="242" y="180"/>
                    <a:pt x="242" y="180"/>
                    <a:pt x="242" y="180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7" y="174"/>
                    <a:pt x="250" y="165"/>
                    <a:pt x="249" y="157"/>
                  </a:cubicBezTo>
                  <a:cubicBezTo>
                    <a:pt x="249" y="152"/>
                    <a:pt x="244" y="146"/>
                    <a:pt x="241" y="141"/>
                  </a:cubicBezTo>
                  <a:cubicBezTo>
                    <a:pt x="239" y="139"/>
                    <a:pt x="238" y="137"/>
                    <a:pt x="237" y="135"/>
                  </a:cubicBezTo>
                  <a:cubicBezTo>
                    <a:pt x="236" y="134"/>
                    <a:pt x="235" y="132"/>
                    <a:pt x="233" y="131"/>
                  </a:cubicBezTo>
                  <a:cubicBezTo>
                    <a:pt x="231" y="129"/>
                    <a:pt x="228" y="129"/>
                    <a:pt x="225" y="129"/>
                  </a:cubicBezTo>
                  <a:cubicBezTo>
                    <a:pt x="224" y="129"/>
                    <a:pt x="223" y="129"/>
                    <a:pt x="221" y="128"/>
                  </a:cubicBezTo>
                  <a:cubicBezTo>
                    <a:pt x="216" y="127"/>
                    <a:pt x="212" y="124"/>
                    <a:pt x="209" y="120"/>
                  </a:cubicBezTo>
                  <a:cubicBezTo>
                    <a:pt x="206" y="116"/>
                    <a:pt x="204" y="111"/>
                    <a:pt x="203" y="108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199" y="101"/>
                    <a:pt x="198" y="102"/>
                    <a:pt x="197" y="102"/>
                  </a:cubicBezTo>
                  <a:cubicBezTo>
                    <a:pt x="196" y="102"/>
                    <a:pt x="195" y="103"/>
                    <a:pt x="194" y="102"/>
                  </a:cubicBezTo>
                  <a:cubicBezTo>
                    <a:pt x="194" y="102"/>
                    <a:pt x="194" y="102"/>
                    <a:pt x="193" y="101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2" y="107"/>
                    <a:pt x="190" y="110"/>
                    <a:pt x="187" y="112"/>
                  </a:cubicBezTo>
                  <a:cubicBezTo>
                    <a:pt x="185" y="114"/>
                    <a:pt x="183" y="114"/>
                    <a:pt x="181" y="115"/>
                  </a:cubicBezTo>
                  <a:cubicBezTo>
                    <a:pt x="180" y="116"/>
                    <a:pt x="178" y="116"/>
                    <a:pt x="177" y="117"/>
                  </a:cubicBezTo>
                  <a:cubicBezTo>
                    <a:pt x="168" y="123"/>
                    <a:pt x="168" y="136"/>
                    <a:pt x="170" y="147"/>
                  </a:cubicBezTo>
                  <a:cubicBezTo>
                    <a:pt x="170" y="147"/>
                    <a:pt x="170" y="147"/>
                    <a:pt x="170" y="147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5" y="153"/>
                    <a:pt x="157" y="154"/>
                    <a:pt x="151" y="152"/>
                  </a:cubicBezTo>
                  <a:cubicBezTo>
                    <a:pt x="145" y="150"/>
                    <a:pt x="140" y="146"/>
                    <a:pt x="136" y="143"/>
                  </a:cubicBezTo>
                  <a:cubicBezTo>
                    <a:pt x="128" y="156"/>
                    <a:pt x="121" y="173"/>
                    <a:pt x="130" y="186"/>
                  </a:cubicBezTo>
                  <a:cubicBezTo>
                    <a:pt x="131" y="187"/>
                    <a:pt x="131" y="187"/>
                    <a:pt x="131" y="187"/>
                  </a:cubicBezTo>
                  <a:cubicBezTo>
                    <a:pt x="119" y="189"/>
                    <a:pt x="119" y="189"/>
                    <a:pt x="119" y="189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09" y="184"/>
                    <a:pt x="97" y="185"/>
                    <a:pt x="88" y="191"/>
                  </a:cubicBezTo>
                  <a:cubicBezTo>
                    <a:pt x="88" y="192"/>
                    <a:pt x="89" y="193"/>
                    <a:pt x="90" y="193"/>
                  </a:cubicBezTo>
                  <a:cubicBezTo>
                    <a:pt x="91" y="194"/>
                    <a:pt x="92" y="194"/>
                    <a:pt x="93" y="193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104" y="226"/>
                    <a:pt x="104" y="226"/>
                    <a:pt x="104" y="226"/>
                  </a:cubicBezTo>
                  <a:cubicBezTo>
                    <a:pt x="97" y="226"/>
                    <a:pt x="97" y="226"/>
                    <a:pt x="97" y="226"/>
                  </a:cubicBezTo>
                  <a:cubicBezTo>
                    <a:pt x="98" y="227"/>
                    <a:pt x="99" y="227"/>
                    <a:pt x="100" y="227"/>
                  </a:cubicBezTo>
                  <a:cubicBezTo>
                    <a:pt x="101" y="228"/>
                    <a:pt x="101" y="228"/>
                    <a:pt x="101" y="228"/>
                  </a:cubicBezTo>
                  <a:cubicBezTo>
                    <a:pt x="95" y="236"/>
                    <a:pt x="95" y="236"/>
                    <a:pt x="95" y="236"/>
                  </a:cubicBezTo>
                  <a:cubicBezTo>
                    <a:pt x="95" y="240"/>
                    <a:pt x="95" y="244"/>
                    <a:pt x="96" y="247"/>
                  </a:cubicBezTo>
                  <a:cubicBezTo>
                    <a:pt x="96" y="248"/>
                    <a:pt x="96" y="248"/>
                    <a:pt x="96" y="248"/>
                  </a:cubicBezTo>
                  <a:cubicBezTo>
                    <a:pt x="95" y="248"/>
                    <a:pt x="95" y="248"/>
                    <a:pt x="95" y="248"/>
                  </a:cubicBezTo>
                  <a:cubicBezTo>
                    <a:pt x="87" y="252"/>
                    <a:pt x="78" y="256"/>
                    <a:pt x="70" y="259"/>
                  </a:cubicBezTo>
                  <a:cubicBezTo>
                    <a:pt x="62" y="262"/>
                    <a:pt x="53" y="265"/>
                    <a:pt x="45" y="269"/>
                  </a:cubicBezTo>
                  <a:cubicBezTo>
                    <a:pt x="43" y="274"/>
                    <a:pt x="43" y="278"/>
                    <a:pt x="43" y="283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38" y="285"/>
                    <a:pt x="33" y="285"/>
                    <a:pt x="29" y="285"/>
                  </a:cubicBezTo>
                  <a:cubicBezTo>
                    <a:pt x="28" y="285"/>
                    <a:pt x="28" y="285"/>
                    <a:pt x="28" y="285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82"/>
                    <a:pt x="28" y="279"/>
                    <a:pt x="28" y="276"/>
                  </a:cubicBezTo>
                  <a:cubicBezTo>
                    <a:pt x="25" y="276"/>
                    <a:pt x="22" y="277"/>
                    <a:pt x="20" y="278"/>
                  </a:cubicBezTo>
                  <a:cubicBezTo>
                    <a:pt x="20" y="278"/>
                    <a:pt x="20" y="279"/>
                    <a:pt x="20" y="279"/>
                  </a:cubicBezTo>
                  <a:cubicBezTo>
                    <a:pt x="20" y="280"/>
                    <a:pt x="20" y="280"/>
                    <a:pt x="20" y="280"/>
                  </a:cubicBezTo>
                  <a:cubicBezTo>
                    <a:pt x="19" y="280"/>
                    <a:pt x="19" y="280"/>
                    <a:pt x="19" y="280"/>
                  </a:cubicBezTo>
                  <a:cubicBezTo>
                    <a:pt x="14" y="282"/>
                    <a:pt x="10" y="283"/>
                    <a:pt x="5" y="285"/>
                  </a:cubicBezTo>
                  <a:cubicBezTo>
                    <a:pt x="4" y="285"/>
                    <a:pt x="4" y="285"/>
                    <a:pt x="4" y="285"/>
                  </a:cubicBezTo>
                  <a:cubicBezTo>
                    <a:pt x="4" y="285"/>
                    <a:pt x="4" y="286"/>
                    <a:pt x="4" y="286"/>
                  </a:cubicBezTo>
                  <a:cubicBezTo>
                    <a:pt x="5" y="294"/>
                    <a:pt x="5" y="294"/>
                    <a:pt x="5" y="29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1" y="309"/>
                    <a:pt x="1" y="309"/>
                    <a:pt x="1" y="309"/>
                  </a:cubicBezTo>
                  <a:cubicBezTo>
                    <a:pt x="1" y="309"/>
                    <a:pt x="2" y="310"/>
                    <a:pt x="2" y="311"/>
                  </a:cubicBezTo>
                  <a:cubicBezTo>
                    <a:pt x="2" y="311"/>
                    <a:pt x="3" y="311"/>
                    <a:pt x="4" y="311"/>
                  </a:cubicBezTo>
                  <a:cubicBezTo>
                    <a:pt x="4" y="310"/>
                    <a:pt x="4" y="310"/>
                    <a:pt x="5" y="310"/>
                  </a:cubicBezTo>
                  <a:cubicBezTo>
                    <a:pt x="11" y="310"/>
                    <a:pt x="15" y="317"/>
                    <a:pt x="16" y="319"/>
                  </a:cubicBezTo>
                  <a:cubicBezTo>
                    <a:pt x="19" y="324"/>
                    <a:pt x="21" y="329"/>
                    <a:pt x="20" y="335"/>
                  </a:cubicBezTo>
                  <a:cubicBezTo>
                    <a:pt x="19" y="335"/>
                    <a:pt x="19" y="336"/>
                    <a:pt x="19" y="336"/>
                  </a:cubicBezTo>
                  <a:cubicBezTo>
                    <a:pt x="19" y="337"/>
                    <a:pt x="18" y="338"/>
                    <a:pt x="18" y="338"/>
                  </a:cubicBezTo>
                  <a:cubicBezTo>
                    <a:pt x="18" y="341"/>
                    <a:pt x="22" y="343"/>
                    <a:pt x="25" y="344"/>
                  </a:cubicBezTo>
                  <a:cubicBezTo>
                    <a:pt x="25" y="344"/>
                    <a:pt x="25" y="344"/>
                    <a:pt x="25" y="344"/>
                  </a:cubicBezTo>
                  <a:cubicBezTo>
                    <a:pt x="29" y="345"/>
                    <a:pt x="33" y="347"/>
                    <a:pt x="35" y="350"/>
                  </a:cubicBezTo>
                  <a:cubicBezTo>
                    <a:pt x="35" y="352"/>
                    <a:pt x="36" y="353"/>
                    <a:pt x="36" y="354"/>
                  </a:cubicBezTo>
                  <a:cubicBezTo>
                    <a:pt x="36" y="355"/>
                    <a:pt x="36" y="356"/>
                    <a:pt x="36" y="357"/>
                  </a:cubicBezTo>
                  <a:cubicBezTo>
                    <a:pt x="38" y="360"/>
                    <a:pt x="41" y="361"/>
                    <a:pt x="45" y="362"/>
                  </a:cubicBezTo>
                  <a:cubicBezTo>
                    <a:pt x="46" y="362"/>
                    <a:pt x="47" y="362"/>
                    <a:pt x="48" y="362"/>
                  </a:cubicBezTo>
                  <a:cubicBezTo>
                    <a:pt x="55" y="364"/>
                    <a:pt x="61" y="368"/>
                    <a:pt x="65" y="375"/>
                  </a:cubicBezTo>
                  <a:cubicBezTo>
                    <a:pt x="69" y="381"/>
                    <a:pt x="72" y="388"/>
                    <a:pt x="74" y="394"/>
                  </a:cubicBezTo>
                  <a:cubicBezTo>
                    <a:pt x="81" y="411"/>
                    <a:pt x="81" y="411"/>
                    <a:pt x="81" y="411"/>
                  </a:cubicBezTo>
                  <a:cubicBezTo>
                    <a:pt x="82" y="414"/>
                    <a:pt x="83" y="419"/>
                    <a:pt x="80" y="422"/>
                  </a:cubicBezTo>
                  <a:cubicBezTo>
                    <a:pt x="78" y="424"/>
                    <a:pt x="74" y="424"/>
                    <a:pt x="70" y="422"/>
                  </a:cubicBezTo>
                  <a:cubicBezTo>
                    <a:pt x="71" y="428"/>
                    <a:pt x="73" y="433"/>
                    <a:pt x="75" y="439"/>
                  </a:cubicBezTo>
                  <a:cubicBezTo>
                    <a:pt x="75" y="441"/>
                    <a:pt x="76" y="442"/>
                    <a:pt x="77" y="443"/>
                  </a:cubicBezTo>
                  <a:cubicBezTo>
                    <a:pt x="77" y="444"/>
                    <a:pt x="79" y="444"/>
                    <a:pt x="80" y="445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5" y="447"/>
                    <a:pt x="89" y="449"/>
                    <a:pt x="92" y="452"/>
                  </a:cubicBezTo>
                  <a:cubicBezTo>
                    <a:pt x="93" y="453"/>
                    <a:pt x="94" y="454"/>
                    <a:pt x="94" y="454"/>
                  </a:cubicBezTo>
                  <a:cubicBezTo>
                    <a:pt x="97" y="457"/>
                    <a:pt x="99" y="459"/>
                    <a:pt x="102" y="460"/>
                  </a:cubicBezTo>
                  <a:cubicBezTo>
                    <a:pt x="103" y="461"/>
                    <a:pt x="106" y="460"/>
                    <a:pt x="108" y="458"/>
                  </a:cubicBezTo>
                  <a:cubicBezTo>
                    <a:pt x="108" y="458"/>
                    <a:pt x="109" y="457"/>
                    <a:pt x="109" y="455"/>
                  </a:cubicBezTo>
                  <a:cubicBezTo>
                    <a:pt x="108" y="455"/>
                    <a:pt x="108" y="455"/>
                    <a:pt x="108" y="455"/>
                  </a:cubicBezTo>
                  <a:cubicBezTo>
                    <a:pt x="109" y="454"/>
                    <a:pt x="109" y="454"/>
                    <a:pt x="109" y="454"/>
                  </a:cubicBezTo>
                  <a:cubicBezTo>
                    <a:pt x="110" y="453"/>
                    <a:pt x="111" y="453"/>
                    <a:pt x="113" y="452"/>
                  </a:cubicBezTo>
                  <a:cubicBezTo>
                    <a:pt x="117" y="453"/>
                    <a:pt x="121" y="456"/>
                    <a:pt x="122" y="457"/>
                  </a:cubicBezTo>
                  <a:cubicBezTo>
                    <a:pt x="138" y="473"/>
                    <a:pt x="138" y="473"/>
                    <a:pt x="138" y="473"/>
                  </a:cubicBezTo>
                  <a:cubicBezTo>
                    <a:pt x="141" y="471"/>
                    <a:pt x="144" y="468"/>
                    <a:pt x="148" y="468"/>
                  </a:cubicBezTo>
                  <a:cubicBezTo>
                    <a:pt x="150" y="468"/>
                    <a:pt x="151" y="469"/>
                    <a:pt x="152" y="470"/>
                  </a:cubicBezTo>
                  <a:cubicBezTo>
                    <a:pt x="153" y="471"/>
                    <a:pt x="154" y="473"/>
                    <a:pt x="155" y="474"/>
                  </a:cubicBezTo>
                  <a:cubicBezTo>
                    <a:pt x="155" y="477"/>
                    <a:pt x="156" y="478"/>
                    <a:pt x="157" y="478"/>
                  </a:cubicBezTo>
                  <a:cubicBezTo>
                    <a:pt x="161" y="478"/>
                    <a:pt x="163" y="482"/>
                    <a:pt x="165" y="485"/>
                  </a:cubicBezTo>
                  <a:cubicBezTo>
                    <a:pt x="167" y="487"/>
                    <a:pt x="168" y="489"/>
                    <a:pt x="170" y="490"/>
                  </a:cubicBezTo>
                  <a:cubicBezTo>
                    <a:pt x="171" y="491"/>
                    <a:pt x="172" y="491"/>
                    <a:pt x="174" y="492"/>
                  </a:cubicBezTo>
                  <a:cubicBezTo>
                    <a:pt x="177" y="493"/>
                    <a:pt x="180" y="494"/>
                    <a:pt x="181" y="497"/>
                  </a:cubicBezTo>
                  <a:cubicBezTo>
                    <a:pt x="185" y="500"/>
                    <a:pt x="190" y="500"/>
                    <a:pt x="195" y="499"/>
                  </a:cubicBezTo>
                  <a:cubicBezTo>
                    <a:pt x="196" y="498"/>
                    <a:pt x="197" y="498"/>
                    <a:pt x="198" y="497"/>
                  </a:cubicBezTo>
                  <a:cubicBezTo>
                    <a:pt x="200" y="497"/>
                    <a:pt x="202" y="496"/>
                    <a:pt x="204" y="496"/>
                  </a:cubicBezTo>
                  <a:cubicBezTo>
                    <a:pt x="207" y="495"/>
                    <a:pt x="211" y="495"/>
                    <a:pt x="213" y="499"/>
                  </a:cubicBezTo>
                  <a:cubicBezTo>
                    <a:pt x="214" y="500"/>
                    <a:pt x="214" y="501"/>
                    <a:pt x="215" y="502"/>
                  </a:cubicBezTo>
                  <a:cubicBezTo>
                    <a:pt x="215" y="503"/>
                    <a:pt x="215" y="503"/>
                    <a:pt x="215" y="503"/>
                  </a:cubicBezTo>
                  <a:cubicBezTo>
                    <a:pt x="217" y="508"/>
                    <a:pt x="221" y="513"/>
                    <a:pt x="227" y="514"/>
                  </a:cubicBezTo>
                  <a:cubicBezTo>
                    <a:pt x="231" y="515"/>
                    <a:pt x="236" y="515"/>
                    <a:pt x="241" y="514"/>
                  </a:cubicBezTo>
                  <a:cubicBezTo>
                    <a:pt x="278" y="509"/>
                    <a:pt x="278" y="509"/>
                    <a:pt x="278" y="509"/>
                  </a:cubicBezTo>
                  <a:cubicBezTo>
                    <a:pt x="283" y="508"/>
                    <a:pt x="288" y="507"/>
                    <a:pt x="293" y="504"/>
                  </a:cubicBezTo>
                  <a:cubicBezTo>
                    <a:pt x="294" y="503"/>
                    <a:pt x="296" y="501"/>
                    <a:pt x="297" y="500"/>
                  </a:cubicBezTo>
                  <a:cubicBezTo>
                    <a:pt x="300" y="497"/>
                    <a:pt x="303" y="495"/>
                    <a:pt x="306" y="493"/>
                  </a:cubicBezTo>
                  <a:cubicBezTo>
                    <a:pt x="311" y="492"/>
                    <a:pt x="316" y="493"/>
                    <a:pt x="321" y="495"/>
                  </a:cubicBezTo>
                  <a:cubicBezTo>
                    <a:pt x="326" y="496"/>
                    <a:pt x="330" y="498"/>
                    <a:pt x="334" y="497"/>
                  </a:cubicBezTo>
                  <a:cubicBezTo>
                    <a:pt x="334" y="496"/>
                    <a:pt x="334" y="496"/>
                    <a:pt x="334" y="496"/>
                  </a:cubicBezTo>
                  <a:cubicBezTo>
                    <a:pt x="335" y="496"/>
                    <a:pt x="335" y="496"/>
                    <a:pt x="335" y="495"/>
                  </a:cubicBezTo>
                  <a:cubicBezTo>
                    <a:pt x="336" y="495"/>
                    <a:pt x="336" y="495"/>
                    <a:pt x="337" y="494"/>
                  </a:cubicBezTo>
                  <a:cubicBezTo>
                    <a:pt x="337" y="493"/>
                    <a:pt x="337" y="492"/>
                    <a:pt x="337" y="491"/>
                  </a:cubicBezTo>
                  <a:cubicBezTo>
                    <a:pt x="337" y="491"/>
                    <a:pt x="337" y="490"/>
                    <a:pt x="337" y="490"/>
                  </a:cubicBezTo>
                  <a:cubicBezTo>
                    <a:pt x="338" y="488"/>
                    <a:pt x="340" y="485"/>
                    <a:pt x="342" y="486"/>
                  </a:cubicBezTo>
                  <a:cubicBezTo>
                    <a:pt x="342" y="486"/>
                    <a:pt x="342" y="486"/>
                    <a:pt x="342" y="486"/>
                  </a:cubicBezTo>
                  <a:cubicBezTo>
                    <a:pt x="346" y="489"/>
                    <a:pt x="349" y="493"/>
                    <a:pt x="351" y="498"/>
                  </a:cubicBezTo>
                  <a:cubicBezTo>
                    <a:pt x="351" y="498"/>
                    <a:pt x="351" y="499"/>
                    <a:pt x="352" y="499"/>
                  </a:cubicBezTo>
                  <a:cubicBezTo>
                    <a:pt x="352" y="500"/>
                    <a:pt x="353" y="499"/>
                    <a:pt x="354" y="499"/>
                  </a:cubicBezTo>
                  <a:cubicBezTo>
                    <a:pt x="354" y="499"/>
                    <a:pt x="355" y="499"/>
                    <a:pt x="356" y="499"/>
                  </a:cubicBezTo>
                  <a:cubicBezTo>
                    <a:pt x="360" y="499"/>
                    <a:pt x="361" y="504"/>
                    <a:pt x="361" y="508"/>
                  </a:cubicBezTo>
                  <a:cubicBezTo>
                    <a:pt x="361" y="516"/>
                    <a:pt x="360" y="523"/>
                    <a:pt x="356" y="528"/>
                  </a:cubicBezTo>
                  <a:cubicBezTo>
                    <a:pt x="355" y="529"/>
                    <a:pt x="354" y="530"/>
                    <a:pt x="354" y="531"/>
                  </a:cubicBezTo>
                  <a:cubicBezTo>
                    <a:pt x="353" y="531"/>
                    <a:pt x="352" y="532"/>
                    <a:pt x="351" y="533"/>
                  </a:cubicBezTo>
                  <a:cubicBezTo>
                    <a:pt x="348" y="537"/>
                    <a:pt x="347" y="543"/>
                    <a:pt x="346" y="547"/>
                  </a:cubicBezTo>
                  <a:cubicBezTo>
                    <a:pt x="345" y="549"/>
                    <a:pt x="345" y="550"/>
                    <a:pt x="345" y="551"/>
                  </a:cubicBezTo>
                  <a:cubicBezTo>
                    <a:pt x="345" y="552"/>
                    <a:pt x="346" y="552"/>
                    <a:pt x="346" y="553"/>
                  </a:cubicBezTo>
                  <a:cubicBezTo>
                    <a:pt x="346" y="553"/>
                    <a:pt x="346" y="554"/>
                    <a:pt x="346" y="554"/>
                  </a:cubicBezTo>
                  <a:cubicBezTo>
                    <a:pt x="346" y="555"/>
                    <a:pt x="346" y="557"/>
                    <a:pt x="346" y="558"/>
                  </a:cubicBezTo>
                  <a:cubicBezTo>
                    <a:pt x="348" y="557"/>
                    <a:pt x="349" y="556"/>
                    <a:pt x="351" y="556"/>
                  </a:cubicBezTo>
                  <a:cubicBezTo>
                    <a:pt x="354" y="555"/>
                    <a:pt x="358" y="555"/>
                    <a:pt x="361" y="556"/>
                  </a:cubicBezTo>
                  <a:cubicBezTo>
                    <a:pt x="362" y="556"/>
                    <a:pt x="362" y="556"/>
                    <a:pt x="362" y="556"/>
                  </a:cubicBezTo>
                  <a:cubicBezTo>
                    <a:pt x="362" y="557"/>
                    <a:pt x="362" y="557"/>
                    <a:pt x="362" y="557"/>
                  </a:cubicBezTo>
                  <a:cubicBezTo>
                    <a:pt x="362" y="559"/>
                    <a:pt x="362" y="562"/>
                    <a:pt x="361" y="565"/>
                  </a:cubicBezTo>
                  <a:cubicBezTo>
                    <a:pt x="366" y="567"/>
                    <a:pt x="368" y="573"/>
                    <a:pt x="367" y="577"/>
                  </a:cubicBezTo>
                  <a:cubicBezTo>
                    <a:pt x="367" y="578"/>
                    <a:pt x="368" y="578"/>
                    <a:pt x="368" y="578"/>
                  </a:cubicBezTo>
                  <a:cubicBezTo>
                    <a:pt x="370" y="579"/>
                    <a:pt x="371" y="581"/>
                    <a:pt x="371" y="582"/>
                  </a:cubicBezTo>
                  <a:cubicBezTo>
                    <a:pt x="372" y="584"/>
                    <a:pt x="371" y="586"/>
                    <a:pt x="370" y="588"/>
                  </a:cubicBezTo>
                  <a:cubicBezTo>
                    <a:pt x="376" y="589"/>
                    <a:pt x="379" y="591"/>
                    <a:pt x="380" y="595"/>
                  </a:cubicBezTo>
                  <a:cubicBezTo>
                    <a:pt x="386" y="595"/>
                    <a:pt x="386" y="595"/>
                    <a:pt x="386" y="595"/>
                  </a:cubicBezTo>
                  <a:cubicBezTo>
                    <a:pt x="386" y="595"/>
                    <a:pt x="386" y="595"/>
                    <a:pt x="386" y="594"/>
                  </a:cubicBezTo>
                  <a:cubicBezTo>
                    <a:pt x="386" y="594"/>
                    <a:pt x="386" y="594"/>
                    <a:pt x="387" y="593"/>
                  </a:cubicBezTo>
                  <a:cubicBezTo>
                    <a:pt x="388" y="593"/>
                    <a:pt x="389" y="591"/>
                    <a:pt x="391" y="591"/>
                  </a:cubicBezTo>
                  <a:cubicBezTo>
                    <a:pt x="391" y="591"/>
                    <a:pt x="392" y="591"/>
                    <a:pt x="393" y="591"/>
                  </a:cubicBezTo>
                  <a:cubicBezTo>
                    <a:pt x="393" y="592"/>
                    <a:pt x="393" y="592"/>
                    <a:pt x="393" y="593"/>
                  </a:cubicBezTo>
                  <a:cubicBezTo>
                    <a:pt x="394" y="595"/>
                    <a:pt x="394" y="598"/>
                    <a:pt x="394" y="600"/>
                  </a:cubicBezTo>
                  <a:cubicBezTo>
                    <a:pt x="394" y="600"/>
                    <a:pt x="394" y="600"/>
                    <a:pt x="394" y="600"/>
                  </a:cubicBezTo>
                  <a:cubicBezTo>
                    <a:pt x="394" y="600"/>
                    <a:pt x="394" y="600"/>
                    <a:pt x="394" y="600"/>
                  </a:cubicBezTo>
                  <a:cubicBezTo>
                    <a:pt x="394" y="600"/>
                    <a:pt x="395" y="600"/>
                    <a:pt x="396" y="600"/>
                  </a:cubicBezTo>
                  <a:cubicBezTo>
                    <a:pt x="397" y="600"/>
                    <a:pt x="399" y="601"/>
                    <a:pt x="400" y="600"/>
                  </a:cubicBezTo>
                  <a:cubicBezTo>
                    <a:pt x="400" y="600"/>
                    <a:pt x="400" y="600"/>
                    <a:pt x="400" y="600"/>
                  </a:cubicBezTo>
                  <a:cubicBezTo>
                    <a:pt x="400" y="600"/>
                    <a:pt x="400" y="600"/>
                    <a:pt x="400" y="600"/>
                  </a:cubicBezTo>
                  <a:cubicBezTo>
                    <a:pt x="400" y="599"/>
                    <a:pt x="400" y="599"/>
                    <a:pt x="400" y="598"/>
                  </a:cubicBezTo>
                  <a:cubicBezTo>
                    <a:pt x="399" y="595"/>
                    <a:pt x="399" y="591"/>
                    <a:pt x="399" y="588"/>
                  </a:cubicBezTo>
                  <a:cubicBezTo>
                    <a:pt x="399" y="586"/>
                    <a:pt x="399" y="585"/>
                    <a:pt x="398" y="583"/>
                  </a:cubicBezTo>
                  <a:cubicBezTo>
                    <a:pt x="398" y="583"/>
                    <a:pt x="399" y="582"/>
                    <a:pt x="399" y="582"/>
                  </a:cubicBezTo>
                  <a:cubicBezTo>
                    <a:pt x="399" y="582"/>
                    <a:pt x="400" y="582"/>
                    <a:pt x="400" y="582"/>
                  </a:cubicBezTo>
                  <a:cubicBezTo>
                    <a:pt x="402" y="582"/>
                    <a:pt x="405" y="581"/>
                    <a:pt x="406" y="580"/>
                  </a:cubicBezTo>
                  <a:cubicBezTo>
                    <a:pt x="408" y="578"/>
                    <a:pt x="409" y="576"/>
                    <a:pt x="410" y="574"/>
                  </a:cubicBezTo>
                  <a:cubicBezTo>
                    <a:pt x="410" y="574"/>
                    <a:pt x="411" y="573"/>
                    <a:pt x="411" y="573"/>
                  </a:cubicBezTo>
                  <a:cubicBezTo>
                    <a:pt x="412" y="573"/>
                    <a:pt x="412" y="574"/>
                    <a:pt x="412" y="574"/>
                  </a:cubicBezTo>
                  <a:cubicBezTo>
                    <a:pt x="413" y="576"/>
                    <a:pt x="415" y="577"/>
                    <a:pt x="416" y="577"/>
                  </a:cubicBezTo>
                  <a:cubicBezTo>
                    <a:pt x="418" y="577"/>
                    <a:pt x="420" y="577"/>
                    <a:pt x="421" y="575"/>
                  </a:cubicBezTo>
                  <a:cubicBezTo>
                    <a:pt x="421" y="574"/>
                    <a:pt x="422" y="574"/>
                    <a:pt x="423" y="574"/>
                  </a:cubicBezTo>
                  <a:cubicBezTo>
                    <a:pt x="424" y="575"/>
                    <a:pt x="424" y="576"/>
                    <a:pt x="425" y="577"/>
                  </a:cubicBezTo>
                  <a:cubicBezTo>
                    <a:pt x="428" y="574"/>
                    <a:pt x="428" y="574"/>
                    <a:pt x="428" y="574"/>
                  </a:cubicBezTo>
                  <a:cubicBezTo>
                    <a:pt x="428" y="574"/>
                    <a:pt x="428" y="574"/>
                    <a:pt x="429" y="574"/>
                  </a:cubicBezTo>
                  <a:cubicBezTo>
                    <a:pt x="429" y="574"/>
                    <a:pt x="429" y="574"/>
                    <a:pt x="430" y="574"/>
                  </a:cubicBezTo>
                  <a:cubicBezTo>
                    <a:pt x="432" y="578"/>
                    <a:pt x="432" y="578"/>
                    <a:pt x="432" y="578"/>
                  </a:cubicBezTo>
                  <a:cubicBezTo>
                    <a:pt x="437" y="575"/>
                    <a:pt x="443" y="571"/>
                    <a:pt x="448" y="568"/>
                  </a:cubicBezTo>
                  <a:cubicBezTo>
                    <a:pt x="449" y="567"/>
                    <a:pt x="451" y="566"/>
                    <a:pt x="452" y="566"/>
                  </a:cubicBezTo>
                  <a:cubicBezTo>
                    <a:pt x="453" y="567"/>
                    <a:pt x="454" y="567"/>
                    <a:pt x="455" y="567"/>
                  </a:cubicBezTo>
                  <a:cubicBezTo>
                    <a:pt x="460" y="571"/>
                    <a:pt x="467" y="573"/>
                    <a:pt x="473" y="575"/>
                  </a:cubicBezTo>
                  <a:cubicBezTo>
                    <a:pt x="474" y="575"/>
                    <a:pt x="474" y="575"/>
                    <a:pt x="474" y="576"/>
                  </a:cubicBezTo>
                  <a:cubicBezTo>
                    <a:pt x="474" y="576"/>
                    <a:pt x="474" y="577"/>
                    <a:pt x="473" y="577"/>
                  </a:cubicBezTo>
                  <a:cubicBezTo>
                    <a:pt x="471" y="579"/>
                    <a:pt x="470" y="580"/>
                    <a:pt x="470" y="582"/>
                  </a:cubicBezTo>
                  <a:cubicBezTo>
                    <a:pt x="470" y="582"/>
                    <a:pt x="471" y="583"/>
                    <a:pt x="472" y="584"/>
                  </a:cubicBezTo>
                  <a:cubicBezTo>
                    <a:pt x="478" y="590"/>
                    <a:pt x="478" y="590"/>
                    <a:pt x="478" y="590"/>
                  </a:cubicBezTo>
                  <a:cubicBezTo>
                    <a:pt x="479" y="591"/>
                    <a:pt x="480" y="592"/>
                    <a:pt x="481" y="592"/>
                  </a:cubicBezTo>
                  <a:cubicBezTo>
                    <a:pt x="482" y="592"/>
                    <a:pt x="483" y="592"/>
                    <a:pt x="483" y="592"/>
                  </a:cubicBezTo>
                  <a:cubicBezTo>
                    <a:pt x="484" y="592"/>
                    <a:pt x="484" y="592"/>
                    <a:pt x="484" y="592"/>
                  </a:cubicBezTo>
                  <a:cubicBezTo>
                    <a:pt x="488" y="592"/>
                    <a:pt x="491" y="593"/>
                    <a:pt x="494" y="595"/>
                  </a:cubicBezTo>
                  <a:cubicBezTo>
                    <a:pt x="494" y="595"/>
                    <a:pt x="494" y="595"/>
                    <a:pt x="494" y="595"/>
                  </a:cubicBezTo>
                  <a:cubicBezTo>
                    <a:pt x="499" y="593"/>
                    <a:pt x="505" y="590"/>
                    <a:pt x="510" y="592"/>
                  </a:cubicBezTo>
                  <a:cubicBezTo>
                    <a:pt x="514" y="594"/>
                    <a:pt x="516" y="598"/>
                    <a:pt x="517" y="602"/>
                  </a:cubicBezTo>
                  <a:cubicBezTo>
                    <a:pt x="518" y="606"/>
                    <a:pt x="518" y="610"/>
                    <a:pt x="517" y="614"/>
                  </a:cubicBezTo>
                  <a:cubicBezTo>
                    <a:pt x="520" y="615"/>
                    <a:pt x="523" y="615"/>
                    <a:pt x="526" y="615"/>
                  </a:cubicBezTo>
                  <a:cubicBezTo>
                    <a:pt x="526" y="611"/>
                    <a:pt x="527" y="607"/>
                    <a:pt x="528" y="603"/>
                  </a:cubicBezTo>
                  <a:cubicBezTo>
                    <a:pt x="528" y="601"/>
                    <a:pt x="528" y="600"/>
                    <a:pt x="529" y="599"/>
                  </a:cubicBezTo>
                  <a:cubicBezTo>
                    <a:pt x="530" y="598"/>
                    <a:pt x="531" y="597"/>
                    <a:pt x="532" y="597"/>
                  </a:cubicBezTo>
                  <a:cubicBezTo>
                    <a:pt x="546" y="593"/>
                    <a:pt x="560" y="589"/>
                    <a:pt x="574" y="587"/>
                  </a:cubicBezTo>
                  <a:cubicBezTo>
                    <a:pt x="576" y="587"/>
                    <a:pt x="577" y="587"/>
                    <a:pt x="579" y="586"/>
                  </a:cubicBezTo>
                  <a:cubicBezTo>
                    <a:pt x="582" y="585"/>
                    <a:pt x="585" y="582"/>
                    <a:pt x="588" y="580"/>
                  </a:cubicBezTo>
                  <a:cubicBezTo>
                    <a:pt x="591" y="579"/>
                    <a:pt x="593" y="579"/>
                    <a:pt x="596" y="579"/>
                  </a:cubicBezTo>
                  <a:cubicBezTo>
                    <a:pt x="604" y="578"/>
                    <a:pt x="611" y="578"/>
                    <a:pt x="618" y="577"/>
                  </a:cubicBezTo>
                  <a:cubicBezTo>
                    <a:pt x="619" y="574"/>
                    <a:pt x="619" y="570"/>
                    <a:pt x="620" y="566"/>
                  </a:cubicBezTo>
                  <a:cubicBezTo>
                    <a:pt x="626" y="561"/>
                    <a:pt x="632" y="554"/>
                    <a:pt x="639" y="548"/>
                  </a:cubicBezTo>
                  <a:cubicBezTo>
                    <a:pt x="642" y="545"/>
                    <a:pt x="645" y="542"/>
                    <a:pt x="649" y="541"/>
                  </a:cubicBezTo>
                  <a:cubicBezTo>
                    <a:pt x="649" y="539"/>
                    <a:pt x="649" y="538"/>
                    <a:pt x="649" y="536"/>
                  </a:cubicBezTo>
                  <a:cubicBezTo>
                    <a:pt x="650" y="535"/>
                    <a:pt x="651" y="534"/>
                    <a:pt x="653" y="535"/>
                  </a:cubicBezTo>
                  <a:cubicBezTo>
                    <a:pt x="653" y="535"/>
                    <a:pt x="654" y="536"/>
                    <a:pt x="655" y="536"/>
                  </a:cubicBezTo>
                  <a:cubicBezTo>
                    <a:pt x="656" y="537"/>
                    <a:pt x="658" y="534"/>
                    <a:pt x="658" y="532"/>
                  </a:cubicBezTo>
                  <a:cubicBezTo>
                    <a:pt x="659" y="528"/>
                    <a:pt x="658" y="524"/>
                    <a:pt x="660" y="521"/>
                  </a:cubicBezTo>
                  <a:cubicBezTo>
                    <a:pt x="661" y="518"/>
                    <a:pt x="666" y="515"/>
                    <a:pt x="664" y="512"/>
                  </a:cubicBezTo>
                  <a:cubicBezTo>
                    <a:pt x="668" y="512"/>
                    <a:pt x="670" y="508"/>
                    <a:pt x="669" y="505"/>
                  </a:cubicBezTo>
                  <a:cubicBezTo>
                    <a:pt x="671" y="505"/>
                    <a:pt x="673" y="504"/>
                    <a:pt x="673" y="502"/>
                  </a:cubicBezTo>
                  <a:cubicBezTo>
                    <a:pt x="673" y="501"/>
                    <a:pt x="673" y="500"/>
                    <a:pt x="673" y="499"/>
                  </a:cubicBezTo>
                  <a:cubicBezTo>
                    <a:pt x="672" y="495"/>
                    <a:pt x="676" y="492"/>
                    <a:pt x="679" y="490"/>
                  </a:cubicBezTo>
                  <a:cubicBezTo>
                    <a:pt x="682" y="488"/>
                    <a:pt x="686" y="486"/>
                    <a:pt x="687" y="482"/>
                  </a:cubicBezTo>
                  <a:cubicBezTo>
                    <a:pt x="688" y="480"/>
                    <a:pt x="688" y="478"/>
                    <a:pt x="688" y="476"/>
                  </a:cubicBezTo>
                  <a:cubicBezTo>
                    <a:pt x="688" y="474"/>
                    <a:pt x="689" y="472"/>
                    <a:pt x="691" y="471"/>
                  </a:cubicBezTo>
                  <a:cubicBezTo>
                    <a:pt x="692" y="470"/>
                    <a:pt x="692" y="469"/>
                    <a:pt x="693" y="468"/>
                  </a:cubicBezTo>
                  <a:cubicBezTo>
                    <a:pt x="693" y="468"/>
                    <a:pt x="693" y="468"/>
                    <a:pt x="693" y="467"/>
                  </a:cubicBezTo>
                  <a:cubicBezTo>
                    <a:pt x="693" y="467"/>
                    <a:pt x="692" y="466"/>
                    <a:pt x="692" y="466"/>
                  </a:cubicBezTo>
                  <a:cubicBezTo>
                    <a:pt x="691" y="465"/>
                    <a:pt x="692" y="463"/>
                    <a:pt x="693" y="462"/>
                  </a:cubicBezTo>
                  <a:cubicBezTo>
                    <a:pt x="694" y="461"/>
                    <a:pt x="695" y="460"/>
                    <a:pt x="696" y="459"/>
                  </a:cubicBezTo>
                  <a:cubicBezTo>
                    <a:pt x="697" y="457"/>
                    <a:pt x="696" y="453"/>
                    <a:pt x="694" y="452"/>
                  </a:cubicBezTo>
                  <a:cubicBezTo>
                    <a:pt x="693" y="452"/>
                    <a:pt x="692" y="452"/>
                    <a:pt x="691" y="452"/>
                  </a:cubicBezTo>
                  <a:cubicBezTo>
                    <a:pt x="690" y="452"/>
                    <a:pt x="689" y="451"/>
                    <a:pt x="689" y="450"/>
                  </a:cubicBezTo>
                  <a:cubicBezTo>
                    <a:pt x="689" y="449"/>
                    <a:pt x="689" y="449"/>
                    <a:pt x="689" y="448"/>
                  </a:cubicBezTo>
                  <a:cubicBezTo>
                    <a:pt x="690" y="446"/>
                    <a:pt x="692" y="444"/>
                    <a:pt x="693" y="441"/>
                  </a:cubicBezTo>
                  <a:cubicBezTo>
                    <a:pt x="692" y="441"/>
                    <a:pt x="691" y="440"/>
                    <a:pt x="690" y="439"/>
                  </a:cubicBezTo>
                  <a:cubicBezTo>
                    <a:pt x="691" y="434"/>
                    <a:pt x="691" y="427"/>
                    <a:pt x="688" y="423"/>
                  </a:cubicBezTo>
                  <a:cubicBezTo>
                    <a:pt x="685" y="419"/>
                    <a:pt x="680" y="416"/>
                    <a:pt x="678" y="411"/>
                  </a:cubicBezTo>
                  <a:cubicBezTo>
                    <a:pt x="676" y="408"/>
                    <a:pt x="676" y="404"/>
                    <a:pt x="675" y="401"/>
                  </a:cubicBezTo>
                  <a:cubicBezTo>
                    <a:pt x="672" y="392"/>
                    <a:pt x="665" y="386"/>
                    <a:pt x="657" y="381"/>
                  </a:cubicBezTo>
                  <a:cubicBezTo>
                    <a:pt x="656" y="381"/>
                    <a:pt x="654" y="380"/>
                    <a:pt x="654" y="378"/>
                  </a:cubicBezTo>
                  <a:cubicBezTo>
                    <a:pt x="654" y="376"/>
                    <a:pt x="655" y="375"/>
                    <a:pt x="655" y="373"/>
                  </a:cubicBezTo>
                  <a:cubicBezTo>
                    <a:pt x="658" y="370"/>
                    <a:pt x="660" y="366"/>
                    <a:pt x="662" y="363"/>
                  </a:cubicBezTo>
                  <a:cubicBezTo>
                    <a:pt x="664" y="359"/>
                    <a:pt x="668" y="355"/>
                    <a:pt x="672" y="357"/>
                  </a:cubicBezTo>
                  <a:cubicBezTo>
                    <a:pt x="673" y="351"/>
                    <a:pt x="677" y="346"/>
                    <a:pt x="683" y="344"/>
                  </a:cubicBezTo>
                  <a:cubicBezTo>
                    <a:pt x="689" y="342"/>
                    <a:pt x="697" y="342"/>
                    <a:pt x="700" y="336"/>
                  </a:cubicBezTo>
                  <a:cubicBezTo>
                    <a:pt x="693" y="333"/>
                    <a:pt x="687" y="331"/>
                    <a:pt x="681" y="328"/>
                  </a:cubicBezTo>
                  <a:cubicBezTo>
                    <a:pt x="679" y="327"/>
                    <a:pt x="676" y="326"/>
                    <a:pt x="674" y="327"/>
                  </a:cubicBezTo>
                  <a:cubicBezTo>
                    <a:pt x="670" y="328"/>
                    <a:pt x="669" y="332"/>
                    <a:pt x="666" y="335"/>
                  </a:cubicBezTo>
                  <a:cubicBezTo>
                    <a:pt x="662" y="338"/>
                    <a:pt x="657" y="337"/>
                    <a:pt x="652" y="335"/>
                  </a:cubicBezTo>
                  <a:cubicBezTo>
                    <a:pt x="650" y="334"/>
                    <a:pt x="648" y="334"/>
                    <a:pt x="647" y="332"/>
                  </a:cubicBezTo>
                  <a:cubicBezTo>
                    <a:pt x="645" y="330"/>
                    <a:pt x="645" y="328"/>
                    <a:pt x="646" y="325"/>
                  </a:cubicBezTo>
                  <a:cubicBezTo>
                    <a:pt x="646" y="324"/>
                    <a:pt x="646" y="323"/>
                    <a:pt x="646" y="323"/>
                  </a:cubicBezTo>
                  <a:cubicBezTo>
                    <a:pt x="645" y="320"/>
                    <a:pt x="642" y="321"/>
                    <a:pt x="640" y="321"/>
                  </a:cubicBezTo>
                  <a:cubicBezTo>
                    <a:pt x="636" y="320"/>
                    <a:pt x="633" y="316"/>
                    <a:pt x="633" y="312"/>
                  </a:cubicBezTo>
                  <a:cubicBezTo>
                    <a:pt x="632" y="310"/>
                    <a:pt x="633" y="307"/>
                    <a:pt x="635" y="306"/>
                  </a:cubicBezTo>
                  <a:cubicBezTo>
                    <a:pt x="638" y="306"/>
                    <a:pt x="640" y="306"/>
                    <a:pt x="643" y="306"/>
                  </a:cubicBezTo>
                  <a:cubicBezTo>
                    <a:pt x="652" y="304"/>
                    <a:pt x="653" y="290"/>
                    <a:pt x="661" y="286"/>
                  </a:cubicBezTo>
                  <a:cubicBezTo>
                    <a:pt x="665" y="284"/>
                    <a:pt x="669" y="284"/>
                    <a:pt x="673" y="282"/>
                  </a:cubicBezTo>
                  <a:cubicBezTo>
                    <a:pt x="678" y="278"/>
                    <a:pt x="680" y="270"/>
                    <a:pt x="686" y="271"/>
                  </a:cubicBezTo>
                  <a:cubicBezTo>
                    <a:pt x="690" y="272"/>
                    <a:pt x="691" y="278"/>
                    <a:pt x="690" y="282"/>
                  </a:cubicBezTo>
                  <a:cubicBezTo>
                    <a:pt x="688" y="286"/>
                    <a:pt x="685" y="289"/>
                    <a:pt x="684" y="293"/>
                  </a:cubicBezTo>
                  <a:cubicBezTo>
                    <a:pt x="683" y="299"/>
                    <a:pt x="684" y="306"/>
                    <a:pt x="679" y="308"/>
                  </a:cubicBezTo>
                  <a:cubicBezTo>
                    <a:pt x="688" y="309"/>
                    <a:pt x="694" y="300"/>
                    <a:pt x="702" y="295"/>
                  </a:cubicBezTo>
                  <a:cubicBezTo>
                    <a:pt x="707" y="292"/>
                    <a:pt x="713" y="291"/>
                    <a:pt x="718" y="291"/>
                  </a:cubicBezTo>
                  <a:cubicBezTo>
                    <a:pt x="725" y="285"/>
                    <a:pt x="733" y="276"/>
                    <a:pt x="740" y="270"/>
                  </a:cubicBezTo>
                  <a:cubicBezTo>
                    <a:pt x="740" y="270"/>
                    <a:pt x="743" y="268"/>
                    <a:pt x="745" y="268"/>
                  </a:cubicBezTo>
                  <a:cubicBezTo>
                    <a:pt x="745" y="268"/>
                    <a:pt x="746" y="268"/>
                    <a:pt x="746" y="268"/>
                  </a:cubicBezTo>
                  <a:cubicBezTo>
                    <a:pt x="747" y="266"/>
                    <a:pt x="749" y="265"/>
                    <a:pt x="750" y="263"/>
                  </a:cubicBezTo>
                  <a:cubicBezTo>
                    <a:pt x="751" y="262"/>
                    <a:pt x="752" y="261"/>
                    <a:pt x="753" y="260"/>
                  </a:cubicBezTo>
                  <a:cubicBezTo>
                    <a:pt x="754" y="259"/>
                    <a:pt x="754" y="258"/>
                    <a:pt x="755" y="257"/>
                  </a:cubicBezTo>
                  <a:cubicBezTo>
                    <a:pt x="755" y="256"/>
                    <a:pt x="756" y="255"/>
                    <a:pt x="757" y="253"/>
                  </a:cubicBezTo>
                  <a:cubicBezTo>
                    <a:pt x="758" y="251"/>
                    <a:pt x="762" y="249"/>
                    <a:pt x="765" y="251"/>
                  </a:cubicBezTo>
                  <a:cubicBezTo>
                    <a:pt x="765" y="251"/>
                    <a:pt x="765" y="251"/>
                    <a:pt x="765" y="251"/>
                  </a:cubicBezTo>
                  <a:cubicBezTo>
                    <a:pt x="766" y="256"/>
                    <a:pt x="766" y="256"/>
                    <a:pt x="766" y="256"/>
                  </a:cubicBezTo>
                  <a:cubicBezTo>
                    <a:pt x="769" y="259"/>
                    <a:pt x="774" y="260"/>
                    <a:pt x="778" y="260"/>
                  </a:cubicBezTo>
                  <a:cubicBezTo>
                    <a:pt x="777" y="248"/>
                    <a:pt x="777" y="248"/>
                    <a:pt x="777" y="248"/>
                  </a:cubicBezTo>
                  <a:cubicBezTo>
                    <a:pt x="778" y="247"/>
                    <a:pt x="778" y="247"/>
                    <a:pt x="778" y="247"/>
                  </a:cubicBezTo>
                  <a:cubicBezTo>
                    <a:pt x="785" y="246"/>
                    <a:pt x="792" y="244"/>
                    <a:pt x="798" y="240"/>
                  </a:cubicBezTo>
                  <a:cubicBezTo>
                    <a:pt x="799" y="236"/>
                    <a:pt x="801" y="232"/>
                    <a:pt x="804" y="229"/>
                  </a:cubicBezTo>
                  <a:cubicBezTo>
                    <a:pt x="805" y="227"/>
                    <a:pt x="805" y="227"/>
                    <a:pt x="805" y="227"/>
                  </a:cubicBezTo>
                  <a:cubicBezTo>
                    <a:pt x="806" y="229"/>
                    <a:pt x="806" y="229"/>
                    <a:pt x="806" y="229"/>
                  </a:cubicBezTo>
                  <a:cubicBezTo>
                    <a:pt x="807" y="231"/>
                    <a:pt x="810" y="234"/>
                    <a:pt x="813" y="235"/>
                  </a:cubicBezTo>
                  <a:cubicBezTo>
                    <a:pt x="816" y="231"/>
                    <a:pt x="819" y="227"/>
                    <a:pt x="823" y="224"/>
                  </a:cubicBezTo>
                  <a:cubicBezTo>
                    <a:pt x="826" y="220"/>
                    <a:pt x="825" y="214"/>
                    <a:pt x="824" y="209"/>
                  </a:cubicBezTo>
                  <a:cubicBezTo>
                    <a:pt x="822" y="204"/>
                    <a:pt x="820" y="199"/>
                    <a:pt x="820" y="194"/>
                  </a:cubicBezTo>
                  <a:cubicBezTo>
                    <a:pt x="821" y="189"/>
                    <a:pt x="826" y="184"/>
                    <a:pt x="830" y="181"/>
                  </a:cubicBezTo>
                  <a:cubicBezTo>
                    <a:pt x="831" y="181"/>
                    <a:pt x="832" y="180"/>
                    <a:pt x="833" y="180"/>
                  </a:cubicBezTo>
                  <a:cubicBezTo>
                    <a:pt x="839" y="178"/>
                    <a:pt x="844" y="183"/>
                    <a:pt x="848" y="188"/>
                  </a:cubicBezTo>
                  <a:cubicBezTo>
                    <a:pt x="861" y="174"/>
                    <a:pt x="857" y="150"/>
                    <a:pt x="870" y="134"/>
                  </a:cubicBezTo>
                  <a:cubicBezTo>
                    <a:pt x="871" y="133"/>
                    <a:pt x="873" y="131"/>
                    <a:pt x="873" y="129"/>
                  </a:cubicBezTo>
                  <a:cubicBezTo>
                    <a:pt x="873" y="127"/>
                    <a:pt x="872" y="126"/>
                    <a:pt x="872" y="125"/>
                  </a:cubicBezTo>
                  <a:cubicBezTo>
                    <a:pt x="871" y="122"/>
                    <a:pt x="872" y="118"/>
                    <a:pt x="875" y="116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BE2E07E5-CB63-4F91-9810-C4891A16C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4063" y="3783013"/>
              <a:ext cx="7938" cy="1270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0 w 2"/>
                <a:gd name="T11" fmla="*/ 3 h 3"/>
                <a:gd name="T12" fmla="*/ 2 w 2"/>
                <a:gd name="T13" fmla="*/ 3 h 3"/>
                <a:gd name="T14" fmla="*/ 2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6">
              <a:extLst>
                <a:ext uri="{FF2B5EF4-FFF2-40B4-BE49-F238E27FC236}">
                  <a16:creationId xmlns:a16="http://schemas.microsoft.com/office/drawing/2014/main" id="{EA99A025-D94A-4D58-87A3-2211B0814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5" y="43529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1 w 2"/>
                <a:gd name="T7" fmla="*/ 3 h 3"/>
                <a:gd name="T8" fmla="*/ 2 w 2"/>
                <a:gd name="T9" fmla="*/ 2 h 3"/>
                <a:gd name="T10" fmla="*/ 0 w 2"/>
                <a:gd name="T11" fmla="*/ 1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7">
              <a:extLst>
                <a:ext uri="{FF2B5EF4-FFF2-40B4-BE49-F238E27FC236}">
                  <a16:creationId xmlns:a16="http://schemas.microsoft.com/office/drawing/2014/main" id="{05574C45-D4E9-4689-9375-45DFA4273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988" y="3379788"/>
              <a:ext cx="20638" cy="12700"/>
            </a:xfrm>
            <a:custGeom>
              <a:avLst/>
              <a:gdLst>
                <a:gd name="T0" fmla="*/ 4 w 5"/>
                <a:gd name="T1" fmla="*/ 2 h 3"/>
                <a:gd name="T2" fmla="*/ 5 w 5"/>
                <a:gd name="T3" fmla="*/ 1 h 3"/>
                <a:gd name="T4" fmla="*/ 5 w 5"/>
                <a:gd name="T5" fmla="*/ 1 h 3"/>
                <a:gd name="T6" fmla="*/ 4 w 5"/>
                <a:gd name="T7" fmla="*/ 0 h 3"/>
                <a:gd name="T8" fmla="*/ 2 w 5"/>
                <a:gd name="T9" fmla="*/ 1 h 3"/>
                <a:gd name="T10" fmla="*/ 0 w 5"/>
                <a:gd name="T11" fmla="*/ 3 h 3"/>
                <a:gd name="T12" fmla="*/ 3 w 5"/>
                <a:gd name="T13" fmla="*/ 3 h 3"/>
                <a:gd name="T14" fmla="*/ 4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8">
              <a:extLst>
                <a:ext uri="{FF2B5EF4-FFF2-40B4-BE49-F238E27FC236}">
                  <a16:creationId xmlns:a16="http://schemas.microsoft.com/office/drawing/2014/main" id="{386C0F13-C229-4DF0-A49D-983D5A08C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2557463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5 h 5"/>
                <a:gd name="T4" fmla="*/ 5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9">
              <a:extLst>
                <a:ext uri="{FF2B5EF4-FFF2-40B4-BE49-F238E27FC236}">
                  <a16:creationId xmlns:a16="http://schemas.microsoft.com/office/drawing/2014/main" id="{9B319451-F48A-4512-9F8C-D86767577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2508250"/>
              <a:ext cx="20638" cy="9525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1 h 2"/>
                <a:gd name="T4" fmla="*/ 5 w 5"/>
                <a:gd name="T5" fmla="*/ 1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0">
              <a:extLst>
                <a:ext uri="{FF2B5EF4-FFF2-40B4-BE49-F238E27FC236}">
                  <a16:creationId xmlns:a16="http://schemas.microsoft.com/office/drawing/2014/main" id="{811BA686-8140-45AB-99D2-EAF368D56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4788" y="1828800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1">
              <a:extLst>
                <a:ext uri="{FF2B5EF4-FFF2-40B4-BE49-F238E27FC236}">
                  <a16:creationId xmlns:a16="http://schemas.microsoft.com/office/drawing/2014/main" id="{7DEE3494-7F57-47DD-97CB-38FD9EBB0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7725" y="2305050"/>
              <a:ext cx="366713" cy="639763"/>
            </a:xfrm>
            <a:custGeom>
              <a:avLst/>
              <a:gdLst>
                <a:gd name="T0" fmla="*/ 83 w 90"/>
                <a:gd name="T1" fmla="*/ 0 h 157"/>
                <a:gd name="T2" fmla="*/ 79 w 90"/>
                <a:gd name="T3" fmla="*/ 9 h 157"/>
                <a:gd name="T4" fmla="*/ 79 w 90"/>
                <a:gd name="T5" fmla="*/ 10 h 157"/>
                <a:gd name="T6" fmla="*/ 78 w 90"/>
                <a:gd name="T7" fmla="*/ 10 h 157"/>
                <a:gd name="T8" fmla="*/ 59 w 90"/>
                <a:gd name="T9" fmla="*/ 18 h 157"/>
                <a:gd name="T10" fmla="*/ 60 w 90"/>
                <a:gd name="T11" fmla="*/ 30 h 157"/>
                <a:gd name="T12" fmla="*/ 59 w 90"/>
                <a:gd name="T13" fmla="*/ 30 h 157"/>
                <a:gd name="T14" fmla="*/ 43 w 90"/>
                <a:gd name="T15" fmla="*/ 26 h 157"/>
                <a:gd name="T16" fmla="*/ 42 w 90"/>
                <a:gd name="T17" fmla="*/ 25 h 157"/>
                <a:gd name="T18" fmla="*/ 42 w 90"/>
                <a:gd name="T19" fmla="*/ 21 h 157"/>
                <a:gd name="T20" fmla="*/ 38 w 90"/>
                <a:gd name="T21" fmla="*/ 23 h 157"/>
                <a:gd name="T22" fmla="*/ 36 w 90"/>
                <a:gd name="T23" fmla="*/ 26 h 157"/>
                <a:gd name="T24" fmla="*/ 34 w 90"/>
                <a:gd name="T25" fmla="*/ 29 h 157"/>
                <a:gd name="T26" fmla="*/ 31 w 90"/>
                <a:gd name="T27" fmla="*/ 33 h 157"/>
                <a:gd name="T28" fmla="*/ 27 w 90"/>
                <a:gd name="T29" fmla="*/ 39 h 157"/>
                <a:gd name="T30" fmla="*/ 26 w 90"/>
                <a:gd name="T31" fmla="*/ 41 h 157"/>
                <a:gd name="T32" fmla="*/ 25 w 90"/>
                <a:gd name="T33" fmla="*/ 39 h 157"/>
                <a:gd name="T34" fmla="*/ 24 w 90"/>
                <a:gd name="T35" fmla="*/ 39 h 157"/>
                <a:gd name="T36" fmla="*/ 20 w 90"/>
                <a:gd name="T37" fmla="*/ 40 h 157"/>
                <a:gd name="T38" fmla="*/ 0 w 90"/>
                <a:gd name="T39" fmla="*/ 60 h 157"/>
                <a:gd name="T40" fmla="*/ 18 w 90"/>
                <a:gd name="T41" fmla="*/ 72 h 157"/>
                <a:gd name="T42" fmla="*/ 18 w 90"/>
                <a:gd name="T43" fmla="*/ 88 h 157"/>
                <a:gd name="T44" fmla="*/ 16 w 90"/>
                <a:gd name="T45" fmla="*/ 94 h 157"/>
                <a:gd name="T46" fmla="*/ 35 w 90"/>
                <a:gd name="T47" fmla="*/ 102 h 157"/>
                <a:gd name="T48" fmla="*/ 35 w 90"/>
                <a:gd name="T49" fmla="*/ 107 h 157"/>
                <a:gd name="T50" fmla="*/ 30 w 90"/>
                <a:gd name="T51" fmla="*/ 107 h 157"/>
                <a:gd name="T52" fmla="*/ 36 w 90"/>
                <a:gd name="T53" fmla="*/ 121 h 157"/>
                <a:gd name="T54" fmla="*/ 32 w 90"/>
                <a:gd name="T55" fmla="*/ 139 h 157"/>
                <a:gd name="T56" fmla="*/ 34 w 90"/>
                <a:gd name="T57" fmla="*/ 157 h 157"/>
                <a:gd name="T58" fmla="*/ 55 w 90"/>
                <a:gd name="T59" fmla="*/ 148 h 157"/>
                <a:gd name="T60" fmla="*/ 80 w 90"/>
                <a:gd name="T61" fmla="*/ 126 h 157"/>
                <a:gd name="T62" fmla="*/ 66 w 90"/>
                <a:gd name="T63" fmla="*/ 91 h 157"/>
                <a:gd name="T64" fmla="*/ 51 w 90"/>
                <a:gd name="T65" fmla="*/ 74 h 157"/>
                <a:gd name="T66" fmla="*/ 46 w 90"/>
                <a:gd name="T67" fmla="*/ 61 h 157"/>
                <a:gd name="T68" fmla="*/ 62 w 90"/>
                <a:gd name="T69" fmla="*/ 52 h 157"/>
                <a:gd name="T70" fmla="*/ 76 w 90"/>
                <a:gd name="T71" fmla="*/ 30 h 157"/>
                <a:gd name="T72" fmla="*/ 90 w 90"/>
                <a:gd name="T73" fmla="*/ 5 h 157"/>
                <a:gd name="T74" fmla="*/ 83 w 90"/>
                <a:gd name="T7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157">
                  <a:moveTo>
                    <a:pt x="83" y="0"/>
                  </a:moveTo>
                  <a:cubicBezTo>
                    <a:pt x="81" y="3"/>
                    <a:pt x="80" y="6"/>
                    <a:pt x="79" y="9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2" y="14"/>
                    <a:pt x="66" y="16"/>
                    <a:pt x="59" y="18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3" y="31"/>
                    <a:pt x="47" y="29"/>
                    <a:pt x="43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7" y="24"/>
                    <a:pt x="37" y="25"/>
                    <a:pt x="36" y="26"/>
                  </a:cubicBezTo>
                  <a:cubicBezTo>
                    <a:pt x="36" y="27"/>
                    <a:pt x="35" y="28"/>
                    <a:pt x="34" y="29"/>
                  </a:cubicBezTo>
                  <a:cubicBezTo>
                    <a:pt x="33" y="31"/>
                    <a:pt x="32" y="32"/>
                    <a:pt x="31" y="33"/>
                  </a:cubicBezTo>
                  <a:cubicBezTo>
                    <a:pt x="29" y="35"/>
                    <a:pt x="27" y="37"/>
                    <a:pt x="27" y="39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9"/>
                    <a:pt x="21" y="39"/>
                    <a:pt x="20" y="40"/>
                  </a:cubicBezTo>
                  <a:cubicBezTo>
                    <a:pt x="14" y="46"/>
                    <a:pt x="6" y="54"/>
                    <a:pt x="0" y="60"/>
                  </a:cubicBezTo>
                  <a:cubicBezTo>
                    <a:pt x="8" y="61"/>
                    <a:pt x="15" y="66"/>
                    <a:pt x="18" y="72"/>
                  </a:cubicBezTo>
                  <a:cubicBezTo>
                    <a:pt x="21" y="77"/>
                    <a:pt x="22" y="84"/>
                    <a:pt x="18" y="88"/>
                  </a:cubicBezTo>
                  <a:cubicBezTo>
                    <a:pt x="16" y="90"/>
                    <a:pt x="14" y="93"/>
                    <a:pt x="16" y="94"/>
                  </a:cubicBezTo>
                  <a:cubicBezTo>
                    <a:pt x="23" y="91"/>
                    <a:pt x="33" y="95"/>
                    <a:pt x="35" y="102"/>
                  </a:cubicBezTo>
                  <a:cubicBezTo>
                    <a:pt x="35" y="104"/>
                    <a:pt x="36" y="106"/>
                    <a:pt x="35" y="107"/>
                  </a:cubicBezTo>
                  <a:cubicBezTo>
                    <a:pt x="34" y="108"/>
                    <a:pt x="31" y="109"/>
                    <a:pt x="30" y="107"/>
                  </a:cubicBezTo>
                  <a:cubicBezTo>
                    <a:pt x="31" y="112"/>
                    <a:pt x="34" y="116"/>
                    <a:pt x="36" y="121"/>
                  </a:cubicBezTo>
                  <a:cubicBezTo>
                    <a:pt x="37" y="127"/>
                    <a:pt x="34" y="133"/>
                    <a:pt x="32" y="139"/>
                  </a:cubicBezTo>
                  <a:cubicBezTo>
                    <a:pt x="30" y="145"/>
                    <a:pt x="30" y="153"/>
                    <a:pt x="34" y="157"/>
                  </a:cubicBezTo>
                  <a:cubicBezTo>
                    <a:pt x="41" y="154"/>
                    <a:pt x="48" y="151"/>
                    <a:pt x="55" y="148"/>
                  </a:cubicBezTo>
                  <a:cubicBezTo>
                    <a:pt x="65" y="143"/>
                    <a:pt x="77" y="137"/>
                    <a:pt x="80" y="126"/>
                  </a:cubicBezTo>
                  <a:cubicBezTo>
                    <a:pt x="84" y="114"/>
                    <a:pt x="74" y="101"/>
                    <a:pt x="66" y="91"/>
                  </a:cubicBezTo>
                  <a:cubicBezTo>
                    <a:pt x="61" y="85"/>
                    <a:pt x="56" y="79"/>
                    <a:pt x="51" y="74"/>
                  </a:cubicBezTo>
                  <a:cubicBezTo>
                    <a:pt x="48" y="70"/>
                    <a:pt x="44" y="66"/>
                    <a:pt x="46" y="61"/>
                  </a:cubicBezTo>
                  <a:cubicBezTo>
                    <a:pt x="48" y="55"/>
                    <a:pt x="56" y="55"/>
                    <a:pt x="62" y="52"/>
                  </a:cubicBezTo>
                  <a:cubicBezTo>
                    <a:pt x="70" y="48"/>
                    <a:pt x="72" y="38"/>
                    <a:pt x="76" y="30"/>
                  </a:cubicBezTo>
                  <a:cubicBezTo>
                    <a:pt x="79" y="21"/>
                    <a:pt x="84" y="13"/>
                    <a:pt x="90" y="5"/>
                  </a:cubicBezTo>
                  <a:cubicBezTo>
                    <a:pt x="88" y="4"/>
                    <a:pt x="85" y="2"/>
                    <a:pt x="83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2">
              <a:extLst>
                <a:ext uri="{FF2B5EF4-FFF2-40B4-BE49-F238E27FC236}">
                  <a16:creationId xmlns:a16="http://schemas.microsoft.com/office/drawing/2014/main" id="{E5727B65-C00E-4701-B647-B4379E33C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0" y="121761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3">
              <a:extLst>
                <a:ext uri="{FF2B5EF4-FFF2-40B4-BE49-F238E27FC236}">
                  <a16:creationId xmlns:a16="http://schemas.microsoft.com/office/drawing/2014/main" id="{0E8C4E80-1A23-4B75-BAC3-FE8180B6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8400" y="2419350"/>
              <a:ext cx="746125" cy="741363"/>
            </a:xfrm>
            <a:custGeom>
              <a:avLst/>
              <a:gdLst>
                <a:gd name="T0" fmla="*/ 46 w 183"/>
                <a:gd name="T1" fmla="*/ 109 h 182"/>
                <a:gd name="T2" fmla="*/ 22 w 183"/>
                <a:gd name="T3" fmla="*/ 126 h 182"/>
                <a:gd name="T4" fmla="*/ 18 w 183"/>
                <a:gd name="T5" fmla="*/ 135 h 182"/>
                <a:gd name="T6" fmla="*/ 3 w 183"/>
                <a:gd name="T7" fmla="*/ 159 h 182"/>
                <a:gd name="T8" fmla="*/ 13 w 183"/>
                <a:gd name="T9" fmla="*/ 156 h 182"/>
                <a:gd name="T10" fmla="*/ 10 w 183"/>
                <a:gd name="T11" fmla="*/ 158 h 182"/>
                <a:gd name="T12" fmla="*/ 11 w 183"/>
                <a:gd name="T13" fmla="*/ 179 h 182"/>
                <a:gd name="T14" fmla="*/ 15 w 183"/>
                <a:gd name="T15" fmla="*/ 172 h 182"/>
                <a:gd name="T16" fmla="*/ 20 w 183"/>
                <a:gd name="T17" fmla="*/ 181 h 182"/>
                <a:gd name="T18" fmla="*/ 34 w 183"/>
                <a:gd name="T19" fmla="*/ 151 h 182"/>
                <a:gd name="T20" fmla="*/ 31 w 183"/>
                <a:gd name="T21" fmla="*/ 145 h 182"/>
                <a:gd name="T22" fmla="*/ 22 w 183"/>
                <a:gd name="T23" fmla="*/ 133 h 182"/>
                <a:gd name="T24" fmla="*/ 37 w 183"/>
                <a:gd name="T25" fmla="*/ 134 h 182"/>
                <a:gd name="T26" fmla="*/ 41 w 183"/>
                <a:gd name="T27" fmla="*/ 127 h 182"/>
                <a:gd name="T28" fmla="*/ 59 w 183"/>
                <a:gd name="T29" fmla="*/ 121 h 182"/>
                <a:gd name="T30" fmla="*/ 76 w 183"/>
                <a:gd name="T31" fmla="*/ 117 h 182"/>
                <a:gd name="T32" fmla="*/ 87 w 183"/>
                <a:gd name="T33" fmla="*/ 141 h 182"/>
                <a:gd name="T34" fmla="*/ 94 w 183"/>
                <a:gd name="T35" fmla="*/ 133 h 182"/>
                <a:gd name="T36" fmla="*/ 99 w 183"/>
                <a:gd name="T37" fmla="*/ 117 h 182"/>
                <a:gd name="T38" fmla="*/ 114 w 183"/>
                <a:gd name="T39" fmla="*/ 121 h 182"/>
                <a:gd name="T40" fmla="*/ 133 w 183"/>
                <a:gd name="T41" fmla="*/ 113 h 182"/>
                <a:gd name="T42" fmla="*/ 138 w 183"/>
                <a:gd name="T43" fmla="*/ 115 h 182"/>
                <a:gd name="T44" fmla="*/ 149 w 183"/>
                <a:gd name="T45" fmla="*/ 108 h 182"/>
                <a:gd name="T46" fmla="*/ 152 w 183"/>
                <a:gd name="T47" fmla="*/ 115 h 182"/>
                <a:gd name="T48" fmla="*/ 159 w 183"/>
                <a:gd name="T49" fmla="*/ 107 h 182"/>
                <a:gd name="T50" fmla="*/ 162 w 183"/>
                <a:gd name="T51" fmla="*/ 74 h 182"/>
                <a:gd name="T52" fmla="*/ 170 w 183"/>
                <a:gd name="T53" fmla="*/ 57 h 182"/>
                <a:gd name="T54" fmla="*/ 177 w 183"/>
                <a:gd name="T55" fmla="*/ 42 h 182"/>
                <a:gd name="T56" fmla="*/ 161 w 183"/>
                <a:gd name="T57" fmla="*/ 0 h 182"/>
                <a:gd name="T58" fmla="*/ 164 w 183"/>
                <a:gd name="T59" fmla="*/ 10 h 182"/>
                <a:gd name="T60" fmla="*/ 150 w 183"/>
                <a:gd name="T61" fmla="*/ 15 h 182"/>
                <a:gd name="T62" fmla="*/ 119 w 183"/>
                <a:gd name="T63" fmla="*/ 79 h 182"/>
                <a:gd name="T64" fmla="*/ 105 w 183"/>
                <a:gd name="T65" fmla="*/ 81 h 182"/>
                <a:gd name="T66" fmla="*/ 105 w 183"/>
                <a:gd name="T67" fmla="*/ 73 h 182"/>
                <a:gd name="T68" fmla="*/ 99 w 183"/>
                <a:gd name="T69" fmla="*/ 86 h 182"/>
                <a:gd name="T70" fmla="*/ 94 w 183"/>
                <a:gd name="T71" fmla="*/ 96 h 182"/>
                <a:gd name="T72" fmla="*/ 53 w 183"/>
                <a:gd name="T73" fmla="*/ 10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182">
                  <a:moveTo>
                    <a:pt x="53" y="107"/>
                  </a:moveTo>
                  <a:cubicBezTo>
                    <a:pt x="50" y="108"/>
                    <a:pt x="48" y="108"/>
                    <a:pt x="46" y="109"/>
                  </a:cubicBezTo>
                  <a:cubicBezTo>
                    <a:pt x="44" y="110"/>
                    <a:pt x="42" y="111"/>
                    <a:pt x="40" y="113"/>
                  </a:cubicBezTo>
                  <a:cubicBezTo>
                    <a:pt x="34" y="117"/>
                    <a:pt x="28" y="122"/>
                    <a:pt x="22" y="126"/>
                  </a:cubicBezTo>
                  <a:cubicBezTo>
                    <a:pt x="20" y="127"/>
                    <a:pt x="18" y="129"/>
                    <a:pt x="18" y="131"/>
                  </a:cubicBezTo>
                  <a:cubicBezTo>
                    <a:pt x="18" y="132"/>
                    <a:pt x="18" y="134"/>
                    <a:pt x="18" y="135"/>
                  </a:cubicBezTo>
                  <a:cubicBezTo>
                    <a:pt x="17" y="137"/>
                    <a:pt x="15" y="137"/>
                    <a:pt x="14" y="137"/>
                  </a:cubicBezTo>
                  <a:cubicBezTo>
                    <a:pt x="5" y="140"/>
                    <a:pt x="0" y="151"/>
                    <a:pt x="3" y="159"/>
                  </a:cubicBezTo>
                  <a:cubicBezTo>
                    <a:pt x="6" y="158"/>
                    <a:pt x="8" y="154"/>
                    <a:pt x="7" y="151"/>
                  </a:cubicBezTo>
                  <a:cubicBezTo>
                    <a:pt x="10" y="151"/>
                    <a:pt x="13" y="153"/>
                    <a:pt x="13" y="156"/>
                  </a:cubicBezTo>
                  <a:cubicBezTo>
                    <a:pt x="14" y="159"/>
                    <a:pt x="13" y="162"/>
                    <a:pt x="10" y="163"/>
                  </a:cubicBezTo>
                  <a:cubicBezTo>
                    <a:pt x="9" y="162"/>
                    <a:pt x="9" y="159"/>
                    <a:pt x="10" y="158"/>
                  </a:cubicBezTo>
                  <a:cubicBezTo>
                    <a:pt x="7" y="158"/>
                    <a:pt x="7" y="162"/>
                    <a:pt x="7" y="165"/>
                  </a:cubicBezTo>
                  <a:cubicBezTo>
                    <a:pt x="8" y="170"/>
                    <a:pt x="9" y="174"/>
                    <a:pt x="11" y="179"/>
                  </a:cubicBezTo>
                  <a:cubicBezTo>
                    <a:pt x="12" y="179"/>
                    <a:pt x="13" y="180"/>
                    <a:pt x="14" y="180"/>
                  </a:cubicBezTo>
                  <a:cubicBezTo>
                    <a:pt x="15" y="178"/>
                    <a:pt x="15" y="175"/>
                    <a:pt x="15" y="172"/>
                  </a:cubicBezTo>
                  <a:cubicBezTo>
                    <a:pt x="18" y="174"/>
                    <a:pt x="18" y="178"/>
                    <a:pt x="16" y="181"/>
                  </a:cubicBezTo>
                  <a:cubicBezTo>
                    <a:pt x="17" y="182"/>
                    <a:pt x="19" y="182"/>
                    <a:pt x="20" y="181"/>
                  </a:cubicBezTo>
                  <a:cubicBezTo>
                    <a:pt x="22" y="177"/>
                    <a:pt x="25" y="172"/>
                    <a:pt x="27" y="167"/>
                  </a:cubicBezTo>
                  <a:cubicBezTo>
                    <a:pt x="29" y="162"/>
                    <a:pt x="32" y="157"/>
                    <a:pt x="34" y="151"/>
                  </a:cubicBezTo>
                  <a:cubicBezTo>
                    <a:pt x="35" y="151"/>
                    <a:pt x="35" y="150"/>
                    <a:pt x="35" y="149"/>
                  </a:cubicBezTo>
                  <a:cubicBezTo>
                    <a:pt x="35" y="147"/>
                    <a:pt x="33" y="146"/>
                    <a:pt x="31" y="145"/>
                  </a:cubicBezTo>
                  <a:cubicBezTo>
                    <a:pt x="30" y="144"/>
                    <a:pt x="29" y="141"/>
                    <a:pt x="31" y="140"/>
                  </a:cubicBezTo>
                  <a:cubicBezTo>
                    <a:pt x="27" y="141"/>
                    <a:pt x="22" y="137"/>
                    <a:pt x="22" y="133"/>
                  </a:cubicBezTo>
                  <a:cubicBezTo>
                    <a:pt x="26" y="135"/>
                    <a:pt x="31" y="136"/>
                    <a:pt x="35" y="134"/>
                  </a:cubicBezTo>
                  <a:cubicBezTo>
                    <a:pt x="35" y="135"/>
                    <a:pt x="36" y="134"/>
                    <a:pt x="37" y="134"/>
                  </a:cubicBezTo>
                  <a:cubicBezTo>
                    <a:pt x="37" y="133"/>
                    <a:pt x="36" y="132"/>
                    <a:pt x="36" y="131"/>
                  </a:cubicBezTo>
                  <a:cubicBezTo>
                    <a:pt x="36" y="129"/>
                    <a:pt x="39" y="127"/>
                    <a:pt x="41" y="127"/>
                  </a:cubicBezTo>
                  <a:cubicBezTo>
                    <a:pt x="44" y="127"/>
                    <a:pt x="46" y="127"/>
                    <a:pt x="48" y="127"/>
                  </a:cubicBezTo>
                  <a:cubicBezTo>
                    <a:pt x="52" y="126"/>
                    <a:pt x="55" y="121"/>
                    <a:pt x="59" y="121"/>
                  </a:cubicBezTo>
                  <a:cubicBezTo>
                    <a:pt x="61" y="121"/>
                    <a:pt x="62" y="122"/>
                    <a:pt x="64" y="122"/>
                  </a:cubicBezTo>
                  <a:cubicBezTo>
                    <a:pt x="68" y="122"/>
                    <a:pt x="71" y="116"/>
                    <a:pt x="76" y="117"/>
                  </a:cubicBezTo>
                  <a:cubicBezTo>
                    <a:pt x="79" y="118"/>
                    <a:pt x="81" y="122"/>
                    <a:pt x="84" y="121"/>
                  </a:cubicBezTo>
                  <a:cubicBezTo>
                    <a:pt x="79" y="127"/>
                    <a:pt x="79" y="138"/>
                    <a:pt x="87" y="141"/>
                  </a:cubicBezTo>
                  <a:cubicBezTo>
                    <a:pt x="88" y="141"/>
                    <a:pt x="90" y="141"/>
                    <a:pt x="92" y="140"/>
                  </a:cubicBezTo>
                  <a:cubicBezTo>
                    <a:pt x="94" y="138"/>
                    <a:pt x="93" y="135"/>
                    <a:pt x="94" y="133"/>
                  </a:cubicBezTo>
                  <a:cubicBezTo>
                    <a:pt x="96" y="130"/>
                    <a:pt x="99" y="128"/>
                    <a:pt x="102" y="128"/>
                  </a:cubicBezTo>
                  <a:cubicBezTo>
                    <a:pt x="102" y="124"/>
                    <a:pt x="101" y="120"/>
                    <a:pt x="99" y="117"/>
                  </a:cubicBezTo>
                  <a:cubicBezTo>
                    <a:pt x="102" y="114"/>
                    <a:pt x="107" y="119"/>
                    <a:pt x="105" y="122"/>
                  </a:cubicBezTo>
                  <a:cubicBezTo>
                    <a:pt x="108" y="124"/>
                    <a:pt x="112" y="123"/>
                    <a:pt x="114" y="121"/>
                  </a:cubicBezTo>
                  <a:cubicBezTo>
                    <a:pt x="117" y="125"/>
                    <a:pt x="123" y="125"/>
                    <a:pt x="127" y="122"/>
                  </a:cubicBezTo>
                  <a:cubicBezTo>
                    <a:pt x="124" y="119"/>
                    <a:pt x="128" y="113"/>
                    <a:pt x="133" y="113"/>
                  </a:cubicBezTo>
                  <a:cubicBezTo>
                    <a:pt x="132" y="116"/>
                    <a:pt x="132" y="119"/>
                    <a:pt x="132" y="121"/>
                  </a:cubicBezTo>
                  <a:cubicBezTo>
                    <a:pt x="135" y="121"/>
                    <a:pt x="136" y="117"/>
                    <a:pt x="138" y="115"/>
                  </a:cubicBezTo>
                  <a:cubicBezTo>
                    <a:pt x="139" y="112"/>
                    <a:pt x="143" y="110"/>
                    <a:pt x="145" y="113"/>
                  </a:cubicBezTo>
                  <a:cubicBezTo>
                    <a:pt x="145" y="110"/>
                    <a:pt x="147" y="109"/>
                    <a:pt x="149" y="108"/>
                  </a:cubicBezTo>
                  <a:cubicBezTo>
                    <a:pt x="148" y="111"/>
                    <a:pt x="148" y="114"/>
                    <a:pt x="147" y="117"/>
                  </a:cubicBezTo>
                  <a:cubicBezTo>
                    <a:pt x="148" y="119"/>
                    <a:pt x="151" y="117"/>
                    <a:pt x="152" y="115"/>
                  </a:cubicBezTo>
                  <a:cubicBezTo>
                    <a:pt x="153" y="113"/>
                    <a:pt x="154" y="111"/>
                    <a:pt x="155" y="110"/>
                  </a:cubicBezTo>
                  <a:cubicBezTo>
                    <a:pt x="156" y="108"/>
                    <a:pt x="158" y="108"/>
                    <a:pt x="159" y="107"/>
                  </a:cubicBezTo>
                  <a:cubicBezTo>
                    <a:pt x="162" y="104"/>
                    <a:pt x="159" y="99"/>
                    <a:pt x="158" y="95"/>
                  </a:cubicBezTo>
                  <a:cubicBezTo>
                    <a:pt x="156" y="88"/>
                    <a:pt x="162" y="81"/>
                    <a:pt x="162" y="74"/>
                  </a:cubicBezTo>
                  <a:cubicBezTo>
                    <a:pt x="163" y="69"/>
                    <a:pt x="161" y="61"/>
                    <a:pt x="166" y="59"/>
                  </a:cubicBezTo>
                  <a:cubicBezTo>
                    <a:pt x="167" y="58"/>
                    <a:pt x="168" y="58"/>
                    <a:pt x="170" y="57"/>
                  </a:cubicBezTo>
                  <a:cubicBezTo>
                    <a:pt x="172" y="56"/>
                    <a:pt x="172" y="52"/>
                    <a:pt x="173" y="49"/>
                  </a:cubicBezTo>
                  <a:cubicBezTo>
                    <a:pt x="174" y="46"/>
                    <a:pt x="176" y="44"/>
                    <a:pt x="177" y="42"/>
                  </a:cubicBezTo>
                  <a:cubicBezTo>
                    <a:pt x="183" y="30"/>
                    <a:pt x="168" y="15"/>
                    <a:pt x="171" y="1"/>
                  </a:cubicBezTo>
                  <a:cubicBezTo>
                    <a:pt x="168" y="1"/>
                    <a:pt x="165" y="0"/>
                    <a:pt x="161" y="0"/>
                  </a:cubicBezTo>
                  <a:cubicBezTo>
                    <a:pt x="161" y="2"/>
                    <a:pt x="163" y="4"/>
                    <a:pt x="165" y="5"/>
                  </a:cubicBezTo>
                  <a:cubicBezTo>
                    <a:pt x="167" y="7"/>
                    <a:pt x="167" y="11"/>
                    <a:pt x="164" y="10"/>
                  </a:cubicBezTo>
                  <a:cubicBezTo>
                    <a:pt x="161" y="7"/>
                    <a:pt x="158" y="4"/>
                    <a:pt x="155" y="1"/>
                  </a:cubicBezTo>
                  <a:cubicBezTo>
                    <a:pt x="153" y="6"/>
                    <a:pt x="151" y="10"/>
                    <a:pt x="150" y="15"/>
                  </a:cubicBezTo>
                  <a:cubicBezTo>
                    <a:pt x="150" y="18"/>
                    <a:pt x="150" y="21"/>
                    <a:pt x="150" y="24"/>
                  </a:cubicBezTo>
                  <a:cubicBezTo>
                    <a:pt x="149" y="45"/>
                    <a:pt x="133" y="63"/>
                    <a:pt x="119" y="79"/>
                  </a:cubicBezTo>
                  <a:cubicBezTo>
                    <a:pt x="117" y="81"/>
                    <a:pt x="115" y="83"/>
                    <a:pt x="112" y="84"/>
                  </a:cubicBezTo>
                  <a:cubicBezTo>
                    <a:pt x="110" y="85"/>
                    <a:pt x="106" y="84"/>
                    <a:pt x="105" y="81"/>
                  </a:cubicBezTo>
                  <a:cubicBezTo>
                    <a:pt x="104" y="79"/>
                    <a:pt x="107" y="75"/>
                    <a:pt x="109" y="76"/>
                  </a:cubicBezTo>
                  <a:cubicBezTo>
                    <a:pt x="110" y="74"/>
                    <a:pt x="107" y="72"/>
                    <a:pt x="105" y="73"/>
                  </a:cubicBezTo>
                  <a:cubicBezTo>
                    <a:pt x="102" y="74"/>
                    <a:pt x="101" y="77"/>
                    <a:pt x="101" y="79"/>
                  </a:cubicBezTo>
                  <a:cubicBezTo>
                    <a:pt x="101" y="81"/>
                    <a:pt x="100" y="84"/>
                    <a:pt x="99" y="86"/>
                  </a:cubicBezTo>
                  <a:cubicBezTo>
                    <a:pt x="98" y="88"/>
                    <a:pt x="95" y="89"/>
                    <a:pt x="95" y="92"/>
                  </a:cubicBezTo>
                  <a:cubicBezTo>
                    <a:pt x="94" y="93"/>
                    <a:pt x="94" y="94"/>
                    <a:pt x="94" y="96"/>
                  </a:cubicBezTo>
                  <a:cubicBezTo>
                    <a:pt x="94" y="105"/>
                    <a:pt x="86" y="104"/>
                    <a:pt x="80" y="103"/>
                  </a:cubicBezTo>
                  <a:cubicBezTo>
                    <a:pt x="71" y="103"/>
                    <a:pt x="61" y="106"/>
                    <a:pt x="53" y="10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4">
              <a:extLst>
                <a:ext uri="{FF2B5EF4-FFF2-40B4-BE49-F238E27FC236}">
                  <a16:creationId xmlns:a16="http://schemas.microsoft.com/office/drawing/2014/main" id="{4CD6D4DF-9F0D-4528-9E4C-DF9DA31DC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6675" y="2936875"/>
              <a:ext cx="130175" cy="104775"/>
            </a:xfrm>
            <a:custGeom>
              <a:avLst/>
              <a:gdLst>
                <a:gd name="T0" fmla="*/ 6 w 32"/>
                <a:gd name="T1" fmla="*/ 7 h 26"/>
                <a:gd name="T2" fmla="*/ 5 w 32"/>
                <a:gd name="T3" fmla="*/ 7 h 26"/>
                <a:gd name="T4" fmla="*/ 4 w 32"/>
                <a:gd name="T5" fmla="*/ 7 h 26"/>
                <a:gd name="T6" fmla="*/ 3 w 32"/>
                <a:gd name="T7" fmla="*/ 12 h 26"/>
                <a:gd name="T8" fmla="*/ 1 w 32"/>
                <a:gd name="T9" fmla="*/ 14 h 26"/>
                <a:gd name="T10" fmla="*/ 0 w 32"/>
                <a:gd name="T11" fmla="*/ 21 h 26"/>
                <a:gd name="T12" fmla="*/ 5 w 32"/>
                <a:gd name="T13" fmla="*/ 25 h 26"/>
                <a:gd name="T14" fmla="*/ 6 w 32"/>
                <a:gd name="T15" fmla="*/ 26 h 26"/>
                <a:gd name="T16" fmla="*/ 7 w 32"/>
                <a:gd name="T17" fmla="*/ 24 h 26"/>
                <a:gd name="T18" fmla="*/ 11 w 32"/>
                <a:gd name="T19" fmla="*/ 16 h 26"/>
                <a:gd name="T20" fmla="*/ 19 w 32"/>
                <a:gd name="T21" fmla="*/ 14 h 26"/>
                <a:gd name="T22" fmla="*/ 21 w 32"/>
                <a:gd name="T23" fmla="*/ 15 h 26"/>
                <a:gd name="T24" fmla="*/ 22 w 32"/>
                <a:gd name="T25" fmla="*/ 17 h 26"/>
                <a:gd name="T26" fmla="*/ 26 w 32"/>
                <a:gd name="T27" fmla="*/ 17 h 26"/>
                <a:gd name="T28" fmla="*/ 31 w 32"/>
                <a:gd name="T29" fmla="*/ 9 h 26"/>
                <a:gd name="T30" fmla="*/ 30 w 32"/>
                <a:gd name="T31" fmla="*/ 3 h 26"/>
                <a:gd name="T32" fmla="*/ 22 w 32"/>
                <a:gd name="T33" fmla="*/ 2 h 26"/>
                <a:gd name="T34" fmla="*/ 6 w 32"/>
                <a:gd name="T3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26">
                  <a:moveTo>
                    <a:pt x="6" y="7"/>
                  </a:move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9"/>
                    <a:pt x="4" y="11"/>
                    <a:pt x="3" y="12"/>
                  </a:cubicBezTo>
                  <a:cubicBezTo>
                    <a:pt x="2" y="13"/>
                    <a:pt x="1" y="14"/>
                    <a:pt x="1" y="14"/>
                  </a:cubicBezTo>
                  <a:cubicBezTo>
                    <a:pt x="0" y="16"/>
                    <a:pt x="0" y="19"/>
                    <a:pt x="0" y="21"/>
                  </a:cubicBezTo>
                  <a:cubicBezTo>
                    <a:pt x="1" y="23"/>
                    <a:pt x="3" y="24"/>
                    <a:pt x="5" y="25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7" y="26"/>
                    <a:pt x="7" y="25"/>
                    <a:pt x="7" y="24"/>
                  </a:cubicBezTo>
                  <a:cubicBezTo>
                    <a:pt x="8" y="21"/>
                    <a:pt x="9" y="18"/>
                    <a:pt x="11" y="16"/>
                  </a:cubicBezTo>
                  <a:cubicBezTo>
                    <a:pt x="13" y="14"/>
                    <a:pt x="16" y="13"/>
                    <a:pt x="19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3" y="17"/>
                    <a:pt x="24" y="17"/>
                    <a:pt x="26" y="17"/>
                  </a:cubicBezTo>
                  <a:cubicBezTo>
                    <a:pt x="29" y="16"/>
                    <a:pt x="30" y="13"/>
                    <a:pt x="31" y="9"/>
                  </a:cubicBezTo>
                  <a:cubicBezTo>
                    <a:pt x="31" y="7"/>
                    <a:pt x="32" y="4"/>
                    <a:pt x="30" y="3"/>
                  </a:cubicBezTo>
                  <a:cubicBezTo>
                    <a:pt x="29" y="0"/>
                    <a:pt x="25" y="0"/>
                    <a:pt x="22" y="2"/>
                  </a:cubicBezTo>
                  <a:cubicBezTo>
                    <a:pt x="18" y="3"/>
                    <a:pt x="11" y="10"/>
                    <a:pt x="6" y="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5">
              <a:extLst>
                <a:ext uri="{FF2B5EF4-FFF2-40B4-BE49-F238E27FC236}">
                  <a16:creationId xmlns:a16="http://schemas.microsoft.com/office/drawing/2014/main" id="{27DB687E-D8EF-424F-948B-120BACADD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5775" y="2097088"/>
              <a:ext cx="328613" cy="314325"/>
            </a:xfrm>
            <a:custGeom>
              <a:avLst/>
              <a:gdLst>
                <a:gd name="T0" fmla="*/ 28 w 81"/>
                <a:gd name="T1" fmla="*/ 0 h 77"/>
                <a:gd name="T2" fmla="*/ 28 w 81"/>
                <a:gd name="T3" fmla="*/ 22 h 77"/>
                <a:gd name="T4" fmla="*/ 24 w 81"/>
                <a:gd name="T5" fmla="*/ 32 h 77"/>
                <a:gd name="T6" fmla="*/ 24 w 81"/>
                <a:gd name="T7" fmla="*/ 39 h 77"/>
                <a:gd name="T8" fmla="*/ 19 w 81"/>
                <a:gd name="T9" fmla="*/ 43 h 77"/>
                <a:gd name="T10" fmla="*/ 14 w 81"/>
                <a:gd name="T11" fmla="*/ 40 h 77"/>
                <a:gd name="T12" fmla="*/ 9 w 81"/>
                <a:gd name="T13" fmla="*/ 45 h 77"/>
                <a:gd name="T14" fmla="*/ 11 w 81"/>
                <a:gd name="T15" fmla="*/ 52 h 77"/>
                <a:gd name="T16" fmla="*/ 0 w 81"/>
                <a:gd name="T17" fmla="*/ 60 h 77"/>
                <a:gd name="T18" fmla="*/ 0 w 81"/>
                <a:gd name="T19" fmla="*/ 77 h 77"/>
                <a:gd name="T20" fmla="*/ 6 w 81"/>
                <a:gd name="T21" fmla="*/ 76 h 77"/>
                <a:gd name="T22" fmla="*/ 11 w 81"/>
                <a:gd name="T23" fmla="*/ 73 h 77"/>
                <a:gd name="T24" fmla="*/ 16 w 81"/>
                <a:gd name="T25" fmla="*/ 73 h 77"/>
                <a:gd name="T26" fmla="*/ 15 w 81"/>
                <a:gd name="T27" fmla="*/ 67 h 77"/>
                <a:gd name="T28" fmla="*/ 11 w 81"/>
                <a:gd name="T29" fmla="*/ 61 h 77"/>
                <a:gd name="T30" fmla="*/ 16 w 81"/>
                <a:gd name="T31" fmla="*/ 59 h 77"/>
                <a:gd name="T32" fmla="*/ 17 w 81"/>
                <a:gd name="T33" fmla="*/ 62 h 77"/>
                <a:gd name="T34" fmla="*/ 23 w 81"/>
                <a:gd name="T35" fmla="*/ 56 h 77"/>
                <a:gd name="T36" fmla="*/ 35 w 81"/>
                <a:gd name="T37" fmla="*/ 59 h 77"/>
                <a:gd name="T38" fmla="*/ 44 w 81"/>
                <a:gd name="T39" fmla="*/ 67 h 77"/>
                <a:gd name="T40" fmla="*/ 50 w 81"/>
                <a:gd name="T41" fmla="*/ 70 h 77"/>
                <a:gd name="T42" fmla="*/ 54 w 81"/>
                <a:gd name="T43" fmla="*/ 67 h 77"/>
                <a:gd name="T44" fmla="*/ 53 w 81"/>
                <a:gd name="T45" fmla="*/ 63 h 77"/>
                <a:gd name="T46" fmla="*/ 61 w 81"/>
                <a:gd name="T47" fmla="*/ 51 h 77"/>
                <a:gd name="T48" fmla="*/ 64 w 81"/>
                <a:gd name="T49" fmla="*/ 49 h 77"/>
                <a:gd name="T50" fmla="*/ 68 w 81"/>
                <a:gd name="T51" fmla="*/ 49 h 77"/>
                <a:gd name="T52" fmla="*/ 81 w 81"/>
                <a:gd name="T53" fmla="*/ 46 h 77"/>
                <a:gd name="T54" fmla="*/ 79 w 81"/>
                <a:gd name="T55" fmla="*/ 29 h 77"/>
                <a:gd name="T56" fmla="*/ 79 w 81"/>
                <a:gd name="T57" fmla="*/ 27 h 77"/>
                <a:gd name="T58" fmla="*/ 72 w 81"/>
                <a:gd name="T59" fmla="*/ 28 h 77"/>
                <a:gd name="T60" fmla="*/ 63 w 81"/>
                <a:gd name="T61" fmla="*/ 26 h 77"/>
                <a:gd name="T62" fmla="*/ 50 w 81"/>
                <a:gd name="T63" fmla="*/ 20 h 77"/>
                <a:gd name="T64" fmla="*/ 40 w 81"/>
                <a:gd name="T65" fmla="*/ 8 h 77"/>
                <a:gd name="T66" fmla="*/ 28 w 81"/>
                <a:gd name="T6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7">
                  <a:moveTo>
                    <a:pt x="28" y="0"/>
                  </a:moveTo>
                  <a:cubicBezTo>
                    <a:pt x="30" y="7"/>
                    <a:pt x="31" y="15"/>
                    <a:pt x="28" y="22"/>
                  </a:cubicBezTo>
                  <a:cubicBezTo>
                    <a:pt x="26" y="25"/>
                    <a:pt x="24" y="28"/>
                    <a:pt x="24" y="32"/>
                  </a:cubicBezTo>
                  <a:cubicBezTo>
                    <a:pt x="23" y="34"/>
                    <a:pt x="24" y="37"/>
                    <a:pt x="24" y="39"/>
                  </a:cubicBezTo>
                  <a:cubicBezTo>
                    <a:pt x="23" y="41"/>
                    <a:pt x="21" y="44"/>
                    <a:pt x="19" y="43"/>
                  </a:cubicBezTo>
                  <a:cubicBezTo>
                    <a:pt x="17" y="43"/>
                    <a:pt x="16" y="41"/>
                    <a:pt x="14" y="40"/>
                  </a:cubicBezTo>
                  <a:cubicBezTo>
                    <a:pt x="11" y="39"/>
                    <a:pt x="9" y="42"/>
                    <a:pt x="9" y="45"/>
                  </a:cubicBezTo>
                  <a:cubicBezTo>
                    <a:pt x="8" y="47"/>
                    <a:pt x="10" y="50"/>
                    <a:pt x="11" y="52"/>
                  </a:cubicBezTo>
                  <a:cubicBezTo>
                    <a:pt x="6" y="51"/>
                    <a:pt x="1" y="55"/>
                    <a:pt x="0" y="60"/>
                  </a:cubicBezTo>
                  <a:cubicBezTo>
                    <a:pt x="0" y="66"/>
                    <a:pt x="4" y="72"/>
                    <a:pt x="0" y="77"/>
                  </a:cubicBezTo>
                  <a:cubicBezTo>
                    <a:pt x="2" y="77"/>
                    <a:pt x="4" y="77"/>
                    <a:pt x="6" y="76"/>
                  </a:cubicBezTo>
                  <a:cubicBezTo>
                    <a:pt x="8" y="75"/>
                    <a:pt x="9" y="74"/>
                    <a:pt x="11" y="73"/>
                  </a:cubicBezTo>
                  <a:cubicBezTo>
                    <a:pt x="12" y="72"/>
                    <a:pt x="15" y="71"/>
                    <a:pt x="16" y="73"/>
                  </a:cubicBezTo>
                  <a:cubicBezTo>
                    <a:pt x="17" y="71"/>
                    <a:pt x="16" y="69"/>
                    <a:pt x="15" y="67"/>
                  </a:cubicBezTo>
                  <a:cubicBezTo>
                    <a:pt x="13" y="65"/>
                    <a:pt x="11" y="64"/>
                    <a:pt x="11" y="61"/>
                  </a:cubicBezTo>
                  <a:cubicBezTo>
                    <a:pt x="11" y="59"/>
                    <a:pt x="14" y="57"/>
                    <a:pt x="16" y="59"/>
                  </a:cubicBezTo>
                  <a:cubicBezTo>
                    <a:pt x="16" y="60"/>
                    <a:pt x="16" y="61"/>
                    <a:pt x="17" y="62"/>
                  </a:cubicBezTo>
                  <a:cubicBezTo>
                    <a:pt x="20" y="62"/>
                    <a:pt x="21" y="58"/>
                    <a:pt x="23" y="56"/>
                  </a:cubicBezTo>
                  <a:cubicBezTo>
                    <a:pt x="26" y="53"/>
                    <a:pt x="32" y="56"/>
                    <a:pt x="35" y="59"/>
                  </a:cubicBezTo>
                  <a:cubicBezTo>
                    <a:pt x="38" y="62"/>
                    <a:pt x="41" y="64"/>
                    <a:pt x="44" y="67"/>
                  </a:cubicBezTo>
                  <a:cubicBezTo>
                    <a:pt x="46" y="68"/>
                    <a:pt x="47" y="70"/>
                    <a:pt x="50" y="70"/>
                  </a:cubicBezTo>
                  <a:cubicBezTo>
                    <a:pt x="52" y="71"/>
                    <a:pt x="54" y="69"/>
                    <a:pt x="54" y="67"/>
                  </a:cubicBezTo>
                  <a:cubicBezTo>
                    <a:pt x="54" y="65"/>
                    <a:pt x="53" y="64"/>
                    <a:pt x="53" y="63"/>
                  </a:cubicBezTo>
                  <a:cubicBezTo>
                    <a:pt x="51" y="58"/>
                    <a:pt x="56" y="53"/>
                    <a:pt x="61" y="51"/>
                  </a:cubicBezTo>
                  <a:cubicBezTo>
                    <a:pt x="62" y="50"/>
                    <a:pt x="63" y="49"/>
                    <a:pt x="64" y="49"/>
                  </a:cubicBezTo>
                  <a:cubicBezTo>
                    <a:pt x="66" y="49"/>
                    <a:pt x="67" y="49"/>
                    <a:pt x="68" y="49"/>
                  </a:cubicBezTo>
                  <a:cubicBezTo>
                    <a:pt x="73" y="50"/>
                    <a:pt x="77" y="49"/>
                    <a:pt x="81" y="46"/>
                  </a:cubicBezTo>
                  <a:cubicBezTo>
                    <a:pt x="80" y="40"/>
                    <a:pt x="80" y="35"/>
                    <a:pt x="79" y="29"/>
                  </a:cubicBezTo>
                  <a:cubicBezTo>
                    <a:pt x="79" y="28"/>
                    <a:pt x="79" y="28"/>
                    <a:pt x="79" y="27"/>
                  </a:cubicBezTo>
                  <a:cubicBezTo>
                    <a:pt x="78" y="25"/>
                    <a:pt x="75" y="27"/>
                    <a:pt x="72" y="28"/>
                  </a:cubicBezTo>
                  <a:cubicBezTo>
                    <a:pt x="69" y="29"/>
                    <a:pt x="66" y="28"/>
                    <a:pt x="63" y="26"/>
                  </a:cubicBezTo>
                  <a:cubicBezTo>
                    <a:pt x="59" y="24"/>
                    <a:pt x="54" y="22"/>
                    <a:pt x="50" y="20"/>
                  </a:cubicBezTo>
                  <a:cubicBezTo>
                    <a:pt x="43" y="17"/>
                    <a:pt x="44" y="14"/>
                    <a:pt x="40" y="8"/>
                  </a:cubicBezTo>
                  <a:cubicBezTo>
                    <a:pt x="39" y="7"/>
                    <a:pt x="29" y="0"/>
                    <a:pt x="28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6">
              <a:extLst>
                <a:ext uri="{FF2B5EF4-FFF2-40B4-BE49-F238E27FC236}">
                  <a16:creationId xmlns:a16="http://schemas.microsoft.com/office/drawing/2014/main" id="{B0399DED-4826-49AE-9307-9183040AD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3" y="4264025"/>
              <a:ext cx="46038" cy="134938"/>
            </a:xfrm>
            <a:custGeom>
              <a:avLst/>
              <a:gdLst>
                <a:gd name="T0" fmla="*/ 0 w 11"/>
                <a:gd name="T1" fmla="*/ 29 h 33"/>
                <a:gd name="T2" fmla="*/ 0 w 11"/>
                <a:gd name="T3" fmla="*/ 32 h 33"/>
                <a:gd name="T4" fmla="*/ 3 w 11"/>
                <a:gd name="T5" fmla="*/ 33 h 33"/>
                <a:gd name="T6" fmla="*/ 4 w 11"/>
                <a:gd name="T7" fmla="*/ 31 h 33"/>
                <a:gd name="T8" fmla="*/ 9 w 11"/>
                <a:gd name="T9" fmla="*/ 18 h 33"/>
                <a:gd name="T10" fmla="*/ 10 w 11"/>
                <a:gd name="T11" fmla="*/ 8 h 33"/>
                <a:gd name="T12" fmla="*/ 3 w 11"/>
                <a:gd name="T13" fmla="*/ 7 h 33"/>
                <a:gd name="T14" fmla="*/ 0 w 11"/>
                <a:gd name="T15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33">
                  <a:moveTo>
                    <a:pt x="0" y="29"/>
                  </a:moveTo>
                  <a:cubicBezTo>
                    <a:pt x="0" y="30"/>
                    <a:pt x="0" y="31"/>
                    <a:pt x="0" y="32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3" y="32"/>
                    <a:pt x="4" y="32"/>
                    <a:pt x="4" y="31"/>
                  </a:cubicBezTo>
                  <a:cubicBezTo>
                    <a:pt x="6" y="26"/>
                    <a:pt x="7" y="22"/>
                    <a:pt x="9" y="18"/>
                  </a:cubicBezTo>
                  <a:cubicBezTo>
                    <a:pt x="10" y="15"/>
                    <a:pt x="11" y="12"/>
                    <a:pt x="10" y="8"/>
                  </a:cubicBezTo>
                  <a:cubicBezTo>
                    <a:pt x="9" y="0"/>
                    <a:pt x="5" y="2"/>
                    <a:pt x="3" y="7"/>
                  </a:cubicBezTo>
                  <a:cubicBezTo>
                    <a:pt x="1" y="14"/>
                    <a:pt x="0" y="22"/>
                    <a:pt x="0" y="29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7">
              <a:extLst>
                <a:ext uri="{FF2B5EF4-FFF2-40B4-BE49-F238E27FC236}">
                  <a16:creationId xmlns:a16="http://schemas.microsoft.com/office/drawing/2014/main" id="{19C91090-7C53-4D80-85C1-149017938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038" y="4475163"/>
              <a:ext cx="130175" cy="249238"/>
            </a:xfrm>
            <a:custGeom>
              <a:avLst/>
              <a:gdLst>
                <a:gd name="T0" fmla="*/ 3 w 32"/>
                <a:gd name="T1" fmla="*/ 23 h 61"/>
                <a:gd name="T2" fmla="*/ 3 w 32"/>
                <a:gd name="T3" fmla="*/ 42 h 61"/>
                <a:gd name="T4" fmla="*/ 4 w 32"/>
                <a:gd name="T5" fmla="*/ 57 h 61"/>
                <a:gd name="T6" fmla="*/ 6 w 32"/>
                <a:gd name="T7" fmla="*/ 59 h 61"/>
                <a:gd name="T8" fmla="*/ 8 w 32"/>
                <a:gd name="T9" fmla="*/ 60 h 61"/>
                <a:gd name="T10" fmla="*/ 18 w 32"/>
                <a:gd name="T11" fmla="*/ 61 h 61"/>
                <a:gd name="T12" fmla="*/ 31 w 32"/>
                <a:gd name="T13" fmla="*/ 43 h 61"/>
                <a:gd name="T14" fmla="*/ 31 w 32"/>
                <a:gd name="T15" fmla="*/ 37 h 61"/>
                <a:gd name="T16" fmla="*/ 23 w 32"/>
                <a:gd name="T17" fmla="*/ 26 h 61"/>
                <a:gd name="T18" fmla="*/ 20 w 32"/>
                <a:gd name="T19" fmla="*/ 16 h 61"/>
                <a:gd name="T20" fmla="*/ 7 w 32"/>
                <a:gd name="T21" fmla="*/ 4 h 61"/>
                <a:gd name="T22" fmla="*/ 7 w 32"/>
                <a:gd name="T23" fmla="*/ 12 h 61"/>
                <a:gd name="T24" fmla="*/ 3 w 32"/>
                <a:gd name="T25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61">
                  <a:moveTo>
                    <a:pt x="3" y="23"/>
                  </a:moveTo>
                  <a:cubicBezTo>
                    <a:pt x="0" y="29"/>
                    <a:pt x="3" y="36"/>
                    <a:pt x="3" y="42"/>
                  </a:cubicBezTo>
                  <a:cubicBezTo>
                    <a:pt x="3" y="47"/>
                    <a:pt x="2" y="52"/>
                    <a:pt x="4" y="57"/>
                  </a:cubicBezTo>
                  <a:cubicBezTo>
                    <a:pt x="4" y="57"/>
                    <a:pt x="5" y="58"/>
                    <a:pt x="6" y="59"/>
                  </a:cubicBezTo>
                  <a:cubicBezTo>
                    <a:pt x="6" y="59"/>
                    <a:pt x="7" y="59"/>
                    <a:pt x="8" y="60"/>
                  </a:cubicBezTo>
                  <a:cubicBezTo>
                    <a:pt x="11" y="60"/>
                    <a:pt x="15" y="61"/>
                    <a:pt x="18" y="61"/>
                  </a:cubicBezTo>
                  <a:cubicBezTo>
                    <a:pt x="24" y="57"/>
                    <a:pt x="29" y="51"/>
                    <a:pt x="31" y="43"/>
                  </a:cubicBezTo>
                  <a:cubicBezTo>
                    <a:pt x="31" y="41"/>
                    <a:pt x="32" y="39"/>
                    <a:pt x="31" y="37"/>
                  </a:cubicBezTo>
                  <a:cubicBezTo>
                    <a:pt x="30" y="33"/>
                    <a:pt x="25" y="30"/>
                    <a:pt x="23" y="26"/>
                  </a:cubicBezTo>
                  <a:cubicBezTo>
                    <a:pt x="21" y="23"/>
                    <a:pt x="21" y="19"/>
                    <a:pt x="20" y="16"/>
                  </a:cubicBezTo>
                  <a:cubicBezTo>
                    <a:pt x="19" y="12"/>
                    <a:pt x="13" y="0"/>
                    <a:pt x="7" y="4"/>
                  </a:cubicBezTo>
                  <a:cubicBezTo>
                    <a:pt x="3" y="6"/>
                    <a:pt x="8" y="9"/>
                    <a:pt x="7" y="12"/>
                  </a:cubicBezTo>
                  <a:cubicBezTo>
                    <a:pt x="6" y="16"/>
                    <a:pt x="4" y="19"/>
                    <a:pt x="3" y="2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8">
              <a:extLst>
                <a:ext uri="{FF2B5EF4-FFF2-40B4-BE49-F238E27FC236}">
                  <a16:creationId xmlns:a16="http://schemas.microsoft.com/office/drawing/2014/main" id="{8103A6A0-6467-44AC-8299-5415AEA2D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4438" y="3881438"/>
              <a:ext cx="142875" cy="106363"/>
            </a:xfrm>
            <a:custGeom>
              <a:avLst/>
              <a:gdLst>
                <a:gd name="T0" fmla="*/ 1 w 35"/>
                <a:gd name="T1" fmla="*/ 16 h 26"/>
                <a:gd name="T2" fmla="*/ 5 w 35"/>
                <a:gd name="T3" fmla="*/ 6 h 26"/>
                <a:gd name="T4" fmla="*/ 12 w 35"/>
                <a:gd name="T5" fmla="*/ 2 h 26"/>
                <a:gd name="T6" fmla="*/ 20 w 35"/>
                <a:gd name="T7" fmla="*/ 1 h 26"/>
                <a:gd name="T8" fmla="*/ 31 w 35"/>
                <a:gd name="T9" fmla="*/ 1 h 26"/>
                <a:gd name="T10" fmla="*/ 34 w 35"/>
                <a:gd name="T11" fmla="*/ 0 h 26"/>
                <a:gd name="T12" fmla="*/ 35 w 35"/>
                <a:gd name="T13" fmla="*/ 3 h 26"/>
                <a:gd name="T14" fmla="*/ 34 w 35"/>
                <a:gd name="T15" fmla="*/ 6 h 26"/>
                <a:gd name="T16" fmla="*/ 30 w 35"/>
                <a:gd name="T17" fmla="*/ 14 h 26"/>
                <a:gd name="T18" fmla="*/ 24 w 35"/>
                <a:gd name="T19" fmla="*/ 21 h 26"/>
                <a:gd name="T20" fmla="*/ 22 w 35"/>
                <a:gd name="T21" fmla="*/ 22 h 26"/>
                <a:gd name="T22" fmla="*/ 18 w 35"/>
                <a:gd name="T23" fmla="*/ 24 h 26"/>
                <a:gd name="T24" fmla="*/ 6 w 35"/>
                <a:gd name="T25" fmla="*/ 25 h 26"/>
                <a:gd name="T26" fmla="*/ 1 w 35"/>
                <a:gd name="T2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6">
                  <a:moveTo>
                    <a:pt x="1" y="16"/>
                  </a:moveTo>
                  <a:cubicBezTo>
                    <a:pt x="1" y="12"/>
                    <a:pt x="2" y="8"/>
                    <a:pt x="5" y="6"/>
                  </a:cubicBezTo>
                  <a:cubicBezTo>
                    <a:pt x="7" y="4"/>
                    <a:pt x="9" y="3"/>
                    <a:pt x="12" y="2"/>
                  </a:cubicBezTo>
                  <a:cubicBezTo>
                    <a:pt x="15" y="1"/>
                    <a:pt x="17" y="1"/>
                    <a:pt x="20" y="1"/>
                  </a:cubicBezTo>
                  <a:cubicBezTo>
                    <a:pt x="24" y="1"/>
                    <a:pt x="27" y="2"/>
                    <a:pt x="31" y="1"/>
                  </a:cubicBezTo>
                  <a:cubicBezTo>
                    <a:pt x="31" y="0"/>
                    <a:pt x="33" y="0"/>
                    <a:pt x="34" y="0"/>
                  </a:cubicBezTo>
                  <a:cubicBezTo>
                    <a:pt x="35" y="0"/>
                    <a:pt x="35" y="1"/>
                    <a:pt x="35" y="3"/>
                  </a:cubicBezTo>
                  <a:cubicBezTo>
                    <a:pt x="35" y="4"/>
                    <a:pt x="35" y="5"/>
                    <a:pt x="34" y="6"/>
                  </a:cubicBezTo>
                  <a:cubicBezTo>
                    <a:pt x="33" y="8"/>
                    <a:pt x="31" y="11"/>
                    <a:pt x="30" y="14"/>
                  </a:cubicBezTo>
                  <a:cubicBezTo>
                    <a:pt x="29" y="17"/>
                    <a:pt x="27" y="20"/>
                    <a:pt x="24" y="21"/>
                  </a:cubicBezTo>
                  <a:cubicBezTo>
                    <a:pt x="23" y="21"/>
                    <a:pt x="22" y="21"/>
                    <a:pt x="22" y="22"/>
                  </a:cubicBezTo>
                  <a:cubicBezTo>
                    <a:pt x="20" y="22"/>
                    <a:pt x="20" y="24"/>
                    <a:pt x="18" y="24"/>
                  </a:cubicBezTo>
                  <a:cubicBezTo>
                    <a:pt x="16" y="26"/>
                    <a:pt x="9" y="26"/>
                    <a:pt x="6" y="25"/>
                  </a:cubicBezTo>
                  <a:cubicBezTo>
                    <a:pt x="1" y="24"/>
                    <a:pt x="0" y="20"/>
                    <a:pt x="1" y="1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9">
              <a:extLst>
                <a:ext uri="{FF2B5EF4-FFF2-40B4-BE49-F238E27FC236}">
                  <a16:creationId xmlns:a16="http://schemas.microsoft.com/office/drawing/2014/main" id="{EDD83DD0-270A-442F-9875-52897AE23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5950" y="3551238"/>
              <a:ext cx="109538" cy="223838"/>
            </a:xfrm>
            <a:custGeom>
              <a:avLst/>
              <a:gdLst>
                <a:gd name="T0" fmla="*/ 1 w 27"/>
                <a:gd name="T1" fmla="*/ 28 h 55"/>
                <a:gd name="T2" fmla="*/ 0 w 27"/>
                <a:gd name="T3" fmla="*/ 32 h 55"/>
                <a:gd name="T4" fmla="*/ 2 w 27"/>
                <a:gd name="T5" fmla="*/ 37 h 55"/>
                <a:gd name="T6" fmla="*/ 9 w 27"/>
                <a:gd name="T7" fmla="*/ 52 h 55"/>
                <a:gd name="T8" fmla="*/ 9 w 27"/>
                <a:gd name="T9" fmla="*/ 53 h 55"/>
                <a:gd name="T10" fmla="*/ 12 w 27"/>
                <a:gd name="T11" fmla="*/ 54 h 55"/>
                <a:gd name="T12" fmla="*/ 13 w 27"/>
                <a:gd name="T13" fmla="*/ 50 h 55"/>
                <a:gd name="T14" fmla="*/ 14 w 27"/>
                <a:gd name="T15" fmla="*/ 40 h 55"/>
                <a:gd name="T16" fmla="*/ 21 w 27"/>
                <a:gd name="T17" fmla="*/ 31 h 55"/>
                <a:gd name="T18" fmla="*/ 22 w 27"/>
                <a:gd name="T19" fmla="*/ 17 h 55"/>
                <a:gd name="T20" fmla="*/ 26 w 27"/>
                <a:gd name="T21" fmla="*/ 10 h 55"/>
                <a:gd name="T22" fmla="*/ 21 w 27"/>
                <a:gd name="T23" fmla="*/ 1 h 55"/>
                <a:gd name="T24" fmla="*/ 12 w 27"/>
                <a:gd name="T25" fmla="*/ 6 h 55"/>
                <a:gd name="T26" fmla="*/ 1 w 27"/>
                <a:gd name="T27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55">
                  <a:moveTo>
                    <a:pt x="1" y="28"/>
                  </a:moveTo>
                  <a:cubicBezTo>
                    <a:pt x="0" y="30"/>
                    <a:pt x="0" y="31"/>
                    <a:pt x="0" y="32"/>
                  </a:cubicBezTo>
                  <a:cubicBezTo>
                    <a:pt x="0" y="34"/>
                    <a:pt x="1" y="36"/>
                    <a:pt x="2" y="37"/>
                  </a:cubicBezTo>
                  <a:cubicBezTo>
                    <a:pt x="5" y="42"/>
                    <a:pt x="10" y="46"/>
                    <a:pt x="9" y="52"/>
                  </a:cubicBezTo>
                  <a:cubicBezTo>
                    <a:pt x="9" y="52"/>
                    <a:pt x="9" y="53"/>
                    <a:pt x="9" y="53"/>
                  </a:cubicBezTo>
                  <a:cubicBezTo>
                    <a:pt x="9" y="55"/>
                    <a:pt x="11" y="55"/>
                    <a:pt x="12" y="54"/>
                  </a:cubicBezTo>
                  <a:cubicBezTo>
                    <a:pt x="13" y="53"/>
                    <a:pt x="13" y="52"/>
                    <a:pt x="13" y="50"/>
                  </a:cubicBezTo>
                  <a:cubicBezTo>
                    <a:pt x="13" y="47"/>
                    <a:pt x="13" y="43"/>
                    <a:pt x="14" y="40"/>
                  </a:cubicBezTo>
                  <a:cubicBezTo>
                    <a:pt x="15" y="37"/>
                    <a:pt x="19" y="35"/>
                    <a:pt x="21" y="31"/>
                  </a:cubicBezTo>
                  <a:cubicBezTo>
                    <a:pt x="23" y="27"/>
                    <a:pt x="21" y="21"/>
                    <a:pt x="22" y="17"/>
                  </a:cubicBezTo>
                  <a:cubicBezTo>
                    <a:pt x="23" y="14"/>
                    <a:pt x="25" y="12"/>
                    <a:pt x="26" y="10"/>
                  </a:cubicBezTo>
                  <a:cubicBezTo>
                    <a:pt x="27" y="6"/>
                    <a:pt x="24" y="2"/>
                    <a:pt x="21" y="1"/>
                  </a:cubicBezTo>
                  <a:cubicBezTo>
                    <a:pt x="17" y="0"/>
                    <a:pt x="15" y="3"/>
                    <a:pt x="12" y="6"/>
                  </a:cubicBezTo>
                  <a:cubicBezTo>
                    <a:pt x="7" y="12"/>
                    <a:pt x="3" y="20"/>
                    <a:pt x="1" y="2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0">
              <a:extLst>
                <a:ext uri="{FF2B5EF4-FFF2-40B4-BE49-F238E27FC236}">
                  <a16:creationId xmlns:a16="http://schemas.microsoft.com/office/drawing/2014/main" id="{093707FB-9AAC-4425-9452-78F41FF2E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3962400"/>
              <a:ext cx="346075" cy="541338"/>
            </a:xfrm>
            <a:custGeom>
              <a:avLst/>
              <a:gdLst>
                <a:gd name="T0" fmla="*/ 6 w 85"/>
                <a:gd name="T1" fmla="*/ 33 h 133"/>
                <a:gd name="T2" fmla="*/ 0 w 85"/>
                <a:gd name="T3" fmla="*/ 39 h 133"/>
                <a:gd name="T4" fmla="*/ 7 w 85"/>
                <a:gd name="T5" fmla="*/ 48 h 133"/>
                <a:gd name="T6" fmla="*/ 9 w 85"/>
                <a:gd name="T7" fmla="*/ 56 h 133"/>
                <a:gd name="T8" fmla="*/ 14 w 85"/>
                <a:gd name="T9" fmla="*/ 59 h 133"/>
                <a:gd name="T10" fmla="*/ 13 w 85"/>
                <a:gd name="T11" fmla="*/ 67 h 133"/>
                <a:gd name="T12" fmla="*/ 25 w 85"/>
                <a:gd name="T13" fmla="*/ 93 h 133"/>
                <a:gd name="T14" fmla="*/ 33 w 85"/>
                <a:gd name="T15" fmla="*/ 82 h 133"/>
                <a:gd name="T16" fmla="*/ 47 w 85"/>
                <a:gd name="T17" fmla="*/ 80 h 133"/>
                <a:gd name="T18" fmla="*/ 58 w 85"/>
                <a:gd name="T19" fmla="*/ 91 h 133"/>
                <a:gd name="T20" fmla="*/ 72 w 85"/>
                <a:gd name="T21" fmla="*/ 109 h 133"/>
                <a:gd name="T22" fmla="*/ 66 w 85"/>
                <a:gd name="T23" fmla="*/ 111 h 133"/>
                <a:gd name="T24" fmla="*/ 80 w 85"/>
                <a:gd name="T25" fmla="*/ 133 h 133"/>
                <a:gd name="T26" fmla="*/ 81 w 85"/>
                <a:gd name="T27" fmla="*/ 124 h 133"/>
                <a:gd name="T28" fmla="*/ 79 w 85"/>
                <a:gd name="T29" fmla="*/ 115 h 133"/>
                <a:gd name="T30" fmla="*/ 85 w 85"/>
                <a:gd name="T31" fmla="*/ 110 h 133"/>
                <a:gd name="T32" fmla="*/ 69 w 85"/>
                <a:gd name="T33" fmla="*/ 81 h 133"/>
                <a:gd name="T34" fmla="*/ 67 w 85"/>
                <a:gd name="T35" fmla="*/ 77 h 133"/>
                <a:gd name="T36" fmla="*/ 69 w 85"/>
                <a:gd name="T37" fmla="*/ 70 h 133"/>
                <a:gd name="T38" fmla="*/ 48 w 85"/>
                <a:gd name="T39" fmla="*/ 69 h 133"/>
                <a:gd name="T40" fmla="*/ 27 w 85"/>
                <a:gd name="T41" fmla="*/ 69 h 133"/>
                <a:gd name="T42" fmla="*/ 24 w 85"/>
                <a:gd name="T43" fmla="*/ 60 h 133"/>
                <a:gd name="T44" fmla="*/ 24 w 85"/>
                <a:gd name="T45" fmla="*/ 49 h 133"/>
                <a:gd name="T46" fmla="*/ 22 w 85"/>
                <a:gd name="T47" fmla="*/ 44 h 133"/>
                <a:gd name="T48" fmla="*/ 23 w 85"/>
                <a:gd name="T49" fmla="*/ 40 h 133"/>
                <a:gd name="T50" fmla="*/ 38 w 85"/>
                <a:gd name="T51" fmla="*/ 33 h 133"/>
                <a:gd name="T52" fmla="*/ 41 w 85"/>
                <a:gd name="T53" fmla="*/ 21 h 133"/>
                <a:gd name="T54" fmla="*/ 32 w 85"/>
                <a:gd name="T55" fmla="*/ 16 h 133"/>
                <a:gd name="T56" fmla="*/ 33 w 85"/>
                <a:gd name="T57" fmla="*/ 5 h 133"/>
                <a:gd name="T58" fmla="*/ 11 w 85"/>
                <a:gd name="T59" fmla="*/ 5 h 133"/>
                <a:gd name="T60" fmla="*/ 6 w 85"/>
                <a:gd name="T61" fmla="*/ 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" h="133">
                  <a:moveTo>
                    <a:pt x="6" y="33"/>
                  </a:moveTo>
                  <a:cubicBezTo>
                    <a:pt x="4" y="35"/>
                    <a:pt x="0" y="36"/>
                    <a:pt x="0" y="39"/>
                  </a:cubicBezTo>
                  <a:cubicBezTo>
                    <a:pt x="0" y="43"/>
                    <a:pt x="5" y="45"/>
                    <a:pt x="7" y="48"/>
                  </a:cubicBezTo>
                  <a:cubicBezTo>
                    <a:pt x="8" y="51"/>
                    <a:pt x="7" y="54"/>
                    <a:pt x="9" y="56"/>
                  </a:cubicBezTo>
                  <a:cubicBezTo>
                    <a:pt x="11" y="58"/>
                    <a:pt x="13" y="58"/>
                    <a:pt x="14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9" y="77"/>
                    <a:pt x="15" y="90"/>
                    <a:pt x="25" y="93"/>
                  </a:cubicBezTo>
                  <a:cubicBezTo>
                    <a:pt x="30" y="94"/>
                    <a:pt x="30" y="86"/>
                    <a:pt x="33" y="82"/>
                  </a:cubicBezTo>
                  <a:cubicBezTo>
                    <a:pt x="36" y="78"/>
                    <a:pt x="43" y="78"/>
                    <a:pt x="47" y="80"/>
                  </a:cubicBezTo>
                  <a:cubicBezTo>
                    <a:pt x="52" y="82"/>
                    <a:pt x="55" y="87"/>
                    <a:pt x="58" y="91"/>
                  </a:cubicBezTo>
                  <a:cubicBezTo>
                    <a:pt x="63" y="97"/>
                    <a:pt x="68" y="103"/>
                    <a:pt x="72" y="109"/>
                  </a:cubicBezTo>
                  <a:cubicBezTo>
                    <a:pt x="70" y="109"/>
                    <a:pt x="67" y="109"/>
                    <a:pt x="66" y="111"/>
                  </a:cubicBezTo>
                  <a:cubicBezTo>
                    <a:pt x="74" y="114"/>
                    <a:pt x="71" y="131"/>
                    <a:pt x="80" y="133"/>
                  </a:cubicBezTo>
                  <a:cubicBezTo>
                    <a:pt x="82" y="131"/>
                    <a:pt x="82" y="127"/>
                    <a:pt x="81" y="124"/>
                  </a:cubicBezTo>
                  <a:cubicBezTo>
                    <a:pt x="80" y="121"/>
                    <a:pt x="78" y="118"/>
                    <a:pt x="79" y="115"/>
                  </a:cubicBezTo>
                  <a:cubicBezTo>
                    <a:pt x="79" y="111"/>
                    <a:pt x="82" y="108"/>
                    <a:pt x="85" y="110"/>
                  </a:cubicBezTo>
                  <a:cubicBezTo>
                    <a:pt x="80" y="100"/>
                    <a:pt x="75" y="91"/>
                    <a:pt x="69" y="81"/>
                  </a:cubicBezTo>
                  <a:cubicBezTo>
                    <a:pt x="68" y="80"/>
                    <a:pt x="67" y="78"/>
                    <a:pt x="67" y="77"/>
                  </a:cubicBezTo>
                  <a:cubicBezTo>
                    <a:pt x="67" y="74"/>
                    <a:pt x="67" y="72"/>
                    <a:pt x="69" y="70"/>
                  </a:cubicBezTo>
                  <a:cubicBezTo>
                    <a:pt x="63" y="74"/>
                    <a:pt x="55" y="71"/>
                    <a:pt x="48" y="69"/>
                  </a:cubicBezTo>
                  <a:cubicBezTo>
                    <a:pt x="41" y="66"/>
                    <a:pt x="32" y="64"/>
                    <a:pt x="27" y="69"/>
                  </a:cubicBezTo>
                  <a:cubicBezTo>
                    <a:pt x="24" y="68"/>
                    <a:pt x="23" y="63"/>
                    <a:pt x="24" y="60"/>
                  </a:cubicBezTo>
                  <a:cubicBezTo>
                    <a:pt x="25" y="56"/>
                    <a:pt x="26" y="52"/>
                    <a:pt x="24" y="49"/>
                  </a:cubicBezTo>
                  <a:cubicBezTo>
                    <a:pt x="24" y="47"/>
                    <a:pt x="23" y="46"/>
                    <a:pt x="22" y="44"/>
                  </a:cubicBezTo>
                  <a:cubicBezTo>
                    <a:pt x="22" y="43"/>
                    <a:pt x="22" y="41"/>
                    <a:pt x="23" y="40"/>
                  </a:cubicBezTo>
                  <a:cubicBezTo>
                    <a:pt x="25" y="34"/>
                    <a:pt x="32" y="31"/>
                    <a:pt x="38" y="33"/>
                  </a:cubicBezTo>
                  <a:cubicBezTo>
                    <a:pt x="41" y="30"/>
                    <a:pt x="45" y="24"/>
                    <a:pt x="41" y="21"/>
                  </a:cubicBezTo>
                  <a:cubicBezTo>
                    <a:pt x="39" y="18"/>
                    <a:pt x="34" y="19"/>
                    <a:pt x="32" y="16"/>
                  </a:cubicBezTo>
                  <a:cubicBezTo>
                    <a:pt x="31" y="13"/>
                    <a:pt x="35" y="9"/>
                    <a:pt x="33" y="5"/>
                  </a:cubicBezTo>
                  <a:cubicBezTo>
                    <a:pt x="31" y="0"/>
                    <a:pt x="14" y="1"/>
                    <a:pt x="11" y="5"/>
                  </a:cubicBezTo>
                  <a:cubicBezTo>
                    <a:pt x="5" y="12"/>
                    <a:pt x="14" y="25"/>
                    <a:pt x="6" y="3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1">
              <a:extLst>
                <a:ext uri="{FF2B5EF4-FFF2-40B4-BE49-F238E27FC236}">
                  <a16:creationId xmlns:a16="http://schemas.microsoft.com/office/drawing/2014/main" id="{7FEB0009-F052-485F-8E2D-B5C629FC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0" y="4391025"/>
              <a:ext cx="146050" cy="182563"/>
            </a:xfrm>
            <a:custGeom>
              <a:avLst/>
              <a:gdLst>
                <a:gd name="T0" fmla="*/ 33 w 36"/>
                <a:gd name="T1" fmla="*/ 2 h 45"/>
                <a:gd name="T2" fmla="*/ 33 w 36"/>
                <a:gd name="T3" fmla="*/ 6 h 45"/>
                <a:gd name="T4" fmla="*/ 27 w 36"/>
                <a:gd name="T5" fmla="*/ 14 h 45"/>
                <a:gd name="T6" fmla="*/ 18 w 36"/>
                <a:gd name="T7" fmla="*/ 27 h 45"/>
                <a:gd name="T8" fmla="*/ 0 w 36"/>
                <a:gd name="T9" fmla="*/ 45 h 45"/>
                <a:gd name="T10" fmla="*/ 15 w 36"/>
                <a:gd name="T11" fmla="*/ 37 h 45"/>
                <a:gd name="T12" fmla="*/ 20 w 36"/>
                <a:gd name="T13" fmla="*/ 34 h 45"/>
                <a:gd name="T14" fmla="*/ 31 w 36"/>
                <a:gd name="T15" fmla="*/ 18 h 45"/>
                <a:gd name="T16" fmla="*/ 34 w 36"/>
                <a:gd name="T17" fmla="*/ 16 h 45"/>
                <a:gd name="T18" fmla="*/ 34 w 36"/>
                <a:gd name="T19" fmla="*/ 7 h 45"/>
                <a:gd name="T20" fmla="*/ 36 w 36"/>
                <a:gd name="T21" fmla="*/ 0 h 45"/>
                <a:gd name="T22" fmla="*/ 33 w 36"/>
                <a:gd name="T23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5">
                  <a:moveTo>
                    <a:pt x="33" y="2"/>
                  </a:moveTo>
                  <a:cubicBezTo>
                    <a:pt x="33" y="3"/>
                    <a:pt x="33" y="5"/>
                    <a:pt x="33" y="6"/>
                  </a:cubicBezTo>
                  <a:cubicBezTo>
                    <a:pt x="33" y="9"/>
                    <a:pt x="30" y="12"/>
                    <a:pt x="27" y="14"/>
                  </a:cubicBezTo>
                  <a:cubicBezTo>
                    <a:pt x="23" y="17"/>
                    <a:pt x="21" y="22"/>
                    <a:pt x="18" y="27"/>
                  </a:cubicBezTo>
                  <a:cubicBezTo>
                    <a:pt x="14" y="34"/>
                    <a:pt x="7" y="40"/>
                    <a:pt x="0" y="45"/>
                  </a:cubicBezTo>
                  <a:cubicBezTo>
                    <a:pt x="6" y="43"/>
                    <a:pt x="11" y="40"/>
                    <a:pt x="15" y="37"/>
                  </a:cubicBezTo>
                  <a:cubicBezTo>
                    <a:pt x="17" y="36"/>
                    <a:pt x="18" y="35"/>
                    <a:pt x="20" y="34"/>
                  </a:cubicBezTo>
                  <a:cubicBezTo>
                    <a:pt x="24" y="29"/>
                    <a:pt x="25" y="21"/>
                    <a:pt x="31" y="18"/>
                  </a:cubicBezTo>
                  <a:cubicBezTo>
                    <a:pt x="32" y="17"/>
                    <a:pt x="33" y="17"/>
                    <a:pt x="34" y="16"/>
                  </a:cubicBezTo>
                  <a:cubicBezTo>
                    <a:pt x="36" y="14"/>
                    <a:pt x="34" y="10"/>
                    <a:pt x="34" y="7"/>
                  </a:cubicBezTo>
                  <a:cubicBezTo>
                    <a:pt x="35" y="5"/>
                    <a:pt x="36" y="3"/>
                    <a:pt x="36" y="0"/>
                  </a:cubicBezTo>
                  <a:cubicBezTo>
                    <a:pt x="34" y="0"/>
                    <a:pt x="33" y="1"/>
                    <a:pt x="33" y="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32">
              <a:extLst>
                <a:ext uri="{FF2B5EF4-FFF2-40B4-BE49-F238E27FC236}">
                  <a16:creationId xmlns:a16="http://schemas.microsoft.com/office/drawing/2014/main" id="{326D0172-5AD5-404E-8AD4-1E5CA71B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3" y="4724400"/>
              <a:ext cx="668338" cy="700088"/>
            </a:xfrm>
            <a:custGeom>
              <a:avLst/>
              <a:gdLst>
                <a:gd name="T0" fmla="*/ 35 w 164"/>
                <a:gd name="T1" fmla="*/ 11 h 172"/>
                <a:gd name="T2" fmla="*/ 31 w 164"/>
                <a:gd name="T3" fmla="*/ 8 h 172"/>
                <a:gd name="T4" fmla="*/ 26 w 164"/>
                <a:gd name="T5" fmla="*/ 9 h 172"/>
                <a:gd name="T6" fmla="*/ 0 w 164"/>
                <a:gd name="T7" fmla="*/ 3 h 172"/>
                <a:gd name="T8" fmla="*/ 3 w 164"/>
                <a:gd name="T9" fmla="*/ 12 h 172"/>
                <a:gd name="T10" fmla="*/ 31 w 164"/>
                <a:gd name="T11" fmla="*/ 34 h 172"/>
                <a:gd name="T12" fmla="*/ 38 w 164"/>
                <a:gd name="T13" fmla="*/ 53 h 172"/>
                <a:gd name="T14" fmla="*/ 50 w 164"/>
                <a:gd name="T15" fmla="*/ 65 h 172"/>
                <a:gd name="T16" fmla="*/ 59 w 164"/>
                <a:gd name="T17" fmla="*/ 81 h 172"/>
                <a:gd name="T18" fmla="*/ 64 w 164"/>
                <a:gd name="T19" fmla="*/ 83 h 172"/>
                <a:gd name="T20" fmla="*/ 72 w 164"/>
                <a:gd name="T21" fmla="*/ 93 h 172"/>
                <a:gd name="T22" fmla="*/ 88 w 164"/>
                <a:gd name="T23" fmla="*/ 121 h 172"/>
                <a:gd name="T24" fmla="*/ 95 w 164"/>
                <a:gd name="T25" fmla="*/ 134 h 172"/>
                <a:gd name="T26" fmla="*/ 105 w 164"/>
                <a:gd name="T27" fmla="*/ 143 h 172"/>
                <a:gd name="T28" fmla="*/ 107 w 164"/>
                <a:gd name="T29" fmla="*/ 148 h 172"/>
                <a:gd name="T30" fmla="*/ 127 w 164"/>
                <a:gd name="T31" fmla="*/ 160 h 172"/>
                <a:gd name="T32" fmla="*/ 133 w 164"/>
                <a:gd name="T33" fmla="*/ 172 h 172"/>
                <a:gd name="T34" fmla="*/ 136 w 164"/>
                <a:gd name="T35" fmla="*/ 162 h 172"/>
                <a:gd name="T36" fmla="*/ 146 w 164"/>
                <a:gd name="T37" fmla="*/ 167 h 172"/>
                <a:gd name="T38" fmla="*/ 148 w 164"/>
                <a:gd name="T39" fmla="*/ 170 h 172"/>
                <a:gd name="T40" fmla="*/ 152 w 164"/>
                <a:gd name="T41" fmla="*/ 168 h 172"/>
                <a:gd name="T42" fmla="*/ 154 w 164"/>
                <a:gd name="T43" fmla="*/ 151 h 172"/>
                <a:gd name="T44" fmla="*/ 157 w 164"/>
                <a:gd name="T45" fmla="*/ 134 h 172"/>
                <a:gd name="T46" fmla="*/ 163 w 164"/>
                <a:gd name="T47" fmla="*/ 120 h 172"/>
                <a:gd name="T48" fmla="*/ 158 w 164"/>
                <a:gd name="T49" fmla="*/ 107 h 172"/>
                <a:gd name="T50" fmla="*/ 146 w 164"/>
                <a:gd name="T51" fmla="*/ 109 h 172"/>
                <a:gd name="T52" fmla="*/ 153 w 164"/>
                <a:gd name="T53" fmla="*/ 112 h 172"/>
                <a:gd name="T54" fmla="*/ 153 w 164"/>
                <a:gd name="T55" fmla="*/ 122 h 172"/>
                <a:gd name="T56" fmla="*/ 142 w 164"/>
                <a:gd name="T57" fmla="*/ 115 h 172"/>
                <a:gd name="T58" fmla="*/ 134 w 164"/>
                <a:gd name="T59" fmla="*/ 106 h 172"/>
                <a:gd name="T60" fmla="*/ 134 w 164"/>
                <a:gd name="T61" fmla="*/ 100 h 172"/>
                <a:gd name="T62" fmla="*/ 126 w 164"/>
                <a:gd name="T63" fmla="*/ 96 h 172"/>
                <a:gd name="T64" fmla="*/ 121 w 164"/>
                <a:gd name="T65" fmla="*/ 89 h 172"/>
                <a:gd name="T66" fmla="*/ 125 w 164"/>
                <a:gd name="T67" fmla="*/ 89 h 172"/>
                <a:gd name="T68" fmla="*/ 121 w 164"/>
                <a:gd name="T69" fmla="*/ 85 h 172"/>
                <a:gd name="T70" fmla="*/ 123 w 164"/>
                <a:gd name="T71" fmla="*/ 80 h 172"/>
                <a:gd name="T72" fmla="*/ 114 w 164"/>
                <a:gd name="T73" fmla="*/ 77 h 172"/>
                <a:gd name="T74" fmla="*/ 113 w 164"/>
                <a:gd name="T75" fmla="*/ 67 h 172"/>
                <a:gd name="T76" fmla="*/ 109 w 164"/>
                <a:gd name="T77" fmla="*/ 65 h 172"/>
                <a:gd name="T78" fmla="*/ 92 w 164"/>
                <a:gd name="T79" fmla="*/ 60 h 172"/>
                <a:gd name="T80" fmla="*/ 92 w 164"/>
                <a:gd name="T81" fmla="*/ 55 h 172"/>
                <a:gd name="T82" fmla="*/ 87 w 164"/>
                <a:gd name="T83" fmla="*/ 54 h 172"/>
                <a:gd name="T84" fmla="*/ 83 w 164"/>
                <a:gd name="T85" fmla="*/ 50 h 172"/>
                <a:gd name="T86" fmla="*/ 75 w 164"/>
                <a:gd name="T87" fmla="*/ 51 h 172"/>
                <a:gd name="T88" fmla="*/ 71 w 164"/>
                <a:gd name="T89" fmla="*/ 42 h 172"/>
                <a:gd name="T90" fmla="*/ 66 w 164"/>
                <a:gd name="T91" fmla="*/ 39 h 172"/>
                <a:gd name="T92" fmla="*/ 65 w 164"/>
                <a:gd name="T93" fmla="*/ 34 h 172"/>
                <a:gd name="T94" fmla="*/ 60 w 164"/>
                <a:gd name="T95" fmla="*/ 31 h 172"/>
                <a:gd name="T96" fmla="*/ 35 w 164"/>
                <a:gd name="T97" fmla="*/ 1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4" h="172">
                  <a:moveTo>
                    <a:pt x="35" y="11"/>
                  </a:moveTo>
                  <a:cubicBezTo>
                    <a:pt x="34" y="10"/>
                    <a:pt x="33" y="9"/>
                    <a:pt x="31" y="8"/>
                  </a:cubicBezTo>
                  <a:cubicBezTo>
                    <a:pt x="30" y="8"/>
                    <a:pt x="28" y="8"/>
                    <a:pt x="26" y="9"/>
                  </a:cubicBezTo>
                  <a:cubicBezTo>
                    <a:pt x="17" y="10"/>
                    <a:pt x="9" y="0"/>
                    <a:pt x="0" y="3"/>
                  </a:cubicBezTo>
                  <a:cubicBezTo>
                    <a:pt x="0" y="6"/>
                    <a:pt x="1" y="9"/>
                    <a:pt x="3" y="12"/>
                  </a:cubicBezTo>
                  <a:cubicBezTo>
                    <a:pt x="9" y="22"/>
                    <a:pt x="23" y="25"/>
                    <a:pt x="31" y="34"/>
                  </a:cubicBezTo>
                  <a:cubicBezTo>
                    <a:pt x="36" y="39"/>
                    <a:pt x="38" y="46"/>
                    <a:pt x="38" y="53"/>
                  </a:cubicBezTo>
                  <a:cubicBezTo>
                    <a:pt x="44" y="52"/>
                    <a:pt x="48" y="59"/>
                    <a:pt x="50" y="65"/>
                  </a:cubicBezTo>
                  <a:cubicBezTo>
                    <a:pt x="52" y="71"/>
                    <a:pt x="53" y="78"/>
                    <a:pt x="59" y="81"/>
                  </a:cubicBezTo>
                  <a:cubicBezTo>
                    <a:pt x="60" y="82"/>
                    <a:pt x="62" y="82"/>
                    <a:pt x="64" y="83"/>
                  </a:cubicBezTo>
                  <a:cubicBezTo>
                    <a:pt x="67" y="85"/>
                    <a:pt x="70" y="89"/>
                    <a:pt x="72" y="93"/>
                  </a:cubicBezTo>
                  <a:cubicBezTo>
                    <a:pt x="78" y="102"/>
                    <a:pt x="84" y="111"/>
                    <a:pt x="88" y="121"/>
                  </a:cubicBezTo>
                  <a:cubicBezTo>
                    <a:pt x="90" y="126"/>
                    <a:pt x="91" y="131"/>
                    <a:pt x="95" y="134"/>
                  </a:cubicBezTo>
                  <a:cubicBezTo>
                    <a:pt x="98" y="137"/>
                    <a:pt x="103" y="139"/>
                    <a:pt x="105" y="143"/>
                  </a:cubicBezTo>
                  <a:cubicBezTo>
                    <a:pt x="106" y="145"/>
                    <a:pt x="106" y="147"/>
                    <a:pt x="107" y="148"/>
                  </a:cubicBezTo>
                  <a:cubicBezTo>
                    <a:pt x="110" y="156"/>
                    <a:pt x="120" y="155"/>
                    <a:pt x="127" y="160"/>
                  </a:cubicBezTo>
                  <a:cubicBezTo>
                    <a:pt x="130" y="163"/>
                    <a:pt x="133" y="167"/>
                    <a:pt x="133" y="172"/>
                  </a:cubicBezTo>
                  <a:cubicBezTo>
                    <a:pt x="136" y="170"/>
                    <a:pt x="138" y="166"/>
                    <a:pt x="136" y="162"/>
                  </a:cubicBezTo>
                  <a:cubicBezTo>
                    <a:pt x="140" y="162"/>
                    <a:pt x="144" y="164"/>
                    <a:pt x="146" y="167"/>
                  </a:cubicBezTo>
                  <a:cubicBezTo>
                    <a:pt x="146" y="168"/>
                    <a:pt x="147" y="169"/>
                    <a:pt x="148" y="170"/>
                  </a:cubicBezTo>
                  <a:cubicBezTo>
                    <a:pt x="150" y="171"/>
                    <a:pt x="151" y="170"/>
                    <a:pt x="152" y="168"/>
                  </a:cubicBezTo>
                  <a:cubicBezTo>
                    <a:pt x="156" y="164"/>
                    <a:pt x="154" y="157"/>
                    <a:pt x="154" y="151"/>
                  </a:cubicBezTo>
                  <a:cubicBezTo>
                    <a:pt x="154" y="145"/>
                    <a:pt x="154" y="139"/>
                    <a:pt x="157" y="134"/>
                  </a:cubicBezTo>
                  <a:cubicBezTo>
                    <a:pt x="159" y="129"/>
                    <a:pt x="162" y="125"/>
                    <a:pt x="163" y="120"/>
                  </a:cubicBezTo>
                  <a:cubicBezTo>
                    <a:pt x="164" y="115"/>
                    <a:pt x="162" y="109"/>
                    <a:pt x="158" y="107"/>
                  </a:cubicBezTo>
                  <a:cubicBezTo>
                    <a:pt x="154" y="105"/>
                    <a:pt x="149" y="107"/>
                    <a:pt x="146" y="109"/>
                  </a:cubicBezTo>
                  <a:cubicBezTo>
                    <a:pt x="145" y="113"/>
                    <a:pt x="151" y="115"/>
                    <a:pt x="153" y="112"/>
                  </a:cubicBezTo>
                  <a:cubicBezTo>
                    <a:pt x="154" y="115"/>
                    <a:pt x="154" y="119"/>
                    <a:pt x="153" y="122"/>
                  </a:cubicBezTo>
                  <a:cubicBezTo>
                    <a:pt x="150" y="119"/>
                    <a:pt x="146" y="117"/>
                    <a:pt x="142" y="115"/>
                  </a:cubicBezTo>
                  <a:cubicBezTo>
                    <a:pt x="139" y="113"/>
                    <a:pt x="135" y="110"/>
                    <a:pt x="134" y="106"/>
                  </a:cubicBezTo>
                  <a:cubicBezTo>
                    <a:pt x="134" y="104"/>
                    <a:pt x="135" y="102"/>
                    <a:pt x="134" y="100"/>
                  </a:cubicBezTo>
                  <a:cubicBezTo>
                    <a:pt x="133" y="97"/>
                    <a:pt x="129" y="97"/>
                    <a:pt x="126" y="96"/>
                  </a:cubicBezTo>
                  <a:cubicBezTo>
                    <a:pt x="123" y="95"/>
                    <a:pt x="119" y="92"/>
                    <a:pt x="121" y="89"/>
                  </a:cubicBezTo>
                  <a:cubicBezTo>
                    <a:pt x="122" y="89"/>
                    <a:pt x="124" y="89"/>
                    <a:pt x="125" y="89"/>
                  </a:cubicBezTo>
                  <a:cubicBezTo>
                    <a:pt x="124" y="88"/>
                    <a:pt x="122" y="87"/>
                    <a:pt x="121" y="85"/>
                  </a:cubicBezTo>
                  <a:cubicBezTo>
                    <a:pt x="120" y="83"/>
                    <a:pt x="121" y="80"/>
                    <a:pt x="123" y="80"/>
                  </a:cubicBezTo>
                  <a:cubicBezTo>
                    <a:pt x="121" y="77"/>
                    <a:pt x="117" y="76"/>
                    <a:pt x="114" y="77"/>
                  </a:cubicBezTo>
                  <a:cubicBezTo>
                    <a:pt x="111" y="75"/>
                    <a:pt x="115" y="70"/>
                    <a:pt x="113" y="67"/>
                  </a:cubicBezTo>
                  <a:cubicBezTo>
                    <a:pt x="112" y="66"/>
                    <a:pt x="110" y="65"/>
                    <a:pt x="109" y="65"/>
                  </a:cubicBezTo>
                  <a:cubicBezTo>
                    <a:pt x="103" y="63"/>
                    <a:pt x="98" y="62"/>
                    <a:pt x="92" y="60"/>
                  </a:cubicBezTo>
                  <a:cubicBezTo>
                    <a:pt x="93" y="58"/>
                    <a:pt x="93" y="56"/>
                    <a:pt x="92" y="55"/>
                  </a:cubicBezTo>
                  <a:cubicBezTo>
                    <a:pt x="91" y="53"/>
                    <a:pt x="88" y="53"/>
                    <a:pt x="87" y="54"/>
                  </a:cubicBezTo>
                  <a:cubicBezTo>
                    <a:pt x="89" y="52"/>
                    <a:pt x="85" y="50"/>
                    <a:pt x="83" y="50"/>
                  </a:cubicBezTo>
                  <a:cubicBezTo>
                    <a:pt x="80" y="50"/>
                    <a:pt x="78" y="52"/>
                    <a:pt x="75" y="51"/>
                  </a:cubicBezTo>
                  <a:cubicBezTo>
                    <a:pt x="72" y="49"/>
                    <a:pt x="74" y="44"/>
                    <a:pt x="71" y="42"/>
                  </a:cubicBezTo>
                  <a:cubicBezTo>
                    <a:pt x="70" y="40"/>
                    <a:pt x="68" y="40"/>
                    <a:pt x="66" y="39"/>
                  </a:cubicBezTo>
                  <a:cubicBezTo>
                    <a:pt x="65" y="38"/>
                    <a:pt x="65" y="36"/>
                    <a:pt x="65" y="34"/>
                  </a:cubicBezTo>
                  <a:cubicBezTo>
                    <a:pt x="64" y="33"/>
                    <a:pt x="62" y="32"/>
                    <a:pt x="60" y="31"/>
                  </a:cubicBezTo>
                  <a:cubicBezTo>
                    <a:pt x="50" y="25"/>
                    <a:pt x="44" y="20"/>
                    <a:pt x="35" y="1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3">
              <a:extLst>
                <a:ext uri="{FF2B5EF4-FFF2-40B4-BE49-F238E27FC236}">
                  <a16:creationId xmlns:a16="http://schemas.microsoft.com/office/drawing/2014/main" id="{80FAE24E-2777-4871-B5F1-24B3FFFE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0313" y="4651375"/>
              <a:ext cx="606425" cy="650875"/>
            </a:xfrm>
            <a:custGeom>
              <a:avLst/>
              <a:gdLst>
                <a:gd name="T0" fmla="*/ 31 w 149"/>
                <a:gd name="T1" fmla="*/ 67 h 160"/>
                <a:gd name="T2" fmla="*/ 33 w 149"/>
                <a:gd name="T3" fmla="*/ 80 h 160"/>
                <a:gd name="T4" fmla="*/ 12 w 149"/>
                <a:gd name="T5" fmla="*/ 71 h 160"/>
                <a:gd name="T6" fmla="*/ 2 w 149"/>
                <a:gd name="T7" fmla="*/ 83 h 160"/>
                <a:gd name="T8" fmla="*/ 8 w 149"/>
                <a:gd name="T9" fmla="*/ 96 h 160"/>
                <a:gd name="T10" fmla="*/ 19 w 149"/>
                <a:gd name="T11" fmla="*/ 118 h 160"/>
                <a:gd name="T12" fmla="*/ 21 w 149"/>
                <a:gd name="T13" fmla="*/ 137 h 160"/>
                <a:gd name="T14" fmla="*/ 37 w 149"/>
                <a:gd name="T15" fmla="*/ 140 h 160"/>
                <a:gd name="T16" fmla="*/ 39 w 149"/>
                <a:gd name="T17" fmla="*/ 137 h 160"/>
                <a:gd name="T18" fmla="*/ 44 w 149"/>
                <a:gd name="T19" fmla="*/ 143 h 160"/>
                <a:gd name="T20" fmla="*/ 43 w 149"/>
                <a:gd name="T21" fmla="*/ 152 h 160"/>
                <a:gd name="T22" fmla="*/ 61 w 149"/>
                <a:gd name="T23" fmla="*/ 146 h 160"/>
                <a:gd name="T24" fmla="*/ 67 w 149"/>
                <a:gd name="T25" fmla="*/ 154 h 160"/>
                <a:gd name="T26" fmla="*/ 72 w 149"/>
                <a:gd name="T27" fmla="*/ 153 h 160"/>
                <a:gd name="T28" fmla="*/ 75 w 149"/>
                <a:gd name="T29" fmla="*/ 148 h 160"/>
                <a:gd name="T30" fmla="*/ 81 w 149"/>
                <a:gd name="T31" fmla="*/ 151 h 160"/>
                <a:gd name="T32" fmla="*/ 82 w 149"/>
                <a:gd name="T33" fmla="*/ 159 h 160"/>
                <a:gd name="T34" fmla="*/ 92 w 149"/>
                <a:gd name="T35" fmla="*/ 156 h 160"/>
                <a:gd name="T36" fmla="*/ 101 w 149"/>
                <a:gd name="T37" fmla="*/ 158 h 160"/>
                <a:gd name="T38" fmla="*/ 107 w 149"/>
                <a:gd name="T39" fmla="*/ 131 h 160"/>
                <a:gd name="T40" fmla="*/ 110 w 149"/>
                <a:gd name="T41" fmla="*/ 124 h 160"/>
                <a:gd name="T42" fmla="*/ 121 w 149"/>
                <a:gd name="T43" fmla="*/ 112 h 160"/>
                <a:gd name="T44" fmla="*/ 123 w 149"/>
                <a:gd name="T45" fmla="*/ 98 h 160"/>
                <a:gd name="T46" fmla="*/ 145 w 149"/>
                <a:gd name="T47" fmla="*/ 89 h 160"/>
                <a:gd name="T48" fmla="*/ 133 w 149"/>
                <a:gd name="T49" fmla="*/ 70 h 160"/>
                <a:gd name="T50" fmla="*/ 131 w 149"/>
                <a:gd name="T51" fmla="*/ 67 h 160"/>
                <a:gd name="T52" fmla="*/ 127 w 149"/>
                <a:gd name="T53" fmla="*/ 43 h 160"/>
                <a:gd name="T54" fmla="*/ 138 w 149"/>
                <a:gd name="T55" fmla="*/ 42 h 160"/>
                <a:gd name="T56" fmla="*/ 133 w 149"/>
                <a:gd name="T57" fmla="*/ 37 h 160"/>
                <a:gd name="T58" fmla="*/ 149 w 149"/>
                <a:gd name="T59" fmla="*/ 27 h 160"/>
                <a:gd name="T60" fmla="*/ 127 w 149"/>
                <a:gd name="T61" fmla="*/ 5 h 160"/>
                <a:gd name="T62" fmla="*/ 116 w 149"/>
                <a:gd name="T63" fmla="*/ 0 h 160"/>
                <a:gd name="T64" fmla="*/ 110 w 149"/>
                <a:gd name="T65" fmla="*/ 6 h 160"/>
                <a:gd name="T66" fmla="*/ 95 w 149"/>
                <a:gd name="T67" fmla="*/ 22 h 160"/>
                <a:gd name="T68" fmla="*/ 92 w 149"/>
                <a:gd name="T69" fmla="*/ 30 h 160"/>
                <a:gd name="T70" fmla="*/ 83 w 149"/>
                <a:gd name="T71" fmla="*/ 33 h 160"/>
                <a:gd name="T72" fmla="*/ 61 w 149"/>
                <a:gd name="T73" fmla="*/ 56 h 160"/>
                <a:gd name="T74" fmla="*/ 31 w 149"/>
                <a:gd name="T75" fmla="*/ 6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" h="160">
                  <a:moveTo>
                    <a:pt x="31" y="67"/>
                  </a:moveTo>
                  <a:cubicBezTo>
                    <a:pt x="32" y="71"/>
                    <a:pt x="32" y="76"/>
                    <a:pt x="33" y="80"/>
                  </a:cubicBezTo>
                  <a:cubicBezTo>
                    <a:pt x="26" y="78"/>
                    <a:pt x="19" y="74"/>
                    <a:pt x="12" y="71"/>
                  </a:cubicBezTo>
                  <a:cubicBezTo>
                    <a:pt x="8" y="74"/>
                    <a:pt x="3" y="78"/>
                    <a:pt x="2" y="83"/>
                  </a:cubicBezTo>
                  <a:cubicBezTo>
                    <a:pt x="0" y="89"/>
                    <a:pt x="3" y="96"/>
                    <a:pt x="8" y="96"/>
                  </a:cubicBezTo>
                  <a:cubicBezTo>
                    <a:pt x="4" y="105"/>
                    <a:pt x="10" y="116"/>
                    <a:pt x="19" y="118"/>
                  </a:cubicBezTo>
                  <a:cubicBezTo>
                    <a:pt x="18" y="124"/>
                    <a:pt x="17" y="131"/>
                    <a:pt x="21" y="137"/>
                  </a:cubicBezTo>
                  <a:cubicBezTo>
                    <a:pt x="24" y="143"/>
                    <a:pt x="33" y="145"/>
                    <a:pt x="37" y="140"/>
                  </a:cubicBezTo>
                  <a:cubicBezTo>
                    <a:pt x="37" y="139"/>
                    <a:pt x="38" y="138"/>
                    <a:pt x="39" y="137"/>
                  </a:cubicBezTo>
                  <a:cubicBezTo>
                    <a:pt x="42" y="136"/>
                    <a:pt x="44" y="140"/>
                    <a:pt x="44" y="143"/>
                  </a:cubicBezTo>
                  <a:cubicBezTo>
                    <a:pt x="43" y="146"/>
                    <a:pt x="42" y="149"/>
                    <a:pt x="43" y="152"/>
                  </a:cubicBezTo>
                  <a:cubicBezTo>
                    <a:pt x="49" y="156"/>
                    <a:pt x="58" y="153"/>
                    <a:pt x="61" y="146"/>
                  </a:cubicBezTo>
                  <a:cubicBezTo>
                    <a:pt x="64" y="146"/>
                    <a:pt x="68" y="150"/>
                    <a:pt x="67" y="154"/>
                  </a:cubicBezTo>
                  <a:cubicBezTo>
                    <a:pt x="68" y="155"/>
                    <a:pt x="71" y="154"/>
                    <a:pt x="72" y="153"/>
                  </a:cubicBezTo>
                  <a:cubicBezTo>
                    <a:pt x="73" y="151"/>
                    <a:pt x="73" y="149"/>
                    <a:pt x="75" y="148"/>
                  </a:cubicBezTo>
                  <a:cubicBezTo>
                    <a:pt x="77" y="147"/>
                    <a:pt x="80" y="149"/>
                    <a:pt x="81" y="151"/>
                  </a:cubicBezTo>
                  <a:cubicBezTo>
                    <a:pt x="82" y="154"/>
                    <a:pt x="82" y="156"/>
                    <a:pt x="82" y="159"/>
                  </a:cubicBezTo>
                  <a:cubicBezTo>
                    <a:pt x="85" y="160"/>
                    <a:pt x="89" y="158"/>
                    <a:pt x="92" y="156"/>
                  </a:cubicBezTo>
                  <a:cubicBezTo>
                    <a:pt x="95" y="154"/>
                    <a:pt x="100" y="154"/>
                    <a:pt x="101" y="158"/>
                  </a:cubicBezTo>
                  <a:cubicBezTo>
                    <a:pt x="103" y="149"/>
                    <a:pt x="105" y="140"/>
                    <a:pt x="107" y="131"/>
                  </a:cubicBezTo>
                  <a:cubicBezTo>
                    <a:pt x="108" y="129"/>
                    <a:pt x="108" y="126"/>
                    <a:pt x="110" y="124"/>
                  </a:cubicBezTo>
                  <a:cubicBezTo>
                    <a:pt x="113" y="119"/>
                    <a:pt x="119" y="117"/>
                    <a:pt x="121" y="112"/>
                  </a:cubicBezTo>
                  <a:cubicBezTo>
                    <a:pt x="123" y="108"/>
                    <a:pt x="122" y="102"/>
                    <a:pt x="123" y="98"/>
                  </a:cubicBezTo>
                  <a:cubicBezTo>
                    <a:pt x="126" y="90"/>
                    <a:pt x="137" y="89"/>
                    <a:pt x="145" y="89"/>
                  </a:cubicBezTo>
                  <a:cubicBezTo>
                    <a:pt x="140" y="84"/>
                    <a:pt x="135" y="78"/>
                    <a:pt x="133" y="70"/>
                  </a:cubicBezTo>
                  <a:cubicBezTo>
                    <a:pt x="132" y="69"/>
                    <a:pt x="131" y="68"/>
                    <a:pt x="131" y="67"/>
                  </a:cubicBezTo>
                  <a:cubicBezTo>
                    <a:pt x="126" y="59"/>
                    <a:pt x="122" y="50"/>
                    <a:pt x="127" y="43"/>
                  </a:cubicBezTo>
                  <a:cubicBezTo>
                    <a:pt x="130" y="43"/>
                    <a:pt x="134" y="43"/>
                    <a:pt x="138" y="42"/>
                  </a:cubicBezTo>
                  <a:cubicBezTo>
                    <a:pt x="138" y="40"/>
                    <a:pt x="136" y="37"/>
                    <a:pt x="133" y="37"/>
                  </a:cubicBezTo>
                  <a:cubicBezTo>
                    <a:pt x="139" y="35"/>
                    <a:pt x="144" y="32"/>
                    <a:pt x="149" y="27"/>
                  </a:cubicBezTo>
                  <a:cubicBezTo>
                    <a:pt x="137" y="28"/>
                    <a:pt x="126" y="17"/>
                    <a:pt x="127" y="5"/>
                  </a:cubicBezTo>
                  <a:cubicBezTo>
                    <a:pt x="123" y="5"/>
                    <a:pt x="119" y="4"/>
                    <a:pt x="116" y="0"/>
                  </a:cubicBezTo>
                  <a:cubicBezTo>
                    <a:pt x="116" y="3"/>
                    <a:pt x="113" y="6"/>
                    <a:pt x="110" y="6"/>
                  </a:cubicBezTo>
                  <a:cubicBezTo>
                    <a:pt x="108" y="13"/>
                    <a:pt x="102" y="19"/>
                    <a:pt x="95" y="22"/>
                  </a:cubicBezTo>
                  <a:cubicBezTo>
                    <a:pt x="96" y="25"/>
                    <a:pt x="94" y="29"/>
                    <a:pt x="92" y="30"/>
                  </a:cubicBezTo>
                  <a:cubicBezTo>
                    <a:pt x="89" y="32"/>
                    <a:pt x="86" y="32"/>
                    <a:pt x="83" y="33"/>
                  </a:cubicBezTo>
                  <a:cubicBezTo>
                    <a:pt x="70" y="37"/>
                    <a:pt x="69" y="48"/>
                    <a:pt x="61" y="56"/>
                  </a:cubicBezTo>
                  <a:cubicBezTo>
                    <a:pt x="54" y="63"/>
                    <a:pt x="40" y="64"/>
                    <a:pt x="31" y="6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34">
              <a:extLst>
                <a:ext uri="{FF2B5EF4-FFF2-40B4-BE49-F238E27FC236}">
                  <a16:creationId xmlns:a16="http://schemas.microsoft.com/office/drawing/2014/main" id="{A683D6DE-4ED4-4C86-88DA-98BA9362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0" y="5411788"/>
              <a:ext cx="598488" cy="168275"/>
            </a:xfrm>
            <a:custGeom>
              <a:avLst/>
              <a:gdLst>
                <a:gd name="T0" fmla="*/ 14 w 147"/>
                <a:gd name="T1" fmla="*/ 0 h 41"/>
                <a:gd name="T2" fmla="*/ 9 w 147"/>
                <a:gd name="T3" fmla="*/ 3 h 41"/>
                <a:gd name="T4" fmla="*/ 9 w 147"/>
                <a:gd name="T5" fmla="*/ 6 h 41"/>
                <a:gd name="T6" fmla="*/ 1 w 147"/>
                <a:gd name="T7" fmla="*/ 11 h 41"/>
                <a:gd name="T8" fmla="*/ 10 w 147"/>
                <a:gd name="T9" fmla="*/ 15 h 41"/>
                <a:gd name="T10" fmla="*/ 11 w 147"/>
                <a:gd name="T11" fmla="*/ 15 h 41"/>
                <a:gd name="T12" fmla="*/ 12 w 147"/>
                <a:gd name="T13" fmla="*/ 15 h 41"/>
                <a:gd name="T14" fmla="*/ 20 w 147"/>
                <a:gd name="T15" fmla="*/ 13 h 41"/>
                <a:gd name="T16" fmla="*/ 25 w 147"/>
                <a:gd name="T17" fmla="*/ 16 h 41"/>
                <a:gd name="T18" fmla="*/ 34 w 147"/>
                <a:gd name="T19" fmla="*/ 16 h 41"/>
                <a:gd name="T20" fmla="*/ 37 w 147"/>
                <a:gd name="T21" fmla="*/ 16 h 41"/>
                <a:gd name="T22" fmla="*/ 40 w 147"/>
                <a:gd name="T23" fmla="*/ 22 h 41"/>
                <a:gd name="T24" fmla="*/ 46 w 147"/>
                <a:gd name="T25" fmla="*/ 24 h 41"/>
                <a:gd name="T26" fmla="*/ 59 w 147"/>
                <a:gd name="T27" fmla="*/ 25 h 41"/>
                <a:gd name="T28" fmla="*/ 63 w 147"/>
                <a:gd name="T29" fmla="*/ 27 h 41"/>
                <a:gd name="T30" fmla="*/ 69 w 147"/>
                <a:gd name="T31" fmla="*/ 30 h 41"/>
                <a:gd name="T32" fmla="*/ 70 w 147"/>
                <a:gd name="T33" fmla="*/ 31 h 41"/>
                <a:gd name="T34" fmla="*/ 72 w 147"/>
                <a:gd name="T35" fmla="*/ 32 h 41"/>
                <a:gd name="T36" fmla="*/ 76 w 147"/>
                <a:gd name="T37" fmla="*/ 32 h 41"/>
                <a:gd name="T38" fmla="*/ 78 w 147"/>
                <a:gd name="T39" fmla="*/ 32 h 41"/>
                <a:gd name="T40" fmla="*/ 79 w 147"/>
                <a:gd name="T41" fmla="*/ 32 h 41"/>
                <a:gd name="T42" fmla="*/ 89 w 147"/>
                <a:gd name="T43" fmla="*/ 33 h 41"/>
                <a:gd name="T44" fmla="*/ 101 w 147"/>
                <a:gd name="T45" fmla="*/ 34 h 41"/>
                <a:gd name="T46" fmla="*/ 113 w 147"/>
                <a:gd name="T47" fmla="*/ 34 h 41"/>
                <a:gd name="T48" fmla="*/ 127 w 147"/>
                <a:gd name="T49" fmla="*/ 40 h 41"/>
                <a:gd name="T50" fmla="*/ 132 w 147"/>
                <a:gd name="T51" fmla="*/ 40 h 41"/>
                <a:gd name="T52" fmla="*/ 131 w 147"/>
                <a:gd name="T53" fmla="*/ 35 h 41"/>
                <a:gd name="T54" fmla="*/ 125 w 147"/>
                <a:gd name="T55" fmla="*/ 34 h 41"/>
                <a:gd name="T56" fmla="*/ 136 w 147"/>
                <a:gd name="T57" fmla="*/ 36 h 41"/>
                <a:gd name="T58" fmla="*/ 147 w 147"/>
                <a:gd name="T59" fmla="*/ 37 h 41"/>
                <a:gd name="T60" fmla="*/ 146 w 147"/>
                <a:gd name="T61" fmla="*/ 31 h 41"/>
                <a:gd name="T62" fmla="*/ 128 w 147"/>
                <a:gd name="T63" fmla="*/ 26 h 41"/>
                <a:gd name="T64" fmla="*/ 115 w 147"/>
                <a:gd name="T65" fmla="*/ 26 h 41"/>
                <a:gd name="T66" fmla="*/ 106 w 147"/>
                <a:gd name="T67" fmla="*/ 19 h 41"/>
                <a:gd name="T68" fmla="*/ 123 w 147"/>
                <a:gd name="T69" fmla="*/ 15 h 41"/>
                <a:gd name="T70" fmla="*/ 106 w 147"/>
                <a:gd name="T71" fmla="*/ 12 h 41"/>
                <a:gd name="T72" fmla="*/ 104 w 147"/>
                <a:gd name="T73" fmla="*/ 16 h 41"/>
                <a:gd name="T74" fmla="*/ 81 w 147"/>
                <a:gd name="T75" fmla="*/ 10 h 41"/>
                <a:gd name="T76" fmla="*/ 80 w 147"/>
                <a:gd name="T77" fmla="*/ 7 h 41"/>
                <a:gd name="T78" fmla="*/ 75 w 147"/>
                <a:gd name="T79" fmla="*/ 9 h 41"/>
                <a:gd name="T80" fmla="*/ 72 w 147"/>
                <a:gd name="T81" fmla="*/ 14 h 41"/>
                <a:gd name="T82" fmla="*/ 66 w 147"/>
                <a:gd name="T83" fmla="*/ 14 h 41"/>
                <a:gd name="T84" fmla="*/ 53 w 147"/>
                <a:gd name="T85" fmla="*/ 13 h 41"/>
                <a:gd name="T86" fmla="*/ 14 w 147"/>
                <a:gd name="T8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" h="41">
                  <a:moveTo>
                    <a:pt x="14" y="0"/>
                  </a:moveTo>
                  <a:cubicBezTo>
                    <a:pt x="12" y="0"/>
                    <a:pt x="10" y="1"/>
                    <a:pt x="9" y="3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7" y="9"/>
                    <a:pt x="0" y="7"/>
                    <a:pt x="1" y="11"/>
                  </a:cubicBezTo>
                  <a:cubicBezTo>
                    <a:pt x="1" y="13"/>
                    <a:pt x="8" y="13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5" y="15"/>
                    <a:pt x="18" y="14"/>
                    <a:pt x="20" y="13"/>
                  </a:cubicBezTo>
                  <a:cubicBezTo>
                    <a:pt x="22" y="13"/>
                    <a:pt x="24" y="16"/>
                    <a:pt x="25" y="16"/>
                  </a:cubicBezTo>
                  <a:cubicBezTo>
                    <a:pt x="27" y="17"/>
                    <a:pt x="31" y="16"/>
                    <a:pt x="34" y="16"/>
                  </a:cubicBezTo>
                  <a:cubicBezTo>
                    <a:pt x="35" y="16"/>
                    <a:pt x="36" y="16"/>
                    <a:pt x="37" y="16"/>
                  </a:cubicBezTo>
                  <a:cubicBezTo>
                    <a:pt x="38" y="19"/>
                    <a:pt x="37" y="20"/>
                    <a:pt x="40" y="22"/>
                  </a:cubicBezTo>
                  <a:cubicBezTo>
                    <a:pt x="42" y="23"/>
                    <a:pt x="44" y="24"/>
                    <a:pt x="46" y="24"/>
                  </a:cubicBezTo>
                  <a:cubicBezTo>
                    <a:pt x="50" y="25"/>
                    <a:pt x="55" y="23"/>
                    <a:pt x="59" y="25"/>
                  </a:cubicBezTo>
                  <a:cubicBezTo>
                    <a:pt x="60" y="26"/>
                    <a:pt x="61" y="27"/>
                    <a:pt x="63" y="27"/>
                  </a:cubicBezTo>
                  <a:cubicBezTo>
                    <a:pt x="65" y="28"/>
                    <a:pt x="67" y="28"/>
                    <a:pt x="69" y="30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1" y="32"/>
                    <a:pt x="71" y="32"/>
                    <a:pt x="72" y="32"/>
                  </a:cubicBezTo>
                  <a:cubicBezTo>
                    <a:pt x="73" y="32"/>
                    <a:pt x="75" y="32"/>
                    <a:pt x="76" y="32"/>
                  </a:cubicBezTo>
                  <a:cubicBezTo>
                    <a:pt x="77" y="32"/>
                    <a:pt x="77" y="31"/>
                    <a:pt x="78" y="32"/>
                  </a:cubicBezTo>
                  <a:cubicBezTo>
                    <a:pt x="78" y="32"/>
                    <a:pt x="78" y="32"/>
                    <a:pt x="79" y="32"/>
                  </a:cubicBezTo>
                  <a:cubicBezTo>
                    <a:pt x="82" y="34"/>
                    <a:pt x="86" y="33"/>
                    <a:pt x="89" y="33"/>
                  </a:cubicBezTo>
                  <a:cubicBezTo>
                    <a:pt x="93" y="33"/>
                    <a:pt x="97" y="34"/>
                    <a:pt x="101" y="34"/>
                  </a:cubicBezTo>
                  <a:cubicBezTo>
                    <a:pt x="105" y="34"/>
                    <a:pt x="109" y="33"/>
                    <a:pt x="113" y="34"/>
                  </a:cubicBezTo>
                  <a:cubicBezTo>
                    <a:pt x="118" y="36"/>
                    <a:pt x="122" y="39"/>
                    <a:pt x="127" y="40"/>
                  </a:cubicBezTo>
                  <a:cubicBezTo>
                    <a:pt x="128" y="41"/>
                    <a:pt x="130" y="41"/>
                    <a:pt x="132" y="40"/>
                  </a:cubicBezTo>
                  <a:cubicBezTo>
                    <a:pt x="133" y="39"/>
                    <a:pt x="132" y="36"/>
                    <a:pt x="131" y="35"/>
                  </a:cubicBezTo>
                  <a:cubicBezTo>
                    <a:pt x="129" y="34"/>
                    <a:pt x="127" y="34"/>
                    <a:pt x="125" y="34"/>
                  </a:cubicBezTo>
                  <a:cubicBezTo>
                    <a:pt x="128" y="31"/>
                    <a:pt x="133" y="34"/>
                    <a:pt x="136" y="36"/>
                  </a:cubicBezTo>
                  <a:cubicBezTo>
                    <a:pt x="139" y="39"/>
                    <a:pt x="145" y="41"/>
                    <a:pt x="147" y="37"/>
                  </a:cubicBezTo>
                  <a:cubicBezTo>
                    <a:pt x="146" y="35"/>
                    <a:pt x="146" y="33"/>
                    <a:pt x="146" y="31"/>
                  </a:cubicBezTo>
                  <a:cubicBezTo>
                    <a:pt x="139" y="33"/>
                    <a:pt x="132" y="31"/>
                    <a:pt x="128" y="26"/>
                  </a:cubicBezTo>
                  <a:cubicBezTo>
                    <a:pt x="124" y="24"/>
                    <a:pt x="119" y="25"/>
                    <a:pt x="115" y="26"/>
                  </a:cubicBezTo>
                  <a:cubicBezTo>
                    <a:pt x="110" y="26"/>
                    <a:pt x="105" y="24"/>
                    <a:pt x="106" y="19"/>
                  </a:cubicBezTo>
                  <a:cubicBezTo>
                    <a:pt x="111" y="18"/>
                    <a:pt x="117" y="17"/>
                    <a:pt x="123" y="15"/>
                  </a:cubicBezTo>
                  <a:cubicBezTo>
                    <a:pt x="117" y="14"/>
                    <a:pt x="112" y="13"/>
                    <a:pt x="106" y="12"/>
                  </a:cubicBezTo>
                  <a:cubicBezTo>
                    <a:pt x="105" y="14"/>
                    <a:pt x="105" y="15"/>
                    <a:pt x="104" y="16"/>
                  </a:cubicBezTo>
                  <a:cubicBezTo>
                    <a:pt x="97" y="12"/>
                    <a:pt x="89" y="10"/>
                    <a:pt x="81" y="10"/>
                  </a:cubicBezTo>
                  <a:cubicBezTo>
                    <a:pt x="81" y="9"/>
                    <a:pt x="81" y="8"/>
                    <a:pt x="80" y="7"/>
                  </a:cubicBezTo>
                  <a:cubicBezTo>
                    <a:pt x="79" y="5"/>
                    <a:pt x="76" y="7"/>
                    <a:pt x="75" y="9"/>
                  </a:cubicBezTo>
                  <a:cubicBezTo>
                    <a:pt x="74" y="10"/>
                    <a:pt x="73" y="13"/>
                    <a:pt x="72" y="14"/>
                  </a:cubicBezTo>
                  <a:cubicBezTo>
                    <a:pt x="70" y="15"/>
                    <a:pt x="68" y="15"/>
                    <a:pt x="66" y="14"/>
                  </a:cubicBezTo>
                  <a:cubicBezTo>
                    <a:pt x="62" y="14"/>
                    <a:pt x="58" y="14"/>
                    <a:pt x="53" y="13"/>
                  </a:cubicBezTo>
                  <a:cubicBezTo>
                    <a:pt x="39" y="12"/>
                    <a:pt x="28" y="1"/>
                    <a:pt x="14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17AB7834-D645-40D2-AA1D-AB983AF7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6238" y="5541963"/>
              <a:ext cx="52388" cy="41275"/>
            </a:xfrm>
            <a:custGeom>
              <a:avLst/>
              <a:gdLst>
                <a:gd name="T0" fmla="*/ 2 w 13"/>
                <a:gd name="T1" fmla="*/ 4 h 10"/>
                <a:gd name="T2" fmla="*/ 0 w 13"/>
                <a:gd name="T3" fmla="*/ 10 h 10"/>
                <a:gd name="T4" fmla="*/ 3 w 13"/>
                <a:gd name="T5" fmla="*/ 10 h 10"/>
                <a:gd name="T6" fmla="*/ 7 w 13"/>
                <a:gd name="T7" fmla="*/ 9 h 10"/>
                <a:gd name="T8" fmla="*/ 12 w 13"/>
                <a:gd name="T9" fmla="*/ 4 h 10"/>
                <a:gd name="T10" fmla="*/ 13 w 13"/>
                <a:gd name="T11" fmla="*/ 3 h 10"/>
                <a:gd name="T12" fmla="*/ 13 w 13"/>
                <a:gd name="T13" fmla="*/ 2 h 10"/>
                <a:gd name="T14" fmla="*/ 8 w 13"/>
                <a:gd name="T15" fmla="*/ 1 h 10"/>
                <a:gd name="T16" fmla="*/ 2 w 13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0">
                  <a:moveTo>
                    <a:pt x="2" y="4"/>
                  </a:moveTo>
                  <a:cubicBezTo>
                    <a:pt x="2" y="6"/>
                    <a:pt x="1" y="8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5" y="10"/>
                    <a:pt x="6" y="10"/>
                    <a:pt x="7" y="9"/>
                  </a:cubicBezTo>
                  <a:cubicBezTo>
                    <a:pt x="9" y="8"/>
                    <a:pt x="10" y="6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1"/>
                    <a:pt x="9" y="1"/>
                    <a:pt x="8" y="1"/>
                  </a:cubicBezTo>
                  <a:cubicBezTo>
                    <a:pt x="5" y="0"/>
                    <a:pt x="4" y="2"/>
                    <a:pt x="2" y="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6">
              <a:extLst>
                <a:ext uri="{FF2B5EF4-FFF2-40B4-BE49-F238E27FC236}">
                  <a16:creationId xmlns:a16="http://schemas.microsoft.com/office/drawing/2014/main" id="{0B7D2916-D0A6-4D22-8A20-D9AB2DA01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25" y="5538788"/>
              <a:ext cx="134938" cy="52388"/>
            </a:xfrm>
            <a:custGeom>
              <a:avLst/>
              <a:gdLst>
                <a:gd name="T0" fmla="*/ 2 w 33"/>
                <a:gd name="T1" fmla="*/ 7 h 13"/>
                <a:gd name="T2" fmla="*/ 1 w 33"/>
                <a:gd name="T3" fmla="*/ 11 h 13"/>
                <a:gd name="T4" fmla="*/ 4 w 33"/>
                <a:gd name="T5" fmla="*/ 12 h 13"/>
                <a:gd name="T6" fmla="*/ 7 w 33"/>
                <a:gd name="T7" fmla="*/ 13 h 13"/>
                <a:gd name="T8" fmla="*/ 11 w 33"/>
                <a:gd name="T9" fmla="*/ 11 h 13"/>
                <a:gd name="T10" fmla="*/ 18 w 33"/>
                <a:gd name="T11" fmla="*/ 10 h 13"/>
                <a:gd name="T12" fmla="*/ 23 w 33"/>
                <a:gd name="T13" fmla="*/ 8 h 13"/>
                <a:gd name="T14" fmla="*/ 26 w 33"/>
                <a:gd name="T15" fmla="*/ 10 h 13"/>
                <a:gd name="T16" fmla="*/ 32 w 33"/>
                <a:gd name="T17" fmla="*/ 9 h 13"/>
                <a:gd name="T18" fmla="*/ 32 w 33"/>
                <a:gd name="T19" fmla="*/ 8 h 13"/>
                <a:gd name="T20" fmla="*/ 32 w 33"/>
                <a:gd name="T21" fmla="*/ 7 h 13"/>
                <a:gd name="T22" fmla="*/ 32 w 33"/>
                <a:gd name="T23" fmla="*/ 2 h 13"/>
                <a:gd name="T24" fmla="*/ 29 w 33"/>
                <a:gd name="T25" fmla="*/ 2 h 13"/>
                <a:gd name="T26" fmla="*/ 26 w 33"/>
                <a:gd name="T27" fmla="*/ 3 h 13"/>
                <a:gd name="T28" fmla="*/ 24 w 33"/>
                <a:gd name="T29" fmla="*/ 2 h 13"/>
                <a:gd name="T30" fmla="*/ 20 w 33"/>
                <a:gd name="T31" fmla="*/ 3 h 13"/>
                <a:gd name="T32" fmla="*/ 20 w 33"/>
                <a:gd name="T33" fmla="*/ 1 h 13"/>
                <a:gd name="T34" fmla="*/ 15 w 33"/>
                <a:gd name="T35" fmla="*/ 1 h 13"/>
                <a:gd name="T36" fmla="*/ 14 w 33"/>
                <a:gd name="T37" fmla="*/ 2 h 13"/>
                <a:gd name="T38" fmla="*/ 15 w 33"/>
                <a:gd name="T39" fmla="*/ 4 h 13"/>
                <a:gd name="T40" fmla="*/ 20 w 33"/>
                <a:gd name="T41" fmla="*/ 8 h 13"/>
                <a:gd name="T42" fmla="*/ 13 w 33"/>
                <a:gd name="T43" fmla="*/ 6 h 13"/>
                <a:gd name="T44" fmla="*/ 13 w 33"/>
                <a:gd name="T45" fmla="*/ 5 h 13"/>
                <a:gd name="T46" fmla="*/ 7 w 33"/>
                <a:gd name="T47" fmla="*/ 4 h 13"/>
                <a:gd name="T48" fmla="*/ 2 w 33"/>
                <a:gd name="T4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3">
                  <a:moveTo>
                    <a:pt x="2" y="7"/>
                  </a:moveTo>
                  <a:cubicBezTo>
                    <a:pt x="1" y="8"/>
                    <a:pt x="0" y="10"/>
                    <a:pt x="1" y="11"/>
                  </a:cubicBezTo>
                  <a:cubicBezTo>
                    <a:pt x="1" y="12"/>
                    <a:pt x="3" y="12"/>
                    <a:pt x="4" y="12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8" y="13"/>
                    <a:pt x="9" y="12"/>
                    <a:pt x="11" y="11"/>
                  </a:cubicBezTo>
                  <a:cubicBezTo>
                    <a:pt x="13" y="10"/>
                    <a:pt x="16" y="11"/>
                    <a:pt x="18" y="10"/>
                  </a:cubicBezTo>
                  <a:cubicBezTo>
                    <a:pt x="20" y="9"/>
                    <a:pt x="21" y="8"/>
                    <a:pt x="23" y="8"/>
                  </a:cubicBezTo>
                  <a:cubicBezTo>
                    <a:pt x="24" y="9"/>
                    <a:pt x="25" y="9"/>
                    <a:pt x="26" y="10"/>
                  </a:cubicBezTo>
                  <a:cubicBezTo>
                    <a:pt x="28" y="10"/>
                    <a:pt x="30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5"/>
                    <a:pt x="32" y="4"/>
                    <a:pt x="32" y="2"/>
                  </a:cubicBezTo>
                  <a:cubicBezTo>
                    <a:pt x="31" y="1"/>
                    <a:pt x="30" y="1"/>
                    <a:pt x="29" y="2"/>
                  </a:cubicBezTo>
                  <a:cubicBezTo>
                    <a:pt x="28" y="2"/>
                    <a:pt x="27" y="3"/>
                    <a:pt x="26" y="3"/>
                  </a:cubicBezTo>
                  <a:cubicBezTo>
                    <a:pt x="25" y="3"/>
                    <a:pt x="25" y="3"/>
                    <a:pt x="24" y="2"/>
                  </a:cubicBezTo>
                  <a:cubicBezTo>
                    <a:pt x="23" y="2"/>
                    <a:pt x="21" y="3"/>
                    <a:pt x="20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8" y="0"/>
                    <a:pt x="16" y="0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5" y="3"/>
                    <a:pt x="15" y="4"/>
                  </a:cubicBezTo>
                  <a:cubicBezTo>
                    <a:pt x="17" y="4"/>
                    <a:pt x="20" y="5"/>
                    <a:pt x="20" y="8"/>
                  </a:cubicBezTo>
                  <a:cubicBezTo>
                    <a:pt x="18" y="9"/>
                    <a:pt x="15" y="6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1" y="5"/>
                    <a:pt x="9" y="4"/>
                    <a:pt x="7" y="4"/>
                  </a:cubicBezTo>
                  <a:cubicBezTo>
                    <a:pt x="5" y="5"/>
                    <a:pt x="3" y="6"/>
                    <a:pt x="2" y="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7">
              <a:extLst>
                <a:ext uri="{FF2B5EF4-FFF2-40B4-BE49-F238E27FC236}">
                  <a16:creationId xmlns:a16="http://schemas.microsoft.com/office/drawing/2014/main" id="{A6BC4F38-CEA3-4E64-9F69-98F120BD8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100" y="5599113"/>
              <a:ext cx="122238" cy="65088"/>
            </a:xfrm>
            <a:custGeom>
              <a:avLst/>
              <a:gdLst>
                <a:gd name="T0" fmla="*/ 2 w 30"/>
                <a:gd name="T1" fmla="*/ 7 h 16"/>
                <a:gd name="T2" fmla="*/ 7 w 30"/>
                <a:gd name="T3" fmla="*/ 7 h 16"/>
                <a:gd name="T4" fmla="*/ 15 w 30"/>
                <a:gd name="T5" fmla="*/ 12 h 16"/>
                <a:gd name="T6" fmla="*/ 16 w 30"/>
                <a:gd name="T7" fmla="*/ 12 h 16"/>
                <a:gd name="T8" fmla="*/ 19 w 30"/>
                <a:gd name="T9" fmla="*/ 13 h 16"/>
                <a:gd name="T10" fmla="*/ 21 w 30"/>
                <a:gd name="T11" fmla="*/ 14 h 16"/>
                <a:gd name="T12" fmla="*/ 26 w 30"/>
                <a:gd name="T13" fmla="*/ 15 h 16"/>
                <a:gd name="T14" fmla="*/ 30 w 30"/>
                <a:gd name="T15" fmla="*/ 11 h 16"/>
                <a:gd name="T16" fmla="*/ 28 w 30"/>
                <a:gd name="T17" fmla="*/ 10 h 16"/>
                <a:gd name="T18" fmla="*/ 26 w 30"/>
                <a:gd name="T19" fmla="*/ 8 h 16"/>
                <a:gd name="T20" fmla="*/ 20 w 30"/>
                <a:gd name="T21" fmla="*/ 4 h 16"/>
                <a:gd name="T22" fmla="*/ 17 w 30"/>
                <a:gd name="T23" fmla="*/ 4 h 16"/>
                <a:gd name="T24" fmla="*/ 17 w 30"/>
                <a:gd name="T25" fmla="*/ 3 h 16"/>
                <a:gd name="T26" fmla="*/ 14 w 30"/>
                <a:gd name="T27" fmla="*/ 1 h 16"/>
                <a:gd name="T28" fmla="*/ 13 w 30"/>
                <a:gd name="T29" fmla="*/ 1 h 16"/>
                <a:gd name="T30" fmla="*/ 5 w 30"/>
                <a:gd name="T31" fmla="*/ 1 h 16"/>
                <a:gd name="T32" fmla="*/ 2 w 30"/>
                <a:gd name="T3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6">
                  <a:moveTo>
                    <a:pt x="2" y="7"/>
                  </a:moveTo>
                  <a:cubicBezTo>
                    <a:pt x="3" y="8"/>
                    <a:pt x="5" y="7"/>
                    <a:pt x="7" y="7"/>
                  </a:cubicBezTo>
                  <a:cubicBezTo>
                    <a:pt x="10" y="7"/>
                    <a:pt x="12" y="10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3"/>
                    <a:pt x="18" y="12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2" y="15"/>
                    <a:pt x="24" y="16"/>
                    <a:pt x="26" y="15"/>
                  </a:cubicBezTo>
                  <a:cubicBezTo>
                    <a:pt x="28" y="14"/>
                    <a:pt x="30" y="13"/>
                    <a:pt x="30" y="11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9"/>
                    <a:pt x="27" y="8"/>
                    <a:pt x="26" y="8"/>
                  </a:cubicBezTo>
                  <a:cubicBezTo>
                    <a:pt x="24" y="7"/>
                    <a:pt x="22" y="6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6" y="3"/>
                    <a:pt x="15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0" y="1"/>
                    <a:pt x="7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8">
              <a:extLst>
                <a:ext uri="{FF2B5EF4-FFF2-40B4-BE49-F238E27FC236}">
                  <a16:creationId xmlns:a16="http://schemas.microsoft.com/office/drawing/2014/main" id="{F12D6417-4101-49E2-8745-0E77BDB31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1213" y="5546725"/>
              <a:ext cx="231775" cy="130175"/>
            </a:xfrm>
            <a:custGeom>
              <a:avLst/>
              <a:gdLst>
                <a:gd name="T0" fmla="*/ 21 w 57"/>
                <a:gd name="T1" fmla="*/ 9 h 32"/>
                <a:gd name="T2" fmla="*/ 11 w 57"/>
                <a:gd name="T3" fmla="*/ 13 h 32"/>
                <a:gd name="T4" fmla="*/ 5 w 57"/>
                <a:gd name="T5" fmla="*/ 22 h 32"/>
                <a:gd name="T6" fmla="*/ 0 w 57"/>
                <a:gd name="T7" fmla="*/ 30 h 32"/>
                <a:gd name="T8" fmla="*/ 12 w 57"/>
                <a:gd name="T9" fmla="*/ 28 h 32"/>
                <a:gd name="T10" fmla="*/ 14 w 57"/>
                <a:gd name="T11" fmla="*/ 26 h 32"/>
                <a:gd name="T12" fmla="*/ 18 w 57"/>
                <a:gd name="T13" fmla="*/ 25 h 32"/>
                <a:gd name="T14" fmla="*/ 23 w 57"/>
                <a:gd name="T15" fmla="*/ 19 h 32"/>
                <a:gd name="T16" fmla="*/ 30 w 57"/>
                <a:gd name="T17" fmla="*/ 14 h 32"/>
                <a:gd name="T18" fmla="*/ 33 w 57"/>
                <a:gd name="T19" fmla="*/ 14 h 32"/>
                <a:gd name="T20" fmla="*/ 38 w 57"/>
                <a:gd name="T21" fmla="*/ 9 h 32"/>
                <a:gd name="T22" fmla="*/ 45 w 57"/>
                <a:gd name="T23" fmla="*/ 8 h 32"/>
                <a:gd name="T24" fmla="*/ 50 w 57"/>
                <a:gd name="T25" fmla="*/ 6 h 32"/>
                <a:gd name="T26" fmla="*/ 54 w 57"/>
                <a:gd name="T27" fmla="*/ 5 h 32"/>
                <a:gd name="T28" fmla="*/ 57 w 57"/>
                <a:gd name="T29" fmla="*/ 1 h 32"/>
                <a:gd name="T30" fmla="*/ 42 w 57"/>
                <a:gd name="T31" fmla="*/ 3 h 32"/>
                <a:gd name="T32" fmla="*/ 39 w 57"/>
                <a:gd name="T33" fmla="*/ 4 h 32"/>
                <a:gd name="T34" fmla="*/ 38 w 57"/>
                <a:gd name="T35" fmla="*/ 3 h 32"/>
                <a:gd name="T36" fmla="*/ 33 w 57"/>
                <a:gd name="T37" fmla="*/ 5 h 32"/>
                <a:gd name="T38" fmla="*/ 32 w 57"/>
                <a:gd name="T39" fmla="*/ 3 h 32"/>
                <a:gd name="T40" fmla="*/ 26 w 57"/>
                <a:gd name="T41" fmla="*/ 5 h 32"/>
                <a:gd name="T42" fmla="*/ 21 w 57"/>
                <a:gd name="T43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" h="32">
                  <a:moveTo>
                    <a:pt x="21" y="9"/>
                  </a:moveTo>
                  <a:cubicBezTo>
                    <a:pt x="18" y="11"/>
                    <a:pt x="14" y="11"/>
                    <a:pt x="11" y="13"/>
                  </a:cubicBezTo>
                  <a:cubicBezTo>
                    <a:pt x="8" y="15"/>
                    <a:pt x="7" y="19"/>
                    <a:pt x="5" y="22"/>
                  </a:cubicBezTo>
                  <a:cubicBezTo>
                    <a:pt x="4" y="25"/>
                    <a:pt x="3" y="29"/>
                    <a:pt x="0" y="30"/>
                  </a:cubicBezTo>
                  <a:cubicBezTo>
                    <a:pt x="4" y="32"/>
                    <a:pt x="9" y="31"/>
                    <a:pt x="12" y="28"/>
                  </a:cubicBezTo>
                  <a:cubicBezTo>
                    <a:pt x="12" y="28"/>
                    <a:pt x="13" y="27"/>
                    <a:pt x="14" y="26"/>
                  </a:cubicBezTo>
                  <a:cubicBezTo>
                    <a:pt x="15" y="26"/>
                    <a:pt x="16" y="25"/>
                    <a:pt x="18" y="25"/>
                  </a:cubicBezTo>
                  <a:cubicBezTo>
                    <a:pt x="20" y="24"/>
                    <a:pt x="22" y="21"/>
                    <a:pt x="23" y="19"/>
                  </a:cubicBezTo>
                  <a:cubicBezTo>
                    <a:pt x="25" y="17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5" y="13"/>
                    <a:pt x="36" y="11"/>
                    <a:pt x="38" y="9"/>
                  </a:cubicBezTo>
                  <a:cubicBezTo>
                    <a:pt x="40" y="8"/>
                    <a:pt x="43" y="9"/>
                    <a:pt x="45" y="8"/>
                  </a:cubicBezTo>
                  <a:cubicBezTo>
                    <a:pt x="47" y="7"/>
                    <a:pt x="48" y="6"/>
                    <a:pt x="50" y="6"/>
                  </a:cubicBezTo>
                  <a:cubicBezTo>
                    <a:pt x="51" y="5"/>
                    <a:pt x="52" y="6"/>
                    <a:pt x="54" y="5"/>
                  </a:cubicBezTo>
                  <a:cubicBezTo>
                    <a:pt x="55" y="5"/>
                    <a:pt x="56" y="3"/>
                    <a:pt x="57" y="1"/>
                  </a:cubicBezTo>
                  <a:cubicBezTo>
                    <a:pt x="52" y="0"/>
                    <a:pt x="46" y="1"/>
                    <a:pt x="42" y="3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38" y="4"/>
                    <a:pt x="38" y="3"/>
                  </a:cubicBezTo>
                  <a:cubicBezTo>
                    <a:pt x="36" y="3"/>
                    <a:pt x="33" y="3"/>
                    <a:pt x="33" y="5"/>
                  </a:cubicBezTo>
                  <a:cubicBezTo>
                    <a:pt x="32" y="5"/>
                    <a:pt x="32" y="4"/>
                    <a:pt x="32" y="3"/>
                  </a:cubicBezTo>
                  <a:cubicBezTo>
                    <a:pt x="30" y="4"/>
                    <a:pt x="28" y="4"/>
                    <a:pt x="26" y="5"/>
                  </a:cubicBezTo>
                  <a:cubicBezTo>
                    <a:pt x="24" y="7"/>
                    <a:pt x="23" y="9"/>
                    <a:pt x="21" y="9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9">
              <a:extLst>
                <a:ext uri="{FF2B5EF4-FFF2-40B4-BE49-F238E27FC236}">
                  <a16:creationId xmlns:a16="http://schemas.microsoft.com/office/drawing/2014/main" id="{49F63CA3-D1D9-46CB-9FE7-CA3068482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0550" y="5538788"/>
              <a:ext cx="249238" cy="49213"/>
            </a:xfrm>
            <a:custGeom>
              <a:avLst/>
              <a:gdLst>
                <a:gd name="T0" fmla="*/ 0 w 61"/>
                <a:gd name="T1" fmla="*/ 8 h 12"/>
                <a:gd name="T2" fmla="*/ 11 w 61"/>
                <a:gd name="T3" fmla="*/ 10 h 12"/>
                <a:gd name="T4" fmla="*/ 17 w 61"/>
                <a:gd name="T5" fmla="*/ 8 h 12"/>
                <a:gd name="T6" fmla="*/ 21 w 61"/>
                <a:gd name="T7" fmla="*/ 11 h 12"/>
                <a:gd name="T8" fmla="*/ 30 w 61"/>
                <a:gd name="T9" fmla="*/ 8 h 12"/>
                <a:gd name="T10" fmla="*/ 32 w 61"/>
                <a:gd name="T11" fmla="*/ 10 h 12"/>
                <a:gd name="T12" fmla="*/ 35 w 61"/>
                <a:gd name="T13" fmla="*/ 9 h 12"/>
                <a:gd name="T14" fmla="*/ 50 w 61"/>
                <a:gd name="T15" fmla="*/ 4 h 12"/>
                <a:gd name="T16" fmla="*/ 56 w 61"/>
                <a:gd name="T17" fmla="*/ 6 h 12"/>
                <a:gd name="T18" fmla="*/ 61 w 61"/>
                <a:gd name="T19" fmla="*/ 0 h 12"/>
                <a:gd name="T20" fmla="*/ 53 w 61"/>
                <a:gd name="T21" fmla="*/ 1 h 12"/>
                <a:gd name="T22" fmla="*/ 51 w 61"/>
                <a:gd name="T23" fmla="*/ 0 h 12"/>
                <a:gd name="T24" fmla="*/ 48 w 61"/>
                <a:gd name="T25" fmla="*/ 1 h 12"/>
                <a:gd name="T26" fmla="*/ 46 w 61"/>
                <a:gd name="T27" fmla="*/ 0 h 12"/>
                <a:gd name="T28" fmla="*/ 40 w 61"/>
                <a:gd name="T29" fmla="*/ 6 h 12"/>
                <a:gd name="T30" fmla="*/ 37 w 61"/>
                <a:gd name="T31" fmla="*/ 6 h 12"/>
                <a:gd name="T32" fmla="*/ 25 w 61"/>
                <a:gd name="T33" fmla="*/ 6 h 12"/>
                <a:gd name="T34" fmla="*/ 22 w 61"/>
                <a:gd name="T35" fmla="*/ 5 h 12"/>
                <a:gd name="T36" fmla="*/ 20 w 61"/>
                <a:gd name="T37" fmla="*/ 4 h 12"/>
                <a:gd name="T38" fmla="*/ 14 w 61"/>
                <a:gd name="T39" fmla="*/ 4 h 12"/>
                <a:gd name="T40" fmla="*/ 7 w 61"/>
                <a:gd name="T41" fmla="*/ 4 h 12"/>
                <a:gd name="T42" fmla="*/ 0 w 61"/>
                <a:gd name="T4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12">
                  <a:moveTo>
                    <a:pt x="0" y="8"/>
                  </a:moveTo>
                  <a:cubicBezTo>
                    <a:pt x="3" y="11"/>
                    <a:pt x="8" y="11"/>
                    <a:pt x="11" y="10"/>
                  </a:cubicBezTo>
                  <a:cubicBezTo>
                    <a:pt x="13" y="9"/>
                    <a:pt x="15" y="8"/>
                    <a:pt x="17" y="8"/>
                  </a:cubicBezTo>
                  <a:cubicBezTo>
                    <a:pt x="18" y="9"/>
                    <a:pt x="19" y="11"/>
                    <a:pt x="21" y="11"/>
                  </a:cubicBezTo>
                  <a:cubicBezTo>
                    <a:pt x="24" y="12"/>
                    <a:pt x="27" y="7"/>
                    <a:pt x="30" y="8"/>
                  </a:cubicBezTo>
                  <a:cubicBezTo>
                    <a:pt x="31" y="8"/>
                    <a:pt x="31" y="9"/>
                    <a:pt x="32" y="10"/>
                  </a:cubicBezTo>
                  <a:cubicBezTo>
                    <a:pt x="33" y="10"/>
                    <a:pt x="34" y="10"/>
                    <a:pt x="35" y="9"/>
                  </a:cubicBezTo>
                  <a:cubicBezTo>
                    <a:pt x="40" y="8"/>
                    <a:pt x="45" y="6"/>
                    <a:pt x="50" y="4"/>
                  </a:cubicBezTo>
                  <a:cubicBezTo>
                    <a:pt x="51" y="7"/>
                    <a:pt x="54" y="7"/>
                    <a:pt x="56" y="6"/>
                  </a:cubicBezTo>
                  <a:cubicBezTo>
                    <a:pt x="58" y="5"/>
                    <a:pt x="60" y="2"/>
                    <a:pt x="61" y="0"/>
                  </a:cubicBezTo>
                  <a:cubicBezTo>
                    <a:pt x="58" y="1"/>
                    <a:pt x="55" y="2"/>
                    <a:pt x="53" y="1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50" y="0"/>
                    <a:pt x="49" y="1"/>
                    <a:pt x="48" y="1"/>
                  </a:cubicBezTo>
                  <a:cubicBezTo>
                    <a:pt x="47" y="1"/>
                    <a:pt x="46" y="1"/>
                    <a:pt x="46" y="0"/>
                  </a:cubicBezTo>
                  <a:cubicBezTo>
                    <a:pt x="43" y="1"/>
                    <a:pt x="43" y="4"/>
                    <a:pt x="40" y="6"/>
                  </a:cubicBezTo>
                  <a:cubicBezTo>
                    <a:pt x="39" y="6"/>
                    <a:pt x="38" y="6"/>
                    <a:pt x="37" y="6"/>
                  </a:cubicBezTo>
                  <a:cubicBezTo>
                    <a:pt x="33" y="6"/>
                    <a:pt x="29" y="6"/>
                    <a:pt x="25" y="6"/>
                  </a:cubicBezTo>
                  <a:cubicBezTo>
                    <a:pt x="24" y="6"/>
                    <a:pt x="23" y="6"/>
                    <a:pt x="22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8" y="3"/>
                    <a:pt x="16" y="4"/>
                    <a:pt x="14" y="4"/>
                  </a:cubicBezTo>
                  <a:cubicBezTo>
                    <a:pt x="12" y="5"/>
                    <a:pt x="10" y="4"/>
                    <a:pt x="7" y="4"/>
                  </a:cubicBezTo>
                  <a:cubicBezTo>
                    <a:pt x="5" y="4"/>
                    <a:pt x="2" y="6"/>
                    <a:pt x="0" y="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0">
              <a:extLst>
                <a:ext uri="{FF2B5EF4-FFF2-40B4-BE49-F238E27FC236}">
                  <a16:creationId xmlns:a16="http://schemas.microsoft.com/office/drawing/2014/main" id="{4DED0954-80A6-4A38-BE1F-E643264D1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963" y="5534025"/>
              <a:ext cx="69850" cy="28575"/>
            </a:xfrm>
            <a:custGeom>
              <a:avLst/>
              <a:gdLst>
                <a:gd name="T0" fmla="*/ 0 w 17"/>
                <a:gd name="T1" fmla="*/ 6 h 7"/>
                <a:gd name="T2" fmla="*/ 3 w 17"/>
                <a:gd name="T3" fmla="*/ 7 h 7"/>
                <a:gd name="T4" fmla="*/ 6 w 17"/>
                <a:gd name="T5" fmla="*/ 7 h 7"/>
                <a:gd name="T6" fmla="*/ 9 w 17"/>
                <a:gd name="T7" fmla="*/ 5 h 7"/>
                <a:gd name="T8" fmla="*/ 11 w 17"/>
                <a:gd name="T9" fmla="*/ 5 h 7"/>
                <a:gd name="T10" fmla="*/ 13 w 17"/>
                <a:gd name="T11" fmla="*/ 4 h 7"/>
                <a:gd name="T12" fmla="*/ 17 w 17"/>
                <a:gd name="T13" fmla="*/ 5 h 7"/>
                <a:gd name="T14" fmla="*/ 17 w 17"/>
                <a:gd name="T15" fmla="*/ 3 h 7"/>
                <a:gd name="T16" fmla="*/ 17 w 17"/>
                <a:gd name="T17" fmla="*/ 3 h 7"/>
                <a:gd name="T18" fmla="*/ 17 w 17"/>
                <a:gd name="T19" fmla="*/ 2 h 7"/>
                <a:gd name="T20" fmla="*/ 11 w 17"/>
                <a:gd name="T21" fmla="*/ 1 h 7"/>
                <a:gd name="T22" fmla="*/ 10 w 17"/>
                <a:gd name="T23" fmla="*/ 0 h 7"/>
                <a:gd name="T24" fmla="*/ 8 w 17"/>
                <a:gd name="T25" fmla="*/ 1 h 7"/>
                <a:gd name="T26" fmla="*/ 4 w 17"/>
                <a:gd name="T27" fmla="*/ 3 h 7"/>
                <a:gd name="T28" fmla="*/ 0 w 17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2" y="5"/>
                    <a:pt x="12" y="4"/>
                    <a:pt x="13" y="4"/>
                  </a:cubicBezTo>
                  <a:cubicBezTo>
                    <a:pt x="14" y="3"/>
                    <a:pt x="16" y="4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5" y="2"/>
                    <a:pt x="13" y="2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7" y="3"/>
                    <a:pt x="7" y="4"/>
                    <a:pt x="4" y="3"/>
                  </a:cubicBezTo>
                  <a:cubicBezTo>
                    <a:pt x="3" y="3"/>
                    <a:pt x="0" y="3"/>
                    <a:pt x="0" y="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41">
              <a:extLst>
                <a:ext uri="{FF2B5EF4-FFF2-40B4-BE49-F238E27FC236}">
                  <a16:creationId xmlns:a16="http://schemas.microsoft.com/office/drawing/2014/main" id="{478509B5-EBE8-44A2-8742-FD5793C2C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8163" y="4968875"/>
              <a:ext cx="379413" cy="427038"/>
            </a:xfrm>
            <a:custGeom>
              <a:avLst/>
              <a:gdLst>
                <a:gd name="T0" fmla="*/ 4 w 93"/>
                <a:gd name="T1" fmla="*/ 55 h 105"/>
                <a:gd name="T2" fmla="*/ 2 w 93"/>
                <a:gd name="T3" fmla="*/ 71 h 105"/>
                <a:gd name="T4" fmla="*/ 13 w 93"/>
                <a:gd name="T5" fmla="*/ 83 h 105"/>
                <a:gd name="T6" fmla="*/ 14 w 93"/>
                <a:gd name="T7" fmla="*/ 90 h 105"/>
                <a:gd name="T8" fmla="*/ 9 w 93"/>
                <a:gd name="T9" fmla="*/ 96 h 105"/>
                <a:gd name="T10" fmla="*/ 12 w 93"/>
                <a:gd name="T11" fmla="*/ 105 h 105"/>
                <a:gd name="T12" fmla="*/ 22 w 93"/>
                <a:gd name="T13" fmla="*/ 82 h 105"/>
                <a:gd name="T14" fmla="*/ 22 w 93"/>
                <a:gd name="T15" fmla="*/ 67 h 105"/>
                <a:gd name="T16" fmla="*/ 33 w 93"/>
                <a:gd name="T17" fmla="*/ 66 h 105"/>
                <a:gd name="T18" fmla="*/ 39 w 93"/>
                <a:gd name="T19" fmla="*/ 82 h 105"/>
                <a:gd name="T20" fmla="*/ 44 w 93"/>
                <a:gd name="T21" fmla="*/ 92 h 105"/>
                <a:gd name="T22" fmla="*/ 51 w 93"/>
                <a:gd name="T23" fmla="*/ 87 h 105"/>
                <a:gd name="T24" fmla="*/ 61 w 93"/>
                <a:gd name="T25" fmla="*/ 86 h 105"/>
                <a:gd name="T26" fmla="*/ 58 w 93"/>
                <a:gd name="T27" fmla="*/ 81 h 105"/>
                <a:gd name="T28" fmla="*/ 53 w 93"/>
                <a:gd name="T29" fmla="*/ 64 h 105"/>
                <a:gd name="T30" fmla="*/ 41 w 93"/>
                <a:gd name="T31" fmla="*/ 51 h 105"/>
                <a:gd name="T32" fmla="*/ 43 w 93"/>
                <a:gd name="T33" fmla="*/ 48 h 105"/>
                <a:gd name="T34" fmla="*/ 65 w 93"/>
                <a:gd name="T35" fmla="*/ 36 h 105"/>
                <a:gd name="T36" fmla="*/ 69 w 93"/>
                <a:gd name="T37" fmla="*/ 35 h 105"/>
                <a:gd name="T38" fmla="*/ 51 w 93"/>
                <a:gd name="T39" fmla="*/ 37 h 105"/>
                <a:gd name="T40" fmla="*/ 44 w 93"/>
                <a:gd name="T41" fmla="*/ 36 h 105"/>
                <a:gd name="T42" fmla="*/ 41 w 93"/>
                <a:gd name="T43" fmla="*/ 40 h 105"/>
                <a:gd name="T44" fmla="*/ 37 w 93"/>
                <a:gd name="T45" fmla="*/ 43 h 105"/>
                <a:gd name="T46" fmla="*/ 27 w 93"/>
                <a:gd name="T47" fmla="*/ 43 h 105"/>
                <a:gd name="T48" fmla="*/ 23 w 93"/>
                <a:gd name="T49" fmla="*/ 39 h 105"/>
                <a:gd name="T50" fmla="*/ 19 w 93"/>
                <a:gd name="T51" fmla="*/ 38 h 105"/>
                <a:gd name="T52" fmla="*/ 28 w 93"/>
                <a:gd name="T53" fmla="*/ 15 h 105"/>
                <a:gd name="T54" fmla="*/ 51 w 93"/>
                <a:gd name="T55" fmla="*/ 17 h 105"/>
                <a:gd name="T56" fmla="*/ 68 w 93"/>
                <a:gd name="T57" fmla="*/ 21 h 105"/>
                <a:gd name="T58" fmla="*/ 81 w 93"/>
                <a:gd name="T59" fmla="*/ 17 h 105"/>
                <a:gd name="T60" fmla="*/ 88 w 93"/>
                <a:gd name="T61" fmla="*/ 0 h 105"/>
                <a:gd name="T62" fmla="*/ 64 w 93"/>
                <a:gd name="T63" fmla="*/ 10 h 105"/>
                <a:gd name="T64" fmla="*/ 33 w 93"/>
                <a:gd name="T65" fmla="*/ 2 h 105"/>
                <a:gd name="T66" fmla="*/ 18 w 93"/>
                <a:gd name="T67" fmla="*/ 15 h 105"/>
                <a:gd name="T68" fmla="*/ 12 w 93"/>
                <a:gd name="T69" fmla="*/ 39 h 105"/>
                <a:gd name="T70" fmla="*/ 7 w 93"/>
                <a:gd name="T71" fmla="*/ 5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" h="105">
                  <a:moveTo>
                    <a:pt x="7" y="53"/>
                  </a:moveTo>
                  <a:cubicBezTo>
                    <a:pt x="6" y="54"/>
                    <a:pt x="5" y="55"/>
                    <a:pt x="4" y="55"/>
                  </a:cubicBezTo>
                  <a:cubicBezTo>
                    <a:pt x="0" y="59"/>
                    <a:pt x="4" y="65"/>
                    <a:pt x="3" y="69"/>
                  </a:cubicBezTo>
                  <a:cubicBezTo>
                    <a:pt x="2" y="70"/>
                    <a:pt x="2" y="70"/>
                    <a:pt x="2" y="71"/>
                  </a:cubicBezTo>
                  <a:cubicBezTo>
                    <a:pt x="2" y="73"/>
                    <a:pt x="4" y="74"/>
                    <a:pt x="6" y="74"/>
                  </a:cubicBezTo>
                  <a:cubicBezTo>
                    <a:pt x="10" y="73"/>
                    <a:pt x="16" y="77"/>
                    <a:pt x="13" y="83"/>
                  </a:cubicBezTo>
                  <a:cubicBezTo>
                    <a:pt x="13" y="83"/>
                    <a:pt x="12" y="84"/>
                    <a:pt x="12" y="85"/>
                  </a:cubicBezTo>
                  <a:cubicBezTo>
                    <a:pt x="12" y="87"/>
                    <a:pt x="13" y="88"/>
                    <a:pt x="14" y="90"/>
                  </a:cubicBezTo>
                  <a:cubicBezTo>
                    <a:pt x="14" y="92"/>
                    <a:pt x="12" y="94"/>
                    <a:pt x="9" y="95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6"/>
                    <a:pt x="8" y="97"/>
                    <a:pt x="8" y="97"/>
                  </a:cubicBezTo>
                  <a:cubicBezTo>
                    <a:pt x="9" y="101"/>
                    <a:pt x="8" y="104"/>
                    <a:pt x="12" y="105"/>
                  </a:cubicBezTo>
                  <a:cubicBezTo>
                    <a:pt x="13" y="105"/>
                    <a:pt x="23" y="105"/>
                    <a:pt x="23" y="104"/>
                  </a:cubicBezTo>
                  <a:cubicBezTo>
                    <a:pt x="23" y="96"/>
                    <a:pt x="22" y="89"/>
                    <a:pt x="22" y="82"/>
                  </a:cubicBezTo>
                  <a:cubicBezTo>
                    <a:pt x="22" y="77"/>
                    <a:pt x="22" y="71"/>
                    <a:pt x="26" y="69"/>
                  </a:cubicBezTo>
                  <a:cubicBezTo>
                    <a:pt x="24" y="69"/>
                    <a:pt x="24" y="67"/>
                    <a:pt x="22" y="67"/>
                  </a:cubicBezTo>
                  <a:cubicBezTo>
                    <a:pt x="23" y="66"/>
                    <a:pt x="24" y="65"/>
                    <a:pt x="25" y="64"/>
                  </a:cubicBezTo>
                  <a:cubicBezTo>
                    <a:pt x="28" y="62"/>
                    <a:pt x="33" y="62"/>
                    <a:pt x="33" y="66"/>
                  </a:cubicBezTo>
                  <a:cubicBezTo>
                    <a:pt x="32" y="70"/>
                    <a:pt x="28" y="71"/>
                    <a:pt x="34" y="74"/>
                  </a:cubicBezTo>
                  <a:cubicBezTo>
                    <a:pt x="37" y="75"/>
                    <a:pt x="38" y="78"/>
                    <a:pt x="39" y="82"/>
                  </a:cubicBezTo>
                  <a:cubicBezTo>
                    <a:pt x="40" y="85"/>
                    <a:pt x="41" y="88"/>
                    <a:pt x="42" y="91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2"/>
                    <a:pt x="45" y="92"/>
                  </a:cubicBezTo>
                  <a:cubicBezTo>
                    <a:pt x="48" y="91"/>
                    <a:pt x="49" y="88"/>
                    <a:pt x="51" y="87"/>
                  </a:cubicBezTo>
                  <a:cubicBezTo>
                    <a:pt x="53" y="85"/>
                    <a:pt x="55" y="83"/>
                    <a:pt x="58" y="84"/>
                  </a:cubicBezTo>
                  <a:cubicBezTo>
                    <a:pt x="59" y="85"/>
                    <a:pt x="60" y="86"/>
                    <a:pt x="61" y="86"/>
                  </a:cubicBezTo>
                  <a:cubicBezTo>
                    <a:pt x="62" y="85"/>
                    <a:pt x="62" y="83"/>
                    <a:pt x="61" y="82"/>
                  </a:cubicBezTo>
                  <a:cubicBezTo>
                    <a:pt x="60" y="82"/>
                    <a:pt x="59" y="81"/>
                    <a:pt x="58" y="81"/>
                  </a:cubicBezTo>
                  <a:cubicBezTo>
                    <a:pt x="53" y="79"/>
                    <a:pt x="50" y="72"/>
                    <a:pt x="52" y="67"/>
                  </a:cubicBezTo>
                  <a:cubicBezTo>
                    <a:pt x="52" y="66"/>
                    <a:pt x="53" y="65"/>
                    <a:pt x="53" y="64"/>
                  </a:cubicBezTo>
                  <a:cubicBezTo>
                    <a:pt x="53" y="63"/>
                    <a:pt x="52" y="62"/>
                    <a:pt x="52" y="61"/>
                  </a:cubicBezTo>
                  <a:cubicBezTo>
                    <a:pt x="49" y="57"/>
                    <a:pt x="45" y="53"/>
                    <a:pt x="41" y="51"/>
                  </a:cubicBezTo>
                  <a:cubicBezTo>
                    <a:pt x="39" y="51"/>
                    <a:pt x="37" y="49"/>
                    <a:pt x="38" y="48"/>
                  </a:cubicBezTo>
                  <a:cubicBezTo>
                    <a:pt x="39" y="46"/>
                    <a:pt x="42" y="48"/>
                    <a:pt x="43" y="48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4" y="42"/>
                    <a:pt x="59" y="36"/>
                    <a:pt x="65" y="36"/>
                  </a:cubicBezTo>
                  <a:cubicBezTo>
                    <a:pt x="65" y="37"/>
                    <a:pt x="66" y="38"/>
                    <a:pt x="67" y="39"/>
                  </a:cubicBezTo>
                  <a:cubicBezTo>
                    <a:pt x="67" y="38"/>
                    <a:pt x="68" y="37"/>
                    <a:pt x="69" y="35"/>
                  </a:cubicBezTo>
                  <a:cubicBezTo>
                    <a:pt x="68" y="33"/>
                    <a:pt x="65" y="31"/>
                    <a:pt x="62" y="32"/>
                  </a:cubicBezTo>
                  <a:cubicBezTo>
                    <a:pt x="58" y="32"/>
                    <a:pt x="54" y="35"/>
                    <a:pt x="51" y="37"/>
                  </a:cubicBezTo>
                  <a:cubicBezTo>
                    <a:pt x="50" y="38"/>
                    <a:pt x="48" y="38"/>
                    <a:pt x="47" y="38"/>
                  </a:cubicBezTo>
                  <a:cubicBezTo>
                    <a:pt x="46" y="37"/>
                    <a:pt x="45" y="36"/>
                    <a:pt x="44" y="36"/>
                  </a:cubicBezTo>
                  <a:cubicBezTo>
                    <a:pt x="43" y="36"/>
                    <a:pt x="42" y="36"/>
                    <a:pt x="42" y="37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0" y="41"/>
                    <a:pt x="39" y="41"/>
                    <a:pt x="38" y="42"/>
                  </a:cubicBezTo>
                  <a:cubicBezTo>
                    <a:pt x="38" y="42"/>
                    <a:pt x="37" y="43"/>
                    <a:pt x="37" y="43"/>
                  </a:cubicBezTo>
                  <a:cubicBezTo>
                    <a:pt x="35" y="42"/>
                    <a:pt x="33" y="42"/>
                    <a:pt x="32" y="42"/>
                  </a:cubicBezTo>
                  <a:cubicBezTo>
                    <a:pt x="30" y="42"/>
                    <a:pt x="29" y="43"/>
                    <a:pt x="27" y="43"/>
                  </a:cubicBezTo>
                  <a:cubicBezTo>
                    <a:pt x="26" y="43"/>
                    <a:pt x="26" y="41"/>
                    <a:pt x="26" y="41"/>
                  </a:cubicBezTo>
                  <a:cubicBezTo>
                    <a:pt x="25" y="40"/>
                    <a:pt x="24" y="39"/>
                    <a:pt x="23" y="39"/>
                  </a:cubicBezTo>
                  <a:cubicBezTo>
                    <a:pt x="22" y="38"/>
                    <a:pt x="21" y="38"/>
                    <a:pt x="20" y="38"/>
                  </a:cubicBezTo>
                  <a:cubicBezTo>
                    <a:pt x="20" y="38"/>
                    <a:pt x="19" y="38"/>
                    <a:pt x="19" y="38"/>
                  </a:cubicBezTo>
                  <a:cubicBezTo>
                    <a:pt x="19" y="38"/>
                    <a:pt x="19" y="37"/>
                    <a:pt x="19" y="37"/>
                  </a:cubicBezTo>
                  <a:cubicBezTo>
                    <a:pt x="19" y="30"/>
                    <a:pt x="19" y="17"/>
                    <a:pt x="28" y="15"/>
                  </a:cubicBezTo>
                  <a:cubicBezTo>
                    <a:pt x="33" y="14"/>
                    <a:pt x="38" y="17"/>
                    <a:pt x="43" y="18"/>
                  </a:cubicBezTo>
                  <a:cubicBezTo>
                    <a:pt x="45" y="18"/>
                    <a:pt x="48" y="17"/>
                    <a:pt x="51" y="17"/>
                  </a:cubicBezTo>
                  <a:cubicBezTo>
                    <a:pt x="54" y="18"/>
                    <a:pt x="57" y="21"/>
                    <a:pt x="58" y="25"/>
                  </a:cubicBezTo>
                  <a:cubicBezTo>
                    <a:pt x="59" y="21"/>
                    <a:pt x="64" y="20"/>
                    <a:pt x="68" y="21"/>
                  </a:cubicBezTo>
                  <a:cubicBezTo>
                    <a:pt x="72" y="22"/>
                    <a:pt x="76" y="23"/>
                    <a:pt x="79" y="20"/>
                  </a:cubicBezTo>
                  <a:cubicBezTo>
                    <a:pt x="80" y="19"/>
                    <a:pt x="81" y="18"/>
                    <a:pt x="81" y="17"/>
                  </a:cubicBezTo>
                  <a:cubicBezTo>
                    <a:pt x="84" y="11"/>
                    <a:pt x="88" y="6"/>
                    <a:pt x="93" y="2"/>
                  </a:cubicBezTo>
                  <a:cubicBezTo>
                    <a:pt x="92" y="1"/>
                    <a:pt x="90" y="1"/>
                    <a:pt x="88" y="0"/>
                  </a:cubicBezTo>
                  <a:cubicBezTo>
                    <a:pt x="84" y="5"/>
                    <a:pt x="80" y="9"/>
                    <a:pt x="74" y="10"/>
                  </a:cubicBezTo>
                  <a:cubicBezTo>
                    <a:pt x="71" y="11"/>
                    <a:pt x="67" y="10"/>
                    <a:pt x="64" y="10"/>
                  </a:cubicBezTo>
                  <a:cubicBezTo>
                    <a:pt x="55" y="9"/>
                    <a:pt x="47" y="9"/>
                    <a:pt x="40" y="5"/>
                  </a:cubicBezTo>
                  <a:cubicBezTo>
                    <a:pt x="37" y="3"/>
                    <a:pt x="35" y="2"/>
                    <a:pt x="33" y="2"/>
                  </a:cubicBezTo>
                  <a:cubicBezTo>
                    <a:pt x="33" y="7"/>
                    <a:pt x="30" y="11"/>
                    <a:pt x="25" y="13"/>
                  </a:cubicBezTo>
                  <a:cubicBezTo>
                    <a:pt x="23" y="13"/>
                    <a:pt x="20" y="13"/>
                    <a:pt x="18" y="15"/>
                  </a:cubicBezTo>
                  <a:cubicBezTo>
                    <a:pt x="17" y="17"/>
                    <a:pt x="16" y="19"/>
                    <a:pt x="16" y="21"/>
                  </a:cubicBezTo>
                  <a:cubicBezTo>
                    <a:pt x="15" y="27"/>
                    <a:pt x="15" y="33"/>
                    <a:pt x="12" y="39"/>
                  </a:cubicBezTo>
                  <a:cubicBezTo>
                    <a:pt x="11" y="41"/>
                    <a:pt x="9" y="43"/>
                    <a:pt x="9" y="46"/>
                  </a:cubicBezTo>
                  <a:cubicBezTo>
                    <a:pt x="8" y="49"/>
                    <a:pt x="9" y="51"/>
                    <a:pt x="7" y="5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42">
              <a:extLst>
                <a:ext uri="{FF2B5EF4-FFF2-40B4-BE49-F238E27FC236}">
                  <a16:creationId xmlns:a16="http://schemas.microsoft.com/office/drawing/2014/main" id="{DCFC5BD3-FECE-4B0B-BA54-92E0236D3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3488" y="5086350"/>
              <a:ext cx="1168400" cy="595313"/>
            </a:xfrm>
            <a:custGeom>
              <a:avLst/>
              <a:gdLst>
                <a:gd name="T0" fmla="*/ 49 w 287"/>
                <a:gd name="T1" fmla="*/ 17 h 146"/>
                <a:gd name="T2" fmla="*/ 48 w 287"/>
                <a:gd name="T3" fmla="*/ 8 h 146"/>
                <a:gd name="T4" fmla="*/ 44 w 287"/>
                <a:gd name="T5" fmla="*/ 6 h 146"/>
                <a:gd name="T6" fmla="*/ 19 w 287"/>
                <a:gd name="T7" fmla="*/ 1 h 146"/>
                <a:gd name="T8" fmla="*/ 17 w 287"/>
                <a:gd name="T9" fmla="*/ 4 h 146"/>
                <a:gd name="T10" fmla="*/ 6 w 287"/>
                <a:gd name="T11" fmla="*/ 12 h 146"/>
                <a:gd name="T12" fmla="*/ 3 w 287"/>
                <a:gd name="T13" fmla="*/ 14 h 146"/>
                <a:gd name="T14" fmla="*/ 15 w 287"/>
                <a:gd name="T15" fmla="*/ 16 h 146"/>
                <a:gd name="T16" fmla="*/ 18 w 287"/>
                <a:gd name="T17" fmla="*/ 17 h 146"/>
                <a:gd name="T18" fmla="*/ 31 w 287"/>
                <a:gd name="T19" fmla="*/ 25 h 146"/>
                <a:gd name="T20" fmla="*/ 35 w 287"/>
                <a:gd name="T21" fmla="*/ 26 h 146"/>
                <a:gd name="T22" fmla="*/ 43 w 287"/>
                <a:gd name="T23" fmla="*/ 30 h 146"/>
                <a:gd name="T24" fmla="*/ 34 w 287"/>
                <a:gd name="T25" fmla="*/ 30 h 146"/>
                <a:gd name="T26" fmla="*/ 27 w 287"/>
                <a:gd name="T27" fmla="*/ 33 h 146"/>
                <a:gd name="T28" fmla="*/ 21 w 287"/>
                <a:gd name="T29" fmla="*/ 35 h 146"/>
                <a:gd name="T30" fmla="*/ 31 w 287"/>
                <a:gd name="T31" fmla="*/ 49 h 146"/>
                <a:gd name="T32" fmla="*/ 36 w 287"/>
                <a:gd name="T33" fmla="*/ 53 h 146"/>
                <a:gd name="T34" fmla="*/ 40 w 287"/>
                <a:gd name="T35" fmla="*/ 43 h 146"/>
                <a:gd name="T36" fmla="*/ 45 w 287"/>
                <a:gd name="T37" fmla="*/ 48 h 146"/>
                <a:gd name="T38" fmla="*/ 54 w 287"/>
                <a:gd name="T39" fmla="*/ 49 h 146"/>
                <a:gd name="T40" fmla="*/ 61 w 287"/>
                <a:gd name="T41" fmla="*/ 56 h 146"/>
                <a:gd name="T42" fmla="*/ 91 w 287"/>
                <a:gd name="T43" fmla="*/ 64 h 146"/>
                <a:gd name="T44" fmla="*/ 112 w 287"/>
                <a:gd name="T45" fmla="*/ 95 h 146"/>
                <a:gd name="T46" fmla="*/ 108 w 287"/>
                <a:gd name="T47" fmla="*/ 104 h 146"/>
                <a:gd name="T48" fmla="*/ 105 w 287"/>
                <a:gd name="T49" fmla="*/ 114 h 146"/>
                <a:gd name="T50" fmla="*/ 115 w 287"/>
                <a:gd name="T51" fmla="*/ 116 h 146"/>
                <a:gd name="T52" fmla="*/ 119 w 287"/>
                <a:gd name="T53" fmla="*/ 114 h 146"/>
                <a:gd name="T54" fmla="*/ 135 w 287"/>
                <a:gd name="T55" fmla="*/ 114 h 146"/>
                <a:gd name="T56" fmla="*/ 144 w 287"/>
                <a:gd name="T57" fmla="*/ 129 h 146"/>
                <a:gd name="T58" fmla="*/ 160 w 287"/>
                <a:gd name="T59" fmla="*/ 124 h 146"/>
                <a:gd name="T60" fmla="*/ 179 w 287"/>
                <a:gd name="T61" fmla="*/ 123 h 146"/>
                <a:gd name="T62" fmla="*/ 181 w 287"/>
                <a:gd name="T63" fmla="*/ 116 h 146"/>
                <a:gd name="T64" fmla="*/ 181 w 287"/>
                <a:gd name="T65" fmla="*/ 116 h 146"/>
                <a:gd name="T66" fmla="*/ 189 w 287"/>
                <a:gd name="T67" fmla="*/ 108 h 146"/>
                <a:gd name="T68" fmla="*/ 191 w 287"/>
                <a:gd name="T69" fmla="*/ 105 h 146"/>
                <a:gd name="T70" fmla="*/ 196 w 287"/>
                <a:gd name="T71" fmla="*/ 103 h 146"/>
                <a:gd name="T72" fmla="*/ 211 w 287"/>
                <a:gd name="T73" fmla="*/ 113 h 146"/>
                <a:gd name="T74" fmla="*/ 225 w 287"/>
                <a:gd name="T75" fmla="*/ 125 h 146"/>
                <a:gd name="T76" fmla="*/ 233 w 287"/>
                <a:gd name="T77" fmla="*/ 134 h 146"/>
                <a:gd name="T78" fmla="*/ 254 w 287"/>
                <a:gd name="T79" fmla="*/ 139 h 146"/>
                <a:gd name="T80" fmla="*/ 280 w 287"/>
                <a:gd name="T81" fmla="*/ 146 h 146"/>
                <a:gd name="T82" fmla="*/ 286 w 287"/>
                <a:gd name="T83" fmla="*/ 143 h 146"/>
                <a:gd name="T84" fmla="*/ 283 w 287"/>
                <a:gd name="T85" fmla="*/ 140 h 146"/>
                <a:gd name="T86" fmla="*/ 265 w 287"/>
                <a:gd name="T87" fmla="*/ 121 h 146"/>
                <a:gd name="T88" fmla="*/ 250 w 287"/>
                <a:gd name="T89" fmla="*/ 109 h 146"/>
                <a:gd name="T90" fmla="*/ 247 w 287"/>
                <a:gd name="T91" fmla="*/ 106 h 146"/>
                <a:gd name="T92" fmla="*/ 233 w 287"/>
                <a:gd name="T93" fmla="*/ 89 h 146"/>
                <a:gd name="T94" fmla="*/ 243 w 287"/>
                <a:gd name="T95" fmla="*/ 90 h 146"/>
                <a:gd name="T96" fmla="*/ 245 w 287"/>
                <a:gd name="T97" fmla="*/ 87 h 146"/>
                <a:gd name="T98" fmla="*/ 228 w 287"/>
                <a:gd name="T99" fmla="*/ 77 h 146"/>
                <a:gd name="T100" fmla="*/ 217 w 287"/>
                <a:gd name="T101" fmla="*/ 65 h 146"/>
                <a:gd name="T102" fmla="*/ 193 w 287"/>
                <a:gd name="T103" fmla="*/ 47 h 146"/>
                <a:gd name="T104" fmla="*/ 184 w 287"/>
                <a:gd name="T105" fmla="*/ 43 h 146"/>
                <a:gd name="T106" fmla="*/ 173 w 287"/>
                <a:gd name="T107" fmla="*/ 39 h 146"/>
                <a:gd name="T108" fmla="*/ 131 w 287"/>
                <a:gd name="T109" fmla="*/ 28 h 146"/>
                <a:gd name="T110" fmla="*/ 111 w 287"/>
                <a:gd name="T111" fmla="*/ 19 h 146"/>
                <a:gd name="T112" fmla="*/ 93 w 287"/>
                <a:gd name="T113" fmla="*/ 19 h 146"/>
                <a:gd name="T114" fmla="*/ 93 w 287"/>
                <a:gd name="T115" fmla="*/ 26 h 146"/>
                <a:gd name="T116" fmla="*/ 82 w 287"/>
                <a:gd name="T117" fmla="*/ 30 h 146"/>
                <a:gd name="T118" fmla="*/ 64 w 287"/>
                <a:gd name="T119" fmla="*/ 43 h 146"/>
                <a:gd name="T120" fmla="*/ 62 w 287"/>
                <a:gd name="T121" fmla="*/ 41 h 146"/>
                <a:gd name="T122" fmla="*/ 49 w 287"/>
                <a:gd name="T123" fmla="*/ 2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46">
                  <a:moveTo>
                    <a:pt x="50" y="24"/>
                  </a:moveTo>
                  <a:cubicBezTo>
                    <a:pt x="52" y="22"/>
                    <a:pt x="48" y="19"/>
                    <a:pt x="49" y="17"/>
                  </a:cubicBezTo>
                  <a:cubicBezTo>
                    <a:pt x="49" y="16"/>
                    <a:pt x="50" y="15"/>
                    <a:pt x="50" y="15"/>
                  </a:cubicBezTo>
                  <a:cubicBezTo>
                    <a:pt x="51" y="12"/>
                    <a:pt x="50" y="10"/>
                    <a:pt x="48" y="8"/>
                  </a:cubicBezTo>
                  <a:cubicBezTo>
                    <a:pt x="48" y="7"/>
                    <a:pt x="47" y="6"/>
                    <a:pt x="46" y="6"/>
                  </a:cubicBezTo>
                  <a:cubicBezTo>
                    <a:pt x="46" y="6"/>
                    <a:pt x="45" y="6"/>
                    <a:pt x="44" y="6"/>
                  </a:cubicBezTo>
                  <a:cubicBezTo>
                    <a:pt x="40" y="7"/>
                    <a:pt x="35" y="5"/>
                    <a:pt x="31" y="3"/>
                  </a:cubicBezTo>
                  <a:cubicBezTo>
                    <a:pt x="27" y="1"/>
                    <a:pt x="23" y="0"/>
                    <a:pt x="19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6" y="7"/>
                    <a:pt x="11" y="5"/>
                    <a:pt x="9" y="7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5" y="10"/>
                    <a:pt x="5" y="7"/>
                    <a:pt x="4" y="5"/>
                  </a:cubicBezTo>
                  <a:cubicBezTo>
                    <a:pt x="0" y="7"/>
                    <a:pt x="0" y="12"/>
                    <a:pt x="3" y="14"/>
                  </a:cubicBezTo>
                  <a:cubicBezTo>
                    <a:pt x="4" y="15"/>
                    <a:pt x="5" y="16"/>
                    <a:pt x="5" y="18"/>
                  </a:cubicBezTo>
                  <a:cubicBezTo>
                    <a:pt x="8" y="17"/>
                    <a:pt x="11" y="16"/>
                    <a:pt x="15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6"/>
                    <a:pt x="17" y="17"/>
                    <a:pt x="18" y="17"/>
                  </a:cubicBezTo>
                  <a:cubicBezTo>
                    <a:pt x="19" y="20"/>
                    <a:pt x="19" y="23"/>
                    <a:pt x="19" y="26"/>
                  </a:cubicBezTo>
                  <a:cubicBezTo>
                    <a:pt x="23" y="26"/>
                    <a:pt x="27" y="25"/>
                    <a:pt x="31" y="25"/>
                  </a:cubicBezTo>
                  <a:cubicBezTo>
                    <a:pt x="32" y="25"/>
                    <a:pt x="33" y="25"/>
                    <a:pt x="34" y="25"/>
                  </a:cubicBezTo>
                  <a:cubicBezTo>
                    <a:pt x="34" y="25"/>
                    <a:pt x="34" y="26"/>
                    <a:pt x="35" y="26"/>
                  </a:cubicBezTo>
                  <a:cubicBezTo>
                    <a:pt x="37" y="28"/>
                    <a:pt x="41" y="23"/>
                    <a:pt x="44" y="25"/>
                  </a:cubicBezTo>
                  <a:cubicBezTo>
                    <a:pt x="45" y="26"/>
                    <a:pt x="44" y="29"/>
                    <a:pt x="43" y="30"/>
                  </a:cubicBezTo>
                  <a:cubicBezTo>
                    <a:pt x="41" y="31"/>
                    <a:pt x="39" y="31"/>
                    <a:pt x="38" y="32"/>
                  </a:cubicBezTo>
                  <a:cubicBezTo>
                    <a:pt x="37" y="30"/>
                    <a:pt x="35" y="28"/>
                    <a:pt x="34" y="30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2" y="33"/>
                    <a:pt x="29" y="33"/>
                    <a:pt x="27" y="33"/>
                  </a:cubicBezTo>
                  <a:cubicBezTo>
                    <a:pt x="25" y="33"/>
                    <a:pt x="23" y="32"/>
                    <a:pt x="21" y="33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4" y="34"/>
                    <a:pt x="28" y="36"/>
                    <a:pt x="29" y="39"/>
                  </a:cubicBezTo>
                  <a:cubicBezTo>
                    <a:pt x="31" y="42"/>
                    <a:pt x="31" y="46"/>
                    <a:pt x="31" y="49"/>
                  </a:cubicBezTo>
                  <a:cubicBezTo>
                    <a:pt x="31" y="51"/>
                    <a:pt x="31" y="52"/>
                    <a:pt x="30" y="53"/>
                  </a:cubicBezTo>
                  <a:cubicBezTo>
                    <a:pt x="32" y="54"/>
                    <a:pt x="35" y="54"/>
                    <a:pt x="36" y="53"/>
                  </a:cubicBezTo>
                  <a:cubicBezTo>
                    <a:pt x="37" y="51"/>
                    <a:pt x="38" y="50"/>
                    <a:pt x="38" y="48"/>
                  </a:cubicBezTo>
                  <a:cubicBezTo>
                    <a:pt x="39" y="46"/>
                    <a:pt x="39" y="44"/>
                    <a:pt x="40" y="43"/>
                  </a:cubicBezTo>
                  <a:cubicBezTo>
                    <a:pt x="42" y="42"/>
                    <a:pt x="44" y="42"/>
                    <a:pt x="45" y="43"/>
                  </a:cubicBezTo>
                  <a:cubicBezTo>
                    <a:pt x="46" y="45"/>
                    <a:pt x="45" y="46"/>
                    <a:pt x="45" y="48"/>
                  </a:cubicBezTo>
                  <a:cubicBezTo>
                    <a:pt x="46" y="50"/>
                    <a:pt x="47" y="51"/>
                    <a:pt x="49" y="51"/>
                  </a:cubicBezTo>
                  <a:cubicBezTo>
                    <a:pt x="51" y="51"/>
                    <a:pt x="53" y="50"/>
                    <a:pt x="54" y="49"/>
                  </a:cubicBezTo>
                  <a:cubicBezTo>
                    <a:pt x="56" y="48"/>
                    <a:pt x="58" y="48"/>
                    <a:pt x="59" y="49"/>
                  </a:cubicBezTo>
                  <a:cubicBezTo>
                    <a:pt x="61" y="51"/>
                    <a:pt x="60" y="54"/>
                    <a:pt x="61" y="56"/>
                  </a:cubicBezTo>
                  <a:cubicBezTo>
                    <a:pt x="62" y="57"/>
                    <a:pt x="64" y="57"/>
                    <a:pt x="65" y="57"/>
                  </a:cubicBezTo>
                  <a:cubicBezTo>
                    <a:pt x="75" y="57"/>
                    <a:pt x="82" y="60"/>
                    <a:pt x="91" y="64"/>
                  </a:cubicBezTo>
                  <a:cubicBezTo>
                    <a:pt x="100" y="69"/>
                    <a:pt x="108" y="77"/>
                    <a:pt x="111" y="87"/>
                  </a:cubicBezTo>
                  <a:cubicBezTo>
                    <a:pt x="111" y="90"/>
                    <a:pt x="111" y="92"/>
                    <a:pt x="112" y="95"/>
                  </a:cubicBezTo>
                  <a:cubicBezTo>
                    <a:pt x="113" y="98"/>
                    <a:pt x="115" y="101"/>
                    <a:pt x="118" y="103"/>
                  </a:cubicBezTo>
                  <a:cubicBezTo>
                    <a:pt x="115" y="103"/>
                    <a:pt x="111" y="102"/>
                    <a:pt x="108" y="104"/>
                  </a:cubicBezTo>
                  <a:cubicBezTo>
                    <a:pt x="105" y="105"/>
                    <a:pt x="103" y="108"/>
                    <a:pt x="103" y="111"/>
                  </a:cubicBezTo>
                  <a:cubicBezTo>
                    <a:pt x="103" y="112"/>
                    <a:pt x="104" y="114"/>
                    <a:pt x="105" y="114"/>
                  </a:cubicBezTo>
                  <a:cubicBezTo>
                    <a:pt x="107" y="115"/>
                    <a:pt x="109" y="114"/>
                    <a:pt x="111" y="114"/>
                  </a:cubicBezTo>
                  <a:cubicBezTo>
                    <a:pt x="112" y="114"/>
                    <a:pt x="113" y="115"/>
                    <a:pt x="115" y="116"/>
                  </a:cubicBezTo>
                  <a:cubicBezTo>
                    <a:pt x="116" y="116"/>
                    <a:pt x="117" y="116"/>
                    <a:pt x="118" y="116"/>
                  </a:cubicBezTo>
                  <a:cubicBezTo>
                    <a:pt x="119" y="115"/>
                    <a:pt x="119" y="114"/>
                    <a:pt x="119" y="114"/>
                  </a:cubicBezTo>
                  <a:cubicBezTo>
                    <a:pt x="121" y="110"/>
                    <a:pt x="126" y="108"/>
                    <a:pt x="130" y="110"/>
                  </a:cubicBezTo>
                  <a:cubicBezTo>
                    <a:pt x="132" y="111"/>
                    <a:pt x="133" y="112"/>
                    <a:pt x="135" y="114"/>
                  </a:cubicBezTo>
                  <a:cubicBezTo>
                    <a:pt x="137" y="116"/>
                    <a:pt x="140" y="119"/>
                    <a:pt x="141" y="122"/>
                  </a:cubicBezTo>
                  <a:cubicBezTo>
                    <a:pt x="142" y="125"/>
                    <a:pt x="142" y="128"/>
                    <a:pt x="144" y="129"/>
                  </a:cubicBezTo>
                  <a:cubicBezTo>
                    <a:pt x="146" y="131"/>
                    <a:pt x="150" y="129"/>
                    <a:pt x="152" y="128"/>
                  </a:cubicBezTo>
                  <a:cubicBezTo>
                    <a:pt x="155" y="126"/>
                    <a:pt x="157" y="124"/>
                    <a:pt x="160" y="124"/>
                  </a:cubicBezTo>
                  <a:cubicBezTo>
                    <a:pt x="163" y="124"/>
                    <a:pt x="166" y="127"/>
                    <a:pt x="170" y="127"/>
                  </a:cubicBezTo>
                  <a:cubicBezTo>
                    <a:pt x="173" y="128"/>
                    <a:pt x="176" y="125"/>
                    <a:pt x="179" y="123"/>
                  </a:cubicBezTo>
                  <a:cubicBezTo>
                    <a:pt x="180" y="122"/>
                    <a:pt x="181" y="121"/>
                    <a:pt x="182" y="120"/>
                  </a:cubicBezTo>
                  <a:cubicBezTo>
                    <a:pt x="182" y="119"/>
                    <a:pt x="182" y="117"/>
                    <a:pt x="181" y="116"/>
                  </a:cubicBezTo>
                  <a:cubicBezTo>
                    <a:pt x="179" y="115"/>
                    <a:pt x="175" y="116"/>
                    <a:pt x="175" y="114"/>
                  </a:cubicBezTo>
                  <a:cubicBezTo>
                    <a:pt x="177" y="114"/>
                    <a:pt x="179" y="116"/>
                    <a:pt x="181" y="116"/>
                  </a:cubicBezTo>
                  <a:cubicBezTo>
                    <a:pt x="183" y="117"/>
                    <a:pt x="186" y="116"/>
                    <a:pt x="186" y="114"/>
                  </a:cubicBezTo>
                  <a:cubicBezTo>
                    <a:pt x="185" y="112"/>
                    <a:pt x="186" y="109"/>
                    <a:pt x="189" y="108"/>
                  </a:cubicBezTo>
                  <a:cubicBezTo>
                    <a:pt x="189" y="108"/>
                    <a:pt x="191" y="108"/>
                    <a:pt x="191" y="107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4"/>
                    <a:pt x="192" y="103"/>
                    <a:pt x="193" y="103"/>
                  </a:cubicBezTo>
                  <a:cubicBezTo>
                    <a:pt x="194" y="102"/>
                    <a:pt x="195" y="103"/>
                    <a:pt x="196" y="103"/>
                  </a:cubicBezTo>
                  <a:cubicBezTo>
                    <a:pt x="201" y="104"/>
                    <a:pt x="206" y="105"/>
                    <a:pt x="209" y="110"/>
                  </a:cubicBezTo>
                  <a:cubicBezTo>
                    <a:pt x="209" y="111"/>
                    <a:pt x="210" y="112"/>
                    <a:pt x="211" y="113"/>
                  </a:cubicBezTo>
                  <a:cubicBezTo>
                    <a:pt x="214" y="117"/>
                    <a:pt x="220" y="116"/>
                    <a:pt x="223" y="120"/>
                  </a:cubicBezTo>
                  <a:cubicBezTo>
                    <a:pt x="224" y="122"/>
                    <a:pt x="224" y="124"/>
                    <a:pt x="225" y="125"/>
                  </a:cubicBezTo>
                  <a:cubicBezTo>
                    <a:pt x="227" y="127"/>
                    <a:pt x="230" y="127"/>
                    <a:pt x="231" y="129"/>
                  </a:cubicBezTo>
                  <a:cubicBezTo>
                    <a:pt x="232" y="130"/>
                    <a:pt x="232" y="132"/>
                    <a:pt x="233" y="134"/>
                  </a:cubicBezTo>
                  <a:cubicBezTo>
                    <a:pt x="234" y="135"/>
                    <a:pt x="235" y="136"/>
                    <a:pt x="236" y="136"/>
                  </a:cubicBezTo>
                  <a:cubicBezTo>
                    <a:pt x="241" y="139"/>
                    <a:pt x="248" y="138"/>
                    <a:pt x="254" y="139"/>
                  </a:cubicBezTo>
                  <a:cubicBezTo>
                    <a:pt x="256" y="140"/>
                    <a:pt x="259" y="141"/>
                    <a:pt x="262" y="141"/>
                  </a:cubicBezTo>
                  <a:cubicBezTo>
                    <a:pt x="268" y="142"/>
                    <a:pt x="276" y="141"/>
                    <a:pt x="280" y="146"/>
                  </a:cubicBezTo>
                  <a:cubicBezTo>
                    <a:pt x="282" y="145"/>
                    <a:pt x="284" y="145"/>
                    <a:pt x="285" y="144"/>
                  </a:cubicBezTo>
                  <a:cubicBezTo>
                    <a:pt x="286" y="144"/>
                    <a:pt x="286" y="144"/>
                    <a:pt x="286" y="143"/>
                  </a:cubicBezTo>
                  <a:cubicBezTo>
                    <a:pt x="287" y="143"/>
                    <a:pt x="287" y="142"/>
                    <a:pt x="286" y="141"/>
                  </a:cubicBezTo>
                  <a:cubicBezTo>
                    <a:pt x="285" y="140"/>
                    <a:pt x="284" y="140"/>
                    <a:pt x="283" y="140"/>
                  </a:cubicBezTo>
                  <a:cubicBezTo>
                    <a:pt x="279" y="139"/>
                    <a:pt x="274" y="137"/>
                    <a:pt x="270" y="134"/>
                  </a:cubicBezTo>
                  <a:cubicBezTo>
                    <a:pt x="267" y="131"/>
                    <a:pt x="264" y="126"/>
                    <a:pt x="265" y="121"/>
                  </a:cubicBezTo>
                  <a:cubicBezTo>
                    <a:pt x="260" y="123"/>
                    <a:pt x="255" y="120"/>
                    <a:pt x="252" y="117"/>
                  </a:cubicBezTo>
                  <a:cubicBezTo>
                    <a:pt x="251" y="114"/>
                    <a:pt x="249" y="111"/>
                    <a:pt x="250" y="109"/>
                  </a:cubicBezTo>
                  <a:cubicBezTo>
                    <a:pt x="250" y="108"/>
                    <a:pt x="250" y="107"/>
                    <a:pt x="249" y="107"/>
                  </a:cubicBezTo>
                  <a:cubicBezTo>
                    <a:pt x="249" y="106"/>
                    <a:pt x="248" y="106"/>
                    <a:pt x="247" y="106"/>
                  </a:cubicBezTo>
                  <a:cubicBezTo>
                    <a:pt x="242" y="105"/>
                    <a:pt x="238" y="100"/>
                    <a:pt x="234" y="96"/>
                  </a:cubicBezTo>
                  <a:cubicBezTo>
                    <a:pt x="233" y="94"/>
                    <a:pt x="231" y="91"/>
                    <a:pt x="233" y="89"/>
                  </a:cubicBezTo>
                  <a:cubicBezTo>
                    <a:pt x="234" y="88"/>
                    <a:pt x="236" y="88"/>
                    <a:pt x="238" y="89"/>
                  </a:cubicBezTo>
                  <a:cubicBezTo>
                    <a:pt x="239" y="89"/>
                    <a:pt x="241" y="89"/>
                    <a:pt x="243" y="90"/>
                  </a:cubicBezTo>
                  <a:cubicBezTo>
                    <a:pt x="243" y="90"/>
                    <a:pt x="244" y="90"/>
                    <a:pt x="245" y="89"/>
                  </a:cubicBezTo>
                  <a:cubicBezTo>
                    <a:pt x="246" y="89"/>
                    <a:pt x="246" y="88"/>
                    <a:pt x="245" y="87"/>
                  </a:cubicBezTo>
                  <a:cubicBezTo>
                    <a:pt x="245" y="86"/>
                    <a:pt x="244" y="85"/>
                    <a:pt x="243" y="85"/>
                  </a:cubicBezTo>
                  <a:cubicBezTo>
                    <a:pt x="239" y="81"/>
                    <a:pt x="233" y="79"/>
                    <a:pt x="228" y="77"/>
                  </a:cubicBezTo>
                  <a:cubicBezTo>
                    <a:pt x="225" y="76"/>
                    <a:pt x="221" y="76"/>
                    <a:pt x="219" y="73"/>
                  </a:cubicBezTo>
                  <a:cubicBezTo>
                    <a:pt x="216" y="71"/>
                    <a:pt x="215" y="67"/>
                    <a:pt x="217" y="65"/>
                  </a:cubicBezTo>
                  <a:cubicBezTo>
                    <a:pt x="213" y="65"/>
                    <a:pt x="212" y="57"/>
                    <a:pt x="208" y="58"/>
                  </a:cubicBezTo>
                  <a:cubicBezTo>
                    <a:pt x="203" y="54"/>
                    <a:pt x="199" y="51"/>
                    <a:pt x="193" y="47"/>
                  </a:cubicBezTo>
                  <a:cubicBezTo>
                    <a:pt x="191" y="45"/>
                    <a:pt x="189" y="44"/>
                    <a:pt x="187" y="44"/>
                  </a:cubicBezTo>
                  <a:cubicBezTo>
                    <a:pt x="186" y="43"/>
                    <a:pt x="185" y="43"/>
                    <a:pt x="184" y="43"/>
                  </a:cubicBezTo>
                  <a:cubicBezTo>
                    <a:pt x="183" y="42"/>
                    <a:pt x="182" y="41"/>
                    <a:pt x="182" y="41"/>
                  </a:cubicBezTo>
                  <a:cubicBezTo>
                    <a:pt x="179" y="39"/>
                    <a:pt x="176" y="39"/>
                    <a:pt x="173" y="39"/>
                  </a:cubicBezTo>
                  <a:cubicBezTo>
                    <a:pt x="160" y="38"/>
                    <a:pt x="149" y="27"/>
                    <a:pt x="136" y="27"/>
                  </a:cubicBezTo>
                  <a:cubicBezTo>
                    <a:pt x="134" y="27"/>
                    <a:pt x="133" y="28"/>
                    <a:pt x="131" y="28"/>
                  </a:cubicBezTo>
                  <a:cubicBezTo>
                    <a:pt x="129" y="27"/>
                    <a:pt x="128" y="27"/>
                    <a:pt x="126" y="26"/>
                  </a:cubicBezTo>
                  <a:cubicBezTo>
                    <a:pt x="121" y="24"/>
                    <a:pt x="116" y="21"/>
                    <a:pt x="111" y="19"/>
                  </a:cubicBezTo>
                  <a:cubicBezTo>
                    <a:pt x="109" y="18"/>
                    <a:pt x="106" y="17"/>
                    <a:pt x="104" y="17"/>
                  </a:cubicBezTo>
                  <a:cubicBezTo>
                    <a:pt x="100" y="17"/>
                    <a:pt x="96" y="18"/>
                    <a:pt x="93" y="19"/>
                  </a:cubicBezTo>
                  <a:cubicBezTo>
                    <a:pt x="92" y="22"/>
                    <a:pt x="97" y="23"/>
                    <a:pt x="96" y="25"/>
                  </a:cubicBezTo>
                  <a:cubicBezTo>
                    <a:pt x="96" y="26"/>
                    <a:pt x="94" y="26"/>
                    <a:pt x="93" y="26"/>
                  </a:cubicBezTo>
                  <a:cubicBezTo>
                    <a:pt x="89" y="26"/>
                    <a:pt x="84" y="25"/>
                    <a:pt x="79" y="25"/>
                  </a:cubicBezTo>
                  <a:cubicBezTo>
                    <a:pt x="80" y="26"/>
                    <a:pt x="81" y="28"/>
                    <a:pt x="82" y="30"/>
                  </a:cubicBezTo>
                  <a:cubicBezTo>
                    <a:pt x="79" y="31"/>
                    <a:pt x="76" y="34"/>
                    <a:pt x="74" y="37"/>
                  </a:cubicBezTo>
                  <a:cubicBezTo>
                    <a:pt x="71" y="40"/>
                    <a:pt x="68" y="43"/>
                    <a:pt x="64" y="43"/>
                  </a:cubicBezTo>
                  <a:cubicBezTo>
                    <a:pt x="64" y="43"/>
                    <a:pt x="63" y="43"/>
                    <a:pt x="63" y="42"/>
                  </a:cubicBezTo>
                  <a:cubicBezTo>
                    <a:pt x="62" y="42"/>
                    <a:pt x="62" y="42"/>
                    <a:pt x="62" y="41"/>
                  </a:cubicBezTo>
                  <a:cubicBezTo>
                    <a:pt x="60" y="37"/>
                    <a:pt x="58" y="33"/>
                    <a:pt x="56" y="29"/>
                  </a:cubicBezTo>
                  <a:cubicBezTo>
                    <a:pt x="53" y="29"/>
                    <a:pt x="51" y="28"/>
                    <a:pt x="49" y="26"/>
                  </a:cubicBezTo>
                  <a:cubicBezTo>
                    <a:pt x="49" y="25"/>
                    <a:pt x="50" y="24"/>
                    <a:pt x="50" y="2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43">
              <a:extLst>
                <a:ext uri="{FF2B5EF4-FFF2-40B4-BE49-F238E27FC236}">
                  <a16:creationId xmlns:a16="http://schemas.microsoft.com/office/drawing/2014/main" id="{C0040005-D91F-4793-952E-57974AF7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8600" y="5099050"/>
              <a:ext cx="57150" cy="41275"/>
            </a:xfrm>
            <a:custGeom>
              <a:avLst/>
              <a:gdLst>
                <a:gd name="T0" fmla="*/ 5 w 14"/>
                <a:gd name="T1" fmla="*/ 6 h 10"/>
                <a:gd name="T2" fmla="*/ 7 w 14"/>
                <a:gd name="T3" fmla="*/ 8 h 10"/>
                <a:gd name="T4" fmla="*/ 7 w 14"/>
                <a:gd name="T5" fmla="*/ 10 h 10"/>
                <a:gd name="T6" fmla="*/ 11 w 14"/>
                <a:gd name="T7" fmla="*/ 9 h 10"/>
                <a:gd name="T8" fmla="*/ 14 w 14"/>
                <a:gd name="T9" fmla="*/ 10 h 10"/>
                <a:gd name="T10" fmla="*/ 12 w 14"/>
                <a:gd name="T11" fmla="*/ 7 h 10"/>
                <a:gd name="T12" fmla="*/ 11 w 14"/>
                <a:gd name="T13" fmla="*/ 6 h 10"/>
                <a:gd name="T14" fmla="*/ 10 w 14"/>
                <a:gd name="T15" fmla="*/ 5 h 10"/>
                <a:gd name="T16" fmla="*/ 8 w 14"/>
                <a:gd name="T17" fmla="*/ 2 h 10"/>
                <a:gd name="T18" fmla="*/ 7 w 14"/>
                <a:gd name="T19" fmla="*/ 1 h 10"/>
                <a:gd name="T20" fmla="*/ 5 w 14"/>
                <a:gd name="T21" fmla="*/ 1 h 10"/>
                <a:gd name="T22" fmla="*/ 2 w 14"/>
                <a:gd name="T23" fmla="*/ 1 h 10"/>
                <a:gd name="T24" fmla="*/ 0 w 14"/>
                <a:gd name="T25" fmla="*/ 0 h 10"/>
                <a:gd name="T26" fmla="*/ 5 w 14"/>
                <a:gd name="T2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0">
                  <a:moveTo>
                    <a:pt x="5" y="6"/>
                  </a:moveTo>
                  <a:cubicBezTo>
                    <a:pt x="6" y="6"/>
                    <a:pt x="6" y="7"/>
                    <a:pt x="7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8" y="10"/>
                    <a:pt x="9" y="10"/>
                    <a:pt x="11" y="9"/>
                  </a:cubicBezTo>
                  <a:cubicBezTo>
                    <a:pt x="12" y="9"/>
                    <a:pt x="13" y="9"/>
                    <a:pt x="14" y="10"/>
                  </a:cubicBezTo>
                  <a:cubicBezTo>
                    <a:pt x="14" y="9"/>
                    <a:pt x="13" y="7"/>
                    <a:pt x="12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9" y="4"/>
                    <a:pt x="8" y="4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2" y="2"/>
                    <a:pt x="3" y="4"/>
                    <a:pt x="5" y="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44">
              <a:extLst>
                <a:ext uri="{FF2B5EF4-FFF2-40B4-BE49-F238E27FC236}">
                  <a16:creationId xmlns:a16="http://schemas.microsoft.com/office/drawing/2014/main" id="{6922FA9A-8ECA-4D5A-A45A-7334A36C0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3363" y="5156200"/>
              <a:ext cx="84138" cy="23813"/>
            </a:xfrm>
            <a:custGeom>
              <a:avLst/>
              <a:gdLst>
                <a:gd name="T0" fmla="*/ 7 w 21"/>
                <a:gd name="T1" fmla="*/ 4 h 6"/>
                <a:gd name="T2" fmla="*/ 8 w 21"/>
                <a:gd name="T3" fmla="*/ 4 h 6"/>
                <a:gd name="T4" fmla="*/ 9 w 21"/>
                <a:gd name="T5" fmla="*/ 5 h 6"/>
                <a:gd name="T6" fmla="*/ 10 w 21"/>
                <a:gd name="T7" fmla="*/ 6 h 6"/>
                <a:gd name="T8" fmla="*/ 12 w 21"/>
                <a:gd name="T9" fmla="*/ 5 h 6"/>
                <a:gd name="T10" fmla="*/ 17 w 21"/>
                <a:gd name="T11" fmla="*/ 4 h 6"/>
                <a:gd name="T12" fmla="*/ 21 w 21"/>
                <a:gd name="T13" fmla="*/ 3 h 6"/>
                <a:gd name="T14" fmla="*/ 18 w 21"/>
                <a:gd name="T15" fmla="*/ 3 h 6"/>
                <a:gd name="T16" fmla="*/ 14 w 21"/>
                <a:gd name="T17" fmla="*/ 3 h 6"/>
                <a:gd name="T18" fmla="*/ 8 w 21"/>
                <a:gd name="T19" fmla="*/ 2 h 6"/>
                <a:gd name="T20" fmla="*/ 2 w 21"/>
                <a:gd name="T21" fmla="*/ 1 h 6"/>
                <a:gd name="T22" fmla="*/ 7 w 21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6">
                  <a:moveTo>
                    <a:pt x="7" y="4"/>
                  </a:move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5"/>
                    <a:pt x="9" y="5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4" y="4"/>
                    <a:pt x="15" y="4"/>
                    <a:pt x="17" y="4"/>
                  </a:cubicBezTo>
                  <a:cubicBezTo>
                    <a:pt x="18" y="4"/>
                    <a:pt x="20" y="4"/>
                    <a:pt x="21" y="3"/>
                  </a:cubicBezTo>
                  <a:cubicBezTo>
                    <a:pt x="21" y="3"/>
                    <a:pt x="18" y="3"/>
                    <a:pt x="18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2" y="1"/>
                  </a:cubicBezTo>
                  <a:cubicBezTo>
                    <a:pt x="0" y="2"/>
                    <a:pt x="5" y="4"/>
                    <a:pt x="7" y="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45">
              <a:extLst>
                <a:ext uri="{FF2B5EF4-FFF2-40B4-BE49-F238E27FC236}">
                  <a16:creationId xmlns:a16="http://schemas.microsoft.com/office/drawing/2014/main" id="{B2A69D5E-0958-4FE4-96DF-6648BD9F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3425" y="5338763"/>
              <a:ext cx="53975" cy="77788"/>
            </a:xfrm>
            <a:custGeom>
              <a:avLst/>
              <a:gdLst>
                <a:gd name="T0" fmla="*/ 8 w 13"/>
                <a:gd name="T1" fmla="*/ 2 h 19"/>
                <a:gd name="T2" fmla="*/ 7 w 13"/>
                <a:gd name="T3" fmla="*/ 0 h 19"/>
                <a:gd name="T4" fmla="*/ 6 w 13"/>
                <a:gd name="T5" fmla="*/ 2 h 19"/>
                <a:gd name="T6" fmla="*/ 6 w 13"/>
                <a:gd name="T7" fmla="*/ 3 h 19"/>
                <a:gd name="T8" fmla="*/ 3 w 13"/>
                <a:gd name="T9" fmla="*/ 6 h 19"/>
                <a:gd name="T10" fmla="*/ 0 w 13"/>
                <a:gd name="T11" fmla="*/ 6 h 19"/>
                <a:gd name="T12" fmla="*/ 0 w 13"/>
                <a:gd name="T13" fmla="*/ 11 h 19"/>
                <a:gd name="T14" fmla="*/ 7 w 13"/>
                <a:gd name="T15" fmla="*/ 12 h 19"/>
                <a:gd name="T16" fmla="*/ 8 w 13"/>
                <a:gd name="T17" fmla="*/ 12 h 19"/>
                <a:gd name="T18" fmla="*/ 8 w 13"/>
                <a:gd name="T19" fmla="*/ 14 h 19"/>
                <a:gd name="T20" fmla="*/ 13 w 13"/>
                <a:gd name="T21" fmla="*/ 19 h 19"/>
                <a:gd name="T22" fmla="*/ 12 w 13"/>
                <a:gd name="T23" fmla="*/ 8 h 19"/>
                <a:gd name="T24" fmla="*/ 11 w 13"/>
                <a:gd name="T25" fmla="*/ 0 h 19"/>
                <a:gd name="T26" fmla="*/ 9 w 13"/>
                <a:gd name="T27" fmla="*/ 3 h 19"/>
                <a:gd name="T28" fmla="*/ 8 w 13"/>
                <a:gd name="T2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9">
                  <a:moveTo>
                    <a:pt x="8" y="2"/>
                  </a:move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5"/>
                    <a:pt x="4" y="5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2" y="11"/>
                    <a:pt x="5" y="11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6"/>
                    <a:pt x="11" y="19"/>
                    <a:pt x="13" y="19"/>
                  </a:cubicBezTo>
                  <a:cubicBezTo>
                    <a:pt x="12" y="19"/>
                    <a:pt x="12" y="9"/>
                    <a:pt x="12" y="8"/>
                  </a:cubicBezTo>
                  <a:cubicBezTo>
                    <a:pt x="12" y="5"/>
                    <a:pt x="13" y="2"/>
                    <a:pt x="11" y="0"/>
                  </a:cubicBezTo>
                  <a:cubicBezTo>
                    <a:pt x="10" y="1"/>
                    <a:pt x="10" y="3"/>
                    <a:pt x="9" y="3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6">
              <a:extLst>
                <a:ext uri="{FF2B5EF4-FFF2-40B4-BE49-F238E27FC236}">
                  <a16:creationId xmlns:a16="http://schemas.microsoft.com/office/drawing/2014/main" id="{10A57BFD-A2A1-4E7E-A399-394D4D59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5" y="5245100"/>
              <a:ext cx="85725" cy="57150"/>
            </a:xfrm>
            <a:custGeom>
              <a:avLst/>
              <a:gdLst>
                <a:gd name="T0" fmla="*/ 0 w 21"/>
                <a:gd name="T1" fmla="*/ 3 h 14"/>
                <a:gd name="T2" fmla="*/ 0 w 21"/>
                <a:gd name="T3" fmla="*/ 4 h 14"/>
                <a:gd name="T4" fmla="*/ 1 w 21"/>
                <a:gd name="T5" fmla="*/ 7 h 14"/>
                <a:gd name="T6" fmla="*/ 2 w 21"/>
                <a:gd name="T7" fmla="*/ 8 h 14"/>
                <a:gd name="T8" fmla="*/ 7 w 21"/>
                <a:gd name="T9" fmla="*/ 10 h 14"/>
                <a:gd name="T10" fmla="*/ 12 w 21"/>
                <a:gd name="T11" fmla="*/ 13 h 14"/>
                <a:gd name="T12" fmla="*/ 12 w 21"/>
                <a:gd name="T13" fmla="*/ 14 h 14"/>
                <a:gd name="T14" fmla="*/ 14 w 21"/>
                <a:gd name="T15" fmla="*/ 13 h 14"/>
                <a:gd name="T16" fmla="*/ 21 w 21"/>
                <a:gd name="T17" fmla="*/ 7 h 14"/>
                <a:gd name="T18" fmla="*/ 16 w 21"/>
                <a:gd name="T19" fmla="*/ 2 h 14"/>
                <a:gd name="T20" fmla="*/ 12 w 21"/>
                <a:gd name="T21" fmla="*/ 0 h 14"/>
                <a:gd name="T22" fmla="*/ 6 w 21"/>
                <a:gd name="T23" fmla="*/ 2 h 14"/>
                <a:gd name="T24" fmla="*/ 0 w 21"/>
                <a:gd name="T2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4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10"/>
                    <a:pt x="5" y="9"/>
                    <a:pt x="7" y="10"/>
                  </a:cubicBezTo>
                  <a:cubicBezTo>
                    <a:pt x="9" y="10"/>
                    <a:pt x="11" y="11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7" y="12"/>
                    <a:pt x="19" y="10"/>
                    <a:pt x="21" y="7"/>
                  </a:cubicBezTo>
                  <a:cubicBezTo>
                    <a:pt x="20" y="5"/>
                    <a:pt x="18" y="3"/>
                    <a:pt x="16" y="2"/>
                  </a:cubicBezTo>
                  <a:cubicBezTo>
                    <a:pt x="15" y="1"/>
                    <a:pt x="13" y="0"/>
                    <a:pt x="12" y="0"/>
                  </a:cubicBezTo>
                  <a:cubicBezTo>
                    <a:pt x="9" y="1"/>
                    <a:pt x="8" y="2"/>
                    <a:pt x="6" y="2"/>
                  </a:cubicBezTo>
                  <a:cubicBezTo>
                    <a:pt x="5" y="2"/>
                    <a:pt x="1" y="1"/>
                    <a:pt x="0" y="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7">
              <a:extLst>
                <a:ext uri="{FF2B5EF4-FFF2-40B4-BE49-F238E27FC236}">
                  <a16:creationId xmlns:a16="http://schemas.microsoft.com/office/drawing/2014/main" id="{A97316A0-85C6-441C-B4BF-4EFF50EFC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5372100"/>
              <a:ext cx="49213" cy="114300"/>
            </a:xfrm>
            <a:custGeom>
              <a:avLst/>
              <a:gdLst>
                <a:gd name="T0" fmla="*/ 1 w 12"/>
                <a:gd name="T1" fmla="*/ 12 h 28"/>
                <a:gd name="T2" fmla="*/ 0 w 12"/>
                <a:gd name="T3" fmla="*/ 15 h 28"/>
                <a:gd name="T4" fmla="*/ 2 w 12"/>
                <a:gd name="T5" fmla="*/ 22 h 28"/>
                <a:gd name="T6" fmla="*/ 2 w 12"/>
                <a:gd name="T7" fmla="*/ 25 h 28"/>
                <a:gd name="T8" fmla="*/ 3 w 12"/>
                <a:gd name="T9" fmla="*/ 27 h 28"/>
                <a:gd name="T10" fmla="*/ 4 w 12"/>
                <a:gd name="T11" fmla="*/ 27 h 28"/>
                <a:gd name="T12" fmla="*/ 8 w 12"/>
                <a:gd name="T13" fmla="*/ 18 h 28"/>
                <a:gd name="T14" fmla="*/ 11 w 12"/>
                <a:gd name="T15" fmla="*/ 14 h 28"/>
                <a:gd name="T16" fmla="*/ 11 w 12"/>
                <a:gd name="T17" fmla="*/ 10 h 28"/>
                <a:gd name="T18" fmla="*/ 1 w 12"/>
                <a:gd name="T1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8">
                  <a:moveTo>
                    <a:pt x="1" y="12"/>
                  </a:moveTo>
                  <a:cubicBezTo>
                    <a:pt x="1" y="13"/>
                    <a:pt x="0" y="14"/>
                    <a:pt x="0" y="15"/>
                  </a:cubicBezTo>
                  <a:cubicBezTo>
                    <a:pt x="0" y="17"/>
                    <a:pt x="2" y="20"/>
                    <a:pt x="2" y="22"/>
                  </a:cubicBezTo>
                  <a:cubicBezTo>
                    <a:pt x="2" y="23"/>
                    <a:pt x="2" y="24"/>
                    <a:pt x="2" y="25"/>
                  </a:cubicBezTo>
                  <a:cubicBezTo>
                    <a:pt x="2" y="26"/>
                    <a:pt x="2" y="28"/>
                    <a:pt x="3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7" y="25"/>
                    <a:pt x="7" y="21"/>
                    <a:pt x="8" y="18"/>
                  </a:cubicBezTo>
                  <a:cubicBezTo>
                    <a:pt x="9" y="17"/>
                    <a:pt x="11" y="15"/>
                    <a:pt x="11" y="14"/>
                  </a:cubicBezTo>
                  <a:cubicBezTo>
                    <a:pt x="12" y="11"/>
                    <a:pt x="12" y="13"/>
                    <a:pt x="11" y="10"/>
                  </a:cubicBezTo>
                  <a:cubicBezTo>
                    <a:pt x="8" y="0"/>
                    <a:pt x="5" y="6"/>
                    <a:pt x="1" y="1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8">
              <a:extLst>
                <a:ext uri="{FF2B5EF4-FFF2-40B4-BE49-F238E27FC236}">
                  <a16:creationId xmlns:a16="http://schemas.microsoft.com/office/drawing/2014/main" id="{A0541A34-72DD-4CD5-AABA-EEC1F32B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502275"/>
              <a:ext cx="60325" cy="31750"/>
            </a:xfrm>
            <a:custGeom>
              <a:avLst/>
              <a:gdLst>
                <a:gd name="T0" fmla="*/ 13 w 15"/>
                <a:gd name="T1" fmla="*/ 1 h 8"/>
                <a:gd name="T2" fmla="*/ 12 w 15"/>
                <a:gd name="T3" fmla="*/ 1 h 8"/>
                <a:gd name="T4" fmla="*/ 9 w 15"/>
                <a:gd name="T5" fmla="*/ 3 h 8"/>
                <a:gd name="T6" fmla="*/ 3 w 15"/>
                <a:gd name="T7" fmla="*/ 4 h 8"/>
                <a:gd name="T8" fmla="*/ 1 w 15"/>
                <a:gd name="T9" fmla="*/ 4 h 8"/>
                <a:gd name="T10" fmla="*/ 0 w 15"/>
                <a:gd name="T11" fmla="*/ 6 h 8"/>
                <a:gd name="T12" fmla="*/ 6 w 15"/>
                <a:gd name="T13" fmla="*/ 6 h 8"/>
                <a:gd name="T14" fmla="*/ 8 w 15"/>
                <a:gd name="T15" fmla="*/ 5 h 8"/>
                <a:gd name="T16" fmla="*/ 10 w 15"/>
                <a:gd name="T17" fmla="*/ 6 h 8"/>
                <a:gd name="T18" fmla="*/ 11 w 15"/>
                <a:gd name="T19" fmla="*/ 8 h 8"/>
                <a:gd name="T20" fmla="*/ 12 w 15"/>
                <a:gd name="T21" fmla="*/ 7 h 8"/>
                <a:gd name="T22" fmla="*/ 15 w 15"/>
                <a:gd name="T23" fmla="*/ 3 h 8"/>
                <a:gd name="T24" fmla="*/ 13 w 15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8">
                  <a:moveTo>
                    <a:pt x="13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7" y="4"/>
                    <a:pt x="5" y="4"/>
                    <a:pt x="3" y="4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0" y="7"/>
                    <a:pt x="10" y="8"/>
                    <a:pt x="11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3" y="7"/>
                    <a:pt x="15" y="5"/>
                    <a:pt x="15" y="3"/>
                  </a:cubicBezTo>
                  <a:cubicBezTo>
                    <a:pt x="15" y="2"/>
                    <a:pt x="14" y="0"/>
                    <a:pt x="13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9">
              <a:extLst>
                <a:ext uri="{FF2B5EF4-FFF2-40B4-BE49-F238E27FC236}">
                  <a16:creationId xmlns:a16="http://schemas.microsoft.com/office/drawing/2014/main" id="{5141E968-A6DD-45C7-BBF3-EEB1D9BA3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6800" y="5229225"/>
              <a:ext cx="184150" cy="60325"/>
            </a:xfrm>
            <a:custGeom>
              <a:avLst/>
              <a:gdLst>
                <a:gd name="T0" fmla="*/ 6 w 45"/>
                <a:gd name="T1" fmla="*/ 2 h 15"/>
                <a:gd name="T2" fmla="*/ 2 w 45"/>
                <a:gd name="T3" fmla="*/ 3 h 15"/>
                <a:gd name="T4" fmla="*/ 2 w 45"/>
                <a:gd name="T5" fmla="*/ 7 h 15"/>
                <a:gd name="T6" fmla="*/ 3 w 45"/>
                <a:gd name="T7" fmla="*/ 7 h 15"/>
                <a:gd name="T8" fmla="*/ 9 w 45"/>
                <a:gd name="T9" fmla="*/ 7 h 15"/>
                <a:gd name="T10" fmla="*/ 14 w 45"/>
                <a:gd name="T11" fmla="*/ 12 h 15"/>
                <a:gd name="T12" fmla="*/ 15 w 45"/>
                <a:gd name="T13" fmla="*/ 8 h 15"/>
                <a:gd name="T14" fmla="*/ 19 w 45"/>
                <a:gd name="T15" fmla="*/ 9 h 15"/>
                <a:gd name="T16" fmla="*/ 22 w 45"/>
                <a:gd name="T17" fmla="*/ 11 h 15"/>
                <a:gd name="T18" fmla="*/ 28 w 45"/>
                <a:gd name="T19" fmla="*/ 10 h 15"/>
                <a:gd name="T20" fmla="*/ 33 w 45"/>
                <a:gd name="T21" fmla="*/ 11 h 15"/>
                <a:gd name="T22" fmla="*/ 35 w 45"/>
                <a:gd name="T23" fmla="*/ 14 h 15"/>
                <a:gd name="T24" fmla="*/ 37 w 45"/>
                <a:gd name="T25" fmla="*/ 14 h 15"/>
                <a:gd name="T26" fmla="*/ 40 w 45"/>
                <a:gd name="T27" fmla="*/ 15 h 15"/>
                <a:gd name="T28" fmla="*/ 44 w 45"/>
                <a:gd name="T29" fmla="*/ 14 h 15"/>
                <a:gd name="T30" fmla="*/ 43 w 45"/>
                <a:gd name="T31" fmla="*/ 10 h 15"/>
                <a:gd name="T32" fmla="*/ 31 w 45"/>
                <a:gd name="T33" fmla="*/ 2 h 15"/>
                <a:gd name="T34" fmla="*/ 25 w 45"/>
                <a:gd name="T35" fmla="*/ 1 h 15"/>
                <a:gd name="T36" fmla="*/ 17 w 45"/>
                <a:gd name="T37" fmla="*/ 1 h 15"/>
                <a:gd name="T38" fmla="*/ 8 w 45"/>
                <a:gd name="T39" fmla="*/ 1 h 15"/>
                <a:gd name="T40" fmla="*/ 6 w 45"/>
                <a:gd name="T4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15">
                  <a:moveTo>
                    <a:pt x="6" y="2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0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5" y="7"/>
                    <a:pt x="7" y="7"/>
                    <a:pt x="9" y="7"/>
                  </a:cubicBezTo>
                  <a:cubicBezTo>
                    <a:pt x="11" y="8"/>
                    <a:pt x="13" y="9"/>
                    <a:pt x="14" y="12"/>
                  </a:cubicBezTo>
                  <a:cubicBezTo>
                    <a:pt x="15" y="11"/>
                    <a:pt x="15" y="10"/>
                    <a:pt x="15" y="8"/>
                  </a:cubicBezTo>
                  <a:cubicBezTo>
                    <a:pt x="16" y="8"/>
                    <a:pt x="18" y="8"/>
                    <a:pt x="19" y="9"/>
                  </a:cubicBezTo>
                  <a:cubicBezTo>
                    <a:pt x="20" y="10"/>
                    <a:pt x="21" y="11"/>
                    <a:pt x="22" y="11"/>
                  </a:cubicBezTo>
                  <a:cubicBezTo>
                    <a:pt x="24" y="11"/>
                    <a:pt x="26" y="11"/>
                    <a:pt x="28" y="10"/>
                  </a:cubicBezTo>
                  <a:cubicBezTo>
                    <a:pt x="30" y="9"/>
                    <a:pt x="32" y="9"/>
                    <a:pt x="33" y="11"/>
                  </a:cubicBezTo>
                  <a:cubicBezTo>
                    <a:pt x="34" y="12"/>
                    <a:pt x="34" y="13"/>
                    <a:pt x="35" y="14"/>
                  </a:cubicBezTo>
                  <a:cubicBezTo>
                    <a:pt x="35" y="14"/>
                    <a:pt x="36" y="14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2" y="15"/>
                    <a:pt x="43" y="15"/>
                    <a:pt x="44" y="14"/>
                  </a:cubicBezTo>
                  <a:cubicBezTo>
                    <a:pt x="45" y="13"/>
                    <a:pt x="44" y="11"/>
                    <a:pt x="43" y="10"/>
                  </a:cubicBezTo>
                  <a:cubicBezTo>
                    <a:pt x="40" y="6"/>
                    <a:pt x="36" y="4"/>
                    <a:pt x="31" y="2"/>
                  </a:cubicBezTo>
                  <a:cubicBezTo>
                    <a:pt x="29" y="2"/>
                    <a:pt x="27" y="1"/>
                    <a:pt x="25" y="1"/>
                  </a:cubicBezTo>
                  <a:cubicBezTo>
                    <a:pt x="22" y="0"/>
                    <a:pt x="20" y="0"/>
                    <a:pt x="17" y="1"/>
                  </a:cubicBezTo>
                  <a:cubicBezTo>
                    <a:pt x="14" y="1"/>
                    <a:pt x="11" y="1"/>
                    <a:pt x="8" y="1"/>
                  </a:cubicBezTo>
                  <a:cubicBezTo>
                    <a:pt x="7" y="2"/>
                    <a:pt x="7" y="2"/>
                    <a:pt x="6" y="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0">
              <a:extLst>
                <a:ext uri="{FF2B5EF4-FFF2-40B4-BE49-F238E27FC236}">
                  <a16:creationId xmlns:a16="http://schemas.microsoft.com/office/drawing/2014/main" id="{C1AF9CF5-22C1-4360-AE17-9198DE03A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8225" y="4940300"/>
              <a:ext cx="82550" cy="179388"/>
            </a:xfrm>
            <a:custGeom>
              <a:avLst/>
              <a:gdLst>
                <a:gd name="T0" fmla="*/ 7 w 20"/>
                <a:gd name="T1" fmla="*/ 0 h 44"/>
                <a:gd name="T2" fmla="*/ 5 w 20"/>
                <a:gd name="T3" fmla="*/ 3 h 44"/>
                <a:gd name="T4" fmla="*/ 3 w 20"/>
                <a:gd name="T5" fmla="*/ 7 h 44"/>
                <a:gd name="T6" fmla="*/ 0 w 20"/>
                <a:gd name="T7" fmla="*/ 12 h 44"/>
                <a:gd name="T8" fmla="*/ 0 w 20"/>
                <a:gd name="T9" fmla="*/ 14 h 44"/>
                <a:gd name="T10" fmla="*/ 5 w 20"/>
                <a:gd name="T11" fmla="*/ 29 h 44"/>
                <a:gd name="T12" fmla="*/ 4 w 20"/>
                <a:gd name="T13" fmla="*/ 35 h 44"/>
                <a:gd name="T14" fmla="*/ 8 w 20"/>
                <a:gd name="T15" fmla="*/ 36 h 44"/>
                <a:gd name="T16" fmla="*/ 9 w 20"/>
                <a:gd name="T17" fmla="*/ 40 h 44"/>
                <a:gd name="T18" fmla="*/ 12 w 20"/>
                <a:gd name="T19" fmla="*/ 44 h 44"/>
                <a:gd name="T20" fmla="*/ 14 w 20"/>
                <a:gd name="T21" fmla="*/ 43 h 44"/>
                <a:gd name="T22" fmla="*/ 12 w 20"/>
                <a:gd name="T23" fmla="*/ 40 h 44"/>
                <a:gd name="T24" fmla="*/ 7 w 20"/>
                <a:gd name="T25" fmla="*/ 32 h 44"/>
                <a:gd name="T26" fmla="*/ 7 w 20"/>
                <a:gd name="T27" fmla="*/ 27 h 44"/>
                <a:gd name="T28" fmla="*/ 6 w 20"/>
                <a:gd name="T29" fmla="*/ 23 h 44"/>
                <a:gd name="T30" fmla="*/ 11 w 20"/>
                <a:gd name="T31" fmla="*/ 24 h 44"/>
                <a:gd name="T32" fmla="*/ 13 w 20"/>
                <a:gd name="T33" fmla="*/ 26 h 44"/>
                <a:gd name="T34" fmla="*/ 15 w 20"/>
                <a:gd name="T35" fmla="*/ 26 h 44"/>
                <a:gd name="T36" fmla="*/ 19 w 20"/>
                <a:gd name="T37" fmla="*/ 28 h 44"/>
                <a:gd name="T38" fmla="*/ 19 w 20"/>
                <a:gd name="T39" fmla="*/ 26 h 44"/>
                <a:gd name="T40" fmla="*/ 11 w 20"/>
                <a:gd name="T41" fmla="*/ 22 h 44"/>
                <a:gd name="T42" fmla="*/ 12 w 20"/>
                <a:gd name="T43" fmla="*/ 19 h 44"/>
                <a:gd name="T44" fmla="*/ 13 w 20"/>
                <a:gd name="T45" fmla="*/ 18 h 44"/>
                <a:gd name="T46" fmla="*/ 15 w 20"/>
                <a:gd name="T47" fmla="*/ 16 h 44"/>
                <a:gd name="T48" fmla="*/ 18 w 20"/>
                <a:gd name="T49" fmla="*/ 17 h 44"/>
                <a:gd name="T50" fmla="*/ 18 w 20"/>
                <a:gd name="T51" fmla="*/ 9 h 44"/>
                <a:gd name="T52" fmla="*/ 8 w 20"/>
                <a:gd name="T53" fmla="*/ 17 h 44"/>
                <a:gd name="T54" fmla="*/ 6 w 20"/>
                <a:gd name="T55" fmla="*/ 19 h 44"/>
                <a:gd name="T56" fmla="*/ 5 w 20"/>
                <a:gd name="T57" fmla="*/ 19 h 44"/>
                <a:gd name="T58" fmla="*/ 5 w 20"/>
                <a:gd name="T59" fmla="*/ 15 h 44"/>
                <a:gd name="T60" fmla="*/ 8 w 20"/>
                <a:gd name="T61" fmla="*/ 14 h 44"/>
                <a:gd name="T62" fmla="*/ 8 w 20"/>
                <a:gd name="T63" fmla="*/ 13 h 44"/>
                <a:gd name="T64" fmla="*/ 9 w 20"/>
                <a:gd name="T65" fmla="*/ 10 h 44"/>
                <a:gd name="T66" fmla="*/ 8 w 20"/>
                <a:gd name="T67" fmla="*/ 7 h 44"/>
                <a:gd name="T68" fmla="*/ 7 w 20"/>
                <a:gd name="T69" fmla="*/ 5 h 44"/>
                <a:gd name="T70" fmla="*/ 7 w 20"/>
                <a:gd name="T7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44">
                  <a:moveTo>
                    <a:pt x="7" y="0"/>
                  </a:moveTo>
                  <a:cubicBezTo>
                    <a:pt x="6" y="0"/>
                    <a:pt x="5" y="1"/>
                    <a:pt x="5" y="3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2" y="9"/>
                    <a:pt x="0" y="10"/>
                    <a:pt x="0" y="12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2" y="19"/>
                    <a:pt x="3" y="24"/>
                    <a:pt x="5" y="29"/>
                  </a:cubicBezTo>
                  <a:cubicBezTo>
                    <a:pt x="5" y="31"/>
                    <a:pt x="6" y="33"/>
                    <a:pt x="4" y="35"/>
                  </a:cubicBezTo>
                  <a:cubicBezTo>
                    <a:pt x="6" y="34"/>
                    <a:pt x="7" y="35"/>
                    <a:pt x="8" y="36"/>
                  </a:cubicBezTo>
                  <a:cubicBezTo>
                    <a:pt x="9" y="38"/>
                    <a:pt x="9" y="39"/>
                    <a:pt x="9" y="40"/>
                  </a:cubicBezTo>
                  <a:cubicBezTo>
                    <a:pt x="10" y="42"/>
                    <a:pt x="11" y="43"/>
                    <a:pt x="12" y="44"/>
                  </a:cubicBezTo>
                  <a:cubicBezTo>
                    <a:pt x="13" y="44"/>
                    <a:pt x="13" y="44"/>
                    <a:pt x="14" y="43"/>
                  </a:cubicBezTo>
                  <a:cubicBezTo>
                    <a:pt x="14" y="42"/>
                    <a:pt x="13" y="41"/>
                    <a:pt x="12" y="40"/>
                  </a:cubicBezTo>
                  <a:cubicBezTo>
                    <a:pt x="9" y="39"/>
                    <a:pt x="8" y="35"/>
                    <a:pt x="7" y="32"/>
                  </a:cubicBezTo>
                  <a:cubicBezTo>
                    <a:pt x="7" y="30"/>
                    <a:pt x="7" y="29"/>
                    <a:pt x="7" y="27"/>
                  </a:cubicBezTo>
                  <a:cubicBezTo>
                    <a:pt x="7" y="26"/>
                    <a:pt x="7" y="24"/>
                    <a:pt x="6" y="23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12" y="25"/>
                    <a:pt x="12" y="26"/>
                    <a:pt x="13" y="26"/>
                  </a:cubicBezTo>
                  <a:cubicBezTo>
                    <a:pt x="13" y="27"/>
                    <a:pt x="14" y="26"/>
                    <a:pt x="15" y="26"/>
                  </a:cubicBezTo>
                  <a:cubicBezTo>
                    <a:pt x="16" y="26"/>
                    <a:pt x="18" y="27"/>
                    <a:pt x="19" y="28"/>
                  </a:cubicBezTo>
                  <a:cubicBezTo>
                    <a:pt x="20" y="28"/>
                    <a:pt x="20" y="27"/>
                    <a:pt x="19" y="26"/>
                  </a:cubicBezTo>
                  <a:cubicBezTo>
                    <a:pt x="17" y="23"/>
                    <a:pt x="14" y="22"/>
                    <a:pt x="11" y="22"/>
                  </a:cubicBezTo>
                  <a:cubicBezTo>
                    <a:pt x="10" y="21"/>
                    <a:pt x="11" y="20"/>
                    <a:pt x="12" y="19"/>
                  </a:cubicBezTo>
                  <a:cubicBezTo>
                    <a:pt x="12" y="19"/>
                    <a:pt x="13" y="19"/>
                    <a:pt x="13" y="18"/>
                  </a:cubicBezTo>
                  <a:cubicBezTo>
                    <a:pt x="14" y="18"/>
                    <a:pt x="15" y="17"/>
                    <a:pt x="15" y="16"/>
                  </a:cubicBezTo>
                  <a:cubicBezTo>
                    <a:pt x="16" y="16"/>
                    <a:pt x="18" y="16"/>
                    <a:pt x="18" y="17"/>
                  </a:cubicBezTo>
                  <a:cubicBezTo>
                    <a:pt x="18" y="14"/>
                    <a:pt x="18" y="12"/>
                    <a:pt x="18" y="9"/>
                  </a:cubicBezTo>
                  <a:cubicBezTo>
                    <a:pt x="14" y="9"/>
                    <a:pt x="10" y="13"/>
                    <a:pt x="8" y="17"/>
                  </a:cubicBezTo>
                  <a:cubicBezTo>
                    <a:pt x="8" y="18"/>
                    <a:pt x="7" y="20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4" y="17"/>
                    <a:pt x="3" y="15"/>
                    <a:pt x="5" y="15"/>
                  </a:cubicBezTo>
                  <a:cubicBezTo>
                    <a:pt x="6" y="14"/>
                    <a:pt x="7" y="15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9" y="9"/>
                    <a:pt x="9" y="8"/>
                    <a:pt x="8" y="7"/>
                  </a:cubicBezTo>
                  <a:cubicBezTo>
                    <a:pt x="8" y="6"/>
                    <a:pt x="7" y="6"/>
                    <a:pt x="7" y="5"/>
                  </a:cubicBezTo>
                  <a:cubicBezTo>
                    <a:pt x="6" y="5"/>
                    <a:pt x="6" y="0"/>
                    <a:pt x="7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1">
              <a:extLst>
                <a:ext uri="{FF2B5EF4-FFF2-40B4-BE49-F238E27FC236}">
                  <a16:creationId xmlns:a16="http://schemas.microsoft.com/office/drawing/2014/main" id="{3B5C9FB6-7FC5-4AFE-AD8B-A2541FC60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500" y="4919663"/>
              <a:ext cx="33338" cy="33338"/>
            </a:xfrm>
            <a:custGeom>
              <a:avLst/>
              <a:gdLst>
                <a:gd name="T0" fmla="*/ 5 w 8"/>
                <a:gd name="T1" fmla="*/ 2 h 8"/>
                <a:gd name="T2" fmla="*/ 0 w 8"/>
                <a:gd name="T3" fmla="*/ 6 h 8"/>
                <a:gd name="T4" fmla="*/ 2 w 8"/>
                <a:gd name="T5" fmla="*/ 7 h 8"/>
                <a:gd name="T6" fmla="*/ 2 w 8"/>
                <a:gd name="T7" fmla="*/ 8 h 8"/>
                <a:gd name="T8" fmla="*/ 5 w 8"/>
                <a:gd name="T9" fmla="*/ 7 h 8"/>
                <a:gd name="T10" fmla="*/ 8 w 8"/>
                <a:gd name="T11" fmla="*/ 6 h 8"/>
                <a:gd name="T12" fmla="*/ 7 w 8"/>
                <a:gd name="T13" fmla="*/ 5 h 8"/>
                <a:gd name="T14" fmla="*/ 6 w 8"/>
                <a:gd name="T15" fmla="*/ 4 h 8"/>
                <a:gd name="T16" fmla="*/ 6 w 8"/>
                <a:gd name="T17" fmla="*/ 3 h 8"/>
                <a:gd name="T18" fmla="*/ 8 w 8"/>
                <a:gd name="T19" fmla="*/ 0 h 8"/>
                <a:gd name="T20" fmla="*/ 5 w 8"/>
                <a:gd name="T2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cubicBezTo>
                    <a:pt x="3" y="3"/>
                    <a:pt x="1" y="5"/>
                    <a:pt x="0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2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2">
              <a:extLst>
                <a:ext uri="{FF2B5EF4-FFF2-40B4-BE49-F238E27FC236}">
                  <a16:creationId xmlns:a16="http://schemas.microsoft.com/office/drawing/2014/main" id="{A389EE82-EAA9-4C2F-9FB6-7BE09B53B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0425" y="5159375"/>
              <a:ext cx="117475" cy="28575"/>
            </a:xfrm>
            <a:custGeom>
              <a:avLst/>
              <a:gdLst>
                <a:gd name="T0" fmla="*/ 0 w 29"/>
                <a:gd name="T1" fmla="*/ 7 h 7"/>
                <a:gd name="T2" fmla="*/ 3 w 29"/>
                <a:gd name="T3" fmla="*/ 7 h 7"/>
                <a:gd name="T4" fmla="*/ 5 w 29"/>
                <a:gd name="T5" fmla="*/ 5 h 7"/>
                <a:gd name="T6" fmla="*/ 12 w 29"/>
                <a:gd name="T7" fmla="*/ 5 h 7"/>
                <a:gd name="T8" fmla="*/ 29 w 29"/>
                <a:gd name="T9" fmla="*/ 4 h 7"/>
                <a:gd name="T10" fmla="*/ 21 w 29"/>
                <a:gd name="T11" fmla="*/ 3 h 7"/>
                <a:gd name="T12" fmla="*/ 9 w 29"/>
                <a:gd name="T13" fmla="*/ 2 h 7"/>
                <a:gd name="T14" fmla="*/ 2 w 29"/>
                <a:gd name="T15" fmla="*/ 1 h 7"/>
                <a:gd name="T16" fmla="*/ 0 w 29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7" y="4"/>
                    <a:pt x="10" y="4"/>
                    <a:pt x="12" y="5"/>
                  </a:cubicBezTo>
                  <a:cubicBezTo>
                    <a:pt x="18" y="5"/>
                    <a:pt x="23" y="4"/>
                    <a:pt x="29" y="4"/>
                  </a:cubicBezTo>
                  <a:cubicBezTo>
                    <a:pt x="27" y="3"/>
                    <a:pt x="24" y="3"/>
                    <a:pt x="21" y="3"/>
                  </a:cubicBezTo>
                  <a:cubicBezTo>
                    <a:pt x="17" y="3"/>
                    <a:pt x="13" y="2"/>
                    <a:pt x="9" y="2"/>
                  </a:cubicBezTo>
                  <a:cubicBezTo>
                    <a:pt x="7" y="1"/>
                    <a:pt x="4" y="0"/>
                    <a:pt x="2" y="1"/>
                  </a:cubicBezTo>
                  <a:cubicBezTo>
                    <a:pt x="2" y="1"/>
                    <a:pt x="0" y="7"/>
                    <a:pt x="0" y="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3">
              <a:extLst>
                <a:ext uri="{FF2B5EF4-FFF2-40B4-BE49-F238E27FC236}">
                  <a16:creationId xmlns:a16="http://schemas.microsoft.com/office/drawing/2014/main" id="{2C3609E1-1D7F-4784-8947-9445D5309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2988" y="5148263"/>
              <a:ext cx="36513" cy="23813"/>
            </a:xfrm>
            <a:custGeom>
              <a:avLst/>
              <a:gdLst>
                <a:gd name="T0" fmla="*/ 1 w 9"/>
                <a:gd name="T1" fmla="*/ 2 h 6"/>
                <a:gd name="T2" fmla="*/ 0 w 9"/>
                <a:gd name="T3" fmla="*/ 4 h 6"/>
                <a:gd name="T4" fmla="*/ 1 w 9"/>
                <a:gd name="T5" fmla="*/ 5 h 6"/>
                <a:gd name="T6" fmla="*/ 6 w 9"/>
                <a:gd name="T7" fmla="*/ 5 h 6"/>
                <a:gd name="T8" fmla="*/ 8 w 9"/>
                <a:gd name="T9" fmla="*/ 6 h 6"/>
                <a:gd name="T10" fmla="*/ 8 w 9"/>
                <a:gd name="T11" fmla="*/ 3 h 6"/>
                <a:gd name="T12" fmla="*/ 7 w 9"/>
                <a:gd name="T13" fmla="*/ 2 h 6"/>
                <a:gd name="T14" fmla="*/ 6 w 9"/>
                <a:gd name="T15" fmla="*/ 1 h 6"/>
                <a:gd name="T16" fmla="*/ 4 w 9"/>
                <a:gd name="T17" fmla="*/ 1 h 6"/>
                <a:gd name="T18" fmla="*/ 0 w 9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1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4" y="4"/>
                    <a:pt x="6" y="5"/>
                  </a:cubicBezTo>
                  <a:cubicBezTo>
                    <a:pt x="7" y="5"/>
                    <a:pt x="7" y="5"/>
                    <a:pt x="8" y="6"/>
                  </a:cubicBezTo>
                  <a:cubicBezTo>
                    <a:pt x="8" y="5"/>
                    <a:pt x="9" y="4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2"/>
                    <a:pt x="1" y="2"/>
                    <a:pt x="0" y="2"/>
                  </a:cubicBezTo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4">
              <a:extLst>
                <a:ext uri="{FF2B5EF4-FFF2-40B4-BE49-F238E27FC236}">
                  <a16:creationId xmlns:a16="http://schemas.microsoft.com/office/drawing/2014/main" id="{9EAA10B0-3010-44C5-B436-12776558F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3163" y="5167313"/>
              <a:ext cx="33338" cy="25400"/>
            </a:xfrm>
            <a:custGeom>
              <a:avLst/>
              <a:gdLst>
                <a:gd name="T0" fmla="*/ 4 w 8"/>
                <a:gd name="T1" fmla="*/ 2 h 6"/>
                <a:gd name="T2" fmla="*/ 1 w 8"/>
                <a:gd name="T3" fmla="*/ 3 h 6"/>
                <a:gd name="T4" fmla="*/ 0 w 8"/>
                <a:gd name="T5" fmla="*/ 4 h 6"/>
                <a:gd name="T6" fmla="*/ 0 w 8"/>
                <a:gd name="T7" fmla="*/ 4 h 6"/>
                <a:gd name="T8" fmla="*/ 6 w 8"/>
                <a:gd name="T9" fmla="*/ 5 h 6"/>
                <a:gd name="T10" fmla="*/ 6 w 8"/>
                <a:gd name="T11" fmla="*/ 6 h 6"/>
                <a:gd name="T12" fmla="*/ 8 w 8"/>
                <a:gd name="T13" fmla="*/ 6 h 6"/>
                <a:gd name="T14" fmla="*/ 8 w 8"/>
                <a:gd name="T15" fmla="*/ 5 h 6"/>
                <a:gd name="T16" fmla="*/ 8 w 8"/>
                <a:gd name="T17" fmla="*/ 0 h 6"/>
                <a:gd name="T18" fmla="*/ 4 w 8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4" y="2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4" y="4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8" y="2"/>
                    <a:pt x="8" y="0"/>
                  </a:cubicBezTo>
                  <a:cubicBezTo>
                    <a:pt x="7" y="1"/>
                    <a:pt x="5" y="1"/>
                    <a:pt x="4" y="2"/>
                  </a:cubicBezTo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55">
              <a:extLst>
                <a:ext uri="{FF2B5EF4-FFF2-40B4-BE49-F238E27FC236}">
                  <a16:creationId xmlns:a16="http://schemas.microsoft.com/office/drawing/2014/main" id="{DD891B4A-0DD7-4348-9C76-6D0AD58D6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1738" y="5062538"/>
              <a:ext cx="65088" cy="31750"/>
            </a:xfrm>
            <a:custGeom>
              <a:avLst/>
              <a:gdLst>
                <a:gd name="T0" fmla="*/ 6 w 16"/>
                <a:gd name="T1" fmla="*/ 8 h 8"/>
                <a:gd name="T2" fmla="*/ 15 w 16"/>
                <a:gd name="T3" fmla="*/ 5 h 8"/>
                <a:gd name="T4" fmla="*/ 16 w 16"/>
                <a:gd name="T5" fmla="*/ 5 h 8"/>
                <a:gd name="T6" fmla="*/ 16 w 16"/>
                <a:gd name="T7" fmla="*/ 5 h 8"/>
                <a:gd name="T8" fmla="*/ 13 w 16"/>
                <a:gd name="T9" fmla="*/ 2 h 8"/>
                <a:gd name="T10" fmla="*/ 9 w 16"/>
                <a:gd name="T11" fmla="*/ 1 h 8"/>
                <a:gd name="T12" fmla="*/ 8 w 16"/>
                <a:gd name="T13" fmla="*/ 0 h 8"/>
                <a:gd name="T14" fmla="*/ 5 w 16"/>
                <a:gd name="T15" fmla="*/ 0 h 8"/>
                <a:gd name="T16" fmla="*/ 1 w 16"/>
                <a:gd name="T17" fmla="*/ 4 h 8"/>
                <a:gd name="T18" fmla="*/ 6 w 1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8">
                  <a:moveTo>
                    <a:pt x="6" y="8"/>
                  </a:moveTo>
                  <a:cubicBezTo>
                    <a:pt x="9" y="7"/>
                    <a:pt x="12" y="6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3"/>
                    <a:pt x="14" y="2"/>
                    <a:pt x="13" y="2"/>
                  </a:cubicBezTo>
                  <a:cubicBezTo>
                    <a:pt x="12" y="2"/>
                    <a:pt x="10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2"/>
                    <a:pt x="1" y="4"/>
                  </a:cubicBezTo>
                  <a:cubicBezTo>
                    <a:pt x="1" y="4"/>
                    <a:pt x="6" y="8"/>
                    <a:pt x="6" y="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6">
              <a:extLst>
                <a:ext uri="{FF2B5EF4-FFF2-40B4-BE49-F238E27FC236}">
                  <a16:creationId xmlns:a16="http://schemas.microsoft.com/office/drawing/2014/main" id="{CA887EC6-7AC0-4744-AFE3-62196B5D5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3233738"/>
              <a:ext cx="93663" cy="98425"/>
            </a:xfrm>
            <a:custGeom>
              <a:avLst/>
              <a:gdLst>
                <a:gd name="T0" fmla="*/ 13 w 23"/>
                <a:gd name="T1" fmla="*/ 1 h 24"/>
                <a:gd name="T2" fmla="*/ 7 w 23"/>
                <a:gd name="T3" fmla="*/ 2 h 24"/>
                <a:gd name="T4" fmla="*/ 7 w 23"/>
                <a:gd name="T5" fmla="*/ 2 h 24"/>
                <a:gd name="T6" fmla="*/ 7 w 23"/>
                <a:gd name="T7" fmla="*/ 2 h 24"/>
                <a:gd name="T8" fmla="*/ 3 w 23"/>
                <a:gd name="T9" fmla="*/ 8 h 24"/>
                <a:gd name="T10" fmla="*/ 0 w 23"/>
                <a:gd name="T11" fmla="*/ 12 h 24"/>
                <a:gd name="T12" fmla="*/ 11 w 23"/>
                <a:gd name="T13" fmla="*/ 17 h 24"/>
                <a:gd name="T14" fmla="*/ 12 w 23"/>
                <a:gd name="T15" fmla="*/ 17 h 24"/>
                <a:gd name="T16" fmla="*/ 12 w 23"/>
                <a:gd name="T17" fmla="*/ 18 h 24"/>
                <a:gd name="T18" fmla="*/ 13 w 23"/>
                <a:gd name="T19" fmla="*/ 24 h 24"/>
                <a:gd name="T20" fmla="*/ 23 w 23"/>
                <a:gd name="T21" fmla="*/ 23 h 24"/>
                <a:gd name="T22" fmla="*/ 17 w 23"/>
                <a:gd name="T23" fmla="*/ 11 h 24"/>
                <a:gd name="T24" fmla="*/ 15 w 23"/>
                <a:gd name="T25" fmla="*/ 6 h 24"/>
                <a:gd name="T26" fmla="*/ 17 w 23"/>
                <a:gd name="T27" fmla="*/ 4 h 24"/>
                <a:gd name="T28" fmla="*/ 16 w 23"/>
                <a:gd name="T29" fmla="*/ 3 h 24"/>
                <a:gd name="T30" fmla="*/ 13 w 23"/>
                <a:gd name="T3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4"/>
                    <a:pt x="4" y="6"/>
                    <a:pt x="3" y="8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4" y="13"/>
                    <a:pt x="8" y="15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20"/>
                    <a:pt x="12" y="22"/>
                    <a:pt x="1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1" y="19"/>
                    <a:pt x="19" y="15"/>
                    <a:pt x="17" y="11"/>
                  </a:cubicBezTo>
                  <a:cubicBezTo>
                    <a:pt x="16" y="10"/>
                    <a:pt x="15" y="8"/>
                    <a:pt x="15" y="6"/>
                  </a:cubicBezTo>
                  <a:cubicBezTo>
                    <a:pt x="16" y="5"/>
                    <a:pt x="16" y="4"/>
                    <a:pt x="17" y="4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2"/>
                    <a:pt x="14" y="1"/>
                    <a:pt x="13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7">
              <a:extLst>
                <a:ext uri="{FF2B5EF4-FFF2-40B4-BE49-F238E27FC236}">
                  <a16:creationId xmlns:a16="http://schemas.microsoft.com/office/drawing/2014/main" id="{93A60299-3B43-4CC0-B52A-EA740278B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788" y="3678238"/>
              <a:ext cx="431800" cy="882650"/>
            </a:xfrm>
            <a:custGeom>
              <a:avLst/>
              <a:gdLst>
                <a:gd name="T0" fmla="*/ 60 w 106"/>
                <a:gd name="T1" fmla="*/ 76 h 217"/>
                <a:gd name="T2" fmla="*/ 85 w 106"/>
                <a:gd name="T3" fmla="*/ 28 h 217"/>
                <a:gd name="T4" fmla="*/ 74 w 106"/>
                <a:gd name="T5" fmla="*/ 26 h 217"/>
                <a:gd name="T6" fmla="*/ 60 w 106"/>
                <a:gd name="T7" fmla="*/ 13 h 217"/>
                <a:gd name="T8" fmla="*/ 45 w 106"/>
                <a:gd name="T9" fmla="*/ 0 h 217"/>
                <a:gd name="T10" fmla="*/ 23 w 106"/>
                <a:gd name="T11" fmla="*/ 11 h 217"/>
                <a:gd name="T12" fmla="*/ 17 w 106"/>
                <a:gd name="T13" fmla="*/ 11 h 217"/>
                <a:gd name="T14" fmla="*/ 9 w 106"/>
                <a:gd name="T15" fmla="*/ 10 h 217"/>
                <a:gd name="T16" fmla="*/ 0 w 106"/>
                <a:gd name="T17" fmla="*/ 13 h 217"/>
                <a:gd name="T18" fmla="*/ 9 w 106"/>
                <a:gd name="T19" fmla="*/ 20 h 217"/>
                <a:gd name="T20" fmla="*/ 15 w 106"/>
                <a:gd name="T21" fmla="*/ 32 h 217"/>
                <a:gd name="T22" fmla="*/ 23 w 106"/>
                <a:gd name="T23" fmla="*/ 37 h 217"/>
                <a:gd name="T24" fmla="*/ 38 w 106"/>
                <a:gd name="T25" fmla="*/ 38 h 217"/>
                <a:gd name="T26" fmla="*/ 41 w 106"/>
                <a:gd name="T27" fmla="*/ 49 h 217"/>
                <a:gd name="T28" fmla="*/ 37 w 106"/>
                <a:gd name="T29" fmla="*/ 59 h 217"/>
                <a:gd name="T30" fmla="*/ 27 w 106"/>
                <a:gd name="T31" fmla="*/ 59 h 217"/>
                <a:gd name="T32" fmla="*/ 44 w 106"/>
                <a:gd name="T33" fmla="*/ 72 h 217"/>
                <a:gd name="T34" fmla="*/ 62 w 106"/>
                <a:gd name="T35" fmla="*/ 94 h 217"/>
                <a:gd name="T36" fmla="*/ 76 w 106"/>
                <a:gd name="T37" fmla="*/ 109 h 217"/>
                <a:gd name="T38" fmla="*/ 82 w 106"/>
                <a:gd name="T39" fmla="*/ 122 h 217"/>
                <a:gd name="T40" fmla="*/ 75 w 106"/>
                <a:gd name="T41" fmla="*/ 131 h 217"/>
                <a:gd name="T42" fmla="*/ 76 w 106"/>
                <a:gd name="T43" fmla="*/ 164 h 217"/>
                <a:gd name="T44" fmla="*/ 67 w 106"/>
                <a:gd name="T45" fmla="*/ 168 h 217"/>
                <a:gd name="T46" fmla="*/ 63 w 106"/>
                <a:gd name="T47" fmla="*/ 174 h 217"/>
                <a:gd name="T48" fmla="*/ 55 w 106"/>
                <a:gd name="T49" fmla="*/ 176 h 217"/>
                <a:gd name="T50" fmla="*/ 59 w 106"/>
                <a:gd name="T51" fmla="*/ 188 h 217"/>
                <a:gd name="T52" fmla="*/ 44 w 106"/>
                <a:gd name="T53" fmla="*/ 187 h 217"/>
                <a:gd name="T54" fmla="*/ 42 w 106"/>
                <a:gd name="T55" fmla="*/ 185 h 217"/>
                <a:gd name="T56" fmla="*/ 57 w 106"/>
                <a:gd name="T57" fmla="*/ 185 h 217"/>
                <a:gd name="T58" fmla="*/ 53 w 106"/>
                <a:gd name="T59" fmla="*/ 173 h 217"/>
                <a:gd name="T60" fmla="*/ 59 w 106"/>
                <a:gd name="T61" fmla="*/ 165 h 217"/>
                <a:gd name="T62" fmla="*/ 74 w 106"/>
                <a:gd name="T63" fmla="*/ 161 h 217"/>
                <a:gd name="T64" fmla="*/ 65 w 106"/>
                <a:gd name="T65" fmla="*/ 136 h 217"/>
                <a:gd name="T66" fmla="*/ 61 w 106"/>
                <a:gd name="T67" fmla="*/ 131 h 217"/>
                <a:gd name="T68" fmla="*/ 58 w 106"/>
                <a:gd name="T69" fmla="*/ 131 h 217"/>
                <a:gd name="T70" fmla="*/ 59 w 106"/>
                <a:gd name="T71" fmla="*/ 141 h 217"/>
                <a:gd name="T72" fmla="*/ 55 w 106"/>
                <a:gd name="T73" fmla="*/ 141 h 217"/>
                <a:gd name="T74" fmla="*/ 42 w 106"/>
                <a:gd name="T75" fmla="*/ 135 h 217"/>
                <a:gd name="T76" fmla="*/ 33 w 106"/>
                <a:gd name="T77" fmla="*/ 136 h 217"/>
                <a:gd name="T78" fmla="*/ 10 w 106"/>
                <a:gd name="T79" fmla="*/ 140 h 217"/>
                <a:gd name="T80" fmla="*/ 4 w 106"/>
                <a:gd name="T81" fmla="*/ 148 h 217"/>
                <a:gd name="T82" fmla="*/ 6 w 106"/>
                <a:gd name="T83" fmla="*/ 158 h 217"/>
                <a:gd name="T84" fmla="*/ 10 w 106"/>
                <a:gd name="T85" fmla="*/ 168 h 217"/>
                <a:gd name="T86" fmla="*/ 16 w 106"/>
                <a:gd name="T87" fmla="*/ 183 h 217"/>
                <a:gd name="T88" fmla="*/ 39 w 106"/>
                <a:gd name="T89" fmla="*/ 209 h 217"/>
                <a:gd name="T90" fmla="*/ 71 w 106"/>
                <a:gd name="T91" fmla="*/ 193 h 217"/>
                <a:gd name="T92" fmla="*/ 89 w 106"/>
                <a:gd name="T93" fmla="*/ 184 h 217"/>
                <a:gd name="T94" fmla="*/ 104 w 106"/>
                <a:gd name="T95" fmla="*/ 16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" h="217">
                  <a:moveTo>
                    <a:pt x="101" y="125"/>
                  </a:moveTo>
                  <a:cubicBezTo>
                    <a:pt x="99" y="118"/>
                    <a:pt x="95" y="110"/>
                    <a:pt x="88" y="108"/>
                  </a:cubicBezTo>
                  <a:cubicBezTo>
                    <a:pt x="75" y="102"/>
                    <a:pt x="69" y="87"/>
                    <a:pt x="60" y="76"/>
                  </a:cubicBezTo>
                  <a:cubicBezTo>
                    <a:pt x="58" y="73"/>
                    <a:pt x="56" y="70"/>
                    <a:pt x="55" y="67"/>
                  </a:cubicBezTo>
                  <a:cubicBezTo>
                    <a:pt x="51" y="59"/>
                    <a:pt x="56" y="49"/>
                    <a:pt x="62" y="42"/>
                  </a:cubicBezTo>
                  <a:cubicBezTo>
                    <a:pt x="68" y="36"/>
                    <a:pt x="77" y="32"/>
                    <a:pt x="85" y="28"/>
                  </a:cubicBezTo>
                  <a:cubicBezTo>
                    <a:pt x="83" y="26"/>
                    <a:pt x="80" y="25"/>
                    <a:pt x="78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6" y="26"/>
                    <a:pt x="75" y="26"/>
                    <a:pt x="74" y="26"/>
                  </a:cubicBezTo>
                  <a:cubicBezTo>
                    <a:pt x="72" y="25"/>
                    <a:pt x="71" y="24"/>
                    <a:pt x="70" y="23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6"/>
                    <a:pt x="61" y="15"/>
                    <a:pt x="60" y="13"/>
                  </a:cubicBezTo>
                  <a:cubicBezTo>
                    <a:pt x="60" y="11"/>
                    <a:pt x="61" y="9"/>
                    <a:pt x="63" y="7"/>
                  </a:cubicBezTo>
                  <a:cubicBezTo>
                    <a:pt x="57" y="6"/>
                    <a:pt x="52" y="4"/>
                    <a:pt x="47" y="1"/>
                  </a:cubicBezTo>
                  <a:cubicBezTo>
                    <a:pt x="46" y="0"/>
                    <a:pt x="46" y="0"/>
                    <a:pt x="45" y="0"/>
                  </a:cubicBezTo>
                  <a:cubicBezTo>
                    <a:pt x="44" y="0"/>
                    <a:pt x="43" y="0"/>
                    <a:pt x="43" y="1"/>
                  </a:cubicBezTo>
                  <a:cubicBezTo>
                    <a:pt x="37" y="5"/>
                    <a:pt x="31" y="8"/>
                    <a:pt x="25" y="12"/>
                  </a:cubicBezTo>
                  <a:cubicBezTo>
                    <a:pt x="24" y="12"/>
                    <a:pt x="24" y="12"/>
                    <a:pt x="23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10"/>
                    <a:pt x="12" y="11"/>
                    <a:pt x="9" y="10"/>
                  </a:cubicBezTo>
                  <a:cubicBezTo>
                    <a:pt x="7" y="10"/>
                    <a:pt x="5" y="9"/>
                    <a:pt x="4" y="8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7"/>
                    <a:pt x="4" y="20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8" y="21"/>
                    <a:pt x="8" y="20"/>
                    <a:pt x="9" y="20"/>
                  </a:cubicBezTo>
                  <a:cubicBezTo>
                    <a:pt x="11" y="20"/>
                    <a:pt x="12" y="20"/>
                    <a:pt x="14" y="21"/>
                  </a:cubicBezTo>
                  <a:cubicBezTo>
                    <a:pt x="14" y="22"/>
                    <a:pt x="15" y="23"/>
                    <a:pt x="14" y="23"/>
                  </a:cubicBezTo>
                  <a:cubicBezTo>
                    <a:pt x="13" y="26"/>
                    <a:pt x="13" y="29"/>
                    <a:pt x="15" y="32"/>
                  </a:cubicBezTo>
                  <a:cubicBezTo>
                    <a:pt x="16" y="34"/>
                    <a:pt x="19" y="36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7"/>
                    <a:pt x="23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6" y="35"/>
                    <a:pt x="28" y="34"/>
                    <a:pt x="31" y="34"/>
                  </a:cubicBezTo>
                  <a:cubicBezTo>
                    <a:pt x="34" y="34"/>
                    <a:pt x="36" y="36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7" y="41"/>
                    <a:pt x="36" y="42"/>
                    <a:pt x="35" y="43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50"/>
                    <a:pt x="43" y="51"/>
                  </a:cubicBezTo>
                  <a:cubicBezTo>
                    <a:pt x="43" y="52"/>
                    <a:pt x="42" y="53"/>
                    <a:pt x="42" y="53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6" y="59"/>
                    <a:pt x="36" y="59"/>
                  </a:cubicBezTo>
                  <a:cubicBezTo>
                    <a:pt x="34" y="58"/>
                    <a:pt x="31" y="57"/>
                    <a:pt x="29" y="55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30" y="61"/>
                    <a:pt x="32" y="63"/>
                    <a:pt x="35" y="65"/>
                  </a:cubicBezTo>
                  <a:cubicBezTo>
                    <a:pt x="37" y="67"/>
                    <a:pt x="40" y="69"/>
                    <a:pt x="43" y="71"/>
                  </a:cubicBezTo>
                  <a:cubicBezTo>
                    <a:pt x="44" y="71"/>
                    <a:pt x="44" y="72"/>
                    <a:pt x="44" y="72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8" y="79"/>
                    <a:pt x="53" y="83"/>
                    <a:pt x="57" y="87"/>
                  </a:cubicBezTo>
                  <a:cubicBezTo>
                    <a:pt x="59" y="89"/>
                    <a:pt x="61" y="92"/>
                    <a:pt x="62" y="94"/>
                  </a:cubicBezTo>
                  <a:cubicBezTo>
                    <a:pt x="66" y="99"/>
                    <a:pt x="70" y="104"/>
                    <a:pt x="75" y="107"/>
                  </a:cubicBezTo>
                  <a:cubicBezTo>
                    <a:pt x="76" y="107"/>
                    <a:pt x="76" y="108"/>
                    <a:pt x="76" y="108"/>
                  </a:cubicBezTo>
                  <a:cubicBezTo>
                    <a:pt x="76" y="108"/>
                    <a:pt x="76" y="109"/>
                    <a:pt x="76" y="109"/>
                  </a:cubicBezTo>
                  <a:cubicBezTo>
                    <a:pt x="75" y="111"/>
                    <a:pt x="74" y="112"/>
                    <a:pt x="73" y="114"/>
                  </a:cubicBezTo>
                  <a:cubicBezTo>
                    <a:pt x="77" y="115"/>
                    <a:pt x="80" y="117"/>
                    <a:pt x="82" y="120"/>
                  </a:cubicBezTo>
                  <a:cubicBezTo>
                    <a:pt x="82" y="121"/>
                    <a:pt x="82" y="122"/>
                    <a:pt x="82" y="122"/>
                  </a:cubicBezTo>
                  <a:cubicBezTo>
                    <a:pt x="79" y="124"/>
                    <a:pt x="77" y="126"/>
                    <a:pt x="76" y="130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1"/>
                    <a:pt x="76" y="131"/>
                    <a:pt x="75" y="131"/>
                  </a:cubicBezTo>
                  <a:cubicBezTo>
                    <a:pt x="75" y="135"/>
                    <a:pt x="75" y="139"/>
                    <a:pt x="75" y="142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6" y="163"/>
                    <a:pt x="76" y="163"/>
                    <a:pt x="76" y="164"/>
                  </a:cubicBezTo>
                  <a:cubicBezTo>
                    <a:pt x="76" y="164"/>
                    <a:pt x="76" y="164"/>
                    <a:pt x="75" y="164"/>
                  </a:cubicBezTo>
                  <a:cubicBezTo>
                    <a:pt x="75" y="164"/>
                    <a:pt x="75" y="164"/>
                    <a:pt x="75" y="164"/>
                  </a:cubicBezTo>
                  <a:cubicBezTo>
                    <a:pt x="72" y="164"/>
                    <a:pt x="69" y="165"/>
                    <a:pt x="67" y="168"/>
                  </a:cubicBezTo>
                  <a:cubicBezTo>
                    <a:pt x="66" y="168"/>
                    <a:pt x="66" y="169"/>
                    <a:pt x="65" y="168"/>
                  </a:cubicBezTo>
                  <a:cubicBezTo>
                    <a:pt x="64" y="168"/>
                    <a:pt x="63" y="167"/>
                    <a:pt x="62" y="167"/>
                  </a:cubicBezTo>
                  <a:cubicBezTo>
                    <a:pt x="62" y="169"/>
                    <a:pt x="63" y="172"/>
                    <a:pt x="63" y="174"/>
                  </a:cubicBezTo>
                  <a:cubicBezTo>
                    <a:pt x="63" y="175"/>
                    <a:pt x="63" y="175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6" y="179"/>
                    <a:pt x="58" y="183"/>
                    <a:pt x="61" y="186"/>
                  </a:cubicBezTo>
                  <a:cubicBezTo>
                    <a:pt x="61" y="187"/>
                    <a:pt x="61" y="187"/>
                    <a:pt x="61" y="188"/>
                  </a:cubicBezTo>
                  <a:cubicBezTo>
                    <a:pt x="60" y="188"/>
                    <a:pt x="60" y="188"/>
                    <a:pt x="59" y="188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47" y="185"/>
                    <a:pt x="46" y="185"/>
                    <a:pt x="45" y="185"/>
                  </a:cubicBezTo>
                  <a:cubicBezTo>
                    <a:pt x="45" y="186"/>
                    <a:pt x="44" y="186"/>
                    <a:pt x="44" y="187"/>
                  </a:cubicBezTo>
                  <a:cubicBezTo>
                    <a:pt x="37" y="193"/>
                    <a:pt x="37" y="193"/>
                    <a:pt x="37" y="193"/>
                  </a:cubicBezTo>
                  <a:cubicBezTo>
                    <a:pt x="35" y="192"/>
                    <a:pt x="35" y="192"/>
                    <a:pt x="35" y="192"/>
                  </a:cubicBezTo>
                  <a:cubicBezTo>
                    <a:pt x="42" y="185"/>
                    <a:pt x="42" y="185"/>
                    <a:pt x="42" y="185"/>
                  </a:cubicBezTo>
                  <a:cubicBezTo>
                    <a:pt x="43" y="184"/>
                    <a:pt x="43" y="183"/>
                    <a:pt x="45" y="183"/>
                  </a:cubicBezTo>
                  <a:cubicBezTo>
                    <a:pt x="46" y="183"/>
                    <a:pt x="47" y="183"/>
                    <a:pt x="48" y="183"/>
                  </a:cubicBezTo>
                  <a:cubicBezTo>
                    <a:pt x="57" y="185"/>
                    <a:pt x="57" y="185"/>
                    <a:pt x="57" y="185"/>
                  </a:cubicBezTo>
                  <a:cubicBezTo>
                    <a:pt x="55" y="182"/>
                    <a:pt x="53" y="178"/>
                    <a:pt x="52" y="175"/>
                  </a:cubicBezTo>
                  <a:cubicBezTo>
                    <a:pt x="52" y="175"/>
                    <a:pt x="52" y="174"/>
                    <a:pt x="52" y="174"/>
                  </a:cubicBezTo>
                  <a:cubicBezTo>
                    <a:pt x="52" y="173"/>
                    <a:pt x="53" y="173"/>
                    <a:pt x="53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1"/>
                    <a:pt x="59" y="168"/>
                    <a:pt x="59" y="166"/>
                  </a:cubicBezTo>
                  <a:cubicBezTo>
                    <a:pt x="59" y="166"/>
                    <a:pt x="59" y="165"/>
                    <a:pt x="59" y="165"/>
                  </a:cubicBezTo>
                  <a:cubicBezTo>
                    <a:pt x="59" y="165"/>
                    <a:pt x="60" y="164"/>
                    <a:pt x="60" y="164"/>
                  </a:cubicBezTo>
                  <a:cubicBezTo>
                    <a:pt x="62" y="164"/>
                    <a:pt x="64" y="165"/>
                    <a:pt x="65" y="166"/>
                  </a:cubicBezTo>
                  <a:cubicBezTo>
                    <a:pt x="68" y="163"/>
                    <a:pt x="71" y="162"/>
                    <a:pt x="74" y="161"/>
                  </a:cubicBezTo>
                  <a:cubicBezTo>
                    <a:pt x="73" y="142"/>
                    <a:pt x="73" y="142"/>
                    <a:pt x="73" y="142"/>
                  </a:cubicBezTo>
                  <a:cubicBezTo>
                    <a:pt x="72" y="139"/>
                    <a:pt x="72" y="135"/>
                    <a:pt x="73" y="132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4" y="136"/>
                  </a:cubicBezTo>
                  <a:cubicBezTo>
                    <a:pt x="64" y="136"/>
                    <a:pt x="64" y="136"/>
                    <a:pt x="64" y="135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1"/>
                    <a:pt x="60" y="131"/>
                    <a:pt x="59" y="131"/>
                  </a:cubicBezTo>
                  <a:cubicBezTo>
                    <a:pt x="59" y="131"/>
                    <a:pt x="58" y="131"/>
                    <a:pt x="58" y="131"/>
                  </a:cubicBezTo>
                  <a:cubicBezTo>
                    <a:pt x="57" y="131"/>
                    <a:pt x="57" y="131"/>
                    <a:pt x="56" y="131"/>
                  </a:cubicBezTo>
                  <a:cubicBezTo>
                    <a:pt x="58" y="133"/>
                    <a:pt x="59" y="136"/>
                    <a:pt x="60" y="138"/>
                  </a:cubicBezTo>
                  <a:cubicBezTo>
                    <a:pt x="61" y="139"/>
                    <a:pt x="60" y="141"/>
                    <a:pt x="59" y="141"/>
                  </a:cubicBezTo>
                  <a:cubicBezTo>
                    <a:pt x="59" y="141"/>
                    <a:pt x="59" y="141"/>
                    <a:pt x="58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5" y="141"/>
                    <a:pt x="55" y="141"/>
                    <a:pt x="55" y="141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1" y="137"/>
                    <a:pt x="46" y="135"/>
                    <a:pt x="42" y="13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0" y="136"/>
                    <a:pt x="37" y="136"/>
                    <a:pt x="35" y="135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7"/>
                    <a:pt x="34" y="137"/>
                    <a:pt x="33" y="136"/>
                  </a:cubicBezTo>
                  <a:cubicBezTo>
                    <a:pt x="32" y="136"/>
                    <a:pt x="30" y="136"/>
                    <a:pt x="29" y="136"/>
                  </a:cubicBezTo>
                  <a:cubicBezTo>
                    <a:pt x="25" y="135"/>
                    <a:pt x="21" y="134"/>
                    <a:pt x="18" y="135"/>
                  </a:cubicBezTo>
                  <a:cubicBezTo>
                    <a:pt x="15" y="136"/>
                    <a:pt x="12" y="138"/>
                    <a:pt x="10" y="140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6"/>
                    <a:pt x="4" y="147"/>
                    <a:pt x="4" y="147"/>
                  </a:cubicBezTo>
                  <a:cubicBezTo>
                    <a:pt x="4" y="147"/>
                    <a:pt x="4" y="148"/>
                    <a:pt x="4" y="148"/>
                  </a:cubicBezTo>
                  <a:cubicBezTo>
                    <a:pt x="6" y="150"/>
                    <a:pt x="7" y="153"/>
                    <a:pt x="7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6" y="158"/>
                    <a:pt x="6" y="158"/>
                  </a:cubicBezTo>
                  <a:cubicBezTo>
                    <a:pt x="7" y="159"/>
                    <a:pt x="7" y="159"/>
                    <a:pt x="7" y="159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10" y="162"/>
                    <a:pt x="11" y="165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12" y="171"/>
                    <a:pt x="15" y="175"/>
                    <a:pt x="15" y="179"/>
                  </a:cubicBezTo>
                  <a:cubicBezTo>
                    <a:pt x="15" y="180"/>
                    <a:pt x="15" y="182"/>
                    <a:pt x="16" y="183"/>
                  </a:cubicBezTo>
                  <a:cubicBezTo>
                    <a:pt x="18" y="187"/>
                    <a:pt x="22" y="187"/>
                    <a:pt x="25" y="188"/>
                  </a:cubicBezTo>
                  <a:cubicBezTo>
                    <a:pt x="32" y="189"/>
                    <a:pt x="39" y="193"/>
                    <a:pt x="40" y="199"/>
                  </a:cubicBezTo>
                  <a:cubicBezTo>
                    <a:pt x="40" y="202"/>
                    <a:pt x="39" y="205"/>
                    <a:pt x="39" y="209"/>
                  </a:cubicBezTo>
                  <a:cubicBezTo>
                    <a:pt x="39" y="212"/>
                    <a:pt x="39" y="215"/>
                    <a:pt x="42" y="217"/>
                  </a:cubicBezTo>
                  <a:cubicBezTo>
                    <a:pt x="44" y="210"/>
                    <a:pt x="54" y="210"/>
                    <a:pt x="59" y="205"/>
                  </a:cubicBezTo>
                  <a:cubicBezTo>
                    <a:pt x="63" y="201"/>
                    <a:pt x="65" y="194"/>
                    <a:pt x="71" y="193"/>
                  </a:cubicBezTo>
                  <a:cubicBezTo>
                    <a:pt x="73" y="192"/>
                    <a:pt x="74" y="193"/>
                    <a:pt x="76" y="192"/>
                  </a:cubicBezTo>
                  <a:cubicBezTo>
                    <a:pt x="77" y="192"/>
                    <a:pt x="79" y="191"/>
                    <a:pt x="80" y="190"/>
                  </a:cubicBezTo>
                  <a:cubicBezTo>
                    <a:pt x="83" y="188"/>
                    <a:pt x="86" y="186"/>
                    <a:pt x="89" y="184"/>
                  </a:cubicBezTo>
                  <a:cubicBezTo>
                    <a:pt x="93" y="181"/>
                    <a:pt x="94" y="180"/>
                    <a:pt x="98" y="178"/>
                  </a:cubicBezTo>
                  <a:cubicBezTo>
                    <a:pt x="100" y="177"/>
                    <a:pt x="101" y="176"/>
                    <a:pt x="102" y="174"/>
                  </a:cubicBezTo>
                  <a:cubicBezTo>
                    <a:pt x="103" y="173"/>
                    <a:pt x="104" y="171"/>
                    <a:pt x="104" y="169"/>
                  </a:cubicBezTo>
                  <a:cubicBezTo>
                    <a:pt x="106" y="155"/>
                    <a:pt x="105" y="139"/>
                    <a:pt x="101" y="12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8">
              <a:extLst>
                <a:ext uri="{FF2B5EF4-FFF2-40B4-BE49-F238E27FC236}">
                  <a16:creationId xmlns:a16="http://schemas.microsoft.com/office/drawing/2014/main" id="{01CAF7CE-1ECB-4538-B5AB-E882F113B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3425" y="3738563"/>
              <a:ext cx="428625" cy="504825"/>
            </a:xfrm>
            <a:custGeom>
              <a:avLst/>
              <a:gdLst>
                <a:gd name="T0" fmla="*/ 79 w 105"/>
                <a:gd name="T1" fmla="*/ 117 h 124"/>
                <a:gd name="T2" fmla="*/ 84 w 105"/>
                <a:gd name="T3" fmla="*/ 114 h 124"/>
                <a:gd name="T4" fmla="*/ 88 w 105"/>
                <a:gd name="T5" fmla="*/ 114 h 124"/>
                <a:gd name="T6" fmla="*/ 91 w 105"/>
                <a:gd name="T7" fmla="*/ 118 h 124"/>
                <a:gd name="T8" fmla="*/ 100 w 105"/>
                <a:gd name="T9" fmla="*/ 114 h 124"/>
                <a:gd name="T10" fmla="*/ 97 w 105"/>
                <a:gd name="T11" fmla="*/ 102 h 124"/>
                <a:gd name="T12" fmla="*/ 96 w 105"/>
                <a:gd name="T13" fmla="*/ 100 h 124"/>
                <a:gd name="T14" fmla="*/ 86 w 105"/>
                <a:gd name="T15" fmla="*/ 80 h 124"/>
                <a:gd name="T16" fmla="*/ 66 w 105"/>
                <a:gd name="T17" fmla="*/ 63 h 124"/>
                <a:gd name="T18" fmla="*/ 67 w 105"/>
                <a:gd name="T19" fmla="*/ 58 h 124"/>
                <a:gd name="T20" fmla="*/ 50 w 105"/>
                <a:gd name="T21" fmla="*/ 45 h 124"/>
                <a:gd name="T22" fmla="*/ 54 w 105"/>
                <a:gd name="T23" fmla="*/ 38 h 124"/>
                <a:gd name="T24" fmla="*/ 56 w 105"/>
                <a:gd name="T25" fmla="*/ 38 h 124"/>
                <a:gd name="T26" fmla="*/ 66 w 105"/>
                <a:gd name="T27" fmla="*/ 37 h 124"/>
                <a:gd name="T28" fmla="*/ 66 w 105"/>
                <a:gd name="T29" fmla="*/ 36 h 124"/>
                <a:gd name="T30" fmla="*/ 58 w 105"/>
                <a:gd name="T31" fmla="*/ 28 h 124"/>
                <a:gd name="T32" fmla="*/ 61 w 105"/>
                <a:gd name="T33" fmla="*/ 24 h 124"/>
                <a:gd name="T34" fmla="*/ 52 w 105"/>
                <a:gd name="T35" fmla="*/ 23 h 124"/>
                <a:gd name="T36" fmla="*/ 49 w 105"/>
                <a:gd name="T37" fmla="*/ 25 h 124"/>
                <a:gd name="T38" fmla="*/ 38 w 105"/>
                <a:gd name="T39" fmla="*/ 18 h 124"/>
                <a:gd name="T40" fmla="*/ 36 w 105"/>
                <a:gd name="T41" fmla="*/ 8 h 124"/>
                <a:gd name="T42" fmla="*/ 33 w 105"/>
                <a:gd name="T43" fmla="*/ 11 h 124"/>
                <a:gd name="T44" fmla="*/ 24 w 105"/>
                <a:gd name="T45" fmla="*/ 0 h 124"/>
                <a:gd name="T46" fmla="*/ 20 w 105"/>
                <a:gd name="T47" fmla="*/ 4 h 124"/>
                <a:gd name="T48" fmla="*/ 21 w 105"/>
                <a:gd name="T49" fmla="*/ 15 h 124"/>
                <a:gd name="T50" fmla="*/ 14 w 105"/>
                <a:gd name="T51" fmla="*/ 19 h 124"/>
                <a:gd name="T52" fmla="*/ 11 w 105"/>
                <a:gd name="T53" fmla="*/ 18 h 124"/>
                <a:gd name="T54" fmla="*/ 10 w 105"/>
                <a:gd name="T55" fmla="*/ 10 h 124"/>
                <a:gd name="T56" fmla="*/ 7 w 105"/>
                <a:gd name="T57" fmla="*/ 12 h 124"/>
                <a:gd name="T58" fmla="*/ 7 w 105"/>
                <a:gd name="T59" fmla="*/ 14 h 124"/>
                <a:gd name="T60" fmla="*/ 4 w 105"/>
                <a:gd name="T61" fmla="*/ 24 h 124"/>
                <a:gd name="T62" fmla="*/ 0 w 105"/>
                <a:gd name="T63" fmla="*/ 25 h 124"/>
                <a:gd name="T64" fmla="*/ 0 w 105"/>
                <a:gd name="T65" fmla="*/ 29 h 124"/>
                <a:gd name="T66" fmla="*/ 4 w 105"/>
                <a:gd name="T67" fmla="*/ 31 h 124"/>
                <a:gd name="T68" fmla="*/ 5 w 105"/>
                <a:gd name="T69" fmla="*/ 41 h 124"/>
                <a:gd name="T70" fmla="*/ 14 w 105"/>
                <a:gd name="T71" fmla="*/ 41 h 124"/>
                <a:gd name="T72" fmla="*/ 14 w 105"/>
                <a:gd name="T73" fmla="*/ 57 h 124"/>
                <a:gd name="T74" fmla="*/ 10 w 105"/>
                <a:gd name="T75" fmla="*/ 67 h 124"/>
                <a:gd name="T76" fmla="*/ 11 w 105"/>
                <a:gd name="T77" fmla="*/ 68 h 124"/>
                <a:gd name="T78" fmla="*/ 24 w 105"/>
                <a:gd name="T79" fmla="*/ 59 h 124"/>
                <a:gd name="T80" fmla="*/ 36 w 105"/>
                <a:gd name="T81" fmla="*/ 68 h 124"/>
                <a:gd name="T82" fmla="*/ 40 w 105"/>
                <a:gd name="T83" fmla="*/ 66 h 124"/>
                <a:gd name="T84" fmla="*/ 67 w 105"/>
                <a:gd name="T85" fmla="*/ 72 h 124"/>
                <a:gd name="T86" fmla="*/ 66 w 105"/>
                <a:gd name="T87" fmla="*/ 83 h 124"/>
                <a:gd name="T88" fmla="*/ 69 w 105"/>
                <a:gd name="T89" fmla="*/ 89 h 124"/>
                <a:gd name="T90" fmla="*/ 75 w 105"/>
                <a:gd name="T91" fmla="*/ 104 h 124"/>
                <a:gd name="T92" fmla="*/ 71 w 105"/>
                <a:gd name="T93" fmla="*/ 118 h 124"/>
                <a:gd name="T94" fmla="*/ 84 w 105"/>
                <a:gd name="T9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" h="124">
                  <a:moveTo>
                    <a:pt x="84" y="124"/>
                  </a:moveTo>
                  <a:cubicBezTo>
                    <a:pt x="83" y="121"/>
                    <a:pt x="81" y="119"/>
                    <a:pt x="79" y="117"/>
                  </a:cubicBezTo>
                  <a:cubicBezTo>
                    <a:pt x="79" y="116"/>
                    <a:pt x="79" y="116"/>
                    <a:pt x="79" y="115"/>
                  </a:cubicBezTo>
                  <a:cubicBezTo>
                    <a:pt x="80" y="114"/>
                    <a:pt x="82" y="113"/>
                    <a:pt x="84" y="114"/>
                  </a:cubicBezTo>
                  <a:cubicBezTo>
                    <a:pt x="85" y="114"/>
                    <a:pt x="85" y="114"/>
                    <a:pt x="86" y="114"/>
                  </a:cubicBezTo>
                  <a:cubicBezTo>
                    <a:pt x="86" y="114"/>
                    <a:pt x="87" y="114"/>
                    <a:pt x="88" y="114"/>
                  </a:cubicBezTo>
                  <a:cubicBezTo>
                    <a:pt x="89" y="114"/>
                    <a:pt x="89" y="114"/>
                    <a:pt x="89" y="115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9" y="114"/>
                    <a:pt x="99" y="114"/>
                    <a:pt x="100" y="114"/>
                  </a:cubicBezTo>
                  <a:cubicBezTo>
                    <a:pt x="101" y="110"/>
                    <a:pt x="103" y="107"/>
                    <a:pt x="105" y="106"/>
                  </a:cubicBezTo>
                  <a:cubicBezTo>
                    <a:pt x="103" y="103"/>
                    <a:pt x="100" y="102"/>
                    <a:pt x="97" y="102"/>
                  </a:cubicBezTo>
                  <a:cubicBezTo>
                    <a:pt x="97" y="102"/>
                    <a:pt x="97" y="102"/>
                    <a:pt x="96" y="101"/>
                  </a:cubicBezTo>
                  <a:cubicBezTo>
                    <a:pt x="96" y="101"/>
                    <a:pt x="96" y="101"/>
                    <a:pt x="96" y="100"/>
                  </a:cubicBezTo>
                  <a:cubicBezTo>
                    <a:pt x="97" y="98"/>
                    <a:pt x="98" y="96"/>
                    <a:pt x="99" y="94"/>
                  </a:cubicBezTo>
                  <a:cubicBezTo>
                    <a:pt x="94" y="91"/>
                    <a:pt x="90" y="85"/>
                    <a:pt x="86" y="80"/>
                  </a:cubicBezTo>
                  <a:cubicBezTo>
                    <a:pt x="85" y="78"/>
                    <a:pt x="83" y="76"/>
                    <a:pt x="81" y="74"/>
                  </a:cubicBezTo>
                  <a:cubicBezTo>
                    <a:pt x="77" y="69"/>
                    <a:pt x="72" y="65"/>
                    <a:pt x="66" y="63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4" y="56"/>
                    <a:pt x="62" y="54"/>
                    <a:pt x="59" y="52"/>
                  </a:cubicBezTo>
                  <a:cubicBezTo>
                    <a:pt x="56" y="50"/>
                    <a:pt x="53" y="47"/>
                    <a:pt x="50" y="45"/>
                  </a:cubicBezTo>
                  <a:cubicBezTo>
                    <a:pt x="50" y="45"/>
                    <a:pt x="50" y="44"/>
                    <a:pt x="50" y="44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7"/>
                    <a:pt x="55" y="37"/>
                  </a:cubicBezTo>
                  <a:cubicBezTo>
                    <a:pt x="55" y="37"/>
                    <a:pt x="55" y="37"/>
                    <a:pt x="56" y="38"/>
                  </a:cubicBezTo>
                  <a:cubicBezTo>
                    <a:pt x="58" y="39"/>
                    <a:pt x="60" y="41"/>
                    <a:pt x="62" y="41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8"/>
                    <a:pt x="58" y="28"/>
                  </a:cubicBezTo>
                  <a:cubicBezTo>
                    <a:pt x="58" y="28"/>
                    <a:pt x="58" y="27"/>
                    <a:pt x="58" y="27"/>
                  </a:cubicBezTo>
                  <a:cubicBezTo>
                    <a:pt x="60" y="26"/>
                    <a:pt x="61" y="25"/>
                    <a:pt x="61" y="24"/>
                  </a:cubicBezTo>
                  <a:cubicBezTo>
                    <a:pt x="60" y="23"/>
                    <a:pt x="59" y="22"/>
                    <a:pt x="57" y="22"/>
                  </a:cubicBezTo>
                  <a:cubicBezTo>
                    <a:pt x="55" y="21"/>
                    <a:pt x="53" y="22"/>
                    <a:pt x="52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0" y="25"/>
                    <a:pt x="49" y="25"/>
                  </a:cubicBezTo>
                  <a:cubicBezTo>
                    <a:pt x="48" y="25"/>
                    <a:pt x="47" y="25"/>
                    <a:pt x="47" y="25"/>
                  </a:cubicBezTo>
                  <a:cubicBezTo>
                    <a:pt x="44" y="24"/>
                    <a:pt x="41" y="22"/>
                    <a:pt x="38" y="18"/>
                  </a:cubicBezTo>
                  <a:cubicBezTo>
                    <a:pt x="37" y="15"/>
                    <a:pt x="36" y="11"/>
                    <a:pt x="38" y="8"/>
                  </a:cubicBezTo>
                  <a:cubicBezTo>
                    <a:pt x="37" y="8"/>
                    <a:pt x="36" y="8"/>
                    <a:pt x="36" y="8"/>
                  </a:cubicBezTo>
                  <a:cubicBezTo>
                    <a:pt x="35" y="9"/>
                    <a:pt x="34" y="10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7"/>
                    <a:pt x="26" y="4"/>
                    <a:pt x="24" y="0"/>
                  </a:cubicBezTo>
                  <a:cubicBezTo>
                    <a:pt x="23" y="0"/>
                    <a:pt x="21" y="0"/>
                    <a:pt x="20" y="0"/>
                  </a:cubicBezTo>
                  <a:cubicBezTo>
                    <a:pt x="20" y="1"/>
                    <a:pt x="20" y="3"/>
                    <a:pt x="20" y="4"/>
                  </a:cubicBezTo>
                  <a:cubicBezTo>
                    <a:pt x="20" y="7"/>
                    <a:pt x="21" y="11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2" y="16"/>
                    <a:pt x="22" y="18"/>
                    <a:pt x="20" y="19"/>
                  </a:cubicBezTo>
                  <a:cubicBezTo>
                    <a:pt x="18" y="19"/>
                    <a:pt x="16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2"/>
                    <a:pt x="10" y="10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9"/>
                    <a:pt x="7" y="23"/>
                    <a:pt x="4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1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4"/>
                    <a:pt x="4" y="37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9" y="42"/>
                    <a:pt x="12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5" y="41"/>
                    <a:pt x="16" y="41"/>
                    <a:pt x="16" y="42"/>
                  </a:cubicBezTo>
                  <a:cubicBezTo>
                    <a:pt x="17" y="48"/>
                    <a:pt x="15" y="54"/>
                    <a:pt x="14" y="57"/>
                  </a:cubicBezTo>
                  <a:cubicBezTo>
                    <a:pt x="13" y="58"/>
                    <a:pt x="13" y="59"/>
                    <a:pt x="12" y="60"/>
                  </a:cubicBezTo>
                  <a:cubicBezTo>
                    <a:pt x="11" y="62"/>
                    <a:pt x="10" y="65"/>
                    <a:pt x="10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8"/>
                    <a:pt x="11" y="68"/>
                  </a:cubicBezTo>
                  <a:cubicBezTo>
                    <a:pt x="13" y="68"/>
                    <a:pt x="14" y="66"/>
                    <a:pt x="16" y="64"/>
                  </a:cubicBezTo>
                  <a:cubicBezTo>
                    <a:pt x="18" y="61"/>
                    <a:pt x="20" y="59"/>
                    <a:pt x="24" y="59"/>
                  </a:cubicBezTo>
                  <a:cubicBezTo>
                    <a:pt x="25" y="59"/>
                    <a:pt x="27" y="60"/>
                    <a:pt x="28" y="60"/>
                  </a:cubicBezTo>
                  <a:cubicBezTo>
                    <a:pt x="31" y="62"/>
                    <a:pt x="34" y="65"/>
                    <a:pt x="36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8" y="69"/>
                    <a:pt x="38" y="68"/>
                    <a:pt x="40" y="66"/>
                  </a:cubicBezTo>
                  <a:cubicBezTo>
                    <a:pt x="42" y="61"/>
                    <a:pt x="49" y="58"/>
                    <a:pt x="55" y="60"/>
                  </a:cubicBezTo>
                  <a:cubicBezTo>
                    <a:pt x="61" y="61"/>
                    <a:pt x="66" y="66"/>
                    <a:pt x="67" y="72"/>
                  </a:cubicBezTo>
                  <a:cubicBezTo>
                    <a:pt x="68" y="75"/>
                    <a:pt x="69" y="79"/>
                    <a:pt x="67" y="83"/>
                  </a:cubicBezTo>
                  <a:cubicBezTo>
                    <a:pt x="67" y="83"/>
                    <a:pt x="66" y="83"/>
                    <a:pt x="66" y="83"/>
                  </a:cubicBezTo>
                  <a:cubicBezTo>
                    <a:pt x="66" y="84"/>
                    <a:pt x="66" y="84"/>
                    <a:pt x="65" y="84"/>
                  </a:cubicBezTo>
                  <a:cubicBezTo>
                    <a:pt x="65" y="86"/>
                    <a:pt x="66" y="87"/>
                    <a:pt x="69" y="89"/>
                  </a:cubicBezTo>
                  <a:cubicBezTo>
                    <a:pt x="69" y="89"/>
                    <a:pt x="70" y="90"/>
                    <a:pt x="70" y="90"/>
                  </a:cubicBezTo>
                  <a:cubicBezTo>
                    <a:pt x="74" y="94"/>
                    <a:pt x="75" y="99"/>
                    <a:pt x="75" y="104"/>
                  </a:cubicBezTo>
                  <a:cubicBezTo>
                    <a:pt x="75" y="106"/>
                    <a:pt x="76" y="109"/>
                    <a:pt x="75" y="111"/>
                  </a:cubicBezTo>
                  <a:cubicBezTo>
                    <a:pt x="75" y="114"/>
                    <a:pt x="73" y="116"/>
                    <a:pt x="71" y="118"/>
                  </a:cubicBezTo>
                  <a:cubicBezTo>
                    <a:pt x="75" y="119"/>
                    <a:pt x="78" y="121"/>
                    <a:pt x="81" y="124"/>
                  </a:cubicBezTo>
                  <a:lnTo>
                    <a:pt x="84" y="12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9">
              <a:extLst>
                <a:ext uri="{FF2B5EF4-FFF2-40B4-BE49-F238E27FC236}">
                  <a16:creationId xmlns:a16="http://schemas.microsoft.com/office/drawing/2014/main" id="{25E62BBE-21F3-4CA3-9669-2415958C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1503363"/>
              <a:ext cx="1871663" cy="895350"/>
            </a:xfrm>
            <a:custGeom>
              <a:avLst/>
              <a:gdLst>
                <a:gd name="T0" fmla="*/ 10 w 460"/>
                <a:gd name="T1" fmla="*/ 84 h 220"/>
                <a:gd name="T2" fmla="*/ 25 w 460"/>
                <a:gd name="T3" fmla="*/ 91 h 220"/>
                <a:gd name="T4" fmla="*/ 38 w 460"/>
                <a:gd name="T5" fmla="*/ 99 h 220"/>
                <a:gd name="T6" fmla="*/ 51 w 460"/>
                <a:gd name="T7" fmla="*/ 122 h 220"/>
                <a:gd name="T8" fmla="*/ 50 w 460"/>
                <a:gd name="T9" fmla="*/ 149 h 220"/>
                <a:gd name="T10" fmla="*/ 58 w 460"/>
                <a:gd name="T11" fmla="*/ 148 h 220"/>
                <a:gd name="T12" fmla="*/ 109 w 460"/>
                <a:gd name="T13" fmla="*/ 166 h 220"/>
                <a:gd name="T14" fmla="*/ 125 w 460"/>
                <a:gd name="T15" fmla="*/ 197 h 220"/>
                <a:gd name="T16" fmla="*/ 146 w 460"/>
                <a:gd name="T17" fmla="*/ 197 h 220"/>
                <a:gd name="T18" fmla="*/ 166 w 460"/>
                <a:gd name="T19" fmla="*/ 204 h 220"/>
                <a:gd name="T20" fmla="*/ 188 w 460"/>
                <a:gd name="T21" fmla="*/ 197 h 220"/>
                <a:gd name="T22" fmla="*/ 205 w 460"/>
                <a:gd name="T23" fmla="*/ 207 h 220"/>
                <a:gd name="T24" fmla="*/ 227 w 460"/>
                <a:gd name="T25" fmla="*/ 213 h 220"/>
                <a:gd name="T26" fmla="*/ 239 w 460"/>
                <a:gd name="T27" fmla="*/ 219 h 220"/>
                <a:gd name="T28" fmla="*/ 249 w 460"/>
                <a:gd name="T29" fmla="*/ 217 h 220"/>
                <a:gd name="T30" fmla="*/ 262 w 460"/>
                <a:gd name="T31" fmla="*/ 213 h 220"/>
                <a:gd name="T32" fmla="*/ 297 w 460"/>
                <a:gd name="T33" fmla="*/ 205 h 220"/>
                <a:gd name="T34" fmla="*/ 312 w 460"/>
                <a:gd name="T35" fmla="*/ 206 h 220"/>
                <a:gd name="T36" fmla="*/ 318 w 460"/>
                <a:gd name="T37" fmla="*/ 201 h 220"/>
                <a:gd name="T38" fmla="*/ 342 w 460"/>
                <a:gd name="T39" fmla="*/ 174 h 220"/>
                <a:gd name="T40" fmla="*/ 345 w 460"/>
                <a:gd name="T41" fmla="*/ 154 h 220"/>
                <a:gd name="T42" fmla="*/ 345 w 460"/>
                <a:gd name="T43" fmla="*/ 153 h 220"/>
                <a:gd name="T44" fmla="*/ 389 w 460"/>
                <a:gd name="T45" fmla="*/ 147 h 220"/>
                <a:gd name="T46" fmla="*/ 396 w 460"/>
                <a:gd name="T47" fmla="*/ 148 h 220"/>
                <a:gd name="T48" fmla="*/ 400 w 460"/>
                <a:gd name="T49" fmla="*/ 143 h 220"/>
                <a:gd name="T50" fmla="*/ 422 w 460"/>
                <a:gd name="T51" fmla="*/ 120 h 220"/>
                <a:gd name="T52" fmla="*/ 424 w 460"/>
                <a:gd name="T53" fmla="*/ 120 h 220"/>
                <a:gd name="T54" fmla="*/ 434 w 460"/>
                <a:gd name="T55" fmla="*/ 121 h 220"/>
                <a:gd name="T56" fmla="*/ 448 w 460"/>
                <a:gd name="T57" fmla="*/ 120 h 220"/>
                <a:gd name="T58" fmla="*/ 458 w 460"/>
                <a:gd name="T59" fmla="*/ 120 h 220"/>
                <a:gd name="T60" fmla="*/ 454 w 460"/>
                <a:gd name="T61" fmla="*/ 109 h 220"/>
                <a:gd name="T62" fmla="*/ 448 w 460"/>
                <a:gd name="T63" fmla="*/ 102 h 220"/>
                <a:gd name="T64" fmla="*/ 434 w 460"/>
                <a:gd name="T65" fmla="*/ 92 h 220"/>
                <a:gd name="T66" fmla="*/ 422 w 460"/>
                <a:gd name="T67" fmla="*/ 97 h 220"/>
                <a:gd name="T68" fmla="*/ 407 w 460"/>
                <a:gd name="T69" fmla="*/ 100 h 220"/>
                <a:gd name="T70" fmla="*/ 406 w 460"/>
                <a:gd name="T71" fmla="*/ 100 h 220"/>
                <a:gd name="T72" fmla="*/ 397 w 460"/>
                <a:gd name="T73" fmla="*/ 93 h 220"/>
                <a:gd name="T74" fmla="*/ 415 w 460"/>
                <a:gd name="T75" fmla="*/ 53 h 220"/>
                <a:gd name="T76" fmla="*/ 407 w 460"/>
                <a:gd name="T77" fmla="*/ 47 h 220"/>
                <a:gd name="T78" fmla="*/ 379 w 460"/>
                <a:gd name="T79" fmla="*/ 41 h 220"/>
                <a:gd name="T80" fmla="*/ 309 w 460"/>
                <a:gd name="T81" fmla="*/ 67 h 220"/>
                <a:gd name="T82" fmla="*/ 287 w 460"/>
                <a:gd name="T83" fmla="*/ 50 h 220"/>
                <a:gd name="T84" fmla="*/ 257 w 460"/>
                <a:gd name="T85" fmla="*/ 37 h 220"/>
                <a:gd name="T86" fmla="*/ 222 w 460"/>
                <a:gd name="T87" fmla="*/ 40 h 220"/>
                <a:gd name="T88" fmla="*/ 209 w 460"/>
                <a:gd name="T89" fmla="*/ 22 h 220"/>
                <a:gd name="T90" fmla="*/ 174 w 460"/>
                <a:gd name="T91" fmla="*/ 0 h 220"/>
                <a:gd name="T92" fmla="*/ 151 w 460"/>
                <a:gd name="T93" fmla="*/ 15 h 220"/>
                <a:gd name="T94" fmla="*/ 148 w 460"/>
                <a:gd name="T95" fmla="*/ 23 h 220"/>
                <a:gd name="T96" fmla="*/ 141 w 460"/>
                <a:gd name="T97" fmla="*/ 48 h 220"/>
                <a:gd name="T98" fmla="*/ 136 w 460"/>
                <a:gd name="T99" fmla="*/ 52 h 220"/>
                <a:gd name="T100" fmla="*/ 117 w 460"/>
                <a:gd name="T101" fmla="*/ 48 h 220"/>
                <a:gd name="T102" fmla="*/ 100 w 460"/>
                <a:gd name="T103" fmla="*/ 48 h 220"/>
                <a:gd name="T104" fmla="*/ 77 w 460"/>
                <a:gd name="T105" fmla="*/ 35 h 220"/>
                <a:gd name="T106" fmla="*/ 73 w 460"/>
                <a:gd name="T107" fmla="*/ 31 h 220"/>
                <a:gd name="T108" fmla="*/ 65 w 460"/>
                <a:gd name="T109" fmla="*/ 30 h 220"/>
                <a:gd name="T110" fmla="*/ 36 w 460"/>
                <a:gd name="T111" fmla="*/ 48 h 220"/>
                <a:gd name="T112" fmla="*/ 30 w 460"/>
                <a:gd name="T113" fmla="*/ 55 h 220"/>
                <a:gd name="T114" fmla="*/ 21 w 460"/>
                <a:gd name="T115" fmla="*/ 57 h 220"/>
                <a:gd name="T116" fmla="*/ 12 w 460"/>
                <a:gd name="T117" fmla="*/ 59 h 220"/>
                <a:gd name="T118" fmla="*/ 0 w 460"/>
                <a:gd name="T119" fmla="*/ 65 h 220"/>
                <a:gd name="T120" fmla="*/ 4 w 460"/>
                <a:gd name="T121" fmla="*/ 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0" h="220">
                  <a:moveTo>
                    <a:pt x="4" y="72"/>
                  </a:moveTo>
                  <a:cubicBezTo>
                    <a:pt x="6" y="75"/>
                    <a:pt x="8" y="80"/>
                    <a:pt x="10" y="84"/>
                  </a:cubicBezTo>
                  <a:cubicBezTo>
                    <a:pt x="13" y="87"/>
                    <a:pt x="17" y="90"/>
                    <a:pt x="21" y="91"/>
                  </a:cubicBezTo>
                  <a:cubicBezTo>
                    <a:pt x="22" y="91"/>
                    <a:pt x="23" y="91"/>
                    <a:pt x="25" y="91"/>
                  </a:cubicBezTo>
                  <a:cubicBezTo>
                    <a:pt x="28" y="92"/>
                    <a:pt x="31" y="92"/>
                    <a:pt x="33" y="94"/>
                  </a:cubicBezTo>
                  <a:cubicBezTo>
                    <a:pt x="35" y="95"/>
                    <a:pt x="37" y="97"/>
                    <a:pt x="38" y="99"/>
                  </a:cubicBezTo>
                  <a:cubicBezTo>
                    <a:pt x="39" y="101"/>
                    <a:pt x="40" y="103"/>
                    <a:pt x="42" y="104"/>
                  </a:cubicBezTo>
                  <a:cubicBezTo>
                    <a:pt x="46" y="110"/>
                    <a:pt x="50" y="116"/>
                    <a:pt x="51" y="122"/>
                  </a:cubicBezTo>
                  <a:cubicBezTo>
                    <a:pt x="52" y="130"/>
                    <a:pt x="48" y="139"/>
                    <a:pt x="44" y="146"/>
                  </a:cubicBezTo>
                  <a:cubicBezTo>
                    <a:pt x="45" y="148"/>
                    <a:pt x="47" y="149"/>
                    <a:pt x="50" y="149"/>
                  </a:cubicBezTo>
                  <a:cubicBezTo>
                    <a:pt x="51" y="149"/>
                    <a:pt x="53" y="149"/>
                    <a:pt x="54" y="148"/>
                  </a:cubicBezTo>
                  <a:cubicBezTo>
                    <a:pt x="56" y="148"/>
                    <a:pt x="57" y="148"/>
                    <a:pt x="58" y="148"/>
                  </a:cubicBezTo>
                  <a:cubicBezTo>
                    <a:pt x="63" y="148"/>
                    <a:pt x="68" y="150"/>
                    <a:pt x="72" y="152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21" y="192"/>
                    <a:pt x="121" y="192"/>
                    <a:pt x="121" y="192"/>
                  </a:cubicBezTo>
                  <a:cubicBezTo>
                    <a:pt x="122" y="194"/>
                    <a:pt x="123" y="196"/>
                    <a:pt x="125" y="197"/>
                  </a:cubicBezTo>
                  <a:cubicBezTo>
                    <a:pt x="128" y="200"/>
                    <a:pt x="132" y="199"/>
                    <a:pt x="137" y="198"/>
                  </a:cubicBezTo>
                  <a:cubicBezTo>
                    <a:pt x="140" y="197"/>
                    <a:pt x="143" y="197"/>
                    <a:pt x="146" y="197"/>
                  </a:cubicBezTo>
                  <a:cubicBezTo>
                    <a:pt x="150" y="197"/>
                    <a:pt x="153" y="199"/>
                    <a:pt x="156" y="201"/>
                  </a:cubicBezTo>
                  <a:cubicBezTo>
                    <a:pt x="159" y="202"/>
                    <a:pt x="163" y="204"/>
                    <a:pt x="166" y="204"/>
                  </a:cubicBezTo>
                  <a:cubicBezTo>
                    <a:pt x="169" y="204"/>
                    <a:pt x="172" y="202"/>
                    <a:pt x="176" y="200"/>
                  </a:cubicBezTo>
                  <a:cubicBezTo>
                    <a:pt x="180" y="199"/>
                    <a:pt x="183" y="197"/>
                    <a:pt x="188" y="197"/>
                  </a:cubicBezTo>
                  <a:cubicBezTo>
                    <a:pt x="192" y="197"/>
                    <a:pt x="196" y="200"/>
                    <a:pt x="199" y="203"/>
                  </a:cubicBezTo>
                  <a:cubicBezTo>
                    <a:pt x="201" y="204"/>
                    <a:pt x="203" y="206"/>
                    <a:pt x="205" y="207"/>
                  </a:cubicBezTo>
                  <a:cubicBezTo>
                    <a:pt x="208" y="209"/>
                    <a:pt x="212" y="209"/>
                    <a:pt x="217" y="210"/>
                  </a:cubicBezTo>
                  <a:cubicBezTo>
                    <a:pt x="220" y="211"/>
                    <a:pt x="224" y="211"/>
                    <a:pt x="227" y="213"/>
                  </a:cubicBezTo>
                  <a:cubicBezTo>
                    <a:pt x="229" y="214"/>
                    <a:pt x="231" y="215"/>
                    <a:pt x="233" y="216"/>
                  </a:cubicBezTo>
                  <a:cubicBezTo>
                    <a:pt x="235" y="217"/>
                    <a:pt x="237" y="218"/>
                    <a:pt x="239" y="219"/>
                  </a:cubicBezTo>
                  <a:cubicBezTo>
                    <a:pt x="242" y="220"/>
                    <a:pt x="247" y="220"/>
                    <a:pt x="249" y="217"/>
                  </a:cubicBezTo>
                  <a:cubicBezTo>
                    <a:pt x="249" y="217"/>
                    <a:pt x="249" y="217"/>
                    <a:pt x="249" y="217"/>
                  </a:cubicBezTo>
                  <a:cubicBezTo>
                    <a:pt x="250" y="217"/>
                    <a:pt x="250" y="217"/>
                    <a:pt x="250" y="217"/>
                  </a:cubicBezTo>
                  <a:cubicBezTo>
                    <a:pt x="254" y="215"/>
                    <a:pt x="258" y="214"/>
                    <a:pt x="262" y="213"/>
                  </a:cubicBezTo>
                  <a:cubicBezTo>
                    <a:pt x="265" y="213"/>
                    <a:pt x="269" y="212"/>
                    <a:pt x="273" y="210"/>
                  </a:cubicBezTo>
                  <a:cubicBezTo>
                    <a:pt x="280" y="207"/>
                    <a:pt x="288" y="204"/>
                    <a:pt x="297" y="205"/>
                  </a:cubicBezTo>
                  <a:cubicBezTo>
                    <a:pt x="298" y="205"/>
                    <a:pt x="300" y="205"/>
                    <a:pt x="302" y="206"/>
                  </a:cubicBezTo>
                  <a:cubicBezTo>
                    <a:pt x="305" y="207"/>
                    <a:pt x="308" y="207"/>
                    <a:pt x="312" y="206"/>
                  </a:cubicBezTo>
                  <a:cubicBezTo>
                    <a:pt x="314" y="205"/>
                    <a:pt x="316" y="204"/>
                    <a:pt x="318" y="202"/>
                  </a:cubicBezTo>
                  <a:cubicBezTo>
                    <a:pt x="318" y="201"/>
                    <a:pt x="318" y="201"/>
                    <a:pt x="318" y="201"/>
                  </a:cubicBezTo>
                  <a:cubicBezTo>
                    <a:pt x="327" y="194"/>
                    <a:pt x="336" y="188"/>
                    <a:pt x="346" y="183"/>
                  </a:cubicBezTo>
                  <a:cubicBezTo>
                    <a:pt x="345" y="180"/>
                    <a:pt x="344" y="177"/>
                    <a:pt x="342" y="174"/>
                  </a:cubicBezTo>
                  <a:cubicBezTo>
                    <a:pt x="342" y="172"/>
                    <a:pt x="341" y="171"/>
                    <a:pt x="340" y="169"/>
                  </a:cubicBezTo>
                  <a:cubicBezTo>
                    <a:pt x="338" y="163"/>
                    <a:pt x="339" y="156"/>
                    <a:pt x="345" y="154"/>
                  </a:cubicBezTo>
                  <a:cubicBezTo>
                    <a:pt x="345" y="153"/>
                    <a:pt x="345" y="153"/>
                    <a:pt x="345" y="153"/>
                  </a:cubicBezTo>
                  <a:cubicBezTo>
                    <a:pt x="345" y="153"/>
                    <a:pt x="345" y="153"/>
                    <a:pt x="345" y="153"/>
                  </a:cubicBezTo>
                  <a:cubicBezTo>
                    <a:pt x="353" y="155"/>
                    <a:pt x="361" y="158"/>
                    <a:pt x="368" y="162"/>
                  </a:cubicBezTo>
                  <a:cubicBezTo>
                    <a:pt x="371" y="157"/>
                    <a:pt x="379" y="146"/>
                    <a:pt x="389" y="147"/>
                  </a:cubicBezTo>
                  <a:cubicBezTo>
                    <a:pt x="390" y="148"/>
                    <a:pt x="391" y="148"/>
                    <a:pt x="391" y="148"/>
                  </a:cubicBezTo>
                  <a:cubicBezTo>
                    <a:pt x="393" y="148"/>
                    <a:pt x="394" y="149"/>
                    <a:pt x="396" y="148"/>
                  </a:cubicBezTo>
                  <a:cubicBezTo>
                    <a:pt x="397" y="148"/>
                    <a:pt x="399" y="146"/>
                    <a:pt x="400" y="144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5" y="134"/>
                    <a:pt x="413" y="128"/>
                    <a:pt x="422" y="126"/>
                  </a:cubicBezTo>
                  <a:cubicBezTo>
                    <a:pt x="421" y="124"/>
                    <a:pt x="421" y="122"/>
                    <a:pt x="422" y="120"/>
                  </a:cubicBezTo>
                  <a:cubicBezTo>
                    <a:pt x="423" y="119"/>
                    <a:pt x="423" y="119"/>
                    <a:pt x="423" y="119"/>
                  </a:cubicBezTo>
                  <a:cubicBezTo>
                    <a:pt x="424" y="120"/>
                    <a:pt x="424" y="120"/>
                    <a:pt x="424" y="120"/>
                  </a:cubicBezTo>
                  <a:cubicBezTo>
                    <a:pt x="426" y="122"/>
                    <a:pt x="428" y="123"/>
                    <a:pt x="431" y="123"/>
                  </a:cubicBezTo>
                  <a:cubicBezTo>
                    <a:pt x="432" y="122"/>
                    <a:pt x="433" y="122"/>
                    <a:pt x="434" y="121"/>
                  </a:cubicBezTo>
                  <a:cubicBezTo>
                    <a:pt x="434" y="120"/>
                    <a:pt x="435" y="119"/>
                    <a:pt x="436" y="119"/>
                  </a:cubicBezTo>
                  <a:cubicBezTo>
                    <a:pt x="440" y="117"/>
                    <a:pt x="445" y="119"/>
                    <a:pt x="448" y="120"/>
                  </a:cubicBezTo>
                  <a:cubicBezTo>
                    <a:pt x="449" y="120"/>
                    <a:pt x="449" y="120"/>
                    <a:pt x="449" y="120"/>
                  </a:cubicBezTo>
                  <a:cubicBezTo>
                    <a:pt x="450" y="121"/>
                    <a:pt x="456" y="123"/>
                    <a:pt x="458" y="120"/>
                  </a:cubicBezTo>
                  <a:cubicBezTo>
                    <a:pt x="460" y="118"/>
                    <a:pt x="459" y="115"/>
                    <a:pt x="458" y="113"/>
                  </a:cubicBezTo>
                  <a:cubicBezTo>
                    <a:pt x="457" y="112"/>
                    <a:pt x="456" y="111"/>
                    <a:pt x="454" y="109"/>
                  </a:cubicBezTo>
                  <a:cubicBezTo>
                    <a:pt x="453" y="109"/>
                    <a:pt x="453" y="108"/>
                    <a:pt x="452" y="107"/>
                  </a:cubicBezTo>
                  <a:cubicBezTo>
                    <a:pt x="450" y="105"/>
                    <a:pt x="449" y="103"/>
                    <a:pt x="448" y="102"/>
                  </a:cubicBezTo>
                  <a:cubicBezTo>
                    <a:pt x="446" y="100"/>
                    <a:pt x="445" y="98"/>
                    <a:pt x="444" y="96"/>
                  </a:cubicBezTo>
                  <a:cubicBezTo>
                    <a:pt x="441" y="94"/>
                    <a:pt x="437" y="91"/>
                    <a:pt x="434" y="92"/>
                  </a:cubicBezTo>
                  <a:cubicBezTo>
                    <a:pt x="433" y="95"/>
                    <a:pt x="430" y="97"/>
                    <a:pt x="428" y="97"/>
                  </a:cubicBezTo>
                  <a:cubicBezTo>
                    <a:pt x="426" y="97"/>
                    <a:pt x="424" y="97"/>
                    <a:pt x="422" y="97"/>
                  </a:cubicBezTo>
                  <a:cubicBezTo>
                    <a:pt x="421" y="97"/>
                    <a:pt x="421" y="97"/>
                    <a:pt x="420" y="97"/>
                  </a:cubicBezTo>
                  <a:cubicBezTo>
                    <a:pt x="416" y="97"/>
                    <a:pt x="411" y="98"/>
                    <a:pt x="407" y="100"/>
                  </a:cubicBezTo>
                  <a:cubicBezTo>
                    <a:pt x="406" y="101"/>
                    <a:pt x="406" y="101"/>
                    <a:pt x="406" y="101"/>
                  </a:cubicBezTo>
                  <a:cubicBezTo>
                    <a:pt x="406" y="100"/>
                    <a:pt x="406" y="100"/>
                    <a:pt x="406" y="100"/>
                  </a:cubicBezTo>
                  <a:cubicBezTo>
                    <a:pt x="404" y="97"/>
                    <a:pt x="401" y="95"/>
                    <a:pt x="398" y="94"/>
                  </a:cubicBezTo>
                  <a:cubicBezTo>
                    <a:pt x="397" y="93"/>
                    <a:pt x="397" y="93"/>
                    <a:pt x="397" y="93"/>
                  </a:cubicBezTo>
                  <a:cubicBezTo>
                    <a:pt x="397" y="92"/>
                    <a:pt x="397" y="92"/>
                    <a:pt x="397" y="92"/>
                  </a:cubicBezTo>
                  <a:cubicBezTo>
                    <a:pt x="405" y="77"/>
                    <a:pt x="408" y="68"/>
                    <a:pt x="415" y="53"/>
                  </a:cubicBezTo>
                  <a:cubicBezTo>
                    <a:pt x="416" y="53"/>
                    <a:pt x="416" y="53"/>
                    <a:pt x="416" y="53"/>
                  </a:cubicBezTo>
                  <a:cubicBezTo>
                    <a:pt x="413" y="51"/>
                    <a:pt x="410" y="49"/>
                    <a:pt x="407" y="47"/>
                  </a:cubicBezTo>
                  <a:cubicBezTo>
                    <a:pt x="405" y="52"/>
                    <a:pt x="396" y="53"/>
                    <a:pt x="391" y="51"/>
                  </a:cubicBezTo>
                  <a:cubicBezTo>
                    <a:pt x="387" y="49"/>
                    <a:pt x="383" y="45"/>
                    <a:pt x="379" y="41"/>
                  </a:cubicBezTo>
                  <a:cubicBezTo>
                    <a:pt x="368" y="57"/>
                    <a:pt x="348" y="62"/>
                    <a:pt x="329" y="65"/>
                  </a:cubicBezTo>
                  <a:cubicBezTo>
                    <a:pt x="322" y="66"/>
                    <a:pt x="316" y="68"/>
                    <a:pt x="309" y="67"/>
                  </a:cubicBezTo>
                  <a:cubicBezTo>
                    <a:pt x="302" y="66"/>
                    <a:pt x="295" y="63"/>
                    <a:pt x="292" y="57"/>
                  </a:cubicBezTo>
                  <a:cubicBezTo>
                    <a:pt x="290" y="54"/>
                    <a:pt x="289" y="52"/>
                    <a:pt x="287" y="50"/>
                  </a:cubicBezTo>
                  <a:cubicBezTo>
                    <a:pt x="285" y="48"/>
                    <a:pt x="283" y="48"/>
                    <a:pt x="280" y="47"/>
                  </a:cubicBezTo>
                  <a:cubicBezTo>
                    <a:pt x="272" y="44"/>
                    <a:pt x="265" y="34"/>
                    <a:pt x="257" y="37"/>
                  </a:cubicBezTo>
                  <a:cubicBezTo>
                    <a:pt x="252" y="38"/>
                    <a:pt x="250" y="42"/>
                    <a:pt x="246" y="44"/>
                  </a:cubicBezTo>
                  <a:cubicBezTo>
                    <a:pt x="238" y="49"/>
                    <a:pt x="229" y="44"/>
                    <a:pt x="222" y="40"/>
                  </a:cubicBezTo>
                  <a:cubicBezTo>
                    <a:pt x="219" y="38"/>
                    <a:pt x="216" y="36"/>
                    <a:pt x="213" y="33"/>
                  </a:cubicBezTo>
                  <a:cubicBezTo>
                    <a:pt x="211" y="30"/>
                    <a:pt x="210" y="26"/>
                    <a:pt x="209" y="22"/>
                  </a:cubicBezTo>
                  <a:cubicBezTo>
                    <a:pt x="203" y="10"/>
                    <a:pt x="187" y="4"/>
                    <a:pt x="175" y="10"/>
                  </a:cubicBezTo>
                  <a:cubicBezTo>
                    <a:pt x="174" y="7"/>
                    <a:pt x="174" y="3"/>
                    <a:pt x="174" y="0"/>
                  </a:cubicBezTo>
                  <a:cubicBezTo>
                    <a:pt x="174" y="0"/>
                    <a:pt x="161" y="2"/>
                    <a:pt x="160" y="3"/>
                  </a:cubicBezTo>
                  <a:cubicBezTo>
                    <a:pt x="157" y="6"/>
                    <a:pt x="155" y="12"/>
                    <a:pt x="151" y="15"/>
                  </a:cubicBezTo>
                  <a:cubicBezTo>
                    <a:pt x="150" y="17"/>
                    <a:pt x="148" y="18"/>
                    <a:pt x="148" y="19"/>
                  </a:cubicBezTo>
                  <a:cubicBezTo>
                    <a:pt x="148" y="21"/>
                    <a:pt x="148" y="22"/>
                    <a:pt x="148" y="23"/>
                  </a:cubicBezTo>
                  <a:cubicBezTo>
                    <a:pt x="150" y="29"/>
                    <a:pt x="155" y="39"/>
                    <a:pt x="151" y="45"/>
                  </a:cubicBezTo>
                  <a:cubicBezTo>
                    <a:pt x="149" y="48"/>
                    <a:pt x="144" y="49"/>
                    <a:pt x="141" y="48"/>
                  </a:cubicBezTo>
                  <a:cubicBezTo>
                    <a:pt x="140" y="50"/>
                    <a:pt x="140" y="53"/>
                    <a:pt x="140" y="56"/>
                  </a:cubicBezTo>
                  <a:cubicBezTo>
                    <a:pt x="139" y="55"/>
                    <a:pt x="138" y="54"/>
                    <a:pt x="136" y="52"/>
                  </a:cubicBezTo>
                  <a:cubicBezTo>
                    <a:pt x="133" y="49"/>
                    <a:pt x="130" y="51"/>
                    <a:pt x="125" y="51"/>
                  </a:cubicBezTo>
                  <a:cubicBezTo>
                    <a:pt x="122" y="50"/>
                    <a:pt x="118" y="51"/>
                    <a:pt x="117" y="48"/>
                  </a:cubicBezTo>
                  <a:cubicBezTo>
                    <a:pt x="116" y="51"/>
                    <a:pt x="112" y="51"/>
                    <a:pt x="109" y="51"/>
                  </a:cubicBezTo>
                  <a:cubicBezTo>
                    <a:pt x="106" y="51"/>
                    <a:pt x="103" y="50"/>
                    <a:pt x="100" y="48"/>
                  </a:cubicBezTo>
                  <a:cubicBezTo>
                    <a:pt x="95" y="45"/>
                    <a:pt x="97" y="39"/>
                    <a:pt x="94" y="36"/>
                  </a:cubicBezTo>
                  <a:cubicBezTo>
                    <a:pt x="91" y="33"/>
                    <a:pt x="81" y="34"/>
                    <a:pt x="77" y="35"/>
                  </a:cubicBezTo>
                  <a:cubicBezTo>
                    <a:pt x="77" y="34"/>
                    <a:pt x="77" y="33"/>
                    <a:pt x="76" y="32"/>
                  </a:cubicBezTo>
                  <a:cubicBezTo>
                    <a:pt x="76" y="33"/>
                    <a:pt x="74" y="33"/>
                    <a:pt x="73" y="31"/>
                  </a:cubicBezTo>
                  <a:cubicBezTo>
                    <a:pt x="72" y="30"/>
                    <a:pt x="71" y="29"/>
                    <a:pt x="70" y="28"/>
                  </a:cubicBezTo>
                  <a:cubicBezTo>
                    <a:pt x="68" y="28"/>
                    <a:pt x="67" y="29"/>
                    <a:pt x="65" y="30"/>
                  </a:cubicBezTo>
                  <a:cubicBezTo>
                    <a:pt x="58" y="37"/>
                    <a:pt x="49" y="42"/>
                    <a:pt x="39" y="46"/>
                  </a:cubicBezTo>
                  <a:cubicBezTo>
                    <a:pt x="37" y="46"/>
                    <a:pt x="35" y="47"/>
                    <a:pt x="36" y="48"/>
                  </a:cubicBezTo>
                  <a:cubicBezTo>
                    <a:pt x="34" y="48"/>
                    <a:pt x="32" y="49"/>
                    <a:pt x="29" y="49"/>
                  </a:cubicBezTo>
                  <a:cubicBezTo>
                    <a:pt x="30" y="51"/>
                    <a:pt x="30" y="53"/>
                    <a:pt x="30" y="55"/>
                  </a:cubicBezTo>
                  <a:cubicBezTo>
                    <a:pt x="26" y="55"/>
                    <a:pt x="21" y="55"/>
                    <a:pt x="17" y="57"/>
                  </a:cubicBezTo>
                  <a:cubicBezTo>
                    <a:pt x="18" y="57"/>
                    <a:pt x="20" y="57"/>
                    <a:pt x="21" y="57"/>
                  </a:cubicBezTo>
                  <a:cubicBezTo>
                    <a:pt x="21" y="58"/>
                    <a:pt x="21" y="59"/>
                    <a:pt x="21" y="60"/>
                  </a:cubicBezTo>
                  <a:cubicBezTo>
                    <a:pt x="18" y="59"/>
                    <a:pt x="15" y="58"/>
                    <a:pt x="12" y="59"/>
                  </a:cubicBezTo>
                  <a:cubicBezTo>
                    <a:pt x="9" y="59"/>
                    <a:pt x="6" y="61"/>
                    <a:pt x="4" y="64"/>
                  </a:cubicBezTo>
                  <a:cubicBezTo>
                    <a:pt x="3" y="64"/>
                    <a:pt x="2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4" y="7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0">
              <a:extLst>
                <a:ext uri="{FF2B5EF4-FFF2-40B4-BE49-F238E27FC236}">
                  <a16:creationId xmlns:a16="http://schemas.microsoft.com/office/drawing/2014/main" id="{495E5C2D-8BB4-468D-A730-46D11B86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5" y="1768475"/>
              <a:ext cx="4763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1">
              <a:extLst>
                <a:ext uri="{FF2B5EF4-FFF2-40B4-BE49-F238E27FC236}">
                  <a16:creationId xmlns:a16="http://schemas.microsoft.com/office/drawing/2014/main" id="{8250266B-22B1-40E4-B7C3-7100DDD1D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1719263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2">
              <a:extLst>
                <a:ext uri="{FF2B5EF4-FFF2-40B4-BE49-F238E27FC236}">
                  <a16:creationId xmlns:a16="http://schemas.microsoft.com/office/drawing/2014/main" id="{E0D86FB1-C876-405E-92AC-9E0D6CDE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00" y="2374900"/>
              <a:ext cx="36513" cy="44450"/>
            </a:xfrm>
            <a:custGeom>
              <a:avLst/>
              <a:gdLst>
                <a:gd name="T0" fmla="*/ 8 w 9"/>
                <a:gd name="T1" fmla="*/ 11 h 11"/>
                <a:gd name="T2" fmla="*/ 9 w 9"/>
                <a:gd name="T3" fmla="*/ 0 h 11"/>
                <a:gd name="T4" fmla="*/ 0 w 9"/>
                <a:gd name="T5" fmla="*/ 4 h 11"/>
                <a:gd name="T6" fmla="*/ 8 w 9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8" y="11"/>
                  </a:moveTo>
                  <a:cubicBezTo>
                    <a:pt x="7" y="7"/>
                    <a:pt x="7" y="3"/>
                    <a:pt x="9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8"/>
                    <a:pt x="4" y="11"/>
                    <a:pt x="8" y="1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">
              <a:extLst>
                <a:ext uri="{FF2B5EF4-FFF2-40B4-BE49-F238E27FC236}">
                  <a16:creationId xmlns:a16="http://schemas.microsoft.com/office/drawing/2014/main" id="{F621BFBC-8795-4408-9495-9E1FE894C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0" y="1177925"/>
              <a:ext cx="2339975" cy="1301750"/>
            </a:xfrm>
            <a:custGeom>
              <a:avLst/>
              <a:gdLst>
                <a:gd name="T0" fmla="*/ 130 w 575"/>
                <a:gd name="T1" fmla="*/ 302 h 320"/>
                <a:gd name="T2" fmla="*/ 131 w 575"/>
                <a:gd name="T3" fmla="*/ 233 h 320"/>
                <a:gd name="T4" fmla="*/ 160 w 575"/>
                <a:gd name="T5" fmla="*/ 221 h 320"/>
                <a:gd name="T6" fmla="*/ 219 w 575"/>
                <a:gd name="T7" fmla="*/ 260 h 320"/>
                <a:gd name="T8" fmla="*/ 263 w 575"/>
                <a:gd name="T9" fmla="*/ 263 h 320"/>
                <a:gd name="T10" fmla="*/ 274 w 575"/>
                <a:gd name="T11" fmla="*/ 272 h 320"/>
                <a:gd name="T12" fmla="*/ 283 w 575"/>
                <a:gd name="T13" fmla="*/ 305 h 320"/>
                <a:gd name="T14" fmla="*/ 296 w 575"/>
                <a:gd name="T15" fmla="*/ 307 h 320"/>
                <a:gd name="T16" fmla="*/ 305 w 575"/>
                <a:gd name="T17" fmla="*/ 314 h 320"/>
                <a:gd name="T18" fmla="*/ 310 w 575"/>
                <a:gd name="T19" fmla="*/ 320 h 320"/>
                <a:gd name="T20" fmla="*/ 312 w 575"/>
                <a:gd name="T21" fmla="*/ 311 h 320"/>
                <a:gd name="T22" fmla="*/ 338 w 575"/>
                <a:gd name="T23" fmla="*/ 292 h 320"/>
                <a:gd name="T24" fmla="*/ 352 w 575"/>
                <a:gd name="T25" fmla="*/ 278 h 320"/>
                <a:gd name="T26" fmla="*/ 360 w 575"/>
                <a:gd name="T27" fmla="*/ 280 h 320"/>
                <a:gd name="T28" fmla="*/ 398 w 575"/>
                <a:gd name="T29" fmla="*/ 271 h 320"/>
                <a:gd name="T30" fmla="*/ 472 w 575"/>
                <a:gd name="T31" fmla="*/ 286 h 320"/>
                <a:gd name="T32" fmla="*/ 483 w 575"/>
                <a:gd name="T33" fmla="*/ 269 h 320"/>
                <a:gd name="T34" fmla="*/ 469 w 575"/>
                <a:gd name="T35" fmla="*/ 234 h 320"/>
                <a:gd name="T36" fmla="*/ 518 w 575"/>
                <a:gd name="T37" fmla="*/ 185 h 320"/>
                <a:gd name="T38" fmla="*/ 550 w 575"/>
                <a:gd name="T39" fmla="*/ 191 h 320"/>
                <a:gd name="T40" fmla="*/ 571 w 575"/>
                <a:gd name="T41" fmla="*/ 148 h 320"/>
                <a:gd name="T42" fmla="*/ 562 w 575"/>
                <a:gd name="T43" fmla="*/ 137 h 320"/>
                <a:gd name="T44" fmla="*/ 530 w 575"/>
                <a:gd name="T45" fmla="*/ 108 h 320"/>
                <a:gd name="T46" fmla="*/ 505 w 575"/>
                <a:gd name="T47" fmla="*/ 113 h 320"/>
                <a:gd name="T48" fmla="*/ 485 w 575"/>
                <a:gd name="T49" fmla="*/ 97 h 320"/>
                <a:gd name="T50" fmla="*/ 437 w 575"/>
                <a:gd name="T51" fmla="*/ 47 h 320"/>
                <a:gd name="T52" fmla="*/ 406 w 575"/>
                <a:gd name="T53" fmla="*/ 35 h 320"/>
                <a:gd name="T54" fmla="*/ 387 w 575"/>
                <a:gd name="T55" fmla="*/ 34 h 320"/>
                <a:gd name="T56" fmla="*/ 364 w 575"/>
                <a:gd name="T57" fmla="*/ 25 h 320"/>
                <a:gd name="T58" fmla="*/ 349 w 575"/>
                <a:gd name="T59" fmla="*/ 30 h 320"/>
                <a:gd name="T60" fmla="*/ 339 w 575"/>
                <a:gd name="T61" fmla="*/ 3 h 320"/>
                <a:gd name="T62" fmla="*/ 317 w 575"/>
                <a:gd name="T63" fmla="*/ 1 h 320"/>
                <a:gd name="T64" fmla="*/ 307 w 575"/>
                <a:gd name="T65" fmla="*/ 5 h 320"/>
                <a:gd name="T66" fmla="*/ 268 w 575"/>
                <a:gd name="T67" fmla="*/ 20 h 320"/>
                <a:gd name="T68" fmla="*/ 222 w 575"/>
                <a:gd name="T69" fmla="*/ 33 h 320"/>
                <a:gd name="T70" fmla="*/ 207 w 575"/>
                <a:gd name="T71" fmla="*/ 39 h 320"/>
                <a:gd name="T72" fmla="*/ 207 w 575"/>
                <a:gd name="T73" fmla="*/ 53 h 320"/>
                <a:gd name="T74" fmla="*/ 191 w 575"/>
                <a:gd name="T75" fmla="*/ 84 h 320"/>
                <a:gd name="T76" fmla="*/ 214 w 575"/>
                <a:gd name="T77" fmla="*/ 107 h 320"/>
                <a:gd name="T78" fmla="*/ 182 w 575"/>
                <a:gd name="T79" fmla="*/ 117 h 320"/>
                <a:gd name="T80" fmla="*/ 171 w 575"/>
                <a:gd name="T81" fmla="*/ 111 h 320"/>
                <a:gd name="T82" fmla="*/ 154 w 575"/>
                <a:gd name="T83" fmla="*/ 109 h 320"/>
                <a:gd name="T84" fmla="*/ 113 w 575"/>
                <a:gd name="T85" fmla="*/ 107 h 320"/>
                <a:gd name="T86" fmla="*/ 79 w 575"/>
                <a:gd name="T87" fmla="*/ 88 h 320"/>
                <a:gd name="T88" fmla="*/ 59 w 575"/>
                <a:gd name="T89" fmla="*/ 90 h 320"/>
                <a:gd name="T90" fmla="*/ 40 w 575"/>
                <a:gd name="T91" fmla="*/ 109 h 320"/>
                <a:gd name="T92" fmla="*/ 9 w 575"/>
                <a:gd name="T93" fmla="*/ 129 h 320"/>
                <a:gd name="T94" fmla="*/ 5 w 575"/>
                <a:gd name="T95" fmla="*/ 166 h 320"/>
                <a:gd name="T96" fmla="*/ 30 w 575"/>
                <a:gd name="T97" fmla="*/ 188 h 320"/>
                <a:gd name="T98" fmla="*/ 43 w 575"/>
                <a:gd name="T99" fmla="*/ 212 h 320"/>
                <a:gd name="T100" fmla="*/ 75 w 575"/>
                <a:gd name="T101" fmla="*/ 196 h 320"/>
                <a:gd name="T102" fmla="*/ 104 w 575"/>
                <a:gd name="T103" fmla="*/ 219 h 320"/>
                <a:gd name="T104" fmla="*/ 100 w 575"/>
                <a:gd name="T105" fmla="*/ 228 h 320"/>
                <a:gd name="T106" fmla="*/ 68 w 575"/>
                <a:gd name="T107" fmla="*/ 242 h 320"/>
                <a:gd name="T108" fmla="*/ 65 w 575"/>
                <a:gd name="T109" fmla="*/ 271 h 320"/>
                <a:gd name="T110" fmla="*/ 80 w 575"/>
                <a:gd name="T111" fmla="*/ 29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5" h="320">
                  <a:moveTo>
                    <a:pt x="107" y="284"/>
                  </a:moveTo>
                  <a:cubicBezTo>
                    <a:pt x="115" y="291"/>
                    <a:pt x="120" y="299"/>
                    <a:pt x="123" y="309"/>
                  </a:cubicBezTo>
                  <a:cubicBezTo>
                    <a:pt x="123" y="309"/>
                    <a:pt x="123" y="309"/>
                    <a:pt x="124" y="308"/>
                  </a:cubicBezTo>
                  <a:cubicBezTo>
                    <a:pt x="127" y="307"/>
                    <a:pt x="130" y="303"/>
                    <a:pt x="130" y="302"/>
                  </a:cubicBezTo>
                  <a:cubicBezTo>
                    <a:pt x="131" y="297"/>
                    <a:pt x="131" y="292"/>
                    <a:pt x="131" y="287"/>
                  </a:cubicBezTo>
                  <a:cubicBezTo>
                    <a:pt x="131" y="284"/>
                    <a:pt x="131" y="282"/>
                    <a:pt x="131" y="280"/>
                  </a:cubicBezTo>
                  <a:cubicBezTo>
                    <a:pt x="131" y="265"/>
                    <a:pt x="131" y="250"/>
                    <a:pt x="130" y="236"/>
                  </a:cubicBezTo>
                  <a:cubicBezTo>
                    <a:pt x="130" y="235"/>
                    <a:pt x="130" y="234"/>
                    <a:pt x="131" y="233"/>
                  </a:cubicBezTo>
                  <a:cubicBezTo>
                    <a:pt x="132" y="232"/>
                    <a:pt x="132" y="232"/>
                    <a:pt x="133" y="231"/>
                  </a:cubicBezTo>
                  <a:cubicBezTo>
                    <a:pt x="139" y="229"/>
                    <a:pt x="145" y="226"/>
                    <a:pt x="151" y="224"/>
                  </a:cubicBezTo>
                  <a:cubicBezTo>
                    <a:pt x="152" y="223"/>
                    <a:pt x="152" y="223"/>
                    <a:pt x="152" y="223"/>
                  </a:cubicBezTo>
                  <a:cubicBezTo>
                    <a:pt x="155" y="222"/>
                    <a:pt x="157" y="221"/>
                    <a:pt x="160" y="221"/>
                  </a:cubicBezTo>
                  <a:cubicBezTo>
                    <a:pt x="164" y="219"/>
                    <a:pt x="165" y="220"/>
                    <a:pt x="168" y="222"/>
                  </a:cubicBezTo>
                  <a:cubicBezTo>
                    <a:pt x="183" y="231"/>
                    <a:pt x="200" y="242"/>
                    <a:pt x="211" y="256"/>
                  </a:cubicBezTo>
                  <a:cubicBezTo>
                    <a:pt x="212" y="258"/>
                    <a:pt x="214" y="259"/>
                    <a:pt x="215" y="260"/>
                  </a:cubicBezTo>
                  <a:cubicBezTo>
                    <a:pt x="216" y="260"/>
                    <a:pt x="217" y="260"/>
                    <a:pt x="219" y="260"/>
                  </a:cubicBezTo>
                  <a:cubicBezTo>
                    <a:pt x="222" y="259"/>
                    <a:pt x="225" y="258"/>
                    <a:pt x="228" y="256"/>
                  </a:cubicBezTo>
                  <a:cubicBezTo>
                    <a:pt x="231" y="255"/>
                    <a:pt x="234" y="254"/>
                    <a:pt x="238" y="253"/>
                  </a:cubicBezTo>
                  <a:cubicBezTo>
                    <a:pt x="246" y="251"/>
                    <a:pt x="253" y="253"/>
                    <a:pt x="258" y="257"/>
                  </a:cubicBezTo>
                  <a:cubicBezTo>
                    <a:pt x="260" y="259"/>
                    <a:pt x="261" y="261"/>
                    <a:pt x="263" y="263"/>
                  </a:cubicBezTo>
                  <a:cubicBezTo>
                    <a:pt x="266" y="267"/>
                    <a:pt x="268" y="271"/>
                    <a:pt x="273" y="270"/>
                  </a:cubicBezTo>
                  <a:cubicBezTo>
                    <a:pt x="273" y="270"/>
                    <a:pt x="273" y="270"/>
                    <a:pt x="273" y="270"/>
                  </a:cubicBezTo>
                  <a:cubicBezTo>
                    <a:pt x="273" y="272"/>
                    <a:pt x="273" y="272"/>
                    <a:pt x="273" y="272"/>
                  </a:cubicBezTo>
                  <a:cubicBezTo>
                    <a:pt x="274" y="272"/>
                    <a:pt x="274" y="272"/>
                    <a:pt x="274" y="272"/>
                  </a:cubicBezTo>
                  <a:cubicBezTo>
                    <a:pt x="274" y="274"/>
                    <a:pt x="275" y="283"/>
                    <a:pt x="275" y="285"/>
                  </a:cubicBezTo>
                  <a:cubicBezTo>
                    <a:pt x="276" y="289"/>
                    <a:pt x="277" y="293"/>
                    <a:pt x="279" y="297"/>
                  </a:cubicBezTo>
                  <a:cubicBezTo>
                    <a:pt x="280" y="299"/>
                    <a:pt x="281" y="302"/>
                    <a:pt x="282" y="303"/>
                  </a:cubicBezTo>
                  <a:cubicBezTo>
                    <a:pt x="282" y="304"/>
                    <a:pt x="282" y="304"/>
                    <a:pt x="283" y="305"/>
                  </a:cubicBezTo>
                  <a:cubicBezTo>
                    <a:pt x="283" y="306"/>
                    <a:pt x="284" y="308"/>
                    <a:pt x="285" y="309"/>
                  </a:cubicBezTo>
                  <a:cubicBezTo>
                    <a:pt x="285" y="309"/>
                    <a:pt x="286" y="309"/>
                    <a:pt x="287" y="308"/>
                  </a:cubicBezTo>
                  <a:cubicBezTo>
                    <a:pt x="288" y="308"/>
                    <a:pt x="289" y="308"/>
                    <a:pt x="289" y="308"/>
                  </a:cubicBezTo>
                  <a:cubicBezTo>
                    <a:pt x="292" y="307"/>
                    <a:pt x="294" y="307"/>
                    <a:pt x="296" y="307"/>
                  </a:cubicBezTo>
                  <a:cubicBezTo>
                    <a:pt x="298" y="308"/>
                    <a:pt x="300" y="308"/>
                    <a:pt x="301" y="308"/>
                  </a:cubicBezTo>
                  <a:cubicBezTo>
                    <a:pt x="304" y="309"/>
                    <a:pt x="305" y="311"/>
                    <a:pt x="306" y="313"/>
                  </a:cubicBezTo>
                  <a:cubicBezTo>
                    <a:pt x="306" y="314"/>
                    <a:pt x="306" y="314"/>
                    <a:pt x="306" y="314"/>
                  </a:cubicBezTo>
                  <a:cubicBezTo>
                    <a:pt x="305" y="314"/>
                    <a:pt x="305" y="314"/>
                    <a:pt x="305" y="314"/>
                  </a:cubicBezTo>
                  <a:cubicBezTo>
                    <a:pt x="304" y="314"/>
                    <a:pt x="304" y="315"/>
                    <a:pt x="304" y="315"/>
                  </a:cubicBezTo>
                  <a:cubicBezTo>
                    <a:pt x="305" y="315"/>
                    <a:pt x="307" y="316"/>
                    <a:pt x="308" y="318"/>
                  </a:cubicBezTo>
                  <a:cubicBezTo>
                    <a:pt x="309" y="318"/>
                    <a:pt x="309" y="318"/>
                    <a:pt x="309" y="319"/>
                  </a:cubicBezTo>
                  <a:cubicBezTo>
                    <a:pt x="310" y="319"/>
                    <a:pt x="310" y="320"/>
                    <a:pt x="310" y="320"/>
                  </a:cubicBezTo>
                  <a:cubicBezTo>
                    <a:pt x="310" y="319"/>
                    <a:pt x="310" y="319"/>
                    <a:pt x="309" y="318"/>
                  </a:cubicBezTo>
                  <a:cubicBezTo>
                    <a:pt x="309" y="318"/>
                    <a:pt x="309" y="318"/>
                    <a:pt x="309" y="318"/>
                  </a:cubicBezTo>
                  <a:cubicBezTo>
                    <a:pt x="308" y="316"/>
                    <a:pt x="308" y="313"/>
                    <a:pt x="310" y="312"/>
                  </a:cubicBezTo>
                  <a:cubicBezTo>
                    <a:pt x="311" y="311"/>
                    <a:pt x="312" y="311"/>
                    <a:pt x="312" y="311"/>
                  </a:cubicBezTo>
                  <a:cubicBezTo>
                    <a:pt x="313" y="311"/>
                    <a:pt x="313" y="311"/>
                    <a:pt x="313" y="311"/>
                  </a:cubicBezTo>
                  <a:cubicBezTo>
                    <a:pt x="314" y="311"/>
                    <a:pt x="314" y="310"/>
                    <a:pt x="314" y="310"/>
                  </a:cubicBezTo>
                  <a:cubicBezTo>
                    <a:pt x="321" y="303"/>
                    <a:pt x="328" y="297"/>
                    <a:pt x="337" y="292"/>
                  </a:cubicBezTo>
                  <a:cubicBezTo>
                    <a:pt x="338" y="292"/>
                    <a:pt x="338" y="292"/>
                    <a:pt x="338" y="292"/>
                  </a:cubicBezTo>
                  <a:cubicBezTo>
                    <a:pt x="339" y="291"/>
                    <a:pt x="341" y="290"/>
                    <a:pt x="342" y="289"/>
                  </a:cubicBezTo>
                  <a:cubicBezTo>
                    <a:pt x="343" y="288"/>
                    <a:pt x="344" y="287"/>
                    <a:pt x="345" y="285"/>
                  </a:cubicBezTo>
                  <a:cubicBezTo>
                    <a:pt x="346" y="285"/>
                    <a:pt x="346" y="284"/>
                    <a:pt x="346" y="284"/>
                  </a:cubicBezTo>
                  <a:cubicBezTo>
                    <a:pt x="348" y="280"/>
                    <a:pt x="350" y="278"/>
                    <a:pt x="352" y="278"/>
                  </a:cubicBezTo>
                  <a:cubicBezTo>
                    <a:pt x="352" y="278"/>
                    <a:pt x="352" y="278"/>
                    <a:pt x="352" y="278"/>
                  </a:cubicBezTo>
                  <a:cubicBezTo>
                    <a:pt x="353" y="278"/>
                    <a:pt x="354" y="278"/>
                    <a:pt x="355" y="279"/>
                  </a:cubicBezTo>
                  <a:cubicBezTo>
                    <a:pt x="355" y="279"/>
                    <a:pt x="355" y="279"/>
                    <a:pt x="355" y="279"/>
                  </a:cubicBezTo>
                  <a:cubicBezTo>
                    <a:pt x="357" y="280"/>
                    <a:pt x="358" y="280"/>
                    <a:pt x="360" y="280"/>
                  </a:cubicBezTo>
                  <a:cubicBezTo>
                    <a:pt x="360" y="280"/>
                    <a:pt x="361" y="281"/>
                    <a:pt x="361" y="281"/>
                  </a:cubicBezTo>
                  <a:cubicBezTo>
                    <a:pt x="368" y="282"/>
                    <a:pt x="375" y="283"/>
                    <a:pt x="382" y="283"/>
                  </a:cubicBezTo>
                  <a:cubicBezTo>
                    <a:pt x="381" y="278"/>
                    <a:pt x="383" y="272"/>
                    <a:pt x="389" y="270"/>
                  </a:cubicBezTo>
                  <a:cubicBezTo>
                    <a:pt x="392" y="269"/>
                    <a:pt x="395" y="269"/>
                    <a:pt x="398" y="271"/>
                  </a:cubicBezTo>
                  <a:cubicBezTo>
                    <a:pt x="400" y="273"/>
                    <a:pt x="401" y="275"/>
                    <a:pt x="401" y="277"/>
                  </a:cubicBezTo>
                  <a:cubicBezTo>
                    <a:pt x="426" y="273"/>
                    <a:pt x="450" y="272"/>
                    <a:pt x="466" y="287"/>
                  </a:cubicBezTo>
                  <a:cubicBezTo>
                    <a:pt x="467" y="288"/>
                    <a:pt x="468" y="289"/>
                    <a:pt x="469" y="289"/>
                  </a:cubicBezTo>
                  <a:cubicBezTo>
                    <a:pt x="470" y="289"/>
                    <a:pt x="471" y="288"/>
                    <a:pt x="472" y="286"/>
                  </a:cubicBezTo>
                  <a:cubicBezTo>
                    <a:pt x="481" y="274"/>
                    <a:pt x="481" y="274"/>
                    <a:pt x="481" y="274"/>
                  </a:cubicBezTo>
                  <a:cubicBezTo>
                    <a:pt x="479" y="273"/>
                    <a:pt x="477" y="272"/>
                    <a:pt x="476" y="270"/>
                  </a:cubicBezTo>
                  <a:cubicBezTo>
                    <a:pt x="475" y="268"/>
                    <a:pt x="475" y="268"/>
                    <a:pt x="475" y="268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76" y="241"/>
                    <a:pt x="476" y="241"/>
                    <a:pt x="476" y="241"/>
                  </a:cubicBezTo>
                  <a:cubicBezTo>
                    <a:pt x="475" y="242"/>
                    <a:pt x="473" y="241"/>
                    <a:pt x="472" y="241"/>
                  </a:cubicBezTo>
                  <a:cubicBezTo>
                    <a:pt x="469" y="239"/>
                    <a:pt x="468" y="237"/>
                    <a:pt x="469" y="235"/>
                  </a:cubicBezTo>
                  <a:cubicBezTo>
                    <a:pt x="469" y="234"/>
                    <a:pt x="469" y="234"/>
                    <a:pt x="469" y="234"/>
                  </a:cubicBezTo>
                  <a:cubicBezTo>
                    <a:pt x="469" y="234"/>
                    <a:pt x="469" y="234"/>
                    <a:pt x="469" y="234"/>
                  </a:cubicBezTo>
                  <a:cubicBezTo>
                    <a:pt x="479" y="227"/>
                    <a:pt x="492" y="226"/>
                    <a:pt x="502" y="231"/>
                  </a:cubicBezTo>
                  <a:cubicBezTo>
                    <a:pt x="510" y="230"/>
                    <a:pt x="510" y="230"/>
                    <a:pt x="510" y="230"/>
                  </a:cubicBezTo>
                  <a:cubicBezTo>
                    <a:pt x="502" y="217"/>
                    <a:pt x="510" y="199"/>
                    <a:pt x="518" y="185"/>
                  </a:cubicBezTo>
                  <a:cubicBezTo>
                    <a:pt x="518" y="184"/>
                    <a:pt x="518" y="184"/>
                    <a:pt x="518" y="184"/>
                  </a:cubicBezTo>
                  <a:cubicBezTo>
                    <a:pt x="520" y="185"/>
                    <a:pt x="520" y="185"/>
                    <a:pt x="520" y="185"/>
                  </a:cubicBezTo>
                  <a:cubicBezTo>
                    <a:pt x="524" y="189"/>
                    <a:pt x="529" y="193"/>
                    <a:pt x="535" y="195"/>
                  </a:cubicBezTo>
                  <a:cubicBezTo>
                    <a:pt x="540" y="196"/>
                    <a:pt x="546" y="196"/>
                    <a:pt x="550" y="191"/>
                  </a:cubicBezTo>
                  <a:cubicBezTo>
                    <a:pt x="549" y="180"/>
                    <a:pt x="549" y="166"/>
                    <a:pt x="559" y="160"/>
                  </a:cubicBezTo>
                  <a:cubicBezTo>
                    <a:pt x="560" y="159"/>
                    <a:pt x="562" y="158"/>
                    <a:pt x="564" y="158"/>
                  </a:cubicBezTo>
                  <a:cubicBezTo>
                    <a:pt x="565" y="157"/>
                    <a:pt x="567" y="156"/>
                    <a:pt x="568" y="155"/>
                  </a:cubicBezTo>
                  <a:cubicBezTo>
                    <a:pt x="571" y="154"/>
                    <a:pt x="573" y="150"/>
                    <a:pt x="571" y="148"/>
                  </a:cubicBezTo>
                  <a:cubicBezTo>
                    <a:pt x="570" y="146"/>
                    <a:pt x="570" y="146"/>
                    <a:pt x="570" y="146"/>
                  </a:cubicBezTo>
                  <a:cubicBezTo>
                    <a:pt x="575" y="145"/>
                    <a:pt x="575" y="145"/>
                    <a:pt x="575" y="145"/>
                  </a:cubicBezTo>
                  <a:cubicBezTo>
                    <a:pt x="573" y="141"/>
                    <a:pt x="570" y="137"/>
                    <a:pt x="568" y="133"/>
                  </a:cubicBezTo>
                  <a:cubicBezTo>
                    <a:pt x="569" y="136"/>
                    <a:pt x="565" y="137"/>
                    <a:pt x="562" y="137"/>
                  </a:cubicBezTo>
                  <a:cubicBezTo>
                    <a:pt x="558" y="137"/>
                    <a:pt x="552" y="137"/>
                    <a:pt x="549" y="133"/>
                  </a:cubicBezTo>
                  <a:cubicBezTo>
                    <a:pt x="548" y="131"/>
                    <a:pt x="548" y="128"/>
                    <a:pt x="546" y="127"/>
                  </a:cubicBezTo>
                  <a:cubicBezTo>
                    <a:pt x="545" y="125"/>
                    <a:pt x="543" y="125"/>
                    <a:pt x="541" y="124"/>
                  </a:cubicBezTo>
                  <a:cubicBezTo>
                    <a:pt x="536" y="120"/>
                    <a:pt x="536" y="112"/>
                    <a:pt x="530" y="108"/>
                  </a:cubicBezTo>
                  <a:cubicBezTo>
                    <a:pt x="527" y="106"/>
                    <a:pt x="522" y="106"/>
                    <a:pt x="518" y="107"/>
                  </a:cubicBezTo>
                  <a:cubicBezTo>
                    <a:pt x="517" y="107"/>
                    <a:pt x="516" y="108"/>
                    <a:pt x="515" y="108"/>
                  </a:cubicBezTo>
                  <a:cubicBezTo>
                    <a:pt x="515" y="109"/>
                    <a:pt x="515" y="109"/>
                    <a:pt x="514" y="110"/>
                  </a:cubicBezTo>
                  <a:cubicBezTo>
                    <a:pt x="513" y="113"/>
                    <a:pt x="509" y="113"/>
                    <a:pt x="505" y="113"/>
                  </a:cubicBezTo>
                  <a:cubicBezTo>
                    <a:pt x="503" y="113"/>
                    <a:pt x="500" y="112"/>
                    <a:pt x="499" y="110"/>
                  </a:cubicBezTo>
                  <a:cubicBezTo>
                    <a:pt x="498" y="109"/>
                    <a:pt x="498" y="108"/>
                    <a:pt x="498" y="107"/>
                  </a:cubicBezTo>
                  <a:cubicBezTo>
                    <a:pt x="497" y="105"/>
                    <a:pt x="493" y="105"/>
                    <a:pt x="490" y="105"/>
                  </a:cubicBezTo>
                  <a:cubicBezTo>
                    <a:pt x="493" y="102"/>
                    <a:pt x="489" y="96"/>
                    <a:pt x="485" y="97"/>
                  </a:cubicBezTo>
                  <a:cubicBezTo>
                    <a:pt x="484" y="102"/>
                    <a:pt x="481" y="107"/>
                    <a:pt x="478" y="111"/>
                  </a:cubicBezTo>
                  <a:cubicBezTo>
                    <a:pt x="465" y="93"/>
                    <a:pt x="452" y="74"/>
                    <a:pt x="443" y="54"/>
                  </a:cubicBezTo>
                  <a:cubicBezTo>
                    <a:pt x="442" y="52"/>
                    <a:pt x="441" y="50"/>
                    <a:pt x="440" y="49"/>
                  </a:cubicBezTo>
                  <a:cubicBezTo>
                    <a:pt x="439" y="48"/>
                    <a:pt x="438" y="48"/>
                    <a:pt x="437" y="47"/>
                  </a:cubicBezTo>
                  <a:cubicBezTo>
                    <a:pt x="432" y="43"/>
                    <a:pt x="429" y="38"/>
                    <a:pt x="426" y="32"/>
                  </a:cubicBezTo>
                  <a:cubicBezTo>
                    <a:pt x="427" y="33"/>
                    <a:pt x="428" y="34"/>
                    <a:pt x="428" y="34"/>
                  </a:cubicBezTo>
                  <a:cubicBezTo>
                    <a:pt x="429" y="31"/>
                    <a:pt x="430" y="28"/>
                    <a:pt x="430" y="25"/>
                  </a:cubicBezTo>
                  <a:cubicBezTo>
                    <a:pt x="423" y="29"/>
                    <a:pt x="413" y="32"/>
                    <a:pt x="406" y="35"/>
                  </a:cubicBezTo>
                  <a:cubicBezTo>
                    <a:pt x="404" y="36"/>
                    <a:pt x="401" y="37"/>
                    <a:pt x="399" y="39"/>
                  </a:cubicBezTo>
                  <a:cubicBezTo>
                    <a:pt x="398" y="41"/>
                    <a:pt x="397" y="43"/>
                    <a:pt x="398" y="46"/>
                  </a:cubicBezTo>
                  <a:cubicBezTo>
                    <a:pt x="393" y="43"/>
                    <a:pt x="387" y="43"/>
                    <a:pt x="383" y="47"/>
                  </a:cubicBezTo>
                  <a:cubicBezTo>
                    <a:pt x="381" y="42"/>
                    <a:pt x="383" y="37"/>
                    <a:pt x="387" y="34"/>
                  </a:cubicBezTo>
                  <a:cubicBezTo>
                    <a:pt x="382" y="36"/>
                    <a:pt x="376" y="35"/>
                    <a:pt x="373" y="31"/>
                  </a:cubicBezTo>
                  <a:cubicBezTo>
                    <a:pt x="373" y="32"/>
                    <a:pt x="373" y="34"/>
                    <a:pt x="373" y="35"/>
                  </a:cubicBezTo>
                  <a:cubicBezTo>
                    <a:pt x="371" y="35"/>
                    <a:pt x="370" y="36"/>
                    <a:pt x="369" y="36"/>
                  </a:cubicBezTo>
                  <a:cubicBezTo>
                    <a:pt x="369" y="32"/>
                    <a:pt x="367" y="27"/>
                    <a:pt x="364" y="25"/>
                  </a:cubicBezTo>
                  <a:cubicBezTo>
                    <a:pt x="364" y="27"/>
                    <a:pt x="364" y="29"/>
                    <a:pt x="365" y="30"/>
                  </a:cubicBezTo>
                  <a:cubicBezTo>
                    <a:pt x="363" y="29"/>
                    <a:pt x="361" y="28"/>
                    <a:pt x="358" y="27"/>
                  </a:cubicBezTo>
                  <a:cubicBezTo>
                    <a:pt x="357" y="29"/>
                    <a:pt x="357" y="31"/>
                    <a:pt x="357" y="32"/>
                  </a:cubicBezTo>
                  <a:cubicBezTo>
                    <a:pt x="355" y="31"/>
                    <a:pt x="352" y="30"/>
                    <a:pt x="349" y="30"/>
                  </a:cubicBezTo>
                  <a:cubicBezTo>
                    <a:pt x="349" y="27"/>
                    <a:pt x="349" y="24"/>
                    <a:pt x="350" y="21"/>
                  </a:cubicBezTo>
                  <a:cubicBezTo>
                    <a:pt x="351" y="17"/>
                    <a:pt x="347" y="12"/>
                    <a:pt x="345" y="8"/>
                  </a:cubicBezTo>
                  <a:cubicBezTo>
                    <a:pt x="345" y="7"/>
                    <a:pt x="344" y="5"/>
                    <a:pt x="343" y="4"/>
                  </a:cubicBezTo>
                  <a:cubicBezTo>
                    <a:pt x="342" y="3"/>
                    <a:pt x="341" y="2"/>
                    <a:pt x="339" y="3"/>
                  </a:cubicBezTo>
                  <a:cubicBezTo>
                    <a:pt x="339" y="5"/>
                    <a:pt x="337" y="6"/>
                    <a:pt x="335" y="5"/>
                  </a:cubicBezTo>
                  <a:cubicBezTo>
                    <a:pt x="334" y="4"/>
                    <a:pt x="333" y="2"/>
                    <a:pt x="331" y="1"/>
                  </a:cubicBezTo>
                  <a:cubicBezTo>
                    <a:pt x="329" y="0"/>
                    <a:pt x="326" y="0"/>
                    <a:pt x="323" y="0"/>
                  </a:cubicBezTo>
                  <a:cubicBezTo>
                    <a:pt x="321" y="0"/>
                    <a:pt x="319" y="1"/>
                    <a:pt x="317" y="1"/>
                  </a:cubicBezTo>
                  <a:cubicBezTo>
                    <a:pt x="317" y="1"/>
                    <a:pt x="316" y="1"/>
                    <a:pt x="316" y="1"/>
                  </a:cubicBezTo>
                  <a:cubicBezTo>
                    <a:pt x="315" y="2"/>
                    <a:pt x="316" y="2"/>
                    <a:pt x="316" y="3"/>
                  </a:cubicBezTo>
                  <a:cubicBezTo>
                    <a:pt x="316" y="5"/>
                    <a:pt x="313" y="5"/>
                    <a:pt x="312" y="5"/>
                  </a:cubicBezTo>
                  <a:cubicBezTo>
                    <a:pt x="310" y="4"/>
                    <a:pt x="308" y="4"/>
                    <a:pt x="307" y="5"/>
                  </a:cubicBezTo>
                  <a:cubicBezTo>
                    <a:pt x="307" y="6"/>
                    <a:pt x="307" y="8"/>
                    <a:pt x="307" y="10"/>
                  </a:cubicBezTo>
                  <a:cubicBezTo>
                    <a:pt x="307" y="10"/>
                    <a:pt x="307" y="11"/>
                    <a:pt x="307" y="11"/>
                  </a:cubicBezTo>
                  <a:cubicBezTo>
                    <a:pt x="307" y="11"/>
                    <a:pt x="306" y="11"/>
                    <a:pt x="306" y="10"/>
                  </a:cubicBezTo>
                  <a:cubicBezTo>
                    <a:pt x="296" y="14"/>
                    <a:pt x="280" y="18"/>
                    <a:pt x="268" y="20"/>
                  </a:cubicBezTo>
                  <a:cubicBezTo>
                    <a:pt x="269" y="24"/>
                    <a:pt x="263" y="27"/>
                    <a:pt x="259" y="28"/>
                  </a:cubicBezTo>
                  <a:cubicBezTo>
                    <a:pt x="248" y="30"/>
                    <a:pt x="237" y="32"/>
                    <a:pt x="226" y="33"/>
                  </a:cubicBezTo>
                  <a:cubicBezTo>
                    <a:pt x="226" y="35"/>
                    <a:pt x="226" y="36"/>
                    <a:pt x="226" y="38"/>
                  </a:cubicBezTo>
                  <a:cubicBezTo>
                    <a:pt x="225" y="36"/>
                    <a:pt x="224" y="35"/>
                    <a:pt x="222" y="33"/>
                  </a:cubicBezTo>
                  <a:cubicBezTo>
                    <a:pt x="219" y="35"/>
                    <a:pt x="216" y="35"/>
                    <a:pt x="213" y="35"/>
                  </a:cubicBezTo>
                  <a:cubicBezTo>
                    <a:pt x="212" y="35"/>
                    <a:pt x="212" y="34"/>
                    <a:pt x="211" y="33"/>
                  </a:cubicBezTo>
                  <a:cubicBezTo>
                    <a:pt x="210" y="33"/>
                    <a:pt x="208" y="34"/>
                    <a:pt x="207" y="35"/>
                  </a:cubicBezTo>
                  <a:cubicBezTo>
                    <a:pt x="206" y="36"/>
                    <a:pt x="206" y="38"/>
                    <a:pt x="207" y="39"/>
                  </a:cubicBezTo>
                  <a:cubicBezTo>
                    <a:pt x="205" y="39"/>
                    <a:pt x="203" y="41"/>
                    <a:pt x="202" y="43"/>
                  </a:cubicBezTo>
                  <a:cubicBezTo>
                    <a:pt x="206" y="43"/>
                    <a:pt x="211" y="44"/>
                    <a:pt x="215" y="44"/>
                  </a:cubicBezTo>
                  <a:cubicBezTo>
                    <a:pt x="213" y="46"/>
                    <a:pt x="210" y="48"/>
                    <a:pt x="207" y="47"/>
                  </a:cubicBezTo>
                  <a:cubicBezTo>
                    <a:pt x="207" y="49"/>
                    <a:pt x="207" y="51"/>
                    <a:pt x="207" y="53"/>
                  </a:cubicBezTo>
                  <a:cubicBezTo>
                    <a:pt x="212" y="51"/>
                    <a:pt x="217" y="53"/>
                    <a:pt x="220" y="57"/>
                  </a:cubicBezTo>
                  <a:cubicBezTo>
                    <a:pt x="216" y="58"/>
                    <a:pt x="210" y="59"/>
                    <a:pt x="205" y="59"/>
                  </a:cubicBezTo>
                  <a:cubicBezTo>
                    <a:pt x="202" y="64"/>
                    <a:pt x="203" y="70"/>
                    <a:pt x="206" y="73"/>
                  </a:cubicBezTo>
                  <a:cubicBezTo>
                    <a:pt x="202" y="78"/>
                    <a:pt x="197" y="81"/>
                    <a:pt x="191" y="84"/>
                  </a:cubicBezTo>
                  <a:cubicBezTo>
                    <a:pt x="194" y="84"/>
                    <a:pt x="196" y="87"/>
                    <a:pt x="196" y="90"/>
                  </a:cubicBezTo>
                  <a:cubicBezTo>
                    <a:pt x="201" y="91"/>
                    <a:pt x="206" y="93"/>
                    <a:pt x="211" y="95"/>
                  </a:cubicBezTo>
                  <a:cubicBezTo>
                    <a:pt x="213" y="96"/>
                    <a:pt x="215" y="97"/>
                    <a:pt x="216" y="99"/>
                  </a:cubicBezTo>
                  <a:cubicBezTo>
                    <a:pt x="217" y="101"/>
                    <a:pt x="216" y="104"/>
                    <a:pt x="214" y="107"/>
                  </a:cubicBezTo>
                  <a:cubicBezTo>
                    <a:pt x="212" y="110"/>
                    <a:pt x="209" y="113"/>
                    <a:pt x="206" y="113"/>
                  </a:cubicBezTo>
                  <a:cubicBezTo>
                    <a:pt x="202" y="113"/>
                    <a:pt x="200" y="111"/>
                    <a:pt x="197" y="110"/>
                  </a:cubicBezTo>
                  <a:cubicBezTo>
                    <a:pt x="194" y="108"/>
                    <a:pt x="190" y="108"/>
                    <a:pt x="188" y="110"/>
                  </a:cubicBezTo>
                  <a:cubicBezTo>
                    <a:pt x="186" y="113"/>
                    <a:pt x="185" y="114"/>
                    <a:pt x="182" y="117"/>
                  </a:cubicBezTo>
                  <a:cubicBezTo>
                    <a:pt x="182" y="115"/>
                    <a:pt x="182" y="114"/>
                    <a:pt x="182" y="113"/>
                  </a:cubicBezTo>
                  <a:cubicBezTo>
                    <a:pt x="179" y="114"/>
                    <a:pt x="176" y="113"/>
                    <a:pt x="173" y="112"/>
                  </a:cubicBezTo>
                  <a:cubicBezTo>
                    <a:pt x="173" y="112"/>
                    <a:pt x="173" y="112"/>
                    <a:pt x="172" y="112"/>
                  </a:cubicBezTo>
                  <a:cubicBezTo>
                    <a:pt x="172" y="112"/>
                    <a:pt x="171" y="111"/>
                    <a:pt x="171" y="111"/>
                  </a:cubicBezTo>
                  <a:cubicBezTo>
                    <a:pt x="170" y="109"/>
                    <a:pt x="169" y="107"/>
                    <a:pt x="169" y="106"/>
                  </a:cubicBezTo>
                  <a:cubicBezTo>
                    <a:pt x="168" y="105"/>
                    <a:pt x="168" y="104"/>
                    <a:pt x="167" y="103"/>
                  </a:cubicBezTo>
                  <a:cubicBezTo>
                    <a:pt x="166" y="103"/>
                    <a:pt x="165" y="103"/>
                    <a:pt x="164" y="103"/>
                  </a:cubicBezTo>
                  <a:cubicBezTo>
                    <a:pt x="160" y="104"/>
                    <a:pt x="156" y="106"/>
                    <a:pt x="154" y="109"/>
                  </a:cubicBezTo>
                  <a:cubicBezTo>
                    <a:pt x="153" y="106"/>
                    <a:pt x="151" y="105"/>
                    <a:pt x="150" y="102"/>
                  </a:cubicBezTo>
                  <a:cubicBezTo>
                    <a:pt x="147" y="104"/>
                    <a:pt x="144" y="104"/>
                    <a:pt x="141" y="102"/>
                  </a:cubicBezTo>
                  <a:cubicBezTo>
                    <a:pt x="139" y="108"/>
                    <a:pt x="136" y="112"/>
                    <a:pt x="131" y="116"/>
                  </a:cubicBezTo>
                  <a:cubicBezTo>
                    <a:pt x="125" y="113"/>
                    <a:pt x="119" y="110"/>
                    <a:pt x="113" y="107"/>
                  </a:cubicBezTo>
                  <a:cubicBezTo>
                    <a:pt x="112" y="108"/>
                    <a:pt x="111" y="109"/>
                    <a:pt x="110" y="110"/>
                  </a:cubicBezTo>
                  <a:cubicBezTo>
                    <a:pt x="106" y="106"/>
                    <a:pt x="102" y="102"/>
                    <a:pt x="97" y="98"/>
                  </a:cubicBezTo>
                  <a:cubicBezTo>
                    <a:pt x="94" y="95"/>
                    <a:pt x="88" y="92"/>
                    <a:pt x="85" y="96"/>
                  </a:cubicBezTo>
                  <a:cubicBezTo>
                    <a:pt x="85" y="92"/>
                    <a:pt x="83" y="87"/>
                    <a:pt x="79" y="88"/>
                  </a:cubicBezTo>
                  <a:cubicBezTo>
                    <a:pt x="77" y="88"/>
                    <a:pt x="75" y="90"/>
                    <a:pt x="74" y="92"/>
                  </a:cubicBezTo>
                  <a:cubicBezTo>
                    <a:pt x="72" y="93"/>
                    <a:pt x="69" y="95"/>
                    <a:pt x="68" y="93"/>
                  </a:cubicBezTo>
                  <a:cubicBezTo>
                    <a:pt x="65" y="90"/>
                    <a:pt x="62" y="87"/>
                    <a:pt x="58" y="86"/>
                  </a:cubicBezTo>
                  <a:cubicBezTo>
                    <a:pt x="58" y="87"/>
                    <a:pt x="58" y="89"/>
                    <a:pt x="59" y="90"/>
                  </a:cubicBezTo>
                  <a:cubicBezTo>
                    <a:pt x="57" y="89"/>
                    <a:pt x="55" y="90"/>
                    <a:pt x="54" y="92"/>
                  </a:cubicBezTo>
                  <a:cubicBezTo>
                    <a:pt x="52" y="93"/>
                    <a:pt x="52" y="95"/>
                    <a:pt x="51" y="97"/>
                  </a:cubicBezTo>
                  <a:cubicBezTo>
                    <a:pt x="49" y="99"/>
                    <a:pt x="46" y="100"/>
                    <a:pt x="43" y="101"/>
                  </a:cubicBezTo>
                  <a:cubicBezTo>
                    <a:pt x="41" y="103"/>
                    <a:pt x="38" y="106"/>
                    <a:pt x="40" y="109"/>
                  </a:cubicBezTo>
                  <a:cubicBezTo>
                    <a:pt x="35" y="109"/>
                    <a:pt x="31" y="111"/>
                    <a:pt x="27" y="114"/>
                  </a:cubicBezTo>
                  <a:cubicBezTo>
                    <a:pt x="27" y="119"/>
                    <a:pt x="28" y="124"/>
                    <a:pt x="29" y="129"/>
                  </a:cubicBezTo>
                  <a:cubicBezTo>
                    <a:pt x="23" y="126"/>
                    <a:pt x="17" y="122"/>
                    <a:pt x="11" y="118"/>
                  </a:cubicBezTo>
                  <a:cubicBezTo>
                    <a:pt x="9" y="121"/>
                    <a:pt x="8" y="126"/>
                    <a:pt x="9" y="129"/>
                  </a:cubicBezTo>
                  <a:cubicBezTo>
                    <a:pt x="7" y="130"/>
                    <a:pt x="5" y="131"/>
                    <a:pt x="3" y="132"/>
                  </a:cubicBezTo>
                  <a:cubicBezTo>
                    <a:pt x="5" y="139"/>
                    <a:pt x="7" y="146"/>
                    <a:pt x="3" y="152"/>
                  </a:cubicBezTo>
                  <a:cubicBezTo>
                    <a:pt x="2" y="154"/>
                    <a:pt x="0" y="157"/>
                    <a:pt x="0" y="159"/>
                  </a:cubicBezTo>
                  <a:cubicBezTo>
                    <a:pt x="1" y="162"/>
                    <a:pt x="4" y="163"/>
                    <a:pt x="5" y="166"/>
                  </a:cubicBezTo>
                  <a:cubicBezTo>
                    <a:pt x="6" y="168"/>
                    <a:pt x="6" y="170"/>
                    <a:pt x="6" y="172"/>
                  </a:cubicBezTo>
                  <a:cubicBezTo>
                    <a:pt x="6" y="174"/>
                    <a:pt x="9" y="176"/>
                    <a:pt x="10" y="175"/>
                  </a:cubicBezTo>
                  <a:cubicBezTo>
                    <a:pt x="11" y="174"/>
                    <a:pt x="11" y="172"/>
                    <a:pt x="11" y="171"/>
                  </a:cubicBezTo>
                  <a:cubicBezTo>
                    <a:pt x="20" y="171"/>
                    <a:pt x="26" y="180"/>
                    <a:pt x="30" y="188"/>
                  </a:cubicBezTo>
                  <a:cubicBezTo>
                    <a:pt x="28" y="191"/>
                    <a:pt x="25" y="194"/>
                    <a:pt x="26" y="197"/>
                  </a:cubicBezTo>
                  <a:cubicBezTo>
                    <a:pt x="27" y="201"/>
                    <a:pt x="31" y="203"/>
                    <a:pt x="35" y="205"/>
                  </a:cubicBezTo>
                  <a:cubicBezTo>
                    <a:pt x="38" y="207"/>
                    <a:pt x="41" y="212"/>
                    <a:pt x="38" y="214"/>
                  </a:cubicBezTo>
                  <a:cubicBezTo>
                    <a:pt x="40" y="216"/>
                    <a:pt x="42" y="214"/>
                    <a:pt x="43" y="212"/>
                  </a:cubicBezTo>
                  <a:cubicBezTo>
                    <a:pt x="44" y="210"/>
                    <a:pt x="44" y="208"/>
                    <a:pt x="44" y="206"/>
                  </a:cubicBezTo>
                  <a:cubicBezTo>
                    <a:pt x="45" y="197"/>
                    <a:pt x="52" y="190"/>
                    <a:pt x="60" y="189"/>
                  </a:cubicBezTo>
                  <a:cubicBezTo>
                    <a:pt x="61" y="191"/>
                    <a:pt x="62" y="193"/>
                    <a:pt x="62" y="195"/>
                  </a:cubicBezTo>
                  <a:cubicBezTo>
                    <a:pt x="67" y="194"/>
                    <a:pt x="71" y="195"/>
                    <a:pt x="75" y="196"/>
                  </a:cubicBezTo>
                  <a:cubicBezTo>
                    <a:pt x="74" y="191"/>
                    <a:pt x="82" y="188"/>
                    <a:pt x="86" y="192"/>
                  </a:cubicBezTo>
                  <a:cubicBezTo>
                    <a:pt x="90" y="196"/>
                    <a:pt x="90" y="202"/>
                    <a:pt x="90" y="207"/>
                  </a:cubicBezTo>
                  <a:cubicBezTo>
                    <a:pt x="90" y="211"/>
                    <a:pt x="90" y="216"/>
                    <a:pt x="93" y="218"/>
                  </a:cubicBezTo>
                  <a:cubicBezTo>
                    <a:pt x="96" y="221"/>
                    <a:pt x="100" y="220"/>
                    <a:pt x="104" y="219"/>
                  </a:cubicBezTo>
                  <a:cubicBezTo>
                    <a:pt x="108" y="219"/>
                    <a:pt x="113" y="221"/>
                    <a:pt x="112" y="225"/>
                  </a:cubicBezTo>
                  <a:cubicBezTo>
                    <a:pt x="112" y="227"/>
                    <a:pt x="111" y="228"/>
                    <a:pt x="109" y="230"/>
                  </a:cubicBezTo>
                  <a:cubicBezTo>
                    <a:pt x="103" y="235"/>
                    <a:pt x="97" y="240"/>
                    <a:pt x="91" y="245"/>
                  </a:cubicBezTo>
                  <a:cubicBezTo>
                    <a:pt x="94" y="239"/>
                    <a:pt x="97" y="233"/>
                    <a:pt x="100" y="228"/>
                  </a:cubicBezTo>
                  <a:cubicBezTo>
                    <a:pt x="97" y="231"/>
                    <a:pt x="91" y="231"/>
                    <a:pt x="87" y="229"/>
                  </a:cubicBezTo>
                  <a:cubicBezTo>
                    <a:pt x="82" y="228"/>
                    <a:pt x="78" y="226"/>
                    <a:pt x="73" y="226"/>
                  </a:cubicBezTo>
                  <a:cubicBezTo>
                    <a:pt x="68" y="226"/>
                    <a:pt x="63" y="229"/>
                    <a:pt x="63" y="234"/>
                  </a:cubicBezTo>
                  <a:cubicBezTo>
                    <a:pt x="63" y="237"/>
                    <a:pt x="66" y="239"/>
                    <a:pt x="68" y="242"/>
                  </a:cubicBezTo>
                  <a:cubicBezTo>
                    <a:pt x="63" y="242"/>
                    <a:pt x="58" y="241"/>
                    <a:pt x="55" y="238"/>
                  </a:cubicBezTo>
                  <a:cubicBezTo>
                    <a:pt x="53" y="240"/>
                    <a:pt x="51" y="241"/>
                    <a:pt x="50" y="243"/>
                  </a:cubicBezTo>
                  <a:cubicBezTo>
                    <a:pt x="53" y="245"/>
                    <a:pt x="57" y="249"/>
                    <a:pt x="60" y="253"/>
                  </a:cubicBezTo>
                  <a:cubicBezTo>
                    <a:pt x="64" y="258"/>
                    <a:pt x="67" y="265"/>
                    <a:pt x="65" y="271"/>
                  </a:cubicBezTo>
                  <a:cubicBezTo>
                    <a:pt x="67" y="270"/>
                    <a:pt x="69" y="269"/>
                    <a:pt x="70" y="269"/>
                  </a:cubicBezTo>
                  <a:cubicBezTo>
                    <a:pt x="71" y="275"/>
                    <a:pt x="83" y="273"/>
                    <a:pt x="84" y="279"/>
                  </a:cubicBezTo>
                  <a:cubicBezTo>
                    <a:pt x="84" y="280"/>
                    <a:pt x="84" y="282"/>
                    <a:pt x="83" y="283"/>
                  </a:cubicBezTo>
                  <a:cubicBezTo>
                    <a:pt x="82" y="287"/>
                    <a:pt x="80" y="291"/>
                    <a:pt x="80" y="295"/>
                  </a:cubicBezTo>
                  <a:cubicBezTo>
                    <a:pt x="107" y="284"/>
                    <a:pt x="107" y="284"/>
                    <a:pt x="107" y="28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4">
              <a:extLst>
                <a:ext uri="{FF2B5EF4-FFF2-40B4-BE49-F238E27FC236}">
                  <a16:creationId xmlns:a16="http://schemas.microsoft.com/office/drawing/2014/main" id="{2647F80D-F0AA-46FF-8611-040D050B3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5" y="1763713"/>
              <a:ext cx="7938" cy="793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5">
              <a:extLst>
                <a:ext uri="{FF2B5EF4-FFF2-40B4-BE49-F238E27FC236}">
                  <a16:creationId xmlns:a16="http://schemas.microsoft.com/office/drawing/2014/main" id="{A811B752-35BA-404F-BA3C-624FC71C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2354263"/>
              <a:ext cx="31750" cy="20638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1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1" y="2"/>
                    <a:pt x="0" y="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6">
              <a:extLst>
                <a:ext uri="{FF2B5EF4-FFF2-40B4-BE49-F238E27FC236}">
                  <a16:creationId xmlns:a16="http://schemas.microsoft.com/office/drawing/2014/main" id="{6D8E6B23-D4B6-4AB5-816F-D2162FC45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0" y="2724150"/>
              <a:ext cx="12700" cy="12700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3 w 3"/>
                <a:gd name="T5" fmla="*/ 3 h 3"/>
                <a:gd name="T6" fmla="*/ 2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7">
              <a:extLst>
                <a:ext uri="{FF2B5EF4-FFF2-40B4-BE49-F238E27FC236}">
                  <a16:creationId xmlns:a16="http://schemas.microsoft.com/office/drawing/2014/main" id="{AD7CBF26-3735-4713-9E06-0A482BC6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3556000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0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8">
              <a:extLst>
                <a:ext uri="{FF2B5EF4-FFF2-40B4-BE49-F238E27FC236}">
                  <a16:creationId xmlns:a16="http://schemas.microsoft.com/office/drawing/2014/main" id="{5181D068-50B9-457E-B1E3-8B5F5118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988" y="2724150"/>
              <a:ext cx="385763" cy="355600"/>
            </a:xfrm>
            <a:custGeom>
              <a:avLst/>
              <a:gdLst>
                <a:gd name="T0" fmla="*/ 87 w 95"/>
                <a:gd name="T1" fmla="*/ 3 h 87"/>
                <a:gd name="T2" fmla="*/ 81 w 95"/>
                <a:gd name="T3" fmla="*/ 5 h 87"/>
                <a:gd name="T4" fmla="*/ 74 w 95"/>
                <a:gd name="T5" fmla="*/ 5 h 87"/>
                <a:gd name="T6" fmla="*/ 70 w 95"/>
                <a:gd name="T7" fmla="*/ 6 h 87"/>
                <a:gd name="T8" fmla="*/ 60 w 95"/>
                <a:gd name="T9" fmla="*/ 9 h 87"/>
                <a:gd name="T10" fmla="*/ 56 w 95"/>
                <a:gd name="T11" fmla="*/ 11 h 87"/>
                <a:gd name="T12" fmla="*/ 41 w 95"/>
                <a:gd name="T13" fmla="*/ 13 h 87"/>
                <a:gd name="T14" fmla="*/ 37 w 95"/>
                <a:gd name="T15" fmla="*/ 11 h 87"/>
                <a:gd name="T16" fmla="*/ 30 w 95"/>
                <a:gd name="T17" fmla="*/ 9 h 87"/>
                <a:gd name="T18" fmla="*/ 28 w 95"/>
                <a:gd name="T19" fmla="*/ 11 h 87"/>
                <a:gd name="T20" fmla="*/ 27 w 95"/>
                <a:gd name="T21" fmla="*/ 12 h 87"/>
                <a:gd name="T22" fmla="*/ 15 w 95"/>
                <a:gd name="T23" fmla="*/ 12 h 87"/>
                <a:gd name="T24" fmla="*/ 7 w 95"/>
                <a:gd name="T25" fmla="*/ 30 h 87"/>
                <a:gd name="T26" fmla="*/ 6 w 95"/>
                <a:gd name="T27" fmla="*/ 31 h 87"/>
                <a:gd name="T28" fmla="*/ 5 w 95"/>
                <a:gd name="T29" fmla="*/ 30 h 87"/>
                <a:gd name="T30" fmla="*/ 5 w 95"/>
                <a:gd name="T31" fmla="*/ 46 h 87"/>
                <a:gd name="T32" fmla="*/ 9 w 95"/>
                <a:gd name="T33" fmla="*/ 45 h 87"/>
                <a:gd name="T34" fmla="*/ 9 w 95"/>
                <a:gd name="T35" fmla="*/ 46 h 87"/>
                <a:gd name="T36" fmla="*/ 10 w 95"/>
                <a:gd name="T37" fmla="*/ 59 h 87"/>
                <a:gd name="T38" fmla="*/ 8 w 95"/>
                <a:gd name="T39" fmla="*/ 63 h 87"/>
                <a:gd name="T40" fmla="*/ 7 w 95"/>
                <a:gd name="T41" fmla="*/ 63 h 87"/>
                <a:gd name="T42" fmla="*/ 3 w 95"/>
                <a:gd name="T43" fmla="*/ 81 h 87"/>
                <a:gd name="T44" fmla="*/ 14 w 95"/>
                <a:gd name="T45" fmla="*/ 87 h 87"/>
                <a:gd name="T46" fmla="*/ 49 w 95"/>
                <a:gd name="T47" fmla="*/ 64 h 87"/>
                <a:gd name="T48" fmla="*/ 71 w 95"/>
                <a:gd name="T49" fmla="*/ 53 h 87"/>
                <a:gd name="T50" fmla="*/ 74 w 95"/>
                <a:gd name="T51" fmla="*/ 50 h 87"/>
                <a:gd name="T52" fmla="*/ 75 w 95"/>
                <a:gd name="T53" fmla="*/ 47 h 87"/>
                <a:gd name="T54" fmla="*/ 79 w 95"/>
                <a:gd name="T55" fmla="*/ 37 h 87"/>
                <a:gd name="T56" fmla="*/ 80 w 95"/>
                <a:gd name="T57" fmla="*/ 23 h 87"/>
                <a:gd name="T58" fmla="*/ 80 w 95"/>
                <a:gd name="T59" fmla="*/ 22 h 87"/>
                <a:gd name="T60" fmla="*/ 79 w 95"/>
                <a:gd name="T61" fmla="*/ 17 h 87"/>
                <a:gd name="T62" fmla="*/ 81 w 95"/>
                <a:gd name="T63" fmla="*/ 14 h 87"/>
                <a:gd name="T64" fmla="*/ 91 w 95"/>
                <a:gd name="T65" fmla="*/ 5 h 87"/>
                <a:gd name="T66" fmla="*/ 95 w 95"/>
                <a:gd name="T67" fmla="*/ 2 h 87"/>
                <a:gd name="T68" fmla="*/ 94 w 95"/>
                <a:gd name="T69" fmla="*/ 0 h 87"/>
                <a:gd name="T70" fmla="*/ 87 w 95"/>
                <a:gd name="T71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5" h="87">
                  <a:moveTo>
                    <a:pt x="87" y="3"/>
                  </a:moveTo>
                  <a:cubicBezTo>
                    <a:pt x="85" y="3"/>
                    <a:pt x="83" y="4"/>
                    <a:pt x="81" y="5"/>
                  </a:cubicBezTo>
                  <a:cubicBezTo>
                    <a:pt x="79" y="5"/>
                    <a:pt x="77" y="5"/>
                    <a:pt x="74" y="5"/>
                  </a:cubicBezTo>
                  <a:cubicBezTo>
                    <a:pt x="73" y="6"/>
                    <a:pt x="71" y="6"/>
                    <a:pt x="70" y="6"/>
                  </a:cubicBezTo>
                  <a:cubicBezTo>
                    <a:pt x="66" y="6"/>
                    <a:pt x="63" y="8"/>
                    <a:pt x="60" y="9"/>
                  </a:cubicBezTo>
                  <a:cubicBezTo>
                    <a:pt x="59" y="10"/>
                    <a:pt x="57" y="10"/>
                    <a:pt x="56" y="11"/>
                  </a:cubicBezTo>
                  <a:cubicBezTo>
                    <a:pt x="50" y="14"/>
                    <a:pt x="45" y="14"/>
                    <a:pt x="41" y="13"/>
                  </a:cubicBezTo>
                  <a:cubicBezTo>
                    <a:pt x="39" y="12"/>
                    <a:pt x="38" y="12"/>
                    <a:pt x="37" y="11"/>
                  </a:cubicBezTo>
                  <a:cubicBezTo>
                    <a:pt x="35" y="10"/>
                    <a:pt x="32" y="8"/>
                    <a:pt x="30" y="9"/>
                  </a:cubicBezTo>
                  <a:cubicBezTo>
                    <a:pt x="29" y="10"/>
                    <a:pt x="29" y="10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ubicBezTo>
                    <a:pt x="23" y="15"/>
                    <a:pt x="19" y="13"/>
                    <a:pt x="15" y="12"/>
                  </a:cubicBezTo>
                  <a:cubicBezTo>
                    <a:pt x="15" y="19"/>
                    <a:pt x="12" y="26"/>
                    <a:pt x="7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5"/>
                    <a:pt x="5" y="41"/>
                    <a:pt x="5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2" y="49"/>
                    <a:pt x="13" y="55"/>
                    <a:pt x="10" y="59"/>
                  </a:cubicBezTo>
                  <a:cubicBezTo>
                    <a:pt x="10" y="60"/>
                    <a:pt x="9" y="62"/>
                    <a:pt x="8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3" y="68"/>
                    <a:pt x="0" y="76"/>
                    <a:pt x="3" y="81"/>
                  </a:cubicBezTo>
                  <a:cubicBezTo>
                    <a:pt x="6" y="84"/>
                    <a:pt x="10" y="85"/>
                    <a:pt x="14" y="87"/>
                  </a:cubicBezTo>
                  <a:cubicBezTo>
                    <a:pt x="24" y="77"/>
                    <a:pt x="37" y="71"/>
                    <a:pt x="49" y="64"/>
                  </a:cubicBezTo>
                  <a:cubicBezTo>
                    <a:pt x="57" y="61"/>
                    <a:pt x="64" y="57"/>
                    <a:pt x="71" y="53"/>
                  </a:cubicBezTo>
                  <a:cubicBezTo>
                    <a:pt x="72" y="52"/>
                    <a:pt x="73" y="51"/>
                    <a:pt x="74" y="50"/>
                  </a:cubicBezTo>
                  <a:cubicBezTo>
                    <a:pt x="75" y="49"/>
                    <a:pt x="75" y="48"/>
                    <a:pt x="75" y="4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1" y="32"/>
                    <a:pt x="82" y="27"/>
                    <a:pt x="80" y="23"/>
                  </a:cubicBezTo>
                  <a:cubicBezTo>
                    <a:pt x="80" y="23"/>
                    <a:pt x="80" y="23"/>
                    <a:pt x="80" y="22"/>
                  </a:cubicBezTo>
                  <a:cubicBezTo>
                    <a:pt x="79" y="21"/>
                    <a:pt x="78" y="19"/>
                    <a:pt x="79" y="17"/>
                  </a:cubicBezTo>
                  <a:cubicBezTo>
                    <a:pt x="79" y="15"/>
                    <a:pt x="80" y="15"/>
                    <a:pt x="81" y="14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2" y="4"/>
                    <a:pt x="93" y="3"/>
                    <a:pt x="95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0"/>
                    <a:pt x="89" y="1"/>
                    <a:pt x="87" y="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9">
              <a:extLst>
                <a:ext uri="{FF2B5EF4-FFF2-40B4-BE49-F238E27FC236}">
                  <a16:creationId xmlns:a16="http://schemas.microsoft.com/office/drawing/2014/main" id="{E7B2B18D-95ED-42B7-BF77-59932C7D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2354263"/>
              <a:ext cx="1077913" cy="484188"/>
            </a:xfrm>
            <a:custGeom>
              <a:avLst/>
              <a:gdLst>
                <a:gd name="T0" fmla="*/ 259 w 265"/>
                <a:gd name="T1" fmla="*/ 81 h 119"/>
                <a:gd name="T2" fmla="*/ 261 w 265"/>
                <a:gd name="T3" fmla="*/ 75 h 119"/>
                <a:gd name="T4" fmla="*/ 256 w 265"/>
                <a:gd name="T5" fmla="*/ 54 h 119"/>
                <a:gd name="T6" fmla="*/ 261 w 265"/>
                <a:gd name="T7" fmla="*/ 52 h 119"/>
                <a:gd name="T8" fmla="*/ 260 w 265"/>
                <a:gd name="T9" fmla="*/ 47 h 119"/>
                <a:gd name="T10" fmla="*/ 264 w 265"/>
                <a:gd name="T11" fmla="*/ 46 h 119"/>
                <a:gd name="T12" fmla="*/ 251 w 265"/>
                <a:gd name="T13" fmla="*/ 41 h 119"/>
                <a:gd name="T14" fmla="*/ 249 w 265"/>
                <a:gd name="T15" fmla="*/ 41 h 119"/>
                <a:gd name="T16" fmla="*/ 250 w 265"/>
                <a:gd name="T17" fmla="*/ 32 h 119"/>
                <a:gd name="T18" fmla="*/ 250 w 265"/>
                <a:gd name="T19" fmla="*/ 27 h 119"/>
                <a:gd name="T20" fmla="*/ 235 w 265"/>
                <a:gd name="T21" fmla="*/ 14 h 119"/>
                <a:gd name="T22" fmla="*/ 217 w 265"/>
                <a:gd name="T23" fmla="*/ 17 h 119"/>
                <a:gd name="T24" fmla="*/ 194 w 265"/>
                <a:gd name="T25" fmla="*/ 23 h 119"/>
                <a:gd name="T26" fmla="*/ 124 w 265"/>
                <a:gd name="T27" fmla="*/ 5 h 119"/>
                <a:gd name="T28" fmla="*/ 75 w 265"/>
                <a:gd name="T29" fmla="*/ 16 h 119"/>
                <a:gd name="T30" fmla="*/ 38 w 265"/>
                <a:gd name="T31" fmla="*/ 14 h 119"/>
                <a:gd name="T32" fmla="*/ 17 w 265"/>
                <a:gd name="T33" fmla="*/ 3 h 119"/>
                <a:gd name="T34" fmla="*/ 10 w 265"/>
                <a:gd name="T35" fmla="*/ 12 h 119"/>
                <a:gd name="T36" fmla="*/ 3 w 265"/>
                <a:gd name="T37" fmla="*/ 32 h 119"/>
                <a:gd name="T38" fmla="*/ 6 w 265"/>
                <a:gd name="T39" fmla="*/ 38 h 119"/>
                <a:gd name="T40" fmla="*/ 6 w 265"/>
                <a:gd name="T41" fmla="*/ 48 h 119"/>
                <a:gd name="T42" fmla="*/ 12 w 265"/>
                <a:gd name="T43" fmla="*/ 72 h 119"/>
                <a:gd name="T44" fmla="*/ 9 w 265"/>
                <a:gd name="T45" fmla="*/ 77 h 119"/>
                <a:gd name="T46" fmla="*/ 16 w 265"/>
                <a:gd name="T47" fmla="*/ 85 h 119"/>
                <a:gd name="T48" fmla="*/ 18 w 265"/>
                <a:gd name="T49" fmla="*/ 96 h 119"/>
                <a:gd name="T50" fmla="*/ 28 w 265"/>
                <a:gd name="T51" fmla="*/ 101 h 119"/>
                <a:gd name="T52" fmla="*/ 46 w 265"/>
                <a:gd name="T53" fmla="*/ 108 h 119"/>
                <a:gd name="T54" fmla="*/ 62 w 265"/>
                <a:gd name="T55" fmla="*/ 107 h 119"/>
                <a:gd name="T56" fmla="*/ 86 w 265"/>
                <a:gd name="T57" fmla="*/ 104 h 119"/>
                <a:gd name="T58" fmla="*/ 97 w 265"/>
                <a:gd name="T59" fmla="*/ 115 h 119"/>
                <a:gd name="T60" fmla="*/ 127 w 265"/>
                <a:gd name="T61" fmla="*/ 101 h 119"/>
                <a:gd name="T62" fmla="*/ 140 w 265"/>
                <a:gd name="T63" fmla="*/ 100 h 119"/>
                <a:gd name="T64" fmla="*/ 142 w 265"/>
                <a:gd name="T65" fmla="*/ 111 h 119"/>
                <a:gd name="T66" fmla="*/ 142 w 265"/>
                <a:gd name="T67" fmla="*/ 119 h 119"/>
                <a:gd name="T68" fmla="*/ 148 w 265"/>
                <a:gd name="T69" fmla="*/ 98 h 119"/>
                <a:gd name="T70" fmla="*/ 161 w 265"/>
                <a:gd name="T71" fmla="*/ 101 h 119"/>
                <a:gd name="T72" fmla="*/ 165 w 265"/>
                <a:gd name="T73" fmla="*/ 98 h 119"/>
                <a:gd name="T74" fmla="*/ 177 w 265"/>
                <a:gd name="T75" fmla="*/ 101 h 119"/>
                <a:gd name="T76" fmla="*/ 195 w 265"/>
                <a:gd name="T77" fmla="*/ 98 h 119"/>
                <a:gd name="T78" fmla="*/ 210 w 265"/>
                <a:gd name="T79" fmla="*/ 94 h 119"/>
                <a:gd name="T80" fmla="*/ 222 w 265"/>
                <a:gd name="T81" fmla="*/ 91 h 119"/>
                <a:gd name="T82" fmla="*/ 232 w 265"/>
                <a:gd name="T83" fmla="*/ 89 h 119"/>
                <a:gd name="T84" fmla="*/ 234 w 265"/>
                <a:gd name="T85" fmla="*/ 91 h 119"/>
                <a:gd name="T86" fmla="*/ 256 w 265"/>
                <a:gd name="T87" fmla="*/ 89 h 119"/>
                <a:gd name="T88" fmla="*/ 259 w 265"/>
                <a:gd name="T89" fmla="*/ 92 h 119"/>
                <a:gd name="T90" fmla="*/ 265 w 265"/>
                <a:gd name="T91" fmla="*/ 9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5" h="119">
                  <a:moveTo>
                    <a:pt x="263" y="88"/>
                  </a:moveTo>
                  <a:cubicBezTo>
                    <a:pt x="262" y="85"/>
                    <a:pt x="261" y="83"/>
                    <a:pt x="259" y="81"/>
                  </a:cubicBezTo>
                  <a:cubicBezTo>
                    <a:pt x="258" y="81"/>
                    <a:pt x="258" y="81"/>
                    <a:pt x="258" y="81"/>
                  </a:cubicBezTo>
                  <a:cubicBezTo>
                    <a:pt x="261" y="75"/>
                    <a:pt x="261" y="75"/>
                    <a:pt x="261" y="75"/>
                  </a:cubicBezTo>
                  <a:cubicBezTo>
                    <a:pt x="259" y="68"/>
                    <a:pt x="258" y="61"/>
                    <a:pt x="256" y="55"/>
                  </a:cubicBezTo>
                  <a:cubicBezTo>
                    <a:pt x="256" y="54"/>
                    <a:pt x="256" y="54"/>
                    <a:pt x="256" y="54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8" y="53"/>
                    <a:pt x="259" y="52"/>
                    <a:pt x="261" y="52"/>
                  </a:cubicBezTo>
                  <a:cubicBezTo>
                    <a:pt x="261" y="51"/>
                    <a:pt x="261" y="50"/>
                    <a:pt x="260" y="48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62" y="46"/>
                    <a:pt x="263" y="46"/>
                    <a:pt x="264" y="46"/>
                  </a:cubicBezTo>
                  <a:cubicBezTo>
                    <a:pt x="263" y="45"/>
                    <a:pt x="263" y="44"/>
                    <a:pt x="262" y="43"/>
                  </a:cubicBezTo>
                  <a:cubicBezTo>
                    <a:pt x="259" y="40"/>
                    <a:pt x="255" y="41"/>
                    <a:pt x="251" y="41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49" y="41"/>
                    <a:pt x="249" y="41"/>
                    <a:pt x="249" y="41"/>
                  </a:cubicBezTo>
                  <a:cubicBezTo>
                    <a:pt x="248" y="38"/>
                    <a:pt x="248" y="36"/>
                    <a:pt x="249" y="33"/>
                  </a:cubicBezTo>
                  <a:cubicBezTo>
                    <a:pt x="249" y="33"/>
                    <a:pt x="250" y="33"/>
                    <a:pt x="250" y="32"/>
                  </a:cubicBezTo>
                  <a:cubicBezTo>
                    <a:pt x="250" y="32"/>
                    <a:pt x="250" y="31"/>
                    <a:pt x="251" y="30"/>
                  </a:cubicBezTo>
                  <a:cubicBezTo>
                    <a:pt x="251" y="29"/>
                    <a:pt x="250" y="28"/>
                    <a:pt x="250" y="27"/>
                  </a:cubicBezTo>
                  <a:cubicBezTo>
                    <a:pt x="248" y="23"/>
                    <a:pt x="247" y="20"/>
                    <a:pt x="244" y="17"/>
                  </a:cubicBezTo>
                  <a:cubicBezTo>
                    <a:pt x="242" y="15"/>
                    <a:pt x="238" y="13"/>
                    <a:pt x="235" y="14"/>
                  </a:cubicBezTo>
                  <a:cubicBezTo>
                    <a:pt x="229" y="16"/>
                    <a:pt x="223" y="17"/>
                    <a:pt x="217" y="18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5" y="19"/>
                    <a:pt x="214" y="20"/>
                    <a:pt x="212" y="21"/>
                  </a:cubicBezTo>
                  <a:cubicBezTo>
                    <a:pt x="206" y="23"/>
                    <a:pt x="200" y="23"/>
                    <a:pt x="194" y="23"/>
                  </a:cubicBezTo>
                  <a:cubicBezTo>
                    <a:pt x="177" y="23"/>
                    <a:pt x="159" y="22"/>
                    <a:pt x="144" y="15"/>
                  </a:cubicBezTo>
                  <a:cubicBezTo>
                    <a:pt x="137" y="12"/>
                    <a:pt x="131" y="8"/>
                    <a:pt x="124" y="5"/>
                  </a:cubicBezTo>
                  <a:cubicBezTo>
                    <a:pt x="117" y="2"/>
                    <a:pt x="112" y="0"/>
                    <a:pt x="105" y="4"/>
                  </a:cubicBezTo>
                  <a:cubicBezTo>
                    <a:pt x="94" y="2"/>
                    <a:pt x="86" y="12"/>
                    <a:pt x="75" y="16"/>
                  </a:cubicBezTo>
                  <a:cubicBezTo>
                    <a:pt x="72" y="18"/>
                    <a:pt x="68" y="19"/>
                    <a:pt x="65" y="19"/>
                  </a:cubicBezTo>
                  <a:cubicBezTo>
                    <a:pt x="55" y="21"/>
                    <a:pt x="44" y="21"/>
                    <a:pt x="38" y="14"/>
                  </a:cubicBezTo>
                  <a:cubicBezTo>
                    <a:pt x="36" y="11"/>
                    <a:pt x="34" y="7"/>
                    <a:pt x="31" y="5"/>
                  </a:cubicBezTo>
                  <a:cubicBezTo>
                    <a:pt x="27" y="2"/>
                    <a:pt x="22" y="2"/>
                    <a:pt x="17" y="3"/>
                  </a:cubicBezTo>
                  <a:cubicBezTo>
                    <a:pt x="14" y="4"/>
                    <a:pt x="11" y="4"/>
                    <a:pt x="10" y="7"/>
                  </a:cubicBezTo>
                  <a:cubicBezTo>
                    <a:pt x="9" y="9"/>
                    <a:pt x="10" y="10"/>
                    <a:pt x="10" y="12"/>
                  </a:cubicBezTo>
                  <a:cubicBezTo>
                    <a:pt x="10" y="16"/>
                    <a:pt x="6" y="18"/>
                    <a:pt x="4" y="22"/>
                  </a:cubicBezTo>
                  <a:cubicBezTo>
                    <a:pt x="1" y="25"/>
                    <a:pt x="0" y="30"/>
                    <a:pt x="3" y="32"/>
                  </a:cubicBezTo>
                  <a:cubicBezTo>
                    <a:pt x="6" y="35"/>
                    <a:pt x="12" y="32"/>
                    <a:pt x="14" y="36"/>
                  </a:cubicBezTo>
                  <a:cubicBezTo>
                    <a:pt x="11" y="36"/>
                    <a:pt x="8" y="36"/>
                    <a:pt x="6" y="38"/>
                  </a:cubicBezTo>
                  <a:cubicBezTo>
                    <a:pt x="3" y="39"/>
                    <a:pt x="2" y="43"/>
                    <a:pt x="3" y="45"/>
                  </a:cubicBezTo>
                  <a:cubicBezTo>
                    <a:pt x="4" y="46"/>
                    <a:pt x="5" y="47"/>
                    <a:pt x="6" y="48"/>
                  </a:cubicBezTo>
                  <a:cubicBezTo>
                    <a:pt x="10" y="51"/>
                    <a:pt x="12" y="56"/>
                    <a:pt x="12" y="61"/>
                  </a:cubicBezTo>
                  <a:cubicBezTo>
                    <a:pt x="11" y="65"/>
                    <a:pt x="10" y="69"/>
                    <a:pt x="12" y="72"/>
                  </a:cubicBezTo>
                  <a:cubicBezTo>
                    <a:pt x="10" y="72"/>
                    <a:pt x="8" y="72"/>
                    <a:pt x="5" y="71"/>
                  </a:cubicBezTo>
                  <a:cubicBezTo>
                    <a:pt x="4" y="74"/>
                    <a:pt x="6" y="76"/>
                    <a:pt x="9" y="77"/>
                  </a:cubicBezTo>
                  <a:cubicBezTo>
                    <a:pt x="11" y="78"/>
                    <a:pt x="13" y="78"/>
                    <a:pt x="15" y="79"/>
                  </a:cubicBezTo>
                  <a:cubicBezTo>
                    <a:pt x="17" y="81"/>
                    <a:pt x="18" y="85"/>
                    <a:pt x="16" y="85"/>
                  </a:cubicBezTo>
                  <a:cubicBezTo>
                    <a:pt x="17" y="88"/>
                    <a:pt x="19" y="90"/>
                    <a:pt x="20" y="92"/>
                  </a:cubicBezTo>
                  <a:cubicBezTo>
                    <a:pt x="19" y="93"/>
                    <a:pt x="18" y="94"/>
                    <a:pt x="18" y="96"/>
                  </a:cubicBezTo>
                  <a:cubicBezTo>
                    <a:pt x="21" y="98"/>
                    <a:pt x="25" y="98"/>
                    <a:pt x="29" y="96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33" y="100"/>
                    <a:pt x="40" y="100"/>
                    <a:pt x="44" y="104"/>
                  </a:cubicBezTo>
                  <a:cubicBezTo>
                    <a:pt x="45" y="105"/>
                    <a:pt x="45" y="107"/>
                    <a:pt x="46" y="108"/>
                  </a:cubicBezTo>
                  <a:cubicBezTo>
                    <a:pt x="48" y="109"/>
                    <a:pt x="50" y="109"/>
                    <a:pt x="52" y="109"/>
                  </a:cubicBezTo>
                  <a:cubicBezTo>
                    <a:pt x="55" y="109"/>
                    <a:pt x="59" y="109"/>
                    <a:pt x="62" y="107"/>
                  </a:cubicBezTo>
                  <a:cubicBezTo>
                    <a:pt x="65" y="105"/>
                    <a:pt x="66" y="100"/>
                    <a:pt x="63" y="99"/>
                  </a:cubicBezTo>
                  <a:cubicBezTo>
                    <a:pt x="71" y="97"/>
                    <a:pt x="81" y="97"/>
                    <a:pt x="86" y="104"/>
                  </a:cubicBezTo>
                  <a:cubicBezTo>
                    <a:pt x="88" y="107"/>
                    <a:pt x="89" y="112"/>
                    <a:pt x="92" y="114"/>
                  </a:cubicBezTo>
                  <a:cubicBezTo>
                    <a:pt x="94" y="115"/>
                    <a:pt x="95" y="115"/>
                    <a:pt x="97" y="115"/>
                  </a:cubicBezTo>
                  <a:cubicBezTo>
                    <a:pt x="103" y="114"/>
                    <a:pt x="107" y="109"/>
                    <a:pt x="111" y="105"/>
                  </a:cubicBezTo>
                  <a:cubicBezTo>
                    <a:pt x="116" y="102"/>
                    <a:pt x="122" y="98"/>
                    <a:pt x="127" y="101"/>
                  </a:cubicBezTo>
                  <a:cubicBezTo>
                    <a:pt x="130" y="102"/>
                    <a:pt x="133" y="105"/>
                    <a:pt x="137" y="104"/>
                  </a:cubicBezTo>
                  <a:cubicBezTo>
                    <a:pt x="138" y="103"/>
                    <a:pt x="139" y="101"/>
                    <a:pt x="140" y="100"/>
                  </a:cubicBezTo>
                  <a:cubicBezTo>
                    <a:pt x="142" y="99"/>
                    <a:pt x="144" y="99"/>
                    <a:pt x="145" y="100"/>
                  </a:cubicBezTo>
                  <a:cubicBezTo>
                    <a:pt x="143" y="104"/>
                    <a:pt x="142" y="107"/>
                    <a:pt x="142" y="111"/>
                  </a:cubicBezTo>
                  <a:cubicBezTo>
                    <a:pt x="141" y="114"/>
                    <a:pt x="141" y="116"/>
                    <a:pt x="141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7" y="114"/>
                    <a:pt x="149" y="107"/>
                    <a:pt x="148" y="101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3" y="101"/>
                    <a:pt x="158" y="103"/>
                    <a:pt x="161" y="101"/>
                  </a:cubicBezTo>
                  <a:cubicBezTo>
                    <a:pt x="162" y="101"/>
                    <a:pt x="162" y="100"/>
                    <a:pt x="163" y="100"/>
                  </a:cubicBezTo>
                  <a:cubicBezTo>
                    <a:pt x="163" y="99"/>
                    <a:pt x="164" y="99"/>
                    <a:pt x="165" y="98"/>
                  </a:cubicBezTo>
                  <a:cubicBezTo>
                    <a:pt x="168" y="97"/>
                    <a:pt x="172" y="98"/>
                    <a:pt x="174" y="100"/>
                  </a:cubicBezTo>
                  <a:cubicBezTo>
                    <a:pt x="175" y="100"/>
                    <a:pt x="176" y="101"/>
                    <a:pt x="177" y="101"/>
                  </a:cubicBezTo>
                  <a:cubicBezTo>
                    <a:pt x="181" y="103"/>
                    <a:pt x="186" y="102"/>
                    <a:pt x="191" y="100"/>
                  </a:cubicBezTo>
                  <a:cubicBezTo>
                    <a:pt x="192" y="99"/>
                    <a:pt x="193" y="99"/>
                    <a:pt x="195" y="98"/>
                  </a:cubicBezTo>
                  <a:cubicBezTo>
                    <a:pt x="198" y="97"/>
                    <a:pt x="202" y="95"/>
                    <a:pt x="206" y="94"/>
                  </a:cubicBezTo>
                  <a:cubicBezTo>
                    <a:pt x="207" y="94"/>
                    <a:pt x="209" y="94"/>
                    <a:pt x="210" y="94"/>
                  </a:cubicBezTo>
                  <a:cubicBezTo>
                    <a:pt x="212" y="94"/>
                    <a:pt x="214" y="94"/>
                    <a:pt x="216" y="93"/>
                  </a:cubicBezTo>
                  <a:cubicBezTo>
                    <a:pt x="218" y="93"/>
                    <a:pt x="220" y="92"/>
                    <a:pt x="222" y="91"/>
                  </a:cubicBezTo>
                  <a:cubicBezTo>
                    <a:pt x="225" y="90"/>
                    <a:pt x="228" y="88"/>
                    <a:pt x="231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3" y="92"/>
                    <a:pt x="234" y="91"/>
                    <a:pt x="234" y="91"/>
                  </a:cubicBezTo>
                  <a:cubicBezTo>
                    <a:pt x="237" y="90"/>
                    <a:pt x="239" y="90"/>
                    <a:pt x="241" y="90"/>
                  </a:cubicBezTo>
                  <a:cubicBezTo>
                    <a:pt x="256" y="89"/>
                    <a:pt x="256" y="89"/>
                    <a:pt x="256" y="89"/>
                  </a:cubicBezTo>
                  <a:cubicBezTo>
                    <a:pt x="257" y="89"/>
                    <a:pt x="257" y="89"/>
                    <a:pt x="258" y="90"/>
                  </a:cubicBezTo>
                  <a:cubicBezTo>
                    <a:pt x="259" y="90"/>
                    <a:pt x="259" y="91"/>
                    <a:pt x="259" y="92"/>
                  </a:cubicBezTo>
                  <a:cubicBezTo>
                    <a:pt x="260" y="96"/>
                    <a:pt x="260" y="96"/>
                    <a:pt x="260" y="96"/>
                  </a:cubicBezTo>
                  <a:cubicBezTo>
                    <a:pt x="265" y="94"/>
                    <a:pt x="265" y="94"/>
                    <a:pt x="265" y="94"/>
                  </a:cubicBezTo>
                  <a:lnTo>
                    <a:pt x="263" y="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70">
              <a:extLst>
                <a:ext uri="{FF2B5EF4-FFF2-40B4-BE49-F238E27FC236}">
                  <a16:creationId xmlns:a16="http://schemas.microsoft.com/office/drawing/2014/main" id="{50AD6C79-FBAB-47F0-9448-7287656FC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2247900"/>
              <a:ext cx="390525" cy="192088"/>
            </a:xfrm>
            <a:custGeom>
              <a:avLst/>
              <a:gdLst>
                <a:gd name="T0" fmla="*/ 79 w 96"/>
                <a:gd name="T1" fmla="*/ 39 h 47"/>
                <a:gd name="T2" fmla="*/ 81 w 96"/>
                <a:gd name="T3" fmla="*/ 40 h 47"/>
                <a:gd name="T4" fmla="*/ 93 w 96"/>
                <a:gd name="T5" fmla="*/ 47 h 47"/>
                <a:gd name="T6" fmla="*/ 94 w 96"/>
                <a:gd name="T7" fmla="*/ 33 h 47"/>
                <a:gd name="T8" fmla="*/ 96 w 96"/>
                <a:gd name="T9" fmla="*/ 33 h 47"/>
                <a:gd name="T10" fmla="*/ 91 w 96"/>
                <a:gd name="T11" fmla="*/ 28 h 47"/>
                <a:gd name="T12" fmla="*/ 73 w 96"/>
                <a:gd name="T13" fmla="*/ 13 h 47"/>
                <a:gd name="T14" fmla="*/ 55 w 96"/>
                <a:gd name="T15" fmla="*/ 17 h 47"/>
                <a:gd name="T16" fmla="*/ 42 w 96"/>
                <a:gd name="T17" fmla="*/ 7 h 47"/>
                <a:gd name="T18" fmla="*/ 9 w 96"/>
                <a:gd name="T19" fmla="*/ 1 h 47"/>
                <a:gd name="T20" fmla="*/ 2 w 96"/>
                <a:gd name="T21" fmla="*/ 5 h 47"/>
                <a:gd name="T22" fmla="*/ 24 w 96"/>
                <a:gd name="T23" fmla="*/ 16 h 47"/>
                <a:gd name="T24" fmla="*/ 23 w 96"/>
                <a:gd name="T25" fmla="*/ 41 h 47"/>
                <a:gd name="T26" fmla="*/ 38 w 96"/>
                <a:gd name="T27" fmla="*/ 38 h 47"/>
                <a:gd name="T28" fmla="*/ 50 w 96"/>
                <a:gd name="T29" fmla="*/ 41 h 47"/>
                <a:gd name="T30" fmla="*/ 53 w 96"/>
                <a:gd name="T31" fmla="*/ 46 h 47"/>
                <a:gd name="T32" fmla="*/ 77 w 96"/>
                <a:gd name="T33" fmla="*/ 39 h 47"/>
                <a:gd name="T34" fmla="*/ 79 w 96"/>
                <a:gd name="T35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47">
                  <a:moveTo>
                    <a:pt x="79" y="39"/>
                  </a:moveTo>
                  <a:cubicBezTo>
                    <a:pt x="80" y="39"/>
                    <a:pt x="81" y="39"/>
                    <a:pt x="81" y="40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4" y="31"/>
                    <a:pt x="92" y="30"/>
                    <a:pt x="91" y="28"/>
                  </a:cubicBezTo>
                  <a:cubicBezTo>
                    <a:pt x="86" y="22"/>
                    <a:pt x="81" y="14"/>
                    <a:pt x="73" y="13"/>
                  </a:cubicBezTo>
                  <a:cubicBezTo>
                    <a:pt x="67" y="11"/>
                    <a:pt x="61" y="14"/>
                    <a:pt x="55" y="17"/>
                  </a:cubicBezTo>
                  <a:cubicBezTo>
                    <a:pt x="55" y="11"/>
                    <a:pt x="48" y="8"/>
                    <a:pt x="42" y="7"/>
                  </a:cubicBezTo>
                  <a:cubicBezTo>
                    <a:pt x="31" y="4"/>
                    <a:pt x="20" y="2"/>
                    <a:pt x="9" y="1"/>
                  </a:cubicBezTo>
                  <a:cubicBezTo>
                    <a:pt x="6" y="0"/>
                    <a:pt x="0" y="2"/>
                    <a:pt x="2" y="5"/>
                  </a:cubicBezTo>
                  <a:cubicBezTo>
                    <a:pt x="10" y="6"/>
                    <a:pt x="19" y="9"/>
                    <a:pt x="24" y="16"/>
                  </a:cubicBezTo>
                  <a:cubicBezTo>
                    <a:pt x="29" y="23"/>
                    <a:pt x="28" y="34"/>
                    <a:pt x="23" y="41"/>
                  </a:cubicBezTo>
                  <a:cubicBezTo>
                    <a:pt x="28" y="40"/>
                    <a:pt x="33" y="39"/>
                    <a:pt x="38" y="38"/>
                  </a:cubicBezTo>
                  <a:cubicBezTo>
                    <a:pt x="42" y="36"/>
                    <a:pt x="47" y="38"/>
                    <a:pt x="50" y="41"/>
                  </a:cubicBezTo>
                  <a:cubicBezTo>
                    <a:pt x="51" y="43"/>
                    <a:pt x="53" y="44"/>
                    <a:pt x="53" y="46"/>
                  </a:cubicBezTo>
                  <a:cubicBezTo>
                    <a:pt x="62" y="45"/>
                    <a:pt x="69" y="43"/>
                    <a:pt x="77" y="39"/>
                  </a:cubicBezTo>
                  <a:cubicBezTo>
                    <a:pt x="78" y="39"/>
                    <a:pt x="78" y="39"/>
                    <a:pt x="79" y="39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71">
              <a:extLst>
                <a:ext uri="{FF2B5EF4-FFF2-40B4-BE49-F238E27FC236}">
                  <a16:creationId xmlns:a16="http://schemas.microsoft.com/office/drawing/2014/main" id="{C7EC7D08-8065-43EC-B223-0F8C3008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427288"/>
              <a:ext cx="158750" cy="174625"/>
            </a:xfrm>
            <a:custGeom>
              <a:avLst/>
              <a:gdLst>
                <a:gd name="T0" fmla="*/ 36 w 39"/>
                <a:gd name="T1" fmla="*/ 34 h 43"/>
                <a:gd name="T2" fmla="*/ 37 w 39"/>
                <a:gd name="T3" fmla="*/ 32 h 43"/>
                <a:gd name="T4" fmla="*/ 36 w 39"/>
                <a:gd name="T5" fmla="*/ 30 h 43"/>
                <a:gd name="T6" fmla="*/ 35 w 39"/>
                <a:gd name="T7" fmla="*/ 30 h 43"/>
                <a:gd name="T8" fmla="*/ 34 w 39"/>
                <a:gd name="T9" fmla="*/ 30 h 43"/>
                <a:gd name="T10" fmla="*/ 27 w 39"/>
                <a:gd name="T11" fmla="*/ 24 h 43"/>
                <a:gd name="T12" fmla="*/ 26 w 39"/>
                <a:gd name="T13" fmla="*/ 23 h 43"/>
                <a:gd name="T14" fmla="*/ 32 w 39"/>
                <a:gd name="T15" fmla="*/ 22 h 43"/>
                <a:gd name="T16" fmla="*/ 33 w 39"/>
                <a:gd name="T17" fmla="*/ 22 h 43"/>
                <a:gd name="T18" fmla="*/ 32 w 39"/>
                <a:gd name="T19" fmla="*/ 20 h 43"/>
                <a:gd name="T20" fmla="*/ 29 w 39"/>
                <a:gd name="T21" fmla="*/ 18 h 43"/>
                <a:gd name="T22" fmla="*/ 28 w 39"/>
                <a:gd name="T23" fmla="*/ 18 h 43"/>
                <a:gd name="T24" fmla="*/ 25 w 39"/>
                <a:gd name="T25" fmla="*/ 17 h 43"/>
                <a:gd name="T26" fmla="*/ 22 w 39"/>
                <a:gd name="T27" fmla="*/ 11 h 43"/>
                <a:gd name="T28" fmla="*/ 26 w 39"/>
                <a:gd name="T29" fmla="*/ 8 h 43"/>
                <a:gd name="T30" fmla="*/ 26 w 39"/>
                <a:gd name="T31" fmla="*/ 8 h 43"/>
                <a:gd name="T32" fmla="*/ 25 w 39"/>
                <a:gd name="T33" fmla="*/ 7 h 43"/>
                <a:gd name="T34" fmla="*/ 23 w 39"/>
                <a:gd name="T35" fmla="*/ 8 h 43"/>
                <a:gd name="T36" fmla="*/ 22 w 39"/>
                <a:gd name="T37" fmla="*/ 8 h 43"/>
                <a:gd name="T38" fmla="*/ 21 w 39"/>
                <a:gd name="T39" fmla="*/ 7 h 43"/>
                <a:gd name="T40" fmla="*/ 17 w 39"/>
                <a:gd name="T41" fmla="*/ 0 h 43"/>
                <a:gd name="T42" fmla="*/ 0 w 39"/>
                <a:gd name="T43" fmla="*/ 4 h 43"/>
                <a:gd name="T44" fmla="*/ 1 w 39"/>
                <a:gd name="T45" fmla="*/ 8 h 43"/>
                <a:gd name="T46" fmla="*/ 2 w 39"/>
                <a:gd name="T47" fmla="*/ 13 h 43"/>
                <a:gd name="T48" fmla="*/ 1 w 39"/>
                <a:gd name="T49" fmla="*/ 15 h 43"/>
                <a:gd name="T50" fmla="*/ 1 w 39"/>
                <a:gd name="T51" fmla="*/ 16 h 43"/>
                <a:gd name="T52" fmla="*/ 0 w 39"/>
                <a:gd name="T53" fmla="*/ 21 h 43"/>
                <a:gd name="T54" fmla="*/ 12 w 39"/>
                <a:gd name="T55" fmla="*/ 23 h 43"/>
                <a:gd name="T56" fmla="*/ 16 w 39"/>
                <a:gd name="T57" fmla="*/ 28 h 43"/>
                <a:gd name="T58" fmla="*/ 27 w 39"/>
                <a:gd name="T59" fmla="*/ 43 h 43"/>
                <a:gd name="T60" fmla="*/ 33 w 39"/>
                <a:gd name="T61" fmla="*/ 43 h 43"/>
                <a:gd name="T62" fmla="*/ 38 w 39"/>
                <a:gd name="T63" fmla="*/ 43 h 43"/>
                <a:gd name="T64" fmla="*/ 39 w 39"/>
                <a:gd name="T65" fmla="*/ 43 h 43"/>
                <a:gd name="T66" fmla="*/ 39 w 39"/>
                <a:gd name="T67" fmla="*/ 43 h 43"/>
                <a:gd name="T68" fmla="*/ 36 w 39"/>
                <a:gd name="T69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3">
                  <a:moveTo>
                    <a:pt x="36" y="34"/>
                  </a:moveTo>
                  <a:cubicBezTo>
                    <a:pt x="37" y="33"/>
                    <a:pt x="37" y="32"/>
                    <a:pt x="37" y="32"/>
                  </a:cubicBezTo>
                  <a:cubicBezTo>
                    <a:pt x="37" y="31"/>
                    <a:pt x="36" y="31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1" y="30"/>
                    <a:pt x="28" y="28"/>
                    <a:pt x="27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3" y="21"/>
                    <a:pt x="33" y="21"/>
                    <a:pt x="32" y="20"/>
                  </a:cubicBezTo>
                  <a:cubicBezTo>
                    <a:pt x="32" y="20"/>
                    <a:pt x="31" y="19"/>
                    <a:pt x="29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6" y="17"/>
                    <a:pt x="25" y="17"/>
                  </a:cubicBezTo>
                  <a:cubicBezTo>
                    <a:pt x="23" y="16"/>
                    <a:pt x="22" y="13"/>
                    <a:pt x="22" y="11"/>
                  </a:cubicBezTo>
                  <a:cubicBezTo>
                    <a:pt x="23" y="10"/>
                    <a:pt x="24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7"/>
                    <a:pt x="25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5"/>
                    <a:pt x="19" y="2"/>
                    <a:pt x="17" y="0"/>
                  </a:cubicBezTo>
                  <a:cubicBezTo>
                    <a:pt x="12" y="2"/>
                    <a:pt x="6" y="3"/>
                    <a:pt x="0" y="4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2" y="9"/>
                    <a:pt x="2" y="11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5" y="20"/>
                    <a:pt x="9" y="20"/>
                    <a:pt x="12" y="23"/>
                  </a:cubicBezTo>
                  <a:cubicBezTo>
                    <a:pt x="14" y="24"/>
                    <a:pt x="15" y="26"/>
                    <a:pt x="16" y="28"/>
                  </a:cubicBezTo>
                  <a:cubicBezTo>
                    <a:pt x="18" y="34"/>
                    <a:pt x="21" y="41"/>
                    <a:pt x="27" y="43"/>
                  </a:cubicBezTo>
                  <a:cubicBezTo>
                    <a:pt x="29" y="43"/>
                    <a:pt x="31" y="43"/>
                    <a:pt x="33" y="43"/>
                  </a:cubicBezTo>
                  <a:cubicBezTo>
                    <a:pt x="34" y="43"/>
                    <a:pt x="36" y="42"/>
                    <a:pt x="38" y="43"/>
                  </a:cubicBezTo>
                  <a:cubicBezTo>
                    <a:pt x="38" y="43"/>
                    <a:pt x="38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6" y="34"/>
                    <a:pt x="36" y="34"/>
                    <a:pt x="36" y="3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72">
              <a:extLst>
                <a:ext uri="{FF2B5EF4-FFF2-40B4-BE49-F238E27FC236}">
                  <a16:creationId xmlns:a16="http://schemas.microsoft.com/office/drawing/2014/main" id="{4D00F2D4-1394-4DAF-BD6F-350657F95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0" y="23828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73">
              <a:extLst>
                <a:ext uri="{FF2B5EF4-FFF2-40B4-BE49-F238E27FC236}">
                  <a16:creationId xmlns:a16="http://schemas.microsoft.com/office/drawing/2014/main" id="{6256D23A-E139-4979-AB77-950730852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463" y="2601913"/>
              <a:ext cx="7938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74">
              <a:extLst>
                <a:ext uri="{FF2B5EF4-FFF2-40B4-BE49-F238E27FC236}">
                  <a16:creationId xmlns:a16="http://schemas.microsoft.com/office/drawing/2014/main" id="{402A8525-8005-4F5D-8D1E-3802F9BA3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2386013"/>
              <a:ext cx="1093788" cy="1169988"/>
            </a:xfrm>
            <a:custGeom>
              <a:avLst/>
              <a:gdLst>
                <a:gd name="T0" fmla="*/ 263 w 269"/>
                <a:gd name="T1" fmla="*/ 257 h 287"/>
                <a:gd name="T2" fmla="*/ 248 w 269"/>
                <a:gd name="T3" fmla="*/ 231 h 287"/>
                <a:gd name="T4" fmla="*/ 246 w 269"/>
                <a:gd name="T5" fmla="*/ 199 h 287"/>
                <a:gd name="T6" fmla="*/ 239 w 269"/>
                <a:gd name="T7" fmla="*/ 182 h 287"/>
                <a:gd name="T8" fmla="*/ 233 w 269"/>
                <a:gd name="T9" fmla="*/ 155 h 287"/>
                <a:gd name="T10" fmla="*/ 232 w 269"/>
                <a:gd name="T11" fmla="*/ 150 h 287"/>
                <a:gd name="T12" fmla="*/ 240 w 269"/>
                <a:gd name="T13" fmla="*/ 118 h 287"/>
                <a:gd name="T14" fmla="*/ 229 w 269"/>
                <a:gd name="T15" fmla="*/ 92 h 287"/>
                <a:gd name="T16" fmla="*/ 207 w 269"/>
                <a:gd name="T17" fmla="*/ 78 h 287"/>
                <a:gd name="T18" fmla="*/ 189 w 269"/>
                <a:gd name="T19" fmla="*/ 73 h 287"/>
                <a:gd name="T20" fmla="*/ 176 w 269"/>
                <a:gd name="T21" fmla="*/ 63 h 287"/>
                <a:gd name="T22" fmla="*/ 167 w 269"/>
                <a:gd name="T23" fmla="*/ 71 h 287"/>
                <a:gd name="T24" fmla="*/ 153 w 269"/>
                <a:gd name="T25" fmla="*/ 77 h 287"/>
                <a:gd name="T26" fmla="*/ 143 w 269"/>
                <a:gd name="T27" fmla="*/ 92 h 287"/>
                <a:gd name="T28" fmla="*/ 86 w 269"/>
                <a:gd name="T29" fmla="*/ 82 h 287"/>
                <a:gd name="T30" fmla="*/ 82 w 269"/>
                <a:gd name="T31" fmla="*/ 31 h 287"/>
                <a:gd name="T32" fmla="*/ 60 w 269"/>
                <a:gd name="T33" fmla="*/ 3 h 287"/>
                <a:gd name="T34" fmla="*/ 32 w 269"/>
                <a:gd name="T35" fmla="*/ 17 h 287"/>
                <a:gd name="T36" fmla="*/ 15 w 269"/>
                <a:gd name="T37" fmla="*/ 8 h 287"/>
                <a:gd name="T38" fmla="*/ 18 w 269"/>
                <a:gd name="T39" fmla="*/ 15 h 287"/>
                <a:gd name="T40" fmla="*/ 20 w 269"/>
                <a:gd name="T41" fmla="*/ 20 h 287"/>
                <a:gd name="T42" fmla="*/ 18 w 269"/>
                <a:gd name="T43" fmla="*/ 25 h 287"/>
                <a:gd name="T44" fmla="*/ 27 w 269"/>
                <a:gd name="T45" fmla="*/ 29 h 287"/>
                <a:gd name="T46" fmla="*/ 22 w 269"/>
                <a:gd name="T47" fmla="*/ 35 h 287"/>
                <a:gd name="T48" fmla="*/ 28 w 269"/>
                <a:gd name="T49" fmla="*/ 38 h 287"/>
                <a:gd name="T50" fmla="*/ 33 w 269"/>
                <a:gd name="T51" fmla="*/ 53 h 287"/>
                <a:gd name="T52" fmla="*/ 59 w 269"/>
                <a:gd name="T53" fmla="*/ 47 h 287"/>
                <a:gd name="T54" fmla="*/ 58 w 269"/>
                <a:gd name="T55" fmla="*/ 50 h 287"/>
                <a:gd name="T56" fmla="*/ 54 w 269"/>
                <a:gd name="T57" fmla="*/ 58 h 287"/>
                <a:gd name="T58" fmla="*/ 64 w 269"/>
                <a:gd name="T59" fmla="*/ 68 h 287"/>
                <a:gd name="T60" fmla="*/ 52 w 269"/>
                <a:gd name="T61" fmla="*/ 58 h 287"/>
                <a:gd name="T62" fmla="*/ 55 w 269"/>
                <a:gd name="T63" fmla="*/ 51 h 287"/>
                <a:gd name="T64" fmla="*/ 55 w 269"/>
                <a:gd name="T65" fmla="*/ 46 h 287"/>
                <a:gd name="T66" fmla="*/ 33 w 269"/>
                <a:gd name="T67" fmla="*/ 55 h 287"/>
                <a:gd name="T68" fmla="*/ 25 w 269"/>
                <a:gd name="T69" fmla="*/ 55 h 287"/>
                <a:gd name="T70" fmla="*/ 6 w 269"/>
                <a:gd name="T71" fmla="*/ 41 h 287"/>
                <a:gd name="T72" fmla="*/ 4 w 269"/>
                <a:gd name="T73" fmla="*/ 47 h 287"/>
                <a:gd name="T74" fmla="*/ 4 w 269"/>
                <a:gd name="T75" fmla="*/ 67 h 287"/>
                <a:gd name="T76" fmla="*/ 6 w 269"/>
                <a:gd name="T77" fmla="*/ 79 h 287"/>
                <a:gd name="T78" fmla="*/ 13 w 269"/>
                <a:gd name="T79" fmla="*/ 98 h 287"/>
                <a:gd name="T80" fmla="*/ 19 w 269"/>
                <a:gd name="T81" fmla="*/ 106 h 287"/>
                <a:gd name="T82" fmla="*/ 32 w 269"/>
                <a:gd name="T83" fmla="*/ 109 h 287"/>
                <a:gd name="T84" fmla="*/ 28 w 269"/>
                <a:gd name="T85" fmla="*/ 118 h 287"/>
                <a:gd name="T86" fmla="*/ 24 w 269"/>
                <a:gd name="T87" fmla="*/ 128 h 287"/>
                <a:gd name="T88" fmla="*/ 21 w 269"/>
                <a:gd name="T89" fmla="*/ 133 h 287"/>
                <a:gd name="T90" fmla="*/ 21 w 269"/>
                <a:gd name="T91" fmla="*/ 144 h 287"/>
                <a:gd name="T92" fmla="*/ 41 w 269"/>
                <a:gd name="T93" fmla="*/ 163 h 287"/>
                <a:gd name="T94" fmla="*/ 52 w 269"/>
                <a:gd name="T95" fmla="*/ 177 h 287"/>
                <a:gd name="T96" fmla="*/ 51 w 269"/>
                <a:gd name="T97" fmla="*/ 192 h 287"/>
                <a:gd name="T98" fmla="*/ 57 w 269"/>
                <a:gd name="T99" fmla="*/ 197 h 287"/>
                <a:gd name="T100" fmla="*/ 62 w 269"/>
                <a:gd name="T101" fmla="*/ 209 h 287"/>
                <a:gd name="T102" fmla="*/ 92 w 269"/>
                <a:gd name="T103" fmla="*/ 219 h 287"/>
                <a:gd name="T104" fmla="*/ 131 w 269"/>
                <a:gd name="T105" fmla="*/ 258 h 287"/>
                <a:gd name="T106" fmla="*/ 156 w 269"/>
                <a:gd name="T107" fmla="*/ 263 h 287"/>
                <a:gd name="T108" fmla="*/ 185 w 269"/>
                <a:gd name="T109" fmla="*/ 271 h 287"/>
                <a:gd name="T110" fmla="*/ 238 w 269"/>
                <a:gd name="T111" fmla="*/ 284 h 287"/>
                <a:gd name="T112" fmla="*/ 265 w 269"/>
                <a:gd name="T113" fmla="*/ 264 h 287"/>
                <a:gd name="T114" fmla="*/ 268 w 269"/>
                <a:gd name="T115" fmla="*/ 26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9" h="287">
                  <a:moveTo>
                    <a:pt x="268" y="260"/>
                  </a:moveTo>
                  <a:cubicBezTo>
                    <a:pt x="262" y="258"/>
                    <a:pt x="262" y="258"/>
                    <a:pt x="262" y="258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65" y="252"/>
                    <a:pt x="265" y="245"/>
                    <a:pt x="262" y="240"/>
                  </a:cubicBezTo>
                  <a:cubicBezTo>
                    <a:pt x="260" y="235"/>
                    <a:pt x="254" y="231"/>
                    <a:pt x="248" y="231"/>
                  </a:cubicBezTo>
                  <a:cubicBezTo>
                    <a:pt x="248" y="231"/>
                    <a:pt x="248" y="231"/>
                    <a:pt x="248" y="231"/>
                  </a:cubicBezTo>
                  <a:cubicBezTo>
                    <a:pt x="247" y="230"/>
                    <a:pt x="247" y="230"/>
                    <a:pt x="247" y="230"/>
                  </a:cubicBezTo>
                  <a:cubicBezTo>
                    <a:pt x="244" y="226"/>
                    <a:pt x="235" y="215"/>
                    <a:pt x="240" y="205"/>
                  </a:cubicBezTo>
                  <a:cubicBezTo>
                    <a:pt x="242" y="202"/>
                    <a:pt x="244" y="201"/>
                    <a:pt x="246" y="199"/>
                  </a:cubicBezTo>
                  <a:cubicBezTo>
                    <a:pt x="247" y="198"/>
                    <a:pt x="249" y="197"/>
                    <a:pt x="250" y="196"/>
                  </a:cubicBezTo>
                  <a:cubicBezTo>
                    <a:pt x="252" y="193"/>
                    <a:pt x="254" y="189"/>
                    <a:pt x="251" y="186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7" y="181"/>
                    <a:pt x="236" y="181"/>
                    <a:pt x="235" y="180"/>
                  </a:cubicBezTo>
                  <a:cubicBezTo>
                    <a:pt x="233" y="178"/>
                    <a:pt x="232" y="175"/>
                    <a:pt x="232" y="172"/>
                  </a:cubicBezTo>
                  <a:cubicBezTo>
                    <a:pt x="231" y="167"/>
                    <a:pt x="232" y="161"/>
                    <a:pt x="233" y="155"/>
                  </a:cubicBezTo>
                  <a:cubicBezTo>
                    <a:pt x="233" y="155"/>
                    <a:pt x="233" y="155"/>
                    <a:pt x="233" y="155"/>
                  </a:cubicBezTo>
                  <a:cubicBezTo>
                    <a:pt x="233" y="154"/>
                    <a:pt x="233" y="153"/>
                    <a:pt x="233" y="151"/>
                  </a:cubicBezTo>
                  <a:cubicBezTo>
                    <a:pt x="233" y="151"/>
                    <a:pt x="233" y="150"/>
                    <a:pt x="232" y="150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29" y="142"/>
                    <a:pt x="232" y="135"/>
                    <a:pt x="235" y="129"/>
                  </a:cubicBezTo>
                  <a:cubicBezTo>
                    <a:pt x="237" y="125"/>
                    <a:pt x="239" y="122"/>
                    <a:pt x="240" y="118"/>
                  </a:cubicBezTo>
                  <a:cubicBezTo>
                    <a:pt x="241" y="110"/>
                    <a:pt x="238" y="103"/>
                    <a:pt x="234" y="95"/>
                  </a:cubicBezTo>
                  <a:cubicBezTo>
                    <a:pt x="233" y="94"/>
                    <a:pt x="233" y="93"/>
                    <a:pt x="232" y="93"/>
                  </a:cubicBezTo>
                  <a:cubicBezTo>
                    <a:pt x="231" y="92"/>
                    <a:pt x="230" y="92"/>
                    <a:pt x="229" y="92"/>
                  </a:cubicBezTo>
                  <a:cubicBezTo>
                    <a:pt x="228" y="92"/>
                    <a:pt x="227" y="92"/>
                    <a:pt x="227" y="92"/>
                  </a:cubicBezTo>
                  <a:cubicBezTo>
                    <a:pt x="221" y="92"/>
                    <a:pt x="217" y="88"/>
                    <a:pt x="213" y="83"/>
                  </a:cubicBezTo>
                  <a:cubicBezTo>
                    <a:pt x="211" y="81"/>
                    <a:pt x="209" y="79"/>
                    <a:pt x="207" y="78"/>
                  </a:cubicBezTo>
                  <a:cubicBezTo>
                    <a:pt x="203" y="75"/>
                    <a:pt x="199" y="73"/>
                    <a:pt x="194" y="73"/>
                  </a:cubicBezTo>
                  <a:cubicBezTo>
                    <a:pt x="194" y="73"/>
                    <a:pt x="194" y="73"/>
                    <a:pt x="194" y="73"/>
                  </a:cubicBezTo>
                  <a:cubicBezTo>
                    <a:pt x="192" y="74"/>
                    <a:pt x="191" y="74"/>
                    <a:pt x="189" y="73"/>
                  </a:cubicBezTo>
                  <a:cubicBezTo>
                    <a:pt x="187" y="72"/>
                    <a:pt x="186" y="70"/>
                    <a:pt x="186" y="69"/>
                  </a:cubicBezTo>
                  <a:cubicBezTo>
                    <a:pt x="185" y="68"/>
                    <a:pt x="185" y="67"/>
                    <a:pt x="185" y="67"/>
                  </a:cubicBezTo>
                  <a:cubicBezTo>
                    <a:pt x="183" y="64"/>
                    <a:pt x="179" y="62"/>
                    <a:pt x="176" y="63"/>
                  </a:cubicBezTo>
                  <a:cubicBezTo>
                    <a:pt x="172" y="64"/>
                    <a:pt x="169" y="67"/>
                    <a:pt x="169" y="70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6" y="70"/>
                    <a:pt x="165" y="69"/>
                    <a:pt x="164" y="69"/>
                  </a:cubicBezTo>
                  <a:cubicBezTo>
                    <a:pt x="162" y="69"/>
                    <a:pt x="159" y="70"/>
                    <a:pt x="158" y="71"/>
                  </a:cubicBezTo>
                  <a:cubicBezTo>
                    <a:pt x="156" y="73"/>
                    <a:pt x="155" y="75"/>
                    <a:pt x="153" y="77"/>
                  </a:cubicBezTo>
                  <a:cubicBezTo>
                    <a:pt x="153" y="78"/>
                    <a:pt x="152" y="80"/>
                    <a:pt x="151" y="81"/>
                  </a:cubicBezTo>
                  <a:cubicBezTo>
                    <a:pt x="149" y="84"/>
                    <a:pt x="145" y="86"/>
                    <a:pt x="142" y="86"/>
                  </a:cubicBezTo>
                  <a:cubicBezTo>
                    <a:pt x="142" y="88"/>
                    <a:pt x="142" y="90"/>
                    <a:pt x="143" y="92"/>
                  </a:cubicBezTo>
                  <a:cubicBezTo>
                    <a:pt x="136" y="85"/>
                    <a:pt x="125" y="89"/>
                    <a:pt x="116" y="92"/>
                  </a:cubicBezTo>
                  <a:cubicBezTo>
                    <a:pt x="106" y="95"/>
                    <a:pt x="94" y="96"/>
                    <a:pt x="89" y="88"/>
                  </a:cubicBezTo>
                  <a:cubicBezTo>
                    <a:pt x="88" y="86"/>
                    <a:pt x="88" y="84"/>
                    <a:pt x="86" y="82"/>
                  </a:cubicBezTo>
                  <a:cubicBezTo>
                    <a:pt x="82" y="77"/>
                    <a:pt x="72" y="82"/>
                    <a:pt x="67" y="77"/>
                  </a:cubicBezTo>
                  <a:cubicBezTo>
                    <a:pt x="65" y="75"/>
                    <a:pt x="65" y="73"/>
                    <a:pt x="65" y="70"/>
                  </a:cubicBezTo>
                  <a:cubicBezTo>
                    <a:pt x="63" y="55"/>
                    <a:pt x="70" y="40"/>
                    <a:pt x="82" y="31"/>
                  </a:cubicBezTo>
                  <a:cubicBezTo>
                    <a:pt x="85" y="28"/>
                    <a:pt x="89" y="23"/>
                    <a:pt x="86" y="21"/>
                  </a:cubicBezTo>
                  <a:cubicBezTo>
                    <a:pt x="84" y="20"/>
                    <a:pt x="82" y="20"/>
                    <a:pt x="80" y="20"/>
                  </a:cubicBezTo>
                  <a:cubicBezTo>
                    <a:pt x="71" y="18"/>
                    <a:pt x="69" y="1"/>
                    <a:pt x="60" y="3"/>
                  </a:cubicBezTo>
                  <a:cubicBezTo>
                    <a:pt x="58" y="3"/>
                    <a:pt x="57" y="4"/>
                    <a:pt x="55" y="5"/>
                  </a:cubicBezTo>
                  <a:cubicBezTo>
                    <a:pt x="48" y="8"/>
                    <a:pt x="40" y="5"/>
                    <a:pt x="34" y="0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7"/>
                    <a:pt x="16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3" y="11"/>
                    <a:pt x="14" y="13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20" y="18"/>
                    <a:pt x="20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19" y="25"/>
                    <a:pt x="20" y="25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7"/>
                    <a:pt x="26" y="28"/>
                    <a:pt x="27" y="29"/>
                  </a:cubicBezTo>
                  <a:cubicBezTo>
                    <a:pt x="27" y="30"/>
                    <a:pt x="27" y="32"/>
                    <a:pt x="27" y="33"/>
                  </a:cubicBezTo>
                  <a:cubicBezTo>
                    <a:pt x="26" y="34"/>
                    <a:pt x="26" y="35"/>
                    <a:pt x="25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7"/>
                    <a:pt x="25" y="38"/>
                    <a:pt x="26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8" y="38"/>
                    <a:pt x="28" y="38"/>
                  </a:cubicBezTo>
                  <a:cubicBezTo>
                    <a:pt x="30" y="38"/>
                    <a:pt x="31" y="40"/>
                    <a:pt x="31" y="41"/>
                  </a:cubicBezTo>
                  <a:cubicBezTo>
                    <a:pt x="32" y="43"/>
                    <a:pt x="31" y="44"/>
                    <a:pt x="31" y="4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5" y="52"/>
                    <a:pt x="36" y="51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7" y="48"/>
                    <a:pt x="57" y="49"/>
                    <a:pt x="57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1"/>
                    <a:pt x="59" y="53"/>
                    <a:pt x="58" y="55"/>
                  </a:cubicBezTo>
                  <a:cubicBezTo>
                    <a:pt x="57" y="56"/>
                    <a:pt x="56" y="56"/>
                    <a:pt x="55" y="57"/>
                  </a:cubicBezTo>
                  <a:cubicBezTo>
                    <a:pt x="55" y="57"/>
                    <a:pt x="54" y="57"/>
                    <a:pt x="54" y="58"/>
                  </a:cubicBezTo>
                  <a:cubicBezTo>
                    <a:pt x="54" y="58"/>
                    <a:pt x="55" y="58"/>
                    <a:pt x="55" y="59"/>
                  </a:cubicBezTo>
                  <a:cubicBezTo>
                    <a:pt x="57" y="62"/>
                    <a:pt x="60" y="65"/>
                    <a:pt x="64" y="65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3" y="68"/>
                    <a:pt x="63" y="68"/>
                  </a:cubicBezTo>
                  <a:cubicBezTo>
                    <a:pt x="59" y="68"/>
                    <a:pt x="55" y="64"/>
                    <a:pt x="53" y="60"/>
                  </a:cubicBezTo>
                  <a:cubicBezTo>
                    <a:pt x="52" y="60"/>
                    <a:pt x="52" y="59"/>
                    <a:pt x="52" y="58"/>
                  </a:cubicBezTo>
                  <a:cubicBezTo>
                    <a:pt x="52" y="56"/>
                    <a:pt x="53" y="55"/>
                    <a:pt x="54" y="55"/>
                  </a:cubicBezTo>
                  <a:cubicBezTo>
                    <a:pt x="55" y="54"/>
                    <a:pt x="55" y="54"/>
                    <a:pt x="56" y="53"/>
                  </a:cubicBezTo>
                  <a:cubicBezTo>
                    <a:pt x="56" y="53"/>
                    <a:pt x="56" y="52"/>
                    <a:pt x="55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0"/>
                    <a:pt x="54" y="48"/>
                    <a:pt x="55" y="47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4"/>
                    <a:pt x="35" y="55"/>
                    <a:pt x="33" y="55"/>
                  </a:cubicBezTo>
                  <a:cubicBezTo>
                    <a:pt x="32" y="56"/>
                    <a:pt x="31" y="55"/>
                    <a:pt x="30" y="55"/>
                  </a:cubicBezTo>
                  <a:cubicBezTo>
                    <a:pt x="30" y="55"/>
                    <a:pt x="30" y="55"/>
                    <a:pt x="29" y="55"/>
                  </a:cubicBezTo>
                  <a:cubicBezTo>
                    <a:pt x="28" y="55"/>
                    <a:pt x="26" y="55"/>
                    <a:pt x="25" y="55"/>
                  </a:cubicBezTo>
                  <a:cubicBezTo>
                    <a:pt x="23" y="55"/>
                    <a:pt x="21" y="55"/>
                    <a:pt x="19" y="55"/>
                  </a:cubicBezTo>
                  <a:cubicBezTo>
                    <a:pt x="12" y="54"/>
                    <a:pt x="8" y="46"/>
                    <a:pt x="6" y="40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5" y="41"/>
                    <a:pt x="4" y="41"/>
                  </a:cubicBezTo>
                  <a:cubicBezTo>
                    <a:pt x="4" y="42"/>
                    <a:pt x="4" y="44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7"/>
                    <a:pt x="1" y="47"/>
                    <a:pt x="0" y="47"/>
                  </a:cubicBezTo>
                  <a:cubicBezTo>
                    <a:pt x="1" y="54"/>
                    <a:pt x="3" y="60"/>
                    <a:pt x="4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4" y="74"/>
                    <a:pt x="5" y="77"/>
                    <a:pt x="6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5"/>
                    <a:pt x="12" y="96"/>
                    <a:pt x="12" y="97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101"/>
                    <a:pt x="17" y="103"/>
                    <a:pt x="16" y="105"/>
                  </a:cubicBezTo>
                  <a:cubicBezTo>
                    <a:pt x="17" y="105"/>
                    <a:pt x="18" y="105"/>
                    <a:pt x="19" y="106"/>
                  </a:cubicBezTo>
                  <a:cubicBezTo>
                    <a:pt x="20" y="107"/>
                    <a:pt x="21" y="108"/>
                    <a:pt x="21" y="109"/>
                  </a:cubicBezTo>
                  <a:cubicBezTo>
                    <a:pt x="23" y="109"/>
                    <a:pt x="26" y="109"/>
                    <a:pt x="29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6"/>
                    <a:pt x="29" y="117"/>
                    <a:pt x="28" y="118"/>
                  </a:cubicBezTo>
                  <a:cubicBezTo>
                    <a:pt x="28" y="119"/>
                    <a:pt x="27" y="119"/>
                    <a:pt x="27" y="119"/>
                  </a:cubicBezTo>
                  <a:cubicBezTo>
                    <a:pt x="25" y="121"/>
                    <a:pt x="25" y="123"/>
                    <a:pt x="24" y="126"/>
                  </a:cubicBezTo>
                  <a:cubicBezTo>
                    <a:pt x="24" y="127"/>
                    <a:pt x="24" y="128"/>
                    <a:pt x="24" y="128"/>
                  </a:cubicBezTo>
                  <a:cubicBezTo>
                    <a:pt x="24" y="129"/>
                    <a:pt x="24" y="131"/>
                    <a:pt x="23" y="132"/>
                  </a:cubicBezTo>
                  <a:cubicBezTo>
                    <a:pt x="22" y="132"/>
                    <a:pt x="22" y="132"/>
                    <a:pt x="21" y="133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19" y="133"/>
                    <a:pt x="18" y="135"/>
                    <a:pt x="18" y="136"/>
                  </a:cubicBezTo>
                  <a:cubicBezTo>
                    <a:pt x="17" y="138"/>
                    <a:pt x="17" y="139"/>
                    <a:pt x="18" y="141"/>
                  </a:cubicBezTo>
                  <a:cubicBezTo>
                    <a:pt x="19" y="142"/>
                    <a:pt x="20" y="143"/>
                    <a:pt x="21" y="144"/>
                  </a:cubicBezTo>
                  <a:cubicBezTo>
                    <a:pt x="22" y="145"/>
                    <a:pt x="23" y="146"/>
                    <a:pt x="24" y="147"/>
                  </a:cubicBezTo>
                  <a:cubicBezTo>
                    <a:pt x="26" y="150"/>
                    <a:pt x="27" y="154"/>
                    <a:pt x="26" y="157"/>
                  </a:cubicBezTo>
                  <a:cubicBezTo>
                    <a:pt x="31" y="159"/>
                    <a:pt x="36" y="161"/>
                    <a:pt x="41" y="163"/>
                  </a:cubicBezTo>
                  <a:cubicBezTo>
                    <a:pt x="42" y="164"/>
                    <a:pt x="44" y="165"/>
                    <a:pt x="45" y="166"/>
                  </a:cubicBezTo>
                  <a:cubicBezTo>
                    <a:pt x="46" y="167"/>
                    <a:pt x="47" y="169"/>
                    <a:pt x="48" y="170"/>
                  </a:cubicBezTo>
                  <a:cubicBezTo>
                    <a:pt x="52" y="177"/>
                    <a:pt x="52" y="177"/>
                    <a:pt x="52" y="177"/>
                  </a:cubicBezTo>
                  <a:cubicBezTo>
                    <a:pt x="52" y="178"/>
                    <a:pt x="53" y="179"/>
                    <a:pt x="53" y="181"/>
                  </a:cubicBezTo>
                  <a:cubicBezTo>
                    <a:pt x="53" y="182"/>
                    <a:pt x="53" y="183"/>
                    <a:pt x="53" y="184"/>
                  </a:cubicBezTo>
                  <a:cubicBezTo>
                    <a:pt x="51" y="192"/>
                    <a:pt x="51" y="192"/>
                    <a:pt x="51" y="192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6"/>
                    <a:pt x="56" y="196"/>
                    <a:pt x="57" y="197"/>
                  </a:cubicBezTo>
                  <a:cubicBezTo>
                    <a:pt x="57" y="198"/>
                    <a:pt x="57" y="199"/>
                    <a:pt x="57" y="200"/>
                  </a:cubicBezTo>
                  <a:cubicBezTo>
                    <a:pt x="57" y="205"/>
                    <a:pt x="57" y="205"/>
                    <a:pt x="57" y="205"/>
                  </a:cubicBezTo>
                  <a:cubicBezTo>
                    <a:pt x="59" y="206"/>
                    <a:pt x="60" y="207"/>
                    <a:pt x="62" y="209"/>
                  </a:cubicBezTo>
                  <a:cubicBezTo>
                    <a:pt x="62" y="208"/>
                    <a:pt x="63" y="208"/>
                    <a:pt x="63" y="207"/>
                  </a:cubicBezTo>
                  <a:cubicBezTo>
                    <a:pt x="65" y="202"/>
                    <a:pt x="71" y="201"/>
                    <a:pt x="76" y="201"/>
                  </a:cubicBezTo>
                  <a:cubicBezTo>
                    <a:pt x="84" y="202"/>
                    <a:pt x="89" y="211"/>
                    <a:pt x="92" y="219"/>
                  </a:cubicBezTo>
                  <a:cubicBezTo>
                    <a:pt x="94" y="227"/>
                    <a:pt x="97" y="236"/>
                    <a:pt x="104" y="240"/>
                  </a:cubicBezTo>
                  <a:cubicBezTo>
                    <a:pt x="108" y="243"/>
                    <a:pt x="113" y="243"/>
                    <a:pt x="118" y="246"/>
                  </a:cubicBezTo>
                  <a:cubicBezTo>
                    <a:pt x="123" y="249"/>
                    <a:pt x="126" y="255"/>
                    <a:pt x="131" y="258"/>
                  </a:cubicBezTo>
                  <a:cubicBezTo>
                    <a:pt x="135" y="260"/>
                    <a:pt x="139" y="260"/>
                    <a:pt x="142" y="262"/>
                  </a:cubicBezTo>
                  <a:cubicBezTo>
                    <a:pt x="145" y="263"/>
                    <a:pt x="147" y="266"/>
                    <a:pt x="150" y="266"/>
                  </a:cubicBezTo>
                  <a:cubicBezTo>
                    <a:pt x="152" y="266"/>
                    <a:pt x="155" y="264"/>
                    <a:pt x="156" y="263"/>
                  </a:cubicBezTo>
                  <a:cubicBezTo>
                    <a:pt x="162" y="259"/>
                    <a:pt x="168" y="256"/>
                    <a:pt x="174" y="255"/>
                  </a:cubicBezTo>
                  <a:cubicBezTo>
                    <a:pt x="177" y="255"/>
                    <a:pt x="179" y="255"/>
                    <a:pt x="181" y="256"/>
                  </a:cubicBezTo>
                  <a:cubicBezTo>
                    <a:pt x="185" y="259"/>
                    <a:pt x="182" y="267"/>
                    <a:pt x="185" y="271"/>
                  </a:cubicBezTo>
                  <a:cubicBezTo>
                    <a:pt x="187" y="273"/>
                    <a:pt x="190" y="274"/>
                    <a:pt x="192" y="275"/>
                  </a:cubicBezTo>
                  <a:cubicBezTo>
                    <a:pt x="203" y="278"/>
                    <a:pt x="215" y="282"/>
                    <a:pt x="226" y="282"/>
                  </a:cubicBezTo>
                  <a:cubicBezTo>
                    <a:pt x="230" y="283"/>
                    <a:pt x="234" y="283"/>
                    <a:pt x="238" y="284"/>
                  </a:cubicBezTo>
                  <a:cubicBezTo>
                    <a:pt x="242" y="284"/>
                    <a:pt x="246" y="286"/>
                    <a:pt x="250" y="287"/>
                  </a:cubicBezTo>
                  <a:cubicBezTo>
                    <a:pt x="249" y="278"/>
                    <a:pt x="255" y="268"/>
                    <a:pt x="264" y="264"/>
                  </a:cubicBezTo>
                  <a:cubicBezTo>
                    <a:pt x="265" y="264"/>
                    <a:pt x="265" y="264"/>
                    <a:pt x="265" y="264"/>
                  </a:cubicBezTo>
                  <a:cubicBezTo>
                    <a:pt x="266" y="263"/>
                    <a:pt x="267" y="263"/>
                    <a:pt x="268" y="262"/>
                  </a:cubicBezTo>
                  <a:cubicBezTo>
                    <a:pt x="268" y="261"/>
                    <a:pt x="269" y="261"/>
                    <a:pt x="269" y="260"/>
                  </a:cubicBezTo>
                  <a:cubicBezTo>
                    <a:pt x="269" y="260"/>
                    <a:pt x="269" y="260"/>
                    <a:pt x="268" y="26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75">
              <a:extLst>
                <a:ext uri="{FF2B5EF4-FFF2-40B4-BE49-F238E27FC236}">
                  <a16:creationId xmlns:a16="http://schemas.microsoft.com/office/drawing/2014/main" id="{45D9DDEA-16F0-4FAE-9733-08F5CBE42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2541588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76">
              <a:extLst>
                <a:ext uri="{FF2B5EF4-FFF2-40B4-BE49-F238E27FC236}">
                  <a16:creationId xmlns:a16="http://schemas.microsoft.com/office/drawing/2014/main" id="{13959FF4-1661-4C9F-812E-F8F2D3418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3238500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77">
              <a:extLst>
                <a:ext uri="{FF2B5EF4-FFF2-40B4-BE49-F238E27FC236}">
                  <a16:creationId xmlns:a16="http://schemas.microsoft.com/office/drawing/2014/main" id="{AB9D2054-A564-4CE1-A0EE-3D05F668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250" y="2724150"/>
              <a:ext cx="544513" cy="558800"/>
            </a:xfrm>
            <a:custGeom>
              <a:avLst/>
              <a:gdLst>
                <a:gd name="T0" fmla="*/ 49 w 134"/>
                <a:gd name="T1" fmla="*/ 109 h 137"/>
                <a:gd name="T2" fmla="*/ 67 w 134"/>
                <a:gd name="T3" fmla="*/ 122 h 137"/>
                <a:gd name="T4" fmla="*/ 110 w 134"/>
                <a:gd name="T5" fmla="*/ 137 h 137"/>
                <a:gd name="T6" fmla="*/ 117 w 134"/>
                <a:gd name="T7" fmla="*/ 126 h 137"/>
                <a:gd name="T8" fmla="*/ 120 w 134"/>
                <a:gd name="T9" fmla="*/ 124 h 137"/>
                <a:gd name="T10" fmla="*/ 130 w 134"/>
                <a:gd name="T11" fmla="*/ 126 h 137"/>
                <a:gd name="T12" fmla="*/ 134 w 134"/>
                <a:gd name="T13" fmla="*/ 127 h 137"/>
                <a:gd name="T14" fmla="*/ 129 w 134"/>
                <a:gd name="T15" fmla="*/ 123 h 137"/>
                <a:gd name="T16" fmla="*/ 129 w 134"/>
                <a:gd name="T17" fmla="*/ 114 h 137"/>
                <a:gd name="T18" fmla="*/ 117 w 134"/>
                <a:gd name="T19" fmla="*/ 107 h 137"/>
                <a:gd name="T20" fmla="*/ 125 w 134"/>
                <a:gd name="T21" fmla="*/ 99 h 137"/>
                <a:gd name="T22" fmla="*/ 124 w 134"/>
                <a:gd name="T23" fmla="*/ 94 h 137"/>
                <a:gd name="T24" fmla="*/ 118 w 134"/>
                <a:gd name="T25" fmla="*/ 84 h 137"/>
                <a:gd name="T26" fmla="*/ 99 w 134"/>
                <a:gd name="T27" fmla="*/ 76 h 137"/>
                <a:gd name="T28" fmla="*/ 98 w 134"/>
                <a:gd name="T29" fmla="*/ 74 h 137"/>
                <a:gd name="T30" fmla="*/ 94 w 134"/>
                <a:gd name="T31" fmla="*/ 63 h 137"/>
                <a:gd name="T32" fmla="*/ 90 w 134"/>
                <a:gd name="T33" fmla="*/ 52 h 137"/>
                <a:gd name="T34" fmla="*/ 95 w 134"/>
                <a:gd name="T35" fmla="*/ 47 h 137"/>
                <a:gd name="T36" fmla="*/ 97 w 134"/>
                <a:gd name="T37" fmla="*/ 44 h 137"/>
                <a:gd name="T38" fmla="*/ 100 w 134"/>
                <a:gd name="T39" fmla="*/ 34 h 137"/>
                <a:gd name="T40" fmla="*/ 100 w 134"/>
                <a:gd name="T41" fmla="*/ 33 h 137"/>
                <a:gd name="T42" fmla="*/ 99 w 134"/>
                <a:gd name="T43" fmla="*/ 28 h 137"/>
                <a:gd name="T44" fmla="*/ 93 w 134"/>
                <a:gd name="T45" fmla="*/ 28 h 137"/>
                <a:gd name="T46" fmla="*/ 92 w 134"/>
                <a:gd name="T47" fmla="*/ 24 h 137"/>
                <a:gd name="T48" fmla="*/ 88 w 134"/>
                <a:gd name="T49" fmla="*/ 24 h 137"/>
                <a:gd name="T50" fmla="*/ 88 w 134"/>
                <a:gd name="T51" fmla="*/ 17 h 137"/>
                <a:gd name="T52" fmla="*/ 85 w 134"/>
                <a:gd name="T53" fmla="*/ 15 h 137"/>
                <a:gd name="T54" fmla="*/ 81 w 134"/>
                <a:gd name="T55" fmla="*/ 5 h 137"/>
                <a:gd name="T56" fmla="*/ 73 w 134"/>
                <a:gd name="T57" fmla="*/ 1 h 137"/>
                <a:gd name="T58" fmla="*/ 72 w 134"/>
                <a:gd name="T59" fmla="*/ 0 h 137"/>
                <a:gd name="T60" fmla="*/ 51 w 134"/>
                <a:gd name="T61" fmla="*/ 2 h 137"/>
                <a:gd name="T62" fmla="*/ 34 w 134"/>
                <a:gd name="T63" fmla="*/ 15 h 137"/>
                <a:gd name="T64" fmla="*/ 34 w 134"/>
                <a:gd name="T65" fmla="*/ 20 h 137"/>
                <a:gd name="T66" fmla="*/ 33 w 134"/>
                <a:gd name="T67" fmla="*/ 37 h 137"/>
                <a:gd name="T68" fmla="*/ 28 w 134"/>
                <a:gd name="T69" fmla="*/ 51 h 137"/>
                <a:gd name="T70" fmla="*/ 2 w 134"/>
                <a:gd name="T71" fmla="*/ 66 h 137"/>
                <a:gd name="T72" fmla="*/ 3 w 134"/>
                <a:gd name="T73" fmla="*/ 8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137">
                  <a:moveTo>
                    <a:pt x="34" y="98"/>
                  </a:moveTo>
                  <a:cubicBezTo>
                    <a:pt x="39" y="101"/>
                    <a:pt x="44" y="105"/>
                    <a:pt x="49" y="109"/>
                  </a:cubicBezTo>
                  <a:cubicBezTo>
                    <a:pt x="53" y="112"/>
                    <a:pt x="58" y="116"/>
                    <a:pt x="63" y="119"/>
                  </a:cubicBezTo>
                  <a:cubicBezTo>
                    <a:pt x="64" y="120"/>
                    <a:pt x="66" y="121"/>
                    <a:pt x="67" y="122"/>
                  </a:cubicBezTo>
                  <a:cubicBezTo>
                    <a:pt x="74" y="127"/>
                    <a:pt x="81" y="131"/>
                    <a:pt x="85" y="137"/>
                  </a:cubicBezTo>
                  <a:cubicBezTo>
                    <a:pt x="93" y="135"/>
                    <a:pt x="102" y="135"/>
                    <a:pt x="110" y="137"/>
                  </a:cubicBezTo>
                  <a:cubicBezTo>
                    <a:pt x="111" y="135"/>
                    <a:pt x="112" y="133"/>
                    <a:pt x="114" y="132"/>
                  </a:cubicBezTo>
                  <a:cubicBezTo>
                    <a:pt x="115" y="130"/>
                    <a:pt x="117" y="128"/>
                    <a:pt x="117" y="126"/>
                  </a:cubicBezTo>
                  <a:cubicBezTo>
                    <a:pt x="118" y="126"/>
                    <a:pt x="118" y="125"/>
                    <a:pt x="118" y="125"/>
                  </a:cubicBezTo>
                  <a:cubicBezTo>
                    <a:pt x="119" y="124"/>
                    <a:pt x="119" y="124"/>
                    <a:pt x="120" y="124"/>
                  </a:cubicBezTo>
                  <a:cubicBezTo>
                    <a:pt x="121" y="124"/>
                    <a:pt x="124" y="123"/>
                    <a:pt x="127" y="123"/>
                  </a:cubicBezTo>
                  <a:cubicBezTo>
                    <a:pt x="128" y="124"/>
                    <a:pt x="129" y="125"/>
                    <a:pt x="130" y="126"/>
                  </a:cubicBezTo>
                  <a:cubicBezTo>
                    <a:pt x="131" y="126"/>
                    <a:pt x="132" y="127"/>
                    <a:pt x="133" y="127"/>
                  </a:cubicBezTo>
                  <a:cubicBezTo>
                    <a:pt x="133" y="127"/>
                    <a:pt x="134" y="127"/>
                    <a:pt x="134" y="127"/>
                  </a:cubicBezTo>
                  <a:cubicBezTo>
                    <a:pt x="133" y="125"/>
                    <a:pt x="132" y="124"/>
                    <a:pt x="130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30" y="115"/>
                    <a:pt x="130" y="115"/>
                    <a:pt x="129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5" y="99"/>
                    <a:pt x="125" y="99"/>
                    <a:pt x="125" y="99"/>
                  </a:cubicBezTo>
                  <a:cubicBezTo>
                    <a:pt x="125" y="99"/>
                    <a:pt x="125" y="98"/>
                    <a:pt x="125" y="97"/>
                  </a:cubicBezTo>
                  <a:cubicBezTo>
                    <a:pt x="125" y="96"/>
                    <a:pt x="125" y="95"/>
                    <a:pt x="124" y="9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6"/>
                    <a:pt x="119" y="85"/>
                    <a:pt x="118" y="84"/>
                  </a:cubicBezTo>
                  <a:cubicBezTo>
                    <a:pt x="117" y="83"/>
                    <a:pt x="116" y="82"/>
                    <a:pt x="114" y="82"/>
                  </a:cubicBezTo>
                  <a:cubicBezTo>
                    <a:pt x="109" y="79"/>
                    <a:pt x="104" y="77"/>
                    <a:pt x="99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9" y="71"/>
                    <a:pt x="99" y="68"/>
                    <a:pt x="97" y="65"/>
                  </a:cubicBezTo>
                  <a:cubicBezTo>
                    <a:pt x="96" y="64"/>
                    <a:pt x="95" y="63"/>
                    <a:pt x="94" y="63"/>
                  </a:cubicBezTo>
                  <a:cubicBezTo>
                    <a:pt x="93" y="61"/>
                    <a:pt x="91" y="60"/>
                    <a:pt x="91" y="58"/>
                  </a:cubicBezTo>
                  <a:cubicBezTo>
                    <a:pt x="90" y="56"/>
                    <a:pt x="89" y="54"/>
                    <a:pt x="90" y="52"/>
                  </a:cubicBezTo>
                  <a:cubicBezTo>
                    <a:pt x="91" y="49"/>
                    <a:pt x="93" y="48"/>
                    <a:pt x="94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6"/>
                    <a:pt x="96" y="46"/>
                    <a:pt x="96" y="46"/>
                  </a:cubicBezTo>
                  <a:cubicBezTo>
                    <a:pt x="96" y="46"/>
                    <a:pt x="96" y="45"/>
                    <a:pt x="97" y="44"/>
                  </a:cubicBezTo>
                  <a:cubicBezTo>
                    <a:pt x="97" y="44"/>
                    <a:pt x="97" y="43"/>
                    <a:pt x="97" y="42"/>
                  </a:cubicBezTo>
                  <a:cubicBezTo>
                    <a:pt x="97" y="39"/>
                    <a:pt x="97" y="35"/>
                    <a:pt x="100" y="34"/>
                  </a:cubicBezTo>
                  <a:cubicBezTo>
                    <a:pt x="100" y="33"/>
                    <a:pt x="101" y="33"/>
                    <a:pt x="101" y="33"/>
                  </a:cubicBezTo>
                  <a:cubicBezTo>
                    <a:pt x="101" y="33"/>
                    <a:pt x="101" y="33"/>
                    <a:pt x="100" y="33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8" y="28"/>
                    <a:pt x="96" y="28"/>
                    <a:pt x="95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5"/>
                    <a:pt x="92" y="24"/>
                  </a:cubicBezTo>
                  <a:cubicBezTo>
                    <a:pt x="92" y="24"/>
                    <a:pt x="91" y="23"/>
                    <a:pt x="90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0"/>
                    <a:pt x="89" y="19"/>
                    <a:pt x="88" y="17"/>
                  </a:cubicBezTo>
                  <a:cubicBezTo>
                    <a:pt x="87" y="17"/>
                    <a:pt x="87" y="17"/>
                    <a:pt x="87" y="16"/>
                  </a:cubicBezTo>
                  <a:cubicBezTo>
                    <a:pt x="86" y="16"/>
                    <a:pt x="86" y="16"/>
                    <a:pt x="85" y="15"/>
                  </a:cubicBezTo>
                  <a:cubicBezTo>
                    <a:pt x="84" y="14"/>
                    <a:pt x="84" y="13"/>
                    <a:pt x="83" y="11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2" y="0"/>
                    <a:pt x="72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1"/>
                    <a:pt x="53" y="1"/>
                    <a:pt x="51" y="2"/>
                  </a:cubicBezTo>
                  <a:cubicBezTo>
                    <a:pt x="48" y="3"/>
                    <a:pt x="46" y="5"/>
                    <a:pt x="44" y="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3" y="16"/>
                    <a:pt x="33" y="17"/>
                  </a:cubicBezTo>
                  <a:cubicBezTo>
                    <a:pt x="33" y="18"/>
                    <a:pt x="33" y="19"/>
                    <a:pt x="34" y="20"/>
                  </a:cubicBezTo>
                  <a:cubicBezTo>
                    <a:pt x="34" y="21"/>
                    <a:pt x="34" y="21"/>
                    <a:pt x="34" y="22"/>
                  </a:cubicBezTo>
                  <a:cubicBezTo>
                    <a:pt x="36" y="27"/>
                    <a:pt x="35" y="32"/>
                    <a:pt x="33" y="3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9" y="50"/>
                    <a:pt x="28" y="51"/>
                  </a:cubicBezTo>
                  <a:cubicBezTo>
                    <a:pt x="27" y="52"/>
                    <a:pt x="25" y="53"/>
                    <a:pt x="24" y="54"/>
                  </a:cubicBezTo>
                  <a:cubicBezTo>
                    <a:pt x="17" y="58"/>
                    <a:pt x="10" y="62"/>
                    <a:pt x="2" y="66"/>
                  </a:cubicBezTo>
                  <a:cubicBezTo>
                    <a:pt x="1" y="66"/>
                    <a:pt x="1" y="67"/>
                    <a:pt x="0" y="67"/>
                  </a:cubicBezTo>
                  <a:cubicBezTo>
                    <a:pt x="1" y="74"/>
                    <a:pt x="2" y="81"/>
                    <a:pt x="3" y="88"/>
                  </a:cubicBezTo>
                  <a:cubicBezTo>
                    <a:pt x="13" y="87"/>
                    <a:pt x="23" y="91"/>
                    <a:pt x="34" y="98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78">
              <a:extLst>
                <a:ext uri="{FF2B5EF4-FFF2-40B4-BE49-F238E27FC236}">
                  <a16:creationId xmlns:a16="http://schemas.microsoft.com/office/drawing/2014/main" id="{0E1B63AF-08C0-4AE1-80E9-78BE8663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2916238"/>
              <a:ext cx="269875" cy="366713"/>
            </a:xfrm>
            <a:custGeom>
              <a:avLst/>
              <a:gdLst>
                <a:gd name="T0" fmla="*/ 24 w 66"/>
                <a:gd name="T1" fmla="*/ 90 h 90"/>
                <a:gd name="T2" fmla="*/ 40 w 66"/>
                <a:gd name="T3" fmla="*/ 77 h 90"/>
                <a:gd name="T4" fmla="*/ 41 w 66"/>
                <a:gd name="T5" fmla="*/ 76 h 90"/>
                <a:gd name="T6" fmla="*/ 44 w 66"/>
                <a:gd name="T7" fmla="*/ 76 h 90"/>
                <a:gd name="T8" fmla="*/ 48 w 66"/>
                <a:gd name="T9" fmla="*/ 72 h 90"/>
                <a:gd name="T10" fmla="*/ 51 w 66"/>
                <a:gd name="T11" fmla="*/ 70 h 90"/>
                <a:gd name="T12" fmla="*/ 36 w 66"/>
                <a:gd name="T13" fmla="*/ 56 h 90"/>
                <a:gd name="T14" fmla="*/ 35 w 66"/>
                <a:gd name="T15" fmla="*/ 55 h 90"/>
                <a:gd name="T16" fmla="*/ 37 w 66"/>
                <a:gd name="T17" fmla="*/ 54 h 90"/>
                <a:gd name="T18" fmla="*/ 66 w 66"/>
                <a:gd name="T19" fmla="*/ 43 h 90"/>
                <a:gd name="T20" fmla="*/ 66 w 66"/>
                <a:gd name="T21" fmla="*/ 41 h 90"/>
                <a:gd name="T22" fmla="*/ 66 w 66"/>
                <a:gd name="T23" fmla="*/ 41 h 90"/>
                <a:gd name="T24" fmla="*/ 63 w 66"/>
                <a:gd name="T25" fmla="*/ 21 h 90"/>
                <a:gd name="T26" fmla="*/ 33 w 66"/>
                <a:gd name="T27" fmla="*/ 41 h 90"/>
                <a:gd name="T28" fmla="*/ 32 w 66"/>
                <a:gd name="T29" fmla="*/ 42 h 90"/>
                <a:gd name="T30" fmla="*/ 31 w 66"/>
                <a:gd name="T31" fmla="*/ 42 h 90"/>
                <a:gd name="T32" fmla="*/ 19 w 66"/>
                <a:gd name="T33" fmla="*/ 36 h 90"/>
                <a:gd name="T34" fmla="*/ 19 w 66"/>
                <a:gd name="T35" fmla="*/ 35 h 90"/>
                <a:gd name="T36" fmla="*/ 23 w 66"/>
                <a:gd name="T37" fmla="*/ 14 h 90"/>
                <a:gd name="T38" fmla="*/ 24 w 66"/>
                <a:gd name="T39" fmla="*/ 13 h 90"/>
                <a:gd name="T40" fmla="*/ 26 w 66"/>
                <a:gd name="T41" fmla="*/ 10 h 90"/>
                <a:gd name="T42" fmla="*/ 26 w 66"/>
                <a:gd name="T43" fmla="*/ 0 h 90"/>
                <a:gd name="T44" fmla="*/ 22 w 66"/>
                <a:gd name="T45" fmla="*/ 1 h 90"/>
                <a:gd name="T46" fmla="*/ 22 w 66"/>
                <a:gd name="T47" fmla="*/ 0 h 90"/>
                <a:gd name="T48" fmla="*/ 4 w 66"/>
                <a:gd name="T49" fmla="*/ 50 h 90"/>
                <a:gd name="T50" fmla="*/ 0 w 66"/>
                <a:gd name="T51" fmla="*/ 67 h 90"/>
                <a:gd name="T52" fmla="*/ 6 w 66"/>
                <a:gd name="T53" fmla="*/ 88 h 90"/>
                <a:gd name="T54" fmla="*/ 6 w 66"/>
                <a:gd name="T55" fmla="*/ 86 h 90"/>
                <a:gd name="T56" fmla="*/ 24 w 66"/>
                <a:gd name="T5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" h="90">
                  <a:moveTo>
                    <a:pt x="24" y="90"/>
                  </a:moveTo>
                  <a:cubicBezTo>
                    <a:pt x="26" y="83"/>
                    <a:pt x="32" y="77"/>
                    <a:pt x="40" y="77"/>
                  </a:cubicBezTo>
                  <a:cubicBezTo>
                    <a:pt x="40" y="76"/>
                    <a:pt x="41" y="76"/>
                    <a:pt x="41" y="76"/>
                  </a:cubicBezTo>
                  <a:cubicBezTo>
                    <a:pt x="42" y="76"/>
                    <a:pt x="43" y="76"/>
                    <a:pt x="44" y="76"/>
                  </a:cubicBezTo>
                  <a:cubicBezTo>
                    <a:pt x="46" y="75"/>
                    <a:pt x="47" y="74"/>
                    <a:pt x="48" y="72"/>
                  </a:cubicBezTo>
                  <a:cubicBezTo>
                    <a:pt x="49" y="71"/>
                    <a:pt x="50" y="70"/>
                    <a:pt x="51" y="70"/>
                  </a:cubicBezTo>
                  <a:cubicBezTo>
                    <a:pt x="46" y="65"/>
                    <a:pt x="42" y="60"/>
                    <a:pt x="36" y="56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46" y="50"/>
                    <a:pt x="56" y="46"/>
                    <a:pt x="66" y="43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34"/>
                    <a:pt x="65" y="28"/>
                    <a:pt x="63" y="21"/>
                  </a:cubicBezTo>
                  <a:cubicBezTo>
                    <a:pt x="52" y="27"/>
                    <a:pt x="42" y="33"/>
                    <a:pt x="33" y="4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27" y="40"/>
                    <a:pt x="23" y="38"/>
                    <a:pt x="19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5" y="28"/>
                    <a:pt x="18" y="20"/>
                    <a:pt x="23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5" y="11"/>
                    <a:pt x="26" y="10"/>
                  </a:cubicBezTo>
                  <a:cubicBezTo>
                    <a:pt x="28" y="7"/>
                    <a:pt x="27" y="3"/>
                    <a:pt x="26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17"/>
                    <a:pt x="10" y="33"/>
                    <a:pt x="4" y="50"/>
                  </a:cubicBezTo>
                  <a:cubicBezTo>
                    <a:pt x="2" y="55"/>
                    <a:pt x="0" y="61"/>
                    <a:pt x="0" y="67"/>
                  </a:cubicBezTo>
                  <a:cubicBezTo>
                    <a:pt x="0" y="74"/>
                    <a:pt x="4" y="81"/>
                    <a:pt x="6" y="88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12" y="88"/>
                    <a:pt x="18" y="89"/>
                    <a:pt x="24" y="9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79">
              <a:extLst>
                <a:ext uri="{FF2B5EF4-FFF2-40B4-BE49-F238E27FC236}">
                  <a16:creationId xmlns:a16="http://schemas.microsoft.com/office/drawing/2014/main" id="{C7518EAF-C16B-4C10-B386-6F584523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75" y="32750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80">
              <a:extLst>
                <a:ext uri="{FF2B5EF4-FFF2-40B4-BE49-F238E27FC236}">
                  <a16:creationId xmlns:a16="http://schemas.microsoft.com/office/drawing/2014/main" id="{16B7B398-AB8A-44CF-B9A9-9E5E030AB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388" y="3941763"/>
              <a:ext cx="609600" cy="392113"/>
            </a:xfrm>
            <a:custGeom>
              <a:avLst/>
              <a:gdLst>
                <a:gd name="T0" fmla="*/ 93 w 150"/>
                <a:gd name="T1" fmla="*/ 6 h 96"/>
                <a:gd name="T2" fmla="*/ 88 w 150"/>
                <a:gd name="T3" fmla="*/ 7 h 96"/>
                <a:gd name="T4" fmla="*/ 83 w 150"/>
                <a:gd name="T5" fmla="*/ 11 h 96"/>
                <a:gd name="T6" fmla="*/ 79 w 150"/>
                <a:gd name="T7" fmla="*/ 15 h 96"/>
                <a:gd name="T8" fmla="*/ 65 w 150"/>
                <a:gd name="T9" fmla="*/ 32 h 96"/>
                <a:gd name="T10" fmla="*/ 64 w 150"/>
                <a:gd name="T11" fmla="*/ 34 h 96"/>
                <a:gd name="T12" fmla="*/ 63 w 150"/>
                <a:gd name="T13" fmla="*/ 32 h 96"/>
                <a:gd name="T14" fmla="*/ 44 w 150"/>
                <a:gd name="T15" fmla="*/ 24 h 96"/>
                <a:gd name="T16" fmla="*/ 15 w 150"/>
                <a:gd name="T17" fmla="*/ 26 h 96"/>
                <a:gd name="T18" fmla="*/ 14 w 150"/>
                <a:gd name="T19" fmla="*/ 27 h 96"/>
                <a:gd name="T20" fmla="*/ 13 w 150"/>
                <a:gd name="T21" fmla="*/ 25 h 96"/>
                <a:gd name="T22" fmla="*/ 12 w 150"/>
                <a:gd name="T23" fmla="*/ 23 h 96"/>
                <a:gd name="T24" fmla="*/ 11 w 150"/>
                <a:gd name="T25" fmla="*/ 33 h 96"/>
                <a:gd name="T26" fmla="*/ 9 w 150"/>
                <a:gd name="T27" fmla="*/ 37 h 96"/>
                <a:gd name="T28" fmla="*/ 7 w 150"/>
                <a:gd name="T29" fmla="*/ 38 h 96"/>
                <a:gd name="T30" fmla="*/ 0 w 150"/>
                <a:gd name="T31" fmla="*/ 41 h 96"/>
                <a:gd name="T32" fmla="*/ 9 w 150"/>
                <a:gd name="T33" fmla="*/ 69 h 96"/>
                <a:gd name="T34" fmla="*/ 13 w 150"/>
                <a:gd name="T35" fmla="*/ 91 h 96"/>
                <a:gd name="T36" fmla="*/ 15 w 150"/>
                <a:gd name="T37" fmla="*/ 95 h 96"/>
                <a:gd name="T38" fmla="*/ 20 w 150"/>
                <a:gd name="T39" fmla="*/ 95 h 96"/>
                <a:gd name="T40" fmla="*/ 60 w 150"/>
                <a:gd name="T41" fmla="*/ 83 h 96"/>
                <a:gd name="T42" fmla="*/ 69 w 150"/>
                <a:gd name="T43" fmla="*/ 78 h 96"/>
                <a:gd name="T44" fmla="*/ 88 w 150"/>
                <a:gd name="T45" fmla="*/ 77 h 96"/>
                <a:gd name="T46" fmla="*/ 94 w 150"/>
                <a:gd name="T47" fmla="*/ 68 h 96"/>
                <a:gd name="T48" fmla="*/ 136 w 150"/>
                <a:gd name="T49" fmla="*/ 46 h 96"/>
                <a:gd name="T50" fmla="*/ 140 w 150"/>
                <a:gd name="T51" fmla="*/ 38 h 96"/>
                <a:gd name="T52" fmla="*/ 150 w 150"/>
                <a:gd name="T53" fmla="*/ 37 h 96"/>
                <a:gd name="T54" fmla="*/ 131 w 150"/>
                <a:gd name="T55" fmla="*/ 0 h 96"/>
                <a:gd name="T56" fmla="*/ 93 w 150"/>
                <a:gd name="T57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96">
                  <a:moveTo>
                    <a:pt x="93" y="6"/>
                  </a:moveTo>
                  <a:cubicBezTo>
                    <a:pt x="91" y="6"/>
                    <a:pt x="89" y="6"/>
                    <a:pt x="88" y="7"/>
                  </a:cubicBezTo>
                  <a:cubicBezTo>
                    <a:pt x="86" y="8"/>
                    <a:pt x="85" y="9"/>
                    <a:pt x="83" y="11"/>
                  </a:cubicBezTo>
                  <a:cubicBezTo>
                    <a:pt x="82" y="12"/>
                    <a:pt x="80" y="14"/>
                    <a:pt x="79" y="15"/>
                  </a:cubicBezTo>
                  <a:cubicBezTo>
                    <a:pt x="73" y="20"/>
                    <a:pt x="67" y="26"/>
                    <a:pt x="65" y="32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59" y="26"/>
                    <a:pt x="51" y="25"/>
                    <a:pt x="44" y="24"/>
                  </a:cubicBezTo>
                  <a:cubicBezTo>
                    <a:pt x="33" y="22"/>
                    <a:pt x="23" y="22"/>
                    <a:pt x="15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4"/>
                    <a:pt x="12" y="2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5"/>
                    <a:pt x="10" y="36"/>
                    <a:pt x="9" y="37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50"/>
                    <a:pt x="7" y="59"/>
                    <a:pt x="9" y="69"/>
                  </a:cubicBezTo>
                  <a:cubicBezTo>
                    <a:pt x="10" y="77"/>
                    <a:pt x="10" y="84"/>
                    <a:pt x="13" y="91"/>
                  </a:cubicBezTo>
                  <a:cubicBezTo>
                    <a:pt x="14" y="93"/>
                    <a:pt x="14" y="94"/>
                    <a:pt x="15" y="95"/>
                  </a:cubicBezTo>
                  <a:cubicBezTo>
                    <a:pt x="17" y="96"/>
                    <a:pt x="19" y="95"/>
                    <a:pt x="20" y="95"/>
                  </a:cubicBezTo>
                  <a:cubicBezTo>
                    <a:pt x="34" y="93"/>
                    <a:pt x="49" y="91"/>
                    <a:pt x="60" y="83"/>
                  </a:cubicBezTo>
                  <a:cubicBezTo>
                    <a:pt x="63" y="81"/>
                    <a:pt x="66" y="78"/>
                    <a:pt x="69" y="78"/>
                  </a:cubicBezTo>
                  <a:cubicBezTo>
                    <a:pt x="75" y="76"/>
                    <a:pt x="82" y="80"/>
                    <a:pt x="88" y="77"/>
                  </a:cubicBezTo>
                  <a:cubicBezTo>
                    <a:pt x="91" y="75"/>
                    <a:pt x="92" y="71"/>
                    <a:pt x="94" y="68"/>
                  </a:cubicBezTo>
                  <a:cubicBezTo>
                    <a:pt x="103" y="55"/>
                    <a:pt x="128" y="60"/>
                    <a:pt x="136" y="46"/>
                  </a:cubicBezTo>
                  <a:cubicBezTo>
                    <a:pt x="137" y="43"/>
                    <a:pt x="138" y="40"/>
                    <a:pt x="140" y="38"/>
                  </a:cubicBezTo>
                  <a:cubicBezTo>
                    <a:pt x="143" y="36"/>
                    <a:pt x="147" y="37"/>
                    <a:pt x="150" y="37"/>
                  </a:cubicBezTo>
                  <a:cubicBezTo>
                    <a:pt x="145" y="24"/>
                    <a:pt x="138" y="12"/>
                    <a:pt x="131" y="0"/>
                  </a:cubicBezTo>
                  <a:cubicBezTo>
                    <a:pt x="118" y="2"/>
                    <a:pt x="105" y="4"/>
                    <a:pt x="93" y="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81">
              <a:extLst>
                <a:ext uri="{FF2B5EF4-FFF2-40B4-BE49-F238E27FC236}">
                  <a16:creationId xmlns:a16="http://schemas.microsoft.com/office/drawing/2014/main" id="{BB92BBB8-DE5B-46B1-85A5-7D89846BF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75" y="3090863"/>
              <a:ext cx="1465263" cy="1006475"/>
            </a:xfrm>
            <a:custGeom>
              <a:avLst/>
              <a:gdLst>
                <a:gd name="T0" fmla="*/ 317 w 360"/>
                <a:gd name="T1" fmla="*/ 126 h 247"/>
                <a:gd name="T2" fmla="*/ 277 w 360"/>
                <a:gd name="T3" fmla="*/ 127 h 247"/>
                <a:gd name="T4" fmla="*/ 245 w 360"/>
                <a:gd name="T5" fmla="*/ 124 h 247"/>
                <a:gd name="T6" fmla="*/ 230 w 360"/>
                <a:gd name="T7" fmla="*/ 115 h 247"/>
                <a:gd name="T8" fmla="*/ 202 w 360"/>
                <a:gd name="T9" fmla="*/ 72 h 247"/>
                <a:gd name="T10" fmla="*/ 197 w 360"/>
                <a:gd name="T11" fmla="*/ 60 h 247"/>
                <a:gd name="T12" fmla="*/ 182 w 360"/>
                <a:gd name="T13" fmla="*/ 54 h 247"/>
                <a:gd name="T14" fmla="*/ 170 w 360"/>
                <a:gd name="T15" fmla="*/ 49 h 247"/>
                <a:gd name="T16" fmla="*/ 144 w 360"/>
                <a:gd name="T17" fmla="*/ 49 h 247"/>
                <a:gd name="T18" fmla="*/ 107 w 360"/>
                <a:gd name="T19" fmla="*/ 21 h 247"/>
                <a:gd name="T20" fmla="*/ 63 w 360"/>
                <a:gd name="T21" fmla="*/ 0 h 247"/>
                <a:gd name="T22" fmla="*/ 34 w 360"/>
                <a:gd name="T23" fmla="*/ 12 h 247"/>
                <a:gd name="T24" fmla="*/ 47 w 360"/>
                <a:gd name="T25" fmla="*/ 28 h 247"/>
                <a:gd name="T26" fmla="*/ 35 w 360"/>
                <a:gd name="T27" fmla="*/ 36 h 247"/>
                <a:gd name="T28" fmla="*/ 20 w 360"/>
                <a:gd name="T29" fmla="*/ 51 h 247"/>
                <a:gd name="T30" fmla="*/ 1 w 360"/>
                <a:gd name="T31" fmla="*/ 60 h 247"/>
                <a:gd name="T32" fmla="*/ 25 w 360"/>
                <a:gd name="T33" fmla="*/ 99 h 247"/>
                <a:gd name="T34" fmla="*/ 44 w 360"/>
                <a:gd name="T35" fmla="*/ 128 h 247"/>
                <a:gd name="T36" fmla="*/ 59 w 360"/>
                <a:gd name="T37" fmla="*/ 154 h 247"/>
                <a:gd name="T38" fmla="*/ 101 w 360"/>
                <a:gd name="T39" fmla="*/ 227 h 247"/>
                <a:gd name="T40" fmla="*/ 120 w 360"/>
                <a:gd name="T41" fmla="*/ 244 h 247"/>
                <a:gd name="T42" fmla="*/ 124 w 360"/>
                <a:gd name="T43" fmla="*/ 229 h 247"/>
                <a:gd name="T44" fmla="*/ 176 w 360"/>
                <a:gd name="T45" fmla="*/ 238 h 247"/>
                <a:gd name="T46" fmla="*/ 199 w 360"/>
                <a:gd name="T47" fmla="*/ 214 h 247"/>
                <a:gd name="T48" fmla="*/ 289 w 360"/>
                <a:gd name="T49" fmla="*/ 191 h 247"/>
                <a:gd name="T50" fmla="*/ 298 w 360"/>
                <a:gd name="T51" fmla="*/ 167 h 247"/>
                <a:gd name="T52" fmla="*/ 289 w 360"/>
                <a:gd name="T53" fmla="*/ 153 h 247"/>
                <a:gd name="T54" fmla="*/ 247 w 360"/>
                <a:gd name="T55" fmla="*/ 147 h 247"/>
                <a:gd name="T56" fmla="*/ 228 w 360"/>
                <a:gd name="T57" fmla="*/ 123 h 247"/>
                <a:gd name="T58" fmla="*/ 236 w 360"/>
                <a:gd name="T59" fmla="*/ 122 h 247"/>
                <a:gd name="T60" fmla="*/ 250 w 360"/>
                <a:gd name="T61" fmla="*/ 147 h 247"/>
                <a:gd name="T62" fmla="*/ 290 w 360"/>
                <a:gd name="T63" fmla="*/ 148 h 247"/>
                <a:gd name="T64" fmla="*/ 294 w 360"/>
                <a:gd name="T65" fmla="*/ 134 h 247"/>
                <a:gd name="T66" fmla="*/ 300 w 360"/>
                <a:gd name="T67" fmla="*/ 131 h 247"/>
                <a:gd name="T68" fmla="*/ 302 w 360"/>
                <a:gd name="T69" fmla="*/ 116 h 247"/>
                <a:gd name="T70" fmla="*/ 310 w 360"/>
                <a:gd name="T71" fmla="*/ 119 h 247"/>
                <a:gd name="T72" fmla="*/ 299 w 360"/>
                <a:gd name="T73" fmla="*/ 124 h 247"/>
                <a:gd name="T74" fmla="*/ 298 w 360"/>
                <a:gd name="T75" fmla="*/ 135 h 247"/>
                <a:gd name="T76" fmla="*/ 292 w 360"/>
                <a:gd name="T77" fmla="*/ 152 h 247"/>
                <a:gd name="T78" fmla="*/ 301 w 360"/>
                <a:gd name="T79" fmla="*/ 167 h 247"/>
                <a:gd name="T80" fmla="*/ 291 w 360"/>
                <a:gd name="T81" fmla="*/ 192 h 247"/>
                <a:gd name="T82" fmla="*/ 265 w 360"/>
                <a:gd name="T83" fmla="*/ 246 h 247"/>
                <a:gd name="T84" fmla="*/ 307 w 360"/>
                <a:gd name="T85" fmla="*/ 228 h 247"/>
                <a:gd name="T86" fmla="*/ 334 w 360"/>
                <a:gd name="T87" fmla="*/ 20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0" h="247">
                  <a:moveTo>
                    <a:pt x="358" y="155"/>
                  </a:moveTo>
                  <a:cubicBezTo>
                    <a:pt x="351" y="150"/>
                    <a:pt x="347" y="142"/>
                    <a:pt x="346" y="134"/>
                  </a:cubicBezTo>
                  <a:cubicBezTo>
                    <a:pt x="336" y="136"/>
                    <a:pt x="325" y="133"/>
                    <a:pt x="317" y="126"/>
                  </a:cubicBezTo>
                  <a:cubicBezTo>
                    <a:pt x="310" y="119"/>
                    <a:pt x="307" y="107"/>
                    <a:pt x="309" y="97"/>
                  </a:cubicBezTo>
                  <a:cubicBezTo>
                    <a:pt x="300" y="106"/>
                    <a:pt x="291" y="115"/>
                    <a:pt x="282" y="123"/>
                  </a:cubicBezTo>
                  <a:cubicBezTo>
                    <a:pt x="281" y="125"/>
                    <a:pt x="279" y="127"/>
                    <a:pt x="277" y="127"/>
                  </a:cubicBezTo>
                  <a:cubicBezTo>
                    <a:pt x="272" y="128"/>
                    <a:pt x="266" y="121"/>
                    <a:pt x="261" y="124"/>
                  </a:cubicBezTo>
                  <a:cubicBezTo>
                    <a:pt x="260" y="125"/>
                    <a:pt x="259" y="127"/>
                    <a:pt x="258" y="128"/>
                  </a:cubicBezTo>
                  <a:cubicBezTo>
                    <a:pt x="254" y="131"/>
                    <a:pt x="248" y="129"/>
                    <a:pt x="245" y="124"/>
                  </a:cubicBezTo>
                  <a:cubicBezTo>
                    <a:pt x="243" y="120"/>
                    <a:pt x="243" y="114"/>
                    <a:pt x="243" y="109"/>
                  </a:cubicBezTo>
                  <a:cubicBezTo>
                    <a:pt x="242" y="104"/>
                    <a:pt x="241" y="98"/>
                    <a:pt x="237" y="95"/>
                  </a:cubicBezTo>
                  <a:cubicBezTo>
                    <a:pt x="231" y="100"/>
                    <a:pt x="228" y="108"/>
                    <a:pt x="230" y="115"/>
                  </a:cubicBezTo>
                  <a:cubicBezTo>
                    <a:pt x="224" y="106"/>
                    <a:pt x="218" y="96"/>
                    <a:pt x="221" y="85"/>
                  </a:cubicBezTo>
                  <a:cubicBezTo>
                    <a:pt x="214" y="86"/>
                    <a:pt x="208" y="81"/>
                    <a:pt x="208" y="74"/>
                  </a:cubicBezTo>
                  <a:cubicBezTo>
                    <a:pt x="206" y="74"/>
                    <a:pt x="204" y="74"/>
                    <a:pt x="202" y="72"/>
                  </a:cubicBezTo>
                  <a:cubicBezTo>
                    <a:pt x="203" y="72"/>
                    <a:pt x="203" y="70"/>
                    <a:pt x="202" y="69"/>
                  </a:cubicBezTo>
                  <a:cubicBezTo>
                    <a:pt x="200" y="66"/>
                    <a:pt x="199" y="63"/>
                    <a:pt x="197" y="60"/>
                  </a:cubicBezTo>
                  <a:cubicBezTo>
                    <a:pt x="197" y="60"/>
                    <a:pt x="197" y="60"/>
                    <a:pt x="197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4" y="61"/>
                    <a:pt x="184" y="61"/>
                    <a:pt x="184" y="61"/>
                  </a:cubicBezTo>
                  <a:cubicBezTo>
                    <a:pt x="183" y="59"/>
                    <a:pt x="182" y="56"/>
                    <a:pt x="182" y="54"/>
                  </a:cubicBezTo>
                  <a:cubicBezTo>
                    <a:pt x="179" y="52"/>
                    <a:pt x="175" y="51"/>
                    <a:pt x="172" y="50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2" y="48"/>
                    <a:pt x="153" y="48"/>
                    <a:pt x="145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4" y="49"/>
                    <a:pt x="144" y="49"/>
                    <a:pt x="144" y="49"/>
                  </a:cubicBezTo>
                  <a:cubicBezTo>
                    <a:pt x="140" y="43"/>
                    <a:pt x="133" y="39"/>
                    <a:pt x="126" y="35"/>
                  </a:cubicBezTo>
                  <a:cubicBezTo>
                    <a:pt x="124" y="34"/>
                    <a:pt x="123" y="33"/>
                    <a:pt x="121" y="31"/>
                  </a:cubicBezTo>
                  <a:cubicBezTo>
                    <a:pt x="116" y="28"/>
                    <a:pt x="112" y="24"/>
                    <a:pt x="107" y="21"/>
                  </a:cubicBezTo>
                  <a:cubicBezTo>
                    <a:pt x="102" y="17"/>
                    <a:pt x="98" y="13"/>
                    <a:pt x="93" y="10"/>
                  </a:cubicBezTo>
                  <a:cubicBezTo>
                    <a:pt x="82" y="3"/>
                    <a:pt x="7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53" y="5"/>
                    <a:pt x="43" y="8"/>
                    <a:pt x="34" y="12"/>
                  </a:cubicBezTo>
                  <a:cubicBezTo>
                    <a:pt x="39" y="16"/>
                    <a:pt x="43" y="21"/>
                    <a:pt x="47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9"/>
                    <a:pt x="45" y="30"/>
                    <a:pt x="44" y="31"/>
                  </a:cubicBezTo>
                  <a:cubicBezTo>
                    <a:pt x="43" y="33"/>
                    <a:pt x="41" y="34"/>
                    <a:pt x="39" y="35"/>
                  </a:cubicBezTo>
                  <a:cubicBezTo>
                    <a:pt x="38" y="36"/>
                    <a:pt x="37" y="36"/>
                    <a:pt x="35" y="36"/>
                  </a:cubicBezTo>
                  <a:cubicBezTo>
                    <a:pt x="35" y="36"/>
                    <a:pt x="34" y="36"/>
                    <a:pt x="34" y="36"/>
                  </a:cubicBezTo>
                  <a:cubicBezTo>
                    <a:pt x="27" y="37"/>
                    <a:pt x="21" y="42"/>
                    <a:pt x="20" y="49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3" y="49"/>
                    <a:pt x="6" y="47"/>
                    <a:pt x="0" y="46"/>
                  </a:cubicBezTo>
                  <a:cubicBezTo>
                    <a:pt x="2" y="50"/>
                    <a:pt x="2" y="55"/>
                    <a:pt x="1" y="60"/>
                  </a:cubicBezTo>
                  <a:cubicBezTo>
                    <a:pt x="1" y="62"/>
                    <a:pt x="0" y="64"/>
                    <a:pt x="0" y="66"/>
                  </a:cubicBezTo>
                  <a:cubicBezTo>
                    <a:pt x="1" y="68"/>
                    <a:pt x="3" y="69"/>
                    <a:pt x="5" y="70"/>
                  </a:cubicBezTo>
                  <a:cubicBezTo>
                    <a:pt x="15" y="76"/>
                    <a:pt x="17" y="89"/>
                    <a:pt x="25" y="99"/>
                  </a:cubicBezTo>
                  <a:cubicBezTo>
                    <a:pt x="29" y="105"/>
                    <a:pt x="37" y="109"/>
                    <a:pt x="38" y="117"/>
                  </a:cubicBezTo>
                  <a:cubicBezTo>
                    <a:pt x="38" y="120"/>
                    <a:pt x="38" y="123"/>
                    <a:pt x="40" y="125"/>
                  </a:cubicBezTo>
                  <a:cubicBezTo>
                    <a:pt x="41" y="127"/>
                    <a:pt x="43" y="127"/>
                    <a:pt x="44" y="128"/>
                  </a:cubicBezTo>
                  <a:cubicBezTo>
                    <a:pt x="52" y="132"/>
                    <a:pt x="57" y="140"/>
                    <a:pt x="61" y="147"/>
                  </a:cubicBezTo>
                  <a:cubicBezTo>
                    <a:pt x="62" y="148"/>
                    <a:pt x="63" y="150"/>
                    <a:pt x="63" y="151"/>
                  </a:cubicBezTo>
                  <a:cubicBezTo>
                    <a:pt x="62" y="153"/>
                    <a:pt x="61" y="154"/>
                    <a:pt x="59" y="154"/>
                  </a:cubicBezTo>
                  <a:cubicBezTo>
                    <a:pt x="58" y="163"/>
                    <a:pt x="59" y="172"/>
                    <a:pt x="63" y="181"/>
                  </a:cubicBezTo>
                  <a:cubicBezTo>
                    <a:pt x="68" y="191"/>
                    <a:pt x="79" y="197"/>
                    <a:pt x="87" y="205"/>
                  </a:cubicBezTo>
                  <a:cubicBezTo>
                    <a:pt x="93" y="212"/>
                    <a:pt x="97" y="219"/>
                    <a:pt x="101" y="227"/>
                  </a:cubicBezTo>
                  <a:cubicBezTo>
                    <a:pt x="104" y="233"/>
                    <a:pt x="108" y="240"/>
                    <a:pt x="111" y="247"/>
                  </a:cubicBezTo>
                  <a:cubicBezTo>
                    <a:pt x="118" y="245"/>
                    <a:pt x="118" y="245"/>
                    <a:pt x="118" y="245"/>
                  </a:cubicBezTo>
                  <a:cubicBezTo>
                    <a:pt x="119" y="245"/>
                    <a:pt x="119" y="245"/>
                    <a:pt x="120" y="244"/>
                  </a:cubicBezTo>
                  <a:cubicBezTo>
                    <a:pt x="120" y="244"/>
                    <a:pt x="120" y="243"/>
                    <a:pt x="120" y="242"/>
                  </a:cubicBezTo>
                  <a:cubicBezTo>
                    <a:pt x="122" y="227"/>
                    <a:pt x="122" y="227"/>
                    <a:pt x="122" y="227"/>
                  </a:cubicBezTo>
                  <a:cubicBezTo>
                    <a:pt x="124" y="229"/>
                    <a:pt x="124" y="229"/>
                    <a:pt x="124" y="229"/>
                  </a:cubicBezTo>
                  <a:cubicBezTo>
                    <a:pt x="125" y="230"/>
                    <a:pt x="126" y="231"/>
                    <a:pt x="127" y="232"/>
                  </a:cubicBezTo>
                  <a:cubicBezTo>
                    <a:pt x="136" y="228"/>
                    <a:pt x="145" y="229"/>
                    <a:pt x="156" y="230"/>
                  </a:cubicBezTo>
                  <a:cubicBezTo>
                    <a:pt x="161" y="231"/>
                    <a:pt x="171" y="232"/>
                    <a:pt x="176" y="238"/>
                  </a:cubicBezTo>
                  <a:cubicBezTo>
                    <a:pt x="178" y="232"/>
                    <a:pt x="184" y="227"/>
                    <a:pt x="189" y="222"/>
                  </a:cubicBezTo>
                  <a:cubicBezTo>
                    <a:pt x="191" y="221"/>
                    <a:pt x="192" y="219"/>
                    <a:pt x="193" y="218"/>
                  </a:cubicBezTo>
                  <a:cubicBezTo>
                    <a:pt x="195" y="217"/>
                    <a:pt x="196" y="215"/>
                    <a:pt x="199" y="214"/>
                  </a:cubicBezTo>
                  <a:cubicBezTo>
                    <a:pt x="201" y="213"/>
                    <a:pt x="203" y="213"/>
                    <a:pt x="205" y="212"/>
                  </a:cubicBezTo>
                  <a:cubicBezTo>
                    <a:pt x="230" y="209"/>
                    <a:pt x="259" y="204"/>
                    <a:pt x="285" y="193"/>
                  </a:cubicBezTo>
                  <a:cubicBezTo>
                    <a:pt x="287" y="192"/>
                    <a:pt x="288" y="192"/>
                    <a:pt x="289" y="191"/>
                  </a:cubicBezTo>
                  <a:cubicBezTo>
                    <a:pt x="291" y="189"/>
                    <a:pt x="291" y="187"/>
                    <a:pt x="292" y="185"/>
                  </a:cubicBezTo>
                  <a:cubicBezTo>
                    <a:pt x="292" y="183"/>
                    <a:pt x="293" y="181"/>
                    <a:pt x="294" y="179"/>
                  </a:cubicBezTo>
                  <a:cubicBezTo>
                    <a:pt x="296" y="175"/>
                    <a:pt x="298" y="171"/>
                    <a:pt x="298" y="167"/>
                  </a:cubicBezTo>
                  <a:cubicBezTo>
                    <a:pt x="298" y="164"/>
                    <a:pt x="296" y="162"/>
                    <a:pt x="294" y="160"/>
                  </a:cubicBezTo>
                  <a:cubicBezTo>
                    <a:pt x="293" y="158"/>
                    <a:pt x="292" y="157"/>
                    <a:pt x="291" y="156"/>
                  </a:cubicBezTo>
                  <a:cubicBezTo>
                    <a:pt x="290" y="155"/>
                    <a:pt x="290" y="154"/>
                    <a:pt x="289" y="153"/>
                  </a:cubicBezTo>
                  <a:cubicBezTo>
                    <a:pt x="277" y="151"/>
                    <a:pt x="264" y="150"/>
                    <a:pt x="252" y="150"/>
                  </a:cubicBezTo>
                  <a:cubicBezTo>
                    <a:pt x="251" y="150"/>
                    <a:pt x="250" y="150"/>
                    <a:pt x="249" y="149"/>
                  </a:cubicBezTo>
                  <a:cubicBezTo>
                    <a:pt x="248" y="149"/>
                    <a:pt x="247" y="148"/>
                    <a:pt x="247" y="147"/>
                  </a:cubicBezTo>
                  <a:cubicBezTo>
                    <a:pt x="242" y="141"/>
                    <a:pt x="238" y="133"/>
                    <a:pt x="235" y="126"/>
                  </a:cubicBezTo>
                  <a:cubicBezTo>
                    <a:pt x="231" y="127"/>
                    <a:pt x="231" y="127"/>
                    <a:pt x="231" y="127"/>
                  </a:cubicBezTo>
                  <a:cubicBezTo>
                    <a:pt x="228" y="123"/>
                    <a:pt x="228" y="123"/>
                    <a:pt x="228" y="123"/>
                  </a:cubicBezTo>
                  <a:cubicBezTo>
                    <a:pt x="230" y="121"/>
                    <a:pt x="230" y="121"/>
                    <a:pt x="230" y="121"/>
                  </a:cubicBezTo>
                  <a:cubicBezTo>
                    <a:pt x="232" y="124"/>
                    <a:pt x="232" y="124"/>
                    <a:pt x="232" y="124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40" y="131"/>
                    <a:pt x="244" y="139"/>
                    <a:pt x="249" y="146"/>
                  </a:cubicBezTo>
                  <a:cubicBezTo>
                    <a:pt x="249" y="146"/>
                    <a:pt x="250" y="147"/>
                    <a:pt x="250" y="147"/>
                  </a:cubicBezTo>
                  <a:cubicBezTo>
                    <a:pt x="251" y="147"/>
                    <a:pt x="251" y="147"/>
                    <a:pt x="252" y="147"/>
                  </a:cubicBezTo>
                  <a:cubicBezTo>
                    <a:pt x="265" y="148"/>
                    <a:pt x="277" y="149"/>
                    <a:pt x="289" y="150"/>
                  </a:cubicBezTo>
                  <a:cubicBezTo>
                    <a:pt x="289" y="149"/>
                    <a:pt x="290" y="148"/>
                    <a:pt x="290" y="148"/>
                  </a:cubicBezTo>
                  <a:cubicBezTo>
                    <a:pt x="295" y="136"/>
                    <a:pt x="295" y="136"/>
                    <a:pt x="295" y="136"/>
                  </a:cubicBezTo>
                  <a:cubicBezTo>
                    <a:pt x="293" y="136"/>
                    <a:pt x="293" y="136"/>
                    <a:pt x="293" y="136"/>
                  </a:cubicBezTo>
                  <a:cubicBezTo>
                    <a:pt x="294" y="134"/>
                    <a:pt x="294" y="134"/>
                    <a:pt x="294" y="134"/>
                  </a:cubicBezTo>
                  <a:cubicBezTo>
                    <a:pt x="294" y="133"/>
                    <a:pt x="295" y="133"/>
                    <a:pt x="295" y="133"/>
                  </a:cubicBezTo>
                  <a:cubicBezTo>
                    <a:pt x="296" y="133"/>
                    <a:pt x="296" y="133"/>
                    <a:pt x="296" y="133"/>
                  </a:cubicBezTo>
                  <a:cubicBezTo>
                    <a:pt x="300" y="131"/>
                    <a:pt x="300" y="131"/>
                    <a:pt x="300" y="131"/>
                  </a:cubicBezTo>
                  <a:cubicBezTo>
                    <a:pt x="298" y="130"/>
                    <a:pt x="297" y="127"/>
                    <a:pt x="297" y="125"/>
                  </a:cubicBezTo>
                  <a:cubicBezTo>
                    <a:pt x="296" y="121"/>
                    <a:pt x="297" y="117"/>
                    <a:pt x="301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8" y="117"/>
                    <a:pt x="308" y="117"/>
                    <a:pt x="308" y="117"/>
                  </a:cubicBezTo>
                  <a:cubicBezTo>
                    <a:pt x="310" y="119"/>
                    <a:pt x="310" y="119"/>
                    <a:pt x="310" y="119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299" y="120"/>
                    <a:pt x="299" y="122"/>
                    <a:pt x="299" y="124"/>
                  </a:cubicBezTo>
                  <a:cubicBezTo>
                    <a:pt x="300" y="127"/>
                    <a:pt x="301" y="129"/>
                    <a:pt x="303" y="131"/>
                  </a:cubicBezTo>
                  <a:cubicBezTo>
                    <a:pt x="304" y="133"/>
                    <a:pt x="304" y="133"/>
                    <a:pt x="304" y="133"/>
                  </a:cubicBezTo>
                  <a:cubicBezTo>
                    <a:pt x="298" y="135"/>
                    <a:pt x="298" y="135"/>
                    <a:pt x="298" y="135"/>
                  </a:cubicBezTo>
                  <a:cubicBezTo>
                    <a:pt x="298" y="135"/>
                    <a:pt x="298" y="136"/>
                    <a:pt x="297" y="136"/>
                  </a:cubicBezTo>
                  <a:cubicBezTo>
                    <a:pt x="292" y="149"/>
                    <a:pt x="292" y="149"/>
                    <a:pt x="292" y="149"/>
                  </a:cubicBezTo>
                  <a:cubicBezTo>
                    <a:pt x="292" y="150"/>
                    <a:pt x="292" y="151"/>
                    <a:pt x="292" y="152"/>
                  </a:cubicBezTo>
                  <a:cubicBezTo>
                    <a:pt x="292" y="152"/>
                    <a:pt x="292" y="153"/>
                    <a:pt x="293" y="154"/>
                  </a:cubicBezTo>
                  <a:cubicBezTo>
                    <a:pt x="294" y="155"/>
                    <a:pt x="295" y="157"/>
                    <a:pt x="296" y="158"/>
                  </a:cubicBezTo>
                  <a:cubicBezTo>
                    <a:pt x="298" y="161"/>
                    <a:pt x="301" y="163"/>
                    <a:pt x="301" y="167"/>
                  </a:cubicBezTo>
                  <a:cubicBezTo>
                    <a:pt x="300" y="171"/>
                    <a:pt x="298" y="176"/>
                    <a:pt x="296" y="180"/>
                  </a:cubicBezTo>
                  <a:cubicBezTo>
                    <a:pt x="296" y="182"/>
                    <a:pt x="295" y="184"/>
                    <a:pt x="294" y="186"/>
                  </a:cubicBezTo>
                  <a:cubicBezTo>
                    <a:pt x="294" y="188"/>
                    <a:pt x="293" y="191"/>
                    <a:pt x="291" y="192"/>
                  </a:cubicBezTo>
                  <a:cubicBezTo>
                    <a:pt x="290" y="194"/>
                    <a:pt x="288" y="195"/>
                    <a:pt x="286" y="195"/>
                  </a:cubicBezTo>
                  <a:cubicBezTo>
                    <a:pt x="273" y="201"/>
                    <a:pt x="259" y="205"/>
                    <a:pt x="246" y="208"/>
                  </a:cubicBezTo>
                  <a:cubicBezTo>
                    <a:pt x="253" y="220"/>
                    <a:pt x="259" y="233"/>
                    <a:pt x="265" y="246"/>
                  </a:cubicBezTo>
                  <a:cubicBezTo>
                    <a:pt x="275" y="244"/>
                    <a:pt x="284" y="235"/>
                    <a:pt x="293" y="240"/>
                  </a:cubicBezTo>
                  <a:cubicBezTo>
                    <a:pt x="293" y="236"/>
                    <a:pt x="293" y="230"/>
                    <a:pt x="297" y="228"/>
                  </a:cubicBezTo>
                  <a:cubicBezTo>
                    <a:pt x="300" y="227"/>
                    <a:pt x="304" y="228"/>
                    <a:pt x="307" y="228"/>
                  </a:cubicBezTo>
                  <a:cubicBezTo>
                    <a:pt x="315" y="226"/>
                    <a:pt x="316" y="213"/>
                    <a:pt x="325" y="211"/>
                  </a:cubicBezTo>
                  <a:cubicBezTo>
                    <a:pt x="327" y="211"/>
                    <a:pt x="330" y="211"/>
                    <a:pt x="331" y="210"/>
                  </a:cubicBezTo>
                  <a:cubicBezTo>
                    <a:pt x="334" y="209"/>
                    <a:pt x="334" y="206"/>
                    <a:pt x="334" y="203"/>
                  </a:cubicBezTo>
                  <a:cubicBezTo>
                    <a:pt x="335" y="191"/>
                    <a:pt x="340" y="179"/>
                    <a:pt x="349" y="171"/>
                  </a:cubicBezTo>
                  <a:cubicBezTo>
                    <a:pt x="354" y="167"/>
                    <a:pt x="360" y="161"/>
                    <a:pt x="358" y="15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82">
              <a:extLst>
                <a:ext uri="{FF2B5EF4-FFF2-40B4-BE49-F238E27FC236}">
                  <a16:creationId xmlns:a16="http://schemas.microsoft.com/office/drawing/2014/main" id="{1C84A5F2-E11A-4034-A292-B2C86B6F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175" y="2317750"/>
              <a:ext cx="809625" cy="565150"/>
            </a:xfrm>
            <a:custGeom>
              <a:avLst/>
              <a:gdLst>
                <a:gd name="T0" fmla="*/ 129 w 199"/>
                <a:gd name="T1" fmla="*/ 132 h 139"/>
                <a:gd name="T2" fmla="*/ 135 w 199"/>
                <a:gd name="T3" fmla="*/ 136 h 139"/>
                <a:gd name="T4" fmla="*/ 144 w 199"/>
                <a:gd name="T5" fmla="*/ 136 h 139"/>
                <a:gd name="T6" fmla="*/ 149 w 199"/>
                <a:gd name="T7" fmla="*/ 128 h 139"/>
                <a:gd name="T8" fmla="*/ 161 w 199"/>
                <a:gd name="T9" fmla="*/ 122 h 139"/>
                <a:gd name="T10" fmla="*/ 170 w 199"/>
                <a:gd name="T11" fmla="*/ 110 h 139"/>
                <a:gd name="T12" fmla="*/ 176 w 199"/>
                <a:gd name="T13" fmla="*/ 101 h 139"/>
                <a:gd name="T14" fmla="*/ 181 w 199"/>
                <a:gd name="T15" fmla="*/ 101 h 139"/>
                <a:gd name="T16" fmla="*/ 184 w 199"/>
                <a:gd name="T17" fmla="*/ 97 h 139"/>
                <a:gd name="T18" fmla="*/ 186 w 199"/>
                <a:gd name="T19" fmla="*/ 96 h 139"/>
                <a:gd name="T20" fmla="*/ 196 w 199"/>
                <a:gd name="T21" fmla="*/ 99 h 139"/>
                <a:gd name="T22" fmla="*/ 199 w 199"/>
                <a:gd name="T23" fmla="*/ 91 h 139"/>
                <a:gd name="T24" fmla="*/ 176 w 199"/>
                <a:gd name="T25" fmla="*/ 77 h 139"/>
                <a:gd name="T26" fmla="*/ 140 w 199"/>
                <a:gd name="T27" fmla="*/ 55 h 139"/>
                <a:gd name="T28" fmla="*/ 127 w 199"/>
                <a:gd name="T29" fmla="*/ 29 h 139"/>
                <a:gd name="T30" fmla="*/ 124 w 199"/>
                <a:gd name="T31" fmla="*/ 30 h 139"/>
                <a:gd name="T32" fmla="*/ 114 w 199"/>
                <a:gd name="T33" fmla="*/ 30 h 139"/>
                <a:gd name="T34" fmla="*/ 111 w 199"/>
                <a:gd name="T35" fmla="*/ 28 h 139"/>
                <a:gd name="T36" fmla="*/ 104 w 199"/>
                <a:gd name="T37" fmla="*/ 19 h 139"/>
                <a:gd name="T38" fmla="*/ 97 w 199"/>
                <a:gd name="T39" fmla="*/ 7 h 139"/>
                <a:gd name="T40" fmla="*/ 79 w 199"/>
                <a:gd name="T41" fmla="*/ 2 h 139"/>
                <a:gd name="T42" fmla="*/ 82 w 199"/>
                <a:gd name="T43" fmla="*/ 11 h 139"/>
                <a:gd name="T44" fmla="*/ 76 w 199"/>
                <a:gd name="T45" fmla="*/ 5 h 139"/>
                <a:gd name="T46" fmla="*/ 67 w 199"/>
                <a:gd name="T47" fmla="*/ 13 h 139"/>
                <a:gd name="T48" fmla="*/ 62 w 199"/>
                <a:gd name="T49" fmla="*/ 24 h 139"/>
                <a:gd name="T50" fmla="*/ 61 w 199"/>
                <a:gd name="T51" fmla="*/ 26 h 139"/>
                <a:gd name="T52" fmla="*/ 38 w 199"/>
                <a:gd name="T53" fmla="*/ 31 h 139"/>
                <a:gd name="T54" fmla="*/ 21 w 199"/>
                <a:gd name="T55" fmla="*/ 7 h 139"/>
                <a:gd name="T56" fmla="*/ 14 w 199"/>
                <a:gd name="T57" fmla="*/ 11 h 139"/>
                <a:gd name="T58" fmla="*/ 24 w 199"/>
                <a:gd name="T59" fmla="*/ 27 h 139"/>
                <a:gd name="T60" fmla="*/ 15 w 199"/>
                <a:gd name="T61" fmla="*/ 33 h 139"/>
                <a:gd name="T62" fmla="*/ 12 w 199"/>
                <a:gd name="T63" fmla="*/ 48 h 139"/>
                <a:gd name="T64" fmla="*/ 28 w 199"/>
                <a:gd name="T65" fmla="*/ 96 h 139"/>
                <a:gd name="T66" fmla="*/ 35 w 199"/>
                <a:gd name="T67" fmla="*/ 86 h 139"/>
                <a:gd name="T68" fmla="*/ 46 w 199"/>
                <a:gd name="T69" fmla="*/ 85 h 139"/>
                <a:gd name="T70" fmla="*/ 66 w 199"/>
                <a:gd name="T71" fmla="*/ 83 h 139"/>
                <a:gd name="T72" fmla="*/ 69 w 199"/>
                <a:gd name="T73" fmla="*/ 88 h 139"/>
                <a:gd name="T74" fmla="*/ 73 w 199"/>
                <a:gd name="T75" fmla="*/ 88 h 139"/>
                <a:gd name="T76" fmla="*/ 94 w 199"/>
                <a:gd name="T77" fmla="*/ 99 h 139"/>
                <a:gd name="T78" fmla="*/ 106 w 199"/>
                <a:gd name="T79" fmla="*/ 107 h 139"/>
                <a:gd name="T80" fmla="*/ 113 w 199"/>
                <a:gd name="T81" fmla="*/ 107 h 139"/>
                <a:gd name="T82" fmla="*/ 121 w 199"/>
                <a:gd name="T83" fmla="*/ 129 h 139"/>
                <a:gd name="T84" fmla="*/ 128 w 199"/>
                <a:gd name="T85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9" h="139">
                  <a:moveTo>
                    <a:pt x="128" y="133"/>
                  </a:moveTo>
                  <a:cubicBezTo>
                    <a:pt x="128" y="133"/>
                    <a:pt x="129" y="132"/>
                    <a:pt x="129" y="132"/>
                  </a:cubicBezTo>
                  <a:cubicBezTo>
                    <a:pt x="130" y="132"/>
                    <a:pt x="130" y="132"/>
                    <a:pt x="131" y="132"/>
                  </a:cubicBezTo>
                  <a:cubicBezTo>
                    <a:pt x="134" y="132"/>
                    <a:pt x="135" y="135"/>
                    <a:pt x="135" y="136"/>
                  </a:cubicBezTo>
                  <a:cubicBezTo>
                    <a:pt x="136" y="137"/>
                    <a:pt x="136" y="138"/>
                    <a:pt x="136" y="139"/>
                  </a:cubicBezTo>
                  <a:cubicBezTo>
                    <a:pt x="139" y="138"/>
                    <a:pt x="142" y="138"/>
                    <a:pt x="144" y="136"/>
                  </a:cubicBezTo>
                  <a:cubicBezTo>
                    <a:pt x="145" y="135"/>
                    <a:pt x="146" y="133"/>
                    <a:pt x="147" y="132"/>
                  </a:cubicBezTo>
                  <a:cubicBezTo>
                    <a:pt x="148" y="131"/>
                    <a:pt x="148" y="130"/>
                    <a:pt x="149" y="128"/>
                  </a:cubicBezTo>
                  <a:cubicBezTo>
                    <a:pt x="152" y="125"/>
                    <a:pt x="156" y="124"/>
                    <a:pt x="159" y="123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64" y="120"/>
                    <a:pt x="168" y="118"/>
                    <a:pt x="169" y="115"/>
                  </a:cubicBezTo>
                  <a:cubicBezTo>
                    <a:pt x="170" y="113"/>
                    <a:pt x="170" y="112"/>
                    <a:pt x="170" y="110"/>
                  </a:cubicBezTo>
                  <a:cubicBezTo>
                    <a:pt x="170" y="109"/>
                    <a:pt x="170" y="108"/>
                    <a:pt x="171" y="107"/>
                  </a:cubicBezTo>
                  <a:cubicBezTo>
                    <a:pt x="171" y="105"/>
                    <a:pt x="173" y="101"/>
                    <a:pt x="176" y="101"/>
                  </a:cubicBezTo>
                  <a:cubicBezTo>
                    <a:pt x="177" y="100"/>
                    <a:pt x="178" y="101"/>
                    <a:pt x="179" y="101"/>
                  </a:cubicBezTo>
                  <a:cubicBezTo>
                    <a:pt x="179" y="101"/>
                    <a:pt x="180" y="101"/>
                    <a:pt x="181" y="101"/>
                  </a:cubicBezTo>
                  <a:cubicBezTo>
                    <a:pt x="182" y="101"/>
                    <a:pt x="183" y="100"/>
                    <a:pt x="183" y="99"/>
                  </a:cubicBezTo>
                  <a:cubicBezTo>
                    <a:pt x="184" y="99"/>
                    <a:pt x="184" y="98"/>
                    <a:pt x="184" y="97"/>
                  </a:cubicBezTo>
                  <a:cubicBezTo>
                    <a:pt x="184" y="96"/>
                    <a:pt x="185" y="96"/>
                    <a:pt x="185" y="95"/>
                  </a:cubicBezTo>
                  <a:cubicBezTo>
                    <a:pt x="186" y="95"/>
                    <a:pt x="186" y="95"/>
                    <a:pt x="186" y="96"/>
                  </a:cubicBezTo>
                  <a:cubicBezTo>
                    <a:pt x="188" y="98"/>
                    <a:pt x="192" y="99"/>
                    <a:pt x="195" y="99"/>
                  </a:cubicBezTo>
                  <a:cubicBezTo>
                    <a:pt x="195" y="99"/>
                    <a:pt x="196" y="99"/>
                    <a:pt x="196" y="99"/>
                  </a:cubicBezTo>
                  <a:cubicBezTo>
                    <a:pt x="198" y="92"/>
                    <a:pt x="198" y="92"/>
                    <a:pt x="198" y="92"/>
                  </a:cubicBezTo>
                  <a:cubicBezTo>
                    <a:pt x="198" y="92"/>
                    <a:pt x="199" y="91"/>
                    <a:pt x="199" y="91"/>
                  </a:cubicBezTo>
                  <a:cubicBezTo>
                    <a:pt x="198" y="90"/>
                    <a:pt x="198" y="90"/>
                    <a:pt x="197" y="90"/>
                  </a:cubicBezTo>
                  <a:cubicBezTo>
                    <a:pt x="191" y="85"/>
                    <a:pt x="184" y="81"/>
                    <a:pt x="176" y="77"/>
                  </a:cubicBezTo>
                  <a:cubicBezTo>
                    <a:pt x="173" y="75"/>
                    <a:pt x="169" y="73"/>
                    <a:pt x="164" y="72"/>
                  </a:cubicBezTo>
                  <a:cubicBezTo>
                    <a:pt x="154" y="68"/>
                    <a:pt x="144" y="65"/>
                    <a:pt x="140" y="55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4" y="36"/>
                    <a:pt x="131" y="31"/>
                    <a:pt x="127" y="29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5" y="29"/>
                    <a:pt x="124" y="29"/>
                    <a:pt x="124" y="30"/>
                  </a:cubicBezTo>
                  <a:cubicBezTo>
                    <a:pt x="123" y="30"/>
                    <a:pt x="122" y="31"/>
                    <a:pt x="121" y="31"/>
                  </a:cubicBezTo>
                  <a:cubicBezTo>
                    <a:pt x="119" y="32"/>
                    <a:pt x="116" y="31"/>
                    <a:pt x="114" y="30"/>
                  </a:cubicBezTo>
                  <a:cubicBezTo>
                    <a:pt x="114" y="30"/>
                    <a:pt x="113" y="29"/>
                    <a:pt x="113" y="29"/>
                  </a:cubicBezTo>
                  <a:cubicBezTo>
                    <a:pt x="112" y="29"/>
                    <a:pt x="111" y="28"/>
                    <a:pt x="111" y="28"/>
                  </a:cubicBezTo>
                  <a:cubicBezTo>
                    <a:pt x="109" y="27"/>
                    <a:pt x="107" y="27"/>
                    <a:pt x="106" y="25"/>
                  </a:cubicBezTo>
                  <a:cubicBezTo>
                    <a:pt x="104" y="24"/>
                    <a:pt x="103" y="21"/>
                    <a:pt x="104" y="19"/>
                  </a:cubicBezTo>
                  <a:cubicBezTo>
                    <a:pt x="104" y="18"/>
                    <a:pt x="105" y="17"/>
                    <a:pt x="105" y="17"/>
                  </a:cubicBezTo>
                  <a:cubicBezTo>
                    <a:pt x="104" y="13"/>
                    <a:pt x="100" y="10"/>
                    <a:pt x="97" y="7"/>
                  </a:cubicBezTo>
                  <a:cubicBezTo>
                    <a:pt x="93" y="4"/>
                    <a:pt x="87" y="2"/>
                    <a:pt x="82" y="0"/>
                  </a:cubicBezTo>
                  <a:cubicBezTo>
                    <a:pt x="81" y="1"/>
                    <a:pt x="80" y="2"/>
                    <a:pt x="79" y="2"/>
                  </a:cubicBezTo>
                  <a:cubicBezTo>
                    <a:pt x="80" y="4"/>
                    <a:pt x="81" y="7"/>
                    <a:pt x="82" y="9"/>
                  </a:cubicBezTo>
                  <a:cubicBezTo>
                    <a:pt x="82" y="10"/>
                    <a:pt x="82" y="10"/>
                    <a:pt x="82" y="11"/>
                  </a:cubicBezTo>
                  <a:cubicBezTo>
                    <a:pt x="81" y="11"/>
                    <a:pt x="80" y="11"/>
                    <a:pt x="80" y="10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8"/>
                    <a:pt x="73" y="10"/>
                    <a:pt x="70" y="12"/>
                  </a:cubicBezTo>
                  <a:cubicBezTo>
                    <a:pt x="69" y="12"/>
                    <a:pt x="68" y="13"/>
                    <a:pt x="67" y="13"/>
                  </a:cubicBezTo>
                  <a:cubicBezTo>
                    <a:pt x="66" y="14"/>
                    <a:pt x="65" y="14"/>
                    <a:pt x="64" y="15"/>
                  </a:cubicBezTo>
                  <a:cubicBezTo>
                    <a:pt x="61" y="17"/>
                    <a:pt x="60" y="22"/>
                    <a:pt x="62" y="24"/>
                  </a:cubicBezTo>
                  <a:cubicBezTo>
                    <a:pt x="62" y="25"/>
                    <a:pt x="62" y="25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ubicBezTo>
                    <a:pt x="55" y="26"/>
                    <a:pt x="50" y="26"/>
                    <a:pt x="44" y="28"/>
                  </a:cubicBezTo>
                  <a:cubicBezTo>
                    <a:pt x="42" y="30"/>
                    <a:pt x="40" y="31"/>
                    <a:pt x="38" y="31"/>
                  </a:cubicBezTo>
                  <a:cubicBezTo>
                    <a:pt x="37" y="31"/>
                    <a:pt x="36" y="31"/>
                    <a:pt x="35" y="29"/>
                  </a:cubicBezTo>
                  <a:cubicBezTo>
                    <a:pt x="33" y="21"/>
                    <a:pt x="28" y="13"/>
                    <a:pt x="21" y="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4"/>
                    <a:pt x="15" y="18"/>
                    <a:pt x="17" y="20"/>
                  </a:cubicBezTo>
                  <a:cubicBezTo>
                    <a:pt x="20" y="22"/>
                    <a:pt x="23" y="24"/>
                    <a:pt x="24" y="27"/>
                  </a:cubicBezTo>
                  <a:cubicBezTo>
                    <a:pt x="26" y="30"/>
                    <a:pt x="25" y="35"/>
                    <a:pt x="22" y="36"/>
                  </a:cubicBezTo>
                  <a:cubicBezTo>
                    <a:pt x="19" y="36"/>
                    <a:pt x="17" y="34"/>
                    <a:pt x="15" y="33"/>
                  </a:cubicBezTo>
                  <a:cubicBezTo>
                    <a:pt x="10" y="31"/>
                    <a:pt x="3" y="34"/>
                    <a:pt x="2" y="40"/>
                  </a:cubicBezTo>
                  <a:cubicBezTo>
                    <a:pt x="0" y="45"/>
                    <a:pt x="7" y="51"/>
                    <a:pt x="12" y="48"/>
                  </a:cubicBezTo>
                  <a:cubicBezTo>
                    <a:pt x="15" y="66"/>
                    <a:pt x="18" y="83"/>
                    <a:pt x="20" y="100"/>
                  </a:cubicBezTo>
                  <a:cubicBezTo>
                    <a:pt x="23" y="101"/>
                    <a:pt x="27" y="99"/>
                    <a:pt x="28" y="96"/>
                  </a:cubicBezTo>
                  <a:cubicBezTo>
                    <a:pt x="29" y="95"/>
                    <a:pt x="30" y="94"/>
                    <a:pt x="30" y="93"/>
                  </a:cubicBezTo>
                  <a:cubicBezTo>
                    <a:pt x="32" y="91"/>
                    <a:pt x="33" y="88"/>
                    <a:pt x="35" y="86"/>
                  </a:cubicBezTo>
                  <a:cubicBezTo>
                    <a:pt x="37" y="84"/>
                    <a:pt x="40" y="83"/>
                    <a:pt x="43" y="84"/>
                  </a:cubicBezTo>
                  <a:cubicBezTo>
                    <a:pt x="44" y="84"/>
                    <a:pt x="45" y="84"/>
                    <a:pt x="46" y="85"/>
                  </a:cubicBezTo>
                  <a:cubicBezTo>
                    <a:pt x="47" y="81"/>
                    <a:pt x="50" y="78"/>
                    <a:pt x="54" y="78"/>
                  </a:cubicBezTo>
                  <a:cubicBezTo>
                    <a:pt x="59" y="77"/>
                    <a:pt x="63" y="79"/>
                    <a:pt x="66" y="83"/>
                  </a:cubicBezTo>
                  <a:cubicBezTo>
                    <a:pt x="66" y="83"/>
                    <a:pt x="66" y="84"/>
                    <a:pt x="67" y="84"/>
                  </a:cubicBezTo>
                  <a:cubicBezTo>
                    <a:pt x="67" y="86"/>
                    <a:pt x="68" y="87"/>
                    <a:pt x="69" y="88"/>
                  </a:cubicBezTo>
                  <a:cubicBezTo>
                    <a:pt x="70" y="88"/>
                    <a:pt x="71" y="88"/>
                    <a:pt x="72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8" y="88"/>
                    <a:pt x="84" y="89"/>
                    <a:pt x="88" y="93"/>
                  </a:cubicBezTo>
                  <a:cubicBezTo>
                    <a:pt x="90" y="94"/>
                    <a:pt x="92" y="96"/>
                    <a:pt x="94" y="99"/>
                  </a:cubicBezTo>
                  <a:cubicBezTo>
                    <a:pt x="97" y="103"/>
                    <a:pt x="101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7" y="107"/>
                    <a:pt x="107" y="107"/>
                  </a:cubicBezTo>
                  <a:cubicBezTo>
                    <a:pt x="109" y="106"/>
                    <a:pt x="111" y="106"/>
                    <a:pt x="113" y="107"/>
                  </a:cubicBezTo>
                  <a:cubicBezTo>
                    <a:pt x="114" y="108"/>
                    <a:pt x="115" y="110"/>
                    <a:pt x="115" y="111"/>
                  </a:cubicBezTo>
                  <a:cubicBezTo>
                    <a:pt x="118" y="117"/>
                    <a:pt x="121" y="123"/>
                    <a:pt x="121" y="129"/>
                  </a:cubicBezTo>
                  <a:cubicBezTo>
                    <a:pt x="122" y="129"/>
                    <a:pt x="122" y="129"/>
                    <a:pt x="123" y="130"/>
                  </a:cubicBezTo>
                  <a:cubicBezTo>
                    <a:pt x="124" y="132"/>
                    <a:pt x="126" y="133"/>
                    <a:pt x="128" y="13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83">
              <a:extLst>
                <a:ext uri="{FF2B5EF4-FFF2-40B4-BE49-F238E27FC236}">
                  <a16:creationId xmlns:a16="http://schemas.microsoft.com/office/drawing/2014/main" id="{4772F528-8814-4169-874C-6AD0DF105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2455863"/>
              <a:ext cx="436563" cy="314325"/>
            </a:xfrm>
            <a:custGeom>
              <a:avLst/>
              <a:gdLst>
                <a:gd name="T0" fmla="*/ 21 w 107"/>
                <a:gd name="T1" fmla="*/ 66 h 77"/>
                <a:gd name="T2" fmla="*/ 26 w 107"/>
                <a:gd name="T3" fmla="*/ 69 h 77"/>
                <a:gd name="T4" fmla="*/ 29 w 107"/>
                <a:gd name="T5" fmla="*/ 62 h 77"/>
                <a:gd name="T6" fmla="*/ 36 w 107"/>
                <a:gd name="T7" fmla="*/ 61 h 77"/>
                <a:gd name="T8" fmla="*/ 39 w 107"/>
                <a:gd name="T9" fmla="*/ 58 h 77"/>
                <a:gd name="T10" fmla="*/ 37 w 107"/>
                <a:gd name="T11" fmla="*/ 53 h 77"/>
                <a:gd name="T12" fmla="*/ 48 w 107"/>
                <a:gd name="T13" fmla="*/ 45 h 77"/>
                <a:gd name="T14" fmla="*/ 57 w 107"/>
                <a:gd name="T15" fmla="*/ 52 h 77"/>
                <a:gd name="T16" fmla="*/ 58 w 107"/>
                <a:gd name="T17" fmla="*/ 54 h 77"/>
                <a:gd name="T18" fmla="*/ 61 w 107"/>
                <a:gd name="T19" fmla="*/ 55 h 77"/>
                <a:gd name="T20" fmla="*/ 60 w 107"/>
                <a:gd name="T21" fmla="*/ 77 h 77"/>
                <a:gd name="T22" fmla="*/ 86 w 107"/>
                <a:gd name="T23" fmla="*/ 63 h 77"/>
                <a:gd name="T24" fmla="*/ 93 w 107"/>
                <a:gd name="T25" fmla="*/ 65 h 77"/>
                <a:gd name="T26" fmla="*/ 99 w 107"/>
                <a:gd name="T27" fmla="*/ 64 h 77"/>
                <a:gd name="T28" fmla="*/ 105 w 107"/>
                <a:gd name="T29" fmla="*/ 66 h 77"/>
                <a:gd name="T30" fmla="*/ 102 w 107"/>
                <a:gd name="T31" fmla="*/ 51 h 77"/>
                <a:gd name="T32" fmla="*/ 92 w 107"/>
                <a:gd name="T33" fmla="*/ 44 h 77"/>
                <a:gd name="T34" fmla="*/ 87 w 107"/>
                <a:gd name="T35" fmla="*/ 40 h 77"/>
                <a:gd name="T36" fmla="*/ 77 w 107"/>
                <a:gd name="T37" fmla="*/ 30 h 77"/>
                <a:gd name="T38" fmla="*/ 68 w 107"/>
                <a:gd name="T39" fmla="*/ 32 h 77"/>
                <a:gd name="T40" fmla="*/ 59 w 107"/>
                <a:gd name="T41" fmla="*/ 28 h 77"/>
                <a:gd name="T42" fmla="*/ 54 w 107"/>
                <a:gd name="T43" fmla="*/ 27 h 77"/>
                <a:gd name="T44" fmla="*/ 51 w 107"/>
                <a:gd name="T45" fmla="*/ 32 h 77"/>
                <a:gd name="T46" fmla="*/ 43 w 107"/>
                <a:gd name="T47" fmla="*/ 27 h 77"/>
                <a:gd name="T48" fmla="*/ 25 w 107"/>
                <a:gd name="T49" fmla="*/ 20 h 77"/>
                <a:gd name="T50" fmla="*/ 26 w 107"/>
                <a:gd name="T51" fmla="*/ 16 h 77"/>
                <a:gd name="T52" fmla="*/ 37 w 107"/>
                <a:gd name="T53" fmla="*/ 13 h 77"/>
                <a:gd name="T54" fmla="*/ 45 w 107"/>
                <a:gd name="T55" fmla="*/ 19 h 77"/>
                <a:gd name="T56" fmla="*/ 45 w 107"/>
                <a:gd name="T57" fmla="*/ 15 h 77"/>
                <a:gd name="T58" fmla="*/ 44 w 107"/>
                <a:gd name="T59" fmla="*/ 14 h 77"/>
                <a:gd name="T60" fmla="*/ 43 w 107"/>
                <a:gd name="T61" fmla="*/ 5 h 77"/>
                <a:gd name="T62" fmla="*/ 45 w 107"/>
                <a:gd name="T63" fmla="*/ 4 h 77"/>
                <a:gd name="T64" fmla="*/ 32 w 107"/>
                <a:gd name="T65" fmla="*/ 6 h 77"/>
                <a:gd name="T66" fmla="*/ 28 w 107"/>
                <a:gd name="T67" fmla="*/ 4 h 77"/>
                <a:gd name="T68" fmla="*/ 25 w 107"/>
                <a:gd name="T69" fmla="*/ 12 h 77"/>
                <a:gd name="T70" fmla="*/ 21 w 107"/>
                <a:gd name="T71" fmla="*/ 15 h 77"/>
                <a:gd name="T72" fmla="*/ 22 w 107"/>
                <a:gd name="T73" fmla="*/ 17 h 77"/>
                <a:gd name="T74" fmla="*/ 18 w 107"/>
                <a:gd name="T75" fmla="*/ 25 h 77"/>
                <a:gd name="T76" fmla="*/ 0 w 107"/>
                <a:gd name="T77" fmla="*/ 26 h 77"/>
                <a:gd name="T78" fmla="*/ 2 w 107"/>
                <a:gd name="T79" fmla="*/ 31 h 77"/>
                <a:gd name="T80" fmla="*/ 3 w 107"/>
                <a:gd name="T81" fmla="*/ 34 h 77"/>
                <a:gd name="T82" fmla="*/ 11 w 107"/>
                <a:gd name="T83" fmla="*/ 38 h 77"/>
                <a:gd name="T84" fmla="*/ 11 w 107"/>
                <a:gd name="T85" fmla="*/ 44 h 77"/>
                <a:gd name="T86" fmla="*/ 16 w 107"/>
                <a:gd name="T87" fmla="*/ 50 h 77"/>
                <a:gd name="T88" fmla="*/ 10 w 107"/>
                <a:gd name="T89" fmla="*/ 59 h 77"/>
                <a:gd name="T90" fmla="*/ 8 w 107"/>
                <a:gd name="T91" fmla="*/ 71 h 77"/>
                <a:gd name="T92" fmla="*/ 18 w 107"/>
                <a:gd name="T93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7" h="77">
                  <a:moveTo>
                    <a:pt x="18" y="66"/>
                  </a:moveTo>
                  <a:cubicBezTo>
                    <a:pt x="19" y="66"/>
                    <a:pt x="20" y="66"/>
                    <a:pt x="21" y="66"/>
                  </a:cubicBezTo>
                  <a:cubicBezTo>
                    <a:pt x="22" y="66"/>
                    <a:pt x="22" y="66"/>
                    <a:pt x="23" y="67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2"/>
                    <a:pt x="29" y="62"/>
                  </a:cubicBezTo>
                  <a:cubicBezTo>
                    <a:pt x="30" y="61"/>
                    <a:pt x="30" y="61"/>
                    <a:pt x="31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1"/>
                    <a:pt x="38" y="61"/>
                    <a:pt x="38" y="60"/>
                  </a:cubicBezTo>
                  <a:cubicBezTo>
                    <a:pt x="39" y="60"/>
                    <a:pt x="39" y="59"/>
                    <a:pt x="39" y="58"/>
                  </a:cubicBezTo>
                  <a:cubicBezTo>
                    <a:pt x="39" y="57"/>
                    <a:pt x="38" y="56"/>
                    <a:pt x="37" y="55"/>
                  </a:cubicBezTo>
                  <a:cubicBezTo>
                    <a:pt x="37" y="54"/>
                    <a:pt x="37" y="53"/>
                    <a:pt x="37" y="53"/>
                  </a:cubicBezTo>
                  <a:cubicBezTo>
                    <a:pt x="39" y="52"/>
                    <a:pt x="41" y="50"/>
                    <a:pt x="42" y="49"/>
                  </a:cubicBezTo>
                  <a:cubicBezTo>
                    <a:pt x="44" y="47"/>
                    <a:pt x="46" y="46"/>
                    <a:pt x="48" y="45"/>
                  </a:cubicBezTo>
                  <a:cubicBezTo>
                    <a:pt x="48" y="44"/>
                    <a:pt x="49" y="44"/>
                    <a:pt x="49" y="45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3"/>
                    <a:pt x="58" y="53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9" y="54"/>
                    <a:pt x="60" y="54"/>
                  </a:cubicBezTo>
                  <a:cubicBezTo>
                    <a:pt x="60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59" y="63"/>
                    <a:pt x="57" y="71"/>
                    <a:pt x="60" y="77"/>
                  </a:cubicBezTo>
                  <a:cubicBezTo>
                    <a:pt x="66" y="74"/>
                    <a:pt x="73" y="70"/>
                    <a:pt x="79" y="66"/>
                  </a:cubicBezTo>
                  <a:cubicBezTo>
                    <a:pt x="81" y="65"/>
                    <a:pt x="83" y="63"/>
                    <a:pt x="86" y="63"/>
                  </a:cubicBezTo>
                  <a:cubicBezTo>
                    <a:pt x="87" y="63"/>
                    <a:pt x="88" y="64"/>
                    <a:pt x="90" y="64"/>
                  </a:cubicBezTo>
                  <a:cubicBezTo>
                    <a:pt x="91" y="65"/>
                    <a:pt x="92" y="65"/>
                    <a:pt x="93" y="65"/>
                  </a:cubicBezTo>
                  <a:cubicBezTo>
                    <a:pt x="94" y="66"/>
                    <a:pt x="95" y="65"/>
                    <a:pt x="96" y="65"/>
                  </a:cubicBezTo>
                  <a:cubicBezTo>
                    <a:pt x="97" y="64"/>
                    <a:pt x="98" y="64"/>
                    <a:pt x="99" y="64"/>
                  </a:cubicBezTo>
                  <a:cubicBezTo>
                    <a:pt x="101" y="63"/>
                    <a:pt x="103" y="64"/>
                    <a:pt x="104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7" y="61"/>
                    <a:pt x="104" y="56"/>
                    <a:pt x="102" y="51"/>
                  </a:cubicBezTo>
                  <a:cubicBezTo>
                    <a:pt x="99" y="46"/>
                    <a:pt x="96" y="43"/>
                    <a:pt x="93" y="44"/>
                  </a:cubicBezTo>
                  <a:cubicBezTo>
                    <a:pt x="93" y="44"/>
                    <a:pt x="92" y="44"/>
                    <a:pt x="92" y="44"/>
                  </a:cubicBezTo>
                  <a:cubicBezTo>
                    <a:pt x="91" y="44"/>
                    <a:pt x="90" y="44"/>
                    <a:pt x="89" y="44"/>
                  </a:cubicBezTo>
                  <a:cubicBezTo>
                    <a:pt x="87" y="43"/>
                    <a:pt x="87" y="41"/>
                    <a:pt x="87" y="40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4" y="31"/>
                    <a:pt x="72" y="32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5" y="32"/>
                    <a:pt x="62" y="31"/>
                    <a:pt x="60" y="29"/>
                  </a:cubicBezTo>
                  <a:cubicBezTo>
                    <a:pt x="60" y="29"/>
                    <a:pt x="59" y="28"/>
                    <a:pt x="59" y="28"/>
                  </a:cubicBezTo>
                  <a:cubicBezTo>
                    <a:pt x="58" y="27"/>
                    <a:pt x="58" y="27"/>
                    <a:pt x="57" y="26"/>
                  </a:cubicBezTo>
                  <a:cubicBezTo>
                    <a:pt x="56" y="26"/>
                    <a:pt x="55" y="26"/>
                    <a:pt x="54" y="27"/>
                  </a:cubicBezTo>
                  <a:cubicBezTo>
                    <a:pt x="53" y="28"/>
                    <a:pt x="52" y="29"/>
                    <a:pt x="52" y="30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28"/>
                    <a:pt x="46" y="28"/>
                    <a:pt x="43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19"/>
                    <a:pt x="25" y="18"/>
                  </a:cubicBezTo>
                  <a:cubicBezTo>
                    <a:pt x="25" y="17"/>
                    <a:pt x="26" y="17"/>
                    <a:pt x="26" y="16"/>
                  </a:cubicBezTo>
                  <a:cubicBezTo>
                    <a:pt x="29" y="15"/>
                    <a:pt x="31" y="14"/>
                    <a:pt x="34" y="13"/>
                  </a:cubicBezTo>
                  <a:cubicBezTo>
                    <a:pt x="35" y="13"/>
                    <a:pt x="36" y="12"/>
                    <a:pt x="37" y="13"/>
                  </a:cubicBezTo>
                  <a:cubicBezTo>
                    <a:pt x="38" y="13"/>
                    <a:pt x="39" y="13"/>
                    <a:pt x="40" y="14"/>
                  </a:cubicBezTo>
                  <a:cubicBezTo>
                    <a:pt x="42" y="15"/>
                    <a:pt x="44" y="17"/>
                    <a:pt x="45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5" y="15"/>
                    <a:pt x="44" y="14"/>
                  </a:cubicBezTo>
                  <a:cubicBezTo>
                    <a:pt x="42" y="14"/>
                    <a:pt x="41" y="12"/>
                    <a:pt x="40" y="10"/>
                  </a:cubicBezTo>
                  <a:cubicBezTo>
                    <a:pt x="40" y="8"/>
                    <a:pt x="41" y="7"/>
                    <a:pt x="43" y="5"/>
                  </a:cubicBezTo>
                  <a:cubicBezTo>
                    <a:pt x="44" y="5"/>
                    <a:pt x="44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4" y="4"/>
                    <a:pt x="32" y="6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29" y="6"/>
                    <a:pt x="28" y="5"/>
                    <a:pt x="28" y="4"/>
                  </a:cubicBezTo>
                  <a:cubicBezTo>
                    <a:pt x="27" y="7"/>
                    <a:pt x="27" y="9"/>
                    <a:pt x="26" y="11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2" y="13"/>
                    <a:pt x="19" y="14"/>
                    <a:pt x="16" y="15"/>
                  </a:cubicBezTo>
                  <a:cubicBezTo>
                    <a:pt x="17" y="15"/>
                    <a:pt x="19" y="15"/>
                    <a:pt x="21" y="15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5"/>
                    <a:pt x="18" y="25"/>
                  </a:cubicBezTo>
                  <a:cubicBezTo>
                    <a:pt x="15" y="27"/>
                    <a:pt x="11" y="26"/>
                    <a:pt x="8" y="25"/>
                  </a:cubicBezTo>
                  <a:cubicBezTo>
                    <a:pt x="4" y="24"/>
                    <a:pt x="1" y="24"/>
                    <a:pt x="0" y="26"/>
                  </a:cubicBezTo>
                  <a:cubicBezTo>
                    <a:pt x="1" y="26"/>
                    <a:pt x="2" y="28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1" y="32"/>
                    <a:pt x="2" y="33"/>
                  </a:cubicBezTo>
                  <a:cubicBezTo>
                    <a:pt x="2" y="33"/>
                    <a:pt x="3" y="34"/>
                    <a:pt x="3" y="34"/>
                  </a:cubicBezTo>
                  <a:cubicBezTo>
                    <a:pt x="6" y="35"/>
                    <a:pt x="8" y="36"/>
                    <a:pt x="10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1" y="41"/>
                    <a:pt x="11" y="42"/>
                  </a:cubicBezTo>
                  <a:cubicBezTo>
                    <a:pt x="11" y="43"/>
                    <a:pt x="11" y="44"/>
                    <a:pt x="11" y="44"/>
                  </a:cubicBezTo>
                  <a:cubicBezTo>
                    <a:pt x="11" y="47"/>
                    <a:pt x="13" y="49"/>
                    <a:pt x="15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51"/>
                    <a:pt x="16" y="51"/>
                    <a:pt x="16" y="52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60"/>
                    <a:pt x="8" y="61"/>
                    <a:pt x="8" y="63"/>
                  </a:cubicBezTo>
                  <a:cubicBezTo>
                    <a:pt x="7" y="65"/>
                    <a:pt x="7" y="68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2" y="70"/>
                    <a:pt x="15" y="68"/>
                    <a:pt x="18" y="6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84">
              <a:extLst>
                <a:ext uri="{FF2B5EF4-FFF2-40B4-BE49-F238E27FC236}">
                  <a16:creationId xmlns:a16="http://schemas.microsoft.com/office/drawing/2014/main" id="{C1B18B47-D75C-43CA-9388-B4BCF7D3E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647950"/>
              <a:ext cx="820738" cy="627063"/>
            </a:xfrm>
            <a:custGeom>
              <a:avLst/>
              <a:gdLst>
                <a:gd name="T0" fmla="*/ 49 w 202"/>
                <a:gd name="T1" fmla="*/ 154 h 154"/>
                <a:gd name="T2" fmla="*/ 52 w 202"/>
                <a:gd name="T3" fmla="*/ 153 h 154"/>
                <a:gd name="T4" fmla="*/ 61 w 202"/>
                <a:gd name="T5" fmla="*/ 150 h 154"/>
                <a:gd name="T6" fmla="*/ 81 w 202"/>
                <a:gd name="T7" fmla="*/ 145 h 154"/>
                <a:gd name="T8" fmla="*/ 82 w 202"/>
                <a:gd name="T9" fmla="*/ 137 h 154"/>
                <a:gd name="T10" fmla="*/ 82 w 202"/>
                <a:gd name="T11" fmla="*/ 128 h 154"/>
                <a:gd name="T12" fmla="*/ 93 w 202"/>
                <a:gd name="T13" fmla="*/ 124 h 154"/>
                <a:gd name="T14" fmla="*/ 102 w 202"/>
                <a:gd name="T15" fmla="*/ 125 h 154"/>
                <a:gd name="T16" fmla="*/ 102 w 202"/>
                <a:gd name="T17" fmla="*/ 125 h 154"/>
                <a:gd name="T18" fmla="*/ 98 w 202"/>
                <a:gd name="T19" fmla="*/ 119 h 154"/>
                <a:gd name="T20" fmla="*/ 109 w 202"/>
                <a:gd name="T21" fmla="*/ 113 h 154"/>
                <a:gd name="T22" fmla="*/ 125 w 202"/>
                <a:gd name="T23" fmla="*/ 113 h 154"/>
                <a:gd name="T24" fmla="*/ 128 w 202"/>
                <a:gd name="T25" fmla="*/ 93 h 154"/>
                <a:gd name="T26" fmla="*/ 139 w 202"/>
                <a:gd name="T27" fmla="*/ 89 h 154"/>
                <a:gd name="T28" fmla="*/ 135 w 202"/>
                <a:gd name="T29" fmla="*/ 75 h 154"/>
                <a:gd name="T30" fmla="*/ 137 w 202"/>
                <a:gd name="T31" fmla="*/ 74 h 154"/>
                <a:gd name="T32" fmla="*/ 153 w 202"/>
                <a:gd name="T33" fmla="*/ 73 h 154"/>
                <a:gd name="T34" fmla="*/ 149 w 202"/>
                <a:gd name="T35" fmla="*/ 69 h 154"/>
                <a:gd name="T36" fmla="*/ 157 w 202"/>
                <a:gd name="T37" fmla="*/ 55 h 154"/>
                <a:gd name="T38" fmla="*/ 156 w 202"/>
                <a:gd name="T39" fmla="*/ 48 h 154"/>
                <a:gd name="T40" fmla="*/ 157 w 202"/>
                <a:gd name="T41" fmla="*/ 34 h 154"/>
                <a:gd name="T42" fmla="*/ 160 w 202"/>
                <a:gd name="T43" fmla="*/ 36 h 154"/>
                <a:gd name="T44" fmla="*/ 188 w 202"/>
                <a:gd name="T45" fmla="*/ 26 h 154"/>
                <a:gd name="T46" fmla="*/ 198 w 202"/>
                <a:gd name="T47" fmla="*/ 24 h 154"/>
                <a:gd name="T48" fmla="*/ 199 w 202"/>
                <a:gd name="T49" fmla="*/ 21 h 154"/>
                <a:gd name="T50" fmla="*/ 202 w 202"/>
                <a:gd name="T51" fmla="*/ 20 h 154"/>
                <a:gd name="T52" fmla="*/ 198 w 202"/>
                <a:gd name="T53" fmla="*/ 19 h 154"/>
                <a:gd name="T54" fmla="*/ 191 w 202"/>
                <a:gd name="T55" fmla="*/ 21 h 154"/>
                <a:gd name="T56" fmla="*/ 185 w 202"/>
                <a:gd name="T57" fmla="*/ 19 h 154"/>
                <a:gd name="T58" fmla="*/ 159 w 202"/>
                <a:gd name="T59" fmla="*/ 33 h 154"/>
                <a:gd name="T60" fmla="*/ 157 w 202"/>
                <a:gd name="T61" fmla="*/ 9 h 154"/>
                <a:gd name="T62" fmla="*/ 152 w 202"/>
                <a:gd name="T63" fmla="*/ 9 h 154"/>
                <a:gd name="T64" fmla="*/ 154 w 202"/>
                <a:gd name="T65" fmla="*/ 6 h 154"/>
                <a:gd name="T66" fmla="*/ 143 w 202"/>
                <a:gd name="T67" fmla="*/ 4 h 154"/>
                <a:gd name="T68" fmla="*/ 140 w 202"/>
                <a:gd name="T69" fmla="*/ 10 h 154"/>
                <a:gd name="T70" fmla="*/ 135 w 202"/>
                <a:gd name="T71" fmla="*/ 16 h 154"/>
                <a:gd name="T72" fmla="*/ 129 w 202"/>
                <a:gd name="T73" fmla="*/ 16 h 154"/>
                <a:gd name="T74" fmla="*/ 127 w 202"/>
                <a:gd name="T75" fmla="*/ 24 h 154"/>
                <a:gd name="T76" fmla="*/ 125 w 202"/>
                <a:gd name="T77" fmla="*/ 25 h 154"/>
                <a:gd name="T78" fmla="*/ 120 w 202"/>
                <a:gd name="T79" fmla="*/ 21 h 154"/>
                <a:gd name="T80" fmla="*/ 108 w 202"/>
                <a:gd name="T81" fmla="*/ 26 h 154"/>
                <a:gd name="T82" fmla="*/ 104 w 202"/>
                <a:gd name="T83" fmla="*/ 25 h 154"/>
                <a:gd name="T84" fmla="*/ 103 w 202"/>
                <a:gd name="T85" fmla="*/ 24 h 154"/>
                <a:gd name="T86" fmla="*/ 102 w 202"/>
                <a:gd name="T87" fmla="*/ 24 h 154"/>
                <a:gd name="T88" fmla="*/ 84 w 202"/>
                <a:gd name="T89" fmla="*/ 21 h 154"/>
                <a:gd name="T90" fmla="*/ 74 w 202"/>
                <a:gd name="T91" fmla="*/ 20 h 154"/>
                <a:gd name="T92" fmla="*/ 68 w 202"/>
                <a:gd name="T93" fmla="*/ 22 h 154"/>
                <a:gd name="T94" fmla="*/ 62 w 202"/>
                <a:gd name="T95" fmla="*/ 27 h 154"/>
                <a:gd name="T96" fmla="*/ 61 w 202"/>
                <a:gd name="T97" fmla="*/ 35 h 154"/>
                <a:gd name="T98" fmla="*/ 49 w 202"/>
                <a:gd name="T99" fmla="*/ 44 h 154"/>
                <a:gd name="T100" fmla="*/ 38 w 202"/>
                <a:gd name="T101" fmla="*/ 52 h 154"/>
                <a:gd name="T102" fmla="*/ 25 w 202"/>
                <a:gd name="T103" fmla="*/ 60 h 154"/>
                <a:gd name="T104" fmla="*/ 22 w 202"/>
                <a:gd name="T105" fmla="*/ 56 h 154"/>
                <a:gd name="T106" fmla="*/ 19 w 202"/>
                <a:gd name="T107" fmla="*/ 54 h 154"/>
                <a:gd name="T108" fmla="*/ 10 w 202"/>
                <a:gd name="T109" fmla="*/ 51 h 154"/>
                <a:gd name="T110" fmla="*/ 6 w 202"/>
                <a:gd name="T111" fmla="*/ 66 h 154"/>
                <a:gd name="T112" fmla="*/ 3 w 202"/>
                <a:gd name="T113" fmla="*/ 85 h 154"/>
                <a:gd name="T114" fmla="*/ 3 w 202"/>
                <a:gd name="T115" fmla="*/ 92 h 154"/>
                <a:gd name="T116" fmla="*/ 2 w 202"/>
                <a:gd name="T117" fmla="*/ 108 h 154"/>
                <a:gd name="T118" fmla="*/ 7 w 202"/>
                <a:gd name="T119" fmla="*/ 115 h 154"/>
                <a:gd name="T120" fmla="*/ 19 w 202"/>
                <a:gd name="T121" fmla="*/ 134 h 154"/>
                <a:gd name="T122" fmla="*/ 10 w 202"/>
                <a:gd name="T123" fmla="*/ 142 h 154"/>
                <a:gd name="T124" fmla="*/ 30 w 202"/>
                <a:gd name="T1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2" h="154">
                  <a:moveTo>
                    <a:pt x="41" y="154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50" y="154"/>
                    <a:pt x="51" y="154"/>
                    <a:pt x="51" y="154"/>
                  </a:cubicBezTo>
                  <a:cubicBezTo>
                    <a:pt x="51" y="154"/>
                    <a:pt x="52" y="153"/>
                    <a:pt x="52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5" y="151"/>
                    <a:pt x="58" y="151"/>
                    <a:pt x="61" y="150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80" y="145"/>
                    <a:pt x="80" y="145"/>
                    <a:pt x="81" y="145"/>
                  </a:cubicBezTo>
                  <a:cubicBezTo>
                    <a:pt x="81" y="145"/>
                    <a:pt x="81" y="144"/>
                    <a:pt x="81" y="144"/>
                  </a:cubicBezTo>
                  <a:cubicBezTo>
                    <a:pt x="82" y="142"/>
                    <a:pt x="82" y="139"/>
                    <a:pt x="82" y="137"/>
                  </a:cubicBezTo>
                  <a:cubicBezTo>
                    <a:pt x="82" y="136"/>
                    <a:pt x="82" y="135"/>
                    <a:pt x="82" y="135"/>
                  </a:cubicBezTo>
                  <a:cubicBezTo>
                    <a:pt x="82" y="133"/>
                    <a:pt x="82" y="131"/>
                    <a:pt x="82" y="128"/>
                  </a:cubicBezTo>
                  <a:cubicBezTo>
                    <a:pt x="83" y="125"/>
                    <a:pt x="86" y="122"/>
                    <a:pt x="90" y="123"/>
                  </a:cubicBezTo>
                  <a:cubicBezTo>
                    <a:pt x="91" y="123"/>
                    <a:pt x="92" y="124"/>
                    <a:pt x="93" y="124"/>
                  </a:cubicBezTo>
                  <a:cubicBezTo>
                    <a:pt x="93" y="124"/>
                    <a:pt x="93" y="124"/>
                    <a:pt x="94" y="125"/>
                  </a:cubicBezTo>
                  <a:cubicBezTo>
                    <a:pt x="96" y="126"/>
                    <a:pt x="99" y="126"/>
                    <a:pt x="102" y="125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1" y="123"/>
                    <a:pt x="100" y="122"/>
                    <a:pt x="99" y="120"/>
                  </a:cubicBezTo>
                  <a:cubicBezTo>
                    <a:pt x="98" y="120"/>
                    <a:pt x="98" y="120"/>
                    <a:pt x="98" y="119"/>
                  </a:cubicBezTo>
                  <a:cubicBezTo>
                    <a:pt x="98" y="119"/>
                    <a:pt x="99" y="119"/>
                    <a:pt x="99" y="118"/>
                  </a:cubicBezTo>
                  <a:cubicBezTo>
                    <a:pt x="102" y="116"/>
                    <a:pt x="105" y="114"/>
                    <a:pt x="109" y="113"/>
                  </a:cubicBezTo>
                  <a:cubicBezTo>
                    <a:pt x="112" y="113"/>
                    <a:pt x="117" y="114"/>
                    <a:pt x="119" y="117"/>
                  </a:cubicBezTo>
                  <a:cubicBezTo>
                    <a:pt x="121" y="115"/>
                    <a:pt x="123" y="114"/>
                    <a:pt x="125" y="113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6"/>
                    <a:pt x="127" y="95"/>
                    <a:pt x="128" y="93"/>
                  </a:cubicBezTo>
                  <a:cubicBezTo>
                    <a:pt x="129" y="93"/>
                    <a:pt x="130" y="92"/>
                    <a:pt x="131" y="92"/>
                  </a:cubicBezTo>
                  <a:cubicBezTo>
                    <a:pt x="139" y="89"/>
                    <a:pt x="139" y="89"/>
                    <a:pt x="139" y="89"/>
                  </a:cubicBezTo>
                  <a:cubicBezTo>
                    <a:pt x="139" y="88"/>
                    <a:pt x="138" y="87"/>
                    <a:pt x="138" y="86"/>
                  </a:cubicBezTo>
                  <a:cubicBezTo>
                    <a:pt x="137" y="83"/>
                    <a:pt x="136" y="79"/>
                    <a:pt x="135" y="75"/>
                  </a:cubicBezTo>
                  <a:cubicBezTo>
                    <a:pt x="135" y="75"/>
                    <a:pt x="135" y="74"/>
                    <a:pt x="135" y="74"/>
                  </a:cubicBezTo>
                  <a:cubicBezTo>
                    <a:pt x="136" y="74"/>
                    <a:pt x="136" y="74"/>
                    <a:pt x="137" y="74"/>
                  </a:cubicBezTo>
                  <a:cubicBezTo>
                    <a:pt x="141" y="75"/>
                    <a:pt x="146" y="77"/>
                    <a:pt x="150" y="78"/>
                  </a:cubicBezTo>
                  <a:cubicBezTo>
                    <a:pt x="150" y="76"/>
                    <a:pt x="151" y="74"/>
                    <a:pt x="153" y="73"/>
                  </a:cubicBezTo>
                  <a:cubicBezTo>
                    <a:pt x="152" y="71"/>
                    <a:pt x="151" y="70"/>
                    <a:pt x="150" y="70"/>
                  </a:cubicBezTo>
                  <a:cubicBezTo>
                    <a:pt x="149" y="70"/>
                    <a:pt x="149" y="69"/>
                    <a:pt x="149" y="69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53" y="64"/>
                    <a:pt x="156" y="60"/>
                    <a:pt x="157" y="55"/>
                  </a:cubicBezTo>
                  <a:cubicBezTo>
                    <a:pt x="158" y="53"/>
                    <a:pt x="158" y="52"/>
                    <a:pt x="158" y="51"/>
                  </a:cubicBezTo>
                  <a:cubicBezTo>
                    <a:pt x="157" y="50"/>
                    <a:pt x="157" y="49"/>
                    <a:pt x="156" y="48"/>
                  </a:cubicBezTo>
                  <a:cubicBezTo>
                    <a:pt x="155" y="47"/>
                    <a:pt x="155" y="47"/>
                    <a:pt x="154" y="46"/>
                  </a:cubicBezTo>
                  <a:cubicBezTo>
                    <a:pt x="152" y="42"/>
                    <a:pt x="153" y="37"/>
                    <a:pt x="157" y="34"/>
                  </a:cubicBezTo>
                  <a:cubicBezTo>
                    <a:pt x="157" y="34"/>
                    <a:pt x="158" y="34"/>
                    <a:pt x="158" y="34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63" y="33"/>
                    <a:pt x="167" y="30"/>
                    <a:pt x="173" y="28"/>
                  </a:cubicBezTo>
                  <a:cubicBezTo>
                    <a:pt x="178" y="27"/>
                    <a:pt x="183" y="26"/>
                    <a:pt x="188" y="26"/>
                  </a:cubicBezTo>
                  <a:cubicBezTo>
                    <a:pt x="191" y="26"/>
                    <a:pt x="192" y="25"/>
                    <a:pt x="194" y="25"/>
                  </a:cubicBezTo>
                  <a:cubicBezTo>
                    <a:pt x="195" y="24"/>
                    <a:pt x="196" y="24"/>
                    <a:pt x="198" y="24"/>
                  </a:cubicBezTo>
                  <a:cubicBezTo>
                    <a:pt x="198" y="22"/>
                    <a:pt x="198" y="22"/>
                    <a:pt x="198" y="22"/>
                  </a:cubicBezTo>
                  <a:cubicBezTo>
                    <a:pt x="198" y="21"/>
                    <a:pt x="199" y="21"/>
                    <a:pt x="199" y="21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00" y="21"/>
                    <a:pt x="201" y="20"/>
                    <a:pt x="202" y="20"/>
                  </a:cubicBezTo>
                  <a:cubicBezTo>
                    <a:pt x="202" y="20"/>
                    <a:pt x="202" y="20"/>
                    <a:pt x="202" y="20"/>
                  </a:cubicBezTo>
                  <a:cubicBezTo>
                    <a:pt x="201" y="19"/>
                    <a:pt x="199" y="19"/>
                    <a:pt x="198" y="19"/>
                  </a:cubicBezTo>
                  <a:cubicBezTo>
                    <a:pt x="198" y="19"/>
                    <a:pt x="197" y="20"/>
                    <a:pt x="196" y="20"/>
                  </a:cubicBezTo>
                  <a:cubicBezTo>
                    <a:pt x="195" y="21"/>
                    <a:pt x="193" y="21"/>
                    <a:pt x="191" y="21"/>
                  </a:cubicBezTo>
                  <a:cubicBezTo>
                    <a:pt x="190" y="21"/>
                    <a:pt x="189" y="20"/>
                    <a:pt x="188" y="20"/>
                  </a:cubicBezTo>
                  <a:cubicBezTo>
                    <a:pt x="187" y="19"/>
                    <a:pt x="186" y="19"/>
                    <a:pt x="185" y="19"/>
                  </a:cubicBezTo>
                  <a:cubicBezTo>
                    <a:pt x="183" y="18"/>
                    <a:pt x="181" y="20"/>
                    <a:pt x="179" y="21"/>
                  </a:cubicBezTo>
                  <a:cubicBezTo>
                    <a:pt x="173" y="25"/>
                    <a:pt x="166" y="29"/>
                    <a:pt x="159" y="33"/>
                  </a:cubicBezTo>
                  <a:cubicBezTo>
                    <a:pt x="158" y="33"/>
                    <a:pt x="157" y="33"/>
                    <a:pt x="157" y="32"/>
                  </a:cubicBezTo>
                  <a:cubicBezTo>
                    <a:pt x="154" y="25"/>
                    <a:pt x="155" y="17"/>
                    <a:pt x="157" y="9"/>
                  </a:cubicBezTo>
                  <a:cubicBezTo>
                    <a:pt x="156" y="9"/>
                    <a:pt x="155" y="10"/>
                    <a:pt x="153" y="10"/>
                  </a:cubicBezTo>
                  <a:cubicBezTo>
                    <a:pt x="153" y="10"/>
                    <a:pt x="152" y="10"/>
                    <a:pt x="152" y="9"/>
                  </a:cubicBezTo>
                  <a:cubicBezTo>
                    <a:pt x="152" y="8"/>
                    <a:pt x="152" y="8"/>
                    <a:pt x="153" y="7"/>
                  </a:cubicBezTo>
                  <a:cubicBezTo>
                    <a:pt x="153" y="7"/>
                    <a:pt x="153" y="7"/>
                    <a:pt x="154" y="6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1"/>
                    <a:pt x="145" y="2"/>
                    <a:pt x="143" y="4"/>
                  </a:cubicBezTo>
                  <a:cubicBezTo>
                    <a:pt x="141" y="5"/>
                    <a:pt x="140" y="6"/>
                    <a:pt x="139" y="7"/>
                  </a:cubicBezTo>
                  <a:cubicBezTo>
                    <a:pt x="139" y="8"/>
                    <a:pt x="140" y="9"/>
                    <a:pt x="140" y="10"/>
                  </a:cubicBezTo>
                  <a:cubicBezTo>
                    <a:pt x="141" y="12"/>
                    <a:pt x="140" y="14"/>
                    <a:pt x="139" y="15"/>
                  </a:cubicBezTo>
                  <a:cubicBezTo>
                    <a:pt x="138" y="16"/>
                    <a:pt x="136" y="16"/>
                    <a:pt x="135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6"/>
                    <a:pt x="130" y="16"/>
                    <a:pt x="129" y="16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19" y="21"/>
                    <a:pt x="119" y="21"/>
                    <a:pt x="119" y="22"/>
                  </a:cubicBezTo>
                  <a:cubicBezTo>
                    <a:pt x="115" y="24"/>
                    <a:pt x="112" y="25"/>
                    <a:pt x="108" y="26"/>
                  </a:cubicBezTo>
                  <a:cubicBezTo>
                    <a:pt x="107" y="26"/>
                    <a:pt x="107" y="26"/>
                    <a:pt x="106" y="26"/>
                  </a:cubicBezTo>
                  <a:cubicBezTo>
                    <a:pt x="105" y="26"/>
                    <a:pt x="104" y="25"/>
                    <a:pt x="104" y="25"/>
                  </a:cubicBezTo>
                  <a:cubicBezTo>
                    <a:pt x="104" y="25"/>
                    <a:pt x="104" y="24"/>
                    <a:pt x="104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8" y="23"/>
                    <a:pt x="96" y="23"/>
                    <a:pt x="93" y="22"/>
                  </a:cubicBezTo>
                  <a:cubicBezTo>
                    <a:pt x="90" y="22"/>
                    <a:pt x="87" y="21"/>
                    <a:pt x="84" y="21"/>
                  </a:cubicBezTo>
                  <a:cubicBezTo>
                    <a:pt x="81" y="20"/>
                    <a:pt x="78" y="20"/>
                    <a:pt x="75" y="18"/>
                  </a:cubicBezTo>
                  <a:cubicBezTo>
                    <a:pt x="75" y="19"/>
                    <a:pt x="75" y="20"/>
                    <a:pt x="74" y="20"/>
                  </a:cubicBezTo>
                  <a:cubicBezTo>
                    <a:pt x="73" y="21"/>
                    <a:pt x="71" y="22"/>
                    <a:pt x="70" y="22"/>
                  </a:cubicBezTo>
                  <a:cubicBezTo>
                    <a:pt x="69" y="22"/>
                    <a:pt x="68" y="22"/>
                    <a:pt x="68" y="22"/>
                  </a:cubicBezTo>
                  <a:cubicBezTo>
                    <a:pt x="67" y="22"/>
                    <a:pt x="66" y="22"/>
                    <a:pt x="66" y="22"/>
                  </a:cubicBezTo>
                  <a:cubicBezTo>
                    <a:pt x="64" y="22"/>
                    <a:pt x="62" y="25"/>
                    <a:pt x="62" y="27"/>
                  </a:cubicBezTo>
                  <a:cubicBezTo>
                    <a:pt x="62" y="28"/>
                    <a:pt x="62" y="29"/>
                    <a:pt x="62" y="30"/>
                  </a:cubicBezTo>
                  <a:cubicBezTo>
                    <a:pt x="62" y="31"/>
                    <a:pt x="61" y="33"/>
                    <a:pt x="61" y="35"/>
                  </a:cubicBezTo>
                  <a:cubicBezTo>
                    <a:pt x="59" y="39"/>
                    <a:pt x="54" y="42"/>
                    <a:pt x="51" y="43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6" y="45"/>
                    <a:pt x="42" y="47"/>
                    <a:pt x="40" y="49"/>
                  </a:cubicBezTo>
                  <a:cubicBezTo>
                    <a:pt x="39" y="50"/>
                    <a:pt x="39" y="51"/>
                    <a:pt x="38" y="52"/>
                  </a:cubicBezTo>
                  <a:cubicBezTo>
                    <a:pt x="37" y="54"/>
                    <a:pt x="36" y="55"/>
                    <a:pt x="35" y="57"/>
                  </a:cubicBezTo>
                  <a:cubicBezTo>
                    <a:pt x="32" y="59"/>
                    <a:pt x="28" y="60"/>
                    <a:pt x="25" y="60"/>
                  </a:cubicBezTo>
                  <a:cubicBezTo>
                    <a:pt x="25" y="60"/>
                    <a:pt x="24" y="60"/>
                    <a:pt x="24" y="60"/>
                  </a:cubicBezTo>
                  <a:cubicBezTo>
                    <a:pt x="23" y="59"/>
                    <a:pt x="22" y="58"/>
                    <a:pt x="22" y="56"/>
                  </a:cubicBezTo>
                  <a:cubicBezTo>
                    <a:pt x="21" y="55"/>
                    <a:pt x="21" y="54"/>
                    <a:pt x="20" y="54"/>
                  </a:cubicBezTo>
                  <a:cubicBezTo>
                    <a:pt x="20" y="53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5" y="55"/>
                    <a:pt x="12" y="54"/>
                    <a:pt x="10" y="51"/>
                  </a:cubicBezTo>
                  <a:cubicBezTo>
                    <a:pt x="10" y="52"/>
                    <a:pt x="10" y="53"/>
                    <a:pt x="10" y="54"/>
                  </a:cubicBezTo>
                  <a:cubicBezTo>
                    <a:pt x="9" y="58"/>
                    <a:pt x="7" y="62"/>
                    <a:pt x="6" y="66"/>
                  </a:cubicBezTo>
                  <a:cubicBezTo>
                    <a:pt x="3" y="72"/>
                    <a:pt x="0" y="78"/>
                    <a:pt x="2" y="84"/>
                  </a:cubicBezTo>
                  <a:cubicBezTo>
                    <a:pt x="2" y="84"/>
                    <a:pt x="3" y="84"/>
                    <a:pt x="3" y="85"/>
                  </a:cubicBezTo>
                  <a:cubicBezTo>
                    <a:pt x="3" y="85"/>
                    <a:pt x="3" y="86"/>
                    <a:pt x="4" y="87"/>
                  </a:cubicBezTo>
                  <a:cubicBezTo>
                    <a:pt x="4" y="89"/>
                    <a:pt x="4" y="90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97"/>
                    <a:pt x="2" y="103"/>
                    <a:pt x="2" y="108"/>
                  </a:cubicBezTo>
                  <a:cubicBezTo>
                    <a:pt x="3" y="110"/>
                    <a:pt x="3" y="113"/>
                    <a:pt x="4" y="114"/>
                  </a:cubicBezTo>
                  <a:cubicBezTo>
                    <a:pt x="5" y="115"/>
                    <a:pt x="6" y="115"/>
                    <a:pt x="7" y="115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5" y="124"/>
                    <a:pt x="23" y="130"/>
                    <a:pt x="19" y="134"/>
                  </a:cubicBezTo>
                  <a:cubicBezTo>
                    <a:pt x="18" y="135"/>
                    <a:pt x="17" y="136"/>
                    <a:pt x="16" y="137"/>
                  </a:cubicBezTo>
                  <a:cubicBezTo>
                    <a:pt x="14" y="138"/>
                    <a:pt x="12" y="140"/>
                    <a:pt x="10" y="142"/>
                  </a:cubicBezTo>
                  <a:cubicBezTo>
                    <a:pt x="10" y="144"/>
                    <a:pt x="9" y="145"/>
                    <a:pt x="9" y="146"/>
                  </a:cubicBezTo>
                  <a:cubicBezTo>
                    <a:pt x="16" y="149"/>
                    <a:pt x="23" y="152"/>
                    <a:pt x="30" y="153"/>
                  </a:cubicBezTo>
                  <a:cubicBezTo>
                    <a:pt x="33" y="153"/>
                    <a:pt x="37" y="154"/>
                    <a:pt x="41" y="15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85">
              <a:extLst>
                <a:ext uri="{FF2B5EF4-FFF2-40B4-BE49-F238E27FC236}">
                  <a16:creationId xmlns:a16="http://schemas.microsoft.com/office/drawing/2014/main" id="{9176DA05-3EBF-4D2B-B971-2E9EC695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1675" y="2081213"/>
              <a:ext cx="1400175" cy="655638"/>
            </a:xfrm>
            <a:custGeom>
              <a:avLst/>
              <a:gdLst>
                <a:gd name="T0" fmla="*/ 168 w 344"/>
                <a:gd name="T1" fmla="*/ 161 h 161"/>
                <a:gd name="T2" fmla="*/ 171 w 344"/>
                <a:gd name="T3" fmla="*/ 136 h 161"/>
                <a:gd name="T4" fmla="*/ 163 w 344"/>
                <a:gd name="T5" fmla="*/ 126 h 161"/>
                <a:gd name="T6" fmla="*/ 161 w 344"/>
                <a:gd name="T7" fmla="*/ 119 h 161"/>
                <a:gd name="T8" fmla="*/ 182 w 344"/>
                <a:gd name="T9" fmla="*/ 109 h 161"/>
                <a:gd name="T10" fmla="*/ 187 w 344"/>
                <a:gd name="T11" fmla="*/ 102 h 161"/>
                <a:gd name="T12" fmla="*/ 194 w 344"/>
                <a:gd name="T13" fmla="*/ 96 h 161"/>
                <a:gd name="T14" fmla="*/ 212 w 344"/>
                <a:gd name="T15" fmla="*/ 96 h 161"/>
                <a:gd name="T16" fmla="*/ 206 w 344"/>
                <a:gd name="T17" fmla="*/ 102 h 161"/>
                <a:gd name="T18" fmla="*/ 227 w 344"/>
                <a:gd name="T19" fmla="*/ 102 h 161"/>
                <a:gd name="T20" fmla="*/ 233 w 344"/>
                <a:gd name="T21" fmla="*/ 102 h 161"/>
                <a:gd name="T22" fmla="*/ 238 w 344"/>
                <a:gd name="T23" fmla="*/ 99 h 161"/>
                <a:gd name="T24" fmla="*/ 228 w 344"/>
                <a:gd name="T25" fmla="*/ 91 h 161"/>
                <a:gd name="T26" fmla="*/ 210 w 344"/>
                <a:gd name="T27" fmla="*/ 74 h 161"/>
                <a:gd name="T28" fmla="*/ 229 w 344"/>
                <a:gd name="T29" fmla="*/ 88 h 161"/>
                <a:gd name="T30" fmla="*/ 245 w 344"/>
                <a:gd name="T31" fmla="*/ 96 h 161"/>
                <a:gd name="T32" fmla="*/ 235 w 344"/>
                <a:gd name="T33" fmla="*/ 100 h 161"/>
                <a:gd name="T34" fmla="*/ 230 w 344"/>
                <a:gd name="T35" fmla="*/ 103 h 161"/>
                <a:gd name="T36" fmla="*/ 216 w 344"/>
                <a:gd name="T37" fmla="*/ 107 h 161"/>
                <a:gd name="T38" fmla="*/ 206 w 344"/>
                <a:gd name="T39" fmla="*/ 113 h 161"/>
                <a:gd name="T40" fmla="*/ 191 w 344"/>
                <a:gd name="T41" fmla="*/ 111 h 161"/>
                <a:gd name="T42" fmla="*/ 206 w 344"/>
                <a:gd name="T43" fmla="*/ 117 h 161"/>
                <a:gd name="T44" fmla="*/ 224 w 344"/>
                <a:gd name="T45" fmla="*/ 118 h 161"/>
                <a:gd name="T46" fmla="*/ 249 w 344"/>
                <a:gd name="T47" fmla="*/ 117 h 161"/>
                <a:gd name="T48" fmla="*/ 253 w 344"/>
                <a:gd name="T49" fmla="*/ 109 h 161"/>
                <a:gd name="T50" fmla="*/ 268 w 344"/>
                <a:gd name="T51" fmla="*/ 101 h 161"/>
                <a:gd name="T52" fmla="*/ 282 w 344"/>
                <a:gd name="T53" fmla="*/ 97 h 161"/>
                <a:gd name="T54" fmla="*/ 293 w 344"/>
                <a:gd name="T55" fmla="*/ 91 h 161"/>
                <a:gd name="T56" fmla="*/ 344 w 344"/>
                <a:gd name="T57" fmla="*/ 69 h 161"/>
                <a:gd name="T58" fmla="*/ 333 w 344"/>
                <a:gd name="T59" fmla="*/ 67 h 161"/>
                <a:gd name="T60" fmla="*/ 264 w 344"/>
                <a:gd name="T61" fmla="*/ 51 h 161"/>
                <a:gd name="T62" fmla="*/ 251 w 344"/>
                <a:gd name="T63" fmla="*/ 64 h 161"/>
                <a:gd name="T64" fmla="*/ 221 w 344"/>
                <a:gd name="T65" fmla="*/ 59 h 161"/>
                <a:gd name="T66" fmla="*/ 212 w 344"/>
                <a:gd name="T67" fmla="*/ 69 h 161"/>
                <a:gd name="T68" fmla="*/ 182 w 344"/>
                <a:gd name="T69" fmla="*/ 91 h 161"/>
                <a:gd name="T70" fmla="*/ 180 w 344"/>
                <a:gd name="T71" fmla="*/ 95 h 161"/>
                <a:gd name="T72" fmla="*/ 175 w 344"/>
                <a:gd name="T73" fmla="*/ 98 h 161"/>
                <a:gd name="T74" fmla="*/ 168 w 344"/>
                <a:gd name="T75" fmla="*/ 93 h 161"/>
                <a:gd name="T76" fmla="*/ 158 w 344"/>
                <a:gd name="T77" fmla="*/ 88 h 161"/>
                <a:gd name="T78" fmla="*/ 148 w 344"/>
                <a:gd name="T79" fmla="*/ 83 h 161"/>
                <a:gd name="T80" fmla="*/ 129 w 344"/>
                <a:gd name="T81" fmla="*/ 42 h 161"/>
                <a:gd name="T82" fmla="*/ 87 w 344"/>
                <a:gd name="T83" fmla="*/ 40 h 161"/>
                <a:gd name="T84" fmla="*/ 29 w 344"/>
                <a:gd name="T85" fmla="*/ 1 h 161"/>
                <a:gd name="T86" fmla="*/ 1 w 344"/>
                <a:gd name="T87" fmla="*/ 12 h 161"/>
                <a:gd name="T88" fmla="*/ 1 w 344"/>
                <a:gd name="T89" fmla="*/ 80 h 161"/>
                <a:gd name="T90" fmla="*/ 19 w 344"/>
                <a:gd name="T91" fmla="*/ 69 h 161"/>
                <a:gd name="T92" fmla="*/ 29 w 344"/>
                <a:gd name="T93" fmla="*/ 59 h 161"/>
                <a:gd name="T94" fmla="*/ 52 w 344"/>
                <a:gd name="T95" fmla="*/ 63 h 161"/>
                <a:gd name="T96" fmla="*/ 60 w 344"/>
                <a:gd name="T97" fmla="*/ 81 h 161"/>
                <a:gd name="T98" fmla="*/ 74 w 344"/>
                <a:gd name="T99" fmla="*/ 87 h 161"/>
                <a:gd name="T100" fmla="*/ 91 w 344"/>
                <a:gd name="T101" fmla="*/ 99 h 161"/>
                <a:gd name="T102" fmla="*/ 152 w 344"/>
                <a:gd name="T103" fmla="*/ 146 h 161"/>
                <a:gd name="T104" fmla="*/ 157 w 344"/>
                <a:gd name="T105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" h="161">
                  <a:moveTo>
                    <a:pt x="166" y="160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0"/>
                    <a:pt x="167" y="160"/>
                    <a:pt x="167" y="161"/>
                  </a:cubicBezTo>
                  <a:cubicBezTo>
                    <a:pt x="167" y="161"/>
                    <a:pt x="168" y="161"/>
                    <a:pt x="168" y="161"/>
                  </a:cubicBezTo>
                  <a:cubicBezTo>
                    <a:pt x="168" y="158"/>
                    <a:pt x="167" y="156"/>
                    <a:pt x="168" y="154"/>
                  </a:cubicBezTo>
                  <a:cubicBezTo>
                    <a:pt x="169" y="152"/>
                    <a:pt x="170" y="151"/>
                    <a:pt x="171" y="150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73" y="142"/>
                    <a:pt x="171" y="139"/>
                    <a:pt x="171" y="136"/>
                  </a:cubicBezTo>
                  <a:cubicBezTo>
                    <a:pt x="171" y="135"/>
                    <a:pt x="172" y="135"/>
                    <a:pt x="172" y="134"/>
                  </a:cubicBezTo>
                  <a:cubicBezTo>
                    <a:pt x="172" y="133"/>
                    <a:pt x="172" y="132"/>
                    <a:pt x="172" y="131"/>
                  </a:cubicBezTo>
                  <a:cubicBezTo>
                    <a:pt x="170" y="130"/>
                    <a:pt x="167" y="129"/>
                    <a:pt x="165" y="128"/>
                  </a:cubicBezTo>
                  <a:cubicBezTo>
                    <a:pt x="164" y="128"/>
                    <a:pt x="163" y="127"/>
                    <a:pt x="163" y="126"/>
                  </a:cubicBezTo>
                  <a:cubicBezTo>
                    <a:pt x="162" y="125"/>
                    <a:pt x="162" y="123"/>
                    <a:pt x="162" y="122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2" y="121"/>
                    <a:pt x="162" y="120"/>
                    <a:pt x="162" y="120"/>
                  </a:cubicBezTo>
                  <a:cubicBezTo>
                    <a:pt x="161" y="120"/>
                    <a:pt x="161" y="119"/>
                    <a:pt x="161" y="119"/>
                  </a:cubicBezTo>
                  <a:cubicBezTo>
                    <a:pt x="160" y="118"/>
                    <a:pt x="160" y="117"/>
                    <a:pt x="161" y="116"/>
                  </a:cubicBezTo>
                  <a:cubicBezTo>
                    <a:pt x="163" y="114"/>
                    <a:pt x="166" y="113"/>
                    <a:pt x="171" y="114"/>
                  </a:cubicBezTo>
                  <a:cubicBezTo>
                    <a:pt x="174" y="115"/>
                    <a:pt x="177" y="116"/>
                    <a:pt x="179" y="115"/>
                  </a:cubicBezTo>
                  <a:cubicBezTo>
                    <a:pt x="182" y="109"/>
                    <a:pt x="182" y="109"/>
                    <a:pt x="182" y="109"/>
                  </a:cubicBezTo>
                  <a:cubicBezTo>
                    <a:pt x="179" y="109"/>
                    <a:pt x="176" y="109"/>
                    <a:pt x="174" y="109"/>
                  </a:cubicBezTo>
                  <a:cubicBezTo>
                    <a:pt x="173" y="108"/>
                    <a:pt x="173" y="108"/>
                    <a:pt x="173" y="107"/>
                  </a:cubicBezTo>
                  <a:cubicBezTo>
                    <a:pt x="173" y="107"/>
                    <a:pt x="173" y="106"/>
                    <a:pt x="173" y="106"/>
                  </a:cubicBezTo>
                  <a:cubicBezTo>
                    <a:pt x="178" y="104"/>
                    <a:pt x="182" y="103"/>
                    <a:pt x="187" y="102"/>
                  </a:cubicBezTo>
                  <a:cubicBezTo>
                    <a:pt x="188" y="99"/>
                    <a:pt x="188" y="96"/>
                    <a:pt x="189" y="93"/>
                  </a:cubicBezTo>
                  <a:cubicBezTo>
                    <a:pt x="189" y="92"/>
                    <a:pt x="189" y="92"/>
                    <a:pt x="190" y="92"/>
                  </a:cubicBezTo>
                  <a:cubicBezTo>
                    <a:pt x="190" y="92"/>
                    <a:pt x="191" y="92"/>
                    <a:pt x="191" y="93"/>
                  </a:cubicBezTo>
                  <a:cubicBezTo>
                    <a:pt x="192" y="94"/>
                    <a:pt x="193" y="95"/>
                    <a:pt x="194" y="96"/>
                  </a:cubicBezTo>
                  <a:cubicBezTo>
                    <a:pt x="196" y="93"/>
                    <a:pt x="200" y="91"/>
                    <a:pt x="203" y="90"/>
                  </a:cubicBezTo>
                  <a:cubicBezTo>
                    <a:pt x="203" y="90"/>
                    <a:pt x="204" y="90"/>
                    <a:pt x="204" y="90"/>
                  </a:cubicBezTo>
                  <a:cubicBezTo>
                    <a:pt x="211" y="95"/>
                    <a:pt x="211" y="95"/>
                    <a:pt x="211" y="95"/>
                  </a:cubicBezTo>
                  <a:cubicBezTo>
                    <a:pt x="212" y="95"/>
                    <a:pt x="212" y="95"/>
                    <a:pt x="212" y="96"/>
                  </a:cubicBezTo>
                  <a:cubicBezTo>
                    <a:pt x="212" y="96"/>
                    <a:pt x="212" y="96"/>
                    <a:pt x="211" y="97"/>
                  </a:cubicBezTo>
                  <a:cubicBezTo>
                    <a:pt x="211" y="97"/>
                    <a:pt x="210" y="98"/>
                    <a:pt x="209" y="98"/>
                  </a:cubicBezTo>
                  <a:cubicBezTo>
                    <a:pt x="208" y="99"/>
                    <a:pt x="208" y="99"/>
                    <a:pt x="207" y="99"/>
                  </a:cubicBezTo>
                  <a:cubicBezTo>
                    <a:pt x="207" y="100"/>
                    <a:pt x="206" y="101"/>
                    <a:pt x="206" y="102"/>
                  </a:cubicBezTo>
                  <a:cubicBezTo>
                    <a:pt x="206" y="103"/>
                    <a:pt x="207" y="104"/>
                    <a:pt x="208" y="104"/>
                  </a:cubicBezTo>
                  <a:cubicBezTo>
                    <a:pt x="209" y="104"/>
                    <a:pt x="210" y="104"/>
                    <a:pt x="212" y="104"/>
                  </a:cubicBezTo>
                  <a:cubicBezTo>
                    <a:pt x="224" y="103"/>
                    <a:pt x="224" y="103"/>
                    <a:pt x="224" y="103"/>
                  </a:cubicBezTo>
                  <a:cubicBezTo>
                    <a:pt x="225" y="103"/>
                    <a:pt x="226" y="102"/>
                    <a:pt x="227" y="102"/>
                  </a:cubicBezTo>
                  <a:cubicBezTo>
                    <a:pt x="228" y="102"/>
                    <a:pt x="228" y="101"/>
                    <a:pt x="228" y="100"/>
                  </a:cubicBezTo>
                  <a:cubicBezTo>
                    <a:pt x="228" y="100"/>
                    <a:pt x="228" y="99"/>
                    <a:pt x="229" y="99"/>
                  </a:cubicBezTo>
                  <a:cubicBezTo>
                    <a:pt x="229" y="98"/>
                    <a:pt x="230" y="99"/>
                    <a:pt x="230" y="99"/>
                  </a:cubicBezTo>
                  <a:cubicBezTo>
                    <a:pt x="231" y="100"/>
                    <a:pt x="232" y="101"/>
                    <a:pt x="233" y="102"/>
                  </a:cubicBezTo>
                  <a:cubicBezTo>
                    <a:pt x="232" y="100"/>
                    <a:pt x="232" y="99"/>
                    <a:pt x="232" y="98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3" y="96"/>
                    <a:pt x="233" y="96"/>
                    <a:pt x="234" y="97"/>
                  </a:cubicBezTo>
                  <a:cubicBezTo>
                    <a:pt x="235" y="97"/>
                    <a:pt x="237" y="98"/>
                    <a:pt x="238" y="99"/>
                  </a:cubicBezTo>
                  <a:cubicBezTo>
                    <a:pt x="239" y="98"/>
                    <a:pt x="241" y="96"/>
                    <a:pt x="243" y="95"/>
                  </a:cubicBezTo>
                  <a:cubicBezTo>
                    <a:pt x="241" y="93"/>
                    <a:pt x="239" y="93"/>
                    <a:pt x="237" y="92"/>
                  </a:cubicBezTo>
                  <a:cubicBezTo>
                    <a:pt x="235" y="91"/>
                    <a:pt x="233" y="91"/>
                    <a:pt x="231" y="91"/>
                  </a:cubicBezTo>
                  <a:cubicBezTo>
                    <a:pt x="230" y="91"/>
                    <a:pt x="229" y="91"/>
                    <a:pt x="228" y="91"/>
                  </a:cubicBezTo>
                  <a:cubicBezTo>
                    <a:pt x="219" y="90"/>
                    <a:pt x="211" y="86"/>
                    <a:pt x="203" y="82"/>
                  </a:cubicBezTo>
                  <a:cubicBezTo>
                    <a:pt x="202" y="82"/>
                    <a:pt x="201" y="81"/>
                    <a:pt x="201" y="81"/>
                  </a:cubicBezTo>
                  <a:cubicBezTo>
                    <a:pt x="201" y="80"/>
                    <a:pt x="202" y="79"/>
                    <a:pt x="202" y="79"/>
                  </a:cubicBezTo>
                  <a:cubicBezTo>
                    <a:pt x="205" y="77"/>
                    <a:pt x="207" y="75"/>
                    <a:pt x="210" y="74"/>
                  </a:cubicBezTo>
                  <a:cubicBezTo>
                    <a:pt x="211" y="74"/>
                    <a:pt x="211" y="75"/>
                    <a:pt x="212" y="75"/>
                  </a:cubicBezTo>
                  <a:cubicBezTo>
                    <a:pt x="212" y="76"/>
                    <a:pt x="211" y="77"/>
                    <a:pt x="211" y="77"/>
                  </a:cubicBezTo>
                  <a:cubicBezTo>
                    <a:pt x="208" y="78"/>
                    <a:pt x="206" y="79"/>
                    <a:pt x="204" y="80"/>
                  </a:cubicBezTo>
                  <a:cubicBezTo>
                    <a:pt x="212" y="84"/>
                    <a:pt x="220" y="87"/>
                    <a:pt x="229" y="88"/>
                  </a:cubicBezTo>
                  <a:cubicBezTo>
                    <a:pt x="229" y="88"/>
                    <a:pt x="230" y="89"/>
                    <a:pt x="231" y="89"/>
                  </a:cubicBezTo>
                  <a:cubicBezTo>
                    <a:pt x="233" y="89"/>
                    <a:pt x="235" y="89"/>
                    <a:pt x="238" y="90"/>
                  </a:cubicBezTo>
                  <a:cubicBezTo>
                    <a:pt x="240" y="90"/>
                    <a:pt x="244" y="91"/>
                    <a:pt x="246" y="95"/>
                  </a:cubicBezTo>
                  <a:cubicBezTo>
                    <a:pt x="246" y="95"/>
                    <a:pt x="246" y="96"/>
                    <a:pt x="245" y="96"/>
                  </a:cubicBezTo>
                  <a:cubicBezTo>
                    <a:pt x="242" y="97"/>
                    <a:pt x="240" y="100"/>
                    <a:pt x="239" y="102"/>
                  </a:cubicBezTo>
                  <a:cubicBezTo>
                    <a:pt x="239" y="103"/>
                    <a:pt x="239" y="103"/>
                    <a:pt x="238" y="103"/>
                  </a:cubicBezTo>
                  <a:cubicBezTo>
                    <a:pt x="238" y="103"/>
                    <a:pt x="237" y="103"/>
                    <a:pt x="237" y="102"/>
                  </a:cubicBezTo>
                  <a:cubicBezTo>
                    <a:pt x="236" y="102"/>
                    <a:pt x="236" y="101"/>
                    <a:pt x="235" y="100"/>
                  </a:cubicBezTo>
                  <a:cubicBezTo>
                    <a:pt x="235" y="102"/>
                    <a:pt x="235" y="103"/>
                    <a:pt x="235" y="104"/>
                  </a:cubicBezTo>
                  <a:cubicBezTo>
                    <a:pt x="235" y="105"/>
                    <a:pt x="235" y="105"/>
                    <a:pt x="235" y="105"/>
                  </a:cubicBezTo>
                  <a:cubicBezTo>
                    <a:pt x="234" y="106"/>
                    <a:pt x="234" y="106"/>
                    <a:pt x="233" y="105"/>
                  </a:cubicBezTo>
                  <a:cubicBezTo>
                    <a:pt x="232" y="105"/>
                    <a:pt x="231" y="104"/>
                    <a:pt x="230" y="103"/>
                  </a:cubicBezTo>
                  <a:cubicBezTo>
                    <a:pt x="230" y="103"/>
                    <a:pt x="229" y="104"/>
                    <a:pt x="228" y="104"/>
                  </a:cubicBezTo>
                  <a:cubicBezTo>
                    <a:pt x="227" y="105"/>
                    <a:pt x="225" y="105"/>
                    <a:pt x="224" y="105"/>
                  </a:cubicBezTo>
                  <a:cubicBezTo>
                    <a:pt x="215" y="106"/>
                    <a:pt x="215" y="106"/>
                    <a:pt x="215" y="106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1" y="113"/>
                    <a:pt x="211" y="113"/>
                    <a:pt x="211" y="113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1"/>
                    <a:pt x="203" y="109"/>
                    <a:pt x="201" y="108"/>
                  </a:cubicBezTo>
                  <a:cubicBezTo>
                    <a:pt x="201" y="108"/>
                    <a:pt x="200" y="107"/>
                    <a:pt x="199" y="107"/>
                  </a:cubicBezTo>
                  <a:cubicBezTo>
                    <a:pt x="199" y="107"/>
                    <a:pt x="198" y="107"/>
                    <a:pt x="198" y="107"/>
                  </a:cubicBezTo>
                  <a:cubicBezTo>
                    <a:pt x="195" y="108"/>
                    <a:pt x="193" y="109"/>
                    <a:pt x="191" y="111"/>
                  </a:cubicBezTo>
                  <a:cubicBezTo>
                    <a:pt x="191" y="111"/>
                    <a:pt x="190" y="111"/>
                    <a:pt x="190" y="111"/>
                  </a:cubicBezTo>
                  <a:cubicBezTo>
                    <a:pt x="190" y="111"/>
                    <a:pt x="190" y="112"/>
                    <a:pt x="190" y="112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8" y="117"/>
                    <a:pt x="211" y="117"/>
                    <a:pt x="214" y="119"/>
                  </a:cubicBezTo>
                  <a:cubicBezTo>
                    <a:pt x="214" y="118"/>
                    <a:pt x="215" y="118"/>
                    <a:pt x="216" y="117"/>
                  </a:cubicBezTo>
                  <a:cubicBezTo>
                    <a:pt x="217" y="116"/>
                    <a:pt x="220" y="115"/>
                    <a:pt x="221" y="116"/>
                  </a:cubicBezTo>
                  <a:cubicBezTo>
                    <a:pt x="222" y="117"/>
                    <a:pt x="223" y="117"/>
                    <a:pt x="224" y="118"/>
                  </a:cubicBezTo>
                  <a:cubicBezTo>
                    <a:pt x="224" y="119"/>
                    <a:pt x="224" y="119"/>
                    <a:pt x="225" y="119"/>
                  </a:cubicBezTo>
                  <a:cubicBezTo>
                    <a:pt x="226" y="121"/>
                    <a:pt x="229" y="122"/>
                    <a:pt x="232" y="121"/>
                  </a:cubicBezTo>
                  <a:cubicBezTo>
                    <a:pt x="234" y="121"/>
                    <a:pt x="237" y="121"/>
                    <a:pt x="239" y="120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09"/>
                    <a:pt x="253" y="109"/>
                    <a:pt x="253" y="109"/>
                  </a:cubicBezTo>
                  <a:cubicBezTo>
                    <a:pt x="253" y="109"/>
                    <a:pt x="253" y="108"/>
                    <a:pt x="253" y="107"/>
                  </a:cubicBezTo>
                  <a:cubicBezTo>
                    <a:pt x="253" y="106"/>
                    <a:pt x="255" y="106"/>
                    <a:pt x="255" y="106"/>
                  </a:cubicBezTo>
                  <a:cubicBezTo>
                    <a:pt x="259" y="104"/>
                    <a:pt x="264" y="103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7" y="99"/>
                    <a:pt x="267" y="99"/>
                    <a:pt x="267" y="99"/>
                  </a:cubicBezTo>
                  <a:cubicBezTo>
                    <a:pt x="268" y="99"/>
                    <a:pt x="268" y="99"/>
                    <a:pt x="268" y="99"/>
                  </a:cubicBezTo>
                  <a:cubicBezTo>
                    <a:pt x="272" y="97"/>
                    <a:pt x="276" y="96"/>
                    <a:pt x="280" y="97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281" y="98"/>
                    <a:pt x="281" y="98"/>
                    <a:pt x="281" y="98"/>
                  </a:cubicBezTo>
                  <a:cubicBezTo>
                    <a:pt x="281" y="101"/>
                    <a:pt x="281" y="103"/>
                    <a:pt x="281" y="106"/>
                  </a:cubicBezTo>
                  <a:cubicBezTo>
                    <a:pt x="285" y="106"/>
                    <a:pt x="288" y="105"/>
                    <a:pt x="291" y="105"/>
                  </a:cubicBezTo>
                  <a:cubicBezTo>
                    <a:pt x="291" y="100"/>
                    <a:pt x="292" y="95"/>
                    <a:pt x="293" y="91"/>
                  </a:cubicBezTo>
                  <a:cubicBezTo>
                    <a:pt x="294" y="90"/>
                    <a:pt x="294" y="90"/>
                    <a:pt x="294" y="90"/>
                  </a:cubicBezTo>
                  <a:cubicBezTo>
                    <a:pt x="294" y="90"/>
                    <a:pt x="294" y="90"/>
                    <a:pt x="294" y="90"/>
                  </a:cubicBezTo>
                  <a:cubicBezTo>
                    <a:pt x="303" y="86"/>
                    <a:pt x="312" y="83"/>
                    <a:pt x="320" y="79"/>
                  </a:cubicBezTo>
                  <a:cubicBezTo>
                    <a:pt x="328" y="76"/>
                    <a:pt x="336" y="73"/>
                    <a:pt x="344" y="69"/>
                  </a:cubicBezTo>
                  <a:cubicBezTo>
                    <a:pt x="344" y="67"/>
                    <a:pt x="344" y="65"/>
                    <a:pt x="344" y="63"/>
                  </a:cubicBezTo>
                  <a:cubicBezTo>
                    <a:pt x="342" y="66"/>
                    <a:pt x="342" y="66"/>
                    <a:pt x="342" y="66"/>
                  </a:cubicBezTo>
                  <a:cubicBezTo>
                    <a:pt x="341" y="67"/>
                    <a:pt x="339" y="70"/>
                    <a:pt x="337" y="69"/>
                  </a:cubicBezTo>
                  <a:cubicBezTo>
                    <a:pt x="335" y="69"/>
                    <a:pt x="334" y="68"/>
                    <a:pt x="333" y="67"/>
                  </a:cubicBezTo>
                  <a:cubicBezTo>
                    <a:pt x="316" y="51"/>
                    <a:pt x="291" y="54"/>
                    <a:pt x="268" y="57"/>
                  </a:cubicBezTo>
                  <a:cubicBezTo>
                    <a:pt x="266" y="58"/>
                    <a:pt x="266" y="58"/>
                    <a:pt x="266" y="58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7" y="54"/>
                    <a:pt x="266" y="53"/>
                    <a:pt x="264" y="51"/>
                  </a:cubicBezTo>
                  <a:cubicBezTo>
                    <a:pt x="262" y="50"/>
                    <a:pt x="260" y="49"/>
                    <a:pt x="258" y="50"/>
                  </a:cubicBezTo>
                  <a:cubicBezTo>
                    <a:pt x="253" y="52"/>
                    <a:pt x="251" y="58"/>
                    <a:pt x="253" y="62"/>
                  </a:cubicBezTo>
                  <a:cubicBezTo>
                    <a:pt x="253" y="64"/>
                    <a:pt x="253" y="64"/>
                    <a:pt x="253" y="64"/>
                  </a:cubicBezTo>
                  <a:cubicBezTo>
                    <a:pt x="251" y="64"/>
                    <a:pt x="251" y="64"/>
                    <a:pt x="251" y="64"/>
                  </a:cubicBezTo>
                  <a:cubicBezTo>
                    <a:pt x="244" y="64"/>
                    <a:pt x="236" y="63"/>
                    <a:pt x="229" y="61"/>
                  </a:cubicBezTo>
                  <a:cubicBezTo>
                    <a:pt x="227" y="61"/>
                    <a:pt x="227" y="61"/>
                    <a:pt x="227" y="61"/>
                  </a:cubicBezTo>
                  <a:cubicBezTo>
                    <a:pt x="226" y="60"/>
                    <a:pt x="224" y="60"/>
                    <a:pt x="222" y="60"/>
                  </a:cubicBezTo>
                  <a:cubicBezTo>
                    <a:pt x="222" y="59"/>
                    <a:pt x="222" y="59"/>
                    <a:pt x="221" y="59"/>
                  </a:cubicBezTo>
                  <a:cubicBezTo>
                    <a:pt x="221" y="59"/>
                    <a:pt x="220" y="58"/>
                    <a:pt x="220" y="58"/>
                  </a:cubicBezTo>
                  <a:cubicBezTo>
                    <a:pt x="219" y="58"/>
                    <a:pt x="217" y="62"/>
                    <a:pt x="216" y="63"/>
                  </a:cubicBezTo>
                  <a:cubicBezTo>
                    <a:pt x="216" y="64"/>
                    <a:pt x="216" y="64"/>
                    <a:pt x="215" y="65"/>
                  </a:cubicBezTo>
                  <a:cubicBezTo>
                    <a:pt x="214" y="66"/>
                    <a:pt x="213" y="68"/>
                    <a:pt x="212" y="69"/>
                  </a:cubicBezTo>
                  <a:cubicBezTo>
                    <a:pt x="210" y="70"/>
                    <a:pt x="208" y="71"/>
                    <a:pt x="207" y="72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198" y="77"/>
                    <a:pt x="190" y="83"/>
                    <a:pt x="184" y="90"/>
                  </a:cubicBezTo>
                  <a:cubicBezTo>
                    <a:pt x="184" y="90"/>
                    <a:pt x="183" y="91"/>
                    <a:pt x="182" y="91"/>
                  </a:cubicBezTo>
                  <a:cubicBezTo>
                    <a:pt x="182" y="91"/>
                    <a:pt x="181" y="92"/>
                    <a:pt x="180" y="92"/>
                  </a:cubicBezTo>
                  <a:cubicBezTo>
                    <a:pt x="180" y="92"/>
                    <a:pt x="180" y="92"/>
                    <a:pt x="179" y="92"/>
                  </a:cubicBezTo>
                  <a:cubicBezTo>
                    <a:pt x="179" y="92"/>
                    <a:pt x="179" y="94"/>
                    <a:pt x="179" y="95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81" y="97"/>
                    <a:pt x="182" y="98"/>
                    <a:pt x="181" y="100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79" y="101"/>
                    <a:pt x="179" y="101"/>
                    <a:pt x="179" y="101"/>
                  </a:cubicBezTo>
                  <a:cubicBezTo>
                    <a:pt x="178" y="101"/>
                    <a:pt x="176" y="100"/>
                    <a:pt x="175" y="98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3" y="96"/>
                    <a:pt x="171" y="95"/>
                    <a:pt x="169" y="95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2"/>
                    <a:pt x="170" y="91"/>
                    <a:pt x="171" y="90"/>
                  </a:cubicBezTo>
                  <a:cubicBezTo>
                    <a:pt x="170" y="90"/>
                    <a:pt x="170" y="89"/>
                    <a:pt x="169" y="89"/>
                  </a:cubicBezTo>
                  <a:cubicBezTo>
                    <a:pt x="167" y="88"/>
                    <a:pt x="166" y="88"/>
                    <a:pt x="164" y="88"/>
                  </a:cubicBezTo>
                  <a:cubicBezTo>
                    <a:pt x="162" y="88"/>
                    <a:pt x="160" y="88"/>
                    <a:pt x="158" y="88"/>
                  </a:cubicBezTo>
                  <a:cubicBezTo>
                    <a:pt x="157" y="88"/>
                    <a:pt x="157" y="88"/>
                    <a:pt x="156" y="89"/>
                  </a:cubicBezTo>
                  <a:cubicBezTo>
                    <a:pt x="155" y="89"/>
                    <a:pt x="153" y="90"/>
                    <a:pt x="152" y="89"/>
                  </a:cubicBezTo>
                  <a:cubicBezTo>
                    <a:pt x="150" y="88"/>
                    <a:pt x="149" y="86"/>
                    <a:pt x="148" y="84"/>
                  </a:cubicBezTo>
                  <a:cubicBezTo>
                    <a:pt x="148" y="83"/>
                    <a:pt x="148" y="83"/>
                    <a:pt x="148" y="83"/>
                  </a:cubicBezTo>
                  <a:cubicBezTo>
                    <a:pt x="147" y="81"/>
                    <a:pt x="146" y="79"/>
                    <a:pt x="145" y="76"/>
                  </a:cubicBezTo>
                  <a:cubicBezTo>
                    <a:pt x="143" y="72"/>
                    <a:pt x="142" y="68"/>
                    <a:pt x="141" y="63"/>
                  </a:cubicBezTo>
                  <a:cubicBezTo>
                    <a:pt x="141" y="63"/>
                    <a:pt x="139" y="55"/>
                    <a:pt x="139" y="51"/>
                  </a:cubicBezTo>
                  <a:cubicBezTo>
                    <a:pt x="135" y="51"/>
                    <a:pt x="132" y="47"/>
                    <a:pt x="129" y="42"/>
                  </a:cubicBezTo>
                  <a:cubicBezTo>
                    <a:pt x="127" y="40"/>
                    <a:pt x="126" y="38"/>
                    <a:pt x="124" y="37"/>
                  </a:cubicBezTo>
                  <a:cubicBezTo>
                    <a:pt x="118" y="31"/>
                    <a:pt x="110" y="33"/>
                    <a:pt x="106" y="34"/>
                  </a:cubicBezTo>
                  <a:cubicBezTo>
                    <a:pt x="103" y="34"/>
                    <a:pt x="100" y="36"/>
                    <a:pt x="97" y="37"/>
                  </a:cubicBezTo>
                  <a:cubicBezTo>
                    <a:pt x="94" y="38"/>
                    <a:pt x="90" y="39"/>
                    <a:pt x="87" y="40"/>
                  </a:cubicBezTo>
                  <a:cubicBezTo>
                    <a:pt x="86" y="40"/>
                    <a:pt x="84" y="41"/>
                    <a:pt x="82" y="40"/>
                  </a:cubicBezTo>
                  <a:cubicBezTo>
                    <a:pt x="80" y="39"/>
                    <a:pt x="79" y="38"/>
                    <a:pt x="77" y="36"/>
                  </a:cubicBezTo>
                  <a:cubicBezTo>
                    <a:pt x="66" y="21"/>
                    <a:pt x="50" y="12"/>
                    <a:pt x="35" y="2"/>
                  </a:cubicBezTo>
                  <a:cubicBezTo>
                    <a:pt x="32" y="0"/>
                    <a:pt x="32" y="0"/>
                    <a:pt x="29" y="1"/>
                  </a:cubicBezTo>
                  <a:cubicBezTo>
                    <a:pt x="26" y="2"/>
                    <a:pt x="24" y="3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6"/>
                    <a:pt x="8" y="9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28"/>
                    <a:pt x="1" y="43"/>
                    <a:pt x="1" y="58"/>
                  </a:cubicBezTo>
                  <a:cubicBezTo>
                    <a:pt x="1" y="60"/>
                    <a:pt x="1" y="62"/>
                    <a:pt x="1" y="65"/>
                  </a:cubicBezTo>
                  <a:cubicBezTo>
                    <a:pt x="2" y="70"/>
                    <a:pt x="2" y="75"/>
                    <a:pt x="1" y="80"/>
                  </a:cubicBezTo>
                  <a:cubicBezTo>
                    <a:pt x="1" y="81"/>
                    <a:pt x="0" y="82"/>
                    <a:pt x="0" y="83"/>
                  </a:cubicBezTo>
                  <a:cubicBezTo>
                    <a:pt x="4" y="82"/>
                    <a:pt x="8" y="82"/>
                    <a:pt x="12" y="82"/>
                  </a:cubicBezTo>
                  <a:cubicBezTo>
                    <a:pt x="11" y="78"/>
                    <a:pt x="12" y="74"/>
                    <a:pt x="15" y="71"/>
                  </a:cubicBezTo>
                  <a:cubicBezTo>
                    <a:pt x="16" y="70"/>
                    <a:pt x="18" y="70"/>
                    <a:pt x="19" y="69"/>
                  </a:cubicBezTo>
                  <a:cubicBezTo>
                    <a:pt x="20" y="69"/>
                    <a:pt x="21" y="68"/>
                    <a:pt x="22" y="68"/>
                  </a:cubicBezTo>
                  <a:cubicBezTo>
                    <a:pt x="25" y="66"/>
                    <a:pt x="27" y="63"/>
                    <a:pt x="27" y="60"/>
                  </a:cubicBezTo>
                  <a:cubicBezTo>
                    <a:pt x="27" y="59"/>
                    <a:pt x="27" y="59"/>
                    <a:pt x="28" y="59"/>
                  </a:cubicBezTo>
                  <a:cubicBezTo>
                    <a:pt x="28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3" y="57"/>
                    <a:pt x="34" y="55"/>
                  </a:cubicBezTo>
                  <a:cubicBezTo>
                    <a:pt x="34" y="55"/>
                    <a:pt x="35" y="55"/>
                    <a:pt x="35" y="55"/>
                  </a:cubicBezTo>
                  <a:cubicBezTo>
                    <a:pt x="41" y="57"/>
                    <a:pt x="47" y="60"/>
                    <a:pt x="52" y="63"/>
                  </a:cubicBezTo>
                  <a:cubicBezTo>
                    <a:pt x="55" y="66"/>
                    <a:pt x="60" y="70"/>
                    <a:pt x="61" y="75"/>
                  </a:cubicBezTo>
                  <a:cubicBezTo>
                    <a:pt x="61" y="76"/>
                    <a:pt x="61" y="76"/>
                    <a:pt x="60" y="77"/>
                  </a:cubicBezTo>
                  <a:cubicBezTo>
                    <a:pt x="60" y="77"/>
                    <a:pt x="59" y="77"/>
                    <a:pt x="59" y="78"/>
                  </a:cubicBezTo>
                  <a:cubicBezTo>
                    <a:pt x="59" y="79"/>
                    <a:pt x="59" y="80"/>
                    <a:pt x="60" y="81"/>
                  </a:cubicBezTo>
                  <a:cubicBezTo>
                    <a:pt x="61" y="82"/>
                    <a:pt x="63" y="83"/>
                    <a:pt x="65" y="84"/>
                  </a:cubicBezTo>
                  <a:cubicBezTo>
                    <a:pt x="65" y="84"/>
                    <a:pt x="66" y="84"/>
                    <a:pt x="67" y="85"/>
                  </a:cubicBezTo>
                  <a:cubicBezTo>
                    <a:pt x="68" y="85"/>
                    <a:pt x="68" y="85"/>
                    <a:pt x="69" y="86"/>
                  </a:cubicBezTo>
                  <a:cubicBezTo>
                    <a:pt x="70" y="87"/>
                    <a:pt x="72" y="88"/>
                    <a:pt x="74" y="87"/>
                  </a:cubicBezTo>
                  <a:cubicBezTo>
                    <a:pt x="74" y="87"/>
                    <a:pt x="75" y="86"/>
                    <a:pt x="75" y="86"/>
                  </a:cubicBezTo>
                  <a:cubicBezTo>
                    <a:pt x="76" y="85"/>
                    <a:pt x="77" y="84"/>
                    <a:pt x="79" y="84"/>
                  </a:cubicBezTo>
                  <a:cubicBezTo>
                    <a:pt x="79" y="84"/>
                    <a:pt x="80" y="84"/>
                    <a:pt x="81" y="85"/>
                  </a:cubicBezTo>
                  <a:cubicBezTo>
                    <a:pt x="86" y="87"/>
                    <a:pt x="89" y="93"/>
                    <a:pt x="91" y="99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9" y="121"/>
                    <a:pt x="108" y="124"/>
                    <a:pt x="118" y="128"/>
                  </a:cubicBezTo>
                  <a:cubicBezTo>
                    <a:pt x="122" y="129"/>
                    <a:pt x="127" y="131"/>
                    <a:pt x="131" y="133"/>
                  </a:cubicBezTo>
                  <a:cubicBezTo>
                    <a:pt x="138" y="136"/>
                    <a:pt x="145" y="141"/>
                    <a:pt x="152" y="146"/>
                  </a:cubicBezTo>
                  <a:cubicBezTo>
                    <a:pt x="153" y="146"/>
                    <a:pt x="153" y="147"/>
                    <a:pt x="154" y="148"/>
                  </a:cubicBezTo>
                  <a:cubicBezTo>
                    <a:pt x="154" y="149"/>
                    <a:pt x="154" y="150"/>
                    <a:pt x="154" y="151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3" y="158"/>
                    <a:pt x="155" y="158"/>
                    <a:pt x="157" y="159"/>
                  </a:cubicBezTo>
                  <a:cubicBezTo>
                    <a:pt x="160" y="159"/>
                    <a:pt x="163" y="160"/>
                    <a:pt x="166" y="16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86">
              <a:extLst>
                <a:ext uri="{FF2B5EF4-FFF2-40B4-BE49-F238E27FC236}">
                  <a16:creationId xmlns:a16="http://schemas.microsoft.com/office/drawing/2014/main" id="{A75258D1-1CD4-4BB6-80CC-3936A6EC6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0125" y="2736850"/>
              <a:ext cx="2074863" cy="1860550"/>
            </a:xfrm>
            <a:custGeom>
              <a:avLst/>
              <a:gdLst>
                <a:gd name="T0" fmla="*/ 419 w 510"/>
                <a:gd name="T1" fmla="*/ 179 h 457"/>
                <a:gd name="T2" fmla="*/ 388 w 510"/>
                <a:gd name="T3" fmla="*/ 161 h 457"/>
                <a:gd name="T4" fmla="*/ 356 w 510"/>
                <a:gd name="T5" fmla="*/ 178 h 457"/>
                <a:gd name="T6" fmla="*/ 321 w 510"/>
                <a:gd name="T7" fmla="*/ 166 h 457"/>
                <a:gd name="T8" fmla="*/ 297 w 510"/>
                <a:gd name="T9" fmla="*/ 158 h 457"/>
                <a:gd name="T10" fmla="*/ 268 w 510"/>
                <a:gd name="T11" fmla="*/ 138 h 457"/>
                <a:gd name="T12" fmla="*/ 253 w 510"/>
                <a:gd name="T13" fmla="*/ 107 h 457"/>
                <a:gd name="T14" fmla="*/ 256 w 510"/>
                <a:gd name="T15" fmla="*/ 74 h 457"/>
                <a:gd name="T16" fmla="*/ 211 w 510"/>
                <a:gd name="T17" fmla="*/ 16 h 457"/>
                <a:gd name="T18" fmla="*/ 191 w 510"/>
                <a:gd name="T19" fmla="*/ 3 h 457"/>
                <a:gd name="T20" fmla="*/ 151 w 510"/>
                <a:gd name="T21" fmla="*/ 17 h 457"/>
                <a:gd name="T22" fmla="*/ 151 w 510"/>
                <a:gd name="T23" fmla="*/ 33 h 457"/>
                <a:gd name="T24" fmla="*/ 142 w 510"/>
                <a:gd name="T25" fmla="*/ 58 h 457"/>
                <a:gd name="T26" fmla="*/ 121 w 510"/>
                <a:gd name="T27" fmla="*/ 73 h 457"/>
                <a:gd name="T28" fmla="*/ 108 w 510"/>
                <a:gd name="T29" fmla="*/ 97 h 457"/>
                <a:gd name="T30" fmla="*/ 83 w 510"/>
                <a:gd name="T31" fmla="*/ 105 h 457"/>
                <a:gd name="T32" fmla="*/ 74 w 510"/>
                <a:gd name="T33" fmla="*/ 123 h 457"/>
                <a:gd name="T34" fmla="*/ 43 w 510"/>
                <a:gd name="T35" fmla="*/ 134 h 457"/>
                <a:gd name="T36" fmla="*/ 8 w 510"/>
                <a:gd name="T37" fmla="*/ 142 h 457"/>
                <a:gd name="T38" fmla="*/ 25 w 510"/>
                <a:gd name="T39" fmla="*/ 180 h 457"/>
                <a:gd name="T40" fmla="*/ 78 w 510"/>
                <a:gd name="T41" fmla="*/ 197 h 457"/>
                <a:gd name="T42" fmla="*/ 127 w 510"/>
                <a:gd name="T43" fmla="*/ 243 h 457"/>
                <a:gd name="T44" fmla="*/ 162 w 510"/>
                <a:gd name="T45" fmla="*/ 242 h 457"/>
                <a:gd name="T46" fmla="*/ 174 w 510"/>
                <a:gd name="T47" fmla="*/ 316 h 457"/>
                <a:gd name="T48" fmla="*/ 200 w 510"/>
                <a:gd name="T49" fmla="*/ 396 h 457"/>
                <a:gd name="T50" fmla="*/ 240 w 510"/>
                <a:gd name="T51" fmla="*/ 454 h 457"/>
                <a:gd name="T52" fmla="*/ 268 w 510"/>
                <a:gd name="T53" fmla="*/ 413 h 457"/>
                <a:gd name="T54" fmla="*/ 286 w 510"/>
                <a:gd name="T55" fmla="*/ 345 h 457"/>
                <a:gd name="T56" fmla="*/ 323 w 510"/>
                <a:gd name="T57" fmla="*/ 311 h 457"/>
                <a:gd name="T58" fmla="*/ 373 w 510"/>
                <a:gd name="T59" fmla="*/ 254 h 457"/>
                <a:gd name="T60" fmla="*/ 407 w 510"/>
                <a:gd name="T61" fmla="*/ 251 h 457"/>
                <a:gd name="T62" fmla="*/ 444 w 510"/>
                <a:gd name="T63" fmla="*/ 257 h 457"/>
                <a:gd name="T64" fmla="*/ 453 w 510"/>
                <a:gd name="T65" fmla="*/ 248 h 457"/>
                <a:gd name="T66" fmla="*/ 438 w 510"/>
                <a:gd name="T67" fmla="*/ 230 h 457"/>
                <a:gd name="T68" fmla="*/ 428 w 510"/>
                <a:gd name="T69" fmla="*/ 223 h 457"/>
                <a:gd name="T70" fmla="*/ 409 w 510"/>
                <a:gd name="T71" fmla="*/ 201 h 457"/>
                <a:gd name="T72" fmla="*/ 389 w 510"/>
                <a:gd name="T73" fmla="*/ 183 h 457"/>
                <a:gd name="T74" fmla="*/ 385 w 510"/>
                <a:gd name="T75" fmla="*/ 201 h 457"/>
                <a:gd name="T76" fmla="*/ 399 w 510"/>
                <a:gd name="T77" fmla="*/ 231 h 457"/>
                <a:gd name="T78" fmla="*/ 391 w 510"/>
                <a:gd name="T79" fmla="*/ 214 h 457"/>
                <a:gd name="T80" fmla="*/ 384 w 510"/>
                <a:gd name="T81" fmla="*/ 191 h 457"/>
                <a:gd name="T82" fmla="*/ 404 w 510"/>
                <a:gd name="T83" fmla="*/ 183 h 457"/>
                <a:gd name="T84" fmla="*/ 447 w 510"/>
                <a:gd name="T85" fmla="*/ 200 h 457"/>
                <a:gd name="T86" fmla="*/ 435 w 510"/>
                <a:gd name="T87" fmla="*/ 232 h 457"/>
                <a:gd name="T88" fmla="*/ 446 w 510"/>
                <a:gd name="T89" fmla="*/ 230 h 457"/>
                <a:gd name="T90" fmla="*/ 456 w 510"/>
                <a:gd name="T91" fmla="*/ 240 h 457"/>
                <a:gd name="T92" fmla="*/ 476 w 510"/>
                <a:gd name="T93" fmla="*/ 195 h 457"/>
                <a:gd name="T94" fmla="*/ 488 w 510"/>
                <a:gd name="T95" fmla="*/ 173 h 457"/>
                <a:gd name="T96" fmla="*/ 210 w 510"/>
                <a:gd name="T97" fmla="*/ 87 h 457"/>
                <a:gd name="T98" fmla="*/ 200 w 510"/>
                <a:gd name="T99" fmla="*/ 90 h 457"/>
                <a:gd name="T100" fmla="*/ 184 w 510"/>
                <a:gd name="T101" fmla="*/ 115 h 457"/>
                <a:gd name="T102" fmla="*/ 167 w 510"/>
                <a:gd name="T103" fmla="*/ 138 h 457"/>
                <a:gd name="T104" fmla="*/ 133 w 510"/>
                <a:gd name="T105" fmla="*/ 156 h 457"/>
                <a:gd name="T106" fmla="*/ 128 w 510"/>
                <a:gd name="T107" fmla="*/ 178 h 457"/>
                <a:gd name="T108" fmla="*/ 141 w 510"/>
                <a:gd name="T109" fmla="*/ 215 h 457"/>
                <a:gd name="T110" fmla="*/ 112 w 510"/>
                <a:gd name="T111" fmla="*/ 215 h 457"/>
                <a:gd name="T112" fmla="*/ 101 w 510"/>
                <a:gd name="T113" fmla="*/ 218 h 457"/>
                <a:gd name="T114" fmla="*/ 139 w 510"/>
                <a:gd name="T115" fmla="*/ 214 h 457"/>
                <a:gd name="T116" fmla="*/ 122 w 510"/>
                <a:gd name="T117" fmla="*/ 179 h 457"/>
                <a:gd name="T118" fmla="*/ 138 w 510"/>
                <a:gd name="T119" fmla="*/ 159 h 457"/>
                <a:gd name="T120" fmla="*/ 181 w 510"/>
                <a:gd name="T121" fmla="*/ 118 h 457"/>
                <a:gd name="T122" fmla="*/ 192 w 510"/>
                <a:gd name="T123" fmla="*/ 91 h 457"/>
                <a:gd name="T124" fmla="*/ 202 w 510"/>
                <a:gd name="T125" fmla="*/ 8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57">
                  <a:moveTo>
                    <a:pt x="499" y="159"/>
                  </a:moveTo>
                  <a:cubicBezTo>
                    <a:pt x="494" y="158"/>
                    <a:pt x="489" y="156"/>
                    <a:pt x="485" y="158"/>
                  </a:cubicBezTo>
                  <a:cubicBezTo>
                    <a:pt x="482" y="159"/>
                    <a:pt x="480" y="161"/>
                    <a:pt x="477" y="164"/>
                  </a:cubicBezTo>
                  <a:cubicBezTo>
                    <a:pt x="476" y="165"/>
                    <a:pt x="474" y="167"/>
                    <a:pt x="472" y="168"/>
                  </a:cubicBezTo>
                  <a:cubicBezTo>
                    <a:pt x="467" y="171"/>
                    <a:pt x="461" y="172"/>
                    <a:pt x="456" y="173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6" y="179"/>
                    <a:pt x="413" y="179"/>
                    <a:pt x="410" y="179"/>
                  </a:cubicBezTo>
                  <a:cubicBezTo>
                    <a:pt x="408" y="179"/>
                    <a:pt x="406" y="179"/>
                    <a:pt x="404" y="179"/>
                  </a:cubicBezTo>
                  <a:cubicBezTo>
                    <a:pt x="398" y="177"/>
                    <a:pt x="393" y="172"/>
                    <a:pt x="391" y="166"/>
                  </a:cubicBezTo>
                  <a:cubicBezTo>
                    <a:pt x="391" y="166"/>
                    <a:pt x="390" y="165"/>
                    <a:pt x="390" y="165"/>
                  </a:cubicBezTo>
                  <a:cubicBezTo>
                    <a:pt x="390" y="164"/>
                    <a:pt x="390" y="163"/>
                    <a:pt x="389" y="162"/>
                  </a:cubicBezTo>
                  <a:cubicBezTo>
                    <a:pt x="389" y="162"/>
                    <a:pt x="388" y="161"/>
                    <a:pt x="388" y="161"/>
                  </a:cubicBezTo>
                  <a:cubicBezTo>
                    <a:pt x="385" y="166"/>
                    <a:pt x="384" y="172"/>
                    <a:pt x="385" y="177"/>
                  </a:cubicBezTo>
                  <a:cubicBezTo>
                    <a:pt x="386" y="179"/>
                    <a:pt x="386" y="180"/>
                    <a:pt x="385" y="181"/>
                  </a:cubicBezTo>
                  <a:cubicBezTo>
                    <a:pt x="385" y="182"/>
                    <a:pt x="383" y="183"/>
                    <a:pt x="383" y="183"/>
                  </a:cubicBezTo>
                  <a:cubicBezTo>
                    <a:pt x="381" y="184"/>
                    <a:pt x="378" y="185"/>
                    <a:pt x="376" y="185"/>
                  </a:cubicBezTo>
                  <a:cubicBezTo>
                    <a:pt x="373" y="185"/>
                    <a:pt x="369" y="184"/>
                    <a:pt x="365" y="182"/>
                  </a:cubicBezTo>
                  <a:cubicBezTo>
                    <a:pt x="362" y="181"/>
                    <a:pt x="359" y="180"/>
                    <a:pt x="356" y="178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353" y="176"/>
                    <a:pt x="351" y="175"/>
                    <a:pt x="349" y="174"/>
                  </a:cubicBezTo>
                  <a:cubicBezTo>
                    <a:pt x="347" y="173"/>
                    <a:pt x="344" y="173"/>
                    <a:pt x="341" y="172"/>
                  </a:cubicBezTo>
                  <a:cubicBezTo>
                    <a:pt x="337" y="172"/>
                    <a:pt x="334" y="171"/>
                    <a:pt x="331" y="169"/>
                  </a:cubicBezTo>
                  <a:cubicBezTo>
                    <a:pt x="330" y="169"/>
                    <a:pt x="329" y="168"/>
                    <a:pt x="328" y="168"/>
                  </a:cubicBezTo>
                  <a:cubicBezTo>
                    <a:pt x="326" y="167"/>
                    <a:pt x="324" y="165"/>
                    <a:pt x="321" y="166"/>
                  </a:cubicBezTo>
                  <a:cubicBezTo>
                    <a:pt x="320" y="166"/>
                    <a:pt x="320" y="166"/>
                    <a:pt x="319" y="166"/>
                  </a:cubicBezTo>
                  <a:cubicBezTo>
                    <a:pt x="317" y="166"/>
                    <a:pt x="315" y="167"/>
                    <a:pt x="313" y="166"/>
                  </a:cubicBezTo>
                  <a:cubicBezTo>
                    <a:pt x="312" y="165"/>
                    <a:pt x="312" y="165"/>
                    <a:pt x="311" y="164"/>
                  </a:cubicBezTo>
                  <a:cubicBezTo>
                    <a:pt x="311" y="163"/>
                    <a:pt x="310" y="163"/>
                    <a:pt x="310" y="163"/>
                  </a:cubicBezTo>
                  <a:cubicBezTo>
                    <a:pt x="308" y="161"/>
                    <a:pt x="306" y="160"/>
                    <a:pt x="303" y="160"/>
                  </a:cubicBezTo>
                  <a:cubicBezTo>
                    <a:pt x="301" y="160"/>
                    <a:pt x="299" y="159"/>
                    <a:pt x="297" y="158"/>
                  </a:cubicBezTo>
                  <a:cubicBezTo>
                    <a:pt x="295" y="157"/>
                    <a:pt x="293" y="156"/>
                    <a:pt x="292" y="154"/>
                  </a:cubicBezTo>
                  <a:cubicBezTo>
                    <a:pt x="291" y="154"/>
                    <a:pt x="290" y="153"/>
                    <a:pt x="289" y="152"/>
                  </a:cubicBezTo>
                  <a:cubicBezTo>
                    <a:pt x="286" y="150"/>
                    <a:pt x="282" y="148"/>
                    <a:pt x="278" y="147"/>
                  </a:cubicBezTo>
                  <a:cubicBezTo>
                    <a:pt x="275" y="146"/>
                    <a:pt x="273" y="145"/>
                    <a:pt x="270" y="144"/>
                  </a:cubicBezTo>
                  <a:cubicBezTo>
                    <a:pt x="270" y="143"/>
                    <a:pt x="268" y="143"/>
                    <a:pt x="268" y="141"/>
                  </a:cubicBezTo>
                  <a:cubicBezTo>
                    <a:pt x="267" y="140"/>
                    <a:pt x="268" y="139"/>
                    <a:pt x="268" y="138"/>
                  </a:cubicBezTo>
                  <a:cubicBezTo>
                    <a:pt x="270" y="133"/>
                    <a:pt x="272" y="127"/>
                    <a:pt x="275" y="122"/>
                  </a:cubicBezTo>
                  <a:cubicBezTo>
                    <a:pt x="274" y="121"/>
                    <a:pt x="272" y="120"/>
                    <a:pt x="271" y="118"/>
                  </a:cubicBezTo>
                  <a:cubicBezTo>
                    <a:pt x="270" y="117"/>
                    <a:pt x="269" y="117"/>
                    <a:pt x="268" y="116"/>
                  </a:cubicBezTo>
                  <a:cubicBezTo>
                    <a:pt x="266" y="113"/>
                    <a:pt x="262" y="111"/>
                    <a:pt x="258" y="110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09"/>
                    <a:pt x="254" y="108"/>
                    <a:pt x="253" y="107"/>
                  </a:cubicBezTo>
                  <a:cubicBezTo>
                    <a:pt x="252" y="105"/>
                    <a:pt x="251" y="104"/>
                    <a:pt x="250" y="102"/>
                  </a:cubicBezTo>
                  <a:cubicBezTo>
                    <a:pt x="248" y="95"/>
                    <a:pt x="246" y="88"/>
                    <a:pt x="245" y="81"/>
                  </a:cubicBezTo>
                  <a:cubicBezTo>
                    <a:pt x="244" y="78"/>
                    <a:pt x="244" y="78"/>
                    <a:pt x="244" y="78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8" y="81"/>
                    <a:pt x="254" y="85"/>
                    <a:pt x="256" y="82"/>
                  </a:cubicBezTo>
                  <a:cubicBezTo>
                    <a:pt x="258" y="81"/>
                    <a:pt x="258" y="78"/>
                    <a:pt x="256" y="74"/>
                  </a:cubicBezTo>
                  <a:cubicBezTo>
                    <a:pt x="250" y="57"/>
                    <a:pt x="250" y="57"/>
                    <a:pt x="250" y="57"/>
                  </a:cubicBezTo>
                  <a:cubicBezTo>
                    <a:pt x="248" y="51"/>
                    <a:pt x="245" y="44"/>
                    <a:pt x="241" y="38"/>
                  </a:cubicBezTo>
                  <a:cubicBezTo>
                    <a:pt x="237" y="32"/>
                    <a:pt x="231" y="28"/>
                    <a:pt x="225" y="27"/>
                  </a:cubicBezTo>
                  <a:cubicBezTo>
                    <a:pt x="225" y="27"/>
                    <a:pt x="224" y="26"/>
                    <a:pt x="223" y="26"/>
                  </a:cubicBezTo>
                  <a:cubicBezTo>
                    <a:pt x="219" y="25"/>
                    <a:pt x="214" y="25"/>
                    <a:pt x="212" y="20"/>
                  </a:cubicBezTo>
                  <a:cubicBezTo>
                    <a:pt x="211" y="19"/>
                    <a:pt x="211" y="18"/>
                    <a:pt x="211" y="16"/>
                  </a:cubicBezTo>
                  <a:cubicBezTo>
                    <a:pt x="211" y="15"/>
                    <a:pt x="211" y="14"/>
                    <a:pt x="211" y="13"/>
                  </a:cubicBezTo>
                  <a:cubicBezTo>
                    <a:pt x="209" y="11"/>
                    <a:pt x="206" y="10"/>
                    <a:pt x="203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198" y="7"/>
                    <a:pt x="194" y="5"/>
                    <a:pt x="194" y="0"/>
                  </a:cubicBezTo>
                  <a:cubicBezTo>
                    <a:pt x="193" y="1"/>
                    <a:pt x="192" y="1"/>
                    <a:pt x="191" y="1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1" y="3"/>
                    <a:pt x="191" y="4"/>
                    <a:pt x="190" y="4"/>
                  </a:cubicBezTo>
                  <a:cubicBezTo>
                    <a:pt x="189" y="4"/>
                    <a:pt x="187" y="5"/>
                    <a:pt x="186" y="5"/>
                  </a:cubicBezTo>
                  <a:cubicBezTo>
                    <a:pt x="184" y="6"/>
                    <a:pt x="182" y="6"/>
                    <a:pt x="179" y="7"/>
                  </a:cubicBezTo>
                  <a:cubicBezTo>
                    <a:pt x="174" y="7"/>
                    <a:pt x="169" y="7"/>
                    <a:pt x="164" y="9"/>
                  </a:cubicBezTo>
                  <a:cubicBezTo>
                    <a:pt x="161" y="10"/>
                    <a:pt x="155" y="12"/>
                    <a:pt x="152" y="17"/>
                  </a:cubicBezTo>
                  <a:cubicBezTo>
                    <a:pt x="152" y="17"/>
                    <a:pt x="151" y="17"/>
                    <a:pt x="151" y="17"/>
                  </a:cubicBezTo>
                  <a:cubicBezTo>
                    <a:pt x="151" y="17"/>
                    <a:pt x="150" y="17"/>
                    <a:pt x="150" y="17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7"/>
                    <a:pt x="146" y="20"/>
                    <a:pt x="148" y="23"/>
                  </a:cubicBezTo>
                  <a:cubicBezTo>
                    <a:pt x="148" y="23"/>
                    <a:pt x="148" y="24"/>
                    <a:pt x="149" y="24"/>
                  </a:cubicBezTo>
                  <a:cubicBezTo>
                    <a:pt x="150" y="25"/>
                    <a:pt x="150" y="27"/>
                    <a:pt x="151" y="28"/>
                  </a:cubicBezTo>
                  <a:cubicBezTo>
                    <a:pt x="151" y="30"/>
                    <a:pt x="151" y="32"/>
                    <a:pt x="151" y="33"/>
                  </a:cubicBezTo>
                  <a:cubicBezTo>
                    <a:pt x="150" y="38"/>
                    <a:pt x="147" y="43"/>
                    <a:pt x="143" y="47"/>
                  </a:cubicBezTo>
                  <a:cubicBezTo>
                    <a:pt x="144" y="47"/>
                    <a:pt x="146" y="49"/>
                    <a:pt x="146" y="50"/>
                  </a:cubicBezTo>
                  <a:cubicBezTo>
                    <a:pt x="147" y="51"/>
                    <a:pt x="147" y="51"/>
                    <a:pt x="146" y="52"/>
                  </a:cubicBezTo>
                  <a:cubicBezTo>
                    <a:pt x="145" y="53"/>
                    <a:pt x="144" y="55"/>
                    <a:pt x="143" y="57"/>
                  </a:cubicBezTo>
                  <a:cubicBezTo>
                    <a:pt x="143" y="58"/>
                    <a:pt x="143" y="58"/>
                    <a:pt x="143" y="58"/>
                  </a:cubicBezTo>
                  <a:cubicBezTo>
                    <a:pt x="143" y="58"/>
                    <a:pt x="142" y="58"/>
                    <a:pt x="142" y="58"/>
                  </a:cubicBezTo>
                  <a:cubicBezTo>
                    <a:pt x="137" y="57"/>
                    <a:pt x="133" y="56"/>
                    <a:pt x="129" y="55"/>
                  </a:cubicBezTo>
                  <a:cubicBezTo>
                    <a:pt x="130" y="58"/>
                    <a:pt x="131" y="61"/>
                    <a:pt x="132" y="63"/>
                  </a:cubicBezTo>
                  <a:cubicBezTo>
                    <a:pt x="132" y="65"/>
                    <a:pt x="132" y="66"/>
                    <a:pt x="133" y="67"/>
                  </a:cubicBezTo>
                  <a:cubicBezTo>
                    <a:pt x="133" y="68"/>
                    <a:pt x="133" y="68"/>
                    <a:pt x="132" y="68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2" y="72"/>
                    <a:pt x="122" y="73"/>
                    <a:pt x="121" y="73"/>
                  </a:cubicBezTo>
                  <a:cubicBezTo>
                    <a:pt x="121" y="74"/>
                    <a:pt x="121" y="75"/>
                    <a:pt x="121" y="75"/>
                  </a:cubicBezTo>
                  <a:cubicBezTo>
                    <a:pt x="118" y="92"/>
                    <a:pt x="118" y="92"/>
                    <a:pt x="118" y="92"/>
                  </a:cubicBezTo>
                  <a:cubicBezTo>
                    <a:pt x="118" y="92"/>
                    <a:pt x="118" y="93"/>
                    <a:pt x="118" y="93"/>
                  </a:cubicBezTo>
                  <a:cubicBezTo>
                    <a:pt x="115" y="94"/>
                    <a:pt x="112" y="96"/>
                    <a:pt x="110" y="98"/>
                  </a:cubicBezTo>
                  <a:cubicBezTo>
                    <a:pt x="110" y="98"/>
                    <a:pt x="110" y="98"/>
                    <a:pt x="109" y="98"/>
                  </a:cubicBezTo>
                  <a:cubicBezTo>
                    <a:pt x="109" y="98"/>
                    <a:pt x="108" y="98"/>
                    <a:pt x="108" y="97"/>
                  </a:cubicBezTo>
                  <a:cubicBezTo>
                    <a:pt x="107" y="95"/>
                    <a:pt x="103" y="93"/>
                    <a:pt x="100" y="94"/>
                  </a:cubicBezTo>
                  <a:cubicBezTo>
                    <a:pt x="97" y="94"/>
                    <a:pt x="95" y="96"/>
                    <a:pt x="92" y="98"/>
                  </a:cubicBezTo>
                  <a:cubicBezTo>
                    <a:pt x="93" y="99"/>
                    <a:pt x="94" y="100"/>
                    <a:pt x="95" y="101"/>
                  </a:cubicBezTo>
                  <a:cubicBezTo>
                    <a:pt x="95" y="102"/>
                    <a:pt x="96" y="103"/>
                    <a:pt x="95" y="104"/>
                  </a:cubicBezTo>
                  <a:cubicBezTo>
                    <a:pt x="95" y="105"/>
                    <a:pt x="94" y="105"/>
                    <a:pt x="93" y="105"/>
                  </a:cubicBezTo>
                  <a:cubicBezTo>
                    <a:pt x="90" y="106"/>
                    <a:pt x="87" y="106"/>
                    <a:pt x="83" y="105"/>
                  </a:cubicBezTo>
                  <a:cubicBezTo>
                    <a:pt x="83" y="105"/>
                    <a:pt x="83" y="104"/>
                    <a:pt x="83" y="104"/>
                  </a:cubicBezTo>
                  <a:cubicBezTo>
                    <a:pt x="82" y="104"/>
                    <a:pt x="81" y="104"/>
                    <a:pt x="80" y="103"/>
                  </a:cubicBezTo>
                  <a:cubicBezTo>
                    <a:pt x="78" y="103"/>
                    <a:pt x="76" y="105"/>
                    <a:pt x="76" y="107"/>
                  </a:cubicBezTo>
                  <a:cubicBezTo>
                    <a:pt x="75" y="109"/>
                    <a:pt x="75" y="111"/>
                    <a:pt x="75" y="113"/>
                  </a:cubicBezTo>
                  <a:cubicBezTo>
                    <a:pt x="75" y="113"/>
                    <a:pt x="76" y="114"/>
                    <a:pt x="75" y="115"/>
                  </a:cubicBezTo>
                  <a:cubicBezTo>
                    <a:pt x="75" y="117"/>
                    <a:pt x="75" y="120"/>
                    <a:pt x="74" y="123"/>
                  </a:cubicBezTo>
                  <a:cubicBezTo>
                    <a:pt x="74" y="123"/>
                    <a:pt x="74" y="124"/>
                    <a:pt x="74" y="124"/>
                  </a:cubicBezTo>
                  <a:cubicBezTo>
                    <a:pt x="73" y="125"/>
                    <a:pt x="72" y="126"/>
                    <a:pt x="71" y="126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0" y="131"/>
                    <a:pt x="47" y="132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4" y="134"/>
                    <a:pt x="43" y="134"/>
                    <a:pt x="43" y="134"/>
                  </a:cubicBezTo>
                  <a:cubicBezTo>
                    <a:pt x="42" y="134"/>
                    <a:pt x="41" y="134"/>
                    <a:pt x="41" y="134"/>
                  </a:cubicBezTo>
                  <a:cubicBezTo>
                    <a:pt x="41" y="134"/>
                    <a:pt x="40" y="134"/>
                    <a:pt x="40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28" y="134"/>
                    <a:pt x="24" y="134"/>
                    <a:pt x="20" y="133"/>
                  </a:cubicBezTo>
                  <a:cubicBezTo>
                    <a:pt x="13" y="132"/>
                    <a:pt x="7" y="130"/>
                    <a:pt x="0" y="127"/>
                  </a:cubicBezTo>
                  <a:cubicBezTo>
                    <a:pt x="1" y="131"/>
                    <a:pt x="3" y="136"/>
                    <a:pt x="8" y="142"/>
                  </a:cubicBezTo>
                  <a:cubicBezTo>
                    <a:pt x="15" y="143"/>
                    <a:pt x="20" y="147"/>
                    <a:pt x="24" y="153"/>
                  </a:cubicBezTo>
                  <a:cubicBezTo>
                    <a:pt x="27" y="158"/>
                    <a:pt x="27" y="165"/>
                    <a:pt x="24" y="170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30" y="172"/>
                    <a:pt x="30" y="173"/>
                    <a:pt x="30" y="174"/>
                  </a:cubicBezTo>
                  <a:cubicBezTo>
                    <a:pt x="30" y="175"/>
                    <a:pt x="30" y="177"/>
                    <a:pt x="29" y="178"/>
                  </a:cubicBezTo>
                  <a:cubicBezTo>
                    <a:pt x="28" y="179"/>
                    <a:pt x="26" y="179"/>
                    <a:pt x="25" y="180"/>
                  </a:cubicBezTo>
                  <a:cubicBezTo>
                    <a:pt x="24" y="180"/>
                    <a:pt x="24" y="180"/>
                    <a:pt x="24" y="180"/>
                  </a:cubicBezTo>
                  <a:cubicBezTo>
                    <a:pt x="16" y="184"/>
                    <a:pt x="10" y="193"/>
                    <a:pt x="12" y="202"/>
                  </a:cubicBezTo>
                  <a:cubicBezTo>
                    <a:pt x="12" y="202"/>
                    <a:pt x="12" y="202"/>
                    <a:pt x="12" y="202"/>
                  </a:cubicBezTo>
                  <a:cubicBezTo>
                    <a:pt x="15" y="202"/>
                    <a:pt x="18" y="202"/>
                    <a:pt x="20" y="201"/>
                  </a:cubicBezTo>
                  <a:cubicBezTo>
                    <a:pt x="36" y="195"/>
                    <a:pt x="52" y="197"/>
                    <a:pt x="68" y="195"/>
                  </a:cubicBezTo>
                  <a:cubicBezTo>
                    <a:pt x="71" y="195"/>
                    <a:pt x="75" y="195"/>
                    <a:pt x="78" y="197"/>
                  </a:cubicBezTo>
                  <a:cubicBezTo>
                    <a:pt x="81" y="199"/>
                    <a:pt x="80" y="204"/>
                    <a:pt x="77" y="205"/>
                  </a:cubicBezTo>
                  <a:cubicBezTo>
                    <a:pt x="82" y="206"/>
                    <a:pt x="86" y="209"/>
                    <a:pt x="88" y="214"/>
                  </a:cubicBezTo>
                  <a:cubicBezTo>
                    <a:pt x="89" y="216"/>
                    <a:pt x="89" y="218"/>
                    <a:pt x="90" y="220"/>
                  </a:cubicBezTo>
                  <a:cubicBezTo>
                    <a:pt x="92" y="224"/>
                    <a:pt x="97" y="225"/>
                    <a:pt x="101" y="227"/>
                  </a:cubicBezTo>
                  <a:cubicBezTo>
                    <a:pt x="111" y="231"/>
                    <a:pt x="120" y="240"/>
                    <a:pt x="131" y="239"/>
                  </a:cubicBezTo>
                  <a:cubicBezTo>
                    <a:pt x="132" y="241"/>
                    <a:pt x="129" y="243"/>
                    <a:pt x="127" y="243"/>
                  </a:cubicBezTo>
                  <a:cubicBezTo>
                    <a:pt x="122" y="243"/>
                    <a:pt x="117" y="243"/>
                    <a:pt x="113" y="243"/>
                  </a:cubicBezTo>
                  <a:cubicBezTo>
                    <a:pt x="112" y="246"/>
                    <a:pt x="116" y="248"/>
                    <a:pt x="119" y="249"/>
                  </a:cubicBezTo>
                  <a:cubicBezTo>
                    <a:pt x="127" y="253"/>
                    <a:pt x="128" y="263"/>
                    <a:pt x="135" y="268"/>
                  </a:cubicBezTo>
                  <a:cubicBezTo>
                    <a:pt x="140" y="271"/>
                    <a:pt x="148" y="270"/>
                    <a:pt x="152" y="266"/>
                  </a:cubicBezTo>
                  <a:cubicBezTo>
                    <a:pt x="157" y="262"/>
                    <a:pt x="159" y="255"/>
                    <a:pt x="159" y="248"/>
                  </a:cubicBezTo>
                  <a:cubicBezTo>
                    <a:pt x="159" y="246"/>
                    <a:pt x="160" y="242"/>
                    <a:pt x="162" y="242"/>
                  </a:cubicBezTo>
                  <a:cubicBezTo>
                    <a:pt x="165" y="250"/>
                    <a:pt x="167" y="258"/>
                    <a:pt x="167" y="266"/>
                  </a:cubicBezTo>
                  <a:cubicBezTo>
                    <a:pt x="167" y="269"/>
                    <a:pt x="167" y="272"/>
                    <a:pt x="166" y="275"/>
                  </a:cubicBezTo>
                  <a:cubicBezTo>
                    <a:pt x="166" y="276"/>
                    <a:pt x="165" y="277"/>
                    <a:pt x="165" y="278"/>
                  </a:cubicBezTo>
                  <a:cubicBezTo>
                    <a:pt x="165" y="280"/>
                    <a:pt x="166" y="281"/>
                    <a:pt x="166" y="283"/>
                  </a:cubicBezTo>
                  <a:cubicBezTo>
                    <a:pt x="166" y="286"/>
                    <a:pt x="167" y="288"/>
                    <a:pt x="168" y="291"/>
                  </a:cubicBezTo>
                  <a:cubicBezTo>
                    <a:pt x="169" y="299"/>
                    <a:pt x="170" y="309"/>
                    <a:pt x="174" y="316"/>
                  </a:cubicBezTo>
                  <a:cubicBezTo>
                    <a:pt x="175" y="318"/>
                    <a:pt x="175" y="319"/>
                    <a:pt x="176" y="321"/>
                  </a:cubicBezTo>
                  <a:cubicBezTo>
                    <a:pt x="176" y="323"/>
                    <a:pt x="176" y="325"/>
                    <a:pt x="176" y="327"/>
                  </a:cubicBezTo>
                  <a:cubicBezTo>
                    <a:pt x="176" y="334"/>
                    <a:pt x="179" y="341"/>
                    <a:pt x="183" y="348"/>
                  </a:cubicBezTo>
                  <a:cubicBezTo>
                    <a:pt x="186" y="354"/>
                    <a:pt x="189" y="361"/>
                    <a:pt x="192" y="368"/>
                  </a:cubicBezTo>
                  <a:cubicBezTo>
                    <a:pt x="195" y="372"/>
                    <a:pt x="194" y="379"/>
                    <a:pt x="195" y="384"/>
                  </a:cubicBezTo>
                  <a:cubicBezTo>
                    <a:pt x="197" y="388"/>
                    <a:pt x="198" y="393"/>
                    <a:pt x="200" y="396"/>
                  </a:cubicBezTo>
                  <a:cubicBezTo>
                    <a:pt x="202" y="398"/>
                    <a:pt x="204" y="400"/>
                    <a:pt x="206" y="402"/>
                  </a:cubicBezTo>
                  <a:cubicBezTo>
                    <a:pt x="209" y="405"/>
                    <a:pt x="210" y="409"/>
                    <a:pt x="212" y="412"/>
                  </a:cubicBezTo>
                  <a:cubicBezTo>
                    <a:pt x="217" y="426"/>
                    <a:pt x="222" y="440"/>
                    <a:pt x="227" y="453"/>
                  </a:cubicBezTo>
                  <a:cubicBezTo>
                    <a:pt x="227" y="454"/>
                    <a:pt x="228" y="455"/>
                    <a:pt x="228" y="456"/>
                  </a:cubicBezTo>
                  <a:cubicBezTo>
                    <a:pt x="230" y="457"/>
                    <a:pt x="231" y="456"/>
                    <a:pt x="233" y="456"/>
                  </a:cubicBezTo>
                  <a:cubicBezTo>
                    <a:pt x="235" y="455"/>
                    <a:pt x="238" y="455"/>
                    <a:pt x="240" y="454"/>
                  </a:cubicBezTo>
                  <a:cubicBezTo>
                    <a:pt x="242" y="453"/>
                    <a:pt x="245" y="452"/>
                    <a:pt x="246" y="450"/>
                  </a:cubicBezTo>
                  <a:cubicBezTo>
                    <a:pt x="246" y="449"/>
                    <a:pt x="246" y="447"/>
                    <a:pt x="247" y="446"/>
                  </a:cubicBezTo>
                  <a:cubicBezTo>
                    <a:pt x="248" y="443"/>
                    <a:pt x="253" y="443"/>
                    <a:pt x="255" y="440"/>
                  </a:cubicBezTo>
                  <a:cubicBezTo>
                    <a:pt x="258" y="437"/>
                    <a:pt x="256" y="431"/>
                    <a:pt x="259" y="428"/>
                  </a:cubicBezTo>
                  <a:cubicBezTo>
                    <a:pt x="261" y="427"/>
                    <a:pt x="263" y="426"/>
                    <a:pt x="265" y="425"/>
                  </a:cubicBezTo>
                  <a:cubicBezTo>
                    <a:pt x="269" y="423"/>
                    <a:pt x="269" y="417"/>
                    <a:pt x="268" y="413"/>
                  </a:cubicBezTo>
                  <a:cubicBezTo>
                    <a:pt x="267" y="408"/>
                    <a:pt x="265" y="403"/>
                    <a:pt x="267" y="399"/>
                  </a:cubicBezTo>
                  <a:cubicBezTo>
                    <a:pt x="268" y="398"/>
                    <a:pt x="270" y="396"/>
                    <a:pt x="271" y="395"/>
                  </a:cubicBezTo>
                  <a:cubicBezTo>
                    <a:pt x="275" y="390"/>
                    <a:pt x="275" y="383"/>
                    <a:pt x="274" y="377"/>
                  </a:cubicBezTo>
                  <a:cubicBezTo>
                    <a:pt x="274" y="371"/>
                    <a:pt x="272" y="364"/>
                    <a:pt x="272" y="358"/>
                  </a:cubicBezTo>
                  <a:cubicBezTo>
                    <a:pt x="272" y="352"/>
                    <a:pt x="275" y="345"/>
                    <a:pt x="281" y="342"/>
                  </a:cubicBezTo>
                  <a:cubicBezTo>
                    <a:pt x="282" y="344"/>
                    <a:pt x="284" y="345"/>
                    <a:pt x="286" y="345"/>
                  </a:cubicBezTo>
                  <a:cubicBezTo>
                    <a:pt x="287" y="341"/>
                    <a:pt x="289" y="337"/>
                    <a:pt x="292" y="336"/>
                  </a:cubicBezTo>
                  <a:cubicBezTo>
                    <a:pt x="293" y="336"/>
                    <a:pt x="294" y="336"/>
                    <a:pt x="295" y="336"/>
                  </a:cubicBezTo>
                  <a:cubicBezTo>
                    <a:pt x="299" y="336"/>
                    <a:pt x="302" y="334"/>
                    <a:pt x="303" y="331"/>
                  </a:cubicBezTo>
                  <a:cubicBezTo>
                    <a:pt x="303" y="329"/>
                    <a:pt x="303" y="327"/>
                    <a:pt x="304" y="325"/>
                  </a:cubicBezTo>
                  <a:cubicBezTo>
                    <a:pt x="305" y="324"/>
                    <a:pt x="306" y="323"/>
                    <a:pt x="307" y="322"/>
                  </a:cubicBezTo>
                  <a:cubicBezTo>
                    <a:pt x="313" y="318"/>
                    <a:pt x="318" y="314"/>
                    <a:pt x="323" y="311"/>
                  </a:cubicBezTo>
                  <a:cubicBezTo>
                    <a:pt x="327" y="308"/>
                    <a:pt x="334" y="304"/>
                    <a:pt x="336" y="299"/>
                  </a:cubicBezTo>
                  <a:cubicBezTo>
                    <a:pt x="338" y="297"/>
                    <a:pt x="338" y="295"/>
                    <a:pt x="340" y="293"/>
                  </a:cubicBezTo>
                  <a:cubicBezTo>
                    <a:pt x="343" y="288"/>
                    <a:pt x="348" y="285"/>
                    <a:pt x="354" y="283"/>
                  </a:cubicBezTo>
                  <a:cubicBezTo>
                    <a:pt x="359" y="281"/>
                    <a:pt x="365" y="278"/>
                    <a:pt x="367" y="272"/>
                  </a:cubicBezTo>
                  <a:cubicBezTo>
                    <a:pt x="368" y="269"/>
                    <a:pt x="367" y="265"/>
                    <a:pt x="368" y="262"/>
                  </a:cubicBezTo>
                  <a:cubicBezTo>
                    <a:pt x="368" y="259"/>
                    <a:pt x="370" y="255"/>
                    <a:pt x="373" y="254"/>
                  </a:cubicBezTo>
                  <a:cubicBezTo>
                    <a:pt x="376" y="253"/>
                    <a:pt x="379" y="255"/>
                    <a:pt x="381" y="254"/>
                  </a:cubicBezTo>
                  <a:cubicBezTo>
                    <a:pt x="384" y="253"/>
                    <a:pt x="385" y="251"/>
                    <a:pt x="386" y="249"/>
                  </a:cubicBezTo>
                  <a:cubicBezTo>
                    <a:pt x="387" y="248"/>
                    <a:pt x="387" y="248"/>
                    <a:pt x="387" y="248"/>
                  </a:cubicBezTo>
                  <a:cubicBezTo>
                    <a:pt x="389" y="247"/>
                    <a:pt x="390" y="250"/>
                    <a:pt x="389" y="252"/>
                  </a:cubicBezTo>
                  <a:cubicBezTo>
                    <a:pt x="391" y="254"/>
                    <a:pt x="395" y="254"/>
                    <a:pt x="398" y="254"/>
                  </a:cubicBezTo>
                  <a:cubicBezTo>
                    <a:pt x="401" y="253"/>
                    <a:pt x="404" y="251"/>
                    <a:pt x="407" y="251"/>
                  </a:cubicBezTo>
                  <a:cubicBezTo>
                    <a:pt x="411" y="250"/>
                    <a:pt x="415" y="252"/>
                    <a:pt x="419" y="252"/>
                  </a:cubicBezTo>
                  <a:cubicBezTo>
                    <a:pt x="425" y="250"/>
                    <a:pt x="428" y="243"/>
                    <a:pt x="425" y="237"/>
                  </a:cubicBezTo>
                  <a:cubicBezTo>
                    <a:pt x="430" y="236"/>
                    <a:pt x="436" y="239"/>
                    <a:pt x="438" y="244"/>
                  </a:cubicBezTo>
                  <a:cubicBezTo>
                    <a:pt x="439" y="246"/>
                    <a:pt x="439" y="249"/>
                    <a:pt x="439" y="251"/>
                  </a:cubicBezTo>
                  <a:cubicBezTo>
                    <a:pt x="440" y="254"/>
                    <a:pt x="441" y="257"/>
                    <a:pt x="442" y="259"/>
                  </a:cubicBezTo>
                  <a:cubicBezTo>
                    <a:pt x="442" y="259"/>
                    <a:pt x="443" y="258"/>
                    <a:pt x="444" y="257"/>
                  </a:cubicBezTo>
                  <a:cubicBezTo>
                    <a:pt x="445" y="256"/>
                    <a:pt x="445" y="256"/>
                    <a:pt x="445" y="256"/>
                  </a:cubicBezTo>
                  <a:cubicBezTo>
                    <a:pt x="445" y="257"/>
                    <a:pt x="445" y="257"/>
                    <a:pt x="445" y="257"/>
                  </a:cubicBezTo>
                  <a:cubicBezTo>
                    <a:pt x="446" y="258"/>
                    <a:pt x="447" y="258"/>
                    <a:pt x="448" y="259"/>
                  </a:cubicBezTo>
                  <a:cubicBezTo>
                    <a:pt x="447" y="257"/>
                    <a:pt x="447" y="256"/>
                    <a:pt x="448" y="255"/>
                  </a:cubicBezTo>
                  <a:cubicBezTo>
                    <a:pt x="449" y="252"/>
                    <a:pt x="450" y="250"/>
                    <a:pt x="453" y="249"/>
                  </a:cubicBezTo>
                  <a:cubicBezTo>
                    <a:pt x="453" y="248"/>
                    <a:pt x="453" y="248"/>
                    <a:pt x="453" y="248"/>
                  </a:cubicBezTo>
                  <a:cubicBezTo>
                    <a:pt x="448" y="243"/>
                    <a:pt x="448" y="243"/>
                    <a:pt x="448" y="243"/>
                  </a:cubicBezTo>
                  <a:cubicBezTo>
                    <a:pt x="447" y="242"/>
                    <a:pt x="446" y="240"/>
                    <a:pt x="445" y="239"/>
                  </a:cubicBezTo>
                  <a:cubicBezTo>
                    <a:pt x="444" y="236"/>
                    <a:pt x="444" y="233"/>
                    <a:pt x="444" y="230"/>
                  </a:cubicBezTo>
                  <a:cubicBezTo>
                    <a:pt x="444" y="228"/>
                    <a:pt x="444" y="226"/>
                    <a:pt x="443" y="225"/>
                  </a:cubicBezTo>
                  <a:cubicBezTo>
                    <a:pt x="442" y="224"/>
                    <a:pt x="441" y="225"/>
                    <a:pt x="440" y="226"/>
                  </a:cubicBezTo>
                  <a:cubicBezTo>
                    <a:pt x="439" y="227"/>
                    <a:pt x="438" y="229"/>
                    <a:pt x="438" y="230"/>
                  </a:cubicBezTo>
                  <a:cubicBezTo>
                    <a:pt x="436" y="238"/>
                    <a:pt x="436" y="238"/>
                    <a:pt x="436" y="238"/>
                  </a:cubicBezTo>
                  <a:cubicBezTo>
                    <a:pt x="436" y="238"/>
                    <a:pt x="436" y="238"/>
                    <a:pt x="436" y="238"/>
                  </a:cubicBezTo>
                  <a:cubicBezTo>
                    <a:pt x="433" y="238"/>
                    <a:pt x="433" y="238"/>
                    <a:pt x="433" y="238"/>
                  </a:cubicBezTo>
                  <a:cubicBezTo>
                    <a:pt x="433" y="237"/>
                    <a:pt x="433" y="237"/>
                    <a:pt x="433" y="237"/>
                  </a:cubicBezTo>
                  <a:cubicBezTo>
                    <a:pt x="434" y="235"/>
                    <a:pt x="432" y="233"/>
                    <a:pt x="431" y="231"/>
                  </a:cubicBezTo>
                  <a:cubicBezTo>
                    <a:pt x="429" y="228"/>
                    <a:pt x="427" y="226"/>
                    <a:pt x="428" y="223"/>
                  </a:cubicBezTo>
                  <a:cubicBezTo>
                    <a:pt x="428" y="218"/>
                    <a:pt x="432" y="216"/>
                    <a:pt x="436" y="214"/>
                  </a:cubicBezTo>
                  <a:cubicBezTo>
                    <a:pt x="445" y="210"/>
                    <a:pt x="445" y="210"/>
                    <a:pt x="445" y="210"/>
                  </a:cubicBezTo>
                  <a:cubicBezTo>
                    <a:pt x="446" y="202"/>
                    <a:pt x="446" y="202"/>
                    <a:pt x="446" y="202"/>
                  </a:cubicBezTo>
                  <a:cubicBezTo>
                    <a:pt x="434" y="202"/>
                    <a:pt x="422" y="202"/>
                    <a:pt x="410" y="202"/>
                  </a:cubicBezTo>
                  <a:cubicBezTo>
                    <a:pt x="409" y="202"/>
                    <a:pt x="409" y="202"/>
                    <a:pt x="409" y="202"/>
                  </a:cubicBezTo>
                  <a:cubicBezTo>
                    <a:pt x="409" y="201"/>
                    <a:pt x="409" y="201"/>
                    <a:pt x="409" y="201"/>
                  </a:cubicBezTo>
                  <a:cubicBezTo>
                    <a:pt x="408" y="195"/>
                    <a:pt x="407" y="189"/>
                    <a:pt x="407" y="184"/>
                  </a:cubicBezTo>
                  <a:cubicBezTo>
                    <a:pt x="407" y="184"/>
                    <a:pt x="406" y="184"/>
                    <a:pt x="406" y="184"/>
                  </a:cubicBezTo>
                  <a:cubicBezTo>
                    <a:pt x="406" y="184"/>
                    <a:pt x="406" y="185"/>
                    <a:pt x="406" y="185"/>
                  </a:cubicBezTo>
                  <a:cubicBezTo>
                    <a:pt x="405" y="185"/>
                    <a:pt x="405" y="185"/>
                    <a:pt x="404" y="186"/>
                  </a:cubicBezTo>
                  <a:cubicBezTo>
                    <a:pt x="403" y="186"/>
                    <a:pt x="401" y="186"/>
                    <a:pt x="400" y="185"/>
                  </a:cubicBezTo>
                  <a:cubicBezTo>
                    <a:pt x="397" y="184"/>
                    <a:pt x="393" y="183"/>
                    <a:pt x="389" y="183"/>
                  </a:cubicBezTo>
                  <a:cubicBezTo>
                    <a:pt x="386" y="189"/>
                    <a:pt x="386" y="189"/>
                    <a:pt x="386" y="189"/>
                  </a:cubicBezTo>
                  <a:cubicBezTo>
                    <a:pt x="390" y="191"/>
                    <a:pt x="393" y="193"/>
                    <a:pt x="396" y="196"/>
                  </a:cubicBezTo>
                  <a:cubicBezTo>
                    <a:pt x="398" y="198"/>
                    <a:pt x="398" y="198"/>
                    <a:pt x="398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1" y="204"/>
                    <a:pt x="391" y="204"/>
                    <a:pt x="391" y="204"/>
                  </a:cubicBezTo>
                  <a:cubicBezTo>
                    <a:pt x="385" y="201"/>
                    <a:pt x="385" y="201"/>
                    <a:pt x="385" y="201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94" y="212"/>
                    <a:pt x="394" y="212"/>
                    <a:pt x="394" y="212"/>
                  </a:cubicBezTo>
                  <a:cubicBezTo>
                    <a:pt x="393" y="213"/>
                    <a:pt x="393" y="213"/>
                    <a:pt x="393" y="213"/>
                  </a:cubicBezTo>
                  <a:cubicBezTo>
                    <a:pt x="393" y="219"/>
                    <a:pt x="392" y="224"/>
                    <a:pt x="393" y="229"/>
                  </a:cubicBezTo>
                  <a:cubicBezTo>
                    <a:pt x="399" y="230"/>
                    <a:pt x="399" y="230"/>
                    <a:pt x="399" y="230"/>
                  </a:cubicBezTo>
                  <a:cubicBezTo>
                    <a:pt x="399" y="231"/>
                    <a:pt x="399" y="231"/>
                    <a:pt x="399" y="231"/>
                  </a:cubicBezTo>
                  <a:cubicBezTo>
                    <a:pt x="399" y="238"/>
                    <a:pt x="400" y="245"/>
                    <a:pt x="400" y="252"/>
                  </a:cubicBezTo>
                  <a:cubicBezTo>
                    <a:pt x="398" y="252"/>
                    <a:pt x="398" y="252"/>
                    <a:pt x="398" y="252"/>
                  </a:cubicBezTo>
                  <a:cubicBezTo>
                    <a:pt x="397" y="246"/>
                    <a:pt x="397" y="239"/>
                    <a:pt x="397" y="232"/>
                  </a:cubicBezTo>
                  <a:cubicBezTo>
                    <a:pt x="391" y="232"/>
                    <a:pt x="391" y="232"/>
                    <a:pt x="391" y="232"/>
                  </a:cubicBezTo>
                  <a:cubicBezTo>
                    <a:pt x="390" y="231"/>
                    <a:pt x="390" y="231"/>
                    <a:pt x="390" y="231"/>
                  </a:cubicBezTo>
                  <a:cubicBezTo>
                    <a:pt x="390" y="225"/>
                    <a:pt x="390" y="219"/>
                    <a:pt x="391" y="214"/>
                  </a:cubicBezTo>
                  <a:cubicBezTo>
                    <a:pt x="380" y="211"/>
                    <a:pt x="380" y="211"/>
                    <a:pt x="380" y="211"/>
                  </a:cubicBezTo>
                  <a:cubicBezTo>
                    <a:pt x="383" y="198"/>
                    <a:pt x="383" y="198"/>
                    <a:pt x="383" y="198"/>
                  </a:cubicBezTo>
                  <a:cubicBezTo>
                    <a:pt x="388" y="200"/>
                    <a:pt x="388" y="200"/>
                    <a:pt x="388" y="200"/>
                  </a:cubicBezTo>
                  <a:cubicBezTo>
                    <a:pt x="388" y="195"/>
                    <a:pt x="388" y="195"/>
                    <a:pt x="388" y="195"/>
                  </a:cubicBezTo>
                  <a:cubicBezTo>
                    <a:pt x="392" y="195"/>
                    <a:pt x="392" y="195"/>
                    <a:pt x="392" y="195"/>
                  </a:cubicBezTo>
                  <a:cubicBezTo>
                    <a:pt x="389" y="193"/>
                    <a:pt x="386" y="192"/>
                    <a:pt x="384" y="191"/>
                  </a:cubicBezTo>
                  <a:cubicBezTo>
                    <a:pt x="382" y="191"/>
                    <a:pt x="382" y="191"/>
                    <a:pt x="382" y="191"/>
                  </a:cubicBezTo>
                  <a:cubicBezTo>
                    <a:pt x="388" y="180"/>
                    <a:pt x="388" y="180"/>
                    <a:pt x="388" y="180"/>
                  </a:cubicBezTo>
                  <a:cubicBezTo>
                    <a:pt x="388" y="180"/>
                    <a:pt x="388" y="180"/>
                    <a:pt x="388" y="180"/>
                  </a:cubicBezTo>
                  <a:cubicBezTo>
                    <a:pt x="393" y="180"/>
                    <a:pt x="397" y="181"/>
                    <a:pt x="401" y="183"/>
                  </a:cubicBezTo>
                  <a:cubicBezTo>
                    <a:pt x="402" y="183"/>
                    <a:pt x="403" y="184"/>
                    <a:pt x="403" y="183"/>
                  </a:cubicBezTo>
                  <a:cubicBezTo>
                    <a:pt x="403" y="183"/>
                    <a:pt x="403" y="183"/>
                    <a:pt x="404" y="183"/>
                  </a:cubicBezTo>
                  <a:cubicBezTo>
                    <a:pt x="404" y="183"/>
                    <a:pt x="404" y="183"/>
                    <a:pt x="404" y="183"/>
                  </a:cubicBezTo>
                  <a:cubicBezTo>
                    <a:pt x="405" y="181"/>
                    <a:pt x="407" y="181"/>
                    <a:pt x="409" y="182"/>
                  </a:cubicBezTo>
                  <a:cubicBezTo>
                    <a:pt x="409" y="182"/>
                    <a:pt x="409" y="182"/>
                    <a:pt x="409" y="182"/>
                  </a:cubicBezTo>
                  <a:cubicBezTo>
                    <a:pt x="409" y="183"/>
                    <a:pt x="409" y="183"/>
                    <a:pt x="409" y="183"/>
                  </a:cubicBezTo>
                  <a:cubicBezTo>
                    <a:pt x="410" y="188"/>
                    <a:pt x="410" y="194"/>
                    <a:pt x="411" y="199"/>
                  </a:cubicBezTo>
                  <a:cubicBezTo>
                    <a:pt x="423" y="199"/>
                    <a:pt x="435" y="199"/>
                    <a:pt x="447" y="200"/>
                  </a:cubicBezTo>
                  <a:cubicBezTo>
                    <a:pt x="448" y="200"/>
                    <a:pt x="448" y="200"/>
                    <a:pt x="448" y="200"/>
                  </a:cubicBezTo>
                  <a:cubicBezTo>
                    <a:pt x="447" y="212"/>
                    <a:pt x="447" y="212"/>
                    <a:pt x="447" y="212"/>
                  </a:cubicBezTo>
                  <a:cubicBezTo>
                    <a:pt x="437" y="216"/>
                    <a:pt x="437" y="216"/>
                    <a:pt x="437" y="216"/>
                  </a:cubicBezTo>
                  <a:cubicBezTo>
                    <a:pt x="434" y="218"/>
                    <a:pt x="430" y="220"/>
                    <a:pt x="430" y="223"/>
                  </a:cubicBezTo>
                  <a:cubicBezTo>
                    <a:pt x="430" y="225"/>
                    <a:pt x="431" y="227"/>
                    <a:pt x="433" y="229"/>
                  </a:cubicBezTo>
                  <a:cubicBezTo>
                    <a:pt x="434" y="230"/>
                    <a:pt x="434" y="231"/>
                    <a:pt x="435" y="232"/>
                  </a:cubicBezTo>
                  <a:cubicBezTo>
                    <a:pt x="436" y="230"/>
                    <a:pt x="436" y="230"/>
                    <a:pt x="436" y="230"/>
                  </a:cubicBezTo>
                  <a:cubicBezTo>
                    <a:pt x="436" y="228"/>
                    <a:pt x="437" y="226"/>
                    <a:pt x="438" y="224"/>
                  </a:cubicBezTo>
                  <a:cubicBezTo>
                    <a:pt x="440" y="222"/>
                    <a:pt x="443" y="221"/>
                    <a:pt x="445" y="223"/>
                  </a:cubicBezTo>
                  <a:cubicBezTo>
                    <a:pt x="446" y="223"/>
                    <a:pt x="446" y="223"/>
                    <a:pt x="446" y="223"/>
                  </a:cubicBezTo>
                  <a:cubicBezTo>
                    <a:pt x="446" y="223"/>
                    <a:pt x="446" y="223"/>
                    <a:pt x="446" y="223"/>
                  </a:cubicBezTo>
                  <a:cubicBezTo>
                    <a:pt x="446" y="226"/>
                    <a:pt x="446" y="228"/>
                    <a:pt x="446" y="230"/>
                  </a:cubicBezTo>
                  <a:cubicBezTo>
                    <a:pt x="446" y="233"/>
                    <a:pt x="446" y="235"/>
                    <a:pt x="448" y="238"/>
                  </a:cubicBezTo>
                  <a:cubicBezTo>
                    <a:pt x="448" y="239"/>
                    <a:pt x="449" y="240"/>
                    <a:pt x="450" y="241"/>
                  </a:cubicBezTo>
                  <a:cubicBezTo>
                    <a:pt x="455" y="247"/>
                    <a:pt x="455" y="247"/>
                    <a:pt x="455" y="247"/>
                  </a:cubicBezTo>
                  <a:cubicBezTo>
                    <a:pt x="455" y="247"/>
                    <a:pt x="455" y="247"/>
                    <a:pt x="456" y="247"/>
                  </a:cubicBezTo>
                  <a:cubicBezTo>
                    <a:pt x="456" y="246"/>
                    <a:pt x="456" y="245"/>
                    <a:pt x="456" y="244"/>
                  </a:cubicBezTo>
                  <a:cubicBezTo>
                    <a:pt x="456" y="243"/>
                    <a:pt x="456" y="241"/>
                    <a:pt x="456" y="240"/>
                  </a:cubicBezTo>
                  <a:cubicBezTo>
                    <a:pt x="455" y="236"/>
                    <a:pt x="455" y="232"/>
                    <a:pt x="456" y="228"/>
                  </a:cubicBezTo>
                  <a:cubicBezTo>
                    <a:pt x="456" y="226"/>
                    <a:pt x="457" y="223"/>
                    <a:pt x="458" y="222"/>
                  </a:cubicBezTo>
                  <a:cubicBezTo>
                    <a:pt x="461" y="218"/>
                    <a:pt x="466" y="216"/>
                    <a:pt x="470" y="217"/>
                  </a:cubicBezTo>
                  <a:cubicBezTo>
                    <a:pt x="471" y="214"/>
                    <a:pt x="473" y="211"/>
                    <a:pt x="474" y="208"/>
                  </a:cubicBezTo>
                  <a:cubicBezTo>
                    <a:pt x="475" y="207"/>
                    <a:pt x="475" y="206"/>
                    <a:pt x="476" y="206"/>
                  </a:cubicBezTo>
                  <a:cubicBezTo>
                    <a:pt x="478" y="203"/>
                    <a:pt x="479" y="197"/>
                    <a:pt x="476" y="195"/>
                  </a:cubicBezTo>
                  <a:cubicBezTo>
                    <a:pt x="475" y="194"/>
                    <a:pt x="475" y="194"/>
                    <a:pt x="475" y="194"/>
                  </a:cubicBezTo>
                  <a:cubicBezTo>
                    <a:pt x="476" y="193"/>
                    <a:pt x="476" y="193"/>
                    <a:pt x="476" y="193"/>
                  </a:cubicBezTo>
                  <a:cubicBezTo>
                    <a:pt x="478" y="190"/>
                    <a:pt x="481" y="187"/>
                    <a:pt x="482" y="184"/>
                  </a:cubicBezTo>
                  <a:cubicBezTo>
                    <a:pt x="482" y="183"/>
                    <a:pt x="482" y="183"/>
                    <a:pt x="482" y="182"/>
                  </a:cubicBezTo>
                  <a:cubicBezTo>
                    <a:pt x="482" y="181"/>
                    <a:pt x="482" y="179"/>
                    <a:pt x="483" y="178"/>
                  </a:cubicBezTo>
                  <a:cubicBezTo>
                    <a:pt x="484" y="176"/>
                    <a:pt x="486" y="174"/>
                    <a:pt x="488" y="173"/>
                  </a:cubicBezTo>
                  <a:cubicBezTo>
                    <a:pt x="492" y="171"/>
                    <a:pt x="495" y="168"/>
                    <a:pt x="499" y="167"/>
                  </a:cubicBezTo>
                  <a:cubicBezTo>
                    <a:pt x="502" y="166"/>
                    <a:pt x="505" y="167"/>
                    <a:pt x="508" y="168"/>
                  </a:cubicBezTo>
                  <a:cubicBezTo>
                    <a:pt x="508" y="166"/>
                    <a:pt x="509" y="163"/>
                    <a:pt x="510" y="161"/>
                  </a:cubicBezTo>
                  <a:cubicBezTo>
                    <a:pt x="506" y="162"/>
                    <a:pt x="502" y="160"/>
                    <a:pt x="499" y="159"/>
                  </a:cubicBezTo>
                  <a:close/>
                  <a:moveTo>
                    <a:pt x="211" y="84"/>
                  </a:moveTo>
                  <a:cubicBezTo>
                    <a:pt x="210" y="85"/>
                    <a:pt x="209" y="86"/>
                    <a:pt x="210" y="87"/>
                  </a:cubicBezTo>
                  <a:cubicBezTo>
                    <a:pt x="207" y="88"/>
                    <a:pt x="207" y="88"/>
                    <a:pt x="207" y="88"/>
                  </a:cubicBezTo>
                  <a:cubicBezTo>
                    <a:pt x="207" y="87"/>
                    <a:pt x="207" y="85"/>
                    <a:pt x="208" y="84"/>
                  </a:cubicBezTo>
                  <a:cubicBezTo>
                    <a:pt x="208" y="84"/>
                    <a:pt x="207" y="84"/>
                    <a:pt x="207" y="84"/>
                  </a:cubicBezTo>
                  <a:cubicBezTo>
                    <a:pt x="206" y="84"/>
                    <a:pt x="205" y="84"/>
                    <a:pt x="204" y="84"/>
                  </a:cubicBezTo>
                  <a:cubicBezTo>
                    <a:pt x="204" y="85"/>
                    <a:pt x="204" y="86"/>
                    <a:pt x="204" y="86"/>
                  </a:cubicBezTo>
                  <a:cubicBezTo>
                    <a:pt x="203" y="88"/>
                    <a:pt x="202" y="89"/>
                    <a:pt x="200" y="90"/>
                  </a:cubicBezTo>
                  <a:cubicBezTo>
                    <a:pt x="199" y="91"/>
                    <a:pt x="198" y="91"/>
                    <a:pt x="197" y="91"/>
                  </a:cubicBezTo>
                  <a:cubicBezTo>
                    <a:pt x="196" y="91"/>
                    <a:pt x="195" y="92"/>
                    <a:pt x="194" y="93"/>
                  </a:cubicBezTo>
                  <a:cubicBezTo>
                    <a:pt x="191" y="94"/>
                    <a:pt x="192" y="98"/>
                    <a:pt x="192" y="101"/>
                  </a:cubicBezTo>
                  <a:cubicBezTo>
                    <a:pt x="192" y="105"/>
                    <a:pt x="192" y="109"/>
                    <a:pt x="189" y="112"/>
                  </a:cubicBezTo>
                  <a:cubicBezTo>
                    <a:pt x="188" y="112"/>
                    <a:pt x="187" y="113"/>
                    <a:pt x="187" y="113"/>
                  </a:cubicBezTo>
                  <a:cubicBezTo>
                    <a:pt x="186" y="114"/>
                    <a:pt x="185" y="115"/>
                    <a:pt x="184" y="115"/>
                  </a:cubicBezTo>
                  <a:cubicBezTo>
                    <a:pt x="184" y="116"/>
                    <a:pt x="184" y="117"/>
                    <a:pt x="184" y="117"/>
                  </a:cubicBezTo>
                  <a:cubicBezTo>
                    <a:pt x="184" y="118"/>
                    <a:pt x="183" y="118"/>
                    <a:pt x="183" y="119"/>
                  </a:cubicBezTo>
                  <a:cubicBezTo>
                    <a:pt x="182" y="122"/>
                    <a:pt x="180" y="123"/>
                    <a:pt x="178" y="124"/>
                  </a:cubicBezTo>
                  <a:cubicBezTo>
                    <a:pt x="177" y="125"/>
                    <a:pt x="176" y="126"/>
                    <a:pt x="175" y="126"/>
                  </a:cubicBezTo>
                  <a:cubicBezTo>
                    <a:pt x="173" y="128"/>
                    <a:pt x="171" y="131"/>
                    <a:pt x="170" y="133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3" y="145"/>
                    <a:pt x="159" y="152"/>
                    <a:pt x="156" y="159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155" y="159"/>
                    <a:pt x="155" y="159"/>
                    <a:pt x="155" y="159"/>
                  </a:cubicBezTo>
                  <a:cubicBezTo>
                    <a:pt x="149" y="158"/>
                    <a:pt x="143" y="159"/>
                    <a:pt x="138" y="162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3" y="156"/>
                    <a:pt x="133" y="156"/>
                    <a:pt x="133" y="156"/>
                  </a:cubicBezTo>
                  <a:cubicBezTo>
                    <a:pt x="131" y="158"/>
                    <a:pt x="130" y="159"/>
                    <a:pt x="128" y="161"/>
                  </a:cubicBezTo>
                  <a:cubicBezTo>
                    <a:pt x="127" y="161"/>
                    <a:pt x="126" y="162"/>
                    <a:pt x="126" y="163"/>
                  </a:cubicBezTo>
                  <a:cubicBezTo>
                    <a:pt x="123" y="166"/>
                    <a:pt x="121" y="169"/>
                    <a:pt x="121" y="172"/>
                  </a:cubicBezTo>
                  <a:cubicBezTo>
                    <a:pt x="121" y="174"/>
                    <a:pt x="122" y="176"/>
                    <a:pt x="123" y="177"/>
                  </a:cubicBezTo>
                  <a:cubicBezTo>
                    <a:pt x="124" y="177"/>
                    <a:pt x="125" y="178"/>
                    <a:pt x="127" y="178"/>
                  </a:cubicBezTo>
                  <a:cubicBezTo>
                    <a:pt x="128" y="178"/>
                    <a:pt x="128" y="178"/>
                    <a:pt x="128" y="178"/>
                  </a:cubicBezTo>
                  <a:cubicBezTo>
                    <a:pt x="128" y="191"/>
                    <a:pt x="128" y="191"/>
                    <a:pt x="128" y="191"/>
                  </a:cubicBezTo>
                  <a:cubicBezTo>
                    <a:pt x="130" y="191"/>
                    <a:pt x="132" y="191"/>
                    <a:pt x="134" y="190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9" y="196"/>
                    <a:pt x="141" y="201"/>
                    <a:pt x="142" y="207"/>
                  </a:cubicBezTo>
                  <a:cubicBezTo>
                    <a:pt x="143" y="209"/>
                    <a:pt x="143" y="213"/>
                    <a:pt x="141" y="215"/>
                  </a:cubicBezTo>
                  <a:cubicBezTo>
                    <a:pt x="140" y="217"/>
                    <a:pt x="139" y="217"/>
                    <a:pt x="137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6" y="213"/>
                    <a:pt x="132" y="213"/>
                    <a:pt x="129" y="213"/>
                  </a:cubicBezTo>
                  <a:cubicBezTo>
                    <a:pt x="119" y="214"/>
                    <a:pt x="119" y="214"/>
                    <a:pt x="119" y="214"/>
                  </a:cubicBezTo>
                  <a:cubicBezTo>
                    <a:pt x="116" y="214"/>
                    <a:pt x="114" y="214"/>
                    <a:pt x="112" y="215"/>
                  </a:cubicBezTo>
                  <a:cubicBezTo>
                    <a:pt x="110" y="217"/>
                    <a:pt x="108" y="219"/>
                    <a:pt x="109" y="221"/>
                  </a:cubicBezTo>
                  <a:cubicBezTo>
                    <a:pt x="111" y="223"/>
                    <a:pt x="111" y="223"/>
                    <a:pt x="111" y="223"/>
                  </a:cubicBezTo>
                  <a:cubicBezTo>
                    <a:pt x="102" y="221"/>
                    <a:pt x="102" y="221"/>
                    <a:pt x="102" y="221"/>
                  </a:cubicBezTo>
                  <a:cubicBezTo>
                    <a:pt x="100" y="226"/>
                    <a:pt x="100" y="226"/>
                    <a:pt x="100" y="226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07" y="220"/>
                    <a:pt x="107" y="220"/>
                    <a:pt x="107" y="220"/>
                  </a:cubicBezTo>
                  <a:cubicBezTo>
                    <a:pt x="106" y="217"/>
                    <a:pt x="108" y="215"/>
                    <a:pt x="110" y="213"/>
                  </a:cubicBezTo>
                  <a:cubicBezTo>
                    <a:pt x="113" y="212"/>
                    <a:pt x="116" y="211"/>
                    <a:pt x="11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33" y="210"/>
                    <a:pt x="137" y="211"/>
                    <a:pt x="138" y="215"/>
                  </a:cubicBezTo>
                  <a:cubicBezTo>
                    <a:pt x="139" y="214"/>
                    <a:pt x="139" y="214"/>
                    <a:pt x="139" y="214"/>
                  </a:cubicBezTo>
                  <a:cubicBezTo>
                    <a:pt x="140" y="212"/>
                    <a:pt x="140" y="209"/>
                    <a:pt x="140" y="207"/>
                  </a:cubicBezTo>
                  <a:cubicBezTo>
                    <a:pt x="138" y="202"/>
                    <a:pt x="137" y="198"/>
                    <a:pt x="134" y="193"/>
                  </a:cubicBezTo>
                  <a:cubicBezTo>
                    <a:pt x="132" y="194"/>
                    <a:pt x="129" y="194"/>
                    <a:pt x="127" y="193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6" y="180"/>
                    <a:pt x="126" y="180"/>
                    <a:pt x="126" y="180"/>
                  </a:cubicBezTo>
                  <a:cubicBezTo>
                    <a:pt x="124" y="180"/>
                    <a:pt x="123" y="180"/>
                    <a:pt x="122" y="179"/>
                  </a:cubicBezTo>
                  <a:cubicBezTo>
                    <a:pt x="120" y="177"/>
                    <a:pt x="119" y="175"/>
                    <a:pt x="119" y="172"/>
                  </a:cubicBezTo>
                  <a:cubicBezTo>
                    <a:pt x="119" y="168"/>
                    <a:pt x="120" y="165"/>
                    <a:pt x="124" y="161"/>
                  </a:cubicBezTo>
                  <a:cubicBezTo>
                    <a:pt x="125" y="160"/>
                    <a:pt x="125" y="160"/>
                    <a:pt x="126" y="159"/>
                  </a:cubicBezTo>
                  <a:cubicBezTo>
                    <a:pt x="128" y="157"/>
                    <a:pt x="130" y="155"/>
                    <a:pt x="132" y="153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8" y="159"/>
                    <a:pt x="138" y="159"/>
                    <a:pt x="138" y="159"/>
                  </a:cubicBezTo>
                  <a:cubicBezTo>
                    <a:pt x="143" y="157"/>
                    <a:pt x="149" y="156"/>
                    <a:pt x="154" y="157"/>
                  </a:cubicBezTo>
                  <a:cubicBezTo>
                    <a:pt x="157" y="150"/>
                    <a:pt x="161" y="143"/>
                    <a:pt x="165" y="137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9" y="129"/>
                    <a:pt x="171" y="126"/>
                    <a:pt x="174" y="124"/>
                  </a:cubicBezTo>
                  <a:cubicBezTo>
                    <a:pt x="174" y="124"/>
                    <a:pt x="175" y="123"/>
                    <a:pt x="176" y="122"/>
                  </a:cubicBezTo>
                  <a:cubicBezTo>
                    <a:pt x="178" y="121"/>
                    <a:pt x="180" y="120"/>
                    <a:pt x="181" y="118"/>
                  </a:cubicBezTo>
                  <a:cubicBezTo>
                    <a:pt x="181" y="118"/>
                    <a:pt x="181" y="117"/>
                    <a:pt x="181" y="117"/>
                  </a:cubicBezTo>
                  <a:cubicBezTo>
                    <a:pt x="181" y="116"/>
                    <a:pt x="182" y="115"/>
                    <a:pt x="182" y="114"/>
                  </a:cubicBezTo>
                  <a:cubicBezTo>
                    <a:pt x="183" y="113"/>
                    <a:pt x="184" y="112"/>
                    <a:pt x="185" y="111"/>
                  </a:cubicBezTo>
                  <a:cubicBezTo>
                    <a:pt x="186" y="111"/>
                    <a:pt x="187" y="110"/>
                    <a:pt x="187" y="110"/>
                  </a:cubicBezTo>
                  <a:cubicBezTo>
                    <a:pt x="189" y="108"/>
                    <a:pt x="189" y="105"/>
                    <a:pt x="189" y="101"/>
                  </a:cubicBezTo>
                  <a:cubicBezTo>
                    <a:pt x="189" y="97"/>
                    <a:pt x="189" y="93"/>
                    <a:pt x="192" y="91"/>
                  </a:cubicBezTo>
                  <a:cubicBezTo>
                    <a:pt x="193" y="89"/>
                    <a:pt x="195" y="89"/>
                    <a:pt x="197" y="89"/>
                  </a:cubicBezTo>
                  <a:cubicBezTo>
                    <a:pt x="197" y="88"/>
                    <a:pt x="198" y="88"/>
                    <a:pt x="199" y="88"/>
                  </a:cubicBezTo>
                  <a:cubicBezTo>
                    <a:pt x="200" y="87"/>
                    <a:pt x="201" y="86"/>
                    <a:pt x="201" y="85"/>
                  </a:cubicBezTo>
                  <a:cubicBezTo>
                    <a:pt x="202" y="85"/>
                    <a:pt x="202" y="84"/>
                    <a:pt x="201" y="84"/>
                  </a:cubicBezTo>
                  <a:cubicBezTo>
                    <a:pt x="201" y="83"/>
                    <a:pt x="201" y="83"/>
                    <a:pt x="201" y="83"/>
                  </a:cubicBezTo>
                  <a:cubicBezTo>
                    <a:pt x="202" y="82"/>
                    <a:pt x="202" y="82"/>
                    <a:pt x="202" y="82"/>
                  </a:cubicBezTo>
                  <a:cubicBezTo>
                    <a:pt x="204" y="82"/>
                    <a:pt x="206" y="82"/>
                    <a:pt x="208" y="82"/>
                  </a:cubicBezTo>
                  <a:cubicBezTo>
                    <a:pt x="208" y="82"/>
                    <a:pt x="209" y="82"/>
                    <a:pt x="210" y="82"/>
                  </a:cubicBezTo>
                  <a:cubicBezTo>
                    <a:pt x="215" y="82"/>
                    <a:pt x="215" y="82"/>
                    <a:pt x="215" y="82"/>
                  </a:cubicBezTo>
                  <a:lnTo>
                    <a:pt x="211" y="8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Freeform 87">
              <a:extLst>
                <a:ext uri="{FF2B5EF4-FFF2-40B4-BE49-F238E27FC236}">
                  <a16:creationId xmlns:a16="http://schemas.microsoft.com/office/drawing/2014/main" id="{84BF1FA7-FC91-4601-8789-0FB09AEB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9113" y="2724150"/>
              <a:ext cx="7938" cy="12700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1 w 2"/>
                <a:gd name="T9" fmla="*/ 0 h 3"/>
                <a:gd name="T10" fmla="*/ 1 w 2"/>
                <a:gd name="T11" fmla="*/ 0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88">
              <a:extLst>
                <a:ext uri="{FF2B5EF4-FFF2-40B4-BE49-F238E27FC236}">
                  <a16:creationId xmlns:a16="http://schemas.microsoft.com/office/drawing/2014/main" id="{F1358472-2D60-421D-9C43-6FBE12B7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736850"/>
              <a:ext cx="12700" cy="12700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3 w 3"/>
                <a:gd name="T5" fmla="*/ 2 h 3"/>
                <a:gd name="T6" fmla="*/ 3 w 3"/>
                <a:gd name="T7" fmla="*/ 2 h 3"/>
                <a:gd name="T8" fmla="*/ 3 w 3"/>
                <a:gd name="T9" fmla="*/ 2 h 3"/>
                <a:gd name="T10" fmla="*/ 2 w 3"/>
                <a:gd name="T11" fmla="*/ 1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2 h 3"/>
                <a:gd name="T18" fmla="*/ 2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89">
              <a:extLst>
                <a:ext uri="{FF2B5EF4-FFF2-40B4-BE49-F238E27FC236}">
                  <a16:creationId xmlns:a16="http://schemas.microsoft.com/office/drawing/2014/main" id="{B9C36E03-536E-49D4-9600-F3EED35AC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100" y="2720975"/>
              <a:ext cx="12700" cy="79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2 w 3"/>
                <a:gd name="T5" fmla="*/ 2 h 2"/>
                <a:gd name="T6" fmla="*/ 3 w 3"/>
                <a:gd name="T7" fmla="*/ 1 h 2"/>
                <a:gd name="T8" fmla="*/ 0 w 3"/>
                <a:gd name="T9" fmla="*/ 0 h 2"/>
                <a:gd name="T10" fmla="*/ 0 w 3"/>
                <a:gd name="T11" fmla="*/ 1 h 2"/>
                <a:gd name="T12" fmla="*/ 1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90">
              <a:extLst>
                <a:ext uri="{FF2B5EF4-FFF2-40B4-BE49-F238E27FC236}">
                  <a16:creationId xmlns:a16="http://schemas.microsoft.com/office/drawing/2014/main" id="{45B4DAB3-932E-4E6D-819C-9A40C9F06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63" y="3238500"/>
              <a:ext cx="17463" cy="1587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1 h 4"/>
                <a:gd name="T4" fmla="*/ 1 w 4"/>
                <a:gd name="T5" fmla="*/ 3 h 4"/>
                <a:gd name="T6" fmla="*/ 4 w 4"/>
                <a:gd name="T7" fmla="*/ 4 h 4"/>
                <a:gd name="T8" fmla="*/ 4 w 4"/>
                <a:gd name="T9" fmla="*/ 1 h 4"/>
                <a:gd name="T10" fmla="*/ 2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91">
              <a:extLst>
                <a:ext uri="{FF2B5EF4-FFF2-40B4-BE49-F238E27FC236}">
                  <a16:creationId xmlns:a16="http://schemas.microsoft.com/office/drawing/2014/main" id="{AB868233-1CBD-4F6D-9B14-7E17CEEF9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2843213"/>
              <a:ext cx="3175" cy="1111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0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92">
              <a:extLst>
                <a:ext uri="{FF2B5EF4-FFF2-40B4-BE49-F238E27FC236}">
                  <a16:creationId xmlns:a16="http://schemas.microsoft.com/office/drawing/2014/main" id="{99F6D43D-FFBB-40D8-8FBD-D3B71848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7088" y="3722688"/>
              <a:ext cx="12700" cy="15875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1 h 4"/>
                <a:gd name="T4" fmla="*/ 0 w 3"/>
                <a:gd name="T5" fmla="*/ 2 h 4"/>
                <a:gd name="T6" fmla="*/ 1 w 3"/>
                <a:gd name="T7" fmla="*/ 4 h 4"/>
                <a:gd name="T8" fmla="*/ 3 w 3"/>
                <a:gd name="T9" fmla="*/ 2 h 4"/>
                <a:gd name="T10" fmla="*/ 2 w 3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93">
              <a:extLst>
                <a:ext uri="{FF2B5EF4-FFF2-40B4-BE49-F238E27FC236}">
                  <a16:creationId xmlns:a16="http://schemas.microsoft.com/office/drawing/2014/main" id="{D64E66A6-546C-4552-9DC4-0F6EC13AA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4495800"/>
              <a:ext cx="273050" cy="249238"/>
            </a:xfrm>
            <a:custGeom>
              <a:avLst/>
              <a:gdLst>
                <a:gd name="T0" fmla="*/ 49 w 67"/>
                <a:gd name="T1" fmla="*/ 12 h 61"/>
                <a:gd name="T2" fmla="*/ 47 w 67"/>
                <a:gd name="T3" fmla="*/ 14 h 61"/>
                <a:gd name="T4" fmla="*/ 42 w 67"/>
                <a:gd name="T5" fmla="*/ 10 h 61"/>
                <a:gd name="T6" fmla="*/ 37 w 67"/>
                <a:gd name="T7" fmla="*/ 20 h 61"/>
                <a:gd name="T8" fmla="*/ 28 w 67"/>
                <a:gd name="T9" fmla="*/ 21 h 61"/>
                <a:gd name="T10" fmla="*/ 28 w 67"/>
                <a:gd name="T11" fmla="*/ 15 h 61"/>
                <a:gd name="T12" fmla="*/ 18 w 67"/>
                <a:gd name="T13" fmla="*/ 18 h 61"/>
                <a:gd name="T14" fmla="*/ 13 w 67"/>
                <a:gd name="T15" fmla="*/ 26 h 61"/>
                <a:gd name="T16" fmla="*/ 11 w 67"/>
                <a:gd name="T17" fmla="*/ 27 h 61"/>
                <a:gd name="T18" fmla="*/ 9 w 67"/>
                <a:gd name="T19" fmla="*/ 26 h 61"/>
                <a:gd name="T20" fmla="*/ 4 w 67"/>
                <a:gd name="T21" fmla="*/ 30 h 61"/>
                <a:gd name="T22" fmla="*/ 1 w 67"/>
                <a:gd name="T23" fmla="*/ 55 h 61"/>
                <a:gd name="T24" fmla="*/ 9 w 67"/>
                <a:gd name="T25" fmla="*/ 39 h 61"/>
                <a:gd name="T26" fmla="*/ 12 w 67"/>
                <a:gd name="T27" fmla="*/ 32 h 61"/>
                <a:gd name="T28" fmla="*/ 19 w 67"/>
                <a:gd name="T29" fmla="*/ 31 h 61"/>
                <a:gd name="T30" fmla="*/ 19 w 67"/>
                <a:gd name="T31" fmla="*/ 32 h 61"/>
                <a:gd name="T32" fmla="*/ 21 w 67"/>
                <a:gd name="T33" fmla="*/ 32 h 61"/>
                <a:gd name="T34" fmla="*/ 32 w 67"/>
                <a:gd name="T35" fmla="*/ 25 h 61"/>
                <a:gd name="T36" fmla="*/ 30 w 67"/>
                <a:gd name="T37" fmla="*/ 37 h 61"/>
                <a:gd name="T38" fmla="*/ 28 w 67"/>
                <a:gd name="T39" fmla="*/ 39 h 61"/>
                <a:gd name="T40" fmla="*/ 34 w 67"/>
                <a:gd name="T41" fmla="*/ 48 h 61"/>
                <a:gd name="T42" fmla="*/ 34 w 67"/>
                <a:gd name="T43" fmla="*/ 54 h 61"/>
                <a:gd name="T44" fmla="*/ 37 w 67"/>
                <a:gd name="T45" fmla="*/ 55 h 61"/>
                <a:gd name="T46" fmla="*/ 49 w 67"/>
                <a:gd name="T47" fmla="*/ 52 h 61"/>
                <a:gd name="T48" fmla="*/ 57 w 67"/>
                <a:gd name="T49" fmla="*/ 61 h 61"/>
                <a:gd name="T50" fmla="*/ 57 w 67"/>
                <a:gd name="T51" fmla="*/ 48 h 61"/>
                <a:gd name="T52" fmla="*/ 55 w 67"/>
                <a:gd name="T53" fmla="*/ 35 h 61"/>
                <a:gd name="T54" fmla="*/ 60 w 67"/>
                <a:gd name="T55" fmla="*/ 39 h 61"/>
                <a:gd name="T56" fmla="*/ 59 w 67"/>
                <a:gd name="T57" fmla="*/ 46 h 61"/>
                <a:gd name="T58" fmla="*/ 64 w 67"/>
                <a:gd name="T59" fmla="*/ 50 h 61"/>
                <a:gd name="T60" fmla="*/ 65 w 67"/>
                <a:gd name="T61" fmla="*/ 37 h 61"/>
                <a:gd name="T62" fmla="*/ 67 w 67"/>
                <a:gd name="T63" fmla="*/ 30 h 61"/>
                <a:gd name="T64" fmla="*/ 65 w 67"/>
                <a:gd name="T65" fmla="*/ 26 h 61"/>
                <a:gd name="T66" fmla="*/ 63 w 67"/>
                <a:gd name="T67" fmla="*/ 16 h 61"/>
                <a:gd name="T68" fmla="*/ 63 w 67"/>
                <a:gd name="T69" fmla="*/ 9 h 61"/>
                <a:gd name="T70" fmla="*/ 49 w 67"/>
                <a:gd name="T71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61">
                  <a:moveTo>
                    <a:pt x="49" y="12"/>
                  </a:moveTo>
                  <a:cubicBezTo>
                    <a:pt x="48" y="12"/>
                    <a:pt x="48" y="13"/>
                    <a:pt x="47" y="14"/>
                  </a:cubicBezTo>
                  <a:cubicBezTo>
                    <a:pt x="45" y="15"/>
                    <a:pt x="43" y="13"/>
                    <a:pt x="42" y="10"/>
                  </a:cubicBezTo>
                  <a:cubicBezTo>
                    <a:pt x="40" y="14"/>
                    <a:pt x="38" y="17"/>
                    <a:pt x="37" y="20"/>
                  </a:cubicBezTo>
                  <a:cubicBezTo>
                    <a:pt x="34" y="20"/>
                    <a:pt x="31" y="20"/>
                    <a:pt x="28" y="21"/>
                  </a:cubicBezTo>
                  <a:cubicBezTo>
                    <a:pt x="27" y="19"/>
                    <a:pt x="27" y="17"/>
                    <a:pt x="28" y="15"/>
                  </a:cubicBezTo>
                  <a:cubicBezTo>
                    <a:pt x="25" y="14"/>
                    <a:pt x="21" y="15"/>
                    <a:pt x="18" y="18"/>
                  </a:cubicBezTo>
                  <a:cubicBezTo>
                    <a:pt x="16" y="20"/>
                    <a:pt x="15" y="23"/>
                    <a:pt x="13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10" y="27"/>
                    <a:pt x="10" y="27"/>
                    <a:pt x="9" y="26"/>
                  </a:cubicBezTo>
                  <a:cubicBezTo>
                    <a:pt x="7" y="26"/>
                    <a:pt x="5" y="28"/>
                    <a:pt x="4" y="30"/>
                  </a:cubicBezTo>
                  <a:cubicBezTo>
                    <a:pt x="1" y="38"/>
                    <a:pt x="0" y="47"/>
                    <a:pt x="1" y="55"/>
                  </a:cubicBezTo>
                  <a:cubicBezTo>
                    <a:pt x="5" y="51"/>
                    <a:pt x="7" y="45"/>
                    <a:pt x="9" y="39"/>
                  </a:cubicBezTo>
                  <a:cubicBezTo>
                    <a:pt x="9" y="37"/>
                    <a:pt x="10" y="34"/>
                    <a:pt x="12" y="32"/>
                  </a:cubicBezTo>
                  <a:cubicBezTo>
                    <a:pt x="13" y="30"/>
                    <a:pt x="17" y="29"/>
                    <a:pt x="19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5" y="30"/>
                    <a:pt x="28" y="28"/>
                    <a:pt x="32" y="25"/>
                  </a:cubicBezTo>
                  <a:cubicBezTo>
                    <a:pt x="34" y="29"/>
                    <a:pt x="33" y="34"/>
                    <a:pt x="30" y="37"/>
                  </a:cubicBezTo>
                  <a:cubicBezTo>
                    <a:pt x="29" y="38"/>
                    <a:pt x="28" y="38"/>
                    <a:pt x="28" y="39"/>
                  </a:cubicBezTo>
                  <a:cubicBezTo>
                    <a:pt x="27" y="43"/>
                    <a:pt x="33" y="45"/>
                    <a:pt x="34" y="48"/>
                  </a:cubicBezTo>
                  <a:cubicBezTo>
                    <a:pt x="34" y="50"/>
                    <a:pt x="33" y="52"/>
                    <a:pt x="34" y="54"/>
                  </a:cubicBezTo>
                  <a:cubicBezTo>
                    <a:pt x="35" y="54"/>
                    <a:pt x="36" y="55"/>
                    <a:pt x="37" y="55"/>
                  </a:cubicBezTo>
                  <a:cubicBezTo>
                    <a:pt x="41" y="56"/>
                    <a:pt x="46" y="55"/>
                    <a:pt x="49" y="52"/>
                  </a:cubicBezTo>
                  <a:cubicBezTo>
                    <a:pt x="52" y="55"/>
                    <a:pt x="54" y="58"/>
                    <a:pt x="57" y="61"/>
                  </a:cubicBezTo>
                  <a:cubicBezTo>
                    <a:pt x="61" y="58"/>
                    <a:pt x="59" y="52"/>
                    <a:pt x="57" y="48"/>
                  </a:cubicBezTo>
                  <a:cubicBezTo>
                    <a:pt x="55" y="44"/>
                    <a:pt x="52" y="39"/>
                    <a:pt x="55" y="35"/>
                  </a:cubicBezTo>
                  <a:cubicBezTo>
                    <a:pt x="57" y="34"/>
                    <a:pt x="59" y="37"/>
                    <a:pt x="60" y="39"/>
                  </a:cubicBezTo>
                  <a:cubicBezTo>
                    <a:pt x="60" y="42"/>
                    <a:pt x="59" y="44"/>
                    <a:pt x="59" y="46"/>
                  </a:cubicBezTo>
                  <a:cubicBezTo>
                    <a:pt x="60" y="49"/>
                    <a:pt x="62" y="51"/>
                    <a:pt x="64" y="50"/>
                  </a:cubicBezTo>
                  <a:cubicBezTo>
                    <a:pt x="63" y="46"/>
                    <a:pt x="63" y="41"/>
                    <a:pt x="65" y="37"/>
                  </a:cubicBezTo>
                  <a:cubicBezTo>
                    <a:pt x="66" y="35"/>
                    <a:pt x="67" y="33"/>
                    <a:pt x="67" y="30"/>
                  </a:cubicBezTo>
                  <a:cubicBezTo>
                    <a:pt x="67" y="29"/>
                    <a:pt x="66" y="28"/>
                    <a:pt x="65" y="26"/>
                  </a:cubicBezTo>
                  <a:cubicBezTo>
                    <a:pt x="64" y="23"/>
                    <a:pt x="63" y="19"/>
                    <a:pt x="63" y="16"/>
                  </a:cubicBezTo>
                  <a:cubicBezTo>
                    <a:pt x="64" y="14"/>
                    <a:pt x="64" y="11"/>
                    <a:pt x="63" y="9"/>
                  </a:cubicBezTo>
                  <a:cubicBezTo>
                    <a:pt x="60" y="0"/>
                    <a:pt x="51" y="6"/>
                    <a:pt x="49" y="1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94">
              <a:extLst>
                <a:ext uri="{FF2B5EF4-FFF2-40B4-BE49-F238E27FC236}">
                  <a16:creationId xmlns:a16="http://schemas.microsoft.com/office/drawing/2014/main" id="{0AABB9BE-7CAB-4FEF-A3A0-C728C1657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9300" y="4430713"/>
              <a:ext cx="65088" cy="106363"/>
            </a:xfrm>
            <a:custGeom>
              <a:avLst/>
              <a:gdLst>
                <a:gd name="T0" fmla="*/ 7 w 16"/>
                <a:gd name="T1" fmla="*/ 2 h 26"/>
                <a:gd name="T2" fmla="*/ 8 w 16"/>
                <a:gd name="T3" fmla="*/ 9 h 26"/>
                <a:gd name="T4" fmla="*/ 1 w 16"/>
                <a:gd name="T5" fmla="*/ 14 h 26"/>
                <a:gd name="T6" fmla="*/ 0 w 16"/>
                <a:gd name="T7" fmla="*/ 18 h 26"/>
                <a:gd name="T8" fmla="*/ 6 w 16"/>
                <a:gd name="T9" fmla="*/ 23 h 26"/>
                <a:gd name="T10" fmla="*/ 8 w 16"/>
                <a:gd name="T11" fmla="*/ 25 h 26"/>
                <a:gd name="T12" fmla="*/ 11 w 16"/>
                <a:gd name="T13" fmla="*/ 25 h 26"/>
                <a:gd name="T14" fmla="*/ 10 w 16"/>
                <a:gd name="T15" fmla="*/ 19 h 26"/>
                <a:gd name="T16" fmla="*/ 10 w 16"/>
                <a:gd name="T17" fmla="*/ 17 h 26"/>
                <a:gd name="T18" fmla="*/ 10 w 16"/>
                <a:gd name="T19" fmla="*/ 16 h 26"/>
                <a:gd name="T20" fmla="*/ 14 w 16"/>
                <a:gd name="T21" fmla="*/ 6 h 26"/>
                <a:gd name="T22" fmla="*/ 7 w 16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6">
                  <a:moveTo>
                    <a:pt x="7" y="2"/>
                  </a:moveTo>
                  <a:cubicBezTo>
                    <a:pt x="7" y="4"/>
                    <a:pt x="7" y="7"/>
                    <a:pt x="8" y="9"/>
                  </a:cubicBezTo>
                  <a:cubicBezTo>
                    <a:pt x="6" y="11"/>
                    <a:pt x="3" y="13"/>
                    <a:pt x="1" y="14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2" y="19"/>
                    <a:pt x="4" y="21"/>
                    <a:pt x="6" y="23"/>
                  </a:cubicBezTo>
                  <a:cubicBezTo>
                    <a:pt x="7" y="24"/>
                    <a:pt x="8" y="24"/>
                    <a:pt x="8" y="25"/>
                  </a:cubicBezTo>
                  <a:cubicBezTo>
                    <a:pt x="9" y="26"/>
                    <a:pt x="10" y="26"/>
                    <a:pt x="11" y="25"/>
                  </a:cubicBezTo>
                  <a:cubicBezTo>
                    <a:pt x="11" y="23"/>
                    <a:pt x="10" y="21"/>
                    <a:pt x="10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1" y="12"/>
                    <a:pt x="13" y="9"/>
                    <a:pt x="14" y="6"/>
                  </a:cubicBezTo>
                  <a:cubicBezTo>
                    <a:pt x="16" y="0"/>
                    <a:pt x="11" y="1"/>
                    <a:pt x="7" y="2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95">
              <a:extLst>
                <a:ext uri="{FF2B5EF4-FFF2-40B4-BE49-F238E27FC236}">
                  <a16:creationId xmlns:a16="http://schemas.microsoft.com/office/drawing/2014/main" id="{7A2B9AE8-00F4-4D37-9157-473806722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5" y="4373563"/>
              <a:ext cx="66675" cy="82550"/>
            </a:xfrm>
            <a:custGeom>
              <a:avLst/>
              <a:gdLst>
                <a:gd name="T0" fmla="*/ 2 w 16"/>
                <a:gd name="T1" fmla="*/ 3 h 20"/>
                <a:gd name="T2" fmla="*/ 1 w 16"/>
                <a:gd name="T3" fmla="*/ 5 h 20"/>
                <a:gd name="T4" fmla="*/ 1 w 16"/>
                <a:gd name="T5" fmla="*/ 9 h 20"/>
                <a:gd name="T6" fmla="*/ 1 w 16"/>
                <a:gd name="T7" fmla="*/ 10 h 20"/>
                <a:gd name="T8" fmla="*/ 1 w 16"/>
                <a:gd name="T9" fmla="*/ 11 h 20"/>
                <a:gd name="T10" fmla="*/ 1 w 16"/>
                <a:gd name="T11" fmla="*/ 16 h 20"/>
                <a:gd name="T12" fmla="*/ 1 w 16"/>
                <a:gd name="T13" fmla="*/ 17 h 20"/>
                <a:gd name="T14" fmla="*/ 3 w 16"/>
                <a:gd name="T15" fmla="*/ 17 h 20"/>
                <a:gd name="T16" fmla="*/ 7 w 16"/>
                <a:gd name="T17" fmla="*/ 17 h 20"/>
                <a:gd name="T18" fmla="*/ 8 w 16"/>
                <a:gd name="T19" fmla="*/ 18 h 20"/>
                <a:gd name="T20" fmla="*/ 8 w 16"/>
                <a:gd name="T21" fmla="*/ 18 h 20"/>
                <a:gd name="T22" fmla="*/ 9 w 16"/>
                <a:gd name="T23" fmla="*/ 20 h 20"/>
                <a:gd name="T24" fmla="*/ 10 w 16"/>
                <a:gd name="T25" fmla="*/ 15 h 20"/>
                <a:gd name="T26" fmla="*/ 10 w 16"/>
                <a:gd name="T27" fmla="*/ 14 h 20"/>
                <a:gd name="T28" fmla="*/ 11 w 16"/>
                <a:gd name="T29" fmla="*/ 13 h 20"/>
                <a:gd name="T30" fmla="*/ 14 w 16"/>
                <a:gd name="T31" fmla="*/ 10 h 20"/>
                <a:gd name="T32" fmla="*/ 16 w 16"/>
                <a:gd name="T33" fmla="*/ 10 h 20"/>
                <a:gd name="T34" fmla="*/ 16 w 16"/>
                <a:gd name="T35" fmla="*/ 9 h 20"/>
                <a:gd name="T36" fmla="*/ 13 w 16"/>
                <a:gd name="T37" fmla="*/ 6 h 20"/>
                <a:gd name="T38" fmla="*/ 10 w 16"/>
                <a:gd name="T39" fmla="*/ 4 h 20"/>
                <a:gd name="T40" fmla="*/ 7 w 16"/>
                <a:gd name="T41" fmla="*/ 3 h 20"/>
                <a:gd name="T42" fmla="*/ 6 w 16"/>
                <a:gd name="T43" fmla="*/ 0 h 20"/>
                <a:gd name="T44" fmla="*/ 4 w 16"/>
                <a:gd name="T45" fmla="*/ 1 h 20"/>
                <a:gd name="T46" fmla="*/ 2 w 16"/>
                <a:gd name="T4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0">
                  <a:moveTo>
                    <a:pt x="2" y="3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4" y="17"/>
                    <a:pt x="5" y="17"/>
                    <a:pt x="7" y="17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9" y="20"/>
                    <a:pt x="9" y="20"/>
                  </a:cubicBezTo>
                  <a:cubicBezTo>
                    <a:pt x="10" y="19"/>
                    <a:pt x="11" y="17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2" y="12"/>
                    <a:pt x="13" y="11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5" y="8"/>
                    <a:pt x="14" y="7"/>
                    <a:pt x="13" y="6"/>
                  </a:cubicBezTo>
                  <a:cubicBezTo>
                    <a:pt x="12" y="5"/>
                    <a:pt x="12" y="5"/>
                    <a:pt x="10" y="4"/>
                  </a:cubicBezTo>
                  <a:cubicBezTo>
                    <a:pt x="8" y="4"/>
                    <a:pt x="7" y="5"/>
                    <a:pt x="7" y="3"/>
                  </a:cubicBezTo>
                  <a:cubicBezTo>
                    <a:pt x="6" y="2"/>
                    <a:pt x="6" y="0"/>
                    <a:pt x="6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96">
              <a:extLst>
                <a:ext uri="{FF2B5EF4-FFF2-40B4-BE49-F238E27FC236}">
                  <a16:creationId xmlns:a16="http://schemas.microsoft.com/office/drawing/2014/main" id="{323A328F-7245-46D0-A17A-57CEB582B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3275" y="4427538"/>
              <a:ext cx="31750" cy="96838"/>
            </a:xfrm>
            <a:custGeom>
              <a:avLst/>
              <a:gdLst>
                <a:gd name="T0" fmla="*/ 5 w 8"/>
                <a:gd name="T1" fmla="*/ 6 h 24"/>
                <a:gd name="T2" fmla="*/ 3 w 8"/>
                <a:gd name="T3" fmla="*/ 10 h 24"/>
                <a:gd name="T4" fmla="*/ 1 w 8"/>
                <a:gd name="T5" fmla="*/ 12 h 24"/>
                <a:gd name="T6" fmla="*/ 1 w 8"/>
                <a:gd name="T7" fmla="*/ 15 h 24"/>
                <a:gd name="T8" fmla="*/ 0 w 8"/>
                <a:gd name="T9" fmla="*/ 24 h 24"/>
                <a:gd name="T10" fmla="*/ 2 w 8"/>
                <a:gd name="T11" fmla="*/ 19 h 24"/>
                <a:gd name="T12" fmla="*/ 3 w 8"/>
                <a:gd name="T13" fmla="*/ 14 h 24"/>
                <a:gd name="T14" fmla="*/ 5 w 8"/>
                <a:gd name="T15" fmla="*/ 13 h 24"/>
                <a:gd name="T16" fmla="*/ 5 w 8"/>
                <a:gd name="T17" fmla="*/ 11 h 24"/>
                <a:gd name="T18" fmla="*/ 8 w 8"/>
                <a:gd name="T19" fmla="*/ 11 h 24"/>
                <a:gd name="T20" fmla="*/ 8 w 8"/>
                <a:gd name="T21" fmla="*/ 0 h 24"/>
                <a:gd name="T22" fmla="*/ 5 w 8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4">
                  <a:moveTo>
                    <a:pt x="5" y="6"/>
                  </a:moveTo>
                  <a:cubicBezTo>
                    <a:pt x="4" y="8"/>
                    <a:pt x="4" y="9"/>
                    <a:pt x="3" y="10"/>
                  </a:cubicBezTo>
                  <a:cubicBezTo>
                    <a:pt x="2" y="10"/>
                    <a:pt x="2" y="11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2" y="23"/>
                    <a:pt x="2" y="21"/>
                    <a:pt x="2" y="19"/>
                  </a:cubicBezTo>
                  <a:cubicBezTo>
                    <a:pt x="3" y="18"/>
                    <a:pt x="2" y="16"/>
                    <a:pt x="3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2"/>
                    <a:pt x="6" y="12"/>
                    <a:pt x="5" y="11"/>
                  </a:cubicBezTo>
                  <a:cubicBezTo>
                    <a:pt x="6" y="11"/>
                    <a:pt x="7" y="11"/>
                    <a:pt x="8" y="11"/>
                  </a:cubicBezTo>
                  <a:cubicBezTo>
                    <a:pt x="8" y="7"/>
                    <a:pt x="8" y="4"/>
                    <a:pt x="8" y="0"/>
                  </a:cubicBezTo>
                  <a:cubicBezTo>
                    <a:pt x="7" y="2"/>
                    <a:pt x="6" y="4"/>
                    <a:pt x="5" y="6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97">
              <a:extLst>
                <a:ext uri="{FF2B5EF4-FFF2-40B4-BE49-F238E27FC236}">
                  <a16:creationId xmlns:a16="http://schemas.microsoft.com/office/drawing/2014/main" id="{D3CA88B4-F7A1-462C-91B7-A9811149F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7088" y="4479925"/>
              <a:ext cx="49213" cy="28575"/>
            </a:xfrm>
            <a:custGeom>
              <a:avLst/>
              <a:gdLst>
                <a:gd name="T0" fmla="*/ 7 w 12"/>
                <a:gd name="T1" fmla="*/ 0 h 7"/>
                <a:gd name="T2" fmla="*/ 6 w 12"/>
                <a:gd name="T3" fmla="*/ 0 h 7"/>
                <a:gd name="T4" fmla="*/ 5 w 12"/>
                <a:gd name="T5" fmla="*/ 0 h 7"/>
                <a:gd name="T6" fmla="*/ 2 w 12"/>
                <a:gd name="T7" fmla="*/ 3 h 7"/>
                <a:gd name="T8" fmla="*/ 1 w 12"/>
                <a:gd name="T9" fmla="*/ 5 h 7"/>
                <a:gd name="T10" fmla="*/ 0 w 12"/>
                <a:gd name="T11" fmla="*/ 6 h 7"/>
                <a:gd name="T12" fmla="*/ 6 w 12"/>
                <a:gd name="T13" fmla="*/ 7 h 7"/>
                <a:gd name="T14" fmla="*/ 8 w 12"/>
                <a:gd name="T15" fmla="*/ 6 h 7"/>
                <a:gd name="T16" fmla="*/ 11 w 12"/>
                <a:gd name="T17" fmla="*/ 2 h 7"/>
                <a:gd name="T18" fmla="*/ 7 w 12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2" y="7"/>
                    <a:pt x="4" y="7"/>
                    <a:pt x="6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10" y="6"/>
                    <a:pt x="12" y="4"/>
                    <a:pt x="11" y="2"/>
                  </a:cubicBezTo>
                  <a:cubicBezTo>
                    <a:pt x="11" y="0"/>
                    <a:pt x="8" y="0"/>
                    <a:pt x="7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5505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C791B8D-FE2C-4146-B985-8CC64EC4F4E7}"/>
              </a:ext>
            </a:extLst>
          </p:cNvPr>
          <p:cNvSpPr/>
          <p:nvPr/>
        </p:nvSpPr>
        <p:spPr>
          <a:xfrm>
            <a:off x="762000" y="3721100"/>
            <a:ext cx="3212592" cy="2374900"/>
          </a:xfrm>
          <a:prstGeom prst="roundRect">
            <a:avLst>
              <a:gd name="adj" fmla="val 1532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91440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A peep at some distant orb has power to raise and purify our.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B9265D1-3740-4BC6-A870-5922991A6C2B}"/>
              </a:ext>
            </a:extLst>
          </p:cNvPr>
          <p:cNvSpPr/>
          <p:nvPr/>
        </p:nvSpPr>
        <p:spPr>
          <a:xfrm>
            <a:off x="4267200" y="3721100"/>
            <a:ext cx="3212592" cy="2374900"/>
          </a:xfrm>
          <a:prstGeom prst="roundRect">
            <a:avLst>
              <a:gd name="adj" fmla="val 1545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91440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purify.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4085019D-FCB4-49C9-8E3D-CE5BEC643483}"/>
              </a:ext>
            </a:extLst>
          </p:cNvPr>
          <p:cNvSpPr/>
          <p:nvPr/>
        </p:nvSpPr>
        <p:spPr>
          <a:xfrm>
            <a:off x="762000" y="761847"/>
            <a:ext cx="6717792" cy="2666645"/>
          </a:xfrm>
          <a:prstGeom prst="roundRect">
            <a:avLst>
              <a:gd name="adj" fmla="val 1379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32004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tx1"/>
                </a:solidFill>
              </a:rPr>
              <a:t>Experience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 picture, or a passage from the grander poets. 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708B9062-B8F7-4E9D-B656-5F106F4E12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48607" y="4212487"/>
            <a:ext cx="427886" cy="427885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645768BC-0E67-4972-BFF4-54AD766F8D4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91406" y="4237822"/>
            <a:ext cx="427887" cy="377215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854F4995-B8F7-4E54-A674-8C504919DA3C}"/>
              </a:ext>
            </a:extLst>
          </p:cNvPr>
          <p:cNvSpPr/>
          <p:nvPr/>
        </p:nvSpPr>
        <p:spPr>
          <a:xfrm>
            <a:off x="1858218" y="4269463"/>
            <a:ext cx="1013098" cy="3139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dirty="0">
                <a:solidFill>
                  <a:schemeClr val="bg1"/>
                </a:solidFill>
                <a:latin typeface="+mj-lt"/>
              </a:rPr>
              <a:t>Bridging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49F8A8D9-009D-47E7-9BB4-4F6D815D77C2}"/>
              </a:ext>
            </a:extLst>
          </p:cNvPr>
          <p:cNvSpPr/>
          <p:nvPr/>
        </p:nvSpPr>
        <p:spPr>
          <a:xfrm>
            <a:off x="5538369" y="4269463"/>
            <a:ext cx="1309654" cy="3139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Connected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B693684-83B1-8299-763A-835F12E930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99864704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9E36398-79B8-4A71-9B4B-EC9FD8E7EFB0}"/>
              </a:ext>
            </a:extLst>
          </p:cNvPr>
          <p:cNvSpPr/>
          <p:nvPr/>
        </p:nvSpPr>
        <p:spPr>
          <a:xfrm>
            <a:off x="762000" y="762000"/>
            <a:ext cx="3212592" cy="5334000"/>
          </a:xfrm>
          <a:prstGeom prst="roundRect">
            <a:avLst>
              <a:gd name="adj" fmla="val 119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640080" rIns="274320" bIns="0" rtlCol="0" anchor="t" anchorCtr="0"/>
          <a:lstStyle/>
          <a:p>
            <a:pPr>
              <a:lnSpc>
                <a:spcPct val="120000"/>
              </a:lnSpc>
            </a:pPr>
            <a:r>
              <a:rPr lang="en-US" sz="3000" b="1" dirty="0"/>
              <a:t>Examples of How IT Support Can Benefit Your Business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28CCC6F6-97EE-4717-AC9E-C709F605758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54651" y="5187797"/>
            <a:ext cx="1132397" cy="705206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1AF5D7EC-3F95-46D9-B2F6-35FB558FD142}"/>
              </a:ext>
            </a:extLst>
          </p:cNvPr>
          <p:cNvSpPr/>
          <p:nvPr/>
        </p:nvSpPr>
        <p:spPr>
          <a:xfrm>
            <a:off x="4267200" y="762000"/>
            <a:ext cx="3212592" cy="2520696"/>
          </a:xfrm>
          <a:prstGeom prst="roundRect">
            <a:avLst>
              <a:gd name="adj" fmla="val 1438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IT Services in the Industry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a peep at some distant.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A79BFAE-E684-46B0-A89D-ABBB63AA3C96}"/>
              </a:ext>
            </a:extLst>
          </p:cNvPr>
          <p:cNvSpPr/>
          <p:nvPr/>
        </p:nvSpPr>
        <p:spPr>
          <a:xfrm>
            <a:off x="4267200" y="3575303"/>
            <a:ext cx="3212592" cy="2520697"/>
          </a:xfrm>
          <a:prstGeom prst="roundRect">
            <a:avLst>
              <a:gd name="adj" fmla="val 1438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accent1"/>
                </a:solidFill>
              </a:rPr>
              <a:t>Data Backup and Restoration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a peep at some distant.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A91C2D4-B1D4-C613-D18C-4B5F972F65A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40741565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2F5603B-AACC-492E-94A2-A9BEA7F77221}"/>
              </a:ext>
            </a:extLst>
          </p:cNvPr>
          <p:cNvSpPr/>
          <p:nvPr/>
        </p:nvSpPr>
        <p:spPr>
          <a:xfrm>
            <a:off x="6309360" y="1819276"/>
            <a:ext cx="5120640" cy="4276724"/>
          </a:xfrm>
          <a:prstGeom prst="roundRect">
            <a:avLst>
              <a:gd name="adj" fmla="val 835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640080" rIns="274320" bIns="0" rtlCol="0" anchor="t" anchorCtr="0"/>
          <a:lstStyle/>
          <a:p>
            <a:pPr>
              <a:lnSpc>
                <a:spcPct val="120000"/>
              </a:lnSpc>
            </a:pPr>
            <a:endParaRPr lang="en-US" sz="3000" b="1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759BC5-EAC9-4D5F-83B5-C34DDE767538}"/>
              </a:ext>
            </a:extLst>
          </p:cNvPr>
          <p:cNvSpPr/>
          <p:nvPr/>
        </p:nvSpPr>
        <p:spPr>
          <a:xfrm>
            <a:off x="1298187" y="2726695"/>
            <a:ext cx="2375945" cy="9264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400" dirty="0">
                <a:latin typeface="+mj-lt"/>
              </a:rPr>
              <a:t>Independently Developed</a:t>
            </a:r>
            <a:endParaRPr lang="en-US" sz="2400" b="1" dirty="0">
              <a:latin typeface="+mj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72439F7-BB6F-4FBC-A019-3ECAD5B2EF17}"/>
              </a:ext>
            </a:extLst>
          </p:cNvPr>
          <p:cNvSpPr/>
          <p:nvPr/>
        </p:nvSpPr>
        <p:spPr>
          <a:xfrm>
            <a:off x="7887844" y="2159751"/>
            <a:ext cx="3021182" cy="100732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Product</a:t>
            </a:r>
          </a:p>
          <a:p>
            <a:pPr>
              <a:lnSpc>
                <a:spcPct val="13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  <a:cs typeface="Poppins" panose="00000500000000000000" pitchFamily="2" charset="0"/>
              </a:rPr>
              <a:t>A peep at some distant orb has power to raise and purify.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100DD90-297C-47DA-BBD2-EA4121EE8424}"/>
              </a:ext>
            </a:extLst>
          </p:cNvPr>
          <p:cNvSpPr/>
          <p:nvPr/>
        </p:nvSpPr>
        <p:spPr>
          <a:xfrm>
            <a:off x="7887844" y="3425631"/>
            <a:ext cx="3005411" cy="100732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Develop</a:t>
            </a:r>
          </a:p>
          <a:p>
            <a:pPr>
              <a:lnSpc>
                <a:spcPct val="13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  <a:cs typeface="Poppins" panose="00000500000000000000" pitchFamily="2" charset="0"/>
              </a:rPr>
              <a:t>Some distant orb has power to raise and purify our thoughts.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811728E-2DDB-44B3-8DC2-2EAE9D7F6253}"/>
              </a:ext>
            </a:extLst>
          </p:cNvPr>
          <p:cNvSpPr/>
          <p:nvPr/>
        </p:nvSpPr>
        <p:spPr>
          <a:xfrm>
            <a:off x="7904219" y="4691512"/>
            <a:ext cx="3000569" cy="100732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  <a:cs typeface="Poppins" panose="00000500000000000000" pitchFamily="2" charset="0"/>
              </a:rPr>
              <a:t>Distant orb has power to raise and purify our thoughts like.</a:t>
            </a:r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A95C1D40-9EF3-42F5-B5C8-05502E1D7EB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/>
              <a:t>Product Development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74FCD89-556D-470A-AEC4-3B1DEA5F22A8}"/>
              </a:ext>
            </a:extLst>
          </p:cNvPr>
          <p:cNvSpPr/>
          <p:nvPr/>
        </p:nvSpPr>
        <p:spPr>
          <a:xfrm>
            <a:off x="1298186" y="4039778"/>
            <a:ext cx="2649584" cy="10197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6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 picture.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CC7A588D-19DC-443C-9E91-E5EEE3955069}"/>
              </a:ext>
            </a:extLst>
          </p:cNvPr>
          <p:cNvSpPr/>
          <p:nvPr/>
        </p:nvSpPr>
        <p:spPr>
          <a:xfrm>
            <a:off x="6972365" y="4776126"/>
            <a:ext cx="599976" cy="599976"/>
          </a:xfrm>
          <a:prstGeom prst="roundRect">
            <a:avLst>
              <a:gd name="adj" fmla="val 288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94D6D220-21D1-4CCE-923F-FBDBB79EED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11139" y="4914901"/>
            <a:ext cx="322430" cy="322426"/>
          </a:xfrm>
          <a:prstGeom prst="rect">
            <a:avLst/>
          </a:prstGeom>
        </p:spPr>
      </p:pic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B3E6F1B7-F25A-4931-8D2F-6A52547C95B6}"/>
              </a:ext>
            </a:extLst>
          </p:cNvPr>
          <p:cNvSpPr/>
          <p:nvPr/>
        </p:nvSpPr>
        <p:spPr>
          <a:xfrm>
            <a:off x="6972365" y="3496513"/>
            <a:ext cx="599976" cy="599976"/>
          </a:xfrm>
          <a:prstGeom prst="roundRect">
            <a:avLst>
              <a:gd name="adj" fmla="val 288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7" name="Graphic 26">
            <a:extLst>
              <a:ext uri="{FF2B5EF4-FFF2-40B4-BE49-F238E27FC236}">
                <a16:creationId xmlns:a16="http://schemas.microsoft.com/office/drawing/2014/main" id="{A8E5C801-242B-475C-BB77-D9C7840DAF9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15206" y="3631157"/>
            <a:ext cx="314294" cy="314292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E1D053A-F0F4-4E93-8D8B-42C73C1D4571}"/>
              </a:ext>
            </a:extLst>
          </p:cNvPr>
          <p:cNvSpPr/>
          <p:nvPr/>
        </p:nvSpPr>
        <p:spPr>
          <a:xfrm>
            <a:off x="6972365" y="2216901"/>
            <a:ext cx="599976" cy="599976"/>
          </a:xfrm>
          <a:prstGeom prst="roundRect">
            <a:avLst>
              <a:gd name="adj" fmla="val 288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3B5231FA-CA87-4C77-82A1-2A65BA48CB1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34256" y="2376034"/>
            <a:ext cx="295244" cy="260278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7020060-C119-7247-0FFC-39E5BBD81AD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428620373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262FC61-278E-4620-B763-E5EB437AA1C8}"/>
              </a:ext>
            </a:extLst>
          </p:cNvPr>
          <p:cNvSpPr/>
          <p:nvPr/>
        </p:nvSpPr>
        <p:spPr>
          <a:xfrm>
            <a:off x="762000" y="762000"/>
            <a:ext cx="7032118" cy="5334000"/>
          </a:xfrm>
          <a:prstGeom prst="roundRect">
            <a:avLst>
              <a:gd name="adj" fmla="val 613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892F761-BEA4-480F-AF12-1B4F16F1CF99}"/>
              </a:ext>
            </a:extLst>
          </p:cNvPr>
          <p:cNvSpPr/>
          <p:nvPr/>
        </p:nvSpPr>
        <p:spPr>
          <a:xfrm>
            <a:off x="1447363" y="1311678"/>
            <a:ext cx="5611805" cy="13124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400" dirty="0">
                <a:solidFill>
                  <a:schemeClr val="accent1"/>
                </a:solidFill>
                <a:latin typeface="+mj-lt"/>
              </a:rPr>
              <a:t>The rational model was </a:t>
            </a:r>
            <a:r>
              <a:rPr lang="en-US" sz="3400" b="1" dirty="0">
                <a:solidFill>
                  <a:schemeClr val="accent1"/>
                </a:solidFill>
                <a:latin typeface="+mj-lt"/>
              </a:rPr>
              <a:t>Should I Use IT Services?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FA6CF87-80D5-44CE-96BC-090617C9AF27}"/>
              </a:ext>
            </a:extLst>
          </p:cNvPr>
          <p:cNvGrpSpPr/>
          <p:nvPr/>
        </p:nvGrpSpPr>
        <p:grpSpPr>
          <a:xfrm>
            <a:off x="1447363" y="3353462"/>
            <a:ext cx="5795554" cy="919098"/>
            <a:chOff x="1447363" y="3606318"/>
            <a:chExt cx="5795554" cy="91909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C9AB9A5-561A-4505-BD2F-44C8972BEA40}"/>
                </a:ext>
              </a:extLst>
            </p:cNvPr>
            <p:cNvSpPr txBox="1"/>
            <p:nvPr/>
          </p:nvSpPr>
          <p:spPr>
            <a:xfrm>
              <a:off x="2190842" y="3606318"/>
              <a:ext cx="2071626" cy="9190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3200" dirty="0">
                  <a:solidFill>
                    <a:schemeClr val="accent1"/>
                  </a:solidFill>
                  <a:latin typeface="+mj-lt"/>
                </a:rPr>
                <a:t>2.5M</a:t>
              </a:r>
            </a:p>
            <a:p>
              <a:pPr>
                <a:lnSpc>
                  <a:spcPct val="130000"/>
                </a:lnSpc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Growth Looking down</a:t>
              </a:r>
              <a:endParaRPr lang="en-US" sz="2400" dirty="0">
                <a:latin typeface="+mj-lt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675F673-5A80-4649-A4CA-6E9E86922F34}"/>
                </a:ext>
              </a:extLst>
            </p:cNvPr>
            <p:cNvSpPr txBox="1"/>
            <p:nvPr/>
          </p:nvSpPr>
          <p:spPr>
            <a:xfrm>
              <a:off x="5315722" y="3606318"/>
              <a:ext cx="1927195" cy="9190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3200" dirty="0">
                  <a:latin typeface="+mj-lt"/>
                </a:rPr>
                <a:t>+62%</a:t>
              </a:r>
            </a:p>
            <a:p>
              <a:pPr>
                <a:lnSpc>
                  <a:spcPct val="130000"/>
                </a:lnSpc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Sales Looking down</a:t>
              </a:r>
              <a:endParaRPr lang="en-US" sz="2400" dirty="0">
                <a:latin typeface="+mj-lt"/>
              </a:endParaRPr>
            </a:p>
          </p:txBody>
        </p:sp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4D5B07DD-F72C-488C-85CA-AF98ECDAAB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525338" y="3735222"/>
              <a:ext cx="576281" cy="576277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0B4F5C20-6E47-4B94-8DDE-9BEB82147A9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47363" y="3748833"/>
              <a:ext cx="549057" cy="549054"/>
            </a:xfrm>
            <a:prstGeom prst="rect">
              <a:avLst/>
            </a:prstGeom>
          </p:spPr>
        </p:pic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D85C0B38-6DC8-4A65-8FB8-9D8711E7F051}"/>
              </a:ext>
            </a:extLst>
          </p:cNvPr>
          <p:cNvSpPr/>
          <p:nvPr/>
        </p:nvSpPr>
        <p:spPr>
          <a:xfrm>
            <a:off x="1447363" y="5001932"/>
            <a:ext cx="5922701" cy="5790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 noble picture. 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049CFAC-2D6E-E64B-36EA-74C6F7F2795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1573901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BDFB13D1-926A-47ED-84F3-27BB9A0106DC}"/>
              </a:ext>
            </a:extLst>
          </p:cNvPr>
          <p:cNvSpPr/>
          <p:nvPr/>
        </p:nvSpPr>
        <p:spPr>
          <a:xfrm>
            <a:off x="761999" y="3566160"/>
            <a:ext cx="10667999" cy="2529840"/>
          </a:xfrm>
          <a:prstGeom prst="roundRect">
            <a:avLst>
              <a:gd name="adj" fmla="val 1169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D4E7F4-C12C-4C78-87BB-AC04380594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Creative Innovation</a:t>
            </a:r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3830021-9589-4447-9637-926386477A24}"/>
              </a:ext>
            </a:extLst>
          </p:cNvPr>
          <p:cNvSpPr txBox="1"/>
          <p:nvPr/>
        </p:nvSpPr>
        <p:spPr>
          <a:xfrm>
            <a:off x="5727921" y="4821936"/>
            <a:ext cx="1242328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000" b="1" dirty="0">
                <a:solidFill>
                  <a:schemeClr val="accent1"/>
                </a:solidFill>
              </a:rPr>
              <a:t>2.5M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Visit</a:t>
            </a:r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2E51DB2F-08A6-4A2B-A578-D7E47C753F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828308" y="4837171"/>
            <a:ext cx="649433" cy="649429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7F725135-D6C6-4A78-B64C-C0CDD36DEA8C}"/>
              </a:ext>
            </a:extLst>
          </p:cNvPr>
          <p:cNvSpPr txBox="1"/>
          <p:nvPr/>
        </p:nvSpPr>
        <p:spPr>
          <a:xfrm>
            <a:off x="2164205" y="4831396"/>
            <a:ext cx="1359346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000" b="1" dirty="0">
                <a:solidFill>
                  <a:schemeClr val="tx1">
                    <a:alpha val="70000"/>
                  </a:schemeClr>
                </a:solidFill>
              </a:rPr>
              <a:t>18.5K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Sessions</a:t>
            </a:r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51D74FFB-C872-4DCD-923B-0B19626832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98186" y="4871340"/>
            <a:ext cx="614707" cy="614704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4FC963D4-908D-4111-BF22-F9C9898151C2}"/>
              </a:ext>
            </a:extLst>
          </p:cNvPr>
          <p:cNvSpPr txBox="1"/>
          <p:nvPr/>
        </p:nvSpPr>
        <p:spPr>
          <a:xfrm>
            <a:off x="9215450" y="4834444"/>
            <a:ext cx="1476366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000" b="1" dirty="0">
                <a:solidFill>
                  <a:schemeClr val="tx1">
                    <a:alpha val="70000"/>
                  </a:schemeClr>
                </a:solidFill>
              </a:rPr>
              <a:t>98.6K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View</a:t>
            </a:r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080EC962-BD18-4B54-B62E-AF9694C8427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275005" y="4831396"/>
            <a:ext cx="673110" cy="593396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652641-E0FE-AE85-E7BB-3F2D7366200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9447611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9B668A31-C0BB-4A42-AB6C-5D1FF3316EC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dirty="0"/>
              <a:t>Overview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F40D2A1E-DE67-418A-ACCE-F1D74A8CF47D}"/>
              </a:ext>
            </a:extLst>
          </p:cNvPr>
          <p:cNvSpPr/>
          <p:nvPr/>
        </p:nvSpPr>
        <p:spPr>
          <a:xfrm>
            <a:off x="762002" y="1819274"/>
            <a:ext cx="6464298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F566D15-6E29-476B-B17B-C9F5B46C5D2F}"/>
              </a:ext>
            </a:extLst>
          </p:cNvPr>
          <p:cNvSpPr/>
          <p:nvPr/>
        </p:nvSpPr>
        <p:spPr>
          <a:xfrm>
            <a:off x="7510742" y="1833340"/>
            <a:ext cx="3924306" cy="4276725"/>
          </a:xfrm>
          <a:prstGeom prst="roundRect">
            <a:avLst>
              <a:gd name="adj" fmla="val 823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64008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Overview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A peep at some distant orb has power to raise and purify our thoughts like a strain of sacred music, or a noble picture.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Passage from the grander poets it always does one. 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FDD0A84-8DD5-4048-A6D4-D0A96F567B96}"/>
              </a:ext>
            </a:extLst>
          </p:cNvPr>
          <p:cNvSpPr/>
          <p:nvPr/>
        </p:nvSpPr>
        <p:spPr>
          <a:xfrm>
            <a:off x="1269821" y="2305180"/>
            <a:ext cx="5400543" cy="2236134"/>
          </a:xfrm>
          <a:prstGeom prst="roundRect">
            <a:avLst>
              <a:gd name="adj" fmla="val 1442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50BB9D5-4E77-4DDF-9645-841B4359AAAD}"/>
              </a:ext>
            </a:extLst>
          </p:cNvPr>
          <p:cNvSpPr/>
          <p:nvPr/>
        </p:nvSpPr>
        <p:spPr>
          <a:xfrm>
            <a:off x="1298186" y="4903751"/>
            <a:ext cx="1351332" cy="76944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sz="3500" dirty="0">
                <a:solidFill>
                  <a:schemeClr val="tx1">
                    <a:alpha val="70000"/>
                  </a:schemeClr>
                </a:solidFill>
                <a:latin typeface="+mj-lt"/>
              </a:rPr>
              <a:t>25K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Sales Analysis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D1D0782-F65A-45DA-8883-B4756ECF4A28}"/>
              </a:ext>
            </a:extLst>
          </p:cNvPr>
          <p:cNvSpPr/>
          <p:nvPr/>
        </p:nvSpPr>
        <p:spPr>
          <a:xfrm>
            <a:off x="3561735" y="4903751"/>
            <a:ext cx="892873" cy="76944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sz="3500" dirty="0">
                <a:solidFill>
                  <a:schemeClr val="tx1">
                    <a:alpha val="70000"/>
                  </a:schemeClr>
                </a:solidFill>
                <a:latin typeface="+mj-lt"/>
              </a:rPr>
              <a:t>18K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Free time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3F65533-5EED-487F-8B48-379C3A45E356}"/>
              </a:ext>
            </a:extLst>
          </p:cNvPr>
          <p:cNvSpPr/>
          <p:nvPr/>
        </p:nvSpPr>
        <p:spPr>
          <a:xfrm>
            <a:off x="1722653" y="2708441"/>
            <a:ext cx="620363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Title #1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3B3BEF3B-008A-471B-8F77-1707389A2012}"/>
              </a:ext>
            </a:extLst>
          </p:cNvPr>
          <p:cNvSpPr/>
          <p:nvPr/>
        </p:nvSpPr>
        <p:spPr>
          <a:xfrm>
            <a:off x="5766197" y="2708441"/>
            <a:ext cx="362279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80%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BAE612D2-02AE-4C03-AFC0-37155A0BEF0F}"/>
              </a:ext>
            </a:extLst>
          </p:cNvPr>
          <p:cNvSpPr/>
          <p:nvPr/>
        </p:nvSpPr>
        <p:spPr>
          <a:xfrm>
            <a:off x="1722653" y="3301163"/>
            <a:ext cx="665247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Title #2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F332496-1F54-4EFE-8295-7299DBED7C46}"/>
              </a:ext>
            </a:extLst>
          </p:cNvPr>
          <p:cNvSpPr/>
          <p:nvPr/>
        </p:nvSpPr>
        <p:spPr>
          <a:xfrm>
            <a:off x="5766197" y="3301163"/>
            <a:ext cx="362279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65%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C20CD592-82E9-4B6A-8FB5-01597A717FC8}"/>
              </a:ext>
            </a:extLst>
          </p:cNvPr>
          <p:cNvCxnSpPr>
            <a:cxnSpLocks/>
          </p:cNvCxnSpPr>
          <p:nvPr/>
        </p:nvCxnSpPr>
        <p:spPr>
          <a:xfrm>
            <a:off x="2627458" y="2830526"/>
            <a:ext cx="2848436" cy="0"/>
          </a:xfrm>
          <a:prstGeom prst="line">
            <a:avLst/>
          </a:prstGeom>
          <a:ln w="114300" cap="rnd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71350B2-81DB-4AAE-A3E6-F2B9EF286372}"/>
              </a:ext>
            </a:extLst>
          </p:cNvPr>
          <p:cNvCxnSpPr>
            <a:cxnSpLocks/>
          </p:cNvCxnSpPr>
          <p:nvPr/>
        </p:nvCxnSpPr>
        <p:spPr>
          <a:xfrm>
            <a:off x="2627458" y="2830526"/>
            <a:ext cx="2187948" cy="0"/>
          </a:xfrm>
          <a:prstGeom prst="line">
            <a:avLst/>
          </a:prstGeom>
          <a:ln w="127000" cap="rnd">
            <a:solidFill>
              <a:schemeClr val="tx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B2CC744-13D7-45EF-9475-40E6AFD2B14D}"/>
              </a:ext>
            </a:extLst>
          </p:cNvPr>
          <p:cNvCxnSpPr>
            <a:cxnSpLocks/>
          </p:cNvCxnSpPr>
          <p:nvPr/>
        </p:nvCxnSpPr>
        <p:spPr>
          <a:xfrm>
            <a:off x="2628820" y="3438866"/>
            <a:ext cx="2848436" cy="0"/>
          </a:xfrm>
          <a:prstGeom prst="line">
            <a:avLst/>
          </a:prstGeom>
          <a:ln w="114300" cap="rnd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8837E5C-F2FB-4D1B-85CD-F90F88B349A1}"/>
              </a:ext>
            </a:extLst>
          </p:cNvPr>
          <p:cNvCxnSpPr>
            <a:cxnSpLocks/>
          </p:cNvCxnSpPr>
          <p:nvPr/>
        </p:nvCxnSpPr>
        <p:spPr>
          <a:xfrm>
            <a:off x="2627458" y="3438866"/>
            <a:ext cx="1721622" cy="0"/>
          </a:xfrm>
          <a:prstGeom prst="line">
            <a:avLst/>
          </a:prstGeom>
          <a:ln w="127000" cap="rnd">
            <a:solidFill>
              <a:schemeClr val="tx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1270CF0-D5B2-4375-B6E8-F6CF5FB28550}"/>
              </a:ext>
            </a:extLst>
          </p:cNvPr>
          <p:cNvCxnSpPr>
            <a:cxnSpLocks/>
          </p:cNvCxnSpPr>
          <p:nvPr/>
        </p:nvCxnSpPr>
        <p:spPr>
          <a:xfrm>
            <a:off x="2628138" y="4028653"/>
            <a:ext cx="2848436" cy="0"/>
          </a:xfrm>
          <a:prstGeom prst="line">
            <a:avLst/>
          </a:prstGeom>
          <a:ln w="114300" cap="rnd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8D579A9-4430-45D6-85C7-86DCE8568701}"/>
              </a:ext>
            </a:extLst>
          </p:cNvPr>
          <p:cNvCxnSpPr>
            <a:cxnSpLocks/>
          </p:cNvCxnSpPr>
          <p:nvPr/>
        </p:nvCxnSpPr>
        <p:spPr>
          <a:xfrm>
            <a:off x="2627458" y="4028653"/>
            <a:ext cx="2685270" cy="0"/>
          </a:xfrm>
          <a:prstGeom prst="line">
            <a:avLst/>
          </a:prstGeom>
          <a:ln w="127000" cap="rnd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>
            <a:extLst>
              <a:ext uri="{FF2B5EF4-FFF2-40B4-BE49-F238E27FC236}">
                <a16:creationId xmlns:a16="http://schemas.microsoft.com/office/drawing/2014/main" id="{50EC12F5-BE6B-4259-AB6D-78786A78DECB}"/>
              </a:ext>
            </a:extLst>
          </p:cNvPr>
          <p:cNvSpPr/>
          <p:nvPr/>
        </p:nvSpPr>
        <p:spPr>
          <a:xfrm>
            <a:off x="1722653" y="3893885"/>
            <a:ext cx="668453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Title #3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D6B1119-B0E5-4C1C-96DD-9BFC9E567CD6}"/>
              </a:ext>
            </a:extLst>
          </p:cNvPr>
          <p:cNvSpPr/>
          <p:nvPr/>
        </p:nvSpPr>
        <p:spPr>
          <a:xfrm>
            <a:off x="5766197" y="3893885"/>
            <a:ext cx="352661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92%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9BBDC928-866D-4D52-9503-D25C6D8A5B39}"/>
              </a:ext>
            </a:extLst>
          </p:cNvPr>
          <p:cNvSpPr/>
          <p:nvPr/>
        </p:nvSpPr>
        <p:spPr>
          <a:xfrm>
            <a:off x="5366824" y="4903751"/>
            <a:ext cx="1205458" cy="76944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sz="3500" dirty="0">
                <a:solidFill>
                  <a:schemeClr val="accent1"/>
                </a:solidFill>
                <a:latin typeface="+mj-lt"/>
              </a:rPr>
              <a:t>29K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Subtitle here</a:t>
            </a:r>
          </a:p>
        </p:txBody>
      </p:sp>
    </p:spTree>
    <p:extLst>
      <p:ext uri="{BB962C8B-B14F-4D97-AF65-F5344CB8AC3E}">
        <p14:creationId xmlns:p14="http://schemas.microsoft.com/office/powerpoint/2010/main" val="111441868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15863C5-305F-4D98-A277-27781F115050}"/>
              </a:ext>
            </a:extLst>
          </p:cNvPr>
          <p:cNvSpPr/>
          <p:nvPr/>
        </p:nvSpPr>
        <p:spPr>
          <a:xfrm>
            <a:off x="762001" y="762000"/>
            <a:ext cx="10668001" cy="2516859"/>
          </a:xfrm>
          <a:prstGeom prst="roundRect">
            <a:avLst>
              <a:gd name="adj" fmla="val 1279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840480" tIns="365760" rIns="64008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tx1"/>
                </a:solidFill>
              </a:rPr>
              <a:t>What Are IT Services?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picture, or a passage from the grander poets.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D731940-F6B4-4882-ADA3-56ACD8D07566}"/>
              </a:ext>
            </a:extLst>
          </p:cNvPr>
          <p:cNvSpPr/>
          <p:nvPr/>
        </p:nvSpPr>
        <p:spPr>
          <a:xfrm>
            <a:off x="762000" y="3573807"/>
            <a:ext cx="10668000" cy="2519526"/>
          </a:xfrm>
          <a:prstGeom prst="roundRect">
            <a:avLst>
              <a:gd name="adj" fmla="val 1279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840480" tIns="365760" rIns="64008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bg1"/>
                </a:solidFill>
              </a:rPr>
              <a:t>IT Services in the Industry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</a:rPr>
              <a:t>Some distant orb has power to raise and purify our thoughts like a strain of sacred music, or a noble picture, or a passage from the grander poets.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576314A-BB83-E0AA-F237-99D8D4009A4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A010E4E-9446-ED14-53E1-B786846EFD9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93078028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DED30234-F113-4804-870C-54C76791602C}"/>
              </a:ext>
            </a:extLst>
          </p:cNvPr>
          <p:cNvSpPr/>
          <p:nvPr/>
        </p:nvSpPr>
        <p:spPr>
          <a:xfrm>
            <a:off x="762000" y="1816100"/>
            <a:ext cx="6463792" cy="4279900"/>
          </a:xfrm>
          <a:prstGeom prst="roundRect">
            <a:avLst>
              <a:gd name="adj" fmla="val 834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2B0D7E32-1300-4AFE-9E44-41E6CD4D8E6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dirty="0"/>
              <a:t>Clients analysis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297B9C3-CDC6-4EC2-84F3-FA35BFB1EEED}"/>
              </a:ext>
            </a:extLst>
          </p:cNvPr>
          <p:cNvSpPr txBox="1"/>
          <p:nvPr/>
        </p:nvSpPr>
        <p:spPr>
          <a:xfrm>
            <a:off x="1338422" y="4736366"/>
            <a:ext cx="5007514" cy="67133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great height in the atmosphere, for the sky was a dead black, and the stars had ceased to twinkle. 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505AE312-5591-4F77-997B-1E34CA550CFD}"/>
              </a:ext>
            </a:extLst>
          </p:cNvPr>
          <p:cNvSpPr/>
          <p:nvPr/>
        </p:nvSpPr>
        <p:spPr>
          <a:xfrm>
            <a:off x="1338423" y="2429108"/>
            <a:ext cx="1760097" cy="107914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4000" dirty="0">
                <a:latin typeface="+mj-lt"/>
              </a:rPr>
              <a:t>$25M+</a:t>
            </a:r>
          </a:p>
          <a:p>
            <a:pPr>
              <a:lnSpc>
                <a:spcPct val="130000"/>
              </a:lnSpc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</a:t>
            </a:r>
            <a:endParaRPr lang="en-US" sz="30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C213CE6F-3E58-48FE-B533-CDAC5C18D0FC}"/>
              </a:ext>
            </a:extLst>
          </p:cNvPr>
          <p:cNvSpPr/>
          <p:nvPr/>
        </p:nvSpPr>
        <p:spPr>
          <a:xfrm>
            <a:off x="4490106" y="2414884"/>
            <a:ext cx="1636666" cy="107914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4000" dirty="0">
                <a:solidFill>
                  <a:schemeClr val="accent1"/>
                </a:solidFill>
                <a:latin typeface="+mj-lt"/>
              </a:rPr>
              <a:t>3500+</a:t>
            </a:r>
          </a:p>
          <a:p>
            <a:pPr>
              <a:lnSpc>
                <a:spcPct val="130000"/>
              </a:lnSpc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8DEDA28-2BED-4587-A9C5-17D5CDB2171D}"/>
              </a:ext>
            </a:extLst>
          </p:cNvPr>
          <p:cNvGrpSpPr/>
          <p:nvPr/>
        </p:nvGrpSpPr>
        <p:grpSpPr>
          <a:xfrm>
            <a:off x="1338422" y="3771664"/>
            <a:ext cx="1595156" cy="276406"/>
            <a:chOff x="1341048" y="4031109"/>
            <a:chExt cx="1174405" cy="203499"/>
          </a:xfrm>
        </p:grpSpPr>
        <p:sp>
          <p:nvSpPr>
            <p:cNvPr id="18" name="Freeform 45">
              <a:extLst>
                <a:ext uri="{FF2B5EF4-FFF2-40B4-BE49-F238E27FC236}">
                  <a16:creationId xmlns:a16="http://schemas.microsoft.com/office/drawing/2014/main" id="{27DA02A0-9221-49C4-9495-EE535D739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5">
              <a:extLst>
                <a:ext uri="{FF2B5EF4-FFF2-40B4-BE49-F238E27FC236}">
                  <a16:creationId xmlns:a16="http://schemas.microsoft.com/office/drawing/2014/main" id="{ED6671C0-693A-49AB-AD36-1ED0DF88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455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5">
              <a:extLst>
                <a:ext uri="{FF2B5EF4-FFF2-40B4-BE49-F238E27FC236}">
                  <a16:creationId xmlns:a16="http://schemas.microsoft.com/office/drawing/2014/main" id="{8163211B-418C-489C-A26B-5A654A81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862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5">
              <a:extLst>
                <a:ext uri="{FF2B5EF4-FFF2-40B4-BE49-F238E27FC236}">
                  <a16:creationId xmlns:a16="http://schemas.microsoft.com/office/drawing/2014/main" id="{EA78EBE9-B89B-400A-BE9E-04B64D946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269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5">
              <a:extLst>
                <a:ext uri="{FF2B5EF4-FFF2-40B4-BE49-F238E27FC236}">
                  <a16:creationId xmlns:a16="http://schemas.microsoft.com/office/drawing/2014/main" id="{60C8FFEA-4CBA-4E7D-A49D-D21A6C803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674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60B48C9-9143-4345-AEBA-0C41772D5BFC}"/>
              </a:ext>
            </a:extLst>
          </p:cNvPr>
          <p:cNvGrpSpPr/>
          <p:nvPr/>
        </p:nvGrpSpPr>
        <p:grpSpPr>
          <a:xfrm>
            <a:off x="4490106" y="3771664"/>
            <a:ext cx="1595156" cy="276406"/>
            <a:chOff x="1341048" y="4031109"/>
            <a:chExt cx="1174405" cy="203499"/>
          </a:xfrm>
        </p:grpSpPr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5D5B8614-CA1F-4BAD-8B82-627C597E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7A0E7440-1798-42DD-9BFF-8F456C217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455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7D22424B-BF8C-4C6E-9F7D-10E88BED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862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56855D39-6378-4ED1-8674-9ED2BFE23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269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2A77B3C8-CD96-4C8F-A7B1-50676324B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674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6E3804D-FCEA-840D-D1C9-728965C618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05034707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D39537A-2E0B-4A56-AFA7-A2354C5DCD3F}"/>
              </a:ext>
            </a:extLst>
          </p:cNvPr>
          <p:cNvSpPr txBox="1"/>
          <p:nvPr/>
        </p:nvSpPr>
        <p:spPr>
          <a:xfrm>
            <a:off x="2104184" y="2618914"/>
            <a:ext cx="2354515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Printing IT Services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CA877F8-C180-4BAB-859B-F4591AAC0CF4}"/>
              </a:ext>
            </a:extLst>
          </p:cNvPr>
          <p:cNvSpPr txBox="1"/>
          <p:nvPr/>
        </p:nvSpPr>
        <p:spPr>
          <a:xfrm>
            <a:off x="2104184" y="4376680"/>
            <a:ext cx="2194229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IT Development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20B5DF5-3D3A-4FEE-B56B-20906A7D6F22}"/>
              </a:ext>
            </a:extLst>
          </p:cNvPr>
          <p:cNvSpPr txBox="1"/>
          <p:nvPr/>
        </p:nvSpPr>
        <p:spPr>
          <a:xfrm>
            <a:off x="5516690" y="4376680"/>
            <a:ext cx="1930184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Microsoft Azure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and purify our thoughts.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5010ED5-B00F-4896-8F6A-7A3D5544DE12}"/>
              </a:ext>
            </a:extLst>
          </p:cNvPr>
          <p:cNvSpPr txBox="1"/>
          <p:nvPr/>
        </p:nvSpPr>
        <p:spPr>
          <a:xfrm>
            <a:off x="8982110" y="2618914"/>
            <a:ext cx="1967086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Remote Support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At some distant orb has power to raise.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E9ADCB0-8823-4745-A024-123AD4F29037}"/>
              </a:ext>
            </a:extLst>
          </p:cNvPr>
          <p:cNvSpPr txBox="1"/>
          <p:nvPr/>
        </p:nvSpPr>
        <p:spPr>
          <a:xfrm>
            <a:off x="8982110" y="4376680"/>
            <a:ext cx="1967086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Firewall Services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Orb has power to raise and purify our.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0AE11D4-EA84-40D1-932F-994657909E6F}"/>
              </a:ext>
            </a:extLst>
          </p:cNvPr>
          <p:cNvSpPr txBox="1"/>
          <p:nvPr/>
        </p:nvSpPr>
        <p:spPr>
          <a:xfrm>
            <a:off x="5516690" y="2618914"/>
            <a:ext cx="2067592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Data Analytics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Peep at some distant orb has power to.</a:t>
            </a:r>
          </a:p>
        </p:txBody>
      </p:sp>
      <p:sp>
        <p:nvSpPr>
          <p:cNvPr id="28" name="Title 27">
            <a:extLst>
              <a:ext uri="{FF2B5EF4-FFF2-40B4-BE49-F238E27FC236}">
                <a16:creationId xmlns:a16="http://schemas.microsoft.com/office/drawing/2014/main" id="{5957526F-2333-49E0-B1BF-60029E72A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b="1" dirty="0"/>
              <a:t>More creative people use it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B501543-6F89-4764-9851-727DB0C81DC6}"/>
              </a:ext>
            </a:extLst>
          </p:cNvPr>
          <p:cNvGrpSpPr/>
          <p:nvPr/>
        </p:nvGrpSpPr>
        <p:grpSpPr>
          <a:xfrm>
            <a:off x="4751147" y="2574745"/>
            <a:ext cx="547833" cy="547833"/>
            <a:chOff x="4751147" y="2519881"/>
            <a:chExt cx="547833" cy="547833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6AA363E7-F42B-4C58-A006-B5609A3304DC}"/>
                </a:ext>
              </a:extLst>
            </p:cNvPr>
            <p:cNvSpPr/>
            <p:nvPr/>
          </p:nvSpPr>
          <p:spPr>
            <a:xfrm>
              <a:off x="4751147" y="2519881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:a16="http://schemas.microsoft.com/office/drawing/2014/main" id="{7BE96099-7806-4CAC-B650-F8C92FDD1F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3958" y="2648078"/>
              <a:ext cx="262210" cy="291438"/>
            </a:xfrm>
            <a:custGeom>
              <a:avLst/>
              <a:gdLst>
                <a:gd name="T0" fmla="*/ 495061 w 146"/>
                <a:gd name="T1" fmla="*/ 220239 h 161"/>
                <a:gd name="T2" fmla="*/ 474576 w 146"/>
                <a:gd name="T3" fmla="*/ 206474 h 161"/>
                <a:gd name="T4" fmla="*/ 273137 w 146"/>
                <a:gd name="T5" fmla="*/ 206474 h 161"/>
                <a:gd name="T6" fmla="*/ 293622 w 146"/>
                <a:gd name="T7" fmla="*/ 27530 h 161"/>
                <a:gd name="T8" fmla="*/ 283380 w 146"/>
                <a:gd name="T9" fmla="*/ 6882 h 161"/>
                <a:gd name="T10" fmla="*/ 256066 w 146"/>
                <a:gd name="T11" fmla="*/ 10324 h 161"/>
                <a:gd name="T12" fmla="*/ 3414 w 146"/>
                <a:gd name="T13" fmla="*/ 316593 h 161"/>
                <a:gd name="T14" fmla="*/ 3414 w 146"/>
                <a:gd name="T15" fmla="*/ 337241 h 161"/>
                <a:gd name="T16" fmla="*/ 20485 w 146"/>
                <a:gd name="T17" fmla="*/ 351005 h 161"/>
                <a:gd name="T18" fmla="*/ 221924 w 146"/>
                <a:gd name="T19" fmla="*/ 351005 h 161"/>
                <a:gd name="T20" fmla="*/ 201439 w 146"/>
                <a:gd name="T21" fmla="*/ 529949 h 161"/>
                <a:gd name="T22" fmla="*/ 215095 w 146"/>
                <a:gd name="T23" fmla="*/ 550597 h 161"/>
                <a:gd name="T24" fmla="*/ 221924 w 146"/>
                <a:gd name="T25" fmla="*/ 554038 h 161"/>
                <a:gd name="T26" fmla="*/ 238995 w 146"/>
                <a:gd name="T27" fmla="*/ 547156 h 161"/>
                <a:gd name="T28" fmla="*/ 491647 w 146"/>
                <a:gd name="T29" fmla="*/ 240886 h 161"/>
                <a:gd name="T30" fmla="*/ 495061 w 146"/>
                <a:gd name="T31" fmla="*/ 220239 h 161"/>
                <a:gd name="T32" fmla="*/ 252652 w 146"/>
                <a:gd name="T33" fmla="*/ 457684 h 161"/>
                <a:gd name="T34" fmla="*/ 269723 w 146"/>
                <a:gd name="T35" fmla="*/ 333799 h 161"/>
                <a:gd name="T36" fmla="*/ 262894 w 146"/>
                <a:gd name="T37" fmla="*/ 313152 h 161"/>
                <a:gd name="T38" fmla="*/ 249238 w 146"/>
                <a:gd name="T39" fmla="*/ 306269 h 161"/>
                <a:gd name="T40" fmla="*/ 68284 w 146"/>
                <a:gd name="T41" fmla="*/ 306269 h 161"/>
                <a:gd name="T42" fmla="*/ 242409 w 146"/>
                <a:gd name="T43" fmla="*/ 99796 h 161"/>
                <a:gd name="T44" fmla="*/ 225338 w 146"/>
                <a:gd name="T45" fmla="*/ 223680 h 161"/>
                <a:gd name="T46" fmla="*/ 232166 w 146"/>
                <a:gd name="T47" fmla="*/ 244327 h 161"/>
                <a:gd name="T48" fmla="*/ 249238 w 146"/>
                <a:gd name="T49" fmla="*/ 251210 h 161"/>
                <a:gd name="T50" fmla="*/ 426777 w 146"/>
                <a:gd name="T51" fmla="*/ 251210 h 161"/>
                <a:gd name="T52" fmla="*/ 252652 w 146"/>
                <a:gd name="T53" fmla="*/ 457684 h 1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46" h="161">
                  <a:moveTo>
                    <a:pt x="145" y="64"/>
                  </a:moveTo>
                  <a:cubicBezTo>
                    <a:pt x="144" y="61"/>
                    <a:pt x="141" y="60"/>
                    <a:pt x="139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7" y="5"/>
                    <a:pt x="85" y="3"/>
                    <a:pt x="83" y="2"/>
                  </a:cubicBezTo>
                  <a:cubicBezTo>
                    <a:pt x="80" y="0"/>
                    <a:pt x="77" y="1"/>
                    <a:pt x="75" y="3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3"/>
                    <a:pt x="0" y="96"/>
                    <a:pt x="1" y="98"/>
                  </a:cubicBezTo>
                  <a:cubicBezTo>
                    <a:pt x="2" y="101"/>
                    <a:pt x="4" y="102"/>
                    <a:pt x="6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7"/>
                    <a:pt x="60" y="159"/>
                    <a:pt x="63" y="160"/>
                  </a:cubicBezTo>
                  <a:cubicBezTo>
                    <a:pt x="64" y="161"/>
                    <a:pt x="64" y="161"/>
                    <a:pt x="65" y="161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5" y="69"/>
                    <a:pt x="146" y="66"/>
                    <a:pt x="145" y="64"/>
                  </a:cubicBezTo>
                  <a:close/>
                  <a:moveTo>
                    <a:pt x="74" y="133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79" y="95"/>
                    <a:pt x="79" y="93"/>
                    <a:pt x="77" y="91"/>
                  </a:cubicBezTo>
                  <a:cubicBezTo>
                    <a:pt x="76" y="90"/>
                    <a:pt x="74" y="89"/>
                    <a:pt x="73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7"/>
                    <a:pt x="67" y="69"/>
                    <a:pt x="68" y="71"/>
                  </a:cubicBezTo>
                  <a:cubicBezTo>
                    <a:pt x="69" y="72"/>
                    <a:pt x="71" y="73"/>
                    <a:pt x="73" y="73"/>
                  </a:cubicBezTo>
                  <a:cubicBezTo>
                    <a:pt x="125" y="73"/>
                    <a:pt x="125" y="73"/>
                    <a:pt x="125" y="73"/>
                  </a:cubicBezTo>
                  <a:lnTo>
                    <a:pt x="74" y="1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6C619DC-A698-4BD7-A773-B12CC1EF92E4}"/>
              </a:ext>
            </a:extLst>
          </p:cNvPr>
          <p:cNvGrpSpPr/>
          <p:nvPr/>
        </p:nvGrpSpPr>
        <p:grpSpPr>
          <a:xfrm>
            <a:off x="1298186" y="4276721"/>
            <a:ext cx="547833" cy="547833"/>
            <a:chOff x="1298186" y="4221857"/>
            <a:chExt cx="547833" cy="547833"/>
          </a:xfrm>
        </p:grpSpPr>
        <p:sp>
          <p:nvSpPr>
            <p:cNvPr id="43" name="Rectangle: Rounded Corners 42">
              <a:extLst>
                <a:ext uri="{FF2B5EF4-FFF2-40B4-BE49-F238E27FC236}">
                  <a16:creationId xmlns:a16="http://schemas.microsoft.com/office/drawing/2014/main" id="{04635263-FBD2-4DEE-AC2A-5B97730927F0}"/>
                </a:ext>
              </a:extLst>
            </p:cNvPr>
            <p:cNvSpPr/>
            <p:nvPr/>
          </p:nvSpPr>
          <p:spPr>
            <a:xfrm>
              <a:off x="1298186" y="4221857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8A228DE9-D3FF-4C67-B44D-67F84DE2C28C}"/>
                </a:ext>
              </a:extLst>
            </p:cNvPr>
            <p:cNvGrpSpPr/>
            <p:nvPr/>
          </p:nvGrpSpPr>
          <p:grpSpPr>
            <a:xfrm>
              <a:off x="1439228" y="4362882"/>
              <a:ext cx="265748" cy="265782"/>
              <a:chOff x="4948680" y="3035812"/>
              <a:chExt cx="484486" cy="484546"/>
            </a:xfrm>
            <a:solidFill>
              <a:schemeClr val="tx1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CC01492-17D5-4DEF-88C7-5756D8E0AF25}"/>
                  </a:ext>
                </a:extLst>
              </p:cNvPr>
              <p:cNvSpPr/>
              <p:nvPr/>
            </p:nvSpPr>
            <p:spPr>
              <a:xfrm>
                <a:off x="4948680" y="3202858"/>
                <a:ext cx="298450" cy="317500"/>
              </a:xfrm>
              <a:custGeom>
                <a:avLst/>
                <a:gdLst>
                  <a:gd name="connsiteX0" fmla="*/ 204498 w 298450"/>
                  <a:gd name="connsiteY0" fmla="*/ 203947 h 317499"/>
                  <a:gd name="connsiteX1" fmla="*/ 147882 w 298450"/>
                  <a:gd name="connsiteY1" fmla="*/ 260564 h 317499"/>
                  <a:gd name="connsiteX2" fmla="*/ 62950 w 298450"/>
                  <a:gd name="connsiteY2" fmla="*/ 259757 h 317499"/>
                  <a:gd name="connsiteX3" fmla="*/ 62931 w 298450"/>
                  <a:gd name="connsiteY3" fmla="*/ 175651 h 317499"/>
                  <a:gd name="connsiteX4" fmla="*/ 176190 w 298450"/>
                  <a:gd name="connsiteY4" fmla="*/ 62393 h 317499"/>
                  <a:gd name="connsiteX5" fmla="*/ 261107 w 298450"/>
                  <a:gd name="connsiteY5" fmla="*/ 62385 h 317499"/>
                  <a:gd name="connsiteX6" fmla="*/ 261115 w 298450"/>
                  <a:gd name="connsiteY6" fmla="*/ 62393 h 317499"/>
                  <a:gd name="connsiteX7" fmla="*/ 289429 w 298450"/>
                  <a:gd name="connsiteY7" fmla="*/ 62319 h 317499"/>
                  <a:gd name="connsiteX8" fmla="*/ 289429 w 298450"/>
                  <a:gd name="connsiteY8" fmla="*/ 34078 h 317499"/>
                  <a:gd name="connsiteX9" fmla="*/ 147883 w 298450"/>
                  <a:gd name="connsiteY9" fmla="*/ 34077 h 317499"/>
                  <a:gd name="connsiteX10" fmla="*/ 147882 w 298450"/>
                  <a:gd name="connsiteY10" fmla="*/ 34078 h 317499"/>
                  <a:gd name="connsiteX11" fmla="*/ 34623 w 298450"/>
                  <a:gd name="connsiteY11" fmla="*/ 147324 h 317499"/>
                  <a:gd name="connsiteX12" fmla="*/ 33544 w 298450"/>
                  <a:gd name="connsiteY12" fmla="*/ 288885 h 317499"/>
                  <a:gd name="connsiteX13" fmla="*/ 175105 w 298450"/>
                  <a:gd name="connsiteY13" fmla="*/ 289963 h 317499"/>
                  <a:gd name="connsiteX14" fmla="*/ 176196 w 298450"/>
                  <a:gd name="connsiteY14" fmla="*/ 288872 h 317499"/>
                  <a:gd name="connsiteX15" fmla="*/ 232813 w 298450"/>
                  <a:gd name="connsiteY15" fmla="*/ 232255 h 317499"/>
                  <a:gd name="connsiteX16" fmla="*/ 232887 w 298450"/>
                  <a:gd name="connsiteY16" fmla="*/ 203941 h 317499"/>
                  <a:gd name="connsiteX17" fmla="*/ 204572 w 298450"/>
                  <a:gd name="connsiteY17" fmla="*/ 203866 h 317499"/>
                  <a:gd name="connsiteX18" fmla="*/ 204498 w 298450"/>
                  <a:gd name="connsiteY18" fmla="*/ 203941 h 31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8450" h="317499">
                    <a:moveTo>
                      <a:pt x="204498" y="203947"/>
                    </a:moveTo>
                    <a:lnTo>
                      <a:pt x="147882" y="260564"/>
                    </a:lnTo>
                    <a:cubicBezTo>
                      <a:pt x="124206" y="283794"/>
                      <a:pt x="86181" y="283433"/>
                      <a:pt x="62950" y="259757"/>
                    </a:cubicBezTo>
                    <a:cubicBezTo>
                      <a:pt x="40038" y="236406"/>
                      <a:pt x="40030" y="199013"/>
                      <a:pt x="62931" y="175651"/>
                    </a:cubicBezTo>
                    <a:lnTo>
                      <a:pt x="176190" y="62393"/>
                    </a:lnTo>
                    <a:cubicBezTo>
                      <a:pt x="199637" y="38942"/>
                      <a:pt x="237656" y="38938"/>
                      <a:pt x="261107" y="62385"/>
                    </a:cubicBezTo>
                    <a:cubicBezTo>
                      <a:pt x="261110" y="62388"/>
                      <a:pt x="261112" y="62390"/>
                      <a:pt x="261115" y="62393"/>
                    </a:cubicBezTo>
                    <a:cubicBezTo>
                      <a:pt x="268954" y="70191"/>
                      <a:pt x="281631" y="70158"/>
                      <a:pt x="289429" y="62319"/>
                    </a:cubicBezTo>
                    <a:cubicBezTo>
                      <a:pt x="297199" y="54508"/>
                      <a:pt x="297199" y="41889"/>
                      <a:pt x="289429" y="34078"/>
                    </a:cubicBezTo>
                    <a:cubicBezTo>
                      <a:pt x="250343" y="-5009"/>
                      <a:pt x="186970" y="-5010"/>
                      <a:pt x="147883" y="34077"/>
                    </a:cubicBezTo>
                    <a:cubicBezTo>
                      <a:pt x="147882" y="34078"/>
                      <a:pt x="147882" y="34078"/>
                      <a:pt x="147882" y="34078"/>
                    </a:cubicBezTo>
                    <a:lnTo>
                      <a:pt x="34623" y="147324"/>
                    </a:lnTo>
                    <a:cubicBezTo>
                      <a:pt x="-4766" y="186117"/>
                      <a:pt x="-5249" y="249496"/>
                      <a:pt x="33544" y="288885"/>
                    </a:cubicBezTo>
                    <a:cubicBezTo>
                      <a:pt x="72337" y="328273"/>
                      <a:pt x="135716" y="328756"/>
                      <a:pt x="175105" y="289963"/>
                    </a:cubicBezTo>
                    <a:cubicBezTo>
                      <a:pt x="175471" y="289602"/>
                      <a:pt x="175835" y="289239"/>
                      <a:pt x="176196" y="288872"/>
                    </a:cubicBezTo>
                    <a:lnTo>
                      <a:pt x="232813" y="232255"/>
                    </a:lnTo>
                    <a:cubicBezTo>
                      <a:pt x="240652" y="224457"/>
                      <a:pt x="240685" y="211780"/>
                      <a:pt x="232887" y="203941"/>
                    </a:cubicBezTo>
                    <a:cubicBezTo>
                      <a:pt x="225089" y="196101"/>
                      <a:pt x="212412" y="196068"/>
                      <a:pt x="204572" y="203866"/>
                    </a:cubicBezTo>
                    <a:cubicBezTo>
                      <a:pt x="204548" y="203891"/>
                      <a:pt x="204523" y="203916"/>
                      <a:pt x="204498" y="2039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="1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55051A8-5B78-425D-AE39-7B17491C6786}"/>
                  </a:ext>
                </a:extLst>
              </p:cNvPr>
              <p:cNvSpPr/>
              <p:nvPr/>
            </p:nvSpPr>
            <p:spPr>
              <a:xfrm>
                <a:off x="5128366" y="3035812"/>
                <a:ext cx="304800" cy="330200"/>
              </a:xfrm>
              <a:custGeom>
                <a:avLst/>
                <a:gdLst>
                  <a:gd name="connsiteX0" fmla="*/ 276786 w 304800"/>
                  <a:gd name="connsiteY0" fmla="*/ 34080 h 330199"/>
                  <a:gd name="connsiteX1" fmla="*/ 135213 w 304800"/>
                  <a:gd name="connsiteY1" fmla="*/ 34080 h 330199"/>
                  <a:gd name="connsiteX2" fmla="*/ 67268 w 304800"/>
                  <a:gd name="connsiteY2" fmla="*/ 102025 h 330199"/>
                  <a:gd name="connsiteX3" fmla="*/ 67342 w 304800"/>
                  <a:gd name="connsiteY3" fmla="*/ 130340 h 330199"/>
                  <a:gd name="connsiteX4" fmla="*/ 95582 w 304800"/>
                  <a:gd name="connsiteY4" fmla="*/ 130340 h 330199"/>
                  <a:gd name="connsiteX5" fmla="*/ 163527 w 304800"/>
                  <a:gd name="connsiteY5" fmla="*/ 62395 h 330199"/>
                  <a:gd name="connsiteX6" fmla="*/ 248462 w 304800"/>
                  <a:gd name="connsiteY6" fmla="*/ 62763 h 330199"/>
                  <a:gd name="connsiteX7" fmla="*/ 248471 w 304800"/>
                  <a:gd name="connsiteY7" fmla="*/ 147320 h 330199"/>
                  <a:gd name="connsiteX8" fmla="*/ 123903 w 304800"/>
                  <a:gd name="connsiteY8" fmla="*/ 271888 h 330199"/>
                  <a:gd name="connsiteX9" fmla="*/ 38986 w 304800"/>
                  <a:gd name="connsiteY9" fmla="*/ 271895 h 330199"/>
                  <a:gd name="connsiteX10" fmla="*/ 38979 w 304800"/>
                  <a:gd name="connsiteY10" fmla="*/ 271888 h 330199"/>
                  <a:gd name="connsiteX11" fmla="*/ 10664 w 304800"/>
                  <a:gd name="connsiteY11" fmla="*/ 271814 h 330199"/>
                  <a:gd name="connsiteX12" fmla="*/ 10590 w 304800"/>
                  <a:gd name="connsiteY12" fmla="*/ 300128 h 330199"/>
                  <a:gd name="connsiteX13" fmla="*/ 10664 w 304800"/>
                  <a:gd name="connsiteY13" fmla="*/ 300203 h 330199"/>
                  <a:gd name="connsiteX14" fmla="*/ 152211 w 304800"/>
                  <a:gd name="connsiteY14" fmla="*/ 300204 h 330199"/>
                  <a:gd name="connsiteX15" fmla="*/ 152212 w 304800"/>
                  <a:gd name="connsiteY15" fmla="*/ 300203 h 330199"/>
                  <a:gd name="connsiteX16" fmla="*/ 276780 w 304800"/>
                  <a:gd name="connsiteY16" fmla="*/ 175635 h 330199"/>
                  <a:gd name="connsiteX17" fmla="*/ 276793 w 304800"/>
                  <a:gd name="connsiteY17" fmla="*/ 34088 h 330199"/>
                  <a:gd name="connsiteX18" fmla="*/ 276786 w 304800"/>
                  <a:gd name="connsiteY18" fmla="*/ 34080 h 33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4800" h="330199">
                    <a:moveTo>
                      <a:pt x="276786" y="34080"/>
                    </a:moveTo>
                    <a:cubicBezTo>
                      <a:pt x="237690" y="-5010"/>
                      <a:pt x="174309" y="-5010"/>
                      <a:pt x="135213" y="34080"/>
                    </a:cubicBezTo>
                    <a:lnTo>
                      <a:pt x="67268" y="102025"/>
                    </a:lnTo>
                    <a:cubicBezTo>
                      <a:pt x="59469" y="109865"/>
                      <a:pt x="59503" y="122542"/>
                      <a:pt x="67342" y="130340"/>
                    </a:cubicBezTo>
                    <a:cubicBezTo>
                      <a:pt x="75152" y="138110"/>
                      <a:pt x="87772" y="138110"/>
                      <a:pt x="95582" y="130340"/>
                    </a:cubicBezTo>
                    <a:lnTo>
                      <a:pt x="163527" y="62395"/>
                    </a:lnTo>
                    <a:cubicBezTo>
                      <a:pt x="187083" y="39043"/>
                      <a:pt x="225109" y="39207"/>
                      <a:pt x="248462" y="62763"/>
                    </a:cubicBezTo>
                    <a:cubicBezTo>
                      <a:pt x="271668" y="86170"/>
                      <a:pt x="271672" y="123907"/>
                      <a:pt x="248471" y="147320"/>
                    </a:cubicBezTo>
                    <a:lnTo>
                      <a:pt x="123903" y="271888"/>
                    </a:lnTo>
                    <a:cubicBezTo>
                      <a:pt x="100456" y="295339"/>
                      <a:pt x="62437" y="295343"/>
                      <a:pt x="38986" y="271895"/>
                    </a:cubicBezTo>
                    <a:cubicBezTo>
                      <a:pt x="38984" y="271893"/>
                      <a:pt x="38981" y="271890"/>
                      <a:pt x="38979" y="271888"/>
                    </a:cubicBezTo>
                    <a:cubicBezTo>
                      <a:pt x="31180" y="264048"/>
                      <a:pt x="18503" y="264015"/>
                      <a:pt x="10664" y="271814"/>
                    </a:cubicBezTo>
                    <a:cubicBezTo>
                      <a:pt x="2824" y="279612"/>
                      <a:pt x="2791" y="292289"/>
                      <a:pt x="10590" y="300128"/>
                    </a:cubicBezTo>
                    <a:cubicBezTo>
                      <a:pt x="10614" y="300153"/>
                      <a:pt x="10639" y="300178"/>
                      <a:pt x="10664" y="300203"/>
                    </a:cubicBezTo>
                    <a:cubicBezTo>
                      <a:pt x="49751" y="339290"/>
                      <a:pt x="113123" y="339290"/>
                      <a:pt x="152211" y="300204"/>
                    </a:cubicBezTo>
                    <a:cubicBezTo>
                      <a:pt x="152211" y="300203"/>
                      <a:pt x="152211" y="300203"/>
                      <a:pt x="152212" y="300203"/>
                    </a:cubicBezTo>
                    <a:lnTo>
                      <a:pt x="276780" y="175635"/>
                    </a:lnTo>
                    <a:cubicBezTo>
                      <a:pt x="315870" y="136551"/>
                      <a:pt x="315877" y="73179"/>
                      <a:pt x="276793" y="34088"/>
                    </a:cubicBezTo>
                    <a:cubicBezTo>
                      <a:pt x="276791" y="34085"/>
                      <a:pt x="276788" y="34083"/>
                      <a:pt x="276786" y="340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="1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5229F02-DCDB-4B63-8B7F-D8E8B9F8B398}"/>
              </a:ext>
            </a:extLst>
          </p:cNvPr>
          <p:cNvGrpSpPr/>
          <p:nvPr/>
        </p:nvGrpSpPr>
        <p:grpSpPr>
          <a:xfrm>
            <a:off x="8204107" y="4276721"/>
            <a:ext cx="547833" cy="547833"/>
            <a:chOff x="8204107" y="4221857"/>
            <a:chExt cx="547833" cy="547833"/>
          </a:xfrm>
        </p:grpSpPr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251A11D1-188B-4032-A531-0F3B6A8723BD}"/>
                </a:ext>
              </a:extLst>
            </p:cNvPr>
            <p:cNvSpPr/>
            <p:nvPr/>
          </p:nvSpPr>
          <p:spPr>
            <a:xfrm>
              <a:off x="8204107" y="4221857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46" name="Freeform 82">
              <a:extLst>
                <a:ext uri="{FF2B5EF4-FFF2-40B4-BE49-F238E27FC236}">
                  <a16:creationId xmlns:a16="http://schemas.microsoft.com/office/drawing/2014/main" id="{5CA6838B-6339-45D6-9152-193658342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6855" y="4349421"/>
              <a:ext cx="262337" cy="292704"/>
            </a:xfrm>
            <a:custGeom>
              <a:avLst/>
              <a:gdLst>
                <a:gd name="T0" fmla="*/ 422210 w 145"/>
                <a:gd name="T1" fmla="*/ 227231 h 160"/>
                <a:gd name="T2" fmla="*/ 394970 w 145"/>
                <a:gd name="T3" fmla="*/ 227231 h 160"/>
                <a:gd name="T4" fmla="*/ 394970 w 145"/>
                <a:gd name="T5" fmla="*/ 148044 h 160"/>
                <a:gd name="T6" fmla="*/ 248559 w 145"/>
                <a:gd name="T7" fmla="*/ 0 h 160"/>
                <a:gd name="T8" fmla="*/ 98743 w 145"/>
                <a:gd name="T9" fmla="*/ 148044 h 160"/>
                <a:gd name="T10" fmla="*/ 98743 w 145"/>
                <a:gd name="T11" fmla="*/ 227231 h 160"/>
                <a:gd name="T12" fmla="*/ 71503 w 145"/>
                <a:gd name="T13" fmla="*/ 227231 h 160"/>
                <a:gd name="T14" fmla="*/ 0 w 145"/>
                <a:gd name="T15" fmla="*/ 299532 h 160"/>
                <a:gd name="T16" fmla="*/ 0 w 145"/>
                <a:gd name="T17" fmla="*/ 478562 h 160"/>
                <a:gd name="T18" fmla="*/ 71503 w 145"/>
                <a:gd name="T19" fmla="*/ 550863 h 160"/>
                <a:gd name="T20" fmla="*/ 422210 w 145"/>
                <a:gd name="T21" fmla="*/ 550863 h 160"/>
                <a:gd name="T22" fmla="*/ 493713 w 145"/>
                <a:gd name="T23" fmla="*/ 478562 h 160"/>
                <a:gd name="T24" fmla="*/ 493713 w 145"/>
                <a:gd name="T25" fmla="*/ 299532 h 160"/>
                <a:gd name="T26" fmla="*/ 422210 w 145"/>
                <a:gd name="T27" fmla="*/ 227231 h 160"/>
                <a:gd name="T28" fmla="*/ 143007 w 145"/>
                <a:gd name="T29" fmla="*/ 148044 h 160"/>
                <a:gd name="T30" fmla="*/ 248559 w 145"/>
                <a:gd name="T31" fmla="*/ 44758 h 160"/>
                <a:gd name="T32" fmla="*/ 350706 w 145"/>
                <a:gd name="T33" fmla="*/ 148044 h 160"/>
                <a:gd name="T34" fmla="*/ 350706 w 145"/>
                <a:gd name="T35" fmla="*/ 227231 h 160"/>
                <a:gd name="T36" fmla="*/ 143007 w 145"/>
                <a:gd name="T37" fmla="*/ 227231 h 160"/>
                <a:gd name="T38" fmla="*/ 143007 w 145"/>
                <a:gd name="T39" fmla="*/ 148044 h 160"/>
                <a:gd name="T40" fmla="*/ 449449 w 145"/>
                <a:gd name="T41" fmla="*/ 478562 h 160"/>
                <a:gd name="T42" fmla="*/ 422210 w 145"/>
                <a:gd name="T43" fmla="*/ 506105 h 160"/>
                <a:gd name="T44" fmla="*/ 71503 w 145"/>
                <a:gd name="T45" fmla="*/ 506105 h 160"/>
                <a:gd name="T46" fmla="*/ 44264 w 145"/>
                <a:gd name="T47" fmla="*/ 478562 h 160"/>
                <a:gd name="T48" fmla="*/ 44264 w 145"/>
                <a:gd name="T49" fmla="*/ 299532 h 160"/>
                <a:gd name="T50" fmla="*/ 71503 w 145"/>
                <a:gd name="T51" fmla="*/ 271989 h 160"/>
                <a:gd name="T52" fmla="*/ 422210 w 145"/>
                <a:gd name="T53" fmla="*/ 271989 h 160"/>
                <a:gd name="T54" fmla="*/ 449449 w 145"/>
                <a:gd name="T55" fmla="*/ 299532 h 160"/>
                <a:gd name="T56" fmla="*/ 449449 w 145"/>
                <a:gd name="T57" fmla="*/ 478562 h 1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45" h="160">
                  <a:moveTo>
                    <a:pt x="124" y="66"/>
                  </a:moveTo>
                  <a:cubicBezTo>
                    <a:pt x="116" y="66"/>
                    <a:pt x="116" y="66"/>
                    <a:pt x="116" y="66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19"/>
                    <a:pt x="96" y="0"/>
                    <a:pt x="73" y="0"/>
                  </a:cubicBezTo>
                  <a:cubicBezTo>
                    <a:pt x="49" y="0"/>
                    <a:pt x="29" y="19"/>
                    <a:pt x="29" y="43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9" y="66"/>
                    <a:pt x="0" y="76"/>
                    <a:pt x="0" y="87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51"/>
                    <a:pt x="9" y="160"/>
                    <a:pt x="21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36" y="160"/>
                    <a:pt x="145" y="151"/>
                    <a:pt x="145" y="139"/>
                  </a:cubicBezTo>
                  <a:cubicBezTo>
                    <a:pt x="145" y="87"/>
                    <a:pt x="145" y="87"/>
                    <a:pt x="145" y="87"/>
                  </a:cubicBezTo>
                  <a:cubicBezTo>
                    <a:pt x="145" y="76"/>
                    <a:pt x="136" y="66"/>
                    <a:pt x="124" y="66"/>
                  </a:cubicBezTo>
                  <a:close/>
                  <a:moveTo>
                    <a:pt x="42" y="43"/>
                  </a:moveTo>
                  <a:cubicBezTo>
                    <a:pt x="42" y="27"/>
                    <a:pt x="56" y="13"/>
                    <a:pt x="73" y="13"/>
                  </a:cubicBezTo>
                  <a:cubicBezTo>
                    <a:pt x="89" y="13"/>
                    <a:pt x="103" y="27"/>
                    <a:pt x="103" y="43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42" y="66"/>
                    <a:pt x="42" y="66"/>
                    <a:pt x="42" y="66"/>
                  </a:cubicBezTo>
                  <a:lnTo>
                    <a:pt x="42" y="43"/>
                  </a:lnTo>
                  <a:close/>
                  <a:moveTo>
                    <a:pt x="132" y="139"/>
                  </a:moveTo>
                  <a:cubicBezTo>
                    <a:pt x="132" y="143"/>
                    <a:pt x="129" y="147"/>
                    <a:pt x="124" y="147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7" y="147"/>
                    <a:pt x="13" y="143"/>
                    <a:pt x="13" y="139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3"/>
                    <a:pt x="17" y="79"/>
                    <a:pt x="21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9" y="79"/>
                    <a:pt x="132" y="83"/>
                    <a:pt x="132" y="87"/>
                  </a:cubicBezTo>
                  <a:lnTo>
                    <a:pt x="132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4E2CB1D-C4E2-401B-86EE-8CEAFB760D6C}"/>
              </a:ext>
            </a:extLst>
          </p:cNvPr>
          <p:cNvGrpSpPr/>
          <p:nvPr/>
        </p:nvGrpSpPr>
        <p:grpSpPr>
          <a:xfrm>
            <a:off x="4751147" y="4276721"/>
            <a:ext cx="547833" cy="547833"/>
            <a:chOff x="4751147" y="4221857"/>
            <a:chExt cx="547833" cy="547833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B2A705C5-CF19-45E3-B410-A42B51B4EA85}"/>
                </a:ext>
              </a:extLst>
            </p:cNvPr>
            <p:cNvSpPr/>
            <p:nvPr/>
          </p:nvSpPr>
          <p:spPr>
            <a:xfrm>
              <a:off x="4751147" y="4221857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E74323F-EEDC-49F2-B7EA-602C8DA73CE4}"/>
                </a:ext>
              </a:extLst>
            </p:cNvPr>
            <p:cNvSpPr/>
            <p:nvPr/>
          </p:nvSpPr>
          <p:spPr>
            <a:xfrm>
              <a:off x="4897969" y="4368679"/>
              <a:ext cx="254189" cy="254189"/>
            </a:xfrm>
            <a:custGeom>
              <a:avLst/>
              <a:gdLst>
                <a:gd name="connsiteX0" fmla="*/ 470260 w 482600"/>
                <a:gd name="connsiteY0" fmla="*/ 322494 h 482599"/>
                <a:gd name="connsiteX1" fmla="*/ 470260 w 482600"/>
                <a:gd name="connsiteY1" fmla="*/ 164424 h 482599"/>
                <a:gd name="connsiteX2" fmla="*/ 469498 w 482600"/>
                <a:gd name="connsiteY2" fmla="*/ 162258 h 482599"/>
                <a:gd name="connsiteX3" fmla="*/ 162185 w 482600"/>
                <a:gd name="connsiteY3" fmla="*/ 17363 h 482599"/>
                <a:gd name="connsiteX4" fmla="*/ 17289 w 482600"/>
                <a:gd name="connsiteY4" fmla="*/ 162258 h 482599"/>
                <a:gd name="connsiteX5" fmla="*/ 16527 w 482600"/>
                <a:gd name="connsiteY5" fmla="*/ 164424 h 482599"/>
                <a:gd name="connsiteX6" fmla="*/ 16527 w 482600"/>
                <a:gd name="connsiteY6" fmla="*/ 322494 h 482599"/>
                <a:gd name="connsiteX7" fmla="*/ 17289 w 482600"/>
                <a:gd name="connsiteY7" fmla="*/ 324659 h 482599"/>
                <a:gd name="connsiteX8" fmla="*/ 324602 w 482600"/>
                <a:gd name="connsiteY8" fmla="*/ 469555 h 482599"/>
                <a:gd name="connsiteX9" fmla="*/ 469498 w 482600"/>
                <a:gd name="connsiteY9" fmla="*/ 324659 h 482599"/>
                <a:gd name="connsiteX10" fmla="*/ 470260 w 482600"/>
                <a:gd name="connsiteY10" fmla="*/ 322494 h 482599"/>
                <a:gd name="connsiteX11" fmla="*/ 243387 w 482600"/>
                <a:gd name="connsiteY11" fmla="*/ 449265 h 482599"/>
                <a:gd name="connsiteX12" fmla="*/ 207160 w 482600"/>
                <a:gd name="connsiteY12" fmla="*/ 395716 h 482599"/>
                <a:gd name="connsiteX13" fmla="*/ 193000 w 482600"/>
                <a:gd name="connsiteY13" fmla="*/ 335023 h 482599"/>
                <a:gd name="connsiteX14" fmla="*/ 293806 w 482600"/>
                <a:gd name="connsiteY14" fmla="*/ 335023 h 482599"/>
                <a:gd name="connsiteX15" fmla="*/ 279620 w 482600"/>
                <a:gd name="connsiteY15" fmla="*/ 395716 h 482599"/>
                <a:gd name="connsiteX16" fmla="*/ 243387 w 482600"/>
                <a:gd name="connsiteY16" fmla="*/ 449265 h 482599"/>
                <a:gd name="connsiteX17" fmla="*/ 188777 w 482600"/>
                <a:gd name="connsiteY17" fmla="*/ 300580 h 482599"/>
                <a:gd name="connsiteX18" fmla="*/ 186237 w 482600"/>
                <a:gd name="connsiteY18" fmla="*/ 243430 h 482599"/>
                <a:gd name="connsiteX19" fmla="*/ 188777 w 482600"/>
                <a:gd name="connsiteY19" fmla="*/ 186280 h 482599"/>
                <a:gd name="connsiteX20" fmla="*/ 297984 w 482600"/>
                <a:gd name="connsiteY20" fmla="*/ 186280 h 482599"/>
                <a:gd name="connsiteX21" fmla="*/ 300524 w 482600"/>
                <a:gd name="connsiteY21" fmla="*/ 243430 h 482599"/>
                <a:gd name="connsiteX22" fmla="*/ 297984 w 482600"/>
                <a:gd name="connsiteY22" fmla="*/ 300580 h 482599"/>
                <a:gd name="connsiteX23" fmla="*/ 37564 w 482600"/>
                <a:gd name="connsiteY23" fmla="*/ 243430 h 482599"/>
                <a:gd name="connsiteX24" fmla="*/ 45635 w 482600"/>
                <a:gd name="connsiteY24" fmla="*/ 186280 h 482599"/>
                <a:gd name="connsiteX25" fmla="*/ 154265 w 482600"/>
                <a:gd name="connsiteY25" fmla="*/ 186280 h 482599"/>
                <a:gd name="connsiteX26" fmla="*/ 151839 w 482600"/>
                <a:gd name="connsiteY26" fmla="*/ 243430 h 482599"/>
                <a:gd name="connsiteX27" fmla="*/ 154265 w 482600"/>
                <a:gd name="connsiteY27" fmla="*/ 300580 h 482599"/>
                <a:gd name="connsiteX28" fmla="*/ 45680 w 482600"/>
                <a:gd name="connsiteY28" fmla="*/ 300580 h 482599"/>
                <a:gd name="connsiteX29" fmla="*/ 37584 w 482600"/>
                <a:gd name="connsiteY29" fmla="*/ 243462 h 482599"/>
                <a:gd name="connsiteX30" fmla="*/ 243387 w 482600"/>
                <a:gd name="connsiteY30" fmla="*/ 37652 h 482599"/>
                <a:gd name="connsiteX31" fmla="*/ 279620 w 482600"/>
                <a:gd name="connsiteY31" fmla="*/ 91202 h 482599"/>
                <a:gd name="connsiteX32" fmla="*/ 293806 w 482600"/>
                <a:gd name="connsiteY32" fmla="*/ 151895 h 482599"/>
                <a:gd name="connsiteX33" fmla="*/ 193000 w 482600"/>
                <a:gd name="connsiteY33" fmla="*/ 151895 h 482599"/>
                <a:gd name="connsiteX34" fmla="*/ 207186 w 482600"/>
                <a:gd name="connsiteY34" fmla="*/ 91202 h 482599"/>
                <a:gd name="connsiteX35" fmla="*/ 243387 w 482600"/>
                <a:gd name="connsiteY35" fmla="*/ 37652 h 482599"/>
                <a:gd name="connsiteX36" fmla="*/ 332522 w 482600"/>
                <a:gd name="connsiteY36" fmla="*/ 186338 h 482599"/>
                <a:gd name="connsiteX37" fmla="*/ 441107 w 482600"/>
                <a:gd name="connsiteY37" fmla="*/ 186338 h 482599"/>
                <a:gd name="connsiteX38" fmla="*/ 441107 w 482600"/>
                <a:gd name="connsiteY38" fmla="*/ 300587 h 482599"/>
                <a:gd name="connsiteX39" fmla="*/ 332522 w 482600"/>
                <a:gd name="connsiteY39" fmla="*/ 300587 h 482599"/>
                <a:gd name="connsiteX40" fmla="*/ 334948 w 482600"/>
                <a:gd name="connsiteY40" fmla="*/ 243437 h 482599"/>
                <a:gd name="connsiteX41" fmla="*/ 332522 w 482600"/>
                <a:gd name="connsiteY41" fmla="*/ 186338 h 482599"/>
                <a:gd name="connsiteX42" fmla="*/ 427664 w 482600"/>
                <a:gd name="connsiteY42" fmla="*/ 151901 h 482599"/>
                <a:gd name="connsiteX43" fmla="*/ 328572 w 482600"/>
                <a:gd name="connsiteY43" fmla="*/ 151901 h 482599"/>
                <a:gd name="connsiteX44" fmla="*/ 297197 w 482600"/>
                <a:gd name="connsiteY44" fmla="*/ 44809 h 482599"/>
                <a:gd name="connsiteX45" fmla="*/ 427664 w 482600"/>
                <a:gd name="connsiteY45" fmla="*/ 151901 h 482599"/>
                <a:gd name="connsiteX46" fmla="*/ 189577 w 482600"/>
                <a:gd name="connsiteY46" fmla="*/ 44809 h 482599"/>
                <a:gd name="connsiteX47" fmla="*/ 158202 w 482600"/>
                <a:gd name="connsiteY47" fmla="*/ 151901 h 482599"/>
                <a:gd name="connsiteX48" fmla="*/ 59110 w 482600"/>
                <a:gd name="connsiteY48" fmla="*/ 151901 h 482599"/>
                <a:gd name="connsiteX49" fmla="*/ 189577 w 482600"/>
                <a:gd name="connsiteY49" fmla="*/ 44809 h 482599"/>
                <a:gd name="connsiteX50" fmla="*/ 59110 w 482600"/>
                <a:gd name="connsiteY50" fmla="*/ 335023 h 482599"/>
                <a:gd name="connsiteX51" fmla="*/ 158170 w 482600"/>
                <a:gd name="connsiteY51" fmla="*/ 335023 h 482599"/>
                <a:gd name="connsiteX52" fmla="*/ 189545 w 482600"/>
                <a:gd name="connsiteY52" fmla="*/ 442115 h 482599"/>
                <a:gd name="connsiteX53" fmla="*/ 59110 w 482600"/>
                <a:gd name="connsiteY53" fmla="*/ 335023 h 482599"/>
                <a:gd name="connsiteX54" fmla="*/ 297197 w 482600"/>
                <a:gd name="connsiteY54" fmla="*/ 442115 h 482599"/>
                <a:gd name="connsiteX55" fmla="*/ 328572 w 482600"/>
                <a:gd name="connsiteY55" fmla="*/ 335023 h 482599"/>
                <a:gd name="connsiteX56" fmla="*/ 427632 w 482600"/>
                <a:gd name="connsiteY56" fmla="*/ 335023 h 482599"/>
                <a:gd name="connsiteX57" fmla="*/ 297197 w 482600"/>
                <a:gd name="connsiteY57" fmla="*/ 442115 h 4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2600" h="482599">
                  <a:moveTo>
                    <a:pt x="470260" y="322494"/>
                  </a:moveTo>
                  <a:cubicBezTo>
                    <a:pt x="488088" y="271312"/>
                    <a:pt x="488088" y="215606"/>
                    <a:pt x="470260" y="164424"/>
                  </a:cubicBezTo>
                  <a:cubicBezTo>
                    <a:pt x="470054" y="163686"/>
                    <a:pt x="469800" y="162962"/>
                    <a:pt x="469498" y="162258"/>
                  </a:cubicBezTo>
                  <a:cubicBezTo>
                    <a:pt x="424647" y="37384"/>
                    <a:pt x="287059" y="-27488"/>
                    <a:pt x="162185" y="17363"/>
                  </a:cubicBezTo>
                  <a:cubicBezTo>
                    <a:pt x="94677" y="41609"/>
                    <a:pt x="41535" y="94751"/>
                    <a:pt x="17289" y="162258"/>
                  </a:cubicBezTo>
                  <a:cubicBezTo>
                    <a:pt x="16987" y="162962"/>
                    <a:pt x="16732" y="163686"/>
                    <a:pt x="16527" y="164424"/>
                  </a:cubicBezTo>
                  <a:cubicBezTo>
                    <a:pt x="-1301" y="215606"/>
                    <a:pt x="-1301" y="271312"/>
                    <a:pt x="16527" y="322494"/>
                  </a:cubicBezTo>
                  <a:cubicBezTo>
                    <a:pt x="16733" y="323232"/>
                    <a:pt x="16987" y="323955"/>
                    <a:pt x="17289" y="324659"/>
                  </a:cubicBezTo>
                  <a:cubicBezTo>
                    <a:pt x="62139" y="449533"/>
                    <a:pt x="199728" y="514405"/>
                    <a:pt x="324602" y="469555"/>
                  </a:cubicBezTo>
                  <a:cubicBezTo>
                    <a:pt x="392109" y="445309"/>
                    <a:pt x="445252" y="392167"/>
                    <a:pt x="469498" y="324659"/>
                  </a:cubicBezTo>
                  <a:cubicBezTo>
                    <a:pt x="469800" y="323956"/>
                    <a:pt x="470054" y="323232"/>
                    <a:pt x="470260" y="322494"/>
                  </a:cubicBezTo>
                  <a:close/>
                  <a:moveTo>
                    <a:pt x="243387" y="449265"/>
                  </a:moveTo>
                  <a:cubicBezTo>
                    <a:pt x="234237" y="449265"/>
                    <a:pt x="219486" y="432705"/>
                    <a:pt x="207160" y="395716"/>
                  </a:cubicBezTo>
                  <a:cubicBezTo>
                    <a:pt x="200774" y="375910"/>
                    <a:pt x="196037" y="355610"/>
                    <a:pt x="193000" y="335023"/>
                  </a:cubicBezTo>
                  <a:lnTo>
                    <a:pt x="293806" y="335023"/>
                  </a:lnTo>
                  <a:cubicBezTo>
                    <a:pt x="290759" y="355610"/>
                    <a:pt x="286014" y="375911"/>
                    <a:pt x="279620" y="395716"/>
                  </a:cubicBezTo>
                  <a:cubicBezTo>
                    <a:pt x="267295" y="432711"/>
                    <a:pt x="252537" y="449265"/>
                    <a:pt x="243387" y="449265"/>
                  </a:cubicBezTo>
                  <a:close/>
                  <a:moveTo>
                    <a:pt x="188777" y="300580"/>
                  </a:moveTo>
                  <a:cubicBezTo>
                    <a:pt x="187120" y="282216"/>
                    <a:pt x="186237" y="263058"/>
                    <a:pt x="186237" y="243430"/>
                  </a:cubicBezTo>
                  <a:cubicBezTo>
                    <a:pt x="186237" y="223802"/>
                    <a:pt x="187113" y="204695"/>
                    <a:pt x="188777" y="186280"/>
                  </a:cubicBezTo>
                  <a:lnTo>
                    <a:pt x="297984" y="186280"/>
                  </a:lnTo>
                  <a:cubicBezTo>
                    <a:pt x="299642" y="204645"/>
                    <a:pt x="300524" y="223802"/>
                    <a:pt x="300524" y="243430"/>
                  </a:cubicBezTo>
                  <a:cubicBezTo>
                    <a:pt x="300524" y="263058"/>
                    <a:pt x="299648" y="282165"/>
                    <a:pt x="297984" y="300580"/>
                  </a:cubicBezTo>
                  <a:close/>
                  <a:moveTo>
                    <a:pt x="37564" y="243430"/>
                  </a:moveTo>
                  <a:cubicBezTo>
                    <a:pt x="37549" y="224095"/>
                    <a:pt x="40266" y="204855"/>
                    <a:pt x="45635" y="186280"/>
                  </a:cubicBezTo>
                  <a:lnTo>
                    <a:pt x="154265" y="186280"/>
                  </a:lnTo>
                  <a:cubicBezTo>
                    <a:pt x="152658" y="205019"/>
                    <a:pt x="151839" y="224228"/>
                    <a:pt x="151839" y="243430"/>
                  </a:cubicBezTo>
                  <a:cubicBezTo>
                    <a:pt x="151839" y="262633"/>
                    <a:pt x="152652" y="281816"/>
                    <a:pt x="154265" y="300580"/>
                  </a:cubicBezTo>
                  <a:lnTo>
                    <a:pt x="45680" y="300580"/>
                  </a:lnTo>
                  <a:cubicBezTo>
                    <a:pt x="40305" y="282017"/>
                    <a:pt x="37579" y="262788"/>
                    <a:pt x="37584" y="243462"/>
                  </a:cubicBezTo>
                  <a:close/>
                  <a:moveTo>
                    <a:pt x="243387" y="37652"/>
                  </a:moveTo>
                  <a:cubicBezTo>
                    <a:pt x="252537" y="37652"/>
                    <a:pt x="267288" y="54213"/>
                    <a:pt x="279620" y="91202"/>
                  </a:cubicBezTo>
                  <a:cubicBezTo>
                    <a:pt x="286015" y="111007"/>
                    <a:pt x="290760" y="131307"/>
                    <a:pt x="293806" y="151895"/>
                  </a:cubicBezTo>
                  <a:lnTo>
                    <a:pt x="193000" y="151895"/>
                  </a:lnTo>
                  <a:cubicBezTo>
                    <a:pt x="196046" y="131307"/>
                    <a:pt x="200790" y="111007"/>
                    <a:pt x="207186" y="91202"/>
                  </a:cubicBezTo>
                  <a:cubicBezTo>
                    <a:pt x="219492" y="54213"/>
                    <a:pt x="234243" y="37652"/>
                    <a:pt x="243387" y="37652"/>
                  </a:cubicBezTo>
                  <a:close/>
                  <a:moveTo>
                    <a:pt x="332522" y="186338"/>
                  </a:moveTo>
                  <a:lnTo>
                    <a:pt x="441107" y="186338"/>
                  </a:lnTo>
                  <a:cubicBezTo>
                    <a:pt x="451870" y="223660"/>
                    <a:pt x="451870" y="263264"/>
                    <a:pt x="441107" y="300587"/>
                  </a:cubicBezTo>
                  <a:lnTo>
                    <a:pt x="332522" y="300587"/>
                  </a:lnTo>
                  <a:cubicBezTo>
                    <a:pt x="334129" y="281848"/>
                    <a:pt x="334948" y="262639"/>
                    <a:pt x="334948" y="243437"/>
                  </a:cubicBezTo>
                  <a:cubicBezTo>
                    <a:pt x="334948" y="224234"/>
                    <a:pt x="334135" y="205083"/>
                    <a:pt x="332522" y="186338"/>
                  </a:cubicBezTo>
                  <a:close/>
                  <a:moveTo>
                    <a:pt x="427664" y="151901"/>
                  </a:moveTo>
                  <a:lnTo>
                    <a:pt x="328572" y="151901"/>
                  </a:lnTo>
                  <a:cubicBezTo>
                    <a:pt x="322445" y="109661"/>
                    <a:pt x="311935" y="71796"/>
                    <a:pt x="297197" y="44809"/>
                  </a:cubicBezTo>
                  <a:cubicBezTo>
                    <a:pt x="353944" y="60313"/>
                    <a:pt x="401397" y="99264"/>
                    <a:pt x="427664" y="151901"/>
                  </a:cubicBezTo>
                  <a:close/>
                  <a:moveTo>
                    <a:pt x="189577" y="44809"/>
                  </a:moveTo>
                  <a:cubicBezTo>
                    <a:pt x="174839" y="71796"/>
                    <a:pt x="164330" y="109661"/>
                    <a:pt x="158202" y="151901"/>
                  </a:cubicBezTo>
                  <a:lnTo>
                    <a:pt x="59110" y="151901"/>
                  </a:lnTo>
                  <a:cubicBezTo>
                    <a:pt x="85379" y="99266"/>
                    <a:pt x="132831" y="60316"/>
                    <a:pt x="189577" y="44809"/>
                  </a:cubicBezTo>
                  <a:close/>
                  <a:moveTo>
                    <a:pt x="59110" y="335023"/>
                  </a:moveTo>
                  <a:lnTo>
                    <a:pt x="158170" y="335023"/>
                  </a:lnTo>
                  <a:cubicBezTo>
                    <a:pt x="164298" y="377263"/>
                    <a:pt x="174807" y="415153"/>
                    <a:pt x="189545" y="442115"/>
                  </a:cubicBezTo>
                  <a:cubicBezTo>
                    <a:pt x="132811" y="426601"/>
                    <a:pt x="85372" y="387652"/>
                    <a:pt x="59110" y="335023"/>
                  </a:cubicBezTo>
                  <a:close/>
                  <a:moveTo>
                    <a:pt x="297197" y="442115"/>
                  </a:moveTo>
                  <a:cubicBezTo>
                    <a:pt x="311942" y="415160"/>
                    <a:pt x="322445" y="377263"/>
                    <a:pt x="328572" y="335023"/>
                  </a:cubicBezTo>
                  <a:lnTo>
                    <a:pt x="427632" y="335023"/>
                  </a:lnTo>
                  <a:cubicBezTo>
                    <a:pt x="401371" y="387653"/>
                    <a:pt x="353932" y="426602"/>
                    <a:pt x="297197" y="442115"/>
                  </a:cubicBezTo>
                  <a:close/>
                </a:path>
              </a:pathLst>
            </a:custGeom>
            <a:solidFill>
              <a:schemeClr val="bg1"/>
            </a:solidFill>
            <a:ln w="6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88D0355-1D3B-4A85-9694-F41E48B11121}"/>
              </a:ext>
            </a:extLst>
          </p:cNvPr>
          <p:cNvGrpSpPr/>
          <p:nvPr/>
        </p:nvGrpSpPr>
        <p:grpSpPr>
          <a:xfrm>
            <a:off x="1298186" y="2574745"/>
            <a:ext cx="547833" cy="547833"/>
            <a:chOff x="1298186" y="2519881"/>
            <a:chExt cx="547833" cy="54783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9F80C51F-AC79-442C-9BCF-06DB8AD2D2B7}"/>
                </a:ext>
              </a:extLst>
            </p:cNvPr>
            <p:cNvSpPr/>
            <p:nvPr/>
          </p:nvSpPr>
          <p:spPr>
            <a:xfrm>
              <a:off x="1298186" y="2519881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87D923D-5615-4051-B3DC-9670A8C11020}"/>
                </a:ext>
              </a:extLst>
            </p:cNvPr>
            <p:cNvSpPr/>
            <p:nvPr/>
          </p:nvSpPr>
          <p:spPr>
            <a:xfrm>
              <a:off x="1445008" y="2666703"/>
              <a:ext cx="254189" cy="254189"/>
            </a:xfrm>
            <a:custGeom>
              <a:avLst/>
              <a:gdLst>
                <a:gd name="connsiteX0" fmla="*/ 470260 w 482600"/>
                <a:gd name="connsiteY0" fmla="*/ 322494 h 482599"/>
                <a:gd name="connsiteX1" fmla="*/ 470260 w 482600"/>
                <a:gd name="connsiteY1" fmla="*/ 164424 h 482599"/>
                <a:gd name="connsiteX2" fmla="*/ 469498 w 482600"/>
                <a:gd name="connsiteY2" fmla="*/ 162258 h 482599"/>
                <a:gd name="connsiteX3" fmla="*/ 162185 w 482600"/>
                <a:gd name="connsiteY3" fmla="*/ 17363 h 482599"/>
                <a:gd name="connsiteX4" fmla="*/ 17289 w 482600"/>
                <a:gd name="connsiteY4" fmla="*/ 162258 h 482599"/>
                <a:gd name="connsiteX5" fmla="*/ 16527 w 482600"/>
                <a:gd name="connsiteY5" fmla="*/ 164424 h 482599"/>
                <a:gd name="connsiteX6" fmla="*/ 16527 w 482600"/>
                <a:gd name="connsiteY6" fmla="*/ 322494 h 482599"/>
                <a:gd name="connsiteX7" fmla="*/ 17289 w 482600"/>
                <a:gd name="connsiteY7" fmla="*/ 324659 h 482599"/>
                <a:gd name="connsiteX8" fmla="*/ 324602 w 482600"/>
                <a:gd name="connsiteY8" fmla="*/ 469555 h 482599"/>
                <a:gd name="connsiteX9" fmla="*/ 469498 w 482600"/>
                <a:gd name="connsiteY9" fmla="*/ 324659 h 482599"/>
                <a:gd name="connsiteX10" fmla="*/ 470260 w 482600"/>
                <a:gd name="connsiteY10" fmla="*/ 322494 h 482599"/>
                <a:gd name="connsiteX11" fmla="*/ 243387 w 482600"/>
                <a:gd name="connsiteY11" fmla="*/ 449265 h 482599"/>
                <a:gd name="connsiteX12" fmla="*/ 207160 w 482600"/>
                <a:gd name="connsiteY12" fmla="*/ 395716 h 482599"/>
                <a:gd name="connsiteX13" fmla="*/ 193000 w 482600"/>
                <a:gd name="connsiteY13" fmla="*/ 335023 h 482599"/>
                <a:gd name="connsiteX14" fmla="*/ 293806 w 482600"/>
                <a:gd name="connsiteY14" fmla="*/ 335023 h 482599"/>
                <a:gd name="connsiteX15" fmla="*/ 279620 w 482600"/>
                <a:gd name="connsiteY15" fmla="*/ 395716 h 482599"/>
                <a:gd name="connsiteX16" fmla="*/ 243387 w 482600"/>
                <a:gd name="connsiteY16" fmla="*/ 449265 h 482599"/>
                <a:gd name="connsiteX17" fmla="*/ 188777 w 482600"/>
                <a:gd name="connsiteY17" fmla="*/ 300580 h 482599"/>
                <a:gd name="connsiteX18" fmla="*/ 186237 w 482600"/>
                <a:gd name="connsiteY18" fmla="*/ 243430 h 482599"/>
                <a:gd name="connsiteX19" fmla="*/ 188777 w 482600"/>
                <a:gd name="connsiteY19" fmla="*/ 186280 h 482599"/>
                <a:gd name="connsiteX20" fmla="*/ 297984 w 482600"/>
                <a:gd name="connsiteY20" fmla="*/ 186280 h 482599"/>
                <a:gd name="connsiteX21" fmla="*/ 300524 w 482600"/>
                <a:gd name="connsiteY21" fmla="*/ 243430 h 482599"/>
                <a:gd name="connsiteX22" fmla="*/ 297984 w 482600"/>
                <a:gd name="connsiteY22" fmla="*/ 300580 h 482599"/>
                <a:gd name="connsiteX23" fmla="*/ 37564 w 482600"/>
                <a:gd name="connsiteY23" fmla="*/ 243430 h 482599"/>
                <a:gd name="connsiteX24" fmla="*/ 45635 w 482600"/>
                <a:gd name="connsiteY24" fmla="*/ 186280 h 482599"/>
                <a:gd name="connsiteX25" fmla="*/ 154265 w 482600"/>
                <a:gd name="connsiteY25" fmla="*/ 186280 h 482599"/>
                <a:gd name="connsiteX26" fmla="*/ 151839 w 482600"/>
                <a:gd name="connsiteY26" fmla="*/ 243430 h 482599"/>
                <a:gd name="connsiteX27" fmla="*/ 154265 w 482600"/>
                <a:gd name="connsiteY27" fmla="*/ 300580 h 482599"/>
                <a:gd name="connsiteX28" fmla="*/ 45680 w 482600"/>
                <a:gd name="connsiteY28" fmla="*/ 300580 h 482599"/>
                <a:gd name="connsiteX29" fmla="*/ 37584 w 482600"/>
                <a:gd name="connsiteY29" fmla="*/ 243462 h 482599"/>
                <a:gd name="connsiteX30" fmla="*/ 243387 w 482600"/>
                <a:gd name="connsiteY30" fmla="*/ 37652 h 482599"/>
                <a:gd name="connsiteX31" fmla="*/ 279620 w 482600"/>
                <a:gd name="connsiteY31" fmla="*/ 91202 h 482599"/>
                <a:gd name="connsiteX32" fmla="*/ 293806 w 482600"/>
                <a:gd name="connsiteY32" fmla="*/ 151895 h 482599"/>
                <a:gd name="connsiteX33" fmla="*/ 193000 w 482600"/>
                <a:gd name="connsiteY33" fmla="*/ 151895 h 482599"/>
                <a:gd name="connsiteX34" fmla="*/ 207186 w 482600"/>
                <a:gd name="connsiteY34" fmla="*/ 91202 h 482599"/>
                <a:gd name="connsiteX35" fmla="*/ 243387 w 482600"/>
                <a:gd name="connsiteY35" fmla="*/ 37652 h 482599"/>
                <a:gd name="connsiteX36" fmla="*/ 332522 w 482600"/>
                <a:gd name="connsiteY36" fmla="*/ 186338 h 482599"/>
                <a:gd name="connsiteX37" fmla="*/ 441107 w 482600"/>
                <a:gd name="connsiteY37" fmla="*/ 186338 h 482599"/>
                <a:gd name="connsiteX38" fmla="*/ 441107 w 482600"/>
                <a:gd name="connsiteY38" fmla="*/ 300587 h 482599"/>
                <a:gd name="connsiteX39" fmla="*/ 332522 w 482600"/>
                <a:gd name="connsiteY39" fmla="*/ 300587 h 482599"/>
                <a:gd name="connsiteX40" fmla="*/ 334948 w 482600"/>
                <a:gd name="connsiteY40" fmla="*/ 243437 h 482599"/>
                <a:gd name="connsiteX41" fmla="*/ 332522 w 482600"/>
                <a:gd name="connsiteY41" fmla="*/ 186338 h 482599"/>
                <a:gd name="connsiteX42" fmla="*/ 427664 w 482600"/>
                <a:gd name="connsiteY42" fmla="*/ 151901 h 482599"/>
                <a:gd name="connsiteX43" fmla="*/ 328572 w 482600"/>
                <a:gd name="connsiteY43" fmla="*/ 151901 h 482599"/>
                <a:gd name="connsiteX44" fmla="*/ 297197 w 482600"/>
                <a:gd name="connsiteY44" fmla="*/ 44809 h 482599"/>
                <a:gd name="connsiteX45" fmla="*/ 427664 w 482600"/>
                <a:gd name="connsiteY45" fmla="*/ 151901 h 482599"/>
                <a:gd name="connsiteX46" fmla="*/ 189577 w 482600"/>
                <a:gd name="connsiteY46" fmla="*/ 44809 h 482599"/>
                <a:gd name="connsiteX47" fmla="*/ 158202 w 482600"/>
                <a:gd name="connsiteY47" fmla="*/ 151901 h 482599"/>
                <a:gd name="connsiteX48" fmla="*/ 59110 w 482600"/>
                <a:gd name="connsiteY48" fmla="*/ 151901 h 482599"/>
                <a:gd name="connsiteX49" fmla="*/ 189577 w 482600"/>
                <a:gd name="connsiteY49" fmla="*/ 44809 h 482599"/>
                <a:gd name="connsiteX50" fmla="*/ 59110 w 482600"/>
                <a:gd name="connsiteY50" fmla="*/ 335023 h 482599"/>
                <a:gd name="connsiteX51" fmla="*/ 158170 w 482600"/>
                <a:gd name="connsiteY51" fmla="*/ 335023 h 482599"/>
                <a:gd name="connsiteX52" fmla="*/ 189545 w 482600"/>
                <a:gd name="connsiteY52" fmla="*/ 442115 h 482599"/>
                <a:gd name="connsiteX53" fmla="*/ 59110 w 482600"/>
                <a:gd name="connsiteY53" fmla="*/ 335023 h 482599"/>
                <a:gd name="connsiteX54" fmla="*/ 297197 w 482600"/>
                <a:gd name="connsiteY54" fmla="*/ 442115 h 482599"/>
                <a:gd name="connsiteX55" fmla="*/ 328572 w 482600"/>
                <a:gd name="connsiteY55" fmla="*/ 335023 h 482599"/>
                <a:gd name="connsiteX56" fmla="*/ 427632 w 482600"/>
                <a:gd name="connsiteY56" fmla="*/ 335023 h 482599"/>
                <a:gd name="connsiteX57" fmla="*/ 297197 w 482600"/>
                <a:gd name="connsiteY57" fmla="*/ 442115 h 4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2600" h="482599">
                  <a:moveTo>
                    <a:pt x="470260" y="322494"/>
                  </a:moveTo>
                  <a:cubicBezTo>
                    <a:pt x="488088" y="271312"/>
                    <a:pt x="488088" y="215606"/>
                    <a:pt x="470260" y="164424"/>
                  </a:cubicBezTo>
                  <a:cubicBezTo>
                    <a:pt x="470054" y="163686"/>
                    <a:pt x="469800" y="162962"/>
                    <a:pt x="469498" y="162258"/>
                  </a:cubicBezTo>
                  <a:cubicBezTo>
                    <a:pt x="424647" y="37384"/>
                    <a:pt x="287059" y="-27488"/>
                    <a:pt x="162185" y="17363"/>
                  </a:cubicBezTo>
                  <a:cubicBezTo>
                    <a:pt x="94677" y="41609"/>
                    <a:pt x="41535" y="94751"/>
                    <a:pt x="17289" y="162258"/>
                  </a:cubicBezTo>
                  <a:cubicBezTo>
                    <a:pt x="16987" y="162962"/>
                    <a:pt x="16732" y="163686"/>
                    <a:pt x="16527" y="164424"/>
                  </a:cubicBezTo>
                  <a:cubicBezTo>
                    <a:pt x="-1301" y="215606"/>
                    <a:pt x="-1301" y="271312"/>
                    <a:pt x="16527" y="322494"/>
                  </a:cubicBezTo>
                  <a:cubicBezTo>
                    <a:pt x="16733" y="323232"/>
                    <a:pt x="16987" y="323955"/>
                    <a:pt x="17289" y="324659"/>
                  </a:cubicBezTo>
                  <a:cubicBezTo>
                    <a:pt x="62139" y="449533"/>
                    <a:pt x="199728" y="514405"/>
                    <a:pt x="324602" y="469555"/>
                  </a:cubicBezTo>
                  <a:cubicBezTo>
                    <a:pt x="392109" y="445309"/>
                    <a:pt x="445252" y="392167"/>
                    <a:pt x="469498" y="324659"/>
                  </a:cubicBezTo>
                  <a:cubicBezTo>
                    <a:pt x="469800" y="323956"/>
                    <a:pt x="470054" y="323232"/>
                    <a:pt x="470260" y="322494"/>
                  </a:cubicBezTo>
                  <a:close/>
                  <a:moveTo>
                    <a:pt x="243387" y="449265"/>
                  </a:moveTo>
                  <a:cubicBezTo>
                    <a:pt x="234237" y="449265"/>
                    <a:pt x="219486" y="432705"/>
                    <a:pt x="207160" y="395716"/>
                  </a:cubicBezTo>
                  <a:cubicBezTo>
                    <a:pt x="200774" y="375910"/>
                    <a:pt x="196037" y="355610"/>
                    <a:pt x="193000" y="335023"/>
                  </a:cubicBezTo>
                  <a:lnTo>
                    <a:pt x="293806" y="335023"/>
                  </a:lnTo>
                  <a:cubicBezTo>
                    <a:pt x="290759" y="355610"/>
                    <a:pt x="286014" y="375911"/>
                    <a:pt x="279620" y="395716"/>
                  </a:cubicBezTo>
                  <a:cubicBezTo>
                    <a:pt x="267295" y="432711"/>
                    <a:pt x="252537" y="449265"/>
                    <a:pt x="243387" y="449265"/>
                  </a:cubicBezTo>
                  <a:close/>
                  <a:moveTo>
                    <a:pt x="188777" y="300580"/>
                  </a:moveTo>
                  <a:cubicBezTo>
                    <a:pt x="187120" y="282216"/>
                    <a:pt x="186237" y="263058"/>
                    <a:pt x="186237" y="243430"/>
                  </a:cubicBezTo>
                  <a:cubicBezTo>
                    <a:pt x="186237" y="223802"/>
                    <a:pt x="187113" y="204695"/>
                    <a:pt x="188777" y="186280"/>
                  </a:cubicBezTo>
                  <a:lnTo>
                    <a:pt x="297984" y="186280"/>
                  </a:lnTo>
                  <a:cubicBezTo>
                    <a:pt x="299642" y="204645"/>
                    <a:pt x="300524" y="223802"/>
                    <a:pt x="300524" y="243430"/>
                  </a:cubicBezTo>
                  <a:cubicBezTo>
                    <a:pt x="300524" y="263058"/>
                    <a:pt x="299648" y="282165"/>
                    <a:pt x="297984" y="300580"/>
                  </a:cubicBezTo>
                  <a:close/>
                  <a:moveTo>
                    <a:pt x="37564" y="243430"/>
                  </a:moveTo>
                  <a:cubicBezTo>
                    <a:pt x="37549" y="224095"/>
                    <a:pt x="40266" y="204855"/>
                    <a:pt x="45635" y="186280"/>
                  </a:cubicBezTo>
                  <a:lnTo>
                    <a:pt x="154265" y="186280"/>
                  </a:lnTo>
                  <a:cubicBezTo>
                    <a:pt x="152658" y="205019"/>
                    <a:pt x="151839" y="224228"/>
                    <a:pt x="151839" y="243430"/>
                  </a:cubicBezTo>
                  <a:cubicBezTo>
                    <a:pt x="151839" y="262633"/>
                    <a:pt x="152652" y="281816"/>
                    <a:pt x="154265" y="300580"/>
                  </a:cubicBezTo>
                  <a:lnTo>
                    <a:pt x="45680" y="300580"/>
                  </a:lnTo>
                  <a:cubicBezTo>
                    <a:pt x="40305" y="282017"/>
                    <a:pt x="37579" y="262788"/>
                    <a:pt x="37584" y="243462"/>
                  </a:cubicBezTo>
                  <a:close/>
                  <a:moveTo>
                    <a:pt x="243387" y="37652"/>
                  </a:moveTo>
                  <a:cubicBezTo>
                    <a:pt x="252537" y="37652"/>
                    <a:pt x="267288" y="54213"/>
                    <a:pt x="279620" y="91202"/>
                  </a:cubicBezTo>
                  <a:cubicBezTo>
                    <a:pt x="286015" y="111007"/>
                    <a:pt x="290760" y="131307"/>
                    <a:pt x="293806" y="151895"/>
                  </a:cubicBezTo>
                  <a:lnTo>
                    <a:pt x="193000" y="151895"/>
                  </a:lnTo>
                  <a:cubicBezTo>
                    <a:pt x="196046" y="131307"/>
                    <a:pt x="200790" y="111007"/>
                    <a:pt x="207186" y="91202"/>
                  </a:cubicBezTo>
                  <a:cubicBezTo>
                    <a:pt x="219492" y="54213"/>
                    <a:pt x="234243" y="37652"/>
                    <a:pt x="243387" y="37652"/>
                  </a:cubicBezTo>
                  <a:close/>
                  <a:moveTo>
                    <a:pt x="332522" y="186338"/>
                  </a:moveTo>
                  <a:lnTo>
                    <a:pt x="441107" y="186338"/>
                  </a:lnTo>
                  <a:cubicBezTo>
                    <a:pt x="451870" y="223660"/>
                    <a:pt x="451870" y="263264"/>
                    <a:pt x="441107" y="300587"/>
                  </a:cubicBezTo>
                  <a:lnTo>
                    <a:pt x="332522" y="300587"/>
                  </a:lnTo>
                  <a:cubicBezTo>
                    <a:pt x="334129" y="281848"/>
                    <a:pt x="334948" y="262639"/>
                    <a:pt x="334948" y="243437"/>
                  </a:cubicBezTo>
                  <a:cubicBezTo>
                    <a:pt x="334948" y="224234"/>
                    <a:pt x="334135" y="205083"/>
                    <a:pt x="332522" y="186338"/>
                  </a:cubicBezTo>
                  <a:close/>
                  <a:moveTo>
                    <a:pt x="427664" y="151901"/>
                  </a:moveTo>
                  <a:lnTo>
                    <a:pt x="328572" y="151901"/>
                  </a:lnTo>
                  <a:cubicBezTo>
                    <a:pt x="322445" y="109661"/>
                    <a:pt x="311935" y="71796"/>
                    <a:pt x="297197" y="44809"/>
                  </a:cubicBezTo>
                  <a:cubicBezTo>
                    <a:pt x="353944" y="60313"/>
                    <a:pt x="401397" y="99264"/>
                    <a:pt x="427664" y="151901"/>
                  </a:cubicBezTo>
                  <a:close/>
                  <a:moveTo>
                    <a:pt x="189577" y="44809"/>
                  </a:moveTo>
                  <a:cubicBezTo>
                    <a:pt x="174839" y="71796"/>
                    <a:pt x="164330" y="109661"/>
                    <a:pt x="158202" y="151901"/>
                  </a:cubicBezTo>
                  <a:lnTo>
                    <a:pt x="59110" y="151901"/>
                  </a:lnTo>
                  <a:cubicBezTo>
                    <a:pt x="85379" y="99266"/>
                    <a:pt x="132831" y="60316"/>
                    <a:pt x="189577" y="44809"/>
                  </a:cubicBezTo>
                  <a:close/>
                  <a:moveTo>
                    <a:pt x="59110" y="335023"/>
                  </a:moveTo>
                  <a:lnTo>
                    <a:pt x="158170" y="335023"/>
                  </a:lnTo>
                  <a:cubicBezTo>
                    <a:pt x="164298" y="377263"/>
                    <a:pt x="174807" y="415153"/>
                    <a:pt x="189545" y="442115"/>
                  </a:cubicBezTo>
                  <a:cubicBezTo>
                    <a:pt x="132811" y="426601"/>
                    <a:pt x="85372" y="387652"/>
                    <a:pt x="59110" y="335023"/>
                  </a:cubicBezTo>
                  <a:close/>
                  <a:moveTo>
                    <a:pt x="297197" y="442115"/>
                  </a:moveTo>
                  <a:cubicBezTo>
                    <a:pt x="311942" y="415160"/>
                    <a:pt x="322445" y="377263"/>
                    <a:pt x="328572" y="335023"/>
                  </a:cubicBezTo>
                  <a:lnTo>
                    <a:pt x="427632" y="335023"/>
                  </a:lnTo>
                  <a:cubicBezTo>
                    <a:pt x="401371" y="387653"/>
                    <a:pt x="353932" y="426602"/>
                    <a:pt x="297197" y="442115"/>
                  </a:cubicBezTo>
                  <a:close/>
                </a:path>
              </a:pathLst>
            </a:custGeom>
            <a:solidFill>
              <a:schemeClr val="tx1"/>
            </a:solidFill>
            <a:ln w="6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BA44432F-0286-49BB-99FA-CC2B4E31E177}"/>
              </a:ext>
            </a:extLst>
          </p:cNvPr>
          <p:cNvGrpSpPr/>
          <p:nvPr/>
        </p:nvGrpSpPr>
        <p:grpSpPr>
          <a:xfrm>
            <a:off x="8204107" y="2574745"/>
            <a:ext cx="547833" cy="547833"/>
            <a:chOff x="8204107" y="2519881"/>
            <a:chExt cx="547833" cy="547833"/>
          </a:xfrm>
        </p:grpSpPr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D43BBDAC-4C1F-476E-96D5-42BCDEBDA412}"/>
                </a:ext>
              </a:extLst>
            </p:cNvPr>
            <p:cNvSpPr/>
            <p:nvPr/>
          </p:nvSpPr>
          <p:spPr>
            <a:xfrm>
              <a:off x="8204107" y="2519881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900F8BCC-79E4-425D-892E-F7FD5A239559}"/>
                </a:ext>
              </a:extLst>
            </p:cNvPr>
            <p:cNvGrpSpPr/>
            <p:nvPr/>
          </p:nvGrpSpPr>
          <p:grpSpPr>
            <a:xfrm>
              <a:off x="8316032" y="2630841"/>
              <a:ext cx="323982" cy="325912"/>
              <a:chOff x="4947101" y="4506897"/>
              <a:chExt cx="533877" cy="537058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6A38FE9-AF41-4662-AFB7-145BBE160742}"/>
                  </a:ext>
                </a:extLst>
              </p:cNvPr>
              <p:cNvSpPr/>
              <p:nvPr/>
            </p:nvSpPr>
            <p:spPr>
              <a:xfrm>
                <a:off x="4980122" y="4506897"/>
                <a:ext cx="184150" cy="184150"/>
              </a:xfrm>
              <a:custGeom>
                <a:avLst/>
                <a:gdLst>
                  <a:gd name="connsiteX0" fmla="*/ 92475 w 184150"/>
                  <a:gd name="connsiteY0" fmla="*/ 180188 h 184149"/>
                  <a:gd name="connsiteX1" fmla="*/ 180188 w 184150"/>
                  <a:gd name="connsiteY1" fmla="*/ 92475 h 184149"/>
                  <a:gd name="connsiteX2" fmla="*/ 92475 w 184150"/>
                  <a:gd name="connsiteY2" fmla="*/ 4762 h 184149"/>
                  <a:gd name="connsiteX3" fmla="*/ 4763 w 184150"/>
                  <a:gd name="connsiteY3" fmla="*/ 92475 h 184149"/>
                  <a:gd name="connsiteX4" fmla="*/ 4763 w 184150"/>
                  <a:gd name="connsiteY4" fmla="*/ 92481 h 184149"/>
                  <a:gd name="connsiteX5" fmla="*/ 92475 w 184150"/>
                  <a:gd name="connsiteY5" fmla="*/ 180188 h 184149"/>
                  <a:gd name="connsiteX6" fmla="*/ 92475 w 184150"/>
                  <a:gd name="connsiteY6" fmla="*/ 35725 h 184149"/>
                  <a:gd name="connsiteX7" fmla="*/ 149231 w 184150"/>
                  <a:gd name="connsiteY7" fmla="*/ 92481 h 184149"/>
                  <a:gd name="connsiteX8" fmla="*/ 92475 w 184150"/>
                  <a:gd name="connsiteY8" fmla="*/ 149238 h 184149"/>
                  <a:gd name="connsiteX9" fmla="*/ 35719 w 184150"/>
                  <a:gd name="connsiteY9" fmla="*/ 92481 h 184149"/>
                  <a:gd name="connsiteX10" fmla="*/ 92475 w 184150"/>
                  <a:gd name="connsiteY10" fmla="*/ 35725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150" h="184149">
                    <a:moveTo>
                      <a:pt x="92475" y="180188"/>
                    </a:moveTo>
                    <a:cubicBezTo>
                      <a:pt x="140917" y="180188"/>
                      <a:pt x="180188" y="140917"/>
                      <a:pt x="180188" y="92475"/>
                    </a:cubicBezTo>
                    <a:cubicBezTo>
                      <a:pt x="180188" y="44033"/>
                      <a:pt x="140917" y="4762"/>
                      <a:pt x="92475" y="4762"/>
                    </a:cubicBezTo>
                    <a:cubicBezTo>
                      <a:pt x="44033" y="4762"/>
                      <a:pt x="4763" y="44033"/>
                      <a:pt x="4763" y="92475"/>
                    </a:cubicBezTo>
                    <a:cubicBezTo>
                      <a:pt x="4763" y="92477"/>
                      <a:pt x="4763" y="92479"/>
                      <a:pt x="4763" y="92481"/>
                    </a:cubicBezTo>
                    <a:cubicBezTo>
                      <a:pt x="4819" y="140899"/>
                      <a:pt x="44057" y="180135"/>
                      <a:pt x="92475" y="180188"/>
                    </a:cubicBezTo>
                    <a:close/>
                    <a:moveTo>
                      <a:pt x="92475" y="35725"/>
                    </a:moveTo>
                    <a:cubicBezTo>
                      <a:pt x="123821" y="35725"/>
                      <a:pt x="149231" y="61136"/>
                      <a:pt x="149231" y="92481"/>
                    </a:cubicBezTo>
                    <a:cubicBezTo>
                      <a:pt x="149231" y="123827"/>
                      <a:pt x="123821" y="149238"/>
                      <a:pt x="92475" y="149238"/>
                    </a:cubicBezTo>
                    <a:cubicBezTo>
                      <a:pt x="61129" y="149238"/>
                      <a:pt x="35719" y="123827"/>
                      <a:pt x="35719" y="92481"/>
                    </a:cubicBezTo>
                    <a:cubicBezTo>
                      <a:pt x="35754" y="61150"/>
                      <a:pt x="61144" y="35760"/>
                      <a:pt x="92475" y="357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FC7682-DE5E-4C51-B3AB-CEB02A56FAA5}"/>
                  </a:ext>
                </a:extLst>
              </p:cNvPr>
              <p:cNvSpPr/>
              <p:nvPr/>
            </p:nvSpPr>
            <p:spPr>
              <a:xfrm>
                <a:off x="5176178" y="4506897"/>
                <a:ext cx="304800" cy="304800"/>
              </a:xfrm>
              <a:custGeom>
                <a:avLst/>
                <a:gdLst>
                  <a:gd name="connsiteX0" fmla="*/ 154388 w 304800"/>
                  <a:gd name="connsiteY0" fmla="*/ 304012 h 304799"/>
                  <a:gd name="connsiteX1" fmla="*/ 304013 w 304800"/>
                  <a:gd name="connsiteY1" fmla="*/ 154387 h 304799"/>
                  <a:gd name="connsiteX2" fmla="*/ 154388 w 304800"/>
                  <a:gd name="connsiteY2" fmla="*/ 4762 h 304799"/>
                  <a:gd name="connsiteX3" fmla="*/ 4763 w 304800"/>
                  <a:gd name="connsiteY3" fmla="*/ 154387 h 304799"/>
                  <a:gd name="connsiteX4" fmla="*/ 4763 w 304800"/>
                  <a:gd name="connsiteY4" fmla="*/ 154394 h 304799"/>
                  <a:gd name="connsiteX5" fmla="*/ 154388 w 304800"/>
                  <a:gd name="connsiteY5" fmla="*/ 304012 h 304799"/>
                  <a:gd name="connsiteX6" fmla="*/ 154388 w 304800"/>
                  <a:gd name="connsiteY6" fmla="*/ 35725 h 304799"/>
                  <a:gd name="connsiteX7" fmla="*/ 273056 w 304800"/>
                  <a:gd name="connsiteY7" fmla="*/ 154394 h 304799"/>
                  <a:gd name="connsiteX8" fmla="*/ 154388 w 304800"/>
                  <a:gd name="connsiteY8" fmla="*/ 273063 h 304799"/>
                  <a:gd name="connsiteX9" fmla="*/ 35719 w 304800"/>
                  <a:gd name="connsiteY9" fmla="*/ 154394 h 304799"/>
                  <a:gd name="connsiteX10" fmla="*/ 154388 w 304800"/>
                  <a:gd name="connsiteY10" fmla="*/ 35725 h 30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800" h="304799">
                    <a:moveTo>
                      <a:pt x="154388" y="304012"/>
                    </a:moveTo>
                    <a:cubicBezTo>
                      <a:pt x="237023" y="304012"/>
                      <a:pt x="304013" y="237023"/>
                      <a:pt x="304013" y="154387"/>
                    </a:cubicBezTo>
                    <a:cubicBezTo>
                      <a:pt x="304013" y="71752"/>
                      <a:pt x="237023" y="4762"/>
                      <a:pt x="154388" y="4762"/>
                    </a:cubicBezTo>
                    <a:cubicBezTo>
                      <a:pt x="71752" y="4762"/>
                      <a:pt x="4763" y="71752"/>
                      <a:pt x="4763" y="154387"/>
                    </a:cubicBezTo>
                    <a:cubicBezTo>
                      <a:pt x="4763" y="154390"/>
                      <a:pt x="4763" y="154392"/>
                      <a:pt x="4763" y="154394"/>
                    </a:cubicBezTo>
                    <a:cubicBezTo>
                      <a:pt x="4857" y="236989"/>
                      <a:pt x="71792" y="303921"/>
                      <a:pt x="154388" y="304012"/>
                    </a:cubicBezTo>
                    <a:close/>
                    <a:moveTo>
                      <a:pt x="154388" y="35725"/>
                    </a:moveTo>
                    <a:cubicBezTo>
                      <a:pt x="219927" y="35725"/>
                      <a:pt x="273056" y="88855"/>
                      <a:pt x="273056" y="154394"/>
                    </a:cubicBezTo>
                    <a:cubicBezTo>
                      <a:pt x="273056" y="219933"/>
                      <a:pt x="219927" y="273063"/>
                      <a:pt x="154388" y="273063"/>
                    </a:cubicBezTo>
                    <a:cubicBezTo>
                      <a:pt x="88849" y="273063"/>
                      <a:pt x="35719" y="219933"/>
                      <a:pt x="35719" y="154394"/>
                    </a:cubicBezTo>
                    <a:cubicBezTo>
                      <a:pt x="35792" y="88885"/>
                      <a:pt x="88879" y="35799"/>
                      <a:pt x="154388" y="357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448AB6EE-EA7B-40CD-9B73-A941C900A0F7}"/>
                  </a:ext>
                </a:extLst>
              </p:cNvPr>
              <p:cNvSpPr/>
              <p:nvPr/>
            </p:nvSpPr>
            <p:spPr>
              <a:xfrm>
                <a:off x="5280707" y="4563660"/>
                <a:ext cx="95250" cy="190500"/>
              </a:xfrm>
              <a:custGeom>
                <a:avLst/>
                <a:gdLst>
                  <a:gd name="connsiteX0" fmla="*/ 9453 w 95250"/>
                  <a:gd name="connsiteY0" fmla="*/ 160922 h 190499"/>
                  <a:gd name="connsiteX1" fmla="*/ 38727 w 95250"/>
                  <a:gd name="connsiteY1" fmla="*/ 171494 h 190499"/>
                  <a:gd name="connsiteX2" fmla="*/ 38727 w 95250"/>
                  <a:gd name="connsiteY2" fmla="*/ 180188 h 190499"/>
                  <a:gd name="connsiteX3" fmla="*/ 49046 w 95250"/>
                  <a:gd name="connsiteY3" fmla="*/ 190506 h 190499"/>
                  <a:gd name="connsiteX4" fmla="*/ 59365 w 95250"/>
                  <a:gd name="connsiteY4" fmla="*/ 180188 h 190499"/>
                  <a:gd name="connsiteX5" fmla="*/ 59365 w 95250"/>
                  <a:gd name="connsiteY5" fmla="*/ 170561 h 190499"/>
                  <a:gd name="connsiteX6" fmla="*/ 94290 w 95250"/>
                  <a:gd name="connsiteY6" fmla="*/ 133280 h 190499"/>
                  <a:gd name="connsiteX7" fmla="*/ 66559 w 95250"/>
                  <a:gd name="connsiteY7" fmla="*/ 87166 h 190499"/>
                  <a:gd name="connsiteX8" fmla="*/ 59339 w 95250"/>
                  <a:gd name="connsiteY8" fmla="*/ 84544 h 190499"/>
                  <a:gd name="connsiteX9" fmla="*/ 59339 w 95250"/>
                  <a:gd name="connsiteY9" fmla="*/ 43440 h 190499"/>
                  <a:gd name="connsiteX10" fmla="*/ 67639 w 95250"/>
                  <a:gd name="connsiteY10" fmla="*/ 47809 h 190499"/>
                  <a:gd name="connsiteX11" fmla="*/ 82206 w 95250"/>
                  <a:gd name="connsiteY11" fmla="*/ 48665 h 190499"/>
                  <a:gd name="connsiteX12" fmla="*/ 83164 w 95250"/>
                  <a:gd name="connsiteY12" fmla="*/ 34214 h 190499"/>
                  <a:gd name="connsiteX13" fmla="*/ 59339 w 95250"/>
                  <a:gd name="connsiteY13" fmla="*/ 22377 h 190499"/>
                  <a:gd name="connsiteX14" fmla="*/ 59339 w 95250"/>
                  <a:gd name="connsiteY14" fmla="*/ 15081 h 190499"/>
                  <a:gd name="connsiteX15" fmla="*/ 49020 w 95250"/>
                  <a:gd name="connsiteY15" fmla="*/ 4762 h 190499"/>
                  <a:gd name="connsiteX16" fmla="*/ 38702 w 95250"/>
                  <a:gd name="connsiteY16" fmla="*/ 15081 h 190499"/>
                  <a:gd name="connsiteX17" fmla="*/ 38702 w 95250"/>
                  <a:gd name="connsiteY17" fmla="*/ 23571 h 190499"/>
                  <a:gd name="connsiteX18" fmla="*/ 35450 w 95250"/>
                  <a:gd name="connsiteY18" fmla="*/ 24447 h 190499"/>
                  <a:gd name="connsiteX19" fmla="*/ 9231 w 95250"/>
                  <a:gd name="connsiteY19" fmla="*/ 54451 h 190499"/>
                  <a:gd name="connsiteX20" fmla="*/ 20357 w 95250"/>
                  <a:gd name="connsiteY20" fmla="*/ 87776 h 190499"/>
                  <a:gd name="connsiteX21" fmla="*/ 38702 w 95250"/>
                  <a:gd name="connsiteY21" fmla="*/ 98380 h 190499"/>
                  <a:gd name="connsiteX22" fmla="*/ 38702 w 95250"/>
                  <a:gd name="connsiteY22" fmla="*/ 150812 h 190499"/>
                  <a:gd name="connsiteX23" fmla="*/ 20731 w 95250"/>
                  <a:gd name="connsiteY23" fmla="*/ 143669 h 190499"/>
                  <a:gd name="connsiteX24" fmla="*/ 6447 w 95250"/>
                  <a:gd name="connsiteY24" fmla="*/ 146656 h 190499"/>
                  <a:gd name="connsiteX25" fmla="*/ 9434 w 95250"/>
                  <a:gd name="connsiteY25" fmla="*/ 160941 h 190499"/>
                  <a:gd name="connsiteX26" fmla="*/ 59365 w 95250"/>
                  <a:gd name="connsiteY26" fmla="*/ 106502 h 190499"/>
                  <a:gd name="connsiteX27" fmla="*/ 59707 w 95250"/>
                  <a:gd name="connsiteY27" fmla="*/ 106623 h 190499"/>
                  <a:gd name="connsiteX28" fmla="*/ 73963 w 95250"/>
                  <a:gd name="connsiteY28" fmla="*/ 129864 h 190499"/>
                  <a:gd name="connsiteX29" fmla="*/ 59358 w 95250"/>
                  <a:gd name="connsiteY29" fmla="*/ 148946 h 190499"/>
                  <a:gd name="connsiteX30" fmla="*/ 59358 w 95250"/>
                  <a:gd name="connsiteY30" fmla="*/ 106502 h 190499"/>
                  <a:gd name="connsiteX31" fmla="*/ 33114 w 95250"/>
                  <a:gd name="connsiteY31" fmla="*/ 71539 h 190499"/>
                  <a:gd name="connsiteX32" fmla="*/ 29532 w 95250"/>
                  <a:gd name="connsiteY32" fmla="*/ 58280 h 190499"/>
                  <a:gd name="connsiteX33" fmla="*/ 38721 w 95250"/>
                  <a:gd name="connsiteY33" fmla="*/ 45314 h 190499"/>
                  <a:gd name="connsiteX34" fmla="*/ 38721 w 95250"/>
                  <a:gd name="connsiteY34" fmla="*/ 75247 h 190499"/>
                  <a:gd name="connsiteX35" fmla="*/ 33114 w 95250"/>
                  <a:gd name="connsiteY35" fmla="*/ 71539 h 190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5250" h="190499">
                    <a:moveTo>
                      <a:pt x="9453" y="160922"/>
                    </a:moveTo>
                    <a:cubicBezTo>
                      <a:pt x="18008" y="167157"/>
                      <a:pt x="28163" y="170824"/>
                      <a:pt x="38727" y="171494"/>
                    </a:cubicBezTo>
                    <a:lnTo>
                      <a:pt x="38727" y="180188"/>
                    </a:lnTo>
                    <a:cubicBezTo>
                      <a:pt x="38727" y="185886"/>
                      <a:pt x="43347" y="190506"/>
                      <a:pt x="49046" y="190506"/>
                    </a:cubicBezTo>
                    <a:cubicBezTo>
                      <a:pt x="54745" y="190506"/>
                      <a:pt x="59365" y="185886"/>
                      <a:pt x="59365" y="180188"/>
                    </a:cubicBezTo>
                    <a:lnTo>
                      <a:pt x="59365" y="170561"/>
                    </a:lnTo>
                    <a:cubicBezTo>
                      <a:pt x="77413" y="166235"/>
                      <a:pt x="91149" y="151572"/>
                      <a:pt x="94290" y="133280"/>
                    </a:cubicBezTo>
                    <a:cubicBezTo>
                      <a:pt x="98166" y="113085"/>
                      <a:pt x="86215" y="93211"/>
                      <a:pt x="66559" y="87166"/>
                    </a:cubicBezTo>
                    <a:cubicBezTo>
                      <a:pt x="64184" y="86328"/>
                      <a:pt x="61765" y="85452"/>
                      <a:pt x="59339" y="84544"/>
                    </a:cubicBezTo>
                    <a:lnTo>
                      <a:pt x="59339" y="43440"/>
                    </a:lnTo>
                    <a:cubicBezTo>
                      <a:pt x="62424" y="44187"/>
                      <a:pt x="65276" y="45689"/>
                      <a:pt x="67639" y="47809"/>
                    </a:cubicBezTo>
                    <a:cubicBezTo>
                      <a:pt x="71425" y="52068"/>
                      <a:pt x="77947" y="52452"/>
                      <a:pt x="82206" y="48665"/>
                    </a:cubicBezTo>
                    <a:cubicBezTo>
                      <a:pt x="86420" y="44919"/>
                      <a:pt x="86847" y="38484"/>
                      <a:pt x="83164" y="34214"/>
                    </a:cubicBezTo>
                    <a:cubicBezTo>
                      <a:pt x="76818" y="27649"/>
                      <a:pt x="68404" y="23469"/>
                      <a:pt x="59339" y="22377"/>
                    </a:cubicBezTo>
                    <a:lnTo>
                      <a:pt x="59339" y="15081"/>
                    </a:lnTo>
                    <a:cubicBezTo>
                      <a:pt x="59339" y="9382"/>
                      <a:pt x="54719" y="4762"/>
                      <a:pt x="49020" y="4762"/>
                    </a:cubicBezTo>
                    <a:cubicBezTo>
                      <a:pt x="43322" y="4762"/>
                      <a:pt x="38702" y="9382"/>
                      <a:pt x="38702" y="15081"/>
                    </a:cubicBezTo>
                    <a:lnTo>
                      <a:pt x="38702" y="23571"/>
                    </a:lnTo>
                    <a:cubicBezTo>
                      <a:pt x="37635" y="23832"/>
                      <a:pt x="36555" y="24117"/>
                      <a:pt x="35450" y="24447"/>
                    </a:cubicBezTo>
                    <a:cubicBezTo>
                      <a:pt x="21781" y="28749"/>
                      <a:pt x="11662" y="40329"/>
                      <a:pt x="9231" y="54451"/>
                    </a:cubicBezTo>
                    <a:cubicBezTo>
                      <a:pt x="6428" y="66765"/>
                      <a:pt x="10718" y="79615"/>
                      <a:pt x="20357" y="87776"/>
                    </a:cubicBezTo>
                    <a:cubicBezTo>
                      <a:pt x="26019" y="92041"/>
                      <a:pt x="32179" y="95602"/>
                      <a:pt x="38702" y="98380"/>
                    </a:cubicBezTo>
                    <a:lnTo>
                      <a:pt x="38702" y="150812"/>
                    </a:lnTo>
                    <a:cubicBezTo>
                      <a:pt x="32173" y="150109"/>
                      <a:pt x="25961" y="147639"/>
                      <a:pt x="20731" y="143669"/>
                    </a:cubicBezTo>
                    <a:cubicBezTo>
                      <a:pt x="15962" y="140549"/>
                      <a:pt x="9566" y="141887"/>
                      <a:pt x="6447" y="146656"/>
                    </a:cubicBezTo>
                    <a:cubicBezTo>
                      <a:pt x="3327" y="151426"/>
                      <a:pt x="4665" y="157821"/>
                      <a:pt x="9434" y="160941"/>
                    </a:cubicBezTo>
                    <a:close/>
                    <a:moveTo>
                      <a:pt x="59365" y="106502"/>
                    </a:moveTo>
                    <a:lnTo>
                      <a:pt x="59707" y="106623"/>
                    </a:lnTo>
                    <a:cubicBezTo>
                      <a:pt x="69805" y="109451"/>
                      <a:pt x="76019" y="119581"/>
                      <a:pt x="73963" y="129864"/>
                    </a:cubicBezTo>
                    <a:cubicBezTo>
                      <a:pt x="72558" y="138252"/>
                      <a:pt x="67088" y="145398"/>
                      <a:pt x="59358" y="148946"/>
                    </a:cubicBezTo>
                    <a:lnTo>
                      <a:pt x="59358" y="106502"/>
                    </a:lnTo>
                    <a:close/>
                    <a:moveTo>
                      <a:pt x="33114" y="71539"/>
                    </a:moveTo>
                    <a:cubicBezTo>
                      <a:pt x="29622" y="68085"/>
                      <a:pt x="28254" y="63022"/>
                      <a:pt x="29532" y="58280"/>
                    </a:cubicBezTo>
                    <a:cubicBezTo>
                      <a:pt x="30476" y="52791"/>
                      <a:pt x="33854" y="48024"/>
                      <a:pt x="38721" y="45314"/>
                    </a:cubicBezTo>
                    <a:lnTo>
                      <a:pt x="38721" y="75247"/>
                    </a:lnTo>
                    <a:cubicBezTo>
                      <a:pt x="36769" y="74142"/>
                      <a:pt x="34895" y="72903"/>
                      <a:pt x="33114" y="715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6F4F6C36-5496-4299-8920-546F09640BD6}"/>
                  </a:ext>
                </a:extLst>
              </p:cNvPr>
              <p:cNvSpPr/>
              <p:nvPr/>
            </p:nvSpPr>
            <p:spPr>
              <a:xfrm>
                <a:off x="4947101" y="4777255"/>
                <a:ext cx="533400" cy="266700"/>
              </a:xfrm>
              <a:custGeom>
                <a:avLst/>
                <a:gdLst>
                  <a:gd name="connsiteX0" fmla="*/ 465036 w 533400"/>
                  <a:gd name="connsiteY0" fmla="*/ 80759 h 266699"/>
                  <a:gd name="connsiteX1" fmla="*/ 363893 w 533400"/>
                  <a:gd name="connsiteY1" fmla="*/ 129083 h 266699"/>
                  <a:gd name="connsiteX2" fmla="*/ 321348 w 533400"/>
                  <a:gd name="connsiteY2" fmla="*/ 74879 h 266699"/>
                  <a:gd name="connsiteX3" fmla="*/ 259696 w 533400"/>
                  <a:gd name="connsiteY3" fmla="*/ 64008 h 266699"/>
                  <a:gd name="connsiteX4" fmla="*/ 238741 w 533400"/>
                  <a:gd name="connsiteY4" fmla="*/ 53568 h 266699"/>
                  <a:gd name="connsiteX5" fmla="*/ 121368 w 533400"/>
                  <a:gd name="connsiteY5" fmla="*/ 28657 h 266699"/>
                  <a:gd name="connsiteX6" fmla="*/ 121368 w 533400"/>
                  <a:gd name="connsiteY6" fmla="*/ 20238 h 266699"/>
                  <a:gd name="connsiteX7" fmla="*/ 105912 w 533400"/>
                  <a:gd name="connsiteY7" fmla="*/ 4762 h 266699"/>
                  <a:gd name="connsiteX8" fmla="*/ 20244 w 533400"/>
                  <a:gd name="connsiteY8" fmla="*/ 4762 h 266699"/>
                  <a:gd name="connsiteX9" fmla="*/ 4763 w 533400"/>
                  <a:gd name="connsiteY9" fmla="*/ 20244 h 266699"/>
                  <a:gd name="connsiteX10" fmla="*/ 4763 w 533400"/>
                  <a:gd name="connsiteY10" fmla="*/ 226619 h 266699"/>
                  <a:gd name="connsiteX11" fmla="*/ 20244 w 533400"/>
                  <a:gd name="connsiteY11" fmla="*/ 242100 h 266699"/>
                  <a:gd name="connsiteX12" fmla="*/ 105912 w 533400"/>
                  <a:gd name="connsiteY12" fmla="*/ 242100 h 266699"/>
                  <a:gd name="connsiteX13" fmla="*/ 121393 w 533400"/>
                  <a:gd name="connsiteY13" fmla="*/ 226625 h 266699"/>
                  <a:gd name="connsiteX14" fmla="*/ 121393 w 533400"/>
                  <a:gd name="connsiteY14" fmla="*/ 220910 h 266699"/>
                  <a:gd name="connsiteX15" fmla="*/ 226346 w 533400"/>
                  <a:gd name="connsiteY15" fmla="*/ 252971 h 266699"/>
                  <a:gd name="connsiteX16" fmla="*/ 413760 w 533400"/>
                  <a:gd name="connsiteY16" fmla="*/ 226765 h 266699"/>
                  <a:gd name="connsiteX17" fmla="*/ 511366 w 533400"/>
                  <a:gd name="connsiteY17" fmla="*/ 163608 h 266699"/>
                  <a:gd name="connsiteX18" fmla="*/ 525567 w 533400"/>
                  <a:gd name="connsiteY18" fmla="*/ 97880 h 266699"/>
                  <a:gd name="connsiteX19" fmla="*/ 465010 w 533400"/>
                  <a:gd name="connsiteY19" fmla="*/ 80785 h 266699"/>
                  <a:gd name="connsiteX20" fmla="*/ 90430 w 533400"/>
                  <a:gd name="connsiteY20" fmla="*/ 211137 h 266699"/>
                  <a:gd name="connsiteX21" fmla="*/ 35719 w 533400"/>
                  <a:gd name="connsiteY21" fmla="*/ 211137 h 266699"/>
                  <a:gd name="connsiteX22" fmla="*/ 35719 w 533400"/>
                  <a:gd name="connsiteY22" fmla="*/ 35719 h 266699"/>
                  <a:gd name="connsiteX23" fmla="*/ 90430 w 533400"/>
                  <a:gd name="connsiteY23" fmla="*/ 35719 h 266699"/>
                  <a:gd name="connsiteX24" fmla="*/ 494544 w 533400"/>
                  <a:gd name="connsiteY24" fmla="*/ 137592 h 266699"/>
                  <a:gd name="connsiteX25" fmla="*/ 396939 w 533400"/>
                  <a:gd name="connsiteY25" fmla="*/ 200749 h 266699"/>
                  <a:gd name="connsiteX26" fmla="*/ 235388 w 533400"/>
                  <a:gd name="connsiteY26" fmla="*/ 223336 h 266699"/>
                  <a:gd name="connsiteX27" fmla="*/ 121393 w 533400"/>
                  <a:gd name="connsiteY27" fmla="*/ 188512 h 266699"/>
                  <a:gd name="connsiteX28" fmla="*/ 121393 w 533400"/>
                  <a:gd name="connsiteY28" fmla="*/ 62084 h 266699"/>
                  <a:gd name="connsiteX29" fmla="*/ 217672 w 533400"/>
                  <a:gd name="connsiteY29" fmla="*/ 76219 h 266699"/>
                  <a:gd name="connsiteX30" fmla="*/ 254349 w 533400"/>
                  <a:gd name="connsiteY30" fmla="*/ 94482 h 266699"/>
                  <a:gd name="connsiteX31" fmla="*/ 316001 w 533400"/>
                  <a:gd name="connsiteY31" fmla="*/ 105353 h 266699"/>
                  <a:gd name="connsiteX32" fmla="*/ 331977 w 533400"/>
                  <a:gd name="connsiteY32" fmla="*/ 129767 h 266699"/>
                  <a:gd name="connsiteX33" fmla="*/ 309016 w 533400"/>
                  <a:gd name="connsiteY33" fmla="*/ 145993 h 266699"/>
                  <a:gd name="connsiteX34" fmla="*/ 216167 w 533400"/>
                  <a:gd name="connsiteY34" fmla="*/ 129667 h 266699"/>
                  <a:gd name="connsiteX35" fmla="*/ 198583 w 533400"/>
                  <a:gd name="connsiteY35" fmla="*/ 142711 h 266699"/>
                  <a:gd name="connsiteX36" fmla="*/ 210788 w 533400"/>
                  <a:gd name="connsiteY36" fmla="*/ 160147 h 266699"/>
                  <a:gd name="connsiteX37" fmla="*/ 210788 w 533400"/>
                  <a:gd name="connsiteY37" fmla="*/ 160147 h 266699"/>
                  <a:gd name="connsiteX38" fmla="*/ 303143 w 533400"/>
                  <a:gd name="connsiteY38" fmla="*/ 176428 h 266699"/>
                  <a:gd name="connsiteX39" fmla="*/ 349942 w 533400"/>
                  <a:gd name="connsiteY39" fmla="*/ 170040 h 266699"/>
                  <a:gd name="connsiteX40" fmla="*/ 478371 w 533400"/>
                  <a:gd name="connsiteY40" fmla="*/ 108680 h 266699"/>
                  <a:gd name="connsiteX41" fmla="*/ 500486 w 533400"/>
                  <a:gd name="connsiteY41" fmla="*/ 116526 h 266699"/>
                  <a:gd name="connsiteX42" fmla="*/ 494538 w 533400"/>
                  <a:gd name="connsiteY42" fmla="*/ 137579 h 266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33400" h="266699">
                    <a:moveTo>
                      <a:pt x="465036" y="80759"/>
                    </a:moveTo>
                    <a:lnTo>
                      <a:pt x="363893" y="129083"/>
                    </a:lnTo>
                    <a:cubicBezTo>
                      <a:pt x="365623" y="102805"/>
                      <a:pt x="347285" y="79441"/>
                      <a:pt x="321348" y="74879"/>
                    </a:cubicBezTo>
                    <a:lnTo>
                      <a:pt x="259696" y="64008"/>
                    </a:lnTo>
                    <a:cubicBezTo>
                      <a:pt x="251848" y="62628"/>
                      <a:pt x="244569" y="59002"/>
                      <a:pt x="238741" y="53568"/>
                    </a:cubicBezTo>
                    <a:cubicBezTo>
                      <a:pt x="207193" y="24275"/>
                      <a:pt x="162094" y="14704"/>
                      <a:pt x="121368" y="28657"/>
                    </a:cubicBezTo>
                    <a:lnTo>
                      <a:pt x="121368" y="20238"/>
                    </a:lnTo>
                    <a:cubicBezTo>
                      <a:pt x="121364" y="11700"/>
                      <a:pt x="114449" y="4777"/>
                      <a:pt x="105912" y="4762"/>
                    </a:cubicBezTo>
                    <a:lnTo>
                      <a:pt x="20244" y="4762"/>
                    </a:lnTo>
                    <a:cubicBezTo>
                      <a:pt x="11694" y="4762"/>
                      <a:pt x="4763" y="11694"/>
                      <a:pt x="4763" y="20244"/>
                    </a:cubicBezTo>
                    <a:lnTo>
                      <a:pt x="4763" y="226619"/>
                    </a:lnTo>
                    <a:cubicBezTo>
                      <a:pt x="4763" y="235169"/>
                      <a:pt x="11694" y="242100"/>
                      <a:pt x="20244" y="242100"/>
                    </a:cubicBezTo>
                    <a:lnTo>
                      <a:pt x="105912" y="242100"/>
                    </a:lnTo>
                    <a:cubicBezTo>
                      <a:pt x="114459" y="242100"/>
                      <a:pt x="121389" y="235173"/>
                      <a:pt x="121393" y="226625"/>
                    </a:cubicBezTo>
                    <a:lnTo>
                      <a:pt x="121393" y="220910"/>
                    </a:lnTo>
                    <a:lnTo>
                      <a:pt x="226346" y="252971"/>
                    </a:lnTo>
                    <a:cubicBezTo>
                      <a:pt x="289625" y="272300"/>
                      <a:pt x="358209" y="262710"/>
                      <a:pt x="413760" y="226765"/>
                    </a:cubicBezTo>
                    <a:lnTo>
                      <a:pt x="511366" y="163608"/>
                    </a:lnTo>
                    <a:cubicBezTo>
                      <a:pt x="533437" y="149379"/>
                      <a:pt x="539796" y="119952"/>
                      <a:pt x="525567" y="97880"/>
                    </a:cubicBezTo>
                    <a:cubicBezTo>
                      <a:pt x="512578" y="77730"/>
                      <a:pt x="486619" y="70402"/>
                      <a:pt x="465010" y="80785"/>
                    </a:cubicBezTo>
                    <a:close/>
                    <a:moveTo>
                      <a:pt x="90430" y="211137"/>
                    </a:moveTo>
                    <a:lnTo>
                      <a:pt x="35719" y="211137"/>
                    </a:lnTo>
                    <a:lnTo>
                      <a:pt x="35719" y="35719"/>
                    </a:lnTo>
                    <a:lnTo>
                      <a:pt x="90430" y="35719"/>
                    </a:lnTo>
                    <a:close/>
                    <a:moveTo>
                      <a:pt x="494544" y="137592"/>
                    </a:moveTo>
                    <a:lnTo>
                      <a:pt x="396939" y="200749"/>
                    </a:lnTo>
                    <a:cubicBezTo>
                      <a:pt x="349054" y="231732"/>
                      <a:pt x="289934" y="239998"/>
                      <a:pt x="235388" y="223336"/>
                    </a:cubicBezTo>
                    <a:lnTo>
                      <a:pt x="121393" y="188512"/>
                    </a:lnTo>
                    <a:lnTo>
                      <a:pt x="121393" y="62084"/>
                    </a:lnTo>
                    <a:cubicBezTo>
                      <a:pt x="153315" y="46396"/>
                      <a:pt x="191605" y="52018"/>
                      <a:pt x="217672" y="76219"/>
                    </a:cubicBezTo>
                    <a:cubicBezTo>
                      <a:pt x="227874" y="85726"/>
                      <a:pt x="240614" y="92070"/>
                      <a:pt x="254349" y="94482"/>
                    </a:cubicBezTo>
                    <a:lnTo>
                      <a:pt x="316001" y="105353"/>
                    </a:lnTo>
                    <a:cubicBezTo>
                      <a:pt x="327155" y="107683"/>
                      <a:pt x="334307" y="118614"/>
                      <a:pt x="331977" y="129767"/>
                    </a:cubicBezTo>
                    <a:cubicBezTo>
                      <a:pt x="329763" y="140361"/>
                      <a:pt x="319741" y="147443"/>
                      <a:pt x="309016" y="145993"/>
                    </a:cubicBezTo>
                    <a:lnTo>
                      <a:pt x="216167" y="129667"/>
                    </a:lnTo>
                    <a:cubicBezTo>
                      <a:pt x="207709" y="128413"/>
                      <a:pt x="199836" y="134253"/>
                      <a:pt x="198583" y="142711"/>
                    </a:cubicBezTo>
                    <a:cubicBezTo>
                      <a:pt x="197377" y="150841"/>
                      <a:pt x="202736" y="158497"/>
                      <a:pt x="210788" y="160147"/>
                    </a:cubicBezTo>
                    <a:lnTo>
                      <a:pt x="210788" y="160147"/>
                    </a:lnTo>
                    <a:lnTo>
                      <a:pt x="303143" y="176428"/>
                    </a:lnTo>
                    <a:cubicBezTo>
                      <a:pt x="319026" y="179256"/>
                      <a:pt x="335397" y="177021"/>
                      <a:pt x="349942" y="170040"/>
                    </a:cubicBezTo>
                    <a:lnTo>
                      <a:pt x="478371" y="108680"/>
                    </a:lnTo>
                    <a:cubicBezTo>
                      <a:pt x="486644" y="104740"/>
                      <a:pt x="496546" y="108253"/>
                      <a:pt x="500486" y="116526"/>
                    </a:cubicBezTo>
                    <a:cubicBezTo>
                      <a:pt x="504065" y="124042"/>
                      <a:pt x="501521" y="133047"/>
                      <a:pt x="494538" y="1375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77043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D1C985-B35F-4569-86CA-2541F0B60AE8}"/>
              </a:ext>
            </a:extLst>
          </p:cNvPr>
          <p:cNvSpPr/>
          <p:nvPr/>
        </p:nvSpPr>
        <p:spPr>
          <a:xfrm>
            <a:off x="762001" y="761999"/>
            <a:ext cx="10667999" cy="4581525"/>
          </a:xfrm>
          <a:prstGeom prst="roundRect">
            <a:avLst>
              <a:gd name="adj" fmla="val 750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“A peep at some distant orb has power to raise and purify our thoughts like a strain of sacred music, or a noble picture, or a passage from the grander poets. It always does one good. We all know the problem of endless design edits. We made it possible to manage low poly wireframes. </a:t>
            </a:r>
            <a:r>
              <a:rPr lang="en-US" sz="1500" b="1" dirty="0">
                <a:solidFill>
                  <a:prstClr val="black">
                    <a:alpha val="70000"/>
                  </a:prstClr>
                </a:solidFill>
              </a:rPr>
              <a:t>It's faster and more convenient. </a:t>
            </a:r>
          </a:p>
          <a:p>
            <a:pPr lvl="0">
              <a:lnSpc>
                <a:spcPct val="120000"/>
              </a:lnSpc>
              <a:spcBef>
                <a:spcPts val="3000"/>
              </a:spcBef>
            </a:pPr>
            <a:r>
              <a:rPr lang="en-US" sz="1400" dirty="0" err="1">
                <a:solidFill>
                  <a:prstClr val="black"/>
                </a:solidFill>
                <a:latin typeface="+mj-lt"/>
              </a:rPr>
              <a:t>Andry</a:t>
            </a:r>
            <a:r>
              <a:rPr lang="en-US" sz="1400" dirty="0">
                <a:solidFill>
                  <a:prstClr val="black"/>
                </a:solidFill>
                <a:latin typeface="+mj-lt"/>
              </a:rPr>
              <a:t> </a:t>
            </a:r>
            <a:r>
              <a:rPr lang="en-US" sz="1400" dirty="0" err="1">
                <a:solidFill>
                  <a:prstClr val="black"/>
                </a:solidFill>
                <a:latin typeface="+mj-lt"/>
              </a:rPr>
              <a:t>Wiggens</a:t>
            </a:r>
            <a:br>
              <a:rPr lang="en-US" sz="1400" dirty="0">
                <a:solidFill>
                  <a:prstClr val="black"/>
                </a:solidFill>
                <a:latin typeface="+mj-lt"/>
              </a:rPr>
            </a:br>
            <a:r>
              <a:rPr lang="en-US" sz="1400" dirty="0">
                <a:solidFill>
                  <a:prstClr val="black"/>
                </a:solidFill>
              </a:rPr>
              <a:t>Co-owner &amp; Founder, Creative Director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C3D458D-8544-4786-A370-6AA5FE01A86A}"/>
              </a:ext>
            </a:extLst>
          </p:cNvPr>
          <p:cNvSpPr/>
          <p:nvPr/>
        </p:nvSpPr>
        <p:spPr>
          <a:xfrm>
            <a:off x="869239" y="5248275"/>
            <a:ext cx="10453521" cy="95248"/>
          </a:xfrm>
          <a:custGeom>
            <a:avLst/>
            <a:gdLst>
              <a:gd name="connsiteX0" fmla="*/ 0 w 10453521"/>
              <a:gd name="connsiteY0" fmla="*/ 0 h 95248"/>
              <a:gd name="connsiteX1" fmla="*/ 10453521 w 10453521"/>
              <a:gd name="connsiteY1" fmla="*/ 0 h 95248"/>
              <a:gd name="connsiteX2" fmla="*/ 10409223 w 10453521"/>
              <a:gd name="connsiteY2" fmla="*/ 36549 h 95248"/>
              <a:gd name="connsiteX3" fmla="*/ 10217054 w 10453521"/>
              <a:gd name="connsiteY3" fmla="*/ 95248 h 95248"/>
              <a:gd name="connsiteX4" fmla="*/ 236467 w 10453521"/>
              <a:gd name="connsiteY4" fmla="*/ 95248 h 95248"/>
              <a:gd name="connsiteX5" fmla="*/ 44298 w 10453521"/>
              <a:gd name="connsiteY5" fmla="*/ 36549 h 9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53521" h="95248">
                <a:moveTo>
                  <a:pt x="0" y="0"/>
                </a:moveTo>
                <a:lnTo>
                  <a:pt x="10453521" y="0"/>
                </a:lnTo>
                <a:lnTo>
                  <a:pt x="10409223" y="36549"/>
                </a:lnTo>
                <a:cubicBezTo>
                  <a:pt x="10354368" y="73609"/>
                  <a:pt x="10288238" y="95248"/>
                  <a:pt x="10217054" y="95248"/>
                </a:cubicBezTo>
                <a:lnTo>
                  <a:pt x="236467" y="95248"/>
                </a:lnTo>
                <a:cubicBezTo>
                  <a:pt x="165283" y="95248"/>
                  <a:pt x="99153" y="73609"/>
                  <a:pt x="44298" y="365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108960" tIns="0" rIns="731520" bIns="0" rtlCol="0" anchor="ctr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7B9901-CC0F-44BF-9F8B-C411E00E6B07}"/>
              </a:ext>
            </a:extLst>
          </p:cNvPr>
          <p:cNvGrpSpPr/>
          <p:nvPr/>
        </p:nvGrpSpPr>
        <p:grpSpPr>
          <a:xfrm>
            <a:off x="6560826" y="5731669"/>
            <a:ext cx="242892" cy="242890"/>
            <a:chOff x="8541542" y="5731669"/>
            <a:chExt cx="242892" cy="242890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EC41FB8A-EED2-4DBB-8293-3547D79093D9}"/>
                </a:ext>
              </a:extLst>
            </p:cNvPr>
            <p:cNvSpPr/>
            <p:nvPr/>
          </p:nvSpPr>
          <p:spPr>
            <a:xfrm>
              <a:off x="8541542" y="5731669"/>
              <a:ext cx="242892" cy="24289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D40300BE-976C-4659-AA7D-A98827202036}"/>
                </a:ext>
              </a:extLst>
            </p:cNvPr>
            <p:cNvGrpSpPr/>
            <p:nvPr/>
          </p:nvGrpSpPr>
          <p:grpSpPr>
            <a:xfrm>
              <a:off x="8647270" y="5807394"/>
              <a:ext cx="45720" cy="91438"/>
              <a:chOff x="7693818" y="2759074"/>
              <a:chExt cx="109538" cy="219076"/>
            </a:xfrm>
          </p:grpSpPr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AF85CBF6-F2FE-4820-A845-8BAD54CA7ED6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530B1FB7-455F-4E88-85CE-91FC37499C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9577AEA-A5A6-4B0D-8F2E-7D931B35CDFA}"/>
              </a:ext>
            </a:extLst>
          </p:cNvPr>
          <p:cNvGrpSpPr/>
          <p:nvPr/>
        </p:nvGrpSpPr>
        <p:grpSpPr>
          <a:xfrm flipH="1">
            <a:off x="5388284" y="5731669"/>
            <a:ext cx="242892" cy="242890"/>
            <a:chOff x="8541542" y="5731669"/>
            <a:chExt cx="242892" cy="24289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910BB1C-C49F-496A-9B84-0E23046F2AB1}"/>
                </a:ext>
              </a:extLst>
            </p:cNvPr>
            <p:cNvSpPr/>
            <p:nvPr/>
          </p:nvSpPr>
          <p:spPr>
            <a:xfrm>
              <a:off x="8541542" y="5731669"/>
              <a:ext cx="242892" cy="24289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9CD5AB-FFE9-4783-B587-DF9469C80839}"/>
                </a:ext>
              </a:extLst>
            </p:cNvPr>
            <p:cNvGrpSpPr/>
            <p:nvPr/>
          </p:nvGrpSpPr>
          <p:grpSpPr>
            <a:xfrm>
              <a:off x="8647270" y="5807394"/>
              <a:ext cx="45720" cy="91438"/>
              <a:chOff x="7693818" y="2759074"/>
              <a:chExt cx="109538" cy="219076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75A06348-AF9F-4DB6-A7FA-47A2BB582D1E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39D3C8E1-3427-4053-BF72-DAB16695DA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1830CB39-C851-41E8-A9B1-15146B2B84AD}"/>
              </a:ext>
            </a:extLst>
          </p:cNvPr>
          <p:cNvSpPr/>
          <p:nvPr/>
        </p:nvSpPr>
        <p:spPr>
          <a:xfrm>
            <a:off x="6300787" y="5807394"/>
            <a:ext cx="85725" cy="857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7FCA212-4E1B-4C52-B783-F4346A14B131}"/>
              </a:ext>
            </a:extLst>
          </p:cNvPr>
          <p:cNvSpPr/>
          <p:nvPr/>
        </p:nvSpPr>
        <p:spPr>
          <a:xfrm>
            <a:off x="5805486" y="5807394"/>
            <a:ext cx="85725" cy="8572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CD2F0AD-69B7-4936-9642-1746165C434F}"/>
              </a:ext>
            </a:extLst>
          </p:cNvPr>
          <p:cNvSpPr/>
          <p:nvPr/>
        </p:nvSpPr>
        <p:spPr>
          <a:xfrm>
            <a:off x="5970586" y="5807394"/>
            <a:ext cx="85725" cy="8572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DD3C9391-401C-405A-B412-6858B1FD37B1}"/>
              </a:ext>
            </a:extLst>
          </p:cNvPr>
          <p:cNvSpPr/>
          <p:nvPr/>
        </p:nvSpPr>
        <p:spPr>
          <a:xfrm>
            <a:off x="6135686" y="5807394"/>
            <a:ext cx="85725" cy="8572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D94834E3-BB2D-428B-92FC-A1D60C90E2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7225" y="1933700"/>
            <a:ext cx="1254553" cy="13895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07869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9F25658-BF37-4193-8697-66353B16F4D2}"/>
              </a:ext>
            </a:extLst>
          </p:cNvPr>
          <p:cNvSpPr txBox="1"/>
          <p:nvPr/>
        </p:nvSpPr>
        <p:spPr>
          <a:xfrm>
            <a:off x="1416707" y="1749921"/>
            <a:ext cx="5056664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 b="1" dirty="0"/>
              <a:t>We are trusted by thousands of people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9715D73-49DB-4F6C-95AF-B8A9DCF27EE3}"/>
              </a:ext>
            </a:extLst>
          </p:cNvPr>
          <p:cNvSpPr/>
          <p:nvPr/>
        </p:nvSpPr>
        <p:spPr>
          <a:xfrm>
            <a:off x="7074496" y="1354934"/>
            <a:ext cx="3778750" cy="1159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5.0 Review average in our app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E0484D6-23DF-4B10-992A-260F435BDBB1}"/>
              </a:ext>
            </a:extLst>
          </p:cNvPr>
          <p:cNvSpPr/>
          <p:nvPr/>
        </p:nvSpPr>
        <p:spPr>
          <a:xfrm>
            <a:off x="7074496" y="2831892"/>
            <a:ext cx="3700797" cy="1159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35+ Minutes per session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108B6D4-D65A-42DB-9253-7728895245CA}"/>
              </a:ext>
            </a:extLst>
          </p:cNvPr>
          <p:cNvSpPr/>
          <p:nvPr/>
        </p:nvSpPr>
        <p:spPr>
          <a:xfrm>
            <a:off x="7074496" y="4308849"/>
            <a:ext cx="3700797" cy="1159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$0.00 Everything is FREE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 a strain.</a:t>
            </a:r>
          </a:p>
        </p:txBody>
      </p:sp>
      <p:sp>
        <p:nvSpPr>
          <p:cNvPr id="8" name="Rectangle: Diagonal Corners Rounded 7">
            <a:extLst>
              <a:ext uri="{FF2B5EF4-FFF2-40B4-BE49-F238E27FC236}">
                <a16:creationId xmlns:a16="http://schemas.microsoft.com/office/drawing/2014/main" id="{CCED63D4-F184-4470-9E34-C7D8DDF74ADC}"/>
              </a:ext>
            </a:extLst>
          </p:cNvPr>
          <p:cNvSpPr/>
          <p:nvPr/>
        </p:nvSpPr>
        <p:spPr>
          <a:xfrm>
            <a:off x="1416707" y="4286170"/>
            <a:ext cx="4599463" cy="82034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Ins="274320" rtlCol="0" anchor="ctr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lt1">
                    <a:alpha val="70000"/>
                  </a:schemeClr>
                </a:solidFill>
              </a:rPr>
              <a:t>Lean on Stories+ to maximize the value of your most compelling social content.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1E3FB4B-0871-4C7A-AF78-B9A0489337BA}"/>
              </a:ext>
            </a:extLst>
          </p:cNvPr>
          <p:cNvCxnSpPr>
            <a:cxnSpLocks/>
          </p:cNvCxnSpPr>
          <p:nvPr/>
        </p:nvCxnSpPr>
        <p:spPr>
          <a:xfrm>
            <a:off x="6648905" y="4150209"/>
            <a:ext cx="3861442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324B844F-9234-4A93-9A61-83346D4CF7BD}"/>
              </a:ext>
            </a:extLst>
          </p:cNvPr>
          <p:cNvSpPr/>
          <p:nvPr/>
        </p:nvSpPr>
        <p:spPr>
          <a:xfrm>
            <a:off x="6772730" y="3019438"/>
            <a:ext cx="85725" cy="8572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47EDAB0-2634-4BE2-AE76-9707E0A97C81}"/>
              </a:ext>
            </a:extLst>
          </p:cNvPr>
          <p:cNvSpPr/>
          <p:nvPr/>
        </p:nvSpPr>
        <p:spPr>
          <a:xfrm>
            <a:off x="6772730" y="1552588"/>
            <a:ext cx="85725" cy="857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DFE273FC-6623-4EAE-9630-A04CA0E6D7FC}"/>
              </a:ext>
            </a:extLst>
          </p:cNvPr>
          <p:cNvSpPr/>
          <p:nvPr/>
        </p:nvSpPr>
        <p:spPr>
          <a:xfrm>
            <a:off x="6810829" y="4486288"/>
            <a:ext cx="85725" cy="8572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4163390-0C7A-4CE2-B811-8B721CADB84C}"/>
              </a:ext>
            </a:extLst>
          </p:cNvPr>
          <p:cNvCxnSpPr>
            <a:cxnSpLocks/>
          </p:cNvCxnSpPr>
          <p:nvPr/>
        </p:nvCxnSpPr>
        <p:spPr>
          <a:xfrm>
            <a:off x="6648905" y="2673251"/>
            <a:ext cx="3861442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845358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D4EFA3-3644-4F8F-BE13-08037E62226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Should I Use IT Services?</a:t>
            </a:r>
          </a:p>
        </p:txBody>
      </p:sp>
      <p:sp>
        <p:nvSpPr>
          <p:cNvPr id="6" name="Freeform 12">
            <a:extLst>
              <a:ext uri="{FF2B5EF4-FFF2-40B4-BE49-F238E27FC236}">
                <a16:creationId xmlns:a16="http://schemas.microsoft.com/office/drawing/2014/main" id="{D9A8161A-A195-4E37-A8B5-803B7F7E10BA}"/>
              </a:ext>
            </a:extLst>
          </p:cNvPr>
          <p:cNvSpPr>
            <a:spLocks/>
          </p:cNvSpPr>
          <p:nvPr/>
        </p:nvSpPr>
        <p:spPr bwMode="auto">
          <a:xfrm>
            <a:off x="3692693" y="3916911"/>
            <a:ext cx="1039805" cy="97811"/>
          </a:xfrm>
          <a:custGeom>
            <a:avLst/>
            <a:gdLst>
              <a:gd name="T0" fmla="*/ 0 w 3757"/>
              <a:gd name="T1" fmla="*/ 349 h 349"/>
              <a:gd name="T2" fmla="*/ 3757 w 3757"/>
              <a:gd name="T3" fmla="*/ 349 h 349"/>
              <a:gd name="T4" fmla="*/ 3397 w 3757"/>
              <a:gd name="T5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57" h="349">
                <a:moveTo>
                  <a:pt x="0" y="349"/>
                </a:moveTo>
                <a:lnTo>
                  <a:pt x="3757" y="349"/>
                </a:lnTo>
                <a:lnTo>
                  <a:pt x="3397" y="0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3" name="Oval 58">
            <a:extLst>
              <a:ext uri="{FF2B5EF4-FFF2-40B4-BE49-F238E27FC236}">
                <a16:creationId xmlns:a16="http://schemas.microsoft.com/office/drawing/2014/main" id="{A0D1C11B-333F-44BB-8DBB-FD32E71E9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7246" y="2816524"/>
            <a:ext cx="2319760" cy="234456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Networking Services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Our thoughts like a strain.</a:t>
            </a:r>
          </a:p>
        </p:txBody>
      </p:sp>
      <p:sp>
        <p:nvSpPr>
          <p:cNvPr id="4" name="Oval 59">
            <a:extLst>
              <a:ext uri="{FF2B5EF4-FFF2-40B4-BE49-F238E27FC236}">
                <a16:creationId xmlns:a16="http://schemas.microsoft.com/office/drawing/2014/main" id="{A3ECBEB1-183E-496A-9FED-2290AC979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942" y="2816524"/>
            <a:ext cx="2319760" cy="23445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bg1"/>
                </a:solidFill>
              </a:rPr>
              <a:t>Printing IT Services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</a:rPr>
              <a:t>Like a strain of sacred</a:t>
            </a:r>
          </a:p>
        </p:txBody>
      </p:sp>
      <p:sp>
        <p:nvSpPr>
          <p:cNvPr id="5" name="Oval 58">
            <a:extLst>
              <a:ext uri="{FF2B5EF4-FFF2-40B4-BE49-F238E27FC236}">
                <a16:creationId xmlns:a16="http://schemas.microsoft.com/office/drawing/2014/main" id="{15114C09-A3F5-4C13-951B-F3889010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8186" y="2897067"/>
            <a:ext cx="2319760" cy="2344560"/>
          </a:xfrm>
          <a:prstGeom prst="ellipse">
            <a:avLst/>
          </a:prstGeom>
          <a:noFill/>
          <a:ln w="12700">
            <a:solidFill>
              <a:schemeClr val="accent1"/>
            </a:solidFill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Data Analytics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Our thoughts like a strain.</a:t>
            </a:r>
          </a:p>
        </p:txBody>
      </p:sp>
      <p:sp>
        <p:nvSpPr>
          <p:cNvPr id="7" name="Oval 59">
            <a:extLst>
              <a:ext uri="{FF2B5EF4-FFF2-40B4-BE49-F238E27FC236}">
                <a16:creationId xmlns:a16="http://schemas.microsoft.com/office/drawing/2014/main" id="{9CFD167C-D32B-4B85-A8FF-5AC2848E3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6637" y="2816524"/>
            <a:ext cx="2319760" cy="234456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/>
              <a:t>Remote </a:t>
            </a:r>
            <a:br>
              <a:rPr lang="en-US" sz="1500" b="1"/>
            </a:br>
            <a:r>
              <a:rPr lang="en-US" sz="1500" b="1"/>
              <a:t>Support</a:t>
            </a:r>
            <a:endParaRPr lang="en-US" sz="1500" b="1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Thoughts like a strain.</a:t>
            </a:r>
          </a:p>
        </p:txBody>
      </p:sp>
    </p:spTree>
    <p:extLst>
      <p:ext uri="{BB962C8B-B14F-4D97-AF65-F5344CB8AC3E}">
        <p14:creationId xmlns:p14="http://schemas.microsoft.com/office/powerpoint/2010/main" val="6496830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AE1ACC9-57D1-4425-BC7C-0CDCF9D50DA6}"/>
              </a:ext>
            </a:extLst>
          </p:cNvPr>
          <p:cNvSpPr/>
          <p:nvPr/>
        </p:nvSpPr>
        <p:spPr>
          <a:xfrm>
            <a:off x="762000" y="762000"/>
            <a:ext cx="3386076" cy="2520696"/>
          </a:xfrm>
          <a:prstGeom prst="roundRect">
            <a:avLst>
              <a:gd name="adj" fmla="val 14263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Bridging world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our.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5C48478-12A8-4B82-96B0-DF564BA7FBE7}"/>
              </a:ext>
            </a:extLst>
          </p:cNvPr>
          <p:cNvSpPr/>
          <p:nvPr/>
        </p:nvSpPr>
        <p:spPr>
          <a:xfrm>
            <a:off x="766313" y="3575304"/>
            <a:ext cx="3386076" cy="2520696"/>
          </a:xfrm>
          <a:prstGeom prst="roundRect">
            <a:avLst>
              <a:gd name="adj" fmla="val 1426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36576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bg1"/>
                </a:solidFill>
              </a:rPr>
              <a:t>Earn Though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At some distant orb has power to raise and purify our thoughts like.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98B1AD67-4EBB-40FB-A77F-64DE478C916E}"/>
              </a:ext>
            </a:extLst>
          </p:cNvPr>
          <p:cNvSpPr/>
          <p:nvPr/>
        </p:nvSpPr>
        <p:spPr>
          <a:xfrm>
            <a:off x="8039603" y="762000"/>
            <a:ext cx="3394308" cy="2520696"/>
          </a:xfrm>
          <a:prstGeom prst="roundRect">
            <a:avLst>
              <a:gd name="adj" fmla="val 1426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Intelligence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F74AC33E-ADE0-4637-8B6A-B4C08B667934}"/>
              </a:ext>
            </a:extLst>
          </p:cNvPr>
          <p:cNvSpPr/>
          <p:nvPr/>
        </p:nvSpPr>
        <p:spPr>
          <a:xfrm>
            <a:off x="8039603" y="3575304"/>
            <a:ext cx="3394308" cy="2520696"/>
          </a:xfrm>
          <a:prstGeom prst="roundRect">
            <a:avLst>
              <a:gd name="adj" fmla="val 1426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Engagement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77AE762-2FB5-6BFB-5E46-05E91D8361D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99082556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7ED93FC-8514-447D-A752-8EE2919EDC3D}"/>
              </a:ext>
            </a:extLst>
          </p:cNvPr>
          <p:cNvSpPr/>
          <p:nvPr/>
        </p:nvSpPr>
        <p:spPr>
          <a:xfrm>
            <a:off x="6096000" y="1830844"/>
            <a:ext cx="5334000" cy="4265156"/>
          </a:xfrm>
          <a:prstGeom prst="roundRect">
            <a:avLst>
              <a:gd name="adj" fmla="val 809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CA7DF5E-C6DD-4830-A441-C2628ADE417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Problem &amp; Solution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7B44530-B8F2-4CA1-B811-CCD865C087B4}"/>
              </a:ext>
            </a:extLst>
          </p:cNvPr>
          <p:cNvSpPr/>
          <p:nvPr/>
        </p:nvSpPr>
        <p:spPr>
          <a:xfrm>
            <a:off x="1535930" y="2680428"/>
            <a:ext cx="3868174" cy="136742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Problem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The cloud is a versatile platform capable of supporting numerous virtual services, such as operating systems.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2111845-7836-4065-BC6A-4DCE93227358}"/>
              </a:ext>
            </a:extLst>
          </p:cNvPr>
          <p:cNvSpPr/>
          <p:nvPr/>
        </p:nvSpPr>
        <p:spPr>
          <a:xfrm>
            <a:off x="1535930" y="4687476"/>
            <a:ext cx="2661166" cy="5909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500" dirty="0"/>
              <a:t>Frequency</a:t>
            </a:r>
            <a:r>
              <a:rPr lang="mn-MN" sz="1500" dirty="0"/>
              <a:t>: </a:t>
            </a:r>
            <a:endParaRPr lang="en-US" sz="1500" dirty="0"/>
          </a:p>
          <a:p>
            <a:pPr>
              <a:lnSpc>
                <a:spcPct val="120000"/>
              </a:lnSpc>
            </a:pPr>
            <a:r>
              <a:rPr lang="en-US" b="1" dirty="0">
                <a:solidFill>
                  <a:schemeClr val="accent1"/>
                </a:solidFill>
              </a:rPr>
              <a:t>Every</a:t>
            </a:r>
            <a:r>
              <a:rPr lang="mn-MN" b="1" dirty="0">
                <a:solidFill>
                  <a:schemeClr val="accent1"/>
                </a:solidFill>
              </a:rPr>
              <a:t> </a:t>
            </a:r>
            <a:r>
              <a:rPr lang="en-US" b="1" dirty="0">
                <a:solidFill>
                  <a:schemeClr val="accent1"/>
                </a:solidFill>
              </a:rPr>
              <a:t>month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7B08ED7-F86B-40CE-B2A8-2B993F827C93}"/>
              </a:ext>
            </a:extLst>
          </p:cNvPr>
          <p:cNvSpPr/>
          <p:nvPr/>
        </p:nvSpPr>
        <p:spPr>
          <a:xfrm>
            <a:off x="7007380" y="2680428"/>
            <a:ext cx="3791684" cy="136742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bg1"/>
                </a:solidFill>
              </a:rPr>
              <a:t>Solution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There are all sorts of IT services suiting a variety of needs, different for each enterprise.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723347C-73DA-4EE6-9641-8229F0CF6408}"/>
              </a:ext>
            </a:extLst>
          </p:cNvPr>
          <p:cNvSpPr/>
          <p:nvPr/>
        </p:nvSpPr>
        <p:spPr>
          <a:xfrm>
            <a:off x="7007380" y="4687476"/>
            <a:ext cx="2456660" cy="5909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500" dirty="0">
                <a:solidFill>
                  <a:schemeClr val="bg1"/>
                </a:solidFill>
              </a:rPr>
              <a:t>Resolution time</a:t>
            </a:r>
            <a:r>
              <a:rPr lang="mn-MN" sz="1500" dirty="0">
                <a:solidFill>
                  <a:schemeClr val="bg1"/>
                </a:solidFill>
              </a:rPr>
              <a:t>: </a:t>
            </a:r>
            <a:endParaRPr lang="en-US" sz="15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b="1" dirty="0">
                <a:solidFill>
                  <a:schemeClr val="bg1"/>
                </a:solidFill>
              </a:rPr>
              <a:t>2 Week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0EE0D0F6-A01C-489F-9735-21F81AFE97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23345" y="4687476"/>
            <a:ext cx="732725" cy="732721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8F87714C-E8D0-462E-AA93-7B5A307AE24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56401" y="4689879"/>
            <a:ext cx="732324" cy="732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806150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6638E75-1B4E-4324-8BEB-AB713F244E57}"/>
              </a:ext>
            </a:extLst>
          </p:cNvPr>
          <p:cNvSpPr/>
          <p:nvPr/>
        </p:nvSpPr>
        <p:spPr>
          <a:xfrm>
            <a:off x="761999" y="1810140"/>
            <a:ext cx="3358108" cy="4285861"/>
          </a:xfrm>
          <a:prstGeom prst="roundRect">
            <a:avLst>
              <a:gd name="adj" fmla="val 1072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554480" rIns="365760" bIns="73152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22K View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By the same illusion which lifts the horizon of the sea to the level of the spectator on a hillside.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C412531-CC35-48F3-9A5B-A249C9E70D01}"/>
              </a:ext>
            </a:extLst>
          </p:cNvPr>
          <p:cNvSpPr/>
          <p:nvPr/>
        </p:nvSpPr>
        <p:spPr>
          <a:xfrm>
            <a:off x="8080351" y="1810139"/>
            <a:ext cx="3349649" cy="4285862"/>
          </a:xfrm>
          <a:prstGeom prst="roundRect">
            <a:avLst>
              <a:gd name="adj" fmla="val 1076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554480" rIns="365760" bIns="73152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15K Followers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A09B1483-82D6-4FAB-A51D-01423DA54AD0}"/>
              </a:ext>
            </a:extLst>
          </p:cNvPr>
          <p:cNvSpPr/>
          <p:nvPr/>
        </p:nvSpPr>
        <p:spPr>
          <a:xfrm>
            <a:off x="4421175" y="1810140"/>
            <a:ext cx="3358108" cy="4285861"/>
          </a:xfrm>
          <a:prstGeom prst="roundRect">
            <a:avLst>
              <a:gd name="adj" fmla="val 1060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554480" rIns="365760" bIns="73152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rgbClr val="FFFFFF"/>
                </a:solidFill>
                <a:latin typeface="+mj-lt"/>
              </a:rPr>
              <a:t>1.2M Tweet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Looking down into the dark gulf below, I could see a ruddy light streaming through a rift.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4005C9AA-4ACF-40BF-9534-C0D79EBBA78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Social Media</a:t>
            </a: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EEBBFBFB-CFE2-40D3-A059-5575E870ED8F}"/>
              </a:ext>
            </a:extLst>
          </p:cNvPr>
          <p:cNvSpPr>
            <a:spLocks/>
          </p:cNvSpPr>
          <p:nvPr/>
        </p:nvSpPr>
        <p:spPr bwMode="auto">
          <a:xfrm>
            <a:off x="4976740" y="2709304"/>
            <a:ext cx="486706" cy="429671"/>
          </a:xfrm>
          <a:custGeom>
            <a:avLst/>
            <a:gdLst>
              <a:gd name="T0" fmla="*/ 559 w 562"/>
              <a:gd name="T1" fmla="*/ 56 h 482"/>
              <a:gd name="T2" fmla="*/ 502 w 562"/>
              <a:gd name="T3" fmla="*/ 73 h 482"/>
              <a:gd name="T4" fmla="*/ 530 w 562"/>
              <a:gd name="T5" fmla="*/ 48 h 482"/>
              <a:gd name="T6" fmla="*/ 549 w 562"/>
              <a:gd name="T7" fmla="*/ 13 h 482"/>
              <a:gd name="T8" fmla="*/ 549 w 562"/>
              <a:gd name="T9" fmla="*/ 10 h 482"/>
              <a:gd name="T10" fmla="*/ 546 w 562"/>
              <a:gd name="T11" fmla="*/ 11 h 482"/>
              <a:gd name="T12" fmla="*/ 479 w 562"/>
              <a:gd name="T13" fmla="*/ 36 h 482"/>
              <a:gd name="T14" fmla="*/ 474 w 562"/>
              <a:gd name="T15" fmla="*/ 35 h 482"/>
              <a:gd name="T16" fmla="*/ 468 w 562"/>
              <a:gd name="T17" fmla="*/ 29 h 482"/>
              <a:gd name="T18" fmla="*/ 435 w 562"/>
              <a:gd name="T19" fmla="*/ 9 h 482"/>
              <a:gd name="T20" fmla="*/ 385 w 562"/>
              <a:gd name="T21" fmla="*/ 1 h 482"/>
              <a:gd name="T22" fmla="*/ 338 w 562"/>
              <a:gd name="T23" fmla="*/ 15 h 482"/>
              <a:gd name="T24" fmla="*/ 299 w 562"/>
              <a:gd name="T25" fmla="*/ 46 h 482"/>
              <a:gd name="T26" fmla="*/ 276 w 562"/>
              <a:gd name="T27" fmla="*/ 92 h 482"/>
              <a:gd name="T28" fmla="*/ 275 w 562"/>
              <a:gd name="T29" fmla="*/ 140 h 482"/>
              <a:gd name="T30" fmla="*/ 273 w 562"/>
              <a:gd name="T31" fmla="*/ 143 h 482"/>
              <a:gd name="T32" fmla="*/ 41 w 562"/>
              <a:gd name="T33" fmla="*/ 25 h 482"/>
              <a:gd name="T34" fmla="*/ 35 w 562"/>
              <a:gd name="T35" fmla="*/ 25 h 482"/>
              <a:gd name="T36" fmla="*/ 55 w 562"/>
              <a:gd name="T37" fmla="*/ 164 h 482"/>
              <a:gd name="T38" fmla="*/ 69 w 562"/>
              <a:gd name="T39" fmla="*/ 177 h 482"/>
              <a:gd name="T40" fmla="*/ 24 w 562"/>
              <a:gd name="T41" fmla="*/ 164 h 482"/>
              <a:gd name="T42" fmla="*/ 20 w 562"/>
              <a:gd name="T43" fmla="*/ 166 h 482"/>
              <a:gd name="T44" fmla="*/ 21 w 562"/>
              <a:gd name="T45" fmla="*/ 180 h 482"/>
              <a:gd name="T46" fmla="*/ 94 w 562"/>
              <a:gd name="T47" fmla="*/ 274 h 482"/>
              <a:gd name="T48" fmla="*/ 109 w 562"/>
              <a:gd name="T49" fmla="*/ 279 h 482"/>
              <a:gd name="T50" fmla="*/ 65 w 562"/>
              <a:gd name="T51" fmla="*/ 280 h 482"/>
              <a:gd name="T52" fmla="*/ 62 w 562"/>
              <a:gd name="T53" fmla="*/ 284 h 482"/>
              <a:gd name="T54" fmla="*/ 154 w 562"/>
              <a:gd name="T55" fmla="*/ 362 h 482"/>
              <a:gd name="T56" fmla="*/ 166 w 562"/>
              <a:gd name="T57" fmla="*/ 363 h 482"/>
              <a:gd name="T58" fmla="*/ 166 w 562"/>
              <a:gd name="T59" fmla="*/ 364 h 482"/>
              <a:gd name="T60" fmla="*/ 103 w 562"/>
              <a:gd name="T61" fmla="*/ 397 h 482"/>
              <a:gd name="T62" fmla="*/ 7 w 562"/>
              <a:gd name="T63" fmla="*/ 410 h 482"/>
              <a:gd name="T64" fmla="*/ 0 w 562"/>
              <a:gd name="T65" fmla="*/ 410 h 482"/>
              <a:gd name="T66" fmla="*/ 1 w 562"/>
              <a:gd name="T67" fmla="*/ 413 h 482"/>
              <a:gd name="T68" fmla="*/ 21 w 562"/>
              <a:gd name="T69" fmla="*/ 425 h 482"/>
              <a:gd name="T70" fmla="*/ 85 w 562"/>
              <a:gd name="T71" fmla="*/ 450 h 482"/>
              <a:gd name="T72" fmla="*/ 415 w 562"/>
              <a:gd name="T73" fmla="*/ 373 h 482"/>
              <a:gd name="T74" fmla="*/ 507 w 562"/>
              <a:gd name="T75" fmla="*/ 120 h 482"/>
              <a:gd name="T76" fmla="*/ 514 w 562"/>
              <a:gd name="T77" fmla="*/ 113 h 482"/>
              <a:gd name="T78" fmla="*/ 559 w 562"/>
              <a:gd name="T79" fmla="*/ 66 h 482"/>
              <a:gd name="T80" fmla="*/ 562 w 562"/>
              <a:gd name="T81" fmla="*/ 57 h 482"/>
              <a:gd name="T82" fmla="*/ 562 w 562"/>
              <a:gd name="T83" fmla="*/ 56 h 482"/>
              <a:gd name="T84" fmla="*/ 559 w 562"/>
              <a:gd name="T85" fmla="*/ 56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62" h="482">
                <a:moveTo>
                  <a:pt x="559" y="56"/>
                </a:moveTo>
                <a:cubicBezTo>
                  <a:pt x="541" y="64"/>
                  <a:pt x="522" y="69"/>
                  <a:pt x="502" y="73"/>
                </a:cubicBezTo>
                <a:cubicBezTo>
                  <a:pt x="511" y="71"/>
                  <a:pt x="525" y="54"/>
                  <a:pt x="530" y="48"/>
                </a:cubicBezTo>
                <a:cubicBezTo>
                  <a:pt x="539" y="38"/>
                  <a:pt x="545" y="26"/>
                  <a:pt x="549" y="13"/>
                </a:cubicBezTo>
                <a:lnTo>
                  <a:pt x="549" y="10"/>
                </a:lnTo>
                <a:lnTo>
                  <a:pt x="546" y="11"/>
                </a:lnTo>
                <a:cubicBezTo>
                  <a:pt x="525" y="22"/>
                  <a:pt x="502" y="31"/>
                  <a:pt x="479" y="36"/>
                </a:cubicBezTo>
                <a:lnTo>
                  <a:pt x="474" y="35"/>
                </a:lnTo>
                <a:lnTo>
                  <a:pt x="468" y="29"/>
                </a:lnTo>
                <a:cubicBezTo>
                  <a:pt x="458" y="21"/>
                  <a:pt x="447" y="14"/>
                  <a:pt x="435" y="9"/>
                </a:cubicBezTo>
                <a:cubicBezTo>
                  <a:pt x="420" y="3"/>
                  <a:pt x="402" y="0"/>
                  <a:pt x="385" y="1"/>
                </a:cubicBezTo>
                <a:cubicBezTo>
                  <a:pt x="369" y="2"/>
                  <a:pt x="352" y="7"/>
                  <a:pt x="338" y="15"/>
                </a:cubicBezTo>
                <a:cubicBezTo>
                  <a:pt x="323" y="22"/>
                  <a:pt x="310" y="33"/>
                  <a:pt x="299" y="46"/>
                </a:cubicBezTo>
                <a:cubicBezTo>
                  <a:pt x="289" y="59"/>
                  <a:pt x="281" y="75"/>
                  <a:pt x="276" y="92"/>
                </a:cubicBezTo>
                <a:cubicBezTo>
                  <a:pt x="273" y="108"/>
                  <a:pt x="273" y="124"/>
                  <a:pt x="275" y="140"/>
                </a:cubicBezTo>
                <a:lnTo>
                  <a:pt x="273" y="143"/>
                </a:lnTo>
                <a:cubicBezTo>
                  <a:pt x="180" y="129"/>
                  <a:pt x="103" y="96"/>
                  <a:pt x="41" y="25"/>
                </a:cubicBezTo>
                <a:cubicBezTo>
                  <a:pt x="38" y="22"/>
                  <a:pt x="37" y="22"/>
                  <a:pt x="35" y="25"/>
                </a:cubicBezTo>
                <a:cubicBezTo>
                  <a:pt x="7" y="66"/>
                  <a:pt x="21" y="132"/>
                  <a:pt x="55" y="164"/>
                </a:cubicBezTo>
                <a:cubicBezTo>
                  <a:pt x="59" y="168"/>
                  <a:pt x="64" y="173"/>
                  <a:pt x="69" y="177"/>
                </a:cubicBezTo>
                <a:cubicBezTo>
                  <a:pt x="67" y="177"/>
                  <a:pt x="45" y="175"/>
                  <a:pt x="24" y="164"/>
                </a:cubicBezTo>
                <a:lnTo>
                  <a:pt x="20" y="166"/>
                </a:lnTo>
                <a:cubicBezTo>
                  <a:pt x="20" y="171"/>
                  <a:pt x="20" y="175"/>
                  <a:pt x="21" y="180"/>
                </a:cubicBezTo>
                <a:cubicBezTo>
                  <a:pt x="26" y="221"/>
                  <a:pt x="55" y="259"/>
                  <a:pt x="94" y="274"/>
                </a:cubicBezTo>
                <a:cubicBezTo>
                  <a:pt x="99" y="276"/>
                  <a:pt x="104" y="278"/>
                  <a:pt x="109" y="279"/>
                </a:cubicBezTo>
                <a:cubicBezTo>
                  <a:pt x="100" y="281"/>
                  <a:pt x="91" y="282"/>
                  <a:pt x="65" y="280"/>
                </a:cubicBezTo>
                <a:cubicBezTo>
                  <a:pt x="62" y="280"/>
                  <a:pt x="61" y="281"/>
                  <a:pt x="62" y="284"/>
                </a:cubicBezTo>
                <a:cubicBezTo>
                  <a:pt x="81" y="337"/>
                  <a:pt x="123" y="353"/>
                  <a:pt x="154" y="362"/>
                </a:cubicBezTo>
                <a:cubicBezTo>
                  <a:pt x="158" y="362"/>
                  <a:pt x="162" y="362"/>
                  <a:pt x="166" y="363"/>
                </a:cubicBezTo>
                <a:lnTo>
                  <a:pt x="166" y="364"/>
                </a:lnTo>
                <a:cubicBezTo>
                  <a:pt x="155" y="380"/>
                  <a:pt x="120" y="391"/>
                  <a:pt x="103" y="397"/>
                </a:cubicBezTo>
                <a:cubicBezTo>
                  <a:pt x="72" y="408"/>
                  <a:pt x="39" y="413"/>
                  <a:pt x="7" y="410"/>
                </a:cubicBezTo>
                <a:cubicBezTo>
                  <a:pt x="2" y="409"/>
                  <a:pt x="1" y="409"/>
                  <a:pt x="0" y="410"/>
                </a:cubicBezTo>
                <a:lnTo>
                  <a:pt x="1" y="413"/>
                </a:lnTo>
                <a:cubicBezTo>
                  <a:pt x="8" y="417"/>
                  <a:pt x="14" y="421"/>
                  <a:pt x="21" y="425"/>
                </a:cubicBezTo>
                <a:cubicBezTo>
                  <a:pt x="41" y="436"/>
                  <a:pt x="63" y="444"/>
                  <a:pt x="85" y="450"/>
                </a:cubicBezTo>
                <a:cubicBezTo>
                  <a:pt x="200" y="482"/>
                  <a:pt x="329" y="459"/>
                  <a:pt x="415" y="373"/>
                </a:cubicBezTo>
                <a:cubicBezTo>
                  <a:pt x="483" y="306"/>
                  <a:pt x="507" y="213"/>
                  <a:pt x="507" y="120"/>
                </a:cubicBezTo>
                <a:cubicBezTo>
                  <a:pt x="507" y="117"/>
                  <a:pt x="511" y="115"/>
                  <a:pt x="514" y="113"/>
                </a:cubicBezTo>
                <a:cubicBezTo>
                  <a:pt x="531" y="99"/>
                  <a:pt x="545" y="84"/>
                  <a:pt x="559" y="66"/>
                </a:cubicBezTo>
                <a:cubicBezTo>
                  <a:pt x="562" y="62"/>
                  <a:pt x="562" y="58"/>
                  <a:pt x="562" y="57"/>
                </a:cubicBezTo>
                <a:lnTo>
                  <a:pt x="562" y="56"/>
                </a:lnTo>
                <a:lnTo>
                  <a:pt x="559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7">
            <a:extLst>
              <a:ext uri="{FF2B5EF4-FFF2-40B4-BE49-F238E27FC236}">
                <a16:creationId xmlns:a16="http://schemas.microsoft.com/office/drawing/2014/main" id="{949B4B93-0382-4862-9398-612A1B7C88CF}"/>
              </a:ext>
            </a:extLst>
          </p:cNvPr>
          <p:cNvSpPr>
            <a:spLocks noEditPoints="1"/>
          </p:cNvSpPr>
          <p:nvPr/>
        </p:nvSpPr>
        <p:spPr bwMode="auto">
          <a:xfrm>
            <a:off x="8639201" y="2686832"/>
            <a:ext cx="444070" cy="452143"/>
          </a:xfrm>
          <a:custGeom>
            <a:avLst/>
            <a:gdLst>
              <a:gd name="T0" fmla="*/ 58 w 482"/>
              <a:gd name="T1" fmla="*/ 0 h 481"/>
              <a:gd name="T2" fmla="*/ 116 w 482"/>
              <a:gd name="T3" fmla="*/ 58 h 481"/>
              <a:gd name="T4" fmla="*/ 58 w 482"/>
              <a:gd name="T5" fmla="*/ 116 h 481"/>
              <a:gd name="T6" fmla="*/ 0 w 482"/>
              <a:gd name="T7" fmla="*/ 58 h 481"/>
              <a:gd name="T8" fmla="*/ 58 w 482"/>
              <a:gd name="T9" fmla="*/ 0 h 481"/>
              <a:gd name="T10" fmla="*/ 8 w 482"/>
              <a:gd name="T11" fmla="*/ 160 h 481"/>
              <a:gd name="T12" fmla="*/ 108 w 482"/>
              <a:gd name="T13" fmla="*/ 160 h 481"/>
              <a:gd name="T14" fmla="*/ 108 w 482"/>
              <a:gd name="T15" fmla="*/ 481 h 481"/>
              <a:gd name="T16" fmla="*/ 8 w 482"/>
              <a:gd name="T17" fmla="*/ 481 h 481"/>
              <a:gd name="T18" fmla="*/ 8 w 482"/>
              <a:gd name="T19" fmla="*/ 160 h 481"/>
              <a:gd name="T20" fmla="*/ 171 w 482"/>
              <a:gd name="T21" fmla="*/ 160 h 481"/>
              <a:gd name="T22" fmla="*/ 266 w 482"/>
              <a:gd name="T23" fmla="*/ 160 h 481"/>
              <a:gd name="T24" fmla="*/ 266 w 482"/>
              <a:gd name="T25" fmla="*/ 204 h 481"/>
              <a:gd name="T26" fmla="*/ 268 w 482"/>
              <a:gd name="T27" fmla="*/ 204 h 481"/>
              <a:gd name="T28" fmla="*/ 362 w 482"/>
              <a:gd name="T29" fmla="*/ 152 h 481"/>
              <a:gd name="T30" fmla="*/ 482 w 482"/>
              <a:gd name="T31" fmla="*/ 305 h 481"/>
              <a:gd name="T32" fmla="*/ 482 w 482"/>
              <a:gd name="T33" fmla="*/ 481 h 481"/>
              <a:gd name="T34" fmla="*/ 382 w 482"/>
              <a:gd name="T35" fmla="*/ 481 h 481"/>
              <a:gd name="T36" fmla="*/ 382 w 482"/>
              <a:gd name="T37" fmla="*/ 325 h 481"/>
              <a:gd name="T38" fmla="*/ 330 w 482"/>
              <a:gd name="T39" fmla="*/ 240 h 481"/>
              <a:gd name="T40" fmla="*/ 270 w 482"/>
              <a:gd name="T41" fmla="*/ 322 h 481"/>
              <a:gd name="T42" fmla="*/ 270 w 482"/>
              <a:gd name="T43" fmla="*/ 481 h 481"/>
              <a:gd name="T44" fmla="*/ 171 w 482"/>
              <a:gd name="T45" fmla="*/ 481 h 481"/>
              <a:gd name="T46" fmla="*/ 171 w 482"/>
              <a:gd name="T47" fmla="*/ 160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2" h="481">
                <a:moveTo>
                  <a:pt x="58" y="0"/>
                </a:moveTo>
                <a:cubicBezTo>
                  <a:pt x="90" y="0"/>
                  <a:pt x="116" y="26"/>
                  <a:pt x="116" y="58"/>
                </a:cubicBezTo>
                <a:cubicBezTo>
                  <a:pt x="116" y="90"/>
                  <a:pt x="90" y="116"/>
                  <a:pt x="58" y="116"/>
                </a:cubicBezTo>
                <a:cubicBezTo>
                  <a:pt x="26" y="116"/>
                  <a:pt x="0" y="90"/>
                  <a:pt x="0" y="58"/>
                </a:cubicBezTo>
                <a:cubicBezTo>
                  <a:pt x="0" y="26"/>
                  <a:pt x="26" y="0"/>
                  <a:pt x="58" y="0"/>
                </a:cubicBezTo>
                <a:close/>
                <a:moveTo>
                  <a:pt x="8" y="160"/>
                </a:moveTo>
                <a:lnTo>
                  <a:pt x="108" y="160"/>
                </a:lnTo>
                <a:lnTo>
                  <a:pt x="108" y="481"/>
                </a:lnTo>
                <a:lnTo>
                  <a:pt x="8" y="481"/>
                </a:lnTo>
                <a:lnTo>
                  <a:pt x="8" y="160"/>
                </a:lnTo>
                <a:close/>
                <a:moveTo>
                  <a:pt x="171" y="160"/>
                </a:moveTo>
                <a:lnTo>
                  <a:pt x="266" y="160"/>
                </a:lnTo>
                <a:lnTo>
                  <a:pt x="266" y="204"/>
                </a:lnTo>
                <a:lnTo>
                  <a:pt x="268" y="204"/>
                </a:lnTo>
                <a:cubicBezTo>
                  <a:pt x="281" y="178"/>
                  <a:pt x="313" y="152"/>
                  <a:pt x="362" y="152"/>
                </a:cubicBezTo>
                <a:cubicBezTo>
                  <a:pt x="463" y="152"/>
                  <a:pt x="482" y="218"/>
                  <a:pt x="482" y="305"/>
                </a:cubicBezTo>
                <a:lnTo>
                  <a:pt x="482" y="481"/>
                </a:lnTo>
                <a:lnTo>
                  <a:pt x="382" y="481"/>
                </a:lnTo>
                <a:lnTo>
                  <a:pt x="382" y="325"/>
                </a:lnTo>
                <a:cubicBezTo>
                  <a:pt x="382" y="287"/>
                  <a:pt x="381" y="240"/>
                  <a:pt x="330" y="240"/>
                </a:cubicBezTo>
                <a:cubicBezTo>
                  <a:pt x="278" y="240"/>
                  <a:pt x="270" y="280"/>
                  <a:pt x="270" y="322"/>
                </a:cubicBezTo>
                <a:lnTo>
                  <a:pt x="270" y="481"/>
                </a:lnTo>
                <a:lnTo>
                  <a:pt x="171" y="481"/>
                </a:lnTo>
                <a:lnTo>
                  <a:pt x="171" y="16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89F36F5A-C2F7-4F69-8EBD-71B6E2DBB4B5}"/>
              </a:ext>
            </a:extLst>
          </p:cNvPr>
          <p:cNvSpPr>
            <a:spLocks noEditPoints="1"/>
          </p:cNvSpPr>
          <p:nvPr/>
        </p:nvSpPr>
        <p:spPr bwMode="auto">
          <a:xfrm>
            <a:off x="1319680" y="2727293"/>
            <a:ext cx="595622" cy="411681"/>
          </a:xfrm>
          <a:custGeom>
            <a:avLst/>
            <a:gdLst>
              <a:gd name="T0" fmla="*/ 378 w 565"/>
              <a:gd name="T1" fmla="*/ 209 h 395"/>
              <a:gd name="T2" fmla="*/ 236 w 565"/>
              <a:gd name="T3" fmla="*/ 279 h 395"/>
              <a:gd name="T4" fmla="*/ 212 w 565"/>
              <a:gd name="T5" fmla="*/ 272 h 395"/>
              <a:gd name="T6" fmla="*/ 212 w 565"/>
              <a:gd name="T7" fmla="*/ 127 h 395"/>
              <a:gd name="T8" fmla="*/ 236 w 565"/>
              <a:gd name="T9" fmla="*/ 120 h 395"/>
              <a:gd name="T10" fmla="*/ 372 w 565"/>
              <a:gd name="T11" fmla="*/ 194 h 395"/>
              <a:gd name="T12" fmla="*/ 378 w 565"/>
              <a:gd name="T13" fmla="*/ 209 h 395"/>
              <a:gd name="T14" fmla="*/ 565 w 565"/>
              <a:gd name="T15" fmla="*/ 124 h 395"/>
              <a:gd name="T16" fmla="*/ 441 w 565"/>
              <a:gd name="T17" fmla="*/ 0 h 395"/>
              <a:gd name="T18" fmla="*/ 124 w 565"/>
              <a:gd name="T19" fmla="*/ 0 h 395"/>
              <a:gd name="T20" fmla="*/ 0 w 565"/>
              <a:gd name="T21" fmla="*/ 124 h 395"/>
              <a:gd name="T22" fmla="*/ 0 w 565"/>
              <a:gd name="T23" fmla="*/ 271 h 395"/>
              <a:gd name="T24" fmla="*/ 124 w 565"/>
              <a:gd name="T25" fmla="*/ 395 h 395"/>
              <a:gd name="T26" fmla="*/ 441 w 565"/>
              <a:gd name="T27" fmla="*/ 395 h 395"/>
              <a:gd name="T28" fmla="*/ 565 w 565"/>
              <a:gd name="T29" fmla="*/ 271 h 395"/>
              <a:gd name="T30" fmla="*/ 565 w 565"/>
              <a:gd name="T31" fmla="*/ 124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65" h="395">
                <a:moveTo>
                  <a:pt x="378" y="209"/>
                </a:moveTo>
                <a:lnTo>
                  <a:pt x="236" y="279"/>
                </a:lnTo>
                <a:cubicBezTo>
                  <a:pt x="231" y="282"/>
                  <a:pt x="212" y="278"/>
                  <a:pt x="212" y="272"/>
                </a:cubicBezTo>
                <a:lnTo>
                  <a:pt x="212" y="127"/>
                </a:lnTo>
                <a:cubicBezTo>
                  <a:pt x="212" y="121"/>
                  <a:pt x="231" y="117"/>
                  <a:pt x="236" y="120"/>
                </a:cubicBezTo>
                <a:lnTo>
                  <a:pt x="372" y="194"/>
                </a:lnTo>
                <a:cubicBezTo>
                  <a:pt x="378" y="197"/>
                  <a:pt x="384" y="206"/>
                  <a:pt x="378" y="209"/>
                </a:cubicBezTo>
                <a:close/>
                <a:moveTo>
                  <a:pt x="565" y="124"/>
                </a:moveTo>
                <a:cubicBezTo>
                  <a:pt x="565" y="56"/>
                  <a:pt x="509" y="0"/>
                  <a:pt x="441" y="0"/>
                </a:cubicBezTo>
                <a:lnTo>
                  <a:pt x="124" y="0"/>
                </a:lnTo>
                <a:cubicBezTo>
                  <a:pt x="56" y="0"/>
                  <a:pt x="0" y="56"/>
                  <a:pt x="0" y="124"/>
                </a:cubicBezTo>
                <a:lnTo>
                  <a:pt x="0" y="271"/>
                </a:lnTo>
                <a:cubicBezTo>
                  <a:pt x="0" y="340"/>
                  <a:pt x="56" y="395"/>
                  <a:pt x="124" y="395"/>
                </a:cubicBezTo>
                <a:lnTo>
                  <a:pt x="441" y="395"/>
                </a:lnTo>
                <a:cubicBezTo>
                  <a:pt x="509" y="395"/>
                  <a:pt x="565" y="340"/>
                  <a:pt x="565" y="271"/>
                </a:cubicBezTo>
                <a:lnTo>
                  <a:pt x="565" y="1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075979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8F15C82-6649-4EA8-8F89-A1EF0D024161}"/>
              </a:ext>
            </a:extLst>
          </p:cNvPr>
          <p:cNvSpPr/>
          <p:nvPr/>
        </p:nvSpPr>
        <p:spPr>
          <a:xfrm>
            <a:off x="762000" y="3977640"/>
            <a:ext cx="10668000" cy="2118360"/>
          </a:xfrm>
          <a:prstGeom prst="roundRect">
            <a:avLst>
              <a:gd name="adj" fmla="val 1629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1"/>
          <a:lstStyle/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bg1"/>
                </a:solidFill>
              </a:rPr>
              <a:t>Calculate your business startup costs before you launch.</a:t>
            </a:r>
          </a:p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</a:rPr>
              <a:t>A peep at some distant orb has power to raise and purify our thoughts like a strain of sacred music noble picture, or a passage from the grander poets. </a:t>
            </a:r>
            <a:endParaRPr lang="en-US" sz="1500" b="1" dirty="0">
              <a:solidFill>
                <a:schemeClr val="bg1"/>
              </a:solidFill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EEA658C5-E371-46A1-9BA3-89BAD22B17C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Quick pacts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D6AE70-B938-4038-BC4B-7D595988DB9F}"/>
              </a:ext>
            </a:extLst>
          </p:cNvPr>
          <p:cNvSpPr txBox="1"/>
          <p:nvPr/>
        </p:nvSpPr>
        <p:spPr>
          <a:xfrm>
            <a:off x="1298186" y="2286603"/>
            <a:ext cx="1791913" cy="12688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350+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Some distant orb has power to raise.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E10E181-49FB-4400-BF27-D4047EC44F3E}"/>
              </a:ext>
            </a:extLst>
          </p:cNvPr>
          <p:cNvSpPr txBox="1"/>
          <p:nvPr/>
        </p:nvSpPr>
        <p:spPr>
          <a:xfrm>
            <a:off x="3899423" y="2286603"/>
            <a:ext cx="1791914" cy="12688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8.000+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Peep at some distant power.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D0D8EAC-D9C0-4732-8A06-452E3BA89E95}"/>
              </a:ext>
            </a:extLst>
          </p:cNvPr>
          <p:cNvSpPr txBox="1"/>
          <p:nvPr/>
        </p:nvSpPr>
        <p:spPr>
          <a:xfrm>
            <a:off x="6500661" y="2286603"/>
            <a:ext cx="1791914" cy="12688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50+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At some distant orb has power to raise.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0D98CDB-595A-4FF1-A3A6-3890FAB181E3}"/>
              </a:ext>
            </a:extLst>
          </p:cNvPr>
          <p:cNvSpPr txBox="1"/>
          <p:nvPr/>
        </p:nvSpPr>
        <p:spPr>
          <a:xfrm>
            <a:off x="9101900" y="2286603"/>
            <a:ext cx="1791914" cy="12688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3000+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</a:p>
        </p:txBody>
      </p:sp>
    </p:spTree>
    <p:extLst>
      <p:ext uri="{BB962C8B-B14F-4D97-AF65-F5344CB8AC3E}">
        <p14:creationId xmlns:p14="http://schemas.microsoft.com/office/powerpoint/2010/main" val="21645740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B5995B1-DD01-41A9-81C3-85644AC39F01}"/>
              </a:ext>
            </a:extLst>
          </p:cNvPr>
          <p:cNvSpPr/>
          <p:nvPr/>
        </p:nvSpPr>
        <p:spPr>
          <a:xfrm>
            <a:off x="762001" y="3226746"/>
            <a:ext cx="10667999" cy="2869254"/>
          </a:xfrm>
          <a:prstGeom prst="roundRect">
            <a:avLst>
              <a:gd name="adj" fmla="val 124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1520" tIns="1280160" rIns="7315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 noble picture, or a passage from the grander poets. Power to raise and purify our thoughts like a strain of sacred music, or a noble picture, or a passage.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3A9B5AE-9D9A-44FB-A9E8-671F5B946AE4}"/>
              </a:ext>
            </a:extLst>
          </p:cNvPr>
          <p:cNvSpPr/>
          <p:nvPr/>
        </p:nvSpPr>
        <p:spPr>
          <a:xfrm>
            <a:off x="762001" y="762000"/>
            <a:ext cx="3327777" cy="2177144"/>
          </a:xfrm>
          <a:prstGeom prst="roundRect">
            <a:avLst>
              <a:gd name="adj" fmla="val 1594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IT Services in the Industry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9137E89-91C3-4C6A-890C-134D81FB8072}"/>
              </a:ext>
            </a:extLst>
          </p:cNvPr>
          <p:cNvSpPr/>
          <p:nvPr/>
        </p:nvSpPr>
        <p:spPr>
          <a:xfrm>
            <a:off x="8102223" y="762000"/>
            <a:ext cx="3327777" cy="2177144"/>
          </a:xfrm>
          <a:prstGeom prst="roundRect">
            <a:avLst>
              <a:gd name="adj" fmla="val 1600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 lvl="0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Realtime sketching with your team increases.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CA52C89-0120-45B3-87B5-A3C5D0D576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85167" y="1110562"/>
            <a:ext cx="646332" cy="646331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30739FB8-2C94-407E-AB31-EF166219C643}"/>
              </a:ext>
            </a:extLst>
          </p:cNvPr>
          <p:cNvSpPr/>
          <p:nvPr/>
        </p:nvSpPr>
        <p:spPr>
          <a:xfrm>
            <a:off x="9237747" y="1078165"/>
            <a:ext cx="1853682" cy="7871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Cloud Backup Services</a:t>
            </a:r>
            <a:endParaRPr lang="en-US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E267B44-C1EA-43D2-B0D1-649BB2658445}"/>
              </a:ext>
            </a:extLst>
          </p:cNvPr>
          <p:cNvSpPr/>
          <p:nvPr/>
        </p:nvSpPr>
        <p:spPr>
          <a:xfrm>
            <a:off x="2533637" y="3747086"/>
            <a:ext cx="7981963" cy="5578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 In The Industry Your Company</a:t>
            </a:r>
            <a:endParaRPr lang="en-US" sz="3000" b="1" dirty="0">
              <a:latin typeface="+mj-lt"/>
            </a:endParaRP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983540F1-FF7D-49D6-8078-0915A44CA1A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53714" y="3748063"/>
            <a:ext cx="620086" cy="620084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BAAB648-7BC5-5914-C166-BBA4D5F28A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60420896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B6FE29F-1D8B-673B-8E78-A022CBE448C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01B4234-EAB8-4D54-A44E-EB4C4C8A7D46}"/>
              </a:ext>
            </a:extLst>
          </p:cNvPr>
          <p:cNvSpPr/>
          <p:nvPr/>
        </p:nvSpPr>
        <p:spPr>
          <a:xfrm>
            <a:off x="762000" y="1816100"/>
            <a:ext cx="6463792" cy="4279900"/>
          </a:xfrm>
          <a:prstGeom prst="roundRect">
            <a:avLst>
              <a:gd name="adj" fmla="val 834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itle 16">
            <a:extLst>
              <a:ext uri="{FF2B5EF4-FFF2-40B4-BE49-F238E27FC236}">
                <a16:creationId xmlns:a16="http://schemas.microsoft.com/office/drawing/2014/main" id="{00D05768-20A3-4995-8565-287A9258175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What Are IT Services?</a:t>
            </a:r>
            <a:endParaRPr lang="en-US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1540ED4-811B-4A43-B9FE-0E99F939E67C}"/>
              </a:ext>
            </a:extLst>
          </p:cNvPr>
          <p:cNvSpPr/>
          <p:nvPr/>
        </p:nvSpPr>
        <p:spPr>
          <a:xfrm>
            <a:off x="6096000" y="4679950"/>
            <a:ext cx="2113925" cy="1000364"/>
          </a:xfrm>
          <a:prstGeom prst="roundRect">
            <a:avLst>
              <a:gd name="adj" fmla="val 2495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3000" b="1" dirty="0"/>
              <a:t>250.415</a:t>
            </a:r>
          </a:p>
          <a:p>
            <a:pPr algn="ctr"/>
            <a:r>
              <a:rPr lang="en-US" sz="1500" dirty="0">
                <a:solidFill>
                  <a:srgbClr val="FFFFFF">
                    <a:alpha val="70000"/>
                  </a:srgbClr>
                </a:solidFill>
              </a:rPr>
              <a:t>Orb has power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7D1DA5D-AC7A-47FC-9623-93D7881A8EA4}"/>
              </a:ext>
            </a:extLst>
          </p:cNvPr>
          <p:cNvSpPr/>
          <p:nvPr/>
        </p:nvSpPr>
        <p:spPr>
          <a:xfrm>
            <a:off x="2285526" y="2323987"/>
            <a:ext cx="3911600" cy="138602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IT Services in the Industry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or a noble picture</a:t>
            </a:r>
            <a:r>
              <a:rPr lang="en-US" sz="1600" b="1" dirty="0">
                <a:solidFill>
                  <a:schemeClr val="tx1">
                    <a:alpha val="70000"/>
                  </a:schemeClr>
                </a:solidFill>
              </a:rPr>
              <a:t>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DB2AE3A-4E9F-4C0D-98D0-9BA226CDCD63}"/>
              </a:ext>
            </a:extLst>
          </p:cNvPr>
          <p:cNvSpPr/>
          <p:nvPr/>
        </p:nvSpPr>
        <p:spPr>
          <a:xfrm>
            <a:off x="2285526" y="4220688"/>
            <a:ext cx="3443470" cy="136742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accent1"/>
                </a:solidFill>
              </a:rPr>
              <a:t>Cloud Backup Services</a:t>
            </a:r>
          </a:p>
          <a:p>
            <a:pPr lvl="0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they. 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2055DA4D-36FC-4F3A-9047-12C8C4D4E1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87103" y="2382718"/>
            <a:ext cx="639310" cy="639308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3E3A86DF-EAEC-4110-BE01-366C52DCEF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98186" y="4269058"/>
            <a:ext cx="656436" cy="578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62648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C8ED678-4A6E-4C19-BB78-961BF750BCCD}"/>
              </a:ext>
            </a:extLst>
          </p:cNvPr>
          <p:cNvSpPr/>
          <p:nvPr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9280" tIns="502920" rIns="6400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 picture, or a passage.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06D72C31-273C-41E8-A504-53FF9615C790}"/>
              </a:ext>
            </a:extLst>
          </p:cNvPr>
          <p:cNvSpPr/>
          <p:nvPr/>
        </p:nvSpPr>
        <p:spPr>
          <a:xfrm>
            <a:off x="762001" y="3940433"/>
            <a:ext cx="10667999" cy="2155567"/>
          </a:xfrm>
          <a:prstGeom prst="roundRect">
            <a:avLst>
              <a:gd name="adj" fmla="val 1565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9280" tIns="502920" rIns="6400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>
                <a:solidFill>
                  <a:schemeClr val="bg1">
                    <a:alpha val="70000"/>
                  </a:schemeClr>
                </a:solidFill>
              </a:rPr>
              <a:t>Power to raise and purify our thoughts like a strain of sacred music, or a noble picture, or a passage from the grander poets.</a:t>
            </a:r>
            <a:endParaRPr lang="en-US" sz="1500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8FC29494-DF40-4850-8619-F63C96A8DF7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dirty="0"/>
              <a:t>See What Our Clients Say</a:t>
            </a:r>
            <a:endParaRPr lang="en-US" b="1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DDF6282-B2E5-4BD7-AB14-D336CEC4CA76}"/>
              </a:ext>
            </a:extLst>
          </p:cNvPr>
          <p:cNvSpPr/>
          <p:nvPr/>
        </p:nvSpPr>
        <p:spPr>
          <a:xfrm>
            <a:off x="2677361" y="2181566"/>
            <a:ext cx="3066214" cy="13849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000" dirty="0">
                <a:latin typeface="+mj-lt"/>
              </a:rPr>
              <a:t>Examples of How </a:t>
            </a:r>
            <a:r>
              <a:rPr lang="en-US" sz="3000" b="1" dirty="0">
                <a:latin typeface="+mj-lt"/>
              </a:rPr>
              <a:t>IT Support Can Benefit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CA6C2C87-CD78-4892-BF19-B889D58F0FE9}"/>
              </a:ext>
            </a:extLst>
          </p:cNvPr>
          <p:cNvSpPr/>
          <p:nvPr/>
        </p:nvSpPr>
        <p:spPr>
          <a:xfrm>
            <a:off x="2677361" y="4325719"/>
            <a:ext cx="3160630" cy="13849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000" dirty="0">
                <a:solidFill>
                  <a:schemeClr val="bg1"/>
                </a:solidFill>
                <a:latin typeface="+mj-lt"/>
              </a:rPr>
              <a:t>IT service</a:t>
            </a:r>
          </a:p>
          <a:p>
            <a:r>
              <a:rPr lang="en-US" sz="3000" dirty="0">
                <a:solidFill>
                  <a:schemeClr val="bg1"/>
                </a:solidFill>
                <a:latin typeface="+mj-lt"/>
              </a:rPr>
              <a:t>In The Industry Your Company</a:t>
            </a:r>
            <a:endParaRPr lang="en-US" sz="3000" b="1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5" name="Graphic 24">
            <a:extLst>
              <a:ext uri="{FF2B5EF4-FFF2-40B4-BE49-F238E27FC236}">
                <a16:creationId xmlns:a16="http://schemas.microsoft.com/office/drawing/2014/main" id="{863F4DF2-4076-4E6A-B044-E482674B3A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98186" y="2229971"/>
            <a:ext cx="723673" cy="723670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9C06FC26-82D3-4378-8360-695CBA25676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32562" y="4460097"/>
            <a:ext cx="620086" cy="6200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425448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8FAD9D17-6EA7-4D8F-9305-0FCBCAE1F814}"/>
              </a:ext>
            </a:extLst>
          </p:cNvPr>
          <p:cNvSpPr/>
          <p:nvPr/>
        </p:nvSpPr>
        <p:spPr>
          <a:xfrm>
            <a:off x="4914123" y="762000"/>
            <a:ext cx="6515877" cy="2520695"/>
          </a:xfrm>
          <a:prstGeom prst="roundRect">
            <a:avLst>
              <a:gd name="adj" fmla="val 13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3000" b="1" dirty="0">
                <a:solidFill>
                  <a:schemeClr val="bg1"/>
                </a:solidFill>
              </a:rPr>
              <a:t>Examples of How IT Support Can Benefit Your Business</a:t>
            </a:r>
            <a:endParaRPr lang="en-US" sz="3000" dirty="0">
              <a:solidFill>
                <a:prstClr val="black"/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B4673959-4DA3-469C-A5C5-8C72D32CA50B}"/>
              </a:ext>
            </a:extLst>
          </p:cNvPr>
          <p:cNvSpPr/>
          <p:nvPr/>
        </p:nvSpPr>
        <p:spPr>
          <a:xfrm>
            <a:off x="8347913" y="3575303"/>
            <a:ext cx="3082087" cy="2520697"/>
          </a:xfrm>
          <a:prstGeom prst="roundRect">
            <a:avLst>
              <a:gd name="adj" fmla="val 1375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18872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 music.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2AF12C5B-89A7-4991-8722-62C9747FEBD6}"/>
              </a:ext>
            </a:extLst>
          </p:cNvPr>
          <p:cNvSpPr/>
          <p:nvPr/>
        </p:nvSpPr>
        <p:spPr>
          <a:xfrm>
            <a:off x="4914122" y="3575303"/>
            <a:ext cx="3141183" cy="2520697"/>
          </a:xfrm>
          <a:prstGeom prst="roundRect">
            <a:avLst>
              <a:gd name="adj" fmla="val 145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18872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FB5B5597-F1D1-4C9B-8A36-D2F747C6144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71251" y="2436063"/>
            <a:ext cx="1042913" cy="649479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A13BB396-64A3-4D62-97A0-3BC65BD20A4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50824" y="3998630"/>
            <a:ext cx="584813" cy="584812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E2F150E9-113C-4F1C-95C5-3891CA4A35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729527" y="3998629"/>
            <a:ext cx="584813" cy="584813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08A20A24-CFFD-463E-AA64-D5621B087F2C}"/>
              </a:ext>
            </a:extLst>
          </p:cNvPr>
          <p:cNvSpPr/>
          <p:nvPr/>
        </p:nvSpPr>
        <p:spPr>
          <a:xfrm>
            <a:off x="6184350" y="3998629"/>
            <a:ext cx="1178551" cy="6463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accent1"/>
                </a:solidFill>
              </a:rPr>
              <a:t>Firewall Services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DD6BAE1-9CEF-4E8B-A570-00F9AD88C2C7}"/>
              </a:ext>
            </a:extLst>
          </p:cNvPr>
          <p:cNvSpPr/>
          <p:nvPr/>
        </p:nvSpPr>
        <p:spPr>
          <a:xfrm>
            <a:off x="9563053" y="3967869"/>
            <a:ext cx="997020" cy="6463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/>
              <a:t>Cyber security</a:t>
            </a:r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DBECF5-B41C-0183-8324-4626BFDB2BD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99643190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D1C985-B35F-4569-86CA-2541F0B60AE8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94E5535-2FD8-4DF1-8E4B-C166568B1688}"/>
              </a:ext>
            </a:extLst>
          </p:cNvPr>
          <p:cNvSpPr txBox="1"/>
          <p:nvPr/>
        </p:nvSpPr>
        <p:spPr>
          <a:xfrm>
            <a:off x="1294353" y="4288065"/>
            <a:ext cx="2232619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Reviews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/>
              <a:t>A peep at some distant orb has power.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E0CC08D-EDE8-4A13-90DE-8825772FB3BF}"/>
              </a:ext>
            </a:extLst>
          </p:cNvPr>
          <p:cNvSpPr txBox="1"/>
          <p:nvPr/>
        </p:nvSpPr>
        <p:spPr>
          <a:xfrm>
            <a:off x="3751245" y="4288065"/>
            <a:ext cx="2232619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Events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</a:t>
            </a:r>
            <a:br>
              <a:rPr lang="en-US" sz="1500"/>
            </a:br>
            <a:r>
              <a:rPr lang="en-US" sz="1500"/>
              <a:t>distant orb has.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EA489C5-59E9-434A-8B88-EF1DB783BBB7}"/>
              </a:ext>
            </a:extLst>
          </p:cNvPr>
          <p:cNvSpPr txBox="1"/>
          <p:nvPr/>
        </p:nvSpPr>
        <p:spPr>
          <a:xfrm>
            <a:off x="6208137" y="4288065"/>
            <a:ext cx="2232619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Settings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distant orb has power.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48F4C51-11C1-4785-B543-6C3557257802}"/>
              </a:ext>
            </a:extLst>
          </p:cNvPr>
          <p:cNvSpPr txBox="1"/>
          <p:nvPr/>
        </p:nvSpPr>
        <p:spPr>
          <a:xfrm>
            <a:off x="8665028" y="4288065"/>
            <a:ext cx="2232619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Personal info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Peep at some distant orb has.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D478910F-9E25-4B10-B60D-72B71012EA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22460" y="2732353"/>
            <a:ext cx="786624" cy="786620"/>
          </a:xfrm>
          <a:prstGeom prst="rect">
            <a:avLst/>
          </a:prstGeom>
        </p:spPr>
      </p:pic>
      <p:pic>
        <p:nvPicPr>
          <p:cNvPr id="42" name="Graphic 41">
            <a:extLst>
              <a:ext uri="{FF2B5EF4-FFF2-40B4-BE49-F238E27FC236}">
                <a16:creationId xmlns:a16="http://schemas.microsoft.com/office/drawing/2014/main" id="{F92487A7-D6D2-4042-9865-E572446FF13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433380" y="2691491"/>
            <a:ext cx="868348" cy="868344"/>
          </a:xfrm>
          <a:prstGeom prst="rect">
            <a:avLst/>
          </a:prstGeom>
        </p:spPr>
      </p:pic>
      <p:pic>
        <p:nvPicPr>
          <p:cNvPr id="43" name="Graphic 42">
            <a:extLst>
              <a:ext uri="{FF2B5EF4-FFF2-40B4-BE49-F238E27FC236}">
                <a16:creationId xmlns:a16="http://schemas.microsoft.com/office/drawing/2014/main" id="{E04EEC05-EB2A-4730-9B9F-D5017290408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931134" y="2706811"/>
            <a:ext cx="786624" cy="837704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4AE0D293-92DF-4314-BBEA-760C25E0717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393134" y="2783433"/>
            <a:ext cx="776406" cy="684460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E929DB4-4F71-49A7-8ED9-EA6DC486EF0A}"/>
              </a:ext>
            </a:extLst>
          </p:cNvPr>
          <p:cNvCxnSpPr>
            <a:cxnSpLocks/>
            <a:stCxn id="46" idx="6"/>
            <a:endCxn id="48" idx="2"/>
          </p:cNvCxnSpPr>
          <p:nvPr/>
        </p:nvCxnSpPr>
        <p:spPr>
          <a:xfrm>
            <a:off x="2495551" y="3886088"/>
            <a:ext cx="7157113" cy="1"/>
          </a:xfrm>
          <a:prstGeom prst="line">
            <a:avLst/>
          </a:prstGeom>
          <a:ln w="9525">
            <a:solidFill>
              <a:schemeClr val="bg2">
                <a:lumMod val="9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Oval 44">
            <a:extLst>
              <a:ext uri="{FF2B5EF4-FFF2-40B4-BE49-F238E27FC236}">
                <a16:creationId xmlns:a16="http://schemas.microsoft.com/office/drawing/2014/main" id="{D6B479B3-6D13-4AF3-8021-EB5339696BA9}"/>
              </a:ext>
            </a:extLst>
          </p:cNvPr>
          <p:cNvSpPr/>
          <p:nvPr/>
        </p:nvSpPr>
        <p:spPr>
          <a:xfrm>
            <a:off x="4824691" y="3843226"/>
            <a:ext cx="85725" cy="8572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2E447AF-BB05-4F7E-A943-605F0E45AA92}"/>
              </a:ext>
            </a:extLst>
          </p:cNvPr>
          <p:cNvSpPr/>
          <p:nvPr/>
        </p:nvSpPr>
        <p:spPr>
          <a:xfrm>
            <a:off x="2351259" y="3813944"/>
            <a:ext cx="144292" cy="1442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AD4E9577-9F32-41AB-9968-36E02B3D3BEB}"/>
              </a:ext>
            </a:extLst>
          </p:cNvPr>
          <p:cNvSpPr/>
          <p:nvPr/>
        </p:nvSpPr>
        <p:spPr>
          <a:xfrm>
            <a:off x="7281583" y="3843226"/>
            <a:ext cx="85725" cy="8572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3E8F463E-3017-4111-B8AB-45E264C6FDAD}"/>
              </a:ext>
            </a:extLst>
          </p:cNvPr>
          <p:cNvSpPr/>
          <p:nvPr/>
        </p:nvSpPr>
        <p:spPr>
          <a:xfrm>
            <a:off x="9652664" y="3843226"/>
            <a:ext cx="85725" cy="8572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Title 55">
            <a:extLst>
              <a:ext uri="{FF2B5EF4-FFF2-40B4-BE49-F238E27FC236}">
                <a16:creationId xmlns:a16="http://schemas.microsoft.com/office/drawing/2014/main" id="{91E9C87A-4A14-49BC-8E72-B9CC0D1FB58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Our Creative Process </a:t>
            </a:r>
          </a:p>
        </p:txBody>
      </p:sp>
    </p:spTree>
    <p:extLst>
      <p:ext uri="{BB962C8B-B14F-4D97-AF65-F5344CB8AC3E}">
        <p14:creationId xmlns:p14="http://schemas.microsoft.com/office/powerpoint/2010/main" val="31403217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69D6B51-9278-4777-9DFD-3E3342F8E48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Data Chart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AB00AAF-D242-4F3E-AFD3-654429E7FA1C}"/>
              </a:ext>
            </a:extLst>
          </p:cNvPr>
          <p:cNvSpPr/>
          <p:nvPr/>
        </p:nvSpPr>
        <p:spPr>
          <a:xfrm>
            <a:off x="761999" y="1819275"/>
            <a:ext cx="6628893" cy="4276725"/>
          </a:xfrm>
          <a:prstGeom prst="roundRect">
            <a:avLst>
              <a:gd name="adj" fmla="val 814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12CDEBE-60D0-430B-AEEF-E9E6884CC06B}"/>
              </a:ext>
            </a:extLst>
          </p:cNvPr>
          <p:cNvSpPr/>
          <p:nvPr/>
        </p:nvSpPr>
        <p:spPr>
          <a:xfrm>
            <a:off x="7683500" y="1819276"/>
            <a:ext cx="3746499" cy="2003820"/>
          </a:xfrm>
          <a:prstGeom prst="roundRect">
            <a:avLst>
              <a:gd name="adj" fmla="val 1755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74320" rIns="0" bIns="0" rtlCol="0" anchor="t" anchorCtr="0"/>
          <a:lstStyle/>
          <a:p>
            <a:r>
              <a:rPr lang="en-US" sz="4000" b="1" dirty="0">
                <a:solidFill>
                  <a:schemeClr val="bg2"/>
                </a:solidFill>
              </a:rPr>
              <a:t>3500+</a:t>
            </a:r>
          </a:p>
          <a:p>
            <a:r>
              <a:rPr lang="en-US" sz="1500" dirty="0">
                <a:solidFill>
                  <a:schemeClr val="bg2">
                    <a:alpha val="70000"/>
                  </a:schemeClr>
                </a:solidFill>
              </a:rPr>
              <a:t>Some distant orb</a:t>
            </a:r>
            <a:endParaRPr lang="en-US" sz="1500" b="1" dirty="0">
              <a:solidFill>
                <a:schemeClr val="bg2">
                  <a:alpha val="70000"/>
                </a:schemeClr>
              </a:solidFill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B3BB286-01FB-4E09-9F9E-FC289157B225}"/>
              </a:ext>
            </a:extLst>
          </p:cNvPr>
          <p:cNvSpPr/>
          <p:nvPr/>
        </p:nvSpPr>
        <p:spPr>
          <a:xfrm>
            <a:off x="7683501" y="4092180"/>
            <a:ext cx="3746499" cy="2003820"/>
          </a:xfrm>
          <a:prstGeom prst="roundRect">
            <a:avLst>
              <a:gd name="adj" fmla="val 1787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74320" rIns="0" bIns="0" rtlCol="0" anchor="t" anchorCtr="0"/>
          <a:lstStyle/>
          <a:p>
            <a:r>
              <a:rPr lang="en-US" sz="4000" b="1" dirty="0">
                <a:solidFill>
                  <a:schemeClr val="tx1"/>
                </a:solidFill>
              </a:rPr>
              <a:t>$5.2M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graphicFrame>
        <p:nvGraphicFramePr>
          <p:cNvPr id="14" name="Chart 13">
            <a:extLst>
              <a:ext uri="{FF2B5EF4-FFF2-40B4-BE49-F238E27FC236}">
                <a16:creationId xmlns:a16="http://schemas.microsoft.com/office/drawing/2014/main" id="{B1F2D6BB-648A-4BD7-822F-49F6F47F7F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4274256"/>
              </p:ext>
            </p:extLst>
          </p:nvPr>
        </p:nvGraphicFramePr>
        <p:xfrm>
          <a:off x="1248521" y="2332653"/>
          <a:ext cx="5702785" cy="33728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C6071F3-3F10-4DEE-89F2-10479E230A70}"/>
              </a:ext>
            </a:extLst>
          </p:cNvPr>
          <p:cNvCxnSpPr>
            <a:cxnSpLocks/>
          </p:cNvCxnSpPr>
          <p:nvPr/>
        </p:nvCxnSpPr>
        <p:spPr>
          <a:xfrm>
            <a:off x="8353968" y="3362357"/>
            <a:ext cx="2583098" cy="0"/>
          </a:xfrm>
          <a:prstGeom prst="line">
            <a:avLst/>
          </a:prstGeom>
          <a:ln w="127000" cap="rnd">
            <a:solidFill>
              <a:schemeClr val="bg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0713EF0-9405-4E98-83CD-FB8B727AFE32}"/>
              </a:ext>
            </a:extLst>
          </p:cNvPr>
          <p:cNvCxnSpPr>
            <a:cxnSpLocks/>
          </p:cNvCxnSpPr>
          <p:nvPr/>
        </p:nvCxnSpPr>
        <p:spPr>
          <a:xfrm>
            <a:off x="8353968" y="3362357"/>
            <a:ext cx="2152301" cy="0"/>
          </a:xfrm>
          <a:prstGeom prst="line">
            <a:avLst/>
          </a:prstGeom>
          <a:ln w="139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D1F1338-A9B4-4AF8-9B96-2F9C747B3D47}"/>
              </a:ext>
            </a:extLst>
          </p:cNvPr>
          <p:cNvCxnSpPr>
            <a:cxnSpLocks/>
          </p:cNvCxnSpPr>
          <p:nvPr/>
        </p:nvCxnSpPr>
        <p:spPr>
          <a:xfrm>
            <a:off x="8353968" y="5706804"/>
            <a:ext cx="2583098" cy="0"/>
          </a:xfrm>
          <a:prstGeom prst="line">
            <a:avLst/>
          </a:prstGeom>
          <a:ln w="127000" cap="rnd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3CA9A45-CD63-4ADD-89B3-77562AFA7250}"/>
              </a:ext>
            </a:extLst>
          </p:cNvPr>
          <p:cNvCxnSpPr>
            <a:cxnSpLocks/>
          </p:cNvCxnSpPr>
          <p:nvPr/>
        </p:nvCxnSpPr>
        <p:spPr>
          <a:xfrm>
            <a:off x="8353968" y="5706804"/>
            <a:ext cx="1788408" cy="0"/>
          </a:xfrm>
          <a:prstGeom prst="line">
            <a:avLst/>
          </a:prstGeom>
          <a:ln w="139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0B9F97E-A87F-45C5-9AB3-27CC93D8516D}"/>
              </a:ext>
            </a:extLst>
          </p:cNvPr>
          <p:cNvSpPr/>
          <p:nvPr/>
        </p:nvSpPr>
        <p:spPr>
          <a:xfrm>
            <a:off x="10660103" y="2102019"/>
            <a:ext cx="530516" cy="530516"/>
          </a:xfrm>
          <a:prstGeom prst="roundRect">
            <a:avLst>
              <a:gd name="adj" fmla="val 287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5162D0-398B-4C7A-B7EE-D609D02868FD}"/>
              </a:ext>
            </a:extLst>
          </p:cNvPr>
          <p:cNvSpPr/>
          <p:nvPr/>
        </p:nvSpPr>
        <p:spPr>
          <a:xfrm>
            <a:off x="10792455" y="2236895"/>
            <a:ext cx="265812" cy="265812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accent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E4268FC7-EE7E-4BCC-B4DE-5D0F14DD4782}"/>
              </a:ext>
            </a:extLst>
          </p:cNvPr>
          <p:cNvSpPr/>
          <p:nvPr/>
        </p:nvSpPr>
        <p:spPr>
          <a:xfrm>
            <a:off x="10660103" y="4289853"/>
            <a:ext cx="530516" cy="530516"/>
          </a:xfrm>
          <a:prstGeom prst="roundRect">
            <a:avLst>
              <a:gd name="adj" fmla="val 287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0C45CFB-4C63-4917-BAA6-3EB110032952}"/>
              </a:ext>
            </a:extLst>
          </p:cNvPr>
          <p:cNvGrpSpPr/>
          <p:nvPr/>
        </p:nvGrpSpPr>
        <p:grpSpPr>
          <a:xfrm>
            <a:off x="10792374" y="4417786"/>
            <a:ext cx="265975" cy="266008"/>
            <a:chOff x="4948680" y="3035812"/>
            <a:chExt cx="484486" cy="484546"/>
          </a:xfrm>
          <a:solidFill>
            <a:schemeClr val="accent2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1155CE2-1629-490E-8ED4-D22560C617AF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1AF166-3D5E-4F7F-A7BA-68D315DF8211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52510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9D17D7C-D8ED-430C-9A22-8BEE92F84D28}"/>
              </a:ext>
            </a:extLst>
          </p:cNvPr>
          <p:cNvSpPr/>
          <p:nvPr/>
        </p:nvSpPr>
        <p:spPr>
          <a:xfrm>
            <a:off x="3651628" y="768535"/>
            <a:ext cx="4822597" cy="2583941"/>
          </a:xfrm>
          <a:prstGeom prst="roundRect">
            <a:avLst>
              <a:gd name="adj" fmla="val 1341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920240" tIns="292608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to raise and purify our thoughts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like a strain of sacred music,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or a noble picture.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B6874CC4-A0BD-41D4-92AB-4B5C1C8CBD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996129" y="1287967"/>
            <a:ext cx="1502858" cy="1502858"/>
          </a:xfrm>
          <a:prstGeom prst="rect">
            <a:avLst/>
          </a:prstGeom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3C1D2FE2-87D4-4234-BE05-69085D22EAEA}"/>
              </a:ext>
            </a:extLst>
          </p:cNvPr>
          <p:cNvSpPr/>
          <p:nvPr/>
        </p:nvSpPr>
        <p:spPr>
          <a:xfrm>
            <a:off x="762000" y="3657597"/>
            <a:ext cx="10667997" cy="2438403"/>
          </a:xfrm>
          <a:prstGeom prst="roundRect">
            <a:avLst>
              <a:gd name="adj" fmla="val 1401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846320" tIns="292608" rIns="54864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A peep at some distant orb has power </a:t>
            </a:r>
            <a:br>
              <a:rPr lang="en-US" sz="1500" dirty="0">
                <a:solidFill>
                  <a:srgbClr val="FFFFFF"/>
                </a:solidFill>
              </a:rPr>
            </a:br>
            <a:r>
              <a:rPr lang="en-US" sz="1500" dirty="0">
                <a:solidFill>
                  <a:srgbClr val="FFFFFF"/>
                </a:solidFill>
              </a:rPr>
              <a:t>to raise and purify our thoughts </a:t>
            </a:r>
            <a:r>
              <a:rPr lang="en-US" sz="1500" b="1" dirty="0">
                <a:solidFill>
                  <a:srgbClr val="FFFFFF"/>
                </a:solidFill>
              </a:rPr>
              <a:t>like a strain of sacred music, </a:t>
            </a:r>
            <a:r>
              <a:rPr lang="en-US" sz="1500" dirty="0">
                <a:solidFill>
                  <a:srgbClr val="FFFFFF"/>
                </a:solidFill>
              </a:rPr>
              <a:t>or a noble picture, or a passage from the grander poets.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It always does one good.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6D70DA2-6963-4B5C-A40B-4721B7B79E36}"/>
              </a:ext>
            </a:extLst>
          </p:cNvPr>
          <p:cNvGrpSpPr/>
          <p:nvPr/>
        </p:nvGrpSpPr>
        <p:grpSpPr>
          <a:xfrm>
            <a:off x="4326306" y="5160458"/>
            <a:ext cx="485775" cy="485775"/>
            <a:chOff x="4988185" y="5133864"/>
            <a:chExt cx="485775" cy="485775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6B728E90-829D-4602-8932-718FBDF0AAC5}"/>
                </a:ext>
              </a:extLst>
            </p:cNvPr>
            <p:cNvSpPr/>
            <p:nvPr/>
          </p:nvSpPr>
          <p:spPr>
            <a:xfrm>
              <a:off x="4988185" y="5133864"/>
              <a:ext cx="485775" cy="485775"/>
            </a:xfrm>
            <a:prstGeom prst="roundRect">
              <a:avLst>
                <a:gd name="adj" fmla="val 30113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6EFD72B-A561-4D05-A78F-15B2541B3EF6}"/>
                </a:ext>
              </a:extLst>
            </p:cNvPr>
            <p:cNvGrpSpPr/>
            <p:nvPr/>
          </p:nvGrpSpPr>
          <p:grpSpPr>
            <a:xfrm>
              <a:off x="5207656" y="5310870"/>
              <a:ext cx="65882" cy="131762"/>
              <a:chOff x="7693818" y="2759074"/>
              <a:chExt cx="109538" cy="219076"/>
            </a:xfrm>
          </p:grpSpPr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FC8F0C82-6336-455F-9DF2-9245ACA7FFE5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ln w="38100" cap="rnd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B6754EF1-1D2D-46AF-B5D8-47F7120321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ln w="38100" cap="rnd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9894589A-A29E-4DB6-ABE2-097514FA4291}"/>
              </a:ext>
            </a:extLst>
          </p:cNvPr>
          <p:cNvSpPr/>
          <p:nvPr/>
        </p:nvSpPr>
        <p:spPr>
          <a:xfrm>
            <a:off x="1501703" y="3930302"/>
            <a:ext cx="2494426" cy="17581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bg1"/>
                </a:solidFill>
              </a:rPr>
              <a:t>Mobile and Remote Networking</a:t>
            </a:r>
            <a:endParaRPr lang="en-US" sz="3000" dirty="0">
              <a:solidFill>
                <a:schemeClr val="bg1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33CF18C-F273-5B2F-AAE5-AC2968BD2DC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7C37F24-1E79-6F4F-B5C4-C2F160C5288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331162653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A22676B-3D1D-4BB5-8EFC-02C937B3424D}"/>
              </a:ext>
            </a:extLst>
          </p:cNvPr>
          <p:cNvSpPr/>
          <p:nvPr/>
        </p:nvSpPr>
        <p:spPr>
          <a:xfrm>
            <a:off x="762001" y="4366728"/>
            <a:ext cx="3377557" cy="1729274"/>
          </a:xfrm>
          <a:prstGeom prst="roundRect">
            <a:avLst>
              <a:gd name="adj" fmla="val 211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20040" rIns="0" bIns="0" rtlCol="0" anchor="t" anchorCtr="0"/>
          <a:lstStyle/>
          <a:p>
            <a:pPr>
              <a:lnSpc>
                <a:spcPct val="110000"/>
              </a:lnSpc>
            </a:pPr>
            <a:r>
              <a:rPr lang="en-US" sz="3500" dirty="0">
                <a:solidFill>
                  <a:schemeClr val="tx1"/>
                </a:solidFill>
                <a:latin typeface="+mj-lt"/>
              </a:rPr>
              <a:t>25K</a:t>
            </a:r>
          </a:p>
          <a:p>
            <a:pPr>
              <a:lnSpc>
                <a:spcPct val="110000"/>
              </a:lnSpc>
            </a:pPr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Sales Analysis</a:t>
            </a:r>
            <a:endParaRPr lang="en-US" sz="15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EA9C45D-AA22-4A49-A8DC-4288CD995700}"/>
              </a:ext>
            </a:extLst>
          </p:cNvPr>
          <p:cNvSpPr/>
          <p:nvPr/>
        </p:nvSpPr>
        <p:spPr>
          <a:xfrm>
            <a:off x="8052441" y="4366726"/>
            <a:ext cx="3377557" cy="1729274"/>
          </a:xfrm>
          <a:prstGeom prst="roundRect">
            <a:avLst>
              <a:gd name="adj" fmla="val 211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20040" rIns="0" bIns="0" rtlCol="0" anchor="t" anchorCtr="0"/>
          <a:lstStyle/>
          <a:p>
            <a:pPr>
              <a:lnSpc>
                <a:spcPct val="110000"/>
              </a:lnSpc>
            </a:pPr>
            <a:r>
              <a:rPr lang="en-US" sz="3500" dirty="0">
                <a:solidFill>
                  <a:schemeClr val="tx1"/>
                </a:solidFill>
                <a:latin typeface="+mj-lt"/>
              </a:rPr>
              <a:t>29K</a:t>
            </a:r>
          </a:p>
          <a:p>
            <a:pPr>
              <a:lnSpc>
                <a:spcPct val="110000"/>
              </a:lnSpc>
            </a:pPr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Subtitle is Here</a:t>
            </a:r>
            <a:endParaRPr lang="en-US" sz="15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175F7C1B-1AFF-49AB-A56E-E60A7F8F213A}"/>
              </a:ext>
            </a:extLst>
          </p:cNvPr>
          <p:cNvSpPr/>
          <p:nvPr/>
        </p:nvSpPr>
        <p:spPr>
          <a:xfrm>
            <a:off x="4407221" y="4366726"/>
            <a:ext cx="3377557" cy="1729274"/>
          </a:xfrm>
          <a:prstGeom prst="roundRect">
            <a:avLst>
              <a:gd name="adj" fmla="val 211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20040" rIns="0" bIns="0" rtlCol="0" anchor="t" anchorCtr="0"/>
          <a:lstStyle/>
          <a:p>
            <a:pPr>
              <a:lnSpc>
                <a:spcPct val="110000"/>
              </a:lnSpc>
            </a:pPr>
            <a:r>
              <a:rPr lang="en-US" sz="3500" dirty="0">
                <a:solidFill>
                  <a:schemeClr val="accent1"/>
                </a:solidFill>
                <a:latin typeface="+mj-lt"/>
              </a:rPr>
              <a:t>18K</a:t>
            </a:r>
          </a:p>
          <a:p>
            <a:pPr>
              <a:lnSpc>
                <a:spcPct val="110000"/>
              </a:lnSpc>
            </a:pPr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Subtitle is Here</a:t>
            </a:r>
            <a:endParaRPr lang="en-US" sz="15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26286986-BA02-400F-8AB5-0F16B62FAD87}"/>
              </a:ext>
            </a:extLst>
          </p:cNvPr>
          <p:cNvSpPr/>
          <p:nvPr/>
        </p:nvSpPr>
        <p:spPr>
          <a:xfrm>
            <a:off x="762000" y="761999"/>
            <a:ext cx="10667998" cy="3303112"/>
          </a:xfrm>
          <a:prstGeom prst="roundRect">
            <a:avLst>
              <a:gd name="adj" fmla="val 10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846320" tIns="0" rIns="731520" bIns="18288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The downpour of information available to a given company is tremendous and how it’s acquired depends on the tool used.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Services that encompass business intelligence analyze, extract, and transform this flood of info into meaningful reports.</a:t>
            </a:r>
            <a:endParaRPr lang="en-US" sz="1500" b="1" dirty="0">
              <a:solidFill>
                <a:schemeClr val="bg1">
                  <a:alpha val="70000"/>
                </a:schemeClr>
              </a:solidFill>
            </a:endParaRP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91D20FCF-F21B-460A-9E4F-CA399DA804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37193" y="4866111"/>
            <a:ext cx="589296" cy="589294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6302B087-AD15-48FD-9ADE-71E11965E6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55374" y="4826530"/>
            <a:ext cx="668454" cy="668452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67F9433E-A20B-4D81-AA83-86D509F4C93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576713" y="4866105"/>
            <a:ext cx="668456" cy="589294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6ACB4883-EFF1-46DC-BBAE-EFD1E7D389D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417859" y="3263928"/>
            <a:ext cx="1042913" cy="649479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CC0DBF2C-A1F4-4793-91A1-0FBE0BB176EE}"/>
              </a:ext>
            </a:extLst>
          </p:cNvPr>
          <p:cNvSpPr/>
          <p:nvPr/>
        </p:nvSpPr>
        <p:spPr>
          <a:xfrm>
            <a:off x="1415957" y="1331414"/>
            <a:ext cx="3644435" cy="17581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bg1"/>
                </a:solidFill>
              </a:rPr>
              <a:t>IT services play a vital role in the daily routine.</a:t>
            </a:r>
          </a:p>
        </p:txBody>
      </p:sp>
    </p:spTree>
    <p:extLst>
      <p:ext uri="{BB962C8B-B14F-4D97-AF65-F5344CB8AC3E}">
        <p14:creationId xmlns:p14="http://schemas.microsoft.com/office/powerpoint/2010/main" val="30264852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2BC956F-99A6-4445-817A-6CCE5CADBC79}"/>
              </a:ext>
            </a:extLst>
          </p:cNvPr>
          <p:cNvSpPr/>
          <p:nvPr/>
        </p:nvSpPr>
        <p:spPr>
          <a:xfrm>
            <a:off x="4914123" y="762000"/>
            <a:ext cx="6515877" cy="2520695"/>
          </a:xfrm>
          <a:prstGeom prst="roundRect">
            <a:avLst>
              <a:gd name="adj" fmla="val 1360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457200" bIns="9144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b="1" dirty="0">
                <a:solidFill>
                  <a:schemeClr val="bg1"/>
                </a:solidFill>
              </a:rPr>
              <a:t>Mobile and Remote Networking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bg1">
                    <a:alpha val="70000"/>
                  </a:schemeClr>
                </a:solidFill>
              </a:rPr>
              <a:t>It has a mechanical skeleton and the forms are largely geometric. </a:t>
            </a:r>
            <a:r>
              <a:rPr lang="en-US" sz="1400" b="1" dirty="0">
                <a:solidFill>
                  <a:schemeClr val="bg1">
                    <a:alpha val="70000"/>
                  </a:schemeClr>
                </a:solidFill>
              </a:rPr>
              <a:t>Company has a dual nature.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bg1">
                    <a:alpha val="70000"/>
                  </a:schemeClr>
                </a:solidFill>
              </a:rPr>
              <a:t>At the same time, the font features friendly and open.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227142C-981D-4078-8D7E-3113D3A80E07}"/>
              </a:ext>
            </a:extLst>
          </p:cNvPr>
          <p:cNvSpPr/>
          <p:nvPr/>
        </p:nvSpPr>
        <p:spPr>
          <a:xfrm>
            <a:off x="4914123" y="3575304"/>
            <a:ext cx="6515877" cy="2520695"/>
          </a:xfrm>
          <a:prstGeom prst="roundRect">
            <a:avLst>
              <a:gd name="adj" fmla="val 1421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457200" bIns="9144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b="1" dirty="0">
                <a:solidFill>
                  <a:schemeClr val="tx1"/>
                </a:solidFill>
              </a:rPr>
              <a:t>Communication Management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Company has a dual nature.  At the same time, the font features friendly and open curves.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It has a mechanical skeleton and the forms are largely.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F133C07-1767-1EAA-F8A0-9CB737B4652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6844110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1C908F0-16C3-4F89-AF4F-60843D111A6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Cybersecurity Services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7CBA0A2-D91D-4243-AB97-DFA49EF3D6F2}"/>
              </a:ext>
            </a:extLst>
          </p:cNvPr>
          <p:cNvSpPr txBox="1"/>
          <p:nvPr/>
        </p:nvSpPr>
        <p:spPr>
          <a:xfrm>
            <a:off x="1402961" y="3151353"/>
            <a:ext cx="2597539" cy="2395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Firewall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Company has a dual nature.  At the same time, the font features friendly and open curves.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has a mechanical skeleton largely.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E3F79C4-8BB9-4333-925D-11DECB563F9F}"/>
              </a:ext>
            </a:extLst>
          </p:cNvPr>
          <p:cNvSpPr txBox="1"/>
          <p:nvPr/>
        </p:nvSpPr>
        <p:spPr>
          <a:xfrm>
            <a:off x="4767173" y="3151353"/>
            <a:ext cx="2719478" cy="2395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accent1"/>
                </a:solidFill>
              </a:rPr>
              <a:t>Monitoring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At the same time, the font features friendly and open curves.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Company has a dual nature. It has a mechanical skeleton and the forms.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4C98DB9-1672-46D2-BE72-D63911D69B0E}"/>
              </a:ext>
            </a:extLst>
          </p:cNvPr>
          <p:cNvSpPr txBox="1"/>
          <p:nvPr/>
        </p:nvSpPr>
        <p:spPr>
          <a:xfrm>
            <a:off x="8131382" y="3151353"/>
            <a:ext cx="2719478" cy="2395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Managed IT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has a mechanical skeleton and the forms are largely geometric.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At the same time, the font features friendly and open curves.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36ED39FC-5D25-4B08-8E2A-C7E7A28AC4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67171" y="2368295"/>
            <a:ext cx="519617" cy="519614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D74F89C7-393D-4EB5-AB69-5FBA9D9EC2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402961" y="2363072"/>
            <a:ext cx="589414" cy="589412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EE24DA06-6564-4CE4-A04F-4356D93C8C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131382" y="2308664"/>
            <a:ext cx="589416" cy="519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691963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992FE3CC-1A2E-4FE7-BBB2-EB77C6AFDCE3}"/>
              </a:ext>
            </a:extLst>
          </p:cNvPr>
          <p:cNvSpPr/>
          <p:nvPr/>
        </p:nvSpPr>
        <p:spPr>
          <a:xfrm>
            <a:off x="762000" y="762000"/>
            <a:ext cx="3411334" cy="2599798"/>
          </a:xfrm>
          <a:prstGeom prst="roundRect">
            <a:avLst>
              <a:gd name="adj" fmla="val 1771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2459AF1C-FB2D-4AF6-8E54-9BE70EE8A584}"/>
              </a:ext>
            </a:extLst>
          </p:cNvPr>
          <p:cNvSpPr/>
          <p:nvPr/>
        </p:nvSpPr>
        <p:spPr>
          <a:xfrm>
            <a:off x="4448104" y="762000"/>
            <a:ext cx="6981895" cy="2599798"/>
          </a:xfrm>
          <a:prstGeom prst="roundRect">
            <a:avLst>
              <a:gd name="adj" fmla="val 1771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18288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tx1"/>
                </a:solidFill>
              </a:rPr>
              <a:t>IT Services in the Industry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 picture, or a passage from the grander poets.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72A9D822-0994-46E2-B517-9824C1416A60}"/>
              </a:ext>
            </a:extLst>
          </p:cNvPr>
          <p:cNvSpPr/>
          <p:nvPr/>
        </p:nvSpPr>
        <p:spPr>
          <a:xfrm>
            <a:off x="761998" y="3656946"/>
            <a:ext cx="6953057" cy="2439053"/>
          </a:xfrm>
          <a:prstGeom prst="roundRect">
            <a:avLst>
              <a:gd name="adj" fmla="val 1771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0" rIns="548640" bIns="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bg1"/>
                </a:solidFill>
              </a:rPr>
              <a:t>Examples of How IT Support Can Benefit Your Business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Company has a dual nature.  At the same time, the font features friendly and open curves.</a:t>
            </a:r>
            <a:endParaRPr lang="en-US" sz="1500" b="1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50970DFE-FEB3-419A-A7BF-015CFE249EBC}"/>
              </a:ext>
            </a:extLst>
          </p:cNvPr>
          <p:cNvSpPr/>
          <p:nvPr/>
        </p:nvSpPr>
        <p:spPr>
          <a:xfrm>
            <a:off x="8018665" y="3656946"/>
            <a:ext cx="3411334" cy="2439053"/>
          </a:xfrm>
          <a:prstGeom prst="roundRect">
            <a:avLst>
              <a:gd name="adj" fmla="val 1771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E51BAD40-F67A-4BF3-BD1D-CDB99F060286}"/>
              </a:ext>
            </a:extLst>
          </p:cNvPr>
          <p:cNvGrpSpPr/>
          <p:nvPr/>
        </p:nvGrpSpPr>
        <p:grpSpPr>
          <a:xfrm>
            <a:off x="1209749" y="1160606"/>
            <a:ext cx="2515837" cy="1869788"/>
            <a:chOff x="4605338" y="2316163"/>
            <a:chExt cx="2979738" cy="2214563"/>
          </a:xfrm>
        </p:grpSpPr>
        <p:sp>
          <p:nvSpPr>
            <p:cNvPr id="93" name="Freeform 79">
              <a:extLst>
                <a:ext uri="{FF2B5EF4-FFF2-40B4-BE49-F238E27FC236}">
                  <a16:creationId xmlns:a16="http://schemas.microsoft.com/office/drawing/2014/main" id="{8711F1D9-DAB3-4CAD-B1FC-76A9671A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9538" y="3878263"/>
              <a:ext cx="469900" cy="84138"/>
            </a:xfrm>
            <a:custGeom>
              <a:avLst/>
              <a:gdLst>
                <a:gd name="T0" fmla="*/ 1193 w 1307"/>
                <a:gd name="T1" fmla="*/ 228 h 228"/>
                <a:gd name="T2" fmla="*/ 114 w 1307"/>
                <a:gd name="T3" fmla="*/ 228 h 228"/>
                <a:gd name="T4" fmla="*/ 0 w 1307"/>
                <a:gd name="T5" fmla="*/ 114 h 228"/>
                <a:gd name="T6" fmla="*/ 114 w 1307"/>
                <a:gd name="T7" fmla="*/ 0 h 228"/>
                <a:gd name="T8" fmla="*/ 1193 w 1307"/>
                <a:gd name="T9" fmla="*/ 0 h 228"/>
                <a:gd name="T10" fmla="*/ 1307 w 1307"/>
                <a:gd name="T11" fmla="*/ 114 h 228"/>
                <a:gd name="T12" fmla="*/ 1193 w 1307"/>
                <a:gd name="T13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7" h="228">
                  <a:moveTo>
                    <a:pt x="1193" y="228"/>
                  </a:moveTo>
                  <a:lnTo>
                    <a:pt x="114" y="228"/>
                  </a:lnTo>
                  <a:cubicBezTo>
                    <a:pt x="51" y="228"/>
                    <a:pt x="0" y="17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lnTo>
                    <a:pt x="1193" y="0"/>
                  </a:lnTo>
                  <a:cubicBezTo>
                    <a:pt x="1256" y="0"/>
                    <a:pt x="1307" y="51"/>
                    <a:pt x="1307" y="114"/>
                  </a:cubicBezTo>
                  <a:cubicBezTo>
                    <a:pt x="1307" y="177"/>
                    <a:pt x="1256" y="228"/>
                    <a:pt x="1193" y="2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0">
              <a:extLst>
                <a:ext uri="{FF2B5EF4-FFF2-40B4-BE49-F238E27FC236}">
                  <a16:creationId xmlns:a16="http://schemas.microsoft.com/office/drawing/2014/main" id="{A04B3686-6F99-42C6-8859-88850B9F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3105150"/>
              <a:ext cx="785813" cy="857250"/>
            </a:xfrm>
            <a:custGeom>
              <a:avLst/>
              <a:gdLst>
                <a:gd name="T0" fmla="*/ 1423 w 2181"/>
                <a:gd name="T1" fmla="*/ 2361 h 2361"/>
                <a:gd name="T2" fmla="*/ 149 w 2181"/>
                <a:gd name="T3" fmla="*/ 2361 h 2361"/>
                <a:gd name="T4" fmla="*/ 25 w 2181"/>
                <a:gd name="T5" fmla="*/ 2191 h 2361"/>
                <a:gd name="T6" fmla="*/ 633 w 2181"/>
                <a:gd name="T7" fmla="*/ 94 h 2361"/>
                <a:gd name="T8" fmla="*/ 758 w 2181"/>
                <a:gd name="T9" fmla="*/ 0 h 2361"/>
                <a:gd name="T10" fmla="*/ 2031 w 2181"/>
                <a:gd name="T11" fmla="*/ 0 h 2361"/>
                <a:gd name="T12" fmla="*/ 2156 w 2181"/>
                <a:gd name="T13" fmla="*/ 169 h 2361"/>
                <a:gd name="T14" fmla="*/ 1548 w 2181"/>
                <a:gd name="T15" fmla="*/ 2266 h 2361"/>
                <a:gd name="T16" fmla="*/ 1423 w 2181"/>
                <a:gd name="T17" fmla="*/ 2361 h 2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81" h="2361">
                  <a:moveTo>
                    <a:pt x="1423" y="2361"/>
                  </a:moveTo>
                  <a:lnTo>
                    <a:pt x="149" y="2361"/>
                  </a:lnTo>
                  <a:cubicBezTo>
                    <a:pt x="63" y="2361"/>
                    <a:pt x="0" y="2276"/>
                    <a:pt x="25" y="2191"/>
                  </a:cubicBezTo>
                  <a:lnTo>
                    <a:pt x="633" y="94"/>
                  </a:lnTo>
                  <a:cubicBezTo>
                    <a:pt x="649" y="38"/>
                    <a:pt x="700" y="0"/>
                    <a:pt x="758" y="0"/>
                  </a:cubicBezTo>
                  <a:lnTo>
                    <a:pt x="2031" y="0"/>
                  </a:lnTo>
                  <a:cubicBezTo>
                    <a:pt x="2118" y="0"/>
                    <a:pt x="2181" y="85"/>
                    <a:pt x="2156" y="169"/>
                  </a:cubicBezTo>
                  <a:lnTo>
                    <a:pt x="1548" y="2266"/>
                  </a:lnTo>
                  <a:cubicBezTo>
                    <a:pt x="1531" y="2322"/>
                    <a:pt x="1481" y="2361"/>
                    <a:pt x="1423" y="23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1">
              <a:extLst>
                <a:ext uri="{FF2B5EF4-FFF2-40B4-BE49-F238E27FC236}">
                  <a16:creationId xmlns:a16="http://schemas.microsoft.com/office/drawing/2014/main" id="{25221A8C-27C8-42B8-91FC-099B9A9AB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3105150"/>
              <a:ext cx="725488" cy="857250"/>
            </a:xfrm>
            <a:custGeom>
              <a:avLst/>
              <a:gdLst>
                <a:gd name="T0" fmla="*/ 1259 w 2016"/>
                <a:gd name="T1" fmla="*/ 2361 h 2361"/>
                <a:gd name="T2" fmla="*/ 149 w 2016"/>
                <a:gd name="T3" fmla="*/ 2361 h 2361"/>
                <a:gd name="T4" fmla="*/ 25 w 2016"/>
                <a:gd name="T5" fmla="*/ 2191 h 2361"/>
                <a:gd name="T6" fmla="*/ 633 w 2016"/>
                <a:gd name="T7" fmla="*/ 94 h 2361"/>
                <a:gd name="T8" fmla="*/ 758 w 2016"/>
                <a:gd name="T9" fmla="*/ 0 h 2361"/>
                <a:gd name="T10" fmla="*/ 1867 w 2016"/>
                <a:gd name="T11" fmla="*/ 0 h 2361"/>
                <a:gd name="T12" fmla="*/ 1992 w 2016"/>
                <a:gd name="T13" fmla="*/ 169 h 2361"/>
                <a:gd name="T14" fmla="*/ 1384 w 2016"/>
                <a:gd name="T15" fmla="*/ 2266 h 2361"/>
                <a:gd name="T16" fmla="*/ 1259 w 2016"/>
                <a:gd name="T17" fmla="*/ 2361 h 2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6" h="2361">
                  <a:moveTo>
                    <a:pt x="1259" y="2361"/>
                  </a:moveTo>
                  <a:lnTo>
                    <a:pt x="149" y="2361"/>
                  </a:lnTo>
                  <a:cubicBezTo>
                    <a:pt x="63" y="2361"/>
                    <a:pt x="0" y="2276"/>
                    <a:pt x="25" y="2191"/>
                  </a:cubicBezTo>
                  <a:lnTo>
                    <a:pt x="633" y="94"/>
                  </a:lnTo>
                  <a:cubicBezTo>
                    <a:pt x="649" y="38"/>
                    <a:pt x="700" y="0"/>
                    <a:pt x="758" y="0"/>
                  </a:cubicBezTo>
                  <a:lnTo>
                    <a:pt x="1867" y="0"/>
                  </a:lnTo>
                  <a:cubicBezTo>
                    <a:pt x="1954" y="0"/>
                    <a:pt x="2016" y="85"/>
                    <a:pt x="1992" y="169"/>
                  </a:cubicBezTo>
                  <a:lnTo>
                    <a:pt x="1384" y="2266"/>
                  </a:lnTo>
                  <a:cubicBezTo>
                    <a:pt x="1367" y="2322"/>
                    <a:pt x="1316" y="2361"/>
                    <a:pt x="1259" y="2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82">
              <a:extLst>
                <a:ext uri="{FF2B5EF4-FFF2-40B4-BE49-F238E27FC236}">
                  <a16:creationId xmlns:a16="http://schemas.microsoft.com/office/drawing/2014/main" id="{EBC18D86-4FCF-48CD-88A3-580FB3A7A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988" y="3878263"/>
              <a:ext cx="566738" cy="84138"/>
            </a:xfrm>
            <a:custGeom>
              <a:avLst/>
              <a:gdLst>
                <a:gd name="T0" fmla="*/ 1462 w 1576"/>
                <a:gd name="T1" fmla="*/ 228 h 228"/>
                <a:gd name="T2" fmla="*/ 114 w 1576"/>
                <a:gd name="T3" fmla="*/ 228 h 228"/>
                <a:gd name="T4" fmla="*/ 0 w 1576"/>
                <a:gd name="T5" fmla="*/ 114 h 228"/>
                <a:gd name="T6" fmla="*/ 114 w 1576"/>
                <a:gd name="T7" fmla="*/ 0 h 228"/>
                <a:gd name="T8" fmla="*/ 1462 w 1576"/>
                <a:gd name="T9" fmla="*/ 0 h 228"/>
                <a:gd name="T10" fmla="*/ 1576 w 1576"/>
                <a:gd name="T11" fmla="*/ 114 h 228"/>
                <a:gd name="T12" fmla="*/ 1462 w 1576"/>
                <a:gd name="T13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6" h="228">
                  <a:moveTo>
                    <a:pt x="1462" y="228"/>
                  </a:moveTo>
                  <a:lnTo>
                    <a:pt x="114" y="228"/>
                  </a:lnTo>
                  <a:cubicBezTo>
                    <a:pt x="51" y="228"/>
                    <a:pt x="0" y="17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lnTo>
                    <a:pt x="1462" y="0"/>
                  </a:lnTo>
                  <a:cubicBezTo>
                    <a:pt x="1525" y="0"/>
                    <a:pt x="1576" y="51"/>
                    <a:pt x="1576" y="114"/>
                  </a:cubicBezTo>
                  <a:cubicBezTo>
                    <a:pt x="1576" y="177"/>
                    <a:pt x="1525" y="228"/>
                    <a:pt x="1462" y="2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3">
              <a:extLst>
                <a:ext uri="{FF2B5EF4-FFF2-40B4-BE49-F238E27FC236}">
                  <a16:creationId xmlns:a16="http://schemas.microsoft.com/office/drawing/2014/main" id="{2018084B-2B76-4E68-B244-06D182094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3068638"/>
              <a:ext cx="341313" cy="430213"/>
            </a:xfrm>
            <a:custGeom>
              <a:avLst/>
              <a:gdLst>
                <a:gd name="T0" fmla="*/ 538 w 950"/>
                <a:gd name="T1" fmla="*/ 0 h 1184"/>
                <a:gd name="T2" fmla="*/ 24 w 950"/>
                <a:gd name="T3" fmla="*/ 903 h 1184"/>
                <a:gd name="T4" fmla="*/ 38 w 950"/>
                <a:gd name="T5" fmla="*/ 1072 h 1184"/>
                <a:gd name="T6" fmla="*/ 380 w 950"/>
                <a:gd name="T7" fmla="*/ 1054 h 1184"/>
                <a:gd name="T8" fmla="*/ 925 w 950"/>
                <a:gd name="T9" fmla="*/ 233 h 1184"/>
                <a:gd name="T10" fmla="*/ 538 w 950"/>
                <a:gd name="T11" fmla="*/ 0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0" h="1184">
                  <a:moveTo>
                    <a:pt x="538" y="0"/>
                  </a:moveTo>
                  <a:cubicBezTo>
                    <a:pt x="538" y="0"/>
                    <a:pt x="237" y="414"/>
                    <a:pt x="24" y="903"/>
                  </a:cubicBezTo>
                  <a:cubicBezTo>
                    <a:pt x="0" y="958"/>
                    <a:pt x="5" y="1022"/>
                    <a:pt x="38" y="1072"/>
                  </a:cubicBezTo>
                  <a:cubicBezTo>
                    <a:pt x="112" y="1184"/>
                    <a:pt x="306" y="1158"/>
                    <a:pt x="380" y="1054"/>
                  </a:cubicBezTo>
                  <a:cubicBezTo>
                    <a:pt x="380" y="1054"/>
                    <a:pt x="950" y="265"/>
                    <a:pt x="925" y="233"/>
                  </a:cubicBezTo>
                  <a:cubicBezTo>
                    <a:pt x="920" y="226"/>
                    <a:pt x="538" y="0"/>
                    <a:pt x="538" y="0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84">
              <a:extLst>
                <a:ext uri="{FF2B5EF4-FFF2-40B4-BE49-F238E27FC236}">
                  <a16:creationId xmlns:a16="http://schemas.microsoft.com/office/drawing/2014/main" id="{FF6FFDA9-5700-4332-97B3-17BA40A8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913" y="3235325"/>
              <a:ext cx="360363" cy="250825"/>
            </a:xfrm>
            <a:custGeom>
              <a:avLst/>
              <a:gdLst>
                <a:gd name="T0" fmla="*/ 811 w 1003"/>
                <a:gd name="T1" fmla="*/ 300 h 689"/>
                <a:gd name="T2" fmla="*/ 65 w 1003"/>
                <a:gd name="T3" fmla="*/ 0 h 689"/>
                <a:gd name="T4" fmla="*/ 0 w 1003"/>
                <a:gd name="T5" fmla="*/ 390 h 689"/>
                <a:gd name="T6" fmla="*/ 752 w 1003"/>
                <a:gd name="T7" fmla="*/ 676 h 689"/>
                <a:gd name="T8" fmla="*/ 837 w 1003"/>
                <a:gd name="T9" fmla="*/ 683 h 689"/>
                <a:gd name="T10" fmla="*/ 985 w 1003"/>
                <a:gd name="T11" fmla="*/ 461 h 689"/>
                <a:gd name="T12" fmla="*/ 811 w 1003"/>
                <a:gd name="T13" fmla="*/ 30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3" h="689">
                  <a:moveTo>
                    <a:pt x="811" y="300"/>
                  </a:moveTo>
                  <a:lnTo>
                    <a:pt x="65" y="0"/>
                  </a:lnTo>
                  <a:lnTo>
                    <a:pt x="0" y="390"/>
                  </a:lnTo>
                  <a:lnTo>
                    <a:pt x="752" y="676"/>
                  </a:lnTo>
                  <a:cubicBezTo>
                    <a:pt x="779" y="686"/>
                    <a:pt x="808" y="689"/>
                    <a:pt x="837" y="683"/>
                  </a:cubicBezTo>
                  <a:cubicBezTo>
                    <a:pt x="934" y="661"/>
                    <a:pt x="1003" y="566"/>
                    <a:pt x="985" y="461"/>
                  </a:cubicBezTo>
                  <a:cubicBezTo>
                    <a:pt x="970" y="373"/>
                    <a:pt x="899" y="307"/>
                    <a:pt x="811" y="300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85">
              <a:extLst>
                <a:ext uri="{FF2B5EF4-FFF2-40B4-BE49-F238E27FC236}">
                  <a16:creationId xmlns:a16="http://schemas.microsoft.com/office/drawing/2014/main" id="{B0FA4301-62F1-4733-AD90-BF603D54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88" y="3033713"/>
              <a:ext cx="520700" cy="588963"/>
            </a:xfrm>
            <a:custGeom>
              <a:avLst/>
              <a:gdLst>
                <a:gd name="T0" fmla="*/ 607 w 1447"/>
                <a:gd name="T1" fmla="*/ 0 h 1622"/>
                <a:gd name="T2" fmla="*/ 90 w 1447"/>
                <a:gd name="T3" fmla="*/ 67 h 1622"/>
                <a:gd name="T4" fmla="*/ 5 w 1447"/>
                <a:gd name="T5" fmla="*/ 174 h 1622"/>
                <a:gd name="T6" fmla="*/ 339 w 1447"/>
                <a:gd name="T7" fmla="*/ 1622 h 1622"/>
                <a:gd name="T8" fmla="*/ 1447 w 1447"/>
                <a:gd name="T9" fmla="*/ 1619 h 1622"/>
                <a:gd name="T10" fmla="*/ 1290 w 1447"/>
                <a:gd name="T11" fmla="*/ 179 h 1622"/>
                <a:gd name="T12" fmla="*/ 1204 w 1447"/>
                <a:gd name="T13" fmla="*/ 69 h 1622"/>
                <a:gd name="T14" fmla="*/ 607 w 1447"/>
                <a:gd name="T15" fmla="*/ 0 h 1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7" h="1622">
                  <a:moveTo>
                    <a:pt x="607" y="0"/>
                  </a:moveTo>
                  <a:lnTo>
                    <a:pt x="90" y="67"/>
                  </a:lnTo>
                  <a:cubicBezTo>
                    <a:pt x="37" y="73"/>
                    <a:pt x="0" y="121"/>
                    <a:pt x="5" y="174"/>
                  </a:cubicBezTo>
                  <a:lnTo>
                    <a:pt x="339" y="1622"/>
                  </a:lnTo>
                  <a:lnTo>
                    <a:pt x="1447" y="1619"/>
                  </a:lnTo>
                  <a:lnTo>
                    <a:pt x="1290" y="179"/>
                  </a:lnTo>
                  <a:cubicBezTo>
                    <a:pt x="1297" y="124"/>
                    <a:pt x="1258" y="75"/>
                    <a:pt x="1204" y="69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86">
              <a:extLst>
                <a:ext uri="{FF2B5EF4-FFF2-40B4-BE49-F238E27FC236}">
                  <a16:creationId xmlns:a16="http://schemas.microsoft.com/office/drawing/2014/main" id="{32F6C696-999C-406E-A776-3F13F1BA5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126" y="3181350"/>
              <a:ext cx="33338" cy="133350"/>
            </a:xfrm>
            <a:custGeom>
              <a:avLst/>
              <a:gdLst>
                <a:gd name="T0" fmla="*/ 92 w 92"/>
                <a:gd name="T1" fmla="*/ 370 h 370"/>
                <a:gd name="T2" fmla="*/ 0 w 92"/>
                <a:gd name="T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2" h="370">
                  <a:moveTo>
                    <a:pt x="92" y="370"/>
                  </a:moveTo>
                  <a:cubicBezTo>
                    <a:pt x="92" y="352"/>
                    <a:pt x="0" y="0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87">
              <a:extLst>
                <a:ext uri="{FF2B5EF4-FFF2-40B4-BE49-F238E27FC236}">
                  <a16:creationId xmlns:a16="http://schemas.microsoft.com/office/drawing/2014/main" id="{2531A5C3-4453-4674-999C-35EDE0D90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451" y="3522663"/>
              <a:ext cx="338138" cy="36513"/>
            </a:xfrm>
            <a:custGeom>
              <a:avLst/>
              <a:gdLst>
                <a:gd name="T0" fmla="*/ 894 w 944"/>
                <a:gd name="T1" fmla="*/ 101 h 101"/>
                <a:gd name="T2" fmla="*/ 0 w 944"/>
                <a:gd name="T3" fmla="*/ 101 h 101"/>
                <a:gd name="T4" fmla="*/ 0 w 944"/>
                <a:gd name="T5" fmla="*/ 0 h 101"/>
                <a:gd name="T6" fmla="*/ 894 w 944"/>
                <a:gd name="T7" fmla="*/ 0 h 101"/>
                <a:gd name="T8" fmla="*/ 944 w 944"/>
                <a:gd name="T9" fmla="*/ 51 h 101"/>
                <a:gd name="T10" fmla="*/ 894 w 944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4" h="101">
                  <a:moveTo>
                    <a:pt x="894" y="101"/>
                  </a:moveTo>
                  <a:lnTo>
                    <a:pt x="0" y="101"/>
                  </a:lnTo>
                  <a:lnTo>
                    <a:pt x="0" y="0"/>
                  </a:lnTo>
                  <a:lnTo>
                    <a:pt x="894" y="0"/>
                  </a:lnTo>
                  <a:cubicBezTo>
                    <a:pt x="922" y="0"/>
                    <a:pt x="944" y="23"/>
                    <a:pt x="944" y="51"/>
                  </a:cubicBezTo>
                  <a:cubicBezTo>
                    <a:pt x="944" y="79"/>
                    <a:pt x="922" y="101"/>
                    <a:pt x="89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88">
              <a:extLst>
                <a:ext uri="{FF2B5EF4-FFF2-40B4-BE49-F238E27FC236}">
                  <a16:creationId xmlns:a16="http://schemas.microsoft.com/office/drawing/2014/main" id="{03235482-1B8F-49E2-AD09-8BFC26BC1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3163888"/>
              <a:ext cx="603250" cy="395288"/>
            </a:xfrm>
            <a:custGeom>
              <a:avLst/>
              <a:gdLst>
                <a:gd name="T0" fmla="*/ 1680 w 1680"/>
                <a:gd name="T1" fmla="*/ 1086 h 1086"/>
                <a:gd name="T2" fmla="*/ 397 w 1680"/>
                <a:gd name="T3" fmla="*/ 1086 h 1086"/>
                <a:gd name="T4" fmla="*/ 251 w 1680"/>
                <a:gd name="T5" fmla="*/ 975 h 1086"/>
                <a:gd name="T6" fmla="*/ 20 w 1680"/>
                <a:gd name="T7" fmla="*/ 145 h 1086"/>
                <a:gd name="T8" fmla="*/ 131 w 1680"/>
                <a:gd name="T9" fmla="*/ 0 h 1086"/>
                <a:gd name="T10" fmla="*/ 1317 w 1680"/>
                <a:gd name="T11" fmla="*/ 0 h 1086"/>
                <a:gd name="T12" fmla="*/ 1414 w 1680"/>
                <a:gd name="T13" fmla="*/ 74 h 1086"/>
                <a:gd name="T14" fmla="*/ 1680 w 1680"/>
                <a:gd name="T15" fmla="*/ 1086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0" h="1086">
                  <a:moveTo>
                    <a:pt x="1680" y="1086"/>
                  </a:moveTo>
                  <a:lnTo>
                    <a:pt x="397" y="1086"/>
                  </a:lnTo>
                  <a:cubicBezTo>
                    <a:pt x="329" y="1086"/>
                    <a:pt x="269" y="1041"/>
                    <a:pt x="251" y="975"/>
                  </a:cubicBezTo>
                  <a:lnTo>
                    <a:pt x="20" y="145"/>
                  </a:lnTo>
                  <a:cubicBezTo>
                    <a:pt x="0" y="72"/>
                    <a:pt x="55" y="0"/>
                    <a:pt x="131" y="0"/>
                  </a:cubicBezTo>
                  <a:lnTo>
                    <a:pt x="1317" y="0"/>
                  </a:lnTo>
                  <a:cubicBezTo>
                    <a:pt x="1363" y="0"/>
                    <a:pt x="1402" y="30"/>
                    <a:pt x="1414" y="74"/>
                  </a:cubicBezTo>
                  <a:lnTo>
                    <a:pt x="1680" y="10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Oval 89">
              <a:extLst>
                <a:ext uri="{FF2B5EF4-FFF2-40B4-BE49-F238E27FC236}">
                  <a16:creationId xmlns:a16="http://schemas.microsoft.com/office/drawing/2014/main" id="{BC4FF9E6-D881-4731-9C54-9717439F4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538" y="3338513"/>
              <a:ext cx="80963" cy="809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0">
              <a:extLst>
                <a:ext uri="{FF2B5EF4-FFF2-40B4-BE49-F238E27FC236}">
                  <a16:creationId xmlns:a16="http://schemas.microsoft.com/office/drawing/2014/main" id="{95EB06B3-95DA-4044-8BE8-09162EE1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3070225"/>
              <a:ext cx="352425" cy="482600"/>
            </a:xfrm>
            <a:custGeom>
              <a:avLst/>
              <a:gdLst>
                <a:gd name="T0" fmla="*/ 0 w 979"/>
                <a:gd name="T1" fmla="*/ 246 h 1329"/>
                <a:gd name="T2" fmla="*/ 600 w 979"/>
                <a:gd name="T3" fmla="*/ 1253 h 1329"/>
                <a:gd name="T4" fmla="*/ 781 w 979"/>
                <a:gd name="T5" fmla="*/ 1326 h 1329"/>
                <a:gd name="T6" fmla="*/ 926 w 979"/>
                <a:gd name="T7" fmla="*/ 1048 h 1329"/>
                <a:gd name="T8" fmla="*/ 420 w 979"/>
                <a:gd name="T9" fmla="*/ 2 h 1329"/>
                <a:gd name="T10" fmla="*/ 0 w 979"/>
                <a:gd name="T11" fmla="*/ 246 h 1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9" h="1329">
                  <a:moveTo>
                    <a:pt x="0" y="246"/>
                  </a:moveTo>
                  <a:cubicBezTo>
                    <a:pt x="0" y="246"/>
                    <a:pt x="282" y="804"/>
                    <a:pt x="600" y="1253"/>
                  </a:cubicBezTo>
                  <a:cubicBezTo>
                    <a:pt x="635" y="1304"/>
                    <a:pt x="719" y="1329"/>
                    <a:pt x="781" y="1326"/>
                  </a:cubicBezTo>
                  <a:cubicBezTo>
                    <a:pt x="920" y="1320"/>
                    <a:pt x="979" y="1170"/>
                    <a:pt x="926" y="1048"/>
                  </a:cubicBezTo>
                  <a:cubicBezTo>
                    <a:pt x="926" y="1048"/>
                    <a:pt x="481" y="19"/>
                    <a:pt x="420" y="2"/>
                  </a:cubicBezTo>
                  <a:cubicBezTo>
                    <a:pt x="41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91">
              <a:extLst>
                <a:ext uri="{FF2B5EF4-FFF2-40B4-BE49-F238E27FC236}">
                  <a16:creationId xmlns:a16="http://schemas.microsoft.com/office/drawing/2014/main" id="{42E6EA37-B648-46C6-B8B4-8A1299C55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3473450"/>
              <a:ext cx="85725" cy="87313"/>
            </a:xfrm>
            <a:custGeom>
              <a:avLst/>
              <a:gdLst>
                <a:gd name="T0" fmla="*/ 0 w 242"/>
                <a:gd name="T1" fmla="*/ 18 h 242"/>
                <a:gd name="T2" fmla="*/ 242 w 242"/>
                <a:gd name="T3" fmla="*/ 0 h 242"/>
                <a:gd name="T4" fmla="*/ 234 w 242"/>
                <a:gd name="T5" fmla="*/ 242 h 242"/>
                <a:gd name="T6" fmla="*/ 25 w 242"/>
                <a:gd name="T7" fmla="*/ 242 h 242"/>
                <a:gd name="T8" fmla="*/ 0 w 242"/>
                <a:gd name="T9" fmla="*/ 1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242">
                  <a:moveTo>
                    <a:pt x="0" y="18"/>
                  </a:moveTo>
                  <a:lnTo>
                    <a:pt x="242" y="0"/>
                  </a:lnTo>
                  <a:lnTo>
                    <a:pt x="234" y="242"/>
                  </a:lnTo>
                  <a:lnTo>
                    <a:pt x="25" y="24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92">
              <a:extLst>
                <a:ext uri="{FF2B5EF4-FFF2-40B4-BE49-F238E27FC236}">
                  <a16:creationId xmlns:a16="http://schemas.microsoft.com/office/drawing/2014/main" id="{662AC3AE-84A2-4BC1-A40F-BB1A68C8B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313" y="3402013"/>
              <a:ext cx="214313" cy="158750"/>
            </a:xfrm>
            <a:custGeom>
              <a:avLst/>
              <a:gdLst>
                <a:gd name="T0" fmla="*/ 555 w 595"/>
                <a:gd name="T1" fmla="*/ 214 h 437"/>
                <a:gd name="T2" fmla="*/ 62 w 595"/>
                <a:gd name="T3" fmla="*/ 437 h 437"/>
                <a:gd name="T4" fmla="*/ 595 w 595"/>
                <a:gd name="T5" fmla="*/ 437 h 437"/>
                <a:gd name="T6" fmla="*/ 555 w 595"/>
                <a:gd name="T7" fmla="*/ 214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5" h="437">
                  <a:moveTo>
                    <a:pt x="555" y="214"/>
                  </a:moveTo>
                  <a:cubicBezTo>
                    <a:pt x="555" y="214"/>
                    <a:pt x="0" y="0"/>
                    <a:pt x="62" y="437"/>
                  </a:cubicBezTo>
                  <a:lnTo>
                    <a:pt x="595" y="437"/>
                  </a:lnTo>
                  <a:lnTo>
                    <a:pt x="555" y="214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3">
              <a:extLst>
                <a:ext uri="{FF2B5EF4-FFF2-40B4-BE49-F238E27FC236}">
                  <a16:creationId xmlns:a16="http://schemas.microsoft.com/office/drawing/2014/main" id="{638E6027-3C31-4A3B-84A1-714B1352B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3411538"/>
              <a:ext cx="404813" cy="155575"/>
            </a:xfrm>
            <a:custGeom>
              <a:avLst/>
              <a:gdLst>
                <a:gd name="T0" fmla="*/ 870 w 1128"/>
                <a:gd name="T1" fmla="*/ 11 h 427"/>
                <a:gd name="T2" fmla="*/ 0 w 1128"/>
                <a:gd name="T3" fmla="*/ 37 h 427"/>
                <a:gd name="T4" fmla="*/ 17 w 1128"/>
                <a:gd name="T5" fmla="*/ 427 h 427"/>
                <a:gd name="T6" fmla="*/ 921 w 1128"/>
                <a:gd name="T7" fmla="*/ 408 h 427"/>
                <a:gd name="T8" fmla="*/ 1080 w 1128"/>
                <a:gd name="T9" fmla="*/ 136 h 427"/>
                <a:gd name="T10" fmla="*/ 870 w 1128"/>
                <a:gd name="T11" fmla="*/ 11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8" h="427">
                  <a:moveTo>
                    <a:pt x="870" y="11"/>
                  </a:moveTo>
                  <a:lnTo>
                    <a:pt x="0" y="37"/>
                  </a:lnTo>
                  <a:lnTo>
                    <a:pt x="17" y="427"/>
                  </a:lnTo>
                  <a:lnTo>
                    <a:pt x="921" y="408"/>
                  </a:lnTo>
                  <a:cubicBezTo>
                    <a:pt x="1050" y="390"/>
                    <a:pt x="1128" y="257"/>
                    <a:pt x="1080" y="136"/>
                  </a:cubicBezTo>
                  <a:cubicBezTo>
                    <a:pt x="1047" y="51"/>
                    <a:pt x="960" y="0"/>
                    <a:pt x="870" y="11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94">
              <a:extLst>
                <a:ext uri="{FF2B5EF4-FFF2-40B4-BE49-F238E27FC236}">
                  <a16:creationId xmlns:a16="http://schemas.microsoft.com/office/drawing/2014/main" id="{436E6838-A68A-4B0D-94E6-3B77F089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3238500"/>
              <a:ext cx="198438" cy="234950"/>
            </a:xfrm>
            <a:custGeom>
              <a:avLst/>
              <a:gdLst>
                <a:gd name="T0" fmla="*/ 318 w 548"/>
                <a:gd name="T1" fmla="*/ 0 h 647"/>
                <a:gd name="T2" fmla="*/ 548 w 548"/>
                <a:gd name="T3" fmla="*/ 500 h 647"/>
                <a:gd name="T4" fmla="*/ 1 w 548"/>
                <a:gd name="T5" fmla="*/ 516 h 647"/>
                <a:gd name="T6" fmla="*/ 0 w 548"/>
                <a:gd name="T7" fmla="*/ 64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8" h="647">
                  <a:moveTo>
                    <a:pt x="318" y="0"/>
                  </a:moveTo>
                  <a:lnTo>
                    <a:pt x="548" y="500"/>
                  </a:lnTo>
                  <a:lnTo>
                    <a:pt x="1" y="516"/>
                  </a:lnTo>
                  <a:lnTo>
                    <a:pt x="0" y="647"/>
                  </a:lnTo>
                </a:path>
              </a:pathLst>
            </a:custGeom>
            <a:noFill/>
            <a:ln w="11113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Line 95">
              <a:extLst>
                <a:ext uri="{FF2B5EF4-FFF2-40B4-BE49-F238E27FC236}">
                  <a16:creationId xmlns:a16="http://schemas.microsoft.com/office/drawing/2014/main" id="{A1ABEF2E-F387-481F-984C-B984605CFC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1" y="3419475"/>
              <a:ext cx="42863" cy="20638"/>
            </a:xfrm>
            <a:prstGeom prst="line">
              <a:avLst/>
            </a:prstGeom>
            <a:noFill/>
            <a:ln w="11113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96">
              <a:extLst>
                <a:ext uri="{FF2B5EF4-FFF2-40B4-BE49-F238E27FC236}">
                  <a16:creationId xmlns:a16="http://schemas.microsoft.com/office/drawing/2014/main" id="{254B1156-4F98-4ACC-8E06-2747EEC78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6" y="2784475"/>
              <a:ext cx="85725" cy="88900"/>
            </a:xfrm>
            <a:custGeom>
              <a:avLst/>
              <a:gdLst>
                <a:gd name="T0" fmla="*/ 226 w 235"/>
                <a:gd name="T1" fmla="*/ 104 h 242"/>
                <a:gd name="T2" fmla="*/ 135 w 235"/>
                <a:gd name="T3" fmla="*/ 233 h 242"/>
                <a:gd name="T4" fmla="*/ 9 w 235"/>
                <a:gd name="T5" fmla="*/ 138 h 242"/>
                <a:gd name="T6" fmla="*/ 101 w 235"/>
                <a:gd name="T7" fmla="*/ 9 h 242"/>
                <a:gd name="T8" fmla="*/ 226 w 235"/>
                <a:gd name="T9" fmla="*/ 10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242">
                  <a:moveTo>
                    <a:pt x="226" y="104"/>
                  </a:moveTo>
                  <a:cubicBezTo>
                    <a:pt x="235" y="166"/>
                    <a:pt x="194" y="224"/>
                    <a:pt x="135" y="233"/>
                  </a:cubicBezTo>
                  <a:cubicBezTo>
                    <a:pt x="75" y="242"/>
                    <a:pt x="19" y="200"/>
                    <a:pt x="9" y="138"/>
                  </a:cubicBezTo>
                  <a:cubicBezTo>
                    <a:pt x="0" y="76"/>
                    <a:pt x="41" y="19"/>
                    <a:pt x="101" y="9"/>
                  </a:cubicBezTo>
                  <a:cubicBezTo>
                    <a:pt x="160" y="0"/>
                    <a:pt x="216" y="42"/>
                    <a:pt x="226" y="10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97">
              <a:extLst>
                <a:ext uri="{FF2B5EF4-FFF2-40B4-BE49-F238E27FC236}">
                  <a16:creationId xmlns:a16="http://schemas.microsoft.com/office/drawing/2014/main" id="{22C500D5-BA72-4A66-BD0B-1AA4729BF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2868613"/>
              <a:ext cx="136525" cy="230188"/>
            </a:xfrm>
            <a:custGeom>
              <a:avLst/>
              <a:gdLst>
                <a:gd name="T0" fmla="*/ 0 w 382"/>
                <a:gd name="T1" fmla="*/ 176 h 636"/>
                <a:gd name="T2" fmla="*/ 26 w 382"/>
                <a:gd name="T3" fmla="*/ 479 h 636"/>
                <a:gd name="T4" fmla="*/ 204 w 382"/>
                <a:gd name="T5" fmla="*/ 627 h 636"/>
                <a:gd name="T6" fmla="*/ 370 w 382"/>
                <a:gd name="T7" fmla="*/ 475 h 636"/>
                <a:gd name="T8" fmla="*/ 308 w 382"/>
                <a:gd name="T9" fmla="*/ 0 h 636"/>
                <a:gd name="T10" fmla="*/ 0 w 382"/>
                <a:gd name="T11" fmla="*/ 176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2" h="636">
                  <a:moveTo>
                    <a:pt x="0" y="176"/>
                  </a:moveTo>
                  <a:lnTo>
                    <a:pt x="26" y="479"/>
                  </a:lnTo>
                  <a:cubicBezTo>
                    <a:pt x="34" y="585"/>
                    <a:pt x="103" y="636"/>
                    <a:pt x="204" y="627"/>
                  </a:cubicBezTo>
                  <a:cubicBezTo>
                    <a:pt x="291" y="619"/>
                    <a:pt x="382" y="569"/>
                    <a:pt x="370" y="475"/>
                  </a:cubicBezTo>
                  <a:lnTo>
                    <a:pt x="308" y="0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8">
              <a:extLst>
                <a:ext uri="{FF2B5EF4-FFF2-40B4-BE49-F238E27FC236}">
                  <a16:creationId xmlns:a16="http://schemas.microsoft.com/office/drawing/2014/main" id="{6F4105A4-129F-4E28-89F8-F4D5A67B2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6" y="2614613"/>
              <a:ext cx="269875" cy="357188"/>
            </a:xfrm>
            <a:custGeom>
              <a:avLst/>
              <a:gdLst>
                <a:gd name="T0" fmla="*/ 401 w 752"/>
                <a:gd name="T1" fmla="*/ 968 h 983"/>
                <a:gd name="T2" fmla="*/ 56 w 752"/>
                <a:gd name="T3" fmla="*/ 709 h 983"/>
                <a:gd name="T4" fmla="*/ 22 w 752"/>
                <a:gd name="T5" fmla="*/ 405 h 983"/>
                <a:gd name="T6" fmla="*/ 298 w 752"/>
                <a:gd name="T7" fmla="*/ 28 h 983"/>
                <a:gd name="T8" fmla="*/ 706 w 752"/>
                <a:gd name="T9" fmla="*/ 309 h 983"/>
                <a:gd name="T10" fmla="*/ 730 w 752"/>
                <a:gd name="T11" fmla="*/ 546 h 983"/>
                <a:gd name="T12" fmla="*/ 401 w 752"/>
                <a:gd name="T13" fmla="*/ 96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2" h="983">
                  <a:moveTo>
                    <a:pt x="401" y="968"/>
                  </a:moveTo>
                  <a:cubicBezTo>
                    <a:pt x="228" y="983"/>
                    <a:pt x="74" y="855"/>
                    <a:pt x="56" y="709"/>
                  </a:cubicBezTo>
                  <a:lnTo>
                    <a:pt x="22" y="405"/>
                  </a:lnTo>
                  <a:cubicBezTo>
                    <a:pt x="0" y="222"/>
                    <a:pt x="122" y="56"/>
                    <a:pt x="298" y="28"/>
                  </a:cubicBezTo>
                  <a:cubicBezTo>
                    <a:pt x="477" y="0"/>
                    <a:pt x="678" y="123"/>
                    <a:pt x="706" y="309"/>
                  </a:cubicBezTo>
                  <a:lnTo>
                    <a:pt x="730" y="546"/>
                  </a:lnTo>
                  <a:cubicBezTo>
                    <a:pt x="752" y="760"/>
                    <a:pt x="607" y="936"/>
                    <a:pt x="401" y="968"/>
                  </a:cubicBez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99">
              <a:extLst>
                <a:ext uri="{FF2B5EF4-FFF2-40B4-BE49-F238E27FC236}">
                  <a16:creationId xmlns:a16="http://schemas.microsoft.com/office/drawing/2014/main" id="{4F38BDAE-33B8-4A48-A675-BA84275D9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8" y="2832100"/>
              <a:ext cx="15875" cy="23813"/>
            </a:xfrm>
            <a:custGeom>
              <a:avLst/>
              <a:gdLst>
                <a:gd name="T0" fmla="*/ 1 w 43"/>
                <a:gd name="T1" fmla="*/ 0 h 68"/>
                <a:gd name="T2" fmla="*/ 0 w 43"/>
                <a:gd name="T3" fmla="*/ 68 h 68"/>
                <a:gd name="T4" fmla="*/ 43 w 43"/>
                <a:gd name="T5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8">
                  <a:moveTo>
                    <a:pt x="1" y="0"/>
                  </a:moveTo>
                  <a:lnTo>
                    <a:pt x="0" y="68"/>
                  </a:lnTo>
                  <a:lnTo>
                    <a:pt x="43" y="66"/>
                  </a:lnTo>
                </a:path>
              </a:pathLst>
            </a:custGeom>
            <a:noFill/>
            <a:ln w="7938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0">
              <a:extLst>
                <a:ext uri="{FF2B5EF4-FFF2-40B4-BE49-F238E27FC236}">
                  <a16:creationId xmlns:a16="http://schemas.microsoft.com/office/drawing/2014/main" id="{F0C81EC9-CADF-4C81-B74D-8AAA8C46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2763838"/>
              <a:ext cx="53975" cy="19050"/>
            </a:xfrm>
            <a:custGeom>
              <a:avLst/>
              <a:gdLst>
                <a:gd name="T0" fmla="*/ 71 w 152"/>
                <a:gd name="T1" fmla="*/ 3 h 53"/>
                <a:gd name="T2" fmla="*/ 2 w 152"/>
                <a:gd name="T3" fmla="*/ 33 h 53"/>
                <a:gd name="T4" fmla="*/ 66 w 152"/>
                <a:gd name="T5" fmla="*/ 52 h 53"/>
                <a:gd name="T6" fmla="*/ 148 w 152"/>
                <a:gd name="T7" fmla="*/ 25 h 53"/>
                <a:gd name="T8" fmla="*/ 71 w 152"/>
                <a:gd name="T9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53">
                  <a:moveTo>
                    <a:pt x="71" y="3"/>
                  </a:moveTo>
                  <a:cubicBezTo>
                    <a:pt x="71" y="3"/>
                    <a:pt x="0" y="3"/>
                    <a:pt x="2" y="33"/>
                  </a:cubicBezTo>
                  <a:cubicBezTo>
                    <a:pt x="2" y="33"/>
                    <a:pt x="3" y="53"/>
                    <a:pt x="66" y="52"/>
                  </a:cubicBezTo>
                  <a:cubicBezTo>
                    <a:pt x="128" y="51"/>
                    <a:pt x="143" y="45"/>
                    <a:pt x="148" y="25"/>
                  </a:cubicBezTo>
                  <a:cubicBezTo>
                    <a:pt x="152" y="6"/>
                    <a:pt x="105" y="0"/>
                    <a:pt x="71" y="3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01">
              <a:extLst>
                <a:ext uri="{FF2B5EF4-FFF2-40B4-BE49-F238E27FC236}">
                  <a16:creationId xmlns:a16="http://schemas.microsoft.com/office/drawing/2014/main" id="{6325C458-477B-4490-A880-6D4EB53C6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938" y="2767013"/>
              <a:ext cx="47625" cy="22225"/>
            </a:xfrm>
            <a:custGeom>
              <a:avLst/>
              <a:gdLst>
                <a:gd name="T0" fmla="*/ 62 w 132"/>
                <a:gd name="T1" fmla="*/ 11 h 64"/>
                <a:gd name="T2" fmla="*/ 127 w 132"/>
                <a:gd name="T3" fmla="*/ 28 h 64"/>
                <a:gd name="T4" fmla="*/ 81 w 132"/>
                <a:gd name="T5" fmla="*/ 55 h 64"/>
                <a:gd name="T6" fmla="*/ 7 w 132"/>
                <a:gd name="T7" fmla="*/ 43 h 64"/>
                <a:gd name="T8" fmla="*/ 62 w 132"/>
                <a:gd name="T9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64">
                  <a:moveTo>
                    <a:pt x="62" y="11"/>
                  </a:moveTo>
                  <a:cubicBezTo>
                    <a:pt x="62" y="11"/>
                    <a:pt x="120" y="0"/>
                    <a:pt x="127" y="28"/>
                  </a:cubicBezTo>
                  <a:cubicBezTo>
                    <a:pt x="127" y="28"/>
                    <a:pt x="132" y="46"/>
                    <a:pt x="81" y="55"/>
                  </a:cubicBezTo>
                  <a:cubicBezTo>
                    <a:pt x="30" y="64"/>
                    <a:pt x="13" y="58"/>
                    <a:pt x="7" y="43"/>
                  </a:cubicBezTo>
                  <a:cubicBezTo>
                    <a:pt x="0" y="26"/>
                    <a:pt x="35" y="14"/>
                    <a:pt x="62" y="11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2">
              <a:extLst>
                <a:ext uri="{FF2B5EF4-FFF2-40B4-BE49-F238E27FC236}">
                  <a16:creationId xmlns:a16="http://schemas.microsoft.com/office/drawing/2014/main" id="{E12E3C05-E982-42EA-BD97-7DF7829E5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2800350"/>
              <a:ext cx="33338" cy="12700"/>
            </a:xfrm>
            <a:custGeom>
              <a:avLst/>
              <a:gdLst>
                <a:gd name="T0" fmla="*/ 0 w 92"/>
                <a:gd name="T1" fmla="*/ 35 h 35"/>
                <a:gd name="T2" fmla="*/ 92 w 92"/>
                <a:gd name="T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2" h="35">
                  <a:moveTo>
                    <a:pt x="0" y="35"/>
                  </a:moveTo>
                  <a:cubicBezTo>
                    <a:pt x="0" y="35"/>
                    <a:pt x="47" y="0"/>
                    <a:pt x="92" y="35"/>
                  </a:cubicBezTo>
                </a:path>
              </a:pathLst>
            </a:custGeom>
            <a:noFill/>
            <a:ln w="7938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03">
              <a:extLst>
                <a:ext uri="{FF2B5EF4-FFF2-40B4-BE49-F238E27FC236}">
                  <a16:creationId xmlns:a16="http://schemas.microsoft.com/office/drawing/2014/main" id="{1D2D5B24-AFFB-4E0A-840A-5BE2AC31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226" y="2806700"/>
              <a:ext cx="28575" cy="15875"/>
            </a:xfrm>
            <a:custGeom>
              <a:avLst/>
              <a:gdLst>
                <a:gd name="T0" fmla="*/ 78 w 78"/>
                <a:gd name="T1" fmla="*/ 34 h 41"/>
                <a:gd name="T2" fmla="*/ 0 w 78"/>
                <a:gd name="T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8" h="41">
                  <a:moveTo>
                    <a:pt x="78" y="34"/>
                  </a:moveTo>
                  <a:cubicBezTo>
                    <a:pt x="78" y="34"/>
                    <a:pt x="46" y="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4">
              <a:extLst>
                <a:ext uri="{FF2B5EF4-FFF2-40B4-BE49-F238E27FC236}">
                  <a16:creationId xmlns:a16="http://schemas.microsoft.com/office/drawing/2014/main" id="{50E38AD8-D9D7-4A17-8B4F-79EA3B349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288" y="2655888"/>
              <a:ext cx="347663" cy="327025"/>
            </a:xfrm>
            <a:custGeom>
              <a:avLst/>
              <a:gdLst>
                <a:gd name="T0" fmla="*/ 464 w 967"/>
                <a:gd name="T1" fmla="*/ 46 h 899"/>
                <a:gd name="T2" fmla="*/ 545 w 967"/>
                <a:gd name="T3" fmla="*/ 277 h 899"/>
                <a:gd name="T4" fmla="*/ 482 w 967"/>
                <a:gd name="T5" fmla="*/ 605 h 899"/>
                <a:gd name="T6" fmla="*/ 0 w 967"/>
                <a:gd name="T7" fmla="*/ 645 h 899"/>
                <a:gd name="T8" fmla="*/ 275 w 967"/>
                <a:gd name="T9" fmla="*/ 885 h 899"/>
                <a:gd name="T10" fmla="*/ 671 w 967"/>
                <a:gd name="T11" fmla="*/ 535 h 899"/>
                <a:gd name="T12" fmla="*/ 596 w 967"/>
                <a:gd name="T13" fmla="*/ 359 h 899"/>
                <a:gd name="T14" fmla="*/ 719 w 967"/>
                <a:gd name="T15" fmla="*/ 375 h 899"/>
                <a:gd name="T16" fmla="*/ 580 w 967"/>
                <a:gd name="T17" fmla="*/ 0 h 899"/>
                <a:gd name="T18" fmla="*/ 464 w 967"/>
                <a:gd name="T19" fmla="*/ 46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7" h="899">
                  <a:moveTo>
                    <a:pt x="464" y="46"/>
                  </a:moveTo>
                  <a:cubicBezTo>
                    <a:pt x="464" y="46"/>
                    <a:pt x="383" y="150"/>
                    <a:pt x="545" y="277"/>
                  </a:cubicBezTo>
                  <a:cubicBezTo>
                    <a:pt x="545" y="277"/>
                    <a:pt x="517" y="538"/>
                    <a:pt x="482" y="605"/>
                  </a:cubicBezTo>
                  <a:cubicBezTo>
                    <a:pt x="482" y="605"/>
                    <a:pt x="154" y="538"/>
                    <a:pt x="0" y="645"/>
                  </a:cubicBezTo>
                  <a:cubicBezTo>
                    <a:pt x="0" y="645"/>
                    <a:pt x="5" y="874"/>
                    <a:pt x="275" y="885"/>
                  </a:cubicBezTo>
                  <a:cubicBezTo>
                    <a:pt x="633" y="899"/>
                    <a:pt x="671" y="535"/>
                    <a:pt x="671" y="535"/>
                  </a:cubicBezTo>
                  <a:lnTo>
                    <a:pt x="596" y="359"/>
                  </a:lnTo>
                  <a:lnTo>
                    <a:pt x="719" y="375"/>
                  </a:lnTo>
                  <a:cubicBezTo>
                    <a:pt x="719" y="375"/>
                    <a:pt x="967" y="0"/>
                    <a:pt x="580" y="0"/>
                  </a:cubicBezTo>
                  <a:lnTo>
                    <a:pt x="464" y="46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05">
              <a:extLst>
                <a:ext uri="{FF2B5EF4-FFF2-40B4-BE49-F238E27FC236}">
                  <a16:creationId xmlns:a16="http://schemas.microsoft.com/office/drawing/2014/main" id="{28F35F0E-BA67-4867-83EF-57E85387D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2765425"/>
              <a:ext cx="85725" cy="87313"/>
            </a:xfrm>
            <a:custGeom>
              <a:avLst/>
              <a:gdLst>
                <a:gd name="T0" fmla="*/ 226 w 236"/>
                <a:gd name="T1" fmla="*/ 104 h 242"/>
                <a:gd name="T2" fmla="*/ 135 w 236"/>
                <a:gd name="T3" fmla="*/ 233 h 242"/>
                <a:gd name="T4" fmla="*/ 10 w 236"/>
                <a:gd name="T5" fmla="*/ 138 h 242"/>
                <a:gd name="T6" fmla="*/ 101 w 236"/>
                <a:gd name="T7" fmla="*/ 9 h 242"/>
                <a:gd name="T8" fmla="*/ 226 w 236"/>
                <a:gd name="T9" fmla="*/ 10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42">
                  <a:moveTo>
                    <a:pt x="226" y="104"/>
                  </a:moveTo>
                  <a:cubicBezTo>
                    <a:pt x="236" y="166"/>
                    <a:pt x="195" y="223"/>
                    <a:pt x="135" y="233"/>
                  </a:cubicBezTo>
                  <a:cubicBezTo>
                    <a:pt x="75" y="242"/>
                    <a:pt x="19" y="200"/>
                    <a:pt x="10" y="138"/>
                  </a:cubicBezTo>
                  <a:cubicBezTo>
                    <a:pt x="0" y="76"/>
                    <a:pt x="41" y="18"/>
                    <a:pt x="101" y="9"/>
                  </a:cubicBezTo>
                  <a:cubicBezTo>
                    <a:pt x="161" y="0"/>
                    <a:pt x="217" y="42"/>
                    <a:pt x="226" y="104"/>
                  </a:cubicBez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06">
              <a:extLst>
                <a:ext uri="{FF2B5EF4-FFF2-40B4-BE49-F238E27FC236}">
                  <a16:creationId xmlns:a16="http://schemas.microsoft.com/office/drawing/2014/main" id="{24BA5DF9-5520-4D16-A06E-2ECAC40C8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2792413"/>
              <a:ext cx="26988" cy="28575"/>
            </a:xfrm>
            <a:custGeom>
              <a:avLst/>
              <a:gdLst>
                <a:gd name="T0" fmla="*/ 12 w 77"/>
                <a:gd name="T1" fmla="*/ 81 h 81"/>
                <a:gd name="T2" fmla="*/ 77 w 77"/>
                <a:gd name="T3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7" h="81">
                  <a:moveTo>
                    <a:pt x="12" y="81"/>
                  </a:moveTo>
                  <a:cubicBezTo>
                    <a:pt x="12" y="81"/>
                    <a:pt x="0" y="0"/>
                    <a:pt x="77" y="1"/>
                  </a:cubicBezTo>
                </a:path>
              </a:pathLst>
            </a:custGeom>
            <a:noFill/>
            <a:ln w="6350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07">
              <a:extLst>
                <a:ext uri="{FF2B5EF4-FFF2-40B4-BE49-F238E27FC236}">
                  <a16:creationId xmlns:a16="http://schemas.microsoft.com/office/drawing/2014/main" id="{CFDA88BB-8E47-4ED6-B580-598C490B1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2551113"/>
              <a:ext cx="292100" cy="133350"/>
            </a:xfrm>
            <a:custGeom>
              <a:avLst/>
              <a:gdLst>
                <a:gd name="T0" fmla="*/ 659 w 812"/>
                <a:gd name="T1" fmla="*/ 352 h 370"/>
                <a:gd name="T2" fmla="*/ 179 w 812"/>
                <a:gd name="T3" fmla="*/ 355 h 370"/>
                <a:gd name="T4" fmla="*/ 74 w 812"/>
                <a:gd name="T5" fmla="*/ 180 h 370"/>
                <a:gd name="T6" fmla="*/ 274 w 812"/>
                <a:gd name="T7" fmla="*/ 164 h 370"/>
                <a:gd name="T8" fmla="*/ 334 w 812"/>
                <a:gd name="T9" fmla="*/ 52 h 370"/>
                <a:gd name="T10" fmla="*/ 812 w 812"/>
                <a:gd name="T11" fmla="*/ 296 h 370"/>
                <a:gd name="T12" fmla="*/ 659 w 812"/>
                <a:gd name="T13" fmla="*/ 352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2" h="370">
                  <a:moveTo>
                    <a:pt x="659" y="352"/>
                  </a:moveTo>
                  <a:cubicBezTo>
                    <a:pt x="659" y="352"/>
                    <a:pt x="360" y="370"/>
                    <a:pt x="179" y="355"/>
                  </a:cubicBezTo>
                  <a:cubicBezTo>
                    <a:pt x="179" y="355"/>
                    <a:pt x="0" y="289"/>
                    <a:pt x="74" y="180"/>
                  </a:cubicBezTo>
                  <a:cubicBezTo>
                    <a:pt x="133" y="94"/>
                    <a:pt x="274" y="164"/>
                    <a:pt x="274" y="164"/>
                  </a:cubicBezTo>
                  <a:cubicBezTo>
                    <a:pt x="274" y="164"/>
                    <a:pt x="272" y="76"/>
                    <a:pt x="334" y="52"/>
                  </a:cubicBezTo>
                  <a:cubicBezTo>
                    <a:pt x="409" y="23"/>
                    <a:pt x="627" y="0"/>
                    <a:pt x="812" y="296"/>
                  </a:cubicBezTo>
                  <a:lnTo>
                    <a:pt x="659" y="352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08">
              <a:extLst>
                <a:ext uri="{FF2B5EF4-FFF2-40B4-BE49-F238E27FC236}">
                  <a16:creationId xmlns:a16="http://schemas.microsoft.com/office/drawing/2014/main" id="{18C8B179-862D-4910-8011-52C1187C6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3025775"/>
              <a:ext cx="212725" cy="90488"/>
            </a:xfrm>
            <a:custGeom>
              <a:avLst/>
              <a:gdLst>
                <a:gd name="T0" fmla="*/ 139 w 589"/>
                <a:gd name="T1" fmla="*/ 44 h 249"/>
                <a:gd name="T2" fmla="*/ 43 w 589"/>
                <a:gd name="T3" fmla="*/ 57 h 249"/>
                <a:gd name="T4" fmla="*/ 222 w 589"/>
                <a:gd name="T5" fmla="*/ 233 h 249"/>
                <a:gd name="T6" fmla="*/ 589 w 589"/>
                <a:gd name="T7" fmla="*/ 50 h 249"/>
                <a:gd name="T8" fmla="*/ 335 w 589"/>
                <a:gd name="T9" fmla="*/ 0 h 249"/>
                <a:gd name="T10" fmla="*/ 139 w 589"/>
                <a:gd name="T11" fmla="*/ 4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9" h="249">
                  <a:moveTo>
                    <a:pt x="139" y="44"/>
                  </a:moveTo>
                  <a:lnTo>
                    <a:pt x="43" y="57"/>
                  </a:lnTo>
                  <a:cubicBezTo>
                    <a:pt x="43" y="57"/>
                    <a:pt x="0" y="217"/>
                    <a:pt x="222" y="233"/>
                  </a:cubicBezTo>
                  <a:cubicBezTo>
                    <a:pt x="454" y="249"/>
                    <a:pt x="545" y="164"/>
                    <a:pt x="589" y="50"/>
                  </a:cubicBezTo>
                  <a:lnTo>
                    <a:pt x="335" y="0"/>
                  </a:lnTo>
                  <a:lnTo>
                    <a:pt x="139" y="44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09">
              <a:extLst>
                <a:ext uri="{FF2B5EF4-FFF2-40B4-BE49-F238E27FC236}">
                  <a16:creationId xmlns:a16="http://schemas.microsoft.com/office/drawing/2014/main" id="{0BFB9B1C-365C-402B-B741-E21BC7AEF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6038" y="4259263"/>
              <a:ext cx="117475" cy="161925"/>
            </a:xfrm>
            <a:custGeom>
              <a:avLst/>
              <a:gdLst>
                <a:gd name="T0" fmla="*/ 2 w 329"/>
                <a:gd name="T1" fmla="*/ 443 h 443"/>
                <a:gd name="T2" fmla="*/ 329 w 329"/>
                <a:gd name="T3" fmla="*/ 442 h 443"/>
                <a:gd name="T4" fmla="*/ 327 w 329"/>
                <a:gd name="T5" fmla="*/ 0 h 443"/>
                <a:gd name="T6" fmla="*/ 0 w 329"/>
                <a:gd name="T7" fmla="*/ 2 h 443"/>
                <a:gd name="T8" fmla="*/ 2 w 329"/>
                <a:gd name="T9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443">
                  <a:moveTo>
                    <a:pt x="2" y="443"/>
                  </a:moveTo>
                  <a:lnTo>
                    <a:pt x="329" y="442"/>
                  </a:lnTo>
                  <a:lnTo>
                    <a:pt x="327" y="0"/>
                  </a:lnTo>
                  <a:lnTo>
                    <a:pt x="0" y="2"/>
                  </a:lnTo>
                  <a:lnTo>
                    <a:pt x="2" y="443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0">
              <a:extLst>
                <a:ext uri="{FF2B5EF4-FFF2-40B4-BE49-F238E27FC236}">
                  <a16:creationId xmlns:a16="http://schemas.microsoft.com/office/drawing/2014/main" id="{1C5A08AB-32EF-4133-BB1B-4270D8C72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3621088"/>
              <a:ext cx="477838" cy="712788"/>
            </a:xfrm>
            <a:custGeom>
              <a:avLst/>
              <a:gdLst>
                <a:gd name="T0" fmla="*/ 1255 w 1327"/>
                <a:gd name="T1" fmla="*/ 0 h 1963"/>
                <a:gd name="T2" fmla="*/ 1278 w 1327"/>
                <a:gd name="T3" fmla="*/ 141 h 1963"/>
                <a:gd name="T4" fmla="*/ 790 w 1327"/>
                <a:gd name="T5" fmla="*/ 714 h 1963"/>
                <a:gd name="T6" fmla="*/ 644 w 1327"/>
                <a:gd name="T7" fmla="*/ 714 h 1963"/>
                <a:gd name="T8" fmla="*/ 644 w 1327"/>
                <a:gd name="T9" fmla="*/ 1955 h 1963"/>
                <a:gd name="T10" fmla="*/ 38 w 1327"/>
                <a:gd name="T11" fmla="*/ 1963 h 1963"/>
                <a:gd name="T12" fmla="*/ 5 w 1327"/>
                <a:gd name="T13" fmla="*/ 443 h 1963"/>
                <a:gd name="T14" fmla="*/ 436 w 1327"/>
                <a:gd name="T15" fmla="*/ 2 h 1963"/>
                <a:gd name="T16" fmla="*/ 1255 w 1327"/>
                <a:gd name="T17" fmla="*/ 0 h 1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7" h="1963">
                  <a:moveTo>
                    <a:pt x="1255" y="0"/>
                  </a:moveTo>
                  <a:lnTo>
                    <a:pt x="1278" y="141"/>
                  </a:lnTo>
                  <a:cubicBezTo>
                    <a:pt x="1327" y="441"/>
                    <a:pt x="1095" y="714"/>
                    <a:pt x="790" y="714"/>
                  </a:cubicBezTo>
                  <a:lnTo>
                    <a:pt x="644" y="714"/>
                  </a:lnTo>
                  <a:lnTo>
                    <a:pt x="644" y="1955"/>
                  </a:lnTo>
                  <a:lnTo>
                    <a:pt x="38" y="1963"/>
                  </a:lnTo>
                  <a:lnTo>
                    <a:pt x="5" y="443"/>
                  </a:lnTo>
                  <a:cubicBezTo>
                    <a:pt x="0" y="201"/>
                    <a:pt x="195" y="2"/>
                    <a:pt x="436" y="2"/>
                  </a:cubicBezTo>
                  <a:lnTo>
                    <a:pt x="1255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11">
              <a:extLst>
                <a:ext uri="{FF2B5EF4-FFF2-40B4-BE49-F238E27FC236}">
                  <a16:creationId xmlns:a16="http://schemas.microsoft.com/office/drawing/2014/main" id="{8F3941FB-09F8-4593-80AD-CF7E6E5EF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6013" y="4381500"/>
              <a:ext cx="350838" cy="107950"/>
            </a:xfrm>
            <a:custGeom>
              <a:avLst/>
              <a:gdLst>
                <a:gd name="T0" fmla="*/ 886 w 974"/>
                <a:gd name="T1" fmla="*/ 44 h 299"/>
                <a:gd name="T2" fmla="*/ 552 w 974"/>
                <a:gd name="T3" fmla="*/ 0 h 299"/>
                <a:gd name="T4" fmla="*/ 0 w 974"/>
                <a:gd name="T5" fmla="*/ 299 h 299"/>
                <a:gd name="T6" fmla="*/ 974 w 974"/>
                <a:gd name="T7" fmla="*/ 293 h 299"/>
                <a:gd name="T8" fmla="*/ 930 w 974"/>
                <a:gd name="T9" fmla="*/ 73 h 299"/>
                <a:gd name="T10" fmla="*/ 886 w 974"/>
                <a:gd name="T11" fmla="*/ 4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4" h="299">
                  <a:moveTo>
                    <a:pt x="886" y="44"/>
                  </a:moveTo>
                  <a:cubicBezTo>
                    <a:pt x="809" y="64"/>
                    <a:pt x="633" y="119"/>
                    <a:pt x="552" y="0"/>
                  </a:cubicBezTo>
                  <a:lnTo>
                    <a:pt x="0" y="299"/>
                  </a:lnTo>
                  <a:lnTo>
                    <a:pt x="974" y="293"/>
                  </a:lnTo>
                  <a:lnTo>
                    <a:pt x="930" y="73"/>
                  </a:lnTo>
                  <a:cubicBezTo>
                    <a:pt x="927" y="52"/>
                    <a:pt x="907" y="38"/>
                    <a:pt x="886" y="4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2">
              <a:extLst>
                <a:ext uri="{FF2B5EF4-FFF2-40B4-BE49-F238E27FC236}">
                  <a16:creationId xmlns:a16="http://schemas.microsoft.com/office/drawing/2014/main" id="{3B0AA55F-7D62-491A-ACC8-E745C9DB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6013" y="4487863"/>
              <a:ext cx="350838" cy="33338"/>
            </a:xfrm>
            <a:custGeom>
              <a:avLst/>
              <a:gdLst>
                <a:gd name="T0" fmla="*/ 1 w 974"/>
                <a:gd name="T1" fmla="*/ 91 h 91"/>
                <a:gd name="T2" fmla="*/ 974 w 974"/>
                <a:gd name="T3" fmla="*/ 84 h 91"/>
                <a:gd name="T4" fmla="*/ 974 w 974"/>
                <a:gd name="T5" fmla="*/ 0 h 91"/>
                <a:gd name="T6" fmla="*/ 0 w 974"/>
                <a:gd name="T7" fmla="*/ 6 h 91"/>
                <a:gd name="T8" fmla="*/ 1 w 974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91">
                  <a:moveTo>
                    <a:pt x="1" y="91"/>
                  </a:moveTo>
                  <a:lnTo>
                    <a:pt x="974" y="84"/>
                  </a:lnTo>
                  <a:lnTo>
                    <a:pt x="974" y="0"/>
                  </a:lnTo>
                  <a:lnTo>
                    <a:pt x="0" y="6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3">
              <a:extLst>
                <a:ext uri="{FF2B5EF4-FFF2-40B4-BE49-F238E27FC236}">
                  <a16:creationId xmlns:a16="http://schemas.microsoft.com/office/drawing/2014/main" id="{A52F0748-EF43-4420-8252-9F6EEDF69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6" y="4389438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0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3 w 111"/>
                <a:gd name="T13" fmla="*/ 107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3" y="106"/>
                    <a:pt x="81" y="104"/>
                  </a:cubicBezTo>
                  <a:cubicBezTo>
                    <a:pt x="45" y="55"/>
                    <a:pt x="10" y="31"/>
                    <a:pt x="9" y="30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10" y="2"/>
                    <a:pt x="19" y="0"/>
                    <a:pt x="26" y="5"/>
                  </a:cubicBezTo>
                  <a:cubicBezTo>
                    <a:pt x="28" y="6"/>
                    <a:pt x="67" y="32"/>
                    <a:pt x="106" y="86"/>
                  </a:cubicBezTo>
                  <a:cubicBezTo>
                    <a:pt x="111" y="93"/>
                    <a:pt x="109" y="102"/>
                    <a:pt x="103" y="107"/>
                  </a:cubicBezTo>
                  <a:cubicBezTo>
                    <a:pt x="98" y="111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B03F2B47-8E47-41B6-9469-FA6BAF5F1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4403725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1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3 w 111"/>
                <a:gd name="T13" fmla="*/ 108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3" y="107"/>
                    <a:pt x="81" y="104"/>
                  </a:cubicBezTo>
                  <a:cubicBezTo>
                    <a:pt x="45" y="55"/>
                    <a:pt x="10" y="31"/>
                    <a:pt x="9" y="31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10" y="2"/>
                    <a:pt x="19" y="0"/>
                    <a:pt x="26" y="5"/>
                  </a:cubicBezTo>
                  <a:cubicBezTo>
                    <a:pt x="28" y="6"/>
                    <a:pt x="67" y="32"/>
                    <a:pt x="106" y="86"/>
                  </a:cubicBezTo>
                  <a:cubicBezTo>
                    <a:pt x="111" y="93"/>
                    <a:pt x="109" y="103"/>
                    <a:pt x="103" y="108"/>
                  </a:cubicBezTo>
                  <a:cubicBezTo>
                    <a:pt x="98" y="111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15">
              <a:extLst>
                <a:ext uri="{FF2B5EF4-FFF2-40B4-BE49-F238E27FC236}">
                  <a16:creationId xmlns:a16="http://schemas.microsoft.com/office/drawing/2014/main" id="{A7297E7B-86AD-40A1-8230-D8DE27B04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901" y="4418013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0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3 w 111"/>
                <a:gd name="T13" fmla="*/ 107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3" y="106"/>
                    <a:pt x="81" y="104"/>
                  </a:cubicBezTo>
                  <a:cubicBezTo>
                    <a:pt x="45" y="55"/>
                    <a:pt x="10" y="30"/>
                    <a:pt x="9" y="30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10" y="2"/>
                    <a:pt x="19" y="0"/>
                    <a:pt x="26" y="5"/>
                  </a:cubicBezTo>
                  <a:cubicBezTo>
                    <a:pt x="28" y="6"/>
                    <a:pt x="67" y="32"/>
                    <a:pt x="106" y="86"/>
                  </a:cubicBezTo>
                  <a:cubicBezTo>
                    <a:pt x="111" y="93"/>
                    <a:pt x="110" y="102"/>
                    <a:pt x="103" y="107"/>
                  </a:cubicBezTo>
                  <a:cubicBezTo>
                    <a:pt x="98" y="110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16">
              <a:extLst>
                <a:ext uri="{FF2B5EF4-FFF2-40B4-BE49-F238E27FC236}">
                  <a16:creationId xmlns:a16="http://schemas.microsoft.com/office/drawing/2014/main" id="{C6E308BD-6439-434C-89EF-07F33590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013" y="4259263"/>
              <a:ext cx="117475" cy="161925"/>
            </a:xfrm>
            <a:custGeom>
              <a:avLst/>
              <a:gdLst>
                <a:gd name="T0" fmla="*/ 2 w 328"/>
                <a:gd name="T1" fmla="*/ 443 h 443"/>
                <a:gd name="T2" fmla="*/ 328 w 328"/>
                <a:gd name="T3" fmla="*/ 442 h 443"/>
                <a:gd name="T4" fmla="*/ 326 w 328"/>
                <a:gd name="T5" fmla="*/ 0 h 443"/>
                <a:gd name="T6" fmla="*/ 0 w 328"/>
                <a:gd name="T7" fmla="*/ 2 h 443"/>
                <a:gd name="T8" fmla="*/ 2 w 328"/>
                <a:gd name="T9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443">
                  <a:moveTo>
                    <a:pt x="2" y="443"/>
                  </a:moveTo>
                  <a:lnTo>
                    <a:pt x="328" y="442"/>
                  </a:lnTo>
                  <a:lnTo>
                    <a:pt x="326" y="0"/>
                  </a:lnTo>
                  <a:lnTo>
                    <a:pt x="0" y="2"/>
                  </a:lnTo>
                  <a:lnTo>
                    <a:pt x="2" y="443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17">
              <a:extLst>
                <a:ext uri="{FF2B5EF4-FFF2-40B4-BE49-F238E27FC236}">
                  <a16:creationId xmlns:a16="http://schemas.microsoft.com/office/drawing/2014/main" id="{A6CB8BF4-9B03-4312-B863-3B8BA5E5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4379913"/>
              <a:ext cx="350838" cy="107950"/>
            </a:xfrm>
            <a:custGeom>
              <a:avLst/>
              <a:gdLst>
                <a:gd name="T0" fmla="*/ 884 w 973"/>
                <a:gd name="T1" fmla="*/ 30 h 298"/>
                <a:gd name="T2" fmla="*/ 551 w 973"/>
                <a:gd name="T3" fmla="*/ 0 h 298"/>
                <a:gd name="T4" fmla="*/ 0 w 973"/>
                <a:gd name="T5" fmla="*/ 298 h 298"/>
                <a:gd name="T6" fmla="*/ 973 w 973"/>
                <a:gd name="T7" fmla="*/ 292 h 298"/>
                <a:gd name="T8" fmla="*/ 928 w 973"/>
                <a:gd name="T9" fmla="*/ 60 h 298"/>
                <a:gd name="T10" fmla="*/ 884 w 973"/>
                <a:gd name="T11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3" h="298">
                  <a:moveTo>
                    <a:pt x="884" y="30"/>
                  </a:moveTo>
                  <a:cubicBezTo>
                    <a:pt x="807" y="51"/>
                    <a:pt x="633" y="118"/>
                    <a:pt x="551" y="0"/>
                  </a:cubicBezTo>
                  <a:lnTo>
                    <a:pt x="0" y="298"/>
                  </a:lnTo>
                  <a:lnTo>
                    <a:pt x="973" y="292"/>
                  </a:lnTo>
                  <a:lnTo>
                    <a:pt x="928" y="60"/>
                  </a:lnTo>
                  <a:cubicBezTo>
                    <a:pt x="925" y="39"/>
                    <a:pt x="904" y="25"/>
                    <a:pt x="884" y="30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18">
              <a:extLst>
                <a:ext uri="{FF2B5EF4-FFF2-40B4-BE49-F238E27FC236}">
                  <a16:creationId xmlns:a16="http://schemas.microsoft.com/office/drawing/2014/main" id="{0A82B02B-559D-4082-8428-AF62D63D0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4486275"/>
              <a:ext cx="350838" cy="31750"/>
            </a:xfrm>
            <a:custGeom>
              <a:avLst/>
              <a:gdLst>
                <a:gd name="T0" fmla="*/ 1 w 974"/>
                <a:gd name="T1" fmla="*/ 91 h 91"/>
                <a:gd name="T2" fmla="*/ 974 w 974"/>
                <a:gd name="T3" fmla="*/ 84 h 91"/>
                <a:gd name="T4" fmla="*/ 973 w 974"/>
                <a:gd name="T5" fmla="*/ 0 h 91"/>
                <a:gd name="T6" fmla="*/ 0 w 974"/>
                <a:gd name="T7" fmla="*/ 6 h 91"/>
                <a:gd name="T8" fmla="*/ 1 w 974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91">
                  <a:moveTo>
                    <a:pt x="1" y="91"/>
                  </a:moveTo>
                  <a:lnTo>
                    <a:pt x="974" y="84"/>
                  </a:lnTo>
                  <a:lnTo>
                    <a:pt x="973" y="0"/>
                  </a:lnTo>
                  <a:lnTo>
                    <a:pt x="0" y="6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19">
              <a:extLst>
                <a:ext uri="{FF2B5EF4-FFF2-40B4-BE49-F238E27FC236}">
                  <a16:creationId xmlns:a16="http://schemas.microsoft.com/office/drawing/2014/main" id="{B8B9555C-D5B9-4ED1-B2C5-A6B6CC963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387850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1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2 w 111"/>
                <a:gd name="T13" fmla="*/ 108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2" y="106"/>
                    <a:pt x="81" y="104"/>
                  </a:cubicBezTo>
                  <a:cubicBezTo>
                    <a:pt x="45" y="55"/>
                    <a:pt x="9" y="31"/>
                    <a:pt x="9" y="31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9" y="2"/>
                    <a:pt x="19" y="0"/>
                    <a:pt x="26" y="5"/>
                  </a:cubicBezTo>
                  <a:cubicBezTo>
                    <a:pt x="28" y="6"/>
                    <a:pt x="66" y="32"/>
                    <a:pt x="106" y="86"/>
                  </a:cubicBezTo>
                  <a:cubicBezTo>
                    <a:pt x="111" y="93"/>
                    <a:pt x="109" y="103"/>
                    <a:pt x="102" y="108"/>
                  </a:cubicBezTo>
                  <a:cubicBezTo>
                    <a:pt x="98" y="111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0">
              <a:extLst>
                <a:ext uri="{FF2B5EF4-FFF2-40B4-BE49-F238E27FC236}">
                  <a16:creationId xmlns:a16="http://schemas.microsoft.com/office/drawing/2014/main" id="{4F56770F-00D6-45D5-8FB4-196AFB83F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276" y="4402138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0 h 111"/>
                <a:gd name="T6" fmla="*/ 5 w 111"/>
                <a:gd name="T7" fmla="*/ 9 h 111"/>
                <a:gd name="T8" fmla="*/ 26 w 111"/>
                <a:gd name="T9" fmla="*/ 4 h 111"/>
                <a:gd name="T10" fmla="*/ 106 w 111"/>
                <a:gd name="T11" fmla="*/ 85 h 111"/>
                <a:gd name="T12" fmla="*/ 102 w 111"/>
                <a:gd name="T13" fmla="*/ 107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2" y="106"/>
                    <a:pt x="81" y="104"/>
                  </a:cubicBezTo>
                  <a:cubicBezTo>
                    <a:pt x="45" y="55"/>
                    <a:pt x="9" y="30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9" y="0"/>
                    <a:pt x="26" y="4"/>
                  </a:cubicBezTo>
                  <a:cubicBezTo>
                    <a:pt x="28" y="5"/>
                    <a:pt x="66" y="32"/>
                    <a:pt x="106" y="85"/>
                  </a:cubicBezTo>
                  <a:cubicBezTo>
                    <a:pt x="111" y="92"/>
                    <a:pt x="109" y="102"/>
                    <a:pt x="102" y="107"/>
                  </a:cubicBezTo>
                  <a:cubicBezTo>
                    <a:pt x="98" y="110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21">
              <a:extLst>
                <a:ext uri="{FF2B5EF4-FFF2-40B4-BE49-F238E27FC236}">
                  <a16:creationId xmlns:a16="http://schemas.microsoft.com/office/drawing/2014/main" id="{8D238E83-12BC-4B66-B090-B398D9DE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288" y="4416425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1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2 w 111"/>
                <a:gd name="T13" fmla="*/ 107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2" y="106"/>
                    <a:pt x="81" y="104"/>
                  </a:cubicBezTo>
                  <a:cubicBezTo>
                    <a:pt x="45" y="55"/>
                    <a:pt x="9" y="31"/>
                    <a:pt x="9" y="31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9" y="2"/>
                    <a:pt x="19" y="0"/>
                    <a:pt x="26" y="5"/>
                  </a:cubicBezTo>
                  <a:cubicBezTo>
                    <a:pt x="28" y="6"/>
                    <a:pt x="67" y="32"/>
                    <a:pt x="106" y="86"/>
                  </a:cubicBezTo>
                  <a:cubicBezTo>
                    <a:pt x="111" y="93"/>
                    <a:pt x="109" y="102"/>
                    <a:pt x="102" y="107"/>
                  </a:cubicBezTo>
                  <a:cubicBezTo>
                    <a:pt x="98" y="111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2">
              <a:extLst>
                <a:ext uri="{FF2B5EF4-FFF2-40B4-BE49-F238E27FC236}">
                  <a16:creationId xmlns:a16="http://schemas.microsoft.com/office/drawing/2014/main" id="{8099F7A7-4A14-4046-8BFC-FA1629959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621088"/>
              <a:ext cx="476250" cy="712788"/>
            </a:xfrm>
            <a:custGeom>
              <a:avLst/>
              <a:gdLst>
                <a:gd name="T0" fmla="*/ 1254 w 1326"/>
                <a:gd name="T1" fmla="*/ 0 h 1963"/>
                <a:gd name="T2" fmla="*/ 1277 w 1326"/>
                <a:gd name="T3" fmla="*/ 141 h 1963"/>
                <a:gd name="T4" fmla="*/ 790 w 1326"/>
                <a:gd name="T5" fmla="*/ 714 h 1963"/>
                <a:gd name="T6" fmla="*/ 644 w 1326"/>
                <a:gd name="T7" fmla="*/ 714 h 1963"/>
                <a:gd name="T8" fmla="*/ 644 w 1326"/>
                <a:gd name="T9" fmla="*/ 1955 h 1963"/>
                <a:gd name="T10" fmla="*/ 38 w 1326"/>
                <a:gd name="T11" fmla="*/ 1963 h 1963"/>
                <a:gd name="T12" fmla="*/ 4 w 1326"/>
                <a:gd name="T13" fmla="*/ 443 h 1963"/>
                <a:gd name="T14" fmla="*/ 436 w 1326"/>
                <a:gd name="T15" fmla="*/ 2 h 1963"/>
                <a:gd name="T16" fmla="*/ 1254 w 1326"/>
                <a:gd name="T17" fmla="*/ 0 h 1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6" h="1963">
                  <a:moveTo>
                    <a:pt x="1254" y="0"/>
                  </a:moveTo>
                  <a:lnTo>
                    <a:pt x="1277" y="141"/>
                  </a:lnTo>
                  <a:cubicBezTo>
                    <a:pt x="1326" y="441"/>
                    <a:pt x="1094" y="714"/>
                    <a:pt x="790" y="714"/>
                  </a:cubicBezTo>
                  <a:lnTo>
                    <a:pt x="644" y="714"/>
                  </a:lnTo>
                  <a:lnTo>
                    <a:pt x="644" y="1955"/>
                  </a:lnTo>
                  <a:lnTo>
                    <a:pt x="38" y="1963"/>
                  </a:lnTo>
                  <a:lnTo>
                    <a:pt x="4" y="443"/>
                  </a:lnTo>
                  <a:cubicBezTo>
                    <a:pt x="0" y="201"/>
                    <a:pt x="194" y="2"/>
                    <a:pt x="436" y="2"/>
                  </a:cubicBezTo>
                  <a:lnTo>
                    <a:pt x="1254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Line 123">
              <a:extLst>
                <a:ext uri="{FF2B5EF4-FFF2-40B4-BE49-F238E27FC236}">
                  <a16:creationId xmlns:a16="http://schemas.microsoft.com/office/drawing/2014/main" id="{C54DC2DC-83D4-44F9-8DBB-FA6F040766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35751" y="3773488"/>
              <a:ext cx="0" cy="104775"/>
            </a:xfrm>
            <a:prstGeom prst="line">
              <a:avLst/>
            </a:pr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24">
              <a:extLst>
                <a:ext uri="{FF2B5EF4-FFF2-40B4-BE49-F238E27FC236}">
                  <a16:creationId xmlns:a16="http://schemas.microsoft.com/office/drawing/2014/main" id="{B8116112-CDA9-4837-B11B-144CE5B2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1" y="3617913"/>
              <a:ext cx="153988" cy="155575"/>
            </a:xfrm>
            <a:custGeom>
              <a:avLst/>
              <a:gdLst>
                <a:gd name="T0" fmla="*/ 0 w 426"/>
                <a:gd name="T1" fmla="*/ 430 h 430"/>
                <a:gd name="T2" fmla="*/ 426 w 426"/>
                <a:gd name="T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26" h="430">
                  <a:moveTo>
                    <a:pt x="0" y="430"/>
                  </a:moveTo>
                  <a:cubicBezTo>
                    <a:pt x="0" y="193"/>
                    <a:pt x="190" y="1"/>
                    <a:pt x="426" y="0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Line 125">
              <a:extLst>
                <a:ext uri="{FF2B5EF4-FFF2-40B4-BE49-F238E27FC236}">
                  <a16:creationId xmlns:a16="http://schemas.microsoft.com/office/drawing/2014/main" id="{E506596E-3D47-4035-A71B-F2810CEF20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89738" y="3617913"/>
              <a:ext cx="38100" cy="0"/>
            </a:xfrm>
            <a:prstGeom prst="line">
              <a:avLst/>
            </a:prstGeom>
            <a:noFill/>
            <a:ln w="11113" cap="flat">
              <a:solidFill>
                <a:srgbClr val="5438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26">
              <a:extLst>
                <a:ext uri="{FF2B5EF4-FFF2-40B4-BE49-F238E27FC236}">
                  <a16:creationId xmlns:a16="http://schemas.microsoft.com/office/drawing/2014/main" id="{18880E27-610A-4908-8850-1853534E4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538" y="3592513"/>
              <a:ext cx="565150" cy="938213"/>
            </a:xfrm>
            <a:custGeom>
              <a:avLst/>
              <a:gdLst>
                <a:gd name="T0" fmla="*/ 1569 w 1569"/>
                <a:gd name="T1" fmla="*/ 2583 h 2583"/>
                <a:gd name="T2" fmla="*/ 700 w 1569"/>
                <a:gd name="T3" fmla="*/ 0 h 2583"/>
                <a:gd name="T4" fmla="*/ 0 w 1569"/>
                <a:gd name="T5" fmla="*/ 2551 h 2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9" h="2583">
                  <a:moveTo>
                    <a:pt x="1569" y="2583"/>
                  </a:moveTo>
                  <a:lnTo>
                    <a:pt x="700" y="0"/>
                  </a:lnTo>
                  <a:lnTo>
                    <a:pt x="0" y="2551"/>
                  </a:lnTo>
                </a:path>
              </a:pathLst>
            </a:custGeom>
            <a:noFill/>
            <a:ln w="14288" cap="flat">
              <a:solidFill>
                <a:srgbClr val="5438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27">
              <a:extLst>
                <a:ext uri="{FF2B5EF4-FFF2-40B4-BE49-F238E27FC236}">
                  <a16:creationId xmlns:a16="http://schemas.microsoft.com/office/drawing/2014/main" id="{1B847884-DAB4-4450-AE44-75980A9AA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3592513"/>
              <a:ext cx="563563" cy="938213"/>
            </a:xfrm>
            <a:custGeom>
              <a:avLst/>
              <a:gdLst>
                <a:gd name="T0" fmla="*/ 1569 w 1569"/>
                <a:gd name="T1" fmla="*/ 2583 h 2583"/>
                <a:gd name="T2" fmla="*/ 700 w 1569"/>
                <a:gd name="T3" fmla="*/ 0 h 2583"/>
                <a:gd name="T4" fmla="*/ 0 w 1569"/>
                <a:gd name="T5" fmla="*/ 2551 h 2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9" h="2583">
                  <a:moveTo>
                    <a:pt x="1569" y="2583"/>
                  </a:moveTo>
                  <a:lnTo>
                    <a:pt x="700" y="0"/>
                  </a:lnTo>
                  <a:lnTo>
                    <a:pt x="0" y="2551"/>
                  </a:ln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128">
              <a:extLst>
                <a:ext uri="{FF2B5EF4-FFF2-40B4-BE49-F238E27FC236}">
                  <a16:creationId xmlns:a16="http://schemas.microsoft.com/office/drawing/2014/main" id="{FA3FBDC0-D5D3-4121-A85C-7849DE5E2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1" y="3559175"/>
              <a:ext cx="2219325" cy="63500"/>
            </a:xfrm>
            <a:prstGeom prst="rect">
              <a:avLst/>
            </a:pr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29">
              <a:extLst>
                <a:ext uri="{FF2B5EF4-FFF2-40B4-BE49-F238E27FC236}">
                  <a16:creationId xmlns:a16="http://schemas.microsoft.com/office/drawing/2014/main" id="{D15FEBC9-CBA0-4381-BAD6-011EFA1EB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1" y="2500313"/>
              <a:ext cx="579438" cy="230188"/>
            </a:xfrm>
            <a:custGeom>
              <a:avLst/>
              <a:gdLst>
                <a:gd name="T0" fmla="*/ 74 w 1609"/>
                <a:gd name="T1" fmla="*/ 635 h 635"/>
                <a:gd name="T2" fmla="*/ 1535 w 1609"/>
                <a:gd name="T3" fmla="*/ 635 h 635"/>
                <a:gd name="T4" fmla="*/ 1609 w 1609"/>
                <a:gd name="T5" fmla="*/ 561 h 635"/>
                <a:gd name="T6" fmla="*/ 1609 w 1609"/>
                <a:gd name="T7" fmla="*/ 74 h 635"/>
                <a:gd name="T8" fmla="*/ 1535 w 1609"/>
                <a:gd name="T9" fmla="*/ 0 h 635"/>
                <a:gd name="T10" fmla="*/ 74 w 1609"/>
                <a:gd name="T11" fmla="*/ 0 h 635"/>
                <a:gd name="T12" fmla="*/ 0 w 1609"/>
                <a:gd name="T13" fmla="*/ 74 h 635"/>
                <a:gd name="T14" fmla="*/ 0 w 1609"/>
                <a:gd name="T15" fmla="*/ 561 h 635"/>
                <a:gd name="T16" fmla="*/ 74 w 1609"/>
                <a:gd name="T17" fmla="*/ 635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9" h="635">
                  <a:moveTo>
                    <a:pt x="74" y="635"/>
                  </a:moveTo>
                  <a:lnTo>
                    <a:pt x="1535" y="635"/>
                  </a:lnTo>
                  <a:cubicBezTo>
                    <a:pt x="1576" y="635"/>
                    <a:pt x="1609" y="602"/>
                    <a:pt x="1609" y="561"/>
                  </a:cubicBezTo>
                  <a:lnTo>
                    <a:pt x="1609" y="74"/>
                  </a:lnTo>
                  <a:cubicBezTo>
                    <a:pt x="1609" y="33"/>
                    <a:pt x="1576" y="0"/>
                    <a:pt x="1535" y="0"/>
                  </a:cubicBezTo>
                  <a:lnTo>
                    <a:pt x="74" y="0"/>
                  </a:lnTo>
                  <a:cubicBezTo>
                    <a:pt x="33" y="0"/>
                    <a:pt x="0" y="33"/>
                    <a:pt x="0" y="74"/>
                  </a:cubicBezTo>
                  <a:lnTo>
                    <a:pt x="0" y="561"/>
                  </a:lnTo>
                  <a:cubicBezTo>
                    <a:pt x="0" y="602"/>
                    <a:pt x="33" y="635"/>
                    <a:pt x="74" y="635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Line 130">
              <a:extLst>
                <a:ext uri="{FF2B5EF4-FFF2-40B4-BE49-F238E27FC236}">
                  <a16:creationId xmlns:a16="http://schemas.microsoft.com/office/drawing/2014/main" id="{310E44C9-1C68-46D0-B8E8-0C8301855D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75326" y="2589213"/>
              <a:ext cx="385763" cy="0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Line 131">
              <a:extLst>
                <a:ext uri="{FF2B5EF4-FFF2-40B4-BE49-F238E27FC236}">
                  <a16:creationId xmlns:a16="http://schemas.microsoft.com/office/drawing/2014/main" id="{5EA38928-3D15-49AD-9EFB-5B5453F604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76913" y="2649538"/>
              <a:ext cx="131763" cy="0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32">
              <a:extLst>
                <a:ext uri="{FF2B5EF4-FFF2-40B4-BE49-F238E27FC236}">
                  <a16:creationId xmlns:a16="http://schemas.microsoft.com/office/drawing/2014/main" id="{9E189E13-79D6-4ECC-B733-F38F4DC2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3" y="2700338"/>
              <a:ext cx="131763" cy="104775"/>
            </a:xfrm>
            <a:custGeom>
              <a:avLst/>
              <a:gdLst>
                <a:gd name="T0" fmla="*/ 366 w 366"/>
                <a:gd name="T1" fmla="*/ 0 h 287"/>
                <a:gd name="T2" fmla="*/ 366 w 366"/>
                <a:gd name="T3" fmla="*/ 287 h 287"/>
                <a:gd name="T4" fmla="*/ 0 w 366"/>
                <a:gd name="T5" fmla="*/ 0 h 287"/>
                <a:gd name="T6" fmla="*/ 366 w 366"/>
                <a:gd name="T7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6" h="287">
                  <a:moveTo>
                    <a:pt x="366" y="0"/>
                  </a:moveTo>
                  <a:lnTo>
                    <a:pt x="366" y="287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33">
              <a:extLst>
                <a:ext uri="{FF2B5EF4-FFF2-40B4-BE49-F238E27FC236}">
                  <a16:creationId xmlns:a16="http://schemas.microsoft.com/office/drawing/2014/main" id="{2C6AB991-98B8-4AB9-BFE4-760032A77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2876550"/>
              <a:ext cx="366713" cy="644525"/>
            </a:xfrm>
            <a:custGeom>
              <a:avLst/>
              <a:gdLst>
                <a:gd name="T0" fmla="*/ 359 w 1022"/>
                <a:gd name="T1" fmla="*/ 0 h 1773"/>
                <a:gd name="T2" fmla="*/ 583 w 1022"/>
                <a:gd name="T3" fmla="*/ 887 h 1773"/>
                <a:gd name="T4" fmla="*/ 1022 w 1022"/>
                <a:gd name="T5" fmla="*/ 1646 h 1773"/>
                <a:gd name="T6" fmla="*/ 871 w 1022"/>
                <a:gd name="T7" fmla="*/ 1773 h 1773"/>
                <a:gd name="T8" fmla="*/ 249 w 1022"/>
                <a:gd name="T9" fmla="*/ 994 h 1773"/>
                <a:gd name="T10" fmla="*/ 0 w 1022"/>
                <a:gd name="T11" fmla="*/ 277 h 1773"/>
                <a:gd name="T12" fmla="*/ 359 w 1022"/>
                <a:gd name="T13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2" h="1773">
                  <a:moveTo>
                    <a:pt x="359" y="0"/>
                  </a:moveTo>
                  <a:lnTo>
                    <a:pt x="583" y="887"/>
                  </a:lnTo>
                  <a:lnTo>
                    <a:pt x="1022" y="1646"/>
                  </a:lnTo>
                  <a:lnTo>
                    <a:pt x="871" y="1773"/>
                  </a:lnTo>
                  <a:lnTo>
                    <a:pt x="249" y="994"/>
                  </a:lnTo>
                  <a:lnTo>
                    <a:pt x="0" y="277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F9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34">
              <a:extLst>
                <a:ext uri="{FF2B5EF4-FFF2-40B4-BE49-F238E27FC236}">
                  <a16:creationId xmlns:a16="http://schemas.microsoft.com/office/drawing/2014/main" id="{B9587434-9A76-44CF-9A77-123A94C7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826" y="3475038"/>
              <a:ext cx="227013" cy="141288"/>
            </a:xfrm>
            <a:custGeom>
              <a:avLst/>
              <a:gdLst>
                <a:gd name="T0" fmla="*/ 151 w 629"/>
                <a:gd name="T1" fmla="*/ 0 h 390"/>
                <a:gd name="T2" fmla="*/ 541 w 629"/>
                <a:gd name="T3" fmla="*/ 115 h 390"/>
                <a:gd name="T4" fmla="*/ 624 w 629"/>
                <a:gd name="T5" fmla="*/ 177 h 390"/>
                <a:gd name="T6" fmla="*/ 618 w 629"/>
                <a:gd name="T7" fmla="*/ 231 h 390"/>
                <a:gd name="T8" fmla="*/ 618 w 629"/>
                <a:gd name="T9" fmla="*/ 232 h 390"/>
                <a:gd name="T10" fmla="*/ 530 w 629"/>
                <a:gd name="T11" fmla="*/ 277 h 390"/>
                <a:gd name="T12" fmla="*/ 205 w 629"/>
                <a:gd name="T13" fmla="*/ 234 h 390"/>
                <a:gd name="T14" fmla="*/ 254 w 629"/>
                <a:gd name="T15" fmla="*/ 318 h 390"/>
                <a:gd name="T16" fmla="*/ 253 w 629"/>
                <a:gd name="T17" fmla="*/ 368 h 390"/>
                <a:gd name="T18" fmla="*/ 195 w 629"/>
                <a:gd name="T19" fmla="*/ 378 h 390"/>
                <a:gd name="T20" fmla="*/ 80 w 629"/>
                <a:gd name="T21" fmla="*/ 302 h 390"/>
                <a:gd name="T22" fmla="*/ 19 w 629"/>
                <a:gd name="T23" fmla="*/ 213 h 390"/>
                <a:gd name="T24" fmla="*/ 0 w 629"/>
                <a:gd name="T25" fmla="*/ 127 h 390"/>
                <a:gd name="T26" fmla="*/ 46 w 629"/>
                <a:gd name="T27" fmla="*/ 0 h 390"/>
                <a:gd name="T28" fmla="*/ 151 w 629"/>
                <a:gd name="T2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9" h="390">
                  <a:moveTo>
                    <a:pt x="151" y="0"/>
                  </a:moveTo>
                  <a:lnTo>
                    <a:pt x="541" y="115"/>
                  </a:lnTo>
                  <a:cubicBezTo>
                    <a:pt x="578" y="125"/>
                    <a:pt x="613" y="140"/>
                    <a:pt x="624" y="177"/>
                  </a:cubicBezTo>
                  <a:cubicBezTo>
                    <a:pt x="629" y="195"/>
                    <a:pt x="626" y="214"/>
                    <a:pt x="618" y="231"/>
                  </a:cubicBezTo>
                  <a:lnTo>
                    <a:pt x="618" y="232"/>
                  </a:lnTo>
                  <a:cubicBezTo>
                    <a:pt x="602" y="265"/>
                    <a:pt x="566" y="284"/>
                    <a:pt x="530" y="277"/>
                  </a:cubicBezTo>
                  <a:lnTo>
                    <a:pt x="205" y="234"/>
                  </a:lnTo>
                  <a:lnTo>
                    <a:pt x="254" y="318"/>
                  </a:lnTo>
                  <a:cubicBezTo>
                    <a:pt x="264" y="333"/>
                    <a:pt x="263" y="353"/>
                    <a:pt x="253" y="368"/>
                  </a:cubicBezTo>
                  <a:cubicBezTo>
                    <a:pt x="239" y="386"/>
                    <a:pt x="214" y="390"/>
                    <a:pt x="195" y="378"/>
                  </a:cubicBezTo>
                  <a:lnTo>
                    <a:pt x="80" y="302"/>
                  </a:lnTo>
                  <a:cubicBezTo>
                    <a:pt x="49" y="281"/>
                    <a:pt x="27" y="250"/>
                    <a:pt x="19" y="213"/>
                  </a:cubicBezTo>
                  <a:lnTo>
                    <a:pt x="0" y="127"/>
                  </a:lnTo>
                  <a:lnTo>
                    <a:pt x="46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9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5">
              <a:extLst>
                <a:ext uri="{FF2B5EF4-FFF2-40B4-BE49-F238E27FC236}">
                  <a16:creationId xmlns:a16="http://schemas.microsoft.com/office/drawing/2014/main" id="{88EBC533-5FF4-4793-A99B-403B5C45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488" y="2819400"/>
              <a:ext cx="171450" cy="276225"/>
            </a:xfrm>
            <a:custGeom>
              <a:avLst/>
              <a:gdLst>
                <a:gd name="T0" fmla="*/ 325 w 475"/>
                <a:gd name="T1" fmla="*/ 0 h 762"/>
                <a:gd name="T2" fmla="*/ 475 w 475"/>
                <a:gd name="T3" fmla="*/ 545 h 762"/>
                <a:gd name="T4" fmla="*/ 0 w 475"/>
                <a:gd name="T5" fmla="*/ 762 h 762"/>
                <a:gd name="T6" fmla="*/ 149 w 475"/>
                <a:gd name="T7" fmla="*/ 318 h 762"/>
                <a:gd name="T8" fmla="*/ 325 w 475"/>
                <a:gd name="T9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5" h="762">
                  <a:moveTo>
                    <a:pt x="325" y="0"/>
                  </a:moveTo>
                  <a:lnTo>
                    <a:pt x="475" y="545"/>
                  </a:lnTo>
                  <a:lnTo>
                    <a:pt x="0" y="762"/>
                  </a:lnTo>
                  <a:lnTo>
                    <a:pt x="149" y="31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36">
              <a:extLst>
                <a:ext uri="{FF2B5EF4-FFF2-40B4-BE49-F238E27FC236}">
                  <a16:creationId xmlns:a16="http://schemas.microsoft.com/office/drawing/2014/main" id="{416FCAAE-745A-4950-AA1F-1240791AA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1" y="2662238"/>
              <a:ext cx="665163" cy="765175"/>
            </a:xfrm>
            <a:custGeom>
              <a:avLst/>
              <a:gdLst>
                <a:gd name="T0" fmla="*/ 1200 w 1849"/>
                <a:gd name="T1" fmla="*/ 168 h 2110"/>
                <a:gd name="T2" fmla="*/ 478 w 1849"/>
                <a:gd name="T3" fmla="*/ 482 h 2110"/>
                <a:gd name="T4" fmla="*/ 0 w 1849"/>
                <a:gd name="T5" fmla="*/ 2012 h 2110"/>
                <a:gd name="T6" fmla="*/ 1182 w 1849"/>
                <a:gd name="T7" fmla="*/ 2110 h 2110"/>
                <a:gd name="T8" fmla="*/ 1645 w 1849"/>
                <a:gd name="T9" fmla="*/ 760 h 2110"/>
                <a:gd name="T10" fmla="*/ 1746 w 1849"/>
                <a:gd name="T11" fmla="*/ 382 h 2110"/>
                <a:gd name="T12" fmla="*/ 1546 w 1849"/>
                <a:gd name="T13" fmla="*/ 276 h 2110"/>
                <a:gd name="T14" fmla="*/ 1200 w 1849"/>
                <a:gd name="T15" fmla="*/ 168 h 2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9" h="2110">
                  <a:moveTo>
                    <a:pt x="1200" y="168"/>
                  </a:moveTo>
                  <a:cubicBezTo>
                    <a:pt x="1200" y="168"/>
                    <a:pt x="743" y="0"/>
                    <a:pt x="478" y="482"/>
                  </a:cubicBezTo>
                  <a:cubicBezTo>
                    <a:pt x="213" y="964"/>
                    <a:pt x="0" y="2012"/>
                    <a:pt x="0" y="2012"/>
                  </a:cubicBezTo>
                  <a:lnTo>
                    <a:pt x="1182" y="2110"/>
                  </a:lnTo>
                  <a:lnTo>
                    <a:pt x="1645" y="760"/>
                  </a:lnTo>
                  <a:cubicBezTo>
                    <a:pt x="1703" y="635"/>
                    <a:pt x="1849" y="474"/>
                    <a:pt x="1746" y="382"/>
                  </a:cubicBezTo>
                  <a:cubicBezTo>
                    <a:pt x="1699" y="341"/>
                    <a:pt x="1635" y="303"/>
                    <a:pt x="1546" y="276"/>
                  </a:cubicBezTo>
                  <a:cubicBezTo>
                    <a:pt x="1200" y="168"/>
                    <a:pt x="1200" y="168"/>
                    <a:pt x="1200" y="168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Line 137">
              <a:extLst>
                <a:ext uri="{FF2B5EF4-FFF2-40B4-BE49-F238E27FC236}">
                  <a16:creationId xmlns:a16="http://schemas.microsoft.com/office/drawing/2014/main" id="{2EDE2040-956C-4C21-B656-5CB00A3B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8" y="2946400"/>
              <a:ext cx="47625" cy="141288"/>
            </a:xfrm>
            <a:prstGeom prst="line">
              <a:avLst/>
            </a:prstGeom>
            <a:noFill/>
            <a:ln w="12700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38">
              <a:extLst>
                <a:ext uri="{FF2B5EF4-FFF2-40B4-BE49-F238E27FC236}">
                  <a16:creationId xmlns:a16="http://schemas.microsoft.com/office/drawing/2014/main" id="{6A54B3F9-22E4-4BA3-9A73-205CDB56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051" y="2794000"/>
              <a:ext cx="669925" cy="498475"/>
            </a:xfrm>
            <a:custGeom>
              <a:avLst/>
              <a:gdLst>
                <a:gd name="T0" fmla="*/ 854 w 1861"/>
                <a:gd name="T1" fmla="*/ 1016 h 1370"/>
                <a:gd name="T2" fmla="*/ 374 w 1861"/>
                <a:gd name="T3" fmla="*/ 0 h 1370"/>
                <a:gd name="T4" fmla="*/ 0 w 1861"/>
                <a:gd name="T5" fmla="*/ 549 h 1370"/>
                <a:gd name="T6" fmla="*/ 525 w 1861"/>
                <a:gd name="T7" fmla="*/ 1268 h 1370"/>
                <a:gd name="T8" fmla="*/ 730 w 1861"/>
                <a:gd name="T9" fmla="*/ 1366 h 1370"/>
                <a:gd name="T10" fmla="*/ 1731 w 1861"/>
                <a:gd name="T11" fmla="*/ 1321 h 1370"/>
                <a:gd name="T12" fmla="*/ 1861 w 1861"/>
                <a:gd name="T13" fmla="*/ 1147 h 1370"/>
                <a:gd name="T14" fmla="*/ 854 w 1861"/>
                <a:gd name="T15" fmla="*/ 1016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1" h="1370">
                  <a:moveTo>
                    <a:pt x="854" y="1016"/>
                  </a:moveTo>
                  <a:lnTo>
                    <a:pt x="374" y="0"/>
                  </a:lnTo>
                  <a:lnTo>
                    <a:pt x="0" y="549"/>
                  </a:lnTo>
                  <a:lnTo>
                    <a:pt x="525" y="1268"/>
                  </a:lnTo>
                  <a:cubicBezTo>
                    <a:pt x="573" y="1333"/>
                    <a:pt x="649" y="1370"/>
                    <a:pt x="730" y="1366"/>
                  </a:cubicBezTo>
                  <a:lnTo>
                    <a:pt x="1731" y="1321"/>
                  </a:lnTo>
                  <a:lnTo>
                    <a:pt x="1861" y="1147"/>
                  </a:lnTo>
                  <a:lnTo>
                    <a:pt x="854" y="1016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39">
              <a:extLst>
                <a:ext uri="{FF2B5EF4-FFF2-40B4-BE49-F238E27FC236}">
                  <a16:creationId xmlns:a16="http://schemas.microsoft.com/office/drawing/2014/main" id="{ADE88816-BC92-49A9-BA5C-5017C2F8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076" y="3211513"/>
              <a:ext cx="319088" cy="141288"/>
            </a:xfrm>
            <a:custGeom>
              <a:avLst/>
              <a:gdLst>
                <a:gd name="T0" fmla="*/ 248 w 889"/>
                <a:gd name="T1" fmla="*/ 0 h 390"/>
                <a:gd name="T2" fmla="*/ 681 w 889"/>
                <a:gd name="T3" fmla="*/ 25 h 390"/>
                <a:gd name="T4" fmla="*/ 859 w 889"/>
                <a:gd name="T5" fmla="*/ 85 h 390"/>
                <a:gd name="T6" fmla="*/ 884 w 889"/>
                <a:gd name="T7" fmla="*/ 132 h 390"/>
                <a:gd name="T8" fmla="*/ 836 w 889"/>
                <a:gd name="T9" fmla="*/ 159 h 390"/>
                <a:gd name="T10" fmla="*/ 662 w 889"/>
                <a:gd name="T11" fmla="*/ 112 h 390"/>
                <a:gd name="T12" fmla="*/ 539 w 889"/>
                <a:gd name="T13" fmla="*/ 102 h 390"/>
                <a:gd name="T14" fmla="*/ 592 w 889"/>
                <a:gd name="T15" fmla="*/ 150 h 390"/>
                <a:gd name="T16" fmla="*/ 644 w 889"/>
                <a:gd name="T17" fmla="*/ 236 h 390"/>
                <a:gd name="T18" fmla="*/ 651 w 889"/>
                <a:gd name="T19" fmla="*/ 264 h 390"/>
                <a:gd name="T20" fmla="*/ 598 w 889"/>
                <a:gd name="T21" fmla="*/ 356 h 390"/>
                <a:gd name="T22" fmla="*/ 513 w 889"/>
                <a:gd name="T23" fmla="*/ 380 h 390"/>
                <a:gd name="T24" fmla="*/ 423 w 889"/>
                <a:gd name="T25" fmla="*/ 336 h 390"/>
                <a:gd name="T26" fmla="*/ 396 w 889"/>
                <a:gd name="T27" fmla="*/ 270 h 390"/>
                <a:gd name="T28" fmla="*/ 313 w 889"/>
                <a:gd name="T29" fmla="*/ 229 h 390"/>
                <a:gd name="T30" fmla="*/ 91 w 889"/>
                <a:gd name="T31" fmla="*/ 175 h 390"/>
                <a:gd name="T32" fmla="*/ 111 w 889"/>
                <a:gd name="T33" fmla="*/ 71 h 390"/>
                <a:gd name="T34" fmla="*/ 248 w 88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9" h="390">
                  <a:moveTo>
                    <a:pt x="248" y="0"/>
                  </a:moveTo>
                  <a:lnTo>
                    <a:pt x="681" y="25"/>
                  </a:lnTo>
                  <a:lnTo>
                    <a:pt x="859" y="85"/>
                  </a:lnTo>
                  <a:cubicBezTo>
                    <a:pt x="878" y="91"/>
                    <a:pt x="889" y="112"/>
                    <a:pt x="884" y="132"/>
                  </a:cubicBezTo>
                  <a:cubicBezTo>
                    <a:pt x="878" y="153"/>
                    <a:pt x="857" y="164"/>
                    <a:pt x="836" y="159"/>
                  </a:cubicBezTo>
                  <a:lnTo>
                    <a:pt x="662" y="112"/>
                  </a:lnTo>
                  <a:lnTo>
                    <a:pt x="539" y="102"/>
                  </a:lnTo>
                  <a:lnTo>
                    <a:pt x="592" y="150"/>
                  </a:lnTo>
                  <a:cubicBezTo>
                    <a:pt x="617" y="173"/>
                    <a:pt x="635" y="203"/>
                    <a:pt x="644" y="236"/>
                  </a:cubicBezTo>
                  <a:lnTo>
                    <a:pt x="651" y="264"/>
                  </a:lnTo>
                  <a:cubicBezTo>
                    <a:pt x="661" y="304"/>
                    <a:pt x="638" y="344"/>
                    <a:pt x="598" y="356"/>
                  </a:cubicBezTo>
                  <a:lnTo>
                    <a:pt x="513" y="380"/>
                  </a:lnTo>
                  <a:cubicBezTo>
                    <a:pt x="476" y="390"/>
                    <a:pt x="437" y="371"/>
                    <a:pt x="423" y="336"/>
                  </a:cubicBezTo>
                  <a:lnTo>
                    <a:pt x="396" y="270"/>
                  </a:lnTo>
                  <a:lnTo>
                    <a:pt x="313" y="229"/>
                  </a:lnTo>
                  <a:cubicBezTo>
                    <a:pt x="313" y="229"/>
                    <a:pt x="197" y="264"/>
                    <a:pt x="91" y="175"/>
                  </a:cubicBezTo>
                  <a:cubicBezTo>
                    <a:pt x="0" y="98"/>
                    <a:pt x="101" y="75"/>
                    <a:pt x="111" y="71"/>
                  </a:cubicBezTo>
                  <a:cubicBezTo>
                    <a:pt x="120" y="67"/>
                    <a:pt x="248" y="0"/>
                    <a:pt x="248" y="0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0">
              <a:extLst>
                <a:ext uri="{FF2B5EF4-FFF2-40B4-BE49-F238E27FC236}">
                  <a16:creationId xmlns:a16="http://schemas.microsoft.com/office/drawing/2014/main" id="{78F48E4D-B41E-4494-8FDA-35CBEF14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426" y="2767013"/>
              <a:ext cx="347663" cy="420688"/>
            </a:xfrm>
            <a:custGeom>
              <a:avLst/>
              <a:gdLst>
                <a:gd name="T0" fmla="*/ 555 w 966"/>
                <a:gd name="T1" fmla="*/ 0 h 1158"/>
                <a:gd name="T2" fmla="*/ 966 w 966"/>
                <a:gd name="T3" fmla="*/ 704 h 1158"/>
                <a:gd name="T4" fmla="*/ 327 w 966"/>
                <a:gd name="T5" fmla="*/ 1158 h 1158"/>
                <a:gd name="T6" fmla="*/ 0 w 966"/>
                <a:gd name="T7" fmla="*/ 459 h 1158"/>
                <a:gd name="T8" fmla="*/ 555 w 966"/>
                <a:gd name="T9" fmla="*/ 0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6" h="1158">
                  <a:moveTo>
                    <a:pt x="555" y="0"/>
                  </a:moveTo>
                  <a:lnTo>
                    <a:pt x="966" y="704"/>
                  </a:lnTo>
                  <a:lnTo>
                    <a:pt x="327" y="1158"/>
                  </a:lnTo>
                  <a:lnTo>
                    <a:pt x="0" y="4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41">
              <a:extLst>
                <a:ext uri="{FF2B5EF4-FFF2-40B4-BE49-F238E27FC236}">
                  <a16:creationId xmlns:a16="http://schemas.microsoft.com/office/drawing/2014/main" id="{192E2558-39FF-4426-929F-7301C9BC2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3059113"/>
              <a:ext cx="111125" cy="125413"/>
            </a:xfrm>
            <a:custGeom>
              <a:avLst/>
              <a:gdLst>
                <a:gd name="T0" fmla="*/ 0 w 307"/>
                <a:gd name="T1" fmla="*/ 0 h 342"/>
                <a:gd name="T2" fmla="*/ 194 w 307"/>
                <a:gd name="T3" fmla="*/ 342 h 342"/>
                <a:gd name="T4" fmla="*/ 307 w 307"/>
                <a:gd name="T5" fmla="*/ 26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7" h="342">
                  <a:moveTo>
                    <a:pt x="0" y="0"/>
                  </a:moveTo>
                  <a:lnTo>
                    <a:pt x="194" y="342"/>
                  </a:lnTo>
                  <a:lnTo>
                    <a:pt x="307" y="260"/>
                  </a:lnTo>
                </a:path>
              </a:pathLst>
            </a:custGeom>
            <a:noFill/>
            <a:ln w="12700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Line 142">
              <a:extLst>
                <a:ext uri="{FF2B5EF4-FFF2-40B4-BE49-F238E27FC236}">
                  <a16:creationId xmlns:a16="http://schemas.microsoft.com/office/drawing/2014/main" id="{7F76DEB0-3051-47FF-81B4-1CC5231C2E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03801" y="2876550"/>
              <a:ext cx="95250" cy="179388"/>
            </a:xfrm>
            <a:prstGeom prst="line">
              <a:avLst/>
            </a:prstGeom>
            <a:noFill/>
            <a:ln w="12700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3">
              <a:extLst>
                <a:ext uri="{FF2B5EF4-FFF2-40B4-BE49-F238E27FC236}">
                  <a16:creationId xmlns:a16="http://schemas.microsoft.com/office/drawing/2014/main" id="{B386F51A-A6CA-4773-9162-7E2288238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013" y="4132263"/>
              <a:ext cx="144463" cy="315913"/>
            </a:xfrm>
            <a:custGeom>
              <a:avLst/>
              <a:gdLst>
                <a:gd name="T0" fmla="*/ 393 w 402"/>
                <a:gd name="T1" fmla="*/ 783 h 870"/>
                <a:gd name="T2" fmla="*/ 353 w 402"/>
                <a:gd name="T3" fmla="*/ 0 h 870"/>
                <a:gd name="T4" fmla="*/ 0 w 402"/>
                <a:gd name="T5" fmla="*/ 61 h 870"/>
                <a:gd name="T6" fmla="*/ 99 w 402"/>
                <a:gd name="T7" fmla="*/ 870 h 870"/>
                <a:gd name="T8" fmla="*/ 402 w 402"/>
                <a:gd name="T9" fmla="*/ 812 h 870"/>
                <a:gd name="T10" fmla="*/ 393 w 402"/>
                <a:gd name="T11" fmla="*/ 783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2" h="870">
                  <a:moveTo>
                    <a:pt x="393" y="783"/>
                  </a:moveTo>
                  <a:lnTo>
                    <a:pt x="353" y="0"/>
                  </a:lnTo>
                  <a:lnTo>
                    <a:pt x="0" y="61"/>
                  </a:lnTo>
                  <a:lnTo>
                    <a:pt x="99" y="870"/>
                  </a:lnTo>
                  <a:lnTo>
                    <a:pt x="402" y="812"/>
                  </a:lnTo>
                  <a:lnTo>
                    <a:pt x="393" y="78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44">
              <a:extLst>
                <a:ext uri="{FF2B5EF4-FFF2-40B4-BE49-F238E27FC236}">
                  <a16:creationId xmlns:a16="http://schemas.microsoft.com/office/drawing/2014/main" id="{FAA85DC5-88D3-4F74-8190-A7422FCE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488" y="4368800"/>
              <a:ext cx="382588" cy="115888"/>
            </a:xfrm>
            <a:custGeom>
              <a:avLst/>
              <a:gdLst>
                <a:gd name="T0" fmla="*/ 79 w 1062"/>
                <a:gd name="T1" fmla="*/ 65 h 322"/>
                <a:gd name="T2" fmla="*/ 449 w 1062"/>
                <a:gd name="T3" fmla="*/ 0 h 322"/>
                <a:gd name="T4" fmla="*/ 1062 w 1062"/>
                <a:gd name="T5" fmla="*/ 320 h 322"/>
                <a:gd name="T6" fmla="*/ 0 w 1062"/>
                <a:gd name="T7" fmla="*/ 322 h 322"/>
                <a:gd name="T8" fmla="*/ 79 w 1062"/>
                <a:gd name="T9" fmla="*/ 6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2" h="322">
                  <a:moveTo>
                    <a:pt x="79" y="65"/>
                  </a:moveTo>
                  <a:cubicBezTo>
                    <a:pt x="79" y="65"/>
                    <a:pt x="331" y="169"/>
                    <a:pt x="449" y="0"/>
                  </a:cubicBezTo>
                  <a:lnTo>
                    <a:pt x="1062" y="320"/>
                  </a:lnTo>
                  <a:lnTo>
                    <a:pt x="0" y="322"/>
                  </a:lnTo>
                  <a:lnTo>
                    <a:pt x="79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45">
              <a:extLst>
                <a:ext uri="{FF2B5EF4-FFF2-40B4-BE49-F238E27FC236}">
                  <a16:creationId xmlns:a16="http://schemas.microsoft.com/office/drawing/2014/main" id="{93951024-D5F9-46DE-B4C8-D842AABFC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488" y="4484688"/>
              <a:ext cx="382588" cy="33338"/>
            </a:xfrm>
            <a:custGeom>
              <a:avLst/>
              <a:gdLst>
                <a:gd name="T0" fmla="*/ 1062 w 1063"/>
                <a:gd name="T1" fmla="*/ 92 h 94"/>
                <a:gd name="T2" fmla="*/ 0 w 1063"/>
                <a:gd name="T3" fmla="*/ 94 h 94"/>
                <a:gd name="T4" fmla="*/ 1 w 1063"/>
                <a:gd name="T5" fmla="*/ 2 h 94"/>
                <a:gd name="T6" fmla="*/ 1063 w 1063"/>
                <a:gd name="T7" fmla="*/ 0 h 94"/>
                <a:gd name="T8" fmla="*/ 1062 w 1063"/>
                <a:gd name="T9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3" h="94">
                  <a:moveTo>
                    <a:pt x="1062" y="92"/>
                  </a:moveTo>
                  <a:lnTo>
                    <a:pt x="0" y="94"/>
                  </a:lnTo>
                  <a:lnTo>
                    <a:pt x="1" y="2"/>
                  </a:lnTo>
                  <a:lnTo>
                    <a:pt x="1063" y="0"/>
                  </a:lnTo>
                  <a:lnTo>
                    <a:pt x="106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46">
              <a:extLst>
                <a:ext uri="{FF2B5EF4-FFF2-40B4-BE49-F238E27FC236}">
                  <a16:creationId xmlns:a16="http://schemas.microsoft.com/office/drawing/2014/main" id="{4A848FA5-120B-48C4-B6E7-5772D56E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01" y="4376738"/>
              <a:ext cx="44450" cy="44450"/>
            </a:xfrm>
            <a:custGeom>
              <a:avLst/>
              <a:gdLst>
                <a:gd name="T0" fmla="*/ 26 w 123"/>
                <a:gd name="T1" fmla="*/ 119 h 121"/>
                <a:gd name="T2" fmla="*/ 33 w 123"/>
                <a:gd name="T3" fmla="*/ 114 h 121"/>
                <a:gd name="T4" fmla="*/ 113 w 123"/>
                <a:gd name="T5" fmla="*/ 33 h 121"/>
                <a:gd name="T6" fmla="*/ 118 w 123"/>
                <a:gd name="T7" fmla="*/ 10 h 121"/>
                <a:gd name="T8" fmla="*/ 94 w 123"/>
                <a:gd name="T9" fmla="*/ 5 h 121"/>
                <a:gd name="T10" fmla="*/ 5 w 123"/>
                <a:gd name="T11" fmla="*/ 94 h 121"/>
                <a:gd name="T12" fmla="*/ 9 w 123"/>
                <a:gd name="T13" fmla="*/ 118 h 121"/>
                <a:gd name="T14" fmla="*/ 26 w 123"/>
                <a:gd name="T15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1">
                  <a:moveTo>
                    <a:pt x="26" y="119"/>
                  </a:moveTo>
                  <a:cubicBezTo>
                    <a:pt x="29" y="118"/>
                    <a:pt x="31" y="116"/>
                    <a:pt x="33" y="114"/>
                  </a:cubicBezTo>
                  <a:cubicBezTo>
                    <a:pt x="73" y="60"/>
                    <a:pt x="112" y="33"/>
                    <a:pt x="113" y="33"/>
                  </a:cubicBezTo>
                  <a:cubicBezTo>
                    <a:pt x="121" y="28"/>
                    <a:pt x="123" y="17"/>
                    <a:pt x="118" y="10"/>
                  </a:cubicBezTo>
                  <a:cubicBezTo>
                    <a:pt x="112" y="2"/>
                    <a:pt x="102" y="0"/>
                    <a:pt x="94" y="5"/>
                  </a:cubicBezTo>
                  <a:cubicBezTo>
                    <a:pt x="92" y="6"/>
                    <a:pt x="49" y="35"/>
                    <a:pt x="5" y="94"/>
                  </a:cubicBezTo>
                  <a:cubicBezTo>
                    <a:pt x="0" y="102"/>
                    <a:pt x="1" y="112"/>
                    <a:pt x="9" y="118"/>
                  </a:cubicBezTo>
                  <a:cubicBezTo>
                    <a:pt x="14" y="121"/>
                    <a:pt x="20" y="121"/>
                    <a:pt x="26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47">
              <a:extLst>
                <a:ext uri="{FF2B5EF4-FFF2-40B4-BE49-F238E27FC236}">
                  <a16:creationId xmlns:a16="http://schemas.microsoft.com/office/drawing/2014/main" id="{D738A346-B153-4C3C-979E-397A26B58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63" y="4392613"/>
              <a:ext cx="44450" cy="44450"/>
            </a:xfrm>
            <a:custGeom>
              <a:avLst/>
              <a:gdLst>
                <a:gd name="T0" fmla="*/ 26 w 123"/>
                <a:gd name="T1" fmla="*/ 119 h 122"/>
                <a:gd name="T2" fmla="*/ 33 w 123"/>
                <a:gd name="T3" fmla="*/ 114 h 122"/>
                <a:gd name="T4" fmla="*/ 113 w 123"/>
                <a:gd name="T5" fmla="*/ 33 h 122"/>
                <a:gd name="T6" fmla="*/ 118 w 123"/>
                <a:gd name="T7" fmla="*/ 10 h 122"/>
                <a:gd name="T8" fmla="*/ 94 w 123"/>
                <a:gd name="T9" fmla="*/ 5 h 122"/>
                <a:gd name="T10" fmla="*/ 6 w 123"/>
                <a:gd name="T11" fmla="*/ 94 h 122"/>
                <a:gd name="T12" fmla="*/ 9 w 123"/>
                <a:gd name="T13" fmla="*/ 118 h 122"/>
                <a:gd name="T14" fmla="*/ 26 w 123"/>
                <a:gd name="T15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2">
                  <a:moveTo>
                    <a:pt x="26" y="119"/>
                  </a:moveTo>
                  <a:cubicBezTo>
                    <a:pt x="29" y="118"/>
                    <a:pt x="31" y="116"/>
                    <a:pt x="33" y="114"/>
                  </a:cubicBezTo>
                  <a:cubicBezTo>
                    <a:pt x="73" y="60"/>
                    <a:pt x="113" y="33"/>
                    <a:pt x="113" y="33"/>
                  </a:cubicBezTo>
                  <a:cubicBezTo>
                    <a:pt x="121" y="28"/>
                    <a:pt x="123" y="17"/>
                    <a:pt x="118" y="10"/>
                  </a:cubicBezTo>
                  <a:cubicBezTo>
                    <a:pt x="113" y="2"/>
                    <a:pt x="102" y="0"/>
                    <a:pt x="94" y="5"/>
                  </a:cubicBezTo>
                  <a:cubicBezTo>
                    <a:pt x="92" y="6"/>
                    <a:pt x="49" y="35"/>
                    <a:pt x="6" y="94"/>
                  </a:cubicBezTo>
                  <a:cubicBezTo>
                    <a:pt x="0" y="102"/>
                    <a:pt x="2" y="112"/>
                    <a:pt x="9" y="118"/>
                  </a:cubicBezTo>
                  <a:cubicBezTo>
                    <a:pt x="14" y="121"/>
                    <a:pt x="21" y="122"/>
                    <a:pt x="26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48">
              <a:extLst>
                <a:ext uri="{FF2B5EF4-FFF2-40B4-BE49-F238E27FC236}">
                  <a16:creationId xmlns:a16="http://schemas.microsoft.com/office/drawing/2014/main" id="{6649AFFE-E4D9-4D51-8EDE-5AA1D6038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4406900"/>
              <a:ext cx="44450" cy="44450"/>
            </a:xfrm>
            <a:custGeom>
              <a:avLst/>
              <a:gdLst>
                <a:gd name="T0" fmla="*/ 26 w 123"/>
                <a:gd name="T1" fmla="*/ 120 h 122"/>
                <a:gd name="T2" fmla="*/ 33 w 123"/>
                <a:gd name="T3" fmla="*/ 114 h 122"/>
                <a:gd name="T4" fmla="*/ 113 w 123"/>
                <a:gd name="T5" fmla="*/ 33 h 122"/>
                <a:gd name="T6" fmla="*/ 118 w 123"/>
                <a:gd name="T7" fmla="*/ 10 h 122"/>
                <a:gd name="T8" fmla="*/ 94 w 123"/>
                <a:gd name="T9" fmla="*/ 6 h 122"/>
                <a:gd name="T10" fmla="*/ 6 w 123"/>
                <a:gd name="T11" fmla="*/ 95 h 122"/>
                <a:gd name="T12" fmla="*/ 10 w 123"/>
                <a:gd name="T13" fmla="*/ 118 h 122"/>
                <a:gd name="T14" fmla="*/ 26 w 123"/>
                <a:gd name="T15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2">
                  <a:moveTo>
                    <a:pt x="26" y="120"/>
                  </a:moveTo>
                  <a:cubicBezTo>
                    <a:pt x="29" y="118"/>
                    <a:pt x="32" y="117"/>
                    <a:pt x="33" y="114"/>
                  </a:cubicBezTo>
                  <a:cubicBezTo>
                    <a:pt x="73" y="60"/>
                    <a:pt x="113" y="34"/>
                    <a:pt x="113" y="33"/>
                  </a:cubicBezTo>
                  <a:cubicBezTo>
                    <a:pt x="121" y="28"/>
                    <a:pt x="123" y="18"/>
                    <a:pt x="118" y="10"/>
                  </a:cubicBezTo>
                  <a:cubicBezTo>
                    <a:pt x="113" y="2"/>
                    <a:pt x="102" y="0"/>
                    <a:pt x="94" y="6"/>
                  </a:cubicBezTo>
                  <a:cubicBezTo>
                    <a:pt x="93" y="7"/>
                    <a:pt x="49" y="36"/>
                    <a:pt x="6" y="95"/>
                  </a:cubicBezTo>
                  <a:cubicBezTo>
                    <a:pt x="0" y="102"/>
                    <a:pt x="2" y="113"/>
                    <a:pt x="10" y="118"/>
                  </a:cubicBezTo>
                  <a:cubicBezTo>
                    <a:pt x="15" y="122"/>
                    <a:pt x="21" y="122"/>
                    <a:pt x="26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49">
              <a:extLst>
                <a:ext uri="{FF2B5EF4-FFF2-40B4-BE49-F238E27FC236}">
                  <a16:creationId xmlns:a16="http://schemas.microsoft.com/office/drawing/2014/main" id="{B667A32F-DA9D-4BD3-A71F-B324929D6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6" y="3406775"/>
              <a:ext cx="533400" cy="931863"/>
            </a:xfrm>
            <a:custGeom>
              <a:avLst/>
              <a:gdLst>
                <a:gd name="T0" fmla="*/ 680 w 1482"/>
                <a:gd name="T1" fmla="*/ 59 h 2567"/>
                <a:gd name="T2" fmla="*/ 1339 w 1482"/>
                <a:gd name="T3" fmla="*/ 1041 h 2567"/>
                <a:gd name="T4" fmla="*/ 1413 w 1482"/>
                <a:gd name="T5" fmla="*/ 1344 h 2567"/>
                <a:gd name="T6" fmla="*/ 1482 w 1482"/>
                <a:gd name="T7" fmla="*/ 2528 h 2567"/>
                <a:gd name="T8" fmla="*/ 901 w 1482"/>
                <a:gd name="T9" fmla="*/ 2567 h 2567"/>
                <a:gd name="T10" fmla="*/ 755 w 1482"/>
                <a:gd name="T11" fmla="*/ 1392 h 2567"/>
                <a:gd name="T12" fmla="*/ 36 w 1482"/>
                <a:gd name="T13" fmla="*/ 233 h 2567"/>
                <a:gd name="T14" fmla="*/ 0 w 1482"/>
                <a:gd name="T15" fmla="*/ 0 h 2567"/>
                <a:gd name="T16" fmla="*/ 680 w 1482"/>
                <a:gd name="T17" fmla="*/ 59 h 2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2" h="2567">
                  <a:moveTo>
                    <a:pt x="680" y="59"/>
                  </a:moveTo>
                  <a:lnTo>
                    <a:pt x="1339" y="1041"/>
                  </a:lnTo>
                  <a:cubicBezTo>
                    <a:pt x="1409" y="1162"/>
                    <a:pt x="1404" y="1204"/>
                    <a:pt x="1413" y="1344"/>
                  </a:cubicBezTo>
                  <a:lnTo>
                    <a:pt x="1482" y="2528"/>
                  </a:lnTo>
                  <a:lnTo>
                    <a:pt x="901" y="2567"/>
                  </a:lnTo>
                  <a:lnTo>
                    <a:pt x="755" y="1392"/>
                  </a:lnTo>
                  <a:lnTo>
                    <a:pt x="36" y="233"/>
                  </a:lnTo>
                  <a:lnTo>
                    <a:pt x="0" y="0"/>
                  </a:lnTo>
                  <a:lnTo>
                    <a:pt x="680" y="59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50">
              <a:extLst>
                <a:ext uri="{FF2B5EF4-FFF2-40B4-BE49-F238E27FC236}">
                  <a16:creationId xmlns:a16="http://schemas.microsoft.com/office/drawing/2014/main" id="{29F8C987-480E-45A8-8745-DD6A39F28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263" y="4141788"/>
              <a:ext cx="182563" cy="306388"/>
            </a:xfrm>
            <a:custGeom>
              <a:avLst/>
              <a:gdLst>
                <a:gd name="T0" fmla="*/ 303 w 510"/>
                <a:gd name="T1" fmla="*/ 810 h 844"/>
                <a:gd name="T2" fmla="*/ 510 w 510"/>
                <a:gd name="T3" fmla="*/ 0 h 844"/>
                <a:gd name="T4" fmla="*/ 157 w 510"/>
                <a:gd name="T5" fmla="*/ 61 h 844"/>
                <a:gd name="T6" fmla="*/ 0 w 510"/>
                <a:gd name="T7" fmla="*/ 810 h 844"/>
                <a:gd name="T8" fmla="*/ 288 w 510"/>
                <a:gd name="T9" fmla="*/ 844 h 844"/>
                <a:gd name="T10" fmla="*/ 303 w 510"/>
                <a:gd name="T11" fmla="*/ 810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0" h="844">
                  <a:moveTo>
                    <a:pt x="303" y="810"/>
                  </a:moveTo>
                  <a:lnTo>
                    <a:pt x="510" y="0"/>
                  </a:lnTo>
                  <a:lnTo>
                    <a:pt x="157" y="61"/>
                  </a:lnTo>
                  <a:lnTo>
                    <a:pt x="0" y="810"/>
                  </a:lnTo>
                  <a:lnTo>
                    <a:pt x="288" y="844"/>
                  </a:lnTo>
                  <a:lnTo>
                    <a:pt x="303" y="81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51">
              <a:extLst>
                <a:ext uri="{FF2B5EF4-FFF2-40B4-BE49-F238E27FC236}">
                  <a16:creationId xmlns:a16="http://schemas.microsoft.com/office/drawing/2014/main" id="{A04D71D9-3147-4929-8750-1E5A029B2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4368800"/>
              <a:ext cx="381000" cy="115888"/>
            </a:xfrm>
            <a:custGeom>
              <a:avLst/>
              <a:gdLst>
                <a:gd name="T0" fmla="*/ 78 w 1061"/>
                <a:gd name="T1" fmla="*/ 65 h 322"/>
                <a:gd name="T2" fmla="*/ 449 w 1061"/>
                <a:gd name="T3" fmla="*/ 0 h 322"/>
                <a:gd name="T4" fmla="*/ 1061 w 1061"/>
                <a:gd name="T5" fmla="*/ 320 h 322"/>
                <a:gd name="T6" fmla="*/ 0 w 1061"/>
                <a:gd name="T7" fmla="*/ 322 h 322"/>
                <a:gd name="T8" fmla="*/ 78 w 1061"/>
                <a:gd name="T9" fmla="*/ 6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1" h="322">
                  <a:moveTo>
                    <a:pt x="78" y="65"/>
                  </a:moveTo>
                  <a:cubicBezTo>
                    <a:pt x="78" y="65"/>
                    <a:pt x="330" y="169"/>
                    <a:pt x="449" y="0"/>
                  </a:cubicBezTo>
                  <a:lnTo>
                    <a:pt x="1061" y="320"/>
                  </a:lnTo>
                  <a:lnTo>
                    <a:pt x="0" y="322"/>
                  </a:lnTo>
                  <a:lnTo>
                    <a:pt x="78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52">
              <a:extLst>
                <a:ext uri="{FF2B5EF4-FFF2-40B4-BE49-F238E27FC236}">
                  <a16:creationId xmlns:a16="http://schemas.microsoft.com/office/drawing/2014/main" id="{417A08C3-993D-42F7-94FA-547EAE619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4484688"/>
              <a:ext cx="381000" cy="33338"/>
            </a:xfrm>
            <a:custGeom>
              <a:avLst/>
              <a:gdLst>
                <a:gd name="T0" fmla="*/ 1062 w 1062"/>
                <a:gd name="T1" fmla="*/ 92 h 94"/>
                <a:gd name="T2" fmla="*/ 0 w 1062"/>
                <a:gd name="T3" fmla="*/ 94 h 94"/>
                <a:gd name="T4" fmla="*/ 1 w 1062"/>
                <a:gd name="T5" fmla="*/ 2 h 94"/>
                <a:gd name="T6" fmla="*/ 1062 w 1062"/>
                <a:gd name="T7" fmla="*/ 0 h 94"/>
                <a:gd name="T8" fmla="*/ 1062 w 1062"/>
                <a:gd name="T9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2" h="94">
                  <a:moveTo>
                    <a:pt x="1062" y="92"/>
                  </a:moveTo>
                  <a:lnTo>
                    <a:pt x="0" y="94"/>
                  </a:lnTo>
                  <a:lnTo>
                    <a:pt x="1" y="2"/>
                  </a:lnTo>
                  <a:lnTo>
                    <a:pt x="1062" y="0"/>
                  </a:lnTo>
                  <a:lnTo>
                    <a:pt x="106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53">
              <a:extLst>
                <a:ext uri="{FF2B5EF4-FFF2-40B4-BE49-F238E27FC236}">
                  <a16:creationId xmlns:a16="http://schemas.microsoft.com/office/drawing/2014/main" id="{F0C1BDD8-AB51-4DCE-9ADE-CB2A9A911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51" y="4376738"/>
              <a:ext cx="44450" cy="44450"/>
            </a:xfrm>
            <a:custGeom>
              <a:avLst/>
              <a:gdLst>
                <a:gd name="T0" fmla="*/ 26 w 123"/>
                <a:gd name="T1" fmla="*/ 119 h 121"/>
                <a:gd name="T2" fmla="*/ 34 w 123"/>
                <a:gd name="T3" fmla="*/ 114 h 121"/>
                <a:gd name="T4" fmla="*/ 113 w 123"/>
                <a:gd name="T5" fmla="*/ 33 h 121"/>
                <a:gd name="T6" fmla="*/ 118 w 123"/>
                <a:gd name="T7" fmla="*/ 10 h 121"/>
                <a:gd name="T8" fmla="*/ 95 w 123"/>
                <a:gd name="T9" fmla="*/ 5 h 121"/>
                <a:gd name="T10" fmla="*/ 6 w 123"/>
                <a:gd name="T11" fmla="*/ 94 h 121"/>
                <a:gd name="T12" fmla="*/ 10 w 123"/>
                <a:gd name="T13" fmla="*/ 118 h 121"/>
                <a:gd name="T14" fmla="*/ 26 w 123"/>
                <a:gd name="T15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1">
                  <a:moveTo>
                    <a:pt x="26" y="119"/>
                  </a:moveTo>
                  <a:cubicBezTo>
                    <a:pt x="29" y="118"/>
                    <a:pt x="32" y="116"/>
                    <a:pt x="34" y="114"/>
                  </a:cubicBezTo>
                  <a:cubicBezTo>
                    <a:pt x="73" y="60"/>
                    <a:pt x="113" y="33"/>
                    <a:pt x="113" y="33"/>
                  </a:cubicBezTo>
                  <a:cubicBezTo>
                    <a:pt x="121" y="28"/>
                    <a:pt x="123" y="17"/>
                    <a:pt x="118" y="10"/>
                  </a:cubicBezTo>
                  <a:cubicBezTo>
                    <a:pt x="113" y="2"/>
                    <a:pt x="102" y="0"/>
                    <a:pt x="95" y="5"/>
                  </a:cubicBezTo>
                  <a:cubicBezTo>
                    <a:pt x="93" y="6"/>
                    <a:pt x="49" y="35"/>
                    <a:pt x="6" y="94"/>
                  </a:cubicBezTo>
                  <a:cubicBezTo>
                    <a:pt x="0" y="102"/>
                    <a:pt x="2" y="112"/>
                    <a:pt x="10" y="118"/>
                  </a:cubicBezTo>
                  <a:cubicBezTo>
                    <a:pt x="15" y="121"/>
                    <a:pt x="21" y="121"/>
                    <a:pt x="26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54">
              <a:extLst>
                <a:ext uri="{FF2B5EF4-FFF2-40B4-BE49-F238E27FC236}">
                  <a16:creationId xmlns:a16="http://schemas.microsoft.com/office/drawing/2014/main" id="{1ACB5CA6-78D2-49E8-AC16-1ECAC8D0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3" y="4392613"/>
              <a:ext cx="44450" cy="44450"/>
            </a:xfrm>
            <a:custGeom>
              <a:avLst/>
              <a:gdLst>
                <a:gd name="T0" fmla="*/ 26 w 123"/>
                <a:gd name="T1" fmla="*/ 119 h 122"/>
                <a:gd name="T2" fmla="*/ 33 w 123"/>
                <a:gd name="T3" fmla="*/ 114 h 122"/>
                <a:gd name="T4" fmla="*/ 113 w 123"/>
                <a:gd name="T5" fmla="*/ 33 h 122"/>
                <a:gd name="T6" fmla="*/ 117 w 123"/>
                <a:gd name="T7" fmla="*/ 10 h 122"/>
                <a:gd name="T8" fmla="*/ 94 w 123"/>
                <a:gd name="T9" fmla="*/ 5 h 122"/>
                <a:gd name="T10" fmla="*/ 5 w 123"/>
                <a:gd name="T11" fmla="*/ 94 h 122"/>
                <a:gd name="T12" fmla="*/ 9 w 123"/>
                <a:gd name="T13" fmla="*/ 118 h 122"/>
                <a:gd name="T14" fmla="*/ 26 w 123"/>
                <a:gd name="T15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2">
                  <a:moveTo>
                    <a:pt x="26" y="119"/>
                  </a:moveTo>
                  <a:cubicBezTo>
                    <a:pt x="28" y="118"/>
                    <a:pt x="31" y="116"/>
                    <a:pt x="33" y="114"/>
                  </a:cubicBezTo>
                  <a:cubicBezTo>
                    <a:pt x="72" y="60"/>
                    <a:pt x="112" y="33"/>
                    <a:pt x="113" y="33"/>
                  </a:cubicBezTo>
                  <a:cubicBezTo>
                    <a:pt x="121" y="28"/>
                    <a:pt x="123" y="17"/>
                    <a:pt x="117" y="10"/>
                  </a:cubicBezTo>
                  <a:cubicBezTo>
                    <a:pt x="112" y="2"/>
                    <a:pt x="101" y="0"/>
                    <a:pt x="94" y="5"/>
                  </a:cubicBezTo>
                  <a:cubicBezTo>
                    <a:pt x="92" y="6"/>
                    <a:pt x="49" y="35"/>
                    <a:pt x="5" y="94"/>
                  </a:cubicBezTo>
                  <a:cubicBezTo>
                    <a:pt x="0" y="102"/>
                    <a:pt x="1" y="112"/>
                    <a:pt x="9" y="118"/>
                  </a:cubicBezTo>
                  <a:cubicBezTo>
                    <a:pt x="14" y="121"/>
                    <a:pt x="20" y="122"/>
                    <a:pt x="26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55">
              <a:extLst>
                <a:ext uri="{FF2B5EF4-FFF2-40B4-BE49-F238E27FC236}">
                  <a16:creationId xmlns:a16="http://schemas.microsoft.com/office/drawing/2014/main" id="{95D9C444-B9D9-45F0-97BC-A841B2E7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6" y="4406900"/>
              <a:ext cx="44450" cy="44450"/>
            </a:xfrm>
            <a:custGeom>
              <a:avLst/>
              <a:gdLst>
                <a:gd name="T0" fmla="*/ 26 w 123"/>
                <a:gd name="T1" fmla="*/ 120 h 122"/>
                <a:gd name="T2" fmla="*/ 33 w 123"/>
                <a:gd name="T3" fmla="*/ 114 h 122"/>
                <a:gd name="T4" fmla="*/ 113 w 123"/>
                <a:gd name="T5" fmla="*/ 33 h 122"/>
                <a:gd name="T6" fmla="*/ 118 w 123"/>
                <a:gd name="T7" fmla="*/ 10 h 122"/>
                <a:gd name="T8" fmla="*/ 94 w 123"/>
                <a:gd name="T9" fmla="*/ 6 h 122"/>
                <a:gd name="T10" fmla="*/ 5 w 123"/>
                <a:gd name="T11" fmla="*/ 95 h 122"/>
                <a:gd name="T12" fmla="*/ 9 w 123"/>
                <a:gd name="T13" fmla="*/ 118 h 122"/>
                <a:gd name="T14" fmla="*/ 26 w 123"/>
                <a:gd name="T15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2">
                  <a:moveTo>
                    <a:pt x="26" y="120"/>
                  </a:moveTo>
                  <a:cubicBezTo>
                    <a:pt x="29" y="118"/>
                    <a:pt x="31" y="117"/>
                    <a:pt x="33" y="114"/>
                  </a:cubicBezTo>
                  <a:cubicBezTo>
                    <a:pt x="73" y="60"/>
                    <a:pt x="113" y="34"/>
                    <a:pt x="113" y="33"/>
                  </a:cubicBezTo>
                  <a:cubicBezTo>
                    <a:pt x="121" y="28"/>
                    <a:pt x="123" y="18"/>
                    <a:pt x="118" y="10"/>
                  </a:cubicBezTo>
                  <a:cubicBezTo>
                    <a:pt x="112" y="2"/>
                    <a:pt x="102" y="0"/>
                    <a:pt x="94" y="6"/>
                  </a:cubicBezTo>
                  <a:cubicBezTo>
                    <a:pt x="92" y="7"/>
                    <a:pt x="49" y="36"/>
                    <a:pt x="5" y="95"/>
                  </a:cubicBezTo>
                  <a:cubicBezTo>
                    <a:pt x="0" y="102"/>
                    <a:pt x="2" y="113"/>
                    <a:pt x="9" y="118"/>
                  </a:cubicBezTo>
                  <a:cubicBezTo>
                    <a:pt x="14" y="122"/>
                    <a:pt x="21" y="122"/>
                    <a:pt x="26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56">
              <a:extLst>
                <a:ext uri="{FF2B5EF4-FFF2-40B4-BE49-F238E27FC236}">
                  <a16:creationId xmlns:a16="http://schemas.microsoft.com/office/drawing/2014/main" id="{0707D247-BEE5-4893-8694-E5D13F489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6" y="3543300"/>
              <a:ext cx="68263" cy="131763"/>
            </a:xfrm>
            <a:custGeom>
              <a:avLst/>
              <a:gdLst>
                <a:gd name="T0" fmla="*/ 1 w 191"/>
                <a:gd name="T1" fmla="*/ 360 h 360"/>
                <a:gd name="T2" fmla="*/ 0 w 191"/>
                <a:gd name="T3" fmla="*/ 222 h 360"/>
                <a:gd name="T4" fmla="*/ 191 w 191"/>
                <a:gd name="T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360">
                  <a:moveTo>
                    <a:pt x="1" y="360"/>
                  </a:moveTo>
                  <a:lnTo>
                    <a:pt x="0" y="222"/>
                  </a:lnTo>
                  <a:lnTo>
                    <a:pt x="191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57">
              <a:extLst>
                <a:ext uri="{FF2B5EF4-FFF2-40B4-BE49-F238E27FC236}">
                  <a16:creationId xmlns:a16="http://schemas.microsoft.com/office/drawing/2014/main" id="{ADCA25FB-772C-4716-A47D-11813A170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392488"/>
              <a:ext cx="398463" cy="954088"/>
            </a:xfrm>
            <a:custGeom>
              <a:avLst/>
              <a:gdLst>
                <a:gd name="T0" fmla="*/ 155 w 1112"/>
                <a:gd name="T1" fmla="*/ 0 h 2628"/>
                <a:gd name="T2" fmla="*/ 197 w 1112"/>
                <a:gd name="T3" fmla="*/ 782 h 2628"/>
                <a:gd name="T4" fmla="*/ 219 w 1112"/>
                <a:gd name="T5" fmla="*/ 830 h 2628"/>
                <a:gd name="T6" fmla="*/ 299 w 1112"/>
                <a:gd name="T7" fmla="*/ 1515 h 2628"/>
                <a:gd name="T8" fmla="*/ 25 w 1112"/>
                <a:gd name="T9" fmla="*/ 2621 h 2628"/>
                <a:gd name="T10" fmla="*/ 629 w 1112"/>
                <a:gd name="T11" fmla="*/ 2628 h 2628"/>
                <a:gd name="T12" fmla="*/ 955 w 1112"/>
                <a:gd name="T13" fmla="*/ 1655 h 2628"/>
                <a:gd name="T14" fmla="*/ 979 w 1112"/>
                <a:gd name="T15" fmla="*/ 1506 h 2628"/>
                <a:gd name="T16" fmla="*/ 971 w 1112"/>
                <a:gd name="T17" fmla="*/ 251 h 2628"/>
                <a:gd name="T18" fmla="*/ 1112 w 1112"/>
                <a:gd name="T19" fmla="*/ 80 h 2628"/>
                <a:gd name="T20" fmla="*/ 155 w 1112"/>
                <a:gd name="T21" fmla="*/ 0 h 2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2" h="2628">
                  <a:moveTo>
                    <a:pt x="155" y="0"/>
                  </a:moveTo>
                  <a:cubicBezTo>
                    <a:pt x="155" y="0"/>
                    <a:pt x="0" y="331"/>
                    <a:pt x="197" y="782"/>
                  </a:cubicBezTo>
                  <a:cubicBezTo>
                    <a:pt x="204" y="800"/>
                    <a:pt x="212" y="815"/>
                    <a:pt x="219" y="830"/>
                  </a:cubicBezTo>
                  <a:lnTo>
                    <a:pt x="299" y="1515"/>
                  </a:lnTo>
                  <a:lnTo>
                    <a:pt x="25" y="2621"/>
                  </a:lnTo>
                  <a:lnTo>
                    <a:pt x="629" y="2628"/>
                  </a:lnTo>
                  <a:lnTo>
                    <a:pt x="955" y="1655"/>
                  </a:lnTo>
                  <a:cubicBezTo>
                    <a:pt x="968" y="1606"/>
                    <a:pt x="976" y="1557"/>
                    <a:pt x="979" y="1506"/>
                  </a:cubicBezTo>
                  <a:lnTo>
                    <a:pt x="971" y="251"/>
                  </a:lnTo>
                  <a:lnTo>
                    <a:pt x="1112" y="8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58">
              <a:extLst>
                <a:ext uri="{FF2B5EF4-FFF2-40B4-BE49-F238E27FC236}">
                  <a16:creationId xmlns:a16="http://schemas.microsoft.com/office/drawing/2014/main" id="{85C931AA-1270-441E-BD89-DC4A56F68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1" y="2465388"/>
              <a:ext cx="82550" cy="100013"/>
            </a:xfrm>
            <a:custGeom>
              <a:avLst/>
              <a:gdLst>
                <a:gd name="T0" fmla="*/ 98 w 229"/>
                <a:gd name="T1" fmla="*/ 0 h 273"/>
                <a:gd name="T2" fmla="*/ 0 w 229"/>
                <a:gd name="T3" fmla="*/ 265 h 273"/>
                <a:gd name="T4" fmla="*/ 98 w 229"/>
                <a:gd name="T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9" h="273">
                  <a:moveTo>
                    <a:pt x="98" y="0"/>
                  </a:moveTo>
                  <a:cubicBezTo>
                    <a:pt x="98" y="0"/>
                    <a:pt x="229" y="273"/>
                    <a:pt x="0" y="265"/>
                  </a:cubicBezTo>
                  <a:lnTo>
                    <a:pt x="98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59">
              <a:extLst>
                <a:ext uri="{FF2B5EF4-FFF2-40B4-BE49-F238E27FC236}">
                  <a16:creationId xmlns:a16="http://schemas.microsoft.com/office/drawing/2014/main" id="{9E3A574D-B710-4F06-8711-382997905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2552700"/>
              <a:ext cx="96838" cy="100013"/>
            </a:xfrm>
            <a:custGeom>
              <a:avLst/>
              <a:gdLst>
                <a:gd name="T0" fmla="*/ 27 w 272"/>
                <a:gd name="T1" fmla="*/ 93 h 278"/>
                <a:gd name="T2" fmla="*/ 89 w 272"/>
                <a:gd name="T3" fmla="*/ 252 h 278"/>
                <a:gd name="T4" fmla="*/ 246 w 272"/>
                <a:gd name="T5" fmla="*/ 185 h 278"/>
                <a:gd name="T6" fmla="*/ 184 w 272"/>
                <a:gd name="T7" fmla="*/ 26 h 278"/>
                <a:gd name="T8" fmla="*/ 27 w 272"/>
                <a:gd name="T9" fmla="*/ 9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8">
                  <a:moveTo>
                    <a:pt x="27" y="93"/>
                  </a:moveTo>
                  <a:cubicBezTo>
                    <a:pt x="0" y="155"/>
                    <a:pt x="28" y="227"/>
                    <a:pt x="89" y="252"/>
                  </a:cubicBezTo>
                  <a:cubicBezTo>
                    <a:pt x="149" y="278"/>
                    <a:pt x="220" y="248"/>
                    <a:pt x="246" y="185"/>
                  </a:cubicBezTo>
                  <a:cubicBezTo>
                    <a:pt x="272" y="123"/>
                    <a:pt x="244" y="51"/>
                    <a:pt x="184" y="26"/>
                  </a:cubicBezTo>
                  <a:cubicBezTo>
                    <a:pt x="123" y="0"/>
                    <a:pt x="53" y="30"/>
                    <a:pt x="27" y="93"/>
                  </a:cubicBezTo>
                  <a:close/>
                </a:path>
              </a:pathLst>
            </a:custGeom>
            <a:solidFill>
              <a:srgbClr val="F09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60">
              <a:extLst>
                <a:ext uri="{FF2B5EF4-FFF2-40B4-BE49-F238E27FC236}">
                  <a16:creationId xmlns:a16="http://schemas.microsoft.com/office/drawing/2014/main" id="{7821910C-463F-4812-B206-69402D164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1" y="2592388"/>
              <a:ext cx="161925" cy="233363"/>
            </a:xfrm>
            <a:custGeom>
              <a:avLst/>
              <a:gdLst>
                <a:gd name="T0" fmla="*/ 451 w 451"/>
                <a:gd name="T1" fmla="*/ 236 h 644"/>
                <a:gd name="T2" fmla="*/ 355 w 451"/>
                <a:gd name="T3" fmla="*/ 514 h 644"/>
                <a:gd name="T4" fmla="*/ 154 w 451"/>
                <a:gd name="T5" fmla="*/ 611 h 644"/>
                <a:gd name="T6" fmla="*/ 33 w 451"/>
                <a:gd name="T7" fmla="*/ 430 h 644"/>
                <a:gd name="T8" fmla="*/ 203 w 451"/>
                <a:gd name="T9" fmla="*/ 0 h 644"/>
                <a:gd name="T10" fmla="*/ 451 w 451"/>
                <a:gd name="T11" fmla="*/ 236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1" h="644">
                  <a:moveTo>
                    <a:pt x="451" y="236"/>
                  </a:moveTo>
                  <a:lnTo>
                    <a:pt x="355" y="514"/>
                  </a:lnTo>
                  <a:cubicBezTo>
                    <a:pt x="322" y="612"/>
                    <a:pt x="246" y="644"/>
                    <a:pt x="154" y="611"/>
                  </a:cubicBezTo>
                  <a:cubicBezTo>
                    <a:pt x="74" y="583"/>
                    <a:pt x="0" y="515"/>
                    <a:pt x="33" y="430"/>
                  </a:cubicBezTo>
                  <a:lnTo>
                    <a:pt x="203" y="0"/>
                  </a:lnTo>
                  <a:lnTo>
                    <a:pt x="451" y="236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61">
              <a:extLst>
                <a:ext uri="{FF2B5EF4-FFF2-40B4-BE49-F238E27FC236}">
                  <a16:creationId xmlns:a16="http://schemas.microsoft.com/office/drawing/2014/main" id="{8B8EF574-9CA1-4B7A-8D39-A36BF0D03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2590800"/>
              <a:ext cx="109538" cy="153988"/>
            </a:xfrm>
            <a:custGeom>
              <a:avLst/>
              <a:gdLst>
                <a:gd name="T0" fmla="*/ 233 w 306"/>
                <a:gd name="T1" fmla="*/ 425 h 425"/>
                <a:gd name="T2" fmla="*/ 17 w 306"/>
                <a:gd name="T3" fmla="*/ 88 h 425"/>
                <a:gd name="T4" fmla="*/ 306 w 306"/>
                <a:gd name="T5" fmla="*/ 212 h 425"/>
                <a:gd name="T6" fmla="*/ 233 w 306"/>
                <a:gd name="T7" fmla="*/ 42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425">
                  <a:moveTo>
                    <a:pt x="233" y="425"/>
                  </a:moveTo>
                  <a:cubicBezTo>
                    <a:pt x="233" y="425"/>
                    <a:pt x="0" y="367"/>
                    <a:pt x="17" y="88"/>
                  </a:cubicBezTo>
                  <a:cubicBezTo>
                    <a:pt x="22" y="0"/>
                    <a:pt x="306" y="212"/>
                    <a:pt x="306" y="212"/>
                  </a:cubicBezTo>
                  <a:lnTo>
                    <a:pt x="233" y="425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62">
              <a:extLst>
                <a:ext uri="{FF2B5EF4-FFF2-40B4-BE49-F238E27FC236}">
                  <a16:creationId xmlns:a16="http://schemas.microsoft.com/office/drawing/2014/main" id="{314E1510-F46F-428E-91BF-5D4E8378A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2360613"/>
              <a:ext cx="300038" cy="355600"/>
            </a:xfrm>
            <a:custGeom>
              <a:avLst/>
              <a:gdLst>
                <a:gd name="T0" fmla="*/ 280 w 832"/>
                <a:gd name="T1" fmla="*/ 926 h 980"/>
                <a:gd name="T2" fmla="*/ 665 w 832"/>
                <a:gd name="T3" fmla="*/ 764 h 980"/>
                <a:gd name="T4" fmla="*/ 769 w 832"/>
                <a:gd name="T5" fmla="*/ 486 h 980"/>
                <a:gd name="T6" fmla="*/ 598 w 832"/>
                <a:gd name="T7" fmla="*/ 69 h 980"/>
                <a:gd name="T8" fmla="*/ 150 w 832"/>
                <a:gd name="T9" fmla="*/ 236 h 980"/>
                <a:gd name="T10" fmla="*/ 71 w 832"/>
                <a:gd name="T11" fmla="*/ 453 h 980"/>
                <a:gd name="T12" fmla="*/ 280 w 832"/>
                <a:gd name="T13" fmla="*/ 92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2" h="980">
                  <a:moveTo>
                    <a:pt x="280" y="926"/>
                  </a:moveTo>
                  <a:cubicBezTo>
                    <a:pt x="439" y="980"/>
                    <a:pt x="614" y="896"/>
                    <a:pt x="665" y="764"/>
                  </a:cubicBezTo>
                  <a:lnTo>
                    <a:pt x="769" y="486"/>
                  </a:lnTo>
                  <a:cubicBezTo>
                    <a:pt x="832" y="321"/>
                    <a:pt x="756" y="136"/>
                    <a:pt x="598" y="69"/>
                  </a:cubicBezTo>
                  <a:cubicBezTo>
                    <a:pt x="436" y="0"/>
                    <a:pt x="220" y="69"/>
                    <a:pt x="150" y="236"/>
                  </a:cubicBezTo>
                  <a:lnTo>
                    <a:pt x="71" y="453"/>
                  </a:lnTo>
                  <a:cubicBezTo>
                    <a:pt x="0" y="648"/>
                    <a:pt x="95" y="847"/>
                    <a:pt x="280" y="926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63">
              <a:extLst>
                <a:ext uri="{FF2B5EF4-FFF2-40B4-BE49-F238E27FC236}">
                  <a16:creationId xmlns:a16="http://schemas.microsoft.com/office/drawing/2014/main" id="{9F49E352-3A56-40E3-B644-48C2E62F0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2587625"/>
              <a:ext cx="19050" cy="20638"/>
            </a:xfrm>
            <a:custGeom>
              <a:avLst/>
              <a:gdLst>
                <a:gd name="T0" fmla="*/ 54 w 54"/>
                <a:gd name="T1" fmla="*/ 0 h 59"/>
                <a:gd name="T2" fmla="*/ 40 w 54"/>
                <a:gd name="T3" fmla="*/ 59 h 59"/>
                <a:gd name="T4" fmla="*/ 0 w 54"/>
                <a:gd name="T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9">
                  <a:moveTo>
                    <a:pt x="54" y="0"/>
                  </a:moveTo>
                  <a:lnTo>
                    <a:pt x="40" y="59"/>
                  </a:lnTo>
                  <a:lnTo>
                    <a:pt x="0" y="47"/>
                  </a:lnTo>
                </a:path>
              </a:pathLst>
            </a:custGeom>
            <a:noFill/>
            <a:ln w="6350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64">
              <a:extLst>
                <a:ext uri="{FF2B5EF4-FFF2-40B4-BE49-F238E27FC236}">
                  <a16:creationId xmlns:a16="http://schemas.microsoft.com/office/drawing/2014/main" id="{A9332133-44E6-476B-A65E-DB1371D6D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938" y="2478088"/>
              <a:ext cx="52388" cy="28575"/>
            </a:xfrm>
            <a:custGeom>
              <a:avLst/>
              <a:gdLst>
                <a:gd name="T0" fmla="*/ 77 w 144"/>
                <a:gd name="T1" fmla="*/ 16 h 79"/>
                <a:gd name="T2" fmla="*/ 136 w 144"/>
                <a:gd name="T3" fmla="*/ 60 h 79"/>
                <a:gd name="T4" fmla="*/ 71 w 144"/>
                <a:gd name="T5" fmla="*/ 63 h 79"/>
                <a:gd name="T6" fmla="*/ 1 w 144"/>
                <a:gd name="T7" fmla="*/ 19 h 79"/>
                <a:gd name="T8" fmla="*/ 77 w 144"/>
                <a:gd name="T9" fmla="*/ 1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79">
                  <a:moveTo>
                    <a:pt x="77" y="16"/>
                  </a:moveTo>
                  <a:cubicBezTo>
                    <a:pt x="77" y="16"/>
                    <a:pt x="144" y="33"/>
                    <a:pt x="136" y="60"/>
                  </a:cubicBezTo>
                  <a:cubicBezTo>
                    <a:pt x="136" y="60"/>
                    <a:pt x="129" y="79"/>
                    <a:pt x="71" y="63"/>
                  </a:cubicBezTo>
                  <a:cubicBezTo>
                    <a:pt x="13" y="48"/>
                    <a:pt x="0" y="38"/>
                    <a:pt x="1" y="19"/>
                  </a:cubicBezTo>
                  <a:cubicBezTo>
                    <a:pt x="2" y="0"/>
                    <a:pt x="47" y="6"/>
                    <a:pt x="77" y="16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65">
              <a:extLst>
                <a:ext uri="{FF2B5EF4-FFF2-40B4-BE49-F238E27FC236}">
                  <a16:creationId xmlns:a16="http://schemas.microsoft.com/office/drawing/2014/main" id="{9520CBE1-514B-464D-97DA-3E3233936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76" y="2511425"/>
              <a:ext cx="46038" cy="30163"/>
            </a:xfrm>
            <a:custGeom>
              <a:avLst/>
              <a:gdLst>
                <a:gd name="T0" fmla="*/ 73 w 128"/>
                <a:gd name="T1" fmla="*/ 24 h 81"/>
                <a:gd name="T2" fmla="*/ 8 w 128"/>
                <a:gd name="T3" fmla="*/ 24 h 81"/>
                <a:gd name="T4" fmla="*/ 45 w 128"/>
                <a:gd name="T5" fmla="*/ 61 h 81"/>
                <a:gd name="T6" fmla="*/ 118 w 128"/>
                <a:gd name="T7" fmla="*/ 67 h 81"/>
                <a:gd name="T8" fmla="*/ 73 w 128"/>
                <a:gd name="T9" fmla="*/ 2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81">
                  <a:moveTo>
                    <a:pt x="73" y="24"/>
                  </a:moveTo>
                  <a:cubicBezTo>
                    <a:pt x="73" y="24"/>
                    <a:pt x="21" y="0"/>
                    <a:pt x="8" y="24"/>
                  </a:cubicBezTo>
                  <a:cubicBezTo>
                    <a:pt x="8" y="24"/>
                    <a:pt x="0" y="41"/>
                    <a:pt x="45" y="61"/>
                  </a:cubicBezTo>
                  <a:cubicBezTo>
                    <a:pt x="91" y="81"/>
                    <a:pt x="109" y="80"/>
                    <a:pt x="118" y="67"/>
                  </a:cubicBezTo>
                  <a:cubicBezTo>
                    <a:pt x="128" y="53"/>
                    <a:pt x="99" y="33"/>
                    <a:pt x="73" y="2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66">
              <a:extLst>
                <a:ext uri="{FF2B5EF4-FFF2-40B4-BE49-F238E27FC236}">
                  <a16:creationId xmlns:a16="http://schemas.microsoft.com/office/drawing/2014/main" id="{B56051B8-C4A9-440C-96AB-1B7573EF9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1" y="2566988"/>
              <a:ext cx="23813" cy="23813"/>
            </a:xfrm>
            <a:custGeom>
              <a:avLst/>
              <a:gdLst>
                <a:gd name="T0" fmla="*/ 6 w 65"/>
                <a:gd name="T1" fmla="*/ 24 h 67"/>
                <a:gd name="T2" fmla="*/ 22 w 65"/>
                <a:gd name="T3" fmla="*/ 62 h 67"/>
                <a:gd name="T4" fmla="*/ 60 w 65"/>
                <a:gd name="T5" fmla="*/ 44 h 67"/>
                <a:gd name="T6" fmla="*/ 43 w 65"/>
                <a:gd name="T7" fmla="*/ 6 h 67"/>
                <a:gd name="T8" fmla="*/ 6 w 65"/>
                <a:gd name="T9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7">
                  <a:moveTo>
                    <a:pt x="6" y="24"/>
                  </a:moveTo>
                  <a:cubicBezTo>
                    <a:pt x="0" y="39"/>
                    <a:pt x="7" y="56"/>
                    <a:pt x="22" y="62"/>
                  </a:cubicBezTo>
                  <a:cubicBezTo>
                    <a:pt x="37" y="67"/>
                    <a:pt x="54" y="59"/>
                    <a:pt x="60" y="44"/>
                  </a:cubicBezTo>
                  <a:cubicBezTo>
                    <a:pt x="65" y="29"/>
                    <a:pt x="58" y="12"/>
                    <a:pt x="43" y="6"/>
                  </a:cubicBezTo>
                  <a:cubicBezTo>
                    <a:pt x="28" y="0"/>
                    <a:pt x="11" y="8"/>
                    <a:pt x="6" y="2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67">
              <a:extLst>
                <a:ext uri="{FF2B5EF4-FFF2-40B4-BE49-F238E27FC236}">
                  <a16:creationId xmlns:a16="http://schemas.microsoft.com/office/drawing/2014/main" id="{334728E8-D0D0-4072-9DF9-CDDEE103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2533650"/>
              <a:ext cx="23813" cy="25400"/>
            </a:xfrm>
            <a:custGeom>
              <a:avLst/>
              <a:gdLst>
                <a:gd name="T0" fmla="*/ 5 w 65"/>
                <a:gd name="T1" fmla="*/ 24 h 68"/>
                <a:gd name="T2" fmla="*/ 22 w 65"/>
                <a:gd name="T3" fmla="*/ 62 h 68"/>
                <a:gd name="T4" fmla="*/ 59 w 65"/>
                <a:gd name="T5" fmla="*/ 44 h 68"/>
                <a:gd name="T6" fmla="*/ 43 w 65"/>
                <a:gd name="T7" fmla="*/ 6 h 68"/>
                <a:gd name="T8" fmla="*/ 5 w 65"/>
                <a:gd name="T9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8">
                  <a:moveTo>
                    <a:pt x="5" y="24"/>
                  </a:moveTo>
                  <a:cubicBezTo>
                    <a:pt x="0" y="39"/>
                    <a:pt x="7" y="56"/>
                    <a:pt x="22" y="62"/>
                  </a:cubicBezTo>
                  <a:cubicBezTo>
                    <a:pt x="37" y="68"/>
                    <a:pt x="53" y="60"/>
                    <a:pt x="59" y="44"/>
                  </a:cubicBezTo>
                  <a:cubicBezTo>
                    <a:pt x="65" y="29"/>
                    <a:pt x="58" y="12"/>
                    <a:pt x="43" y="6"/>
                  </a:cubicBezTo>
                  <a:cubicBezTo>
                    <a:pt x="28" y="0"/>
                    <a:pt x="11" y="8"/>
                    <a:pt x="5" y="2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68">
              <a:extLst>
                <a:ext uri="{FF2B5EF4-FFF2-40B4-BE49-F238E27FC236}">
                  <a16:creationId xmlns:a16="http://schemas.microsoft.com/office/drawing/2014/main" id="{DE64FA51-41AF-401D-9A18-F671BEEF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676" y="2530475"/>
              <a:ext cx="111125" cy="112713"/>
            </a:xfrm>
            <a:custGeom>
              <a:avLst/>
              <a:gdLst>
                <a:gd name="T0" fmla="*/ 27 w 307"/>
                <a:gd name="T1" fmla="*/ 105 h 307"/>
                <a:gd name="T2" fmla="*/ 105 w 307"/>
                <a:gd name="T3" fmla="*/ 280 h 307"/>
                <a:gd name="T4" fmla="*/ 280 w 307"/>
                <a:gd name="T5" fmla="*/ 203 h 307"/>
                <a:gd name="T6" fmla="*/ 203 w 307"/>
                <a:gd name="T7" fmla="*/ 27 h 307"/>
                <a:gd name="T8" fmla="*/ 27 w 307"/>
                <a:gd name="T9" fmla="*/ 10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307">
                  <a:moveTo>
                    <a:pt x="27" y="105"/>
                  </a:moveTo>
                  <a:cubicBezTo>
                    <a:pt x="0" y="175"/>
                    <a:pt x="35" y="253"/>
                    <a:pt x="105" y="280"/>
                  </a:cubicBezTo>
                  <a:cubicBezTo>
                    <a:pt x="175" y="307"/>
                    <a:pt x="253" y="273"/>
                    <a:pt x="280" y="203"/>
                  </a:cubicBezTo>
                  <a:cubicBezTo>
                    <a:pt x="307" y="133"/>
                    <a:pt x="273" y="54"/>
                    <a:pt x="203" y="27"/>
                  </a:cubicBezTo>
                  <a:cubicBezTo>
                    <a:pt x="133" y="0"/>
                    <a:pt x="54" y="35"/>
                    <a:pt x="27" y="105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69">
              <a:extLst>
                <a:ext uri="{FF2B5EF4-FFF2-40B4-BE49-F238E27FC236}">
                  <a16:creationId xmlns:a16="http://schemas.microsoft.com/office/drawing/2014/main" id="{DB073B51-1AEC-4503-AA7F-584B944B9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2489200"/>
              <a:ext cx="111125" cy="112713"/>
            </a:xfrm>
            <a:custGeom>
              <a:avLst/>
              <a:gdLst>
                <a:gd name="T0" fmla="*/ 99 w 309"/>
                <a:gd name="T1" fmla="*/ 31 h 309"/>
                <a:gd name="T2" fmla="*/ 30 w 309"/>
                <a:gd name="T3" fmla="*/ 210 h 309"/>
                <a:gd name="T4" fmla="*/ 209 w 309"/>
                <a:gd name="T5" fmla="*/ 279 h 309"/>
                <a:gd name="T6" fmla="*/ 279 w 309"/>
                <a:gd name="T7" fmla="*/ 100 h 309"/>
                <a:gd name="T8" fmla="*/ 99 w 309"/>
                <a:gd name="T9" fmla="*/ 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309">
                  <a:moveTo>
                    <a:pt x="99" y="31"/>
                  </a:moveTo>
                  <a:cubicBezTo>
                    <a:pt x="31" y="61"/>
                    <a:pt x="0" y="141"/>
                    <a:pt x="30" y="210"/>
                  </a:cubicBezTo>
                  <a:cubicBezTo>
                    <a:pt x="60" y="278"/>
                    <a:pt x="141" y="309"/>
                    <a:pt x="209" y="279"/>
                  </a:cubicBezTo>
                  <a:cubicBezTo>
                    <a:pt x="278" y="249"/>
                    <a:pt x="309" y="169"/>
                    <a:pt x="279" y="100"/>
                  </a:cubicBezTo>
                  <a:cubicBezTo>
                    <a:pt x="248" y="31"/>
                    <a:pt x="168" y="0"/>
                    <a:pt x="99" y="31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Line 170">
              <a:extLst>
                <a:ext uri="{FF2B5EF4-FFF2-40B4-BE49-F238E27FC236}">
                  <a16:creationId xmlns:a16="http://schemas.microsoft.com/office/drawing/2014/main" id="{D0D2CCF1-F43A-4ECC-8C64-4A7780C75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35563" y="2511425"/>
              <a:ext cx="44450" cy="17463"/>
            </a:xfrm>
            <a:prstGeom prst="line">
              <a:avLst/>
            </a:pr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Line 171">
              <a:extLst>
                <a:ext uri="{FF2B5EF4-FFF2-40B4-BE49-F238E27FC236}">
                  <a16:creationId xmlns:a16="http://schemas.microsoft.com/office/drawing/2014/main" id="{8163C051-A75A-424E-98D2-12A227F344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67326" y="2571750"/>
              <a:ext cx="12700" cy="6350"/>
            </a:xfrm>
            <a:prstGeom prst="line">
              <a:avLst/>
            </a:pr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72">
              <a:extLst>
                <a:ext uri="{FF2B5EF4-FFF2-40B4-BE49-F238E27FC236}">
                  <a16:creationId xmlns:a16="http://schemas.microsoft.com/office/drawing/2014/main" id="{D80B2C5A-3147-4B4B-874D-C65C684B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351" y="2614613"/>
              <a:ext cx="49213" cy="22225"/>
            </a:xfrm>
            <a:custGeom>
              <a:avLst/>
              <a:gdLst>
                <a:gd name="T0" fmla="*/ 0 w 139"/>
                <a:gd name="T1" fmla="*/ 0 h 59"/>
                <a:gd name="T2" fmla="*/ 139 w 139"/>
                <a:gd name="T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9" h="59">
                  <a:moveTo>
                    <a:pt x="0" y="0"/>
                  </a:moveTo>
                  <a:cubicBezTo>
                    <a:pt x="0" y="0"/>
                    <a:pt x="29" y="59"/>
                    <a:pt x="139" y="59"/>
                  </a:cubicBezTo>
                </a:path>
              </a:pathLst>
            </a:custGeom>
            <a:noFill/>
            <a:ln w="6350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73">
              <a:extLst>
                <a:ext uri="{FF2B5EF4-FFF2-40B4-BE49-F238E27FC236}">
                  <a16:creationId xmlns:a16="http://schemas.microsoft.com/office/drawing/2014/main" id="{081ADD00-0B5D-4870-B93D-0D10F068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6" y="2316163"/>
              <a:ext cx="338138" cy="247650"/>
            </a:xfrm>
            <a:custGeom>
              <a:avLst/>
              <a:gdLst>
                <a:gd name="T0" fmla="*/ 86 w 939"/>
                <a:gd name="T1" fmla="*/ 167 h 682"/>
                <a:gd name="T2" fmla="*/ 263 w 939"/>
                <a:gd name="T3" fmla="*/ 95 h 682"/>
                <a:gd name="T4" fmla="*/ 263 w 939"/>
                <a:gd name="T5" fmla="*/ 95 h 682"/>
                <a:gd name="T6" fmla="*/ 621 w 939"/>
                <a:gd name="T7" fmla="*/ 55 h 682"/>
                <a:gd name="T8" fmla="*/ 933 w 939"/>
                <a:gd name="T9" fmla="*/ 405 h 682"/>
                <a:gd name="T10" fmla="*/ 782 w 939"/>
                <a:gd name="T11" fmla="*/ 459 h 682"/>
                <a:gd name="T12" fmla="*/ 399 w 939"/>
                <a:gd name="T13" fmla="*/ 322 h 682"/>
                <a:gd name="T14" fmla="*/ 202 w 939"/>
                <a:gd name="T15" fmla="*/ 471 h 682"/>
                <a:gd name="T16" fmla="*/ 95 w 939"/>
                <a:gd name="T17" fmla="*/ 682 h 682"/>
                <a:gd name="T18" fmla="*/ 86 w 939"/>
                <a:gd name="T19" fmla="*/ 167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9" h="682">
                  <a:moveTo>
                    <a:pt x="86" y="167"/>
                  </a:moveTo>
                  <a:cubicBezTo>
                    <a:pt x="151" y="44"/>
                    <a:pt x="263" y="95"/>
                    <a:pt x="263" y="95"/>
                  </a:cubicBezTo>
                  <a:lnTo>
                    <a:pt x="263" y="95"/>
                  </a:lnTo>
                  <a:cubicBezTo>
                    <a:pt x="337" y="29"/>
                    <a:pt x="484" y="0"/>
                    <a:pt x="621" y="55"/>
                  </a:cubicBezTo>
                  <a:cubicBezTo>
                    <a:pt x="807" y="129"/>
                    <a:pt x="939" y="295"/>
                    <a:pt x="933" y="405"/>
                  </a:cubicBezTo>
                  <a:cubicBezTo>
                    <a:pt x="927" y="515"/>
                    <a:pt x="782" y="459"/>
                    <a:pt x="782" y="459"/>
                  </a:cubicBezTo>
                  <a:cubicBezTo>
                    <a:pt x="782" y="459"/>
                    <a:pt x="565" y="397"/>
                    <a:pt x="399" y="322"/>
                  </a:cubicBezTo>
                  <a:cubicBezTo>
                    <a:pt x="381" y="398"/>
                    <a:pt x="334" y="512"/>
                    <a:pt x="202" y="471"/>
                  </a:cubicBezTo>
                  <a:lnTo>
                    <a:pt x="95" y="682"/>
                  </a:lnTo>
                  <a:cubicBezTo>
                    <a:pt x="95" y="682"/>
                    <a:pt x="0" y="327"/>
                    <a:pt x="86" y="167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74">
              <a:extLst>
                <a:ext uri="{FF2B5EF4-FFF2-40B4-BE49-F238E27FC236}">
                  <a16:creationId xmlns:a16="http://schemas.microsoft.com/office/drawing/2014/main" id="{419BC2B3-B11F-4249-864A-791101226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2471738"/>
              <a:ext cx="96838" cy="100013"/>
            </a:xfrm>
            <a:custGeom>
              <a:avLst/>
              <a:gdLst>
                <a:gd name="T0" fmla="*/ 26 w 269"/>
                <a:gd name="T1" fmla="*/ 92 h 275"/>
                <a:gd name="T2" fmla="*/ 88 w 269"/>
                <a:gd name="T3" fmla="*/ 250 h 275"/>
                <a:gd name="T4" fmla="*/ 243 w 269"/>
                <a:gd name="T5" fmla="*/ 184 h 275"/>
                <a:gd name="T6" fmla="*/ 182 w 269"/>
                <a:gd name="T7" fmla="*/ 25 h 275"/>
                <a:gd name="T8" fmla="*/ 26 w 269"/>
                <a:gd name="T9" fmla="*/ 9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275">
                  <a:moveTo>
                    <a:pt x="26" y="92"/>
                  </a:moveTo>
                  <a:cubicBezTo>
                    <a:pt x="0" y="154"/>
                    <a:pt x="28" y="224"/>
                    <a:pt x="88" y="250"/>
                  </a:cubicBezTo>
                  <a:cubicBezTo>
                    <a:pt x="148" y="275"/>
                    <a:pt x="218" y="246"/>
                    <a:pt x="243" y="184"/>
                  </a:cubicBezTo>
                  <a:cubicBezTo>
                    <a:pt x="269" y="122"/>
                    <a:pt x="242" y="51"/>
                    <a:pt x="182" y="25"/>
                  </a:cubicBezTo>
                  <a:cubicBezTo>
                    <a:pt x="122" y="0"/>
                    <a:pt x="52" y="30"/>
                    <a:pt x="26" y="92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75">
              <a:extLst>
                <a:ext uri="{FF2B5EF4-FFF2-40B4-BE49-F238E27FC236}">
                  <a16:creationId xmlns:a16="http://schemas.microsoft.com/office/drawing/2014/main" id="{A50A8C90-95ED-4126-B0C5-A0143F68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938" y="2501900"/>
              <a:ext cx="28575" cy="36513"/>
            </a:xfrm>
            <a:custGeom>
              <a:avLst/>
              <a:gdLst>
                <a:gd name="T0" fmla="*/ 47 w 81"/>
                <a:gd name="T1" fmla="*/ 100 h 100"/>
                <a:gd name="T2" fmla="*/ 0 w 81"/>
                <a:gd name="T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1" h="100">
                  <a:moveTo>
                    <a:pt x="47" y="100"/>
                  </a:moveTo>
                  <a:cubicBezTo>
                    <a:pt x="47" y="100"/>
                    <a:pt x="81" y="1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76">
              <a:extLst>
                <a:ext uri="{FF2B5EF4-FFF2-40B4-BE49-F238E27FC236}">
                  <a16:creationId xmlns:a16="http://schemas.microsoft.com/office/drawing/2014/main" id="{81A3807B-6C6E-4309-9494-701CF5CD3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8" y="2714625"/>
              <a:ext cx="201613" cy="123825"/>
            </a:xfrm>
            <a:custGeom>
              <a:avLst/>
              <a:gdLst>
                <a:gd name="T0" fmla="*/ 78 w 560"/>
                <a:gd name="T1" fmla="*/ 0 h 340"/>
                <a:gd name="T2" fmla="*/ 363 w 560"/>
                <a:gd name="T3" fmla="*/ 67 h 340"/>
                <a:gd name="T4" fmla="*/ 560 w 560"/>
                <a:gd name="T5" fmla="*/ 146 h 340"/>
                <a:gd name="T6" fmla="*/ 327 w 560"/>
                <a:gd name="T7" fmla="*/ 307 h 340"/>
                <a:gd name="T8" fmla="*/ 78 w 560"/>
                <a:gd name="T9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340">
                  <a:moveTo>
                    <a:pt x="78" y="0"/>
                  </a:moveTo>
                  <a:lnTo>
                    <a:pt x="363" y="67"/>
                  </a:lnTo>
                  <a:lnTo>
                    <a:pt x="560" y="146"/>
                  </a:lnTo>
                  <a:cubicBezTo>
                    <a:pt x="560" y="146"/>
                    <a:pt x="505" y="340"/>
                    <a:pt x="327" y="307"/>
                  </a:cubicBezTo>
                  <a:cubicBezTo>
                    <a:pt x="0" y="248"/>
                    <a:pt x="78" y="0"/>
                    <a:pt x="78" y="0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D45E1D9F-2BD2-406C-A82B-277CEB5E2E3C}"/>
              </a:ext>
            </a:extLst>
          </p:cNvPr>
          <p:cNvGrpSpPr/>
          <p:nvPr/>
        </p:nvGrpSpPr>
        <p:grpSpPr>
          <a:xfrm>
            <a:off x="8645401" y="3892220"/>
            <a:ext cx="2157862" cy="1903847"/>
            <a:chOff x="4752976" y="2219326"/>
            <a:chExt cx="2697162" cy="2379663"/>
          </a:xfrm>
        </p:grpSpPr>
        <p:sp>
          <p:nvSpPr>
            <p:cNvPr id="195" name="Freeform 180">
              <a:extLst>
                <a:ext uri="{FF2B5EF4-FFF2-40B4-BE49-F238E27FC236}">
                  <a16:creationId xmlns:a16="http://schemas.microsoft.com/office/drawing/2014/main" id="{A7DB5A94-20E4-4567-B12B-C24295DEA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2667001"/>
              <a:ext cx="200025" cy="233363"/>
            </a:xfrm>
            <a:custGeom>
              <a:avLst/>
              <a:gdLst>
                <a:gd name="T0" fmla="*/ 551 w 555"/>
                <a:gd name="T1" fmla="*/ 244 h 642"/>
                <a:gd name="T2" fmla="*/ 353 w 555"/>
                <a:gd name="T3" fmla="*/ 14 h 642"/>
                <a:gd name="T4" fmla="*/ 46 w 555"/>
                <a:gd name="T5" fmla="*/ 242 h 642"/>
                <a:gd name="T6" fmla="*/ 1 w 555"/>
                <a:gd name="T7" fmla="*/ 609 h 642"/>
                <a:gd name="T8" fmla="*/ 548 w 555"/>
                <a:gd name="T9" fmla="*/ 642 h 642"/>
                <a:gd name="T10" fmla="*/ 551 w 555"/>
                <a:gd name="T11" fmla="*/ 244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5" h="642">
                  <a:moveTo>
                    <a:pt x="551" y="244"/>
                  </a:moveTo>
                  <a:cubicBezTo>
                    <a:pt x="555" y="128"/>
                    <a:pt x="469" y="27"/>
                    <a:pt x="353" y="14"/>
                  </a:cubicBezTo>
                  <a:cubicBezTo>
                    <a:pt x="228" y="0"/>
                    <a:pt x="78" y="82"/>
                    <a:pt x="46" y="242"/>
                  </a:cubicBezTo>
                  <a:cubicBezTo>
                    <a:pt x="19" y="379"/>
                    <a:pt x="0" y="620"/>
                    <a:pt x="1" y="609"/>
                  </a:cubicBezTo>
                  <a:lnTo>
                    <a:pt x="548" y="642"/>
                  </a:lnTo>
                  <a:lnTo>
                    <a:pt x="551" y="244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81">
              <a:extLst>
                <a:ext uri="{FF2B5EF4-FFF2-40B4-BE49-F238E27FC236}">
                  <a16:creationId xmlns:a16="http://schemas.microsoft.com/office/drawing/2014/main" id="{56FFFF76-5532-4ECF-8D98-CA691F089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2890838"/>
              <a:ext cx="176213" cy="266700"/>
            </a:xfrm>
            <a:custGeom>
              <a:avLst/>
              <a:gdLst>
                <a:gd name="T0" fmla="*/ 467 w 491"/>
                <a:gd name="T1" fmla="*/ 41 h 732"/>
                <a:gd name="T2" fmla="*/ 11 w 491"/>
                <a:gd name="T3" fmla="*/ 0 h 732"/>
                <a:gd name="T4" fmla="*/ 12 w 491"/>
                <a:gd name="T5" fmla="*/ 472 h 732"/>
                <a:gd name="T6" fmla="*/ 251 w 491"/>
                <a:gd name="T7" fmla="*/ 732 h 732"/>
                <a:gd name="T8" fmla="*/ 491 w 491"/>
                <a:gd name="T9" fmla="*/ 500 h 732"/>
                <a:gd name="T10" fmla="*/ 467 w 491"/>
                <a:gd name="T11" fmla="*/ 41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1" h="732">
                  <a:moveTo>
                    <a:pt x="467" y="41"/>
                  </a:moveTo>
                  <a:lnTo>
                    <a:pt x="11" y="0"/>
                  </a:lnTo>
                  <a:cubicBezTo>
                    <a:pt x="25" y="217"/>
                    <a:pt x="22" y="348"/>
                    <a:pt x="12" y="472"/>
                  </a:cubicBezTo>
                  <a:cubicBezTo>
                    <a:pt x="0" y="612"/>
                    <a:pt x="110" y="732"/>
                    <a:pt x="251" y="732"/>
                  </a:cubicBezTo>
                  <a:cubicBezTo>
                    <a:pt x="380" y="732"/>
                    <a:pt x="487" y="630"/>
                    <a:pt x="491" y="500"/>
                  </a:cubicBezTo>
                  <a:lnTo>
                    <a:pt x="467" y="41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82">
              <a:extLst>
                <a:ext uri="{FF2B5EF4-FFF2-40B4-BE49-F238E27FC236}">
                  <a16:creationId xmlns:a16="http://schemas.microsoft.com/office/drawing/2014/main" id="{DCF15CF4-D565-4131-8813-6080B8EC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188" y="2851151"/>
              <a:ext cx="425450" cy="307975"/>
            </a:xfrm>
            <a:custGeom>
              <a:avLst/>
              <a:gdLst>
                <a:gd name="T0" fmla="*/ 74 w 1185"/>
                <a:gd name="T1" fmla="*/ 0 h 846"/>
                <a:gd name="T2" fmla="*/ 1053 w 1185"/>
                <a:gd name="T3" fmla="*/ 441 h 846"/>
                <a:gd name="T4" fmla="*/ 1125 w 1185"/>
                <a:gd name="T5" fmla="*/ 722 h 846"/>
                <a:gd name="T6" fmla="*/ 838 w 1185"/>
                <a:gd name="T7" fmla="*/ 779 h 846"/>
                <a:gd name="T8" fmla="*/ 0 w 1185"/>
                <a:gd name="T9" fmla="*/ 167 h 846"/>
                <a:gd name="T10" fmla="*/ 74 w 1185"/>
                <a:gd name="T11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5" h="846">
                  <a:moveTo>
                    <a:pt x="74" y="0"/>
                  </a:moveTo>
                  <a:lnTo>
                    <a:pt x="1053" y="441"/>
                  </a:lnTo>
                  <a:cubicBezTo>
                    <a:pt x="1152" y="497"/>
                    <a:pt x="1185" y="625"/>
                    <a:pt x="1125" y="722"/>
                  </a:cubicBezTo>
                  <a:cubicBezTo>
                    <a:pt x="1063" y="820"/>
                    <a:pt x="932" y="846"/>
                    <a:pt x="838" y="779"/>
                  </a:cubicBezTo>
                  <a:lnTo>
                    <a:pt x="0" y="16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83">
              <a:extLst>
                <a:ext uri="{FF2B5EF4-FFF2-40B4-BE49-F238E27FC236}">
                  <a16:creationId xmlns:a16="http://schemas.microsoft.com/office/drawing/2014/main" id="{EAA4B7C9-5A60-4C20-844D-FD0B6E7E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1926" y="2779713"/>
              <a:ext cx="166688" cy="168275"/>
            </a:xfrm>
            <a:custGeom>
              <a:avLst/>
              <a:gdLst>
                <a:gd name="T0" fmla="*/ 165 w 462"/>
                <a:gd name="T1" fmla="*/ 426 h 463"/>
                <a:gd name="T2" fmla="*/ 426 w 462"/>
                <a:gd name="T3" fmla="*/ 297 h 463"/>
                <a:gd name="T4" fmla="*/ 297 w 462"/>
                <a:gd name="T5" fmla="*/ 37 h 463"/>
                <a:gd name="T6" fmla="*/ 36 w 462"/>
                <a:gd name="T7" fmla="*/ 166 h 463"/>
                <a:gd name="T8" fmla="*/ 165 w 462"/>
                <a:gd name="T9" fmla="*/ 426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2" h="463">
                  <a:moveTo>
                    <a:pt x="165" y="426"/>
                  </a:moveTo>
                  <a:cubicBezTo>
                    <a:pt x="273" y="463"/>
                    <a:pt x="389" y="405"/>
                    <a:pt x="426" y="297"/>
                  </a:cubicBezTo>
                  <a:cubicBezTo>
                    <a:pt x="462" y="190"/>
                    <a:pt x="404" y="73"/>
                    <a:pt x="297" y="37"/>
                  </a:cubicBezTo>
                  <a:cubicBezTo>
                    <a:pt x="189" y="0"/>
                    <a:pt x="72" y="58"/>
                    <a:pt x="36" y="166"/>
                  </a:cubicBezTo>
                  <a:cubicBezTo>
                    <a:pt x="0" y="273"/>
                    <a:pt x="57" y="390"/>
                    <a:pt x="165" y="426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84">
              <a:extLst>
                <a:ext uri="{FF2B5EF4-FFF2-40B4-BE49-F238E27FC236}">
                  <a16:creationId xmlns:a16="http://schemas.microsoft.com/office/drawing/2014/main" id="{8EBD4541-BDFE-42E2-81C0-69034247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6" y="2767013"/>
              <a:ext cx="107950" cy="120650"/>
            </a:xfrm>
            <a:custGeom>
              <a:avLst/>
              <a:gdLst>
                <a:gd name="T0" fmla="*/ 10 w 302"/>
                <a:gd name="T1" fmla="*/ 80 h 334"/>
                <a:gd name="T2" fmla="*/ 104 w 302"/>
                <a:gd name="T3" fmla="*/ 26 h 334"/>
                <a:gd name="T4" fmla="*/ 252 w 302"/>
                <a:gd name="T5" fmla="*/ 334 h 334"/>
                <a:gd name="T6" fmla="*/ 10 w 302"/>
                <a:gd name="T7" fmla="*/ 8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334">
                  <a:moveTo>
                    <a:pt x="10" y="80"/>
                  </a:moveTo>
                  <a:cubicBezTo>
                    <a:pt x="10" y="80"/>
                    <a:pt x="0" y="0"/>
                    <a:pt x="104" y="26"/>
                  </a:cubicBezTo>
                  <a:cubicBezTo>
                    <a:pt x="209" y="53"/>
                    <a:pt x="302" y="134"/>
                    <a:pt x="252" y="334"/>
                  </a:cubicBezTo>
                  <a:lnTo>
                    <a:pt x="10" y="8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5">
              <a:extLst>
                <a:ext uri="{FF2B5EF4-FFF2-40B4-BE49-F238E27FC236}">
                  <a16:creationId xmlns:a16="http://schemas.microsoft.com/office/drawing/2014/main" id="{6A9D80EB-8489-46DC-86CD-B64664DE0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451" y="2641601"/>
              <a:ext cx="174625" cy="254000"/>
            </a:xfrm>
            <a:custGeom>
              <a:avLst/>
              <a:gdLst>
                <a:gd name="T0" fmla="*/ 466 w 482"/>
                <a:gd name="T1" fmla="*/ 112 h 698"/>
                <a:gd name="T2" fmla="*/ 265 w 482"/>
                <a:gd name="T3" fmla="*/ 6 h 698"/>
                <a:gd name="T4" fmla="*/ 235 w 482"/>
                <a:gd name="T5" fmla="*/ 18 h 698"/>
                <a:gd name="T6" fmla="*/ 6 w 482"/>
                <a:gd name="T7" fmla="*/ 552 h 698"/>
                <a:gd name="T8" fmla="*/ 16 w 482"/>
                <a:gd name="T9" fmla="*/ 585 h 698"/>
                <a:gd name="T10" fmla="*/ 217 w 482"/>
                <a:gd name="T11" fmla="*/ 692 h 698"/>
                <a:gd name="T12" fmla="*/ 247 w 482"/>
                <a:gd name="T13" fmla="*/ 680 h 698"/>
                <a:gd name="T14" fmla="*/ 477 w 482"/>
                <a:gd name="T15" fmla="*/ 146 h 698"/>
                <a:gd name="T16" fmla="*/ 466 w 482"/>
                <a:gd name="T17" fmla="*/ 112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2" h="698">
                  <a:moveTo>
                    <a:pt x="466" y="112"/>
                  </a:moveTo>
                  <a:lnTo>
                    <a:pt x="265" y="6"/>
                  </a:lnTo>
                  <a:cubicBezTo>
                    <a:pt x="254" y="0"/>
                    <a:pt x="240" y="5"/>
                    <a:pt x="235" y="18"/>
                  </a:cubicBezTo>
                  <a:lnTo>
                    <a:pt x="6" y="552"/>
                  </a:lnTo>
                  <a:cubicBezTo>
                    <a:pt x="0" y="565"/>
                    <a:pt x="5" y="579"/>
                    <a:pt x="16" y="585"/>
                  </a:cubicBezTo>
                  <a:lnTo>
                    <a:pt x="217" y="692"/>
                  </a:lnTo>
                  <a:cubicBezTo>
                    <a:pt x="228" y="698"/>
                    <a:pt x="242" y="693"/>
                    <a:pt x="247" y="680"/>
                  </a:cubicBezTo>
                  <a:lnTo>
                    <a:pt x="477" y="146"/>
                  </a:lnTo>
                  <a:cubicBezTo>
                    <a:pt x="482" y="133"/>
                    <a:pt x="477" y="118"/>
                    <a:pt x="466" y="112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86">
              <a:extLst>
                <a:ext uri="{FF2B5EF4-FFF2-40B4-BE49-F238E27FC236}">
                  <a16:creationId xmlns:a16="http://schemas.microsoft.com/office/drawing/2014/main" id="{8D858F79-9722-415C-9729-18056877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2647951"/>
              <a:ext cx="174625" cy="254000"/>
            </a:xfrm>
            <a:custGeom>
              <a:avLst/>
              <a:gdLst>
                <a:gd name="T0" fmla="*/ 466 w 482"/>
                <a:gd name="T1" fmla="*/ 113 h 699"/>
                <a:gd name="T2" fmla="*/ 265 w 482"/>
                <a:gd name="T3" fmla="*/ 6 h 699"/>
                <a:gd name="T4" fmla="*/ 235 w 482"/>
                <a:gd name="T5" fmla="*/ 18 h 699"/>
                <a:gd name="T6" fmla="*/ 5 w 482"/>
                <a:gd name="T7" fmla="*/ 553 h 699"/>
                <a:gd name="T8" fmla="*/ 16 w 482"/>
                <a:gd name="T9" fmla="*/ 586 h 699"/>
                <a:gd name="T10" fmla="*/ 217 w 482"/>
                <a:gd name="T11" fmla="*/ 693 h 699"/>
                <a:gd name="T12" fmla="*/ 247 w 482"/>
                <a:gd name="T13" fmla="*/ 681 h 699"/>
                <a:gd name="T14" fmla="*/ 476 w 482"/>
                <a:gd name="T15" fmla="*/ 146 h 699"/>
                <a:gd name="T16" fmla="*/ 466 w 482"/>
                <a:gd name="T17" fmla="*/ 113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2" h="699">
                  <a:moveTo>
                    <a:pt x="466" y="113"/>
                  </a:moveTo>
                  <a:lnTo>
                    <a:pt x="265" y="6"/>
                  </a:lnTo>
                  <a:cubicBezTo>
                    <a:pt x="254" y="0"/>
                    <a:pt x="240" y="6"/>
                    <a:pt x="235" y="18"/>
                  </a:cubicBezTo>
                  <a:lnTo>
                    <a:pt x="5" y="553"/>
                  </a:lnTo>
                  <a:cubicBezTo>
                    <a:pt x="0" y="565"/>
                    <a:pt x="5" y="580"/>
                    <a:pt x="16" y="586"/>
                  </a:cubicBezTo>
                  <a:lnTo>
                    <a:pt x="217" y="693"/>
                  </a:lnTo>
                  <a:cubicBezTo>
                    <a:pt x="228" y="699"/>
                    <a:pt x="241" y="693"/>
                    <a:pt x="247" y="681"/>
                  </a:cubicBezTo>
                  <a:lnTo>
                    <a:pt x="476" y="146"/>
                  </a:lnTo>
                  <a:cubicBezTo>
                    <a:pt x="482" y="134"/>
                    <a:pt x="477" y="119"/>
                    <a:pt x="466" y="113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87">
              <a:extLst>
                <a:ext uri="{FF2B5EF4-FFF2-40B4-BE49-F238E27FC236}">
                  <a16:creationId xmlns:a16="http://schemas.microsoft.com/office/drawing/2014/main" id="{329A6906-EA2D-43ED-811A-C18E3405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313" y="2673351"/>
              <a:ext cx="130175" cy="193675"/>
            </a:xfrm>
            <a:custGeom>
              <a:avLst/>
              <a:gdLst>
                <a:gd name="T0" fmla="*/ 364 w 364"/>
                <a:gd name="T1" fmla="*/ 94 h 530"/>
                <a:gd name="T2" fmla="*/ 187 w 364"/>
                <a:gd name="T3" fmla="*/ 0 h 530"/>
                <a:gd name="T4" fmla="*/ 0 w 364"/>
                <a:gd name="T5" fmla="*/ 436 h 530"/>
                <a:gd name="T6" fmla="*/ 177 w 364"/>
                <a:gd name="T7" fmla="*/ 530 h 530"/>
                <a:gd name="T8" fmla="*/ 364 w 364"/>
                <a:gd name="T9" fmla="*/ 9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530">
                  <a:moveTo>
                    <a:pt x="364" y="94"/>
                  </a:moveTo>
                  <a:lnTo>
                    <a:pt x="187" y="0"/>
                  </a:lnTo>
                  <a:lnTo>
                    <a:pt x="0" y="436"/>
                  </a:lnTo>
                  <a:lnTo>
                    <a:pt x="177" y="530"/>
                  </a:lnTo>
                  <a:lnTo>
                    <a:pt x="364" y="9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88">
              <a:extLst>
                <a:ext uri="{FF2B5EF4-FFF2-40B4-BE49-F238E27FC236}">
                  <a16:creationId xmlns:a16="http://schemas.microsoft.com/office/drawing/2014/main" id="{D7B5FDBA-2E36-47DD-A5FB-8EDDF667E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813" y="2673351"/>
              <a:ext cx="66675" cy="193675"/>
            </a:xfrm>
            <a:custGeom>
              <a:avLst/>
              <a:gdLst>
                <a:gd name="T0" fmla="*/ 10 w 187"/>
                <a:gd name="T1" fmla="*/ 0 h 530"/>
                <a:gd name="T2" fmla="*/ 0 w 187"/>
                <a:gd name="T3" fmla="*/ 530 h 530"/>
                <a:gd name="T4" fmla="*/ 187 w 187"/>
                <a:gd name="T5" fmla="*/ 94 h 530"/>
                <a:gd name="T6" fmla="*/ 10 w 187"/>
                <a:gd name="T7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530">
                  <a:moveTo>
                    <a:pt x="10" y="0"/>
                  </a:moveTo>
                  <a:lnTo>
                    <a:pt x="0" y="530"/>
                  </a:lnTo>
                  <a:lnTo>
                    <a:pt x="187" y="9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89">
              <a:extLst>
                <a:ext uri="{FF2B5EF4-FFF2-40B4-BE49-F238E27FC236}">
                  <a16:creationId xmlns:a16="http://schemas.microsoft.com/office/drawing/2014/main" id="{A39F4B9F-ADC9-429C-B7D5-36DE25799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813" y="2789238"/>
              <a:ext cx="33338" cy="82550"/>
            </a:xfrm>
            <a:custGeom>
              <a:avLst/>
              <a:gdLst>
                <a:gd name="T0" fmla="*/ 55 w 92"/>
                <a:gd name="T1" fmla="*/ 225 h 225"/>
                <a:gd name="T2" fmla="*/ 4 w 92"/>
                <a:gd name="T3" fmla="*/ 48 h 225"/>
                <a:gd name="T4" fmla="*/ 15 w 92"/>
                <a:gd name="T5" fmla="*/ 13 h 225"/>
                <a:gd name="T6" fmla="*/ 63 w 92"/>
                <a:gd name="T7" fmla="*/ 17 h 225"/>
                <a:gd name="T8" fmla="*/ 92 w 92"/>
                <a:gd name="T9" fmla="*/ 57 h 225"/>
                <a:gd name="T10" fmla="*/ 55 w 92"/>
                <a:gd name="T11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225">
                  <a:moveTo>
                    <a:pt x="55" y="225"/>
                  </a:moveTo>
                  <a:lnTo>
                    <a:pt x="4" y="48"/>
                  </a:lnTo>
                  <a:cubicBezTo>
                    <a:pt x="0" y="35"/>
                    <a:pt x="5" y="21"/>
                    <a:pt x="15" y="13"/>
                  </a:cubicBezTo>
                  <a:cubicBezTo>
                    <a:pt x="29" y="0"/>
                    <a:pt x="51" y="2"/>
                    <a:pt x="63" y="17"/>
                  </a:cubicBezTo>
                  <a:lnTo>
                    <a:pt x="92" y="57"/>
                  </a:lnTo>
                  <a:lnTo>
                    <a:pt x="55" y="225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90">
              <a:extLst>
                <a:ext uri="{FF2B5EF4-FFF2-40B4-BE49-F238E27FC236}">
                  <a16:creationId xmlns:a16="http://schemas.microsoft.com/office/drawing/2014/main" id="{5A42C010-435D-4920-BDD3-E4D8D5B1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351" y="2817813"/>
              <a:ext cx="39688" cy="90488"/>
            </a:xfrm>
            <a:custGeom>
              <a:avLst/>
              <a:gdLst>
                <a:gd name="T0" fmla="*/ 85 w 110"/>
                <a:gd name="T1" fmla="*/ 0 h 250"/>
                <a:gd name="T2" fmla="*/ 59 w 110"/>
                <a:gd name="T3" fmla="*/ 250 h 250"/>
                <a:gd name="T4" fmla="*/ 110 w 110"/>
                <a:gd name="T5" fmla="*/ 147 h 250"/>
                <a:gd name="T6" fmla="*/ 85 w 110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250">
                  <a:moveTo>
                    <a:pt x="85" y="0"/>
                  </a:moveTo>
                  <a:cubicBezTo>
                    <a:pt x="85" y="0"/>
                    <a:pt x="0" y="133"/>
                    <a:pt x="59" y="250"/>
                  </a:cubicBezTo>
                  <a:lnTo>
                    <a:pt x="110" y="14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91">
              <a:extLst>
                <a:ext uri="{FF2B5EF4-FFF2-40B4-BE49-F238E27FC236}">
                  <a16:creationId xmlns:a16="http://schemas.microsoft.com/office/drawing/2014/main" id="{5143DA62-F143-4391-9733-37E667FF0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4344988"/>
              <a:ext cx="138113" cy="157163"/>
            </a:xfrm>
            <a:custGeom>
              <a:avLst/>
              <a:gdLst>
                <a:gd name="T0" fmla="*/ 0 w 385"/>
                <a:gd name="T1" fmla="*/ 433 h 433"/>
                <a:gd name="T2" fmla="*/ 319 w 385"/>
                <a:gd name="T3" fmla="*/ 432 h 433"/>
                <a:gd name="T4" fmla="*/ 385 w 385"/>
                <a:gd name="T5" fmla="*/ 0 h 433"/>
                <a:gd name="T6" fmla="*/ 65 w 385"/>
                <a:gd name="T7" fmla="*/ 1 h 433"/>
                <a:gd name="T8" fmla="*/ 0 w 385"/>
                <a:gd name="T9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433">
                  <a:moveTo>
                    <a:pt x="0" y="433"/>
                  </a:moveTo>
                  <a:lnTo>
                    <a:pt x="319" y="432"/>
                  </a:lnTo>
                  <a:lnTo>
                    <a:pt x="385" y="0"/>
                  </a:lnTo>
                  <a:lnTo>
                    <a:pt x="65" y="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92">
              <a:extLst>
                <a:ext uri="{FF2B5EF4-FFF2-40B4-BE49-F238E27FC236}">
                  <a16:creationId xmlns:a16="http://schemas.microsoft.com/office/drawing/2014/main" id="{ACDF0AC7-7D38-4BE9-A19D-EF3D89467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0026" y="4464051"/>
              <a:ext cx="342900" cy="106363"/>
            </a:xfrm>
            <a:custGeom>
              <a:avLst/>
              <a:gdLst>
                <a:gd name="T0" fmla="*/ 864 w 952"/>
                <a:gd name="T1" fmla="*/ 30 h 292"/>
                <a:gd name="T2" fmla="*/ 539 w 952"/>
                <a:gd name="T3" fmla="*/ 0 h 292"/>
                <a:gd name="T4" fmla="*/ 0 w 952"/>
                <a:gd name="T5" fmla="*/ 292 h 292"/>
                <a:gd name="T6" fmla="*/ 952 w 952"/>
                <a:gd name="T7" fmla="*/ 286 h 292"/>
                <a:gd name="T8" fmla="*/ 908 w 952"/>
                <a:gd name="T9" fmla="*/ 59 h 292"/>
                <a:gd name="T10" fmla="*/ 864 w 952"/>
                <a:gd name="T11" fmla="*/ 3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2" h="292">
                  <a:moveTo>
                    <a:pt x="864" y="30"/>
                  </a:moveTo>
                  <a:cubicBezTo>
                    <a:pt x="789" y="50"/>
                    <a:pt x="619" y="116"/>
                    <a:pt x="539" y="0"/>
                  </a:cubicBezTo>
                  <a:lnTo>
                    <a:pt x="0" y="292"/>
                  </a:lnTo>
                  <a:lnTo>
                    <a:pt x="952" y="286"/>
                  </a:lnTo>
                  <a:lnTo>
                    <a:pt x="908" y="59"/>
                  </a:lnTo>
                  <a:cubicBezTo>
                    <a:pt x="904" y="38"/>
                    <a:pt x="884" y="25"/>
                    <a:pt x="86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93">
              <a:extLst>
                <a:ext uri="{FF2B5EF4-FFF2-40B4-BE49-F238E27FC236}">
                  <a16:creationId xmlns:a16="http://schemas.microsoft.com/office/drawing/2014/main" id="{9AE76336-A0A1-4D43-B8F4-2CD03389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0026" y="4565651"/>
              <a:ext cx="342900" cy="33338"/>
            </a:xfrm>
            <a:custGeom>
              <a:avLst/>
              <a:gdLst>
                <a:gd name="T0" fmla="*/ 1 w 952"/>
                <a:gd name="T1" fmla="*/ 89 h 89"/>
                <a:gd name="T2" fmla="*/ 952 w 952"/>
                <a:gd name="T3" fmla="*/ 82 h 89"/>
                <a:gd name="T4" fmla="*/ 952 w 952"/>
                <a:gd name="T5" fmla="*/ 0 h 89"/>
                <a:gd name="T6" fmla="*/ 0 w 952"/>
                <a:gd name="T7" fmla="*/ 6 h 89"/>
                <a:gd name="T8" fmla="*/ 1 w 952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2" h="89">
                  <a:moveTo>
                    <a:pt x="1" y="89"/>
                  </a:moveTo>
                  <a:lnTo>
                    <a:pt x="952" y="82"/>
                  </a:lnTo>
                  <a:lnTo>
                    <a:pt x="952" y="0"/>
                  </a:lnTo>
                  <a:lnTo>
                    <a:pt x="0" y="6"/>
                  </a:lnTo>
                  <a:lnTo>
                    <a:pt x="1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94">
              <a:extLst>
                <a:ext uri="{FF2B5EF4-FFF2-40B4-BE49-F238E27FC236}">
                  <a16:creationId xmlns:a16="http://schemas.microsoft.com/office/drawing/2014/main" id="{E150B0FC-D7B2-4B61-AC27-B25624131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4468813"/>
              <a:ext cx="39688" cy="39688"/>
            </a:xfrm>
            <a:custGeom>
              <a:avLst/>
              <a:gdLst>
                <a:gd name="T0" fmla="*/ 85 w 108"/>
                <a:gd name="T1" fmla="*/ 107 h 109"/>
                <a:gd name="T2" fmla="*/ 79 w 108"/>
                <a:gd name="T3" fmla="*/ 102 h 109"/>
                <a:gd name="T4" fmla="*/ 8 w 108"/>
                <a:gd name="T5" fmla="*/ 30 h 109"/>
                <a:gd name="T6" fmla="*/ 4 w 108"/>
                <a:gd name="T7" fmla="*/ 9 h 109"/>
                <a:gd name="T8" fmla="*/ 25 w 108"/>
                <a:gd name="T9" fmla="*/ 5 h 109"/>
                <a:gd name="T10" fmla="*/ 103 w 108"/>
                <a:gd name="T11" fmla="*/ 84 h 109"/>
                <a:gd name="T12" fmla="*/ 100 w 108"/>
                <a:gd name="T13" fmla="*/ 105 h 109"/>
                <a:gd name="T14" fmla="*/ 85 w 108"/>
                <a:gd name="T15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9">
                  <a:moveTo>
                    <a:pt x="85" y="107"/>
                  </a:moveTo>
                  <a:cubicBezTo>
                    <a:pt x="83" y="106"/>
                    <a:pt x="80" y="104"/>
                    <a:pt x="79" y="102"/>
                  </a:cubicBezTo>
                  <a:cubicBezTo>
                    <a:pt x="44" y="54"/>
                    <a:pt x="9" y="30"/>
                    <a:pt x="8" y="30"/>
                  </a:cubicBezTo>
                  <a:cubicBezTo>
                    <a:pt x="2" y="25"/>
                    <a:pt x="0" y="16"/>
                    <a:pt x="4" y="9"/>
                  </a:cubicBezTo>
                  <a:cubicBezTo>
                    <a:pt x="9" y="2"/>
                    <a:pt x="18" y="0"/>
                    <a:pt x="25" y="5"/>
                  </a:cubicBezTo>
                  <a:cubicBezTo>
                    <a:pt x="27" y="6"/>
                    <a:pt x="65" y="31"/>
                    <a:pt x="103" y="84"/>
                  </a:cubicBezTo>
                  <a:cubicBezTo>
                    <a:pt x="108" y="91"/>
                    <a:pt x="107" y="100"/>
                    <a:pt x="100" y="105"/>
                  </a:cubicBezTo>
                  <a:cubicBezTo>
                    <a:pt x="95" y="108"/>
                    <a:pt x="90" y="109"/>
                    <a:pt x="85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95">
              <a:extLst>
                <a:ext uri="{FF2B5EF4-FFF2-40B4-BE49-F238E27FC236}">
                  <a16:creationId xmlns:a16="http://schemas.microsoft.com/office/drawing/2014/main" id="{F8DE0F07-DBBF-463D-B72F-2AA68334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4483101"/>
              <a:ext cx="39688" cy="39688"/>
            </a:xfrm>
            <a:custGeom>
              <a:avLst/>
              <a:gdLst>
                <a:gd name="T0" fmla="*/ 86 w 109"/>
                <a:gd name="T1" fmla="*/ 106 h 108"/>
                <a:gd name="T2" fmla="*/ 79 w 109"/>
                <a:gd name="T3" fmla="*/ 101 h 108"/>
                <a:gd name="T4" fmla="*/ 9 w 109"/>
                <a:gd name="T5" fmla="*/ 29 h 108"/>
                <a:gd name="T6" fmla="*/ 5 w 109"/>
                <a:gd name="T7" fmla="*/ 9 h 108"/>
                <a:gd name="T8" fmla="*/ 26 w 109"/>
                <a:gd name="T9" fmla="*/ 4 h 108"/>
                <a:gd name="T10" fmla="*/ 104 w 109"/>
                <a:gd name="T11" fmla="*/ 84 h 108"/>
                <a:gd name="T12" fmla="*/ 100 w 109"/>
                <a:gd name="T13" fmla="*/ 105 h 108"/>
                <a:gd name="T14" fmla="*/ 86 w 109"/>
                <a:gd name="T15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08">
                  <a:moveTo>
                    <a:pt x="86" y="106"/>
                  </a:moveTo>
                  <a:cubicBezTo>
                    <a:pt x="83" y="105"/>
                    <a:pt x="81" y="104"/>
                    <a:pt x="79" y="101"/>
                  </a:cubicBezTo>
                  <a:cubicBezTo>
                    <a:pt x="45" y="53"/>
                    <a:pt x="10" y="30"/>
                    <a:pt x="9" y="29"/>
                  </a:cubicBezTo>
                  <a:cubicBezTo>
                    <a:pt x="2" y="25"/>
                    <a:pt x="0" y="15"/>
                    <a:pt x="5" y="9"/>
                  </a:cubicBezTo>
                  <a:cubicBezTo>
                    <a:pt x="10" y="2"/>
                    <a:pt x="19" y="0"/>
                    <a:pt x="26" y="4"/>
                  </a:cubicBezTo>
                  <a:cubicBezTo>
                    <a:pt x="27" y="5"/>
                    <a:pt x="66" y="31"/>
                    <a:pt x="104" y="84"/>
                  </a:cubicBezTo>
                  <a:cubicBezTo>
                    <a:pt x="109" y="90"/>
                    <a:pt x="107" y="100"/>
                    <a:pt x="100" y="105"/>
                  </a:cubicBezTo>
                  <a:cubicBezTo>
                    <a:pt x="96" y="108"/>
                    <a:pt x="90" y="108"/>
                    <a:pt x="8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96">
              <a:extLst>
                <a:ext uri="{FF2B5EF4-FFF2-40B4-BE49-F238E27FC236}">
                  <a16:creationId xmlns:a16="http://schemas.microsoft.com/office/drawing/2014/main" id="{32A1EF0F-3B4D-4BAA-BBE3-01AD27B0D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2738" y="4497388"/>
              <a:ext cx="38100" cy="39688"/>
            </a:xfrm>
            <a:custGeom>
              <a:avLst/>
              <a:gdLst>
                <a:gd name="T0" fmla="*/ 85 w 108"/>
                <a:gd name="T1" fmla="*/ 107 h 109"/>
                <a:gd name="T2" fmla="*/ 79 w 108"/>
                <a:gd name="T3" fmla="*/ 102 h 109"/>
                <a:gd name="T4" fmla="*/ 9 w 108"/>
                <a:gd name="T5" fmla="*/ 30 h 109"/>
                <a:gd name="T6" fmla="*/ 5 w 108"/>
                <a:gd name="T7" fmla="*/ 9 h 109"/>
                <a:gd name="T8" fmla="*/ 26 w 108"/>
                <a:gd name="T9" fmla="*/ 5 h 109"/>
                <a:gd name="T10" fmla="*/ 104 w 108"/>
                <a:gd name="T11" fmla="*/ 84 h 109"/>
                <a:gd name="T12" fmla="*/ 100 w 108"/>
                <a:gd name="T13" fmla="*/ 105 h 109"/>
                <a:gd name="T14" fmla="*/ 85 w 108"/>
                <a:gd name="T15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9">
                  <a:moveTo>
                    <a:pt x="85" y="107"/>
                  </a:moveTo>
                  <a:cubicBezTo>
                    <a:pt x="83" y="106"/>
                    <a:pt x="81" y="104"/>
                    <a:pt x="79" y="102"/>
                  </a:cubicBezTo>
                  <a:cubicBezTo>
                    <a:pt x="44" y="54"/>
                    <a:pt x="9" y="30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9" y="0"/>
                    <a:pt x="26" y="5"/>
                  </a:cubicBezTo>
                  <a:cubicBezTo>
                    <a:pt x="27" y="6"/>
                    <a:pt x="65" y="32"/>
                    <a:pt x="104" y="84"/>
                  </a:cubicBezTo>
                  <a:cubicBezTo>
                    <a:pt x="108" y="91"/>
                    <a:pt x="107" y="100"/>
                    <a:pt x="100" y="105"/>
                  </a:cubicBezTo>
                  <a:cubicBezTo>
                    <a:pt x="96" y="109"/>
                    <a:pt x="90" y="109"/>
                    <a:pt x="85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97">
              <a:extLst>
                <a:ext uri="{FF2B5EF4-FFF2-40B4-BE49-F238E27FC236}">
                  <a16:creationId xmlns:a16="http://schemas.microsoft.com/office/drawing/2014/main" id="{2C807D52-87AA-45D5-A125-70B532DC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3054351"/>
              <a:ext cx="442913" cy="1347788"/>
            </a:xfrm>
            <a:custGeom>
              <a:avLst/>
              <a:gdLst>
                <a:gd name="T0" fmla="*/ 586 w 1234"/>
                <a:gd name="T1" fmla="*/ 6 h 3707"/>
                <a:gd name="T2" fmla="*/ 243 w 1234"/>
                <a:gd name="T3" fmla="*/ 1570 h 3707"/>
                <a:gd name="T4" fmla="*/ 0 w 1234"/>
                <a:gd name="T5" fmla="*/ 3707 h 3707"/>
                <a:gd name="T6" fmla="*/ 659 w 1234"/>
                <a:gd name="T7" fmla="*/ 3707 h 3707"/>
                <a:gd name="T8" fmla="*/ 1234 w 1234"/>
                <a:gd name="T9" fmla="*/ 139 h 3707"/>
                <a:gd name="T10" fmla="*/ 1087 w 1234"/>
                <a:gd name="T11" fmla="*/ 0 h 3707"/>
                <a:gd name="T12" fmla="*/ 586 w 1234"/>
                <a:gd name="T13" fmla="*/ 6 h 3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4" h="3707">
                  <a:moveTo>
                    <a:pt x="586" y="6"/>
                  </a:moveTo>
                  <a:cubicBezTo>
                    <a:pt x="586" y="6"/>
                    <a:pt x="458" y="292"/>
                    <a:pt x="243" y="1570"/>
                  </a:cubicBezTo>
                  <a:cubicBezTo>
                    <a:pt x="29" y="2848"/>
                    <a:pt x="0" y="3707"/>
                    <a:pt x="0" y="3707"/>
                  </a:cubicBezTo>
                  <a:lnTo>
                    <a:pt x="659" y="3707"/>
                  </a:lnTo>
                  <a:lnTo>
                    <a:pt x="1234" y="139"/>
                  </a:lnTo>
                  <a:lnTo>
                    <a:pt x="1087" y="0"/>
                  </a:lnTo>
                  <a:lnTo>
                    <a:pt x="586" y="6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98">
              <a:extLst>
                <a:ext uri="{FF2B5EF4-FFF2-40B4-BE49-F238E27FC236}">
                  <a16:creationId xmlns:a16="http://schemas.microsoft.com/office/drawing/2014/main" id="{43CEE364-E9B4-44E0-816F-48F3FC5E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4344988"/>
              <a:ext cx="114300" cy="157163"/>
            </a:xfrm>
            <a:custGeom>
              <a:avLst/>
              <a:gdLst>
                <a:gd name="T0" fmla="*/ 1 w 321"/>
                <a:gd name="T1" fmla="*/ 433 h 433"/>
                <a:gd name="T2" fmla="*/ 321 w 321"/>
                <a:gd name="T3" fmla="*/ 432 h 433"/>
                <a:gd name="T4" fmla="*/ 319 w 321"/>
                <a:gd name="T5" fmla="*/ 0 h 433"/>
                <a:gd name="T6" fmla="*/ 0 w 321"/>
                <a:gd name="T7" fmla="*/ 1 h 433"/>
                <a:gd name="T8" fmla="*/ 1 w 321"/>
                <a:gd name="T9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433">
                  <a:moveTo>
                    <a:pt x="1" y="433"/>
                  </a:moveTo>
                  <a:lnTo>
                    <a:pt x="321" y="432"/>
                  </a:lnTo>
                  <a:lnTo>
                    <a:pt x="319" y="0"/>
                  </a:lnTo>
                  <a:lnTo>
                    <a:pt x="0" y="1"/>
                  </a:lnTo>
                  <a:lnTo>
                    <a:pt x="1" y="43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99">
              <a:extLst>
                <a:ext uri="{FF2B5EF4-FFF2-40B4-BE49-F238E27FC236}">
                  <a16:creationId xmlns:a16="http://schemas.microsoft.com/office/drawing/2014/main" id="{9212CCC3-BFBF-4C34-B7CE-057F4B2AC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4462463"/>
              <a:ext cx="342900" cy="106363"/>
            </a:xfrm>
            <a:custGeom>
              <a:avLst/>
              <a:gdLst>
                <a:gd name="T0" fmla="*/ 864 w 952"/>
                <a:gd name="T1" fmla="*/ 30 h 292"/>
                <a:gd name="T2" fmla="*/ 539 w 952"/>
                <a:gd name="T3" fmla="*/ 0 h 292"/>
                <a:gd name="T4" fmla="*/ 0 w 952"/>
                <a:gd name="T5" fmla="*/ 292 h 292"/>
                <a:gd name="T6" fmla="*/ 952 w 952"/>
                <a:gd name="T7" fmla="*/ 286 h 292"/>
                <a:gd name="T8" fmla="*/ 907 w 952"/>
                <a:gd name="T9" fmla="*/ 59 h 292"/>
                <a:gd name="T10" fmla="*/ 864 w 952"/>
                <a:gd name="T11" fmla="*/ 3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2" h="292">
                  <a:moveTo>
                    <a:pt x="864" y="30"/>
                  </a:moveTo>
                  <a:cubicBezTo>
                    <a:pt x="789" y="50"/>
                    <a:pt x="619" y="116"/>
                    <a:pt x="539" y="0"/>
                  </a:cubicBezTo>
                  <a:lnTo>
                    <a:pt x="0" y="292"/>
                  </a:lnTo>
                  <a:lnTo>
                    <a:pt x="952" y="286"/>
                  </a:lnTo>
                  <a:lnTo>
                    <a:pt x="907" y="59"/>
                  </a:lnTo>
                  <a:cubicBezTo>
                    <a:pt x="904" y="38"/>
                    <a:pt x="884" y="25"/>
                    <a:pt x="86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00">
              <a:extLst>
                <a:ext uri="{FF2B5EF4-FFF2-40B4-BE49-F238E27FC236}">
                  <a16:creationId xmlns:a16="http://schemas.microsoft.com/office/drawing/2014/main" id="{6FDF9A20-99C9-4414-A47B-91EE17FF7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4565651"/>
              <a:ext cx="342900" cy="33338"/>
            </a:xfrm>
            <a:custGeom>
              <a:avLst/>
              <a:gdLst>
                <a:gd name="T0" fmla="*/ 1 w 952"/>
                <a:gd name="T1" fmla="*/ 89 h 89"/>
                <a:gd name="T2" fmla="*/ 952 w 952"/>
                <a:gd name="T3" fmla="*/ 82 h 89"/>
                <a:gd name="T4" fmla="*/ 952 w 952"/>
                <a:gd name="T5" fmla="*/ 0 h 89"/>
                <a:gd name="T6" fmla="*/ 0 w 952"/>
                <a:gd name="T7" fmla="*/ 6 h 89"/>
                <a:gd name="T8" fmla="*/ 1 w 952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2" h="89">
                  <a:moveTo>
                    <a:pt x="1" y="89"/>
                  </a:moveTo>
                  <a:lnTo>
                    <a:pt x="952" y="82"/>
                  </a:lnTo>
                  <a:lnTo>
                    <a:pt x="952" y="0"/>
                  </a:lnTo>
                  <a:lnTo>
                    <a:pt x="0" y="6"/>
                  </a:lnTo>
                  <a:lnTo>
                    <a:pt x="1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01">
              <a:extLst>
                <a:ext uri="{FF2B5EF4-FFF2-40B4-BE49-F238E27FC236}">
                  <a16:creationId xmlns:a16="http://schemas.microsoft.com/office/drawing/2014/main" id="{378E937F-9693-4A66-A84E-BB73E14A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4468813"/>
              <a:ext cx="39688" cy="39688"/>
            </a:xfrm>
            <a:custGeom>
              <a:avLst/>
              <a:gdLst>
                <a:gd name="T0" fmla="*/ 86 w 109"/>
                <a:gd name="T1" fmla="*/ 107 h 109"/>
                <a:gd name="T2" fmla="*/ 80 w 109"/>
                <a:gd name="T3" fmla="*/ 102 h 109"/>
                <a:gd name="T4" fmla="*/ 9 w 109"/>
                <a:gd name="T5" fmla="*/ 30 h 109"/>
                <a:gd name="T6" fmla="*/ 5 w 109"/>
                <a:gd name="T7" fmla="*/ 9 h 109"/>
                <a:gd name="T8" fmla="*/ 26 w 109"/>
                <a:gd name="T9" fmla="*/ 5 h 109"/>
                <a:gd name="T10" fmla="*/ 104 w 109"/>
                <a:gd name="T11" fmla="*/ 84 h 109"/>
                <a:gd name="T12" fmla="*/ 101 w 109"/>
                <a:gd name="T13" fmla="*/ 105 h 109"/>
                <a:gd name="T14" fmla="*/ 86 w 109"/>
                <a:gd name="T15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09">
                  <a:moveTo>
                    <a:pt x="86" y="107"/>
                  </a:moveTo>
                  <a:cubicBezTo>
                    <a:pt x="83" y="106"/>
                    <a:pt x="81" y="104"/>
                    <a:pt x="80" y="102"/>
                  </a:cubicBezTo>
                  <a:cubicBezTo>
                    <a:pt x="45" y="54"/>
                    <a:pt x="10" y="30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10" y="2"/>
                    <a:pt x="19" y="0"/>
                    <a:pt x="26" y="5"/>
                  </a:cubicBezTo>
                  <a:cubicBezTo>
                    <a:pt x="28" y="6"/>
                    <a:pt x="66" y="31"/>
                    <a:pt x="104" y="84"/>
                  </a:cubicBezTo>
                  <a:cubicBezTo>
                    <a:pt x="109" y="91"/>
                    <a:pt x="107" y="100"/>
                    <a:pt x="101" y="105"/>
                  </a:cubicBezTo>
                  <a:cubicBezTo>
                    <a:pt x="96" y="108"/>
                    <a:pt x="90" y="109"/>
                    <a:pt x="86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02">
              <a:extLst>
                <a:ext uri="{FF2B5EF4-FFF2-40B4-BE49-F238E27FC236}">
                  <a16:creationId xmlns:a16="http://schemas.microsoft.com/office/drawing/2014/main" id="{6B4ACEBF-C056-4CB7-B2D7-C80989A2A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4483101"/>
              <a:ext cx="39688" cy="39688"/>
            </a:xfrm>
            <a:custGeom>
              <a:avLst/>
              <a:gdLst>
                <a:gd name="T0" fmla="*/ 85 w 108"/>
                <a:gd name="T1" fmla="*/ 106 h 108"/>
                <a:gd name="T2" fmla="*/ 79 w 108"/>
                <a:gd name="T3" fmla="*/ 101 h 108"/>
                <a:gd name="T4" fmla="*/ 9 w 108"/>
                <a:gd name="T5" fmla="*/ 29 h 108"/>
                <a:gd name="T6" fmla="*/ 5 w 108"/>
                <a:gd name="T7" fmla="*/ 9 h 108"/>
                <a:gd name="T8" fmla="*/ 26 w 108"/>
                <a:gd name="T9" fmla="*/ 4 h 108"/>
                <a:gd name="T10" fmla="*/ 104 w 108"/>
                <a:gd name="T11" fmla="*/ 84 h 108"/>
                <a:gd name="T12" fmla="*/ 100 w 108"/>
                <a:gd name="T13" fmla="*/ 105 h 108"/>
                <a:gd name="T14" fmla="*/ 85 w 108"/>
                <a:gd name="T15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85" y="106"/>
                  </a:moveTo>
                  <a:cubicBezTo>
                    <a:pt x="83" y="105"/>
                    <a:pt x="81" y="104"/>
                    <a:pt x="79" y="101"/>
                  </a:cubicBezTo>
                  <a:cubicBezTo>
                    <a:pt x="44" y="53"/>
                    <a:pt x="9" y="30"/>
                    <a:pt x="9" y="29"/>
                  </a:cubicBezTo>
                  <a:cubicBezTo>
                    <a:pt x="2" y="25"/>
                    <a:pt x="0" y="15"/>
                    <a:pt x="5" y="9"/>
                  </a:cubicBezTo>
                  <a:cubicBezTo>
                    <a:pt x="9" y="2"/>
                    <a:pt x="19" y="0"/>
                    <a:pt x="26" y="4"/>
                  </a:cubicBezTo>
                  <a:cubicBezTo>
                    <a:pt x="27" y="5"/>
                    <a:pt x="65" y="31"/>
                    <a:pt x="104" y="84"/>
                  </a:cubicBezTo>
                  <a:cubicBezTo>
                    <a:pt x="108" y="90"/>
                    <a:pt x="107" y="100"/>
                    <a:pt x="100" y="105"/>
                  </a:cubicBezTo>
                  <a:cubicBezTo>
                    <a:pt x="96" y="108"/>
                    <a:pt x="90" y="108"/>
                    <a:pt x="8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203">
              <a:extLst>
                <a:ext uri="{FF2B5EF4-FFF2-40B4-BE49-F238E27FC236}">
                  <a16:creationId xmlns:a16="http://schemas.microsoft.com/office/drawing/2014/main" id="{2D872E41-9E21-4F00-B615-38B8F706A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4497388"/>
              <a:ext cx="38100" cy="39688"/>
            </a:xfrm>
            <a:custGeom>
              <a:avLst/>
              <a:gdLst>
                <a:gd name="T0" fmla="*/ 85 w 108"/>
                <a:gd name="T1" fmla="*/ 107 h 109"/>
                <a:gd name="T2" fmla="*/ 79 w 108"/>
                <a:gd name="T3" fmla="*/ 102 h 109"/>
                <a:gd name="T4" fmla="*/ 9 w 108"/>
                <a:gd name="T5" fmla="*/ 30 h 109"/>
                <a:gd name="T6" fmla="*/ 5 w 108"/>
                <a:gd name="T7" fmla="*/ 9 h 109"/>
                <a:gd name="T8" fmla="*/ 25 w 108"/>
                <a:gd name="T9" fmla="*/ 5 h 109"/>
                <a:gd name="T10" fmla="*/ 103 w 108"/>
                <a:gd name="T11" fmla="*/ 84 h 109"/>
                <a:gd name="T12" fmla="*/ 100 w 108"/>
                <a:gd name="T13" fmla="*/ 105 h 109"/>
                <a:gd name="T14" fmla="*/ 85 w 108"/>
                <a:gd name="T15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9">
                  <a:moveTo>
                    <a:pt x="85" y="107"/>
                  </a:moveTo>
                  <a:cubicBezTo>
                    <a:pt x="83" y="106"/>
                    <a:pt x="81" y="104"/>
                    <a:pt x="79" y="102"/>
                  </a:cubicBezTo>
                  <a:cubicBezTo>
                    <a:pt x="44" y="54"/>
                    <a:pt x="9" y="30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9" y="0"/>
                    <a:pt x="25" y="5"/>
                  </a:cubicBezTo>
                  <a:cubicBezTo>
                    <a:pt x="27" y="6"/>
                    <a:pt x="65" y="32"/>
                    <a:pt x="103" y="84"/>
                  </a:cubicBezTo>
                  <a:cubicBezTo>
                    <a:pt x="108" y="91"/>
                    <a:pt x="107" y="100"/>
                    <a:pt x="100" y="105"/>
                  </a:cubicBezTo>
                  <a:cubicBezTo>
                    <a:pt x="96" y="109"/>
                    <a:pt x="90" y="109"/>
                    <a:pt x="85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204">
              <a:extLst>
                <a:ext uri="{FF2B5EF4-FFF2-40B4-BE49-F238E27FC236}">
                  <a16:creationId xmlns:a16="http://schemas.microsoft.com/office/drawing/2014/main" id="{BAECC14A-0FE9-4009-8608-FF530E75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3054351"/>
              <a:ext cx="365125" cy="1350963"/>
            </a:xfrm>
            <a:custGeom>
              <a:avLst/>
              <a:gdLst>
                <a:gd name="T0" fmla="*/ 665 w 1016"/>
                <a:gd name="T1" fmla="*/ 0 h 3718"/>
                <a:gd name="T2" fmla="*/ 997 w 1016"/>
                <a:gd name="T3" fmla="*/ 926 h 3718"/>
                <a:gd name="T4" fmla="*/ 957 w 1016"/>
                <a:gd name="T5" fmla="*/ 3718 h 3718"/>
                <a:gd name="T6" fmla="*/ 326 w 1016"/>
                <a:gd name="T7" fmla="*/ 3701 h 3718"/>
                <a:gd name="T8" fmla="*/ 0 w 1016"/>
                <a:gd name="T9" fmla="*/ 7 h 3718"/>
                <a:gd name="T10" fmla="*/ 665 w 1016"/>
                <a:gd name="T11" fmla="*/ 0 h 3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6" h="3718">
                  <a:moveTo>
                    <a:pt x="665" y="0"/>
                  </a:moveTo>
                  <a:cubicBezTo>
                    <a:pt x="665" y="0"/>
                    <a:pt x="981" y="308"/>
                    <a:pt x="997" y="926"/>
                  </a:cubicBezTo>
                  <a:cubicBezTo>
                    <a:pt x="1016" y="1639"/>
                    <a:pt x="957" y="3718"/>
                    <a:pt x="957" y="3718"/>
                  </a:cubicBezTo>
                  <a:lnTo>
                    <a:pt x="326" y="3701"/>
                  </a:lnTo>
                  <a:lnTo>
                    <a:pt x="0" y="7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05">
              <a:extLst>
                <a:ext uri="{FF2B5EF4-FFF2-40B4-BE49-F238E27FC236}">
                  <a16:creationId xmlns:a16="http://schemas.microsoft.com/office/drawing/2014/main" id="{95855A85-A9B6-46E6-B3FD-E5A83594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3355976"/>
              <a:ext cx="111125" cy="493713"/>
            </a:xfrm>
            <a:custGeom>
              <a:avLst/>
              <a:gdLst>
                <a:gd name="T0" fmla="*/ 273 w 308"/>
                <a:gd name="T1" fmla="*/ 1356 h 1356"/>
                <a:gd name="T2" fmla="*/ 159 w 308"/>
                <a:gd name="T3" fmla="*/ 212 h 1356"/>
                <a:gd name="T4" fmla="*/ 0 w 308"/>
                <a:gd name="T5" fmla="*/ 22 h 1356"/>
                <a:gd name="T6" fmla="*/ 27 w 308"/>
                <a:gd name="T7" fmla="*/ 0 h 1356"/>
                <a:gd name="T8" fmla="*/ 193 w 308"/>
                <a:gd name="T9" fmla="*/ 198 h 1356"/>
                <a:gd name="T10" fmla="*/ 308 w 308"/>
                <a:gd name="T11" fmla="*/ 1353 h 1356"/>
                <a:gd name="T12" fmla="*/ 273 w 308"/>
                <a:gd name="T13" fmla="*/ 1356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1356">
                  <a:moveTo>
                    <a:pt x="273" y="1356"/>
                  </a:moveTo>
                  <a:lnTo>
                    <a:pt x="159" y="212"/>
                  </a:lnTo>
                  <a:lnTo>
                    <a:pt x="0" y="22"/>
                  </a:lnTo>
                  <a:lnTo>
                    <a:pt x="27" y="0"/>
                  </a:lnTo>
                  <a:lnTo>
                    <a:pt x="193" y="198"/>
                  </a:lnTo>
                  <a:lnTo>
                    <a:pt x="308" y="1353"/>
                  </a:lnTo>
                  <a:lnTo>
                    <a:pt x="273" y="1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06">
              <a:extLst>
                <a:ext uri="{FF2B5EF4-FFF2-40B4-BE49-F238E27FC236}">
                  <a16:creationId xmlns:a16="http://schemas.microsoft.com/office/drawing/2014/main" id="{EFA9447E-117B-42BC-AADE-DB5EEEDF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2644776"/>
              <a:ext cx="395288" cy="412750"/>
            </a:xfrm>
            <a:custGeom>
              <a:avLst/>
              <a:gdLst>
                <a:gd name="T0" fmla="*/ 1005 w 1099"/>
                <a:gd name="T1" fmla="*/ 23 h 1135"/>
                <a:gd name="T2" fmla="*/ 612 w 1099"/>
                <a:gd name="T3" fmla="*/ 0 h 1135"/>
                <a:gd name="T4" fmla="*/ 334 w 1099"/>
                <a:gd name="T5" fmla="*/ 33 h 1135"/>
                <a:gd name="T6" fmla="*/ 166 w 1099"/>
                <a:gd name="T7" fmla="*/ 104 h 1135"/>
                <a:gd name="T8" fmla="*/ 123 w 1099"/>
                <a:gd name="T9" fmla="*/ 172 h 1135"/>
                <a:gd name="T10" fmla="*/ 128 w 1099"/>
                <a:gd name="T11" fmla="*/ 270 h 1135"/>
                <a:gd name="T12" fmla="*/ 153 w 1099"/>
                <a:gd name="T13" fmla="*/ 799 h 1135"/>
                <a:gd name="T14" fmla="*/ 168 w 1099"/>
                <a:gd name="T15" fmla="*/ 1135 h 1135"/>
                <a:gd name="T16" fmla="*/ 975 w 1099"/>
                <a:gd name="T17" fmla="*/ 1126 h 1135"/>
                <a:gd name="T18" fmla="*/ 1097 w 1099"/>
                <a:gd name="T19" fmla="*/ 314 h 1135"/>
                <a:gd name="T20" fmla="*/ 1005 w 1099"/>
                <a:gd name="T21" fmla="*/ 23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9" h="1135">
                  <a:moveTo>
                    <a:pt x="1005" y="23"/>
                  </a:moveTo>
                  <a:lnTo>
                    <a:pt x="612" y="0"/>
                  </a:lnTo>
                  <a:lnTo>
                    <a:pt x="334" y="33"/>
                  </a:lnTo>
                  <a:lnTo>
                    <a:pt x="166" y="104"/>
                  </a:lnTo>
                  <a:cubicBezTo>
                    <a:pt x="139" y="116"/>
                    <a:pt x="122" y="143"/>
                    <a:pt x="123" y="172"/>
                  </a:cubicBezTo>
                  <a:lnTo>
                    <a:pt x="128" y="270"/>
                  </a:lnTo>
                  <a:cubicBezTo>
                    <a:pt x="128" y="270"/>
                    <a:pt x="0" y="700"/>
                    <a:pt x="153" y="799"/>
                  </a:cubicBezTo>
                  <a:lnTo>
                    <a:pt x="168" y="1135"/>
                  </a:lnTo>
                  <a:lnTo>
                    <a:pt x="975" y="1126"/>
                  </a:lnTo>
                  <a:lnTo>
                    <a:pt x="1097" y="314"/>
                  </a:lnTo>
                  <a:cubicBezTo>
                    <a:pt x="1099" y="261"/>
                    <a:pt x="1057" y="27"/>
                    <a:pt x="1005" y="23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07">
              <a:extLst>
                <a:ext uri="{FF2B5EF4-FFF2-40B4-BE49-F238E27FC236}">
                  <a16:creationId xmlns:a16="http://schemas.microsoft.com/office/drawing/2014/main" id="{D3939702-14FA-4199-AFDB-4583BAC0B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6576" y="2792413"/>
              <a:ext cx="19050" cy="98425"/>
            </a:xfrm>
            <a:custGeom>
              <a:avLst/>
              <a:gdLst>
                <a:gd name="T0" fmla="*/ 29 w 54"/>
                <a:gd name="T1" fmla="*/ 272 h 272"/>
                <a:gd name="T2" fmla="*/ 54 w 54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4" h="272">
                  <a:moveTo>
                    <a:pt x="29" y="272"/>
                  </a:moveTo>
                  <a:cubicBezTo>
                    <a:pt x="29" y="272"/>
                    <a:pt x="0" y="107"/>
                    <a:pt x="54" y="0"/>
                  </a:cubicBezTo>
                </a:path>
              </a:pathLst>
            </a:custGeom>
            <a:noFill/>
            <a:ln w="9525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208">
              <a:extLst>
                <a:ext uri="{FF2B5EF4-FFF2-40B4-BE49-F238E27FC236}">
                  <a16:creationId xmlns:a16="http://schemas.microsoft.com/office/drawing/2014/main" id="{49785315-C179-4292-B6DA-C9D2C67E8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3" y="2814638"/>
              <a:ext cx="238125" cy="320675"/>
            </a:xfrm>
            <a:custGeom>
              <a:avLst/>
              <a:gdLst>
                <a:gd name="T0" fmla="*/ 404 w 663"/>
                <a:gd name="T1" fmla="*/ 0 h 881"/>
                <a:gd name="T2" fmla="*/ 0 w 663"/>
                <a:gd name="T3" fmla="*/ 220 h 881"/>
                <a:gd name="T4" fmla="*/ 206 w 663"/>
                <a:gd name="T5" fmla="*/ 640 h 881"/>
                <a:gd name="T6" fmla="*/ 481 w 663"/>
                <a:gd name="T7" fmla="*/ 829 h 881"/>
                <a:gd name="T8" fmla="*/ 481 w 663"/>
                <a:gd name="T9" fmla="*/ 829 h 881"/>
                <a:gd name="T10" fmla="*/ 619 w 663"/>
                <a:gd name="T11" fmla="*/ 525 h 881"/>
                <a:gd name="T12" fmla="*/ 404 w 663"/>
                <a:gd name="T13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3" h="881">
                  <a:moveTo>
                    <a:pt x="404" y="0"/>
                  </a:moveTo>
                  <a:lnTo>
                    <a:pt x="0" y="220"/>
                  </a:lnTo>
                  <a:cubicBezTo>
                    <a:pt x="94" y="417"/>
                    <a:pt x="170" y="521"/>
                    <a:pt x="206" y="640"/>
                  </a:cubicBezTo>
                  <a:cubicBezTo>
                    <a:pt x="247" y="774"/>
                    <a:pt x="351" y="881"/>
                    <a:pt x="481" y="829"/>
                  </a:cubicBezTo>
                  <a:lnTo>
                    <a:pt x="481" y="829"/>
                  </a:lnTo>
                  <a:cubicBezTo>
                    <a:pt x="602" y="782"/>
                    <a:pt x="663" y="647"/>
                    <a:pt x="619" y="52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09">
              <a:extLst>
                <a:ext uri="{FF2B5EF4-FFF2-40B4-BE49-F238E27FC236}">
                  <a16:creationId xmlns:a16="http://schemas.microsoft.com/office/drawing/2014/main" id="{028D50CE-D5B3-4984-9D90-5721E666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2644776"/>
              <a:ext cx="206375" cy="249238"/>
            </a:xfrm>
            <a:custGeom>
              <a:avLst/>
              <a:gdLst>
                <a:gd name="T0" fmla="*/ 422 w 576"/>
                <a:gd name="T1" fmla="*/ 156 h 686"/>
                <a:gd name="T2" fmla="*/ 122 w 576"/>
                <a:gd name="T3" fmla="*/ 31 h 686"/>
                <a:gd name="T4" fmla="*/ 40 w 576"/>
                <a:gd name="T5" fmla="*/ 466 h 686"/>
                <a:gd name="T6" fmla="*/ 128 w 576"/>
                <a:gd name="T7" fmla="*/ 686 h 686"/>
                <a:gd name="T8" fmla="*/ 576 w 576"/>
                <a:gd name="T9" fmla="*/ 458 h 686"/>
                <a:gd name="T10" fmla="*/ 422 w 576"/>
                <a:gd name="T11" fmla="*/ 15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" h="686">
                  <a:moveTo>
                    <a:pt x="422" y="156"/>
                  </a:moveTo>
                  <a:cubicBezTo>
                    <a:pt x="347" y="37"/>
                    <a:pt x="234" y="0"/>
                    <a:pt x="122" y="31"/>
                  </a:cubicBezTo>
                  <a:cubicBezTo>
                    <a:pt x="0" y="64"/>
                    <a:pt x="3" y="346"/>
                    <a:pt x="40" y="466"/>
                  </a:cubicBezTo>
                  <a:cubicBezTo>
                    <a:pt x="66" y="553"/>
                    <a:pt x="57" y="537"/>
                    <a:pt x="128" y="686"/>
                  </a:cubicBezTo>
                  <a:lnTo>
                    <a:pt x="576" y="458"/>
                  </a:lnTo>
                  <a:lnTo>
                    <a:pt x="422" y="156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Line 210">
              <a:extLst>
                <a:ext uri="{FF2B5EF4-FFF2-40B4-BE49-F238E27FC236}">
                  <a16:creationId xmlns:a16="http://schemas.microsoft.com/office/drawing/2014/main" id="{94532DE4-130B-4D58-A7FE-4C5D35B66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177088" y="2832101"/>
              <a:ext cx="34925" cy="61913"/>
            </a:xfrm>
            <a:prstGeom prst="line">
              <a:avLst/>
            </a:prstGeom>
            <a:noFill/>
            <a:ln w="9525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11">
              <a:extLst>
                <a:ext uri="{FF2B5EF4-FFF2-40B4-BE49-F238E27FC236}">
                  <a16:creationId xmlns:a16="http://schemas.microsoft.com/office/drawing/2014/main" id="{5B2D5287-7E30-49E2-BDAF-92513EE4B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3" y="2957513"/>
              <a:ext cx="269875" cy="444500"/>
            </a:xfrm>
            <a:custGeom>
              <a:avLst/>
              <a:gdLst>
                <a:gd name="T0" fmla="*/ 0 w 749"/>
                <a:gd name="T1" fmla="*/ 1091 h 1224"/>
                <a:gd name="T2" fmla="*/ 343 w 749"/>
                <a:gd name="T3" fmla="*/ 135 h 1224"/>
                <a:gd name="T4" fmla="*/ 622 w 749"/>
                <a:gd name="T5" fmla="*/ 59 h 1224"/>
                <a:gd name="T6" fmla="*/ 683 w 749"/>
                <a:gd name="T7" fmla="*/ 345 h 1224"/>
                <a:gd name="T8" fmla="*/ 177 w 749"/>
                <a:gd name="T9" fmla="*/ 1224 h 1224"/>
                <a:gd name="T10" fmla="*/ 0 w 749"/>
                <a:gd name="T11" fmla="*/ 1091 h 1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9" h="1224">
                  <a:moveTo>
                    <a:pt x="0" y="1091"/>
                  </a:moveTo>
                  <a:lnTo>
                    <a:pt x="343" y="135"/>
                  </a:lnTo>
                  <a:cubicBezTo>
                    <a:pt x="397" y="35"/>
                    <a:pt x="525" y="0"/>
                    <a:pt x="622" y="59"/>
                  </a:cubicBezTo>
                  <a:cubicBezTo>
                    <a:pt x="721" y="119"/>
                    <a:pt x="749" y="250"/>
                    <a:pt x="683" y="345"/>
                  </a:cubicBezTo>
                  <a:lnTo>
                    <a:pt x="177" y="1224"/>
                  </a:lnTo>
                  <a:lnTo>
                    <a:pt x="0" y="1091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12">
              <a:extLst>
                <a:ext uri="{FF2B5EF4-FFF2-40B4-BE49-F238E27FC236}">
                  <a16:creationId xmlns:a16="http://schemas.microsoft.com/office/drawing/2014/main" id="{0E725316-942F-4FCA-B4F4-A22484426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3302001"/>
              <a:ext cx="166688" cy="168275"/>
            </a:xfrm>
            <a:custGeom>
              <a:avLst/>
              <a:gdLst>
                <a:gd name="T0" fmla="*/ 426 w 461"/>
                <a:gd name="T1" fmla="*/ 294 h 462"/>
                <a:gd name="T2" fmla="*/ 294 w 461"/>
                <a:gd name="T3" fmla="*/ 35 h 462"/>
                <a:gd name="T4" fmla="*/ 35 w 461"/>
                <a:gd name="T5" fmla="*/ 168 h 462"/>
                <a:gd name="T6" fmla="*/ 168 w 461"/>
                <a:gd name="T7" fmla="*/ 427 h 462"/>
                <a:gd name="T8" fmla="*/ 426 w 461"/>
                <a:gd name="T9" fmla="*/ 294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1" h="462">
                  <a:moveTo>
                    <a:pt x="426" y="294"/>
                  </a:moveTo>
                  <a:cubicBezTo>
                    <a:pt x="461" y="186"/>
                    <a:pt x="402" y="70"/>
                    <a:pt x="294" y="35"/>
                  </a:cubicBezTo>
                  <a:cubicBezTo>
                    <a:pt x="186" y="0"/>
                    <a:pt x="70" y="60"/>
                    <a:pt x="35" y="168"/>
                  </a:cubicBezTo>
                  <a:cubicBezTo>
                    <a:pt x="0" y="276"/>
                    <a:pt x="60" y="392"/>
                    <a:pt x="168" y="427"/>
                  </a:cubicBezTo>
                  <a:cubicBezTo>
                    <a:pt x="276" y="462"/>
                    <a:pt x="392" y="402"/>
                    <a:pt x="426" y="294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13">
              <a:extLst>
                <a:ext uri="{FF2B5EF4-FFF2-40B4-BE49-F238E27FC236}">
                  <a16:creationId xmlns:a16="http://schemas.microsoft.com/office/drawing/2014/main" id="{6932EE21-C7D2-40F7-BEB3-DF9DC1AD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888" y="3297238"/>
              <a:ext cx="119063" cy="111125"/>
            </a:xfrm>
            <a:custGeom>
              <a:avLst/>
              <a:gdLst>
                <a:gd name="T0" fmla="*/ 80 w 331"/>
                <a:gd name="T1" fmla="*/ 293 h 305"/>
                <a:gd name="T2" fmla="*/ 25 w 331"/>
                <a:gd name="T3" fmla="*/ 200 h 305"/>
                <a:gd name="T4" fmla="*/ 331 w 331"/>
                <a:gd name="T5" fmla="*/ 48 h 305"/>
                <a:gd name="T6" fmla="*/ 80 w 331"/>
                <a:gd name="T7" fmla="*/ 29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1" h="305">
                  <a:moveTo>
                    <a:pt x="80" y="293"/>
                  </a:moveTo>
                  <a:cubicBezTo>
                    <a:pt x="80" y="293"/>
                    <a:pt x="0" y="305"/>
                    <a:pt x="25" y="200"/>
                  </a:cubicBezTo>
                  <a:cubicBezTo>
                    <a:pt x="50" y="95"/>
                    <a:pt x="130" y="0"/>
                    <a:pt x="331" y="48"/>
                  </a:cubicBezTo>
                  <a:lnTo>
                    <a:pt x="80" y="29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14">
              <a:extLst>
                <a:ext uri="{FF2B5EF4-FFF2-40B4-BE49-F238E27FC236}">
                  <a16:creationId xmlns:a16="http://schemas.microsoft.com/office/drawing/2014/main" id="{F42B7389-7262-497E-A57F-3F1AA1DE0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2251076"/>
              <a:ext cx="407988" cy="403225"/>
            </a:xfrm>
            <a:custGeom>
              <a:avLst/>
              <a:gdLst>
                <a:gd name="T0" fmla="*/ 399 w 1132"/>
                <a:gd name="T1" fmla="*/ 104 h 1105"/>
                <a:gd name="T2" fmla="*/ 139 w 1132"/>
                <a:gd name="T3" fmla="*/ 387 h 1105"/>
                <a:gd name="T4" fmla="*/ 0 w 1132"/>
                <a:gd name="T5" fmla="*/ 1017 h 1105"/>
                <a:gd name="T6" fmla="*/ 489 w 1132"/>
                <a:gd name="T7" fmla="*/ 1020 h 1105"/>
                <a:gd name="T8" fmla="*/ 1056 w 1132"/>
                <a:gd name="T9" fmla="*/ 942 h 1105"/>
                <a:gd name="T10" fmla="*/ 1117 w 1132"/>
                <a:gd name="T11" fmla="*/ 542 h 1105"/>
                <a:gd name="T12" fmla="*/ 886 w 1132"/>
                <a:gd name="T13" fmla="*/ 75 h 1105"/>
                <a:gd name="T14" fmla="*/ 399 w 1132"/>
                <a:gd name="T15" fmla="*/ 104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2" h="1105">
                  <a:moveTo>
                    <a:pt x="399" y="104"/>
                  </a:moveTo>
                  <a:cubicBezTo>
                    <a:pt x="399" y="104"/>
                    <a:pt x="140" y="81"/>
                    <a:pt x="139" y="387"/>
                  </a:cubicBezTo>
                  <a:cubicBezTo>
                    <a:pt x="138" y="615"/>
                    <a:pt x="80" y="882"/>
                    <a:pt x="0" y="1017"/>
                  </a:cubicBezTo>
                  <a:cubicBezTo>
                    <a:pt x="156" y="1028"/>
                    <a:pt x="671" y="1016"/>
                    <a:pt x="489" y="1020"/>
                  </a:cubicBezTo>
                  <a:cubicBezTo>
                    <a:pt x="356" y="1022"/>
                    <a:pt x="724" y="1105"/>
                    <a:pt x="1056" y="942"/>
                  </a:cubicBezTo>
                  <a:cubicBezTo>
                    <a:pt x="1056" y="942"/>
                    <a:pt x="1132" y="766"/>
                    <a:pt x="1117" y="542"/>
                  </a:cubicBezTo>
                  <a:cubicBezTo>
                    <a:pt x="1103" y="319"/>
                    <a:pt x="1004" y="151"/>
                    <a:pt x="886" y="75"/>
                  </a:cubicBezTo>
                  <a:cubicBezTo>
                    <a:pt x="768" y="0"/>
                    <a:pt x="503" y="4"/>
                    <a:pt x="399" y="10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15">
              <a:extLst>
                <a:ext uri="{FF2B5EF4-FFF2-40B4-BE49-F238E27FC236}">
                  <a16:creationId xmlns:a16="http://schemas.microsoft.com/office/drawing/2014/main" id="{CC6121CC-FA21-4D9D-A9F7-02106E2FC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2219326"/>
              <a:ext cx="293688" cy="374650"/>
            </a:xfrm>
            <a:custGeom>
              <a:avLst/>
              <a:gdLst>
                <a:gd name="T0" fmla="*/ 0 w 817"/>
                <a:gd name="T1" fmla="*/ 170 h 1033"/>
                <a:gd name="T2" fmla="*/ 697 w 817"/>
                <a:gd name="T3" fmla="*/ 263 h 1033"/>
                <a:gd name="T4" fmla="*/ 454 w 817"/>
                <a:gd name="T5" fmla="*/ 927 h 1033"/>
                <a:gd name="T6" fmla="*/ 251 w 817"/>
                <a:gd name="T7" fmla="*/ 246 h 1033"/>
                <a:gd name="T8" fmla="*/ 0 w 817"/>
                <a:gd name="T9" fmla="*/ 17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7" h="1033">
                  <a:moveTo>
                    <a:pt x="0" y="170"/>
                  </a:moveTo>
                  <a:cubicBezTo>
                    <a:pt x="0" y="170"/>
                    <a:pt x="533" y="0"/>
                    <a:pt x="697" y="263"/>
                  </a:cubicBezTo>
                  <a:cubicBezTo>
                    <a:pt x="817" y="454"/>
                    <a:pt x="702" y="815"/>
                    <a:pt x="454" y="927"/>
                  </a:cubicBezTo>
                  <a:cubicBezTo>
                    <a:pt x="218" y="1033"/>
                    <a:pt x="251" y="246"/>
                    <a:pt x="251" y="246"/>
                  </a:cubicBezTo>
                  <a:lnTo>
                    <a:pt x="0" y="17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16">
              <a:extLst>
                <a:ext uri="{FF2B5EF4-FFF2-40B4-BE49-F238E27FC236}">
                  <a16:creationId xmlns:a16="http://schemas.microsoft.com/office/drawing/2014/main" id="{804FCE3D-7902-4FAB-8605-E770593B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1" y="2432051"/>
              <a:ext cx="90488" cy="92075"/>
            </a:xfrm>
            <a:custGeom>
              <a:avLst/>
              <a:gdLst>
                <a:gd name="T0" fmla="*/ 242 w 250"/>
                <a:gd name="T1" fmla="*/ 110 h 251"/>
                <a:gd name="T2" fmla="*/ 140 w 250"/>
                <a:gd name="T3" fmla="*/ 242 h 251"/>
                <a:gd name="T4" fmla="*/ 8 w 250"/>
                <a:gd name="T5" fmla="*/ 141 h 251"/>
                <a:gd name="T6" fmla="*/ 110 w 250"/>
                <a:gd name="T7" fmla="*/ 9 h 251"/>
                <a:gd name="T8" fmla="*/ 242 w 250"/>
                <a:gd name="T9" fmla="*/ 11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251">
                  <a:moveTo>
                    <a:pt x="242" y="110"/>
                  </a:moveTo>
                  <a:cubicBezTo>
                    <a:pt x="250" y="175"/>
                    <a:pt x="205" y="234"/>
                    <a:pt x="140" y="242"/>
                  </a:cubicBezTo>
                  <a:cubicBezTo>
                    <a:pt x="76" y="251"/>
                    <a:pt x="17" y="205"/>
                    <a:pt x="8" y="141"/>
                  </a:cubicBezTo>
                  <a:cubicBezTo>
                    <a:pt x="0" y="76"/>
                    <a:pt x="46" y="17"/>
                    <a:pt x="110" y="9"/>
                  </a:cubicBezTo>
                  <a:cubicBezTo>
                    <a:pt x="175" y="0"/>
                    <a:pt x="234" y="46"/>
                    <a:pt x="242" y="110"/>
                  </a:cubicBezTo>
                  <a:close/>
                </a:path>
              </a:pathLst>
            </a:custGeom>
            <a:solidFill>
              <a:srgbClr val="F09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17">
              <a:extLst>
                <a:ext uri="{FF2B5EF4-FFF2-40B4-BE49-F238E27FC236}">
                  <a16:creationId xmlns:a16="http://schemas.microsoft.com/office/drawing/2014/main" id="{3AFA9B3F-FD66-4214-B6C5-4810495BB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476" y="2519363"/>
              <a:ext cx="120650" cy="196850"/>
            </a:xfrm>
            <a:custGeom>
              <a:avLst/>
              <a:gdLst>
                <a:gd name="T0" fmla="*/ 0 w 332"/>
                <a:gd name="T1" fmla="*/ 158 h 543"/>
                <a:gd name="T2" fmla="*/ 31 w 332"/>
                <a:gd name="T3" fmla="*/ 412 h 543"/>
                <a:gd name="T4" fmla="*/ 191 w 332"/>
                <a:gd name="T5" fmla="*/ 532 h 543"/>
                <a:gd name="T6" fmla="*/ 331 w 332"/>
                <a:gd name="T7" fmla="*/ 398 h 543"/>
                <a:gd name="T8" fmla="*/ 262 w 332"/>
                <a:gd name="T9" fmla="*/ 0 h 543"/>
                <a:gd name="T10" fmla="*/ 0 w 332"/>
                <a:gd name="T11" fmla="*/ 158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2" h="543">
                  <a:moveTo>
                    <a:pt x="0" y="158"/>
                  </a:moveTo>
                  <a:lnTo>
                    <a:pt x="31" y="412"/>
                  </a:lnTo>
                  <a:cubicBezTo>
                    <a:pt x="42" y="502"/>
                    <a:pt x="103" y="543"/>
                    <a:pt x="191" y="532"/>
                  </a:cubicBezTo>
                  <a:cubicBezTo>
                    <a:pt x="266" y="522"/>
                    <a:pt x="332" y="474"/>
                    <a:pt x="331" y="398"/>
                  </a:cubicBezTo>
                  <a:lnTo>
                    <a:pt x="262" y="0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18">
              <a:extLst>
                <a:ext uri="{FF2B5EF4-FFF2-40B4-BE49-F238E27FC236}">
                  <a16:creationId xmlns:a16="http://schemas.microsoft.com/office/drawing/2014/main" id="{DF9C2338-B861-4E98-9B68-43137EC8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2533651"/>
              <a:ext cx="109538" cy="103188"/>
            </a:xfrm>
            <a:custGeom>
              <a:avLst/>
              <a:gdLst>
                <a:gd name="T0" fmla="*/ 24 w 304"/>
                <a:gd name="T1" fmla="*/ 281 h 281"/>
                <a:gd name="T2" fmla="*/ 304 w 304"/>
                <a:gd name="T3" fmla="*/ 0 h 281"/>
                <a:gd name="T4" fmla="*/ 0 w 304"/>
                <a:gd name="T5" fmla="*/ 89 h 281"/>
                <a:gd name="T6" fmla="*/ 24 w 304"/>
                <a:gd name="T7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" h="281">
                  <a:moveTo>
                    <a:pt x="24" y="281"/>
                  </a:moveTo>
                  <a:cubicBezTo>
                    <a:pt x="24" y="281"/>
                    <a:pt x="258" y="210"/>
                    <a:pt x="304" y="0"/>
                  </a:cubicBezTo>
                  <a:lnTo>
                    <a:pt x="0" y="89"/>
                  </a:lnTo>
                  <a:lnTo>
                    <a:pt x="24" y="281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19">
              <a:extLst>
                <a:ext uri="{FF2B5EF4-FFF2-40B4-BE49-F238E27FC236}">
                  <a16:creationId xmlns:a16="http://schemas.microsoft.com/office/drawing/2014/main" id="{E802D463-DAAC-4D90-9CF7-22D36E585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2281238"/>
              <a:ext cx="233363" cy="311150"/>
            </a:xfrm>
            <a:custGeom>
              <a:avLst/>
              <a:gdLst>
                <a:gd name="T0" fmla="*/ 336 w 646"/>
                <a:gd name="T1" fmla="*/ 848 h 858"/>
                <a:gd name="T2" fmla="*/ 41 w 646"/>
                <a:gd name="T3" fmla="*/ 623 h 858"/>
                <a:gd name="T4" fmla="*/ 15 w 646"/>
                <a:gd name="T5" fmla="*/ 333 h 858"/>
                <a:gd name="T6" fmla="*/ 263 w 646"/>
                <a:gd name="T7" fmla="*/ 20 h 858"/>
                <a:gd name="T8" fmla="*/ 613 w 646"/>
                <a:gd name="T9" fmla="*/ 265 h 858"/>
                <a:gd name="T10" fmla="*/ 632 w 646"/>
                <a:gd name="T11" fmla="*/ 498 h 858"/>
                <a:gd name="T12" fmla="*/ 336 w 646"/>
                <a:gd name="T13" fmla="*/ 848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6" h="858">
                  <a:moveTo>
                    <a:pt x="336" y="848"/>
                  </a:moveTo>
                  <a:cubicBezTo>
                    <a:pt x="185" y="858"/>
                    <a:pt x="53" y="746"/>
                    <a:pt x="41" y="623"/>
                  </a:cubicBezTo>
                  <a:lnTo>
                    <a:pt x="15" y="333"/>
                  </a:lnTo>
                  <a:cubicBezTo>
                    <a:pt x="0" y="179"/>
                    <a:pt x="110" y="40"/>
                    <a:pt x="263" y="20"/>
                  </a:cubicBezTo>
                  <a:cubicBezTo>
                    <a:pt x="421" y="0"/>
                    <a:pt x="592" y="107"/>
                    <a:pt x="613" y="265"/>
                  </a:cubicBezTo>
                  <a:lnTo>
                    <a:pt x="632" y="498"/>
                  </a:lnTo>
                  <a:cubicBezTo>
                    <a:pt x="646" y="679"/>
                    <a:pt x="516" y="825"/>
                    <a:pt x="336" y="848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20">
              <a:extLst>
                <a:ext uri="{FF2B5EF4-FFF2-40B4-BE49-F238E27FC236}">
                  <a16:creationId xmlns:a16="http://schemas.microsoft.com/office/drawing/2014/main" id="{BE3E4FD1-688C-4AA9-8DF6-4C52B97C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1363" y="2411413"/>
              <a:ext cx="90488" cy="92075"/>
            </a:xfrm>
            <a:custGeom>
              <a:avLst/>
              <a:gdLst>
                <a:gd name="T0" fmla="*/ 242 w 250"/>
                <a:gd name="T1" fmla="*/ 110 h 250"/>
                <a:gd name="T2" fmla="*/ 140 w 250"/>
                <a:gd name="T3" fmla="*/ 242 h 250"/>
                <a:gd name="T4" fmla="*/ 8 w 250"/>
                <a:gd name="T5" fmla="*/ 140 h 250"/>
                <a:gd name="T6" fmla="*/ 110 w 250"/>
                <a:gd name="T7" fmla="*/ 8 h 250"/>
                <a:gd name="T8" fmla="*/ 242 w 250"/>
                <a:gd name="T9" fmla="*/ 11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250">
                  <a:moveTo>
                    <a:pt x="242" y="110"/>
                  </a:moveTo>
                  <a:cubicBezTo>
                    <a:pt x="250" y="174"/>
                    <a:pt x="205" y="233"/>
                    <a:pt x="140" y="242"/>
                  </a:cubicBezTo>
                  <a:cubicBezTo>
                    <a:pt x="76" y="250"/>
                    <a:pt x="17" y="205"/>
                    <a:pt x="8" y="140"/>
                  </a:cubicBezTo>
                  <a:cubicBezTo>
                    <a:pt x="0" y="76"/>
                    <a:pt x="45" y="17"/>
                    <a:pt x="110" y="8"/>
                  </a:cubicBezTo>
                  <a:cubicBezTo>
                    <a:pt x="174" y="0"/>
                    <a:pt x="233" y="45"/>
                    <a:pt x="242" y="110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21">
              <a:extLst>
                <a:ext uri="{FF2B5EF4-FFF2-40B4-BE49-F238E27FC236}">
                  <a16:creationId xmlns:a16="http://schemas.microsoft.com/office/drawing/2014/main" id="{56EF1F8E-BAED-4593-B51E-622442532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901" y="2492376"/>
              <a:ext cx="14288" cy="11113"/>
            </a:xfrm>
            <a:custGeom>
              <a:avLst/>
              <a:gdLst>
                <a:gd name="T0" fmla="*/ 2 w 39"/>
                <a:gd name="T1" fmla="*/ 0 h 33"/>
                <a:gd name="T2" fmla="*/ 0 w 39"/>
                <a:gd name="T3" fmla="*/ 33 h 33"/>
                <a:gd name="T4" fmla="*/ 39 w 39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3">
                  <a:moveTo>
                    <a:pt x="2" y="0"/>
                  </a:moveTo>
                  <a:lnTo>
                    <a:pt x="0" y="33"/>
                  </a:lnTo>
                  <a:lnTo>
                    <a:pt x="39" y="33"/>
                  </a:lnTo>
                </a:path>
              </a:pathLst>
            </a:custGeom>
            <a:noFill/>
            <a:ln w="6350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22">
              <a:extLst>
                <a:ext uri="{FF2B5EF4-FFF2-40B4-BE49-F238E27FC236}">
                  <a16:creationId xmlns:a16="http://schemas.microsoft.com/office/drawing/2014/main" id="{831001ED-F8D5-49C0-8095-59D5DDFF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2416176"/>
              <a:ext cx="50800" cy="17463"/>
            </a:xfrm>
            <a:custGeom>
              <a:avLst/>
              <a:gdLst>
                <a:gd name="T0" fmla="*/ 65 w 139"/>
                <a:gd name="T1" fmla="*/ 3 h 49"/>
                <a:gd name="T2" fmla="*/ 0 w 139"/>
                <a:gd name="T3" fmla="*/ 28 h 49"/>
                <a:gd name="T4" fmla="*/ 58 w 139"/>
                <a:gd name="T5" fmla="*/ 47 h 49"/>
                <a:gd name="T6" fmla="*/ 135 w 139"/>
                <a:gd name="T7" fmla="*/ 26 h 49"/>
                <a:gd name="T8" fmla="*/ 65 w 139"/>
                <a:gd name="T9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49">
                  <a:moveTo>
                    <a:pt x="65" y="3"/>
                  </a:moveTo>
                  <a:cubicBezTo>
                    <a:pt x="65" y="3"/>
                    <a:pt x="0" y="0"/>
                    <a:pt x="0" y="28"/>
                  </a:cubicBezTo>
                  <a:cubicBezTo>
                    <a:pt x="0" y="28"/>
                    <a:pt x="1" y="46"/>
                    <a:pt x="58" y="47"/>
                  </a:cubicBezTo>
                  <a:cubicBezTo>
                    <a:pt x="116" y="49"/>
                    <a:pt x="130" y="44"/>
                    <a:pt x="135" y="26"/>
                  </a:cubicBezTo>
                  <a:cubicBezTo>
                    <a:pt x="139" y="8"/>
                    <a:pt x="96" y="2"/>
                    <a:pt x="65" y="3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23">
              <a:extLst>
                <a:ext uri="{FF2B5EF4-FFF2-40B4-BE49-F238E27FC236}">
                  <a16:creationId xmlns:a16="http://schemas.microsoft.com/office/drawing/2014/main" id="{958F2E60-25A4-48B3-A9C2-2D5BA129D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2417763"/>
              <a:ext cx="42863" cy="20638"/>
            </a:xfrm>
            <a:custGeom>
              <a:avLst/>
              <a:gdLst>
                <a:gd name="T0" fmla="*/ 58 w 121"/>
                <a:gd name="T1" fmla="*/ 8 h 55"/>
                <a:gd name="T2" fmla="*/ 117 w 121"/>
                <a:gd name="T3" fmla="*/ 26 h 55"/>
                <a:gd name="T4" fmla="*/ 73 w 121"/>
                <a:gd name="T5" fmla="*/ 49 h 55"/>
                <a:gd name="T6" fmla="*/ 6 w 121"/>
                <a:gd name="T7" fmla="*/ 36 h 55"/>
                <a:gd name="T8" fmla="*/ 58 w 121"/>
                <a:gd name="T9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55">
                  <a:moveTo>
                    <a:pt x="58" y="8"/>
                  </a:moveTo>
                  <a:cubicBezTo>
                    <a:pt x="58" y="8"/>
                    <a:pt x="112" y="0"/>
                    <a:pt x="117" y="26"/>
                  </a:cubicBezTo>
                  <a:cubicBezTo>
                    <a:pt x="117" y="26"/>
                    <a:pt x="121" y="43"/>
                    <a:pt x="73" y="49"/>
                  </a:cubicBezTo>
                  <a:cubicBezTo>
                    <a:pt x="26" y="55"/>
                    <a:pt x="11" y="50"/>
                    <a:pt x="6" y="36"/>
                  </a:cubicBezTo>
                  <a:cubicBezTo>
                    <a:pt x="0" y="20"/>
                    <a:pt x="32" y="10"/>
                    <a:pt x="58" y="8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24">
              <a:extLst>
                <a:ext uri="{FF2B5EF4-FFF2-40B4-BE49-F238E27FC236}">
                  <a16:creationId xmlns:a16="http://schemas.microsoft.com/office/drawing/2014/main" id="{FBAA84CD-18FA-4C9C-BDE2-F411BA015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3" y="2524126"/>
              <a:ext cx="61913" cy="23813"/>
            </a:xfrm>
            <a:custGeom>
              <a:avLst/>
              <a:gdLst>
                <a:gd name="T0" fmla="*/ 0 w 172"/>
                <a:gd name="T1" fmla="*/ 3 h 62"/>
                <a:gd name="T2" fmla="*/ 172 w 172"/>
                <a:gd name="T3" fmla="*/ 0 h 62"/>
                <a:gd name="T4" fmla="*/ 90 w 172"/>
                <a:gd name="T5" fmla="*/ 57 h 62"/>
                <a:gd name="T6" fmla="*/ 0 w 172"/>
                <a:gd name="T7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62">
                  <a:moveTo>
                    <a:pt x="0" y="3"/>
                  </a:moveTo>
                  <a:lnTo>
                    <a:pt x="172" y="0"/>
                  </a:lnTo>
                  <a:cubicBezTo>
                    <a:pt x="172" y="0"/>
                    <a:pt x="171" y="52"/>
                    <a:pt x="90" y="57"/>
                  </a:cubicBezTo>
                  <a:cubicBezTo>
                    <a:pt x="11" y="6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25">
              <a:extLst>
                <a:ext uri="{FF2B5EF4-FFF2-40B4-BE49-F238E27FC236}">
                  <a16:creationId xmlns:a16="http://schemas.microsoft.com/office/drawing/2014/main" id="{952C405E-3F49-4211-8AF9-4D103A997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1" y="2446338"/>
              <a:ext cx="28575" cy="14288"/>
            </a:xfrm>
            <a:custGeom>
              <a:avLst/>
              <a:gdLst>
                <a:gd name="T0" fmla="*/ 0 w 82"/>
                <a:gd name="T1" fmla="*/ 40 h 40"/>
                <a:gd name="T2" fmla="*/ 82 w 82"/>
                <a:gd name="T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2" h="40">
                  <a:moveTo>
                    <a:pt x="0" y="40"/>
                  </a:moveTo>
                  <a:cubicBezTo>
                    <a:pt x="0" y="40"/>
                    <a:pt x="29" y="0"/>
                    <a:pt x="82" y="39"/>
                  </a:cubicBezTo>
                </a:path>
              </a:pathLst>
            </a:custGeom>
            <a:noFill/>
            <a:ln w="7938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26">
              <a:extLst>
                <a:ext uri="{FF2B5EF4-FFF2-40B4-BE49-F238E27FC236}">
                  <a16:creationId xmlns:a16="http://schemas.microsoft.com/office/drawing/2014/main" id="{6211AA44-E86A-481F-9501-2D188C60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1" y="2449513"/>
              <a:ext cx="23813" cy="15875"/>
            </a:xfrm>
            <a:custGeom>
              <a:avLst/>
              <a:gdLst>
                <a:gd name="T0" fmla="*/ 0 w 65"/>
                <a:gd name="T1" fmla="*/ 43 h 43"/>
                <a:gd name="T2" fmla="*/ 65 w 65"/>
                <a:gd name="T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5" h="43">
                  <a:moveTo>
                    <a:pt x="0" y="43"/>
                  </a:moveTo>
                  <a:cubicBezTo>
                    <a:pt x="0" y="43"/>
                    <a:pt x="27" y="0"/>
                    <a:pt x="65" y="40"/>
                  </a:cubicBezTo>
                </a:path>
              </a:pathLst>
            </a:custGeom>
            <a:noFill/>
            <a:ln w="7938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27">
              <a:extLst>
                <a:ext uri="{FF2B5EF4-FFF2-40B4-BE49-F238E27FC236}">
                  <a16:creationId xmlns:a16="http://schemas.microsoft.com/office/drawing/2014/main" id="{776021A9-09E0-4926-AEA7-B8E3D473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2281238"/>
              <a:ext cx="300038" cy="127000"/>
            </a:xfrm>
            <a:custGeom>
              <a:avLst/>
              <a:gdLst>
                <a:gd name="T0" fmla="*/ 242 w 832"/>
                <a:gd name="T1" fmla="*/ 0 h 349"/>
                <a:gd name="T2" fmla="*/ 62 w 832"/>
                <a:gd name="T3" fmla="*/ 349 h 349"/>
                <a:gd name="T4" fmla="*/ 832 w 832"/>
                <a:gd name="T5" fmla="*/ 301 h 349"/>
                <a:gd name="T6" fmla="*/ 747 w 832"/>
                <a:gd name="T7" fmla="*/ 35 h 349"/>
                <a:gd name="T8" fmla="*/ 242 w 832"/>
                <a:gd name="T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2" h="349">
                  <a:moveTo>
                    <a:pt x="242" y="0"/>
                  </a:moveTo>
                  <a:cubicBezTo>
                    <a:pt x="242" y="0"/>
                    <a:pt x="0" y="71"/>
                    <a:pt x="62" y="349"/>
                  </a:cubicBezTo>
                  <a:lnTo>
                    <a:pt x="832" y="301"/>
                  </a:lnTo>
                  <a:lnTo>
                    <a:pt x="747" y="35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28">
              <a:extLst>
                <a:ext uri="{FF2B5EF4-FFF2-40B4-BE49-F238E27FC236}">
                  <a16:creationId xmlns:a16="http://schemas.microsoft.com/office/drawing/2014/main" id="{FDC2EEDE-8962-4C7C-B4A5-710975388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6" y="2319338"/>
              <a:ext cx="96838" cy="322263"/>
            </a:xfrm>
            <a:custGeom>
              <a:avLst/>
              <a:gdLst>
                <a:gd name="T0" fmla="*/ 5 w 268"/>
                <a:gd name="T1" fmla="*/ 172 h 889"/>
                <a:gd name="T2" fmla="*/ 0 w 268"/>
                <a:gd name="T3" fmla="*/ 889 h 889"/>
                <a:gd name="T4" fmla="*/ 268 w 268"/>
                <a:gd name="T5" fmla="*/ 802 h 889"/>
                <a:gd name="T6" fmla="*/ 164 w 268"/>
                <a:gd name="T7" fmla="*/ 156 h 889"/>
                <a:gd name="T8" fmla="*/ 8 w 268"/>
                <a:gd name="T9" fmla="*/ 97 h 889"/>
                <a:gd name="T10" fmla="*/ 5 w 268"/>
                <a:gd name="T11" fmla="*/ 172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889">
                  <a:moveTo>
                    <a:pt x="5" y="172"/>
                  </a:moveTo>
                  <a:cubicBezTo>
                    <a:pt x="5" y="172"/>
                    <a:pt x="74" y="506"/>
                    <a:pt x="0" y="889"/>
                  </a:cubicBezTo>
                  <a:cubicBezTo>
                    <a:pt x="0" y="889"/>
                    <a:pt x="139" y="869"/>
                    <a:pt x="268" y="802"/>
                  </a:cubicBezTo>
                  <a:cubicBezTo>
                    <a:pt x="268" y="802"/>
                    <a:pt x="230" y="313"/>
                    <a:pt x="164" y="156"/>
                  </a:cubicBezTo>
                  <a:cubicBezTo>
                    <a:pt x="99" y="0"/>
                    <a:pt x="8" y="97"/>
                    <a:pt x="8" y="97"/>
                  </a:cubicBezTo>
                  <a:lnTo>
                    <a:pt x="5" y="172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29">
              <a:extLst>
                <a:ext uri="{FF2B5EF4-FFF2-40B4-BE49-F238E27FC236}">
                  <a16:creationId xmlns:a16="http://schemas.microsoft.com/office/drawing/2014/main" id="{1923CE24-A748-47A9-9E27-8388856F6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1" y="2641601"/>
              <a:ext cx="228600" cy="112713"/>
            </a:xfrm>
            <a:custGeom>
              <a:avLst/>
              <a:gdLst>
                <a:gd name="T0" fmla="*/ 218 w 633"/>
                <a:gd name="T1" fmla="*/ 33 h 311"/>
                <a:gd name="T2" fmla="*/ 128 w 633"/>
                <a:gd name="T3" fmla="*/ 76 h 311"/>
                <a:gd name="T4" fmla="*/ 253 w 633"/>
                <a:gd name="T5" fmla="*/ 301 h 311"/>
                <a:gd name="T6" fmla="*/ 633 w 633"/>
                <a:gd name="T7" fmla="*/ 15 h 311"/>
                <a:gd name="T8" fmla="*/ 477 w 633"/>
                <a:gd name="T9" fmla="*/ 0 h 311"/>
                <a:gd name="T10" fmla="*/ 218 w 633"/>
                <a:gd name="T11" fmla="*/ 3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3" h="311">
                  <a:moveTo>
                    <a:pt x="218" y="33"/>
                  </a:moveTo>
                  <a:lnTo>
                    <a:pt x="128" y="76"/>
                  </a:lnTo>
                  <a:cubicBezTo>
                    <a:pt x="128" y="76"/>
                    <a:pt x="0" y="293"/>
                    <a:pt x="253" y="301"/>
                  </a:cubicBezTo>
                  <a:cubicBezTo>
                    <a:pt x="560" y="311"/>
                    <a:pt x="585" y="134"/>
                    <a:pt x="633" y="15"/>
                  </a:cubicBezTo>
                  <a:lnTo>
                    <a:pt x="477" y="0"/>
                  </a:lnTo>
                  <a:lnTo>
                    <a:pt x="218" y="3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30">
              <a:extLst>
                <a:ext uri="{FF2B5EF4-FFF2-40B4-BE49-F238E27FC236}">
                  <a16:creationId xmlns:a16="http://schemas.microsoft.com/office/drawing/2014/main" id="{38B7027E-C510-4469-8436-83A793123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6" y="2371726"/>
              <a:ext cx="579438" cy="415925"/>
            </a:xfrm>
            <a:custGeom>
              <a:avLst/>
              <a:gdLst>
                <a:gd name="T0" fmla="*/ 114 w 1614"/>
                <a:gd name="T1" fmla="*/ 1147 h 1147"/>
                <a:gd name="T2" fmla="*/ 1499 w 1614"/>
                <a:gd name="T3" fmla="*/ 1147 h 1147"/>
                <a:gd name="T4" fmla="*/ 1614 w 1614"/>
                <a:gd name="T5" fmla="*/ 1032 h 1147"/>
                <a:gd name="T6" fmla="*/ 1614 w 1614"/>
                <a:gd name="T7" fmla="*/ 114 h 1147"/>
                <a:gd name="T8" fmla="*/ 1499 w 1614"/>
                <a:gd name="T9" fmla="*/ 0 h 1147"/>
                <a:gd name="T10" fmla="*/ 114 w 1614"/>
                <a:gd name="T11" fmla="*/ 0 h 1147"/>
                <a:gd name="T12" fmla="*/ 0 w 1614"/>
                <a:gd name="T13" fmla="*/ 114 h 1147"/>
                <a:gd name="T14" fmla="*/ 0 w 1614"/>
                <a:gd name="T15" fmla="*/ 1032 h 1147"/>
                <a:gd name="T16" fmla="*/ 114 w 1614"/>
                <a:gd name="T17" fmla="*/ 1147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4" h="1147">
                  <a:moveTo>
                    <a:pt x="114" y="1147"/>
                  </a:moveTo>
                  <a:lnTo>
                    <a:pt x="1499" y="1147"/>
                  </a:lnTo>
                  <a:cubicBezTo>
                    <a:pt x="1562" y="1147"/>
                    <a:pt x="1614" y="1095"/>
                    <a:pt x="1614" y="1032"/>
                  </a:cubicBezTo>
                  <a:lnTo>
                    <a:pt x="1614" y="114"/>
                  </a:lnTo>
                  <a:cubicBezTo>
                    <a:pt x="1614" y="51"/>
                    <a:pt x="1562" y="0"/>
                    <a:pt x="1499" y="0"/>
                  </a:cubicBezTo>
                  <a:lnTo>
                    <a:pt x="114" y="0"/>
                  </a:lnTo>
                  <a:cubicBezTo>
                    <a:pt x="51" y="0"/>
                    <a:pt x="0" y="51"/>
                    <a:pt x="0" y="114"/>
                  </a:cubicBezTo>
                  <a:lnTo>
                    <a:pt x="0" y="1032"/>
                  </a:lnTo>
                  <a:cubicBezTo>
                    <a:pt x="0" y="1095"/>
                    <a:pt x="51" y="1147"/>
                    <a:pt x="114" y="1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31">
              <a:extLst>
                <a:ext uri="{FF2B5EF4-FFF2-40B4-BE49-F238E27FC236}">
                  <a16:creationId xmlns:a16="http://schemas.microsoft.com/office/drawing/2014/main" id="{2EE43147-B4AB-4FDE-9AB1-3E47D9B1D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213" y="2754313"/>
              <a:ext cx="125413" cy="98425"/>
            </a:xfrm>
            <a:custGeom>
              <a:avLst/>
              <a:gdLst>
                <a:gd name="T0" fmla="*/ 347 w 347"/>
                <a:gd name="T1" fmla="*/ 0 h 271"/>
                <a:gd name="T2" fmla="*/ 223 w 347"/>
                <a:gd name="T3" fmla="*/ 240 h 271"/>
                <a:gd name="T4" fmla="*/ 149 w 347"/>
                <a:gd name="T5" fmla="*/ 243 h 271"/>
                <a:gd name="T6" fmla="*/ 0 w 347"/>
                <a:gd name="T7" fmla="*/ 0 h 271"/>
                <a:gd name="T8" fmla="*/ 347 w 347"/>
                <a:gd name="T9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271">
                  <a:moveTo>
                    <a:pt x="347" y="0"/>
                  </a:moveTo>
                  <a:lnTo>
                    <a:pt x="223" y="240"/>
                  </a:lnTo>
                  <a:cubicBezTo>
                    <a:pt x="208" y="270"/>
                    <a:pt x="166" y="271"/>
                    <a:pt x="149" y="243"/>
                  </a:cubicBezTo>
                  <a:lnTo>
                    <a:pt x="0" y="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Rectangle 232">
              <a:extLst>
                <a:ext uri="{FF2B5EF4-FFF2-40B4-BE49-F238E27FC236}">
                  <a16:creationId xmlns:a16="http://schemas.microsoft.com/office/drawing/2014/main" id="{979D873B-27D4-4141-8D8F-C6E1E48C8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0613" y="2489201"/>
              <a:ext cx="277813" cy="174625"/>
            </a:xfrm>
            <a:prstGeom prst="rect">
              <a:avLst/>
            </a:pr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33">
              <a:extLst>
                <a:ext uri="{FF2B5EF4-FFF2-40B4-BE49-F238E27FC236}">
                  <a16:creationId xmlns:a16="http://schemas.microsoft.com/office/drawing/2014/main" id="{33F6B049-9DEA-46BC-8908-250EE5FEE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613" y="2489201"/>
              <a:ext cx="277813" cy="88900"/>
            </a:xfrm>
            <a:custGeom>
              <a:avLst/>
              <a:gdLst>
                <a:gd name="T0" fmla="*/ 0 w 771"/>
                <a:gd name="T1" fmla="*/ 0 h 244"/>
                <a:gd name="T2" fmla="*/ 374 w 771"/>
                <a:gd name="T3" fmla="*/ 244 h 244"/>
                <a:gd name="T4" fmla="*/ 771 w 771"/>
                <a:gd name="T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1" h="244">
                  <a:moveTo>
                    <a:pt x="0" y="0"/>
                  </a:moveTo>
                  <a:lnTo>
                    <a:pt x="374" y="244"/>
                  </a:lnTo>
                  <a:lnTo>
                    <a:pt x="771" y="0"/>
                  </a:lnTo>
                </a:path>
              </a:pathLst>
            </a:custGeom>
            <a:noFill/>
            <a:ln w="1428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34">
              <a:extLst>
                <a:ext uri="{FF2B5EF4-FFF2-40B4-BE49-F238E27FC236}">
                  <a16:creationId xmlns:a16="http://schemas.microsoft.com/office/drawing/2014/main" id="{70B335FF-2763-49B6-AFC7-2F72480D5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6" y="2644776"/>
              <a:ext cx="268288" cy="147638"/>
            </a:xfrm>
            <a:custGeom>
              <a:avLst/>
              <a:gdLst>
                <a:gd name="T0" fmla="*/ 695 w 748"/>
                <a:gd name="T1" fmla="*/ 404 h 404"/>
                <a:gd name="T2" fmla="*/ 0 w 748"/>
                <a:gd name="T3" fmla="*/ 404 h 404"/>
                <a:gd name="T4" fmla="*/ 0 w 748"/>
                <a:gd name="T5" fmla="*/ 53 h 404"/>
                <a:gd name="T6" fmla="*/ 53 w 748"/>
                <a:gd name="T7" fmla="*/ 0 h 404"/>
                <a:gd name="T8" fmla="*/ 695 w 748"/>
                <a:gd name="T9" fmla="*/ 0 h 404"/>
                <a:gd name="T10" fmla="*/ 748 w 748"/>
                <a:gd name="T11" fmla="*/ 53 h 404"/>
                <a:gd name="T12" fmla="*/ 748 w 748"/>
                <a:gd name="T13" fmla="*/ 352 h 404"/>
                <a:gd name="T14" fmla="*/ 695 w 748"/>
                <a:gd name="T15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8" h="404">
                  <a:moveTo>
                    <a:pt x="695" y="404"/>
                  </a:moveTo>
                  <a:lnTo>
                    <a:pt x="0" y="404"/>
                  </a:lnTo>
                  <a:lnTo>
                    <a:pt x="0" y="53"/>
                  </a:lnTo>
                  <a:cubicBezTo>
                    <a:pt x="0" y="24"/>
                    <a:pt x="24" y="0"/>
                    <a:pt x="53" y="0"/>
                  </a:cubicBezTo>
                  <a:lnTo>
                    <a:pt x="695" y="0"/>
                  </a:lnTo>
                  <a:cubicBezTo>
                    <a:pt x="724" y="0"/>
                    <a:pt x="748" y="24"/>
                    <a:pt x="748" y="53"/>
                  </a:cubicBezTo>
                  <a:lnTo>
                    <a:pt x="748" y="352"/>
                  </a:lnTo>
                  <a:cubicBezTo>
                    <a:pt x="748" y="381"/>
                    <a:pt x="724" y="404"/>
                    <a:pt x="695" y="404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35">
              <a:extLst>
                <a:ext uri="{FF2B5EF4-FFF2-40B4-BE49-F238E27FC236}">
                  <a16:creationId xmlns:a16="http://schemas.microsoft.com/office/drawing/2014/main" id="{96433C3B-F768-4EB0-819E-E4E070D4A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6" y="2762251"/>
              <a:ext cx="53975" cy="65088"/>
            </a:xfrm>
            <a:custGeom>
              <a:avLst/>
              <a:gdLst>
                <a:gd name="T0" fmla="*/ 0 w 152"/>
                <a:gd name="T1" fmla="*/ 0 h 178"/>
                <a:gd name="T2" fmla="*/ 0 w 152"/>
                <a:gd name="T3" fmla="*/ 178 h 178"/>
                <a:gd name="T4" fmla="*/ 152 w 152"/>
                <a:gd name="T5" fmla="*/ 0 h 178"/>
                <a:gd name="T6" fmla="*/ 0 w 152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178">
                  <a:moveTo>
                    <a:pt x="0" y="0"/>
                  </a:moveTo>
                  <a:lnTo>
                    <a:pt x="0" y="178"/>
                  </a:lnTo>
                  <a:lnTo>
                    <a:pt x="1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36">
              <a:extLst>
                <a:ext uri="{FF2B5EF4-FFF2-40B4-BE49-F238E27FC236}">
                  <a16:creationId xmlns:a16="http://schemas.microsoft.com/office/drawing/2014/main" id="{13B0C20A-43D9-404C-9F64-D47A93298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2705101"/>
              <a:ext cx="23813" cy="23813"/>
            </a:xfrm>
            <a:custGeom>
              <a:avLst/>
              <a:gdLst>
                <a:gd name="T0" fmla="*/ 0 w 67"/>
                <a:gd name="T1" fmla="*/ 34 h 67"/>
                <a:gd name="T2" fmla="*/ 33 w 67"/>
                <a:gd name="T3" fmla="*/ 67 h 67"/>
                <a:gd name="T4" fmla="*/ 67 w 67"/>
                <a:gd name="T5" fmla="*/ 34 h 67"/>
                <a:gd name="T6" fmla="*/ 34 w 67"/>
                <a:gd name="T7" fmla="*/ 0 h 67"/>
                <a:gd name="T8" fmla="*/ 0 w 67"/>
                <a:gd name="T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0" y="34"/>
                  </a:move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Oval 237">
              <a:extLst>
                <a:ext uri="{FF2B5EF4-FFF2-40B4-BE49-F238E27FC236}">
                  <a16:creationId xmlns:a16="http://schemas.microsoft.com/office/drawing/2014/main" id="{80BEB374-C0E9-4374-B566-449F37872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1413" y="2705101"/>
              <a:ext cx="23813" cy="238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38">
              <a:extLst>
                <a:ext uri="{FF2B5EF4-FFF2-40B4-BE49-F238E27FC236}">
                  <a16:creationId xmlns:a16="http://schemas.microsoft.com/office/drawing/2014/main" id="{A5D02577-4D7A-4D3A-86E2-4493BC5A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6" y="2705101"/>
              <a:ext cx="23813" cy="23813"/>
            </a:xfrm>
            <a:custGeom>
              <a:avLst/>
              <a:gdLst>
                <a:gd name="T0" fmla="*/ 0 w 68"/>
                <a:gd name="T1" fmla="*/ 34 h 68"/>
                <a:gd name="T2" fmla="*/ 34 w 68"/>
                <a:gd name="T3" fmla="*/ 67 h 68"/>
                <a:gd name="T4" fmla="*/ 68 w 68"/>
                <a:gd name="T5" fmla="*/ 34 h 68"/>
                <a:gd name="T6" fmla="*/ 34 w 68"/>
                <a:gd name="T7" fmla="*/ 0 h 68"/>
                <a:gd name="T8" fmla="*/ 0 w 68"/>
                <a:gd name="T9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0" y="34"/>
                  </a:moveTo>
                  <a:cubicBezTo>
                    <a:pt x="0" y="52"/>
                    <a:pt x="15" y="67"/>
                    <a:pt x="34" y="67"/>
                  </a:cubicBezTo>
                  <a:cubicBezTo>
                    <a:pt x="52" y="68"/>
                    <a:pt x="68" y="53"/>
                    <a:pt x="68" y="34"/>
                  </a:cubicBezTo>
                  <a:cubicBezTo>
                    <a:pt x="68" y="15"/>
                    <a:pt x="53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39">
              <a:extLst>
                <a:ext uri="{FF2B5EF4-FFF2-40B4-BE49-F238E27FC236}">
                  <a16:creationId xmlns:a16="http://schemas.microsoft.com/office/drawing/2014/main" id="{3420F156-4830-4724-B95D-BEAE45076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6" y="3616326"/>
              <a:ext cx="396875" cy="301625"/>
            </a:xfrm>
            <a:custGeom>
              <a:avLst/>
              <a:gdLst>
                <a:gd name="T0" fmla="*/ 559 w 1107"/>
                <a:gd name="T1" fmla="*/ 0 h 831"/>
                <a:gd name="T2" fmla="*/ 0 w 1107"/>
                <a:gd name="T3" fmla="*/ 460 h 831"/>
                <a:gd name="T4" fmla="*/ 402 w 1107"/>
                <a:gd name="T5" fmla="*/ 831 h 831"/>
                <a:gd name="T6" fmla="*/ 1067 w 1107"/>
                <a:gd name="T7" fmla="*/ 671 h 831"/>
                <a:gd name="T8" fmla="*/ 1107 w 1107"/>
                <a:gd name="T9" fmla="*/ 0 h 831"/>
                <a:gd name="T10" fmla="*/ 559 w 1107"/>
                <a:gd name="T11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7" h="831">
                  <a:moveTo>
                    <a:pt x="559" y="0"/>
                  </a:moveTo>
                  <a:cubicBezTo>
                    <a:pt x="534" y="22"/>
                    <a:pt x="201" y="202"/>
                    <a:pt x="0" y="460"/>
                  </a:cubicBezTo>
                  <a:lnTo>
                    <a:pt x="402" y="831"/>
                  </a:lnTo>
                  <a:lnTo>
                    <a:pt x="1067" y="671"/>
                  </a:lnTo>
                  <a:lnTo>
                    <a:pt x="110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40">
              <a:extLst>
                <a:ext uri="{FF2B5EF4-FFF2-40B4-BE49-F238E27FC236}">
                  <a16:creationId xmlns:a16="http://schemas.microsoft.com/office/drawing/2014/main" id="{3DCA416E-C849-4A82-9186-05278C7E5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1" y="4357688"/>
              <a:ext cx="98425" cy="136525"/>
            </a:xfrm>
            <a:custGeom>
              <a:avLst/>
              <a:gdLst>
                <a:gd name="T0" fmla="*/ 71 w 272"/>
                <a:gd name="T1" fmla="*/ 376 h 376"/>
                <a:gd name="T2" fmla="*/ 0 w 272"/>
                <a:gd name="T3" fmla="*/ 0 h 376"/>
                <a:gd name="T4" fmla="*/ 243 w 272"/>
                <a:gd name="T5" fmla="*/ 0 h 376"/>
                <a:gd name="T6" fmla="*/ 272 w 272"/>
                <a:gd name="T7" fmla="*/ 376 h 376"/>
                <a:gd name="T8" fmla="*/ 71 w 272"/>
                <a:gd name="T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76">
                  <a:moveTo>
                    <a:pt x="71" y="376"/>
                  </a:moveTo>
                  <a:lnTo>
                    <a:pt x="0" y="0"/>
                  </a:lnTo>
                  <a:lnTo>
                    <a:pt x="243" y="0"/>
                  </a:lnTo>
                  <a:lnTo>
                    <a:pt x="272" y="376"/>
                  </a:lnTo>
                  <a:lnTo>
                    <a:pt x="71" y="376"/>
                  </a:lnTo>
                  <a:close/>
                </a:path>
              </a:pathLst>
            </a:custGeom>
            <a:solidFill>
              <a:srgbClr val="F9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41">
              <a:extLst>
                <a:ext uri="{FF2B5EF4-FFF2-40B4-BE49-F238E27FC236}">
                  <a16:creationId xmlns:a16="http://schemas.microsoft.com/office/drawing/2014/main" id="{917061CA-010B-498F-A839-B5D1BA041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1" y="4481513"/>
              <a:ext cx="203200" cy="87313"/>
            </a:xfrm>
            <a:custGeom>
              <a:avLst/>
              <a:gdLst>
                <a:gd name="T0" fmla="*/ 377 w 565"/>
                <a:gd name="T1" fmla="*/ 0 h 243"/>
                <a:gd name="T2" fmla="*/ 176 w 565"/>
                <a:gd name="T3" fmla="*/ 0 h 243"/>
                <a:gd name="T4" fmla="*/ 0 w 565"/>
                <a:gd name="T5" fmla="*/ 243 h 243"/>
                <a:gd name="T6" fmla="*/ 565 w 565"/>
                <a:gd name="T7" fmla="*/ 243 h 243"/>
                <a:gd name="T8" fmla="*/ 377 w 565"/>
                <a:gd name="T9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243">
                  <a:moveTo>
                    <a:pt x="377" y="0"/>
                  </a:moveTo>
                  <a:lnTo>
                    <a:pt x="176" y="0"/>
                  </a:lnTo>
                  <a:cubicBezTo>
                    <a:pt x="176" y="0"/>
                    <a:pt x="37" y="88"/>
                    <a:pt x="0" y="243"/>
                  </a:cubicBezTo>
                  <a:lnTo>
                    <a:pt x="565" y="243"/>
                  </a:lnTo>
                  <a:cubicBezTo>
                    <a:pt x="565" y="243"/>
                    <a:pt x="472" y="43"/>
                    <a:pt x="3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Rectangle 242">
              <a:extLst>
                <a:ext uri="{FF2B5EF4-FFF2-40B4-BE49-F238E27FC236}">
                  <a16:creationId xmlns:a16="http://schemas.microsoft.com/office/drawing/2014/main" id="{4ACBFBC3-BBEE-48AD-A780-570574D4E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1" y="4568826"/>
              <a:ext cx="203200" cy="25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43">
              <a:extLst>
                <a:ext uri="{FF2B5EF4-FFF2-40B4-BE49-F238E27FC236}">
                  <a16:creationId xmlns:a16="http://schemas.microsoft.com/office/drawing/2014/main" id="{C4C08C4C-5EB0-4D71-B267-981BEA5E0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3" y="4492626"/>
              <a:ext cx="74613" cy="23813"/>
            </a:xfrm>
            <a:custGeom>
              <a:avLst/>
              <a:gdLst>
                <a:gd name="T0" fmla="*/ 0 w 208"/>
                <a:gd name="T1" fmla="*/ 63 h 63"/>
                <a:gd name="T2" fmla="*/ 208 w 208"/>
                <a:gd name="T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8" h="63">
                  <a:moveTo>
                    <a:pt x="0" y="63"/>
                  </a:moveTo>
                  <a:cubicBezTo>
                    <a:pt x="0" y="63"/>
                    <a:pt x="119" y="0"/>
                    <a:pt x="208" y="6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44">
              <a:extLst>
                <a:ext uri="{FF2B5EF4-FFF2-40B4-BE49-F238E27FC236}">
                  <a16:creationId xmlns:a16="http://schemas.microsoft.com/office/drawing/2014/main" id="{E7083200-CD5F-4108-99AE-EB7A871FC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6" y="3730626"/>
              <a:ext cx="298450" cy="685800"/>
            </a:xfrm>
            <a:custGeom>
              <a:avLst/>
              <a:gdLst>
                <a:gd name="T0" fmla="*/ 614 w 830"/>
                <a:gd name="T1" fmla="*/ 278 h 1885"/>
                <a:gd name="T2" fmla="*/ 830 w 830"/>
                <a:gd name="T3" fmla="*/ 1877 h 1885"/>
                <a:gd name="T4" fmla="*/ 360 w 830"/>
                <a:gd name="T5" fmla="*/ 1885 h 1885"/>
                <a:gd name="T6" fmla="*/ 35 w 830"/>
                <a:gd name="T7" fmla="*/ 383 h 1885"/>
                <a:gd name="T8" fmla="*/ 270 w 830"/>
                <a:gd name="T9" fmla="*/ 30 h 1885"/>
                <a:gd name="T10" fmla="*/ 614 w 830"/>
                <a:gd name="T11" fmla="*/ 278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0" h="1885">
                  <a:moveTo>
                    <a:pt x="614" y="278"/>
                  </a:moveTo>
                  <a:cubicBezTo>
                    <a:pt x="694" y="833"/>
                    <a:pt x="830" y="1877"/>
                    <a:pt x="830" y="1877"/>
                  </a:cubicBezTo>
                  <a:lnTo>
                    <a:pt x="360" y="1885"/>
                  </a:lnTo>
                  <a:lnTo>
                    <a:pt x="35" y="383"/>
                  </a:lnTo>
                  <a:cubicBezTo>
                    <a:pt x="0" y="221"/>
                    <a:pt x="106" y="60"/>
                    <a:pt x="270" y="30"/>
                  </a:cubicBezTo>
                  <a:cubicBezTo>
                    <a:pt x="434" y="0"/>
                    <a:pt x="591" y="113"/>
                    <a:pt x="614" y="278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45">
              <a:extLst>
                <a:ext uri="{FF2B5EF4-FFF2-40B4-BE49-F238E27FC236}">
                  <a16:creationId xmlns:a16="http://schemas.microsoft.com/office/drawing/2014/main" id="{063FEE22-6F1F-47E9-8F8C-20AEC3A7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988" y="3616326"/>
              <a:ext cx="398463" cy="301625"/>
            </a:xfrm>
            <a:custGeom>
              <a:avLst/>
              <a:gdLst>
                <a:gd name="T0" fmla="*/ 547 w 1106"/>
                <a:gd name="T1" fmla="*/ 0 h 831"/>
                <a:gd name="T2" fmla="*/ 1106 w 1106"/>
                <a:gd name="T3" fmla="*/ 460 h 831"/>
                <a:gd name="T4" fmla="*/ 704 w 1106"/>
                <a:gd name="T5" fmla="*/ 831 h 831"/>
                <a:gd name="T6" fmla="*/ 39 w 1106"/>
                <a:gd name="T7" fmla="*/ 671 h 831"/>
                <a:gd name="T8" fmla="*/ 0 w 1106"/>
                <a:gd name="T9" fmla="*/ 0 h 831"/>
                <a:gd name="T10" fmla="*/ 547 w 1106"/>
                <a:gd name="T11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6" h="831">
                  <a:moveTo>
                    <a:pt x="547" y="0"/>
                  </a:moveTo>
                  <a:cubicBezTo>
                    <a:pt x="572" y="22"/>
                    <a:pt x="905" y="202"/>
                    <a:pt x="1106" y="460"/>
                  </a:cubicBezTo>
                  <a:lnTo>
                    <a:pt x="704" y="831"/>
                  </a:lnTo>
                  <a:lnTo>
                    <a:pt x="39" y="671"/>
                  </a:lnTo>
                  <a:lnTo>
                    <a:pt x="0" y="0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46">
              <a:extLst>
                <a:ext uri="{FF2B5EF4-FFF2-40B4-BE49-F238E27FC236}">
                  <a16:creationId xmlns:a16="http://schemas.microsoft.com/office/drawing/2014/main" id="{79E3166D-6492-415F-87C9-ABB650419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6" y="4357688"/>
              <a:ext cx="96838" cy="136525"/>
            </a:xfrm>
            <a:custGeom>
              <a:avLst/>
              <a:gdLst>
                <a:gd name="T0" fmla="*/ 200 w 271"/>
                <a:gd name="T1" fmla="*/ 376 h 376"/>
                <a:gd name="T2" fmla="*/ 271 w 271"/>
                <a:gd name="T3" fmla="*/ 0 h 376"/>
                <a:gd name="T4" fmla="*/ 29 w 271"/>
                <a:gd name="T5" fmla="*/ 0 h 376"/>
                <a:gd name="T6" fmla="*/ 0 w 271"/>
                <a:gd name="T7" fmla="*/ 376 h 376"/>
                <a:gd name="T8" fmla="*/ 200 w 271"/>
                <a:gd name="T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76">
                  <a:moveTo>
                    <a:pt x="200" y="376"/>
                  </a:moveTo>
                  <a:lnTo>
                    <a:pt x="271" y="0"/>
                  </a:lnTo>
                  <a:lnTo>
                    <a:pt x="29" y="0"/>
                  </a:lnTo>
                  <a:lnTo>
                    <a:pt x="0" y="376"/>
                  </a:lnTo>
                  <a:lnTo>
                    <a:pt x="200" y="376"/>
                  </a:lnTo>
                  <a:close/>
                </a:path>
              </a:pathLst>
            </a:custGeom>
            <a:solidFill>
              <a:srgbClr val="F9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47">
              <a:extLst>
                <a:ext uri="{FF2B5EF4-FFF2-40B4-BE49-F238E27FC236}">
                  <a16:creationId xmlns:a16="http://schemas.microsoft.com/office/drawing/2014/main" id="{6F24924A-1E1B-40BE-BE4F-0E93C5229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7713" y="4481513"/>
              <a:ext cx="203200" cy="87313"/>
            </a:xfrm>
            <a:custGeom>
              <a:avLst/>
              <a:gdLst>
                <a:gd name="T0" fmla="*/ 188 w 564"/>
                <a:gd name="T1" fmla="*/ 0 h 243"/>
                <a:gd name="T2" fmla="*/ 388 w 564"/>
                <a:gd name="T3" fmla="*/ 0 h 243"/>
                <a:gd name="T4" fmla="*/ 564 w 564"/>
                <a:gd name="T5" fmla="*/ 243 h 243"/>
                <a:gd name="T6" fmla="*/ 0 w 564"/>
                <a:gd name="T7" fmla="*/ 243 h 243"/>
                <a:gd name="T8" fmla="*/ 188 w 564"/>
                <a:gd name="T9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4" h="243">
                  <a:moveTo>
                    <a:pt x="188" y="0"/>
                  </a:moveTo>
                  <a:lnTo>
                    <a:pt x="388" y="0"/>
                  </a:lnTo>
                  <a:cubicBezTo>
                    <a:pt x="388" y="0"/>
                    <a:pt x="528" y="88"/>
                    <a:pt x="564" y="243"/>
                  </a:cubicBezTo>
                  <a:lnTo>
                    <a:pt x="0" y="243"/>
                  </a:lnTo>
                  <a:cubicBezTo>
                    <a:pt x="0" y="243"/>
                    <a:pt x="93" y="43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Rectangle 248">
              <a:extLst>
                <a:ext uri="{FF2B5EF4-FFF2-40B4-BE49-F238E27FC236}">
                  <a16:creationId xmlns:a16="http://schemas.microsoft.com/office/drawing/2014/main" id="{B0D277C8-D3C5-49E1-83CF-DAAA9D3E0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7713" y="4568826"/>
              <a:ext cx="203200" cy="25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49">
              <a:extLst>
                <a:ext uri="{FF2B5EF4-FFF2-40B4-BE49-F238E27FC236}">
                  <a16:creationId xmlns:a16="http://schemas.microsoft.com/office/drawing/2014/main" id="{978FBA58-0FAE-4613-A5D0-B2B1D8D58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6" y="4492626"/>
              <a:ext cx="74613" cy="23813"/>
            </a:xfrm>
            <a:custGeom>
              <a:avLst/>
              <a:gdLst>
                <a:gd name="T0" fmla="*/ 208 w 208"/>
                <a:gd name="T1" fmla="*/ 63 h 63"/>
                <a:gd name="T2" fmla="*/ 0 w 208"/>
                <a:gd name="T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8" h="63">
                  <a:moveTo>
                    <a:pt x="208" y="63"/>
                  </a:moveTo>
                  <a:cubicBezTo>
                    <a:pt x="208" y="63"/>
                    <a:pt x="89" y="0"/>
                    <a:pt x="0" y="6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50">
              <a:extLst>
                <a:ext uri="{FF2B5EF4-FFF2-40B4-BE49-F238E27FC236}">
                  <a16:creationId xmlns:a16="http://schemas.microsoft.com/office/drawing/2014/main" id="{7C2D3C73-C79F-4345-AEE7-156C6AC0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3730626"/>
              <a:ext cx="311150" cy="685800"/>
            </a:xfrm>
            <a:custGeom>
              <a:avLst/>
              <a:gdLst>
                <a:gd name="T0" fmla="*/ 249 w 864"/>
                <a:gd name="T1" fmla="*/ 278 h 1885"/>
                <a:gd name="T2" fmla="*/ 0 w 864"/>
                <a:gd name="T3" fmla="*/ 1877 h 1885"/>
                <a:gd name="T4" fmla="*/ 469 w 864"/>
                <a:gd name="T5" fmla="*/ 1885 h 1885"/>
                <a:gd name="T6" fmla="*/ 828 w 864"/>
                <a:gd name="T7" fmla="*/ 383 h 1885"/>
                <a:gd name="T8" fmla="*/ 594 w 864"/>
                <a:gd name="T9" fmla="*/ 30 h 1885"/>
                <a:gd name="T10" fmla="*/ 249 w 864"/>
                <a:gd name="T11" fmla="*/ 278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4" h="1885">
                  <a:moveTo>
                    <a:pt x="249" y="278"/>
                  </a:moveTo>
                  <a:cubicBezTo>
                    <a:pt x="170" y="833"/>
                    <a:pt x="0" y="1877"/>
                    <a:pt x="0" y="1877"/>
                  </a:cubicBezTo>
                  <a:lnTo>
                    <a:pt x="469" y="1885"/>
                  </a:lnTo>
                  <a:lnTo>
                    <a:pt x="828" y="383"/>
                  </a:lnTo>
                  <a:cubicBezTo>
                    <a:pt x="864" y="221"/>
                    <a:pt x="757" y="60"/>
                    <a:pt x="594" y="30"/>
                  </a:cubicBezTo>
                  <a:cubicBezTo>
                    <a:pt x="429" y="0"/>
                    <a:pt x="273" y="113"/>
                    <a:pt x="249" y="278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51">
              <a:extLst>
                <a:ext uri="{FF2B5EF4-FFF2-40B4-BE49-F238E27FC236}">
                  <a16:creationId xmlns:a16="http://schemas.microsoft.com/office/drawing/2014/main" id="{0084F297-3FCD-4346-A961-EC82DA778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3057526"/>
              <a:ext cx="538163" cy="433388"/>
            </a:xfrm>
            <a:custGeom>
              <a:avLst/>
              <a:gdLst>
                <a:gd name="T0" fmla="*/ 738 w 1498"/>
                <a:gd name="T1" fmla="*/ 0 h 1193"/>
                <a:gd name="T2" fmla="*/ 0 w 1498"/>
                <a:gd name="T3" fmla="*/ 308 h 1193"/>
                <a:gd name="T4" fmla="*/ 0 w 1498"/>
                <a:gd name="T5" fmla="*/ 1170 h 1193"/>
                <a:gd name="T6" fmla="*/ 1497 w 1498"/>
                <a:gd name="T7" fmla="*/ 1170 h 1193"/>
                <a:gd name="T8" fmla="*/ 1498 w 1498"/>
                <a:gd name="T9" fmla="*/ 251 h 1193"/>
                <a:gd name="T10" fmla="*/ 738 w 1498"/>
                <a:gd name="T11" fmla="*/ 0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8" h="1193">
                  <a:moveTo>
                    <a:pt x="738" y="0"/>
                  </a:moveTo>
                  <a:cubicBezTo>
                    <a:pt x="738" y="0"/>
                    <a:pt x="313" y="0"/>
                    <a:pt x="0" y="308"/>
                  </a:cubicBezTo>
                  <a:lnTo>
                    <a:pt x="0" y="1170"/>
                  </a:lnTo>
                  <a:cubicBezTo>
                    <a:pt x="0" y="1170"/>
                    <a:pt x="1497" y="1193"/>
                    <a:pt x="1497" y="1170"/>
                  </a:cubicBezTo>
                  <a:cubicBezTo>
                    <a:pt x="1497" y="1147"/>
                    <a:pt x="1498" y="251"/>
                    <a:pt x="1498" y="251"/>
                  </a:cubicBezTo>
                  <a:cubicBezTo>
                    <a:pt x="1498" y="251"/>
                    <a:pt x="1191" y="0"/>
                    <a:pt x="738" y="0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52">
              <a:extLst>
                <a:ext uri="{FF2B5EF4-FFF2-40B4-BE49-F238E27FC236}">
                  <a16:creationId xmlns:a16="http://schemas.microsoft.com/office/drawing/2014/main" id="{8286F370-61E8-499B-9ADF-507FBDE88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3463926"/>
              <a:ext cx="254000" cy="147638"/>
            </a:xfrm>
            <a:custGeom>
              <a:avLst/>
              <a:gdLst>
                <a:gd name="T0" fmla="*/ 630 w 705"/>
                <a:gd name="T1" fmla="*/ 0 h 406"/>
                <a:gd name="T2" fmla="*/ 203 w 705"/>
                <a:gd name="T3" fmla="*/ 0 h 406"/>
                <a:gd name="T4" fmla="*/ 0 w 705"/>
                <a:gd name="T5" fmla="*/ 203 h 406"/>
                <a:gd name="T6" fmla="*/ 203 w 705"/>
                <a:gd name="T7" fmla="*/ 406 h 406"/>
                <a:gd name="T8" fmla="*/ 705 w 705"/>
                <a:gd name="T9" fmla="*/ 406 h 406"/>
                <a:gd name="T10" fmla="*/ 630 w 705"/>
                <a:gd name="T1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5" h="406">
                  <a:moveTo>
                    <a:pt x="630" y="0"/>
                  </a:moveTo>
                  <a:lnTo>
                    <a:pt x="203" y="0"/>
                  </a:lnTo>
                  <a:cubicBezTo>
                    <a:pt x="91" y="0"/>
                    <a:pt x="0" y="91"/>
                    <a:pt x="0" y="203"/>
                  </a:cubicBezTo>
                  <a:cubicBezTo>
                    <a:pt x="0" y="315"/>
                    <a:pt x="91" y="406"/>
                    <a:pt x="203" y="406"/>
                  </a:cubicBezTo>
                  <a:lnTo>
                    <a:pt x="705" y="406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53">
              <a:extLst>
                <a:ext uri="{FF2B5EF4-FFF2-40B4-BE49-F238E27FC236}">
                  <a16:creationId xmlns:a16="http://schemas.microsoft.com/office/drawing/2014/main" id="{DFC74E23-A87C-40A2-84B4-36A59F48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3333751"/>
              <a:ext cx="244475" cy="204788"/>
            </a:xfrm>
            <a:custGeom>
              <a:avLst/>
              <a:gdLst>
                <a:gd name="T0" fmla="*/ 0 w 680"/>
                <a:gd name="T1" fmla="*/ 466 h 564"/>
                <a:gd name="T2" fmla="*/ 287 w 680"/>
                <a:gd name="T3" fmla="*/ 0 h 564"/>
                <a:gd name="T4" fmla="*/ 680 w 680"/>
                <a:gd name="T5" fmla="*/ 53 h 564"/>
                <a:gd name="T6" fmla="*/ 622 w 680"/>
                <a:gd name="T7" fmla="*/ 564 h 564"/>
                <a:gd name="T8" fmla="*/ 0 w 680"/>
                <a:gd name="T9" fmla="*/ 46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564">
                  <a:moveTo>
                    <a:pt x="0" y="466"/>
                  </a:moveTo>
                  <a:lnTo>
                    <a:pt x="287" y="0"/>
                  </a:lnTo>
                  <a:lnTo>
                    <a:pt x="680" y="53"/>
                  </a:lnTo>
                  <a:lnTo>
                    <a:pt x="622" y="564"/>
                  </a:lnTo>
                  <a:lnTo>
                    <a:pt x="0" y="466"/>
                  </a:ln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Line 254">
              <a:extLst>
                <a:ext uri="{FF2B5EF4-FFF2-40B4-BE49-F238E27FC236}">
                  <a16:creationId xmlns:a16="http://schemas.microsoft.com/office/drawing/2014/main" id="{88B3DF31-1EEF-4B6B-A781-31B37A848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78451" y="3463926"/>
              <a:ext cx="92075" cy="0"/>
            </a:xfrm>
            <a:prstGeom prst="line">
              <a:avLst/>
            </a:prstGeom>
            <a:noFill/>
            <a:ln w="9525" cap="flat">
              <a:solidFill>
                <a:srgbClr val="5438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55">
              <a:extLst>
                <a:ext uri="{FF2B5EF4-FFF2-40B4-BE49-F238E27FC236}">
                  <a16:creationId xmlns:a16="http://schemas.microsoft.com/office/drawing/2014/main" id="{A43A8131-A326-4AFC-B2C1-CB0328FE6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3148013"/>
              <a:ext cx="180975" cy="315913"/>
            </a:xfrm>
            <a:custGeom>
              <a:avLst/>
              <a:gdLst>
                <a:gd name="T0" fmla="*/ 475 w 506"/>
                <a:gd name="T1" fmla="*/ 0 h 871"/>
                <a:gd name="T2" fmla="*/ 0 w 506"/>
                <a:gd name="T3" fmla="*/ 597 h 871"/>
                <a:gd name="T4" fmla="*/ 506 w 506"/>
                <a:gd name="T5" fmla="*/ 871 h 871"/>
                <a:gd name="T6" fmla="*/ 475 w 506"/>
                <a:gd name="T7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6" h="871">
                  <a:moveTo>
                    <a:pt x="475" y="0"/>
                  </a:moveTo>
                  <a:cubicBezTo>
                    <a:pt x="475" y="0"/>
                    <a:pt x="244" y="186"/>
                    <a:pt x="0" y="597"/>
                  </a:cubicBezTo>
                  <a:cubicBezTo>
                    <a:pt x="0" y="597"/>
                    <a:pt x="53" y="834"/>
                    <a:pt x="506" y="871"/>
                  </a:cubicBezTo>
                  <a:lnTo>
                    <a:pt x="475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56">
              <a:extLst>
                <a:ext uri="{FF2B5EF4-FFF2-40B4-BE49-F238E27FC236}">
                  <a16:creationId xmlns:a16="http://schemas.microsoft.com/office/drawing/2014/main" id="{8EE92BE9-39F8-46B1-A01C-7CBA9050D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651" y="3463926"/>
              <a:ext cx="252413" cy="147638"/>
            </a:xfrm>
            <a:custGeom>
              <a:avLst/>
              <a:gdLst>
                <a:gd name="T0" fmla="*/ 75 w 705"/>
                <a:gd name="T1" fmla="*/ 0 h 406"/>
                <a:gd name="T2" fmla="*/ 502 w 705"/>
                <a:gd name="T3" fmla="*/ 0 h 406"/>
                <a:gd name="T4" fmla="*/ 705 w 705"/>
                <a:gd name="T5" fmla="*/ 203 h 406"/>
                <a:gd name="T6" fmla="*/ 502 w 705"/>
                <a:gd name="T7" fmla="*/ 406 h 406"/>
                <a:gd name="T8" fmla="*/ 0 w 705"/>
                <a:gd name="T9" fmla="*/ 406 h 406"/>
                <a:gd name="T10" fmla="*/ 75 w 705"/>
                <a:gd name="T1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5" h="406">
                  <a:moveTo>
                    <a:pt x="75" y="0"/>
                  </a:moveTo>
                  <a:lnTo>
                    <a:pt x="502" y="0"/>
                  </a:lnTo>
                  <a:cubicBezTo>
                    <a:pt x="614" y="0"/>
                    <a:pt x="705" y="91"/>
                    <a:pt x="705" y="203"/>
                  </a:cubicBezTo>
                  <a:cubicBezTo>
                    <a:pt x="705" y="315"/>
                    <a:pt x="614" y="406"/>
                    <a:pt x="502" y="406"/>
                  </a:cubicBezTo>
                  <a:lnTo>
                    <a:pt x="0" y="40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57">
              <a:extLst>
                <a:ext uri="{FF2B5EF4-FFF2-40B4-BE49-F238E27FC236}">
                  <a16:creationId xmlns:a16="http://schemas.microsoft.com/office/drawing/2014/main" id="{BE74C5CF-FB17-4FEB-93EA-27D3EE63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651" y="3302001"/>
              <a:ext cx="242888" cy="236538"/>
            </a:xfrm>
            <a:custGeom>
              <a:avLst/>
              <a:gdLst>
                <a:gd name="T0" fmla="*/ 678 w 678"/>
                <a:gd name="T1" fmla="*/ 549 h 649"/>
                <a:gd name="T2" fmla="*/ 320 w 678"/>
                <a:gd name="T3" fmla="*/ 0 h 649"/>
                <a:gd name="T4" fmla="*/ 0 w 678"/>
                <a:gd name="T5" fmla="*/ 138 h 649"/>
                <a:gd name="T6" fmla="*/ 58 w 678"/>
                <a:gd name="T7" fmla="*/ 649 h 649"/>
                <a:gd name="T8" fmla="*/ 678 w 678"/>
                <a:gd name="T9" fmla="*/ 5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8" h="649">
                  <a:moveTo>
                    <a:pt x="678" y="549"/>
                  </a:moveTo>
                  <a:lnTo>
                    <a:pt x="320" y="0"/>
                  </a:lnTo>
                  <a:lnTo>
                    <a:pt x="0" y="138"/>
                  </a:lnTo>
                  <a:lnTo>
                    <a:pt x="58" y="649"/>
                  </a:lnTo>
                  <a:lnTo>
                    <a:pt x="678" y="549"/>
                  </a:ln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Line 258">
              <a:extLst>
                <a:ext uri="{FF2B5EF4-FFF2-40B4-BE49-F238E27FC236}">
                  <a16:creationId xmlns:a16="http://schemas.microsoft.com/office/drawing/2014/main" id="{C8F41F43-268E-444F-8854-524E61991E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97576" y="3463926"/>
              <a:ext cx="120650" cy="0"/>
            </a:xfrm>
            <a:prstGeom prst="line">
              <a:avLst/>
            </a:prstGeom>
            <a:noFill/>
            <a:ln w="9525" cap="flat">
              <a:solidFill>
                <a:srgbClr val="5438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59">
              <a:extLst>
                <a:ext uri="{FF2B5EF4-FFF2-40B4-BE49-F238E27FC236}">
                  <a16:creationId xmlns:a16="http://schemas.microsoft.com/office/drawing/2014/main" id="{49E23211-3CC7-4FB2-9A71-3513478AD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6" y="3148013"/>
              <a:ext cx="182563" cy="315913"/>
            </a:xfrm>
            <a:custGeom>
              <a:avLst/>
              <a:gdLst>
                <a:gd name="T0" fmla="*/ 32 w 506"/>
                <a:gd name="T1" fmla="*/ 0 h 871"/>
                <a:gd name="T2" fmla="*/ 506 w 506"/>
                <a:gd name="T3" fmla="*/ 597 h 871"/>
                <a:gd name="T4" fmla="*/ 0 w 506"/>
                <a:gd name="T5" fmla="*/ 871 h 871"/>
                <a:gd name="T6" fmla="*/ 32 w 506"/>
                <a:gd name="T7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6" h="871">
                  <a:moveTo>
                    <a:pt x="32" y="0"/>
                  </a:moveTo>
                  <a:cubicBezTo>
                    <a:pt x="32" y="0"/>
                    <a:pt x="263" y="186"/>
                    <a:pt x="506" y="597"/>
                  </a:cubicBezTo>
                  <a:cubicBezTo>
                    <a:pt x="506" y="597"/>
                    <a:pt x="454" y="834"/>
                    <a:pt x="0" y="871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60">
              <a:extLst>
                <a:ext uri="{FF2B5EF4-FFF2-40B4-BE49-F238E27FC236}">
                  <a16:creationId xmlns:a16="http://schemas.microsoft.com/office/drawing/2014/main" id="{9292D9DD-8DA7-4270-98F6-C4241D51D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3249613"/>
              <a:ext cx="538163" cy="361950"/>
            </a:xfrm>
            <a:custGeom>
              <a:avLst/>
              <a:gdLst>
                <a:gd name="T0" fmla="*/ 1429 w 1497"/>
                <a:gd name="T1" fmla="*/ 996 h 996"/>
                <a:gd name="T2" fmla="*/ 68 w 1497"/>
                <a:gd name="T3" fmla="*/ 996 h 996"/>
                <a:gd name="T4" fmla="*/ 0 w 1497"/>
                <a:gd name="T5" fmla="*/ 928 h 996"/>
                <a:gd name="T6" fmla="*/ 0 w 1497"/>
                <a:gd name="T7" fmla="*/ 68 h 996"/>
                <a:gd name="T8" fmla="*/ 68 w 1497"/>
                <a:gd name="T9" fmla="*/ 0 h 996"/>
                <a:gd name="T10" fmla="*/ 1429 w 1497"/>
                <a:gd name="T11" fmla="*/ 0 h 996"/>
                <a:gd name="T12" fmla="*/ 1497 w 1497"/>
                <a:gd name="T13" fmla="*/ 68 h 996"/>
                <a:gd name="T14" fmla="*/ 1497 w 1497"/>
                <a:gd name="T15" fmla="*/ 928 h 996"/>
                <a:gd name="T16" fmla="*/ 1429 w 1497"/>
                <a:gd name="T17" fmla="*/ 99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7" h="996">
                  <a:moveTo>
                    <a:pt x="1429" y="996"/>
                  </a:moveTo>
                  <a:lnTo>
                    <a:pt x="68" y="996"/>
                  </a:lnTo>
                  <a:cubicBezTo>
                    <a:pt x="31" y="996"/>
                    <a:pt x="0" y="965"/>
                    <a:pt x="0" y="928"/>
                  </a:cubicBezTo>
                  <a:lnTo>
                    <a:pt x="0" y="68"/>
                  </a:lnTo>
                  <a:cubicBezTo>
                    <a:pt x="0" y="31"/>
                    <a:pt x="31" y="0"/>
                    <a:pt x="68" y="0"/>
                  </a:cubicBezTo>
                  <a:lnTo>
                    <a:pt x="1429" y="0"/>
                  </a:lnTo>
                  <a:cubicBezTo>
                    <a:pt x="1467" y="0"/>
                    <a:pt x="1497" y="31"/>
                    <a:pt x="1497" y="68"/>
                  </a:cubicBezTo>
                  <a:lnTo>
                    <a:pt x="1497" y="928"/>
                  </a:lnTo>
                  <a:cubicBezTo>
                    <a:pt x="1497" y="965"/>
                    <a:pt x="1467" y="996"/>
                    <a:pt x="1429" y="9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Oval 261">
              <a:extLst>
                <a:ext uri="{FF2B5EF4-FFF2-40B4-BE49-F238E27FC236}">
                  <a16:creationId xmlns:a16="http://schemas.microsoft.com/office/drawing/2014/main" id="{8DE16300-71EC-446B-A651-A271B18D0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7063" y="3397251"/>
              <a:ext cx="65088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262">
              <a:extLst>
                <a:ext uri="{FF2B5EF4-FFF2-40B4-BE49-F238E27FC236}">
                  <a16:creationId xmlns:a16="http://schemas.microsoft.com/office/drawing/2014/main" id="{D0767742-FE86-493A-833D-B1D25B5B5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076" y="2990851"/>
              <a:ext cx="119063" cy="119063"/>
            </a:xfrm>
            <a:custGeom>
              <a:avLst/>
              <a:gdLst>
                <a:gd name="T0" fmla="*/ 214 w 329"/>
                <a:gd name="T1" fmla="*/ 329 h 329"/>
                <a:gd name="T2" fmla="*/ 115 w 329"/>
                <a:gd name="T3" fmla="*/ 329 h 329"/>
                <a:gd name="T4" fmla="*/ 0 w 329"/>
                <a:gd name="T5" fmla="*/ 215 h 329"/>
                <a:gd name="T6" fmla="*/ 0 w 329"/>
                <a:gd name="T7" fmla="*/ 0 h 329"/>
                <a:gd name="T8" fmla="*/ 329 w 329"/>
                <a:gd name="T9" fmla="*/ 0 h 329"/>
                <a:gd name="T10" fmla="*/ 329 w 329"/>
                <a:gd name="T11" fmla="*/ 215 h 329"/>
                <a:gd name="T12" fmla="*/ 214 w 329"/>
                <a:gd name="T13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329">
                  <a:moveTo>
                    <a:pt x="214" y="329"/>
                  </a:moveTo>
                  <a:lnTo>
                    <a:pt x="115" y="329"/>
                  </a:lnTo>
                  <a:cubicBezTo>
                    <a:pt x="51" y="329"/>
                    <a:pt x="0" y="278"/>
                    <a:pt x="0" y="215"/>
                  </a:cubicBezTo>
                  <a:lnTo>
                    <a:pt x="0" y="0"/>
                  </a:lnTo>
                  <a:lnTo>
                    <a:pt x="329" y="0"/>
                  </a:lnTo>
                  <a:lnTo>
                    <a:pt x="329" y="215"/>
                  </a:lnTo>
                  <a:cubicBezTo>
                    <a:pt x="329" y="278"/>
                    <a:pt x="278" y="329"/>
                    <a:pt x="214" y="329"/>
                  </a:cubicBez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263">
              <a:extLst>
                <a:ext uri="{FF2B5EF4-FFF2-40B4-BE49-F238E27FC236}">
                  <a16:creationId xmlns:a16="http://schemas.microsoft.com/office/drawing/2014/main" id="{1A727A1D-4E85-4905-B36A-CB197B38F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076" y="2973388"/>
              <a:ext cx="119063" cy="76200"/>
            </a:xfrm>
            <a:custGeom>
              <a:avLst/>
              <a:gdLst>
                <a:gd name="T0" fmla="*/ 0 w 328"/>
                <a:gd name="T1" fmla="*/ 61 h 209"/>
                <a:gd name="T2" fmla="*/ 328 w 328"/>
                <a:gd name="T3" fmla="*/ 204 h 209"/>
                <a:gd name="T4" fmla="*/ 328 w 328"/>
                <a:gd name="T5" fmla="*/ 0 h 209"/>
                <a:gd name="T6" fmla="*/ 184 w 328"/>
                <a:gd name="T7" fmla="*/ 33 h 209"/>
                <a:gd name="T8" fmla="*/ 0 w 328"/>
                <a:gd name="T9" fmla="*/ 6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209">
                  <a:moveTo>
                    <a:pt x="0" y="61"/>
                  </a:moveTo>
                  <a:cubicBezTo>
                    <a:pt x="0" y="61"/>
                    <a:pt x="48" y="209"/>
                    <a:pt x="328" y="204"/>
                  </a:cubicBezTo>
                  <a:lnTo>
                    <a:pt x="328" y="0"/>
                  </a:lnTo>
                  <a:cubicBezTo>
                    <a:pt x="328" y="0"/>
                    <a:pt x="309" y="38"/>
                    <a:pt x="184" y="33"/>
                  </a:cubicBezTo>
                  <a:cubicBezTo>
                    <a:pt x="58" y="27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Oval 264">
              <a:extLst>
                <a:ext uri="{FF2B5EF4-FFF2-40B4-BE49-F238E27FC236}">
                  <a16:creationId xmlns:a16="http://schemas.microsoft.com/office/drawing/2014/main" id="{2897C858-44FF-448B-BBA1-3B75234AD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1176" y="2638426"/>
              <a:ext cx="293688" cy="303213"/>
            </a:xfrm>
            <a:prstGeom prst="ellipse">
              <a:avLst/>
            </a:pr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265">
              <a:extLst>
                <a:ext uri="{FF2B5EF4-FFF2-40B4-BE49-F238E27FC236}">
                  <a16:creationId xmlns:a16="http://schemas.microsoft.com/office/drawing/2014/main" id="{41470BE4-F469-4976-ABA1-DEA6D1CF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2828926"/>
              <a:ext cx="63500" cy="79375"/>
            </a:xfrm>
            <a:custGeom>
              <a:avLst/>
              <a:gdLst>
                <a:gd name="T0" fmla="*/ 26 w 177"/>
                <a:gd name="T1" fmla="*/ 46 h 219"/>
                <a:gd name="T2" fmla="*/ 116 w 177"/>
                <a:gd name="T3" fmla="*/ 23 h 219"/>
                <a:gd name="T4" fmla="*/ 58 w 177"/>
                <a:gd name="T5" fmla="*/ 212 h 219"/>
                <a:gd name="T6" fmla="*/ 0 w 177"/>
                <a:gd name="T7" fmla="*/ 196 h 219"/>
                <a:gd name="T8" fmla="*/ 26 w 177"/>
                <a:gd name="T9" fmla="*/ 4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19">
                  <a:moveTo>
                    <a:pt x="26" y="46"/>
                  </a:moveTo>
                  <a:cubicBezTo>
                    <a:pt x="26" y="46"/>
                    <a:pt x="55" y="0"/>
                    <a:pt x="116" y="23"/>
                  </a:cubicBezTo>
                  <a:cubicBezTo>
                    <a:pt x="177" y="46"/>
                    <a:pt x="149" y="193"/>
                    <a:pt x="58" y="212"/>
                  </a:cubicBezTo>
                  <a:cubicBezTo>
                    <a:pt x="58" y="212"/>
                    <a:pt x="25" y="219"/>
                    <a:pt x="0" y="196"/>
                  </a:cubicBezTo>
                  <a:cubicBezTo>
                    <a:pt x="0" y="196"/>
                    <a:pt x="22" y="88"/>
                    <a:pt x="26" y="46"/>
                  </a:cubicBez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266">
              <a:extLst>
                <a:ext uri="{FF2B5EF4-FFF2-40B4-BE49-F238E27FC236}">
                  <a16:creationId xmlns:a16="http://schemas.microsoft.com/office/drawing/2014/main" id="{143E9495-0FD5-43DF-96EB-D4D5045A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2849563"/>
              <a:ext cx="31750" cy="26988"/>
            </a:xfrm>
            <a:custGeom>
              <a:avLst/>
              <a:gdLst>
                <a:gd name="T0" fmla="*/ 87 w 87"/>
                <a:gd name="T1" fmla="*/ 17 h 74"/>
                <a:gd name="T2" fmla="*/ 0 w 87"/>
                <a:gd name="T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7" h="74">
                  <a:moveTo>
                    <a:pt x="87" y="17"/>
                  </a:moveTo>
                  <a:cubicBezTo>
                    <a:pt x="87" y="17"/>
                    <a:pt x="36" y="0"/>
                    <a:pt x="0" y="74"/>
                  </a:cubicBezTo>
                </a:path>
              </a:pathLst>
            </a:cu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267">
              <a:extLst>
                <a:ext uri="{FF2B5EF4-FFF2-40B4-BE49-F238E27FC236}">
                  <a16:creationId xmlns:a16="http://schemas.microsoft.com/office/drawing/2014/main" id="{0D6D5A04-5367-4EF7-A368-B291DD001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013" y="2828926"/>
              <a:ext cx="63500" cy="79375"/>
            </a:xfrm>
            <a:custGeom>
              <a:avLst/>
              <a:gdLst>
                <a:gd name="T0" fmla="*/ 150 w 176"/>
                <a:gd name="T1" fmla="*/ 46 h 219"/>
                <a:gd name="T2" fmla="*/ 60 w 176"/>
                <a:gd name="T3" fmla="*/ 23 h 219"/>
                <a:gd name="T4" fmla="*/ 118 w 176"/>
                <a:gd name="T5" fmla="*/ 212 h 219"/>
                <a:gd name="T6" fmla="*/ 176 w 176"/>
                <a:gd name="T7" fmla="*/ 196 h 219"/>
                <a:gd name="T8" fmla="*/ 150 w 176"/>
                <a:gd name="T9" fmla="*/ 4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219">
                  <a:moveTo>
                    <a:pt x="150" y="46"/>
                  </a:moveTo>
                  <a:cubicBezTo>
                    <a:pt x="150" y="46"/>
                    <a:pt x="121" y="0"/>
                    <a:pt x="60" y="23"/>
                  </a:cubicBezTo>
                  <a:cubicBezTo>
                    <a:pt x="0" y="46"/>
                    <a:pt x="27" y="193"/>
                    <a:pt x="118" y="212"/>
                  </a:cubicBezTo>
                  <a:cubicBezTo>
                    <a:pt x="118" y="212"/>
                    <a:pt x="151" y="219"/>
                    <a:pt x="176" y="196"/>
                  </a:cubicBezTo>
                  <a:cubicBezTo>
                    <a:pt x="176" y="196"/>
                    <a:pt x="154" y="88"/>
                    <a:pt x="150" y="46"/>
                  </a:cubicBez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268">
              <a:extLst>
                <a:ext uri="{FF2B5EF4-FFF2-40B4-BE49-F238E27FC236}">
                  <a16:creationId xmlns:a16="http://schemas.microsoft.com/office/drawing/2014/main" id="{E1C2F838-6089-4B7E-8B43-D2B2237E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2849563"/>
              <a:ext cx="31750" cy="26988"/>
            </a:xfrm>
            <a:custGeom>
              <a:avLst/>
              <a:gdLst>
                <a:gd name="T0" fmla="*/ 0 w 87"/>
                <a:gd name="T1" fmla="*/ 17 h 74"/>
                <a:gd name="T2" fmla="*/ 87 w 87"/>
                <a:gd name="T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7" h="74">
                  <a:moveTo>
                    <a:pt x="0" y="17"/>
                  </a:moveTo>
                  <a:cubicBezTo>
                    <a:pt x="0" y="17"/>
                    <a:pt x="51" y="0"/>
                    <a:pt x="87" y="74"/>
                  </a:cubicBezTo>
                </a:path>
              </a:pathLst>
            </a:cu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269">
              <a:extLst>
                <a:ext uri="{FF2B5EF4-FFF2-40B4-BE49-F238E27FC236}">
                  <a16:creationId xmlns:a16="http://schemas.microsoft.com/office/drawing/2014/main" id="{B14D49FF-8DBE-4608-8BBD-8ECAC2C18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0226" y="2678113"/>
              <a:ext cx="261938" cy="334963"/>
            </a:xfrm>
            <a:custGeom>
              <a:avLst/>
              <a:gdLst>
                <a:gd name="T0" fmla="*/ 715 w 726"/>
                <a:gd name="T1" fmla="*/ 335 h 921"/>
                <a:gd name="T2" fmla="*/ 644 w 726"/>
                <a:gd name="T3" fmla="*/ 745 h 921"/>
                <a:gd name="T4" fmla="*/ 367 w 726"/>
                <a:gd name="T5" fmla="*/ 917 h 921"/>
                <a:gd name="T6" fmla="*/ 75 w 726"/>
                <a:gd name="T7" fmla="*/ 733 h 921"/>
                <a:gd name="T8" fmla="*/ 4 w 726"/>
                <a:gd name="T9" fmla="*/ 337 h 921"/>
                <a:gd name="T10" fmla="*/ 355 w 726"/>
                <a:gd name="T11" fmla="*/ 0 h 921"/>
                <a:gd name="T12" fmla="*/ 715 w 726"/>
                <a:gd name="T13" fmla="*/ 33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6" h="921">
                  <a:moveTo>
                    <a:pt x="715" y="335"/>
                  </a:moveTo>
                  <a:cubicBezTo>
                    <a:pt x="715" y="430"/>
                    <a:pt x="705" y="627"/>
                    <a:pt x="644" y="745"/>
                  </a:cubicBezTo>
                  <a:cubicBezTo>
                    <a:pt x="586" y="855"/>
                    <a:pt x="491" y="914"/>
                    <a:pt x="367" y="917"/>
                  </a:cubicBezTo>
                  <a:cubicBezTo>
                    <a:pt x="242" y="921"/>
                    <a:pt x="149" y="875"/>
                    <a:pt x="75" y="733"/>
                  </a:cubicBezTo>
                  <a:cubicBezTo>
                    <a:pt x="0" y="590"/>
                    <a:pt x="4" y="337"/>
                    <a:pt x="4" y="337"/>
                  </a:cubicBezTo>
                  <a:cubicBezTo>
                    <a:pt x="4" y="337"/>
                    <a:pt x="4" y="0"/>
                    <a:pt x="355" y="0"/>
                  </a:cubicBezTo>
                  <a:cubicBezTo>
                    <a:pt x="726" y="0"/>
                    <a:pt x="715" y="335"/>
                    <a:pt x="715" y="335"/>
                  </a:cubicBez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270">
              <a:extLst>
                <a:ext uri="{FF2B5EF4-FFF2-40B4-BE49-F238E27FC236}">
                  <a16:creationId xmlns:a16="http://schemas.microsoft.com/office/drawing/2014/main" id="{563138D0-74EB-4F9B-BF66-1D304A844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2716213"/>
              <a:ext cx="66675" cy="128588"/>
            </a:xfrm>
            <a:custGeom>
              <a:avLst/>
              <a:gdLst>
                <a:gd name="T0" fmla="*/ 51 w 185"/>
                <a:gd name="T1" fmla="*/ 355 h 355"/>
                <a:gd name="T2" fmla="*/ 77 w 185"/>
                <a:gd name="T3" fmla="*/ 0 h 355"/>
                <a:gd name="T4" fmla="*/ 51 w 185"/>
                <a:gd name="T5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5" h="355">
                  <a:moveTo>
                    <a:pt x="51" y="355"/>
                  </a:moveTo>
                  <a:cubicBezTo>
                    <a:pt x="51" y="355"/>
                    <a:pt x="185" y="50"/>
                    <a:pt x="77" y="0"/>
                  </a:cubicBezTo>
                  <a:cubicBezTo>
                    <a:pt x="77" y="0"/>
                    <a:pt x="0" y="263"/>
                    <a:pt x="51" y="355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271">
              <a:extLst>
                <a:ext uri="{FF2B5EF4-FFF2-40B4-BE49-F238E27FC236}">
                  <a16:creationId xmlns:a16="http://schemas.microsoft.com/office/drawing/2014/main" id="{A2B72462-5D81-49AA-88B0-348045B0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6" y="2743201"/>
              <a:ext cx="44450" cy="101600"/>
            </a:xfrm>
            <a:custGeom>
              <a:avLst/>
              <a:gdLst>
                <a:gd name="T0" fmla="*/ 75 w 126"/>
                <a:gd name="T1" fmla="*/ 283 h 283"/>
                <a:gd name="T2" fmla="*/ 66 w 126"/>
                <a:gd name="T3" fmla="*/ 0 h 283"/>
                <a:gd name="T4" fmla="*/ 75 w 126"/>
                <a:gd name="T5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283">
                  <a:moveTo>
                    <a:pt x="75" y="283"/>
                  </a:moveTo>
                  <a:cubicBezTo>
                    <a:pt x="75" y="283"/>
                    <a:pt x="0" y="119"/>
                    <a:pt x="66" y="0"/>
                  </a:cubicBezTo>
                  <a:cubicBezTo>
                    <a:pt x="66" y="0"/>
                    <a:pt x="126" y="191"/>
                    <a:pt x="75" y="283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Oval 272">
              <a:extLst>
                <a:ext uri="{FF2B5EF4-FFF2-40B4-BE49-F238E27FC236}">
                  <a16:creationId xmlns:a16="http://schemas.microsoft.com/office/drawing/2014/main" id="{9561CC58-4151-4FF4-BBF5-B11DAAEE1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2860676"/>
              <a:ext cx="23813" cy="23813"/>
            </a:xfrm>
            <a:prstGeom prst="ellipse">
              <a:avLst/>
            </a:pr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Oval 273">
              <a:extLst>
                <a:ext uri="{FF2B5EF4-FFF2-40B4-BE49-F238E27FC236}">
                  <a16:creationId xmlns:a16="http://schemas.microsoft.com/office/drawing/2014/main" id="{369E379D-BFB7-46B6-98D9-1CCB51232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1" y="2860676"/>
              <a:ext cx="23813" cy="23813"/>
            </a:xfrm>
            <a:prstGeom prst="ellipse">
              <a:avLst/>
            </a:pr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Line 274">
              <a:extLst>
                <a:ext uri="{FF2B5EF4-FFF2-40B4-BE49-F238E27FC236}">
                  <a16:creationId xmlns:a16="http://schemas.microsoft.com/office/drawing/2014/main" id="{83DF2B74-FD39-42B7-9819-8269C18B32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0876" y="2898776"/>
              <a:ext cx="0" cy="15875"/>
            </a:xfrm>
            <a:prstGeom prst="line">
              <a:avLst/>
            </a:pr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275">
              <a:extLst>
                <a:ext uri="{FF2B5EF4-FFF2-40B4-BE49-F238E27FC236}">
                  <a16:creationId xmlns:a16="http://schemas.microsoft.com/office/drawing/2014/main" id="{C5EE7F2C-AF6E-4498-89D7-E968FE5A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876" y="2914651"/>
              <a:ext cx="7938" cy="6350"/>
            </a:xfrm>
            <a:custGeom>
              <a:avLst/>
              <a:gdLst>
                <a:gd name="T0" fmla="*/ 0 w 20"/>
                <a:gd name="T1" fmla="*/ 0 h 19"/>
                <a:gd name="T2" fmla="*/ 20 w 20"/>
                <a:gd name="T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cubicBezTo>
                    <a:pt x="0" y="11"/>
                    <a:pt x="10" y="19"/>
                    <a:pt x="20" y="17"/>
                  </a:cubicBezTo>
                </a:path>
              </a:pathLst>
            </a:cu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Line 276">
              <a:extLst>
                <a:ext uri="{FF2B5EF4-FFF2-40B4-BE49-F238E27FC236}">
                  <a16:creationId xmlns:a16="http://schemas.microsoft.com/office/drawing/2014/main" id="{56D5ACE4-A101-420B-805A-7BFB489D59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38813" y="2917826"/>
              <a:ext cx="7938" cy="1588"/>
            </a:xfrm>
            <a:prstGeom prst="line">
              <a:avLst/>
            </a:pr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77">
              <a:extLst>
                <a:ext uri="{FF2B5EF4-FFF2-40B4-BE49-F238E27FC236}">
                  <a16:creationId xmlns:a16="http://schemas.microsoft.com/office/drawing/2014/main" id="{BE0AF190-9F74-4CC0-B55B-B04B5042B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326" y="2819401"/>
              <a:ext cx="69850" cy="25400"/>
            </a:xfrm>
            <a:custGeom>
              <a:avLst/>
              <a:gdLst>
                <a:gd name="T0" fmla="*/ 195 w 195"/>
                <a:gd name="T1" fmla="*/ 46 h 70"/>
                <a:gd name="T2" fmla="*/ 0 w 195"/>
                <a:gd name="T3" fmla="*/ 70 h 70"/>
                <a:gd name="T4" fmla="*/ 96 w 195"/>
                <a:gd name="T5" fmla="*/ 9 h 70"/>
                <a:gd name="T6" fmla="*/ 195 w 195"/>
                <a:gd name="T7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70">
                  <a:moveTo>
                    <a:pt x="195" y="46"/>
                  </a:moveTo>
                  <a:lnTo>
                    <a:pt x="0" y="70"/>
                  </a:lnTo>
                  <a:cubicBezTo>
                    <a:pt x="0" y="70"/>
                    <a:pt x="16" y="18"/>
                    <a:pt x="96" y="9"/>
                  </a:cubicBezTo>
                  <a:cubicBezTo>
                    <a:pt x="175" y="0"/>
                    <a:pt x="195" y="46"/>
                    <a:pt x="195" y="46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78">
              <a:extLst>
                <a:ext uri="{FF2B5EF4-FFF2-40B4-BE49-F238E27FC236}">
                  <a16:creationId xmlns:a16="http://schemas.microsoft.com/office/drawing/2014/main" id="{E6674588-49DE-45F7-BC96-36CBC376C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863" y="2819401"/>
              <a:ext cx="71438" cy="25400"/>
            </a:xfrm>
            <a:custGeom>
              <a:avLst/>
              <a:gdLst>
                <a:gd name="T0" fmla="*/ 0 w 195"/>
                <a:gd name="T1" fmla="*/ 46 h 70"/>
                <a:gd name="T2" fmla="*/ 195 w 195"/>
                <a:gd name="T3" fmla="*/ 70 h 70"/>
                <a:gd name="T4" fmla="*/ 100 w 195"/>
                <a:gd name="T5" fmla="*/ 9 h 70"/>
                <a:gd name="T6" fmla="*/ 0 w 195"/>
                <a:gd name="T7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70">
                  <a:moveTo>
                    <a:pt x="0" y="46"/>
                  </a:moveTo>
                  <a:lnTo>
                    <a:pt x="195" y="70"/>
                  </a:lnTo>
                  <a:cubicBezTo>
                    <a:pt x="195" y="70"/>
                    <a:pt x="179" y="18"/>
                    <a:pt x="100" y="9"/>
                  </a:cubicBezTo>
                  <a:cubicBezTo>
                    <a:pt x="20" y="0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79">
              <a:extLst>
                <a:ext uri="{FF2B5EF4-FFF2-40B4-BE49-F238E27FC236}">
                  <a16:creationId xmlns:a16="http://schemas.microsoft.com/office/drawing/2014/main" id="{EDF2EB34-29E5-4F71-A744-D5D6ECCB0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2938463"/>
              <a:ext cx="73025" cy="26988"/>
            </a:xfrm>
            <a:custGeom>
              <a:avLst/>
              <a:gdLst>
                <a:gd name="T0" fmla="*/ 4 w 204"/>
                <a:gd name="T1" fmla="*/ 0 h 73"/>
                <a:gd name="T2" fmla="*/ 201 w 204"/>
                <a:gd name="T3" fmla="*/ 0 h 73"/>
                <a:gd name="T4" fmla="*/ 102 w 204"/>
                <a:gd name="T5" fmla="*/ 69 h 73"/>
                <a:gd name="T6" fmla="*/ 4 w 204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73">
                  <a:moveTo>
                    <a:pt x="4" y="0"/>
                  </a:moveTo>
                  <a:lnTo>
                    <a:pt x="201" y="0"/>
                  </a:lnTo>
                  <a:cubicBezTo>
                    <a:pt x="201" y="0"/>
                    <a:pt x="204" y="73"/>
                    <a:pt x="102" y="69"/>
                  </a:cubicBezTo>
                  <a:cubicBezTo>
                    <a:pt x="0" y="6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280">
              <a:extLst>
                <a:ext uri="{FF2B5EF4-FFF2-40B4-BE49-F238E27FC236}">
                  <a16:creationId xmlns:a16="http://schemas.microsoft.com/office/drawing/2014/main" id="{33BB0433-DD73-46BF-A4DF-EDD3C25FC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513" y="2640013"/>
              <a:ext cx="260350" cy="173038"/>
            </a:xfrm>
            <a:custGeom>
              <a:avLst/>
              <a:gdLst>
                <a:gd name="T0" fmla="*/ 0 w 725"/>
                <a:gd name="T1" fmla="*/ 209 h 475"/>
                <a:gd name="T2" fmla="*/ 684 w 725"/>
                <a:gd name="T3" fmla="*/ 387 h 475"/>
                <a:gd name="T4" fmla="*/ 485 w 725"/>
                <a:gd name="T5" fmla="*/ 73 h 475"/>
                <a:gd name="T6" fmla="*/ 0 w 725"/>
                <a:gd name="T7" fmla="*/ 209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475">
                  <a:moveTo>
                    <a:pt x="0" y="209"/>
                  </a:moveTo>
                  <a:cubicBezTo>
                    <a:pt x="0" y="209"/>
                    <a:pt x="220" y="475"/>
                    <a:pt x="684" y="387"/>
                  </a:cubicBezTo>
                  <a:cubicBezTo>
                    <a:pt x="684" y="387"/>
                    <a:pt x="725" y="146"/>
                    <a:pt x="485" y="73"/>
                  </a:cubicBezTo>
                  <a:cubicBezTo>
                    <a:pt x="245" y="0"/>
                    <a:pt x="58" y="173"/>
                    <a:pt x="0" y="209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81">
              <a:extLst>
                <a:ext uri="{FF2B5EF4-FFF2-40B4-BE49-F238E27FC236}">
                  <a16:creationId xmlns:a16="http://schemas.microsoft.com/office/drawing/2014/main" id="{BDBD4329-AE81-4E15-892C-2F980AF8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6" y="2613026"/>
              <a:ext cx="311150" cy="168275"/>
            </a:xfrm>
            <a:custGeom>
              <a:avLst/>
              <a:gdLst>
                <a:gd name="T0" fmla="*/ 4 w 864"/>
                <a:gd name="T1" fmla="*/ 283 h 461"/>
                <a:gd name="T2" fmla="*/ 202 w 864"/>
                <a:gd name="T3" fmla="*/ 32 h 461"/>
                <a:gd name="T4" fmla="*/ 553 w 864"/>
                <a:gd name="T5" fmla="*/ 116 h 461"/>
                <a:gd name="T6" fmla="*/ 688 w 864"/>
                <a:gd name="T7" fmla="*/ 461 h 461"/>
                <a:gd name="T8" fmla="*/ 391 w 864"/>
                <a:gd name="T9" fmla="*/ 283 h 461"/>
                <a:gd name="T10" fmla="*/ 4 w 864"/>
                <a:gd name="T11" fmla="*/ 283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4" h="461">
                  <a:moveTo>
                    <a:pt x="4" y="283"/>
                  </a:moveTo>
                  <a:cubicBezTo>
                    <a:pt x="4" y="283"/>
                    <a:pt x="0" y="65"/>
                    <a:pt x="202" y="32"/>
                  </a:cubicBezTo>
                  <a:cubicBezTo>
                    <a:pt x="404" y="0"/>
                    <a:pt x="410" y="108"/>
                    <a:pt x="553" y="116"/>
                  </a:cubicBezTo>
                  <a:cubicBezTo>
                    <a:pt x="767" y="129"/>
                    <a:pt x="864" y="339"/>
                    <a:pt x="688" y="461"/>
                  </a:cubicBezTo>
                  <a:lnTo>
                    <a:pt x="391" y="283"/>
                  </a:lnTo>
                  <a:lnTo>
                    <a:pt x="4" y="283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82">
              <a:extLst>
                <a:ext uri="{FF2B5EF4-FFF2-40B4-BE49-F238E27FC236}">
                  <a16:creationId xmlns:a16="http://schemas.microsoft.com/office/drawing/2014/main" id="{4B72BB12-52FE-4120-9D9D-BA3E06822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3" y="2693988"/>
              <a:ext cx="79375" cy="136525"/>
            </a:xfrm>
            <a:custGeom>
              <a:avLst/>
              <a:gdLst>
                <a:gd name="T0" fmla="*/ 220 w 220"/>
                <a:gd name="T1" fmla="*/ 0 h 376"/>
                <a:gd name="T2" fmla="*/ 136 w 220"/>
                <a:gd name="T3" fmla="*/ 376 h 376"/>
                <a:gd name="T4" fmla="*/ 220 w 220"/>
                <a:gd name="T5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0" h="376">
                  <a:moveTo>
                    <a:pt x="220" y="0"/>
                  </a:moveTo>
                  <a:cubicBezTo>
                    <a:pt x="220" y="0"/>
                    <a:pt x="0" y="27"/>
                    <a:pt x="136" y="376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83">
              <a:extLst>
                <a:ext uri="{FF2B5EF4-FFF2-40B4-BE49-F238E27FC236}">
                  <a16:creationId xmlns:a16="http://schemas.microsoft.com/office/drawing/2014/main" id="{B35D0EE0-CDFA-45EE-8089-B414B5503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0388" y="3043238"/>
              <a:ext cx="98425" cy="111125"/>
            </a:xfrm>
            <a:custGeom>
              <a:avLst/>
              <a:gdLst>
                <a:gd name="T0" fmla="*/ 112 w 274"/>
                <a:gd name="T1" fmla="*/ 0 h 305"/>
                <a:gd name="T2" fmla="*/ 274 w 274"/>
                <a:gd name="T3" fmla="*/ 182 h 305"/>
                <a:gd name="T4" fmla="*/ 154 w 274"/>
                <a:gd name="T5" fmla="*/ 305 h 305"/>
                <a:gd name="T6" fmla="*/ 0 w 274"/>
                <a:gd name="T7" fmla="*/ 72 h 305"/>
                <a:gd name="T8" fmla="*/ 112 w 274"/>
                <a:gd name="T9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305">
                  <a:moveTo>
                    <a:pt x="112" y="0"/>
                  </a:moveTo>
                  <a:lnTo>
                    <a:pt x="274" y="182"/>
                  </a:lnTo>
                  <a:lnTo>
                    <a:pt x="154" y="305"/>
                  </a:lnTo>
                  <a:lnTo>
                    <a:pt x="0" y="7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84">
              <a:extLst>
                <a:ext uri="{FF2B5EF4-FFF2-40B4-BE49-F238E27FC236}">
                  <a16:creationId xmlns:a16="http://schemas.microsoft.com/office/drawing/2014/main" id="{AB3EB788-2759-40F8-B7A7-DA1CF53C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813" y="3048001"/>
              <a:ext cx="104775" cy="106363"/>
            </a:xfrm>
            <a:custGeom>
              <a:avLst/>
              <a:gdLst>
                <a:gd name="T0" fmla="*/ 167 w 292"/>
                <a:gd name="T1" fmla="*/ 0 h 295"/>
                <a:gd name="T2" fmla="*/ 0 w 292"/>
                <a:gd name="T3" fmla="*/ 172 h 295"/>
                <a:gd name="T4" fmla="*/ 120 w 292"/>
                <a:gd name="T5" fmla="*/ 295 h 295"/>
                <a:gd name="T6" fmla="*/ 292 w 292"/>
                <a:gd name="T7" fmla="*/ 62 h 295"/>
                <a:gd name="T8" fmla="*/ 167 w 292"/>
                <a:gd name="T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2" h="295">
                  <a:moveTo>
                    <a:pt x="167" y="0"/>
                  </a:moveTo>
                  <a:lnTo>
                    <a:pt x="0" y="172"/>
                  </a:lnTo>
                  <a:lnTo>
                    <a:pt x="120" y="295"/>
                  </a:lnTo>
                  <a:lnTo>
                    <a:pt x="292" y="62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Rectangle 285">
              <a:extLst>
                <a:ext uri="{FF2B5EF4-FFF2-40B4-BE49-F238E27FC236}">
                  <a16:creationId xmlns:a16="http://schemas.microsoft.com/office/drawing/2014/main" id="{F7FEE780-55B8-46BE-8453-4938A80CD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501" y="3611563"/>
              <a:ext cx="1684338" cy="95250"/>
            </a:xfrm>
            <a:prstGeom prst="rect">
              <a:avLst/>
            </a:pr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Rectangle 286">
              <a:extLst>
                <a:ext uri="{FF2B5EF4-FFF2-40B4-BE49-F238E27FC236}">
                  <a16:creationId xmlns:a16="http://schemas.microsoft.com/office/drawing/2014/main" id="{1202FAB0-5576-4E77-995A-AAA534406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6" y="3706813"/>
              <a:ext cx="57150" cy="890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Rectangle 287">
              <a:extLst>
                <a:ext uri="{FF2B5EF4-FFF2-40B4-BE49-F238E27FC236}">
                  <a16:creationId xmlns:a16="http://schemas.microsoft.com/office/drawing/2014/main" id="{777E06B7-5E4D-4D63-98C3-1F63C785C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613" y="3706813"/>
              <a:ext cx="57150" cy="890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09" name="Graphic 308">
            <a:extLst>
              <a:ext uri="{FF2B5EF4-FFF2-40B4-BE49-F238E27FC236}">
                <a16:creationId xmlns:a16="http://schemas.microsoft.com/office/drawing/2014/main" id="{837D5EE4-5775-4410-8B5B-7A5E1AF89E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51713" y="2697781"/>
            <a:ext cx="923624" cy="575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61165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3685CE4-0609-4257-A4B2-8D3F7317A2E9}"/>
              </a:ext>
            </a:extLst>
          </p:cNvPr>
          <p:cNvSpPr/>
          <p:nvPr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7E37B9F4-48F8-44CE-8B5B-850BC265745C}"/>
              </a:ext>
            </a:extLst>
          </p:cNvPr>
          <p:cNvSpPr/>
          <p:nvPr/>
        </p:nvSpPr>
        <p:spPr>
          <a:xfrm>
            <a:off x="6096000" y="1824264"/>
            <a:ext cx="5334000" cy="4276725"/>
          </a:xfrm>
          <a:prstGeom prst="roundRect">
            <a:avLst>
              <a:gd name="adj" fmla="val 823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bg1"/>
                </a:solidFill>
                <a:latin typeface="+mj-lt"/>
              </a:rPr>
              <a:t>Big data plays an enormous role in business success.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The downpour of information available to a given company is tremendous and how it’s acquired depends on the tool used.</a:t>
            </a:r>
            <a:endParaRPr lang="en-US" sz="1500" b="1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818C4AAA-7F13-48AB-B538-036CA6A29D6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Business Intelligence</a:t>
            </a:r>
            <a:endParaRPr lang="en-US" dirty="0"/>
          </a:p>
        </p:txBody>
      </p:sp>
      <p:graphicFrame>
        <p:nvGraphicFramePr>
          <p:cNvPr id="83" name="Object 82">
            <a:extLst>
              <a:ext uri="{FF2B5EF4-FFF2-40B4-BE49-F238E27FC236}">
                <a16:creationId xmlns:a16="http://schemas.microsoft.com/office/drawing/2014/main" id="{474B5D75-E0DF-4A7E-9B40-30E86A65F9D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53206890"/>
              </p:ext>
            </p:extLst>
          </p:nvPr>
        </p:nvGraphicFramePr>
        <p:xfrm>
          <a:off x="1473200" y="2361267"/>
          <a:ext cx="3731014" cy="31058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orelDRAW" r:id="rId2" imgW="2340232" imgH="1948642" progId="CorelDraw.Graphic.22">
                  <p:embed/>
                </p:oleObj>
              </mc:Choice>
              <mc:Fallback>
                <p:oleObj name="CorelDRAW" r:id="rId2" imgW="2340232" imgH="1948642" progId="CorelDraw.Graphic.22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473200" y="2361267"/>
                        <a:ext cx="3731014" cy="310580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37251447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18DF7D3-BF68-4CE8-91A9-6DDF17B6EBB8}"/>
              </a:ext>
            </a:extLst>
          </p:cNvPr>
          <p:cNvSpPr/>
          <p:nvPr/>
        </p:nvSpPr>
        <p:spPr>
          <a:xfrm>
            <a:off x="761998" y="762001"/>
            <a:ext cx="4755642" cy="5334000"/>
          </a:xfrm>
          <a:prstGeom prst="roundRect">
            <a:avLst>
              <a:gd name="adj" fmla="val 714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645920" rIns="45720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bg1"/>
                </a:solidFill>
                <a:latin typeface="+mj-lt"/>
              </a:rPr>
              <a:t>IT service options, the importance of cybersecurity cannot be</a:t>
            </a:r>
            <a:endParaRPr lang="en-US" sz="30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FA1C45FA-3DBA-4426-B5AF-DF01780723E7}"/>
              </a:ext>
            </a:extLst>
          </p:cNvPr>
          <p:cNvSpPr/>
          <p:nvPr/>
        </p:nvSpPr>
        <p:spPr>
          <a:xfrm>
            <a:off x="5810249" y="4366728"/>
            <a:ext cx="2663572" cy="1729272"/>
          </a:xfrm>
          <a:prstGeom prst="roundRect">
            <a:avLst>
              <a:gd name="adj" fmla="val 2069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tx1"/>
                </a:solidFill>
              </a:rPr>
              <a:t>Microsoft Azure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At the same time, the font features.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1D6FB65C-87D3-4178-AA48-A61EBE7C89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998578" y="5011908"/>
            <a:ext cx="923624" cy="575192"/>
          </a:xfrm>
          <a:prstGeom prst="rect">
            <a:avLst/>
          </a:prstGeom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2085096D-39D7-4F50-ACBC-7DDAF0F9C2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39343" y="1323009"/>
            <a:ext cx="736345" cy="736342"/>
          </a:xfrm>
          <a:prstGeom prst="rect">
            <a:avLst/>
          </a:prstGeom>
        </p:spPr>
      </p:pic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C3335050-DC5D-40A8-90A0-C75C77670E70}"/>
              </a:ext>
            </a:extLst>
          </p:cNvPr>
          <p:cNvSpPr/>
          <p:nvPr/>
        </p:nvSpPr>
        <p:spPr>
          <a:xfrm>
            <a:off x="8766428" y="4366728"/>
            <a:ext cx="2663572" cy="1729272"/>
          </a:xfrm>
          <a:prstGeom prst="roundRect">
            <a:avLst>
              <a:gd name="adj" fmla="val 2041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accent1"/>
                </a:solidFill>
              </a:rPr>
              <a:t>Remote Support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Company has a dual nature same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5BE294-E11F-993D-FCD4-F6598B4F342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8143067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064EDAE8-E09E-45CB-9105-AC89B09EF4D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Cloud Backup Services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8651A35-73E7-4709-9FCA-FA4F0585A240}"/>
              </a:ext>
            </a:extLst>
          </p:cNvPr>
          <p:cNvSpPr txBox="1"/>
          <p:nvPr/>
        </p:nvSpPr>
        <p:spPr>
          <a:xfrm>
            <a:off x="1481208" y="3077690"/>
            <a:ext cx="2938391" cy="17275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The cloud is a versatile platform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9" name="Oval 10">
            <a:extLst>
              <a:ext uri="{FF2B5EF4-FFF2-40B4-BE49-F238E27FC236}">
                <a16:creationId xmlns:a16="http://schemas.microsoft.com/office/drawing/2014/main" id="{47770145-14F0-4CBB-9512-7A1AC22BF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3300" y="2793149"/>
            <a:ext cx="2154050" cy="2176576"/>
          </a:xfrm>
          <a:prstGeom prst="ellipse">
            <a:avLst/>
          </a:prstGeom>
          <a:solidFill>
            <a:schemeClr val="bg2"/>
          </a:solidFill>
          <a:ln w="25400" cap="flat">
            <a:noFill/>
            <a:prstDash val="solid"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</a:pPr>
            <a:r>
              <a:rPr lang="en-US" sz="1600" b="1" dirty="0"/>
              <a:t>Monitoring Service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A7080CB-B0C8-4BAE-AD29-C42170D7C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159" y="2793149"/>
            <a:ext cx="2154050" cy="2176576"/>
          </a:xfrm>
          <a:prstGeom prst="ellipse">
            <a:avLst/>
          </a:prstGeom>
          <a:solidFill>
            <a:schemeClr val="accent1"/>
          </a:solidFill>
          <a:ln w="4763" cap="flat">
            <a:noFill/>
            <a:prstDash val="solid"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</a:pPr>
            <a:r>
              <a:rPr lang="en-US" sz="1600" b="1" dirty="0">
                <a:solidFill>
                  <a:schemeClr val="bg1"/>
                </a:solidFill>
              </a:rPr>
              <a:t>Cloud Technology</a:t>
            </a:r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AE91BFDC-D954-4531-8484-D0F5921B5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7018" y="2793148"/>
            <a:ext cx="2154050" cy="2176576"/>
          </a:xfrm>
          <a:prstGeom prst="ellipse">
            <a:avLst/>
          </a:prstGeom>
          <a:solidFill>
            <a:schemeClr val="bg2"/>
          </a:solidFill>
          <a:ln w="25400" cap="flat">
            <a:noFill/>
            <a:prstDash val="solid"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130000"/>
              </a:lnSpc>
            </a:pPr>
            <a:r>
              <a:rPr lang="en-US" sz="1600" b="1" dirty="0"/>
              <a:t>Firewall</a:t>
            </a:r>
          </a:p>
          <a:p>
            <a:pPr>
              <a:lnSpc>
                <a:spcPct val="130000"/>
              </a:lnSpc>
            </a:pPr>
            <a:r>
              <a:rPr lang="en-US" sz="1600" b="1" dirty="0"/>
              <a:t>Service</a:t>
            </a:r>
          </a:p>
        </p:txBody>
      </p:sp>
    </p:spTree>
    <p:extLst>
      <p:ext uri="{BB962C8B-B14F-4D97-AF65-F5344CB8AC3E}">
        <p14:creationId xmlns:p14="http://schemas.microsoft.com/office/powerpoint/2010/main" val="297354359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F0141E-4102-430B-8D37-6EB708B2DA1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Business Intelligence</a:t>
            </a:r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3DC473A-D0BF-4201-833A-D583F093EA29}"/>
              </a:ext>
            </a:extLst>
          </p:cNvPr>
          <p:cNvCxnSpPr>
            <a:cxnSpLocks/>
          </p:cNvCxnSpPr>
          <p:nvPr/>
        </p:nvCxnSpPr>
        <p:spPr>
          <a:xfrm>
            <a:off x="1298186" y="3275890"/>
            <a:ext cx="959562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E431493-9C3D-4201-A635-ED6748381900}"/>
              </a:ext>
            </a:extLst>
          </p:cNvPr>
          <p:cNvCxnSpPr>
            <a:cxnSpLocks/>
          </p:cNvCxnSpPr>
          <p:nvPr/>
        </p:nvCxnSpPr>
        <p:spPr>
          <a:xfrm>
            <a:off x="1298186" y="4662073"/>
            <a:ext cx="959562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522C5873-71B3-42AC-907B-E4B8D5483338}"/>
              </a:ext>
            </a:extLst>
          </p:cNvPr>
          <p:cNvGrpSpPr/>
          <p:nvPr/>
        </p:nvGrpSpPr>
        <p:grpSpPr>
          <a:xfrm>
            <a:off x="1298186" y="2236550"/>
            <a:ext cx="9595627" cy="692497"/>
            <a:chOff x="1298186" y="2291414"/>
            <a:chExt cx="9595627" cy="692497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050EC7B-855A-4800-9E0D-BF713B148B63}"/>
                </a:ext>
              </a:extLst>
            </p:cNvPr>
            <p:cNvSpPr/>
            <p:nvPr/>
          </p:nvSpPr>
          <p:spPr>
            <a:xfrm>
              <a:off x="1298186" y="2291414"/>
              <a:ext cx="1405834" cy="69249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3000" dirty="0">
                  <a:latin typeface="+mj-lt"/>
                </a:rPr>
                <a:t>2500+</a:t>
              </a:r>
            </a:p>
            <a:p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Subtitle is here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47D7667-A03E-4370-A9DF-FA34E7313CAC}"/>
                </a:ext>
              </a:extLst>
            </p:cNvPr>
            <p:cNvSpPr/>
            <p:nvPr/>
          </p:nvSpPr>
          <p:spPr>
            <a:xfrm>
              <a:off x="3568702" y="2367460"/>
              <a:ext cx="7325111" cy="54040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Orb has power to raise and purify our thoughts like a strain of sacred music, or a noble picture, or a passage from the grander poets.</a:t>
              </a:r>
              <a:endParaRPr lang="mn-MN" sz="1400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989FC90-D543-43B0-A95B-13DAC6FEE099}"/>
              </a:ext>
            </a:extLst>
          </p:cNvPr>
          <p:cNvGrpSpPr/>
          <p:nvPr/>
        </p:nvGrpSpPr>
        <p:grpSpPr>
          <a:xfrm>
            <a:off x="1298186" y="3622733"/>
            <a:ext cx="9595627" cy="692497"/>
            <a:chOff x="1298186" y="3700746"/>
            <a:chExt cx="9595627" cy="692497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6EBD770-448F-41AD-BA7B-C8866E19CE5B}"/>
                </a:ext>
              </a:extLst>
            </p:cNvPr>
            <p:cNvSpPr/>
            <p:nvPr/>
          </p:nvSpPr>
          <p:spPr>
            <a:xfrm>
              <a:off x="1298186" y="3700746"/>
              <a:ext cx="1405834" cy="69249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3000" dirty="0">
                  <a:solidFill>
                    <a:schemeClr val="accent1"/>
                  </a:solidFill>
                  <a:latin typeface="+mj-lt"/>
                </a:rPr>
                <a:t>$18M</a:t>
              </a:r>
            </a:p>
            <a:p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Subtitle is here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60CD004-DD6A-4BB1-BF8B-1DEFCEC4DCC4}"/>
                </a:ext>
              </a:extLst>
            </p:cNvPr>
            <p:cNvSpPr/>
            <p:nvPr/>
          </p:nvSpPr>
          <p:spPr>
            <a:xfrm>
              <a:off x="3568702" y="3776792"/>
              <a:ext cx="7325111" cy="54040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A peep distant orb has power to raise and purify our thoughts like a strain of sacred music, or a noble picture, or a passage.</a:t>
              </a:r>
              <a:endParaRPr lang="en-US" sz="1400" b="1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9C31433-5DFF-486D-A66F-981B99DC64DE}"/>
              </a:ext>
            </a:extLst>
          </p:cNvPr>
          <p:cNvGrpSpPr/>
          <p:nvPr/>
        </p:nvGrpSpPr>
        <p:grpSpPr>
          <a:xfrm>
            <a:off x="1298186" y="5008916"/>
            <a:ext cx="9595628" cy="692497"/>
            <a:chOff x="1298186" y="5063780"/>
            <a:chExt cx="9595628" cy="69249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C7FB871-CD53-43BC-96C3-5EC669DFA99F}"/>
                </a:ext>
              </a:extLst>
            </p:cNvPr>
            <p:cNvSpPr/>
            <p:nvPr/>
          </p:nvSpPr>
          <p:spPr>
            <a:xfrm>
              <a:off x="1298186" y="5063780"/>
              <a:ext cx="1405834" cy="69249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3000" dirty="0">
                  <a:latin typeface="+mj-lt"/>
                </a:rPr>
                <a:t>35K</a:t>
              </a:r>
            </a:p>
            <a:p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Subtitle is here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6693D1D-4B6E-4EFD-A87C-500480F64218}"/>
                </a:ext>
              </a:extLst>
            </p:cNvPr>
            <p:cNvSpPr/>
            <p:nvPr/>
          </p:nvSpPr>
          <p:spPr>
            <a:xfrm>
              <a:off x="3568702" y="5139826"/>
              <a:ext cx="7325112" cy="54040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Power to raise and purify our thoughts like a strain of sacred music, or a noble picture, or a passage from the grander poets.`</a:t>
              </a:r>
              <a:endParaRPr lang="en-US" sz="1400" b="1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26209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9A8B339-AEA8-4E86-B5AA-3C59BFA15798}"/>
              </a:ext>
            </a:extLst>
          </p:cNvPr>
          <p:cNvSpPr/>
          <p:nvPr/>
        </p:nvSpPr>
        <p:spPr>
          <a:xfrm>
            <a:off x="6142653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54864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Ping it. Find it.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E97CE12-0849-41DA-9B8E-94528B7F4CD9}"/>
              </a:ext>
            </a:extLst>
          </p:cNvPr>
          <p:cNvSpPr/>
          <p:nvPr/>
        </p:nvSpPr>
        <p:spPr>
          <a:xfrm>
            <a:off x="762001" y="762000"/>
            <a:ext cx="5287344" cy="5334000"/>
          </a:xfrm>
          <a:prstGeom prst="roundRect">
            <a:avLst>
              <a:gd name="adj" fmla="val 904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54864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800">
                <a:solidFill>
                  <a:schemeClr val="tx1"/>
                </a:solidFill>
                <a:latin typeface="+mj-lt"/>
              </a:rPr>
              <a:t>A super helpful </a:t>
            </a:r>
            <a:br>
              <a:rPr lang="en-US" sz="2800">
                <a:solidFill>
                  <a:schemeClr val="tx1"/>
                </a:solidFill>
                <a:latin typeface="+mj-lt"/>
              </a:rPr>
            </a:br>
            <a:r>
              <a:rPr lang="en-US" sz="2800">
                <a:solidFill>
                  <a:schemeClr val="tx1"/>
                </a:solidFill>
                <a:latin typeface="+mj-lt"/>
              </a:rPr>
              <a:t>app feature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55B38D7-B920-467A-AD33-33A693BFD1F6}"/>
              </a:ext>
            </a:extLst>
          </p:cNvPr>
          <p:cNvSpPr/>
          <p:nvPr/>
        </p:nvSpPr>
        <p:spPr>
          <a:xfrm>
            <a:off x="8832980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54864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Our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>
                <a:solidFill>
                  <a:schemeClr val="tx1"/>
                </a:solidFill>
                <a:latin typeface="+mj-lt"/>
              </a:rPr>
              <a:t>Advantages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>
              <a:solidFill>
                <a:schemeClr val="tx1"/>
              </a:solidFill>
              <a:latin typeface="+mj-l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F60BD18-A68F-42D9-9B9F-AB229A76E764}"/>
              </a:ext>
            </a:extLst>
          </p:cNvPr>
          <p:cNvSpPr txBox="1"/>
          <p:nvPr/>
        </p:nvSpPr>
        <p:spPr>
          <a:xfrm>
            <a:off x="9283389" y="3297279"/>
            <a:ext cx="1795929" cy="89255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  <a:spcBef>
                <a:spcPts val="600"/>
              </a:spcBef>
            </a:pPr>
            <a:r>
              <a:rPr lang="en-US" sz="1500">
                <a:solidFill>
                  <a:prstClr val="black"/>
                </a:solidFill>
                <a:latin typeface="Poppins Bold"/>
              </a:rPr>
              <a:t>Quality</a:t>
            </a:r>
            <a:endParaRPr lang="mn-MN" sz="1500">
              <a:solidFill>
                <a:prstClr val="black"/>
              </a:solidFill>
              <a:latin typeface="Poppins Bold"/>
            </a:endParaRPr>
          </a:p>
          <a:p>
            <a:pPr lvl="0">
              <a:lnSpc>
                <a:spcPct val="120000"/>
              </a:lnSpc>
              <a:spcBef>
                <a:spcPts val="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It always does one good.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984AD1D9-730F-42C3-A59F-A29D8838D90D}"/>
              </a:ext>
            </a:extLst>
          </p:cNvPr>
          <p:cNvSpPr/>
          <p:nvPr/>
        </p:nvSpPr>
        <p:spPr>
          <a:xfrm>
            <a:off x="9283389" y="2592161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21" name="Freeform 92">
            <a:extLst>
              <a:ext uri="{FF2B5EF4-FFF2-40B4-BE49-F238E27FC236}">
                <a16:creationId xmlns:a16="http://schemas.microsoft.com/office/drawing/2014/main" id="{5E13B9E7-B0A0-4905-B9DD-A82575747D32}"/>
              </a:ext>
            </a:extLst>
          </p:cNvPr>
          <p:cNvSpPr>
            <a:spLocks noEditPoints="1"/>
          </p:cNvSpPr>
          <p:nvPr/>
        </p:nvSpPr>
        <p:spPr bwMode="auto">
          <a:xfrm>
            <a:off x="9434888" y="2749446"/>
            <a:ext cx="261494" cy="233264"/>
          </a:xfrm>
          <a:custGeom>
            <a:avLst/>
            <a:gdLst>
              <a:gd name="T0" fmla="*/ 500876 w 164"/>
              <a:gd name="T1" fmla="*/ 58442 h 145"/>
              <a:gd name="T2" fmla="*/ 500876 w 164"/>
              <a:gd name="T3" fmla="*/ 58442 h 145"/>
              <a:gd name="T4" fmla="*/ 500876 w 164"/>
              <a:gd name="T5" fmla="*/ 58442 h 145"/>
              <a:gd name="T6" fmla="*/ 500876 w 164"/>
              <a:gd name="T7" fmla="*/ 278458 h 145"/>
              <a:gd name="T8" fmla="*/ 289622 w 164"/>
              <a:gd name="T9" fmla="*/ 491599 h 145"/>
              <a:gd name="T10" fmla="*/ 272585 w 164"/>
              <a:gd name="T11" fmla="*/ 498475 h 145"/>
              <a:gd name="T12" fmla="*/ 255549 w 164"/>
              <a:gd name="T13" fmla="*/ 491599 h 145"/>
              <a:gd name="T14" fmla="*/ 44295 w 164"/>
              <a:gd name="T15" fmla="*/ 278458 h 145"/>
              <a:gd name="T16" fmla="*/ 0 w 164"/>
              <a:gd name="T17" fmla="*/ 168450 h 145"/>
              <a:gd name="T18" fmla="*/ 44295 w 164"/>
              <a:gd name="T19" fmla="*/ 58442 h 145"/>
              <a:gd name="T20" fmla="*/ 153329 w 164"/>
              <a:gd name="T21" fmla="*/ 13751 h 145"/>
              <a:gd name="T22" fmla="*/ 262363 w 164"/>
              <a:gd name="T23" fmla="*/ 58442 h 145"/>
              <a:gd name="T24" fmla="*/ 272585 w 164"/>
              <a:gd name="T25" fmla="*/ 68755 h 145"/>
              <a:gd name="T26" fmla="*/ 282807 w 164"/>
              <a:gd name="T27" fmla="*/ 58442 h 145"/>
              <a:gd name="T28" fmla="*/ 282807 w 164"/>
              <a:gd name="T29" fmla="*/ 58442 h 145"/>
              <a:gd name="T30" fmla="*/ 282807 w 164"/>
              <a:gd name="T31" fmla="*/ 58442 h 145"/>
              <a:gd name="T32" fmla="*/ 500876 w 164"/>
              <a:gd name="T33" fmla="*/ 58442 h 145"/>
              <a:gd name="T34" fmla="*/ 500876 w 164"/>
              <a:gd name="T35" fmla="*/ 58442 h 145"/>
              <a:gd name="T36" fmla="*/ 500876 w 164"/>
              <a:gd name="T37" fmla="*/ 278458 h 145"/>
              <a:gd name="T38" fmla="*/ 470210 w 164"/>
              <a:gd name="T39" fmla="*/ 89382 h 145"/>
              <a:gd name="T40" fmla="*/ 470210 w 164"/>
              <a:gd name="T41" fmla="*/ 89382 h 145"/>
              <a:gd name="T42" fmla="*/ 313473 w 164"/>
              <a:gd name="T43" fmla="*/ 89382 h 145"/>
              <a:gd name="T44" fmla="*/ 313473 w 164"/>
              <a:gd name="T45" fmla="*/ 89382 h 145"/>
              <a:gd name="T46" fmla="*/ 313473 w 164"/>
              <a:gd name="T47" fmla="*/ 89382 h 145"/>
              <a:gd name="T48" fmla="*/ 289622 w 164"/>
              <a:gd name="T49" fmla="*/ 116884 h 145"/>
              <a:gd name="T50" fmla="*/ 255549 w 164"/>
              <a:gd name="T51" fmla="*/ 116884 h 145"/>
              <a:gd name="T52" fmla="*/ 231698 w 164"/>
              <a:gd name="T53" fmla="*/ 89382 h 145"/>
              <a:gd name="T54" fmla="*/ 153329 w 164"/>
              <a:gd name="T55" fmla="*/ 58442 h 145"/>
              <a:gd name="T56" fmla="*/ 74961 w 164"/>
              <a:gd name="T57" fmla="*/ 89382 h 145"/>
              <a:gd name="T58" fmla="*/ 44295 w 164"/>
              <a:gd name="T59" fmla="*/ 168450 h 145"/>
              <a:gd name="T60" fmla="*/ 74961 w 164"/>
              <a:gd name="T61" fmla="*/ 247519 h 145"/>
              <a:gd name="T62" fmla="*/ 272585 w 164"/>
              <a:gd name="T63" fmla="*/ 446909 h 145"/>
              <a:gd name="T64" fmla="*/ 470210 w 164"/>
              <a:gd name="T65" fmla="*/ 247519 h 145"/>
              <a:gd name="T66" fmla="*/ 470210 w 164"/>
              <a:gd name="T67" fmla="*/ 89382 h 1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4" h="145">
                <a:moveTo>
                  <a:pt x="147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lose/>
                <a:moveTo>
                  <a:pt x="147" y="81"/>
                </a:moveTo>
                <a:cubicBezTo>
                  <a:pt x="85" y="143"/>
                  <a:pt x="85" y="143"/>
                  <a:pt x="85" y="143"/>
                </a:cubicBezTo>
                <a:cubicBezTo>
                  <a:pt x="83" y="145"/>
                  <a:pt x="82" y="145"/>
                  <a:pt x="80" y="145"/>
                </a:cubicBezTo>
                <a:cubicBezTo>
                  <a:pt x="78" y="145"/>
                  <a:pt x="77" y="145"/>
                  <a:pt x="75" y="143"/>
                </a:cubicBezTo>
                <a:cubicBezTo>
                  <a:pt x="13" y="81"/>
                  <a:pt x="13" y="81"/>
                  <a:pt x="13" y="81"/>
                </a:cubicBezTo>
                <a:cubicBezTo>
                  <a:pt x="5" y="73"/>
                  <a:pt x="0" y="61"/>
                  <a:pt x="0" y="49"/>
                </a:cubicBezTo>
                <a:cubicBezTo>
                  <a:pt x="0" y="37"/>
                  <a:pt x="5" y="26"/>
                  <a:pt x="13" y="17"/>
                </a:cubicBezTo>
                <a:cubicBezTo>
                  <a:pt x="22" y="9"/>
                  <a:pt x="33" y="4"/>
                  <a:pt x="45" y="4"/>
                </a:cubicBezTo>
                <a:cubicBezTo>
                  <a:pt x="57" y="4"/>
                  <a:pt x="69" y="9"/>
                  <a:pt x="77" y="17"/>
                </a:cubicBezTo>
                <a:cubicBezTo>
                  <a:pt x="80" y="20"/>
                  <a:pt x="80" y="20"/>
                  <a:pt x="80" y="20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101" y="0"/>
                  <a:pt x="129" y="0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ubicBezTo>
                  <a:pt x="164" y="35"/>
                  <a:pt x="164" y="64"/>
                  <a:pt x="147" y="81"/>
                </a:cubicBezTo>
                <a:close/>
                <a:moveTo>
                  <a:pt x="138" y="26"/>
                </a:moveTo>
                <a:cubicBezTo>
                  <a:pt x="138" y="26"/>
                  <a:pt x="138" y="26"/>
                  <a:pt x="138" y="26"/>
                </a:cubicBezTo>
                <a:cubicBezTo>
                  <a:pt x="125" y="14"/>
                  <a:pt x="105" y="14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85" y="34"/>
                  <a:pt x="85" y="34"/>
                  <a:pt x="85" y="34"/>
                </a:cubicBezTo>
                <a:cubicBezTo>
                  <a:pt x="82" y="36"/>
                  <a:pt x="78" y="36"/>
                  <a:pt x="75" y="34"/>
                </a:cubicBezTo>
                <a:cubicBezTo>
                  <a:pt x="68" y="26"/>
                  <a:pt x="68" y="26"/>
                  <a:pt x="68" y="26"/>
                </a:cubicBezTo>
                <a:cubicBezTo>
                  <a:pt x="62" y="20"/>
                  <a:pt x="53" y="17"/>
                  <a:pt x="45" y="17"/>
                </a:cubicBezTo>
                <a:cubicBezTo>
                  <a:pt x="37" y="17"/>
                  <a:pt x="29" y="20"/>
                  <a:pt x="22" y="26"/>
                </a:cubicBezTo>
                <a:cubicBezTo>
                  <a:pt x="16" y="32"/>
                  <a:pt x="13" y="41"/>
                  <a:pt x="13" y="49"/>
                </a:cubicBezTo>
                <a:cubicBezTo>
                  <a:pt x="13" y="58"/>
                  <a:pt x="16" y="66"/>
                  <a:pt x="22" y="72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50" y="59"/>
                  <a:pt x="150" y="39"/>
                  <a:pt x="138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9252DB2-3766-41B0-AAF5-B0C809111966}"/>
              </a:ext>
            </a:extLst>
          </p:cNvPr>
          <p:cNvSpPr txBox="1"/>
          <p:nvPr/>
        </p:nvSpPr>
        <p:spPr>
          <a:xfrm>
            <a:off x="9283389" y="4524023"/>
            <a:ext cx="1795929" cy="89255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  <a:spcBef>
                <a:spcPts val="600"/>
              </a:spcBef>
            </a:pPr>
            <a:r>
              <a:rPr lang="en-US" sz="1500">
                <a:solidFill>
                  <a:prstClr val="black"/>
                </a:solidFill>
                <a:latin typeface="Poppins Bold"/>
              </a:rPr>
              <a:t>Innovation</a:t>
            </a:r>
            <a:endParaRPr lang="mn-MN" sz="1500">
              <a:solidFill>
                <a:prstClr val="black"/>
              </a:solidFill>
              <a:latin typeface="Poppins Bold"/>
            </a:endParaRPr>
          </a:p>
          <a:p>
            <a:pPr lvl="0">
              <a:lnSpc>
                <a:spcPct val="120000"/>
              </a:lnSpc>
              <a:spcBef>
                <a:spcPts val="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A peep at some distant orb.</a:t>
            </a:r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id="{62E5AA48-299D-40A3-832F-4A966C4A9B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3769"/>
          <a:stretch>
            <a:fillRect/>
          </a:stretch>
        </p:blipFill>
        <p:spPr>
          <a:xfrm>
            <a:off x="6335874" y="2354656"/>
            <a:ext cx="2210576" cy="3741344"/>
          </a:xfrm>
          <a:custGeom>
            <a:avLst/>
            <a:gdLst>
              <a:gd name="connsiteX0" fmla="*/ 0 w 2210576"/>
              <a:gd name="connsiteY0" fmla="*/ 0 h 3741344"/>
              <a:gd name="connsiteX1" fmla="*/ 2210576 w 2210576"/>
              <a:gd name="connsiteY1" fmla="*/ 0 h 3741344"/>
              <a:gd name="connsiteX2" fmla="*/ 2210576 w 2210576"/>
              <a:gd name="connsiteY2" fmla="*/ 3741344 h 3741344"/>
              <a:gd name="connsiteX3" fmla="*/ 0 w 2210576"/>
              <a:gd name="connsiteY3" fmla="*/ 3741344 h 37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0576" h="3741344">
                <a:moveTo>
                  <a:pt x="0" y="0"/>
                </a:moveTo>
                <a:lnTo>
                  <a:pt x="2210576" y="0"/>
                </a:lnTo>
                <a:lnTo>
                  <a:pt x="2210576" y="3741344"/>
                </a:lnTo>
                <a:lnTo>
                  <a:pt x="0" y="3741344"/>
                </a:lnTo>
                <a:close/>
              </a:path>
            </a:pathLst>
          </a:cu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3D90BD2-6670-2DFD-E4C3-B2E7A04EB57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01CBB18-CA6C-C928-C078-990E7126AFF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B2B227A-B821-A058-6EE1-30292E2E94A3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752" b="81781"/>
          <a:stretch>
            <a:fillRect/>
          </a:stretch>
        </p:blipFill>
        <p:spPr>
          <a:xfrm>
            <a:off x="762001" y="2674348"/>
            <a:ext cx="4999346" cy="3421653"/>
          </a:xfrm>
          <a:custGeom>
            <a:avLst/>
            <a:gdLst>
              <a:gd name="connsiteX0" fmla="*/ 0 w 4999346"/>
              <a:gd name="connsiteY0" fmla="*/ 0 h 3421653"/>
              <a:gd name="connsiteX1" fmla="*/ 4999346 w 4999346"/>
              <a:gd name="connsiteY1" fmla="*/ 0 h 3421653"/>
              <a:gd name="connsiteX2" fmla="*/ 4999346 w 4999346"/>
              <a:gd name="connsiteY2" fmla="*/ 3421653 h 3421653"/>
              <a:gd name="connsiteX3" fmla="*/ 0 w 4999346"/>
              <a:gd name="connsiteY3" fmla="*/ 3421653 h 3421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9346" h="3421653">
                <a:moveTo>
                  <a:pt x="0" y="0"/>
                </a:moveTo>
                <a:lnTo>
                  <a:pt x="4999346" y="0"/>
                </a:lnTo>
                <a:lnTo>
                  <a:pt x="4999346" y="3421653"/>
                </a:lnTo>
                <a:lnTo>
                  <a:pt x="0" y="3421653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74951708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CBC3CF9B-DF2A-4223-B28E-1DA4392FC0EE}"/>
              </a:ext>
            </a:extLst>
          </p:cNvPr>
          <p:cNvSpPr/>
          <p:nvPr/>
        </p:nvSpPr>
        <p:spPr>
          <a:xfrm>
            <a:off x="762002" y="1819274"/>
            <a:ext cx="6464298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CD3BA14E-B81D-44B3-B29E-6112DAE42CC2}"/>
              </a:ext>
            </a:extLst>
          </p:cNvPr>
          <p:cNvSpPr/>
          <p:nvPr/>
        </p:nvSpPr>
        <p:spPr>
          <a:xfrm>
            <a:off x="7510742" y="1833340"/>
            <a:ext cx="3924306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64008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2CCBFC0-9E13-4662-8176-C318EAEF55D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IT Services in the Industry</a:t>
            </a:r>
            <a:endParaRPr lang="en-US" dirty="0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DE22FEA6-22E7-4CE2-9FC4-FA108B507F83}"/>
              </a:ext>
            </a:extLst>
          </p:cNvPr>
          <p:cNvSpPr>
            <a:spLocks noEditPoints="1"/>
          </p:cNvSpPr>
          <p:nvPr/>
        </p:nvSpPr>
        <p:spPr bwMode="auto">
          <a:xfrm>
            <a:off x="1429828" y="2700830"/>
            <a:ext cx="5023629" cy="2447292"/>
          </a:xfrm>
          <a:custGeom>
            <a:avLst/>
            <a:gdLst>
              <a:gd name="T0" fmla="*/ 8233 w 39570"/>
              <a:gd name="T1" fmla="*/ 12106 h 19115"/>
              <a:gd name="T2" fmla="*/ 9452 w 39570"/>
              <a:gd name="T3" fmla="*/ 3328 h 19115"/>
              <a:gd name="T4" fmla="*/ 10432 w 39570"/>
              <a:gd name="T5" fmla="*/ 18628 h 19115"/>
              <a:gd name="T6" fmla="*/ 16400 w 39570"/>
              <a:gd name="T7" fmla="*/ 10170 h 19115"/>
              <a:gd name="T8" fmla="*/ 34404 w 39570"/>
              <a:gd name="T9" fmla="*/ 5231 h 19115"/>
              <a:gd name="T10" fmla="*/ 23472 w 39570"/>
              <a:gd name="T11" fmla="*/ 10857 h 19115"/>
              <a:gd name="T12" fmla="*/ 20785 w 39570"/>
              <a:gd name="T13" fmla="*/ 16174 h 19115"/>
              <a:gd name="T14" fmla="*/ 17767 w 39570"/>
              <a:gd name="T15" fmla="*/ 8443 h 19115"/>
              <a:gd name="T16" fmla="*/ 17767 w 39570"/>
              <a:gd name="T17" fmla="*/ 9927 h 19115"/>
              <a:gd name="T18" fmla="*/ 18409 w 39570"/>
              <a:gd name="T19" fmla="*/ 8947 h 19115"/>
              <a:gd name="T20" fmla="*/ 19609 w 39570"/>
              <a:gd name="T21" fmla="*/ 4992 h 19115"/>
              <a:gd name="T22" fmla="*/ 20730 w 39570"/>
              <a:gd name="T23" fmla="*/ 4751 h 19115"/>
              <a:gd name="T24" fmla="*/ 20040 w 39570"/>
              <a:gd name="T25" fmla="*/ 5185 h 19115"/>
              <a:gd name="T26" fmla="*/ 17821 w 39570"/>
              <a:gd name="T27" fmla="*/ 8254 h 19115"/>
              <a:gd name="T28" fmla="*/ 20785 w 39570"/>
              <a:gd name="T29" fmla="*/ 7160 h 19115"/>
              <a:gd name="T30" fmla="*/ 9929 w 39570"/>
              <a:gd name="T31" fmla="*/ 14443 h 19115"/>
              <a:gd name="T32" fmla="*/ 10918 w 39570"/>
              <a:gd name="T33" fmla="*/ 12693 h 19115"/>
              <a:gd name="T34" fmla="*/ 9202 w 39570"/>
              <a:gd name="T35" fmla="*/ 12328 h 19115"/>
              <a:gd name="T36" fmla="*/ 20483 w 39570"/>
              <a:gd name="T37" fmla="*/ 13381 h 19115"/>
              <a:gd name="T38" fmla="*/ 10926 w 39570"/>
              <a:gd name="T39" fmla="*/ 14170 h 19115"/>
              <a:gd name="T40" fmla="*/ 20287 w 39570"/>
              <a:gd name="T41" fmla="*/ 13067 h 19115"/>
              <a:gd name="T42" fmla="*/ 10443 w 39570"/>
              <a:gd name="T43" fmla="*/ 11098 h 19115"/>
              <a:gd name="T44" fmla="*/ 10485 w 39570"/>
              <a:gd name="T45" fmla="*/ 10182 h 19115"/>
              <a:gd name="T46" fmla="*/ 8647 w 39570"/>
              <a:gd name="T47" fmla="*/ 11407 h 19115"/>
              <a:gd name="T48" fmla="*/ 11660 w 39570"/>
              <a:gd name="T49" fmla="*/ 11737 h 19115"/>
              <a:gd name="T50" fmla="*/ 5997 w 39570"/>
              <a:gd name="T51" fmla="*/ 6166 h 19115"/>
              <a:gd name="T52" fmla="*/ 8157 w 39570"/>
              <a:gd name="T53" fmla="*/ 5744 h 19115"/>
              <a:gd name="T54" fmla="*/ 8274 w 39570"/>
              <a:gd name="T55" fmla="*/ 4256 h 19115"/>
              <a:gd name="T56" fmla="*/ 9884 w 39570"/>
              <a:gd name="T57" fmla="*/ 3766 h 19115"/>
              <a:gd name="T58" fmla="*/ 7719 w 39570"/>
              <a:gd name="T59" fmla="*/ 5179 h 19115"/>
              <a:gd name="T60" fmla="*/ 23497 w 39570"/>
              <a:gd name="T61" fmla="*/ 4566 h 19115"/>
              <a:gd name="T62" fmla="*/ 21713 w 39570"/>
              <a:gd name="T63" fmla="*/ 14111 h 19115"/>
              <a:gd name="T64" fmla="*/ 25556 w 39570"/>
              <a:gd name="T65" fmla="*/ 7213 h 19115"/>
              <a:gd name="T66" fmla="*/ 22818 w 39570"/>
              <a:gd name="T67" fmla="*/ 9929 h 19115"/>
              <a:gd name="T68" fmla="*/ 5937 w 39570"/>
              <a:gd name="T69" fmla="*/ 8698 h 19115"/>
              <a:gd name="T70" fmla="*/ 3962 w 39570"/>
              <a:gd name="T71" fmla="*/ 6711 h 19115"/>
              <a:gd name="T72" fmla="*/ 23252 w 39570"/>
              <a:gd name="T73" fmla="*/ 6669 h 19115"/>
              <a:gd name="T74" fmla="*/ 23247 w 39570"/>
              <a:gd name="T75" fmla="*/ 2716 h 19115"/>
              <a:gd name="T76" fmla="*/ 30670 w 39570"/>
              <a:gd name="T77" fmla="*/ 1478 h 19115"/>
              <a:gd name="T78" fmla="*/ 3220 w 39570"/>
              <a:gd name="T79" fmla="*/ 2776 h 19115"/>
              <a:gd name="T80" fmla="*/ 5996 w 39570"/>
              <a:gd name="T81" fmla="*/ 2712 h 19115"/>
              <a:gd name="T82" fmla="*/ 12834 w 39570"/>
              <a:gd name="T83" fmla="*/ 1296 h 19115"/>
              <a:gd name="T84" fmla="*/ 15353 w 39570"/>
              <a:gd name="T85" fmla="*/ 251 h 19115"/>
              <a:gd name="T86" fmla="*/ 32374 w 39570"/>
              <a:gd name="T87" fmla="*/ 14952 h 19115"/>
              <a:gd name="T88" fmla="*/ 3042 w 39570"/>
              <a:gd name="T89" fmla="*/ 2352 h 19115"/>
              <a:gd name="T90" fmla="*/ 34527 w 39570"/>
              <a:gd name="T91" fmla="*/ 15356 h 19115"/>
              <a:gd name="T92" fmla="*/ 32797 w 39570"/>
              <a:gd name="T93" fmla="*/ 13873 h 19115"/>
              <a:gd name="T94" fmla="*/ 5932 w 39570"/>
              <a:gd name="T95" fmla="*/ 2531 h 19115"/>
              <a:gd name="T96" fmla="*/ 34681 w 39570"/>
              <a:gd name="T97" fmla="*/ 14366 h 19115"/>
              <a:gd name="T98" fmla="*/ 31385 w 39570"/>
              <a:gd name="T99" fmla="*/ 6906 h 19115"/>
              <a:gd name="T100" fmla="*/ 4580 w 39570"/>
              <a:gd name="T101" fmla="*/ 6961 h 19115"/>
              <a:gd name="T102" fmla="*/ 6799 w 39570"/>
              <a:gd name="T103" fmla="*/ 4514 h 19115"/>
              <a:gd name="T104" fmla="*/ 4761 w 39570"/>
              <a:gd name="T105" fmla="*/ 4688 h 19115"/>
              <a:gd name="T106" fmla="*/ 28766 w 39570"/>
              <a:gd name="T107" fmla="*/ 5732 h 19115"/>
              <a:gd name="T108" fmla="*/ 33536 w 39570"/>
              <a:gd name="T109" fmla="*/ 5252 h 19115"/>
              <a:gd name="T110" fmla="*/ 4215 w 39570"/>
              <a:gd name="T111" fmla="*/ 5737 h 19115"/>
              <a:gd name="T112" fmla="*/ 27930 w 39570"/>
              <a:gd name="T113" fmla="*/ 8761 h 19115"/>
              <a:gd name="T114" fmla="*/ 4701 w 39570"/>
              <a:gd name="T115" fmla="*/ 3763 h 19115"/>
              <a:gd name="T116" fmla="*/ 3527 w 39570"/>
              <a:gd name="T117" fmla="*/ 3169 h 19115"/>
              <a:gd name="T118" fmla="*/ 33535 w 39570"/>
              <a:gd name="T119" fmla="*/ 3278 h 19115"/>
              <a:gd name="T120" fmla="*/ 30087 w 39570"/>
              <a:gd name="T121" fmla="*/ 7717 h 19115"/>
              <a:gd name="T122" fmla="*/ 33107 w 39570"/>
              <a:gd name="T123" fmla="*/ 3827 h 19115"/>
              <a:gd name="T124" fmla="*/ 826 w 39570"/>
              <a:gd name="T125" fmla="*/ 2710 h 19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570" h="19115">
                <a:moveTo>
                  <a:pt x="8013" y="1255"/>
                </a:moveTo>
                <a:cubicBezTo>
                  <a:pt x="7991" y="1251"/>
                  <a:pt x="7969" y="1246"/>
                  <a:pt x="7948" y="1242"/>
                </a:cubicBezTo>
                <a:cubicBezTo>
                  <a:pt x="7946" y="1248"/>
                  <a:pt x="7944" y="1255"/>
                  <a:pt x="7942" y="1261"/>
                </a:cubicBezTo>
                <a:cubicBezTo>
                  <a:pt x="7964" y="1268"/>
                  <a:pt x="7985" y="1275"/>
                  <a:pt x="8006" y="1282"/>
                </a:cubicBezTo>
                <a:cubicBezTo>
                  <a:pt x="8008" y="1273"/>
                  <a:pt x="8010" y="1264"/>
                  <a:pt x="8013" y="1255"/>
                </a:cubicBezTo>
                <a:close/>
                <a:moveTo>
                  <a:pt x="5778" y="2332"/>
                </a:moveTo>
                <a:cubicBezTo>
                  <a:pt x="5758" y="2326"/>
                  <a:pt x="5737" y="2320"/>
                  <a:pt x="5717" y="2314"/>
                </a:cubicBezTo>
                <a:cubicBezTo>
                  <a:pt x="5715" y="2321"/>
                  <a:pt x="5714" y="2327"/>
                  <a:pt x="5712" y="2333"/>
                </a:cubicBezTo>
                <a:cubicBezTo>
                  <a:pt x="5732" y="2339"/>
                  <a:pt x="5753" y="2344"/>
                  <a:pt x="5773" y="2350"/>
                </a:cubicBezTo>
                <a:cubicBezTo>
                  <a:pt x="5775" y="2344"/>
                  <a:pt x="5777" y="2338"/>
                  <a:pt x="5778" y="2332"/>
                </a:cubicBezTo>
                <a:close/>
                <a:moveTo>
                  <a:pt x="37341" y="17787"/>
                </a:moveTo>
                <a:cubicBezTo>
                  <a:pt x="37309" y="17817"/>
                  <a:pt x="37290" y="17834"/>
                  <a:pt x="37255" y="17866"/>
                </a:cubicBezTo>
                <a:cubicBezTo>
                  <a:pt x="37335" y="17878"/>
                  <a:pt x="37352" y="17859"/>
                  <a:pt x="37341" y="17787"/>
                </a:cubicBezTo>
                <a:close/>
                <a:moveTo>
                  <a:pt x="24231" y="5716"/>
                </a:moveTo>
                <a:cubicBezTo>
                  <a:pt x="24224" y="5716"/>
                  <a:pt x="24217" y="5731"/>
                  <a:pt x="24210" y="5739"/>
                </a:cubicBezTo>
                <a:cubicBezTo>
                  <a:pt x="24221" y="5747"/>
                  <a:pt x="24230" y="5759"/>
                  <a:pt x="24242" y="5762"/>
                </a:cubicBezTo>
                <a:cubicBezTo>
                  <a:pt x="24250" y="5764"/>
                  <a:pt x="24261" y="5753"/>
                  <a:pt x="24283" y="5740"/>
                </a:cubicBezTo>
                <a:cubicBezTo>
                  <a:pt x="24254" y="5726"/>
                  <a:pt x="24243" y="5716"/>
                  <a:pt x="24231" y="5716"/>
                </a:cubicBezTo>
                <a:close/>
                <a:moveTo>
                  <a:pt x="9417" y="1279"/>
                </a:moveTo>
                <a:cubicBezTo>
                  <a:pt x="9435" y="1271"/>
                  <a:pt x="9452" y="1263"/>
                  <a:pt x="9469" y="1255"/>
                </a:cubicBezTo>
                <a:cubicBezTo>
                  <a:pt x="9467" y="1249"/>
                  <a:pt x="9465" y="1243"/>
                  <a:pt x="9462" y="1237"/>
                </a:cubicBezTo>
                <a:cubicBezTo>
                  <a:pt x="9444" y="1243"/>
                  <a:pt x="9425" y="1248"/>
                  <a:pt x="9407" y="1254"/>
                </a:cubicBezTo>
                <a:cubicBezTo>
                  <a:pt x="9410" y="1263"/>
                  <a:pt x="9414" y="1271"/>
                  <a:pt x="9417" y="1279"/>
                </a:cubicBezTo>
                <a:close/>
                <a:moveTo>
                  <a:pt x="1052" y="3701"/>
                </a:moveTo>
                <a:cubicBezTo>
                  <a:pt x="1037" y="3718"/>
                  <a:pt x="1022" y="3735"/>
                  <a:pt x="1007" y="3752"/>
                </a:cubicBezTo>
                <a:cubicBezTo>
                  <a:pt x="1012" y="3757"/>
                  <a:pt x="1018" y="3762"/>
                  <a:pt x="1023" y="3766"/>
                </a:cubicBezTo>
                <a:cubicBezTo>
                  <a:pt x="1038" y="3749"/>
                  <a:pt x="1053" y="3732"/>
                  <a:pt x="1068" y="3715"/>
                </a:cubicBezTo>
                <a:cubicBezTo>
                  <a:pt x="1062" y="3710"/>
                  <a:pt x="1057" y="3706"/>
                  <a:pt x="1052" y="3701"/>
                </a:cubicBezTo>
                <a:close/>
                <a:moveTo>
                  <a:pt x="30853" y="12619"/>
                </a:moveTo>
                <a:cubicBezTo>
                  <a:pt x="30871" y="12615"/>
                  <a:pt x="30889" y="12611"/>
                  <a:pt x="30906" y="12607"/>
                </a:cubicBezTo>
                <a:cubicBezTo>
                  <a:pt x="30905" y="12601"/>
                  <a:pt x="30904" y="12594"/>
                  <a:pt x="30903" y="12587"/>
                </a:cubicBezTo>
                <a:cubicBezTo>
                  <a:pt x="30885" y="12589"/>
                  <a:pt x="30866" y="12590"/>
                  <a:pt x="30847" y="12592"/>
                </a:cubicBezTo>
                <a:cubicBezTo>
                  <a:pt x="30849" y="12601"/>
                  <a:pt x="30851" y="12610"/>
                  <a:pt x="30853" y="12619"/>
                </a:cubicBezTo>
                <a:close/>
                <a:moveTo>
                  <a:pt x="300" y="3725"/>
                </a:moveTo>
                <a:cubicBezTo>
                  <a:pt x="307" y="3728"/>
                  <a:pt x="314" y="3735"/>
                  <a:pt x="319" y="3734"/>
                </a:cubicBezTo>
                <a:cubicBezTo>
                  <a:pt x="327" y="3731"/>
                  <a:pt x="335" y="3724"/>
                  <a:pt x="343" y="3719"/>
                </a:cubicBezTo>
                <a:cubicBezTo>
                  <a:pt x="335" y="3713"/>
                  <a:pt x="328" y="3707"/>
                  <a:pt x="317" y="3698"/>
                </a:cubicBezTo>
                <a:cubicBezTo>
                  <a:pt x="310" y="3709"/>
                  <a:pt x="305" y="3717"/>
                  <a:pt x="300" y="3725"/>
                </a:cubicBezTo>
                <a:close/>
                <a:moveTo>
                  <a:pt x="95" y="4183"/>
                </a:moveTo>
                <a:cubicBezTo>
                  <a:pt x="62" y="4210"/>
                  <a:pt x="45" y="4224"/>
                  <a:pt x="16" y="4248"/>
                </a:cubicBezTo>
                <a:cubicBezTo>
                  <a:pt x="73" y="4257"/>
                  <a:pt x="87" y="4240"/>
                  <a:pt x="95" y="4183"/>
                </a:cubicBezTo>
                <a:close/>
                <a:moveTo>
                  <a:pt x="23733" y="4971"/>
                </a:moveTo>
                <a:cubicBezTo>
                  <a:pt x="23727" y="4970"/>
                  <a:pt x="23710" y="4988"/>
                  <a:pt x="23712" y="4991"/>
                </a:cubicBezTo>
                <a:cubicBezTo>
                  <a:pt x="23717" y="5002"/>
                  <a:pt x="23727" y="5014"/>
                  <a:pt x="23738" y="5019"/>
                </a:cubicBezTo>
                <a:cubicBezTo>
                  <a:pt x="23742" y="5021"/>
                  <a:pt x="23754" y="5008"/>
                  <a:pt x="23770" y="4996"/>
                </a:cubicBezTo>
                <a:cubicBezTo>
                  <a:pt x="23754" y="4985"/>
                  <a:pt x="23744" y="4974"/>
                  <a:pt x="23733" y="4971"/>
                </a:cubicBezTo>
                <a:close/>
                <a:moveTo>
                  <a:pt x="8684" y="320"/>
                </a:moveTo>
                <a:cubicBezTo>
                  <a:pt x="8710" y="327"/>
                  <a:pt x="8735" y="333"/>
                  <a:pt x="8761" y="339"/>
                </a:cubicBezTo>
                <a:cubicBezTo>
                  <a:pt x="8762" y="332"/>
                  <a:pt x="8763" y="325"/>
                  <a:pt x="8764" y="318"/>
                </a:cubicBezTo>
                <a:cubicBezTo>
                  <a:pt x="8738" y="315"/>
                  <a:pt x="8712" y="313"/>
                  <a:pt x="8686" y="310"/>
                </a:cubicBezTo>
                <a:cubicBezTo>
                  <a:pt x="8685" y="313"/>
                  <a:pt x="8684" y="317"/>
                  <a:pt x="8684" y="320"/>
                </a:cubicBezTo>
                <a:close/>
                <a:moveTo>
                  <a:pt x="9026" y="790"/>
                </a:moveTo>
                <a:cubicBezTo>
                  <a:pt x="8989" y="740"/>
                  <a:pt x="8963" y="741"/>
                  <a:pt x="8917" y="797"/>
                </a:cubicBezTo>
                <a:cubicBezTo>
                  <a:pt x="8960" y="794"/>
                  <a:pt x="8986" y="793"/>
                  <a:pt x="9026" y="790"/>
                </a:cubicBezTo>
                <a:close/>
                <a:moveTo>
                  <a:pt x="31185" y="8907"/>
                </a:moveTo>
                <a:cubicBezTo>
                  <a:pt x="31166" y="8902"/>
                  <a:pt x="31147" y="8896"/>
                  <a:pt x="31128" y="8890"/>
                </a:cubicBezTo>
                <a:cubicBezTo>
                  <a:pt x="31126" y="8897"/>
                  <a:pt x="31124" y="8903"/>
                  <a:pt x="31122" y="8910"/>
                </a:cubicBezTo>
                <a:cubicBezTo>
                  <a:pt x="31140" y="8918"/>
                  <a:pt x="31158" y="8926"/>
                  <a:pt x="31175" y="8934"/>
                </a:cubicBezTo>
                <a:cubicBezTo>
                  <a:pt x="31178" y="8925"/>
                  <a:pt x="31182" y="8916"/>
                  <a:pt x="31185" y="8907"/>
                </a:cubicBezTo>
                <a:close/>
                <a:moveTo>
                  <a:pt x="23962" y="10119"/>
                </a:moveTo>
                <a:cubicBezTo>
                  <a:pt x="23953" y="10141"/>
                  <a:pt x="23944" y="10164"/>
                  <a:pt x="23935" y="10186"/>
                </a:cubicBezTo>
                <a:cubicBezTo>
                  <a:pt x="23941" y="10189"/>
                  <a:pt x="23948" y="10192"/>
                  <a:pt x="23954" y="10195"/>
                </a:cubicBezTo>
                <a:cubicBezTo>
                  <a:pt x="23966" y="10174"/>
                  <a:pt x="23977" y="10153"/>
                  <a:pt x="23988" y="10132"/>
                </a:cubicBezTo>
                <a:cubicBezTo>
                  <a:pt x="23979" y="10128"/>
                  <a:pt x="23971" y="10123"/>
                  <a:pt x="23962" y="10119"/>
                </a:cubicBezTo>
                <a:close/>
                <a:moveTo>
                  <a:pt x="24679" y="7709"/>
                </a:moveTo>
                <a:cubicBezTo>
                  <a:pt x="24689" y="7693"/>
                  <a:pt x="24700" y="7678"/>
                  <a:pt x="24710" y="7663"/>
                </a:cubicBezTo>
                <a:lnTo>
                  <a:pt x="24705" y="7658"/>
                </a:lnTo>
                <a:cubicBezTo>
                  <a:pt x="24692" y="7670"/>
                  <a:pt x="24679" y="7682"/>
                  <a:pt x="24666" y="7694"/>
                </a:cubicBezTo>
                <a:cubicBezTo>
                  <a:pt x="24671" y="7699"/>
                  <a:pt x="24675" y="7704"/>
                  <a:pt x="24679" y="7709"/>
                </a:cubicBezTo>
                <a:close/>
                <a:moveTo>
                  <a:pt x="11193" y="998"/>
                </a:moveTo>
                <a:cubicBezTo>
                  <a:pt x="11188" y="996"/>
                  <a:pt x="11180" y="1002"/>
                  <a:pt x="11174" y="1005"/>
                </a:cubicBezTo>
                <a:cubicBezTo>
                  <a:pt x="11181" y="1016"/>
                  <a:pt x="11186" y="1028"/>
                  <a:pt x="11196" y="1036"/>
                </a:cubicBezTo>
                <a:cubicBezTo>
                  <a:pt x="11200" y="1039"/>
                  <a:pt x="11212" y="1031"/>
                  <a:pt x="11233" y="1024"/>
                </a:cubicBezTo>
                <a:cubicBezTo>
                  <a:pt x="11214" y="1011"/>
                  <a:pt x="11204" y="1003"/>
                  <a:pt x="11193" y="998"/>
                </a:cubicBezTo>
                <a:close/>
                <a:moveTo>
                  <a:pt x="29958" y="10437"/>
                </a:moveTo>
                <a:cubicBezTo>
                  <a:pt x="29960" y="10384"/>
                  <a:pt x="29945" y="10365"/>
                  <a:pt x="29889" y="10388"/>
                </a:cubicBezTo>
                <a:cubicBezTo>
                  <a:pt x="29909" y="10402"/>
                  <a:pt x="29929" y="10416"/>
                  <a:pt x="29958" y="10437"/>
                </a:cubicBezTo>
                <a:close/>
                <a:moveTo>
                  <a:pt x="30355" y="10871"/>
                </a:moveTo>
                <a:cubicBezTo>
                  <a:pt x="30348" y="10892"/>
                  <a:pt x="30341" y="10913"/>
                  <a:pt x="30334" y="10934"/>
                </a:cubicBezTo>
                <a:cubicBezTo>
                  <a:pt x="30342" y="10936"/>
                  <a:pt x="30349" y="10939"/>
                  <a:pt x="30356" y="10941"/>
                </a:cubicBezTo>
                <a:cubicBezTo>
                  <a:pt x="30364" y="10922"/>
                  <a:pt x="30372" y="10904"/>
                  <a:pt x="30380" y="10885"/>
                </a:cubicBezTo>
                <a:cubicBezTo>
                  <a:pt x="30371" y="10880"/>
                  <a:pt x="30363" y="10875"/>
                  <a:pt x="30355" y="10871"/>
                </a:cubicBezTo>
                <a:close/>
                <a:moveTo>
                  <a:pt x="31119" y="9464"/>
                </a:moveTo>
                <a:cubicBezTo>
                  <a:pt x="31110" y="9447"/>
                  <a:pt x="31102" y="9429"/>
                  <a:pt x="31093" y="9412"/>
                </a:cubicBezTo>
                <a:cubicBezTo>
                  <a:pt x="31087" y="9415"/>
                  <a:pt x="31081" y="9418"/>
                  <a:pt x="31075" y="9421"/>
                </a:cubicBezTo>
                <a:cubicBezTo>
                  <a:pt x="31082" y="9439"/>
                  <a:pt x="31089" y="9457"/>
                  <a:pt x="31096" y="9475"/>
                </a:cubicBezTo>
                <a:cubicBezTo>
                  <a:pt x="31103" y="9471"/>
                  <a:pt x="31111" y="9468"/>
                  <a:pt x="31119" y="9464"/>
                </a:cubicBezTo>
                <a:close/>
                <a:moveTo>
                  <a:pt x="19502" y="5207"/>
                </a:moveTo>
                <a:cubicBezTo>
                  <a:pt x="19504" y="5228"/>
                  <a:pt x="19506" y="5249"/>
                  <a:pt x="19508" y="5270"/>
                </a:cubicBezTo>
                <a:cubicBezTo>
                  <a:pt x="19515" y="5270"/>
                  <a:pt x="19522" y="5270"/>
                  <a:pt x="19530" y="5269"/>
                </a:cubicBezTo>
                <a:cubicBezTo>
                  <a:pt x="19530" y="5249"/>
                  <a:pt x="19530" y="5229"/>
                  <a:pt x="19530" y="5208"/>
                </a:cubicBezTo>
                <a:cubicBezTo>
                  <a:pt x="19521" y="5208"/>
                  <a:pt x="19511" y="5208"/>
                  <a:pt x="19502" y="5207"/>
                </a:cubicBezTo>
                <a:close/>
                <a:moveTo>
                  <a:pt x="16876" y="7240"/>
                </a:moveTo>
                <a:cubicBezTo>
                  <a:pt x="16876" y="7219"/>
                  <a:pt x="16876" y="7199"/>
                  <a:pt x="16876" y="7178"/>
                </a:cubicBezTo>
                <a:cubicBezTo>
                  <a:pt x="16871" y="7178"/>
                  <a:pt x="16865" y="7178"/>
                  <a:pt x="16860" y="7178"/>
                </a:cubicBezTo>
                <a:cubicBezTo>
                  <a:pt x="16860" y="7198"/>
                  <a:pt x="16860" y="7219"/>
                  <a:pt x="16860" y="7240"/>
                </a:cubicBezTo>
                <a:cubicBezTo>
                  <a:pt x="16865" y="7240"/>
                  <a:pt x="16871" y="7240"/>
                  <a:pt x="16876" y="7240"/>
                </a:cubicBezTo>
                <a:close/>
                <a:moveTo>
                  <a:pt x="17304" y="10640"/>
                </a:moveTo>
                <a:cubicBezTo>
                  <a:pt x="17325" y="10640"/>
                  <a:pt x="17346" y="10640"/>
                  <a:pt x="17367" y="10640"/>
                </a:cubicBezTo>
                <a:cubicBezTo>
                  <a:pt x="17368" y="10633"/>
                  <a:pt x="17369" y="10627"/>
                  <a:pt x="17369" y="10620"/>
                </a:cubicBezTo>
                <a:cubicBezTo>
                  <a:pt x="17348" y="10618"/>
                  <a:pt x="17326" y="10615"/>
                  <a:pt x="17305" y="10613"/>
                </a:cubicBezTo>
                <a:cubicBezTo>
                  <a:pt x="17305" y="10622"/>
                  <a:pt x="17305" y="10631"/>
                  <a:pt x="17304" y="10640"/>
                </a:cubicBezTo>
                <a:close/>
                <a:moveTo>
                  <a:pt x="12447" y="2057"/>
                </a:moveTo>
                <a:cubicBezTo>
                  <a:pt x="12426" y="2066"/>
                  <a:pt x="12405" y="2074"/>
                  <a:pt x="12384" y="2082"/>
                </a:cubicBezTo>
                <a:cubicBezTo>
                  <a:pt x="12387" y="2089"/>
                  <a:pt x="12389" y="2095"/>
                  <a:pt x="12391" y="2102"/>
                </a:cubicBezTo>
                <a:cubicBezTo>
                  <a:pt x="12413" y="2095"/>
                  <a:pt x="12434" y="2088"/>
                  <a:pt x="12456" y="2080"/>
                </a:cubicBezTo>
                <a:cubicBezTo>
                  <a:pt x="12453" y="2073"/>
                  <a:pt x="12450" y="2065"/>
                  <a:pt x="12447" y="2057"/>
                </a:cubicBezTo>
                <a:close/>
                <a:moveTo>
                  <a:pt x="6961" y="2088"/>
                </a:moveTo>
                <a:cubicBezTo>
                  <a:pt x="6977" y="2086"/>
                  <a:pt x="6993" y="2083"/>
                  <a:pt x="7009" y="2080"/>
                </a:cubicBezTo>
                <a:cubicBezTo>
                  <a:pt x="7007" y="2072"/>
                  <a:pt x="7005" y="2063"/>
                  <a:pt x="7002" y="2054"/>
                </a:cubicBezTo>
                <a:cubicBezTo>
                  <a:pt x="6987" y="2059"/>
                  <a:pt x="6972" y="2064"/>
                  <a:pt x="6957" y="2070"/>
                </a:cubicBezTo>
                <a:cubicBezTo>
                  <a:pt x="6958" y="2076"/>
                  <a:pt x="6959" y="2082"/>
                  <a:pt x="6961" y="2088"/>
                </a:cubicBezTo>
                <a:close/>
                <a:moveTo>
                  <a:pt x="24681" y="2091"/>
                </a:moveTo>
                <a:cubicBezTo>
                  <a:pt x="24706" y="2093"/>
                  <a:pt x="24730" y="2096"/>
                  <a:pt x="24755" y="2098"/>
                </a:cubicBezTo>
                <a:cubicBezTo>
                  <a:pt x="24756" y="2090"/>
                  <a:pt x="24757" y="2081"/>
                  <a:pt x="24758" y="2073"/>
                </a:cubicBezTo>
                <a:cubicBezTo>
                  <a:pt x="24733" y="2070"/>
                  <a:pt x="24708" y="2067"/>
                  <a:pt x="24684" y="2065"/>
                </a:cubicBezTo>
                <a:cubicBezTo>
                  <a:pt x="24683" y="2073"/>
                  <a:pt x="24682" y="2082"/>
                  <a:pt x="24681" y="2091"/>
                </a:cubicBezTo>
                <a:close/>
                <a:moveTo>
                  <a:pt x="20730" y="5964"/>
                </a:moveTo>
                <a:cubicBezTo>
                  <a:pt x="20738" y="5982"/>
                  <a:pt x="20745" y="6000"/>
                  <a:pt x="20753" y="6017"/>
                </a:cubicBezTo>
                <a:lnTo>
                  <a:pt x="20770" y="6010"/>
                </a:lnTo>
                <a:cubicBezTo>
                  <a:pt x="20768" y="5992"/>
                  <a:pt x="20764" y="5973"/>
                  <a:pt x="20760" y="5955"/>
                </a:cubicBezTo>
                <a:cubicBezTo>
                  <a:pt x="20750" y="5958"/>
                  <a:pt x="20740" y="5961"/>
                  <a:pt x="20730" y="5964"/>
                </a:cubicBezTo>
                <a:close/>
                <a:moveTo>
                  <a:pt x="36509" y="18824"/>
                </a:moveTo>
                <a:cubicBezTo>
                  <a:pt x="36521" y="18806"/>
                  <a:pt x="36534" y="18788"/>
                  <a:pt x="36547" y="18769"/>
                </a:cubicBezTo>
                <a:cubicBezTo>
                  <a:pt x="36541" y="18766"/>
                  <a:pt x="36530" y="18759"/>
                  <a:pt x="36529" y="18760"/>
                </a:cubicBezTo>
                <a:cubicBezTo>
                  <a:pt x="36515" y="18776"/>
                  <a:pt x="36502" y="18793"/>
                  <a:pt x="36488" y="18809"/>
                </a:cubicBezTo>
                <a:cubicBezTo>
                  <a:pt x="36495" y="18814"/>
                  <a:pt x="36502" y="18819"/>
                  <a:pt x="36509" y="18824"/>
                </a:cubicBezTo>
                <a:close/>
                <a:moveTo>
                  <a:pt x="12648" y="14585"/>
                </a:moveTo>
                <a:cubicBezTo>
                  <a:pt x="12659" y="14583"/>
                  <a:pt x="12669" y="14573"/>
                  <a:pt x="12697" y="14556"/>
                </a:cubicBezTo>
                <a:cubicBezTo>
                  <a:pt x="12663" y="14552"/>
                  <a:pt x="12649" y="14546"/>
                  <a:pt x="12637" y="14549"/>
                </a:cubicBezTo>
                <a:cubicBezTo>
                  <a:pt x="12625" y="14552"/>
                  <a:pt x="12616" y="14564"/>
                  <a:pt x="12593" y="14581"/>
                </a:cubicBezTo>
                <a:cubicBezTo>
                  <a:pt x="12622" y="14584"/>
                  <a:pt x="12636" y="14588"/>
                  <a:pt x="12648" y="14585"/>
                </a:cubicBezTo>
                <a:close/>
                <a:moveTo>
                  <a:pt x="18850" y="3070"/>
                </a:moveTo>
                <a:cubicBezTo>
                  <a:pt x="18855" y="3055"/>
                  <a:pt x="18862" y="3040"/>
                  <a:pt x="18864" y="3024"/>
                </a:cubicBezTo>
                <a:cubicBezTo>
                  <a:pt x="18865" y="3021"/>
                  <a:pt x="18847" y="3015"/>
                  <a:pt x="18838" y="3010"/>
                </a:cubicBezTo>
                <a:cubicBezTo>
                  <a:pt x="18833" y="3027"/>
                  <a:pt x="18828" y="3043"/>
                  <a:pt x="18824" y="3060"/>
                </a:cubicBezTo>
                <a:cubicBezTo>
                  <a:pt x="18832" y="3063"/>
                  <a:pt x="18841" y="3067"/>
                  <a:pt x="18850" y="3070"/>
                </a:cubicBezTo>
                <a:close/>
                <a:moveTo>
                  <a:pt x="33072" y="9889"/>
                </a:moveTo>
                <a:cubicBezTo>
                  <a:pt x="33067" y="9905"/>
                  <a:pt x="33061" y="9922"/>
                  <a:pt x="33058" y="9939"/>
                </a:cubicBezTo>
                <a:cubicBezTo>
                  <a:pt x="33057" y="9940"/>
                  <a:pt x="33070" y="9944"/>
                  <a:pt x="33076" y="9947"/>
                </a:cubicBezTo>
                <a:cubicBezTo>
                  <a:pt x="33081" y="9929"/>
                  <a:pt x="33086" y="9912"/>
                  <a:pt x="33091" y="9894"/>
                </a:cubicBezTo>
                <a:cubicBezTo>
                  <a:pt x="33084" y="9892"/>
                  <a:pt x="33078" y="9891"/>
                  <a:pt x="33072" y="9889"/>
                </a:cubicBezTo>
                <a:close/>
                <a:moveTo>
                  <a:pt x="7465" y="1066"/>
                </a:moveTo>
                <a:cubicBezTo>
                  <a:pt x="7481" y="1074"/>
                  <a:pt x="7497" y="1083"/>
                  <a:pt x="7514" y="1091"/>
                </a:cubicBezTo>
                <a:cubicBezTo>
                  <a:pt x="7514" y="1091"/>
                  <a:pt x="7520" y="1079"/>
                  <a:pt x="7524" y="1073"/>
                </a:cubicBezTo>
                <a:cubicBezTo>
                  <a:pt x="7506" y="1065"/>
                  <a:pt x="7489" y="1058"/>
                  <a:pt x="7472" y="1051"/>
                </a:cubicBezTo>
                <a:cubicBezTo>
                  <a:pt x="7470" y="1056"/>
                  <a:pt x="7467" y="1061"/>
                  <a:pt x="7465" y="1066"/>
                </a:cubicBezTo>
                <a:close/>
                <a:moveTo>
                  <a:pt x="6452" y="1284"/>
                </a:moveTo>
                <a:cubicBezTo>
                  <a:pt x="6473" y="1276"/>
                  <a:pt x="6494" y="1268"/>
                  <a:pt x="6515" y="1259"/>
                </a:cubicBezTo>
                <a:cubicBezTo>
                  <a:pt x="6512" y="1252"/>
                  <a:pt x="6509" y="1245"/>
                  <a:pt x="6506" y="1238"/>
                </a:cubicBezTo>
                <a:cubicBezTo>
                  <a:pt x="6486" y="1247"/>
                  <a:pt x="6465" y="1255"/>
                  <a:pt x="6444" y="1264"/>
                </a:cubicBezTo>
                <a:cubicBezTo>
                  <a:pt x="6446" y="1271"/>
                  <a:pt x="6449" y="1277"/>
                  <a:pt x="6452" y="1284"/>
                </a:cubicBezTo>
                <a:close/>
                <a:moveTo>
                  <a:pt x="8669" y="8456"/>
                </a:moveTo>
                <a:lnTo>
                  <a:pt x="8657" y="8471"/>
                </a:lnTo>
                <a:cubicBezTo>
                  <a:pt x="8666" y="8481"/>
                  <a:pt x="8676" y="8490"/>
                  <a:pt x="8687" y="8497"/>
                </a:cubicBezTo>
                <a:cubicBezTo>
                  <a:pt x="8689" y="8498"/>
                  <a:pt x="8699" y="8486"/>
                  <a:pt x="8713" y="8473"/>
                </a:cubicBezTo>
                <a:cubicBezTo>
                  <a:pt x="8693" y="8465"/>
                  <a:pt x="8681" y="8459"/>
                  <a:pt x="8669" y="8456"/>
                </a:cubicBezTo>
                <a:close/>
                <a:moveTo>
                  <a:pt x="13109" y="14062"/>
                </a:moveTo>
                <a:cubicBezTo>
                  <a:pt x="13101" y="14084"/>
                  <a:pt x="13093" y="14106"/>
                  <a:pt x="13086" y="14129"/>
                </a:cubicBezTo>
                <a:cubicBezTo>
                  <a:pt x="13092" y="14131"/>
                  <a:pt x="13098" y="14134"/>
                  <a:pt x="13105" y="14136"/>
                </a:cubicBezTo>
                <a:cubicBezTo>
                  <a:pt x="13115" y="14117"/>
                  <a:pt x="13126" y="14097"/>
                  <a:pt x="13137" y="14077"/>
                </a:cubicBezTo>
                <a:cubicBezTo>
                  <a:pt x="13128" y="14072"/>
                  <a:pt x="13118" y="14067"/>
                  <a:pt x="13109" y="14062"/>
                </a:cubicBezTo>
                <a:close/>
                <a:moveTo>
                  <a:pt x="33598" y="6923"/>
                </a:moveTo>
                <a:cubicBezTo>
                  <a:pt x="33605" y="6938"/>
                  <a:pt x="33612" y="6953"/>
                  <a:pt x="33619" y="6967"/>
                </a:cubicBezTo>
                <a:lnTo>
                  <a:pt x="33636" y="6959"/>
                </a:lnTo>
                <a:cubicBezTo>
                  <a:pt x="33633" y="6944"/>
                  <a:pt x="33628" y="6930"/>
                  <a:pt x="33624" y="6915"/>
                </a:cubicBezTo>
                <a:cubicBezTo>
                  <a:pt x="33615" y="6918"/>
                  <a:pt x="33607" y="6921"/>
                  <a:pt x="33598" y="6923"/>
                </a:cubicBezTo>
                <a:close/>
                <a:moveTo>
                  <a:pt x="32817" y="11478"/>
                </a:moveTo>
                <a:cubicBezTo>
                  <a:pt x="32859" y="11456"/>
                  <a:pt x="32883" y="11444"/>
                  <a:pt x="32906" y="11432"/>
                </a:cubicBezTo>
                <a:cubicBezTo>
                  <a:pt x="32867" y="11415"/>
                  <a:pt x="32833" y="11408"/>
                  <a:pt x="32817" y="11478"/>
                </a:cubicBezTo>
                <a:close/>
                <a:moveTo>
                  <a:pt x="32613" y="9727"/>
                </a:moveTo>
                <a:cubicBezTo>
                  <a:pt x="32603" y="9705"/>
                  <a:pt x="32594" y="9683"/>
                  <a:pt x="32585" y="9661"/>
                </a:cubicBezTo>
                <a:cubicBezTo>
                  <a:pt x="32577" y="9664"/>
                  <a:pt x="32569" y="9667"/>
                  <a:pt x="32561" y="9670"/>
                </a:cubicBezTo>
                <a:cubicBezTo>
                  <a:pt x="32568" y="9693"/>
                  <a:pt x="32575" y="9716"/>
                  <a:pt x="32581" y="9739"/>
                </a:cubicBezTo>
                <a:cubicBezTo>
                  <a:pt x="32592" y="9735"/>
                  <a:pt x="32602" y="9731"/>
                  <a:pt x="32613" y="9727"/>
                </a:cubicBezTo>
                <a:close/>
                <a:moveTo>
                  <a:pt x="21065" y="3281"/>
                </a:moveTo>
                <a:cubicBezTo>
                  <a:pt x="21044" y="3291"/>
                  <a:pt x="21023" y="3301"/>
                  <a:pt x="21002" y="3311"/>
                </a:cubicBezTo>
                <a:cubicBezTo>
                  <a:pt x="21005" y="3318"/>
                  <a:pt x="21007" y="3325"/>
                  <a:pt x="21010" y="3331"/>
                </a:cubicBezTo>
                <a:cubicBezTo>
                  <a:pt x="21033" y="3324"/>
                  <a:pt x="21056" y="3317"/>
                  <a:pt x="21079" y="3310"/>
                </a:cubicBezTo>
                <a:cubicBezTo>
                  <a:pt x="21074" y="3300"/>
                  <a:pt x="21070" y="3291"/>
                  <a:pt x="21065" y="3281"/>
                </a:cubicBezTo>
                <a:close/>
                <a:moveTo>
                  <a:pt x="27680" y="10218"/>
                </a:moveTo>
                <a:cubicBezTo>
                  <a:pt x="27672" y="10195"/>
                  <a:pt x="27663" y="10173"/>
                  <a:pt x="27655" y="10150"/>
                </a:cubicBezTo>
                <a:cubicBezTo>
                  <a:pt x="27646" y="10154"/>
                  <a:pt x="27637" y="10157"/>
                  <a:pt x="27628" y="10160"/>
                </a:cubicBezTo>
                <a:cubicBezTo>
                  <a:pt x="27637" y="10183"/>
                  <a:pt x="27645" y="10205"/>
                  <a:pt x="27654" y="10228"/>
                </a:cubicBezTo>
                <a:cubicBezTo>
                  <a:pt x="27662" y="10224"/>
                  <a:pt x="27671" y="10221"/>
                  <a:pt x="27680" y="10218"/>
                </a:cubicBezTo>
                <a:close/>
                <a:moveTo>
                  <a:pt x="38746" y="2788"/>
                </a:moveTo>
                <a:cubicBezTo>
                  <a:pt x="38756" y="2772"/>
                  <a:pt x="38767" y="2756"/>
                  <a:pt x="38777" y="2740"/>
                </a:cubicBezTo>
                <a:cubicBezTo>
                  <a:pt x="38771" y="2735"/>
                  <a:pt x="38765" y="2731"/>
                  <a:pt x="38760" y="2727"/>
                </a:cubicBezTo>
                <a:cubicBezTo>
                  <a:pt x="38747" y="2742"/>
                  <a:pt x="38735" y="2757"/>
                  <a:pt x="38723" y="2771"/>
                </a:cubicBezTo>
                <a:cubicBezTo>
                  <a:pt x="38730" y="2777"/>
                  <a:pt x="38738" y="2783"/>
                  <a:pt x="38746" y="2788"/>
                </a:cubicBezTo>
                <a:close/>
                <a:moveTo>
                  <a:pt x="8770" y="793"/>
                </a:moveTo>
                <a:cubicBezTo>
                  <a:pt x="8747" y="740"/>
                  <a:pt x="8724" y="730"/>
                  <a:pt x="8664" y="759"/>
                </a:cubicBezTo>
                <a:cubicBezTo>
                  <a:pt x="8706" y="773"/>
                  <a:pt x="8731" y="781"/>
                  <a:pt x="8770" y="793"/>
                </a:cubicBezTo>
                <a:close/>
                <a:moveTo>
                  <a:pt x="24212" y="9218"/>
                </a:moveTo>
                <a:cubicBezTo>
                  <a:pt x="24212" y="9194"/>
                  <a:pt x="24212" y="9171"/>
                  <a:pt x="24212" y="9147"/>
                </a:cubicBezTo>
                <a:cubicBezTo>
                  <a:pt x="24206" y="9146"/>
                  <a:pt x="24200" y="9145"/>
                  <a:pt x="24194" y="9145"/>
                </a:cubicBezTo>
                <a:cubicBezTo>
                  <a:pt x="24189" y="9168"/>
                  <a:pt x="24185" y="9191"/>
                  <a:pt x="24181" y="9214"/>
                </a:cubicBezTo>
                <a:cubicBezTo>
                  <a:pt x="24191" y="9215"/>
                  <a:pt x="24202" y="9216"/>
                  <a:pt x="24212" y="9218"/>
                </a:cubicBezTo>
                <a:close/>
                <a:moveTo>
                  <a:pt x="30150" y="9665"/>
                </a:moveTo>
                <a:cubicBezTo>
                  <a:pt x="30149" y="9676"/>
                  <a:pt x="30159" y="9695"/>
                  <a:pt x="30168" y="9698"/>
                </a:cubicBezTo>
                <a:cubicBezTo>
                  <a:pt x="30178" y="9701"/>
                  <a:pt x="30192" y="9689"/>
                  <a:pt x="30205" y="9684"/>
                </a:cubicBezTo>
                <a:cubicBezTo>
                  <a:pt x="30199" y="9669"/>
                  <a:pt x="30192" y="9653"/>
                  <a:pt x="30182" y="9627"/>
                </a:cubicBezTo>
                <a:cubicBezTo>
                  <a:pt x="30165" y="9646"/>
                  <a:pt x="30151" y="9655"/>
                  <a:pt x="30150" y="9665"/>
                </a:cubicBezTo>
                <a:close/>
                <a:moveTo>
                  <a:pt x="19591" y="3763"/>
                </a:moveTo>
                <a:cubicBezTo>
                  <a:pt x="19568" y="3772"/>
                  <a:pt x="19545" y="3781"/>
                  <a:pt x="19522" y="3790"/>
                </a:cubicBezTo>
                <a:cubicBezTo>
                  <a:pt x="19525" y="3799"/>
                  <a:pt x="19528" y="3807"/>
                  <a:pt x="19531" y="3816"/>
                </a:cubicBezTo>
                <a:cubicBezTo>
                  <a:pt x="19555" y="3809"/>
                  <a:pt x="19579" y="3803"/>
                  <a:pt x="19602" y="3796"/>
                </a:cubicBezTo>
                <a:cubicBezTo>
                  <a:pt x="19598" y="3785"/>
                  <a:pt x="19594" y="3774"/>
                  <a:pt x="19591" y="3763"/>
                </a:cubicBezTo>
                <a:close/>
                <a:moveTo>
                  <a:pt x="19041" y="10855"/>
                </a:moveTo>
                <a:cubicBezTo>
                  <a:pt x="19063" y="10888"/>
                  <a:pt x="19078" y="10910"/>
                  <a:pt x="19102" y="10945"/>
                </a:cubicBezTo>
                <a:cubicBezTo>
                  <a:pt x="19112" y="10887"/>
                  <a:pt x="19106" y="10860"/>
                  <a:pt x="19041" y="10855"/>
                </a:cubicBezTo>
                <a:close/>
                <a:moveTo>
                  <a:pt x="30884" y="1069"/>
                </a:moveTo>
                <a:cubicBezTo>
                  <a:pt x="30873" y="1065"/>
                  <a:pt x="30858" y="1070"/>
                  <a:pt x="30829" y="1072"/>
                </a:cubicBezTo>
                <a:cubicBezTo>
                  <a:pt x="30849" y="1093"/>
                  <a:pt x="30856" y="1108"/>
                  <a:pt x="30868" y="1112"/>
                </a:cubicBezTo>
                <a:cubicBezTo>
                  <a:pt x="30884" y="1117"/>
                  <a:pt x="30902" y="1113"/>
                  <a:pt x="30940" y="1113"/>
                </a:cubicBezTo>
                <a:cubicBezTo>
                  <a:pt x="30911" y="1090"/>
                  <a:pt x="30899" y="1076"/>
                  <a:pt x="30884" y="1069"/>
                </a:cubicBezTo>
                <a:close/>
                <a:moveTo>
                  <a:pt x="7952" y="9716"/>
                </a:moveTo>
                <a:cubicBezTo>
                  <a:pt x="7952" y="9685"/>
                  <a:pt x="7952" y="9661"/>
                  <a:pt x="7952" y="9629"/>
                </a:cubicBezTo>
                <a:cubicBezTo>
                  <a:pt x="7913" y="9677"/>
                  <a:pt x="7913" y="9677"/>
                  <a:pt x="7952" y="9716"/>
                </a:cubicBezTo>
                <a:close/>
                <a:moveTo>
                  <a:pt x="7920" y="9466"/>
                </a:moveTo>
                <a:cubicBezTo>
                  <a:pt x="7941" y="9470"/>
                  <a:pt x="7962" y="9475"/>
                  <a:pt x="7984" y="9477"/>
                </a:cubicBezTo>
                <a:lnTo>
                  <a:pt x="7991" y="9459"/>
                </a:lnTo>
                <a:cubicBezTo>
                  <a:pt x="7972" y="9448"/>
                  <a:pt x="7952" y="9439"/>
                  <a:pt x="7933" y="9429"/>
                </a:cubicBezTo>
                <a:cubicBezTo>
                  <a:pt x="7928" y="9441"/>
                  <a:pt x="7924" y="9454"/>
                  <a:pt x="7920" y="9466"/>
                </a:cubicBezTo>
                <a:close/>
                <a:moveTo>
                  <a:pt x="6947" y="7434"/>
                </a:moveTo>
                <a:cubicBezTo>
                  <a:pt x="6969" y="7432"/>
                  <a:pt x="6991" y="7430"/>
                  <a:pt x="7013" y="7429"/>
                </a:cubicBezTo>
                <a:cubicBezTo>
                  <a:pt x="7012" y="7420"/>
                  <a:pt x="7011" y="7412"/>
                  <a:pt x="7010" y="7404"/>
                </a:cubicBezTo>
                <a:cubicBezTo>
                  <a:pt x="6988" y="7407"/>
                  <a:pt x="6966" y="7410"/>
                  <a:pt x="6944" y="7413"/>
                </a:cubicBezTo>
                <a:cubicBezTo>
                  <a:pt x="6945" y="7420"/>
                  <a:pt x="6946" y="7427"/>
                  <a:pt x="6947" y="7434"/>
                </a:cubicBezTo>
                <a:close/>
                <a:moveTo>
                  <a:pt x="8409" y="1269"/>
                </a:moveTo>
                <a:cubicBezTo>
                  <a:pt x="8453" y="1277"/>
                  <a:pt x="8477" y="1281"/>
                  <a:pt x="8517" y="1289"/>
                </a:cubicBezTo>
                <a:cubicBezTo>
                  <a:pt x="8486" y="1236"/>
                  <a:pt x="8462" y="1228"/>
                  <a:pt x="8409" y="1269"/>
                </a:cubicBezTo>
                <a:close/>
                <a:moveTo>
                  <a:pt x="32649" y="13837"/>
                </a:moveTo>
                <a:cubicBezTo>
                  <a:pt x="32645" y="13847"/>
                  <a:pt x="32637" y="13857"/>
                  <a:pt x="32637" y="13868"/>
                </a:cubicBezTo>
                <a:cubicBezTo>
                  <a:pt x="32637" y="13879"/>
                  <a:pt x="32644" y="13891"/>
                  <a:pt x="32648" y="13903"/>
                </a:cubicBezTo>
                <a:cubicBezTo>
                  <a:pt x="32654" y="13901"/>
                  <a:pt x="32660" y="13900"/>
                  <a:pt x="32665" y="13899"/>
                </a:cubicBezTo>
                <a:cubicBezTo>
                  <a:pt x="32665" y="13880"/>
                  <a:pt x="32665" y="13860"/>
                  <a:pt x="32665" y="13841"/>
                </a:cubicBezTo>
                <a:cubicBezTo>
                  <a:pt x="32660" y="13840"/>
                  <a:pt x="32655" y="13838"/>
                  <a:pt x="32649" y="13837"/>
                </a:cubicBezTo>
                <a:close/>
                <a:moveTo>
                  <a:pt x="11388" y="16604"/>
                </a:moveTo>
                <a:cubicBezTo>
                  <a:pt x="11396" y="16582"/>
                  <a:pt x="11405" y="16560"/>
                  <a:pt x="11413" y="16538"/>
                </a:cubicBezTo>
                <a:cubicBezTo>
                  <a:pt x="11405" y="16535"/>
                  <a:pt x="11396" y="16532"/>
                  <a:pt x="11388" y="16529"/>
                </a:cubicBezTo>
                <a:cubicBezTo>
                  <a:pt x="11380" y="16551"/>
                  <a:pt x="11373" y="16574"/>
                  <a:pt x="11365" y="16596"/>
                </a:cubicBezTo>
                <a:cubicBezTo>
                  <a:pt x="11373" y="16599"/>
                  <a:pt x="11380" y="16602"/>
                  <a:pt x="11388" y="16604"/>
                </a:cubicBezTo>
                <a:close/>
                <a:moveTo>
                  <a:pt x="26725" y="2343"/>
                </a:moveTo>
                <a:cubicBezTo>
                  <a:pt x="26737" y="2335"/>
                  <a:pt x="26744" y="2318"/>
                  <a:pt x="26753" y="2305"/>
                </a:cubicBezTo>
                <a:cubicBezTo>
                  <a:pt x="26749" y="2301"/>
                  <a:pt x="26745" y="2298"/>
                  <a:pt x="26741" y="2294"/>
                </a:cubicBezTo>
                <a:cubicBezTo>
                  <a:pt x="26720" y="2308"/>
                  <a:pt x="26700" y="2322"/>
                  <a:pt x="26656" y="2351"/>
                </a:cubicBezTo>
                <a:cubicBezTo>
                  <a:pt x="26698" y="2347"/>
                  <a:pt x="26715" y="2350"/>
                  <a:pt x="26725" y="2343"/>
                </a:cubicBezTo>
                <a:close/>
                <a:moveTo>
                  <a:pt x="6055" y="2305"/>
                </a:moveTo>
                <a:cubicBezTo>
                  <a:pt x="6014" y="2307"/>
                  <a:pt x="5987" y="2308"/>
                  <a:pt x="5948" y="2310"/>
                </a:cubicBezTo>
                <a:cubicBezTo>
                  <a:pt x="5988" y="2366"/>
                  <a:pt x="6015" y="2355"/>
                  <a:pt x="6055" y="2305"/>
                </a:cubicBezTo>
                <a:close/>
                <a:moveTo>
                  <a:pt x="32863" y="13685"/>
                </a:moveTo>
                <a:cubicBezTo>
                  <a:pt x="32889" y="13676"/>
                  <a:pt x="32916" y="13667"/>
                  <a:pt x="32893" y="13613"/>
                </a:cubicBezTo>
                <a:cubicBezTo>
                  <a:pt x="32872" y="13636"/>
                  <a:pt x="32857" y="13652"/>
                  <a:pt x="32842" y="13667"/>
                </a:cubicBezTo>
                <a:cubicBezTo>
                  <a:pt x="32849" y="13673"/>
                  <a:pt x="32856" y="13679"/>
                  <a:pt x="32863" y="13685"/>
                </a:cubicBezTo>
                <a:close/>
                <a:moveTo>
                  <a:pt x="17620" y="3717"/>
                </a:moveTo>
                <a:cubicBezTo>
                  <a:pt x="17602" y="3718"/>
                  <a:pt x="17585" y="3719"/>
                  <a:pt x="17567" y="3721"/>
                </a:cubicBezTo>
                <a:lnTo>
                  <a:pt x="17566" y="3741"/>
                </a:lnTo>
                <a:cubicBezTo>
                  <a:pt x="17584" y="3744"/>
                  <a:pt x="17602" y="3746"/>
                  <a:pt x="17620" y="3748"/>
                </a:cubicBezTo>
                <a:cubicBezTo>
                  <a:pt x="17620" y="3738"/>
                  <a:pt x="17620" y="3728"/>
                  <a:pt x="17620" y="3717"/>
                </a:cubicBezTo>
                <a:close/>
                <a:moveTo>
                  <a:pt x="8241" y="1042"/>
                </a:moveTo>
                <a:cubicBezTo>
                  <a:pt x="8208" y="998"/>
                  <a:pt x="8187" y="991"/>
                  <a:pt x="8158" y="1042"/>
                </a:cubicBezTo>
                <a:cubicBezTo>
                  <a:pt x="8187" y="1042"/>
                  <a:pt x="8209" y="1042"/>
                  <a:pt x="8241" y="1042"/>
                </a:cubicBezTo>
                <a:close/>
                <a:moveTo>
                  <a:pt x="19821" y="4034"/>
                </a:moveTo>
                <a:cubicBezTo>
                  <a:pt x="19800" y="4030"/>
                  <a:pt x="19779" y="4026"/>
                  <a:pt x="19759" y="4023"/>
                </a:cubicBezTo>
                <a:cubicBezTo>
                  <a:pt x="19757" y="4031"/>
                  <a:pt x="19755" y="4039"/>
                  <a:pt x="19754" y="4048"/>
                </a:cubicBezTo>
                <a:cubicBezTo>
                  <a:pt x="19775" y="4052"/>
                  <a:pt x="19795" y="4057"/>
                  <a:pt x="19816" y="4061"/>
                </a:cubicBezTo>
                <a:cubicBezTo>
                  <a:pt x="19818" y="4052"/>
                  <a:pt x="19819" y="4043"/>
                  <a:pt x="19821" y="4034"/>
                </a:cubicBezTo>
                <a:close/>
                <a:moveTo>
                  <a:pt x="13610" y="12668"/>
                </a:moveTo>
                <a:cubicBezTo>
                  <a:pt x="13622" y="12642"/>
                  <a:pt x="13632" y="12621"/>
                  <a:pt x="13642" y="12599"/>
                </a:cubicBezTo>
                <a:cubicBezTo>
                  <a:pt x="13590" y="12623"/>
                  <a:pt x="13590" y="12623"/>
                  <a:pt x="13610" y="12668"/>
                </a:cubicBezTo>
                <a:close/>
                <a:moveTo>
                  <a:pt x="36036" y="12364"/>
                </a:moveTo>
                <a:cubicBezTo>
                  <a:pt x="36024" y="12369"/>
                  <a:pt x="36018" y="12384"/>
                  <a:pt x="36009" y="12395"/>
                </a:cubicBezTo>
                <a:cubicBezTo>
                  <a:pt x="36021" y="12402"/>
                  <a:pt x="36033" y="12413"/>
                  <a:pt x="36045" y="12413"/>
                </a:cubicBezTo>
                <a:cubicBezTo>
                  <a:pt x="36055" y="12412"/>
                  <a:pt x="36064" y="12397"/>
                  <a:pt x="36085" y="12378"/>
                </a:cubicBezTo>
                <a:cubicBezTo>
                  <a:pt x="36059" y="12370"/>
                  <a:pt x="36044" y="12360"/>
                  <a:pt x="36036" y="12364"/>
                </a:cubicBezTo>
                <a:close/>
                <a:moveTo>
                  <a:pt x="27232" y="1572"/>
                </a:moveTo>
                <a:cubicBezTo>
                  <a:pt x="27206" y="1567"/>
                  <a:pt x="27180" y="1563"/>
                  <a:pt x="27154" y="1558"/>
                </a:cubicBezTo>
                <a:cubicBezTo>
                  <a:pt x="27153" y="1565"/>
                  <a:pt x="27151" y="1572"/>
                  <a:pt x="27150" y="1579"/>
                </a:cubicBezTo>
                <a:cubicBezTo>
                  <a:pt x="27175" y="1586"/>
                  <a:pt x="27199" y="1594"/>
                  <a:pt x="27224" y="1601"/>
                </a:cubicBezTo>
                <a:cubicBezTo>
                  <a:pt x="27227" y="1591"/>
                  <a:pt x="27229" y="1582"/>
                  <a:pt x="27232" y="1572"/>
                </a:cubicBezTo>
                <a:close/>
                <a:moveTo>
                  <a:pt x="35046" y="4770"/>
                </a:moveTo>
                <a:cubicBezTo>
                  <a:pt x="35057" y="4773"/>
                  <a:pt x="35072" y="4765"/>
                  <a:pt x="35095" y="4760"/>
                </a:cubicBezTo>
                <a:cubicBezTo>
                  <a:pt x="35076" y="4735"/>
                  <a:pt x="35064" y="4719"/>
                  <a:pt x="35038" y="4684"/>
                </a:cubicBezTo>
                <a:cubicBezTo>
                  <a:pt x="35031" y="4728"/>
                  <a:pt x="34992" y="4751"/>
                  <a:pt x="35046" y="4770"/>
                </a:cubicBezTo>
                <a:close/>
                <a:moveTo>
                  <a:pt x="9721" y="9944"/>
                </a:moveTo>
                <a:cubicBezTo>
                  <a:pt x="9696" y="9936"/>
                  <a:pt x="9671" y="9928"/>
                  <a:pt x="9646" y="9921"/>
                </a:cubicBezTo>
                <a:cubicBezTo>
                  <a:pt x="9643" y="9931"/>
                  <a:pt x="9640" y="9942"/>
                  <a:pt x="9636" y="9952"/>
                </a:cubicBezTo>
                <a:cubicBezTo>
                  <a:pt x="9661" y="9960"/>
                  <a:pt x="9686" y="9968"/>
                  <a:pt x="9711" y="9976"/>
                </a:cubicBezTo>
                <a:cubicBezTo>
                  <a:pt x="9714" y="9965"/>
                  <a:pt x="9717" y="9954"/>
                  <a:pt x="9721" y="9944"/>
                </a:cubicBezTo>
                <a:close/>
                <a:moveTo>
                  <a:pt x="21717" y="1795"/>
                </a:moveTo>
                <a:cubicBezTo>
                  <a:pt x="21749" y="1793"/>
                  <a:pt x="21774" y="1792"/>
                  <a:pt x="21798" y="1791"/>
                </a:cubicBezTo>
                <a:cubicBezTo>
                  <a:pt x="21753" y="1756"/>
                  <a:pt x="21753" y="1756"/>
                  <a:pt x="21717" y="1795"/>
                </a:cubicBezTo>
                <a:close/>
                <a:moveTo>
                  <a:pt x="24959" y="1118"/>
                </a:moveTo>
                <a:cubicBezTo>
                  <a:pt x="24982" y="1111"/>
                  <a:pt x="25005" y="1103"/>
                  <a:pt x="25027" y="1096"/>
                </a:cubicBezTo>
                <a:cubicBezTo>
                  <a:pt x="25025" y="1088"/>
                  <a:pt x="25022" y="1079"/>
                  <a:pt x="25020" y="1071"/>
                </a:cubicBezTo>
                <a:cubicBezTo>
                  <a:pt x="24998" y="1076"/>
                  <a:pt x="24976" y="1080"/>
                  <a:pt x="24954" y="1085"/>
                </a:cubicBezTo>
                <a:cubicBezTo>
                  <a:pt x="24956" y="1096"/>
                  <a:pt x="24957" y="1107"/>
                  <a:pt x="24959" y="1118"/>
                </a:cubicBezTo>
                <a:close/>
                <a:moveTo>
                  <a:pt x="19251" y="6493"/>
                </a:moveTo>
                <a:cubicBezTo>
                  <a:pt x="19268" y="6507"/>
                  <a:pt x="19284" y="6521"/>
                  <a:pt x="19301" y="6535"/>
                </a:cubicBezTo>
                <a:cubicBezTo>
                  <a:pt x="19306" y="6530"/>
                  <a:pt x="19311" y="6524"/>
                  <a:pt x="19316" y="6519"/>
                </a:cubicBezTo>
                <a:cubicBezTo>
                  <a:pt x="19301" y="6503"/>
                  <a:pt x="19287" y="6487"/>
                  <a:pt x="19272" y="6471"/>
                </a:cubicBezTo>
                <a:cubicBezTo>
                  <a:pt x="19265" y="6478"/>
                  <a:pt x="19258" y="6486"/>
                  <a:pt x="19251" y="6493"/>
                </a:cubicBezTo>
                <a:close/>
                <a:moveTo>
                  <a:pt x="32559" y="12146"/>
                </a:moveTo>
                <a:cubicBezTo>
                  <a:pt x="32566" y="12158"/>
                  <a:pt x="32582" y="12165"/>
                  <a:pt x="32595" y="12174"/>
                </a:cubicBezTo>
                <a:cubicBezTo>
                  <a:pt x="32600" y="12167"/>
                  <a:pt x="32611" y="12158"/>
                  <a:pt x="32610" y="12152"/>
                </a:cubicBezTo>
                <a:cubicBezTo>
                  <a:pt x="32605" y="12138"/>
                  <a:pt x="32595" y="12125"/>
                  <a:pt x="32579" y="12097"/>
                </a:cubicBezTo>
                <a:cubicBezTo>
                  <a:pt x="32567" y="12123"/>
                  <a:pt x="32555" y="12139"/>
                  <a:pt x="32559" y="12146"/>
                </a:cubicBezTo>
                <a:close/>
                <a:moveTo>
                  <a:pt x="8233" y="12106"/>
                </a:moveTo>
                <a:cubicBezTo>
                  <a:pt x="8236" y="12127"/>
                  <a:pt x="8239" y="12148"/>
                  <a:pt x="8241" y="12169"/>
                </a:cubicBezTo>
                <a:cubicBezTo>
                  <a:pt x="8248" y="12169"/>
                  <a:pt x="8255" y="12168"/>
                  <a:pt x="8261" y="12168"/>
                </a:cubicBezTo>
                <a:cubicBezTo>
                  <a:pt x="8261" y="12148"/>
                  <a:pt x="8261" y="12128"/>
                  <a:pt x="8261" y="12107"/>
                </a:cubicBezTo>
                <a:cubicBezTo>
                  <a:pt x="8252" y="12107"/>
                  <a:pt x="8243" y="12106"/>
                  <a:pt x="8233" y="12106"/>
                </a:cubicBezTo>
                <a:close/>
                <a:moveTo>
                  <a:pt x="17874" y="4771"/>
                </a:moveTo>
                <a:cubicBezTo>
                  <a:pt x="17836" y="4762"/>
                  <a:pt x="17806" y="4754"/>
                  <a:pt x="17775" y="4747"/>
                </a:cubicBezTo>
                <a:cubicBezTo>
                  <a:pt x="17796" y="4812"/>
                  <a:pt x="17827" y="4826"/>
                  <a:pt x="17874" y="4771"/>
                </a:cubicBezTo>
                <a:close/>
                <a:moveTo>
                  <a:pt x="10382" y="4785"/>
                </a:moveTo>
                <a:cubicBezTo>
                  <a:pt x="10442" y="4822"/>
                  <a:pt x="10466" y="4808"/>
                  <a:pt x="10491" y="4748"/>
                </a:cubicBezTo>
                <a:cubicBezTo>
                  <a:pt x="10448" y="4763"/>
                  <a:pt x="10422" y="4771"/>
                  <a:pt x="10382" y="4785"/>
                </a:cubicBezTo>
                <a:close/>
                <a:moveTo>
                  <a:pt x="31161" y="15564"/>
                </a:moveTo>
                <a:cubicBezTo>
                  <a:pt x="31157" y="15590"/>
                  <a:pt x="31152" y="15618"/>
                  <a:pt x="31147" y="15645"/>
                </a:cubicBezTo>
                <a:cubicBezTo>
                  <a:pt x="31199" y="15588"/>
                  <a:pt x="31200" y="15564"/>
                  <a:pt x="31161" y="15564"/>
                </a:cubicBezTo>
                <a:close/>
                <a:moveTo>
                  <a:pt x="36752" y="3289"/>
                </a:moveTo>
                <a:cubicBezTo>
                  <a:pt x="36783" y="3264"/>
                  <a:pt x="36805" y="3247"/>
                  <a:pt x="36838" y="3221"/>
                </a:cubicBezTo>
                <a:cubicBezTo>
                  <a:pt x="36773" y="3230"/>
                  <a:pt x="36773" y="3230"/>
                  <a:pt x="36752" y="3289"/>
                </a:cubicBezTo>
                <a:close/>
                <a:moveTo>
                  <a:pt x="37097" y="3254"/>
                </a:moveTo>
                <a:cubicBezTo>
                  <a:pt x="37084" y="3277"/>
                  <a:pt x="37071" y="3299"/>
                  <a:pt x="37058" y="3322"/>
                </a:cubicBezTo>
                <a:cubicBezTo>
                  <a:pt x="37064" y="3326"/>
                  <a:pt x="37070" y="3330"/>
                  <a:pt x="37076" y="3334"/>
                </a:cubicBezTo>
                <a:cubicBezTo>
                  <a:pt x="37090" y="3314"/>
                  <a:pt x="37105" y="3294"/>
                  <a:pt x="37120" y="3274"/>
                </a:cubicBezTo>
                <a:cubicBezTo>
                  <a:pt x="37112" y="3267"/>
                  <a:pt x="37104" y="3261"/>
                  <a:pt x="37097" y="3254"/>
                </a:cubicBezTo>
                <a:close/>
                <a:moveTo>
                  <a:pt x="32648" y="8966"/>
                </a:moveTo>
                <a:cubicBezTo>
                  <a:pt x="32621" y="8960"/>
                  <a:pt x="32594" y="8953"/>
                  <a:pt x="32568" y="8947"/>
                </a:cubicBezTo>
                <a:cubicBezTo>
                  <a:pt x="32565" y="8957"/>
                  <a:pt x="32562" y="8968"/>
                  <a:pt x="32559" y="8978"/>
                </a:cubicBezTo>
                <a:cubicBezTo>
                  <a:pt x="32585" y="8987"/>
                  <a:pt x="32611" y="8995"/>
                  <a:pt x="32638" y="9004"/>
                </a:cubicBezTo>
                <a:cubicBezTo>
                  <a:pt x="32641" y="8991"/>
                  <a:pt x="32645" y="8979"/>
                  <a:pt x="32648" y="8966"/>
                </a:cubicBezTo>
                <a:close/>
                <a:moveTo>
                  <a:pt x="21035" y="16028"/>
                </a:moveTo>
                <a:cubicBezTo>
                  <a:pt x="21012" y="16042"/>
                  <a:pt x="20989" y="16057"/>
                  <a:pt x="20967" y="16071"/>
                </a:cubicBezTo>
                <a:cubicBezTo>
                  <a:pt x="21013" y="16095"/>
                  <a:pt x="21035" y="16081"/>
                  <a:pt x="21035" y="16028"/>
                </a:cubicBezTo>
                <a:close/>
                <a:moveTo>
                  <a:pt x="23060" y="8958"/>
                </a:moveTo>
                <a:cubicBezTo>
                  <a:pt x="23055" y="8901"/>
                  <a:pt x="23032" y="8884"/>
                  <a:pt x="22980" y="8895"/>
                </a:cubicBezTo>
                <a:cubicBezTo>
                  <a:pt x="22991" y="8943"/>
                  <a:pt x="23016" y="8956"/>
                  <a:pt x="23060" y="8958"/>
                </a:cubicBezTo>
                <a:close/>
                <a:moveTo>
                  <a:pt x="9756" y="8934"/>
                </a:moveTo>
                <a:cubicBezTo>
                  <a:pt x="9715" y="8880"/>
                  <a:pt x="9688" y="8871"/>
                  <a:pt x="9649" y="8920"/>
                </a:cubicBezTo>
                <a:cubicBezTo>
                  <a:pt x="9677" y="8924"/>
                  <a:pt x="9706" y="8927"/>
                  <a:pt x="9756" y="8934"/>
                </a:cubicBezTo>
                <a:close/>
                <a:moveTo>
                  <a:pt x="21238" y="15870"/>
                </a:moveTo>
                <a:cubicBezTo>
                  <a:pt x="21255" y="15847"/>
                  <a:pt x="21273" y="15825"/>
                  <a:pt x="21291" y="15803"/>
                </a:cubicBezTo>
                <a:cubicBezTo>
                  <a:pt x="21282" y="15796"/>
                  <a:pt x="21274" y="15789"/>
                  <a:pt x="21265" y="15782"/>
                </a:cubicBezTo>
                <a:cubicBezTo>
                  <a:pt x="21247" y="15802"/>
                  <a:pt x="21229" y="15823"/>
                  <a:pt x="21210" y="15843"/>
                </a:cubicBezTo>
                <a:cubicBezTo>
                  <a:pt x="21219" y="15852"/>
                  <a:pt x="21228" y="15861"/>
                  <a:pt x="21238" y="15870"/>
                </a:cubicBezTo>
                <a:close/>
                <a:moveTo>
                  <a:pt x="9014" y="1278"/>
                </a:moveTo>
                <a:cubicBezTo>
                  <a:pt x="8968" y="1226"/>
                  <a:pt x="8940" y="1233"/>
                  <a:pt x="8915" y="1288"/>
                </a:cubicBezTo>
                <a:cubicBezTo>
                  <a:pt x="8943" y="1285"/>
                  <a:pt x="8971" y="1282"/>
                  <a:pt x="9014" y="1278"/>
                </a:cubicBezTo>
                <a:close/>
                <a:moveTo>
                  <a:pt x="6697" y="1279"/>
                </a:moveTo>
                <a:cubicBezTo>
                  <a:pt x="6722" y="1276"/>
                  <a:pt x="6748" y="1274"/>
                  <a:pt x="6773" y="1272"/>
                </a:cubicBezTo>
                <a:cubicBezTo>
                  <a:pt x="6773" y="1264"/>
                  <a:pt x="6773" y="1257"/>
                  <a:pt x="6772" y="1249"/>
                </a:cubicBezTo>
                <a:cubicBezTo>
                  <a:pt x="6748" y="1249"/>
                  <a:pt x="6724" y="1249"/>
                  <a:pt x="6699" y="1249"/>
                </a:cubicBezTo>
                <a:cubicBezTo>
                  <a:pt x="6699" y="1259"/>
                  <a:pt x="6698" y="1269"/>
                  <a:pt x="6697" y="1279"/>
                </a:cubicBezTo>
                <a:close/>
                <a:moveTo>
                  <a:pt x="5700" y="1279"/>
                </a:moveTo>
                <a:cubicBezTo>
                  <a:pt x="5738" y="1281"/>
                  <a:pt x="5765" y="1283"/>
                  <a:pt x="5793" y="1285"/>
                </a:cubicBezTo>
                <a:cubicBezTo>
                  <a:pt x="5764" y="1230"/>
                  <a:pt x="5736" y="1229"/>
                  <a:pt x="5700" y="1279"/>
                </a:cubicBezTo>
                <a:close/>
                <a:moveTo>
                  <a:pt x="35521" y="15882"/>
                </a:moveTo>
                <a:cubicBezTo>
                  <a:pt x="35524" y="15887"/>
                  <a:pt x="35534" y="15887"/>
                  <a:pt x="35548" y="15893"/>
                </a:cubicBezTo>
                <a:cubicBezTo>
                  <a:pt x="35552" y="15864"/>
                  <a:pt x="35556" y="15838"/>
                  <a:pt x="35560" y="15811"/>
                </a:cubicBezTo>
                <a:cubicBezTo>
                  <a:pt x="35504" y="15822"/>
                  <a:pt x="35495" y="15848"/>
                  <a:pt x="35521" y="15882"/>
                </a:cubicBezTo>
                <a:close/>
                <a:moveTo>
                  <a:pt x="10887" y="1014"/>
                </a:moveTo>
                <a:cubicBezTo>
                  <a:pt x="10883" y="1018"/>
                  <a:pt x="10885" y="1028"/>
                  <a:pt x="10882" y="1042"/>
                </a:cubicBezTo>
                <a:cubicBezTo>
                  <a:pt x="10911" y="1044"/>
                  <a:pt x="10938" y="1045"/>
                  <a:pt x="10988" y="1047"/>
                </a:cubicBezTo>
                <a:cubicBezTo>
                  <a:pt x="10947" y="994"/>
                  <a:pt x="10919" y="990"/>
                  <a:pt x="10887" y="1014"/>
                </a:cubicBezTo>
                <a:close/>
                <a:moveTo>
                  <a:pt x="22245" y="8142"/>
                </a:moveTo>
                <a:cubicBezTo>
                  <a:pt x="22197" y="8184"/>
                  <a:pt x="22191" y="8212"/>
                  <a:pt x="22245" y="8265"/>
                </a:cubicBezTo>
                <a:cubicBezTo>
                  <a:pt x="22245" y="8217"/>
                  <a:pt x="22245" y="8188"/>
                  <a:pt x="22245" y="8142"/>
                </a:cubicBezTo>
                <a:close/>
                <a:moveTo>
                  <a:pt x="7669" y="1081"/>
                </a:moveTo>
                <a:cubicBezTo>
                  <a:pt x="7689" y="1091"/>
                  <a:pt x="7708" y="1102"/>
                  <a:pt x="7729" y="1111"/>
                </a:cubicBezTo>
                <a:lnTo>
                  <a:pt x="7743" y="1085"/>
                </a:lnTo>
                <a:cubicBezTo>
                  <a:pt x="7726" y="1071"/>
                  <a:pt x="7707" y="1060"/>
                  <a:pt x="7688" y="1048"/>
                </a:cubicBezTo>
                <a:cubicBezTo>
                  <a:pt x="7682" y="1059"/>
                  <a:pt x="7676" y="1070"/>
                  <a:pt x="7669" y="1081"/>
                </a:cubicBezTo>
                <a:close/>
                <a:moveTo>
                  <a:pt x="22474" y="5256"/>
                </a:moveTo>
                <a:cubicBezTo>
                  <a:pt x="22474" y="5265"/>
                  <a:pt x="22497" y="5284"/>
                  <a:pt x="22502" y="5282"/>
                </a:cubicBezTo>
                <a:cubicBezTo>
                  <a:pt x="22517" y="5276"/>
                  <a:pt x="22537" y="5261"/>
                  <a:pt x="22538" y="5249"/>
                </a:cubicBezTo>
                <a:cubicBezTo>
                  <a:pt x="22538" y="5236"/>
                  <a:pt x="22518" y="5223"/>
                  <a:pt x="22498" y="5199"/>
                </a:cubicBezTo>
                <a:cubicBezTo>
                  <a:pt x="22486" y="5226"/>
                  <a:pt x="22474" y="5241"/>
                  <a:pt x="22474" y="5256"/>
                </a:cubicBezTo>
                <a:close/>
                <a:moveTo>
                  <a:pt x="24287" y="5235"/>
                </a:moveTo>
                <a:cubicBezTo>
                  <a:pt x="24270" y="5229"/>
                  <a:pt x="24253" y="5215"/>
                  <a:pt x="24238" y="5218"/>
                </a:cubicBezTo>
                <a:cubicBezTo>
                  <a:pt x="24224" y="5220"/>
                  <a:pt x="24210" y="5237"/>
                  <a:pt x="24202" y="5250"/>
                </a:cubicBezTo>
                <a:cubicBezTo>
                  <a:pt x="24200" y="5254"/>
                  <a:pt x="24217" y="5277"/>
                  <a:pt x="24227" y="5279"/>
                </a:cubicBezTo>
                <a:cubicBezTo>
                  <a:pt x="24241" y="5280"/>
                  <a:pt x="24256" y="5269"/>
                  <a:pt x="24270" y="5264"/>
                </a:cubicBezTo>
                <a:cubicBezTo>
                  <a:pt x="24276" y="5254"/>
                  <a:pt x="24281" y="5245"/>
                  <a:pt x="24287" y="5235"/>
                </a:cubicBezTo>
                <a:close/>
                <a:moveTo>
                  <a:pt x="19567" y="14575"/>
                </a:moveTo>
                <a:cubicBezTo>
                  <a:pt x="19569" y="14602"/>
                  <a:pt x="19570" y="14629"/>
                  <a:pt x="19571" y="14656"/>
                </a:cubicBezTo>
                <a:cubicBezTo>
                  <a:pt x="19580" y="14656"/>
                  <a:pt x="19590" y="14656"/>
                  <a:pt x="19599" y="14655"/>
                </a:cubicBezTo>
                <a:cubicBezTo>
                  <a:pt x="19599" y="14629"/>
                  <a:pt x="19599" y="14602"/>
                  <a:pt x="19599" y="14576"/>
                </a:cubicBezTo>
                <a:cubicBezTo>
                  <a:pt x="19588" y="14575"/>
                  <a:pt x="19578" y="14575"/>
                  <a:pt x="19567" y="14575"/>
                </a:cubicBezTo>
                <a:close/>
                <a:moveTo>
                  <a:pt x="10628" y="553"/>
                </a:moveTo>
                <a:cubicBezTo>
                  <a:pt x="10661" y="542"/>
                  <a:pt x="10686" y="533"/>
                  <a:pt x="10711" y="525"/>
                </a:cubicBezTo>
                <a:cubicBezTo>
                  <a:pt x="10655" y="503"/>
                  <a:pt x="10655" y="503"/>
                  <a:pt x="10628" y="553"/>
                </a:cubicBezTo>
                <a:close/>
                <a:moveTo>
                  <a:pt x="37048" y="18311"/>
                </a:moveTo>
                <a:cubicBezTo>
                  <a:pt x="37051" y="18294"/>
                  <a:pt x="37046" y="18276"/>
                  <a:pt x="37043" y="18249"/>
                </a:cubicBezTo>
                <a:cubicBezTo>
                  <a:pt x="36994" y="18277"/>
                  <a:pt x="36981" y="18304"/>
                  <a:pt x="37020" y="18362"/>
                </a:cubicBezTo>
                <a:cubicBezTo>
                  <a:pt x="37035" y="18335"/>
                  <a:pt x="37047" y="18324"/>
                  <a:pt x="37048" y="18311"/>
                </a:cubicBezTo>
                <a:close/>
                <a:moveTo>
                  <a:pt x="32381" y="11693"/>
                </a:moveTo>
                <a:cubicBezTo>
                  <a:pt x="32364" y="11677"/>
                  <a:pt x="32346" y="11661"/>
                  <a:pt x="32329" y="11645"/>
                </a:cubicBezTo>
                <a:cubicBezTo>
                  <a:pt x="32323" y="11651"/>
                  <a:pt x="32317" y="11658"/>
                  <a:pt x="32311" y="11664"/>
                </a:cubicBezTo>
                <a:cubicBezTo>
                  <a:pt x="32327" y="11681"/>
                  <a:pt x="32343" y="11698"/>
                  <a:pt x="32360" y="11715"/>
                </a:cubicBezTo>
                <a:cubicBezTo>
                  <a:pt x="32367" y="11708"/>
                  <a:pt x="32374" y="11700"/>
                  <a:pt x="32381" y="11693"/>
                </a:cubicBezTo>
                <a:close/>
                <a:moveTo>
                  <a:pt x="23039" y="14901"/>
                </a:moveTo>
                <a:cubicBezTo>
                  <a:pt x="23070" y="14857"/>
                  <a:pt x="23066" y="14829"/>
                  <a:pt x="23018" y="14808"/>
                </a:cubicBezTo>
                <a:cubicBezTo>
                  <a:pt x="22995" y="14847"/>
                  <a:pt x="22999" y="14876"/>
                  <a:pt x="23039" y="14901"/>
                </a:cubicBezTo>
                <a:close/>
                <a:moveTo>
                  <a:pt x="21531" y="5466"/>
                </a:moveTo>
                <a:cubicBezTo>
                  <a:pt x="21520" y="5467"/>
                  <a:pt x="21510" y="5481"/>
                  <a:pt x="21500" y="5490"/>
                </a:cubicBezTo>
                <a:cubicBezTo>
                  <a:pt x="21511" y="5501"/>
                  <a:pt x="21520" y="5517"/>
                  <a:pt x="21533" y="5523"/>
                </a:cubicBezTo>
                <a:cubicBezTo>
                  <a:pt x="21539" y="5525"/>
                  <a:pt x="21553" y="5507"/>
                  <a:pt x="21570" y="5492"/>
                </a:cubicBezTo>
                <a:cubicBezTo>
                  <a:pt x="21553" y="5480"/>
                  <a:pt x="21542" y="5466"/>
                  <a:pt x="21531" y="5466"/>
                </a:cubicBezTo>
                <a:close/>
                <a:moveTo>
                  <a:pt x="22760" y="5526"/>
                </a:moveTo>
                <a:cubicBezTo>
                  <a:pt x="22773" y="5524"/>
                  <a:pt x="22786" y="5506"/>
                  <a:pt x="22792" y="5491"/>
                </a:cubicBezTo>
                <a:cubicBezTo>
                  <a:pt x="22794" y="5487"/>
                  <a:pt x="22776" y="5465"/>
                  <a:pt x="22766" y="5465"/>
                </a:cubicBezTo>
                <a:cubicBezTo>
                  <a:pt x="22752" y="5465"/>
                  <a:pt x="22738" y="5477"/>
                  <a:pt x="22714" y="5489"/>
                </a:cubicBezTo>
                <a:cubicBezTo>
                  <a:pt x="22736" y="5508"/>
                  <a:pt x="22750" y="5528"/>
                  <a:pt x="22760" y="5526"/>
                </a:cubicBezTo>
                <a:close/>
                <a:moveTo>
                  <a:pt x="35113" y="5738"/>
                </a:moveTo>
                <a:cubicBezTo>
                  <a:pt x="35112" y="5673"/>
                  <a:pt x="35087" y="5671"/>
                  <a:pt x="35020" y="5701"/>
                </a:cubicBezTo>
                <a:cubicBezTo>
                  <a:pt x="35064" y="5718"/>
                  <a:pt x="35085" y="5727"/>
                  <a:pt x="35113" y="5738"/>
                </a:cubicBezTo>
                <a:close/>
                <a:moveTo>
                  <a:pt x="12457" y="1792"/>
                </a:moveTo>
                <a:cubicBezTo>
                  <a:pt x="12428" y="1786"/>
                  <a:pt x="12398" y="1779"/>
                  <a:pt x="12369" y="1773"/>
                </a:cubicBezTo>
                <a:cubicBezTo>
                  <a:pt x="12367" y="1782"/>
                  <a:pt x="12365" y="1792"/>
                  <a:pt x="12363" y="1801"/>
                </a:cubicBezTo>
                <a:cubicBezTo>
                  <a:pt x="12393" y="1807"/>
                  <a:pt x="12422" y="1813"/>
                  <a:pt x="12452" y="1819"/>
                </a:cubicBezTo>
                <a:cubicBezTo>
                  <a:pt x="12454" y="1810"/>
                  <a:pt x="12456" y="1801"/>
                  <a:pt x="12457" y="1792"/>
                </a:cubicBezTo>
                <a:close/>
                <a:moveTo>
                  <a:pt x="35033" y="14079"/>
                </a:moveTo>
                <a:cubicBezTo>
                  <a:pt x="35005" y="14121"/>
                  <a:pt x="35014" y="14150"/>
                  <a:pt x="35060" y="14170"/>
                </a:cubicBezTo>
                <a:cubicBezTo>
                  <a:pt x="35091" y="14128"/>
                  <a:pt x="35075" y="14101"/>
                  <a:pt x="35033" y="14079"/>
                </a:cubicBezTo>
                <a:close/>
                <a:moveTo>
                  <a:pt x="33898" y="1818"/>
                </a:moveTo>
                <a:cubicBezTo>
                  <a:pt x="33857" y="1818"/>
                  <a:pt x="33827" y="1818"/>
                  <a:pt x="33785" y="1818"/>
                </a:cubicBezTo>
                <a:cubicBezTo>
                  <a:pt x="33826" y="1873"/>
                  <a:pt x="33857" y="1879"/>
                  <a:pt x="33898" y="1818"/>
                </a:cubicBezTo>
                <a:close/>
                <a:moveTo>
                  <a:pt x="24003" y="5771"/>
                </a:moveTo>
                <a:cubicBezTo>
                  <a:pt x="24010" y="5759"/>
                  <a:pt x="24025" y="5741"/>
                  <a:pt x="24022" y="5737"/>
                </a:cubicBezTo>
                <a:cubicBezTo>
                  <a:pt x="24013" y="5725"/>
                  <a:pt x="23996" y="5717"/>
                  <a:pt x="23982" y="5708"/>
                </a:cubicBezTo>
                <a:cubicBezTo>
                  <a:pt x="23976" y="5720"/>
                  <a:pt x="23965" y="5732"/>
                  <a:pt x="23964" y="5745"/>
                </a:cubicBezTo>
                <a:cubicBezTo>
                  <a:pt x="23962" y="5759"/>
                  <a:pt x="23970" y="5775"/>
                  <a:pt x="23974" y="5790"/>
                </a:cubicBezTo>
                <a:cubicBezTo>
                  <a:pt x="23983" y="5784"/>
                  <a:pt x="23993" y="5777"/>
                  <a:pt x="24003" y="5771"/>
                </a:cubicBezTo>
                <a:close/>
                <a:moveTo>
                  <a:pt x="32801" y="12904"/>
                </a:moveTo>
                <a:cubicBezTo>
                  <a:pt x="32843" y="12884"/>
                  <a:pt x="32868" y="12872"/>
                  <a:pt x="32917" y="12848"/>
                </a:cubicBezTo>
                <a:cubicBezTo>
                  <a:pt x="32845" y="12820"/>
                  <a:pt x="32826" y="12846"/>
                  <a:pt x="32801" y="12904"/>
                </a:cubicBezTo>
                <a:close/>
                <a:moveTo>
                  <a:pt x="21970" y="14147"/>
                </a:moveTo>
                <a:cubicBezTo>
                  <a:pt x="21997" y="14119"/>
                  <a:pt x="22015" y="14100"/>
                  <a:pt x="22033" y="14081"/>
                </a:cubicBezTo>
                <a:cubicBezTo>
                  <a:pt x="21972" y="14063"/>
                  <a:pt x="21957" y="14085"/>
                  <a:pt x="21970" y="14147"/>
                </a:cubicBezTo>
                <a:close/>
                <a:moveTo>
                  <a:pt x="9751" y="18331"/>
                </a:moveTo>
                <a:cubicBezTo>
                  <a:pt x="9741" y="18304"/>
                  <a:pt x="9731" y="18278"/>
                  <a:pt x="9721" y="18252"/>
                </a:cubicBezTo>
                <a:cubicBezTo>
                  <a:pt x="9703" y="18307"/>
                  <a:pt x="9703" y="18307"/>
                  <a:pt x="9751" y="18331"/>
                </a:cubicBezTo>
                <a:close/>
                <a:moveTo>
                  <a:pt x="9193" y="2240"/>
                </a:moveTo>
                <a:cubicBezTo>
                  <a:pt x="9147" y="2245"/>
                  <a:pt x="9136" y="2267"/>
                  <a:pt x="9153" y="2312"/>
                </a:cubicBezTo>
                <a:cubicBezTo>
                  <a:pt x="9196" y="2302"/>
                  <a:pt x="9217" y="2286"/>
                  <a:pt x="9193" y="2240"/>
                </a:cubicBezTo>
                <a:close/>
                <a:moveTo>
                  <a:pt x="22011" y="5218"/>
                </a:moveTo>
                <a:cubicBezTo>
                  <a:pt x="21999" y="5221"/>
                  <a:pt x="21989" y="5244"/>
                  <a:pt x="21986" y="5259"/>
                </a:cubicBezTo>
                <a:cubicBezTo>
                  <a:pt x="21985" y="5266"/>
                  <a:pt x="22009" y="5284"/>
                  <a:pt x="22018" y="5282"/>
                </a:cubicBezTo>
                <a:cubicBezTo>
                  <a:pt x="22032" y="5278"/>
                  <a:pt x="22044" y="5263"/>
                  <a:pt x="22067" y="5244"/>
                </a:cubicBezTo>
                <a:cubicBezTo>
                  <a:pt x="22040" y="5231"/>
                  <a:pt x="22023" y="5214"/>
                  <a:pt x="22011" y="5218"/>
                </a:cubicBezTo>
                <a:close/>
                <a:moveTo>
                  <a:pt x="9883" y="1555"/>
                </a:moveTo>
                <a:cubicBezTo>
                  <a:pt x="9927" y="1614"/>
                  <a:pt x="9956" y="1618"/>
                  <a:pt x="10003" y="1562"/>
                </a:cubicBezTo>
                <a:cubicBezTo>
                  <a:pt x="9958" y="1559"/>
                  <a:pt x="9929" y="1558"/>
                  <a:pt x="9883" y="1555"/>
                </a:cubicBezTo>
                <a:close/>
                <a:moveTo>
                  <a:pt x="20986" y="539"/>
                </a:moveTo>
                <a:cubicBezTo>
                  <a:pt x="21014" y="539"/>
                  <a:pt x="21042" y="539"/>
                  <a:pt x="21096" y="539"/>
                </a:cubicBezTo>
                <a:cubicBezTo>
                  <a:pt x="21013" y="491"/>
                  <a:pt x="20987" y="493"/>
                  <a:pt x="20986" y="539"/>
                </a:cubicBezTo>
                <a:close/>
                <a:moveTo>
                  <a:pt x="33791" y="6933"/>
                </a:moveTo>
                <a:cubicBezTo>
                  <a:pt x="33793" y="6964"/>
                  <a:pt x="33796" y="6987"/>
                  <a:pt x="33798" y="7010"/>
                </a:cubicBezTo>
                <a:cubicBezTo>
                  <a:pt x="33840" y="6965"/>
                  <a:pt x="33840" y="6965"/>
                  <a:pt x="33791" y="6933"/>
                </a:cubicBezTo>
                <a:close/>
                <a:moveTo>
                  <a:pt x="20015" y="2039"/>
                </a:moveTo>
                <a:cubicBezTo>
                  <a:pt x="20042" y="2039"/>
                  <a:pt x="20065" y="2039"/>
                  <a:pt x="20094" y="2039"/>
                </a:cubicBezTo>
                <a:cubicBezTo>
                  <a:pt x="20051" y="1987"/>
                  <a:pt x="20051" y="1987"/>
                  <a:pt x="20015" y="2039"/>
                </a:cubicBezTo>
                <a:close/>
                <a:moveTo>
                  <a:pt x="13428" y="2962"/>
                </a:moveTo>
                <a:cubicBezTo>
                  <a:pt x="13351" y="2967"/>
                  <a:pt x="13333" y="2990"/>
                  <a:pt x="13350" y="3059"/>
                </a:cubicBezTo>
                <a:cubicBezTo>
                  <a:pt x="13377" y="3025"/>
                  <a:pt x="13396" y="3002"/>
                  <a:pt x="13428" y="2962"/>
                </a:cubicBezTo>
                <a:close/>
                <a:moveTo>
                  <a:pt x="34544" y="6724"/>
                </a:moveTo>
                <a:cubicBezTo>
                  <a:pt x="34580" y="6735"/>
                  <a:pt x="34606" y="6727"/>
                  <a:pt x="34614" y="6660"/>
                </a:cubicBezTo>
                <a:cubicBezTo>
                  <a:pt x="34579" y="6674"/>
                  <a:pt x="34555" y="6684"/>
                  <a:pt x="34530" y="6693"/>
                </a:cubicBezTo>
                <a:cubicBezTo>
                  <a:pt x="34535" y="6704"/>
                  <a:pt x="34539" y="6714"/>
                  <a:pt x="34544" y="6724"/>
                </a:cubicBezTo>
                <a:close/>
                <a:moveTo>
                  <a:pt x="23996" y="5955"/>
                </a:moveTo>
                <a:cubicBezTo>
                  <a:pt x="23986" y="5954"/>
                  <a:pt x="23974" y="5968"/>
                  <a:pt x="23963" y="5975"/>
                </a:cubicBezTo>
                <a:cubicBezTo>
                  <a:pt x="23973" y="5988"/>
                  <a:pt x="23981" y="6004"/>
                  <a:pt x="23994" y="6013"/>
                </a:cubicBezTo>
                <a:cubicBezTo>
                  <a:pt x="23998" y="6015"/>
                  <a:pt x="24016" y="5997"/>
                  <a:pt x="24034" y="5984"/>
                </a:cubicBezTo>
                <a:cubicBezTo>
                  <a:pt x="24017" y="5970"/>
                  <a:pt x="24007" y="5955"/>
                  <a:pt x="23996" y="5955"/>
                </a:cubicBezTo>
                <a:close/>
                <a:moveTo>
                  <a:pt x="1752" y="2037"/>
                </a:moveTo>
                <a:cubicBezTo>
                  <a:pt x="1761" y="2087"/>
                  <a:pt x="1787" y="2100"/>
                  <a:pt x="1838" y="2089"/>
                </a:cubicBezTo>
                <a:cubicBezTo>
                  <a:pt x="1813" y="2060"/>
                  <a:pt x="1806" y="2017"/>
                  <a:pt x="1752" y="2037"/>
                </a:cubicBezTo>
                <a:close/>
                <a:moveTo>
                  <a:pt x="31814" y="1606"/>
                </a:moveTo>
                <a:cubicBezTo>
                  <a:pt x="31863" y="1609"/>
                  <a:pt x="31891" y="1610"/>
                  <a:pt x="31941" y="1613"/>
                </a:cubicBezTo>
                <a:cubicBezTo>
                  <a:pt x="31893" y="1563"/>
                  <a:pt x="31866" y="1551"/>
                  <a:pt x="31814" y="1606"/>
                </a:cubicBezTo>
                <a:close/>
                <a:moveTo>
                  <a:pt x="35515" y="15320"/>
                </a:moveTo>
                <a:cubicBezTo>
                  <a:pt x="35503" y="15376"/>
                  <a:pt x="35505" y="15407"/>
                  <a:pt x="35587" y="15414"/>
                </a:cubicBezTo>
                <a:cubicBezTo>
                  <a:pt x="35557" y="15375"/>
                  <a:pt x="35541" y="15353"/>
                  <a:pt x="35515" y="15320"/>
                </a:cubicBezTo>
                <a:close/>
                <a:moveTo>
                  <a:pt x="24478" y="4962"/>
                </a:moveTo>
                <a:cubicBezTo>
                  <a:pt x="24467" y="4963"/>
                  <a:pt x="24454" y="4984"/>
                  <a:pt x="24449" y="4999"/>
                </a:cubicBezTo>
                <a:cubicBezTo>
                  <a:pt x="24447" y="5005"/>
                  <a:pt x="24468" y="5026"/>
                  <a:pt x="24476" y="5025"/>
                </a:cubicBezTo>
                <a:cubicBezTo>
                  <a:pt x="24491" y="5024"/>
                  <a:pt x="24505" y="5010"/>
                  <a:pt x="24529" y="4996"/>
                </a:cubicBezTo>
                <a:cubicBezTo>
                  <a:pt x="24505" y="4979"/>
                  <a:pt x="24491" y="4960"/>
                  <a:pt x="24478" y="4962"/>
                </a:cubicBezTo>
                <a:close/>
                <a:moveTo>
                  <a:pt x="15063" y="2047"/>
                </a:moveTo>
                <a:cubicBezTo>
                  <a:pt x="15100" y="2036"/>
                  <a:pt x="15127" y="2027"/>
                  <a:pt x="15165" y="2015"/>
                </a:cubicBezTo>
                <a:cubicBezTo>
                  <a:pt x="15096" y="1983"/>
                  <a:pt x="15096" y="1983"/>
                  <a:pt x="15063" y="2047"/>
                </a:cubicBezTo>
                <a:close/>
                <a:moveTo>
                  <a:pt x="4246" y="2084"/>
                </a:moveTo>
                <a:cubicBezTo>
                  <a:pt x="4297" y="2103"/>
                  <a:pt x="4322" y="2085"/>
                  <a:pt x="4336" y="2033"/>
                </a:cubicBezTo>
                <a:cubicBezTo>
                  <a:pt x="4287" y="2018"/>
                  <a:pt x="4267" y="2044"/>
                  <a:pt x="4246" y="2084"/>
                </a:cubicBezTo>
                <a:close/>
                <a:moveTo>
                  <a:pt x="23546" y="2064"/>
                </a:moveTo>
                <a:cubicBezTo>
                  <a:pt x="23505" y="2058"/>
                  <a:pt x="23479" y="2055"/>
                  <a:pt x="23453" y="2051"/>
                </a:cubicBezTo>
                <a:cubicBezTo>
                  <a:pt x="23488" y="2095"/>
                  <a:pt x="23488" y="2095"/>
                  <a:pt x="23546" y="2064"/>
                </a:cubicBezTo>
                <a:close/>
                <a:moveTo>
                  <a:pt x="21979" y="14655"/>
                </a:moveTo>
                <a:cubicBezTo>
                  <a:pt x="21982" y="14658"/>
                  <a:pt x="21993" y="14655"/>
                  <a:pt x="22003" y="14654"/>
                </a:cubicBezTo>
                <a:cubicBezTo>
                  <a:pt x="22003" y="14626"/>
                  <a:pt x="22003" y="14598"/>
                  <a:pt x="22003" y="14562"/>
                </a:cubicBezTo>
                <a:cubicBezTo>
                  <a:pt x="21953" y="14591"/>
                  <a:pt x="21946" y="14620"/>
                  <a:pt x="21979" y="14655"/>
                </a:cubicBezTo>
                <a:close/>
                <a:moveTo>
                  <a:pt x="35052" y="14424"/>
                </a:moveTo>
                <a:cubicBezTo>
                  <a:pt x="35076" y="14386"/>
                  <a:pt x="35088" y="14357"/>
                  <a:pt x="35043" y="14320"/>
                </a:cubicBezTo>
                <a:cubicBezTo>
                  <a:pt x="35007" y="14363"/>
                  <a:pt x="35009" y="14392"/>
                  <a:pt x="35052" y="14424"/>
                </a:cubicBezTo>
                <a:close/>
                <a:moveTo>
                  <a:pt x="30330" y="1077"/>
                </a:moveTo>
                <a:cubicBezTo>
                  <a:pt x="30380" y="1130"/>
                  <a:pt x="30410" y="1127"/>
                  <a:pt x="30440" y="1069"/>
                </a:cubicBezTo>
                <a:cubicBezTo>
                  <a:pt x="30409" y="1071"/>
                  <a:pt x="30379" y="1074"/>
                  <a:pt x="30330" y="1077"/>
                </a:cubicBezTo>
                <a:close/>
                <a:moveTo>
                  <a:pt x="22326" y="2276"/>
                </a:moveTo>
                <a:cubicBezTo>
                  <a:pt x="22277" y="2218"/>
                  <a:pt x="22245" y="2213"/>
                  <a:pt x="22203" y="2276"/>
                </a:cubicBezTo>
                <a:cubicBezTo>
                  <a:pt x="22247" y="2276"/>
                  <a:pt x="22278" y="2276"/>
                  <a:pt x="22326" y="2276"/>
                </a:cubicBezTo>
                <a:close/>
                <a:moveTo>
                  <a:pt x="10190" y="2351"/>
                </a:moveTo>
                <a:cubicBezTo>
                  <a:pt x="10229" y="2341"/>
                  <a:pt x="10258" y="2323"/>
                  <a:pt x="10244" y="2258"/>
                </a:cubicBezTo>
                <a:cubicBezTo>
                  <a:pt x="10213" y="2286"/>
                  <a:pt x="10189" y="2308"/>
                  <a:pt x="10165" y="2330"/>
                </a:cubicBezTo>
                <a:cubicBezTo>
                  <a:pt x="10173" y="2337"/>
                  <a:pt x="10182" y="2344"/>
                  <a:pt x="10190" y="2351"/>
                </a:cubicBezTo>
                <a:close/>
                <a:moveTo>
                  <a:pt x="33560" y="1850"/>
                </a:moveTo>
                <a:cubicBezTo>
                  <a:pt x="33593" y="1867"/>
                  <a:pt x="33625" y="1875"/>
                  <a:pt x="33660" y="1813"/>
                </a:cubicBezTo>
                <a:cubicBezTo>
                  <a:pt x="33618" y="1815"/>
                  <a:pt x="33588" y="1816"/>
                  <a:pt x="33558" y="1818"/>
                </a:cubicBezTo>
                <a:cubicBezTo>
                  <a:pt x="33559" y="1828"/>
                  <a:pt x="33560" y="1839"/>
                  <a:pt x="33560" y="1850"/>
                </a:cubicBezTo>
                <a:close/>
                <a:moveTo>
                  <a:pt x="9997" y="2528"/>
                </a:moveTo>
                <a:cubicBezTo>
                  <a:pt x="9959" y="2534"/>
                  <a:pt x="9930" y="2539"/>
                  <a:pt x="9900" y="2544"/>
                </a:cubicBezTo>
                <a:cubicBezTo>
                  <a:pt x="9963" y="2591"/>
                  <a:pt x="9963" y="2591"/>
                  <a:pt x="9997" y="2528"/>
                </a:cubicBezTo>
                <a:close/>
                <a:moveTo>
                  <a:pt x="32554" y="11428"/>
                </a:moveTo>
                <a:cubicBezTo>
                  <a:pt x="32593" y="11463"/>
                  <a:pt x="32623" y="11468"/>
                  <a:pt x="32665" y="11430"/>
                </a:cubicBezTo>
                <a:cubicBezTo>
                  <a:pt x="32625" y="11408"/>
                  <a:pt x="32596" y="11399"/>
                  <a:pt x="32554" y="11428"/>
                </a:cubicBezTo>
                <a:close/>
                <a:moveTo>
                  <a:pt x="21215" y="3282"/>
                </a:moveTo>
                <a:cubicBezTo>
                  <a:pt x="21250" y="3346"/>
                  <a:pt x="21282" y="3345"/>
                  <a:pt x="21318" y="3282"/>
                </a:cubicBezTo>
                <a:cubicBezTo>
                  <a:pt x="21287" y="3282"/>
                  <a:pt x="21256" y="3282"/>
                  <a:pt x="21215" y="3282"/>
                </a:cubicBezTo>
                <a:close/>
                <a:moveTo>
                  <a:pt x="32175" y="11383"/>
                </a:moveTo>
                <a:cubicBezTo>
                  <a:pt x="32113" y="11345"/>
                  <a:pt x="32113" y="11345"/>
                  <a:pt x="32073" y="11402"/>
                </a:cubicBezTo>
                <a:cubicBezTo>
                  <a:pt x="32109" y="11395"/>
                  <a:pt x="32139" y="11389"/>
                  <a:pt x="32175" y="11383"/>
                </a:cubicBezTo>
                <a:close/>
                <a:moveTo>
                  <a:pt x="23201" y="11185"/>
                </a:moveTo>
                <a:cubicBezTo>
                  <a:pt x="23232" y="11163"/>
                  <a:pt x="23255" y="11147"/>
                  <a:pt x="23278" y="11130"/>
                </a:cubicBezTo>
                <a:cubicBezTo>
                  <a:pt x="23220" y="11107"/>
                  <a:pt x="23190" y="11116"/>
                  <a:pt x="23201" y="11185"/>
                </a:cubicBezTo>
                <a:close/>
                <a:moveTo>
                  <a:pt x="8244" y="1495"/>
                </a:moveTo>
                <a:cubicBezTo>
                  <a:pt x="8205" y="1473"/>
                  <a:pt x="8176" y="1480"/>
                  <a:pt x="8154" y="1550"/>
                </a:cubicBezTo>
                <a:cubicBezTo>
                  <a:pt x="8195" y="1540"/>
                  <a:pt x="8224" y="1533"/>
                  <a:pt x="8252" y="1526"/>
                </a:cubicBezTo>
                <a:cubicBezTo>
                  <a:pt x="8249" y="1515"/>
                  <a:pt x="8247" y="1505"/>
                  <a:pt x="8244" y="1495"/>
                </a:cubicBezTo>
                <a:close/>
                <a:moveTo>
                  <a:pt x="12650" y="1729"/>
                </a:moveTo>
                <a:cubicBezTo>
                  <a:pt x="12632" y="1792"/>
                  <a:pt x="12672" y="1794"/>
                  <a:pt x="12710" y="1807"/>
                </a:cubicBezTo>
                <a:cubicBezTo>
                  <a:pt x="12716" y="1753"/>
                  <a:pt x="12694" y="1735"/>
                  <a:pt x="12650" y="1729"/>
                </a:cubicBezTo>
                <a:close/>
                <a:moveTo>
                  <a:pt x="23712" y="10693"/>
                </a:moveTo>
                <a:cubicBezTo>
                  <a:pt x="23724" y="10668"/>
                  <a:pt x="23735" y="10646"/>
                  <a:pt x="23757" y="10601"/>
                </a:cubicBezTo>
                <a:cubicBezTo>
                  <a:pt x="23676" y="10645"/>
                  <a:pt x="23676" y="10645"/>
                  <a:pt x="23712" y="10693"/>
                </a:cubicBezTo>
                <a:close/>
                <a:moveTo>
                  <a:pt x="4822" y="1792"/>
                </a:moveTo>
                <a:cubicBezTo>
                  <a:pt x="4806" y="1729"/>
                  <a:pt x="4778" y="1719"/>
                  <a:pt x="4730" y="1757"/>
                </a:cubicBezTo>
                <a:cubicBezTo>
                  <a:pt x="4757" y="1767"/>
                  <a:pt x="4784" y="1778"/>
                  <a:pt x="4822" y="1792"/>
                </a:cubicBezTo>
                <a:close/>
                <a:moveTo>
                  <a:pt x="5799" y="1581"/>
                </a:moveTo>
                <a:cubicBezTo>
                  <a:pt x="5802" y="1577"/>
                  <a:pt x="5799" y="1568"/>
                  <a:pt x="5797" y="1554"/>
                </a:cubicBezTo>
                <a:cubicBezTo>
                  <a:pt x="5768" y="1559"/>
                  <a:pt x="5740" y="1564"/>
                  <a:pt x="5687" y="1573"/>
                </a:cubicBezTo>
                <a:cubicBezTo>
                  <a:pt x="5744" y="1614"/>
                  <a:pt x="5773" y="1614"/>
                  <a:pt x="5799" y="1581"/>
                </a:cubicBezTo>
                <a:close/>
                <a:moveTo>
                  <a:pt x="9249" y="9887"/>
                </a:moveTo>
                <a:cubicBezTo>
                  <a:pt x="9214" y="9916"/>
                  <a:pt x="9189" y="9936"/>
                  <a:pt x="9156" y="9963"/>
                </a:cubicBezTo>
                <a:cubicBezTo>
                  <a:pt x="9228" y="9984"/>
                  <a:pt x="9258" y="9971"/>
                  <a:pt x="9249" y="9887"/>
                </a:cubicBezTo>
                <a:close/>
                <a:moveTo>
                  <a:pt x="34279" y="1553"/>
                </a:moveTo>
                <a:cubicBezTo>
                  <a:pt x="34306" y="1605"/>
                  <a:pt x="34344" y="1595"/>
                  <a:pt x="34411" y="1579"/>
                </a:cubicBezTo>
                <a:cubicBezTo>
                  <a:pt x="34355" y="1544"/>
                  <a:pt x="34326" y="1515"/>
                  <a:pt x="34279" y="1553"/>
                </a:cubicBezTo>
                <a:close/>
                <a:moveTo>
                  <a:pt x="20074" y="6012"/>
                </a:moveTo>
                <a:cubicBezTo>
                  <a:pt x="20048" y="5994"/>
                  <a:pt x="20024" y="5977"/>
                  <a:pt x="19997" y="5959"/>
                </a:cubicBezTo>
                <a:cubicBezTo>
                  <a:pt x="20005" y="6042"/>
                  <a:pt x="20005" y="6042"/>
                  <a:pt x="20074" y="6012"/>
                </a:cubicBezTo>
                <a:close/>
                <a:moveTo>
                  <a:pt x="36847" y="18293"/>
                </a:moveTo>
                <a:cubicBezTo>
                  <a:pt x="36816" y="18310"/>
                  <a:pt x="36793" y="18322"/>
                  <a:pt x="36770" y="18334"/>
                </a:cubicBezTo>
                <a:cubicBezTo>
                  <a:pt x="36827" y="18356"/>
                  <a:pt x="36827" y="18356"/>
                  <a:pt x="36847" y="18293"/>
                </a:cubicBezTo>
                <a:close/>
                <a:moveTo>
                  <a:pt x="9700" y="17830"/>
                </a:moveTo>
                <a:cubicBezTo>
                  <a:pt x="9699" y="17839"/>
                  <a:pt x="9708" y="17847"/>
                  <a:pt x="9715" y="17858"/>
                </a:cubicBezTo>
                <a:cubicBezTo>
                  <a:pt x="9741" y="17809"/>
                  <a:pt x="9741" y="17809"/>
                  <a:pt x="9708" y="17759"/>
                </a:cubicBezTo>
                <a:cubicBezTo>
                  <a:pt x="9704" y="17788"/>
                  <a:pt x="9700" y="17809"/>
                  <a:pt x="9700" y="17830"/>
                </a:cubicBezTo>
                <a:close/>
                <a:moveTo>
                  <a:pt x="16144" y="86"/>
                </a:moveTo>
                <a:cubicBezTo>
                  <a:pt x="16116" y="84"/>
                  <a:pt x="16088" y="81"/>
                  <a:pt x="16060" y="78"/>
                </a:cubicBezTo>
                <a:cubicBezTo>
                  <a:pt x="16086" y="136"/>
                  <a:pt x="16114" y="133"/>
                  <a:pt x="16144" y="86"/>
                </a:cubicBezTo>
                <a:close/>
                <a:moveTo>
                  <a:pt x="34384" y="17541"/>
                </a:moveTo>
                <a:cubicBezTo>
                  <a:pt x="34331" y="17493"/>
                  <a:pt x="34304" y="17504"/>
                  <a:pt x="34269" y="17567"/>
                </a:cubicBezTo>
                <a:cubicBezTo>
                  <a:pt x="34316" y="17557"/>
                  <a:pt x="34343" y="17550"/>
                  <a:pt x="34384" y="17541"/>
                </a:cubicBezTo>
                <a:close/>
                <a:moveTo>
                  <a:pt x="10470" y="5480"/>
                </a:moveTo>
                <a:cubicBezTo>
                  <a:pt x="10471" y="5480"/>
                  <a:pt x="10480" y="5459"/>
                  <a:pt x="10476" y="5453"/>
                </a:cubicBezTo>
                <a:cubicBezTo>
                  <a:pt x="10457" y="5422"/>
                  <a:pt x="10432" y="5415"/>
                  <a:pt x="10377" y="5467"/>
                </a:cubicBezTo>
                <a:cubicBezTo>
                  <a:pt x="10422" y="5474"/>
                  <a:pt x="10446" y="5478"/>
                  <a:pt x="10470" y="5480"/>
                </a:cubicBezTo>
                <a:close/>
                <a:moveTo>
                  <a:pt x="11215" y="16793"/>
                </a:moveTo>
                <a:cubicBezTo>
                  <a:pt x="11166" y="16751"/>
                  <a:pt x="11139" y="16760"/>
                  <a:pt x="11120" y="16819"/>
                </a:cubicBezTo>
                <a:cubicBezTo>
                  <a:pt x="11147" y="16812"/>
                  <a:pt x="11174" y="16804"/>
                  <a:pt x="11215" y="16793"/>
                </a:cubicBezTo>
                <a:close/>
                <a:moveTo>
                  <a:pt x="32393" y="6770"/>
                </a:moveTo>
                <a:cubicBezTo>
                  <a:pt x="32378" y="6735"/>
                  <a:pt x="32352" y="6721"/>
                  <a:pt x="32286" y="6734"/>
                </a:cubicBezTo>
                <a:cubicBezTo>
                  <a:pt x="32327" y="6762"/>
                  <a:pt x="32351" y="6778"/>
                  <a:pt x="32374" y="6794"/>
                </a:cubicBezTo>
                <a:cubicBezTo>
                  <a:pt x="32380" y="6786"/>
                  <a:pt x="32387" y="6778"/>
                  <a:pt x="32393" y="6770"/>
                </a:cubicBezTo>
                <a:close/>
                <a:moveTo>
                  <a:pt x="33629" y="16525"/>
                </a:moveTo>
                <a:cubicBezTo>
                  <a:pt x="33558" y="16532"/>
                  <a:pt x="33535" y="16553"/>
                  <a:pt x="33542" y="16632"/>
                </a:cubicBezTo>
                <a:cubicBezTo>
                  <a:pt x="33577" y="16589"/>
                  <a:pt x="33596" y="16565"/>
                  <a:pt x="33629" y="16525"/>
                </a:cubicBezTo>
                <a:close/>
                <a:moveTo>
                  <a:pt x="10133" y="4776"/>
                </a:moveTo>
                <a:cubicBezTo>
                  <a:pt x="10171" y="4751"/>
                  <a:pt x="10197" y="4735"/>
                  <a:pt x="10222" y="4718"/>
                </a:cubicBezTo>
                <a:cubicBezTo>
                  <a:pt x="10162" y="4687"/>
                  <a:pt x="10134" y="4702"/>
                  <a:pt x="10133" y="4776"/>
                </a:cubicBezTo>
                <a:close/>
                <a:moveTo>
                  <a:pt x="29842" y="794"/>
                </a:moveTo>
                <a:cubicBezTo>
                  <a:pt x="29889" y="794"/>
                  <a:pt x="29921" y="794"/>
                  <a:pt x="29978" y="794"/>
                </a:cubicBezTo>
                <a:cubicBezTo>
                  <a:pt x="29921" y="743"/>
                  <a:pt x="29890" y="734"/>
                  <a:pt x="29842" y="794"/>
                </a:cubicBezTo>
                <a:close/>
                <a:moveTo>
                  <a:pt x="28614" y="8433"/>
                </a:moveTo>
                <a:cubicBezTo>
                  <a:pt x="28652" y="8433"/>
                  <a:pt x="28684" y="8433"/>
                  <a:pt x="28715" y="8433"/>
                </a:cubicBezTo>
                <a:cubicBezTo>
                  <a:pt x="28681" y="8373"/>
                  <a:pt x="28649" y="8377"/>
                  <a:pt x="28614" y="8433"/>
                </a:cubicBezTo>
                <a:close/>
                <a:moveTo>
                  <a:pt x="8027" y="1067"/>
                </a:moveTo>
                <a:cubicBezTo>
                  <a:pt x="8012" y="991"/>
                  <a:pt x="7980" y="987"/>
                  <a:pt x="7931" y="1038"/>
                </a:cubicBezTo>
                <a:cubicBezTo>
                  <a:pt x="7959" y="1047"/>
                  <a:pt x="7988" y="1055"/>
                  <a:pt x="8027" y="1067"/>
                </a:cubicBezTo>
                <a:close/>
                <a:moveTo>
                  <a:pt x="9691" y="16032"/>
                </a:moveTo>
                <a:cubicBezTo>
                  <a:pt x="9697" y="16076"/>
                  <a:pt x="9700" y="16104"/>
                  <a:pt x="9706" y="16154"/>
                </a:cubicBezTo>
                <a:cubicBezTo>
                  <a:pt x="9754" y="16097"/>
                  <a:pt x="9757" y="16068"/>
                  <a:pt x="9691" y="16032"/>
                </a:cubicBezTo>
                <a:close/>
                <a:moveTo>
                  <a:pt x="34877" y="4552"/>
                </a:moveTo>
                <a:cubicBezTo>
                  <a:pt x="34903" y="4483"/>
                  <a:pt x="34886" y="4456"/>
                  <a:pt x="34804" y="4442"/>
                </a:cubicBezTo>
                <a:cubicBezTo>
                  <a:pt x="34835" y="4490"/>
                  <a:pt x="34852" y="4516"/>
                  <a:pt x="34877" y="4552"/>
                </a:cubicBezTo>
                <a:close/>
                <a:moveTo>
                  <a:pt x="5973" y="9140"/>
                </a:moveTo>
                <a:cubicBezTo>
                  <a:pt x="5968" y="9141"/>
                  <a:pt x="5966" y="9151"/>
                  <a:pt x="5958" y="9166"/>
                </a:cubicBezTo>
                <a:cubicBezTo>
                  <a:pt x="5982" y="9179"/>
                  <a:pt x="6006" y="9193"/>
                  <a:pt x="6038" y="9211"/>
                </a:cubicBezTo>
                <a:cubicBezTo>
                  <a:pt x="6052" y="9140"/>
                  <a:pt x="6025" y="9126"/>
                  <a:pt x="5973" y="9140"/>
                </a:cubicBezTo>
                <a:close/>
                <a:moveTo>
                  <a:pt x="7267" y="7481"/>
                </a:moveTo>
                <a:cubicBezTo>
                  <a:pt x="7280" y="7419"/>
                  <a:pt x="7264" y="7389"/>
                  <a:pt x="7186" y="7408"/>
                </a:cubicBezTo>
                <a:cubicBezTo>
                  <a:pt x="7220" y="7438"/>
                  <a:pt x="7244" y="7460"/>
                  <a:pt x="7267" y="7481"/>
                </a:cubicBezTo>
                <a:close/>
                <a:moveTo>
                  <a:pt x="29609" y="815"/>
                </a:moveTo>
                <a:cubicBezTo>
                  <a:pt x="29645" y="806"/>
                  <a:pt x="29675" y="799"/>
                  <a:pt x="29726" y="788"/>
                </a:cubicBezTo>
                <a:cubicBezTo>
                  <a:pt x="29639" y="741"/>
                  <a:pt x="29639" y="741"/>
                  <a:pt x="29609" y="815"/>
                </a:cubicBezTo>
                <a:close/>
                <a:moveTo>
                  <a:pt x="8932" y="1563"/>
                </a:moveTo>
                <a:cubicBezTo>
                  <a:pt x="8956" y="1569"/>
                  <a:pt x="8980" y="1575"/>
                  <a:pt x="9004" y="1581"/>
                </a:cubicBezTo>
                <a:cubicBezTo>
                  <a:pt x="9008" y="1562"/>
                  <a:pt x="9012" y="1543"/>
                  <a:pt x="9019" y="1511"/>
                </a:cubicBezTo>
                <a:cubicBezTo>
                  <a:pt x="8982" y="1525"/>
                  <a:pt x="8958" y="1533"/>
                  <a:pt x="8935" y="1541"/>
                </a:cubicBezTo>
                <a:cubicBezTo>
                  <a:pt x="8934" y="1548"/>
                  <a:pt x="8933" y="1556"/>
                  <a:pt x="8932" y="1563"/>
                </a:cubicBezTo>
                <a:close/>
                <a:moveTo>
                  <a:pt x="9502" y="3257"/>
                </a:moveTo>
                <a:cubicBezTo>
                  <a:pt x="9497" y="3243"/>
                  <a:pt x="9474" y="3235"/>
                  <a:pt x="9452" y="3218"/>
                </a:cubicBezTo>
                <a:cubicBezTo>
                  <a:pt x="9452" y="3264"/>
                  <a:pt x="9452" y="3294"/>
                  <a:pt x="9452" y="3328"/>
                </a:cubicBezTo>
                <a:cubicBezTo>
                  <a:pt x="9501" y="3322"/>
                  <a:pt x="9514" y="3294"/>
                  <a:pt x="9502" y="3257"/>
                </a:cubicBezTo>
                <a:close/>
                <a:moveTo>
                  <a:pt x="15798" y="64"/>
                </a:moveTo>
                <a:cubicBezTo>
                  <a:pt x="15824" y="136"/>
                  <a:pt x="15858" y="137"/>
                  <a:pt x="15904" y="84"/>
                </a:cubicBezTo>
                <a:cubicBezTo>
                  <a:pt x="15872" y="78"/>
                  <a:pt x="15840" y="72"/>
                  <a:pt x="15798" y="64"/>
                </a:cubicBezTo>
                <a:close/>
                <a:moveTo>
                  <a:pt x="22204" y="13868"/>
                </a:moveTo>
                <a:cubicBezTo>
                  <a:pt x="22203" y="13873"/>
                  <a:pt x="22211" y="13880"/>
                  <a:pt x="22219" y="13891"/>
                </a:cubicBezTo>
                <a:cubicBezTo>
                  <a:pt x="22241" y="13871"/>
                  <a:pt x="22262" y="13852"/>
                  <a:pt x="22297" y="13821"/>
                </a:cubicBezTo>
                <a:cubicBezTo>
                  <a:pt x="22230" y="13807"/>
                  <a:pt x="22209" y="13828"/>
                  <a:pt x="22204" y="13868"/>
                </a:cubicBezTo>
                <a:close/>
                <a:moveTo>
                  <a:pt x="19731" y="6943"/>
                </a:moveTo>
                <a:cubicBezTo>
                  <a:pt x="19755" y="7012"/>
                  <a:pt x="19774" y="7037"/>
                  <a:pt x="19831" y="6985"/>
                </a:cubicBezTo>
                <a:cubicBezTo>
                  <a:pt x="19805" y="6974"/>
                  <a:pt x="19779" y="6963"/>
                  <a:pt x="19731" y="6943"/>
                </a:cubicBezTo>
                <a:close/>
                <a:moveTo>
                  <a:pt x="20789" y="7024"/>
                </a:moveTo>
                <a:cubicBezTo>
                  <a:pt x="20797" y="7024"/>
                  <a:pt x="20805" y="7014"/>
                  <a:pt x="20819" y="7006"/>
                </a:cubicBezTo>
                <a:cubicBezTo>
                  <a:pt x="20792" y="6982"/>
                  <a:pt x="20770" y="6963"/>
                  <a:pt x="20734" y="6931"/>
                </a:cubicBezTo>
                <a:cubicBezTo>
                  <a:pt x="20726" y="6994"/>
                  <a:pt x="20737" y="7024"/>
                  <a:pt x="20789" y="7024"/>
                </a:cubicBezTo>
                <a:close/>
                <a:moveTo>
                  <a:pt x="35576" y="12940"/>
                </a:moveTo>
                <a:cubicBezTo>
                  <a:pt x="35565" y="12901"/>
                  <a:pt x="35556" y="12871"/>
                  <a:pt x="35546" y="12835"/>
                </a:cubicBezTo>
                <a:cubicBezTo>
                  <a:pt x="35514" y="12900"/>
                  <a:pt x="35514" y="12900"/>
                  <a:pt x="35576" y="12940"/>
                </a:cubicBezTo>
                <a:close/>
                <a:moveTo>
                  <a:pt x="9904" y="2015"/>
                </a:moveTo>
                <a:cubicBezTo>
                  <a:pt x="9938" y="2023"/>
                  <a:pt x="9967" y="2029"/>
                  <a:pt x="10006" y="2037"/>
                </a:cubicBezTo>
                <a:cubicBezTo>
                  <a:pt x="9958" y="1959"/>
                  <a:pt x="9958" y="1959"/>
                  <a:pt x="9904" y="2015"/>
                </a:cubicBezTo>
                <a:close/>
                <a:moveTo>
                  <a:pt x="8417" y="757"/>
                </a:moveTo>
                <a:cubicBezTo>
                  <a:pt x="8411" y="762"/>
                  <a:pt x="8413" y="776"/>
                  <a:pt x="8411" y="790"/>
                </a:cubicBezTo>
                <a:cubicBezTo>
                  <a:pt x="8444" y="790"/>
                  <a:pt x="8473" y="790"/>
                  <a:pt x="8526" y="790"/>
                </a:cubicBezTo>
                <a:cubicBezTo>
                  <a:pt x="8482" y="736"/>
                  <a:pt x="8452" y="727"/>
                  <a:pt x="8417" y="757"/>
                </a:cubicBezTo>
                <a:close/>
                <a:moveTo>
                  <a:pt x="29456" y="588"/>
                </a:moveTo>
                <a:cubicBezTo>
                  <a:pt x="29420" y="580"/>
                  <a:pt x="29391" y="574"/>
                  <a:pt x="29352" y="565"/>
                </a:cubicBezTo>
                <a:cubicBezTo>
                  <a:pt x="29393" y="640"/>
                  <a:pt x="29393" y="640"/>
                  <a:pt x="29456" y="588"/>
                </a:cubicBezTo>
                <a:close/>
                <a:moveTo>
                  <a:pt x="20484" y="545"/>
                </a:moveTo>
                <a:cubicBezTo>
                  <a:pt x="20480" y="605"/>
                  <a:pt x="20509" y="623"/>
                  <a:pt x="20594" y="601"/>
                </a:cubicBezTo>
                <a:cubicBezTo>
                  <a:pt x="20561" y="564"/>
                  <a:pt x="20540" y="540"/>
                  <a:pt x="20519" y="516"/>
                </a:cubicBezTo>
                <a:cubicBezTo>
                  <a:pt x="20508" y="526"/>
                  <a:pt x="20496" y="536"/>
                  <a:pt x="20484" y="545"/>
                </a:cubicBezTo>
                <a:close/>
                <a:moveTo>
                  <a:pt x="33840" y="6794"/>
                </a:moveTo>
                <a:cubicBezTo>
                  <a:pt x="33860" y="6777"/>
                  <a:pt x="33881" y="6761"/>
                  <a:pt x="33900" y="6743"/>
                </a:cubicBezTo>
                <a:cubicBezTo>
                  <a:pt x="33903" y="6740"/>
                  <a:pt x="33896" y="6725"/>
                  <a:pt x="33891" y="6708"/>
                </a:cubicBezTo>
                <a:cubicBezTo>
                  <a:pt x="33864" y="6730"/>
                  <a:pt x="33841" y="6748"/>
                  <a:pt x="33819" y="6766"/>
                </a:cubicBezTo>
                <a:cubicBezTo>
                  <a:pt x="33826" y="6775"/>
                  <a:pt x="33833" y="6784"/>
                  <a:pt x="33840" y="6794"/>
                </a:cubicBezTo>
                <a:close/>
                <a:moveTo>
                  <a:pt x="22217" y="2496"/>
                </a:moveTo>
                <a:cubicBezTo>
                  <a:pt x="22187" y="2542"/>
                  <a:pt x="22203" y="2568"/>
                  <a:pt x="22264" y="2596"/>
                </a:cubicBezTo>
                <a:cubicBezTo>
                  <a:pt x="22271" y="2543"/>
                  <a:pt x="22269" y="2509"/>
                  <a:pt x="22217" y="2496"/>
                </a:cubicBezTo>
                <a:close/>
                <a:moveTo>
                  <a:pt x="8709" y="2511"/>
                </a:moveTo>
                <a:cubicBezTo>
                  <a:pt x="8695" y="2522"/>
                  <a:pt x="8672" y="2531"/>
                  <a:pt x="8670" y="2543"/>
                </a:cubicBezTo>
                <a:cubicBezTo>
                  <a:pt x="8663" y="2585"/>
                  <a:pt x="8692" y="2591"/>
                  <a:pt x="8757" y="2584"/>
                </a:cubicBezTo>
                <a:cubicBezTo>
                  <a:pt x="8736" y="2551"/>
                  <a:pt x="8722" y="2531"/>
                  <a:pt x="8709" y="2511"/>
                </a:cubicBezTo>
                <a:close/>
                <a:moveTo>
                  <a:pt x="11450" y="10708"/>
                </a:moveTo>
                <a:cubicBezTo>
                  <a:pt x="11455" y="10706"/>
                  <a:pt x="11456" y="10696"/>
                  <a:pt x="11461" y="10682"/>
                </a:cubicBezTo>
                <a:cubicBezTo>
                  <a:pt x="11436" y="10671"/>
                  <a:pt x="11411" y="10659"/>
                  <a:pt x="11367" y="10638"/>
                </a:cubicBezTo>
                <a:cubicBezTo>
                  <a:pt x="11374" y="10717"/>
                  <a:pt x="11402" y="10730"/>
                  <a:pt x="11450" y="10708"/>
                </a:cubicBezTo>
                <a:close/>
                <a:moveTo>
                  <a:pt x="32176" y="10881"/>
                </a:moveTo>
                <a:cubicBezTo>
                  <a:pt x="32108" y="10844"/>
                  <a:pt x="32078" y="10859"/>
                  <a:pt x="32062" y="10940"/>
                </a:cubicBezTo>
                <a:cubicBezTo>
                  <a:pt x="32107" y="10917"/>
                  <a:pt x="32137" y="10902"/>
                  <a:pt x="32176" y="10881"/>
                </a:cubicBezTo>
                <a:close/>
                <a:moveTo>
                  <a:pt x="7699" y="1831"/>
                </a:moveTo>
                <a:cubicBezTo>
                  <a:pt x="7749" y="1860"/>
                  <a:pt x="7771" y="1837"/>
                  <a:pt x="7791" y="1780"/>
                </a:cubicBezTo>
                <a:cubicBezTo>
                  <a:pt x="7733" y="1769"/>
                  <a:pt x="7705" y="1780"/>
                  <a:pt x="7699" y="1831"/>
                </a:cubicBezTo>
                <a:close/>
                <a:moveTo>
                  <a:pt x="32665" y="5948"/>
                </a:moveTo>
                <a:cubicBezTo>
                  <a:pt x="32637" y="5979"/>
                  <a:pt x="32615" y="6003"/>
                  <a:pt x="32593" y="6026"/>
                </a:cubicBezTo>
                <a:cubicBezTo>
                  <a:pt x="32657" y="6035"/>
                  <a:pt x="32681" y="6013"/>
                  <a:pt x="32665" y="5948"/>
                </a:cubicBezTo>
                <a:close/>
                <a:moveTo>
                  <a:pt x="10227" y="19060"/>
                </a:moveTo>
                <a:cubicBezTo>
                  <a:pt x="10208" y="18981"/>
                  <a:pt x="10208" y="18981"/>
                  <a:pt x="10110" y="19020"/>
                </a:cubicBezTo>
                <a:cubicBezTo>
                  <a:pt x="10164" y="19038"/>
                  <a:pt x="10193" y="19048"/>
                  <a:pt x="10227" y="19060"/>
                </a:cubicBezTo>
                <a:close/>
                <a:moveTo>
                  <a:pt x="37012" y="3560"/>
                </a:moveTo>
                <a:cubicBezTo>
                  <a:pt x="37034" y="3528"/>
                  <a:pt x="37051" y="3503"/>
                  <a:pt x="37067" y="3479"/>
                </a:cubicBezTo>
                <a:cubicBezTo>
                  <a:pt x="36994" y="3488"/>
                  <a:pt x="36994" y="3488"/>
                  <a:pt x="37012" y="3560"/>
                </a:cubicBezTo>
                <a:close/>
                <a:moveTo>
                  <a:pt x="17759" y="3544"/>
                </a:moveTo>
                <a:cubicBezTo>
                  <a:pt x="17822" y="3589"/>
                  <a:pt x="17853" y="3583"/>
                  <a:pt x="17884" y="3513"/>
                </a:cubicBezTo>
                <a:cubicBezTo>
                  <a:pt x="17837" y="3525"/>
                  <a:pt x="17807" y="3532"/>
                  <a:pt x="17759" y="3544"/>
                </a:cubicBezTo>
                <a:close/>
                <a:moveTo>
                  <a:pt x="19593" y="4008"/>
                </a:moveTo>
                <a:cubicBezTo>
                  <a:pt x="19557" y="4000"/>
                  <a:pt x="19534" y="4011"/>
                  <a:pt x="19517" y="4078"/>
                </a:cubicBezTo>
                <a:cubicBezTo>
                  <a:pt x="19561" y="4057"/>
                  <a:pt x="19585" y="4046"/>
                  <a:pt x="19609" y="4035"/>
                </a:cubicBezTo>
                <a:cubicBezTo>
                  <a:pt x="19604" y="4026"/>
                  <a:pt x="19599" y="4017"/>
                  <a:pt x="19593" y="4008"/>
                </a:cubicBezTo>
                <a:close/>
                <a:moveTo>
                  <a:pt x="8680" y="1277"/>
                </a:moveTo>
                <a:cubicBezTo>
                  <a:pt x="8708" y="1290"/>
                  <a:pt x="8736" y="1313"/>
                  <a:pt x="8783" y="1258"/>
                </a:cubicBezTo>
                <a:cubicBezTo>
                  <a:pt x="8739" y="1250"/>
                  <a:pt x="8712" y="1245"/>
                  <a:pt x="8685" y="1241"/>
                </a:cubicBezTo>
                <a:cubicBezTo>
                  <a:pt x="8683" y="1253"/>
                  <a:pt x="8681" y="1265"/>
                  <a:pt x="8680" y="1277"/>
                </a:cubicBezTo>
                <a:close/>
                <a:moveTo>
                  <a:pt x="8412" y="7985"/>
                </a:moveTo>
                <a:cubicBezTo>
                  <a:pt x="8415" y="7990"/>
                  <a:pt x="8425" y="7991"/>
                  <a:pt x="8437" y="7998"/>
                </a:cubicBezTo>
                <a:cubicBezTo>
                  <a:pt x="8448" y="7970"/>
                  <a:pt x="8458" y="7944"/>
                  <a:pt x="8476" y="7895"/>
                </a:cubicBezTo>
                <a:cubicBezTo>
                  <a:pt x="8410" y="7917"/>
                  <a:pt x="8385" y="7938"/>
                  <a:pt x="8412" y="7985"/>
                </a:cubicBezTo>
                <a:close/>
                <a:moveTo>
                  <a:pt x="23773" y="5502"/>
                </a:moveTo>
                <a:cubicBezTo>
                  <a:pt x="23770" y="5485"/>
                  <a:pt x="23751" y="5470"/>
                  <a:pt x="23738" y="5455"/>
                </a:cubicBezTo>
                <a:cubicBezTo>
                  <a:pt x="23724" y="5469"/>
                  <a:pt x="23705" y="5482"/>
                  <a:pt x="23699" y="5499"/>
                </a:cubicBezTo>
                <a:cubicBezTo>
                  <a:pt x="23696" y="5507"/>
                  <a:pt x="23718" y="5524"/>
                  <a:pt x="23749" y="5564"/>
                </a:cubicBezTo>
                <a:cubicBezTo>
                  <a:pt x="23761" y="5536"/>
                  <a:pt x="23776" y="5517"/>
                  <a:pt x="23773" y="5502"/>
                </a:cubicBezTo>
                <a:close/>
                <a:moveTo>
                  <a:pt x="21507" y="5703"/>
                </a:moveTo>
                <a:cubicBezTo>
                  <a:pt x="21495" y="5708"/>
                  <a:pt x="21490" y="5731"/>
                  <a:pt x="21478" y="5754"/>
                </a:cubicBezTo>
                <a:cubicBezTo>
                  <a:pt x="21513" y="5759"/>
                  <a:pt x="21537" y="5763"/>
                  <a:pt x="21569" y="5768"/>
                </a:cubicBezTo>
                <a:cubicBezTo>
                  <a:pt x="21572" y="5703"/>
                  <a:pt x="21550" y="5684"/>
                  <a:pt x="21507" y="5703"/>
                </a:cubicBezTo>
                <a:close/>
                <a:moveTo>
                  <a:pt x="9021" y="6707"/>
                </a:moveTo>
                <a:cubicBezTo>
                  <a:pt x="8933" y="6664"/>
                  <a:pt x="8933" y="6664"/>
                  <a:pt x="8907" y="6744"/>
                </a:cubicBezTo>
                <a:cubicBezTo>
                  <a:pt x="8946" y="6731"/>
                  <a:pt x="8976" y="6721"/>
                  <a:pt x="9021" y="6707"/>
                </a:cubicBezTo>
                <a:close/>
                <a:moveTo>
                  <a:pt x="9697" y="16279"/>
                </a:moveTo>
                <a:cubicBezTo>
                  <a:pt x="9690" y="16315"/>
                  <a:pt x="9683" y="16347"/>
                  <a:pt x="9673" y="16399"/>
                </a:cubicBezTo>
                <a:cubicBezTo>
                  <a:pt x="9764" y="16342"/>
                  <a:pt x="9764" y="16342"/>
                  <a:pt x="9697" y="16279"/>
                </a:cubicBezTo>
                <a:close/>
                <a:moveTo>
                  <a:pt x="36756" y="4288"/>
                </a:moveTo>
                <a:cubicBezTo>
                  <a:pt x="36782" y="4281"/>
                  <a:pt x="36807" y="4275"/>
                  <a:pt x="36843" y="4266"/>
                </a:cubicBezTo>
                <a:cubicBezTo>
                  <a:pt x="36822" y="4239"/>
                  <a:pt x="36809" y="4223"/>
                  <a:pt x="36796" y="4207"/>
                </a:cubicBezTo>
                <a:cubicBezTo>
                  <a:pt x="36776" y="4224"/>
                  <a:pt x="36757" y="4240"/>
                  <a:pt x="36737" y="4257"/>
                </a:cubicBezTo>
                <a:cubicBezTo>
                  <a:pt x="36744" y="4267"/>
                  <a:pt x="36750" y="4277"/>
                  <a:pt x="36756" y="4288"/>
                </a:cubicBezTo>
                <a:close/>
                <a:moveTo>
                  <a:pt x="25678" y="1008"/>
                </a:moveTo>
                <a:cubicBezTo>
                  <a:pt x="25665" y="1017"/>
                  <a:pt x="25664" y="1044"/>
                  <a:pt x="25651" y="1080"/>
                </a:cubicBezTo>
                <a:cubicBezTo>
                  <a:pt x="25701" y="1063"/>
                  <a:pt x="25732" y="1053"/>
                  <a:pt x="25764" y="1042"/>
                </a:cubicBezTo>
                <a:cubicBezTo>
                  <a:pt x="25744" y="990"/>
                  <a:pt x="25711" y="987"/>
                  <a:pt x="25678" y="1008"/>
                </a:cubicBezTo>
                <a:close/>
                <a:moveTo>
                  <a:pt x="23554" y="9955"/>
                </a:moveTo>
                <a:cubicBezTo>
                  <a:pt x="23507" y="9941"/>
                  <a:pt x="23475" y="9931"/>
                  <a:pt x="23426" y="9917"/>
                </a:cubicBezTo>
                <a:cubicBezTo>
                  <a:pt x="23457" y="9995"/>
                  <a:pt x="23488" y="10007"/>
                  <a:pt x="23554" y="9955"/>
                </a:cubicBezTo>
                <a:close/>
                <a:moveTo>
                  <a:pt x="18283" y="4296"/>
                </a:moveTo>
                <a:cubicBezTo>
                  <a:pt x="18311" y="4271"/>
                  <a:pt x="18334" y="4251"/>
                  <a:pt x="18366" y="4223"/>
                </a:cubicBezTo>
                <a:cubicBezTo>
                  <a:pt x="18275" y="4214"/>
                  <a:pt x="18275" y="4214"/>
                  <a:pt x="18283" y="4296"/>
                </a:cubicBezTo>
                <a:close/>
                <a:moveTo>
                  <a:pt x="25888" y="2042"/>
                </a:moveTo>
                <a:cubicBezTo>
                  <a:pt x="25915" y="2107"/>
                  <a:pt x="25948" y="2121"/>
                  <a:pt x="26006" y="2080"/>
                </a:cubicBezTo>
                <a:cubicBezTo>
                  <a:pt x="25972" y="2046"/>
                  <a:pt x="25939" y="2031"/>
                  <a:pt x="25888" y="2042"/>
                </a:cubicBezTo>
                <a:close/>
                <a:moveTo>
                  <a:pt x="9896" y="5455"/>
                </a:moveTo>
                <a:cubicBezTo>
                  <a:pt x="9891" y="5461"/>
                  <a:pt x="9895" y="5474"/>
                  <a:pt x="9895" y="5492"/>
                </a:cubicBezTo>
                <a:cubicBezTo>
                  <a:pt x="9930" y="5479"/>
                  <a:pt x="9957" y="5469"/>
                  <a:pt x="9993" y="5456"/>
                </a:cubicBezTo>
                <a:cubicBezTo>
                  <a:pt x="9947" y="5409"/>
                  <a:pt x="9919" y="5422"/>
                  <a:pt x="9896" y="5455"/>
                </a:cubicBezTo>
                <a:close/>
                <a:moveTo>
                  <a:pt x="32177" y="8167"/>
                </a:moveTo>
                <a:cubicBezTo>
                  <a:pt x="32089" y="8141"/>
                  <a:pt x="32089" y="8141"/>
                  <a:pt x="32073" y="8227"/>
                </a:cubicBezTo>
                <a:cubicBezTo>
                  <a:pt x="32109" y="8206"/>
                  <a:pt x="32138" y="8189"/>
                  <a:pt x="32177" y="8167"/>
                </a:cubicBezTo>
                <a:close/>
                <a:moveTo>
                  <a:pt x="613" y="3961"/>
                </a:moveTo>
                <a:cubicBezTo>
                  <a:pt x="559" y="3942"/>
                  <a:pt x="527" y="3953"/>
                  <a:pt x="507" y="4026"/>
                </a:cubicBezTo>
                <a:cubicBezTo>
                  <a:pt x="564" y="4029"/>
                  <a:pt x="599" y="4022"/>
                  <a:pt x="613" y="3961"/>
                </a:cubicBezTo>
                <a:close/>
                <a:moveTo>
                  <a:pt x="36606" y="18567"/>
                </a:moveTo>
                <a:cubicBezTo>
                  <a:pt x="36608" y="18560"/>
                  <a:pt x="36599" y="18549"/>
                  <a:pt x="36590" y="18532"/>
                </a:cubicBezTo>
                <a:cubicBezTo>
                  <a:pt x="36564" y="18552"/>
                  <a:pt x="36542" y="18569"/>
                  <a:pt x="36506" y="18597"/>
                </a:cubicBezTo>
                <a:cubicBezTo>
                  <a:pt x="36569" y="18622"/>
                  <a:pt x="36594" y="18607"/>
                  <a:pt x="36606" y="18567"/>
                </a:cubicBezTo>
                <a:close/>
                <a:moveTo>
                  <a:pt x="22722" y="5734"/>
                </a:moveTo>
                <a:cubicBezTo>
                  <a:pt x="22729" y="5752"/>
                  <a:pt x="22749" y="5764"/>
                  <a:pt x="22764" y="5778"/>
                </a:cubicBezTo>
                <a:cubicBezTo>
                  <a:pt x="22776" y="5762"/>
                  <a:pt x="22794" y="5747"/>
                  <a:pt x="22797" y="5729"/>
                </a:cubicBezTo>
                <a:cubicBezTo>
                  <a:pt x="22800" y="5712"/>
                  <a:pt x="22787" y="5693"/>
                  <a:pt x="22776" y="5661"/>
                </a:cubicBezTo>
                <a:cubicBezTo>
                  <a:pt x="22741" y="5708"/>
                  <a:pt x="22719" y="5726"/>
                  <a:pt x="22722" y="5734"/>
                </a:cubicBezTo>
                <a:close/>
                <a:moveTo>
                  <a:pt x="32636" y="7195"/>
                </a:moveTo>
                <a:cubicBezTo>
                  <a:pt x="32615" y="7188"/>
                  <a:pt x="32585" y="7168"/>
                  <a:pt x="32573" y="7176"/>
                </a:cubicBezTo>
                <a:cubicBezTo>
                  <a:pt x="32544" y="7194"/>
                  <a:pt x="32549" y="7224"/>
                  <a:pt x="32575" y="7255"/>
                </a:cubicBezTo>
                <a:cubicBezTo>
                  <a:pt x="32597" y="7242"/>
                  <a:pt x="32616" y="7232"/>
                  <a:pt x="32635" y="7222"/>
                </a:cubicBezTo>
                <a:cubicBezTo>
                  <a:pt x="32636" y="7213"/>
                  <a:pt x="32636" y="7204"/>
                  <a:pt x="32636" y="7195"/>
                </a:cubicBezTo>
                <a:close/>
                <a:moveTo>
                  <a:pt x="32319" y="6002"/>
                </a:moveTo>
                <a:cubicBezTo>
                  <a:pt x="32353" y="5988"/>
                  <a:pt x="32383" y="5976"/>
                  <a:pt x="32434" y="5955"/>
                </a:cubicBezTo>
                <a:cubicBezTo>
                  <a:pt x="32329" y="5915"/>
                  <a:pt x="32329" y="5915"/>
                  <a:pt x="32319" y="6002"/>
                </a:cubicBezTo>
                <a:close/>
                <a:moveTo>
                  <a:pt x="36299" y="3951"/>
                </a:moveTo>
                <a:cubicBezTo>
                  <a:pt x="36312" y="4000"/>
                  <a:pt x="36321" y="4030"/>
                  <a:pt x="36334" y="4076"/>
                </a:cubicBezTo>
                <a:cubicBezTo>
                  <a:pt x="36384" y="4014"/>
                  <a:pt x="36371" y="3984"/>
                  <a:pt x="36299" y="3951"/>
                </a:cubicBezTo>
                <a:close/>
                <a:moveTo>
                  <a:pt x="12635" y="2976"/>
                </a:moveTo>
                <a:cubicBezTo>
                  <a:pt x="12668" y="3018"/>
                  <a:pt x="12668" y="3018"/>
                  <a:pt x="12729" y="3012"/>
                </a:cubicBezTo>
                <a:cubicBezTo>
                  <a:pt x="12694" y="2986"/>
                  <a:pt x="12671" y="2971"/>
                  <a:pt x="12649" y="2955"/>
                </a:cubicBezTo>
                <a:cubicBezTo>
                  <a:pt x="12644" y="2962"/>
                  <a:pt x="12640" y="2969"/>
                  <a:pt x="12635" y="2976"/>
                </a:cubicBezTo>
                <a:close/>
                <a:moveTo>
                  <a:pt x="9432" y="2966"/>
                </a:moveTo>
                <a:cubicBezTo>
                  <a:pt x="9448" y="3006"/>
                  <a:pt x="9458" y="3032"/>
                  <a:pt x="9468" y="3059"/>
                </a:cubicBezTo>
                <a:cubicBezTo>
                  <a:pt x="9497" y="2995"/>
                  <a:pt x="9497" y="2995"/>
                  <a:pt x="9432" y="2966"/>
                </a:cubicBezTo>
                <a:close/>
                <a:moveTo>
                  <a:pt x="23954" y="6222"/>
                </a:moveTo>
                <a:cubicBezTo>
                  <a:pt x="23961" y="6239"/>
                  <a:pt x="23980" y="6251"/>
                  <a:pt x="23994" y="6266"/>
                </a:cubicBezTo>
                <a:cubicBezTo>
                  <a:pt x="24006" y="6253"/>
                  <a:pt x="24029" y="6240"/>
                  <a:pt x="24028" y="6229"/>
                </a:cubicBezTo>
                <a:cubicBezTo>
                  <a:pt x="24026" y="6213"/>
                  <a:pt x="24008" y="6197"/>
                  <a:pt x="23991" y="6173"/>
                </a:cubicBezTo>
                <a:cubicBezTo>
                  <a:pt x="23973" y="6196"/>
                  <a:pt x="23951" y="6213"/>
                  <a:pt x="23954" y="6222"/>
                </a:cubicBezTo>
                <a:close/>
                <a:moveTo>
                  <a:pt x="3054" y="3721"/>
                </a:moveTo>
                <a:cubicBezTo>
                  <a:pt x="2966" y="3747"/>
                  <a:pt x="2965" y="3750"/>
                  <a:pt x="3044" y="3837"/>
                </a:cubicBezTo>
                <a:cubicBezTo>
                  <a:pt x="3049" y="3784"/>
                  <a:pt x="3051" y="3755"/>
                  <a:pt x="3054" y="3721"/>
                </a:cubicBezTo>
                <a:close/>
                <a:moveTo>
                  <a:pt x="16047" y="347"/>
                </a:moveTo>
                <a:cubicBezTo>
                  <a:pt x="16108" y="388"/>
                  <a:pt x="16139" y="380"/>
                  <a:pt x="16170" y="300"/>
                </a:cubicBezTo>
                <a:cubicBezTo>
                  <a:pt x="16118" y="320"/>
                  <a:pt x="16089" y="331"/>
                  <a:pt x="16047" y="347"/>
                </a:cubicBezTo>
                <a:close/>
                <a:moveTo>
                  <a:pt x="32592" y="9378"/>
                </a:moveTo>
                <a:cubicBezTo>
                  <a:pt x="32528" y="9425"/>
                  <a:pt x="32567" y="9456"/>
                  <a:pt x="32617" y="9504"/>
                </a:cubicBezTo>
                <a:cubicBezTo>
                  <a:pt x="32625" y="9435"/>
                  <a:pt x="32625" y="9435"/>
                  <a:pt x="32592" y="9378"/>
                </a:cubicBezTo>
                <a:close/>
                <a:moveTo>
                  <a:pt x="32338" y="7996"/>
                </a:moveTo>
                <a:cubicBezTo>
                  <a:pt x="32358" y="7968"/>
                  <a:pt x="32376" y="7943"/>
                  <a:pt x="32398" y="7911"/>
                </a:cubicBezTo>
                <a:cubicBezTo>
                  <a:pt x="32304" y="7916"/>
                  <a:pt x="32300" y="7921"/>
                  <a:pt x="32338" y="7996"/>
                </a:cubicBezTo>
                <a:close/>
                <a:moveTo>
                  <a:pt x="3796" y="5693"/>
                </a:moveTo>
                <a:cubicBezTo>
                  <a:pt x="3781" y="5724"/>
                  <a:pt x="3768" y="5752"/>
                  <a:pt x="3745" y="5802"/>
                </a:cubicBezTo>
                <a:cubicBezTo>
                  <a:pt x="3849" y="5761"/>
                  <a:pt x="3850" y="5758"/>
                  <a:pt x="3796" y="5693"/>
                </a:cubicBezTo>
                <a:close/>
                <a:moveTo>
                  <a:pt x="22260" y="5214"/>
                </a:moveTo>
                <a:cubicBezTo>
                  <a:pt x="22246" y="5215"/>
                  <a:pt x="22234" y="5235"/>
                  <a:pt x="22222" y="5247"/>
                </a:cubicBezTo>
                <a:cubicBezTo>
                  <a:pt x="22237" y="5261"/>
                  <a:pt x="22249" y="5280"/>
                  <a:pt x="22267" y="5285"/>
                </a:cubicBezTo>
                <a:cubicBezTo>
                  <a:pt x="22275" y="5288"/>
                  <a:pt x="22291" y="5264"/>
                  <a:pt x="22310" y="5246"/>
                </a:cubicBezTo>
                <a:cubicBezTo>
                  <a:pt x="22288" y="5231"/>
                  <a:pt x="22273" y="5213"/>
                  <a:pt x="22260" y="5214"/>
                </a:cubicBezTo>
                <a:close/>
                <a:moveTo>
                  <a:pt x="126" y="2759"/>
                </a:moveTo>
                <a:cubicBezTo>
                  <a:pt x="95" y="2774"/>
                  <a:pt x="66" y="2788"/>
                  <a:pt x="31" y="2806"/>
                </a:cubicBezTo>
                <a:cubicBezTo>
                  <a:pt x="126" y="2835"/>
                  <a:pt x="128" y="2834"/>
                  <a:pt x="126" y="2759"/>
                </a:cubicBezTo>
                <a:close/>
                <a:moveTo>
                  <a:pt x="22967" y="11447"/>
                </a:moveTo>
                <a:cubicBezTo>
                  <a:pt x="22991" y="11417"/>
                  <a:pt x="23010" y="11393"/>
                  <a:pt x="23034" y="11363"/>
                </a:cubicBezTo>
                <a:cubicBezTo>
                  <a:pt x="22949" y="11364"/>
                  <a:pt x="22949" y="11364"/>
                  <a:pt x="22967" y="11447"/>
                </a:cubicBezTo>
                <a:close/>
                <a:moveTo>
                  <a:pt x="20754" y="2797"/>
                </a:moveTo>
                <a:cubicBezTo>
                  <a:pt x="20753" y="2797"/>
                  <a:pt x="20763" y="2828"/>
                  <a:pt x="20771" y="2830"/>
                </a:cubicBezTo>
                <a:cubicBezTo>
                  <a:pt x="20810" y="2840"/>
                  <a:pt x="20835" y="2822"/>
                  <a:pt x="20847" y="2748"/>
                </a:cubicBezTo>
                <a:cubicBezTo>
                  <a:pt x="20804" y="2770"/>
                  <a:pt x="20778" y="2782"/>
                  <a:pt x="20754" y="2797"/>
                </a:cubicBezTo>
                <a:close/>
                <a:moveTo>
                  <a:pt x="11113" y="10664"/>
                </a:moveTo>
                <a:cubicBezTo>
                  <a:pt x="11158" y="10738"/>
                  <a:pt x="11171" y="10738"/>
                  <a:pt x="11220" y="10664"/>
                </a:cubicBezTo>
                <a:cubicBezTo>
                  <a:pt x="11183" y="10664"/>
                  <a:pt x="11149" y="10664"/>
                  <a:pt x="11113" y="10664"/>
                </a:cubicBezTo>
                <a:close/>
                <a:moveTo>
                  <a:pt x="10374" y="1804"/>
                </a:moveTo>
                <a:cubicBezTo>
                  <a:pt x="10396" y="1851"/>
                  <a:pt x="10427" y="1865"/>
                  <a:pt x="10491" y="1817"/>
                </a:cubicBezTo>
                <a:cubicBezTo>
                  <a:pt x="10447" y="1799"/>
                  <a:pt x="10416" y="1786"/>
                  <a:pt x="10386" y="1773"/>
                </a:cubicBezTo>
                <a:cubicBezTo>
                  <a:pt x="10382" y="1783"/>
                  <a:pt x="10378" y="1794"/>
                  <a:pt x="10374" y="1804"/>
                </a:cubicBezTo>
                <a:close/>
                <a:moveTo>
                  <a:pt x="10886" y="3230"/>
                </a:moveTo>
                <a:cubicBezTo>
                  <a:pt x="10863" y="3312"/>
                  <a:pt x="10863" y="3312"/>
                  <a:pt x="10967" y="3326"/>
                </a:cubicBezTo>
                <a:cubicBezTo>
                  <a:pt x="10931" y="3283"/>
                  <a:pt x="10911" y="3259"/>
                  <a:pt x="10886" y="3230"/>
                </a:cubicBezTo>
                <a:close/>
                <a:moveTo>
                  <a:pt x="13665" y="123"/>
                </a:moveTo>
                <a:cubicBezTo>
                  <a:pt x="13681" y="113"/>
                  <a:pt x="13688" y="87"/>
                  <a:pt x="13713" y="48"/>
                </a:cubicBezTo>
                <a:cubicBezTo>
                  <a:pt x="13652" y="62"/>
                  <a:pt x="13618" y="70"/>
                  <a:pt x="13575" y="80"/>
                </a:cubicBezTo>
                <a:cubicBezTo>
                  <a:pt x="13602" y="123"/>
                  <a:pt x="13628" y="143"/>
                  <a:pt x="13665" y="123"/>
                </a:cubicBezTo>
                <a:close/>
                <a:moveTo>
                  <a:pt x="9409" y="1588"/>
                </a:moveTo>
                <a:cubicBezTo>
                  <a:pt x="9459" y="1571"/>
                  <a:pt x="9472" y="1541"/>
                  <a:pt x="9452" y="1493"/>
                </a:cubicBezTo>
                <a:cubicBezTo>
                  <a:pt x="9379" y="1514"/>
                  <a:pt x="9379" y="1514"/>
                  <a:pt x="9409" y="1588"/>
                </a:cubicBezTo>
                <a:close/>
                <a:moveTo>
                  <a:pt x="8438" y="7754"/>
                </a:moveTo>
                <a:cubicBezTo>
                  <a:pt x="8444" y="7757"/>
                  <a:pt x="8456" y="7748"/>
                  <a:pt x="8471" y="7743"/>
                </a:cubicBezTo>
                <a:cubicBezTo>
                  <a:pt x="8460" y="7713"/>
                  <a:pt x="8451" y="7686"/>
                  <a:pt x="8436" y="7642"/>
                </a:cubicBezTo>
                <a:cubicBezTo>
                  <a:pt x="8387" y="7697"/>
                  <a:pt x="8393" y="7729"/>
                  <a:pt x="8438" y="7754"/>
                </a:cubicBezTo>
                <a:close/>
                <a:moveTo>
                  <a:pt x="21090" y="788"/>
                </a:moveTo>
                <a:cubicBezTo>
                  <a:pt x="21027" y="741"/>
                  <a:pt x="20996" y="744"/>
                  <a:pt x="20969" y="822"/>
                </a:cubicBezTo>
                <a:cubicBezTo>
                  <a:pt x="21014" y="809"/>
                  <a:pt x="21044" y="801"/>
                  <a:pt x="21090" y="788"/>
                </a:cubicBezTo>
                <a:close/>
                <a:moveTo>
                  <a:pt x="31870" y="11832"/>
                </a:moveTo>
                <a:cubicBezTo>
                  <a:pt x="31813" y="11854"/>
                  <a:pt x="31795" y="11884"/>
                  <a:pt x="31832" y="11947"/>
                </a:cubicBezTo>
                <a:cubicBezTo>
                  <a:pt x="31872" y="11917"/>
                  <a:pt x="31898" y="11890"/>
                  <a:pt x="31870" y="11832"/>
                </a:cubicBezTo>
                <a:close/>
                <a:moveTo>
                  <a:pt x="32080" y="6201"/>
                </a:moveTo>
                <a:cubicBezTo>
                  <a:pt x="32063" y="6290"/>
                  <a:pt x="32066" y="6294"/>
                  <a:pt x="32175" y="6289"/>
                </a:cubicBezTo>
                <a:cubicBezTo>
                  <a:pt x="32134" y="6251"/>
                  <a:pt x="32108" y="6228"/>
                  <a:pt x="32080" y="6201"/>
                </a:cubicBezTo>
                <a:close/>
                <a:moveTo>
                  <a:pt x="18860" y="4255"/>
                </a:moveTo>
                <a:cubicBezTo>
                  <a:pt x="18828" y="4260"/>
                  <a:pt x="18799" y="4264"/>
                  <a:pt x="18747" y="4272"/>
                </a:cubicBezTo>
                <a:cubicBezTo>
                  <a:pt x="18828" y="4329"/>
                  <a:pt x="18828" y="4329"/>
                  <a:pt x="18860" y="4255"/>
                </a:cubicBezTo>
                <a:close/>
                <a:moveTo>
                  <a:pt x="30335" y="11637"/>
                </a:moveTo>
                <a:cubicBezTo>
                  <a:pt x="30367" y="11724"/>
                  <a:pt x="30367" y="11724"/>
                  <a:pt x="30447" y="11676"/>
                </a:cubicBezTo>
                <a:cubicBezTo>
                  <a:pt x="30407" y="11662"/>
                  <a:pt x="30375" y="11651"/>
                  <a:pt x="30335" y="11637"/>
                </a:cubicBezTo>
                <a:close/>
                <a:moveTo>
                  <a:pt x="9408" y="13822"/>
                </a:moveTo>
                <a:cubicBezTo>
                  <a:pt x="9441" y="13853"/>
                  <a:pt x="9464" y="13873"/>
                  <a:pt x="9497" y="13903"/>
                </a:cubicBezTo>
                <a:cubicBezTo>
                  <a:pt x="9505" y="13828"/>
                  <a:pt x="9483" y="13808"/>
                  <a:pt x="9408" y="13822"/>
                </a:cubicBezTo>
                <a:close/>
                <a:moveTo>
                  <a:pt x="23734" y="13572"/>
                </a:moveTo>
                <a:cubicBezTo>
                  <a:pt x="23659" y="13622"/>
                  <a:pt x="23660" y="13636"/>
                  <a:pt x="23745" y="13689"/>
                </a:cubicBezTo>
                <a:cubicBezTo>
                  <a:pt x="23741" y="13641"/>
                  <a:pt x="23737" y="13609"/>
                  <a:pt x="23734" y="13572"/>
                </a:cubicBezTo>
                <a:close/>
                <a:moveTo>
                  <a:pt x="29873" y="10120"/>
                </a:moveTo>
                <a:cubicBezTo>
                  <a:pt x="29840" y="10213"/>
                  <a:pt x="29840" y="10213"/>
                  <a:pt x="29928" y="10228"/>
                </a:cubicBezTo>
                <a:cubicBezTo>
                  <a:pt x="29910" y="10192"/>
                  <a:pt x="29894" y="10160"/>
                  <a:pt x="29873" y="10120"/>
                </a:cubicBezTo>
                <a:close/>
                <a:moveTo>
                  <a:pt x="17037" y="4013"/>
                </a:moveTo>
                <a:cubicBezTo>
                  <a:pt x="17052" y="4030"/>
                  <a:pt x="17067" y="4060"/>
                  <a:pt x="17083" y="4060"/>
                </a:cubicBezTo>
                <a:cubicBezTo>
                  <a:pt x="17105" y="4060"/>
                  <a:pt x="17128" y="4038"/>
                  <a:pt x="17151" y="4026"/>
                </a:cubicBezTo>
                <a:cubicBezTo>
                  <a:pt x="17148" y="4018"/>
                  <a:pt x="17146" y="4011"/>
                  <a:pt x="17143" y="4003"/>
                </a:cubicBezTo>
                <a:cubicBezTo>
                  <a:pt x="17115" y="3999"/>
                  <a:pt x="17086" y="3995"/>
                  <a:pt x="17057" y="3990"/>
                </a:cubicBezTo>
                <a:cubicBezTo>
                  <a:pt x="17050" y="3998"/>
                  <a:pt x="17044" y="4005"/>
                  <a:pt x="17037" y="4013"/>
                </a:cubicBezTo>
                <a:close/>
                <a:moveTo>
                  <a:pt x="32910" y="10411"/>
                </a:moveTo>
                <a:cubicBezTo>
                  <a:pt x="32884" y="10397"/>
                  <a:pt x="32860" y="10376"/>
                  <a:pt x="32832" y="10371"/>
                </a:cubicBezTo>
                <a:cubicBezTo>
                  <a:pt x="32823" y="10370"/>
                  <a:pt x="32806" y="10407"/>
                  <a:pt x="32786" y="10438"/>
                </a:cubicBezTo>
                <a:cubicBezTo>
                  <a:pt x="32836" y="10434"/>
                  <a:pt x="32869" y="10431"/>
                  <a:pt x="32901" y="10428"/>
                </a:cubicBezTo>
                <a:cubicBezTo>
                  <a:pt x="32904" y="10423"/>
                  <a:pt x="32907" y="10417"/>
                  <a:pt x="32910" y="10411"/>
                </a:cubicBezTo>
                <a:close/>
                <a:moveTo>
                  <a:pt x="21814" y="5736"/>
                </a:moveTo>
                <a:cubicBezTo>
                  <a:pt x="21812" y="5721"/>
                  <a:pt x="21786" y="5698"/>
                  <a:pt x="21770" y="5698"/>
                </a:cubicBezTo>
                <a:cubicBezTo>
                  <a:pt x="21757" y="5698"/>
                  <a:pt x="21733" y="5726"/>
                  <a:pt x="21733" y="5741"/>
                </a:cubicBezTo>
                <a:cubicBezTo>
                  <a:pt x="21733" y="5757"/>
                  <a:pt x="21756" y="5773"/>
                  <a:pt x="21776" y="5798"/>
                </a:cubicBezTo>
                <a:cubicBezTo>
                  <a:pt x="21794" y="5770"/>
                  <a:pt x="21817" y="5752"/>
                  <a:pt x="21814" y="5736"/>
                </a:cubicBezTo>
                <a:close/>
                <a:moveTo>
                  <a:pt x="30593" y="12405"/>
                </a:moveTo>
                <a:cubicBezTo>
                  <a:pt x="30588" y="12412"/>
                  <a:pt x="30597" y="12437"/>
                  <a:pt x="30607" y="12443"/>
                </a:cubicBezTo>
                <a:cubicBezTo>
                  <a:pt x="30643" y="12467"/>
                  <a:pt x="30670" y="12455"/>
                  <a:pt x="30697" y="12400"/>
                </a:cubicBezTo>
                <a:cubicBezTo>
                  <a:pt x="30655" y="12392"/>
                  <a:pt x="30623" y="12360"/>
                  <a:pt x="30593" y="12405"/>
                </a:cubicBezTo>
                <a:close/>
                <a:moveTo>
                  <a:pt x="18028" y="6530"/>
                </a:moveTo>
                <a:cubicBezTo>
                  <a:pt x="18116" y="6538"/>
                  <a:pt x="18144" y="6517"/>
                  <a:pt x="18117" y="6429"/>
                </a:cubicBezTo>
                <a:cubicBezTo>
                  <a:pt x="18085" y="6465"/>
                  <a:pt x="18062" y="6491"/>
                  <a:pt x="18028" y="6530"/>
                </a:cubicBezTo>
                <a:close/>
                <a:moveTo>
                  <a:pt x="17139" y="5471"/>
                </a:moveTo>
                <a:cubicBezTo>
                  <a:pt x="17104" y="5480"/>
                  <a:pt x="17074" y="5488"/>
                  <a:pt x="17027" y="5500"/>
                </a:cubicBezTo>
                <a:cubicBezTo>
                  <a:pt x="17109" y="5566"/>
                  <a:pt x="17121" y="5562"/>
                  <a:pt x="17139" y="5471"/>
                </a:cubicBezTo>
                <a:close/>
                <a:moveTo>
                  <a:pt x="33303" y="1772"/>
                </a:moveTo>
                <a:cubicBezTo>
                  <a:pt x="33312" y="1867"/>
                  <a:pt x="33318" y="1870"/>
                  <a:pt x="33418" y="1831"/>
                </a:cubicBezTo>
                <a:cubicBezTo>
                  <a:pt x="33370" y="1807"/>
                  <a:pt x="33339" y="1790"/>
                  <a:pt x="33303" y="1772"/>
                </a:cubicBezTo>
                <a:close/>
                <a:moveTo>
                  <a:pt x="22501" y="5778"/>
                </a:moveTo>
                <a:cubicBezTo>
                  <a:pt x="22516" y="5779"/>
                  <a:pt x="22541" y="5756"/>
                  <a:pt x="22543" y="5741"/>
                </a:cubicBezTo>
                <a:cubicBezTo>
                  <a:pt x="22544" y="5728"/>
                  <a:pt x="22521" y="5701"/>
                  <a:pt x="22507" y="5699"/>
                </a:cubicBezTo>
                <a:cubicBezTo>
                  <a:pt x="22492" y="5697"/>
                  <a:pt x="22473" y="5718"/>
                  <a:pt x="22447" y="5734"/>
                </a:cubicBezTo>
                <a:cubicBezTo>
                  <a:pt x="22470" y="5755"/>
                  <a:pt x="22486" y="5778"/>
                  <a:pt x="22501" y="5778"/>
                </a:cubicBezTo>
                <a:close/>
                <a:moveTo>
                  <a:pt x="36266" y="19088"/>
                </a:moveTo>
                <a:cubicBezTo>
                  <a:pt x="36297" y="19067"/>
                  <a:pt x="36324" y="19049"/>
                  <a:pt x="36368" y="19020"/>
                </a:cubicBezTo>
                <a:cubicBezTo>
                  <a:pt x="36261" y="18993"/>
                  <a:pt x="36260" y="18994"/>
                  <a:pt x="36266" y="19088"/>
                </a:cubicBezTo>
                <a:close/>
                <a:moveTo>
                  <a:pt x="1257" y="2064"/>
                </a:moveTo>
                <a:cubicBezTo>
                  <a:pt x="1345" y="2105"/>
                  <a:pt x="1345" y="2105"/>
                  <a:pt x="1376" y="2006"/>
                </a:cubicBezTo>
                <a:cubicBezTo>
                  <a:pt x="1327" y="2030"/>
                  <a:pt x="1296" y="2045"/>
                  <a:pt x="1257" y="2064"/>
                </a:cubicBezTo>
                <a:close/>
                <a:moveTo>
                  <a:pt x="5549" y="2066"/>
                </a:moveTo>
                <a:cubicBezTo>
                  <a:pt x="5560" y="2061"/>
                  <a:pt x="5559" y="2033"/>
                  <a:pt x="5563" y="2016"/>
                </a:cubicBezTo>
                <a:cubicBezTo>
                  <a:pt x="5532" y="2013"/>
                  <a:pt x="5501" y="2009"/>
                  <a:pt x="5469" y="2006"/>
                </a:cubicBezTo>
                <a:cubicBezTo>
                  <a:pt x="5467" y="2006"/>
                  <a:pt x="5463" y="2010"/>
                  <a:pt x="5450" y="2021"/>
                </a:cubicBezTo>
                <a:cubicBezTo>
                  <a:pt x="5481" y="2058"/>
                  <a:pt x="5506" y="2087"/>
                  <a:pt x="5549" y="2066"/>
                </a:cubicBezTo>
                <a:close/>
                <a:moveTo>
                  <a:pt x="9203" y="2089"/>
                </a:moveTo>
                <a:cubicBezTo>
                  <a:pt x="9211" y="2089"/>
                  <a:pt x="9224" y="2077"/>
                  <a:pt x="9226" y="2069"/>
                </a:cubicBezTo>
                <a:cubicBezTo>
                  <a:pt x="9235" y="2012"/>
                  <a:pt x="9189" y="2016"/>
                  <a:pt x="9147" y="1997"/>
                </a:cubicBezTo>
                <a:cubicBezTo>
                  <a:pt x="9138" y="2061"/>
                  <a:pt x="9155" y="2088"/>
                  <a:pt x="9203" y="2089"/>
                </a:cubicBezTo>
                <a:close/>
                <a:moveTo>
                  <a:pt x="9891" y="18763"/>
                </a:moveTo>
                <a:cubicBezTo>
                  <a:pt x="9920" y="18787"/>
                  <a:pt x="9943" y="18806"/>
                  <a:pt x="9985" y="18842"/>
                </a:cubicBezTo>
                <a:cubicBezTo>
                  <a:pt x="9971" y="18740"/>
                  <a:pt x="9971" y="18740"/>
                  <a:pt x="9891" y="18763"/>
                </a:cubicBezTo>
                <a:close/>
                <a:moveTo>
                  <a:pt x="6986" y="2348"/>
                </a:moveTo>
                <a:cubicBezTo>
                  <a:pt x="7018" y="2347"/>
                  <a:pt x="7040" y="2329"/>
                  <a:pt x="7033" y="2289"/>
                </a:cubicBezTo>
                <a:cubicBezTo>
                  <a:pt x="6999" y="2289"/>
                  <a:pt x="6966" y="2289"/>
                  <a:pt x="6933" y="2289"/>
                </a:cubicBezTo>
                <a:cubicBezTo>
                  <a:pt x="6927" y="2335"/>
                  <a:pt x="6952" y="2350"/>
                  <a:pt x="6986" y="2348"/>
                </a:cubicBezTo>
                <a:close/>
                <a:moveTo>
                  <a:pt x="24520" y="6224"/>
                </a:moveTo>
                <a:cubicBezTo>
                  <a:pt x="24518" y="6209"/>
                  <a:pt x="24494" y="6197"/>
                  <a:pt x="24480" y="6183"/>
                </a:cubicBezTo>
                <a:cubicBezTo>
                  <a:pt x="24465" y="6200"/>
                  <a:pt x="24442" y="6215"/>
                  <a:pt x="24437" y="6235"/>
                </a:cubicBezTo>
                <a:cubicBezTo>
                  <a:pt x="24435" y="6245"/>
                  <a:pt x="24464" y="6263"/>
                  <a:pt x="24486" y="6284"/>
                </a:cubicBezTo>
                <a:cubicBezTo>
                  <a:pt x="24501" y="6259"/>
                  <a:pt x="24521" y="6240"/>
                  <a:pt x="24520" y="6224"/>
                </a:cubicBezTo>
                <a:close/>
                <a:moveTo>
                  <a:pt x="36827" y="18497"/>
                </a:moveTo>
                <a:cubicBezTo>
                  <a:pt x="36802" y="18502"/>
                  <a:pt x="36771" y="18501"/>
                  <a:pt x="36753" y="18515"/>
                </a:cubicBezTo>
                <a:cubicBezTo>
                  <a:pt x="36727" y="18536"/>
                  <a:pt x="36733" y="18566"/>
                  <a:pt x="36762" y="18600"/>
                </a:cubicBezTo>
                <a:cubicBezTo>
                  <a:pt x="36790" y="18571"/>
                  <a:pt x="36814" y="18546"/>
                  <a:pt x="36837" y="18521"/>
                </a:cubicBezTo>
                <a:cubicBezTo>
                  <a:pt x="36834" y="18513"/>
                  <a:pt x="36830" y="18505"/>
                  <a:pt x="36827" y="18497"/>
                </a:cubicBezTo>
                <a:close/>
                <a:moveTo>
                  <a:pt x="34031" y="13883"/>
                </a:moveTo>
                <a:cubicBezTo>
                  <a:pt x="34039" y="13914"/>
                  <a:pt x="34059" y="13937"/>
                  <a:pt x="34104" y="13915"/>
                </a:cubicBezTo>
                <a:cubicBezTo>
                  <a:pt x="34097" y="13886"/>
                  <a:pt x="34090" y="13855"/>
                  <a:pt x="34082" y="13821"/>
                </a:cubicBezTo>
                <a:cubicBezTo>
                  <a:pt x="34037" y="13827"/>
                  <a:pt x="34022" y="13850"/>
                  <a:pt x="34031" y="13883"/>
                </a:cubicBezTo>
                <a:close/>
                <a:moveTo>
                  <a:pt x="33401" y="5939"/>
                </a:moveTo>
                <a:cubicBezTo>
                  <a:pt x="33337" y="5907"/>
                  <a:pt x="33306" y="5925"/>
                  <a:pt x="33292" y="6002"/>
                </a:cubicBezTo>
                <a:cubicBezTo>
                  <a:pt x="33351" y="6004"/>
                  <a:pt x="33387" y="5995"/>
                  <a:pt x="33401" y="5939"/>
                </a:cubicBezTo>
                <a:close/>
                <a:moveTo>
                  <a:pt x="35325" y="14912"/>
                </a:moveTo>
                <a:cubicBezTo>
                  <a:pt x="35325" y="14877"/>
                  <a:pt x="35325" y="14842"/>
                  <a:pt x="35325" y="14808"/>
                </a:cubicBezTo>
                <a:cubicBezTo>
                  <a:pt x="35278" y="14802"/>
                  <a:pt x="35257" y="14826"/>
                  <a:pt x="35261" y="14859"/>
                </a:cubicBezTo>
                <a:cubicBezTo>
                  <a:pt x="35264" y="14881"/>
                  <a:pt x="35289" y="14901"/>
                  <a:pt x="35304" y="14922"/>
                </a:cubicBezTo>
                <a:cubicBezTo>
                  <a:pt x="35311" y="14919"/>
                  <a:pt x="35318" y="14915"/>
                  <a:pt x="35325" y="14912"/>
                </a:cubicBezTo>
                <a:close/>
                <a:moveTo>
                  <a:pt x="24520" y="5981"/>
                </a:moveTo>
                <a:cubicBezTo>
                  <a:pt x="24518" y="5965"/>
                  <a:pt x="24495" y="5951"/>
                  <a:pt x="24481" y="5937"/>
                </a:cubicBezTo>
                <a:cubicBezTo>
                  <a:pt x="24465" y="5954"/>
                  <a:pt x="24441" y="5969"/>
                  <a:pt x="24436" y="5989"/>
                </a:cubicBezTo>
                <a:cubicBezTo>
                  <a:pt x="24433" y="6006"/>
                  <a:pt x="24451" y="6028"/>
                  <a:pt x="24467" y="6064"/>
                </a:cubicBezTo>
                <a:cubicBezTo>
                  <a:pt x="24501" y="6014"/>
                  <a:pt x="24522" y="5996"/>
                  <a:pt x="24520" y="5981"/>
                </a:cubicBezTo>
                <a:close/>
                <a:moveTo>
                  <a:pt x="10376" y="18558"/>
                </a:moveTo>
                <a:cubicBezTo>
                  <a:pt x="10380" y="18577"/>
                  <a:pt x="10402" y="18592"/>
                  <a:pt x="10432" y="18628"/>
                </a:cubicBezTo>
                <a:cubicBezTo>
                  <a:pt x="10432" y="18568"/>
                  <a:pt x="10432" y="18536"/>
                  <a:pt x="10432" y="18504"/>
                </a:cubicBezTo>
                <a:cubicBezTo>
                  <a:pt x="10388" y="18501"/>
                  <a:pt x="10370" y="18525"/>
                  <a:pt x="10376" y="18558"/>
                </a:cubicBezTo>
                <a:close/>
                <a:moveTo>
                  <a:pt x="17581" y="10609"/>
                </a:moveTo>
                <a:cubicBezTo>
                  <a:pt x="17564" y="10608"/>
                  <a:pt x="17545" y="10631"/>
                  <a:pt x="17510" y="10655"/>
                </a:cubicBezTo>
                <a:cubicBezTo>
                  <a:pt x="17564" y="10670"/>
                  <a:pt x="17594" y="10679"/>
                  <a:pt x="17630" y="10689"/>
                </a:cubicBezTo>
                <a:cubicBezTo>
                  <a:pt x="17640" y="10637"/>
                  <a:pt x="17620" y="10611"/>
                  <a:pt x="17581" y="10609"/>
                </a:cubicBezTo>
                <a:close/>
                <a:moveTo>
                  <a:pt x="8260" y="10447"/>
                </a:moveTo>
                <a:cubicBezTo>
                  <a:pt x="8262" y="10363"/>
                  <a:pt x="8261" y="10363"/>
                  <a:pt x="8162" y="10389"/>
                </a:cubicBezTo>
                <a:cubicBezTo>
                  <a:pt x="8191" y="10419"/>
                  <a:pt x="8214" y="10442"/>
                  <a:pt x="8236" y="10465"/>
                </a:cubicBezTo>
                <a:cubicBezTo>
                  <a:pt x="8244" y="10459"/>
                  <a:pt x="8252" y="10453"/>
                  <a:pt x="8260" y="10447"/>
                </a:cubicBezTo>
                <a:close/>
                <a:moveTo>
                  <a:pt x="10499" y="5233"/>
                </a:moveTo>
                <a:cubicBezTo>
                  <a:pt x="10421" y="5167"/>
                  <a:pt x="10421" y="5167"/>
                  <a:pt x="10366" y="5256"/>
                </a:cubicBezTo>
                <a:cubicBezTo>
                  <a:pt x="10416" y="5248"/>
                  <a:pt x="10450" y="5242"/>
                  <a:pt x="10499" y="5233"/>
                </a:cubicBezTo>
                <a:close/>
                <a:moveTo>
                  <a:pt x="11930" y="4951"/>
                </a:moveTo>
                <a:cubicBezTo>
                  <a:pt x="11918" y="4943"/>
                  <a:pt x="11889" y="4945"/>
                  <a:pt x="11881" y="4955"/>
                </a:cubicBezTo>
                <a:cubicBezTo>
                  <a:pt x="11842" y="4999"/>
                  <a:pt x="11904" y="5005"/>
                  <a:pt x="11913" y="5042"/>
                </a:cubicBezTo>
                <a:cubicBezTo>
                  <a:pt x="11956" y="5006"/>
                  <a:pt x="11972" y="4978"/>
                  <a:pt x="11930" y="4951"/>
                </a:cubicBezTo>
                <a:close/>
                <a:moveTo>
                  <a:pt x="29893" y="10009"/>
                </a:moveTo>
                <a:cubicBezTo>
                  <a:pt x="29917" y="9960"/>
                  <a:pt x="29933" y="9928"/>
                  <a:pt x="29959" y="9873"/>
                </a:cubicBezTo>
                <a:cubicBezTo>
                  <a:pt x="29866" y="9903"/>
                  <a:pt x="29863" y="9909"/>
                  <a:pt x="29893" y="10009"/>
                </a:cubicBezTo>
                <a:close/>
                <a:moveTo>
                  <a:pt x="24234" y="4709"/>
                </a:moveTo>
                <a:cubicBezTo>
                  <a:pt x="24218" y="4711"/>
                  <a:pt x="24196" y="4737"/>
                  <a:pt x="24196" y="4753"/>
                </a:cubicBezTo>
                <a:cubicBezTo>
                  <a:pt x="24196" y="4766"/>
                  <a:pt x="24223" y="4790"/>
                  <a:pt x="24239" y="4790"/>
                </a:cubicBezTo>
                <a:cubicBezTo>
                  <a:pt x="24254" y="4790"/>
                  <a:pt x="24270" y="4767"/>
                  <a:pt x="24295" y="4747"/>
                </a:cubicBezTo>
                <a:cubicBezTo>
                  <a:pt x="24268" y="4729"/>
                  <a:pt x="24249" y="4707"/>
                  <a:pt x="24234" y="4709"/>
                </a:cubicBezTo>
                <a:close/>
                <a:moveTo>
                  <a:pt x="24030" y="4751"/>
                </a:moveTo>
                <a:cubicBezTo>
                  <a:pt x="24032" y="4739"/>
                  <a:pt x="24009" y="4709"/>
                  <a:pt x="24002" y="4711"/>
                </a:cubicBezTo>
                <a:cubicBezTo>
                  <a:pt x="23983" y="4715"/>
                  <a:pt x="23957" y="4728"/>
                  <a:pt x="23952" y="4744"/>
                </a:cubicBezTo>
                <a:cubicBezTo>
                  <a:pt x="23948" y="4757"/>
                  <a:pt x="23969" y="4778"/>
                  <a:pt x="23986" y="4808"/>
                </a:cubicBezTo>
                <a:cubicBezTo>
                  <a:pt x="24007" y="4782"/>
                  <a:pt x="24027" y="4768"/>
                  <a:pt x="24030" y="4751"/>
                </a:cubicBezTo>
                <a:close/>
                <a:moveTo>
                  <a:pt x="31128" y="9743"/>
                </a:moveTo>
                <a:cubicBezTo>
                  <a:pt x="31133" y="9704"/>
                  <a:pt x="31138" y="9673"/>
                  <a:pt x="31146" y="9617"/>
                </a:cubicBezTo>
                <a:cubicBezTo>
                  <a:pt x="31063" y="9685"/>
                  <a:pt x="31063" y="9685"/>
                  <a:pt x="31128" y="9743"/>
                </a:cubicBezTo>
                <a:close/>
                <a:moveTo>
                  <a:pt x="26993" y="9404"/>
                </a:moveTo>
                <a:cubicBezTo>
                  <a:pt x="26982" y="9388"/>
                  <a:pt x="26956" y="9383"/>
                  <a:pt x="26936" y="9373"/>
                </a:cubicBezTo>
                <a:cubicBezTo>
                  <a:pt x="26932" y="9378"/>
                  <a:pt x="26928" y="9383"/>
                  <a:pt x="26923" y="9389"/>
                </a:cubicBezTo>
                <a:cubicBezTo>
                  <a:pt x="26937" y="9419"/>
                  <a:pt x="26950" y="9450"/>
                  <a:pt x="26964" y="9481"/>
                </a:cubicBezTo>
                <a:cubicBezTo>
                  <a:pt x="27008" y="9462"/>
                  <a:pt x="27013" y="9433"/>
                  <a:pt x="26993" y="9404"/>
                </a:cubicBezTo>
                <a:close/>
                <a:moveTo>
                  <a:pt x="23722" y="9378"/>
                </a:moveTo>
                <a:cubicBezTo>
                  <a:pt x="23705" y="9382"/>
                  <a:pt x="23694" y="9409"/>
                  <a:pt x="23670" y="9437"/>
                </a:cubicBezTo>
                <a:cubicBezTo>
                  <a:pt x="23723" y="9437"/>
                  <a:pt x="23756" y="9437"/>
                  <a:pt x="23789" y="9437"/>
                </a:cubicBezTo>
                <a:cubicBezTo>
                  <a:pt x="23788" y="9386"/>
                  <a:pt x="23761" y="9368"/>
                  <a:pt x="23722" y="9378"/>
                </a:cubicBezTo>
                <a:close/>
                <a:moveTo>
                  <a:pt x="35571" y="15544"/>
                </a:moveTo>
                <a:cubicBezTo>
                  <a:pt x="35489" y="15584"/>
                  <a:pt x="35488" y="15589"/>
                  <a:pt x="35547" y="15659"/>
                </a:cubicBezTo>
                <a:cubicBezTo>
                  <a:pt x="35588" y="15627"/>
                  <a:pt x="35594" y="15590"/>
                  <a:pt x="35571" y="15544"/>
                </a:cubicBezTo>
                <a:close/>
                <a:moveTo>
                  <a:pt x="37996" y="3307"/>
                </a:moveTo>
                <a:cubicBezTo>
                  <a:pt x="38025" y="3286"/>
                  <a:pt x="38051" y="3266"/>
                  <a:pt x="38095" y="3234"/>
                </a:cubicBezTo>
                <a:cubicBezTo>
                  <a:pt x="37986" y="3212"/>
                  <a:pt x="37977" y="3221"/>
                  <a:pt x="37996" y="3307"/>
                </a:cubicBezTo>
                <a:close/>
                <a:moveTo>
                  <a:pt x="137" y="3228"/>
                </a:moveTo>
                <a:cubicBezTo>
                  <a:pt x="99" y="3252"/>
                  <a:pt x="69" y="3271"/>
                  <a:pt x="19" y="3303"/>
                </a:cubicBezTo>
                <a:cubicBezTo>
                  <a:pt x="127" y="3325"/>
                  <a:pt x="127" y="3325"/>
                  <a:pt x="137" y="3228"/>
                </a:cubicBezTo>
                <a:close/>
                <a:moveTo>
                  <a:pt x="24423" y="7693"/>
                </a:moveTo>
                <a:cubicBezTo>
                  <a:pt x="24464" y="7707"/>
                  <a:pt x="24495" y="7719"/>
                  <a:pt x="24538" y="7734"/>
                </a:cubicBezTo>
                <a:cubicBezTo>
                  <a:pt x="24503" y="7642"/>
                  <a:pt x="24503" y="7642"/>
                  <a:pt x="24423" y="7693"/>
                </a:cubicBezTo>
                <a:close/>
                <a:moveTo>
                  <a:pt x="17634" y="3509"/>
                </a:moveTo>
                <a:cubicBezTo>
                  <a:pt x="17632" y="3499"/>
                  <a:pt x="17613" y="3492"/>
                  <a:pt x="17602" y="3484"/>
                </a:cubicBezTo>
                <a:cubicBezTo>
                  <a:pt x="17587" y="3509"/>
                  <a:pt x="17572" y="3534"/>
                  <a:pt x="17557" y="3559"/>
                </a:cubicBezTo>
                <a:cubicBezTo>
                  <a:pt x="17619" y="3571"/>
                  <a:pt x="17641" y="3550"/>
                  <a:pt x="17634" y="3509"/>
                </a:cubicBezTo>
                <a:close/>
                <a:moveTo>
                  <a:pt x="4798" y="8013"/>
                </a:moveTo>
                <a:cubicBezTo>
                  <a:pt x="4818" y="7905"/>
                  <a:pt x="4815" y="7901"/>
                  <a:pt x="4702" y="7921"/>
                </a:cubicBezTo>
                <a:cubicBezTo>
                  <a:pt x="4742" y="7960"/>
                  <a:pt x="4767" y="7983"/>
                  <a:pt x="4798" y="8013"/>
                </a:cubicBezTo>
                <a:close/>
                <a:moveTo>
                  <a:pt x="6444" y="7915"/>
                </a:moveTo>
                <a:cubicBezTo>
                  <a:pt x="6412" y="7959"/>
                  <a:pt x="6416" y="7993"/>
                  <a:pt x="6496" y="8020"/>
                </a:cubicBezTo>
                <a:cubicBezTo>
                  <a:pt x="6488" y="7976"/>
                  <a:pt x="6483" y="7943"/>
                  <a:pt x="6478" y="7911"/>
                </a:cubicBezTo>
                <a:cubicBezTo>
                  <a:pt x="6466" y="7912"/>
                  <a:pt x="6455" y="7914"/>
                  <a:pt x="6444" y="7915"/>
                </a:cubicBezTo>
                <a:close/>
                <a:moveTo>
                  <a:pt x="24439" y="5253"/>
                </a:moveTo>
                <a:cubicBezTo>
                  <a:pt x="24442" y="5268"/>
                  <a:pt x="24466" y="5280"/>
                  <a:pt x="24482" y="5294"/>
                </a:cubicBezTo>
                <a:cubicBezTo>
                  <a:pt x="24495" y="5279"/>
                  <a:pt x="24517" y="5264"/>
                  <a:pt x="24518" y="5248"/>
                </a:cubicBezTo>
                <a:cubicBezTo>
                  <a:pt x="24519" y="5233"/>
                  <a:pt x="24496" y="5218"/>
                  <a:pt x="24476" y="5194"/>
                </a:cubicBezTo>
                <a:cubicBezTo>
                  <a:pt x="24458" y="5220"/>
                  <a:pt x="24436" y="5239"/>
                  <a:pt x="24439" y="5253"/>
                </a:cubicBezTo>
                <a:close/>
                <a:moveTo>
                  <a:pt x="10894" y="5275"/>
                </a:moveTo>
                <a:cubicBezTo>
                  <a:pt x="10926" y="5275"/>
                  <a:pt x="10963" y="5270"/>
                  <a:pt x="10965" y="5218"/>
                </a:cubicBezTo>
                <a:cubicBezTo>
                  <a:pt x="10931" y="5218"/>
                  <a:pt x="10899" y="5218"/>
                  <a:pt x="10852" y="5218"/>
                </a:cubicBezTo>
                <a:cubicBezTo>
                  <a:pt x="10871" y="5246"/>
                  <a:pt x="10882" y="5275"/>
                  <a:pt x="10894" y="5275"/>
                </a:cubicBezTo>
                <a:close/>
                <a:moveTo>
                  <a:pt x="8912" y="516"/>
                </a:moveTo>
                <a:cubicBezTo>
                  <a:pt x="8888" y="555"/>
                  <a:pt x="8891" y="586"/>
                  <a:pt x="8924" y="607"/>
                </a:cubicBezTo>
                <a:cubicBezTo>
                  <a:pt x="8952" y="626"/>
                  <a:pt x="8981" y="627"/>
                  <a:pt x="8997" y="573"/>
                </a:cubicBezTo>
                <a:cubicBezTo>
                  <a:pt x="8968" y="553"/>
                  <a:pt x="8942" y="536"/>
                  <a:pt x="8912" y="516"/>
                </a:cubicBezTo>
                <a:close/>
                <a:moveTo>
                  <a:pt x="5513" y="1728"/>
                </a:moveTo>
                <a:cubicBezTo>
                  <a:pt x="5475" y="1723"/>
                  <a:pt x="5451" y="1743"/>
                  <a:pt x="5450" y="1793"/>
                </a:cubicBezTo>
                <a:cubicBezTo>
                  <a:pt x="5488" y="1791"/>
                  <a:pt x="5520" y="1789"/>
                  <a:pt x="5582" y="1785"/>
                </a:cubicBezTo>
                <a:cubicBezTo>
                  <a:pt x="5546" y="1754"/>
                  <a:pt x="5531" y="1731"/>
                  <a:pt x="5513" y="1728"/>
                </a:cubicBezTo>
                <a:close/>
                <a:moveTo>
                  <a:pt x="24239" y="5453"/>
                </a:moveTo>
                <a:cubicBezTo>
                  <a:pt x="24224" y="5453"/>
                  <a:pt x="24198" y="5476"/>
                  <a:pt x="24196" y="5491"/>
                </a:cubicBezTo>
                <a:cubicBezTo>
                  <a:pt x="24195" y="5505"/>
                  <a:pt x="24218" y="5532"/>
                  <a:pt x="24233" y="5534"/>
                </a:cubicBezTo>
                <a:cubicBezTo>
                  <a:pt x="24249" y="5535"/>
                  <a:pt x="24267" y="5515"/>
                  <a:pt x="24294" y="5498"/>
                </a:cubicBezTo>
                <a:cubicBezTo>
                  <a:pt x="24270" y="5477"/>
                  <a:pt x="24255" y="5453"/>
                  <a:pt x="24239" y="5453"/>
                </a:cubicBezTo>
                <a:close/>
                <a:moveTo>
                  <a:pt x="22497" y="12210"/>
                </a:moveTo>
                <a:cubicBezTo>
                  <a:pt x="22508" y="12170"/>
                  <a:pt x="22518" y="12137"/>
                  <a:pt x="22527" y="12104"/>
                </a:cubicBezTo>
                <a:cubicBezTo>
                  <a:pt x="22433" y="12141"/>
                  <a:pt x="22433" y="12141"/>
                  <a:pt x="22497" y="12210"/>
                </a:cubicBezTo>
                <a:close/>
                <a:moveTo>
                  <a:pt x="9483" y="3474"/>
                </a:moveTo>
                <a:cubicBezTo>
                  <a:pt x="9452" y="3449"/>
                  <a:pt x="9422" y="3454"/>
                  <a:pt x="9395" y="3495"/>
                </a:cubicBezTo>
                <a:cubicBezTo>
                  <a:pt x="9424" y="3520"/>
                  <a:pt x="9451" y="3542"/>
                  <a:pt x="9481" y="3567"/>
                </a:cubicBezTo>
                <a:cubicBezTo>
                  <a:pt x="9513" y="3530"/>
                  <a:pt x="9515" y="3499"/>
                  <a:pt x="9483" y="3474"/>
                </a:cubicBezTo>
                <a:close/>
                <a:moveTo>
                  <a:pt x="25024" y="2018"/>
                </a:moveTo>
                <a:cubicBezTo>
                  <a:pt x="24991" y="2023"/>
                  <a:pt x="24957" y="2028"/>
                  <a:pt x="24918" y="2034"/>
                </a:cubicBezTo>
                <a:cubicBezTo>
                  <a:pt x="24927" y="2084"/>
                  <a:pt x="24949" y="2110"/>
                  <a:pt x="24988" y="2099"/>
                </a:cubicBezTo>
                <a:cubicBezTo>
                  <a:pt x="25010" y="2093"/>
                  <a:pt x="25026" y="2066"/>
                  <a:pt x="25045" y="2049"/>
                </a:cubicBezTo>
                <a:cubicBezTo>
                  <a:pt x="25038" y="2039"/>
                  <a:pt x="25031" y="2028"/>
                  <a:pt x="25024" y="2018"/>
                </a:cubicBezTo>
                <a:close/>
                <a:moveTo>
                  <a:pt x="22003" y="7661"/>
                </a:moveTo>
                <a:cubicBezTo>
                  <a:pt x="21989" y="7676"/>
                  <a:pt x="21965" y="7690"/>
                  <a:pt x="21963" y="7707"/>
                </a:cubicBezTo>
                <a:cubicBezTo>
                  <a:pt x="21958" y="7755"/>
                  <a:pt x="21985" y="7775"/>
                  <a:pt x="22062" y="7757"/>
                </a:cubicBezTo>
                <a:cubicBezTo>
                  <a:pt x="22038" y="7718"/>
                  <a:pt x="22021" y="7689"/>
                  <a:pt x="22003" y="7661"/>
                </a:cubicBezTo>
                <a:close/>
                <a:moveTo>
                  <a:pt x="15368" y="1838"/>
                </a:moveTo>
                <a:cubicBezTo>
                  <a:pt x="15363" y="1802"/>
                  <a:pt x="15358" y="1767"/>
                  <a:pt x="15353" y="1730"/>
                </a:cubicBezTo>
                <a:cubicBezTo>
                  <a:pt x="15313" y="1733"/>
                  <a:pt x="15292" y="1760"/>
                  <a:pt x="15302" y="1797"/>
                </a:cubicBezTo>
                <a:cubicBezTo>
                  <a:pt x="15308" y="1820"/>
                  <a:pt x="15337" y="1836"/>
                  <a:pt x="15355" y="1855"/>
                </a:cubicBezTo>
                <a:cubicBezTo>
                  <a:pt x="15359" y="1849"/>
                  <a:pt x="15364" y="1843"/>
                  <a:pt x="15368" y="1838"/>
                </a:cubicBezTo>
                <a:close/>
                <a:moveTo>
                  <a:pt x="8955" y="4564"/>
                </a:moveTo>
                <a:cubicBezTo>
                  <a:pt x="8994" y="4565"/>
                  <a:pt x="9018" y="4544"/>
                  <a:pt x="9013" y="4491"/>
                </a:cubicBezTo>
                <a:cubicBezTo>
                  <a:pt x="8977" y="4493"/>
                  <a:pt x="8942" y="4494"/>
                  <a:pt x="8908" y="4496"/>
                </a:cubicBezTo>
                <a:cubicBezTo>
                  <a:pt x="8899" y="4544"/>
                  <a:pt x="8920" y="4563"/>
                  <a:pt x="8955" y="4564"/>
                </a:cubicBezTo>
                <a:close/>
                <a:moveTo>
                  <a:pt x="34368" y="11954"/>
                </a:moveTo>
                <a:cubicBezTo>
                  <a:pt x="34393" y="11933"/>
                  <a:pt x="34405" y="11908"/>
                  <a:pt x="34370" y="11875"/>
                </a:cubicBezTo>
                <a:cubicBezTo>
                  <a:pt x="34342" y="11891"/>
                  <a:pt x="34314" y="11907"/>
                  <a:pt x="34278" y="11928"/>
                </a:cubicBezTo>
                <a:cubicBezTo>
                  <a:pt x="34312" y="11971"/>
                  <a:pt x="34339" y="11978"/>
                  <a:pt x="34368" y="11954"/>
                </a:cubicBezTo>
                <a:close/>
                <a:moveTo>
                  <a:pt x="3760" y="6289"/>
                </a:moveTo>
                <a:cubicBezTo>
                  <a:pt x="3859" y="6237"/>
                  <a:pt x="3859" y="6222"/>
                  <a:pt x="3768" y="6160"/>
                </a:cubicBezTo>
                <a:cubicBezTo>
                  <a:pt x="3765" y="6205"/>
                  <a:pt x="3763" y="6242"/>
                  <a:pt x="3760" y="6289"/>
                </a:cubicBezTo>
                <a:close/>
                <a:moveTo>
                  <a:pt x="9703" y="14667"/>
                </a:moveTo>
                <a:cubicBezTo>
                  <a:pt x="9718" y="14645"/>
                  <a:pt x="9741" y="14624"/>
                  <a:pt x="9744" y="14601"/>
                </a:cubicBezTo>
                <a:cubicBezTo>
                  <a:pt x="9748" y="14565"/>
                  <a:pt x="9723" y="14546"/>
                  <a:pt x="9675" y="14551"/>
                </a:cubicBezTo>
                <a:cubicBezTo>
                  <a:pt x="9675" y="14585"/>
                  <a:pt x="9675" y="14620"/>
                  <a:pt x="9675" y="14654"/>
                </a:cubicBezTo>
                <a:cubicBezTo>
                  <a:pt x="9685" y="14659"/>
                  <a:pt x="9694" y="14663"/>
                  <a:pt x="9703" y="14667"/>
                </a:cubicBezTo>
                <a:close/>
                <a:moveTo>
                  <a:pt x="8027" y="805"/>
                </a:moveTo>
                <a:cubicBezTo>
                  <a:pt x="8005" y="794"/>
                  <a:pt x="7984" y="777"/>
                  <a:pt x="7961" y="774"/>
                </a:cubicBezTo>
                <a:cubicBezTo>
                  <a:pt x="7946" y="772"/>
                  <a:pt x="7928" y="791"/>
                  <a:pt x="7912" y="800"/>
                </a:cubicBezTo>
                <a:cubicBezTo>
                  <a:pt x="7925" y="816"/>
                  <a:pt x="7936" y="842"/>
                  <a:pt x="7951" y="844"/>
                </a:cubicBezTo>
                <a:cubicBezTo>
                  <a:pt x="7975" y="847"/>
                  <a:pt x="8001" y="834"/>
                  <a:pt x="8027" y="828"/>
                </a:cubicBezTo>
                <a:cubicBezTo>
                  <a:pt x="8027" y="821"/>
                  <a:pt x="8027" y="813"/>
                  <a:pt x="8027" y="805"/>
                </a:cubicBezTo>
                <a:close/>
                <a:moveTo>
                  <a:pt x="3834" y="5995"/>
                </a:moveTo>
                <a:cubicBezTo>
                  <a:pt x="3842" y="5961"/>
                  <a:pt x="3829" y="5936"/>
                  <a:pt x="3781" y="5929"/>
                </a:cubicBezTo>
                <a:cubicBezTo>
                  <a:pt x="3774" y="5965"/>
                  <a:pt x="3767" y="5999"/>
                  <a:pt x="3760" y="6033"/>
                </a:cubicBezTo>
                <a:cubicBezTo>
                  <a:pt x="3808" y="6049"/>
                  <a:pt x="3827" y="6026"/>
                  <a:pt x="3834" y="5995"/>
                </a:cubicBezTo>
                <a:close/>
                <a:moveTo>
                  <a:pt x="9670" y="15040"/>
                </a:moveTo>
                <a:cubicBezTo>
                  <a:pt x="9673" y="15083"/>
                  <a:pt x="9675" y="15117"/>
                  <a:pt x="9679" y="15171"/>
                </a:cubicBezTo>
                <a:cubicBezTo>
                  <a:pt x="9764" y="15098"/>
                  <a:pt x="9763" y="15088"/>
                  <a:pt x="9670" y="15040"/>
                </a:cubicBezTo>
                <a:close/>
                <a:moveTo>
                  <a:pt x="32642" y="16330"/>
                </a:moveTo>
                <a:cubicBezTo>
                  <a:pt x="32651" y="16326"/>
                  <a:pt x="32657" y="16314"/>
                  <a:pt x="32664" y="16306"/>
                </a:cubicBezTo>
                <a:cubicBezTo>
                  <a:pt x="32588" y="16258"/>
                  <a:pt x="32581" y="16260"/>
                  <a:pt x="32554" y="16362"/>
                </a:cubicBezTo>
                <a:cubicBezTo>
                  <a:pt x="32593" y="16348"/>
                  <a:pt x="32619" y="16341"/>
                  <a:pt x="32642" y="16330"/>
                </a:cubicBezTo>
                <a:close/>
                <a:moveTo>
                  <a:pt x="37283" y="18012"/>
                </a:moveTo>
                <a:cubicBezTo>
                  <a:pt x="37283" y="18048"/>
                  <a:pt x="37283" y="18083"/>
                  <a:pt x="37283" y="18151"/>
                </a:cubicBezTo>
                <a:cubicBezTo>
                  <a:pt x="37317" y="18111"/>
                  <a:pt x="37345" y="18093"/>
                  <a:pt x="37348" y="18072"/>
                </a:cubicBezTo>
                <a:cubicBezTo>
                  <a:pt x="37350" y="18050"/>
                  <a:pt x="37327" y="18026"/>
                  <a:pt x="37315" y="18003"/>
                </a:cubicBezTo>
                <a:cubicBezTo>
                  <a:pt x="37305" y="18006"/>
                  <a:pt x="37294" y="18009"/>
                  <a:pt x="37283" y="18012"/>
                </a:cubicBezTo>
                <a:close/>
                <a:moveTo>
                  <a:pt x="7461" y="9622"/>
                </a:moveTo>
                <a:cubicBezTo>
                  <a:pt x="7426" y="9627"/>
                  <a:pt x="7408" y="9649"/>
                  <a:pt x="7422" y="9690"/>
                </a:cubicBezTo>
                <a:cubicBezTo>
                  <a:pt x="7454" y="9690"/>
                  <a:pt x="7487" y="9690"/>
                  <a:pt x="7527" y="9690"/>
                </a:cubicBezTo>
                <a:cubicBezTo>
                  <a:pt x="7525" y="9635"/>
                  <a:pt x="7501" y="9616"/>
                  <a:pt x="7461" y="9622"/>
                </a:cubicBezTo>
                <a:close/>
                <a:moveTo>
                  <a:pt x="33658" y="13366"/>
                </a:moveTo>
                <a:cubicBezTo>
                  <a:pt x="33618" y="13369"/>
                  <a:pt x="33582" y="13371"/>
                  <a:pt x="33529" y="13374"/>
                </a:cubicBezTo>
                <a:cubicBezTo>
                  <a:pt x="33603" y="13464"/>
                  <a:pt x="33620" y="13462"/>
                  <a:pt x="33658" y="13366"/>
                </a:cubicBezTo>
                <a:close/>
                <a:moveTo>
                  <a:pt x="19105" y="11183"/>
                </a:moveTo>
                <a:cubicBezTo>
                  <a:pt x="19116" y="11152"/>
                  <a:pt x="19108" y="11124"/>
                  <a:pt x="19060" y="11114"/>
                </a:cubicBezTo>
                <a:cubicBezTo>
                  <a:pt x="19047" y="11142"/>
                  <a:pt x="19033" y="11171"/>
                  <a:pt x="19014" y="11209"/>
                </a:cubicBezTo>
                <a:cubicBezTo>
                  <a:pt x="19067" y="11226"/>
                  <a:pt x="19094" y="11217"/>
                  <a:pt x="19105" y="11183"/>
                </a:cubicBezTo>
                <a:close/>
                <a:moveTo>
                  <a:pt x="12464" y="2519"/>
                </a:moveTo>
                <a:cubicBezTo>
                  <a:pt x="12454" y="2482"/>
                  <a:pt x="12431" y="2463"/>
                  <a:pt x="12384" y="2483"/>
                </a:cubicBezTo>
                <a:cubicBezTo>
                  <a:pt x="12387" y="2519"/>
                  <a:pt x="12390" y="2551"/>
                  <a:pt x="12394" y="2595"/>
                </a:cubicBezTo>
                <a:cubicBezTo>
                  <a:pt x="12449" y="2580"/>
                  <a:pt x="12474" y="2561"/>
                  <a:pt x="12464" y="2519"/>
                </a:cubicBezTo>
                <a:close/>
                <a:moveTo>
                  <a:pt x="10674" y="2055"/>
                </a:moveTo>
                <a:cubicBezTo>
                  <a:pt x="10700" y="2034"/>
                  <a:pt x="10706" y="2013"/>
                  <a:pt x="10682" y="1990"/>
                </a:cubicBezTo>
                <a:cubicBezTo>
                  <a:pt x="10676" y="1984"/>
                  <a:pt x="10655" y="1983"/>
                  <a:pt x="10652" y="1988"/>
                </a:cubicBezTo>
                <a:cubicBezTo>
                  <a:pt x="10638" y="2007"/>
                  <a:pt x="10618" y="2030"/>
                  <a:pt x="10618" y="2051"/>
                </a:cubicBezTo>
                <a:cubicBezTo>
                  <a:pt x="10619" y="2070"/>
                  <a:pt x="10644" y="2088"/>
                  <a:pt x="10673" y="2127"/>
                </a:cubicBezTo>
                <a:cubicBezTo>
                  <a:pt x="10673" y="2084"/>
                  <a:pt x="10666" y="2061"/>
                  <a:pt x="10674" y="2055"/>
                </a:cubicBezTo>
                <a:close/>
                <a:moveTo>
                  <a:pt x="31681" y="16584"/>
                </a:moveTo>
                <a:cubicBezTo>
                  <a:pt x="31623" y="16511"/>
                  <a:pt x="31623" y="16511"/>
                  <a:pt x="31549" y="16601"/>
                </a:cubicBezTo>
                <a:cubicBezTo>
                  <a:pt x="31605" y="16594"/>
                  <a:pt x="31640" y="16589"/>
                  <a:pt x="31681" y="16584"/>
                </a:cubicBezTo>
                <a:close/>
                <a:moveTo>
                  <a:pt x="31355" y="12582"/>
                </a:moveTo>
                <a:cubicBezTo>
                  <a:pt x="31320" y="12615"/>
                  <a:pt x="31310" y="12647"/>
                  <a:pt x="31337" y="12677"/>
                </a:cubicBezTo>
                <a:cubicBezTo>
                  <a:pt x="31369" y="12712"/>
                  <a:pt x="31403" y="12703"/>
                  <a:pt x="31440" y="12660"/>
                </a:cubicBezTo>
                <a:cubicBezTo>
                  <a:pt x="31408" y="12630"/>
                  <a:pt x="31382" y="12607"/>
                  <a:pt x="31355" y="12582"/>
                </a:cubicBezTo>
                <a:close/>
                <a:moveTo>
                  <a:pt x="30703" y="10160"/>
                </a:moveTo>
                <a:cubicBezTo>
                  <a:pt x="30620" y="10106"/>
                  <a:pt x="30618" y="10108"/>
                  <a:pt x="30608" y="10249"/>
                </a:cubicBezTo>
                <a:cubicBezTo>
                  <a:pt x="30651" y="10208"/>
                  <a:pt x="30675" y="10186"/>
                  <a:pt x="30703" y="10160"/>
                </a:cubicBezTo>
                <a:close/>
                <a:moveTo>
                  <a:pt x="25253" y="2097"/>
                </a:moveTo>
                <a:cubicBezTo>
                  <a:pt x="25284" y="2082"/>
                  <a:pt x="25292" y="2056"/>
                  <a:pt x="25275" y="2017"/>
                </a:cubicBezTo>
                <a:cubicBezTo>
                  <a:pt x="25236" y="2029"/>
                  <a:pt x="25202" y="2040"/>
                  <a:pt x="25162" y="2053"/>
                </a:cubicBezTo>
                <a:cubicBezTo>
                  <a:pt x="25188" y="2108"/>
                  <a:pt x="25218" y="2114"/>
                  <a:pt x="25253" y="2097"/>
                </a:cubicBezTo>
                <a:close/>
                <a:moveTo>
                  <a:pt x="34587" y="3538"/>
                </a:moveTo>
                <a:cubicBezTo>
                  <a:pt x="34604" y="3525"/>
                  <a:pt x="34619" y="3509"/>
                  <a:pt x="34629" y="3491"/>
                </a:cubicBezTo>
                <a:cubicBezTo>
                  <a:pt x="34632" y="3487"/>
                  <a:pt x="34612" y="3462"/>
                  <a:pt x="34603" y="3462"/>
                </a:cubicBezTo>
                <a:cubicBezTo>
                  <a:pt x="34582" y="3462"/>
                  <a:pt x="34556" y="3466"/>
                  <a:pt x="34542" y="3480"/>
                </a:cubicBezTo>
                <a:cubicBezTo>
                  <a:pt x="34530" y="3492"/>
                  <a:pt x="34532" y="3519"/>
                  <a:pt x="34524" y="3558"/>
                </a:cubicBezTo>
                <a:cubicBezTo>
                  <a:pt x="34560" y="3547"/>
                  <a:pt x="34576" y="3546"/>
                  <a:pt x="34587" y="3538"/>
                </a:cubicBezTo>
                <a:close/>
                <a:moveTo>
                  <a:pt x="7451" y="8881"/>
                </a:moveTo>
                <a:cubicBezTo>
                  <a:pt x="7411" y="8895"/>
                  <a:pt x="7405" y="8927"/>
                  <a:pt x="7428" y="8969"/>
                </a:cubicBezTo>
                <a:cubicBezTo>
                  <a:pt x="7458" y="8958"/>
                  <a:pt x="7488" y="8946"/>
                  <a:pt x="7521" y="8934"/>
                </a:cubicBezTo>
                <a:cubicBezTo>
                  <a:pt x="7511" y="8876"/>
                  <a:pt x="7481" y="8870"/>
                  <a:pt x="7451" y="8881"/>
                </a:cubicBezTo>
                <a:close/>
                <a:moveTo>
                  <a:pt x="18573" y="10726"/>
                </a:moveTo>
                <a:cubicBezTo>
                  <a:pt x="18637" y="10647"/>
                  <a:pt x="18635" y="10638"/>
                  <a:pt x="18528" y="10604"/>
                </a:cubicBezTo>
                <a:cubicBezTo>
                  <a:pt x="18547" y="10656"/>
                  <a:pt x="18559" y="10687"/>
                  <a:pt x="18573" y="10726"/>
                </a:cubicBezTo>
                <a:close/>
                <a:moveTo>
                  <a:pt x="8648" y="4271"/>
                </a:moveTo>
                <a:cubicBezTo>
                  <a:pt x="8661" y="4311"/>
                  <a:pt x="8693" y="4320"/>
                  <a:pt x="8735" y="4296"/>
                </a:cubicBezTo>
                <a:cubicBezTo>
                  <a:pt x="8726" y="4261"/>
                  <a:pt x="8717" y="4227"/>
                  <a:pt x="8708" y="4191"/>
                </a:cubicBezTo>
                <a:cubicBezTo>
                  <a:pt x="8653" y="4198"/>
                  <a:pt x="8633" y="4227"/>
                  <a:pt x="8648" y="4271"/>
                </a:cubicBezTo>
                <a:close/>
                <a:moveTo>
                  <a:pt x="9233" y="6184"/>
                </a:moveTo>
                <a:cubicBezTo>
                  <a:pt x="9210" y="6185"/>
                  <a:pt x="9177" y="6176"/>
                  <a:pt x="9165" y="6188"/>
                </a:cubicBezTo>
                <a:cubicBezTo>
                  <a:pt x="9130" y="6223"/>
                  <a:pt x="9160" y="6246"/>
                  <a:pt x="9215" y="6282"/>
                </a:cubicBezTo>
                <a:cubicBezTo>
                  <a:pt x="9222" y="6241"/>
                  <a:pt x="9228" y="6212"/>
                  <a:pt x="9233" y="6184"/>
                </a:cubicBezTo>
                <a:close/>
                <a:moveTo>
                  <a:pt x="1516" y="3473"/>
                </a:moveTo>
                <a:cubicBezTo>
                  <a:pt x="1490" y="3495"/>
                  <a:pt x="1483" y="3523"/>
                  <a:pt x="1516" y="3558"/>
                </a:cubicBezTo>
                <a:cubicBezTo>
                  <a:pt x="1545" y="3539"/>
                  <a:pt x="1576" y="3520"/>
                  <a:pt x="1613" y="3497"/>
                </a:cubicBezTo>
                <a:cubicBezTo>
                  <a:pt x="1578" y="3449"/>
                  <a:pt x="1547" y="3448"/>
                  <a:pt x="1516" y="3473"/>
                </a:cubicBezTo>
                <a:close/>
                <a:moveTo>
                  <a:pt x="13103" y="11936"/>
                </a:moveTo>
                <a:cubicBezTo>
                  <a:pt x="13129" y="11959"/>
                  <a:pt x="13157" y="11958"/>
                  <a:pt x="13189" y="11916"/>
                </a:cubicBezTo>
                <a:cubicBezTo>
                  <a:pt x="13164" y="11893"/>
                  <a:pt x="13140" y="11871"/>
                  <a:pt x="13116" y="11848"/>
                </a:cubicBezTo>
                <a:cubicBezTo>
                  <a:pt x="13078" y="11883"/>
                  <a:pt x="13077" y="11912"/>
                  <a:pt x="13103" y="11936"/>
                </a:cubicBezTo>
                <a:close/>
                <a:moveTo>
                  <a:pt x="22459" y="4992"/>
                </a:moveTo>
                <a:cubicBezTo>
                  <a:pt x="22467" y="5012"/>
                  <a:pt x="22490" y="5026"/>
                  <a:pt x="22507" y="5042"/>
                </a:cubicBezTo>
                <a:cubicBezTo>
                  <a:pt x="22522" y="5024"/>
                  <a:pt x="22543" y="5006"/>
                  <a:pt x="22547" y="4985"/>
                </a:cubicBezTo>
                <a:cubicBezTo>
                  <a:pt x="22549" y="4974"/>
                  <a:pt x="22521" y="4957"/>
                  <a:pt x="22500" y="4936"/>
                </a:cubicBezTo>
                <a:cubicBezTo>
                  <a:pt x="22482" y="4960"/>
                  <a:pt x="22456" y="4981"/>
                  <a:pt x="22459" y="4992"/>
                </a:cubicBezTo>
                <a:close/>
                <a:moveTo>
                  <a:pt x="33812" y="11641"/>
                </a:moveTo>
                <a:cubicBezTo>
                  <a:pt x="33802" y="11649"/>
                  <a:pt x="33795" y="11680"/>
                  <a:pt x="33802" y="11689"/>
                </a:cubicBezTo>
                <a:cubicBezTo>
                  <a:pt x="33828" y="11723"/>
                  <a:pt x="33860" y="11720"/>
                  <a:pt x="33902" y="11676"/>
                </a:cubicBezTo>
                <a:cubicBezTo>
                  <a:pt x="33878" y="11641"/>
                  <a:pt x="33858" y="11607"/>
                  <a:pt x="33812" y="11641"/>
                </a:cubicBezTo>
                <a:close/>
                <a:moveTo>
                  <a:pt x="24434" y="5735"/>
                </a:moveTo>
                <a:cubicBezTo>
                  <a:pt x="24441" y="5755"/>
                  <a:pt x="24466" y="5770"/>
                  <a:pt x="24483" y="5786"/>
                </a:cubicBezTo>
                <a:cubicBezTo>
                  <a:pt x="24497" y="5767"/>
                  <a:pt x="24519" y="5750"/>
                  <a:pt x="24523" y="5729"/>
                </a:cubicBezTo>
                <a:cubicBezTo>
                  <a:pt x="24525" y="5717"/>
                  <a:pt x="24496" y="5700"/>
                  <a:pt x="24475" y="5679"/>
                </a:cubicBezTo>
                <a:cubicBezTo>
                  <a:pt x="24456" y="5704"/>
                  <a:pt x="24431" y="5725"/>
                  <a:pt x="24434" y="5735"/>
                </a:cubicBezTo>
                <a:close/>
                <a:moveTo>
                  <a:pt x="21483" y="5247"/>
                </a:moveTo>
                <a:cubicBezTo>
                  <a:pt x="21490" y="5268"/>
                  <a:pt x="21514" y="5282"/>
                  <a:pt x="21532" y="5298"/>
                </a:cubicBezTo>
                <a:cubicBezTo>
                  <a:pt x="21546" y="5279"/>
                  <a:pt x="21568" y="5262"/>
                  <a:pt x="21572" y="5241"/>
                </a:cubicBezTo>
                <a:cubicBezTo>
                  <a:pt x="21574" y="5229"/>
                  <a:pt x="21545" y="5212"/>
                  <a:pt x="21524" y="5191"/>
                </a:cubicBezTo>
                <a:cubicBezTo>
                  <a:pt x="21505" y="5215"/>
                  <a:pt x="21479" y="5237"/>
                  <a:pt x="21483" y="5247"/>
                </a:cubicBezTo>
                <a:close/>
                <a:moveTo>
                  <a:pt x="37568" y="2343"/>
                </a:moveTo>
                <a:cubicBezTo>
                  <a:pt x="37584" y="2333"/>
                  <a:pt x="37591" y="2307"/>
                  <a:pt x="37615" y="2267"/>
                </a:cubicBezTo>
                <a:cubicBezTo>
                  <a:pt x="37554" y="2285"/>
                  <a:pt x="37520" y="2295"/>
                  <a:pt x="37479" y="2307"/>
                </a:cubicBezTo>
                <a:cubicBezTo>
                  <a:pt x="37505" y="2352"/>
                  <a:pt x="37535" y="2362"/>
                  <a:pt x="37568" y="2343"/>
                </a:cubicBezTo>
                <a:close/>
                <a:moveTo>
                  <a:pt x="19978" y="4026"/>
                </a:moveTo>
                <a:cubicBezTo>
                  <a:pt x="20068" y="4076"/>
                  <a:pt x="20068" y="4076"/>
                  <a:pt x="20101" y="3972"/>
                </a:cubicBezTo>
                <a:cubicBezTo>
                  <a:pt x="20050" y="3994"/>
                  <a:pt x="20019" y="4008"/>
                  <a:pt x="19978" y="4026"/>
                </a:cubicBezTo>
                <a:close/>
                <a:moveTo>
                  <a:pt x="10884" y="2732"/>
                </a:moveTo>
                <a:cubicBezTo>
                  <a:pt x="10853" y="2758"/>
                  <a:pt x="10851" y="2791"/>
                  <a:pt x="10887" y="2820"/>
                </a:cubicBezTo>
                <a:cubicBezTo>
                  <a:pt x="10917" y="2798"/>
                  <a:pt x="10945" y="2777"/>
                  <a:pt x="10976" y="2754"/>
                </a:cubicBezTo>
                <a:cubicBezTo>
                  <a:pt x="10948" y="2717"/>
                  <a:pt x="10917" y="2705"/>
                  <a:pt x="10884" y="2732"/>
                </a:cubicBezTo>
                <a:close/>
                <a:moveTo>
                  <a:pt x="23449" y="5248"/>
                </a:moveTo>
                <a:cubicBezTo>
                  <a:pt x="23455" y="5267"/>
                  <a:pt x="23479" y="5281"/>
                  <a:pt x="23496" y="5298"/>
                </a:cubicBezTo>
                <a:cubicBezTo>
                  <a:pt x="23511" y="5283"/>
                  <a:pt x="23538" y="5267"/>
                  <a:pt x="23537" y="5253"/>
                </a:cubicBezTo>
                <a:cubicBezTo>
                  <a:pt x="23535" y="5233"/>
                  <a:pt x="23513" y="5215"/>
                  <a:pt x="23492" y="5185"/>
                </a:cubicBezTo>
                <a:cubicBezTo>
                  <a:pt x="23470" y="5215"/>
                  <a:pt x="23445" y="5236"/>
                  <a:pt x="23449" y="5248"/>
                </a:cubicBezTo>
                <a:close/>
                <a:moveTo>
                  <a:pt x="19735" y="6241"/>
                </a:moveTo>
                <a:cubicBezTo>
                  <a:pt x="19758" y="6253"/>
                  <a:pt x="19785" y="6280"/>
                  <a:pt x="19803" y="6275"/>
                </a:cubicBezTo>
                <a:cubicBezTo>
                  <a:pt x="19838" y="6266"/>
                  <a:pt x="19848" y="6232"/>
                  <a:pt x="19835" y="6182"/>
                </a:cubicBezTo>
                <a:cubicBezTo>
                  <a:pt x="19799" y="6194"/>
                  <a:pt x="19770" y="6205"/>
                  <a:pt x="19740" y="6215"/>
                </a:cubicBezTo>
                <a:cubicBezTo>
                  <a:pt x="19739" y="6224"/>
                  <a:pt x="19737" y="6232"/>
                  <a:pt x="19735" y="6241"/>
                </a:cubicBezTo>
                <a:close/>
                <a:moveTo>
                  <a:pt x="34338" y="18121"/>
                </a:moveTo>
                <a:cubicBezTo>
                  <a:pt x="34345" y="18086"/>
                  <a:pt x="34352" y="18051"/>
                  <a:pt x="34359" y="18016"/>
                </a:cubicBezTo>
                <a:cubicBezTo>
                  <a:pt x="34350" y="18011"/>
                  <a:pt x="34341" y="18005"/>
                  <a:pt x="34331" y="18000"/>
                </a:cubicBezTo>
                <a:cubicBezTo>
                  <a:pt x="34313" y="18018"/>
                  <a:pt x="34283" y="18034"/>
                  <a:pt x="34279" y="18055"/>
                </a:cubicBezTo>
                <a:cubicBezTo>
                  <a:pt x="34274" y="18075"/>
                  <a:pt x="34296" y="18101"/>
                  <a:pt x="34306" y="18125"/>
                </a:cubicBezTo>
                <a:cubicBezTo>
                  <a:pt x="34316" y="18123"/>
                  <a:pt x="34327" y="18122"/>
                  <a:pt x="34338" y="18121"/>
                </a:cubicBezTo>
                <a:close/>
                <a:moveTo>
                  <a:pt x="30656" y="1119"/>
                </a:moveTo>
                <a:cubicBezTo>
                  <a:pt x="30691" y="1117"/>
                  <a:pt x="30709" y="1096"/>
                  <a:pt x="30700" y="1053"/>
                </a:cubicBezTo>
                <a:cubicBezTo>
                  <a:pt x="30662" y="1053"/>
                  <a:pt x="30626" y="1053"/>
                  <a:pt x="30589" y="1053"/>
                </a:cubicBezTo>
                <a:cubicBezTo>
                  <a:pt x="30590" y="1104"/>
                  <a:pt x="30616" y="1122"/>
                  <a:pt x="30656" y="1119"/>
                </a:cubicBezTo>
                <a:close/>
                <a:moveTo>
                  <a:pt x="19843" y="522"/>
                </a:moveTo>
                <a:cubicBezTo>
                  <a:pt x="19822" y="491"/>
                  <a:pt x="19789" y="482"/>
                  <a:pt x="19762" y="517"/>
                </a:cubicBezTo>
                <a:cubicBezTo>
                  <a:pt x="19776" y="549"/>
                  <a:pt x="19789" y="578"/>
                  <a:pt x="19806" y="615"/>
                </a:cubicBezTo>
                <a:cubicBezTo>
                  <a:pt x="19860" y="593"/>
                  <a:pt x="19869" y="558"/>
                  <a:pt x="19843" y="522"/>
                </a:cubicBezTo>
                <a:close/>
                <a:moveTo>
                  <a:pt x="14096" y="121"/>
                </a:moveTo>
                <a:cubicBezTo>
                  <a:pt x="14136" y="143"/>
                  <a:pt x="14168" y="132"/>
                  <a:pt x="14184" y="81"/>
                </a:cubicBezTo>
                <a:cubicBezTo>
                  <a:pt x="14150" y="63"/>
                  <a:pt x="14118" y="46"/>
                  <a:pt x="14087" y="30"/>
                </a:cubicBezTo>
                <a:cubicBezTo>
                  <a:pt x="14052" y="70"/>
                  <a:pt x="14061" y="101"/>
                  <a:pt x="14096" y="121"/>
                </a:cubicBezTo>
                <a:close/>
                <a:moveTo>
                  <a:pt x="21084" y="1789"/>
                </a:moveTo>
                <a:cubicBezTo>
                  <a:pt x="21083" y="1778"/>
                  <a:pt x="21058" y="1761"/>
                  <a:pt x="21045" y="1762"/>
                </a:cubicBezTo>
                <a:cubicBezTo>
                  <a:pt x="20975" y="1769"/>
                  <a:pt x="21007" y="1818"/>
                  <a:pt x="21000" y="1861"/>
                </a:cubicBezTo>
                <a:cubicBezTo>
                  <a:pt x="21058" y="1860"/>
                  <a:pt x="21092" y="1845"/>
                  <a:pt x="21084" y="1789"/>
                </a:cubicBezTo>
                <a:close/>
                <a:moveTo>
                  <a:pt x="10665" y="742"/>
                </a:moveTo>
                <a:cubicBezTo>
                  <a:pt x="10631" y="748"/>
                  <a:pt x="10612" y="770"/>
                  <a:pt x="10632" y="814"/>
                </a:cubicBezTo>
                <a:cubicBezTo>
                  <a:pt x="10661" y="816"/>
                  <a:pt x="10694" y="819"/>
                  <a:pt x="10740" y="822"/>
                </a:cubicBezTo>
                <a:cubicBezTo>
                  <a:pt x="10734" y="759"/>
                  <a:pt x="10711" y="735"/>
                  <a:pt x="10665" y="742"/>
                </a:cubicBezTo>
                <a:close/>
                <a:moveTo>
                  <a:pt x="9882" y="797"/>
                </a:moveTo>
                <a:cubicBezTo>
                  <a:pt x="9924" y="800"/>
                  <a:pt x="9959" y="803"/>
                  <a:pt x="10018" y="807"/>
                </a:cubicBezTo>
                <a:cubicBezTo>
                  <a:pt x="9946" y="718"/>
                  <a:pt x="9942" y="718"/>
                  <a:pt x="9882" y="797"/>
                </a:cubicBezTo>
                <a:close/>
                <a:moveTo>
                  <a:pt x="19830" y="15302"/>
                </a:moveTo>
                <a:cubicBezTo>
                  <a:pt x="19803" y="15282"/>
                  <a:pt x="19773" y="15284"/>
                  <a:pt x="19750" y="15327"/>
                </a:cubicBezTo>
                <a:cubicBezTo>
                  <a:pt x="19770" y="15349"/>
                  <a:pt x="19791" y="15372"/>
                  <a:pt x="19821" y="15403"/>
                </a:cubicBezTo>
                <a:cubicBezTo>
                  <a:pt x="19860" y="15357"/>
                  <a:pt x="19863" y="15326"/>
                  <a:pt x="19830" y="15302"/>
                </a:cubicBezTo>
                <a:close/>
                <a:moveTo>
                  <a:pt x="34303" y="1323"/>
                </a:moveTo>
                <a:cubicBezTo>
                  <a:pt x="34301" y="1328"/>
                  <a:pt x="34340" y="1359"/>
                  <a:pt x="34351" y="1355"/>
                </a:cubicBezTo>
                <a:cubicBezTo>
                  <a:pt x="34371" y="1347"/>
                  <a:pt x="34391" y="1324"/>
                  <a:pt x="34399" y="1303"/>
                </a:cubicBezTo>
                <a:cubicBezTo>
                  <a:pt x="34402" y="1294"/>
                  <a:pt x="34377" y="1273"/>
                  <a:pt x="34353" y="1243"/>
                </a:cubicBezTo>
                <a:cubicBezTo>
                  <a:pt x="34330" y="1277"/>
                  <a:pt x="34312" y="1298"/>
                  <a:pt x="34303" y="1323"/>
                </a:cubicBezTo>
                <a:close/>
                <a:moveTo>
                  <a:pt x="20542" y="5930"/>
                </a:moveTo>
                <a:cubicBezTo>
                  <a:pt x="20530" y="5926"/>
                  <a:pt x="20509" y="5951"/>
                  <a:pt x="20492" y="5964"/>
                </a:cubicBezTo>
                <a:cubicBezTo>
                  <a:pt x="20511" y="5984"/>
                  <a:pt x="20527" y="6010"/>
                  <a:pt x="20551" y="6024"/>
                </a:cubicBezTo>
                <a:cubicBezTo>
                  <a:pt x="20559" y="6029"/>
                  <a:pt x="20584" y="6006"/>
                  <a:pt x="20619" y="5985"/>
                </a:cubicBezTo>
                <a:cubicBezTo>
                  <a:pt x="20585" y="5959"/>
                  <a:pt x="20566" y="5936"/>
                  <a:pt x="20542" y="5930"/>
                </a:cubicBezTo>
                <a:close/>
                <a:moveTo>
                  <a:pt x="23009" y="14668"/>
                </a:moveTo>
                <a:cubicBezTo>
                  <a:pt x="23061" y="14656"/>
                  <a:pt x="23068" y="14626"/>
                  <a:pt x="23057" y="14595"/>
                </a:cubicBezTo>
                <a:cubicBezTo>
                  <a:pt x="23046" y="14563"/>
                  <a:pt x="23021" y="14546"/>
                  <a:pt x="22965" y="14571"/>
                </a:cubicBezTo>
                <a:cubicBezTo>
                  <a:pt x="22981" y="14606"/>
                  <a:pt x="22995" y="14638"/>
                  <a:pt x="23009" y="14668"/>
                </a:cubicBezTo>
                <a:close/>
                <a:moveTo>
                  <a:pt x="21324" y="5960"/>
                </a:moveTo>
                <a:cubicBezTo>
                  <a:pt x="21307" y="5922"/>
                  <a:pt x="21276" y="5917"/>
                  <a:pt x="21242" y="5938"/>
                </a:cubicBezTo>
                <a:cubicBezTo>
                  <a:pt x="21255" y="5973"/>
                  <a:pt x="21267" y="6004"/>
                  <a:pt x="21280" y="6037"/>
                </a:cubicBezTo>
                <a:cubicBezTo>
                  <a:pt x="21321" y="6024"/>
                  <a:pt x="21342" y="5999"/>
                  <a:pt x="21324" y="5960"/>
                </a:cubicBezTo>
                <a:close/>
                <a:moveTo>
                  <a:pt x="8250" y="7412"/>
                </a:moveTo>
                <a:cubicBezTo>
                  <a:pt x="8222" y="7389"/>
                  <a:pt x="8193" y="7391"/>
                  <a:pt x="8170" y="7433"/>
                </a:cubicBezTo>
                <a:cubicBezTo>
                  <a:pt x="8190" y="7457"/>
                  <a:pt x="8212" y="7482"/>
                  <a:pt x="8238" y="7512"/>
                </a:cubicBezTo>
                <a:cubicBezTo>
                  <a:pt x="8284" y="7470"/>
                  <a:pt x="8282" y="7439"/>
                  <a:pt x="8250" y="7412"/>
                </a:cubicBezTo>
                <a:close/>
                <a:moveTo>
                  <a:pt x="24952" y="8256"/>
                </a:moveTo>
                <a:cubicBezTo>
                  <a:pt x="24996" y="8266"/>
                  <a:pt x="25023" y="8244"/>
                  <a:pt x="25025" y="8189"/>
                </a:cubicBezTo>
                <a:cubicBezTo>
                  <a:pt x="24992" y="8180"/>
                  <a:pt x="24961" y="8171"/>
                  <a:pt x="24926" y="8162"/>
                </a:cubicBezTo>
                <a:cubicBezTo>
                  <a:pt x="24900" y="8215"/>
                  <a:pt x="24913" y="8246"/>
                  <a:pt x="24952" y="8256"/>
                </a:cubicBezTo>
                <a:close/>
                <a:moveTo>
                  <a:pt x="16400" y="10170"/>
                </a:moveTo>
                <a:cubicBezTo>
                  <a:pt x="16394" y="10130"/>
                  <a:pt x="16366" y="10113"/>
                  <a:pt x="16322" y="10130"/>
                </a:cubicBezTo>
                <a:cubicBezTo>
                  <a:pt x="16322" y="10161"/>
                  <a:pt x="16322" y="10190"/>
                  <a:pt x="16322" y="10225"/>
                </a:cubicBezTo>
                <a:cubicBezTo>
                  <a:pt x="16379" y="10232"/>
                  <a:pt x="16406" y="10212"/>
                  <a:pt x="16400" y="10170"/>
                </a:cubicBezTo>
                <a:close/>
                <a:moveTo>
                  <a:pt x="7412" y="2046"/>
                </a:moveTo>
                <a:cubicBezTo>
                  <a:pt x="7451" y="2097"/>
                  <a:pt x="7480" y="2103"/>
                  <a:pt x="7511" y="2074"/>
                </a:cubicBezTo>
                <a:cubicBezTo>
                  <a:pt x="7540" y="2045"/>
                  <a:pt x="7540" y="2015"/>
                  <a:pt x="7481" y="1968"/>
                </a:cubicBezTo>
                <a:cubicBezTo>
                  <a:pt x="7457" y="1994"/>
                  <a:pt x="7434" y="2021"/>
                  <a:pt x="7412" y="2046"/>
                </a:cubicBezTo>
                <a:close/>
                <a:moveTo>
                  <a:pt x="27231" y="10141"/>
                </a:moveTo>
                <a:cubicBezTo>
                  <a:pt x="27212" y="10115"/>
                  <a:pt x="27183" y="10103"/>
                  <a:pt x="27149" y="10145"/>
                </a:cubicBezTo>
                <a:cubicBezTo>
                  <a:pt x="27164" y="10173"/>
                  <a:pt x="27180" y="10202"/>
                  <a:pt x="27196" y="10232"/>
                </a:cubicBezTo>
                <a:cubicBezTo>
                  <a:pt x="27250" y="10206"/>
                  <a:pt x="27254" y="10173"/>
                  <a:pt x="27231" y="10141"/>
                </a:cubicBezTo>
                <a:close/>
                <a:moveTo>
                  <a:pt x="7454" y="746"/>
                </a:moveTo>
                <a:cubicBezTo>
                  <a:pt x="7421" y="755"/>
                  <a:pt x="7402" y="777"/>
                  <a:pt x="7426" y="816"/>
                </a:cubicBezTo>
                <a:cubicBezTo>
                  <a:pt x="7458" y="818"/>
                  <a:pt x="7490" y="821"/>
                  <a:pt x="7524" y="824"/>
                </a:cubicBezTo>
                <a:cubicBezTo>
                  <a:pt x="7510" y="757"/>
                  <a:pt x="7492" y="736"/>
                  <a:pt x="7454" y="746"/>
                </a:cubicBezTo>
                <a:close/>
                <a:moveTo>
                  <a:pt x="21531" y="7267"/>
                </a:moveTo>
                <a:cubicBezTo>
                  <a:pt x="21572" y="7256"/>
                  <a:pt x="21578" y="7223"/>
                  <a:pt x="21561" y="7178"/>
                </a:cubicBezTo>
                <a:cubicBezTo>
                  <a:pt x="21526" y="7184"/>
                  <a:pt x="21495" y="7189"/>
                  <a:pt x="21454" y="7196"/>
                </a:cubicBezTo>
                <a:cubicBezTo>
                  <a:pt x="21469" y="7251"/>
                  <a:pt x="21489" y="7280"/>
                  <a:pt x="21531" y="7267"/>
                </a:cubicBezTo>
                <a:close/>
                <a:moveTo>
                  <a:pt x="12207" y="1258"/>
                </a:moveTo>
                <a:cubicBezTo>
                  <a:pt x="12179" y="1230"/>
                  <a:pt x="12149" y="1228"/>
                  <a:pt x="12117" y="1271"/>
                </a:cubicBezTo>
                <a:cubicBezTo>
                  <a:pt x="12138" y="1297"/>
                  <a:pt x="12161" y="1324"/>
                  <a:pt x="12190" y="1360"/>
                </a:cubicBezTo>
                <a:cubicBezTo>
                  <a:pt x="12230" y="1318"/>
                  <a:pt x="12236" y="1288"/>
                  <a:pt x="12207" y="1258"/>
                </a:cubicBezTo>
                <a:close/>
                <a:moveTo>
                  <a:pt x="13827" y="52"/>
                </a:moveTo>
                <a:cubicBezTo>
                  <a:pt x="13818" y="98"/>
                  <a:pt x="13836" y="126"/>
                  <a:pt x="13876" y="129"/>
                </a:cubicBezTo>
                <a:cubicBezTo>
                  <a:pt x="13920" y="133"/>
                  <a:pt x="13946" y="111"/>
                  <a:pt x="13943" y="52"/>
                </a:cubicBezTo>
                <a:cubicBezTo>
                  <a:pt x="13904" y="52"/>
                  <a:pt x="13866" y="52"/>
                  <a:pt x="13827" y="52"/>
                </a:cubicBezTo>
                <a:close/>
                <a:moveTo>
                  <a:pt x="33320" y="6284"/>
                </a:moveTo>
                <a:cubicBezTo>
                  <a:pt x="33347" y="6307"/>
                  <a:pt x="33376" y="6307"/>
                  <a:pt x="33398" y="6263"/>
                </a:cubicBezTo>
                <a:cubicBezTo>
                  <a:pt x="33381" y="6239"/>
                  <a:pt x="33362" y="6213"/>
                  <a:pt x="33334" y="6173"/>
                </a:cubicBezTo>
                <a:cubicBezTo>
                  <a:pt x="33292" y="6220"/>
                  <a:pt x="33284" y="6253"/>
                  <a:pt x="33320" y="6284"/>
                </a:cubicBezTo>
                <a:close/>
                <a:moveTo>
                  <a:pt x="5547" y="8405"/>
                </a:moveTo>
                <a:cubicBezTo>
                  <a:pt x="5520" y="8377"/>
                  <a:pt x="5488" y="8377"/>
                  <a:pt x="5460" y="8421"/>
                </a:cubicBezTo>
                <a:cubicBezTo>
                  <a:pt x="5477" y="8446"/>
                  <a:pt x="5496" y="8473"/>
                  <a:pt x="5520" y="8509"/>
                </a:cubicBezTo>
                <a:cubicBezTo>
                  <a:pt x="5567" y="8472"/>
                  <a:pt x="5580" y="8439"/>
                  <a:pt x="5547" y="8405"/>
                </a:cubicBezTo>
                <a:close/>
                <a:moveTo>
                  <a:pt x="34596" y="11966"/>
                </a:moveTo>
                <a:cubicBezTo>
                  <a:pt x="34610" y="11965"/>
                  <a:pt x="34634" y="11945"/>
                  <a:pt x="34634" y="11934"/>
                </a:cubicBezTo>
                <a:cubicBezTo>
                  <a:pt x="34634" y="11882"/>
                  <a:pt x="34595" y="11878"/>
                  <a:pt x="34555" y="11879"/>
                </a:cubicBezTo>
                <a:cubicBezTo>
                  <a:pt x="34549" y="11879"/>
                  <a:pt x="34542" y="11885"/>
                  <a:pt x="34532" y="11890"/>
                </a:cubicBezTo>
                <a:cubicBezTo>
                  <a:pt x="34525" y="11938"/>
                  <a:pt x="34542" y="11968"/>
                  <a:pt x="34596" y="11966"/>
                </a:cubicBezTo>
                <a:close/>
                <a:moveTo>
                  <a:pt x="25471" y="1101"/>
                </a:moveTo>
                <a:cubicBezTo>
                  <a:pt x="25510" y="1095"/>
                  <a:pt x="25537" y="1082"/>
                  <a:pt x="25518" y="1032"/>
                </a:cubicBezTo>
                <a:cubicBezTo>
                  <a:pt x="25485" y="1032"/>
                  <a:pt x="25452" y="1032"/>
                  <a:pt x="25409" y="1032"/>
                </a:cubicBezTo>
                <a:cubicBezTo>
                  <a:pt x="25407" y="1090"/>
                  <a:pt x="25428" y="1107"/>
                  <a:pt x="25471" y="1101"/>
                </a:cubicBezTo>
                <a:close/>
                <a:moveTo>
                  <a:pt x="24670" y="7976"/>
                </a:moveTo>
                <a:cubicBezTo>
                  <a:pt x="24681" y="8005"/>
                  <a:pt x="24704" y="8026"/>
                  <a:pt x="24751" y="8001"/>
                </a:cubicBezTo>
                <a:cubicBezTo>
                  <a:pt x="24744" y="7969"/>
                  <a:pt x="24737" y="7936"/>
                  <a:pt x="24728" y="7898"/>
                </a:cubicBezTo>
                <a:cubicBezTo>
                  <a:pt x="24679" y="7913"/>
                  <a:pt x="24654" y="7935"/>
                  <a:pt x="24670" y="7976"/>
                </a:cubicBezTo>
                <a:close/>
                <a:moveTo>
                  <a:pt x="21570" y="3226"/>
                </a:moveTo>
                <a:cubicBezTo>
                  <a:pt x="21534" y="3251"/>
                  <a:pt x="21504" y="3271"/>
                  <a:pt x="21474" y="3291"/>
                </a:cubicBezTo>
                <a:cubicBezTo>
                  <a:pt x="21577" y="3336"/>
                  <a:pt x="21584" y="3329"/>
                  <a:pt x="21570" y="3226"/>
                </a:cubicBezTo>
                <a:close/>
                <a:moveTo>
                  <a:pt x="8902" y="8657"/>
                </a:moveTo>
                <a:cubicBezTo>
                  <a:pt x="8910" y="8681"/>
                  <a:pt x="8912" y="8719"/>
                  <a:pt x="8927" y="8726"/>
                </a:cubicBezTo>
                <a:cubicBezTo>
                  <a:pt x="8948" y="8735"/>
                  <a:pt x="8980" y="8721"/>
                  <a:pt x="9006" y="8714"/>
                </a:cubicBezTo>
                <a:cubicBezTo>
                  <a:pt x="9010" y="8713"/>
                  <a:pt x="9010" y="8694"/>
                  <a:pt x="9012" y="8680"/>
                </a:cubicBezTo>
                <a:cubicBezTo>
                  <a:pt x="8984" y="8667"/>
                  <a:pt x="8958" y="8655"/>
                  <a:pt x="8931" y="8643"/>
                </a:cubicBezTo>
                <a:cubicBezTo>
                  <a:pt x="8921" y="8648"/>
                  <a:pt x="8911" y="8652"/>
                  <a:pt x="8902" y="8657"/>
                </a:cubicBezTo>
                <a:close/>
                <a:moveTo>
                  <a:pt x="16523" y="295"/>
                </a:moveTo>
                <a:cubicBezTo>
                  <a:pt x="16546" y="363"/>
                  <a:pt x="16588" y="355"/>
                  <a:pt x="16622" y="346"/>
                </a:cubicBezTo>
                <a:cubicBezTo>
                  <a:pt x="16635" y="342"/>
                  <a:pt x="16642" y="313"/>
                  <a:pt x="16664" y="272"/>
                </a:cubicBezTo>
                <a:cubicBezTo>
                  <a:pt x="16604" y="281"/>
                  <a:pt x="16568" y="287"/>
                  <a:pt x="16523" y="295"/>
                </a:cubicBezTo>
                <a:close/>
                <a:moveTo>
                  <a:pt x="17097" y="5807"/>
                </a:moveTo>
                <a:cubicBezTo>
                  <a:pt x="17116" y="5780"/>
                  <a:pt x="17144" y="5758"/>
                  <a:pt x="17144" y="5736"/>
                </a:cubicBezTo>
                <a:cubicBezTo>
                  <a:pt x="17145" y="5697"/>
                  <a:pt x="17117" y="5676"/>
                  <a:pt x="17069" y="5687"/>
                </a:cubicBezTo>
                <a:cubicBezTo>
                  <a:pt x="17053" y="5725"/>
                  <a:pt x="17045" y="5762"/>
                  <a:pt x="17097" y="5807"/>
                </a:cubicBezTo>
                <a:close/>
                <a:moveTo>
                  <a:pt x="9230" y="4057"/>
                </a:moveTo>
                <a:cubicBezTo>
                  <a:pt x="9261" y="4039"/>
                  <a:pt x="9269" y="4011"/>
                  <a:pt x="9241" y="3973"/>
                </a:cubicBezTo>
                <a:cubicBezTo>
                  <a:pt x="9211" y="3985"/>
                  <a:pt x="9180" y="3996"/>
                  <a:pt x="9142" y="4011"/>
                </a:cubicBezTo>
                <a:cubicBezTo>
                  <a:pt x="9165" y="4065"/>
                  <a:pt x="9193" y="4078"/>
                  <a:pt x="9230" y="4057"/>
                </a:cubicBezTo>
                <a:close/>
                <a:moveTo>
                  <a:pt x="31918" y="16602"/>
                </a:moveTo>
                <a:cubicBezTo>
                  <a:pt x="31914" y="16582"/>
                  <a:pt x="31918" y="16554"/>
                  <a:pt x="31906" y="16544"/>
                </a:cubicBezTo>
                <a:cubicBezTo>
                  <a:pt x="31868" y="16514"/>
                  <a:pt x="31836" y="16526"/>
                  <a:pt x="31801" y="16596"/>
                </a:cubicBezTo>
                <a:cubicBezTo>
                  <a:pt x="31850" y="16599"/>
                  <a:pt x="31884" y="16600"/>
                  <a:pt x="31918" y="16602"/>
                </a:cubicBezTo>
                <a:close/>
                <a:moveTo>
                  <a:pt x="11181" y="2344"/>
                </a:moveTo>
                <a:cubicBezTo>
                  <a:pt x="11197" y="2344"/>
                  <a:pt x="11214" y="2313"/>
                  <a:pt x="11230" y="2295"/>
                </a:cubicBezTo>
                <a:cubicBezTo>
                  <a:pt x="11213" y="2284"/>
                  <a:pt x="11196" y="2266"/>
                  <a:pt x="11178" y="2265"/>
                </a:cubicBezTo>
                <a:cubicBezTo>
                  <a:pt x="11158" y="2264"/>
                  <a:pt x="11137" y="2280"/>
                  <a:pt x="11094" y="2298"/>
                </a:cubicBezTo>
                <a:cubicBezTo>
                  <a:pt x="11134" y="2321"/>
                  <a:pt x="11157" y="2344"/>
                  <a:pt x="11181" y="2344"/>
                </a:cubicBezTo>
                <a:close/>
                <a:moveTo>
                  <a:pt x="21317" y="1839"/>
                </a:moveTo>
                <a:cubicBezTo>
                  <a:pt x="21341" y="1813"/>
                  <a:pt x="21344" y="1785"/>
                  <a:pt x="21299" y="1756"/>
                </a:cubicBezTo>
                <a:cubicBezTo>
                  <a:pt x="21274" y="1779"/>
                  <a:pt x="21248" y="1802"/>
                  <a:pt x="21219" y="1828"/>
                </a:cubicBezTo>
                <a:cubicBezTo>
                  <a:pt x="21258" y="1867"/>
                  <a:pt x="21288" y="1871"/>
                  <a:pt x="21317" y="1839"/>
                </a:cubicBezTo>
                <a:close/>
                <a:moveTo>
                  <a:pt x="11126" y="3793"/>
                </a:moveTo>
                <a:cubicBezTo>
                  <a:pt x="11147" y="3827"/>
                  <a:pt x="11178" y="3831"/>
                  <a:pt x="11214" y="3803"/>
                </a:cubicBezTo>
                <a:cubicBezTo>
                  <a:pt x="11198" y="3769"/>
                  <a:pt x="11183" y="3738"/>
                  <a:pt x="11167" y="3703"/>
                </a:cubicBezTo>
                <a:cubicBezTo>
                  <a:pt x="11117" y="3728"/>
                  <a:pt x="11104" y="3757"/>
                  <a:pt x="11126" y="3793"/>
                </a:cubicBezTo>
                <a:close/>
                <a:moveTo>
                  <a:pt x="29676" y="1118"/>
                </a:moveTo>
                <a:cubicBezTo>
                  <a:pt x="29714" y="1108"/>
                  <a:pt x="29733" y="1083"/>
                  <a:pt x="29717" y="1037"/>
                </a:cubicBezTo>
                <a:cubicBezTo>
                  <a:pt x="29679" y="1045"/>
                  <a:pt x="29641" y="1053"/>
                  <a:pt x="29600" y="1061"/>
                </a:cubicBezTo>
                <a:cubicBezTo>
                  <a:pt x="29610" y="1109"/>
                  <a:pt x="29636" y="1128"/>
                  <a:pt x="29676" y="1118"/>
                </a:cubicBezTo>
                <a:close/>
                <a:moveTo>
                  <a:pt x="14407" y="2241"/>
                </a:moveTo>
                <a:cubicBezTo>
                  <a:pt x="14379" y="2242"/>
                  <a:pt x="14349" y="2243"/>
                  <a:pt x="14326" y="2255"/>
                </a:cubicBezTo>
                <a:cubicBezTo>
                  <a:pt x="14316" y="2260"/>
                  <a:pt x="14315" y="2303"/>
                  <a:pt x="14325" y="2316"/>
                </a:cubicBezTo>
                <a:cubicBezTo>
                  <a:pt x="14351" y="2349"/>
                  <a:pt x="14380" y="2325"/>
                  <a:pt x="14404" y="2306"/>
                </a:cubicBezTo>
                <a:cubicBezTo>
                  <a:pt x="14413" y="2300"/>
                  <a:pt x="14419" y="2289"/>
                  <a:pt x="14432" y="2272"/>
                </a:cubicBezTo>
                <a:cubicBezTo>
                  <a:pt x="14420" y="2258"/>
                  <a:pt x="14413" y="2241"/>
                  <a:pt x="14407" y="2241"/>
                </a:cubicBezTo>
                <a:close/>
                <a:moveTo>
                  <a:pt x="7784" y="3007"/>
                </a:moveTo>
                <a:cubicBezTo>
                  <a:pt x="7766" y="2962"/>
                  <a:pt x="7738" y="2948"/>
                  <a:pt x="7702" y="2965"/>
                </a:cubicBezTo>
                <a:cubicBezTo>
                  <a:pt x="7665" y="2982"/>
                  <a:pt x="7656" y="3013"/>
                  <a:pt x="7683" y="3063"/>
                </a:cubicBezTo>
                <a:cubicBezTo>
                  <a:pt x="7720" y="3042"/>
                  <a:pt x="7751" y="3025"/>
                  <a:pt x="7784" y="3007"/>
                </a:cubicBezTo>
                <a:close/>
                <a:moveTo>
                  <a:pt x="36300" y="2007"/>
                </a:moveTo>
                <a:cubicBezTo>
                  <a:pt x="36288" y="2001"/>
                  <a:pt x="36256" y="2010"/>
                  <a:pt x="36253" y="2019"/>
                </a:cubicBezTo>
                <a:cubicBezTo>
                  <a:pt x="36232" y="2071"/>
                  <a:pt x="36256" y="2099"/>
                  <a:pt x="36312" y="2107"/>
                </a:cubicBezTo>
                <a:cubicBezTo>
                  <a:pt x="36345" y="2069"/>
                  <a:pt x="36355" y="2032"/>
                  <a:pt x="36300" y="2007"/>
                </a:cubicBezTo>
                <a:close/>
                <a:moveTo>
                  <a:pt x="4220" y="6956"/>
                </a:moveTo>
                <a:cubicBezTo>
                  <a:pt x="4253" y="6974"/>
                  <a:pt x="4286" y="6991"/>
                  <a:pt x="4319" y="7009"/>
                </a:cubicBezTo>
                <a:cubicBezTo>
                  <a:pt x="4348" y="6959"/>
                  <a:pt x="4334" y="6928"/>
                  <a:pt x="4299" y="6915"/>
                </a:cubicBezTo>
                <a:cubicBezTo>
                  <a:pt x="4278" y="6907"/>
                  <a:pt x="4249" y="6922"/>
                  <a:pt x="4224" y="6926"/>
                </a:cubicBezTo>
                <a:cubicBezTo>
                  <a:pt x="4223" y="6936"/>
                  <a:pt x="4222" y="6946"/>
                  <a:pt x="4220" y="6956"/>
                </a:cubicBezTo>
                <a:close/>
                <a:moveTo>
                  <a:pt x="8698" y="10729"/>
                </a:moveTo>
                <a:cubicBezTo>
                  <a:pt x="8778" y="10659"/>
                  <a:pt x="8778" y="10656"/>
                  <a:pt x="8673" y="10589"/>
                </a:cubicBezTo>
                <a:cubicBezTo>
                  <a:pt x="8684" y="10649"/>
                  <a:pt x="8690" y="10685"/>
                  <a:pt x="8698" y="10729"/>
                </a:cubicBezTo>
                <a:close/>
                <a:moveTo>
                  <a:pt x="31174" y="11605"/>
                </a:moveTo>
                <a:cubicBezTo>
                  <a:pt x="31143" y="11581"/>
                  <a:pt x="31111" y="11583"/>
                  <a:pt x="31088" y="11634"/>
                </a:cubicBezTo>
                <a:cubicBezTo>
                  <a:pt x="31115" y="11655"/>
                  <a:pt x="31142" y="11677"/>
                  <a:pt x="31173" y="11702"/>
                </a:cubicBezTo>
                <a:cubicBezTo>
                  <a:pt x="31204" y="11662"/>
                  <a:pt x="31207" y="11630"/>
                  <a:pt x="31174" y="11605"/>
                </a:cubicBezTo>
                <a:close/>
                <a:moveTo>
                  <a:pt x="9742" y="15815"/>
                </a:moveTo>
                <a:cubicBezTo>
                  <a:pt x="9728" y="15776"/>
                  <a:pt x="9697" y="15768"/>
                  <a:pt x="9650" y="15796"/>
                </a:cubicBezTo>
                <a:cubicBezTo>
                  <a:pt x="9661" y="15827"/>
                  <a:pt x="9673" y="15859"/>
                  <a:pt x="9687" y="15896"/>
                </a:cubicBezTo>
                <a:cubicBezTo>
                  <a:pt x="9736" y="15879"/>
                  <a:pt x="9756" y="15854"/>
                  <a:pt x="9742" y="15815"/>
                </a:cubicBezTo>
                <a:close/>
                <a:moveTo>
                  <a:pt x="34866" y="4306"/>
                </a:moveTo>
                <a:cubicBezTo>
                  <a:pt x="34883" y="4292"/>
                  <a:pt x="34881" y="4256"/>
                  <a:pt x="34890" y="4215"/>
                </a:cubicBezTo>
                <a:cubicBezTo>
                  <a:pt x="34842" y="4235"/>
                  <a:pt x="34815" y="4245"/>
                  <a:pt x="34781" y="4259"/>
                </a:cubicBezTo>
                <a:cubicBezTo>
                  <a:pt x="34796" y="4322"/>
                  <a:pt x="34826" y="4340"/>
                  <a:pt x="34866" y="4306"/>
                </a:cubicBezTo>
                <a:close/>
                <a:moveTo>
                  <a:pt x="8158" y="2021"/>
                </a:moveTo>
                <a:cubicBezTo>
                  <a:pt x="8143" y="2067"/>
                  <a:pt x="8174" y="2090"/>
                  <a:pt x="8223" y="2093"/>
                </a:cubicBezTo>
                <a:cubicBezTo>
                  <a:pt x="8234" y="2067"/>
                  <a:pt x="8245" y="2040"/>
                  <a:pt x="8258" y="2007"/>
                </a:cubicBezTo>
                <a:cubicBezTo>
                  <a:pt x="8214" y="1981"/>
                  <a:pt x="8174" y="1974"/>
                  <a:pt x="8158" y="2021"/>
                </a:cubicBezTo>
                <a:close/>
                <a:moveTo>
                  <a:pt x="16083" y="1002"/>
                </a:moveTo>
                <a:cubicBezTo>
                  <a:pt x="16044" y="1014"/>
                  <a:pt x="16031" y="1045"/>
                  <a:pt x="16057" y="1090"/>
                </a:cubicBezTo>
                <a:cubicBezTo>
                  <a:pt x="16088" y="1085"/>
                  <a:pt x="16121" y="1079"/>
                  <a:pt x="16160" y="1072"/>
                </a:cubicBezTo>
                <a:cubicBezTo>
                  <a:pt x="16157" y="1008"/>
                  <a:pt x="16128" y="987"/>
                  <a:pt x="16083" y="1002"/>
                </a:cubicBezTo>
                <a:close/>
                <a:moveTo>
                  <a:pt x="32631" y="8145"/>
                </a:moveTo>
                <a:cubicBezTo>
                  <a:pt x="32543" y="8171"/>
                  <a:pt x="32540" y="8179"/>
                  <a:pt x="32599" y="8264"/>
                </a:cubicBezTo>
                <a:cubicBezTo>
                  <a:pt x="32629" y="8220"/>
                  <a:pt x="32659" y="8191"/>
                  <a:pt x="32631" y="8145"/>
                </a:cubicBezTo>
                <a:close/>
                <a:moveTo>
                  <a:pt x="23488" y="4949"/>
                </a:moveTo>
                <a:cubicBezTo>
                  <a:pt x="23473" y="4949"/>
                  <a:pt x="23444" y="4980"/>
                  <a:pt x="23446" y="4990"/>
                </a:cubicBezTo>
                <a:cubicBezTo>
                  <a:pt x="23452" y="5011"/>
                  <a:pt x="23473" y="5039"/>
                  <a:pt x="23492" y="5041"/>
                </a:cubicBezTo>
                <a:cubicBezTo>
                  <a:pt x="23509" y="5044"/>
                  <a:pt x="23530" y="5017"/>
                  <a:pt x="23565" y="4992"/>
                </a:cubicBezTo>
                <a:cubicBezTo>
                  <a:pt x="23528" y="4970"/>
                  <a:pt x="23508" y="4949"/>
                  <a:pt x="23488" y="4949"/>
                </a:cubicBezTo>
                <a:close/>
                <a:moveTo>
                  <a:pt x="34127" y="12108"/>
                </a:moveTo>
                <a:cubicBezTo>
                  <a:pt x="34097" y="12080"/>
                  <a:pt x="34066" y="12085"/>
                  <a:pt x="34034" y="12127"/>
                </a:cubicBezTo>
                <a:cubicBezTo>
                  <a:pt x="34057" y="12152"/>
                  <a:pt x="34080" y="12178"/>
                  <a:pt x="34110" y="12209"/>
                </a:cubicBezTo>
                <a:cubicBezTo>
                  <a:pt x="34153" y="12167"/>
                  <a:pt x="34156" y="12136"/>
                  <a:pt x="34127" y="12108"/>
                </a:cubicBezTo>
                <a:close/>
                <a:moveTo>
                  <a:pt x="31335" y="11178"/>
                </a:moveTo>
                <a:cubicBezTo>
                  <a:pt x="31349" y="11193"/>
                  <a:pt x="31361" y="11220"/>
                  <a:pt x="31375" y="11221"/>
                </a:cubicBezTo>
                <a:cubicBezTo>
                  <a:pt x="31422" y="11225"/>
                  <a:pt x="31443" y="11196"/>
                  <a:pt x="31435" y="11118"/>
                </a:cubicBezTo>
                <a:cubicBezTo>
                  <a:pt x="31392" y="11144"/>
                  <a:pt x="31364" y="11161"/>
                  <a:pt x="31335" y="11178"/>
                </a:cubicBezTo>
                <a:close/>
                <a:moveTo>
                  <a:pt x="30358" y="11208"/>
                </a:moveTo>
                <a:cubicBezTo>
                  <a:pt x="30370" y="11218"/>
                  <a:pt x="30409" y="11219"/>
                  <a:pt x="30416" y="11210"/>
                </a:cubicBezTo>
                <a:cubicBezTo>
                  <a:pt x="30441" y="11176"/>
                  <a:pt x="30425" y="11146"/>
                  <a:pt x="30390" y="11126"/>
                </a:cubicBezTo>
                <a:cubicBezTo>
                  <a:pt x="30383" y="11123"/>
                  <a:pt x="30375" y="11120"/>
                  <a:pt x="30366" y="11117"/>
                </a:cubicBezTo>
                <a:cubicBezTo>
                  <a:pt x="30324" y="11143"/>
                  <a:pt x="30321" y="11177"/>
                  <a:pt x="30358" y="11208"/>
                </a:cubicBezTo>
                <a:close/>
                <a:moveTo>
                  <a:pt x="16897" y="295"/>
                </a:moveTo>
                <a:cubicBezTo>
                  <a:pt x="16898" y="283"/>
                  <a:pt x="16868" y="257"/>
                  <a:pt x="16852" y="257"/>
                </a:cubicBezTo>
                <a:cubicBezTo>
                  <a:pt x="16798" y="255"/>
                  <a:pt x="16779" y="286"/>
                  <a:pt x="16796" y="355"/>
                </a:cubicBezTo>
                <a:cubicBezTo>
                  <a:pt x="16843" y="345"/>
                  <a:pt x="16891" y="352"/>
                  <a:pt x="16897" y="295"/>
                </a:cubicBezTo>
                <a:close/>
                <a:moveTo>
                  <a:pt x="19744" y="3763"/>
                </a:moveTo>
                <a:cubicBezTo>
                  <a:pt x="19741" y="3769"/>
                  <a:pt x="19773" y="3800"/>
                  <a:pt x="19786" y="3799"/>
                </a:cubicBezTo>
                <a:cubicBezTo>
                  <a:pt x="19807" y="3796"/>
                  <a:pt x="19837" y="3779"/>
                  <a:pt x="19843" y="3762"/>
                </a:cubicBezTo>
                <a:cubicBezTo>
                  <a:pt x="19848" y="3746"/>
                  <a:pt x="19824" y="3721"/>
                  <a:pt x="19803" y="3679"/>
                </a:cubicBezTo>
                <a:cubicBezTo>
                  <a:pt x="19773" y="3718"/>
                  <a:pt x="19753" y="3738"/>
                  <a:pt x="19744" y="3763"/>
                </a:cubicBezTo>
                <a:close/>
                <a:moveTo>
                  <a:pt x="34123" y="13579"/>
                </a:moveTo>
                <a:cubicBezTo>
                  <a:pt x="34115" y="13574"/>
                  <a:pt x="34107" y="13569"/>
                  <a:pt x="34098" y="13563"/>
                </a:cubicBezTo>
                <a:cubicBezTo>
                  <a:pt x="34077" y="13579"/>
                  <a:pt x="34043" y="13589"/>
                  <a:pt x="34035" y="13610"/>
                </a:cubicBezTo>
                <a:cubicBezTo>
                  <a:pt x="34019" y="13648"/>
                  <a:pt x="34042" y="13675"/>
                  <a:pt x="34107" y="13687"/>
                </a:cubicBezTo>
                <a:cubicBezTo>
                  <a:pt x="34113" y="13646"/>
                  <a:pt x="34118" y="13613"/>
                  <a:pt x="34123" y="13579"/>
                </a:cubicBezTo>
                <a:close/>
                <a:moveTo>
                  <a:pt x="16174" y="8180"/>
                </a:moveTo>
                <a:cubicBezTo>
                  <a:pt x="16155" y="8170"/>
                  <a:pt x="16126" y="8147"/>
                  <a:pt x="16118" y="8152"/>
                </a:cubicBezTo>
                <a:cubicBezTo>
                  <a:pt x="16094" y="8169"/>
                  <a:pt x="16078" y="8198"/>
                  <a:pt x="16058" y="8222"/>
                </a:cubicBezTo>
                <a:cubicBezTo>
                  <a:pt x="16072" y="8233"/>
                  <a:pt x="16089" y="8255"/>
                  <a:pt x="16099" y="8252"/>
                </a:cubicBezTo>
                <a:cubicBezTo>
                  <a:pt x="16123" y="8245"/>
                  <a:pt x="16143" y="8227"/>
                  <a:pt x="16165" y="8213"/>
                </a:cubicBezTo>
                <a:cubicBezTo>
                  <a:pt x="16168" y="8202"/>
                  <a:pt x="16171" y="8191"/>
                  <a:pt x="16174" y="8180"/>
                </a:cubicBezTo>
                <a:close/>
                <a:moveTo>
                  <a:pt x="30863" y="1244"/>
                </a:moveTo>
                <a:cubicBezTo>
                  <a:pt x="30835" y="1258"/>
                  <a:pt x="30818" y="1283"/>
                  <a:pt x="30846" y="1325"/>
                </a:cubicBezTo>
                <a:cubicBezTo>
                  <a:pt x="30879" y="1317"/>
                  <a:pt x="30913" y="1309"/>
                  <a:pt x="30963" y="1297"/>
                </a:cubicBezTo>
                <a:cubicBezTo>
                  <a:pt x="30934" y="1241"/>
                  <a:pt x="30904" y="1223"/>
                  <a:pt x="30863" y="1244"/>
                </a:cubicBezTo>
                <a:close/>
                <a:moveTo>
                  <a:pt x="21322" y="7216"/>
                </a:moveTo>
                <a:cubicBezTo>
                  <a:pt x="21320" y="7197"/>
                  <a:pt x="21292" y="7167"/>
                  <a:pt x="21275" y="7166"/>
                </a:cubicBezTo>
                <a:cubicBezTo>
                  <a:pt x="21258" y="7165"/>
                  <a:pt x="21227" y="7193"/>
                  <a:pt x="21225" y="7212"/>
                </a:cubicBezTo>
                <a:cubicBezTo>
                  <a:pt x="21222" y="7230"/>
                  <a:pt x="21248" y="7252"/>
                  <a:pt x="21270" y="7286"/>
                </a:cubicBezTo>
                <a:cubicBezTo>
                  <a:pt x="21295" y="7254"/>
                  <a:pt x="21323" y="7234"/>
                  <a:pt x="21322" y="7216"/>
                </a:cubicBezTo>
                <a:close/>
                <a:moveTo>
                  <a:pt x="10404" y="503"/>
                </a:moveTo>
                <a:cubicBezTo>
                  <a:pt x="10385" y="517"/>
                  <a:pt x="10378" y="547"/>
                  <a:pt x="10365" y="570"/>
                </a:cubicBezTo>
                <a:cubicBezTo>
                  <a:pt x="10372" y="577"/>
                  <a:pt x="10379" y="585"/>
                  <a:pt x="10385" y="592"/>
                </a:cubicBezTo>
                <a:cubicBezTo>
                  <a:pt x="10420" y="580"/>
                  <a:pt x="10456" y="568"/>
                  <a:pt x="10498" y="554"/>
                </a:cubicBezTo>
                <a:cubicBezTo>
                  <a:pt x="10469" y="493"/>
                  <a:pt x="10438" y="481"/>
                  <a:pt x="10404" y="503"/>
                </a:cubicBezTo>
                <a:close/>
                <a:moveTo>
                  <a:pt x="8501" y="8472"/>
                </a:moveTo>
                <a:cubicBezTo>
                  <a:pt x="8510" y="8464"/>
                  <a:pt x="8504" y="8417"/>
                  <a:pt x="8490" y="8406"/>
                </a:cubicBezTo>
                <a:cubicBezTo>
                  <a:pt x="8446" y="8370"/>
                  <a:pt x="8417" y="8395"/>
                  <a:pt x="8398" y="8445"/>
                </a:cubicBezTo>
                <a:cubicBezTo>
                  <a:pt x="8429" y="8477"/>
                  <a:pt x="8459" y="8508"/>
                  <a:pt x="8501" y="8472"/>
                </a:cubicBezTo>
                <a:close/>
                <a:moveTo>
                  <a:pt x="9708" y="14412"/>
                </a:moveTo>
                <a:cubicBezTo>
                  <a:pt x="9747" y="14395"/>
                  <a:pt x="9759" y="14363"/>
                  <a:pt x="9736" y="14331"/>
                </a:cubicBezTo>
                <a:cubicBezTo>
                  <a:pt x="9725" y="14315"/>
                  <a:pt x="9693" y="14313"/>
                  <a:pt x="9671" y="14305"/>
                </a:cubicBezTo>
                <a:cubicBezTo>
                  <a:pt x="9669" y="14332"/>
                  <a:pt x="9666" y="14359"/>
                  <a:pt x="9666" y="14386"/>
                </a:cubicBezTo>
                <a:cubicBezTo>
                  <a:pt x="9667" y="14395"/>
                  <a:pt x="9678" y="14404"/>
                  <a:pt x="9685" y="14412"/>
                </a:cubicBezTo>
                <a:cubicBezTo>
                  <a:pt x="9694" y="14412"/>
                  <a:pt x="9702" y="14414"/>
                  <a:pt x="9708" y="14412"/>
                </a:cubicBezTo>
                <a:close/>
                <a:moveTo>
                  <a:pt x="15666" y="1288"/>
                </a:moveTo>
                <a:cubicBezTo>
                  <a:pt x="15670" y="1277"/>
                  <a:pt x="15643" y="1244"/>
                  <a:pt x="15628" y="1242"/>
                </a:cubicBezTo>
                <a:cubicBezTo>
                  <a:pt x="15573" y="1234"/>
                  <a:pt x="15550" y="1264"/>
                  <a:pt x="15557" y="1327"/>
                </a:cubicBezTo>
                <a:cubicBezTo>
                  <a:pt x="15602" y="1337"/>
                  <a:pt x="15647" y="1348"/>
                  <a:pt x="15666" y="1288"/>
                </a:cubicBezTo>
                <a:close/>
                <a:moveTo>
                  <a:pt x="10710" y="2725"/>
                </a:moveTo>
                <a:cubicBezTo>
                  <a:pt x="10677" y="2704"/>
                  <a:pt x="10647" y="2711"/>
                  <a:pt x="10623" y="2755"/>
                </a:cubicBezTo>
                <a:cubicBezTo>
                  <a:pt x="10651" y="2777"/>
                  <a:pt x="10679" y="2799"/>
                  <a:pt x="10714" y="2826"/>
                </a:cubicBezTo>
                <a:cubicBezTo>
                  <a:pt x="10747" y="2778"/>
                  <a:pt x="10745" y="2747"/>
                  <a:pt x="10710" y="2725"/>
                </a:cubicBezTo>
                <a:close/>
                <a:moveTo>
                  <a:pt x="38589" y="2300"/>
                </a:moveTo>
                <a:cubicBezTo>
                  <a:pt x="38548" y="2284"/>
                  <a:pt x="38514" y="2270"/>
                  <a:pt x="38457" y="2248"/>
                </a:cubicBezTo>
                <a:cubicBezTo>
                  <a:pt x="38497" y="2366"/>
                  <a:pt x="38510" y="2371"/>
                  <a:pt x="38589" y="2300"/>
                </a:cubicBezTo>
                <a:close/>
                <a:moveTo>
                  <a:pt x="34143" y="6704"/>
                </a:moveTo>
                <a:cubicBezTo>
                  <a:pt x="34110" y="6661"/>
                  <a:pt x="34079" y="6656"/>
                  <a:pt x="34049" y="6682"/>
                </a:cubicBezTo>
                <a:cubicBezTo>
                  <a:pt x="34019" y="6708"/>
                  <a:pt x="34017" y="6740"/>
                  <a:pt x="34060" y="6780"/>
                </a:cubicBezTo>
                <a:cubicBezTo>
                  <a:pt x="34089" y="6753"/>
                  <a:pt x="34116" y="6728"/>
                  <a:pt x="34143" y="6704"/>
                </a:cubicBezTo>
                <a:close/>
                <a:moveTo>
                  <a:pt x="23770" y="2343"/>
                </a:moveTo>
                <a:cubicBezTo>
                  <a:pt x="23812" y="2324"/>
                  <a:pt x="23820" y="2290"/>
                  <a:pt x="23792" y="2248"/>
                </a:cubicBezTo>
                <a:cubicBezTo>
                  <a:pt x="23755" y="2265"/>
                  <a:pt x="23723" y="2281"/>
                  <a:pt x="23688" y="2297"/>
                </a:cubicBezTo>
                <a:cubicBezTo>
                  <a:pt x="23705" y="2342"/>
                  <a:pt x="23732" y="2361"/>
                  <a:pt x="23770" y="2343"/>
                </a:cubicBezTo>
                <a:close/>
                <a:moveTo>
                  <a:pt x="8714" y="10858"/>
                </a:moveTo>
                <a:cubicBezTo>
                  <a:pt x="8701" y="10856"/>
                  <a:pt x="8671" y="10888"/>
                  <a:pt x="8671" y="10904"/>
                </a:cubicBezTo>
                <a:cubicBezTo>
                  <a:pt x="8672" y="10924"/>
                  <a:pt x="8696" y="10943"/>
                  <a:pt x="8710" y="10963"/>
                </a:cubicBezTo>
                <a:cubicBezTo>
                  <a:pt x="8729" y="10948"/>
                  <a:pt x="8748" y="10934"/>
                  <a:pt x="8777" y="10911"/>
                </a:cubicBezTo>
                <a:cubicBezTo>
                  <a:pt x="8750" y="10887"/>
                  <a:pt x="8734" y="10861"/>
                  <a:pt x="8714" y="10858"/>
                </a:cubicBezTo>
                <a:close/>
                <a:moveTo>
                  <a:pt x="16865" y="10619"/>
                </a:moveTo>
                <a:cubicBezTo>
                  <a:pt x="16831" y="10594"/>
                  <a:pt x="16803" y="10609"/>
                  <a:pt x="16782" y="10655"/>
                </a:cubicBezTo>
                <a:cubicBezTo>
                  <a:pt x="16806" y="10675"/>
                  <a:pt x="16830" y="10695"/>
                  <a:pt x="16853" y="10714"/>
                </a:cubicBezTo>
                <a:cubicBezTo>
                  <a:pt x="16903" y="10681"/>
                  <a:pt x="16903" y="10647"/>
                  <a:pt x="16865" y="10619"/>
                </a:cubicBezTo>
                <a:close/>
                <a:moveTo>
                  <a:pt x="23689" y="4747"/>
                </a:moveTo>
                <a:cubicBezTo>
                  <a:pt x="23690" y="4765"/>
                  <a:pt x="23716" y="4795"/>
                  <a:pt x="23732" y="4796"/>
                </a:cubicBezTo>
                <a:cubicBezTo>
                  <a:pt x="23749" y="4797"/>
                  <a:pt x="23779" y="4771"/>
                  <a:pt x="23782" y="4753"/>
                </a:cubicBezTo>
                <a:cubicBezTo>
                  <a:pt x="23785" y="4736"/>
                  <a:pt x="23761" y="4714"/>
                  <a:pt x="23741" y="4680"/>
                </a:cubicBezTo>
                <a:cubicBezTo>
                  <a:pt x="23715" y="4711"/>
                  <a:pt x="23689" y="4729"/>
                  <a:pt x="23689" y="4747"/>
                </a:cubicBezTo>
                <a:close/>
                <a:moveTo>
                  <a:pt x="17062" y="10617"/>
                </a:moveTo>
                <a:cubicBezTo>
                  <a:pt x="17027" y="10639"/>
                  <a:pt x="17025" y="10671"/>
                  <a:pt x="17061" y="10711"/>
                </a:cubicBezTo>
                <a:cubicBezTo>
                  <a:pt x="17087" y="10697"/>
                  <a:pt x="17116" y="10682"/>
                  <a:pt x="17149" y="10665"/>
                </a:cubicBezTo>
                <a:cubicBezTo>
                  <a:pt x="17126" y="10611"/>
                  <a:pt x="17099" y="10594"/>
                  <a:pt x="17062" y="10617"/>
                </a:cubicBezTo>
                <a:close/>
                <a:moveTo>
                  <a:pt x="9677" y="15646"/>
                </a:moveTo>
                <a:cubicBezTo>
                  <a:pt x="9731" y="15644"/>
                  <a:pt x="9751" y="15621"/>
                  <a:pt x="9744" y="15580"/>
                </a:cubicBezTo>
                <a:cubicBezTo>
                  <a:pt x="9737" y="15541"/>
                  <a:pt x="9710" y="15525"/>
                  <a:pt x="9650" y="15543"/>
                </a:cubicBezTo>
                <a:cubicBezTo>
                  <a:pt x="9660" y="15581"/>
                  <a:pt x="9669" y="15615"/>
                  <a:pt x="9677" y="15646"/>
                </a:cubicBezTo>
                <a:close/>
                <a:moveTo>
                  <a:pt x="12363" y="11606"/>
                </a:moveTo>
                <a:cubicBezTo>
                  <a:pt x="12363" y="11631"/>
                  <a:pt x="12353" y="11663"/>
                  <a:pt x="12364" y="11681"/>
                </a:cubicBezTo>
                <a:cubicBezTo>
                  <a:pt x="12373" y="11696"/>
                  <a:pt x="12408" y="11702"/>
                  <a:pt x="12430" y="11701"/>
                </a:cubicBezTo>
                <a:cubicBezTo>
                  <a:pt x="12442" y="11701"/>
                  <a:pt x="12453" y="11677"/>
                  <a:pt x="12468" y="11660"/>
                </a:cubicBezTo>
                <a:cubicBezTo>
                  <a:pt x="12440" y="11638"/>
                  <a:pt x="12418" y="11620"/>
                  <a:pt x="12395" y="11602"/>
                </a:cubicBezTo>
                <a:cubicBezTo>
                  <a:pt x="12384" y="11603"/>
                  <a:pt x="12374" y="11605"/>
                  <a:pt x="12363" y="11606"/>
                </a:cubicBezTo>
                <a:close/>
                <a:moveTo>
                  <a:pt x="32915" y="6003"/>
                </a:moveTo>
                <a:cubicBezTo>
                  <a:pt x="32922" y="5958"/>
                  <a:pt x="32909" y="5927"/>
                  <a:pt x="32867" y="5922"/>
                </a:cubicBezTo>
                <a:cubicBezTo>
                  <a:pt x="32821" y="5915"/>
                  <a:pt x="32795" y="5939"/>
                  <a:pt x="32795" y="6003"/>
                </a:cubicBezTo>
                <a:cubicBezTo>
                  <a:pt x="32839" y="6003"/>
                  <a:pt x="32876" y="6003"/>
                  <a:pt x="32915" y="6003"/>
                </a:cubicBezTo>
                <a:close/>
                <a:moveTo>
                  <a:pt x="25232" y="1116"/>
                </a:moveTo>
                <a:cubicBezTo>
                  <a:pt x="25275" y="1108"/>
                  <a:pt x="25296" y="1079"/>
                  <a:pt x="25275" y="1028"/>
                </a:cubicBezTo>
                <a:cubicBezTo>
                  <a:pt x="25240" y="1034"/>
                  <a:pt x="25205" y="1041"/>
                  <a:pt x="25163" y="1048"/>
                </a:cubicBezTo>
                <a:cubicBezTo>
                  <a:pt x="25167" y="1102"/>
                  <a:pt x="25194" y="1123"/>
                  <a:pt x="25232" y="1116"/>
                </a:cubicBezTo>
                <a:close/>
                <a:moveTo>
                  <a:pt x="8497" y="1030"/>
                </a:moveTo>
                <a:cubicBezTo>
                  <a:pt x="8464" y="1032"/>
                  <a:pt x="8431" y="1034"/>
                  <a:pt x="8399" y="1036"/>
                </a:cubicBezTo>
                <a:cubicBezTo>
                  <a:pt x="8397" y="1092"/>
                  <a:pt x="8419" y="1120"/>
                  <a:pt x="8457" y="1114"/>
                </a:cubicBezTo>
                <a:cubicBezTo>
                  <a:pt x="8478" y="1111"/>
                  <a:pt x="8494" y="1080"/>
                  <a:pt x="8513" y="1062"/>
                </a:cubicBezTo>
                <a:cubicBezTo>
                  <a:pt x="8508" y="1051"/>
                  <a:pt x="8502" y="1041"/>
                  <a:pt x="8497" y="1030"/>
                </a:cubicBezTo>
                <a:close/>
                <a:moveTo>
                  <a:pt x="7929" y="10203"/>
                </a:moveTo>
                <a:cubicBezTo>
                  <a:pt x="7958" y="10233"/>
                  <a:pt x="7988" y="10230"/>
                  <a:pt x="8020" y="10188"/>
                </a:cubicBezTo>
                <a:cubicBezTo>
                  <a:pt x="7997" y="10163"/>
                  <a:pt x="7973" y="10137"/>
                  <a:pt x="7950" y="10112"/>
                </a:cubicBezTo>
                <a:cubicBezTo>
                  <a:pt x="7907" y="10142"/>
                  <a:pt x="7900" y="10172"/>
                  <a:pt x="7929" y="10203"/>
                </a:cubicBezTo>
                <a:close/>
                <a:moveTo>
                  <a:pt x="5736" y="1004"/>
                </a:moveTo>
                <a:cubicBezTo>
                  <a:pt x="5684" y="1017"/>
                  <a:pt x="5682" y="1050"/>
                  <a:pt x="5707" y="1099"/>
                </a:cubicBezTo>
                <a:cubicBezTo>
                  <a:pt x="5741" y="1089"/>
                  <a:pt x="5776" y="1079"/>
                  <a:pt x="5811" y="1068"/>
                </a:cubicBezTo>
                <a:cubicBezTo>
                  <a:pt x="5809" y="1011"/>
                  <a:pt x="5782" y="993"/>
                  <a:pt x="5736" y="1004"/>
                </a:cubicBezTo>
                <a:close/>
                <a:moveTo>
                  <a:pt x="34151" y="1803"/>
                </a:moveTo>
                <a:cubicBezTo>
                  <a:pt x="34154" y="1767"/>
                  <a:pt x="34136" y="1737"/>
                  <a:pt x="34090" y="1744"/>
                </a:cubicBezTo>
                <a:cubicBezTo>
                  <a:pt x="34083" y="1781"/>
                  <a:pt x="34077" y="1818"/>
                  <a:pt x="34070" y="1860"/>
                </a:cubicBezTo>
                <a:cubicBezTo>
                  <a:pt x="34120" y="1871"/>
                  <a:pt x="34148" y="1846"/>
                  <a:pt x="34151" y="1803"/>
                </a:cubicBezTo>
                <a:close/>
                <a:moveTo>
                  <a:pt x="6451" y="1988"/>
                </a:moveTo>
                <a:cubicBezTo>
                  <a:pt x="6420" y="2018"/>
                  <a:pt x="6421" y="2053"/>
                  <a:pt x="6466" y="2080"/>
                </a:cubicBezTo>
                <a:cubicBezTo>
                  <a:pt x="6496" y="2060"/>
                  <a:pt x="6523" y="2041"/>
                  <a:pt x="6563" y="2014"/>
                </a:cubicBezTo>
                <a:cubicBezTo>
                  <a:pt x="6525" y="1970"/>
                  <a:pt x="6490" y="1950"/>
                  <a:pt x="6451" y="1988"/>
                </a:cubicBezTo>
                <a:close/>
                <a:moveTo>
                  <a:pt x="32559" y="7447"/>
                </a:moveTo>
                <a:cubicBezTo>
                  <a:pt x="32542" y="7491"/>
                  <a:pt x="32563" y="7521"/>
                  <a:pt x="32616" y="7529"/>
                </a:cubicBezTo>
                <a:cubicBezTo>
                  <a:pt x="32630" y="7496"/>
                  <a:pt x="32643" y="7463"/>
                  <a:pt x="32658" y="7427"/>
                </a:cubicBezTo>
                <a:cubicBezTo>
                  <a:pt x="32614" y="7404"/>
                  <a:pt x="32577" y="7400"/>
                  <a:pt x="32559" y="7447"/>
                </a:cubicBezTo>
                <a:close/>
                <a:moveTo>
                  <a:pt x="37071" y="3722"/>
                </a:moveTo>
                <a:cubicBezTo>
                  <a:pt x="37023" y="3706"/>
                  <a:pt x="36998" y="3727"/>
                  <a:pt x="36992" y="3766"/>
                </a:cubicBezTo>
                <a:cubicBezTo>
                  <a:pt x="36985" y="3806"/>
                  <a:pt x="37007" y="3831"/>
                  <a:pt x="37065" y="3837"/>
                </a:cubicBezTo>
                <a:cubicBezTo>
                  <a:pt x="37067" y="3794"/>
                  <a:pt x="37069" y="3758"/>
                  <a:pt x="37071" y="3722"/>
                </a:cubicBezTo>
                <a:close/>
                <a:moveTo>
                  <a:pt x="10657" y="2495"/>
                </a:moveTo>
                <a:cubicBezTo>
                  <a:pt x="10649" y="2492"/>
                  <a:pt x="10620" y="2511"/>
                  <a:pt x="10618" y="2523"/>
                </a:cubicBezTo>
                <a:cubicBezTo>
                  <a:pt x="10612" y="2562"/>
                  <a:pt x="10633" y="2590"/>
                  <a:pt x="10674" y="2591"/>
                </a:cubicBezTo>
                <a:cubicBezTo>
                  <a:pt x="10691" y="2591"/>
                  <a:pt x="10709" y="2574"/>
                  <a:pt x="10748" y="2554"/>
                </a:cubicBezTo>
                <a:cubicBezTo>
                  <a:pt x="10708" y="2527"/>
                  <a:pt x="10684" y="2507"/>
                  <a:pt x="10657" y="2495"/>
                </a:cubicBezTo>
                <a:close/>
                <a:moveTo>
                  <a:pt x="12098" y="15356"/>
                </a:moveTo>
                <a:cubicBezTo>
                  <a:pt x="12101" y="15372"/>
                  <a:pt x="12133" y="15398"/>
                  <a:pt x="12144" y="15395"/>
                </a:cubicBezTo>
                <a:cubicBezTo>
                  <a:pt x="12191" y="15382"/>
                  <a:pt x="12192" y="15343"/>
                  <a:pt x="12176" y="15294"/>
                </a:cubicBezTo>
                <a:cubicBezTo>
                  <a:pt x="12122" y="15288"/>
                  <a:pt x="12091" y="15306"/>
                  <a:pt x="12098" y="15356"/>
                </a:cubicBezTo>
                <a:close/>
                <a:moveTo>
                  <a:pt x="22040" y="7509"/>
                </a:moveTo>
                <a:cubicBezTo>
                  <a:pt x="22085" y="7436"/>
                  <a:pt x="22085" y="7436"/>
                  <a:pt x="22004" y="7402"/>
                </a:cubicBezTo>
                <a:cubicBezTo>
                  <a:pt x="21978" y="7451"/>
                  <a:pt x="21991" y="7485"/>
                  <a:pt x="22040" y="7509"/>
                </a:cubicBezTo>
                <a:close/>
                <a:moveTo>
                  <a:pt x="11950" y="1102"/>
                </a:moveTo>
                <a:cubicBezTo>
                  <a:pt x="11978" y="1062"/>
                  <a:pt x="11979" y="1029"/>
                  <a:pt x="11945" y="1006"/>
                </a:cubicBezTo>
                <a:cubicBezTo>
                  <a:pt x="11905" y="980"/>
                  <a:pt x="11873" y="993"/>
                  <a:pt x="11842" y="1050"/>
                </a:cubicBezTo>
                <a:cubicBezTo>
                  <a:pt x="11884" y="1070"/>
                  <a:pt x="11917" y="1086"/>
                  <a:pt x="11950" y="1102"/>
                </a:cubicBezTo>
                <a:close/>
                <a:moveTo>
                  <a:pt x="22213" y="5733"/>
                </a:moveTo>
                <a:cubicBezTo>
                  <a:pt x="22213" y="5751"/>
                  <a:pt x="22239" y="5783"/>
                  <a:pt x="22255" y="5785"/>
                </a:cubicBezTo>
                <a:cubicBezTo>
                  <a:pt x="22272" y="5787"/>
                  <a:pt x="22304" y="5761"/>
                  <a:pt x="22308" y="5743"/>
                </a:cubicBezTo>
                <a:cubicBezTo>
                  <a:pt x="22312" y="5726"/>
                  <a:pt x="22288" y="5702"/>
                  <a:pt x="22269" y="5667"/>
                </a:cubicBezTo>
                <a:cubicBezTo>
                  <a:pt x="22241" y="5697"/>
                  <a:pt x="22213" y="5715"/>
                  <a:pt x="22213" y="5733"/>
                </a:cubicBezTo>
                <a:close/>
                <a:moveTo>
                  <a:pt x="17769" y="6228"/>
                </a:moveTo>
                <a:cubicBezTo>
                  <a:pt x="17766" y="6240"/>
                  <a:pt x="17792" y="6260"/>
                  <a:pt x="17806" y="6276"/>
                </a:cubicBezTo>
                <a:cubicBezTo>
                  <a:pt x="17828" y="6254"/>
                  <a:pt x="17852" y="6234"/>
                  <a:pt x="17870" y="6209"/>
                </a:cubicBezTo>
                <a:cubicBezTo>
                  <a:pt x="17873" y="6206"/>
                  <a:pt x="17844" y="6180"/>
                  <a:pt x="17818" y="6151"/>
                </a:cubicBezTo>
                <a:cubicBezTo>
                  <a:pt x="17796" y="6183"/>
                  <a:pt x="17774" y="6203"/>
                  <a:pt x="17769" y="6228"/>
                </a:cubicBezTo>
                <a:close/>
                <a:moveTo>
                  <a:pt x="9404" y="8897"/>
                </a:moveTo>
                <a:cubicBezTo>
                  <a:pt x="9376" y="8928"/>
                  <a:pt x="9385" y="8961"/>
                  <a:pt x="9428" y="8987"/>
                </a:cubicBezTo>
                <a:cubicBezTo>
                  <a:pt x="9452" y="8969"/>
                  <a:pt x="9477" y="8949"/>
                  <a:pt x="9511" y="8922"/>
                </a:cubicBezTo>
                <a:cubicBezTo>
                  <a:pt x="9471" y="8876"/>
                  <a:pt x="9437" y="8860"/>
                  <a:pt x="9404" y="8897"/>
                </a:cubicBezTo>
                <a:close/>
                <a:moveTo>
                  <a:pt x="10456" y="18746"/>
                </a:moveTo>
                <a:cubicBezTo>
                  <a:pt x="10410" y="18731"/>
                  <a:pt x="10382" y="18751"/>
                  <a:pt x="10377" y="18790"/>
                </a:cubicBezTo>
                <a:cubicBezTo>
                  <a:pt x="10371" y="18833"/>
                  <a:pt x="10397" y="18853"/>
                  <a:pt x="10456" y="18850"/>
                </a:cubicBezTo>
                <a:cubicBezTo>
                  <a:pt x="10456" y="18812"/>
                  <a:pt x="10456" y="18779"/>
                  <a:pt x="10456" y="18746"/>
                </a:cubicBezTo>
                <a:close/>
                <a:moveTo>
                  <a:pt x="34404" y="5231"/>
                </a:moveTo>
                <a:cubicBezTo>
                  <a:pt x="34369" y="5188"/>
                  <a:pt x="34339" y="5176"/>
                  <a:pt x="34306" y="5204"/>
                </a:cubicBezTo>
                <a:cubicBezTo>
                  <a:pt x="34277" y="5230"/>
                  <a:pt x="34269" y="5260"/>
                  <a:pt x="34314" y="5297"/>
                </a:cubicBezTo>
                <a:cubicBezTo>
                  <a:pt x="34343" y="5276"/>
                  <a:pt x="34372" y="5254"/>
                  <a:pt x="34404" y="5231"/>
                </a:cubicBezTo>
                <a:close/>
                <a:moveTo>
                  <a:pt x="19050" y="11599"/>
                </a:moveTo>
                <a:cubicBezTo>
                  <a:pt x="19039" y="11597"/>
                  <a:pt x="19007" y="11631"/>
                  <a:pt x="19010" y="11637"/>
                </a:cubicBezTo>
                <a:cubicBezTo>
                  <a:pt x="19022" y="11662"/>
                  <a:pt x="19041" y="11687"/>
                  <a:pt x="19063" y="11702"/>
                </a:cubicBezTo>
                <a:cubicBezTo>
                  <a:pt x="19069" y="11706"/>
                  <a:pt x="19098" y="11676"/>
                  <a:pt x="19134" y="11648"/>
                </a:cubicBezTo>
                <a:cubicBezTo>
                  <a:pt x="19096" y="11624"/>
                  <a:pt x="19075" y="11604"/>
                  <a:pt x="19050" y="11599"/>
                </a:cubicBezTo>
                <a:close/>
                <a:moveTo>
                  <a:pt x="12096" y="15104"/>
                </a:moveTo>
                <a:cubicBezTo>
                  <a:pt x="12098" y="15144"/>
                  <a:pt x="12123" y="15165"/>
                  <a:pt x="12170" y="15151"/>
                </a:cubicBezTo>
                <a:cubicBezTo>
                  <a:pt x="12170" y="15117"/>
                  <a:pt x="12170" y="15083"/>
                  <a:pt x="12170" y="15045"/>
                </a:cubicBezTo>
                <a:cubicBezTo>
                  <a:pt x="12121" y="15046"/>
                  <a:pt x="12094" y="15064"/>
                  <a:pt x="12096" y="15104"/>
                </a:cubicBezTo>
                <a:close/>
                <a:moveTo>
                  <a:pt x="10209" y="2824"/>
                </a:moveTo>
                <a:cubicBezTo>
                  <a:pt x="10222" y="2824"/>
                  <a:pt x="10247" y="2794"/>
                  <a:pt x="10247" y="2779"/>
                </a:cubicBezTo>
                <a:cubicBezTo>
                  <a:pt x="10247" y="2723"/>
                  <a:pt x="10211" y="2710"/>
                  <a:pt x="10144" y="2726"/>
                </a:cubicBezTo>
                <a:cubicBezTo>
                  <a:pt x="10166" y="2766"/>
                  <a:pt x="10146" y="2823"/>
                  <a:pt x="10209" y="2824"/>
                </a:cubicBezTo>
                <a:close/>
                <a:moveTo>
                  <a:pt x="34137" y="13410"/>
                </a:moveTo>
                <a:cubicBezTo>
                  <a:pt x="34160" y="13371"/>
                  <a:pt x="34143" y="13337"/>
                  <a:pt x="34089" y="13325"/>
                </a:cubicBezTo>
                <a:cubicBezTo>
                  <a:pt x="34070" y="13351"/>
                  <a:pt x="34050" y="13378"/>
                  <a:pt x="34030" y="13405"/>
                </a:cubicBezTo>
                <a:cubicBezTo>
                  <a:pt x="34069" y="13448"/>
                  <a:pt x="34108" y="13458"/>
                  <a:pt x="34137" y="13410"/>
                </a:cubicBezTo>
                <a:close/>
                <a:moveTo>
                  <a:pt x="13176" y="13834"/>
                </a:moveTo>
                <a:cubicBezTo>
                  <a:pt x="13171" y="13823"/>
                  <a:pt x="13124" y="13816"/>
                  <a:pt x="13110" y="13826"/>
                </a:cubicBezTo>
                <a:cubicBezTo>
                  <a:pt x="13067" y="13859"/>
                  <a:pt x="13077" y="13894"/>
                  <a:pt x="13123" y="13926"/>
                </a:cubicBezTo>
                <a:cubicBezTo>
                  <a:pt x="13158" y="13904"/>
                  <a:pt x="13198" y="13883"/>
                  <a:pt x="13176" y="13834"/>
                </a:cubicBezTo>
                <a:close/>
                <a:moveTo>
                  <a:pt x="26874" y="2043"/>
                </a:moveTo>
                <a:cubicBezTo>
                  <a:pt x="26943" y="2129"/>
                  <a:pt x="26956" y="2127"/>
                  <a:pt x="27014" y="2024"/>
                </a:cubicBezTo>
                <a:cubicBezTo>
                  <a:pt x="26958" y="2031"/>
                  <a:pt x="26921" y="2036"/>
                  <a:pt x="26874" y="2043"/>
                </a:cubicBezTo>
                <a:close/>
                <a:moveTo>
                  <a:pt x="39258" y="2728"/>
                </a:moveTo>
                <a:cubicBezTo>
                  <a:pt x="39241" y="2731"/>
                  <a:pt x="39212" y="2770"/>
                  <a:pt x="39217" y="2782"/>
                </a:cubicBezTo>
                <a:cubicBezTo>
                  <a:pt x="39236" y="2829"/>
                  <a:pt x="39276" y="2834"/>
                  <a:pt x="39329" y="2809"/>
                </a:cubicBezTo>
                <a:cubicBezTo>
                  <a:pt x="39332" y="2752"/>
                  <a:pt x="39313" y="2718"/>
                  <a:pt x="39258" y="2728"/>
                </a:cubicBezTo>
                <a:close/>
                <a:moveTo>
                  <a:pt x="13585" y="12403"/>
                </a:moveTo>
                <a:cubicBezTo>
                  <a:pt x="13590" y="12441"/>
                  <a:pt x="13617" y="12460"/>
                  <a:pt x="13662" y="12445"/>
                </a:cubicBezTo>
                <a:cubicBezTo>
                  <a:pt x="13662" y="12413"/>
                  <a:pt x="13662" y="12381"/>
                  <a:pt x="13662" y="12344"/>
                </a:cubicBezTo>
                <a:cubicBezTo>
                  <a:pt x="13602" y="12340"/>
                  <a:pt x="13579" y="12362"/>
                  <a:pt x="13585" y="12403"/>
                </a:cubicBezTo>
                <a:close/>
                <a:moveTo>
                  <a:pt x="7781" y="2310"/>
                </a:moveTo>
                <a:cubicBezTo>
                  <a:pt x="7799" y="2280"/>
                  <a:pt x="7787" y="2248"/>
                  <a:pt x="7751" y="2237"/>
                </a:cubicBezTo>
                <a:cubicBezTo>
                  <a:pt x="7718" y="2227"/>
                  <a:pt x="7701" y="2247"/>
                  <a:pt x="7698" y="2279"/>
                </a:cubicBezTo>
                <a:cubicBezTo>
                  <a:pt x="7697" y="2300"/>
                  <a:pt x="7698" y="2322"/>
                  <a:pt x="7698" y="2370"/>
                </a:cubicBezTo>
                <a:cubicBezTo>
                  <a:pt x="7739" y="2342"/>
                  <a:pt x="7768" y="2331"/>
                  <a:pt x="7781" y="2310"/>
                </a:cubicBezTo>
                <a:close/>
                <a:moveTo>
                  <a:pt x="9743" y="14862"/>
                </a:moveTo>
                <a:cubicBezTo>
                  <a:pt x="9737" y="14839"/>
                  <a:pt x="9710" y="14822"/>
                  <a:pt x="9692" y="14803"/>
                </a:cubicBezTo>
                <a:cubicBezTo>
                  <a:pt x="9679" y="14818"/>
                  <a:pt x="9654" y="14833"/>
                  <a:pt x="9655" y="14847"/>
                </a:cubicBezTo>
                <a:cubicBezTo>
                  <a:pt x="9657" y="14872"/>
                  <a:pt x="9674" y="14896"/>
                  <a:pt x="9694" y="14941"/>
                </a:cubicBezTo>
                <a:cubicBezTo>
                  <a:pt x="9720" y="14901"/>
                  <a:pt x="9747" y="14878"/>
                  <a:pt x="9743" y="14862"/>
                </a:cubicBezTo>
                <a:close/>
                <a:moveTo>
                  <a:pt x="1494" y="2023"/>
                </a:moveTo>
                <a:cubicBezTo>
                  <a:pt x="1534" y="2110"/>
                  <a:pt x="1537" y="2111"/>
                  <a:pt x="1613" y="2057"/>
                </a:cubicBezTo>
                <a:cubicBezTo>
                  <a:pt x="1585" y="2003"/>
                  <a:pt x="1547" y="1993"/>
                  <a:pt x="1494" y="2023"/>
                </a:cubicBezTo>
                <a:close/>
                <a:moveTo>
                  <a:pt x="19354" y="13623"/>
                </a:moveTo>
                <a:cubicBezTo>
                  <a:pt x="19352" y="13583"/>
                  <a:pt x="19323" y="13565"/>
                  <a:pt x="19272" y="13578"/>
                </a:cubicBezTo>
                <a:cubicBezTo>
                  <a:pt x="19272" y="13611"/>
                  <a:pt x="19272" y="13645"/>
                  <a:pt x="19272" y="13679"/>
                </a:cubicBezTo>
                <a:cubicBezTo>
                  <a:pt x="19326" y="13690"/>
                  <a:pt x="19355" y="13670"/>
                  <a:pt x="19354" y="13623"/>
                </a:cubicBezTo>
                <a:close/>
                <a:moveTo>
                  <a:pt x="36614" y="4480"/>
                </a:moveTo>
                <a:cubicBezTo>
                  <a:pt x="36602" y="4449"/>
                  <a:pt x="36568" y="4432"/>
                  <a:pt x="36539" y="4454"/>
                </a:cubicBezTo>
                <a:cubicBezTo>
                  <a:pt x="36489" y="4491"/>
                  <a:pt x="36532" y="4523"/>
                  <a:pt x="36551" y="4563"/>
                </a:cubicBezTo>
                <a:cubicBezTo>
                  <a:pt x="36589" y="4541"/>
                  <a:pt x="36634" y="4532"/>
                  <a:pt x="36614" y="4480"/>
                </a:cubicBezTo>
                <a:close/>
                <a:moveTo>
                  <a:pt x="31620" y="14573"/>
                </a:moveTo>
                <a:cubicBezTo>
                  <a:pt x="31601" y="14574"/>
                  <a:pt x="31584" y="14601"/>
                  <a:pt x="31566" y="14617"/>
                </a:cubicBezTo>
                <a:cubicBezTo>
                  <a:pt x="31585" y="14636"/>
                  <a:pt x="31603" y="14667"/>
                  <a:pt x="31624" y="14670"/>
                </a:cubicBezTo>
                <a:cubicBezTo>
                  <a:pt x="31645" y="14673"/>
                  <a:pt x="31669" y="14645"/>
                  <a:pt x="31715" y="14615"/>
                </a:cubicBezTo>
                <a:cubicBezTo>
                  <a:pt x="31666" y="14592"/>
                  <a:pt x="31642" y="14572"/>
                  <a:pt x="31620" y="14573"/>
                </a:cubicBezTo>
                <a:close/>
                <a:moveTo>
                  <a:pt x="35267" y="12423"/>
                </a:moveTo>
                <a:cubicBezTo>
                  <a:pt x="35288" y="12463"/>
                  <a:pt x="35323" y="12470"/>
                  <a:pt x="35359" y="12437"/>
                </a:cubicBezTo>
                <a:cubicBezTo>
                  <a:pt x="35346" y="12402"/>
                  <a:pt x="35334" y="12371"/>
                  <a:pt x="35320" y="12333"/>
                </a:cubicBezTo>
                <a:cubicBezTo>
                  <a:pt x="35264" y="12351"/>
                  <a:pt x="35243" y="12381"/>
                  <a:pt x="35267" y="12423"/>
                </a:cubicBezTo>
                <a:close/>
                <a:moveTo>
                  <a:pt x="7223" y="2348"/>
                </a:moveTo>
                <a:cubicBezTo>
                  <a:pt x="7263" y="2351"/>
                  <a:pt x="7282" y="2326"/>
                  <a:pt x="7286" y="2276"/>
                </a:cubicBezTo>
                <a:cubicBezTo>
                  <a:pt x="7246" y="2270"/>
                  <a:pt x="7212" y="2264"/>
                  <a:pt x="7170" y="2257"/>
                </a:cubicBezTo>
                <a:cubicBezTo>
                  <a:pt x="7163" y="2320"/>
                  <a:pt x="7183" y="2346"/>
                  <a:pt x="7223" y="2348"/>
                </a:cubicBezTo>
                <a:close/>
                <a:moveTo>
                  <a:pt x="17783" y="3680"/>
                </a:moveTo>
                <a:cubicBezTo>
                  <a:pt x="17779" y="3738"/>
                  <a:pt x="17765" y="3774"/>
                  <a:pt x="17777" y="3794"/>
                </a:cubicBezTo>
                <a:cubicBezTo>
                  <a:pt x="17802" y="3836"/>
                  <a:pt x="17839" y="3825"/>
                  <a:pt x="17884" y="3787"/>
                </a:cubicBezTo>
                <a:cubicBezTo>
                  <a:pt x="17852" y="3753"/>
                  <a:pt x="17828" y="3728"/>
                  <a:pt x="17783" y="3680"/>
                </a:cubicBezTo>
                <a:close/>
                <a:moveTo>
                  <a:pt x="32338" y="11843"/>
                </a:moveTo>
                <a:cubicBezTo>
                  <a:pt x="32305" y="11863"/>
                  <a:pt x="32293" y="11893"/>
                  <a:pt x="32325" y="11934"/>
                </a:cubicBezTo>
                <a:cubicBezTo>
                  <a:pt x="32357" y="11921"/>
                  <a:pt x="32391" y="11908"/>
                  <a:pt x="32435" y="11891"/>
                </a:cubicBezTo>
                <a:cubicBezTo>
                  <a:pt x="32408" y="11840"/>
                  <a:pt x="32380" y="11819"/>
                  <a:pt x="32338" y="11843"/>
                </a:cubicBezTo>
                <a:close/>
                <a:moveTo>
                  <a:pt x="19262" y="3737"/>
                </a:moveTo>
                <a:cubicBezTo>
                  <a:pt x="19252" y="3757"/>
                  <a:pt x="19265" y="3786"/>
                  <a:pt x="19267" y="3811"/>
                </a:cubicBezTo>
                <a:cubicBezTo>
                  <a:pt x="19276" y="3814"/>
                  <a:pt x="19286" y="3816"/>
                  <a:pt x="19295" y="3818"/>
                </a:cubicBezTo>
                <a:cubicBezTo>
                  <a:pt x="19315" y="3791"/>
                  <a:pt x="19336" y="3764"/>
                  <a:pt x="19359" y="3733"/>
                </a:cubicBezTo>
                <a:cubicBezTo>
                  <a:pt x="19310" y="3693"/>
                  <a:pt x="19278" y="3701"/>
                  <a:pt x="19262" y="3737"/>
                </a:cubicBezTo>
                <a:close/>
                <a:moveTo>
                  <a:pt x="34116" y="1350"/>
                </a:moveTo>
                <a:cubicBezTo>
                  <a:pt x="34165" y="1326"/>
                  <a:pt x="34157" y="1286"/>
                  <a:pt x="34123" y="1249"/>
                </a:cubicBezTo>
                <a:cubicBezTo>
                  <a:pt x="34089" y="1265"/>
                  <a:pt x="34058" y="1281"/>
                  <a:pt x="34026" y="1296"/>
                </a:cubicBezTo>
                <a:cubicBezTo>
                  <a:pt x="34035" y="1356"/>
                  <a:pt x="34073" y="1370"/>
                  <a:pt x="34116" y="1350"/>
                </a:cubicBezTo>
                <a:close/>
                <a:moveTo>
                  <a:pt x="17822" y="5550"/>
                </a:moveTo>
                <a:cubicBezTo>
                  <a:pt x="17862" y="5550"/>
                  <a:pt x="17884" y="5525"/>
                  <a:pt x="17868" y="5474"/>
                </a:cubicBezTo>
                <a:cubicBezTo>
                  <a:pt x="17837" y="5474"/>
                  <a:pt x="17805" y="5474"/>
                  <a:pt x="17774" y="5474"/>
                </a:cubicBezTo>
                <a:cubicBezTo>
                  <a:pt x="17759" y="5525"/>
                  <a:pt x="17783" y="5550"/>
                  <a:pt x="17822" y="5550"/>
                </a:cubicBezTo>
                <a:close/>
                <a:moveTo>
                  <a:pt x="17627" y="5469"/>
                </a:moveTo>
                <a:cubicBezTo>
                  <a:pt x="17593" y="5472"/>
                  <a:pt x="17559" y="5474"/>
                  <a:pt x="17525" y="5476"/>
                </a:cubicBezTo>
                <a:cubicBezTo>
                  <a:pt x="17522" y="5485"/>
                  <a:pt x="17519" y="5495"/>
                  <a:pt x="17516" y="5504"/>
                </a:cubicBezTo>
                <a:cubicBezTo>
                  <a:pt x="17537" y="5520"/>
                  <a:pt x="17557" y="5548"/>
                  <a:pt x="17578" y="5548"/>
                </a:cubicBezTo>
                <a:cubicBezTo>
                  <a:pt x="17599" y="5548"/>
                  <a:pt x="17621" y="5521"/>
                  <a:pt x="17642" y="5505"/>
                </a:cubicBezTo>
                <a:cubicBezTo>
                  <a:pt x="17637" y="5493"/>
                  <a:pt x="17632" y="5481"/>
                  <a:pt x="17627" y="5469"/>
                </a:cubicBezTo>
                <a:close/>
                <a:moveTo>
                  <a:pt x="10474" y="17769"/>
                </a:moveTo>
                <a:cubicBezTo>
                  <a:pt x="10425" y="17741"/>
                  <a:pt x="10394" y="17750"/>
                  <a:pt x="10378" y="17789"/>
                </a:cubicBezTo>
                <a:cubicBezTo>
                  <a:pt x="10362" y="17828"/>
                  <a:pt x="10383" y="17854"/>
                  <a:pt x="10442" y="17875"/>
                </a:cubicBezTo>
                <a:cubicBezTo>
                  <a:pt x="10454" y="17834"/>
                  <a:pt x="10464" y="17800"/>
                  <a:pt x="10474" y="17769"/>
                </a:cubicBezTo>
                <a:close/>
                <a:moveTo>
                  <a:pt x="5447" y="1054"/>
                </a:moveTo>
                <a:cubicBezTo>
                  <a:pt x="5458" y="1107"/>
                  <a:pt x="5486" y="1126"/>
                  <a:pt x="5525" y="1113"/>
                </a:cubicBezTo>
                <a:cubicBezTo>
                  <a:pt x="5562" y="1099"/>
                  <a:pt x="5576" y="1068"/>
                  <a:pt x="5549" y="1010"/>
                </a:cubicBezTo>
                <a:cubicBezTo>
                  <a:pt x="5512" y="1026"/>
                  <a:pt x="5479" y="1040"/>
                  <a:pt x="5447" y="1054"/>
                </a:cubicBezTo>
                <a:close/>
                <a:moveTo>
                  <a:pt x="21098" y="5733"/>
                </a:moveTo>
                <a:cubicBezTo>
                  <a:pt x="21073" y="5713"/>
                  <a:pt x="21054" y="5686"/>
                  <a:pt x="21032" y="5683"/>
                </a:cubicBezTo>
                <a:cubicBezTo>
                  <a:pt x="20993" y="5677"/>
                  <a:pt x="20971" y="5703"/>
                  <a:pt x="20975" y="5757"/>
                </a:cubicBezTo>
                <a:cubicBezTo>
                  <a:pt x="21017" y="5774"/>
                  <a:pt x="21054" y="5784"/>
                  <a:pt x="21098" y="5733"/>
                </a:cubicBezTo>
                <a:close/>
                <a:moveTo>
                  <a:pt x="9742" y="15348"/>
                </a:moveTo>
                <a:cubicBezTo>
                  <a:pt x="9744" y="15332"/>
                  <a:pt x="9715" y="15311"/>
                  <a:pt x="9700" y="15293"/>
                </a:cubicBezTo>
                <a:cubicBezTo>
                  <a:pt x="9683" y="15314"/>
                  <a:pt x="9659" y="15333"/>
                  <a:pt x="9650" y="15357"/>
                </a:cubicBezTo>
                <a:cubicBezTo>
                  <a:pt x="9646" y="15369"/>
                  <a:pt x="9668" y="15391"/>
                  <a:pt x="9688" y="15427"/>
                </a:cubicBezTo>
                <a:cubicBezTo>
                  <a:pt x="9714" y="15392"/>
                  <a:pt x="9740" y="15371"/>
                  <a:pt x="9742" y="15348"/>
                </a:cubicBezTo>
                <a:close/>
                <a:moveTo>
                  <a:pt x="7741" y="9969"/>
                </a:moveTo>
                <a:cubicBezTo>
                  <a:pt x="7776" y="9959"/>
                  <a:pt x="7782" y="9922"/>
                  <a:pt x="7764" y="9893"/>
                </a:cubicBezTo>
                <a:cubicBezTo>
                  <a:pt x="7733" y="9846"/>
                  <a:pt x="7698" y="9851"/>
                  <a:pt x="7658" y="9900"/>
                </a:cubicBezTo>
                <a:cubicBezTo>
                  <a:pt x="7682" y="9929"/>
                  <a:pt x="7680" y="9987"/>
                  <a:pt x="7741" y="9969"/>
                </a:cubicBezTo>
                <a:close/>
                <a:moveTo>
                  <a:pt x="34778" y="17053"/>
                </a:moveTo>
                <a:cubicBezTo>
                  <a:pt x="34758" y="17096"/>
                  <a:pt x="34777" y="17125"/>
                  <a:pt x="34833" y="17134"/>
                </a:cubicBezTo>
                <a:cubicBezTo>
                  <a:pt x="34850" y="17106"/>
                  <a:pt x="34866" y="17078"/>
                  <a:pt x="34886" y="17046"/>
                </a:cubicBezTo>
                <a:cubicBezTo>
                  <a:pt x="34833" y="17003"/>
                  <a:pt x="34798" y="17011"/>
                  <a:pt x="34778" y="17053"/>
                </a:cubicBezTo>
                <a:close/>
                <a:moveTo>
                  <a:pt x="8960" y="373"/>
                </a:moveTo>
                <a:cubicBezTo>
                  <a:pt x="9006" y="370"/>
                  <a:pt x="9026" y="339"/>
                  <a:pt x="9013" y="283"/>
                </a:cubicBezTo>
                <a:cubicBezTo>
                  <a:pt x="8979" y="283"/>
                  <a:pt x="8943" y="283"/>
                  <a:pt x="8902" y="283"/>
                </a:cubicBezTo>
                <a:cubicBezTo>
                  <a:pt x="8893" y="344"/>
                  <a:pt x="8912" y="375"/>
                  <a:pt x="8960" y="373"/>
                </a:cubicBezTo>
                <a:close/>
                <a:moveTo>
                  <a:pt x="31143" y="8385"/>
                </a:moveTo>
                <a:cubicBezTo>
                  <a:pt x="31098" y="8380"/>
                  <a:pt x="31071" y="8406"/>
                  <a:pt x="31079" y="8461"/>
                </a:cubicBezTo>
                <a:cubicBezTo>
                  <a:pt x="31111" y="8471"/>
                  <a:pt x="31142" y="8481"/>
                  <a:pt x="31184" y="8494"/>
                </a:cubicBezTo>
                <a:cubicBezTo>
                  <a:pt x="31208" y="8431"/>
                  <a:pt x="31197" y="8392"/>
                  <a:pt x="31143" y="8385"/>
                </a:cubicBezTo>
                <a:close/>
                <a:moveTo>
                  <a:pt x="6789" y="1576"/>
                </a:moveTo>
                <a:cubicBezTo>
                  <a:pt x="6814" y="1537"/>
                  <a:pt x="6799" y="1504"/>
                  <a:pt x="6754" y="1485"/>
                </a:cubicBezTo>
                <a:cubicBezTo>
                  <a:pt x="6729" y="1512"/>
                  <a:pt x="6706" y="1538"/>
                  <a:pt x="6676" y="1570"/>
                </a:cubicBezTo>
                <a:cubicBezTo>
                  <a:pt x="6720" y="1612"/>
                  <a:pt x="6758" y="1623"/>
                  <a:pt x="6789" y="1576"/>
                </a:cubicBezTo>
                <a:close/>
                <a:moveTo>
                  <a:pt x="15566" y="1494"/>
                </a:moveTo>
                <a:cubicBezTo>
                  <a:pt x="15533" y="1541"/>
                  <a:pt x="15536" y="1577"/>
                  <a:pt x="15580" y="1598"/>
                </a:cubicBezTo>
                <a:cubicBezTo>
                  <a:pt x="15618" y="1617"/>
                  <a:pt x="15646" y="1598"/>
                  <a:pt x="15667" y="1544"/>
                </a:cubicBezTo>
                <a:cubicBezTo>
                  <a:pt x="15630" y="1526"/>
                  <a:pt x="15598" y="1509"/>
                  <a:pt x="15566" y="1494"/>
                </a:cubicBezTo>
                <a:close/>
                <a:moveTo>
                  <a:pt x="29900" y="9742"/>
                </a:moveTo>
                <a:cubicBezTo>
                  <a:pt x="29913" y="9748"/>
                  <a:pt x="29954" y="9723"/>
                  <a:pt x="29959" y="9706"/>
                </a:cubicBezTo>
                <a:cubicBezTo>
                  <a:pt x="29973" y="9654"/>
                  <a:pt x="29943" y="9630"/>
                  <a:pt x="29878" y="9627"/>
                </a:cubicBezTo>
                <a:cubicBezTo>
                  <a:pt x="29868" y="9676"/>
                  <a:pt x="29848" y="9720"/>
                  <a:pt x="29900" y="9742"/>
                </a:cubicBezTo>
                <a:close/>
                <a:moveTo>
                  <a:pt x="21993" y="2344"/>
                </a:moveTo>
                <a:cubicBezTo>
                  <a:pt x="22030" y="2360"/>
                  <a:pt x="22059" y="2346"/>
                  <a:pt x="22075" y="2297"/>
                </a:cubicBezTo>
                <a:cubicBezTo>
                  <a:pt x="22044" y="2277"/>
                  <a:pt x="22013" y="2258"/>
                  <a:pt x="21975" y="2234"/>
                </a:cubicBezTo>
                <a:cubicBezTo>
                  <a:pt x="21945" y="2289"/>
                  <a:pt x="21949" y="2325"/>
                  <a:pt x="21993" y="2344"/>
                </a:cubicBezTo>
                <a:close/>
                <a:moveTo>
                  <a:pt x="21722" y="4993"/>
                </a:moveTo>
                <a:cubicBezTo>
                  <a:pt x="21718" y="5027"/>
                  <a:pt x="21743" y="5053"/>
                  <a:pt x="21778" y="5043"/>
                </a:cubicBezTo>
                <a:cubicBezTo>
                  <a:pt x="21797" y="5038"/>
                  <a:pt x="21820" y="5009"/>
                  <a:pt x="21821" y="4991"/>
                </a:cubicBezTo>
                <a:cubicBezTo>
                  <a:pt x="21821" y="4972"/>
                  <a:pt x="21795" y="4953"/>
                  <a:pt x="21772" y="4923"/>
                </a:cubicBezTo>
                <a:cubicBezTo>
                  <a:pt x="21749" y="4954"/>
                  <a:pt x="21724" y="4972"/>
                  <a:pt x="21722" y="4993"/>
                </a:cubicBezTo>
                <a:close/>
                <a:moveTo>
                  <a:pt x="23052" y="5736"/>
                </a:moveTo>
                <a:cubicBezTo>
                  <a:pt x="23049" y="5717"/>
                  <a:pt x="23020" y="5702"/>
                  <a:pt x="23002" y="5686"/>
                </a:cubicBezTo>
                <a:cubicBezTo>
                  <a:pt x="22985" y="5704"/>
                  <a:pt x="22957" y="5721"/>
                  <a:pt x="22956" y="5741"/>
                </a:cubicBezTo>
                <a:cubicBezTo>
                  <a:pt x="22954" y="5758"/>
                  <a:pt x="22982" y="5778"/>
                  <a:pt x="23007" y="5811"/>
                </a:cubicBezTo>
                <a:cubicBezTo>
                  <a:pt x="23030" y="5776"/>
                  <a:pt x="23055" y="5754"/>
                  <a:pt x="23052" y="5736"/>
                </a:cubicBezTo>
                <a:close/>
                <a:moveTo>
                  <a:pt x="9439" y="618"/>
                </a:moveTo>
                <a:cubicBezTo>
                  <a:pt x="9462" y="619"/>
                  <a:pt x="9487" y="597"/>
                  <a:pt x="9510" y="585"/>
                </a:cubicBezTo>
                <a:cubicBezTo>
                  <a:pt x="9509" y="575"/>
                  <a:pt x="9508" y="566"/>
                  <a:pt x="9507" y="557"/>
                </a:cubicBezTo>
                <a:cubicBezTo>
                  <a:pt x="9470" y="546"/>
                  <a:pt x="9433" y="535"/>
                  <a:pt x="9388" y="522"/>
                </a:cubicBezTo>
                <a:cubicBezTo>
                  <a:pt x="9378" y="590"/>
                  <a:pt x="9400" y="617"/>
                  <a:pt x="9439" y="618"/>
                </a:cubicBezTo>
                <a:close/>
                <a:moveTo>
                  <a:pt x="28214" y="1345"/>
                </a:moveTo>
                <a:cubicBezTo>
                  <a:pt x="28255" y="1313"/>
                  <a:pt x="28244" y="1273"/>
                  <a:pt x="28195" y="1241"/>
                </a:cubicBezTo>
                <a:cubicBezTo>
                  <a:pt x="28170" y="1260"/>
                  <a:pt x="28143" y="1278"/>
                  <a:pt x="28105" y="1306"/>
                </a:cubicBezTo>
                <a:cubicBezTo>
                  <a:pt x="28144" y="1332"/>
                  <a:pt x="28168" y="1379"/>
                  <a:pt x="28214" y="1345"/>
                </a:cubicBezTo>
                <a:close/>
                <a:moveTo>
                  <a:pt x="22209" y="5000"/>
                </a:moveTo>
                <a:cubicBezTo>
                  <a:pt x="22209" y="5016"/>
                  <a:pt x="22240" y="5043"/>
                  <a:pt x="22260" y="5046"/>
                </a:cubicBezTo>
                <a:cubicBezTo>
                  <a:pt x="22295" y="5051"/>
                  <a:pt x="22319" y="5025"/>
                  <a:pt x="22312" y="4990"/>
                </a:cubicBezTo>
                <a:cubicBezTo>
                  <a:pt x="22307" y="4969"/>
                  <a:pt x="22284" y="4952"/>
                  <a:pt x="22257" y="4917"/>
                </a:cubicBezTo>
                <a:cubicBezTo>
                  <a:pt x="22234" y="4954"/>
                  <a:pt x="22210" y="4977"/>
                  <a:pt x="22209" y="5000"/>
                </a:cubicBezTo>
                <a:close/>
                <a:moveTo>
                  <a:pt x="21273" y="7405"/>
                </a:moveTo>
                <a:cubicBezTo>
                  <a:pt x="21239" y="7402"/>
                  <a:pt x="21212" y="7429"/>
                  <a:pt x="21223" y="7465"/>
                </a:cubicBezTo>
                <a:cubicBezTo>
                  <a:pt x="21229" y="7483"/>
                  <a:pt x="21259" y="7507"/>
                  <a:pt x="21278" y="7507"/>
                </a:cubicBezTo>
                <a:cubicBezTo>
                  <a:pt x="21297" y="7507"/>
                  <a:pt x="21316" y="7480"/>
                  <a:pt x="21346" y="7456"/>
                </a:cubicBezTo>
                <a:cubicBezTo>
                  <a:pt x="21314" y="7432"/>
                  <a:pt x="21294" y="7407"/>
                  <a:pt x="21273" y="7405"/>
                </a:cubicBezTo>
                <a:close/>
                <a:moveTo>
                  <a:pt x="17040" y="4270"/>
                </a:moveTo>
                <a:cubicBezTo>
                  <a:pt x="17040" y="4287"/>
                  <a:pt x="17073" y="4303"/>
                  <a:pt x="17091" y="4319"/>
                </a:cubicBezTo>
                <a:cubicBezTo>
                  <a:pt x="17110" y="4298"/>
                  <a:pt x="17137" y="4280"/>
                  <a:pt x="17143" y="4256"/>
                </a:cubicBezTo>
                <a:cubicBezTo>
                  <a:pt x="17146" y="4241"/>
                  <a:pt x="17115" y="4219"/>
                  <a:pt x="17086" y="4184"/>
                </a:cubicBezTo>
                <a:cubicBezTo>
                  <a:pt x="17064" y="4223"/>
                  <a:pt x="17040" y="4247"/>
                  <a:pt x="17040" y="4270"/>
                </a:cubicBezTo>
                <a:close/>
                <a:moveTo>
                  <a:pt x="23721" y="7402"/>
                </a:moveTo>
                <a:cubicBezTo>
                  <a:pt x="23707" y="7422"/>
                  <a:pt x="23683" y="7442"/>
                  <a:pt x="23682" y="7463"/>
                </a:cubicBezTo>
                <a:cubicBezTo>
                  <a:pt x="23679" y="7499"/>
                  <a:pt x="23707" y="7519"/>
                  <a:pt x="23743" y="7512"/>
                </a:cubicBezTo>
                <a:cubicBezTo>
                  <a:pt x="23760" y="7508"/>
                  <a:pt x="23775" y="7489"/>
                  <a:pt x="23804" y="7466"/>
                </a:cubicBezTo>
                <a:cubicBezTo>
                  <a:pt x="23769" y="7439"/>
                  <a:pt x="23745" y="7420"/>
                  <a:pt x="23721" y="7402"/>
                </a:cubicBezTo>
                <a:close/>
                <a:moveTo>
                  <a:pt x="19342" y="13839"/>
                </a:moveTo>
                <a:cubicBezTo>
                  <a:pt x="19330" y="13825"/>
                  <a:pt x="19297" y="13827"/>
                  <a:pt x="19273" y="13821"/>
                </a:cubicBezTo>
                <a:cubicBezTo>
                  <a:pt x="19275" y="13855"/>
                  <a:pt x="19276" y="13888"/>
                  <a:pt x="19279" y="13944"/>
                </a:cubicBezTo>
                <a:cubicBezTo>
                  <a:pt x="19346" y="13908"/>
                  <a:pt x="19375" y="13882"/>
                  <a:pt x="19342" y="13839"/>
                </a:cubicBezTo>
                <a:close/>
                <a:moveTo>
                  <a:pt x="21968" y="5731"/>
                </a:moveTo>
                <a:cubicBezTo>
                  <a:pt x="21968" y="5750"/>
                  <a:pt x="21989" y="5781"/>
                  <a:pt x="22007" y="5787"/>
                </a:cubicBezTo>
                <a:cubicBezTo>
                  <a:pt x="22041" y="5799"/>
                  <a:pt x="22069" y="5775"/>
                  <a:pt x="22067" y="5740"/>
                </a:cubicBezTo>
                <a:cubicBezTo>
                  <a:pt x="22066" y="5719"/>
                  <a:pt x="22043" y="5699"/>
                  <a:pt x="22022" y="5667"/>
                </a:cubicBezTo>
                <a:cubicBezTo>
                  <a:pt x="21996" y="5695"/>
                  <a:pt x="21969" y="5713"/>
                  <a:pt x="21968" y="5731"/>
                </a:cubicBezTo>
                <a:close/>
                <a:moveTo>
                  <a:pt x="20556" y="6924"/>
                </a:moveTo>
                <a:cubicBezTo>
                  <a:pt x="20530" y="6933"/>
                  <a:pt x="20509" y="6956"/>
                  <a:pt x="20486" y="6973"/>
                </a:cubicBezTo>
                <a:cubicBezTo>
                  <a:pt x="20503" y="6990"/>
                  <a:pt x="20521" y="7022"/>
                  <a:pt x="20538" y="7021"/>
                </a:cubicBezTo>
                <a:cubicBezTo>
                  <a:pt x="20560" y="7021"/>
                  <a:pt x="20583" y="6997"/>
                  <a:pt x="20618" y="6975"/>
                </a:cubicBezTo>
                <a:cubicBezTo>
                  <a:pt x="20586" y="6948"/>
                  <a:pt x="20566" y="6921"/>
                  <a:pt x="20556" y="6924"/>
                </a:cubicBezTo>
                <a:close/>
                <a:moveTo>
                  <a:pt x="15555" y="65"/>
                </a:moveTo>
                <a:cubicBezTo>
                  <a:pt x="15573" y="86"/>
                  <a:pt x="15588" y="117"/>
                  <a:pt x="15611" y="124"/>
                </a:cubicBezTo>
                <a:cubicBezTo>
                  <a:pt x="15643" y="134"/>
                  <a:pt x="15673" y="110"/>
                  <a:pt x="15670" y="74"/>
                </a:cubicBezTo>
                <a:cubicBezTo>
                  <a:pt x="15668" y="56"/>
                  <a:pt x="15644" y="39"/>
                  <a:pt x="15623" y="13"/>
                </a:cubicBezTo>
                <a:cubicBezTo>
                  <a:pt x="15593" y="36"/>
                  <a:pt x="15574" y="51"/>
                  <a:pt x="15555" y="65"/>
                </a:cubicBezTo>
                <a:close/>
                <a:moveTo>
                  <a:pt x="9647" y="17075"/>
                </a:moveTo>
                <a:cubicBezTo>
                  <a:pt x="9648" y="17092"/>
                  <a:pt x="9677" y="17120"/>
                  <a:pt x="9695" y="17121"/>
                </a:cubicBezTo>
                <a:cubicBezTo>
                  <a:pt x="9730" y="17124"/>
                  <a:pt x="9752" y="17094"/>
                  <a:pt x="9744" y="17059"/>
                </a:cubicBezTo>
                <a:cubicBezTo>
                  <a:pt x="9739" y="17038"/>
                  <a:pt x="9715" y="17021"/>
                  <a:pt x="9684" y="16982"/>
                </a:cubicBezTo>
                <a:cubicBezTo>
                  <a:pt x="9665" y="17027"/>
                  <a:pt x="9645" y="17052"/>
                  <a:pt x="9647" y="17075"/>
                </a:cubicBezTo>
                <a:close/>
                <a:moveTo>
                  <a:pt x="4518" y="7402"/>
                </a:moveTo>
                <a:cubicBezTo>
                  <a:pt x="4482" y="7398"/>
                  <a:pt x="4464" y="7425"/>
                  <a:pt x="4466" y="7461"/>
                </a:cubicBezTo>
                <a:cubicBezTo>
                  <a:pt x="4467" y="7499"/>
                  <a:pt x="4492" y="7519"/>
                  <a:pt x="4526" y="7511"/>
                </a:cubicBezTo>
                <a:cubicBezTo>
                  <a:pt x="4545" y="7507"/>
                  <a:pt x="4558" y="7479"/>
                  <a:pt x="4584" y="7452"/>
                </a:cubicBezTo>
                <a:cubicBezTo>
                  <a:pt x="4555" y="7429"/>
                  <a:pt x="4538" y="7404"/>
                  <a:pt x="4518" y="7402"/>
                </a:cubicBezTo>
                <a:close/>
                <a:moveTo>
                  <a:pt x="10898" y="16768"/>
                </a:moveTo>
                <a:cubicBezTo>
                  <a:pt x="10857" y="16787"/>
                  <a:pt x="10846" y="16822"/>
                  <a:pt x="10884" y="16866"/>
                </a:cubicBezTo>
                <a:cubicBezTo>
                  <a:pt x="10914" y="16857"/>
                  <a:pt x="10945" y="16847"/>
                  <a:pt x="10987" y="16834"/>
                </a:cubicBezTo>
                <a:cubicBezTo>
                  <a:pt x="10968" y="16777"/>
                  <a:pt x="10945" y="16747"/>
                  <a:pt x="10898" y="16768"/>
                </a:cubicBezTo>
                <a:close/>
                <a:moveTo>
                  <a:pt x="32554" y="1541"/>
                </a:moveTo>
                <a:cubicBezTo>
                  <a:pt x="32546" y="1592"/>
                  <a:pt x="32569" y="1616"/>
                  <a:pt x="32609" y="1619"/>
                </a:cubicBezTo>
                <a:cubicBezTo>
                  <a:pt x="32648" y="1621"/>
                  <a:pt x="32673" y="1599"/>
                  <a:pt x="32675" y="1541"/>
                </a:cubicBezTo>
                <a:cubicBezTo>
                  <a:pt x="32632" y="1541"/>
                  <a:pt x="32592" y="1541"/>
                  <a:pt x="32554" y="1541"/>
                </a:cubicBezTo>
                <a:close/>
                <a:moveTo>
                  <a:pt x="37114" y="3039"/>
                </a:moveTo>
                <a:cubicBezTo>
                  <a:pt x="37109" y="2989"/>
                  <a:pt x="37088" y="2964"/>
                  <a:pt x="37047" y="2967"/>
                </a:cubicBezTo>
                <a:cubicBezTo>
                  <a:pt x="37008" y="2970"/>
                  <a:pt x="36984" y="2993"/>
                  <a:pt x="36992" y="3039"/>
                </a:cubicBezTo>
                <a:cubicBezTo>
                  <a:pt x="37032" y="3039"/>
                  <a:pt x="37071" y="3039"/>
                  <a:pt x="37114" y="3039"/>
                </a:cubicBezTo>
                <a:close/>
                <a:moveTo>
                  <a:pt x="27736" y="9179"/>
                </a:moveTo>
                <a:cubicBezTo>
                  <a:pt x="27738" y="9164"/>
                  <a:pt x="27707" y="9131"/>
                  <a:pt x="27690" y="9130"/>
                </a:cubicBezTo>
                <a:cubicBezTo>
                  <a:pt x="27637" y="9128"/>
                  <a:pt x="27620" y="9163"/>
                  <a:pt x="27632" y="9220"/>
                </a:cubicBezTo>
                <a:cubicBezTo>
                  <a:pt x="27684" y="9232"/>
                  <a:pt x="27729" y="9239"/>
                  <a:pt x="27736" y="9179"/>
                </a:cubicBezTo>
                <a:close/>
                <a:moveTo>
                  <a:pt x="32331" y="14121"/>
                </a:moveTo>
                <a:cubicBezTo>
                  <a:pt x="32331" y="14138"/>
                  <a:pt x="32357" y="14156"/>
                  <a:pt x="32372" y="14173"/>
                </a:cubicBezTo>
                <a:cubicBezTo>
                  <a:pt x="32390" y="14153"/>
                  <a:pt x="32417" y="14135"/>
                  <a:pt x="32422" y="14112"/>
                </a:cubicBezTo>
                <a:cubicBezTo>
                  <a:pt x="32426" y="14096"/>
                  <a:pt x="32400" y="14073"/>
                  <a:pt x="32374" y="14032"/>
                </a:cubicBezTo>
                <a:cubicBezTo>
                  <a:pt x="32352" y="14075"/>
                  <a:pt x="32331" y="14098"/>
                  <a:pt x="32331" y="14121"/>
                </a:cubicBezTo>
                <a:close/>
                <a:moveTo>
                  <a:pt x="33791" y="13362"/>
                </a:moveTo>
                <a:cubicBezTo>
                  <a:pt x="33782" y="13376"/>
                  <a:pt x="33801" y="13426"/>
                  <a:pt x="33819" y="13435"/>
                </a:cubicBezTo>
                <a:cubicBezTo>
                  <a:pt x="33867" y="13458"/>
                  <a:pt x="33897" y="13432"/>
                  <a:pt x="33911" y="13356"/>
                </a:cubicBezTo>
                <a:cubicBezTo>
                  <a:pt x="33861" y="13371"/>
                  <a:pt x="33826" y="13305"/>
                  <a:pt x="33791" y="13362"/>
                </a:cubicBezTo>
                <a:close/>
                <a:moveTo>
                  <a:pt x="34277" y="14113"/>
                </a:moveTo>
                <a:cubicBezTo>
                  <a:pt x="34278" y="14135"/>
                  <a:pt x="34307" y="14167"/>
                  <a:pt x="34330" y="14172"/>
                </a:cubicBezTo>
                <a:cubicBezTo>
                  <a:pt x="34369" y="14182"/>
                  <a:pt x="34383" y="14146"/>
                  <a:pt x="34378" y="14113"/>
                </a:cubicBezTo>
                <a:cubicBezTo>
                  <a:pt x="34375" y="14092"/>
                  <a:pt x="34357" y="14072"/>
                  <a:pt x="34336" y="14031"/>
                </a:cubicBezTo>
                <a:cubicBezTo>
                  <a:pt x="34306" y="14070"/>
                  <a:pt x="34275" y="14093"/>
                  <a:pt x="34277" y="14113"/>
                </a:cubicBezTo>
                <a:close/>
                <a:moveTo>
                  <a:pt x="8467" y="11359"/>
                </a:moveTo>
                <a:cubicBezTo>
                  <a:pt x="8442" y="11366"/>
                  <a:pt x="8422" y="11391"/>
                  <a:pt x="8400" y="11408"/>
                </a:cubicBezTo>
                <a:cubicBezTo>
                  <a:pt x="8419" y="11427"/>
                  <a:pt x="8437" y="11458"/>
                  <a:pt x="8459" y="11461"/>
                </a:cubicBezTo>
                <a:cubicBezTo>
                  <a:pt x="8479" y="11463"/>
                  <a:pt x="8502" y="11435"/>
                  <a:pt x="8539" y="11409"/>
                </a:cubicBezTo>
                <a:cubicBezTo>
                  <a:pt x="8503" y="11383"/>
                  <a:pt x="8481" y="11355"/>
                  <a:pt x="8467" y="11359"/>
                </a:cubicBezTo>
                <a:close/>
                <a:moveTo>
                  <a:pt x="31164" y="12587"/>
                </a:moveTo>
                <a:cubicBezTo>
                  <a:pt x="31122" y="12565"/>
                  <a:pt x="31092" y="12583"/>
                  <a:pt x="31077" y="12639"/>
                </a:cubicBezTo>
                <a:cubicBezTo>
                  <a:pt x="31107" y="12657"/>
                  <a:pt x="31138" y="12674"/>
                  <a:pt x="31167" y="12691"/>
                </a:cubicBezTo>
                <a:cubicBezTo>
                  <a:pt x="31208" y="12645"/>
                  <a:pt x="31205" y="12610"/>
                  <a:pt x="31164" y="12587"/>
                </a:cubicBezTo>
                <a:close/>
                <a:moveTo>
                  <a:pt x="30861" y="9239"/>
                </a:moveTo>
                <a:cubicBezTo>
                  <a:pt x="30901" y="9267"/>
                  <a:pt x="30930" y="9245"/>
                  <a:pt x="30954" y="9202"/>
                </a:cubicBezTo>
                <a:cubicBezTo>
                  <a:pt x="30926" y="9178"/>
                  <a:pt x="30902" y="9156"/>
                  <a:pt x="30870" y="9129"/>
                </a:cubicBezTo>
                <a:cubicBezTo>
                  <a:pt x="30824" y="9172"/>
                  <a:pt x="30818" y="9209"/>
                  <a:pt x="30861" y="9239"/>
                </a:cubicBezTo>
                <a:close/>
                <a:moveTo>
                  <a:pt x="4986" y="1729"/>
                </a:moveTo>
                <a:cubicBezTo>
                  <a:pt x="4950" y="1742"/>
                  <a:pt x="4935" y="1770"/>
                  <a:pt x="4955" y="1817"/>
                </a:cubicBezTo>
                <a:cubicBezTo>
                  <a:pt x="4992" y="1810"/>
                  <a:pt x="5028" y="1803"/>
                  <a:pt x="5075" y="1793"/>
                </a:cubicBezTo>
                <a:cubicBezTo>
                  <a:pt x="5057" y="1737"/>
                  <a:pt x="5031" y="1713"/>
                  <a:pt x="4986" y="1729"/>
                </a:cubicBezTo>
                <a:close/>
                <a:moveTo>
                  <a:pt x="22954" y="5487"/>
                </a:moveTo>
                <a:cubicBezTo>
                  <a:pt x="22960" y="5511"/>
                  <a:pt x="22988" y="5528"/>
                  <a:pt x="23007" y="5548"/>
                </a:cubicBezTo>
                <a:cubicBezTo>
                  <a:pt x="23023" y="5530"/>
                  <a:pt x="23052" y="5513"/>
                  <a:pt x="23054" y="5494"/>
                </a:cubicBezTo>
                <a:cubicBezTo>
                  <a:pt x="23056" y="5476"/>
                  <a:pt x="23030" y="5455"/>
                  <a:pt x="23008" y="5422"/>
                </a:cubicBezTo>
                <a:cubicBezTo>
                  <a:pt x="22982" y="5452"/>
                  <a:pt x="22950" y="5475"/>
                  <a:pt x="22954" y="5487"/>
                </a:cubicBezTo>
                <a:close/>
                <a:moveTo>
                  <a:pt x="23997" y="7158"/>
                </a:moveTo>
                <a:cubicBezTo>
                  <a:pt x="23963" y="7149"/>
                  <a:pt x="23935" y="7173"/>
                  <a:pt x="23937" y="7207"/>
                </a:cubicBezTo>
                <a:cubicBezTo>
                  <a:pt x="23938" y="7225"/>
                  <a:pt x="23964" y="7253"/>
                  <a:pt x="23981" y="7255"/>
                </a:cubicBezTo>
                <a:cubicBezTo>
                  <a:pt x="24005" y="7259"/>
                  <a:pt x="24031" y="7242"/>
                  <a:pt x="24084" y="7225"/>
                </a:cubicBezTo>
                <a:cubicBezTo>
                  <a:pt x="24039" y="7190"/>
                  <a:pt x="24021" y="7165"/>
                  <a:pt x="23997" y="7158"/>
                </a:cubicBezTo>
                <a:close/>
                <a:moveTo>
                  <a:pt x="13188" y="13365"/>
                </a:moveTo>
                <a:cubicBezTo>
                  <a:pt x="13188" y="13348"/>
                  <a:pt x="13160" y="13322"/>
                  <a:pt x="13141" y="13318"/>
                </a:cubicBezTo>
                <a:cubicBezTo>
                  <a:pt x="13106" y="13311"/>
                  <a:pt x="13080" y="13337"/>
                  <a:pt x="13086" y="13371"/>
                </a:cubicBezTo>
                <a:cubicBezTo>
                  <a:pt x="13090" y="13395"/>
                  <a:pt x="13114" y="13416"/>
                  <a:pt x="13144" y="13460"/>
                </a:cubicBezTo>
                <a:cubicBezTo>
                  <a:pt x="13168" y="13412"/>
                  <a:pt x="13189" y="13388"/>
                  <a:pt x="13188" y="13365"/>
                </a:cubicBezTo>
                <a:close/>
                <a:moveTo>
                  <a:pt x="22511" y="12341"/>
                </a:moveTo>
                <a:cubicBezTo>
                  <a:pt x="22477" y="12333"/>
                  <a:pt x="22446" y="12355"/>
                  <a:pt x="22451" y="12389"/>
                </a:cubicBezTo>
                <a:cubicBezTo>
                  <a:pt x="22454" y="12412"/>
                  <a:pt x="22481" y="12447"/>
                  <a:pt x="22500" y="12449"/>
                </a:cubicBezTo>
                <a:cubicBezTo>
                  <a:pt x="22520" y="12451"/>
                  <a:pt x="22543" y="12420"/>
                  <a:pt x="22577" y="12394"/>
                </a:cubicBezTo>
                <a:cubicBezTo>
                  <a:pt x="22547" y="12369"/>
                  <a:pt x="22531" y="12347"/>
                  <a:pt x="22511" y="12341"/>
                </a:cubicBezTo>
                <a:close/>
                <a:moveTo>
                  <a:pt x="22208" y="6975"/>
                </a:moveTo>
                <a:cubicBezTo>
                  <a:pt x="22205" y="7010"/>
                  <a:pt x="22235" y="7032"/>
                  <a:pt x="22268" y="7022"/>
                </a:cubicBezTo>
                <a:cubicBezTo>
                  <a:pt x="22288" y="7016"/>
                  <a:pt x="22314" y="6987"/>
                  <a:pt x="22312" y="6970"/>
                </a:cubicBezTo>
                <a:cubicBezTo>
                  <a:pt x="22311" y="6947"/>
                  <a:pt x="22286" y="6926"/>
                  <a:pt x="22257" y="6884"/>
                </a:cubicBezTo>
                <a:cubicBezTo>
                  <a:pt x="22232" y="6928"/>
                  <a:pt x="22209" y="6951"/>
                  <a:pt x="22208" y="6975"/>
                </a:cubicBezTo>
                <a:close/>
                <a:moveTo>
                  <a:pt x="8700" y="2720"/>
                </a:moveTo>
                <a:cubicBezTo>
                  <a:pt x="8680" y="2723"/>
                  <a:pt x="8654" y="2753"/>
                  <a:pt x="8648" y="2776"/>
                </a:cubicBezTo>
                <a:cubicBezTo>
                  <a:pt x="8645" y="2789"/>
                  <a:pt x="8678" y="2828"/>
                  <a:pt x="8690" y="2826"/>
                </a:cubicBezTo>
                <a:cubicBezTo>
                  <a:pt x="8718" y="2821"/>
                  <a:pt x="8743" y="2799"/>
                  <a:pt x="8792" y="2771"/>
                </a:cubicBezTo>
                <a:cubicBezTo>
                  <a:pt x="8746" y="2744"/>
                  <a:pt x="8721" y="2717"/>
                  <a:pt x="8700" y="2720"/>
                </a:cubicBezTo>
                <a:close/>
                <a:moveTo>
                  <a:pt x="29387" y="9002"/>
                </a:moveTo>
                <a:cubicBezTo>
                  <a:pt x="29445" y="9005"/>
                  <a:pt x="29472" y="8981"/>
                  <a:pt x="29465" y="8936"/>
                </a:cubicBezTo>
                <a:cubicBezTo>
                  <a:pt x="29458" y="8892"/>
                  <a:pt x="29427" y="8873"/>
                  <a:pt x="29363" y="8897"/>
                </a:cubicBezTo>
                <a:cubicBezTo>
                  <a:pt x="29372" y="8936"/>
                  <a:pt x="29379" y="8970"/>
                  <a:pt x="29387" y="9002"/>
                </a:cubicBezTo>
                <a:close/>
                <a:moveTo>
                  <a:pt x="22509" y="12586"/>
                </a:moveTo>
                <a:cubicBezTo>
                  <a:pt x="22492" y="12582"/>
                  <a:pt x="22457" y="12613"/>
                  <a:pt x="22450" y="12635"/>
                </a:cubicBezTo>
                <a:cubicBezTo>
                  <a:pt x="22439" y="12667"/>
                  <a:pt x="22464" y="12696"/>
                  <a:pt x="22500" y="12694"/>
                </a:cubicBezTo>
                <a:cubicBezTo>
                  <a:pt x="22520" y="12694"/>
                  <a:pt x="22541" y="12675"/>
                  <a:pt x="22574" y="12657"/>
                </a:cubicBezTo>
                <a:cubicBezTo>
                  <a:pt x="22546" y="12624"/>
                  <a:pt x="22531" y="12590"/>
                  <a:pt x="22509" y="12586"/>
                </a:cubicBezTo>
                <a:close/>
                <a:moveTo>
                  <a:pt x="6436" y="7668"/>
                </a:moveTo>
                <a:cubicBezTo>
                  <a:pt x="6402" y="7712"/>
                  <a:pt x="6429" y="7743"/>
                  <a:pt x="6479" y="7763"/>
                </a:cubicBezTo>
                <a:cubicBezTo>
                  <a:pt x="6500" y="7736"/>
                  <a:pt x="6520" y="7710"/>
                  <a:pt x="6541" y="7684"/>
                </a:cubicBezTo>
                <a:cubicBezTo>
                  <a:pt x="6507" y="7636"/>
                  <a:pt x="6468" y="7626"/>
                  <a:pt x="6436" y="7668"/>
                </a:cubicBezTo>
                <a:close/>
                <a:moveTo>
                  <a:pt x="33096" y="16274"/>
                </a:moveTo>
                <a:cubicBezTo>
                  <a:pt x="33049" y="16277"/>
                  <a:pt x="33034" y="16311"/>
                  <a:pt x="33046" y="16364"/>
                </a:cubicBezTo>
                <a:cubicBezTo>
                  <a:pt x="33080" y="16367"/>
                  <a:pt x="33112" y="16370"/>
                  <a:pt x="33156" y="16375"/>
                </a:cubicBezTo>
                <a:cubicBezTo>
                  <a:pt x="33166" y="16309"/>
                  <a:pt x="33151" y="16272"/>
                  <a:pt x="33096" y="16274"/>
                </a:cubicBezTo>
                <a:close/>
                <a:moveTo>
                  <a:pt x="23472" y="10857"/>
                </a:moveTo>
                <a:cubicBezTo>
                  <a:pt x="23454" y="10869"/>
                  <a:pt x="23440" y="10895"/>
                  <a:pt x="23436" y="10918"/>
                </a:cubicBezTo>
                <a:cubicBezTo>
                  <a:pt x="23434" y="10930"/>
                  <a:pt x="23456" y="10958"/>
                  <a:pt x="23467" y="10958"/>
                </a:cubicBezTo>
                <a:cubicBezTo>
                  <a:pt x="23485" y="10957"/>
                  <a:pt x="23507" y="10943"/>
                  <a:pt x="23521" y="10929"/>
                </a:cubicBezTo>
                <a:cubicBezTo>
                  <a:pt x="23533" y="10917"/>
                  <a:pt x="23536" y="10897"/>
                  <a:pt x="23551" y="10864"/>
                </a:cubicBezTo>
                <a:cubicBezTo>
                  <a:pt x="23513" y="10860"/>
                  <a:pt x="23486" y="10848"/>
                  <a:pt x="23472" y="10857"/>
                </a:cubicBezTo>
                <a:close/>
                <a:moveTo>
                  <a:pt x="16887" y="7453"/>
                </a:moveTo>
                <a:cubicBezTo>
                  <a:pt x="16882" y="7432"/>
                  <a:pt x="16850" y="7410"/>
                  <a:pt x="16826" y="7406"/>
                </a:cubicBezTo>
                <a:cubicBezTo>
                  <a:pt x="16814" y="7403"/>
                  <a:pt x="16782" y="7440"/>
                  <a:pt x="16783" y="7457"/>
                </a:cubicBezTo>
                <a:cubicBezTo>
                  <a:pt x="16784" y="7479"/>
                  <a:pt x="16810" y="7500"/>
                  <a:pt x="16839" y="7542"/>
                </a:cubicBezTo>
                <a:cubicBezTo>
                  <a:pt x="16864" y="7497"/>
                  <a:pt x="16891" y="7471"/>
                  <a:pt x="16887" y="7453"/>
                </a:cubicBezTo>
                <a:close/>
                <a:moveTo>
                  <a:pt x="21966" y="5001"/>
                </a:moveTo>
                <a:cubicBezTo>
                  <a:pt x="21967" y="5018"/>
                  <a:pt x="22003" y="5050"/>
                  <a:pt x="22015" y="5046"/>
                </a:cubicBezTo>
                <a:cubicBezTo>
                  <a:pt x="22037" y="5038"/>
                  <a:pt x="22068" y="5013"/>
                  <a:pt x="22069" y="4992"/>
                </a:cubicBezTo>
                <a:cubicBezTo>
                  <a:pt x="22071" y="4973"/>
                  <a:pt x="22041" y="4950"/>
                  <a:pt x="22009" y="4910"/>
                </a:cubicBezTo>
                <a:cubicBezTo>
                  <a:pt x="21986" y="4955"/>
                  <a:pt x="21964" y="4979"/>
                  <a:pt x="21966" y="5001"/>
                </a:cubicBezTo>
                <a:close/>
                <a:moveTo>
                  <a:pt x="16537" y="7720"/>
                </a:moveTo>
                <a:cubicBezTo>
                  <a:pt x="16536" y="7755"/>
                  <a:pt x="16567" y="7776"/>
                  <a:pt x="16599" y="7765"/>
                </a:cubicBezTo>
                <a:cubicBezTo>
                  <a:pt x="16619" y="7759"/>
                  <a:pt x="16644" y="7729"/>
                  <a:pt x="16642" y="7712"/>
                </a:cubicBezTo>
                <a:cubicBezTo>
                  <a:pt x="16640" y="7689"/>
                  <a:pt x="16615" y="7669"/>
                  <a:pt x="16585" y="7628"/>
                </a:cubicBezTo>
                <a:cubicBezTo>
                  <a:pt x="16560" y="7673"/>
                  <a:pt x="16538" y="7696"/>
                  <a:pt x="16537" y="7720"/>
                </a:cubicBezTo>
                <a:close/>
                <a:moveTo>
                  <a:pt x="19602" y="12859"/>
                </a:moveTo>
                <a:cubicBezTo>
                  <a:pt x="19594" y="12843"/>
                  <a:pt x="19553" y="12826"/>
                  <a:pt x="19539" y="12833"/>
                </a:cubicBezTo>
                <a:cubicBezTo>
                  <a:pt x="19479" y="12861"/>
                  <a:pt x="19527" y="12900"/>
                  <a:pt x="19529" y="12948"/>
                </a:cubicBezTo>
                <a:cubicBezTo>
                  <a:pt x="19594" y="12933"/>
                  <a:pt x="19626" y="12911"/>
                  <a:pt x="19602" y="12859"/>
                </a:cubicBezTo>
                <a:close/>
                <a:moveTo>
                  <a:pt x="13393" y="12943"/>
                </a:moveTo>
                <a:cubicBezTo>
                  <a:pt x="13408" y="12913"/>
                  <a:pt x="13424" y="12882"/>
                  <a:pt x="13438" y="12854"/>
                </a:cubicBezTo>
                <a:cubicBezTo>
                  <a:pt x="13390" y="12818"/>
                  <a:pt x="13351" y="12817"/>
                  <a:pt x="13335" y="12861"/>
                </a:cubicBezTo>
                <a:cubicBezTo>
                  <a:pt x="13327" y="12883"/>
                  <a:pt x="13348" y="12916"/>
                  <a:pt x="13355" y="12943"/>
                </a:cubicBezTo>
                <a:cubicBezTo>
                  <a:pt x="13368" y="12943"/>
                  <a:pt x="13381" y="12943"/>
                  <a:pt x="13393" y="12943"/>
                </a:cubicBezTo>
                <a:close/>
                <a:moveTo>
                  <a:pt x="11662" y="10858"/>
                </a:moveTo>
                <a:cubicBezTo>
                  <a:pt x="11645" y="10857"/>
                  <a:pt x="11609" y="10891"/>
                  <a:pt x="11612" y="10901"/>
                </a:cubicBezTo>
                <a:cubicBezTo>
                  <a:pt x="11618" y="10925"/>
                  <a:pt x="11640" y="10956"/>
                  <a:pt x="11661" y="10961"/>
                </a:cubicBezTo>
                <a:cubicBezTo>
                  <a:pt x="11679" y="10965"/>
                  <a:pt x="11705" y="10938"/>
                  <a:pt x="11749" y="10911"/>
                </a:cubicBezTo>
                <a:cubicBezTo>
                  <a:pt x="11706" y="10883"/>
                  <a:pt x="11684" y="10859"/>
                  <a:pt x="11662" y="10858"/>
                </a:cubicBezTo>
                <a:close/>
                <a:moveTo>
                  <a:pt x="16110" y="8893"/>
                </a:moveTo>
                <a:cubicBezTo>
                  <a:pt x="16089" y="8893"/>
                  <a:pt x="16061" y="8919"/>
                  <a:pt x="16050" y="8941"/>
                </a:cubicBezTo>
                <a:cubicBezTo>
                  <a:pt x="16045" y="8951"/>
                  <a:pt x="16072" y="8991"/>
                  <a:pt x="16090" y="8994"/>
                </a:cubicBezTo>
                <a:cubicBezTo>
                  <a:pt x="16111" y="8999"/>
                  <a:pt x="16138" y="8980"/>
                  <a:pt x="16185" y="8962"/>
                </a:cubicBezTo>
                <a:cubicBezTo>
                  <a:pt x="16148" y="8926"/>
                  <a:pt x="16129" y="8893"/>
                  <a:pt x="16110" y="8893"/>
                </a:cubicBezTo>
                <a:close/>
                <a:moveTo>
                  <a:pt x="16050" y="8689"/>
                </a:moveTo>
                <a:cubicBezTo>
                  <a:pt x="16052" y="8709"/>
                  <a:pt x="16083" y="8734"/>
                  <a:pt x="16107" y="8740"/>
                </a:cubicBezTo>
                <a:cubicBezTo>
                  <a:pt x="16118" y="8744"/>
                  <a:pt x="16153" y="8711"/>
                  <a:pt x="16154" y="8694"/>
                </a:cubicBezTo>
                <a:cubicBezTo>
                  <a:pt x="16154" y="8671"/>
                  <a:pt x="16131" y="8648"/>
                  <a:pt x="16107" y="8605"/>
                </a:cubicBezTo>
                <a:cubicBezTo>
                  <a:pt x="16077" y="8646"/>
                  <a:pt x="16048" y="8669"/>
                  <a:pt x="16050" y="8689"/>
                </a:cubicBezTo>
                <a:close/>
                <a:moveTo>
                  <a:pt x="34833" y="12826"/>
                </a:moveTo>
                <a:cubicBezTo>
                  <a:pt x="34794" y="12822"/>
                  <a:pt x="34765" y="12848"/>
                  <a:pt x="34774" y="12889"/>
                </a:cubicBezTo>
                <a:cubicBezTo>
                  <a:pt x="34778" y="12906"/>
                  <a:pt x="34809" y="12928"/>
                  <a:pt x="34827" y="12928"/>
                </a:cubicBezTo>
                <a:cubicBezTo>
                  <a:pt x="34851" y="12929"/>
                  <a:pt x="34875" y="12909"/>
                  <a:pt x="34923" y="12886"/>
                </a:cubicBezTo>
                <a:cubicBezTo>
                  <a:pt x="34877" y="12855"/>
                  <a:pt x="34856" y="12829"/>
                  <a:pt x="34833" y="12826"/>
                </a:cubicBezTo>
                <a:close/>
                <a:moveTo>
                  <a:pt x="22708" y="9433"/>
                </a:moveTo>
                <a:cubicBezTo>
                  <a:pt x="22707" y="9450"/>
                  <a:pt x="22734" y="9479"/>
                  <a:pt x="22753" y="9485"/>
                </a:cubicBezTo>
                <a:cubicBezTo>
                  <a:pt x="22787" y="9495"/>
                  <a:pt x="22817" y="9472"/>
                  <a:pt x="22814" y="9437"/>
                </a:cubicBezTo>
                <a:cubicBezTo>
                  <a:pt x="22812" y="9413"/>
                  <a:pt x="22789" y="9391"/>
                  <a:pt x="22762" y="9347"/>
                </a:cubicBezTo>
                <a:cubicBezTo>
                  <a:pt x="22734" y="9389"/>
                  <a:pt x="22710" y="9410"/>
                  <a:pt x="22708" y="9433"/>
                </a:cubicBezTo>
                <a:close/>
                <a:moveTo>
                  <a:pt x="7968" y="3822"/>
                </a:moveTo>
                <a:cubicBezTo>
                  <a:pt x="8013" y="3825"/>
                  <a:pt x="8032" y="3795"/>
                  <a:pt x="8028" y="3743"/>
                </a:cubicBezTo>
                <a:cubicBezTo>
                  <a:pt x="7993" y="3735"/>
                  <a:pt x="7961" y="3728"/>
                  <a:pt x="7920" y="3718"/>
                </a:cubicBezTo>
                <a:cubicBezTo>
                  <a:pt x="7900" y="3784"/>
                  <a:pt x="7916" y="3818"/>
                  <a:pt x="7968" y="3822"/>
                </a:cubicBezTo>
                <a:close/>
                <a:moveTo>
                  <a:pt x="24242" y="6430"/>
                </a:moveTo>
                <a:cubicBezTo>
                  <a:pt x="24219" y="6436"/>
                  <a:pt x="24187" y="6460"/>
                  <a:pt x="24183" y="6481"/>
                </a:cubicBezTo>
                <a:cubicBezTo>
                  <a:pt x="24176" y="6514"/>
                  <a:pt x="24204" y="6541"/>
                  <a:pt x="24240" y="6533"/>
                </a:cubicBezTo>
                <a:cubicBezTo>
                  <a:pt x="24261" y="6529"/>
                  <a:pt x="24278" y="6506"/>
                  <a:pt x="24308" y="6483"/>
                </a:cubicBezTo>
                <a:cubicBezTo>
                  <a:pt x="24278" y="6458"/>
                  <a:pt x="24256" y="6427"/>
                  <a:pt x="24242" y="6430"/>
                </a:cubicBezTo>
                <a:close/>
                <a:moveTo>
                  <a:pt x="21274" y="5684"/>
                </a:moveTo>
                <a:cubicBezTo>
                  <a:pt x="21257" y="5682"/>
                  <a:pt x="21228" y="5709"/>
                  <a:pt x="21221" y="5728"/>
                </a:cubicBezTo>
                <a:cubicBezTo>
                  <a:pt x="21209" y="5761"/>
                  <a:pt x="21230" y="5792"/>
                  <a:pt x="21265" y="5790"/>
                </a:cubicBezTo>
                <a:cubicBezTo>
                  <a:pt x="21289" y="5789"/>
                  <a:pt x="21312" y="5766"/>
                  <a:pt x="21356" y="5742"/>
                </a:cubicBezTo>
                <a:cubicBezTo>
                  <a:pt x="21317" y="5713"/>
                  <a:pt x="21297" y="5687"/>
                  <a:pt x="21274" y="5684"/>
                </a:cubicBezTo>
                <a:close/>
                <a:moveTo>
                  <a:pt x="16644" y="10420"/>
                </a:moveTo>
                <a:cubicBezTo>
                  <a:pt x="16648" y="10384"/>
                  <a:pt x="16622" y="10359"/>
                  <a:pt x="16587" y="10368"/>
                </a:cubicBezTo>
                <a:cubicBezTo>
                  <a:pt x="16567" y="10373"/>
                  <a:pt x="16535" y="10404"/>
                  <a:pt x="16538" y="10417"/>
                </a:cubicBezTo>
                <a:cubicBezTo>
                  <a:pt x="16544" y="10441"/>
                  <a:pt x="16570" y="10461"/>
                  <a:pt x="16598" y="10495"/>
                </a:cubicBezTo>
                <a:cubicBezTo>
                  <a:pt x="16620" y="10460"/>
                  <a:pt x="16642" y="10441"/>
                  <a:pt x="16644" y="10420"/>
                </a:cubicBezTo>
                <a:close/>
                <a:moveTo>
                  <a:pt x="16342" y="8147"/>
                </a:moveTo>
                <a:cubicBezTo>
                  <a:pt x="16307" y="8145"/>
                  <a:pt x="16285" y="8175"/>
                  <a:pt x="16295" y="8208"/>
                </a:cubicBezTo>
                <a:cubicBezTo>
                  <a:pt x="16300" y="8227"/>
                  <a:pt x="16329" y="8254"/>
                  <a:pt x="16346" y="8253"/>
                </a:cubicBezTo>
                <a:cubicBezTo>
                  <a:pt x="16369" y="8252"/>
                  <a:pt x="16390" y="8227"/>
                  <a:pt x="16432" y="8199"/>
                </a:cubicBezTo>
                <a:cubicBezTo>
                  <a:pt x="16388" y="8172"/>
                  <a:pt x="16366" y="8149"/>
                  <a:pt x="16342" y="8147"/>
                </a:cubicBezTo>
                <a:close/>
                <a:moveTo>
                  <a:pt x="19850" y="5738"/>
                </a:moveTo>
                <a:cubicBezTo>
                  <a:pt x="19841" y="5715"/>
                  <a:pt x="19814" y="5692"/>
                  <a:pt x="19791" y="5685"/>
                </a:cubicBezTo>
                <a:cubicBezTo>
                  <a:pt x="19780" y="5682"/>
                  <a:pt x="19742" y="5720"/>
                  <a:pt x="19744" y="5736"/>
                </a:cubicBezTo>
                <a:cubicBezTo>
                  <a:pt x="19747" y="5759"/>
                  <a:pt x="19775" y="5779"/>
                  <a:pt x="19803" y="5815"/>
                </a:cubicBezTo>
                <a:cubicBezTo>
                  <a:pt x="19827" y="5777"/>
                  <a:pt x="19854" y="5752"/>
                  <a:pt x="19850" y="5738"/>
                </a:cubicBezTo>
                <a:close/>
                <a:moveTo>
                  <a:pt x="23455" y="2246"/>
                </a:moveTo>
                <a:cubicBezTo>
                  <a:pt x="23441" y="2252"/>
                  <a:pt x="23434" y="2306"/>
                  <a:pt x="23446" y="2322"/>
                </a:cubicBezTo>
                <a:cubicBezTo>
                  <a:pt x="23478" y="2365"/>
                  <a:pt x="23516" y="2357"/>
                  <a:pt x="23549" y="2308"/>
                </a:cubicBezTo>
                <a:cubicBezTo>
                  <a:pt x="23527" y="2270"/>
                  <a:pt x="23516" y="2216"/>
                  <a:pt x="23455" y="2246"/>
                </a:cubicBezTo>
                <a:close/>
                <a:moveTo>
                  <a:pt x="18757" y="6727"/>
                </a:moveTo>
                <a:cubicBezTo>
                  <a:pt x="18754" y="6762"/>
                  <a:pt x="18780" y="6788"/>
                  <a:pt x="18815" y="6779"/>
                </a:cubicBezTo>
                <a:cubicBezTo>
                  <a:pt x="18836" y="6773"/>
                  <a:pt x="18864" y="6743"/>
                  <a:pt x="18862" y="6726"/>
                </a:cubicBezTo>
                <a:cubicBezTo>
                  <a:pt x="18861" y="6703"/>
                  <a:pt x="18833" y="6683"/>
                  <a:pt x="18805" y="6647"/>
                </a:cubicBezTo>
                <a:cubicBezTo>
                  <a:pt x="18781" y="6686"/>
                  <a:pt x="18759" y="6705"/>
                  <a:pt x="18757" y="6727"/>
                </a:cubicBezTo>
                <a:close/>
                <a:moveTo>
                  <a:pt x="22749" y="11598"/>
                </a:moveTo>
                <a:cubicBezTo>
                  <a:pt x="22726" y="11605"/>
                  <a:pt x="22700" y="11630"/>
                  <a:pt x="22693" y="11653"/>
                </a:cubicBezTo>
                <a:cubicBezTo>
                  <a:pt x="22689" y="11665"/>
                  <a:pt x="22727" y="11708"/>
                  <a:pt x="22735" y="11705"/>
                </a:cubicBezTo>
                <a:cubicBezTo>
                  <a:pt x="22762" y="11695"/>
                  <a:pt x="22784" y="11671"/>
                  <a:pt x="22823" y="11641"/>
                </a:cubicBezTo>
                <a:cubicBezTo>
                  <a:pt x="22787" y="11619"/>
                  <a:pt x="22763" y="11593"/>
                  <a:pt x="22749" y="11598"/>
                </a:cubicBezTo>
                <a:close/>
                <a:moveTo>
                  <a:pt x="6697" y="2240"/>
                </a:moveTo>
                <a:cubicBezTo>
                  <a:pt x="6664" y="2291"/>
                  <a:pt x="6671" y="2330"/>
                  <a:pt x="6721" y="2345"/>
                </a:cubicBezTo>
                <a:cubicBezTo>
                  <a:pt x="6774" y="2361"/>
                  <a:pt x="6797" y="2328"/>
                  <a:pt x="6801" y="2264"/>
                </a:cubicBezTo>
                <a:cubicBezTo>
                  <a:pt x="6761" y="2255"/>
                  <a:pt x="6729" y="2247"/>
                  <a:pt x="6697" y="2240"/>
                </a:cubicBezTo>
                <a:close/>
                <a:moveTo>
                  <a:pt x="26441" y="2228"/>
                </a:moveTo>
                <a:cubicBezTo>
                  <a:pt x="26421" y="2235"/>
                  <a:pt x="26405" y="2261"/>
                  <a:pt x="26393" y="2282"/>
                </a:cubicBezTo>
                <a:cubicBezTo>
                  <a:pt x="26388" y="2290"/>
                  <a:pt x="26401" y="2308"/>
                  <a:pt x="26406" y="2321"/>
                </a:cubicBezTo>
                <a:cubicBezTo>
                  <a:pt x="26427" y="2313"/>
                  <a:pt x="26450" y="2307"/>
                  <a:pt x="26470" y="2296"/>
                </a:cubicBezTo>
                <a:cubicBezTo>
                  <a:pt x="26485" y="2288"/>
                  <a:pt x="26496" y="2273"/>
                  <a:pt x="26520" y="2250"/>
                </a:cubicBezTo>
                <a:cubicBezTo>
                  <a:pt x="26485" y="2239"/>
                  <a:pt x="26459" y="2222"/>
                  <a:pt x="26441" y="2228"/>
                </a:cubicBezTo>
                <a:close/>
                <a:moveTo>
                  <a:pt x="35049" y="5549"/>
                </a:moveTo>
                <a:cubicBezTo>
                  <a:pt x="35095" y="5572"/>
                  <a:pt x="35126" y="5548"/>
                  <a:pt x="35139" y="5489"/>
                </a:cubicBezTo>
                <a:cubicBezTo>
                  <a:pt x="35105" y="5472"/>
                  <a:pt x="35074" y="5455"/>
                  <a:pt x="35040" y="5438"/>
                </a:cubicBezTo>
                <a:cubicBezTo>
                  <a:pt x="35002" y="5487"/>
                  <a:pt x="35002" y="5527"/>
                  <a:pt x="35049" y="5549"/>
                </a:cubicBezTo>
                <a:close/>
                <a:moveTo>
                  <a:pt x="20738" y="3067"/>
                </a:moveTo>
                <a:cubicBezTo>
                  <a:pt x="20783" y="3101"/>
                  <a:pt x="20821" y="3097"/>
                  <a:pt x="20837" y="3053"/>
                </a:cubicBezTo>
                <a:cubicBezTo>
                  <a:pt x="20857" y="2999"/>
                  <a:pt x="20825" y="2976"/>
                  <a:pt x="20764" y="2974"/>
                </a:cubicBezTo>
                <a:cubicBezTo>
                  <a:pt x="20755" y="3005"/>
                  <a:pt x="20746" y="3037"/>
                  <a:pt x="20738" y="3067"/>
                </a:cubicBezTo>
                <a:close/>
                <a:moveTo>
                  <a:pt x="16050" y="8442"/>
                </a:moveTo>
                <a:cubicBezTo>
                  <a:pt x="16052" y="8463"/>
                  <a:pt x="16080" y="8489"/>
                  <a:pt x="16103" y="8499"/>
                </a:cubicBezTo>
                <a:cubicBezTo>
                  <a:pt x="16113" y="8503"/>
                  <a:pt x="16151" y="8472"/>
                  <a:pt x="16153" y="8454"/>
                </a:cubicBezTo>
                <a:cubicBezTo>
                  <a:pt x="16156" y="8432"/>
                  <a:pt x="16134" y="8407"/>
                  <a:pt x="16113" y="8361"/>
                </a:cubicBezTo>
                <a:cubicBezTo>
                  <a:pt x="16080" y="8401"/>
                  <a:pt x="16049" y="8423"/>
                  <a:pt x="16050" y="8442"/>
                </a:cubicBezTo>
                <a:close/>
                <a:moveTo>
                  <a:pt x="20288" y="5442"/>
                </a:moveTo>
                <a:cubicBezTo>
                  <a:pt x="20267" y="5444"/>
                  <a:pt x="20248" y="5474"/>
                  <a:pt x="20227" y="5493"/>
                </a:cubicBezTo>
                <a:cubicBezTo>
                  <a:pt x="20248" y="5511"/>
                  <a:pt x="20266" y="5539"/>
                  <a:pt x="20290" y="5546"/>
                </a:cubicBezTo>
                <a:cubicBezTo>
                  <a:pt x="20305" y="5550"/>
                  <a:pt x="20328" y="5522"/>
                  <a:pt x="20365" y="5497"/>
                </a:cubicBezTo>
                <a:cubicBezTo>
                  <a:pt x="20330" y="5470"/>
                  <a:pt x="20308" y="5440"/>
                  <a:pt x="20288" y="5442"/>
                </a:cubicBezTo>
                <a:close/>
                <a:moveTo>
                  <a:pt x="17385" y="6721"/>
                </a:moveTo>
                <a:cubicBezTo>
                  <a:pt x="17385" y="6705"/>
                  <a:pt x="17350" y="6671"/>
                  <a:pt x="17339" y="6675"/>
                </a:cubicBezTo>
                <a:cubicBezTo>
                  <a:pt x="17316" y="6681"/>
                  <a:pt x="17284" y="6705"/>
                  <a:pt x="17282" y="6725"/>
                </a:cubicBezTo>
                <a:cubicBezTo>
                  <a:pt x="17279" y="6745"/>
                  <a:pt x="17308" y="6769"/>
                  <a:pt x="17337" y="6810"/>
                </a:cubicBezTo>
                <a:cubicBezTo>
                  <a:pt x="17362" y="6767"/>
                  <a:pt x="17385" y="6744"/>
                  <a:pt x="17385" y="6721"/>
                </a:cubicBezTo>
                <a:close/>
                <a:moveTo>
                  <a:pt x="20051" y="508"/>
                </a:moveTo>
                <a:cubicBezTo>
                  <a:pt x="20025" y="523"/>
                  <a:pt x="20008" y="552"/>
                  <a:pt x="19987" y="575"/>
                </a:cubicBezTo>
                <a:cubicBezTo>
                  <a:pt x="20007" y="588"/>
                  <a:pt x="20029" y="614"/>
                  <a:pt x="20047" y="612"/>
                </a:cubicBezTo>
                <a:cubicBezTo>
                  <a:pt x="20070" y="608"/>
                  <a:pt x="20090" y="581"/>
                  <a:pt x="20126" y="553"/>
                </a:cubicBezTo>
                <a:cubicBezTo>
                  <a:pt x="20089" y="529"/>
                  <a:pt x="20060" y="502"/>
                  <a:pt x="20051" y="508"/>
                </a:cubicBezTo>
                <a:close/>
                <a:moveTo>
                  <a:pt x="13330" y="12147"/>
                </a:moveTo>
                <a:cubicBezTo>
                  <a:pt x="13341" y="12169"/>
                  <a:pt x="13370" y="12186"/>
                  <a:pt x="13395" y="12194"/>
                </a:cubicBezTo>
                <a:cubicBezTo>
                  <a:pt x="13404" y="12196"/>
                  <a:pt x="13439" y="12157"/>
                  <a:pt x="13436" y="12151"/>
                </a:cubicBezTo>
                <a:cubicBezTo>
                  <a:pt x="13422" y="12125"/>
                  <a:pt x="13398" y="12103"/>
                  <a:pt x="13365" y="12065"/>
                </a:cubicBezTo>
                <a:cubicBezTo>
                  <a:pt x="13347" y="12105"/>
                  <a:pt x="13323" y="12134"/>
                  <a:pt x="13330" y="12147"/>
                </a:cubicBezTo>
                <a:close/>
                <a:moveTo>
                  <a:pt x="30336" y="1543"/>
                </a:moveTo>
                <a:cubicBezTo>
                  <a:pt x="30330" y="1552"/>
                  <a:pt x="30345" y="1590"/>
                  <a:pt x="30360" y="1598"/>
                </a:cubicBezTo>
                <a:cubicBezTo>
                  <a:pt x="30405" y="1624"/>
                  <a:pt x="30440" y="1607"/>
                  <a:pt x="30463" y="1543"/>
                </a:cubicBezTo>
                <a:cubicBezTo>
                  <a:pt x="30415" y="1524"/>
                  <a:pt x="30374" y="1493"/>
                  <a:pt x="30336" y="1543"/>
                </a:cubicBezTo>
                <a:close/>
                <a:moveTo>
                  <a:pt x="12661" y="1998"/>
                </a:moveTo>
                <a:cubicBezTo>
                  <a:pt x="12626" y="1991"/>
                  <a:pt x="12604" y="2009"/>
                  <a:pt x="12602" y="2048"/>
                </a:cubicBezTo>
                <a:cubicBezTo>
                  <a:pt x="12599" y="2087"/>
                  <a:pt x="12622" y="2109"/>
                  <a:pt x="12656" y="2102"/>
                </a:cubicBezTo>
                <a:cubicBezTo>
                  <a:pt x="12680" y="2097"/>
                  <a:pt x="12700" y="2072"/>
                  <a:pt x="12738" y="2044"/>
                </a:cubicBezTo>
                <a:cubicBezTo>
                  <a:pt x="12700" y="2021"/>
                  <a:pt x="12682" y="2002"/>
                  <a:pt x="12661" y="1998"/>
                </a:cubicBezTo>
                <a:close/>
                <a:moveTo>
                  <a:pt x="10655" y="19094"/>
                </a:moveTo>
                <a:cubicBezTo>
                  <a:pt x="10699" y="19115"/>
                  <a:pt x="10726" y="19089"/>
                  <a:pt x="10738" y="19035"/>
                </a:cubicBezTo>
                <a:cubicBezTo>
                  <a:pt x="10708" y="19018"/>
                  <a:pt x="10680" y="19001"/>
                  <a:pt x="10650" y="18984"/>
                </a:cubicBezTo>
                <a:cubicBezTo>
                  <a:pt x="10609" y="19030"/>
                  <a:pt x="10606" y="19070"/>
                  <a:pt x="10655" y="19094"/>
                </a:cubicBezTo>
                <a:close/>
                <a:moveTo>
                  <a:pt x="14854" y="1988"/>
                </a:moveTo>
                <a:cubicBezTo>
                  <a:pt x="14806" y="2003"/>
                  <a:pt x="14797" y="2042"/>
                  <a:pt x="14835" y="2090"/>
                </a:cubicBezTo>
                <a:cubicBezTo>
                  <a:pt x="14866" y="2082"/>
                  <a:pt x="14897" y="2073"/>
                  <a:pt x="14928" y="2065"/>
                </a:cubicBezTo>
                <a:cubicBezTo>
                  <a:pt x="14930" y="2005"/>
                  <a:pt x="14906" y="1972"/>
                  <a:pt x="14854" y="1988"/>
                </a:cubicBezTo>
                <a:close/>
                <a:moveTo>
                  <a:pt x="17092" y="5931"/>
                </a:moveTo>
                <a:cubicBezTo>
                  <a:pt x="17075" y="5929"/>
                  <a:pt x="17045" y="5954"/>
                  <a:pt x="17039" y="5973"/>
                </a:cubicBezTo>
                <a:cubicBezTo>
                  <a:pt x="17028" y="6006"/>
                  <a:pt x="17049" y="6036"/>
                  <a:pt x="17083" y="6035"/>
                </a:cubicBezTo>
                <a:cubicBezTo>
                  <a:pt x="17107" y="6035"/>
                  <a:pt x="17130" y="6012"/>
                  <a:pt x="17175" y="5988"/>
                </a:cubicBezTo>
                <a:cubicBezTo>
                  <a:pt x="17135" y="5958"/>
                  <a:pt x="17115" y="5933"/>
                  <a:pt x="17092" y="5931"/>
                </a:cubicBezTo>
                <a:close/>
                <a:moveTo>
                  <a:pt x="34094" y="18253"/>
                </a:moveTo>
                <a:cubicBezTo>
                  <a:pt x="34059" y="18246"/>
                  <a:pt x="34031" y="18269"/>
                  <a:pt x="34037" y="18305"/>
                </a:cubicBezTo>
                <a:cubicBezTo>
                  <a:pt x="34040" y="18326"/>
                  <a:pt x="34067" y="18357"/>
                  <a:pt x="34083" y="18357"/>
                </a:cubicBezTo>
                <a:cubicBezTo>
                  <a:pt x="34106" y="18358"/>
                  <a:pt x="34129" y="18333"/>
                  <a:pt x="34166" y="18310"/>
                </a:cubicBezTo>
                <a:cubicBezTo>
                  <a:pt x="34132" y="18282"/>
                  <a:pt x="34115" y="18258"/>
                  <a:pt x="34094" y="18253"/>
                </a:cubicBezTo>
                <a:close/>
                <a:moveTo>
                  <a:pt x="27240" y="1996"/>
                </a:moveTo>
                <a:cubicBezTo>
                  <a:pt x="27211" y="1970"/>
                  <a:pt x="27179" y="1972"/>
                  <a:pt x="27145" y="2012"/>
                </a:cubicBezTo>
                <a:cubicBezTo>
                  <a:pt x="27169" y="2042"/>
                  <a:pt x="27193" y="2072"/>
                  <a:pt x="27221" y="2107"/>
                </a:cubicBezTo>
                <a:cubicBezTo>
                  <a:pt x="27272" y="2062"/>
                  <a:pt x="27273" y="2027"/>
                  <a:pt x="27240" y="1996"/>
                </a:cubicBezTo>
                <a:close/>
                <a:moveTo>
                  <a:pt x="9441" y="10122"/>
                </a:moveTo>
                <a:cubicBezTo>
                  <a:pt x="9406" y="10120"/>
                  <a:pt x="9384" y="10150"/>
                  <a:pt x="9393" y="10183"/>
                </a:cubicBezTo>
                <a:cubicBezTo>
                  <a:pt x="9399" y="10202"/>
                  <a:pt x="9428" y="10229"/>
                  <a:pt x="9445" y="10228"/>
                </a:cubicBezTo>
                <a:cubicBezTo>
                  <a:pt x="9468" y="10227"/>
                  <a:pt x="9489" y="10202"/>
                  <a:pt x="9531" y="10174"/>
                </a:cubicBezTo>
                <a:cubicBezTo>
                  <a:pt x="9487" y="10147"/>
                  <a:pt x="9465" y="10124"/>
                  <a:pt x="9441" y="10122"/>
                </a:cubicBezTo>
                <a:close/>
                <a:moveTo>
                  <a:pt x="17090" y="6174"/>
                </a:moveTo>
                <a:cubicBezTo>
                  <a:pt x="17075" y="6172"/>
                  <a:pt x="17044" y="6202"/>
                  <a:pt x="17042" y="6221"/>
                </a:cubicBezTo>
                <a:cubicBezTo>
                  <a:pt x="17040" y="6239"/>
                  <a:pt x="17065" y="6274"/>
                  <a:pt x="17080" y="6276"/>
                </a:cubicBezTo>
                <a:cubicBezTo>
                  <a:pt x="17103" y="6278"/>
                  <a:pt x="17128" y="6257"/>
                  <a:pt x="17176" y="6234"/>
                </a:cubicBezTo>
                <a:cubicBezTo>
                  <a:pt x="17133" y="6202"/>
                  <a:pt x="17113" y="6176"/>
                  <a:pt x="17090" y="6174"/>
                </a:cubicBezTo>
                <a:close/>
                <a:moveTo>
                  <a:pt x="8651" y="3985"/>
                </a:moveTo>
                <a:cubicBezTo>
                  <a:pt x="8631" y="4015"/>
                  <a:pt x="8647" y="4049"/>
                  <a:pt x="8680" y="4060"/>
                </a:cubicBezTo>
                <a:cubicBezTo>
                  <a:pt x="8740" y="4080"/>
                  <a:pt x="8749" y="4035"/>
                  <a:pt x="8760" y="3990"/>
                </a:cubicBezTo>
                <a:cubicBezTo>
                  <a:pt x="8722" y="3966"/>
                  <a:pt x="8686" y="3931"/>
                  <a:pt x="8651" y="3985"/>
                </a:cubicBezTo>
                <a:close/>
                <a:moveTo>
                  <a:pt x="16399" y="7960"/>
                </a:moveTo>
                <a:cubicBezTo>
                  <a:pt x="16398" y="7939"/>
                  <a:pt x="16368" y="7913"/>
                  <a:pt x="16345" y="7906"/>
                </a:cubicBezTo>
                <a:cubicBezTo>
                  <a:pt x="16334" y="7902"/>
                  <a:pt x="16297" y="7933"/>
                  <a:pt x="16296" y="7950"/>
                </a:cubicBezTo>
                <a:cubicBezTo>
                  <a:pt x="16295" y="7973"/>
                  <a:pt x="16317" y="7997"/>
                  <a:pt x="16340" y="8042"/>
                </a:cubicBezTo>
                <a:cubicBezTo>
                  <a:pt x="16371" y="8002"/>
                  <a:pt x="16401" y="7979"/>
                  <a:pt x="16399" y="7960"/>
                </a:cubicBezTo>
                <a:close/>
                <a:moveTo>
                  <a:pt x="35017" y="12146"/>
                </a:moveTo>
                <a:cubicBezTo>
                  <a:pt x="35010" y="12186"/>
                  <a:pt x="35036" y="12214"/>
                  <a:pt x="35076" y="12210"/>
                </a:cubicBezTo>
                <a:cubicBezTo>
                  <a:pt x="35096" y="12208"/>
                  <a:pt x="35133" y="12177"/>
                  <a:pt x="35130" y="12168"/>
                </a:cubicBezTo>
                <a:cubicBezTo>
                  <a:pt x="35123" y="12141"/>
                  <a:pt x="35100" y="12118"/>
                  <a:pt x="35073" y="12080"/>
                </a:cubicBezTo>
                <a:cubicBezTo>
                  <a:pt x="35045" y="12111"/>
                  <a:pt x="35021" y="12127"/>
                  <a:pt x="35017" y="12146"/>
                </a:cubicBezTo>
                <a:close/>
                <a:moveTo>
                  <a:pt x="16591" y="7905"/>
                </a:moveTo>
                <a:cubicBezTo>
                  <a:pt x="16574" y="7904"/>
                  <a:pt x="16537" y="7936"/>
                  <a:pt x="16539" y="7947"/>
                </a:cubicBezTo>
                <a:cubicBezTo>
                  <a:pt x="16543" y="7971"/>
                  <a:pt x="16564" y="8004"/>
                  <a:pt x="16585" y="8009"/>
                </a:cubicBezTo>
                <a:cubicBezTo>
                  <a:pt x="16603" y="8014"/>
                  <a:pt x="16630" y="7988"/>
                  <a:pt x="16675" y="7963"/>
                </a:cubicBezTo>
                <a:cubicBezTo>
                  <a:pt x="16634" y="7933"/>
                  <a:pt x="16613" y="7907"/>
                  <a:pt x="16591" y="7905"/>
                </a:cubicBezTo>
                <a:close/>
                <a:moveTo>
                  <a:pt x="17084" y="6916"/>
                </a:moveTo>
                <a:cubicBezTo>
                  <a:pt x="17049" y="6914"/>
                  <a:pt x="17027" y="6945"/>
                  <a:pt x="17038" y="6978"/>
                </a:cubicBezTo>
                <a:cubicBezTo>
                  <a:pt x="17045" y="6997"/>
                  <a:pt x="17074" y="7023"/>
                  <a:pt x="17091" y="7021"/>
                </a:cubicBezTo>
                <a:cubicBezTo>
                  <a:pt x="17114" y="7019"/>
                  <a:pt x="17135" y="6994"/>
                  <a:pt x="17176" y="6964"/>
                </a:cubicBezTo>
                <a:cubicBezTo>
                  <a:pt x="17131" y="6939"/>
                  <a:pt x="17108" y="6917"/>
                  <a:pt x="17084" y="6916"/>
                </a:cubicBezTo>
                <a:close/>
                <a:moveTo>
                  <a:pt x="23938" y="9931"/>
                </a:moveTo>
                <a:cubicBezTo>
                  <a:pt x="23941" y="9953"/>
                  <a:pt x="23972" y="9971"/>
                  <a:pt x="23990" y="9991"/>
                </a:cubicBezTo>
                <a:cubicBezTo>
                  <a:pt x="24010" y="9972"/>
                  <a:pt x="24043" y="9954"/>
                  <a:pt x="24046" y="9932"/>
                </a:cubicBezTo>
                <a:cubicBezTo>
                  <a:pt x="24049" y="9913"/>
                  <a:pt x="24020" y="9889"/>
                  <a:pt x="23992" y="9848"/>
                </a:cubicBezTo>
                <a:cubicBezTo>
                  <a:pt x="23965" y="9888"/>
                  <a:pt x="23936" y="9911"/>
                  <a:pt x="23938" y="9931"/>
                </a:cubicBezTo>
                <a:close/>
                <a:moveTo>
                  <a:pt x="10375" y="3510"/>
                </a:moveTo>
                <a:cubicBezTo>
                  <a:pt x="10363" y="3543"/>
                  <a:pt x="10398" y="3585"/>
                  <a:pt x="10432" y="3578"/>
                </a:cubicBezTo>
                <a:cubicBezTo>
                  <a:pt x="10453" y="3573"/>
                  <a:pt x="10488" y="3545"/>
                  <a:pt x="10486" y="3534"/>
                </a:cubicBezTo>
                <a:cubicBezTo>
                  <a:pt x="10481" y="3506"/>
                  <a:pt x="10457" y="3481"/>
                  <a:pt x="10433" y="3441"/>
                </a:cubicBezTo>
                <a:cubicBezTo>
                  <a:pt x="10405" y="3473"/>
                  <a:pt x="10382" y="3489"/>
                  <a:pt x="10375" y="3510"/>
                </a:cubicBezTo>
                <a:close/>
                <a:moveTo>
                  <a:pt x="22563" y="2044"/>
                </a:moveTo>
                <a:cubicBezTo>
                  <a:pt x="22562" y="2000"/>
                  <a:pt x="22519" y="1991"/>
                  <a:pt x="22486" y="1997"/>
                </a:cubicBezTo>
                <a:cubicBezTo>
                  <a:pt x="22469" y="2000"/>
                  <a:pt x="22444" y="2035"/>
                  <a:pt x="22447" y="2051"/>
                </a:cubicBezTo>
                <a:cubicBezTo>
                  <a:pt x="22453" y="2074"/>
                  <a:pt x="22479" y="2093"/>
                  <a:pt x="22510" y="2129"/>
                </a:cubicBezTo>
                <a:cubicBezTo>
                  <a:pt x="22535" y="2090"/>
                  <a:pt x="22563" y="2067"/>
                  <a:pt x="22563" y="2044"/>
                </a:cubicBezTo>
                <a:close/>
                <a:moveTo>
                  <a:pt x="11372" y="4770"/>
                </a:moveTo>
                <a:cubicBezTo>
                  <a:pt x="11370" y="4776"/>
                  <a:pt x="11400" y="4803"/>
                  <a:pt x="11418" y="4807"/>
                </a:cubicBezTo>
                <a:cubicBezTo>
                  <a:pt x="11453" y="4814"/>
                  <a:pt x="11486" y="4776"/>
                  <a:pt x="11477" y="4742"/>
                </a:cubicBezTo>
                <a:cubicBezTo>
                  <a:pt x="11471" y="4724"/>
                  <a:pt x="11452" y="4710"/>
                  <a:pt x="11428" y="4680"/>
                </a:cubicBezTo>
                <a:cubicBezTo>
                  <a:pt x="11404" y="4717"/>
                  <a:pt x="11383" y="4741"/>
                  <a:pt x="11372" y="4770"/>
                </a:cubicBezTo>
                <a:close/>
                <a:moveTo>
                  <a:pt x="10734" y="17081"/>
                </a:moveTo>
                <a:cubicBezTo>
                  <a:pt x="10740" y="17041"/>
                  <a:pt x="10712" y="17012"/>
                  <a:pt x="10673" y="17021"/>
                </a:cubicBezTo>
                <a:cubicBezTo>
                  <a:pt x="10652" y="17026"/>
                  <a:pt x="10623" y="17060"/>
                  <a:pt x="10623" y="17080"/>
                </a:cubicBezTo>
                <a:cubicBezTo>
                  <a:pt x="10623" y="17101"/>
                  <a:pt x="10656" y="17121"/>
                  <a:pt x="10684" y="17152"/>
                </a:cubicBezTo>
                <a:cubicBezTo>
                  <a:pt x="10708" y="17119"/>
                  <a:pt x="10732" y="17102"/>
                  <a:pt x="10734" y="17081"/>
                </a:cubicBezTo>
                <a:close/>
                <a:moveTo>
                  <a:pt x="19053" y="11354"/>
                </a:moveTo>
                <a:cubicBezTo>
                  <a:pt x="19032" y="11358"/>
                  <a:pt x="19009" y="11390"/>
                  <a:pt x="19002" y="11414"/>
                </a:cubicBezTo>
                <a:cubicBezTo>
                  <a:pt x="18999" y="11425"/>
                  <a:pt x="19034" y="11460"/>
                  <a:pt x="19051" y="11460"/>
                </a:cubicBezTo>
                <a:cubicBezTo>
                  <a:pt x="19073" y="11459"/>
                  <a:pt x="19095" y="11435"/>
                  <a:pt x="19138" y="11409"/>
                </a:cubicBezTo>
                <a:cubicBezTo>
                  <a:pt x="19096" y="11380"/>
                  <a:pt x="19071" y="11351"/>
                  <a:pt x="19053" y="11354"/>
                </a:cubicBezTo>
                <a:close/>
                <a:moveTo>
                  <a:pt x="16535" y="2532"/>
                </a:moveTo>
                <a:cubicBezTo>
                  <a:pt x="16534" y="2548"/>
                  <a:pt x="16569" y="2585"/>
                  <a:pt x="16580" y="2582"/>
                </a:cubicBezTo>
                <a:cubicBezTo>
                  <a:pt x="16605" y="2576"/>
                  <a:pt x="16637" y="2554"/>
                  <a:pt x="16643" y="2532"/>
                </a:cubicBezTo>
                <a:cubicBezTo>
                  <a:pt x="16647" y="2514"/>
                  <a:pt x="16618" y="2487"/>
                  <a:pt x="16592" y="2444"/>
                </a:cubicBezTo>
                <a:cubicBezTo>
                  <a:pt x="16563" y="2486"/>
                  <a:pt x="16537" y="2508"/>
                  <a:pt x="16535" y="2532"/>
                </a:cubicBezTo>
                <a:close/>
                <a:moveTo>
                  <a:pt x="15867" y="2479"/>
                </a:moveTo>
                <a:cubicBezTo>
                  <a:pt x="15832" y="2464"/>
                  <a:pt x="15810" y="2488"/>
                  <a:pt x="15804" y="2522"/>
                </a:cubicBezTo>
                <a:cubicBezTo>
                  <a:pt x="15797" y="2557"/>
                  <a:pt x="15814" y="2585"/>
                  <a:pt x="15849" y="2585"/>
                </a:cubicBezTo>
                <a:cubicBezTo>
                  <a:pt x="15873" y="2585"/>
                  <a:pt x="15898" y="2566"/>
                  <a:pt x="15944" y="2546"/>
                </a:cubicBezTo>
                <a:cubicBezTo>
                  <a:pt x="15907" y="2513"/>
                  <a:pt x="15890" y="2488"/>
                  <a:pt x="15867" y="2479"/>
                </a:cubicBezTo>
                <a:close/>
                <a:moveTo>
                  <a:pt x="34774" y="6465"/>
                </a:moveTo>
                <a:cubicBezTo>
                  <a:pt x="34758" y="6516"/>
                  <a:pt x="34790" y="6540"/>
                  <a:pt x="34848" y="6543"/>
                </a:cubicBezTo>
                <a:cubicBezTo>
                  <a:pt x="34859" y="6511"/>
                  <a:pt x="34871" y="6481"/>
                  <a:pt x="34884" y="6446"/>
                </a:cubicBezTo>
                <a:cubicBezTo>
                  <a:pt x="34827" y="6404"/>
                  <a:pt x="34788" y="6416"/>
                  <a:pt x="34774" y="6465"/>
                </a:cubicBezTo>
                <a:close/>
                <a:moveTo>
                  <a:pt x="19550" y="14304"/>
                </a:moveTo>
                <a:cubicBezTo>
                  <a:pt x="19534" y="14303"/>
                  <a:pt x="19500" y="14340"/>
                  <a:pt x="19503" y="14351"/>
                </a:cubicBezTo>
                <a:cubicBezTo>
                  <a:pt x="19511" y="14376"/>
                  <a:pt x="19534" y="14407"/>
                  <a:pt x="19556" y="14411"/>
                </a:cubicBezTo>
                <a:cubicBezTo>
                  <a:pt x="19574" y="14415"/>
                  <a:pt x="19599" y="14384"/>
                  <a:pt x="19639" y="14355"/>
                </a:cubicBezTo>
                <a:cubicBezTo>
                  <a:pt x="19597" y="14329"/>
                  <a:pt x="19574" y="14305"/>
                  <a:pt x="19550" y="14304"/>
                </a:cubicBezTo>
                <a:close/>
                <a:moveTo>
                  <a:pt x="121" y="3475"/>
                </a:moveTo>
                <a:cubicBezTo>
                  <a:pt x="104" y="3461"/>
                  <a:pt x="51" y="3463"/>
                  <a:pt x="41" y="3477"/>
                </a:cubicBezTo>
                <a:cubicBezTo>
                  <a:pt x="0" y="3534"/>
                  <a:pt x="57" y="3553"/>
                  <a:pt x="94" y="3585"/>
                </a:cubicBezTo>
                <a:cubicBezTo>
                  <a:pt x="149" y="3548"/>
                  <a:pt x="164" y="3510"/>
                  <a:pt x="121" y="3475"/>
                </a:cubicBezTo>
                <a:close/>
                <a:moveTo>
                  <a:pt x="20037" y="15791"/>
                </a:moveTo>
                <a:cubicBezTo>
                  <a:pt x="20021" y="15791"/>
                  <a:pt x="19989" y="15828"/>
                  <a:pt x="19992" y="15840"/>
                </a:cubicBezTo>
                <a:cubicBezTo>
                  <a:pt x="20000" y="15864"/>
                  <a:pt x="20024" y="15896"/>
                  <a:pt x="20046" y="15899"/>
                </a:cubicBezTo>
                <a:cubicBezTo>
                  <a:pt x="20064" y="15902"/>
                  <a:pt x="20088" y="15870"/>
                  <a:pt x="20127" y="15840"/>
                </a:cubicBezTo>
                <a:cubicBezTo>
                  <a:pt x="20084" y="15815"/>
                  <a:pt x="20061" y="15791"/>
                  <a:pt x="20037" y="15791"/>
                </a:cubicBezTo>
                <a:close/>
                <a:moveTo>
                  <a:pt x="23544" y="14354"/>
                </a:moveTo>
                <a:cubicBezTo>
                  <a:pt x="23550" y="14319"/>
                  <a:pt x="23522" y="14293"/>
                  <a:pt x="23489" y="14302"/>
                </a:cubicBezTo>
                <a:cubicBezTo>
                  <a:pt x="23466" y="14308"/>
                  <a:pt x="23438" y="14339"/>
                  <a:pt x="23436" y="14361"/>
                </a:cubicBezTo>
                <a:cubicBezTo>
                  <a:pt x="23434" y="14381"/>
                  <a:pt x="23464" y="14404"/>
                  <a:pt x="23493" y="14444"/>
                </a:cubicBezTo>
                <a:cubicBezTo>
                  <a:pt x="23518" y="14401"/>
                  <a:pt x="23540" y="14379"/>
                  <a:pt x="23544" y="14354"/>
                </a:cubicBezTo>
                <a:close/>
                <a:moveTo>
                  <a:pt x="8454" y="2222"/>
                </a:moveTo>
                <a:cubicBezTo>
                  <a:pt x="8395" y="2247"/>
                  <a:pt x="8377" y="2283"/>
                  <a:pt x="8410" y="2325"/>
                </a:cubicBezTo>
                <a:cubicBezTo>
                  <a:pt x="8443" y="2366"/>
                  <a:pt x="8482" y="2358"/>
                  <a:pt x="8519" y="2307"/>
                </a:cubicBezTo>
                <a:cubicBezTo>
                  <a:pt x="8498" y="2278"/>
                  <a:pt x="8476" y="2251"/>
                  <a:pt x="8454" y="2222"/>
                </a:cubicBezTo>
                <a:close/>
                <a:moveTo>
                  <a:pt x="32413" y="16375"/>
                </a:moveTo>
                <a:cubicBezTo>
                  <a:pt x="32443" y="16321"/>
                  <a:pt x="32428" y="16284"/>
                  <a:pt x="32378" y="16275"/>
                </a:cubicBezTo>
                <a:cubicBezTo>
                  <a:pt x="32327" y="16266"/>
                  <a:pt x="32305" y="16300"/>
                  <a:pt x="32309" y="16366"/>
                </a:cubicBezTo>
                <a:cubicBezTo>
                  <a:pt x="32349" y="16369"/>
                  <a:pt x="32381" y="16372"/>
                  <a:pt x="32413" y="16375"/>
                </a:cubicBezTo>
                <a:close/>
                <a:moveTo>
                  <a:pt x="26456" y="1604"/>
                </a:moveTo>
                <a:cubicBezTo>
                  <a:pt x="26507" y="1599"/>
                  <a:pt x="26524" y="1567"/>
                  <a:pt x="26507" y="1512"/>
                </a:cubicBezTo>
                <a:cubicBezTo>
                  <a:pt x="26474" y="1508"/>
                  <a:pt x="26441" y="1505"/>
                  <a:pt x="26410" y="1502"/>
                </a:cubicBezTo>
                <a:cubicBezTo>
                  <a:pt x="26398" y="1578"/>
                  <a:pt x="26413" y="1609"/>
                  <a:pt x="26456" y="1604"/>
                </a:cubicBezTo>
                <a:close/>
                <a:moveTo>
                  <a:pt x="21766" y="14805"/>
                </a:moveTo>
                <a:cubicBezTo>
                  <a:pt x="21745" y="14811"/>
                  <a:pt x="21724" y="14843"/>
                  <a:pt x="21717" y="14868"/>
                </a:cubicBezTo>
                <a:cubicBezTo>
                  <a:pt x="21715" y="14877"/>
                  <a:pt x="21753" y="14910"/>
                  <a:pt x="21771" y="14909"/>
                </a:cubicBezTo>
                <a:cubicBezTo>
                  <a:pt x="21794" y="14906"/>
                  <a:pt x="21816" y="14881"/>
                  <a:pt x="21862" y="14850"/>
                </a:cubicBezTo>
                <a:cubicBezTo>
                  <a:pt x="21813" y="14826"/>
                  <a:pt x="21785" y="14800"/>
                  <a:pt x="21766" y="14805"/>
                </a:cubicBezTo>
                <a:close/>
                <a:moveTo>
                  <a:pt x="7668" y="3731"/>
                </a:moveTo>
                <a:cubicBezTo>
                  <a:pt x="7661" y="3781"/>
                  <a:pt x="7668" y="3822"/>
                  <a:pt x="7724" y="3823"/>
                </a:cubicBezTo>
                <a:cubicBezTo>
                  <a:pt x="7777" y="3824"/>
                  <a:pt x="7795" y="3789"/>
                  <a:pt x="7781" y="3731"/>
                </a:cubicBezTo>
                <a:cubicBezTo>
                  <a:pt x="7746" y="3731"/>
                  <a:pt x="7710" y="3731"/>
                  <a:pt x="7668" y="3731"/>
                </a:cubicBezTo>
                <a:close/>
                <a:moveTo>
                  <a:pt x="34143" y="18067"/>
                </a:moveTo>
                <a:cubicBezTo>
                  <a:pt x="34141" y="18045"/>
                  <a:pt x="34112" y="18015"/>
                  <a:pt x="34089" y="18009"/>
                </a:cubicBezTo>
                <a:cubicBezTo>
                  <a:pt x="34056" y="18001"/>
                  <a:pt x="34027" y="18027"/>
                  <a:pt x="34034" y="18063"/>
                </a:cubicBezTo>
                <a:cubicBezTo>
                  <a:pt x="34038" y="18088"/>
                  <a:pt x="34061" y="18110"/>
                  <a:pt x="34088" y="18153"/>
                </a:cubicBezTo>
                <a:cubicBezTo>
                  <a:pt x="34116" y="18112"/>
                  <a:pt x="34145" y="18088"/>
                  <a:pt x="34143" y="18067"/>
                </a:cubicBezTo>
                <a:close/>
                <a:moveTo>
                  <a:pt x="31191" y="16582"/>
                </a:moveTo>
                <a:cubicBezTo>
                  <a:pt x="31190" y="16566"/>
                  <a:pt x="31153" y="16536"/>
                  <a:pt x="31142" y="16539"/>
                </a:cubicBezTo>
                <a:cubicBezTo>
                  <a:pt x="31118" y="16548"/>
                  <a:pt x="31086" y="16572"/>
                  <a:pt x="31083" y="16594"/>
                </a:cubicBezTo>
                <a:cubicBezTo>
                  <a:pt x="31081" y="16611"/>
                  <a:pt x="31115" y="16634"/>
                  <a:pt x="31149" y="16672"/>
                </a:cubicBezTo>
                <a:cubicBezTo>
                  <a:pt x="31171" y="16629"/>
                  <a:pt x="31192" y="16605"/>
                  <a:pt x="31191" y="16582"/>
                </a:cubicBezTo>
                <a:close/>
                <a:moveTo>
                  <a:pt x="20096" y="16079"/>
                </a:moveTo>
                <a:cubicBezTo>
                  <a:pt x="20092" y="16061"/>
                  <a:pt x="20060" y="16043"/>
                  <a:pt x="20038" y="16036"/>
                </a:cubicBezTo>
                <a:cubicBezTo>
                  <a:pt x="20026" y="16032"/>
                  <a:pt x="20007" y="16049"/>
                  <a:pt x="19986" y="16059"/>
                </a:cubicBezTo>
                <a:cubicBezTo>
                  <a:pt x="20000" y="16094"/>
                  <a:pt x="20012" y="16121"/>
                  <a:pt x="20023" y="16147"/>
                </a:cubicBezTo>
                <a:cubicBezTo>
                  <a:pt x="20076" y="16149"/>
                  <a:pt x="20106" y="16127"/>
                  <a:pt x="20096" y="16079"/>
                </a:cubicBezTo>
                <a:close/>
                <a:moveTo>
                  <a:pt x="10673" y="5191"/>
                </a:moveTo>
                <a:cubicBezTo>
                  <a:pt x="10640" y="5180"/>
                  <a:pt x="10616" y="5207"/>
                  <a:pt x="10624" y="5235"/>
                </a:cubicBezTo>
                <a:cubicBezTo>
                  <a:pt x="10630" y="5259"/>
                  <a:pt x="10655" y="5286"/>
                  <a:pt x="10678" y="5293"/>
                </a:cubicBezTo>
                <a:cubicBezTo>
                  <a:pt x="10693" y="5298"/>
                  <a:pt x="10718" y="5270"/>
                  <a:pt x="10756" y="5247"/>
                </a:cubicBezTo>
                <a:cubicBezTo>
                  <a:pt x="10719" y="5221"/>
                  <a:pt x="10698" y="5199"/>
                  <a:pt x="10673" y="5191"/>
                </a:cubicBezTo>
                <a:close/>
                <a:moveTo>
                  <a:pt x="18270" y="10422"/>
                </a:moveTo>
                <a:cubicBezTo>
                  <a:pt x="18269" y="10439"/>
                  <a:pt x="18302" y="10474"/>
                  <a:pt x="18314" y="10472"/>
                </a:cubicBezTo>
                <a:cubicBezTo>
                  <a:pt x="18338" y="10467"/>
                  <a:pt x="18371" y="10444"/>
                  <a:pt x="18375" y="10423"/>
                </a:cubicBezTo>
                <a:cubicBezTo>
                  <a:pt x="18379" y="10405"/>
                  <a:pt x="18351" y="10379"/>
                  <a:pt x="18324" y="10336"/>
                </a:cubicBezTo>
                <a:cubicBezTo>
                  <a:pt x="18296" y="10378"/>
                  <a:pt x="18271" y="10399"/>
                  <a:pt x="18270" y="10422"/>
                </a:cubicBezTo>
                <a:close/>
                <a:moveTo>
                  <a:pt x="20840" y="16088"/>
                </a:moveTo>
                <a:cubicBezTo>
                  <a:pt x="20838" y="16068"/>
                  <a:pt x="20803" y="16037"/>
                  <a:pt x="20783" y="16037"/>
                </a:cubicBezTo>
                <a:cubicBezTo>
                  <a:pt x="20764" y="16037"/>
                  <a:pt x="20733" y="16071"/>
                  <a:pt x="20731" y="16093"/>
                </a:cubicBezTo>
                <a:cubicBezTo>
                  <a:pt x="20729" y="16113"/>
                  <a:pt x="20758" y="16136"/>
                  <a:pt x="20785" y="16174"/>
                </a:cubicBezTo>
                <a:cubicBezTo>
                  <a:pt x="20813" y="16133"/>
                  <a:pt x="20842" y="16109"/>
                  <a:pt x="20840" y="16088"/>
                </a:cubicBezTo>
                <a:close/>
                <a:moveTo>
                  <a:pt x="29404" y="9136"/>
                </a:moveTo>
                <a:cubicBezTo>
                  <a:pt x="29383" y="9142"/>
                  <a:pt x="29362" y="9175"/>
                  <a:pt x="29357" y="9200"/>
                </a:cubicBezTo>
                <a:cubicBezTo>
                  <a:pt x="29355" y="9212"/>
                  <a:pt x="29392" y="9245"/>
                  <a:pt x="29408" y="9243"/>
                </a:cubicBezTo>
                <a:cubicBezTo>
                  <a:pt x="29431" y="9240"/>
                  <a:pt x="29452" y="9214"/>
                  <a:pt x="29492" y="9185"/>
                </a:cubicBezTo>
                <a:cubicBezTo>
                  <a:pt x="29449" y="9159"/>
                  <a:pt x="29422" y="9131"/>
                  <a:pt x="29404" y="9136"/>
                </a:cubicBezTo>
                <a:close/>
                <a:moveTo>
                  <a:pt x="8715" y="2232"/>
                </a:moveTo>
                <a:cubicBezTo>
                  <a:pt x="8692" y="2237"/>
                  <a:pt x="8675" y="2271"/>
                  <a:pt x="8655" y="2292"/>
                </a:cubicBezTo>
                <a:cubicBezTo>
                  <a:pt x="8675" y="2311"/>
                  <a:pt x="8694" y="2343"/>
                  <a:pt x="8716" y="2344"/>
                </a:cubicBezTo>
                <a:cubicBezTo>
                  <a:pt x="8737" y="2346"/>
                  <a:pt x="8760" y="2316"/>
                  <a:pt x="8799" y="2286"/>
                </a:cubicBezTo>
                <a:cubicBezTo>
                  <a:pt x="8759" y="2259"/>
                  <a:pt x="8734" y="2229"/>
                  <a:pt x="8715" y="2232"/>
                </a:cubicBezTo>
                <a:close/>
                <a:moveTo>
                  <a:pt x="6243" y="1241"/>
                </a:moveTo>
                <a:cubicBezTo>
                  <a:pt x="6228" y="1237"/>
                  <a:pt x="6201" y="1255"/>
                  <a:pt x="6189" y="1270"/>
                </a:cubicBezTo>
                <a:cubicBezTo>
                  <a:pt x="6180" y="1281"/>
                  <a:pt x="6177" y="1314"/>
                  <a:pt x="6186" y="1320"/>
                </a:cubicBezTo>
                <a:cubicBezTo>
                  <a:pt x="6200" y="1332"/>
                  <a:pt x="6224" y="1334"/>
                  <a:pt x="6244" y="1333"/>
                </a:cubicBezTo>
                <a:cubicBezTo>
                  <a:pt x="6262" y="1332"/>
                  <a:pt x="6278" y="1321"/>
                  <a:pt x="6326" y="1301"/>
                </a:cubicBezTo>
                <a:cubicBezTo>
                  <a:pt x="6286" y="1270"/>
                  <a:pt x="6267" y="1247"/>
                  <a:pt x="6243" y="1241"/>
                </a:cubicBezTo>
                <a:close/>
                <a:moveTo>
                  <a:pt x="20296" y="2721"/>
                </a:moveTo>
                <a:cubicBezTo>
                  <a:pt x="20275" y="2724"/>
                  <a:pt x="20243" y="2757"/>
                  <a:pt x="20243" y="2777"/>
                </a:cubicBezTo>
                <a:cubicBezTo>
                  <a:pt x="20243" y="2796"/>
                  <a:pt x="20277" y="2829"/>
                  <a:pt x="20298" y="2830"/>
                </a:cubicBezTo>
                <a:cubicBezTo>
                  <a:pt x="20320" y="2830"/>
                  <a:pt x="20342" y="2801"/>
                  <a:pt x="20382" y="2771"/>
                </a:cubicBezTo>
                <a:cubicBezTo>
                  <a:pt x="20341" y="2746"/>
                  <a:pt x="20316" y="2718"/>
                  <a:pt x="20296" y="2721"/>
                </a:cubicBezTo>
                <a:close/>
                <a:moveTo>
                  <a:pt x="5572" y="1546"/>
                </a:moveTo>
                <a:cubicBezTo>
                  <a:pt x="5558" y="1492"/>
                  <a:pt x="5531" y="1472"/>
                  <a:pt x="5492" y="1483"/>
                </a:cubicBezTo>
                <a:cubicBezTo>
                  <a:pt x="5448" y="1495"/>
                  <a:pt x="5432" y="1527"/>
                  <a:pt x="5460" y="1593"/>
                </a:cubicBezTo>
                <a:cubicBezTo>
                  <a:pt x="5501" y="1576"/>
                  <a:pt x="5537" y="1561"/>
                  <a:pt x="5572" y="1546"/>
                </a:cubicBezTo>
                <a:close/>
                <a:moveTo>
                  <a:pt x="21486" y="1761"/>
                </a:moveTo>
                <a:cubicBezTo>
                  <a:pt x="21456" y="1789"/>
                  <a:pt x="21463" y="1827"/>
                  <a:pt x="21496" y="1848"/>
                </a:cubicBezTo>
                <a:cubicBezTo>
                  <a:pt x="21544" y="1878"/>
                  <a:pt x="21573" y="1851"/>
                  <a:pt x="21596" y="1789"/>
                </a:cubicBezTo>
                <a:cubicBezTo>
                  <a:pt x="21554" y="1776"/>
                  <a:pt x="21534" y="1716"/>
                  <a:pt x="21486" y="1761"/>
                </a:cubicBezTo>
                <a:close/>
                <a:moveTo>
                  <a:pt x="34825" y="13324"/>
                </a:moveTo>
                <a:cubicBezTo>
                  <a:pt x="34808" y="13345"/>
                  <a:pt x="34776" y="13366"/>
                  <a:pt x="34776" y="13386"/>
                </a:cubicBezTo>
                <a:cubicBezTo>
                  <a:pt x="34777" y="13405"/>
                  <a:pt x="34810" y="13430"/>
                  <a:pt x="34834" y="13437"/>
                </a:cubicBezTo>
                <a:cubicBezTo>
                  <a:pt x="34847" y="13441"/>
                  <a:pt x="34869" y="13413"/>
                  <a:pt x="34898" y="13391"/>
                </a:cubicBezTo>
                <a:cubicBezTo>
                  <a:pt x="34866" y="13362"/>
                  <a:pt x="34846" y="13343"/>
                  <a:pt x="34825" y="13324"/>
                </a:cubicBezTo>
                <a:close/>
                <a:moveTo>
                  <a:pt x="19361" y="3261"/>
                </a:moveTo>
                <a:cubicBezTo>
                  <a:pt x="19364" y="3253"/>
                  <a:pt x="19321" y="3215"/>
                  <a:pt x="19309" y="3219"/>
                </a:cubicBezTo>
                <a:cubicBezTo>
                  <a:pt x="19286" y="3227"/>
                  <a:pt x="19261" y="3253"/>
                  <a:pt x="19253" y="3276"/>
                </a:cubicBezTo>
                <a:cubicBezTo>
                  <a:pt x="19249" y="3290"/>
                  <a:pt x="19276" y="3314"/>
                  <a:pt x="19299" y="3348"/>
                </a:cubicBezTo>
                <a:cubicBezTo>
                  <a:pt x="19328" y="3310"/>
                  <a:pt x="19351" y="3288"/>
                  <a:pt x="19361" y="3261"/>
                </a:cubicBezTo>
                <a:close/>
                <a:moveTo>
                  <a:pt x="19610" y="3276"/>
                </a:moveTo>
                <a:cubicBezTo>
                  <a:pt x="19603" y="3252"/>
                  <a:pt x="19577" y="3228"/>
                  <a:pt x="19553" y="3219"/>
                </a:cubicBezTo>
                <a:cubicBezTo>
                  <a:pt x="19543" y="3215"/>
                  <a:pt x="19500" y="3252"/>
                  <a:pt x="19503" y="3262"/>
                </a:cubicBezTo>
                <a:cubicBezTo>
                  <a:pt x="19510" y="3290"/>
                  <a:pt x="19534" y="3314"/>
                  <a:pt x="19562" y="3355"/>
                </a:cubicBezTo>
                <a:cubicBezTo>
                  <a:pt x="19587" y="3316"/>
                  <a:pt x="19614" y="3291"/>
                  <a:pt x="19610" y="3276"/>
                </a:cubicBezTo>
                <a:close/>
                <a:moveTo>
                  <a:pt x="9194" y="514"/>
                </a:moveTo>
                <a:cubicBezTo>
                  <a:pt x="9174" y="519"/>
                  <a:pt x="9145" y="541"/>
                  <a:pt x="9143" y="558"/>
                </a:cubicBezTo>
                <a:cubicBezTo>
                  <a:pt x="9140" y="599"/>
                  <a:pt x="9171" y="623"/>
                  <a:pt x="9209" y="614"/>
                </a:cubicBezTo>
                <a:cubicBezTo>
                  <a:pt x="9232" y="609"/>
                  <a:pt x="9251" y="581"/>
                  <a:pt x="9263" y="571"/>
                </a:cubicBezTo>
                <a:cubicBezTo>
                  <a:pt x="9257" y="509"/>
                  <a:pt x="9222" y="506"/>
                  <a:pt x="9194" y="514"/>
                </a:cubicBezTo>
                <a:close/>
                <a:moveTo>
                  <a:pt x="20351" y="3270"/>
                </a:moveTo>
                <a:cubicBezTo>
                  <a:pt x="20354" y="3257"/>
                  <a:pt x="20316" y="3218"/>
                  <a:pt x="20303" y="3221"/>
                </a:cubicBezTo>
                <a:cubicBezTo>
                  <a:pt x="20280" y="3226"/>
                  <a:pt x="20253" y="3250"/>
                  <a:pt x="20243" y="3273"/>
                </a:cubicBezTo>
                <a:cubicBezTo>
                  <a:pt x="20238" y="3285"/>
                  <a:pt x="20266" y="3311"/>
                  <a:pt x="20288" y="3346"/>
                </a:cubicBezTo>
                <a:cubicBezTo>
                  <a:pt x="20318" y="3312"/>
                  <a:pt x="20346" y="3293"/>
                  <a:pt x="20351" y="3270"/>
                </a:cubicBezTo>
                <a:close/>
                <a:moveTo>
                  <a:pt x="22260" y="8645"/>
                </a:moveTo>
                <a:cubicBezTo>
                  <a:pt x="22238" y="8648"/>
                  <a:pt x="22207" y="8678"/>
                  <a:pt x="22203" y="8699"/>
                </a:cubicBezTo>
                <a:cubicBezTo>
                  <a:pt x="22197" y="8737"/>
                  <a:pt x="22227" y="8766"/>
                  <a:pt x="22266" y="8758"/>
                </a:cubicBezTo>
                <a:cubicBezTo>
                  <a:pt x="22289" y="8753"/>
                  <a:pt x="22308" y="8726"/>
                  <a:pt x="22344" y="8696"/>
                </a:cubicBezTo>
                <a:cubicBezTo>
                  <a:pt x="22305" y="8671"/>
                  <a:pt x="22280" y="8643"/>
                  <a:pt x="22260" y="8645"/>
                </a:cubicBezTo>
                <a:close/>
                <a:moveTo>
                  <a:pt x="22815" y="8442"/>
                </a:moveTo>
                <a:cubicBezTo>
                  <a:pt x="22811" y="8422"/>
                  <a:pt x="22776" y="8392"/>
                  <a:pt x="22757" y="8393"/>
                </a:cubicBezTo>
                <a:cubicBezTo>
                  <a:pt x="22738" y="8393"/>
                  <a:pt x="22708" y="8429"/>
                  <a:pt x="22707" y="8450"/>
                </a:cubicBezTo>
                <a:cubicBezTo>
                  <a:pt x="22706" y="8470"/>
                  <a:pt x="22736" y="8492"/>
                  <a:pt x="22765" y="8530"/>
                </a:cubicBezTo>
                <a:cubicBezTo>
                  <a:pt x="22791" y="8488"/>
                  <a:pt x="22818" y="8462"/>
                  <a:pt x="22815" y="8442"/>
                </a:cubicBezTo>
                <a:close/>
                <a:moveTo>
                  <a:pt x="20788" y="8391"/>
                </a:moveTo>
                <a:cubicBezTo>
                  <a:pt x="20766" y="8393"/>
                  <a:pt x="20732" y="8425"/>
                  <a:pt x="20732" y="8443"/>
                </a:cubicBezTo>
                <a:cubicBezTo>
                  <a:pt x="20731" y="8464"/>
                  <a:pt x="20763" y="8497"/>
                  <a:pt x="20784" y="8500"/>
                </a:cubicBezTo>
                <a:cubicBezTo>
                  <a:pt x="20804" y="8503"/>
                  <a:pt x="20829" y="8475"/>
                  <a:pt x="20871" y="8448"/>
                </a:cubicBezTo>
                <a:cubicBezTo>
                  <a:pt x="20831" y="8419"/>
                  <a:pt x="20808" y="8390"/>
                  <a:pt x="20788" y="8391"/>
                </a:cubicBezTo>
                <a:close/>
                <a:moveTo>
                  <a:pt x="20595" y="8447"/>
                </a:moveTo>
                <a:cubicBezTo>
                  <a:pt x="20593" y="8425"/>
                  <a:pt x="20560" y="8392"/>
                  <a:pt x="20541" y="8392"/>
                </a:cubicBezTo>
                <a:cubicBezTo>
                  <a:pt x="20521" y="8392"/>
                  <a:pt x="20488" y="8424"/>
                  <a:pt x="20486" y="8445"/>
                </a:cubicBezTo>
                <a:cubicBezTo>
                  <a:pt x="20483" y="8466"/>
                  <a:pt x="20512" y="8490"/>
                  <a:pt x="20540" y="8531"/>
                </a:cubicBezTo>
                <a:cubicBezTo>
                  <a:pt x="20568" y="8491"/>
                  <a:pt x="20597" y="8467"/>
                  <a:pt x="20595" y="8447"/>
                </a:cubicBezTo>
                <a:close/>
                <a:moveTo>
                  <a:pt x="25025" y="8452"/>
                </a:moveTo>
                <a:cubicBezTo>
                  <a:pt x="25034" y="8411"/>
                  <a:pt x="25004" y="8383"/>
                  <a:pt x="24966" y="8389"/>
                </a:cubicBezTo>
                <a:cubicBezTo>
                  <a:pt x="24945" y="8393"/>
                  <a:pt x="24915" y="8424"/>
                  <a:pt x="24912" y="8445"/>
                </a:cubicBezTo>
                <a:cubicBezTo>
                  <a:pt x="24910" y="8466"/>
                  <a:pt x="24937" y="8490"/>
                  <a:pt x="24963" y="8530"/>
                </a:cubicBezTo>
                <a:cubicBezTo>
                  <a:pt x="24993" y="8494"/>
                  <a:pt x="25020" y="8475"/>
                  <a:pt x="25025" y="8452"/>
                </a:cubicBezTo>
                <a:close/>
                <a:moveTo>
                  <a:pt x="22074" y="8700"/>
                </a:moveTo>
                <a:cubicBezTo>
                  <a:pt x="22078" y="8661"/>
                  <a:pt x="22046" y="8634"/>
                  <a:pt x="22008" y="8646"/>
                </a:cubicBezTo>
                <a:cubicBezTo>
                  <a:pt x="21988" y="8652"/>
                  <a:pt x="21962" y="8686"/>
                  <a:pt x="21962" y="8707"/>
                </a:cubicBezTo>
                <a:cubicBezTo>
                  <a:pt x="21962" y="8728"/>
                  <a:pt x="21992" y="8749"/>
                  <a:pt x="22021" y="8786"/>
                </a:cubicBezTo>
                <a:cubicBezTo>
                  <a:pt x="22047" y="8746"/>
                  <a:pt x="22072" y="8724"/>
                  <a:pt x="22074" y="8700"/>
                </a:cubicBezTo>
                <a:close/>
                <a:moveTo>
                  <a:pt x="20230" y="8444"/>
                </a:moveTo>
                <a:cubicBezTo>
                  <a:pt x="20232" y="8466"/>
                  <a:pt x="20265" y="8485"/>
                  <a:pt x="20284" y="8505"/>
                </a:cubicBezTo>
                <a:cubicBezTo>
                  <a:pt x="20304" y="8485"/>
                  <a:pt x="20336" y="8468"/>
                  <a:pt x="20339" y="8446"/>
                </a:cubicBezTo>
                <a:cubicBezTo>
                  <a:pt x="20342" y="8426"/>
                  <a:pt x="20313" y="8401"/>
                  <a:pt x="20287" y="8361"/>
                </a:cubicBezTo>
                <a:cubicBezTo>
                  <a:pt x="20258" y="8401"/>
                  <a:pt x="20228" y="8424"/>
                  <a:pt x="20230" y="8444"/>
                </a:cubicBezTo>
                <a:close/>
                <a:moveTo>
                  <a:pt x="26454" y="8391"/>
                </a:moveTo>
                <a:cubicBezTo>
                  <a:pt x="26433" y="8394"/>
                  <a:pt x="26399" y="8430"/>
                  <a:pt x="26402" y="8446"/>
                </a:cubicBezTo>
                <a:cubicBezTo>
                  <a:pt x="26406" y="8468"/>
                  <a:pt x="26437" y="8498"/>
                  <a:pt x="26459" y="8500"/>
                </a:cubicBezTo>
                <a:cubicBezTo>
                  <a:pt x="26478" y="8502"/>
                  <a:pt x="26501" y="8471"/>
                  <a:pt x="26540" y="8442"/>
                </a:cubicBezTo>
                <a:cubicBezTo>
                  <a:pt x="26499" y="8416"/>
                  <a:pt x="26475" y="8389"/>
                  <a:pt x="26454" y="8391"/>
                </a:cubicBezTo>
                <a:close/>
                <a:moveTo>
                  <a:pt x="19988" y="8446"/>
                </a:moveTo>
                <a:cubicBezTo>
                  <a:pt x="19991" y="8467"/>
                  <a:pt x="20023" y="8485"/>
                  <a:pt x="20042" y="8504"/>
                </a:cubicBezTo>
                <a:cubicBezTo>
                  <a:pt x="20062" y="8484"/>
                  <a:pt x="20093" y="8466"/>
                  <a:pt x="20096" y="8444"/>
                </a:cubicBezTo>
                <a:cubicBezTo>
                  <a:pt x="20098" y="8425"/>
                  <a:pt x="20069" y="8401"/>
                  <a:pt x="20040" y="8361"/>
                </a:cubicBezTo>
                <a:cubicBezTo>
                  <a:pt x="20014" y="8402"/>
                  <a:pt x="19985" y="8426"/>
                  <a:pt x="19988" y="8446"/>
                </a:cubicBezTo>
                <a:close/>
                <a:moveTo>
                  <a:pt x="20790" y="3707"/>
                </a:moveTo>
                <a:cubicBezTo>
                  <a:pt x="20768" y="3708"/>
                  <a:pt x="20733" y="3738"/>
                  <a:pt x="20731" y="3759"/>
                </a:cubicBezTo>
                <a:cubicBezTo>
                  <a:pt x="20729" y="3778"/>
                  <a:pt x="20761" y="3813"/>
                  <a:pt x="20782" y="3817"/>
                </a:cubicBezTo>
                <a:cubicBezTo>
                  <a:pt x="20802" y="3821"/>
                  <a:pt x="20828" y="3794"/>
                  <a:pt x="20872" y="3769"/>
                </a:cubicBezTo>
                <a:cubicBezTo>
                  <a:pt x="20833" y="3738"/>
                  <a:pt x="20811" y="3706"/>
                  <a:pt x="20790" y="3707"/>
                </a:cubicBezTo>
                <a:close/>
                <a:moveTo>
                  <a:pt x="21776" y="8647"/>
                </a:moveTo>
                <a:cubicBezTo>
                  <a:pt x="21754" y="8648"/>
                  <a:pt x="21734" y="8679"/>
                  <a:pt x="21713" y="8697"/>
                </a:cubicBezTo>
                <a:cubicBezTo>
                  <a:pt x="21731" y="8718"/>
                  <a:pt x="21747" y="8752"/>
                  <a:pt x="21769" y="8756"/>
                </a:cubicBezTo>
                <a:cubicBezTo>
                  <a:pt x="21789" y="8760"/>
                  <a:pt x="21815" y="8732"/>
                  <a:pt x="21858" y="8706"/>
                </a:cubicBezTo>
                <a:cubicBezTo>
                  <a:pt x="21819" y="8676"/>
                  <a:pt x="21796" y="8645"/>
                  <a:pt x="21776" y="8647"/>
                </a:cubicBezTo>
                <a:close/>
                <a:moveTo>
                  <a:pt x="21328" y="8442"/>
                </a:moveTo>
                <a:cubicBezTo>
                  <a:pt x="21325" y="8421"/>
                  <a:pt x="21290" y="8391"/>
                  <a:pt x="21269" y="8392"/>
                </a:cubicBezTo>
                <a:cubicBezTo>
                  <a:pt x="21250" y="8392"/>
                  <a:pt x="21220" y="8428"/>
                  <a:pt x="21219" y="8450"/>
                </a:cubicBezTo>
                <a:cubicBezTo>
                  <a:pt x="21218" y="8471"/>
                  <a:pt x="21248" y="8493"/>
                  <a:pt x="21278" y="8532"/>
                </a:cubicBezTo>
                <a:cubicBezTo>
                  <a:pt x="21304" y="8489"/>
                  <a:pt x="21332" y="8462"/>
                  <a:pt x="21328" y="8442"/>
                </a:cubicBezTo>
                <a:close/>
                <a:moveTo>
                  <a:pt x="21572" y="8440"/>
                </a:moveTo>
                <a:cubicBezTo>
                  <a:pt x="21575" y="8404"/>
                  <a:pt x="21545" y="8379"/>
                  <a:pt x="21512" y="8390"/>
                </a:cubicBezTo>
                <a:cubicBezTo>
                  <a:pt x="21489" y="8398"/>
                  <a:pt x="21462" y="8430"/>
                  <a:pt x="21462" y="8451"/>
                </a:cubicBezTo>
                <a:cubicBezTo>
                  <a:pt x="21461" y="8472"/>
                  <a:pt x="21493" y="8493"/>
                  <a:pt x="21525" y="8531"/>
                </a:cubicBezTo>
                <a:cubicBezTo>
                  <a:pt x="21549" y="8488"/>
                  <a:pt x="21571" y="8464"/>
                  <a:pt x="21572" y="8440"/>
                </a:cubicBezTo>
                <a:close/>
                <a:moveTo>
                  <a:pt x="22757" y="8146"/>
                </a:moveTo>
                <a:cubicBezTo>
                  <a:pt x="22736" y="8149"/>
                  <a:pt x="22706" y="8184"/>
                  <a:pt x="22706" y="8204"/>
                </a:cubicBezTo>
                <a:cubicBezTo>
                  <a:pt x="22707" y="8223"/>
                  <a:pt x="22743" y="8254"/>
                  <a:pt x="22764" y="8255"/>
                </a:cubicBezTo>
                <a:cubicBezTo>
                  <a:pt x="22785" y="8256"/>
                  <a:pt x="22807" y="8226"/>
                  <a:pt x="22847" y="8196"/>
                </a:cubicBezTo>
                <a:cubicBezTo>
                  <a:pt x="22804" y="8170"/>
                  <a:pt x="22778" y="8142"/>
                  <a:pt x="22757" y="8146"/>
                </a:cubicBezTo>
                <a:close/>
                <a:moveTo>
                  <a:pt x="20790" y="3952"/>
                </a:moveTo>
                <a:cubicBezTo>
                  <a:pt x="20768" y="3953"/>
                  <a:pt x="20735" y="3980"/>
                  <a:pt x="20730" y="4001"/>
                </a:cubicBezTo>
                <a:cubicBezTo>
                  <a:pt x="20720" y="4039"/>
                  <a:pt x="20747" y="4070"/>
                  <a:pt x="20786" y="4065"/>
                </a:cubicBezTo>
                <a:cubicBezTo>
                  <a:pt x="20810" y="4062"/>
                  <a:pt x="20831" y="4036"/>
                  <a:pt x="20870" y="4009"/>
                </a:cubicBezTo>
                <a:cubicBezTo>
                  <a:pt x="20833" y="3981"/>
                  <a:pt x="20811" y="3952"/>
                  <a:pt x="20790" y="3952"/>
                </a:cubicBezTo>
                <a:close/>
                <a:moveTo>
                  <a:pt x="21717" y="8441"/>
                </a:moveTo>
                <a:cubicBezTo>
                  <a:pt x="21718" y="8463"/>
                  <a:pt x="21749" y="8483"/>
                  <a:pt x="21768" y="8505"/>
                </a:cubicBezTo>
                <a:cubicBezTo>
                  <a:pt x="21788" y="8486"/>
                  <a:pt x="21822" y="8471"/>
                  <a:pt x="21826" y="8449"/>
                </a:cubicBezTo>
                <a:cubicBezTo>
                  <a:pt x="21831" y="8429"/>
                  <a:pt x="21803" y="8403"/>
                  <a:pt x="21779" y="8360"/>
                </a:cubicBezTo>
                <a:cubicBezTo>
                  <a:pt x="21747" y="8399"/>
                  <a:pt x="21716" y="8421"/>
                  <a:pt x="21717" y="8441"/>
                </a:cubicBezTo>
                <a:close/>
                <a:moveTo>
                  <a:pt x="16888" y="8946"/>
                </a:moveTo>
                <a:cubicBezTo>
                  <a:pt x="16886" y="8925"/>
                  <a:pt x="16856" y="8899"/>
                  <a:pt x="16832" y="8891"/>
                </a:cubicBezTo>
                <a:cubicBezTo>
                  <a:pt x="16822" y="8887"/>
                  <a:pt x="16785" y="8920"/>
                  <a:pt x="16783" y="8937"/>
                </a:cubicBezTo>
                <a:cubicBezTo>
                  <a:pt x="16781" y="8960"/>
                  <a:pt x="16804" y="8984"/>
                  <a:pt x="16828" y="9030"/>
                </a:cubicBezTo>
                <a:cubicBezTo>
                  <a:pt x="16860" y="8988"/>
                  <a:pt x="16890" y="8965"/>
                  <a:pt x="16888" y="8946"/>
                </a:cubicBezTo>
                <a:close/>
                <a:moveTo>
                  <a:pt x="20547" y="3954"/>
                </a:moveTo>
                <a:cubicBezTo>
                  <a:pt x="20510" y="3952"/>
                  <a:pt x="20475" y="3973"/>
                  <a:pt x="20486" y="4014"/>
                </a:cubicBezTo>
                <a:cubicBezTo>
                  <a:pt x="20491" y="4035"/>
                  <a:pt x="20526" y="4061"/>
                  <a:pt x="20547" y="4062"/>
                </a:cubicBezTo>
                <a:cubicBezTo>
                  <a:pt x="20567" y="4062"/>
                  <a:pt x="20587" y="4031"/>
                  <a:pt x="20620" y="4003"/>
                </a:cubicBezTo>
                <a:cubicBezTo>
                  <a:pt x="20585" y="3979"/>
                  <a:pt x="20567" y="3956"/>
                  <a:pt x="20547" y="3954"/>
                </a:cubicBezTo>
                <a:close/>
                <a:moveTo>
                  <a:pt x="20231" y="4003"/>
                </a:moveTo>
                <a:cubicBezTo>
                  <a:pt x="20232" y="4025"/>
                  <a:pt x="20263" y="4045"/>
                  <a:pt x="20281" y="4065"/>
                </a:cubicBezTo>
                <a:cubicBezTo>
                  <a:pt x="20301" y="4047"/>
                  <a:pt x="20334" y="4032"/>
                  <a:pt x="20338" y="4011"/>
                </a:cubicBezTo>
                <a:cubicBezTo>
                  <a:pt x="20342" y="3991"/>
                  <a:pt x="20316" y="3966"/>
                  <a:pt x="20292" y="3923"/>
                </a:cubicBezTo>
                <a:cubicBezTo>
                  <a:pt x="20261" y="3962"/>
                  <a:pt x="20230" y="3983"/>
                  <a:pt x="20231" y="4003"/>
                </a:cubicBezTo>
                <a:close/>
                <a:moveTo>
                  <a:pt x="24240" y="8143"/>
                </a:moveTo>
                <a:cubicBezTo>
                  <a:pt x="24200" y="8136"/>
                  <a:pt x="24170" y="8165"/>
                  <a:pt x="24178" y="8204"/>
                </a:cubicBezTo>
                <a:cubicBezTo>
                  <a:pt x="24182" y="8226"/>
                  <a:pt x="24214" y="8255"/>
                  <a:pt x="24236" y="8257"/>
                </a:cubicBezTo>
                <a:cubicBezTo>
                  <a:pt x="24257" y="8259"/>
                  <a:pt x="24281" y="8230"/>
                  <a:pt x="24320" y="8204"/>
                </a:cubicBezTo>
                <a:cubicBezTo>
                  <a:pt x="24283" y="8175"/>
                  <a:pt x="24263" y="8147"/>
                  <a:pt x="24240" y="8143"/>
                </a:cubicBezTo>
                <a:close/>
                <a:moveTo>
                  <a:pt x="16590" y="8891"/>
                </a:moveTo>
                <a:cubicBezTo>
                  <a:pt x="16569" y="8894"/>
                  <a:pt x="16544" y="8925"/>
                  <a:pt x="16537" y="8949"/>
                </a:cubicBezTo>
                <a:cubicBezTo>
                  <a:pt x="16534" y="8960"/>
                  <a:pt x="16568" y="8996"/>
                  <a:pt x="16586" y="8996"/>
                </a:cubicBezTo>
                <a:cubicBezTo>
                  <a:pt x="16608" y="8997"/>
                  <a:pt x="16631" y="8974"/>
                  <a:pt x="16676" y="8948"/>
                </a:cubicBezTo>
                <a:cubicBezTo>
                  <a:pt x="16633" y="8918"/>
                  <a:pt x="16609" y="8888"/>
                  <a:pt x="16590" y="8891"/>
                </a:cubicBezTo>
                <a:close/>
                <a:moveTo>
                  <a:pt x="16355" y="8892"/>
                </a:moveTo>
                <a:cubicBezTo>
                  <a:pt x="16334" y="8892"/>
                  <a:pt x="16304" y="8919"/>
                  <a:pt x="16295" y="8941"/>
                </a:cubicBezTo>
                <a:cubicBezTo>
                  <a:pt x="16290" y="8953"/>
                  <a:pt x="16317" y="8993"/>
                  <a:pt x="16334" y="8996"/>
                </a:cubicBezTo>
                <a:cubicBezTo>
                  <a:pt x="16357" y="8999"/>
                  <a:pt x="16384" y="8979"/>
                  <a:pt x="16431" y="8960"/>
                </a:cubicBezTo>
                <a:cubicBezTo>
                  <a:pt x="16394" y="8925"/>
                  <a:pt x="16375" y="8893"/>
                  <a:pt x="16355" y="8892"/>
                </a:cubicBezTo>
                <a:close/>
                <a:moveTo>
                  <a:pt x="19302" y="3955"/>
                </a:moveTo>
                <a:cubicBezTo>
                  <a:pt x="19284" y="3956"/>
                  <a:pt x="19251" y="3994"/>
                  <a:pt x="19255" y="4004"/>
                </a:cubicBezTo>
                <a:cubicBezTo>
                  <a:pt x="19263" y="4028"/>
                  <a:pt x="19289" y="4058"/>
                  <a:pt x="19311" y="4061"/>
                </a:cubicBezTo>
                <a:cubicBezTo>
                  <a:pt x="19330" y="4063"/>
                  <a:pt x="19353" y="4032"/>
                  <a:pt x="19395" y="4001"/>
                </a:cubicBezTo>
                <a:cubicBezTo>
                  <a:pt x="19349" y="3977"/>
                  <a:pt x="19325" y="3954"/>
                  <a:pt x="19302" y="3955"/>
                </a:cubicBezTo>
                <a:close/>
                <a:moveTo>
                  <a:pt x="21033" y="15788"/>
                </a:moveTo>
                <a:cubicBezTo>
                  <a:pt x="20994" y="15781"/>
                  <a:pt x="20964" y="15810"/>
                  <a:pt x="20972" y="15849"/>
                </a:cubicBezTo>
                <a:cubicBezTo>
                  <a:pt x="20976" y="15870"/>
                  <a:pt x="21008" y="15899"/>
                  <a:pt x="21030" y="15901"/>
                </a:cubicBezTo>
                <a:cubicBezTo>
                  <a:pt x="21050" y="15903"/>
                  <a:pt x="21074" y="15875"/>
                  <a:pt x="21113" y="15849"/>
                </a:cubicBezTo>
                <a:cubicBezTo>
                  <a:pt x="21076" y="15819"/>
                  <a:pt x="21056" y="15792"/>
                  <a:pt x="21033" y="15788"/>
                </a:cubicBezTo>
                <a:close/>
                <a:moveTo>
                  <a:pt x="21962" y="8450"/>
                </a:moveTo>
                <a:cubicBezTo>
                  <a:pt x="21967" y="8472"/>
                  <a:pt x="22001" y="8487"/>
                  <a:pt x="22022" y="8504"/>
                </a:cubicBezTo>
                <a:cubicBezTo>
                  <a:pt x="22040" y="8483"/>
                  <a:pt x="22071" y="8462"/>
                  <a:pt x="22072" y="8440"/>
                </a:cubicBezTo>
                <a:cubicBezTo>
                  <a:pt x="22073" y="8420"/>
                  <a:pt x="22041" y="8398"/>
                  <a:pt x="22008" y="8360"/>
                </a:cubicBezTo>
                <a:cubicBezTo>
                  <a:pt x="21984" y="8403"/>
                  <a:pt x="21958" y="8430"/>
                  <a:pt x="21962" y="8450"/>
                </a:cubicBezTo>
                <a:close/>
                <a:moveTo>
                  <a:pt x="18079" y="3955"/>
                </a:moveTo>
                <a:cubicBezTo>
                  <a:pt x="18062" y="3953"/>
                  <a:pt x="18023" y="3984"/>
                  <a:pt x="18025" y="3996"/>
                </a:cubicBezTo>
                <a:cubicBezTo>
                  <a:pt x="18029" y="4020"/>
                  <a:pt x="18049" y="4053"/>
                  <a:pt x="18070" y="4060"/>
                </a:cubicBezTo>
                <a:cubicBezTo>
                  <a:pt x="18088" y="4066"/>
                  <a:pt x="18116" y="4040"/>
                  <a:pt x="18163" y="4017"/>
                </a:cubicBezTo>
                <a:cubicBezTo>
                  <a:pt x="18122" y="3985"/>
                  <a:pt x="18102" y="3958"/>
                  <a:pt x="18079" y="3955"/>
                </a:cubicBezTo>
                <a:close/>
                <a:moveTo>
                  <a:pt x="7172" y="8932"/>
                </a:moveTo>
                <a:cubicBezTo>
                  <a:pt x="7172" y="8953"/>
                  <a:pt x="7205" y="8973"/>
                  <a:pt x="7224" y="8993"/>
                </a:cubicBezTo>
                <a:cubicBezTo>
                  <a:pt x="7244" y="8974"/>
                  <a:pt x="7277" y="8958"/>
                  <a:pt x="7281" y="8936"/>
                </a:cubicBezTo>
                <a:cubicBezTo>
                  <a:pt x="7284" y="8916"/>
                  <a:pt x="7257" y="8890"/>
                  <a:pt x="7232" y="8849"/>
                </a:cubicBezTo>
                <a:cubicBezTo>
                  <a:pt x="7202" y="8888"/>
                  <a:pt x="7171" y="8911"/>
                  <a:pt x="7172" y="8932"/>
                </a:cubicBezTo>
                <a:close/>
                <a:moveTo>
                  <a:pt x="22314" y="8449"/>
                </a:moveTo>
                <a:cubicBezTo>
                  <a:pt x="22313" y="8428"/>
                  <a:pt x="22282" y="8392"/>
                  <a:pt x="22263" y="8392"/>
                </a:cubicBezTo>
                <a:cubicBezTo>
                  <a:pt x="22243" y="8391"/>
                  <a:pt x="22209" y="8422"/>
                  <a:pt x="22205" y="8443"/>
                </a:cubicBezTo>
                <a:cubicBezTo>
                  <a:pt x="22202" y="8463"/>
                  <a:pt x="22230" y="8489"/>
                  <a:pt x="22256" y="8531"/>
                </a:cubicBezTo>
                <a:cubicBezTo>
                  <a:pt x="22286" y="8492"/>
                  <a:pt x="22315" y="8470"/>
                  <a:pt x="22314" y="8449"/>
                </a:cubicBezTo>
                <a:close/>
                <a:moveTo>
                  <a:pt x="17280" y="4003"/>
                </a:moveTo>
                <a:cubicBezTo>
                  <a:pt x="17281" y="4024"/>
                  <a:pt x="17312" y="4044"/>
                  <a:pt x="17330" y="4065"/>
                </a:cubicBezTo>
                <a:cubicBezTo>
                  <a:pt x="17350" y="4047"/>
                  <a:pt x="17382" y="4032"/>
                  <a:pt x="17387" y="4011"/>
                </a:cubicBezTo>
                <a:cubicBezTo>
                  <a:pt x="17391" y="3991"/>
                  <a:pt x="17365" y="3966"/>
                  <a:pt x="17341" y="3923"/>
                </a:cubicBezTo>
                <a:cubicBezTo>
                  <a:pt x="17310" y="3962"/>
                  <a:pt x="17279" y="3983"/>
                  <a:pt x="17280" y="4003"/>
                </a:cubicBezTo>
                <a:close/>
                <a:moveTo>
                  <a:pt x="20974" y="8447"/>
                </a:moveTo>
                <a:cubicBezTo>
                  <a:pt x="20977" y="8469"/>
                  <a:pt x="21011" y="8485"/>
                  <a:pt x="21031" y="8504"/>
                </a:cubicBezTo>
                <a:cubicBezTo>
                  <a:pt x="21049" y="8484"/>
                  <a:pt x="21080" y="8465"/>
                  <a:pt x="21083" y="8443"/>
                </a:cubicBezTo>
                <a:cubicBezTo>
                  <a:pt x="21084" y="8423"/>
                  <a:pt x="21055" y="8400"/>
                  <a:pt x="21026" y="8360"/>
                </a:cubicBezTo>
                <a:cubicBezTo>
                  <a:pt x="20999" y="8402"/>
                  <a:pt x="20970" y="8428"/>
                  <a:pt x="20974" y="8447"/>
                </a:cubicBezTo>
                <a:close/>
                <a:moveTo>
                  <a:pt x="6533" y="8929"/>
                </a:moveTo>
                <a:cubicBezTo>
                  <a:pt x="6534" y="8895"/>
                  <a:pt x="6510" y="8865"/>
                  <a:pt x="6475" y="8878"/>
                </a:cubicBezTo>
                <a:cubicBezTo>
                  <a:pt x="6453" y="8886"/>
                  <a:pt x="6427" y="8919"/>
                  <a:pt x="6427" y="8940"/>
                </a:cubicBezTo>
                <a:cubicBezTo>
                  <a:pt x="6427" y="8961"/>
                  <a:pt x="6458" y="8982"/>
                  <a:pt x="6492" y="9022"/>
                </a:cubicBezTo>
                <a:cubicBezTo>
                  <a:pt x="6513" y="8976"/>
                  <a:pt x="6532" y="8953"/>
                  <a:pt x="6533" y="8929"/>
                </a:cubicBezTo>
                <a:close/>
                <a:moveTo>
                  <a:pt x="11415" y="3956"/>
                </a:moveTo>
                <a:cubicBezTo>
                  <a:pt x="11376" y="3950"/>
                  <a:pt x="11356" y="3982"/>
                  <a:pt x="11366" y="4012"/>
                </a:cubicBezTo>
                <a:cubicBezTo>
                  <a:pt x="11373" y="4034"/>
                  <a:pt x="11405" y="4061"/>
                  <a:pt x="11426" y="4062"/>
                </a:cubicBezTo>
                <a:cubicBezTo>
                  <a:pt x="11446" y="4063"/>
                  <a:pt x="11468" y="4032"/>
                  <a:pt x="11507" y="4001"/>
                </a:cubicBezTo>
                <a:cubicBezTo>
                  <a:pt x="11463" y="3978"/>
                  <a:pt x="11440" y="3960"/>
                  <a:pt x="11415" y="3956"/>
                </a:cubicBezTo>
                <a:close/>
                <a:moveTo>
                  <a:pt x="11119" y="4004"/>
                </a:moveTo>
                <a:cubicBezTo>
                  <a:pt x="11112" y="4043"/>
                  <a:pt x="11142" y="4073"/>
                  <a:pt x="11180" y="4064"/>
                </a:cubicBezTo>
                <a:cubicBezTo>
                  <a:pt x="11202" y="4059"/>
                  <a:pt x="11230" y="4027"/>
                  <a:pt x="11232" y="4005"/>
                </a:cubicBezTo>
                <a:cubicBezTo>
                  <a:pt x="11234" y="3984"/>
                  <a:pt x="11205" y="3961"/>
                  <a:pt x="11178" y="3922"/>
                </a:cubicBezTo>
                <a:cubicBezTo>
                  <a:pt x="11149" y="3960"/>
                  <a:pt x="11122" y="3980"/>
                  <a:pt x="11119" y="4004"/>
                </a:cubicBezTo>
                <a:close/>
                <a:moveTo>
                  <a:pt x="5749" y="8878"/>
                </a:moveTo>
                <a:cubicBezTo>
                  <a:pt x="5727" y="8881"/>
                  <a:pt x="5700" y="8911"/>
                  <a:pt x="5694" y="8934"/>
                </a:cubicBezTo>
                <a:cubicBezTo>
                  <a:pt x="5685" y="8968"/>
                  <a:pt x="5727" y="9003"/>
                  <a:pt x="5759" y="8991"/>
                </a:cubicBezTo>
                <a:cubicBezTo>
                  <a:pt x="5783" y="8982"/>
                  <a:pt x="5800" y="8957"/>
                  <a:pt x="5836" y="8925"/>
                </a:cubicBezTo>
                <a:cubicBezTo>
                  <a:pt x="5795" y="8901"/>
                  <a:pt x="5769" y="8874"/>
                  <a:pt x="5749" y="8878"/>
                </a:cubicBezTo>
                <a:close/>
                <a:moveTo>
                  <a:pt x="23002" y="8646"/>
                </a:moveTo>
                <a:cubicBezTo>
                  <a:pt x="22980" y="8650"/>
                  <a:pt x="22963" y="8683"/>
                  <a:pt x="22944" y="8703"/>
                </a:cubicBezTo>
                <a:cubicBezTo>
                  <a:pt x="22964" y="8722"/>
                  <a:pt x="22984" y="8755"/>
                  <a:pt x="23006" y="8757"/>
                </a:cubicBezTo>
                <a:cubicBezTo>
                  <a:pt x="23026" y="8759"/>
                  <a:pt x="23049" y="8728"/>
                  <a:pt x="23090" y="8698"/>
                </a:cubicBezTo>
                <a:cubicBezTo>
                  <a:pt x="23048" y="8671"/>
                  <a:pt x="23022" y="8643"/>
                  <a:pt x="23002" y="8646"/>
                </a:cubicBezTo>
                <a:close/>
                <a:moveTo>
                  <a:pt x="19803" y="8635"/>
                </a:moveTo>
                <a:cubicBezTo>
                  <a:pt x="19781" y="8636"/>
                  <a:pt x="19761" y="8666"/>
                  <a:pt x="19740" y="8683"/>
                </a:cubicBezTo>
                <a:cubicBezTo>
                  <a:pt x="19757" y="8704"/>
                  <a:pt x="19771" y="8736"/>
                  <a:pt x="19792" y="8741"/>
                </a:cubicBezTo>
                <a:cubicBezTo>
                  <a:pt x="19811" y="8746"/>
                  <a:pt x="19838" y="8721"/>
                  <a:pt x="19881" y="8698"/>
                </a:cubicBezTo>
                <a:cubicBezTo>
                  <a:pt x="19843" y="8666"/>
                  <a:pt x="19823" y="8635"/>
                  <a:pt x="19803" y="8635"/>
                </a:cubicBezTo>
                <a:close/>
                <a:moveTo>
                  <a:pt x="18269" y="8449"/>
                </a:moveTo>
                <a:cubicBezTo>
                  <a:pt x="18269" y="8467"/>
                  <a:pt x="18304" y="8502"/>
                  <a:pt x="18316" y="8499"/>
                </a:cubicBezTo>
                <a:cubicBezTo>
                  <a:pt x="18340" y="8493"/>
                  <a:pt x="18372" y="8469"/>
                  <a:pt x="18376" y="8447"/>
                </a:cubicBezTo>
                <a:cubicBezTo>
                  <a:pt x="18379" y="8428"/>
                  <a:pt x="18350" y="8403"/>
                  <a:pt x="18321" y="8359"/>
                </a:cubicBezTo>
                <a:cubicBezTo>
                  <a:pt x="18294" y="8403"/>
                  <a:pt x="18269" y="8426"/>
                  <a:pt x="18269" y="8449"/>
                </a:cubicBezTo>
                <a:close/>
                <a:moveTo>
                  <a:pt x="19564" y="8636"/>
                </a:moveTo>
                <a:cubicBezTo>
                  <a:pt x="19543" y="8634"/>
                  <a:pt x="19510" y="8658"/>
                  <a:pt x="19501" y="8679"/>
                </a:cubicBezTo>
                <a:cubicBezTo>
                  <a:pt x="19487" y="8711"/>
                  <a:pt x="19509" y="8742"/>
                  <a:pt x="19543" y="8743"/>
                </a:cubicBezTo>
                <a:cubicBezTo>
                  <a:pt x="19568" y="8743"/>
                  <a:pt x="19592" y="8723"/>
                  <a:pt x="19637" y="8704"/>
                </a:cubicBezTo>
                <a:cubicBezTo>
                  <a:pt x="19602" y="8670"/>
                  <a:pt x="19584" y="8638"/>
                  <a:pt x="19564" y="8636"/>
                </a:cubicBezTo>
                <a:close/>
                <a:moveTo>
                  <a:pt x="19313" y="8635"/>
                </a:moveTo>
                <a:cubicBezTo>
                  <a:pt x="19291" y="8636"/>
                  <a:pt x="19272" y="8667"/>
                  <a:pt x="19251" y="8685"/>
                </a:cubicBezTo>
                <a:cubicBezTo>
                  <a:pt x="19269" y="8705"/>
                  <a:pt x="19285" y="8738"/>
                  <a:pt x="19306" y="8742"/>
                </a:cubicBezTo>
                <a:cubicBezTo>
                  <a:pt x="19325" y="8746"/>
                  <a:pt x="19351" y="8719"/>
                  <a:pt x="19393" y="8695"/>
                </a:cubicBezTo>
                <a:cubicBezTo>
                  <a:pt x="19354" y="8664"/>
                  <a:pt x="19333" y="8633"/>
                  <a:pt x="19313" y="8635"/>
                </a:cubicBezTo>
                <a:close/>
                <a:moveTo>
                  <a:pt x="19052" y="8635"/>
                </a:moveTo>
                <a:cubicBezTo>
                  <a:pt x="19031" y="8638"/>
                  <a:pt x="19006" y="8670"/>
                  <a:pt x="19000" y="8694"/>
                </a:cubicBezTo>
                <a:cubicBezTo>
                  <a:pt x="18996" y="8706"/>
                  <a:pt x="19031" y="8741"/>
                  <a:pt x="19050" y="8742"/>
                </a:cubicBezTo>
                <a:cubicBezTo>
                  <a:pt x="19072" y="8742"/>
                  <a:pt x="19096" y="8717"/>
                  <a:pt x="19140" y="8691"/>
                </a:cubicBezTo>
                <a:cubicBezTo>
                  <a:pt x="19096" y="8661"/>
                  <a:pt x="19071" y="8631"/>
                  <a:pt x="19052" y="8635"/>
                </a:cubicBezTo>
                <a:close/>
                <a:moveTo>
                  <a:pt x="18818" y="8636"/>
                </a:moveTo>
                <a:cubicBezTo>
                  <a:pt x="18797" y="8636"/>
                  <a:pt x="18767" y="8663"/>
                  <a:pt x="18758" y="8685"/>
                </a:cubicBezTo>
                <a:cubicBezTo>
                  <a:pt x="18753" y="8697"/>
                  <a:pt x="18780" y="8738"/>
                  <a:pt x="18797" y="8740"/>
                </a:cubicBezTo>
                <a:cubicBezTo>
                  <a:pt x="18820" y="8744"/>
                  <a:pt x="18847" y="8724"/>
                  <a:pt x="18895" y="8705"/>
                </a:cubicBezTo>
                <a:cubicBezTo>
                  <a:pt x="18858" y="8669"/>
                  <a:pt x="18838" y="8637"/>
                  <a:pt x="18818" y="8636"/>
                </a:cubicBezTo>
                <a:close/>
                <a:moveTo>
                  <a:pt x="18565" y="8635"/>
                </a:moveTo>
                <a:cubicBezTo>
                  <a:pt x="18544" y="8638"/>
                  <a:pt x="18519" y="8669"/>
                  <a:pt x="18512" y="8693"/>
                </a:cubicBezTo>
                <a:cubicBezTo>
                  <a:pt x="18508" y="8705"/>
                  <a:pt x="18543" y="8741"/>
                  <a:pt x="18561" y="8741"/>
                </a:cubicBezTo>
                <a:cubicBezTo>
                  <a:pt x="18583" y="8742"/>
                  <a:pt x="18607" y="8718"/>
                  <a:pt x="18652" y="8693"/>
                </a:cubicBezTo>
                <a:cubicBezTo>
                  <a:pt x="18609" y="8662"/>
                  <a:pt x="18584" y="8632"/>
                  <a:pt x="18565" y="8635"/>
                </a:cubicBezTo>
                <a:close/>
                <a:moveTo>
                  <a:pt x="17038" y="8446"/>
                </a:moveTo>
                <a:cubicBezTo>
                  <a:pt x="17037" y="8464"/>
                  <a:pt x="17070" y="8500"/>
                  <a:pt x="17082" y="8498"/>
                </a:cubicBezTo>
                <a:cubicBezTo>
                  <a:pt x="17106" y="8493"/>
                  <a:pt x="17138" y="8471"/>
                  <a:pt x="17143" y="8450"/>
                </a:cubicBezTo>
                <a:cubicBezTo>
                  <a:pt x="17148" y="8431"/>
                  <a:pt x="17120" y="8404"/>
                  <a:pt x="17093" y="8360"/>
                </a:cubicBezTo>
                <a:cubicBezTo>
                  <a:pt x="17064" y="8402"/>
                  <a:pt x="17039" y="8424"/>
                  <a:pt x="17038" y="8446"/>
                </a:cubicBezTo>
                <a:close/>
                <a:moveTo>
                  <a:pt x="18317" y="8634"/>
                </a:moveTo>
                <a:cubicBezTo>
                  <a:pt x="18282" y="8631"/>
                  <a:pt x="18259" y="8662"/>
                  <a:pt x="18269" y="8696"/>
                </a:cubicBezTo>
                <a:cubicBezTo>
                  <a:pt x="18275" y="8716"/>
                  <a:pt x="18304" y="8743"/>
                  <a:pt x="18321" y="8742"/>
                </a:cubicBezTo>
                <a:cubicBezTo>
                  <a:pt x="18344" y="8740"/>
                  <a:pt x="18366" y="8715"/>
                  <a:pt x="18409" y="8686"/>
                </a:cubicBezTo>
                <a:cubicBezTo>
                  <a:pt x="18364" y="8660"/>
                  <a:pt x="18342" y="8636"/>
                  <a:pt x="18317" y="8634"/>
                </a:cubicBezTo>
                <a:close/>
                <a:moveTo>
                  <a:pt x="18014" y="8694"/>
                </a:moveTo>
                <a:cubicBezTo>
                  <a:pt x="18014" y="8712"/>
                  <a:pt x="18051" y="8745"/>
                  <a:pt x="18063" y="8741"/>
                </a:cubicBezTo>
                <a:cubicBezTo>
                  <a:pt x="18086" y="8735"/>
                  <a:pt x="18118" y="8709"/>
                  <a:pt x="18120" y="8688"/>
                </a:cubicBezTo>
                <a:cubicBezTo>
                  <a:pt x="18123" y="8668"/>
                  <a:pt x="18092" y="8644"/>
                  <a:pt x="18062" y="8602"/>
                </a:cubicBezTo>
                <a:cubicBezTo>
                  <a:pt x="18037" y="8647"/>
                  <a:pt x="18014" y="8671"/>
                  <a:pt x="18014" y="8694"/>
                </a:cubicBezTo>
                <a:close/>
                <a:moveTo>
                  <a:pt x="17328" y="8394"/>
                </a:moveTo>
                <a:cubicBezTo>
                  <a:pt x="17310" y="8394"/>
                  <a:pt x="17277" y="8431"/>
                  <a:pt x="17281" y="8442"/>
                </a:cubicBezTo>
                <a:cubicBezTo>
                  <a:pt x="17288" y="8465"/>
                  <a:pt x="17313" y="8496"/>
                  <a:pt x="17334" y="8499"/>
                </a:cubicBezTo>
                <a:cubicBezTo>
                  <a:pt x="17353" y="8502"/>
                  <a:pt x="17377" y="8471"/>
                  <a:pt x="17420" y="8440"/>
                </a:cubicBezTo>
                <a:cubicBezTo>
                  <a:pt x="17374" y="8416"/>
                  <a:pt x="17351" y="8392"/>
                  <a:pt x="17328" y="8394"/>
                </a:cubicBezTo>
                <a:close/>
                <a:moveTo>
                  <a:pt x="17875" y="8685"/>
                </a:moveTo>
                <a:cubicBezTo>
                  <a:pt x="17874" y="8667"/>
                  <a:pt x="17839" y="8632"/>
                  <a:pt x="17828" y="8635"/>
                </a:cubicBezTo>
                <a:cubicBezTo>
                  <a:pt x="17804" y="8642"/>
                  <a:pt x="17772" y="8666"/>
                  <a:pt x="17768" y="8687"/>
                </a:cubicBezTo>
                <a:cubicBezTo>
                  <a:pt x="17765" y="8706"/>
                  <a:pt x="17794" y="8732"/>
                  <a:pt x="17824" y="8775"/>
                </a:cubicBezTo>
                <a:cubicBezTo>
                  <a:pt x="17850" y="8731"/>
                  <a:pt x="17875" y="8708"/>
                  <a:pt x="17875" y="8685"/>
                </a:cubicBezTo>
                <a:close/>
                <a:moveTo>
                  <a:pt x="17527" y="8696"/>
                </a:moveTo>
                <a:cubicBezTo>
                  <a:pt x="17528" y="8713"/>
                  <a:pt x="17565" y="8745"/>
                  <a:pt x="17577" y="8741"/>
                </a:cubicBezTo>
                <a:cubicBezTo>
                  <a:pt x="17600" y="8734"/>
                  <a:pt x="17630" y="8707"/>
                  <a:pt x="17632" y="8686"/>
                </a:cubicBezTo>
                <a:cubicBezTo>
                  <a:pt x="17634" y="8667"/>
                  <a:pt x="17603" y="8644"/>
                  <a:pt x="17571" y="8603"/>
                </a:cubicBezTo>
                <a:cubicBezTo>
                  <a:pt x="17548" y="8649"/>
                  <a:pt x="17525" y="8673"/>
                  <a:pt x="17527" y="8696"/>
                </a:cubicBezTo>
                <a:close/>
                <a:moveTo>
                  <a:pt x="17280" y="8695"/>
                </a:moveTo>
                <a:cubicBezTo>
                  <a:pt x="17278" y="8730"/>
                  <a:pt x="17309" y="8752"/>
                  <a:pt x="17342" y="8742"/>
                </a:cubicBezTo>
                <a:cubicBezTo>
                  <a:pt x="17362" y="8735"/>
                  <a:pt x="17388" y="8705"/>
                  <a:pt x="17387" y="8688"/>
                </a:cubicBezTo>
                <a:cubicBezTo>
                  <a:pt x="17385" y="8665"/>
                  <a:pt x="17359" y="8644"/>
                  <a:pt x="17329" y="8603"/>
                </a:cubicBezTo>
                <a:cubicBezTo>
                  <a:pt x="17304" y="8648"/>
                  <a:pt x="17281" y="8671"/>
                  <a:pt x="17280" y="8695"/>
                </a:cubicBezTo>
                <a:close/>
                <a:moveTo>
                  <a:pt x="18015" y="8454"/>
                </a:moveTo>
                <a:cubicBezTo>
                  <a:pt x="18017" y="8472"/>
                  <a:pt x="18055" y="8504"/>
                  <a:pt x="18065" y="8500"/>
                </a:cubicBezTo>
                <a:cubicBezTo>
                  <a:pt x="18089" y="8491"/>
                  <a:pt x="18118" y="8464"/>
                  <a:pt x="18120" y="8442"/>
                </a:cubicBezTo>
                <a:cubicBezTo>
                  <a:pt x="18122" y="8423"/>
                  <a:pt x="18090" y="8401"/>
                  <a:pt x="18057" y="8359"/>
                </a:cubicBezTo>
                <a:cubicBezTo>
                  <a:pt x="18035" y="8406"/>
                  <a:pt x="18012" y="8431"/>
                  <a:pt x="18015" y="8454"/>
                </a:cubicBezTo>
                <a:close/>
                <a:moveTo>
                  <a:pt x="17632" y="8447"/>
                </a:moveTo>
                <a:cubicBezTo>
                  <a:pt x="17630" y="8427"/>
                  <a:pt x="17599" y="8400"/>
                  <a:pt x="17576" y="8393"/>
                </a:cubicBezTo>
                <a:cubicBezTo>
                  <a:pt x="17565" y="8389"/>
                  <a:pt x="17528" y="8421"/>
                  <a:pt x="17527" y="8439"/>
                </a:cubicBezTo>
                <a:cubicBezTo>
                  <a:pt x="17526" y="8462"/>
                  <a:pt x="17548" y="8486"/>
                  <a:pt x="17572" y="8531"/>
                </a:cubicBezTo>
                <a:cubicBezTo>
                  <a:pt x="17603" y="8490"/>
                  <a:pt x="17634" y="8467"/>
                  <a:pt x="17632" y="8447"/>
                </a:cubicBezTo>
                <a:close/>
                <a:moveTo>
                  <a:pt x="17874" y="8443"/>
                </a:moveTo>
                <a:cubicBezTo>
                  <a:pt x="17875" y="8425"/>
                  <a:pt x="17847" y="8397"/>
                  <a:pt x="17827" y="8392"/>
                </a:cubicBezTo>
                <a:cubicBezTo>
                  <a:pt x="17793" y="8383"/>
                  <a:pt x="17764" y="8408"/>
                  <a:pt x="17767" y="8443"/>
                </a:cubicBezTo>
                <a:cubicBezTo>
                  <a:pt x="17770" y="8467"/>
                  <a:pt x="17794" y="8488"/>
                  <a:pt x="17822" y="8532"/>
                </a:cubicBezTo>
                <a:cubicBezTo>
                  <a:pt x="17849" y="8489"/>
                  <a:pt x="17874" y="8466"/>
                  <a:pt x="17874" y="8443"/>
                </a:cubicBezTo>
                <a:close/>
                <a:moveTo>
                  <a:pt x="17144" y="8691"/>
                </a:moveTo>
                <a:cubicBezTo>
                  <a:pt x="17141" y="8669"/>
                  <a:pt x="17112" y="8643"/>
                  <a:pt x="17088" y="8635"/>
                </a:cubicBezTo>
                <a:cubicBezTo>
                  <a:pt x="17077" y="8631"/>
                  <a:pt x="17040" y="8664"/>
                  <a:pt x="17039" y="8682"/>
                </a:cubicBezTo>
                <a:cubicBezTo>
                  <a:pt x="17037" y="8704"/>
                  <a:pt x="17060" y="8728"/>
                  <a:pt x="17083" y="8774"/>
                </a:cubicBezTo>
                <a:cubicBezTo>
                  <a:pt x="17115" y="8733"/>
                  <a:pt x="17146" y="8710"/>
                  <a:pt x="17144" y="8691"/>
                </a:cubicBezTo>
                <a:close/>
                <a:moveTo>
                  <a:pt x="16827" y="8635"/>
                </a:moveTo>
                <a:cubicBezTo>
                  <a:pt x="16792" y="8634"/>
                  <a:pt x="16771" y="8666"/>
                  <a:pt x="16782" y="8699"/>
                </a:cubicBezTo>
                <a:cubicBezTo>
                  <a:pt x="16789" y="8718"/>
                  <a:pt x="16820" y="8743"/>
                  <a:pt x="16837" y="8741"/>
                </a:cubicBezTo>
                <a:cubicBezTo>
                  <a:pt x="16860" y="8739"/>
                  <a:pt x="16880" y="8713"/>
                  <a:pt x="16921" y="8682"/>
                </a:cubicBezTo>
                <a:cubicBezTo>
                  <a:pt x="16875" y="8658"/>
                  <a:pt x="16851" y="8635"/>
                  <a:pt x="16827" y="8635"/>
                </a:cubicBezTo>
                <a:close/>
                <a:moveTo>
                  <a:pt x="16584" y="8636"/>
                </a:moveTo>
                <a:cubicBezTo>
                  <a:pt x="16563" y="8642"/>
                  <a:pt x="16542" y="8676"/>
                  <a:pt x="16538" y="8700"/>
                </a:cubicBezTo>
                <a:cubicBezTo>
                  <a:pt x="16536" y="8711"/>
                  <a:pt x="16574" y="8743"/>
                  <a:pt x="16592" y="8741"/>
                </a:cubicBezTo>
                <a:cubicBezTo>
                  <a:pt x="16614" y="8739"/>
                  <a:pt x="16635" y="8713"/>
                  <a:pt x="16676" y="8682"/>
                </a:cubicBezTo>
                <a:cubicBezTo>
                  <a:pt x="16630" y="8658"/>
                  <a:pt x="16602" y="8631"/>
                  <a:pt x="16584" y="8636"/>
                </a:cubicBezTo>
                <a:close/>
                <a:moveTo>
                  <a:pt x="19850" y="8449"/>
                </a:moveTo>
                <a:cubicBezTo>
                  <a:pt x="19849" y="8428"/>
                  <a:pt x="19818" y="8393"/>
                  <a:pt x="19800" y="8393"/>
                </a:cubicBezTo>
                <a:cubicBezTo>
                  <a:pt x="19780" y="8392"/>
                  <a:pt x="19746" y="8422"/>
                  <a:pt x="19743" y="8443"/>
                </a:cubicBezTo>
                <a:cubicBezTo>
                  <a:pt x="19740" y="8463"/>
                  <a:pt x="19767" y="8488"/>
                  <a:pt x="19793" y="8530"/>
                </a:cubicBezTo>
                <a:cubicBezTo>
                  <a:pt x="19822" y="8491"/>
                  <a:pt x="19851" y="8469"/>
                  <a:pt x="19850" y="8449"/>
                </a:cubicBezTo>
                <a:close/>
                <a:moveTo>
                  <a:pt x="7476" y="8635"/>
                </a:moveTo>
                <a:cubicBezTo>
                  <a:pt x="7455" y="8635"/>
                  <a:pt x="7424" y="8662"/>
                  <a:pt x="7416" y="8684"/>
                </a:cubicBezTo>
                <a:cubicBezTo>
                  <a:pt x="7405" y="8717"/>
                  <a:pt x="7430" y="8746"/>
                  <a:pt x="7465" y="8744"/>
                </a:cubicBezTo>
                <a:cubicBezTo>
                  <a:pt x="7489" y="8742"/>
                  <a:pt x="7512" y="8720"/>
                  <a:pt x="7556" y="8697"/>
                </a:cubicBezTo>
                <a:cubicBezTo>
                  <a:pt x="7518" y="8665"/>
                  <a:pt x="7497" y="8634"/>
                  <a:pt x="7476" y="8635"/>
                </a:cubicBezTo>
                <a:close/>
                <a:moveTo>
                  <a:pt x="19556" y="8392"/>
                </a:moveTo>
                <a:cubicBezTo>
                  <a:pt x="19535" y="8394"/>
                  <a:pt x="19501" y="8425"/>
                  <a:pt x="19501" y="8444"/>
                </a:cubicBezTo>
                <a:cubicBezTo>
                  <a:pt x="19501" y="8463"/>
                  <a:pt x="19532" y="8497"/>
                  <a:pt x="19552" y="8500"/>
                </a:cubicBezTo>
                <a:cubicBezTo>
                  <a:pt x="19572" y="8503"/>
                  <a:pt x="19597" y="8474"/>
                  <a:pt x="19638" y="8448"/>
                </a:cubicBezTo>
                <a:cubicBezTo>
                  <a:pt x="19599" y="8420"/>
                  <a:pt x="19576" y="8391"/>
                  <a:pt x="19556" y="8392"/>
                </a:cubicBezTo>
                <a:close/>
                <a:moveTo>
                  <a:pt x="19309" y="8392"/>
                </a:moveTo>
                <a:cubicBezTo>
                  <a:pt x="19287" y="8395"/>
                  <a:pt x="19270" y="8427"/>
                  <a:pt x="19251" y="8446"/>
                </a:cubicBezTo>
                <a:cubicBezTo>
                  <a:pt x="19270" y="8465"/>
                  <a:pt x="19288" y="8497"/>
                  <a:pt x="19310" y="8500"/>
                </a:cubicBezTo>
                <a:cubicBezTo>
                  <a:pt x="19330" y="8502"/>
                  <a:pt x="19353" y="8473"/>
                  <a:pt x="19393" y="8444"/>
                </a:cubicBezTo>
                <a:cubicBezTo>
                  <a:pt x="19353" y="8417"/>
                  <a:pt x="19328" y="8389"/>
                  <a:pt x="19309" y="8392"/>
                </a:cubicBezTo>
                <a:close/>
                <a:moveTo>
                  <a:pt x="19045" y="8393"/>
                </a:moveTo>
                <a:cubicBezTo>
                  <a:pt x="19027" y="8395"/>
                  <a:pt x="18995" y="8434"/>
                  <a:pt x="18999" y="8444"/>
                </a:cubicBezTo>
                <a:cubicBezTo>
                  <a:pt x="19008" y="8468"/>
                  <a:pt x="19035" y="8497"/>
                  <a:pt x="19057" y="8499"/>
                </a:cubicBezTo>
                <a:cubicBezTo>
                  <a:pt x="19076" y="8501"/>
                  <a:pt x="19098" y="8469"/>
                  <a:pt x="19140" y="8436"/>
                </a:cubicBezTo>
                <a:cubicBezTo>
                  <a:pt x="19093" y="8413"/>
                  <a:pt x="19068" y="8391"/>
                  <a:pt x="19045" y="8393"/>
                </a:cubicBezTo>
                <a:close/>
                <a:moveTo>
                  <a:pt x="18864" y="8447"/>
                </a:moveTo>
                <a:cubicBezTo>
                  <a:pt x="18862" y="8426"/>
                  <a:pt x="18831" y="8400"/>
                  <a:pt x="18807" y="8393"/>
                </a:cubicBezTo>
                <a:cubicBezTo>
                  <a:pt x="18795" y="8389"/>
                  <a:pt x="18758" y="8422"/>
                  <a:pt x="18758" y="8439"/>
                </a:cubicBezTo>
                <a:cubicBezTo>
                  <a:pt x="18757" y="8462"/>
                  <a:pt x="18780" y="8487"/>
                  <a:pt x="18804" y="8532"/>
                </a:cubicBezTo>
                <a:cubicBezTo>
                  <a:pt x="18835" y="8490"/>
                  <a:pt x="18866" y="8467"/>
                  <a:pt x="18864" y="8447"/>
                </a:cubicBezTo>
                <a:close/>
                <a:moveTo>
                  <a:pt x="19804" y="3465"/>
                </a:moveTo>
                <a:cubicBezTo>
                  <a:pt x="19782" y="3465"/>
                  <a:pt x="19748" y="3489"/>
                  <a:pt x="19741" y="3511"/>
                </a:cubicBezTo>
                <a:cubicBezTo>
                  <a:pt x="19729" y="3549"/>
                  <a:pt x="19757" y="3579"/>
                  <a:pt x="19796" y="3577"/>
                </a:cubicBezTo>
                <a:cubicBezTo>
                  <a:pt x="19819" y="3576"/>
                  <a:pt x="19841" y="3550"/>
                  <a:pt x="19881" y="3524"/>
                </a:cubicBezTo>
                <a:cubicBezTo>
                  <a:pt x="19845" y="3495"/>
                  <a:pt x="19824" y="3464"/>
                  <a:pt x="19804" y="3465"/>
                </a:cubicBezTo>
                <a:close/>
                <a:moveTo>
                  <a:pt x="20041" y="3466"/>
                </a:moveTo>
                <a:cubicBezTo>
                  <a:pt x="20020" y="3468"/>
                  <a:pt x="19987" y="3502"/>
                  <a:pt x="19988" y="3520"/>
                </a:cubicBezTo>
                <a:cubicBezTo>
                  <a:pt x="19990" y="3541"/>
                  <a:pt x="20022" y="3573"/>
                  <a:pt x="20043" y="3574"/>
                </a:cubicBezTo>
                <a:cubicBezTo>
                  <a:pt x="20064" y="3576"/>
                  <a:pt x="20087" y="3546"/>
                  <a:pt x="20126" y="3517"/>
                </a:cubicBezTo>
                <a:cubicBezTo>
                  <a:pt x="20086" y="3491"/>
                  <a:pt x="20061" y="3463"/>
                  <a:pt x="20041" y="3466"/>
                </a:cubicBezTo>
                <a:close/>
                <a:moveTo>
                  <a:pt x="18513" y="8452"/>
                </a:moveTo>
                <a:cubicBezTo>
                  <a:pt x="18518" y="8473"/>
                  <a:pt x="18552" y="8494"/>
                  <a:pt x="18576" y="8498"/>
                </a:cubicBezTo>
                <a:cubicBezTo>
                  <a:pt x="18588" y="8500"/>
                  <a:pt x="18620" y="8462"/>
                  <a:pt x="18618" y="8444"/>
                </a:cubicBezTo>
                <a:cubicBezTo>
                  <a:pt x="18617" y="8422"/>
                  <a:pt x="18590" y="8401"/>
                  <a:pt x="18559" y="8359"/>
                </a:cubicBezTo>
                <a:cubicBezTo>
                  <a:pt x="18534" y="8405"/>
                  <a:pt x="18507" y="8433"/>
                  <a:pt x="18513" y="8452"/>
                </a:cubicBezTo>
                <a:close/>
                <a:moveTo>
                  <a:pt x="16344" y="8393"/>
                </a:moveTo>
                <a:cubicBezTo>
                  <a:pt x="16327" y="8393"/>
                  <a:pt x="16293" y="8427"/>
                  <a:pt x="16295" y="8439"/>
                </a:cubicBezTo>
                <a:cubicBezTo>
                  <a:pt x="16301" y="8463"/>
                  <a:pt x="16325" y="8495"/>
                  <a:pt x="16345" y="8498"/>
                </a:cubicBezTo>
                <a:cubicBezTo>
                  <a:pt x="16365" y="8501"/>
                  <a:pt x="16390" y="8473"/>
                  <a:pt x="16432" y="8445"/>
                </a:cubicBezTo>
                <a:cubicBezTo>
                  <a:pt x="16390" y="8418"/>
                  <a:pt x="16367" y="8394"/>
                  <a:pt x="16344" y="8393"/>
                </a:cubicBezTo>
                <a:close/>
                <a:moveTo>
                  <a:pt x="16587" y="8393"/>
                </a:moveTo>
                <a:cubicBezTo>
                  <a:pt x="16569" y="8393"/>
                  <a:pt x="16534" y="8428"/>
                  <a:pt x="16537" y="8440"/>
                </a:cubicBezTo>
                <a:cubicBezTo>
                  <a:pt x="16544" y="8464"/>
                  <a:pt x="16568" y="8495"/>
                  <a:pt x="16589" y="8499"/>
                </a:cubicBezTo>
                <a:cubicBezTo>
                  <a:pt x="16608" y="8502"/>
                  <a:pt x="16633" y="8473"/>
                  <a:pt x="16676" y="8444"/>
                </a:cubicBezTo>
                <a:cubicBezTo>
                  <a:pt x="16632" y="8417"/>
                  <a:pt x="16609" y="8393"/>
                  <a:pt x="16587" y="8393"/>
                </a:cubicBezTo>
                <a:close/>
                <a:moveTo>
                  <a:pt x="21519" y="8633"/>
                </a:moveTo>
                <a:cubicBezTo>
                  <a:pt x="21497" y="8635"/>
                  <a:pt x="21478" y="8667"/>
                  <a:pt x="21457" y="8686"/>
                </a:cubicBezTo>
                <a:cubicBezTo>
                  <a:pt x="21476" y="8706"/>
                  <a:pt x="21493" y="8739"/>
                  <a:pt x="21515" y="8743"/>
                </a:cubicBezTo>
                <a:cubicBezTo>
                  <a:pt x="21535" y="8747"/>
                  <a:pt x="21560" y="8719"/>
                  <a:pt x="21602" y="8693"/>
                </a:cubicBezTo>
                <a:cubicBezTo>
                  <a:pt x="21562" y="8663"/>
                  <a:pt x="21539" y="8632"/>
                  <a:pt x="21519" y="8633"/>
                </a:cubicBezTo>
                <a:close/>
                <a:moveTo>
                  <a:pt x="21274" y="8633"/>
                </a:moveTo>
                <a:cubicBezTo>
                  <a:pt x="21253" y="8635"/>
                  <a:pt x="21220" y="8668"/>
                  <a:pt x="21219" y="8688"/>
                </a:cubicBezTo>
                <a:cubicBezTo>
                  <a:pt x="21218" y="8707"/>
                  <a:pt x="21252" y="8741"/>
                  <a:pt x="21273" y="8744"/>
                </a:cubicBezTo>
                <a:cubicBezTo>
                  <a:pt x="21294" y="8746"/>
                  <a:pt x="21318" y="8717"/>
                  <a:pt x="21359" y="8690"/>
                </a:cubicBezTo>
                <a:cubicBezTo>
                  <a:pt x="21319" y="8661"/>
                  <a:pt x="21295" y="8631"/>
                  <a:pt x="21274" y="8633"/>
                </a:cubicBezTo>
                <a:close/>
                <a:moveTo>
                  <a:pt x="20974" y="8685"/>
                </a:moveTo>
                <a:cubicBezTo>
                  <a:pt x="20975" y="8707"/>
                  <a:pt x="21006" y="8741"/>
                  <a:pt x="21026" y="8742"/>
                </a:cubicBezTo>
                <a:cubicBezTo>
                  <a:pt x="21044" y="8744"/>
                  <a:pt x="21079" y="8712"/>
                  <a:pt x="21083" y="8691"/>
                </a:cubicBezTo>
                <a:cubicBezTo>
                  <a:pt x="21086" y="8671"/>
                  <a:pt x="21059" y="8645"/>
                  <a:pt x="21033" y="8603"/>
                </a:cubicBezTo>
                <a:cubicBezTo>
                  <a:pt x="21003" y="8642"/>
                  <a:pt x="20972" y="8665"/>
                  <a:pt x="20974" y="8685"/>
                </a:cubicBezTo>
                <a:close/>
                <a:moveTo>
                  <a:pt x="20730" y="8695"/>
                </a:moveTo>
                <a:cubicBezTo>
                  <a:pt x="20728" y="8730"/>
                  <a:pt x="20758" y="8755"/>
                  <a:pt x="20791" y="8743"/>
                </a:cubicBezTo>
                <a:cubicBezTo>
                  <a:pt x="20813" y="8736"/>
                  <a:pt x="20840" y="8704"/>
                  <a:pt x="20840" y="8683"/>
                </a:cubicBezTo>
                <a:cubicBezTo>
                  <a:pt x="20840" y="8662"/>
                  <a:pt x="20808" y="8641"/>
                  <a:pt x="20776" y="8604"/>
                </a:cubicBezTo>
                <a:cubicBezTo>
                  <a:pt x="20753" y="8647"/>
                  <a:pt x="20732" y="8670"/>
                  <a:pt x="20730" y="8695"/>
                </a:cubicBezTo>
                <a:close/>
                <a:moveTo>
                  <a:pt x="16831" y="8393"/>
                </a:moveTo>
                <a:cubicBezTo>
                  <a:pt x="16814" y="8393"/>
                  <a:pt x="16780" y="8429"/>
                  <a:pt x="16783" y="8440"/>
                </a:cubicBezTo>
                <a:cubicBezTo>
                  <a:pt x="16789" y="8464"/>
                  <a:pt x="16814" y="8496"/>
                  <a:pt x="16834" y="8499"/>
                </a:cubicBezTo>
                <a:cubicBezTo>
                  <a:pt x="16854" y="8501"/>
                  <a:pt x="16878" y="8472"/>
                  <a:pt x="16921" y="8443"/>
                </a:cubicBezTo>
                <a:cubicBezTo>
                  <a:pt x="16877" y="8417"/>
                  <a:pt x="16854" y="8393"/>
                  <a:pt x="16831" y="8393"/>
                </a:cubicBezTo>
                <a:close/>
                <a:moveTo>
                  <a:pt x="16347" y="8635"/>
                </a:moveTo>
                <a:cubicBezTo>
                  <a:pt x="16327" y="8638"/>
                  <a:pt x="16302" y="8669"/>
                  <a:pt x="16295" y="8693"/>
                </a:cubicBezTo>
                <a:cubicBezTo>
                  <a:pt x="16291" y="8704"/>
                  <a:pt x="16324" y="8740"/>
                  <a:pt x="16342" y="8741"/>
                </a:cubicBezTo>
                <a:cubicBezTo>
                  <a:pt x="16365" y="8741"/>
                  <a:pt x="16388" y="8718"/>
                  <a:pt x="16433" y="8693"/>
                </a:cubicBezTo>
                <a:cubicBezTo>
                  <a:pt x="16391" y="8663"/>
                  <a:pt x="16367" y="8633"/>
                  <a:pt x="16347" y="8635"/>
                </a:cubicBezTo>
                <a:close/>
                <a:moveTo>
                  <a:pt x="20542" y="8634"/>
                </a:moveTo>
                <a:cubicBezTo>
                  <a:pt x="20520" y="8636"/>
                  <a:pt x="20502" y="8668"/>
                  <a:pt x="20481" y="8687"/>
                </a:cubicBezTo>
                <a:cubicBezTo>
                  <a:pt x="20501" y="8707"/>
                  <a:pt x="20518" y="8740"/>
                  <a:pt x="20540" y="8743"/>
                </a:cubicBezTo>
                <a:cubicBezTo>
                  <a:pt x="20560" y="8746"/>
                  <a:pt x="20584" y="8718"/>
                  <a:pt x="20625" y="8691"/>
                </a:cubicBezTo>
                <a:cubicBezTo>
                  <a:pt x="20585" y="8662"/>
                  <a:pt x="20562" y="8632"/>
                  <a:pt x="20542" y="8634"/>
                </a:cubicBezTo>
                <a:close/>
                <a:moveTo>
                  <a:pt x="20286" y="8634"/>
                </a:moveTo>
                <a:cubicBezTo>
                  <a:pt x="20264" y="8636"/>
                  <a:pt x="20246" y="8669"/>
                  <a:pt x="20226" y="8688"/>
                </a:cubicBezTo>
                <a:cubicBezTo>
                  <a:pt x="20245" y="8708"/>
                  <a:pt x="20263" y="8740"/>
                  <a:pt x="20285" y="8743"/>
                </a:cubicBezTo>
                <a:cubicBezTo>
                  <a:pt x="20304" y="8746"/>
                  <a:pt x="20329" y="8717"/>
                  <a:pt x="20370" y="8690"/>
                </a:cubicBezTo>
                <a:cubicBezTo>
                  <a:pt x="20330" y="8661"/>
                  <a:pt x="20306" y="8631"/>
                  <a:pt x="20286" y="8634"/>
                </a:cubicBezTo>
                <a:close/>
                <a:moveTo>
                  <a:pt x="20096" y="8693"/>
                </a:moveTo>
                <a:cubicBezTo>
                  <a:pt x="20094" y="8671"/>
                  <a:pt x="20064" y="8651"/>
                  <a:pt x="20045" y="8631"/>
                </a:cubicBezTo>
                <a:cubicBezTo>
                  <a:pt x="20025" y="8649"/>
                  <a:pt x="19993" y="8664"/>
                  <a:pt x="19988" y="8686"/>
                </a:cubicBezTo>
                <a:cubicBezTo>
                  <a:pt x="19984" y="8705"/>
                  <a:pt x="20011" y="8731"/>
                  <a:pt x="20036" y="8773"/>
                </a:cubicBezTo>
                <a:cubicBezTo>
                  <a:pt x="20067" y="8734"/>
                  <a:pt x="20097" y="8712"/>
                  <a:pt x="20096" y="8693"/>
                </a:cubicBezTo>
                <a:close/>
                <a:moveTo>
                  <a:pt x="23547" y="9431"/>
                </a:moveTo>
                <a:cubicBezTo>
                  <a:pt x="23543" y="9409"/>
                  <a:pt x="23510" y="9392"/>
                  <a:pt x="23490" y="9373"/>
                </a:cubicBezTo>
                <a:cubicBezTo>
                  <a:pt x="23470" y="9393"/>
                  <a:pt x="23438" y="9412"/>
                  <a:pt x="23436" y="9435"/>
                </a:cubicBezTo>
                <a:cubicBezTo>
                  <a:pt x="23434" y="9455"/>
                  <a:pt x="23465" y="9478"/>
                  <a:pt x="23495" y="9518"/>
                </a:cubicBezTo>
                <a:cubicBezTo>
                  <a:pt x="23521" y="9476"/>
                  <a:pt x="23550" y="9451"/>
                  <a:pt x="23547" y="9431"/>
                </a:cubicBezTo>
                <a:close/>
                <a:moveTo>
                  <a:pt x="20054" y="3219"/>
                </a:moveTo>
                <a:cubicBezTo>
                  <a:pt x="20015" y="3205"/>
                  <a:pt x="19984" y="3231"/>
                  <a:pt x="19986" y="3270"/>
                </a:cubicBezTo>
                <a:cubicBezTo>
                  <a:pt x="19987" y="3292"/>
                  <a:pt x="20014" y="3325"/>
                  <a:pt x="20035" y="3330"/>
                </a:cubicBezTo>
                <a:cubicBezTo>
                  <a:pt x="20055" y="3334"/>
                  <a:pt x="20083" y="3310"/>
                  <a:pt x="20125" y="3289"/>
                </a:cubicBezTo>
                <a:cubicBezTo>
                  <a:pt x="20092" y="3256"/>
                  <a:pt x="20077" y="3227"/>
                  <a:pt x="20054" y="3219"/>
                </a:cubicBezTo>
                <a:close/>
                <a:moveTo>
                  <a:pt x="18998" y="3275"/>
                </a:moveTo>
                <a:cubicBezTo>
                  <a:pt x="19000" y="3297"/>
                  <a:pt x="19034" y="3329"/>
                  <a:pt x="19055" y="3329"/>
                </a:cubicBezTo>
                <a:cubicBezTo>
                  <a:pt x="19074" y="3329"/>
                  <a:pt x="19107" y="3295"/>
                  <a:pt x="19108" y="3273"/>
                </a:cubicBezTo>
                <a:cubicBezTo>
                  <a:pt x="19110" y="3252"/>
                  <a:pt x="19081" y="3228"/>
                  <a:pt x="19052" y="3188"/>
                </a:cubicBezTo>
                <a:cubicBezTo>
                  <a:pt x="19025" y="3230"/>
                  <a:pt x="18995" y="3254"/>
                  <a:pt x="18998" y="3275"/>
                </a:cubicBezTo>
                <a:close/>
                <a:moveTo>
                  <a:pt x="7670" y="9677"/>
                </a:moveTo>
                <a:cubicBezTo>
                  <a:pt x="7673" y="9699"/>
                  <a:pt x="7703" y="9730"/>
                  <a:pt x="7725" y="9734"/>
                </a:cubicBezTo>
                <a:cubicBezTo>
                  <a:pt x="7763" y="9741"/>
                  <a:pt x="7792" y="9711"/>
                  <a:pt x="7783" y="9671"/>
                </a:cubicBezTo>
                <a:cubicBezTo>
                  <a:pt x="7779" y="9648"/>
                  <a:pt x="7751" y="9629"/>
                  <a:pt x="7721" y="9593"/>
                </a:cubicBezTo>
                <a:cubicBezTo>
                  <a:pt x="7696" y="9632"/>
                  <a:pt x="7668" y="9657"/>
                  <a:pt x="7670" y="9677"/>
                </a:cubicBezTo>
                <a:close/>
                <a:moveTo>
                  <a:pt x="16097" y="9625"/>
                </a:moveTo>
                <a:cubicBezTo>
                  <a:pt x="16079" y="9626"/>
                  <a:pt x="16046" y="9662"/>
                  <a:pt x="16049" y="9673"/>
                </a:cubicBezTo>
                <a:cubicBezTo>
                  <a:pt x="16057" y="9697"/>
                  <a:pt x="16082" y="9727"/>
                  <a:pt x="16103" y="9730"/>
                </a:cubicBezTo>
                <a:cubicBezTo>
                  <a:pt x="16122" y="9733"/>
                  <a:pt x="16146" y="9703"/>
                  <a:pt x="16188" y="9672"/>
                </a:cubicBezTo>
                <a:cubicBezTo>
                  <a:pt x="16143" y="9647"/>
                  <a:pt x="16119" y="9624"/>
                  <a:pt x="16097" y="9625"/>
                </a:cubicBezTo>
                <a:close/>
                <a:moveTo>
                  <a:pt x="16295" y="9679"/>
                </a:moveTo>
                <a:cubicBezTo>
                  <a:pt x="16294" y="9697"/>
                  <a:pt x="16328" y="9732"/>
                  <a:pt x="16340" y="9730"/>
                </a:cubicBezTo>
                <a:cubicBezTo>
                  <a:pt x="16364" y="9724"/>
                  <a:pt x="16396" y="9701"/>
                  <a:pt x="16400" y="9680"/>
                </a:cubicBezTo>
                <a:cubicBezTo>
                  <a:pt x="16404" y="9661"/>
                  <a:pt x="16375" y="9635"/>
                  <a:pt x="16348" y="9591"/>
                </a:cubicBezTo>
                <a:cubicBezTo>
                  <a:pt x="16320" y="9634"/>
                  <a:pt x="16295" y="9657"/>
                  <a:pt x="16295" y="9679"/>
                </a:cubicBezTo>
                <a:close/>
                <a:moveTo>
                  <a:pt x="16587" y="9625"/>
                </a:moveTo>
                <a:cubicBezTo>
                  <a:pt x="16569" y="9625"/>
                  <a:pt x="16534" y="9660"/>
                  <a:pt x="16537" y="9671"/>
                </a:cubicBezTo>
                <a:cubicBezTo>
                  <a:pt x="16544" y="9695"/>
                  <a:pt x="16568" y="9726"/>
                  <a:pt x="16589" y="9730"/>
                </a:cubicBezTo>
                <a:cubicBezTo>
                  <a:pt x="16608" y="9734"/>
                  <a:pt x="16633" y="9704"/>
                  <a:pt x="16676" y="9675"/>
                </a:cubicBezTo>
                <a:cubicBezTo>
                  <a:pt x="16632" y="9649"/>
                  <a:pt x="16609" y="9624"/>
                  <a:pt x="16587" y="9625"/>
                </a:cubicBezTo>
                <a:close/>
                <a:moveTo>
                  <a:pt x="16782" y="9678"/>
                </a:moveTo>
                <a:cubicBezTo>
                  <a:pt x="16781" y="9696"/>
                  <a:pt x="16815" y="9732"/>
                  <a:pt x="16826" y="9730"/>
                </a:cubicBezTo>
                <a:cubicBezTo>
                  <a:pt x="16851" y="9725"/>
                  <a:pt x="16883" y="9702"/>
                  <a:pt x="16888" y="9681"/>
                </a:cubicBezTo>
                <a:cubicBezTo>
                  <a:pt x="16892" y="9662"/>
                  <a:pt x="16864" y="9636"/>
                  <a:pt x="16838" y="9591"/>
                </a:cubicBezTo>
                <a:cubicBezTo>
                  <a:pt x="16809" y="9634"/>
                  <a:pt x="16783" y="9655"/>
                  <a:pt x="16782" y="9678"/>
                </a:cubicBezTo>
                <a:close/>
                <a:moveTo>
                  <a:pt x="17039" y="9685"/>
                </a:moveTo>
                <a:cubicBezTo>
                  <a:pt x="17041" y="9703"/>
                  <a:pt x="17079" y="9735"/>
                  <a:pt x="17089" y="9731"/>
                </a:cubicBezTo>
                <a:cubicBezTo>
                  <a:pt x="17113" y="9722"/>
                  <a:pt x="17142" y="9696"/>
                  <a:pt x="17144" y="9674"/>
                </a:cubicBezTo>
                <a:cubicBezTo>
                  <a:pt x="17146" y="9655"/>
                  <a:pt x="17114" y="9632"/>
                  <a:pt x="17081" y="9591"/>
                </a:cubicBezTo>
                <a:cubicBezTo>
                  <a:pt x="17059" y="9638"/>
                  <a:pt x="17037" y="9663"/>
                  <a:pt x="17039" y="9685"/>
                </a:cubicBezTo>
                <a:close/>
                <a:moveTo>
                  <a:pt x="17280" y="9677"/>
                </a:moveTo>
                <a:cubicBezTo>
                  <a:pt x="17283" y="9699"/>
                  <a:pt x="17315" y="9723"/>
                  <a:pt x="17338" y="9731"/>
                </a:cubicBezTo>
                <a:cubicBezTo>
                  <a:pt x="17350" y="9734"/>
                  <a:pt x="17386" y="9700"/>
                  <a:pt x="17386" y="9682"/>
                </a:cubicBezTo>
                <a:cubicBezTo>
                  <a:pt x="17387" y="9659"/>
                  <a:pt x="17363" y="9636"/>
                  <a:pt x="17338" y="9591"/>
                </a:cubicBezTo>
                <a:cubicBezTo>
                  <a:pt x="17307" y="9634"/>
                  <a:pt x="17277" y="9658"/>
                  <a:pt x="17280" y="9677"/>
                </a:cubicBezTo>
                <a:close/>
                <a:moveTo>
                  <a:pt x="17632" y="9679"/>
                </a:moveTo>
                <a:cubicBezTo>
                  <a:pt x="17631" y="9658"/>
                  <a:pt x="17600" y="9632"/>
                  <a:pt x="17576" y="9624"/>
                </a:cubicBezTo>
                <a:cubicBezTo>
                  <a:pt x="17564" y="9620"/>
                  <a:pt x="17527" y="9653"/>
                  <a:pt x="17526" y="9670"/>
                </a:cubicBezTo>
                <a:cubicBezTo>
                  <a:pt x="17525" y="9693"/>
                  <a:pt x="17548" y="9718"/>
                  <a:pt x="17572" y="9763"/>
                </a:cubicBezTo>
                <a:cubicBezTo>
                  <a:pt x="17603" y="9722"/>
                  <a:pt x="17634" y="9699"/>
                  <a:pt x="17632" y="9679"/>
                </a:cubicBezTo>
                <a:close/>
                <a:moveTo>
                  <a:pt x="17815" y="9625"/>
                </a:moveTo>
                <a:cubicBezTo>
                  <a:pt x="17797" y="9626"/>
                  <a:pt x="17764" y="9664"/>
                  <a:pt x="17768" y="9674"/>
                </a:cubicBezTo>
                <a:cubicBezTo>
                  <a:pt x="17776" y="9698"/>
                  <a:pt x="17802" y="9728"/>
                  <a:pt x="17824" y="9731"/>
                </a:cubicBezTo>
                <a:cubicBezTo>
                  <a:pt x="17843" y="9733"/>
                  <a:pt x="17866" y="9702"/>
                  <a:pt x="17908" y="9670"/>
                </a:cubicBezTo>
                <a:cubicBezTo>
                  <a:pt x="17862" y="9646"/>
                  <a:pt x="17838" y="9623"/>
                  <a:pt x="17815" y="9625"/>
                </a:cubicBezTo>
                <a:close/>
                <a:moveTo>
                  <a:pt x="18064" y="9624"/>
                </a:moveTo>
                <a:cubicBezTo>
                  <a:pt x="18046" y="9624"/>
                  <a:pt x="18018" y="9652"/>
                  <a:pt x="18013" y="9672"/>
                </a:cubicBezTo>
                <a:cubicBezTo>
                  <a:pt x="18004" y="9706"/>
                  <a:pt x="18029" y="9736"/>
                  <a:pt x="18064" y="9732"/>
                </a:cubicBezTo>
                <a:cubicBezTo>
                  <a:pt x="18088" y="9729"/>
                  <a:pt x="18110" y="9705"/>
                  <a:pt x="18153" y="9676"/>
                </a:cubicBezTo>
                <a:cubicBezTo>
                  <a:pt x="18110" y="9649"/>
                  <a:pt x="18087" y="9625"/>
                  <a:pt x="18064" y="9624"/>
                </a:cubicBezTo>
                <a:close/>
                <a:moveTo>
                  <a:pt x="18269" y="9679"/>
                </a:moveTo>
                <a:cubicBezTo>
                  <a:pt x="18269" y="9697"/>
                  <a:pt x="18303" y="9733"/>
                  <a:pt x="18315" y="9730"/>
                </a:cubicBezTo>
                <a:cubicBezTo>
                  <a:pt x="18339" y="9725"/>
                  <a:pt x="18371" y="9701"/>
                  <a:pt x="18376" y="9680"/>
                </a:cubicBezTo>
                <a:cubicBezTo>
                  <a:pt x="18380" y="9661"/>
                  <a:pt x="18351" y="9635"/>
                  <a:pt x="18323" y="9591"/>
                </a:cubicBezTo>
                <a:cubicBezTo>
                  <a:pt x="18295" y="9634"/>
                  <a:pt x="18270" y="9656"/>
                  <a:pt x="18269" y="9679"/>
                </a:cubicBezTo>
                <a:close/>
                <a:moveTo>
                  <a:pt x="18618" y="9669"/>
                </a:moveTo>
                <a:cubicBezTo>
                  <a:pt x="18617" y="9652"/>
                  <a:pt x="18579" y="9620"/>
                  <a:pt x="18567" y="9624"/>
                </a:cubicBezTo>
                <a:cubicBezTo>
                  <a:pt x="18544" y="9632"/>
                  <a:pt x="18513" y="9659"/>
                  <a:pt x="18512" y="9680"/>
                </a:cubicBezTo>
                <a:cubicBezTo>
                  <a:pt x="18510" y="9700"/>
                  <a:pt x="18541" y="9723"/>
                  <a:pt x="18574" y="9764"/>
                </a:cubicBezTo>
                <a:cubicBezTo>
                  <a:pt x="18597" y="9717"/>
                  <a:pt x="18619" y="9692"/>
                  <a:pt x="18618" y="9669"/>
                </a:cubicBezTo>
                <a:close/>
                <a:moveTo>
                  <a:pt x="18864" y="9680"/>
                </a:moveTo>
                <a:cubicBezTo>
                  <a:pt x="18863" y="9659"/>
                  <a:pt x="18832" y="9626"/>
                  <a:pt x="18812" y="9624"/>
                </a:cubicBezTo>
                <a:cubicBezTo>
                  <a:pt x="18794" y="9623"/>
                  <a:pt x="18760" y="9654"/>
                  <a:pt x="18757" y="9675"/>
                </a:cubicBezTo>
                <a:cubicBezTo>
                  <a:pt x="18754" y="9695"/>
                  <a:pt x="18781" y="9720"/>
                  <a:pt x="18806" y="9761"/>
                </a:cubicBezTo>
                <a:cubicBezTo>
                  <a:pt x="18836" y="9722"/>
                  <a:pt x="18866" y="9700"/>
                  <a:pt x="18864" y="9680"/>
                </a:cubicBezTo>
                <a:close/>
                <a:moveTo>
                  <a:pt x="18999" y="9677"/>
                </a:moveTo>
                <a:cubicBezTo>
                  <a:pt x="19002" y="9699"/>
                  <a:pt x="19034" y="9716"/>
                  <a:pt x="19054" y="9735"/>
                </a:cubicBezTo>
                <a:cubicBezTo>
                  <a:pt x="19073" y="9716"/>
                  <a:pt x="19104" y="9697"/>
                  <a:pt x="19107" y="9676"/>
                </a:cubicBezTo>
                <a:cubicBezTo>
                  <a:pt x="19109" y="9656"/>
                  <a:pt x="19080" y="9633"/>
                  <a:pt x="19053" y="9593"/>
                </a:cubicBezTo>
                <a:cubicBezTo>
                  <a:pt x="19025" y="9634"/>
                  <a:pt x="18996" y="9658"/>
                  <a:pt x="18999" y="9677"/>
                </a:cubicBezTo>
                <a:close/>
                <a:moveTo>
                  <a:pt x="19304" y="9624"/>
                </a:moveTo>
                <a:cubicBezTo>
                  <a:pt x="19283" y="9629"/>
                  <a:pt x="19269" y="9662"/>
                  <a:pt x="19252" y="9683"/>
                </a:cubicBezTo>
                <a:cubicBezTo>
                  <a:pt x="19273" y="9700"/>
                  <a:pt x="19294" y="9730"/>
                  <a:pt x="19315" y="9731"/>
                </a:cubicBezTo>
                <a:cubicBezTo>
                  <a:pt x="19335" y="9731"/>
                  <a:pt x="19355" y="9700"/>
                  <a:pt x="19393" y="9667"/>
                </a:cubicBezTo>
                <a:cubicBezTo>
                  <a:pt x="19349" y="9645"/>
                  <a:pt x="19323" y="9620"/>
                  <a:pt x="19304" y="9624"/>
                </a:cubicBezTo>
                <a:close/>
                <a:moveTo>
                  <a:pt x="19500" y="9675"/>
                </a:moveTo>
                <a:cubicBezTo>
                  <a:pt x="19503" y="9697"/>
                  <a:pt x="19534" y="9715"/>
                  <a:pt x="19553" y="9735"/>
                </a:cubicBezTo>
                <a:cubicBezTo>
                  <a:pt x="19572" y="9716"/>
                  <a:pt x="19605" y="9699"/>
                  <a:pt x="19608" y="9678"/>
                </a:cubicBezTo>
                <a:cubicBezTo>
                  <a:pt x="19611" y="9658"/>
                  <a:pt x="19582" y="9634"/>
                  <a:pt x="19555" y="9593"/>
                </a:cubicBezTo>
                <a:cubicBezTo>
                  <a:pt x="19527" y="9633"/>
                  <a:pt x="19498" y="9656"/>
                  <a:pt x="19500" y="9675"/>
                </a:cubicBezTo>
                <a:close/>
                <a:moveTo>
                  <a:pt x="19743" y="9673"/>
                </a:moveTo>
                <a:cubicBezTo>
                  <a:pt x="19744" y="9694"/>
                  <a:pt x="19775" y="9714"/>
                  <a:pt x="19793" y="9735"/>
                </a:cubicBezTo>
                <a:cubicBezTo>
                  <a:pt x="19813" y="9717"/>
                  <a:pt x="19845" y="9702"/>
                  <a:pt x="19850" y="9681"/>
                </a:cubicBezTo>
                <a:cubicBezTo>
                  <a:pt x="19854" y="9661"/>
                  <a:pt x="19828" y="9636"/>
                  <a:pt x="19804" y="9593"/>
                </a:cubicBezTo>
                <a:cubicBezTo>
                  <a:pt x="19773" y="9631"/>
                  <a:pt x="19742" y="9653"/>
                  <a:pt x="19743" y="9673"/>
                </a:cubicBezTo>
                <a:close/>
                <a:moveTo>
                  <a:pt x="18321" y="9379"/>
                </a:moveTo>
                <a:cubicBezTo>
                  <a:pt x="18301" y="9382"/>
                  <a:pt x="18276" y="9414"/>
                  <a:pt x="18270" y="9438"/>
                </a:cubicBezTo>
                <a:cubicBezTo>
                  <a:pt x="18267" y="9449"/>
                  <a:pt x="18301" y="9485"/>
                  <a:pt x="18318" y="9485"/>
                </a:cubicBezTo>
                <a:cubicBezTo>
                  <a:pt x="18341" y="9485"/>
                  <a:pt x="18364" y="9461"/>
                  <a:pt x="18409" y="9435"/>
                </a:cubicBezTo>
                <a:cubicBezTo>
                  <a:pt x="18366" y="9406"/>
                  <a:pt x="18341" y="9376"/>
                  <a:pt x="18321" y="9379"/>
                </a:cubicBezTo>
                <a:close/>
                <a:moveTo>
                  <a:pt x="18566" y="9378"/>
                </a:moveTo>
                <a:cubicBezTo>
                  <a:pt x="18544" y="9382"/>
                  <a:pt x="18519" y="9412"/>
                  <a:pt x="18512" y="9436"/>
                </a:cubicBezTo>
                <a:cubicBezTo>
                  <a:pt x="18508" y="9447"/>
                  <a:pt x="18542" y="9484"/>
                  <a:pt x="18560" y="9485"/>
                </a:cubicBezTo>
                <a:cubicBezTo>
                  <a:pt x="18582" y="9486"/>
                  <a:pt x="18606" y="9462"/>
                  <a:pt x="18652" y="9437"/>
                </a:cubicBezTo>
                <a:cubicBezTo>
                  <a:pt x="18609" y="9406"/>
                  <a:pt x="18585" y="9376"/>
                  <a:pt x="18566" y="9378"/>
                </a:cubicBezTo>
                <a:close/>
                <a:moveTo>
                  <a:pt x="18757" y="9434"/>
                </a:moveTo>
                <a:cubicBezTo>
                  <a:pt x="18760" y="9454"/>
                  <a:pt x="18794" y="9486"/>
                  <a:pt x="18812" y="9485"/>
                </a:cubicBezTo>
                <a:cubicBezTo>
                  <a:pt x="18832" y="9484"/>
                  <a:pt x="18863" y="9451"/>
                  <a:pt x="18864" y="9430"/>
                </a:cubicBezTo>
                <a:cubicBezTo>
                  <a:pt x="18866" y="9410"/>
                  <a:pt x="18836" y="9387"/>
                  <a:pt x="18807" y="9348"/>
                </a:cubicBezTo>
                <a:cubicBezTo>
                  <a:pt x="18782" y="9389"/>
                  <a:pt x="18754" y="9413"/>
                  <a:pt x="18757" y="9434"/>
                </a:cubicBezTo>
                <a:close/>
                <a:moveTo>
                  <a:pt x="18999" y="9429"/>
                </a:moveTo>
                <a:cubicBezTo>
                  <a:pt x="19000" y="9450"/>
                  <a:pt x="19031" y="9483"/>
                  <a:pt x="19051" y="9485"/>
                </a:cubicBezTo>
                <a:cubicBezTo>
                  <a:pt x="19069" y="9486"/>
                  <a:pt x="19103" y="9455"/>
                  <a:pt x="19106" y="9435"/>
                </a:cubicBezTo>
                <a:cubicBezTo>
                  <a:pt x="19110" y="9415"/>
                  <a:pt x="19083" y="9390"/>
                  <a:pt x="19058" y="9348"/>
                </a:cubicBezTo>
                <a:cubicBezTo>
                  <a:pt x="19028" y="9387"/>
                  <a:pt x="18998" y="9409"/>
                  <a:pt x="18999" y="9429"/>
                </a:cubicBezTo>
                <a:close/>
                <a:moveTo>
                  <a:pt x="19310" y="9378"/>
                </a:moveTo>
                <a:cubicBezTo>
                  <a:pt x="19289" y="9381"/>
                  <a:pt x="19270" y="9412"/>
                  <a:pt x="19251" y="9431"/>
                </a:cubicBezTo>
                <a:cubicBezTo>
                  <a:pt x="19270" y="9451"/>
                  <a:pt x="19287" y="9483"/>
                  <a:pt x="19309" y="9486"/>
                </a:cubicBezTo>
                <a:cubicBezTo>
                  <a:pt x="19328" y="9489"/>
                  <a:pt x="19352" y="9460"/>
                  <a:pt x="19393" y="9434"/>
                </a:cubicBezTo>
                <a:cubicBezTo>
                  <a:pt x="19353" y="9405"/>
                  <a:pt x="19330" y="9376"/>
                  <a:pt x="19310" y="9378"/>
                </a:cubicBezTo>
                <a:close/>
                <a:moveTo>
                  <a:pt x="19551" y="9378"/>
                </a:moveTo>
                <a:cubicBezTo>
                  <a:pt x="19530" y="9382"/>
                  <a:pt x="19501" y="9416"/>
                  <a:pt x="19501" y="9436"/>
                </a:cubicBezTo>
                <a:cubicBezTo>
                  <a:pt x="19502" y="9454"/>
                  <a:pt x="19537" y="9484"/>
                  <a:pt x="19558" y="9485"/>
                </a:cubicBezTo>
                <a:cubicBezTo>
                  <a:pt x="19578" y="9486"/>
                  <a:pt x="19600" y="9457"/>
                  <a:pt x="19638" y="9428"/>
                </a:cubicBezTo>
                <a:cubicBezTo>
                  <a:pt x="19596" y="9402"/>
                  <a:pt x="19571" y="9375"/>
                  <a:pt x="19551" y="9378"/>
                </a:cubicBezTo>
                <a:close/>
                <a:moveTo>
                  <a:pt x="19850" y="9427"/>
                </a:moveTo>
                <a:cubicBezTo>
                  <a:pt x="19845" y="9406"/>
                  <a:pt x="19812" y="9392"/>
                  <a:pt x="19791" y="9375"/>
                </a:cubicBezTo>
                <a:cubicBezTo>
                  <a:pt x="19774" y="9396"/>
                  <a:pt x="19744" y="9417"/>
                  <a:pt x="19743" y="9438"/>
                </a:cubicBezTo>
                <a:cubicBezTo>
                  <a:pt x="19743" y="9458"/>
                  <a:pt x="19774" y="9479"/>
                  <a:pt x="19807" y="9516"/>
                </a:cubicBezTo>
                <a:cubicBezTo>
                  <a:pt x="19829" y="9473"/>
                  <a:pt x="19854" y="9447"/>
                  <a:pt x="19850" y="9427"/>
                </a:cubicBezTo>
                <a:close/>
                <a:moveTo>
                  <a:pt x="20041" y="9377"/>
                </a:moveTo>
                <a:cubicBezTo>
                  <a:pt x="20020" y="9380"/>
                  <a:pt x="19988" y="9413"/>
                  <a:pt x="19988" y="9433"/>
                </a:cubicBezTo>
                <a:cubicBezTo>
                  <a:pt x="19988" y="9452"/>
                  <a:pt x="20022" y="9485"/>
                  <a:pt x="20043" y="9487"/>
                </a:cubicBezTo>
                <a:cubicBezTo>
                  <a:pt x="20064" y="9488"/>
                  <a:pt x="20087" y="9459"/>
                  <a:pt x="20127" y="9431"/>
                </a:cubicBezTo>
                <a:cubicBezTo>
                  <a:pt x="20086" y="9404"/>
                  <a:pt x="20062" y="9375"/>
                  <a:pt x="20041" y="9377"/>
                </a:cubicBezTo>
                <a:close/>
                <a:moveTo>
                  <a:pt x="20283" y="9377"/>
                </a:moveTo>
                <a:cubicBezTo>
                  <a:pt x="20262" y="9381"/>
                  <a:pt x="20245" y="9414"/>
                  <a:pt x="20226" y="9435"/>
                </a:cubicBezTo>
                <a:cubicBezTo>
                  <a:pt x="20247" y="9453"/>
                  <a:pt x="20266" y="9484"/>
                  <a:pt x="20288" y="9486"/>
                </a:cubicBezTo>
                <a:cubicBezTo>
                  <a:pt x="20308" y="9488"/>
                  <a:pt x="20330" y="9458"/>
                  <a:pt x="20370" y="9429"/>
                </a:cubicBezTo>
                <a:cubicBezTo>
                  <a:pt x="20328" y="9403"/>
                  <a:pt x="20303" y="9374"/>
                  <a:pt x="20283" y="9377"/>
                </a:cubicBezTo>
                <a:close/>
                <a:moveTo>
                  <a:pt x="20486" y="9427"/>
                </a:moveTo>
                <a:cubicBezTo>
                  <a:pt x="20486" y="9448"/>
                  <a:pt x="20516" y="9483"/>
                  <a:pt x="20535" y="9485"/>
                </a:cubicBezTo>
                <a:cubicBezTo>
                  <a:pt x="20554" y="9488"/>
                  <a:pt x="20590" y="9458"/>
                  <a:pt x="20594" y="9437"/>
                </a:cubicBezTo>
                <a:cubicBezTo>
                  <a:pt x="20598" y="9417"/>
                  <a:pt x="20572" y="9390"/>
                  <a:pt x="20549" y="9347"/>
                </a:cubicBezTo>
                <a:cubicBezTo>
                  <a:pt x="20517" y="9385"/>
                  <a:pt x="20486" y="9406"/>
                  <a:pt x="20486" y="9427"/>
                </a:cubicBezTo>
                <a:close/>
                <a:moveTo>
                  <a:pt x="20795" y="9379"/>
                </a:moveTo>
                <a:cubicBezTo>
                  <a:pt x="20775" y="9377"/>
                  <a:pt x="20741" y="9402"/>
                  <a:pt x="20731" y="9423"/>
                </a:cubicBezTo>
                <a:cubicBezTo>
                  <a:pt x="20717" y="9455"/>
                  <a:pt x="20740" y="9486"/>
                  <a:pt x="20775" y="9487"/>
                </a:cubicBezTo>
                <a:cubicBezTo>
                  <a:pt x="20799" y="9487"/>
                  <a:pt x="20824" y="9467"/>
                  <a:pt x="20869" y="9448"/>
                </a:cubicBezTo>
                <a:cubicBezTo>
                  <a:pt x="20834" y="9413"/>
                  <a:pt x="20816" y="9380"/>
                  <a:pt x="20795" y="9379"/>
                </a:cubicBezTo>
                <a:close/>
                <a:moveTo>
                  <a:pt x="21083" y="9431"/>
                </a:moveTo>
                <a:cubicBezTo>
                  <a:pt x="21080" y="9409"/>
                  <a:pt x="21047" y="9392"/>
                  <a:pt x="21027" y="9373"/>
                </a:cubicBezTo>
                <a:cubicBezTo>
                  <a:pt x="21007" y="9393"/>
                  <a:pt x="20975" y="9413"/>
                  <a:pt x="20973" y="9435"/>
                </a:cubicBezTo>
                <a:cubicBezTo>
                  <a:pt x="20971" y="9455"/>
                  <a:pt x="21002" y="9478"/>
                  <a:pt x="21032" y="9518"/>
                </a:cubicBezTo>
                <a:cubicBezTo>
                  <a:pt x="21058" y="9476"/>
                  <a:pt x="21087" y="9451"/>
                  <a:pt x="21083" y="9431"/>
                </a:cubicBezTo>
                <a:close/>
                <a:moveTo>
                  <a:pt x="21279" y="9377"/>
                </a:moveTo>
                <a:cubicBezTo>
                  <a:pt x="21258" y="9378"/>
                  <a:pt x="21226" y="9405"/>
                  <a:pt x="21218" y="9428"/>
                </a:cubicBezTo>
                <a:cubicBezTo>
                  <a:pt x="21207" y="9461"/>
                  <a:pt x="21232" y="9491"/>
                  <a:pt x="21267" y="9488"/>
                </a:cubicBezTo>
                <a:cubicBezTo>
                  <a:pt x="21292" y="9486"/>
                  <a:pt x="21315" y="9464"/>
                  <a:pt x="21359" y="9440"/>
                </a:cubicBezTo>
                <a:cubicBezTo>
                  <a:pt x="21321" y="9409"/>
                  <a:pt x="21300" y="9377"/>
                  <a:pt x="21279" y="9377"/>
                </a:cubicBezTo>
                <a:close/>
                <a:moveTo>
                  <a:pt x="21527" y="9378"/>
                </a:moveTo>
                <a:cubicBezTo>
                  <a:pt x="21505" y="9376"/>
                  <a:pt x="21482" y="9406"/>
                  <a:pt x="21459" y="9422"/>
                </a:cubicBezTo>
                <a:cubicBezTo>
                  <a:pt x="21474" y="9444"/>
                  <a:pt x="21486" y="9479"/>
                  <a:pt x="21507" y="9486"/>
                </a:cubicBezTo>
                <a:cubicBezTo>
                  <a:pt x="21526" y="9492"/>
                  <a:pt x="21555" y="9468"/>
                  <a:pt x="21601" y="9449"/>
                </a:cubicBezTo>
                <a:cubicBezTo>
                  <a:pt x="21566" y="9413"/>
                  <a:pt x="21547" y="9380"/>
                  <a:pt x="21527" y="9378"/>
                </a:cubicBezTo>
                <a:close/>
                <a:moveTo>
                  <a:pt x="21774" y="9377"/>
                </a:moveTo>
                <a:cubicBezTo>
                  <a:pt x="21752" y="9379"/>
                  <a:pt x="21733" y="9412"/>
                  <a:pt x="21712" y="9431"/>
                </a:cubicBezTo>
                <a:cubicBezTo>
                  <a:pt x="21732" y="9451"/>
                  <a:pt x="21749" y="9484"/>
                  <a:pt x="21771" y="9487"/>
                </a:cubicBezTo>
                <a:cubicBezTo>
                  <a:pt x="21792" y="9490"/>
                  <a:pt x="21817" y="9461"/>
                  <a:pt x="21858" y="9435"/>
                </a:cubicBezTo>
                <a:cubicBezTo>
                  <a:pt x="21818" y="9405"/>
                  <a:pt x="21794" y="9374"/>
                  <a:pt x="21774" y="9377"/>
                </a:cubicBezTo>
                <a:close/>
                <a:moveTo>
                  <a:pt x="21962" y="9428"/>
                </a:moveTo>
                <a:cubicBezTo>
                  <a:pt x="21962" y="9449"/>
                  <a:pt x="21989" y="9482"/>
                  <a:pt x="22010" y="9488"/>
                </a:cubicBezTo>
                <a:cubicBezTo>
                  <a:pt x="22048" y="9498"/>
                  <a:pt x="22079" y="9471"/>
                  <a:pt x="22075" y="9431"/>
                </a:cubicBezTo>
                <a:cubicBezTo>
                  <a:pt x="22072" y="9408"/>
                  <a:pt x="22046" y="9387"/>
                  <a:pt x="22018" y="9348"/>
                </a:cubicBezTo>
                <a:cubicBezTo>
                  <a:pt x="21991" y="9385"/>
                  <a:pt x="21961" y="9407"/>
                  <a:pt x="21962" y="9428"/>
                </a:cubicBezTo>
                <a:close/>
                <a:moveTo>
                  <a:pt x="22273" y="9376"/>
                </a:moveTo>
                <a:cubicBezTo>
                  <a:pt x="22235" y="9364"/>
                  <a:pt x="22202" y="9389"/>
                  <a:pt x="22204" y="9427"/>
                </a:cubicBezTo>
                <a:cubicBezTo>
                  <a:pt x="22205" y="9449"/>
                  <a:pt x="22232" y="9481"/>
                  <a:pt x="22253" y="9487"/>
                </a:cubicBezTo>
                <a:cubicBezTo>
                  <a:pt x="22273" y="9492"/>
                  <a:pt x="22301" y="9468"/>
                  <a:pt x="22342" y="9448"/>
                </a:cubicBezTo>
                <a:cubicBezTo>
                  <a:pt x="22310" y="9413"/>
                  <a:pt x="22295" y="9384"/>
                  <a:pt x="22273" y="9376"/>
                </a:cubicBezTo>
                <a:close/>
                <a:moveTo>
                  <a:pt x="22506" y="9375"/>
                </a:moveTo>
                <a:cubicBezTo>
                  <a:pt x="22466" y="9370"/>
                  <a:pt x="22439" y="9401"/>
                  <a:pt x="22449" y="9438"/>
                </a:cubicBezTo>
                <a:cubicBezTo>
                  <a:pt x="22455" y="9460"/>
                  <a:pt x="22488" y="9487"/>
                  <a:pt x="22509" y="9487"/>
                </a:cubicBezTo>
                <a:cubicBezTo>
                  <a:pt x="22530" y="9488"/>
                  <a:pt x="22552" y="9459"/>
                  <a:pt x="22589" y="9431"/>
                </a:cubicBezTo>
                <a:cubicBezTo>
                  <a:pt x="22551" y="9404"/>
                  <a:pt x="22530" y="9378"/>
                  <a:pt x="22506" y="9375"/>
                </a:cubicBezTo>
                <a:close/>
                <a:moveTo>
                  <a:pt x="23248" y="9377"/>
                </a:moveTo>
                <a:cubicBezTo>
                  <a:pt x="23226" y="9379"/>
                  <a:pt x="23194" y="9413"/>
                  <a:pt x="23194" y="9433"/>
                </a:cubicBezTo>
                <a:cubicBezTo>
                  <a:pt x="23194" y="9453"/>
                  <a:pt x="23228" y="9485"/>
                  <a:pt x="23250" y="9487"/>
                </a:cubicBezTo>
                <a:cubicBezTo>
                  <a:pt x="23271" y="9489"/>
                  <a:pt x="23295" y="9459"/>
                  <a:pt x="23335" y="9431"/>
                </a:cubicBezTo>
                <a:cubicBezTo>
                  <a:pt x="23293" y="9404"/>
                  <a:pt x="23269" y="9374"/>
                  <a:pt x="23248" y="9377"/>
                </a:cubicBezTo>
                <a:close/>
                <a:moveTo>
                  <a:pt x="17767" y="9927"/>
                </a:moveTo>
                <a:cubicBezTo>
                  <a:pt x="17766" y="9962"/>
                  <a:pt x="17797" y="9984"/>
                  <a:pt x="17830" y="9974"/>
                </a:cubicBezTo>
                <a:cubicBezTo>
                  <a:pt x="17850" y="9967"/>
                  <a:pt x="17877" y="9937"/>
                  <a:pt x="17875" y="9920"/>
                </a:cubicBezTo>
                <a:cubicBezTo>
                  <a:pt x="17873" y="9897"/>
                  <a:pt x="17847" y="9875"/>
                  <a:pt x="17817" y="9834"/>
                </a:cubicBezTo>
                <a:cubicBezTo>
                  <a:pt x="17792" y="9879"/>
                  <a:pt x="17768" y="9902"/>
                  <a:pt x="17767" y="9927"/>
                </a:cubicBezTo>
                <a:close/>
                <a:moveTo>
                  <a:pt x="18070" y="9867"/>
                </a:moveTo>
                <a:cubicBezTo>
                  <a:pt x="18049" y="9868"/>
                  <a:pt x="18022" y="9898"/>
                  <a:pt x="18013" y="9921"/>
                </a:cubicBezTo>
                <a:cubicBezTo>
                  <a:pt x="18009" y="9932"/>
                  <a:pt x="18040" y="9971"/>
                  <a:pt x="18058" y="9972"/>
                </a:cubicBezTo>
                <a:cubicBezTo>
                  <a:pt x="18081" y="9974"/>
                  <a:pt x="18106" y="9952"/>
                  <a:pt x="18153" y="9930"/>
                </a:cubicBezTo>
                <a:cubicBezTo>
                  <a:pt x="18112" y="9897"/>
                  <a:pt x="18090" y="9866"/>
                  <a:pt x="18070" y="9867"/>
                </a:cubicBezTo>
                <a:close/>
                <a:moveTo>
                  <a:pt x="18316" y="9865"/>
                </a:moveTo>
                <a:cubicBezTo>
                  <a:pt x="18280" y="9864"/>
                  <a:pt x="18258" y="9895"/>
                  <a:pt x="18269" y="9929"/>
                </a:cubicBezTo>
                <a:cubicBezTo>
                  <a:pt x="18275" y="9949"/>
                  <a:pt x="18305" y="9975"/>
                  <a:pt x="18323" y="9974"/>
                </a:cubicBezTo>
                <a:cubicBezTo>
                  <a:pt x="18346" y="9972"/>
                  <a:pt x="18367" y="9945"/>
                  <a:pt x="18409" y="9915"/>
                </a:cubicBezTo>
                <a:cubicBezTo>
                  <a:pt x="18363" y="9890"/>
                  <a:pt x="18340" y="9867"/>
                  <a:pt x="18316" y="9865"/>
                </a:cubicBezTo>
                <a:close/>
                <a:moveTo>
                  <a:pt x="7466" y="3215"/>
                </a:moveTo>
                <a:cubicBezTo>
                  <a:pt x="7426" y="3215"/>
                  <a:pt x="7401" y="3246"/>
                  <a:pt x="7412" y="3282"/>
                </a:cubicBezTo>
                <a:cubicBezTo>
                  <a:pt x="7418" y="3304"/>
                  <a:pt x="7451" y="3319"/>
                  <a:pt x="7472" y="3336"/>
                </a:cubicBezTo>
                <a:cubicBezTo>
                  <a:pt x="7491" y="3312"/>
                  <a:pt x="7510" y="3288"/>
                  <a:pt x="7539" y="3252"/>
                </a:cubicBezTo>
                <a:cubicBezTo>
                  <a:pt x="7507" y="3235"/>
                  <a:pt x="7486" y="3215"/>
                  <a:pt x="7466" y="3215"/>
                </a:cubicBezTo>
                <a:close/>
                <a:moveTo>
                  <a:pt x="21526" y="2976"/>
                </a:moveTo>
                <a:cubicBezTo>
                  <a:pt x="21504" y="2980"/>
                  <a:pt x="21488" y="3014"/>
                  <a:pt x="21470" y="3034"/>
                </a:cubicBezTo>
                <a:cubicBezTo>
                  <a:pt x="21491" y="3053"/>
                  <a:pt x="21511" y="3084"/>
                  <a:pt x="21533" y="3085"/>
                </a:cubicBezTo>
                <a:cubicBezTo>
                  <a:pt x="21554" y="3086"/>
                  <a:pt x="21576" y="3056"/>
                  <a:pt x="21617" y="3026"/>
                </a:cubicBezTo>
                <a:cubicBezTo>
                  <a:pt x="21573" y="3000"/>
                  <a:pt x="21546" y="2973"/>
                  <a:pt x="21526" y="2976"/>
                </a:cubicBezTo>
                <a:close/>
                <a:moveTo>
                  <a:pt x="21330" y="3037"/>
                </a:moveTo>
                <a:cubicBezTo>
                  <a:pt x="21339" y="2997"/>
                  <a:pt x="21309" y="2969"/>
                  <a:pt x="21272" y="2975"/>
                </a:cubicBezTo>
                <a:cubicBezTo>
                  <a:pt x="21250" y="2979"/>
                  <a:pt x="21220" y="3010"/>
                  <a:pt x="21218" y="3031"/>
                </a:cubicBezTo>
                <a:cubicBezTo>
                  <a:pt x="21215" y="3052"/>
                  <a:pt x="21243" y="3076"/>
                  <a:pt x="21268" y="3116"/>
                </a:cubicBezTo>
                <a:cubicBezTo>
                  <a:pt x="21298" y="3080"/>
                  <a:pt x="21325" y="3061"/>
                  <a:pt x="21330" y="3037"/>
                </a:cubicBezTo>
                <a:close/>
                <a:moveTo>
                  <a:pt x="18619" y="9932"/>
                </a:moveTo>
                <a:cubicBezTo>
                  <a:pt x="18616" y="9911"/>
                  <a:pt x="18583" y="9879"/>
                  <a:pt x="18564" y="9880"/>
                </a:cubicBezTo>
                <a:cubicBezTo>
                  <a:pt x="18544" y="9881"/>
                  <a:pt x="18513" y="9913"/>
                  <a:pt x="18511" y="9934"/>
                </a:cubicBezTo>
                <a:cubicBezTo>
                  <a:pt x="18509" y="9954"/>
                  <a:pt x="18539" y="9978"/>
                  <a:pt x="18568" y="10017"/>
                </a:cubicBezTo>
                <a:cubicBezTo>
                  <a:pt x="18594" y="9976"/>
                  <a:pt x="18621" y="9952"/>
                  <a:pt x="18619" y="9932"/>
                </a:cubicBezTo>
                <a:close/>
                <a:moveTo>
                  <a:pt x="18809" y="9879"/>
                </a:moveTo>
                <a:cubicBezTo>
                  <a:pt x="18788" y="9882"/>
                  <a:pt x="18756" y="9916"/>
                  <a:pt x="18757" y="9934"/>
                </a:cubicBezTo>
                <a:cubicBezTo>
                  <a:pt x="18759" y="9954"/>
                  <a:pt x="18791" y="9985"/>
                  <a:pt x="18812" y="9987"/>
                </a:cubicBezTo>
                <a:cubicBezTo>
                  <a:pt x="18833" y="9989"/>
                  <a:pt x="18855" y="9959"/>
                  <a:pt x="18894" y="9930"/>
                </a:cubicBezTo>
                <a:cubicBezTo>
                  <a:pt x="18854" y="9904"/>
                  <a:pt x="18829" y="9877"/>
                  <a:pt x="18809" y="9879"/>
                </a:cubicBezTo>
                <a:close/>
                <a:moveTo>
                  <a:pt x="18999" y="9934"/>
                </a:moveTo>
                <a:cubicBezTo>
                  <a:pt x="19003" y="9956"/>
                  <a:pt x="19036" y="9972"/>
                  <a:pt x="19056" y="9991"/>
                </a:cubicBezTo>
                <a:cubicBezTo>
                  <a:pt x="19074" y="9970"/>
                  <a:pt x="19105" y="9951"/>
                  <a:pt x="19107" y="9930"/>
                </a:cubicBezTo>
                <a:cubicBezTo>
                  <a:pt x="19108" y="9910"/>
                  <a:pt x="19079" y="9888"/>
                  <a:pt x="19050" y="9849"/>
                </a:cubicBezTo>
                <a:cubicBezTo>
                  <a:pt x="19024" y="9890"/>
                  <a:pt x="18996" y="9915"/>
                  <a:pt x="18999" y="9934"/>
                </a:cubicBezTo>
                <a:close/>
                <a:moveTo>
                  <a:pt x="19305" y="9880"/>
                </a:moveTo>
                <a:cubicBezTo>
                  <a:pt x="19284" y="9884"/>
                  <a:pt x="19269" y="9917"/>
                  <a:pt x="19251" y="9938"/>
                </a:cubicBezTo>
                <a:cubicBezTo>
                  <a:pt x="19272" y="9955"/>
                  <a:pt x="19293" y="9986"/>
                  <a:pt x="19314" y="9986"/>
                </a:cubicBezTo>
                <a:cubicBezTo>
                  <a:pt x="19334" y="9987"/>
                  <a:pt x="19355" y="9956"/>
                  <a:pt x="19393" y="9925"/>
                </a:cubicBezTo>
                <a:cubicBezTo>
                  <a:pt x="19350" y="9901"/>
                  <a:pt x="19324" y="9876"/>
                  <a:pt x="19305" y="9880"/>
                </a:cubicBezTo>
                <a:close/>
                <a:moveTo>
                  <a:pt x="19608" y="9937"/>
                </a:moveTo>
                <a:cubicBezTo>
                  <a:pt x="19607" y="9916"/>
                  <a:pt x="19577" y="9882"/>
                  <a:pt x="19558" y="9880"/>
                </a:cubicBezTo>
                <a:cubicBezTo>
                  <a:pt x="19539" y="9878"/>
                  <a:pt x="19505" y="9909"/>
                  <a:pt x="19501" y="9929"/>
                </a:cubicBezTo>
                <a:cubicBezTo>
                  <a:pt x="19497" y="9949"/>
                  <a:pt x="19523" y="9975"/>
                  <a:pt x="19547" y="10017"/>
                </a:cubicBezTo>
                <a:cubicBezTo>
                  <a:pt x="19578" y="9979"/>
                  <a:pt x="19608" y="9958"/>
                  <a:pt x="19608" y="9937"/>
                </a:cubicBezTo>
                <a:close/>
                <a:moveTo>
                  <a:pt x="19799" y="9879"/>
                </a:moveTo>
                <a:cubicBezTo>
                  <a:pt x="19778" y="9881"/>
                  <a:pt x="19759" y="9912"/>
                  <a:pt x="19738" y="9931"/>
                </a:cubicBezTo>
                <a:cubicBezTo>
                  <a:pt x="19757" y="9951"/>
                  <a:pt x="19774" y="9984"/>
                  <a:pt x="19795" y="9988"/>
                </a:cubicBezTo>
                <a:cubicBezTo>
                  <a:pt x="19815" y="9991"/>
                  <a:pt x="19840" y="9962"/>
                  <a:pt x="19882" y="9935"/>
                </a:cubicBezTo>
                <a:cubicBezTo>
                  <a:pt x="19842" y="9906"/>
                  <a:pt x="19819" y="9877"/>
                  <a:pt x="19799" y="9879"/>
                </a:cubicBezTo>
                <a:close/>
                <a:moveTo>
                  <a:pt x="20041" y="9878"/>
                </a:moveTo>
                <a:cubicBezTo>
                  <a:pt x="20020" y="9881"/>
                  <a:pt x="19987" y="9915"/>
                  <a:pt x="19988" y="9934"/>
                </a:cubicBezTo>
                <a:cubicBezTo>
                  <a:pt x="19989" y="9954"/>
                  <a:pt x="20022" y="9986"/>
                  <a:pt x="20043" y="9988"/>
                </a:cubicBezTo>
                <a:cubicBezTo>
                  <a:pt x="20064" y="9990"/>
                  <a:pt x="20087" y="9959"/>
                  <a:pt x="20127" y="9931"/>
                </a:cubicBezTo>
                <a:cubicBezTo>
                  <a:pt x="20086" y="9904"/>
                  <a:pt x="20062" y="9876"/>
                  <a:pt x="20041" y="9878"/>
                </a:cubicBezTo>
                <a:close/>
                <a:moveTo>
                  <a:pt x="20230" y="9931"/>
                </a:moveTo>
                <a:cubicBezTo>
                  <a:pt x="20232" y="9953"/>
                  <a:pt x="20265" y="9972"/>
                  <a:pt x="20284" y="9992"/>
                </a:cubicBezTo>
                <a:cubicBezTo>
                  <a:pt x="20304" y="9972"/>
                  <a:pt x="20336" y="9955"/>
                  <a:pt x="20339" y="9933"/>
                </a:cubicBezTo>
                <a:cubicBezTo>
                  <a:pt x="20342" y="9913"/>
                  <a:pt x="20313" y="9889"/>
                  <a:pt x="20287" y="9848"/>
                </a:cubicBezTo>
                <a:cubicBezTo>
                  <a:pt x="20258" y="9888"/>
                  <a:pt x="20228" y="9911"/>
                  <a:pt x="20230" y="9931"/>
                </a:cubicBezTo>
                <a:close/>
                <a:moveTo>
                  <a:pt x="20486" y="9930"/>
                </a:moveTo>
                <a:cubicBezTo>
                  <a:pt x="20488" y="9952"/>
                  <a:pt x="20519" y="9971"/>
                  <a:pt x="20538" y="9991"/>
                </a:cubicBezTo>
                <a:cubicBezTo>
                  <a:pt x="20558" y="9973"/>
                  <a:pt x="20591" y="9956"/>
                  <a:pt x="20595" y="9934"/>
                </a:cubicBezTo>
                <a:cubicBezTo>
                  <a:pt x="20598" y="9915"/>
                  <a:pt x="20570" y="9889"/>
                  <a:pt x="20545" y="9848"/>
                </a:cubicBezTo>
                <a:cubicBezTo>
                  <a:pt x="20515" y="9887"/>
                  <a:pt x="20484" y="9910"/>
                  <a:pt x="20486" y="9930"/>
                </a:cubicBezTo>
                <a:close/>
                <a:moveTo>
                  <a:pt x="20841" y="9935"/>
                </a:moveTo>
                <a:cubicBezTo>
                  <a:pt x="20839" y="9914"/>
                  <a:pt x="20808" y="9880"/>
                  <a:pt x="20787" y="9879"/>
                </a:cubicBezTo>
                <a:cubicBezTo>
                  <a:pt x="20769" y="9877"/>
                  <a:pt x="20734" y="9909"/>
                  <a:pt x="20731" y="9931"/>
                </a:cubicBezTo>
                <a:cubicBezTo>
                  <a:pt x="20728" y="9951"/>
                  <a:pt x="20756" y="9977"/>
                  <a:pt x="20781" y="10019"/>
                </a:cubicBezTo>
                <a:cubicBezTo>
                  <a:pt x="20811" y="9979"/>
                  <a:pt x="20842" y="9956"/>
                  <a:pt x="20841" y="9935"/>
                </a:cubicBezTo>
                <a:close/>
                <a:moveTo>
                  <a:pt x="21083" y="9932"/>
                </a:moveTo>
                <a:cubicBezTo>
                  <a:pt x="21081" y="9911"/>
                  <a:pt x="21046" y="9877"/>
                  <a:pt x="21028" y="9878"/>
                </a:cubicBezTo>
                <a:cubicBezTo>
                  <a:pt x="21007" y="9879"/>
                  <a:pt x="20975" y="9913"/>
                  <a:pt x="20973" y="9934"/>
                </a:cubicBezTo>
                <a:cubicBezTo>
                  <a:pt x="20971" y="9955"/>
                  <a:pt x="21001" y="9978"/>
                  <a:pt x="21031" y="10019"/>
                </a:cubicBezTo>
                <a:cubicBezTo>
                  <a:pt x="21057" y="9978"/>
                  <a:pt x="21086" y="9953"/>
                  <a:pt x="21083" y="9932"/>
                </a:cubicBezTo>
                <a:close/>
                <a:moveTo>
                  <a:pt x="21274" y="9878"/>
                </a:moveTo>
                <a:cubicBezTo>
                  <a:pt x="21253" y="9880"/>
                  <a:pt x="21219" y="9913"/>
                  <a:pt x="21219" y="9932"/>
                </a:cubicBezTo>
                <a:cubicBezTo>
                  <a:pt x="21219" y="9952"/>
                  <a:pt x="21252" y="9986"/>
                  <a:pt x="21273" y="9988"/>
                </a:cubicBezTo>
                <a:cubicBezTo>
                  <a:pt x="21294" y="9991"/>
                  <a:pt x="21318" y="9961"/>
                  <a:pt x="21359" y="9933"/>
                </a:cubicBezTo>
                <a:cubicBezTo>
                  <a:pt x="21319" y="9905"/>
                  <a:pt x="21295" y="9876"/>
                  <a:pt x="21274" y="9878"/>
                </a:cubicBezTo>
                <a:close/>
                <a:moveTo>
                  <a:pt x="21511" y="9879"/>
                </a:moveTo>
                <a:cubicBezTo>
                  <a:pt x="21490" y="9884"/>
                  <a:pt x="21475" y="9918"/>
                  <a:pt x="21458" y="9939"/>
                </a:cubicBezTo>
                <a:cubicBezTo>
                  <a:pt x="21479" y="9956"/>
                  <a:pt x="21501" y="9987"/>
                  <a:pt x="21523" y="9988"/>
                </a:cubicBezTo>
                <a:cubicBezTo>
                  <a:pt x="21543" y="9988"/>
                  <a:pt x="21564" y="9956"/>
                  <a:pt x="21602" y="9923"/>
                </a:cubicBezTo>
                <a:cubicBezTo>
                  <a:pt x="21558" y="9900"/>
                  <a:pt x="21531" y="9874"/>
                  <a:pt x="21511" y="9879"/>
                </a:cubicBezTo>
                <a:close/>
                <a:moveTo>
                  <a:pt x="20036" y="9622"/>
                </a:moveTo>
                <a:cubicBezTo>
                  <a:pt x="20001" y="9619"/>
                  <a:pt x="19976" y="9649"/>
                  <a:pt x="19987" y="9682"/>
                </a:cubicBezTo>
                <a:cubicBezTo>
                  <a:pt x="19995" y="9704"/>
                  <a:pt x="20026" y="9731"/>
                  <a:pt x="20047" y="9731"/>
                </a:cubicBezTo>
                <a:cubicBezTo>
                  <a:pt x="20068" y="9732"/>
                  <a:pt x="20089" y="9700"/>
                  <a:pt x="20127" y="9669"/>
                </a:cubicBezTo>
                <a:cubicBezTo>
                  <a:pt x="20083" y="9645"/>
                  <a:pt x="20060" y="9623"/>
                  <a:pt x="20036" y="9622"/>
                </a:cubicBezTo>
                <a:close/>
                <a:moveTo>
                  <a:pt x="20340" y="9671"/>
                </a:moveTo>
                <a:cubicBezTo>
                  <a:pt x="20343" y="9636"/>
                  <a:pt x="20313" y="9611"/>
                  <a:pt x="20280" y="9622"/>
                </a:cubicBezTo>
                <a:cubicBezTo>
                  <a:pt x="20258" y="9630"/>
                  <a:pt x="20231" y="9662"/>
                  <a:pt x="20231" y="9683"/>
                </a:cubicBezTo>
                <a:cubicBezTo>
                  <a:pt x="20230" y="9703"/>
                  <a:pt x="20262" y="9724"/>
                  <a:pt x="20293" y="9762"/>
                </a:cubicBezTo>
                <a:cubicBezTo>
                  <a:pt x="20317" y="9719"/>
                  <a:pt x="20338" y="9696"/>
                  <a:pt x="20340" y="9671"/>
                </a:cubicBezTo>
                <a:close/>
                <a:moveTo>
                  <a:pt x="20594" y="9680"/>
                </a:moveTo>
                <a:cubicBezTo>
                  <a:pt x="20593" y="9659"/>
                  <a:pt x="20562" y="9624"/>
                  <a:pt x="20544" y="9624"/>
                </a:cubicBezTo>
                <a:cubicBezTo>
                  <a:pt x="20524" y="9623"/>
                  <a:pt x="20489" y="9654"/>
                  <a:pt x="20486" y="9674"/>
                </a:cubicBezTo>
                <a:cubicBezTo>
                  <a:pt x="20482" y="9695"/>
                  <a:pt x="20511" y="9720"/>
                  <a:pt x="20537" y="9763"/>
                </a:cubicBezTo>
                <a:cubicBezTo>
                  <a:pt x="20566" y="9723"/>
                  <a:pt x="20596" y="9701"/>
                  <a:pt x="20594" y="9680"/>
                </a:cubicBezTo>
                <a:close/>
                <a:moveTo>
                  <a:pt x="20782" y="9623"/>
                </a:moveTo>
                <a:cubicBezTo>
                  <a:pt x="20761" y="9627"/>
                  <a:pt x="20730" y="9662"/>
                  <a:pt x="20732" y="9680"/>
                </a:cubicBezTo>
                <a:cubicBezTo>
                  <a:pt x="20734" y="9700"/>
                  <a:pt x="20768" y="9731"/>
                  <a:pt x="20789" y="9732"/>
                </a:cubicBezTo>
                <a:cubicBezTo>
                  <a:pt x="20810" y="9733"/>
                  <a:pt x="20832" y="9702"/>
                  <a:pt x="20871" y="9672"/>
                </a:cubicBezTo>
                <a:cubicBezTo>
                  <a:pt x="20828" y="9647"/>
                  <a:pt x="20803" y="9620"/>
                  <a:pt x="20782" y="9623"/>
                </a:cubicBezTo>
                <a:close/>
                <a:moveTo>
                  <a:pt x="21024" y="9623"/>
                </a:moveTo>
                <a:cubicBezTo>
                  <a:pt x="21003" y="9628"/>
                  <a:pt x="20988" y="9661"/>
                  <a:pt x="20970" y="9683"/>
                </a:cubicBezTo>
                <a:cubicBezTo>
                  <a:pt x="20991" y="9700"/>
                  <a:pt x="21012" y="9731"/>
                  <a:pt x="21034" y="9732"/>
                </a:cubicBezTo>
                <a:cubicBezTo>
                  <a:pt x="21054" y="9733"/>
                  <a:pt x="21076" y="9701"/>
                  <a:pt x="21114" y="9668"/>
                </a:cubicBezTo>
                <a:cubicBezTo>
                  <a:pt x="21071" y="9645"/>
                  <a:pt x="21044" y="9619"/>
                  <a:pt x="21024" y="9623"/>
                </a:cubicBezTo>
                <a:close/>
                <a:moveTo>
                  <a:pt x="21276" y="9622"/>
                </a:moveTo>
                <a:cubicBezTo>
                  <a:pt x="21254" y="9624"/>
                  <a:pt x="21219" y="9656"/>
                  <a:pt x="21219" y="9675"/>
                </a:cubicBezTo>
                <a:cubicBezTo>
                  <a:pt x="21219" y="9695"/>
                  <a:pt x="21250" y="9729"/>
                  <a:pt x="21272" y="9732"/>
                </a:cubicBezTo>
                <a:cubicBezTo>
                  <a:pt x="21292" y="9735"/>
                  <a:pt x="21317" y="9706"/>
                  <a:pt x="21359" y="9679"/>
                </a:cubicBezTo>
                <a:cubicBezTo>
                  <a:pt x="21320" y="9651"/>
                  <a:pt x="21296" y="9621"/>
                  <a:pt x="21276" y="9622"/>
                </a:cubicBezTo>
                <a:close/>
                <a:moveTo>
                  <a:pt x="21515" y="9622"/>
                </a:moveTo>
                <a:cubicBezTo>
                  <a:pt x="21493" y="9626"/>
                  <a:pt x="21476" y="9659"/>
                  <a:pt x="21457" y="9679"/>
                </a:cubicBezTo>
                <a:cubicBezTo>
                  <a:pt x="21477" y="9698"/>
                  <a:pt x="21497" y="9730"/>
                  <a:pt x="21519" y="9732"/>
                </a:cubicBezTo>
                <a:cubicBezTo>
                  <a:pt x="21539" y="9734"/>
                  <a:pt x="21562" y="9704"/>
                  <a:pt x="21602" y="9674"/>
                </a:cubicBezTo>
                <a:cubicBezTo>
                  <a:pt x="21560" y="9647"/>
                  <a:pt x="21535" y="9619"/>
                  <a:pt x="21515" y="9622"/>
                </a:cubicBezTo>
                <a:close/>
                <a:moveTo>
                  <a:pt x="21827" y="9680"/>
                </a:moveTo>
                <a:cubicBezTo>
                  <a:pt x="21825" y="9659"/>
                  <a:pt x="21794" y="9623"/>
                  <a:pt x="21775" y="9623"/>
                </a:cubicBezTo>
                <a:cubicBezTo>
                  <a:pt x="21755" y="9622"/>
                  <a:pt x="21720" y="9653"/>
                  <a:pt x="21717" y="9674"/>
                </a:cubicBezTo>
                <a:cubicBezTo>
                  <a:pt x="21713" y="9695"/>
                  <a:pt x="21742" y="9721"/>
                  <a:pt x="21768" y="9764"/>
                </a:cubicBezTo>
                <a:cubicBezTo>
                  <a:pt x="21798" y="9724"/>
                  <a:pt x="21828" y="9701"/>
                  <a:pt x="21827" y="9680"/>
                </a:cubicBezTo>
                <a:close/>
                <a:moveTo>
                  <a:pt x="21961" y="9677"/>
                </a:moveTo>
                <a:cubicBezTo>
                  <a:pt x="21964" y="9699"/>
                  <a:pt x="21993" y="9730"/>
                  <a:pt x="22015" y="9734"/>
                </a:cubicBezTo>
                <a:cubicBezTo>
                  <a:pt x="22053" y="9740"/>
                  <a:pt x="22082" y="9710"/>
                  <a:pt x="22074" y="9671"/>
                </a:cubicBezTo>
                <a:cubicBezTo>
                  <a:pt x="22069" y="9648"/>
                  <a:pt x="22042" y="9629"/>
                  <a:pt x="22012" y="9593"/>
                </a:cubicBezTo>
                <a:cubicBezTo>
                  <a:pt x="21986" y="9633"/>
                  <a:pt x="21958" y="9657"/>
                  <a:pt x="21961" y="9677"/>
                </a:cubicBezTo>
                <a:close/>
                <a:moveTo>
                  <a:pt x="22260" y="9621"/>
                </a:moveTo>
                <a:cubicBezTo>
                  <a:pt x="22238" y="9624"/>
                  <a:pt x="22207" y="9653"/>
                  <a:pt x="22203" y="9675"/>
                </a:cubicBezTo>
                <a:cubicBezTo>
                  <a:pt x="22197" y="9713"/>
                  <a:pt x="22226" y="9742"/>
                  <a:pt x="22265" y="9734"/>
                </a:cubicBezTo>
                <a:cubicBezTo>
                  <a:pt x="22289" y="9729"/>
                  <a:pt x="22307" y="9702"/>
                  <a:pt x="22344" y="9672"/>
                </a:cubicBezTo>
                <a:cubicBezTo>
                  <a:pt x="22305" y="9647"/>
                  <a:pt x="22281" y="9619"/>
                  <a:pt x="22260" y="9621"/>
                </a:cubicBezTo>
                <a:close/>
                <a:moveTo>
                  <a:pt x="22506" y="9621"/>
                </a:moveTo>
                <a:cubicBezTo>
                  <a:pt x="22484" y="9623"/>
                  <a:pt x="22453" y="9653"/>
                  <a:pt x="22449" y="9674"/>
                </a:cubicBezTo>
                <a:cubicBezTo>
                  <a:pt x="22442" y="9712"/>
                  <a:pt x="22469" y="9742"/>
                  <a:pt x="22509" y="9734"/>
                </a:cubicBezTo>
                <a:cubicBezTo>
                  <a:pt x="22533" y="9729"/>
                  <a:pt x="22552" y="9703"/>
                  <a:pt x="22589" y="9674"/>
                </a:cubicBezTo>
                <a:cubicBezTo>
                  <a:pt x="22550" y="9648"/>
                  <a:pt x="22526" y="9619"/>
                  <a:pt x="22506" y="9621"/>
                </a:cubicBezTo>
                <a:close/>
                <a:moveTo>
                  <a:pt x="22816" y="9678"/>
                </a:moveTo>
                <a:cubicBezTo>
                  <a:pt x="22814" y="9657"/>
                  <a:pt x="22781" y="9624"/>
                  <a:pt x="22761" y="9623"/>
                </a:cubicBezTo>
                <a:cubicBezTo>
                  <a:pt x="22742" y="9622"/>
                  <a:pt x="22708" y="9655"/>
                  <a:pt x="22706" y="9677"/>
                </a:cubicBezTo>
                <a:cubicBezTo>
                  <a:pt x="22703" y="9697"/>
                  <a:pt x="22732" y="9722"/>
                  <a:pt x="22759" y="9763"/>
                </a:cubicBezTo>
                <a:cubicBezTo>
                  <a:pt x="22788" y="9723"/>
                  <a:pt x="22818" y="9699"/>
                  <a:pt x="22816" y="9678"/>
                </a:cubicBezTo>
                <a:close/>
                <a:moveTo>
                  <a:pt x="22949" y="9674"/>
                </a:moveTo>
                <a:cubicBezTo>
                  <a:pt x="22951" y="9696"/>
                  <a:pt x="22983" y="9715"/>
                  <a:pt x="23001" y="9735"/>
                </a:cubicBezTo>
                <a:cubicBezTo>
                  <a:pt x="23021" y="9717"/>
                  <a:pt x="23053" y="9700"/>
                  <a:pt x="23057" y="9679"/>
                </a:cubicBezTo>
                <a:cubicBezTo>
                  <a:pt x="23060" y="9660"/>
                  <a:pt x="23033" y="9635"/>
                  <a:pt x="23008" y="9593"/>
                </a:cubicBezTo>
                <a:cubicBezTo>
                  <a:pt x="22978" y="9632"/>
                  <a:pt x="22948" y="9655"/>
                  <a:pt x="22949" y="9674"/>
                </a:cubicBezTo>
                <a:close/>
                <a:moveTo>
                  <a:pt x="16295" y="9923"/>
                </a:moveTo>
                <a:cubicBezTo>
                  <a:pt x="16294" y="9940"/>
                  <a:pt x="16322" y="9968"/>
                  <a:pt x="16342" y="9973"/>
                </a:cubicBezTo>
                <a:cubicBezTo>
                  <a:pt x="16376" y="9982"/>
                  <a:pt x="16405" y="9958"/>
                  <a:pt x="16402" y="9923"/>
                </a:cubicBezTo>
                <a:cubicBezTo>
                  <a:pt x="16399" y="9899"/>
                  <a:pt x="16374" y="9878"/>
                  <a:pt x="16347" y="9835"/>
                </a:cubicBezTo>
                <a:cubicBezTo>
                  <a:pt x="16320" y="9878"/>
                  <a:pt x="16295" y="9900"/>
                  <a:pt x="16295" y="9923"/>
                </a:cubicBezTo>
                <a:close/>
                <a:moveTo>
                  <a:pt x="16589" y="9867"/>
                </a:moveTo>
                <a:cubicBezTo>
                  <a:pt x="16568" y="9871"/>
                  <a:pt x="16544" y="9902"/>
                  <a:pt x="16537" y="9926"/>
                </a:cubicBezTo>
                <a:cubicBezTo>
                  <a:pt x="16534" y="9937"/>
                  <a:pt x="16569" y="9972"/>
                  <a:pt x="16587" y="9972"/>
                </a:cubicBezTo>
                <a:cubicBezTo>
                  <a:pt x="16609" y="9973"/>
                  <a:pt x="16632" y="9949"/>
                  <a:pt x="16676" y="9922"/>
                </a:cubicBezTo>
                <a:cubicBezTo>
                  <a:pt x="16633" y="9893"/>
                  <a:pt x="16608" y="9864"/>
                  <a:pt x="16589" y="9867"/>
                </a:cubicBezTo>
                <a:close/>
                <a:moveTo>
                  <a:pt x="16888" y="9915"/>
                </a:moveTo>
                <a:cubicBezTo>
                  <a:pt x="16883" y="9894"/>
                  <a:pt x="16850" y="9872"/>
                  <a:pt x="16826" y="9868"/>
                </a:cubicBezTo>
                <a:cubicBezTo>
                  <a:pt x="16814" y="9865"/>
                  <a:pt x="16781" y="9902"/>
                  <a:pt x="16782" y="9920"/>
                </a:cubicBezTo>
                <a:cubicBezTo>
                  <a:pt x="16783" y="9943"/>
                  <a:pt x="16809" y="9964"/>
                  <a:pt x="16839" y="10006"/>
                </a:cubicBezTo>
                <a:cubicBezTo>
                  <a:pt x="16865" y="9961"/>
                  <a:pt x="16893" y="9934"/>
                  <a:pt x="16888" y="9915"/>
                </a:cubicBezTo>
                <a:close/>
                <a:moveTo>
                  <a:pt x="17038" y="9921"/>
                </a:moveTo>
                <a:cubicBezTo>
                  <a:pt x="17036" y="9938"/>
                  <a:pt x="17064" y="9968"/>
                  <a:pt x="17084" y="9974"/>
                </a:cubicBezTo>
                <a:cubicBezTo>
                  <a:pt x="17117" y="9984"/>
                  <a:pt x="17148" y="9961"/>
                  <a:pt x="17145" y="9925"/>
                </a:cubicBezTo>
                <a:cubicBezTo>
                  <a:pt x="17144" y="9901"/>
                  <a:pt x="17120" y="9878"/>
                  <a:pt x="17093" y="9834"/>
                </a:cubicBezTo>
                <a:cubicBezTo>
                  <a:pt x="17065" y="9876"/>
                  <a:pt x="17039" y="9898"/>
                  <a:pt x="17038" y="9921"/>
                </a:cubicBezTo>
                <a:close/>
                <a:moveTo>
                  <a:pt x="17327" y="9867"/>
                </a:moveTo>
                <a:cubicBezTo>
                  <a:pt x="17306" y="9874"/>
                  <a:pt x="17285" y="9907"/>
                  <a:pt x="17281" y="9931"/>
                </a:cubicBezTo>
                <a:cubicBezTo>
                  <a:pt x="17279" y="9943"/>
                  <a:pt x="17318" y="9975"/>
                  <a:pt x="17336" y="9973"/>
                </a:cubicBezTo>
                <a:cubicBezTo>
                  <a:pt x="17358" y="9971"/>
                  <a:pt x="17379" y="9945"/>
                  <a:pt x="17420" y="9913"/>
                </a:cubicBezTo>
                <a:cubicBezTo>
                  <a:pt x="17374" y="9889"/>
                  <a:pt x="17346" y="9862"/>
                  <a:pt x="17327" y="9867"/>
                </a:cubicBezTo>
                <a:close/>
                <a:moveTo>
                  <a:pt x="17573" y="9866"/>
                </a:moveTo>
                <a:cubicBezTo>
                  <a:pt x="17538" y="9863"/>
                  <a:pt x="17515" y="9894"/>
                  <a:pt x="17525" y="9928"/>
                </a:cubicBezTo>
                <a:cubicBezTo>
                  <a:pt x="17531" y="9948"/>
                  <a:pt x="17561" y="9975"/>
                  <a:pt x="17578" y="9973"/>
                </a:cubicBezTo>
                <a:cubicBezTo>
                  <a:pt x="17601" y="9972"/>
                  <a:pt x="17623" y="9946"/>
                  <a:pt x="17665" y="9917"/>
                </a:cubicBezTo>
                <a:cubicBezTo>
                  <a:pt x="17620" y="9891"/>
                  <a:pt x="17598" y="9867"/>
                  <a:pt x="17573" y="9866"/>
                </a:cubicBezTo>
                <a:close/>
                <a:moveTo>
                  <a:pt x="21827" y="8943"/>
                </a:moveTo>
                <a:cubicBezTo>
                  <a:pt x="21823" y="8921"/>
                  <a:pt x="21790" y="8904"/>
                  <a:pt x="21770" y="8885"/>
                </a:cubicBezTo>
                <a:cubicBezTo>
                  <a:pt x="21751" y="8905"/>
                  <a:pt x="21719" y="8925"/>
                  <a:pt x="21717" y="8947"/>
                </a:cubicBezTo>
                <a:cubicBezTo>
                  <a:pt x="21715" y="8967"/>
                  <a:pt x="21745" y="8990"/>
                  <a:pt x="21775" y="9030"/>
                </a:cubicBezTo>
                <a:cubicBezTo>
                  <a:pt x="21802" y="8988"/>
                  <a:pt x="21830" y="8963"/>
                  <a:pt x="21827" y="8943"/>
                </a:cubicBezTo>
                <a:close/>
                <a:moveTo>
                  <a:pt x="22022" y="8887"/>
                </a:moveTo>
                <a:cubicBezTo>
                  <a:pt x="21981" y="8879"/>
                  <a:pt x="21954" y="8910"/>
                  <a:pt x="21961" y="8947"/>
                </a:cubicBezTo>
                <a:cubicBezTo>
                  <a:pt x="21965" y="8969"/>
                  <a:pt x="21996" y="8998"/>
                  <a:pt x="22017" y="9000"/>
                </a:cubicBezTo>
                <a:cubicBezTo>
                  <a:pt x="22038" y="9002"/>
                  <a:pt x="22062" y="8974"/>
                  <a:pt x="22101" y="8948"/>
                </a:cubicBezTo>
                <a:cubicBezTo>
                  <a:pt x="22064" y="8919"/>
                  <a:pt x="22045" y="8892"/>
                  <a:pt x="22022" y="8887"/>
                </a:cubicBezTo>
                <a:close/>
                <a:moveTo>
                  <a:pt x="22203" y="8940"/>
                </a:moveTo>
                <a:cubicBezTo>
                  <a:pt x="22195" y="8980"/>
                  <a:pt x="22225" y="9007"/>
                  <a:pt x="22263" y="9000"/>
                </a:cubicBezTo>
                <a:cubicBezTo>
                  <a:pt x="22284" y="8996"/>
                  <a:pt x="22314" y="8965"/>
                  <a:pt x="22316" y="8944"/>
                </a:cubicBezTo>
                <a:cubicBezTo>
                  <a:pt x="22318" y="8923"/>
                  <a:pt x="22290" y="8899"/>
                  <a:pt x="22264" y="8860"/>
                </a:cubicBezTo>
                <a:cubicBezTo>
                  <a:pt x="22234" y="8897"/>
                  <a:pt x="22208" y="8916"/>
                  <a:pt x="22203" y="8940"/>
                </a:cubicBezTo>
                <a:close/>
                <a:moveTo>
                  <a:pt x="22452" y="8949"/>
                </a:moveTo>
                <a:cubicBezTo>
                  <a:pt x="22456" y="8969"/>
                  <a:pt x="22491" y="8999"/>
                  <a:pt x="22509" y="8997"/>
                </a:cubicBezTo>
                <a:cubicBezTo>
                  <a:pt x="22529" y="8994"/>
                  <a:pt x="22558" y="8960"/>
                  <a:pt x="22559" y="8939"/>
                </a:cubicBezTo>
                <a:cubicBezTo>
                  <a:pt x="22559" y="8919"/>
                  <a:pt x="22528" y="8898"/>
                  <a:pt x="22497" y="8860"/>
                </a:cubicBezTo>
                <a:cubicBezTo>
                  <a:pt x="22474" y="8903"/>
                  <a:pt x="22448" y="8929"/>
                  <a:pt x="22452" y="8949"/>
                </a:cubicBezTo>
                <a:close/>
                <a:moveTo>
                  <a:pt x="24425" y="8940"/>
                </a:moveTo>
                <a:cubicBezTo>
                  <a:pt x="24426" y="8961"/>
                  <a:pt x="24452" y="8994"/>
                  <a:pt x="24473" y="9000"/>
                </a:cubicBezTo>
                <a:cubicBezTo>
                  <a:pt x="24511" y="9010"/>
                  <a:pt x="24542" y="8983"/>
                  <a:pt x="24538" y="8943"/>
                </a:cubicBezTo>
                <a:cubicBezTo>
                  <a:pt x="24535" y="8920"/>
                  <a:pt x="24509" y="8899"/>
                  <a:pt x="24481" y="8860"/>
                </a:cubicBezTo>
                <a:cubicBezTo>
                  <a:pt x="24454" y="8897"/>
                  <a:pt x="24425" y="8919"/>
                  <a:pt x="24425" y="8940"/>
                </a:cubicBezTo>
                <a:close/>
                <a:moveTo>
                  <a:pt x="20228" y="15841"/>
                </a:moveTo>
                <a:cubicBezTo>
                  <a:pt x="20220" y="15882"/>
                  <a:pt x="20250" y="15909"/>
                  <a:pt x="20288" y="15902"/>
                </a:cubicBezTo>
                <a:cubicBezTo>
                  <a:pt x="20310" y="15898"/>
                  <a:pt x="20339" y="15866"/>
                  <a:pt x="20341" y="15845"/>
                </a:cubicBezTo>
                <a:cubicBezTo>
                  <a:pt x="20343" y="15824"/>
                  <a:pt x="20314" y="15800"/>
                  <a:pt x="20288" y="15761"/>
                </a:cubicBezTo>
                <a:cubicBezTo>
                  <a:pt x="20259" y="15798"/>
                  <a:pt x="20232" y="15817"/>
                  <a:pt x="20228" y="15841"/>
                </a:cubicBezTo>
                <a:close/>
                <a:moveTo>
                  <a:pt x="11668" y="15780"/>
                </a:moveTo>
                <a:cubicBezTo>
                  <a:pt x="11646" y="15781"/>
                  <a:pt x="11613" y="15808"/>
                  <a:pt x="11608" y="15830"/>
                </a:cubicBezTo>
                <a:cubicBezTo>
                  <a:pt x="11598" y="15868"/>
                  <a:pt x="11627" y="15897"/>
                  <a:pt x="11666" y="15892"/>
                </a:cubicBezTo>
                <a:cubicBezTo>
                  <a:pt x="11690" y="15889"/>
                  <a:pt x="11710" y="15863"/>
                  <a:pt x="11748" y="15835"/>
                </a:cubicBezTo>
                <a:cubicBezTo>
                  <a:pt x="11711" y="15807"/>
                  <a:pt x="11688" y="15778"/>
                  <a:pt x="11668" y="15780"/>
                </a:cubicBezTo>
                <a:close/>
                <a:moveTo>
                  <a:pt x="11422" y="15779"/>
                </a:moveTo>
                <a:cubicBezTo>
                  <a:pt x="11400" y="15781"/>
                  <a:pt x="11369" y="15810"/>
                  <a:pt x="11365" y="15832"/>
                </a:cubicBezTo>
                <a:cubicBezTo>
                  <a:pt x="11358" y="15870"/>
                  <a:pt x="11385" y="15900"/>
                  <a:pt x="11426" y="15892"/>
                </a:cubicBezTo>
                <a:cubicBezTo>
                  <a:pt x="11449" y="15887"/>
                  <a:pt x="11469" y="15861"/>
                  <a:pt x="11506" y="15831"/>
                </a:cubicBezTo>
                <a:cubicBezTo>
                  <a:pt x="11466" y="15805"/>
                  <a:pt x="11442" y="15777"/>
                  <a:pt x="11422" y="15779"/>
                </a:cubicBezTo>
                <a:close/>
                <a:moveTo>
                  <a:pt x="11223" y="15834"/>
                </a:moveTo>
                <a:cubicBezTo>
                  <a:pt x="11227" y="15794"/>
                  <a:pt x="11194" y="15768"/>
                  <a:pt x="11157" y="15779"/>
                </a:cubicBezTo>
                <a:cubicBezTo>
                  <a:pt x="11136" y="15785"/>
                  <a:pt x="11110" y="15819"/>
                  <a:pt x="11110" y="15841"/>
                </a:cubicBezTo>
                <a:cubicBezTo>
                  <a:pt x="11110" y="15862"/>
                  <a:pt x="11140" y="15883"/>
                  <a:pt x="11169" y="15920"/>
                </a:cubicBezTo>
                <a:cubicBezTo>
                  <a:pt x="11196" y="15880"/>
                  <a:pt x="11221" y="15858"/>
                  <a:pt x="11223" y="15834"/>
                </a:cubicBezTo>
                <a:close/>
                <a:moveTo>
                  <a:pt x="10927" y="15780"/>
                </a:moveTo>
                <a:cubicBezTo>
                  <a:pt x="10905" y="15780"/>
                  <a:pt x="10871" y="15805"/>
                  <a:pt x="10864" y="15826"/>
                </a:cubicBezTo>
                <a:cubicBezTo>
                  <a:pt x="10852" y="15865"/>
                  <a:pt x="10881" y="15895"/>
                  <a:pt x="10919" y="15893"/>
                </a:cubicBezTo>
                <a:cubicBezTo>
                  <a:pt x="10943" y="15891"/>
                  <a:pt x="10965" y="15866"/>
                  <a:pt x="11005" y="15839"/>
                </a:cubicBezTo>
                <a:cubicBezTo>
                  <a:pt x="10969" y="15810"/>
                  <a:pt x="10948" y="15779"/>
                  <a:pt x="10927" y="15780"/>
                </a:cubicBezTo>
                <a:close/>
                <a:moveTo>
                  <a:pt x="10621" y="15835"/>
                </a:moveTo>
                <a:cubicBezTo>
                  <a:pt x="10624" y="15857"/>
                  <a:pt x="10654" y="15888"/>
                  <a:pt x="10676" y="15892"/>
                </a:cubicBezTo>
                <a:cubicBezTo>
                  <a:pt x="10714" y="15898"/>
                  <a:pt x="10743" y="15868"/>
                  <a:pt x="10735" y="15829"/>
                </a:cubicBezTo>
                <a:cubicBezTo>
                  <a:pt x="10730" y="15806"/>
                  <a:pt x="10702" y="15787"/>
                  <a:pt x="10672" y="15750"/>
                </a:cubicBezTo>
                <a:cubicBezTo>
                  <a:pt x="10647" y="15790"/>
                  <a:pt x="10619" y="15815"/>
                  <a:pt x="10621" y="15835"/>
                </a:cubicBezTo>
                <a:close/>
                <a:moveTo>
                  <a:pt x="10489" y="15836"/>
                </a:moveTo>
                <a:cubicBezTo>
                  <a:pt x="10487" y="15814"/>
                  <a:pt x="10457" y="15783"/>
                  <a:pt x="10436" y="15778"/>
                </a:cubicBezTo>
                <a:cubicBezTo>
                  <a:pt x="10398" y="15771"/>
                  <a:pt x="10367" y="15799"/>
                  <a:pt x="10375" y="15839"/>
                </a:cubicBezTo>
                <a:cubicBezTo>
                  <a:pt x="10380" y="15863"/>
                  <a:pt x="10407" y="15882"/>
                  <a:pt x="10436" y="15920"/>
                </a:cubicBezTo>
                <a:cubicBezTo>
                  <a:pt x="10462" y="15880"/>
                  <a:pt x="10491" y="15857"/>
                  <a:pt x="10489" y="15836"/>
                </a:cubicBezTo>
                <a:close/>
                <a:moveTo>
                  <a:pt x="10247" y="15835"/>
                </a:moveTo>
                <a:cubicBezTo>
                  <a:pt x="10252" y="15796"/>
                  <a:pt x="10220" y="15768"/>
                  <a:pt x="10182" y="15779"/>
                </a:cubicBezTo>
                <a:cubicBezTo>
                  <a:pt x="10161" y="15785"/>
                  <a:pt x="10135" y="15818"/>
                  <a:pt x="10134" y="15840"/>
                </a:cubicBezTo>
                <a:cubicBezTo>
                  <a:pt x="10134" y="15861"/>
                  <a:pt x="10163" y="15883"/>
                  <a:pt x="10191" y="15920"/>
                </a:cubicBezTo>
                <a:cubicBezTo>
                  <a:pt x="10219" y="15881"/>
                  <a:pt x="10245" y="15859"/>
                  <a:pt x="10247" y="15835"/>
                </a:cubicBezTo>
                <a:close/>
                <a:moveTo>
                  <a:pt x="9878" y="15831"/>
                </a:moveTo>
                <a:cubicBezTo>
                  <a:pt x="9879" y="15853"/>
                  <a:pt x="9907" y="15886"/>
                  <a:pt x="9928" y="15892"/>
                </a:cubicBezTo>
                <a:cubicBezTo>
                  <a:pt x="9967" y="15901"/>
                  <a:pt x="9997" y="15872"/>
                  <a:pt x="9991" y="15833"/>
                </a:cubicBezTo>
                <a:cubicBezTo>
                  <a:pt x="9988" y="15809"/>
                  <a:pt x="9962" y="15788"/>
                  <a:pt x="9934" y="15750"/>
                </a:cubicBezTo>
                <a:cubicBezTo>
                  <a:pt x="9906" y="15788"/>
                  <a:pt x="9877" y="15811"/>
                  <a:pt x="9878" y="15831"/>
                </a:cubicBezTo>
                <a:close/>
                <a:moveTo>
                  <a:pt x="6243" y="9133"/>
                </a:moveTo>
                <a:cubicBezTo>
                  <a:pt x="6222" y="9134"/>
                  <a:pt x="6189" y="9162"/>
                  <a:pt x="6183" y="9183"/>
                </a:cubicBezTo>
                <a:cubicBezTo>
                  <a:pt x="6173" y="9221"/>
                  <a:pt x="6201" y="9252"/>
                  <a:pt x="6241" y="9247"/>
                </a:cubicBezTo>
                <a:cubicBezTo>
                  <a:pt x="6265" y="9244"/>
                  <a:pt x="6286" y="9218"/>
                  <a:pt x="6325" y="9190"/>
                </a:cubicBezTo>
                <a:cubicBezTo>
                  <a:pt x="6287" y="9162"/>
                  <a:pt x="6264" y="9133"/>
                  <a:pt x="6243" y="9133"/>
                </a:cubicBezTo>
                <a:close/>
                <a:moveTo>
                  <a:pt x="6741" y="9133"/>
                </a:moveTo>
                <a:cubicBezTo>
                  <a:pt x="6719" y="9135"/>
                  <a:pt x="6686" y="9162"/>
                  <a:pt x="6681" y="9184"/>
                </a:cubicBezTo>
                <a:cubicBezTo>
                  <a:pt x="6672" y="9222"/>
                  <a:pt x="6701" y="9252"/>
                  <a:pt x="6740" y="9247"/>
                </a:cubicBezTo>
                <a:cubicBezTo>
                  <a:pt x="6764" y="9244"/>
                  <a:pt x="6784" y="9217"/>
                  <a:pt x="6823" y="9189"/>
                </a:cubicBezTo>
                <a:cubicBezTo>
                  <a:pt x="6785" y="9161"/>
                  <a:pt x="6762" y="9132"/>
                  <a:pt x="6741" y="9133"/>
                </a:cubicBezTo>
                <a:close/>
                <a:moveTo>
                  <a:pt x="16154" y="9181"/>
                </a:moveTo>
                <a:cubicBezTo>
                  <a:pt x="16153" y="9164"/>
                  <a:pt x="16115" y="9133"/>
                  <a:pt x="16104" y="9137"/>
                </a:cubicBezTo>
                <a:cubicBezTo>
                  <a:pt x="16081" y="9145"/>
                  <a:pt x="16051" y="9171"/>
                  <a:pt x="16049" y="9192"/>
                </a:cubicBezTo>
                <a:cubicBezTo>
                  <a:pt x="16048" y="9211"/>
                  <a:pt x="16079" y="9234"/>
                  <a:pt x="16110" y="9274"/>
                </a:cubicBezTo>
                <a:cubicBezTo>
                  <a:pt x="16133" y="9229"/>
                  <a:pt x="16155" y="9204"/>
                  <a:pt x="16154" y="9181"/>
                </a:cubicBezTo>
                <a:close/>
                <a:moveTo>
                  <a:pt x="16294" y="9190"/>
                </a:moveTo>
                <a:cubicBezTo>
                  <a:pt x="16293" y="9208"/>
                  <a:pt x="16327" y="9244"/>
                  <a:pt x="16339" y="9242"/>
                </a:cubicBezTo>
                <a:cubicBezTo>
                  <a:pt x="16362" y="9237"/>
                  <a:pt x="16395" y="9214"/>
                  <a:pt x="16400" y="9193"/>
                </a:cubicBezTo>
                <a:cubicBezTo>
                  <a:pt x="16404" y="9174"/>
                  <a:pt x="16376" y="9148"/>
                  <a:pt x="16350" y="9103"/>
                </a:cubicBezTo>
                <a:cubicBezTo>
                  <a:pt x="16321" y="9146"/>
                  <a:pt x="16295" y="9167"/>
                  <a:pt x="16294" y="9190"/>
                </a:cubicBezTo>
                <a:close/>
                <a:moveTo>
                  <a:pt x="16591" y="9136"/>
                </a:moveTo>
                <a:cubicBezTo>
                  <a:pt x="16573" y="9135"/>
                  <a:pt x="16536" y="9167"/>
                  <a:pt x="16538" y="9179"/>
                </a:cubicBezTo>
                <a:cubicBezTo>
                  <a:pt x="16542" y="9203"/>
                  <a:pt x="16564" y="9236"/>
                  <a:pt x="16585" y="9242"/>
                </a:cubicBezTo>
                <a:cubicBezTo>
                  <a:pt x="16603" y="9247"/>
                  <a:pt x="16630" y="9220"/>
                  <a:pt x="16676" y="9194"/>
                </a:cubicBezTo>
                <a:cubicBezTo>
                  <a:pt x="16634" y="9164"/>
                  <a:pt x="16613" y="9138"/>
                  <a:pt x="16591" y="9136"/>
                </a:cubicBezTo>
                <a:close/>
                <a:moveTo>
                  <a:pt x="17143" y="8940"/>
                </a:moveTo>
                <a:cubicBezTo>
                  <a:pt x="17139" y="8919"/>
                  <a:pt x="17106" y="8897"/>
                  <a:pt x="17082" y="8892"/>
                </a:cubicBezTo>
                <a:cubicBezTo>
                  <a:pt x="17070" y="8889"/>
                  <a:pt x="17037" y="8926"/>
                  <a:pt x="17038" y="8943"/>
                </a:cubicBezTo>
                <a:cubicBezTo>
                  <a:pt x="17039" y="8966"/>
                  <a:pt x="17064" y="8987"/>
                  <a:pt x="17093" y="9030"/>
                </a:cubicBezTo>
                <a:cubicBezTo>
                  <a:pt x="17120" y="8985"/>
                  <a:pt x="17148" y="8959"/>
                  <a:pt x="17143" y="8940"/>
                </a:cubicBezTo>
                <a:close/>
                <a:moveTo>
                  <a:pt x="17280" y="8950"/>
                </a:moveTo>
                <a:cubicBezTo>
                  <a:pt x="17277" y="8985"/>
                  <a:pt x="17308" y="9007"/>
                  <a:pt x="17341" y="8997"/>
                </a:cubicBezTo>
                <a:cubicBezTo>
                  <a:pt x="17361" y="8991"/>
                  <a:pt x="17388" y="8962"/>
                  <a:pt x="17387" y="8945"/>
                </a:cubicBezTo>
                <a:cubicBezTo>
                  <a:pt x="17385" y="8922"/>
                  <a:pt x="17360" y="8901"/>
                  <a:pt x="17331" y="8859"/>
                </a:cubicBezTo>
                <a:cubicBezTo>
                  <a:pt x="17305" y="8903"/>
                  <a:pt x="17281" y="8926"/>
                  <a:pt x="17280" y="8950"/>
                </a:cubicBezTo>
                <a:close/>
                <a:moveTo>
                  <a:pt x="17579" y="8997"/>
                </a:moveTo>
                <a:cubicBezTo>
                  <a:pt x="17597" y="8998"/>
                  <a:pt x="17634" y="8965"/>
                  <a:pt x="17631" y="8953"/>
                </a:cubicBezTo>
                <a:cubicBezTo>
                  <a:pt x="17626" y="8929"/>
                  <a:pt x="17604" y="8896"/>
                  <a:pt x="17583" y="8891"/>
                </a:cubicBezTo>
                <a:cubicBezTo>
                  <a:pt x="17564" y="8887"/>
                  <a:pt x="17537" y="8915"/>
                  <a:pt x="17493" y="8941"/>
                </a:cubicBezTo>
                <a:cubicBezTo>
                  <a:pt x="17535" y="8971"/>
                  <a:pt x="17557" y="8996"/>
                  <a:pt x="17579" y="8997"/>
                </a:cubicBezTo>
                <a:close/>
                <a:moveTo>
                  <a:pt x="17874" y="8939"/>
                </a:moveTo>
                <a:cubicBezTo>
                  <a:pt x="17873" y="8921"/>
                  <a:pt x="17837" y="8887"/>
                  <a:pt x="17826" y="8891"/>
                </a:cubicBezTo>
                <a:cubicBezTo>
                  <a:pt x="17802" y="8898"/>
                  <a:pt x="17771" y="8923"/>
                  <a:pt x="17768" y="8945"/>
                </a:cubicBezTo>
                <a:cubicBezTo>
                  <a:pt x="17765" y="8964"/>
                  <a:pt x="17796" y="8988"/>
                  <a:pt x="17827" y="9031"/>
                </a:cubicBezTo>
                <a:cubicBezTo>
                  <a:pt x="17852" y="8985"/>
                  <a:pt x="17875" y="8961"/>
                  <a:pt x="17874" y="8939"/>
                </a:cubicBezTo>
                <a:close/>
                <a:moveTo>
                  <a:pt x="18062" y="8890"/>
                </a:moveTo>
                <a:cubicBezTo>
                  <a:pt x="18027" y="8887"/>
                  <a:pt x="18004" y="8917"/>
                  <a:pt x="18013" y="8951"/>
                </a:cubicBezTo>
                <a:cubicBezTo>
                  <a:pt x="18019" y="8971"/>
                  <a:pt x="18048" y="8998"/>
                  <a:pt x="18065" y="8997"/>
                </a:cubicBezTo>
                <a:cubicBezTo>
                  <a:pt x="18088" y="8996"/>
                  <a:pt x="18110" y="8971"/>
                  <a:pt x="18153" y="8943"/>
                </a:cubicBezTo>
                <a:cubicBezTo>
                  <a:pt x="18109" y="8916"/>
                  <a:pt x="18087" y="8892"/>
                  <a:pt x="18062" y="8890"/>
                </a:cubicBezTo>
                <a:close/>
                <a:moveTo>
                  <a:pt x="18321" y="8891"/>
                </a:moveTo>
                <a:cubicBezTo>
                  <a:pt x="18301" y="8894"/>
                  <a:pt x="18276" y="8926"/>
                  <a:pt x="18270" y="8950"/>
                </a:cubicBezTo>
                <a:cubicBezTo>
                  <a:pt x="18267" y="8961"/>
                  <a:pt x="18301" y="8997"/>
                  <a:pt x="18318" y="8997"/>
                </a:cubicBezTo>
                <a:cubicBezTo>
                  <a:pt x="18341" y="8997"/>
                  <a:pt x="18364" y="8973"/>
                  <a:pt x="18409" y="8947"/>
                </a:cubicBezTo>
                <a:cubicBezTo>
                  <a:pt x="18366" y="8918"/>
                  <a:pt x="18341" y="8888"/>
                  <a:pt x="18321" y="8891"/>
                </a:cubicBezTo>
                <a:close/>
                <a:moveTo>
                  <a:pt x="18618" y="8945"/>
                </a:moveTo>
                <a:cubicBezTo>
                  <a:pt x="18620" y="8927"/>
                  <a:pt x="18587" y="8889"/>
                  <a:pt x="18576" y="8892"/>
                </a:cubicBezTo>
                <a:cubicBezTo>
                  <a:pt x="18551" y="8896"/>
                  <a:pt x="18518" y="8918"/>
                  <a:pt x="18512" y="8939"/>
                </a:cubicBezTo>
                <a:cubicBezTo>
                  <a:pt x="18507" y="8957"/>
                  <a:pt x="18535" y="8985"/>
                  <a:pt x="18560" y="9031"/>
                </a:cubicBezTo>
                <a:cubicBezTo>
                  <a:pt x="18591" y="8989"/>
                  <a:pt x="18617" y="8968"/>
                  <a:pt x="18618" y="8945"/>
                </a:cubicBezTo>
                <a:close/>
                <a:moveTo>
                  <a:pt x="18757" y="8945"/>
                </a:moveTo>
                <a:cubicBezTo>
                  <a:pt x="18756" y="8962"/>
                  <a:pt x="18783" y="8992"/>
                  <a:pt x="18803" y="8998"/>
                </a:cubicBezTo>
                <a:cubicBezTo>
                  <a:pt x="18837" y="9008"/>
                  <a:pt x="18867" y="8985"/>
                  <a:pt x="18865" y="8949"/>
                </a:cubicBezTo>
                <a:cubicBezTo>
                  <a:pt x="18863" y="8925"/>
                  <a:pt x="18839" y="8902"/>
                  <a:pt x="18813" y="8858"/>
                </a:cubicBezTo>
                <a:cubicBezTo>
                  <a:pt x="18784" y="8900"/>
                  <a:pt x="18759" y="8922"/>
                  <a:pt x="18757" y="8945"/>
                </a:cubicBezTo>
                <a:close/>
                <a:moveTo>
                  <a:pt x="19059" y="8891"/>
                </a:moveTo>
                <a:cubicBezTo>
                  <a:pt x="19038" y="8891"/>
                  <a:pt x="19017" y="8921"/>
                  <a:pt x="18996" y="8938"/>
                </a:cubicBezTo>
                <a:cubicBezTo>
                  <a:pt x="19013" y="8959"/>
                  <a:pt x="19027" y="8992"/>
                  <a:pt x="19048" y="8997"/>
                </a:cubicBezTo>
                <a:cubicBezTo>
                  <a:pt x="19068" y="9002"/>
                  <a:pt x="19094" y="8976"/>
                  <a:pt x="19137" y="8953"/>
                </a:cubicBezTo>
                <a:cubicBezTo>
                  <a:pt x="19100" y="8921"/>
                  <a:pt x="19079" y="8890"/>
                  <a:pt x="19059" y="8891"/>
                </a:cubicBezTo>
                <a:close/>
                <a:moveTo>
                  <a:pt x="19310" y="8890"/>
                </a:moveTo>
                <a:cubicBezTo>
                  <a:pt x="19289" y="8893"/>
                  <a:pt x="19270" y="8924"/>
                  <a:pt x="19251" y="8943"/>
                </a:cubicBezTo>
                <a:cubicBezTo>
                  <a:pt x="19270" y="8963"/>
                  <a:pt x="19287" y="8995"/>
                  <a:pt x="19309" y="8998"/>
                </a:cubicBezTo>
                <a:cubicBezTo>
                  <a:pt x="19328" y="9001"/>
                  <a:pt x="19352" y="8972"/>
                  <a:pt x="19393" y="8946"/>
                </a:cubicBezTo>
                <a:cubicBezTo>
                  <a:pt x="19353" y="8917"/>
                  <a:pt x="19330" y="8888"/>
                  <a:pt x="19310" y="8890"/>
                </a:cubicBezTo>
                <a:close/>
                <a:moveTo>
                  <a:pt x="19559" y="8891"/>
                </a:moveTo>
                <a:cubicBezTo>
                  <a:pt x="19538" y="8891"/>
                  <a:pt x="19504" y="8920"/>
                  <a:pt x="19502" y="8939"/>
                </a:cubicBezTo>
                <a:cubicBezTo>
                  <a:pt x="19499" y="8958"/>
                  <a:pt x="19529" y="8993"/>
                  <a:pt x="19549" y="8997"/>
                </a:cubicBezTo>
                <a:cubicBezTo>
                  <a:pt x="19569" y="9001"/>
                  <a:pt x="19595" y="8976"/>
                  <a:pt x="19638" y="8952"/>
                </a:cubicBezTo>
                <a:cubicBezTo>
                  <a:pt x="19600" y="8921"/>
                  <a:pt x="19580" y="8890"/>
                  <a:pt x="19559" y="8891"/>
                </a:cubicBezTo>
                <a:close/>
                <a:moveTo>
                  <a:pt x="19743" y="8939"/>
                </a:moveTo>
                <a:cubicBezTo>
                  <a:pt x="19743" y="8960"/>
                  <a:pt x="19772" y="8994"/>
                  <a:pt x="19792" y="8997"/>
                </a:cubicBezTo>
                <a:cubicBezTo>
                  <a:pt x="19810" y="8999"/>
                  <a:pt x="19846" y="8969"/>
                  <a:pt x="19850" y="8949"/>
                </a:cubicBezTo>
                <a:cubicBezTo>
                  <a:pt x="19854" y="8929"/>
                  <a:pt x="19828" y="8903"/>
                  <a:pt x="19805" y="8860"/>
                </a:cubicBezTo>
                <a:cubicBezTo>
                  <a:pt x="19774" y="8898"/>
                  <a:pt x="19743" y="8918"/>
                  <a:pt x="19743" y="8939"/>
                </a:cubicBezTo>
                <a:close/>
                <a:moveTo>
                  <a:pt x="20047" y="8890"/>
                </a:moveTo>
                <a:cubicBezTo>
                  <a:pt x="20026" y="8890"/>
                  <a:pt x="19991" y="8920"/>
                  <a:pt x="19989" y="8939"/>
                </a:cubicBezTo>
                <a:cubicBezTo>
                  <a:pt x="19987" y="8958"/>
                  <a:pt x="20016" y="8994"/>
                  <a:pt x="20037" y="8998"/>
                </a:cubicBezTo>
                <a:cubicBezTo>
                  <a:pt x="20057" y="9002"/>
                  <a:pt x="20083" y="8976"/>
                  <a:pt x="20126" y="8952"/>
                </a:cubicBezTo>
                <a:cubicBezTo>
                  <a:pt x="20089" y="8921"/>
                  <a:pt x="20068" y="8890"/>
                  <a:pt x="20047" y="8890"/>
                </a:cubicBezTo>
                <a:close/>
                <a:moveTo>
                  <a:pt x="20282" y="8889"/>
                </a:moveTo>
                <a:cubicBezTo>
                  <a:pt x="20261" y="8893"/>
                  <a:pt x="20245" y="8927"/>
                  <a:pt x="20226" y="8947"/>
                </a:cubicBezTo>
                <a:cubicBezTo>
                  <a:pt x="20247" y="8966"/>
                  <a:pt x="20267" y="8996"/>
                  <a:pt x="20288" y="8998"/>
                </a:cubicBezTo>
                <a:cubicBezTo>
                  <a:pt x="20308" y="9000"/>
                  <a:pt x="20331" y="8970"/>
                  <a:pt x="20370" y="8940"/>
                </a:cubicBezTo>
                <a:cubicBezTo>
                  <a:pt x="20328" y="8914"/>
                  <a:pt x="20302" y="8886"/>
                  <a:pt x="20282" y="8889"/>
                </a:cubicBezTo>
                <a:close/>
                <a:moveTo>
                  <a:pt x="20542" y="8889"/>
                </a:moveTo>
                <a:cubicBezTo>
                  <a:pt x="20520" y="8892"/>
                  <a:pt x="20501" y="8924"/>
                  <a:pt x="20481" y="8944"/>
                </a:cubicBezTo>
                <a:cubicBezTo>
                  <a:pt x="20501" y="8963"/>
                  <a:pt x="20518" y="8995"/>
                  <a:pt x="20540" y="8999"/>
                </a:cubicBezTo>
                <a:cubicBezTo>
                  <a:pt x="20560" y="9002"/>
                  <a:pt x="20585" y="8973"/>
                  <a:pt x="20625" y="8946"/>
                </a:cubicBezTo>
                <a:cubicBezTo>
                  <a:pt x="20585" y="8917"/>
                  <a:pt x="20562" y="8887"/>
                  <a:pt x="20542" y="8889"/>
                </a:cubicBezTo>
                <a:close/>
                <a:moveTo>
                  <a:pt x="20783" y="8889"/>
                </a:moveTo>
                <a:cubicBezTo>
                  <a:pt x="20762" y="8893"/>
                  <a:pt x="20731" y="8927"/>
                  <a:pt x="20732" y="8947"/>
                </a:cubicBezTo>
                <a:cubicBezTo>
                  <a:pt x="20732" y="8965"/>
                  <a:pt x="20767" y="8997"/>
                  <a:pt x="20788" y="8998"/>
                </a:cubicBezTo>
                <a:cubicBezTo>
                  <a:pt x="20809" y="9000"/>
                  <a:pt x="20831" y="8970"/>
                  <a:pt x="20871" y="8941"/>
                </a:cubicBezTo>
                <a:cubicBezTo>
                  <a:pt x="20829" y="8915"/>
                  <a:pt x="20804" y="8886"/>
                  <a:pt x="20783" y="8889"/>
                </a:cubicBezTo>
                <a:close/>
                <a:moveTo>
                  <a:pt x="21083" y="8947"/>
                </a:moveTo>
                <a:cubicBezTo>
                  <a:pt x="21081" y="8925"/>
                  <a:pt x="21049" y="8906"/>
                  <a:pt x="21031" y="8885"/>
                </a:cubicBezTo>
                <a:cubicBezTo>
                  <a:pt x="21010" y="8904"/>
                  <a:pt x="20976" y="8921"/>
                  <a:pt x="20973" y="8943"/>
                </a:cubicBezTo>
                <a:cubicBezTo>
                  <a:pt x="20970" y="8963"/>
                  <a:pt x="20999" y="8988"/>
                  <a:pt x="21026" y="9030"/>
                </a:cubicBezTo>
                <a:cubicBezTo>
                  <a:pt x="21055" y="8990"/>
                  <a:pt x="21085" y="8967"/>
                  <a:pt x="21083" y="8947"/>
                </a:cubicBezTo>
                <a:close/>
                <a:moveTo>
                  <a:pt x="21273" y="8889"/>
                </a:moveTo>
                <a:cubicBezTo>
                  <a:pt x="21251" y="8891"/>
                  <a:pt x="21219" y="8925"/>
                  <a:pt x="21219" y="8946"/>
                </a:cubicBezTo>
                <a:cubicBezTo>
                  <a:pt x="21219" y="8965"/>
                  <a:pt x="21253" y="8997"/>
                  <a:pt x="21275" y="8999"/>
                </a:cubicBezTo>
                <a:cubicBezTo>
                  <a:pt x="21296" y="9001"/>
                  <a:pt x="21319" y="8971"/>
                  <a:pt x="21359" y="8943"/>
                </a:cubicBezTo>
                <a:cubicBezTo>
                  <a:pt x="21318" y="8916"/>
                  <a:pt x="21293" y="8886"/>
                  <a:pt x="21273" y="8889"/>
                </a:cubicBezTo>
                <a:close/>
                <a:moveTo>
                  <a:pt x="21571" y="8940"/>
                </a:moveTo>
                <a:cubicBezTo>
                  <a:pt x="21566" y="8918"/>
                  <a:pt x="21532" y="8903"/>
                  <a:pt x="21511" y="8886"/>
                </a:cubicBezTo>
                <a:cubicBezTo>
                  <a:pt x="21493" y="8907"/>
                  <a:pt x="21462" y="8928"/>
                  <a:pt x="21461" y="8950"/>
                </a:cubicBezTo>
                <a:cubicBezTo>
                  <a:pt x="21461" y="8970"/>
                  <a:pt x="21493" y="8991"/>
                  <a:pt x="21525" y="9030"/>
                </a:cubicBezTo>
                <a:cubicBezTo>
                  <a:pt x="21548" y="8986"/>
                  <a:pt x="21575" y="8960"/>
                  <a:pt x="21571" y="8940"/>
                </a:cubicBezTo>
                <a:close/>
                <a:moveTo>
                  <a:pt x="21461" y="9188"/>
                </a:moveTo>
                <a:cubicBezTo>
                  <a:pt x="21463" y="9210"/>
                  <a:pt x="21496" y="9229"/>
                  <a:pt x="21516" y="9249"/>
                </a:cubicBezTo>
                <a:cubicBezTo>
                  <a:pt x="21535" y="9229"/>
                  <a:pt x="21568" y="9211"/>
                  <a:pt x="21571" y="9189"/>
                </a:cubicBezTo>
                <a:cubicBezTo>
                  <a:pt x="21574" y="9169"/>
                  <a:pt x="21545" y="9145"/>
                  <a:pt x="21518" y="9103"/>
                </a:cubicBezTo>
                <a:cubicBezTo>
                  <a:pt x="21489" y="9144"/>
                  <a:pt x="21459" y="9168"/>
                  <a:pt x="21461" y="9188"/>
                </a:cubicBezTo>
                <a:close/>
                <a:moveTo>
                  <a:pt x="21717" y="9185"/>
                </a:moveTo>
                <a:cubicBezTo>
                  <a:pt x="21718" y="9207"/>
                  <a:pt x="21749" y="9227"/>
                  <a:pt x="21768" y="9248"/>
                </a:cubicBezTo>
                <a:cubicBezTo>
                  <a:pt x="21788" y="9230"/>
                  <a:pt x="21822" y="9214"/>
                  <a:pt x="21826" y="9193"/>
                </a:cubicBezTo>
                <a:cubicBezTo>
                  <a:pt x="21831" y="9173"/>
                  <a:pt x="21803" y="9146"/>
                  <a:pt x="21779" y="9103"/>
                </a:cubicBezTo>
                <a:cubicBezTo>
                  <a:pt x="21747" y="9142"/>
                  <a:pt x="21716" y="9164"/>
                  <a:pt x="21717" y="9185"/>
                </a:cubicBezTo>
                <a:close/>
                <a:moveTo>
                  <a:pt x="22074" y="9188"/>
                </a:moveTo>
                <a:cubicBezTo>
                  <a:pt x="22078" y="9148"/>
                  <a:pt x="22046" y="9122"/>
                  <a:pt x="22008" y="9134"/>
                </a:cubicBezTo>
                <a:cubicBezTo>
                  <a:pt x="21988" y="9140"/>
                  <a:pt x="21962" y="9174"/>
                  <a:pt x="21962" y="9195"/>
                </a:cubicBezTo>
                <a:cubicBezTo>
                  <a:pt x="21962" y="9216"/>
                  <a:pt x="21992" y="9237"/>
                  <a:pt x="22021" y="9274"/>
                </a:cubicBezTo>
                <a:cubicBezTo>
                  <a:pt x="22047" y="9234"/>
                  <a:pt x="22072" y="9212"/>
                  <a:pt x="22074" y="9188"/>
                </a:cubicBezTo>
                <a:close/>
                <a:moveTo>
                  <a:pt x="22267" y="9134"/>
                </a:moveTo>
                <a:cubicBezTo>
                  <a:pt x="22245" y="9134"/>
                  <a:pt x="22211" y="9159"/>
                  <a:pt x="22204" y="9180"/>
                </a:cubicBezTo>
                <a:cubicBezTo>
                  <a:pt x="22192" y="9218"/>
                  <a:pt x="22221" y="9249"/>
                  <a:pt x="22259" y="9247"/>
                </a:cubicBezTo>
                <a:cubicBezTo>
                  <a:pt x="22282" y="9245"/>
                  <a:pt x="22304" y="9220"/>
                  <a:pt x="22344" y="9194"/>
                </a:cubicBezTo>
                <a:cubicBezTo>
                  <a:pt x="22308" y="9165"/>
                  <a:pt x="22288" y="9134"/>
                  <a:pt x="22267" y="9134"/>
                </a:cubicBezTo>
                <a:close/>
                <a:moveTo>
                  <a:pt x="22507" y="9134"/>
                </a:moveTo>
                <a:cubicBezTo>
                  <a:pt x="22486" y="9136"/>
                  <a:pt x="22451" y="9168"/>
                  <a:pt x="22450" y="9187"/>
                </a:cubicBezTo>
                <a:cubicBezTo>
                  <a:pt x="22450" y="9207"/>
                  <a:pt x="22482" y="9242"/>
                  <a:pt x="22503" y="9245"/>
                </a:cubicBezTo>
                <a:cubicBezTo>
                  <a:pt x="22524" y="9248"/>
                  <a:pt x="22549" y="9219"/>
                  <a:pt x="22591" y="9191"/>
                </a:cubicBezTo>
                <a:cubicBezTo>
                  <a:pt x="22551" y="9163"/>
                  <a:pt x="22528" y="9133"/>
                  <a:pt x="22507" y="9134"/>
                </a:cubicBezTo>
                <a:close/>
                <a:moveTo>
                  <a:pt x="23249" y="9133"/>
                </a:moveTo>
                <a:cubicBezTo>
                  <a:pt x="23228" y="9135"/>
                  <a:pt x="23196" y="9165"/>
                  <a:pt x="23192" y="9186"/>
                </a:cubicBezTo>
                <a:cubicBezTo>
                  <a:pt x="23185" y="9224"/>
                  <a:pt x="23213" y="9255"/>
                  <a:pt x="23253" y="9246"/>
                </a:cubicBezTo>
                <a:cubicBezTo>
                  <a:pt x="23277" y="9242"/>
                  <a:pt x="23296" y="9215"/>
                  <a:pt x="23333" y="9186"/>
                </a:cubicBezTo>
                <a:cubicBezTo>
                  <a:pt x="23294" y="9160"/>
                  <a:pt x="23270" y="9131"/>
                  <a:pt x="23249" y="9133"/>
                </a:cubicBezTo>
                <a:close/>
                <a:moveTo>
                  <a:pt x="32670" y="9192"/>
                </a:moveTo>
                <a:cubicBezTo>
                  <a:pt x="32677" y="9152"/>
                  <a:pt x="32646" y="9125"/>
                  <a:pt x="32608" y="9133"/>
                </a:cubicBezTo>
                <a:cubicBezTo>
                  <a:pt x="32587" y="9138"/>
                  <a:pt x="32559" y="9170"/>
                  <a:pt x="32557" y="9191"/>
                </a:cubicBezTo>
                <a:cubicBezTo>
                  <a:pt x="32556" y="9212"/>
                  <a:pt x="32584" y="9236"/>
                  <a:pt x="32611" y="9274"/>
                </a:cubicBezTo>
                <a:cubicBezTo>
                  <a:pt x="32640" y="9236"/>
                  <a:pt x="32666" y="9216"/>
                  <a:pt x="32670" y="9192"/>
                </a:cubicBezTo>
                <a:close/>
                <a:moveTo>
                  <a:pt x="6979" y="9378"/>
                </a:moveTo>
                <a:cubicBezTo>
                  <a:pt x="6959" y="9381"/>
                  <a:pt x="6932" y="9414"/>
                  <a:pt x="6928" y="9437"/>
                </a:cubicBezTo>
                <a:cubicBezTo>
                  <a:pt x="6923" y="9471"/>
                  <a:pt x="6952" y="9496"/>
                  <a:pt x="6986" y="9488"/>
                </a:cubicBezTo>
                <a:cubicBezTo>
                  <a:pt x="7010" y="9482"/>
                  <a:pt x="7030" y="9457"/>
                  <a:pt x="7069" y="9427"/>
                </a:cubicBezTo>
                <a:cubicBezTo>
                  <a:pt x="7025" y="9402"/>
                  <a:pt x="7000" y="9374"/>
                  <a:pt x="6979" y="9378"/>
                </a:cubicBezTo>
                <a:close/>
                <a:moveTo>
                  <a:pt x="7526" y="9436"/>
                </a:moveTo>
                <a:cubicBezTo>
                  <a:pt x="7524" y="9415"/>
                  <a:pt x="7493" y="9394"/>
                  <a:pt x="7475" y="9374"/>
                </a:cubicBezTo>
                <a:cubicBezTo>
                  <a:pt x="7454" y="9392"/>
                  <a:pt x="7421" y="9408"/>
                  <a:pt x="7416" y="9430"/>
                </a:cubicBezTo>
                <a:cubicBezTo>
                  <a:pt x="7412" y="9449"/>
                  <a:pt x="7440" y="9475"/>
                  <a:pt x="7465" y="9518"/>
                </a:cubicBezTo>
                <a:cubicBezTo>
                  <a:pt x="7496" y="9479"/>
                  <a:pt x="7527" y="9457"/>
                  <a:pt x="7526" y="9436"/>
                </a:cubicBezTo>
                <a:close/>
                <a:moveTo>
                  <a:pt x="7730" y="9377"/>
                </a:moveTo>
                <a:cubicBezTo>
                  <a:pt x="7708" y="9378"/>
                  <a:pt x="7674" y="9409"/>
                  <a:pt x="7672" y="9429"/>
                </a:cubicBezTo>
                <a:cubicBezTo>
                  <a:pt x="7671" y="9448"/>
                  <a:pt x="7703" y="9483"/>
                  <a:pt x="7724" y="9487"/>
                </a:cubicBezTo>
                <a:cubicBezTo>
                  <a:pt x="7744" y="9490"/>
                  <a:pt x="7770" y="9463"/>
                  <a:pt x="7813" y="9437"/>
                </a:cubicBezTo>
                <a:cubicBezTo>
                  <a:pt x="7773" y="9407"/>
                  <a:pt x="7750" y="9376"/>
                  <a:pt x="7730" y="9377"/>
                </a:cubicBezTo>
                <a:close/>
                <a:moveTo>
                  <a:pt x="16096" y="9380"/>
                </a:moveTo>
                <a:cubicBezTo>
                  <a:pt x="16075" y="9386"/>
                  <a:pt x="16054" y="9419"/>
                  <a:pt x="16050" y="9443"/>
                </a:cubicBezTo>
                <a:cubicBezTo>
                  <a:pt x="16048" y="9455"/>
                  <a:pt x="16086" y="9486"/>
                  <a:pt x="16104" y="9485"/>
                </a:cubicBezTo>
                <a:cubicBezTo>
                  <a:pt x="16126" y="9483"/>
                  <a:pt x="16147" y="9457"/>
                  <a:pt x="16188" y="9425"/>
                </a:cubicBezTo>
                <a:cubicBezTo>
                  <a:pt x="16142" y="9401"/>
                  <a:pt x="16114" y="9375"/>
                  <a:pt x="16096" y="9380"/>
                </a:cubicBezTo>
                <a:close/>
                <a:moveTo>
                  <a:pt x="16343" y="9378"/>
                </a:moveTo>
                <a:cubicBezTo>
                  <a:pt x="16308" y="9375"/>
                  <a:pt x="16285" y="9405"/>
                  <a:pt x="16294" y="9439"/>
                </a:cubicBezTo>
                <a:cubicBezTo>
                  <a:pt x="16300" y="9458"/>
                  <a:pt x="16328" y="9486"/>
                  <a:pt x="16345" y="9485"/>
                </a:cubicBezTo>
                <a:cubicBezTo>
                  <a:pt x="16369" y="9484"/>
                  <a:pt x="16390" y="9459"/>
                  <a:pt x="16433" y="9431"/>
                </a:cubicBezTo>
                <a:cubicBezTo>
                  <a:pt x="16389" y="9404"/>
                  <a:pt x="16367" y="9380"/>
                  <a:pt x="16343" y="9378"/>
                </a:cubicBezTo>
                <a:close/>
                <a:moveTo>
                  <a:pt x="16536" y="9440"/>
                </a:moveTo>
                <a:cubicBezTo>
                  <a:pt x="16536" y="9475"/>
                  <a:pt x="16567" y="9497"/>
                  <a:pt x="16600" y="9485"/>
                </a:cubicBezTo>
                <a:cubicBezTo>
                  <a:pt x="16620" y="9478"/>
                  <a:pt x="16645" y="9448"/>
                  <a:pt x="16643" y="9430"/>
                </a:cubicBezTo>
                <a:cubicBezTo>
                  <a:pt x="16640" y="9408"/>
                  <a:pt x="16614" y="9387"/>
                  <a:pt x="16584" y="9347"/>
                </a:cubicBezTo>
                <a:cubicBezTo>
                  <a:pt x="16559" y="9392"/>
                  <a:pt x="16537" y="9416"/>
                  <a:pt x="16536" y="9440"/>
                </a:cubicBezTo>
                <a:close/>
                <a:moveTo>
                  <a:pt x="16831" y="9378"/>
                </a:moveTo>
                <a:cubicBezTo>
                  <a:pt x="16796" y="9375"/>
                  <a:pt x="16773" y="9405"/>
                  <a:pt x="16782" y="9439"/>
                </a:cubicBezTo>
                <a:cubicBezTo>
                  <a:pt x="16788" y="9458"/>
                  <a:pt x="16816" y="9486"/>
                  <a:pt x="16833" y="9485"/>
                </a:cubicBezTo>
                <a:cubicBezTo>
                  <a:pt x="16857" y="9484"/>
                  <a:pt x="16878" y="9459"/>
                  <a:pt x="16921" y="9431"/>
                </a:cubicBezTo>
                <a:cubicBezTo>
                  <a:pt x="16877" y="9404"/>
                  <a:pt x="16855" y="9380"/>
                  <a:pt x="16831" y="9378"/>
                </a:cubicBezTo>
                <a:close/>
                <a:moveTo>
                  <a:pt x="17086" y="9378"/>
                </a:moveTo>
                <a:cubicBezTo>
                  <a:pt x="17051" y="9375"/>
                  <a:pt x="17028" y="9405"/>
                  <a:pt x="17037" y="9439"/>
                </a:cubicBezTo>
                <a:cubicBezTo>
                  <a:pt x="17043" y="9458"/>
                  <a:pt x="17072" y="9486"/>
                  <a:pt x="17089" y="9485"/>
                </a:cubicBezTo>
                <a:cubicBezTo>
                  <a:pt x="17112" y="9484"/>
                  <a:pt x="17134" y="9459"/>
                  <a:pt x="17177" y="9431"/>
                </a:cubicBezTo>
                <a:cubicBezTo>
                  <a:pt x="17133" y="9404"/>
                  <a:pt x="17111" y="9380"/>
                  <a:pt x="17086" y="9378"/>
                </a:cubicBezTo>
                <a:close/>
                <a:moveTo>
                  <a:pt x="17333" y="9378"/>
                </a:moveTo>
                <a:cubicBezTo>
                  <a:pt x="17312" y="9382"/>
                  <a:pt x="17287" y="9413"/>
                  <a:pt x="17280" y="9437"/>
                </a:cubicBezTo>
                <a:cubicBezTo>
                  <a:pt x="17277" y="9449"/>
                  <a:pt x="17312" y="9484"/>
                  <a:pt x="17330" y="9485"/>
                </a:cubicBezTo>
                <a:cubicBezTo>
                  <a:pt x="17352" y="9485"/>
                  <a:pt x="17376" y="9461"/>
                  <a:pt x="17420" y="9435"/>
                </a:cubicBezTo>
                <a:cubicBezTo>
                  <a:pt x="17377" y="9405"/>
                  <a:pt x="17352" y="9375"/>
                  <a:pt x="17333" y="9378"/>
                </a:cubicBezTo>
                <a:close/>
                <a:moveTo>
                  <a:pt x="17632" y="9433"/>
                </a:moveTo>
                <a:cubicBezTo>
                  <a:pt x="17629" y="9411"/>
                  <a:pt x="17599" y="9386"/>
                  <a:pt x="17575" y="9378"/>
                </a:cubicBezTo>
                <a:cubicBezTo>
                  <a:pt x="17564" y="9375"/>
                  <a:pt x="17527" y="9409"/>
                  <a:pt x="17526" y="9427"/>
                </a:cubicBezTo>
                <a:cubicBezTo>
                  <a:pt x="17525" y="9449"/>
                  <a:pt x="17549" y="9473"/>
                  <a:pt x="17574" y="9519"/>
                </a:cubicBezTo>
                <a:cubicBezTo>
                  <a:pt x="17604" y="9476"/>
                  <a:pt x="17635" y="9452"/>
                  <a:pt x="17632" y="9433"/>
                </a:cubicBezTo>
                <a:close/>
                <a:moveTo>
                  <a:pt x="17768" y="9433"/>
                </a:moveTo>
                <a:cubicBezTo>
                  <a:pt x="17771" y="9454"/>
                  <a:pt x="17803" y="9479"/>
                  <a:pt x="17827" y="9485"/>
                </a:cubicBezTo>
                <a:cubicBezTo>
                  <a:pt x="17839" y="9488"/>
                  <a:pt x="17875" y="9454"/>
                  <a:pt x="17875" y="9437"/>
                </a:cubicBezTo>
                <a:cubicBezTo>
                  <a:pt x="17874" y="9413"/>
                  <a:pt x="17850" y="9390"/>
                  <a:pt x="17824" y="9346"/>
                </a:cubicBezTo>
                <a:cubicBezTo>
                  <a:pt x="17795" y="9389"/>
                  <a:pt x="17766" y="9413"/>
                  <a:pt x="17768" y="9433"/>
                </a:cubicBezTo>
                <a:close/>
                <a:moveTo>
                  <a:pt x="18062" y="9378"/>
                </a:moveTo>
                <a:cubicBezTo>
                  <a:pt x="18026" y="9375"/>
                  <a:pt x="18003" y="9406"/>
                  <a:pt x="18013" y="9439"/>
                </a:cubicBezTo>
                <a:cubicBezTo>
                  <a:pt x="18019" y="9459"/>
                  <a:pt x="18048" y="9486"/>
                  <a:pt x="18065" y="9485"/>
                </a:cubicBezTo>
                <a:cubicBezTo>
                  <a:pt x="18089" y="9484"/>
                  <a:pt x="18111" y="9459"/>
                  <a:pt x="18153" y="9430"/>
                </a:cubicBezTo>
                <a:cubicBezTo>
                  <a:pt x="18109" y="9403"/>
                  <a:pt x="18086" y="9379"/>
                  <a:pt x="18062" y="9378"/>
                </a:cubicBezTo>
                <a:close/>
                <a:moveTo>
                  <a:pt x="16829" y="9137"/>
                </a:moveTo>
                <a:cubicBezTo>
                  <a:pt x="16812" y="9137"/>
                  <a:pt x="16779" y="9174"/>
                  <a:pt x="16783" y="9185"/>
                </a:cubicBezTo>
                <a:cubicBezTo>
                  <a:pt x="16790" y="9209"/>
                  <a:pt x="16815" y="9240"/>
                  <a:pt x="16835" y="9242"/>
                </a:cubicBezTo>
                <a:cubicBezTo>
                  <a:pt x="16855" y="9245"/>
                  <a:pt x="16879" y="9215"/>
                  <a:pt x="16921" y="9184"/>
                </a:cubicBezTo>
                <a:cubicBezTo>
                  <a:pt x="16876" y="9160"/>
                  <a:pt x="16853" y="9137"/>
                  <a:pt x="16829" y="9137"/>
                </a:cubicBezTo>
                <a:close/>
                <a:moveTo>
                  <a:pt x="17085" y="9137"/>
                </a:moveTo>
                <a:cubicBezTo>
                  <a:pt x="17068" y="9137"/>
                  <a:pt x="17035" y="9174"/>
                  <a:pt x="17038" y="9185"/>
                </a:cubicBezTo>
                <a:cubicBezTo>
                  <a:pt x="17045" y="9209"/>
                  <a:pt x="17070" y="9240"/>
                  <a:pt x="17091" y="9242"/>
                </a:cubicBezTo>
                <a:cubicBezTo>
                  <a:pt x="17111" y="9245"/>
                  <a:pt x="17135" y="9215"/>
                  <a:pt x="17176" y="9184"/>
                </a:cubicBezTo>
                <a:cubicBezTo>
                  <a:pt x="17132" y="9160"/>
                  <a:pt x="17108" y="9137"/>
                  <a:pt x="17085" y="9137"/>
                </a:cubicBezTo>
                <a:close/>
                <a:moveTo>
                  <a:pt x="17335" y="9136"/>
                </a:moveTo>
                <a:cubicBezTo>
                  <a:pt x="17317" y="9135"/>
                  <a:pt x="17279" y="9167"/>
                  <a:pt x="17281" y="9179"/>
                </a:cubicBezTo>
                <a:cubicBezTo>
                  <a:pt x="17286" y="9203"/>
                  <a:pt x="17307" y="9236"/>
                  <a:pt x="17328" y="9242"/>
                </a:cubicBezTo>
                <a:cubicBezTo>
                  <a:pt x="17347" y="9247"/>
                  <a:pt x="17374" y="9220"/>
                  <a:pt x="17420" y="9194"/>
                </a:cubicBezTo>
                <a:cubicBezTo>
                  <a:pt x="17378" y="9164"/>
                  <a:pt x="17357" y="9138"/>
                  <a:pt x="17335" y="9136"/>
                </a:cubicBezTo>
                <a:close/>
                <a:moveTo>
                  <a:pt x="17632" y="9190"/>
                </a:moveTo>
                <a:cubicBezTo>
                  <a:pt x="17630" y="9169"/>
                  <a:pt x="17599" y="9144"/>
                  <a:pt x="17576" y="9136"/>
                </a:cubicBezTo>
                <a:cubicBezTo>
                  <a:pt x="17564" y="9133"/>
                  <a:pt x="17527" y="9166"/>
                  <a:pt x="17526" y="9183"/>
                </a:cubicBezTo>
                <a:cubicBezTo>
                  <a:pt x="17526" y="9206"/>
                  <a:pt x="17549" y="9230"/>
                  <a:pt x="17573" y="9275"/>
                </a:cubicBezTo>
                <a:cubicBezTo>
                  <a:pt x="17604" y="9234"/>
                  <a:pt x="17634" y="9210"/>
                  <a:pt x="17632" y="9190"/>
                </a:cubicBezTo>
                <a:close/>
                <a:moveTo>
                  <a:pt x="17814" y="9137"/>
                </a:moveTo>
                <a:cubicBezTo>
                  <a:pt x="17796" y="9139"/>
                  <a:pt x="17764" y="9177"/>
                  <a:pt x="17768" y="9188"/>
                </a:cubicBezTo>
                <a:cubicBezTo>
                  <a:pt x="17777" y="9211"/>
                  <a:pt x="17803" y="9240"/>
                  <a:pt x="17825" y="9243"/>
                </a:cubicBezTo>
                <a:cubicBezTo>
                  <a:pt x="17844" y="9244"/>
                  <a:pt x="17867" y="9213"/>
                  <a:pt x="17908" y="9180"/>
                </a:cubicBezTo>
                <a:cubicBezTo>
                  <a:pt x="17861" y="9157"/>
                  <a:pt x="17836" y="9135"/>
                  <a:pt x="17814" y="9137"/>
                </a:cubicBezTo>
                <a:close/>
                <a:moveTo>
                  <a:pt x="18062" y="9136"/>
                </a:moveTo>
                <a:cubicBezTo>
                  <a:pt x="18045" y="9136"/>
                  <a:pt x="18011" y="9172"/>
                  <a:pt x="18014" y="9184"/>
                </a:cubicBezTo>
                <a:cubicBezTo>
                  <a:pt x="18020" y="9208"/>
                  <a:pt x="18045" y="9240"/>
                  <a:pt x="18066" y="9243"/>
                </a:cubicBezTo>
                <a:cubicBezTo>
                  <a:pt x="18086" y="9245"/>
                  <a:pt x="18110" y="9216"/>
                  <a:pt x="18153" y="9186"/>
                </a:cubicBezTo>
                <a:cubicBezTo>
                  <a:pt x="18109" y="9160"/>
                  <a:pt x="18086" y="9136"/>
                  <a:pt x="18062" y="9136"/>
                </a:cubicBezTo>
                <a:close/>
                <a:moveTo>
                  <a:pt x="18376" y="9191"/>
                </a:moveTo>
                <a:cubicBezTo>
                  <a:pt x="18374" y="9170"/>
                  <a:pt x="18343" y="9144"/>
                  <a:pt x="18320" y="9136"/>
                </a:cubicBezTo>
                <a:cubicBezTo>
                  <a:pt x="18308" y="9132"/>
                  <a:pt x="18271" y="9165"/>
                  <a:pt x="18270" y="9182"/>
                </a:cubicBezTo>
                <a:cubicBezTo>
                  <a:pt x="18269" y="9205"/>
                  <a:pt x="18292" y="9230"/>
                  <a:pt x="18316" y="9275"/>
                </a:cubicBezTo>
                <a:cubicBezTo>
                  <a:pt x="18347" y="9234"/>
                  <a:pt x="18378" y="9211"/>
                  <a:pt x="18376" y="9191"/>
                </a:cubicBezTo>
                <a:close/>
                <a:moveTo>
                  <a:pt x="18559" y="9137"/>
                </a:moveTo>
                <a:cubicBezTo>
                  <a:pt x="18541" y="9138"/>
                  <a:pt x="18508" y="9176"/>
                  <a:pt x="18511" y="9186"/>
                </a:cubicBezTo>
                <a:cubicBezTo>
                  <a:pt x="18520" y="9210"/>
                  <a:pt x="18545" y="9240"/>
                  <a:pt x="18567" y="9243"/>
                </a:cubicBezTo>
                <a:cubicBezTo>
                  <a:pt x="18586" y="9245"/>
                  <a:pt x="18610" y="9214"/>
                  <a:pt x="18652" y="9182"/>
                </a:cubicBezTo>
                <a:cubicBezTo>
                  <a:pt x="18606" y="9158"/>
                  <a:pt x="18581" y="9135"/>
                  <a:pt x="18559" y="9137"/>
                </a:cubicBezTo>
                <a:close/>
                <a:moveTo>
                  <a:pt x="18758" y="9196"/>
                </a:moveTo>
                <a:cubicBezTo>
                  <a:pt x="18759" y="9214"/>
                  <a:pt x="18797" y="9247"/>
                  <a:pt x="18807" y="9243"/>
                </a:cubicBezTo>
                <a:cubicBezTo>
                  <a:pt x="18831" y="9235"/>
                  <a:pt x="18861" y="9209"/>
                  <a:pt x="18864" y="9187"/>
                </a:cubicBezTo>
                <a:cubicBezTo>
                  <a:pt x="18866" y="9168"/>
                  <a:pt x="18835" y="9145"/>
                  <a:pt x="18803" y="9102"/>
                </a:cubicBezTo>
                <a:cubicBezTo>
                  <a:pt x="18779" y="9149"/>
                  <a:pt x="18756" y="9173"/>
                  <a:pt x="18758" y="9196"/>
                </a:cubicBezTo>
                <a:close/>
                <a:moveTo>
                  <a:pt x="18999" y="9186"/>
                </a:moveTo>
                <a:cubicBezTo>
                  <a:pt x="19001" y="9208"/>
                  <a:pt x="19032" y="9227"/>
                  <a:pt x="19051" y="9247"/>
                </a:cubicBezTo>
                <a:cubicBezTo>
                  <a:pt x="19071" y="9229"/>
                  <a:pt x="19103" y="9212"/>
                  <a:pt x="19107" y="9191"/>
                </a:cubicBezTo>
                <a:cubicBezTo>
                  <a:pt x="19110" y="9172"/>
                  <a:pt x="19083" y="9147"/>
                  <a:pt x="19057" y="9105"/>
                </a:cubicBezTo>
                <a:cubicBezTo>
                  <a:pt x="19028" y="9144"/>
                  <a:pt x="18998" y="9167"/>
                  <a:pt x="18999" y="9186"/>
                </a:cubicBezTo>
                <a:close/>
                <a:moveTo>
                  <a:pt x="19255" y="9186"/>
                </a:moveTo>
                <a:cubicBezTo>
                  <a:pt x="19257" y="9208"/>
                  <a:pt x="19288" y="9227"/>
                  <a:pt x="19306" y="9247"/>
                </a:cubicBezTo>
                <a:cubicBezTo>
                  <a:pt x="19326" y="9229"/>
                  <a:pt x="19358" y="9212"/>
                  <a:pt x="19362" y="9191"/>
                </a:cubicBezTo>
                <a:cubicBezTo>
                  <a:pt x="19366" y="9172"/>
                  <a:pt x="19338" y="9147"/>
                  <a:pt x="19313" y="9105"/>
                </a:cubicBezTo>
                <a:cubicBezTo>
                  <a:pt x="19283" y="9144"/>
                  <a:pt x="19253" y="9167"/>
                  <a:pt x="19255" y="9186"/>
                </a:cubicBezTo>
                <a:close/>
                <a:moveTo>
                  <a:pt x="19548" y="9135"/>
                </a:moveTo>
                <a:cubicBezTo>
                  <a:pt x="19513" y="9132"/>
                  <a:pt x="19489" y="9162"/>
                  <a:pt x="19500" y="9194"/>
                </a:cubicBezTo>
                <a:cubicBezTo>
                  <a:pt x="19507" y="9216"/>
                  <a:pt x="19539" y="9243"/>
                  <a:pt x="19559" y="9243"/>
                </a:cubicBezTo>
                <a:cubicBezTo>
                  <a:pt x="19580" y="9243"/>
                  <a:pt x="19600" y="9212"/>
                  <a:pt x="19638" y="9181"/>
                </a:cubicBezTo>
                <a:cubicBezTo>
                  <a:pt x="19595" y="9158"/>
                  <a:pt x="19572" y="9137"/>
                  <a:pt x="19548" y="9135"/>
                </a:cubicBezTo>
                <a:close/>
                <a:moveTo>
                  <a:pt x="19742" y="9189"/>
                </a:moveTo>
                <a:cubicBezTo>
                  <a:pt x="19745" y="9211"/>
                  <a:pt x="19778" y="9228"/>
                  <a:pt x="19798" y="9247"/>
                </a:cubicBezTo>
                <a:cubicBezTo>
                  <a:pt x="19816" y="9228"/>
                  <a:pt x="19848" y="9209"/>
                  <a:pt x="19850" y="9188"/>
                </a:cubicBezTo>
                <a:cubicBezTo>
                  <a:pt x="19853" y="9168"/>
                  <a:pt x="19824" y="9145"/>
                  <a:pt x="19796" y="9105"/>
                </a:cubicBezTo>
                <a:cubicBezTo>
                  <a:pt x="19769" y="9146"/>
                  <a:pt x="19740" y="9170"/>
                  <a:pt x="19742" y="9189"/>
                </a:cubicBezTo>
                <a:close/>
                <a:moveTo>
                  <a:pt x="20042" y="9244"/>
                </a:moveTo>
                <a:cubicBezTo>
                  <a:pt x="20064" y="9241"/>
                  <a:pt x="20081" y="9208"/>
                  <a:pt x="20100" y="9188"/>
                </a:cubicBezTo>
                <a:cubicBezTo>
                  <a:pt x="20081" y="9169"/>
                  <a:pt x="20062" y="9138"/>
                  <a:pt x="20041" y="9135"/>
                </a:cubicBezTo>
                <a:cubicBezTo>
                  <a:pt x="20021" y="9133"/>
                  <a:pt x="19997" y="9162"/>
                  <a:pt x="19957" y="9190"/>
                </a:cubicBezTo>
                <a:cubicBezTo>
                  <a:pt x="19998" y="9217"/>
                  <a:pt x="20022" y="9247"/>
                  <a:pt x="20042" y="9244"/>
                </a:cubicBezTo>
                <a:close/>
                <a:moveTo>
                  <a:pt x="20230" y="9185"/>
                </a:moveTo>
                <a:cubicBezTo>
                  <a:pt x="20231" y="9206"/>
                  <a:pt x="20263" y="9227"/>
                  <a:pt x="20281" y="9248"/>
                </a:cubicBezTo>
                <a:cubicBezTo>
                  <a:pt x="20301" y="9230"/>
                  <a:pt x="20334" y="9214"/>
                  <a:pt x="20339" y="9193"/>
                </a:cubicBezTo>
                <a:cubicBezTo>
                  <a:pt x="20343" y="9173"/>
                  <a:pt x="20316" y="9147"/>
                  <a:pt x="20292" y="9104"/>
                </a:cubicBezTo>
                <a:cubicBezTo>
                  <a:pt x="20260" y="9143"/>
                  <a:pt x="20229" y="9164"/>
                  <a:pt x="20230" y="9185"/>
                </a:cubicBezTo>
                <a:close/>
                <a:moveTo>
                  <a:pt x="20543" y="9135"/>
                </a:moveTo>
                <a:cubicBezTo>
                  <a:pt x="20521" y="9137"/>
                  <a:pt x="20502" y="9168"/>
                  <a:pt x="20482" y="9187"/>
                </a:cubicBezTo>
                <a:cubicBezTo>
                  <a:pt x="20501" y="9207"/>
                  <a:pt x="20517" y="9241"/>
                  <a:pt x="20539" y="9244"/>
                </a:cubicBezTo>
                <a:cubicBezTo>
                  <a:pt x="20559" y="9247"/>
                  <a:pt x="20584" y="9218"/>
                  <a:pt x="20626" y="9191"/>
                </a:cubicBezTo>
                <a:cubicBezTo>
                  <a:pt x="20586" y="9163"/>
                  <a:pt x="20563" y="9133"/>
                  <a:pt x="20543" y="9135"/>
                </a:cubicBezTo>
                <a:close/>
                <a:moveTo>
                  <a:pt x="20731" y="9187"/>
                </a:moveTo>
                <a:cubicBezTo>
                  <a:pt x="20733" y="9209"/>
                  <a:pt x="20765" y="9228"/>
                  <a:pt x="20784" y="9248"/>
                </a:cubicBezTo>
                <a:cubicBezTo>
                  <a:pt x="20804" y="9229"/>
                  <a:pt x="20837" y="9211"/>
                  <a:pt x="20841" y="9190"/>
                </a:cubicBezTo>
                <a:cubicBezTo>
                  <a:pt x="20843" y="9170"/>
                  <a:pt x="20814" y="9145"/>
                  <a:pt x="20786" y="9104"/>
                </a:cubicBezTo>
                <a:cubicBezTo>
                  <a:pt x="20758" y="9144"/>
                  <a:pt x="20729" y="9167"/>
                  <a:pt x="20731" y="9187"/>
                </a:cubicBezTo>
                <a:close/>
                <a:moveTo>
                  <a:pt x="21031" y="9134"/>
                </a:moveTo>
                <a:cubicBezTo>
                  <a:pt x="21009" y="9137"/>
                  <a:pt x="20990" y="9168"/>
                  <a:pt x="20969" y="9187"/>
                </a:cubicBezTo>
                <a:cubicBezTo>
                  <a:pt x="20988" y="9207"/>
                  <a:pt x="21005" y="9241"/>
                  <a:pt x="21027" y="9245"/>
                </a:cubicBezTo>
                <a:cubicBezTo>
                  <a:pt x="21047" y="9248"/>
                  <a:pt x="21072" y="9219"/>
                  <a:pt x="21114" y="9191"/>
                </a:cubicBezTo>
                <a:cubicBezTo>
                  <a:pt x="21075" y="9162"/>
                  <a:pt x="21051" y="9133"/>
                  <a:pt x="21031" y="9134"/>
                </a:cubicBezTo>
                <a:close/>
                <a:moveTo>
                  <a:pt x="21218" y="9189"/>
                </a:moveTo>
                <a:cubicBezTo>
                  <a:pt x="21221" y="9211"/>
                  <a:pt x="21254" y="9229"/>
                  <a:pt x="21274" y="9249"/>
                </a:cubicBezTo>
                <a:cubicBezTo>
                  <a:pt x="21294" y="9229"/>
                  <a:pt x="21326" y="9210"/>
                  <a:pt x="21329" y="9188"/>
                </a:cubicBezTo>
                <a:cubicBezTo>
                  <a:pt x="21331" y="9168"/>
                  <a:pt x="21301" y="9144"/>
                  <a:pt x="21272" y="9103"/>
                </a:cubicBezTo>
                <a:cubicBezTo>
                  <a:pt x="21245" y="9144"/>
                  <a:pt x="21215" y="9169"/>
                  <a:pt x="21218" y="9189"/>
                </a:cubicBezTo>
                <a:close/>
                <a:moveTo>
                  <a:pt x="9262" y="793"/>
                </a:moveTo>
                <a:cubicBezTo>
                  <a:pt x="9250" y="741"/>
                  <a:pt x="9216" y="727"/>
                  <a:pt x="9164" y="750"/>
                </a:cubicBezTo>
                <a:cubicBezTo>
                  <a:pt x="9163" y="782"/>
                  <a:pt x="9161" y="814"/>
                  <a:pt x="9159" y="855"/>
                </a:cubicBezTo>
                <a:cubicBezTo>
                  <a:pt x="9246" y="852"/>
                  <a:pt x="9272" y="836"/>
                  <a:pt x="9262" y="793"/>
                </a:cubicBezTo>
                <a:close/>
                <a:moveTo>
                  <a:pt x="24728" y="4939"/>
                </a:moveTo>
                <a:cubicBezTo>
                  <a:pt x="24706" y="4941"/>
                  <a:pt x="24685" y="4972"/>
                  <a:pt x="24664" y="4990"/>
                </a:cubicBezTo>
                <a:cubicBezTo>
                  <a:pt x="24683" y="5010"/>
                  <a:pt x="24698" y="5043"/>
                  <a:pt x="24720" y="5048"/>
                </a:cubicBezTo>
                <a:cubicBezTo>
                  <a:pt x="24739" y="5052"/>
                  <a:pt x="24765" y="5025"/>
                  <a:pt x="24808" y="5001"/>
                </a:cubicBezTo>
                <a:cubicBezTo>
                  <a:pt x="24769" y="4970"/>
                  <a:pt x="24748" y="4938"/>
                  <a:pt x="24728" y="4939"/>
                </a:cubicBezTo>
                <a:close/>
                <a:moveTo>
                  <a:pt x="22815" y="4996"/>
                </a:moveTo>
                <a:cubicBezTo>
                  <a:pt x="22813" y="4974"/>
                  <a:pt x="22781" y="4955"/>
                  <a:pt x="22762" y="4935"/>
                </a:cubicBezTo>
                <a:cubicBezTo>
                  <a:pt x="22742" y="4955"/>
                  <a:pt x="22710" y="4972"/>
                  <a:pt x="22707" y="4993"/>
                </a:cubicBezTo>
                <a:cubicBezTo>
                  <a:pt x="22703" y="5013"/>
                  <a:pt x="22732" y="5038"/>
                  <a:pt x="22758" y="5079"/>
                </a:cubicBezTo>
                <a:cubicBezTo>
                  <a:pt x="22787" y="5039"/>
                  <a:pt x="22817" y="5015"/>
                  <a:pt x="22815" y="4996"/>
                </a:cubicBezTo>
                <a:close/>
                <a:moveTo>
                  <a:pt x="21530" y="4938"/>
                </a:moveTo>
                <a:cubicBezTo>
                  <a:pt x="21509" y="4941"/>
                  <a:pt x="21475" y="4973"/>
                  <a:pt x="21474" y="4993"/>
                </a:cubicBezTo>
                <a:cubicBezTo>
                  <a:pt x="21474" y="5012"/>
                  <a:pt x="21507" y="5046"/>
                  <a:pt x="21528" y="5049"/>
                </a:cubicBezTo>
                <a:cubicBezTo>
                  <a:pt x="21549" y="5051"/>
                  <a:pt x="21574" y="5023"/>
                  <a:pt x="21615" y="4996"/>
                </a:cubicBezTo>
                <a:cubicBezTo>
                  <a:pt x="21574" y="4967"/>
                  <a:pt x="21551" y="4936"/>
                  <a:pt x="21530" y="4938"/>
                </a:cubicBezTo>
                <a:close/>
                <a:moveTo>
                  <a:pt x="21274" y="4936"/>
                </a:moveTo>
                <a:cubicBezTo>
                  <a:pt x="21234" y="4932"/>
                  <a:pt x="21207" y="4963"/>
                  <a:pt x="21218" y="5001"/>
                </a:cubicBezTo>
                <a:cubicBezTo>
                  <a:pt x="21223" y="5022"/>
                  <a:pt x="21257" y="5048"/>
                  <a:pt x="21278" y="5049"/>
                </a:cubicBezTo>
                <a:cubicBezTo>
                  <a:pt x="21299" y="5049"/>
                  <a:pt x="21321" y="5020"/>
                  <a:pt x="21358" y="4992"/>
                </a:cubicBezTo>
                <a:cubicBezTo>
                  <a:pt x="21319" y="4965"/>
                  <a:pt x="21298" y="4939"/>
                  <a:pt x="21274" y="4936"/>
                </a:cubicBezTo>
                <a:close/>
                <a:moveTo>
                  <a:pt x="21041" y="4938"/>
                </a:moveTo>
                <a:cubicBezTo>
                  <a:pt x="21003" y="4925"/>
                  <a:pt x="20970" y="4951"/>
                  <a:pt x="20972" y="4989"/>
                </a:cubicBezTo>
                <a:cubicBezTo>
                  <a:pt x="20973" y="5011"/>
                  <a:pt x="21001" y="5043"/>
                  <a:pt x="21022" y="5049"/>
                </a:cubicBezTo>
                <a:cubicBezTo>
                  <a:pt x="21042" y="5054"/>
                  <a:pt x="21069" y="5030"/>
                  <a:pt x="21111" y="5010"/>
                </a:cubicBezTo>
                <a:cubicBezTo>
                  <a:pt x="21079" y="4975"/>
                  <a:pt x="21064" y="4945"/>
                  <a:pt x="21041" y="4938"/>
                </a:cubicBezTo>
                <a:close/>
                <a:moveTo>
                  <a:pt x="20796" y="4940"/>
                </a:moveTo>
                <a:cubicBezTo>
                  <a:pt x="20775" y="4938"/>
                  <a:pt x="20740" y="4963"/>
                  <a:pt x="20731" y="4985"/>
                </a:cubicBezTo>
                <a:cubicBezTo>
                  <a:pt x="20716" y="5017"/>
                  <a:pt x="20740" y="5049"/>
                  <a:pt x="20775" y="5049"/>
                </a:cubicBezTo>
                <a:cubicBezTo>
                  <a:pt x="20799" y="5050"/>
                  <a:pt x="20825" y="5030"/>
                  <a:pt x="20870" y="5010"/>
                </a:cubicBezTo>
                <a:cubicBezTo>
                  <a:pt x="20835" y="4975"/>
                  <a:pt x="20816" y="4942"/>
                  <a:pt x="20796" y="4940"/>
                </a:cubicBezTo>
                <a:close/>
                <a:moveTo>
                  <a:pt x="20485" y="4991"/>
                </a:moveTo>
                <a:cubicBezTo>
                  <a:pt x="20486" y="5012"/>
                  <a:pt x="20518" y="5047"/>
                  <a:pt x="20538" y="5048"/>
                </a:cubicBezTo>
                <a:cubicBezTo>
                  <a:pt x="20557" y="5050"/>
                  <a:pt x="20592" y="5018"/>
                  <a:pt x="20595" y="4997"/>
                </a:cubicBezTo>
                <a:cubicBezTo>
                  <a:pt x="20598" y="4976"/>
                  <a:pt x="20571" y="4951"/>
                  <a:pt x="20545" y="4908"/>
                </a:cubicBezTo>
                <a:cubicBezTo>
                  <a:pt x="20515" y="4947"/>
                  <a:pt x="20484" y="4970"/>
                  <a:pt x="20485" y="4991"/>
                </a:cubicBezTo>
                <a:close/>
                <a:moveTo>
                  <a:pt x="20288" y="4939"/>
                </a:moveTo>
                <a:cubicBezTo>
                  <a:pt x="20266" y="4941"/>
                  <a:pt x="20246" y="4973"/>
                  <a:pt x="20226" y="4992"/>
                </a:cubicBezTo>
                <a:cubicBezTo>
                  <a:pt x="20245" y="5012"/>
                  <a:pt x="20261" y="5045"/>
                  <a:pt x="20283" y="5049"/>
                </a:cubicBezTo>
                <a:cubicBezTo>
                  <a:pt x="20303" y="5052"/>
                  <a:pt x="20329" y="5024"/>
                  <a:pt x="20371" y="4998"/>
                </a:cubicBezTo>
                <a:cubicBezTo>
                  <a:pt x="20331" y="4968"/>
                  <a:pt x="20308" y="4937"/>
                  <a:pt x="20288" y="4939"/>
                </a:cubicBezTo>
                <a:close/>
                <a:moveTo>
                  <a:pt x="19987" y="4996"/>
                </a:moveTo>
                <a:cubicBezTo>
                  <a:pt x="19990" y="5017"/>
                  <a:pt x="20024" y="5050"/>
                  <a:pt x="20043" y="5048"/>
                </a:cubicBezTo>
                <a:cubicBezTo>
                  <a:pt x="20064" y="5047"/>
                  <a:pt x="20096" y="5013"/>
                  <a:pt x="20097" y="4992"/>
                </a:cubicBezTo>
                <a:cubicBezTo>
                  <a:pt x="20099" y="4971"/>
                  <a:pt x="20068" y="4948"/>
                  <a:pt x="20039" y="4908"/>
                </a:cubicBezTo>
                <a:cubicBezTo>
                  <a:pt x="20012" y="4950"/>
                  <a:pt x="19984" y="4975"/>
                  <a:pt x="19987" y="4996"/>
                </a:cubicBezTo>
                <a:close/>
                <a:moveTo>
                  <a:pt x="19851" y="4993"/>
                </a:moveTo>
                <a:cubicBezTo>
                  <a:pt x="19848" y="4971"/>
                  <a:pt x="19815" y="4954"/>
                  <a:pt x="19795" y="4935"/>
                </a:cubicBezTo>
                <a:cubicBezTo>
                  <a:pt x="19776" y="4955"/>
                  <a:pt x="19744" y="4974"/>
                  <a:pt x="19742" y="4996"/>
                </a:cubicBezTo>
                <a:cubicBezTo>
                  <a:pt x="19740" y="5016"/>
                  <a:pt x="19771" y="5039"/>
                  <a:pt x="19800" y="5079"/>
                </a:cubicBezTo>
                <a:cubicBezTo>
                  <a:pt x="19826" y="5038"/>
                  <a:pt x="19854" y="5013"/>
                  <a:pt x="19851" y="4993"/>
                </a:cubicBezTo>
                <a:close/>
                <a:moveTo>
                  <a:pt x="19500" y="4996"/>
                </a:moveTo>
                <a:cubicBezTo>
                  <a:pt x="19503" y="5017"/>
                  <a:pt x="19537" y="5049"/>
                  <a:pt x="19555" y="5048"/>
                </a:cubicBezTo>
                <a:cubicBezTo>
                  <a:pt x="19576" y="5046"/>
                  <a:pt x="19607" y="5013"/>
                  <a:pt x="19609" y="4992"/>
                </a:cubicBezTo>
                <a:cubicBezTo>
                  <a:pt x="19610" y="4971"/>
                  <a:pt x="19580" y="4948"/>
                  <a:pt x="19551" y="4909"/>
                </a:cubicBezTo>
                <a:cubicBezTo>
                  <a:pt x="19525" y="4950"/>
                  <a:pt x="19497" y="4975"/>
                  <a:pt x="19500" y="4996"/>
                </a:cubicBezTo>
                <a:close/>
                <a:moveTo>
                  <a:pt x="19313" y="4939"/>
                </a:moveTo>
                <a:cubicBezTo>
                  <a:pt x="19291" y="4941"/>
                  <a:pt x="19271" y="4972"/>
                  <a:pt x="19250" y="4990"/>
                </a:cubicBezTo>
                <a:cubicBezTo>
                  <a:pt x="19269" y="5011"/>
                  <a:pt x="19284" y="5044"/>
                  <a:pt x="19306" y="5048"/>
                </a:cubicBezTo>
                <a:cubicBezTo>
                  <a:pt x="19326" y="5052"/>
                  <a:pt x="19351" y="5025"/>
                  <a:pt x="19394" y="5000"/>
                </a:cubicBezTo>
                <a:cubicBezTo>
                  <a:pt x="19355" y="4969"/>
                  <a:pt x="19333" y="4938"/>
                  <a:pt x="19313" y="4939"/>
                </a:cubicBezTo>
                <a:close/>
                <a:moveTo>
                  <a:pt x="18998" y="4993"/>
                </a:moveTo>
                <a:cubicBezTo>
                  <a:pt x="19000" y="5014"/>
                  <a:pt x="19033" y="5047"/>
                  <a:pt x="19053" y="5048"/>
                </a:cubicBezTo>
                <a:cubicBezTo>
                  <a:pt x="19072" y="5049"/>
                  <a:pt x="19105" y="5016"/>
                  <a:pt x="19108" y="4994"/>
                </a:cubicBezTo>
                <a:cubicBezTo>
                  <a:pt x="19110" y="4974"/>
                  <a:pt x="19082" y="4949"/>
                  <a:pt x="19055" y="4909"/>
                </a:cubicBezTo>
                <a:cubicBezTo>
                  <a:pt x="19026" y="4949"/>
                  <a:pt x="18996" y="4973"/>
                  <a:pt x="18998" y="4993"/>
                </a:cubicBezTo>
                <a:close/>
                <a:moveTo>
                  <a:pt x="18807" y="4939"/>
                </a:moveTo>
                <a:cubicBezTo>
                  <a:pt x="18786" y="4943"/>
                  <a:pt x="18756" y="4978"/>
                  <a:pt x="18757" y="4998"/>
                </a:cubicBezTo>
                <a:cubicBezTo>
                  <a:pt x="18757" y="5017"/>
                  <a:pt x="18793" y="5047"/>
                  <a:pt x="18814" y="5048"/>
                </a:cubicBezTo>
                <a:cubicBezTo>
                  <a:pt x="18835" y="5049"/>
                  <a:pt x="18857" y="5019"/>
                  <a:pt x="18896" y="4989"/>
                </a:cubicBezTo>
                <a:cubicBezTo>
                  <a:pt x="18853" y="4963"/>
                  <a:pt x="18827" y="4936"/>
                  <a:pt x="18807" y="4939"/>
                </a:cubicBezTo>
                <a:close/>
                <a:moveTo>
                  <a:pt x="11223" y="16582"/>
                </a:moveTo>
                <a:cubicBezTo>
                  <a:pt x="11230" y="16541"/>
                  <a:pt x="11199" y="16514"/>
                  <a:pt x="11161" y="16522"/>
                </a:cubicBezTo>
                <a:cubicBezTo>
                  <a:pt x="11139" y="16527"/>
                  <a:pt x="11111" y="16559"/>
                  <a:pt x="11109" y="16581"/>
                </a:cubicBezTo>
                <a:cubicBezTo>
                  <a:pt x="11108" y="16602"/>
                  <a:pt x="11137" y="16625"/>
                  <a:pt x="11164" y="16664"/>
                </a:cubicBezTo>
                <a:cubicBezTo>
                  <a:pt x="11193" y="16626"/>
                  <a:pt x="11219" y="16605"/>
                  <a:pt x="11223" y="16582"/>
                </a:cubicBezTo>
                <a:close/>
                <a:moveTo>
                  <a:pt x="10928" y="16523"/>
                </a:moveTo>
                <a:cubicBezTo>
                  <a:pt x="10905" y="16523"/>
                  <a:pt x="10871" y="16548"/>
                  <a:pt x="10864" y="16569"/>
                </a:cubicBezTo>
                <a:cubicBezTo>
                  <a:pt x="10852" y="16608"/>
                  <a:pt x="10880" y="16638"/>
                  <a:pt x="10919" y="16636"/>
                </a:cubicBezTo>
                <a:cubicBezTo>
                  <a:pt x="10943" y="16635"/>
                  <a:pt x="10965" y="16609"/>
                  <a:pt x="11006" y="16583"/>
                </a:cubicBezTo>
                <a:cubicBezTo>
                  <a:pt x="10969" y="16553"/>
                  <a:pt x="10948" y="16523"/>
                  <a:pt x="10928" y="16523"/>
                </a:cubicBezTo>
                <a:close/>
                <a:moveTo>
                  <a:pt x="10735" y="16582"/>
                </a:moveTo>
                <a:cubicBezTo>
                  <a:pt x="10742" y="16541"/>
                  <a:pt x="10711" y="16514"/>
                  <a:pt x="10673" y="16522"/>
                </a:cubicBezTo>
                <a:cubicBezTo>
                  <a:pt x="10651" y="16527"/>
                  <a:pt x="10623" y="16559"/>
                  <a:pt x="10621" y="16581"/>
                </a:cubicBezTo>
                <a:cubicBezTo>
                  <a:pt x="10620" y="16602"/>
                  <a:pt x="10649" y="16625"/>
                  <a:pt x="10676" y="16664"/>
                </a:cubicBezTo>
                <a:cubicBezTo>
                  <a:pt x="10705" y="16626"/>
                  <a:pt x="10731" y="16605"/>
                  <a:pt x="10735" y="16582"/>
                </a:cubicBezTo>
                <a:close/>
                <a:moveTo>
                  <a:pt x="10436" y="16523"/>
                </a:moveTo>
                <a:cubicBezTo>
                  <a:pt x="10414" y="16524"/>
                  <a:pt x="10381" y="16551"/>
                  <a:pt x="10376" y="16573"/>
                </a:cubicBezTo>
                <a:cubicBezTo>
                  <a:pt x="10366" y="16611"/>
                  <a:pt x="10395" y="16641"/>
                  <a:pt x="10434" y="16636"/>
                </a:cubicBezTo>
                <a:cubicBezTo>
                  <a:pt x="10458" y="16633"/>
                  <a:pt x="10479" y="16607"/>
                  <a:pt x="10518" y="16579"/>
                </a:cubicBezTo>
                <a:cubicBezTo>
                  <a:pt x="10480" y="16551"/>
                  <a:pt x="10457" y="16522"/>
                  <a:pt x="10436" y="16523"/>
                </a:cubicBezTo>
                <a:close/>
                <a:moveTo>
                  <a:pt x="18576" y="4941"/>
                </a:moveTo>
                <a:cubicBezTo>
                  <a:pt x="18554" y="4939"/>
                  <a:pt x="18531" y="4968"/>
                  <a:pt x="18509" y="4984"/>
                </a:cubicBezTo>
                <a:cubicBezTo>
                  <a:pt x="18524" y="5006"/>
                  <a:pt x="18536" y="5040"/>
                  <a:pt x="18556" y="5046"/>
                </a:cubicBezTo>
                <a:cubicBezTo>
                  <a:pt x="18575" y="5052"/>
                  <a:pt x="18603" y="5030"/>
                  <a:pt x="18648" y="5011"/>
                </a:cubicBezTo>
                <a:cubicBezTo>
                  <a:pt x="18613" y="4975"/>
                  <a:pt x="18596" y="4942"/>
                  <a:pt x="18576" y="4941"/>
                </a:cubicBezTo>
                <a:close/>
                <a:moveTo>
                  <a:pt x="19106" y="5236"/>
                </a:moveTo>
                <a:cubicBezTo>
                  <a:pt x="19107" y="5219"/>
                  <a:pt x="19079" y="5190"/>
                  <a:pt x="19058" y="5185"/>
                </a:cubicBezTo>
                <a:cubicBezTo>
                  <a:pt x="19024" y="5176"/>
                  <a:pt x="18994" y="5201"/>
                  <a:pt x="18998" y="5236"/>
                </a:cubicBezTo>
                <a:cubicBezTo>
                  <a:pt x="19001" y="5260"/>
                  <a:pt x="19026" y="5282"/>
                  <a:pt x="19054" y="5326"/>
                </a:cubicBezTo>
                <a:cubicBezTo>
                  <a:pt x="19081" y="5282"/>
                  <a:pt x="19106" y="5259"/>
                  <a:pt x="19106" y="5236"/>
                </a:cubicBezTo>
                <a:close/>
                <a:moveTo>
                  <a:pt x="18864" y="5243"/>
                </a:moveTo>
                <a:cubicBezTo>
                  <a:pt x="18864" y="5222"/>
                  <a:pt x="18834" y="5188"/>
                  <a:pt x="18814" y="5186"/>
                </a:cubicBezTo>
                <a:cubicBezTo>
                  <a:pt x="18796" y="5184"/>
                  <a:pt x="18761" y="5215"/>
                  <a:pt x="18757" y="5235"/>
                </a:cubicBezTo>
                <a:cubicBezTo>
                  <a:pt x="18753" y="5255"/>
                  <a:pt x="18780" y="5281"/>
                  <a:pt x="18804" y="5323"/>
                </a:cubicBezTo>
                <a:cubicBezTo>
                  <a:pt x="18834" y="5285"/>
                  <a:pt x="18865" y="5264"/>
                  <a:pt x="18864" y="5243"/>
                </a:cubicBezTo>
                <a:close/>
                <a:moveTo>
                  <a:pt x="18561" y="5186"/>
                </a:moveTo>
                <a:cubicBezTo>
                  <a:pt x="18540" y="5191"/>
                  <a:pt x="18525" y="5224"/>
                  <a:pt x="18508" y="5244"/>
                </a:cubicBezTo>
                <a:cubicBezTo>
                  <a:pt x="18529" y="5262"/>
                  <a:pt x="18549" y="5292"/>
                  <a:pt x="18571" y="5293"/>
                </a:cubicBezTo>
                <a:cubicBezTo>
                  <a:pt x="18591" y="5293"/>
                  <a:pt x="18611" y="5262"/>
                  <a:pt x="18649" y="5230"/>
                </a:cubicBezTo>
                <a:cubicBezTo>
                  <a:pt x="18606" y="5207"/>
                  <a:pt x="18580" y="5182"/>
                  <a:pt x="18561" y="5186"/>
                </a:cubicBezTo>
                <a:close/>
                <a:moveTo>
                  <a:pt x="18316" y="5185"/>
                </a:moveTo>
                <a:cubicBezTo>
                  <a:pt x="18281" y="5182"/>
                  <a:pt x="18257" y="5212"/>
                  <a:pt x="18268" y="5244"/>
                </a:cubicBezTo>
                <a:cubicBezTo>
                  <a:pt x="18276" y="5266"/>
                  <a:pt x="18308" y="5292"/>
                  <a:pt x="18328" y="5292"/>
                </a:cubicBezTo>
                <a:cubicBezTo>
                  <a:pt x="18349" y="5292"/>
                  <a:pt x="18369" y="5261"/>
                  <a:pt x="18406" y="5230"/>
                </a:cubicBezTo>
                <a:cubicBezTo>
                  <a:pt x="18363" y="5207"/>
                  <a:pt x="18340" y="5186"/>
                  <a:pt x="18316" y="5185"/>
                </a:cubicBezTo>
                <a:close/>
                <a:moveTo>
                  <a:pt x="18069" y="5187"/>
                </a:moveTo>
                <a:cubicBezTo>
                  <a:pt x="18051" y="5189"/>
                  <a:pt x="18019" y="5227"/>
                  <a:pt x="18023" y="5238"/>
                </a:cubicBezTo>
                <a:cubicBezTo>
                  <a:pt x="18033" y="5261"/>
                  <a:pt x="18059" y="5290"/>
                  <a:pt x="18081" y="5292"/>
                </a:cubicBezTo>
                <a:cubicBezTo>
                  <a:pt x="18100" y="5294"/>
                  <a:pt x="18122" y="5262"/>
                  <a:pt x="18163" y="5229"/>
                </a:cubicBezTo>
                <a:cubicBezTo>
                  <a:pt x="18117" y="5207"/>
                  <a:pt x="18092" y="5185"/>
                  <a:pt x="18069" y="5187"/>
                </a:cubicBezTo>
                <a:close/>
                <a:moveTo>
                  <a:pt x="33303" y="16588"/>
                </a:moveTo>
                <a:cubicBezTo>
                  <a:pt x="33305" y="16610"/>
                  <a:pt x="33333" y="16642"/>
                  <a:pt x="33354" y="16646"/>
                </a:cubicBezTo>
                <a:cubicBezTo>
                  <a:pt x="33392" y="16653"/>
                  <a:pt x="33422" y="16625"/>
                  <a:pt x="33414" y="16584"/>
                </a:cubicBezTo>
                <a:cubicBezTo>
                  <a:pt x="33409" y="16561"/>
                  <a:pt x="33383" y="16541"/>
                  <a:pt x="33352" y="16503"/>
                </a:cubicBezTo>
                <a:cubicBezTo>
                  <a:pt x="33327" y="16543"/>
                  <a:pt x="33301" y="16567"/>
                  <a:pt x="33303" y="16588"/>
                </a:cubicBezTo>
                <a:close/>
                <a:moveTo>
                  <a:pt x="10187" y="5184"/>
                </a:moveTo>
                <a:cubicBezTo>
                  <a:pt x="10166" y="5187"/>
                  <a:pt x="10136" y="5218"/>
                  <a:pt x="10133" y="5239"/>
                </a:cubicBezTo>
                <a:cubicBezTo>
                  <a:pt x="10129" y="5277"/>
                  <a:pt x="10157" y="5306"/>
                  <a:pt x="10197" y="5295"/>
                </a:cubicBezTo>
                <a:cubicBezTo>
                  <a:pt x="10221" y="5289"/>
                  <a:pt x="10238" y="5262"/>
                  <a:pt x="10274" y="5231"/>
                </a:cubicBezTo>
                <a:cubicBezTo>
                  <a:pt x="10233" y="5207"/>
                  <a:pt x="10208" y="5180"/>
                  <a:pt x="10187" y="5184"/>
                </a:cubicBezTo>
                <a:close/>
                <a:moveTo>
                  <a:pt x="8463" y="6912"/>
                </a:moveTo>
                <a:cubicBezTo>
                  <a:pt x="8424" y="6905"/>
                  <a:pt x="8394" y="6933"/>
                  <a:pt x="8401" y="6971"/>
                </a:cubicBezTo>
                <a:cubicBezTo>
                  <a:pt x="8405" y="6993"/>
                  <a:pt x="8436" y="7022"/>
                  <a:pt x="8458" y="7025"/>
                </a:cubicBezTo>
                <a:cubicBezTo>
                  <a:pt x="8478" y="7027"/>
                  <a:pt x="8502" y="6999"/>
                  <a:pt x="8542" y="6974"/>
                </a:cubicBezTo>
                <a:cubicBezTo>
                  <a:pt x="8505" y="6944"/>
                  <a:pt x="8486" y="6917"/>
                  <a:pt x="8463" y="6912"/>
                </a:cubicBezTo>
                <a:close/>
                <a:moveTo>
                  <a:pt x="17335" y="6916"/>
                </a:moveTo>
                <a:cubicBezTo>
                  <a:pt x="17313" y="6919"/>
                  <a:pt x="17288" y="6949"/>
                  <a:pt x="17281" y="6973"/>
                </a:cubicBezTo>
                <a:cubicBezTo>
                  <a:pt x="17277" y="6984"/>
                  <a:pt x="17310" y="7020"/>
                  <a:pt x="17328" y="7021"/>
                </a:cubicBezTo>
                <a:cubicBezTo>
                  <a:pt x="17351" y="7022"/>
                  <a:pt x="17374" y="6999"/>
                  <a:pt x="17420" y="6974"/>
                </a:cubicBezTo>
                <a:cubicBezTo>
                  <a:pt x="17377" y="6944"/>
                  <a:pt x="17354" y="6913"/>
                  <a:pt x="17335" y="6916"/>
                </a:cubicBezTo>
                <a:close/>
                <a:moveTo>
                  <a:pt x="17571" y="6915"/>
                </a:moveTo>
                <a:cubicBezTo>
                  <a:pt x="17536" y="6915"/>
                  <a:pt x="17514" y="6946"/>
                  <a:pt x="17526" y="6979"/>
                </a:cubicBezTo>
                <a:cubicBezTo>
                  <a:pt x="17533" y="6999"/>
                  <a:pt x="17563" y="7024"/>
                  <a:pt x="17580" y="7022"/>
                </a:cubicBezTo>
                <a:cubicBezTo>
                  <a:pt x="17603" y="7019"/>
                  <a:pt x="17624" y="6993"/>
                  <a:pt x="17664" y="6963"/>
                </a:cubicBezTo>
                <a:cubicBezTo>
                  <a:pt x="17618" y="6938"/>
                  <a:pt x="17595" y="6916"/>
                  <a:pt x="17571" y="6915"/>
                </a:cubicBezTo>
                <a:close/>
                <a:moveTo>
                  <a:pt x="17818" y="6916"/>
                </a:moveTo>
                <a:cubicBezTo>
                  <a:pt x="17797" y="6921"/>
                  <a:pt x="17774" y="6954"/>
                  <a:pt x="17769" y="6978"/>
                </a:cubicBezTo>
                <a:cubicBezTo>
                  <a:pt x="17767" y="6990"/>
                  <a:pt x="17803" y="7023"/>
                  <a:pt x="17821" y="7022"/>
                </a:cubicBezTo>
                <a:cubicBezTo>
                  <a:pt x="17844" y="7021"/>
                  <a:pt x="17865" y="6996"/>
                  <a:pt x="17908" y="6967"/>
                </a:cubicBezTo>
                <a:cubicBezTo>
                  <a:pt x="17863" y="6940"/>
                  <a:pt x="17837" y="6912"/>
                  <a:pt x="17818" y="6916"/>
                </a:cubicBezTo>
                <a:close/>
                <a:moveTo>
                  <a:pt x="18071" y="6916"/>
                </a:moveTo>
                <a:cubicBezTo>
                  <a:pt x="18050" y="6922"/>
                  <a:pt x="18029" y="6956"/>
                  <a:pt x="18025" y="6980"/>
                </a:cubicBezTo>
                <a:cubicBezTo>
                  <a:pt x="18023" y="6992"/>
                  <a:pt x="18061" y="7024"/>
                  <a:pt x="18079" y="7022"/>
                </a:cubicBezTo>
                <a:cubicBezTo>
                  <a:pt x="18101" y="7021"/>
                  <a:pt x="18122" y="6994"/>
                  <a:pt x="18164" y="6963"/>
                </a:cubicBezTo>
                <a:cubicBezTo>
                  <a:pt x="18117" y="6938"/>
                  <a:pt x="18090" y="6911"/>
                  <a:pt x="18071" y="6916"/>
                </a:cubicBezTo>
                <a:close/>
                <a:moveTo>
                  <a:pt x="18317" y="6914"/>
                </a:moveTo>
                <a:cubicBezTo>
                  <a:pt x="18281" y="6912"/>
                  <a:pt x="18259" y="6943"/>
                  <a:pt x="18269" y="6977"/>
                </a:cubicBezTo>
                <a:cubicBezTo>
                  <a:pt x="18275" y="6997"/>
                  <a:pt x="18304" y="7024"/>
                  <a:pt x="18322" y="7022"/>
                </a:cubicBezTo>
                <a:cubicBezTo>
                  <a:pt x="18345" y="7021"/>
                  <a:pt x="18366" y="6995"/>
                  <a:pt x="18409" y="6966"/>
                </a:cubicBezTo>
                <a:cubicBezTo>
                  <a:pt x="18364" y="6940"/>
                  <a:pt x="18341" y="6916"/>
                  <a:pt x="18317" y="6914"/>
                </a:cubicBezTo>
                <a:close/>
                <a:moveTo>
                  <a:pt x="18618" y="6964"/>
                </a:moveTo>
                <a:cubicBezTo>
                  <a:pt x="18617" y="6946"/>
                  <a:pt x="18580" y="6912"/>
                  <a:pt x="18569" y="6915"/>
                </a:cubicBezTo>
                <a:cubicBezTo>
                  <a:pt x="18546" y="6923"/>
                  <a:pt x="18515" y="6948"/>
                  <a:pt x="18512" y="6970"/>
                </a:cubicBezTo>
                <a:cubicBezTo>
                  <a:pt x="18509" y="6989"/>
                  <a:pt x="18540" y="7013"/>
                  <a:pt x="18570" y="7056"/>
                </a:cubicBezTo>
                <a:cubicBezTo>
                  <a:pt x="18595" y="7010"/>
                  <a:pt x="18619" y="6986"/>
                  <a:pt x="18618" y="6964"/>
                </a:cubicBezTo>
                <a:close/>
                <a:moveTo>
                  <a:pt x="18863" y="6964"/>
                </a:moveTo>
                <a:cubicBezTo>
                  <a:pt x="18858" y="6943"/>
                  <a:pt x="18825" y="6921"/>
                  <a:pt x="18801" y="6916"/>
                </a:cubicBezTo>
                <a:cubicBezTo>
                  <a:pt x="18789" y="6914"/>
                  <a:pt x="18756" y="6951"/>
                  <a:pt x="18757" y="6969"/>
                </a:cubicBezTo>
                <a:cubicBezTo>
                  <a:pt x="18758" y="6992"/>
                  <a:pt x="18785" y="7013"/>
                  <a:pt x="18815" y="7056"/>
                </a:cubicBezTo>
                <a:cubicBezTo>
                  <a:pt x="18841" y="7010"/>
                  <a:pt x="18868" y="6983"/>
                  <a:pt x="18863" y="6964"/>
                </a:cubicBezTo>
                <a:close/>
                <a:moveTo>
                  <a:pt x="19107" y="6970"/>
                </a:moveTo>
                <a:cubicBezTo>
                  <a:pt x="19108" y="6952"/>
                  <a:pt x="19075" y="6914"/>
                  <a:pt x="19064" y="6916"/>
                </a:cubicBezTo>
                <a:cubicBezTo>
                  <a:pt x="19039" y="6921"/>
                  <a:pt x="19006" y="6942"/>
                  <a:pt x="19000" y="6964"/>
                </a:cubicBezTo>
                <a:cubicBezTo>
                  <a:pt x="18995" y="6982"/>
                  <a:pt x="19022" y="7010"/>
                  <a:pt x="19048" y="7056"/>
                </a:cubicBezTo>
                <a:cubicBezTo>
                  <a:pt x="19079" y="7014"/>
                  <a:pt x="19105" y="6993"/>
                  <a:pt x="19107" y="6970"/>
                </a:cubicBezTo>
                <a:close/>
                <a:moveTo>
                  <a:pt x="19308" y="6915"/>
                </a:moveTo>
                <a:cubicBezTo>
                  <a:pt x="19287" y="6919"/>
                  <a:pt x="19262" y="6950"/>
                  <a:pt x="19255" y="6974"/>
                </a:cubicBezTo>
                <a:cubicBezTo>
                  <a:pt x="19252" y="6986"/>
                  <a:pt x="19287" y="7021"/>
                  <a:pt x="19305" y="7022"/>
                </a:cubicBezTo>
                <a:cubicBezTo>
                  <a:pt x="19327" y="7022"/>
                  <a:pt x="19351" y="6998"/>
                  <a:pt x="19395" y="6972"/>
                </a:cubicBezTo>
                <a:cubicBezTo>
                  <a:pt x="19352" y="6942"/>
                  <a:pt x="19327" y="6912"/>
                  <a:pt x="19308" y="6915"/>
                </a:cubicBezTo>
                <a:close/>
                <a:moveTo>
                  <a:pt x="19501" y="6971"/>
                </a:moveTo>
                <a:cubicBezTo>
                  <a:pt x="19500" y="6988"/>
                  <a:pt x="19527" y="7017"/>
                  <a:pt x="19547" y="7022"/>
                </a:cubicBezTo>
                <a:cubicBezTo>
                  <a:pt x="19580" y="7032"/>
                  <a:pt x="19610" y="7010"/>
                  <a:pt x="19608" y="6975"/>
                </a:cubicBezTo>
                <a:cubicBezTo>
                  <a:pt x="19607" y="6951"/>
                  <a:pt x="19583" y="6929"/>
                  <a:pt x="19557" y="6885"/>
                </a:cubicBezTo>
                <a:cubicBezTo>
                  <a:pt x="19528" y="6927"/>
                  <a:pt x="19502" y="6948"/>
                  <a:pt x="19501" y="6971"/>
                </a:cubicBezTo>
                <a:close/>
                <a:moveTo>
                  <a:pt x="22562" y="6968"/>
                </a:moveTo>
                <a:cubicBezTo>
                  <a:pt x="22564" y="6929"/>
                  <a:pt x="22534" y="6901"/>
                  <a:pt x="22496" y="6913"/>
                </a:cubicBezTo>
                <a:cubicBezTo>
                  <a:pt x="22475" y="6920"/>
                  <a:pt x="22450" y="6954"/>
                  <a:pt x="22450" y="6976"/>
                </a:cubicBezTo>
                <a:cubicBezTo>
                  <a:pt x="22450" y="6997"/>
                  <a:pt x="22480" y="7017"/>
                  <a:pt x="22510" y="7053"/>
                </a:cubicBezTo>
                <a:cubicBezTo>
                  <a:pt x="22536" y="7013"/>
                  <a:pt x="22561" y="6991"/>
                  <a:pt x="22562" y="6968"/>
                </a:cubicBezTo>
                <a:close/>
                <a:moveTo>
                  <a:pt x="22769" y="6913"/>
                </a:moveTo>
                <a:cubicBezTo>
                  <a:pt x="22728" y="6901"/>
                  <a:pt x="22700" y="6931"/>
                  <a:pt x="22704" y="6968"/>
                </a:cubicBezTo>
                <a:cubicBezTo>
                  <a:pt x="22706" y="6990"/>
                  <a:pt x="22736" y="7021"/>
                  <a:pt x="22758" y="7024"/>
                </a:cubicBezTo>
                <a:cubicBezTo>
                  <a:pt x="22778" y="7028"/>
                  <a:pt x="22804" y="7001"/>
                  <a:pt x="22844" y="6978"/>
                </a:cubicBezTo>
                <a:cubicBezTo>
                  <a:pt x="22809" y="6947"/>
                  <a:pt x="22792" y="6919"/>
                  <a:pt x="22769" y="6913"/>
                </a:cubicBezTo>
                <a:close/>
                <a:moveTo>
                  <a:pt x="19555" y="4697"/>
                </a:moveTo>
                <a:cubicBezTo>
                  <a:pt x="19534" y="4699"/>
                  <a:pt x="19500" y="4731"/>
                  <a:pt x="19500" y="4750"/>
                </a:cubicBezTo>
                <a:cubicBezTo>
                  <a:pt x="19500" y="4770"/>
                  <a:pt x="19532" y="4803"/>
                  <a:pt x="19554" y="4806"/>
                </a:cubicBezTo>
                <a:cubicBezTo>
                  <a:pt x="19574" y="4808"/>
                  <a:pt x="19598" y="4779"/>
                  <a:pt x="19639" y="4751"/>
                </a:cubicBezTo>
                <a:cubicBezTo>
                  <a:pt x="19599" y="4724"/>
                  <a:pt x="19575" y="4695"/>
                  <a:pt x="19555" y="4697"/>
                </a:cubicBezTo>
                <a:close/>
                <a:moveTo>
                  <a:pt x="19363" y="4754"/>
                </a:moveTo>
                <a:cubicBezTo>
                  <a:pt x="19362" y="4733"/>
                  <a:pt x="19331" y="4698"/>
                  <a:pt x="19312" y="4697"/>
                </a:cubicBezTo>
                <a:cubicBezTo>
                  <a:pt x="19292" y="4697"/>
                  <a:pt x="19258" y="4727"/>
                  <a:pt x="19254" y="4748"/>
                </a:cubicBezTo>
                <a:cubicBezTo>
                  <a:pt x="19251" y="4769"/>
                  <a:pt x="19279" y="4794"/>
                  <a:pt x="19305" y="4836"/>
                </a:cubicBezTo>
                <a:cubicBezTo>
                  <a:pt x="19334" y="4797"/>
                  <a:pt x="19364" y="4775"/>
                  <a:pt x="19363" y="4754"/>
                </a:cubicBezTo>
                <a:close/>
                <a:moveTo>
                  <a:pt x="19057" y="4697"/>
                </a:moveTo>
                <a:cubicBezTo>
                  <a:pt x="19035" y="4699"/>
                  <a:pt x="19016" y="4729"/>
                  <a:pt x="18995" y="4747"/>
                </a:cubicBezTo>
                <a:cubicBezTo>
                  <a:pt x="19013" y="4768"/>
                  <a:pt x="19029" y="4802"/>
                  <a:pt x="19050" y="4806"/>
                </a:cubicBezTo>
                <a:cubicBezTo>
                  <a:pt x="19070" y="4810"/>
                  <a:pt x="19096" y="4782"/>
                  <a:pt x="19139" y="4756"/>
                </a:cubicBezTo>
                <a:cubicBezTo>
                  <a:pt x="19100" y="4726"/>
                  <a:pt x="19077" y="4696"/>
                  <a:pt x="19057" y="4697"/>
                </a:cubicBezTo>
                <a:close/>
                <a:moveTo>
                  <a:pt x="18865" y="4755"/>
                </a:moveTo>
                <a:cubicBezTo>
                  <a:pt x="18864" y="4734"/>
                  <a:pt x="18834" y="4700"/>
                  <a:pt x="18814" y="4698"/>
                </a:cubicBezTo>
                <a:cubicBezTo>
                  <a:pt x="18795" y="4696"/>
                  <a:pt x="18760" y="4726"/>
                  <a:pt x="18756" y="4747"/>
                </a:cubicBezTo>
                <a:cubicBezTo>
                  <a:pt x="18753" y="4768"/>
                  <a:pt x="18779" y="4794"/>
                  <a:pt x="18804" y="4836"/>
                </a:cubicBezTo>
                <a:cubicBezTo>
                  <a:pt x="18835" y="4798"/>
                  <a:pt x="18866" y="4776"/>
                  <a:pt x="18865" y="4755"/>
                </a:cubicBezTo>
                <a:close/>
                <a:moveTo>
                  <a:pt x="18510" y="4753"/>
                </a:moveTo>
                <a:cubicBezTo>
                  <a:pt x="18514" y="4774"/>
                  <a:pt x="18547" y="4791"/>
                  <a:pt x="18568" y="4810"/>
                </a:cubicBezTo>
                <a:cubicBezTo>
                  <a:pt x="18586" y="4789"/>
                  <a:pt x="18617" y="4770"/>
                  <a:pt x="18619" y="4748"/>
                </a:cubicBezTo>
                <a:cubicBezTo>
                  <a:pt x="18621" y="4728"/>
                  <a:pt x="18592" y="4705"/>
                  <a:pt x="18563" y="4666"/>
                </a:cubicBezTo>
                <a:cubicBezTo>
                  <a:pt x="18536" y="4708"/>
                  <a:pt x="18507" y="4733"/>
                  <a:pt x="18510" y="4753"/>
                </a:cubicBezTo>
                <a:close/>
                <a:moveTo>
                  <a:pt x="18326" y="4698"/>
                </a:moveTo>
                <a:cubicBezTo>
                  <a:pt x="18305" y="4699"/>
                  <a:pt x="18270" y="4729"/>
                  <a:pt x="18270" y="4748"/>
                </a:cubicBezTo>
                <a:cubicBezTo>
                  <a:pt x="18269" y="4768"/>
                  <a:pt x="18299" y="4802"/>
                  <a:pt x="18320" y="4805"/>
                </a:cubicBezTo>
                <a:cubicBezTo>
                  <a:pt x="18340" y="4808"/>
                  <a:pt x="18365" y="4780"/>
                  <a:pt x="18407" y="4755"/>
                </a:cubicBezTo>
                <a:cubicBezTo>
                  <a:pt x="18368" y="4726"/>
                  <a:pt x="18346" y="4697"/>
                  <a:pt x="18326" y="4698"/>
                </a:cubicBezTo>
                <a:close/>
                <a:moveTo>
                  <a:pt x="18131" y="4751"/>
                </a:moveTo>
                <a:cubicBezTo>
                  <a:pt x="18132" y="4734"/>
                  <a:pt x="18106" y="4704"/>
                  <a:pt x="18086" y="4697"/>
                </a:cubicBezTo>
                <a:cubicBezTo>
                  <a:pt x="18052" y="4687"/>
                  <a:pt x="18021" y="4709"/>
                  <a:pt x="18023" y="4744"/>
                </a:cubicBezTo>
                <a:cubicBezTo>
                  <a:pt x="18024" y="4769"/>
                  <a:pt x="18047" y="4792"/>
                  <a:pt x="18073" y="4838"/>
                </a:cubicBezTo>
                <a:cubicBezTo>
                  <a:pt x="18103" y="4796"/>
                  <a:pt x="18129" y="4775"/>
                  <a:pt x="18131" y="4751"/>
                </a:cubicBezTo>
                <a:close/>
                <a:moveTo>
                  <a:pt x="11718" y="4748"/>
                </a:moveTo>
                <a:cubicBezTo>
                  <a:pt x="11715" y="4727"/>
                  <a:pt x="11680" y="4695"/>
                  <a:pt x="11661" y="4697"/>
                </a:cubicBezTo>
                <a:cubicBezTo>
                  <a:pt x="11641" y="4699"/>
                  <a:pt x="11610" y="4733"/>
                  <a:pt x="11609" y="4755"/>
                </a:cubicBezTo>
                <a:cubicBezTo>
                  <a:pt x="11608" y="4776"/>
                  <a:pt x="11639" y="4798"/>
                  <a:pt x="11670" y="4837"/>
                </a:cubicBezTo>
                <a:cubicBezTo>
                  <a:pt x="11695" y="4794"/>
                  <a:pt x="11722" y="4769"/>
                  <a:pt x="11718" y="4748"/>
                </a:cubicBezTo>
                <a:close/>
                <a:moveTo>
                  <a:pt x="7528" y="7221"/>
                </a:moveTo>
                <a:cubicBezTo>
                  <a:pt x="7540" y="7189"/>
                  <a:pt x="7504" y="7147"/>
                  <a:pt x="7471" y="7157"/>
                </a:cubicBezTo>
                <a:cubicBezTo>
                  <a:pt x="7447" y="7163"/>
                  <a:pt x="7418" y="7191"/>
                  <a:pt x="7415" y="7212"/>
                </a:cubicBezTo>
                <a:cubicBezTo>
                  <a:pt x="7412" y="7233"/>
                  <a:pt x="7439" y="7258"/>
                  <a:pt x="7464" y="7299"/>
                </a:cubicBezTo>
                <a:cubicBezTo>
                  <a:pt x="7495" y="7263"/>
                  <a:pt x="7519" y="7245"/>
                  <a:pt x="7528" y="7221"/>
                </a:cubicBezTo>
                <a:close/>
                <a:moveTo>
                  <a:pt x="7783" y="7221"/>
                </a:moveTo>
                <a:cubicBezTo>
                  <a:pt x="7794" y="7181"/>
                  <a:pt x="7763" y="7152"/>
                  <a:pt x="7726" y="7157"/>
                </a:cubicBezTo>
                <a:cubicBezTo>
                  <a:pt x="7704" y="7160"/>
                  <a:pt x="7674" y="7191"/>
                  <a:pt x="7671" y="7212"/>
                </a:cubicBezTo>
                <a:cubicBezTo>
                  <a:pt x="7668" y="7233"/>
                  <a:pt x="7695" y="7258"/>
                  <a:pt x="7719" y="7299"/>
                </a:cubicBezTo>
                <a:cubicBezTo>
                  <a:pt x="7750" y="7263"/>
                  <a:pt x="7777" y="7245"/>
                  <a:pt x="7783" y="7221"/>
                </a:cubicBezTo>
                <a:close/>
                <a:moveTo>
                  <a:pt x="8025" y="7211"/>
                </a:moveTo>
                <a:cubicBezTo>
                  <a:pt x="8022" y="7190"/>
                  <a:pt x="7992" y="7163"/>
                  <a:pt x="7968" y="7156"/>
                </a:cubicBezTo>
                <a:cubicBezTo>
                  <a:pt x="7935" y="7148"/>
                  <a:pt x="7899" y="7190"/>
                  <a:pt x="7912" y="7222"/>
                </a:cubicBezTo>
                <a:cubicBezTo>
                  <a:pt x="7922" y="7246"/>
                  <a:pt x="7947" y="7263"/>
                  <a:pt x="7978" y="7299"/>
                </a:cubicBezTo>
                <a:cubicBezTo>
                  <a:pt x="8002" y="7258"/>
                  <a:pt x="8029" y="7232"/>
                  <a:pt x="8025" y="7211"/>
                </a:cubicBezTo>
                <a:close/>
                <a:moveTo>
                  <a:pt x="16107" y="755"/>
                </a:moveTo>
                <a:cubicBezTo>
                  <a:pt x="16068" y="747"/>
                  <a:pt x="16038" y="775"/>
                  <a:pt x="16045" y="813"/>
                </a:cubicBezTo>
                <a:cubicBezTo>
                  <a:pt x="16049" y="835"/>
                  <a:pt x="16080" y="863"/>
                  <a:pt x="16102" y="866"/>
                </a:cubicBezTo>
                <a:cubicBezTo>
                  <a:pt x="16123" y="869"/>
                  <a:pt x="16147" y="842"/>
                  <a:pt x="16188" y="816"/>
                </a:cubicBezTo>
                <a:cubicBezTo>
                  <a:pt x="16150" y="786"/>
                  <a:pt x="16131" y="760"/>
                  <a:pt x="16107" y="755"/>
                </a:cubicBezTo>
                <a:close/>
                <a:moveTo>
                  <a:pt x="17144" y="7215"/>
                </a:moveTo>
                <a:cubicBezTo>
                  <a:pt x="17142" y="7194"/>
                  <a:pt x="17111" y="7169"/>
                  <a:pt x="17088" y="7162"/>
                </a:cubicBezTo>
                <a:cubicBezTo>
                  <a:pt x="17076" y="7158"/>
                  <a:pt x="17039" y="7190"/>
                  <a:pt x="17039" y="7208"/>
                </a:cubicBezTo>
                <a:cubicBezTo>
                  <a:pt x="17038" y="7231"/>
                  <a:pt x="17061" y="7255"/>
                  <a:pt x="17085" y="7299"/>
                </a:cubicBezTo>
                <a:cubicBezTo>
                  <a:pt x="17116" y="7258"/>
                  <a:pt x="17146" y="7235"/>
                  <a:pt x="17144" y="7215"/>
                </a:cubicBezTo>
                <a:close/>
                <a:moveTo>
                  <a:pt x="17331" y="7162"/>
                </a:moveTo>
                <a:cubicBezTo>
                  <a:pt x="17313" y="7162"/>
                  <a:pt x="17278" y="7196"/>
                  <a:pt x="17281" y="7208"/>
                </a:cubicBezTo>
                <a:cubicBezTo>
                  <a:pt x="17287" y="7232"/>
                  <a:pt x="17311" y="7263"/>
                  <a:pt x="17332" y="7267"/>
                </a:cubicBezTo>
                <a:cubicBezTo>
                  <a:pt x="17351" y="7271"/>
                  <a:pt x="17376" y="7241"/>
                  <a:pt x="17420" y="7213"/>
                </a:cubicBezTo>
                <a:cubicBezTo>
                  <a:pt x="17376" y="7186"/>
                  <a:pt x="17353" y="7162"/>
                  <a:pt x="17331" y="7162"/>
                </a:cubicBezTo>
                <a:close/>
                <a:moveTo>
                  <a:pt x="17578" y="7161"/>
                </a:moveTo>
                <a:cubicBezTo>
                  <a:pt x="17561" y="7160"/>
                  <a:pt x="17531" y="7187"/>
                  <a:pt x="17526" y="7207"/>
                </a:cubicBezTo>
                <a:cubicBezTo>
                  <a:pt x="17516" y="7240"/>
                  <a:pt x="17538" y="7271"/>
                  <a:pt x="17574" y="7268"/>
                </a:cubicBezTo>
                <a:cubicBezTo>
                  <a:pt x="17598" y="7266"/>
                  <a:pt x="17620" y="7243"/>
                  <a:pt x="17664" y="7216"/>
                </a:cubicBezTo>
                <a:cubicBezTo>
                  <a:pt x="17622" y="7188"/>
                  <a:pt x="17601" y="7163"/>
                  <a:pt x="17578" y="7161"/>
                </a:cubicBezTo>
                <a:close/>
                <a:moveTo>
                  <a:pt x="17874" y="7206"/>
                </a:moveTo>
                <a:cubicBezTo>
                  <a:pt x="17873" y="7189"/>
                  <a:pt x="17835" y="7157"/>
                  <a:pt x="17823" y="7161"/>
                </a:cubicBezTo>
                <a:cubicBezTo>
                  <a:pt x="17800" y="7169"/>
                  <a:pt x="17770" y="7196"/>
                  <a:pt x="17768" y="7217"/>
                </a:cubicBezTo>
                <a:cubicBezTo>
                  <a:pt x="17767" y="7237"/>
                  <a:pt x="17798" y="7259"/>
                  <a:pt x="17830" y="7300"/>
                </a:cubicBezTo>
                <a:cubicBezTo>
                  <a:pt x="17853" y="7254"/>
                  <a:pt x="17875" y="7229"/>
                  <a:pt x="17874" y="7206"/>
                </a:cubicBezTo>
                <a:close/>
                <a:moveTo>
                  <a:pt x="18077" y="7161"/>
                </a:moveTo>
                <a:cubicBezTo>
                  <a:pt x="18059" y="7160"/>
                  <a:pt x="18022" y="7193"/>
                  <a:pt x="18024" y="7205"/>
                </a:cubicBezTo>
                <a:cubicBezTo>
                  <a:pt x="18029" y="7230"/>
                  <a:pt x="18052" y="7262"/>
                  <a:pt x="18073" y="7267"/>
                </a:cubicBezTo>
                <a:cubicBezTo>
                  <a:pt x="18092" y="7272"/>
                  <a:pt x="18119" y="7244"/>
                  <a:pt x="18164" y="7217"/>
                </a:cubicBezTo>
                <a:cubicBezTo>
                  <a:pt x="18121" y="7188"/>
                  <a:pt x="18099" y="7162"/>
                  <a:pt x="18077" y="7161"/>
                </a:cubicBezTo>
                <a:close/>
                <a:moveTo>
                  <a:pt x="18377" y="7210"/>
                </a:moveTo>
                <a:cubicBezTo>
                  <a:pt x="18380" y="7174"/>
                  <a:pt x="18350" y="7151"/>
                  <a:pt x="18316" y="7160"/>
                </a:cubicBezTo>
                <a:cubicBezTo>
                  <a:pt x="18296" y="7166"/>
                  <a:pt x="18268" y="7195"/>
                  <a:pt x="18269" y="7212"/>
                </a:cubicBezTo>
                <a:cubicBezTo>
                  <a:pt x="18270" y="7236"/>
                  <a:pt x="18296" y="7258"/>
                  <a:pt x="18324" y="7301"/>
                </a:cubicBezTo>
                <a:cubicBezTo>
                  <a:pt x="18351" y="7256"/>
                  <a:pt x="18375" y="7234"/>
                  <a:pt x="18377" y="7210"/>
                </a:cubicBezTo>
                <a:close/>
                <a:moveTo>
                  <a:pt x="18566" y="7161"/>
                </a:moveTo>
                <a:cubicBezTo>
                  <a:pt x="18548" y="7160"/>
                  <a:pt x="18510" y="7192"/>
                  <a:pt x="18513" y="7204"/>
                </a:cubicBezTo>
                <a:cubicBezTo>
                  <a:pt x="18517" y="7228"/>
                  <a:pt x="18539" y="7261"/>
                  <a:pt x="18560" y="7267"/>
                </a:cubicBezTo>
                <a:cubicBezTo>
                  <a:pt x="18578" y="7272"/>
                  <a:pt x="18606" y="7245"/>
                  <a:pt x="18652" y="7219"/>
                </a:cubicBezTo>
                <a:cubicBezTo>
                  <a:pt x="18610" y="7189"/>
                  <a:pt x="18589" y="7162"/>
                  <a:pt x="18566" y="7161"/>
                </a:cubicBezTo>
                <a:close/>
                <a:moveTo>
                  <a:pt x="18806" y="7161"/>
                </a:moveTo>
                <a:cubicBezTo>
                  <a:pt x="18789" y="7161"/>
                  <a:pt x="18754" y="7197"/>
                  <a:pt x="18758" y="7209"/>
                </a:cubicBezTo>
                <a:cubicBezTo>
                  <a:pt x="18764" y="7233"/>
                  <a:pt x="18789" y="7265"/>
                  <a:pt x="18809" y="7268"/>
                </a:cubicBezTo>
                <a:cubicBezTo>
                  <a:pt x="18829" y="7270"/>
                  <a:pt x="18854" y="7241"/>
                  <a:pt x="18897" y="7211"/>
                </a:cubicBezTo>
                <a:cubicBezTo>
                  <a:pt x="18852" y="7185"/>
                  <a:pt x="18829" y="7161"/>
                  <a:pt x="18806" y="7161"/>
                </a:cubicBezTo>
                <a:close/>
                <a:moveTo>
                  <a:pt x="18320" y="4940"/>
                </a:moveTo>
                <a:cubicBezTo>
                  <a:pt x="18300" y="4943"/>
                  <a:pt x="18269" y="4977"/>
                  <a:pt x="18269" y="4996"/>
                </a:cubicBezTo>
                <a:cubicBezTo>
                  <a:pt x="18270" y="5015"/>
                  <a:pt x="18304" y="5046"/>
                  <a:pt x="18325" y="5047"/>
                </a:cubicBezTo>
                <a:cubicBezTo>
                  <a:pt x="18345" y="5049"/>
                  <a:pt x="18368" y="5020"/>
                  <a:pt x="18407" y="4991"/>
                </a:cubicBezTo>
                <a:cubicBezTo>
                  <a:pt x="18365" y="4965"/>
                  <a:pt x="18341" y="4937"/>
                  <a:pt x="18320" y="4940"/>
                </a:cubicBezTo>
                <a:close/>
                <a:moveTo>
                  <a:pt x="18130" y="4990"/>
                </a:moveTo>
                <a:cubicBezTo>
                  <a:pt x="18130" y="4972"/>
                  <a:pt x="18095" y="4937"/>
                  <a:pt x="18083" y="4940"/>
                </a:cubicBezTo>
                <a:cubicBezTo>
                  <a:pt x="18059" y="4947"/>
                  <a:pt x="18027" y="4971"/>
                  <a:pt x="18023" y="4993"/>
                </a:cubicBezTo>
                <a:cubicBezTo>
                  <a:pt x="18020" y="5012"/>
                  <a:pt x="18050" y="5037"/>
                  <a:pt x="18079" y="5081"/>
                </a:cubicBezTo>
                <a:cubicBezTo>
                  <a:pt x="18106" y="5036"/>
                  <a:pt x="18131" y="5013"/>
                  <a:pt x="18130" y="4990"/>
                </a:cubicBezTo>
                <a:close/>
                <a:moveTo>
                  <a:pt x="10177" y="16522"/>
                </a:moveTo>
                <a:cubicBezTo>
                  <a:pt x="10155" y="16525"/>
                  <a:pt x="10124" y="16554"/>
                  <a:pt x="10120" y="16576"/>
                </a:cubicBezTo>
                <a:cubicBezTo>
                  <a:pt x="10113" y="16615"/>
                  <a:pt x="10143" y="16644"/>
                  <a:pt x="10182" y="16636"/>
                </a:cubicBezTo>
                <a:cubicBezTo>
                  <a:pt x="10206" y="16631"/>
                  <a:pt x="10225" y="16604"/>
                  <a:pt x="10262" y="16574"/>
                </a:cubicBezTo>
                <a:cubicBezTo>
                  <a:pt x="10222" y="16548"/>
                  <a:pt x="10198" y="16520"/>
                  <a:pt x="10177" y="16522"/>
                </a:cubicBezTo>
                <a:close/>
                <a:moveTo>
                  <a:pt x="10376" y="4989"/>
                </a:moveTo>
                <a:cubicBezTo>
                  <a:pt x="10367" y="5030"/>
                  <a:pt x="10398" y="5057"/>
                  <a:pt x="10435" y="5050"/>
                </a:cubicBezTo>
                <a:cubicBezTo>
                  <a:pt x="10457" y="5046"/>
                  <a:pt x="10486" y="5015"/>
                  <a:pt x="10488" y="4993"/>
                </a:cubicBezTo>
                <a:cubicBezTo>
                  <a:pt x="10490" y="4973"/>
                  <a:pt x="10462" y="4949"/>
                  <a:pt x="10436" y="4910"/>
                </a:cubicBezTo>
                <a:cubicBezTo>
                  <a:pt x="10407" y="4947"/>
                  <a:pt x="10380" y="4966"/>
                  <a:pt x="10376" y="4989"/>
                </a:cubicBezTo>
                <a:close/>
                <a:moveTo>
                  <a:pt x="10247" y="4992"/>
                </a:moveTo>
                <a:cubicBezTo>
                  <a:pt x="10249" y="4954"/>
                  <a:pt x="10219" y="4925"/>
                  <a:pt x="10180" y="4938"/>
                </a:cubicBezTo>
                <a:cubicBezTo>
                  <a:pt x="10159" y="4945"/>
                  <a:pt x="10134" y="4979"/>
                  <a:pt x="10134" y="5001"/>
                </a:cubicBezTo>
                <a:cubicBezTo>
                  <a:pt x="10134" y="5022"/>
                  <a:pt x="10165" y="5043"/>
                  <a:pt x="10195" y="5079"/>
                </a:cubicBezTo>
                <a:cubicBezTo>
                  <a:pt x="10221" y="5038"/>
                  <a:pt x="10246" y="5016"/>
                  <a:pt x="10247" y="4992"/>
                </a:cubicBezTo>
                <a:close/>
                <a:moveTo>
                  <a:pt x="9942" y="4936"/>
                </a:moveTo>
                <a:cubicBezTo>
                  <a:pt x="9904" y="4934"/>
                  <a:pt x="9875" y="4965"/>
                  <a:pt x="9888" y="5004"/>
                </a:cubicBezTo>
                <a:cubicBezTo>
                  <a:pt x="9895" y="5025"/>
                  <a:pt x="9930" y="5049"/>
                  <a:pt x="9952" y="5049"/>
                </a:cubicBezTo>
                <a:cubicBezTo>
                  <a:pt x="9973" y="5049"/>
                  <a:pt x="9993" y="5019"/>
                  <a:pt x="10030" y="4988"/>
                </a:cubicBezTo>
                <a:cubicBezTo>
                  <a:pt x="9989" y="4962"/>
                  <a:pt x="9966" y="4937"/>
                  <a:pt x="9942" y="4936"/>
                </a:cubicBezTo>
                <a:close/>
                <a:moveTo>
                  <a:pt x="9934" y="16522"/>
                </a:moveTo>
                <a:cubicBezTo>
                  <a:pt x="9913" y="16524"/>
                  <a:pt x="9881" y="16554"/>
                  <a:pt x="9877" y="16576"/>
                </a:cubicBezTo>
                <a:cubicBezTo>
                  <a:pt x="9870" y="16614"/>
                  <a:pt x="9898" y="16644"/>
                  <a:pt x="9939" y="16636"/>
                </a:cubicBezTo>
                <a:cubicBezTo>
                  <a:pt x="9962" y="16631"/>
                  <a:pt x="9982" y="16604"/>
                  <a:pt x="10019" y="16575"/>
                </a:cubicBezTo>
                <a:cubicBezTo>
                  <a:pt x="9979" y="16549"/>
                  <a:pt x="9955" y="16520"/>
                  <a:pt x="9934" y="16522"/>
                </a:cubicBezTo>
                <a:close/>
                <a:moveTo>
                  <a:pt x="9684" y="16524"/>
                </a:moveTo>
                <a:cubicBezTo>
                  <a:pt x="9662" y="16530"/>
                  <a:pt x="9648" y="16564"/>
                  <a:pt x="9631" y="16585"/>
                </a:cubicBezTo>
                <a:cubicBezTo>
                  <a:pt x="9652" y="16602"/>
                  <a:pt x="9674" y="16633"/>
                  <a:pt x="9695" y="16633"/>
                </a:cubicBezTo>
                <a:cubicBezTo>
                  <a:pt x="9716" y="16633"/>
                  <a:pt x="9736" y="16601"/>
                  <a:pt x="9775" y="16568"/>
                </a:cubicBezTo>
                <a:cubicBezTo>
                  <a:pt x="9731" y="16546"/>
                  <a:pt x="9703" y="16520"/>
                  <a:pt x="9684" y="16524"/>
                </a:cubicBezTo>
                <a:close/>
                <a:moveTo>
                  <a:pt x="35371" y="16333"/>
                </a:moveTo>
                <a:cubicBezTo>
                  <a:pt x="35369" y="16311"/>
                  <a:pt x="35341" y="16279"/>
                  <a:pt x="35320" y="16276"/>
                </a:cubicBezTo>
                <a:cubicBezTo>
                  <a:pt x="35282" y="16270"/>
                  <a:pt x="35253" y="16300"/>
                  <a:pt x="35261" y="16339"/>
                </a:cubicBezTo>
                <a:cubicBezTo>
                  <a:pt x="35266" y="16362"/>
                  <a:pt x="35293" y="16381"/>
                  <a:pt x="35323" y="16419"/>
                </a:cubicBezTo>
                <a:cubicBezTo>
                  <a:pt x="35348" y="16378"/>
                  <a:pt x="35374" y="16354"/>
                  <a:pt x="35371" y="16333"/>
                </a:cubicBezTo>
                <a:close/>
                <a:moveTo>
                  <a:pt x="24533" y="4753"/>
                </a:moveTo>
                <a:cubicBezTo>
                  <a:pt x="24531" y="4732"/>
                  <a:pt x="24501" y="4706"/>
                  <a:pt x="24477" y="4699"/>
                </a:cubicBezTo>
                <a:cubicBezTo>
                  <a:pt x="24466" y="4695"/>
                  <a:pt x="24429" y="4727"/>
                  <a:pt x="24428" y="4744"/>
                </a:cubicBezTo>
                <a:cubicBezTo>
                  <a:pt x="24427" y="4767"/>
                  <a:pt x="24450" y="4791"/>
                  <a:pt x="24473" y="4836"/>
                </a:cubicBezTo>
                <a:cubicBezTo>
                  <a:pt x="24504" y="4795"/>
                  <a:pt x="24535" y="4773"/>
                  <a:pt x="24533" y="4753"/>
                </a:cubicBezTo>
                <a:close/>
                <a:moveTo>
                  <a:pt x="23483" y="4699"/>
                </a:moveTo>
                <a:cubicBezTo>
                  <a:pt x="23465" y="4701"/>
                  <a:pt x="23434" y="4739"/>
                  <a:pt x="23438" y="4750"/>
                </a:cubicBezTo>
                <a:cubicBezTo>
                  <a:pt x="23447" y="4773"/>
                  <a:pt x="23473" y="4802"/>
                  <a:pt x="23495" y="4804"/>
                </a:cubicBezTo>
                <a:cubicBezTo>
                  <a:pt x="23514" y="4806"/>
                  <a:pt x="23536" y="4774"/>
                  <a:pt x="23577" y="4741"/>
                </a:cubicBezTo>
                <a:cubicBezTo>
                  <a:pt x="23531" y="4719"/>
                  <a:pt x="23506" y="4697"/>
                  <a:pt x="23483" y="4699"/>
                </a:cubicBezTo>
                <a:close/>
                <a:moveTo>
                  <a:pt x="21530" y="4695"/>
                </a:moveTo>
                <a:cubicBezTo>
                  <a:pt x="21508" y="4697"/>
                  <a:pt x="21477" y="4726"/>
                  <a:pt x="21473" y="4748"/>
                </a:cubicBezTo>
                <a:cubicBezTo>
                  <a:pt x="21466" y="4785"/>
                  <a:pt x="21493" y="4816"/>
                  <a:pt x="21533" y="4808"/>
                </a:cubicBezTo>
                <a:cubicBezTo>
                  <a:pt x="21557" y="4803"/>
                  <a:pt x="21576" y="4777"/>
                  <a:pt x="21613" y="4748"/>
                </a:cubicBezTo>
                <a:cubicBezTo>
                  <a:pt x="21574" y="4722"/>
                  <a:pt x="21551" y="4693"/>
                  <a:pt x="21530" y="4695"/>
                </a:cubicBezTo>
                <a:close/>
                <a:moveTo>
                  <a:pt x="21331" y="4754"/>
                </a:moveTo>
                <a:cubicBezTo>
                  <a:pt x="21337" y="4714"/>
                  <a:pt x="21306" y="4687"/>
                  <a:pt x="21269" y="4695"/>
                </a:cubicBezTo>
                <a:cubicBezTo>
                  <a:pt x="21248" y="4700"/>
                  <a:pt x="21219" y="4732"/>
                  <a:pt x="21218" y="4753"/>
                </a:cubicBezTo>
                <a:cubicBezTo>
                  <a:pt x="21216" y="4774"/>
                  <a:pt x="21245" y="4797"/>
                  <a:pt x="21272" y="4835"/>
                </a:cubicBezTo>
                <a:cubicBezTo>
                  <a:pt x="21300" y="4798"/>
                  <a:pt x="21327" y="4778"/>
                  <a:pt x="21331" y="4754"/>
                </a:cubicBezTo>
                <a:close/>
                <a:moveTo>
                  <a:pt x="21084" y="4748"/>
                </a:moveTo>
                <a:cubicBezTo>
                  <a:pt x="21081" y="4727"/>
                  <a:pt x="21049" y="4697"/>
                  <a:pt x="21028" y="4695"/>
                </a:cubicBezTo>
                <a:cubicBezTo>
                  <a:pt x="20991" y="4690"/>
                  <a:pt x="20961" y="4719"/>
                  <a:pt x="20972" y="4759"/>
                </a:cubicBezTo>
                <a:cubicBezTo>
                  <a:pt x="20978" y="4782"/>
                  <a:pt x="21006" y="4800"/>
                  <a:pt x="21037" y="4835"/>
                </a:cubicBezTo>
                <a:cubicBezTo>
                  <a:pt x="21060" y="4795"/>
                  <a:pt x="21087" y="4769"/>
                  <a:pt x="21084" y="4748"/>
                </a:cubicBezTo>
                <a:close/>
                <a:moveTo>
                  <a:pt x="20730" y="4751"/>
                </a:moveTo>
                <a:cubicBezTo>
                  <a:pt x="20732" y="4773"/>
                  <a:pt x="20762" y="4804"/>
                  <a:pt x="20783" y="4808"/>
                </a:cubicBezTo>
                <a:cubicBezTo>
                  <a:pt x="20821" y="4814"/>
                  <a:pt x="20850" y="4784"/>
                  <a:pt x="20842" y="4745"/>
                </a:cubicBezTo>
                <a:cubicBezTo>
                  <a:pt x="20837" y="4722"/>
                  <a:pt x="20810" y="4703"/>
                  <a:pt x="20780" y="4667"/>
                </a:cubicBezTo>
                <a:cubicBezTo>
                  <a:pt x="20755" y="4706"/>
                  <a:pt x="20727" y="4731"/>
                  <a:pt x="20730" y="4751"/>
                </a:cubicBezTo>
                <a:close/>
                <a:moveTo>
                  <a:pt x="20485" y="4750"/>
                </a:moveTo>
                <a:cubicBezTo>
                  <a:pt x="20488" y="4772"/>
                  <a:pt x="20520" y="4790"/>
                  <a:pt x="20540" y="4811"/>
                </a:cubicBezTo>
                <a:cubicBezTo>
                  <a:pt x="20560" y="4791"/>
                  <a:pt x="20592" y="4773"/>
                  <a:pt x="20595" y="4751"/>
                </a:cubicBezTo>
                <a:cubicBezTo>
                  <a:pt x="20598" y="4731"/>
                  <a:pt x="20569" y="4706"/>
                  <a:pt x="20542" y="4665"/>
                </a:cubicBezTo>
                <a:cubicBezTo>
                  <a:pt x="20513" y="4706"/>
                  <a:pt x="20483" y="4730"/>
                  <a:pt x="20485" y="4750"/>
                </a:cubicBezTo>
                <a:close/>
                <a:moveTo>
                  <a:pt x="20280" y="4697"/>
                </a:moveTo>
                <a:cubicBezTo>
                  <a:pt x="20259" y="4702"/>
                  <a:pt x="20244" y="4735"/>
                  <a:pt x="20226" y="4756"/>
                </a:cubicBezTo>
                <a:cubicBezTo>
                  <a:pt x="20248" y="4774"/>
                  <a:pt x="20269" y="4805"/>
                  <a:pt x="20291" y="4806"/>
                </a:cubicBezTo>
                <a:cubicBezTo>
                  <a:pt x="20311" y="4806"/>
                  <a:pt x="20332" y="4775"/>
                  <a:pt x="20370" y="4742"/>
                </a:cubicBezTo>
                <a:cubicBezTo>
                  <a:pt x="20327" y="4719"/>
                  <a:pt x="20300" y="4692"/>
                  <a:pt x="20280" y="4697"/>
                </a:cubicBezTo>
                <a:close/>
                <a:moveTo>
                  <a:pt x="20042" y="4807"/>
                </a:moveTo>
                <a:cubicBezTo>
                  <a:pt x="20064" y="4804"/>
                  <a:pt x="20082" y="4770"/>
                  <a:pt x="20101" y="4750"/>
                </a:cubicBezTo>
                <a:cubicBezTo>
                  <a:pt x="20081" y="4731"/>
                  <a:pt x="20062" y="4699"/>
                  <a:pt x="20040" y="4696"/>
                </a:cubicBezTo>
                <a:cubicBezTo>
                  <a:pt x="20020" y="4694"/>
                  <a:pt x="19996" y="4723"/>
                  <a:pt x="19956" y="4751"/>
                </a:cubicBezTo>
                <a:cubicBezTo>
                  <a:pt x="19997" y="4779"/>
                  <a:pt x="20022" y="4809"/>
                  <a:pt x="20042" y="4807"/>
                </a:cubicBezTo>
                <a:close/>
                <a:moveTo>
                  <a:pt x="19792" y="4697"/>
                </a:moveTo>
                <a:cubicBezTo>
                  <a:pt x="19771" y="4702"/>
                  <a:pt x="19756" y="4735"/>
                  <a:pt x="19738" y="4756"/>
                </a:cubicBezTo>
                <a:cubicBezTo>
                  <a:pt x="19760" y="4774"/>
                  <a:pt x="19781" y="4805"/>
                  <a:pt x="19803" y="4806"/>
                </a:cubicBezTo>
                <a:cubicBezTo>
                  <a:pt x="19823" y="4806"/>
                  <a:pt x="19844" y="4775"/>
                  <a:pt x="19882" y="4742"/>
                </a:cubicBezTo>
                <a:cubicBezTo>
                  <a:pt x="19839" y="4719"/>
                  <a:pt x="19812" y="4692"/>
                  <a:pt x="19792" y="4697"/>
                </a:cubicBezTo>
                <a:close/>
                <a:moveTo>
                  <a:pt x="17332" y="5929"/>
                </a:moveTo>
                <a:cubicBezTo>
                  <a:pt x="17314" y="5929"/>
                  <a:pt x="17278" y="5963"/>
                  <a:pt x="17281" y="5975"/>
                </a:cubicBezTo>
                <a:cubicBezTo>
                  <a:pt x="17286" y="5999"/>
                  <a:pt x="17310" y="6032"/>
                  <a:pt x="17331" y="6036"/>
                </a:cubicBezTo>
                <a:cubicBezTo>
                  <a:pt x="17350" y="6040"/>
                  <a:pt x="17376" y="6011"/>
                  <a:pt x="17420" y="5983"/>
                </a:cubicBezTo>
                <a:cubicBezTo>
                  <a:pt x="17377" y="5955"/>
                  <a:pt x="17355" y="5930"/>
                  <a:pt x="17332" y="5929"/>
                </a:cubicBezTo>
                <a:close/>
                <a:moveTo>
                  <a:pt x="9144" y="5979"/>
                </a:moveTo>
                <a:cubicBezTo>
                  <a:pt x="9138" y="6018"/>
                  <a:pt x="9167" y="6047"/>
                  <a:pt x="9205" y="6039"/>
                </a:cubicBezTo>
                <a:cubicBezTo>
                  <a:pt x="9227" y="6034"/>
                  <a:pt x="9254" y="6002"/>
                  <a:pt x="9256" y="5980"/>
                </a:cubicBezTo>
                <a:cubicBezTo>
                  <a:pt x="9258" y="5960"/>
                  <a:pt x="9229" y="5937"/>
                  <a:pt x="9203" y="5898"/>
                </a:cubicBezTo>
                <a:cubicBezTo>
                  <a:pt x="9174" y="5936"/>
                  <a:pt x="9148" y="5956"/>
                  <a:pt x="9144" y="5979"/>
                </a:cubicBezTo>
                <a:close/>
                <a:moveTo>
                  <a:pt x="10375" y="18311"/>
                </a:moveTo>
                <a:cubicBezTo>
                  <a:pt x="10372" y="18351"/>
                  <a:pt x="10405" y="18377"/>
                  <a:pt x="10442" y="18364"/>
                </a:cubicBezTo>
                <a:cubicBezTo>
                  <a:pt x="10463" y="18357"/>
                  <a:pt x="10488" y="18323"/>
                  <a:pt x="10488" y="18301"/>
                </a:cubicBezTo>
                <a:cubicBezTo>
                  <a:pt x="10487" y="18280"/>
                  <a:pt x="10457" y="18260"/>
                  <a:pt x="10427" y="18223"/>
                </a:cubicBezTo>
                <a:cubicBezTo>
                  <a:pt x="10401" y="18264"/>
                  <a:pt x="10376" y="18287"/>
                  <a:pt x="10375" y="18311"/>
                </a:cubicBezTo>
                <a:close/>
                <a:moveTo>
                  <a:pt x="33167" y="6260"/>
                </a:moveTo>
                <a:cubicBezTo>
                  <a:pt x="33186" y="6224"/>
                  <a:pt x="33169" y="6192"/>
                  <a:pt x="33129" y="6179"/>
                </a:cubicBezTo>
                <a:cubicBezTo>
                  <a:pt x="33087" y="6165"/>
                  <a:pt x="33067" y="6187"/>
                  <a:pt x="33053" y="6267"/>
                </a:cubicBezTo>
                <a:cubicBezTo>
                  <a:pt x="33093" y="6265"/>
                  <a:pt x="33132" y="6327"/>
                  <a:pt x="33167" y="6260"/>
                </a:cubicBezTo>
                <a:close/>
                <a:moveTo>
                  <a:pt x="10432" y="17995"/>
                </a:moveTo>
                <a:cubicBezTo>
                  <a:pt x="10393" y="17993"/>
                  <a:pt x="10364" y="18023"/>
                  <a:pt x="10376" y="18061"/>
                </a:cubicBezTo>
                <a:cubicBezTo>
                  <a:pt x="10383" y="18083"/>
                  <a:pt x="10417" y="18108"/>
                  <a:pt x="10439" y="18108"/>
                </a:cubicBezTo>
                <a:cubicBezTo>
                  <a:pt x="10460" y="18109"/>
                  <a:pt x="10481" y="18078"/>
                  <a:pt x="10517" y="18049"/>
                </a:cubicBezTo>
                <a:cubicBezTo>
                  <a:pt x="10477" y="18022"/>
                  <a:pt x="10455" y="17996"/>
                  <a:pt x="10432" y="17995"/>
                </a:cubicBezTo>
                <a:close/>
                <a:moveTo>
                  <a:pt x="9878" y="17561"/>
                </a:moveTo>
                <a:cubicBezTo>
                  <a:pt x="9879" y="17583"/>
                  <a:pt x="9906" y="17616"/>
                  <a:pt x="9928" y="17621"/>
                </a:cubicBezTo>
                <a:cubicBezTo>
                  <a:pt x="9966" y="17631"/>
                  <a:pt x="9997" y="17604"/>
                  <a:pt x="9992" y="17564"/>
                </a:cubicBezTo>
                <a:cubicBezTo>
                  <a:pt x="9989" y="17540"/>
                  <a:pt x="9962" y="17519"/>
                  <a:pt x="9935" y="17480"/>
                </a:cubicBezTo>
                <a:cubicBezTo>
                  <a:pt x="9907" y="17518"/>
                  <a:pt x="9877" y="17540"/>
                  <a:pt x="9878" y="17561"/>
                </a:cubicBezTo>
                <a:close/>
                <a:moveTo>
                  <a:pt x="9935" y="17266"/>
                </a:moveTo>
                <a:cubicBezTo>
                  <a:pt x="9913" y="17268"/>
                  <a:pt x="9881" y="17297"/>
                  <a:pt x="9877" y="17319"/>
                </a:cubicBezTo>
                <a:cubicBezTo>
                  <a:pt x="9870" y="17357"/>
                  <a:pt x="9898" y="17387"/>
                  <a:pt x="9938" y="17379"/>
                </a:cubicBezTo>
                <a:cubicBezTo>
                  <a:pt x="9962" y="17375"/>
                  <a:pt x="9982" y="17348"/>
                  <a:pt x="10019" y="17319"/>
                </a:cubicBezTo>
                <a:cubicBezTo>
                  <a:pt x="9980" y="17292"/>
                  <a:pt x="9956" y="17264"/>
                  <a:pt x="9935" y="17266"/>
                </a:cubicBezTo>
                <a:close/>
                <a:moveTo>
                  <a:pt x="8955" y="6415"/>
                </a:moveTo>
                <a:cubicBezTo>
                  <a:pt x="8934" y="6419"/>
                  <a:pt x="8904" y="6450"/>
                  <a:pt x="8902" y="6471"/>
                </a:cubicBezTo>
                <a:cubicBezTo>
                  <a:pt x="8897" y="6509"/>
                  <a:pt x="8926" y="6538"/>
                  <a:pt x="8966" y="6527"/>
                </a:cubicBezTo>
                <a:cubicBezTo>
                  <a:pt x="8989" y="6520"/>
                  <a:pt x="9007" y="6493"/>
                  <a:pt x="9042" y="6462"/>
                </a:cubicBezTo>
                <a:cubicBezTo>
                  <a:pt x="9001" y="6438"/>
                  <a:pt x="8976" y="6412"/>
                  <a:pt x="8955" y="6415"/>
                </a:cubicBezTo>
                <a:close/>
                <a:moveTo>
                  <a:pt x="18318" y="6427"/>
                </a:moveTo>
                <a:cubicBezTo>
                  <a:pt x="18283" y="6424"/>
                  <a:pt x="18260" y="6454"/>
                  <a:pt x="18269" y="6488"/>
                </a:cubicBezTo>
                <a:cubicBezTo>
                  <a:pt x="18275" y="6507"/>
                  <a:pt x="18304" y="6534"/>
                  <a:pt x="18321" y="6534"/>
                </a:cubicBezTo>
                <a:cubicBezTo>
                  <a:pt x="18344" y="6532"/>
                  <a:pt x="18365" y="6508"/>
                  <a:pt x="18407" y="6480"/>
                </a:cubicBezTo>
                <a:cubicBezTo>
                  <a:pt x="18364" y="6453"/>
                  <a:pt x="18342" y="6429"/>
                  <a:pt x="18318" y="6427"/>
                </a:cubicBezTo>
                <a:close/>
                <a:moveTo>
                  <a:pt x="18559" y="6429"/>
                </a:moveTo>
                <a:cubicBezTo>
                  <a:pt x="18538" y="6435"/>
                  <a:pt x="18517" y="6468"/>
                  <a:pt x="18513" y="6492"/>
                </a:cubicBezTo>
                <a:cubicBezTo>
                  <a:pt x="18511" y="6504"/>
                  <a:pt x="18549" y="6535"/>
                  <a:pt x="18567" y="6534"/>
                </a:cubicBezTo>
                <a:cubicBezTo>
                  <a:pt x="18590" y="6532"/>
                  <a:pt x="18610" y="6506"/>
                  <a:pt x="18652" y="6474"/>
                </a:cubicBezTo>
                <a:cubicBezTo>
                  <a:pt x="18605" y="6450"/>
                  <a:pt x="18577" y="6423"/>
                  <a:pt x="18559" y="6429"/>
                </a:cubicBezTo>
                <a:close/>
                <a:moveTo>
                  <a:pt x="18814" y="6428"/>
                </a:moveTo>
                <a:cubicBezTo>
                  <a:pt x="18793" y="6429"/>
                  <a:pt x="18766" y="6459"/>
                  <a:pt x="18757" y="6482"/>
                </a:cubicBezTo>
                <a:cubicBezTo>
                  <a:pt x="18753" y="6493"/>
                  <a:pt x="18784" y="6532"/>
                  <a:pt x="18801" y="6533"/>
                </a:cubicBezTo>
                <a:cubicBezTo>
                  <a:pt x="18824" y="6535"/>
                  <a:pt x="18849" y="6513"/>
                  <a:pt x="18896" y="6491"/>
                </a:cubicBezTo>
                <a:cubicBezTo>
                  <a:pt x="18856" y="6458"/>
                  <a:pt x="18834" y="6427"/>
                  <a:pt x="18814" y="6428"/>
                </a:cubicBezTo>
                <a:close/>
                <a:moveTo>
                  <a:pt x="19053" y="6427"/>
                </a:moveTo>
                <a:cubicBezTo>
                  <a:pt x="19032" y="6431"/>
                  <a:pt x="19007" y="6462"/>
                  <a:pt x="19000" y="6486"/>
                </a:cubicBezTo>
                <a:cubicBezTo>
                  <a:pt x="18996" y="6497"/>
                  <a:pt x="19031" y="6533"/>
                  <a:pt x="19048" y="6534"/>
                </a:cubicBezTo>
                <a:cubicBezTo>
                  <a:pt x="19071" y="6535"/>
                  <a:pt x="19095" y="6511"/>
                  <a:pt x="19140" y="6485"/>
                </a:cubicBezTo>
                <a:cubicBezTo>
                  <a:pt x="19097" y="6455"/>
                  <a:pt x="19072" y="6424"/>
                  <a:pt x="19053" y="6427"/>
                </a:cubicBezTo>
                <a:close/>
                <a:moveTo>
                  <a:pt x="22506" y="6424"/>
                </a:moveTo>
                <a:cubicBezTo>
                  <a:pt x="22466" y="6419"/>
                  <a:pt x="22439" y="6450"/>
                  <a:pt x="22449" y="6487"/>
                </a:cubicBezTo>
                <a:cubicBezTo>
                  <a:pt x="22455" y="6509"/>
                  <a:pt x="22488" y="6536"/>
                  <a:pt x="22509" y="6536"/>
                </a:cubicBezTo>
                <a:cubicBezTo>
                  <a:pt x="22530" y="6537"/>
                  <a:pt x="22552" y="6508"/>
                  <a:pt x="22589" y="6480"/>
                </a:cubicBezTo>
                <a:cubicBezTo>
                  <a:pt x="22551" y="6453"/>
                  <a:pt x="22530" y="6427"/>
                  <a:pt x="22506" y="6424"/>
                </a:cubicBezTo>
                <a:close/>
                <a:moveTo>
                  <a:pt x="23737" y="5684"/>
                </a:moveTo>
                <a:cubicBezTo>
                  <a:pt x="23716" y="5687"/>
                  <a:pt x="23691" y="5718"/>
                  <a:pt x="23684" y="5742"/>
                </a:cubicBezTo>
                <a:cubicBezTo>
                  <a:pt x="23681" y="5753"/>
                  <a:pt x="23714" y="5789"/>
                  <a:pt x="23731" y="5790"/>
                </a:cubicBezTo>
                <a:cubicBezTo>
                  <a:pt x="23754" y="5790"/>
                  <a:pt x="23777" y="5767"/>
                  <a:pt x="23822" y="5742"/>
                </a:cubicBezTo>
                <a:cubicBezTo>
                  <a:pt x="23780" y="5712"/>
                  <a:pt x="23757" y="5682"/>
                  <a:pt x="23737" y="5684"/>
                </a:cubicBezTo>
                <a:close/>
                <a:moveTo>
                  <a:pt x="24002" y="6425"/>
                </a:moveTo>
                <a:cubicBezTo>
                  <a:pt x="23968" y="6413"/>
                  <a:pt x="23943" y="6436"/>
                  <a:pt x="23935" y="6471"/>
                </a:cubicBezTo>
                <a:cubicBezTo>
                  <a:pt x="23928" y="6507"/>
                  <a:pt x="23946" y="6536"/>
                  <a:pt x="23981" y="6537"/>
                </a:cubicBezTo>
                <a:cubicBezTo>
                  <a:pt x="24006" y="6537"/>
                  <a:pt x="24031" y="6517"/>
                  <a:pt x="24077" y="6497"/>
                </a:cubicBezTo>
                <a:cubicBezTo>
                  <a:pt x="24042" y="6462"/>
                  <a:pt x="24025" y="6434"/>
                  <a:pt x="24002" y="6425"/>
                </a:cubicBezTo>
                <a:close/>
                <a:moveTo>
                  <a:pt x="24534" y="6485"/>
                </a:moveTo>
                <a:cubicBezTo>
                  <a:pt x="24533" y="6463"/>
                  <a:pt x="24502" y="6444"/>
                  <a:pt x="24484" y="6423"/>
                </a:cubicBezTo>
                <a:cubicBezTo>
                  <a:pt x="24464" y="6441"/>
                  <a:pt x="24431" y="6457"/>
                  <a:pt x="24427" y="6478"/>
                </a:cubicBezTo>
                <a:cubicBezTo>
                  <a:pt x="24423" y="6498"/>
                  <a:pt x="24449" y="6523"/>
                  <a:pt x="24474" y="6565"/>
                </a:cubicBezTo>
                <a:cubicBezTo>
                  <a:pt x="24505" y="6527"/>
                  <a:pt x="24535" y="6505"/>
                  <a:pt x="24534" y="6485"/>
                </a:cubicBezTo>
                <a:close/>
                <a:moveTo>
                  <a:pt x="20839" y="5744"/>
                </a:moveTo>
                <a:cubicBezTo>
                  <a:pt x="20839" y="5722"/>
                  <a:pt x="20808" y="5701"/>
                  <a:pt x="20791" y="5680"/>
                </a:cubicBezTo>
                <a:cubicBezTo>
                  <a:pt x="20770" y="5697"/>
                  <a:pt x="20737" y="5712"/>
                  <a:pt x="20732" y="5733"/>
                </a:cubicBezTo>
                <a:cubicBezTo>
                  <a:pt x="20728" y="5752"/>
                  <a:pt x="20753" y="5778"/>
                  <a:pt x="20776" y="5822"/>
                </a:cubicBezTo>
                <a:cubicBezTo>
                  <a:pt x="20808" y="5784"/>
                  <a:pt x="20840" y="5763"/>
                  <a:pt x="20839" y="5744"/>
                </a:cubicBezTo>
                <a:close/>
                <a:moveTo>
                  <a:pt x="20594" y="5733"/>
                </a:moveTo>
                <a:cubicBezTo>
                  <a:pt x="20589" y="5712"/>
                  <a:pt x="20556" y="5697"/>
                  <a:pt x="20535" y="5679"/>
                </a:cubicBezTo>
                <a:cubicBezTo>
                  <a:pt x="20518" y="5701"/>
                  <a:pt x="20487" y="5721"/>
                  <a:pt x="20486" y="5743"/>
                </a:cubicBezTo>
                <a:cubicBezTo>
                  <a:pt x="20485" y="5763"/>
                  <a:pt x="20517" y="5784"/>
                  <a:pt x="20549" y="5823"/>
                </a:cubicBezTo>
                <a:cubicBezTo>
                  <a:pt x="20572" y="5779"/>
                  <a:pt x="20599" y="5753"/>
                  <a:pt x="20594" y="5733"/>
                </a:cubicBezTo>
                <a:close/>
                <a:moveTo>
                  <a:pt x="18071" y="5685"/>
                </a:moveTo>
                <a:cubicBezTo>
                  <a:pt x="18050" y="5691"/>
                  <a:pt x="18029" y="5724"/>
                  <a:pt x="18025" y="5748"/>
                </a:cubicBezTo>
                <a:cubicBezTo>
                  <a:pt x="18023" y="5760"/>
                  <a:pt x="18061" y="5792"/>
                  <a:pt x="18079" y="5790"/>
                </a:cubicBezTo>
                <a:cubicBezTo>
                  <a:pt x="18101" y="5789"/>
                  <a:pt x="18122" y="5762"/>
                  <a:pt x="18163" y="5732"/>
                </a:cubicBezTo>
                <a:cubicBezTo>
                  <a:pt x="18117" y="5707"/>
                  <a:pt x="18090" y="5680"/>
                  <a:pt x="18071" y="5685"/>
                </a:cubicBezTo>
                <a:close/>
                <a:moveTo>
                  <a:pt x="17767" y="5743"/>
                </a:moveTo>
                <a:cubicBezTo>
                  <a:pt x="17765" y="5779"/>
                  <a:pt x="17796" y="5801"/>
                  <a:pt x="17829" y="5791"/>
                </a:cubicBezTo>
                <a:cubicBezTo>
                  <a:pt x="17849" y="5785"/>
                  <a:pt x="17876" y="5756"/>
                  <a:pt x="17875" y="5738"/>
                </a:cubicBezTo>
                <a:cubicBezTo>
                  <a:pt x="17873" y="5715"/>
                  <a:pt x="17848" y="5693"/>
                  <a:pt x="17819" y="5651"/>
                </a:cubicBezTo>
                <a:cubicBezTo>
                  <a:pt x="17792" y="5696"/>
                  <a:pt x="17769" y="5719"/>
                  <a:pt x="17767" y="5743"/>
                </a:cubicBezTo>
                <a:close/>
                <a:moveTo>
                  <a:pt x="10427" y="18988"/>
                </a:moveTo>
                <a:cubicBezTo>
                  <a:pt x="10406" y="18994"/>
                  <a:pt x="10392" y="19027"/>
                  <a:pt x="10375" y="19048"/>
                </a:cubicBezTo>
                <a:cubicBezTo>
                  <a:pt x="10396" y="19065"/>
                  <a:pt x="10417" y="19095"/>
                  <a:pt x="10439" y="19095"/>
                </a:cubicBezTo>
                <a:cubicBezTo>
                  <a:pt x="10459" y="19096"/>
                  <a:pt x="10479" y="19064"/>
                  <a:pt x="10517" y="19032"/>
                </a:cubicBezTo>
                <a:cubicBezTo>
                  <a:pt x="10473" y="19009"/>
                  <a:pt x="10447" y="18984"/>
                  <a:pt x="10427" y="18988"/>
                </a:cubicBezTo>
                <a:close/>
                <a:moveTo>
                  <a:pt x="8965" y="6169"/>
                </a:moveTo>
                <a:cubicBezTo>
                  <a:pt x="8925" y="6159"/>
                  <a:pt x="8896" y="6189"/>
                  <a:pt x="8902" y="6226"/>
                </a:cubicBezTo>
                <a:cubicBezTo>
                  <a:pt x="8905" y="6248"/>
                  <a:pt x="8935" y="6278"/>
                  <a:pt x="8956" y="6281"/>
                </a:cubicBezTo>
                <a:cubicBezTo>
                  <a:pt x="8977" y="6284"/>
                  <a:pt x="9002" y="6257"/>
                  <a:pt x="9042" y="6232"/>
                </a:cubicBezTo>
                <a:cubicBezTo>
                  <a:pt x="9007" y="6202"/>
                  <a:pt x="8988" y="6175"/>
                  <a:pt x="8965" y="6169"/>
                </a:cubicBezTo>
                <a:close/>
                <a:moveTo>
                  <a:pt x="17385" y="6218"/>
                </a:moveTo>
                <a:cubicBezTo>
                  <a:pt x="17383" y="6200"/>
                  <a:pt x="17346" y="6168"/>
                  <a:pt x="17335" y="6172"/>
                </a:cubicBezTo>
                <a:cubicBezTo>
                  <a:pt x="17312" y="6181"/>
                  <a:pt x="17283" y="6207"/>
                  <a:pt x="17281" y="6229"/>
                </a:cubicBezTo>
                <a:cubicBezTo>
                  <a:pt x="17279" y="6248"/>
                  <a:pt x="17311" y="6270"/>
                  <a:pt x="17343" y="6311"/>
                </a:cubicBezTo>
                <a:cubicBezTo>
                  <a:pt x="17366" y="6264"/>
                  <a:pt x="17387" y="6240"/>
                  <a:pt x="17385" y="6218"/>
                </a:cubicBezTo>
                <a:close/>
                <a:moveTo>
                  <a:pt x="17571" y="6172"/>
                </a:moveTo>
                <a:cubicBezTo>
                  <a:pt x="17536" y="6171"/>
                  <a:pt x="17514" y="6203"/>
                  <a:pt x="17526" y="6236"/>
                </a:cubicBezTo>
                <a:cubicBezTo>
                  <a:pt x="17533" y="6255"/>
                  <a:pt x="17563" y="6280"/>
                  <a:pt x="17580" y="6278"/>
                </a:cubicBezTo>
                <a:cubicBezTo>
                  <a:pt x="17603" y="6276"/>
                  <a:pt x="17624" y="6250"/>
                  <a:pt x="17664" y="6219"/>
                </a:cubicBezTo>
                <a:cubicBezTo>
                  <a:pt x="17619" y="6195"/>
                  <a:pt x="17595" y="6172"/>
                  <a:pt x="17571" y="6172"/>
                </a:cubicBezTo>
                <a:close/>
                <a:moveTo>
                  <a:pt x="21584" y="6227"/>
                </a:moveTo>
                <a:cubicBezTo>
                  <a:pt x="21582" y="6205"/>
                  <a:pt x="21549" y="6187"/>
                  <a:pt x="21530" y="6166"/>
                </a:cubicBezTo>
                <a:cubicBezTo>
                  <a:pt x="21510" y="6186"/>
                  <a:pt x="21478" y="6203"/>
                  <a:pt x="21474" y="6225"/>
                </a:cubicBezTo>
                <a:cubicBezTo>
                  <a:pt x="21471" y="6245"/>
                  <a:pt x="21500" y="6270"/>
                  <a:pt x="21527" y="6311"/>
                </a:cubicBezTo>
                <a:cubicBezTo>
                  <a:pt x="21556" y="6271"/>
                  <a:pt x="21586" y="6247"/>
                  <a:pt x="21584" y="6227"/>
                </a:cubicBezTo>
                <a:close/>
                <a:moveTo>
                  <a:pt x="21827" y="6224"/>
                </a:moveTo>
                <a:cubicBezTo>
                  <a:pt x="21823" y="6202"/>
                  <a:pt x="21790" y="6185"/>
                  <a:pt x="21770" y="6166"/>
                </a:cubicBezTo>
                <a:cubicBezTo>
                  <a:pt x="21751" y="6187"/>
                  <a:pt x="21719" y="6206"/>
                  <a:pt x="21717" y="6228"/>
                </a:cubicBezTo>
                <a:cubicBezTo>
                  <a:pt x="21715" y="6248"/>
                  <a:pt x="21745" y="6271"/>
                  <a:pt x="21775" y="6311"/>
                </a:cubicBezTo>
                <a:cubicBezTo>
                  <a:pt x="21802" y="6270"/>
                  <a:pt x="21830" y="6244"/>
                  <a:pt x="21827" y="6224"/>
                </a:cubicBezTo>
                <a:close/>
                <a:moveTo>
                  <a:pt x="22072" y="6223"/>
                </a:moveTo>
                <a:cubicBezTo>
                  <a:pt x="22068" y="6201"/>
                  <a:pt x="22034" y="6185"/>
                  <a:pt x="22014" y="6166"/>
                </a:cubicBezTo>
                <a:cubicBezTo>
                  <a:pt x="21995" y="6187"/>
                  <a:pt x="21964" y="6207"/>
                  <a:pt x="21962" y="6229"/>
                </a:cubicBezTo>
                <a:cubicBezTo>
                  <a:pt x="21960" y="6249"/>
                  <a:pt x="21991" y="6272"/>
                  <a:pt x="22021" y="6312"/>
                </a:cubicBezTo>
                <a:cubicBezTo>
                  <a:pt x="22047" y="6269"/>
                  <a:pt x="22076" y="6243"/>
                  <a:pt x="22072" y="6223"/>
                </a:cubicBezTo>
                <a:close/>
                <a:moveTo>
                  <a:pt x="22204" y="6225"/>
                </a:moveTo>
                <a:cubicBezTo>
                  <a:pt x="22206" y="6246"/>
                  <a:pt x="22239" y="6279"/>
                  <a:pt x="22260" y="6280"/>
                </a:cubicBezTo>
                <a:cubicBezTo>
                  <a:pt x="22278" y="6281"/>
                  <a:pt x="22312" y="6247"/>
                  <a:pt x="22315" y="6226"/>
                </a:cubicBezTo>
                <a:cubicBezTo>
                  <a:pt x="22317" y="6205"/>
                  <a:pt x="22288" y="6181"/>
                  <a:pt x="22261" y="6140"/>
                </a:cubicBezTo>
                <a:cubicBezTo>
                  <a:pt x="22233" y="6180"/>
                  <a:pt x="22202" y="6204"/>
                  <a:pt x="22204" y="6225"/>
                </a:cubicBezTo>
                <a:close/>
                <a:moveTo>
                  <a:pt x="22509" y="6169"/>
                </a:moveTo>
                <a:cubicBezTo>
                  <a:pt x="22469" y="6161"/>
                  <a:pt x="22442" y="6191"/>
                  <a:pt x="22449" y="6229"/>
                </a:cubicBezTo>
                <a:cubicBezTo>
                  <a:pt x="22453" y="6250"/>
                  <a:pt x="22484" y="6279"/>
                  <a:pt x="22506" y="6281"/>
                </a:cubicBezTo>
                <a:cubicBezTo>
                  <a:pt x="22527" y="6283"/>
                  <a:pt x="22550" y="6255"/>
                  <a:pt x="22589" y="6229"/>
                </a:cubicBezTo>
                <a:cubicBezTo>
                  <a:pt x="22552" y="6200"/>
                  <a:pt x="22533" y="6173"/>
                  <a:pt x="22509" y="6169"/>
                </a:cubicBezTo>
                <a:close/>
                <a:moveTo>
                  <a:pt x="9991" y="18559"/>
                </a:moveTo>
                <a:cubicBezTo>
                  <a:pt x="10000" y="18519"/>
                  <a:pt x="9970" y="18491"/>
                  <a:pt x="9932" y="18497"/>
                </a:cubicBezTo>
                <a:cubicBezTo>
                  <a:pt x="9911" y="18501"/>
                  <a:pt x="9881" y="18532"/>
                  <a:pt x="9878" y="18553"/>
                </a:cubicBezTo>
                <a:cubicBezTo>
                  <a:pt x="9876" y="18574"/>
                  <a:pt x="9903" y="18598"/>
                  <a:pt x="9929" y="18638"/>
                </a:cubicBezTo>
                <a:cubicBezTo>
                  <a:pt x="9959" y="18602"/>
                  <a:pt x="9986" y="18583"/>
                  <a:pt x="9991" y="18559"/>
                </a:cubicBezTo>
                <a:close/>
                <a:moveTo>
                  <a:pt x="34887" y="5983"/>
                </a:moveTo>
                <a:cubicBezTo>
                  <a:pt x="34893" y="5948"/>
                  <a:pt x="34868" y="5927"/>
                  <a:pt x="34832" y="5927"/>
                </a:cubicBezTo>
                <a:cubicBezTo>
                  <a:pt x="34796" y="5927"/>
                  <a:pt x="34768" y="5947"/>
                  <a:pt x="34774" y="5982"/>
                </a:cubicBezTo>
                <a:cubicBezTo>
                  <a:pt x="34778" y="6007"/>
                  <a:pt x="34803" y="6028"/>
                  <a:pt x="34830" y="6068"/>
                </a:cubicBezTo>
                <a:cubicBezTo>
                  <a:pt x="34858" y="6028"/>
                  <a:pt x="34883" y="6008"/>
                  <a:pt x="34887" y="5983"/>
                </a:cubicBezTo>
                <a:close/>
                <a:moveTo>
                  <a:pt x="23734" y="6170"/>
                </a:moveTo>
                <a:cubicBezTo>
                  <a:pt x="23713" y="6173"/>
                  <a:pt x="23682" y="6208"/>
                  <a:pt x="23682" y="6228"/>
                </a:cubicBezTo>
                <a:cubicBezTo>
                  <a:pt x="23682" y="6247"/>
                  <a:pt x="23718" y="6279"/>
                  <a:pt x="23739" y="6280"/>
                </a:cubicBezTo>
                <a:cubicBezTo>
                  <a:pt x="23760" y="6282"/>
                  <a:pt x="23783" y="6252"/>
                  <a:pt x="23823" y="6223"/>
                </a:cubicBezTo>
                <a:cubicBezTo>
                  <a:pt x="23780" y="6196"/>
                  <a:pt x="23755" y="6167"/>
                  <a:pt x="23734" y="6170"/>
                </a:cubicBezTo>
                <a:close/>
                <a:moveTo>
                  <a:pt x="23790" y="5985"/>
                </a:moveTo>
                <a:cubicBezTo>
                  <a:pt x="23788" y="5964"/>
                  <a:pt x="23758" y="5938"/>
                  <a:pt x="23734" y="5930"/>
                </a:cubicBezTo>
                <a:cubicBezTo>
                  <a:pt x="23723" y="5926"/>
                  <a:pt x="23686" y="5958"/>
                  <a:pt x="23684" y="5975"/>
                </a:cubicBezTo>
                <a:cubicBezTo>
                  <a:pt x="23683" y="5998"/>
                  <a:pt x="23705" y="6022"/>
                  <a:pt x="23729" y="6068"/>
                </a:cubicBezTo>
                <a:cubicBezTo>
                  <a:pt x="23760" y="6027"/>
                  <a:pt x="23791" y="6005"/>
                  <a:pt x="23790" y="5985"/>
                </a:cubicBezTo>
                <a:close/>
                <a:moveTo>
                  <a:pt x="22263" y="5927"/>
                </a:moveTo>
                <a:cubicBezTo>
                  <a:pt x="22242" y="5929"/>
                  <a:pt x="22209" y="5956"/>
                  <a:pt x="22204" y="5977"/>
                </a:cubicBezTo>
                <a:cubicBezTo>
                  <a:pt x="22194" y="6015"/>
                  <a:pt x="22223" y="6045"/>
                  <a:pt x="22262" y="6040"/>
                </a:cubicBezTo>
                <a:cubicBezTo>
                  <a:pt x="22286" y="6037"/>
                  <a:pt x="22306" y="6010"/>
                  <a:pt x="22344" y="5982"/>
                </a:cubicBezTo>
                <a:cubicBezTo>
                  <a:pt x="22307" y="5955"/>
                  <a:pt x="22284" y="5926"/>
                  <a:pt x="22263" y="5927"/>
                </a:cubicBezTo>
                <a:close/>
                <a:moveTo>
                  <a:pt x="22014" y="5927"/>
                </a:moveTo>
                <a:cubicBezTo>
                  <a:pt x="21993" y="5931"/>
                  <a:pt x="21963" y="5961"/>
                  <a:pt x="21960" y="5983"/>
                </a:cubicBezTo>
                <a:cubicBezTo>
                  <a:pt x="21956" y="6020"/>
                  <a:pt x="21985" y="6050"/>
                  <a:pt x="22025" y="6039"/>
                </a:cubicBezTo>
                <a:cubicBezTo>
                  <a:pt x="22048" y="6033"/>
                  <a:pt x="22066" y="6005"/>
                  <a:pt x="22101" y="5974"/>
                </a:cubicBezTo>
                <a:cubicBezTo>
                  <a:pt x="22060" y="5951"/>
                  <a:pt x="22035" y="5924"/>
                  <a:pt x="22014" y="5927"/>
                </a:cubicBezTo>
                <a:close/>
                <a:moveTo>
                  <a:pt x="21772" y="5927"/>
                </a:moveTo>
                <a:cubicBezTo>
                  <a:pt x="21750" y="5930"/>
                  <a:pt x="21719" y="5959"/>
                  <a:pt x="21715" y="5981"/>
                </a:cubicBezTo>
                <a:cubicBezTo>
                  <a:pt x="21709" y="6019"/>
                  <a:pt x="21739" y="6047"/>
                  <a:pt x="21778" y="6039"/>
                </a:cubicBezTo>
                <a:cubicBezTo>
                  <a:pt x="21801" y="6035"/>
                  <a:pt x="21820" y="6007"/>
                  <a:pt x="21856" y="5977"/>
                </a:cubicBezTo>
                <a:cubicBezTo>
                  <a:pt x="21816" y="5952"/>
                  <a:pt x="21792" y="5924"/>
                  <a:pt x="21772" y="5927"/>
                </a:cubicBezTo>
                <a:close/>
                <a:moveTo>
                  <a:pt x="21584" y="5984"/>
                </a:moveTo>
                <a:cubicBezTo>
                  <a:pt x="21582" y="5962"/>
                  <a:pt x="21550" y="5929"/>
                  <a:pt x="21529" y="5928"/>
                </a:cubicBezTo>
                <a:cubicBezTo>
                  <a:pt x="21511" y="5928"/>
                  <a:pt x="21477" y="5961"/>
                  <a:pt x="21474" y="5982"/>
                </a:cubicBezTo>
                <a:cubicBezTo>
                  <a:pt x="21472" y="6003"/>
                  <a:pt x="21501" y="6027"/>
                  <a:pt x="21527" y="6068"/>
                </a:cubicBezTo>
                <a:cubicBezTo>
                  <a:pt x="21556" y="6028"/>
                  <a:pt x="21586" y="6004"/>
                  <a:pt x="21584" y="5984"/>
                </a:cubicBezTo>
                <a:close/>
                <a:moveTo>
                  <a:pt x="17814" y="5931"/>
                </a:moveTo>
                <a:cubicBezTo>
                  <a:pt x="17796" y="5932"/>
                  <a:pt x="17764" y="5971"/>
                  <a:pt x="17768" y="5981"/>
                </a:cubicBezTo>
                <a:cubicBezTo>
                  <a:pt x="17777" y="6005"/>
                  <a:pt x="17803" y="6034"/>
                  <a:pt x="17825" y="6036"/>
                </a:cubicBezTo>
                <a:cubicBezTo>
                  <a:pt x="17844" y="6038"/>
                  <a:pt x="17867" y="6006"/>
                  <a:pt x="17908" y="5973"/>
                </a:cubicBezTo>
                <a:cubicBezTo>
                  <a:pt x="17861" y="5950"/>
                  <a:pt x="17836" y="5928"/>
                  <a:pt x="17814" y="5931"/>
                </a:cubicBezTo>
                <a:close/>
                <a:moveTo>
                  <a:pt x="17525" y="5983"/>
                </a:moveTo>
                <a:cubicBezTo>
                  <a:pt x="17525" y="6001"/>
                  <a:pt x="17558" y="6038"/>
                  <a:pt x="17570" y="6035"/>
                </a:cubicBezTo>
                <a:cubicBezTo>
                  <a:pt x="17594" y="6031"/>
                  <a:pt x="17627" y="6008"/>
                  <a:pt x="17632" y="5987"/>
                </a:cubicBezTo>
                <a:cubicBezTo>
                  <a:pt x="17636" y="5968"/>
                  <a:pt x="17608" y="5941"/>
                  <a:pt x="17582" y="5896"/>
                </a:cubicBezTo>
                <a:cubicBezTo>
                  <a:pt x="17552" y="5939"/>
                  <a:pt x="17526" y="5960"/>
                  <a:pt x="17525" y="5983"/>
                </a:cubicBezTo>
                <a:close/>
                <a:moveTo>
                  <a:pt x="22763" y="5196"/>
                </a:moveTo>
                <a:cubicBezTo>
                  <a:pt x="22742" y="5198"/>
                  <a:pt x="22716" y="5228"/>
                  <a:pt x="22708" y="5252"/>
                </a:cubicBezTo>
                <a:cubicBezTo>
                  <a:pt x="22704" y="5263"/>
                  <a:pt x="22736" y="5301"/>
                  <a:pt x="22753" y="5302"/>
                </a:cubicBezTo>
                <a:cubicBezTo>
                  <a:pt x="22776" y="5303"/>
                  <a:pt x="22800" y="5281"/>
                  <a:pt x="22846" y="5257"/>
                </a:cubicBezTo>
                <a:cubicBezTo>
                  <a:pt x="22805" y="5226"/>
                  <a:pt x="22783" y="5195"/>
                  <a:pt x="22763" y="5196"/>
                </a:cubicBezTo>
                <a:close/>
                <a:moveTo>
                  <a:pt x="21330" y="5256"/>
                </a:moveTo>
                <a:cubicBezTo>
                  <a:pt x="21338" y="5217"/>
                  <a:pt x="21310" y="5187"/>
                  <a:pt x="21272" y="5193"/>
                </a:cubicBezTo>
                <a:cubicBezTo>
                  <a:pt x="21250" y="5197"/>
                  <a:pt x="21220" y="5228"/>
                  <a:pt x="21218" y="5250"/>
                </a:cubicBezTo>
                <a:cubicBezTo>
                  <a:pt x="21215" y="5270"/>
                  <a:pt x="21243" y="5294"/>
                  <a:pt x="21268" y="5333"/>
                </a:cubicBezTo>
                <a:cubicBezTo>
                  <a:pt x="21298" y="5297"/>
                  <a:pt x="21325" y="5279"/>
                  <a:pt x="21330" y="5256"/>
                </a:cubicBezTo>
                <a:close/>
                <a:moveTo>
                  <a:pt x="21026" y="5194"/>
                </a:moveTo>
                <a:cubicBezTo>
                  <a:pt x="21004" y="5198"/>
                  <a:pt x="20988" y="5232"/>
                  <a:pt x="20969" y="5253"/>
                </a:cubicBezTo>
                <a:cubicBezTo>
                  <a:pt x="20990" y="5271"/>
                  <a:pt x="21010" y="5302"/>
                  <a:pt x="21032" y="5304"/>
                </a:cubicBezTo>
                <a:cubicBezTo>
                  <a:pt x="21052" y="5306"/>
                  <a:pt x="21075" y="5276"/>
                  <a:pt x="21115" y="5246"/>
                </a:cubicBezTo>
                <a:cubicBezTo>
                  <a:pt x="21072" y="5219"/>
                  <a:pt x="21046" y="5191"/>
                  <a:pt x="21026" y="5194"/>
                </a:cubicBezTo>
                <a:close/>
                <a:moveTo>
                  <a:pt x="8759" y="6732"/>
                </a:moveTo>
                <a:cubicBezTo>
                  <a:pt x="8768" y="6692"/>
                  <a:pt x="8738" y="6664"/>
                  <a:pt x="8701" y="6670"/>
                </a:cubicBezTo>
                <a:cubicBezTo>
                  <a:pt x="8679" y="6674"/>
                  <a:pt x="8649" y="6704"/>
                  <a:pt x="8647" y="6726"/>
                </a:cubicBezTo>
                <a:cubicBezTo>
                  <a:pt x="8644" y="6746"/>
                  <a:pt x="8672" y="6771"/>
                  <a:pt x="8697" y="6811"/>
                </a:cubicBezTo>
                <a:cubicBezTo>
                  <a:pt x="8727" y="6774"/>
                  <a:pt x="8754" y="6756"/>
                  <a:pt x="8759" y="6732"/>
                </a:cubicBezTo>
                <a:close/>
                <a:moveTo>
                  <a:pt x="10375" y="16817"/>
                </a:moveTo>
                <a:cubicBezTo>
                  <a:pt x="10367" y="16858"/>
                  <a:pt x="10398" y="16885"/>
                  <a:pt x="10436" y="16878"/>
                </a:cubicBezTo>
                <a:cubicBezTo>
                  <a:pt x="10457" y="16874"/>
                  <a:pt x="10487" y="16842"/>
                  <a:pt x="10489" y="16821"/>
                </a:cubicBezTo>
                <a:cubicBezTo>
                  <a:pt x="10491" y="16800"/>
                  <a:pt x="10462" y="16776"/>
                  <a:pt x="10436" y="16736"/>
                </a:cubicBezTo>
                <a:cubicBezTo>
                  <a:pt x="10406" y="16774"/>
                  <a:pt x="10380" y="16793"/>
                  <a:pt x="10375" y="16817"/>
                </a:cubicBezTo>
                <a:close/>
                <a:moveTo>
                  <a:pt x="17578" y="6673"/>
                </a:moveTo>
                <a:cubicBezTo>
                  <a:pt x="17561" y="6672"/>
                  <a:pt x="17531" y="6699"/>
                  <a:pt x="17526" y="6719"/>
                </a:cubicBezTo>
                <a:cubicBezTo>
                  <a:pt x="17516" y="6752"/>
                  <a:pt x="17538" y="6783"/>
                  <a:pt x="17574" y="6780"/>
                </a:cubicBezTo>
                <a:cubicBezTo>
                  <a:pt x="17598" y="6778"/>
                  <a:pt x="17620" y="6755"/>
                  <a:pt x="17664" y="6729"/>
                </a:cubicBezTo>
                <a:cubicBezTo>
                  <a:pt x="17622" y="6700"/>
                  <a:pt x="17601" y="6675"/>
                  <a:pt x="17578" y="6673"/>
                </a:cubicBezTo>
                <a:close/>
                <a:moveTo>
                  <a:pt x="17874" y="6722"/>
                </a:moveTo>
                <a:cubicBezTo>
                  <a:pt x="17874" y="6705"/>
                  <a:pt x="17839" y="6671"/>
                  <a:pt x="17827" y="6674"/>
                </a:cubicBezTo>
                <a:cubicBezTo>
                  <a:pt x="17803" y="6680"/>
                  <a:pt x="17772" y="6705"/>
                  <a:pt x="17769" y="6725"/>
                </a:cubicBezTo>
                <a:cubicBezTo>
                  <a:pt x="17766" y="6745"/>
                  <a:pt x="17795" y="6769"/>
                  <a:pt x="17825" y="6812"/>
                </a:cubicBezTo>
                <a:cubicBezTo>
                  <a:pt x="17850" y="6768"/>
                  <a:pt x="17874" y="6745"/>
                  <a:pt x="17874" y="6722"/>
                </a:cubicBezTo>
                <a:close/>
                <a:moveTo>
                  <a:pt x="18071" y="6674"/>
                </a:moveTo>
                <a:cubicBezTo>
                  <a:pt x="18053" y="6675"/>
                  <a:pt x="18020" y="6713"/>
                  <a:pt x="18023" y="6723"/>
                </a:cubicBezTo>
                <a:cubicBezTo>
                  <a:pt x="18032" y="6747"/>
                  <a:pt x="18058" y="6777"/>
                  <a:pt x="18079" y="6780"/>
                </a:cubicBezTo>
                <a:cubicBezTo>
                  <a:pt x="18098" y="6782"/>
                  <a:pt x="18122" y="6751"/>
                  <a:pt x="18164" y="6719"/>
                </a:cubicBezTo>
                <a:cubicBezTo>
                  <a:pt x="18118" y="6695"/>
                  <a:pt x="18093" y="6672"/>
                  <a:pt x="18071" y="6674"/>
                </a:cubicBezTo>
                <a:close/>
                <a:moveTo>
                  <a:pt x="18269" y="6727"/>
                </a:moveTo>
                <a:cubicBezTo>
                  <a:pt x="18268" y="6745"/>
                  <a:pt x="18302" y="6781"/>
                  <a:pt x="18314" y="6779"/>
                </a:cubicBezTo>
                <a:cubicBezTo>
                  <a:pt x="18338" y="6774"/>
                  <a:pt x="18370" y="6751"/>
                  <a:pt x="18375" y="6730"/>
                </a:cubicBezTo>
                <a:cubicBezTo>
                  <a:pt x="18380" y="6711"/>
                  <a:pt x="18352" y="6685"/>
                  <a:pt x="18325" y="6640"/>
                </a:cubicBezTo>
                <a:cubicBezTo>
                  <a:pt x="18296" y="6682"/>
                  <a:pt x="18270" y="6704"/>
                  <a:pt x="18269" y="6727"/>
                </a:cubicBezTo>
                <a:close/>
                <a:moveTo>
                  <a:pt x="18618" y="6718"/>
                </a:moveTo>
                <a:cubicBezTo>
                  <a:pt x="18616" y="6701"/>
                  <a:pt x="18579" y="6669"/>
                  <a:pt x="18567" y="6673"/>
                </a:cubicBezTo>
                <a:cubicBezTo>
                  <a:pt x="18544" y="6681"/>
                  <a:pt x="18513" y="6708"/>
                  <a:pt x="18512" y="6729"/>
                </a:cubicBezTo>
                <a:cubicBezTo>
                  <a:pt x="18510" y="6749"/>
                  <a:pt x="18541" y="6771"/>
                  <a:pt x="18574" y="6812"/>
                </a:cubicBezTo>
                <a:cubicBezTo>
                  <a:pt x="18597" y="6766"/>
                  <a:pt x="18619" y="6741"/>
                  <a:pt x="18618" y="6718"/>
                </a:cubicBezTo>
                <a:close/>
                <a:moveTo>
                  <a:pt x="19000" y="6727"/>
                </a:moveTo>
                <a:cubicBezTo>
                  <a:pt x="19003" y="6749"/>
                  <a:pt x="19035" y="6773"/>
                  <a:pt x="19059" y="6780"/>
                </a:cubicBezTo>
                <a:cubicBezTo>
                  <a:pt x="19070" y="6783"/>
                  <a:pt x="19106" y="6748"/>
                  <a:pt x="19106" y="6730"/>
                </a:cubicBezTo>
                <a:cubicBezTo>
                  <a:pt x="19106" y="6707"/>
                  <a:pt x="19082" y="6684"/>
                  <a:pt x="19055" y="6640"/>
                </a:cubicBezTo>
                <a:cubicBezTo>
                  <a:pt x="19026" y="6683"/>
                  <a:pt x="18996" y="6708"/>
                  <a:pt x="19000" y="6727"/>
                </a:cubicBezTo>
                <a:close/>
                <a:moveTo>
                  <a:pt x="22502" y="6671"/>
                </a:moveTo>
                <a:cubicBezTo>
                  <a:pt x="22481" y="6674"/>
                  <a:pt x="22451" y="6705"/>
                  <a:pt x="22448" y="6727"/>
                </a:cubicBezTo>
                <a:cubicBezTo>
                  <a:pt x="22444" y="6764"/>
                  <a:pt x="22473" y="6793"/>
                  <a:pt x="22513" y="6783"/>
                </a:cubicBezTo>
                <a:cubicBezTo>
                  <a:pt x="22536" y="6776"/>
                  <a:pt x="22554" y="6749"/>
                  <a:pt x="22589" y="6718"/>
                </a:cubicBezTo>
                <a:cubicBezTo>
                  <a:pt x="22548" y="6694"/>
                  <a:pt x="22523" y="6667"/>
                  <a:pt x="22502" y="6671"/>
                </a:cubicBezTo>
                <a:close/>
                <a:moveTo>
                  <a:pt x="22818" y="6725"/>
                </a:moveTo>
                <a:cubicBezTo>
                  <a:pt x="22821" y="6685"/>
                  <a:pt x="22789" y="6659"/>
                  <a:pt x="22752" y="6670"/>
                </a:cubicBezTo>
                <a:cubicBezTo>
                  <a:pt x="22731" y="6677"/>
                  <a:pt x="22706" y="6711"/>
                  <a:pt x="22706" y="6732"/>
                </a:cubicBezTo>
                <a:cubicBezTo>
                  <a:pt x="22706" y="6753"/>
                  <a:pt x="22735" y="6774"/>
                  <a:pt x="22764" y="6811"/>
                </a:cubicBezTo>
                <a:cubicBezTo>
                  <a:pt x="22791" y="6771"/>
                  <a:pt x="22816" y="6749"/>
                  <a:pt x="22818" y="6725"/>
                </a:cubicBezTo>
                <a:close/>
                <a:moveTo>
                  <a:pt x="34285" y="6722"/>
                </a:moveTo>
                <a:cubicBezTo>
                  <a:pt x="34275" y="6756"/>
                  <a:pt x="34315" y="6795"/>
                  <a:pt x="34347" y="6784"/>
                </a:cubicBezTo>
                <a:cubicBezTo>
                  <a:pt x="34366" y="6777"/>
                  <a:pt x="34384" y="6750"/>
                  <a:pt x="34390" y="6729"/>
                </a:cubicBezTo>
                <a:cubicBezTo>
                  <a:pt x="34400" y="6695"/>
                  <a:pt x="34384" y="6670"/>
                  <a:pt x="34327" y="6664"/>
                </a:cubicBezTo>
                <a:cubicBezTo>
                  <a:pt x="34316" y="6679"/>
                  <a:pt x="34292" y="6698"/>
                  <a:pt x="34285" y="6722"/>
                </a:cubicBezTo>
                <a:close/>
                <a:moveTo>
                  <a:pt x="9743" y="16816"/>
                </a:moveTo>
                <a:cubicBezTo>
                  <a:pt x="9738" y="16795"/>
                  <a:pt x="9704" y="16781"/>
                  <a:pt x="9683" y="16763"/>
                </a:cubicBezTo>
                <a:cubicBezTo>
                  <a:pt x="9666" y="16785"/>
                  <a:pt x="9635" y="16806"/>
                  <a:pt x="9635" y="16827"/>
                </a:cubicBezTo>
                <a:cubicBezTo>
                  <a:pt x="9635" y="16848"/>
                  <a:pt x="9666" y="16869"/>
                  <a:pt x="9699" y="16907"/>
                </a:cubicBezTo>
                <a:cubicBezTo>
                  <a:pt x="9722" y="16863"/>
                  <a:pt x="9748" y="16836"/>
                  <a:pt x="9743" y="16816"/>
                </a:cubicBezTo>
                <a:close/>
                <a:moveTo>
                  <a:pt x="20841" y="5242"/>
                </a:moveTo>
                <a:cubicBezTo>
                  <a:pt x="20839" y="5220"/>
                  <a:pt x="20808" y="5186"/>
                  <a:pt x="20787" y="5185"/>
                </a:cubicBezTo>
                <a:cubicBezTo>
                  <a:pt x="20769" y="5183"/>
                  <a:pt x="20734" y="5216"/>
                  <a:pt x="20731" y="5237"/>
                </a:cubicBezTo>
                <a:cubicBezTo>
                  <a:pt x="20728" y="5257"/>
                  <a:pt x="20756" y="5283"/>
                  <a:pt x="20781" y="5325"/>
                </a:cubicBezTo>
                <a:cubicBezTo>
                  <a:pt x="20811" y="5285"/>
                  <a:pt x="20842" y="5262"/>
                  <a:pt x="20841" y="5242"/>
                </a:cubicBezTo>
                <a:close/>
                <a:moveTo>
                  <a:pt x="20535" y="5185"/>
                </a:moveTo>
                <a:cubicBezTo>
                  <a:pt x="20514" y="5190"/>
                  <a:pt x="20499" y="5224"/>
                  <a:pt x="20482" y="5245"/>
                </a:cubicBezTo>
                <a:cubicBezTo>
                  <a:pt x="20504" y="5263"/>
                  <a:pt x="20525" y="5293"/>
                  <a:pt x="20547" y="5294"/>
                </a:cubicBezTo>
                <a:cubicBezTo>
                  <a:pt x="20567" y="5294"/>
                  <a:pt x="20588" y="5262"/>
                  <a:pt x="20626" y="5229"/>
                </a:cubicBezTo>
                <a:cubicBezTo>
                  <a:pt x="20582" y="5206"/>
                  <a:pt x="20555" y="5180"/>
                  <a:pt x="20535" y="5185"/>
                </a:cubicBezTo>
                <a:close/>
                <a:moveTo>
                  <a:pt x="20282" y="5184"/>
                </a:moveTo>
                <a:cubicBezTo>
                  <a:pt x="20261" y="5188"/>
                  <a:pt x="20244" y="5222"/>
                  <a:pt x="20226" y="5242"/>
                </a:cubicBezTo>
                <a:cubicBezTo>
                  <a:pt x="20247" y="5261"/>
                  <a:pt x="20266" y="5292"/>
                  <a:pt x="20288" y="5294"/>
                </a:cubicBezTo>
                <a:cubicBezTo>
                  <a:pt x="20309" y="5296"/>
                  <a:pt x="20331" y="5264"/>
                  <a:pt x="20371" y="5234"/>
                </a:cubicBezTo>
                <a:cubicBezTo>
                  <a:pt x="20328" y="5208"/>
                  <a:pt x="20303" y="5181"/>
                  <a:pt x="20282" y="5184"/>
                </a:cubicBezTo>
                <a:close/>
                <a:moveTo>
                  <a:pt x="20040" y="5185"/>
                </a:moveTo>
                <a:cubicBezTo>
                  <a:pt x="20019" y="5188"/>
                  <a:pt x="19987" y="5222"/>
                  <a:pt x="19988" y="5240"/>
                </a:cubicBezTo>
                <a:cubicBezTo>
                  <a:pt x="19989" y="5261"/>
                  <a:pt x="20023" y="5292"/>
                  <a:pt x="20044" y="5294"/>
                </a:cubicBezTo>
                <a:cubicBezTo>
                  <a:pt x="20064" y="5295"/>
                  <a:pt x="20087" y="5265"/>
                  <a:pt x="20127" y="5236"/>
                </a:cubicBezTo>
                <a:cubicBezTo>
                  <a:pt x="20086" y="5210"/>
                  <a:pt x="20061" y="5182"/>
                  <a:pt x="20040" y="5185"/>
                </a:cubicBezTo>
                <a:close/>
                <a:moveTo>
                  <a:pt x="19363" y="5233"/>
                </a:moveTo>
                <a:cubicBezTo>
                  <a:pt x="19366" y="5198"/>
                  <a:pt x="19337" y="5174"/>
                  <a:pt x="19304" y="5185"/>
                </a:cubicBezTo>
                <a:cubicBezTo>
                  <a:pt x="19282" y="5193"/>
                  <a:pt x="19256" y="5224"/>
                  <a:pt x="19255" y="5245"/>
                </a:cubicBezTo>
                <a:cubicBezTo>
                  <a:pt x="19255" y="5265"/>
                  <a:pt x="19286" y="5286"/>
                  <a:pt x="19317" y="5323"/>
                </a:cubicBezTo>
                <a:cubicBezTo>
                  <a:pt x="19340" y="5280"/>
                  <a:pt x="19362" y="5257"/>
                  <a:pt x="19363" y="5233"/>
                </a:cubicBezTo>
                <a:close/>
                <a:moveTo>
                  <a:pt x="17586" y="5685"/>
                </a:moveTo>
                <a:cubicBezTo>
                  <a:pt x="17566" y="5685"/>
                  <a:pt x="17536" y="5712"/>
                  <a:pt x="17526" y="5734"/>
                </a:cubicBezTo>
                <a:cubicBezTo>
                  <a:pt x="17521" y="5746"/>
                  <a:pt x="17549" y="5787"/>
                  <a:pt x="17566" y="5789"/>
                </a:cubicBezTo>
                <a:cubicBezTo>
                  <a:pt x="17589" y="5793"/>
                  <a:pt x="17616" y="5773"/>
                  <a:pt x="17664" y="5754"/>
                </a:cubicBezTo>
                <a:cubicBezTo>
                  <a:pt x="17626" y="5718"/>
                  <a:pt x="17607" y="5686"/>
                  <a:pt x="17586" y="5685"/>
                </a:cubicBezTo>
                <a:close/>
                <a:moveTo>
                  <a:pt x="17327" y="5685"/>
                </a:moveTo>
                <a:cubicBezTo>
                  <a:pt x="17306" y="5691"/>
                  <a:pt x="17285" y="5725"/>
                  <a:pt x="17281" y="5749"/>
                </a:cubicBezTo>
                <a:cubicBezTo>
                  <a:pt x="17279" y="5761"/>
                  <a:pt x="17318" y="5792"/>
                  <a:pt x="17336" y="5791"/>
                </a:cubicBezTo>
                <a:cubicBezTo>
                  <a:pt x="17358" y="5789"/>
                  <a:pt x="17379" y="5762"/>
                  <a:pt x="17420" y="5731"/>
                </a:cubicBezTo>
                <a:cubicBezTo>
                  <a:pt x="17374" y="5706"/>
                  <a:pt x="17346" y="5679"/>
                  <a:pt x="17327" y="5685"/>
                </a:cubicBezTo>
                <a:close/>
                <a:moveTo>
                  <a:pt x="9691" y="5683"/>
                </a:moveTo>
                <a:cubicBezTo>
                  <a:pt x="9669" y="5686"/>
                  <a:pt x="9644" y="5715"/>
                  <a:pt x="9634" y="5739"/>
                </a:cubicBezTo>
                <a:cubicBezTo>
                  <a:pt x="9630" y="5747"/>
                  <a:pt x="9663" y="5786"/>
                  <a:pt x="9681" y="5787"/>
                </a:cubicBezTo>
                <a:cubicBezTo>
                  <a:pt x="9704" y="5789"/>
                  <a:pt x="9729" y="5767"/>
                  <a:pt x="9778" y="5744"/>
                </a:cubicBezTo>
                <a:cubicBezTo>
                  <a:pt x="9734" y="5712"/>
                  <a:pt x="9711" y="5681"/>
                  <a:pt x="9691" y="5683"/>
                </a:cubicBezTo>
                <a:close/>
                <a:moveTo>
                  <a:pt x="9446" y="5794"/>
                </a:moveTo>
                <a:cubicBezTo>
                  <a:pt x="9468" y="5791"/>
                  <a:pt x="9499" y="5761"/>
                  <a:pt x="9503" y="5739"/>
                </a:cubicBezTo>
                <a:cubicBezTo>
                  <a:pt x="9509" y="5701"/>
                  <a:pt x="9479" y="5672"/>
                  <a:pt x="9440" y="5680"/>
                </a:cubicBezTo>
                <a:cubicBezTo>
                  <a:pt x="9417" y="5685"/>
                  <a:pt x="9398" y="5713"/>
                  <a:pt x="9361" y="5743"/>
                </a:cubicBezTo>
                <a:cubicBezTo>
                  <a:pt x="9401" y="5768"/>
                  <a:pt x="9425" y="5796"/>
                  <a:pt x="9446" y="5794"/>
                </a:cubicBezTo>
                <a:close/>
                <a:moveTo>
                  <a:pt x="24474" y="5440"/>
                </a:moveTo>
                <a:cubicBezTo>
                  <a:pt x="24438" y="5437"/>
                  <a:pt x="24414" y="5467"/>
                  <a:pt x="24426" y="5500"/>
                </a:cubicBezTo>
                <a:cubicBezTo>
                  <a:pt x="24433" y="5522"/>
                  <a:pt x="24465" y="5549"/>
                  <a:pt x="24486" y="5549"/>
                </a:cubicBezTo>
                <a:cubicBezTo>
                  <a:pt x="24507" y="5549"/>
                  <a:pt x="24527" y="5517"/>
                  <a:pt x="24565" y="5485"/>
                </a:cubicBezTo>
                <a:cubicBezTo>
                  <a:pt x="24522" y="5463"/>
                  <a:pt x="24498" y="5441"/>
                  <a:pt x="24474" y="5440"/>
                </a:cubicBezTo>
                <a:close/>
                <a:moveTo>
                  <a:pt x="23496" y="5441"/>
                </a:moveTo>
                <a:cubicBezTo>
                  <a:pt x="23474" y="5443"/>
                  <a:pt x="23454" y="5473"/>
                  <a:pt x="23433" y="5491"/>
                </a:cubicBezTo>
                <a:cubicBezTo>
                  <a:pt x="23452" y="5511"/>
                  <a:pt x="23467" y="5545"/>
                  <a:pt x="23489" y="5549"/>
                </a:cubicBezTo>
                <a:cubicBezTo>
                  <a:pt x="23508" y="5553"/>
                  <a:pt x="23534" y="5525"/>
                  <a:pt x="23576" y="5499"/>
                </a:cubicBezTo>
                <a:cubicBezTo>
                  <a:pt x="23537" y="5470"/>
                  <a:pt x="23515" y="5440"/>
                  <a:pt x="23496" y="5441"/>
                </a:cubicBezTo>
                <a:close/>
                <a:moveTo>
                  <a:pt x="21272" y="5442"/>
                </a:moveTo>
                <a:cubicBezTo>
                  <a:pt x="21255" y="5440"/>
                  <a:pt x="21226" y="5468"/>
                  <a:pt x="21220" y="5487"/>
                </a:cubicBezTo>
                <a:cubicBezTo>
                  <a:pt x="21210" y="5521"/>
                  <a:pt x="21233" y="5552"/>
                  <a:pt x="21268" y="5549"/>
                </a:cubicBezTo>
                <a:cubicBezTo>
                  <a:pt x="21292" y="5547"/>
                  <a:pt x="21315" y="5523"/>
                  <a:pt x="21359" y="5497"/>
                </a:cubicBezTo>
                <a:cubicBezTo>
                  <a:pt x="21317" y="5468"/>
                  <a:pt x="21296" y="5443"/>
                  <a:pt x="21272" y="5442"/>
                </a:cubicBezTo>
                <a:close/>
                <a:moveTo>
                  <a:pt x="20973" y="5496"/>
                </a:moveTo>
                <a:cubicBezTo>
                  <a:pt x="20977" y="5518"/>
                  <a:pt x="21010" y="5535"/>
                  <a:pt x="21031" y="5554"/>
                </a:cubicBezTo>
                <a:cubicBezTo>
                  <a:pt x="21050" y="5533"/>
                  <a:pt x="21081" y="5514"/>
                  <a:pt x="21083" y="5492"/>
                </a:cubicBezTo>
                <a:cubicBezTo>
                  <a:pt x="21085" y="5471"/>
                  <a:pt x="21055" y="5448"/>
                  <a:pt x="21026" y="5409"/>
                </a:cubicBezTo>
                <a:cubicBezTo>
                  <a:pt x="20999" y="5451"/>
                  <a:pt x="20970" y="5476"/>
                  <a:pt x="20973" y="5496"/>
                </a:cubicBezTo>
                <a:close/>
                <a:moveTo>
                  <a:pt x="20841" y="5496"/>
                </a:moveTo>
                <a:cubicBezTo>
                  <a:pt x="20839" y="5474"/>
                  <a:pt x="20806" y="5441"/>
                  <a:pt x="20786" y="5440"/>
                </a:cubicBezTo>
                <a:cubicBezTo>
                  <a:pt x="20767" y="5439"/>
                  <a:pt x="20733" y="5473"/>
                  <a:pt x="20730" y="5494"/>
                </a:cubicBezTo>
                <a:cubicBezTo>
                  <a:pt x="20728" y="5515"/>
                  <a:pt x="20757" y="5539"/>
                  <a:pt x="20784" y="5580"/>
                </a:cubicBezTo>
                <a:cubicBezTo>
                  <a:pt x="20813" y="5540"/>
                  <a:pt x="20843" y="5516"/>
                  <a:pt x="20841" y="5496"/>
                </a:cubicBezTo>
                <a:close/>
                <a:moveTo>
                  <a:pt x="20485" y="5496"/>
                </a:moveTo>
                <a:cubicBezTo>
                  <a:pt x="20489" y="5518"/>
                  <a:pt x="20522" y="5535"/>
                  <a:pt x="20543" y="5554"/>
                </a:cubicBezTo>
                <a:cubicBezTo>
                  <a:pt x="20562" y="5533"/>
                  <a:pt x="20593" y="5514"/>
                  <a:pt x="20595" y="5492"/>
                </a:cubicBezTo>
                <a:cubicBezTo>
                  <a:pt x="20597" y="5471"/>
                  <a:pt x="20567" y="5448"/>
                  <a:pt x="20538" y="5409"/>
                </a:cubicBezTo>
                <a:cubicBezTo>
                  <a:pt x="20511" y="5451"/>
                  <a:pt x="20482" y="5476"/>
                  <a:pt x="20485" y="5496"/>
                </a:cubicBezTo>
                <a:close/>
                <a:moveTo>
                  <a:pt x="19501" y="5498"/>
                </a:moveTo>
                <a:cubicBezTo>
                  <a:pt x="19501" y="5516"/>
                  <a:pt x="19536" y="5551"/>
                  <a:pt x="19547" y="5548"/>
                </a:cubicBezTo>
                <a:cubicBezTo>
                  <a:pt x="19572" y="5542"/>
                  <a:pt x="19604" y="5518"/>
                  <a:pt x="19608" y="5496"/>
                </a:cubicBezTo>
                <a:cubicBezTo>
                  <a:pt x="19611" y="5477"/>
                  <a:pt x="19582" y="5452"/>
                  <a:pt x="19553" y="5408"/>
                </a:cubicBezTo>
                <a:cubicBezTo>
                  <a:pt x="19526" y="5452"/>
                  <a:pt x="19501" y="5475"/>
                  <a:pt x="19501" y="5498"/>
                </a:cubicBezTo>
                <a:close/>
                <a:moveTo>
                  <a:pt x="18318" y="5442"/>
                </a:moveTo>
                <a:cubicBezTo>
                  <a:pt x="18301" y="5442"/>
                  <a:pt x="18267" y="5477"/>
                  <a:pt x="18270" y="5489"/>
                </a:cubicBezTo>
                <a:cubicBezTo>
                  <a:pt x="18276" y="5513"/>
                  <a:pt x="18301" y="5545"/>
                  <a:pt x="18321" y="5548"/>
                </a:cubicBezTo>
                <a:cubicBezTo>
                  <a:pt x="18341" y="5551"/>
                  <a:pt x="18366" y="5521"/>
                  <a:pt x="18409" y="5492"/>
                </a:cubicBezTo>
                <a:cubicBezTo>
                  <a:pt x="18365" y="5466"/>
                  <a:pt x="18341" y="5442"/>
                  <a:pt x="18318" y="5442"/>
                </a:cubicBezTo>
                <a:close/>
                <a:moveTo>
                  <a:pt x="18069" y="5443"/>
                </a:moveTo>
                <a:cubicBezTo>
                  <a:pt x="18051" y="5444"/>
                  <a:pt x="18019" y="5483"/>
                  <a:pt x="18023" y="5493"/>
                </a:cubicBezTo>
                <a:cubicBezTo>
                  <a:pt x="18032" y="5517"/>
                  <a:pt x="18059" y="5546"/>
                  <a:pt x="18081" y="5548"/>
                </a:cubicBezTo>
                <a:cubicBezTo>
                  <a:pt x="18100" y="5550"/>
                  <a:pt x="18122" y="5518"/>
                  <a:pt x="18164" y="5485"/>
                </a:cubicBezTo>
                <a:cubicBezTo>
                  <a:pt x="18117" y="5462"/>
                  <a:pt x="18092" y="5440"/>
                  <a:pt x="18069" y="5443"/>
                </a:cubicBezTo>
                <a:close/>
                <a:moveTo>
                  <a:pt x="17280" y="5497"/>
                </a:moveTo>
                <a:cubicBezTo>
                  <a:pt x="17279" y="5513"/>
                  <a:pt x="17315" y="5550"/>
                  <a:pt x="17327" y="5547"/>
                </a:cubicBezTo>
                <a:cubicBezTo>
                  <a:pt x="17351" y="5542"/>
                  <a:pt x="17377" y="5518"/>
                  <a:pt x="17387" y="5495"/>
                </a:cubicBezTo>
                <a:cubicBezTo>
                  <a:pt x="17392" y="5484"/>
                  <a:pt x="17364" y="5458"/>
                  <a:pt x="17338" y="5421"/>
                </a:cubicBezTo>
                <a:cubicBezTo>
                  <a:pt x="17310" y="5455"/>
                  <a:pt x="17282" y="5475"/>
                  <a:pt x="17280" y="5497"/>
                </a:cubicBezTo>
                <a:close/>
                <a:moveTo>
                  <a:pt x="10488" y="17081"/>
                </a:moveTo>
                <a:cubicBezTo>
                  <a:pt x="10487" y="17059"/>
                  <a:pt x="10460" y="17026"/>
                  <a:pt x="10438" y="17020"/>
                </a:cubicBezTo>
                <a:cubicBezTo>
                  <a:pt x="10399" y="17011"/>
                  <a:pt x="10370" y="17040"/>
                  <a:pt x="10375" y="17079"/>
                </a:cubicBezTo>
                <a:cubicBezTo>
                  <a:pt x="10378" y="17103"/>
                  <a:pt x="10405" y="17124"/>
                  <a:pt x="10433" y="17162"/>
                </a:cubicBezTo>
                <a:cubicBezTo>
                  <a:pt x="10460" y="17124"/>
                  <a:pt x="10490" y="17101"/>
                  <a:pt x="10488" y="17081"/>
                </a:cubicBezTo>
                <a:close/>
                <a:moveTo>
                  <a:pt x="9696" y="5425"/>
                </a:moveTo>
                <a:cubicBezTo>
                  <a:pt x="9657" y="5416"/>
                  <a:pt x="9626" y="5444"/>
                  <a:pt x="9632" y="5482"/>
                </a:cubicBezTo>
                <a:cubicBezTo>
                  <a:pt x="9635" y="5504"/>
                  <a:pt x="9666" y="5535"/>
                  <a:pt x="9688" y="5538"/>
                </a:cubicBezTo>
                <a:cubicBezTo>
                  <a:pt x="9708" y="5541"/>
                  <a:pt x="9733" y="5514"/>
                  <a:pt x="9773" y="5489"/>
                </a:cubicBezTo>
                <a:cubicBezTo>
                  <a:pt x="9738" y="5458"/>
                  <a:pt x="9720" y="5430"/>
                  <a:pt x="9696" y="5425"/>
                </a:cubicBezTo>
                <a:close/>
                <a:moveTo>
                  <a:pt x="11394" y="541"/>
                </a:moveTo>
                <a:cubicBezTo>
                  <a:pt x="11385" y="561"/>
                  <a:pt x="11380" y="582"/>
                  <a:pt x="11374" y="602"/>
                </a:cubicBezTo>
                <a:cubicBezTo>
                  <a:pt x="11427" y="636"/>
                  <a:pt x="11464" y="624"/>
                  <a:pt x="11481" y="575"/>
                </a:cubicBezTo>
                <a:cubicBezTo>
                  <a:pt x="11495" y="531"/>
                  <a:pt x="11474" y="501"/>
                  <a:pt x="11419" y="493"/>
                </a:cubicBezTo>
                <a:cubicBezTo>
                  <a:pt x="11410" y="508"/>
                  <a:pt x="11400" y="524"/>
                  <a:pt x="11394" y="541"/>
                </a:cubicBezTo>
                <a:close/>
                <a:moveTo>
                  <a:pt x="10735" y="16820"/>
                </a:moveTo>
                <a:cubicBezTo>
                  <a:pt x="10737" y="16781"/>
                  <a:pt x="10707" y="16752"/>
                  <a:pt x="10668" y="16765"/>
                </a:cubicBezTo>
                <a:cubicBezTo>
                  <a:pt x="10647" y="16772"/>
                  <a:pt x="10622" y="16807"/>
                  <a:pt x="10622" y="16829"/>
                </a:cubicBezTo>
                <a:cubicBezTo>
                  <a:pt x="10622" y="16849"/>
                  <a:pt x="10653" y="16870"/>
                  <a:pt x="10683" y="16906"/>
                </a:cubicBezTo>
                <a:cubicBezTo>
                  <a:pt x="10709" y="16866"/>
                  <a:pt x="10734" y="16844"/>
                  <a:pt x="10735" y="16820"/>
                </a:cubicBezTo>
                <a:close/>
                <a:moveTo>
                  <a:pt x="24728" y="5195"/>
                </a:moveTo>
                <a:cubicBezTo>
                  <a:pt x="24706" y="5196"/>
                  <a:pt x="24686" y="5227"/>
                  <a:pt x="24665" y="5245"/>
                </a:cubicBezTo>
                <a:cubicBezTo>
                  <a:pt x="24683" y="5266"/>
                  <a:pt x="24698" y="5299"/>
                  <a:pt x="24720" y="5303"/>
                </a:cubicBezTo>
                <a:cubicBezTo>
                  <a:pt x="24739" y="5307"/>
                  <a:pt x="24765" y="5281"/>
                  <a:pt x="24808" y="5257"/>
                </a:cubicBezTo>
                <a:cubicBezTo>
                  <a:pt x="24769" y="5225"/>
                  <a:pt x="24747" y="5194"/>
                  <a:pt x="24728" y="5195"/>
                </a:cubicBezTo>
                <a:close/>
                <a:moveTo>
                  <a:pt x="11181" y="4193"/>
                </a:moveTo>
                <a:cubicBezTo>
                  <a:pt x="11141" y="4186"/>
                  <a:pt x="11111" y="4215"/>
                  <a:pt x="11119" y="4254"/>
                </a:cubicBezTo>
                <a:cubicBezTo>
                  <a:pt x="11123" y="4275"/>
                  <a:pt x="11155" y="4304"/>
                  <a:pt x="11177" y="4307"/>
                </a:cubicBezTo>
                <a:cubicBezTo>
                  <a:pt x="11198" y="4309"/>
                  <a:pt x="11222" y="4280"/>
                  <a:pt x="11261" y="4254"/>
                </a:cubicBezTo>
                <a:cubicBezTo>
                  <a:pt x="11224" y="4224"/>
                  <a:pt x="11204" y="4197"/>
                  <a:pt x="11181" y="4193"/>
                </a:cubicBezTo>
                <a:close/>
                <a:moveTo>
                  <a:pt x="9207" y="4193"/>
                </a:moveTo>
                <a:cubicBezTo>
                  <a:pt x="9167" y="4185"/>
                  <a:pt x="9137" y="4214"/>
                  <a:pt x="9144" y="4253"/>
                </a:cubicBezTo>
                <a:cubicBezTo>
                  <a:pt x="9148" y="4274"/>
                  <a:pt x="9179" y="4304"/>
                  <a:pt x="9201" y="4307"/>
                </a:cubicBezTo>
                <a:cubicBezTo>
                  <a:pt x="9222" y="4309"/>
                  <a:pt x="9246" y="4281"/>
                  <a:pt x="9286" y="4255"/>
                </a:cubicBezTo>
                <a:cubicBezTo>
                  <a:pt x="9249" y="4225"/>
                  <a:pt x="9230" y="4198"/>
                  <a:pt x="9207" y="4193"/>
                </a:cubicBezTo>
                <a:close/>
                <a:moveTo>
                  <a:pt x="20284" y="16035"/>
                </a:moveTo>
                <a:cubicBezTo>
                  <a:pt x="20262" y="16039"/>
                  <a:pt x="20245" y="16072"/>
                  <a:pt x="20225" y="16092"/>
                </a:cubicBezTo>
                <a:cubicBezTo>
                  <a:pt x="20246" y="16111"/>
                  <a:pt x="20265" y="16144"/>
                  <a:pt x="20287" y="16146"/>
                </a:cubicBezTo>
                <a:cubicBezTo>
                  <a:pt x="20307" y="16148"/>
                  <a:pt x="20331" y="16117"/>
                  <a:pt x="20371" y="16087"/>
                </a:cubicBezTo>
                <a:cubicBezTo>
                  <a:pt x="20329" y="16061"/>
                  <a:pt x="20304" y="16032"/>
                  <a:pt x="20284" y="16035"/>
                </a:cubicBezTo>
                <a:close/>
                <a:moveTo>
                  <a:pt x="11609" y="16092"/>
                </a:moveTo>
                <a:cubicBezTo>
                  <a:pt x="11613" y="16114"/>
                  <a:pt x="11646" y="16130"/>
                  <a:pt x="11666" y="16149"/>
                </a:cubicBezTo>
                <a:cubicBezTo>
                  <a:pt x="11685" y="16128"/>
                  <a:pt x="11715" y="16109"/>
                  <a:pt x="11717" y="16087"/>
                </a:cubicBezTo>
                <a:cubicBezTo>
                  <a:pt x="11719" y="16068"/>
                  <a:pt x="11690" y="16045"/>
                  <a:pt x="11661" y="16005"/>
                </a:cubicBezTo>
                <a:cubicBezTo>
                  <a:pt x="11634" y="16047"/>
                  <a:pt x="11606" y="16073"/>
                  <a:pt x="11609" y="16092"/>
                </a:cubicBezTo>
                <a:close/>
                <a:moveTo>
                  <a:pt x="11478" y="16094"/>
                </a:moveTo>
                <a:cubicBezTo>
                  <a:pt x="11485" y="16054"/>
                  <a:pt x="11454" y="16026"/>
                  <a:pt x="11417" y="16035"/>
                </a:cubicBezTo>
                <a:cubicBezTo>
                  <a:pt x="11395" y="16039"/>
                  <a:pt x="11367" y="16071"/>
                  <a:pt x="11366" y="16093"/>
                </a:cubicBezTo>
                <a:cubicBezTo>
                  <a:pt x="11364" y="16114"/>
                  <a:pt x="11393" y="16137"/>
                  <a:pt x="11420" y="16175"/>
                </a:cubicBezTo>
                <a:cubicBezTo>
                  <a:pt x="11448" y="16137"/>
                  <a:pt x="11474" y="16117"/>
                  <a:pt x="11478" y="16094"/>
                </a:cubicBezTo>
                <a:close/>
                <a:moveTo>
                  <a:pt x="11223" y="16096"/>
                </a:moveTo>
                <a:cubicBezTo>
                  <a:pt x="11232" y="16056"/>
                  <a:pt x="11202" y="16028"/>
                  <a:pt x="11164" y="16034"/>
                </a:cubicBezTo>
                <a:cubicBezTo>
                  <a:pt x="11142" y="16037"/>
                  <a:pt x="11112" y="16068"/>
                  <a:pt x="11109" y="16090"/>
                </a:cubicBezTo>
                <a:cubicBezTo>
                  <a:pt x="11107" y="16111"/>
                  <a:pt x="11135" y="16135"/>
                  <a:pt x="11160" y="16175"/>
                </a:cubicBezTo>
                <a:cubicBezTo>
                  <a:pt x="11190" y="16139"/>
                  <a:pt x="11217" y="16120"/>
                  <a:pt x="11223" y="16096"/>
                </a:cubicBezTo>
                <a:close/>
                <a:moveTo>
                  <a:pt x="10977" y="16091"/>
                </a:moveTo>
                <a:cubicBezTo>
                  <a:pt x="10975" y="16070"/>
                  <a:pt x="10945" y="16038"/>
                  <a:pt x="10923" y="16034"/>
                </a:cubicBezTo>
                <a:cubicBezTo>
                  <a:pt x="10886" y="16027"/>
                  <a:pt x="10855" y="16054"/>
                  <a:pt x="10863" y="16095"/>
                </a:cubicBezTo>
                <a:cubicBezTo>
                  <a:pt x="10868" y="16119"/>
                  <a:pt x="10895" y="16138"/>
                  <a:pt x="10924" y="16175"/>
                </a:cubicBezTo>
                <a:cubicBezTo>
                  <a:pt x="10950" y="16136"/>
                  <a:pt x="10979" y="16112"/>
                  <a:pt x="10977" y="16091"/>
                </a:cubicBezTo>
                <a:close/>
                <a:moveTo>
                  <a:pt x="10622" y="16087"/>
                </a:moveTo>
                <a:cubicBezTo>
                  <a:pt x="10623" y="16109"/>
                  <a:pt x="10650" y="16142"/>
                  <a:pt x="10672" y="16147"/>
                </a:cubicBezTo>
                <a:cubicBezTo>
                  <a:pt x="10710" y="16157"/>
                  <a:pt x="10740" y="16128"/>
                  <a:pt x="10735" y="16089"/>
                </a:cubicBezTo>
                <a:cubicBezTo>
                  <a:pt x="10732" y="16065"/>
                  <a:pt x="10706" y="16044"/>
                  <a:pt x="10678" y="16006"/>
                </a:cubicBezTo>
                <a:cubicBezTo>
                  <a:pt x="10650" y="16043"/>
                  <a:pt x="10621" y="16066"/>
                  <a:pt x="10622" y="16087"/>
                </a:cubicBezTo>
                <a:close/>
                <a:moveTo>
                  <a:pt x="16835" y="7905"/>
                </a:moveTo>
                <a:cubicBezTo>
                  <a:pt x="16818" y="7903"/>
                  <a:pt x="16789" y="7929"/>
                  <a:pt x="16782" y="7949"/>
                </a:cubicBezTo>
                <a:cubicBezTo>
                  <a:pt x="16771" y="7982"/>
                  <a:pt x="16794" y="8013"/>
                  <a:pt x="16829" y="8012"/>
                </a:cubicBezTo>
                <a:cubicBezTo>
                  <a:pt x="16853" y="8010"/>
                  <a:pt x="16876" y="7987"/>
                  <a:pt x="16921" y="7962"/>
                </a:cubicBezTo>
                <a:cubicBezTo>
                  <a:pt x="16879" y="7933"/>
                  <a:pt x="16858" y="7907"/>
                  <a:pt x="16835" y="7905"/>
                </a:cubicBezTo>
                <a:close/>
                <a:moveTo>
                  <a:pt x="17090" y="7905"/>
                </a:moveTo>
                <a:cubicBezTo>
                  <a:pt x="17073" y="7904"/>
                  <a:pt x="17044" y="7931"/>
                  <a:pt x="17038" y="7950"/>
                </a:cubicBezTo>
                <a:cubicBezTo>
                  <a:pt x="17028" y="7984"/>
                  <a:pt x="17051" y="8014"/>
                  <a:pt x="17086" y="8012"/>
                </a:cubicBezTo>
                <a:cubicBezTo>
                  <a:pt x="17110" y="8010"/>
                  <a:pt x="17132" y="7986"/>
                  <a:pt x="17176" y="7960"/>
                </a:cubicBezTo>
                <a:cubicBezTo>
                  <a:pt x="17135" y="7932"/>
                  <a:pt x="17113" y="7907"/>
                  <a:pt x="17090" y="7905"/>
                </a:cubicBezTo>
                <a:close/>
                <a:moveTo>
                  <a:pt x="17386" y="7959"/>
                </a:moveTo>
                <a:cubicBezTo>
                  <a:pt x="17388" y="7942"/>
                  <a:pt x="17363" y="7912"/>
                  <a:pt x="17344" y="7905"/>
                </a:cubicBezTo>
                <a:cubicBezTo>
                  <a:pt x="17311" y="7893"/>
                  <a:pt x="17279" y="7915"/>
                  <a:pt x="17280" y="7950"/>
                </a:cubicBezTo>
                <a:cubicBezTo>
                  <a:pt x="17280" y="7974"/>
                  <a:pt x="17303" y="7997"/>
                  <a:pt x="17327" y="8043"/>
                </a:cubicBezTo>
                <a:cubicBezTo>
                  <a:pt x="17358" y="8003"/>
                  <a:pt x="17384" y="7982"/>
                  <a:pt x="17386" y="7959"/>
                </a:cubicBezTo>
                <a:close/>
                <a:moveTo>
                  <a:pt x="17526" y="7960"/>
                </a:moveTo>
                <a:cubicBezTo>
                  <a:pt x="17526" y="7977"/>
                  <a:pt x="17560" y="8013"/>
                  <a:pt x="17571" y="8010"/>
                </a:cubicBezTo>
                <a:cubicBezTo>
                  <a:pt x="17595" y="8005"/>
                  <a:pt x="17627" y="7981"/>
                  <a:pt x="17632" y="7960"/>
                </a:cubicBezTo>
                <a:cubicBezTo>
                  <a:pt x="17635" y="7941"/>
                  <a:pt x="17607" y="7916"/>
                  <a:pt x="17579" y="7872"/>
                </a:cubicBezTo>
                <a:cubicBezTo>
                  <a:pt x="17551" y="7915"/>
                  <a:pt x="17527" y="7937"/>
                  <a:pt x="17526" y="7960"/>
                </a:cubicBezTo>
                <a:close/>
                <a:moveTo>
                  <a:pt x="17818" y="7905"/>
                </a:moveTo>
                <a:cubicBezTo>
                  <a:pt x="17800" y="7905"/>
                  <a:pt x="17766" y="7940"/>
                  <a:pt x="17769" y="7952"/>
                </a:cubicBezTo>
                <a:cubicBezTo>
                  <a:pt x="17775" y="7976"/>
                  <a:pt x="17799" y="8007"/>
                  <a:pt x="17820" y="8011"/>
                </a:cubicBezTo>
                <a:cubicBezTo>
                  <a:pt x="17839" y="8015"/>
                  <a:pt x="17864" y="7985"/>
                  <a:pt x="17908" y="7956"/>
                </a:cubicBezTo>
                <a:cubicBezTo>
                  <a:pt x="17864" y="7929"/>
                  <a:pt x="17841" y="7905"/>
                  <a:pt x="17818" y="7905"/>
                </a:cubicBezTo>
                <a:close/>
                <a:moveTo>
                  <a:pt x="18062" y="7905"/>
                </a:moveTo>
                <a:cubicBezTo>
                  <a:pt x="18045" y="7905"/>
                  <a:pt x="18011" y="7940"/>
                  <a:pt x="18014" y="7952"/>
                </a:cubicBezTo>
                <a:cubicBezTo>
                  <a:pt x="18020" y="7976"/>
                  <a:pt x="18045" y="8008"/>
                  <a:pt x="18066" y="8011"/>
                </a:cubicBezTo>
                <a:cubicBezTo>
                  <a:pt x="18086" y="8014"/>
                  <a:pt x="18110" y="7984"/>
                  <a:pt x="18153" y="7955"/>
                </a:cubicBezTo>
                <a:cubicBezTo>
                  <a:pt x="18109" y="7929"/>
                  <a:pt x="18086" y="7905"/>
                  <a:pt x="18062" y="7905"/>
                </a:cubicBezTo>
                <a:close/>
                <a:moveTo>
                  <a:pt x="18376" y="7959"/>
                </a:moveTo>
                <a:cubicBezTo>
                  <a:pt x="18374" y="7938"/>
                  <a:pt x="18343" y="7912"/>
                  <a:pt x="18319" y="7905"/>
                </a:cubicBezTo>
                <a:cubicBezTo>
                  <a:pt x="18307" y="7901"/>
                  <a:pt x="18270" y="7934"/>
                  <a:pt x="18270" y="7951"/>
                </a:cubicBezTo>
                <a:cubicBezTo>
                  <a:pt x="18269" y="7974"/>
                  <a:pt x="18292" y="7999"/>
                  <a:pt x="18316" y="8044"/>
                </a:cubicBezTo>
                <a:cubicBezTo>
                  <a:pt x="18347" y="8002"/>
                  <a:pt x="18378" y="7979"/>
                  <a:pt x="18376" y="7959"/>
                </a:cubicBezTo>
                <a:close/>
                <a:moveTo>
                  <a:pt x="18563" y="7905"/>
                </a:moveTo>
                <a:cubicBezTo>
                  <a:pt x="18545" y="7904"/>
                  <a:pt x="18509" y="7938"/>
                  <a:pt x="18512" y="7950"/>
                </a:cubicBezTo>
                <a:cubicBezTo>
                  <a:pt x="18518" y="7974"/>
                  <a:pt x="18541" y="8007"/>
                  <a:pt x="18563" y="8011"/>
                </a:cubicBezTo>
                <a:cubicBezTo>
                  <a:pt x="18582" y="8015"/>
                  <a:pt x="18608" y="7986"/>
                  <a:pt x="18652" y="7958"/>
                </a:cubicBezTo>
                <a:cubicBezTo>
                  <a:pt x="18608" y="7930"/>
                  <a:pt x="18586" y="7905"/>
                  <a:pt x="18563" y="7905"/>
                </a:cubicBezTo>
                <a:close/>
                <a:moveTo>
                  <a:pt x="18802" y="7905"/>
                </a:moveTo>
                <a:cubicBezTo>
                  <a:pt x="18785" y="7906"/>
                  <a:pt x="18753" y="7944"/>
                  <a:pt x="18757" y="7956"/>
                </a:cubicBezTo>
                <a:cubicBezTo>
                  <a:pt x="18765" y="7979"/>
                  <a:pt x="18792" y="8009"/>
                  <a:pt x="18813" y="8011"/>
                </a:cubicBezTo>
                <a:cubicBezTo>
                  <a:pt x="18833" y="8013"/>
                  <a:pt x="18855" y="7981"/>
                  <a:pt x="18896" y="7949"/>
                </a:cubicBezTo>
                <a:cubicBezTo>
                  <a:pt x="18850" y="7926"/>
                  <a:pt x="18825" y="7904"/>
                  <a:pt x="18802" y="7905"/>
                </a:cubicBezTo>
                <a:close/>
                <a:moveTo>
                  <a:pt x="19107" y="7958"/>
                </a:moveTo>
                <a:cubicBezTo>
                  <a:pt x="19108" y="7941"/>
                  <a:pt x="19082" y="7911"/>
                  <a:pt x="19062" y="7904"/>
                </a:cubicBezTo>
                <a:cubicBezTo>
                  <a:pt x="19028" y="7893"/>
                  <a:pt x="18997" y="7915"/>
                  <a:pt x="18999" y="7951"/>
                </a:cubicBezTo>
                <a:cubicBezTo>
                  <a:pt x="19000" y="7975"/>
                  <a:pt x="19023" y="7999"/>
                  <a:pt x="19049" y="8044"/>
                </a:cubicBezTo>
                <a:cubicBezTo>
                  <a:pt x="19079" y="8003"/>
                  <a:pt x="19105" y="7981"/>
                  <a:pt x="19107" y="7958"/>
                </a:cubicBezTo>
                <a:close/>
                <a:moveTo>
                  <a:pt x="19362" y="7959"/>
                </a:moveTo>
                <a:cubicBezTo>
                  <a:pt x="19360" y="7938"/>
                  <a:pt x="19328" y="7904"/>
                  <a:pt x="19310" y="7905"/>
                </a:cubicBezTo>
                <a:cubicBezTo>
                  <a:pt x="19290" y="7905"/>
                  <a:pt x="19257" y="7937"/>
                  <a:pt x="19255" y="7957"/>
                </a:cubicBezTo>
                <a:cubicBezTo>
                  <a:pt x="19252" y="7978"/>
                  <a:pt x="19281" y="8002"/>
                  <a:pt x="19308" y="8042"/>
                </a:cubicBezTo>
                <a:cubicBezTo>
                  <a:pt x="19336" y="8002"/>
                  <a:pt x="19364" y="7979"/>
                  <a:pt x="19362" y="7959"/>
                </a:cubicBezTo>
                <a:close/>
                <a:moveTo>
                  <a:pt x="19501" y="7960"/>
                </a:moveTo>
                <a:cubicBezTo>
                  <a:pt x="19505" y="7981"/>
                  <a:pt x="19537" y="7997"/>
                  <a:pt x="19557" y="8015"/>
                </a:cubicBezTo>
                <a:cubicBezTo>
                  <a:pt x="19575" y="7995"/>
                  <a:pt x="19606" y="7976"/>
                  <a:pt x="19608" y="7954"/>
                </a:cubicBezTo>
                <a:cubicBezTo>
                  <a:pt x="19609" y="7934"/>
                  <a:pt x="19579" y="7912"/>
                  <a:pt x="19549" y="7873"/>
                </a:cubicBezTo>
                <a:cubicBezTo>
                  <a:pt x="19524" y="7915"/>
                  <a:pt x="19497" y="7941"/>
                  <a:pt x="19501" y="7960"/>
                </a:cubicBezTo>
                <a:close/>
                <a:moveTo>
                  <a:pt x="10925" y="4451"/>
                </a:moveTo>
                <a:cubicBezTo>
                  <a:pt x="10903" y="4452"/>
                  <a:pt x="10871" y="4480"/>
                  <a:pt x="10864" y="4502"/>
                </a:cubicBezTo>
                <a:cubicBezTo>
                  <a:pt x="10854" y="4536"/>
                  <a:pt x="10881" y="4562"/>
                  <a:pt x="10916" y="4558"/>
                </a:cubicBezTo>
                <a:cubicBezTo>
                  <a:pt x="10941" y="4555"/>
                  <a:pt x="10963" y="4536"/>
                  <a:pt x="11008" y="4513"/>
                </a:cubicBezTo>
                <a:cubicBezTo>
                  <a:pt x="10967" y="4480"/>
                  <a:pt x="10945" y="4450"/>
                  <a:pt x="10925" y="4451"/>
                </a:cubicBezTo>
                <a:close/>
                <a:moveTo>
                  <a:pt x="10375" y="16332"/>
                </a:moveTo>
                <a:cubicBezTo>
                  <a:pt x="10370" y="16372"/>
                  <a:pt x="10401" y="16400"/>
                  <a:pt x="10439" y="16389"/>
                </a:cubicBezTo>
                <a:cubicBezTo>
                  <a:pt x="10460" y="16384"/>
                  <a:pt x="10487" y="16351"/>
                  <a:pt x="10488" y="16329"/>
                </a:cubicBezTo>
                <a:cubicBezTo>
                  <a:pt x="10489" y="16308"/>
                  <a:pt x="10459" y="16286"/>
                  <a:pt x="10431" y="16248"/>
                </a:cubicBezTo>
                <a:cubicBezTo>
                  <a:pt x="10404" y="16287"/>
                  <a:pt x="10378" y="16308"/>
                  <a:pt x="10375" y="16332"/>
                </a:cubicBezTo>
                <a:close/>
                <a:moveTo>
                  <a:pt x="10233" y="16334"/>
                </a:moveTo>
                <a:cubicBezTo>
                  <a:pt x="10230" y="16312"/>
                  <a:pt x="10201" y="16280"/>
                  <a:pt x="10179" y="16276"/>
                </a:cubicBezTo>
                <a:cubicBezTo>
                  <a:pt x="10140" y="16269"/>
                  <a:pt x="10112" y="16300"/>
                  <a:pt x="10120" y="16339"/>
                </a:cubicBezTo>
                <a:cubicBezTo>
                  <a:pt x="10124" y="16362"/>
                  <a:pt x="10152" y="16381"/>
                  <a:pt x="10182" y="16418"/>
                </a:cubicBezTo>
                <a:cubicBezTo>
                  <a:pt x="10207" y="16379"/>
                  <a:pt x="10236" y="16354"/>
                  <a:pt x="10233" y="16334"/>
                </a:cubicBezTo>
                <a:close/>
                <a:moveTo>
                  <a:pt x="10680" y="4451"/>
                </a:moveTo>
                <a:cubicBezTo>
                  <a:pt x="10659" y="4452"/>
                  <a:pt x="10628" y="4481"/>
                  <a:pt x="10622" y="4503"/>
                </a:cubicBezTo>
                <a:cubicBezTo>
                  <a:pt x="10612" y="4537"/>
                  <a:pt x="10638" y="4565"/>
                  <a:pt x="10675" y="4559"/>
                </a:cubicBezTo>
                <a:cubicBezTo>
                  <a:pt x="10699" y="4556"/>
                  <a:pt x="10721" y="4535"/>
                  <a:pt x="10765" y="4510"/>
                </a:cubicBezTo>
                <a:cubicBezTo>
                  <a:pt x="10724" y="4480"/>
                  <a:pt x="10701" y="4449"/>
                  <a:pt x="10680" y="4451"/>
                </a:cubicBezTo>
                <a:close/>
                <a:moveTo>
                  <a:pt x="10488" y="4514"/>
                </a:moveTo>
                <a:cubicBezTo>
                  <a:pt x="10488" y="4491"/>
                  <a:pt x="10463" y="4457"/>
                  <a:pt x="10442" y="4450"/>
                </a:cubicBezTo>
                <a:cubicBezTo>
                  <a:pt x="10404" y="4437"/>
                  <a:pt x="10373" y="4466"/>
                  <a:pt x="10375" y="4504"/>
                </a:cubicBezTo>
                <a:cubicBezTo>
                  <a:pt x="10376" y="4528"/>
                  <a:pt x="10401" y="4550"/>
                  <a:pt x="10427" y="4591"/>
                </a:cubicBezTo>
                <a:cubicBezTo>
                  <a:pt x="10457" y="4554"/>
                  <a:pt x="10488" y="4534"/>
                  <a:pt x="10488" y="4514"/>
                </a:cubicBezTo>
                <a:close/>
                <a:moveTo>
                  <a:pt x="9991" y="16339"/>
                </a:moveTo>
                <a:cubicBezTo>
                  <a:pt x="9999" y="16300"/>
                  <a:pt x="9970" y="16269"/>
                  <a:pt x="9932" y="16276"/>
                </a:cubicBezTo>
                <a:cubicBezTo>
                  <a:pt x="9910" y="16280"/>
                  <a:pt x="9880" y="16312"/>
                  <a:pt x="9878" y="16334"/>
                </a:cubicBezTo>
                <a:cubicBezTo>
                  <a:pt x="9875" y="16354"/>
                  <a:pt x="9903" y="16379"/>
                  <a:pt x="9929" y="16418"/>
                </a:cubicBezTo>
                <a:cubicBezTo>
                  <a:pt x="9959" y="16381"/>
                  <a:pt x="9987" y="16362"/>
                  <a:pt x="9991" y="16339"/>
                </a:cubicBezTo>
                <a:close/>
                <a:moveTo>
                  <a:pt x="21036" y="4208"/>
                </a:moveTo>
                <a:cubicBezTo>
                  <a:pt x="21014" y="4208"/>
                  <a:pt x="20979" y="4233"/>
                  <a:pt x="20972" y="4254"/>
                </a:cubicBezTo>
                <a:cubicBezTo>
                  <a:pt x="20960" y="4292"/>
                  <a:pt x="20989" y="4322"/>
                  <a:pt x="21027" y="4320"/>
                </a:cubicBezTo>
                <a:cubicBezTo>
                  <a:pt x="21050" y="4319"/>
                  <a:pt x="21072" y="4294"/>
                  <a:pt x="21113" y="4268"/>
                </a:cubicBezTo>
                <a:cubicBezTo>
                  <a:pt x="21077" y="4239"/>
                  <a:pt x="21056" y="4208"/>
                  <a:pt x="21036" y="4208"/>
                </a:cubicBezTo>
                <a:close/>
                <a:moveTo>
                  <a:pt x="20843" y="4262"/>
                </a:moveTo>
                <a:cubicBezTo>
                  <a:pt x="20846" y="4222"/>
                  <a:pt x="20814" y="4196"/>
                  <a:pt x="20777" y="4208"/>
                </a:cubicBezTo>
                <a:cubicBezTo>
                  <a:pt x="20756" y="4214"/>
                  <a:pt x="20731" y="4248"/>
                  <a:pt x="20731" y="4269"/>
                </a:cubicBezTo>
                <a:cubicBezTo>
                  <a:pt x="20731" y="4290"/>
                  <a:pt x="20760" y="4311"/>
                  <a:pt x="20789" y="4347"/>
                </a:cubicBezTo>
                <a:cubicBezTo>
                  <a:pt x="20815" y="4308"/>
                  <a:pt x="20841" y="4286"/>
                  <a:pt x="20843" y="4262"/>
                </a:cubicBezTo>
                <a:close/>
                <a:moveTo>
                  <a:pt x="20540" y="4207"/>
                </a:moveTo>
                <a:cubicBezTo>
                  <a:pt x="20518" y="4210"/>
                  <a:pt x="20487" y="4240"/>
                  <a:pt x="20484" y="4261"/>
                </a:cubicBezTo>
                <a:cubicBezTo>
                  <a:pt x="20477" y="4299"/>
                  <a:pt x="20507" y="4328"/>
                  <a:pt x="20546" y="4320"/>
                </a:cubicBezTo>
                <a:cubicBezTo>
                  <a:pt x="20570" y="4315"/>
                  <a:pt x="20588" y="4288"/>
                  <a:pt x="20624" y="4258"/>
                </a:cubicBezTo>
                <a:cubicBezTo>
                  <a:pt x="20585" y="4232"/>
                  <a:pt x="20561" y="4205"/>
                  <a:pt x="20540" y="4207"/>
                </a:cubicBezTo>
                <a:close/>
                <a:moveTo>
                  <a:pt x="20285" y="4207"/>
                </a:moveTo>
                <a:cubicBezTo>
                  <a:pt x="20263" y="4210"/>
                  <a:pt x="20232" y="4240"/>
                  <a:pt x="20228" y="4261"/>
                </a:cubicBezTo>
                <a:cubicBezTo>
                  <a:pt x="20222" y="4299"/>
                  <a:pt x="20252" y="4328"/>
                  <a:pt x="20291" y="4320"/>
                </a:cubicBezTo>
                <a:cubicBezTo>
                  <a:pt x="20314" y="4315"/>
                  <a:pt x="20333" y="4288"/>
                  <a:pt x="20369" y="4258"/>
                </a:cubicBezTo>
                <a:cubicBezTo>
                  <a:pt x="20329" y="4232"/>
                  <a:pt x="20305" y="4205"/>
                  <a:pt x="20285" y="4207"/>
                </a:cubicBezTo>
                <a:close/>
                <a:moveTo>
                  <a:pt x="20044" y="4208"/>
                </a:moveTo>
                <a:cubicBezTo>
                  <a:pt x="20023" y="4210"/>
                  <a:pt x="19988" y="4242"/>
                  <a:pt x="19987" y="4261"/>
                </a:cubicBezTo>
                <a:cubicBezTo>
                  <a:pt x="19987" y="4281"/>
                  <a:pt x="20019" y="4316"/>
                  <a:pt x="20040" y="4319"/>
                </a:cubicBezTo>
                <a:cubicBezTo>
                  <a:pt x="20061" y="4321"/>
                  <a:pt x="20086" y="4292"/>
                  <a:pt x="20128" y="4265"/>
                </a:cubicBezTo>
                <a:cubicBezTo>
                  <a:pt x="20088" y="4236"/>
                  <a:pt x="20065" y="4206"/>
                  <a:pt x="20044" y="4208"/>
                </a:cubicBezTo>
                <a:close/>
                <a:moveTo>
                  <a:pt x="19796" y="4208"/>
                </a:moveTo>
                <a:cubicBezTo>
                  <a:pt x="19774" y="4212"/>
                  <a:pt x="19757" y="4245"/>
                  <a:pt x="19738" y="4265"/>
                </a:cubicBezTo>
                <a:cubicBezTo>
                  <a:pt x="19758" y="4284"/>
                  <a:pt x="19777" y="4316"/>
                  <a:pt x="19799" y="4318"/>
                </a:cubicBezTo>
                <a:cubicBezTo>
                  <a:pt x="19819" y="4320"/>
                  <a:pt x="19843" y="4290"/>
                  <a:pt x="19883" y="4260"/>
                </a:cubicBezTo>
                <a:cubicBezTo>
                  <a:pt x="19841" y="4233"/>
                  <a:pt x="19816" y="4205"/>
                  <a:pt x="19796" y="4208"/>
                </a:cubicBezTo>
                <a:close/>
                <a:moveTo>
                  <a:pt x="19549" y="4209"/>
                </a:moveTo>
                <a:cubicBezTo>
                  <a:pt x="19528" y="4213"/>
                  <a:pt x="19498" y="4249"/>
                  <a:pt x="19500" y="4268"/>
                </a:cubicBezTo>
                <a:cubicBezTo>
                  <a:pt x="19502" y="4288"/>
                  <a:pt x="19538" y="4317"/>
                  <a:pt x="19559" y="4318"/>
                </a:cubicBezTo>
                <a:cubicBezTo>
                  <a:pt x="19580" y="4318"/>
                  <a:pt x="19601" y="4287"/>
                  <a:pt x="19640" y="4255"/>
                </a:cubicBezTo>
                <a:cubicBezTo>
                  <a:pt x="19596" y="4231"/>
                  <a:pt x="19570" y="4205"/>
                  <a:pt x="19549" y="4209"/>
                </a:cubicBezTo>
                <a:close/>
                <a:moveTo>
                  <a:pt x="19253" y="4262"/>
                </a:moveTo>
                <a:cubicBezTo>
                  <a:pt x="19256" y="4284"/>
                  <a:pt x="19289" y="4302"/>
                  <a:pt x="19308" y="4323"/>
                </a:cubicBezTo>
                <a:cubicBezTo>
                  <a:pt x="19328" y="4303"/>
                  <a:pt x="19361" y="4285"/>
                  <a:pt x="19364" y="4263"/>
                </a:cubicBezTo>
                <a:cubicBezTo>
                  <a:pt x="19367" y="4243"/>
                  <a:pt x="19338" y="4218"/>
                  <a:pt x="19311" y="4177"/>
                </a:cubicBezTo>
                <a:cubicBezTo>
                  <a:pt x="19282" y="4218"/>
                  <a:pt x="19251" y="4242"/>
                  <a:pt x="19253" y="4262"/>
                </a:cubicBezTo>
                <a:close/>
                <a:moveTo>
                  <a:pt x="19055" y="4208"/>
                </a:moveTo>
                <a:cubicBezTo>
                  <a:pt x="19033" y="4211"/>
                  <a:pt x="19014" y="4243"/>
                  <a:pt x="18994" y="4262"/>
                </a:cubicBezTo>
                <a:cubicBezTo>
                  <a:pt x="19014" y="4282"/>
                  <a:pt x="19031" y="4315"/>
                  <a:pt x="19053" y="4318"/>
                </a:cubicBezTo>
                <a:cubicBezTo>
                  <a:pt x="19073" y="4321"/>
                  <a:pt x="19097" y="4292"/>
                  <a:pt x="19139" y="4264"/>
                </a:cubicBezTo>
                <a:cubicBezTo>
                  <a:pt x="19099" y="4236"/>
                  <a:pt x="19075" y="4206"/>
                  <a:pt x="19055" y="4208"/>
                </a:cubicBezTo>
                <a:close/>
                <a:moveTo>
                  <a:pt x="20475" y="16093"/>
                </a:moveTo>
                <a:cubicBezTo>
                  <a:pt x="20479" y="16115"/>
                  <a:pt x="20512" y="16131"/>
                  <a:pt x="20533" y="16150"/>
                </a:cubicBezTo>
                <a:cubicBezTo>
                  <a:pt x="20551" y="16129"/>
                  <a:pt x="20583" y="16109"/>
                  <a:pt x="20585" y="16087"/>
                </a:cubicBezTo>
                <a:cubicBezTo>
                  <a:pt x="20586" y="16067"/>
                  <a:pt x="20555" y="16044"/>
                  <a:pt x="20524" y="16005"/>
                </a:cubicBezTo>
                <a:cubicBezTo>
                  <a:pt x="20499" y="16047"/>
                  <a:pt x="20472" y="16073"/>
                  <a:pt x="20475" y="16093"/>
                </a:cubicBezTo>
                <a:close/>
                <a:moveTo>
                  <a:pt x="18133" y="4257"/>
                </a:moveTo>
                <a:cubicBezTo>
                  <a:pt x="18135" y="4222"/>
                  <a:pt x="18106" y="4197"/>
                  <a:pt x="18073" y="4208"/>
                </a:cubicBezTo>
                <a:cubicBezTo>
                  <a:pt x="18050" y="4216"/>
                  <a:pt x="18023" y="4248"/>
                  <a:pt x="18023" y="4269"/>
                </a:cubicBezTo>
                <a:cubicBezTo>
                  <a:pt x="18023" y="4289"/>
                  <a:pt x="18054" y="4310"/>
                  <a:pt x="18086" y="4349"/>
                </a:cubicBezTo>
                <a:cubicBezTo>
                  <a:pt x="18109" y="4305"/>
                  <a:pt x="18131" y="4282"/>
                  <a:pt x="18133" y="4257"/>
                </a:cubicBezTo>
                <a:close/>
                <a:moveTo>
                  <a:pt x="17817" y="4210"/>
                </a:moveTo>
                <a:cubicBezTo>
                  <a:pt x="17796" y="4215"/>
                  <a:pt x="17782" y="4248"/>
                  <a:pt x="17764" y="4268"/>
                </a:cubicBezTo>
                <a:cubicBezTo>
                  <a:pt x="17785" y="4286"/>
                  <a:pt x="17806" y="4316"/>
                  <a:pt x="17827" y="4317"/>
                </a:cubicBezTo>
                <a:cubicBezTo>
                  <a:pt x="17847" y="4317"/>
                  <a:pt x="17868" y="4286"/>
                  <a:pt x="17906" y="4254"/>
                </a:cubicBezTo>
                <a:cubicBezTo>
                  <a:pt x="17863" y="4231"/>
                  <a:pt x="17837" y="4206"/>
                  <a:pt x="17817" y="4210"/>
                </a:cubicBezTo>
                <a:close/>
                <a:moveTo>
                  <a:pt x="11609" y="4257"/>
                </a:moveTo>
                <a:cubicBezTo>
                  <a:pt x="11607" y="4293"/>
                  <a:pt x="11638" y="4315"/>
                  <a:pt x="11671" y="4304"/>
                </a:cubicBezTo>
                <a:cubicBezTo>
                  <a:pt x="11690" y="4299"/>
                  <a:pt x="11713" y="4268"/>
                  <a:pt x="11712" y="4250"/>
                </a:cubicBezTo>
                <a:cubicBezTo>
                  <a:pt x="11711" y="4227"/>
                  <a:pt x="11687" y="4206"/>
                  <a:pt x="11659" y="4161"/>
                </a:cubicBezTo>
                <a:cubicBezTo>
                  <a:pt x="11633" y="4209"/>
                  <a:pt x="11610" y="4233"/>
                  <a:pt x="11609" y="4257"/>
                </a:cubicBezTo>
                <a:close/>
                <a:moveTo>
                  <a:pt x="11419" y="4193"/>
                </a:moveTo>
                <a:cubicBezTo>
                  <a:pt x="11379" y="4191"/>
                  <a:pt x="11354" y="4223"/>
                  <a:pt x="11366" y="4260"/>
                </a:cubicBezTo>
                <a:cubicBezTo>
                  <a:pt x="11373" y="4281"/>
                  <a:pt x="11407" y="4305"/>
                  <a:pt x="11428" y="4305"/>
                </a:cubicBezTo>
                <a:cubicBezTo>
                  <a:pt x="11449" y="4304"/>
                  <a:pt x="11470" y="4274"/>
                  <a:pt x="11506" y="4245"/>
                </a:cubicBezTo>
                <a:cubicBezTo>
                  <a:pt x="11465" y="4219"/>
                  <a:pt x="11442" y="4195"/>
                  <a:pt x="11419" y="4193"/>
                </a:cubicBezTo>
                <a:close/>
                <a:moveTo>
                  <a:pt x="17280" y="8207"/>
                </a:moveTo>
                <a:cubicBezTo>
                  <a:pt x="17278" y="8242"/>
                  <a:pt x="17309" y="8264"/>
                  <a:pt x="17342" y="8254"/>
                </a:cubicBezTo>
                <a:cubicBezTo>
                  <a:pt x="17362" y="8247"/>
                  <a:pt x="17388" y="8217"/>
                  <a:pt x="17387" y="8200"/>
                </a:cubicBezTo>
                <a:cubicBezTo>
                  <a:pt x="17385" y="8177"/>
                  <a:pt x="17359" y="8156"/>
                  <a:pt x="17329" y="8115"/>
                </a:cubicBezTo>
                <a:cubicBezTo>
                  <a:pt x="17304" y="8160"/>
                  <a:pt x="17281" y="8183"/>
                  <a:pt x="17280" y="8207"/>
                </a:cubicBezTo>
                <a:close/>
                <a:moveTo>
                  <a:pt x="17578" y="8148"/>
                </a:moveTo>
                <a:cubicBezTo>
                  <a:pt x="17557" y="8150"/>
                  <a:pt x="17533" y="8182"/>
                  <a:pt x="17527" y="8206"/>
                </a:cubicBezTo>
                <a:cubicBezTo>
                  <a:pt x="17523" y="8218"/>
                  <a:pt x="17557" y="8253"/>
                  <a:pt x="17574" y="8253"/>
                </a:cubicBezTo>
                <a:cubicBezTo>
                  <a:pt x="17597" y="8253"/>
                  <a:pt x="17621" y="8229"/>
                  <a:pt x="17664" y="8203"/>
                </a:cubicBezTo>
                <a:cubicBezTo>
                  <a:pt x="17622" y="8174"/>
                  <a:pt x="17598" y="8145"/>
                  <a:pt x="17578" y="8148"/>
                </a:cubicBezTo>
                <a:close/>
                <a:moveTo>
                  <a:pt x="17818" y="8148"/>
                </a:moveTo>
                <a:cubicBezTo>
                  <a:pt x="17797" y="8153"/>
                  <a:pt x="17774" y="8185"/>
                  <a:pt x="17769" y="8209"/>
                </a:cubicBezTo>
                <a:cubicBezTo>
                  <a:pt x="17767" y="8221"/>
                  <a:pt x="17803" y="8254"/>
                  <a:pt x="17821" y="8254"/>
                </a:cubicBezTo>
                <a:cubicBezTo>
                  <a:pt x="17844" y="8253"/>
                  <a:pt x="17865" y="8227"/>
                  <a:pt x="17908" y="8198"/>
                </a:cubicBezTo>
                <a:cubicBezTo>
                  <a:pt x="17863" y="8171"/>
                  <a:pt x="17837" y="8143"/>
                  <a:pt x="17818" y="8148"/>
                </a:cubicBezTo>
                <a:close/>
                <a:moveTo>
                  <a:pt x="18120" y="8197"/>
                </a:moveTo>
                <a:cubicBezTo>
                  <a:pt x="18115" y="8176"/>
                  <a:pt x="18082" y="8153"/>
                  <a:pt x="18058" y="8148"/>
                </a:cubicBezTo>
                <a:cubicBezTo>
                  <a:pt x="18046" y="8145"/>
                  <a:pt x="18013" y="8182"/>
                  <a:pt x="18013" y="8200"/>
                </a:cubicBezTo>
                <a:cubicBezTo>
                  <a:pt x="18014" y="8223"/>
                  <a:pt x="18040" y="8244"/>
                  <a:pt x="18069" y="8287"/>
                </a:cubicBezTo>
                <a:cubicBezTo>
                  <a:pt x="18096" y="8242"/>
                  <a:pt x="18124" y="8216"/>
                  <a:pt x="18120" y="8197"/>
                </a:cubicBezTo>
                <a:close/>
                <a:moveTo>
                  <a:pt x="18316" y="8146"/>
                </a:moveTo>
                <a:cubicBezTo>
                  <a:pt x="18280" y="8145"/>
                  <a:pt x="18258" y="8176"/>
                  <a:pt x="18269" y="8209"/>
                </a:cubicBezTo>
                <a:cubicBezTo>
                  <a:pt x="18275" y="8229"/>
                  <a:pt x="18305" y="8256"/>
                  <a:pt x="18323" y="8254"/>
                </a:cubicBezTo>
                <a:cubicBezTo>
                  <a:pt x="18346" y="8252"/>
                  <a:pt x="18367" y="8226"/>
                  <a:pt x="18409" y="8196"/>
                </a:cubicBezTo>
                <a:cubicBezTo>
                  <a:pt x="18363" y="8171"/>
                  <a:pt x="18340" y="8147"/>
                  <a:pt x="18316" y="8146"/>
                </a:cubicBezTo>
                <a:close/>
                <a:moveTo>
                  <a:pt x="18567" y="8147"/>
                </a:moveTo>
                <a:cubicBezTo>
                  <a:pt x="18546" y="8150"/>
                  <a:pt x="18520" y="8180"/>
                  <a:pt x="18511" y="8203"/>
                </a:cubicBezTo>
                <a:cubicBezTo>
                  <a:pt x="18508" y="8214"/>
                  <a:pt x="18540" y="8251"/>
                  <a:pt x="18558" y="8253"/>
                </a:cubicBezTo>
                <a:cubicBezTo>
                  <a:pt x="18581" y="8255"/>
                  <a:pt x="18606" y="8232"/>
                  <a:pt x="18652" y="8208"/>
                </a:cubicBezTo>
                <a:cubicBezTo>
                  <a:pt x="18610" y="8176"/>
                  <a:pt x="18587" y="8145"/>
                  <a:pt x="18567" y="8147"/>
                </a:cubicBezTo>
                <a:close/>
                <a:moveTo>
                  <a:pt x="18813" y="8147"/>
                </a:moveTo>
                <a:cubicBezTo>
                  <a:pt x="18792" y="8149"/>
                  <a:pt x="18765" y="8179"/>
                  <a:pt x="18757" y="8203"/>
                </a:cubicBezTo>
                <a:cubicBezTo>
                  <a:pt x="18753" y="8214"/>
                  <a:pt x="18785" y="8252"/>
                  <a:pt x="18803" y="8253"/>
                </a:cubicBezTo>
                <a:cubicBezTo>
                  <a:pt x="18826" y="8254"/>
                  <a:pt x="18850" y="8232"/>
                  <a:pt x="18896" y="8208"/>
                </a:cubicBezTo>
                <a:cubicBezTo>
                  <a:pt x="18855" y="8177"/>
                  <a:pt x="18833" y="8145"/>
                  <a:pt x="18813" y="8147"/>
                </a:cubicBezTo>
                <a:close/>
                <a:moveTo>
                  <a:pt x="19106" y="8195"/>
                </a:moveTo>
                <a:cubicBezTo>
                  <a:pt x="19105" y="8177"/>
                  <a:pt x="19068" y="8143"/>
                  <a:pt x="19057" y="8147"/>
                </a:cubicBezTo>
                <a:cubicBezTo>
                  <a:pt x="19033" y="8154"/>
                  <a:pt x="19003" y="8180"/>
                  <a:pt x="18999" y="8201"/>
                </a:cubicBezTo>
                <a:cubicBezTo>
                  <a:pt x="18997" y="8221"/>
                  <a:pt x="19027" y="8245"/>
                  <a:pt x="19058" y="8287"/>
                </a:cubicBezTo>
                <a:cubicBezTo>
                  <a:pt x="19084" y="8242"/>
                  <a:pt x="19107" y="8218"/>
                  <a:pt x="19106" y="8195"/>
                </a:cubicBezTo>
                <a:close/>
                <a:moveTo>
                  <a:pt x="19362" y="8195"/>
                </a:moveTo>
                <a:cubicBezTo>
                  <a:pt x="19357" y="8175"/>
                  <a:pt x="19324" y="8160"/>
                  <a:pt x="19303" y="8143"/>
                </a:cubicBezTo>
                <a:cubicBezTo>
                  <a:pt x="19286" y="8165"/>
                  <a:pt x="19256" y="8185"/>
                  <a:pt x="19255" y="8207"/>
                </a:cubicBezTo>
                <a:cubicBezTo>
                  <a:pt x="19255" y="8227"/>
                  <a:pt x="19286" y="8247"/>
                  <a:pt x="19319" y="8285"/>
                </a:cubicBezTo>
                <a:cubicBezTo>
                  <a:pt x="19341" y="8242"/>
                  <a:pt x="19366" y="8215"/>
                  <a:pt x="19362" y="8195"/>
                </a:cubicBezTo>
                <a:close/>
                <a:moveTo>
                  <a:pt x="19499" y="8207"/>
                </a:moveTo>
                <a:cubicBezTo>
                  <a:pt x="19497" y="8242"/>
                  <a:pt x="19527" y="8266"/>
                  <a:pt x="19559" y="8254"/>
                </a:cubicBezTo>
                <a:cubicBezTo>
                  <a:pt x="19581" y="8247"/>
                  <a:pt x="19607" y="8215"/>
                  <a:pt x="19607" y="8195"/>
                </a:cubicBezTo>
                <a:cubicBezTo>
                  <a:pt x="19607" y="8174"/>
                  <a:pt x="19576" y="8154"/>
                  <a:pt x="19545" y="8117"/>
                </a:cubicBezTo>
                <a:cubicBezTo>
                  <a:pt x="19522" y="8160"/>
                  <a:pt x="19501" y="8183"/>
                  <a:pt x="19499" y="8207"/>
                </a:cubicBezTo>
                <a:close/>
                <a:moveTo>
                  <a:pt x="19798" y="8146"/>
                </a:moveTo>
                <a:cubicBezTo>
                  <a:pt x="19776" y="8149"/>
                  <a:pt x="19758" y="8181"/>
                  <a:pt x="19739" y="8200"/>
                </a:cubicBezTo>
                <a:cubicBezTo>
                  <a:pt x="19758" y="8219"/>
                  <a:pt x="19775" y="8251"/>
                  <a:pt x="19797" y="8254"/>
                </a:cubicBezTo>
                <a:cubicBezTo>
                  <a:pt x="19816" y="8257"/>
                  <a:pt x="19840" y="8229"/>
                  <a:pt x="19881" y="8202"/>
                </a:cubicBezTo>
                <a:cubicBezTo>
                  <a:pt x="19841" y="8174"/>
                  <a:pt x="19818" y="8144"/>
                  <a:pt x="19798" y="8146"/>
                </a:cubicBezTo>
                <a:close/>
                <a:moveTo>
                  <a:pt x="20040" y="8147"/>
                </a:moveTo>
                <a:cubicBezTo>
                  <a:pt x="20019" y="8150"/>
                  <a:pt x="19989" y="8183"/>
                  <a:pt x="19989" y="8203"/>
                </a:cubicBezTo>
                <a:cubicBezTo>
                  <a:pt x="19989" y="8222"/>
                  <a:pt x="20023" y="8252"/>
                  <a:pt x="20044" y="8254"/>
                </a:cubicBezTo>
                <a:cubicBezTo>
                  <a:pt x="20065" y="8255"/>
                  <a:pt x="20087" y="8226"/>
                  <a:pt x="20126" y="8198"/>
                </a:cubicBezTo>
                <a:cubicBezTo>
                  <a:pt x="20085" y="8172"/>
                  <a:pt x="20060" y="8144"/>
                  <a:pt x="20040" y="8147"/>
                </a:cubicBezTo>
                <a:close/>
                <a:moveTo>
                  <a:pt x="20230" y="8200"/>
                </a:moveTo>
                <a:cubicBezTo>
                  <a:pt x="20232" y="8221"/>
                  <a:pt x="20264" y="8254"/>
                  <a:pt x="20284" y="8255"/>
                </a:cubicBezTo>
                <a:cubicBezTo>
                  <a:pt x="20303" y="8256"/>
                  <a:pt x="20337" y="8222"/>
                  <a:pt x="20339" y="8201"/>
                </a:cubicBezTo>
                <a:cubicBezTo>
                  <a:pt x="20342" y="8180"/>
                  <a:pt x="20313" y="8156"/>
                  <a:pt x="20286" y="8116"/>
                </a:cubicBezTo>
                <a:cubicBezTo>
                  <a:pt x="20258" y="8156"/>
                  <a:pt x="20228" y="8179"/>
                  <a:pt x="20230" y="8200"/>
                </a:cubicBezTo>
                <a:close/>
                <a:moveTo>
                  <a:pt x="20546" y="8146"/>
                </a:moveTo>
                <a:cubicBezTo>
                  <a:pt x="20525" y="8147"/>
                  <a:pt x="20504" y="8177"/>
                  <a:pt x="20482" y="8195"/>
                </a:cubicBezTo>
                <a:cubicBezTo>
                  <a:pt x="20500" y="8216"/>
                  <a:pt x="20514" y="8249"/>
                  <a:pt x="20536" y="8254"/>
                </a:cubicBezTo>
                <a:cubicBezTo>
                  <a:pt x="20555" y="8259"/>
                  <a:pt x="20582" y="8233"/>
                  <a:pt x="20625" y="8210"/>
                </a:cubicBezTo>
                <a:cubicBezTo>
                  <a:pt x="20587" y="8178"/>
                  <a:pt x="20567" y="8146"/>
                  <a:pt x="20546" y="8146"/>
                </a:cubicBezTo>
                <a:close/>
                <a:moveTo>
                  <a:pt x="20783" y="8146"/>
                </a:moveTo>
                <a:cubicBezTo>
                  <a:pt x="20762" y="8149"/>
                  <a:pt x="20731" y="8183"/>
                  <a:pt x="20732" y="8203"/>
                </a:cubicBezTo>
                <a:cubicBezTo>
                  <a:pt x="20732" y="8222"/>
                  <a:pt x="20767" y="8253"/>
                  <a:pt x="20788" y="8255"/>
                </a:cubicBezTo>
                <a:cubicBezTo>
                  <a:pt x="20809" y="8256"/>
                  <a:pt x="20831" y="8227"/>
                  <a:pt x="20871" y="8198"/>
                </a:cubicBezTo>
                <a:cubicBezTo>
                  <a:pt x="20829" y="8171"/>
                  <a:pt x="20804" y="8143"/>
                  <a:pt x="20783" y="8146"/>
                </a:cubicBezTo>
                <a:close/>
                <a:moveTo>
                  <a:pt x="21032" y="8146"/>
                </a:moveTo>
                <a:cubicBezTo>
                  <a:pt x="21011" y="8147"/>
                  <a:pt x="20991" y="8179"/>
                  <a:pt x="20970" y="8197"/>
                </a:cubicBezTo>
                <a:cubicBezTo>
                  <a:pt x="20988" y="8217"/>
                  <a:pt x="21004" y="8250"/>
                  <a:pt x="21026" y="8255"/>
                </a:cubicBezTo>
                <a:cubicBezTo>
                  <a:pt x="21045" y="8259"/>
                  <a:pt x="21071" y="8231"/>
                  <a:pt x="21114" y="8207"/>
                </a:cubicBezTo>
                <a:cubicBezTo>
                  <a:pt x="21075" y="8176"/>
                  <a:pt x="21053" y="8145"/>
                  <a:pt x="21032" y="8146"/>
                </a:cubicBezTo>
                <a:close/>
                <a:moveTo>
                  <a:pt x="21329" y="8202"/>
                </a:moveTo>
                <a:cubicBezTo>
                  <a:pt x="21326" y="8180"/>
                  <a:pt x="21294" y="8161"/>
                  <a:pt x="21274" y="8141"/>
                </a:cubicBezTo>
                <a:cubicBezTo>
                  <a:pt x="21254" y="8161"/>
                  <a:pt x="21222" y="8178"/>
                  <a:pt x="21218" y="8200"/>
                </a:cubicBezTo>
                <a:cubicBezTo>
                  <a:pt x="21215" y="8220"/>
                  <a:pt x="21244" y="8245"/>
                  <a:pt x="21271" y="8286"/>
                </a:cubicBezTo>
                <a:cubicBezTo>
                  <a:pt x="21300" y="8246"/>
                  <a:pt x="21331" y="8223"/>
                  <a:pt x="21329" y="8202"/>
                </a:cubicBezTo>
                <a:close/>
                <a:moveTo>
                  <a:pt x="21461" y="8197"/>
                </a:moveTo>
                <a:cubicBezTo>
                  <a:pt x="21462" y="8219"/>
                  <a:pt x="21493" y="8253"/>
                  <a:pt x="21514" y="8255"/>
                </a:cubicBezTo>
                <a:cubicBezTo>
                  <a:pt x="21533" y="8256"/>
                  <a:pt x="21568" y="8225"/>
                  <a:pt x="21571" y="8203"/>
                </a:cubicBezTo>
                <a:cubicBezTo>
                  <a:pt x="21574" y="8183"/>
                  <a:pt x="21547" y="8157"/>
                  <a:pt x="21521" y="8115"/>
                </a:cubicBezTo>
                <a:cubicBezTo>
                  <a:pt x="21491" y="8154"/>
                  <a:pt x="21460" y="8177"/>
                  <a:pt x="21461" y="8197"/>
                </a:cubicBezTo>
                <a:close/>
                <a:moveTo>
                  <a:pt x="21782" y="8146"/>
                </a:moveTo>
                <a:cubicBezTo>
                  <a:pt x="21761" y="8145"/>
                  <a:pt x="21737" y="8174"/>
                  <a:pt x="21714" y="8190"/>
                </a:cubicBezTo>
                <a:cubicBezTo>
                  <a:pt x="21730" y="8213"/>
                  <a:pt x="21742" y="8247"/>
                  <a:pt x="21763" y="8254"/>
                </a:cubicBezTo>
                <a:cubicBezTo>
                  <a:pt x="21782" y="8260"/>
                  <a:pt x="21811" y="8237"/>
                  <a:pt x="21857" y="8218"/>
                </a:cubicBezTo>
                <a:cubicBezTo>
                  <a:pt x="21821" y="8182"/>
                  <a:pt x="21803" y="8148"/>
                  <a:pt x="21782" y="8146"/>
                </a:cubicBezTo>
                <a:close/>
                <a:moveTo>
                  <a:pt x="22027" y="8147"/>
                </a:moveTo>
                <a:cubicBezTo>
                  <a:pt x="22006" y="8145"/>
                  <a:pt x="21972" y="8170"/>
                  <a:pt x="21962" y="8191"/>
                </a:cubicBezTo>
                <a:cubicBezTo>
                  <a:pt x="21948" y="8224"/>
                  <a:pt x="21971" y="8255"/>
                  <a:pt x="22006" y="8256"/>
                </a:cubicBezTo>
                <a:cubicBezTo>
                  <a:pt x="22031" y="8256"/>
                  <a:pt x="22056" y="8236"/>
                  <a:pt x="22102" y="8216"/>
                </a:cubicBezTo>
                <a:cubicBezTo>
                  <a:pt x="22066" y="8181"/>
                  <a:pt x="22048" y="8148"/>
                  <a:pt x="22027" y="8147"/>
                </a:cubicBezTo>
                <a:close/>
                <a:moveTo>
                  <a:pt x="19794" y="7904"/>
                </a:moveTo>
                <a:cubicBezTo>
                  <a:pt x="19773" y="7908"/>
                  <a:pt x="19757" y="7941"/>
                  <a:pt x="19739" y="7961"/>
                </a:cubicBezTo>
                <a:cubicBezTo>
                  <a:pt x="19759" y="7979"/>
                  <a:pt x="19779" y="8010"/>
                  <a:pt x="19800" y="8012"/>
                </a:cubicBezTo>
                <a:cubicBezTo>
                  <a:pt x="19820" y="8013"/>
                  <a:pt x="19842" y="7983"/>
                  <a:pt x="19881" y="7953"/>
                </a:cubicBezTo>
                <a:cubicBezTo>
                  <a:pt x="19839" y="7928"/>
                  <a:pt x="19814" y="7901"/>
                  <a:pt x="19794" y="7904"/>
                </a:cubicBezTo>
                <a:close/>
                <a:moveTo>
                  <a:pt x="20039" y="7904"/>
                </a:moveTo>
                <a:cubicBezTo>
                  <a:pt x="20018" y="7908"/>
                  <a:pt x="19987" y="7943"/>
                  <a:pt x="19989" y="7961"/>
                </a:cubicBezTo>
                <a:cubicBezTo>
                  <a:pt x="19991" y="7981"/>
                  <a:pt x="20025" y="8011"/>
                  <a:pt x="20046" y="8012"/>
                </a:cubicBezTo>
                <a:cubicBezTo>
                  <a:pt x="20066" y="8012"/>
                  <a:pt x="20088" y="7982"/>
                  <a:pt x="20126" y="7952"/>
                </a:cubicBezTo>
                <a:cubicBezTo>
                  <a:pt x="20084" y="7928"/>
                  <a:pt x="20059" y="7901"/>
                  <a:pt x="20039" y="7904"/>
                </a:cubicBezTo>
                <a:close/>
                <a:moveTo>
                  <a:pt x="20339" y="7961"/>
                </a:moveTo>
                <a:cubicBezTo>
                  <a:pt x="20338" y="7940"/>
                  <a:pt x="20307" y="7905"/>
                  <a:pt x="20288" y="7904"/>
                </a:cubicBezTo>
                <a:cubicBezTo>
                  <a:pt x="20268" y="7904"/>
                  <a:pt x="20234" y="7934"/>
                  <a:pt x="20230" y="7955"/>
                </a:cubicBezTo>
                <a:cubicBezTo>
                  <a:pt x="20227" y="7975"/>
                  <a:pt x="20255" y="8001"/>
                  <a:pt x="20281" y="8043"/>
                </a:cubicBezTo>
                <a:cubicBezTo>
                  <a:pt x="20310" y="8004"/>
                  <a:pt x="20340" y="7982"/>
                  <a:pt x="20339" y="7961"/>
                </a:cubicBezTo>
                <a:close/>
                <a:moveTo>
                  <a:pt x="20595" y="7959"/>
                </a:moveTo>
                <a:cubicBezTo>
                  <a:pt x="20593" y="7937"/>
                  <a:pt x="20560" y="7904"/>
                  <a:pt x="20541" y="7904"/>
                </a:cubicBezTo>
                <a:cubicBezTo>
                  <a:pt x="20521" y="7904"/>
                  <a:pt x="20488" y="7936"/>
                  <a:pt x="20486" y="7957"/>
                </a:cubicBezTo>
                <a:cubicBezTo>
                  <a:pt x="20483" y="7978"/>
                  <a:pt x="20512" y="8002"/>
                  <a:pt x="20540" y="8043"/>
                </a:cubicBezTo>
                <a:cubicBezTo>
                  <a:pt x="20568" y="8003"/>
                  <a:pt x="20597" y="7979"/>
                  <a:pt x="20595" y="7959"/>
                </a:cubicBezTo>
                <a:close/>
                <a:moveTo>
                  <a:pt x="20731" y="7958"/>
                </a:moveTo>
                <a:cubicBezTo>
                  <a:pt x="20734" y="7980"/>
                  <a:pt x="20766" y="7997"/>
                  <a:pt x="20786" y="8017"/>
                </a:cubicBezTo>
                <a:cubicBezTo>
                  <a:pt x="20805" y="7997"/>
                  <a:pt x="20838" y="7978"/>
                  <a:pt x="20840" y="7956"/>
                </a:cubicBezTo>
                <a:cubicBezTo>
                  <a:pt x="20843" y="7937"/>
                  <a:pt x="20813" y="7913"/>
                  <a:pt x="20784" y="7873"/>
                </a:cubicBezTo>
                <a:cubicBezTo>
                  <a:pt x="20757" y="7913"/>
                  <a:pt x="20728" y="7938"/>
                  <a:pt x="20731" y="7958"/>
                </a:cubicBezTo>
                <a:close/>
                <a:moveTo>
                  <a:pt x="21031" y="7903"/>
                </a:moveTo>
                <a:cubicBezTo>
                  <a:pt x="21009" y="7906"/>
                  <a:pt x="20990" y="7937"/>
                  <a:pt x="20970" y="7955"/>
                </a:cubicBezTo>
                <a:cubicBezTo>
                  <a:pt x="20989" y="7976"/>
                  <a:pt x="21005" y="8009"/>
                  <a:pt x="21027" y="8013"/>
                </a:cubicBezTo>
                <a:cubicBezTo>
                  <a:pt x="21047" y="8016"/>
                  <a:pt x="21072" y="7987"/>
                  <a:pt x="21114" y="7960"/>
                </a:cubicBezTo>
                <a:cubicBezTo>
                  <a:pt x="21074" y="7931"/>
                  <a:pt x="21051" y="7902"/>
                  <a:pt x="21031" y="7903"/>
                </a:cubicBezTo>
                <a:close/>
                <a:moveTo>
                  <a:pt x="21267" y="7902"/>
                </a:moveTo>
                <a:cubicBezTo>
                  <a:pt x="21231" y="7899"/>
                  <a:pt x="21206" y="7930"/>
                  <a:pt x="21218" y="7963"/>
                </a:cubicBezTo>
                <a:cubicBezTo>
                  <a:pt x="21226" y="7985"/>
                  <a:pt x="21258" y="8012"/>
                  <a:pt x="21280" y="8012"/>
                </a:cubicBezTo>
                <a:cubicBezTo>
                  <a:pt x="21300" y="8012"/>
                  <a:pt x="21321" y="7981"/>
                  <a:pt x="21359" y="7948"/>
                </a:cubicBezTo>
                <a:cubicBezTo>
                  <a:pt x="21315" y="7925"/>
                  <a:pt x="21292" y="7903"/>
                  <a:pt x="21267" y="7902"/>
                </a:cubicBezTo>
                <a:close/>
                <a:moveTo>
                  <a:pt x="21572" y="7952"/>
                </a:moveTo>
                <a:cubicBezTo>
                  <a:pt x="21575" y="7916"/>
                  <a:pt x="21545" y="7891"/>
                  <a:pt x="21512" y="7902"/>
                </a:cubicBezTo>
                <a:cubicBezTo>
                  <a:pt x="21489" y="7910"/>
                  <a:pt x="21462" y="7942"/>
                  <a:pt x="21462" y="7963"/>
                </a:cubicBezTo>
                <a:cubicBezTo>
                  <a:pt x="21461" y="7984"/>
                  <a:pt x="21493" y="8005"/>
                  <a:pt x="21525" y="8043"/>
                </a:cubicBezTo>
                <a:cubicBezTo>
                  <a:pt x="21549" y="8000"/>
                  <a:pt x="21571" y="7976"/>
                  <a:pt x="21572" y="7952"/>
                </a:cubicBezTo>
                <a:close/>
                <a:moveTo>
                  <a:pt x="21776" y="7903"/>
                </a:moveTo>
                <a:cubicBezTo>
                  <a:pt x="21754" y="7905"/>
                  <a:pt x="21734" y="7936"/>
                  <a:pt x="21713" y="7954"/>
                </a:cubicBezTo>
                <a:cubicBezTo>
                  <a:pt x="21731" y="7975"/>
                  <a:pt x="21747" y="8009"/>
                  <a:pt x="21769" y="8013"/>
                </a:cubicBezTo>
                <a:cubicBezTo>
                  <a:pt x="21789" y="8017"/>
                  <a:pt x="21815" y="7988"/>
                  <a:pt x="21858" y="7962"/>
                </a:cubicBezTo>
                <a:cubicBezTo>
                  <a:pt x="21819" y="7932"/>
                  <a:pt x="21796" y="7902"/>
                  <a:pt x="21776" y="7903"/>
                </a:cubicBezTo>
                <a:close/>
                <a:moveTo>
                  <a:pt x="21962" y="7956"/>
                </a:moveTo>
                <a:cubicBezTo>
                  <a:pt x="21965" y="7978"/>
                  <a:pt x="21997" y="7997"/>
                  <a:pt x="22016" y="8017"/>
                </a:cubicBezTo>
                <a:cubicBezTo>
                  <a:pt x="22036" y="7997"/>
                  <a:pt x="22069" y="7980"/>
                  <a:pt x="22072" y="7958"/>
                </a:cubicBezTo>
                <a:cubicBezTo>
                  <a:pt x="22075" y="7938"/>
                  <a:pt x="22046" y="7914"/>
                  <a:pt x="22018" y="7872"/>
                </a:cubicBezTo>
                <a:cubicBezTo>
                  <a:pt x="21990" y="7912"/>
                  <a:pt x="21960" y="7936"/>
                  <a:pt x="21962" y="7956"/>
                </a:cubicBezTo>
                <a:close/>
                <a:moveTo>
                  <a:pt x="22456" y="7952"/>
                </a:moveTo>
                <a:cubicBezTo>
                  <a:pt x="22462" y="7976"/>
                  <a:pt x="22489" y="7994"/>
                  <a:pt x="22506" y="8015"/>
                </a:cubicBezTo>
                <a:cubicBezTo>
                  <a:pt x="22525" y="7995"/>
                  <a:pt x="22556" y="7976"/>
                  <a:pt x="22558" y="7954"/>
                </a:cubicBezTo>
                <a:cubicBezTo>
                  <a:pt x="22560" y="7935"/>
                  <a:pt x="22529" y="7913"/>
                  <a:pt x="22501" y="7877"/>
                </a:cubicBezTo>
                <a:cubicBezTo>
                  <a:pt x="22478" y="7914"/>
                  <a:pt x="22452" y="7937"/>
                  <a:pt x="22456" y="7952"/>
                </a:cubicBezTo>
                <a:close/>
                <a:moveTo>
                  <a:pt x="22818" y="7957"/>
                </a:moveTo>
                <a:cubicBezTo>
                  <a:pt x="22821" y="7917"/>
                  <a:pt x="22789" y="7891"/>
                  <a:pt x="22752" y="7902"/>
                </a:cubicBezTo>
                <a:cubicBezTo>
                  <a:pt x="22731" y="7908"/>
                  <a:pt x="22706" y="7942"/>
                  <a:pt x="22706" y="7964"/>
                </a:cubicBezTo>
                <a:cubicBezTo>
                  <a:pt x="22706" y="7985"/>
                  <a:pt x="22735" y="8006"/>
                  <a:pt x="22764" y="8042"/>
                </a:cubicBezTo>
                <a:cubicBezTo>
                  <a:pt x="22791" y="8002"/>
                  <a:pt x="22816" y="7980"/>
                  <a:pt x="22818" y="7957"/>
                </a:cubicBezTo>
                <a:close/>
                <a:moveTo>
                  <a:pt x="24046" y="7964"/>
                </a:moveTo>
                <a:cubicBezTo>
                  <a:pt x="24044" y="7941"/>
                  <a:pt x="24013" y="7921"/>
                  <a:pt x="23994" y="7899"/>
                </a:cubicBezTo>
                <a:cubicBezTo>
                  <a:pt x="23974" y="7917"/>
                  <a:pt x="23940" y="7933"/>
                  <a:pt x="23937" y="7955"/>
                </a:cubicBezTo>
                <a:cubicBezTo>
                  <a:pt x="23933" y="7975"/>
                  <a:pt x="23960" y="8001"/>
                  <a:pt x="23985" y="8044"/>
                </a:cubicBezTo>
                <a:cubicBezTo>
                  <a:pt x="24016" y="8006"/>
                  <a:pt x="24048" y="7983"/>
                  <a:pt x="24046" y="7964"/>
                </a:cubicBezTo>
                <a:close/>
                <a:moveTo>
                  <a:pt x="10440" y="16035"/>
                </a:moveTo>
                <a:cubicBezTo>
                  <a:pt x="10418" y="16035"/>
                  <a:pt x="10383" y="16060"/>
                  <a:pt x="10376" y="16081"/>
                </a:cubicBezTo>
                <a:cubicBezTo>
                  <a:pt x="10364" y="16119"/>
                  <a:pt x="10392" y="16150"/>
                  <a:pt x="10431" y="16148"/>
                </a:cubicBezTo>
                <a:cubicBezTo>
                  <a:pt x="10454" y="16147"/>
                  <a:pt x="10477" y="16122"/>
                  <a:pt x="10517" y="16096"/>
                </a:cubicBezTo>
                <a:cubicBezTo>
                  <a:pt x="10481" y="16066"/>
                  <a:pt x="10461" y="16035"/>
                  <a:pt x="10440" y="16035"/>
                </a:cubicBezTo>
                <a:close/>
                <a:moveTo>
                  <a:pt x="10181" y="16035"/>
                </a:moveTo>
                <a:cubicBezTo>
                  <a:pt x="10159" y="16036"/>
                  <a:pt x="10126" y="16063"/>
                  <a:pt x="10120" y="16085"/>
                </a:cubicBezTo>
                <a:cubicBezTo>
                  <a:pt x="10110" y="16123"/>
                  <a:pt x="10140" y="16153"/>
                  <a:pt x="10179" y="16148"/>
                </a:cubicBezTo>
                <a:cubicBezTo>
                  <a:pt x="10203" y="16145"/>
                  <a:pt x="10223" y="16119"/>
                  <a:pt x="10262" y="16091"/>
                </a:cubicBezTo>
                <a:cubicBezTo>
                  <a:pt x="10224" y="16063"/>
                  <a:pt x="10202" y="16034"/>
                  <a:pt x="10181" y="16035"/>
                </a:cubicBezTo>
                <a:close/>
                <a:moveTo>
                  <a:pt x="9878" y="16087"/>
                </a:moveTo>
                <a:cubicBezTo>
                  <a:pt x="9879" y="16109"/>
                  <a:pt x="9907" y="16142"/>
                  <a:pt x="9928" y="16147"/>
                </a:cubicBezTo>
                <a:cubicBezTo>
                  <a:pt x="9967" y="16157"/>
                  <a:pt x="9997" y="16128"/>
                  <a:pt x="9991" y="16088"/>
                </a:cubicBezTo>
                <a:cubicBezTo>
                  <a:pt x="9988" y="16064"/>
                  <a:pt x="9962" y="16044"/>
                  <a:pt x="9934" y="16005"/>
                </a:cubicBezTo>
                <a:cubicBezTo>
                  <a:pt x="9906" y="16043"/>
                  <a:pt x="9877" y="16066"/>
                  <a:pt x="9878" y="16087"/>
                </a:cubicBezTo>
                <a:close/>
                <a:moveTo>
                  <a:pt x="16598" y="8149"/>
                </a:moveTo>
                <a:cubicBezTo>
                  <a:pt x="16577" y="8149"/>
                  <a:pt x="16548" y="8175"/>
                  <a:pt x="16537" y="8197"/>
                </a:cubicBezTo>
                <a:cubicBezTo>
                  <a:pt x="16532" y="8208"/>
                  <a:pt x="16560" y="8248"/>
                  <a:pt x="16578" y="8251"/>
                </a:cubicBezTo>
                <a:cubicBezTo>
                  <a:pt x="16600" y="8255"/>
                  <a:pt x="16626" y="8236"/>
                  <a:pt x="16674" y="8218"/>
                </a:cubicBezTo>
                <a:cubicBezTo>
                  <a:pt x="16637" y="8182"/>
                  <a:pt x="16618" y="8149"/>
                  <a:pt x="16598" y="8149"/>
                </a:cubicBezTo>
                <a:close/>
                <a:moveTo>
                  <a:pt x="16830" y="8147"/>
                </a:moveTo>
                <a:cubicBezTo>
                  <a:pt x="16795" y="8144"/>
                  <a:pt x="16772" y="8175"/>
                  <a:pt x="16782" y="8208"/>
                </a:cubicBezTo>
                <a:cubicBezTo>
                  <a:pt x="16788" y="8228"/>
                  <a:pt x="16817" y="8255"/>
                  <a:pt x="16834" y="8253"/>
                </a:cubicBezTo>
                <a:cubicBezTo>
                  <a:pt x="16857" y="8252"/>
                  <a:pt x="16879" y="8226"/>
                  <a:pt x="16921" y="8198"/>
                </a:cubicBezTo>
                <a:cubicBezTo>
                  <a:pt x="16877" y="8172"/>
                  <a:pt x="16854" y="8148"/>
                  <a:pt x="16830" y="8147"/>
                </a:cubicBezTo>
                <a:close/>
                <a:moveTo>
                  <a:pt x="17039" y="8206"/>
                </a:moveTo>
                <a:cubicBezTo>
                  <a:pt x="17039" y="8223"/>
                  <a:pt x="17075" y="8256"/>
                  <a:pt x="17087" y="8253"/>
                </a:cubicBezTo>
                <a:cubicBezTo>
                  <a:pt x="17110" y="8246"/>
                  <a:pt x="17142" y="8221"/>
                  <a:pt x="17144" y="8200"/>
                </a:cubicBezTo>
                <a:cubicBezTo>
                  <a:pt x="17146" y="8180"/>
                  <a:pt x="17116" y="8157"/>
                  <a:pt x="17086" y="8115"/>
                </a:cubicBezTo>
                <a:cubicBezTo>
                  <a:pt x="17061" y="8160"/>
                  <a:pt x="17038" y="8183"/>
                  <a:pt x="17039" y="8206"/>
                </a:cubicBezTo>
                <a:close/>
                <a:moveTo>
                  <a:pt x="17769" y="7453"/>
                </a:moveTo>
                <a:cubicBezTo>
                  <a:pt x="17770" y="7474"/>
                  <a:pt x="17799" y="7502"/>
                  <a:pt x="17822" y="7510"/>
                </a:cubicBezTo>
                <a:cubicBezTo>
                  <a:pt x="17834" y="7514"/>
                  <a:pt x="17872" y="7483"/>
                  <a:pt x="17874" y="7466"/>
                </a:cubicBezTo>
                <a:cubicBezTo>
                  <a:pt x="17876" y="7443"/>
                  <a:pt x="17854" y="7418"/>
                  <a:pt x="17832" y="7372"/>
                </a:cubicBezTo>
                <a:cubicBezTo>
                  <a:pt x="17799" y="7412"/>
                  <a:pt x="17768" y="7434"/>
                  <a:pt x="17769" y="7453"/>
                </a:cubicBezTo>
                <a:close/>
                <a:moveTo>
                  <a:pt x="18071" y="7404"/>
                </a:moveTo>
                <a:cubicBezTo>
                  <a:pt x="18050" y="7411"/>
                  <a:pt x="18029" y="7444"/>
                  <a:pt x="18025" y="7468"/>
                </a:cubicBezTo>
                <a:cubicBezTo>
                  <a:pt x="18023" y="7480"/>
                  <a:pt x="18061" y="7512"/>
                  <a:pt x="18079" y="7510"/>
                </a:cubicBezTo>
                <a:cubicBezTo>
                  <a:pt x="18102" y="7508"/>
                  <a:pt x="18122" y="7482"/>
                  <a:pt x="18164" y="7450"/>
                </a:cubicBezTo>
                <a:cubicBezTo>
                  <a:pt x="18117" y="7426"/>
                  <a:pt x="18089" y="7399"/>
                  <a:pt x="18071" y="7404"/>
                </a:cubicBezTo>
                <a:close/>
                <a:moveTo>
                  <a:pt x="18321" y="7404"/>
                </a:moveTo>
                <a:cubicBezTo>
                  <a:pt x="18301" y="7406"/>
                  <a:pt x="18276" y="7439"/>
                  <a:pt x="18270" y="7462"/>
                </a:cubicBezTo>
                <a:cubicBezTo>
                  <a:pt x="18267" y="7474"/>
                  <a:pt x="18301" y="7510"/>
                  <a:pt x="18318" y="7510"/>
                </a:cubicBezTo>
                <a:cubicBezTo>
                  <a:pt x="18341" y="7510"/>
                  <a:pt x="18364" y="7486"/>
                  <a:pt x="18409" y="7460"/>
                </a:cubicBezTo>
                <a:cubicBezTo>
                  <a:pt x="18366" y="7430"/>
                  <a:pt x="18341" y="7401"/>
                  <a:pt x="18321" y="7404"/>
                </a:cubicBezTo>
                <a:close/>
                <a:moveTo>
                  <a:pt x="18618" y="7454"/>
                </a:moveTo>
                <a:cubicBezTo>
                  <a:pt x="18618" y="7436"/>
                  <a:pt x="18583" y="7401"/>
                  <a:pt x="18571" y="7404"/>
                </a:cubicBezTo>
                <a:cubicBezTo>
                  <a:pt x="18547" y="7410"/>
                  <a:pt x="18515" y="7434"/>
                  <a:pt x="18512" y="7456"/>
                </a:cubicBezTo>
                <a:cubicBezTo>
                  <a:pt x="18508" y="7475"/>
                  <a:pt x="18538" y="7500"/>
                  <a:pt x="18567" y="7544"/>
                </a:cubicBezTo>
                <a:cubicBezTo>
                  <a:pt x="18594" y="7499"/>
                  <a:pt x="18618" y="7476"/>
                  <a:pt x="18618" y="7454"/>
                </a:cubicBezTo>
                <a:close/>
                <a:moveTo>
                  <a:pt x="18757" y="7460"/>
                </a:moveTo>
                <a:cubicBezTo>
                  <a:pt x="18757" y="7477"/>
                  <a:pt x="18785" y="7506"/>
                  <a:pt x="18805" y="7511"/>
                </a:cubicBezTo>
                <a:cubicBezTo>
                  <a:pt x="18839" y="7520"/>
                  <a:pt x="18869" y="7495"/>
                  <a:pt x="18865" y="7460"/>
                </a:cubicBezTo>
                <a:cubicBezTo>
                  <a:pt x="18863" y="7436"/>
                  <a:pt x="18838" y="7414"/>
                  <a:pt x="18810" y="7371"/>
                </a:cubicBezTo>
                <a:cubicBezTo>
                  <a:pt x="18783" y="7414"/>
                  <a:pt x="18758" y="7437"/>
                  <a:pt x="18757" y="7460"/>
                </a:cubicBezTo>
                <a:close/>
                <a:moveTo>
                  <a:pt x="18999" y="7464"/>
                </a:moveTo>
                <a:cubicBezTo>
                  <a:pt x="18997" y="7499"/>
                  <a:pt x="19028" y="7521"/>
                  <a:pt x="19062" y="7511"/>
                </a:cubicBezTo>
                <a:cubicBezTo>
                  <a:pt x="19082" y="7504"/>
                  <a:pt x="19108" y="7474"/>
                  <a:pt x="19107" y="7457"/>
                </a:cubicBezTo>
                <a:cubicBezTo>
                  <a:pt x="19105" y="7433"/>
                  <a:pt x="19079" y="7412"/>
                  <a:pt x="19048" y="7370"/>
                </a:cubicBezTo>
                <a:cubicBezTo>
                  <a:pt x="19023" y="7416"/>
                  <a:pt x="19000" y="7439"/>
                  <a:pt x="18999" y="7464"/>
                </a:cubicBezTo>
                <a:close/>
                <a:moveTo>
                  <a:pt x="19362" y="7453"/>
                </a:moveTo>
                <a:cubicBezTo>
                  <a:pt x="19357" y="7432"/>
                  <a:pt x="19324" y="7417"/>
                  <a:pt x="19304" y="7400"/>
                </a:cubicBezTo>
                <a:cubicBezTo>
                  <a:pt x="19286" y="7420"/>
                  <a:pt x="19256" y="7441"/>
                  <a:pt x="19255" y="7462"/>
                </a:cubicBezTo>
                <a:cubicBezTo>
                  <a:pt x="19254" y="7482"/>
                  <a:pt x="19285" y="7503"/>
                  <a:pt x="19317" y="7541"/>
                </a:cubicBezTo>
                <a:cubicBezTo>
                  <a:pt x="19340" y="7498"/>
                  <a:pt x="19366" y="7472"/>
                  <a:pt x="19362" y="7453"/>
                </a:cubicBezTo>
                <a:close/>
                <a:moveTo>
                  <a:pt x="19554" y="7511"/>
                </a:moveTo>
                <a:cubicBezTo>
                  <a:pt x="19575" y="7508"/>
                  <a:pt x="19593" y="7476"/>
                  <a:pt x="19612" y="7456"/>
                </a:cubicBezTo>
                <a:cubicBezTo>
                  <a:pt x="19592" y="7437"/>
                  <a:pt x="19574" y="7405"/>
                  <a:pt x="19553" y="7403"/>
                </a:cubicBezTo>
                <a:cubicBezTo>
                  <a:pt x="19533" y="7401"/>
                  <a:pt x="19510" y="7430"/>
                  <a:pt x="19470" y="7459"/>
                </a:cubicBezTo>
                <a:cubicBezTo>
                  <a:pt x="19510" y="7485"/>
                  <a:pt x="19534" y="7514"/>
                  <a:pt x="19554" y="7511"/>
                </a:cubicBezTo>
                <a:close/>
                <a:moveTo>
                  <a:pt x="19850" y="7456"/>
                </a:moveTo>
                <a:cubicBezTo>
                  <a:pt x="19847" y="7434"/>
                  <a:pt x="19815" y="7418"/>
                  <a:pt x="19795" y="7399"/>
                </a:cubicBezTo>
                <a:cubicBezTo>
                  <a:pt x="19776" y="7419"/>
                  <a:pt x="19745" y="7438"/>
                  <a:pt x="19743" y="7459"/>
                </a:cubicBezTo>
                <a:cubicBezTo>
                  <a:pt x="19741" y="7479"/>
                  <a:pt x="19771" y="7502"/>
                  <a:pt x="19800" y="7541"/>
                </a:cubicBezTo>
                <a:cubicBezTo>
                  <a:pt x="19826" y="7500"/>
                  <a:pt x="19854" y="7475"/>
                  <a:pt x="19850" y="7456"/>
                </a:cubicBezTo>
                <a:close/>
                <a:moveTo>
                  <a:pt x="20096" y="7461"/>
                </a:moveTo>
                <a:cubicBezTo>
                  <a:pt x="20094" y="7440"/>
                  <a:pt x="20063" y="7420"/>
                  <a:pt x="20045" y="7399"/>
                </a:cubicBezTo>
                <a:cubicBezTo>
                  <a:pt x="20025" y="7417"/>
                  <a:pt x="19993" y="7433"/>
                  <a:pt x="19989" y="7454"/>
                </a:cubicBezTo>
                <a:cubicBezTo>
                  <a:pt x="19985" y="7474"/>
                  <a:pt x="20011" y="7499"/>
                  <a:pt x="20036" y="7541"/>
                </a:cubicBezTo>
                <a:cubicBezTo>
                  <a:pt x="20066" y="7503"/>
                  <a:pt x="20097" y="7481"/>
                  <a:pt x="20096" y="7461"/>
                </a:cubicBezTo>
                <a:close/>
                <a:moveTo>
                  <a:pt x="20231" y="7452"/>
                </a:moveTo>
                <a:cubicBezTo>
                  <a:pt x="20231" y="7472"/>
                  <a:pt x="20260" y="7507"/>
                  <a:pt x="20280" y="7509"/>
                </a:cubicBezTo>
                <a:cubicBezTo>
                  <a:pt x="20298" y="7512"/>
                  <a:pt x="20334" y="7482"/>
                  <a:pt x="20338" y="7462"/>
                </a:cubicBezTo>
                <a:cubicBezTo>
                  <a:pt x="20342" y="7442"/>
                  <a:pt x="20316" y="7416"/>
                  <a:pt x="20293" y="7373"/>
                </a:cubicBezTo>
                <a:cubicBezTo>
                  <a:pt x="20262" y="7410"/>
                  <a:pt x="20231" y="7431"/>
                  <a:pt x="20231" y="7452"/>
                </a:cubicBezTo>
                <a:close/>
                <a:moveTo>
                  <a:pt x="20535" y="7404"/>
                </a:moveTo>
                <a:cubicBezTo>
                  <a:pt x="20514" y="7409"/>
                  <a:pt x="20492" y="7442"/>
                  <a:pt x="20487" y="7467"/>
                </a:cubicBezTo>
                <a:cubicBezTo>
                  <a:pt x="20485" y="7479"/>
                  <a:pt x="20523" y="7512"/>
                  <a:pt x="20541" y="7510"/>
                </a:cubicBezTo>
                <a:cubicBezTo>
                  <a:pt x="20563" y="7509"/>
                  <a:pt x="20585" y="7483"/>
                  <a:pt x="20627" y="7453"/>
                </a:cubicBezTo>
                <a:cubicBezTo>
                  <a:pt x="20581" y="7427"/>
                  <a:pt x="20554" y="7399"/>
                  <a:pt x="20535" y="7404"/>
                </a:cubicBezTo>
                <a:close/>
                <a:moveTo>
                  <a:pt x="20788" y="7402"/>
                </a:moveTo>
                <a:cubicBezTo>
                  <a:pt x="20767" y="7404"/>
                  <a:pt x="20733" y="7435"/>
                  <a:pt x="20732" y="7455"/>
                </a:cubicBezTo>
                <a:cubicBezTo>
                  <a:pt x="20730" y="7474"/>
                  <a:pt x="20762" y="7508"/>
                  <a:pt x="20783" y="7511"/>
                </a:cubicBezTo>
                <a:cubicBezTo>
                  <a:pt x="20804" y="7514"/>
                  <a:pt x="20829" y="7487"/>
                  <a:pt x="20870" y="7461"/>
                </a:cubicBezTo>
                <a:cubicBezTo>
                  <a:pt x="20831" y="7431"/>
                  <a:pt x="20809" y="7401"/>
                  <a:pt x="20788" y="7402"/>
                </a:cubicBezTo>
                <a:close/>
                <a:moveTo>
                  <a:pt x="21082" y="7458"/>
                </a:moveTo>
                <a:cubicBezTo>
                  <a:pt x="21083" y="7440"/>
                  <a:pt x="21051" y="7402"/>
                  <a:pt x="21039" y="7404"/>
                </a:cubicBezTo>
                <a:cubicBezTo>
                  <a:pt x="21014" y="7409"/>
                  <a:pt x="20981" y="7430"/>
                  <a:pt x="20975" y="7452"/>
                </a:cubicBezTo>
                <a:cubicBezTo>
                  <a:pt x="20970" y="7470"/>
                  <a:pt x="20998" y="7498"/>
                  <a:pt x="21023" y="7544"/>
                </a:cubicBezTo>
                <a:cubicBezTo>
                  <a:pt x="21054" y="7502"/>
                  <a:pt x="21080" y="7481"/>
                  <a:pt x="21082" y="7458"/>
                </a:cubicBezTo>
                <a:close/>
                <a:moveTo>
                  <a:pt x="21462" y="7452"/>
                </a:moveTo>
                <a:cubicBezTo>
                  <a:pt x="21462" y="7473"/>
                  <a:pt x="21490" y="7504"/>
                  <a:pt x="21512" y="7512"/>
                </a:cubicBezTo>
                <a:cubicBezTo>
                  <a:pt x="21545" y="7523"/>
                  <a:pt x="21574" y="7498"/>
                  <a:pt x="21572" y="7463"/>
                </a:cubicBezTo>
                <a:cubicBezTo>
                  <a:pt x="21570" y="7438"/>
                  <a:pt x="21548" y="7415"/>
                  <a:pt x="21525" y="7372"/>
                </a:cubicBezTo>
                <a:cubicBezTo>
                  <a:pt x="21493" y="7410"/>
                  <a:pt x="21462" y="7431"/>
                  <a:pt x="21462" y="7452"/>
                </a:cubicBezTo>
                <a:close/>
                <a:moveTo>
                  <a:pt x="21718" y="7452"/>
                </a:moveTo>
                <a:cubicBezTo>
                  <a:pt x="21718" y="7473"/>
                  <a:pt x="21745" y="7504"/>
                  <a:pt x="21767" y="7512"/>
                </a:cubicBezTo>
                <a:cubicBezTo>
                  <a:pt x="21800" y="7523"/>
                  <a:pt x="21830" y="7498"/>
                  <a:pt x="21828" y="7463"/>
                </a:cubicBezTo>
                <a:cubicBezTo>
                  <a:pt x="21826" y="7438"/>
                  <a:pt x="21804" y="7415"/>
                  <a:pt x="21780" y="7372"/>
                </a:cubicBezTo>
                <a:cubicBezTo>
                  <a:pt x="21749" y="7410"/>
                  <a:pt x="21717" y="7431"/>
                  <a:pt x="21718" y="7452"/>
                </a:cubicBezTo>
                <a:close/>
                <a:moveTo>
                  <a:pt x="22205" y="7456"/>
                </a:moveTo>
                <a:cubicBezTo>
                  <a:pt x="22207" y="7477"/>
                  <a:pt x="22239" y="7510"/>
                  <a:pt x="22260" y="7511"/>
                </a:cubicBezTo>
                <a:cubicBezTo>
                  <a:pt x="22278" y="7511"/>
                  <a:pt x="22311" y="7478"/>
                  <a:pt x="22314" y="7457"/>
                </a:cubicBezTo>
                <a:cubicBezTo>
                  <a:pt x="22316" y="7437"/>
                  <a:pt x="22288" y="7413"/>
                  <a:pt x="22262" y="7373"/>
                </a:cubicBezTo>
                <a:cubicBezTo>
                  <a:pt x="22233" y="7412"/>
                  <a:pt x="22203" y="7436"/>
                  <a:pt x="22205" y="7456"/>
                </a:cubicBezTo>
                <a:close/>
                <a:moveTo>
                  <a:pt x="22562" y="7463"/>
                </a:moveTo>
                <a:cubicBezTo>
                  <a:pt x="22569" y="7424"/>
                  <a:pt x="22541" y="7394"/>
                  <a:pt x="22503" y="7400"/>
                </a:cubicBezTo>
                <a:cubicBezTo>
                  <a:pt x="22481" y="7404"/>
                  <a:pt x="22452" y="7436"/>
                  <a:pt x="22449" y="7457"/>
                </a:cubicBezTo>
                <a:cubicBezTo>
                  <a:pt x="22446" y="7478"/>
                  <a:pt x="22475" y="7502"/>
                  <a:pt x="22500" y="7541"/>
                </a:cubicBezTo>
                <a:cubicBezTo>
                  <a:pt x="22530" y="7505"/>
                  <a:pt x="22557" y="7486"/>
                  <a:pt x="22562" y="7463"/>
                </a:cubicBezTo>
                <a:close/>
                <a:moveTo>
                  <a:pt x="22705" y="7457"/>
                </a:moveTo>
                <a:cubicBezTo>
                  <a:pt x="22707" y="7478"/>
                  <a:pt x="22736" y="7509"/>
                  <a:pt x="22758" y="7513"/>
                </a:cubicBezTo>
                <a:cubicBezTo>
                  <a:pt x="22795" y="7520"/>
                  <a:pt x="22826" y="7493"/>
                  <a:pt x="22817" y="7452"/>
                </a:cubicBezTo>
                <a:cubicBezTo>
                  <a:pt x="22813" y="7429"/>
                  <a:pt x="22786" y="7410"/>
                  <a:pt x="22757" y="7373"/>
                </a:cubicBezTo>
                <a:cubicBezTo>
                  <a:pt x="22731" y="7412"/>
                  <a:pt x="22703" y="7436"/>
                  <a:pt x="22705" y="7457"/>
                </a:cubicBezTo>
                <a:close/>
                <a:moveTo>
                  <a:pt x="24233" y="7402"/>
                </a:moveTo>
                <a:cubicBezTo>
                  <a:pt x="24211" y="7406"/>
                  <a:pt x="24195" y="7440"/>
                  <a:pt x="24176" y="7460"/>
                </a:cubicBezTo>
                <a:cubicBezTo>
                  <a:pt x="24197" y="7479"/>
                  <a:pt x="24217" y="7510"/>
                  <a:pt x="24239" y="7512"/>
                </a:cubicBezTo>
                <a:cubicBezTo>
                  <a:pt x="24259" y="7513"/>
                  <a:pt x="24282" y="7483"/>
                  <a:pt x="24321" y="7453"/>
                </a:cubicBezTo>
                <a:cubicBezTo>
                  <a:pt x="24278" y="7427"/>
                  <a:pt x="24253" y="7398"/>
                  <a:pt x="24233" y="7402"/>
                </a:cubicBezTo>
                <a:close/>
                <a:moveTo>
                  <a:pt x="19045" y="7162"/>
                </a:moveTo>
                <a:cubicBezTo>
                  <a:pt x="19027" y="7164"/>
                  <a:pt x="18995" y="7202"/>
                  <a:pt x="18999" y="7213"/>
                </a:cubicBezTo>
                <a:cubicBezTo>
                  <a:pt x="19008" y="7236"/>
                  <a:pt x="19035" y="7265"/>
                  <a:pt x="19057" y="7267"/>
                </a:cubicBezTo>
                <a:cubicBezTo>
                  <a:pt x="19076" y="7269"/>
                  <a:pt x="19098" y="7238"/>
                  <a:pt x="19140" y="7205"/>
                </a:cubicBezTo>
                <a:cubicBezTo>
                  <a:pt x="19093" y="7182"/>
                  <a:pt x="19068" y="7160"/>
                  <a:pt x="19045" y="7162"/>
                </a:cubicBezTo>
                <a:close/>
                <a:moveTo>
                  <a:pt x="19254" y="7214"/>
                </a:moveTo>
                <a:cubicBezTo>
                  <a:pt x="19257" y="7236"/>
                  <a:pt x="19290" y="7253"/>
                  <a:pt x="19310" y="7272"/>
                </a:cubicBezTo>
                <a:cubicBezTo>
                  <a:pt x="19328" y="7252"/>
                  <a:pt x="19360" y="7234"/>
                  <a:pt x="19362" y="7213"/>
                </a:cubicBezTo>
                <a:cubicBezTo>
                  <a:pt x="19365" y="7193"/>
                  <a:pt x="19336" y="7170"/>
                  <a:pt x="19308" y="7130"/>
                </a:cubicBezTo>
                <a:cubicBezTo>
                  <a:pt x="19281" y="7171"/>
                  <a:pt x="19252" y="7195"/>
                  <a:pt x="19254" y="7214"/>
                </a:cubicBezTo>
                <a:close/>
                <a:moveTo>
                  <a:pt x="19608" y="7211"/>
                </a:moveTo>
                <a:cubicBezTo>
                  <a:pt x="19604" y="7190"/>
                  <a:pt x="19570" y="7161"/>
                  <a:pt x="19550" y="7161"/>
                </a:cubicBezTo>
                <a:cubicBezTo>
                  <a:pt x="19532" y="7162"/>
                  <a:pt x="19502" y="7197"/>
                  <a:pt x="19501" y="7218"/>
                </a:cubicBezTo>
                <a:cubicBezTo>
                  <a:pt x="19500" y="7239"/>
                  <a:pt x="19529" y="7260"/>
                  <a:pt x="19559" y="7299"/>
                </a:cubicBezTo>
                <a:cubicBezTo>
                  <a:pt x="19584" y="7256"/>
                  <a:pt x="19611" y="7231"/>
                  <a:pt x="19608" y="7211"/>
                </a:cubicBezTo>
                <a:close/>
                <a:moveTo>
                  <a:pt x="19790" y="7162"/>
                </a:moveTo>
                <a:cubicBezTo>
                  <a:pt x="19772" y="7163"/>
                  <a:pt x="19739" y="7200"/>
                  <a:pt x="19743" y="7211"/>
                </a:cubicBezTo>
                <a:cubicBezTo>
                  <a:pt x="19751" y="7235"/>
                  <a:pt x="19777" y="7265"/>
                  <a:pt x="19799" y="7268"/>
                </a:cubicBezTo>
                <a:cubicBezTo>
                  <a:pt x="19818" y="7270"/>
                  <a:pt x="19841" y="7239"/>
                  <a:pt x="19884" y="7207"/>
                </a:cubicBezTo>
                <a:cubicBezTo>
                  <a:pt x="19837" y="7183"/>
                  <a:pt x="19813" y="7160"/>
                  <a:pt x="19790" y="7162"/>
                </a:cubicBezTo>
                <a:close/>
                <a:moveTo>
                  <a:pt x="20042" y="7161"/>
                </a:moveTo>
                <a:cubicBezTo>
                  <a:pt x="20025" y="7159"/>
                  <a:pt x="19995" y="7186"/>
                  <a:pt x="19989" y="7205"/>
                </a:cubicBezTo>
                <a:cubicBezTo>
                  <a:pt x="19978" y="7239"/>
                  <a:pt x="20000" y="7270"/>
                  <a:pt x="20035" y="7268"/>
                </a:cubicBezTo>
                <a:cubicBezTo>
                  <a:pt x="20059" y="7267"/>
                  <a:pt x="20083" y="7244"/>
                  <a:pt x="20128" y="7219"/>
                </a:cubicBezTo>
                <a:cubicBezTo>
                  <a:pt x="20086" y="7189"/>
                  <a:pt x="20065" y="7163"/>
                  <a:pt x="20042" y="7161"/>
                </a:cubicBezTo>
                <a:close/>
                <a:moveTo>
                  <a:pt x="20487" y="7214"/>
                </a:moveTo>
                <a:cubicBezTo>
                  <a:pt x="20491" y="7235"/>
                  <a:pt x="20521" y="7260"/>
                  <a:pt x="20545" y="7267"/>
                </a:cubicBezTo>
                <a:cubicBezTo>
                  <a:pt x="20556" y="7270"/>
                  <a:pt x="20592" y="7237"/>
                  <a:pt x="20592" y="7219"/>
                </a:cubicBezTo>
                <a:cubicBezTo>
                  <a:pt x="20593" y="7196"/>
                  <a:pt x="20570" y="7173"/>
                  <a:pt x="20544" y="7129"/>
                </a:cubicBezTo>
                <a:cubicBezTo>
                  <a:pt x="20514" y="7171"/>
                  <a:pt x="20484" y="7195"/>
                  <a:pt x="20487" y="7214"/>
                </a:cubicBezTo>
                <a:close/>
                <a:moveTo>
                  <a:pt x="20785" y="7160"/>
                </a:moveTo>
                <a:cubicBezTo>
                  <a:pt x="20763" y="7163"/>
                  <a:pt x="20730" y="7196"/>
                  <a:pt x="20731" y="7215"/>
                </a:cubicBezTo>
                <a:cubicBezTo>
                  <a:pt x="20733" y="7235"/>
                  <a:pt x="20766" y="7267"/>
                  <a:pt x="20787" y="7269"/>
                </a:cubicBezTo>
                <a:cubicBezTo>
                  <a:pt x="20807" y="7271"/>
                  <a:pt x="20831" y="7241"/>
                  <a:pt x="20870" y="7212"/>
                </a:cubicBezTo>
                <a:cubicBezTo>
                  <a:pt x="20830" y="7185"/>
                  <a:pt x="20805" y="7157"/>
                  <a:pt x="20785" y="7160"/>
                </a:cubicBezTo>
                <a:close/>
                <a:moveTo>
                  <a:pt x="21082" y="7216"/>
                </a:moveTo>
                <a:cubicBezTo>
                  <a:pt x="21083" y="7198"/>
                  <a:pt x="21058" y="7168"/>
                  <a:pt x="21038" y="7161"/>
                </a:cubicBezTo>
                <a:cubicBezTo>
                  <a:pt x="21005" y="7149"/>
                  <a:pt x="20973" y="7171"/>
                  <a:pt x="20974" y="7206"/>
                </a:cubicBezTo>
                <a:cubicBezTo>
                  <a:pt x="20974" y="7230"/>
                  <a:pt x="20997" y="7254"/>
                  <a:pt x="21022" y="7301"/>
                </a:cubicBezTo>
                <a:cubicBezTo>
                  <a:pt x="21053" y="7259"/>
                  <a:pt x="21079" y="7239"/>
                  <a:pt x="21082" y="7216"/>
                </a:cubicBezTo>
                <a:close/>
                <a:moveTo>
                  <a:pt x="21718" y="7216"/>
                </a:moveTo>
                <a:cubicBezTo>
                  <a:pt x="21721" y="7237"/>
                  <a:pt x="21754" y="7254"/>
                  <a:pt x="21774" y="7272"/>
                </a:cubicBezTo>
                <a:cubicBezTo>
                  <a:pt x="21793" y="7252"/>
                  <a:pt x="21823" y="7233"/>
                  <a:pt x="21825" y="7211"/>
                </a:cubicBezTo>
                <a:cubicBezTo>
                  <a:pt x="21827" y="7192"/>
                  <a:pt x="21798" y="7169"/>
                  <a:pt x="21769" y="7130"/>
                </a:cubicBezTo>
                <a:cubicBezTo>
                  <a:pt x="21743" y="7171"/>
                  <a:pt x="21714" y="7196"/>
                  <a:pt x="21718" y="7216"/>
                </a:cubicBezTo>
                <a:close/>
                <a:moveTo>
                  <a:pt x="22011" y="7159"/>
                </a:moveTo>
                <a:cubicBezTo>
                  <a:pt x="21976" y="7157"/>
                  <a:pt x="21952" y="7186"/>
                  <a:pt x="21963" y="7219"/>
                </a:cubicBezTo>
                <a:cubicBezTo>
                  <a:pt x="21970" y="7241"/>
                  <a:pt x="22002" y="7268"/>
                  <a:pt x="22023" y="7268"/>
                </a:cubicBezTo>
                <a:cubicBezTo>
                  <a:pt x="22043" y="7268"/>
                  <a:pt x="22064" y="7237"/>
                  <a:pt x="22101" y="7206"/>
                </a:cubicBezTo>
                <a:cubicBezTo>
                  <a:pt x="22058" y="7183"/>
                  <a:pt x="22035" y="7161"/>
                  <a:pt x="22011" y="7159"/>
                </a:cubicBezTo>
                <a:close/>
                <a:moveTo>
                  <a:pt x="22314" y="7215"/>
                </a:moveTo>
                <a:cubicBezTo>
                  <a:pt x="22312" y="7194"/>
                  <a:pt x="22279" y="7161"/>
                  <a:pt x="22261" y="7161"/>
                </a:cubicBezTo>
                <a:cubicBezTo>
                  <a:pt x="22241" y="7161"/>
                  <a:pt x="22208" y="7193"/>
                  <a:pt x="22206" y="7214"/>
                </a:cubicBezTo>
                <a:cubicBezTo>
                  <a:pt x="22203" y="7234"/>
                  <a:pt x="22232" y="7258"/>
                  <a:pt x="22260" y="7298"/>
                </a:cubicBezTo>
                <a:cubicBezTo>
                  <a:pt x="22287" y="7259"/>
                  <a:pt x="22316" y="7235"/>
                  <a:pt x="22314" y="7215"/>
                </a:cubicBezTo>
                <a:close/>
                <a:moveTo>
                  <a:pt x="22562" y="7213"/>
                </a:moveTo>
                <a:cubicBezTo>
                  <a:pt x="22566" y="7173"/>
                  <a:pt x="22534" y="7147"/>
                  <a:pt x="22496" y="7159"/>
                </a:cubicBezTo>
                <a:cubicBezTo>
                  <a:pt x="22475" y="7165"/>
                  <a:pt x="22450" y="7199"/>
                  <a:pt x="22450" y="7220"/>
                </a:cubicBezTo>
                <a:cubicBezTo>
                  <a:pt x="22450" y="7241"/>
                  <a:pt x="22480" y="7262"/>
                  <a:pt x="22509" y="7299"/>
                </a:cubicBezTo>
                <a:cubicBezTo>
                  <a:pt x="22535" y="7259"/>
                  <a:pt x="22560" y="7237"/>
                  <a:pt x="22562" y="7213"/>
                </a:cubicBezTo>
                <a:close/>
                <a:moveTo>
                  <a:pt x="22757" y="7159"/>
                </a:moveTo>
                <a:cubicBezTo>
                  <a:pt x="22736" y="7162"/>
                  <a:pt x="22706" y="7193"/>
                  <a:pt x="22704" y="7215"/>
                </a:cubicBezTo>
                <a:cubicBezTo>
                  <a:pt x="22700" y="7252"/>
                  <a:pt x="22729" y="7282"/>
                  <a:pt x="22769" y="7270"/>
                </a:cubicBezTo>
                <a:cubicBezTo>
                  <a:pt x="22792" y="7264"/>
                  <a:pt x="22809" y="7237"/>
                  <a:pt x="22844" y="7205"/>
                </a:cubicBezTo>
                <a:cubicBezTo>
                  <a:pt x="22804" y="7182"/>
                  <a:pt x="22778" y="7155"/>
                  <a:pt x="22757" y="7159"/>
                </a:cubicBezTo>
                <a:close/>
                <a:moveTo>
                  <a:pt x="23734" y="7159"/>
                </a:moveTo>
                <a:cubicBezTo>
                  <a:pt x="23712" y="7162"/>
                  <a:pt x="23682" y="7193"/>
                  <a:pt x="23680" y="7215"/>
                </a:cubicBezTo>
                <a:cubicBezTo>
                  <a:pt x="23675" y="7252"/>
                  <a:pt x="23704" y="7282"/>
                  <a:pt x="23744" y="7271"/>
                </a:cubicBezTo>
                <a:cubicBezTo>
                  <a:pt x="23768" y="7264"/>
                  <a:pt x="23785" y="7237"/>
                  <a:pt x="23821" y="7206"/>
                </a:cubicBezTo>
                <a:cubicBezTo>
                  <a:pt x="23780" y="7182"/>
                  <a:pt x="23754" y="7155"/>
                  <a:pt x="23734" y="7159"/>
                </a:cubicBezTo>
                <a:close/>
                <a:moveTo>
                  <a:pt x="20354" y="817"/>
                </a:moveTo>
                <a:cubicBezTo>
                  <a:pt x="20362" y="778"/>
                  <a:pt x="20334" y="748"/>
                  <a:pt x="20295" y="754"/>
                </a:cubicBezTo>
                <a:cubicBezTo>
                  <a:pt x="20273" y="758"/>
                  <a:pt x="20244" y="790"/>
                  <a:pt x="20241" y="812"/>
                </a:cubicBezTo>
                <a:cubicBezTo>
                  <a:pt x="20239" y="832"/>
                  <a:pt x="20267" y="856"/>
                  <a:pt x="20292" y="896"/>
                </a:cubicBezTo>
                <a:cubicBezTo>
                  <a:pt x="20322" y="859"/>
                  <a:pt x="20350" y="840"/>
                  <a:pt x="20354" y="817"/>
                </a:cubicBezTo>
                <a:close/>
                <a:moveTo>
                  <a:pt x="6680" y="7456"/>
                </a:moveTo>
                <a:cubicBezTo>
                  <a:pt x="6675" y="7496"/>
                  <a:pt x="6706" y="7523"/>
                  <a:pt x="6744" y="7513"/>
                </a:cubicBezTo>
                <a:cubicBezTo>
                  <a:pt x="6766" y="7508"/>
                  <a:pt x="6793" y="7475"/>
                  <a:pt x="6793" y="7453"/>
                </a:cubicBezTo>
                <a:cubicBezTo>
                  <a:pt x="6794" y="7432"/>
                  <a:pt x="6765" y="7410"/>
                  <a:pt x="6737" y="7372"/>
                </a:cubicBezTo>
                <a:cubicBezTo>
                  <a:pt x="6709" y="7411"/>
                  <a:pt x="6683" y="7432"/>
                  <a:pt x="6680" y="7456"/>
                </a:cubicBezTo>
                <a:close/>
                <a:moveTo>
                  <a:pt x="17092" y="7510"/>
                </a:moveTo>
                <a:cubicBezTo>
                  <a:pt x="17109" y="7511"/>
                  <a:pt x="17146" y="7478"/>
                  <a:pt x="17143" y="7466"/>
                </a:cubicBezTo>
                <a:cubicBezTo>
                  <a:pt x="17138" y="7442"/>
                  <a:pt x="17116" y="7409"/>
                  <a:pt x="17095" y="7404"/>
                </a:cubicBezTo>
                <a:cubicBezTo>
                  <a:pt x="17076" y="7400"/>
                  <a:pt x="17050" y="7428"/>
                  <a:pt x="17005" y="7454"/>
                </a:cubicBezTo>
                <a:cubicBezTo>
                  <a:pt x="17047" y="7483"/>
                  <a:pt x="17069" y="7509"/>
                  <a:pt x="17092" y="7510"/>
                </a:cubicBezTo>
                <a:close/>
                <a:moveTo>
                  <a:pt x="17387" y="7458"/>
                </a:moveTo>
                <a:cubicBezTo>
                  <a:pt x="17388" y="7440"/>
                  <a:pt x="17356" y="7403"/>
                  <a:pt x="17344" y="7405"/>
                </a:cubicBezTo>
                <a:cubicBezTo>
                  <a:pt x="17320" y="7409"/>
                  <a:pt x="17287" y="7431"/>
                  <a:pt x="17281" y="7452"/>
                </a:cubicBezTo>
                <a:cubicBezTo>
                  <a:pt x="17276" y="7470"/>
                  <a:pt x="17303" y="7497"/>
                  <a:pt x="17329" y="7543"/>
                </a:cubicBezTo>
                <a:cubicBezTo>
                  <a:pt x="17359" y="7501"/>
                  <a:pt x="17385" y="7480"/>
                  <a:pt x="17387" y="7458"/>
                </a:cubicBezTo>
                <a:close/>
                <a:moveTo>
                  <a:pt x="17632" y="7458"/>
                </a:moveTo>
                <a:cubicBezTo>
                  <a:pt x="17629" y="7436"/>
                  <a:pt x="17598" y="7411"/>
                  <a:pt x="17575" y="7404"/>
                </a:cubicBezTo>
                <a:cubicBezTo>
                  <a:pt x="17564" y="7400"/>
                  <a:pt x="17528" y="7434"/>
                  <a:pt x="17527" y="7452"/>
                </a:cubicBezTo>
                <a:cubicBezTo>
                  <a:pt x="17525" y="7474"/>
                  <a:pt x="17549" y="7498"/>
                  <a:pt x="17574" y="7543"/>
                </a:cubicBezTo>
                <a:cubicBezTo>
                  <a:pt x="17604" y="7501"/>
                  <a:pt x="17635" y="7477"/>
                  <a:pt x="17632" y="7458"/>
                </a:cubicBezTo>
                <a:close/>
                <a:moveTo>
                  <a:pt x="18511" y="7719"/>
                </a:moveTo>
                <a:cubicBezTo>
                  <a:pt x="18509" y="7755"/>
                  <a:pt x="18541" y="7777"/>
                  <a:pt x="18574" y="7766"/>
                </a:cubicBezTo>
                <a:cubicBezTo>
                  <a:pt x="18594" y="7760"/>
                  <a:pt x="18620" y="7729"/>
                  <a:pt x="18619" y="7712"/>
                </a:cubicBezTo>
                <a:cubicBezTo>
                  <a:pt x="18617" y="7689"/>
                  <a:pt x="18590" y="7668"/>
                  <a:pt x="18561" y="7626"/>
                </a:cubicBezTo>
                <a:cubicBezTo>
                  <a:pt x="18535" y="7671"/>
                  <a:pt x="18512" y="7695"/>
                  <a:pt x="18511" y="7719"/>
                </a:cubicBezTo>
                <a:close/>
                <a:moveTo>
                  <a:pt x="18863" y="7709"/>
                </a:moveTo>
                <a:cubicBezTo>
                  <a:pt x="18858" y="7688"/>
                  <a:pt x="18826" y="7665"/>
                  <a:pt x="18802" y="7660"/>
                </a:cubicBezTo>
                <a:cubicBezTo>
                  <a:pt x="18790" y="7657"/>
                  <a:pt x="18756" y="7694"/>
                  <a:pt x="18757" y="7712"/>
                </a:cubicBezTo>
                <a:cubicBezTo>
                  <a:pt x="18758" y="7735"/>
                  <a:pt x="18784" y="7756"/>
                  <a:pt x="18813" y="7799"/>
                </a:cubicBezTo>
                <a:cubicBezTo>
                  <a:pt x="18840" y="7754"/>
                  <a:pt x="18868" y="7728"/>
                  <a:pt x="18863" y="7709"/>
                </a:cubicBezTo>
                <a:close/>
                <a:moveTo>
                  <a:pt x="19061" y="7660"/>
                </a:moveTo>
                <a:cubicBezTo>
                  <a:pt x="19040" y="7660"/>
                  <a:pt x="19010" y="7687"/>
                  <a:pt x="19000" y="7709"/>
                </a:cubicBezTo>
                <a:cubicBezTo>
                  <a:pt x="18995" y="7720"/>
                  <a:pt x="19023" y="7760"/>
                  <a:pt x="19040" y="7764"/>
                </a:cubicBezTo>
                <a:cubicBezTo>
                  <a:pt x="19063" y="7768"/>
                  <a:pt x="19090" y="7749"/>
                  <a:pt x="19138" y="7730"/>
                </a:cubicBezTo>
                <a:cubicBezTo>
                  <a:pt x="19100" y="7694"/>
                  <a:pt x="19081" y="7660"/>
                  <a:pt x="19061" y="7660"/>
                </a:cubicBezTo>
                <a:close/>
                <a:moveTo>
                  <a:pt x="19306" y="7659"/>
                </a:moveTo>
                <a:cubicBezTo>
                  <a:pt x="19285" y="7663"/>
                  <a:pt x="19269" y="7696"/>
                  <a:pt x="19251" y="7716"/>
                </a:cubicBezTo>
                <a:cubicBezTo>
                  <a:pt x="19271" y="7734"/>
                  <a:pt x="19291" y="7764"/>
                  <a:pt x="19312" y="7766"/>
                </a:cubicBezTo>
                <a:cubicBezTo>
                  <a:pt x="19332" y="7768"/>
                  <a:pt x="19354" y="7738"/>
                  <a:pt x="19393" y="7709"/>
                </a:cubicBezTo>
                <a:cubicBezTo>
                  <a:pt x="19351" y="7683"/>
                  <a:pt x="19326" y="7655"/>
                  <a:pt x="19306" y="7659"/>
                </a:cubicBezTo>
                <a:close/>
                <a:moveTo>
                  <a:pt x="19501" y="7714"/>
                </a:moveTo>
                <a:cubicBezTo>
                  <a:pt x="19503" y="7735"/>
                  <a:pt x="19537" y="7767"/>
                  <a:pt x="19555" y="7766"/>
                </a:cubicBezTo>
                <a:cubicBezTo>
                  <a:pt x="19575" y="7764"/>
                  <a:pt x="19606" y="7732"/>
                  <a:pt x="19608" y="7711"/>
                </a:cubicBezTo>
                <a:cubicBezTo>
                  <a:pt x="19610" y="7690"/>
                  <a:pt x="19580" y="7668"/>
                  <a:pt x="19551" y="7629"/>
                </a:cubicBezTo>
                <a:cubicBezTo>
                  <a:pt x="19525" y="7669"/>
                  <a:pt x="19498" y="7694"/>
                  <a:pt x="19501" y="7714"/>
                </a:cubicBezTo>
                <a:close/>
                <a:moveTo>
                  <a:pt x="19743" y="7709"/>
                </a:moveTo>
                <a:cubicBezTo>
                  <a:pt x="19744" y="7730"/>
                  <a:pt x="19774" y="7764"/>
                  <a:pt x="19794" y="7765"/>
                </a:cubicBezTo>
                <a:cubicBezTo>
                  <a:pt x="19812" y="7767"/>
                  <a:pt x="19847" y="7736"/>
                  <a:pt x="19850" y="7715"/>
                </a:cubicBezTo>
                <a:cubicBezTo>
                  <a:pt x="19853" y="7695"/>
                  <a:pt x="19826" y="7670"/>
                  <a:pt x="19802" y="7628"/>
                </a:cubicBezTo>
                <a:cubicBezTo>
                  <a:pt x="19772" y="7667"/>
                  <a:pt x="19742" y="7689"/>
                  <a:pt x="19743" y="7709"/>
                </a:cubicBezTo>
                <a:close/>
                <a:moveTo>
                  <a:pt x="20042" y="7766"/>
                </a:moveTo>
                <a:cubicBezTo>
                  <a:pt x="20063" y="7763"/>
                  <a:pt x="20081" y="7731"/>
                  <a:pt x="20100" y="7712"/>
                </a:cubicBezTo>
                <a:cubicBezTo>
                  <a:pt x="20080" y="7693"/>
                  <a:pt x="20062" y="7661"/>
                  <a:pt x="20041" y="7658"/>
                </a:cubicBezTo>
                <a:cubicBezTo>
                  <a:pt x="20021" y="7656"/>
                  <a:pt x="19998" y="7686"/>
                  <a:pt x="19958" y="7714"/>
                </a:cubicBezTo>
                <a:cubicBezTo>
                  <a:pt x="19998" y="7741"/>
                  <a:pt x="20022" y="7769"/>
                  <a:pt x="20042" y="7766"/>
                </a:cubicBezTo>
                <a:close/>
                <a:moveTo>
                  <a:pt x="20295" y="7659"/>
                </a:moveTo>
                <a:cubicBezTo>
                  <a:pt x="20274" y="7658"/>
                  <a:pt x="20250" y="7687"/>
                  <a:pt x="20228" y="7702"/>
                </a:cubicBezTo>
                <a:cubicBezTo>
                  <a:pt x="20243" y="7724"/>
                  <a:pt x="20255" y="7759"/>
                  <a:pt x="20276" y="7766"/>
                </a:cubicBezTo>
                <a:cubicBezTo>
                  <a:pt x="20295" y="7772"/>
                  <a:pt x="20323" y="7748"/>
                  <a:pt x="20369" y="7729"/>
                </a:cubicBezTo>
                <a:cubicBezTo>
                  <a:pt x="20333" y="7694"/>
                  <a:pt x="20315" y="7660"/>
                  <a:pt x="20295" y="7659"/>
                </a:cubicBezTo>
                <a:close/>
                <a:moveTo>
                  <a:pt x="20538" y="7658"/>
                </a:moveTo>
                <a:cubicBezTo>
                  <a:pt x="20517" y="7662"/>
                  <a:pt x="20500" y="7695"/>
                  <a:pt x="20482" y="7716"/>
                </a:cubicBezTo>
                <a:cubicBezTo>
                  <a:pt x="20503" y="7734"/>
                  <a:pt x="20522" y="7765"/>
                  <a:pt x="20544" y="7767"/>
                </a:cubicBezTo>
                <a:cubicBezTo>
                  <a:pt x="20564" y="7768"/>
                  <a:pt x="20586" y="7738"/>
                  <a:pt x="20626" y="7709"/>
                </a:cubicBezTo>
                <a:cubicBezTo>
                  <a:pt x="20583" y="7683"/>
                  <a:pt x="20558" y="7654"/>
                  <a:pt x="20538" y="7658"/>
                </a:cubicBezTo>
                <a:close/>
                <a:moveTo>
                  <a:pt x="20782" y="7658"/>
                </a:moveTo>
                <a:cubicBezTo>
                  <a:pt x="20761" y="7662"/>
                  <a:pt x="20731" y="7697"/>
                  <a:pt x="20732" y="7717"/>
                </a:cubicBezTo>
                <a:cubicBezTo>
                  <a:pt x="20733" y="7735"/>
                  <a:pt x="20768" y="7766"/>
                  <a:pt x="20790" y="7767"/>
                </a:cubicBezTo>
                <a:cubicBezTo>
                  <a:pt x="20810" y="7767"/>
                  <a:pt x="20832" y="7737"/>
                  <a:pt x="20871" y="7708"/>
                </a:cubicBezTo>
                <a:cubicBezTo>
                  <a:pt x="20828" y="7682"/>
                  <a:pt x="20802" y="7654"/>
                  <a:pt x="20782" y="7658"/>
                </a:cubicBezTo>
                <a:close/>
                <a:moveTo>
                  <a:pt x="20974" y="7713"/>
                </a:moveTo>
                <a:cubicBezTo>
                  <a:pt x="20976" y="7735"/>
                  <a:pt x="21010" y="7766"/>
                  <a:pt x="21030" y="7767"/>
                </a:cubicBezTo>
                <a:cubicBezTo>
                  <a:pt x="21049" y="7767"/>
                  <a:pt x="21081" y="7732"/>
                  <a:pt x="21083" y="7711"/>
                </a:cubicBezTo>
                <a:cubicBezTo>
                  <a:pt x="21085" y="7691"/>
                  <a:pt x="21055" y="7667"/>
                  <a:pt x="21027" y="7628"/>
                </a:cubicBezTo>
                <a:cubicBezTo>
                  <a:pt x="21000" y="7668"/>
                  <a:pt x="20971" y="7693"/>
                  <a:pt x="20974" y="7713"/>
                </a:cubicBezTo>
                <a:close/>
                <a:moveTo>
                  <a:pt x="21328" y="7719"/>
                </a:moveTo>
                <a:cubicBezTo>
                  <a:pt x="21328" y="7697"/>
                  <a:pt x="21297" y="7676"/>
                  <a:pt x="21279" y="7654"/>
                </a:cubicBezTo>
                <a:cubicBezTo>
                  <a:pt x="21258" y="7672"/>
                  <a:pt x="21224" y="7686"/>
                  <a:pt x="21219" y="7708"/>
                </a:cubicBezTo>
                <a:cubicBezTo>
                  <a:pt x="21215" y="7728"/>
                  <a:pt x="21241" y="7755"/>
                  <a:pt x="21264" y="7798"/>
                </a:cubicBezTo>
                <a:cubicBezTo>
                  <a:pt x="21297" y="7760"/>
                  <a:pt x="21329" y="7739"/>
                  <a:pt x="21328" y="7719"/>
                </a:cubicBezTo>
                <a:close/>
                <a:moveTo>
                  <a:pt x="21571" y="7712"/>
                </a:moveTo>
                <a:cubicBezTo>
                  <a:pt x="21568" y="7690"/>
                  <a:pt x="21535" y="7673"/>
                  <a:pt x="21514" y="7653"/>
                </a:cubicBezTo>
                <a:cubicBezTo>
                  <a:pt x="21495" y="7674"/>
                  <a:pt x="21463" y="7693"/>
                  <a:pt x="21461" y="7715"/>
                </a:cubicBezTo>
                <a:cubicBezTo>
                  <a:pt x="21459" y="7735"/>
                  <a:pt x="21490" y="7758"/>
                  <a:pt x="21520" y="7799"/>
                </a:cubicBezTo>
                <a:cubicBezTo>
                  <a:pt x="21546" y="7757"/>
                  <a:pt x="21574" y="7732"/>
                  <a:pt x="21571" y="7712"/>
                </a:cubicBezTo>
                <a:close/>
                <a:moveTo>
                  <a:pt x="21717" y="7707"/>
                </a:moveTo>
                <a:cubicBezTo>
                  <a:pt x="21718" y="7729"/>
                  <a:pt x="21745" y="7760"/>
                  <a:pt x="21767" y="7768"/>
                </a:cubicBezTo>
                <a:cubicBezTo>
                  <a:pt x="21801" y="7779"/>
                  <a:pt x="21830" y="7754"/>
                  <a:pt x="21828" y="7719"/>
                </a:cubicBezTo>
                <a:cubicBezTo>
                  <a:pt x="21826" y="7694"/>
                  <a:pt x="21804" y="7671"/>
                  <a:pt x="21780" y="7627"/>
                </a:cubicBezTo>
                <a:cubicBezTo>
                  <a:pt x="21748" y="7665"/>
                  <a:pt x="21717" y="7686"/>
                  <a:pt x="21717" y="7707"/>
                </a:cubicBezTo>
                <a:close/>
                <a:moveTo>
                  <a:pt x="10683" y="16276"/>
                </a:moveTo>
                <a:cubicBezTo>
                  <a:pt x="10643" y="16267"/>
                  <a:pt x="10615" y="16297"/>
                  <a:pt x="10621" y="16335"/>
                </a:cubicBezTo>
                <a:cubicBezTo>
                  <a:pt x="10624" y="16357"/>
                  <a:pt x="10655" y="16387"/>
                  <a:pt x="10677" y="16389"/>
                </a:cubicBezTo>
                <a:cubicBezTo>
                  <a:pt x="10698" y="16392"/>
                  <a:pt x="10722" y="16364"/>
                  <a:pt x="10762" y="16339"/>
                </a:cubicBezTo>
                <a:cubicBezTo>
                  <a:pt x="10726" y="16309"/>
                  <a:pt x="10707" y="16282"/>
                  <a:pt x="10683" y="16276"/>
                </a:cubicBezTo>
                <a:close/>
                <a:moveTo>
                  <a:pt x="22562" y="7718"/>
                </a:moveTo>
                <a:cubicBezTo>
                  <a:pt x="22569" y="7679"/>
                  <a:pt x="22541" y="7649"/>
                  <a:pt x="22503" y="7656"/>
                </a:cubicBezTo>
                <a:cubicBezTo>
                  <a:pt x="22481" y="7660"/>
                  <a:pt x="22452" y="7691"/>
                  <a:pt x="22449" y="7713"/>
                </a:cubicBezTo>
                <a:cubicBezTo>
                  <a:pt x="22446" y="7733"/>
                  <a:pt x="22475" y="7757"/>
                  <a:pt x="22500" y="7797"/>
                </a:cubicBezTo>
                <a:cubicBezTo>
                  <a:pt x="22530" y="7760"/>
                  <a:pt x="22557" y="7741"/>
                  <a:pt x="22562" y="7718"/>
                </a:cubicBezTo>
                <a:close/>
                <a:moveTo>
                  <a:pt x="22818" y="7711"/>
                </a:moveTo>
                <a:cubicBezTo>
                  <a:pt x="22820" y="7673"/>
                  <a:pt x="22789" y="7644"/>
                  <a:pt x="22751" y="7657"/>
                </a:cubicBezTo>
                <a:cubicBezTo>
                  <a:pt x="22730" y="7664"/>
                  <a:pt x="22706" y="7698"/>
                  <a:pt x="22706" y="7720"/>
                </a:cubicBezTo>
                <a:cubicBezTo>
                  <a:pt x="22705" y="7740"/>
                  <a:pt x="22736" y="7761"/>
                  <a:pt x="22766" y="7797"/>
                </a:cubicBezTo>
                <a:cubicBezTo>
                  <a:pt x="22791" y="7757"/>
                  <a:pt x="22817" y="7735"/>
                  <a:pt x="22818" y="7711"/>
                </a:cubicBezTo>
                <a:close/>
                <a:moveTo>
                  <a:pt x="18807" y="4451"/>
                </a:moveTo>
                <a:cubicBezTo>
                  <a:pt x="18786" y="4455"/>
                  <a:pt x="18756" y="4490"/>
                  <a:pt x="18757" y="4510"/>
                </a:cubicBezTo>
                <a:cubicBezTo>
                  <a:pt x="18757" y="4529"/>
                  <a:pt x="18793" y="4559"/>
                  <a:pt x="18814" y="4560"/>
                </a:cubicBezTo>
                <a:cubicBezTo>
                  <a:pt x="18835" y="4561"/>
                  <a:pt x="18857" y="4531"/>
                  <a:pt x="18896" y="4501"/>
                </a:cubicBezTo>
                <a:cubicBezTo>
                  <a:pt x="18853" y="4476"/>
                  <a:pt x="18827" y="4448"/>
                  <a:pt x="18807" y="4451"/>
                </a:cubicBezTo>
                <a:close/>
                <a:moveTo>
                  <a:pt x="18569" y="4452"/>
                </a:moveTo>
                <a:cubicBezTo>
                  <a:pt x="18548" y="4454"/>
                  <a:pt x="18528" y="4484"/>
                  <a:pt x="18508" y="4502"/>
                </a:cubicBezTo>
                <a:cubicBezTo>
                  <a:pt x="18526" y="4523"/>
                  <a:pt x="18541" y="4555"/>
                  <a:pt x="18562" y="4559"/>
                </a:cubicBezTo>
                <a:cubicBezTo>
                  <a:pt x="18582" y="4563"/>
                  <a:pt x="18607" y="4537"/>
                  <a:pt x="18650" y="4512"/>
                </a:cubicBezTo>
                <a:cubicBezTo>
                  <a:pt x="18611" y="4481"/>
                  <a:pt x="18589" y="4451"/>
                  <a:pt x="18569" y="4452"/>
                </a:cubicBezTo>
                <a:close/>
                <a:moveTo>
                  <a:pt x="11173" y="4451"/>
                </a:moveTo>
                <a:cubicBezTo>
                  <a:pt x="11151" y="4456"/>
                  <a:pt x="11136" y="4489"/>
                  <a:pt x="11118" y="4510"/>
                </a:cubicBezTo>
                <a:cubicBezTo>
                  <a:pt x="11138" y="4528"/>
                  <a:pt x="11159" y="4558"/>
                  <a:pt x="11180" y="4559"/>
                </a:cubicBezTo>
                <a:cubicBezTo>
                  <a:pt x="11200" y="4560"/>
                  <a:pt x="11222" y="4531"/>
                  <a:pt x="11262" y="4500"/>
                </a:cubicBezTo>
                <a:cubicBezTo>
                  <a:pt x="11218" y="4475"/>
                  <a:pt x="11192" y="4447"/>
                  <a:pt x="11173" y="4451"/>
                </a:cubicBezTo>
                <a:close/>
                <a:moveTo>
                  <a:pt x="11171" y="16276"/>
                </a:moveTo>
                <a:cubicBezTo>
                  <a:pt x="11131" y="16267"/>
                  <a:pt x="11103" y="16297"/>
                  <a:pt x="11109" y="16335"/>
                </a:cubicBezTo>
                <a:cubicBezTo>
                  <a:pt x="11112" y="16357"/>
                  <a:pt x="11143" y="16387"/>
                  <a:pt x="11165" y="16389"/>
                </a:cubicBezTo>
                <a:cubicBezTo>
                  <a:pt x="11186" y="16392"/>
                  <a:pt x="11210" y="16364"/>
                  <a:pt x="11250" y="16339"/>
                </a:cubicBezTo>
                <a:cubicBezTo>
                  <a:pt x="11214" y="16309"/>
                  <a:pt x="11195" y="16282"/>
                  <a:pt x="11171" y="16276"/>
                </a:cubicBezTo>
                <a:close/>
                <a:moveTo>
                  <a:pt x="21280" y="4449"/>
                </a:moveTo>
                <a:cubicBezTo>
                  <a:pt x="21240" y="4439"/>
                  <a:pt x="21212" y="4469"/>
                  <a:pt x="21217" y="4506"/>
                </a:cubicBezTo>
                <a:cubicBezTo>
                  <a:pt x="21220" y="4528"/>
                  <a:pt x="21250" y="4558"/>
                  <a:pt x="21272" y="4562"/>
                </a:cubicBezTo>
                <a:cubicBezTo>
                  <a:pt x="21292" y="4564"/>
                  <a:pt x="21317" y="4537"/>
                  <a:pt x="21357" y="4513"/>
                </a:cubicBezTo>
                <a:cubicBezTo>
                  <a:pt x="21322" y="4482"/>
                  <a:pt x="21304" y="4455"/>
                  <a:pt x="21280" y="4449"/>
                </a:cubicBezTo>
                <a:close/>
                <a:moveTo>
                  <a:pt x="21032" y="4449"/>
                </a:moveTo>
                <a:cubicBezTo>
                  <a:pt x="20993" y="4443"/>
                  <a:pt x="20964" y="4472"/>
                  <a:pt x="20972" y="4510"/>
                </a:cubicBezTo>
                <a:cubicBezTo>
                  <a:pt x="20977" y="4532"/>
                  <a:pt x="21009" y="4560"/>
                  <a:pt x="21031" y="4562"/>
                </a:cubicBezTo>
                <a:cubicBezTo>
                  <a:pt x="21051" y="4563"/>
                  <a:pt x="21074" y="4534"/>
                  <a:pt x="21112" y="4508"/>
                </a:cubicBezTo>
                <a:cubicBezTo>
                  <a:pt x="21075" y="4479"/>
                  <a:pt x="21055" y="4453"/>
                  <a:pt x="21032" y="4449"/>
                </a:cubicBezTo>
                <a:close/>
                <a:moveTo>
                  <a:pt x="20784" y="4449"/>
                </a:moveTo>
                <a:cubicBezTo>
                  <a:pt x="20745" y="4445"/>
                  <a:pt x="20719" y="4477"/>
                  <a:pt x="20730" y="4514"/>
                </a:cubicBezTo>
                <a:cubicBezTo>
                  <a:pt x="20736" y="4535"/>
                  <a:pt x="20770" y="4561"/>
                  <a:pt x="20792" y="4561"/>
                </a:cubicBezTo>
                <a:cubicBezTo>
                  <a:pt x="20812" y="4561"/>
                  <a:pt x="20833" y="4531"/>
                  <a:pt x="20870" y="4502"/>
                </a:cubicBezTo>
                <a:cubicBezTo>
                  <a:pt x="20830" y="4476"/>
                  <a:pt x="20808" y="4451"/>
                  <a:pt x="20784" y="4449"/>
                </a:cubicBezTo>
                <a:close/>
                <a:moveTo>
                  <a:pt x="20540" y="4449"/>
                </a:moveTo>
                <a:cubicBezTo>
                  <a:pt x="20502" y="4446"/>
                  <a:pt x="20472" y="4476"/>
                  <a:pt x="20484" y="4514"/>
                </a:cubicBezTo>
                <a:cubicBezTo>
                  <a:pt x="20491" y="4536"/>
                  <a:pt x="20525" y="4561"/>
                  <a:pt x="20547" y="4561"/>
                </a:cubicBezTo>
                <a:cubicBezTo>
                  <a:pt x="20567" y="4561"/>
                  <a:pt x="20588" y="4531"/>
                  <a:pt x="20624" y="4502"/>
                </a:cubicBezTo>
                <a:cubicBezTo>
                  <a:pt x="20585" y="4476"/>
                  <a:pt x="20563" y="4450"/>
                  <a:pt x="20540" y="4449"/>
                </a:cubicBezTo>
                <a:close/>
                <a:moveTo>
                  <a:pt x="20288" y="4451"/>
                </a:moveTo>
                <a:cubicBezTo>
                  <a:pt x="20266" y="4453"/>
                  <a:pt x="20246" y="4485"/>
                  <a:pt x="20226" y="4504"/>
                </a:cubicBezTo>
                <a:cubicBezTo>
                  <a:pt x="20245" y="4524"/>
                  <a:pt x="20261" y="4557"/>
                  <a:pt x="20283" y="4561"/>
                </a:cubicBezTo>
                <a:cubicBezTo>
                  <a:pt x="20303" y="4564"/>
                  <a:pt x="20329" y="4536"/>
                  <a:pt x="20371" y="4510"/>
                </a:cubicBezTo>
                <a:cubicBezTo>
                  <a:pt x="20331" y="4480"/>
                  <a:pt x="20308" y="4449"/>
                  <a:pt x="20288" y="4451"/>
                </a:cubicBezTo>
                <a:close/>
                <a:moveTo>
                  <a:pt x="20040" y="4451"/>
                </a:moveTo>
                <a:cubicBezTo>
                  <a:pt x="20019" y="4454"/>
                  <a:pt x="19987" y="4488"/>
                  <a:pt x="19988" y="4509"/>
                </a:cubicBezTo>
                <a:cubicBezTo>
                  <a:pt x="19988" y="4528"/>
                  <a:pt x="20023" y="4559"/>
                  <a:pt x="20044" y="4561"/>
                </a:cubicBezTo>
                <a:cubicBezTo>
                  <a:pt x="20065" y="4562"/>
                  <a:pt x="20088" y="4532"/>
                  <a:pt x="20128" y="4503"/>
                </a:cubicBezTo>
                <a:cubicBezTo>
                  <a:pt x="20086" y="4476"/>
                  <a:pt x="20060" y="4448"/>
                  <a:pt x="20040" y="4451"/>
                </a:cubicBezTo>
                <a:close/>
                <a:moveTo>
                  <a:pt x="19800" y="4451"/>
                </a:moveTo>
                <a:cubicBezTo>
                  <a:pt x="19778" y="4453"/>
                  <a:pt x="19758" y="4485"/>
                  <a:pt x="19738" y="4504"/>
                </a:cubicBezTo>
                <a:cubicBezTo>
                  <a:pt x="19757" y="4524"/>
                  <a:pt x="19773" y="4557"/>
                  <a:pt x="19795" y="4561"/>
                </a:cubicBezTo>
                <a:cubicBezTo>
                  <a:pt x="19815" y="4564"/>
                  <a:pt x="19841" y="4536"/>
                  <a:pt x="19883" y="4510"/>
                </a:cubicBezTo>
                <a:cubicBezTo>
                  <a:pt x="19843" y="4480"/>
                  <a:pt x="19820" y="4449"/>
                  <a:pt x="19800" y="4451"/>
                </a:cubicBezTo>
                <a:close/>
                <a:moveTo>
                  <a:pt x="19557" y="4451"/>
                </a:moveTo>
                <a:cubicBezTo>
                  <a:pt x="19535" y="4452"/>
                  <a:pt x="19501" y="4484"/>
                  <a:pt x="19500" y="4504"/>
                </a:cubicBezTo>
                <a:cubicBezTo>
                  <a:pt x="19498" y="4523"/>
                  <a:pt x="19531" y="4557"/>
                  <a:pt x="19552" y="4561"/>
                </a:cubicBezTo>
                <a:cubicBezTo>
                  <a:pt x="19572" y="4564"/>
                  <a:pt x="19598" y="4536"/>
                  <a:pt x="19640" y="4510"/>
                </a:cubicBezTo>
                <a:cubicBezTo>
                  <a:pt x="19600" y="4480"/>
                  <a:pt x="19577" y="4449"/>
                  <a:pt x="19557" y="4451"/>
                </a:cubicBezTo>
                <a:close/>
                <a:moveTo>
                  <a:pt x="19363" y="4502"/>
                </a:moveTo>
                <a:cubicBezTo>
                  <a:pt x="19358" y="4480"/>
                  <a:pt x="19325" y="4465"/>
                  <a:pt x="19304" y="4447"/>
                </a:cubicBezTo>
                <a:cubicBezTo>
                  <a:pt x="19286" y="4469"/>
                  <a:pt x="19255" y="4490"/>
                  <a:pt x="19254" y="4511"/>
                </a:cubicBezTo>
                <a:cubicBezTo>
                  <a:pt x="19253" y="4532"/>
                  <a:pt x="19285" y="4553"/>
                  <a:pt x="19317" y="4592"/>
                </a:cubicBezTo>
                <a:cubicBezTo>
                  <a:pt x="19341" y="4548"/>
                  <a:pt x="19368" y="4522"/>
                  <a:pt x="19363" y="4502"/>
                </a:cubicBezTo>
                <a:close/>
                <a:moveTo>
                  <a:pt x="19059" y="4452"/>
                </a:moveTo>
                <a:cubicBezTo>
                  <a:pt x="19038" y="4452"/>
                  <a:pt x="19017" y="4483"/>
                  <a:pt x="18995" y="4500"/>
                </a:cubicBezTo>
                <a:cubicBezTo>
                  <a:pt x="19013" y="4521"/>
                  <a:pt x="19027" y="4555"/>
                  <a:pt x="19048" y="4560"/>
                </a:cubicBezTo>
                <a:cubicBezTo>
                  <a:pt x="19068" y="4564"/>
                  <a:pt x="19095" y="4538"/>
                  <a:pt x="19138" y="4515"/>
                </a:cubicBezTo>
                <a:cubicBezTo>
                  <a:pt x="19100" y="4483"/>
                  <a:pt x="19079" y="4451"/>
                  <a:pt x="19059" y="4452"/>
                </a:cubicBezTo>
                <a:close/>
                <a:moveTo>
                  <a:pt x="10863" y="16329"/>
                </a:moveTo>
                <a:cubicBezTo>
                  <a:pt x="10855" y="16369"/>
                  <a:pt x="10885" y="16397"/>
                  <a:pt x="10923" y="16390"/>
                </a:cubicBezTo>
                <a:cubicBezTo>
                  <a:pt x="10945" y="16386"/>
                  <a:pt x="10974" y="16354"/>
                  <a:pt x="10977" y="16333"/>
                </a:cubicBezTo>
                <a:cubicBezTo>
                  <a:pt x="10979" y="16312"/>
                  <a:pt x="10950" y="16288"/>
                  <a:pt x="10924" y="16249"/>
                </a:cubicBezTo>
                <a:cubicBezTo>
                  <a:pt x="10895" y="16286"/>
                  <a:pt x="10868" y="16305"/>
                  <a:pt x="10863" y="16329"/>
                </a:cubicBezTo>
                <a:close/>
                <a:moveTo>
                  <a:pt x="16888" y="7709"/>
                </a:moveTo>
                <a:cubicBezTo>
                  <a:pt x="16883" y="7688"/>
                  <a:pt x="16850" y="7665"/>
                  <a:pt x="16827" y="7660"/>
                </a:cubicBezTo>
                <a:cubicBezTo>
                  <a:pt x="16815" y="7658"/>
                  <a:pt x="16782" y="7694"/>
                  <a:pt x="16782" y="7712"/>
                </a:cubicBezTo>
                <a:cubicBezTo>
                  <a:pt x="16783" y="7734"/>
                  <a:pt x="16809" y="7756"/>
                  <a:pt x="16838" y="7798"/>
                </a:cubicBezTo>
                <a:cubicBezTo>
                  <a:pt x="16864" y="7754"/>
                  <a:pt x="16892" y="7728"/>
                  <a:pt x="16888" y="7709"/>
                </a:cubicBezTo>
                <a:close/>
                <a:moveTo>
                  <a:pt x="17083" y="7659"/>
                </a:moveTo>
                <a:cubicBezTo>
                  <a:pt x="17048" y="7658"/>
                  <a:pt x="17026" y="7690"/>
                  <a:pt x="17038" y="7723"/>
                </a:cubicBezTo>
                <a:cubicBezTo>
                  <a:pt x="17045" y="7742"/>
                  <a:pt x="17075" y="7767"/>
                  <a:pt x="17092" y="7765"/>
                </a:cubicBezTo>
                <a:cubicBezTo>
                  <a:pt x="17115" y="7763"/>
                  <a:pt x="17136" y="7737"/>
                  <a:pt x="17176" y="7706"/>
                </a:cubicBezTo>
                <a:cubicBezTo>
                  <a:pt x="17131" y="7682"/>
                  <a:pt x="17107" y="7659"/>
                  <a:pt x="17083" y="7659"/>
                </a:cubicBezTo>
                <a:close/>
                <a:moveTo>
                  <a:pt x="17386" y="7709"/>
                </a:moveTo>
                <a:cubicBezTo>
                  <a:pt x="17386" y="7691"/>
                  <a:pt x="17351" y="7657"/>
                  <a:pt x="17340" y="7660"/>
                </a:cubicBezTo>
                <a:cubicBezTo>
                  <a:pt x="17316" y="7666"/>
                  <a:pt x="17284" y="7690"/>
                  <a:pt x="17281" y="7711"/>
                </a:cubicBezTo>
                <a:cubicBezTo>
                  <a:pt x="17277" y="7730"/>
                  <a:pt x="17307" y="7755"/>
                  <a:pt x="17336" y="7798"/>
                </a:cubicBezTo>
                <a:cubicBezTo>
                  <a:pt x="17362" y="7755"/>
                  <a:pt x="17386" y="7732"/>
                  <a:pt x="17386" y="7709"/>
                </a:cubicBezTo>
                <a:close/>
                <a:moveTo>
                  <a:pt x="17581" y="7660"/>
                </a:moveTo>
                <a:cubicBezTo>
                  <a:pt x="17560" y="7661"/>
                  <a:pt x="17534" y="7691"/>
                  <a:pt x="17526" y="7715"/>
                </a:cubicBezTo>
                <a:cubicBezTo>
                  <a:pt x="17522" y="7726"/>
                  <a:pt x="17554" y="7764"/>
                  <a:pt x="17571" y="7765"/>
                </a:cubicBezTo>
                <a:cubicBezTo>
                  <a:pt x="17594" y="7766"/>
                  <a:pt x="17619" y="7744"/>
                  <a:pt x="17664" y="7720"/>
                </a:cubicBezTo>
                <a:cubicBezTo>
                  <a:pt x="17623" y="7689"/>
                  <a:pt x="17601" y="7658"/>
                  <a:pt x="17581" y="7660"/>
                </a:cubicBezTo>
                <a:close/>
                <a:moveTo>
                  <a:pt x="17874" y="7705"/>
                </a:moveTo>
                <a:cubicBezTo>
                  <a:pt x="17872" y="7687"/>
                  <a:pt x="17834" y="7655"/>
                  <a:pt x="17823" y="7659"/>
                </a:cubicBezTo>
                <a:cubicBezTo>
                  <a:pt x="17800" y="7668"/>
                  <a:pt x="17771" y="7694"/>
                  <a:pt x="17769" y="7716"/>
                </a:cubicBezTo>
                <a:cubicBezTo>
                  <a:pt x="17767" y="7735"/>
                  <a:pt x="17798" y="7757"/>
                  <a:pt x="17831" y="7799"/>
                </a:cubicBezTo>
                <a:cubicBezTo>
                  <a:pt x="17854" y="7752"/>
                  <a:pt x="17876" y="7727"/>
                  <a:pt x="17874" y="7705"/>
                </a:cubicBezTo>
                <a:close/>
                <a:moveTo>
                  <a:pt x="18062" y="7659"/>
                </a:moveTo>
                <a:cubicBezTo>
                  <a:pt x="18027" y="7656"/>
                  <a:pt x="18004" y="7686"/>
                  <a:pt x="18014" y="7720"/>
                </a:cubicBezTo>
                <a:cubicBezTo>
                  <a:pt x="18019" y="7739"/>
                  <a:pt x="18048" y="7766"/>
                  <a:pt x="18065" y="7765"/>
                </a:cubicBezTo>
                <a:cubicBezTo>
                  <a:pt x="18089" y="7764"/>
                  <a:pt x="18110" y="7739"/>
                  <a:pt x="18152" y="7711"/>
                </a:cubicBezTo>
                <a:cubicBezTo>
                  <a:pt x="18108" y="7684"/>
                  <a:pt x="18086" y="7660"/>
                  <a:pt x="18062" y="7659"/>
                </a:cubicBezTo>
                <a:close/>
                <a:moveTo>
                  <a:pt x="18270" y="7720"/>
                </a:moveTo>
                <a:cubicBezTo>
                  <a:pt x="18271" y="7737"/>
                  <a:pt x="18309" y="7770"/>
                  <a:pt x="18320" y="7766"/>
                </a:cubicBezTo>
                <a:cubicBezTo>
                  <a:pt x="18344" y="7758"/>
                  <a:pt x="18374" y="7732"/>
                  <a:pt x="18376" y="7711"/>
                </a:cubicBezTo>
                <a:cubicBezTo>
                  <a:pt x="18378" y="7690"/>
                  <a:pt x="18347" y="7668"/>
                  <a:pt x="18315" y="7626"/>
                </a:cubicBezTo>
                <a:cubicBezTo>
                  <a:pt x="18291" y="7672"/>
                  <a:pt x="18269" y="7697"/>
                  <a:pt x="18270" y="7720"/>
                </a:cubicBezTo>
                <a:close/>
                <a:moveTo>
                  <a:pt x="12343" y="12394"/>
                </a:moveTo>
                <a:cubicBezTo>
                  <a:pt x="12346" y="12416"/>
                  <a:pt x="12377" y="12434"/>
                  <a:pt x="12396" y="12454"/>
                </a:cubicBezTo>
                <a:cubicBezTo>
                  <a:pt x="12416" y="12435"/>
                  <a:pt x="12448" y="12418"/>
                  <a:pt x="12452" y="12396"/>
                </a:cubicBezTo>
                <a:cubicBezTo>
                  <a:pt x="12455" y="12377"/>
                  <a:pt x="12425" y="12352"/>
                  <a:pt x="12398" y="12311"/>
                </a:cubicBezTo>
                <a:cubicBezTo>
                  <a:pt x="12370" y="12351"/>
                  <a:pt x="12341" y="12374"/>
                  <a:pt x="12343" y="12394"/>
                </a:cubicBezTo>
                <a:close/>
                <a:moveTo>
                  <a:pt x="12647" y="12341"/>
                </a:moveTo>
                <a:cubicBezTo>
                  <a:pt x="12612" y="12338"/>
                  <a:pt x="12587" y="12367"/>
                  <a:pt x="12598" y="12400"/>
                </a:cubicBezTo>
                <a:cubicBezTo>
                  <a:pt x="12606" y="12422"/>
                  <a:pt x="12637" y="12449"/>
                  <a:pt x="12658" y="12450"/>
                </a:cubicBezTo>
                <a:cubicBezTo>
                  <a:pt x="12678" y="12450"/>
                  <a:pt x="12699" y="12419"/>
                  <a:pt x="12737" y="12388"/>
                </a:cubicBezTo>
                <a:cubicBezTo>
                  <a:pt x="12694" y="12365"/>
                  <a:pt x="12672" y="12343"/>
                  <a:pt x="12647" y="12341"/>
                </a:cubicBezTo>
                <a:close/>
                <a:moveTo>
                  <a:pt x="12894" y="12342"/>
                </a:moveTo>
                <a:cubicBezTo>
                  <a:pt x="12873" y="12346"/>
                  <a:pt x="12856" y="12378"/>
                  <a:pt x="12837" y="12398"/>
                </a:cubicBezTo>
                <a:cubicBezTo>
                  <a:pt x="12857" y="12416"/>
                  <a:pt x="12876" y="12448"/>
                  <a:pt x="12898" y="12450"/>
                </a:cubicBezTo>
                <a:cubicBezTo>
                  <a:pt x="12918" y="12452"/>
                  <a:pt x="12941" y="12422"/>
                  <a:pt x="12980" y="12393"/>
                </a:cubicBezTo>
                <a:cubicBezTo>
                  <a:pt x="12939" y="12367"/>
                  <a:pt x="12914" y="12339"/>
                  <a:pt x="12894" y="12342"/>
                </a:cubicBezTo>
                <a:close/>
                <a:moveTo>
                  <a:pt x="13141" y="12342"/>
                </a:moveTo>
                <a:cubicBezTo>
                  <a:pt x="13120" y="12344"/>
                  <a:pt x="13087" y="12376"/>
                  <a:pt x="13087" y="12395"/>
                </a:cubicBezTo>
                <a:cubicBezTo>
                  <a:pt x="13087" y="12415"/>
                  <a:pt x="13119" y="12448"/>
                  <a:pt x="13140" y="12450"/>
                </a:cubicBezTo>
                <a:cubicBezTo>
                  <a:pt x="13161" y="12453"/>
                  <a:pt x="13185" y="12424"/>
                  <a:pt x="13225" y="12396"/>
                </a:cubicBezTo>
                <a:cubicBezTo>
                  <a:pt x="13186" y="12369"/>
                  <a:pt x="13162" y="12340"/>
                  <a:pt x="13141" y="12342"/>
                </a:cubicBezTo>
                <a:close/>
                <a:moveTo>
                  <a:pt x="13437" y="12399"/>
                </a:moveTo>
                <a:cubicBezTo>
                  <a:pt x="13436" y="12378"/>
                  <a:pt x="13405" y="12343"/>
                  <a:pt x="13387" y="12343"/>
                </a:cubicBezTo>
                <a:cubicBezTo>
                  <a:pt x="13367" y="12342"/>
                  <a:pt x="13333" y="12372"/>
                  <a:pt x="13329" y="12393"/>
                </a:cubicBezTo>
                <a:cubicBezTo>
                  <a:pt x="13326" y="12413"/>
                  <a:pt x="13354" y="12439"/>
                  <a:pt x="13380" y="12481"/>
                </a:cubicBezTo>
                <a:cubicBezTo>
                  <a:pt x="13409" y="12442"/>
                  <a:pt x="13438" y="12420"/>
                  <a:pt x="13437" y="12399"/>
                </a:cubicBezTo>
                <a:close/>
                <a:moveTo>
                  <a:pt x="19501" y="12400"/>
                </a:moveTo>
                <a:cubicBezTo>
                  <a:pt x="19505" y="12421"/>
                  <a:pt x="19539" y="12436"/>
                  <a:pt x="19559" y="12453"/>
                </a:cubicBezTo>
                <a:cubicBezTo>
                  <a:pt x="19577" y="12432"/>
                  <a:pt x="19607" y="12412"/>
                  <a:pt x="19608" y="12390"/>
                </a:cubicBezTo>
                <a:cubicBezTo>
                  <a:pt x="19608" y="12370"/>
                  <a:pt x="19577" y="12350"/>
                  <a:pt x="19545" y="12312"/>
                </a:cubicBezTo>
                <a:cubicBezTo>
                  <a:pt x="19522" y="12354"/>
                  <a:pt x="19496" y="12381"/>
                  <a:pt x="19501" y="12400"/>
                </a:cubicBezTo>
                <a:close/>
                <a:moveTo>
                  <a:pt x="19797" y="12341"/>
                </a:moveTo>
                <a:cubicBezTo>
                  <a:pt x="19775" y="12344"/>
                  <a:pt x="19757" y="12377"/>
                  <a:pt x="19737" y="12396"/>
                </a:cubicBezTo>
                <a:cubicBezTo>
                  <a:pt x="19757" y="12416"/>
                  <a:pt x="19776" y="12449"/>
                  <a:pt x="19798" y="12451"/>
                </a:cubicBezTo>
                <a:cubicBezTo>
                  <a:pt x="19818" y="12454"/>
                  <a:pt x="19842" y="12423"/>
                  <a:pt x="19883" y="12394"/>
                </a:cubicBezTo>
                <a:cubicBezTo>
                  <a:pt x="19842" y="12367"/>
                  <a:pt x="19817" y="12338"/>
                  <a:pt x="19797" y="12341"/>
                </a:cubicBezTo>
                <a:close/>
                <a:moveTo>
                  <a:pt x="20097" y="12399"/>
                </a:moveTo>
                <a:cubicBezTo>
                  <a:pt x="20096" y="12377"/>
                  <a:pt x="20064" y="12343"/>
                  <a:pt x="20044" y="12342"/>
                </a:cubicBezTo>
                <a:cubicBezTo>
                  <a:pt x="20025" y="12340"/>
                  <a:pt x="19990" y="12373"/>
                  <a:pt x="19987" y="12394"/>
                </a:cubicBezTo>
                <a:cubicBezTo>
                  <a:pt x="19984" y="12414"/>
                  <a:pt x="20012" y="12440"/>
                  <a:pt x="20038" y="12482"/>
                </a:cubicBezTo>
                <a:cubicBezTo>
                  <a:pt x="20068" y="12442"/>
                  <a:pt x="20099" y="12419"/>
                  <a:pt x="20097" y="12399"/>
                </a:cubicBezTo>
                <a:close/>
                <a:moveTo>
                  <a:pt x="20339" y="12393"/>
                </a:moveTo>
                <a:cubicBezTo>
                  <a:pt x="20336" y="12372"/>
                  <a:pt x="20300" y="12340"/>
                  <a:pt x="20282" y="12342"/>
                </a:cubicBezTo>
                <a:cubicBezTo>
                  <a:pt x="20261" y="12344"/>
                  <a:pt x="20231" y="12378"/>
                  <a:pt x="20230" y="12400"/>
                </a:cubicBezTo>
                <a:cubicBezTo>
                  <a:pt x="20229" y="12420"/>
                  <a:pt x="20260" y="12443"/>
                  <a:pt x="20290" y="12482"/>
                </a:cubicBezTo>
                <a:cubicBezTo>
                  <a:pt x="20316" y="12439"/>
                  <a:pt x="20343" y="12413"/>
                  <a:pt x="20339" y="12393"/>
                </a:cubicBezTo>
                <a:close/>
                <a:moveTo>
                  <a:pt x="20536" y="12342"/>
                </a:moveTo>
                <a:cubicBezTo>
                  <a:pt x="20514" y="12346"/>
                  <a:pt x="20500" y="12380"/>
                  <a:pt x="20482" y="12401"/>
                </a:cubicBezTo>
                <a:cubicBezTo>
                  <a:pt x="20503" y="12419"/>
                  <a:pt x="20524" y="12450"/>
                  <a:pt x="20546" y="12451"/>
                </a:cubicBezTo>
                <a:cubicBezTo>
                  <a:pt x="20566" y="12451"/>
                  <a:pt x="20588" y="12419"/>
                  <a:pt x="20626" y="12387"/>
                </a:cubicBezTo>
                <a:cubicBezTo>
                  <a:pt x="20582" y="12364"/>
                  <a:pt x="20556" y="12337"/>
                  <a:pt x="20536" y="12342"/>
                </a:cubicBezTo>
                <a:close/>
                <a:moveTo>
                  <a:pt x="9991" y="14364"/>
                </a:moveTo>
                <a:cubicBezTo>
                  <a:pt x="9999" y="14325"/>
                  <a:pt x="9970" y="14295"/>
                  <a:pt x="9932" y="14301"/>
                </a:cubicBezTo>
                <a:cubicBezTo>
                  <a:pt x="9910" y="14305"/>
                  <a:pt x="9881" y="14337"/>
                  <a:pt x="9878" y="14359"/>
                </a:cubicBezTo>
                <a:cubicBezTo>
                  <a:pt x="9875" y="14379"/>
                  <a:pt x="9903" y="14403"/>
                  <a:pt x="9929" y="14443"/>
                </a:cubicBezTo>
                <a:cubicBezTo>
                  <a:pt x="9959" y="14406"/>
                  <a:pt x="9986" y="14387"/>
                  <a:pt x="9991" y="14364"/>
                </a:cubicBezTo>
                <a:close/>
                <a:moveTo>
                  <a:pt x="23192" y="14859"/>
                </a:moveTo>
                <a:cubicBezTo>
                  <a:pt x="23195" y="14881"/>
                  <a:pt x="23225" y="14912"/>
                  <a:pt x="23247" y="14916"/>
                </a:cubicBezTo>
                <a:cubicBezTo>
                  <a:pt x="23285" y="14923"/>
                  <a:pt x="23314" y="14893"/>
                  <a:pt x="23306" y="14853"/>
                </a:cubicBezTo>
                <a:cubicBezTo>
                  <a:pt x="23301" y="14830"/>
                  <a:pt x="23274" y="14811"/>
                  <a:pt x="23243" y="14774"/>
                </a:cubicBezTo>
                <a:cubicBezTo>
                  <a:pt x="23218" y="14814"/>
                  <a:pt x="23189" y="14838"/>
                  <a:pt x="23192" y="14859"/>
                </a:cubicBezTo>
                <a:close/>
                <a:moveTo>
                  <a:pt x="9937" y="15044"/>
                </a:moveTo>
                <a:cubicBezTo>
                  <a:pt x="9897" y="15038"/>
                  <a:pt x="9869" y="15068"/>
                  <a:pt x="9878" y="15106"/>
                </a:cubicBezTo>
                <a:cubicBezTo>
                  <a:pt x="9882" y="15128"/>
                  <a:pt x="9914" y="15156"/>
                  <a:pt x="9936" y="15158"/>
                </a:cubicBezTo>
                <a:cubicBezTo>
                  <a:pt x="9957" y="15159"/>
                  <a:pt x="9980" y="15130"/>
                  <a:pt x="10019" y="15103"/>
                </a:cubicBezTo>
                <a:cubicBezTo>
                  <a:pt x="9981" y="15075"/>
                  <a:pt x="9961" y="15048"/>
                  <a:pt x="9937" y="15044"/>
                </a:cubicBezTo>
                <a:close/>
                <a:moveTo>
                  <a:pt x="21274" y="14059"/>
                </a:moveTo>
                <a:cubicBezTo>
                  <a:pt x="21253" y="14061"/>
                  <a:pt x="21221" y="14091"/>
                  <a:pt x="21217" y="14112"/>
                </a:cubicBezTo>
                <a:cubicBezTo>
                  <a:pt x="21210" y="14150"/>
                  <a:pt x="21237" y="14181"/>
                  <a:pt x="21278" y="14173"/>
                </a:cubicBezTo>
                <a:cubicBezTo>
                  <a:pt x="21302" y="14168"/>
                  <a:pt x="21321" y="14141"/>
                  <a:pt x="21358" y="14112"/>
                </a:cubicBezTo>
                <a:cubicBezTo>
                  <a:pt x="21319" y="14086"/>
                  <a:pt x="21295" y="14057"/>
                  <a:pt x="21274" y="14059"/>
                </a:cubicBezTo>
                <a:close/>
                <a:moveTo>
                  <a:pt x="21084" y="14112"/>
                </a:moveTo>
                <a:cubicBezTo>
                  <a:pt x="21080" y="14091"/>
                  <a:pt x="21049" y="14061"/>
                  <a:pt x="21028" y="14059"/>
                </a:cubicBezTo>
                <a:cubicBezTo>
                  <a:pt x="20990" y="14055"/>
                  <a:pt x="20961" y="14083"/>
                  <a:pt x="20972" y="14124"/>
                </a:cubicBezTo>
                <a:cubicBezTo>
                  <a:pt x="20978" y="14147"/>
                  <a:pt x="21006" y="14164"/>
                  <a:pt x="21037" y="14199"/>
                </a:cubicBezTo>
                <a:cubicBezTo>
                  <a:pt x="21061" y="14159"/>
                  <a:pt x="21087" y="14133"/>
                  <a:pt x="21084" y="14112"/>
                </a:cubicBezTo>
                <a:close/>
                <a:moveTo>
                  <a:pt x="20786" y="14060"/>
                </a:moveTo>
                <a:cubicBezTo>
                  <a:pt x="20765" y="14062"/>
                  <a:pt x="20733" y="14091"/>
                  <a:pt x="20729" y="14113"/>
                </a:cubicBezTo>
                <a:cubicBezTo>
                  <a:pt x="20722" y="14150"/>
                  <a:pt x="20750" y="14180"/>
                  <a:pt x="20790" y="14172"/>
                </a:cubicBezTo>
                <a:cubicBezTo>
                  <a:pt x="20814" y="14168"/>
                  <a:pt x="20833" y="14141"/>
                  <a:pt x="20870" y="14112"/>
                </a:cubicBezTo>
                <a:cubicBezTo>
                  <a:pt x="20831" y="14086"/>
                  <a:pt x="20807" y="14058"/>
                  <a:pt x="20786" y="14060"/>
                </a:cubicBezTo>
                <a:close/>
                <a:moveTo>
                  <a:pt x="20587" y="14118"/>
                </a:moveTo>
                <a:cubicBezTo>
                  <a:pt x="20594" y="14079"/>
                  <a:pt x="20563" y="14051"/>
                  <a:pt x="20525" y="14059"/>
                </a:cubicBezTo>
                <a:cubicBezTo>
                  <a:pt x="20504" y="14064"/>
                  <a:pt x="20476" y="14096"/>
                  <a:pt x="20474" y="14117"/>
                </a:cubicBezTo>
                <a:cubicBezTo>
                  <a:pt x="20473" y="14138"/>
                  <a:pt x="20502" y="14161"/>
                  <a:pt x="20528" y="14200"/>
                </a:cubicBezTo>
                <a:cubicBezTo>
                  <a:pt x="20557" y="14162"/>
                  <a:pt x="20583" y="14142"/>
                  <a:pt x="20587" y="14118"/>
                </a:cubicBezTo>
                <a:close/>
                <a:moveTo>
                  <a:pt x="20783" y="12341"/>
                </a:moveTo>
                <a:cubicBezTo>
                  <a:pt x="20762" y="12344"/>
                  <a:pt x="20731" y="12375"/>
                  <a:pt x="20729" y="12396"/>
                </a:cubicBezTo>
                <a:cubicBezTo>
                  <a:pt x="20725" y="12433"/>
                  <a:pt x="20753" y="12463"/>
                  <a:pt x="20793" y="12452"/>
                </a:cubicBezTo>
                <a:cubicBezTo>
                  <a:pt x="20817" y="12446"/>
                  <a:pt x="20834" y="12419"/>
                  <a:pt x="20869" y="12388"/>
                </a:cubicBezTo>
                <a:cubicBezTo>
                  <a:pt x="20829" y="12364"/>
                  <a:pt x="20804" y="12337"/>
                  <a:pt x="20783" y="12341"/>
                </a:cubicBezTo>
                <a:close/>
                <a:moveTo>
                  <a:pt x="21084" y="12393"/>
                </a:moveTo>
                <a:cubicBezTo>
                  <a:pt x="21080" y="12372"/>
                  <a:pt x="21049" y="12342"/>
                  <a:pt x="21028" y="12339"/>
                </a:cubicBezTo>
                <a:cubicBezTo>
                  <a:pt x="20991" y="12335"/>
                  <a:pt x="20961" y="12364"/>
                  <a:pt x="20972" y="12404"/>
                </a:cubicBezTo>
                <a:cubicBezTo>
                  <a:pt x="20979" y="12427"/>
                  <a:pt x="21006" y="12445"/>
                  <a:pt x="21037" y="12480"/>
                </a:cubicBezTo>
                <a:cubicBezTo>
                  <a:pt x="21061" y="12439"/>
                  <a:pt x="21087" y="12413"/>
                  <a:pt x="21084" y="12393"/>
                </a:cubicBezTo>
                <a:close/>
                <a:moveTo>
                  <a:pt x="21274" y="12340"/>
                </a:moveTo>
                <a:cubicBezTo>
                  <a:pt x="21253" y="12342"/>
                  <a:pt x="21221" y="12371"/>
                  <a:pt x="21217" y="12393"/>
                </a:cubicBezTo>
                <a:cubicBezTo>
                  <a:pt x="21210" y="12430"/>
                  <a:pt x="21238" y="12461"/>
                  <a:pt x="21278" y="12453"/>
                </a:cubicBezTo>
                <a:cubicBezTo>
                  <a:pt x="21301" y="12448"/>
                  <a:pt x="21321" y="12422"/>
                  <a:pt x="21358" y="12393"/>
                </a:cubicBezTo>
                <a:cubicBezTo>
                  <a:pt x="21319" y="12367"/>
                  <a:pt x="21295" y="12338"/>
                  <a:pt x="21274" y="12340"/>
                </a:cubicBezTo>
                <a:close/>
                <a:moveTo>
                  <a:pt x="21517" y="12340"/>
                </a:moveTo>
                <a:cubicBezTo>
                  <a:pt x="21495" y="12343"/>
                  <a:pt x="21464" y="12372"/>
                  <a:pt x="21460" y="12394"/>
                </a:cubicBezTo>
                <a:cubicBezTo>
                  <a:pt x="21453" y="12432"/>
                  <a:pt x="21483" y="12460"/>
                  <a:pt x="21522" y="12453"/>
                </a:cubicBezTo>
                <a:cubicBezTo>
                  <a:pt x="21545" y="12448"/>
                  <a:pt x="21564" y="12421"/>
                  <a:pt x="21600" y="12391"/>
                </a:cubicBezTo>
                <a:cubicBezTo>
                  <a:pt x="21561" y="12366"/>
                  <a:pt x="21537" y="12338"/>
                  <a:pt x="21517" y="12340"/>
                </a:cubicBezTo>
                <a:close/>
                <a:moveTo>
                  <a:pt x="20047" y="14301"/>
                </a:moveTo>
                <a:cubicBezTo>
                  <a:pt x="20006" y="14293"/>
                  <a:pt x="19979" y="14324"/>
                  <a:pt x="19986" y="14361"/>
                </a:cubicBezTo>
                <a:cubicBezTo>
                  <a:pt x="19990" y="14383"/>
                  <a:pt x="20021" y="14412"/>
                  <a:pt x="20042" y="14414"/>
                </a:cubicBezTo>
                <a:cubicBezTo>
                  <a:pt x="20063" y="14416"/>
                  <a:pt x="20087" y="14388"/>
                  <a:pt x="20126" y="14362"/>
                </a:cubicBezTo>
                <a:cubicBezTo>
                  <a:pt x="20089" y="14333"/>
                  <a:pt x="20070" y="14306"/>
                  <a:pt x="20047" y="14301"/>
                </a:cubicBezTo>
                <a:close/>
                <a:moveTo>
                  <a:pt x="10917" y="12328"/>
                </a:moveTo>
                <a:cubicBezTo>
                  <a:pt x="10896" y="12333"/>
                  <a:pt x="10880" y="12367"/>
                  <a:pt x="10862" y="12387"/>
                </a:cubicBezTo>
                <a:cubicBezTo>
                  <a:pt x="10883" y="12405"/>
                  <a:pt x="10903" y="12436"/>
                  <a:pt x="10925" y="12437"/>
                </a:cubicBezTo>
                <a:cubicBezTo>
                  <a:pt x="10945" y="12439"/>
                  <a:pt x="10967" y="12408"/>
                  <a:pt x="11006" y="12378"/>
                </a:cubicBezTo>
                <a:cubicBezTo>
                  <a:pt x="10963" y="12352"/>
                  <a:pt x="10937" y="12324"/>
                  <a:pt x="10917" y="12328"/>
                </a:cubicBezTo>
                <a:close/>
                <a:moveTo>
                  <a:pt x="11220" y="12387"/>
                </a:moveTo>
                <a:cubicBezTo>
                  <a:pt x="11219" y="12365"/>
                  <a:pt x="11187" y="12345"/>
                  <a:pt x="11169" y="12325"/>
                </a:cubicBezTo>
                <a:cubicBezTo>
                  <a:pt x="11149" y="12343"/>
                  <a:pt x="11115" y="12359"/>
                  <a:pt x="11111" y="12380"/>
                </a:cubicBezTo>
                <a:cubicBezTo>
                  <a:pt x="11107" y="12400"/>
                  <a:pt x="11134" y="12426"/>
                  <a:pt x="11159" y="12469"/>
                </a:cubicBezTo>
                <a:cubicBezTo>
                  <a:pt x="11190" y="12430"/>
                  <a:pt x="11221" y="12407"/>
                  <a:pt x="11220" y="12387"/>
                </a:cubicBezTo>
                <a:close/>
                <a:moveTo>
                  <a:pt x="11422" y="12328"/>
                </a:moveTo>
                <a:cubicBezTo>
                  <a:pt x="11401" y="12330"/>
                  <a:pt x="11368" y="12362"/>
                  <a:pt x="11367" y="12383"/>
                </a:cubicBezTo>
                <a:cubicBezTo>
                  <a:pt x="11366" y="12402"/>
                  <a:pt x="11399" y="12435"/>
                  <a:pt x="11421" y="12438"/>
                </a:cubicBezTo>
                <a:cubicBezTo>
                  <a:pt x="11441" y="12440"/>
                  <a:pt x="11466" y="12412"/>
                  <a:pt x="11507" y="12385"/>
                </a:cubicBezTo>
                <a:cubicBezTo>
                  <a:pt x="11466" y="12356"/>
                  <a:pt x="11443" y="12326"/>
                  <a:pt x="11422" y="12328"/>
                </a:cubicBezTo>
                <a:close/>
                <a:moveTo>
                  <a:pt x="19801" y="14301"/>
                </a:moveTo>
                <a:cubicBezTo>
                  <a:pt x="19763" y="14295"/>
                  <a:pt x="19733" y="14323"/>
                  <a:pt x="19740" y="14361"/>
                </a:cubicBezTo>
                <a:cubicBezTo>
                  <a:pt x="19745" y="14383"/>
                  <a:pt x="19776" y="14412"/>
                  <a:pt x="19798" y="14414"/>
                </a:cubicBezTo>
                <a:cubicBezTo>
                  <a:pt x="19818" y="14416"/>
                  <a:pt x="19842" y="14388"/>
                  <a:pt x="19881" y="14362"/>
                </a:cubicBezTo>
                <a:cubicBezTo>
                  <a:pt x="19844" y="14333"/>
                  <a:pt x="19825" y="14306"/>
                  <a:pt x="19801" y="14301"/>
                </a:cubicBezTo>
                <a:close/>
                <a:moveTo>
                  <a:pt x="12900" y="14304"/>
                </a:moveTo>
                <a:cubicBezTo>
                  <a:pt x="12878" y="14306"/>
                  <a:pt x="12858" y="14336"/>
                  <a:pt x="12838" y="14354"/>
                </a:cubicBezTo>
                <a:cubicBezTo>
                  <a:pt x="12856" y="14374"/>
                  <a:pt x="12871" y="14407"/>
                  <a:pt x="12892" y="14412"/>
                </a:cubicBezTo>
                <a:cubicBezTo>
                  <a:pt x="12912" y="14416"/>
                  <a:pt x="12937" y="14389"/>
                  <a:pt x="12980" y="14365"/>
                </a:cubicBezTo>
                <a:cubicBezTo>
                  <a:pt x="12941" y="14334"/>
                  <a:pt x="12920" y="14303"/>
                  <a:pt x="12900" y="14304"/>
                </a:cubicBezTo>
                <a:close/>
                <a:moveTo>
                  <a:pt x="12708" y="14356"/>
                </a:moveTo>
                <a:cubicBezTo>
                  <a:pt x="12704" y="14334"/>
                  <a:pt x="12670" y="14318"/>
                  <a:pt x="12649" y="14299"/>
                </a:cubicBezTo>
                <a:cubicBezTo>
                  <a:pt x="12631" y="14320"/>
                  <a:pt x="12600" y="14340"/>
                  <a:pt x="12598" y="14362"/>
                </a:cubicBezTo>
                <a:cubicBezTo>
                  <a:pt x="12596" y="14382"/>
                  <a:pt x="12627" y="14405"/>
                  <a:pt x="12656" y="14445"/>
                </a:cubicBezTo>
                <a:cubicBezTo>
                  <a:pt x="12683" y="14402"/>
                  <a:pt x="12711" y="14376"/>
                  <a:pt x="12708" y="14356"/>
                </a:cubicBezTo>
                <a:close/>
                <a:moveTo>
                  <a:pt x="12452" y="14360"/>
                </a:moveTo>
                <a:cubicBezTo>
                  <a:pt x="12450" y="14338"/>
                  <a:pt x="12417" y="14319"/>
                  <a:pt x="12398" y="14299"/>
                </a:cubicBezTo>
                <a:cubicBezTo>
                  <a:pt x="12378" y="14318"/>
                  <a:pt x="12346" y="14336"/>
                  <a:pt x="12342" y="14358"/>
                </a:cubicBezTo>
                <a:cubicBezTo>
                  <a:pt x="12339" y="14378"/>
                  <a:pt x="12368" y="14403"/>
                  <a:pt x="12395" y="14444"/>
                </a:cubicBezTo>
                <a:cubicBezTo>
                  <a:pt x="12424" y="14404"/>
                  <a:pt x="12454" y="14380"/>
                  <a:pt x="12452" y="14360"/>
                </a:cubicBezTo>
                <a:close/>
                <a:moveTo>
                  <a:pt x="12206" y="14353"/>
                </a:moveTo>
                <a:cubicBezTo>
                  <a:pt x="12201" y="14332"/>
                  <a:pt x="12167" y="14317"/>
                  <a:pt x="12146" y="14300"/>
                </a:cubicBezTo>
                <a:cubicBezTo>
                  <a:pt x="12128" y="14321"/>
                  <a:pt x="12098" y="14343"/>
                  <a:pt x="12097" y="14365"/>
                </a:cubicBezTo>
                <a:cubicBezTo>
                  <a:pt x="12097" y="14385"/>
                  <a:pt x="12129" y="14406"/>
                  <a:pt x="12162" y="14444"/>
                </a:cubicBezTo>
                <a:cubicBezTo>
                  <a:pt x="12185" y="14400"/>
                  <a:pt x="12211" y="14373"/>
                  <a:pt x="12206" y="14353"/>
                </a:cubicBezTo>
                <a:close/>
                <a:moveTo>
                  <a:pt x="11910" y="14303"/>
                </a:moveTo>
                <a:cubicBezTo>
                  <a:pt x="11888" y="14305"/>
                  <a:pt x="11855" y="14337"/>
                  <a:pt x="11854" y="14358"/>
                </a:cubicBezTo>
                <a:cubicBezTo>
                  <a:pt x="11853" y="14377"/>
                  <a:pt x="11887" y="14411"/>
                  <a:pt x="11909" y="14414"/>
                </a:cubicBezTo>
                <a:cubicBezTo>
                  <a:pt x="11929" y="14416"/>
                  <a:pt x="11954" y="14387"/>
                  <a:pt x="11995" y="14360"/>
                </a:cubicBezTo>
                <a:cubicBezTo>
                  <a:pt x="11955" y="14331"/>
                  <a:pt x="11931" y="14300"/>
                  <a:pt x="11910" y="14303"/>
                </a:cubicBezTo>
                <a:close/>
                <a:moveTo>
                  <a:pt x="11666" y="14303"/>
                </a:moveTo>
                <a:cubicBezTo>
                  <a:pt x="11644" y="14305"/>
                  <a:pt x="11625" y="14338"/>
                  <a:pt x="11604" y="14357"/>
                </a:cubicBezTo>
                <a:cubicBezTo>
                  <a:pt x="11624" y="14377"/>
                  <a:pt x="11641" y="14410"/>
                  <a:pt x="11664" y="14414"/>
                </a:cubicBezTo>
                <a:cubicBezTo>
                  <a:pt x="11684" y="14417"/>
                  <a:pt x="11709" y="14388"/>
                  <a:pt x="11750" y="14361"/>
                </a:cubicBezTo>
                <a:cubicBezTo>
                  <a:pt x="11710" y="14331"/>
                  <a:pt x="11686" y="14301"/>
                  <a:pt x="11666" y="14303"/>
                </a:cubicBezTo>
                <a:close/>
                <a:moveTo>
                  <a:pt x="11365" y="14365"/>
                </a:moveTo>
                <a:cubicBezTo>
                  <a:pt x="11363" y="14401"/>
                  <a:pt x="11393" y="14426"/>
                  <a:pt x="11426" y="14414"/>
                </a:cubicBezTo>
                <a:cubicBezTo>
                  <a:pt x="11449" y="14406"/>
                  <a:pt x="11476" y="14374"/>
                  <a:pt x="11476" y="14352"/>
                </a:cubicBezTo>
                <a:cubicBezTo>
                  <a:pt x="11476" y="14331"/>
                  <a:pt x="11444" y="14310"/>
                  <a:pt x="11412" y="14272"/>
                </a:cubicBezTo>
                <a:cubicBezTo>
                  <a:pt x="11388" y="14316"/>
                  <a:pt x="11367" y="14340"/>
                  <a:pt x="11365" y="14365"/>
                </a:cubicBezTo>
                <a:close/>
                <a:moveTo>
                  <a:pt x="11221" y="14356"/>
                </a:moveTo>
                <a:cubicBezTo>
                  <a:pt x="11217" y="14334"/>
                  <a:pt x="11183" y="14318"/>
                  <a:pt x="11162" y="14299"/>
                </a:cubicBezTo>
                <a:cubicBezTo>
                  <a:pt x="11144" y="14320"/>
                  <a:pt x="11112" y="14340"/>
                  <a:pt x="11111" y="14362"/>
                </a:cubicBezTo>
                <a:cubicBezTo>
                  <a:pt x="11109" y="14382"/>
                  <a:pt x="11139" y="14405"/>
                  <a:pt x="11169" y="14445"/>
                </a:cubicBezTo>
                <a:cubicBezTo>
                  <a:pt x="11196" y="14402"/>
                  <a:pt x="11224" y="14376"/>
                  <a:pt x="11221" y="14356"/>
                </a:cubicBezTo>
                <a:close/>
                <a:moveTo>
                  <a:pt x="10919" y="14303"/>
                </a:moveTo>
                <a:cubicBezTo>
                  <a:pt x="10897" y="14306"/>
                  <a:pt x="10880" y="14340"/>
                  <a:pt x="10861" y="14361"/>
                </a:cubicBezTo>
                <a:cubicBezTo>
                  <a:pt x="10882" y="14380"/>
                  <a:pt x="10901" y="14411"/>
                  <a:pt x="10923" y="14413"/>
                </a:cubicBezTo>
                <a:cubicBezTo>
                  <a:pt x="10944" y="14415"/>
                  <a:pt x="10967" y="14385"/>
                  <a:pt x="11007" y="14355"/>
                </a:cubicBezTo>
                <a:cubicBezTo>
                  <a:pt x="10964" y="14328"/>
                  <a:pt x="10939" y="14299"/>
                  <a:pt x="10919" y="14303"/>
                </a:cubicBezTo>
                <a:close/>
                <a:moveTo>
                  <a:pt x="10733" y="14362"/>
                </a:moveTo>
                <a:cubicBezTo>
                  <a:pt x="10731" y="14340"/>
                  <a:pt x="10700" y="14320"/>
                  <a:pt x="10681" y="14299"/>
                </a:cubicBezTo>
                <a:cubicBezTo>
                  <a:pt x="10660" y="14318"/>
                  <a:pt x="10627" y="14334"/>
                  <a:pt x="10623" y="14355"/>
                </a:cubicBezTo>
                <a:cubicBezTo>
                  <a:pt x="10619" y="14375"/>
                  <a:pt x="10646" y="14402"/>
                  <a:pt x="10671" y="14445"/>
                </a:cubicBezTo>
                <a:cubicBezTo>
                  <a:pt x="10703" y="14405"/>
                  <a:pt x="10734" y="14383"/>
                  <a:pt x="10733" y="14362"/>
                </a:cubicBezTo>
                <a:close/>
                <a:moveTo>
                  <a:pt x="10431" y="14301"/>
                </a:moveTo>
                <a:cubicBezTo>
                  <a:pt x="10393" y="14299"/>
                  <a:pt x="10364" y="14329"/>
                  <a:pt x="10377" y="14367"/>
                </a:cubicBezTo>
                <a:cubicBezTo>
                  <a:pt x="10383" y="14389"/>
                  <a:pt x="10418" y="14413"/>
                  <a:pt x="10440" y="14413"/>
                </a:cubicBezTo>
                <a:cubicBezTo>
                  <a:pt x="10460" y="14413"/>
                  <a:pt x="10481" y="14383"/>
                  <a:pt x="10517" y="14353"/>
                </a:cubicBezTo>
                <a:cubicBezTo>
                  <a:pt x="10476" y="14327"/>
                  <a:pt x="10454" y="14302"/>
                  <a:pt x="10431" y="14301"/>
                </a:cubicBezTo>
                <a:close/>
                <a:moveTo>
                  <a:pt x="11661" y="12328"/>
                </a:moveTo>
                <a:cubicBezTo>
                  <a:pt x="11639" y="12333"/>
                  <a:pt x="11624" y="12367"/>
                  <a:pt x="11605" y="12387"/>
                </a:cubicBezTo>
                <a:cubicBezTo>
                  <a:pt x="11626" y="12405"/>
                  <a:pt x="11647" y="12436"/>
                  <a:pt x="11669" y="12437"/>
                </a:cubicBezTo>
                <a:cubicBezTo>
                  <a:pt x="11689" y="12439"/>
                  <a:pt x="11711" y="12408"/>
                  <a:pt x="11750" y="12378"/>
                </a:cubicBezTo>
                <a:cubicBezTo>
                  <a:pt x="11706" y="12352"/>
                  <a:pt x="11680" y="12324"/>
                  <a:pt x="11661" y="12328"/>
                </a:cubicBezTo>
                <a:close/>
                <a:moveTo>
                  <a:pt x="11855" y="12381"/>
                </a:moveTo>
                <a:cubicBezTo>
                  <a:pt x="11856" y="12402"/>
                  <a:pt x="11888" y="12437"/>
                  <a:pt x="11907" y="12437"/>
                </a:cubicBezTo>
                <a:cubicBezTo>
                  <a:pt x="11927" y="12437"/>
                  <a:pt x="11961" y="12406"/>
                  <a:pt x="11964" y="12385"/>
                </a:cubicBezTo>
                <a:cubicBezTo>
                  <a:pt x="11967" y="12364"/>
                  <a:pt x="11938" y="12339"/>
                  <a:pt x="11911" y="12298"/>
                </a:cubicBezTo>
                <a:cubicBezTo>
                  <a:pt x="11883" y="12337"/>
                  <a:pt x="11853" y="12360"/>
                  <a:pt x="11855" y="12381"/>
                </a:cubicBezTo>
                <a:close/>
                <a:moveTo>
                  <a:pt x="12149" y="12329"/>
                </a:moveTo>
                <a:cubicBezTo>
                  <a:pt x="12127" y="12333"/>
                  <a:pt x="12112" y="12367"/>
                  <a:pt x="12094" y="12387"/>
                </a:cubicBezTo>
                <a:cubicBezTo>
                  <a:pt x="12115" y="12405"/>
                  <a:pt x="12135" y="12435"/>
                  <a:pt x="12156" y="12437"/>
                </a:cubicBezTo>
                <a:cubicBezTo>
                  <a:pt x="12176" y="12438"/>
                  <a:pt x="12198" y="12408"/>
                  <a:pt x="12237" y="12378"/>
                </a:cubicBezTo>
                <a:cubicBezTo>
                  <a:pt x="12194" y="12353"/>
                  <a:pt x="12168" y="12325"/>
                  <a:pt x="12149" y="12329"/>
                </a:cubicBezTo>
                <a:close/>
                <a:moveTo>
                  <a:pt x="10247" y="14360"/>
                </a:moveTo>
                <a:cubicBezTo>
                  <a:pt x="10252" y="14322"/>
                  <a:pt x="10222" y="14292"/>
                  <a:pt x="10184" y="14302"/>
                </a:cubicBezTo>
                <a:cubicBezTo>
                  <a:pt x="10163" y="14307"/>
                  <a:pt x="10136" y="14340"/>
                  <a:pt x="10134" y="14362"/>
                </a:cubicBezTo>
                <a:cubicBezTo>
                  <a:pt x="10133" y="14383"/>
                  <a:pt x="10162" y="14405"/>
                  <a:pt x="10190" y="14443"/>
                </a:cubicBezTo>
                <a:cubicBezTo>
                  <a:pt x="10217" y="14404"/>
                  <a:pt x="10244" y="14384"/>
                  <a:pt x="10247" y="14360"/>
                </a:cubicBezTo>
                <a:close/>
                <a:moveTo>
                  <a:pt x="13087" y="12637"/>
                </a:moveTo>
                <a:cubicBezTo>
                  <a:pt x="13088" y="12658"/>
                  <a:pt x="13120" y="12692"/>
                  <a:pt x="13138" y="12692"/>
                </a:cubicBezTo>
                <a:cubicBezTo>
                  <a:pt x="13158" y="12692"/>
                  <a:pt x="13192" y="12661"/>
                  <a:pt x="13195" y="12640"/>
                </a:cubicBezTo>
                <a:cubicBezTo>
                  <a:pt x="13198" y="12620"/>
                  <a:pt x="13169" y="12595"/>
                  <a:pt x="13143" y="12554"/>
                </a:cubicBezTo>
                <a:cubicBezTo>
                  <a:pt x="13114" y="12593"/>
                  <a:pt x="13085" y="12616"/>
                  <a:pt x="13087" y="12637"/>
                </a:cubicBezTo>
                <a:close/>
                <a:moveTo>
                  <a:pt x="13330" y="12633"/>
                </a:moveTo>
                <a:cubicBezTo>
                  <a:pt x="13330" y="12654"/>
                  <a:pt x="13357" y="12686"/>
                  <a:pt x="13379" y="12693"/>
                </a:cubicBezTo>
                <a:cubicBezTo>
                  <a:pt x="13412" y="12704"/>
                  <a:pt x="13441" y="12680"/>
                  <a:pt x="13438" y="12645"/>
                </a:cubicBezTo>
                <a:cubicBezTo>
                  <a:pt x="13437" y="12620"/>
                  <a:pt x="13415" y="12597"/>
                  <a:pt x="13392" y="12554"/>
                </a:cubicBezTo>
                <a:cubicBezTo>
                  <a:pt x="13360" y="12592"/>
                  <a:pt x="13329" y="12613"/>
                  <a:pt x="13330" y="12633"/>
                </a:cubicBezTo>
                <a:close/>
                <a:moveTo>
                  <a:pt x="19556" y="12585"/>
                </a:moveTo>
                <a:cubicBezTo>
                  <a:pt x="19535" y="12587"/>
                  <a:pt x="19508" y="12617"/>
                  <a:pt x="19501" y="12641"/>
                </a:cubicBezTo>
                <a:cubicBezTo>
                  <a:pt x="19497" y="12652"/>
                  <a:pt x="19529" y="12690"/>
                  <a:pt x="19546" y="12691"/>
                </a:cubicBezTo>
                <a:cubicBezTo>
                  <a:pt x="19569" y="12693"/>
                  <a:pt x="19594" y="12670"/>
                  <a:pt x="19640" y="12647"/>
                </a:cubicBezTo>
                <a:cubicBezTo>
                  <a:pt x="19599" y="12615"/>
                  <a:pt x="19576" y="12583"/>
                  <a:pt x="19556" y="12585"/>
                </a:cubicBezTo>
                <a:close/>
                <a:moveTo>
                  <a:pt x="19851" y="12635"/>
                </a:moveTo>
                <a:cubicBezTo>
                  <a:pt x="19846" y="12613"/>
                  <a:pt x="19813" y="12598"/>
                  <a:pt x="19792" y="12580"/>
                </a:cubicBezTo>
                <a:cubicBezTo>
                  <a:pt x="19774" y="12601"/>
                  <a:pt x="19743" y="12622"/>
                  <a:pt x="19742" y="12644"/>
                </a:cubicBezTo>
                <a:cubicBezTo>
                  <a:pt x="19741" y="12665"/>
                  <a:pt x="19773" y="12686"/>
                  <a:pt x="19805" y="12725"/>
                </a:cubicBezTo>
                <a:cubicBezTo>
                  <a:pt x="19829" y="12681"/>
                  <a:pt x="19856" y="12654"/>
                  <a:pt x="19851" y="12635"/>
                </a:cubicBezTo>
                <a:close/>
                <a:moveTo>
                  <a:pt x="19987" y="12640"/>
                </a:moveTo>
                <a:cubicBezTo>
                  <a:pt x="19990" y="12662"/>
                  <a:pt x="20024" y="12694"/>
                  <a:pt x="20043" y="12693"/>
                </a:cubicBezTo>
                <a:cubicBezTo>
                  <a:pt x="20064" y="12692"/>
                  <a:pt x="20096" y="12658"/>
                  <a:pt x="20097" y="12637"/>
                </a:cubicBezTo>
                <a:cubicBezTo>
                  <a:pt x="20099" y="12616"/>
                  <a:pt x="20068" y="12593"/>
                  <a:pt x="20039" y="12553"/>
                </a:cubicBezTo>
                <a:cubicBezTo>
                  <a:pt x="20012" y="12595"/>
                  <a:pt x="19984" y="12620"/>
                  <a:pt x="19987" y="12640"/>
                </a:cubicBezTo>
                <a:close/>
                <a:moveTo>
                  <a:pt x="20286" y="12583"/>
                </a:moveTo>
                <a:cubicBezTo>
                  <a:pt x="20264" y="12586"/>
                  <a:pt x="20245" y="12619"/>
                  <a:pt x="20225" y="12638"/>
                </a:cubicBezTo>
                <a:cubicBezTo>
                  <a:pt x="20245" y="12658"/>
                  <a:pt x="20263" y="12691"/>
                  <a:pt x="20285" y="12694"/>
                </a:cubicBezTo>
                <a:cubicBezTo>
                  <a:pt x="20305" y="12697"/>
                  <a:pt x="20329" y="12668"/>
                  <a:pt x="20371" y="12641"/>
                </a:cubicBezTo>
                <a:cubicBezTo>
                  <a:pt x="20330" y="12612"/>
                  <a:pt x="20306" y="12581"/>
                  <a:pt x="20286" y="12583"/>
                </a:cubicBezTo>
                <a:close/>
                <a:moveTo>
                  <a:pt x="20545" y="12584"/>
                </a:moveTo>
                <a:cubicBezTo>
                  <a:pt x="20522" y="12585"/>
                  <a:pt x="20502" y="12617"/>
                  <a:pt x="20481" y="12635"/>
                </a:cubicBezTo>
                <a:cubicBezTo>
                  <a:pt x="20500" y="12656"/>
                  <a:pt x="20516" y="12689"/>
                  <a:pt x="20538" y="12694"/>
                </a:cubicBezTo>
                <a:cubicBezTo>
                  <a:pt x="20557" y="12698"/>
                  <a:pt x="20584" y="12670"/>
                  <a:pt x="20627" y="12645"/>
                </a:cubicBezTo>
                <a:cubicBezTo>
                  <a:pt x="20587" y="12614"/>
                  <a:pt x="20565" y="12582"/>
                  <a:pt x="20545" y="12584"/>
                </a:cubicBezTo>
                <a:close/>
                <a:moveTo>
                  <a:pt x="20786" y="12581"/>
                </a:moveTo>
                <a:cubicBezTo>
                  <a:pt x="20747" y="12576"/>
                  <a:pt x="20720" y="12607"/>
                  <a:pt x="20730" y="12645"/>
                </a:cubicBezTo>
                <a:cubicBezTo>
                  <a:pt x="20735" y="12666"/>
                  <a:pt x="20768" y="12693"/>
                  <a:pt x="20789" y="12694"/>
                </a:cubicBezTo>
                <a:cubicBezTo>
                  <a:pt x="20810" y="12695"/>
                  <a:pt x="20833" y="12665"/>
                  <a:pt x="20870" y="12638"/>
                </a:cubicBezTo>
                <a:cubicBezTo>
                  <a:pt x="20831" y="12611"/>
                  <a:pt x="20810" y="12584"/>
                  <a:pt x="20786" y="12581"/>
                </a:cubicBezTo>
                <a:close/>
                <a:moveTo>
                  <a:pt x="21027" y="12581"/>
                </a:moveTo>
                <a:cubicBezTo>
                  <a:pt x="20989" y="12580"/>
                  <a:pt x="20960" y="12610"/>
                  <a:pt x="20972" y="12648"/>
                </a:cubicBezTo>
                <a:cubicBezTo>
                  <a:pt x="20979" y="12669"/>
                  <a:pt x="21014" y="12694"/>
                  <a:pt x="21036" y="12694"/>
                </a:cubicBezTo>
                <a:cubicBezTo>
                  <a:pt x="21056" y="12694"/>
                  <a:pt x="21077" y="12663"/>
                  <a:pt x="21113" y="12634"/>
                </a:cubicBezTo>
                <a:cubicBezTo>
                  <a:pt x="21072" y="12608"/>
                  <a:pt x="21050" y="12583"/>
                  <a:pt x="21027" y="12581"/>
                </a:cubicBezTo>
                <a:close/>
                <a:moveTo>
                  <a:pt x="21278" y="12582"/>
                </a:moveTo>
                <a:cubicBezTo>
                  <a:pt x="21237" y="12574"/>
                  <a:pt x="21210" y="12604"/>
                  <a:pt x="21217" y="12642"/>
                </a:cubicBezTo>
                <a:cubicBezTo>
                  <a:pt x="21221" y="12663"/>
                  <a:pt x="21253" y="12693"/>
                  <a:pt x="21274" y="12695"/>
                </a:cubicBezTo>
                <a:cubicBezTo>
                  <a:pt x="21295" y="12696"/>
                  <a:pt x="21319" y="12668"/>
                  <a:pt x="21358" y="12642"/>
                </a:cubicBezTo>
                <a:cubicBezTo>
                  <a:pt x="21321" y="12613"/>
                  <a:pt x="21301" y="12587"/>
                  <a:pt x="21278" y="12582"/>
                </a:cubicBezTo>
                <a:close/>
                <a:moveTo>
                  <a:pt x="21572" y="12639"/>
                </a:moveTo>
                <a:cubicBezTo>
                  <a:pt x="21569" y="12617"/>
                  <a:pt x="21540" y="12586"/>
                  <a:pt x="21519" y="12582"/>
                </a:cubicBezTo>
                <a:cubicBezTo>
                  <a:pt x="21480" y="12575"/>
                  <a:pt x="21452" y="12605"/>
                  <a:pt x="21459" y="12644"/>
                </a:cubicBezTo>
                <a:cubicBezTo>
                  <a:pt x="21464" y="12668"/>
                  <a:pt x="21491" y="12686"/>
                  <a:pt x="21521" y="12723"/>
                </a:cubicBezTo>
                <a:cubicBezTo>
                  <a:pt x="21547" y="12684"/>
                  <a:pt x="21575" y="12659"/>
                  <a:pt x="21572" y="12639"/>
                </a:cubicBezTo>
                <a:close/>
                <a:moveTo>
                  <a:pt x="21714" y="12638"/>
                </a:moveTo>
                <a:cubicBezTo>
                  <a:pt x="21709" y="12677"/>
                  <a:pt x="21740" y="12705"/>
                  <a:pt x="21778" y="12695"/>
                </a:cubicBezTo>
                <a:cubicBezTo>
                  <a:pt x="21800" y="12689"/>
                  <a:pt x="21827" y="12656"/>
                  <a:pt x="21827" y="12635"/>
                </a:cubicBezTo>
                <a:cubicBezTo>
                  <a:pt x="21828" y="12614"/>
                  <a:pt x="21799" y="12592"/>
                  <a:pt x="21771" y="12554"/>
                </a:cubicBezTo>
                <a:cubicBezTo>
                  <a:pt x="21744" y="12593"/>
                  <a:pt x="21717" y="12614"/>
                  <a:pt x="21714" y="12638"/>
                </a:cubicBezTo>
                <a:close/>
                <a:moveTo>
                  <a:pt x="20289" y="14060"/>
                </a:moveTo>
                <a:cubicBezTo>
                  <a:pt x="20267" y="14061"/>
                  <a:pt x="20234" y="14088"/>
                  <a:pt x="20229" y="14110"/>
                </a:cubicBezTo>
                <a:cubicBezTo>
                  <a:pt x="20219" y="14148"/>
                  <a:pt x="20248" y="14177"/>
                  <a:pt x="20287" y="14173"/>
                </a:cubicBezTo>
                <a:cubicBezTo>
                  <a:pt x="20310" y="14170"/>
                  <a:pt x="20331" y="14143"/>
                  <a:pt x="20369" y="14116"/>
                </a:cubicBezTo>
                <a:cubicBezTo>
                  <a:pt x="20332" y="14088"/>
                  <a:pt x="20309" y="14059"/>
                  <a:pt x="20289" y="14060"/>
                </a:cubicBezTo>
                <a:close/>
                <a:moveTo>
                  <a:pt x="20046" y="14060"/>
                </a:moveTo>
                <a:cubicBezTo>
                  <a:pt x="20025" y="14061"/>
                  <a:pt x="19992" y="14088"/>
                  <a:pt x="19986" y="14109"/>
                </a:cubicBezTo>
                <a:cubicBezTo>
                  <a:pt x="19976" y="14147"/>
                  <a:pt x="20003" y="14177"/>
                  <a:pt x="20043" y="14173"/>
                </a:cubicBezTo>
                <a:cubicBezTo>
                  <a:pt x="20066" y="14170"/>
                  <a:pt x="20087" y="14144"/>
                  <a:pt x="20126" y="14117"/>
                </a:cubicBezTo>
                <a:cubicBezTo>
                  <a:pt x="20089" y="14089"/>
                  <a:pt x="20067" y="14060"/>
                  <a:pt x="20046" y="14060"/>
                </a:cubicBezTo>
                <a:close/>
                <a:moveTo>
                  <a:pt x="19792" y="14061"/>
                </a:moveTo>
                <a:cubicBezTo>
                  <a:pt x="19770" y="14066"/>
                  <a:pt x="19756" y="14100"/>
                  <a:pt x="19738" y="14122"/>
                </a:cubicBezTo>
                <a:cubicBezTo>
                  <a:pt x="19760" y="14139"/>
                  <a:pt x="19781" y="14170"/>
                  <a:pt x="19803" y="14170"/>
                </a:cubicBezTo>
                <a:cubicBezTo>
                  <a:pt x="19824" y="14171"/>
                  <a:pt x="19845" y="14138"/>
                  <a:pt x="19883" y="14105"/>
                </a:cubicBezTo>
                <a:cubicBezTo>
                  <a:pt x="19839" y="14082"/>
                  <a:pt x="19812" y="14056"/>
                  <a:pt x="19792" y="14061"/>
                </a:cubicBezTo>
                <a:close/>
                <a:moveTo>
                  <a:pt x="19609" y="14118"/>
                </a:moveTo>
                <a:cubicBezTo>
                  <a:pt x="19608" y="14097"/>
                  <a:pt x="19576" y="14063"/>
                  <a:pt x="19556" y="14061"/>
                </a:cubicBezTo>
                <a:cubicBezTo>
                  <a:pt x="19537" y="14060"/>
                  <a:pt x="19502" y="14092"/>
                  <a:pt x="19499" y="14113"/>
                </a:cubicBezTo>
                <a:cubicBezTo>
                  <a:pt x="19496" y="14134"/>
                  <a:pt x="19524" y="14159"/>
                  <a:pt x="19550" y="14201"/>
                </a:cubicBezTo>
                <a:cubicBezTo>
                  <a:pt x="19580" y="14162"/>
                  <a:pt x="19611" y="14139"/>
                  <a:pt x="19609" y="14118"/>
                </a:cubicBezTo>
                <a:close/>
                <a:moveTo>
                  <a:pt x="10247" y="15100"/>
                </a:moveTo>
                <a:cubicBezTo>
                  <a:pt x="10249" y="15062"/>
                  <a:pt x="10219" y="15033"/>
                  <a:pt x="10180" y="15046"/>
                </a:cubicBezTo>
                <a:cubicBezTo>
                  <a:pt x="10159" y="15053"/>
                  <a:pt x="10134" y="15087"/>
                  <a:pt x="10134" y="15109"/>
                </a:cubicBezTo>
                <a:cubicBezTo>
                  <a:pt x="10134" y="15130"/>
                  <a:pt x="10165" y="15150"/>
                  <a:pt x="10195" y="15187"/>
                </a:cubicBezTo>
                <a:cubicBezTo>
                  <a:pt x="10221" y="15146"/>
                  <a:pt x="10246" y="15124"/>
                  <a:pt x="10247" y="15100"/>
                </a:cubicBezTo>
                <a:close/>
                <a:moveTo>
                  <a:pt x="8757" y="12888"/>
                </a:moveTo>
                <a:cubicBezTo>
                  <a:pt x="8756" y="12867"/>
                  <a:pt x="8728" y="12836"/>
                  <a:pt x="8706" y="12829"/>
                </a:cubicBezTo>
                <a:cubicBezTo>
                  <a:pt x="8673" y="12819"/>
                  <a:pt x="8644" y="12844"/>
                  <a:pt x="8647" y="12879"/>
                </a:cubicBezTo>
                <a:cubicBezTo>
                  <a:pt x="8650" y="12904"/>
                  <a:pt x="8672" y="12926"/>
                  <a:pt x="8696" y="12969"/>
                </a:cubicBezTo>
                <a:cubicBezTo>
                  <a:pt x="8727" y="12930"/>
                  <a:pt x="8757" y="12909"/>
                  <a:pt x="8757" y="12888"/>
                </a:cubicBezTo>
                <a:close/>
                <a:moveTo>
                  <a:pt x="8955" y="12828"/>
                </a:moveTo>
                <a:cubicBezTo>
                  <a:pt x="8933" y="12832"/>
                  <a:pt x="8903" y="12863"/>
                  <a:pt x="8901" y="12885"/>
                </a:cubicBezTo>
                <a:cubicBezTo>
                  <a:pt x="8897" y="12922"/>
                  <a:pt x="8926" y="12952"/>
                  <a:pt x="8966" y="12940"/>
                </a:cubicBezTo>
                <a:cubicBezTo>
                  <a:pt x="8990" y="12934"/>
                  <a:pt x="9007" y="12906"/>
                  <a:pt x="9042" y="12875"/>
                </a:cubicBezTo>
                <a:cubicBezTo>
                  <a:pt x="9001" y="12851"/>
                  <a:pt x="8976" y="12825"/>
                  <a:pt x="8955" y="12828"/>
                </a:cubicBezTo>
                <a:close/>
                <a:moveTo>
                  <a:pt x="9208" y="12829"/>
                </a:moveTo>
                <a:cubicBezTo>
                  <a:pt x="9186" y="12829"/>
                  <a:pt x="9152" y="12854"/>
                  <a:pt x="9145" y="12875"/>
                </a:cubicBezTo>
                <a:cubicBezTo>
                  <a:pt x="9133" y="12913"/>
                  <a:pt x="9162" y="12944"/>
                  <a:pt x="9200" y="12941"/>
                </a:cubicBezTo>
                <a:cubicBezTo>
                  <a:pt x="9223" y="12940"/>
                  <a:pt x="9245" y="12914"/>
                  <a:pt x="9285" y="12888"/>
                </a:cubicBezTo>
                <a:cubicBezTo>
                  <a:pt x="9249" y="12859"/>
                  <a:pt x="9228" y="12829"/>
                  <a:pt x="9208" y="12829"/>
                </a:cubicBezTo>
                <a:close/>
                <a:moveTo>
                  <a:pt x="12950" y="14116"/>
                </a:moveTo>
                <a:cubicBezTo>
                  <a:pt x="12948" y="14095"/>
                  <a:pt x="12915" y="14061"/>
                  <a:pt x="12896" y="14061"/>
                </a:cubicBezTo>
                <a:cubicBezTo>
                  <a:pt x="12876" y="14061"/>
                  <a:pt x="12843" y="14094"/>
                  <a:pt x="12840" y="14115"/>
                </a:cubicBezTo>
                <a:cubicBezTo>
                  <a:pt x="12838" y="14136"/>
                  <a:pt x="12867" y="14160"/>
                  <a:pt x="12895" y="14201"/>
                </a:cubicBezTo>
                <a:cubicBezTo>
                  <a:pt x="12923" y="14161"/>
                  <a:pt x="12952" y="14137"/>
                  <a:pt x="12950" y="14116"/>
                </a:cubicBezTo>
                <a:close/>
                <a:moveTo>
                  <a:pt x="21772" y="12340"/>
                </a:moveTo>
                <a:cubicBezTo>
                  <a:pt x="21750" y="12343"/>
                  <a:pt x="21719" y="12372"/>
                  <a:pt x="21715" y="12394"/>
                </a:cubicBezTo>
                <a:cubicBezTo>
                  <a:pt x="21708" y="12432"/>
                  <a:pt x="21738" y="12461"/>
                  <a:pt x="21777" y="12453"/>
                </a:cubicBezTo>
                <a:cubicBezTo>
                  <a:pt x="21801" y="12448"/>
                  <a:pt x="21820" y="12421"/>
                  <a:pt x="21856" y="12391"/>
                </a:cubicBezTo>
                <a:cubicBezTo>
                  <a:pt x="21817" y="12366"/>
                  <a:pt x="21793" y="12337"/>
                  <a:pt x="21772" y="12340"/>
                </a:cubicBezTo>
                <a:close/>
                <a:moveTo>
                  <a:pt x="32835" y="1857"/>
                </a:moveTo>
                <a:cubicBezTo>
                  <a:pt x="32854" y="1864"/>
                  <a:pt x="32902" y="1845"/>
                  <a:pt x="32908" y="1829"/>
                </a:cubicBezTo>
                <a:cubicBezTo>
                  <a:pt x="32930" y="1760"/>
                  <a:pt x="32858" y="1772"/>
                  <a:pt x="32819" y="1734"/>
                </a:cubicBezTo>
                <a:cubicBezTo>
                  <a:pt x="32785" y="1794"/>
                  <a:pt x="32780" y="1837"/>
                  <a:pt x="32835" y="1857"/>
                </a:cubicBezTo>
                <a:close/>
                <a:moveTo>
                  <a:pt x="8703" y="12581"/>
                </a:moveTo>
                <a:cubicBezTo>
                  <a:pt x="8664" y="12576"/>
                  <a:pt x="8637" y="12607"/>
                  <a:pt x="8647" y="12645"/>
                </a:cubicBezTo>
                <a:cubicBezTo>
                  <a:pt x="8652" y="12666"/>
                  <a:pt x="8685" y="12693"/>
                  <a:pt x="8706" y="12694"/>
                </a:cubicBezTo>
                <a:cubicBezTo>
                  <a:pt x="8727" y="12695"/>
                  <a:pt x="8750" y="12665"/>
                  <a:pt x="8787" y="12638"/>
                </a:cubicBezTo>
                <a:cubicBezTo>
                  <a:pt x="8748" y="12610"/>
                  <a:pt x="8727" y="12584"/>
                  <a:pt x="8703" y="12581"/>
                </a:cubicBezTo>
                <a:close/>
                <a:moveTo>
                  <a:pt x="9016" y="12637"/>
                </a:moveTo>
                <a:cubicBezTo>
                  <a:pt x="9018" y="12599"/>
                  <a:pt x="8987" y="12570"/>
                  <a:pt x="8949" y="12583"/>
                </a:cubicBezTo>
                <a:cubicBezTo>
                  <a:pt x="8928" y="12590"/>
                  <a:pt x="8903" y="12624"/>
                  <a:pt x="8903" y="12646"/>
                </a:cubicBezTo>
                <a:cubicBezTo>
                  <a:pt x="8903" y="12667"/>
                  <a:pt x="8933" y="12687"/>
                  <a:pt x="8963" y="12724"/>
                </a:cubicBezTo>
                <a:cubicBezTo>
                  <a:pt x="8989" y="12683"/>
                  <a:pt x="9014" y="12661"/>
                  <a:pt x="9016" y="12637"/>
                </a:cubicBezTo>
                <a:close/>
                <a:moveTo>
                  <a:pt x="9256" y="12638"/>
                </a:moveTo>
                <a:cubicBezTo>
                  <a:pt x="9252" y="12616"/>
                  <a:pt x="9219" y="12599"/>
                  <a:pt x="9199" y="12579"/>
                </a:cubicBezTo>
                <a:cubicBezTo>
                  <a:pt x="9180" y="12600"/>
                  <a:pt x="9148" y="12619"/>
                  <a:pt x="9145" y="12641"/>
                </a:cubicBezTo>
                <a:cubicBezTo>
                  <a:pt x="9144" y="12662"/>
                  <a:pt x="9174" y="12685"/>
                  <a:pt x="9204" y="12725"/>
                </a:cubicBezTo>
                <a:cubicBezTo>
                  <a:pt x="9231" y="12683"/>
                  <a:pt x="9259" y="12658"/>
                  <a:pt x="9256" y="12638"/>
                </a:cubicBezTo>
                <a:close/>
                <a:moveTo>
                  <a:pt x="9444" y="12583"/>
                </a:moveTo>
                <a:cubicBezTo>
                  <a:pt x="9423" y="12587"/>
                  <a:pt x="9391" y="12621"/>
                  <a:pt x="9391" y="12641"/>
                </a:cubicBezTo>
                <a:cubicBezTo>
                  <a:pt x="9392" y="12660"/>
                  <a:pt x="9427" y="12692"/>
                  <a:pt x="9449" y="12694"/>
                </a:cubicBezTo>
                <a:cubicBezTo>
                  <a:pt x="9469" y="12695"/>
                  <a:pt x="9493" y="12665"/>
                  <a:pt x="9533" y="12636"/>
                </a:cubicBezTo>
                <a:cubicBezTo>
                  <a:pt x="9490" y="12609"/>
                  <a:pt x="9465" y="12580"/>
                  <a:pt x="9444" y="12583"/>
                </a:cubicBezTo>
                <a:close/>
                <a:moveTo>
                  <a:pt x="9700" y="12584"/>
                </a:moveTo>
                <a:cubicBezTo>
                  <a:pt x="9678" y="12583"/>
                  <a:pt x="9643" y="12608"/>
                  <a:pt x="9634" y="12629"/>
                </a:cubicBezTo>
                <a:cubicBezTo>
                  <a:pt x="9619" y="12662"/>
                  <a:pt x="9643" y="12693"/>
                  <a:pt x="9678" y="12694"/>
                </a:cubicBezTo>
                <a:cubicBezTo>
                  <a:pt x="9703" y="12695"/>
                  <a:pt x="9728" y="12675"/>
                  <a:pt x="9774" y="12656"/>
                </a:cubicBezTo>
                <a:cubicBezTo>
                  <a:pt x="9738" y="12620"/>
                  <a:pt x="9720" y="12586"/>
                  <a:pt x="9700" y="12584"/>
                </a:cubicBezTo>
                <a:close/>
                <a:moveTo>
                  <a:pt x="9879" y="12640"/>
                </a:moveTo>
                <a:cubicBezTo>
                  <a:pt x="9882" y="12662"/>
                  <a:pt x="9917" y="12695"/>
                  <a:pt x="9935" y="12693"/>
                </a:cubicBezTo>
                <a:cubicBezTo>
                  <a:pt x="9956" y="12692"/>
                  <a:pt x="9988" y="12658"/>
                  <a:pt x="9990" y="12637"/>
                </a:cubicBezTo>
                <a:cubicBezTo>
                  <a:pt x="9991" y="12616"/>
                  <a:pt x="9961" y="12593"/>
                  <a:pt x="9931" y="12552"/>
                </a:cubicBezTo>
                <a:cubicBezTo>
                  <a:pt x="9904" y="12594"/>
                  <a:pt x="9876" y="12620"/>
                  <a:pt x="9879" y="12640"/>
                </a:cubicBezTo>
                <a:close/>
                <a:moveTo>
                  <a:pt x="10186" y="12584"/>
                </a:moveTo>
                <a:cubicBezTo>
                  <a:pt x="10165" y="12587"/>
                  <a:pt x="10137" y="12620"/>
                  <a:pt x="10134" y="12644"/>
                </a:cubicBezTo>
                <a:cubicBezTo>
                  <a:pt x="10128" y="12678"/>
                  <a:pt x="10158" y="12703"/>
                  <a:pt x="10193" y="12695"/>
                </a:cubicBezTo>
                <a:cubicBezTo>
                  <a:pt x="10217" y="12689"/>
                  <a:pt x="10237" y="12664"/>
                  <a:pt x="10276" y="12634"/>
                </a:cubicBezTo>
                <a:cubicBezTo>
                  <a:pt x="10233" y="12608"/>
                  <a:pt x="10207" y="12580"/>
                  <a:pt x="10186" y="12584"/>
                </a:cubicBezTo>
                <a:close/>
                <a:moveTo>
                  <a:pt x="10487" y="12634"/>
                </a:moveTo>
                <a:cubicBezTo>
                  <a:pt x="10481" y="12612"/>
                  <a:pt x="10448" y="12598"/>
                  <a:pt x="10426" y="12580"/>
                </a:cubicBezTo>
                <a:cubicBezTo>
                  <a:pt x="10409" y="12602"/>
                  <a:pt x="10378" y="12623"/>
                  <a:pt x="10378" y="12645"/>
                </a:cubicBezTo>
                <a:cubicBezTo>
                  <a:pt x="10377" y="12665"/>
                  <a:pt x="10409" y="12686"/>
                  <a:pt x="10443" y="12725"/>
                </a:cubicBezTo>
                <a:cubicBezTo>
                  <a:pt x="10465" y="12680"/>
                  <a:pt x="10491" y="12653"/>
                  <a:pt x="10487" y="12634"/>
                </a:cubicBezTo>
                <a:close/>
                <a:moveTo>
                  <a:pt x="10622" y="12645"/>
                </a:moveTo>
                <a:cubicBezTo>
                  <a:pt x="10620" y="12681"/>
                  <a:pt x="10650" y="12705"/>
                  <a:pt x="10683" y="12694"/>
                </a:cubicBezTo>
                <a:cubicBezTo>
                  <a:pt x="10705" y="12686"/>
                  <a:pt x="10732" y="12654"/>
                  <a:pt x="10732" y="12633"/>
                </a:cubicBezTo>
                <a:cubicBezTo>
                  <a:pt x="10732" y="12612"/>
                  <a:pt x="10700" y="12591"/>
                  <a:pt x="10668" y="12553"/>
                </a:cubicBezTo>
                <a:cubicBezTo>
                  <a:pt x="10645" y="12597"/>
                  <a:pt x="10624" y="12621"/>
                  <a:pt x="10622" y="12645"/>
                </a:cubicBezTo>
                <a:close/>
                <a:moveTo>
                  <a:pt x="10925" y="12584"/>
                </a:moveTo>
                <a:cubicBezTo>
                  <a:pt x="10903" y="12585"/>
                  <a:pt x="10883" y="12617"/>
                  <a:pt x="10862" y="12635"/>
                </a:cubicBezTo>
                <a:cubicBezTo>
                  <a:pt x="10880" y="12656"/>
                  <a:pt x="10896" y="12689"/>
                  <a:pt x="10918" y="12693"/>
                </a:cubicBezTo>
                <a:cubicBezTo>
                  <a:pt x="10937" y="12697"/>
                  <a:pt x="10963" y="12670"/>
                  <a:pt x="11006" y="12645"/>
                </a:cubicBezTo>
                <a:cubicBezTo>
                  <a:pt x="10967" y="12614"/>
                  <a:pt x="10945" y="12583"/>
                  <a:pt x="10925" y="12584"/>
                </a:cubicBezTo>
                <a:close/>
                <a:moveTo>
                  <a:pt x="11175" y="12583"/>
                </a:moveTo>
                <a:cubicBezTo>
                  <a:pt x="11142" y="12571"/>
                  <a:pt x="11116" y="12593"/>
                  <a:pt x="11109" y="12629"/>
                </a:cubicBezTo>
                <a:cubicBezTo>
                  <a:pt x="11102" y="12664"/>
                  <a:pt x="11120" y="12693"/>
                  <a:pt x="11155" y="12694"/>
                </a:cubicBezTo>
                <a:cubicBezTo>
                  <a:pt x="11179" y="12694"/>
                  <a:pt x="11204" y="12674"/>
                  <a:pt x="11250" y="12655"/>
                </a:cubicBezTo>
                <a:cubicBezTo>
                  <a:pt x="11215" y="12620"/>
                  <a:pt x="11199" y="12592"/>
                  <a:pt x="11175" y="12583"/>
                </a:cubicBezTo>
                <a:close/>
                <a:moveTo>
                  <a:pt x="11476" y="12645"/>
                </a:moveTo>
                <a:cubicBezTo>
                  <a:pt x="11475" y="12623"/>
                  <a:pt x="11444" y="12602"/>
                  <a:pt x="11427" y="12581"/>
                </a:cubicBezTo>
                <a:cubicBezTo>
                  <a:pt x="11406" y="12598"/>
                  <a:pt x="11372" y="12613"/>
                  <a:pt x="11367" y="12634"/>
                </a:cubicBezTo>
                <a:cubicBezTo>
                  <a:pt x="11363" y="12654"/>
                  <a:pt x="11389" y="12680"/>
                  <a:pt x="11412" y="12724"/>
                </a:cubicBezTo>
                <a:cubicBezTo>
                  <a:pt x="11444" y="12686"/>
                  <a:pt x="11476" y="12665"/>
                  <a:pt x="11476" y="12645"/>
                </a:cubicBezTo>
                <a:close/>
                <a:moveTo>
                  <a:pt x="11666" y="12584"/>
                </a:moveTo>
                <a:cubicBezTo>
                  <a:pt x="11644" y="12586"/>
                  <a:pt x="11625" y="12618"/>
                  <a:pt x="11605" y="12638"/>
                </a:cubicBezTo>
                <a:cubicBezTo>
                  <a:pt x="11624" y="12658"/>
                  <a:pt x="11642" y="12690"/>
                  <a:pt x="11664" y="12694"/>
                </a:cubicBezTo>
                <a:cubicBezTo>
                  <a:pt x="11683" y="12697"/>
                  <a:pt x="11708" y="12668"/>
                  <a:pt x="11750" y="12641"/>
                </a:cubicBezTo>
                <a:cubicBezTo>
                  <a:pt x="11709" y="12612"/>
                  <a:pt x="11686" y="12582"/>
                  <a:pt x="11666" y="12584"/>
                </a:cubicBezTo>
                <a:close/>
                <a:moveTo>
                  <a:pt x="11910" y="12584"/>
                </a:moveTo>
                <a:cubicBezTo>
                  <a:pt x="11889" y="12586"/>
                  <a:pt x="11856" y="12618"/>
                  <a:pt x="11855" y="12638"/>
                </a:cubicBezTo>
                <a:cubicBezTo>
                  <a:pt x="11854" y="12657"/>
                  <a:pt x="11887" y="12691"/>
                  <a:pt x="11909" y="12693"/>
                </a:cubicBezTo>
                <a:cubicBezTo>
                  <a:pt x="11929" y="12696"/>
                  <a:pt x="11954" y="12667"/>
                  <a:pt x="11995" y="12640"/>
                </a:cubicBezTo>
                <a:cubicBezTo>
                  <a:pt x="11954" y="12612"/>
                  <a:pt x="11931" y="12581"/>
                  <a:pt x="11910" y="12584"/>
                </a:cubicBezTo>
                <a:close/>
                <a:moveTo>
                  <a:pt x="12206" y="12641"/>
                </a:moveTo>
                <a:cubicBezTo>
                  <a:pt x="12204" y="12620"/>
                  <a:pt x="12173" y="12601"/>
                  <a:pt x="12154" y="12580"/>
                </a:cubicBezTo>
                <a:cubicBezTo>
                  <a:pt x="12134" y="12599"/>
                  <a:pt x="12101" y="12616"/>
                  <a:pt x="12097" y="12637"/>
                </a:cubicBezTo>
                <a:cubicBezTo>
                  <a:pt x="12094" y="12657"/>
                  <a:pt x="12123" y="12682"/>
                  <a:pt x="12150" y="12724"/>
                </a:cubicBezTo>
                <a:cubicBezTo>
                  <a:pt x="12179" y="12684"/>
                  <a:pt x="12208" y="12661"/>
                  <a:pt x="12206" y="12641"/>
                </a:cubicBezTo>
                <a:close/>
                <a:moveTo>
                  <a:pt x="12342" y="12645"/>
                </a:moveTo>
                <a:cubicBezTo>
                  <a:pt x="12340" y="12681"/>
                  <a:pt x="12370" y="12705"/>
                  <a:pt x="12402" y="12693"/>
                </a:cubicBezTo>
                <a:cubicBezTo>
                  <a:pt x="12424" y="12685"/>
                  <a:pt x="12451" y="12654"/>
                  <a:pt x="12451" y="12633"/>
                </a:cubicBezTo>
                <a:cubicBezTo>
                  <a:pt x="12451" y="12612"/>
                  <a:pt x="12420" y="12592"/>
                  <a:pt x="12388" y="12554"/>
                </a:cubicBezTo>
                <a:cubicBezTo>
                  <a:pt x="12365" y="12598"/>
                  <a:pt x="12344" y="12621"/>
                  <a:pt x="12342" y="12645"/>
                </a:cubicBezTo>
                <a:close/>
                <a:moveTo>
                  <a:pt x="12654" y="12584"/>
                </a:moveTo>
                <a:cubicBezTo>
                  <a:pt x="12632" y="12586"/>
                  <a:pt x="12600" y="12618"/>
                  <a:pt x="12599" y="12638"/>
                </a:cubicBezTo>
                <a:cubicBezTo>
                  <a:pt x="12598" y="12657"/>
                  <a:pt x="12631" y="12690"/>
                  <a:pt x="12652" y="12693"/>
                </a:cubicBezTo>
                <a:cubicBezTo>
                  <a:pt x="12673" y="12695"/>
                  <a:pt x="12697" y="12667"/>
                  <a:pt x="12737" y="12640"/>
                </a:cubicBezTo>
                <a:cubicBezTo>
                  <a:pt x="12697" y="12612"/>
                  <a:pt x="12674" y="12582"/>
                  <a:pt x="12654" y="12584"/>
                </a:cubicBezTo>
                <a:close/>
                <a:moveTo>
                  <a:pt x="12949" y="12635"/>
                </a:moveTo>
                <a:cubicBezTo>
                  <a:pt x="12944" y="12614"/>
                  <a:pt x="12911" y="12599"/>
                  <a:pt x="12891" y="12581"/>
                </a:cubicBezTo>
                <a:cubicBezTo>
                  <a:pt x="12873" y="12602"/>
                  <a:pt x="12843" y="12623"/>
                  <a:pt x="12842" y="12644"/>
                </a:cubicBezTo>
                <a:cubicBezTo>
                  <a:pt x="12841" y="12664"/>
                  <a:pt x="12872" y="12685"/>
                  <a:pt x="12904" y="12723"/>
                </a:cubicBezTo>
                <a:cubicBezTo>
                  <a:pt x="12927" y="12681"/>
                  <a:pt x="12953" y="12654"/>
                  <a:pt x="12949" y="12635"/>
                </a:cubicBezTo>
                <a:close/>
                <a:moveTo>
                  <a:pt x="12706" y="11891"/>
                </a:moveTo>
                <a:cubicBezTo>
                  <a:pt x="12701" y="11870"/>
                  <a:pt x="12668" y="11847"/>
                  <a:pt x="12644" y="11842"/>
                </a:cubicBezTo>
                <a:cubicBezTo>
                  <a:pt x="12632" y="11840"/>
                  <a:pt x="12599" y="11877"/>
                  <a:pt x="12599" y="11894"/>
                </a:cubicBezTo>
                <a:cubicBezTo>
                  <a:pt x="12600" y="11917"/>
                  <a:pt x="12626" y="11939"/>
                  <a:pt x="12655" y="11982"/>
                </a:cubicBezTo>
                <a:cubicBezTo>
                  <a:pt x="12682" y="11937"/>
                  <a:pt x="12710" y="11910"/>
                  <a:pt x="12706" y="11891"/>
                </a:cubicBezTo>
                <a:close/>
                <a:moveTo>
                  <a:pt x="12897" y="11844"/>
                </a:moveTo>
                <a:cubicBezTo>
                  <a:pt x="12876" y="11846"/>
                  <a:pt x="12850" y="11875"/>
                  <a:pt x="12842" y="11899"/>
                </a:cubicBezTo>
                <a:cubicBezTo>
                  <a:pt x="12838" y="11909"/>
                  <a:pt x="12871" y="11946"/>
                  <a:pt x="12889" y="11948"/>
                </a:cubicBezTo>
                <a:cubicBezTo>
                  <a:pt x="12911" y="11949"/>
                  <a:pt x="12936" y="11927"/>
                  <a:pt x="12983" y="11903"/>
                </a:cubicBezTo>
                <a:cubicBezTo>
                  <a:pt x="12940" y="11871"/>
                  <a:pt x="12917" y="11841"/>
                  <a:pt x="12897" y="11844"/>
                </a:cubicBezTo>
                <a:close/>
                <a:moveTo>
                  <a:pt x="19302" y="11842"/>
                </a:moveTo>
                <a:cubicBezTo>
                  <a:pt x="19281" y="11843"/>
                  <a:pt x="19253" y="11873"/>
                  <a:pt x="19245" y="11896"/>
                </a:cubicBezTo>
                <a:cubicBezTo>
                  <a:pt x="19241" y="11907"/>
                  <a:pt x="19272" y="11946"/>
                  <a:pt x="19289" y="11948"/>
                </a:cubicBezTo>
                <a:cubicBezTo>
                  <a:pt x="19312" y="11950"/>
                  <a:pt x="19338" y="11928"/>
                  <a:pt x="19385" y="11905"/>
                </a:cubicBezTo>
                <a:cubicBezTo>
                  <a:pt x="19344" y="11872"/>
                  <a:pt x="19322" y="11841"/>
                  <a:pt x="19302" y="11842"/>
                </a:cubicBezTo>
                <a:close/>
                <a:moveTo>
                  <a:pt x="19554" y="11950"/>
                </a:moveTo>
                <a:cubicBezTo>
                  <a:pt x="19576" y="11947"/>
                  <a:pt x="19593" y="11914"/>
                  <a:pt x="19613" y="11895"/>
                </a:cubicBezTo>
                <a:cubicBezTo>
                  <a:pt x="19593" y="11875"/>
                  <a:pt x="19575" y="11843"/>
                  <a:pt x="19553" y="11840"/>
                </a:cubicBezTo>
                <a:cubicBezTo>
                  <a:pt x="19533" y="11838"/>
                  <a:pt x="19509" y="11868"/>
                  <a:pt x="19468" y="11897"/>
                </a:cubicBezTo>
                <a:cubicBezTo>
                  <a:pt x="19509" y="11924"/>
                  <a:pt x="19534" y="11953"/>
                  <a:pt x="19554" y="11950"/>
                </a:cubicBezTo>
                <a:close/>
                <a:moveTo>
                  <a:pt x="19803" y="11841"/>
                </a:moveTo>
                <a:cubicBezTo>
                  <a:pt x="19781" y="11841"/>
                  <a:pt x="19760" y="11872"/>
                  <a:pt x="19739" y="11889"/>
                </a:cubicBezTo>
                <a:cubicBezTo>
                  <a:pt x="19756" y="11911"/>
                  <a:pt x="19771" y="11944"/>
                  <a:pt x="19792" y="11949"/>
                </a:cubicBezTo>
                <a:cubicBezTo>
                  <a:pt x="19812" y="11954"/>
                  <a:pt x="19838" y="11928"/>
                  <a:pt x="19882" y="11905"/>
                </a:cubicBezTo>
                <a:cubicBezTo>
                  <a:pt x="19844" y="11872"/>
                  <a:pt x="19823" y="11840"/>
                  <a:pt x="19803" y="11841"/>
                </a:cubicBezTo>
                <a:close/>
                <a:moveTo>
                  <a:pt x="19986" y="11902"/>
                </a:moveTo>
                <a:cubicBezTo>
                  <a:pt x="19984" y="11937"/>
                  <a:pt x="20014" y="11962"/>
                  <a:pt x="20047" y="11950"/>
                </a:cubicBezTo>
                <a:cubicBezTo>
                  <a:pt x="20069" y="11943"/>
                  <a:pt x="20096" y="11910"/>
                  <a:pt x="20096" y="11889"/>
                </a:cubicBezTo>
                <a:cubicBezTo>
                  <a:pt x="20096" y="11868"/>
                  <a:pt x="20065" y="11847"/>
                  <a:pt x="20033" y="11810"/>
                </a:cubicBezTo>
                <a:cubicBezTo>
                  <a:pt x="20009" y="11853"/>
                  <a:pt x="19988" y="11877"/>
                  <a:pt x="19986" y="11902"/>
                </a:cubicBezTo>
                <a:close/>
                <a:moveTo>
                  <a:pt x="20289" y="11840"/>
                </a:moveTo>
                <a:cubicBezTo>
                  <a:pt x="20267" y="11841"/>
                  <a:pt x="20247" y="11873"/>
                  <a:pt x="20226" y="11891"/>
                </a:cubicBezTo>
                <a:cubicBezTo>
                  <a:pt x="20244" y="11912"/>
                  <a:pt x="20260" y="11945"/>
                  <a:pt x="20281" y="11950"/>
                </a:cubicBezTo>
                <a:cubicBezTo>
                  <a:pt x="20301" y="11954"/>
                  <a:pt x="20327" y="11927"/>
                  <a:pt x="20371" y="11902"/>
                </a:cubicBezTo>
                <a:cubicBezTo>
                  <a:pt x="20332" y="11871"/>
                  <a:pt x="20310" y="11839"/>
                  <a:pt x="20289" y="11840"/>
                </a:cubicBezTo>
                <a:close/>
                <a:moveTo>
                  <a:pt x="20545" y="11840"/>
                </a:moveTo>
                <a:cubicBezTo>
                  <a:pt x="20523" y="11842"/>
                  <a:pt x="20502" y="11873"/>
                  <a:pt x="20481" y="11892"/>
                </a:cubicBezTo>
                <a:cubicBezTo>
                  <a:pt x="20500" y="11912"/>
                  <a:pt x="20516" y="11946"/>
                  <a:pt x="20538" y="11950"/>
                </a:cubicBezTo>
                <a:cubicBezTo>
                  <a:pt x="20557" y="11954"/>
                  <a:pt x="20583" y="11926"/>
                  <a:pt x="20626" y="11901"/>
                </a:cubicBezTo>
                <a:cubicBezTo>
                  <a:pt x="20587" y="11870"/>
                  <a:pt x="20565" y="11839"/>
                  <a:pt x="20545" y="11840"/>
                </a:cubicBezTo>
                <a:close/>
                <a:moveTo>
                  <a:pt x="20840" y="11899"/>
                </a:moveTo>
                <a:cubicBezTo>
                  <a:pt x="20839" y="11877"/>
                  <a:pt x="20807" y="11857"/>
                  <a:pt x="20789" y="11836"/>
                </a:cubicBezTo>
                <a:cubicBezTo>
                  <a:pt x="20768" y="11855"/>
                  <a:pt x="20735" y="11871"/>
                  <a:pt x="20731" y="11892"/>
                </a:cubicBezTo>
                <a:cubicBezTo>
                  <a:pt x="20727" y="11912"/>
                  <a:pt x="20754" y="11938"/>
                  <a:pt x="20779" y="11981"/>
                </a:cubicBezTo>
                <a:cubicBezTo>
                  <a:pt x="20810" y="11942"/>
                  <a:pt x="20842" y="11920"/>
                  <a:pt x="20840" y="11899"/>
                </a:cubicBezTo>
                <a:close/>
                <a:moveTo>
                  <a:pt x="20971" y="11894"/>
                </a:moveTo>
                <a:cubicBezTo>
                  <a:pt x="20966" y="11934"/>
                  <a:pt x="20997" y="11961"/>
                  <a:pt x="21035" y="11951"/>
                </a:cubicBezTo>
                <a:cubicBezTo>
                  <a:pt x="21056" y="11945"/>
                  <a:pt x="21083" y="11913"/>
                  <a:pt x="21084" y="11891"/>
                </a:cubicBezTo>
                <a:cubicBezTo>
                  <a:pt x="21084" y="11870"/>
                  <a:pt x="21055" y="11848"/>
                  <a:pt x="21027" y="11811"/>
                </a:cubicBezTo>
                <a:cubicBezTo>
                  <a:pt x="21000" y="11849"/>
                  <a:pt x="20974" y="11870"/>
                  <a:pt x="20971" y="11894"/>
                </a:cubicBezTo>
                <a:close/>
                <a:moveTo>
                  <a:pt x="21218" y="11895"/>
                </a:moveTo>
                <a:cubicBezTo>
                  <a:pt x="21220" y="11916"/>
                  <a:pt x="21249" y="11947"/>
                  <a:pt x="21271" y="11951"/>
                </a:cubicBezTo>
                <a:cubicBezTo>
                  <a:pt x="21308" y="11958"/>
                  <a:pt x="21338" y="11931"/>
                  <a:pt x="21330" y="11891"/>
                </a:cubicBezTo>
                <a:cubicBezTo>
                  <a:pt x="21326" y="11867"/>
                  <a:pt x="21299" y="11848"/>
                  <a:pt x="21270" y="11811"/>
                </a:cubicBezTo>
                <a:cubicBezTo>
                  <a:pt x="21244" y="11850"/>
                  <a:pt x="21216" y="11874"/>
                  <a:pt x="21218" y="11895"/>
                </a:cubicBezTo>
                <a:close/>
                <a:moveTo>
                  <a:pt x="21529" y="11839"/>
                </a:moveTo>
                <a:cubicBezTo>
                  <a:pt x="21491" y="11827"/>
                  <a:pt x="21458" y="11852"/>
                  <a:pt x="21460" y="11890"/>
                </a:cubicBezTo>
                <a:cubicBezTo>
                  <a:pt x="21461" y="11912"/>
                  <a:pt x="21489" y="11944"/>
                  <a:pt x="21510" y="11950"/>
                </a:cubicBezTo>
                <a:cubicBezTo>
                  <a:pt x="21530" y="11955"/>
                  <a:pt x="21557" y="11931"/>
                  <a:pt x="21599" y="11911"/>
                </a:cubicBezTo>
                <a:cubicBezTo>
                  <a:pt x="21567" y="11877"/>
                  <a:pt x="21551" y="11847"/>
                  <a:pt x="21529" y="11839"/>
                </a:cubicBezTo>
                <a:close/>
                <a:moveTo>
                  <a:pt x="21773" y="11838"/>
                </a:moveTo>
                <a:cubicBezTo>
                  <a:pt x="21734" y="11834"/>
                  <a:pt x="21705" y="11864"/>
                  <a:pt x="21716" y="11902"/>
                </a:cubicBezTo>
                <a:cubicBezTo>
                  <a:pt x="21722" y="11923"/>
                  <a:pt x="21755" y="11950"/>
                  <a:pt x="21777" y="11950"/>
                </a:cubicBezTo>
                <a:cubicBezTo>
                  <a:pt x="21798" y="11951"/>
                  <a:pt x="21819" y="11922"/>
                  <a:pt x="21856" y="11893"/>
                </a:cubicBezTo>
                <a:cubicBezTo>
                  <a:pt x="21817" y="11866"/>
                  <a:pt x="21796" y="11840"/>
                  <a:pt x="21773" y="11838"/>
                </a:cubicBezTo>
                <a:close/>
                <a:moveTo>
                  <a:pt x="22022" y="11838"/>
                </a:moveTo>
                <a:cubicBezTo>
                  <a:pt x="21981" y="11830"/>
                  <a:pt x="21954" y="11860"/>
                  <a:pt x="21961" y="11898"/>
                </a:cubicBezTo>
                <a:cubicBezTo>
                  <a:pt x="21965" y="11920"/>
                  <a:pt x="21996" y="11949"/>
                  <a:pt x="22017" y="11951"/>
                </a:cubicBezTo>
                <a:cubicBezTo>
                  <a:pt x="22038" y="11953"/>
                  <a:pt x="22062" y="11925"/>
                  <a:pt x="22101" y="11899"/>
                </a:cubicBezTo>
                <a:cubicBezTo>
                  <a:pt x="22065" y="11870"/>
                  <a:pt x="22045" y="11843"/>
                  <a:pt x="22022" y="11838"/>
                </a:cubicBezTo>
                <a:close/>
                <a:moveTo>
                  <a:pt x="22508" y="11840"/>
                </a:moveTo>
                <a:cubicBezTo>
                  <a:pt x="22486" y="11841"/>
                  <a:pt x="22452" y="11873"/>
                  <a:pt x="22450" y="11893"/>
                </a:cubicBezTo>
                <a:cubicBezTo>
                  <a:pt x="22449" y="11912"/>
                  <a:pt x="22482" y="11947"/>
                  <a:pt x="22503" y="11950"/>
                </a:cubicBezTo>
                <a:cubicBezTo>
                  <a:pt x="22523" y="11953"/>
                  <a:pt x="22549" y="11925"/>
                  <a:pt x="22591" y="11899"/>
                </a:cubicBezTo>
                <a:cubicBezTo>
                  <a:pt x="22551" y="11869"/>
                  <a:pt x="22528" y="11838"/>
                  <a:pt x="22508" y="11840"/>
                </a:cubicBezTo>
                <a:close/>
                <a:moveTo>
                  <a:pt x="30145" y="11838"/>
                </a:moveTo>
                <a:cubicBezTo>
                  <a:pt x="30131" y="11835"/>
                  <a:pt x="30098" y="11865"/>
                  <a:pt x="30094" y="11884"/>
                </a:cubicBezTo>
                <a:cubicBezTo>
                  <a:pt x="30088" y="11921"/>
                  <a:pt x="30112" y="11955"/>
                  <a:pt x="30151" y="11953"/>
                </a:cubicBezTo>
                <a:cubicBezTo>
                  <a:pt x="30174" y="11952"/>
                  <a:pt x="30196" y="11926"/>
                  <a:pt x="30239" y="11898"/>
                </a:cubicBezTo>
                <a:cubicBezTo>
                  <a:pt x="30195" y="11868"/>
                  <a:pt x="30172" y="11843"/>
                  <a:pt x="30145" y="11838"/>
                </a:cubicBezTo>
                <a:close/>
                <a:moveTo>
                  <a:pt x="22446" y="2282"/>
                </a:moveTo>
                <a:cubicBezTo>
                  <a:pt x="22437" y="2322"/>
                  <a:pt x="22471" y="2332"/>
                  <a:pt x="22504" y="2336"/>
                </a:cubicBezTo>
                <a:cubicBezTo>
                  <a:pt x="22541" y="2341"/>
                  <a:pt x="22569" y="2325"/>
                  <a:pt x="22564" y="2287"/>
                </a:cubicBezTo>
                <a:cubicBezTo>
                  <a:pt x="22560" y="2263"/>
                  <a:pt x="22535" y="2241"/>
                  <a:pt x="22508" y="2202"/>
                </a:cubicBezTo>
                <a:cubicBezTo>
                  <a:pt x="22479" y="2239"/>
                  <a:pt x="22452" y="2258"/>
                  <a:pt x="22446" y="2282"/>
                </a:cubicBezTo>
                <a:close/>
                <a:moveTo>
                  <a:pt x="21083" y="14365"/>
                </a:moveTo>
                <a:cubicBezTo>
                  <a:pt x="21083" y="14343"/>
                  <a:pt x="21058" y="14309"/>
                  <a:pt x="21037" y="14302"/>
                </a:cubicBezTo>
                <a:cubicBezTo>
                  <a:pt x="20999" y="14290"/>
                  <a:pt x="20969" y="14319"/>
                  <a:pt x="20971" y="14357"/>
                </a:cubicBezTo>
                <a:cubicBezTo>
                  <a:pt x="20972" y="14381"/>
                  <a:pt x="20998" y="14403"/>
                  <a:pt x="21024" y="14443"/>
                </a:cubicBezTo>
                <a:cubicBezTo>
                  <a:pt x="21053" y="14407"/>
                  <a:pt x="21084" y="14386"/>
                  <a:pt x="21083" y="14365"/>
                </a:cubicBezTo>
                <a:close/>
                <a:moveTo>
                  <a:pt x="20792" y="14302"/>
                </a:moveTo>
                <a:cubicBezTo>
                  <a:pt x="20752" y="14292"/>
                  <a:pt x="20724" y="14322"/>
                  <a:pt x="20729" y="14359"/>
                </a:cubicBezTo>
                <a:cubicBezTo>
                  <a:pt x="20732" y="14380"/>
                  <a:pt x="20762" y="14411"/>
                  <a:pt x="20784" y="14414"/>
                </a:cubicBezTo>
                <a:cubicBezTo>
                  <a:pt x="20804" y="14417"/>
                  <a:pt x="20829" y="14390"/>
                  <a:pt x="20869" y="14365"/>
                </a:cubicBezTo>
                <a:cubicBezTo>
                  <a:pt x="20834" y="14335"/>
                  <a:pt x="20816" y="14308"/>
                  <a:pt x="20792" y="14302"/>
                </a:cubicBezTo>
                <a:close/>
                <a:moveTo>
                  <a:pt x="8514" y="12141"/>
                </a:moveTo>
                <a:cubicBezTo>
                  <a:pt x="8512" y="12120"/>
                  <a:pt x="8482" y="12088"/>
                  <a:pt x="8461" y="12084"/>
                </a:cubicBezTo>
                <a:cubicBezTo>
                  <a:pt x="8423" y="12076"/>
                  <a:pt x="8392" y="12104"/>
                  <a:pt x="8400" y="12145"/>
                </a:cubicBezTo>
                <a:cubicBezTo>
                  <a:pt x="8405" y="12168"/>
                  <a:pt x="8431" y="12188"/>
                  <a:pt x="8461" y="12225"/>
                </a:cubicBezTo>
                <a:cubicBezTo>
                  <a:pt x="8487" y="12186"/>
                  <a:pt x="8515" y="12162"/>
                  <a:pt x="8514" y="12141"/>
                </a:cubicBezTo>
                <a:close/>
                <a:moveTo>
                  <a:pt x="8699" y="12085"/>
                </a:moveTo>
                <a:cubicBezTo>
                  <a:pt x="8678" y="12088"/>
                  <a:pt x="8648" y="12119"/>
                  <a:pt x="8646" y="12141"/>
                </a:cubicBezTo>
                <a:cubicBezTo>
                  <a:pt x="8641" y="12179"/>
                  <a:pt x="8670" y="12208"/>
                  <a:pt x="8711" y="12197"/>
                </a:cubicBezTo>
                <a:cubicBezTo>
                  <a:pt x="8734" y="12190"/>
                  <a:pt x="8752" y="12163"/>
                  <a:pt x="8787" y="12131"/>
                </a:cubicBezTo>
                <a:cubicBezTo>
                  <a:pt x="8746" y="12108"/>
                  <a:pt x="8720" y="12081"/>
                  <a:pt x="8699" y="12085"/>
                </a:cubicBezTo>
                <a:close/>
                <a:moveTo>
                  <a:pt x="9199" y="11840"/>
                </a:moveTo>
                <a:cubicBezTo>
                  <a:pt x="9177" y="11844"/>
                  <a:pt x="9160" y="11878"/>
                  <a:pt x="9142" y="11899"/>
                </a:cubicBezTo>
                <a:cubicBezTo>
                  <a:pt x="9163" y="11917"/>
                  <a:pt x="9182" y="11948"/>
                  <a:pt x="9205" y="11950"/>
                </a:cubicBezTo>
                <a:cubicBezTo>
                  <a:pt x="9225" y="11952"/>
                  <a:pt x="9248" y="11921"/>
                  <a:pt x="9288" y="11891"/>
                </a:cubicBezTo>
                <a:cubicBezTo>
                  <a:pt x="9244" y="11865"/>
                  <a:pt x="9218" y="11836"/>
                  <a:pt x="9199" y="11840"/>
                </a:cubicBezTo>
                <a:close/>
                <a:moveTo>
                  <a:pt x="10925" y="14549"/>
                </a:moveTo>
                <a:cubicBezTo>
                  <a:pt x="10902" y="14550"/>
                  <a:pt x="10882" y="14581"/>
                  <a:pt x="10861" y="14599"/>
                </a:cubicBezTo>
                <a:cubicBezTo>
                  <a:pt x="10880" y="14620"/>
                  <a:pt x="10896" y="14655"/>
                  <a:pt x="10918" y="14659"/>
                </a:cubicBezTo>
                <a:cubicBezTo>
                  <a:pt x="10937" y="14663"/>
                  <a:pt x="10964" y="14634"/>
                  <a:pt x="11007" y="14608"/>
                </a:cubicBezTo>
                <a:cubicBezTo>
                  <a:pt x="10967" y="14578"/>
                  <a:pt x="10945" y="14547"/>
                  <a:pt x="10925" y="14549"/>
                </a:cubicBezTo>
                <a:close/>
                <a:moveTo>
                  <a:pt x="9390" y="11902"/>
                </a:moveTo>
                <a:cubicBezTo>
                  <a:pt x="9387" y="11938"/>
                  <a:pt x="9418" y="11962"/>
                  <a:pt x="9451" y="11951"/>
                </a:cubicBezTo>
                <a:cubicBezTo>
                  <a:pt x="9473" y="11943"/>
                  <a:pt x="9501" y="11911"/>
                  <a:pt x="9501" y="11889"/>
                </a:cubicBezTo>
                <a:cubicBezTo>
                  <a:pt x="9501" y="11868"/>
                  <a:pt x="9469" y="11847"/>
                  <a:pt x="9437" y="11809"/>
                </a:cubicBezTo>
                <a:cubicBezTo>
                  <a:pt x="9413" y="11853"/>
                  <a:pt x="9391" y="11877"/>
                  <a:pt x="9390" y="11902"/>
                </a:cubicBezTo>
                <a:close/>
                <a:moveTo>
                  <a:pt x="9691" y="11840"/>
                </a:moveTo>
                <a:cubicBezTo>
                  <a:pt x="9668" y="11842"/>
                  <a:pt x="9650" y="11875"/>
                  <a:pt x="9629" y="11894"/>
                </a:cubicBezTo>
                <a:cubicBezTo>
                  <a:pt x="9649" y="11914"/>
                  <a:pt x="9666" y="11947"/>
                  <a:pt x="9688" y="11951"/>
                </a:cubicBezTo>
                <a:cubicBezTo>
                  <a:pt x="9709" y="11954"/>
                  <a:pt x="9734" y="11925"/>
                  <a:pt x="9775" y="11898"/>
                </a:cubicBezTo>
                <a:cubicBezTo>
                  <a:pt x="9735" y="11868"/>
                  <a:pt x="9711" y="11838"/>
                  <a:pt x="9691" y="11840"/>
                </a:cubicBezTo>
                <a:close/>
                <a:moveTo>
                  <a:pt x="9944" y="11839"/>
                </a:moveTo>
                <a:cubicBezTo>
                  <a:pt x="9910" y="11827"/>
                  <a:pt x="9884" y="11850"/>
                  <a:pt x="9877" y="11885"/>
                </a:cubicBezTo>
                <a:cubicBezTo>
                  <a:pt x="9870" y="11921"/>
                  <a:pt x="9888" y="11950"/>
                  <a:pt x="9923" y="11951"/>
                </a:cubicBezTo>
                <a:cubicBezTo>
                  <a:pt x="9948" y="11951"/>
                  <a:pt x="9973" y="11931"/>
                  <a:pt x="10019" y="11911"/>
                </a:cubicBezTo>
                <a:cubicBezTo>
                  <a:pt x="9984" y="11876"/>
                  <a:pt x="9967" y="11848"/>
                  <a:pt x="9944" y="11839"/>
                </a:cubicBezTo>
                <a:close/>
                <a:moveTo>
                  <a:pt x="10134" y="11902"/>
                </a:moveTo>
                <a:cubicBezTo>
                  <a:pt x="10131" y="11937"/>
                  <a:pt x="10162" y="11962"/>
                  <a:pt x="10195" y="11950"/>
                </a:cubicBezTo>
                <a:cubicBezTo>
                  <a:pt x="10217" y="11943"/>
                  <a:pt x="10244" y="11910"/>
                  <a:pt x="10244" y="11889"/>
                </a:cubicBezTo>
                <a:cubicBezTo>
                  <a:pt x="10244" y="11868"/>
                  <a:pt x="10213" y="11847"/>
                  <a:pt x="10180" y="11809"/>
                </a:cubicBezTo>
                <a:cubicBezTo>
                  <a:pt x="10157" y="11854"/>
                  <a:pt x="10135" y="11877"/>
                  <a:pt x="10134" y="11902"/>
                </a:cubicBezTo>
                <a:close/>
                <a:moveTo>
                  <a:pt x="10680" y="14548"/>
                </a:moveTo>
                <a:cubicBezTo>
                  <a:pt x="10658" y="14550"/>
                  <a:pt x="10623" y="14582"/>
                  <a:pt x="10623" y="14601"/>
                </a:cubicBezTo>
                <a:cubicBezTo>
                  <a:pt x="10623" y="14621"/>
                  <a:pt x="10654" y="14656"/>
                  <a:pt x="10676" y="14659"/>
                </a:cubicBezTo>
                <a:cubicBezTo>
                  <a:pt x="10697" y="14662"/>
                  <a:pt x="10722" y="14633"/>
                  <a:pt x="10764" y="14606"/>
                </a:cubicBezTo>
                <a:cubicBezTo>
                  <a:pt x="10724" y="14577"/>
                  <a:pt x="10701" y="14547"/>
                  <a:pt x="10680" y="14548"/>
                </a:cubicBezTo>
                <a:close/>
                <a:moveTo>
                  <a:pt x="10375" y="14605"/>
                </a:moveTo>
                <a:cubicBezTo>
                  <a:pt x="10374" y="14644"/>
                  <a:pt x="10404" y="14672"/>
                  <a:pt x="10442" y="14659"/>
                </a:cubicBezTo>
                <a:cubicBezTo>
                  <a:pt x="10463" y="14652"/>
                  <a:pt x="10487" y="14618"/>
                  <a:pt x="10487" y="14596"/>
                </a:cubicBezTo>
                <a:cubicBezTo>
                  <a:pt x="10487" y="14575"/>
                  <a:pt x="10457" y="14555"/>
                  <a:pt x="10427" y="14519"/>
                </a:cubicBezTo>
                <a:cubicBezTo>
                  <a:pt x="10401" y="14560"/>
                  <a:pt x="10376" y="14582"/>
                  <a:pt x="10375" y="14605"/>
                </a:cubicBezTo>
                <a:close/>
                <a:moveTo>
                  <a:pt x="10134" y="14603"/>
                </a:moveTo>
                <a:cubicBezTo>
                  <a:pt x="10137" y="14625"/>
                  <a:pt x="10166" y="14656"/>
                  <a:pt x="10188" y="14660"/>
                </a:cubicBezTo>
                <a:cubicBezTo>
                  <a:pt x="10226" y="14666"/>
                  <a:pt x="10254" y="14637"/>
                  <a:pt x="10246" y="14597"/>
                </a:cubicBezTo>
                <a:cubicBezTo>
                  <a:pt x="10242" y="14574"/>
                  <a:pt x="10214" y="14556"/>
                  <a:pt x="10184" y="14519"/>
                </a:cubicBezTo>
                <a:cubicBezTo>
                  <a:pt x="10159" y="14559"/>
                  <a:pt x="10131" y="14583"/>
                  <a:pt x="10134" y="14603"/>
                </a:cubicBezTo>
                <a:close/>
                <a:moveTo>
                  <a:pt x="9931" y="14548"/>
                </a:moveTo>
                <a:cubicBezTo>
                  <a:pt x="9910" y="14551"/>
                  <a:pt x="9880" y="14582"/>
                  <a:pt x="9877" y="14604"/>
                </a:cubicBezTo>
                <a:cubicBezTo>
                  <a:pt x="9873" y="14641"/>
                  <a:pt x="9901" y="14671"/>
                  <a:pt x="9942" y="14660"/>
                </a:cubicBezTo>
                <a:cubicBezTo>
                  <a:pt x="9965" y="14654"/>
                  <a:pt x="9983" y="14626"/>
                  <a:pt x="10018" y="14595"/>
                </a:cubicBezTo>
                <a:cubicBezTo>
                  <a:pt x="9977" y="14571"/>
                  <a:pt x="9952" y="14544"/>
                  <a:pt x="9931" y="14548"/>
                </a:cubicBezTo>
                <a:close/>
                <a:moveTo>
                  <a:pt x="20790" y="14804"/>
                </a:moveTo>
                <a:cubicBezTo>
                  <a:pt x="20768" y="14804"/>
                  <a:pt x="20735" y="14831"/>
                  <a:pt x="20729" y="14852"/>
                </a:cubicBezTo>
                <a:cubicBezTo>
                  <a:pt x="20719" y="14890"/>
                  <a:pt x="20747" y="14921"/>
                  <a:pt x="20786" y="14917"/>
                </a:cubicBezTo>
                <a:cubicBezTo>
                  <a:pt x="20810" y="14914"/>
                  <a:pt x="20831" y="14887"/>
                  <a:pt x="20870" y="14860"/>
                </a:cubicBezTo>
                <a:cubicBezTo>
                  <a:pt x="20833" y="14832"/>
                  <a:pt x="20811" y="14803"/>
                  <a:pt x="20790" y="14804"/>
                </a:cubicBezTo>
                <a:close/>
                <a:moveTo>
                  <a:pt x="10443" y="11841"/>
                </a:moveTo>
                <a:cubicBezTo>
                  <a:pt x="10421" y="11840"/>
                  <a:pt x="10387" y="11864"/>
                  <a:pt x="10378" y="11886"/>
                </a:cubicBezTo>
                <a:cubicBezTo>
                  <a:pt x="10363" y="11918"/>
                  <a:pt x="10387" y="11949"/>
                  <a:pt x="10422" y="11950"/>
                </a:cubicBezTo>
                <a:cubicBezTo>
                  <a:pt x="10446" y="11950"/>
                  <a:pt x="10471" y="11931"/>
                  <a:pt x="10517" y="11912"/>
                </a:cubicBezTo>
                <a:cubicBezTo>
                  <a:pt x="10481" y="11876"/>
                  <a:pt x="10463" y="11843"/>
                  <a:pt x="10443" y="11841"/>
                </a:cubicBezTo>
                <a:close/>
                <a:moveTo>
                  <a:pt x="10676" y="11840"/>
                </a:moveTo>
                <a:cubicBezTo>
                  <a:pt x="10654" y="11844"/>
                  <a:pt x="10623" y="11878"/>
                  <a:pt x="10624" y="11898"/>
                </a:cubicBezTo>
                <a:cubicBezTo>
                  <a:pt x="10624" y="11917"/>
                  <a:pt x="10659" y="11948"/>
                  <a:pt x="10680" y="11950"/>
                </a:cubicBezTo>
                <a:cubicBezTo>
                  <a:pt x="10701" y="11951"/>
                  <a:pt x="10724" y="11921"/>
                  <a:pt x="10763" y="11892"/>
                </a:cubicBezTo>
                <a:cubicBezTo>
                  <a:pt x="10721" y="11866"/>
                  <a:pt x="10696" y="11837"/>
                  <a:pt x="10676" y="11840"/>
                </a:cubicBezTo>
                <a:close/>
                <a:moveTo>
                  <a:pt x="10974" y="11890"/>
                </a:moveTo>
                <a:cubicBezTo>
                  <a:pt x="10969" y="11869"/>
                  <a:pt x="10936" y="11854"/>
                  <a:pt x="10914" y="11837"/>
                </a:cubicBezTo>
                <a:cubicBezTo>
                  <a:pt x="10897" y="11859"/>
                  <a:pt x="10866" y="11880"/>
                  <a:pt x="10866" y="11902"/>
                </a:cubicBezTo>
                <a:cubicBezTo>
                  <a:pt x="10866" y="11922"/>
                  <a:pt x="10898" y="11943"/>
                  <a:pt x="10930" y="11981"/>
                </a:cubicBezTo>
                <a:cubicBezTo>
                  <a:pt x="10953" y="11937"/>
                  <a:pt x="10979" y="11910"/>
                  <a:pt x="10974" y="11890"/>
                </a:cubicBezTo>
                <a:close/>
                <a:moveTo>
                  <a:pt x="11175" y="11840"/>
                </a:moveTo>
                <a:cubicBezTo>
                  <a:pt x="11142" y="11827"/>
                  <a:pt x="11116" y="11850"/>
                  <a:pt x="11109" y="11885"/>
                </a:cubicBezTo>
                <a:cubicBezTo>
                  <a:pt x="11102" y="11921"/>
                  <a:pt x="11120" y="11950"/>
                  <a:pt x="11155" y="11950"/>
                </a:cubicBezTo>
                <a:cubicBezTo>
                  <a:pt x="11179" y="11951"/>
                  <a:pt x="11204" y="11931"/>
                  <a:pt x="11250" y="11911"/>
                </a:cubicBezTo>
                <a:cubicBezTo>
                  <a:pt x="11215" y="11876"/>
                  <a:pt x="11199" y="11849"/>
                  <a:pt x="11175" y="11840"/>
                </a:cubicBezTo>
                <a:close/>
                <a:moveTo>
                  <a:pt x="11422" y="11840"/>
                </a:moveTo>
                <a:cubicBezTo>
                  <a:pt x="11401" y="11842"/>
                  <a:pt x="11368" y="11875"/>
                  <a:pt x="11367" y="11895"/>
                </a:cubicBezTo>
                <a:cubicBezTo>
                  <a:pt x="11366" y="11914"/>
                  <a:pt x="11400" y="11947"/>
                  <a:pt x="11421" y="11950"/>
                </a:cubicBezTo>
                <a:cubicBezTo>
                  <a:pt x="11441" y="11952"/>
                  <a:pt x="11466" y="11924"/>
                  <a:pt x="11506" y="11897"/>
                </a:cubicBezTo>
                <a:cubicBezTo>
                  <a:pt x="11466" y="11868"/>
                  <a:pt x="11443" y="11838"/>
                  <a:pt x="11422" y="11840"/>
                </a:cubicBezTo>
                <a:close/>
                <a:moveTo>
                  <a:pt x="11662" y="11841"/>
                </a:moveTo>
                <a:cubicBezTo>
                  <a:pt x="11641" y="11845"/>
                  <a:pt x="11625" y="11877"/>
                  <a:pt x="11606" y="11898"/>
                </a:cubicBezTo>
                <a:cubicBezTo>
                  <a:pt x="11626" y="11916"/>
                  <a:pt x="11645" y="11947"/>
                  <a:pt x="11667" y="11949"/>
                </a:cubicBezTo>
                <a:cubicBezTo>
                  <a:pt x="11687" y="11951"/>
                  <a:pt x="11709" y="11921"/>
                  <a:pt x="11749" y="11892"/>
                </a:cubicBezTo>
                <a:cubicBezTo>
                  <a:pt x="11707" y="11866"/>
                  <a:pt x="11682" y="11837"/>
                  <a:pt x="11662" y="11841"/>
                </a:cubicBezTo>
                <a:close/>
                <a:moveTo>
                  <a:pt x="11909" y="11949"/>
                </a:moveTo>
                <a:cubicBezTo>
                  <a:pt x="11931" y="11946"/>
                  <a:pt x="11948" y="11914"/>
                  <a:pt x="11967" y="11895"/>
                </a:cubicBezTo>
                <a:cubicBezTo>
                  <a:pt x="11948" y="11875"/>
                  <a:pt x="11930" y="11843"/>
                  <a:pt x="11908" y="11841"/>
                </a:cubicBezTo>
                <a:cubicBezTo>
                  <a:pt x="11888" y="11838"/>
                  <a:pt x="11864" y="11868"/>
                  <a:pt x="11824" y="11897"/>
                </a:cubicBezTo>
                <a:cubicBezTo>
                  <a:pt x="11865" y="11924"/>
                  <a:pt x="11889" y="11952"/>
                  <a:pt x="11909" y="11949"/>
                </a:cubicBezTo>
                <a:close/>
                <a:moveTo>
                  <a:pt x="12098" y="11896"/>
                </a:moveTo>
                <a:cubicBezTo>
                  <a:pt x="12100" y="11917"/>
                  <a:pt x="12133" y="11949"/>
                  <a:pt x="12153" y="11949"/>
                </a:cubicBezTo>
                <a:cubicBezTo>
                  <a:pt x="12172" y="11949"/>
                  <a:pt x="12204" y="11915"/>
                  <a:pt x="12206" y="11894"/>
                </a:cubicBezTo>
                <a:cubicBezTo>
                  <a:pt x="12208" y="11873"/>
                  <a:pt x="12179" y="11850"/>
                  <a:pt x="12151" y="11810"/>
                </a:cubicBezTo>
                <a:cubicBezTo>
                  <a:pt x="12124" y="11851"/>
                  <a:pt x="12095" y="11876"/>
                  <a:pt x="12098" y="11896"/>
                </a:cubicBezTo>
                <a:close/>
                <a:moveTo>
                  <a:pt x="12412" y="11841"/>
                </a:moveTo>
                <a:cubicBezTo>
                  <a:pt x="12390" y="11843"/>
                  <a:pt x="12370" y="11874"/>
                  <a:pt x="12350" y="11892"/>
                </a:cubicBezTo>
                <a:cubicBezTo>
                  <a:pt x="12368" y="11912"/>
                  <a:pt x="12383" y="11944"/>
                  <a:pt x="12405" y="11949"/>
                </a:cubicBezTo>
                <a:cubicBezTo>
                  <a:pt x="12424" y="11953"/>
                  <a:pt x="12450" y="11926"/>
                  <a:pt x="12492" y="11901"/>
                </a:cubicBezTo>
                <a:cubicBezTo>
                  <a:pt x="12453" y="11870"/>
                  <a:pt x="12431" y="11840"/>
                  <a:pt x="12412" y="11841"/>
                </a:cubicBezTo>
                <a:close/>
                <a:moveTo>
                  <a:pt x="20041" y="12085"/>
                </a:moveTo>
                <a:cubicBezTo>
                  <a:pt x="20020" y="12088"/>
                  <a:pt x="19986" y="12122"/>
                  <a:pt x="19987" y="12141"/>
                </a:cubicBezTo>
                <a:cubicBezTo>
                  <a:pt x="19988" y="12162"/>
                  <a:pt x="20022" y="12194"/>
                  <a:pt x="20043" y="12196"/>
                </a:cubicBezTo>
                <a:cubicBezTo>
                  <a:pt x="20064" y="12198"/>
                  <a:pt x="20088" y="12167"/>
                  <a:pt x="20128" y="12138"/>
                </a:cubicBezTo>
                <a:cubicBezTo>
                  <a:pt x="20086" y="12111"/>
                  <a:pt x="20062" y="12083"/>
                  <a:pt x="20041" y="12085"/>
                </a:cubicBezTo>
                <a:close/>
                <a:moveTo>
                  <a:pt x="20230" y="12136"/>
                </a:moveTo>
                <a:cubicBezTo>
                  <a:pt x="20231" y="12158"/>
                  <a:pt x="20262" y="12178"/>
                  <a:pt x="20281" y="12199"/>
                </a:cubicBezTo>
                <a:cubicBezTo>
                  <a:pt x="20301" y="12181"/>
                  <a:pt x="20335" y="12165"/>
                  <a:pt x="20339" y="12144"/>
                </a:cubicBezTo>
                <a:cubicBezTo>
                  <a:pt x="20343" y="12124"/>
                  <a:pt x="20316" y="12098"/>
                  <a:pt x="20292" y="12054"/>
                </a:cubicBezTo>
                <a:cubicBezTo>
                  <a:pt x="20260" y="12093"/>
                  <a:pt x="20229" y="12115"/>
                  <a:pt x="20230" y="12136"/>
                </a:cubicBezTo>
                <a:close/>
                <a:moveTo>
                  <a:pt x="20535" y="12086"/>
                </a:moveTo>
                <a:cubicBezTo>
                  <a:pt x="20514" y="12091"/>
                  <a:pt x="20499" y="12125"/>
                  <a:pt x="20482" y="12146"/>
                </a:cubicBezTo>
                <a:cubicBezTo>
                  <a:pt x="20504" y="12164"/>
                  <a:pt x="20525" y="12195"/>
                  <a:pt x="20547" y="12195"/>
                </a:cubicBezTo>
                <a:cubicBezTo>
                  <a:pt x="20567" y="12195"/>
                  <a:pt x="20588" y="12163"/>
                  <a:pt x="20626" y="12130"/>
                </a:cubicBezTo>
                <a:cubicBezTo>
                  <a:pt x="20582" y="12107"/>
                  <a:pt x="20555" y="12081"/>
                  <a:pt x="20535" y="12086"/>
                </a:cubicBezTo>
                <a:close/>
                <a:moveTo>
                  <a:pt x="20841" y="12145"/>
                </a:moveTo>
                <a:cubicBezTo>
                  <a:pt x="20840" y="12123"/>
                  <a:pt x="20809" y="12088"/>
                  <a:pt x="20789" y="12086"/>
                </a:cubicBezTo>
                <a:cubicBezTo>
                  <a:pt x="20770" y="12084"/>
                  <a:pt x="20734" y="12115"/>
                  <a:pt x="20731" y="12136"/>
                </a:cubicBezTo>
                <a:cubicBezTo>
                  <a:pt x="20727" y="12157"/>
                  <a:pt x="20754" y="12183"/>
                  <a:pt x="20779" y="12227"/>
                </a:cubicBezTo>
                <a:cubicBezTo>
                  <a:pt x="20810" y="12188"/>
                  <a:pt x="20841" y="12165"/>
                  <a:pt x="20841" y="12145"/>
                </a:cubicBezTo>
                <a:close/>
                <a:moveTo>
                  <a:pt x="21036" y="12085"/>
                </a:moveTo>
                <a:cubicBezTo>
                  <a:pt x="21014" y="12085"/>
                  <a:pt x="20979" y="12110"/>
                  <a:pt x="20972" y="12131"/>
                </a:cubicBezTo>
                <a:cubicBezTo>
                  <a:pt x="20960" y="12169"/>
                  <a:pt x="20989" y="12199"/>
                  <a:pt x="21027" y="12198"/>
                </a:cubicBezTo>
                <a:cubicBezTo>
                  <a:pt x="21050" y="12197"/>
                  <a:pt x="21072" y="12171"/>
                  <a:pt x="21113" y="12146"/>
                </a:cubicBezTo>
                <a:cubicBezTo>
                  <a:pt x="21077" y="12116"/>
                  <a:pt x="21056" y="12085"/>
                  <a:pt x="21036" y="12085"/>
                </a:cubicBezTo>
                <a:close/>
                <a:moveTo>
                  <a:pt x="21218" y="12133"/>
                </a:moveTo>
                <a:cubicBezTo>
                  <a:pt x="21219" y="12155"/>
                  <a:pt x="21243" y="12189"/>
                  <a:pt x="21264" y="12196"/>
                </a:cubicBezTo>
                <a:cubicBezTo>
                  <a:pt x="21303" y="12208"/>
                  <a:pt x="21333" y="12180"/>
                  <a:pt x="21331" y="12142"/>
                </a:cubicBezTo>
                <a:cubicBezTo>
                  <a:pt x="21330" y="12118"/>
                  <a:pt x="21304" y="12096"/>
                  <a:pt x="21278" y="12056"/>
                </a:cubicBezTo>
                <a:cubicBezTo>
                  <a:pt x="21249" y="12092"/>
                  <a:pt x="21218" y="12113"/>
                  <a:pt x="21218" y="12133"/>
                </a:cubicBezTo>
                <a:close/>
                <a:moveTo>
                  <a:pt x="21572" y="12141"/>
                </a:moveTo>
                <a:cubicBezTo>
                  <a:pt x="21570" y="12120"/>
                  <a:pt x="21541" y="12088"/>
                  <a:pt x="21519" y="12084"/>
                </a:cubicBezTo>
                <a:cubicBezTo>
                  <a:pt x="21482" y="12077"/>
                  <a:pt x="21451" y="12104"/>
                  <a:pt x="21459" y="12145"/>
                </a:cubicBezTo>
                <a:cubicBezTo>
                  <a:pt x="21464" y="12168"/>
                  <a:pt x="21491" y="12188"/>
                  <a:pt x="21519" y="12224"/>
                </a:cubicBezTo>
                <a:cubicBezTo>
                  <a:pt x="21546" y="12186"/>
                  <a:pt x="21574" y="12162"/>
                  <a:pt x="21572" y="12141"/>
                </a:cubicBezTo>
                <a:close/>
                <a:moveTo>
                  <a:pt x="21772" y="12084"/>
                </a:moveTo>
                <a:cubicBezTo>
                  <a:pt x="21750" y="12087"/>
                  <a:pt x="21719" y="12116"/>
                  <a:pt x="21715" y="12138"/>
                </a:cubicBezTo>
                <a:cubicBezTo>
                  <a:pt x="21709" y="12176"/>
                  <a:pt x="21739" y="12205"/>
                  <a:pt x="21777" y="12197"/>
                </a:cubicBezTo>
                <a:cubicBezTo>
                  <a:pt x="21801" y="12193"/>
                  <a:pt x="21819" y="12165"/>
                  <a:pt x="21856" y="12136"/>
                </a:cubicBezTo>
                <a:cubicBezTo>
                  <a:pt x="21817" y="12110"/>
                  <a:pt x="21793" y="12082"/>
                  <a:pt x="21772" y="12084"/>
                </a:cubicBezTo>
                <a:close/>
                <a:moveTo>
                  <a:pt x="20534" y="14301"/>
                </a:moveTo>
                <a:cubicBezTo>
                  <a:pt x="20494" y="14293"/>
                  <a:pt x="20467" y="14324"/>
                  <a:pt x="20474" y="14361"/>
                </a:cubicBezTo>
                <a:cubicBezTo>
                  <a:pt x="20478" y="14383"/>
                  <a:pt x="20509" y="14412"/>
                  <a:pt x="20530" y="14414"/>
                </a:cubicBezTo>
                <a:cubicBezTo>
                  <a:pt x="20551" y="14416"/>
                  <a:pt x="20575" y="14388"/>
                  <a:pt x="20614" y="14362"/>
                </a:cubicBezTo>
                <a:cubicBezTo>
                  <a:pt x="20577" y="14333"/>
                  <a:pt x="20558" y="14306"/>
                  <a:pt x="20534" y="14301"/>
                </a:cubicBezTo>
                <a:close/>
                <a:moveTo>
                  <a:pt x="20228" y="14350"/>
                </a:moveTo>
                <a:cubicBezTo>
                  <a:pt x="20217" y="14391"/>
                  <a:pt x="20247" y="14419"/>
                  <a:pt x="20284" y="14415"/>
                </a:cubicBezTo>
                <a:cubicBezTo>
                  <a:pt x="20306" y="14412"/>
                  <a:pt x="20337" y="14383"/>
                  <a:pt x="20340" y="14361"/>
                </a:cubicBezTo>
                <a:cubicBezTo>
                  <a:pt x="20344" y="14341"/>
                  <a:pt x="20317" y="14315"/>
                  <a:pt x="20293" y="14275"/>
                </a:cubicBezTo>
                <a:cubicBezTo>
                  <a:pt x="20262" y="14309"/>
                  <a:pt x="20235" y="14327"/>
                  <a:pt x="20228" y="14350"/>
                </a:cubicBezTo>
                <a:close/>
                <a:moveTo>
                  <a:pt x="8463" y="12329"/>
                </a:moveTo>
                <a:cubicBezTo>
                  <a:pt x="8442" y="12329"/>
                  <a:pt x="8420" y="12360"/>
                  <a:pt x="8399" y="12377"/>
                </a:cubicBezTo>
                <a:cubicBezTo>
                  <a:pt x="8416" y="12399"/>
                  <a:pt x="8431" y="12432"/>
                  <a:pt x="8453" y="12437"/>
                </a:cubicBezTo>
                <a:cubicBezTo>
                  <a:pt x="8472" y="12442"/>
                  <a:pt x="8499" y="12416"/>
                  <a:pt x="8543" y="12393"/>
                </a:cubicBezTo>
                <a:cubicBezTo>
                  <a:pt x="8505" y="12360"/>
                  <a:pt x="8484" y="12328"/>
                  <a:pt x="8463" y="12329"/>
                </a:cubicBezTo>
                <a:close/>
                <a:moveTo>
                  <a:pt x="8760" y="12385"/>
                </a:moveTo>
                <a:cubicBezTo>
                  <a:pt x="8765" y="12346"/>
                  <a:pt x="8735" y="12317"/>
                  <a:pt x="8697" y="12327"/>
                </a:cubicBezTo>
                <a:cubicBezTo>
                  <a:pt x="8675" y="12332"/>
                  <a:pt x="8648" y="12365"/>
                  <a:pt x="8647" y="12387"/>
                </a:cubicBezTo>
                <a:cubicBezTo>
                  <a:pt x="8645" y="12408"/>
                  <a:pt x="8675" y="12430"/>
                  <a:pt x="8702" y="12468"/>
                </a:cubicBezTo>
                <a:cubicBezTo>
                  <a:pt x="8730" y="12430"/>
                  <a:pt x="8757" y="12409"/>
                  <a:pt x="8760" y="12385"/>
                </a:cubicBezTo>
                <a:close/>
                <a:moveTo>
                  <a:pt x="8964" y="12326"/>
                </a:moveTo>
                <a:cubicBezTo>
                  <a:pt x="8924" y="12317"/>
                  <a:pt x="8896" y="12347"/>
                  <a:pt x="8902" y="12385"/>
                </a:cubicBezTo>
                <a:cubicBezTo>
                  <a:pt x="8905" y="12406"/>
                  <a:pt x="8936" y="12436"/>
                  <a:pt x="8957" y="12439"/>
                </a:cubicBezTo>
                <a:cubicBezTo>
                  <a:pt x="8978" y="12441"/>
                  <a:pt x="9002" y="12414"/>
                  <a:pt x="9042" y="12388"/>
                </a:cubicBezTo>
                <a:cubicBezTo>
                  <a:pt x="9006" y="12359"/>
                  <a:pt x="8987" y="12332"/>
                  <a:pt x="8964" y="12326"/>
                </a:cubicBezTo>
                <a:close/>
                <a:moveTo>
                  <a:pt x="9202" y="12328"/>
                </a:moveTo>
                <a:cubicBezTo>
                  <a:pt x="9180" y="12330"/>
                  <a:pt x="9161" y="12363"/>
                  <a:pt x="9141" y="12382"/>
                </a:cubicBezTo>
                <a:cubicBezTo>
                  <a:pt x="9161" y="12402"/>
                  <a:pt x="9179" y="12435"/>
                  <a:pt x="9201" y="12438"/>
                </a:cubicBezTo>
                <a:cubicBezTo>
                  <a:pt x="9221" y="12441"/>
                  <a:pt x="9246" y="12412"/>
                  <a:pt x="9287" y="12385"/>
                </a:cubicBezTo>
                <a:cubicBezTo>
                  <a:pt x="9247" y="12356"/>
                  <a:pt x="9223" y="12325"/>
                  <a:pt x="9202" y="12328"/>
                </a:cubicBezTo>
                <a:close/>
                <a:moveTo>
                  <a:pt x="9456" y="12327"/>
                </a:moveTo>
                <a:cubicBezTo>
                  <a:pt x="9422" y="12315"/>
                  <a:pt x="9396" y="12338"/>
                  <a:pt x="9389" y="12373"/>
                </a:cubicBezTo>
                <a:cubicBezTo>
                  <a:pt x="9382" y="12409"/>
                  <a:pt x="9400" y="12438"/>
                  <a:pt x="9435" y="12439"/>
                </a:cubicBezTo>
                <a:cubicBezTo>
                  <a:pt x="9460" y="12439"/>
                  <a:pt x="9485" y="12419"/>
                  <a:pt x="9531" y="12399"/>
                </a:cubicBezTo>
                <a:cubicBezTo>
                  <a:pt x="9496" y="12364"/>
                  <a:pt x="9479" y="12336"/>
                  <a:pt x="9456" y="12327"/>
                </a:cubicBezTo>
                <a:close/>
                <a:moveTo>
                  <a:pt x="9634" y="12378"/>
                </a:moveTo>
                <a:cubicBezTo>
                  <a:pt x="9634" y="12399"/>
                  <a:pt x="9662" y="12431"/>
                  <a:pt x="9684" y="12439"/>
                </a:cubicBezTo>
                <a:cubicBezTo>
                  <a:pt x="9718" y="12450"/>
                  <a:pt x="9748" y="12425"/>
                  <a:pt x="9745" y="12389"/>
                </a:cubicBezTo>
                <a:cubicBezTo>
                  <a:pt x="9743" y="12364"/>
                  <a:pt x="9721" y="12341"/>
                  <a:pt x="9697" y="12297"/>
                </a:cubicBezTo>
                <a:cubicBezTo>
                  <a:pt x="9665" y="12335"/>
                  <a:pt x="9634" y="12357"/>
                  <a:pt x="9634" y="12378"/>
                </a:cubicBezTo>
                <a:close/>
                <a:moveTo>
                  <a:pt x="9935" y="12327"/>
                </a:moveTo>
                <a:cubicBezTo>
                  <a:pt x="9913" y="12330"/>
                  <a:pt x="9880" y="12362"/>
                  <a:pt x="9879" y="12383"/>
                </a:cubicBezTo>
                <a:cubicBezTo>
                  <a:pt x="9878" y="12402"/>
                  <a:pt x="9912" y="12436"/>
                  <a:pt x="9934" y="12438"/>
                </a:cubicBezTo>
                <a:cubicBezTo>
                  <a:pt x="9954" y="12441"/>
                  <a:pt x="9979" y="12412"/>
                  <a:pt x="10020" y="12385"/>
                </a:cubicBezTo>
                <a:cubicBezTo>
                  <a:pt x="9980" y="12356"/>
                  <a:pt x="9956" y="12325"/>
                  <a:pt x="9935" y="12327"/>
                </a:cubicBezTo>
                <a:close/>
                <a:moveTo>
                  <a:pt x="10245" y="12387"/>
                </a:moveTo>
                <a:cubicBezTo>
                  <a:pt x="10243" y="12365"/>
                  <a:pt x="10212" y="12345"/>
                  <a:pt x="10193" y="12324"/>
                </a:cubicBezTo>
                <a:cubicBezTo>
                  <a:pt x="10172" y="12343"/>
                  <a:pt x="10139" y="12359"/>
                  <a:pt x="10135" y="12380"/>
                </a:cubicBezTo>
                <a:cubicBezTo>
                  <a:pt x="10131" y="12400"/>
                  <a:pt x="10158" y="12426"/>
                  <a:pt x="10183" y="12470"/>
                </a:cubicBezTo>
                <a:cubicBezTo>
                  <a:pt x="10215" y="12430"/>
                  <a:pt x="10246" y="12408"/>
                  <a:pt x="10245" y="12387"/>
                </a:cubicBezTo>
                <a:close/>
                <a:moveTo>
                  <a:pt x="10431" y="12328"/>
                </a:moveTo>
                <a:cubicBezTo>
                  <a:pt x="10409" y="12332"/>
                  <a:pt x="10393" y="12365"/>
                  <a:pt x="10374" y="12386"/>
                </a:cubicBezTo>
                <a:cubicBezTo>
                  <a:pt x="10394" y="12404"/>
                  <a:pt x="10413" y="12436"/>
                  <a:pt x="10435" y="12438"/>
                </a:cubicBezTo>
                <a:cubicBezTo>
                  <a:pt x="10455" y="12439"/>
                  <a:pt x="10478" y="12410"/>
                  <a:pt x="10518" y="12380"/>
                </a:cubicBezTo>
                <a:cubicBezTo>
                  <a:pt x="10476" y="12353"/>
                  <a:pt x="10451" y="12325"/>
                  <a:pt x="10431" y="12328"/>
                </a:cubicBezTo>
                <a:close/>
                <a:moveTo>
                  <a:pt x="10622" y="12390"/>
                </a:moveTo>
                <a:cubicBezTo>
                  <a:pt x="10620" y="12425"/>
                  <a:pt x="10650" y="12450"/>
                  <a:pt x="10683" y="12438"/>
                </a:cubicBezTo>
                <a:cubicBezTo>
                  <a:pt x="10705" y="12430"/>
                  <a:pt x="10732" y="12398"/>
                  <a:pt x="10732" y="12377"/>
                </a:cubicBezTo>
                <a:cubicBezTo>
                  <a:pt x="10732" y="12356"/>
                  <a:pt x="10700" y="12336"/>
                  <a:pt x="10668" y="12298"/>
                </a:cubicBezTo>
                <a:cubicBezTo>
                  <a:pt x="10645" y="12342"/>
                  <a:pt x="10624" y="12365"/>
                  <a:pt x="10622" y="12390"/>
                </a:cubicBezTo>
                <a:close/>
                <a:moveTo>
                  <a:pt x="8955" y="12085"/>
                </a:moveTo>
                <a:cubicBezTo>
                  <a:pt x="8934" y="12088"/>
                  <a:pt x="8904" y="12119"/>
                  <a:pt x="8902" y="12141"/>
                </a:cubicBezTo>
                <a:cubicBezTo>
                  <a:pt x="8897" y="12178"/>
                  <a:pt x="8926" y="12208"/>
                  <a:pt x="8966" y="12197"/>
                </a:cubicBezTo>
                <a:cubicBezTo>
                  <a:pt x="8989" y="12190"/>
                  <a:pt x="9007" y="12163"/>
                  <a:pt x="9042" y="12132"/>
                </a:cubicBezTo>
                <a:cubicBezTo>
                  <a:pt x="9001" y="12108"/>
                  <a:pt x="8976" y="12082"/>
                  <a:pt x="8955" y="12085"/>
                </a:cubicBezTo>
                <a:close/>
                <a:moveTo>
                  <a:pt x="9203" y="12085"/>
                </a:moveTo>
                <a:cubicBezTo>
                  <a:pt x="9181" y="12088"/>
                  <a:pt x="9162" y="12120"/>
                  <a:pt x="9142" y="12139"/>
                </a:cubicBezTo>
                <a:cubicBezTo>
                  <a:pt x="9161" y="12159"/>
                  <a:pt x="9178" y="12193"/>
                  <a:pt x="9200" y="12196"/>
                </a:cubicBezTo>
                <a:cubicBezTo>
                  <a:pt x="9221" y="12199"/>
                  <a:pt x="9246" y="12169"/>
                  <a:pt x="9287" y="12141"/>
                </a:cubicBezTo>
                <a:cubicBezTo>
                  <a:pt x="9247" y="12113"/>
                  <a:pt x="9223" y="12083"/>
                  <a:pt x="9203" y="12085"/>
                </a:cubicBezTo>
                <a:close/>
                <a:moveTo>
                  <a:pt x="9391" y="12140"/>
                </a:moveTo>
                <a:cubicBezTo>
                  <a:pt x="9394" y="12162"/>
                  <a:pt x="9427" y="12180"/>
                  <a:pt x="9447" y="12200"/>
                </a:cubicBezTo>
                <a:cubicBezTo>
                  <a:pt x="9466" y="12180"/>
                  <a:pt x="9499" y="12161"/>
                  <a:pt x="9502" y="12139"/>
                </a:cubicBezTo>
                <a:cubicBezTo>
                  <a:pt x="9504" y="12119"/>
                  <a:pt x="9473" y="12095"/>
                  <a:pt x="9444" y="12054"/>
                </a:cubicBezTo>
                <a:cubicBezTo>
                  <a:pt x="9417" y="12095"/>
                  <a:pt x="9388" y="12120"/>
                  <a:pt x="9391" y="12140"/>
                </a:cubicBezTo>
                <a:close/>
                <a:moveTo>
                  <a:pt x="9744" y="12144"/>
                </a:moveTo>
                <a:cubicBezTo>
                  <a:pt x="9742" y="12122"/>
                  <a:pt x="9711" y="12086"/>
                  <a:pt x="9692" y="12086"/>
                </a:cubicBezTo>
                <a:cubicBezTo>
                  <a:pt x="9672" y="12085"/>
                  <a:pt x="9637" y="12116"/>
                  <a:pt x="9634" y="12138"/>
                </a:cubicBezTo>
                <a:cubicBezTo>
                  <a:pt x="9630" y="12158"/>
                  <a:pt x="9659" y="12184"/>
                  <a:pt x="9685" y="12227"/>
                </a:cubicBezTo>
                <a:cubicBezTo>
                  <a:pt x="9715" y="12187"/>
                  <a:pt x="9745" y="12164"/>
                  <a:pt x="9744" y="12144"/>
                </a:cubicBezTo>
                <a:close/>
                <a:moveTo>
                  <a:pt x="9928" y="12084"/>
                </a:moveTo>
                <a:cubicBezTo>
                  <a:pt x="9893" y="12081"/>
                  <a:pt x="9867" y="12111"/>
                  <a:pt x="9878" y="12144"/>
                </a:cubicBezTo>
                <a:cubicBezTo>
                  <a:pt x="9886" y="12167"/>
                  <a:pt x="9918" y="12195"/>
                  <a:pt x="9939" y="12195"/>
                </a:cubicBezTo>
                <a:cubicBezTo>
                  <a:pt x="9960" y="12196"/>
                  <a:pt x="9982" y="12164"/>
                  <a:pt x="10020" y="12132"/>
                </a:cubicBezTo>
                <a:cubicBezTo>
                  <a:pt x="9976" y="12108"/>
                  <a:pt x="9953" y="12086"/>
                  <a:pt x="9928" y="12084"/>
                </a:cubicBezTo>
                <a:close/>
                <a:moveTo>
                  <a:pt x="10189" y="12085"/>
                </a:moveTo>
                <a:cubicBezTo>
                  <a:pt x="10167" y="12088"/>
                  <a:pt x="10134" y="12122"/>
                  <a:pt x="10135" y="12141"/>
                </a:cubicBezTo>
                <a:cubicBezTo>
                  <a:pt x="10136" y="12162"/>
                  <a:pt x="10169" y="12194"/>
                  <a:pt x="10191" y="12196"/>
                </a:cubicBezTo>
                <a:cubicBezTo>
                  <a:pt x="10212" y="12198"/>
                  <a:pt x="10235" y="12167"/>
                  <a:pt x="10275" y="12138"/>
                </a:cubicBezTo>
                <a:cubicBezTo>
                  <a:pt x="10234" y="12111"/>
                  <a:pt x="10209" y="12083"/>
                  <a:pt x="10189" y="12085"/>
                </a:cubicBezTo>
                <a:close/>
                <a:moveTo>
                  <a:pt x="10430" y="12086"/>
                </a:moveTo>
                <a:cubicBezTo>
                  <a:pt x="10408" y="12090"/>
                  <a:pt x="10392" y="12123"/>
                  <a:pt x="10374" y="12143"/>
                </a:cubicBezTo>
                <a:cubicBezTo>
                  <a:pt x="10394" y="12162"/>
                  <a:pt x="10414" y="12193"/>
                  <a:pt x="10436" y="12195"/>
                </a:cubicBezTo>
                <a:cubicBezTo>
                  <a:pt x="10456" y="12197"/>
                  <a:pt x="10479" y="12166"/>
                  <a:pt x="10518" y="12135"/>
                </a:cubicBezTo>
                <a:cubicBezTo>
                  <a:pt x="10476" y="12110"/>
                  <a:pt x="10450" y="12082"/>
                  <a:pt x="10430" y="12086"/>
                </a:cubicBezTo>
                <a:close/>
                <a:moveTo>
                  <a:pt x="10732" y="12145"/>
                </a:moveTo>
                <a:cubicBezTo>
                  <a:pt x="10731" y="12123"/>
                  <a:pt x="10703" y="12092"/>
                  <a:pt x="10681" y="12085"/>
                </a:cubicBezTo>
                <a:cubicBezTo>
                  <a:pt x="10648" y="12075"/>
                  <a:pt x="10618" y="12100"/>
                  <a:pt x="10622" y="12136"/>
                </a:cubicBezTo>
                <a:cubicBezTo>
                  <a:pt x="10624" y="12160"/>
                  <a:pt x="10646" y="12183"/>
                  <a:pt x="10671" y="12226"/>
                </a:cubicBezTo>
                <a:cubicBezTo>
                  <a:pt x="10702" y="12187"/>
                  <a:pt x="10733" y="12165"/>
                  <a:pt x="10732" y="12145"/>
                </a:cubicBezTo>
                <a:close/>
                <a:moveTo>
                  <a:pt x="10922" y="12086"/>
                </a:moveTo>
                <a:cubicBezTo>
                  <a:pt x="10900" y="12088"/>
                  <a:pt x="10882" y="12120"/>
                  <a:pt x="10862" y="12139"/>
                </a:cubicBezTo>
                <a:cubicBezTo>
                  <a:pt x="10881" y="12159"/>
                  <a:pt x="10898" y="12192"/>
                  <a:pt x="10920" y="12196"/>
                </a:cubicBezTo>
                <a:cubicBezTo>
                  <a:pt x="10940" y="12198"/>
                  <a:pt x="10965" y="12169"/>
                  <a:pt x="11006" y="12141"/>
                </a:cubicBezTo>
                <a:cubicBezTo>
                  <a:pt x="10966" y="12113"/>
                  <a:pt x="10942" y="12083"/>
                  <a:pt x="10922" y="12086"/>
                </a:cubicBezTo>
                <a:close/>
                <a:moveTo>
                  <a:pt x="11159" y="12085"/>
                </a:moveTo>
                <a:cubicBezTo>
                  <a:pt x="11123" y="12082"/>
                  <a:pt x="11099" y="12113"/>
                  <a:pt x="11111" y="12145"/>
                </a:cubicBezTo>
                <a:cubicBezTo>
                  <a:pt x="11118" y="12168"/>
                  <a:pt x="11150" y="12195"/>
                  <a:pt x="11172" y="12195"/>
                </a:cubicBezTo>
                <a:cubicBezTo>
                  <a:pt x="11192" y="12195"/>
                  <a:pt x="11213" y="12163"/>
                  <a:pt x="11251" y="12131"/>
                </a:cubicBezTo>
                <a:cubicBezTo>
                  <a:pt x="11207" y="12108"/>
                  <a:pt x="11184" y="12086"/>
                  <a:pt x="11159" y="12085"/>
                </a:cubicBezTo>
                <a:close/>
                <a:moveTo>
                  <a:pt x="11476" y="12141"/>
                </a:moveTo>
                <a:cubicBezTo>
                  <a:pt x="11474" y="12120"/>
                  <a:pt x="11442" y="12087"/>
                  <a:pt x="11422" y="12086"/>
                </a:cubicBezTo>
                <a:cubicBezTo>
                  <a:pt x="11403" y="12085"/>
                  <a:pt x="11369" y="12118"/>
                  <a:pt x="11366" y="12140"/>
                </a:cubicBezTo>
                <a:cubicBezTo>
                  <a:pt x="11364" y="12160"/>
                  <a:pt x="11393" y="12185"/>
                  <a:pt x="11419" y="12226"/>
                </a:cubicBezTo>
                <a:cubicBezTo>
                  <a:pt x="11448" y="12186"/>
                  <a:pt x="11478" y="12162"/>
                  <a:pt x="11476" y="12141"/>
                </a:cubicBezTo>
                <a:close/>
                <a:moveTo>
                  <a:pt x="11668" y="12086"/>
                </a:moveTo>
                <a:cubicBezTo>
                  <a:pt x="11646" y="12088"/>
                  <a:pt x="11626" y="12118"/>
                  <a:pt x="11606" y="12136"/>
                </a:cubicBezTo>
                <a:cubicBezTo>
                  <a:pt x="11624" y="12157"/>
                  <a:pt x="11640" y="12191"/>
                  <a:pt x="11661" y="12195"/>
                </a:cubicBezTo>
                <a:cubicBezTo>
                  <a:pt x="11681" y="12199"/>
                  <a:pt x="11707" y="12171"/>
                  <a:pt x="11749" y="12145"/>
                </a:cubicBezTo>
                <a:cubicBezTo>
                  <a:pt x="11710" y="12115"/>
                  <a:pt x="11688" y="12085"/>
                  <a:pt x="11668" y="12086"/>
                </a:cubicBezTo>
                <a:close/>
                <a:moveTo>
                  <a:pt x="11911" y="12086"/>
                </a:moveTo>
                <a:cubicBezTo>
                  <a:pt x="11890" y="12088"/>
                  <a:pt x="11856" y="12119"/>
                  <a:pt x="11856" y="12138"/>
                </a:cubicBezTo>
                <a:cubicBezTo>
                  <a:pt x="11855" y="12158"/>
                  <a:pt x="11887" y="12192"/>
                  <a:pt x="11907" y="12195"/>
                </a:cubicBezTo>
                <a:cubicBezTo>
                  <a:pt x="11928" y="12198"/>
                  <a:pt x="11953" y="12169"/>
                  <a:pt x="11994" y="12143"/>
                </a:cubicBezTo>
                <a:cubicBezTo>
                  <a:pt x="11955" y="12114"/>
                  <a:pt x="11932" y="12085"/>
                  <a:pt x="11911" y="12086"/>
                </a:cubicBezTo>
                <a:close/>
                <a:moveTo>
                  <a:pt x="12154" y="12086"/>
                </a:moveTo>
                <a:cubicBezTo>
                  <a:pt x="12132" y="12089"/>
                  <a:pt x="12114" y="12120"/>
                  <a:pt x="12094" y="12139"/>
                </a:cubicBezTo>
                <a:cubicBezTo>
                  <a:pt x="12113" y="12159"/>
                  <a:pt x="12130" y="12192"/>
                  <a:pt x="12151" y="12195"/>
                </a:cubicBezTo>
                <a:cubicBezTo>
                  <a:pt x="12171" y="12198"/>
                  <a:pt x="12196" y="12169"/>
                  <a:pt x="12237" y="12141"/>
                </a:cubicBezTo>
                <a:cubicBezTo>
                  <a:pt x="12197" y="12113"/>
                  <a:pt x="12173" y="12084"/>
                  <a:pt x="12154" y="12086"/>
                </a:cubicBezTo>
                <a:close/>
                <a:moveTo>
                  <a:pt x="12403" y="12087"/>
                </a:moveTo>
                <a:cubicBezTo>
                  <a:pt x="12382" y="12092"/>
                  <a:pt x="12367" y="12125"/>
                  <a:pt x="12350" y="12146"/>
                </a:cubicBezTo>
                <a:cubicBezTo>
                  <a:pt x="12371" y="12163"/>
                  <a:pt x="12392" y="12193"/>
                  <a:pt x="12413" y="12194"/>
                </a:cubicBezTo>
                <a:cubicBezTo>
                  <a:pt x="12433" y="12195"/>
                  <a:pt x="12454" y="12164"/>
                  <a:pt x="12492" y="12131"/>
                </a:cubicBezTo>
                <a:cubicBezTo>
                  <a:pt x="12449" y="12108"/>
                  <a:pt x="12422" y="12083"/>
                  <a:pt x="12403" y="12087"/>
                </a:cubicBezTo>
                <a:close/>
                <a:moveTo>
                  <a:pt x="12646" y="12085"/>
                </a:moveTo>
                <a:cubicBezTo>
                  <a:pt x="12611" y="12083"/>
                  <a:pt x="12587" y="12113"/>
                  <a:pt x="12598" y="12145"/>
                </a:cubicBezTo>
                <a:cubicBezTo>
                  <a:pt x="12606" y="12167"/>
                  <a:pt x="12638" y="12194"/>
                  <a:pt x="12659" y="12194"/>
                </a:cubicBezTo>
                <a:cubicBezTo>
                  <a:pt x="12679" y="12194"/>
                  <a:pt x="12700" y="12163"/>
                  <a:pt x="12737" y="12131"/>
                </a:cubicBezTo>
                <a:cubicBezTo>
                  <a:pt x="12694" y="12108"/>
                  <a:pt x="12671" y="12087"/>
                  <a:pt x="12646" y="12085"/>
                </a:cubicBezTo>
                <a:close/>
                <a:moveTo>
                  <a:pt x="12891" y="12087"/>
                </a:moveTo>
                <a:cubicBezTo>
                  <a:pt x="12870" y="12092"/>
                  <a:pt x="12855" y="12125"/>
                  <a:pt x="12838" y="12145"/>
                </a:cubicBezTo>
                <a:cubicBezTo>
                  <a:pt x="12859" y="12163"/>
                  <a:pt x="12879" y="12193"/>
                  <a:pt x="12901" y="12194"/>
                </a:cubicBezTo>
                <a:cubicBezTo>
                  <a:pt x="12921" y="12195"/>
                  <a:pt x="12942" y="12164"/>
                  <a:pt x="12980" y="12132"/>
                </a:cubicBezTo>
                <a:cubicBezTo>
                  <a:pt x="12937" y="12109"/>
                  <a:pt x="12911" y="12082"/>
                  <a:pt x="12891" y="12087"/>
                </a:cubicBezTo>
                <a:close/>
                <a:moveTo>
                  <a:pt x="13137" y="12087"/>
                </a:moveTo>
                <a:cubicBezTo>
                  <a:pt x="13117" y="12090"/>
                  <a:pt x="13086" y="12125"/>
                  <a:pt x="13088" y="12143"/>
                </a:cubicBezTo>
                <a:cubicBezTo>
                  <a:pt x="13089" y="12163"/>
                  <a:pt x="13123" y="12193"/>
                  <a:pt x="13144" y="12194"/>
                </a:cubicBezTo>
                <a:cubicBezTo>
                  <a:pt x="13165" y="12195"/>
                  <a:pt x="13187" y="12165"/>
                  <a:pt x="13225" y="12135"/>
                </a:cubicBezTo>
                <a:cubicBezTo>
                  <a:pt x="13183" y="12110"/>
                  <a:pt x="13158" y="12083"/>
                  <a:pt x="13137" y="12087"/>
                </a:cubicBezTo>
                <a:close/>
                <a:moveTo>
                  <a:pt x="19609" y="12143"/>
                </a:moveTo>
                <a:cubicBezTo>
                  <a:pt x="19608" y="12122"/>
                  <a:pt x="19576" y="12088"/>
                  <a:pt x="19556" y="12086"/>
                </a:cubicBezTo>
                <a:cubicBezTo>
                  <a:pt x="19537" y="12085"/>
                  <a:pt x="19503" y="12117"/>
                  <a:pt x="19500" y="12138"/>
                </a:cubicBezTo>
                <a:cubicBezTo>
                  <a:pt x="19496" y="12159"/>
                  <a:pt x="19524" y="12184"/>
                  <a:pt x="19550" y="12226"/>
                </a:cubicBezTo>
                <a:cubicBezTo>
                  <a:pt x="19580" y="12186"/>
                  <a:pt x="19610" y="12164"/>
                  <a:pt x="19609" y="12143"/>
                </a:cubicBezTo>
                <a:close/>
                <a:moveTo>
                  <a:pt x="19796" y="12085"/>
                </a:moveTo>
                <a:cubicBezTo>
                  <a:pt x="19774" y="12089"/>
                  <a:pt x="19757" y="12122"/>
                  <a:pt x="19738" y="12142"/>
                </a:cubicBezTo>
                <a:cubicBezTo>
                  <a:pt x="19758" y="12161"/>
                  <a:pt x="19777" y="12193"/>
                  <a:pt x="19799" y="12196"/>
                </a:cubicBezTo>
                <a:cubicBezTo>
                  <a:pt x="19819" y="12197"/>
                  <a:pt x="19843" y="12167"/>
                  <a:pt x="19883" y="12137"/>
                </a:cubicBezTo>
                <a:cubicBezTo>
                  <a:pt x="19841" y="12111"/>
                  <a:pt x="19816" y="12082"/>
                  <a:pt x="19796" y="12085"/>
                </a:cubicBezTo>
                <a:close/>
                <a:moveTo>
                  <a:pt x="16045" y="2526"/>
                </a:moveTo>
                <a:cubicBezTo>
                  <a:pt x="16036" y="2567"/>
                  <a:pt x="16067" y="2595"/>
                  <a:pt x="16105" y="2588"/>
                </a:cubicBezTo>
                <a:cubicBezTo>
                  <a:pt x="16127" y="2583"/>
                  <a:pt x="16156" y="2552"/>
                  <a:pt x="16159" y="2530"/>
                </a:cubicBezTo>
                <a:cubicBezTo>
                  <a:pt x="16161" y="2509"/>
                  <a:pt x="16132" y="2485"/>
                  <a:pt x="16106" y="2446"/>
                </a:cubicBezTo>
                <a:cubicBezTo>
                  <a:pt x="16076" y="2483"/>
                  <a:pt x="16050" y="2502"/>
                  <a:pt x="16045" y="2526"/>
                </a:cubicBezTo>
                <a:close/>
                <a:moveTo>
                  <a:pt x="23791" y="13387"/>
                </a:moveTo>
                <a:cubicBezTo>
                  <a:pt x="23789" y="13365"/>
                  <a:pt x="23758" y="13345"/>
                  <a:pt x="23740" y="13324"/>
                </a:cubicBezTo>
                <a:cubicBezTo>
                  <a:pt x="23720" y="13342"/>
                  <a:pt x="23687" y="13358"/>
                  <a:pt x="23683" y="13380"/>
                </a:cubicBezTo>
                <a:cubicBezTo>
                  <a:pt x="23679" y="13399"/>
                  <a:pt x="23705" y="13425"/>
                  <a:pt x="23730" y="13468"/>
                </a:cubicBezTo>
                <a:cubicBezTo>
                  <a:pt x="23761" y="13429"/>
                  <a:pt x="23792" y="13406"/>
                  <a:pt x="23791" y="13387"/>
                </a:cubicBezTo>
                <a:close/>
                <a:moveTo>
                  <a:pt x="13641" y="2472"/>
                </a:moveTo>
                <a:cubicBezTo>
                  <a:pt x="13607" y="2465"/>
                  <a:pt x="13568" y="2506"/>
                  <a:pt x="13582" y="2537"/>
                </a:cubicBezTo>
                <a:cubicBezTo>
                  <a:pt x="13591" y="2560"/>
                  <a:pt x="13623" y="2587"/>
                  <a:pt x="13644" y="2586"/>
                </a:cubicBezTo>
                <a:cubicBezTo>
                  <a:pt x="13664" y="2586"/>
                  <a:pt x="13683" y="2551"/>
                  <a:pt x="13712" y="2521"/>
                </a:cubicBezTo>
                <a:cubicBezTo>
                  <a:pt x="13680" y="2498"/>
                  <a:pt x="13662" y="2477"/>
                  <a:pt x="13641" y="2472"/>
                </a:cubicBezTo>
                <a:close/>
                <a:moveTo>
                  <a:pt x="11662" y="15046"/>
                </a:moveTo>
                <a:cubicBezTo>
                  <a:pt x="11640" y="15050"/>
                  <a:pt x="11624" y="15084"/>
                  <a:pt x="11605" y="15105"/>
                </a:cubicBezTo>
                <a:cubicBezTo>
                  <a:pt x="11626" y="15124"/>
                  <a:pt x="11646" y="15155"/>
                  <a:pt x="11668" y="15157"/>
                </a:cubicBezTo>
                <a:cubicBezTo>
                  <a:pt x="11688" y="15158"/>
                  <a:pt x="11711" y="15128"/>
                  <a:pt x="11751" y="15098"/>
                </a:cubicBezTo>
                <a:cubicBezTo>
                  <a:pt x="11707" y="15071"/>
                  <a:pt x="11682" y="15043"/>
                  <a:pt x="11662" y="15046"/>
                </a:cubicBezTo>
                <a:close/>
                <a:moveTo>
                  <a:pt x="11907" y="15047"/>
                </a:moveTo>
                <a:cubicBezTo>
                  <a:pt x="11886" y="15050"/>
                  <a:pt x="11854" y="15084"/>
                  <a:pt x="11855" y="15104"/>
                </a:cubicBezTo>
                <a:cubicBezTo>
                  <a:pt x="11855" y="15124"/>
                  <a:pt x="11890" y="15155"/>
                  <a:pt x="11912" y="15157"/>
                </a:cubicBezTo>
                <a:cubicBezTo>
                  <a:pt x="11933" y="15158"/>
                  <a:pt x="11956" y="15128"/>
                  <a:pt x="11996" y="15099"/>
                </a:cubicBezTo>
                <a:cubicBezTo>
                  <a:pt x="11953" y="15072"/>
                  <a:pt x="11928" y="15043"/>
                  <a:pt x="11907" y="15047"/>
                </a:cubicBezTo>
                <a:close/>
                <a:moveTo>
                  <a:pt x="19808" y="15047"/>
                </a:moveTo>
                <a:cubicBezTo>
                  <a:pt x="19786" y="15046"/>
                  <a:pt x="19751" y="15071"/>
                  <a:pt x="19741" y="15092"/>
                </a:cubicBezTo>
                <a:cubicBezTo>
                  <a:pt x="19727" y="15125"/>
                  <a:pt x="19752" y="15156"/>
                  <a:pt x="19786" y="15157"/>
                </a:cubicBezTo>
                <a:cubicBezTo>
                  <a:pt x="19811" y="15158"/>
                  <a:pt x="19836" y="15138"/>
                  <a:pt x="19882" y="15119"/>
                </a:cubicBezTo>
                <a:cubicBezTo>
                  <a:pt x="19846" y="15083"/>
                  <a:pt x="19828" y="15049"/>
                  <a:pt x="19808" y="15047"/>
                </a:cubicBezTo>
                <a:close/>
                <a:moveTo>
                  <a:pt x="19986" y="15104"/>
                </a:moveTo>
                <a:cubicBezTo>
                  <a:pt x="19990" y="15126"/>
                  <a:pt x="20021" y="15156"/>
                  <a:pt x="20042" y="15158"/>
                </a:cubicBezTo>
                <a:cubicBezTo>
                  <a:pt x="20079" y="15163"/>
                  <a:pt x="20109" y="15134"/>
                  <a:pt x="20098" y="15094"/>
                </a:cubicBezTo>
                <a:cubicBezTo>
                  <a:pt x="20092" y="15071"/>
                  <a:pt x="20065" y="15053"/>
                  <a:pt x="20034" y="15018"/>
                </a:cubicBezTo>
                <a:cubicBezTo>
                  <a:pt x="20010" y="15059"/>
                  <a:pt x="19983" y="15084"/>
                  <a:pt x="19986" y="15104"/>
                </a:cubicBezTo>
                <a:close/>
                <a:moveTo>
                  <a:pt x="20288" y="15045"/>
                </a:moveTo>
                <a:cubicBezTo>
                  <a:pt x="20249" y="15039"/>
                  <a:pt x="20220" y="15068"/>
                  <a:pt x="20228" y="15106"/>
                </a:cubicBezTo>
                <a:cubicBezTo>
                  <a:pt x="20233" y="15128"/>
                  <a:pt x="20265" y="15156"/>
                  <a:pt x="20287" y="15157"/>
                </a:cubicBezTo>
                <a:cubicBezTo>
                  <a:pt x="20308" y="15159"/>
                  <a:pt x="20331" y="15130"/>
                  <a:pt x="20369" y="15104"/>
                </a:cubicBezTo>
                <a:cubicBezTo>
                  <a:pt x="20331" y="15075"/>
                  <a:pt x="20312" y="15048"/>
                  <a:pt x="20288" y="15045"/>
                </a:cubicBezTo>
                <a:close/>
                <a:moveTo>
                  <a:pt x="615" y="2579"/>
                </a:moveTo>
                <a:cubicBezTo>
                  <a:pt x="642" y="2525"/>
                  <a:pt x="638" y="2485"/>
                  <a:pt x="586" y="2471"/>
                </a:cubicBezTo>
                <a:cubicBezTo>
                  <a:pt x="528" y="2456"/>
                  <a:pt x="505" y="2493"/>
                  <a:pt x="507" y="2558"/>
                </a:cubicBezTo>
                <a:cubicBezTo>
                  <a:pt x="544" y="2565"/>
                  <a:pt x="579" y="2572"/>
                  <a:pt x="615" y="2579"/>
                </a:cubicBezTo>
                <a:close/>
                <a:moveTo>
                  <a:pt x="21274" y="13813"/>
                </a:moveTo>
                <a:cubicBezTo>
                  <a:pt x="21234" y="13808"/>
                  <a:pt x="21207" y="13840"/>
                  <a:pt x="21217" y="13877"/>
                </a:cubicBezTo>
                <a:cubicBezTo>
                  <a:pt x="21223" y="13899"/>
                  <a:pt x="21257" y="13925"/>
                  <a:pt x="21278" y="13926"/>
                </a:cubicBezTo>
                <a:cubicBezTo>
                  <a:pt x="21299" y="13926"/>
                  <a:pt x="21321" y="13897"/>
                  <a:pt x="21358" y="13869"/>
                </a:cubicBezTo>
                <a:cubicBezTo>
                  <a:pt x="21319" y="13841"/>
                  <a:pt x="21298" y="13815"/>
                  <a:pt x="21274" y="13813"/>
                </a:cubicBezTo>
                <a:close/>
                <a:moveTo>
                  <a:pt x="21084" y="13871"/>
                </a:moveTo>
                <a:cubicBezTo>
                  <a:pt x="21081" y="13849"/>
                  <a:pt x="21052" y="13818"/>
                  <a:pt x="21031" y="13814"/>
                </a:cubicBezTo>
                <a:cubicBezTo>
                  <a:pt x="20992" y="13807"/>
                  <a:pt x="20964" y="13837"/>
                  <a:pt x="20971" y="13876"/>
                </a:cubicBezTo>
                <a:cubicBezTo>
                  <a:pt x="20976" y="13899"/>
                  <a:pt x="21003" y="13918"/>
                  <a:pt x="21033" y="13954"/>
                </a:cubicBezTo>
                <a:cubicBezTo>
                  <a:pt x="21059" y="13915"/>
                  <a:pt x="21087" y="13891"/>
                  <a:pt x="21084" y="13871"/>
                </a:cubicBezTo>
                <a:close/>
                <a:moveTo>
                  <a:pt x="20784" y="13813"/>
                </a:moveTo>
                <a:cubicBezTo>
                  <a:pt x="20745" y="13810"/>
                  <a:pt x="20719" y="13841"/>
                  <a:pt x="20730" y="13879"/>
                </a:cubicBezTo>
                <a:cubicBezTo>
                  <a:pt x="20736" y="13900"/>
                  <a:pt x="20770" y="13925"/>
                  <a:pt x="20792" y="13925"/>
                </a:cubicBezTo>
                <a:cubicBezTo>
                  <a:pt x="20812" y="13925"/>
                  <a:pt x="20833" y="13895"/>
                  <a:pt x="20870" y="13867"/>
                </a:cubicBezTo>
                <a:cubicBezTo>
                  <a:pt x="20830" y="13840"/>
                  <a:pt x="20808" y="13815"/>
                  <a:pt x="20784" y="13813"/>
                </a:cubicBezTo>
                <a:close/>
                <a:moveTo>
                  <a:pt x="20539" y="13813"/>
                </a:moveTo>
                <a:cubicBezTo>
                  <a:pt x="20501" y="13811"/>
                  <a:pt x="20472" y="13841"/>
                  <a:pt x="20484" y="13880"/>
                </a:cubicBezTo>
                <a:cubicBezTo>
                  <a:pt x="20491" y="13901"/>
                  <a:pt x="20526" y="13925"/>
                  <a:pt x="20548" y="13925"/>
                </a:cubicBezTo>
                <a:cubicBezTo>
                  <a:pt x="20568" y="13925"/>
                  <a:pt x="20589" y="13895"/>
                  <a:pt x="20625" y="13865"/>
                </a:cubicBezTo>
                <a:cubicBezTo>
                  <a:pt x="20584" y="13840"/>
                  <a:pt x="20562" y="13814"/>
                  <a:pt x="20539" y="13813"/>
                </a:cubicBezTo>
                <a:close/>
                <a:moveTo>
                  <a:pt x="20298" y="13814"/>
                </a:moveTo>
                <a:cubicBezTo>
                  <a:pt x="20260" y="13802"/>
                  <a:pt x="20227" y="13827"/>
                  <a:pt x="20229" y="13865"/>
                </a:cubicBezTo>
                <a:cubicBezTo>
                  <a:pt x="20229" y="13887"/>
                  <a:pt x="20257" y="13920"/>
                  <a:pt x="20278" y="13925"/>
                </a:cubicBezTo>
                <a:cubicBezTo>
                  <a:pt x="20298" y="13930"/>
                  <a:pt x="20325" y="13906"/>
                  <a:pt x="20367" y="13886"/>
                </a:cubicBezTo>
                <a:cubicBezTo>
                  <a:pt x="20335" y="13852"/>
                  <a:pt x="20320" y="13822"/>
                  <a:pt x="20298" y="13814"/>
                </a:cubicBezTo>
                <a:close/>
                <a:moveTo>
                  <a:pt x="20050" y="13814"/>
                </a:moveTo>
                <a:cubicBezTo>
                  <a:pt x="20010" y="13803"/>
                  <a:pt x="19981" y="13833"/>
                  <a:pt x="19985" y="13870"/>
                </a:cubicBezTo>
                <a:cubicBezTo>
                  <a:pt x="19988" y="13891"/>
                  <a:pt x="20017" y="13922"/>
                  <a:pt x="20039" y="13926"/>
                </a:cubicBezTo>
                <a:cubicBezTo>
                  <a:pt x="20059" y="13929"/>
                  <a:pt x="20085" y="13903"/>
                  <a:pt x="20126" y="13879"/>
                </a:cubicBezTo>
                <a:cubicBezTo>
                  <a:pt x="20091" y="13848"/>
                  <a:pt x="20073" y="13821"/>
                  <a:pt x="20050" y="13814"/>
                </a:cubicBezTo>
                <a:close/>
                <a:moveTo>
                  <a:pt x="19741" y="13867"/>
                </a:moveTo>
                <a:cubicBezTo>
                  <a:pt x="19743" y="13889"/>
                  <a:pt x="19774" y="13923"/>
                  <a:pt x="19794" y="13925"/>
                </a:cubicBezTo>
                <a:cubicBezTo>
                  <a:pt x="19813" y="13926"/>
                  <a:pt x="19848" y="13894"/>
                  <a:pt x="19852" y="13873"/>
                </a:cubicBezTo>
                <a:cubicBezTo>
                  <a:pt x="19855" y="13852"/>
                  <a:pt x="19827" y="13827"/>
                  <a:pt x="19802" y="13784"/>
                </a:cubicBezTo>
                <a:cubicBezTo>
                  <a:pt x="19771" y="13824"/>
                  <a:pt x="19740" y="13846"/>
                  <a:pt x="19741" y="13867"/>
                </a:cubicBezTo>
                <a:close/>
                <a:moveTo>
                  <a:pt x="19553" y="13815"/>
                </a:moveTo>
                <a:cubicBezTo>
                  <a:pt x="19532" y="13818"/>
                  <a:pt x="19499" y="13851"/>
                  <a:pt x="19499" y="13872"/>
                </a:cubicBezTo>
                <a:cubicBezTo>
                  <a:pt x="19499" y="13891"/>
                  <a:pt x="19534" y="13923"/>
                  <a:pt x="19555" y="13925"/>
                </a:cubicBezTo>
                <a:cubicBezTo>
                  <a:pt x="19576" y="13927"/>
                  <a:pt x="19600" y="13898"/>
                  <a:pt x="19640" y="13869"/>
                </a:cubicBezTo>
                <a:cubicBezTo>
                  <a:pt x="19599" y="13842"/>
                  <a:pt x="19574" y="13812"/>
                  <a:pt x="19553" y="13815"/>
                </a:cubicBezTo>
                <a:close/>
                <a:moveTo>
                  <a:pt x="12893" y="13815"/>
                </a:moveTo>
                <a:cubicBezTo>
                  <a:pt x="12872" y="13819"/>
                  <a:pt x="12855" y="13853"/>
                  <a:pt x="12837" y="13874"/>
                </a:cubicBezTo>
                <a:cubicBezTo>
                  <a:pt x="12858" y="13892"/>
                  <a:pt x="12877" y="13923"/>
                  <a:pt x="12899" y="13925"/>
                </a:cubicBezTo>
                <a:cubicBezTo>
                  <a:pt x="12919" y="13926"/>
                  <a:pt x="12942" y="13896"/>
                  <a:pt x="12981" y="13866"/>
                </a:cubicBezTo>
                <a:cubicBezTo>
                  <a:pt x="12939" y="13840"/>
                  <a:pt x="12913" y="13812"/>
                  <a:pt x="12893" y="13815"/>
                </a:cubicBezTo>
                <a:close/>
                <a:moveTo>
                  <a:pt x="8457" y="2473"/>
                </a:moveTo>
                <a:cubicBezTo>
                  <a:pt x="8433" y="2481"/>
                  <a:pt x="8401" y="2510"/>
                  <a:pt x="8401" y="2530"/>
                </a:cubicBezTo>
                <a:cubicBezTo>
                  <a:pt x="8401" y="2550"/>
                  <a:pt x="8435" y="2571"/>
                  <a:pt x="8454" y="2592"/>
                </a:cubicBezTo>
                <a:cubicBezTo>
                  <a:pt x="8477" y="2570"/>
                  <a:pt x="8499" y="2547"/>
                  <a:pt x="8532" y="2514"/>
                </a:cubicBezTo>
                <a:cubicBezTo>
                  <a:pt x="8498" y="2494"/>
                  <a:pt x="8472" y="2468"/>
                  <a:pt x="8457" y="2473"/>
                </a:cubicBezTo>
                <a:close/>
                <a:moveTo>
                  <a:pt x="9257" y="13621"/>
                </a:moveTo>
                <a:cubicBezTo>
                  <a:pt x="9259" y="13586"/>
                  <a:pt x="9229" y="13561"/>
                  <a:pt x="9196" y="13572"/>
                </a:cubicBezTo>
                <a:cubicBezTo>
                  <a:pt x="9174" y="13580"/>
                  <a:pt x="9147" y="13612"/>
                  <a:pt x="9146" y="13633"/>
                </a:cubicBezTo>
                <a:cubicBezTo>
                  <a:pt x="9146" y="13654"/>
                  <a:pt x="9178" y="13675"/>
                  <a:pt x="9210" y="13713"/>
                </a:cubicBezTo>
                <a:cubicBezTo>
                  <a:pt x="9233" y="13670"/>
                  <a:pt x="9255" y="13646"/>
                  <a:pt x="9257" y="13621"/>
                </a:cubicBezTo>
                <a:close/>
                <a:moveTo>
                  <a:pt x="9503" y="13631"/>
                </a:moveTo>
                <a:cubicBezTo>
                  <a:pt x="9510" y="13591"/>
                  <a:pt x="9479" y="13563"/>
                  <a:pt x="9442" y="13572"/>
                </a:cubicBezTo>
                <a:cubicBezTo>
                  <a:pt x="9420" y="13576"/>
                  <a:pt x="9392" y="13608"/>
                  <a:pt x="9391" y="13629"/>
                </a:cubicBezTo>
                <a:cubicBezTo>
                  <a:pt x="9389" y="13650"/>
                  <a:pt x="9418" y="13673"/>
                  <a:pt x="9444" y="13712"/>
                </a:cubicBezTo>
                <a:cubicBezTo>
                  <a:pt x="9473" y="13674"/>
                  <a:pt x="9499" y="13654"/>
                  <a:pt x="9503" y="13631"/>
                </a:cubicBezTo>
                <a:close/>
                <a:moveTo>
                  <a:pt x="10672" y="13316"/>
                </a:moveTo>
                <a:cubicBezTo>
                  <a:pt x="10636" y="13313"/>
                  <a:pt x="10611" y="13343"/>
                  <a:pt x="10622" y="13376"/>
                </a:cubicBezTo>
                <a:cubicBezTo>
                  <a:pt x="10629" y="13398"/>
                  <a:pt x="10661" y="13426"/>
                  <a:pt x="10683" y="13427"/>
                </a:cubicBezTo>
                <a:cubicBezTo>
                  <a:pt x="10704" y="13427"/>
                  <a:pt x="10725" y="13396"/>
                  <a:pt x="10764" y="13364"/>
                </a:cubicBezTo>
                <a:cubicBezTo>
                  <a:pt x="10720" y="13340"/>
                  <a:pt x="10697" y="13317"/>
                  <a:pt x="10672" y="13316"/>
                </a:cubicBezTo>
                <a:close/>
                <a:moveTo>
                  <a:pt x="10919" y="13317"/>
                </a:moveTo>
                <a:cubicBezTo>
                  <a:pt x="10897" y="13320"/>
                  <a:pt x="10880" y="13353"/>
                  <a:pt x="10861" y="13374"/>
                </a:cubicBezTo>
                <a:cubicBezTo>
                  <a:pt x="10881" y="13393"/>
                  <a:pt x="10901" y="13425"/>
                  <a:pt x="10923" y="13427"/>
                </a:cubicBezTo>
                <a:cubicBezTo>
                  <a:pt x="10943" y="13429"/>
                  <a:pt x="10967" y="13398"/>
                  <a:pt x="11007" y="13368"/>
                </a:cubicBezTo>
                <a:cubicBezTo>
                  <a:pt x="10965" y="13342"/>
                  <a:pt x="10939" y="13313"/>
                  <a:pt x="10919" y="13317"/>
                </a:cubicBezTo>
                <a:close/>
                <a:moveTo>
                  <a:pt x="11221" y="13375"/>
                </a:moveTo>
                <a:cubicBezTo>
                  <a:pt x="11219" y="13353"/>
                  <a:pt x="11188" y="13319"/>
                  <a:pt x="11168" y="13318"/>
                </a:cubicBezTo>
                <a:cubicBezTo>
                  <a:pt x="11149" y="13316"/>
                  <a:pt x="11114" y="13349"/>
                  <a:pt x="11111" y="13370"/>
                </a:cubicBezTo>
                <a:cubicBezTo>
                  <a:pt x="11108" y="13390"/>
                  <a:pt x="11136" y="13416"/>
                  <a:pt x="11161" y="13458"/>
                </a:cubicBezTo>
                <a:cubicBezTo>
                  <a:pt x="11192" y="13418"/>
                  <a:pt x="11222" y="13395"/>
                  <a:pt x="11221" y="13375"/>
                </a:cubicBezTo>
                <a:close/>
                <a:moveTo>
                  <a:pt x="11476" y="13370"/>
                </a:moveTo>
                <a:cubicBezTo>
                  <a:pt x="11473" y="13349"/>
                  <a:pt x="11439" y="13318"/>
                  <a:pt x="11419" y="13318"/>
                </a:cubicBezTo>
                <a:cubicBezTo>
                  <a:pt x="11400" y="13318"/>
                  <a:pt x="11368" y="13353"/>
                  <a:pt x="11367" y="13374"/>
                </a:cubicBezTo>
                <a:cubicBezTo>
                  <a:pt x="11365" y="13395"/>
                  <a:pt x="11395" y="13418"/>
                  <a:pt x="11424" y="13458"/>
                </a:cubicBezTo>
                <a:cubicBezTo>
                  <a:pt x="11451" y="13416"/>
                  <a:pt x="11479" y="13390"/>
                  <a:pt x="11476" y="13370"/>
                </a:cubicBezTo>
                <a:close/>
                <a:moveTo>
                  <a:pt x="11718" y="13375"/>
                </a:moveTo>
                <a:cubicBezTo>
                  <a:pt x="11717" y="13354"/>
                  <a:pt x="11686" y="13318"/>
                  <a:pt x="11667" y="13318"/>
                </a:cubicBezTo>
                <a:cubicBezTo>
                  <a:pt x="11647" y="13317"/>
                  <a:pt x="11613" y="13348"/>
                  <a:pt x="11609" y="13369"/>
                </a:cubicBezTo>
                <a:cubicBezTo>
                  <a:pt x="11606" y="13389"/>
                  <a:pt x="11634" y="13415"/>
                  <a:pt x="11660" y="13458"/>
                </a:cubicBezTo>
                <a:cubicBezTo>
                  <a:pt x="11690" y="13418"/>
                  <a:pt x="11719" y="13396"/>
                  <a:pt x="11718" y="13375"/>
                </a:cubicBezTo>
                <a:close/>
                <a:moveTo>
                  <a:pt x="11854" y="13370"/>
                </a:moveTo>
                <a:cubicBezTo>
                  <a:pt x="11857" y="13392"/>
                  <a:pt x="11889" y="13411"/>
                  <a:pt x="11908" y="13431"/>
                </a:cubicBezTo>
                <a:cubicBezTo>
                  <a:pt x="11928" y="13411"/>
                  <a:pt x="11961" y="13394"/>
                  <a:pt x="11964" y="13372"/>
                </a:cubicBezTo>
                <a:cubicBezTo>
                  <a:pt x="11967" y="13352"/>
                  <a:pt x="11938" y="13328"/>
                  <a:pt x="11910" y="13286"/>
                </a:cubicBezTo>
                <a:cubicBezTo>
                  <a:pt x="11882" y="13326"/>
                  <a:pt x="11852" y="13350"/>
                  <a:pt x="11854" y="13370"/>
                </a:cubicBezTo>
                <a:close/>
                <a:moveTo>
                  <a:pt x="12151" y="13317"/>
                </a:moveTo>
                <a:cubicBezTo>
                  <a:pt x="12129" y="13321"/>
                  <a:pt x="12112" y="13354"/>
                  <a:pt x="12093" y="13374"/>
                </a:cubicBezTo>
                <a:cubicBezTo>
                  <a:pt x="12113" y="13393"/>
                  <a:pt x="12132" y="13425"/>
                  <a:pt x="12154" y="13427"/>
                </a:cubicBezTo>
                <a:cubicBezTo>
                  <a:pt x="12174" y="13429"/>
                  <a:pt x="12198" y="13398"/>
                  <a:pt x="12238" y="13368"/>
                </a:cubicBezTo>
                <a:cubicBezTo>
                  <a:pt x="12196" y="13342"/>
                  <a:pt x="12171" y="13314"/>
                  <a:pt x="12151" y="13317"/>
                </a:cubicBezTo>
                <a:close/>
                <a:moveTo>
                  <a:pt x="12342" y="13372"/>
                </a:moveTo>
                <a:cubicBezTo>
                  <a:pt x="12345" y="13394"/>
                  <a:pt x="12378" y="13411"/>
                  <a:pt x="12398" y="13431"/>
                </a:cubicBezTo>
                <a:cubicBezTo>
                  <a:pt x="12417" y="13411"/>
                  <a:pt x="12450" y="13392"/>
                  <a:pt x="12452" y="13371"/>
                </a:cubicBezTo>
                <a:cubicBezTo>
                  <a:pt x="12454" y="13351"/>
                  <a:pt x="12424" y="13327"/>
                  <a:pt x="12395" y="13286"/>
                </a:cubicBezTo>
                <a:cubicBezTo>
                  <a:pt x="12368" y="13327"/>
                  <a:pt x="12339" y="13352"/>
                  <a:pt x="12342" y="13372"/>
                </a:cubicBezTo>
                <a:close/>
                <a:moveTo>
                  <a:pt x="12651" y="13317"/>
                </a:moveTo>
                <a:cubicBezTo>
                  <a:pt x="12630" y="13320"/>
                  <a:pt x="12597" y="13355"/>
                  <a:pt x="12599" y="13373"/>
                </a:cubicBezTo>
                <a:cubicBezTo>
                  <a:pt x="12600" y="13394"/>
                  <a:pt x="12633" y="13425"/>
                  <a:pt x="12655" y="13427"/>
                </a:cubicBezTo>
                <a:cubicBezTo>
                  <a:pt x="12675" y="13429"/>
                  <a:pt x="12698" y="13398"/>
                  <a:pt x="12738" y="13369"/>
                </a:cubicBezTo>
                <a:cubicBezTo>
                  <a:pt x="12697" y="13343"/>
                  <a:pt x="12672" y="13314"/>
                  <a:pt x="12651" y="13317"/>
                </a:cubicBezTo>
                <a:close/>
                <a:moveTo>
                  <a:pt x="12951" y="13366"/>
                </a:moveTo>
                <a:cubicBezTo>
                  <a:pt x="12954" y="13330"/>
                  <a:pt x="12924" y="13305"/>
                  <a:pt x="12891" y="13317"/>
                </a:cubicBezTo>
                <a:cubicBezTo>
                  <a:pt x="12869" y="13324"/>
                  <a:pt x="12841" y="13356"/>
                  <a:pt x="12841" y="13378"/>
                </a:cubicBezTo>
                <a:cubicBezTo>
                  <a:pt x="12841" y="13398"/>
                  <a:pt x="12872" y="13419"/>
                  <a:pt x="12904" y="13457"/>
                </a:cubicBezTo>
                <a:cubicBezTo>
                  <a:pt x="12928" y="13414"/>
                  <a:pt x="12949" y="13390"/>
                  <a:pt x="12951" y="13366"/>
                </a:cubicBezTo>
                <a:close/>
                <a:moveTo>
                  <a:pt x="19499" y="13387"/>
                </a:moveTo>
                <a:cubicBezTo>
                  <a:pt x="19504" y="13408"/>
                  <a:pt x="19540" y="13438"/>
                  <a:pt x="19558" y="13436"/>
                </a:cubicBezTo>
                <a:cubicBezTo>
                  <a:pt x="19578" y="13434"/>
                  <a:pt x="19608" y="13399"/>
                  <a:pt x="19609" y="13377"/>
                </a:cubicBezTo>
                <a:cubicBezTo>
                  <a:pt x="19609" y="13356"/>
                  <a:pt x="19578" y="13335"/>
                  <a:pt x="19546" y="13297"/>
                </a:cubicBezTo>
                <a:cubicBezTo>
                  <a:pt x="19522" y="13340"/>
                  <a:pt x="19495" y="13367"/>
                  <a:pt x="19499" y="13387"/>
                </a:cubicBezTo>
                <a:close/>
                <a:moveTo>
                  <a:pt x="19742" y="13379"/>
                </a:moveTo>
                <a:cubicBezTo>
                  <a:pt x="19743" y="13401"/>
                  <a:pt x="19774" y="13435"/>
                  <a:pt x="19794" y="13437"/>
                </a:cubicBezTo>
                <a:cubicBezTo>
                  <a:pt x="19813" y="13438"/>
                  <a:pt x="19848" y="13406"/>
                  <a:pt x="19851" y="13385"/>
                </a:cubicBezTo>
                <a:cubicBezTo>
                  <a:pt x="19855" y="13365"/>
                  <a:pt x="19827" y="13339"/>
                  <a:pt x="19802" y="13296"/>
                </a:cubicBezTo>
                <a:cubicBezTo>
                  <a:pt x="19771" y="13336"/>
                  <a:pt x="19741" y="13358"/>
                  <a:pt x="19742" y="13379"/>
                </a:cubicBezTo>
                <a:close/>
                <a:moveTo>
                  <a:pt x="20043" y="13327"/>
                </a:moveTo>
                <a:cubicBezTo>
                  <a:pt x="20021" y="13329"/>
                  <a:pt x="19988" y="13362"/>
                  <a:pt x="19987" y="13382"/>
                </a:cubicBezTo>
                <a:cubicBezTo>
                  <a:pt x="19986" y="13401"/>
                  <a:pt x="20020" y="13435"/>
                  <a:pt x="20041" y="13438"/>
                </a:cubicBezTo>
                <a:cubicBezTo>
                  <a:pt x="20062" y="13440"/>
                  <a:pt x="20087" y="13411"/>
                  <a:pt x="20128" y="13384"/>
                </a:cubicBezTo>
                <a:cubicBezTo>
                  <a:pt x="20087" y="13355"/>
                  <a:pt x="20064" y="13325"/>
                  <a:pt x="20043" y="13327"/>
                </a:cubicBezTo>
                <a:close/>
                <a:moveTo>
                  <a:pt x="20287" y="13327"/>
                </a:moveTo>
                <a:cubicBezTo>
                  <a:pt x="20264" y="13329"/>
                  <a:pt x="20245" y="13362"/>
                  <a:pt x="20225" y="13381"/>
                </a:cubicBezTo>
                <a:cubicBezTo>
                  <a:pt x="20245" y="13401"/>
                  <a:pt x="20262" y="13434"/>
                  <a:pt x="20284" y="13438"/>
                </a:cubicBezTo>
                <a:cubicBezTo>
                  <a:pt x="20304" y="13441"/>
                  <a:pt x="20329" y="13412"/>
                  <a:pt x="20371" y="13385"/>
                </a:cubicBezTo>
                <a:cubicBezTo>
                  <a:pt x="20331" y="13355"/>
                  <a:pt x="20307" y="13325"/>
                  <a:pt x="20287" y="13327"/>
                </a:cubicBezTo>
                <a:close/>
                <a:moveTo>
                  <a:pt x="20483" y="13381"/>
                </a:moveTo>
                <a:cubicBezTo>
                  <a:pt x="20478" y="13421"/>
                  <a:pt x="20509" y="13448"/>
                  <a:pt x="20547" y="13438"/>
                </a:cubicBezTo>
                <a:cubicBezTo>
                  <a:pt x="20568" y="13433"/>
                  <a:pt x="20595" y="13400"/>
                  <a:pt x="20596" y="13378"/>
                </a:cubicBezTo>
                <a:cubicBezTo>
                  <a:pt x="20596" y="13357"/>
                  <a:pt x="20567" y="13335"/>
                  <a:pt x="20539" y="13298"/>
                </a:cubicBezTo>
                <a:cubicBezTo>
                  <a:pt x="20512" y="13337"/>
                  <a:pt x="20486" y="13357"/>
                  <a:pt x="20483" y="13381"/>
                </a:cubicBezTo>
                <a:close/>
                <a:moveTo>
                  <a:pt x="20794" y="13326"/>
                </a:moveTo>
                <a:cubicBezTo>
                  <a:pt x="20753" y="13315"/>
                  <a:pt x="20725" y="13345"/>
                  <a:pt x="20729" y="13382"/>
                </a:cubicBezTo>
                <a:cubicBezTo>
                  <a:pt x="20731" y="13403"/>
                  <a:pt x="20761" y="13434"/>
                  <a:pt x="20782" y="13438"/>
                </a:cubicBezTo>
                <a:cubicBezTo>
                  <a:pt x="20803" y="13441"/>
                  <a:pt x="20828" y="13415"/>
                  <a:pt x="20869" y="13391"/>
                </a:cubicBezTo>
                <a:cubicBezTo>
                  <a:pt x="20834" y="13360"/>
                  <a:pt x="20817" y="13333"/>
                  <a:pt x="20794" y="13326"/>
                </a:cubicBezTo>
                <a:close/>
                <a:moveTo>
                  <a:pt x="21034" y="13326"/>
                </a:moveTo>
                <a:cubicBezTo>
                  <a:pt x="20995" y="13318"/>
                  <a:pt x="20965" y="13346"/>
                  <a:pt x="20972" y="13384"/>
                </a:cubicBezTo>
                <a:cubicBezTo>
                  <a:pt x="20975" y="13406"/>
                  <a:pt x="21006" y="13435"/>
                  <a:pt x="21028" y="13438"/>
                </a:cubicBezTo>
                <a:cubicBezTo>
                  <a:pt x="21049" y="13441"/>
                  <a:pt x="21073" y="13413"/>
                  <a:pt x="21112" y="13388"/>
                </a:cubicBezTo>
                <a:cubicBezTo>
                  <a:pt x="21076" y="13358"/>
                  <a:pt x="21058" y="13330"/>
                  <a:pt x="21034" y="13326"/>
                </a:cubicBezTo>
                <a:close/>
                <a:moveTo>
                  <a:pt x="21282" y="13326"/>
                </a:moveTo>
                <a:cubicBezTo>
                  <a:pt x="21241" y="13314"/>
                  <a:pt x="21213" y="13344"/>
                  <a:pt x="21217" y="13382"/>
                </a:cubicBezTo>
                <a:cubicBezTo>
                  <a:pt x="21219" y="13403"/>
                  <a:pt x="21249" y="13434"/>
                  <a:pt x="21270" y="13438"/>
                </a:cubicBezTo>
                <a:cubicBezTo>
                  <a:pt x="21291" y="13441"/>
                  <a:pt x="21317" y="13415"/>
                  <a:pt x="21357" y="13391"/>
                </a:cubicBezTo>
                <a:cubicBezTo>
                  <a:pt x="21323" y="13360"/>
                  <a:pt x="21305" y="13332"/>
                  <a:pt x="21282" y="13326"/>
                </a:cubicBezTo>
                <a:close/>
                <a:moveTo>
                  <a:pt x="21459" y="13378"/>
                </a:moveTo>
                <a:cubicBezTo>
                  <a:pt x="21451" y="13418"/>
                  <a:pt x="21482" y="13446"/>
                  <a:pt x="21519" y="13439"/>
                </a:cubicBezTo>
                <a:cubicBezTo>
                  <a:pt x="21541" y="13435"/>
                  <a:pt x="21570" y="13403"/>
                  <a:pt x="21572" y="13382"/>
                </a:cubicBezTo>
                <a:cubicBezTo>
                  <a:pt x="21574" y="13361"/>
                  <a:pt x="21546" y="13337"/>
                  <a:pt x="21519" y="13298"/>
                </a:cubicBezTo>
                <a:cubicBezTo>
                  <a:pt x="21490" y="13335"/>
                  <a:pt x="21464" y="13354"/>
                  <a:pt x="21459" y="13378"/>
                </a:cubicBezTo>
                <a:close/>
                <a:moveTo>
                  <a:pt x="16355" y="2474"/>
                </a:moveTo>
                <a:cubicBezTo>
                  <a:pt x="16324" y="2461"/>
                  <a:pt x="16281" y="2497"/>
                  <a:pt x="16290" y="2530"/>
                </a:cubicBezTo>
                <a:cubicBezTo>
                  <a:pt x="16296" y="2553"/>
                  <a:pt x="16323" y="2583"/>
                  <a:pt x="16344" y="2587"/>
                </a:cubicBezTo>
                <a:cubicBezTo>
                  <a:pt x="16365" y="2590"/>
                  <a:pt x="16391" y="2563"/>
                  <a:pt x="16432" y="2540"/>
                </a:cubicBezTo>
                <a:cubicBezTo>
                  <a:pt x="16396" y="2508"/>
                  <a:pt x="16379" y="2483"/>
                  <a:pt x="16355" y="2474"/>
                </a:cubicBezTo>
                <a:close/>
                <a:moveTo>
                  <a:pt x="20228" y="13620"/>
                </a:moveTo>
                <a:cubicBezTo>
                  <a:pt x="20219" y="13659"/>
                  <a:pt x="20247" y="13689"/>
                  <a:pt x="20285" y="13684"/>
                </a:cubicBezTo>
                <a:cubicBezTo>
                  <a:pt x="20307" y="13681"/>
                  <a:pt x="20337" y="13651"/>
                  <a:pt x="20340" y="13629"/>
                </a:cubicBezTo>
                <a:cubicBezTo>
                  <a:pt x="20344" y="13609"/>
                  <a:pt x="20316" y="13584"/>
                  <a:pt x="20292" y="13544"/>
                </a:cubicBezTo>
                <a:cubicBezTo>
                  <a:pt x="20261" y="13579"/>
                  <a:pt x="20233" y="13597"/>
                  <a:pt x="20228" y="13620"/>
                </a:cubicBezTo>
                <a:close/>
                <a:moveTo>
                  <a:pt x="20547" y="13572"/>
                </a:moveTo>
                <a:cubicBezTo>
                  <a:pt x="20525" y="13573"/>
                  <a:pt x="20491" y="13597"/>
                  <a:pt x="20484" y="13618"/>
                </a:cubicBezTo>
                <a:cubicBezTo>
                  <a:pt x="20472" y="13657"/>
                  <a:pt x="20501" y="13687"/>
                  <a:pt x="20539" y="13685"/>
                </a:cubicBezTo>
                <a:cubicBezTo>
                  <a:pt x="20562" y="13684"/>
                  <a:pt x="20585" y="13658"/>
                  <a:pt x="20624" y="13632"/>
                </a:cubicBezTo>
                <a:cubicBezTo>
                  <a:pt x="20589" y="13603"/>
                  <a:pt x="20568" y="13572"/>
                  <a:pt x="20547" y="13572"/>
                </a:cubicBezTo>
                <a:close/>
                <a:moveTo>
                  <a:pt x="20843" y="13626"/>
                </a:moveTo>
                <a:cubicBezTo>
                  <a:pt x="20846" y="13587"/>
                  <a:pt x="20814" y="13561"/>
                  <a:pt x="20777" y="13572"/>
                </a:cubicBezTo>
                <a:cubicBezTo>
                  <a:pt x="20756" y="13578"/>
                  <a:pt x="20731" y="13612"/>
                  <a:pt x="20731" y="13634"/>
                </a:cubicBezTo>
                <a:cubicBezTo>
                  <a:pt x="20731" y="13654"/>
                  <a:pt x="20760" y="13675"/>
                  <a:pt x="20789" y="13712"/>
                </a:cubicBezTo>
                <a:cubicBezTo>
                  <a:pt x="20815" y="13672"/>
                  <a:pt x="20841" y="13650"/>
                  <a:pt x="20843" y="13626"/>
                </a:cubicBezTo>
                <a:close/>
                <a:moveTo>
                  <a:pt x="20971" y="13627"/>
                </a:moveTo>
                <a:cubicBezTo>
                  <a:pt x="20967" y="13665"/>
                  <a:pt x="20997" y="13694"/>
                  <a:pt x="21035" y="13684"/>
                </a:cubicBezTo>
                <a:cubicBezTo>
                  <a:pt x="21057" y="13678"/>
                  <a:pt x="21083" y="13644"/>
                  <a:pt x="21084" y="13622"/>
                </a:cubicBezTo>
                <a:cubicBezTo>
                  <a:pt x="21084" y="13602"/>
                  <a:pt x="21055" y="13580"/>
                  <a:pt x="21026" y="13543"/>
                </a:cubicBezTo>
                <a:cubicBezTo>
                  <a:pt x="20999" y="13582"/>
                  <a:pt x="20973" y="13603"/>
                  <a:pt x="20971" y="13627"/>
                </a:cubicBezTo>
                <a:close/>
                <a:moveTo>
                  <a:pt x="21271" y="13572"/>
                </a:moveTo>
                <a:cubicBezTo>
                  <a:pt x="21249" y="13575"/>
                  <a:pt x="21219" y="13606"/>
                  <a:pt x="21217" y="13628"/>
                </a:cubicBezTo>
                <a:cubicBezTo>
                  <a:pt x="21212" y="13665"/>
                  <a:pt x="21241" y="13695"/>
                  <a:pt x="21281" y="13684"/>
                </a:cubicBezTo>
                <a:cubicBezTo>
                  <a:pt x="21305" y="13678"/>
                  <a:pt x="21322" y="13650"/>
                  <a:pt x="21358" y="13619"/>
                </a:cubicBezTo>
                <a:cubicBezTo>
                  <a:pt x="21317" y="13595"/>
                  <a:pt x="21292" y="13569"/>
                  <a:pt x="21271" y="13572"/>
                </a:cubicBezTo>
                <a:close/>
                <a:moveTo>
                  <a:pt x="12206" y="13873"/>
                </a:moveTo>
                <a:cubicBezTo>
                  <a:pt x="12204" y="13851"/>
                  <a:pt x="12173" y="13832"/>
                  <a:pt x="12154" y="13812"/>
                </a:cubicBezTo>
                <a:cubicBezTo>
                  <a:pt x="12134" y="13831"/>
                  <a:pt x="12100" y="13847"/>
                  <a:pt x="12097" y="13869"/>
                </a:cubicBezTo>
                <a:cubicBezTo>
                  <a:pt x="12094" y="13889"/>
                  <a:pt x="12123" y="13914"/>
                  <a:pt x="12150" y="13956"/>
                </a:cubicBezTo>
                <a:cubicBezTo>
                  <a:pt x="12179" y="13916"/>
                  <a:pt x="12208" y="13893"/>
                  <a:pt x="12206" y="13873"/>
                </a:cubicBezTo>
                <a:close/>
                <a:moveTo>
                  <a:pt x="11853" y="13876"/>
                </a:moveTo>
                <a:cubicBezTo>
                  <a:pt x="11850" y="13911"/>
                  <a:pt x="11880" y="13937"/>
                  <a:pt x="11913" y="13926"/>
                </a:cubicBezTo>
                <a:cubicBezTo>
                  <a:pt x="11936" y="13918"/>
                  <a:pt x="11963" y="13887"/>
                  <a:pt x="11964" y="13865"/>
                </a:cubicBezTo>
                <a:cubicBezTo>
                  <a:pt x="11964" y="13844"/>
                  <a:pt x="11933" y="13823"/>
                  <a:pt x="11901" y="13784"/>
                </a:cubicBezTo>
                <a:cubicBezTo>
                  <a:pt x="11877" y="13828"/>
                  <a:pt x="11855" y="13851"/>
                  <a:pt x="11853" y="13876"/>
                </a:cubicBezTo>
                <a:close/>
                <a:moveTo>
                  <a:pt x="11669" y="13815"/>
                </a:moveTo>
                <a:cubicBezTo>
                  <a:pt x="11647" y="13817"/>
                  <a:pt x="11626" y="13848"/>
                  <a:pt x="11605" y="13866"/>
                </a:cubicBezTo>
                <a:cubicBezTo>
                  <a:pt x="11623" y="13887"/>
                  <a:pt x="11639" y="13920"/>
                  <a:pt x="11661" y="13925"/>
                </a:cubicBezTo>
                <a:cubicBezTo>
                  <a:pt x="11680" y="13929"/>
                  <a:pt x="11707" y="13902"/>
                  <a:pt x="11750" y="13877"/>
                </a:cubicBezTo>
                <a:cubicBezTo>
                  <a:pt x="11711" y="13846"/>
                  <a:pt x="11689" y="13814"/>
                  <a:pt x="11669" y="13815"/>
                </a:cubicBezTo>
                <a:close/>
                <a:moveTo>
                  <a:pt x="11419" y="13815"/>
                </a:moveTo>
                <a:cubicBezTo>
                  <a:pt x="11398" y="13818"/>
                  <a:pt x="11367" y="13853"/>
                  <a:pt x="11367" y="13873"/>
                </a:cubicBezTo>
                <a:cubicBezTo>
                  <a:pt x="11367" y="13892"/>
                  <a:pt x="11402" y="13923"/>
                  <a:pt x="11424" y="13925"/>
                </a:cubicBezTo>
                <a:cubicBezTo>
                  <a:pt x="11444" y="13926"/>
                  <a:pt x="11467" y="13897"/>
                  <a:pt x="11507" y="13868"/>
                </a:cubicBezTo>
                <a:cubicBezTo>
                  <a:pt x="11465" y="13841"/>
                  <a:pt x="11440" y="13812"/>
                  <a:pt x="11419" y="13815"/>
                </a:cubicBezTo>
                <a:close/>
                <a:moveTo>
                  <a:pt x="11221" y="13868"/>
                </a:moveTo>
                <a:cubicBezTo>
                  <a:pt x="11217" y="13846"/>
                  <a:pt x="11183" y="13830"/>
                  <a:pt x="11162" y="13811"/>
                </a:cubicBezTo>
                <a:cubicBezTo>
                  <a:pt x="11144" y="13832"/>
                  <a:pt x="11112" y="13852"/>
                  <a:pt x="11111" y="13874"/>
                </a:cubicBezTo>
                <a:cubicBezTo>
                  <a:pt x="11109" y="13894"/>
                  <a:pt x="11139" y="13917"/>
                  <a:pt x="11169" y="13957"/>
                </a:cubicBezTo>
                <a:cubicBezTo>
                  <a:pt x="11196" y="13914"/>
                  <a:pt x="11224" y="13888"/>
                  <a:pt x="11221" y="13868"/>
                </a:cubicBezTo>
                <a:close/>
                <a:moveTo>
                  <a:pt x="10975" y="13866"/>
                </a:moveTo>
                <a:cubicBezTo>
                  <a:pt x="10970" y="13845"/>
                  <a:pt x="10936" y="13829"/>
                  <a:pt x="10915" y="13811"/>
                </a:cubicBezTo>
                <a:cubicBezTo>
                  <a:pt x="10897" y="13833"/>
                  <a:pt x="10866" y="13854"/>
                  <a:pt x="10865" y="13876"/>
                </a:cubicBezTo>
                <a:cubicBezTo>
                  <a:pt x="10865" y="13896"/>
                  <a:pt x="10896" y="13918"/>
                  <a:pt x="10929" y="13957"/>
                </a:cubicBezTo>
                <a:cubicBezTo>
                  <a:pt x="10953" y="13913"/>
                  <a:pt x="10979" y="13886"/>
                  <a:pt x="10975" y="13866"/>
                </a:cubicBezTo>
                <a:close/>
                <a:moveTo>
                  <a:pt x="10683" y="13815"/>
                </a:moveTo>
                <a:cubicBezTo>
                  <a:pt x="10662" y="13816"/>
                  <a:pt x="10630" y="13843"/>
                  <a:pt x="10622" y="13866"/>
                </a:cubicBezTo>
                <a:cubicBezTo>
                  <a:pt x="10611" y="13899"/>
                  <a:pt x="10636" y="13929"/>
                  <a:pt x="10672" y="13927"/>
                </a:cubicBezTo>
                <a:cubicBezTo>
                  <a:pt x="10696" y="13925"/>
                  <a:pt x="10720" y="13903"/>
                  <a:pt x="10764" y="13879"/>
                </a:cubicBezTo>
                <a:cubicBezTo>
                  <a:pt x="10725" y="13847"/>
                  <a:pt x="10704" y="13815"/>
                  <a:pt x="10683" y="13815"/>
                </a:cubicBezTo>
                <a:close/>
                <a:moveTo>
                  <a:pt x="10434" y="13815"/>
                </a:moveTo>
                <a:cubicBezTo>
                  <a:pt x="10412" y="13817"/>
                  <a:pt x="10393" y="13850"/>
                  <a:pt x="10373" y="13870"/>
                </a:cubicBezTo>
                <a:cubicBezTo>
                  <a:pt x="10392" y="13890"/>
                  <a:pt x="10410" y="13922"/>
                  <a:pt x="10432" y="13926"/>
                </a:cubicBezTo>
                <a:cubicBezTo>
                  <a:pt x="10453" y="13929"/>
                  <a:pt x="10477" y="13899"/>
                  <a:pt x="10519" y="13872"/>
                </a:cubicBezTo>
                <a:cubicBezTo>
                  <a:pt x="10478" y="13843"/>
                  <a:pt x="10454" y="13813"/>
                  <a:pt x="10434" y="13815"/>
                </a:cubicBezTo>
                <a:close/>
                <a:moveTo>
                  <a:pt x="10190" y="13815"/>
                </a:moveTo>
                <a:cubicBezTo>
                  <a:pt x="10169" y="13817"/>
                  <a:pt x="10135" y="13849"/>
                  <a:pt x="10135" y="13870"/>
                </a:cubicBezTo>
                <a:cubicBezTo>
                  <a:pt x="10134" y="13889"/>
                  <a:pt x="10168" y="13923"/>
                  <a:pt x="10189" y="13926"/>
                </a:cubicBezTo>
                <a:cubicBezTo>
                  <a:pt x="10210" y="13928"/>
                  <a:pt x="10235" y="13899"/>
                  <a:pt x="10276" y="13872"/>
                </a:cubicBezTo>
                <a:cubicBezTo>
                  <a:pt x="10235" y="13843"/>
                  <a:pt x="10211" y="13813"/>
                  <a:pt x="10190" y="13815"/>
                </a:cubicBezTo>
                <a:close/>
                <a:moveTo>
                  <a:pt x="9942" y="13814"/>
                </a:moveTo>
                <a:cubicBezTo>
                  <a:pt x="9902" y="13803"/>
                  <a:pt x="9873" y="13832"/>
                  <a:pt x="9877" y="13870"/>
                </a:cubicBezTo>
                <a:cubicBezTo>
                  <a:pt x="9880" y="13891"/>
                  <a:pt x="9910" y="13922"/>
                  <a:pt x="9931" y="13926"/>
                </a:cubicBezTo>
                <a:cubicBezTo>
                  <a:pt x="9952" y="13929"/>
                  <a:pt x="9977" y="13903"/>
                  <a:pt x="10018" y="13879"/>
                </a:cubicBezTo>
                <a:cubicBezTo>
                  <a:pt x="9983" y="13848"/>
                  <a:pt x="9965" y="13820"/>
                  <a:pt x="9942" y="13814"/>
                </a:cubicBezTo>
                <a:close/>
                <a:moveTo>
                  <a:pt x="9744" y="13874"/>
                </a:moveTo>
                <a:cubicBezTo>
                  <a:pt x="9743" y="13852"/>
                  <a:pt x="9716" y="13819"/>
                  <a:pt x="9694" y="13814"/>
                </a:cubicBezTo>
                <a:cubicBezTo>
                  <a:pt x="9656" y="13805"/>
                  <a:pt x="9627" y="13834"/>
                  <a:pt x="9632" y="13873"/>
                </a:cubicBezTo>
                <a:cubicBezTo>
                  <a:pt x="9635" y="13896"/>
                  <a:pt x="9661" y="13916"/>
                  <a:pt x="9689" y="13955"/>
                </a:cubicBezTo>
                <a:cubicBezTo>
                  <a:pt x="9717" y="13917"/>
                  <a:pt x="9746" y="13894"/>
                  <a:pt x="9744" y="13874"/>
                </a:cubicBezTo>
                <a:close/>
                <a:moveTo>
                  <a:pt x="20474" y="15097"/>
                </a:moveTo>
                <a:cubicBezTo>
                  <a:pt x="20475" y="15119"/>
                  <a:pt x="20502" y="15152"/>
                  <a:pt x="20523" y="15158"/>
                </a:cubicBezTo>
                <a:cubicBezTo>
                  <a:pt x="20561" y="15168"/>
                  <a:pt x="20592" y="15141"/>
                  <a:pt x="20588" y="15101"/>
                </a:cubicBezTo>
                <a:cubicBezTo>
                  <a:pt x="20585" y="15077"/>
                  <a:pt x="20559" y="15056"/>
                  <a:pt x="20531" y="15017"/>
                </a:cubicBezTo>
                <a:cubicBezTo>
                  <a:pt x="20503" y="15054"/>
                  <a:pt x="20474" y="15076"/>
                  <a:pt x="20474" y="15097"/>
                </a:cubicBezTo>
                <a:close/>
                <a:moveTo>
                  <a:pt x="20798" y="15046"/>
                </a:moveTo>
                <a:cubicBezTo>
                  <a:pt x="20758" y="15032"/>
                  <a:pt x="20727" y="15059"/>
                  <a:pt x="20729" y="15097"/>
                </a:cubicBezTo>
                <a:cubicBezTo>
                  <a:pt x="20730" y="15119"/>
                  <a:pt x="20758" y="15152"/>
                  <a:pt x="20778" y="15157"/>
                </a:cubicBezTo>
                <a:cubicBezTo>
                  <a:pt x="20799" y="15162"/>
                  <a:pt x="20826" y="15137"/>
                  <a:pt x="20869" y="15117"/>
                </a:cubicBezTo>
                <a:cubicBezTo>
                  <a:pt x="20836" y="15083"/>
                  <a:pt x="20821" y="15054"/>
                  <a:pt x="20798" y="15046"/>
                </a:cubicBezTo>
                <a:close/>
                <a:moveTo>
                  <a:pt x="22559" y="13632"/>
                </a:moveTo>
                <a:cubicBezTo>
                  <a:pt x="22559" y="13611"/>
                  <a:pt x="22531" y="13580"/>
                  <a:pt x="22508" y="13573"/>
                </a:cubicBezTo>
                <a:cubicBezTo>
                  <a:pt x="22476" y="13563"/>
                  <a:pt x="22446" y="13588"/>
                  <a:pt x="22450" y="13623"/>
                </a:cubicBezTo>
                <a:cubicBezTo>
                  <a:pt x="22452" y="13647"/>
                  <a:pt x="22474" y="13670"/>
                  <a:pt x="22499" y="13712"/>
                </a:cubicBezTo>
                <a:cubicBezTo>
                  <a:pt x="22529" y="13674"/>
                  <a:pt x="22560" y="13652"/>
                  <a:pt x="22559" y="13632"/>
                </a:cubicBezTo>
                <a:close/>
                <a:moveTo>
                  <a:pt x="23496" y="13572"/>
                </a:moveTo>
                <a:cubicBezTo>
                  <a:pt x="23473" y="13574"/>
                  <a:pt x="23445" y="13601"/>
                  <a:pt x="23434" y="13623"/>
                </a:cubicBezTo>
                <a:cubicBezTo>
                  <a:pt x="23421" y="13653"/>
                  <a:pt x="23461" y="13694"/>
                  <a:pt x="23494" y="13685"/>
                </a:cubicBezTo>
                <a:cubicBezTo>
                  <a:pt x="23518" y="13679"/>
                  <a:pt x="23538" y="13655"/>
                  <a:pt x="23576" y="13628"/>
                </a:cubicBezTo>
                <a:cubicBezTo>
                  <a:pt x="23539" y="13600"/>
                  <a:pt x="23516" y="13570"/>
                  <a:pt x="23496" y="13572"/>
                </a:cubicBezTo>
                <a:close/>
                <a:moveTo>
                  <a:pt x="9696" y="13573"/>
                </a:moveTo>
                <a:cubicBezTo>
                  <a:pt x="9674" y="13573"/>
                  <a:pt x="9640" y="13597"/>
                  <a:pt x="9633" y="13618"/>
                </a:cubicBezTo>
                <a:cubicBezTo>
                  <a:pt x="9620" y="13656"/>
                  <a:pt x="9649" y="13687"/>
                  <a:pt x="9687" y="13685"/>
                </a:cubicBezTo>
                <a:cubicBezTo>
                  <a:pt x="9711" y="13684"/>
                  <a:pt x="9733" y="13658"/>
                  <a:pt x="9773" y="13633"/>
                </a:cubicBezTo>
                <a:cubicBezTo>
                  <a:pt x="9737" y="13603"/>
                  <a:pt x="9717" y="13572"/>
                  <a:pt x="9696" y="13573"/>
                </a:cubicBezTo>
                <a:close/>
                <a:moveTo>
                  <a:pt x="9938" y="13572"/>
                </a:moveTo>
                <a:cubicBezTo>
                  <a:pt x="9917" y="13573"/>
                  <a:pt x="9884" y="13599"/>
                  <a:pt x="9878" y="13621"/>
                </a:cubicBezTo>
                <a:cubicBezTo>
                  <a:pt x="9868" y="13658"/>
                  <a:pt x="9895" y="13689"/>
                  <a:pt x="9935" y="13685"/>
                </a:cubicBezTo>
                <a:cubicBezTo>
                  <a:pt x="9958" y="13682"/>
                  <a:pt x="9980" y="13656"/>
                  <a:pt x="10018" y="13629"/>
                </a:cubicBezTo>
                <a:cubicBezTo>
                  <a:pt x="9981" y="13601"/>
                  <a:pt x="9959" y="13572"/>
                  <a:pt x="9938" y="13572"/>
                </a:cubicBezTo>
                <a:close/>
                <a:moveTo>
                  <a:pt x="10245" y="13630"/>
                </a:moveTo>
                <a:cubicBezTo>
                  <a:pt x="10244" y="13609"/>
                  <a:pt x="10212" y="13574"/>
                  <a:pt x="10192" y="13573"/>
                </a:cubicBezTo>
                <a:cubicBezTo>
                  <a:pt x="10173" y="13572"/>
                  <a:pt x="10138" y="13604"/>
                  <a:pt x="10135" y="13625"/>
                </a:cubicBezTo>
                <a:cubicBezTo>
                  <a:pt x="10131" y="13646"/>
                  <a:pt x="10159" y="13671"/>
                  <a:pt x="10186" y="13714"/>
                </a:cubicBezTo>
                <a:cubicBezTo>
                  <a:pt x="10216" y="13674"/>
                  <a:pt x="10246" y="13651"/>
                  <a:pt x="10245" y="13630"/>
                </a:cubicBezTo>
                <a:close/>
                <a:moveTo>
                  <a:pt x="10487" y="13631"/>
                </a:moveTo>
                <a:cubicBezTo>
                  <a:pt x="10486" y="13609"/>
                  <a:pt x="10455" y="13574"/>
                  <a:pt x="10436" y="13573"/>
                </a:cubicBezTo>
                <a:cubicBezTo>
                  <a:pt x="10415" y="13572"/>
                  <a:pt x="10381" y="13603"/>
                  <a:pt x="10377" y="13625"/>
                </a:cubicBezTo>
                <a:cubicBezTo>
                  <a:pt x="10374" y="13645"/>
                  <a:pt x="10402" y="13671"/>
                  <a:pt x="10429" y="13714"/>
                </a:cubicBezTo>
                <a:cubicBezTo>
                  <a:pt x="10458" y="13674"/>
                  <a:pt x="10489" y="13652"/>
                  <a:pt x="10487" y="13631"/>
                </a:cubicBezTo>
                <a:close/>
                <a:moveTo>
                  <a:pt x="10733" y="13632"/>
                </a:moveTo>
                <a:cubicBezTo>
                  <a:pt x="10732" y="13610"/>
                  <a:pt x="10703" y="13579"/>
                  <a:pt x="10681" y="13572"/>
                </a:cubicBezTo>
                <a:cubicBezTo>
                  <a:pt x="10647" y="13561"/>
                  <a:pt x="10618" y="13587"/>
                  <a:pt x="10621" y="13623"/>
                </a:cubicBezTo>
                <a:cubicBezTo>
                  <a:pt x="10623" y="13648"/>
                  <a:pt x="10646" y="13670"/>
                  <a:pt x="10671" y="13714"/>
                </a:cubicBezTo>
                <a:cubicBezTo>
                  <a:pt x="10702" y="13675"/>
                  <a:pt x="10734" y="13653"/>
                  <a:pt x="10733" y="13632"/>
                </a:cubicBezTo>
                <a:close/>
                <a:moveTo>
                  <a:pt x="10915" y="13573"/>
                </a:moveTo>
                <a:cubicBezTo>
                  <a:pt x="10894" y="13578"/>
                  <a:pt x="10879" y="13612"/>
                  <a:pt x="10862" y="13634"/>
                </a:cubicBezTo>
                <a:cubicBezTo>
                  <a:pt x="10883" y="13651"/>
                  <a:pt x="10905" y="13682"/>
                  <a:pt x="10927" y="13682"/>
                </a:cubicBezTo>
                <a:cubicBezTo>
                  <a:pt x="10947" y="13683"/>
                  <a:pt x="10968" y="13650"/>
                  <a:pt x="11007" y="13617"/>
                </a:cubicBezTo>
                <a:cubicBezTo>
                  <a:pt x="10962" y="13594"/>
                  <a:pt x="10935" y="13568"/>
                  <a:pt x="10915" y="13573"/>
                </a:cubicBezTo>
                <a:close/>
                <a:moveTo>
                  <a:pt x="11160" y="13571"/>
                </a:moveTo>
                <a:cubicBezTo>
                  <a:pt x="11124" y="13568"/>
                  <a:pt x="11099" y="13598"/>
                  <a:pt x="11110" y="13632"/>
                </a:cubicBezTo>
                <a:cubicBezTo>
                  <a:pt x="11117" y="13654"/>
                  <a:pt x="11149" y="13682"/>
                  <a:pt x="11171" y="13682"/>
                </a:cubicBezTo>
                <a:cubicBezTo>
                  <a:pt x="11191" y="13683"/>
                  <a:pt x="11213" y="13651"/>
                  <a:pt x="11252" y="13620"/>
                </a:cubicBezTo>
                <a:cubicBezTo>
                  <a:pt x="11208" y="13595"/>
                  <a:pt x="11185" y="13573"/>
                  <a:pt x="11160" y="13571"/>
                </a:cubicBezTo>
                <a:close/>
                <a:moveTo>
                  <a:pt x="11420" y="13573"/>
                </a:moveTo>
                <a:cubicBezTo>
                  <a:pt x="11399" y="13575"/>
                  <a:pt x="11366" y="13609"/>
                  <a:pt x="11367" y="13628"/>
                </a:cubicBezTo>
                <a:cubicBezTo>
                  <a:pt x="11368" y="13649"/>
                  <a:pt x="11401" y="13681"/>
                  <a:pt x="11423" y="13683"/>
                </a:cubicBezTo>
                <a:cubicBezTo>
                  <a:pt x="11443" y="13685"/>
                  <a:pt x="11467" y="13654"/>
                  <a:pt x="11507" y="13625"/>
                </a:cubicBezTo>
                <a:cubicBezTo>
                  <a:pt x="11466" y="13599"/>
                  <a:pt x="11441" y="13570"/>
                  <a:pt x="11420" y="13573"/>
                </a:cubicBezTo>
                <a:close/>
                <a:moveTo>
                  <a:pt x="11664" y="13572"/>
                </a:moveTo>
                <a:cubicBezTo>
                  <a:pt x="11642" y="13576"/>
                  <a:pt x="11624" y="13608"/>
                  <a:pt x="11605" y="13628"/>
                </a:cubicBezTo>
                <a:cubicBezTo>
                  <a:pt x="11625" y="13648"/>
                  <a:pt x="11643" y="13680"/>
                  <a:pt x="11665" y="13683"/>
                </a:cubicBezTo>
                <a:cubicBezTo>
                  <a:pt x="11685" y="13685"/>
                  <a:pt x="11709" y="13655"/>
                  <a:pt x="11750" y="13626"/>
                </a:cubicBezTo>
                <a:cubicBezTo>
                  <a:pt x="11709" y="13599"/>
                  <a:pt x="11684" y="13570"/>
                  <a:pt x="11664" y="13572"/>
                </a:cubicBezTo>
                <a:close/>
                <a:moveTo>
                  <a:pt x="11903" y="13572"/>
                </a:moveTo>
                <a:cubicBezTo>
                  <a:pt x="11867" y="13569"/>
                  <a:pt x="11842" y="13599"/>
                  <a:pt x="11854" y="13632"/>
                </a:cubicBezTo>
                <a:cubicBezTo>
                  <a:pt x="11862" y="13654"/>
                  <a:pt x="11893" y="13682"/>
                  <a:pt x="11915" y="13682"/>
                </a:cubicBezTo>
                <a:cubicBezTo>
                  <a:pt x="11936" y="13682"/>
                  <a:pt x="11957" y="13651"/>
                  <a:pt x="11995" y="13619"/>
                </a:cubicBezTo>
                <a:cubicBezTo>
                  <a:pt x="11951" y="13595"/>
                  <a:pt x="11928" y="13573"/>
                  <a:pt x="11903" y="13572"/>
                </a:cubicBezTo>
                <a:close/>
                <a:moveTo>
                  <a:pt x="12206" y="13631"/>
                </a:moveTo>
                <a:cubicBezTo>
                  <a:pt x="12205" y="13609"/>
                  <a:pt x="12174" y="13574"/>
                  <a:pt x="12155" y="13574"/>
                </a:cubicBezTo>
                <a:cubicBezTo>
                  <a:pt x="12135" y="13573"/>
                  <a:pt x="12101" y="13604"/>
                  <a:pt x="12097" y="13625"/>
                </a:cubicBezTo>
                <a:cubicBezTo>
                  <a:pt x="12094" y="13645"/>
                  <a:pt x="12122" y="13671"/>
                  <a:pt x="12148" y="13713"/>
                </a:cubicBezTo>
                <a:cubicBezTo>
                  <a:pt x="12178" y="13674"/>
                  <a:pt x="12208" y="13651"/>
                  <a:pt x="12206" y="13631"/>
                </a:cubicBezTo>
                <a:close/>
                <a:moveTo>
                  <a:pt x="12396" y="13573"/>
                </a:moveTo>
                <a:cubicBezTo>
                  <a:pt x="12375" y="13576"/>
                  <a:pt x="12342" y="13609"/>
                  <a:pt x="12343" y="13628"/>
                </a:cubicBezTo>
                <a:cubicBezTo>
                  <a:pt x="12344" y="13649"/>
                  <a:pt x="12377" y="13681"/>
                  <a:pt x="12398" y="13683"/>
                </a:cubicBezTo>
                <a:cubicBezTo>
                  <a:pt x="12419" y="13685"/>
                  <a:pt x="12443" y="13654"/>
                  <a:pt x="12483" y="13625"/>
                </a:cubicBezTo>
                <a:cubicBezTo>
                  <a:pt x="12442" y="13599"/>
                  <a:pt x="12417" y="13570"/>
                  <a:pt x="12396" y="13573"/>
                </a:cubicBezTo>
                <a:close/>
                <a:moveTo>
                  <a:pt x="12653" y="13683"/>
                </a:moveTo>
                <a:cubicBezTo>
                  <a:pt x="12674" y="13680"/>
                  <a:pt x="12692" y="13647"/>
                  <a:pt x="12712" y="13627"/>
                </a:cubicBezTo>
                <a:cubicBezTo>
                  <a:pt x="12692" y="13607"/>
                  <a:pt x="12673" y="13575"/>
                  <a:pt x="12651" y="13573"/>
                </a:cubicBezTo>
                <a:cubicBezTo>
                  <a:pt x="12631" y="13570"/>
                  <a:pt x="12607" y="13600"/>
                  <a:pt x="12567" y="13628"/>
                </a:cubicBezTo>
                <a:cubicBezTo>
                  <a:pt x="12608" y="13656"/>
                  <a:pt x="12633" y="13685"/>
                  <a:pt x="12653" y="13683"/>
                </a:cubicBezTo>
                <a:close/>
                <a:moveTo>
                  <a:pt x="12891" y="13573"/>
                </a:moveTo>
                <a:cubicBezTo>
                  <a:pt x="12870" y="13578"/>
                  <a:pt x="12855" y="13612"/>
                  <a:pt x="12837" y="13633"/>
                </a:cubicBezTo>
                <a:cubicBezTo>
                  <a:pt x="12859" y="13650"/>
                  <a:pt x="12879" y="13681"/>
                  <a:pt x="12901" y="13682"/>
                </a:cubicBezTo>
                <a:cubicBezTo>
                  <a:pt x="12921" y="13683"/>
                  <a:pt x="12943" y="13651"/>
                  <a:pt x="12981" y="13619"/>
                </a:cubicBezTo>
                <a:cubicBezTo>
                  <a:pt x="12937" y="13595"/>
                  <a:pt x="12911" y="13569"/>
                  <a:pt x="12891" y="13573"/>
                </a:cubicBezTo>
                <a:close/>
                <a:moveTo>
                  <a:pt x="13087" y="13628"/>
                </a:moveTo>
                <a:cubicBezTo>
                  <a:pt x="13087" y="13646"/>
                  <a:pt x="13120" y="13683"/>
                  <a:pt x="13132" y="13680"/>
                </a:cubicBezTo>
                <a:cubicBezTo>
                  <a:pt x="13156" y="13675"/>
                  <a:pt x="13189" y="13652"/>
                  <a:pt x="13194" y="13631"/>
                </a:cubicBezTo>
                <a:cubicBezTo>
                  <a:pt x="13198" y="13612"/>
                  <a:pt x="13170" y="13586"/>
                  <a:pt x="13143" y="13541"/>
                </a:cubicBezTo>
                <a:cubicBezTo>
                  <a:pt x="13114" y="13584"/>
                  <a:pt x="13088" y="13605"/>
                  <a:pt x="13087" y="13628"/>
                </a:cubicBezTo>
                <a:close/>
                <a:moveTo>
                  <a:pt x="19557" y="13573"/>
                </a:moveTo>
                <a:cubicBezTo>
                  <a:pt x="19536" y="13574"/>
                  <a:pt x="19500" y="13605"/>
                  <a:pt x="19500" y="13624"/>
                </a:cubicBezTo>
                <a:cubicBezTo>
                  <a:pt x="19499" y="13644"/>
                  <a:pt x="19530" y="13679"/>
                  <a:pt x="19551" y="13682"/>
                </a:cubicBezTo>
                <a:cubicBezTo>
                  <a:pt x="19572" y="13686"/>
                  <a:pt x="19597" y="13658"/>
                  <a:pt x="19640" y="13631"/>
                </a:cubicBezTo>
                <a:cubicBezTo>
                  <a:pt x="19601" y="13602"/>
                  <a:pt x="19578" y="13572"/>
                  <a:pt x="19557" y="13573"/>
                </a:cubicBezTo>
                <a:close/>
                <a:moveTo>
                  <a:pt x="19852" y="13627"/>
                </a:moveTo>
                <a:cubicBezTo>
                  <a:pt x="19849" y="13605"/>
                  <a:pt x="19815" y="13572"/>
                  <a:pt x="19796" y="13573"/>
                </a:cubicBezTo>
                <a:cubicBezTo>
                  <a:pt x="19776" y="13574"/>
                  <a:pt x="19743" y="13607"/>
                  <a:pt x="19741" y="13629"/>
                </a:cubicBezTo>
                <a:cubicBezTo>
                  <a:pt x="19739" y="13650"/>
                  <a:pt x="19770" y="13673"/>
                  <a:pt x="19799" y="13713"/>
                </a:cubicBezTo>
                <a:cubicBezTo>
                  <a:pt x="19826" y="13672"/>
                  <a:pt x="19854" y="13647"/>
                  <a:pt x="19852" y="13627"/>
                </a:cubicBezTo>
                <a:close/>
                <a:moveTo>
                  <a:pt x="20044" y="13572"/>
                </a:moveTo>
                <a:cubicBezTo>
                  <a:pt x="20023" y="13574"/>
                  <a:pt x="19988" y="13606"/>
                  <a:pt x="19987" y="13625"/>
                </a:cubicBezTo>
                <a:cubicBezTo>
                  <a:pt x="19987" y="13646"/>
                  <a:pt x="20019" y="13680"/>
                  <a:pt x="20040" y="13683"/>
                </a:cubicBezTo>
                <a:cubicBezTo>
                  <a:pt x="20061" y="13686"/>
                  <a:pt x="20086" y="13657"/>
                  <a:pt x="20128" y="13630"/>
                </a:cubicBezTo>
                <a:cubicBezTo>
                  <a:pt x="20088" y="13601"/>
                  <a:pt x="20065" y="13571"/>
                  <a:pt x="20044" y="13572"/>
                </a:cubicBezTo>
                <a:close/>
                <a:moveTo>
                  <a:pt x="12653" y="13925"/>
                </a:moveTo>
                <a:cubicBezTo>
                  <a:pt x="12675" y="13922"/>
                  <a:pt x="12692" y="13889"/>
                  <a:pt x="12712" y="13870"/>
                </a:cubicBezTo>
                <a:cubicBezTo>
                  <a:pt x="12692" y="13850"/>
                  <a:pt x="12673" y="13818"/>
                  <a:pt x="12651" y="13815"/>
                </a:cubicBezTo>
                <a:cubicBezTo>
                  <a:pt x="12631" y="13813"/>
                  <a:pt x="12608" y="13843"/>
                  <a:pt x="12567" y="13872"/>
                </a:cubicBezTo>
                <a:cubicBezTo>
                  <a:pt x="12608" y="13899"/>
                  <a:pt x="12633" y="13928"/>
                  <a:pt x="12653" y="13925"/>
                </a:cubicBezTo>
                <a:close/>
                <a:moveTo>
                  <a:pt x="12395" y="13816"/>
                </a:moveTo>
                <a:cubicBezTo>
                  <a:pt x="12374" y="13819"/>
                  <a:pt x="12343" y="13853"/>
                  <a:pt x="12343" y="13873"/>
                </a:cubicBezTo>
                <a:cubicBezTo>
                  <a:pt x="12343" y="13892"/>
                  <a:pt x="12378" y="13923"/>
                  <a:pt x="12400" y="13925"/>
                </a:cubicBezTo>
                <a:cubicBezTo>
                  <a:pt x="12420" y="13926"/>
                  <a:pt x="12443" y="13897"/>
                  <a:pt x="12483" y="13868"/>
                </a:cubicBezTo>
                <a:cubicBezTo>
                  <a:pt x="12441" y="13841"/>
                  <a:pt x="12416" y="13812"/>
                  <a:pt x="12395" y="13816"/>
                </a:cubicBezTo>
                <a:close/>
                <a:moveTo>
                  <a:pt x="13087" y="12882"/>
                </a:moveTo>
                <a:cubicBezTo>
                  <a:pt x="13089" y="12904"/>
                  <a:pt x="13120" y="12922"/>
                  <a:pt x="13139" y="12942"/>
                </a:cubicBezTo>
                <a:cubicBezTo>
                  <a:pt x="13159" y="12923"/>
                  <a:pt x="13192" y="12906"/>
                  <a:pt x="13195" y="12884"/>
                </a:cubicBezTo>
                <a:cubicBezTo>
                  <a:pt x="13198" y="12865"/>
                  <a:pt x="13169" y="12840"/>
                  <a:pt x="13142" y="12799"/>
                </a:cubicBezTo>
                <a:cubicBezTo>
                  <a:pt x="13114" y="12839"/>
                  <a:pt x="13084" y="12862"/>
                  <a:pt x="13087" y="12882"/>
                </a:cubicBezTo>
                <a:close/>
                <a:moveTo>
                  <a:pt x="19851" y="12887"/>
                </a:moveTo>
                <a:cubicBezTo>
                  <a:pt x="19850" y="12866"/>
                  <a:pt x="19819" y="12830"/>
                  <a:pt x="19800" y="12830"/>
                </a:cubicBezTo>
                <a:cubicBezTo>
                  <a:pt x="19780" y="12829"/>
                  <a:pt x="19745" y="12860"/>
                  <a:pt x="19742" y="12881"/>
                </a:cubicBezTo>
                <a:cubicBezTo>
                  <a:pt x="19738" y="12902"/>
                  <a:pt x="19767" y="12927"/>
                  <a:pt x="19793" y="12970"/>
                </a:cubicBezTo>
                <a:cubicBezTo>
                  <a:pt x="19823" y="12930"/>
                  <a:pt x="19853" y="12908"/>
                  <a:pt x="19851" y="12887"/>
                </a:cubicBezTo>
                <a:close/>
                <a:moveTo>
                  <a:pt x="19987" y="12886"/>
                </a:moveTo>
                <a:cubicBezTo>
                  <a:pt x="19991" y="12908"/>
                  <a:pt x="20024" y="12924"/>
                  <a:pt x="20045" y="12943"/>
                </a:cubicBezTo>
                <a:cubicBezTo>
                  <a:pt x="20064" y="12922"/>
                  <a:pt x="20095" y="12902"/>
                  <a:pt x="20097" y="12880"/>
                </a:cubicBezTo>
                <a:cubicBezTo>
                  <a:pt x="20098" y="12860"/>
                  <a:pt x="20067" y="12837"/>
                  <a:pt x="20037" y="12798"/>
                </a:cubicBezTo>
                <a:cubicBezTo>
                  <a:pt x="20011" y="12840"/>
                  <a:pt x="19984" y="12866"/>
                  <a:pt x="19987" y="12886"/>
                </a:cubicBezTo>
                <a:close/>
                <a:moveTo>
                  <a:pt x="20287" y="12829"/>
                </a:moveTo>
                <a:cubicBezTo>
                  <a:pt x="20264" y="12831"/>
                  <a:pt x="20246" y="12863"/>
                  <a:pt x="20225" y="12882"/>
                </a:cubicBezTo>
                <a:cubicBezTo>
                  <a:pt x="20245" y="12903"/>
                  <a:pt x="20262" y="12936"/>
                  <a:pt x="20284" y="12940"/>
                </a:cubicBezTo>
                <a:cubicBezTo>
                  <a:pt x="20304" y="12943"/>
                  <a:pt x="20329" y="12913"/>
                  <a:pt x="20371" y="12885"/>
                </a:cubicBezTo>
                <a:cubicBezTo>
                  <a:pt x="20331" y="12856"/>
                  <a:pt x="20307" y="12827"/>
                  <a:pt x="20287" y="12829"/>
                </a:cubicBezTo>
                <a:close/>
                <a:moveTo>
                  <a:pt x="20596" y="12885"/>
                </a:moveTo>
                <a:cubicBezTo>
                  <a:pt x="20594" y="12863"/>
                  <a:pt x="20561" y="12829"/>
                  <a:pt x="20541" y="12829"/>
                </a:cubicBezTo>
                <a:cubicBezTo>
                  <a:pt x="20521" y="12829"/>
                  <a:pt x="20487" y="12862"/>
                  <a:pt x="20485" y="12884"/>
                </a:cubicBezTo>
                <a:cubicBezTo>
                  <a:pt x="20482" y="12904"/>
                  <a:pt x="20512" y="12929"/>
                  <a:pt x="20540" y="12970"/>
                </a:cubicBezTo>
                <a:cubicBezTo>
                  <a:pt x="20568" y="12930"/>
                  <a:pt x="20598" y="12906"/>
                  <a:pt x="20596" y="12885"/>
                </a:cubicBezTo>
                <a:close/>
                <a:moveTo>
                  <a:pt x="20782" y="12828"/>
                </a:moveTo>
                <a:cubicBezTo>
                  <a:pt x="20761" y="12832"/>
                  <a:pt x="20731" y="12863"/>
                  <a:pt x="20729" y="12885"/>
                </a:cubicBezTo>
                <a:cubicBezTo>
                  <a:pt x="20725" y="12922"/>
                  <a:pt x="20753" y="12951"/>
                  <a:pt x="20794" y="12940"/>
                </a:cubicBezTo>
                <a:cubicBezTo>
                  <a:pt x="20817" y="12934"/>
                  <a:pt x="20834" y="12906"/>
                  <a:pt x="20869" y="12875"/>
                </a:cubicBezTo>
                <a:cubicBezTo>
                  <a:pt x="20829" y="12852"/>
                  <a:pt x="20803" y="12825"/>
                  <a:pt x="20782" y="12828"/>
                </a:cubicBezTo>
                <a:close/>
                <a:moveTo>
                  <a:pt x="21028" y="12828"/>
                </a:moveTo>
                <a:cubicBezTo>
                  <a:pt x="21006" y="12831"/>
                  <a:pt x="20975" y="12860"/>
                  <a:pt x="20972" y="12882"/>
                </a:cubicBezTo>
                <a:cubicBezTo>
                  <a:pt x="20965" y="12920"/>
                  <a:pt x="20995" y="12949"/>
                  <a:pt x="21034" y="12941"/>
                </a:cubicBezTo>
                <a:cubicBezTo>
                  <a:pt x="21058" y="12936"/>
                  <a:pt x="21076" y="12909"/>
                  <a:pt x="21112" y="12878"/>
                </a:cubicBezTo>
                <a:cubicBezTo>
                  <a:pt x="21073" y="12853"/>
                  <a:pt x="21049" y="12825"/>
                  <a:pt x="21028" y="12828"/>
                </a:cubicBezTo>
                <a:close/>
                <a:moveTo>
                  <a:pt x="21274" y="12828"/>
                </a:moveTo>
                <a:cubicBezTo>
                  <a:pt x="21253" y="12830"/>
                  <a:pt x="21221" y="12859"/>
                  <a:pt x="21217" y="12881"/>
                </a:cubicBezTo>
                <a:cubicBezTo>
                  <a:pt x="21210" y="12919"/>
                  <a:pt x="21238" y="12949"/>
                  <a:pt x="21278" y="12941"/>
                </a:cubicBezTo>
                <a:cubicBezTo>
                  <a:pt x="21302" y="12936"/>
                  <a:pt x="21321" y="12909"/>
                  <a:pt x="21358" y="12880"/>
                </a:cubicBezTo>
                <a:cubicBezTo>
                  <a:pt x="21318" y="12854"/>
                  <a:pt x="21295" y="12826"/>
                  <a:pt x="21274" y="12828"/>
                </a:cubicBezTo>
                <a:close/>
                <a:moveTo>
                  <a:pt x="21571" y="12888"/>
                </a:moveTo>
                <a:cubicBezTo>
                  <a:pt x="21571" y="12867"/>
                  <a:pt x="21544" y="12834"/>
                  <a:pt x="21523" y="12828"/>
                </a:cubicBezTo>
                <a:cubicBezTo>
                  <a:pt x="21485" y="12818"/>
                  <a:pt x="21454" y="12845"/>
                  <a:pt x="21459" y="12885"/>
                </a:cubicBezTo>
                <a:cubicBezTo>
                  <a:pt x="21462" y="12908"/>
                  <a:pt x="21488" y="12929"/>
                  <a:pt x="21515" y="12968"/>
                </a:cubicBezTo>
                <a:cubicBezTo>
                  <a:pt x="21543" y="12931"/>
                  <a:pt x="21572" y="12909"/>
                  <a:pt x="21571" y="12888"/>
                </a:cubicBezTo>
                <a:close/>
                <a:moveTo>
                  <a:pt x="21715" y="12880"/>
                </a:moveTo>
                <a:cubicBezTo>
                  <a:pt x="21709" y="12919"/>
                  <a:pt x="21738" y="12949"/>
                  <a:pt x="21776" y="12940"/>
                </a:cubicBezTo>
                <a:cubicBezTo>
                  <a:pt x="21798" y="12936"/>
                  <a:pt x="21826" y="12903"/>
                  <a:pt x="21828" y="12881"/>
                </a:cubicBezTo>
                <a:cubicBezTo>
                  <a:pt x="21829" y="12861"/>
                  <a:pt x="21801" y="12838"/>
                  <a:pt x="21774" y="12799"/>
                </a:cubicBezTo>
                <a:cubicBezTo>
                  <a:pt x="21745" y="12837"/>
                  <a:pt x="21718" y="12857"/>
                  <a:pt x="21715" y="12880"/>
                </a:cubicBezTo>
                <a:close/>
                <a:moveTo>
                  <a:pt x="22449" y="12880"/>
                </a:moveTo>
                <a:cubicBezTo>
                  <a:pt x="22451" y="12902"/>
                  <a:pt x="22478" y="12935"/>
                  <a:pt x="22500" y="12940"/>
                </a:cubicBezTo>
                <a:cubicBezTo>
                  <a:pt x="22538" y="12950"/>
                  <a:pt x="22567" y="12920"/>
                  <a:pt x="22562" y="12882"/>
                </a:cubicBezTo>
                <a:cubicBezTo>
                  <a:pt x="22559" y="12858"/>
                  <a:pt x="22533" y="12838"/>
                  <a:pt x="22505" y="12799"/>
                </a:cubicBezTo>
                <a:cubicBezTo>
                  <a:pt x="22477" y="12837"/>
                  <a:pt x="22448" y="12860"/>
                  <a:pt x="22449" y="12880"/>
                </a:cubicBezTo>
                <a:close/>
                <a:moveTo>
                  <a:pt x="11476" y="14112"/>
                </a:moveTo>
                <a:cubicBezTo>
                  <a:pt x="11472" y="14091"/>
                  <a:pt x="11440" y="14063"/>
                  <a:pt x="11416" y="14060"/>
                </a:cubicBezTo>
                <a:cubicBezTo>
                  <a:pt x="11382" y="14054"/>
                  <a:pt x="11356" y="14084"/>
                  <a:pt x="11365" y="14119"/>
                </a:cubicBezTo>
                <a:cubicBezTo>
                  <a:pt x="11371" y="14143"/>
                  <a:pt x="11396" y="14163"/>
                  <a:pt x="11426" y="14202"/>
                </a:cubicBezTo>
                <a:cubicBezTo>
                  <a:pt x="11452" y="14158"/>
                  <a:pt x="11480" y="14132"/>
                  <a:pt x="11476" y="14112"/>
                </a:cubicBezTo>
                <a:close/>
                <a:moveTo>
                  <a:pt x="8949" y="13070"/>
                </a:moveTo>
                <a:cubicBezTo>
                  <a:pt x="8910" y="13064"/>
                  <a:pt x="8880" y="13093"/>
                  <a:pt x="8889" y="13131"/>
                </a:cubicBezTo>
                <a:cubicBezTo>
                  <a:pt x="8894" y="13152"/>
                  <a:pt x="8926" y="13180"/>
                  <a:pt x="8948" y="13182"/>
                </a:cubicBezTo>
                <a:cubicBezTo>
                  <a:pt x="8968" y="13184"/>
                  <a:pt x="8991" y="13155"/>
                  <a:pt x="9030" y="13129"/>
                </a:cubicBezTo>
                <a:cubicBezTo>
                  <a:pt x="8992" y="13100"/>
                  <a:pt x="8972" y="13073"/>
                  <a:pt x="8949" y="13070"/>
                </a:cubicBezTo>
                <a:close/>
                <a:moveTo>
                  <a:pt x="9143" y="13126"/>
                </a:moveTo>
                <a:cubicBezTo>
                  <a:pt x="9138" y="13166"/>
                  <a:pt x="9169" y="13193"/>
                  <a:pt x="9207" y="13183"/>
                </a:cubicBezTo>
                <a:cubicBezTo>
                  <a:pt x="9229" y="13177"/>
                  <a:pt x="9256" y="13144"/>
                  <a:pt x="9256" y="13123"/>
                </a:cubicBezTo>
                <a:cubicBezTo>
                  <a:pt x="9257" y="13102"/>
                  <a:pt x="9228" y="13079"/>
                  <a:pt x="9200" y="13042"/>
                </a:cubicBezTo>
                <a:cubicBezTo>
                  <a:pt x="9172" y="13081"/>
                  <a:pt x="9146" y="13102"/>
                  <a:pt x="9143" y="13126"/>
                </a:cubicBezTo>
                <a:close/>
                <a:moveTo>
                  <a:pt x="9458" y="13071"/>
                </a:moveTo>
                <a:cubicBezTo>
                  <a:pt x="9419" y="13057"/>
                  <a:pt x="9388" y="13083"/>
                  <a:pt x="9390" y="13122"/>
                </a:cubicBezTo>
                <a:cubicBezTo>
                  <a:pt x="9391" y="13144"/>
                  <a:pt x="9418" y="13177"/>
                  <a:pt x="9439" y="13182"/>
                </a:cubicBezTo>
                <a:cubicBezTo>
                  <a:pt x="9459" y="13186"/>
                  <a:pt x="9487" y="13162"/>
                  <a:pt x="9529" y="13142"/>
                </a:cubicBezTo>
                <a:cubicBezTo>
                  <a:pt x="9496" y="13108"/>
                  <a:pt x="9481" y="13079"/>
                  <a:pt x="9458" y="13071"/>
                </a:cubicBezTo>
                <a:close/>
                <a:moveTo>
                  <a:pt x="9700" y="13072"/>
                </a:moveTo>
                <a:cubicBezTo>
                  <a:pt x="9678" y="13071"/>
                  <a:pt x="9643" y="13095"/>
                  <a:pt x="9634" y="13117"/>
                </a:cubicBezTo>
                <a:cubicBezTo>
                  <a:pt x="9619" y="13150"/>
                  <a:pt x="9643" y="13181"/>
                  <a:pt x="9678" y="13182"/>
                </a:cubicBezTo>
                <a:cubicBezTo>
                  <a:pt x="9703" y="13183"/>
                  <a:pt x="9728" y="13163"/>
                  <a:pt x="9774" y="13144"/>
                </a:cubicBezTo>
                <a:cubicBezTo>
                  <a:pt x="9738" y="13108"/>
                  <a:pt x="9720" y="13074"/>
                  <a:pt x="9700" y="13072"/>
                </a:cubicBezTo>
                <a:close/>
                <a:moveTo>
                  <a:pt x="11221" y="14116"/>
                </a:moveTo>
                <a:cubicBezTo>
                  <a:pt x="11219" y="14095"/>
                  <a:pt x="11186" y="14061"/>
                  <a:pt x="11166" y="14061"/>
                </a:cubicBezTo>
                <a:cubicBezTo>
                  <a:pt x="11147" y="14060"/>
                  <a:pt x="11113" y="14093"/>
                  <a:pt x="11110" y="14115"/>
                </a:cubicBezTo>
                <a:cubicBezTo>
                  <a:pt x="11108" y="14136"/>
                  <a:pt x="11137" y="14160"/>
                  <a:pt x="11164" y="14202"/>
                </a:cubicBezTo>
                <a:cubicBezTo>
                  <a:pt x="11193" y="14161"/>
                  <a:pt x="11223" y="14137"/>
                  <a:pt x="11221" y="14116"/>
                </a:cubicBezTo>
                <a:close/>
                <a:moveTo>
                  <a:pt x="10916" y="14061"/>
                </a:moveTo>
                <a:cubicBezTo>
                  <a:pt x="10895" y="14065"/>
                  <a:pt x="10879" y="14099"/>
                  <a:pt x="10862" y="14120"/>
                </a:cubicBezTo>
                <a:cubicBezTo>
                  <a:pt x="10883" y="14138"/>
                  <a:pt x="10904" y="14170"/>
                  <a:pt x="10926" y="14170"/>
                </a:cubicBezTo>
                <a:cubicBezTo>
                  <a:pt x="10946" y="14171"/>
                  <a:pt x="10968" y="14139"/>
                  <a:pt x="11007" y="14107"/>
                </a:cubicBezTo>
                <a:cubicBezTo>
                  <a:pt x="10963" y="14083"/>
                  <a:pt x="10936" y="14056"/>
                  <a:pt x="10916" y="14061"/>
                </a:cubicBezTo>
                <a:close/>
                <a:moveTo>
                  <a:pt x="10733" y="14118"/>
                </a:moveTo>
                <a:cubicBezTo>
                  <a:pt x="10732" y="14096"/>
                  <a:pt x="10700" y="14062"/>
                  <a:pt x="10680" y="14061"/>
                </a:cubicBezTo>
                <a:cubicBezTo>
                  <a:pt x="10661" y="14060"/>
                  <a:pt x="10626" y="14092"/>
                  <a:pt x="10623" y="14113"/>
                </a:cubicBezTo>
                <a:cubicBezTo>
                  <a:pt x="10619" y="14134"/>
                  <a:pt x="10647" y="14159"/>
                  <a:pt x="10674" y="14202"/>
                </a:cubicBezTo>
                <a:cubicBezTo>
                  <a:pt x="10704" y="14162"/>
                  <a:pt x="10734" y="14139"/>
                  <a:pt x="10733" y="14118"/>
                </a:cubicBezTo>
                <a:close/>
                <a:moveTo>
                  <a:pt x="10427" y="14061"/>
                </a:moveTo>
                <a:cubicBezTo>
                  <a:pt x="10406" y="14066"/>
                  <a:pt x="10391" y="14100"/>
                  <a:pt x="10374" y="14122"/>
                </a:cubicBezTo>
                <a:cubicBezTo>
                  <a:pt x="10395" y="14139"/>
                  <a:pt x="10417" y="14170"/>
                  <a:pt x="10439" y="14170"/>
                </a:cubicBezTo>
                <a:cubicBezTo>
                  <a:pt x="10459" y="14171"/>
                  <a:pt x="10480" y="14138"/>
                  <a:pt x="10519" y="14105"/>
                </a:cubicBezTo>
                <a:cubicBezTo>
                  <a:pt x="10474" y="14082"/>
                  <a:pt x="10447" y="14056"/>
                  <a:pt x="10427" y="14061"/>
                </a:cubicBezTo>
                <a:close/>
                <a:moveTo>
                  <a:pt x="10245" y="14118"/>
                </a:moveTo>
                <a:cubicBezTo>
                  <a:pt x="10244" y="14096"/>
                  <a:pt x="10212" y="14062"/>
                  <a:pt x="10192" y="14061"/>
                </a:cubicBezTo>
                <a:cubicBezTo>
                  <a:pt x="10173" y="14060"/>
                  <a:pt x="10138" y="14092"/>
                  <a:pt x="10135" y="14113"/>
                </a:cubicBezTo>
                <a:cubicBezTo>
                  <a:pt x="10131" y="14134"/>
                  <a:pt x="10159" y="14159"/>
                  <a:pt x="10186" y="14202"/>
                </a:cubicBezTo>
                <a:cubicBezTo>
                  <a:pt x="10216" y="14162"/>
                  <a:pt x="10246" y="14139"/>
                  <a:pt x="10245" y="14118"/>
                </a:cubicBezTo>
                <a:close/>
                <a:moveTo>
                  <a:pt x="12647" y="14060"/>
                </a:moveTo>
                <a:cubicBezTo>
                  <a:pt x="12612" y="14057"/>
                  <a:pt x="12586" y="14086"/>
                  <a:pt x="12597" y="14120"/>
                </a:cubicBezTo>
                <a:cubicBezTo>
                  <a:pt x="12605" y="14142"/>
                  <a:pt x="12636" y="14170"/>
                  <a:pt x="12658" y="14170"/>
                </a:cubicBezTo>
                <a:cubicBezTo>
                  <a:pt x="12678" y="14171"/>
                  <a:pt x="12700" y="14139"/>
                  <a:pt x="12739" y="14108"/>
                </a:cubicBezTo>
                <a:cubicBezTo>
                  <a:pt x="12695" y="14084"/>
                  <a:pt x="12672" y="14062"/>
                  <a:pt x="12647" y="14060"/>
                </a:cubicBezTo>
                <a:close/>
                <a:moveTo>
                  <a:pt x="12394" y="14061"/>
                </a:moveTo>
                <a:cubicBezTo>
                  <a:pt x="12373" y="14065"/>
                  <a:pt x="12341" y="14100"/>
                  <a:pt x="12343" y="14119"/>
                </a:cubicBezTo>
                <a:cubicBezTo>
                  <a:pt x="12345" y="14139"/>
                  <a:pt x="12379" y="14169"/>
                  <a:pt x="12401" y="14170"/>
                </a:cubicBezTo>
                <a:cubicBezTo>
                  <a:pt x="12421" y="14171"/>
                  <a:pt x="12444" y="14140"/>
                  <a:pt x="12483" y="14110"/>
                </a:cubicBezTo>
                <a:cubicBezTo>
                  <a:pt x="12440" y="14085"/>
                  <a:pt x="12414" y="14058"/>
                  <a:pt x="12394" y="14061"/>
                </a:cubicBezTo>
                <a:close/>
                <a:moveTo>
                  <a:pt x="12097" y="14115"/>
                </a:moveTo>
                <a:cubicBezTo>
                  <a:pt x="12100" y="14137"/>
                  <a:pt x="12133" y="14155"/>
                  <a:pt x="12153" y="14174"/>
                </a:cubicBezTo>
                <a:cubicBezTo>
                  <a:pt x="12172" y="14154"/>
                  <a:pt x="12204" y="14136"/>
                  <a:pt x="12207" y="14114"/>
                </a:cubicBezTo>
                <a:cubicBezTo>
                  <a:pt x="12209" y="14094"/>
                  <a:pt x="12180" y="14070"/>
                  <a:pt x="12152" y="14029"/>
                </a:cubicBezTo>
                <a:cubicBezTo>
                  <a:pt x="12123" y="14071"/>
                  <a:pt x="12094" y="14095"/>
                  <a:pt x="12097" y="14115"/>
                </a:cubicBezTo>
                <a:close/>
                <a:moveTo>
                  <a:pt x="11854" y="14114"/>
                </a:moveTo>
                <a:cubicBezTo>
                  <a:pt x="11857" y="14136"/>
                  <a:pt x="11889" y="14154"/>
                  <a:pt x="11908" y="14174"/>
                </a:cubicBezTo>
                <a:cubicBezTo>
                  <a:pt x="11928" y="14155"/>
                  <a:pt x="11961" y="14138"/>
                  <a:pt x="11965" y="14116"/>
                </a:cubicBezTo>
                <a:cubicBezTo>
                  <a:pt x="11967" y="14096"/>
                  <a:pt x="11938" y="14071"/>
                  <a:pt x="11910" y="14029"/>
                </a:cubicBezTo>
                <a:cubicBezTo>
                  <a:pt x="11882" y="14070"/>
                  <a:pt x="11852" y="14093"/>
                  <a:pt x="11854" y="14114"/>
                </a:cubicBezTo>
                <a:close/>
                <a:moveTo>
                  <a:pt x="9446" y="12940"/>
                </a:moveTo>
                <a:cubicBezTo>
                  <a:pt x="9468" y="12937"/>
                  <a:pt x="9486" y="12903"/>
                  <a:pt x="9505" y="12883"/>
                </a:cubicBezTo>
                <a:cubicBezTo>
                  <a:pt x="9485" y="12864"/>
                  <a:pt x="9467" y="12831"/>
                  <a:pt x="9445" y="12829"/>
                </a:cubicBezTo>
                <a:cubicBezTo>
                  <a:pt x="9424" y="12826"/>
                  <a:pt x="9400" y="12856"/>
                  <a:pt x="9360" y="12884"/>
                </a:cubicBezTo>
                <a:cubicBezTo>
                  <a:pt x="9401" y="12913"/>
                  <a:pt x="9426" y="12942"/>
                  <a:pt x="9446" y="12940"/>
                </a:cubicBezTo>
                <a:close/>
                <a:moveTo>
                  <a:pt x="9633" y="12884"/>
                </a:moveTo>
                <a:cubicBezTo>
                  <a:pt x="9636" y="12906"/>
                  <a:pt x="9670" y="12924"/>
                  <a:pt x="9690" y="12943"/>
                </a:cubicBezTo>
                <a:cubicBezTo>
                  <a:pt x="9709" y="12923"/>
                  <a:pt x="9742" y="12904"/>
                  <a:pt x="9744" y="12882"/>
                </a:cubicBezTo>
                <a:cubicBezTo>
                  <a:pt x="9746" y="12862"/>
                  <a:pt x="9717" y="12838"/>
                  <a:pt x="9688" y="12797"/>
                </a:cubicBezTo>
                <a:cubicBezTo>
                  <a:pt x="9660" y="12839"/>
                  <a:pt x="9630" y="12864"/>
                  <a:pt x="9633" y="12884"/>
                </a:cubicBezTo>
                <a:close/>
                <a:moveTo>
                  <a:pt x="11659" y="14061"/>
                </a:moveTo>
                <a:cubicBezTo>
                  <a:pt x="11637" y="14066"/>
                  <a:pt x="11623" y="14100"/>
                  <a:pt x="11605" y="14122"/>
                </a:cubicBezTo>
                <a:cubicBezTo>
                  <a:pt x="11627" y="14139"/>
                  <a:pt x="11648" y="14170"/>
                  <a:pt x="11671" y="14170"/>
                </a:cubicBezTo>
                <a:cubicBezTo>
                  <a:pt x="11691" y="14171"/>
                  <a:pt x="11712" y="14138"/>
                  <a:pt x="11750" y="14105"/>
                </a:cubicBezTo>
                <a:cubicBezTo>
                  <a:pt x="11706" y="14082"/>
                  <a:pt x="11679" y="14056"/>
                  <a:pt x="11659" y="14061"/>
                </a:cubicBezTo>
                <a:close/>
                <a:moveTo>
                  <a:pt x="9928" y="12828"/>
                </a:moveTo>
                <a:cubicBezTo>
                  <a:pt x="9892" y="12825"/>
                  <a:pt x="9867" y="12855"/>
                  <a:pt x="9878" y="12889"/>
                </a:cubicBezTo>
                <a:cubicBezTo>
                  <a:pt x="9886" y="12911"/>
                  <a:pt x="9918" y="12938"/>
                  <a:pt x="9940" y="12939"/>
                </a:cubicBezTo>
                <a:cubicBezTo>
                  <a:pt x="9961" y="12939"/>
                  <a:pt x="9982" y="12907"/>
                  <a:pt x="10020" y="12875"/>
                </a:cubicBezTo>
                <a:cubicBezTo>
                  <a:pt x="9976" y="12851"/>
                  <a:pt x="9953" y="12829"/>
                  <a:pt x="9928" y="12828"/>
                </a:cubicBezTo>
                <a:close/>
                <a:moveTo>
                  <a:pt x="10245" y="12885"/>
                </a:moveTo>
                <a:cubicBezTo>
                  <a:pt x="10243" y="12863"/>
                  <a:pt x="10211" y="12830"/>
                  <a:pt x="10190" y="12829"/>
                </a:cubicBezTo>
                <a:cubicBezTo>
                  <a:pt x="10171" y="12828"/>
                  <a:pt x="10137" y="12862"/>
                  <a:pt x="10134" y="12883"/>
                </a:cubicBezTo>
                <a:cubicBezTo>
                  <a:pt x="10132" y="12904"/>
                  <a:pt x="10161" y="12929"/>
                  <a:pt x="10188" y="12970"/>
                </a:cubicBezTo>
                <a:cubicBezTo>
                  <a:pt x="10217" y="12930"/>
                  <a:pt x="10247" y="12906"/>
                  <a:pt x="10245" y="12885"/>
                </a:cubicBezTo>
                <a:close/>
                <a:moveTo>
                  <a:pt x="10377" y="12881"/>
                </a:moveTo>
                <a:cubicBezTo>
                  <a:pt x="10379" y="12903"/>
                  <a:pt x="10411" y="12923"/>
                  <a:pt x="10430" y="12943"/>
                </a:cubicBezTo>
                <a:cubicBezTo>
                  <a:pt x="10450" y="12924"/>
                  <a:pt x="10484" y="12907"/>
                  <a:pt x="10487" y="12886"/>
                </a:cubicBezTo>
                <a:cubicBezTo>
                  <a:pt x="10491" y="12866"/>
                  <a:pt x="10463" y="12840"/>
                  <a:pt x="10437" y="12797"/>
                </a:cubicBezTo>
                <a:cubicBezTo>
                  <a:pt x="10406" y="12837"/>
                  <a:pt x="10375" y="12861"/>
                  <a:pt x="10377" y="12881"/>
                </a:cubicBezTo>
                <a:close/>
                <a:moveTo>
                  <a:pt x="10733" y="12882"/>
                </a:moveTo>
                <a:cubicBezTo>
                  <a:pt x="10730" y="12861"/>
                  <a:pt x="10695" y="12829"/>
                  <a:pt x="10675" y="12829"/>
                </a:cubicBezTo>
                <a:cubicBezTo>
                  <a:pt x="10656" y="12830"/>
                  <a:pt x="10624" y="12865"/>
                  <a:pt x="10623" y="12886"/>
                </a:cubicBezTo>
                <a:cubicBezTo>
                  <a:pt x="10621" y="12907"/>
                  <a:pt x="10651" y="12930"/>
                  <a:pt x="10680" y="12971"/>
                </a:cubicBezTo>
                <a:cubicBezTo>
                  <a:pt x="10707" y="12928"/>
                  <a:pt x="10736" y="12903"/>
                  <a:pt x="10733" y="12882"/>
                </a:cubicBezTo>
                <a:close/>
                <a:moveTo>
                  <a:pt x="10866" y="12879"/>
                </a:moveTo>
                <a:cubicBezTo>
                  <a:pt x="10867" y="12901"/>
                  <a:pt x="10898" y="12921"/>
                  <a:pt x="10916" y="12942"/>
                </a:cubicBezTo>
                <a:cubicBezTo>
                  <a:pt x="10937" y="12924"/>
                  <a:pt x="10970" y="12909"/>
                  <a:pt x="10975" y="12887"/>
                </a:cubicBezTo>
                <a:cubicBezTo>
                  <a:pt x="10979" y="12867"/>
                  <a:pt x="10952" y="12841"/>
                  <a:pt x="10927" y="12798"/>
                </a:cubicBezTo>
                <a:cubicBezTo>
                  <a:pt x="10896" y="12837"/>
                  <a:pt x="10865" y="12859"/>
                  <a:pt x="10866" y="12879"/>
                </a:cubicBezTo>
                <a:close/>
                <a:moveTo>
                  <a:pt x="11159" y="12828"/>
                </a:moveTo>
                <a:cubicBezTo>
                  <a:pt x="11123" y="12826"/>
                  <a:pt x="11099" y="12856"/>
                  <a:pt x="11111" y="12889"/>
                </a:cubicBezTo>
                <a:cubicBezTo>
                  <a:pt x="11118" y="12911"/>
                  <a:pt x="11150" y="12938"/>
                  <a:pt x="11172" y="12938"/>
                </a:cubicBezTo>
                <a:cubicBezTo>
                  <a:pt x="11192" y="12938"/>
                  <a:pt x="11213" y="12907"/>
                  <a:pt x="11251" y="12875"/>
                </a:cubicBezTo>
                <a:cubicBezTo>
                  <a:pt x="11207" y="12852"/>
                  <a:pt x="11184" y="12830"/>
                  <a:pt x="11159" y="12828"/>
                </a:cubicBezTo>
                <a:close/>
                <a:moveTo>
                  <a:pt x="11476" y="12888"/>
                </a:moveTo>
                <a:cubicBezTo>
                  <a:pt x="11475" y="12867"/>
                  <a:pt x="11447" y="12836"/>
                  <a:pt x="11424" y="12829"/>
                </a:cubicBezTo>
                <a:cubicBezTo>
                  <a:pt x="11391" y="12818"/>
                  <a:pt x="11362" y="12844"/>
                  <a:pt x="11365" y="12879"/>
                </a:cubicBezTo>
                <a:cubicBezTo>
                  <a:pt x="11368" y="12904"/>
                  <a:pt x="11390" y="12926"/>
                  <a:pt x="11415" y="12970"/>
                </a:cubicBezTo>
                <a:cubicBezTo>
                  <a:pt x="11446" y="12931"/>
                  <a:pt x="11477" y="12909"/>
                  <a:pt x="11476" y="12888"/>
                </a:cubicBezTo>
                <a:close/>
                <a:moveTo>
                  <a:pt x="11659" y="12830"/>
                </a:moveTo>
                <a:cubicBezTo>
                  <a:pt x="11638" y="12835"/>
                  <a:pt x="11623" y="12868"/>
                  <a:pt x="11606" y="12889"/>
                </a:cubicBezTo>
                <a:cubicBezTo>
                  <a:pt x="11627" y="12907"/>
                  <a:pt x="11648" y="12938"/>
                  <a:pt x="11670" y="12938"/>
                </a:cubicBezTo>
                <a:cubicBezTo>
                  <a:pt x="11690" y="12939"/>
                  <a:pt x="11711" y="12907"/>
                  <a:pt x="11749" y="12875"/>
                </a:cubicBezTo>
                <a:cubicBezTo>
                  <a:pt x="11706" y="12852"/>
                  <a:pt x="11679" y="12825"/>
                  <a:pt x="11659" y="12830"/>
                </a:cubicBezTo>
                <a:close/>
                <a:moveTo>
                  <a:pt x="11903" y="12828"/>
                </a:moveTo>
                <a:cubicBezTo>
                  <a:pt x="11868" y="12826"/>
                  <a:pt x="11843" y="12856"/>
                  <a:pt x="11854" y="12889"/>
                </a:cubicBezTo>
                <a:cubicBezTo>
                  <a:pt x="11862" y="12911"/>
                  <a:pt x="11893" y="12938"/>
                  <a:pt x="11915" y="12938"/>
                </a:cubicBezTo>
                <a:cubicBezTo>
                  <a:pt x="11935" y="12938"/>
                  <a:pt x="11956" y="12907"/>
                  <a:pt x="11995" y="12875"/>
                </a:cubicBezTo>
                <a:cubicBezTo>
                  <a:pt x="11951" y="12852"/>
                  <a:pt x="11928" y="12830"/>
                  <a:pt x="11903" y="12828"/>
                </a:cubicBezTo>
                <a:close/>
                <a:moveTo>
                  <a:pt x="12148" y="12830"/>
                </a:moveTo>
                <a:cubicBezTo>
                  <a:pt x="12126" y="12834"/>
                  <a:pt x="12111" y="12868"/>
                  <a:pt x="12094" y="12889"/>
                </a:cubicBezTo>
                <a:cubicBezTo>
                  <a:pt x="12115" y="12907"/>
                  <a:pt x="12136" y="12938"/>
                  <a:pt x="12157" y="12938"/>
                </a:cubicBezTo>
                <a:cubicBezTo>
                  <a:pt x="12178" y="12939"/>
                  <a:pt x="12199" y="12908"/>
                  <a:pt x="12238" y="12875"/>
                </a:cubicBezTo>
                <a:cubicBezTo>
                  <a:pt x="12194" y="12852"/>
                  <a:pt x="12168" y="12825"/>
                  <a:pt x="12148" y="12830"/>
                </a:cubicBezTo>
                <a:close/>
                <a:moveTo>
                  <a:pt x="12390" y="12828"/>
                </a:moveTo>
                <a:cubicBezTo>
                  <a:pt x="12355" y="12826"/>
                  <a:pt x="12330" y="12856"/>
                  <a:pt x="12342" y="12889"/>
                </a:cubicBezTo>
                <a:cubicBezTo>
                  <a:pt x="12350" y="12911"/>
                  <a:pt x="12382" y="12938"/>
                  <a:pt x="12403" y="12938"/>
                </a:cubicBezTo>
                <a:cubicBezTo>
                  <a:pt x="12424" y="12938"/>
                  <a:pt x="12445" y="12907"/>
                  <a:pt x="12482" y="12875"/>
                </a:cubicBezTo>
                <a:cubicBezTo>
                  <a:pt x="12439" y="12851"/>
                  <a:pt x="12415" y="12830"/>
                  <a:pt x="12390" y="12828"/>
                </a:cubicBezTo>
                <a:close/>
                <a:moveTo>
                  <a:pt x="12651" y="12830"/>
                </a:moveTo>
                <a:cubicBezTo>
                  <a:pt x="12630" y="12833"/>
                  <a:pt x="12598" y="12867"/>
                  <a:pt x="12599" y="12885"/>
                </a:cubicBezTo>
                <a:cubicBezTo>
                  <a:pt x="12600" y="12906"/>
                  <a:pt x="12634" y="12937"/>
                  <a:pt x="12655" y="12939"/>
                </a:cubicBezTo>
                <a:cubicBezTo>
                  <a:pt x="12675" y="12940"/>
                  <a:pt x="12698" y="12910"/>
                  <a:pt x="12738" y="12881"/>
                </a:cubicBezTo>
                <a:cubicBezTo>
                  <a:pt x="12696" y="12855"/>
                  <a:pt x="12671" y="12827"/>
                  <a:pt x="12651" y="12830"/>
                </a:cubicBezTo>
                <a:close/>
                <a:moveTo>
                  <a:pt x="12949" y="12887"/>
                </a:moveTo>
                <a:cubicBezTo>
                  <a:pt x="12948" y="12866"/>
                  <a:pt x="12917" y="12831"/>
                  <a:pt x="12899" y="12831"/>
                </a:cubicBezTo>
                <a:cubicBezTo>
                  <a:pt x="12879" y="12830"/>
                  <a:pt x="12845" y="12860"/>
                  <a:pt x="12841" y="12881"/>
                </a:cubicBezTo>
                <a:cubicBezTo>
                  <a:pt x="12838" y="12901"/>
                  <a:pt x="12866" y="12927"/>
                  <a:pt x="12892" y="12969"/>
                </a:cubicBezTo>
                <a:cubicBezTo>
                  <a:pt x="12921" y="12930"/>
                  <a:pt x="12950" y="12907"/>
                  <a:pt x="12949" y="12887"/>
                </a:cubicBezTo>
                <a:close/>
                <a:moveTo>
                  <a:pt x="20596" y="13127"/>
                </a:moveTo>
                <a:cubicBezTo>
                  <a:pt x="20593" y="13105"/>
                  <a:pt x="20564" y="13074"/>
                  <a:pt x="20543" y="13070"/>
                </a:cubicBezTo>
                <a:cubicBezTo>
                  <a:pt x="20505" y="13063"/>
                  <a:pt x="20476" y="13093"/>
                  <a:pt x="20484" y="13132"/>
                </a:cubicBezTo>
                <a:cubicBezTo>
                  <a:pt x="20488" y="13156"/>
                  <a:pt x="20515" y="13174"/>
                  <a:pt x="20545" y="13211"/>
                </a:cubicBezTo>
                <a:cubicBezTo>
                  <a:pt x="20571" y="13172"/>
                  <a:pt x="20599" y="13147"/>
                  <a:pt x="20596" y="13127"/>
                </a:cubicBezTo>
                <a:close/>
                <a:moveTo>
                  <a:pt x="20842" y="13133"/>
                </a:moveTo>
                <a:cubicBezTo>
                  <a:pt x="20850" y="13094"/>
                  <a:pt x="20822" y="13064"/>
                  <a:pt x="20784" y="13070"/>
                </a:cubicBezTo>
                <a:cubicBezTo>
                  <a:pt x="20762" y="13074"/>
                  <a:pt x="20732" y="13105"/>
                  <a:pt x="20730" y="13127"/>
                </a:cubicBezTo>
                <a:cubicBezTo>
                  <a:pt x="20727" y="13147"/>
                  <a:pt x="20755" y="13171"/>
                  <a:pt x="20780" y="13211"/>
                </a:cubicBezTo>
                <a:cubicBezTo>
                  <a:pt x="20810" y="13175"/>
                  <a:pt x="20837" y="13156"/>
                  <a:pt x="20842" y="13133"/>
                </a:cubicBezTo>
                <a:close/>
                <a:moveTo>
                  <a:pt x="21084" y="13127"/>
                </a:moveTo>
                <a:cubicBezTo>
                  <a:pt x="21081" y="13105"/>
                  <a:pt x="21052" y="13074"/>
                  <a:pt x="21031" y="13070"/>
                </a:cubicBezTo>
                <a:cubicBezTo>
                  <a:pt x="20992" y="13063"/>
                  <a:pt x="20964" y="13093"/>
                  <a:pt x="20971" y="13132"/>
                </a:cubicBezTo>
                <a:cubicBezTo>
                  <a:pt x="20976" y="13156"/>
                  <a:pt x="21003" y="13174"/>
                  <a:pt x="21033" y="13211"/>
                </a:cubicBezTo>
                <a:cubicBezTo>
                  <a:pt x="21059" y="13172"/>
                  <a:pt x="21087" y="13147"/>
                  <a:pt x="21084" y="13127"/>
                </a:cubicBezTo>
                <a:close/>
                <a:moveTo>
                  <a:pt x="21286" y="13071"/>
                </a:moveTo>
                <a:cubicBezTo>
                  <a:pt x="21247" y="13057"/>
                  <a:pt x="21216" y="13084"/>
                  <a:pt x="21218" y="13122"/>
                </a:cubicBezTo>
                <a:cubicBezTo>
                  <a:pt x="21219" y="13144"/>
                  <a:pt x="21246" y="13177"/>
                  <a:pt x="21266" y="13182"/>
                </a:cubicBezTo>
                <a:cubicBezTo>
                  <a:pt x="21287" y="13186"/>
                  <a:pt x="21314" y="13162"/>
                  <a:pt x="21356" y="13142"/>
                </a:cubicBezTo>
                <a:cubicBezTo>
                  <a:pt x="21324" y="13108"/>
                  <a:pt x="21308" y="13079"/>
                  <a:pt x="21286" y="13071"/>
                </a:cubicBezTo>
                <a:close/>
                <a:moveTo>
                  <a:pt x="21514" y="13069"/>
                </a:moveTo>
                <a:cubicBezTo>
                  <a:pt x="21476" y="13068"/>
                  <a:pt x="21448" y="13098"/>
                  <a:pt x="21460" y="13136"/>
                </a:cubicBezTo>
                <a:cubicBezTo>
                  <a:pt x="21467" y="13157"/>
                  <a:pt x="21502" y="13182"/>
                  <a:pt x="21524" y="13182"/>
                </a:cubicBezTo>
                <a:cubicBezTo>
                  <a:pt x="21544" y="13182"/>
                  <a:pt x="21565" y="13151"/>
                  <a:pt x="21600" y="13121"/>
                </a:cubicBezTo>
                <a:cubicBezTo>
                  <a:pt x="21560" y="13096"/>
                  <a:pt x="21538" y="13070"/>
                  <a:pt x="21514" y="13069"/>
                </a:cubicBezTo>
                <a:close/>
                <a:moveTo>
                  <a:pt x="34551" y="14159"/>
                </a:moveTo>
                <a:cubicBezTo>
                  <a:pt x="34562" y="14172"/>
                  <a:pt x="34610" y="14168"/>
                  <a:pt x="34629" y="14155"/>
                </a:cubicBezTo>
                <a:cubicBezTo>
                  <a:pt x="34666" y="14130"/>
                  <a:pt x="34653" y="14099"/>
                  <a:pt x="34590" y="14053"/>
                </a:cubicBezTo>
                <a:cubicBezTo>
                  <a:pt x="34560" y="14083"/>
                  <a:pt x="34507" y="14107"/>
                  <a:pt x="34551" y="14159"/>
                </a:cubicBezTo>
                <a:close/>
                <a:moveTo>
                  <a:pt x="6553" y="2280"/>
                </a:moveTo>
                <a:cubicBezTo>
                  <a:pt x="6555" y="2267"/>
                  <a:pt x="6520" y="2236"/>
                  <a:pt x="6503" y="2237"/>
                </a:cubicBezTo>
                <a:cubicBezTo>
                  <a:pt x="6471" y="2238"/>
                  <a:pt x="6427" y="2250"/>
                  <a:pt x="6435" y="2296"/>
                </a:cubicBezTo>
                <a:cubicBezTo>
                  <a:pt x="6439" y="2319"/>
                  <a:pt x="6468" y="2338"/>
                  <a:pt x="6501" y="2378"/>
                </a:cubicBezTo>
                <a:cubicBezTo>
                  <a:pt x="6527" y="2333"/>
                  <a:pt x="6549" y="2308"/>
                  <a:pt x="6553" y="2280"/>
                </a:cubicBezTo>
                <a:close/>
                <a:moveTo>
                  <a:pt x="19795" y="2473"/>
                </a:moveTo>
                <a:cubicBezTo>
                  <a:pt x="19757" y="2471"/>
                  <a:pt x="19728" y="2502"/>
                  <a:pt x="19741" y="2540"/>
                </a:cubicBezTo>
                <a:cubicBezTo>
                  <a:pt x="19748" y="2561"/>
                  <a:pt x="19782" y="2586"/>
                  <a:pt x="19804" y="2586"/>
                </a:cubicBezTo>
                <a:cubicBezTo>
                  <a:pt x="19825" y="2586"/>
                  <a:pt x="19845" y="2556"/>
                  <a:pt x="19881" y="2526"/>
                </a:cubicBezTo>
                <a:cubicBezTo>
                  <a:pt x="19841" y="2500"/>
                  <a:pt x="19819" y="2475"/>
                  <a:pt x="19795" y="2473"/>
                </a:cubicBezTo>
                <a:close/>
                <a:moveTo>
                  <a:pt x="8999" y="13373"/>
                </a:moveTo>
                <a:cubicBezTo>
                  <a:pt x="8997" y="13352"/>
                  <a:pt x="8965" y="13318"/>
                  <a:pt x="8946" y="13318"/>
                </a:cubicBezTo>
                <a:cubicBezTo>
                  <a:pt x="8926" y="13319"/>
                  <a:pt x="8893" y="13351"/>
                  <a:pt x="8891" y="13372"/>
                </a:cubicBezTo>
                <a:cubicBezTo>
                  <a:pt x="8888" y="13392"/>
                  <a:pt x="8917" y="13416"/>
                  <a:pt x="8945" y="13457"/>
                </a:cubicBezTo>
                <a:cubicBezTo>
                  <a:pt x="8973" y="13417"/>
                  <a:pt x="9001" y="13393"/>
                  <a:pt x="8999" y="13373"/>
                </a:cubicBezTo>
                <a:close/>
                <a:moveTo>
                  <a:pt x="9209" y="13317"/>
                </a:moveTo>
                <a:cubicBezTo>
                  <a:pt x="9186" y="13317"/>
                  <a:pt x="9152" y="13341"/>
                  <a:pt x="9145" y="13362"/>
                </a:cubicBezTo>
                <a:cubicBezTo>
                  <a:pt x="9132" y="13401"/>
                  <a:pt x="9161" y="13431"/>
                  <a:pt x="9199" y="13429"/>
                </a:cubicBezTo>
                <a:cubicBezTo>
                  <a:pt x="9223" y="13428"/>
                  <a:pt x="9245" y="13403"/>
                  <a:pt x="9286" y="13377"/>
                </a:cubicBezTo>
                <a:cubicBezTo>
                  <a:pt x="9250" y="13347"/>
                  <a:pt x="9229" y="13317"/>
                  <a:pt x="9209" y="13317"/>
                </a:cubicBezTo>
                <a:close/>
                <a:moveTo>
                  <a:pt x="9390" y="13372"/>
                </a:moveTo>
                <a:cubicBezTo>
                  <a:pt x="9393" y="13394"/>
                  <a:pt x="9422" y="13425"/>
                  <a:pt x="9444" y="13428"/>
                </a:cubicBezTo>
                <a:cubicBezTo>
                  <a:pt x="9482" y="13435"/>
                  <a:pt x="9511" y="13405"/>
                  <a:pt x="9503" y="13366"/>
                </a:cubicBezTo>
                <a:cubicBezTo>
                  <a:pt x="9498" y="13343"/>
                  <a:pt x="9471" y="13324"/>
                  <a:pt x="9441" y="13288"/>
                </a:cubicBezTo>
                <a:cubicBezTo>
                  <a:pt x="9415" y="13327"/>
                  <a:pt x="9387" y="13352"/>
                  <a:pt x="9390" y="13372"/>
                </a:cubicBezTo>
                <a:close/>
                <a:moveTo>
                  <a:pt x="9696" y="13317"/>
                </a:moveTo>
                <a:cubicBezTo>
                  <a:pt x="9674" y="13317"/>
                  <a:pt x="9640" y="13342"/>
                  <a:pt x="9633" y="13363"/>
                </a:cubicBezTo>
                <a:cubicBezTo>
                  <a:pt x="9621" y="13401"/>
                  <a:pt x="9649" y="13431"/>
                  <a:pt x="9688" y="13429"/>
                </a:cubicBezTo>
                <a:cubicBezTo>
                  <a:pt x="9711" y="13428"/>
                  <a:pt x="9733" y="13403"/>
                  <a:pt x="9773" y="13377"/>
                </a:cubicBezTo>
                <a:cubicBezTo>
                  <a:pt x="9737" y="13347"/>
                  <a:pt x="9716" y="13317"/>
                  <a:pt x="9696" y="13317"/>
                </a:cubicBezTo>
                <a:close/>
                <a:moveTo>
                  <a:pt x="10375" y="15097"/>
                </a:moveTo>
                <a:cubicBezTo>
                  <a:pt x="10367" y="15138"/>
                  <a:pt x="10398" y="15166"/>
                  <a:pt x="10436" y="15158"/>
                </a:cubicBezTo>
                <a:cubicBezTo>
                  <a:pt x="10457" y="15154"/>
                  <a:pt x="10487" y="15123"/>
                  <a:pt x="10489" y="15101"/>
                </a:cubicBezTo>
                <a:cubicBezTo>
                  <a:pt x="10491" y="15080"/>
                  <a:pt x="10462" y="15056"/>
                  <a:pt x="10436" y="15017"/>
                </a:cubicBezTo>
                <a:cubicBezTo>
                  <a:pt x="10407" y="15054"/>
                  <a:pt x="10380" y="15074"/>
                  <a:pt x="10375" y="15097"/>
                </a:cubicBezTo>
                <a:close/>
                <a:moveTo>
                  <a:pt x="10622" y="15104"/>
                </a:moveTo>
                <a:cubicBezTo>
                  <a:pt x="10626" y="15126"/>
                  <a:pt x="10656" y="15156"/>
                  <a:pt x="10678" y="15158"/>
                </a:cubicBezTo>
                <a:cubicBezTo>
                  <a:pt x="10715" y="15163"/>
                  <a:pt x="10745" y="15134"/>
                  <a:pt x="10734" y="15094"/>
                </a:cubicBezTo>
                <a:cubicBezTo>
                  <a:pt x="10728" y="15071"/>
                  <a:pt x="10700" y="15053"/>
                  <a:pt x="10669" y="15018"/>
                </a:cubicBezTo>
                <a:cubicBezTo>
                  <a:pt x="10645" y="15059"/>
                  <a:pt x="10619" y="15084"/>
                  <a:pt x="10622" y="15104"/>
                </a:cubicBezTo>
                <a:close/>
                <a:moveTo>
                  <a:pt x="10975" y="15109"/>
                </a:moveTo>
                <a:cubicBezTo>
                  <a:pt x="10975" y="15087"/>
                  <a:pt x="10950" y="15053"/>
                  <a:pt x="10929" y="15046"/>
                </a:cubicBezTo>
                <a:cubicBezTo>
                  <a:pt x="10891" y="15034"/>
                  <a:pt x="10861" y="15063"/>
                  <a:pt x="10863" y="15101"/>
                </a:cubicBezTo>
                <a:cubicBezTo>
                  <a:pt x="10864" y="15124"/>
                  <a:pt x="10890" y="15146"/>
                  <a:pt x="10916" y="15186"/>
                </a:cubicBezTo>
                <a:cubicBezTo>
                  <a:pt x="10946" y="15150"/>
                  <a:pt x="10976" y="15129"/>
                  <a:pt x="10975" y="15109"/>
                </a:cubicBezTo>
                <a:close/>
                <a:moveTo>
                  <a:pt x="11170" y="15047"/>
                </a:moveTo>
                <a:cubicBezTo>
                  <a:pt x="11148" y="15048"/>
                  <a:pt x="11117" y="15076"/>
                  <a:pt x="11110" y="15099"/>
                </a:cubicBezTo>
                <a:cubicBezTo>
                  <a:pt x="11099" y="15132"/>
                  <a:pt x="11125" y="15162"/>
                  <a:pt x="11161" y="15158"/>
                </a:cubicBezTo>
                <a:cubicBezTo>
                  <a:pt x="11186" y="15156"/>
                  <a:pt x="11209" y="15133"/>
                  <a:pt x="11252" y="15108"/>
                </a:cubicBezTo>
                <a:cubicBezTo>
                  <a:pt x="11213" y="15077"/>
                  <a:pt x="11191" y="15046"/>
                  <a:pt x="11170" y="15047"/>
                </a:cubicBezTo>
                <a:close/>
                <a:moveTo>
                  <a:pt x="11431" y="15046"/>
                </a:moveTo>
                <a:cubicBezTo>
                  <a:pt x="11397" y="15033"/>
                  <a:pt x="11371" y="15056"/>
                  <a:pt x="11364" y="15092"/>
                </a:cubicBezTo>
                <a:cubicBezTo>
                  <a:pt x="11357" y="15128"/>
                  <a:pt x="11375" y="15157"/>
                  <a:pt x="11410" y="15157"/>
                </a:cubicBezTo>
                <a:cubicBezTo>
                  <a:pt x="11435" y="15158"/>
                  <a:pt x="11460" y="15138"/>
                  <a:pt x="11506" y="15118"/>
                </a:cubicBezTo>
                <a:cubicBezTo>
                  <a:pt x="11471" y="15083"/>
                  <a:pt x="11454" y="15055"/>
                  <a:pt x="11431" y="15046"/>
                </a:cubicBezTo>
                <a:close/>
                <a:moveTo>
                  <a:pt x="9879" y="13376"/>
                </a:moveTo>
                <a:cubicBezTo>
                  <a:pt x="9884" y="13398"/>
                  <a:pt x="9918" y="13413"/>
                  <a:pt x="9939" y="13431"/>
                </a:cubicBezTo>
                <a:cubicBezTo>
                  <a:pt x="9957" y="13409"/>
                  <a:pt x="9988" y="13388"/>
                  <a:pt x="9989" y="13366"/>
                </a:cubicBezTo>
                <a:cubicBezTo>
                  <a:pt x="9990" y="13346"/>
                  <a:pt x="9958" y="13324"/>
                  <a:pt x="9925" y="13286"/>
                </a:cubicBezTo>
                <a:cubicBezTo>
                  <a:pt x="9902" y="13329"/>
                  <a:pt x="9875" y="13356"/>
                  <a:pt x="9879" y="13376"/>
                </a:cubicBezTo>
                <a:close/>
                <a:moveTo>
                  <a:pt x="10183" y="13316"/>
                </a:moveTo>
                <a:cubicBezTo>
                  <a:pt x="10148" y="13313"/>
                  <a:pt x="10122" y="13343"/>
                  <a:pt x="10134" y="13377"/>
                </a:cubicBezTo>
                <a:cubicBezTo>
                  <a:pt x="10142" y="13399"/>
                  <a:pt x="10174" y="13426"/>
                  <a:pt x="10195" y="13427"/>
                </a:cubicBezTo>
                <a:cubicBezTo>
                  <a:pt x="10216" y="13427"/>
                  <a:pt x="10237" y="13395"/>
                  <a:pt x="10276" y="13363"/>
                </a:cubicBezTo>
                <a:cubicBezTo>
                  <a:pt x="10232" y="13339"/>
                  <a:pt x="10208" y="13317"/>
                  <a:pt x="10183" y="13316"/>
                </a:cubicBezTo>
                <a:close/>
                <a:moveTo>
                  <a:pt x="10377" y="13369"/>
                </a:moveTo>
                <a:cubicBezTo>
                  <a:pt x="10379" y="13391"/>
                  <a:pt x="10411" y="13411"/>
                  <a:pt x="10430" y="13431"/>
                </a:cubicBezTo>
                <a:cubicBezTo>
                  <a:pt x="10450" y="13412"/>
                  <a:pt x="10484" y="13395"/>
                  <a:pt x="10487" y="13374"/>
                </a:cubicBezTo>
                <a:cubicBezTo>
                  <a:pt x="10491" y="13353"/>
                  <a:pt x="10463" y="13328"/>
                  <a:pt x="10437" y="13285"/>
                </a:cubicBezTo>
                <a:cubicBezTo>
                  <a:pt x="10406" y="13325"/>
                  <a:pt x="10375" y="13349"/>
                  <a:pt x="10377" y="13369"/>
                </a:cubicBezTo>
                <a:close/>
                <a:moveTo>
                  <a:pt x="9931" y="14060"/>
                </a:moveTo>
                <a:cubicBezTo>
                  <a:pt x="9910" y="14064"/>
                  <a:pt x="9880" y="14095"/>
                  <a:pt x="9877" y="14116"/>
                </a:cubicBezTo>
                <a:cubicBezTo>
                  <a:pt x="9873" y="14154"/>
                  <a:pt x="9902" y="14183"/>
                  <a:pt x="9942" y="14172"/>
                </a:cubicBezTo>
                <a:cubicBezTo>
                  <a:pt x="9965" y="14165"/>
                  <a:pt x="9983" y="14138"/>
                  <a:pt x="10018" y="14106"/>
                </a:cubicBezTo>
                <a:cubicBezTo>
                  <a:pt x="9977" y="14083"/>
                  <a:pt x="9952" y="14057"/>
                  <a:pt x="9931" y="14060"/>
                </a:cubicBezTo>
                <a:close/>
                <a:moveTo>
                  <a:pt x="9687" y="14062"/>
                </a:moveTo>
                <a:cubicBezTo>
                  <a:pt x="9666" y="14065"/>
                  <a:pt x="9635" y="14100"/>
                  <a:pt x="9637" y="14118"/>
                </a:cubicBezTo>
                <a:cubicBezTo>
                  <a:pt x="9639" y="14138"/>
                  <a:pt x="9672" y="14168"/>
                  <a:pt x="9693" y="14170"/>
                </a:cubicBezTo>
                <a:cubicBezTo>
                  <a:pt x="9713" y="14171"/>
                  <a:pt x="9735" y="14140"/>
                  <a:pt x="9774" y="14110"/>
                </a:cubicBezTo>
                <a:cubicBezTo>
                  <a:pt x="9732" y="14085"/>
                  <a:pt x="9707" y="14058"/>
                  <a:pt x="9687" y="14062"/>
                </a:cubicBezTo>
                <a:close/>
                <a:moveTo>
                  <a:pt x="9931" y="13072"/>
                </a:moveTo>
                <a:cubicBezTo>
                  <a:pt x="9909" y="13075"/>
                  <a:pt x="9882" y="13108"/>
                  <a:pt x="9878" y="13131"/>
                </a:cubicBezTo>
                <a:cubicBezTo>
                  <a:pt x="9872" y="13166"/>
                  <a:pt x="9902" y="13191"/>
                  <a:pt x="9937" y="13183"/>
                </a:cubicBezTo>
                <a:cubicBezTo>
                  <a:pt x="9961" y="13178"/>
                  <a:pt x="9981" y="13152"/>
                  <a:pt x="10021" y="13122"/>
                </a:cubicBezTo>
                <a:cubicBezTo>
                  <a:pt x="9977" y="13096"/>
                  <a:pt x="9951" y="13068"/>
                  <a:pt x="9931" y="13072"/>
                </a:cubicBezTo>
                <a:close/>
                <a:moveTo>
                  <a:pt x="10133" y="13133"/>
                </a:moveTo>
                <a:cubicBezTo>
                  <a:pt x="10131" y="13169"/>
                  <a:pt x="10162" y="13194"/>
                  <a:pt x="10195" y="13182"/>
                </a:cubicBezTo>
                <a:cubicBezTo>
                  <a:pt x="10217" y="13174"/>
                  <a:pt x="10244" y="13142"/>
                  <a:pt x="10244" y="13121"/>
                </a:cubicBezTo>
                <a:cubicBezTo>
                  <a:pt x="10244" y="13100"/>
                  <a:pt x="10213" y="13079"/>
                  <a:pt x="10180" y="13040"/>
                </a:cubicBezTo>
                <a:cubicBezTo>
                  <a:pt x="10157" y="13085"/>
                  <a:pt x="10135" y="13108"/>
                  <a:pt x="10133" y="13133"/>
                </a:cubicBezTo>
                <a:close/>
                <a:moveTo>
                  <a:pt x="10377" y="13130"/>
                </a:moveTo>
                <a:cubicBezTo>
                  <a:pt x="10381" y="13151"/>
                  <a:pt x="10413" y="13179"/>
                  <a:pt x="10437" y="13183"/>
                </a:cubicBezTo>
                <a:cubicBezTo>
                  <a:pt x="10472" y="13189"/>
                  <a:pt x="10497" y="13158"/>
                  <a:pt x="10489" y="13124"/>
                </a:cubicBezTo>
                <a:cubicBezTo>
                  <a:pt x="10483" y="13099"/>
                  <a:pt x="10458" y="13080"/>
                  <a:pt x="10428" y="13040"/>
                </a:cubicBezTo>
                <a:cubicBezTo>
                  <a:pt x="10402" y="13083"/>
                  <a:pt x="10374" y="13109"/>
                  <a:pt x="10377" y="13130"/>
                </a:cubicBezTo>
                <a:close/>
                <a:moveTo>
                  <a:pt x="10683" y="13072"/>
                </a:moveTo>
                <a:cubicBezTo>
                  <a:pt x="10662" y="13072"/>
                  <a:pt x="10630" y="13100"/>
                  <a:pt x="10622" y="13122"/>
                </a:cubicBezTo>
                <a:cubicBezTo>
                  <a:pt x="10611" y="13156"/>
                  <a:pt x="10636" y="13186"/>
                  <a:pt x="10672" y="13183"/>
                </a:cubicBezTo>
                <a:cubicBezTo>
                  <a:pt x="10696" y="13181"/>
                  <a:pt x="10720" y="13159"/>
                  <a:pt x="10764" y="13135"/>
                </a:cubicBezTo>
                <a:cubicBezTo>
                  <a:pt x="10725" y="13103"/>
                  <a:pt x="10704" y="13072"/>
                  <a:pt x="10683" y="13072"/>
                </a:cubicBezTo>
                <a:close/>
                <a:moveTo>
                  <a:pt x="10925" y="13072"/>
                </a:moveTo>
                <a:cubicBezTo>
                  <a:pt x="10903" y="13073"/>
                  <a:pt x="10882" y="13105"/>
                  <a:pt x="10862" y="13123"/>
                </a:cubicBezTo>
                <a:cubicBezTo>
                  <a:pt x="10880" y="13144"/>
                  <a:pt x="10896" y="13177"/>
                  <a:pt x="10918" y="13181"/>
                </a:cubicBezTo>
                <a:cubicBezTo>
                  <a:pt x="10937" y="13185"/>
                  <a:pt x="10963" y="13158"/>
                  <a:pt x="11007" y="13133"/>
                </a:cubicBezTo>
                <a:cubicBezTo>
                  <a:pt x="10967" y="13102"/>
                  <a:pt x="10945" y="13071"/>
                  <a:pt x="10925" y="13072"/>
                </a:cubicBezTo>
                <a:close/>
                <a:moveTo>
                  <a:pt x="11111" y="13128"/>
                </a:moveTo>
                <a:cubicBezTo>
                  <a:pt x="11114" y="13150"/>
                  <a:pt x="11148" y="13182"/>
                  <a:pt x="11167" y="13181"/>
                </a:cubicBezTo>
                <a:cubicBezTo>
                  <a:pt x="11187" y="13179"/>
                  <a:pt x="11219" y="13146"/>
                  <a:pt x="11221" y="13125"/>
                </a:cubicBezTo>
                <a:cubicBezTo>
                  <a:pt x="11222" y="13104"/>
                  <a:pt x="11192" y="13081"/>
                  <a:pt x="11162" y="13041"/>
                </a:cubicBezTo>
                <a:cubicBezTo>
                  <a:pt x="11136" y="13083"/>
                  <a:pt x="11108" y="13108"/>
                  <a:pt x="11111" y="13128"/>
                </a:cubicBezTo>
                <a:close/>
                <a:moveTo>
                  <a:pt x="11476" y="13133"/>
                </a:moveTo>
                <a:cubicBezTo>
                  <a:pt x="11475" y="13111"/>
                  <a:pt x="11444" y="13090"/>
                  <a:pt x="11427" y="13069"/>
                </a:cubicBezTo>
                <a:cubicBezTo>
                  <a:pt x="11406" y="13086"/>
                  <a:pt x="11372" y="13101"/>
                  <a:pt x="11367" y="13122"/>
                </a:cubicBezTo>
                <a:cubicBezTo>
                  <a:pt x="11363" y="13142"/>
                  <a:pt x="11389" y="13168"/>
                  <a:pt x="11412" y="13212"/>
                </a:cubicBezTo>
                <a:cubicBezTo>
                  <a:pt x="11444" y="13174"/>
                  <a:pt x="11476" y="13153"/>
                  <a:pt x="11476" y="13133"/>
                </a:cubicBezTo>
                <a:close/>
                <a:moveTo>
                  <a:pt x="11661" y="13072"/>
                </a:moveTo>
                <a:cubicBezTo>
                  <a:pt x="11639" y="13076"/>
                  <a:pt x="11624" y="13110"/>
                  <a:pt x="11605" y="13131"/>
                </a:cubicBezTo>
                <a:cubicBezTo>
                  <a:pt x="11626" y="13149"/>
                  <a:pt x="11647" y="13180"/>
                  <a:pt x="11669" y="13181"/>
                </a:cubicBezTo>
                <a:cubicBezTo>
                  <a:pt x="11689" y="13182"/>
                  <a:pt x="11711" y="13152"/>
                  <a:pt x="11750" y="13121"/>
                </a:cubicBezTo>
                <a:cubicBezTo>
                  <a:pt x="11706" y="13096"/>
                  <a:pt x="11680" y="13068"/>
                  <a:pt x="11661" y="13072"/>
                </a:cubicBezTo>
                <a:close/>
                <a:moveTo>
                  <a:pt x="11905" y="13072"/>
                </a:moveTo>
                <a:cubicBezTo>
                  <a:pt x="11884" y="13076"/>
                  <a:pt x="11858" y="13108"/>
                  <a:pt x="11854" y="13132"/>
                </a:cubicBezTo>
                <a:cubicBezTo>
                  <a:pt x="11848" y="13166"/>
                  <a:pt x="11878" y="13191"/>
                  <a:pt x="11913" y="13183"/>
                </a:cubicBezTo>
                <a:cubicBezTo>
                  <a:pt x="11937" y="13177"/>
                  <a:pt x="11956" y="13152"/>
                  <a:pt x="11995" y="13122"/>
                </a:cubicBezTo>
                <a:cubicBezTo>
                  <a:pt x="11952" y="13096"/>
                  <a:pt x="11926" y="13068"/>
                  <a:pt x="11905" y="13072"/>
                </a:cubicBezTo>
                <a:close/>
                <a:moveTo>
                  <a:pt x="12155" y="13072"/>
                </a:moveTo>
                <a:cubicBezTo>
                  <a:pt x="12133" y="13074"/>
                  <a:pt x="12114" y="13106"/>
                  <a:pt x="12093" y="13124"/>
                </a:cubicBezTo>
                <a:cubicBezTo>
                  <a:pt x="12112" y="13145"/>
                  <a:pt x="12129" y="13177"/>
                  <a:pt x="12150" y="13181"/>
                </a:cubicBezTo>
                <a:cubicBezTo>
                  <a:pt x="12170" y="13185"/>
                  <a:pt x="12195" y="13157"/>
                  <a:pt x="12238" y="13131"/>
                </a:cubicBezTo>
                <a:cubicBezTo>
                  <a:pt x="12198" y="13101"/>
                  <a:pt x="12175" y="13070"/>
                  <a:pt x="12155" y="13072"/>
                </a:cubicBezTo>
                <a:close/>
                <a:moveTo>
                  <a:pt x="12400" y="13072"/>
                </a:moveTo>
                <a:cubicBezTo>
                  <a:pt x="12379" y="13073"/>
                  <a:pt x="12345" y="13104"/>
                  <a:pt x="12343" y="13124"/>
                </a:cubicBezTo>
                <a:cubicBezTo>
                  <a:pt x="12342" y="13143"/>
                  <a:pt x="12373" y="13178"/>
                  <a:pt x="12394" y="13181"/>
                </a:cubicBezTo>
                <a:cubicBezTo>
                  <a:pt x="12415" y="13184"/>
                  <a:pt x="12440" y="13157"/>
                  <a:pt x="12483" y="13132"/>
                </a:cubicBezTo>
                <a:cubicBezTo>
                  <a:pt x="12443" y="13101"/>
                  <a:pt x="12421" y="13071"/>
                  <a:pt x="12400" y="13072"/>
                </a:cubicBezTo>
                <a:close/>
                <a:moveTo>
                  <a:pt x="12649" y="13072"/>
                </a:moveTo>
                <a:cubicBezTo>
                  <a:pt x="12628" y="13076"/>
                  <a:pt x="12601" y="13108"/>
                  <a:pt x="12597" y="13132"/>
                </a:cubicBezTo>
                <a:cubicBezTo>
                  <a:pt x="12592" y="13166"/>
                  <a:pt x="12622" y="13191"/>
                  <a:pt x="12656" y="13183"/>
                </a:cubicBezTo>
                <a:cubicBezTo>
                  <a:pt x="12680" y="13177"/>
                  <a:pt x="12699" y="13152"/>
                  <a:pt x="12739" y="13122"/>
                </a:cubicBezTo>
                <a:cubicBezTo>
                  <a:pt x="12695" y="13096"/>
                  <a:pt x="12669" y="13068"/>
                  <a:pt x="12649" y="13072"/>
                </a:cubicBezTo>
                <a:close/>
                <a:moveTo>
                  <a:pt x="12902" y="13072"/>
                </a:moveTo>
                <a:cubicBezTo>
                  <a:pt x="12880" y="13073"/>
                  <a:pt x="12859" y="13103"/>
                  <a:pt x="12837" y="13121"/>
                </a:cubicBezTo>
                <a:cubicBezTo>
                  <a:pt x="12855" y="13142"/>
                  <a:pt x="12869" y="13176"/>
                  <a:pt x="12891" y="13181"/>
                </a:cubicBezTo>
                <a:cubicBezTo>
                  <a:pt x="12910" y="13185"/>
                  <a:pt x="12937" y="13159"/>
                  <a:pt x="12981" y="13136"/>
                </a:cubicBezTo>
                <a:cubicBezTo>
                  <a:pt x="12943" y="13104"/>
                  <a:pt x="12922" y="13072"/>
                  <a:pt x="12902" y="13072"/>
                </a:cubicBezTo>
                <a:close/>
                <a:moveTo>
                  <a:pt x="13142" y="13072"/>
                </a:moveTo>
                <a:cubicBezTo>
                  <a:pt x="13121" y="13074"/>
                  <a:pt x="13088" y="13106"/>
                  <a:pt x="13087" y="13126"/>
                </a:cubicBezTo>
                <a:cubicBezTo>
                  <a:pt x="13087" y="13145"/>
                  <a:pt x="13119" y="13178"/>
                  <a:pt x="13140" y="13180"/>
                </a:cubicBezTo>
                <a:cubicBezTo>
                  <a:pt x="13160" y="13183"/>
                  <a:pt x="13184" y="13155"/>
                  <a:pt x="13225" y="13128"/>
                </a:cubicBezTo>
                <a:cubicBezTo>
                  <a:pt x="13185" y="13100"/>
                  <a:pt x="13162" y="13070"/>
                  <a:pt x="13142" y="13072"/>
                </a:cubicBezTo>
                <a:close/>
                <a:moveTo>
                  <a:pt x="19608" y="13128"/>
                </a:moveTo>
                <a:cubicBezTo>
                  <a:pt x="19606" y="13107"/>
                  <a:pt x="19574" y="13088"/>
                  <a:pt x="19555" y="13068"/>
                </a:cubicBezTo>
                <a:cubicBezTo>
                  <a:pt x="19535" y="13087"/>
                  <a:pt x="19503" y="13105"/>
                  <a:pt x="19500" y="13126"/>
                </a:cubicBezTo>
                <a:cubicBezTo>
                  <a:pt x="19497" y="13146"/>
                  <a:pt x="19525" y="13170"/>
                  <a:pt x="19552" y="13211"/>
                </a:cubicBezTo>
                <a:cubicBezTo>
                  <a:pt x="19581" y="13171"/>
                  <a:pt x="19610" y="13148"/>
                  <a:pt x="19608" y="13128"/>
                </a:cubicBezTo>
                <a:close/>
                <a:moveTo>
                  <a:pt x="19807" y="13073"/>
                </a:moveTo>
                <a:cubicBezTo>
                  <a:pt x="19786" y="13071"/>
                  <a:pt x="19762" y="13100"/>
                  <a:pt x="19739" y="13116"/>
                </a:cubicBezTo>
                <a:cubicBezTo>
                  <a:pt x="19755" y="13139"/>
                  <a:pt x="19767" y="13173"/>
                  <a:pt x="19787" y="13180"/>
                </a:cubicBezTo>
                <a:cubicBezTo>
                  <a:pt x="19807" y="13186"/>
                  <a:pt x="19836" y="13163"/>
                  <a:pt x="19881" y="13144"/>
                </a:cubicBezTo>
                <a:cubicBezTo>
                  <a:pt x="19846" y="13108"/>
                  <a:pt x="19828" y="13074"/>
                  <a:pt x="19807" y="13073"/>
                </a:cubicBezTo>
                <a:close/>
                <a:moveTo>
                  <a:pt x="20038" y="13072"/>
                </a:moveTo>
                <a:cubicBezTo>
                  <a:pt x="20017" y="13076"/>
                  <a:pt x="19987" y="13111"/>
                  <a:pt x="19988" y="13131"/>
                </a:cubicBezTo>
                <a:cubicBezTo>
                  <a:pt x="19989" y="13150"/>
                  <a:pt x="20024" y="13180"/>
                  <a:pt x="20046" y="13181"/>
                </a:cubicBezTo>
                <a:cubicBezTo>
                  <a:pt x="20067" y="13182"/>
                  <a:pt x="20089" y="13152"/>
                  <a:pt x="20128" y="13122"/>
                </a:cubicBezTo>
                <a:cubicBezTo>
                  <a:pt x="20085" y="13096"/>
                  <a:pt x="20059" y="13068"/>
                  <a:pt x="20038" y="13072"/>
                </a:cubicBezTo>
                <a:close/>
                <a:moveTo>
                  <a:pt x="20340" y="13129"/>
                </a:moveTo>
                <a:cubicBezTo>
                  <a:pt x="20338" y="13107"/>
                  <a:pt x="20306" y="13088"/>
                  <a:pt x="20287" y="13067"/>
                </a:cubicBezTo>
                <a:cubicBezTo>
                  <a:pt x="20266" y="13087"/>
                  <a:pt x="20233" y="13104"/>
                  <a:pt x="20229" y="13125"/>
                </a:cubicBezTo>
                <a:cubicBezTo>
                  <a:pt x="20226" y="13146"/>
                  <a:pt x="20255" y="13171"/>
                  <a:pt x="20283" y="13213"/>
                </a:cubicBezTo>
                <a:cubicBezTo>
                  <a:pt x="20312" y="13173"/>
                  <a:pt x="20342" y="13150"/>
                  <a:pt x="20340" y="13129"/>
                </a:cubicBezTo>
                <a:close/>
                <a:moveTo>
                  <a:pt x="21571" y="10671"/>
                </a:moveTo>
                <a:cubicBezTo>
                  <a:pt x="21571" y="10649"/>
                  <a:pt x="21546" y="10614"/>
                  <a:pt x="21525" y="10608"/>
                </a:cubicBezTo>
                <a:cubicBezTo>
                  <a:pt x="21487" y="10596"/>
                  <a:pt x="21457" y="10625"/>
                  <a:pt x="21459" y="10663"/>
                </a:cubicBezTo>
                <a:cubicBezTo>
                  <a:pt x="21460" y="10686"/>
                  <a:pt x="21486" y="10708"/>
                  <a:pt x="21512" y="10748"/>
                </a:cubicBezTo>
                <a:cubicBezTo>
                  <a:pt x="21541" y="10712"/>
                  <a:pt x="21571" y="10691"/>
                  <a:pt x="21571" y="10671"/>
                </a:cubicBezTo>
                <a:close/>
                <a:moveTo>
                  <a:pt x="21770" y="10606"/>
                </a:moveTo>
                <a:cubicBezTo>
                  <a:pt x="21732" y="10604"/>
                  <a:pt x="21704" y="10635"/>
                  <a:pt x="21716" y="10673"/>
                </a:cubicBezTo>
                <a:cubicBezTo>
                  <a:pt x="21723" y="10694"/>
                  <a:pt x="21757" y="10718"/>
                  <a:pt x="21779" y="10719"/>
                </a:cubicBezTo>
                <a:cubicBezTo>
                  <a:pt x="21800" y="10719"/>
                  <a:pt x="21820" y="10688"/>
                  <a:pt x="21856" y="10659"/>
                </a:cubicBezTo>
                <a:cubicBezTo>
                  <a:pt x="21816" y="10633"/>
                  <a:pt x="21794" y="10607"/>
                  <a:pt x="21770" y="10606"/>
                </a:cubicBezTo>
                <a:close/>
                <a:moveTo>
                  <a:pt x="22022" y="10607"/>
                </a:moveTo>
                <a:cubicBezTo>
                  <a:pt x="21981" y="10599"/>
                  <a:pt x="21954" y="10629"/>
                  <a:pt x="21961" y="10666"/>
                </a:cubicBezTo>
                <a:cubicBezTo>
                  <a:pt x="21965" y="10688"/>
                  <a:pt x="21996" y="10717"/>
                  <a:pt x="22017" y="10719"/>
                </a:cubicBezTo>
                <a:cubicBezTo>
                  <a:pt x="22038" y="10721"/>
                  <a:pt x="22062" y="10693"/>
                  <a:pt x="22101" y="10667"/>
                </a:cubicBezTo>
                <a:cubicBezTo>
                  <a:pt x="22064" y="10638"/>
                  <a:pt x="22045" y="10612"/>
                  <a:pt x="22022" y="10607"/>
                </a:cubicBezTo>
                <a:close/>
                <a:moveTo>
                  <a:pt x="22204" y="10656"/>
                </a:moveTo>
                <a:cubicBezTo>
                  <a:pt x="22192" y="10696"/>
                  <a:pt x="22222" y="10724"/>
                  <a:pt x="22259" y="10720"/>
                </a:cubicBezTo>
                <a:cubicBezTo>
                  <a:pt x="22281" y="10718"/>
                  <a:pt x="22312" y="10688"/>
                  <a:pt x="22315" y="10667"/>
                </a:cubicBezTo>
                <a:cubicBezTo>
                  <a:pt x="22319" y="10646"/>
                  <a:pt x="22292" y="10621"/>
                  <a:pt x="22269" y="10580"/>
                </a:cubicBezTo>
                <a:cubicBezTo>
                  <a:pt x="22238" y="10615"/>
                  <a:pt x="22210" y="10632"/>
                  <a:pt x="22204" y="10656"/>
                </a:cubicBezTo>
                <a:close/>
                <a:moveTo>
                  <a:pt x="9934" y="14803"/>
                </a:moveTo>
                <a:cubicBezTo>
                  <a:pt x="9913" y="14805"/>
                  <a:pt x="9881" y="14834"/>
                  <a:pt x="9877" y="14856"/>
                </a:cubicBezTo>
                <a:cubicBezTo>
                  <a:pt x="9870" y="14894"/>
                  <a:pt x="9898" y="14924"/>
                  <a:pt x="9939" y="14916"/>
                </a:cubicBezTo>
                <a:cubicBezTo>
                  <a:pt x="9962" y="14911"/>
                  <a:pt x="9982" y="14885"/>
                  <a:pt x="10019" y="14855"/>
                </a:cubicBezTo>
                <a:cubicBezTo>
                  <a:pt x="9979" y="14829"/>
                  <a:pt x="9955" y="14801"/>
                  <a:pt x="9934" y="14803"/>
                </a:cubicBezTo>
                <a:close/>
                <a:moveTo>
                  <a:pt x="10134" y="14855"/>
                </a:moveTo>
                <a:cubicBezTo>
                  <a:pt x="10135" y="14877"/>
                  <a:pt x="10163" y="14910"/>
                  <a:pt x="10184" y="14915"/>
                </a:cubicBezTo>
                <a:cubicBezTo>
                  <a:pt x="10223" y="14925"/>
                  <a:pt x="10252" y="14896"/>
                  <a:pt x="10247" y="14857"/>
                </a:cubicBezTo>
                <a:cubicBezTo>
                  <a:pt x="10244" y="14833"/>
                  <a:pt x="10217" y="14812"/>
                  <a:pt x="10189" y="14774"/>
                </a:cubicBezTo>
                <a:cubicBezTo>
                  <a:pt x="10162" y="14812"/>
                  <a:pt x="10132" y="14835"/>
                  <a:pt x="10134" y="14855"/>
                </a:cubicBezTo>
                <a:close/>
                <a:moveTo>
                  <a:pt x="10375" y="14855"/>
                </a:moveTo>
                <a:cubicBezTo>
                  <a:pt x="10369" y="14894"/>
                  <a:pt x="10398" y="14924"/>
                  <a:pt x="10437" y="14915"/>
                </a:cubicBezTo>
                <a:cubicBezTo>
                  <a:pt x="10458" y="14911"/>
                  <a:pt x="10486" y="14878"/>
                  <a:pt x="10488" y="14857"/>
                </a:cubicBezTo>
                <a:cubicBezTo>
                  <a:pt x="10490" y="14836"/>
                  <a:pt x="10461" y="14813"/>
                  <a:pt x="10434" y="14775"/>
                </a:cubicBezTo>
                <a:cubicBezTo>
                  <a:pt x="10406" y="14812"/>
                  <a:pt x="10379" y="14832"/>
                  <a:pt x="10375" y="14855"/>
                </a:cubicBezTo>
                <a:close/>
                <a:moveTo>
                  <a:pt x="10735" y="14859"/>
                </a:moveTo>
                <a:cubicBezTo>
                  <a:pt x="10739" y="14820"/>
                  <a:pt x="10708" y="14793"/>
                  <a:pt x="10671" y="14803"/>
                </a:cubicBezTo>
                <a:cubicBezTo>
                  <a:pt x="10649" y="14809"/>
                  <a:pt x="10623" y="14842"/>
                  <a:pt x="10623" y="14864"/>
                </a:cubicBezTo>
                <a:cubicBezTo>
                  <a:pt x="10622" y="14885"/>
                  <a:pt x="10651" y="14906"/>
                  <a:pt x="10679" y="14943"/>
                </a:cubicBezTo>
                <a:cubicBezTo>
                  <a:pt x="10706" y="14904"/>
                  <a:pt x="10732" y="14883"/>
                  <a:pt x="10735" y="14859"/>
                </a:cubicBezTo>
                <a:close/>
                <a:moveTo>
                  <a:pt x="10924" y="14804"/>
                </a:moveTo>
                <a:cubicBezTo>
                  <a:pt x="10902" y="14805"/>
                  <a:pt x="10870" y="14832"/>
                  <a:pt x="10864" y="14853"/>
                </a:cubicBezTo>
                <a:cubicBezTo>
                  <a:pt x="10854" y="14891"/>
                  <a:pt x="10883" y="14921"/>
                  <a:pt x="10922" y="14916"/>
                </a:cubicBezTo>
                <a:cubicBezTo>
                  <a:pt x="10946" y="14913"/>
                  <a:pt x="10966" y="14887"/>
                  <a:pt x="11005" y="14859"/>
                </a:cubicBezTo>
                <a:cubicBezTo>
                  <a:pt x="10967" y="14832"/>
                  <a:pt x="10945" y="14803"/>
                  <a:pt x="10924" y="14804"/>
                </a:cubicBezTo>
                <a:close/>
                <a:moveTo>
                  <a:pt x="11223" y="14859"/>
                </a:moveTo>
                <a:cubicBezTo>
                  <a:pt x="11227" y="14820"/>
                  <a:pt x="11196" y="14793"/>
                  <a:pt x="11158" y="14803"/>
                </a:cubicBezTo>
                <a:cubicBezTo>
                  <a:pt x="11137" y="14809"/>
                  <a:pt x="11111" y="14842"/>
                  <a:pt x="11111" y="14864"/>
                </a:cubicBezTo>
                <a:cubicBezTo>
                  <a:pt x="11110" y="14885"/>
                  <a:pt x="11139" y="14906"/>
                  <a:pt x="11167" y="14943"/>
                </a:cubicBezTo>
                <a:cubicBezTo>
                  <a:pt x="11194" y="14904"/>
                  <a:pt x="11220" y="14883"/>
                  <a:pt x="11223" y="14859"/>
                </a:cubicBezTo>
                <a:close/>
                <a:moveTo>
                  <a:pt x="30094" y="10659"/>
                </a:moveTo>
                <a:cubicBezTo>
                  <a:pt x="30095" y="10681"/>
                  <a:pt x="30121" y="10711"/>
                  <a:pt x="30143" y="10720"/>
                </a:cubicBezTo>
                <a:cubicBezTo>
                  <a:pt x="30175" y="10734"/>
                  <a:pt x="30217" y="10696"/>
                  <a:pt x="30208" y="10663"/>
                </a:cubicBezTo>
                <a:cubicBezTo>
                  <a:pt x="30202" y="10638"/>
                  <a:pt x="30179" y="10618"/>
                  <a:pt x="30151" y="10578"/>
                </a:cubicBezTo>
                <a:cubicBezTo>
                  <a:pt x="30123" y="10616"/>
                  <a:pt x="30093" y="10638"/>
                  <a:pt x="30094" y="10659"/>
                </a:cubicBezTo>
                <a:close/>
                <a:moveTo>
                  <a:pt x="8964" y="1848"/>
                </a:moveTo>
                <a:cubicBezTo>
                  <a:pt x="9000" y="1850"/>
                  <a:pt x="9028" y="1819"/>
                  <a:pt x="9017" y="1780"/>
                </a:cubicBezTo>
                <a:cubicBezTo>
                  <a:pt x="9013" y="1762"/>
                  <a:pt x="8984" y="1741"/>
                  <a:pt x="8965" y="1740"/>
                </a:cubicBezTo>
                <a:cubicBezTo>
                  <a:pt x="8934" y="1738"/>
                  <a:pt x="8894" y="1741"/>
                  <a:pt x="8896" y="1810"/>
                </a:cubicBezTo>
                <a:cubicBezTo>
                  <a:pt x="8912" y="1820"/>
                  <a:pt x="8937" y="1847"/>
                  <a:pt x="8964" y="1848"/>
                </a:cubicBezTo>
                <a:close/>
                <a:moveTo>
                  <a:pt x="11476" y="14855"/>
                </a:moveTo>
                <a:cubicBezTo>
                  <a:pt x="11472" y="14834"/>
                  <a:pt x="11440" y="14807"/>
                  <a:pt x="11416" y="14803"/>
                </a:cubicBezTo>
                <a:cubicBezTo>
                  <a:pt x="11382" y="14798"/>
                  <a:pt x="11356" y="14828"/>
                  <a:pt x="11365" y="14862"/>
                </a:cubicBezTo>
                <a:cubicBezTo>
                  <a:pt x="11371" y="14887"/>
                  <a:pt x="11396" y="14906"/>
                  <a:pt x="11426" y="14946"/>
                </a:cubicBezTo>
                <a:cubicBezTo>
                  <a:pt x="11452" y="14902"/>
                  <a:pt x="11480" y="14876"/>
                  <a:pt x="11476" y="14855"/>
                </a:cubicBezTo>
                <a:close/>
                <a:moveTo>
                  <a:pt x="11660" y="14804"/>
                </a:moveTo>
                <a:cubicBezTo>
                  <a:pt x="11638" y="14809"/>
                  <a:pt x="11623" y="14843"/>
                  <a:pt x="11605" y="14864"/>
                </a:cubicBezTo>
                <a:cubicBezTo>
                  <a:pt x="11627" y="14882"/>
                  <a:pt x="11647" y="14913"/>
                  <a:pt x="11670" y="14914"/>
                </a:cubicBezTo>
                <a:cubicBezTo>
                  <a:pt x="11690" y="14915"/>
                  <a:pt x="11711" y="14883"/>
                  <a:pt x="11750" y="14851"/>
                </a:cubicBezTo>
                <a:cubicBezTo>
                  <a:pt x="11706" y="14827"/>
                  <a:pt x="11680" y="14800"/>
                  <a:pt x="11660" y="14804"/>
                </a:cubicBezTo>
                <a:close/>
                <a:moveTo>
                  <a:pt x="11905" y="14802"/>
                </a:moveTo>
                <a:cubicBezTo>
                  <a:pt x="11869" y="14799"/>
                  <a:pt x="11843" y="14828"/>
                  <a:pt x="11853" y="14862"/>
                </a:cubicBezTo>
                <a:cubicBezTo>
                  <a:pt x="11860" y="14884"/>
                  <a:pt x="11891" y="14913"/>
                  <a:pt x="11913" y="14914"/>
                </a:cubicBezTo>
                <a:cubicBezTo>
                  <a:pt x="11934" y="14915"/>
                  <a:pt x="11956" y="14884"/>
                  <a:pt x="11996" y="14853"/>
                </a:cubicBezTo>
                <a:cubicBezTo>
                  <a:pt x="11952" y="14828"/>
                  <a:pt x="11930" y="14805"/>
                  <a:pt x="11905" y="14802"/>
                </a:cubicBezTo>
                <a:close/>
                <a:moveTo>
                  <a:pt x="12152" y="14805"/>
                </a:moveTo>
                <a:cubicBezTo>
                  <a:pt x="12130" y="14808"/>
                  <a:pt x="12113" y="14840"/>
                  <a:pt x="12093" y="14860"/>
                </a:cubicBezTo>
                <a:cubicBezTo>
                  <a:pt x="12113" y="14879"/>
                  <a:pt x="12131" y="14911"/>
                  <a:pt x="12153" y="14914"/>
                </a:cubicBezTo>
                <a:cubicBezTo>
                  <a:pt x="12173" y="14916"/>
                  <a:pt x="12197" y="14886"/>
                  <a:pt x="12237" y="14857"/>
                </a:cubicBezTo>
                <a:cubicBezTo>
                  <a:pt x="12196" y="14830"/>
                  <a:pt x="12172" y="14802"/>
                  <a:pt x="12152" y="14805"/>
                </a:cubicBezTo>
                <a:close/>
                <a:moveTo>
                  <a:pt x="8903" y="10909"/>
                </a:moveTo>
                <a:cubicBezTo>
                  <a:pt x="8906" y="10931"/>
                  <a:pt x="8939" y="10949"/>
                  <a:pt x="8959" y="10968"/>
                </a:cubicBezTo>
                <a:cubicBezTo>
                  <a:pt x="8978" y="10948"/>
                  <a:pt x="9011" y="10930"/>
                  <a:pt x="9014" y="10907"/>
                </a:cubicBezTo>
                <a:cubicBezTo>
                  <a:pt x="9016" y="10887"/>
                  <a:pt x="8986" y="10863"/>
                  <a:pt x="8956" y="10822"/>
                </a:cubicBezTo>
                <a:cubicBezTo>
                  <a:pt x="8929" y="10864"/>
                  <a:pt x="8900" y="10889"/>
                  <a:pt x="8903" y="10909"/>
                </a:cubicBezTo>
                <a:close/>
                <a:moveTo>
                  <a:pt x="9256" y="10910"/>
                </a:moveTo>
                <a:cubicBezTo>
                  <a:pt x="9254" y="10888"/>
                  <a:pt x="9221" y="10854"/>
                  <a:pt x="9202" y="10854"/>
                </a:cubicBezTo>
                <a:cubicBezTo>
                  <a:pt x="9182" y="10854"/>
                  <a:pt x="9148" y="10887"/>
                  <a:pt x="9145" y="10908"/>
                </a:cubicBezTo>
                <a:cubicBezTo>
                  <a:pt x="9143" y="10929"/>
                  <a:pt x="9173" y="10954"/>
                  <a:pt x="9200" y="10995"/>
                </a:cubicBezTo>
                <a:cubicBezTo>
                  <a:pt x="9229" y="10955"/>
                  <a:pt x="9258" y="10931"/>
                  <a:pt x="9256" y="10910"/>
                </a:cubicBezTo>
                <a:close/>
                <a:moveTo>
                  <a:pt x="9502" y="10910"/>
                </a:moveTo>
                <a:cubicBezTo>
                  <a:pt x="9500" y="10888"/>
                  <a:pt x="9467" y="10855"/>
                  <a:pt x="9446" y="10854"/>
                </a:cubicBezTo>
                <a:cubicBezTo>
                  <a:pt x="9427" y="10853"/>
                  <a:pt x="9394" y="10887"/>
                  <a:pt x="9391" y="10908"/>
                </a:cubicBezTo>
                <a:cubicBezTo>
                  <a:pt x="9388" y="10929"/>
                  <a:pt x="9417" y="10954"/>
                  <a:pt x="9444" y="10995"/>
                </a:cubicBezTo>
                <a:cubicBezTo>
                  <a:pt x="9473" y="10954"/>
                  <a:pt x="9504" y="10931"/>
                  <a:pt x="9502" y="10910"/>
                </a:cubicBezTo>
                <a:close/>
                <a:moveTo>
                  <a:pt x="9744" y="10910"/>
                </a:moveTo>
                <a:cubicBezTo>
                  <a:pt x="9742" y="10888"/>
                  <a:pt x="9709" y="10854"/>
                  <a:pt x="9690" y="10854"/>
                </a:cubicBezTo>
                <a:cubicBezTo>
                  <a:pt x="9670" y="10855"/>
                  <a:pt x="9636" y="10887"/>
                  <a:pt x="9634" y="10908"/>
                </a:cubicBezTo>
                <a:cubicBezTo>
                  <a:pt x="9631" y="10929"/>
                  <a:pt x="9661" y="10954"/>
                  <a:pt x="9688" y="10995"/>
                </a:cubicBezTo>
                <a:cubicBezTo>
                  <a:pt x="9716" y="10954"/>
                  <a:pt x="9746" y="10930"/>
                  <a:pt x="9744" y="10910"/>
                </a:cubicBezTo>
                <a:close/>
                <a:moveTo>
                  <a:pt x="9879" y="10907"/>
                </a:moveTo>
                <a:cubicBezTo>
                  <a:pt x="9882" y="10929"/>
                  <a:pt x="9914" y="10948"/>
                  <a:pt x="9933" y="10968"/>
                </a:cubicBezTo>
                <a:cubicBezTo>
                  <a:pt x="9953" y="10948"/>
                  <a:pt x="9986" y="10931"/>
                  <a:pt x="9989" y="10909"/>
                </a:cubicBezTo>
                <a:cubicBezTo>
                  <a:pt x="9992" y="10889"/>
                  <a:pt x="9963" y="10865"/>
                  <a:pt x="9935" y="10823"/>
                </a:cubicBezTo>
                <a:cubicBezTo>
                  <a:pt x="9907" y="10863"/>
                  <a:pt x="9877" y="10887"/>
                  <a:pt x="9879" y="10907"/>
                </a:cubicBezTo>
                <a:close/>
                <a:moveTo>
                  <a:pt x="10189" y="10854"/>
                </a:moveTo>
                <a:cubicBezTo>
                  <a:pt x="10167" y="10857"/>
                  <a:pt x="10134" y="10891"/>
                  <a:pt x="10135" y="10910"/>
                </a:cubicBezTo>
                <a:cubicBezTo>
                  <a:pt x="10136" y="10930"/>
                  <a:pt x="10170" y="10962"/>
                  <a:pt x="10191" y="10964"/>
                </a:cubicBezTo>
                <a:cubicBezTo>
                  <a:pt x="10212" y="10966"/>
                  <a:pt x="10235" y="10936"/>
                  <a:pt x="10275" y="10906"/>
                </a:cubicBezTo>
                <a:cubicBezTo>
                  <a:pt x="10234" y="10880"/>
                  <a:pt x="10209" y="10851"/>
                  <a:pt x="10189" y="10854"/>
                </a:cubicBezTo>
                <a:close/>
                <a:moveTo>
                  <a:pt x="8956" y="10608"/>
                </a:moveTo>
                <a:cubicBezTo>
                  <a:pt x="8935" y="10612"/>
                  <a:pt x="8903" y="10646"/>
                  <a:pt x="8903" y="10666"/>
                </a:cubicBezTo>
                <a:cubicBezTo>
                  <a:pt x="8904" y="10685"/>
                  <a:pt x="8939" y="10717"/>
                  <a:pt x="8961" y="10719"/>
                </a:cubicBezTo>
                <a:cubicBezTo>
                  <a:pt x="8981" y="10720"/>
                  <a:pt x="9005" y="10690"/>
                  <a:pt x="9045" y="10661"/>
                </a:cubicBezTo>
                <a:cubicBezTo>
                  <a:pt x="9002" y="10634"/>
                  <a:pt x="8977" y="10605"/>
                  <a:pt x="8956" y="10608"/>
                </a:cubicBezTo>
                <a:close/>
                <a:moveTo>
                  <a:pt x="9145" y="10664"/>
                </a:moveTo>
                <a:cubicBezTo>
                  <a:pt x="9148" y="10686"/>
                  <a:pt x="9182" y="10718"/>
                  <a:pt x="9202" y="10718"/>
                </a:cubicBezTo>
                <a:cubicBezTo>
                  <a:pt x="9221" y="10718"/>
                  <a:pt x="9254" y="10684"/>
                  <a:pt x="9256" y="10662"/>
                </a:cubicBezTo>
                <a:cubicBezTo>
                  <a:pt x="9258" y="10641"/>
                  <a:pt x="9228" y="10618"/>
                  <a:pt x="9200" y="10577"/>
                </a:cubicBezTo>
                <a:cubicBezTo>
                  <a:pt x="9172" y="10619"/>
                  <a:pt x="9143" y="10644"/>
                  <a:pt x="9145" y="10664"/>
                </a:cubicBezTo>
                <a:close/>
                <a:moveTo>
                  <a:pt x="9501" y="10661"/>
                </a:moveTo>
                <a:cubicBezTo>
                  <a:pt x="9497" y="10639"/>
                  <a:pt x="9463" y="10623"/>
                  <a:pt x="9443" y="10605"/>
                </a:cubicBezTo>
                <a:cubicBezTo>
                  <a:pt x="9424" y="10625"/>
                  <a:pt x="9393" y="10645"/>
                  <a:pt x="9391" y="10667"/>
                </a:cubicBezTo>
                <a:cubicBezTo>
                  <a:pt x="9389" y="10688"/>
                  <a:pt x="9420" y="10710"/>
                  <a:pt x="9450" y="10750"/>
                </a:cubicBezTo>
                <a:cubicBezTo>
                  <a:pt x="9476" y="10707"/>
                  <a:pt x="9505" y="10681"/>
                  <a:pt x="9501" y="10661"/>
                </a:cubicBezTo>
                <a:close/>
                <a:moveTo>
                  <a:pt x="9634" y="10660"/>
                </a:moveTo>
                <a:cubicBezTo>
                  <a:pt x="9635" y="10682"/>
                  <a:pt x="9666" y="10716"/>
                  <a:pt x="9686" y="10718"/>
                </a:cubicBezTo>
                <a:cubicBezTo>
                  <a:pt x="9705" y="10719"/>
                  <a:pt x="9740" y="10688"/>
                  <a:pt x="9743" y="10666"/>
                </a:cubicBezTo>
                <a:cubicBezTo>
                  <a:pt x="9747" y="10646"/>
                  <a:pt x="9719" y="10620"/>
                  <a:pt x="9694" y="10578"/>
                </a:cubicBezTo>
                <a:cubicBezTo>
                  <a:pt x="9663" y="10617"/>
                  <a:pt x="9633" y="10640"/>
                  <a:pt x="9634" y="10660"/>
                </a:cubicBezTo>
                <a:close/>
                <a:moveTo>
                  <a:pt x="9938" y="10609"/>
                </a:moveTo>
                <a:cubicBezTo>
                  <a:pt x="9917" y="10610"/>
                  <a:pt x="9886" y="10638"/>
                  <a:pt x="9879" y="10660"/>
                </a:cubicBezTo>
                <a:cubicBezTo>
                  <a:pt x="9868" y="10693"/>
                  <a:pt x="9894" y="10723"/>
                  <a:pt x="9929" y="10720"/>
                </a:cubicBezTo>
                <a:cubicBezTo>
                  <a:pt x="9954" y="10717"/>
                  <a:pt x="9977" y="10695"/>
                  <a:pt x="10020" y="10670"/>
                </a:cubicBezTo>
                <a:cubicBezTo>
                  <a:pt x="9981" y="10639"/>
                  <a:pt x="9959" y="10608"/>
                  <a:pt x="9938" y="10609"/>
                </a:cubicBezTo>
                <a:close/>
                <a:moveTo>
                  <a:pt x="10190" y="10608"/>
                </a:moveTo>
                <a:cubicBezTo>
                  <a:pt x="10169" y="10611"/>
                  <a:pt x="10136" y="10643"/>
                  <a:pt x="10135" y="10663"/>
                </a:cubicBezTo>
                <a:cubicBezTo>
                  <a:pt x="10134" y="10682"/>
                  <a:pt x="10168" y="10716"/>
                  <a:pt x="10189" y="10718"/>
                </a:cubicBezTo>
                <a:cubicBezTo>
                  <a:pt x="10210" y="10721"/>
                  <a:pt x="10234" y="10692"/>
                  <a:pt x="10275" y="10665"/>
                </a:cubicBezTo>
                <a:cubicBezTo>
                  <a:pt x="10235" y="10636"/>
                  <a:pt x="10211" y="10606"/>
                  <a:pt x="10190" y="10608"/>
                </a:cubicBezTo>
                <a:close/>
                <a:moveTo>
                  <a:pt x="10378" y="10660"/>
                </a:moveTo>
                <a:cubicBezTo>
                  <a:pt x="10379" y="10682"/>
                  <a:pt x="10410" y="10716"/>
                  <a:pt x="10430" y="10718"/>
                </a:cubicBezTo>
                <a:cubicBezTo>
                  <a:pt x="10449" y="10719"/>
                  <a:pt x="10483" y="10688"/>
                  <a:pt x="10487" y="10666"/>
                </a:cubicBezTo>
                <a:cubicBezTo>
                  <a:pt x="10490" y="10646"/>
                  <a:pt x="10463" y="10620"/>
                  <a:pt x="10437" y="10578"/>
                </a:cubicBezTo>
                <a:cubicBezTo>
                  <a:pt x="10407" y="10617"/>
                  <a:pt x="10376" y="10640"/>
                  <a:pt x="10378" y="10660"/>
                </a:cubicBezTo>
                <a:close/>
                <a:moveTo>
                  <a:pt x="10688" y="10611"/>
                </a:moveTo>
                <a:cubicBezTo>
                  <a:pt x="10667" y="10609"/>
                  <a:pt x="10633" y="10633"/>
                  <a:pt x="10624" y="10654"/>
                </a:cubicBezTo>
                <a:cubicBezTo>
                  <a:pt x="10610" y="10686"/>
                  <a:pt x="10632" y="10718"/>
                  <a:pt x="10667" y="10718"/>
                </a:cubicBezTo>
                <a:cubicBezTo>
                  <a:pt x="10691" y="10719"/>
                  <a:pt x="10716" y="10699"/>
                  <a:pt x="10761" y="10679"/>
                </a:cubicBezTo>
                <a:cubicBezTo>
                  <a:pt x="10726" y="10645"/>
                  <a:pt x="10708" y="10612"/>
                  <a:pt x="10688" y="10611"/>
                </a:cubicBezTo>
                <a:close/>
                <a:moveTo>
                  <a:pt x="10973" y="10660"/>
                </a:moveTo>
                <a:cubicBezTo>
                  <a:pt x="10969" y="10639"/>
                  <a:pt x="10936" y="10624"/>
                  <a:pt x="10915" y="10606"/>
                </a:cubicBezTo>
                <a:cubicBezTo>
                  <a:pt x="10898" y="10627"/>
                  <a:pt x="10868" y="10647"/>
                  <a:pt x="10867" y="10669"/>
                </a:cubicBezTo>
                <a:cubicBezTo>
                  <a:pt x="10866" y="10689"/>
                  <a:pt x="10897" y="10710"/>
                  <a:pt x="10929" y="10748"/>
                </a:cubicBezTo>
                <a:cubicBezTo>
                  <a:pt x="10952" y="10705"/>
                  <a:pt x="10978" y="10679"/>
                  <a:pt x="10973" y="10660"/>
                </a:cubicBezTo>
                <a:close/>
                <a:moveTo>
                  <a:pt x="9940" y="15533"/>
                </a:moveTo>
                <a:cubicBezTo>
                  <a:pt x="9899" y="15524"/>
                  <a:pt x="9871" y="15554"/>
                  <a:pt x="9877" y="15591"/>
                </a:cubicBezTo>
                <a:cubicBezTo>
                  <a:pt x="9881" y="15613"/>
                  <a:pt x="9912" y="15643"/>
                  <a:pt x="9933" y="15646"/>
                </a:cubicBezTo>
                <a:cubicBezTo>
                  <a:pt x="9954" y="15648"/>
                  <a:pt x="9979" y="15621"/>
                  <a:pt x="10019" y="15595"/>
                </a:cubicBezTo>
                <a:cubicBezTo>
                  <a:pt x="9982" y="15565"/>
                  <a:pt x="9963" y="15538"/>
                  <a:pt x="9940" y="15533"/>
                </a:cubicBezTo>
                <a:close/>
                <a:moveTo>
                  <a:pt x="18758" y="10671"/>
                </a:moveTo>
                <a:cubicBezTo>
                  <a:pt x="18759" y="10688"/>
                  <a:pt x="18797" y="10720"/>
                  <a:pt x="18808" y="10717"/>
                </a:cubicBezTo>
                <a:cubicBezTo>
                  <a:pt x="18831" y="10709"/>
                  <a:pt x="18862" y="10682"/>
                  <a:pt x="18864" y="10662"/>
                </a:cubicBezTo>
                <a:cubicBezTo>
                  <a:pt x="18865" y="10642"/>
                  <a:pt x="18834" y="10619"/>
                  <a:pt x="18803" y="10578"/>
                </a:cubicBezTo>
                <a:cubicBezTo>
                  <a:pt x="18779" y="10624"/>
                  <a:pt x="18757" y="10648"/>
                  <a:pt x="18758" y="10671"/>
                </a:cubicBezTo>
                <a:close/>
                <a:moveTo>
                  <a:pt x="19059" y="10610"/>
                </a:moveTo>
                <a:cubicBezTo>
                  <a:pt x="19038" y="10611"/>
                  <a:pt x="19017" y="10641"/>
                  <a:pt x="18996" y="10658"/>
                </a:cubicBezTo>
                <a:cubicBezTo>
                  <a:pt x="19013" y="10679"/>
                  <a:pt x="19027" y="10712"/>
                  <a:pt x="19048" y="10717"/>
                </a:cubicBezTo>
                <a:cubicBezTo>
                  <a:pt x="19068" y="10721"/>
                  <a:pt x="19094" y="10696"/>
                  <a:pt x="19137" y="10673"/>
                </a:cubicBezTo>
                <a:cubicBezTo>
                  <a:pt x="19100" y="10641"/>
                  <a:pt x="19079" y="10610"/>
                  <a:pt x="19059" y="10610"/>
                </a:cubicBezTo>
                <a:close/>
                <a:moveTo>
                  <a:pt x="19363" y="10666"/>
                </a:moveTo>
                <a:cubicBezTo>
                  <a:pt x="19361" y="10644"/>
                  <a:pt x="19329" y="10626"/>
                  <a:pt x="19311" y="10605"/>
                </a:cubicBezTo>
                <a:cubicBezTo>
                  <a:pt x="19291" y="10624"/>
                  <a:pt x="19258" y="10641"/>
                  <a:pt x="19254" y="10662"/>
                </a:cubicBezTo>
                <a:cubicBezTo>
                  <a:pt x="19251" y="10682"/>
                  <a:pt x="19280" y="10707"/>
                  <a:pt x="19307" y="10749"/>
                </a:cubicBezTo>
                <a:cubicBezTo>
                  <a:pt x="19335" y="10709"/>
                  <a:pt x="19365" y="10686"/>
                  <a:pt x="19363" y="10666"/>
                </a:cubicBezTo>
                <a:close/>
                <a:moveTo>
                  <a:pt x="19555" y="10609"/>
                </a:moveTo>
                <a:cubicBezTo>
                  <a:pt x="19533" y="10611"/>
                  <a:pt x="19501" y="10643"/>
                  <a:pt x="19500" y="10663"/>
                </a:cubicBezTo>
                <a:cubicBezTo>
                  <a:pt x="19499" y="10682"/>
                  <a:pt x="19532" y="10715"/>
                  <a:pt x="19554" y="10718"/>
                </a:cubicBezTo>
                <a:cubicBezTo>
                  <a:pt x="19574" y="10721"/>
                  <a:pt x="19598" y="10692"/>
                  <a:pt x="19639" y="10665"/>
                </a:cubicBezTo>
                <a:cubicBezTo>
                  <a:pt x="19599" y="10637"/>
                  <a:pt x="19575" y="10607"/>
                  <a:pt x="19555" y="10609"/>
                </a:cubicBezTo>
                <a:close/>
                <a:moveTo>
                  <a:pt x="19743" y="10658"/>
                </a:moveTo>
                <a:cubicBezTo>
                  <a:pt x="19743" y="10679"/>
                  <a:pt x="19772" y="10715"/>
                  <a:pt x="19792" y="10717"/>
                </a:cubicBezTo>
                <a:cubicBezTo>
                  <a:pt x="19811" y="10719"/>
                  <a:pt x="19846" y="10689"/>
                  <a:pt x="19851" y="10669"/>
                </a:cubicBezTo>
                <a:cubicBezTo>
                  <a:pt x="19855" y="10648"/>
                  <a:pt x="19829" y="10622"/>
                  <a:pt x="19805" y="10579"/>
                </a:cubicBezTo>
                <a:cubicBezTo>
                  <a:pt x="19774" y="10616"/>
                  <a:pt x="19742" y="10637"/>
                  <a:pt x="19743" y="10658"/>
                </a:cubicBezTo>
                <a:close/>
                <a:moveTo>
                  <a:pt x="20097" y="10661"/>
                </a:moveTo>
                <a:cubicBezTo>
                  <a:pt x="20093" y="10640"/>
                  <a:pt x="20059" y="10624"/>
                  <a:pt x="20039" y="10605"/>
                </a:cubicBezTo>
                <a:cubicBezTo>
                  <a:pt x="20020" y="10626"/>
                  <a:pt x="19989" y="10645"/>
                  <a:pt x="19988" y="10667"/>
                </a:cubicBezTo>
                <a:cubicBezTo>
                  <a:pt x="19986" y="10687"/>
                  <a:pt x="20016" y="10710"/>
                  <a:pt x="20046" y="10749"/>
                </a:cubicBezTo>
                <a:cubicBezTo>
                  <a:pt x="20072" y="10707"/>
                  <a:pt x="20100" y="10681"/>
                  <a:pt x="20097" y="10661"/>
                </a:cubicBezTo>
                <a:close/>
                <a:moveTo>
                  <a:pt x="20230" y="10667"/>
                </a:moveTo>
                <a:cubicBezTo>
                  <a:pt x="20234" y="10688"/>
                  <a:pt x="20268" y="10718"/>
                  <a:pt x="20289" y="10717"/>
                </a:cubicBezTo>
                <a:cubicBezTo>
                  <a:pt x="20307" y="10717"/>
                  <a:pt x="20338" y="10681"/>
                  <a:pt x="20339" y="10660"/>
                </a:cubicBezTo>
                <a:cubicBezTo>
                  <a:pt x="20340" y="10639"/>
                  <a:pt x="20310" y="10617"/>
                  <a:pt x="20280" y="10578"/>
                </a:cubicBezTo>
                <a:cubicBezTo>
                  <a:pt x="20255" y="10621"/>
                  <a:pt x="20227" y="10646"/>
                  <a:pt x="20230" y="10667"/>
                </a:cubicBezTo>
                <a:close/>
                <a:moveTo>
                  <a:pt x="20547" y="10609"/>
                </a:moveTo>
                <a:cubicBezTo>
                  <a:pt x="20525" y="10610"/>
                  <a:pt x="20503" y="10640"/>
                  <a:pt x="20482" y="10658"/>
                </a:cubicBezTo>
                <a:cubicBezTo>
                  <a:pt x="20499" y="10679"/>
                  <a:pt x="20514" y="10713"/>
                  <a:pt x="20536" y="10718"/>
                </a:cubicBezTo>
                <a:cubicBezTo>
                  <a:pt x="20555" y="10723"/>
                  <a:pt x="20582" y="10696"/>
                  <a:pt x="20626" y="10673"/>
                </a:cubicBezTo>
                <a:cubicBezTo>
                  <a:pt x="20588" y="10640"/>
                  <a:pt x="20567" y="10608"/>
                  <a:pt x="20547" y="10609"/>
                </a:cubicBezTo>
                <a:close/>
                <a:moveTo>
                  <a:pt x="20791" y="10609"/>
                </a:moveTo>
                <a:cubicBezTo>
                  <a:pt x="20770" y="10609"/>
                  <a:pt x="20738" y="10637"/>
                  <a:pt x="20730" y="10659"/>
                </a:cubicBezTo>
                <a:cubicBezTo>
                  <a:pt x="20719" y="10692"/>
                  <a:pt x="20744" y="10722"/>
                  <a:pt x="20779" y="10720"/>
                </a:cubicBezTo>
                <a:cubicBezTo>
                  <a:pt x="20804" y="10718"/>
                  <a:pt x="20827" y="10696"/>
                  <a:pt x="20871" y="10672"/>
                </a:cubicBezTo>
                <a:cubicBezTo>
                  <a:pt x="20833" y="10640"/>
                  <a:pt x="20812" y="10609"/>
                  <a:pt x="20791" y="10609"/>
                </a:cubicBezTo>
                <a:close/>
                <a:moveTo>
                  <a:pt x="21027" y="10608"/>
                </a:moveTo>
                <a:cubicBezTo>
                  <a:pt x="21005" y="10612"/>
                  <a:pt x="20988" y="10646"/>
                  <a:pt x="20969" y="10666"/>
                </a:cubicBezTo>
                <a:cubicBezTo>
                  <a:pt x="20990" y="10685"/>
                  <a:pt x="21009" y="10716"/>
                  <a:pt x="21031" y="10718"/>
                </a:cubicBezTo>
                <a:cubicBezTo>
                  <a:pt x="21052" y="10720"/>
                  <a:pt x="21075" y="10690"/>
                  <a:pt x="21114" y="10661"/>
                </a:cubicBezTo>
                <a:cubicBezTo>
                  <a:pt x="21072" y="10634"/>
                  <a:pt x="21047" y="10605"/>
                  <a:pt x="21027" y="10608"/>
                </a:cubicBezTo>
                <a:close/>
                <a:moveTo>
                  <a:pt x="21219" y="10668"/>
                </a:moveTo>
                <a:cubicBezTo>
                  <a:pt x="21223" y="10689"/>
                  <a:pt x="21259" y="10720"/>
                  <a:pt x="21278" y="10718"/>
                </a:cubicBezTo>
                <a:cubicBezTo>
                  <a:pt x="21298" y="10715"/>
                  <a:pt x="21328" y="10680"/>
                  <a:pt x="21328" y="10659"/>
                </a:cubicBezTo>
                <a:cubicBezTo>
                  <a:pt x="21329" y="10638"/>
                  <a:pt x="21297" y="10616"/>
                  <a:pt x="21266" y="10578"/>
                </a:cubicBezTo>
                <a:cubicBezTo>
                  <a:pt x="21242" y="10621"/>
                  <a:pt x="21215" y="10648"/>
                  <a:pt x="21219" y="10668"/>
                </a:cubicBezTo>
                <a:close/>
                <a:moveTo>
                  <a:pt x="20099" y="14620"/>
                </a:moveTo>
                <a:cubicBezTo>
                  <a:pt x="20106" y="14581"/>
                  <a:pt x="20078" y="14551"/>
                  <a:pt x="20040" y="14557"/>
                </a:cubicBezTo>
                <a:cubicBezTo>
                  <a:pt x="20018" y="14561"/>
                  <a:pt x="19989" y="14592"/>
                  <a:pt x="19986" y="14614"/>
                </a:cubicBezTo>
                <a:cubicBezTo>
                  <a:pt x="19983" y="14634"/>
                  <a:pt x="20011" y="14659"/>
                  <a:pt x="20037" y="14698"/>
                </a:cubicBezTo>
                <a:cubicBezTo>
                  <a:pt x="20067" y="14662"/>
                  <a:pt x="20094" y="14643"/>
                  <a:pt x="20099" y="14620"/>
                </a:cubicBezTo>
                <a:close/>
                <a:moveTo>
                  <a:pt x="21329" y="10907"/>
                </a:moveTo>
                <a:cubicBezTo>
                  <a:pt x="21325" y="10886"/>
                  <a:pt x="21291" y="10854"/>
                  <a:pt x="21271" y="10854"/>
                </a:cubicBezTo>
                <a:cubicBezTo>
                  <a:pt x="21252" y="10855"/>
                  <a:pt x="21220" y="10890"/>
                  <a:pt x="21219" y="10911"/>
                </a:cubicBezTo>
                <a:cubicBezTo>
                  <a:pt x="21217" y="10932"/>
                  <a:pt x="21247" y="10955"/>
                  <a:pt x="21276" y="10995"/>
                </a:cubicBezTo>
                <a:cubicBezTo>
                  <a:pt x="21303" y="10953"/>
                  <a:pt x="21332" y="10927"/>
                  <a:pt x="21329" y="10907"/>
                </a:cubicBezTo>
                <a:close/>
                <a:moveTo>
                  <a:pt x="21572" y="10910"/>
                </a:moveTo>
                <a:cubicBezTo>
                  <a:pt x="21570" y="10888"/>
                  <a:pt x="21541" y="10857"/>
                  <a:pt x="21519" y="10853"/>
                </a:cubicBezTo>
                <a:cubicBezTo>
                  <a:pt x="21482" y="10845"/>
                  <a:pt x="21451" y="10873"/>
                  <a:pt x="21459" y="10913"/>
                </a:cubicBezTo>
                <a:cubicBezTo>
                  <a:pt x="21464" y="10937"/>
                  <a:pt x="21491" y="10956"/>
                  <a:pt x="21519" y="10993"/>
                </a:cubicBezTo>
                <a:cubicBezTo>
                  <a:pt x="21546" y="10954"/>
                  <a:pt x="21574" y="10931"/>
                  <a:pt x="21572" y="10910"/>
                </a:cubicBezTo>
                <a:close/>
                <a:moveTo>
                  <a:pt x="21715" y="10904"/>
                </a:moveTo>
                <a:cubicBezTo>
                  <a:pt x="21708" y="10943"/>
                  <a:pt x="21737" y="10973"/>
                  <a:pt x="21775" y="10965"/>
                </a:cubicBezTo>
                <a:cubicBezTo>
                  <a:pt x="21797" y="10961"/>
                  <a:pt x="21825" y="10929"/>
                  <a:pt x="21828" y="10907"/>
                </a:cubicBezTo>
                <a:cubicBezTo>
                  <a:pt x="21830" y="10887"/>
                  <a:pt x="21801" y="10863"/>
                  <a:pt x="21775" y="10825"/>
                </a:cubicBezTo>
                <a:cubicBezTo>
                  <a:pt x="21746" y="10862"/>
                  <a:pt x="21719" y="10881"/>
                  <a:pt x="21715" y="10904"/>
                </a:cubicBezTo>
                <a:close/>
                <a:moveTo>
                  <a:pt x="22074" y="10912"/>
                </a:moveTo>
                <a:cubicBezTo>
                  <a:pt x="22081" y="10872"/>
                  <a:pt x="22050" y="10845"/>
                  <a:pt x="22013" y="10853"/>
                </a:cubicBezTo>
                <a:cubicBezTo>
                  <a:pt x="21991" y="10857"/>
                  <a:pt x="21963" y="10889"/>
                  <a:pt x="21961" y="10911"/>
                </a:cubicBezTo>
                <a:cubicBezTo>
                  <a:pt x="21960" y="10932"/>
                  <a:pt x="21989" y="10955"/>
                  <a:pt x="22015" y="10993"/>
                </a:cubicBezTo>
                <a:cubicBezTo>
                  <a:pt x="22044" y="10956"/>
                  <a:pt x="22070" y="10936"/>
                  <a:pt x="22074" y="10912"/>
                </a:cubicBezTo>
                <a:close/>
                <a:moveTo>
                  <a:pt x="22260" y="10853"/>
                </a:moveTo>
                <a:cubicBezTo>
                  <a:pt x="22238" y="10856"/>
                  <a:pt x="22207" y="10885"/>
                  <a:pt x="22203" y="10907"/>
                </a:cubicBezTo>
                <a:cubicBezTo>
                  <a:pt x="22197" y="10945"/>
                  <a:pt x="22227" y="10973"/>
                  <a:pt x="22266" y="10966"/>
                </a:cubicBezTo>
                <a:cubicBezTo>
                  <a:pt x="22289" y="10961"/>
                  <a:pt x="22308" y="10934"/>
                  <a:pt x="22344" y="10904"/>
                </a:cubicBezTo>
                <a:cubicBezTo>
                  <a:pt x="22305" y="10878"/>
                  <a:pt x="22280" y="10850"/>
                  <a:pt x="22260" y="10853"/>
                </a:cubicBezTo>
                <a:close/>
                <a:moveTo>
                  <a:pt x="29654" y="10863"/>
                </a:moveTo>
                <a:cubicBezTo>
                  <a:pt x="29632" y="10864"/>
                  <a:pt x="29611" y="10895"/>
                  <a:pt x="29590" y="10913"/>
                </a:cubicBezTo>
                <a:cubicBezTo>
                  <a:pt x="29609" y="10934"/>
                  <a:pt x="29625" y="10967"/>
                  <a:pt x="29648" y="10973"/>
                </a:cubicBezTo>
                <a:cubicBezTo>
                  <a:pt x="29667" y="10978"/>
                  <a:pt x="29693" y="10950"/>
                  <a:pt x="29736" y="10925"/>
                </a:cubicBezTo>
                <a:cubicBezTo>
                  <a:pt x="29697" y="10894"/>
                  <a:pt x="29675" y="10863"/>
                  <a:pt x="29654" y="10863"/>
                </a:cubicBezTo>
                <a:close/>
                <a:moveTo>
                  <a:pt x="12898" y="2961"/>
                </a:moveTo>
                <a:cubicBezTo>
                  <a:pt x="12858" y="2956"/>
                  <a:pt x="12829" y="2986"/>
                  <a:pt x="12839" y="3024"/>
                </a:cubicBezTo>
                <a:cubicBezTo>
                  <a:pt x="12844" y="3046"/>
                  <a:pt x="12877" y="3073"/>
                  <a:pt x="12899" y="3075"/>
                </a:cubicBezTo>
                <a:cubicBezTo>
                  <a:pt x="12920" y="3076"/>
                  <a:pt x="12943" y="3047"/>
                  <a:pt x="12981" y="3019"/>
                </a:cubicBezTo>
                <a:cubicBezTo>
                  <a:pt x="12942" y="2991"/>
                  <a:pt x="12921" y="2964"/>
                  <a:pt x="12898" y="2961"/>
                </a:cubicBezTo>
                <a:close/>
                <a:moveTo>
                  <a:pt x="20531" y="15405"/>
                </a:moveTo>
                <a:cubicBezTo>
                  <a:pt x="20569" y="15407"/>
                  <a:pt x="20598" y="15377"/>
                  <a:pt x="20586" y="15338"/>
                </a:cubicBezTo>
                <a:cubicBezTo>
                  <a:pt x="20579" y="15317"/>
                  <a:pt x="20545" y="15292"/>
                  <a:pt x="20523" y="15292"/>
                </a:cubicBezTo>
                <a:cubicBezTo>
                  <a:pt x="20503" y="15291"/>
                  <a:pt x="20482" y="15322"/>
                  <a:pt x="20445" y="15351"/>
                </a:cubicBezTo>
                <a:cubicBezTo>
                  <a:pt x="20485" y="15377"/>
                  <a:pt x="20507" y="15403"/>
                  <a:pt x="20531" y="15405"/>
                </a:cubicBezTo>
                <a:close/>
                <a:moveTo>
                  <a:pt x="20227" y="15343"/>
                </a:moveTo>
                <a:cubicBezTo>
                  <a:pt x="20221" y="15382"/>
                  <a:pt x="20251" y="15412"/>
                  <a:pt x="20289" y="15404"/>
                </a:cubicBezTo>
                <a:cubicBezTo>
                  <a:pt x="20311" y="15399"/>
                  <a:pt x="20339" y="15366"/>
                  <a:pt x="20341" y="15345"/>
                </a:cubicBezTo>
                <a:cubicBezTo>
                  <a:pt x="20342" y="15324"/>
                  <a:pt x="20313" y="15301"/>
                  <a:pt x="20287" y="15263"/>
                </a:cubicBezTo>
                <a:cubicBezTo>
                  <a:pt x="20258" y="15300"/>
                  <a:pt x="20231" y="15320"/>
                  <a:pt x="20227" y="15343"/>
                </a:cubicBezTo>
                <a:close/>
                <a:moveTo>
                  <a:pt x="20043" y="15291"/>
                </a:moveTo>
                <a:cubicBezTo>
                  <a:pt x="20021" y="15293"/>
                  <a:pt x="19990" y="15322"/>
                  <a:pt x="19986" y="15344"/>
                </a:cubicBezTo>
                <a:cubicBezTo>
                  <a:pt x="19978" y="15381"/>
                  <a:pt x="20006" y="15412"/>
                  <a:pt x="20046" y="15404"/>
                </a:cubicBezTo>
                <a:cubicBezTo>
                  <a:pt x="20070" y="15399"/>
                  <a:pt x="20089" y="15373"/>
                  <a:pt x="20126" y="15344"/>
                </a:cubicBezTo>
                <a:cubicBezTo>
                  <a:pt x="20087" y="15318"/>
                  <a:pt x="20064" y="15289"/>
                  <a:pt x="20043" y="15291"/>
                </a:cubicBezTo>
                <a:close/>
                <a:moveTo>
                  <a:pt x="8648" y="11153"/>
                </a:moveTo>
                <a:cubicBezTo>
                  <a:pt x="8651" y="11174"/>
                  <a:pt x="8685" y="11207"/>
                  <a:pt x="8704" y="11206"/>
                </a:cubicBezTo>
                <a:cubicBezTo>
                  <a:pt x="8724" y="11204"/>
                  <a:pt x="8756" y="11171"/>
                  <a:pt x="8758" y="11149"/>
                </a:cubicBezTo>
                <a:cubicBezTo>
                  <a:pt x="8759" y="11129"/>
                  <a:pt x="8729" y="11106"/>
                  <a:pt x="8699" y="11066"/>
                </a:cubicBezTo>
                <a:cubicBezTo>
                  <a:pt x="8673" y="11108"/>
                  <a:pt x="8645" y="11133"/>
                  <a:pt x="8648" y="11153"/>
                </a:cubicBezTo>
                <a:close/>
                <a:moveTo>
                  <a:pt x="8961" y="11096"/>
                </a:moveTo>
                <a:cubicBezTo>
                  <a:pt x="8939" y="11098"/>
                  <a:pt x="8905" y="11129"/>
                  <a:pt x="8903" y="11150"/>
                </a:cubicBezTo>
                <a:cubicBezTo>
                  <a:pt x="8902" y="11169"/>
                  <a:pt x="8935" y="11203"/>
                  <a:pt x="8956" y="11207"/>
                </a:cubicBezTo>
                <a:cubicBezTo>
                  <a:pt x="8977" y="11210"/>
                  <a:pt x="9002" y="11182"/>
                  <a:pt x="9044" y="11156"/>
                </a:cubicBezTo>
                <a:cubicBezTo>
                  <a:pt x="9004" y="11125"/>
                  <a:pt x="8981" y="11095"/>
                  <a:pt x="8961" y="11096"/>
                </a:cubicBezTo>
                <a:close/>
                <a:moveTo>
                  <a:pt x="9202" y="11096"/>
                </a:moveTo>
                <a:cubicBezTo>
                  <a:pt x="9180" y="11099"/>
                  <a:pt x="9161" y="11131"/>
                  <a:pt x="9141" y="11151"/>
                </a:cubicBezTo>
                <a:cubicBezTo>
                  <a:pt x="9161" y="11171"/>
                  <a:pt x="9179" y="11204"/>
                  <a:pt x="9201" y="11207"/>
                </a:cubicBezTo>
                <a:cubicBezTo>
                  <a:pt x="9221" y="11210"/>
                  <a:pt x="9246" y="11181"/>
                  <a:pt x="9287" y="11153"/>
                </a:cubicBezTo>
                <a:cubicBezTo>
                  <a:pt x="9247" y="11124"/>
                  <a:pt x="9223" y="11094"/>
                  <a:pt x="9202" y="11096"/>
                </a:cubicBezTo>
                <a:close/>
                <a:moveTo>
                  <a:pt x="9446" y="11207"/>
                </a:moveTo>
                <a:cubicBezTo>
                  <a:pt x="9468" y="11204"/>
                  <a:pt x="9486" y="11171"/>
                  <a:pt x="9506" y="11151"/>
                </a:cubicBezTo>
                <a:cubicBezTo>
                  <a:pt x="9485" y="11131"/>
                  <a:pt x="9467" y="11099"/>
                  <a:pt x="9445" y="11096"/>
                </a:cubicBezTo>
                <a:cubicBezTo>
                  <a:pt x="9424" y="11094"/>
                  <a:pt x="9400" y="11124"/>
                  <a:pt x="9360" y="11153"/>
                </a:cubicBezTo>
                <a:cubicBezTo>
                  <a:pt x="9401" y="11181"/>
                  <a:pt x="9426" y="11210"/>
                  <a:pt x="9446" y="11207"/>
                </a:cubicBezTo>
                <a:close/>
                <a:moveTo>
                  <a:pt x="9686" y="11097"/>
                </a:moveTo>
                <a:cubicBezTo>
                  <a:pt x="9665" y="11101"/>
                  <a:pt x="9649" y="11134"/>
                  <a:pt x="9630" y="11155"/>
                </a:cubicBezTo>
                <a:cubicBezTo>
                  <a:pt x="9651" y="11173"/>
                  <a:pt x="9671" y="11204"/>
                  <a:pt x="9693" y="11206"/>
                </a:cubicBezTo>
                <a:cubicBezTo>
                  <a:pt x="9713" y="11208"/>
                  <a:pt x="9735" y="11178"/>
                  <a:pt x="9775" y="11148"/>
                </a:cubicBezTo>
                <a:cubicBezTo>
                  <a:pt x="9732" y="11121"/>
                  <a:pt x="9706" y="11093"/>
                  <a:pt x="9686" y="11097"/>
                </a:cubicBezTo>
                <a:close/>
                <a:moveTo>
                  <a:pt x="9989" y="11156"/>
                </a:moveTo>
                <a:cubicBezTo>
                  <a:pt x="9987" y="11134"/>
                  <a:pt x="9956" y="11114"/>
                  <a:pt x="9938" y="11093"/>
                </a:cubicBezTo>
                <a:cubicBezTo>
                  <a:pt x="9917" y="11111"/>
                  <a:pt x="9884" y="11127"/>
                  <a:pt x="9880" y="11149"/>
                </a:cubicBezTo>
                <a:cubicBezTo>
                  <a:pt x="9876" y="11169"/>
                  <a:pt x="9903" y="11195"/>
                  <a:pt x="9928" y="11237"/>
                </a:cubicBezTo>
                <a:cubicBezTo>
                  <a:pt x="9959" y="11198"/>
                  <a:pt x="9990" y="11176"/>
                  <a:pt x="9989" y="11156"/>
                </a:cubicBezTo>
                <a:close/>
                <a:moveTo>
                  <a:pt x="10192" y="11097"/>
                </a:moveTo>
                <a:cubicBezTo>
                  <a:pt x="10171" y="11098"/>
                  <a:pt x="10137" y="11129"/>
                  <a:pt x="10136" y="11150"/>
                </a:cubicBezTo>
                <a:cubicBezTo>
                  <a:pt x="10134" y="11168"/>
                  <a:pt x="10166" y="11203"/>
                  <a:pt x="10187" y="11206"/>
                </a:cubicBezTo>
                <a:cubicBezTo>
                  <a:pt x="10208" y="11209"/>
                  <a:pt x="10233" y="11181"/>
                  <a:pt x="10275" y="11156"/>
                </a:cubicBezTo>
                <a:cubicBezTo>
                  <a:pt x="10236" y="11126"/>
                  <a:pt x="10213" y="11095"/>
                  <a:pt x="10192" y="11097"/>
                </a:cubicBezTo>
                <a:close/>
                <a:moveTo>
                  <a:pt x="10443" y="11098"/>
                </a:moveTo>
                <a:cubicBezTo>
                  <a:pt x="10421" y="11096"/>
                  <a:pt x="10387" y="11121"/>
                  <a:pt x="10378" y="11142"/>
                </a:cubicBezTo>
                <a:cubicBezTo>
                  <a:pt x="10363" y="11175"/>
                  <a:pt x="10387" y="11205"/>
                  <a:pt x="10422" y="11206"/>
                </a:cubicBezTo>
                <a:cubicBezTo>
                  <a:pt x="10446" y="11207"/>
                  <a:pt x="10471" y="11188"/>
                  <a:pt x="10517" y="11169"/>
                </a:cubicBezTo>
                <a:cubicBezTo>
                  <a:pt x="10481" y="11133"/>
                  <a:pt x="10463" y="11099"/>
                  <a:pt x="10443" y="11098"/>
                </a:cubicBezTo>
                <a:close/>
                <a:moveTo>
                  <a:pt x="10623" y="11153"/>
                </a:moveTo>
                <a:cubicBezTo>
                  <a:pt x="10626" y="11174"/>
                  <a:pt x="10660" y="11207"/>
                  <a:pt x="10679" y="11206"/>
                </a:cubicBezTo>
                <a:cubicBezTo>
                  <a:pt x="10699" y="11204"/>
                  <a:pt x="10731" y="11171"/>
                  <a:pt x="10733" y="11149"/>
                </a:cubicBezTo>
                <a:cubicBezTo>
                  <a:pt x="10734" y="11129"/>
                  <a:pt x="10704" y="11106"/>
                  <a:pt x="10674" y="11066"/>
                </a:cubicBezTo>
                <a:cubicBezTo>
                  <a:pt x="10648" y="11108"/>
                  <a:pt x="10620" y="11133"/>
                  <a:pt x="10623" y="11153"/>
                </a:cubicBezTo>
                <a:close/>
                <a:moveTo>
                  <a:pt x="10920" y="11097"/>
                </a:moveTo>
                <a:cubicBezTo>
                  <a:pt x="10899" y="11100"/>
                  <a:pt x="10881" y="11133"/>
                  <a:pt x="10862" y="11152"/>
                </a:cubicBezTo>
                <a:cubicBezTo>
                  <a:pt x="10882" y="11171"/>
                  <a:pt x="10900" y="11203"/>
                  <a:pt x="10922" y="11206"/>
                </a:cubicBezTo>
                <a:cubicBezTo>
                  <a:pt x="10942" y="11208"/>
                  <a:pt x="10965" y="11179"/>
                  <a:pt x="11005" y="11151"/>
                </a:cubicBezTo>
                <a:cubicBezTo>
                  <a:pt x="10964" y="11123"/>
                  <a:pt x="10940" y="11094"/>
                  <a:pt x="10920" y="11097"/>
                </a:cubicBezTo>
                <a:close/>
                <a:moveTo>
                  <a:pt x="11167" y="11097"/>
                </a:moveTo>
                <a:cubicBezTo>
                  <a:pt x="11145" y="11099"/>
                  <a:pt x="11113" y="11131"/>
                  <a:pt x="11112" y="11151"/>
                </a:cubicBezTo>
                <a:cubicBezTo>
                  <a:pt x="11111" y="11170"/>
                  <a:pt x="11144" y="11203"/>
                  <a:pt x="11165" y="11205"/>
                </a:cubicBezTo>
                <a:cubicBezTo>
                  <a:pt x="11185" y="11208"/>
                  <a:pt x="11209" y="11180"/>
                  <a:pt x="11250" y="11153"/>
                </a:cubicBezTo>
                <a:cubicBezTo>
                  <a:pt x="11210" y="11125"/>
                  <a:pt x="11187" y="11095"/>
                  <a:pt x="11167" y="11097"/>
                </a:cubicBezTo>
                <a:close/>
                <a:moveTo>
                  <a:pt x="19740" y="14852"/>
                </a:moveTo>
                <a:cubicBezTo>
                  <a:pt x="19731" y="14891"/>
                  <a:pt x="19759" y="14921"/>
                  <a:pt x="19797" y="14916"/>
                </a:cubicBezTo>
                <a:cubicBezTo>
                  <a:pt x="19819" y="14913"/>
                  <a:pt x="19849" y="14882"/>
                  <a:pt x="19852" y="14860"/>
                </a:cubicBezTo>
                <a:cubicBezTo>
                  <a:pt x="19856" y="14840"/>
                  <a:pt x="19828" y="14815"/>
                  <a:pt x="19804" y="14775"/>
                </a:cubicBezTo>
                <a:cubicBezTo>
                  <a:pt x="19773" y="14811"/>
                  <a:pt x="19746" y="14829"/>
                  <a:pt x="19740" y="14852"/>
                </a:cubicBezTo>
                <a:close/>
                <a:moveTo>
                  <a:pt x="20043" y="14803"/>
                </a:moveTo>
                <a:cubicBezTo>
                  <a:pt x="20021" y="14805"/>
                  <a:pt x="19990" y="14834"/>
                  <a:pt x="19986" y="14856"/>
                </a:cubicBezTo>
                <a:cubicBezTo>
                  <a:pt x="19979" y="14893"/>
                  <a:pt x="20006" y="14924"/>
                  <a:pt x="20046" y="14916"/>
                </a:cubicBezTo>
                <a:cubicBezTo>
                  <a:pt x="20070" y="14911"/>
                  <a:pt x="20089" y="14885"/>
                  <a:pt x="20126" y="14856"/>
                </a:cubicBezTo>
                <a:cubicBezTo>
                  <a:pt x="20087" y="14830"/>
                  <a:pt x="20064" y="14801"/>
                  <a:pt x="20043" y="14803"/>
                </a:cubicBezTo>
                <a:close/>
                <a:moveTo>
                  <a:pt x="10378" y="10906"/>
                </a:moveTo>
                <a:cubicBezTo>
                  <a:pt x="10379" y="10928"/>
                  <a:pt x="10411" y="10947"/>
                  <a:pt x="10430" y="10968"/>
                </a:cubicBezTo>
                <a:cubicBezTo>
                  <a:pt x="10450" y="10949"/>
                  <a:pt x="10483" y="10932"/>
                  <a:pt x="10487" y="10910"/>
                </a:cubicBezTo>
                <a:cubicBezTo>
                  <a:pt x="10490" y="10891"/>
                  <a:pt x="10463" y="10865"/>
                  <a:pt x="10437" y="10823"/>
                </a:cubicBezTo>
                <a:cubicBezTo>
                  <a:pt x="10406" y="10863"/>
                  <a:pt x="10376" y="10886"/>
                  <a:pt x="10378" y="10906"/>
                </a:cubicBezTo>
                <a:close/>
                <a:moveTo>
                  <a:pt x="10733" y="10910"/>
                </a:moveTo>
                <a:cubicBezTo>
                  <a:pt x="10731" y="10888"/>
                  <a:pt x="10698" y="10855"/>
                  <a:pt x="10678" y="10855"/>
                </a:cubicBezTo>
                <a:cubicBezTo>
                  <a:pt x="10659" y="10854"/>
                  <a:pt x="10626" y="10887"/>
                  <a:pt x="10623" y="10908"/>
                </a:cubicBezTo>
                <a:cubicBezTo>
                  <a:pt x="10620" y="10929"/>
                  <a:pt x="10649" y="10953"/>
                  <a:pt x="10676" y="10994"/>
                </a:cubicBezTo>
                <a:cubicBezTo>
                  <a:pt x="10705" y="10954"/>
                  <a:pt x="10735" y="10930"/>
                  <a:pt x="10733" y="10910"/>
                </a:cubicBezTo>
                <a:close/>
                <a:moveTo>
                  <a:pt x="10919" y="10855"/>
                </a:moveTo>
                <a:cubicBezTo>
                  <a:pt x="10898" y="10858"/>
                  <a:pt x="10881" y="10891"/>
                  <a:pt x="10862" y="10911"/>
                </a:cubicBezTo>
                <a:cubicBezTo>
                  <a:pt x="10882" y="10929"/>
                  <a:pt x="10901" y="10961"/>
                  <a:pt x="10923" y="10963"/>
                </a:cubicBezTo>
                <a:cubicBezTo>
                  <a:pt x="10943" y="10965"/>
                  <a:pt x="10966" y="10935"/>
                  <a:pt x="11006" y="10905"/>
                </a:cubicBezTo>
                <a:cubicBezTo>
                  <a:pt x="10964" y="10879"/>
                  <a:pt x="10939" y="10851"/>
                  <a:pt x="10919" y="10855"/>
                </a:cubicBezTo>
                <a:close/>
                <a:moveTo>
                  <a:pt x="11162" y="10855"/>
                </a:moveTo>
                <a:cubicBezTo>
                  <a:pt x="11142" y="10859"/>
                  <a:pt x="11111" y="10893"/>
                  <a:pt x="11112" y="10912"/>
                </a:cubicBezTo>
                <a:cubicBezTo>
                  <a:pt x="11114" y="10932"/>
                  <a:pt x="11148" y="10962"/>
                  <a:pt x="11169" y="10963"/>
                </a:cubicBezTo>
                <a:cubicBezTo>
                  <a:pt x="11190" y="10964"/>
                  <a:pt x="11212" y="10933"/>
                  <a:pt x="11250" y="10903"/>
                </a:cubicBezTo>
                <a:cubicBezTo>
                  <a:pt x="11208" y="10878"/>
                  <a:pt x="11182" y="10852"/>
                  <a:pt x="11162" y="10855"/>
                </a:cubicBezTo>
                <a:close/>
                <a:moveTo>
                  <a:pt x="11422" y="10855"/>
                </a:moveTo>
                <a:cubicBezTo>
                  <a:pt x="11401" y="10857"/>
                  <a:pt x="11367" y="10889"/>
                  <a:pt x="11368" y="10908"/>
                </a:cubicBezTo>
                <a:cubicBezTo>
                  <a:pt x="11368" y="10928"/>
                  <a:pt x="11400" y="10961"/>
                  <a:pt x="11421" y="10963"/>
                </a:cubicBezTo>
                <a:cubicBezTo>
                  <a:pt x="11441" y="10965"/>
                  <a:pt x="11465" y="10937"/>
                  <a:pt x="11506" y="10909"/>
                </a:cubicBezTo>
                <a:cubicBezTo>
                  <a:pt x="11466" y="10882"/>
                  <a:pt x="11442" y="10853"/>
                  <a:pt x="11422" y="10855"/>
                </a:cubicBezTo>
                <a:close/>
                <a:moveTo>
                  <a:pt x="21512" y="15292"/>
                </a:moveTo>
                <a:cubicBezTo>
                  <a:pt x="21490" y="15297"/>
                  <a:pt x="21475" y="15331"/>
                  <a:pt x="21458" y="15352"/>
                </a:cubicBezTo>
                <a:cubicBezTo>
                  <a:pt x="21479" y="15370"/>
                  <a:pt x="21500" y="15401"/>
                  <a:pt x="21522" y="15402"/>
                </a:cubicBezTo>
                <a:cubicBezTo>
                  <a:pt x="21542" y="15403"/>
                  <a:pt x="21564" y="15371"/>
                  <a:pt x="21602" y="15338"/>
                </a:cubicBezTo>
                <a:cubicBezTo>
                  <a:pt x="21559" y="15315"/>
                  <a:pt x="21532" y="15288"/>
                  <a:pt x="21512" y="15292"/>
                </a:cubicBezTo>
                <a:close/>
                <a:moveTo>
                  <a:pt x="19295" y="10855"/>
                </a:moveTo>
                <a:cubicBezTo>
                  <a:pt x="19274" y="10858"/>
                  <a:pt x="19243" y="10893"/>
                  <a:pt x="19245" y="10912"/>
                </a:cubicBezTo>
                <a:cubicBezTo>
                  <a:pt x="19247" y="10932"/>
                  <a:pt x="19281" y="10962"/>
                  <a:pt x="19302" y="10963"/>
                </a:cubicBezTo>
                <a:cubicBezTo>
                  <a:pt x="19323" y="10964"/>
                  <a:pt x="19345" y="10934"/>
                  <a:pt x="19383" y="10903"/>
                </a:cubicBezTo>
                <a:cubicBezTo>
                  <a:pt x="19341" y="10878"/>
                  <a:pt x="19315" y="10851"/>
                  <a:pt x="19295" y="10855"/>
                </a:cubicBezTo>
                <a:close/>
                <a:moveTo>
                  <a:pt x="19548" y="10853"/>
                </a:moveTo>
                <a:cubicBezTo>
                  <a:pt x="19513" y="10851"/>
                  <a:pt x="19488" y="10881"/>
                  <a:pt x="19499" y="10913"/>
                </a:cubicBezTo>
                <a:cubicBezTo>
                  <a:pt x="19507" y="10936"/>
                  <a:pt x="19538" y="10963"/>
                  <a:pt x="19559" y="10963"/>
                </a:cubicBezTo>
                <a:cubicBezTo>
                  <a:pt x="19580" y="10963"/>
                  <a:pt x="19601" y="10932"/>
                  <a:pt x="19639" y="10900"/>
                </a:cubicBezTo>
                <a:cubicBezTo>
                  <a:pt x="19596" y="10877"/>
                  <a:pt x="19572" y="10855"/>
                  <a:pt x="19548" y="10853"/>
                </a:cubicBezTo>
                <a:close/>
                <a:moveTo>
                  <a:pt x="19852" y="10903"/>
                </a:moveTo>
                <a:cubicBezTo>
                  <a:pt x="19855" y="10868"/>
                  <a:pt x="19825" y="10843"/>
                  <a:pt x="19792" y="10854"/>
                </a:cubicBezTo>
                <a:cubicBezTo>
                  <a:pt x="19770" y="10862"/>
                  <a:pt x="19743" y="10893"/>
                  <a:pt x="19743" y="10914"/>
                </a:cubicBezTo>
                <a:cubicBezTo>
                  <a:pt x="19742" y="10935"/>
                  <a:pt x="19774" y="10956"/>
                  <a:pt x="19805" y="10994"/>
                </a:cubicBezTo>
                <a:cubicBezTo>
                  <a:pt x="19829" y="10950"/>
                  <a:pt x="19851" y="10927"/>
                  <a:pt x="19852" y="10903"/>
                </a:cubicBezTo>
                <a:close/>
                <a:moveTo>
                  <a:pt x="20096" y="10907"/>
                </a:moveTo>
                <a:cubicBezTo>
                  <a:pt x="20093" y="10886"/>
                  <a:pt x="20059" y="10855"/>
                  <a:pt x="20039" y="10855"/>
                </a:cubicBezTo>
                <a:cubicBezTo>
                  <a:pt x="20021" y="10855"/>
                  <a:pt x="19989" y="10890"/>
                  <a:pt x="19988" y="10911"/>
                </a:cubicBezTo>
                <a:cubicBezTo>
                  <a:pt x="19986" y="10932"/>
                  <a:pt x="20016" y="10955"/>
                  <a:pt x="20045" y="10994"/>
                </a:cubicBezTo>
                <a:cubicBezTo>
                  <a:pt x="20071" y="10952"/>
                  <a:pt x="20099" y="10927"/>
                  <a:pt x="20096" y="10907"/>
                </a:cubicBezTo>
                <a:close/>
                <a:moveTo>
                  <a:pt x="20285" y="10854"/>
                </a:moveTo>
                <a:cubicBezTo>
                  <a:pt x="20263" y="10857"/>
                  <a:pt x="20245" y="10890"/>
                  <a:pt x="20226" y="10909"/>
                </a:cubicBezTo>
                <a:cubicBezTo>
                  <a:pt x="20246" y="10929"/>
                  <a:pt x="20264" y="10961"/>
                  <a:pt x="20286" y="10964"/>
                </a:cubicBezTo>
                <a:cubicBezTo>
                  <a:pt x="20306" y="10966"/>
                  <a:pt x="20330" y="10936"/>
                  <a:pt x="20370" y="10907"/>
                </a:cubicBezTo>
                <a:cubicBezTo>
                  <a:pt x="20329" y="10880"/>
                  <a:pt x="20305" y="10851"/>
                  <a:pt x="20285" y="10854"/>
                </a:cubicBezTo>
                <a:close/>
                <a:moveTo>
                  <a:pt x="20485" y="10907"/>
                </a:moveTo>
                <a:cubicBezTo>
                  <a:pt x="20488" y="10929"/>
                  <a:pt x="20520" y="10948"/>
                  <a:pt x="20540" y="10968"/>
                </a:cubicBezTo>
                <a:cubicBezTo>
                  <a:pt x="20560" y="10949"/>
                  <a:pt x="20592" y="10931"/>
                  <a:pt x="20595" y="10909"/>
                </a:cubicBezTo>
                <a:cubicBezTo>
                  <a:pt x="20598" y="10889"/>
                  <a:pt x="20569" y="10864"/>
                  <a:pt x="20542" y="10823"/>
                </a:cubicBezTo>
                <a:cubicBezTo>
                  <a:pt x="20513" y="10863"/>
                  <a:pt x="20483" y="10887"/>
                  <a:pt x="20485" y="10907"/>
                </a:cubicBezTo>
                <a:close/>
                <a:moveTo>
                  <a:pt x="20841" y="10911"/>
                </a:moveTo>
                <a:cubicBezTo>
                  <a:pt x="20839" y="10890"/>
                  <a:pt x="20808" y="10856"/>
                  <a:pt x="20787" y="10854"/>
                </a:cubicBezTo>
                <a:cubicBezTo>
                  <a:pt x="20769" y="10853"/>
                  <a:pt x="20734" y="10885"/>
                  <a:pt x="20731" y="10907"/>
                </a:cubicBezTo>
                <a:cubicBezTo>
                  <a:pt x="20728" y="10927"/>
                  <a:pt x="20756" y="10953"/>
                  <a:pt x="20781" y="10995"/>
                </a:cubicBezTo>
                <a:cubicBezTo>
                  <a:pt x="20811" y="10955"/>
                  <a:pt x="20842" y="10932"/>
                  <a:pt x="20841" y="10911"/>
                </a:cubicBezTo>
                <a:close/>
                <a:moveTo>
                  <a:pt x="12357" y="2275"/>
                </a:moveTo>
                <a:cubicBezTo>
                  <a:pt x="12357" y="2306"/>
                  <a:pt x="12358" y="2350"/>
                  <a:pt x="12408" y="2348"/>
                </a:cubicBezTo>
                <a:cubicBezTo>
                  <a:pt x="12449" y="2347"/>
                  <a:pt x="12475" y="2320"/>
                  <a:pt x="12466" y="2281"/>
                </a:cubicBezTo>
                <a:cubicBezTo>
                  <a:pt x="12461" y="2258"/>
                  <a:pt x="12435" y="2238"/>
                  <a:pt x="12407" y="2204"/>
                </a:cubicBezTo>
                <a:cubicBezTo>
                  <a:pt x="12382" y="2238"/>
                  <a:pt x="12356" y="2257"/>
                  <a:pt x="12357" y="2275"/>
                </a:cubicBezTo>
                <a:close/>
                <a:moveTo>
                  <a:pt x="21084" y="14618"/>
                </a:moveTo>
                <a:cubicBezTo>
                  <a:pt x="21083" y="14596"/>
                  <a:pt x="21055" y="14563"/>
                  <a:pt x="21034" y="14557"/>
                </a:cubicBezTo>
                <a:cubicBezTo>
                  <a:pt x="20995" y="14548"/>
                  <a:pt x="20966" y="14577"/>
                  <a:pt x="20971" y="14616"/>
                </a:cubicBezTo>
                <a:cubicBezTo>
                  <a:pt x="20974" y="14640"/>
                  <a:pt x="21001" y="14660"/>
                  <a:pt x="21029" y="14699"/>
                </a:cubicBezTo>
                <a:cubicBezTo>
                  <a:pt x="21056" y="14661"/>
                  <a:pt x="21085" y="14638"/>
                  <a:pt x="21084" y="14618"/>
                </a:cubicBezTo>
                <a:close/>
                <a:moveTo>
                  <a:pt x="21083" y="10910"/>
                </a:moveTo>
                <a:cubicBezTo>
                  <a:pt x="21081" y="10888"/>
                  <a:pt x="21048" y="10854"/>
                  <a:pt x="21029" y="10854"/>
                </a:cubicBezTo>
                <a:cubicBezTo>
                  <a:pt x="21009" y="10854"/>
                  <a:pt x="20976" y="10887"/>
                  <a:pt x="20973" y="10908"/>
                </a:cubicBezTo>
                <a:cubicBezTo>
                  <a:pt x="20971" y="10929"/>
                  <a:pt x="21000" y="10954"/>
                  <a:pt x="21028" y="10995"/>
                </a:cubicBezTo>
                <a:cubicBezTo>
                  <a:pt x="21056" y="10954"/>
                  <a:pt x="21085" y="10930"/>
                  <a:pt x="21083" y="10910"/>
                </a:cubicBezTo>
                <a:close/>
                <a:moveTo>
                  <a:pt x="20784" y="14556"/>
                </a:moveTo>
                <a:cubicBezTo>
                  <a:pt x="20745" y="14553"/>
                  <a:pt x="20718" y="14585"/>
                  <a:pt x="20730" y="14622"/>
                </a:cubicBezTo>
                <a:cubicBezTo>
                  <a:pt x="20736" y="14643"/>
                  <a:pt x="20770" y="14669"/>
                  <a:pt x="20792" y="14669"/>
                </a:cubicBezTo>
                <a:cubicBezTo>
                  <a:pt x="20813" y="14669"/>
                  <a:pt x="20834" y="14639"/>
                  <a:pt x="20870" y="14610"/>
                </a:cubicBezTo>
                <a:cubicBezTo>
                  <a:pt x="20830" y="14584"/>
                  <a:pt x="20808" y="14558"/>
                  <a:pt x="20784" y="14556"/>
                </a:cubicBezTo>
                <a:close/>
                <a:moveTo>
                  <a:pt x="20538" y="14557"/>
                </a:moveTo>
                <a:cubicBezTo>
                  <a:pt x="20498" y="14546"/>
                  <a:pt x="20469" y="14576"/>
                  <a:pt x="20473" y="14613"/>
                </a:cubicBezTo>
                <a:cubicBezTo>
                  <a:pt x="20475" y="14635"/>
                  <a:pt x="20505" y="14666"/>
                  <a:pt x="20527" y="14669"/>
                </a:cubicBezTo>
                <a:cubicBezTo>
                  <a:pt x="20547" y="14673"/>
                  <a:pt x="20573" y="14646"/>
                  <a:pt x="20614" y="14623"/>
                </a:cubicBezTo>
                <a:cubicBezTo>
                  <a:pt x="20579" y="14592"/>
                  <a:pt x="20562" y="14564"/>
                  <a:pt x="20538" y="14557"/>
                </a:cubicBezTo>
                <a:close/>
                <a:moveTo>
                  <a:pt x="20228" y="14610"/>
                </a:moveTo>
                <a:cubicBezTo>
                  <a:pt x="20220" y="14650"/>
                  <a:pt x="20251" y="14677"/>
                  <a:pt x="20288" y="14670"/>
                </a:cubicBezTo>
                <a:cubicBezTo>
                  <a:pt x="20309" y="14666"/>
                  <a:pt x="20339" y="14634"/>
                  <a:pt x="20341" y="14613"/>
                </a:cubicBezTo>
                <a:cubicBezTo>
                  <a:pt x="20343" y="14592"/>
                  <a:pt x="20314" y="14569"/>
                  <a:pt x="20288" y="14530"/>
                </a:cubicBezTo>
                <a:cubicBezTo>
                  <a:pt x="20259" y="14567"/>
                  <a:pt x="20232" y="14586"/>
                  <a:pt x="20228" y="14610"/>
                </a:cubicBezTo>
                <a:close/>
                <a:moveTo>
                  <a:pt x="17526" y="10179"/>
                </a:moveTo>
                <a:cubicBezTo>
                  <a:pt x="17525" y="10196"/>
                  <a:pt x="17553" y="10224"/>
                  <a:pt x="17574" y="10229"/>
                </a:cubicBezTo>
                <a:cubicBezTo>
                  <a:pt x="17608" y="10238"/>
                  <a:pt x="17637" y="10214"/>
                  <a:pt x="17634" y="10179"/>
                </a:cubicBezTo>
                <a:cubicBezTo>
                  <a:pt x="17631" y="10155"/>
                  <a:pt x="17606" y="10133"/>
                  <a:pt x="17578" y="10089"/>
                </a:cubicBezTo>
                <a:cubicBezTo>
                  <a:pt x="17551" y="10133"/>
                  <a:pt x="17527" y="10155"/>
                  <a:pt x="17526" y="10179"/>
                </a:cubicBezTo>
                <a:close/>
                <a:moveTo>
                  <a:pt x="17875" y="10172"/>
                </a:moveTo>
                <a:cubicBezTo>
                  <a:pt x="17874" y="10154"/>
                  <a:pt x="17839" y="10119"/>
                  <a:pt x="17828" y="10122"/>
                </a:cubicBezTo>
                <a:cubicBezTo>
                  <a:pt x="17804" y="10129"/>
                  <a:pt x="17772" y="10153"/>
                  <a:pt x="17768" y="10174"/>
                </a:cubicBezTo>
                <a:cubicBezTo>
                  <a:pt x="17765" y="10194"/>
                  <a:pt x="17794" y="10219"/>
                  <a:pt x="17824" y="10262"/>
                </a:cubicBezTo>
                <a:cubicBezTo>
                  <a:pt x="17850" y="10218"/>
                  <a:pt x="17875" y="10195"/>
                  <a:pt x="17875" y="10172"/>
                </a:cubicBezTo>
                <a:close/>
                <a:moveTo>
                  <a:pt x="18062" y="10121"/>
                </a:moveTo>
                <a:cubicBezTo>
                  <a:pt x="18026" y="10118"/>
                  <a:pt x="18003" y="10149"/>
                  <a:pt x="18013" y="10183"/>
                </a:cubicBezTo>
                <a:cubicBezTo>
                  <a:pt x="18019" y="10203"/>
                  <a:pt x="18048" y="10230"/>
                  <a:pt x="18065" y="10229"/>
                </a:cubicBezTo>
                <a:cubicBezTo>
                  <a:pt x="18089" y="10228"/>
                  <a:pt x="18111" y="10202"/>
                  <a:pt x="18153" y="10174"/>
                </a:cubicBezTo>
                <a:cubicBezTo>
                  <a:pt x="18109" y="10147"/>
                  <a:pt x="18086" y="10123"/>
                  <a:pt x="18062" y="10121"/>
                </a:cubicBezTo>
                <a:close/>
                <a:moveTo>
                  <a:pt x="18319" y="10122"/>
                </a:moveTo>
                <a:cubicBezTo>
                  <a:pt x="18299" y="10125"/>
                  <a:pt x="18269" y="10159"/>
                  <a:pt x="18270" y="10179"/>
                </a:cubicBezTo>
                <a:cubicBezTo>
                  <a:pt x="18270" y="10198"/>
                  <a:pt x="18305" y="10228"/>
                  <a:pt x="18326" y="10229"/>
                </a:cubicBezTo>
                <a:cubicBezTo>
                  <a:pt x="18346" y="10230"/>
                  <a:pt x="18368" y="10200"/>
                  <a:pt x="18407" y="10171"/>
                </a:cubicBezTo>
                <a:cubicBezTo>
                  <a:pt x="18365" y="10146"/>
                  <a:pt x="18339" y="10118"/>
                  <a:pt x="18319" y="10122"/>
                </a:cubicBezTo>
                <a:close/>
                <a:moveTo>
                  <a:pt x="18511" y="10175"/>
                </a:moveTo>
                <a:cubicBezTo>
                  <a:pt x="18513" y="10196"/>
                  <a:pt x="18545" y="10228"/>
                  <a:pt x="18565" y="10229"/>
                </a:cubicBezTo>
                <a:cubicBezTo>
                  <a:pt x="18583" y="10230"/>
                  <a:pt x="18616" y="10197"/>
                  <a:pt x="18619" y="10176"/>
                </a:cubicBezTo>
                <a:cubicBezTo>
                  <a:pt x="18621" y="10156"/>
                  <a:pt x="18593" y="10132"/>
                  <a:pt x="18567" y="10092"/>
                </a:cubicBezTo>
                <a:cubicBezTo>
                  <a:pt x="18539" y="10131"/>
                  <a:pt x="18509" y="10154"/>
                  <a:pt x="18511" y="10175"/>
                </a:cubicBezTo>
                <a:close/>
                <a:moveTo>
                  <a:pt x="18816" y="10122"/>
                </a:moveTo>
                <a:cubicBezTo>
                  <a:pt x="18795" y="10122"/>
                  <a:pt x="18760" y="10151"/>
                  <a:pt x="18758" y="10171"/>
                </a:cubicBezTo>
                <a:cubicBezTo>
                  <a:pt x="18756" y="10189"/>
                  <a:pt x="18785" y="10225"/>
                  <a:pt x="18805" y="10229"/>
                </a:cubicBezTo>
                <a:cubicBezTo>
                  <a:pt x="18825" y="10233"/>
                  <a:pt x="18852" y="10207"/>
                  <a:pt x="18894" y="10184"/>
                </a:cubicBezTo>
                <a:cubicBezTo>
                  <a:pt x="18857" y="10153"/>
                  <a:pt x="18836" y="10122"/>
                  <a:pt x="18816" y="10122"/>
                </a:cubicBezTo>
                <a:close/>
                <a:moveTo>
                  <a:pt x="19059" y="10122"/>
                </a:moveTo>
                <a:cubicBezTo>
                  <a:pt x="19038" y="10123"/>
                  <a:pt x="19017" y="10153"/>
                  <a:pt x="18996" y="10170"/>
                </a:cubicBezTo>
                <a:cubicBezTo>
                  <a:pt x="19013" y="10191"/>
                  <a:pt x="19027" y="10224"/>
                  <a:pt x="19048" y="10229"/>
                </a:cubicBezTo>
                <a:cubicBezTo>
                  <a:pt x="19068" y="10233"/>
                  <a:pt x="19094" y="10208"/>
                  <a:pt x="19137" y="10185"/>
                </a:cubicBezTo>
                <a:cubicBezTo>
                  <a:pt x="19100" y="10153"/>
                  <a:pt x="19079" y="10122"/>
                  <a:pt x="19059" y="10122"/>
                </a:cubicBezTo>
                <a:close/>
                <a:moveTo>
                  <a:pt x="19306" y="10122"/>
                </a:moveTo>
                <a:cubicBezTo>
                  <a:pt x="19285" y="10126"/>
                  <a:pt x="19269" y="10159"/>
                  <a:pt x="19251" y="10179"/>
                </a:cubicBezTo>
                <a:cubicBezTo>
                  <a:pt x="19271" y="10197"/>
                  <a:pt x="19291" y="10227"/>
                  <a:pt x="19312" y="10229"/>
                </a:cubicBezTo>
                <a:cubicBezTo>
                  <a:pt x="19332" y="10231"/>
                  <a:pt x="19354" y="10201"/>
                  <a:pt x="19393" y="10172"/>
                </a:cubicBezTo>
                <a:cubicBezTo>
                  <a:pt x="19351" y="10146"/>
                  <a:pt x="19326" y="10118"/>
                  <a:pt x="19306" y="10122"/>
                </a:cubicBezTo>
                <a:close/>
                <a:moveTo>
                  <a:pt x="19608" y="10177"/>
                </a:moveTo>
                <a:cubicBezTo>
                  <a:pt x="19606" y="10156"/>
                  <a:pt x="19574" y="10137"/>
                  <a:pt x="19555" y="10117"/>
                </a:cubicBezTo>
                <a:cubicBezTo>
                  <a:pt x="19535" y="10136"/>
                  <a:pt x="19503" y="10154"/>
                  <a:pt x="19500" y="10175"/>
                </a:cubicBezTo>
                <a:cubicBezTo>
                  <a:pt x="19497" y="10195"/>
                  <a:pt x="19525" y="10220"/>
                  <a:pt x="19552" y="10260"/>
                </a:cubicBezTo>
                <a:cubicBezTo>
                  <a:pt x="19581" y="10221"/>
                  <a:pt x="19611" y="10197"/>
                  <a:pt x="19608" y="10177"/>
                </a:cubicBezTo>
                <a:close/>
                <a:moveTo>
                  <a:pt x="19794" y="10121"/>
                </a:moveTo>
                <a:cubicBezTo>
                  <a:pt x="19773" y="10125"/>
                  <a:pt x="19757" y="10158"/>
                  <a:pt x="19738" y="10179"/>
                </a:cubicBezTo>
                <a:cubicBezTo>
                  <a:pt x="19759" y="10197"/>
                  <a:pt x="19779" y="10228"/>
                  <a:pt x="19800" y="10230"/>
                </a:cubicBezTo>
                <a:cubicBezTo>
                  <a:pt x="19820" y="10231"/>
                  <a:pt x="19843" y="10201"/>
                  <a:pt x="19882" y="10172"/>
                </a:cubicBezTo>
                <a:cubicBezTo>
                  <a:pt x="19840" y="10146"/>
                  <a:pt x="19814" y="10117"/>
                  <a:pt x="19794" y="10121"/>
                </a:cubicBezTo>
                <a:close/>
                <a:moveTo>
                  <a:pt x="20043" y="10121"/>
                </a:moveTo>
                <a:cubicBezTo>
                  <a:pt x="20021" y="10123"/>
                  <a:pt x="19989" y="10155"/>
                  <a:pt x="19988" y="10175"/>
                </a:cubicBezTo>
                <a:cubicBezTo>
                  <a:pt x="19987" y="10194"/>
                  <a:pt x="20020" y="10228"/>
                  <a:pt x="20041" y="10230"/>
                </a:cubicBezTo>
                <a:cubicBezTo>
                  <a:pt x="20062" y="10233"/>
                  <a:pt x="20086" y="10204"/>
                  <a:pt x="20127" y="10177"/>
                </a:cubicBezTo>
                <a:cubicBezTo>
                  <a:pt x="20087" y="10149"/>
                  <a:pt x="20063" y="10119"/>
                  <a:pt x="20043" y="10121"/>
                </a:cubicBezTo>
                <a:close/>
                <a:moveTo>
                  <a:pt x="20339" y="10178"/>
                </a:moveTo>
                <a:cubicBezTo>
                  <a:pt x="20337" y="10156"/>
                  <a:pt x="20306" y="10137"/>
                  <a:pt x="20287" y="10117"/>
                </a:cubicBezTo>
                <a:cubicBezTo>
                  <a:pt x="20267" y="10136"/>
                  <a:pt x="20233" y="10153"/>
                  <a:pt x="20230" y="10174"/>
                </a:cubicBezTo>
                <a:cubicBezTo>
                  <a:pt x="20227" y="10194"/>
                  <a:pt x="20256" y="10219"/>
                  <a:pt x="20283" y="10261"/>
                </a:cubicBezTo>
                <a:cubicBezTo>
                  <a:pt x="20311" y="10221"/>
                  <a:pt x="20341" y="10198"/>
                  <a:pt x="20339" y="10178"/>
                </a:cubicBezTo>
                <a:close/>
                <a:moveTo>
                  <a:pt x="20595" y="10178"/>
                </a:moveTo>
                <a:cubicBezTo>
                  <a:pt x="20592" y="10156"/>
                  <a:pt x="20561" y="10137"/>
                  <a:pt x="20543" y="10117"/>
                </a:cubicBezTo>
                <a:cubicBezTo>
                  <a:pt x="20522" y="10136"/>
                  <a:pt x="20489" y="10153"/>
                  <a:pt x="20485" y="10174"/>
                </a:cubicBezTo>
                <a:cubicBezTo>
                  <a:pt x="20482" y="10194"/>
                  <a:pt x="20511" y="10219"/>
                  <a:pt x="20538" y="10261"/>
                </a:cubicBezTo>
                <a:cubicBezTo>
                  <a:pt x="20567" y="10221"/>
                  <a:pt x="20597" y="10198"/>
                  <a:pt x="20595" y="10178"/>
                </a:cubicBezTo>
                <a:close/>
                <a:moveTo>
                  <a:pt x="20786" y="10120"/>
                </a:moveTo>
                <a:cubicBezTo>
                  <a:pt x="20765" y="10122"/>
                  <a:pt x="20732" y="10155"/>
                  <a:pt x="20731" y="10175"/>
                </a:cubicBezTo>
                <a:cubicBezTo>
                  <a:pt x="20730" y="10194"/>
                  <a:pt x="20764" y="10228"/>
                  <a:pt x="20785" y="10231"/>
                </a:cubicBezTo>
                <a:cubicBezTo>
                  <a:pt x="20806" y="10233"/>
                  <a:pt x="20830" y="10204"/>
                  <a:pt x="20871" y="10177"/>
                </a:cubicBezTo>
                <a:cubicBezTo>
                  <a:pt x="20831" y="10148"/>
                  <a:pt x="20807" y="10118"/>
                  <a:pt x="20786" y="10120"/>
                </a:cubicBezTo>
                <a:close/>
                <a:moveTo>
                  <a:pt x="21033" y="10121"/>
                </a:moveTo>
                <a:cubicBezTo>
                  <a:pt x="21011" y="10122"/>
                  <a:pt x="20991" y="10153"/>
                  <a:pt x="20969" y="10171"/>
                </a:cubicBezTo>
                <a:cubicBezTo>
                  <a:pt x="20988" y="10192"/>
                  <a:pt x="21003" y="10226"/>
                  <a:pt x="21025" y="10230"/>
                </a:cubicBezTo>
                <a:cubicBezTo>
                  <a:pt x="21045" y="10234"/>
                  <a:pt x="21071" y="10207"/>
                  <a:pt x="21114" y="10183"/>
                </a:cubicBezTo>
                <a:cubicBezTo>
                  <a:pt x="21075" y="10151"/>
                  <a:pt x="21053" y="10120"/>
                  <a:pt x="21033" y="10121"/>
                </a:cubicBezTo>
                <a:close/>
                <a:moveTo>
                  <a:pt x="21279" y="10121"/>
                </a:moveTo>
                <a:cubicBezTo>
                  <a:pt x="21258" y="10121"/>
                  <a:pt x="21226" y="10149"/>
                  <a:pt x="21218" y="10171"/>
                </a:cubicBezTo>
                <a:cubicBezTo>
                  <a:pt x="21207" y="10204"/>
                  <a:pt x="21232" y="10234"/>
                  <a:pt x="21267" y="10232"/>
                </a:cubicBezTo>
                <a:cubicBezTo>
                  <a:pt x="21292" y="10230"/>
                  <a:pt x="21315" y="10208"/>
                  <a:pt x="21359" y="10184"/>
                </a:cubicBezTo>
                <a:cubicBezTo>
                  <a:pt x="21321" y="10152"/>
                  <a:pt x="21300" y="10121"/>
                  <a:pt x="21279" y="10121"/>
                </a:cubicBezTo>
                <a:close/>
                <a:moveTo>
                  <a:pt x="21527" y="10122"/>
                </a:moveTo>
                <a:cubicBezTo>
                  <a:pt x="21505" y="10120"/>
                  <a:pt x="21482" y="10149"/>
                  <a:pt x="21459" y="10165"/>
                </a:cubicBezTo>
                <a:cubicBezTo>
                  <a:pt x="21474" y="10188"/>
                  <a:pt x="21486" y="10222"/>
                  <a:pt x="21507" y="10229"/>
                </a:cubicBezTo>
                <a:cubicBezTo>
                  <a:pt x="21526" y="10235"/>
                  <a:pt x="21555" y="10212"/>
                  <a:pt x="21601" y="10193"/>
                </a:cubicBezTo>
                <a:cubicBezTo>
                  <a:pt x="21566" y="10157"/>
                  <a:pt x="21547" y="10123"/>
                  <a:pt x="21527" y="10122"/>
                </a:cubicBezTo>
                <a:close/>
                <a:moveTo>
                  <a:pt x="21770" y="10118"/>
                </a:moveTo>
                <a:cubicBezTo>
                  <a:pt x="21732" y="10117"/>
                  <a:pt x="21703" y="10147"/>
                  <a:pt x="21716" y="10185"/>
                </a:cubicBezTo>
                <a:cubicBezTo>
                  <a:pt x="21723" y="10206"/>
                  <a:pt x="21758" y="10231"/>
                  <a:pt x="21780" y="10231"/>
                </a:cubicBezTo>
                <a:cubicBezTo>
                  <a:pt x="21800" y="10231"/>
                  <a:pt x="21820" y="10200"/>
                  <a:pt x="21856" y="10170"/>
                </a:cubicBezTo>
                <a:cubicBezTo>
                  <a:pt x="21816" y="10145"/>
                  <a:pt x="21793" y="10119"/>
                  <a:pt x="21770" y="10118"/>
                </a:cubicBezTo>
                <a:close/>
                <a:moveTo>
                  <a:pt x="22074" y="10182"/>
                </a:moveTo>
                <a:cubicBezTo>
                  <a:pt x="22082" y="10143"/>
                  <a:pt x="22053" y="10113"/>
                  <a:pt x="22015" y="10119"/>
                </a:cubicBezTo>
                <a:cubicBezTo>
                  <a:pt x="21993" y="10123"/>
                  <a:pt x="21964" y="10154"/>
                  <a:pt x="21961" y="10176"/>
                </a:cubicBezTo>
                <a:cubicBezTo>
                  <a:pt x="21958" y="10196"/>
                  <a:pt x="21986" y="10220"/>
                  <a:pt x="22012" y="10260"/>
                </a:cubicBezTo>
                <a:cubicBezTo>
                  <a:pt x="22042" y="10223"/>
                  <a:pt x="22069" y="10205"/>
                  <a:pt x="22074" y="10182"/>
                </a:cubicBezTo>
                <a:close/>
                <a:moveTo>
                  <a:pt x="22266" y="10119"/>
                </a:moveTo>
                <a:cubicBezTo>
                  <a:pt x="22227" y="10111"/>
                  <a:pt x="22197" y="10140"/>
                  <a:pt x="22203" y="10178"/>
                </a:cubicBezTo>
                <a:cubicBezTo>
                  <a:pt x="22207" y="10200"/>
                  <a:pt x="22238" y="10229"/>
                  <a:pt x="22260" y="10232"/>
                </a:cubicBezTo>
                <a:cubicBezTo>
                  <a:pt x="22281" y="10234"/>
                  <a:pt x="22305" y="10206"/>
                  <a:pt x="22344" y="10181"/>
                </a:cubicBezTo>
                <a:cubicBezTo>
                  <a:pt x="22307" y="10151"/>
                  <a:pt x="22289" y="10123"/>
                  <a:pt x="22266" y="10119"/>
                </a:cubicBezTo>
                <a:close/>
                <a:moveTo>
                  <a:pt x="22449" y="10178"/>
                </a:moveTo>
                <a:cubicBezTo>
                  <a:pt x="22453" y="10200"/>
                  <a:pt x="22484" y="10230"/>
                  <a:pt x="22505" y="10232"/>
                </a:cubicBezTo>
                <a:cubicBezTo>
                  <a:pt x="22543" y="10237"/>
                  <a:pt x="22573" y="10208"/>
                  <a:pt x="22562" y="10168"/>
                </a:cubicBezTo>
                <a:cubicBezTo>
                  <a:pt x="22555" y="10144"/>
                  <a:pt x="22528" y="10127"/>
                  <a:pt x="22497" y="10092"/>
                </a:cubicBezTo>
                <a:cubicBezTo>
                  <a:pt x="22473" y="10132"/>
                  <a:pt x="22446" y="10158"/>
                  <a:pt x="22449" y="10178"/>
                </a:cubicBezTo>
                <a:close/>
                <a:moveTo>
                  <a:pt x="14623" y="1986"/>
                </a:moveTo>
                <a:cubicBezTo>
                  <a:pt x="14601" y="1991"/>
                  <a:pt x="14571" y="2023"/>
                  <a:pt x="14571" y="2044"/>
                </a:cubicBezTo>
                <a:cubicBezTo>
                  <a:pt x="14571" y="2063"/>
                  <a:pt x="14608" y="2102"/>
                  <a:pt x="14623" y="2099"/>
                </a:cubicBezTo>
                <a:cubicBezTo>
                  <a:pt x="14648" y="2094"/>
                  <a:pt x="14669" y="2064"/>
                  <a:pt x="14708" y="2030"/>
                </a:cubicBezTo>
                <a:cubicBezTo>
                  <a:pt x="14668" y="2008"/>
                  <a:pt x="14642" y="1982"/>
                  <a:pt x="14623" y="1986"/>
                </a:cubicBezTo>
                <a:close/>
                <a:moveTo>
                  <a:pt x="21715" y="9935"/>
                </a:moveTo>
                <a:cubicBezTo>
                  <a:pt x="21713" y="9973"/>
                  <a:pt x="21744" y="10001"/>
                  <a:pt x="21782" y="9989"/>
                </a:cubicBezTo>
                <a:cubicBezTo>
                  <a:pt x="21803" y="9982"/>
                  <a:pt x="21827" y="9947"/>
                  <a:pt x="21827" y="9925"/>
                </a:cubicBezTo>
                <a:cubicBezTo>
                  <a:pt x="21827" y="9905"/>
                  <a:pt x="21796" y="9884"/>
                  <a:pt x="21766" y="9849"/>
                </a:cubicBezTo>
                <a:cubicBezTo>
                  <a:pt x="21741" y="9889"/>
                  <a:pt x="21716" y="9911"/>
                  <a:pt x="21715" y="9935"/>
                </a:cubicBezTo>
                <a:close/>
                <a:moveTo>
                  <a:pt x="22075" y="9933"/>
                </a:moveTo>
                <a:cubicBezTo>
                  <a:pt x="22079" y="9894"/>
                  <a:pt x="22048" y="9867"/>
                  <a:pt x="22010" y="9877"/>
                </a:cubicBezTo>
                <a:cubicBezTo>
                  <a:pt x="21989" y="9883"/>
                  <a:pt x="21962" y="9916"/>
                  <a:pt x="21962" y="9937"/>
                </a:cubicBezTo>
                <a:cubicBezTo>
                  <a:pt x="21961" y="9959"/>
                  <a:pt x="21991" y="9980"/>
                  <a:pt x="22019" y="10017"/>
                </a:cubicBezTo>
                <a:cubicBezTo>
                  <a:pt x="22046" y="9978"/>
                  <a:pt x="22072" y="9957"/>
                  <a:pt x="22075" y="9933"/>
                </a:cubicBezTo>
                <a:close/>
                <a:moveTo>
                  <a:pt x="22203" y="9935"/>
                </a:moveTo>
                <a:cubicBezTo>
                  <a:pt x="22201" y="9973"/>
                  <a:pt x="22232" y="10001"/>
                  <a:pt x="22270" y="9989"/>
                </a:cubicBezTo>
                <a:cubicBezTo>
                  <a:pt x="22291" y="9982"/>
                  <a:pt x="22315" y="9947"/>
                  <a:pt x="22315" y="9925"/>
                </a:cubicBezTo>
                <a:cubicBezTo>
                  <a:pt x="22315" y="9905"/>
                  <a:pt x="22284" y="9884"/>
                  <a:pt x="22254" y="9849"/>
                </a:cubicBezTo>
                <a:cubicBezTo>
                  <a:pt x="22229" y="9889"/>
                  <a:pt x="22203" y="9911"/>
                  <a:pt x="22203" y="9935"/>
                </a:cubicBezTo>
                <a:close/>
                <a:moveTo>
                  <a:pt x="22562" y="9939"/>
                </a:moveTo>
                <a:cubicBezTo>
                  <a:pt x="22571" y="9899"/>
                  <a:pt x="22541" y="9870"/>
                  <a:pt x="22503" y="9876"/>
                </a:cubicBezTo>
                <a:cubicBezTo>
                  <a:pt x="22482" y="9880"/>
                  <a:pt x="22452" y="9911"/>
                  <a:pt x="22449" y="9932"/>
                </a:cubicBezTo>
                <a:cubicBezTo>
                  <a:pt x="22447" y="9953"/>
                  <a:pt x="22474" y="9977"/>
                  <a:pt x="22500" y="10017"/>
                </a:cubicBezTo>
                <a:cubicBezTo>
                  <a:pt x="22529" y="9981"/>
                  <a:pt x="22556" y="9962"/>
                  <a:pt x="22562" y="9939"/>
                </a:cubicBezTo>
                <a:close/>
                <a:moveTo>
                  <a:pt x="22947" y="9928"/>
                </a:moveTo>
                <a:cubicBezTo>
                  <a:pt x="22940" y="9967"/>
                  <a:pt x="22968" y="9997"/>
                  <a:pt x="23007" y="9989"/>
                </a:cubicBezTo>
                <a:cubicBezTo>
                  <a:pt x="23028" y="9985"/>
                  <a:pt x="23057" y="9953"/>
                  <a:pt x="23059" y="9932"/>
                </a:cubicBezTo>
                <a:cubicBezTo>
                  <a:pt x="23061" y="9911"/>
                  <a:pt x="23033" y="9888"/>
                  <a:pt x="23007" y="9849"/>
                </a:cubicBezTo>
                <a:cubicBezTo>
                  <a:pt x="22978" y="9886"/>
                  <a:pt x="22951" y="9905"/>
                  <a:pt x="22947" y="9928"/>
                </a:cubicBezTo>
                <a:close/>
                <a:moveTo>
                  <a:pt x="23751" y="9883"/>
                </a:moveTo>
                <a:cubicBezTo>
                  <a:pt x="23716" y="9875"/>
                  <a:pt x="23676" y="9887"/>
                  <a:pt x="23680" y="9932"/>
                </a:cubicBezTo>
                <a:cubicBezTo>
                  <a:pt x="23683" y="9953"/>
                  <a:pt x="23713" y="9985"/>
                  <a:pt x="23734" y="9988"/>
                </a:cubicBezTo>
                <a:cubicBezTo>
                  <a:pt x="23755" y="9991"/>
                  <a:pt x="23780" y="9963"/>
                  <a:pt x="23817" y="9940"/>
                </a:cubicBezTo>
                <a:cubicBezTo>
                  <a:pt x="23786" y="9913"/>
                  <a:pt x="23771" y="9888"/>
                  <a:pt x="23751" y="9883"/>
                </a:cubicBezTo>
                <a:close/>
                <a:moveTo>
                  <a:pt x="21217" y="15589"/>
                </a:moveTo>
                <a:cubicBezTo>
                  <a:pt x="21219" y="15611"/>
                  <a:pt x="21249" y="15642"/>
                  <a:pt x="21271" y="15646"/>
                </a:cubicBezTo>
                <a:cubicBezTo>
                  <a:pt x="21308" y="15653"/>
                  <a:pt x="21339" y="15626"/>
                  <a:pt x="21331" y="15585"/>
                </a:cubicBezTo>
                <a:cubicBezTo>
                  <a:pt x="21326" y="15562"/>
                  <a:pt x="21299" y="15542"/>
                  <a:pt x="21270" y="15505"/>
                </a:cubicBezTo>
                <a:cubicBezTo>
                  <a:pt x="21244" y="15545"/>
                  <a:pt x="21215" y="15568"/>
                  <a:pt x="21217" y="15589"/>
                </a:cubicBezTo>
                <a:close/>
                <a:moveTo>
                  <a:pt x="20529" y="15532"/>
                </a:moveTo>
                <a:cubicBezTo>
                  <a:pt x="20489" y="15529"/>
                  <a:pt x="20463" y="15561"/>
                  <a:pt x="20474" y="15598"/>
                </a:cubicBezTo>
                <a:cubicBezTo>
                  <a:pt x="20480" y="15619"/>
                  <a:pt x="20514" y="15645"/>
                  <a:pt x="20536" y="15645"/>
                </a:cubicBezTo>
                <a:cubicBezTo>
                  <a:pt x="20557" y="15645"/>
                  <a:pt x="20578" y="15615"/>
                  <a:pt x="20615" y="15586"/>
                </a:cubicBezTo>
                <a:cubicBezTo>
                  <a:pt x="20575" y="15560"/>
                  <a:pt x="20553" y="15534"/>
                  <a:pt x="20529" y="15532"/>
                </a:cubicBezTo>
                <a:close/>
                <a:moveTo>
                  <a:pt x="20228" y="15585"/>
                </a:moveTo>
                <a:cubicBezTo>
                  <a:pt x="20220" y="15626"/>
                  <a:pt x="20250" y="15653"/>
                  <a:pt x="20288" y="15646"/>
                </a:cubicBezTo>
                <a:cubicBezTo>
                  <a:pt x="20310" y="15642"/>
                  <a:pt x="20339" y="15610"/>
                  <a:pt x="20341" y="15589"/>
                </a:cubicBezTo>
                <a:cubicBezTo>
                  <a:pt x="20343" y="15568"/>
                  <a:pt x="20314" y="15544"/>
                  <a:pt x="20288" y="15505"/>
                </a:cubicBezTo>
                <a:cubicBezTo>
                  <a:pt x="20259" y="15542"/>
                  <a:pt x="20232" y="15562"/>
                  <a:pt x="20228" y="15585"/>
                </a:cubicBezTo>
                <a:close/>
                <a:moveTo>
                  <a:pt x="20054" y="15534"/>
                </a:moveTo>
                <a:cubicBezTo>
                  <a:pt x="20015" y="15520"/>
                  <a:pt x="19984" y="15547"/>
                  <a:pt x="19986" y="15585"/>
                </a:cubicBezTo>
                <a:cubicBezTo>
                  <a:pt x="19987" y="15607"/>
                  <a:pt x="20014" y="15640"/>
                  <a:pt x="20035" y="15645"/>
                </a:cubicBezTo>
                <a:cubicBezTo>
                  <a:pt x="20055" y="15649"/>
                  <a:pt x="20083" y="15625"/>
                  <a:pt x="20125" y="15605"/>
                </a:cubicBezTo>
                <a:cubicBezTo>
                  <a:pt x="20092" y="15571"/>
                  <a:pt x="20077" y="15542"/>
                  <a:pt x="20054" y="15534"/>
                </a:cubicBezTo>
                <a:close/>
                <a:moveTo>
                  <a:pt x="11907" y="15535"/>
                </a:moveTo>
                <a:cubicBezTo>
                  <a:pt x="11886" y="15538"/>
                  <a:pt x="11859" y="15569"/>
                  <a:pt x="11854" y="15592"/>
                </a:cubicBezTo>
                <a:cubicBezTo>
                  <a:pt x="11847" y="15625"/>
                  <a:pt x="11874" y="15652"/>
                  <a:pt x="11909" y="15644"/>
                </a:cubicBezTo>
                <a:cubicBezTo>
                  <a:pt x="11934" y="15638"/>
                  <a:pt x="11954" y="15614"/>
                  <a:pt x="11993" y="15585"/>
                </a:cubicBezTo>
                <a:cubicBezTo>
                  <a:pt x="11952" y="15560"/>
                  <a:pt x="11927" y="15532"/>
                  <a:pt x="11907" y="15535"/>
                </a:cubicBezTo>
                <a:close/>
                <a:moveTo>
                  <a:pt x="8955" y="10122"/>
                </a:moveTo>
                <a:cubicBezTo>
                  <a:pt x="8934" y="10125"/>
                  <a:pt x="8905" y="10159"/>
                  <a:pt x="8905" y="10179"/>
                </a:cubicBezTo>
                <a:cubicBezTo>
                  <a:pt x="8906" y="10198"/>
                  <a:pt x="8941" y="10228"/>
                  <a:pt x="8962" y="10229"/>
                </a:cubicBezTo>
                <a:cubicBezTo>
                  <a:pt x="8982" y="10230"/>
                  <a:pt x="9004" y="10201"/>
                  <a:pt x="9043" y="10171"/>
                </a:cubicBezTo>
                <a:cubicBezTo>
                  <a:pt x="9000" y="10146"/>
                  <a:pt x="8975" y="10118"/>
                  <a:pt x="8955" y="10122"/>
                </a:cubicBezTo>
                <a:close/>
                <a:moveTo>
                  <a:pt x="9197" y="10123"/>
                </a:moveTo>
                <a:cubicBezTo>
                  <a:pt x="9176" y="10128"/>
                  <a:pt x="9153" y="10160"/>
                  <a:pt x="9148" y="10184"/>
                </a:cubicBezTo>
                <a:cubicBezTo>
                  <a:pt x="9146" y="10196"/>
                  <a:pt x="9182" y="10229"/>
                  <a:pt x="9200" y="10229"/>
                </a:cubicBezTo>
                <a:cubicBezTo>
                  <a:pt x="9223" y="10228"/>
                  <a:pt x="9244" y="10202"/>
                  <a:pt x="9287" y="10173"/>
                </a:cubicBezTo>
                <a:cubicBezTo>
                  <a:pt x="9242" y="10147"/>
                  <a:pt x="9216" y="10119"/>
                  <a:pt x="9197" y="10123"/>
                </a:cubicBezTo>
                <a:close/>
                <a:moveTo>
                  <a:pt x="9695" y="10121"/>
                </a:moveTo>
                <a:cubicBezTo>
                  <a:pt x="9673" y="10122"/>
                  <a:pt x="9652" y="10152"/>
                  <a:pt x="9631" y="10170"/>
                </a:cubicBezTo>
                <a:cubicBezTo>
                  <a:pt x="9648" y="10191"/>
                  <a:pt x="9663" y="10225"/>
                  <a:pt x="9684" y="10230"/>
                </a:cubicBezTo>
                <a:cubicBezTo>
                  <a:pt x="9704" y="10234"/>
                  <a:pt x="9731" y="10208"/>
                  <a:pt x="9774" y="10185"/>
                </a:cubicBezTo>
                <a:cubicBezTo>
                  <a:pt x="9736" y="10153"/>
                  <a:pt x="9715" y="10121"/>
                  <a:pt x="9695" y="10121"/>
                </a:cubicBezTo>
                <a:close/>
                <a:moveTo>
                  <a:pt x="9880" y="10177"/>
                </a:moveTo>
                <a:cubicBezTo>
                  <a:pt x="9883" y="10198"/>
                  <a:pt x="9917" y="10230"/>
                  <a:pt x="9935" y="10229"/>
                </a:cubicBezTo>
                <a:cubicBezTo>
                  <a:pt x="9956" y="10228"/>
                  <a:pt x="9987" y="10195"/>
                  <a:pt x="9989" y="10174"/>
                </a:cubicBezTo>
                <a:cubicBezTo>
                  <a:pt x="9990" y="10153"/>
                  <a:pt x="9960" y="10130"/>
                  <a:pt x="9931" y="10091"/>
                </a:cubicBezTo>
                <a:cubicBezTo>
                  <a:pt x="9905" y="10132"/>
                  <a:pt x="9877" y="10157"/>
                  <a:pt x="9880" y="10177"/>
                </a:cubicBezTo>
                <a:close/>
                <a:moveTo>
                  <a:pt x="10135" y="10182"/>
                </a:moveTo>
                <a:cubicBezTo>
                  <a:pt x="10132" y="10218"/>
                  <a:pt x="10162" y="10241"/>
                  <a:pt x="10195" y="10230"/>
                </a:cubicBezTo>
                <a:cubicBezTo>
                  <a:pt x="10216" y="10222"/>
                  <a:pt x="10243" y="10191"/>
                  <a:pt x="10243" y="10170"/>
                </a:cubicBezTo>
                <a:cubicBezTo>
                  <a:pt x="10243" y="10149"/>
                  <a:pt x="10212" y="10129"/>
                  <a:pt x="10180" y="10091"/>
                </a:cubicBezTo>
                <a:cubicBezTo>
                  <a:pt x="10157" y="10135"/>
                  <a:pt x="10136" y="10158"/>
                  <a:pt x="10135" y="10182"/>
                </a:cubicBezTo>
                <a:close/>
                <a:moveTo>
                  <a:pt x="10379" y="10175"/>
                </a:moveTo>
                <a:cubicBezTo>
                  <a:pt x="10381" y="10196"/>
                  <a:pt x="10413" y="10222"/>
                  <a:pt x="10437" y="10229"/>
                </a:cubicBezTo>
                <a:cubicBezTo>
                  <a:pt x="10448" y="10232"/>
                  <a:pt x="10485" y="10199"/>
                  <a:pt x="10485" y="10182"/>
                </a:cubicBezTo>
                <a:cubicBezTo>
                  <a:pt x="10486" y="10158"/>
                  <a:pt x="10462" y="10134"/>
                  <a:pt x="10437" y="10090"/>
                </a:cubicBezTo>
                <a:cubicBezTo>
                  <a:pt x="10407" y="10132"/>
                  <a:pt x="10377" y="10155"/>
                  <a:pt x="10379" y="10175"/>
                </a:cubicBezTo>
                <a:close/>
                <a:moveTo>
                  <a:pt x="16642" y="10168"/>
                </a:moveTo>
                <a:cubicBezTo>
                  <a:pt x="16640" y="10150"/>
                  <a:pt x="16602" y="10118"/>
                  <a:pt x="16592" y="10122"/>
                </a:cubicBezTo>
                <a:cubicBezTo>
                  <a:pt x="16568" y="10131"/>
                  <a:pt x="16539" y="10157"/>
                  <a:pt x="16537" y="10179"/>
                </a:cubicBezTo>
                <a:cubicBezTo>
                  <a:pt x="16535" y="10198"/>
                  <a:pt x="16567" y="10221"/>
                  <a:pt x="16600" y="10262"/>
                </a:cubicBezTo>
                <a:cubicBezTo>
                  <a:pt x="16622" y="10215"/>
                  <a:pt x="16645" y="10190"/>
                  <a:pt x="16642" y="10168"/>
                </a:cubicBezTo>
                <a:close/>
                <a:moveTo>
                  <a:pt x="16828" y="10121"/>
                </a:moveTo>
                <a:cubicBezTo>
                  <a:pt x="16793" y="10120"/>
                  <a:pt x="16771" y="10151"/>
                  <a:pt x="16782" y="10184"/>
                </a:cubicBezTo>
                <a:cubicBezTo>
                  <a:pt x="16788" y="10204"/>
                  <a:pt x="16818" y="10231"/>
                  <a:pt x="16836" y="10229"/>
                </a:cubicBezTo>
                <a:cubicBezTo>
                  <a:pt x="16859" y="10227"/>
                  <a:pt x="16880" y="10201"/>
                  <a:pt x="16921" y="10171"/>
                </a:cubicBezTo>
                <a:cubicBezTo>
                  <a:pt x="16876" y="10146"/>
                  <a:pt x="16853" y="10122"/>
                  <a:pt x="16828" y="10121"/>
                </a:cubicBezTo>
                <a:close/>
                <a:moveTo>
                  <a:pt x="17086" y="10121"/>
                </a:moveTo>
                <a:cubicBezTo>
                  <a:pt x="17050" y="10118"/>
                  <a:pt x="17028" y="10149"/>
                  <a:pt x="17037" y="10183"/>
                </a:cubicBezTo>
                <a:cubicBezTo>
                  <a:pt x="17043" y="10203"/>
                  <a:pt x="17072" y="10230"/>
                  <a:pt x="17090" y="10229"/>
                </a:cubicBezTo>
                <a:cubicBezTo>
                  <a:pt x="17113" y="10228"/>
                  <a:pt x="17135" y="10202"/>
                  <a:pt x="17177" y="10174"/>
                </a:cubicBezTo>
                <a:cubicBezTo>
                  <a:pt x="17133" y="10147"/>
                  <a:pt x="17110" y="10123"/>
                  <a:pt x="17086" y="10121"/>
                </a:cubicBezTo>
                <a:close/>
                <a:moveTo>
                  <a:pt x="17333" y="10122"/>
                </a:moveTo>
                <a:cubicBezTo>
                  <a:pt x="17312" y="10126"/>
                  <a:pt x="17287" y="10157"/>
                  <a:pt x="17280" y="10181"/>
                </a:cubicBezTo>
                <a:cubicBezTo>
                  <a:pt x="17277" y="10192"/>
                  <a:pt x="17312" y="10228"/>
                  <a:pt x="17330" y="10228"/>
                </a:cubicBezTo>
                <a:cubicBezTo>
                  <a:pt x="17352" y="10229"/>
                  <a:pt x="17376" y="10205"/>
                  <a:pt x="17420" y="10179"/>
                </a:cubicBezTo>
                <a:cubicBezTo>
                  <a:pt x="17377" y="10149"/>
                  <a:pt x="17352" y="10119"/>
                  <a:pt x="17333" y="10122"/>
                </a:cubicBezTo>
                <a:close/>
                <a:moveTo>
                  <a:pt x="18864" y="10417"/>
                </a:moveTo>
                <a:cubicBezTo>
                  <a:pt x="18860" y="10397"/>
                  <a:pt x="18826" y="10367"/>
                  <a:pt x="18806" y="10368"/>
                </a:cubicBezTo>
                <a:cubicBezTo>
                  <a:pt x="18788" y="10369"/>
                  <a:pt x="18758" y="10404"/>
                  <a:pt x="18757" y="10425"/>
                </a:cubicBezTo>
                <a:cubicBezTo>
                  <a:pt x="18756" y="10445"/>
                  <a:pt x="18786" y="10467"/>
                  <a:pt x="18815" y="10505"/>
                </a:cubicBezTo>
                <a:cubicBezTo>
                  <a:pt x="18840" y="10463"/>
                  <a:pt x="18868" y="10437"/>
                  <a:pt x="18864" y="10417"/>
                </a:cubicBezTo>
                <a:close/>
                <a:moveTo>
                  <a:pt x="19052" y="10367"/>
                </a:moveTo>
                <a:cubicBezTo>
                  <a:pt x="19031" y="10371"/>
                  <a:pt x="19014" y="10403"/>
                  <a:pt x="18995" y="10423"/>
                </a:cubicBezTo>
                <a:cubicBezTo>
                  <a:pt x="19015" y="10441"/>
                  <a:pt x="19034" y="10473"/>
                  <a:pt x="19056" y="10475"/>
                </a:cubicBezTo>
                <a:cubicBezTo>
                  <a:pt x="19075" y="10477"/>
                  <a:pt x="19098" y="10447"/>
                  <a:pt x="19137" y="10417"/>
                </a:cubicBezTo>
                <a:cubicBezTo>
                  <a:pt x="19096" y="10392"/>
                  <a:pt x="19072" y="10364"/>
                  <a:pt x="19052" y="10367"/>
                </a:cubicBezTo>
                <a:close/>
                <a:moveTo>
                  <a:pt x="19254" y="10419"/>
                </a:moveTo>
                <a:cubicBezTo>
                  <a:pt x="19257" y="10441"/>
                  <a:pt x="19289" y="10459"/>
                  <a:pt x="19308" y="10479"/>
                </a:cubicBezTo>
                <a:cubicBezTo>
                  <a:pt x="19328" y="10460"/>
                  <a:pt x="19359" y="10443"/>
                  <a:pt x="19363" y="10421"/>
                </a:cubicBezTo>
                <a:cubicBezTo>
                  <a:pt x="19366" y="10401"/>
                  <a:pt x="19337" y="10377"/>
                  <a:pt x="19311" y="10336"/>
                </a:cubicBezTo>
                <a:cubicBezTo>
                  <a:pt x="19282" y="10376"/>
                  <a:pt x="19252" y="10400"/>
                  <a:pt x="19254" y="10419"/>
                </a:cubicBezTo>
                <a:close/>
                <a:moveTo>
                  <a:pt x="19554" y="10476"/>
                </a:moveTo>
                <a:cubicBezTo>
                  <a:pt x="19576" y="10473"/>
                  <a:pt x="19593" y="10440"/>
                  <a:pt x="19613" y="10420"/>
                </a:cubicBezTo>
                <a:cubicBezTo>
                  <a:pt x="19593" y="10401"/>
                  <a:pt x="19574" y="10369"/>
                  <a:pt x="19553" y="10366"/>
                </a:cubicBezTo>
                <a:cubicBezTo>
                  <a:pt x="19533" y="10364"/>
                  <a:pt x="19509" y="10393"/>
                  <a:pt x="19469" y="10421"/>
                </a:cubicBezTo>
                <a:cubicBezTo>
                  <a:pt x="19510" y="10449"/>
                  <a:pt x="19534" y="10479"/>
                  <a:pt x="19554" y="10476"/>
                </a:cubicBezTo>
                <a:close/>
                <a:moveTo>
                  <a:pt x="19852" y="10415"/>
                </a:moveTo>
                <a:cubicBezTo>
                  <a:pt x="19855" y="10380"/>
                  <a:pt x="19825" y="10355"/>
                  <a:pt x="19792" y="10366"/>
                </a:cubicBezTo>
                <a:cubicBezTo>
                  <a:pt x="19770" y="10374"/>
                  <a:pt x="19743" y="10405"/>
                  <a:pt x="19743" y="10426"/>
                </a:cubicBezTo>
                <a:cubicBezTo>
                  <a:pt x="19742" y="10447"/>
                  <a:pt x="19774" y="10468"/>
                  <a:pt x="19805" y="10506"/>
                </a:cubicBezTo>
                <a:cubicBezTo>
                  <a:pt x="19829" y="10462"/>
                  <a:pt x="19851" y="10439"/>
                  <a:pt x="19852" y="10415"/>
                </a:cubicBezTo>
                <a:close/>
                <a:moveTo>
                  <a:pt x="20041" y="10366"/>
                </a:moveTo>
                <a:cubicBezTo>
                  <a:pt x="20020" y="10369"/>
                  <a:pt x="19987" y="10403"/>
                  <a:pt x="19988" y="10422"/>
                </a:cubicBezTo>
                <a:cubicBezTo>
                  <a:pt x="19989" y="10442"/>
                  <a:pt x="20022" y="10474"/>
                  <a:pt x="20043" y="10476"/>
                </a:cubicBezTo>
                <a:cubicBezTo>
                  <a:pt x="20064" y="10478"/>
                  <a:pt x="20087" y="10447"/>
                  <a:pt x="20127" y="10418"/>
                </a:cubicBezTo>
                <a:cubicBezTo>
                  <a:pt x="20086" y="10392"/>
                  <a:pt x="20062" y="10364"/>
                  <a:pt x="20041" y="10366"/>
                </a:cubicBezTo>
                <a:close/>
                <a:moveTo>
                  <a:pt x="20289" y="10367"/>
                </a:moveTo>
                <a:cubicBezTo>
                  <a:pt x="20267" y="10368"/>
                  <a:pt x="20247" y="10399"/>
                  <a:pt x="20226" y="10417"/>
                </a:cubicBezTo>
                <a:cubicBezTo>
                  <a:pt x="20245" y="10438"/>
                  <a:pt x="20260" y="10471"/>
                  <a:pt x="20282" y="10475"/>
                </a:cubicBezTo>
                <a:cubicBezTo>
                  <a:pt x="20302" y="10479"/>
                  <a:pt x="20327" y="10451"/>
                  <a:pt x="20370" y="10425"/>
                </a:cubicBezTo>
                <a:cubicBezTo>
                  <a:pt x="20331" y="10395"/>
                  <a:pt x="20309" y="10365"/>
                  <a:pt x="20289" y="10367"/>
                </a:cubicBezTo>
                <a:close/>
                <a:moveTo>
                  <a:pt x="20485" y="10422"/>
                </a:moveTo>
                <a:cubicBezTo>
                  <a:pt x="20489" y="10444"/>
                  <a:pt x="20522" y="10461"/>
                  <a:pt x="20543" y="10479"/>
                </a:cubicBezTo>
                <a:cubicBezTo>
                  <a:pt x="20561" y="10459"/>
                  <a:pt x="20593" y="10440"/>
                  <a:pt x="20595" y="10418"/>
                </a:cubicBezTo>
                <a:cubicBezTo>
                  <a:pt x="20597" y="10398"/>
                  <a:pt x="20567" y="10375"/>
                  <a:pt x="20538" y="10335"/>
                </a:cubicBezTo>
                <a:cubicBezTo>
                  <a:pt x="20511" y="10377"/>
                  <a:pt x="20482" y="10403"/>
                  <a:pt x="20485" y="10422"/>
                </a:cubicBezTo>
                <a:close/>
                <a:moveTo>
                  <a:pt x="20841" y="10419"/>
                </a:moveTo>
                <a:cubicBezTo>
                  <a:pt x="20837" y="10398"/>
                  <a:pt x="20803" y="10366"/>
                  <a:pt x="20783" y="10367"/>
                </a:cubicBezTo>
                <a:cubicBezTo>
                  <a:pt x="20764" y="10367"/>
                  <a:pt x="20732" y="10402"/>
                  <a:pt x="20731" y="10423"/>
                </a:cubicBezTo>
                <a:cubicBezTo>
                  <a:pt x="20729" y="10444"/>
                  <a:pt x="20759" y="10467"/>
                  <a:pt x="20788" y="10507"/>
                </a:cubicBezTo>
                <a:cubicBezTo>
                  <a:pt x="20815" y="10465"/>
                  <a:pt x="20844" y="10439"/>
                  <a:pt x="20841" y="10419"/>
                </a:cubicBezTo>
                <a:close/>
                <a:moveTo>
                  <a:pt x="21024" y="10366"/>
                </a:moveTo>
                <a:cubicBezTo>
                  <a:pt x="21003" y="10371"/>
                  <a:pt x="20988" y="10405"/>
                  <a:pt x="20970" y="10426"/>
                </a:cubicBezTo>
                <a:cubicBezTo>
                  <a:pt x="20991" y="10444"/>
                  <a:pt x="21012" y="10475"/>
                  <a:pt x="21034" y="10476"/>
                </a:cubicBezTo>
                <a:cubicBezTo>
                  <a:pt x="21054" y="10476"/>
                  <a:pt x="21076" y="10445"/>
                  <a:pt x="21114" y="10412"/>
                </a:cubicBezTo>
                <a:cubicBezTo>
                  <a:pt x="21071" y="10389"/>
                  <a:pt x="21044" y="10362"/>
                  <a:pt x="21024" y="10366"/>
                </a:cubicBezTo>
                <a:close/>
                <a:moveTo>
                  <a:pt x="21267" y="10365"/>
                </a:moveTo>
                <a:cubicBezTo>
                  <a:pt x="21231" y="10363"/>
                  <a:pt x="21206" y="10393"/>
                  <a:pt x="21218" y="10426"/>
                </a:cubicBezTo>
                <a:cubicBezTo>
                  <a:pt x="21226" y="10448"/>
                  <a:pt x="21258" y="10475"/>
                  <a:pt x="21280" y="10475"/>
                </a:cubicBezTo>
                <a:cubicBezTo>
                  <a:pt x="21300" y="10475"/>
                  <a:pt x="21321" y="10444"/>
                  <a:pt x="21359" y="10411"/>
                </a:cubicBezTo>
                <a:cubicBezTo>
                  <a:pt x="21315" y="10388"/>
                  <a:pt x="21292" y="10367"/>
                  <a:pt x="21267" y="10365"/>
                </a:cubicBezTo>
                <a:close/>
                <a:moveTo>
                  <a:pt x="21512" y="10366"/>
                </a:moveTo>
                <a:cubicBezTo>
                  <a:pt x="21490" y="10371"/>
                  <a:pt x="21475" y="10405"/>
                  <a:pt x="21458" y="10426"/>
                </a:cubicBezTo>
                <a:cubicBezTo>
                  <a:pt x="21479" y="10444"/>
                  <a:pt x="21500" y="10475"/>
                  <a:pt x="21522" y="10476"/>
                </a:cubicBezTo>
                <a:cubicBezTo>
                  <a:pt x="21542" y="10476"/>
                  <a:pt x="21564" y="10444"/>
                  <a:pt x="21602" y="10412"/>
                </a:cubicBezTo>
                <a:cubicBezTo>
                  <a:pt x="21559" y="10388"/>
                  <a:pt x="21532" y="10362"/>
                  <a:pt x="21512" y="10366"/>
                </a:cubicBezTo>
                <a:close/>
                <a:moveTo>
                  <a:pt x="21776" y="10365"/>
                </a:moveTo>
                <a:cubicBezTo>
                  <a:pt x="21754" y="10367"/>
                  <a:pt x="21721" y="10394"/>
                  <a:pt x="21716" y="10415"/>
                </a:cubicBezTo>
                <a:cubicBezTo>
                  <a:pt x="21706" y="10453"/>
                  <a:pt x="21735" y="10483"/>
                  <a:pt x="21774" y="10478"/>
                </a:cubicBezTo>
                <a:cubicBezTo>
                  <a:pt x="21797" y="10475"/>
                  <a:pt x="21818" y="10449"/>
                  <a:pt x="21856" y="10421"/>
                </a:cubicBezTo>
                <a:cubicBezTo>
                  <a:pt x="21819" y="10393"/>
                  <a:pt x="21796" y="10364"/>
                  <a:pt x="21776" y="10365"/>
                </a:cubicBezTo>
                <a:close/>
                <a:moveTo>
                  <a:pt x="22014" y="10365"/>
                </a:moveTo>
                <a:cubicBezTo>
                  <a:pt x="21993" y="10369"/>
                  <a:pt x="21963" y="10400"/>
                  <a:pt x="21960" y="10422"/>
                </a:cubicBezTo>
                <a:cubicBezTo>
                  <a:pt x="21956" y="10459"/>
                  <a:pt x="21985" y="10488"/>
                  <a:pt x="22025" y="10477"/>
                </a:cubicBezTo>
                <a:cubicBezTo>
                  <a:pt x="22048" y="10471"/>
                  <a:pt x="22066" y="10443"/>
                  <a:pt x="22101" y="10412"/>
                </a:cubicBezTo>
                <a:cubicBezTo>
                  <a:pt x="22060" y="10389"/>
                  <a:pt x="22035" y="10362"/>
                  <a:pt x="22014" y="10365"/>
                </a:cubicBezTo>
                <a:close/>
                <a:moveTo>
                  <a:pt x="22315" y="10418"/>
                </a:moveTo>
                <a:cubicBezTo>
                  <a:pt x="22312" y="10397"/>
                  <a:pt x="22281" y="10367"/>
                  <a:pt x="22259" y="10364"/>
                </a:cubicBezTo>
                <a:cubicBezTo>
                  <a:pt x="22222" y="10360"/>
                  <a:pt x="22193" y="10388"/>
                  <a:pt x="22203" y="10429"/>
                </a:cubicBezTo>
                <a:cubicBezTo>
                  <a:pt x="22210" y="10452"/>
                  <a:pt x="22237" y="10470"/>
                  <a:pt x="22268" y="10505"/>
                </a:cubicBezTo>
                <a:cubicBezTo>
                  <a:pt x="22292" y="10464"/>
                  <a:pt x="22319" y="10439"/>
                  <a:pt x="22315" y="10418"/>
                </a:cubicBezTo>
                <a:close/>
                <a:moveTo>
                  <a:pt x="22502" y="10365"/>
                </a:moveTo>
                <a:cubicBezTo>
                  <a:pt x="22481" y="10369"/>
                  <a:pt x="22451" y="10399"/>
                  <a:pt x="22448" y="10421"/>
                </a:cubicBezTo>
                <a:cubicBezTo>
                  <a:pt x="22444" y="10458"/>
                  <a:pt x="22472" y="10488"/>
                  <a:pt x="22513" y="10477"/>
                </a:cubicBezTo>
                <a:cubicBezTo>
                  <a:pt x="22536" y="10471"/>
                  <a:pt x="22554" y="10444"/>
                  <a:pt x="22589" y="10412"/>
                </a:cubicBezTo>
                <a:cubicBezTo>
                  <a:pt x="22548" y="10389"/>
                  <a:pt x="22523" y="10362"/>
                  <a:pt x="22502" y="10365"/>
                </a:cubicBezTo>
                <a:close/>
                <a:moveTo>
                  <a:pt x="23730" y="10365"/>
                </a:moveTo>
                <a:cubicBezTo>
                  <a:pt x="23695" y="10362"/>
                  <a:pt x="23670" y="10392"/>
                  <a:pt x="23681" y="10426"/>
                </a:cubicBezTo>
                <a:cubicBezTo>
                  <a:pt x="23689" y="10448"/>
                  <a:pt x="23721" y="10475"/>
                  <a:pt x="23742" y="10476"/>
                </a:cubicBezTo>
                <a:cubicBezTo>
                  <a:pt x="23763" y="10476"/>
                  <a:pt x="23784" y="10444"/>
                  <a:pt x="23822" y="10412"/>
                </a:cubicBezTo>
                <a:cubicBezTo>
                  <a:pt x="23779" y="10388"/>
                  <a:pt x="23755" y="10366"/>
                  <a:pt x="23730" y="10365"/>
                </a:cubicBezTo>
                <a:close/>
                <a:moveTo>
                  <a:pt x="27686" y="10366"/>
                </a:moveTo>
                <a:cubicBezTo>
                  <a:pt x="27664" y="10369"/>
                  <a:pt x="27631" y="10403"/>
                  <a:pt x="27632" y="10422"/>
                </a:cubicBezTo>
                <a:cubicBezTo>
                  <a:pt x="27633" y="10442"/>
                  <a:pt x="27667" y="10475"/>
                  <a:pt x="27688" y="10476"/>
                </a:cubicBezTo>
                <a:cubicBezTo>
                  <a:pt x="27709" y="10478"/>
                  <a:pt x="27733" y="10448"/>
                  <a:pt x="27773" y="10418"/>
                </a:cubicBezTo>
                <a:cubicBezTo>
                  <a:pt x="27731" y="10392"/>
                  <a:pt x="27707" y="10363"/>
                  <a:pt x="27686" y="10366"/>
                </a:cubicBezTo>
                <a:close/>
                <a:moveTo>
                  <a:pt x="10431" y="15532"/>
                </a:moveTo>
                <a:cubicBezTo>
                  <a:pt x="10392" y="15530"/>
                  <a:pt x="10364" y="15561"/>
                  <a:pt x="10376" y="15599"/>
                </a:cubicBezTo>
                <a:cubicBezTo>
                  <a:pt x="10383" y="15620"/>
                  <a:pt x="10418" y="15645"/>
                  <a:pt x="10440" y="15645"/>
                </a:cubicBezTo>
                <a:cubicBezTo>
                  <a:pt x="10460" y="15645"/>
                  <a:pt x="10481" y="15615"/>
                  <a:pt x="10517" y="15585"/>
                </a:cubicBezTo>
                <a:cubicBezTo>
                  <a:pt x="10477" y="15559"/>
                  <a:pt x="10454" y="15533"/>
                  <a:pt x="10431" y="15532"/>
                </a:cubicBezTo>
                <a:close/>
                <a:moveTo>
                  <a:pt x="10190" y="15646"/>
                </a:moveTo>
                <a:cubicBezTo>
                  <a:pt x="10211" y="15643"/>
                  <a:pt x="10243" y="15613"/>
                  <a:pt x="10246" y="15592"/>
                </a:cubicBezTo>
                <a:cubicBezTo>
                  <a:pt x="10253" y="15553"/>
                  <a:pt x="10223" y="15525"/>
                  <a:pt x="10183" y="15533"/>
                </a:cubicBezTo>
                <a:cubicBezTo>
                  <a:pt x="10160" y="15538"/>
                  <a:pt x="10141" y="15565"/>
                  <a:pt x="10105" y="15595"/>
                </a:cubicBezTo>
                <a:cubicBezTo>
                  <a:pt x="10145" y="15621"/>
                  <a:pt x="10169" y="15649"/>
                  <a:pt x="10190" y="15646"/>
                </a:cubicBezTo>
                <a:close/>
                <a:moveTo>
                  <a:pt x="33098" y="10365"/>
                </a:moveTo>
                <a:cubicBezTo>
                  <a:pt x="33077" y="10368"/>
                  <a:pt x="33047" y="10399"/>
                  <a:pt x="33044" y="10421"/>
                </a:cubicBezTo>
                <a:cubicBezTo>
                  <a:pt x="33040" y="10459"/>
                  <a:pt x="33068" y="10489"/>
                  <a:pt x="33109" y="10478"/>
                </a:cubicBezTo>
                <a:cubicBezTo>
                  <a:pt x="33132" y="10471"/>
                  <a:pt x="33150" y="10444"/>
                  <a:pt x="33185" y="10412"/>
                </a:cubicBezTo>
                <a:cubicBezTo>
                  <a:pt x="33145" y="10389"/>
                  <a:pt x="33119" y="10362"/>
                  <a:pt x="33098" y="10365"/>
                </a:cubicBezTo>
                <a:close/>
                <a:moveTo>
                  <a:pt x="11670" y="15535"/>
                </a:moveTo>
                <a:cubicBezTo>
                  <a:pt x="11648" y="15535"/>
                  <a:pt x="11627" y="15566"/>
                  <a:pt x="11605" y="15584"/>
                </a:cubicBezTo>
                <a:cubicBezTo>
                  <a:pt x="11623" y="15605"/>
                  <a:pt x="11638" y="15639"/>
                  <a:pt x="11659" y="15644"/>
                </a:cubicBezTo>
                <a:cubicBezTo>
                  <a:pt x="11679" y="15649"/>
                  <a:pt x="11706" y="15623"/>
                  <a:pt x="11750" y="15599"/>
                </a:cubicBezTo>
                <a:cubicBezTo>
                  <a:pt x="11712" y="15566"/>
                  <a:pt x="11691" y="15534"/>
                  <a:pt x="11670" y="15535"/>
                </a:cubicBezTo>
                <a:close/>
                <a:moveTo>
                  <a:pt x="11478" y="15592"/>
                </a:moveTo>
                <a:cubicBezTo>
                  <a:pt x="11483" y="15553"/>
                  <a:pt x="11454" y="15524"/>
                  <a:pt x="11416" y="15534"/>
                </a:cubicBezTo>
                <a:cubicBezTo>
                  <a:pt x="11394" y="15539"/>
                  <a:pt x="11367" y="15572"/>
                  <a:pt x="11366" y="15594"/>
                </a:cubicBezTo>
                <a:cubicBezTo>
                  <a:pt x="11365" y="15614"/>
                  <a:pt x="11394" y="15637"/>
                  <a:pt x="11421" y="15674"/>
                </a:cubicBezTo>
                <a:cubicBezTo>
                  <a:pt x="11449" y="15636"/>
                  <a:pt x="11475" y="15615"/>
                  <a:pt x="11478" y="15592"/>
                </a:cubicBezTo>
                <a:close/>
                <a:moveTo>
                  <a:pt x="11171" y="15533"/>
                </a:moveTo>
                <a:cubicBezTo>
                  <a:pt x="11131" y="15524"/>
                  <a:pt x="11103" y="15554"/>
                  <a:pt x="11109" y="15591"/>
                </a:cubicBezTo>
                <a:cubicBezTo>
                  <a:pt x="11112" y="15613"/>
                  <a:pt x="11143" y="15643"/>
                  <a:pt x="11165" y="15646"/>
                </a:cubicBezTo>
                <a:cubicBezTo>
                  <a:pt x="11186" y="15648"/>
                  <a:pt x="11210" y="15621"/>
                  <a:pt x="11250" y="15595"/>
                </a:cubicBezTo>
                <a:cubicBezTo>
                  <a:pt x="11214" y="15565"/>
                  <a:pt x="11195" y="15538"/>
                  <a:pt x="11171" y="15533"/>
                </a:cubicBezTo>
                <a:close/>
                <a:moveTo>
                  <a:pt x="10918" y="15532"/>
                </a:moveTo>
                <a:cubicBezTo>
                  <a:pt x="10880" y="15531"/>
                  <a:pt x="10852" y="15561"/>
                  <a:pt x="10864" y="15600"/>
                </a:cubicBezTo>
                <a:cubicBezTo>
                  <a:pt x="10871" y="15621"/>
                  <a:pt x="10906" y="15645"/>
                  <a:pt x="10928" y="15645"/>
                </a:cubicBezTo>
                <a:cubicBezTo>
                  <a:pt x="10949" y="15645"/>
                  <a:pt x="10969" y="15614"/>
                  <a:pt x="11005" y="15584"/>
                </a:cubicBezTo>
                <a:cubicBezTo>
                  <a:pt x="10964" y="15558"/>
                  <a:pt x="10942" y="15533"/>
                  <a:pt x="10918" y="15532"/>
                </a:cubicBezTo>
                <a:close/>
                <a:moveTo>
                  <a:pt x="10678" y="15646"/>
                </a:moveTo>
                <a:cubicBezTo>
                  <a:pt x="10699" y="15643"/>
                  <a:pt x="10731" y="15613"/>
                  <a:pt x="10734" y="15592"/>
                </a:cubicBezTo>
                <a:cubicBezTo>
                  <a:pt x="10741" y="15553"/>
                  <a:pt x="10711" y="15525"/>
                  <a:pt x="10671" y="15533"/>
                </a:cubicBezTo>
                <a:cubicBezTo>
                  <a:pt x="10648" y="15538"/>
                  <a:pt x="10629" y="15565"/>
                  <a:pt x="10593" y="15595"/>
                </a:cubicBezTo>
                <a:cubicBezTo>
                  <a:pt x="10633" y="15621"/>
                  <a:pt x="10657" y="15649"/>
                  <a:pt x="10678" y="15646"/>
                </a:cubicBezTo>
                <a:close/>
                <a:moveTo>
                  <a:pt x="8648" y="10413"/>
                </a:moveTo>
                <a:cubicBezTo>
                  <a:pt x="8639" y="10447"/>
                  <a:pt x="8661" y="10479"/>
                  <a:pt x="8695" y="10475"/>
                </a:cubicBezTo>
                <a:cubicBezTo>
                  <a:pt x="8718" y="10473"/>
                  <a:pt x="8751" y="10447"/>
                  <a:pt x="8756" y="10425"/>
                </a:cubicBezTo>
                <a:cubicBezTo>
                  <a:pt x="8760" y="10408"/>
                  <a:pt x="8730" y="10382"/>
                  <a:pt x="8705" y="10346"/>
                </a:cubicBezTo>
                <a:cubicBezTo>
                  <a:pt x="8677" y="10378"/>
                  <a:pt x="8653" y="10393"/>
                  <a:pt x="8648" y="10413"/>
                </a:cubicBezTo>
                <a:close/>
                <a:moveTo>
                  <a:pt x="8956" y="10366"/>
                </a:moveTo>
                <a:cubicBezTo>
                  <a:pt x="8935" y="10369"/>
                  <a:pt x="8902" y="10403"/>
                  <a:pt x="8903" y="10422"/>
                </a:cubicBezTo>
                <a:cubicBezTo>
                  <a:pt x="8905" y="10443"/>
                  <a:pt x="8938" y="10475"/>
                  <a:pt x="8960" y="10476"/>
                </a:cubicBezTo>
                <a:cubicBezTo>
                  <a:pt x="8981" y="10478"/>
                  <a:pt x="9004" y="10447"/>
                  <a:pt x="9044" y="10418"/>
                </a:cubicBezTo>
                <a:cubicBezTo>
                  <a:pt x="9002" y="10391"/>
                  <a:pt x="8977" y="10363"/>
                  <a:pt x="8956" y="10366"/>
                </a:cubicBezTo>
                <a:close/>
                <a:moveTo>
                  <a:pt x="9146" y="10418"/>
                </a:moveTo>
                <a:cubicBezTo>
                  <a:pt x="9147" y="10440"/>
                  <a:pt x="9180" y="10459"/>
                  <a:pt x="9198" y="10480"/>
                </a:cubicBezTo>
                <a:cubicBezTo>
                  <a:pt x="9219" y="10461"/>
                  <a:pt x="9252" y="10444"/>
                  <a:pt x="9256" y="10422"/>
                </a:cubicBezTo>
                <a:cubicBezTo>
                  <a:pt x="9259" y="10402"/>
                  <a:pt x="9231" y="10377"/>
                  <a:pt x="9205" y="10334"/>
                </a:cubicBezTo>
                <a:cubicBezTo>
                  <a:pt x="9175" y="10374"/>
                  <a:pt x="9144" y="10397"/>
                  <a:pt x="9146" y="10418"/>
                </a:cubicBezTo>
                <a:close/>
                <a:moveTo>
                  <a:pt x="9442" y="10364"/>
                </a:moveTo>
                <a:cubicBezTo>
                  <a:pt x="9406" y="10360"/>
                  <a:pt x="9380" y="10390"/>
                  <a:pt x="9390" y="10424"/>
                </a:cubicBezTo>
                <a:cubicBezTo>
                  <a:pt x="9397" y="10446"/>
                  <a:pt x="9428" y="10475"/>
                  <a:pt x="9450" y="10476"/>
                </a:cubicBezTo>
                <a:cubicBezTo>
                  <a:pt x="9471" y="10477"/>
                  <a:pt x="9493" y="10446"/>
                  <a:pt x="9533" y="10415"/>
                </a:cubicBezTo>
                <a:cubicBezTo>
                  <a:pt x="9489" y="10390"/>
                  <a:pt x="9467" y="10367"/>
                  <a:pt x="9442" y="10364"/>
                </a:cubicBezTo>
                <a:close/>
                <a:moveTo>
                  <a:pt x="9693" y="10367"/>
                </a:moveTo>
                <a:cubicBezTo>
                  <a:pt x="9671" y="10368"/>
                  <a:pt x="9651" y="10399"/>
                  <a:pt x="9630" y="10417"/>
                </a:cubicBezTo>
                <a:cubicBezTo>
                  <a:pt x="9649" y="10438"/>
                  <a:pt x="9664" y="10471"/>
                  <a:pt x="9686" y="10476"/>
                </a:cubicBezTo>
                <a:cubicBezTo>
                  <a:pt x="9706" y="10479"/>
                  <a:pt x="9732" y="10451"/>
                  <a:pt x="9775" y="10425"/>
                </a:cubicBezTo>
                <a:cubicBezTo>
                  <a:pt x="9736" y="10395"/>
                  <a:pt x="9713" y="10365"/>
                  <a:pt x="9693" y="10367"/>
                </a:cubicBezTo>
                <a:close/>
                <a:moveTo>
                  <a:pt x="9931" y="10366"/>
                </a:moveTo>
                <a:cubicBezTo>
                  <a:pt x="9910" y="10370"/>
                  <a:pt x="9878" y="10405"/>
                  <a:pt x="9880" y="10424"/>
                </a:cubicBezTo>
                <a:cubicBezTo>
                  <a:pt x="9882" y="10444"/>
                  <a:pt x="9916" y="10475"/>
                  <a:pt x="9938" y="10476"/>
                </a:cubicBezTo>
                <a:cubicBezTo>
                  <a:pt x="9958" y="10477"/>
                  <a:pt x="9981" y="10446"/>
                  <a:pt x="10020" y="10415"/>
                </a:cubicBezTo>
                <a:cubicBezTo>
                  <a:pt x="9977" y="10390"/>
                  <a:pt x="9951" y="10363"/>
                  <a:pt x="9931" y="10366"/>
                </a:cubicBezTo>
                <a:close/>
                <a:moveTo>
                  <a:pt x="10244" y="10419"/>
                </a:moveTo>
                <a:cubicBezTo>
                  <a:pt x="10241" y="10398"/>
                  <a:pt x="10207" y="10367"/>
                  <a:pt x="10187" y="10367"/>
                </a:cubicBezTo>
                <a:cubicBezTo>
                  <a:pt x="10168" y="10367"/>
                  <a:pt x="10137" y="10402"/>
                  <a:pt x="10135" y="10423"/>
                </a:cubicBezTo>
                <a:cubicBezTo>
                  <a:pt x="10134" y="10444"/>
                  <a:pt x="10163" y="10467"/>
                  <a:pt x="10192" y="10507"/>
                </a:cubicBezTo>
                <a:cubicBezTo>
                  <a:pt x="10219" y="10464"/>
                  <a:pt x="10247" y="10439"/>
                  <a:pt x="10244" y="10419"/>
                </a:cubicBezTo>
                <a:close/>
                <a:moveTo>
                  <a:pt x="10378" y="10418"/>
                </a:moveTo>
                <a:cubicBezTo>
                  <a:pt x="10379" y="10440"/>
                  <a:pt x="10411" y="10459"/>
                  <a:pt x="10430" y="10480"/>
                </a:cubicBezTo>
                <a:cubicBezTo>
                  <a:pt x="10450" y="10461"/>
                  <a:pt x="10483" y="10444"/>
                  <a:pt x="10487" y="10422"/>
                </a:cubicBezTo>
                <a:cubicBezTo>
                  <a:pt x="10490" y="10403"/>
                  <a:pt x="10463" y="10377"/>
                  <a:pt x="10437" y="10335"/>
                </a:cubicBezTo>
                <a:cubicBezTo>
                  <a:pt x="10406" y="10375"/>
                  <a:pt x="10376" y="10398"/>
                  <a:pt x="10378" y="10418"/>
                </a:cubicBezTo>
                <a:close/>
                <a:moveTo>
                  <a:pt x="10678" y="10475"/>
                </a:moveTo>
                <a:cubicBezTo>
                  <a:pt x="10699" y="10472"/>
                  <a:pt x="10716" y="10440"/>
                  <a:pt x="10735" y="10420"/>
                </a:cubicBezTo>
                <a:cubicBezTo>
                  <a:pt x="10716" y="10401"/>
                  <a:pt x="10698" y="10370"/>
                  <a:pt x="10676" y="10367"/>
                </a:cubicBezTo>
                <a:cubicBezTo>
                  <a:pt x="10657" y="10365"/>
                  <a:pt x="10633" y="10394"/>
                  <a:pt x="10593" y="10421"/>
                </a:cubicBezTo>
                <a:cubicBezTo>
                  <a:pt x="10634" y="10449"/>
                  <a:pt x="10658" y="10478"/>
                  <a:pt x="10678" y="10475"/>
                </a:cubicBezTo>
                <a:close/>
                <a:moveTo>
                  <a:pt x="16889" y="10422"/>
                </a:moveTo>
                <a:cubicBezTo>
                  <a:pt x="16887" y="10401"/>
                  <a:pt x="16856" y="10375"/>
                  <a:pt x="16832" y="10368"/>
                </a:cubicBezTo>
                <a:cubicBezTo>
                  <a:pt x="16820" y="10364"/>
                  <a:pt x="16783" y="10397"/>
                  <a:pt x="16783" y="10414"/>
                </a:cubicBezTo>
                <a:cubicBezTo>
                  <a:pt x="16782" y="10437"/>
                  <a:pt x="16805" y="10462"/>
                  <a:pt x="16829" y="10507"/>
                </a:cubicBezTo>
                <a:cubicBezTo>
                  <a:pt x="16860" y="10465"/>
                  <a:pt x="16891" y="10442"/>
                  <a:pt x="16889" y="10422"/>
                </a:cubicBezTo>
                <a:close/>
                <a:moveTo>
                  <a:pt x="17083" y="10368"/>
                </a:moveTo>
                <a:cubicBezTo>
                  <a:pt x="17066" y="10369"/>
                  <a:pt x="17034" y="10407"/>
                  <a:pt x="17038" y="10419"/>
                </a:cubicBezTo>
                <a:cubicBezTo>
                  <a:pt x="17045" y="10442"/>
                  <a:pt x="17072" y="10473"/>
                  <a:pt x="17093" y="10474"/>
                </a:cubicBezTo>
                <a:cubicBezTo>
                  <a:pt x="17113" y="10476"/>
                  <a:pt x="17136" y="10445"/>
                  <a:pt x="17177" y="10413"/>
                </a:cubicBezTo>
                <a:cubicBezTo>
                  <a:pt x="17131" y="10390"/>
                  <a:pt x="17106" y="10367"/>
                  <a:pt x="17083" y="10368"/>
                </a:cubicBezTo>
                <a:close/>
                <a:moveTo>
                  <a:pt x="17386" y="10413"/>
                </a:moveTo>
                <a:cubicBezTo>
                  <a:pt x="17385" y="10395"/>
                  <a:pt x="17347" y="10364"/>
                  <a:pt x="17335" y="10368"/>
                </a:cubicBezTo>
                <a:cubicBezTo>
                  <a:pt x="17312" y="10376"/>
                  <a:pt x="17282" y="10402"/>
                  <a:pt x="17280" y="10423"/>
                </a:cubicBezTo>
                <a:cubicBezTo>
                  <a:pt x="17279" y="10443"/>
                  <a:pt x="17310" y="10466"/>
                  <a:pt x="17342" y="10507"/>
                </a:cubicBezTo>
                <a:cubicBezTo>
                  <a:pt x="17365" y="10461"/>
                  <a:pt x="17388" y="10436"/>
                  <a:pt x="17386" y="10413"/>
                </a:cubicBezTo>
                <a:close/>
                <a:moveTo>
                  <a:pt x="17574" y="10368"/>
                </a:moveTo>
                <a:cubicBezTo>
                  <a:pt x="17557" y="10368"/>
                  <a:pt x="17523" y="10404"/>
                  <a:pt x="17526" y="10415"/>
                </a:cubicBezTo>
                <a:cubicBezTo>
                  <a:pt x="17532" y="10439"/>
                  <a:pt x="17557" y="10471"/>
                  <a:pt x="17578" y="10474"/>
                </a:cubicBezTo>
                <a:cubicBezTo>
                  <a:pt x="17598" y="10477"/>
                  <a:pt x="17622" y="10447"/>
                  <a:pt x="17665" y="10418"/>
                </a:cubicBezTo>
                <a:cubicBezTo>
                  <a:pt x="17621" y="10392"/>
                  <a:pt x="17598" y="10368"/>
                  <a:pt x="17574" y="10368"/>
                </a:cubicBezTo>
                <a:close/>
                <a:moveTo>
                  <a:pt x="17814" y="10369"/>
                </a:moveTo>
                <a:cubicBezTo>
                  <a:pt x="17796" y="10371"/>
                  <a:pt x="17764" y="10409"/>
                  <a:pt x="17768" y="10419"/>
                </a:cubicBezTo>
                <a:cubicBezTo>
                  <a:pt x="17777" y="10443"/>
                  <a:pt x="17803" y="10472"/>
                  <a:pt x="17825" y="10474"/>
                </a:cubicBezTo>
                <a:cubicBezTo>
                  <a:pt x="17844" y="10476"/>
                  <a:pt x="17867" y="10444"/>
                  <a:pt x="17908" y="10411"/>
                </a:cubicBezTo>
                <a:cubicBezTo>
                  <a:pt x="17861" y="10388"/>
                  <a:pt x="17836" y="10366"/>
                  <a:pt x="17814" y="10369"/>
                </a:cubicBezTo>
                <a:close/>
                <a:moveTo>
                  <a:pt x="18068" y="10368"/>
                </a:moveTo>
                <a:cubicBezTo>
                  <a:pt x="18051" y="10366"/>
                  <a:pt x="18021" y="10391"/>
                  <a:pt x="18014" y="10411"/>
                </a:cubicBezTo>
                <a:cubicBezTo>
                  <a:pt x="18002" y="10444"/>
                  <a:pt x="18024" y="10475"/>
                  <a:pt x="18059" y="10475"/>
                </a:cubicBezTo>
                <a:cubicBezTo>
                  <a:pt x="18083" y="10474"/>
                  <a:pt x="18107" y="10452"/>
                  <a:pt x="18153" y="10427"/>
                </a:cubicBezTo>
                <a:cubicBezTo>
                  <a:pt x="18112" y="10397"/>
                  <a:pt x="18091" y="10370"/>
                  <a:pt x="18068" y="10368"/>
                </a:cubicBezTo>
                <a:close/>
                <a:moveTo>
                  <a:pt x="18511" y="10422"/>
                </a:moveTo>
                <a:cubicBezTo>
                  <a:pt x="18515" y="10443"/>
                  <a:pt x="18547" y="10468"/>
                  <a:pt x="18571" y="10474"/>
                </a:cubicBezTo>
                <a:cubicBezTo>
                  <a:pt x="18583" y="10477"/>
                  <a:pt x="18618" y="10442"/>
                  <a:pt x="18618" y="10424"/>
                </a:cubicBezTo>
                <a:cubicBezTo>
                  <a:pt x="18619" y="10402"/>
                  <a:pt x="18594" y="10378"/>
                  <a:pt x="18567" y="10334"/>
                </a:cubicBezTo>
                <a:cubicBezTo>
                  <a:pt x="18538" y="10378"/>
                  <a:pt x="18508" y="10403"/>
                  <a:pt x="18511" y="10422"/>
                </a:cubicBezTo>
                <a:close/>
                <a:moveTo>
                  <a:pt x="9744" y="11403"/>
                </a:moveTo>
                <a:cubicBezTo>
                  <a:pt x="9739" y="11382"/>
                  <a:pt x="9705" y="11366"/>
                  <a:pt x="9684" y="11348"/>
                </a:cubicBezTo>
                <a:cubicBezTo>
                  <a:pt x="9666" y="11370"/>
                  <a:pt x="9635" y="11391"/>
                  <a:pt x="9634" y="11413"/>
                </a:cubicBezTo>
                <a:cubicBezTo>
                  <a:pt x="9633" y="11433"/>
                  <a:pt x="9665" y="11455"/>
                  <a:pt x="9697" y="11494"/>
                </a:cubicBezTo>
                <a:cubicBezTo>
                  <a:pt x="9721" y="11450"/>
                  <a:pt x="9748" y="11423"/>
                  <a:pt x="9744" y="11403"/>
                </a:cubicBezTo>
                <a:close/>
                <a:moveTo>
                  <a:pt x="29853" y="11402"/>
                </a:moveTo>
                <a:cubicBezTo>
                  <a:pt x="29857" y="11425"/>
                  <a:pt x="29885" y="11454"/>
                  <a:pt x="29908" y="11461"/>
                </a:cubicBezTo>
                <a:cubicBezTo>
                  <a:pt x="29943" y="11471"/>
                  <a:pt x="29968" y="11441"/>
                  <a:pt x="29962" y="11407"/>
                </a:cubicBezTo>
                <a:cubicBezTo>
                  <a:pt x="29958" y="11383"/>
                  <a:pt x="29935" y="11362"/>
                  <a:pt x="29908" y="11321"/>
                </a:cubicBezTo>
                <a:cubicBezTo>
                  <a:pt x="29880" y="11360"/>
                  <a:pt x="29849" y="11384"/>
                  <a:pt x="29853" y="11402"/>
                </a:cubicBezTo>
                <a:close/>
                <a:moveTo>
                  <a:pt x="10864" y="15340"/>
                </a:moveTo>
                <a:cubicBezTo>
                  <a:pt x="10855" y="15379"/>
                  <a:pt x="10883" y="15409"/>
                  <a:pt x="10921" y="15404"/>
                </a:cubicBezTo>
                <a:cubicBezTo>
                  <a:pt x="10943" y="15401"/>
                  <a:pt x="10972" y="15370"/>
                  <a:pt x="10976" y="15348"/>
                </a:cubicBezTo>
                <a:cubicBezTo>
                  <a:pt x="10979" y="15328"/>
                  <a:pt x="10952" y="15303"/>
                  <a:pt x="10928" y="15263"/>
                </a:cubicBezTo>
                <a:cubicBezTo>
                  <a:pt x="10897" y="15299"/>
                  <a:pt x="10869" y="15317"/>
                  <a:pt x="10864" y="15340"/>
                </a:cubicBezTo>
                <a:close/>
                <a:moveTo>
                  <a:pt x="19304" y="2723"/>
                </a:moveTo>
                <a:cubicBezTo>
                  <a:pt x="19283" y="2728"/>
                  <a:pt x="19268" y="2761"/>
                  <a:pt x="19251" y="2781"/>
                </a:cubicBezTo>
                <a:cubicBezTo>
                  <a:pt x="19272" y="2799"/>
                  <a:pt x="19292" y="2830"/>
                  <a:pt x="19314" y="2830"/>
                </a:cubicBezTo>
                <a:cubicBezTo>
                  <a:pt x="19334" y="2831"/>
                  <a:pt x="19356" y="2800"/>
                  <a:pt x="19394" y="2767"/>
                </a:cubicBezTo>
                <a:cubicBezTo>
                  <a:pt x="19350" y="2744"/>
                  <a:pt x="19324" y="2719"/>
                  <a:pt x="19304" y="2723"/>
                </a:cubicBezTo>
                <a:close/>
                <a:moveTo>
                  <a:pt x="9501" y="11413"/>
                </a:moveTo>
                <a:cubicBezTo>
                  <a:pt x="9500" y="11391"/>
                  <a:pt x="9469" y="11370"/>
                  <a:pt x="9452" y="11348"/>
                </a:cubicBezTo>
                <a:cubicBezTo>
                  <a:pt x="9430" y="11366"/>
                  <a:pt x="9397" y="11381"/>
                  <a:pt x="9391" y="11402"/>
                </a:cubicBezTo>
                <a:cubicBezTo>
                  <a:pt x="9387" y="11422"/>
                  <a:pt x="9413" y="11449"/>
                  <a:pt x="9437" y="11493"/>
                </a:cubicBezTo>
                <a:cubicBezTo>
                  <a:pt x="9469" y="11455"/>
                  <a:pt x="9501" y="11434"/>
                  <a:pt x="9501" y="11413"/>
                </a:cubicBezTo>
                <a:close/>
                <a:moveTo>
                  <a:pt x="10621" y="15347"/>
                </a:moveTo>
                <a:cubicBezTo>
                  <a:pt x="10624" y="15369"/>
                  <a:pt x="10654" y="15400"/>
                  <a:pt x="10676" y="15404"/>
                </a:cubicBezTo>
                <a:cubicBezTo>
                  <a:pt x="10714" y="15410"/>
                  <a:pt x="10743" y="15380"/>
                  <a:pt x="10735" y="15341"/>
                </a:cubicBezTo>
                <a:cubicBezTo>
                  <a:pt x="10730" y="15318"/>
                  <a:pt x="10702" y="15299"/>
                  <a:pt x="10672" y="15262"/>
                </a:cubicBezTo>
                <a:cubicBezTo>
                  <a:pt x="10647" y="15302"/>
                  <a:pt x="10619" y="15327"/>
                  <a:pt x="10621" y="15347"/>
                </a:cubicBezTo>
                <a:close/>
                <a:moveTo>
                  <a:pt x="10489" y="15348"/>
                </a:moveTo>
                <a:cubicBezTo>
                  <a:pt x="10487" y="15326"/>
                  <a:pt x="10457" y="15295"/>
                  <a:pt x="10436" y="15290"/>
                </a:cubicBezTo>
                <a:cubicBezTo>
                  <a:pt x="10398" y="15283"/>
                  <a:pt x="10367" y="15311"/>
                  <a:pt x="10375" y="15351"/>
                </a:cubicBezTo>
                <a:cubicBezTo>
                  <a:pt x="10380" y="15375"/>
                  <a:pt x="10407" y="15394"/>
                  <a:pt x="10436" y="15432"/>
                </a:cubicBezTo>
                <a:cubicBezTo>
                  <a:pt x="10462" y="15392"/>
                  <a:pt x="10491" y="15369"/>
                  <a:pt x="10489" y="15348"/>
                </a:cubicBezTo>
                <a:close/>
                <a:moveTo>
                  <a:pt x="10187" y="15291"/>
                </a:moveTo>
                <a:cubicBezTo>
                  <a:pt x="10165" y="15295"/>
                  <a:pt x="10135" y="15326"/>
                  <a:pt x="10133" y="15347"/>
                </a:cubicBezTo>
                <a:cubicBezTo>
                  <a:pt x="10128" y="15385"/>
                  <a:pt x="10157" y="15415"/>
                  <a:pt x="10197" y="15404"/>
                </a:cubicBezTo>
                <a:cubicBezTo>
                  <a:pt x="10221" y="15397"/>
                  <a:pt x="10239" y="15370"/>
                  <a:pt x="10274" y="15338"/>
                </a:cubicBezTo>
                <a:cubicBezTo>
                  <a:pt x="10233" y="15315"/>
                  <a:pt x="10208" y="15288"/>
                  <a:pt x="10187" y="15291"/>
                </a:cubicBezTo>
                <a:close/>
                <a:moveTo>
                  <a:pt x="9938" y="15291"/>
                </a:moveTo>
                <a:cubicBezTo>
                  <a:pt x="9917" y="15292"/>
                  <a:pt x="9884" y="15319"/>
                  <a:pt x="9878" y="15340"/>
                </a:cubicBezTo>
                <a:cubicBezTo>
                  <a:pt x="9867" y="15378"/>
                  <a:pt x="9895" y="15409"/>
                  <a:pt x="9935" y="15405"/>
                </a:cubicBezTo>
                <a:cubicBezTo>
                  <a:pt x="9958" y="15402"/>
                  <a:pt x="9980" y="15376"/>
                  <a:pt x="10019" y="15348"/>
                </a:cubicBezTo>
                <a:cubicBezTo>
                  <a:pt x="9981" y="15320"/>
                  <a:pt x="9959" y="15291"/>
                  <a:pt x="9938" y="15291"/>
                </a:cubicBezTo>
                <a:close/>
                <a:moveTo>
                  <a:pt x="12451" y="14608"/>
                </a:moveTo>
                <a:cubicBezTo>
                  <a:pt x="12451" y="14587"/>
                  <a:pt x="12423" y="14556"/>
                  <a:pt x="12400" y="14549"/>
                </a:cubicBezTo>
                <a:cubicBezTo>
                  <a:pt x="12368" y="14538"/>
                  <a:pt x="12338" y="14564"/>
                  <a:pt x="12342" y="14599"/>
                </a:cubicBezTo>
                <a:cubicBezTo>
                  <a:pt x="12344" y="14623"/>
                  <a:pt x="12366" y="14646"/>
                  <a:pt x="12390" y="14688"/>
                </a:cubicBezTo>
                <a:cubicBezTo>
                  <a:pt x="12421" y="14650"/>
                  <a:pt x="12452" y="14628"/>
                  <a:pt x="12451" y="14608"/>
                </a:cubicBezTo>
                <a:close/>
                <a:moveTo>
                  <a:pt x="9256" y="11406"/>
                </a:moveTo>
                <a:cubicBezTo>
                  <a:pt x="9252" y="11384"/>
                  <a:pt x="9219" y="11367"/>
                  <a:pt x="9199" y="11348"/>
                </a:cubicBezTo>
                <a:cubicBezTo>
                  <a:pt x="9180" y="11368"/>
                  <a:pt x="9148" y="11388"/>
                  <a:pt x="9145" y="11410"/>
                </a:cubicBezTo>
                <a:cubicBezTo>
                  <a:pt x="9144" y="11430"/>
                  <a:pt x="9174" y="11453"/>
                  <a:pt x="9204" y="11494"/>
                </a:cubicBezTo>
                <a:cubicBezTo>
                  <a:pt x="9231" y="11452"/>
                  <a:pt x="9259" y="11426"/>
                  <a:pt x="9256" y="11406"/>
                </a:cubicBezTo>
                <a:close/>
                <a:moveTo>
                  <a:pt x="12096" y="14603"/>
                </a:moveTo>
                <a:cubicBezTo>
                  <a:pt x="12099" y="14625"/>
                  <a:pt x="12133" y="14643"/>
                  <a:pt x="12153" y="14663"/>
                </a:cubicBezTo>
                <a:cubicBezTo>
                  <a:pt x="12172" y="14643"/>
                  <a:pt x="12205" y="14624"/>
                  <a:pt x="12207" y="14602"/>
                </a:cubicBezTo>
                <a:cubicBezTo>
                  <a:pt x="12210" y="14582"/>
                  <a:pt x="12180" y="14558"/>
                  <a:pt x="12152" y="14517"/>
                </a:cubicBezTo>
                <a:cubicBezTo>
                  <a:pt x="12123" y="14558"/>
                  <a:pt x="12093" y="14583"/>
                  <a:pt x="12096" y="14603"/>
                </a:cubicBezTo>
                <a:close/>
                <a:moveTo>
                  <a:pt x="11854" y="14603"/>
                </a:moveTo>
                <a:cubicBezTo>
                  <a:pt x="11857" y="14625"/>
                  <a:pt x="11890" y="14643"/>
                  <a:pt x="11910" y="14663"/>
                </a:cubicBezTo>
                <a:cubicBezTo>
                  <a:pt x="11929" y="14643"/>
                  <a:pt x="11962" y="14624"/>
                  <a:pt x="11965" y="14602"/>
                </a:cubicBezTo>
                <a:cubicBezTo>
                  <a:pt x="11967" y="14582"/>
                  <a:pt x="11937" y="14558"/>
                  <a:pt x="11907" y="14517"/>
                </a:cubicBezTo>
                <a:cubicBezTo>
                  <a:pt x="11880" y="14558"/>
                  <a:pt x="11851" y="14583"/>
                  <a:pt x="11854" y="14603"/>
                </a:cubicBezTo>
                <a:close/>
                <a:moveTo>
                  <a:pt x="8512" y="11656"/>
                </a:moveTo>
                <a:cubicBezTo>
                  <a:pt x="8511" y="11634"/>
                  <a:pt x="8480" y="11598"/>
                  <a:pt x="8461" y="11598"/>
                </a:cubicBezTo>
                <a:cubicBezTo>
                  <a:pt x="8440" y="11597"/>
                  <a:pt x="8406" y="11628"/>
                  <a:pt x="8402" y="11650"/>
                </a:cubicBezTo>
                <a:cubicBezTo>
                  <a:pt x="8399" y="11670"/>
                  <a:pt x="8427" y="11696"/>
                  <a:pt x="8453" y="11739"/>
                </a:cubicBezTo>
                <a:cubicBezTo>
                  <a:pt x="8483" y="11699"/>
                  <a:pt x="8513" y="11677"/>
                  <a:pt x="8512" y="11656"/>
                </a:cubicBezTo>
                <a:close/>
                <a:moveTo>
                  <a:pt x="9013" y="11405"/>
                </a:moveTo>
                <a:cubicBezTo>
                  <a:pt x="9009" y="11383"/>
                  <a:pt x="8975" y="11367"/>
                  <a:pt x="8955" y="11348"/>
                </a:cubicBezTo>
                <a:cubicBezTo>
                  <a:pt x="8936" y="11369"/>
                  <a:pt x="8905" y="11389"/>
                  <a:pt x="8903" y="11411"/>
                </a:cubicBezTo>
                <a:cubicBezTo>
                  <a:pt x="8901" y="11431"/>
                  <a:pt x="8932" y="11454"/>
                  <a:pt x="8962" y="11494"/>
                </a:cubicBezTo>
                <a:cubicBezTo>
                  <a:pt x="8989" y="11451"/>
                  <a:pt x="9017" y="11425"/>
                  <a:pt x="9013" y="11405"/>
                </a:cubicBezTo>
                <a:close/>
                <a:moveTo>
                  <a:pt x="8647" y="11652"/>
                </a:moveTo>
                <a:cubicBezTo>
                  <a:pt x="8649" y="11674"/>
                  <a:pt x="8679" y="11705"/>
                  <a:pt x="8701" y="11709"/>
                </a:cubicBezTo>
                <a:cubicBezTo>
                  <a:pt x="8739" y="11715"/>
                  <a:pt x="8767" y="11686"/>
                  <a:pt x="8759" y="11647"/>
                </a:cubicBezTo>
                <a:cubicBezTo>
                  <a:pt x="8754" y="11623"/>
                  <a:pt x="8727" y="11605"/>
                  <a:pt x="8697" y="11568"/>
                </a:cubicBezTo>
                <a:cubicBezTo>
                  <a:pt x="8672" y="11608"/>
                  <a:pt x="8644" y="11632"/>
                  <a:pt x="8647" y="11652"/>
                </a:cubicBezTo>
                <a:close/>
                <a:moveTo>
                  <a:pt x="8647" y="11407"/>
                </a:moveTo>
                <a:cubicBezTo>
                  <a:pt x="8649" y="11428"/>
                  <a:pt x="8678" y="11459"/>
                  <a:pt x="8700" y="11463"/>
                </a:cubicBezTo>
                <a:cubicBezTo>
                  <a:pt x="8737" y="11470"/>
                  <a:pt x="8767" y="11443"/>
                  <a:pt x="8759" y="11403"/>
                </a:cubicBezTo>
                <a:cubicBezTo>
                  <a:pt x="8755" y="11379"/>
                  <a:pt x="8728" y="11360"/>
                  <a:pt x="8699" y="11323"/>
                </a:cubicBezTo>
                <a:cubicBezTo>
                  <a:pt x="8673" y="11362"/>
                  <a:pt x="8645" y="11386"/>
                  <a:pt x="8647" y="11407"/>
                </a:cubicBezTo>
                <a:close/>
                <a:moveTo>
                  <a:pt x="9013" y="11657"/>
                </a:moveTo>
                <a:cubicBezTo>
                  <a:pt x="9012" y="11635"/>
                  <a:pt x="8984" y="11604"/>
                  <a:pt x="8961" y="11597"/>
                </a:cubicBezTo>
                <a:cubicBezTo>
                  <a:pt x="8928" y="11586"/>
                  <a:pt x="8898" y="11612"/>
                  <a:pt x="8902" y="11648"/>
                </a:cubicBezTo>
                <a:cubicBezTo>
                  <a:pt x="8904" y="11672"/>
                  <a:pt x="8927" y="11695"/>
                  <a:pt x="8951" y="11739"/>
                </a:cubicBezTo>
                <a:cubicBezTo>
                  <a:pt x="8983" y="11700"/>
                  <a:pt x="9014" y="11678"/>
                  <a:pt x="9013" y="11657"/>
                </a:cubicBezTo>
                <a:close/>
                <a:moveTo>
                  <a:pt x="11609" y="15342"/>
                </a:moveTo>
                <a:cubicBezTo>
                  <a:pt x="11610" y="15364"/>
                  <a:pt x="11641" y="15385"/>
                  <a:pt x="11660" y="15406"/>
                </a:cubicBezTo>
                <a:cubicBezTo>
                  <a:pt x="11681" y="15388"/>
                  <a:pt x="11714" y="15372"/>
                  <a:pt x="11719" y="15350"/>
                </a:cubicBezTo>
                <a:cubicBezTo>
                  <a:pt x="11723" y="15330"/>
                  <a:pt x="11696" y="15304"/>
                  <a:pt x="11671" y="15260"/>
                </a:cubicBezTo>
                <a:cubicBezTo>
                  <a:pt x="11639" y="15300"/>
                  <a:pt x="11608" y="15322"/>
                  <a:pt x="11609" y="15342"/>
                </a:cubicBezTo>
                <a:close/>
                <a:moveTo>
                  <a:pt x="9201" y="11597"/>
                </a:moveTo>
                <a:cubicBezTo>
                  <a:pt x="9179" y="11600"/>
                  <a:pt x="9161" y="11633"/>
                  <a:pt x="9141" y="11653"/>
                </a:cubicBezTo>
                <a:cubicBezTo>
                  <a:pt x="9161" y="11672"/>
                  <a:pt x="9180" y="11705"/>
                  <a:pt x="9202" y="11708"/>
                </a:cubicBezTo>
                <a:cubicBezTo>
                  <a:pt x="9222" y="11710"/>
                  <a:pt x="9246" y="11680"/>
                  <a:pt x="9287" y="11651"/>
                </a:cubicBezTo>
                <a:cubicBezTo>
                  <a:pt x="9246" y="11623"/>
                  <a:pt x="9221" y="11594"/>
                  <a:pt x="9201" y="11597"/>
                </a:cubicBezTo>
                <a:close/>
                <a:moveTo>
                  <a:pt x="9439" y="11596"/>
                </a:moveTo>
                <a:cubicBezTo>
                  <a:pt x="9404" y="11594"/>
                  <a:pt x="9379" y="11624"/>
                  <a:pt x="9390" y="11657"/>
                </a:cubicBezTo>
                <a:cubicBezTo>
                  <a:pt x="9398" y="11680"/>
                  <a:pt x="9431" y="11707"/>
                  <a:pt x="9452" y="11707"/>
                </a:cubicBezTo>
                <a:cubicBezTo>
                  <a:pt x="9473" y="11707"/>
                  <a:pt x="9494" y="11675"/>
                  <a:pt x="9532" y="11643"/>
                </a:cubicBezTo>
                <a:cubicBezTo>
                  <a:pt x="9488" y="11620"/>
                  <a:pt x="9464" y="11598"/>
                  <a:pt x="9439" y="11596"/>
                </a:cubicBezTo>
                <a:close/>
                <a:moveTo>
                  <a:pt x="23059" y="11161"/>
                </a:moveTo>
                <a:cubicBezTo>
                  <a:pt x="23056" y="11140"/>
                  <a:pt x="23024" y="11110"/>
                  <a:pt x="23003" y="11108"/>
                </a:cubicBezTo>
                <a:cubicBezTo>
                  <a:pt x="22965" y="11104"/>
                  <a:pt x="22936" y="11132"/>
                  <a:pt x="22947" y="11173"/>
                </a:cubicBezTo>
                <a:cubicBezTo>
                  <a:pt x="22953" y="11196"/>
                  <a:pt x="22981" y="11213"/>
                  <a:pt x="23012" y="11248"/>
                </a:cubicBezTo>
                <a:cubicBezTo>
                  <a:pt x="23036" y="11208"/>
                  <a:pt x="23062" y="11182"/>
                  <a:pt x="23059" y="11161"/>
                </a:cubicBezTo>
                <a:close/>
                <a:moveTo>
                  <a:pt x="9684" y="11598"/>
                </a:moveTo>
                <a:cubicBezTo>
                  <a:pt x="9662" y="11603"/>
                  <a:pt x="9648" y="11637"/>
                  <a:pt x="9630" y="11658"/>
                </a:cubicBezTo>
                <a:cubicBezTo>
                  <a:pt x="9652" y="11676"/>
                  <a:pt x="9673" y="11707"/>
                  <a:pt x="9695" y="11707"/>
                </a:cubicBezTo>
                <a:cubicBezTo>
                  <a:pt x="9716" y="11708"/>
                  <a:pt x="9737" y="11675"/>
                  <a:pt x="9775" y="11642"/>
                </a:cubicBezTo>
                <a:cubicBezTo>
                  <a:pt x="9731" y="11619"/>
                  <a:pt x="9703" y="11593"/>
                  <a:pt x="9684" y="11598"/>
                </a:cubicBezTo>
                <a:close/>
                <a:moveTo>
                  <a:pt x="9989" y="11655"/>
                </a:moveTo>
                <a:cubicBezTo>
                  <a:pt x="9988" y="11634"/>
                  <a:pt x="9956" y="11600"/>
                  <a:pt x="9936" y="11598"/>
                </a:cubicBezTo>
                <a:cubicBezTo>
                  <a:pt x="9917" y="11597"/>
                  <a:pt x="9883" y="11629"/>
                  <a:pt x="9879" y="11650"/>
                </a:cubicBezTo>
                <a:cubicBezTo>
                  <a:pt x="9876" y="11671"/>
                  <a:pt x="9904" y="11696"/>
                  <a:pt x="9930" y="11738"/>
                </a:cubicBezTo>
                <a:cubicBezTo>
                  <a:pt x="9960" y="11699"/>
                  <a:pt x="9991" y="11676"/>
                  <a:pt x="9989" y="11655"/>
                </a:cubicBezTo>
                <a:close/>
                <a:moveTo>
                  <a:pt x="10190" y="11598"/>
                </a:moveTo>
                <a:cubicBezTo>
                  <a:pt x="10169" y="11600"/>
                  <a:pt x="10135" y="11632"/>
                  <a:pt x="10135" y="11651"/>
                </a:cubicBezTo>
                <a:cubicBezTo>
                  <a:pt x="10136" y="11672"/>
                  <a:pt x="10168" y="11705"/>
                  <a:pt x="10189" y="11707"/>
                </a:cubicBezTo>
                <a:cubicBezTo>
                  <a:pt x="10210" y="11710"/>
                  <a:pt x="10234" y="11680"/>
                  <a:pt x="10275" y="11653"/>
                </a:cubicBezTo>
                <a:cubicBezTo>
                  <a:pt x="10235" y="11625"/>
                  <a:pt x="10211" y="11596"/>
                  <a:pt x="10190" y="11598"/>
                </a:cubicBezTo>
                <a:close/>
                <a:moveTo>
                  <a:pt x="10430" y="11598"/>
                </a:moveTo>
                <a:cubicBezTo>
                  <a:pt x="10408" y="11602"/>
                  <a:pt x="10392" y="11635"/>
                  <a:pt x="10374" y="11655"/>
                </a:cubicBezTo>
                <a:cubicBezTo>
                  <a:pt x="10394" y="11674"/>
                  <a:pt x="10414" y="11705"/>
                  <a:pt x="10436" y="11707"/>
                </a:cubicBezTo>
                <a:cubicBezTo>
                  <a:pt x="10456" y="11709"/>
                  <a:pt x="10479" y="11678"/>
                  <a:pt x="10518" y="11647"/>
                </a:cubicBezTo>
                <a:cubicBezTo>
                  <a:pt x="10476" y="11622"/>
                  <a:pt x="10450" y="11594"/>
                  <a:pt x="10430" y="11598"/>
                </a:cubicBezTo>
                <a:close/>
                <a:moveTo>
                  <a:pt x="10674" y="11598"/>
                </a:moveTo>
                <a:cubicBezTo>
                  <a:pt x="10653" y="11602"/>
                  <a:pt x="10622" y="11637"/>
                  <a:pt x="10624" y="11655"/>
                </a:cubicBezTo>
                <a:cubicBezTo>
                  <a:pt x="10626" y="11676"/>
                  <a:pt x="10660" y="11706"/>
                  <a:pt x="10681" y="11707"/>
                </a:cubicBezTo>
                <a:cubicBezTo>
                  <a:pt x="10702" y="11708"/>
                  <a:pt x="10724" y="11677"/>
                  <a:pt x="10763" y="11647"/>
                </a:cubicBezTo>
                <a:cubicBezTo>
                  <a:pt x="10720" y="11622"/>
                  <a:pt x="10695" y="11594"/>
                  <a:pt x="10674" y="11598"/>
                </a:cubicBezTo>
                <a:close/>
                <a:moveTo>
                  <a:pt x="11717" y="11403"/>
                </a:moveTo>
                <a:cubicBezTo>
                  <a:pt x="11712" y="11382"/>
                  <a:pt x="11680" y="11367"/>
                  <a:pt x="11659" y="11350"/>
                </a:cubicBezTo>
                <a:cubicBezTo>
                  <a:pt x="11642" y="11371"/>
                  <a:pt x="11611" y="11391"/>
                  <a:pt x="11610" y="11413"/>
                </a:cubicBezTo>
                <a:cubicBezTo>
                  <a:pt x="11610" y="11432"/>
                  <a:pt x="11641" y="11453"/>
                  <a:pt x="11672" y="11492"/>
                </a:cubicBezTo>
                <a:cubicBezTo>
                  <a:pt x="11696" y="11448"/>
                  <a:pt x="11721" y="11422"/>
                  <a:pt x="11717" y="11403"/>
                </a:cubicBezTo>
                <a:close/>
                <a:moveTo>
                  <a:pt x="11418" y="11353"/>
                </a:moveTo>
                <a:cubicBezTo>
                  <a:pt x="11397" y="11357"/>
                  <a:pt x="11367" y="11391"/>
                  <a:pt x="11368" y="11411"/>
                </a:cubicBezTo>
                <a:cubicBezTo>
                  <a:pt x="11369" y="11429"/>
                  <a:pt x="11404" y="11460"/>
                  <a:pt x="11425" y="11461"/>
                </a:cubicBezTo>
                <a:cubicBezTo>
                  <a:pt x="11445" y="11462"/>
                  <a:pt x="11467" y="11432"/>
                  <a:pt x="11506" y="11403"/>
                </a:cubicBezTo>
                <a:cubicBezTo>
                  <a:pt x="11464" y="11377"/>
                  <a:pt x="11438" y="11350"/>
                  <a:pt x="11418" y="11353"/>
                </a:cubicBezTo>
                <a:close/>
                <a:moveTo>
                  <a:pt x="11165" y="11461"/>
                </a:moveTo>
                <a:cubicBezTo>
                  <a:pt x="11187" y="11458"/>
                  <a:pt x="11205" y="11426"/>
                  <a:pt x="11224" y="11407"/>
                </a:cubicBezTo>
                <a:cubicBezTo>
                  <a:pt x="11204" y="11387"/>
                  <a:pt x="11186" y="11355"/>
                  <a:pt x="11164" y="11353"/>
                </a:cubicBezTo>
                <a:cubicBezTo>
                  <a:pt x="11144" y="11350"/>
                  <a:pt x="11121" y="11380"/>
                  <a:pt x="11081" y="11409"/>
                </a:cubicBezTo>
                <a:cubicBezTo>
                  <a:pt x="11122" y="11436"/>
                  <a:pt x="11146" y="11464"/>
                  <a:pt x="11165" y="11461"/>
                </a:cubicBezTo>
                <a:close/>
                <a:moveTo>
                  <a:pt x="10925" y="11353"/>
                </a:moveTo>
                <a:cubicBezTo>
                  <a:pt x="10903" y="11354"/>
                  <a:pt x="10883" y="11385"/>
                  <a:pt x="10862" y="11404"/>
                </a:cubicBezTo>
                <a:cubicBezTo>
                  <a:pt x="10880" y="11424"/>
                  <a:pt x="10896" y="11457"/>
                  <a:pt x="10918" y="11462"/>
                </a:cubicBezTo>
                <a:cubicBezTo>
                  <a:pt x="10937" y="11466"/>
                  <a:pt x="10963" y="11438"/>
                  <a:pt x="11006" y="11413"/>
                </a:cubicBezTo>
                <a:cubicBezTo>
                  <a:pt x="10967" y="11382"/>
                  <a:pt x="10945" y="11351"/>
                  <a:pt x="10925" y="11353"/>
                </a:cubicBezTo>
                <a:close/>
                <a:moveTo>
                  <a:pt x="19304" y="11353"/>
                </a:moveTo>
                <a:cubicBezTo>
                  <a:pt x="19283" y="11353"/>
                  <a:pt x="19247" y="11383"/>
                  <a:pt x="19245" y="11402"/>
                </a:cubicBezTo>
                <a:cubicBezTo>
                  <a:pt x="19243" y="11421"/>
                  <a:pt x="19273" y="11457"/>
                  <a:pt x="19293" y="11461"/>
                </a:cubicBezTo>
                <a:cubicBezTo>
                  <a:pt x="19314" y="11465"/>
                  <a:pt x="19340" y="11439"/>
                  <a:pt x="19383" y="11416"/>
                </a:cubicBezTo>
                <a:cubicBezTo>
                  <a:pt x="19345" y="11384"/>
                  <a:pt x="19324" y="11353"/>
                  <a:pt x="19304" y="11353"/>
                </a:cubicBezTo>
                <a:close/>
                <a:moveTo>
                  <a:pt x="19557" y="11353"/>
                </a:moveTo>
                <a:cubicBezTo>
                  <a:pt x="19536" y="11354"/>
                  <a:pt x="19502" y="11385"/>
                  <a:pt x="19500" y="11405"/>
                </a:cubicBezTo>
                <a:cubicBezTo>
                  <a:pt x="19499" y="11423"/>
                  <a:pt x="19530" y="11458"/>
                  <a:pt x="19551" y="11461"/>
                </a:cubicBezTo>
                <a:cubicBezTo>
                  <a:pt x="19571" y="11465"/>
                  <a:pt x="19597" y="11437"/>
                  <a:pt x="19639" y="11412"/>
                </a:cubicBezTo>
                <a:cubicBezTo>
                  <a:pt x="19600" y="11382"/>
                  <a:pt x="19578" y="11351"/>
                  <a:pt x="19557" y="11353"/>
                </a:cubicBezTo>
                <a:close/>
                <a:moveTo>
                  <a:pt x="19742" y="11404"/>
                </a:moveTo>
                <a:cubicBezTo>
                  <a:pt x="19743" y="11425"/>
                  <a:pt x="19774" y="11459"/>
                  <a:pt x="19794" y="11461"/>
                </a:cubicBezTo>
                <a:cubicBezTo>
                  <a:pt x="19813" y="11462"/>
                  <a:pt x="19848" y="11431"/>
                  <a:pt x="19851" y="11410"/>
                </a:cubicBezTo>
                <a:cubicBezTo>
                  <a:pt x="19854" y="11390"/>
                  <a:pt x="19827" y="11364"/>
                  <a:pt x="19802" y="11322"/>
                </a:cubicBezTo>
                <a:cubicBezTo>
                  <a:pt x="19772" y="11361"/>
                  <a:pt x="19741" y="11383"/>
                  <a:pt x="19742" y="11404"/>
                </a:cubicBezTo>
                <a:close/>
                <a:moveTo>
                  <a:pt x="20097" y="11411"/>
                </a:moveTo>
                <a:cubicBezTo>
                  <a:pt x="20095" y="11389"/>
                  <a:pt x="20064" y="11369"/>
                  <a:pt x="20045" y="11349"/>
                </a:cubicBezTo>
                <a:cubicBezTo>
                  <a:pt x="20025" y="11367"/>
                  <a:pt x="19992" y="11383"/>
                  <a:pt x="19988" y="11404"/>
                </a:cubicBezTo>
                <a:cubicBezTo>
                  <a:pt x="19984" y="11424"/>
                  <a:pt x="20011" y="11450"/>
                  <a:pt x="20036" y="11493"/>
                </a:cubicBezTo>
                <a:cubicBezTo>
                  <a:pt x="20067" y="11454"/>
                  <a:pt x="20098" y="11431"/>
                  <a:pt x="20097" y="11411"/>
                </a:cubicBezTo>
                <a:close/>
                <a:moveTo>
                  <a:pt x="20291" y="11352"/>
                </a:moveTo>
                <a:cubicBezTo>
                  <a:pt x="20269" y="11353"/>
                  <a:pt x="20248" y="11384"/>
                  <a:pt x="20226" y="11402"/>
                </a:cubicBezTo>
                <a:cubicBezTo>
                  <a:pt x="20244" y="11423"/>
                  <a:pt x="20259" y="11456"/>
                  <a:pt x="20280" y="11461"/>
                </a:cubicBezTo>
                <a:cubicBezTo>
                  <a:pt x="20300" y="11466"/>
                  <a:pt x="20327" y="11440"/>
                  <a:pt x="20370" y="11417"/>
                </a:cubicBezTo>
                <a:cubicBezTo>
                  <a:pt x="20332" y="11384"/>
                  <a:pt x="20311" y="11352"/>
                  <a:pt x="20291" y="11352"/>
                </a:cubicBezTo>
                <a:close/>
                <a:moveTo>
                  <a:pt x="10674" y="11353"/>
                </a:moveTo>
                <a:cubicBezTo>
                  <a:pt x="10653" y="11356"/>
                  <a:pt x="10626" y="11389"/>
                  <a:pt x="10622" y="11412"/>
                </a:cubicBezTo>
                <a:cubicBezTo>
                  <a:pt x="10617" y="11446"/>
                  <a:pt x="10647" y="11471"/>
                  <a:pt x="10681" y="11463"/>
                </a:cubicBezTo>
                <a:cubicBezTo>
                  <a:pt x="10705" y="11457"/>
                  <a:pt x="10724" y="11432"/>
                  <a:pt x="10764" y="11402"/>
                </a:cubicBezTo>
                <a:cubicBezTo>
                  <a:pt x="10720" y="11377"/>
                  <a:pt x="10694" y="11349"/>
                  <a:pt x="10674" y="11353"/>
                </a:cubicBezTo>
                <a:close/>
                <a:moveTo>
                  <a:pt x="10431" y="11352"/>
                </a:moveTo>
                <a:cubicBezTo>
                  <a:pt x="10409" y="11356"/>
                  <a:pt x="10393" y="11389"/>
                  <a:pt x="10374" y="11410"/>
                </a:cubicBezTo>
                <a:cubicBezTo>
                  <a:pt x="10394" y="11428"/>
                  <a:pt x="10413" y="11460"/>
                  <a:pt x="10435" y="11462"/>
                </a:cubicBezTo>
                <a:cubicBezTo>
                  <a:pt x="10455" y="11464"/>
                  <a:pt x="10478" y="11434"/>
                  <a:pt x="10518" y="11404"/>
                </a:cubicBezTo>
                <a:cubicBezTo>
                  <a:pt x="10476" y="11378"/>
                  <a:pt x="10451" y="11349"/>
                  <a:pt x="10431" y="11352"/>
                </a:cubicBezTo>
                <a:close/>
                <a:moveTo>
                  <a:pt x="20545" y="11352"/>
                </a:moveTo>
                <a:cubicBezTo>
                  <a:pt x="20523" y="11354"/>
                  <a:pt x="20502" y="11385"/>
                  <a:pt x="20481" y="11404"/>
                </a:cubicBezTo>
                <a:cubicBezTo>
                  <a:pt x="20500" y="11424"/>
                  <a:pt x="20516" y="11458"/>
                  <a:pt x="20538" y="11462"/>
                </a:cubicBezTo>
                <a:cubicBezTo>
                  <a:pt x="20557" y="11466"/>
                  <a:pt x="20583" y="11438"/>
                  <a:pt x="20626" y="11413"/>
                </a:cubicBezTo>
                <a:cubicBezTo>
                  <a:pt x="20587" y="11382"/>
                  <a:pt x="20565" y="11351"/>
                  <a:pt x="20545" y="11352"/>
                </a:cubicBezTo>
                <a:close/>
                <a:moveTo>
                  <a:pt x="20789" y="11352"/>
                </a:moveTo>
                <a:cubicBezTo>
                  <a:pt x="20767" y="11353"/>
                  <a:pt x="20733" y="11384"/>
                  <a:pt x="20731" y="11405"/>
                </a:cubicBezTo>
                <a:cubicBezTo>
                  <a:pt x="20730" y="11423"/>
                  <a:pt x="20761" y="11458"/>
                  <a:pt x="20783" y="11462"/>
                </a:cubicBezTo>
                <a:cubicBezTo>
                  <a:pt x="20803" y="11465"/>
                  <a:pt x="20829" y="11438"/>
                  <a:pt x="20871" y="11412"/>
                </a:cubicBezTo>
                <a:cubicBezTo>
                  <a:pt x="20832" y="11382"/>
                  <a:pt x="20809" y="11351"/>
                  <a:pt x="20789" y="11352"/>
                </a:cubicBezTo>
                <a:close/>
                <a:moveTo>
                  <a:pt x="21027" y="11352"/>
                </a:moveTo>
                <a:cubicBezTo>
                  <a:pt x="21005" y="11355"/>
                  <a:pt x="20988" y="11389"/>
                  <a:pt x="20969" y="11410"/>
                </a:cubicBezTo>
                <a:cubicBezTo>
                  <a:pt x="20990" y="11429"/>
                  <a:pt x="21009" y="11460"/>
                  <a:pt x="21031" y="11462"/>
                </a:cubicBezTo>
                <a:cubicBezTo>
                  <a:pt x="21052" y="11464"/>
                  <a:pt x="21075" y="11434"/>
                  <a:pt x="21115" y="11404"/>
                </a:cubicBezTo>
                <a:cubicBezTo>
                  <a:pt x="21072" y="11377"/>
                  <a:pt x="21047" y="11348"/>
                  <a:pt x="21027" y="11352"/>
                </a:cubicBezTo>
                <a:close/>
                <a:moveTo>
                  <a:pt x="21218" y="11403"/>
                </a:moveTo>
                <a:cubicBezTo>
                  <a:pt x="21219" y="11424"/>
                  <a:pt x="21245" y="11457"/>
                  <a:pt x="21267" y="11463"/>
                </a:cubicBezTo>
                <a:cubicBezTo>
                  <a:pt x="21304" y="11473"/>
                  <a:pt x="21335" y="11446"/>
                  <a:pt x="21331" y="11407"/>
                </a:cubicBezTo>
                <a:cubicBezTo>
                  <a:pt x="21328" y="11383"/>
                  <a:pt x="21302" y="11362"/>
                  <a:pt x="21275" y="11323"/>
                </a:cubicBezTo>
                <a:cubicBezTo>
                  <a:pt x="21247" y="11360"/>
                  <a:pt x="21218" y="11382"/>
                  <a:pt x="21218" y="11403"/>
                </a:cubicBezTo>
                <a:close/>
                <a:moveTo>
                  <a:pt x="21514" y="11350"/>
                </a:moveTo>
                <a:cubicBezTo>
                  <a:pt x="21476" y="11348"/>
                  <a:pt x="21448" y="11379"/>
                  <a:pt x="21460" y="11417"/>
                </a:cubicBezTo>
                <a:cubicBezTo>
                  <a:pt x="21467" y="11438"/>
                  <a:pt x="21502" y="11462"/>
                  <a:pt x="21524" y="11462"/>
                </a:cubicBezTo>
                <a:cubicBezTo>
                  <a:pt x="21544" y="11462"/>
                  <a:pt x="21565" y="11432"/>
                  <a:pt x="21600" y="11402"/>
                </a:cubicBezTo>
                <a:cubicBezTo>
                  <a:pt x="21560" y="11376"/>
                  <a:pt x="21538" y="11351"/>
                  <a:pt x="21514" y="11350"/>
                </a:cubicBezTo>
                <a:close/>
                <a:moveTo>
                  <a:pt x="21778" y="11350"/>
                </a:moveTo>
                <a:cubicBezTo>
                  <a:pt x="21739" y="11342"/>
                  <a:pt x="21709" y="11371"/>
                  <a:pt x="21715" y="11409"/>
                </a:cubicBezTo>
                <a:cubicBezTo>
                  <a:pt x="21719" y="11431"/>
                  <a:pt x="21750" y="11460"/>
                  <a:pt x="21772" y="11463"/>
                </a:cubicBezTo>
                <a:cubicBezTo>
                  <a:pt x="21792" y="11466"/>
                  <a:pt x="21816" y="11438"/>
                  <a:pt x="21856" y="11413"/>
                </a:cubicBezTo>
                <a:cubicBezTo>
                  <a:pt x="21820" y="11383"/>
                  <a:pt x="21801" y="11355"/>
                  <a:pt x="21778" y="11350"/>
                </a:cubicBezTo>
                <a:close/>
                <a:moveTo>
                  <a:pt x="10189" y="11352"/>
                </a:moveTo>
                <a:cubicBezTo>
                  <a:pt x="10168" y="11355"/>
                  <a:pt x="10136" y="11388"/>
                  <a:pt x="10135" y="11409"/>
                </a:cubicBezTo>
                <a:cubicBezTo>
                  <a:pt x="10135" y="11428"/>
                  <a:pt x="10170" y="11460"/>
                  <a:pt x="10191" y="11462"/>
                </a:cubicBezTo>
                <a:cubicBezTo>
                  <a:pt x="10212" y="11464"/>
                  <a:pt x="10235" y="11434"/>
                  <a:pt x="10275" y="11406"/>
                </a:cubicBezTo>
                <a:cubicBezTo>
                  <a:pt x="10234" y="11379"/>
                  <a:pt x="10209" y="11350"/>
                  <a:pt x="10189" y="11352"/>
                </a:cubicBezTo>
                <a:close/>
                <a:moveTo>
                  <a:pt x="9989" y="11411"/>
                </a:moveTo>
                <a:cubicBezTo>
                  <a:pt x="9987" y="11389"/>
                  <a:pt x="9956" y="11369"/>
                  <a:pt x="9938" y="11349"/>
                </a:cubicBezTo>
                <a:cubicBezTo>
                  <a:pt x="9917" y="11367"/>
                  <a:pt x="9884" y="11383"/>
                  <a:pt x="9880" y="11404"/>
                </a:cubicBezTo>
                <a:cubicBezTo>
                  <a:pt x="9876" y="11424"/>
                  <a:pt x="9903" y="11450"/>
                  <a:pt x="9928" y="11493"/>
                </a:cubicBezTo>
                <a:cubicBezTo>
                  <a:pt x="9959" y="11454"/>
                  <a:pt x="9990" y="11432"/>
                  <a:pt x="9989" y="11411"/>
                </a:cubicBezTo>
                <a:close/>
                <a:moveTo>
                  <a:pt x="20587" y="14862"/>
                </a:moveTo>
                <a:cubicBezTo>
                  <a:pt x="20594" y="14822"/>
                  <a:pt x="20563" y="14795"/>
                  <a:pt x="20525" y="14803"/>
                </a:cubicBezTo>
                <a:cubicBezTo>
                  <a:pt x="20504" y="14807"/>
                  <a:pt x="20476" y="14840"/>
                  <a:pt x="20474" y="14861"/>
                </a:cubicBezTo>
                <a:cubicBezTo>
                  <a:pt x="20473" y="14882"/>
                  <a:pt x="20501" y="14905"/>
                  <a:pt x="20528" y="14943"/>
                </a:cubicBezTo>
                <a:cubicBezTo>
                  <a:pt x="20557" y="14906"/>
                  <a:pt x="20583" y="14886"/>
                  <a:pt x="20587" y="14862"/>
                </a:cubicBezTo>
                <a:close/>
                <a:moveTo>
                  <a:pt x="20227" y="14858"/>
                </a:moveTo>
                <a:cubicBezTo>
                  <a:pt x="20224" y="14897"/>
                  <a:pt x="20253" y="14926"/>
                  <a:pt x="20292" y="14915"/>
                </a:cubicBezTo>
                <a:cubicBezTo>
                  <a:pt x="20313" y="14909"/>
                  <a:pt x="20339" y="14876"/>
                  <a:pt x="20340" y="14854"/>
                </a:cubicBezTo>
                <a:cubicBezTo>
                  <a:pt x="20341" y="14833"/>
                  <a:pt x="20311" y="14812"/>
                  <a:pt x="20283" y="14775"/>
                </a:cubicBezTo>
                <a:cubicBezTo>
                  <a:pt x="20256" y="14814"/>
                  <a:pt x="20230" y="14835"/>
                  <a:pt x="20227" y="14858"/>
                </a:cubicBezTo>
                <a:close/>
                <a:moveTo>
                  <a:pt x="22029" y="11351"/>
                </a:moveTo>
                <a:cubicBezTo>
                  <a:pt x="21990" y="11338"/>
                  <a:pt x="21959" y="11364"/>
                  <a:pt x="21961" y="11402"/>
                </a:cubicBezTo>
                <a:cubicBezTo>
                  <a:pt x="21962" y="11424"/>
                  <a:pt x="21989" y="11458"/>
                  <a:pt x="22010" y="11462"/>
                </a:cubicBezTo>
                <a:cubicBezTo>
                  <a:pt x="22030" y="11467"/>
                  <a:pt x="22058" y="11443"/>
                  <a:pt x="22100" y="11422"/>
                </a:cubicBezTo>
                <a:cubicBezTo>
                  <a:pt x="22068" y="11388"/>
                  <a:pt x="22052" y="11360"/>
                  <a:pt x="22029" y="11351"/>
                </a:cubicBezTo>
                <a:close/>
                <a:moveTo>
                  <a:pt x="19796" y="14556"/>
                </a:moveTo>
                <a:cubicBezTo>
                  <a:pt x="19758" y="14554"/>
                  <a:pt x="19729" y="14584"/>
                  <a:pt x="19741" y="14622"/>
                </a:cubicBezTo>
                <a:cubicBezTo>
                  <a:pt x="19747" y="14644"/>
                  <a:pt x="19781" y="14669"/>
                  <a:pt x="19803" y="14669"/>
                </a:cubicBezTo>
                <a:cubicBezTo>
                  <a:pt x="19824" y="14669"/>
                  <a:pt x="19845" y="14639"/>
                  <a:pt x="19881" y="14610"/>
                </a:cubicBezTo>
                <a:cubicBezTo>
                  <a:pt x="19841" y="14584"/>
                  <a:pt x="19819" y="14558"/>
                  <a:pt x="19796" y="14556"/>
                </a:cubicBezTo>
                <a:close/>
                <a:moveTo>
                  <a:pt x="22263" y="11350"/>
                </a:moveTo>
                <a:cubicBezTo>
                  <a:pt x="22224" y="11344"/>
                  <a:pt x="22195" y="11373"/>
                  <a:pt x="22203" y="11411"/>
                </a:cubicBezTo>
                <a:cubicBezTo>
                  <a:pt x="22208" y="11433"/>
                  <a:pt x="22240" y="11461"/>
                  <a:pt x="22262" y="11463"/>
                </a:cubicBezTo>
                <a:cubicBezTo>
                  <a:pt x="22283" y="11465"/>
                  <a:pt x="22306" y="11436"/>
                  <a:pt x="22344" y="11409"/>
                </a:cubicBezTo>
                <a:cubicBezTo>
                  <a:pt x="22307" y="11380"/>
                  <a:pt x="22287" y="11354"/>
                  <a:pt x="22263" y="11350"/>
                </a:cubicBezTo>
                <a:close/>
                <a:moveTo>
                  <a:pt x="11424" y="15292"/>
                </a:moveTo>
                <a:cubicBezTo>
                  <a:pt x="11403" y="15293"/>
                  <a:pt x="11367" y="15325"/>
                  <a:pt x="11367" y="15344"/>
                </a:cubicBezTo>
                <a:cubicBezTo>
                  <a:pt x="11366" y="15364"/>
                  <a:pt x="11397" y="15399"/>
                  <a:pt x="11418" y="15402"/>
                </a:cubicBezTo>
                <a:cubicBezTo>
                  <a:pt x="11439" y="15406"/>
                  <a:pt x="11465" y="15377"/>
                  <a:pt x="11508" y="15351"/>
                </a:cubicBezTo>
                <a:cubicBezTo>
                  <a:pt x="11468" y="15321"/>
                  <a:pt x="11445" y="15291"/>
                  <a:pt x="11424" y="15292"/>
                </a:cubicBezTo>
                <a:close/>
                <a:moveTo>
                  <a:pt x="11110" y="15347"/>
                </a:moveTo>
                <a:cubicBezTo>
                  <a:pt x="11113" y="15369"/>
                  <a:pt x="11142" y="15400"/>
                  <a:pt x="11164" y="15404"/>
                </a:cubicBezTo>
                <a:cubicBezTo>
                  <a:pt x="11202" y="15410"/>
                  <a:pt x="11230" y="15380"/>
                  <a:pt x="11222" y="15341"/>
                </a:cubicBezTo>
                <a:cubicBezTo>
                  <a:pt x="11217" y="15318"/>
                  <a:pt x="11190" y="15299"/>
                  <a:pt x="11160" y="15263"/>
                </a:cubicBezTo>
                <a:cubicBezTo>
                  <a:pt x="11135" y="15302"/>
                  <a:pt x="11107" y="15327"/>
                  <a:pt x="11110" y="15347"/>
                </a:cubicBezTo>
                <a:close/>
                <a:moveTo>
                  <a:pt x="21272" y="11109"/>
                </a:moveTo>
                <a:cubicBezTo>
                  <a:pt x="21250" y="11112"/>
                  <a:pt x="21218" y="11147"/>
                  <a:pt x="21219" y="11166"/>
                </a:cubicBezTo>
                <a:cubicBezTo>
                  <a:pt x="21220" y="11186"/>
                  <a:pt x="21254" y="11218"/>
                  <a:pt x="21275" y="11220"/>
                </a:cubicBezTo>
                <a:cubicBezTo>
                  <a:pt x="21296" y="11221"/>
                  <a:pt x="21320" y="11191"/>
                  <a:pt x="21360" y="11161"/>
                </a:cubicBezTo>
                <a:cubicBezTo>
                  <a:pt x="21318" y="11135"/>
                  <a:pt x="21293" y="11106"/>
                  <a:pt x="21272" y="11109"/>
                </a:cubicBezTo>
                <a:close/>
                <a:moveTo>
                  <a:pt x="21571" y="11656"/>
                </a:moveTo>
                <a:cubicBezTo>
                  <a:pt x="21571" y="11635"/>
                  <a:pt x="21544" y="11602"/>
                  <a:pt x="21523" y="11597"/>
                </a:cubicBezTo>
                <a:cubicBezTo>
                  <a:pt x="21485" y="11586"/>
                  <a:pt x="21454" y="11614"/>
                  <a:pt x="21459" y="11653"/>
                </a:cubicBezTo>
                <a:cubicBezTo>
                  <a:pt x="21462" y="11677"/>
                  <a:pt x="21488" y="11698"/>
                  <a:pt x="21515" y="11737"/>
                </a:cubicBezTo>
                <a:cubicBezTo>
                  <a:pt x="21543" y="11700"/>
                  <a:pt x="21572" y="11678"/>
                  <a:pt x="21571" y="11656"/>
                </a:cubicBezTo>
                <a:close/>
                <a:moveTo>
                  <a:pt x="21827" y="11656"/>
                </a:moveTo>
                <a:cubicBezTo>
                  <a:pt x="21827" y="11635"/>
                  <a:pt x="21800" y="11602"/>
                  <a:pt x="21778" y="11597"/>
                </a:cubicBezTo>
                <a:cubicBezTo>
                  <a:pt x="21741" y="11586"/>
                  <a:pt x="21710" y="11614"/>
                  <a:pt x="21714" y="11653"/>
                </a:cubicBezTo>
                <a:cubicBezTo>
                  <a:pt x="21717" y="11677"/>
                  <a:pt x="21743" y="11698"/>
                  <a:pt x="21771" y="11737"/>
                </a:cubicBezTo>
                <a:cubicBezTo>
                  <a:pt x="21798" y="11700"/>
                  <a:pt x="21828" y="11678"/>
                  <a:pt x="21827" y="11656"/>
                </a:cubicBezTo>
                <a:close/>
                <a:moveTo>
                  <a:pt x="21961" y="11649"/>
                </a:moveTo>
                <a:cubicBezTo>
                  <a:pt x="21963" y="11671"/>
                  <a:pt x="21990" y="11704"/>
                  <a:pt x="22012" y="11709"/>
                </a:cubicBezTo>
                <a:cubicBezTo>
                  <a:pt x="22050" y="11718"/>
                  <a:pt x="22079" y="11689"/>
                  <a:pt x="22074" y="11650"/>
                </a:cubicBezTo>
                <a:cubicBezTo>
                  <a:pt x="22071" y="11626"/>
                  <a:pt x="22045" y="11606"/>
                  <a:pt x="22017" y="11568"/>
                </a:cubicBezTo>
                <a:cubicBezTo>
                  <a:pt x="21989" y="11606"/>
                  <a:pt x="21960" y="11628"/>
                  <a:pt x="21961" y="11649"/>
                </a:cubicBezTo>
                <a:close/>
                <a:moveTo>
                  <a:pt x="11659" y="14549"/>
                </a:moveTo>
                <a:cubicBezTo>
                  <a:pt x="11637" y="14554"/>
                  <a:pt x="11623" y="14588"/>
                  <a:pt x="11605" y="14609"/>
                </a:cubicBezTo>
                <a:cubicBezTo>
                  <a:pt x="11627" y="14627"/>
                  <a:pt x="11648" y="14658"/>
                  <a:pt x="11671" y="14658"/>
                </a:cubicBezTo>
                <a:cubicBezTo>
                  <a:pt x="11691" y="14659"/>
                  <a:pt x="11712" y="14626"/>
                  <a:pt x="11750" y="14593"/>
                </a:cubicBezTo>
                <a:cubicBezTo>
                  <a:pt x="11706" y="14570"/>
                  <a:pt x="11679" y="14544"/>
                  <a:pt x="11659" y="14549"/>
                </a:cubicBezTo>
                <a:close/>
                <a:moveTo>
                  <a:pt x="21084" y="11158"/>
                </a:moveTo>
                <a:cubicBezTo>
                  <a:pt x="21087" y="11123"/>
                  <a:pt x="21057" y="11098"/>
                  <a:pt x="21024" y="11109"/>
                </a:cubicBezTo>
                <a:cubicBezTo>
                  <a:pt x="21001" y="11117"/>
                  <a:pt x="20974" y="11149"/>
                  <a:pt x="20974" y="11170"/>
                </a:cubicBezTo>
                <a:cubicBezTo>
                  <a:pt x="20973" y="11191"/>
                  <a:pt x="21005" y="11212"/>
                  <a:pt x="21037" y="11250"/>
                </a:cubicBezTo>
                <a:cubicBezTo>
                  <a:pt x="21061" y="11206"/>
                  <a:pt x="21083" y="11183"/>
                  <a:pt x="21084" y="11158"/>
                </a:cubicBezTo>
                <a:close/>
                <a:moveTo>
                  <a:pt x="20840" y="11169"/>
                </a:moveTo>
                <a:cubicBezTo>
                  <a:pt x="20840" y="11147"/>
                  <a:pt x="20809" y="11112"/>
                  <a:pt x="20789" y="11110"/>
                </a:cubicBezTo>
                <a:cubicBezTo>
                  <a:pt x="20770" y="11109"/>
                  <a:pt x="20735" y="11140"/>
                  <a:pt x="20731" y="11161"/>
                </a:cubicBezTo>
                <a:cubicBezTo>
                  <a:pt x="20727" y="11181"/>
                  <a:pt x="20754" y="11207"/>
                  <a:pt x="20779" y="11250"/>
                </a:cubicBezTo>
                <a:cubicBezTo>
                  <a:pt x="20810" y="11211"/>
                  <a:pt x="20841" y="11189"/>
                  <a:pt x="20840" y="11169"/>
                </a:cubicBezTo>
                <a:close/>
                <a:moveTo>
                  <a:pt x="20536" y="11110"/>
                </a:moveTo>
                <a:cubicBezTo>
                  <a:pt x="20515" y="11115"/>
                  <a:pt x="20500" y="11149"/>
                  <a:pt x="20482" y="11170"/>
                </a:cubicBezTo>
                <a:cubicBezTo>
                  <a:pt x="20503" y="11187"/>
                  <a:pt x="20524" y="11218"/>
                  <a:pt x="20546" y="11219"/>
                </a:cubicBezTo>
                <a:cubicBezTo>
                  <a:pt x="20566" y="11220"/>
                  <a:pt x="20588" y="11188"/>
                  <a:pt x="20626" y="11155"/>
                </a:cubicBezTo>
                <a:cubicBezTo>
                  <a:pt x="20583" y="11132"/>
                  <a:pt x="20556" y="11106"/>
                  <a:pt x="20536" y="11110"/>
                </a:cubicBezTo>
                <a:close/>
                <a:moveTo>
                  <a:pt x="11477" y="14606"/>
                </a:moveTo>
                <a:cubicBezTo>
                  <a:pt x="11475" y="14584"/>
                  <a:pt x="11443" y="14550"/>
                  <a:pt x="11423" y="14549"/>
                </a:cubicBezTo>
                <a:cubicBezTo>
                  <a:pt x="11404" y="14548"/>
                  <a:pt x="11369" y="14580"/>
                  <a:pt x="11366" y="14601"/>
                </a:cubicBezTo>
                <a:cubicBezTo>
                  <a:pt x="11363" y="14622"/>
                  <a:pt x="11391" y="14647"/>
                  <a:pt x="11417" y="14690"/>
                </a:cubicBezTo>
                <a:cubicBezTo>
                  <a:pt x="11447" y="14650"/>
                  <a:pt x="11478" y="14627"/>
                  <a:pt x="11477" y="14606"/>
                </a:cubicBezTo>
                <a:close/>
                <a:moveTo>
                  <a:pt x="20339" y="11168"/>
                </a:moveTo>
                <a:cubicBezTo>
                  <a:pt x="20338" y="11146"/>
                  <a:pt x="20307" y="11111"/>
                  <a:pt x="20288" y="11110"/>
                </a:cubicBezTo>
                <a:cubicBezTo>
                  <a:pt x="20268" y="11110"/>
                  <a:pt x="20233" y="11140"/>
                  <a:pt x="20230" y="11162"/>
                </a:cubicBezTo>
                <a:cubicBezTo>
                  <a:pt x="20226" y="11182"/>
                  <a:pt x="20255" y="11208"/>
                  <a:pt x="20281" y="11251"/>
                </a:cubicBezTo>
                <a:cubicBezTo>
                  <a:pt x="20311" y="11211"/>
                  <a:pt x="20341" y="11189"/>
                  <a:pt x="20339" y="11168"/>
                </a:cubicBezTo>
                <a:close/>
                <a:moveTo>
                  <a:pt x="20045" y="11110"/>
                </a:moveTo>
                <a:cubicBezTo>
                  <a:pt x="20024" y="11111"/>
                  <a:pt x="19989" y="11142"/>
                  <a:pt x="19988" y="11161"/>
                </a:cubicBezTo>
                <a:cubicBezTo>
                  <a:pt x="19988" y="11181"/>
                  <a:pt x="20018" y="11216"/>
                  <a:pt x="20039" y="11219"/>
                </a:cubicBezTo>
                <a:cubicBezTo>
                  <a:pt x="20060" y="11222"/>
                  <a:pt x="20085" y="11194"/>
                  <a:pt x="20128" y="11168"/>
                </a:cubicBezTo>
                <a:cubicBezTo>
                  <a:pt x="20088" y="11139"/>
                  <a:pt x="20066" y="11109"/>
                  <a:pt x="20045" y="11110"/>
                </a:cubicBezTo>
                <a:close/>
                <a:moveTo>
                  <a:pt x="19793" y="11110"/>
                </a:moveTo>
                <a:cubicBezTo>
                  <a:pt x="19771" y="11115"/>
                  <a:pt x="19756" y="11149"/>
                  <a:pt x="19739" y="11169"/>
                </a:cubicBezTo>
                <a:cubicBezTo>
                  <a:pt x="19760" y="11187"/>
                  <a:pt x="19780" y="11218"/>
                  <a:pt x="19802" y="11219"/>
                </a:cubicBezTo>
                <a:cubicBezTo>
                  <a:pt x="19822" y="11219"/>
                  <a:pt x="19844" y="11188"/>
                  <a:pt x="19882" y="11156"/>
                </a:cubicBezTo>
                <a:cubicBezTo>
                  <a:pt x="19839" y="11132"/>
                  <a:pt x="19812" y="11106"/>
                  <a:pt x="19793" y="11110"/>
                </a:cubicBezTo>
                <a:close/>
                <a:moveTo>
                  <a:pt x="19553" y="11110"/>
                </a:moveTo>
                <a:cubicBezTo>
                  <a:pt x="19532" y="11113"/>
                  <a:pt x="19499" y="11146"/>
                  <a:pt x="19500" y="11165"/>
                </a:cubicBezTo>
                <a:cubicBezTo>
                  <a:pt x="19501" y="11185"/>
                  <a:pt x="19534" y="11218"/>
                  <a:pt x="19555" y="11219"/>
                </a:cubicBezTo>
                <a:cubicBezTo>
                  <a:pt x="19576" y="11221"/>
                  <a:pt x="19599" y="11191"/>
                  <a:pt x="19639" y="11162"/>
                </a:cubicBezTo>
                <a:cubicBezTo>
                  <a:pt x="19598" y="11136"/>
                  <a:pt x="19574" y="11107"/>
                  <a:pt x="19553" y="11110"/>
                </a:cubicBezTo>
                <a:close/>
                <a:moveTo>
                  <a:pt x="19353" y="11162"/>
                </a:moveTo>
                <a:cubicBezTo>
                  <a:pt x="19350" y="11141"/>
                  <a:pt x="19316" y="11110"/>
                  <a:pt x="19296" y="11111"/>
                </a:cubicBezTo>
                <a:cubicBezTo>
                  <a:pt x="19277" y="11111"/>
                  <a:pt x="19246" y="11146"/>
                  <a:pt x="19244" y="11167"/>
                </a:cubicBezTo>
                <a:cubicBezTo>
                  <a:pt x="19243" y="11187"/>
                  <a:pt x="19272" y="11210"/>
                  <a:pt x="19301" y="11250"/>
                </a:cubicBezTo>
                <a:cubicBezTo>
                  <a:pt x="19328" y="11208"/>
                  <a:pt x="19356" y="11183"/>
                  <a:pt x="19353" y="11162"/>
                </a:cubicBezTo>
                <a:close/>
                <a:moveTo>
                  <a:pt x="11164" y="14548"/>
                </a:moveTo>
                <a:cubicBezTo>
                  <a:pt x="11143" y="14551"/>
                  <a:pt x="11110" y="14586"/>
                  <a:pt x="11111" y="14605"/>
                </a:cubicBezTo>
                <a:cubicBezTo>
                  <a:pt x="11112" y="14625"/>
                  <a:pt x="11146" y="14657"/>
                  <a:pt x="11168" y="14659"/>
                </a:cubicBezTo>
                <a:cubicBezTo>
                  <a:pt x="11188" y="14661"/>
                  <a:pt x="11212" y="14630"/>
                  <a:pt x="11252" y="14600"/>
                </a:cubicBezTo>
                <a:cubicBezTo>
                  <a:pt x="11210" y="14574"/>
                  <a:pt x="11185" y="14545"/>
                  <a:pt x="11164" y="14548"/>
                </a:cubicBezTo>
                <a:close/>
                <a:moveTo>
                  <a:pt x="8455" y="11840"/>
                </a:moveTo>
                <a:cubicBezTo>
                  <a:pt x="8433" y="11844"/>
                  <a:pt x="8417" y="11878"/>
                  <a:pt x="8398" y="11899"/>
                </a:cubicBezTo>
                <a:cubicBezTo>
                  <a:pt x="8419" y="11917"/>
                  <a:pt x="8439" y="11948"/>
                  <a:pt x="8461" y="11950"/>
                </a:cubicBezTo>
                <a:cubicBezTo>
                  <a:pt x="8481" y="11952"/>
                  <a:pt x="8504" y="11921"/>
                  <a:pt x="8544" y="11891"/>
                </a:cubicBezTo>
                <a:cubicBezTo>
                  <a:pt x="8501" y="11865"/>
                  <a:pt x="8475" y="11836"/>
                  <a:pt x="8455" y="11840"/>
                </a:cubicBezTo>
                <a:close/>
                <a:moveTo>
                  <a:pt x="8703" y="11838"/>
                </a:moveTo>
                <a:cubicBezTo>
                  <a:pt x="8663" y="11833"/>
                  <a:pt x="8636" y="11864"/>
                  <a:pt x="8646" y="11902"/>
                </a:cubicBezTo>
                <a:cubicBezTo>
                  <a:pt x="8652" y="11923"/>
                  <a:pt x="8685" y="11950"/>
                  <a:pt x="8706" y="11951"/>
                </a:cubicBezTo>
                <a:cubicBezTo>
                  <a:pt x="8728" y="11951"/>
                  <a:pt x="8750" y="11922"/>
                  <a:pt x="8787" y="11894"/>
                </a:cubicBezTo>
                <a:cubicBezTo>
                  <a:pt x="8748" y="11867"/>
                  <a:pt x="8727" y="11841"/>
                  <a:pt x="8703" y="11838"/>
                </a:cubicBezTo>
                <a:close/>
                <a:moveTo>
                  <a:pt x="8965" y="11839"/>
                </a:moveTo>
                <a:cubicBezTo>
                  <a:pt x="8925" y="11829"/>
                  <a:pt x="8896" y="11858"/>
                  <a:pt x="8902" y="11896"/>
                </a:cubicBezTo>
                <a:cubicBezTo>
                  <a:pt x="8905" y="11917"/>
                  <a:pt x="8935" y="11948"/>
                  <a:pt x="8956" y="11951"/>
                </a:cubicBezTo>
                <a:cubicBezTo>
                  <a:pt x="8977" y="11954"/>
                  <a:pt x="9002" y="11927"/>
                  <a:pt x="9042" y="11902"/>
                </a:cubicBezTo>
                <a:cubicBezTo>
                  <a:pt x="9007" y="11872"/>
                  <a:pt x="8988" y="11845"/>
                  <a:pt x="8965" y="11839"/>
                </a:cubicBezTo>
                <a:close/>
                <a:moveTo>
                  <a:pt x="11965" y="15350"/>
                </a:moveTo>
                <a:cubicBezTo>
                  <a:pt x="11963" y="15328"/>
                  <a:pt x="11931" y="15294"/>
                  <a:pt x="11911" y="15292"/>
                </a:cubicBezTo>
                <a:cubicBezTo>
                  <a:pt x="11892" y="15291"/>
                  <a:pt x="11857" y="15323"/>
                  <a:pt x="11854" y="15345"/>
                </a:cubicBezTo>
                <a:cubicBezTo>
                  <a:pt x="11851" y="15365"/>
                  <a:pt x="11879" y="15391"/>
                  <a:pt x="11905" y="15433"/>
                </a:cubicBezTo>
                <a:cubicBezTo>
                  <a:pt x="11935" y="15393"/>
                  <a:pt x="11966" y="15370"/>
                  <a:pt x="11965" y="15350"/>
                </a:cubicBezTo>
                <a:close/>
                <a:moveTo>
                  <a:pt x="9888" y="3021"/>
                </a:moveTo>
                <a:cubicBezTo>
                  <a:pt x="9892" y="3043"/>
                  <a:pt x="9923" y="3074"/>
                  <a:pt x="9944" y="3075"/>
                </a:cubicBezTo>
                <a:cubicBezTo>
                  <a:pt x="9963" y="3076"/>
                  <a:pt x="10001" y="3041"/>
                  <a:pt x="10000" y="3024"/>
                </a:cubicBezTo>
                <a:cubicBezTo>
                  <a:pt x="9998" y="2998"/>
                  <a:pt x="9969" y="2975"/>
                  <a:pt x="9938" y="2932"/>
                </a:cubicBezTo>
                <a:cubicBezTo>
                  <a:pt x="9912" y="2976"/>
                  <a:pt x="9885" y="3001"/>
                  <a:pt x="9888" y="3021"/>
                </a:cubicBezTo>
                <a:close/>
                <a:moveTo>
                  <a:pt x="11610" y="11148"/>
                </a:moveTo>
                <a:cubicBezTo>
                  <a:pt x="11611" y="11169"/>
                  <a:pt x="11642" y="11203"/>
                  <a:pt x="11661" y="11204"/>
                </a:cubicBezTo>
                <a:cubicBezTo>
                  <a:pt x="11680" y="11206"/>
                  <a:pt x="11714" y="11175"/>
                  <a:pt x="11717" y="11154"/>
                </a:cubicBezTo>
                <a:cubicBezTo>
                  <a:pt x="11721" y="11134"/>
                  <a:pt x="11694" y="11109"/>
                  <a:pt x="11669" y="11067"/>
                </a:cubicBezTo>
                <a:cubicBezTo>
                  <a:pt x="11639" y="11106"/>
                  <a:pt x="11609" y="11128"/>
                  <a:pt x="11610" y="11148"/>
                </a:cubicBezTo>
                <a:close/>
                <a:moveTo>
                  <a:pt x="11425" y="11098"/>
                </a:moveTo>
                <a:cubicBezTo>
                  <a:pt x="11404" y="11098"/>
                  <a:pt x="11370" y="11128"/>
                  <a:pt x="11368" y="11148"/>
                </a:cubicBezTo>
                <a:cubicBezTo>
                  <a:pt x="11366" y="11166"/>
                  <a:pt x="11397" y="11201"/>
                  <a:pt x="11417" y="11205"/>
                </a:cubicBezTo>
                <a:cubicBezTo>
                  <a:pt x="11437" y="11209"/>
                  <a:pt x="11463" y="11182"/>
                  <a:pt x="11506" y="11158"/>
                </a:cubicBezTo>
                <a:cubicBezTo>
                  <a:pt x="11467" y="11127"/>
                  <a:pt x="11446" y="11097"/>
                  <a:pt x="11425" y="11098"/>
                </a:cubicBezTo>
                <a:close/>
                <a:moveTo>
                  <a:pt x="10923" y="11598"/>
                </a:moveTo>
                <a:cubicBezTo>
                  <a:pt x="10901" y="11600"/>
                  <a:pt x="10882" y="11631"/>
                  <a:pt x="10862" y="11650"/>
                </a:cubicBezTo>
                <a:cubicBezTo>
                  <a:pt x="10881" y="11670"/>
                  <a:pt x="10897" y="11704"/>
                  <a:pt x="10919" y="11707"/>
                </a:cubicBezTo>
                <a:cubicBezTo>
                  <a:pt x="10939" y="11711"/>
                  <a:pt x="10964" y="11682"/>
                  <a:pt x="11006" y="11654"/>
                </a:cubicBezTo>
                <a:cubicBezTo>
                  <a:pt x="10966" y="11626"/>
                  <a:pt x="10943" y="11596"/>
                  <a:pt x="10923" y="11598"/>
                </a:cubicBezTo>
                <a:close/>
                <a:moveTo>
                  <a:pt x="11111" y="11651"/>
                </a:moveTo>
                <a:cubicBezTo>
                  <a:pt x="11114" y="11672"/>
                  <a:pt x="11145" y="11691"/>
                  <a:pt x="11164" y="11711"/>
                </a:cubicBezTo>
                <a:cubicBezTo>
                  <a:pt x="11184" y="11692"/>
                  <a:pt x="11217" y="11674"/>
                  <a:pt x="11220" y="11653"/>
                </a:cubicBezTo>
                <a:cubicBezTo>
                  <a:pt x="11223" y="11633"/>
                  <a:pt x="11194" y="11608"/>
                  <a:pt x="11166" y="11567"/>
                </a:cubicBezTo>
                <a:cubicBezTo>
                  <a:pt x="11138" y="11607"/>
                  <a:pt x="11109" y="11631"/>
                  <a:pt x="11111" y="11651"/>
                </a:cubicBezTo>
                <a:close/>
                <a:moveTo>
                  <a:pt x="11415" y="11597"/>
                </a:moveTo>
                <a:cubicBezTo>
                  <a:pt x="11379" y="11595"/>
                  <a:pt x="11355" y="11625"/>
                  <a:pt x="11367" y="11657"/>
                </a:cubicBezTo>
                <a:cubicBezTo>
                  <a:pt x="11375" y="11679"/>
                  <a:pt x="11406" y="11706"/>
                  <a:pt x="11427" y="11706"/>
                </a:cubicBezTo>
                <a:cubicBezTo>
                  <a:pt x="11448" y="11706"/>
                  <a:pt x="11468" y="11675"/>
                  <a:pt x="11506" y="11643"/>
                </a:cubicBezTo>
                <a:cubicBezTo>
                  <a:pt x="11462" y="11620"/>
                  <a:pt x="11439" y="11599"/>
                  <a:pt x="11415" y="11597"/>
                </a:cubicBezTo>
                <a:close/>
                <a:moveTo>
                  <a:pt x="11718" y="11656"/>
                </a:moveTo>
                <a:cubicBezTo>
                  <a:pt x="11716" y="11634"/>
                  <a:pt x="11686" y="11600"/>
                  <a:pt x="11667" y="11599"/>
                </a:cubicBezTo>
                <a:cubicBezTo>
                  <a:pt x="11647" y="11599"/>
                  <a:pt x="11613" y="11629"/>
                  <a:pt x="11610" y="11650"/>
                </a:cubicBezTo>
                <a:cubicBezTo>
                  <a:pt x="11607" y="11670"/>
                  <a:pt x="11634" y="11695"/>
                  <a:pt x="11660" y="11737"/>
                </a:cubicBezTo>
                <a:cubicBezTo>
                  <a:pt x="11689" y="11698"/>
                  <a:pt x="11719" y="11676"/>
                  <a:pt x="11718" y="11656"/>
                </a:cubicBezTo>
                <a:close/>
                <a:moveTo>
                  <a:pt x="11856" y="11655"/>
                </a:moveTo>
                <a:cubicBezTo>
                  <a:pt x="11860" y="11676"/>
                  <a:pt x="11892" y="11692"/>
                  <a:pt x="11912" y="11710"/>
                </a:cubicBezTo>
                <a:cubicBezTo>
                  <a:pt x="11930" y="11690"/>
                  <a:pt x="11961" y="11670"/>
                  <a:pt x="11963" y="11649"/>
                </a:cubicBezTo>
                <a:cubicBezTo>
                  <a:pt x="11964" y="11629"/>
                  <a:pt x="11934" y="11607"/>
                  <a:pt x="11904" y="11568"/>
                </a:cubicBezTo>
                <a:cubicBezTo>
                  <a:pt x="11879" y="11610"/>
                  <a:pt x="11852" y="11635"/>
                  <a:pt x="11856" y="11655"/>
                </a:cubicBezTo>
                <a:close/>
                <a:moveTo>
                  <a:pt x="12144" y="11600"/>
                </a:moveTo>
                <a:cubicBezTo>
                  <a:pt x="12126" y="11602"/>
                  <a:pt x="12094" y="11640"/>
                  <a:pt x="12098" y="11651"/>
                </a:cubicBezTo>
                <a:cubicBezTo>
                  <a:pt x="12107" y="11674"/>
                  <a:pt x="12133" y="11703"/>
                  <a:pt x="12155" y="11706"/>
                </a:cubicBezTo>
                <a:cubicBezTo>
                  <a:pt x="12175" y="11707"/>
                  <a:pt x="12197" y="11676"/>
                  <a:pt x="12238" y="11643"/>
                </a:cubicBezTo>
                <a:cubicBezTo>
                  <a:pt x="12191" y="11620"/>
                  <a:pt x="12166" y="11598"/>
                  <a:pt x="12144" y="11600"/>
                </a:cubicBezTo>
                <a:close/>
                <a:moveTo>
                  <a:pt x="19244" y="11648"/>
                </a:moveTo>
                <a:cubicBezTo>
                  <a:pt x="19246" y="11670"/>
                  <a:pt x="19276" y="11690"/>
                  <a:pt x="19294" y="11711"/>
                </a:cubicBezTo>
                <a:cubicBezTo>
                  <a:pt x="19315" y="11692"/>
                  <a:pt x="19349" y="11677"/>
                  <a:pt x="19353" y="11655"/>
                </a:cubicBezTo>
                <a:cubicBezTo>
                  <a:pt x="19357" y="11636"/>
                  <a:pt x="19329" y="11610"/>
                  <a:pt x="19303" y="11567"/>
                </a:cubicBezTo>
                <a:cubicBezTo>
                  <a:pt x="19273" y="11606"/>
                  <a:pt x="19243" y="11628"/>
                  <a:pt x="19244" y="11648"/>
                </a:cubicBezTo>
                <a:close/>
                <a:moveTo>
                  <a:pt x="19499" y="11652"/>
                </a:moveTo>
                <a:cubicBezTo>
                  <a:pt x="19503" y="11674"/>
                  <a:pt x="19535" y="11692"/>
                  <a:pt x="19554" y="11711"/>
                </a:cubicBezTo>
                <a:cubicBezTo>
                  <a:pt x="19574" y="11691"/>
                  <a:pt x="19606" y="11673"/>
                  <a:pt x="19609" y="11651"/>
                </a:cubicBezTo>
                <a:cubicBezTo>
                  <a:pt x="19611" y="11631"/>
                  <a:pt x="19581" y="11607"/>
                  <a:pt x="19552" y="11567"/>
                </a:cubicBezTo>
                <a:cubicBezTo>
                  <a:pt x="19525" y="11608"/>
                  <a:pt x="19496" y="11632"/>
                  <a:pt x="19499" y="11652"/>
                </a:cubicBezTo>
                <a:close/>
                <a:moveTo>
                  <a:pt x="19792" y="11598"/>
                </a:moveTo>
                <a:cubicBezTo>
                  <a:pt x="19771" y="11603"/>
                  <a:pt x="19756" y="11637"/>
                  <a:pt x="19739" y="11658"/>
                </a:cubicBezTo>
                <a:cubicBezTo>
                  <a:pt x="19760" y="11675"/>
                  <a:pt x="19781" y="11706"/>
                  <a:pt x="19803" y="11707"/>
                </a:cubicBezTo>
                <a:cubicBezTo>
                  <a:pt x="19823" y="11707"/>
                  <a:pt x="19844" y="11676"/>
                  <a:pt x="19882" y="11643"/>
                </a:cubicBezTo>
                <a:cubicBezTo>
                  <a:pt x="19839" y="11620"/>
                  <a:pt x="19812" y="11594"/>
                  <a:pt x="19792" y="11598"/>
                </a:cubicBezTo>
                <a:close/>
                <a:moveTo>
                  <a:pt x="20040" y="11598"/>
                </a:moveTo>
                <a:cubicBezTo>
                  <a:pt x="20019" y="11600"/>
                  <a:pt x="19986" y="11635"/>
                  <a:pt x="19987" y="11654"/>
                </a:cubicBezTo>
                <a:cubicBezTo>
                  <a:pt x="19989" y="11674"/>
                  <a:pt x="20022" y="11706"/>
                  <a:pt x="20044" y="11708"/>
                </a:cubicBezTo>
                <a:cubicBezTo>
                  <a:pt x="20065" y="11709"/>
                  <a:pt x="20088" y="11679"/>
                  <a:pt x="20128" y="11649"/>
                </a:cubicBezTo>
                <a:cubicBezTo>
                  <a:pt x="20086" y="11623"/>
                  <a:pt x="20061" y="11595"/>
                  <a:pt x="20040" y="11598"/>
                </a:cubicBezTo>
                <a:close/>
                <a:moveTo>
                  <a:pt x="20280" y="11598"/>
                </a:moveTo>
                <a:cubicBezTo>
                  <a:pt x="20258" y="11603"/>
                  <a:pt x="20244" y="11637"/>
                  <a:pt x="20226" y="11658"/>
                </a:cubicBezTo>
                <a:cubicBezTo>
                  <a:pt x="20248" y="11676"/>
                  <a:pt x="20269" y="11707"/>
                  <a:pt x="20291" y="11707"/>
                </a:cubicBezTo>
                <a:cubicBezTo>
                  <a:pt x="20312" y="11707"/>
                  <a:pt x="20332" y="11675"/>
                  <a:pt x="20370" y="11642"/>
                </a:cubicBezTo>
                <a:cubicBezTo>
                  <a:pt x="20327" y="11620"/>
                  <a:pt x="20300" y="11594"/>
                  <a:pt x="20280" y="11598"/>
                </a:cubicBezTo>
                <a:close/>
                <a:moveTo>
                  <a:pt x="22203" y="11164"/>
                </a:moveTo>
                <a:cubicBezTo>
                  <a:pt x="22199" y="11202"/>
                  <a:pt x="22229" y="11231"/>
                  <a:pt x="22267" y="11220"/>
                </a:cubicBezTo>
                <a:cubicBezTo>
                  <a:pt x="22288" y="11215"/>
                  <a:pt x="22314" y="11181"/>
                  <a:pt x="22315" y="11159"/>
                </a:cubicBezTo>
                <a:cubicBezTo>
                  <a:pt x="22316" y="11139"/>
                  <a:pt x="22286" y="11117"/>
                  <a:pt x="22258" y="11080"/>
                </a:cubicBezTo>
                <a:cubicBezTo>
                  <a:pt x="22231" y="11119"/>
                  <a:pt x="22205" y="11140"/>
                  <a:pt x="22203" y="11164"/>
                </a:cubicBezTo>
                <a:close/>
                <a:moveTo>
                  <a:pt x="22021" y="11109"/>
                </a:moveTo>
                <a:cubicBezTo>
                  <a:pt x="22000" y="11110"/>
                  <a:pt x="21967" y="11136"/>
                  <a:pt x="21961" y="11158"/>
                </a:cubicBezTo>
                <a:cubicBezTo>
                  <a:pt x="21951" y="11195"/>
                  <a:pt x="21978" y="11226"/>
                  <a:pt x="22018" y="11222"/>
                </a:cubicBezTo>
                <a:cubicBezTo>
                  <a:pt x="22041" y="11219"/>
                  <a:pt x="22062" y="11193"/>
                  <a:pt x="22101" y="11166"/>
                </a:cubicBezTo>
                <a:cubicBezTo>
                  <a:pt x="22064" y="11138"/>
                  <a:pt x="22043" y="11109"/>
                  <a:pt x="22021" y="11109"/>
                </a:cubicBezTo>
                <a:close/>
                <a:moveTo>
                  <a:pt x="20485" y="11652"/>
                </a:moveTo>
                <a:cubicBezTo>
                  <a:pt x="20488" y="11674"/>
                  <a:pt x="20521" y="11692"/>
                  <a:pt x="20541" y="11712"/>
                </a:cubicBezTo>
                <a:cubicBezTo>
                  <a:pt x="20561" y="11691"/>
                  <a:pt x="20593" y="11673"/>
                  <a:pt x="20595" y="11651"/>
                </a:cubicBezTo>
                <a:cubicBezTo>
                  <a:pt x="20598" y="11631"/>
                  <a:pt x="20568" y="11607"/>
                  <a:pt x="20540" y="11567"/>
                </a:cubicBezTo>
                <a:cubicBezTo>
                  <a:pt x="20512" y="11608"/>
                  <a:pt x="20482" y="11632"/>
                  <a:pt x="20485" y="11652"/>
                </a:cubicBezTo>
                <a:close/>
                <a:moveTo>
                  <a:pt x="20779" y="11596"/>
                </a:moveTo>
                <a:cubicBezTo>
                  <a:pt x="20743" y="11594"/>
                  <a:pt x="20719" y="11624"/>
                  <a:pt x="20730" y="11657"/>
                </a:cubicBezTo>
                <a:cubicBezTo>
                  <a:pt x="20738" y="11680"/>
                  <a:pt x="20770" y="11707"/>
                  <a:pt x="20792" y="11707"/>
                </a:cubicBezTo>
                <a:cubicBezTo>
                  <a:pt x="20812" y="11707"/>
                  <a:pt x="20833" y="11675"/>
                  <a:pt x="20871" y="11643"/>
                </a:cubicBezTo>
                <a:cubicBezTo>
                  <a:pt x="20827" y="11620"/>
                  <a:pt x="20804" y="11598"/>
                  <a:pt x="20779" y="11596"/>
                </a:cubicBezTo>
                <a:close/>
                <a:moveTo>
                  <a:pt x="21523" y="11109"/>
                </a:moveTo>
                <a:cubicBezTo>
                  <a:pt x="21501" y="11110"/>
                  <a:pt x="21467" y="11134"/>
                  <a:pt x="21460" y="11156"/>
                </a:cubicBezTo>
                <a:cubicBezTo>
                  <a:pt x="21448" y="11194"/>
                  <a:pt x="21477" y="11224"/>
                  <a:pt x="21515" y="11222"/>
                </a:cubicBezTo>
                <a:cubicBezTo>
                  <a:pt x="21539" y="11221"/>
                  <a:pt x="21561" y="11195"/>
                  <a:pt x="21600" y="11169"/>
                </a:cubicBezTo>
                <a:cubicBezTo>
                  <a:pt x="21564" y="11139"/>
                  <a:pt x="21544" y="11109"/>
                  <a:pt x="21523" y="11109"/>
                </a:cubicBezTo>
                <a:close/>
                <a:moveTo>
                  <a:pt x="21084" y="11646"/>
                </a:moveTo>
                <a:cubicBezTo>
                  <a:pt x="21087" y="11611"/>
                  <a:pt x="21057" y="11585"/>
                  <a:pt x="21024" y="11597"/>
                </a:cubicBezTo>
                <a:cubicBezTo>
                  <a:pt x="21001" y="11605"/>
                  <a:pt x="20974" y="11637"/>
                  <a:pt x="20973" y="11658"/>
                </a:cubicBezTo>
                <a:cubicBezTo>
                  <a:pt x="20973" y="11679"/>
                  <a:pt x="21005" y="11700"/>
                  <a:pt x="21037" y="11738"/>
                </a:cubicBezTo>
                <a:cubicBezTo>
                  <a:pt x="21061" y="11695"/>
                  <a:pt x="21083" y="11671"/>
                  <a:pt x="21084" y="11646"/>
                </a:cubicBezTo>
                <a:close/>
                <a:moveTo>
                  <a:pt x="21274" y="11596"/>
                </a:moveTo>
                <a:cubicBezTo>
                  <a:pt x="21253" y="11598"/>
                  <a:pt x="21221" y="11628"/>
                  <a:pt x="21217" y="11649"/>
                </a:cubicBezTo>
                <a:cubicBezTo>
                  <a:pt x="21210" y="11687"/>
                  <a:pt x="21238" y="11717"/>
                  <a:pt x="21278" y="11709"/>
                </a:cubicBezTo>
                <a:cubicBezTo>
                  <a:pt x="21301" y="11705"/>
                  <a:pt x="21321" y="11678"/>
                  <a:pt x="21358" y="11649"/>
                </a:cubicBezTo>
                <a:cubicBezTo>
                  <a:pt x="21319" y="11623"/>
                  <a:pt x="21295" y="11595"/>
                  <a:pt x="21274" y="11596"/>
                </a:cubicBezTo>
                <a:close/>
                <a:moveTo>
                  <a:pt x="21772" y="11109"/>
                </a:moveTo>
                <a:cubicBezTo>
                  <a:pt x="21750" y="11111"/>
                  <a:pt x="21719" y="11140"/>
                  <a:pt x="21715" y="11162"/>
                </a:cubicBezTo>
                <a:cubicBezTo>
                  <a:pt x="21709" y="11200"/>
                  <a:pt x="21739" y="11229"/>
                  <a:pt x="21777" y="11221"/>
                </a:cubicBezTo>
                <a:cubicBezTo>
                  <a:pt x="21801" y="11217"/>
                  <a:pt x="21819" y="11189"/>
                  <a:pt x="21856" y="11160"/>
                </a:cubicBezTo>
                <a:cubicBezTo>
                  <a:pt x="21817" y="11134"/>
                  <a:pt x="21793" y="11106"/>
                  <a:pt x="21772" y="11109"/>
                </a:cubicBezTo>
                <a:close/>
                <a:moveTo>
                  <a:pt x="9199" y="259"/>
                </a:moveTo>
                <a:cubicBezTo>
                  <a:pt x="9164" y="253"/>
                  <a:pt x="9139" y="276"/>
                  <a:pt x="9140" y="313"/>
                </a:cubicBezTo>
                <a:cubicBezTo>
                  <a:pt x="9142" y="354"/>
                  <a:pt x="9168" y="381"/>
                  <a:pt x="9208" y="372"/>
                </a:cubicBezTo>
                <a:cubicBezTo>
                  <a:pt x="9232" y="366"/>
                  <a:pt x="9251" y="338"/>
                  <a:pt x="9291" y="305"/>
                </a:cubicBezTo>
                <a:cubicBezTo>
                  <a:pt x="9247" y="282"/>
                  <a:pt x="9224" y="263"/>
                  <a:pt x="9199" y="259"/>
                </a:cubicBezTo>
                <a:close/>
                <a:moveTo>
                  <a:pt x="31439" y="8440"/>
                </a:moveTo>
                <a:cubicBezTo>
                  <a:pt x="31440" y="8422"/>
                  <a:pt x="31405" y="8390"/>
                  <a:pt x="31382" y="8386"/>
                </a:cubicBezTo>
                <a:cubicBezTo>
                  <a:pt x="31343" y="8378"/>
                  <a:pt x="31315" y="8408"/>
                  <a:pt x="31321" y="8448"/>
                </a:cubicBezTo>
                <a:cubicBezTo>
                  <a:pt x="31324" y="8471"/>
                  <a:pt x="31350" y="8491"/>
                  <a:pt x="31378" y="8531"/>
                </a:cubicBezTo>
                <a:cubicBezTo>
                  <a:pt x="31408" y="8489"/>
                  <a:pt x="31437" y="8466"/>
                  <a:pt x="31439" y="8440"/>
                </a:cubicBezTo>
                <a:close/>
                <a:moveTo>
                  <a:pt x="7968" y="1486"/>
                </a:moveTo>
                <a:cubicBezTo>
                  <a:pt x="7946" y="1490"/>
                  <a:pt x="7915" y="1520"/>
                  <a:pt x="7911" y="1543"/>
                </a:cubicBezTo>
                <a:cubicBezTo>
                  <a:pt x="7904" y="1583"/>
                  <a:pt x="7936" y="1611"/>
                  <a:pt x="7976" y="1603"/>
                </a:cubicBezTo>
                <a:cubicBezTo>
                  <a:pt x="7999" y="1598"/>
                  <a:pt x="8017" y="1569"/>
                  <a:pt x="8054" y="1536"/>
                </a:cubicBezTo>
                <a:cubicBezTo>
                  <a:pt x="8014" y="1511"/>
                  <a:pt x="7988" y="1483"/>
                  <a:pt x="7968" y="1486"/>
                </a:cubicBezTo>
                <a:close/>
                <a:moveTo>
                  <a:pt x="16348" y="261"/>
                </a:moveTo>
                <a:cubicBezTo>
                  <a:pt x="16313" y="252"/>
                  <a:pt x="16282" y="276"/>
                  <a:pt x="16289" y="311"/>
                </a:cubicBezTo>
                <a:cubicBezTo>
                  <a:pt x="16294" y="335"/>
                  <a:pt x="16322" y="366"/>
                  <a:pt x="16344" y="370"/>
                </a:cubicBezTo>
                <a:cubicBezTo>
                  <a:pt x="16365" y="373"/>
                  <a:pt x="16391" y="346"/>
                  <a:pt x="16435" y="320"/>
                </a:cubicBezTo>
                <a:cubicBezTo>
                  <a:pt x="16394" y="291"/>
                  <a:pt x="16373" y="267"/>
                  <a:pt x="16348" y="261"/>
                </a:cubicBezTo>
                <a:close/>
                <a:moveTo>
                  <a:pt x="38554" y="2731"/>
                </a:moveTo>
                <a:cubicBezTo>
                  <a:pt x="38536" y="2723"/>
                  <a:pt x="38506" y="2725"/>
                  <a:pt x="38490" y="2735"/>
                </a:cubicBezTo>
                <a:cubicBezTo>
                  <a:pt x="38458" y="2756"/>
                  <a:pt x="38450" y="2788"/>
                  <a:pt x="38480" y="2825"/>
                </a:cubicBezTo>
                <a:cubicBezTo>
                  <a:pt x="38512" y="2823"/>
                  <a:pt x="38545" y="2820"/>
                  <a:pt x="38579" y="2817"/>
                </a:cubicBezTo>
                <a:cubicBezTo>
                  <a:pt x="38599" y="2777"/>
                  <a:pt x="38589" y="2746"/>
                  <a:pt x="38554" y="2731"/>
                </a:cubicBezTo>
                <a:close/>
                <a:moveTo>
                  <a:pt x="34772" y="13618"/>
                </a:moveTo>
                <a:cubicBezTo>
                  <a:pt x="34761" y="13658"/>
                  <a:pt x="34788" y="13685"/>
                  <a:pt x="34829" y="13688"/>
                </a:cubicBezTo>
                <a:cubicBezTo>
                  <a:pt x="34866" y="13691"/>
                  <a:pt x="34890" y="13667"/>
                  <a:pt x="34886" y="13631"/>
                </a:cubicBezTo>
                <a:cubicBezTo>
                  <a:pt x="34883" y="13606"/>
                  <a:pt x="34864" y="13583"/>
                  <a:pt x="34842" y="13538"/>
                </a:cubicBezTo>
                <a:cubicBezTo>
                  <a:pt x="34807" y="13576"/>
                  <a:pt x="34779" y="13594"/>
                  <a:pt x="34772" y="13618"/>
                </a:cubicBezTo>
                <a:close/>
                <a:moveTo>
                  <a:pt x="15362" y="1488"/>
                </a:moveTo>
                <a:cubicBezTo>
                  <a:pt x="15339" y="1490"/>
                  <a:pt x="15310" y="1517"/>
                  <a:pt x="15301" y="1540"/>
                </a:cubicBezTo>
                <a:cubicBezTo>
                  <a:pt x="15288" y="1572"/>
                  <a:pt x="15327" y="1611"/>
                  <a:pt x="15361" y="1602"/>
                </a:cubicBezTo>
                <a:cubicBezTo>
                  <a:pt x="15386" y="1595"/>
                  <a:pt x="15406" y="1572"/>
                  <a:pt x="15446" y="1543"/>
                </a:cubicBezTo>
                <a:cubicBezTo>
                  <a:pt x="15406" y="1515"/>
                  <a:pt x="15383" y="1486"/>
                  <a:pt x="15362" y="1488"/>
                </a:cubicBezTo>
                <a:close/>
                <a:moveTo>
                  <a:pt x="26446" y="8144"/>
                </a:moveTo>
                <a:cubicBezTo>
                  <a:pt x="26428" y="8145"/>
                  <a:pt x="26400" y="8181"/>
                  <a:pt x="26397" y="8205"/>
                </a:cubicBezTo>
                <a:cubicBezTo>
                  <a:pt x="26391" y="8244"/>
                  <a:pt x="26430" y="8256"/>
                  <a:pt x="26460" y="8252"/>
                </a:cubicBezTo>
                <a:cubicBezTo>
                  <a:pt x="26483" y="8249"/>
                  <a:pt x="26504" y="8226"/>
                  <a:pt x="26549" y="8198"/>
                </a:cubicBezTo>
                <a:cubicBezTo>
                  <a:pt x="26498" y="8169"/>
                  <a:pt x="26472" y="8142"/>
                  <a:pt x="26446" y="8144"/>
                </a:cubicBezTo>
                <a:close/>
                <a:moveTo>
                  <a:pt x="26275" y="2038"/>
                </a:moveTo>
                <a:cubicBezTo>
                  <a:pt x="26264" y="1989"/>
                  <a:pt x="26234" y="1966"/>
                  <a:pt x="26182" y="1988"/>
                </a:cubicBezTo>
                <a:cubicBezTo>
                  <a:pt x="26178" y="2023"/>
                  <a:pt x="26175" y="2056"/>
                  <a:pt x="26171" y="2098"/>
                </a:cubicBezTo>
                <a:cubicBezTo>
                  <a:pt x="26251" y="2099"/>
                  <a:pt x="26285" y="2079"/>
                  <a:pt x="26275" y="2038"/>
                </a:cubicBezTo>
                <a:close/>
                <a:moveTo>
                  <a:pt x="26157" y="1561"/>
                </a:moveTo>
                <a:cubicBezTo>
                  <a:pt x="26154" y="1572"/>
                  <a:pt x="26191" y="1601"/>
                  <a:pt x="26211" y="1603"/>
                </a:cubicBezTo>
                <a:cubicBezTo>
                  <a:pt x="26251" y="1606"/>
                  <a:pt x="26276" y="1577"/>
                  <a:pt x="26268" y="1537"/>
                </a:cubicBezTo>
                <a:cubicBezTo>
                  <a:pt x="26265" y="1517"/>
                  <a:pt x="26239" y="1502"/>
                  <a:pt x="26210" y="1469"/>
                </a:cubicBezTo>
                <a:cubicBezTo>
                  <a:pt x="26185" y="1509"/>
                  <a:pt x="26162" y="1533"/>
                  <a:pt x="26157" y="1561"/>
                </a:cubicBezTo>
                <a:close/>
                <a:moveTo>
                  <a:pt x="20306" y="1995"/>
                </a:moveTo>
                <a:cubicBezTo>
                  <a:pt x="20274" y="1999"/>
                  <a:pt x="20231" y="2011"/>
                  <a:pt x="20241" y="2056"/>
                </a:cubicBezTo>
                <a:cubicBezTo>
                  <a:pt x="20244" y="2075"/>
                  <a:pt x="20279" y="2103"/>
                  <a:pt x="20294" y="2100"/>
                </a:cubicBezTo>
                <a:cubicBezTo>
                  <a:pt x="20321" y="2095"/>
                  <a:pt x="20344" y="2069"/>
                  <a:pt x="20386" y="2040"/>
                </a:cubicBezTo>
                <a:cubicBezTo>
                  <a:pt x="20345" y="2016"/>
                  <a:pt x="20324" y="1993"/>
                  <a:pt x="20306" y="1995"/>
                </a:cubicBezTo>
                <a:close/>
                <a:moveTo>
                  <a:pt x="8459" y="3954"/>
                </a:moveTo>
                <a:cubicBezTo>
                  <a:pt x="8423" y="3944"/>
                  <a:pt x="8399" y="3967"/>
                  <a:pt x="8398" y="4003"/>
                </a:cubicBezTo>
                <a:cubicBezTo>
                  <a:pt x="8396" y="4043"/>
                  <a:pt x="8420" y="4072"/>
                  <a:pt x="8460" y="4066"/>
                </a:cubicBezTo>
                <a:cubicBezTo>
                  <a:pt x="8484" y="4062"/>
                  <a:pt x="8505" y="4036"/>
                  <a:pt x="8546" y="4007"/>
                </a:cubicBezTo>
                <a:cubicBezTo>
                  <a:pt x="8505" y="3981"/>
                  <a:pt x="8484" y="3960"/>
                  <a:pt x="8459" y="3954"/>
                </a:cubicBezTo>
                <a:close/>
                <a:moveTo>
                  <a:pt x="37480" y="17819"/>
                </a:moveTo>
                <a:cubicBezTo>
                  <a:pt x="37474" y="17852"/>
                  <a:pt x="37496" y="17878"/>
                  <a:pt x="37534" y="17878"/>
                </a:cubicBezTo>
                <a:cubicBezTo>
                  <a:pt x="37573" y="17878"/>
                  <a:pt x="37605" y="17858"/>
                  <a:pt x="37597" y="17816"/>
                </a:cubicBezTo>
                <a:cubicBezTo>
                  <a:pt x="37592" y="17792"/>
                  <a:pt x="37566" y="17773"/>
                  <a:pt x="37536" y="17735"/>
                </a:cubicBezTo>
                <a:cubicBezTo>
                  <a:pt x="37509" y="17774"/>
                  <a:pt x="37485" y="17795"/>
                  <a:pt x="37480" y="17819"/>
                </a:cubicBezTo>
                <a:close/>
                <a:moveTo>
                  <a:pt x="11154" y="254"/>
                </a:moveTo>
                <a:cubicBezTo>
                  <a:pt x="11109" y="270"/>
                  <a:pt x="11104" y="307"/>
                  <a:pt x="11130" y="361"/>
                </a:cubicBezTo>
                <a:cubicBezTo>
                  <a:pt x="11169" y="350"/>
                  <a:pt x="11206" y="339"/>
                  <a:pt x="11242" y="328"/>
                </a:cubicBezTo>
                <a:cubicBezTo>
                  <a:pt x="11234" y="262"/>
                  <a:pt x="11205" y="236"/>
                  <a:pt x="11154" y="254"/>
                </a:cubicBezTo>
                <a:close/>
                <a:moveTo>
                  <a:pt x="21271" y="2474"/>
                </a:moveTo>
                <a:cubicBezTo>
                  <a:pt x="21253" y="2473"/>
                  <a:pt x="21219" y="2508"/>
                  <a:pt x="21217" y="2528"/>
                </a:cubicBezTo>
                <a:cubicBezTo>
                  <a:pt x="21216" y="2548"/>
                  <a:pt x="21246" y="2586"/>
                  <a:pt x="21265" y="2588"/>
                </a:cubicBezTo>
                <a:cubicBezTo>
                  <a:pt x="21290" y="2589"/>
                  <a:pt x="21316" y="2564"/>
                  <a:pt x="21366" y="2537"/>
                </a:cubicBezTo>
                <a:cubicBezTo>
                  <a:pt x="21320" y="2504"/>
                  <a:pt x="21296" y="2475"/>
                  <a:pt x="21271" y="2474"/>
                </a:cubicBezTo>
                <a:close/>
                <a:moveTo>
                  <a:pt x="8029" y="2028"/>
                </a:moveTo>
                <a:cubicBezTo>
                  <a:pt x="8029" y="2009"/>
                  <a:pt x="7996" y="1977"/>
                  <a:pt x="7973" y="1971"/>
                </a:cubicBezTo>
                <a:cubicBezTo>
                  <a:pt x="7928" y="1961"/>
                  <a:pt x="7914" y="2001"/>
                  <a:pt x="7918" y="2036"/>
                </a:cubicBezTo>
                <a:cubicBezTo>
                  <a:pt x="7921" y="2060"/>
                  <a:pt x="7943" y="2081"/>
                  <a:pt x="7969" y="2126"/>
                </a:cubicBezTo>
                <a:cubicBezTo>
                  <a:pt x="8000" y="2079"/>
                  <a:pt x="8029" y="2054"/>
                  <a:pt x="8029" y="2028"/>
                </a:cubicBezTo>
                <a:close/>
                <a:moveTo>
                  <a:pt x="5009" y="7644"/>
                </a:moveTo>
                <a:cubicBezTo>
                  <a:pt x="4975" y="7637"/>
                  <a:pt x="4950" y="7660"/>
                  <a:pt x="4948" y="7696"/>
                </a:cubicBezTo>
                <a:cubicBezTo>
                  <a:pt x="4946" y="7740"/>
                  <a:pt x="4976" y="7763"/>
                  <a:pt x="5012" y="7759"/>
                </a:cubicBezTo>
                <a:cubicBezTo>
                  <a:pt x="5035" y="7756"/>
                  <a:pt x="5056" y="7729"/>
                  <a:pt x="5094" y="7700"/>
                </a:cubicBezTo>
                <a:cubicBezTo>
                  <a:pt x="5054" y="7673"/>
                  <a:pt x="5034" y="7649"/>
                  <a:pt x="5009" y="7644"/>
                </a:cubicBezTo>
                <a:close/>
                <a:moveTo>
                  <a:pt x="34585" y="4205"/>
                </a:moveTo>
                <a:cubicBezTo>
                  <a:pt x="34549" y="4201"/>
                  <a:pt x="34523" y="4225"/>
                  <a:pt x="34528" y="4258"/>
                </a:cubicBezTo>
                <a:cubicBezTo>
                  <a:pt x="34532" y="4282"/>
                  <a:pt x="34558" y="4318"/>
                  <a:pt x="34576" y="4320"/>
                </a:cubicBezTo>
                <a:cubicBezTo>
                  <a:pt x="34602" y="4323"/>
                  <a:pt x="34629" y="4298"/>
                  <a:pt x="34649" y="4288"/>
                </a:cubicBezTo>
                <a:cubicBezTo>
                  <a:pt x="34649" y="4228"/>
                  <a:pt x="34622" y="4209"/>
                  <a:pt x="34585" y="4205"/>
                </a:cubicBezTo>
                <a:close/>
                <a:moveTo>
                  <a:pt x="7969" y="2714"/>
                </a:moveTo>
                <a:cubicBezTo>
                  <a:pt x="7929" y="2711"/>
                  <a:pt x="7900" y="2741"/>
                  <a:pt x="7909" y="2779"/>
                </a:cubicBezTo>
                <a:cubicBezTo>
                  <a:pt x="7915" y="2802"/>
                  <a:pt x="7952" y="2837"/>
                  <a:pt x="7966" y="2833"/>
                </a:cubicBezTo>
                <a:cubicBezTo>
                  <a:pt x="7993" y="2826"/>
                  <a:pt x="8015" y="2796"/>
                  <a:pt x="8053" y="2763"/>
                </a:cubicBezTo>
                <a:cubicBezTo>
                  <a:pt x="8016" y="2740"/>
                  <a:pt x="7993" y="2716"/>
                  <a:pt x="7969" y="2714"/>
                </a:cubicBezTo>
                <a:close/>
                <a:moveTo>
                  <a:pt x="10375" y="2784"/>
                </a:moveTo>
                <a:cubicBezTo>
                  <a:pt x="10376" y="2803"/>
                  <a:pt x="10412" y="2832"/>
                  <a:pt x="10435" y="2835"/>
                </a:cubicBezTo>
                <a:cubicBezTo>
                  <a:pt x="10476" y="2840"/>
                  <a:pt x="10498" y="2807"/>
                  <a:pt x="10487" y="2768"/>
                </a:cubicBezTo>
                <a:cubicBezTo>
                  <a:pt x="10481" y="2744"/>
                  <a:pt x="10457" y="2725"/>
                  <a:pt x="10427" y="2684"/>
                </a:cubicBezTo>
                <a:cubicBezTo>
                  <a:pt x="10400" y="2732"/>
                  <a:pt x="10373" y="2759"/>
                  <a:pt x="10375" y="2784"/>
                </a:cubicBezTo>
                <a:close/>
                <a:moveTo>
                  <a:pt x="7529" y="3525"/>
                </a:moveTo>
                <a:cubicBezTo>
                  <a:pt x="7516" y="3498"/>
                  <a:pt x="7486" y="3477"/>
                  <a:pt x="7458" y="3463"/>
                </a:cubicBezTo>
                <a:cubicBezTo>
                  <a:pt x="7452" y="3460"/>
                  <a:pt x="7410" y="3498"/>
                  <a:pt x="7412" y="3514"/>
                </a:cubicBezTo>
                <a:cubicBezTo>
                  <a:pt x="7416" y="3541"/>
                  <a:pt x="7441" y="3565"/>
                  <a:pt x="7469" y="3610"/>
                </a:cubicBezTo>
                <a:cubicBezTo>
                  <a:pt x="7500" y="3568"/>
                  <a:pt x="7534" y="3538"/>
                  <a:pt x="7529" y="3525"/>
                </a:cubicBezTo>
                <a:close/>
                <a:moveTo>
                  <a:pt x="20243" y="555"/>
                </a:moveTo>
                <a:cubicBezTo>
                  <a:pt x="20236" y="589"/>
                  <a:pt x="20256" y="616"/>
                  <a:pt x="20294" y="616"/>
                </a:cubicBezTo>
                <a:cubicBezTo>
                  <a:pt x="20335" y="617"/>
                  <a:pt x="20363" y="593"/>
                  <a:pt x="20356" y="552"/>
                </a:cubicBezTo>
                <a:cubicBezTo>
                  <a:pt x="20352" y="528"/>
                  <a:pt x="20325" y="508"/>
                  <a:pt x="20295" y="467"/>
                </a:cubicBezTo>
                <a:cubicBezTo>
                  <a:pt x="20269" y="509"/>
                  <a:pt x="20248" y="530"/>
                  <a:pt x="20243" y="555"/>
                </a:cubicBezTo>
                <a:close/>
                <a:moveTo>
                  <a:pt x="36820" y="3468"/>
                </a:moveTo>
                <a:cubicBezTo>
                  <a:pt x="36792" y="3477"/>
                  <a:pt x="36769" y="3503"/>
                  <a:pt x="36744" y="3523"/>
                </a:cubicBezTo>
                <a:cubicBezTo>
                  <a:pt x="36764" y="3542"/>
                  <a:pt x="36784" y="3578"/>
                  <a:pt x="36803" y="3578"/>
                </a:cubicBezTo>
                <a:cubicBezTo>
                  <a:pt x="36829" y="3577"/>
                  <a:pt x="36854" y="3548"/>
                  <a:pt x="36894" y="3520"/>
                </a:cubicBezTo>
                <a:cubicBezTo>
                  <a:pt x="36858" y="3493"/>
                  <a:pt x="36834" y="3463"/>
                  <a:pt x="36820" y="3468"/>
                </a:cubicBezTo>
                <a:close/>
                <a:moveTo>
                  <a:pt x="10163" y="498"/>
                </a:moveTo>
                <a:cubicBezTo>
                  <a:pt x="10118" y="524"/>
                  <a:pt x="10111" y="560"/>
                  <a:pt x="10148" y="605"/>
                </a:cubicBezTo>
                <a:cubicBezTo>
                  <a:pt x="10182" y="597"/>
                  <a:pt x="10215" y="590"/>
                  <a:pt x="10256" y="580"/>
                </a:cubicBezTo>
                <a:cubicBezTo>
                  <a:pt x="10226" y="498"/>
                  <a:pt x="10201" y="477"/>
                  <a:pt x="10163" y="498"/>
                </a:cubicBezTo>
                <a:close/>
                <a:moveTo>
                  <a:pt x="15856" y="1242"/>
                </a:moveTo>
                <a:cubicBezTo>
                  <a:pt x="15844" y="1238"/>
                  <a:pt x="15805" y="1274"/>
                  <a:pt x="15800" y="1297"/>
                </a:cubicBezTo>
                <a:cubicBezTo>
                  <a:pt x="15792" y="1336"/>
                  <a:pt x="15822" y="1364"/>
                  <a:pt x="15862" y="1359"/>
                </a:cubicBezTo>
                <a:cubicBezTo>
                  <a:pt x="15883" y="1357"/>
                  <a:pt x="15902" y="1334"/>
                  <a:pt x="15934" y="1312"/>
                </a:cubicBezTo>
                <a:cubicBezTo>
                  <a:pt x="15902" y="1281"/>
                  <a:pt x="15883" y="1251"/>
                  <a:pt x="15856" y="1242"/>
                </a:cubicBezTo>
                <a:close/>
                <a:moveTo>
                  <a:pt x="35029" y="1756"/>
                </a:moveTo>
                <a:cubicBezTo>
                  <a:pt x="35001" y="1812"/>
                  <a:pt x="35014" y="1846"/>
                  <a:pt x="35057" y="1859"/>
                </a:cubicBezTo>
                <a:cubicBezTo>
                  <a:pt x="35109" y="1873"/>
                  <a:pt x="35134" y="1844"/>
                  <a:pt x="35140" y="1779"/>
                </a:cubicBezTo>
                <a:cubicBezTo>
                  <a:pt x="35101" y="1771"/>
                  <a:pt x="35064" y="1763"/>
                  <a:pt x="35029" y="1756"/>
                </a:cubicBezTo>
                <a:close/>
                <a:moveTo>
                  <a:pt x="34601" y="6427"/>
                </a:moveTo>
                <a:cubicBezTo>
                  <a:pt x="34573" y="6433"/>
                  <a:pt x="34550" y="6461"/>
                  <a:pt x="34524" y="6480"/>
                </a:cubicBezTo>
                <a:cubicBezTo>
                  <a:pt x="34542" y="6502"/>
                  <a:pt x="34559" y="6539"/>
                  <a:pt x="34579" y="6540"/>
                </a:cubicBezTo>
                <a:cubicBezTo>
                  <a:pt x="34604" y="6543"/>
                  <a:pt x="34632" y="6516"/>
                  <a:pt x="34678" y="6492"/>
                </a:cubicBezTo>
                <a:cubicBezTo>
                  <a:pt x="34641" y="6459"/>
                  <a:pt x="34617" y="6424"/>
                  <a:pt x="34601" y="6427"/>
                </a:cubicBezTo>
                <a:close/>
                <a:moveTo>
                  <a:pt x="34825" y="6181"/>
                </a:moveTo>
                <a:cubicBezTo>
                  <a:pt x="34803" y="6186"/>
                  <a:pt x="34773" y="6220"/>
                  <a:pt x="34774" y="6241"/>
                </a:cubicBezTo>
                <a:cubicBezTo>
                  <a:pt x="34775" y="6261"/>
                  <a:pt x="34813" y="6298"/>
                  <a:pt x="34829" y="6295"/>
                </a:cubicBezTo>
                <a:cubicBezTo>
                  <a:pt x="34855" y="6291"/>
                  <a:pt x="34876" y="6259"/>
                  <a:pt x="34917" y="6224"/>
                </a:cubicBezTo>
                <a:cubicBezTo>
                  <a:pt x="34872" y="6201"/>
                  <a:pt x="34845" y="6176"/>
                  <a:pt x="34825" y="6181"/>
                </a:cubicBezTo>
                <a:close/>
                <a:moveTo>
                  <a:pt x="27132" y="1779"/>
                </a:moveTo>
                <a:cubicBezTo>
                  <a:pt x="27134" y="1841"/>
                  <a:pt x="27159" y="1876"/>
                  <a:pt x="27217" y="1860"/>
                </a:cubicBezTo>
                <a:cubicBezTo>
                  <a:pt x="27268" y="1846"/>
                  <a:pt x="27273" y="1805"/>
                  <a:pt x="27246" y="1751"/>
                </a:cubicBezTo>
                <a:cubicBezTo>
                  <a:pt x="27203" y="1762"/>
                  <a:pt x="27169" y="1770"/>
                  <a:pt x="27132" y="1779"/>
                </a:cubicBezTo>
                <a:close/>
                <a:moveTo>
                  <a:pt x="8710" y="1728"/>
                </a:moveTo>
                <a:cubicBezTo>
                  <a:pt x="8672" y="1721"/>
                  <a:pt x="8665" y="1755"/>
                  <a:pt x="8660" y="1788"/>
                </a:cubicBezTo>
                <a:cubicBezTo>
                  <a:pt x="8654" y="1828"/>
                  <a:pt x="8675" y="1851"/>
                  <a:pt x="8708" y="1847"/>
                </a:cubicBezTo>
                <a:cubicBezTo>
                  <a:pt x="8735" y="1844"/>
                  <a:pt x="8759" y="1818"/>
                  <a:pt x="8805" y="1789"/>
                </a:cubicBezTo>
                <a:cubicBezTo>
                  <a:pt x="8760" y="1759"/>
                  <a:pt x="8737" y="1733"/>
                  <a:pt x="8710" y="1728"/>
                </a:cubicBezTo>
                <a:close/>
                <a:moveTo>
                  <a:pt x="6798" y="6228"/>
                </a:moveTo>
                <a:cubicBezTo>
                  <a:pt x="6804" y="6188"/>
                  <a:pt x="6776" y="6162"/>
                  <a:pt x="6735" y="6165"/>
                </a:cubicBezTo>
                <a:cubicBezTo>
                  <a:pt x="6694" y="6167"/>
                  <a:pt x="6669" y="6196"/>
                  <a:pt x="6679" y="6235"/>
                </a:cubicBezTo>
                <a:cubicBezTo>
                  <a:pt x="6685" y="6259"/>
                  <a:pt x="6713" y="6277"/>
                  <a:pt x="6744" y="6312"/>
                </a:cubicBezTo>
                <a:cubicBezTo>
                  <a:pt x="6770" y="6274"/>
                  <a:pt x="6795" y="6252"/>
                  <a:pt x="6798" y="6228"/>
                </a:cubicBezTo>
                <a:close/>
                <a:moveTo>
                  <a:pt x="6489" y="6168"/>
                </a:moveTo>
                <a:cubicBezTo>
                  <a:pt x="6470" y="6168"/>
                  <a:pt x="6436" y="6205"/>
                  <a:pt x="6436" y="6226"/>
                </a:cubicBezTo>
                <a:cubicBezTo>
                  <a:pt x="6436" y="6247"/>
                  <a:pt x="6469" y="6284"/>
                  <a:pt x="6489" y="6284"/>
                </a:cubicBezTo>
                <a:cubicBezTo>
                  <a:pt x="6514" y="6285"/>
                  <a:pt x="6540" y="6257"/>
                  <a:pt x="6590" y="6226"/>
                </a:cubicBezTo>
                <a:cubicBezTo>
                  <a:pt x="6540" y="6195"/>
                  <a:pt x="6514" y="6167"/>
                  <a:pt x="6489" y="6168"/>
                </a:cubicBezTo>
                <a:close/>
                <a:moveTo>
                  <a:pt x="6298" y="6228"/>
                </a:moveTo>
                <a:cubicBezTo>
                  <a:pt x="6300" y="6209"/>
                  <a:pt x="6271" y="6174"/>
                  <a:pt x="6249" y="6166"/>
                </a:cubicBezTo>
                <a:cubicBezTo>
                  <a:pt x="6211" y="6153"/>
                  <a:pt x="6178" y="6180"/>
                  <a:pt x="6178" y="6218"/>
                </a:cubicBezTo>
                <a:cubicBezTo>
                  <a:pt x="6179" y="6244"/>
                  <a:pt x="6205" y="6270"/>
                  <a:pt x="6231" y="6317"/>
                </a:cubicBezTo>
                <a:cubicBezTo>
                  <a:pt x="6264" y="6276"/>
                  <a:pt x="6295" y="6253"/>
                  <a:pt x="6298" y="6228"/>
                </a:cubicBezTo>
                <a:close/>
                <a:moveTo>
                  <a:pt x="6489" y="5923"/>
                </a:moveTo>
                <a:cubicBezTo>
                  <a:pt x="6470" y="5924"/>
                  <a:pt x="6439" y="5957"/>
                  <a:pt x="6434" y="5980"/>
                </a:cubicBezTo>
                <a:cubicBezTo>
                  <a:pt x="6427" y="6017"/>
                  <a:pt x="6455" y="6049"/>
                  <a:pt x="6494" y="6042"/>
                </a:cubicBezTo>
                <a:cubicBezTo>
                  <a:pt x="6520" y="6038"/>
                  <a:pt x="6543" y="6010"/>
                  <a:pt x="6587" y="5978"/>
                </a:cubicBezTo>
                <a:cubicBezTo>
                  <a:pt x="6540" y="5950"/>
                  <a:pt x="6514" y="5922"/>
                  <a:pt x="6489" y="5923"/>
                </a:cubicBezTo>
                <a:close/>
                <a:moveTo>
                  <a:pt x="6678" y="5981"/>
                </a:moveTo>
                <a:cubicBezTo>
                  <a:pt x="6673" y="6021"/>
                  <a:pt x="6701" y="6046"/>
                  <a:pt x="6742" y="6043"/>
                </a:cubicBezTo>
                <a:cubicBezTo>
                  <a:pt x="6784" y="6041"/>
                  <a:pt x="6808" y="6011"/>
                  <a:pt x="6798" y="5973"/>
                </a:cubicBezTo>
                <a:cubicBezTo>
                  <a:pt x="6791" y="5949"/>
                  <a:pt x="6763" y="5931"/>
                  <a:pt x="6732" y="5896"/>
                </a:cubicBezTo>
                <a:cubicBezTo>
                  <a:pt x="6707" y="5935"/>
                  <a:pt x="6682" y="5956"/>
                  <a:pt x="6678" y="5981"/>
                </a:cubicBezTo>
                <a:close/>
                <a:moveTo>
                  <a:pt x="6989" y="5922"/>
                </a:moveTo>
                <a:cubicBezTo>
                  <a:pt x="6951" y="5914"/>
                  <a:pt x="6917" y="5940"/>
                  <a:pt x="6923" y="5980"/>
                </a:cubicBezTo>
                <a:cubicBezTo>
                  <a:pt x="6926" y="6004"/>
                  <a:pt x="6956" y="6039"/>
                  <a:pt x="6976" y="6040"/>
                </a:cubicBezTo>
                <a:cubicBezTo>
                  <a:pt x="7001" y="6041"/>
                  <a:pt x="7027" y="6014"/>
                  <a:pt x="7073" y="5987"/>
                </a:cubicBezTo>
                <a:cubicBezTo>
                  <a:pt x="7033" y="5955"/>
                  <a:pt x="7013" y="5927"/>
                  <a:pt x="6989" y="5922"/>
                </a:cubicBezTo>
                <a:close/>
                <a:moveTo>
                  <a:pt x="25407" y="5972"/>
                </a:moveTo>
                <a:cubicBezTo>
                  <a:pt x="25396" y="6011"/>
                  <a:pt x="25421" y="6040"/>
                  <a:pt x="25462" y="6044"/>
                </a:cubicBezTo>
                <a:cubicBezTo>
                  <a:pt x="25503" y="6047"/>
                  <a:pt x="25532" y="6022"/>
                  <a:pt x="25527" y="5982"/>
                </a:cubicBezTo>
                <a:cubicBezTo>
                  <a:pt x="25525" y="5957"/>
                  <a:pt x="25500" y="5935"/>
                  <a:pt x="25474" y="5896"/>
                </a:cubicBezTo>
                <a:cubicBezTo>
                  <a:pt x="25443" y="5930"/>
                  <a:pt x="25414" y="5948"/>
                  <a:pt x="25407" y="5972"/>
                </a:cubicBezTo>
                <a:close/>
                <a:moveTo>
                  <a:pt x="7234" y="5923"/>
                </a:moveTo>
                <a:cubicBezTo>
                  <a:pt x="7196" y="5914"/>
                  <a:pt x="7162" y="5939"/>
                  <a:pt x="7167" y="5979"/>
                </a:cubicBezTo>
                <a:cubicBezTo>
                  <a:pt x="7170" y="6003"/>
                  <a:pt x="7199" y="6039"/>
                  <a:pt x="7218" y="6040"/>
                </a:cubicBezTo>
                <a:cubicBezTo>
                  <a:pt x="7243" y="6041"/>
                  <a:pt x="7270" y="6014"/>
                  <a:pt x="7315" y="5988"/>
                </a:cubicBezTo>
                <a:cubicBezTo>
                  <a:pt x="7277" y="5956"/>
                  <a:pt x="7258" y="5928"/>
                  <a:pt x="7234" y="5923"/>
                </a:cubicBezTo>
                <a:close/>
                <a:moveTo>
                  <a:pt x="7477" y="5922"/>
                </a:moveTo>
                <a:cubicBezTo>
                  <a:pt x="7439" y="5914"/>
                  <a:pt x="7405" y="5940"/>
                  <a:pt x="7411" y="5980"/>
                </a:cubicBezTo>
                <a:cubicBezTo>
                  <a:pt x="7414" y="6004"/>
                  <a:pt x="7444" y="6039"/>
                  <a:pt x="7463" y="6040"/>
                </a:cubicBezTo>
                <a:cubicBezTo>
                  <a:pt x="7489" y="6041"/>
                  <a:pt x="7515" y="6014"/>
                  <a:pt x="7561" y="5987"/>
                </a:cubicBezTo>
                <a:cubicBezTo>
                  <a:pt x="7521" y="5955"/>
                  <a:pt x="7501" y="5927"/>
                  <a:pt x="7477" y="5922"/>
                </a:cubicBezTo>
                <a:close/>
                <a:moveTo>
                  <a:pt x="7667" y="5978"/>
                </a:moveTo>
                <a:cubicBezTo>
                  <a:pt x="7660" y="6017"/>
                  <a:pt x="7687" y="6048"/>
                  <a:pt x="7727" y="6041"/>
                </a:cubicBezTo>
                <a:cubicBezTo>
                  <a:pt x="7749" y="6037"/>
                  <a:pt x="7784" y="6006"/>
                  <a:pt x="7784" y="5987"/>
                </a:cubicBezTo>
                <a:cubicBezTo>
                  <a:pt x="7784" y="5962"/>
                  <a:pt x="7755" y="5937"/>
                  <a:pt x="7727" y="5893"/>
                </a:cubicBezTo>
                <a:cubicBezTo>
                  <a:pt x="7697" y="5934"/>
                  <a:pt x="7671" y="5954"/>
                  <a:pt x="7667" y="5978"/>
                </a:cubicBezTo>
                <a:close/>
                <a:moveTo>
                  <a:pt x="25769" y="5972"/>
                </a:moveTo>
                <a:cubicBezTo>
                  <a:pt x="25767" y="5953"/>
                  <a:pt x="25729" y="5924"/>
                  <a:pt x="25706" y="5923"/>
                </a:cubicBezTo>
                <a:cubicBezTo>
                  <a:pt x="25666" y="5920"/>
                  <a:pt x="25641" y="5953"/>
                  <a:pt x="25651" y="5992"/>
                </a:cubicBezTo>
                <a:cubicBezTo>
                  <a:pt x="25658" y="6016"/>
                  <a:pt x="25687" y="6034"/>
                  <a:pt x="25721" y="6072"/>
                </a:cubicBezTo>
                <a:cubicBezTo>
                  <a:pt x="25745" y="6026"/>
                  <a:pt x="25771" y="5997"/>
                  <a:pt x="25769" y="5972"/>
                </a:cubicBezTo>
                <a:close/>
                <a:moveTo>
                  <a:pt x="25711" y="5680"/>
                </a:moveTo>
                <a:cubicBezTo>
                  <a:pt x="25691" y="5678"/>
                  <a:pt x="25654" y="5712"/>
                  <a:pt x="25652" y="5733"/>
                </a:cubicBezTo>
                <a:cubicBezTo>
                  <a:pt x="25651" y="5754"/>
                  <a:pt x="25681" y="5793"/>
                  <a:pt x="25700" y="5796"/>
                </a:cubicBezTo>
                <a:cubicBezTo>
                  <a:pt x="25726" y="5799"/>
                  <a:pt x="25754" y="5772"/>
                  <a:pt x="25806" y="5746"/>
                </a:cubicBezTo>
                <a:cubicBezTo>
                  <a:pt x="25759" y="5712"/>
                  <a:pt x="25736" y="5681"/>
                  <a:pt x="25711" y="5680"/>
                </a:cubicBezTo>
                <a:close/>
                <a:moveTo>
                  <a:pt x="25895" y="5989"/>
                </a:moveTo>
                <a:cubicBezTo>
                  <a:pt x="25893" y="6027"/>
                  <a:pt x="25927" y="6054"/>
                  <a:pt x="25964" y="6042"/>
                </a:cubicBezTo>
                <a:cubicBezTo>
                  <a:pt x="25986" y="6035"/>
                  <a:pt x="26016" y="6000"/>
                  <a:pt x="26014" y="5981"/>
                </a:cubicBezTo>
                <a:cubicBezTo>
                  <a:pt x="26011" y="5956"/>
                  <a:pt x="25981" y="5933"/>
                  <a:pt x="25949" y="5891"/>
                </a:cubicBezTo>
                <a:cubicBezTo>
                  <a:pt x="25922" y="5937"/>
                  <a:pt x="25896" y="5963"/>
                  <a:pt x="25895" y="5989"/>
                </a:cubicBezTo>
                <a:close/>
                <a:moveTo>
                  <a:pt x="22704" y="5974"/>
                </a:moveTo>
                <a:cubicBezTo>
                  <a:pt x="22704" y="5997"/>
                  <a:pt x="22728" y="6029"/>
                  <a:pt x="22751" y="6040"/>
                </a:cubicBezTo>
                <a:cubicBezTo>
                  <a:pt x="22780" y="6055"/>
                  <a:pt x="22825" y="6019"/>
                  <a:pt x="22819" y="5985"/>
                </a:cubicBezTo>
                <a:cubicBezTo>
                  <a:pt x="22814" y="5959"/>
                  <a:pt x="22792" y="5937"/>
                  <a:pt x="22767" y="5897"/>
                </a:cubicBezTo>
                <a:cubicBezTo>
                  <a:pt x="22736" y="5933"/>
                  <a:pt x="22704" y="5953"/>
                  <a:pt x="22704" y="5974"/>
                </a:cubicBezTo>
                <a:close/>
                <a:moveTo>
                  <a:pt x="20038" y="2347"/>
                </a:moveTo>
                <a:cubicBezTo>
                  <a:pt x="20071" y="2357"/>
                  <a:pt x="20112" y="2316"/>
                  <a:pt x="20100" y="2284"/>
                </a:cubicBezTo>
                <a:cubicBezTo>
                  <a:pt x="20091" y="2261"/>
                  <a:pt x="20062" y="2233"/>
                  <a:pt x="20040" y="2231"/>
                </a:cubicBezTo>
                <a:cubicBezTo>
                  <a:pt x="20019" y="2229"/>
                  <a:pt x="19995" y="2258"/>
                  <a:pt x="19955" y="2285"/>
                </a:cubicBezTo>
                <a:cubicBezTo>
                  <a:pt x="19993" y="2315"/>
                  <a:pt x="20013" y="2339"/>
                  <a:pt x="20038" y="2347"/>
                </a:cubicBezTo>
                <a:close/>
                <a:moveTo>
                  <a:pt x="20288" y="2230"/>
                </a:moveTo>
                <a:cubicBezTo>
                  <a:pt x="20269" y="2232"/>
                  <a:pt x="20238" y="2270"/>
                  <a:pt x="20239" y="2291"/>
                </a:cubicBezTo>
                <a:cubicBezTo>
                  <a:pt x="20240" y="2311"/>
                  <a:pt x="20275" y="2346"/>
                  <a:pt x="20295" y="2345"/>
                </a:cubicBezTo>
                <a:cubicBezTo>
                  <a:pt x="20320" y="2345"/>
                  <a:pt x="20344" y="2315"/>
                  <a:pt x="20391" y="2282"/>
                </a:cubicBezTo>
                <a:cubicBezTo>
                  <a:pt x="20341" y="2255"/>
                  <a:pt x="20313" y="2228"/>
                  <a:pt x="20288" y="2230"/>
                </a:cubicBezTo>
                <a:close/>
                <a:moveTo>
                  <a:pt x="13879" y="1983"/>
                </a:moveTo>
                <a:cubicBezTo>
                  <a:pt x="13840" y="1979"/>
                  <a:pt x="13814" y="2013"/>
                  <a:pt x="13824" y="2050"/>
                </a:cubicBezTo>
                <a:cubicBezTo>
                  <a:pt x="13830" y="2072"/>
                  <a:pt x="13862" y="2103"/>
                  <a:pt x="13882" y="2102"/>
                </a:cubicBezTo>
                <a:cubicBezTo>
                  <a:pt x="13907" y="2101"/>
                  <a:pt x="13931" y="2072"/>
                  <a:pt x="13977" y="2041"/>
                </a:cubicBezTo>
                <a:cubicBezTo>
                  <a:pt x="13930" y="2012"/>
                  <a:pt x="13906" y="1986"/>
                  <a:pt x="13879" y="1983"/>
                </a:cubicBezTo>
                <a:close/>
                <a:moveTo>
                  <a:pt x="25040" y="5501"/>
                </a:moveTo>
                <a:cubicBezTo>
                  <a:pt x="25047" y="5462"/>
                  <a:pt x="25021" y="5429"/>
                  <a:pt x="24981" y="5434"/>
                </a:cubicBezTo>
                <a:cubicBezTo>
                  <a:pt x="24957" y="5438"/>
                  <a:pt x="24922" y="5468"/>
                  <a:pt x="24921" y="5487"/>
                </a:cubicBezTo>
                <a:cubicBezTo>
                  <a:pt x="24920" y="5513"/>
                  <a:pt x="24947" y="5539"/>
                  <a:pt x="24974" y="5585"/>
                </a:cubicBezTo>
                <a:cubicBezTo>
                  <a:pt x="25007" y="5545"/>
                  <a:pt x="25035" y="5525"/>
                  <a:pt x="25040" y="5501"/>
                </a:cubicBezTo>
                <a:close/>
                <a:moveTo>
                  <a:pt x="6054" y="6220"/>
                </a:moveTo>
                <a:cubicBezTo>
                  <a:pt x="6054" y="6201"/>
                  <a:pt x="6020" y="6171"/>
                  <a:pt x="5997" y="6166"/>
                </a:cubicBezTo>
                <a:cubicBezTo>
                  <a:pt x="5959" y="6158"/>
                  <a:pt x="5928" y="6187"/>
                  <a:pt x="5935" y="6226"/>
                </a:cubicBezTo>
                <a:cubicBezTo>
                  <a:pt x="5939" y="6252"/>
                  <a:pt x="5967" y="6274"/>
                  <a:pt x="5999" y="6318"/>
                </a:cubicBezTo>
                <a:cubicBezTo>
                  <a:pt x="6027" y="6272"/>
                  <a:pt x="6055" y="6246"/>
                  <a:pt x="6054" y="6220"/>
                </a:cubicBezTo>
                <a:close/>
                <a:moveTo>
                  <a:pt x="5758" y="6287"/>
                </a:moveTo>
                <a:cubicBezTo>
                  <a:pt x="5795" y="6288"/>
                  <a:pt x="5823" y="6255"/>
                  <a:pt x="5811" y="6217"/>
                </a:cubicBezTo>
                <a:cubicBezTo>
                  <a:pt x="5803" y="6195"/>
                  <a:pt x="5770" y="6165"/>
                  <a:pt x="5750" y="6167"/>
                </a:cubicBezTo>
                <a:cubicBezTo>
                  <a:pt x="5725" y="6169"/>
                  <a:pt x="5702" y="6199"/>
                  <a:pt x="5660" y="6232"/>
                </a:cubicBezTo>
                <a:cubicBezTo>
                  <a:pt x="5706" y="6259"/>
                  <a:pt x="5731" y="6286"/>
                  <a:pt x="5758" y="6287"/>
                </a:cubicBezTo>
                <a:close/>
                <a:moveTo>
                  <a:pt x="24780" y="5483"/>
                </a:moveTo>
                <a:cubicBezTo>
                  <a:pt x="24778" y="5464"/>
                  <a:pt x="24738" y="5434"/>
                  <a:pt x="24718" y="5436"/>
                </a:cubicBezTo>
                <a:cubicBezTo>
                  <a:pt x="24698" y="5438"/>
                  <a:pt x="24664" y="5475"/>
                  <a:pt x="24665" y="5494"/>
                </a:cubicBezTo>
                <a:cubicBezTo>
                  <a:pt x="24667" y="5519"/>
                  <a:pt x="24698" y="5542"/>
                  <a:pt x="24732" y="5588"/>
                </a:cubicBezTo>
                <a:cubicBezTo>
                  <a:pt x="24757" y="5537"/>
                  <a:pt x="24783" y="5508"/>
                  <a:pt x="24780" y="5483"/>
                </a:cubicBezTo>
                <a:close/>
                <a:moveTo>
                  <a:pt x="23500" y="5924"/>
                </a:moveTo>
                <a:cubicBezTo>
                  <a:pt x="23462" y="5915"/>
                  <a:pt x="23428" y="5939"/>
                  <a:pt x="23433" y="5979"/>
                </a:cubicBezTo>
                <a:cubicBezTo>
                  <a:pt x="23436" y="6002"/>
                  <a:pt x="23465" y="6038"/>
                  <a:pt x="23484" y="6039"/>
                </a:cubicBezTo>
                <a:cubicBezTo>
                  <a:pt x="23509" y="6041"/>
                  <a:pt x="23535" y="6014"/>
                  <a:pt x="23580" y="5988"/>
                </a:cubicBezTo>
                <a:cubicBezTo>
                  <a:pt x="23542" y="5956"/>
                  <a:pt x="23523" y="5929"/>
                  <a:pt x="23500" y="5924"/>
                </a:cubicBezTo>
                <a:close/>
                <a:moveTo>
                  <a:pt x="23305" y="5484"/>
                </a:moveTo>
                <a:cubicBezTo>
                  <a:pt x="23303" y="5466"/>
                  <a:pt x="23266" y="5438"/>
                  <a:pt x="23243" y="5436"/>
                </a:cubicBezTo>
                <a:cubicBezTo>
                  <a:pt x="23203" y="5433"/>
                  <a:pt x="23179" y="5466"/>
                  <a:pt x="23190" y="5504"/>
                </a:cubicBezTo>
                <a:cubicBezTo>
                  <a:pt x="23196" y="5528"/>
                  <a:pt x="23224" y="5545"/>
                  <a:pt x="23258" y="5582"/>
                </a:cubicBezTo>
                <a:cubicBezTo>
                  <a:pt x="23281" y="5537"/>
                  <a:pt x="23307" y="5509"/>
                  <a:pt x="23305" y="5484"/>
                </a:cubicBezTo>
                <a:close/>
                <a:moveTo>
                  <a:pt x="22448" y="5974"/>
                </a:moveTo>
                <a:cubicBezTo>
                  <a:pt x="22448" y="5997"/>
                  <a:pt x="22473" y="6029"/>
                  <a:pt x="22495" y="6040"/>
                </a:cubicBezTo>
                <a:cubicBezTo>
                  <a:pt x="22525" y="6055"/>
                  <a:pt x="22570" y="6019"/>
                  <a:pt x="22563" y="5985"/>
                </a:cubicBezTo>
                <a:cubicBezTo>
                  <a:pt x="22559" y="5959"/>
                  <a:pt x="22536" y="5937"/>
                  <a:pt x="22511" y="5897"/>
                </a:cubicBezTo>
                <a:cubicBezTo>
                  <a:pt x="22480" y="5933"/>
                  <a:pt x="22449" y="5953"/>
                  <a:pt x="22448" y="5974"/>
                </a:cubicBezTo>
                <a:close/>
                <a:moveTo>
                  <a:pt x="8155" y="2537"/>
                </a:moveTo>
                <a:cubicBezTo>
                  <a:pt x="8155" y="2557"/>
                  <a:pt x="8189" y="2587"/>
                  <a:pt x="8212" y="2592"/>
                </a:cubicBezTo>
                <a:cubicBezTo>
                  <a:pt x="8249" y="2599"/>
                  <a:pt x="8281" y="2571"/>
                  <a:pt x="8274" y="2532"/>
                </a:cubicBezTo>
                <a:cubicBezTo>
                  <a:pt x="8270" y="2505"/>
                  <a:pt x="8242" y="2483"/>
                  <a:pt x="8210" y="2438"/>
                </a:cubicBezTo>
                <a:cubicBezTo>
                  <a:pt x="8181" y="2486"/>
                  <a:pt x="8154" y="2512"/>
                  <a:pt x="8155" y="2537"/>
                </a:cubicBezTo>
                <a:close/>
                <a:moveTo>
                  <a:pt x="14312" y="2042"/>
                </a:moveTo>
                <a:cubicBezTo>
                  <a:pt x="14310" y="2061"/>
                  <a:pt x="14340" y="2096"/>
                  <a:pt x="14362" y="2103"/>
                </a:cubicBezTo>
                <a:cubicBezTo>
                  <a:pt x="14399" y="2115"/>
                  <a:pt x="14433" y="2090"/>
                  <a:pt x="14432" y="2051"/>
                </a:cubicBezTo>
                <a:cubicBezTo>
                  <a:pt x="14430" y="2024"/>
                  <a:pt x="14405" y="1999"/>
                  <a:pt x="14379" y="1952"/>
                </a:cubicBezTo>
                <a:cubicBezTo>
                  <a:pt x="14345" y="1994"/>
                  <a:pt x="14315" y="2017"/>
                  <a:pt x="14312" y="2042"/>
                </a:cubicBezTo>
                <a:close/>
                <a:moveTo>
                  <a:pt x="22945" y="5978"/>
                </a:moveTo>
                <a:cubicBezTo>
                  <a:pt x="22935" y="6011"/>
                  <a:pt x="22975" y="6052"/>
                  <a:pt x="23007" y="6041"/>
                </a:cubicBezTo>
                <a:cubicBezTo>
                  <a:pt x="23030" y="6032"/>
                  <a:pt x="23058" y="6003"/>
                  <a:pt x="23060" y="5981"/>
                </a:cubicBezTo>
                <a:cubicBezTo>
                  <a:pt x="23062" y="5960"/>
                  <a:pt x="23033" y="5936"/>
                  <a:pt x="23007" y="5896"/>
                </a:cubicBezTo>
                <a:cubicBezTo>
                  <a:pt x="22977" y="5934"/>
                  <a:pt x="22953" y="5954"/>
                  <a:pt x="22945" y="5978"/>
                </a:cubicBezTo>
                <a:close/>
                <a:moveTo>
                  <a:pt x="24780" y="5974"/>
                </a:moveTo>
                <a:cubicBezTo>
                  <a:pt x="24779" y="5955"/>
                  <a:pt x="24741" y="5924"/>
                  <a:pt x="24721" y="5925"/>
                </a:cubicBezTo>
                <a:cubicBezTo>
                  <a:pt x="24700" y="5926"/>
                  <a:pt x="24665" y="5960"/>
                  <a:pt x="24666" y="5979"/>
                </a:cubicBezTo>
                <a:cubicBezTo>
                  <a:pt x="24666" y="6004"/>
                  <a:pt x="24695" y="6029"/>
                  <a:pt x="24728" y="6076"/>
                </a:cubicBezTo>
                <a:cubicBezTo>
                  <a:pt x="24756" y="6026"/>
                  <a:pt x="24782" y="5999"/>
                  <a:pt x="24780" y="5974"/>
                </a:cubicBezTo>
                <a:close/>
                <a:moveTo>
                  <a:pt x="15554" y="314"/>
                </a:moveTo>
                <a:cubicBezTo>
                  <a:pt x="15549" y="353"/>
                  <a:pt x="15580" y="381"/>
                  <a:pt x="15618" y="372"/>
                </a:cubicBezTo>
                <a:cubicBezTo>
                  <a:pt x="15641" y="367"/>
                  <a:pt x="15674" y="336"/>
                  <a:pt x="15674" y="317"/>
                </a:cubicBezTo>
                <a:cubicBezTo>
                  <a:pt x="15674" y="291"/>
                  <a:pt x="15646" y="266"/>
                  <a:pt x="15617" y="221"/>
                </a:cubicBezTo>
                <a:cubicBezTo>
                  <a:pt x="15586" y="264"/>
                  <a:pt x="15558" y="288"/>
                  <a:pt x="15554" y="314"/>
                </a:cubicBezTo>
                <a:close/>
                <a:moveTo>
                  <a:pt x="25163" y="5729"/>
                </a:moveTo>
                <a:cubicBezTo>
                  <a:pt x="25153" y="5768"/>
                  <a:pt x="25179" y="5802"/>
                  <a:pt x="25219" y="5798"/>
                </a:cubicBezTo>
                <a:cubicBezTo>
                  <a:pt x="25243" y="5795"/>
                  <a:pt x="25280" y="5766"/>
                  <a:pt x="25281" y="5747"/>
                </a:cubicBezTo>
                <a:cubicBezTo>
                  <a:pt x="25283" y="5722"/>
                  <a:pt x="25256" y="5694"/>
                  <a:pt x="25231" y="5648"/>
                </a:cubicBezTo>
                <a:cubicBezTo>
                  <a:pt x="25197" y="5687"/>
                  <a:pt x="25169" y="5705"/>
                  <a:pt x="25163" y="5729"/>
                </a:cubicBezTo>
                <a:close/>
                <a:moveTo>
                  <a:pt x="24921" y="5743"/>
                </a:moveTo>
                <a:cubicBezTo>
                  <a:pt x="24922" y="5763"/>
                  <a:pt x="24958" y="5796"/>
                  <a:pt x="24979" y="5796"/>
                </a:cubicBezTo>
                <a:cubicBezTo>
                  <a:pt x="24999" y="5796"/>
                  <a:pt x="25036" y="5763"/>
                  <a:pt x="25037" y="5744"/>
                </a:cubicBezTo>
                <a:cubicBezTo>
                  <a:pt x="25037" y="5718"/>
                  <a:pt x="25009" y="5693"/>
                  <a:pt x="24979" y="5643"/>
                </a:cubicBezTo>
                <a:cubicBezTo>
                  <a:pt x="24949" y="5692"/>
                  <a:pt x="24921" y="5718"/>
                  <a:pt x="24921" y="5743"/>
                </a:cubicBezTo>
                <a:close/>
                <a:moveTo>
                  <a:pt x="24721" y="5680"/>
                </a:moveTo>
                <a:cubicBezTo>
                  <a:pt x="24702" y="5680"/>
                  <a:pt x="24669" y="5712"/>
                  <a:pt x="24665" y="5735"/>
                </a:cubicBezTo>
                <a:cubicBezTo>
                  <a:pt x="24656" y="5774"/>
                  <a:pt x="24686" y="5802"/>
                  <a:pt x="24725" y="5797"/>
                </a:cubicBezTo>
                <a:cubicBezTo>
                  <a:pt x="24749" y="5793"/>
                  <a:pt x="24770" y="5769"/>
                  <a:pt x="24812" y="5741"/>
                </a:cubicBezTo>
                <a:cubicBezTo>
                  <a:pt x="24770" y="5711"/>
                  <a:pt x="24746" y="5681"/>
                  <a:pt x="24721" y="5680"/>
                </a:cubicBezTo>
                <a:close/>
                <a:moveTo>
                  <a:pt x="12654" y="2228"/>
                </a:moveTo>
                <a:cubicBezTo>
                  <a:pt x="12634" y="2226"/>
                  <a:pt x="12600" y="2256"/>
                  <a:pt x="12592" y="2278"/>
                </a:cubicBezTo>
                <a:cubicBezTo>
                  <a:pt x="12580" y="2315"/>
                  <a:pt x="12605" y="2349"/>
                  <a:pt x="12644" y="2347"/>
                </a:cubicBezTo>
                <a:cubicBezTo>
                  <a:pt x="12671" y="2346"/>
                  <a:pt x="12697" y="2321"/>
                  <a:pt x="12744" y="2295"/>
                </a:cubicBezTo>
                <a:cubicBezTo>
                  <a:pt x="12701" y="2261"/>
                  <a:pt x="12679" y="2231"/>
                  <a:pt x="12654" y="2228"/>
                </a:cubicBezTo>
                <a:close/>
                <a:moveTo>
                  <a:pt x="15800" y="305"/>
                </a:moveTo>
                <a:cubicBezTo>
                  <a:pt x="15791" y="343"/>
                  <a:pt x="15816" y="376"/>
                  <a:pt x="15856" y="371"/>
                </a:cubicBezTo>
                <a:cubicBezTo>
                  <a:pt x="15879" y="369"/>
                  <a:pt x="15915" y="339"/>
                  <a:pt x="15916" y="321"/>
                </a:cubicBezTo>
                <a:cubicBezTo>
                  <a:pt x="15918" y="296"/>
                  <a:pt x="15890" y="269"/>
                  <a:pt x="15865" y="225"/>
                </a:cubicBezTo>
                <a:cubicBezTo>
                  <a:pt x="15833" y="263"/>
                  <a:pt x="15806" y="281"/>
                  <a:pt x="15800" y="305"/>
                </a:cubicBezTo>
                <a:close/>
                <a:moveTo>
                  <a:pt x="9692" y="5180"/>
                </a:moveTo>
                <a:cubicBezTo>
                  <a:pt x="9653" y="5174"/>
                  <a:pt x="9624" y="5202"/>
                  <a:pt x="9631" y="5240"/>
                </a:cubicBezTo>
                <a:cubicBezTo>
                  <a:pt x="9635" y="5263"/>
                  <a:pt x="9667" y="5296"/>
                  <a:pt x="9686" y="5296"/>
                </a:cubicBezTo>
                <a:cubicBezTo>
                  <a:pt x="9710" y="5295"/>
                  <a:pt x="9735" y="5267"/>
                  <a:pt x="9777" y="5238"/>
                </a:cubicBezTo>
                <a:cubicBezTo>
                  <a:pt x="9737" y="5209"/>
                  <a:pt x="9716" y="5184"/>
                  <a:pt x="9692" y="5180"/>
                </a:cubicBezTo>
                <a:close/>
                <a:moveTo>
                  <a:pt x="9951" y="5180"/>
                </a:moveTo>
                <a:cubicBezTo>
                  <a:pt x="9912" y="5172"/>
                  <a:pt x="9881" y="5198"/>
                  <a:pt x="9887" y="5237"/>
                </a:cubicBezTo>
                <a:cubicBezTo>
                  <a:pt x="9890" y="5260"/>
                  <a:pt x="9920" y="5296"/>
                  <a:pt x="9938" y="5296"/>
                </a:cubicBezTo>
                <a:cubicBezTo>
                  <a:pt x="9963" y="5297"/>
                  <a:pt x="9989" y="5269"/>
                  <a:pt x="10032" y="5242"/>
                </a:cubicBezTo>
                <a:cubicBezTo>
                  <a:pt x="9994" y="5212"/>
                  <a:pt x="9975" y="5185"/>
                  <a:pt x="9951" y="5180"/>
                </a:cubicBezTo>
                <a:close/>
                <a:moveTo>
                  <a:pt x="23434" y="5741"/>
                </a:moveTo>
                <a:cubicBezTo>
                  <a:pt x="23434" y="5760"/>
                  <a:pt x="23469" y="5794"/>
                  <a:pt x="23489" y="5795"/>
                </a:cubicBezTo>
                <a:cubicBezTo>
                  <a:pt x="23509" y="5796"/>
                  <a:pt x="23547" y="5765"/>
                  <a:pt x="23549" y="5746"/>
                </a:cubicBezTo>
                <a:cubicBezTo>
                  <a:pt x="23550" y="5721"/>
                  <a:pt x="23524" y="5694"/>
                  <a:pt x="23497" y="5644"/>
                </a:cubicBezTo>
                <a:cubicBezTo>
                  <a:pt x="23464" y="5691"/>
                  <a:pt x="23435" y="5716"/>
                  <a:pt x="23434" y="5741"/>
                </a:cubicBezTo>
                <a:close/>
                <a:moveTo>
                  <a:pt x="23256" y="5926"/>
                </a:moveTo>
                <a:cubicBezTo>
                  <a:pt x="23234" y="5925"/>
                  <a:pt x="23202" y="5950"/>
                  <a:pt x="23191" y="5973"/>
                </a:cubicBezTo>
                <a:cubicBezTo>
                  <a:pt x="23176" y="6004"/>
                  <a:pt x="23211" y="6048"/>
                  <a:pt x="23246" y="6041"/>
                </a:cubicBezTo>
                <a:cubicBezTo>
                  <a:pt x="23271" y="6036"/>
                  <a:pt x="23293" y="6014"/>
                  <a:pt x="23334" y="5989"/>
                </a:cubicBezTo>
                <a:cubicBezTo>
                  <a:pt x="23298" y="5958"/>
                  <a:pt x="23277" y="5926"/>
                  <a:pt x="23256" y="5926"/>
                </a:cubicBezTo>
                <a:close/>
                <a:moveTo>
                  <a:pt x="34095" y="5434"/>
                </a:moveTo>
                <a:cubicBezTo>
                  <a:pt x="34057" y="5426"/>
                  <a:pt x="34024" y="5451"/>
                  <a:pt x="34028" y="5490"/>
                </a:cubicBezTo>
                <a:cubicBezTo>
                  <a:pt x="34031" y="5514"/>
                  <a:pt x="34061" y="5551"/>
                  <a:pt x="34077" y="5551"/>
                </a:cubicBezTo>
                <a:cubicBezTo>
                  <a:pt x="34104" y="5550"/>
                  <a:pt x="34130" y="5523"/>
                  <a:pt x="34174" y="5496"/>
                </a:cubicBezTo>
                <a:cubicBezTo>
                  <a:pt x="34137" y="5466"/>
                  <a:pt x="34119" y="5440"/>
                  <a:pt x="34095" y="5434"/>
                </a:cubicBezTo>
                <a:close/>
                <a:moveTo>
                  <a:pt x="13136" y="2229"/>
                </a:moveTo>
                <a:cubicBezTo>
                  <a:pt x="13116" y="2229"/>
                  <a:pt x="13085" y="2261"/>
                  <a:pt x="13080" y="2284"/>
                </a:cubicBezTo>
                <a:cubicBezTo>
                  <a:pt x="13072" y="2321"/>
                  <a:pt x="13099" y="2353"/>
                  <a:pt x="13138" y="2348"/>
                </a:cubicBezTo>
                <a:cubicBezTo>
                  <a:pt x="13165" y="2344"/>
                  <a:pt x="13188" y="2317"/>
                  <a:pt x="13233" y="2286"/>
                </a:cubicBezTo>
                <a:cubicBezTo>
                  <a:pt x="13186" y="2256"/>
                  <a:pt x="13161" y="2228"/>
                  <a:pt x="13136" y="2229"/>
                </a:cubicBezTo>
                <a:close/>
                <a:moveTo>
                  <a:pt x="13395" y="2228"/>
                </a:moveTo>
                <a:cubicBezTo>
                  <a:pt x="13375" y="2227"/>
                  <a:pt x="13342" y="2258"/>
                  <a:pt x="13336" y="2281"/>
                </a:cubicBezTo>
                <a:cubicBezTo>
                  <a:pt x="13326" y="2318"/>
                  <a:pt x="13351" y="2351"/>
                  <a:pt x="13391" y="2348"/>
                </a:cubicBezTo>
                <a:cubicBezTo>
                  <a:pt x="13417" y="2345"/>
                  <a:pt x="13442" y="2319"/>
                  <a:pt x="13488" y="2291"/>
                </a:cubicBezTo>
                <a:cubicBezTo>
                  <a:pt x="13444" y="2259"/>
                  <a:pt x="13420" y="2230"/>
                  <a:pt x="13395" y="2228"/>
                </a:cubicBezTo>
                <a:close/>
                <a:moveTo>
                  <a:pt x="13579" y="2289"/>
                </a:moveTo>
                <a:cubicBezTo>
                  <a:pt x="13574" y="2328"/>
                  <a:pt x="13605" y="2356"/>
                  <a:pt x="13643" y="2347"/>
                </a:cubicBezTo>
                <a:cubicBezTo>
                  <a:pt x="13666" y="2342"/>
                  <a:pt x="13699" y="2311"/>
                  <a:pt x="13699" y="2292"/>
                </a:cubicBezTo>
                <a:cubicBezTo>
                  <a:pt x="13699" y="2266"/>
                  <a:pt x="13671" y="2241"/>
                  <a:pt x="13642" y="2196"/>
                </a:cubicBezTo>
                <a:cubicBezTo>
                  <a:pt x="13611" y="2240"/>
                  <a:pt x="13583" y="2263"/>
                  <a:pt x="13579" y="2289"/>
                </a:cubicBezTo>
                <a:close/>
                <a:moveTo>
                  <a:pt x="23190" y="5731"/>
                </a:moveTo>
                <a:cubicBezTo>
                  <a:pt x="23181" y="5768"/>
                  <a:pt x="23205" y="5801"/>
                  <a:pt x="23246" y="5796"/>
                </a:cubicBezTo>
                <a:cubicBezTo>
                  <a:pt x="23269" y="5793"/>
                  <a:pt x="23304" y="5764"/>
                  <a:pt x="23305" y="5746"/>
                </a:cubicBezTo>
                <a:cubicBezTo>
                  <a:pt x="23306" y="5720"/>
                  <a:pt x="23280" y="5694"/>
                  <a:pt x="23254" y="5649"/>
                </a:cubicBezTo>
                <a:cubicBezTo>
                  <a:pt x="23222" y="5688"/>
                  <a:pt x="23195" y="5707"/>
                  <a:pt x="23190" y="5731"/>
                </a:cubicBezTo>
                <a:close/>
                <a:moveTo>
                  <a:pt x="13824" y="2283"/>
                </a:moveTo>
                <a:cubicBezTo>
                  <a:pt x="13817" y="2323"/>
                  <a:pt x="13845" y="2353"/>
                  <a:pt x="13884" y="2347"/>
                </a:cubicBezTo>
                <a:cubicBezTo>
                  <a:pt x="13907" y="2343"/>
                  <a:pt x="13942" y="2311"/>
                  <a:pt x="13942" y="2292"/>
                </a:cubicBezTo>
                <a:cubicBezTo>
                  <a:pt x="13942" y="2267"/>
                  <a:pt x="13913" y="2242"/>
                  <a:pt x="13885" y="2198"/>
                </a:cubicBezTo>
                <a:cubicBezTo>
                  <a:pt x="13855" y="2239"/>
                  <a:pt x="13829" y="2259"/>
                  <a:pt x="13824" y="2283"/>
                </a:cubicBezTo>
                <a:close/>
                <a:moveTo>
                  <a:pt x="25770" y="5494"/>
                </a:moveTo>
                <a:cubicBezTo>
                  <a:pt x="25771" y="5474"/>
                  <a:pt x="25737" y="5437"/>
                  <a:pt x="25716" y="5435"/>
                </a:cubicBezTo>
                <a:cubicBezTo>
                  <a:pt x="25695" y="5434"/>
                  <a:pt x="25656" y="5464"/>
                  <a:pt x="25653" y="5483"/>
                </a:cubicBezTo>
                <a:cubicBezTo>
                  <a:pt x="25650" y="5509"/>
                  <a:pt x="25677" y="5537"/>
                  <a:pt x="25703" y="5589"/>
                </a:cubicBezTo>
                <a:cubicBezTo>
                  <a:pt x="25737" y="5542"/>
                  <a:pt x="25768" y="5519"/>
                  <a:pt x="25770" y="5494"/>
                </a:cubicBezTo>
                <a:close/>
                <a:moveTo>
                  <a:pt x="25528" y="5501"/>
                </a:moveTo>
                <a:cubicBezTo>
                  <a:pt x="25535" y="5462"/>
                  <a:pt x="25509" y="5429"/>
                  <a:pt x="25469" y="5434"/>
                </a:cubicBezTo>
                <a:cubicBezTo>
                  <a:pt x="25445" y="5438"/>
                  <a:pt x="25410" y="5468"/>
                  <a:pt x="25409" y="5487"/>
                </a:cubicBezTo>
                <a:cubicBezTo>
                  <a:pt x="25408" y="5513"/>
                  <a:pt x="25435" y="5539"/>
                  <a:pt x="25462" y="5585"/>
                </a:cubicBezTo>
                <a:cubicBezTo>
                  <a:pt x="25495" y="5545"/>
                  <a:pt x="25523" y="5525"/>
                  <a:pt x="25528" y="5501"/>
                </a:cubicBezTo>
                <a:close/>
                <a:moveTo>
                  <a:pt x="14132" y="2229"/>
                </a:moveTo>
                <a:cubicBezTo>
                  <a:pt x="14093" y="2222"/>
                  <a:pt x="14062" y="2250"/>
                  <a:pt x="14069" y="2288"/>
                </a:cubicBezTo>
                <a:cubicBezTo>
                  <a:pt x="14073" y="2311"/>
                  <a:pt x="14104" y="2345"/>
                  <a:pt x="14123" y="2345"/>
                </a:cubicBezTo>
                <a:cubicBezTo>
                  <a:pt x="14148" y="2345"/>
                  <a:pt x="14173" y="2317"/>
                  <a:pt x="14216" y="2288"/>
                </a:cubicBezTo>
                <a:cubicBezTo>
                  <a:pt x="14176" y="2259"/>
                  <a:pt x="14156" y="2233"/>
                  <a:pt x="14132" y="2229"/>
                </a:cubicBezTo>
                <a:close/>
                <a:moveTo>
                  <a:pt x="25230" y="5434"/>
                </a:moveTo>
                <a:cubicBezTo>
                  <a:pt x="25191" y="5426"/>
                  <a:pt x="25158" y="5452"/>
                  <a:pt x="25163" y="5492"/>
                </a:cubicBezTo>
                <a:cubicBezTo>
                  <a:pt x="25167" y="5516"/>
                  <a:pt x="25197" y="5551"/>
                  <a:pt x="25216" y="5552"/>
                </a:cubicBezTo>
                <a:cubicBezTo>
                  <a:pt x="25242" y="5553"/>
                  <a:pt x="25268" y="5526"/>
                  <a:pt x="25314" y="5499"/>
                </a:cubicBezTo>
                <a:cubicBezTo>
                  <a:pt x="25273" y="5466"/>
                  <a:pt x="25254" y="5438"/>
                  <a:pt x="25230" y="5434"/>
                </a:cubicBezTo>
                <a:close/>
                <a:moveTo>
                  <a:pt x="25477" y="5678"/>
                </a:moveTo>
                <a:cubicBezTo>
                  <a:pt x="25438" y="5667"/>
                  <a:pt x="25409" y="5692"/>
                  <a:pt x="25405" y="5733"/>
                </a:cubicBezTo>
                <a:cubicBezTo>
                  <a:pt x="25402" y="5774"/>
                  <a:pt x="25427" y="5803"/>
                  <a:pt x="25467" y="5798"/>
                </a:cubicBezTo>
                <a:cubicBezTo>
                  <a:pt x="25492" y="5796"/>
                  <a:pt x="25514" y="5771"/>
                  <a:pt x="25553" y="5745"/>
                </a:cubicBezTo>
                <a:cubicBezTo>
                  <a:pt x="25519" y="5714"/>
                  <a:pt x="25501" y="5685"/>
                  <a:pt x="25477" y="5678"/>
                </a:cubicBezTo>
                <a:close/>
                <a:moveTo>
                  <a:pt x="6054" y="5982"/>
                </a:moveTo>
                <a:cubicBezTo>
                  <a:pt x="6055" y="5962"/>
                  <a:pt x="6025" y="5929"/>
                  <a:pt x="6002" y="5922"/>
                </a:cubicBezTo>
                <a:cubicBezTo>
                  <a:pt x="5965" y="5912"/>
                  <a:pt x="5932" y="5937"/>
                  <a:pt x="5935" y="5977"/>
                </a:cubicBezTo>
                <a:cubicBezTo>
                  <a:pt x="5937" y="6003"/>
                  <a:pt x="5963" y="6028"/>
                  <a:pt x="5991" y="6075"/>
                </a:cubicBezTo>
                <a:cubicBezTo>
                  <a:pt x="6023" y="6030"/>
                  <a:pt x="6052" y="6007"/>
                  <a:pt x="6054" y="5982"/>
                </a:cubicBezTo>
                <a:close/>
                <a:moveTo>
                  <a:pt x="24985" y="5923"/>
                </a:moveTo>
                <a:cubicBezTo>
                  <a:pt x="24946" y="5915"/>
                  <a:pt x="24914" y="5941"/>
                  <a:pt x="24920" y="5981"/>
                </a:cubicBezTo>
                <a:cubicBezTo>
                  <a:pt x="24923" y="6004"/>
                  <a:pt x="24954" y="6040"/>
                  <a:pt x="24973" y="6040"/>
                </a:cubicBezTo>
                <a:cubicBezTo>
                  <a:pt x="24998" y="6041"/>
                  <a:pt x="25024" y="6013"/>
                  <a:pt x="25068" y="5985"/>
                </a:cubicBezTo>
                <a:cubicBezTo>
                  <a:pt x="25028" y="5954"/>
                  <a:pt x="25009" y="5928"/>
                  <a:pt x="24985" y="5923"/>
                </a:cubicBezTo>
                <a:close/>
                <a:moveTo>
                  <a:pt x="6180" y="5982"/>
                </a:moveTo>
                <a:cubicBezTo>
                  <a:pt x="6178" y="6001"/>
                  <a:pt x="6208" y="6035"/>
                  <a:pt x="6230" y="6042"/>
                </a:cubicBezTo>
                <a:cubicBezTo>
                  <a:pt x="6268" y="6054"/>
                  <a:pt x="6301" y="6027"/>
                  <a:pt x="6299" y="5989"/>
                </a:cubicBezTo>
                <a:cubicBezTo>
                  <a:pt x="6298" y="5962"/>
                  <a:pt x="6271" y="5937"/>
                  <a:pt x="6244" y="5891"/>
                </a:cubicBezTo>
                <a:cubicBezTo>
                  <a:pt x="6212" y="5933"/>
                  <a:pt x="6182" y="5956"/>
                  <a:pt x="6180" y="5982"/>
                </a:cubicBezTo>
                <a:close/>
                <a:moveTo>
                  <a:pt x="25283" y="5977"/>
                </a:moveTo>
                <a:cubicBezTo>
                  <a:pt x="25276" y="5954"/>
                  <a:pt x="25245" y="5926"/>
                  <a:pt x="25222" y="5922"/>
                </a:cubicBezTo>
                <a:cubicBezTo>
                  <a:pt x="25182" y="5916"/>
                  <a:pt x="25155" y="5949"/>
                  <a:pt x="25163" y="5988"/>
                </a:cubicBezTo>
                <a:cubicBezTo>
                  <a:pt x="25167" y="6012"/>
                  <a:pt x="25195" y="6032"/>
                  <a:pt x="25210" y="6051"/>
                </a:cubicBezTo>
                <a:cubicBezTo>
                  <a:pt x="25262" y="6038"/>
                  <a:pt x="25294" y="6017"/>
                  <a:pt x="25283" y="5977"/>
                </a:cubicBezTo>
                <a:close/>
                <a:moveTo>
                  <a:pt x="10981" y="2297"/>
                </a:moveTo>
                <a:cubicBezTo>
                  <a:pt x="10990" y="2258"/>
                  <a:pt x="10965" y="2224"/>
                  <a:pt x="10925" y="2228"/>
                </a:cubicBezTo>
                <a:cubicBezTo>
                  <a:pt x="10901" y="2230"/>
                  <a:pt x="10864" y="2259"/>
                  <a:pt x="10863" y="2278"/>
                </a:cubicBezTo>
                <a:cubicBezTo>
                  <a:pt x="10861" y="2304"/>
                  <a:pt x="10888" y="2331"/>
                  <a:pt x="10913" y="2377"/>
                </a:cubicBezTo>
                <a:cubicBezTo>
                  <a:pt x="10946" y="2339"/>
                  <a:pt x="10975" y="2320"/>
                  <a:pt x="10981" y="2297"/>
                </a:cubicBezTo>
                <a:close/>
                <a:moveTo>
                  <a:pt x="10673" y="2228"/>
                </a:moveTo>
                <a:cubicBezTo>
                  <a:pt x="10653" y="2228"/>
                  <a:pt x="10622" y="2261"/>
                  <a:pt x="10617" y="2284"/>
                </a:cubicBezTo>
                <a:cubicBezTo>
                  <a:pt x="10608" y="2321"/>
                  <a:pt x="10636" y="2353"/>
                  <a:pt x="10675" y="2348"/>
                </a:cubicBezTo>
                <a:cubicBezTo>
                  <a:pt x="10702" y="2344"/>
                  <a:pt x="10725" y="2317"/>
                  <a:pt x="10770" y="2286"/>
                </a:cubicBezTo>
                <a:cubicBezTo>
                  <a:pt x="10724" y="2256"/>
                  <a:pt x="10698" y="2228"/>
                  <a:pt x="10673" y="2228"/>
                </a:cubicBezTo>
                <a:close/>
                <a:moveTo>
                  <a:pt x="16163" y="558"/>
                </a:moveTo>
                <a:cubicBezTo>
                  <a:pt x="16171" y="521"/>
                  <a:pt x="16142" y="489"/>
                  <a:pt x="16103" y="496"/>
                </a:cubicBezTo>
                <a:cubicBezTo>
                  <a:pt x="16080" y="500"/>
                  <a:pt x="16045" y="529"/>
                  <a:pt x="16044" y="548"/>
                </a:cubicBezTo>
                <a:cubicBezTo>
                  <a:pt x="16042" y="573"/>
                  <a:pt x="16069" y="600"/>
                  <a:pt x="16094" y="647"/>
                </a:cubicBezTo>
                <a:cubicBezTo>
                  <a:pt x="16127" y="606"/>
                  <a:pt x="16158" y="585"/>
                  <a:pt x="16163" y="558"/>
                </a:cubicBezTo>
                <a:close/>
                <a:moveTo>
                  <a:pt x="8948" y="5926"/>
                </a:moveTo>
                <a:cubicBezTo>
                  <a:pt x="8929" y="5928"/>
                  <a:pt x="8899" y="5967"/>
                  <a:pt x="8901" y="5987"/>
                </a:cubicBezTo>
                <a:cubicBezTo>
                  <a:pt x="8902" y="6007"/>
                  <a:pt x="8938" y="6040"/>
                  <a:pt x="8957" y="6039"/>
                </a:cubicBezTo>
                <a:cubicBezTo>
                  <a:pt x="8982" y="6038"/>
                  <a:pt x="9005" y="6008"/>
                  <a:pt x="9050" y="5975"/>
                </a:cubicBezTo>
                <a:cubicBezTo>
                  <a:pt x="9000" y="5949"/>
                  <a:pt x="8972" y="5924"/>
                  <a:pt x="8948" y="5926"/>
                </a:cubicBezTo>
                <a:close/>
                <a:moveTo>
                  <a:pt x="25409" y="5259"/>
                </a:moveTo>
                <a:cubicBezTo>
                  <a:pt x="25410" y="5278"/>
                  <a:pt x="25447" y="5307"/>
                  <a:pt x="25471" y="5310"/>
                </a:cubicBezTo>
                <a:cubicBezTo>
                  <a:pt x="25511" y="5314"/>
                  <a:pt x="25537" y="5280"/>
                  <a:pt x="25527" y="5241"/>
                </a:cubicBezTo>
                <a:cubicBezTo>
                  <a:pt x="25521" y="5217"/>
                  <a:pt x="25493" y="5199"/>
                  <a:pt x="25459" y="5160"/>
                </a:cubicBezTo>
                <a:cubicBezTo>
                  <a:pt x="25434" y="5206"/>
                  <a:pt x="25407" y="5233"/>
                  <a:pt x="25409" y="5259"/>
                </a:cubicBezTo>
                <a:close/>
                <a:moveTo>
                  <a:pt x="7977" y="5923"/>
                </a:moveTo>
                <a:cubicBezTo>
                  <a:pt x="7939" y="5914"/>
                  <a:pt x="7906" y="5940"/>
                  <a:pt x="7911" y="5980"/>
                </a:cubicBezTo>
                <a:cubicBezTo>
                  <a:pt x="7914" y="6003"/>
                  <a:pt x="7943" y="6039"/>
                  <a:pt x="7962" y="6040"/>
                </a:cubicBezTo>
                <a:cubicBezTo>
                  <a:pt x="7987" y="6041"/>
                  <a:pt x="8014" y="6014"/>
                  <a:pt x="8058" y="5988"/>
                </a:cubicBezTo>
                <a:cubicBezTo>
                  <a:pt x="8020" y="5956"/>
                  <a:pt x="8001" y="5929"/>
                  <a:pt x="7977" y="5923"/>
                </a:cubicBezTo>
                <a:close/>
                <a:moveTo>
                  <a:pt x="25218" y="5191"/>
                </a:moveTo>
                <a:cubicBezTo>
                  <a:pt x="25195" y="5197"/>
                  <a:pt x="25167" y="5228"/>
                  <a:pt x="25163" y="5251"/>
                </a:cubicBezTo>
                <a:cubicBezTo>
                  <a:pt x="25157" y="5291"/>
                  <a:pt x="25190" y="5318"/>
                  <a:pt x="25229" y="5311"/>
                </a:cubicBezTo>
                <a:cubicBezTo>
                  <a:pt x="25253" y="5306"/>
                  <a:pt x="25273" y="5278"/>
                  <a:pt x="25288" y="5266"/>
                </a:cubicBezTo>
                <a:cubicBezTo>
                  <a:pt x="25281" y="5209"/>
                  <a:pt x="25257" y="5180"/>
                  <a:pt x="25218" y="5191"/>
                </a:cubicBezTo>
                <a:close/>
                <a:moveTo>
                  <a:pt x="24984" y="5190"/>
                </a:moveTo>
                <a:cubicBezTo>
                  <a:pt x="24944" y="5182"/>
                  <a:pt x="24917" y="5209"/>
                  <a:pt x="24917" y="5250"/>
                </a:cubicBezTo>
                <a:cubicBezTo>
                  <a:pt x="24917" y="5292"/>
                  <a:pt x="24945" y="5318"/>
                  <a:pt x="24984" y="5310"/>
                </a:cubicBezTo>
                <a:cubicBezTo>
                  <a:pt x="25009" y="5305"/>
                  <a:pt x="25029" y="5278"/>
                  <a:pt x="25066" y="5250"/>
                </a:cubicBezTo>
                <a:cubicBezTo>
                  <a:pt x="25029" y="5221"/>
                  <a:pt x="25009" y="5195"/>
                  <a:pt x="24984" y="5190"/>
                </a:cubicBezTo>
                <a:close/>
                <a:moveTo>
                  <a:pt x="22820" y="2291"/>
                </a:moveTo>
                <a:cubicBezTo>
                  <a:pt x="22830" y="2259"/>
                  <a:pt x="22790" y="2218"/>
                  <a:pt x="22757" y="2229"/>
                </a:cubicBezTo>
                <a:cubicBezTo>
                  <a:pt x="22734" y="2237"/>
                  <a:pt x="22706" y="2266"/>
                  <a:pt x="22703" y="2288"/>
                </a:cubicBezTo>
                <a:cubicBezTo>
                  <a:pt x="22701" y="2309"/>
                  <a:pt x="22730" y="2333"/>
                  <a:pt x="22757" y="2372"/>
                </a:cubicBezTo>
                <a:cubicBezTo>
                  <a:pt x="22787" y="2335"/>
                  <a:pt x="22812" y="2316"/>
                  <a:pt x="22820" y="2291"/>
                </a:cubicBezTo>
                <a:close/>
                <a:moveTo>
                  <a:pt x="23191" y="5259"/>
                </a:moveTo>
                <a:cubicBezTo>
                  <a:pt x="23193" y="5278"/>
                  <a:pt x="23231" y="5308"/>
                  <a:pt x="23251" y="5307"/>
                </a:cubicBezTo>
                <a:cubicBezTo>
                  <a:pt x="23272" y="5306"/>
                  <a:pt x="23306" y="5271"/>
                  <a:pt x="23305" y="5252"/>
                </a:cubicBezTo>
                <a:cubicBezTo>
                  <a:pt x="23305" y="5227"/>
                  <a:pt x="23275" y="5203"/>
                  <a:pt x="23242" y="5156"/>
                </a:cubicBezTo>
                <a:cubicBezTo>
                  <a:pt x="23215" y="5207"/>
                  <a:pt x="23189" y="5234"/>
                  <a:pt x="23191" y="5259"/>
                </a:cubicBezTo>
                <a:close/>
                <a:moveTo>
                  <a:pt x="23004" y="5193"/>
                </a:moveTo>
                <a:cubicBezTo>
                  <a:pt x="22985" y="5191"/>
                  <a:pt x="22951" y="5222"/>
                  <a:pt x="22945" y="5245"/>
                </a:cubicBezTo>
                <a:cubicBezTo>
                  <a:pt x="22935" y="5283"/>
                  <a:pt x="22964" y="5313"/>
                  <a:pt x="23003" y="5309"/>
                </a:cubicBezTo>
                <a:cubicBezTo>
                  <a:pt x="23027" y="5307"/>
                  <a:pt x="23049" y="5283"/>
                  <a:pt x="23092" y="5256"/>
                </a:cubicBezTo>
                <a:cubicBezTo>
                  <a:pt x="23051" y="5225"/>
                  <a:pt x="23029" y="5194"/>
                  <a:pt x="23004" y="5193"/>
                </a:cubicBezTo>
                <a:close/>
                <a:moveTo>
                  <a:pt x="8219" y="499"/>
                </a:moveTo>
                <a:cubicBezTo>
                  <a:pt x="8180" y="492"/>
                  <a:pt x="8149" y="518"/>
                  <a:pt x="8156" y="557"/>
                </a:cubicBezTo>
                <a:cubicBezTo>
                  <a:pt x="8159" y="579"/>
                  <a:pt x="8190" y="613"/>
                  <a:pt x="8209" y="613"/>
                </a:cubicBezTo>
                <a:cubicBezTo>
                  <a:pt x="8234" y="613"/>
                  <a:pt x="8259" y="586"/>
                  <a:pt x="8304" y="558"/>
                </a:cubicBezTo>
                <a:cubicBezTo>
                  <a:pt x="8263" y="528"/>
                  <a:pt x="8243" y="504"/>
                  <a:pt x="8219" y="499"/>
                </a:cubicBezTo>
                <a:close/>
                <a:moveTo>
                  <a:pt x="8952" y="2228"/>
                </a:moveTo>
                <a:cubicBezTo>
                  <a:pt x="8933" y="2229"/>
                  <a:pt x="8902" y="2262"/>
                  <a:pt x="8897" y="2285"/>
                </a:cubicBezTo>
                <a:cubicBezTo>
                  <a:pt x="8890" y="2323"/>
                  <a:pt x="8918" y="2354"/>
                  <a:pt x="8957" y="2348"/>
                </a:cubicBezTo>
                <a:cubicBezTo>
                  <a:pt x="8983" y="2344"/>
                  <a:pt x="9006" y="2316"/>
                  <a:pt x="9051" y="2284"/>
                </a:cubicBezTo>
                <a:cubicBezTo>
                  <a:pt x="9003" y="2255"/>
                  <a:pt x="8978" y="2228"/>
                  <a:pt x="8952" y="2228"/>
                </a:cubicBezTo>
                <a:close/>
                <a:moveTo>
                  <a:pt x="7479" y="2228"/>
                </a:moveTo>
                <a:cubicBezTo>
                  <a:pt x="7440" y="2218"/>
                  <a:pt x="7407" y="2243"/>
                  <a:pt x="7411" y="2284"/>
                </a:cubicBezTo>
                <a:cubicBezTo>
                  <a:pt x="7414" y="2307"/>
                  <a:pt x="7442" y="2344"/>
                  <a:pt x="7461" y="2345"/>
                </a:cubicBezTo>
                <a:cubicBezTo>
                  <a:pt x="7487" y="2347"/>
                  <a:pt x="7514" y="2320"/>
                  <a:pt x="7560" y="2295"/>
                </a:cubicBezTo>
                <a:cubicBezTo>
                  <a:pt x="7521" y="2262"/>
                  <a:pt x="7503" y="2234"/>
                  <a:pt x="7479" y="2228"/>
                </a:cubicBezTo>
                <a:close/>
                <a:moveTo>
                  <a:pt x="8644" y="5981"/>
                </a:moveTo>
                <a:cubicBezTo>
                  <a:pt x="8638" y="6020"/>
                  <a:pt x="8667" y="6049"/>
                  <a:pt x="8705" y="6041"/>
                </a:cubicBezTo>
                <a:cubicBezTo>
                  <a:pt x="8728" y="6036"/>
                  <a:pt x="8760" y="6003"/>
                  <a:pt x="8759" y="5984"/>
                </a:cubicBezTo>
                <a:cubicBezTo>
                  <a:pt x="8758" y="5960"/>
                  <a:pt x="8729" y="5936"/>
                  <a:pt x="8699" y="5894"/>
                </a:cubicBezTo>
                <a:cubicBezTo>
                  <a:pt x="8671" y="5936"/>
                  <a:pt x="8647" y="5957"/>
                  <a:pt x="8644" y="5981"/>
                </a:cubicBezTo>
                <a:close/>
                <a:moveTo>
                  <a:pt x="8457" y="5924"/>
                </a:moveTo>
                <a:cubicBezTo>
                  <a:pt x="8418" y="5920"/>
                  <a:pt x="8390" y="5950"/>
                  <a:pt x="8399" y="5987"/>
                </a:cubicBezTo>
                <a:cubicBezTo>
                  <a:pt x="8405" y="6009"/>
                  <a:pt x="8438" y="6041"/>
                  <a:pt x="8457" y="6039"/>
                </a:cubicBezTo>
                <a:cubicBezTo>
                  <a:pt x="8482" y="6037"/>
                  <a:pt x="8505" y="6007"/>
                  <a:pt x="8545" y="5976"/>
                </a:cubicBezTo>
                <a:cubicBezTo>
                  <a:pt x="8503" y="5950"/>
                  <a:pt x="8481" y="5926"/>
                  <a:pt x="8457" y="5924"/>
                </a:cubicBezTo>
                <a:close/>
                <a:moveTo>
                  <a:pt x="8206" y="5925"/>
                </a:moveTo>
                <a:cubicBezTo>
                  <a:pt x="8187" y="5926"/>
                  <a:pt x="8156" y="5964"/>
                  <a:pt x="8156" y="5985"/>
                </a:cubicBezTo>
                <a:cubicBezTo>
                  <a:pt x="8157" y="6005"/>
                  <a:pt x="8192" y="6040"/>
                  <a:pt x="8211" y="6040"/>
                </a:cubicBezTo>
                <a:cubicBezTo>
                  <a:pt x="8236" y="6039"/>
                  <a:pt x="8260" y="6010"/>
                  <a:pt x="8308" y="5978"/>
                </a:cubicBezTo>
                <a:cubicBezTo>
                  <a:pt x="8258" y="5950"/>
                  <a:pt x="8231" y="5923"/>
                  <a:pt x="8206" y="5925"/>
                </a:cubicBezTo>
                <a:close/>
                <a:moveTo>
                  <a:pt x="6235" y="5678"/>
                </a:moveTo>
                <a:cubicBezTo>
                  <a:pt x="6196" y="5673"/>
                  <a:pt x="6169" y="5706"/>
                  <a:pt x="6179" y="5743"/>
                </a:cubicBezTo>
                <a:cubicBezTo>
                  <a:pt x="6185" y="5766"/>
                  <a:pt x="6217" y="5797"/>
                  <a:pt x="6237" y="5797"/>
                </a:cubicBezTo>
                <a:cubicBezTo>
                  <a:pt x="6262" y="5796"/>
                  <a:pt x="6286" y="5768"/>
                  <a:pt x="6332" y="5737"/>
                </a:cubicBezTo>
                <a:cubicBezTo>
                  <a:pt x="6286" y="5707"/>
                  <a:pt x="6262" y="5681"/>
                  <a:pt x="6235" y="5678"/>
                </a:cubicBezTo>
                <a:close/>
                <a:moveTo>
                  <a:pt x="6490" y="5678"/>
                </a:moveTo>
                <a:cubicBezTo>
                  <a:pt x="6451" y="5674"/>
                  <a:pt x="6425" y="5707"/>
                  <a:pt x="6434" y="5744"/>
                </a:cubicBezTo>
                <a:cubicBezTo>
                  <a:pt x="6440" y="5767"/>
                  <a:pt x="6473" y="5798"/>
                  <a:pt x="6493" y="5797"/>
                </a:cubicBezTo>
                <a:cubicBezTo>
                  <a:pt x="6518" y="5796"/>
                  <a:pt x="6542" y="5767"/>
                  <a:pt x="6587" y="5736"/>
                </a:cubicBezTo>
                <a:cubicBezTo>
                  <a:pt x="6541" y="5707"/>
                  <a:pt x="6517" y="5681"/>
                  <a:pt x="6490" y="5678"/>
                </a:cubicBezTo>
                <a:close/>
                <a:moveTo>
                  <a:pt x="6737" y="5678"/>
                </a:moveTo>
                <a:cubicBezTo>
                  <a:pt x="6698" y="5672"/>
                  <a:pt x="6669" y="5703"/>
                  <a:pt x="6678" y="5742"/>
                </a:cubicBezTo>
                <a:cubicBezTo>
                  <a:pt x="6684" y="5765"/>
                  <a:pt x="6715" y="5797"/>
                  <a:pt x="6734" y="5797"/>
                </a:cubicBezTo>
                <a:cubicBezTo>
                  <a:pt x="6759" y="5797"/>
                  <a:pt x="6785" y="5769"/>
                  <a:pt x="6830" y="5740"/>
                </a:cubicBezTo>
                <a:cubicBezTo>
                  <a:pt x="6786" y="5710"/>
                  <a:pt x="6763" y="5682"/>
                  <a:pt x="6737" y="5678"/>
                </a:cubicBezTo>
                <a:close/>
                <a:moveTo>
                  <a:pt x="6977" y="5680"/>
                </a:moveTo>
                <a:cubicBezTo>
                  <a:pt x="6958" y="5680"/>
                  <a:pt x="6924" y="5717"/>
                  <a:pt x="6924" y="5738"/>
                </a:cubicBezTo>
                <a:cubicBezTo>
                  <a:pt x="6924" y="5758"/>
                  <a:pt x="6957" y="5795"/>
                  <a:pt x="6977" y="5796"/>
                </a:cubicBezTo>
                <a:cubicBezTo>
                  <a:pt x="7002" y="5797"/>
                  <a:pt x="7028" y="5768"/>
                  <a:pt x="7078" y="5738"/>
                </a:cubicBezTo>
                <a:cubicBezTo>
                  <a:pt x="7028" y="5708"/>
                  <a:pt x="7002" y="5679"/>
                  <a:pt x="6977" y="5680"/>
                </a:cubicBezTo>
                <a:close/>
                <a:moveTo>
                  <a:pt x="7236" y="5679"/>
                </a:moveTo>
                <a:cubicBezTo>
                  <a:pt x="7197" y="5667"/>
                  <a:pt x="7168" y="5692"/>
                  <a:pt x="7165" y="5733"/>
                </a:cubicBezTo>
                <a:cubicBezTo>
                  <a:pt x="7161" y="5774"/>
                  <a:pt x="7186" y="5802"/>
                  <a:pt x="7227" y="5798"/>
                </a:cubicBezTo>
                <a:cubicBezTo>
                  <a:pt x="7251" y="5795"/>
                  <a:pt x="7273" y="5770"/>
                  <a:pt x="7312" y="5745"/>
                </a:cubicBezTo>
                <a:cubicBezTo>
                  <a:pt x="7278" y="5714"/>
                  <a:pt x="7260" y="5685"/>
                  <a:pt x="7236" y="5679"/>
                </a:cubicBezTo>
                <a:close/>
                <a:moveTo>
                  <a:pt x="7530" y="5745"/>
                </a:moveTo>
                <a:cubicBezTo>
                  <a:pt x="7539" y="5706"/>
                  <a:pt x="7514" y="5678"/>
                  <a:pt x="7472" y="5677"/>
                </a:cubicBezTo>
                <a:cubicBezTo>
                  <a:pt x="7431" y="5675"/>
                  <a:pt x="7404" y="5702"/>
                  <a:pt x="7411" y="5741"/>
                </a:cubicBezTo>
                <a:cubicBezTo>
                  <a:pt x="7415" y="5766"/>
                  <a:pt x="7440" y="5786"/>
                  <a:pt x="7468" y="5824"/>
                </a:cubicBezTo>
                <a:cubicBezTo>
                  <a:pt x="7497" y="5788"/>
                  <a:pt x="7525" y="5769"/>
                  <a:pt x="7530" y="5745"/>
                </a:cubicBezTo>
                <a:close/>
                <a:moveTo>
                  <a:pt x="7786" y="5747"/>
                </a:moveTo>
                <a:cubicBezTo>
                  <a:pt x="7796" y="5708"/>
                  <a:pt x="7770" y="5679"/>
                  <a:pt x="7730" y="5677"/>
                </a:cubicBezTo>
                <a:cubicBezTo>
                  <a:pt x="7688" y="5674"/>
                  <a:pt x="7661" y="5700"/>
                  <a:pt x="7666" y="5740"/>
                </a:cubicBezTo>
                <a:cubicBezTo>
                  <a:pt x="7670" y="5764"/>
                  <a:pt x="7695" y="5786"/>
                  <a:pt x="7721" y="5824"/>
                </a:cubicBezTo>
                <a:cubicBezTo>
                  <a:pt x="7752" y="5789"/>
                  <a:pt x="7780" y="5771"/>
                  <a:pt x="7786" y="5747"/>
                </a:cubicBezTo>
                <a:close/>
                <a:moveTo>
                  <a:pt x="9196" y="5681"/>
                </a:moveTo>
                <a:cubicBezTo>
                  <a:pt x="9178" y="5681"/>
                  <a:pt x="9147" y="5715"/>
                  <a:pt x="9143" y="5738"/>
                </a:cubicBezTo>
                <a:cubicBezTo>
                  <a:pt x="9137" y="5776"/>
                  <a:pt x="9167" y="5803"/>
                  <a:pt x="9206" y="5796"/>
                </a:cubicBezTo>
                <a:cubicBezTo>
                  <a:pt x="9229" y="5792"/>
                  <a:pt x="9249" y="5766"/>
                  <a:pt x="9289" y="5737"/>
                </a:cubicBezTo>
                <a:cubicBezTo>
                  <a:pt x="9246" y="5709"/>
                  <a:pt x="9221" y="5681"/>
                  <a:pt x="9196" y="5681"/>
                </a:cubicBezTo>
                <a:close/>
                <a:moveTo>
                  <a:pt x="9015" y="5732"/>
                </a:moveTo>
                <a:cubicBezTo>
                  <a:pt x="9015" y="5713"/>
                  <a:pt x="8980" y="5683"/>
                  <a:pt x="8957" y="5680"/>
                </a:cubicBezTo>
                <a:cubicBezTo>
                  <a:pt x="8918" y="5674"/>
                  <a:pt x="8892" y="5705"/>
                  <a:pt x="8899" y="5743"/>
                </a:cubicBezTo>
                <a:cubicBezTo>
                  <a:pt x="8904" y="5767"/>
                  <a:pt x="8930" y="5786"/>
                  <a:pt x="8960" y="5826"/>
                </a:cubicBezTo>
                <a:cubicBezTo>
                  <a:pt x="8987" y="5782"/>
                  <a:pt x="9015" y="5757"/>
                  <a:pt x="9015" y="5732"/>
                </a:cubicBezTo>
                <a:close/>
                <a:moveTo>
                  <a:pt x="7967" y="5680"/>
                </a:moveTo>
                <a:cubicBezTo>
                  <a:pt x="7948" y="5679"/>
                  <a:pt x="7916" y="5712"/>
                  <a:pt x="7911" y="5735"/>
                </a:cubicBezTo>
                <a:cubicBezTo>
                  <a:pt x="7902" y="5774"/>
                  <a:pt x="7932" y="5803"/>
                  <a:pt x="7972" y="5797"/>
                </a:cubicBezTo>
                <a:cubicBezTo>
                  <a:pt x="7996" y="5794"/>
                  <a:pt x="8017" y="5769"/>
                  <a:pt x="8059" y="5741"/>
                </a:cubicBezTo>
                <a:cubicBezTo>
                  <a:pt x="8016" y="5711"/>
                  <a:pt x="7992" y="5681"/>
                  <a:pt x="7967" y="5680"/>
                </a:cubicBezTo>
                <a:close/>
                <a:moveTo>
                  <a:pt x="8157" y="5744"/>
                </a:moveTo>
                <a:cubicBezTo>
                  <a:pt x="8157" y="5763"/>
                  <a:pt x="8194" y="5796"/>
                  <a:pt x="8215" y="5795"/>
                </a:cubicBezTo>
                <a:cubicBezTo>
                  <a:pt x="8235" y="5795"/>
                  <a:pt x="8271" y="5762"/>
                  <a:pt x="8272" y="5743"/>
                </a:cubicBezTo>
                <a:cubicBezTo>
                  <a:pt x="8272" y="5718"/>
                  <a:pt x="8244" y="5692"/>
                  <a:pt x="8213" y="5644"/>
                </a:cubicBezTo>
                <a:cubicBezTo>
                  <a:pt x="8183" y="5693"/>
                  <a:pt x="8156" y="5719"/>
                  <a:pt x="8157" y="5744"/>
                </a:cubicBezTo>
                <a:close/>
                <a:moveTo>
                  <a:pt x="8516" y="5748"/>
                </a:moveTo>
                <a:cubicBezTo>
                  <a:pt x="8527" y="5710"/>
                  <a:pt x="8503" y="5676"/>
                  <a:pt x="8463" y="5679"/>
                </a:cubicBezTo>
                <a:cubicBezTo>
                  <a:pt x="8440" y="5681"/>
                  <a:pt x="8402" y="5709"/>
                  <a:pt x="8401" y="5728"/>
                </a:cubicBezTo>
                <a:cubicBezTo>
                  <a:pt x="8399" y="5753"/>
                  <a:pt x="8425" y="5781"/>
                  <a:pt x="8448" y="5826"/>
                </a:cubicBezTo>
                <a:cubicBezTo>
                  <a:pt x="8482" y="5789"/>
                  <a:pt x="8510" y="5772"/>
                  <a:pt x="8516" y="5748"/>
                </a:cubicBezTo>
                <a:close/>
                <a:moveTo>
                  <a:pt x="8643" y="5731"/>
                </a:moveTo>
                <a:cubicBezTo>
                  <a:pt x="8635" y="5768"/>
                  <a:pt x="8660" y="5801"/>
                  <a:pt x="8700" y="5796"/>
                </a:cubicBezTo>
                <a:cubicBezTo>
                  <a:pt x="8722" y="5793"/>
                  <a:pt x="8758" y="5764"/>
                  <a:pt x="8759" y="5746"/>
                </a:cubicBezTo>
                <a:cubicBezTo>
                  <a:pt x="8760" y="5721"/>
                  <a:pt x="8733" y="5694"/>
                  <a:pt x="8708" y="5650"/>
                </a:cubicBezTo>
                <a:cubicBezTo>
                  <a:pt x="8676" y="5688"/>
                  <a:pt x="8649" y="5707"/>
                  <a:pt x="8643" y="5731"/>
                </a:cubicBezTo>
                <a:close/>
                <a:moveTo>
                  <a:pt x="15112" y="9"/>
                </a:moveTo>
                <a:cubicBezTo>
                  <a:pt x="15093" y="8"/>
                  <a:pt x="15060" y="42"/>
                  <a:pt x="15055" y="66"/>
                </a:cubicBezTo>
                <a:cubicBezTo>
                  <a:pt x="15047" y="105"/>
                  <a:pt x="15077" y="135"/>
                  <a:pt x="15118" y="129"/>
                </a:cubicBezTo>
                <a:cubicBezTo>
                  <a:pt x="15142" y="125"/>
                  <a:pt x="15164" y="99"/>
                  <a:pt x="15206" y="70"/>
                </a:cubicBezTo>
                <a:cubicBezTo>
                  <a:pt x="15163" y="40"/>
                  <a:pt x="15138" y="10"/>
                  <a:pt x="15112" y="9"/>
                </a:cubicBezTo>
                <a:close/>
                <a:moveTo>
                  <a:pt x="14187" y="2041"/>
                </a:moveTo>
                <a:cubicBezTo>
                  <a:pt x="14188" y="2022"/>
                  <a:pt x="14156" y="1990"/>
                  <a:pt x="14133" y="1983"/>
                </a:cubicBezTo>
                <a:cubicBezTo>
                  <a:pt x="14096" y="1973"/>
                  <a:pt x="14063" y="2001"/>
                  <a:pt x="14067" y="2039"/>
                </a:cubicBezTo>
                <a:cubicBezTo>
                  <a:pt x="14070" y="2066"/>
                  <a:pt x="14097" y="2090"/>
                  <a:pt x="14126" y="2135"/>
                </a:cubicBezTo>
                <a:cubicBezTo>
                  <a:pt x="14157" y="2091"/>
                  <a:pt x="14186" y="2067"/>
                  <a:pt x="14187" y="2041"/>
                </a:cubicBezTo>
                <a:close/>
                <a:moveTo>
                  <a:pt x="9503" y="5477"/>
                </a:moveTo>
                <a:cubicBezTo>
                  <a:pt x="9503" y="5458"/>
                  <a:pt x="9468" y="5427"/>
                  <a:pt x="9445" y="5424"/>
                </a:cubicBezTo>
                <a:cubicBezTo>
                  <a:pt x="9406" y="5418"/>
                  <a:pt x="9380" y="5449"/>
                  <a:pt x="9387" y="5488"/>
                </a:cubicBezTo>
                <a:cubicBezTo>
                  <a:pt x="9392" y="5511"/>
                  <a:pt x="9418" y="5531"/>
                  <a:pt x="9448" y="5570"/>
                </a:cubicBezTo>
                <a:cubicBezTo>
                  <a:pt x="9475" y="5527"/>
                  <a:pt x="9503" y="5502"/>
                  <a:pt x="9503" y="5477"/>
                </a:cubicBezTo>
                <a:close/>
                <a:moveTo>
                  <a:pt x="28886" y="585"/>
                </a:moveTo>
                <a:cubicBezTo>
                  <a:pt x="28895" y="602"/>
                  <a:pt x="28912" y="615"/>
                  <a:pt x="28925" y="630"/>
                </a:cubicBezTo>
                <a:cubicBezTo>
                  <a:pt x="28944" y="614"/>
                  <a:pt x="28972" y="600"/>
                  <a:pt x="28979" y="580"/>
                </a:cubicBezTo>
                <a:cubicBezTo>
                  <a:pt x="28995" y="526"/>
                  <a:pt x="28952" y="502"/>
                  <a:pt x="28870" y="523"/>
                </a:cubicBezTo>
                <a:cubicBezTo>
                  <a:pt x="28875" y="544"/>
                  <a:pt x="28877" y="566"/>
                  <a:pt x="28886" y="585"/>
                </a:cubicBezTo>
                <a:close/>
                <a:moveTo>
                  <a:pt x="9202" y="5423"/>
                </a:moveTo>
                <a:cubicBezTo>
                  <a:pt x="9163" y="5419"/>
                  <a:pt x="9139" y="5446"/>
                  <a:pt x="9141" y="5486"/>
                </a:cubicBezTo>
                <a:cubicBezTo>
                  <a:pt x="9144" y="5527"/>
                  <a:pt x="9173" y="5550"/>
                  <a:pt x="9210" y="5540"/>
                </a:cubicBezTo>
                <a:cubicBezTo>
                  <a:pt x="9234" y="5534"/>
                  <a:pt x="9252" y="5507"/>
                  <a:pt x="9285" y="5477"/>
                </a:cubicBezTo>
                <a:cubicBezTo>
                  <a:pt x="9248" y="5451"/>
                  <a:pt x="9226" y="5427"/>
                  <a:pt x="9202" y="5423"/>
                </a:cubicBezTo>
                <a:close/>
                <a:moveTo>
                  <a:pt x="8899" y="5474"/>
                </a:moveTo>
                <a:cubicBezTo>
                  <a:pt x="8889" y="5512"/>
                  <a:pt x="8914" y="5545"/>
                  <a:pt x="8954" y="5541"/>
                </a:cubicBezTo>
                <a:cubicBezTo>
                  <a:pt x="8977" y="5538"/>
                  <a:pt x="9013" y="5510"/>
                  <a:pt x="9015" y="5491"/>
                </a:cubicBezTo>
                <a:cubicBezTo>
                  <a:pt x="9016" y="5466"/>
                  <a:pt x="8990" y="5439"/>
                  <a:pt x="8965" y="5394"/>
                </a:cubicBezTo>
                <a:cubicBezTo>
                  <a:pt x="8932" y="5432"/>
                  <a:pt x="8905" y="5450"/>
                  <a:pt x="8899" y="5474"/>
                </a:cubicBezTo>
                <a:close/>
                <a:moveTo>
                  <a:pt x="8645" y="5492"/>
                </a:moveTo>
                <a:cubicBezTo>
                  <a:pt x="8647" y="5512"/>
                  <a:pt x="8686" y="5542"/>
                  <a:pt x="8707" y="5540"/>
                </a:cubicBezTo>
                <a:cubicBezTo>
                  <a:pt x="8727" y="5538"/>
                  <a:pt x="8761" y="5502"/>
                  <a:pt x="8760" y="5483"/>
                </a:cubicBezTo>
                <a:cubicBezTo>
                  <a:pt x="8758" y="5458"/>
                  <a:pt x="8728" y="5435"/>
                  <a:pt x="8694" y="5389"/>
                </a:cubicBezTo>
                <a:cubicBezTo>
                  <a:pt x="8668" y="5440"/>
                  <a:pt x="8643" y="5468"/>
                  <a:pt x="8645" y="5492"/>
                </a:cubicBezTo>
                <a:close/>
                <a:moveTo>
                  <a:pt x="8517" y="5490"/>
                </a:moveTo>
                <a:cubicBezTo>
                  <a:pt x="8525" y="5451"/>
                  <a:pt x="8500" y="5418"/>
                  <a:pt x="8460" y="5423"/>
                </a:cubicBezTo>
                <a:cubicBezTo>
                  <a:pt x="8437" y="5426"/>
                  <a:pt x="8401" y="5456"/>
                  <a:pt x="8400" y="5475"/>
                </a:cubicBezTo>
                <a:cubicBezTo>
                  <a:pt x="8399" y="5500"/>
                  <a:pt x="8426" y="5526"/>
                  <a:pt x="8452" y="5571"/>
                </a:cubicBezTo>
                <a:cubicBezTo>
                  <a:pt x="8484" y="5532"/>
                  <a:pt x="8511" y="5513"/>
                  <a:pt x="8517" y="5490"/>
                </a:cubicBezTo>
                <a:close/>
                <a:moveTo>
                  <a:pt x="8155" y="5475"/>
                </a:moveTo>
                <a:cubicBezTo>
                  <a:pt x="8146" y="5513"/>
                  <a:pt x="8171" y="5546"/>
                  <a:pt x="8211" y="5541"/>
                </a:cubicBezTo>
                <a:cubicBezTo>
                  <a:pt x="8235" y="5538"/>
                  <a:pt x="8270" y="5509"/>
                  <a:pt x="8271" y="5490"/>
                </a:cubicBezTo>
                <a:cubicBezTo>
                  <a:pt x="8273" y="5465"/>
                  <a:pt x="8246" y="5438"/>
                  <a:pt x="8220" y="5393"/>
                </a:cubicBezTo>
                <a:cubicBezTo>
                  <a:pt x="8187" y="5432"/>
                  <a:pt x="8160" y="5451"/>
                  <a:pt x="8155" y="5475"/>
                </a:cubicBezTo>
                <a:close/>
                <a:moveTo>
                  <a:pt x="20548" y="2228"/>
                </a:moveTo>
                <a:cubicBezTo>
                  <a:pt x="20510" y="2220"/>
                  <a:pt x="20477" y="2245"/>
                  <a:pt x="20482" y="2285"/>
                </a:cubicBezTo>
                <a:cubicBezTo>
                  <a:pt x="20485" y="2308"/>
                  <a:pt x="20514" y="2345"/>
                  <a:pt x="20533" y="2345"/>
                </a:cubicBezTo>
                <a:cubicBezTo>
                  <a:pt x="20558" y="2346"/>
                  <a:pt x="20585" y="2319"/>
                  <a:pt x="20629" y="2293"/>
                </a:cubicBezTo>
                <a:cubicBezTo>
                  <a:pt x="20591" y="2261"/>
                  <a:pt x="20572" y="2234"/>
                  <a:pt x="20548" y="2228"/>
                </a:cubicBezTo>
                <a:close/>
                <a:moveTo>
                  <a:pt x="8029" y="5486"/>
                </a:moveTo>
                <a:cubicBezTo>
                  <a:pt x="8036" y="5446"/>
                  <a:pt x="8008" y="5415"/>
                  <a:pt x="7968" y="5423"/>
                </a:cubicBezTo>
                <a:cubicBezTo>
                  <a:pt x="7945" y="5428"/>
                  <a:pt x="7911" y="5460"/>
                  <a:pt x="7912" y="5479"/>
                </a:cubicBezTo>
                <a:cubicBezTo>
                  <a:pt x="7912" y="5504"/>
                  <a:pt x="7941" y="5529"/>
                  <a:pt x="7971" y="5572"/>
                </a:cubicBezTo>
                <a:cubicBezTo>
                  <a:pt x="8000" y="5530"/>
                  <a:pt x="8025" y="5510"/>
                  <a:pt x="8029" y="5486"/>
                </a:cubicBezTo>
                <a:close/>
                <a:moveTo>
                  <a:pt x="7717" y="5425"/>
                </a:moveTo>
                <a:cubicBezTo>
                  <a:pt x="7698" y="5426"/>
                  <a:pt x="7669" y="5463"/>
                  <a:pt x="7667" y="5486"/>
                </a:cubicBezTo>
                <a:cubicBezTo>
                  <a:pt x="7663" y="5526"/>
                  <a:pt x="7696" y="5552"/>
                  <a:pt x="7735" y="5542"/>
                </a:cubicBezTo>
                <a:cubicBezTo>
                  <a:pt x="7759" y="5536"/>
                  <a:pt x="7777" y="5508"/>
                  <a:pt x="7816" y="5475"/>
                </a:cubicBezTo>
                <a:cubicBezTo>
                  <a:pt x="7770" y="5450"/>
                  <a:pt x="7743" y="5423"/>
                  <a:pt x="7717" y="5425"/>
                </a:cubicBezTo>
                <a:close/>
                <a:moveTo>
                  <a:pt x="7466" y="5424"/>
                </a:moveTo>
                <a:cubicBezTo>
                  <a:pt x="7447" y="5424"/>
                  <a:pt x="7413" y="5460"/>
                  <a:pt x="7412" y="5481"/>
                </a:cubicBezTo>
                <a:cubicBezTo>
                  <a:pt x="7412" y="5502"/>
                  <a:pt x="7444" y="5539"/>
                  <a:pt x="7463" y="5540"/>
                </a:cubicBezTo>
                <a:cubicBezTo>
                  <a:pt x="7489" y="5541"/>
                  <a:pt x="7515" y="5514"/>
                  <a:pt x="7566" y="5485"/>
                </a:cubicBezTo>
                <a:cubicBezTo>
                  <a:pt x="7517" y="5453"/>
                  <a:pt x="7492" y="5425"/>
                  <a:pt x="7466" y="5424"/>
                </a:cubicBezTo>
                <a:close/>
                <a:moveTo>
                  <a:pt x="20794" y="2228"/>
                </a:moveTo>
                <a:cubicBezTo>
                  <a:pt x="20755" y="2219"/>
                  <a:pt x="20722" y="2243"/>
                  <a:pt x="20726" y="2284"/>
                </a:cubicBezTo>
                <a:cubicBezTo>
                  <a:pt x="20728" y="2307"/>
                  <a:pt x="20757" y="2344"/>
                  <a:pt x="20776" y="2345"/>
                </a:cubicBezTo>
                <a:cubicBezTo>
                  <a:pt x="20801" y="2347"/>
                  <a:pt x="20829" y="2320"/>
                  <a:pt x="20874" y="2296"/>
                </a:cubicBezTo>
                <a:cubicBezTo>
                  <a:pt x="20836" y="2262"/>
                  <a:pt x="20818" y="2234"/>
                  <a:pt x="20794" y="2228"/>
                </a:cubicBezTo>
                <a:close/>
                <a:moveTo>
                  <a:pt x="20971" y="2293"/>
                </a:moveTo>
                <a:cubicBezTo>
                  <a:pt x="20971" y="2311"/>
                  <a:pt x="21006" y="2343"/>
                  <a:pt x="21028" y="2346"/>
                </a:cubicBezTo>
                <a:cubicBezTo>
                  <a:pt x="21068" y="2353"/>
                  <a:pt x="21095" y="2322"/>
                  <a:pt x="21088" y="2283"/>
                </a:cubicBezTo>
                <a:cubicBezTo>
                  <a:pt x="21083" y="2259"/>
                  <a:pt x="21058" y="2239"/>
                  <a:pt x="21028" y="2199"/>
                </a:cubicBezTo>
                <a:cubicBezTo>
                  <a:pt x="21000" y="2242"/>
                  <a:pt x="20971" y="2267"/>
                  <a:pt x="20971" y="2293"/>
                </a:cubicBezTo>
                <a:close/>
                <a:moveTo>
                  <a:pt x="15349" y="11"/>
                </a:moveTo>
                <a:cubicBezTo>
                  <a:pt x="15331" y="12"/>
                  <a:pt x="15302" y="49"/>
                  <a:pt x="15300" y="73"/>
                </a:cubicBezTo>
                <a:cubicBezTo>
                  <a:pt x="15297" y="112"/>
                  <a:pt x="15330" y="137"/>
                  <a:pt x="15368" y="127"/>
                </a:cubicBezTo>
                <a:cubicBezTo>
                  <a:pt x="15392" y="121"/>
                  <a:pt x="15410" y="93"/>
                  <a:pt x="15447" y="60"/>
                </a:cubicBezTo>
                <a:cubicBezTo>
                  <a:pt x="15402" y="36"/>
                  <a:pt x="15375" y="9"/>
                  <a:pt x="15349" y="11"/>
                </a:cubicBezTo>
                <a:close/>
                <a:moveTo>
                  <a:pt x="20546" y="1983"/>
                </a:moveTo>
                <a:cubicBezTo>
                  <a:pt x="20506" y="1975"/>
                  <a:pt x="20479" y="2002"/>
                  <a:pt x="20479" y="2043"/>
                </a:cubicBezTo>
                <a:cubicBezTo>
                  <a:pt x="20479" y="2085"/>
                  <a:pt x="20507" y="2111"/>
                  <a:pt x="20546" y="2103"/>
                </a:cubicBezTo>
                <a:cubicBezTo>
                  <a:pt x="20571" y="2099"/>
                  <a:pt x="20591" y="2072"/>
                  <a:pt x="20628" y="2043"/>
                </a:cubicBezTo>
                <a:cubicBezTo>
                  <a:pt x="20591" y="2015"/>
                  <a:pt x="20570" y="1988"/>
                  <a:pt x="20546" y="1983"/>
                </a:cubicBezTo>
                <a:close/>
                <a:moveTo>
                  <a:pt x="20775" y="1986"/>
                </a:moveTo>
                <a:cubicBezTo>
                  <a:pt x="20755" y="1987"/>
                  <a:pt x="20727" y="2025"/>
                  <a:pt x="20725" y="2049"/>
                </a:cubicBezTo>
                <a:cubicBezTo>
                  <a:pt x="20723" y="2089"/>
                  <a:pt x="20756" y="2114"/>
                  <a:pt x="20795" y="2103"/>
                </a:cubicBezTo>
                <a:cubicBezTo>
                  <a:pt x="20819" y="2096"/>
                  <a:pt x="20837" y="2068"/>
                  <a:pt x="20875" y="2033"/>
                </a:cubicBezTo>
                <a:cubicBezTo>
                  <a:pt x="20828" y="2009"/>
                  <a:pt x="20800" y="1983"/>
                  <a:pt x="20775" y="1986"/>
                </a:cubicBezTo>
                <a:close/>
                <a:moveTo>
                  <a:pt x="21213" y="2281"/>
                </a:moveTo>
                <a:cubicBezTo>
                  <a:pt x="21205" y="2320"/>
                  <a:pt x="21231" y="2353"/>
                  <a:pt x="21272" y="2347"/>
                </a:cubicBezTo>
                <a:cubicBezTo>
                  <a:pt x="21295" y="2343"/>
                  <a:pt x="21331" y="2313"/>
                  <a:pt x="21331" y="2294"/>
                </a:cubicBezTo>
                <a:cubicBezTo>
                  <a:pt x="21332" y="2269"/>
                  <a:pt x="21304" y="2243"/>
                  <a:pt x="21276" y="2198"/>
                </a:cubicBezTo>
                <a:cubicBezTo>
                  <a:pt x="21245" y="2238"/>
                  <a:pt x="21218" y="2257"/>
                  <a:pt x="21213" y="2281"/>
                </a:cubicBezTo>
                <a:close/>
                <a:moveTo>
                  <a:pt x="21089" y="2049"/>
                </a:moveTo>
                <a:cubicBezTo>
                  <a:pt x="21097" y="2010"/>
                  <a:pt x="21070" y="1978"/>
                  <a:pt x="21030" y="1984"/>
                </a:cubicBezTo>
                <a:cubicBezTo>
                  <a:pt x="21007" y="1987"/>
                  <a:pt x="20971" y="2018"/>
                  <a:pt x="20970" y="2037"/>
                </a:cubicBezTo>
                <a:cubicBezTo>
                  <a:pt x="20970" y="2063"/>
                  <a:pt x="20998" y="2089"/>
                  <a:pt x="21025" y="2133"/>
                </a:cubicBezTo>
                <a:cubicBezTo>
                  <a:pt x="21057" y="2093"/>
                  <a:pt x="21084" y="2074"/>
                  <a:pt x="21089" y="2049"/>
                </a:cubicBezTo>
                <a:close/>
                <a:moveTo>
                  <a:pt x="21536" y="2346"/>
                </a:moveTo>
                <a:cubicBezTo>
                  <a:pt x="21555" y="2346"/>
                  <a:pt x="21585" y="2309"/>
                  <a:pt x="21588" y="2286"/>
                </a:cubicBezTo>
                <a:cubicBezTo>
                  <a:pt x="21594" y="2245"/>
                  <a:pt x="21561" y="2219"/>
                  <a:pt x="21522" y="2228"/>
                </a:cubicBezTo>
                <a:cubicBezTo>
                  <a:pt x="21498" y="2233"/>
                  <a:pt x="21478" y="2260"/>
                  <a:pt x="21439" y="2292"/>
                </a:cubicBezTo>
                <a:cubicBezTo>
                  <a:pt x="21484" y="2319"/>
                  <a:pt x="21510" y="2347"/>
                  <a:pt x="21536" y="2346"/>
                </a:cubicBezTo>
                <a:close/>
                <a:moveTo>
                  <a:pt x="21713" y="2277"/>
                </a:moveTo>
                <a:cubicBezTo>
                  <a:pt x="21701" y="2317"/>
                  <a:pt x="21727" y="2346"/>
                  <a:pt x="21767" y="2349"/>
                </a:cubicBezTo>
                <a:cubicBezTo>
                  <a:pt x="21808" y="2353"/>
                  <a:pt x="21837" y="2327"/>
                  <a:pt x="21833" y="2287"/>
                </a:cubicBezTo>
                <a:cubicBezTo>
                  <a:pt x="21830" y="2263"/>
                  <a:pt x="21805" y="2240"/>
                  <a:pt x="21780" y="2201"/>
                </a:cubicBezTo>
                <a:cubicBezTo>
                  <a:pt x="21748" y="2235"/>
                  <a:pt x="21720" y="2253"/>
                  <a:pt x="21713" y="2277"/>
                </a:cubicBezTo>
                <a:close/>
                <a:moveTo>
                  <a:pt x="21214" y="2043"/>
                </a:moveTo>
                <a:cubicBezTo>
                  <a:pt x="21212" y="2062"/>
                  <a:pt x="21242" y="2096"/>
                  <a:pt x="21264" y="2103"/>
                </a:cubicBezTo>
                <a:cubicBezTo>
                  <a:pt x="21301" y="2114"/>
                  <a:pt x="21335" y="2089"/>
                  <a:pt x="21333" y="2050"/>
                </a:cubicBezTo>
                <a:cubicBezTo>
                  <a:pt x="21331" y="2023"/>
                  <a:pt x="21306" y="1998"/>
                  <a:pt x="21279" y="1951"/>
                </a:cubicBezTo>
                <a:cubicBezTo>
                  <a:pt x="21246" y="1995"/>
                  <a:pt x="21216" y="2018"/>
                  <a:pt x="21214" y="2043"/>
                </a:cubicBezTo>
                <a:close/>
                <a:moveTo>
                  <a:pt x="22014" y="1985"/>
                </a:moveTo>
                <a:cubicBezTo>
                  <a:pt x="21994" y="1985"/>
                  <a:pt x="21959" y="2020"/>
                  <a:pt x="21958" y="2040"/>
                </a:cubicBezTo>
                <a:cubicBezTo>
                  <a:pt x="21957" y="2061"/>
                  <a:pt x="21986" y="2096"/>
                  <a:pt x="22009" y="2103"/>
                </a:cubicBezTo>
                <a:cubicBezTo>
                  <a:pt x="22047" y="2114"/>
                  <a:pt x="22073" y="2088"/>
                  <a:pt x="22082" y="2028"/>
                </a:cubicBezTo>
                <a:cubicBezTo>
                  <a:pt x="22064" y="2015"/>
                  <a:pt x="22039" y="1986"/>
                  <a:pt x="22014" y="1985"/>
                </a:cubicBezTo>
                <a:close/>
                <a:moveTo>
                  <a:pt x="22202" y="2046"/>
                </a:moveTo>
                <a:cubicBezTo>
                  <a:pt x="22202" y="2065"/>
                  <a:pt x="22237" y="2100"/>
                  <a:pt x="22257" y="2101"/>
                </a:cubicBezTo>
                <a:cubicBezTo>
                  <a:pt x="22278" y="2102"/>
                  <a:pt x="22313" y="2073"/>
                  <a:pt x="22319" y="2051"/>
                </a:cubicBezTo>
                <a:cubicBezTo>
                  <a:pt x="22330" y="2013"/>
                  <a:pt x="22304" y="1987"/>
                  <a:pt x="22245" y="1978"/>
                </a:cubicBezTo>
                <a:cubicBezTo>
                  <a:pt x="22232" y="1996"/>
                  <a:pt x="22203" y="2021"/>
                  <a:pt x="22202" y="2046"/>
                </a:cubicBezTo>
                <a:close/>
                <a:moveTo>
                  <a:pt x="7227" y="5422"/>
                </a:moveTo>
                <a:cubicBezTo>
                  <a:pt x="7187" y="5417"/>
                  <a:pt x="7162" y="5445"/>
                  <a:pt x="7165" y="5487"/>
                </a:cubicBezTo>
                <a:cubicBezTo>
                  <a:pt x="7168" y="5528"/>
                  <a:pt x="7197" y="5552"/>
                  <a:pt x="7236" y="5542"/>
                </a:cubicBezTo>
                <a:cubicBezTo>
                  <a:pt x="7260" y="5536"/>
                  <a:pt x="7278" y="5507"/>
                  <a:pt x="7312" y="5477"/>
                </a:cubicBezTo>
                <a:cubicBezTo>
                  <a:pt x="7274" y="5451"/>
                  <a:pt x="7252" y="5426"/>
                  <a:pt x="7227" y="5422"/>
                </a:cubicBezTo>
                <a:close/>
                <a:moveTo>
                  <a:pt x="6983" y="5424"/>
                </a:moveTo>
                <a:cubicBezTo>
                  <a:pt x="6964" y="5422"/>
                  <a:pt x="6929" y="5451"/>
                  <a:pt x="6922" y="5473"/>
                </a:cubicBezTo>
                <a:cubicBezTo>
                  <a:pt x="6911" y="5510"/>
                  <a:pt x="6936" y="5544"/>
                  <a:pt x="6975" y="5542"/>
                </a:cubicBezTo>
                <a:cubicBezTo>
                  <a:pt x="7002" y="5541"/>
                  <a:pt x="7027" y="5516"/>
                  <a:pt x="7075" y="5489"/>
                </a:cubicBezTo>
                <a:cubicBezTo>
                  <a:pt x="7031" y="5456"/>
                  <a:pt x="7008" y="5425"/>
                  <a:pt x="6983" y="5424"/>
                </a:cubicBezTo>
                <a:close/>
                <a:moveTo>
                  <a:pt x="6740" y="5424"/>
                </a:moveTo>
                <a:cubicBezTo>
                  <a:pt x="6721" y="5421"/>
                  <a:pt x="6687" y="5450"/>
                  <a:pt x="6679" y="5472"/>
                </a:cubicBezTo>
                <a:cubicBezTo>
                  <a:pt x="6665" y="5510"/>
                  <a:pt x="6693" y="5543"/>
                  <a:pt x="6730" y="5543"/>
                </a:cubicBezTo>
                <a:cubicBezTo>
                  <a:pt x="6757" y="5542"/>
                  <a:pt x="6783" y="5516"/>
                  <a:pt x="6829" y="5490"/>
                </a:cubicBezTo>
                <a:cubicBezTo>
                  <a:pt x="6788" y="5457"/>
                  <a:pt x="6766" y="5427"/>
                  <a:pt x="6740" y="5424"/>
                </a:cubicBezTo>
                <a:close/>
                <a:moveTo>
                  <a:pt x="6493" y="5422"/>
                </a:moveTo>
                <a:cubicBezTo>
                  <a:pt x="6454" y="5417"/>
                  <a:pt x="6426" y="5448"/>
                  <a:pt x="6434" y="5486"/>
                </a:cubicBezTo>
                <a:cubicBezTo>
                  <a:pt x="6439" y="5509"/>
                  <a:pt x="6470" y="5541"/>
                  <a:pt x="6490" y="5541"/>
                </a:cubicBezTo>
                <a:cubicBezTo>
                  <a:pt x="6515" y="5542"/>
                  <a:pt x="6541" y="5514"/>
                  <a:pt x="6587" y="5485"/>
                </a:cubicBezTo>
                <a:cubicBezTo>
                  <a:pt x="6542" y="5454"/>
                  <a:pt x="6519" y="5426"/>
                  <a:pt x="6493" y="5422"/>
                </a:cubicBezTo>
                <a:close/>
                <a:moveTo>
                  <a:pt x="21588" y="4007"/>
                </a:moveTo>
                <a:cubicBezTo>
                  <a:pt x="21595" y="3973"/>
                  <a:pt x="21552" y="3935"/>
                  <a:pt x="21521" y="3949"/>
                </a:cubicBezTo>
                <a:cubicBezTo>
                  <a:pt x="21498" y="3960"/>
                  <a:pt x="21472" y="3991"/>
                  <a:pt x="21472" y="4013"/>
                </a:cubicBezTo>
                <a:cubicBezTo>
                  <a:pt x="21472" y="4034"/>
                  <a:pt x="21503" y="4056"/>
                  <a:pt x="21533" y="4093"/>
                </a:cubicBezTo>
                <a:cubicBezTo>
                  <a:pt x="21559" y="4053"/>
                  <a:pt x="21582" y="4032"/>
                  <a:pt x="21588" y="4007"/>
                </a:cubicBezTo>
                <a:close/>
                <a:moveTo>
                  <a:pt x="21281" y="3951"/>
                </a:moveTo>
                <a:cubicBezTo>
                  <a:pt x="21259" y="3950"/>
                  <a:pt x="21227" y="3975"/>
                  <a:pt x="21216" y="3998"/>
                </a:cubicBezTo>
                <a:cubicBezTo>
                  <a:pt x="21201" y="4029"/>
                  <a:pt x="21236" y="4072"/>
                  <a:pt x="21271" y="4066"/>
                </a:cubicBezTo>
                <a:cubicBezTo>
                  <a:pt x="21296" y="4061"/>
                  <a:pt x="21318" y="4039"/>
                  <a:pt x="21359" y="4014"/>
                </a:cubicBezTo>
                <a:cubicBezTo>
                  <a:pt x="21323" y="3983"/>
                  <a:pt x="21302" y="3951"/>
                  <a:pt x="21281" y="3951"/>
                </a:cubicBezTo>
                <a:close/>
                <a:moveTo>
                  <a:pt x="21027" y="3950"/>
                </a:moveTo>
                <a:cubicBezTo>
                  <a:pt x="21005" y="3954"/>
                  <a:pt x="20977" y="3984"/>
                  <a:pt x="20970" y="4007"/>
                </a:cubicBezTo>
                <a:cubicBezTo>
                  <a:pt x="20960" y="4040"/>
                  <a:pt x="21004" y="4078"/>
                  <a:pt x="21036" y="4066"/>
                </a:cubicBezTo>
                <a:cubicBezTo>
                  <a:pt x="21060" y="4057"/>
                  <a:pt x="21078" y="4031"/>
                  <a:pt x="21114" y="3999"/>
                </a:cubicBezTo>
                <a:cubicBezTo>
                  <a:pt x="21073" y="3975"/>
                  <a:pt x="21048" y="3947"/>
                  <a:pt x="21027" y="3950"/>
                </a:cubicBezTo>
                <a:close/>
                <a:moveTo>
                  <a:pt x="10863" y="4008"/>
                </a:moveTo>
                <a:cubicBezTo>
                  <a:pt x="10862" y="4027"/>
                  <a:pt x="10894" y="4061"/>
                  <a:pt x="10916" y="4066"/>
                </a:cubicBezTo>
                <a:cubicBezTo>
                  <a:pt x="10955" y="4075"/>
                  <a:pt x="10985" y="4047"/>
                  <a:pt x="10980" y="4007"/>
                </a:cubicBezTo>
                <a:cubicBezTo>
                  <a:pt x="10977" y="3982"/>
                  <a:pt x="10953" y="3961"/>
                  <a:pt x="10926" y="3918"/>
                </a:cubicBezTo>
                <a:cubicBezTo>
                  <a:pt x="10895" y="3960"/>
                  <a:pt x="10865" y="3983"/>
                  <a:pt x="10863" y="4008"/>
                </a:cubicBezTo>
                <a:close/>
                <a:moveTo>
                  <a:pt x="10684" y="3948"/>
                </a:moveTo>
                <a:cubicBezTo>
                  <a:pt x="10646" y="3939"/>
                  <a:pt x="10613" y="3964"/>
                  <a:pt x="10618" y="4005"/>
                </a:cubicBezTo>
                <a:cubicBezTo>
                  <a:pt x="10621" y="4028"/>
                  <a:pt x="10650" y="4063"/>
                  <a:pt x="10669" y="4064"/>
                </a:cubicBezTo>
                <a:cubicBezTo>
                  <a:pt x="10695" y="4066"/>
                  <a:pt x="10721" y="4039"/>
                  <a:pt x="10766" y="4013"/>
                </a:cubicBezTo>
                <a:cubicBezTo>
                  <a:pt x="10727" y="3981"/>
                  <a:pt x="10708" y="3953"/>
                  <a:pt x="10684" y="3948"/>
                </a:cubicBezTo>
                <a:close/>
                <a:moveTo>
                  <a:pt x="10433" y="3948"/>
                </a:moveTo>
                <a:cubicBezTo>
                  <a:pt x="10393" y="3944"/>
                  <a:pt x="10364" y="3974"/>
                  <a:pt x="10374" y="4012"/>
                </a:cubicBezTo>
                <a:cubicBezTo>
                  <a:pt x="10379" y="4035"/>
                  <a:pt x="10413" y="4066"/>
                  <a:pt x="10433" y="4065"/>
                </a:cubicBezTo>
                <a:cubicBezTo>
                  <a:pt x="10458" y="4063"/>
                  <a:pt x="10481" y="4032"/>
                  <a:pt x="10522" y="4001"/>
                </a:cubicBezTo>
                <a:cubicBezTo>
                  <a:pt x="10479" y="3974"/>
                  <a:pt x="10457" y="3950"/>
                  <a:pt x="10433" y="3948"/>
                </a:cubicBezTo>
                <a:close/>
                <a:moveTo>
                  <a:pt x="10182" y="3948"/>
                </a:moveTo>
                <a:cubicBezTo>
                  <a:pt x="10160" y="3954"/>
                  <a:pt x="10130" y="3988"/>
                  <a:pt x="10131" y="4009"/>
                </a:cubicBezTo>
                <a:cubicBezTo>
                  <a:pt x="10131" y="4030"/>
                  <a:pt x="10166" y="4065"/>
                  <a:pt x="10186" y="4065"/>
                </a:cubicBezTo>
                <a:cubicBezTo>
                  <a:pt x="10211" y="4065"/>
                  <a:pt x="10236" y="4036"/>
                  <a:pt x="10254" y="4023"/>
                </a:cubicBezTo>
                <a:cubicBezTo>
                  <a:pt x="10246" y="3964"/>
                  <a:pt x="10220" y="3937"/>
                  <a:pt x="10182" y="3948"/>
                </a:cubicBezTo>
                <a:close/>
                <a:moveTo>
                  <a:pt x="9887" y="4008"/>
                </a:moveTo>
                <a:cubicBezTo>
                  <a:pt x="9885" y="4027"/>
                  <a:pt x="9918" y="4061"/>
                  <a:pt x="9940" y="4067"/>
                </a:cubicBezTo>
                <a:cubicBezTo>
                  <a:pt x="9979" y="4076"/>
                  <a:pt x="10009" y="4047"/>
                  <a:pt x="10005" y="4007"/>
                </a:cubicBezTo>
                <a:cubicBezTo>
                  <a:pt x="10002" y="3982"/>
                  <a:pt x="9977" y="3960"/>
                  <a:pt x="9950" y="3917"/>
                </a:cubicBezTo>
                <a:cubicBezTo>
                  <a:pt x="9919" y="3959"/>
                  <a:pt x="9888" y="3983"/>
                  <a:pt x="9887" y="4008"/>
                </a:cubicBezTo>
                <a:close/>
                <a:moveTo>
                  <a:pt x="9629" y="4007"/>
                </a:moveTo>
                <a:cubicBezTo>
                  <a:pt x="9625" y="4047"/>
                  <a:pt x="9654" y="4072"/>
                  <a:pt x="9695" y="4068"/>
                </a:cubicBezTo>
                <a:cubicBezTo>
                  <a:pt x="9736" y="4065"/>
                  <a:pt x="9760" y="4035"/>
                  <a:pt x="9748" y="3997"/>
                </a:cubicBezTo>
                <a:cubicBezTo>
                  <a:pt x="9741" y="3973"/>
                  <a:pt x="9713" y="3955"/>
                  <a:pt x="9682" y="3921"/>
                </a:cubicBezTo>
                <a:cubicBezTo>
                  <a:pt x="9657" y="3960"/>
                  <a:pt x="9632" y="3982"/>
                  <a:pt x="9629" y="4007"/>
                </a:cubicBezTo>
                <a:close/>
                <a:moveTo>
                  <a:pt x="9435" y="3950"/>
                </a:moveTo>
                <a:cubicBezTo>
                  <a:pt x="9416" y="3952"/>
                  <a:pt x="9386" y="3991"/>
                  <a:pt x="9388" y="4012"/>
                </a:cubicBezTo>
                <a:cubicBezTo>
                  <a:pt x="9389" y="4032"/>
                  <a:pt x="9425" y="4066"/>
                  <a:pt x="9445" y="4065"/>
                </a:cubicBezTo>
                <a:cubicBezTo>
                  <a:pt x="9470" y="4063"/>
                  <a:pt x="9493" y="4033"/>
                  <a:pt x="9539" y="3999"/>
                </a:cubicBezTo>
                <a:cubicBezTo>
                  <a:pt x="9488" y="3973"/>
                  <a:pt x="9460" y="3947"/>
                  <a:pt x="9435" y="3950"/>
                </a:cubicBezTo>
                <a:close/>
                <a:moveTo>
                  <a:pt x="8211" y="3948"/>
                </a:moveTo>
                <a:cubicBezTo>
                  <a:pt x="8191" y="3948"/>
                  <a:pt x="8159" y="3979"/>
                  <a:pt x="8154" y="4002"/>
                </a:cubicBezTo>
                <a:cubicBezTo>
                  <a:pt x="8145" y="4039"/>
                  <a:pt x="8172" y="4072"/>
                  <a:pt x="8211" y="4067"/>
                </a:cubicBezTo>
                <a:cubicBezTo>
                  <a:pt x="8237" y="4064"/>
                  <a:pt x="8261" y="4037"/>
                  <a:pt x="8307" y="4007"/>
                </a:cubicBezTo>
                <a:cubicBezTo>
                  <a:pt x="8261" y="3977"/>
                  <a:pt x="8236" y="3948"/>
                  <a:pt x="8211" y="3948"/>
                </a:cubicBezTo>
                <a:close/>
                <a:moveTo>
                  <a:pt x="14930" y="1780"/>
                </a:moveTo>
                <a:cubicBezTo>
                  <a:pt x="14929" y="1760"/>
                  <a:pt x="14894" y="1732"/>
                  <a:pt x="14871" y="1728"/>
                </a:cubicBezTo>
                <a:cubicBezTo>
                  <a:pt x="14832" y="1721"/>
                  <a:pt x="14803" y="1752"/>
                  <a:pt x="14811" y="1790"/>
                </a:cubicBezTo>
                <a:cubicBezTo>
                  <a:pt x="14817" y="1816"/>
                  <a:pt x="14846" y="1837"/>
                  <a:pt x="14879" y="1879"/>
                </a:cubicBezTo>
                <a:cubicBezTo>
                  <a:pt x="14905" y="1832"/>
                  <a:pt x="14932" y="1805"/>
                  <a:pt x="14930" y="1780"/>
                </a:cubicBezTo>
                <a:close/>
                <a:moveTo>
                  <a:pt x="23981" y="3705"/>
                </a:moveTo>
                <a:cubicBezTo>
                  <a:pt x="23962" y="3707"/>
                  <a:pt x="23934" y="3745"/>
                  <a:pt x="23932" y="3768"/>
                </a:cubicBezTo>
                <a:cubicBezTo>
                  <a:pt x="23929" y="3808"/>
                  <a:pt x="23963" y="3833"/>
                  <a:pt x="24002" y="3823"/>
                </a:cubicBezTo>
                <a:cubicBezTo>
                  <a:pt x="24026" y="3816"/>
                  <a:pt x="24044" y="3787"/>
                  <a:pt x="24081" y="3753"/>
                </a:cubicBezTo>
                <a:cubicBezTo>
                  <a:pt x="24035" y="3729"/>
                  <a:pt x="24007" y="3703"/>
                  <a:pt x="23981" y="3705"/>
                </a:cubicBezTo>
                <a:close/>
                <a:moveTo>
                  <a:pt x="23676" y="3754"/>
                </a:moveTo>
                <a:cubicBezTo>
                  <a:pt x="23666" y="3793"/>
                  <a:pt x="23692" y="3826"/>
                  <a:pt x="23732" y="3823"/>
                </a:cubicBezTo>
                <a:cubicBezTo>
                  <a:pt x="23756" y="3820"/>
                  <a:pt x="23793" y="3791"/>
                  <a:pt x="23794" y="3772"/>
                </a:cubicBezTo>
                <a:cubicBezTo>
                  <a:pt x="23796" y="3746"/>
                  <a:pt x="23769" y="3719"/>
                  <a:pt x="23744" y="3673"/>
                </a:cubicBezTo>
                <a:cubicBezTo>
                  <a:pt x="23710" y="3712"/>
                  <a:pt x="23682" y="3730"/>
                  <a:pt x="23676" y="3754"/>
                </a:cubicBezTo>
                <a:close/>
                <a:moveTo>
                  <a:pt x="23498" y="3703"/>
                </a:moveTo>
                <a:cubicBezTo>
                  <a:pt x="23458" y="3694"/>
                  <a:pt x="23431" y="3721"/>
                  <a:pt x="23430" y="3762"/>
                </a:cubicBezTo>
                <a:cubicBezTo>
                  <a:pt x="23430" y="3804"/>
                  <a:pt x="23457" y="3830"/>
                  <a:pt x="23496" y="3823"/>
                </a:cubicBezTo>
                <a:cubicBezTo>
                  <a:pt x="23521" y="3819"/>
                  <a:pt x="23541" y="3792"/>
                  <a:pt x="23579" y="3764"/>
                </a:cubicBezTo>
                <a:cubicBezTo>
                  <a:pt x="23542" y="3735"/>
                  <a:pt x="23522" y="3708"/>
                  <a:pt x="23498" y="3703"/>
                </a:cubicBezTo>
                <a:close/>
                <a:moveTo>
                  <a:pt x="23308" y="3765"/>
                </a:moveTo>
                <a:cubicBezTo>
                  <a:pt x="23314" y="3725"/>
                  <a:pt x="23286" y="3700"/>
                  <a:pt x="23245" y="3702"/>
                </a:cubicBezTo>
                <a:cubicBezTo>
                  <a:pt x="23203" y="3703"/>
                  <a:pt x="23180" y="3733"/>
                  <a:pt x="23189" y="3771"/>
                </a:cubicBezTo>
                <a:cubicBezTo>
                  <a:pt x="23195" y="3795"/>
                  <a:pt x="23222" y="3813"/>
                  <a:pt x="23252" y="3849"/>
                </a:cubicBezTo>
                <a:cubicBezTo>
                  <a:pt x="23279" y="3811"/>
                  <a:pt x="23304" y="3790"/>
                  <a:pt x="23308" y="3765"/>
                </a:cubicBezTo>
                <a:close/>
                <a:moveTo>
                  <a:pt x="23003" y="3705"/>
                </a:moveTo>
                <a:cubicBezTo>
                  <a:pt x="22983" y="3704"/>
                  <a:pt x="22950" y="3736"/>
                  <a:pt x="22945" y="3759"/>
                </a:cubicBezTo>
                <a:cubicBezTo>
                  <a:pt x="22936" y="3798"/>
                  <a:pt x="22965" y="3827"/>
                  <a:pt x="23005" y="3822"/>
                </a:cubicBezTo>
                <a:cubicBezTo>
                  <a:pt x="23029" y="3820"/>
                  <a:pt x="23051" y="3795"/>
                  <a:pt x="23093" y="3767"/>
                </a:cubicBezTo>
                <a:cubicBezTo>
                  <a:pt x="23051" y="3737"/>
                  <a:pt x="23028" y="3706"/>
                  <a:pt x="23003" y="3705"/>
                </a:cubicBezTo>
                <a:close/>
                <a:moveTo>
                  <a:pt x="22755" y="3705"/>
                </a:moveTo>
                <a:cubicBezTo>
                  <a:pt x="22736" y="3705"/>
                  <a:pt x="22702" y="3742"/>
                  <a:pt x="22702" y="3763"/>
                </a:cubicBezTo>
                <a:cubicBezTo>
                  <a:pt x="22702" y="3783"/>
                  <a:pt x="22735" y="3820"/>
                  <a:pt x="22754" y="3820"/>
                </a:cubicBezTo>
                <a:cubicBezTo>
                  <a:pt x="22780" y="3821"/>
                  <a:pt x="22805" y="3793"/>
                  <a:pt x="22855" y="3763"/>
                </a:cubicBezTo>
                <a:cubicBezTo>
                  <a:pt x="22806" y="3733"/>
                  <a:pt x="22780" y="3705"/>
                  <a:pt x="22755" y="3705"/>
                </a:cubicBezTo>
                <a:close/>
                <a:moveTo>
                  <a:pt x="22500" y="3822"/>
                </a:moveTo>
                <a:cubicBezTo>
                  <a:pt x="22539" y="3829"/>
                  <a:pt x="22570" y="3802"/>
                  <a:pt x="22564" y="3762"/>
                </a:cubicBezTo>
                <a:cubicBezTo>
                  <a:pt x="22560" y="3739"/>
                  <a:pt x="22528" y="3705"/>
                  <a:pt x="22509" y="3705"/>
                </a:cubicBezTo>
                <a:cubicBezTo>
                  <a:pt x="22484" y="3705"/>
                  <a:pt x="22459" y="3734"/>
                  <a:pt x="22415" y="3762"/>
                </a:cubicBezTo>
                <a:cubicBezTo>
                  <a:pt x="22456" y="3792"/>
                  <a:pt x="22476" y="3818"/>
                  <a:pt x="22500" y="3822"/>
                </a:cubicBezTo>
                <a:close/>
                <a:moveTo>
                  <a:pt x="22319" y="3766"/>
                </a:moveTo>
                <a:cubicBezTo>
                  <a:pt x="22325" y="3727"/>
                  <a:pt x="22298" y="3696"/>
                  <a:pt x="22259" y="3704"/>
                </a:cubicBezTo>
                <a:cubicBezTo>
                  <a:pt x="22236" y="3708"/>
                  <a:pt x="22202" y="3740"/>
                  <a:pt x="22203" y="3759"/>
                </a:cubicBezTo>
                <a:cubicBezTo>
                  <a:pt x="22203" y="3784"/>
                  <a:pt x="22232" y="3809"/>
                  <a:pt x="22261" y="3852"/>
                </a:cubicBezTo>
                <a:cubicBezTo>
                  <a:pt x="22290" y="3811"/>
                  <a:pt x="22315" y="3790"/>
                  <a:pt x="22319" y="3766"/>
                </a:cubicBezTo>
                <a:close/>
                <a:moveTo>
                  <a:pt x="22016" y="3705"/>
                </a:moveTo>
                <a:cubicBezTo>
                  <a:pt x="21997" y="3704"/>
                  <a:pt x="21961" y="3737"/>
                  <a:pt x="21959" y="3758"/>
                </a:cubicBezTo>
                <a:cubicBezTo>
                  <a:pt x="21957" y="3778"/>
                  <a:pt x="21987" y="3817"/>
                  <a:pt x="22006" y="3819"/>
                </a:cubicBezTo>
                <a:cubicBezTo>
                  <a:pt x="22031" y="3822"/>
                  <a:pt x="22059" y="3797"/>
                  <a:pt x="22110" y="3771"/>
                </a:cubicBezTo>
                <a:cubicBezTo>
                  <a:pt x="22064" y="3737"/>
                  <a:pt x="22041" y="3707"/>
                  <a:pt x="22016" y="3705"/>
                </a:cubicBezTo>
                <a:close/>
                <a:moveTo>
                  <a:pt x="21715" y="3772"/>
                </a:moveTo>
                <a:cubicBezTo>
                  <a:pt x="21716" y="3790"/>
                  <a:pt x="21753" y="3819"/>
                  <a:pt x="21776" y="3821"/>
                </a:cubicBezTo>
                <a:cubicBezTo>
                  <a:pt x="21816" y="3825"/>
                  <a:pt x="21840" y="3792"/>
                  <a:pt x="21831" y="3754"/>
                </a:cubicBezTo>
                <a:cubicBezTo>
                  <a:pt x="21825" y="3731"/>
                  <a:pt x="21798" y="3712"/>
                  <a:pt x="21765" y="3674"/>
                </a:cubicBezTo>
                <a:cubicBezTo>
                  <a:pt x="21740" y="3719"/>
                  <a:pt x="21714" y="3746"/>
                  <a:pt x="21715" y="3772"/>
                </a:cubicBezTo>
                <a:close/>
                <a:moveTo>
                  <a:pt x="21524" y="3822"/>
                </a:moveTo>
                <a:cubicBezTo>
                  <a:pt x="21563" y="3829"/>
                  <a:pt x="21594" y="3801"/>
                  <a:pt x="21587" y="3762"/>
                </a:cubicBezTo>
                <a:cubicBezTo>
                  <a:pt x="21583" y="3740"/>
                  <a:pt x="21552" y="3705"/>
                  <a:pt x="21533" y="3705"/>
                </a:cubicBezTo>
                <a:cubicBezTo>
                  <a:pt x="21508" y="3705"/>
                  <a:pt x="21483" y="3734"/>
                  <a:pt x="21440" y="3762"/>
                </a:cubicBezTo>
                <a:cubicBezTo>
                  <a:pt x="21480" y="3792"/>
                  <a:pt x="21500" y="3817"/>
                  <a:pt x="21524" y="3822"/>
                </a:cubicBezTo>
                <a:close/>
                <a:moveTo>
                  <a:pt x="21277" y="3704"/>
                </a:moveTo>
                <a:cubicBezTo>
                  <a:pt x="21245" y="3693"/>
                  <a:pt x="21204" y="3733"/>
                  <a:pt x="21215" y="3766"/>
                </a:cubicBezTo>
                <a:cubicBezTo>
                  <a:pt x="21223" y="3789"/>
                  <a:pt x="21252" y="3817"/>
                  <a:pt x="21274" y="3819"/>
                </a:cubicBezTo>
                <a:cubicBezTo>
                  <a:pt x="21295" y="3822"/>
                  <a:pt x="21320" y="3793"/>
                  <a:pt x="21359" y="3766"/>
                </a:cubicBezTo>
                <a:cubicBezTo>
                  <a:pt x="21321" y="3736"/>
                  <a:pt x="21302" y="3711"/>
                  <a:pt x="21277" y="3704"/>
                </a:cubicBezTo>
                <a:close/>
                <a:moveTo>
                  <a:pt x="21086" y="3761"/>
                </a:moveTo>
                <a:cubicBezTo>
                  <a:pt x="21082" y="3739"/>
                  <a:pt x="21052" y="3712"/>
                  <a:pt x="21028" y="3704"/>
                </a:cubicBezTo>
                <a:cubicBezTo>
                  <a:pt x="20996" y="3695"/>
                  <a:pt x="20958" y="3738"/>
                  <a:pt x="20970" y="3770"/>
                </a:cubicBezTo>
                <a:cubicBezTo>
                  <a:pt x="20979" y="3794"/>
                  <a:pt x="21005" y="3812"/>
                  <a:pt x="21037" y="3848"/>
                </a:cubicBezTo>
                <a:cubicBezTo>
                  <a:pt x="21061" y="3807"/>
                  <a:pt x="21089" y="3782"/>
                  <a:pt x="21086" y="3761"/>
                </a:cubicBezTo>
                <a:close/>
                <a:moveTo>
                  <a:pt x="14688" y="1784"/>
                </a:moveTo>
                <a:cubicBezTo>
                  <a:pt x="14691" y="1745"/>
                  <a:pt x="14659" y="1718"/>
                  <a:pt x="14621" y="1728"/>
                </a:cubicBezTo>
                <a:cubicBezTo>
                  <a:pt x="14599" y="1734"/>
                  <a:pt x="14567" y="1766"/>
                  <a:pt x="14568" y="1786"/>
                </a:cubicBezTo>
                <a:cubicBezTo>
                  <a:pt x="14569" y="1811"/>
                  <a:pt x="14598" y="1835"/>
                  <a:pt x="14629" y="1879"/>
                </a:cubicBezTo>
                <a:cubicBezTo>
                  <a:pt x="14658" y="1834"/>
                  <a:pt x="14685" y="1810"/>
                  <a:pt x="14688" y="1784"/>
                </a:cubicBezTo>
                <a:close/>
                <a:moveTo>
                  <a:pt x="22026" y="2715"/>
                </a:moveTo>
                <a:cubicBezTo>
                  <a:pt x="21987" y="2706"/>
                  <a:pt x="21953" y="2731"/>
                  <a:pt x="21957" y="2771"/>
                </a:cubicBezTo>
                <a:cubicBezTo>
                  <a:pt x="21959" y="2795"/>
                  <a:pt x="21988" y="2832"/>
                  <a:pt x="22007" y="2834"/>
                </a:cubicBezTo>
                <a:cubicBezTo>
                  <a:pt x="22033" y="2835"/>
                  <a:pt x="22060" y="2809"/>
                  <a:pt x="22106" y="2784"/>
                </a:cubicBezTo>
                <a:cubicBezTo>
                  <a:pt x="22068" y="2750"/>
                  <a:pt x="22050" y="2722"/>
                  <a:pt x="22026" y="2715"/>
                </a:cubicBezTo>
                <a:close/>
                <a:moveTo>
                  <a:pt x="22264" y="2715"/>
                </a:moveTo>
                <a:cubicBezTo>
                  <a:pt x="22224" y="2709"/>
                  <a:pt x="22197" y="2736"/>
                  <a:pt x="22199" y="2778"/>
                </a:cubicBezTo>
                <a:cubicBezTo>
                  <a:pt x="22200" y="2819"/>
                  <a:pt x="22228" y="2845"/>
                  <a:pt x="22268" y="2835"/>
                </a:cubicBezTo>
                <a:cubicBezTo>
                  <a:pt x="22292" y="2830"/>
                  <a:pt x="22311" y="2802"/>
                  <a:pt x="22347" y="2772"/>
                </a:cubicBezTo>
                <a:cubicBezTo>
                  <a:pt x="22309" y="2745"/>
                  <a:pt x="22288" y="2719"/>
                  <a:pt x="22264" y="2715"/>
                </a:cubicBezTo>
                <a:close/>
                <a:moveTo>
                  <a:pt x="22446" y="2772"/>
                </a:moveTo>
                <a:cubicBezTo>
                  <a:pt x="22439" y="2812"/>
                  <a:pt x="22467" y="2842"/>
                  <a:pt x="22506" y="2834"/>
                </a:cubicBezTo>
                <a:cubicBezTo>
                  <a:pt x="22529" y="2830"/>
                  <a:pt x="22563" y="2798"/>
                  <a:pt x="22562" y="2779"/>
                </a:cubicBezTo>
                <a:cubicBezTo>
                  <a:pt x="22562" y="2754"/>
                  <a:pt x="22533" y="2730"/>
                  <a:pt x="22504" y="2687"/>
                </a:cubicBezTo>
                <a:cubicBezTo>
                  <a:pt x="22475" y="2728"/>
                  <a:pt x="22449" y="2748"/>
                  <a:pt x="22446" y="2772"/>
                </a:cubicBezTo>
                <a:close/>
                <a:moveTo>
                  <a:pt x="22818" y="2771"/>
                </a:moveTo>
                <a:cubicBezTo>
                  <a:pt x="22818" y="2752"/>
                  <a:pt x="22782" y="2717"/>
                  <a:pt x="22762" y="2717"/>
                </a:cubicBezTo>
                <a:cubicBezTo>
                  <a:pt x="22741" y="2717"/>
                  <a:pt x="22707" y="2746"/>
                  <a:pt x="22701" y="2769"/>
                </a:cubicBezTo>
                <a:cubicBezTo>
                  <a:pt x="22690" y="2807"/>
                  <a:pt x="22717" y="2833"/>
                  <a:pt x="22777" y="2841"/>
                </a:cubicBezTo>
                <a:cubicBezTo>
                  <a:pt x="22789" y="2822"/>
                  <a:pt x="22818" y="2797"/>
                  <a:pt x="22818" y="2771"/>
                </a:cubicBezTo>
                <a:close/>
                <a:moveTo>
                  <a:pt x="8398" y="4252"/>
                </a:moveTo>
                <a:cubicBezTo>
                  <a:pt x="8392" y="4291"/>
                  <a:pt x="8424" y="4319"/>
                  <a:pt x="8461" y="4311"/>
                </a:cubicBezTo>
                <a:cubicBezTo>
                  <a:pt x="8484" y="4306"/>
                  <a:pt x="8516" y="4275"/>
                  <a:pt x="8517" y="4255"/>
                </a:cubicBezTo>
                <a:cubicBezTo>
                  <a:pt x="8517" y="4230"/>
                  <a:pt x="8489" y="4205"/>
                  <a:pt x="8460" y="4158"/>
                </a:cubicBezTo>
                <a:cubicBezTo>
                  <a:pt x="8429" y="4203"/>
                  <a:pt x="8401" y="4226"/>
                  <a:pt x="8398" y="4252"/>
                </a:cubicBezTo>
                <a:close/>
                <a:moveTo>
                  <a:pt x="8155" y="4252"/>
                </a:moveTo>
                <a:cubicBezTo>
                  <a:pt x="8154" y="4272"/>
                  <a:pt x="8185" y="4305"/>
                  <a:pt x="8207" y="4311"/>
                </a:cubicBezTo>
                <a:cubicBezTo>
                  <a:pt x="8244" y="4321"/>
                  <a:pt x="8278" y="4295"/>
                  <a:pt x="8274" y="4256"/>
                </a:cubicBezTo>
                <a:cubicBezTo>
                  <a:pt x="8272" y="4229"/>
                  <a:pt x="8246" y="4205"/>
                  <a:pt x="8217" y="4158"/>
                </a:cubicBezTo>
                <a:cubicBezTo>
                  <a:pt x="8185" y="4203"/>
                  <a:pt x="8156" y="4227"/>
                  <a:pt x="8155" y="4252"/>
                </a:cubicBezTo>
                <a:close/>
                <a:moveTo>
                  <a:pt x="7910" y="4254"/>
                </a:moveTo>
                <a:cubicBezTo>
                  <a:pt x="7905" y="4293"/>
                  <a:pt x="7937" y="4320"/>
                  <a:pt x="7974" y="4311"/>
                </a:cubicBezTo>
                <a:cubicBezTo>
                  <a:pt x="7997" y="4306"/>
                  <a:pt x="8029" y="4274"/>
                  <a:pt x="8029" y="4254"/>
                </a:cubicBezTo>
                <a:cubicBezTo>
                  <a:pt x="8029" y="4229"/>
                  <a:pt x="8000" y="4204"/>
                  <a:pt x="7970" y="4158"/>
                </a:cubicBezTo>
                <a:cubicBezTo>
                  <a:pt x="7940" y="4204"/>
                  <a:pt x="7913" y="4227"/>
                  <a:pt x="7910" y="4254"/>
                </a:cubicBezTo>
                <a:close/>
                <a:moveTo>
                  <a:pt x="7733" y="4312"/>
                </a:moveTo>
                <a:cubicBezTo>
                  <a:pt x="7770" y="4313"/>
                  <a:pt x="7798" y="4280"/>
                  <a:pt x="7786" y="4242"/>
                </a:cubicBezTo>
                <a:cubicBezTo>
                  <a:pt x="7779" y="4220"/>
                  <a:pt x="7745" y="4190"/>
                  <a:pt x="7725" y="4192"/>
                </a:cubicBezTo>
                <a:cubicBezTo>
                  <a:pt x="7700" y="4194"/>
                  <a:pt x="7677" y="4224"/>
                  <a:pt x="7635" y="4257"/>
                </a:cubicBezTo>
                <a:cubicBezTo>
                  <a:pt x="7681" y="4284"/>
                  <a:pt x="7707" y="4311"/>
                  <a:pt x="7733" y="4312"/>
                </a:cubicBezTo>
                <a:close/>
                <a:moveTo>
                  <a:pt x="3524" y="4191"/>
                </a:moveTo>
                <a:cubicBezTo>
                  <a:pt x="3486" y="4189"/>
                  <a:pt x="3459" y="4223"/>
                  <a:pt x="3472" y="4260"/>
                </a:cubicBezTo>
                <a:cubicBezTo>
                  <a:pt x="3479" y="4282"/>
                  <a:pt x="3514" y="4312"/>
                  <a:pt x="3533" y="4310"/>
                </a:cubicBezTo>
                <a:cubicBezTo>
                  <a:pt x="3558" y="4307"/>
                  <a:pt x="3581" y="4277"/>
                  <a:pt x="3623" y="4245"/>
                </a:cubicBezTo>
                <a:cubicBezTo>
                  <a:pt x="3577" y="4218"/>
                  <a:pt x="3551" y="4192"/>
                  <a:pt x="3524" y="4191"/>
                </a:cubicBezTo>
                <a:close/>
                <a:moveTo>
                  <a:pt x="12903" y="2716"/>
                </a:moveTo>
                <a:cubicBezTo>
                  <a:pt x="12865" y="2707"/>
                  <a:pt x="12831" y="2732"/>
                  <a:pt x="12837" y="2773"/>
                </a:cubicBezTo>
                <a:cubicBezTo>
                  <a:pt x="12840" y="2796"/>
                  <a:pt x="12869" y="2833"/>
                  <a:pt x="12888" y="2834"/>
                </a:cubicBezTo>
                <a:cubicBezTo>
                  <a:pt x="12914" y="2835"/>
                  <a:pt x="12940" y="2807"/>
                  <a:pt x="12985" y="2781"/>
                </a:cubicBezTo>
                <a:cubicBezTo>
                  <a:pt x="12946" y="2749"/>
                  <a:pt x="12927" y="2721"/>
                  <a:pt x="12903" y="2716"/>
                </a:cubicBezTo>
                <a:close/>
                <a:moveTo>
                  <a:pt x="13132" y="2716"/>
                </a:moveTo>
                <a:cubicBezTo>
                  <a:pt x="13109" y="2723"/>
                  <a:pt x="13081" y="2758"/>
                  <a:pt x="13082" y="2779"/>
                </a:cubicBezTo>
                <a:cubicBezTo>
                  <a:pt x="13083" y="2799"/>
                  <a:pt x="13118" y="2834"/>
                  <a:pt x="13138" y="2834"/>
                </a:cubicBezTo>
                <a:cubicBezTo>
                  <a:pt x="13163" y="2833"/>
                  <a:pt x="13187" y="2803"/>
                  <a:pt x="13206" y="2790"/>
                </a:cubicBezTo>
                <a:cubicBezTo>
                  <a:pt x="13196" y="2731"/>
                  <a:pt x="13169" y="2705"/>
                  <a:pt x="13132" y="2716"/>
                </a:cubicBezTo>
                <a:close/>
                <a:moveTo>
                  <a:pt x="13390" y="2719"/>
                </a:moveTo>
                <a:cubicBezTo>
                  <a:pt x="13371" y="2719"/>
                  <a:pt x="13339" y="2756"/>
                  <a:pt x="13339" y="2776"/>
                </a:cubicBezTo>
                <a:cubicBezTo>
                  <a:pt x="13339" y="2797"/>
                  <a:pt x="13372" y="2833"/>
                  <a:pt x="13391" y="2833"/>
                </a:cubicBezTo>
                <a:cubicBezTo>
                  <a:pt x="13416" y="2833"/>
                  <a:pt x="13441" y="2805"/>
                  <a:pt x="13489" y="2775"/>
                </a:cubicBezTo>
                <a:cubicBezTo>
                  <a:pt x="13441" y="2746"/>
                  <a:pt x="13415" y="2718"/>
                  <a:pt x="13390" y="2719"/>
                </a:cubicBezTo>
                <a:close/>
                <a:moveTo>
                  <a:pt x="19560" y="2719"/>
                </a:moveTo>
                <a:cubicBezTo>
                  <a:pt x="19538" y="2719"/>
                  <a:pt x="19506" y="2745"/>
                  <a:pt x="19496" y="2767"/>
                </a:cubicBezTo>
                <a:cubicBezTo>
                  <a:pt x="19481" y="2799"/>
                  <a:pt x="19519" y="2842"/>
                  <a:pt x="19553" y="2834"/>
                </a:cubicBezTo>
                <a:cubicBezTo>
                  <a:pt x="19578" y="2829"/>
                  <a:pt x="19599" y="2806"/>
                  <a:pt x="19639" y="2780"/>
                </a:cubicBezTo>
                <a:cubicBezTo>
                  <a:pt x="19603" y="2750"/>
                  <a:pt x="19581" y="2719"/>
                  <a:pt x="19560" y="2719"/>
                </a:cubicBezTo>
                <a:close/>
                <a:moveTo>
                  <a:pt x="6501" y="1853"/>
                </a:moveTo>
                <a:cubicBezTo>
                  <a:pt x="6550" y="1842"/>
                  <a:pt x="6570" y="1810"/>
                  <a:pt x="6548" y="1753"/>
                </a:cubicBezTo>
                <a:cubicBezTo>
                  <a:pt x="6514" y="1751"/>
                  <a:pt x="6481" y="1750"/>
                  <a:pt x="6439" y="1748"/>
                </a:cubicBezTo>
                <a:cubicBezTo>
                  <a:pt x="6440" y="1830"/>
                  <a:pt x="6460" y="1862"/>
                  <a:pt x="6501" y="1853"/>
                </a:cubicBezTo>
                <a:close/>
                <a:moveTo>
                  <a:pt x="19805" y="2717"/>
                </a:moveTo>
                <a:cubicBezTo>
                  <a:pt x="19766" y="2708"/>
                  <a:pt x="19733" y="2733"/>
                  <a:pt x="19739" y="2773"/>
                </a:cubicBezTo>
                <a:cubicBezTo>
                  <a:pt x="19742" y="2796"/>
                  <a:pt x="19771" y="2832"/>
                  <a:pt x="19790" y="2833"/>
                </a:cubicBezTo>
                <a:cubicBezTo>
                  <a:pt x="19815" y="2834"/>
                  <a:pt x="19841" y="2807"/>
                  <a:pt x="19885" y="2781"/>
                </a:cubicBezTo>
                <a:cubicBezTo>
                  <a:pt x="19847" y="2749"/>
                  <a:pt x="19828" y="2722"/>
                  <a:pt x="19805" y="2717"/>
                </a:cubicBezTo>
                <a:close/>
                <a:moveTo>
                  <a:pt x="20035" y="2719"/>
                </a:moveTo>
                <a:cubicBezTo>
                  <a:pt x="20016" y="2719"/>
                  <a:pt x="19984" y="2756"/>
                  <a:pt x="19984" y="2776"/>
                </a:cubicBezTo>
                <a:cubicBezTo>
                  <a:pt x="19985" y="2797"/>
                  <a:pt x="20018" y="2833"/>
                  <a:pt x="20037" y="2833"/>
                </a:cubicBezTo>
                <a:cubicBezTo>
                  <a:pt x="20062" y="2833"/>
                  <a:pt x="20087" y="2805"/>
                  <a:pt x="20135" y="2774"/>
                </a:cubicBezTo>
                <a:cubicBezTo>
                  <a:pt x="20086" y="2745"/>
                  <a:pt x="20060" y="2718"/>
                  <a:pt x="20035" y="2719"/>
                </a:cubicBezTo>
                <a:close/>
                <a:moveTo>
                  <a:pt x="27680" y="1741"/>
                </a:moveTo>
                <a:cubicBezTo>
                  <a:pt x="27661" y="1742"/>
                  <a:pt x="27631" y="1775"/>
                  <a:pt x="27626" y="1798"/>
                </a:cubicBezTo>
                <a:cubicBezTo>
                  <a:pt x="27619" y="1835"/>
                  <a:pt x="27647" y="1867"/>
                  <a:pt x="27686" y="1860"/>
                </a:cubicBezTo>
                <a:cubicBezTo>
                  <a:pt x="27713" y="1855"/>
                  <a:pt x="27735" y="1827"/>
                  <a:pt x="27779" y="1794"/>
                </a:cubicBezTo>
                <a:cubicBezTo>
                  <a:pt x="27732" y="1767"/>
                  <a:pt x="27705" y="1740"/>
                  <a:pt x="27680" y="1741"/>
                </a:cubicBezTo>
                <a:close/>
                <a:moveTo>
                  <a:pt x="15173" y="1782"/>
                </a:moveTo>
                <a:cubicBezTo>
                  <a:pt x="15173" y="1763"/>
                  <a:pt x="15138" y="1732"/>
                  <a:pt x="15115" y="1729"/>
                </a:cubicBezTo>
                <a:cubicBezTo>
                  <a:pt x="15075" y="1723"/>
                  <a:pt x="15049" y="1754"/>
                  <a:pt x="15056" y="1793"/>
                </a:cubicBezTo>
                <a:cubicBezTo>
                  <a:pt x="15061" y="1817"/>
                  <a:pt x="15087" y="1837"/>
                  <a:pt x="15118" y="1877"/>
                </a:cubicBezTo>
                <a:cubicBezTo>
                  <a:pt x="15145" y="1833"/>
                  <a:pt x="15173" y="1807"/>
                  <a:pt x="15173" y="1782"/>
                </a:cubicBezTo>
                <a:close/>
                <a:moveTo>
                  <a:pt x="21034" y="2719"/>
                </a:moveTo>
                <a:cubicBezTo>
                  <a:pt x="21012" y="2720"/>
                  <a:pt x="20981" y="2746"/>
                  <a:pt x="20970" y="2768"/>
                </a:cubicBezTo>
                <a:cubicBezTo>
                  <a:pt x="20956" y="2799"/>
                  <a:pt x="20995" y="2842"/>
                  <a:pt x="21029" y="2835"/>
                </a:cubicBezTo>
                <a:cubicBezTo>
                  <a:pt x="21054" y="2829"/>
                  <a:pt x="21075" y="2806"/>
                  <a:pt x="21115" y="2779"/>
                </a:cubicBezTo>
                <a:cubicBezTo>
                  <a:pt x="21077" y="2749"/>
                  <a:pt x="21055" y="2718"/>
                  <a:pt x="21034" y="2719"/>
                </a:cubicBezTo>
                <a:close/>
                <a:moveTo>
                  <a:pt x="21330" y="2765"/>
                </a:moveTo>
                <a:cubicBezTo>
                  <a:pt x="21328" y="2746"/>
                  <a:pt x="21291" y="2719"/>
                  <a:pt x="21268" y="2717"/>
                </a:cubicBezTo>
                <a:cubicBezTo>
                  <a:pt x="21228" y="2714"/>
                  <a:pt x="21203" y="2747"/>
                  <a:pt x="21214" y="2786"/>
                </a:cubicBezTo>
                <a:cubicBezTo>
                  <a:pt x="21221" y="2809"/>
                  <a:pt x="21249" y="2827"/>
                  <a:pt x="21283" y="2864"/>
                </a:cubicBezTo>
                <a:cubicBezTo>
                  <a:pt x="21307" y="2818"/>
                  <a:pt x="21333" y="2791"/>
                  <a:pt x="21330" y="2765"/>
                </a:cubicBezTo>
                <a:close/>
                <a:moveTo>
                  <a:pt x="21586" y="2765"/>
                </a:moveTo>
                <a:cubicBezTo>
                  <a:pt x="21584" y="2746"/>
                  <a:pt x="21547" y="2719"/>
                  <a:pt x="21523" y="2717"/>
                </a:cubicBezTo>
                <a:cubicBezTo>
                  <a:pt x="21483" y="2714"/>
                  <a:pt x="21459" y="2747"/>
                  <a:pt x="21470" y="2786"/>
                </a:cubicBezTo>
                <a:cubicBezTo>
                  <a:pt x="21476" y="2809"/>
                  <a:pt x="21504" y="2827"/>
                  <a:pt x="21538" y="2864"/>
                </a:cubicBezTo>
                <a:cubicBezTo>
                  <a:pt x="21562" y="2818"/>
                  <a:pt x="21588" y="2791"/>
                  <a:pt x="21586" y="2765"/>
                </a:cubicBezTo>
                <a:close/>
                <a:moveTo>
                  <a:pt x="21714" y="2782"/>
                </a:moveTo>
                <a:cubicBezTo>
                  <a:pt x="21714" y="2800"/>
                  <a:pt x="21750" y="2831"/>
                  <a:pt x="21773" y="2835"/>
                </a:cubicBezTo>
                <a:cubicBezTo>
                  <a:pt x="21813" y="2841"/>
                  <a:pt x="21840" y="2809"/>
                  <a:pt x="21832" y="2770"/>
                </a:cubicBezTo>
                <a:cubicBezTo>
                  <a:pt x="21827" y="2746"/>
                  <a:pt x="21800" y="2726"/>
                  <a:pt x="21770" y="2686"/>
                </a:cubicBezTo>
                <a:cubicBezTo>
                  <a:pt x="21742" y="2730"/>
                  <a:pt x="21714" y="2756"/>
                  <a:pt x="21714" y="2782"/>
                </a:cubicBezTo>
                <a:close/>
                <a:moveTo>
                  <a:pt x="24421" y="4025"/>
                </a:moveTo>
                <a:cubicBezTo>
                  <a:pt x="24422" y="4044"/>
                  <a:pt x="24459" y="4077"/>
                  <a:pt x="24480" y="4077"/>
                </a:cubicBezTo>
                <a:cubicBezTo>
                  <a:pt x="24501" y="4077"/>
                  <a:pt x="24537" y="4043"/>
                  <a:pt x="24538" y="4024"/>
                </a:cubicBezTo>
                <a:cubicBezTo>
                  <a:pt x="24538" y="3998"/>
                  <a:pt x="24510" y="3972"/>
                  <a:pt x="24479" y="3923"/>
                </a:cubicBezTo>
                <a:cubicBezTo>
                  <a:pt x="24449" y="3973"/>
                  <a:pt x="24420" y="3999"/>
                  <a:pt x="24421" y="4025"/>
                </a:cubicBezTo>
                <a:close/>
                <a:moveTo>
                  <a:pt x="24225" y="3961"/>
                </a:moveTo>
                <a:cubicBezTo>
                  <a:pt x="24206" y="3962"/>
                  <a:pt x="24178" y="4000"/>
                  <a:pt x="24176" y="4024"/>
                </a:cubicBezTo>
                <a:cubicBezTo>
                  <a:pt x="24173" y="4064"/>
                  <a:pt x="24207" y="4089"/>
                  <a:pt x="24245" y="4078"/>
                </a:cubicBezTo>
                <a:cubicBezTo>
                  <a:pt x="24269" y="4071"/>
                  <a:pt x="24287" y="4043"/>
                  <a:pt x="24325" y="4009"/>
                </a:cubicBezTo>
                <a:cubicBezTo>
                  <a:pt x="24279" y="3985"/>
                  <a:pt x="24251" y="3959"/>
                  <a:pt x="24225" y="3961"/>
                </a:cubicBezTo>
                <a:close/>
                <a:moveTo>
                  <a:pt x="23998" y="3946"/>
                </a:moveTo>
                <a:cubicBezTo>
                  <a:pt x="23960" y="3939"/>
                  <a:pt x="23926" y="3965"/>
                  <a:pt x="23932" y="4005"/>
                </a:cubicBezTo>
                <a:cubicBezTo>
                  <a:pt x="23935" y="4029"/>
                  <a:pt x="23965" y="4064"/>
                  <a:pt x="23985" y="4065"/>
                </a:cubicBezTo>
                <a:cubicBezTo>
                  <a:pt x="24010" y="4066"/>
                  <a:pt x="24037" y="4039"/>
                  <a:pt x="24082" y="4012"/>
                </a:cubicBezTo>
                <a:cubicBezTo>
                  <a:pt x="24042" y="3979"/>
                  <a:pt x="24022" y="3951"/>
                  <a:pt x="23998" y="3946"/>
                </a:cubicBezTo>
                <a:close/>
                <a:moveTo>
                  <a:pt x="23676" y="4005"/>
                </a:moveTo>
                <a:cubicBezTo>
                  <a:pt x="23671" y="4045"/>
                  <a:pt x="23698" y="4072"/>
                  <a:pt x="23740" y="4069"/>
                </a:cubicBezTo>
                <a:cubicBezTo>
                  <a:pt x="23781" y="4066"/>
                  <a:pt x="23806" y="4037"/>
                  <a:pt x="23796" y="3998"/>
                </a:cubicBezTo>
                <a:cubicBezTo>
                  <a:pt x="23790" y="3974"/>
                  <a:pt x="23761" y="3956"/>
                  <a:pt x="23730" y="3921"/>
                </a:cubicBezTo>
                <a:cubicBezTo>
                  <a:pt x="23704" y="3959"/>
                  <a:pt x="23679" y="3981"/>
                  <a:pt x="23676" y="4005"/>
                </a:cubicBezTo>
                <a:close/>
                <a:moveTo>
                  <a:pt x="23493" y="3948"/>
                </a:moveTo>
                <a:cubicBezTo>
                  <a:pt x="23454" y="3942"/>
                  <a:pt x="23428" y="3970"/>
                  <a:pt x="23431" y="4011"/>
                </a:cubicBezTo>
                <a:cubicBezTo>
                  <a:pt x="23433" y="4051"/>
                  <a:pt x="23462" y="4077"/>
                  <a:pt x="23501" y="4066"/>
                </a:cubicBezTo>
                <a:cubicBezTo>
                  <a:pt x="23524" y="4060"/>
                  <a:pt x="23543" y="4032"/>
                  <a:pt x="23577" y="4001"/>
                </a:cubicBezTo>
                <a:cubicBezTo>
                  <a:pt x="23539" y="3976"/>
                  <a:pt x="23518" y="3951"/>
                  <a:pt x="23493" y="3948"/>
                </a:cubicBezTo>
                <a:close/>
                <a:moveTo>
                  <a:pt x="23242" y="3949"/>
                </a:moveTo>
                <a:cubicBezTo>
                  <a:pt x="23223" y="3950"/>
                  <a:pt x="23190" y="3987"/>
                  <a:pt x="23190" y="4008"/>
                </a:cubicBezTo>
                <a:cubicBezTo>
                  <a:pt x="23190" y="4028"/>
                  <a:pt x="23224" y="4064"/>
                  <a:pt x="23243" y="4065"/>
                </a:cubicBezTo>
                <a:cubicBezTo>
                  <a:pt x="23268" y="4065"/>
                  <a:pt x="23294" y="4037"/>
                  <a:pt x="23343" y="4006"/>
                </a:cubicBezTo>
                <a:cubicBezTo>
                  <a:pt x="23293" y="3977"/>
                  <a:pt x="23267" y="3949"/>
                  <a:pt x="23242" y="3949"/>
                </a:cubicBezTo>
                <a:close/>
                <a:moveTo>
                  <a:pt x="23012" y="3948"/>
                </a:moveTo>
                <a:cubicBezTo>
                  <a:pt x="22973" y="3939"/>
                  <a:pt x="22940" y="3964"/>
                  <a:pt x="22945" y="4004"/>
                </a:cubicBezTo>
                <a:cubicBezTo>
                  <a:pt x="22948" y="4027"/>
                  <a:pt x="22977" y="4064"/>
                  <a:pt x="22996" y="4065"/>
                </a:cubicBezTo>
                <a:cubicBezTo>
                  <a:pt x="23021" y="4066"/>
                  <a:pt x="23048" y="4039"/>
                  <a:pt x="23092" y="4013"/>
                </a:cubicBezTo>
                <a:cubicBezTo>
                  <a:pt x="23054" y="3981"/>
                  <a:pt x="23036" y="3954"/>
                  <a:pt x="23012" y="3948"/>
                </a:cubicBezTo>
                <a:close/>
                <a:moveTo>
                  <a:pt x="22753" y="3950"/>
                </a:moveTo>
                <a:cubicBezTo>
                  <a:pt x="22734" y="3951"/>
                  <a:pt x="22702" y="3989"/>
                  <a:pt x="22703" y="4009"/>
                </a:cubicBezTo>
                <a:cubicBezTo>
                  <a:pt x="22704" y="4029"/>
                  <a:pt x="22738" y="4065"/>
                  <a:pt x="22757" y="4064"/>
                </a:cubicBezTo>
                <a:cubicBezTo>
                  <a:pt x="22782" y="4064"/>
                  <a:pt x="22806" y="4035"/>
                  <a:pt x="22854" y="4004"/>
                </a:cubicBezTo>
                <a:cubicBezTo>
                  <a:pt x="22804" y="3976"/>
                  <a:pt x="22778" y="3949"/>
                  <a:pt x="22753" y="3950"/>
                </a:cubicBezTo>
                <a:close/>
                <a:moveTo>
                  <a:pt x="22446" y="4007"/>
                </a:moveTo>
                <a:cubicBezTo>
                  <a:pt x="22442" y="4047"/>
                  <a:pt x="22471" y="4075"/>
                  <a:pt x="22510" y="4066"/>
                </a:cubicBezTo>
                <a:cubicBezTo>
                  <a:pt x="22532" y="4060"/>
                  <a:pt x="22563" y="4026"/>
                  <a:pt x="22562" y="4007"/>
                </a:cubicBezTo>
                <a:cubicBezTo>
                  <a:pt x="22560" y="3982"/>
                  <a:pt x="22530" y="3960"/>
                  <a:pt x="22498" y="3919"/>
                </a:cubicBezTo>
                <a:cubicBezTo>
                  <a:pt x="22472" y="3961"/>
                  <a:pt x="22448" y="3983"/>
                  <a:pt x="22446" y="4007"/>
                </a:cubicBezTo>
                <a:close/>
                <a:moveTo>
                  <a:pt x="22317" y="3999"/>
                </a:moveTo>
                <a:cubicBezTo>
                  <a:pt x="22316" y="3980"/>
                  <a:pt x="22278" y="3949"/>
                  <a:pt x="22258" y="3950"/>
                </a:cubicBezTo>
                <a:cubicBezTo>
                  <a:pt x="22237" y="3951"/>
                  <a:pt x="22203" y="3985"/>
                  <a:pt x="22203" y="4004"/>
                </a:cubicBezTo>
                <a:cubicBezTo>
                  <a:pt x="22204" y="4029"/>
                  <a:pt x="22232" y="4053"/>
                  <a:pt x="22265" y="4101"/>
                </a:cubicBezTo>
                <a:cubicBezTo>
                  <a:pt x="22292" y="4051"/>
                  <a:pt x="22319" y="4024"/>
                  <a:pt x="22317" y="3999"/>
                </a:cubicBezTo>
                <a:close/>
                <a:moveTo>
                  <a:pt x="22006" y="3951"/>
                </a:moveTo>
                <a:cubicBezTo>
                  <a:pt x="21987" y="3953"/>
                  <a:pt x="21957" y="3992"/>
                  <a:pt x="21959" y="4012"/>
                </a:cubicBezTo>
                <a:cubicBezTo>
                  <a:pt x="21961" y="4033"/>
                  <a:pt x="21997" y="4066"/>
                  <a:pt x="22016" y="4065"/>
                </a:cubicBezTo>
                <a:cubicBezTo>
                  <a:pt x="22041" y="4063"/>
                  <a:pt x="22064" y="4033"/>
                  <a:pt x="22110" y="3998"/>
                </a:cubicBezTo>
                <a:cubicBezTo>
                  <a:pt x="22059" y="3973"/>
                  <a:pt x="22031" y="3948"/>
                  <a:pt x="22006" y="3951"/>
                </a:cubicBezTo>
                <a:close/>
                <a:moveTo>
                  <a:pt x="21774" y="3950"/>
                </a:moveTo>
                <a:cubicBezTo>
                  <a:pt x="21752" y="3953"/>
                  <a:pt x="21723" y="3980"/>
                  <a:pt x="21714" y="4004"/>
                </a:cubicBezTo>
                <a:cubicBezTo>
                  <a:pt x="21702" y="4035"/>
                  <a:pt x="21743" y="4076"/>
                  <a:pt x="21776" y="4066"/>
                </a:cubicBezTo>
                <a:cubicBezTo>
                  <a:pt x="21800" y="4058"/>
                  <a:pt x="21820" y="4034"/>
                  <a:pt x="21859" y="4005"/>
                </a:cubicBezTo>
                <a:cubicBezTo>
                  <a:pt x="21819" y="3978"/>
                  <a:pt x="21795" y="3948"/>
                  <a:pt x="21774" y="3950"/>
                </a:cubicBezTo>
                <a:close/>
                <a:moveTo>
                  <a:pt x="23064" y="3278"/>
                </a:moveTo>
                <a:cubicBezTo>
                  <a:pt x="23070" y="3239"/>
                  <a:pt x="23043" y="3212"/>
                  <a:pt x="23002" y="3213"/>
                </a:cubicBezTo>
                <a:cubicBezTo>
                  <a:pt x="22960" y="3215"/>
                  <a:pt x="22935" y="3243"/>
                  <a:pt x="22944" y="3282"/>
                </a:cubicBezTo>
                <a:cubicBezTo>
                  <a:pt x="22950" y="3307"/>
                  <a:pt x="22977" y="3326"/>
                  <a:pt x="23007" y="3362"/>
                </a:cubicBezTo>
                <a:cubicBezTo>
                  <a:pt x="23034" y="3324"/>
                  <a:pt x="23060" y="3303"/>
                  <a:pt x="23064" y="3278"/>
                </a:cubicBezTo>
                <a:close/>
                <a:moveTo>
                  <a:pt x="22820" y="3280"/>
                </a:moveTo>
                <a:cubicBezTo>
                  <a:pt x="22828" y="3240"/>
                  <a:pt x="22801" y="3213"/>
                  <a:pt x="22760" y="3213"/>
                </a:cubicBezTo>
                <a:cubicBezTo>
                  <a:pt x="22718" y="3213"/>
                  <a:pt x="22692" y="3241"/>
                  <a:pt x="22700" y="3280"/>
                </a:cubicBezTo>
                <a:cubicBezTo>
                  <a:pt x="22705" y="3305"/>
                  <a:pt x="22732" y="3325"/>
                  <a:pt x="22760" y="3362"/>
                </a:cubicBezTo>
                <a:cubicBezTo>
                  <a:pt x="22789" y="3325"/>
                  <a:pt x="22815" y="3304"/>
                  <a:pt x="22820" y="3280"/>
                </a:cubicBezTo>
                <a:close/>
                <a:moveTo>
                  <a:pt x="13198" y="3013"/>
                </a:moveTo>
                <a:cubicBezTo>
                  <a:pt x="13198" y="2995"/>
                  <a:pt x="13163" y="2964"/>
                  <a:pt x="13140" y="2960"/>
                </a:cubicBezTo>
                <a:cubicBezTo>
                  <a:pt x="13100" y="2954"/>
                  <a:pt x="13073" y="2986"/>
                  <a:pt x="13081" y="3025"/>
                </a:cubicBezTo>
                <a:cubicBezTo>
                  <a:pt x="13086" y="3049"/>
                  <a:pt x="13112" y="3068"/>
                  <a:pt x="13143" y="3108"/>
                </a:cubicBezTo>
                <a:cubicBezTo>
                  <a:pt x="13170" y="3064"/>
                  <a:pt x="13198" y="3039"/>
                  <a:pt x="13198" y="3013"/>
                </a:cubicBezTo>
                <a:close/>
                <a:moveTo>
                  <a:pt x="9441" y="1728"/>
                </a:moveTo>
                <a:cubicBezTo>
                  <a:pt x="9402" y="1724"/>
                  <a:pt x="9375" y="1757"/>
                  <a:pt x="9385" y="1794"/>
                </a:cubicBezTo>
                <a:cubicBezTo>
                  <a:pt x="9391" y="1817"/>
                  <a:pt x="9424" y="1848"/>
                  <a:pt x="9444" y="1847"/>
                </a:cubicBezTo>
                <a:cubicBezTo>
                  <a:pt x="9469" y="1846"/>
                  <a:pt x="9493" y="1817"/>
                  <a:pt x="9539" y="1785"/>
                </a:cubicBezTo>
                <a:cubicBezTo>
                  <a:pt x="9492" y="1756"/>
                  <a:pt x="9468" y="1730"/>
                  <a:pt x="9441" y="1728"/>
                </a:cubicBezTo>
                <a:close/>
                <a:moveTo>
                  <a:pt x="19110" y="3039"/>
                </a:moveTo>
                <a:cubicBezTo>
                  <a:pt x="19111" y="3017"/>
                  <a:pt x="19085" y="2985"/>
                  <a:pt x="19063" y="2974"/>
                </a:cubicBezTo>
                <a:cubicBezTo>
                  <a:pt x="19032" y="2959"/>
                  <a:pt x="18988" y="2994"/>
                  <a:pt x="18995" y="3029"/>
                </a:cubicBezTo>
                <a:cubicBezTo>
                  <a:pt x="19000" y="3054"/>
                  <a:pt x="19022" y="3076"/>
                  <a:pt x="19047" y="3117"/>
                </a:cubicBezTo>
                <a:cubicBezTo>
                  <a:pt x="19078" y="3081"/>
                  <a:pt x="19110" y="3060"/>
                  <a:pt x="19110" y="3039"/>
                </a:cubicBezTo>
                <a:close/>
                <a:moveTo>
                  <a:pt x="19250" y="3028"/>
                </a:moveTo>
                <a:cubicBezTo>
                  <a:pt x="19240" y="3061"/>
                  <a:pt x="19281" y="3102"/>
                  <a:pt x="19313" y="3090"/>
                </a:cubicBezTo>
                <a:cubicBezTo>
                  <a:pt x="19336" y="3081"/>
                  <a:pt x="19364" y="3052"/>
                  <a:pt x="19366" y="3029"/>
                </a:cubicBezTo>
                <a:cubicBezTo>
                  <a:pt x="19368" y="3008"/>
                  <a:pt x="19339" y="2985"/>
                  <a:pt x="19311" y="2945"/>
                </a:cubicBezTo>
                <a:cubicBezTo>
                  <a:pt x="19282" y="2983"/>
                  <a:pt x="19258" y="3003"/>
                  <a:pt x="19250" y="3028"/>
                </a:cubicBezTo>
                <a:close/>
                <a:moveTo>
                  <a:pt x="7962" y="1729"/>
                </a:moveTo>
                <a:cubicBezTo>
                  <a:pt x="7944" y="1730"/>
                  <a:pt x="7913" y="1766"/>
                  <a:pt x="7910" y="1790"/>
                </a:cubicBezTo>
                <a:cubicBezTo>
                  <a:pt x="7905" y="1830"/>
                  <a:pt x="7937" y="1856"/>
                  <a:pt x="7977" y="1848"/>
                </a:cubicBezTo>
                <a:cubicBezTo>
                  <a:pt x="8001" y="1842"/>
                  <a:pt x="8020" y="1815"/>
                  <a:pt x="8060" y="1783"/>
                </a:cubicBezTo>
                <a:cubicBezTo>
                  <a:pt x="8015" y="1757"/>
                  <a:pt x="7988" y="1729"/>
                  <a:pt x="7962" y="1729"/>
                </a:cubicBezTo>
                <a:close/>
                <a:moveTo>
                  <a:pt x="19497" y="3027"/>
                </a:moveTo>
                <a:cubicBezTo>
                  <a:pt x="19498" y="3050"/>
                  <a:pt x="19525" y="3080"/>
                  <a:pt x="19548" y="3089"/>
                </a:cubicBezTo>
                <a:cubicBezTo>
                  <a:pt x="19579" y="3103"/>
                  <a:pt x="19621" y="3063"/>
                  <a:pt x="19612" y="3030"/>
                </a:cubicBezTo>
                <a:cubicBezTo>
                  <a:pt x="19606" y="3005"/>
                  <a:pt x="19582" y="2984"/>
                  <a:pt x="19554" y="2945"/>
                </a:cubicBezTo>
                <a:cubicBezTo>
                  <a:pt x="19526" y="2984"/>
                  <a:pt x="19496" y="3006"/>
                  <a:pt x="19497" y="3027"/>
                </a:cubicBezTo>
                <a:close/>
                <a:moveTo>
                  <a:pt x="19803" y="2975"/>
                </a:moveTo>
                <a:cubicBezTo>
                  <a:pt x="19781" y="2975"/>
                  <a:pt x="19750" y="3001"/>
                  <a:pt x="19739" y="3023"/>
                </a:cubicBezTo>
                <a:cubicBezTo>
                  <a:pt x="19724" y="3053"/>
                  <a:pt x="19763" y="3097"/>
                  <a:pt x="19796" y="3090"/>
                </a:cubicBezTo>
                <a:cubicBezTo>
                  <a:pt x="19821" y="3085"/>
                  <a:pt x="19843" y="3062"/>
                  <a:pt x="19883" y="3036"/>
                </a:cubicBezTo>
                <a:cubicBezTo>
                  <a:pt x="19846" y="3006"/>
                  <a:pt x="19824" y="2975"/>
                  <a:pt x="19803" y="2975"/>
                </a:cubicBezTo>
                <a:close/>
                <a:moveTo>
                  <a:pt x="20031" y="2975"/>
                </a:moveTo>
                <a:cubicBezTo>
                  <a:pt x="20013" y="2977"/>
                  <a:pt x="19983" y="3016"/>
                  <a:pt x="19985" y="3036"/>
                </a:cubicBezTo>
                <a:cubicBezTo>
                  <a:pt x="19986" y="3056"/>
                  <a:pt x="20022" y="3089"/>
                  <a:pt x="20041" y="3088"/>
                </a:cubicBezTo>
                <a:cubicBezTo>
                  <a:pt x="20065" y="3087"/>
                  <a:pt x="20088" y="3057"/>
                  <a:pt x="20134" y="3023"/>
                </a:cubicBezTo>
                <a:cubicBezTo>
                  <a:pt x="20084" y="2998"/>
                  <a:pt x="20056" y="2973"/>
                  <a:pt x="20031" y="2975"/>
                </a:cubicBezTo>
                <a:close/>
                <a:moveTo>
                  <a:pt x="21027" y="2974"/>
                </a:moveTo>
                <a:cubicBezTo>
                  <a:pt x="21005" y="2978"/>
                  <a:pt x="20977" y="3008"/>
                  <a:pt x="20970" y="3032"/>
                </a:cubicBezTo>
                <a:cubicBezTo>
                  <a:pt x="20960" y="3064"/>
                  <a:pt x="21004" y="3102"/>
                  <a:pt x="21036" y="3090"/>
                </a:cubicBezTo>
                <a:cubicBezTo>
                  <a:pt x="21060" y="3081"/>
                  <a:pt x="21078" y="3055"/>
                  <a:pt x="21114" y="3023"/>
                </a:cubicBezTo>
                <a:cubicBezTo>
                  <a:pt x="21073" y="2999"/>
                  <a:pt x="21048" y="2971"/>
                  <a:pt x="21027" y="2974"/>
                </a:cubicBezTo>
                <a:close/>
                <a:moveTo>
                  <a:pt x="21715" y="3037"/>
                </a:moveTo>
                <a:cubicBezTo>
                  <a:pt x="21715" y="3056"/>
                  <a:pt x="21750" y="3086"/>
                  <a:pt x="21773" y="3090"/>
                </a:cubicBezTo>
                <a:cubicBezTo>
                  <a:pt x="21813" y="3096"/>
                  <a:pt x="21839" y="3065"/>
                  <a:pt x="21831" y="3026"/>
                </a:cubicBezTo>
                <a:cubicBezTo>
                  <a:pt x="21826" y="3002"/>
                  <a:pt x="21800" y="2982"/>
                  <a:pt x="21770" y="2942"/>
                </a:cubicBezTo>
                <a:cubicBezTo>
                  <a:pt x="21742" y="2986"/>
                  <a:pt x="21714" y="3012"/>
                  <a:pt x="21715" y="3037"/>
                </a:cubicBezTo>
                <a:close/>
                <a:moveTo>
                  <a:pt x="22445" y="3266"/>
                </a:moveTo>
                <a:cubicBezTo>
                  <a:pt x="22435" y="3305"/>
                  <a:pt x="22461" y="3338"/>
                  <a:pt x="22501" y="3334"/>
                </a:cubicBezTo>
                <a:cubicBezTo>
                  <a:pt x="22524" y="3331"/>
                  <a:pt x="22561" y="3303"/>
                  <a:pt x="22562" y="3284"/>
                </a:cubicBezTo>
                <a:cubicBezTo>
                  <a:pt x="22564" y="3259"/>
                  <a:pt x="22537" y="3231"/>
                  <a:pt x="22512" y="3186"/>
                </a:cubicBezTo>
                <a:cubicBezTo>
                  <a:pt x="22479" y="3224"/>
                  <a:pt x="22451" y="3242"/>
                  <a:pt x="22445" y="3266"/>
                </a:cubicBezTo>
                <a:close/>
                <a:moveTo>
                  <a:pt x="22259" y="3217"/>
                </a:moveTo>
                <a:cubicBezTo>
                  <a:pt x="22240" y="3216"/>
                  <a:pt x="22206" y="3248"/>
                  <a:pt x="22201" y="3270"/>
                </a:cubicBezTo>
                <a:cubicBezTo>
                  <a:pt x="22192" y="3309"/>
                  <a:pt x="22221" y="3339"/>
                  <a:pt x="22261" y="3334"/>
                </a:cubicBezTo>
                <a:cubicBezTo>
                  <a:pt x="22285" y="3332"/>
                  <a:pt x="22307" y="3307"/>
                  <a:pt x="22349" y="3280"/>
                </a:cubicBezTo>
                <a:cubicBezTo>
                  <a:pt x="22308" y="3249"/>
                  <a:pt x="22285" y="3219"/>
                  <a:pt x="22259" y="3217"/>
                </a:cubicBezTo>
                <a:close/>
                <a:moveTo>
                  <a:pt x="22010" y="3217"/>
                </a:moveTo>
                <a:cubicBezTo>
                  <a:pt x="21991" y="3218"/>
                  <a:pt x="21959" y="3255"/>
                  <a:pt x="21959" y="3275"/>
                </a:cubicBezTo>
                <a:cubicBezTo>
                  <a:pt x="21959" y="3296"/>
                  <a:pt x="21992" y="3332"/>
                  <a:pt x="22012" y="3332"/>
                </a:cubicBezTo>
                <a:cubicBezTo>
                  <a:pt x="22037" y="3333"/>
                  <a:pt x="22062" y="3305"/>
                  <a:pt x="22111" y="3274"/>
                </a:cubicBezTo>
                <a:cubicBezTo>
                  <a:pt x="22062" y="3244"/>
                  <a:pt x="22036" y="3216"/>
                  <a:pt x="22010" y="3217"/>
                </a:cubicBezTo>
                <a:close/>
                <a:moveTo>
                  <a:pt x="21767" y="3217"/>
                </a:moveTo>
                <a:cubicBezTo>
                  <a:pt x="21748" y="3218"/>
                  <a:pt x="21717" y="3252"/>
                  <a:pt x="21714" y="3275"/>
                </a:cubicBezTo>
                <a:cubicBezTo>
                  <a:pt x="21707" y="3315"/>
                  <a:pt x="21739" y="3341"/>
                  <a:pt x="21778" y="3334"/>
                </a:cubicBezTo>
                <a:cubicBezTo>
                  <a:pt x="21801" y="3329"/>
                  <a:pt x="21821" y="3303"/>
                  <a:pt x="21861" y="3272"/>
                </a:cubicBezTo>
                <a:cubicBezTo>
                  <a:pt x="21817" y="3245"/>
                  <a:pt x="21792" y="3217"/>
                  <a:pt x="21767" y="3217"/>
                </a:cubicBezTo>
                <a:close/>
                <a:moveTo>
                  <a:pt x="19854" y="3280"/>
                </a:moveTo>
                <a:cubicBezTo>
                  <a:pt x="19853" y="3258"/>
                  <a:pt x="19827" y="3227"/>
                  <a:pt x="19804" y="3217"/>
                </a:cubicBezTo>
                <a:cubicBezTo>
                  <a:pt x="19774" y="3203"/>
                  <a:pt x="19730" y="3241"/>
                  <a:pt x="19738" y="3275"/>
                </a:cubicBezTo>
                <a:cubicBezTo>
                  <a:pt x="19744" y="3300"/>
                  <a:pt x="19767" y="3321"/>
                  <a:pt x="19794" y="3361"/>
                </a:cubicBezTo>
                <a:cubicBezTo>
                  <a:pt x="19824" y="3323"/>
                  <a:pt x="19854" y="3301"/>
                  <a:pt x="19854" y="3280"/>
                </a:cubicBezTo>
                <a:close/>
                <a:moveTo>
                  <a:pt x="8655" y="1551"/>
                </a:moveTo>
                <a:cubicBezTo>
                  <a:pt x="8655" y="1570"/>
                  <a:pt x="8692" y="1600"/>
                  <a:pt x="8715" y="1604"/>
                </a:cubicBezTo>
                <a:cubicBezTo>
                  <a:pt x="8756" y="1609"/>
                  <a:pt x="8782" y="1576"/>
                  <a:pt x="8773" y="1537"/>
                </a:cubicBezTo>
                <a:cubicBezTo>
                  <a:pt x="8768" y="1513"/>
                  <a:pt x="8741" y="1494"/>
                  <a:pt x="8709" y="1454"/>
                </a:cubicBezTo>
                <a:cubicBezTo>
                  <a:pt x="8682" y="1499"/>
                  <a:pt x="8654" y="1525"/>
                  <a:pt x="8655" y="1551"/>
                </a:cubicBezTo>
                <a:close/>
                <a:moveTo>
                  <a:pt x="12405" y="1485"/>
                </a:moveTo>
                <a:cubicBezTo>
                  <a:pt x="12385" y="1485"/>
                  <a:pt x="12353" y="1518"/>
                  <a:pt x="12348" y="1541"/>
                </a:cubicBezTo>
                <a:cubicBezTo>
                  <a:pt x="12340" y="1582"/>
                  <a:pt x="12371" y="1608"/>
                  <a:pt x="12411" y="1601"/>
                </a:cubicBezTo>
                <a:cubicBezTo>
                  <a:pt x="12435" y="1597"/>
                  <a:pt x="12457" y="1573"/>
                  <a:pt x="12499" y="1545"/>
                </a:cubicBezTo>
                <a:cubicBezTo>
                  <a:pt x="12455" y="1515"/>
                  <a:pt x="12430" y="1486"/>
                  <a:pt x="12405" y="1485"/>
                </a:cubicBezTo>
                <a:close/>
                <a:moveTo>
                  <a:pt x="15055" y="1551"/>
                </a:moveTo>
                <a:cubicBezTo>
                  <a:pt x="15053" y="1588"/>
                  <a:pt x="15086" y="1616"/>
                  <a:pt x="15124" y="1604"/>
                </a:cubicBezTo>
                <a:cubicBezTo>
                  <a:pt x="15146" y="1596"/>
                  <a:pt x="15176" y="1563"/>
                  <a:pt x="15174" y="1543"/>
                </a:cubicBezTo>
                <a:cubicBezTo>
                  <a:pt x="15172" y="1518"/>
                  <a:pt x="15142" y="1495"/>
                  <a:pt x="15110" y="1453"/>
                </a:cubicBezTo>
                <a:cubicBezTo>
                  <a:pt x="15082" y="1499"/>
                  <a:pt x="15055" y="1525"/>
                  <a:pt x="15055" y="1551"/>
                </a:cubicBezTo>
                <a:close/>
                <a:moveTo>
                  <a:pt x="22024" y="2971"/>
                </a:moveTo>
                <a:cubicBezTo>
                  <a:pt x="21986" y="2963"/>
                  <a:pt x="21952" y="2988"/>
                  <a:pt x="21957" y="3029"/>
                </a:cubicBezTo>
                <a:cubicBezTo>
                  <a:pt x="21960" y="3052"/>
                  <a:pt x="21990" y="3088"/>
                  <a:pt x="22009" y="3089"/>
                </a:cubicBezTo>
                <a:cubicBezTo>
                  <a:pt x="22034" y="3090"/>
                  <a:pt x="22061" y="3063"/>
                  <a:pt x="22106" y="3037"/>
                </a:cubicBezTo>
                <a:cubicBezTo>
                  <a:pt x="22067" y="3004"/>
                  <a:pt x="22048" y="2977"/>
                  <a:pt x="22024" y="2971"/>
                </a:cubicBezTo>
                <a:close/>
                <a:moveTo>
                  <a:pt x="22268" y="2972"/>
                </a:moveTo>
                <a:cubicBezTo>
                  <a:pt x="22230" y="2963"/>
                  <a:pt x="22196" y="2987"/>
                  <a:pt x="22201" y="3028"/>
                </a:cubicBezTo>
                <a:cubicBezTo>
                  <a:pt x="22204" y="3051"/>
                  <a:pt x="22233" y="3088"/>
                  <a:pt x="22252" y="3089"/>
                </a:cubicBezTo>
                <a:cubicBezTo>
                  <a:pt x="22278" y="3090"/>
                  <a:pt x="22304" y="3063"/>
                  <a:pt x="22349" y="3037"/>
                </a:cubicBezTo>
                <a:cubicBezTo>
                  <a:pt x="22311" y="3005"/>
                  <a:pt x="22292" y="2977"/>
                  <a:pt x="22268" y="2972"/>
                </a:cubicBezTo>
                <a:close/>
                <a:moveTo>
                  <a:pt x="22513" y="2971"/>
                </a:moveTo>
                <a:cubicBezTo>
                  <a:pt x="22474" y="2961"/>
                  <a:pt x="22441" y="2987"/>
                  <a:pt x="22445" y="3027"/>
                </a:cubicBezTo>
                <a:cubicBezTo>
                  <a:pt x="22447" y="3051"/>
                  <a:pt x="22476" y="3088"/>
                  <a:pt x="22495" y="3089"/>
                </a:cubicBezTo>
                <a:cubicBezTo>
                  <a:pt x="22521" y="3091"/>
                  <a:pt x="22548" y="3064"/>
                  <a:pt x="22594" y="3039"/>
                </a:cubicBezTo>
                <a:cubicBezTo>
                  <a:pt x="22556" y="3005"/>
                  <a:pt x="22537" y="2977"/>
                  <a:pt x="22513" y="2971"/>
                </a:cubicBezTo>
                <a:close/>
                <a:moveTo>
                  <a:pt x="22768" y="2971"/>
                </a:moveTo>
                <a:cubicBezTo>
                  <a:pt x="22729" y="2962"/>
                  <a:pt x="22695" y="2988"/>
                  <a:pt x="22700" y="3029"/>
                </a:cubicBezTo>
                <a:cubicBezTo>
                  <a:pt x="22703" y="3052"/>
                  <a:pt x="22733" y="3088"/>
                  <a:pt x="22752" y="3089"/>
                </a:cubicBezTo>
                <a:cubicBezTo>
                  <a:pt x="22778" y="3091"/>
                  <a:pt x="22805" y="3063"/>
                  <a:pt x="22850" y="3037"/>
                </a:cubicBezTo>
                <a:cubicBezTo>
                  <a:pt x="22811" y="3004"/>
                  <a:pt x="22792" y="2976"/>
                  <a:pt x="22768" y="2971"/>
                </a:cubicBezTo>
                <a:close/>
                <a:moveTo>
                  <a:pt x="23014" y="2972"/>
                </a:moveTo>
                <a:cubicBezTo>
                  <a:pt x="22975" y="2961"/>
                  <a:pt x="22941" y="2985"/>
                  <a:pt x="22944" y="3026"/>
                </a:cubicBezTo>
                <a:cubicBezTo>
                  <a:pt x="22946" y="3049"/>
                  <a:pt x="22975" y="3087"/>
                  <a:pt x="22993" y="3089"/>
                </a:cubicBezTo>
                <a:cubicBezTo>
                  <a:pt x="23019" y="3091"/>
                  <a:pt x="23047" y="3065"/>
                  <a:pt x="23093" y="3041"/>
                </a:cubicBezTo>
                <a:cubicBezTo>
                  <a:pt x="23056" y="3007"/>
                  <a:pt x="23038" y="2978"/>
                  <a:pt x="23014" y="2972"/>
                </a:cubicBezTo>
                <a:close/>
                <a:moveTo>
                  <a:pt x="23255" y="3090"/>
                </a:moveTo>
                <a:cubicBezTo>
                  <a:pt x="23274" y="3089"/>
                  <a:pt x="23304" y="3053"/>
                  <a:pt x="23308" y="3029"/>
                </a:cubicBezTo>
                <a:cubicBezTo>
                  <a:pt x="23313" y="2989"/>
                  <a:pt x="23280" y="2963"/>
                  <a:pt x="23241" y="2971"/>
                </a:cubicBezTo>
                <a:cubicBezTo>
                  <a:pt x="23217" y="2976"/>
                  <a:pt x="23198" y="3004"/>
                  <a:pt x="23158" y="3036"/>
                </a:cubicBezTo>
                <a:cubicBezTo>
                  <a:pt x="23203" y="3062"/>
                  <a:pt x="23230" y="3090"/>
                  <a:pt x="23255" y="3090"/>
                </a:cubicBezTo>
                <a:close/>
                <a:moveTo>
                  <a:pt x="38467" y="3037"/>
                </a:moveTo>
                <a:cubicBezTo>
                  <a:pt x="38467" y="3054"/>
                  <a:pt x="38505" y="3087"/>
                  <a:pt x="38526" y="3087"/>
                </a:cubicBezTo>
                <a:cubicBezTo>
                  <a:pt x="38547" y="3086"/>
                  <a:pt x="38585" y="3053"/>
                  <a:pt x="38585" y="3036"/>
                </a:cubicBezTo>
                <a:cubicBezTo>
                  <a:pt x="38584" y="3010"/>
                  <a:pt x="38556" y="2985"/>
                  <a:pt x="38525" y="2938"/>
                </a:cubicBezTo>
                <a:cubicBezTo>
                  <a:pt x="38495" y="2985"/>
                  <a:pt x="38468" y="3011"/>
                  <a:pt x="38467" y="3037"/>
                </a:cubicBezTo>
                <a:close/>
                <a:moveTo>
                  <a:pt x="10179" y="3218"/>
                </a:moveTo>
                <a:cubicBezTo>
                  <a:pt x="10161" y="3219"/>
                  <a:pt x="10131" y="3258"/>
                  <a:pt x="10132" y="3279"/>
                </a:cubicBezTo>
                <a:cubicBezTo>
                  <a:pt x="10133" y="3299"/>
                  <a:pt x="10169" y="3333"/>
                  <a:pt x="10188" y="3332"/>
                </a:cubicBezTo>
                <a:cubicBezTo>
                  <a:pt x="10213" y="3331"/>
                  <a:pt x="10236" y="3301"/>
                  <a:pt x="10282" y="3268"/>
                </a:cubicBezTo>
                <a:cubicBezTo>
                  <a:pt x="10232" y="3242"/>
                  <a:pt x="10205" y="3216"/>
                  <a:pt x="10179" y="3218"/>
                </a:cubicBezTo>
                <a:close/>
                <a:moveTo>
                  <a:pt x="10004" y="3274"/>
                </a:moveTo>
                <a:cubicBezTo>
                  <a:pt x="10005" y="3254"/>
                  <a:pt x="9974" y="3222"/>
                  <a:pt x="9952" y="3215"/>
                </a:cubicBezTo>
                <a:cubicBezTo>
                  <a:pt x="9914" y="3204"/>
                  <a:pt x="9882" y="3232"/>
                  <a:pt x="9885" y="3270"/>
                </a:cubicBezTo>
                <a:cubicBezTo>
                  <a:pt x="9887" y="3297"/>
                  <a:pt x="9914" y="3321"/>
                  <a:pt x="9942" y="3366"/>
                </a:cubicBezTo>
                <a:cubicBezTo>
                  <a:pt x="9973" y="3323"/>
                  <a:pt x="10003" y="3299"/>
                  <a:pt x="10004" y="3274"/>
                </a:cubicBezTo>
                <a:close/>
                <a:moveTo>
                  <a:pt x="9682" y="3215"/>
                </a:moveTo>
                <a:cubicBezTo>
                  <a:pt x="9644" y="3213"/>
                  <a:pt x="9617" y="3247"/>
                  <a:pt x="9630" y="3284"/>
                </a:cubicBezTo>
                <a:cubicBezTo>
                  <a:pt x="9637" y="3307"/>
                  <a:pt x="9671" y="3336"/>
                  <a:pt x="9691" y="3334"/>
                </a:cubicBezTo>
                <a:cubicBezTo>
                  <a:pt x="9716" y="3331"/>
                  <a:pt x="9739" y="3301"/>
                  <a:pt x="9780" y="3269"/>
                </a:cubicBezTo>
                <a:cubicBezTo>
                  <a:pt x="9734" y="3242"/>
                  <a:pt x="9709" y="3216"/>
                  <a:pt x="9682" y="3215"/>
                </a:cubicBezTo>
                <a:close/>
                <a:moveTo>
                  <a:pt x="10980" y="3765"/>
                </a:moveTo>
                <a:cubicBezTo>
                  <a:pt x="10986" y="3725"/>
                  <a:pt x="10957" y="3695"/>
                  <a:pt x="10918" y="3704"/>
                </a:cubicBezTo>
                <a:cubicBezTo>
                  <a:pt x="10895" y="3708"/>
                  <a:pt x="10862" y="3741"/>
                  <a:pt x="10863" y="3760"/>
                </a:cubicBezTo>
                <a:cubicBezTo>
                  <a:pt x="10864" y="3786"/>
                  <a:pt x="10894" y="3810"/>
                  <a:pt x="10924" y="3852"/>
                </a:cubicBezTo>
                <a:cubicBezTo>
                  <a:pt x="10952" y="3810"/>
                  <a:pt x="10977" y="3789"/>
                  <a:pt x="10980" y="3765"/>
                </a:cubicBezTo>
                <a:close/>
                <a:moveTo>
                  <a:pt x="10617" y="3755"/>
                </a:moveTo>
                <a:cubicBezTo>
                  <a:pt x="10608" y="3794"/>
                  <a:pt x="10634" y="3827"/>
                  <a:pt x="10675" y="3822"/>
                </a:cubicBezTo>
                <a:cubicBezTo>
                  <a:pt x="10698" y="3819"/>
                  <a:pt x="10734" y="3790"/>
                  <a:pt x="10735" y="3771"/>
                </a:cubicBezTo>
                <a:cubicBezTo>
                  <a:pt x="10736" y="3745"/>
                  <a:pt x="10709" y="3718"/>
                  <a:pt x="10683" y="3673"/>
                </a:cubicBezTo>
                <a:cubicBezTo>
                  <a:pt x="10650" y="3712"/>
                  <a:pt x="10622" y="3731"/>
                  <a:pt x="10617" y="3755"/>
                </a:cubicBezTo>
                <a:close/>
                <a:moveTo>
                  <a:pt x="10375" y="3766"/>
                </a:moveTo>
                <a:cubicBezTo>
                  <a:pt x="10374" y="3785"/>
                  <a:pt x="10410" y="3820"/>
                  <a:pt x="10430" y="3821"/>
                </a:cubicBezTo>
                <a:cubicBezTo>
                  <a:pt x="10451" y="3822"/>
                  <a:pt x="10485" y="3793"/>
                  <a:pt x="10492" y="3771"/>
                </a:cubicBezTo>
                <a:cubicBezTo>
                  <a:pt x="10503" y="3733"/>
                  <a:pt x="10477" y="3706"/>
                  <a:pt x="10417" y="3698"/>
                </a:cubicBezTo>
                <a:cubicBezTo>
                  <a:pt x="10405" y="3716"/>
                  <a:pt x="10375" y="3740"/>
                  <a:pt x="10375" y="3766"/>
                </a:cubicBezTo>
                <a:close/>
                <a:moveTo>
                  <a:pt x="10187" y="3705"/>
                </a:moveTo>
                <a:cubicBezTo>
                  <a:pt x="10168" y="3704"/>
                  <a:pt x="10132" y="3738"/>
                  <a:pt x="10131" y="3759"/>
                </a:cubicBezTo>
                <a:cubicBezTo>
                  <a:pt x="10130" y="3780"/>
                  <a:pt x="10160" y="3819"/>
                  <a:pt x="10180" y="3820"/>
                </a:cubicBezTo>
                <a:cubicBezTo>
                  <a:pt x="10205" y="3823"/>
                  <a:pt x="10233" y="3796"/>
                  <a:pt x="10284" y="3769"/>
                </a:cubicBezTo>
                <a:cubicBezTo>
                  <a:pt x="10237" y="3736"/>
                  <a:pt x="10213" y="3706"/>
                  <a:pt x="10187" y="3705"/>
                </a:cubicBezTo>
                <a:close/>
                <a:moveTo>
                  <a:pt x="9947" y="3703"/>
                </a:moveTo>
                <a:cubicBezTo>
                  <a:pt x="9907" y="3697"/>
                  <a:pt x="9882" y="3725"/>
                  <a:pt x="9884" y="3766"/>
                </a:cubicBezTo>
                <a:cubicBezTo>
                  <a:pt x="9885" y="3808"/>
                  <a:pt x="9915" y="3832"/>
                  <a:pt x="9953" y="3822"/>
                </a:cubicBezTo>
                <a:cubicBezTo>
                  <a:pt x="9977" y="3817"/>
                  <a:pt x="9996" y="3789"/>
                  <a:pt x="10031" y="3759"/>
                </a:cubicBezTo>
                <a:cubicBezTo>
                  <a:pt x="9993" y="3732"/>
                  <a:pt x="9972" y="3707"/>
                  <a:pt x="9947" y="3703"/>
                </a:cubicBezTo>
                <a:close/>
                <a:moveTo>
                  <a:pt x="9689" y="3703"/>
                </a:moveTo>
                <a:cubicBezTo>
                  <a:pt x="9649" y="3698"/>
                  <a:pt x="9624" y="3727"/>
                  <a:pt x="9628" y="3768"/>
                </a:cubicBezTo>
                <a:cubicBezTo>
                  <a:pt x="9631" y="3810"/>
                  <a:pt x="9661" y="3833"/>
                  <a:pt x="9700" y="3822"/>
                </a:cubicBezTo>
                <a:cubicBezTo>
                  <a:pt x="9724" y="3815"/>
                  <a:pt x="9741" y="3787"/>
                  <a:pt x="9776" y="3755"/>
                </a:cubicBezTo>
                <a:cubicBezTo>
                  <a:pt x="9736" y="3730"/>
                  <a:pt x="9714" y="3706"/>
                  <a:pt x="9689" y="3703"/>
                </a:cubicBezTo>
                <a:close/>
                <a:moveTo>
                  <a:pt x="15357" y="1240"/>
                </a:moveTo>
                <a:cubicBezTo>
                  <a:pt x="15319" y="1234"/>
                  <a:pt x="15290" y="1265"/>
                  <a:pt x="15299" y="1303"/>
                </a:cubicBezTo>
                <a:cubicBezTo>
                  <a:pt x="15304" y="1326"/>
                  <a:pt x="15335" y="1359"/>
                  <a:pt x="15355" y="1359"/>
                </a:cubicBezTo>
                <a:cubicBezTo>
                  <a:pt x="15380" y="1359"/>
                  <a:pt x="15405" y="1331"/>
                  <a:pt x="15451" y="1302"/>
                </a:cubicBezTo>
                <a:cubicBezTo>
                  <a:pt x="15407" y="1271"/>
                  <a:pt x="15384" y="1243"/>
                  <a:pt x="15357" y="1240"/>
                </a:cubicBezTo>
                <a:close/>
                <a:moveTo>
                  <a:pt x="24783" y="1306"/>
                </a:moveTo>
                <a:cubicBezTo>
                  <a:pt x="24791" y="1267"/>
                  <a:pt x="24765" y="1234"/>
                  <a:pt x="24724" y="1240"/>
                </a:cubicBezTo>
                <a:cubicBezTo>
                  <a:pt x="24701" y="1244"/>
                  <a:pt x="24665" y="1274"/>
                  <a:pt x="24665" y="1293"/>
                </a:cubicBezTo>
                <a:cubicBezTo>
                  <a:pt x="24665" y="1319"/>
                  <a:pt x="24693" y="1345"/>
                  <a:pt x="24720" y="1389"/>
                </a:cubicBezTo>
                <a:cubicBezTo>
                  <a:pt x="24751" y="1350"/>
                  <a:pt x="24778" y="1330"/>
                  <a:pt x="24783" y="1306"/>
                </a:cubicBezTo>
                <a:close/>
                <a:moveTo>
                  <a:pt x="23992" y="3460"/>
                </a:moveTo>
                <a:cubicBezTo>
                  <a:pt x="23973" y="3458"/>
                  <a:pt x="23939" y="3488"/>
                  <a:pt x="23932" y="3511"/>
                </a:cubicBezTo>
                <a:cubicBezTo>
                  <a:pt x="23921" y="3547"/>
                  <a:pt x="23946" y="3581"/>
                  <a:pt x="23985" y="3579"/>
                </a:cubicBezTo>
                <a:cubicBezTo>
                  <a:pt x="24012" y="3577"/>
                  <a:pt x="24037" y="3552"/>
                  <a:pt x="24084" y="3525"/>
                </a:cubicBezTo>
                <a:cubicBezTo>
                  <a:pt x="24040" y="3492"/>
                  <a:pt x="24017" y="3462"/>
                  <a:pt x="23992" y="3460"/>
                </a:cubicBezTo>
                <a:close/>
                <a:moveTo>
                  <a:pt x="23741" y="3458"/>
                </a:moveTo>
                <a:cubicBezTo>
                  <a:pt x="23701" y="3452"/>
                  <a:pt x="23669" y="3480"/>
                  <a:pt x="23676" y="3520"/>
                </a:cubicBezTo>
                <a:cubicBezTo>
                  <a:pt x="23680" y="3543"/>
                  <a:pt x="23712" y="3577"/>
                  <a:pt x="23731" y="3577"/>
                </a:cubicBezTo>
                <a:cubicBezTo>
                  <a:pt x="23757" y="3578"/>
                  <a:pt x="23782" y="3549"/>
                  <a:pt x="23827" y="3521"/>
                </a:cubicBezTo>
                <a:cubicBezTo>
                  <a:pt x="23785" y="3490"/>
                  <a:pt x="23765" y="3463"/>
                  <a:pt x="23741" y="3458"/>
                </a:cubicBezTo>
                <a:close/>
                <a:moveTo>
                  <a:pt x="23496" y="3459"/>
                </a:moveTo>
                <a:cubicBezTo>
                  <a:pt x="23457" y="3452"/>
                  <a:pt x="23429" y="3478"/>
                  <a:pt x="23430" y="3520"/>
                </a:cubicBezTo>
                <a:cubicBezTo>
                  <a:pt x="23431" y="3562"/>
                  <a:pt x="23458" y="3588"/>
                  <a:pt x="23498" y="3579"/>
                </a:cubicBezTo>
                <a:cubicBezTo>
                  <a:pt x="23522" y="3574"/>
                  <a:pt x="23542" y="3547"/>
                  <a:pt x="23579" y="3518"/>
                </a:cubicBezTo>
                <a:cubicBezTo>
                  <a:pt x="23541" y="3490"/>
                  <a:pt x="23521" y="3463"/>
                  <a:pt x="23496" y="3459"/>
                </a:cubicBezTo>
                <a:close/>
                <a:moveTo>
                  <a:pt x="33840" y="1242"/>
                </a:moveTo>
                <a:cubicBezTo>
                  <a:pt x="33821" y="1242"/>
                  <a:pt x="33787" y="1278"/>
                  <a:pt x="33786" y="1298"/>
                </a:cubicBezTo>
                <a:cubicBezTo>
                  <a:pt x="33786" y="1319"/>
                  <a:pt x="33818" y="1356"/>
                  <a:pt x="33837" y="1357"/>
                </a:cubicBezTo>
                <a:cubicBezTo>
                  <a:pt x="33862" y="1358"/>
                  <a:pt x="33889" y="1331"/>
                  <a:pt x="33939" y="1302"/>
                </a:cubicBezTo>
                <a:cubicBezTo>
                  <a:pt x="33890" y="1271"/>
                  <a:pt x="33865" y="1242"/>
                  <a:pt x="33840" y="1242"/>
                </a:cubicBezTo>
                <a:close/>
                <a:moveTo>
                  <a:pt x="9690" y="2967"/>
                </a:moveTo>
                <a:cubicBezTo>
                  <a:pt x="9669" y="2968"/>
                  <a:pt x="9635" y="2995"/>
                  <a:pt x="9630" y="3016"/>
                </a:cubicBezTo>
                <a:cubicBezTo>
                  <a:pt x="9622" y="3055"/>
                  <a:pt x="9652" y="3084"/>
                  <a:pt x="9692" y="3078"/>
                </a:cubicBezTo>
                <a:cubicBezTo>
                  <a:pt x="9716" y="3074"/>
                  <a:pt x="9737" y="3049"/>
                  <a:pt x="9778" y="3020"/>
                </a:cubicBezTo>
                <a:cubicBezTo>
                  <a:pt x="9736" y="2993"/>
                  <a:pt x="9712" y="2965"/>
                  <a:pt x="9690" y="2967"/>
                </a:cubicBezTo>
                <a:close/>
                <a:moveTo>
                  <a:pt x="23256" y="3459"/>
                </a:moveTo>
                <a:cubicBezTo>
                  <a:pt x="23217" y="3450"/>
                  <a:pt x="23183" y="3476"/>
                  <a:pt x="23188" y="3517"/>
                </a:cubicBezTo>
                <a:cubicBezTo>
                  <a:pt x="23191" y="3540"/>
                  <a:pt x="23221" y="3576"/>
                  <a:pt x="23240" y="3577"/>
                </a:cubicBezTo>
                <a:cubicBezTo>
                  <a:pt x="23266" y="3579"/>
                  <a:pt x="23293" y="3551"/>
                  <a:pt x="23338" y="3525"/>
                </a:cubicBezTo>
                <a:cubicBezTo>
                  <a:pt x="23299" y="3492"/>
                  <a:pt x="23280" y="3464"/>
                  <a:pt x="23256" y="3459"/>
                </a:cubicBezTo>
                <a:close/>
                <a:moveTo>
                  <a:pt x="23064" y="3527"/>
                </a:moveTo>
                <a:cubicBezTo>
                  <a:pt x="23072" y="3488"/>
                  <a:pt x="23047" y="3455"/>
                  <a:pt x="23006" y="3460"/>
                </a:cubicBezTo>
                <a:cubicBezTo>
                  <a:pt x="22983" y="3463"/>
                  <a:pt x="22947" y="3492"/>
                  <a:pt x="22946" y="3511"/>
                </a:cubicBezTo>
                <a:cubicBezTo>
                  <a:pt x="22945" y="3537"/>
                  <a:pt x="22972" y="3564"/>
                  <a:pt x="22998" y="3609"/>
                </a:cubicBezTo>
                <a:cubicBezTo>
                  <a:pt x="23031" y="3570"/>
                  <a:pt x="23059" y="3551"/>
                  <a:pt x="23064" y="3527"/>
                </a:cubicBezTo>
                <a:close/>
                <a:moveTo>
                  <a:pt x="22768" y="3459"/>
                </a:moveTo>
                <a:cubicBezTo>
                  <a:pt x="22729" y="3451"/>
                  <a:pt x="22696" y="3476"/>
                  <a:pt x="22701" y="3517"/>
                </a:cubicBezTo>
                <a:cubicBezTo>
                  <a:pt x="22704" y="3540"/>
                  <a:pt x="22733" y="3576"/>
                  <a:pt x="22752" y="3577"/>
                </a:cubicBezTo>
                <a:cubicBezTo>
                  <a:pt x="22778" y="3578"/>
                  <a:pt x="22804" y="3551"/>
                  <a:pt x="22850" y="3525"/>
                </a:cubicBezTo>
                <a:cubicBezTo>
                  <a:pt x="22810" y="3492"/>
                  <a:pt x="22791" y="3465"/>
                  <a:pt x="22768" y="3459"/>
                </a:cubicBezTo>
                <a:close/>
                <a:moveTo>
                  <a:pt x="22562" y="3514"/>
                </a:moveTo>
                <a:cubicBezTo>
                  <a:pt x="22562" y="3495"/>
                  <a:pt x="22525" y="3461"/>
                  <a:pt x="22505" y="3461"/>
                </a:cubicBezTo>
                <a:cubicBezTo>
                  <a:pt x="22484" y="3461"/>
                  <a:pt x="22448" y="3494"/>
                  <a:pt x="22447" y="3513"/>
                </a:cubicBezTo>
                <a:cubicBezTo>
                  <a:pt x="22446" y="3538"/>
                  <a:pt x="22474" y="3564"/>
                  <a:pt x="22504" y="3614"/>
                </a:cubicBezTo>
                <a:cubicBezTo>
                  <a:pt x="22535" y="3565"/>
                  <a:pt x="22563" y="3539"/>
                  <a:pt x="22562" y="3514"/>
                </a:cubicBezTo>
                <a:close/>
                <a:moveTo>
                  <a:pt x="22270" y="3460"/>
                </a:moveTo>
                <a:cubicBezTo>
                  <a:pt x="22232" y="3450"/>
                  <a:pt x="22198" y="3474"/>
                  <a:pt x="22201" y="3514"/>
                </a:cubicBezTo>
                <a:cubicBezTo>
                  <a:pt x="22203" y="3537"/>
                  <a:pt x="22231" y="3575"/>
                  <a:pt x="22250" y="3576"/>
                </a:cubicBezTo>
                <a:cubicBezTo>
                  <a:pt x="22275" y="3578"/>
                  <a:pt x="22303" y="3552"/>
                  <a:pt x="22349" y="3529"/>
                </a:cubicBezTo>
                <a:cubicBezTo>
                  <a:pt x="22312" y="3495"/>
                  <a:pt x="22294" y="3467"/>
                  <a:pt x="22270" y="3460"/>
                </a:cubicBezTo>
                <a:close/>
                <a:moveTo>
                  <a:pt x="22023" y="3460"/>
                </a:moveTo>
                <a:cubicBezTo>
                  <a:pt x="21985" y="3452"/>
                  <a:pt x="21952" y="3477"/>
                  <a:pt x="21958" y="3517"/>
                </a:cubicBezTo>
                <a:cubicBezTo>
                  <a:pt x="21961" y="3540"/>
                  <a:pt x="21991" y="3576"/>
                  <a:pt x="22010" y="3576"/>
                </a:cubicBezTo>
                <a:cubicBezTo>
                  <a:pt x="22035" y="3577"/>
                  <a:pt x="22061" y="3550"/>
                  <a:pt x="22106" y="3524"/>
                </a:cubicBezTo>
                <a:cubicBezTo>
                  <a:pt x="22066" y="3492"/>
                  <a:pt x="22047" y="3465"/>
                  <a:pt x="22023" y="3460"/>
                </a:cubicBezTo>
                <a:close/>
                <a:moveTo>
                  <a:pt x="21829" y="3513"/>
                </a:moveTo>
                <a:cubicBezTo>
                  <a:pt x="21828" y="3494"/>
                  <a:pt x="21792" y="3462"/>
                  <a:pt x="21771" y="3462"/>
                </a:cubicBezTo>
                <a:cubicBezTo>
                  <a:pt x="21751" y="3462"/>
                  <a:pt x="21715" y="3495"/>
                  <a:pt x="21715" y="3514"/>
                </a:cubicBezTo>
                <a:cubicBezTo>
                  <a:pt x="21715" y="3539"/>
                  <a:pt x="21743" y="3565"/>
                  <a:pt x="21774" y="3613"/>
                </a:cubicBezTo>
                <a:cubicBezTo>
                  <a:pt x="21803" y="3564"/>
                  <a:pt x="21830" y="3538"/>
                  <a:pt x="21829" y="3513"/>
                </a:cubicBezTo>
                <a:close/>
                <a:moveTo>
                  <a:pt x="21470" y="3519"/>
                </a:moveTo>
                <a:cubicBezTo>
                  <a:pt x="21466" y="3559"/>
                  <a:pt x="21495" y="3587"/>
                  <a:pt x="21534" y="3578"/>
                </a:cubicBezTo>
                <a:cubicBezTo>
                  <a:pt x="21556" y="3572"/>
                  <a:pt x="21587" y="3538"/>
                  <a:pt x="21586" y="3519"/>
                </a:cubicBezTo>
                <a:cubicBezTo>
                  <a:pt x="21584" y="3495"/>
                  <a:pt x="21554" y="3472"/>
                  <a:pt x="21522" y="3431"/>
                </a:cubicBezTo>
                <a:cubicBezTo>
                  <a:pt x="21496" y="3473"/>
                  <a:pt x="21472" y="3495"/>
                  <a:pt x="21470" y="3519"/>
                </a:cubicBezTo>
                <a:close/>
                <a:moveTo>
                  <a:pt x="21263" y="3463"/>
                </a:moveTo>
                <a:cubicBezTo>
                  <a:pt x="21244" y="3465"/>
                  <a:pt x="21214" y="3504"/>
                  <a:pt x="21216" y="3524"/>
                </a:cubicBezTo>
                <a:cubicBezTo>
                  <a:pt x="21217" y="3544"/>
                  <a:pt x="21253" y="3578"/>
                  <a:pt x="21272" y="3577"/>
                </a:cubicBezTo>
                <a:cubicBezTo>
                  <a:pt x="21297" y="3575"/>
                  <a:pt x="21320" y="3545"/>
                  <a:pt x="21366" y="3511"/>
                </a:cubicBezTo>
                <a:cubicBezTo>
                  <a:pt x="21316" y="3486"/>
                  <a:pt x="21288" y="3460"/>
                  <a:pt x="21263" y="3463"/>
                </a:cubicBezTo>
                <a:close/>
                <a:moveTo>
                  <a:pt x="10977" y="3508"/>
                </a:moveTo>
                <a:cubicBezTo>
                  <a:pt x="10975" y="3489"/>
                  <a:pt x="10936" y="3460"/>
                  <a:pt x="10916" y="3461"/>
                </a:cubicBezTo>
                <a:cubicBezTo>
                  <a:pt x="10895" y="3463"/>
                  <a:pt x="10862" y="3500"/>
                  <a:pt x="10863" y="3519"/>
                </a:cubicBezTo>
                <a:cubicBezTo>
                  <a:pt x="10865" y="3544"/>
                  <a:pt x="10895" y="3567"/>
                  <a:pt x="10929" y="3613"/>
                </a:cubicBezTo>
                <a:cubicBezTo>
                  <a:pt x="10955" y="3562"/>
                  <a:pt x="10980" y="3533"/>
                  <a:pt x="10977" y="3508"/>
                </a:cubicBezTo>
                <a:close/>
                <a:moveTo>
                  <a:pt x="10684" y="3577"/>
                </a:moveTo>
                <a:cubicBezTo>
                  <a:pt x="10703" y="3576"/>
                  <a:pt x="10733" y="3540"/>
                  <a:pt x="10736" y="3517"/>
                </a:cubicBezTo>
                <a:cubicBezTo>
                  <a:pt x="10741" y="3478"/>
                  <a:pt x="10709" y="3452"/>
                  <a:pt x="10671" y="3461"/>
                </a:cubicBezTo>
                <a:cubicBezTo>
                  <a:pt x="10647" y="3466"/>
                  <a:pt x="10628" y="3492"/>
                  <a:pt x="10590" y="3523"/>
                </a:cubicBezTo>
                <a:cubicBezTo>
                  <a:pt x="10633" y="3550"/>
                  <a:pt x="10659" y="3577"/>
                  <a:pt x="10684" y="3577"/>
                </a:cubicBezTo>
                <a:close/>
                <a:moveTo>
                  <a:pt x="10197" y="3459"/>
                </a:moveTo>
                <a:cubicBezTo>
                  <a:pt x="10158" y="3450"/>
                  <a:pt x="10125" y="3476"/>
                  <a:pt x="10130" y="3517"/>
                </a:cubicBezTo>
                <a:cubicBezTo>
                  <a:pt x="10133" y="3540"/>
                  <a:pt x="10162" y="3576"/>
                  <a:pt x="10181" y="3577"/>
                </a:cubicBezTo>
                <a:cubicBezTo>
                  <a:pt x="10207" y="3578"/>
                  <a:pt x="10234" y="3551"/>
                  <a:pt x="10279" y="3525"/>
                </a:cubicBezTo>
                <a:cubicBezTo>
                  <a:pt x="10240" y="3492"/>
                  <a:pt x="10221" y="3464"/>
                  <a:pt x="10197" y="3459"/>
                </a:cubicBezTo>
                <a:close/>
                <a:moveTo>
                  <a:pt x="10004" y="3514"/>
                </a:moveTo>
                <a:cubicBezTo>
                  <a:pt x="10003" y="3494"/>
                  <a:pt x="9970" y="3463"/>
                  <a:pt x="9948" y="3459"/>
                </a:cubicBezTo>
                <a:cubicBezTo>
                  <a:pt x="9910" y="3451"/>
                  <a:pt x="9878" y="3480"/>
                  <a:pt x="9885" y="3518"/>
                </a:cubicBezTo>
                <a:cubicBezTo>
                  <a:pt x="9889" y="3545"/>
                  <a:pt x="9917" y="3567"/>
                  <a:pt x="9949" y="3612"/>
                </a:cubicBezTo>
                <a:cubicBezTo>
                  <a:pt x="9977" y="3565"/>
                  <a:pt x="10004" y="3539"/>
                  <a:pt x="10004" y="3514"/>
                </a:cubicBezTo>
                <a:close/>
                <a:moveTo>
                  <a:pt x="9684" y="3460"/>
                </a:moveTo>
                <a:cubicBezTo>
                  <a:pt x="9664" y="3460"/>
                  <a:pt x="9634" y="3494"/>
                  <a:pt x="9629" y="3517"/>
                </a:cubicBezTo>
                <a:cubicBezTo>
                  <a:pt x="9621" y="3555"/>
                  <a:pt x="9650" y="3586"/>
                  <a:pt x="9689" y="3579"/>
                </a:cubicBezTo>
                <a:cubicBezTo>
                  <a:pt x="9715" y="3575"/>
                  <a:pt x="9738" y="3547"/>
                  <a:pt x="9781" y="3515"/>
                </a:cubicBezTo>
                <a:cubicBezTo>
                  <a:pt x="9735" y="3487"/>
                  <a:pt x="9709" y="3459"/>
                  <a:pt x="9684" y="3460"/>
                </a:cubicBezTo>
                <a:close/>
                <a:moveTo>
                  <a:pt x="23552" y="3281"/>
                </a:moveTo>
                <a:cubicBezTo>
                  <a:pt x="23560" y="3242"/>
                  <a:pt x="23533" y="3209"/>
                  <a:pt x="23493" y="3215"/>
                </a:cubicBezTo>
                <a:cubicBezTo>
                  <a:pt x="23470" y="3219"/>
                  <a:pt x="23434" y="3249"/>
                  <a:pt x="23433" y="3268"/>
                </a:cubicBezTo>
                <a:cubicBezTo>
                  <a:pt x="23433" y="3294"/>
                  <a:pt x="23461" y="3320"/>
                  <a:pt x="23488" y="3365"/>
                </a:cubicBezTo>
                <a:cubicBezTo>
                  <a:pt x="23520" y="3325"/>
                  <a:pt x="23547" y="3305"/>
                  <a:pt x="23552" y="3281"/>
                </a:cubicBezTo>
                <a:close/>
                <a:moveTo>
                  <a:pt x="23187" y="3272"/>
                </a:moveTo>
                <a:cubicBezTo>
                  <a:pt x="23181" y="3312"/>
                  <a:pt x="23210" y="3342"/>
                  <a:pt x="23250" y="3335"/>
                </a:cubicBezTo>
                <a:cubicBezTo>
                  <a:pt x="23273" y="3331"/>
                  <a:pt x="23306" y="3298"/>
                  <a:pt x="23306" y="3278"/>
                </a:cubicBezTo>
                <a:cubicBezTo>
                  <a:pt x="23306" y="3253"/>
                  <a:pt x="23277" y="3228"/>
                  <a:pt x="23248" y="3184"/>
                </a:cubicBezTo>
                <a:cubicBezTo>
                  <a:pt x="23217" y="3226"/>
                  <a:pt x="23191" y="3247"/>
                  <a:pt x="23187" y="3272"/>
                </a:cubicBezTo>
                <a:close/>
                <a:moveTo>
                  <a:pt x="7979" y="4935"/>
                </a:moveTo>
                <a:cubicBezTo>
                  <a:pt x="7939" y="4925"/>
                  <a:pt x="7911" y="4950"/>
                  <a:pt x="7908" y="4991"/>
                </a:cubicBezTo>
                <a:cubicBezTo>
                  <a:pt x="7906" y="5032"/>
                  <a:pt x="7932" y="5060"/>
                  <a:pt x="7972" y="5054"/>
                </a:cubicBezTo>
                <a:cubicBezTo>
                  <a:pt x="7996" y="5051"/>
                  <a:pt x="8017" y="5026"/>
                  <a:pt x="8056" y="5000"/>
                </a:cubicBezTo>
                <a:cubicBezTo>
                  <a:pt x="8021" y="4969"/>
                  <a:pt x="8002" y="4941"/>
                  <a:pt x="7979" y="4935"/>
                </a:cubicBezTo>
                <a:close/>
                <a:moveTo>
                  <a:pt x="7720" y="4936"/>
                </a:moveTo>
                <a:cubicBezTo>
                  <a:pt x="7701" y="4937"/>
                  <a:pt x="7668" y="4974"/>
                  <a:pt x="7668" y="4995"/>
                </a:cubicBezTo>
                <a:cubicBezTo>
                  <a:pt x="7668" y="5016"/>
                  <a:pt x="7702" y="5052"/>
                  <a:pt x="7721" y="5052"/>
                </a:cubicBezTo>
                <a:cubicBezTo>
                  <a:pt x="7746" y="5053"/>
                  <a:pt x="7772" y="5024"/>
                  <a:pt x="7821" y="4993"/>
                </a:cubicBezTo>
                <a:cubicBezTo>
                  <a:pt x="7771" y="4963"/>
                  <a:pt x="7745" y="4936"/>
                  <a:pt x="7720" y="4936"/>
                </a:cubicBezTo>
                <a:close/>
                <a:moveTo>
                  <a:pt x="7477" y="5055"/>
                </a:moveTo>
                <a:cubicBezTo>
                  <a:pt x="7514" y="5056"/>
                  <a:pt x="7543" y="5024"/>
                  <a:pt x="7530" y="4986"/>
                </a:cubicBezTo>
                <a:cubicBezTo>
                  <a:pt x="7523" y="4963"/>
                  <a:pt x="7489" y="4934"/>
                  <a:pt x="7470" y="4936"/>
                </a:cubicBezTo>
                <a:cubicBezTo>
                  <a:pt x="7444" y="4938"/>
                  <a:pt x="7422" y="4968"/>
                  <a:pt x="7379" y="5000"/>
                </a:cubicBezTo>
                <a:cubicBezTo>
                  <a:pt x="7425" y="5027"/>
                  <a:pt x="7451" y="5054"/>
                  <a:pt x="7477" y="5055"/>
                </a:cubicBezTo>
                <a:close/>
                <a:moveTo>
                  <a:pt x="7223" y="4934"/>
                </a:moveTo>
                <a:cubicBezTo>
                  <a:pt x="7185" y="4930"/>
                  <a:pt x="7157" y="4961"/>
                  <a:pt x="7166" y="4999"/>
                </a:cubicBezTo>
                <a:cubicBezTo>
                  <a:pt x="7172" y="5022"/>
                  <a:pt x="7204" y="5054"/>
                  <a:pt x="7223" y="5054"/>
                </a:cubicBezTo>
                <a:cubicBezTo>
                  <a:pt x="7248" y="5053"/>
                  <a:pt x="7273" y="5024"/>
                  <a:pt x="7318" y="4995"/>
                </a:cubicBezTo>
                <a:cubicBezTo>
                  <a:pt x="7273" y="4965"/>
                  <a:pt x="7250" y="4937"/>
                  <a:pt x="7223" y="4934"/>
                </a:cubicBezTo>
                <a:close/>
                <a:moveTo>
                  <a:pt x="6980" y="4934"/>
                </a:moveTo>
                <a:cubicBezTo>
                  <a:pt x="6940" y="4929"/>
                  <a:pt x="6913" y="4962"/>
                  <a:pt x="6922" y="4999"/>
                </a:cubicBezTo>
                <a:cubicBezTo>
                  <a:pt x="6928" y="5022"/>
                  <a:pt x="6960" y="5054"/>
                  <a:pt x="6979" y="5053"/>
                </a:cubicBezTo>
                <a:cubicBezTo>
                  <a:pt x="7004" y="5053"/>
                  <a:pt x="7029" y="5025"/>
                  <a:pt x="7075" y="4995"/>
                </a:cubicBezTo>
                <a:cubicBezTo>
                  <a:pt x="7030" y="4965"/>
                  <a:pt x="7006" y="4938"/>
                  <a:pt x="6980" y="4934"/>
                </a:cubicBezTo>
                <a:close/>
                <a:moveTo>
                  <a:pt x="34597" y="4691"/>
                </a:moveTo>
                <a:cubicBezTo>
                  <a:pt x="34558" y="4681"/>
                  <a:pt x="34524" y="4706"/>
                  <a:pt x="34528" y="4747"/>
                </a:cubicBezTo>
                <a:cubicBezTo>
                  <a:pt x="34531" y="4770"/>
                  <a:pt x="34559" y="4807"/>
                  <a:pt x="34578" y="4808"/>
                </a:cubicBezTo>
                <a:cubicBezTo>
                  <a:pt x="34603" y="4810"/>
                  <a:pt x="34631" y="4783"/>
                  <a:pt x="34677" y="4758"/>
                </a:cubicBezTo>
                <a:cubicBezTo>
                  <a:pt x="34639" y="4725"/>
                  <a:pt x="34620" y="4697"/>
                  <a:pt x="34597" y="4691"/>
                </a:cubicBezTo>
                <a:close/>
                <a:moveTo>
                  <a:pt x="25228" y="4690"/>
                </a:moveTo>
                <a:cubicBezTo>
                  <a:pt x="25188" y="4683"/>
                  <a:pt x="25156" y="4711"/>
                  <a:pt x="25163" y="4751"/>
                </a:cubicBezTo>
                <a:cubicBezTo>
                  <a:pt x="25167" y="4774"/>
                  <a:pt x="25199" y="4809"/>
                  <a:pt x="25218" y="4809"/>
                </a:cubicBezTo>
                <a:cubicBezTo>
                  <a:pt x="25244" y="4809"/>
                  <a:pt x="25269" y="4781"/>
                  <a:pt x="25314" y="4752"/>
                </a:cubicBezTo>
                <a:cubicBezTo>
                  <a:pt x="25272" y="4721"/>
                  <a:pt x="25252" y="4694"/>
                  <a:pt x="25228" y="4690"/>
                </a:cubicBezTo>
                <a:close/>
                <a:moveTo>
                  <a:pt x="25037" y="4740"/>
                </a:moveTo>
                <a:cubicBezTo>
                  <a:pt x="25034" y="4720"/>
                  <a:pt x="24994" y="4690"/>
                  <a:pt x="24974" y="4692"/>
                </a:cubicBezTo>
                <a:cubicBezTo>
                  <a:pt x="24953" y="4694"/>
                  <a:pt x="24919" y="4731"/>
                  <a:pt x="24921" y="4750"/>
                </a:cubicBezTo>
                <a:cubicBezTo>
                  <a:pt x="24922" y="4775"/>
                  <a:pt x="24953" y="4799"/>
                  <a:pt x="24988" y="4845"/>
                </a:cubicBezTo>
                <a:cubicBezTo>
                  <a:pt x="25013" y="4794"/>
                  <a:pt x="25040" y="4765"/>
                  <a:pt x="25037" y="4740"/>
                </a:cubicBezTo>
                <a:close/>
                <a:moveTo>
                  <a:pt x="24728" y="4690"/>
                </a:moveTo>
                <a:cubicBezTo>
                  <a:pt x="24688" y="4683"/>
                  <a:pt x="24661" y="4710"/>
                  <a:pt x="24662" y="4752"/>
                </a:cubicBezTo>
                <a:cubicBezTo>
                  <a:pt x="24663" y="4793"/>
                  <a:pt x="24690" y="4819"/>
                  <a:pt x="24730" y="4811"/>
                </a:cubicBezTo>
                <a:cubicBezTo>
                  <a:pt x="24754" y="4805"/>
                  <a:pt x="24774" y="4778"/>
                  <a:pt x="24810" y="4749"/>
                </a:cubicBezTo>
                <a:cubicBezTo>
                  <a:pt x="24773" y="4721"/>
                  <a:pt x="24752" y="4695"/>
                  <a:pt x="24728" y="4690"/>
                </a:cubicBezTo>
                <a:close/>
                <a:moveTo>
                  <a:pt x="23305" y="4741"/>
                </a:moveTo>
                <a:cubicBezTo>
                  <a:pt x="23303" y="4722"/>
                  <a:pt x="23266" y="4695"/>
                  <a:pt x="23243" y="4693"/>
                </a:cubicBezTo>
                <a:cubicBezTo>
                  <a:pt x="23203" y="4689"/>
                  <a:pt x="23180" y="4723"/>
                  <a:pt x="23190" y="4761"/>
                </a:cubicBezTo>
                <a:cubicBezTo>
                  <a:pt x="23197" y="4784"/>
                  <a:pt x="23224" y="4802"/>
                  <a:pt x="23258" y="4839"/>
                </a:cubicBezTo>
                <a:cubicBezTo>
                  <a:pt x="23281" y="4793"/>
                  <a:pt x="23307" y="4766"/>
                  <a:pt x="23305" y="4741"/>
                </a:cubicBezTo>
                <a:close/>
                <a:moveTo>
                  <a:pt x="20032" y="2474"/>
                </a:moveTo>
                <a:cubicBezTo>
                  <a:pt x="20013" y="2476"/>
                  <a:pt x="19985" y="2513"/>
                  <a:pt x="19983" y="2536"/>
                </a:cubicBezTo>
                <a:cubicBezTo>
                  <a:pt x="19979" y="2576"/>
                  <a:pt x="20013" y="2600"/>
                  <a:pt x="20051" y="2590"/>
                </a:cubicBezTo>
                <a:cubicBezTo>
                  <a:pt x="20074" y="2583"/>
                  <a:pt x="20092" y="2556"/>
                  <a:pt x="20130" y="2523"/>
                </a:cubicBezTo>
                <a:cubicBezTo>
                  <a:pt x="20085" y="2499"/>
                  <a:pt x="20057" y="2472"/>
                  <a:pt x="20032" y="2474"/>
                </a:cubicBezTo>
                <a:close/>
                <a:moveTo>
                  <a:pt x="20238" y="2523"/>
                </a:moveTo>
                <a:cubicBezTo>
                  <a:pt x="20228" y="2561"/>
                  <a:pt x="20253" y="2594"/>
                  <a:pt x="20293" y="2590"/>
                </a:cubicBezTo>
                <a:cubicBezTo>
                  <a:pt x="20316" y="2588"/>
                  <a:pt x="20353" y="2559"/>
                  <a:pt x="20355" y="2540"/>
                </a:cubicBezTo>
                <a:cubicBezTo>
                  <a:pt x="20356" y="2515"/>
                  <a:pt x="20330" y="2488"/>
                  <a:pt x="20305" y="2442"/>
                </a:cubicBezTo>
                <a:cubicBezTo>
                  <a:pt x="20272" y="2480"/>
                  <a:pt x="20244" y="2499"/>
                  <a:pt x="20238" y="2523"/>
                </a:cubicBezTo>
                <a:close/>
                <a:moveTo>
                  <a:pt x="20538" y="2474"/>
                </a:moveTo>
                <a:cubicBezTo>
                  <a:pt x="20519" y="2473"/>
                  <a:pt x="20487" y="2506"/>
                  <a:pt x="20482" y="2528"/>
                </a:cubicBezTo>
                <a:cubicBezTo>
                  <a:pt x="20473" y="2567"/>
                  <a:pt x="20503" y="2596"/>
                  <a:pt x="20543" y="2590"/>
                </a:cubicBezTo>
                <a:cubicBezTo>
                  <a:pt x="20567" y="2587"/>
                  <a:pt x="20588" y="2562"/>
                  <a:pt x="20630" y="2534"/>
                </a:cubicBezTo>
                <a:cubicBezTo>
                  <a:pt x="20587" y="2504"/>
                  <a:pt x="20563" y="2475"/>
                  <a:pt x="20538" y="2474"/>
                </a:cubicBezTo>
                <a:close/>
                <a:moveTo>
                  <a:pt x="23060" y="4740"/>
                </a:moveTo>
                <a:cubicBezTo>
                  <a:pt x="23058" y="4721"/>
                  <a:pt x="23019" y="4691"/>
                  <a:pt x="22999" y="4693"/>
                </a:cubicBezTo>
                <a:cubicBezTo>
                  <a:pt x="22978" y="4695"/>
                  <a:pt x="22945" y="4731"/>
                  <a:pt x="22946" y="4750"/>
                </a:cubicBezTo>
                <a:cubicBezTo>
                  <a:pt x="22948" y="4775"/>
                  <a:pt x="22978" y="4798"/>
                  <a:pt x="23012" y="4844"/>
                </a:cubicBezTo>
                <a:cubicBezTo>
                  <a:pt x="23038" y="4793"/>
                  <a:pt x="23063" y="4765"/>
                  <a:pt x="23060" y="4740"/>
                </a:cubicBezTo>
                <a:close/>
                <a:moveTo>
                  <a:pt x="22768" y="4692"/>
                </a:moveTo>
                <a:cubicBezTo>
                  <a:pt x="22729" y="4683"/>
                  <a:pt x="22697" y="4708"/>
                  <a:pt x="22702" y="4748"/>
                </a:cubicBezTo>
                <a:cubicBezTo>
                  <a:pt x="22705" y="4771"/>
                  <a:pt x="22734" y="4807"/>
                  <a:pt x="22752" y="4808"/>
                </a:cubicBezTo>
                <a:cubicBezTo>
                  <a:pt x="22778" y="4809"/>
                  <a:pt x="22804" y="4782"/>
                  <a:pt x="22849" y="4757"/>
                </a:cubicBezTo>
                <a:cubicBezTo>
                  <a:pt x="22810" y="4724"/>
                  <a:pt x="22791" y="4697"/>
                  <a:pt x="22768" y="4692"/>
                </a:cubicBezTo>
                <a:close/>
                <a:moveTo>
                  <a:pt x="22448" y="4747"/>
                </a:moveTo>
                <a:cubicBezTo>
                  <a:pt x="22449" y="4769"/>
                  <a:pt x="22476" y="4799"/>
                  <a:pt x="22499" y="4809"/>
                </a:cubicBezTo>
                <a:cubicBezTo>
                  <a:pt x="22530" y="4822"/>
                  <a:pt x="22572" y="4783"/>
                  <a:pt x="22563" y="4749"/>
                </a:cubicBezTo>
                <a:cubicBezTo>
                  <a:pt x="22557" y="4724"/>
                  <a:pt x="22533" y="4704"/>
                  <a:pt x="22505" y="4665"/>
                </a:cubicBezTo>
                <a:cubicBezTo>
                  <a:pt x="22477" y="4703"/>
                  <a:pt x="22447" y="4726"/>
                  <a:pt x="22448" y="4747"/>
                </a:cubicBezTo>
                <a:close/>
                <a:moveTo>
                  <a:pt x="22317" y="4756"/>
                </a:moveTo>
                <a:cubicBezTo>
                  <a:pt x="22317" y="4734"/>
                  <a:pt x="22290" y="4703"/>
                  <a:pt x="22267" y="4693"/>
                </a:cubicBezTo>
                <a:cubicBezTo>
                  <a:pt x="22236" y="4679"/>
                  <a:pt x="22193" y="4717"/>
                  <a:pt x="22201" y="4751"/>
                </a:cubicBezTo>
                <a:cubicBezTo>
                  <a:pt x="22207" y="4776"/>
                  <a:pt x="22230" y="4797"/>
                  <a:pt x="22257" y="4837"/>
                </a:cubicBezTo>
                <a:cubicBezTo>
                  <a:pt x="22286" y="4799"/>
                  <a:pt x="22317" y="4777"/>
                  <a:pt x="22317" y="4756"/>
                </a:cubicBezTo>
                <a:close/>
                <a:moveTo>
                  <a:pt x="22024" y="4694"/>
                </a:moveTo>
                <a:cubicBezTo>
                  <a:pt x="22001" y="4694"/>
                  <a:pt x="21970" y="4720"/>
                  <a:pt x="21959" y="4742"/>
                </a:cubicBezTo>
                <a:cubicBezTo>
                  <a:pt x="21944" y="4773"/>
                  <a:pt x="21981" y="4817"/>
                  <a:pt x="22015" y="4810"/>
                </a:cubicBezTo>
                <a:cubicBezTo>
                  <a:pt x="22040" y="4804"/>
                  <a:pt x="22062" y="4782"/>
                  <a:pt x="22102" y="4756"/>
                </a:cubicBezTo>
                <a:cubicBezTo>
                  <a:pt x="22066" y="4726"/>
                  <a:pt x="22045" y="4694"/>
                  <a:pt x="22024" y="4694"/>
                </a:cubicBezTo>
                <a:close/>
                <a:moveTo>
                  <a:pt x="21713" y="4749"/>
                </a:moveTo>
                <a:cubicBezTo>
                  <a:pt x="21705" y="4783"/>
                  <a:pt x="21747" y="4822"/>
                  <a:pt x="21778" y="4809"/>
                </a:cubicBezTo>
                <a:cubicBezTo>
                  <a:pt x="21801" y="4799"/>
                  <a:pt x="21827" y="4769"/>
                  <a:pt x="21829" y="4747"/>
                </a:cubicBezTo>
                <a:cubicBezTo>
                  <a:pt x="21830" y="4726"/>
                  <a:pt x="21800" y="4703"/>
                  <a:pt x="21771" y="4665"/>
                </a:cubicBezTo>
                <a:cubicBezTo>
                  <a:pt x="21743" y="4704"/>
                  <a:pt x="21720" y="4724"/>
                  <a:pt x="21713" y="4749"/>
                </a:cubicBezTo>
                <a:close/>
                <a:moveTo>
                  <a:pt x="9948" y="4692"/>
                </a:moveTo>
                <a:cubicBezTo>
                  <a:pt x="9909" y="4686"/>
                  <a:pt x="9879" y="4714"/>
                  <a:pt x="9886" y="4752"/>
                </a:cubicBezTo>
                <a:cubicBezTo>
                  <a:pt x="9891" y="4775"/>
                  <a:pt x="9922" y="4808"/>
                  <a:pt x="9941" y="4808"/>
                </a:cubicBezTo>
                <a:cubicBezTo>
                  <a:pt x="9966" y="4807"/>
                  <a:pt x="9990" y="4779"/>
                  <a:pt x="10033" y="4750"/>
                </a:cubicBezTo>
                <a:cubicBezTo>
                  <a:pt x="9992" y="4721"/>
                  <a:pt x="9972" y="4696"/>
                  <a:pt x="9948" y="4692"/>
                </a:cubicBezTo>
                <a:close/>
                <a:moveTo>
                  <a:pt x="8947" y="1974"/>
                </a:moveTo>
                <a:cubicBezTo>
                  <a:pt x="8927" y="1977"/>
                  <a:pt x="8897" y="2017"/>
                  <a:pt x="8899" y="2037"/>
                </a:cubicBezTo>
                <a:cubicBezTo>
                  <a:pt x="8901" y="2058"/>
                  <a:pt x="8938" y="2092"/>
                  <a:pt x="8957" y="2090"/>
                </a:cubicBezTo>
                <a:cubicBezTo>
                  <a:pt x="8983" y="2089"/>
                  <a:pt x="9006" y="2058"/>
                  <a:pt x="9052" y="2023"/>
                </a:cubicBezTo>
                <a:cubicBezTo>
                  <a:pt x="9001" y="1997"/>
                  <a:pt x="8972" y="1971"/>
                  <a:pt x="8947" y="1974"/>
                </a:cubicBezTo>
                <a:close/>
                <a:moveTo>
                  <a:pt x="9697" y="4692"/>
                </a:moveTo>
                <a:cubicBezTo>
                  <a:pt x="9659" y="4683"/>
                  <a:pt x="9626" y="4707"/>
                  <a:pt x="9630" y="4748"/>
                </a:cubicBezTo>
                <a:cubicBezTo>
                  <a:pt x="9633" y="4771"/>
                  <a:pt x="9662" y="4807"/>
                  <a:pt x="9681" y="4808"/>
                </a:cubicBezTo>
                <a:cubicBezTo>
                  <a:pt x="9706" y="4809"/>
                  <a:pt x="9733" y="4782"/>
                  <a:pt x="9778" y="4757"/>
                </a:cubicBezTo>
                <a:cubicBezTo>
                  <a:pt x="9739" y="4725"/>
                  <a:pt x="9721" y="4697"/>
                  <a:pt x="9697" y="4692"/>
                </a:cubicBezTo>
                <a:close/>
                <a:moveTo>
                  <a:pt x="9386" y="4747"/>
                </a:moveTo>
                <a:cubicBezTo>
                  <a:pt x="9380" y="4787"/>
                  <a:pt x="9408" y="4817"/>
                  <a:pt x="9447" y="4810"/>
                </a:cubicBezTo>
                <a:cubicBezTo>
                  <a:pt x="9470" y="4805"/>
                  <a:pt x="9504" y="4773"/>
                  <a:pt x="9503" y="4754"/>
                </a:cubicBezTo>
                <a:cubicBezTo>
                  <a:pt x="9503" y="4729"/>
                  <a:pt x="9474" y="4705"/>
                  <a:pt x="9445" y="4661"/>
                </a:cubicBezTo>
                <a:cubicBezTo>
                  <a:pt x="9416" y="4703"/>
                  <a:pt x="9390" y="4723"/>
                  <a:pt x="9386" y="4747"/>
                </a:cubicBezTo>
                <a:close/>
                <a:moveTo>
                  <a:pt x="9204" y="4691"/>
                </a:moveTo>
                <a:cubicBezTo>
                  <a:pt x="9165" y="4685"/>
                  <a:pt x="9135" y="4713"/>
                  <a:pt x="9142" y="4752"/>
                </a:cubicBezTo>
                <a:cubicBezTo>
                  <a:pt x="9147" y="4775"/>
                  <a:pt x="9179" y="4809"/>
                  <a:pt x="9198" y="4808"/>
                </a:cubicBezTo>
                <a:cubicBezTo>
                  <a:pt x="9223" y="4808"/>
                  <a:pt x="9247" y="4779"/>
                  <a:pt x="9290" y="4750"/>
                </a:cubicBezTo>
                <a:cubicBezTo>
                  <a:pt x="9249" y="4721"/>
                  <a:pt x="9229" y="4695"/>
                  <a:pt x="9204" y="4691"/>
                </a:cubicBezTo>
                <a:close/>
                <a:moveTo>
                  <a:pt x="9015" y="4746"/>
                </a:moveTo>
                <a:cubicBezTo>
                  <a:pt x="9015" y="4727"/>
                  <a:pt x="8979" y="4694"/>
                  <a:pt x="8959" y="4693"/>
                </a:cubicBezTo>
                <a:cubicBezTo>
                  <a:pt x="8939" y="4693"/>
                  <a:pt x="8901" y="4725"/>
                  <a:pt x="8900" y="4744"/>
                </a:cubicBezTo>
                <a:cubicBezTo>
                  <a:pt x="8899" y="4769"/>
                  <a:pt x="8926" y="4795"/>
                  <a:pt x="8955" y="4845"/>
                </a:cubicBezTo>
                <a:cubicBezTo>
                  <a:pt x="8987" y="4797"/>
                  <a:pt x="9015" y="4772"/>
                  <a:pt x="9015" y="4746"/>
                </a:cubicBezTo>
                <a:close/>
                <a:moveTo>
                  <a:pt x="8759" y="4740"/>
                </a:moveTo>
                <a:cubicBezTo>
                  <a:pt x="8758" y="4721"/>
                  <a:pt x="8720" y="4693"/>
                  <a:pt x="8697" y="4691"/>
                </a:cubicBezTo>
                <a:cubicBezTo>
                  <a:pt x="8657" y="4688"/>
                  <a:pt x="8632" y="4722"/>
                  <a:pt x="8643" y="4761"/>
                </a:cubicBezTo>
                <a:cubicBezTo>
                  <a:pt x="8649" y="4785"/>
                  <a:pt x="8678" y="4802"/>
                  <a:pt x="8712" y="4840"/>
                </a:cubicBezTo>
                <a:cubicBezTo>
                  <a:pt x="8736" y="4794"/>
                  <a:pt x="8762" y="4766"/>
                  <a:pt x="8759" y="4740"/>
                </a:cubicBezTo>
                <a:close/>
                <a:moveTo>
                  <a:pt x="8398" y="4751"/>
                </a:moveTo>
                <a:cubicBezTo>
                  <a:pt x="8393" y="4791"/>
                  <a:pt x="8422" y="4815"/>
                  <a:pt x="8463" y="4812"/>
                </a:cubicBezTo>
                <a:cubicBezTo>
                  <a:pt x="8504" y="4808"/>
                  <a:pt x="8528" y="4779"/>
                  <a:pt x="8517" y="4740"/>
                </a:cubicBezTo>
                <a:cubicBezTo>
                  <a:pt x="8510" y="4716"/>
                  <a:pt x="8482" y="4699"/>
                  <a:pt x="8450" y="4665"/>
                </a:cubicBezTo>
                <a:cubicBezTo>
                  <a:pt x="8425" y="4704"/>
                  <a:pt x="8401" y="4726"/>
                  <a:pt x="8398" y="4751"/>
                </a:cubicBezTo>
                <a:close/>
                <a:moveTo>
                  <a:pt x="8203" y="4693"/>
                </a:moveTo>
                <a:cubicBezTo>
                  <a:pt x="8184" y="4696"/>
                  <a:pt x="8154" y="4735"/>
                  <a:pt x="8156" y="4756"/>
                </a:cubicBezTo>
                <a:cubicBezTo>
                  <a:pt x="8157" y="4776"/>
                  <a:pt x="8194" y="4810"/>
                  <a:pt x="8214" y="4809"/>
                </a:cubicBezTo>
                <a:cubicBezTo>
                  <a:pt x="8239" y="4807"/>
                  <a:pt x="8262" y="4777"/>
                  <a:pt x="8308" y="4742"/>
                </a:cubicBezTo>
                <a:cubicBezTo>
                  <a:pt x="8257" y="4716"/>
                  <a:pt x="8228" y="4690"/>
                  <a:pt x="8203" y="4693"/>
                </a:cubicBezTo>
                <a:close/>
                <a:moveTo>
                  <a:pt x="8030" y="4758"/>
                </a:moveTo>
                <a:cubicBezTo>
                  <a:pt x="8039" y="4720"/>
                  <a:pt x="8013" y="4686"/>
                  <a:pt x="7972" y="4691"/>
                </a:cubicBezTo>
                <a:cubicBezTo>
                  <a:pt x="7949" y="4694"/>
                  <a:pt x="7913" y="4723"/>
                  <a:pt x="7912" y="4743"/>
                </a:cubicBezTo>
                <a:cubicBezTo>
                  <a:pt x="7910" y="4768"/>
                  <a:pt x="7938" y="4795"/>
                  <a:pt x="7963" y="4841"/>
                </a:cubicBezTo>
                <a:cubicBezTo>
                  <a:pt x="7997" y="4801"/>
                  <a:pt x="8025" y="4782"/>
                  <a:pt x="8030" y="4758"/>
                </a:cubicBezTo>
                <a:close/>
                <a:moveTo>
                  <a:pt x="7733" y="4811"/>
                </a:moveTo>
                <a:cubicBezTo>
                  <a:pt x="7772" y="4812"/>
                  <a:pt x="7798" y="4779"/>
                  <a:pt x="7786" y="4741"/>
                </a:cubicBezTo>
                <a:cubicBezTo>
                  <a:pt x="7778" y="4719"/>
                  <a:pt x="7744" y="4690"/>
                  <a:pt x="7725" y="4692"/>
                </a:cubicBezTo>
                <a:cubicBezTo>
                  <a:pt x="7699" y="4694"/>
                  <a:pt x="7677" y="4724"/>
                  <a:pt x="7635" y="4757"/>
                </a:cubicBezTo>
                <a:cubicBezTo>
                  <a:pt x="7681" y="4783"/>
                  <a:pt x="7707" y="4810"/>
                  <a:pt x="7733" y="4811"/>
                </a:cubicBezTo>
                <a:close/>
                <a:moveTo>
                  <a:pt x="9387" y="5231"/>
                </a:moveTo>
                <a:cubicBezTo>
                  <a:pt x="9378" y="5269"/>
                  <a:pt x="9403" y="5301"/>
                  <a:pt x="9443" y="5297"/>
                </a:cubicBezTo>
                <a:cubicBezTo>
                  <a:pt x="9466" y="5294"/>
                  <a:pt x="9502" y="5265"/>
                  <a:pt x="9503" y="5247"/>
                </a:cubicBezTo>
                <a:cubicBezTo>
                  <a:pt x="9504" y="5222"/>
                  <a:pt x="9477" y="5195"/>
                  <a:pt x="9452" y="5151"/>
                </a:cubicBezTo>
                <a:cubicBezTo>
                  <a:pt x="9420" y="5189"/>
                  <a:pt x="9393" y="5207"/>
                  <a:pt x="9387" y="5231"/>
                </a:cubicBezTo>
                <a:close/>
                <a:moveTo>
                  <a:pt x="9144" y="5246"/>
                </a:moveTo>
                <a:cubicBezTo>
                  <a:pt x="9145" y="5264"/>
                  <a:pt x="9180" y="5294"/>
                  <a:pt x="9203" y="5297"/>
                </a:cubicBezTo>
                <a:cubicBezTo>
                  <a:pt x="9243" y="5303"/>
                  <a:pt x="9268" y="5270"/>
                  <a:pt x="9260" y="5232"/>
                </a:cubicBezTo>
                <a:cubicBezTo>
                  <a:pt x="9255" y="5208"/>
                  <a:pt x="9228" y="5189"/>
                  <a:pt x="9197" y="5151"/>
                </a:cubicBezTo>
                <a:cubicBezTo>
                  <a:pt x="9171" y="5195"/>
                  <a:pt x="9143" y="5221"/>
                  <a:pt x="9144" y="5246"/>
                </a:cubicBezTo>
                <a:close/>
                <a:moveTo>
                  <a:pt x="8951" y="5181"/>
                </a:moveTo>
                <a:cubicBezTo>
                  <a:pt x="8932" y="5182"/>
                  <a:pt x="8900" y="5219"/>
                  <a:pt x="8900" y="5239"/>
                </a:cubicBezTo>
                <a:cubicBezTo>
                  <a:pt x="8900" y="5260"/>
                  <a:pt x="8934" y="5296"/>
                  <a:pt x="8953" y="5296"/>
                </a:cubicBezTo>
                <a:cubicBezTo>
                  <a:pt x="8978" y="5296"/>
                  <a:pt x="9003" y="5268"/>
                  <a:pt x="9052" y="5237"/>
                </a:cubicBezTo>
                <a:cubicBezTo>
                  <a:pt x="9002" y="5208"/>
                  <a:pt x="8976" y="5180"/>
                  <a:pt x="8951" y="5181"/>
                </a:cubicBezTo>
                <a:close/>
                <a:moveTo>
                  <a:pt x="8709" y="5179"/>
                </a:moveTo>
                <a:cubicBezTo>
                  <a:pt x="8671" y="5171"/>
                  <a:pt x="8638" y="5196"/>
                  <a:pt x="8643" y="5236"/>
                </a:cubicBezTo>
                <a:cubicBezTo>
                  <a:pt x="8646" y="5259"/>
                  <a:pt x="8675" y="5295"/>
                  <a:pt x="8694" y="5296"/>
                </a:cubicBezTo>
                <a:cubicBezTo>
                  <a:pt x="8719" y="5297"/>
                  <a:pt x="8746" y="5270"/>
                  <a:pt x="8791" y="5245"/>
                </a:cubicBezTo>
                <a:cubicBezTo>
                  <a:pt x="8752" y="5212"/>
                  <a:pt x="8733" y="5185"/>
                  <a:pt x="8709" y="5179"/>
                </a:cubicBezTo>
                <a:close/>
                <a:moveTo>
                  <a:pt x="8515" y="5232"/>
                </a:moveTo>
                <a:cubicBezTo>
                  <a:pt x="8514" y="5213"/>
                  <a:pt x="8477" y="5181"/>
                  <a:pt x="8457" y="5181"/>
                </a:cubicBezTo>
                <a:cubicBezTo>
                  <a:pt x="8436" y="5181"/>
                  <a:pt x="8400" y="5215"/>
                  <a:pt x="8400" y="5234"/>
                </a:cubicBezTo>
                <a:cubicBezTo>
                  <a:pt x="8400" y="5259"/>
                  <a:pt x="8428" y="5284"/>
                  <a:pt x="8459" y="5333"/>
                </a:cubicBezTo>
                <a:cubicBezTo>
                  <a:pt x="8488" y="5283"/>
                  <a:pt x="8516" y="5257"/>
                  <a:pt x="8515" y="5232"/>
                </a:cubicBezTo>
                <a:close/>
                <a:moveTo>
                  <a:pt x="8271" y="5228"/>
                </a:moveTo>
                <a:cubicBezTo>
                  <a:pt x="8270" y="5209"/>
                  <a:pt x="8232" y="5181"/>
                  <a:pt x="8209" y="5179"/>
                </a:cubicBezTo>
                <a:cubicBezTo>
                  <a:pt x="8169" y="5176"/>
                  <a:pt x="8144" y="5210"/>
                  <a:pt x="8155" y="5249"/>
                </a:cubicBezTo>
                <a:cubicBezTo>
                  <a:pt x="8161" y="5272"/>
                  <a:pt x="8190" y="5290"/>
                  <a:pt x="8224" y="5328"/>
                </a:cubicBezTo>
                <a:cubicBezTo>
                  <a:pt x="8248" y="5282"/>
                  <a:pt x="8274" y="5254"/>
                  <a:pt x="8271" y="5228"/>
                </a:cubicBezTo>
                <a:close/>
                <a:moveTo>
                  <a:pt x="7912" y="5246"/>
                </a:moveTo>
                <a:cubicBezTo>
                  <a:pt x="7912" y="5265"/>
                  <a:pt x="7948" y="5295"/>
                  <a:pt x="7972" y="5298"/>
                </a:cubicBezTo>
                <a:cubicBezTo>
                  <a:pt x="8012" y="5304"/>
                  <a:pt x="8038" y="5271"/>
                  <a:pt x="8029" y="5232"/>
                </a:cubicBezTo>
                <a:cubicBezTo>
                  <a:pt x="8024" y="5208"/>
                  <a:pt x="7997" y="5188"/>
                  <a:pt x="7965" y="5149"/>
                </a:cubicBezTo>
                <a:cubicBezTo>
                  <a:pt x="7939" y="5194"/>
                  <a:pt x="7911" y="5220"/>
                  <a:pt x="7912" y="5246"/>
                </a:cubicBezTo>
                <a:close/>
                <a:moveTo>
                  <a:pt x="7719" y="5179"/>
                </a:moveTo>
                <a:cubicBezTo>
                  <a:pt x="7696" y="5186"/>
                  <a:pt x="7667" y="5220"/>
                  <a:pt x="7668" y="5241"/>
                </a:cubicBezTo>
                <a:cubicBezTo>
                  <a:pt x="7668" y="5261"/>
                  <a:pt x="7703" y="5297"/>
                  <a:pt x="7722" y="5297"/>
                </a:cubicBezTo>
                <a:cubicBezTo>
                  <a:pt x="7748" y="5296"/>
                  <a:pt x="7773" y="5267"/>
                  <a:pt x="7791" y="5255"/>
                </a:cubicBezTo>
                <a:cubicBezTo>
                  <a:pt x="7783" y="5195"/>
                  <a:pt x="7757" y="5169"/>
                  <a:pt x="7719" y="5179"/>
                </a:cubicBezTo>
                <a:close/>
                <a:moveTo>
                  <a:pt x="7464" y="5181"/>
                </a:moveTo>
                <a:cubicBezTo>
                  <a:pt x="7445" y="5181"/>
                  <a:pt x="7412" y="5219"/>
                  <a:pt x="7412" y="5239"/>
                </a:cubicBezTo>
                <a:cubicBezTo>
                  <a:pt x="7413" y="5260"/>
                  <a:pt x="7446" y="5296"/>
                  <a:pt x="7466" y="5297"/>
                </a:cubicBezTo>
                <a:cubicBezTo>
                  <a:pt x="7491" y="5297"/>
                  <a:pt x="7516" y="5268"/>
                  <a:pt x="7566" y="5237"/>
                </a:cubicBezTo>
                <a:cubicBezTo>
                  <a:pt x="7516" y="5208"/>
                  <a:pt x="7489" y="5180"/>
                  <a:pt x="7464" y="5181"/>
                </a:cubicBezTo>
                <a:close/>
                <a:moveTo>
                  <a:pt x="7166" y="5240"/>
                </a:moveTo>
                <a:cubicBezTo>
                  <a:pt x="7160" y="5279"/>
                  <a:pt x="7191" y="5307"/>
                  <a:pt x="7230" y="5299"/>
                </a:cubicBezTo>
                <a:cubicBezTo>
                  <a:pt x="7253" y="5293"/>
                  <a:pt x="7286" y="5262"/>
                  <a:pt x="7286" y="5243"/>
                </a:cubicBezTo>
                <a:cubicBezTo>
                  <a:pt x="7285" y="5218"/>
                  <a:pt x="7257" y="5192"/>
                  <a:pt x="7228" y="5147"/>
                </a:cubicBezTo>
                <a:cubicBezTo>
                  <a:pt x="7198" y="5191"/>
                  <a:pt x="7170" y="5214"/>
                  <a:pt x="7166" y="5240"/>
                </a:cubicBezTo>
                <a:close/>
                <a:moveTo>
                  <a:pt x="6923" y="5244"/>
                </a:moveTo>
                <a:cubicBezTo>
                  <a:pt x="6923" y="5263"/>
                  <a:pt x="6957" y="5293"/>
                  <a:pt x="6980" y="5299"/>
                </a:cubicBezTo>
                <a:cubicBezTo>
                  <a:pt x="7018" y="5307"/>
                  <a:pt x="7049" y="5278"/>
                  <a:pt x="7043" y="5239"/>
                </a:cubicBezTo>
                <a:cubicBezTo>
                  <a:pt x="7038" y="5213"/>
                  <a:pt x="7010" y="5191"/>
                  <a:pt x="6979" y="5147"/>
                </a:cubicBezTo>
                <a:cubicBezTo>
                  <a:pt x="6951" y="5193"/>
                  <a:pt x="6923" y="5218"/>
                  <a:pt x="6923" y="5244"/>
                </a:cubicBezTo>
                <a:close/>
                <a:moveTo>
                  <a:pt x="6797" y="5238"/>
                </a:moveTo>
                <a:cubicBezTo>
                  <a:pt x="6799" y="5218"/>
                  <a:pt x="6768" y="5185"/>
                  <a:pt x="6746" y="5179"/>
                </a:cubicBezTo>
                <a:cubicBezTo>
                  <a:pt x="6709" y="5168"/>
                  <a:pt x="6675" y="5194"/>
                  <a:pt x="6678" y="5233"/>
                </a:cubicBezTo>
                <a:cubicBezTo>
                  <a:pt x="6680" y="5260"/>
                  <a:pt x="6706" y="5284"/>
                  <a:pt x="6734" y="5331"/>
                </a:cubicBezTo>
                <a:cubicBezTo>
                  <a:pt x="6766" y="5287"/>
                  <a:pt x="6796" y="5263"/>
                  <a:pt x="6797" y="5238"/>
                </a:cubicBezTo>
                <a:close/>
                <a:moveTo>
                  <a:pt x="6492" y="5179"/>
                </a:moveTo>
                <a:cubicBezTo>
                  <a:pt x="6472" y="5179"/>
                  <a:pt x="6440" y="5211"/>
                  <a:pt x="6434" y="5234"/>
                </a:cubicBezTo>
                <a:cubicBezTo>
                  <a:pt x="6425" y="5271"/>
                  <a:pt x="6452" y="5304"/>
                  <a:pt x="6491" y="5299"/>
                </a:cubicBezTo>
                <a:cubicBezTo>
                  <a:pt x="6518" y="5295"/>
                  <a:pt x="6542" y="5269"/>
                  <a:pt x="6587" y="5239"/>
                </a:cubicBezTo>
                <a:cubicBezTo>
                  <a:pt x="6542" y="5209"/>
                  <a:pt x="6517" y="5180"/>
                  <a:pt x="6492" y="5179"/>
                </a:cubicBezTo>
                <a:close/>
                <a:moveTo>
                  <a:pt x="4023" y="5179"/>
                </a:moveTo>
                <a:cubicBezTo>
                  <a:pt x="3983" y="5172"/>
                  <a:pt x="3956" y="5199"/>
                  <a:pt x="3958" y="5241"/>
                </a:cubicBezTo>
                <a:cubicBezTo>
                  <a:pt x="3960" y="5282"/>
                  <a:pt x="3988" y="5308"/>
                  <a:pt x="4027" y="5298"/>
                </a:cubicBezTo>
                <a:cubicBezTo>
                  <a:pt x="4051" y="5293"/>
                  <a:pt x="4070" y="5265"/>
                  <a:pt x="4106" y="5235"/>
                </a:cubicBezTo>
                <a:cubicBezTo>
                  <a:pt x="4068" y="5208"/>
                  <a:pt x="4047" y="5182"/>
                  <a:pt x="4023" y="5179"/>
                </a:cubicBezTo>
                <a:close/>
                <a:moveTo>
                  <a:pt x="25283" y="5002"/>
                </a:moveTo>
                <a:cubicBezTo>
                  <a:pt x="25292" y="4962"/>
                  <a:pt x="25266" y="4934"/>
                  <a:pt x="25225" y="4933"/>
                </a:cubicBezTo>
                <a:cubicBezTo>
                  <a:pt x="25183" y="4931"/>
                  <a:pt x="25157" y="4958"/>
                  <a:pt x="25163" y="4998"/>
                </a:cubicBezTo>
                <a:cubicBezTo>
                  <a:pt x="25167" y="5022"/>
                  <a:pt x="25193" y="5043"/>
                  <a:pt x="25220" y="5081"/>
                </a:cubicBezTo>
                <a:cubicBezTo>
                  <a:pt x="25250" y="5045"/>
                  <a:pt x="25278" y="5026"/>
                  <a:pt x="25283" y="5002"/>
                </a:cubicBezTo>
                <a:close/>
                <a:moveTo>
                  <a:pt x="24985" y="4934"/>
                </a:moveTo>
                <a:cubicBezTo>
                  <a:pt x="24945" y="4926"/>
                  <a:pt x="24918" y="4952"/>
                  <a:pt x="24917" y="4994"/>
                </a:cubicBezTo>
                <a:cubicBezTo>
                  <a:pt x="24917" y="5035"/>
                  <a:pt x="24944" y="5062"/>
                  <a:pt x="24984" y="5054"/>
                </a:cubicBezTo>
                <a:cubicBezTo>
                  <a:pt x="25008" y="5050"/>
                  <a:pt x="25028" y="5024"/>
                  <a:pt x="25066" y="4996"/>
                </a:cubicBezTo>
                <a:cubicBezTo>
                  <a:pt x="25029" y="4967"/>
                  <a:pt x="25009" y="4940"/>
                  <a:pt x="24985" y="4934"/>
                </a:cubicBezTo>
                <a:close/>
                <a:moveTo>
                  <a:pt x="23244" y="5053"/>
                </a:moveTo>
                <a:cubicBezTo>
                  <a:pt x="23283" y="5060"/>
                  <a:pt x="23314" y="5033"/>
                  <a:pt x="23307" y="4994"/>
                </a:cubicBezTo>
                <a:cubicBezTo>
                  <a:pt x="23303" y="4971"/>
                  <a:pt x="23272" y="4937"/>
                  <a:pt x="23253" y="4937"/>
                </a:cubicBezTo>
                <a:cubicBezTo>
                  <a:pt x="23228" y="4937"/>
                  <a:pt x="23203" y="4965"/>
                  <a:pt x="23159" y="4994"/>
                </a:cubicBezTo>
                <a:cubicBezTo>
                  <a:pt x="23200" y="5023"/>
                  <a:pt x="23220" y="5049"/>
                  <a:pt x="23244" y="5053"/>
                </a:cubicBezTo>
                <a:close/>
                <a:moveTo>
                  <a:pt x="23062" y="5002"/>
                </a:moveTo>
                <a:cubicBezTo>
                  <a:pt x="23071" y="4963"/>
                  <a:pt x="23046" y="4931"/>
                  <a:pt x="23006" y="4936"/>
                </a:cubicBezTo>
                <a:cubicBezTo>
                  <a:pt x="22983" y="4939"/>
                  <a:pt x="22947" y="4968"/>
                  <a:pt x="22946" y="4987"/>
                </a:cubicBezTo>
                <a:cubicBezTo>
                  <a:pt x="22945" y="5012"/>
                  <a:pt x="22973" y="5038"/>
                  <a:pt x="22999" y="5082"/>
                </a:cubicBezTo>
                <a:cubicBezTo>
                  <a:pt x="23030" y="5044"/>
                  <a:pt x="23057" y="5025"/>
                  <a:pt x="23062" y="5002"/>
                </a:cubicBezTo>
                <a:close/>
                <a:moveTo>
                  <a:pt x="10130" y="2049"/>
                </a:moveTo>
                <a:cubicBezTo>
                  <a:pt x="10131" y="2069"/>
                  <a:pt x="10164" y="2099"/>
                  <a:pt x="10187" y="2104"/>
                </a:cubicBezTo>
                <a:cubicBezTo>
                  <a:pt x="10224" y="2111"/>
                  <a:pt x="10256" y="2083"/>
                  <a:pt x="10249" y="2044"/>
                </a:cubicBezTo>
                <a:cubicBezTo>
                  <a:pt x="10245" y="2017"/>
                  <a:pt x="10217" y="1995"/>
                  <a:pt x="10185" y="1950"/>
                </a:cubicBezTo>
                <a:cubicBezTo>
                  <a:pt x="10157" y="1998"/>
                  <a:pt x="10129" y="2024"/>
                  <a:pt x="10130" y="2049"/>
                </a:cubicBezTo>
                <a:close/>
                <a:moveTo>
                  <a:pt x="12711" y="2533"/>
                </a:moveTo>
                <a:cubicBezTo>
                  <a:pt x="12713" y="2514"/>
                  <a:pt x="12684" y="2480"/>
                  <a:pt x="12662" y="2472"/>
                </a:cubicBezTo>
                <a:cubicBezTo>
                  <a:pt x="12624" y="2458"/>
                  <a:pt x="12591" y="2486"/>
                  <a:pt x="12592" y="2523"/>
                </a:cubicBezTo>
                <a:cubicBezTo>
                  <a:pt x="12592" y="2550"/>
                  <a:pt x="12618" y="2576"/>
                  <a:pt x="12645" y="2622"/>
                </a:cubicBezTo>
                <a:cubicBezTo>
                  <a:pt x="12678" y="2581"/>
                  <a:pt x="12708" y="2559"/>
                  <a:pt x="12711" y="2533"/>
                </a:cubicBezTo>
                <a:close/>
                <a:moveTo>
                  <a:pt x="12955" y="2527"/>
                </a:moveTo>
                <a:cubicBezTo>
                  <a:pt x="12956" y="2508"/>
                  <a:pt x="12923" y="2477"/>
                  <a:pt x="12900" y="2471"/>
                </a:cubicBezTo>
                <a:cubicBezTo>
                  <a:pt x="12862" y="2462"/>
                  <a:pt x="12831" y="2491"/>
                  <a:pt x="12836" y="2529"/>
                </a:cubicBezTo>
                <a:cubicBezTo>
                  <a:pt x="12839" y="2556"/>
                  <a:pt x="12867" y="2579"/>
                  <a:pt x="12897" y="2623"/>
                </a:cubicBezTo>
                <a:cubicBezTo>
                  <a:pt x="12927" y="2578"/>
                  <a:pt x="12955" y="2553"/>
                  <a:pt x="12955" y="2527"/>
                </a:cubicBezTo>
                <a:close/>
                <a:moveTo>
                  <a:pt x="13081" y="2532"/>
                </a:moveTo>
                <a:cubicBezTo>
                  <a:pt x="13080" y="2552"/>
                  <a:pt x="13111" y="2585"/>
                  <a:pt x="13133" y="2591"/>
                </a:cubicBezTo>
                <a:cubicBezTo>
                  <a:pt x="13170" y="2602"/>
                  <a:pt x="13204" y="2576"/>
                  <a:pt x="13200" y="2536"/>
                </a:cubicBezTo>
                <a:cubicBezTo>
                  <a:pt x="13198" y="2510"/>
                  <a:pt x="13172" y="2485"/>
                  <a:pt x="13143" y="2439"/>
                </a:cubicBezTo>
                <a:cubicBezTo>
                  <a:pt x="13112" y="2484"/>
                  <a:pt x="13082" y="2507"/>
                  <a:pt x="13081" y="2532"/>
                </a:cubicBezTo>
                <a:close/>
                <a:moveTo>
                  <a:pt x="13456" y="2532"/>
                </a:moveTo>
                <a:cubicBezTo>
                  <a:pt x="13461" y="2492"/>
                  <a:pt x="13432" y="2467"/>
                  <a:pt x="13391" y="2470"/>
                </a:cubicBezTo>
                <a:cubicBezTo>
                  <a:pt x="13349" y="2473"/>
                  <a:pt x="13326" y="2503"/>
                  <a:pt x="13336" y="2541"/>
                </a:cubicBezTo>
                <a:cubicBezTo>
                  <a:pt x="13343" y="2565"/>
                  <a:pt x="13371" y="2583"/>
                  <a:pt x="13403" y="2617"/>
                </a:cubicBezTo>
                <a:cubicBezTo>
                  <a:pt x="13428" y="2579"/>
                  <a:pt x="13453" y="2557"/>
                  <a:pt x="13456" y="2532"/>
                </a:cubicBezTo>
                <a:close/>
                <a:moveTo>
                  <a:pt x="9689" y="4937"/>
                </a:moveTo>
                <a:cubicBezTo>
                  <a:pt x="9670" y="4935"/>
                  <a:pt x="9636" y="4967"/>
                  <a:pt x="9630" y="4989"/>
                </a:cubicBezTo>
                <a:cubicBezTo>
                  <a:pt x="9621" y="5027"/>
                  <a:pt x="9649" y="5057"/>
                  <a:pt x="9689" y="5053"/>
                </a:cubicBezTo>
                <a:cubicBezTo>
                  <a:pt x="9713" y="5051"/>
                  <a:pt x="9735" y="5027"/>
                  <a:pt x="9778" y="5001"/>
                </a:cubicBezTo>
                <a:cubicBezTo>
                  <a:pt x="9737" y="4969"/>
                  <a:pt x="9714" y="4939"/>
                  <a:pt x="9689" y="4937"/>
                </a:cubicBezTo>
                <a:close/>
                <a:moveTo>
                  <a:pt x="9437" y="4937"/>
                </a:moveTo>
                <a:cubicBezTo>
                  <a:pt x="9418" y="4938"/>
                  <a:pt x="9389" y="4975"/>
                  <a:pt x="9387" y="4998"/>
                </a:cubicBezTo>
                <a:cubicBezTo>
                  <a:pt x="9383" y="5038"/>
                  <a:pt x="9416" y="5063"/>
                  <a:pt x="9454" y="5053"/>
                </a:cubicBezTo>
                <a:cubicBezTo>
                  <a:pt x="9478" y="5048"/>
                  <a:pt x="9496" y="5020"/>
                  <a:pt x="9534" y="4987"/>
                </a:cubicBezTo>
                <a:cubicBezTo>
                  <a:pt x="9489" y="4962"/>
                  <a:pt x="9462" y="4935"/>
                  <a:pt x="9437" y="4937"/>
                </a:cubicBezTo>
                <a:close/>
                <a:moveTo>
                  <a:pt x="9202" y="4935"/>
                </a:moveTo>
                <a:cubicBezTo>
                  <a:pt x="9163" y="4930"/>
                  <a:pt x="9138" y="4958"/>
                  <a:pt x="9141" y="4998"/>
                </a:cubicBezTo>
                <a:cubicBezTo>
                  <a:pt x="9143" y="5040"/>
                  <a:pt x="9173" y="5063"/>
                  <a:pt x="9211" y="5053"/>
                </a:cubicBezTo>
                <a:cubicBezTo>
                  <a:pt x="9234" y="5047"/>
                  <a:pt x="9252" y="5019"/>
                  <a:pt x="9287" y="4989"/>
                </a:cubicBezTo>
                <a:cubicBezTo>
                  <a:pt x="9248" y="4963"/>
                  <a:pt x="9227" y="4938"/>
                  <a:pt x="9202" y="4935"/>
                </a:cubicBezTo>
                <a:close/>
                <a:moveTo>
                  <a:pt x="8950" y="4937"/>
                </a:moveTo>
                <a:cubicBezTo>
                  <a:pt x="8931" y="4938"/>
                  <a:pt x="8902" y="4974"/>
                  <a:pt x="8899" y="4997"/>
                </a:cubicBezTo>
                <a:cubicBezTo>
                  <a:pt x="8893" y="5037"/>
                  <a:pt x="8927" y="5062"/>
                  <a:pt x="8965" y="5054"/>
                </a:cubicBezTo>
                <a:cubicBezTo>
                  <a:pt x="8989" y="5049"/>
                  <a:pt x="9008" y="5021"/>
                  <a:pt x="9047" y="4989"/>
                </a:cubicBezTo>
                <a:cubicBezTo>
                  <a:pt x="9002" y="4963"/>
                  <a:pt x="8975" y="4936"/>
                  <a:pt x="8950" y="4937"/>
                </a:cubicBezTo>
                <a:close/>
                <a:moveTo>
                  <a:pt x="8696" y="4937"/>
                </a:moveTo>
                <a:cubicBezTo>
                  <a:pt x="8677" y="4937"/>
                  <a:pt x="8644" y="4974"/>
                  <a:pt x="8645" y="4995"/>
                </a:cubicBezTo>
                <a:cubicBezTo>
                  <a:pt x="8645" y="5015"/>
                  <a:pt x="8678" y="5052"/>
                  <a:pt x="8697" y="5052"/>
                </a:cubicBezTo>
                <a:cubicBezTo>
                  <a:pt x="8722" y="5052"/>
                  <a:pt x="8748" y="5024"/>
                  <a:pt x="8796" y="4993"/>
                </a:cubicBezTo>
                <a:cubicBezTo>
                  <a:pt x="8747" y="4964"/>
                  <a:pt x="8721" y="4936"/>
                  <a:pt x="8696" y="4937"/>
                </a:cubicBezTo>
                <a:close/>
                <a:moveTo>
                  <a:pt x="8400" y="4995"/>
                </a:moveTo>
                <a:cubicBezTo>
                  <a:pt x="8399" y="5015"/>
                  <a:pt x="8433" y="5051"/>
                  <a:pt x="8453" y="5053"/>
                </a:cubicBezTo>
                <a:cubicBezTo>
                  <a:pt x="8474" y="5054"/>
                  <a:pt x="8513" y="5024"/>
                  <a:pt x="8515" y="5004"/>
                </a:cubicBezTo>
                <a:cubicBezTo>
                  <a:pt x="8518" y="4979"/>
                  <a:pt x="8492" y="4951"/>
                  <a:pt x="8465" y="4900"/>
                </a:cubicBezTo>
                <a:cubicBezTo>
                  <a:pt x="8431" y="4947"/>
                  <a:pt x="8401" y="4970"/>
                  <a:pt x="8400" y="4995"/>
                </a:cubicBezTo>
                <a:close/>
                <a:moveTo>
                  <a:pt x="8157" y="5005"/>
                </a:moveTo>
                <a:cubicBezTo>
                  <a:pt x="8159" y="5024"/>
                  <a:pt x="8198" y="5054"/>
                  <a:pt x="8219" y="5053"/>
                </a:cubicBezTo>
                <a:cubicBezTo>
                  <a:pt x="8239" y="5051"/>
                  <a:pt x="8273" y="5015"/>
                  <a:pt x="8272" y="4995"/>
                </a:cubicBezTo>
                <a:cubicBezTo>
                  <a:pt x="8271" y="4970"/>
                  <a:pt x="8240" y="4947"/>
                  <a:pt x="8206" y="4900"/>
                </a:cubicBezTo>
                <a:cubicBezTo>
                  <a:pt x="8180" y="4951"/>
                  <a:pt x="8154" y="4980"/>
                  <a:pt x="8157" y="5005"/>
                </a:cubicBezTo>
                <a:close/>
                <a:moveTo>
                  <a:pt x="9144" y="4512"/>
                </a:moveTo>
                <a:cubicBezTo>
                  <a:pt x="9144" y="4531"/>
                  <a:pt x="9181" y="4564"/>
                  <a:pt x="9201" y="4564"/>
                </a:cubicBezTo>
                <a:cubicBezTo>
                  <a:pt x="9222" y="4564"/>
                  <a:pt x="9258" y="4531"/>
                  <a:pt x="9259" y="4512"/>
                </a:cubicBezTo>
                <a:cubicBezTo>
                  <a:pt x="9259" y="4487"/>
                  <a:pt x="9231" y="4461"/>
                  <a:pt x="9201" y="4412"/>
                </a:cubicBezTo>
                <a:cubicBezTo>
                  <a:pt x="9171" y="4461"/>
                  <a:pt x="9143" y="4487"/>
                  <a:pt x="9144" y="4512"/>
                </a:cubicBezTo>
                <a:close/>
                <a:moveTo>
                  <a:pt x="8698" y="4566"/>
                </a:moveTo>
                <a:cubicBezTo>
                  <a:pt x="8737" y="4573"/>
                  <a:pt x="8768" y="4546"/>
                  <a:pt x="8761" y="4506"/>
                </a:cubicBezTo>
                <a:cubicBezTo>
                  <a:pt x="8757" y="4483"/>
                  <a:pt x="8726" y="4448"/>
                  <a:pt x="8707" y="4448"/>
                </a:cubicBezTo>
                <a:cubicBezTo>
                  <a:pt x="8681" y="4448"/>
                  <a:pt x="8656" y="4477"/>
                  <a:pt x="8612" y="4506"/>
                </a:cubicBezTo>
                <a:cubicBezTo>
                  <a:pt x="8653" y="4536"/>
                  <a:pt x="8673" y="4562"/>
                  <a:pt x="8698" y="4566"/>
                </a:cubicBezTo>
                <a:close/>
                <a:moveTo>
                  <a:pt x="8400" y="4507"/>
                </a:moveTo>
                <a:cubicBezTo>
                  <a:pt x="8399" y="4527"/>
                  <a:pt x="8433" y="4563"/>
                  <a:pt x="8453" y="4565"/>
                </a:cubicBezTo>
                <a:cubicBezTo>
                  <a:pt x="8474" y="4566"/>
                  <a:pt x="8513" y="4536"/>
                  <a:pt x="8515" y="4517"/>
                </a:cubicBezTo>
                <a:cubicBezTo>
                  <a:pt x="8518" y="4491"/>
                  <a:pt x="8492" y="4463"/>
                  <a:pt x="8465" y="4412"/>
                </a:cubicBezTo>
                <a:cubicBezTo>
                  <a:pt x="8431" y="4459"/>
                  <a:pt x="8401" y="4482"/>
                  <a:pt x="8400" y="4507"/>
                </a:cubicBezTo>
                <a:close/>
                <a:moveTo>
                  <a:pt x="8155" y="4512"/>
                </a:moveTo>
                <a:cubicBezTo>
                  <a:pt x="8156" y="4532"/>
                  <a:pt x="8189" y="4562"/>
                  <a:pt x="8212" y="4567"/>
                </a:cubicBezTo>
                <a:cubicBezTo>
                  <a:pt x="8249" y="4574"/>
                  <a:pt x="8281" y="4546"/>
                  <a:pt x="8274" y="4507"/>
                </a:cubicBezTo>
                <a:cubicBezTo>
                  <a:pt x="8270" y="4481"/>
                  <a:pt x="8242" y="4458"/>
                  <a:pt x="8210" y="4414"/>
                </a:cubicBezTo>
                <a:cubicBezTo>
                  <a:pt x="8182" y="4461"/>
                  <a:pt x="8154" y="4487"/>
                  <a:pt x="8155" y="4512"/>
                </a:cubicBezTo>
                <a:close/>
                <a:moveTo>
                  <a:pt x="7910" y="4505"/>
                </a:moveTo>
                <a:cubicBezTo>
                  <a:pt x="7902" y="4544"/>
                  <a:pt x="7932" y="4573"/>
                  <a:pt x="7970" y="4567"/>
                </a:cubicBezTo>
                <a:cubicBezTo>
                  <a:pt x="7993" y="4563"/>
                  <a:pt x="8027" y="4533"/>
                  <a:pt x="8029" y="4514"/>
                </a:cubicBezTo>
                <a:cubicBezTo>
                  <a:pt x="8030" y="4489"/>
                  <a:pt x="8004" y="4462"/>
                  <a:pt x="7977" y="4414"/>
                </a:cubicBezTo>
                <a:cubicBezTo>
                  <a:pt x="7944" y="4457"/>
                  <a:pt x="7915" y="4479"/>
                  <a:pt x="7910" y="4505"/>
                </a:cubicBezTo>
                <a:close/>
                <a:moveTo>
                  <a:pt x="7667" y="4506"/>
                </a:moveTo>
                <a:cubicBezTo>
                  <a:pt x="7665" y="4525"/>
                  <a:pt x="7695" y="4560"/>
                  <a:pt x="7717" y="4566"/>
                </a:cubicBezTo>
                <a:cubicBezTo>
                  <a:pt x="7754" y="4578"/>
                  <a:pt x="7788" y="4552"/>
                  <a:pt x="7786" y="4513"/>
                </a:cubicBezTo>
                <a:cubicBezTo>
                  <a:pt x="7784" y="4487"/>
                  <a:pt x="7759" y="4461"/>
                  <a:pt x="7732" y="4414"/>
                </a:cubicBezTo>
                <a:cubicBezTo>
                  <a:pt x="7699" y="4458"/>
                  <a:pt x="7669" y="4481"/>
                  <a:pt x="7667" y="4506"/>
                </a:cubicBezTo>
                <a:close/>
                <a:moveTo>
                  <a:pt x="7411" y="4506"/>
                </a:moveTo>
                <a:cubicBezTo>
                  <a:pt x="7410" y="4525"/>
                  <a:pt x="7440" y="4560"/>
                  <a:pt x="7462" y="4566"/>
                </a:cubicBezTo>
                <a:cubicBezTo>
                  <a:pt x="7498" y="4578"/>
                  <a:pt x="7533" y="4552"/>
                  <a:pt x="7530" y="4513"/>
                </a:cubicBezTo>
                <a:cubicBezTo>
                  <a:pt x="7529" y="4487"/>
                  <a:pt x="7503" y="4461"/>
                  <a:pt x="7476" y="4414"/>
                </a:cubicBezTo>
                <a:cubicBezTo>
                  <a:pt x="7443" y="4458"/>
                  <a:pt x="7413" y="4481"/>
                  <a:pt x="7411" y="4506"/>
                </a:cubicBezTo>
                <a:close/>
                <a:moveTo>
                  <a:pt x="12593" y="2774"/>
                </a:moveTo>
                <a:cubicBezTo>
                  <a:pt x="12587" y="2814"/>
                  <a:pt x="12616" y="2843"/>
                  <a:pt x="12655" y="2835"/>
                </a:cubicBezTo>
                <a:cubicBezTo>
                  <a:pt x="12678" y="2830"/>
                  <a:pt x="12711" y="2797"/>
                  <a:pt x="12710" y="2778"/>
                </a:cubicBezTo>
                <a:cubicBezTo>
                  <a:pt x="12709" y="2753"/>
                  <a:pt x="12679" y="2729"/>
                  <a:pt x="12649" y="2686"/>
                </a:cubicBezTo>
                <a:cubicBezTo>
                  <a:pt x="12621" y="2728"/>
                  <a:pt x="12596" y="2750"/>
                  <a:pt x="12593" y="2774"/>
                </a:cubicBezTo>
                <a:close/>
                <a:moveTo>
                  <a:pt x="24784" y="4267"/>
                </a:moveTo>
                <a:cubicBezTo>
                  <a:pt x="24791" y="4228"/>
                  <a:pt x="24763" y="4196"/>
                  <a:pt x="24723" y="4203"/>
                </a:cubicBezTo>
                <a:cubicBezTo>
                  <a:pt x="24700" y="4207"/>
                  <a:pt x="24665" y="4238"/>
                  <a:pt x="24665" y="4258"/>
                </a:cubicBezTo>
                <a:cubicBezTo>
                  <a:pt x="24665" y="4283"/>
                  <a:pt x="24693" y="4309"/>
                  <a:pt x="24722" y="4353"/>
                </a:cubicBezTo>
                <a:cubicBezTo>
                  <a:pt x="24753" y="4312"/>
                  <a:pt x="24780" y="4292"/>
                  <a:pt x="24784" y="4267"/>
                </a:cubicBezTo>
                <a:close/>
                <a:moveTo>
                  <a:pt x="24537" y="4252"/>
                </a:moveTo>
                <a:cubicBezTo>
                  <a:pt x="24536" y="4233"/>
                  <a:pt x="24498" y="4205"/>
                  <a:pt x="24474" y="4203"/>
                </a:cubicBezTo>
                <a:cubicBezTo>
                  <a:pt x="24434" y="4200"/>
                  <a:pt x="24409" y="4234"/>
                  <a:pt x="24420" y="4273"/>
                </a:cubicBezTo>
                <a:cubicBezTo>
                  <a:pt x="24427" y="4297"/>
                  <a:pt x="24455" y="4315"/>
                  <a:pt x="24489" y="4352"/>
                </a:cubicBezTo>
                <a:cubicBezTo>
                  <a:pt x="24513" y="4306"/>
                  <a:pt x="24540" y="4278"/>
                  <a:pt x="24537" y="4252"/>
                </a:cubicBezTo>
                <a:close/>
                <a:moveTo>
                  <a:pt x="24178" y="4273"/>
                </a:moveTo>
                <a:cubicBezTo>
                  <a:pt x="24180" y="4292"/>
                  <a:pt x="24218" y="4320"/>
                  <a:pt x="24241" y="4322"/>
                </a:cubicBezTo>
                <a:cubicBezTo>
                  <a:pt x="24282" y="4325"/>
                  <a:pt x="24306" y="4291"/>
                  <a:pt x="24295" y="4252"/>
                </a:cubicBezTo>
                <a:cubicBezTo>
                  <a:pt x="24288" y="4228"/>
                  <a:pt x="24259" y="4210"/>
                  <a:pt x="24225" y="4174"/>
                </a:cubicBezTo>
                <a:cubicBezTo>
                  <a:pt x="24202" y="4220"/>
                  <a:pt x="24176" y="4248"/>
                  <a:pt x="24178" y="4273"/>
                </a:cubicBezTo>
                <a:close/>
                <a:moveTo>
                  <a:pt x="23995" y="4202"/>
                </a:moveTo>
                <a:cubicBezTo>
                  <a:pt x="23955" y="4196"/>
                  <a:pt x="23924" y="4225"/>
                  <a:pt x="23932" y="4264"/>
                </a:cubicBezTo>
                <a:cubicBezTo>
                  <a:pt x="23936" y="4287"/>
                  <a:pt x="23968" y="4321"/>
                  <a:pt x="23988" y="4321"/>
                </a:cubicBezTo>
                <a:cubicBezTo>
                  <a:pt x="24013" y="4321"/>
                  <a:pt x="24038" y="4291"/>
                  <a:pt x="24082" y="4262"/>
                </a:cubicBezTo>
                <a:cubicBezTo>
                  <a:pt x="24040" y="4232"/>
                  <a:pt x="24019" y="4206"/>
                  <a:pt x="23995" y="4202"/>
                </a:cubicBezTo>
                <a:close/>
                <a:moveTo>
                  <a:pt x="23743" y="4321"/>
                </a:moveTo>
                <a:cubicBezTo>
                  <a:pt x="23762" y="4320"/>
                  <a:pt x="23792" y="4284"/>
                  <a:pt x="23795" y="4261"/>
                </a:cubicBezTo>
                <a:cubicBezTo>
                  <a:pt x="23801" y="4221"/>
                  <a:pt x="23768" y="4195"/>
                  <a:pt x="23729" y="4203"/>
                </a:cubicBezTo>
                <a:cubicBezTo>
                  <a:pt x="23705" y="4209"/>
                  <a:pt x="23686" y="4236"/>
                  <a:pt x="23647" y="4267"/>
                </a:cubicBezTo>
                <a:cubicBezTo>
                  <a:pt x="23692" y="4294"/>
                  <a:pt x="23718" y="4321"/>
                  <a:pt x="23743" y="4321"/>
                </a:cubicBezTo>
                <a:close/>
                <a:moveTo>
                  <a:pt x="23551" y="4272"/>
                </a:moveTo>
                <a:cubicBezTo>
                  <a:pt x="23561" y="4233"/>
                  <a:pt x="23536" y="4200"/>
                  <a:pt x="23496" y="4204"/>
                </a:cubicBezTo>
                <a:cubicBezTo>
                  <a:pt x="23473" y="4206"/>
                  <a:pt x="23436" y="4235"/>
                  <a:pt x="23434" y="4254"/>
                </a:cubicBezTo>
                <a:cubicBezTo>
                  <a:pt x="23432" y="4279"/>
                  <a:pt x="23459" y="4306"/>
                  <a:pt x="23484" y="4352"/>
                </a:cubicBezTo>
                <a:cubicBezTo>
                  <a:pt x="23517" y="4314"/>
                  <a:pt x="23545" y="4295"/>
                  <a:pt x="23551" y="4272"/>
                </a:cubicBezTo>
                <a:close/>
                <a:moveTo>
                  <a:pt x="23240" y="4204"/>
                </a:moveTo>
                <a:cubicBezTo>
                  <a:pt x="23218" y="4211"/>
                  <a:pt x="23189" y="4245"/>
                  <a:pt x="23190" y="4265"/>
                </a:cubicBezTo>
                <a:cubicBezTo>
                  <a:pt x="23191" y="4286"/>
                  <a:pt x="23226" y="4321"/>
                  <a:pt x="23245" y="4320"/>
                </a:cubicBezTo>
                <a:cubicBezTo>
                  <a:pt x="23270" y="4320"/>
                  <a:pt x="23295" y="4291"/>
                  <a:pt x="23316" y="4277"/>
                </a:cubicBezTo>
                <a:cubicBezTo>
                  <a:pt x="23303" y="4221"/>
                  <a:pt x="23279" y="4192"/>
                  <a:pt x="23240" y="4204"/>
                </a:cubicBezTo>
                <a:close/>
                <a:moveTo>
                  <a:pt x="22945" y="4262"/>
                </a:moveTo>
                <a:cubicBezTo>
                  <a:pt x="22939" y="4301"/>
                  <a:pt x="22967" y="4326"/>
                  <a:pt x="23008" y="4323"/>
                </a:cubicBezTo>
                <a:cubicBezTo>
                  <a:pt x="23049" y="4321"/>
                  <a:pt x="23072" y="4291"/>
                  <a:pt x="23062" y="4253"/>
                </a:cubicBezTo>
                <a:cubicBezTo>
                  <a:pt x="23056" y="4230"/>
                  <a:pt x="23028" y="4212"/>
                  <a:pt x="22998" y="4178"/>
                </a:cubicBezTo>
                <a:cubicBezTo>
                  <a:pt x="22973" y="4216"/>
                  <a:pt x="22948" y="4237"/>
                  <a:pt x="22945" y="4262"/>
                </a:cubicBezTo>
                <a:close/>
                <a:moveTo>
                  <a:pt x="22818" y="4262"/>
                </a:moveTo>
                <a:cubicBezTo>
                  <a:pt x="22819" y="4243"/>
                  <a:pt x="22786" y="4207"/>
                  <a:pt x="22765" y="4205"/>
                </a:cubicBezTo>
                <a:cubicBezTo>
                  <a:pt x="22745" y="4204"/>
                  <a:pt x="22706" y="4233"/>
                  <a:pt x="22704" y="4252"/>
                </a:cubicBezTo>
                <a:cubicBezTo>
                  <a:pt x="22701" y="4277"/>
                  <a:pt x="22726" y="4305"/>
                  <a:pt x="22752" y="4356"/>
                </a:cubicBezTo>
                <a:cubicBezTo>
                  <a:pt x="22786" y="4310"/>
                  <a:pt x="22816" y="4287"/>
                  <a:pt x="22818" y="4262"/>
                </a:cubicBezTo>
                <a:close/>
                <a:moveTo>
                  <a:pt x="22494" y="4206"/>
                </a:moveTo>
                <a:cubicBezTo>
                  <a:pt x="22475" y="4209"/>
                  <a:pt x="22445" y="4248"/>
                  <a:pt x="22447" y="4268"/>
                </a:cubicBezTo>
                <a:cubicBezTo>
                  <a:pt x="22449" y="4288"/>
                  <a:pt x="22485" y="4321"/>
                  <a:pt x="22504" y="4320"/>
                </a:cubicBezTo>
                <a:cubicBezTo>
                  <a:pt x="22529" y="4318"/>
                  <a:pt x="22552" y="4288"/>
                  <a:pt x="22598" y="4254"/>
                </a:cubicBezTo>
                <a:cubicBezTo>
                  <a:pt x="22547" y="4229"/>
                  <a:pt x="22519" y="4204"/>
                  <a:pt x="22494" y="4206"/>
                </a:cubicBezTo>
                <a:close/>
                <a:moveTo>
                  <a:pt x="22317" y="4255"/>
                </a:moveTo>
                <a:cubicBezTo>
                  <a:pt x="22316" y="4236"/>
                  <a:pt x="22278" y="4205"/>
                  <a:pt x="22258" y="4205"/>
                </a:cubicBezTo>
                <a:cubicBezTo>
                  <a:pt x="22237" y="4206"/>
                  <a:pt x="22203" y="4241"/>
                  <a:pt x="22203" y="4260"/>
                </a:cubicBezTo>
                <a:cubicBezTo>
                  <a:pt x="22204" y="4285"/>
                  <a:pt x="22232" y="4309"/>
                  <a:pt x="22265" y="4357"/>
                </a:cubicBezTo>
                <a:cubicBezTo>
                  <a:pt x="22292" y="4306"/>
                  <a:pt x="22319" y="4280"/>
                  <a:pt x="22317" y="4255"/>
                </a:cubicBezTo>
                <a:close/>
                <a:moveTo>
                  <a:pt x="22021" y="4206"/>
                </a:moveTo>
                <a:cubicBezTo>
                  <a:pt x="21998" y="4207"/>
                  <a:pt x="21968" y="4234"/>
                  <a:pt x="21959" y="4257"/>
                </a:cubicBezTo>
                <a:cubicBezTo>
                  <a:pt x="21946" y="4289"/>
                  <a:pt x="21985" y="4331"/>
                  <a:pt x="22018" y="4322"/>
                </a:cubicBezTo>
                <a:cubicBezTo>
                  <a:pt x="22043" y="4315"/>
                  <a:pt x="22064" y="4292"/>
                  <a:pt x="22103" y="4264"/>
                </a:cubicBezTo>
                <a:cubicBezTo>
                  <a:pt x="22064" y="4235"/>
                  <a:pt x="22042" y="4205"/>
                  <a:pt x="22021" y="4206"/>
                </a:cubicBezTo>
                <a:close/>
                <a:moveTo>
                  <a:pt x="21713" y="4259"/>
                </a:moveTo>
                <a:cubicBezTo>
                  <a:pt x="21704" y="4292"/>
                  <a:pt x="21744" y="4333"/>
                  <a:pt x="21776" y="4321"/>
                </a:cubicBezTo>
                <a:cubicBezTo>
                  <a:pt x="21799" y="4312"/>
                  <a:pt x="21827" y="4283"/>
                  <a:pt x="21829" y="4261"/>
                </a:cubicBezTo>
                <a:cubicBezTo>
                  <a:pt x="21831" y="4240"/>
                  <a:pt x="21802" y="4216"/>
                  <a:pt x="21774" y="4176"/>
                </a:cubicBezTo>
                <a:cubicBezTo>
                  <a:pt x="21745" y="4215"/>
                  <a:pt x="21721" y="4235"/>
                  <a:pt x="21713" y="4259"/>
                </a:cubicBezTo>
                <a:close/>
                <a:moveTo>
                  <a:pt x="21533" y="4206"/>
                </a:moveTo>
                <a:cubicBezTo>
                  <a:pt x="21510" y="4207"/>
                  <a:pt x="21480" y="4234"/>
                  <a:pt x="21471" y="4257"/>
                </a:cubicBezTo>
                <a:cubicBezTo>
                  <a:pt x="21458" y="4289"/>
                  <a:pt x="21497" y="4331"/>
                  <a:pt x="21530" y="4322"/>
                </a:cubicBezTo>
                <a:cubicBezTo>
                  <a:pt x="21555" y="4315"/>
                  <a:pt x="21576" y="4292"/>
                  <a:pt x="21615" y="4264"/>
                </a:cubicBezTo>
                <a:cubicBezTo>
                  <a:pt x="21577" y="4235"/>
                  <a:pt x="21554" y="4205"/>
                  <a:pt x="21533" y="4206"/>
                </a:cubicBezTo>
                <a:close/>
                <a:moveTo>
                  <a:pt x="21281" y="4206"/>
                </a:moveTo>
                <a:cubicBezTo>
                  <a:pt x="21259" y="4206"/>
                  <a:pt x="21227" y="4231"/>
                  <a:pt x="21216" y="4253"/>
                </a:cubicBezTo>
                <a:cubicBezTo>
                  <a:pt x="21201" y="4284"/>
                  <a:pt x="21236" y="4328"/>
                  <a:pt x="21271" y="4322"/>
                </a:cubicBezTo>
                <a:cubicBezTo>
                  <a:pt x="21296" y="4317"/>
                  <a:pt x="21318" y="4295"/>
                  <a:pt x="21359" y="4270"/>
                </a:cubicBezTo>
                <a:cubicBezTo>
                  <a:pt x="21323" y="4239"/>
                  <a:pt x="21302" y="4207"/>
                  <a:pt x="21281" y="4206"/>
                </a:cubicBezTo>
                <a:close/>
                <a:moveTo>
                  <a:pt x="10864" y="4260"/>
                </a:moveTo>
                <a:cubicBezTo>
                  <a:pt x="10865" y="4279"/>
                  <a:pt x="10902" y="4307"/>
                  <a:pt x="10925" y="4309"/>
                </a:cubicBezTo>
                <a:cubicBezTo>
                  <a:pt x="10966" y="4313"/>
                  <a:pt x="10990" y="4280"/>
                  <a:pt x="10980" y="4241"/>
                </a:cubicBezTo>
                <a:cubicBezTo>
                  <a:pt x="10973" y="4218"/>
                  <a:pt x="10946" y="4200"/>
                  <a:pt x="10912" y="4162"/>
                </a:cubicBezTo>
                <a:cubicBezTo>
                  <a:pt x="10888" y="4208"/>
                  <a:pt x="10862" y="4235"/>
                  <a:pt x="10864" y="4260"/>
                </a:cubicBezTo>
                <a:close/>
                <a:moveTo>
                  <a:pt x="10736" y="4253"/>
                </a:moveTo>
                <a:cubicBezTo>
                  <a:pt x="10742" y="4213"/>
                  <a:pt x="10715" y="4188"/>
                  <a:pt x="10674" y="4190"/>
                </a:cubicBezTo>
                <a:cubicBezTo>
                  <a:pt x="10633" y="4192"/>
                  <a:pt x="10609" y="4221"/>
                  <a:pt x="10618" y="4259"/>
                </a:cubicBezTo>
                <a:cubicBezTo>
                  <a:pt x="10624" y="4283"/>
                  <a:pt x="10651" y="4301"/>
                  <a:pt x="10681" y="4336"/>
                </a:cubicBezTo>
                <a:cubicBezTo>
                  <a:pt x="10708" y="4298"/>
                  <a:pt x="10733" y="4277"/>
                  <a:pt x="10736" y="4253"/>
                </a:cubicBezTo>
                <a:close/>
                <a:moveTo>
                  <a:pt x="10492" y="4253"/>
                </a:moveTo>
                <a:cubicBezTo>
                  <a:pt x="10498" y="4213"/>
                  <a:pt x="10469" y="4183"/>
                  <a:pt x="10430" y="4192"/>
                </a:cubicBezTo>
                <a:cubicBezTo>
                  <a:pt x="10407" y="4197"/>
                  <a:pt x="10374" y="4229"/>
                  <a:pt x="10375" y="4248"/>
                </a:cubicBezTo>
                <a:cubicBezTo>
                  <a:pt x="10376" y="4273"/>
                  <a:pt x="10406" y="4297"/>
                  <a:pt x="10436" y="4340"/>
                </a:cubicBezTo>
                <a:cubicBezTo>
                  <a:pt x="10464" y="4298"/>
                  <a:pt x="10489" y="4277"/>
                  <a:pt x="10492" y="4253"/>
                </a:cubicBezTo>
                <a:close/>
                <a:moveTo>
                  <a:pt x="10247" y="4248"/>
                </a:moveTo>
                <a:cubicBezTo>
                  <a:pt x="10248" y="4230"/>
                  <a:pt x="10215" y="4197"/>
                  <a:pt x="10192" y="4192"/>
                </a:cubicBezTo>
                <a:cubicBezTo>
                  <a:pt x="10153" y="4183"/>
                  <a:pt x="10124" y="4213"/>
                  <a:pt x="10130" y="4253"/>
                </a:cubicBezTo>
                <a:cubicBezTo>
                  <a:pt x="10133" y="4277"/>
                  <a:pt x="10158" y="4298"/>
                  <a:pt x="10186" y="4340"/>
                </a:cubicBezTo>
                <a:cubicBezTo>
                  <a:pt x="10216" y="4298"/>
                  <a:pt x="10246" y="4274"/>
                  <a:pt x="10247" y="4248"/>
                </a:cubicBezTo>
                <a:close/>
                <a:moveTo>
                  <a:pt x="9942" y="4193"/>
                </a:moveTo>
                <a:cubicBezTo>
                  <a:pt x="9923" y="4192"/>
                  <a:pt x="9891" y="4225"/>
                  <a:pt x="9886" y="4248"/>
                </a:cubicBezTo>
                <a:cubicBezTo>
                  <a:pt x="9878" y="4287"/>
                  <a:pt x="9907" y="4316"/>
                  <a:pt x="9947" y="4310"/>
                </a:cubicBezTo>
                <a:cubicBezTo>
                  <a:pt x="9971" y="4307"/>
                  <a:pt x="9992" y="4282"/>
                  <a:pt x="10034" y="4254"/>
                </a:cubicBezTo>
                <a:cubicBezTo>
                  <a:pt x="9991" y="4224"/>
                  <a:pt x="9968" y="4194"/>
                  <a:pt x="9942" y="4193"/>
                </a:cubicBezTo>
                <a:close/>
                <a:moveTo>
                  <a:pt x="9631" y="4254"/>
                </a:moveTo>
                <a:cubicBezTo>
                  <a:pt x="9631" y="4273"/>
                  <a:pt x="9666" y="4308"/>
                  <a:pt x="9686" y="4309"/>
                </a:cubicBezTo>
                <a:cubicBezTo>
                  <a:pt x="9707" y="4310"/>
                  <a:pt x="9745" y="4278"/>
                  <a:pt x="9747" y="4259"/>
                </a:cubicBezTo>
                <a:cubicBezTo>
                  <a:pt x="9749" y="4234"/>
                  <a:pt x="9722" y="4207"/>
                  <a:pt x="9694" y="4156"/>
                </a:cubicBezTo>
                <a:cubicBezTo>
                  <a:pt x="9661" y="4204"/>
                  <a:pt x="9632" y="4228"/>
                  <a:pt x="9631" y="4254"/>
                </a:cubicBezTo>
                <a:close/>
                <a:moveTo>
                  <a:pt x="9438" y="4193"/>
                </a:moveTo>
                <a:cubicBezTo>
                  <a:pt x="9419" y="4194"/>
                  <a:pt x="9389" y="4230"/>
                  <a:pt x="9386" y="4253"/>
                </a:cubicBezTo>
                <a:cubicBezTo>
                  <a:pt x="9381" y="4294"/>
                  <a:pt x="9414" y="4319"/>
                  <a:pt x="9453" y="4311"/>
                </a:cubicBezTo>
                <a:cubicBezTo>
                  <a:pt x="9477" y="4306"/>
                  <a:pt x="9496" y="4278"/>
                  <a:pt x="9535" y="4245"/>
                </a:cubicBezTo>
                <a:cubicBezTo>
                  <a:pt x="9490" y="4219"/>
                  <a:pt x="9464" y="4192"/>
                  <a:pt x="9438" y="4193"/>
                </a:cubicBezTo>
                <a:close/>
                <a:moveTo>
                  <a:pt x="7470" y="4691"/>
                </a:moveTo>
                <a:cubicBezTo>
                  <a:pt x="7450" y="4690"/>
                  <a:pt x="7417" y="4721"/>
                  <a:pt x="7410" y="4743"/>
                </a:cubicBezTo>
                <a:cubicBezTo>
                  <a:pt x="7400" y="4780"/>
                  <a:pt x="7425" y="4814"/>
                  <a:pt x="7465" y="4811"/>
                </a:cubicBezTo>
                <a:cubicBezTo>
                  <a:pt x="7491" y="4808"/>
                  <a:pt x="7516" y="4783"/>
                  <a:pt x="7563" y="4755"/>
                </a:cubicBezTo>
                <a:cubicBezTo>
                  <a:pt x="7519" y="4723"/>
                  <a:pt x="7495" y="4693"/>
                  <a:pt x="7470" y="4691"/>
                </a:cubicBezTo>
                <a:close/>
                <a:moveTo>
                  <a:pt x="7166" y="4752"/>
                </a:moveTo>
                <a:cubicBezTo>
                  <a:pt x="7160" y="4791"/>
                  <a:pt x="7191" y="4819"/>
                  <a:pt x="7230" y="4811"/>
                </a:cubicBezTo>
                <a:cubicBezTo>
                  <a:pt x="7253" y="4805"/>
                  <a:pt x="7286" y="4774"/>
                  <a:pt x="7286" y="4755"/>
                </a:cubicBezTo>
                <a:cubicBezTo>
                  <a:pt x="7285" y="4730"/>
                  <a:pt x="7257" y="4704"/>
                  <a:pt x="7228" y="4659"/>
                </a:cubicBezTo>
                <a:cubicBezTo>
                  <a:pt x="7198" y="4703"/>
                  <a:pt x="7170" y="4726"/>
                  <a:pt x="7166" y="4752"/>
                </a:cubicBezTo>
                <a:close/>
                <a:moveTo>
                  <a:pt x="6977" y="4692"/>
                </a:moveTo>
                <a:cubicBezTo>
                  <a:pt x="6957" y="4692"/>
                  <a:pt x="6927" y="4725"/>
                  <a:pt x="6922" y="4748"/>
                </a:cubicBezTo>
                <a:cubicBezTo>
                  <a:pt x="6915" y="4786"/>
                  <a:pt x="6943" y="4817"/>
                  <a:pt x="6982" y="4811"/>
                </a:cubicBezTo>
                <a:cubicBezTo>
                  <a:pt x="7008" y="4806"/>
                  <a:pt x="7031" y="4779"/>
                  <a:pt x="7075" y="4746"/>
                </a:cubicBezTo>
                <a:cubicBezTo>
                  <a:pt x="7028" y="4718"/>
                  <a:pt x="7002" y="4691"/>
                  <a:pt x="6977" y="4692"/>
                </a:cubicBezTo>
                <a:close/>
                <a:moveTo>
                  <a:pt x="3785" y="4691"/>
                </a:moveTo>
                <a:cubicBezTo>
                  <a:pt x="3745" y="4680"/>
                  <a:pt x="3714" y="4709"/>
                  <a:pt x="3717" y="4747"/>
                </a:cubicBezTo>
                <a:cubicBezTo>
                  <a:pt x="3718" y="4770"/>
                  <a:pt x="3748" y="4808"/>
                  <a:pt x="3767" y="4809"/>
                </a:cubicBezTo>
                <a:cubicBezTo>
                  <a:pt x="3793" y="4811"/>
                  <a:pt x="3820" y="4784"/>
                  <a:pt x="3866" y="4759"/>
                </a:cubicBezTo>
                <a:cubicBezTo>
                  <a:pt x="3827" y="4725"/>
                  <a:pt x="3809" y="4697"/>
                  <a:pt x="3785" y="4691"/>
                </a:cubicBezTo>
                <a:close/>
                <a:moveTo>
                  <a:pt x="24919" y="4511"/>
                </a:moveTo>
                <a:cubicBezTo>
                  <a:pt x="24925" y="4534"/>
                  <a:pt x="24958" y="4565"/>
                  <a:pt x="24979" y="4565"/>
                </a:cubicBezTo>
                <a:cubicBezTo>
                  <a:pt x="25000" y="4565"/>
                  <a:pt x="25037" y="4532"/>
                  <a:pt x="25037" y="4512"/>
                </a:cubicBezTo>
                <a:cubicBezTo>
                  <a:pt x="25038" y="4487"/>
                  <a:pt x="25010" y="4461"/>
                  <a:pt x="24998" y="4441"/>
                </a:cubicBezTo>
                <a:cubicBezTo>
                  <a:pt x="24938" y="4448"/>
                  <a:pt x="24909" y="4472"/>
                  <a:pt x="24919" y="4511"/>
                </a:cubicBezTo>
                <a:close/>
                <a:moveTo>
                  <a:pt x="24717" y="4448"/>
                </a:moveTo>
                <a:cubicBezTo>
                  <a:pt x="24698" y="4448"/>
                  <a:pt x="24667" y="4484"/>
                  <a:pt x="24664" y="4507"/>
                </a:cubicBezTo>
                <a:cubicBezTo>
                  <a:pt x="24657" y="4547"/>
                  <a:pt x="24690" y="4574"/>
                  <a:pt x="24729" y="4566"/>
                </a:cubicBezTo>
                <a:cubicBezTo>
                  <a:pt x="24753" y="4562"/>
                  <a:pt x="24773" y="4535"/>
                  <a:pt x="24813" y="4504"/>
                </a:cubicBezTo>
                <a:cubicBezTo>
                  <a:pt x="24769" y="4476"/>
                  <a:pt x="24743" y="4448"/>
                  <a:pt x="24717" y="4448"/>
                </a:cubicBezTo>
                <a:close/>
                <a:moveTo>
                  <a:pt x="24477" y="4448"/>
                </a:moveTo>
                <a:cubicBezTo>
                  <a:pt x="24457" y="4448"/>
                  <a:pt x="24422" y="4483"/>
                  <a:pt x="24421" y="4504"/>
                </a:cubicBezTo>
                <a:cubicBezTo>
                  <a:pt x="24420" y="4524"/>
                  <a:pt x="24449" y="4559"/>
                  <a:pt x="24472" y="4566"/>
                </a:cubicBezTo>
                <a:cubicBezTo>
                  <a:pt x="24510" y="4577"/>
                  <a:pt x="24536" y="4551"/>
                  <a:pt x="24545" y="4491"/>
                </a:cubicBezTo>
                <a:cubicBezTo>
                  <a:pt x="24527" y="4478"/>
                  <a:pt x="24502" y="4449"/>
                  <a:pt x="24477" y="4448"/>
                </a:cubicBezTo>
                <a:close/>
                <a:moveTo>
                  <a:pt x="24178" y="4512"/>
                </a:moveTo>
                <a:cubicBezTo>
                  <a:pt x="24178" y="4531"/>
                  <a:pt x="24215" y="4564"/>
                  <a:pt x="24235" y="4564"/>
                </a:cubicBezTo>
                <a:cubicBezTo>
                  <a:pt x="24256" y="4564"/>
                  <a:pt x="24292" y="4531"/>
                  <a:pt x="24293" y="4512"/>
                </a:cubicBezTo>
                <a:cubicBezTo>
                  <a:pt x="24294" y="4487"/>
                  <a:pt x="24266" y="4461"/>
                  <a:pt x="24235" y="4412"/>
                </a:cubicBezTo>
                <a:cubicBezTo>
                  <a:pt x="24205" y="4461"/>
                  <a:pt x="24177" y="4487"/>
                  <a:pt x="24178" y="4512"/>
                </a:cubicBezTo>
                <a:close/>
                <a:moveTo>
                  <a:pt x="23932" y="4498"/>
                </a:moveTo>
                <a:cubicBezTo>
                  <a:pt x="23923" y="4536"/>
                  <a:pt x="23948" y="4569"/>
                  <a:pt x="23988" y="4565"/>
                </a:cubicBezTo>
                <a:cubicBezTo>
                  <a:pt x="24011" y="4563"/>
                  <a:pt x="24048" y="4534"/>
                  <a:pt x="24049" y="4515"/>
                </a:cubicBezTo>
                <a:cubicBezTo>
                  <a:pt x="24051" y="4490"/>
                  <a:pt x="24024" y="4463"/>
                  <a:pt x="23999" y="4417"/>
                </a:cubicBezTo>
                <a:cubicBezTo>
                  <a:pt x="23966" y="4456"/>
                  <a:pt x="23938" y="4474"/>
                  <a:pt x="23932" y="4498"/>
                </a:cubicBezTo>
                <a:close/>
                <a:moveTo>
                  <a:pt x="23731" y="4449"/>
                </a:moveTo>
                <a:cubicBezTo>
                  <a:pt x="23711" y="4449"/>
                  <a:pt x="23678" y="4486"/>
                  <a:pt x="23678" y="4506"/>
                </a:cubicBezTo>
                <a:cubicBezTo>
                  <a:pt x="23678" y="4527"/>
                  <a:pt x="23711" y="4563"/>
                  <a:pt x="23730" y="4564"/>
                </a:cubicBezTo>
                <a:cubicBezTo>
                  <a:pt x="23756" y="4565"/>
                  <a:pt x="23781" y="4537"/>
                  <a:pt x="23831" y="4506"/>
                </a:cubicBezTo>
                <a:cubicBezTo>
                  <a:pt x="23782" y="4476"/>
                  <a:pt x="23756" y="4448"/>
                  <a:pt x="23731" y="4449"/>
                </a:cubicBezTo>
                <a:close/>
                <a:moveTo>
                  <a:pt x="23486" y="4448"/>
                </a:moveTo>
                <a:cubicBezTo>
                  <a:pt x="23467" y="4449"/>
                  <a:pt x="23436" y="4484"/>
                  <a:pt x="23433" y="4507"/>
                </a:cubicBezTo>
                <a:cubicBezTo>
                  <a:pt x="23426" y="4547"/>
                  <a:pt x="23458" y="4573"/>
                  <a:pt x="23497" y="4566"/>
                </a:cubicBezTo>
                <a:cubicBezTo>
                  <a:pt x="23521" y="4561"/>
                  <a:pt x="23541" y="4535"/>
                  <a:pt x="23581" y="4504"/>
                </a:cubicBezTo>
                <a:cubicBezTo>
                  <a:pt x="23537" y="4476"/>
                  <a:pt x="23511" y="4448"/>
                  <a:pt x="23486" y="4448"/>
                </a:cubicBezTo>
                <a:close/>
                <a:moveTo>
                  <a:pt x="23307" y="4507"/>
                </a:moveTo>
                <a:cubicBezTo>
                  <a:pt x="23312" y="4467"/>
                  <a:pt x="23284" y="4443"/>
                  <a:pt x="23243" y="4446"/>
                </a:cubicBezTo>
                <a:cubicBezTo>
                  <a:pt x="23202" y="4449"/>
                  <a:pt x="23179" y="4478"/>
                  <a:pt x="23190" y="4516"/>
                </a:cubicBezTo>
                <a:cubicBezTo>
                  <a:pt x="23196" y="4540"/>
                  <a:pt x="23224" y="4557"/>
                  <a:pt x="23255" y="4591"/>
                </a:cubicBezTo>
                <a:cubicBezTo>
                  <a:pt x="23280" y="4553"/>
                  <a:pt x="23304" y="4531"/>
                  <a:pt x="23307" y="4507"/>
                </a:cubicBezTo>
                <a:close/>
                <a:moveTo>
                  <a:pt x="23004" y="4449"/>
                </a:moveTo>
                <a:cubicBezTo>
                  <a:pt x="22985" y="4447"/>
                  <a:pt x="22951" y="4479"/>
                  <a:pt x="22945" y="4501"/>
                </a:cubicBezTo>
                <a:cubicBezTo>
                  <a:pt x="22935" y="4539"/>
                  <a:pt x="22964" y="4569"/>
                  <a:pt x="23003" y="4565"/>
                </a:cubicBezTo>
                <a:cubicBezTo>
                  <a:pt x="23027" y="4563"/>
                  <a:pt x="23049" y="4539"/>
                  <a:pt x="23092" y="4513"/>
                </a:cubicBezTo>
                <a:cubicBezTo>
                  <a:pt x="23051" y="4481"/>
                  <a:pt x="23029" y="4451"/>
                  <a:pt x="23004" y="4449"/>
                </a:cubicBezTo>
                <a:close/>
                <a:moveTo>
                  <a:pt x="22759" y="4449"/>
                </a:moveTo>
                <a:cubicBezTo>
                  <a:pt x="22740" y="4448"/>
                  <a:pt x="22704" y="4482"/>
                  <a:pt x="22703" y="4502"/>
                </a:cubicBezTo>
                <a:cubicBezTo>
                  <a:pt x="22701" y="4523"/>
                  <a:pt x="22732" y="4561"/>
                  <a:pt x="22751" y="4563"/>
                </a:cubicBezTo>
                <a:cubicBezTo>
                  <a:pt x="22775" y="4565"/>
                  <a:pt x="22803" y="4539"/>
                  <a:pt x="22854" y="4513"/>
                </a:cubicBezTo>
                <a:cubicBezTo>
                  <a:pt x="22807" y="4480"/>
                  <a:pt x="22783" y="4450"/>
                  <a:pt x="22759" y="4449"/>
                </a:cubicBezTo>
                <a:close/>
                <a:moveTo>
                  <a:pt x="22504" y="4449"/>
                </a:moveTo>
                <a:cubicBezTo>
                  <a:pt x="22485" y="4448"/>
                  <a:pt x="22449" y="4481"/>
                  <a:pt x="22447" y="4501"/>
                </a:cubicBezTo>
                <a:cubicBezTo>
                  <a:pt x="22445" y="4521"/>
                  <a:pt x="22475" y="4560"/>
                  <a:pt x="22494" y="4563"/>
                </a:cubicBezTo>
                <a:cubicBezTo>
                  <a:pt x="22519" y="4565"/>
                  <a:pt x="22547" y="4540"/>
                  <a:pt x="22598" y="4515"/>
                </a:cubicBezTo>
                <a:cubicBezTo>
                  <a:pt x="22552" y="4481"/>
                  <a:pt x="22529" y="4451"/>
                  <a:pt x="22504" y="4449"/>
                </a:cubicBezTo>
                <a:close/>
                <a:moveTo>
                  <a:pt x="22201" y="4509"/>
                </a:moveTo>
                <a:cubicBezTo>
                  <a:pt x="22195" y="4543"/>
                  <a:pt x="22238" y="4579"/>
                  <a:pt x="22270" y="4564"/>
                </a:cubicBezTo>
                <a:cubicBezTo>
                  <a:pt x="22292" y="4553"/>
                  <a:pt x="22317" y="4521"/>
                  <a:pt x="22317" y="4499"/>
                </a:cubicBezTo>
                <a:cubicBezTo>
                  <a:pt x="22316" y="4477"/>
                  <a:pt x="22284" y="4457"/>
                  <a:pt x="22253" y="4421"/>
                </a:cubicBezTo>
                <a:cubicBezTo>
                  <a:pt x="22228" y="4461"/>
                  <a:pt x="22206" y="4483"/>
                  <a:pt x="22201" y="4509"/>
                </a:cubicBezTo>
                <a:close/>
                <a:moveTo>
                  <a:pt x="22024" y="4447"/>
                </a:moveTo>
                <a:cubicBezTo>
                  <a:pt x="21992" y="4435"/>
                  <a:pt x="21949" y="4473"/>
                  <a:pt x="21959" y="4506"/>
                </a:cubicBezTo>
                <a:cubicBezTo>
                  <a:pt x="21966" y="4530"/>
                  <a:pt x="21993" y="4560"/>
                  <a:pt x="22015" y="4563"/>
                </a:cubicBezTo>
                <a:cubicBezTo>
                  <a:pt x="22036" y="4566"/>
                  <a:pt x="22061" y="4538"/>
                  <a:pt x="22102" y="4514"/>
                </a:cubicBezTo>
                <a:cubicBezTo>
                  <a:pt x="22066" y="4482"/>
                  <a:pt x="22048" y="4457"/>
                  <a:pt x="22024" y="4447"/>
                </a:cubicBezTo>
                <a:close/>
                <a:moveTo>
                  <a:pt x="21778" y="4448"/>
                </a:moveTo>
                <a:cubicBezTo>
                  <a:pt x="21745" y="4436"/>
                  <a:pt x="21703" y="4475"/>
                  <a:pt x="21714" y="4508"/>
                </a:cubicBezTo>
                <a:cubicBezTo>
                  <a:pt x="21722" y="4531"/>
                  <a:pt x="21750" y="4560"/>
                  <a:pt x="21772" y="4563"/>
                </a:cubicBezTo>
                <a:cubicBezTo>
                  <a:pt x="21793" y="4566"/>
                  <a:pt x="21818" y="4537"/>
                  <a:pt x="21858" y="4512"/>
                </a:cubicBezTo>
                <a:cubicBezTo>
                  <a:pt x="21821" y="4481"/>
                  <a:pt x="21802" y="4456"/>
                  <a:pt x="21778" y="4448"/>
                </a:cubicBezTo>
                <a:close/>
                <a:moveTo>
                  <a:pt x="21588" y="4505"/>
                </a:moveTo>
                <a:cubicBezTo>
                  <a:pt x="21595" y="4471"/>
                  <a:pt x="21550" y="4433"/>
                  <a:pt x="21520" y="4448"/>
                </a:cubicBezTo>
                <a:cubicBezTo>
                  <a:pt x="21498" y="4459"/>
                  <a:pt x="21473" y="4490"/>
                  <a:pt x="21472" y="4513"/>
                </a:cubicBezTo>
                <a:cubicBezTo>
                  <a:pt x="21472" y="4534"/>
                  <a:pt x="21503" y="4555"/>
                  <a:pt x="21534" y="4592"/>
                </a:cubicBezTo>
                <a:cubicBezTo>
                  <a:pt x="21560" y="4552"/>
                  <a:pt x="21582" y="4530"/>
                  <a:pt x="21588" y="4505"/>
                </a:cubicBezTo>
                <a:close/>
                <a:moveTo>
                  <a:pt x="21519" y="2473"/>
                </a:moveTo>
                <a:cubicBezTo>
                  <a:pt x="21500" y="2475"/>
                  <a:pt x="21471" y="2513"/>
                  <a:pt x="21469" y="2536"/>
                </a:cubicBezTo>
                <a:cubicBezTo>
                  <a:pt x="21466" y="2576"/>
                  <a:pt x="21499" y="2602"/>
                  <a:pt x="21538" y="2591"/>
                </a:cubicBezTo>
                <a:cubicBezTo>
                  <a:pt x="21562" y="2585"/>
                  <a:pt x="21580" y="2556"/>
                  <a:pt x="21618" y="2522"/>
                </a:cubicBezTo>
                <a:cubicBezTo>
                  <a:pt x="21572" y="2498"/>
                  <a:pt x="21544" y="2471"/>
                  <a:pt x="21519" y="2473"/>
                </a:cubicBezTo>
                <a:close/>
                <a:moveTo>
                  <a:pt x="21775" y="2471"/>
                </a:moveTo>
                <a:cubicBezTo>
                  <a:pt x="21734" y="2465"/>
                  <a:pt x="21709" y="2493"/>
                  <a:pt x="21711" y="2534"/>
                </a:cubicBezTo>
                <a:cubicBezTo>
                  <a:pt x="21713" y="2576"/>
                  <a:pt x="21742" y="2600"/>
                  <a:pt x="21781" y="2591"/>
                </a:cubicBezTo>
                <a:cubicBezTo>
                  <a:pt x="21805" y="2585"/>
                  <a:pt x="21823" y="2557"/>
                  <a:pt x="21859" y="2527"/>
                </a:cubicBezTo>
                <a:cubicBezTo>
                  <a:pt x="21821" y="2501"/>
                  <a:pt x="21799" y="2475"/>
                  <a:pt x="21775" y="2471"/>
                </a:cubicBezTo>
                <a:close/>
                <a:moveTo>
                  <a:pt x="22014" y="2473"/>
                </a:moveTo>
                <a:cubicBezTo>
                  <a:pt x="21994" y="2473"/>
                  <a:pt x="21959" y="2508"/>
                  <a:pt x="21958" y="2528"/>
                </a:cubicBezTo>
                <a:cubicBezTo>
                  <a:pt x="21957" y="2549"/>
                  <a:pt x="21986" y="2584"/>
                  <a:pt x="22009" y="2591"/>
                </a:cubicBezTo>
                <a:cubicBezTo>
                  <a:pt x="22047" y="2602"/>
                  <a:pt x="22073" y="2576"/>
                  <a:pt x="22082" y="2516"/>
                </a:cubicBezTo>
                <a:cubicBezTo>
                  <a:pt x="22064" y="2503"/>
                  <a:pt x="22039" y="2474"/>
                  <a:pt x="22014" y="2473"/>
                </a:cubicBezTo>
                <a:close/>
                <a:moveTo>
                  <a:pt x="22946" y="2532"/>
                </a:moveTo>
                <a:cubicBezTo>
                  <a:pt x="22945" y="2552"/>
                  <a:pt x="22979" y="2587"/>
                  <a:pt x="22999" y="2589"/>
                </a:cubicBezTo>
                <a:cubicBezTo>
                  <a:pt x="23020" y="2591"/>
                  <a:pt x="23059" y="2560"/>
                  <a:pt x="23061" y="2541"/>
                </a:cubicBezTo>
                <a:cubicBezTo>
                  <a:pt x="23063" y="2516"/>
                  <a:pt x="23037" y="2488"/>
                  <a:pt x="23011" y="2437"/>
                </a:cubicBezTo>
                <a:cubicBezTo>
                  <a:pt x="22977" y="2484"/>
                  <a:pt x="22948" y="2507"/>
                  <a:pt x="22946" y="2532"/>
                </a:cubicBezTo>
                <a:close/>
                <a:moveTo>
                  <a:pt x="6730" y="1973"/>
                </a:moveTo>
                <a:cubicBezTo>
                  <a:pt x="6711" y="1974"/>
                  <a:pt x="6681" y="2011"/>
                  <a:pt x="6679" y="2034"/>
                </a:cubicBezTo>
                <a:cubicBezTo>
                  <a:pt x="6674" y="2074"/>
                  <a:pt x="6708" y="2100"/>
                  <a:pt x="6746" y="2092"/>
                </a:cubicBezTo>
                <a:cubicBezTo>
                  <a:pt x="6770" y="2086"/>
                  <a:pt x="6789" y="2058"/>
                  <a:pt x="6828" y="2026"/>
                </a:cubicBezTo>
                <a:cubicBezTo>
                  <a:pt x="6783" y="2000"/>
                  <a:pt x="6756" y="1972"/>
                  <a:pt x="6730" y="1973"/>
                </a:cubicBezTo>
                <a:close/>
                <a:moveTo>
                  <a:pt x="5811" y="2027"/>
                </a:moveTo>
                <a:cubicBezTo>
                  <a:pt x="5813" y="1986"/>
                  <a:pt x="5779" y="1962"/>
                  <a:pt x="5743" y="1973"/>
                </a:cubicBezTo>
                <a:cubicBezTo>
                  <a:pt x="5720" y="1979"/>
                  <a:pt x="5688" y="2017"/>
                  <a:pt x="5692" y="2033"/>
                </a:cubicBezTo>
                <a:cubicBezTo>
                  <a:pt x="5699" y="2059"/>
                  <a:pt x="5731" y="2078"/>
                  <a:pt x="5767" y="2114"/>
                </a:cubicBezTo>
                <a:cubicBezTo>
                  <a:pt x="5788" y="2074"/>
                  <a:pt x="5810" y="2051"/>
                  <a:pt x="5811" y="2027"/>
                </a:cubicBezTo>
                <a:close/>
                <a:moveTo>
                  <a:pt x="10248" y="4509"/>
                </a:moveTo>
                <a:cubicBezTo>
                  <a:pt x="10254" y="4469"/>
                  <a:pt x="10227" y="4444"/>
                  <a:pt x="10186" y="4446"/>
                </a:cubicBezTo>
                <a:cubicBezTo>
                  <a:pt x="10145" y="4447"/>
                  <a:pt x="10121" y="4476"/>
                  <a:pt x="10130" y="4515"/>
                </a:cubicBezTo>
                <a:cubicBezTo>
                  <a:pt x="10136" y="4538"/>
                  <a:pt x="10163" y="4557"/>
                  <a:pt x="10193" y="4592"/>
                </a:cubicBezTo>
                <a:cubicBezTo>
                  <a:pt x="10220" y="4554"/>
                  <a:pt x="10245" y="4533"/>
                  <a:pt x="10248" y="4509"/>
                </a:cubicBezTo>
                <a:close/>
                <a:moveTo>
                  <a:pt x="10004" y="4508"/>
                </a:moveTo>
                <a:cubicBezTo>
                  <a:pt x="10010" y="4469"/>
                  <a:pt x="9981" y="4439"/>
                  <a:pt x="9942" y="4447"/>
                </a:cubicBezTo>
                <a:cubicBezTo>
                  <a:pt x="9919" y="4452"/>
                  <a:pt x="9886" y="4485"/>
                  <a:pt x="9887" y="4504"/>
                </a:cubicBezTo>
                <a:cubicBezTo>
                  <a:pt x="9888" y="4529"/>
                  <a:pt x="9918" y="4553"/>
                  <a:pt x="9948" y="4595"/>
                </a:cubicBezTo>
                <a:cubicBezTo>
                  <a:pt x="9976" y="4554"/>
                  <a:pt x="10001" y="4532"/>
                  <a:pt x="10004" y="4508"/>
                </a:cubicBezTo>
                <a:close/>
                <a:moveTo>
                  <a:pt x="9632" y="4512"/>
                </a:moveTo>
                <a:cubicBezTo>
                  <a:pt x="9632" y="4531"/>
                  <a:pt x="9669" y="4564"/>
                  <a:pt x="9689" y="4564"/>
                </a:cubicBezTo>
                <a:cubicBezTo>
                  <a:pt x="9710" y="4564"/>
                  <a:pt x="9746" y="4531"/>
                  <a:pt x="9747" y="4512"/>
                </a:cubicBezTo>
                <a:cubicBezTo>
                  <a:pt x="9747" y="4487"/>
                  <a:pt x="9719" y="4461"/>
                  <a:pt x="9689" y="4412"/>
                </a:cubicBezTo>
                <a:cubicBezTo>
                  <a:pt x="9659" y="4461"/>
                  <a:pt x="9631" y="4487"/>
                  <a:pt x="9632" y="4512"/>
                </a:cubicBezTo>
                <a:close/>
                <a:moveTo>
                  <a:pt x="9444" y="4449"/>
                </a:moveTo>
                <a:cubicBezTo>
                  <a:pt x="9425" y="4448"/>
                  <a:pt x="9389" y="4482"/>
                  <a:pt x="9388" y="4502"/>
                </a:cubicBezTo>
                <a:cubicBezTo>
                  <a:pt x="9387" y="4523"/>
                  <a:pt x="9417" y="4562"/>
                  <a:pt x="9436" y="4563"/>
                </a:cubicBezTo>
                <a:cubicBezTo>
                  <a:pt x="9461" y="4566"/>
                  <a:pt x="9489" y="4540"/>
                  <a:pt x="9539" y="4513"/>
                </a:cubicBezTo>
                <a:cubicBezTo>
                  <a:pt x="9493" y="4480"/>
                  <a:pt x="9469" y="4450"/>
                  <a:pt x="9444" y="4449"/>
                </a:cubicBezTo>
                <a:close/>
                <a:moveTo>
                  <a:pt x="25962" y="7409"/>
                </a:moveTo>
                <a:cubicBezTo>
                  <a:pt x="25924" y="7401"/>
                  <a:pt x="25890" y="7426"/>
                  <a:pt x="25895" y="7467"/>
                </a:cubicBezTo>
                <a:cubicBezTo>
                  <a:pt x="25898" y="7490"/>
                  <a:pt x="25928" y="7527"/>
                  <a:pt x="25947" y="7528"/>
                </a:cubicBezTo>
                <a:cubicBezTo>
                  <a:pt x="25973" y="7529"/>
                  <a:pt x="26000" y="7501"/>
                  <a:pt x="26044" y="7475"/>
                </a:cubicBezTo>
                <a:cubicBezTo>
                  <a:pt x="26006" y="7443"/>
                  <a:pt x="25987" y="7415"/>
                  <a:pt x="25962" y="7409"/>
                </a:cubicBezTo>
                <a:close/>
                <a:moveTo>
                  <a:pt x="26218" y="7409"/>
                </a:moveTo>
                <a:cubicBezTo>
                  <a:pt x="26179" y="7401"/>
                  <a:pt x="26146" y="7426"/>
                  <a:pt x="26151" y="7467"/>
                </a:cubicBezTo>
                <a:cubicBezTo>
                  <a:pt x="26154" y="7490"/>
                  <a:pt x="26184" y="7527"/>
                  <a:pt x="26203" y="7528"/>
                </a:cubicBezTo>
                <a:cubicBezTo>
                  <a:pt x="26228" y="7529"/>
                  <a:pt x="26255" y="7501"/>
                  <a:pt x="26300" y="7475"/>
                </a:cubicBezTo>
                <a:cubicBezTo>
                  <a:pt x="26261" y="7443"/>
                  <a:pt x="26242" y="7415"/>
                  <a:pt x="26218" y="7409"/>
                </a:cubicBezTo>
                <a:close/>
                <a:moveTo>
                  <a:pt x="26394" y="7465"/>
                </a:moveTo>
                <a:cubicBezTo>
                  <a:pt x="26387" y="7504"/>
                  <a:pt x="26414" y="7532"/>
                  <a:pt x="26456" y="7531"/>
                </a:cubicBezTo>
                <a:cubicBezTo>
                  <a:pt x="26497" y="7530"/>
                  <a:pt x="26523" y="7503"/>
                  <a:pt x="26515" y="7463"/>
                </a:cubicBezTo>
                <a:cubicBezTo>
                  <a:pt x="26509" y="7439"/>
                  <a:pt x="26482" y="7419"/>
                  <a:pt x="26453" y="7382"/>
                </a:cubicBezTo>
                <a:cubicBezTo>
                  <a:pt x="26425" y="7420"/>
                  <a:pt x="26399" y="7441"/>
                  <a:pt x="26394" y="7465"/>
                </a:cubicBezTo>
                <a:close/>
                <a:moveTo>
                  <a:pt x="21524" y="14802"/>
                </a:moveTo>
                <a:cubicBezTo>
                  <a:pt x="21502" y="14802"/>
                  <a:pt x="21470" y="14827"/>
                  <a:pt x="21459" y="14849"/>
                </a:cubicBezTo>
                <a:cubicBezTo>
                  <a:pt x="21444" y="14879"/>
                  <a:pt x="21480" y="14924"/>
                  <a:pt x="21514" y="14918"/>
                </a:cubicBezTo>
                <a:cubicBezTo>
                  <a:pt x="21539" y="14913"/>
                  <a:pt x="21561" y="14890"/>
                  <a:pt x="21602" y="14865"/>
                </a:cubicBezTo>
                <a:cubicBezTo>
                  <a:pt x="21566" y="14834"/>
                  <a:pt x="21546" y="14803"/>
                  <a:pt x="21524" y="14802"/>
                </a:cubicBezTo>
                <a:close/>
                <a:moveTo>
                  <a:pt x="21276" y="14802"/>
                </a:moveTo>
                <a:cubicBezTo>
                  <a:pt x="21254" y="14803"/>
                  <a:pt x="21224" y="14831"/>
                  <a:pt x="21215" y="14854"/>
                </a:cubicBezTo>
                <a:cubicBezTo>
                  <a:pt x="21203" y="14886"/>
                  <a:pt x="21243" y="14927"/>
                  <a:pt x="21276" y="14918"/>
                </a:cubicBezTo>
                <a:cubicBezTo>
                  <a:pt x="21301" y="14910"/>
                  <a:pt x="21321" y="14887"/>
                  <a:pt x="21359" y="14858"/>
                </a:cubicBezTo>
                <a:cubicBezTo>
                  <a:pt x="21320" y="14830"/>
                  <a:pt x="21297" y="14800"/>
                  <a:pt x="21276" y="14802"/>
                </a:cubicBezTo>
                <a:close/>
                <a:moveTo>
                  <a:pt x="21030" y="14802"/>
                </a:moveTo>
                <a:cubicBezTo>
                  <a:pt x="21008" y="14804"/>
                  <a:pt x="20979" y="14832"/>
                  <a:pt x="20970" y="14855"/>
                </a:cubicBezTo>
                <a:cubicBezTo>
                  <a:pt x="20958" y="14887"/>
                  <a:pt x="21000" y="14927"/>
                  <a:pt x="21032" y="14917"/>
                </a:cubicBezTo>
                <a:cubicBezTo>
                  <a:pt x="21057" y="14910"/>
                  <a:pt x="21077" y="14886"/>
                  <a:pt x="21115" y="14856"/>
                </a:cubicBezTo>
                <a:cubicBezTo>
                  <a:pt x="21075" y="14829"/>
                  <a:pt x="21051" y="14800"/>
                  <a:pt x="21030" y="14802"/>
                </a:cubicBezTo>
                <a:close/>
                <a:moveTo>
                  <a:pt x="35077" y="14555"/>
                </a:moveTo>
                <a:cubicBezTo>
                  <a:pt x="35057" y="14554"/>
                  <a:pt x="35022" y="14583"/>
                  <a:pt x="35015" y="14605"/>
                </a:cubicBezTo>
                <a:cubicBezTo>
                  <a:pt x="35004" y="14642"/>
                  <a:pt x="35029" y="14676"/>
                  <a:pt x="35068" y="14674"/>
                </a:cubicBezTo>
                <a:cubicBezTo>
                  <a:pt x="35095" y="14673"/>
                  <a:pt x="35120" y="14648"/>
                  <a:pt x="35168" y="14621"/>
                </a:cubicBezTo>
                <a:cubicBezTo>
                  <a:pt x="35124" y="14588"/>
                  <a:pt x="35101" y="14557"/>
                  <a:pt x="35077" y="14555"/>
                </a:cubicBezTo>
                <a:close/>
                <a:moveTo>
                  <a:pt x="31809" y="14606"/>
                </a:moveTo>
                <a:cubicBezTo>
                  <a:pt x="31799" y="14644"/>
                  <a:pt x="31825" y="14678"/>
                  <a:pt x="31865" y="14674"/>
                </a:cubicBezTo>
                <a:cubicBezTo>
                  <a:pt x="31888" y="14671"/>
                  <a:pt x="31925" y="14642"/>
                  <a:pt x="31927" y="14623"/>
                </a:cubicBezTo>
                <a:cubicBezTo>
                  <a:pt x="31929" y="14598"/>
                  <a:pt x="31902" y="14570"/>
                  <a:pt x="31877" y="14524"/>
                </a:cubicBezTo>
                <a:cubicBezTo>
                  <a:pt x="31843" y="14563"/>
                  <a:pt x="31815" y="14582"/>
                  <a:pt x="31809" y="14606"/>
                </a:cubicBezTo>
                <a:close/>
                <a:moveTo>
                  <a:pt x="23247" y="14557"/>
                </a:moveTo>
                <a:cubicBezTo>
                  <a:pt x="23228" y="14555"/>
                  <a:pt x="23192" y="14589"/>
                  <a:pt x="23190" y="14610"/>
                </a:cubicBezTo>
                <a:cubicBezTo>
                  <a:pt x="23189" y="14630"/>
                  <a:pt x="23219" y="14669"/>
                  <a:pt x="23238" y="14671"/>
                </a:cubicBezTo>
                <a:cubicBezTo>
                  <a:pt x="23263" y="14674"/>
                  <a:pt x="23291" y="14648"/>
                  <a:pt x="23342" y="14622"/>
                </a:cubicBezTo>
                <a:cubicBezTo>
                  <a:pt x="23296" y="14588"/>
                  <a:pt x="23272" y="14558"/>
                  <a:pt x="23247" y="14557"/>
                </a:cubicBezTo>
                <a:close/>
                <a:moveTo>
                  <a:pt x="21779" y="14555"/>
                </a:moveTo>
                <a:cubicBezTo>
                  <a:pt x="21747" y="14543"/>
                  <a:pt x="21704" y="14581"/>
                  <a:pt x="21714" y="14614"/>
                </a:cubicBezTo>
                <a:cubicBezTo>
                  <a:pt x="21721" y="14638"/>
                  <a:pt x="21749" y="14668"/>
                  <a:pt x="21771" y="14671"/>
                </a:cubicBezTo>
                <a:cubicBezTo>
                  <a:pt x="21791" y="14674"/>
                  <a:pt x="21817" y="14646"/>
                  <a:pt x="21858" y="14622"/>
                </a:cubicBezTo>
                <a:cubicBezTo>
                  <a:pt x="21822" y="14590"/>
                  <a:pt x="21804" y="14565"/>
                  <a:pt x="21779" y="14555"/>
                </a:cubicBezTo>
                <a:close/>
                <a:moveTo>
                  <a:pt x="21522" y="14555"/>
                </a:moveTo>
                <a:cubicBezTo>
                  <a:pt x="21490" y="14544"/>
                  <a:pt x="21448" y="14583"/>
                  <a:pt x="21458" y="14616"/>
                </a:cubicBezTo>
                <a:cubicBezTo>
                  <a:pt x="21466" y="14639"/>
                  <a:pt x="21494" y="14668"/>
                  <a:pt x="21516" y="14671"/>
                </a:cubicBezTo>
                <a:cubicBezTo>
                  <a:pt x="21537" y="14674"/>
                  <a:pt x="21562" y="14645"/>
                  <a:pt x="21602" y="14620"/>
                </a:cubicBezTo>
                <a:cubicBezTo>
                  <a:pt x="21565" y="14589"/>
                  <a:pt x="21547" y="14564"/>
                  <a:pt x="21522" y="14555"/>
                </a:cubicBezTo>
                <a:close/>
                <a:moveTo>
                  <a:pt x="21216" y="14608"/>
                </a:moveTo>
                <a:cubicBezTo>
                  <a:pt x="21216" y="14630"/>
                  <a:pt x="21242" y="14662"/>
                  <a:pt x="21265" y="14672"/>
                </a:cubicBezTo>
                <a:cubicBezTo>
                  <a:pt x="21296" y="14686"/>
                  <a:pt x="21339" y="14649"/>
                  <a:pt x="21332" y="14615"/>
                </a:cubicBezTo>
                <a:cubicBezTo>
                  <a:pt x="21326" y="14590"/>
                  <a:pt x="21304" y="14568"/>
                  <a:pt x="21278" y="14528"/>
                </a:cubicBezTo>
                <a:cubicBezTo>
                  <a:pt x="21247" y="14565"/>
                  <a:pt x="21216" y="14587"/>
                  <a:pt x="21216" y="14608"/>
                </a:cubicBezTo>
                <a:close/>
                <a:moveTo>
                  <a:pt x="32427" y="14366"/>
                </a:moveTo>
                <a:cubicBezTo>
                  <a:pt x="32427" y="14347"/>
                  <a:pt x="32395" y="14315"/>
                  <a:pt x="32372" y="14310"/>
                </a:cubicBezTo>
                <a:cubicBezTo>
                  <a:pt x="32334" y="14302"/>
                  <a:pt x="32302" y="14330"/>
                  <a:pt x="32308" y="14369"/>
                </a:cubicBezTo>
                <a:cubicBezTo>
                  <a:pt x="32312" y="14395"/>
                  <a:pt x="32339" y="14418"/>
                  <a:pt x="32370" y="14464"/>
                </a:cubicBezTo>
                <a:cubicBezTo>
                  <a:pt x="32399" y="14417"/>
                  <a:pt x="32428" y="14392"/>
                  <a:pt x="32427" y="14366"/>
                </a:cubicBezTo>
                <a:close/>
                <a:moveTo>
                  <a:pt x="23191" y="14365"/>
                </a:moveTo>
                <a:cubicBezTo>
                  <a:pt x="23191" y="14384"/>
                  <a:pt x="23228" y="14416"/>
                  <a:pt x="23249" y="14416"/>
                </a:cubicBezTo>
                <a:cubicBezTo>
                  <a:pt x="23269" y="14416"/>
                  <a:pt x="23305" y="14383"/>
                  <a:pt x="23306" y="14364"/>
                </a:cubicBezTo>
                <a:cubicBezTo>
                  <a:pt x="23306" y="14339"/>
                  <a:pt x="23278" y="14313"/>
                  <a:pt x="23247" y="14264"/>
                </a:cubicBezTo>
                <a:cubicBezTo>
                  <a:pt x="23218" y="14314"/>
                  <a:pt x="23190" y="14340"/>
                  <a:pt x="23191" y="14365"/>
                </a:cubicBezTo>
                <a:close/>
                <a:moveTo>
                  <a:pt x="5250" y="7642"/>
                </a:moveTo>
                <a:cubicBezTo>
                  <a:pt x="5231" y="7641"/>
                  <a:pt x="5198" y="7672"/>
                  <a:pt x="5191" y="7695"/>
                </a:cubicBezTo>
                <a:cubicBezTo>
                  <a:pt x="5180" y="7732"/>
                  <a:pt x="5208" y="7765"/>
                  <a:pt x="5246" y="7762"/>
                </a:cubicBezTo>
                <a:cubicBezTo>
                  <a:pt x="5273" y="7760"/>
                  <a:pt x="5297" y="7733"/>
                  <a:pt x="5342" y="7704"/>
                </a:cubicBezTo>
                <a:cubicBezTo>
                  <a:pt x="5299" y="7673"/>
                  <a:pt x="5275" y="7644"/>
                  <a:pt x="5250" y="7642"/>
                </a:cubicBezTo>
                <a:close/>
                <a:moveTo>
                  <a:pt x="5447" y="7709"/>
                </a:moveTo>
                <a:cubicBezTo>
                  <a:pt x="5445" y="7747"/>
                  <a:pt x="5478" y="7774"/>
                  <a:pt x="5516" y="7761"/>
                </a:cubicBezTo>
                <a:cubicBezTo>
                  <a:pt x="5538" y="7754"/>
                  <a:pt x="5568" y="7720"/>
                  <a:pt x="5566" y="7701"/>
                </a:cubicBezTo>
                <a:cubicBezTo>
                  <a:pt x="5563" y="7675"/>
                  <a:pt x="5533" y="7653"/>
                  <a:pt x="5501" y="7611"/>
                </a:cubicBezTo>
                <a:cubicBezTo>
                  <a:pt x="5474" y="7657"/>
                  <a:pt x="5448" y="7682"/>
                  <a:pt x="5447" y="7709"/>
                </a:cubicBezTo>
                <a:close/>
                <a:moveTo>
                  <a:pt x="5743" y="7642"/>
                </a:moveTo>
                <a:cubicBezTo>
                  <a:pt x="5721" y="7649"/>
                  <a:pt x="5692" y="7683"/>
                  <a:pt x="5693" y="7704"/>
                </a:cubicBezTo>
                <a:cubicBezTo>
                  <a:pt x="5693" y="7725"/>
                  <a:pt x="5728" y="7760"/>
                  <a:pt x="5748" y="7760"/>
                </a:cubicBezTo>
                <a:cubicBezTo>
                  <a:pt x="5773" y="7759"/>
                  <a:pt x="5798" y="7730"/>
                  <a:pt x="5819" y="7716"/>
                </a:cubicBezTo>
                <a:cubicBezTo>
                  <a:pt x="5806" y="7660"/>
                  <a:pt x="5782" y="7631"/>
                  <a:pt x="5743" y="7642"/>
                </a:cubicBezTo>
                <a:close/>
                <a:moveTo>
                  <a:pt x="25651" y="7465"/>
                </a:moveTo>
                <a:cubicBezTo>
                  <a:pt x="25644" y="7504"/>
                  <a:pt x="25671" y="7532"/>
                  <a:pt x="25712" y="7531"/>
                </a:cubicBezTo>
                <a:cubicBezTo>
                  <a:pt x="25754" y="7530"/>
                  <a:pt x="25780" y="7503"/>
                  <a:pt x="25771" y="7463"/>
                </a:cubicBezTo>
                <a:cubicBezTo>
                  <a:pt x="25766" y="7439"/>
                  <a:pt x="25739" y="7419"/>
                  <a:pt x="25710" y="7383"/>
                </a:cubicBezTo>
                <a:cubicBezTo>
                  <a:pt x="25682" y="7420"/>
                  <a:pt x="25655" y="7441"/>
                  <a:pt x="25651" y="7465"/>
                </a:cubicBezTo>
                <a:close/>
                <a:moveTo>
                  <a:pt x="25467" y="7410"/>
                </a:moveTo>
                <a:cubicBezTo>
                  <a:pt x="25427" y="7406"/>
                  <a:pt x="25398" y="7436"/>
                  <a:pt x="25408" y="7475"/>
                </a:cubicBezTo>
                <a:cubicBezTo>
                  <a:pt x="25413" y="7497"/>
                  <a:pt x="25448" y="7529"/>
                  <a:pt x="25467" y="7527"/>
                </a:cubicBezTo>
                <a:cubicBezTo>
                  <a:pt x="25492" y="7525"/>
                  <a:pt x="25515" y="7495"/>
                  <a:pt x="25556" y="7463"/>
                </a:cubicBezTo>
                <a:cubicBezTo>
                  <a:pt x="25513" y="7436"/>
                  <a:pt x="25491" y="7412"/>
                  <a:pt x="25467" y="7410"/>
                </a:cubicBezTo>
                <a:close/>
                <a:moveTo>
                  <a:pt x="25231" y="7410"/>
                </a:moveTo>
                <a:cubicBezTo>
                  <a:pt x="25192" y="7401"/>
                  <a:pt x="25159" y="7426"/>
                  <a:pt x="25164" y="7467"/>
                </a:cubicBezTo>
                <a:cubicBezTo>
                  <a:pt x="25167" y="7490"/>
                  <a:pt x="25196" y="7526"/>
                  <a:pt x="25215" y="7527"/>
                </a:cubicBezTo>
                <a:cubicBezTo>
                  <a:pt x="25241" y="7528"/>
                  <a:pt x="25268" y="7501"/>
                  <a:pt x="25313" y="7475"/>
                </a:cubicBezTo>
                <a:cubicBezTo>
                  <a:pt x="25274" y="7443"/>
                  <a:pt x="25255" y="7415"/>
                  <a:pt x="25231" y="7410"/>
                </a:cubicBezTo>
                <a:close/>
                <a:moveTo>
                  <a:pt x="25025" y="7459"/>
                </a:moveTo>
                <a:cubicBezTo>
                  <a:pt x="25023" y="7440"/>
                  <a:pt x="24986" y="7412"/>
                  <a:pt x="24962" y="7411"/>
                </a:cubicBezTo>
                <a:cubicBezTo>
                  <a:pt x="24922" y="7407"/>
                  <a:pt x="24898" y="7441"/>
                  <a:pt x="24909" y="7479"/>
                </a:cubicBezTo>
                <a:cubicBezTo>
                  <a:pt x="24915" y="7503"/>
                  <a:pt x="24943" y="7521"/>
                  <a:pt x="24977" y="7558"/>
                </a:cubicBezTo>
                <a:cubicBezTo>
                  <a:pt x="25001" y="7512"/>
                  <a:pt x="25027" y="7484"/>
                  <a:pt x="25025" y="7459"/>
                </a:cubicBezTo>
                <a:close/>
                <a:moveTo>
                  <a:pt x="24782" y="7467"/>
                </a:moveTo>
                <a:cubicBezTo>
                  <a:pt x="24792" y="7429"/>
                  <a:pt x="24769" y="7396"/>
                  <a:pt x="24729" y="7399"/>
                </a:cubicBezTo>
                <a:cubicBezTo>
                  <a:pt x="24705" y="7400"/>
                  <a:pt x="24668" y="7428"/>
                  <a:pt x="24666" y="7447"/>
                </a:cubicBezTo>
                <a:cubicBezTo>
                  <a:pt x="24664" y="7472"/>
                  <a:pt x="24690" y="7500"/>
                  <a:pt x="24714" y="7545"/>
                </a:cubicBezTo>
                <a:cubicBezTo>
                  <a:pt x="24747" y="7509"/>
                  <a:pt x="24775" y="7491"/>
                  <a:pt x="24782" y="7467"/>
                </a:cubicBezTo>
                <a:close/>
                <a:moveTo>
                  <a:pt x="24423" y="7465"/>
                </a:moveTo>
                <a:cubicBezTo>
                  <a:pt x="24424" y="7484"/>
                  <a:pt x="24461" y="7515"/>
                  <a:pt x="24482" y="7515"/>
                </a:cubicBezTo>
                <a:cubicBezTo>
                  <a:pt x="24502" y="7514"/>
                  <a:pt x="24537" y="7480"/>
                  <a:pt x="24537" y="7461"/>
                </a:cubicBezTo>
                <a:cubicBezTo>
                  <a:pt x="24537" y="7436"/>
                  <a:pt x="24508" y="7411"/>
                  <a:pt x="24476" y="7363"/>
                </a:cubicBezTo>
                <a:cubicBezTo>
                  <a:pt x="24448" y="7413"/>
                  <a:pt x="24421" y="7440"/>
                  <a:pt x="24423" y="7465"/>
                </a:cubicBezTo>
                <a:close/>
                <a:moveTo>
                  <a:pt x="23433" y="7457"/>
                </a:moveTo>
                <a:cubicBezTo>
                  <a:pt x="23425" y="7491"/>
                  <a:pt x="23467" y="7529"/>
                  <a:pt x="23499" y="7515"/>
                </a:cubicBezTo>
                <a:cubicBezTo>
                  <a:pt x="23521" y="7505"/>
                  <a:pt x="23548" y="7474"/>
                  <a:pt x="23549" y="7452"/>
                </a:cubicBezTo>
                <a:cubicBezTo>
                  <a:pt x="23549" y="7431"/>
                  <a:pt x="23518" y="7409"/>
                  <a:pt x="23489" y="7371"/>
                </a:cubicBezTo>
                <a:cubicBezTo>
                  <a:pt x="23462" y="7411"/>
                  <a:pt x="23439" y="7432"/>
                  <a:pt x="23433" y="7457"/>
                </a:cubicBezTo>
                <a:close/>
                <a:moveTo>
                  <a:pt x="23251" y="7398"/>
                </a:moveTo>
                <a:cubicBezTo>
                  <a:pt x="23217" y="7389"/>
                  <a:pt x="23178" y="7430"/>
                  <a:pt x="23190" y="7462"/>
                </a:cubicBezTo>
                <a:cubicBezTo>
                  <a:pt x="23199" y="7485"/>
                  <a:pt x="23229" y="7513"/>
                  <a:pt x="23251" y="7514"/>
                </a:cubicBezTo>
                <a:cubicBezTo>
                  <a:pt x="23272" y="7516"/>
                  <a:pt x="23296" y="7486"/>
                  <a:pt x="23335" y="7458"/>
                </a:cubicBezTo>
                <a:cubicBezTo>
                  <a:pt x="23296" y="7429"/>
                  <a:pt x="23276" y="7405"/>
                  <a:pt x="23251" y="7398"/>
                </a:cubicBezTo>
                <a:close/>
                <a:moveTo>
                  <a:pt x="22945" y="7457"/>
                </a:moveTo>
                <a:cubicBezTo>
                  <a:pt x="22937" y="7491"/>
                  <a:pt x="22979" y="7529"/>
                  <a:pt x="23011" y="7515"/>
                </a:cubicBezTo>
                <a:cubicBezTo>
                  <a:pt x="23033" y="7505"/>
                  <a:pt x="23060" y="7474"/>
                  <a:pt x="23061" y="7452"/>
                </a:cubicBezTo>
                <a:cubicBezTo>
                  <a:pt x="23061" y="7431"/>
                  <a:pt x="23030" y="7409"/>
                  <a:pt x="23001" y="7371"/>
                </a:cubicBezTo>
                <a:cubicBezTo>
                  <a:pt x="22974" y="7411"/>
                  <a:pt x="22951" y="7432"/>
                  <a:pt x="22945" y="7457"/>
                </a:cubicBezTo>
                <a:close/>
                <a:moveTo>
                  <a:pt x="6425" y="7465"/>
                </a:moveTo>
                <a:cubicBezTo>
                  <a:pt x="6426" y="7484"/>
                  <a:pt x="6462" y="7513"/>
                  <a:pt x="6485" y="7516"/>
                </a:cubicBezTo>
                <a:cubicBezTo>
                  <a:pt x="6525" y="7522"/>
                  <a:pt x="6551" y="7489"/>
                  <a:pt x="6542" y="7450"/>
                </a:cubicBezTo>
                <a:cubicBezTo>
                  <a:pt x="6537" y="7426"/>
                  <a:pt x="6510" y="7407"/>
                  <a:pt x="6477" y="7368"/>
                </a:cubicBezTo>
                <a:cubicBezTo>
                  <a:pt x="6451" y="7413"/>
                  <a:pt x="6424" y="7440"/>
                  <a:pt x="6425" y="7465"/>
                </a:cubicBezTo>
                <a:close/>
                <a:moveTo>
                  <a:pt x="6182" y="7468"/>
                </a:moveTo>
                <a:cubicBezTo>
                  <a:pt x="6184" y="7487"/>
                  <a:pt x="6223" y="7518"/>
                  <a:pt x="6244" y="7516"/>
                </a:cubicBezTo>
                <a:cubicBezTo>
                  <a:pt x="6264" y="7514"/>
                  <a:pt x="6298" y="7478"/>
                  <a:pt x="6297" y="7458"/>
                </a:cubicBezTo>
                <a:cubicBezTo>
                  <a:pt x="6296" y="7433"/>
                  <a:pt x="6265" y="7410"/>
                  <a:pt x="6231" y="7363"/>
                </a:cubicBezTo>
                <a:cubicBezTo>
                  <a:pt x="6205" y="7414"/>
                  <a:pt x="6179" y="7443"/>
                  <a:pt x="6182" y="7468"/>
                </a:cubicBezTo>
                <a:close/>
                <a:moveTo>
                  <a:pt x="5989" y="7399"/>
                </a:moveTo>
                <a:cubicBezTo>
                  <a:pt x="5970" y="7399"/>
                  <a:pt x="5939" y="7435"/>
                  <a:pt x="5935" y="7458"/>
                </a:cubicBezTo>
                <a:cubicBezTo>
                  <a:pt x="5929" y="7498"/>
                  <a:pt x="5961" y="7525"/>
                  <a:pt x="6000" y="7517"/>
                </a:cubicBezTo>
                <a:cubicBezTo>
                  <a:pt x="6024" y="7512"/>
                  <a:pt x="6044" y="7486"/>
                  <a:pt x="6084" y="7455"/>
                </a:cubicBezTo>
                <a:cubicBezTo>
                  <a:pt x="6040" y="7427"/>
                  <a:pt x="6014" y="7399"/>
                  <a:pt x="5989" y="7399"/>
                </a:cubicBezTo>
                <a:close/>
                <a:moveTo>
                  <a:pt x="5811" y="7466"/>
                </a:moveTo>
                <a:cubicBezTo>
                  <a:pt x="5821" y="7427"/>
                  <a:pt x="5796" y="7398"/>
                  <a:pt x="5754" y="7396"/>
                </a:cubicBezTo>
                <a:cubicBezTo>
                  <a:pt x="5713" y="7393"/>
                  <a:pt x="5685" y="7419"/>
                  <a:pt x="5691" y="7459"/>
                </a:cubicBezTo>
                <a:cubicBezTo>
                  <a:pt x="5694" y="7484"/>
                  <a:pt x="5720" y="7505"/>
                  <a:pt x="5746" y="7544"/>
                </a:cubicBezTo>
                <a:cubicBezTo>
                  <a:pt x="5776" y="7509"/>
                  <a:pt x="5805" y="7490"/>
                  <a:pt x="5811" y="7466"/>
                </a:cubicBezTo>
                <a:close/>
                <a:moveTo>
                  <a:pt x="5447" y="7461"/>
                </a:moveTo>
                <a:cubicBezTo>
                  <a:pt x="5442" y="7501"/>
                  <a:pt x="5475" y="7527"/>
                  <a:pt x="5512" y="7518"/>
                </a:cubicBezTo>
                <a:cubicBezTo>
                  <a:pt x="5535" y="7512"/>
                  <a:pt x="5566" y="7480"/>
                  <a:pt x="5566" y="7460"/>
                </a:cubicBezTo>
                <a:cubicBezTo>
                  <a:pt x="5565" y="7435"/>
                  <a:pt x="5536" y="7410"/>
                  <a:pt x="5506" y="7365"/>
                </a:cubicBezTo>
                <a:cubicBezTo>
                  <a:pt x="5476" y="7411"/>
                  <a:pt x="5450" y="7434"/>
                  <a:pt x="5447" y="7461"/>
                </a:cubicBezTo>
                <a:close/>
                <a:moveTo>
                  <a:pt x="5310" y="7458"/>
                </a:moveTo>
                <a:cubicBezTo>
                  <a:pt x="5312" y="7439"/>
                  <a:pt x="5282" y="7405"/>
                  <a:pt x="5260" y="7398"/>
                </a:cubicBezTo>
                <a:cubicBezTo>
                  <a:pt x="5222" y="7386"/>
                  <a:pt x="5189" y="7412"/>
                  <a:pt x="5191" y="7451"/>
                </a:cubicBezTo>
                <a:cubicBezTo>
                  <a:pt x="5192" y="7477"/>
                  <a:pt x="5219" y="7503"/>
                  <a:pt x="5246" y="7548"/>
                </a:cubicBezTo>
                <a:cubicBezTo>
                  <a:pt x="5278" y="7506"/>
                  <a:pt x="5308" y="7484"/>
                  <a:pt x="5310" y="7458"/>
                </a:cubicBezTo>
                <a:close/>
                <a:moveTo>
                  <a:pt x="4948" y="7459"/>
                </a:moveTo>
                <a:cubicBezTo>
                  <a:pt x="4947" y="7478"/>
                  <a:pt x="4978" y="7511"/>
                  <a:pt x="5001" y="7518"/>
                </a:cubicBezTo>
                <a:cubicBezTo>
                  <a:pt x="5037" y="7528"/>
                  <a:pt x="5071" y="7502"/>
                  <a:pt x="5067" y="7462"/>
                </a:cubicBezTo>
                <a:cubicBezTo>
                  <a:pt x="5065" y="7436"/>
                  <a:pt x="5039" y="7411"/>
                  <a:pt x="5011" y="7365"/>
                </a:cubicBezTo>
                <a:cubicBezTo>
                  <a:pt x="4979" y="7410"/>
                  <a:pt x="4949" y="7433"/>
                  <a:pt x="4948" y="7459"/>
                </a:cubicBezTo>
                <a:close/>
                <a:moveTo>
                  <a:pt x="26215" y="7898"/>
                </a:moveTo>
                <a:cubicBezTo>
                  <a:pt x="26175" y="7891"/>
                  <a:pt x="26144" y="7918"/>
                  <a:pt x="26151" y="7958"/>
                </a:cubicBezTo>
                <a:cubicBezTo>
                  <a:pt x="26155" y="7981"/>
                  <a:pt x="26187" y="8016"/>
                  <a:pt x="26206" y="8015"/>
                </a:cubicBezTo>
                <a:cubicBezTo>
                  <a:pt x="26231" y="8015"/>
                  <a:pt x="26256" y="7987"/>
                  <a:pt x="26300" y="7958"/>
                </a:cubicBezTo>
                <a:cubicBezTo>
                  <a:pt x="26259" y="7928"/>
                  <a:pt x="26239" y="7902"/>
                  <a:pt x="26215" y="7898"/>
                </a:cubicBezTo>
                <a:close/>
                <a:moveTo>
                  <a:pt x="23735" y="7901"/>
                </a:moveTo>
                <a:cubicBezTo>
                  <a:pt x="23713" y="7904"/>
                  <a:pt x="23685" y="7933"/>
                  <a:pt x="23678" y="7957"/>
                </a:cubicBezTo>
                <a:cubicBezTo>
                  <a:pt x="23668" y="7990"/>
                  <a:pt x="23711" y="8028"/>
                  <a:pt x="23743" y="8017"/>
                </a:cubicBezTo>
                <a:cubicBezTo>
                  <a:pt x="23767" y="8007"/>
                  <a:pt x="23785" y="7982"/>
                  <a:pt x="23822" y="7951"/>
                </a:cubicBezTo>
                <a:cubicBezTo>
                  <a:pt x="23781" y="7926"/>
                  <a:pt x="23756" y="7898"/>
                  <a:pt x="23735" y="7901"/>
                </a:cubicBezTo>
                <a:close/>
                <a:moveTo>
                  <a:pt x="23433" y="7954"/>
                </a:moveTo>
                <a:cubicBezTo>
                  <a:pt x="23423" y="7987"/>
                  <a:pt x="23464" y="8028"/>
                  <a:pt x="23495" y="8016"/>
                </a:cubicBezTo>
                <a:cubicBezTo>
                  <a:pt x="23518" y="8007"/>
                  <a:pt x="23546" y="7978"/>
                  <a:pt x="23548" y="7955"/>
                </a:cubicBezTo>
                <a:cubicBezTo>
                  <a:pt x="23550" y="7934"/>
                  <a:pt x="23521" y="7911"/>
                  <a:pt x="23494" y="7871"/>
                </a:cubicBezTo>
                <a:cubicBezTo>
                  <a:pt x="23464" y="7910"/>
                  <a:pt x="23440" y="7929"/>
                  <a:pt x="23433" y="7954"/>
                </a:cubicBezTo>
                <a:close/>
                <a:moveTo>
                  <a:pt x="23307" y="7964"/>
                </a:moveTo>
                <a:cubicBezTo>
                  <a:pt x="23319" y="7932"/>
                  <a:pt x="23280" y="7889"/>
                  <a:pt x="23247" y="7899"/>
                </a:cubicBezTo>
                <a:cubicBezTo>
                  <a:pt x="23224" y="7907"/>
                  <a:pt x="23194" y="7935"/>
                  <a:pt x="23192" y="7957"/>
                </a:cubicBezTo>
                <a:cubicBezTo>
                  <a:pt x="23189" y="7978"/>
                  <a:pt x="23217" y="8003"/>
                  <a:pt x="23242" y="8043"/>
                </a:cubicBezTo>
                <a:cubicBezTo>
                  <a:pt x="23273" y="8007"/>
                  <a:pt x="23298" y="7988"/>
                  <a:pt x="23307" y="7964"/>
                </a:cubicBezTo>
                <a:close/>
                <a:moveTo>
                  <a:pt x="23061" y="7961"/>
                </a:moveTo>
                <a:cubicBezTo>
                  <a:pt x="23059" y="7939"/>
                  <a:pt x="23032" y="7909"/>
                  <a:pt x="23009" y="7900"/>
                </a:cubicBezTo>
                <a:cubicBezTo>
                  <a:pt x="22977" y="7887"/>
                  <a:pt x="22936" y="7925"/>
                  <a:pt x="22945" y="7959"/>
                </a:cubicBezTo>
                <a:cubicBezTo>
                  <a:pt x="22951" y="7984"/>
                  <a:pt x="22975" y="8004"/>
                  <a:pt x="23003" y="8044"/>
                </a:cubicBezTo>
                <a:cubicBezTo>
                  <a:pt x="23031" y="8005"/>
                  <a:pt x="23062" y="7982"/>
                  <a:pt x="23061" y="7961"/>
                </a:cubicBezTo>
                <a:close/>
                <a:moveTo>
                  <a:pt x="6246" y="8015"/>
                </a:moveTo>
                <a:cubicBezTo>
                  <a:pt x="6265" y="8015"/>
                  <a:pt x="6295" y="7979"/>
                  <a:pt x="6298" y="7955"/>
                </a:cubicBezTo>
                <a:cubicBezTo>
                  <a:pt x="6304" y="7915"/>
                  <a:pt x="6271" y="7890"/>
                  <a:pt x="6232" y="7898"/>
                </a:cubicBezTo>
                <a:cubicBezTo>
                  <a:pt x="6208" y="7903"/>
                  <a:pt x="6189" y="7930"/>
                  <a:pt x="6150" y="7962"/>
                </a:cubicBezTo>
                <a:cubicBezTo>
                  <a:pt x="6194" y="7988"/>
                  <a:pt x="6221" y="8016"/>
                  <a:pt x="6246" y="8015"/>
                </a:cubicBezTo>
                <a:close/>
                <a:moveTo>
                  <a:pt x="5998" y="7897"/>
                </a:moveTo>
                <a:cubicBezTo>
                  <a:pt x="5958" y="7891"/>
                  <a:pt x="5932" y="7918"/>
                  <a:pt x="5933" y="7959"/>
                </a:cubicBezTo>
                <a:cubicBezTo>
                  <a:pt x="5935" y="8001"/>
                  <a:pt x="5963" y="8026"/>
                  <a:pt x="6002" y="8017"/>
                </a:cubicBezTo>
                <a:cubicBezTo>
                  <a:pt x="6026" y="8011"/>
                  <a:pt x="6045" y="7984"/>
                  <a:pt x="6081" y="7954"/>
                </a:cubicBezTo>
                <a:cubicBezTo>
                  <a:pt x="6043" y="7927"/>
                  <a:pt x="6022" y="7901"/>
                  <a:pt x="5998" y="7897"/>
                </a:cubicBezTo>
                <a:close/>
                <a:moveTo>
                  <a:pt x="5691" y="7949"/>
                </a:moveTo>
                <a:cubicBezTo>
                  <a:pt x="5682" y="7988"/>
                  <a:pt x="5707" y="8021"/>
                  <a:pt x="5748" y="8017"/>
                </a:cubicBezTo>
                <a:cubicBezTo>
                  <a:pt x="5771" y="8014"/>
                  <a:pt x="5808" y="7984"/>
                  <a:pt x="5809" y="7966"/>
                </a:cubicBezTo>
                <a:cubicBezTo>
                  <a:pt x="5810" y="7940"/>
                  <a:pt x="5783" y="7913"/>
                  <a:pt x="5757" y="7868"/>
                </a:cubicBezTo>
                <a:cubicBezTo>
                  <a:pt x="5725" y="7907"/>
                  <a:pt x="5697" y="7925"/>
                  <a:pt x="5691" y="7949"/>
                </a:cubicBezTo>
                <a:close/>
                <a:moveTo>
                  <a:pt x="5447" y="7964"/>
                </a:moveTo>
                <a:cubicBezTo>
                  <a:pt x="5445" y="8003"/>
                  <a:pt x="5478" y="8029"/>
                  <a:pt x="5516" y="8017"/>
                </a:cubicBezTo>
                <a:cubicBezTo>
                  <a:pt x="5538" y="8010"/>
                  <a:pt x="5568" y="7976"/>
                  <a:pt x="5566" y="7956"/>
                </a:cubicBezTo>
                <a:cubicBezTo>
                  <a:pt x="5563" y="7931"/>
                  <a:pt x="5533" y="7908"/>
                  <a:pt x="5501" y="7866"/>
                </a:cubicBezTo>
                <a:cubicBezTo>
                  <a:pt x="5474" y="7912"/>
                  <a:pt x="5448" y="7938"/>
                  <a:pt x="5447" y="7964"/>
                </a:cubicBezTo>
                <a:close/>
                <a:moveTo>
                  <a:pt x="5257" y="7898"/>
                </a:moveTo>
                <a:cubicBezTo>
                  <a:pt x="5218" y="7890"/>
                  <a:pt x="5186" y="7916"/>
                  <a:pt x="5192" y="7956"/>
                </a:cubicBezTo>
                <a:cubicBezTo>
                  <a:pt x="5195" y="7979"/>
                  <a:pt x="5226" y="8015"/>
                  <a:pt x="5245" y="8015"/>
                </a:cubicBezTo>
                <a:cubicBezTo>
                  <a:pt x="5270" y="8016"/>
                  <a:pt x="5296" y="7988"/>
                  <a:pt x="5340" y="7961"/>
                </a:cubicBezTo>
                <a:cubicBezTo>
                  <a:pt x="5301" y="7930"/>
                  <a:pt x="5281" y="7903"/>
                  <a:pt x="5257" y="7898"/>
                </a:cubicBezTo>
                <a:close/>
                <a:moveTo>
                  <a:pt x="21520" y="14059"/>
                </a:moveTo>
                <a:cubicBezTo>
                  <a:pt x="21498" y="14060"/>
                  <a:pt x="21468" y="14087"/>
                  <a:pt x="21458" y="14110"/>
                </a:cubicBezTo>
                <a:cubicBezTo>
                  <a:pt x="21445" y="14141"/>
                  <a:pt x="21485" y="14183"/>
                  <a:pt x="21518" y="14174"/>
                </a:cubicBezTo>
                <a:cubicBezTo>
                  <a:pt x="21543" y="14167"/>
                  <a:pt x="21563" y="14144"/>
                  <a:pt x="21603" y="14116"/>
                </a:cubicBezTo>
                <a:cubicBezTo>
                  <a:pt x="21564" y="14087"/>
                  <a:pt x="21541" y="14057"/>
                  <a:pt x="21520" y="14059"/>
                </a:cubicBezTo>
                <a:close/>
                <a:moveTo>
                  <a:pt x="21713" y="14111"/>
                </a:moveTo>
                <a:cubicBezTo>
                  <a:pt x="21704" y="14145"/>
                  <a:pt x="21744" y="14185"/>
                  <a:pt x="21776" y="14173"/>
                </a:cubicBezTo>
                <a:cubicBezTo>
                  <a:pt x="21799" y="14164"/>
                  <a:pt x="21827" y="14135"/>
                  <a:pt x="21829" y="14113"/>
                </a:cubicBezTo>
                <a:cubicBezTo>
                  <a:pt x="21831" y="14092"/>
                  <a:pt x="21802" y="14068"/>
                  <a:pt x="21774" y="14029"/>
                </a:cubicBezTo>
                <a:cubicBezTo>
                  <a:pt x="21745" y="14067"/>
                  <a:pt x="21721" y="14087"/>
                  <a:pt x="21713" y="14111"/>
                </a:cubicBezTo>
                <a:close/>
                <a:moveTo>
                  <a:pt x="23189" y="14113"/>
                </a:moveTo>
                <a:cubicBezTo>
                  <a:pt x="23184" y="14153"/>
                  <a:pt x="23213" y="14182"/>
                  <a:pt x="23251" y="14174"/>
                </a:cubicBezTo>
                <a:cubicBezTo>
                  <a:pt x="23274" y="14169"/>
                  <a:pt x="23306" y="14136"/>
                  <a:pt x="23305" y="14117"/>
                </a:cubicBezTo>
                <a:cubicBezTo>
                  <a:pt x="23304" y="14092"/>
                  <a:pt x="23275" y="14069"/>
                  <a:pt x="23245" y="14027"/>
                </a:cubicBezTo>
                <a:cubicBezTo>
                  <a:pt x="23217" y="14068"/>
                  <a:pt x="23193" y="14089"/>
                  <a:pt x="23189" y="14113"/>
                </a:cubicBezTo>
                <a:close/>
                <a:moveTo>
                  <a:pt x="23550" y="14124"/>
                </a:moveTo>
                <a:cubicBezTo>
                  <a:pt x="23560" y="14086"/>
                  <a:pt x="23535" y="14053"/>
                  <a:pt x="23496" y="14057"/>
                </a:cubicBezTo>
                <a:cubicBezTo>
                  <a:pt x="23473" y="14059"/>
                  <a:pt x="23436" y="14087"/>
                  <a:pt x="23435" y="14106"/>
                </a:cubicBezTo>
                <a:cubicBezTo>
                  <a:pt x="23433" y="14131"/>
                  <a:pt x="23459" y="14158"/>
                  <a:pt x="23484" y="14203"/>
                </a:cubicBezTo>
                <a:cubicBezTo>
                  <a:pt x="23517" y="14165"/>
                  <a:pt x="23544" y="14147"/>
                  <a:pt x="23550" y="14124"/>
                </a:cubicBezTo>
                <a:close/>
                <a:moveTo>
                  <a:pt x="32553" y="14116"/>
                </a:moveTo>
                <a:cubicBezTo>
                  <a:pt x="32552" y="14135"/>
                  <a:pt x="32583" y="14168"/>
                  <a:pt x="32605" y="14175"/>
                </a:cubicBezTo>
                <a:cubicBezTo>
                  <a:pt x="32643" y="14186"/>
                  <a:pt x="32676" y="14159"/>
                  <a:pt x="32673" y="14120"/>
                </a:cubicBezTo>
                <a:cubicBezTo>
                  <a:pt x="32671" y="14093"/>
                  <a:pt x="32644" y="14069"/>
                  <a:pt x="32615" y="14023"/>
                </a:cubicBezTo>
                <a:cubicBezTo>
                  <a:pt x="32584" y="14067"/>
                  <a:pt x="32555" y="14091"/>
                  <a:pt x="32553" y="14116"/>
                </a:cubicBezTo>
                <a:close/>
                <a:moveTo>
                  <a:pt x="34147" y="14111"/>
                </a:moveTo>
                <a:cubicBezTo>
                  <a:pt x="34147" y="14091"/>
                  <a:pt x="34114" y="14060"/>
                  <a:pt x="34091" y="14055"/>
                </a:cubicBezTo>
                <a:cubicBezTo>
                  <a:pt x="34054" y="14046"/>
                  <a:pt x="34022" y="14074"/>
                  <a:pt x="34028" y="14113"/>
                </a:cubicBezTo>
                <a:cubicBezTo>
                  <a:pt x="34031" y="14139"/>
                  <a:pt x="34059" y="14163"/>
                  <a:pt x="34090" y="14208"/>
                </a:cubicBezTo>
                <a:cubicBezTo>
                  <a:pt x="34119" y="14162"/>
                  <a:pt x="34147" y="14136"/>
                  <a:pt x="34147" y="14111"/>
                </a:cubicBezTo>
                <a:close/>
                <a:moveTo>
                  <a:pt x="21216" y="14352"/>
                </a:moveTo>
                <a:cubicBezTo>
                  <a:pt x="21216" y="14374"/>
                  <a:pt x="21242" y="14406"/>
                  <a:pt x="21265" y="14416"/>
                </a:cubicBezTo>
                <a:cubicBezTo>
                  <a:pt x="21296" y="14431"/>
                  <a:pt x="21339" y="14393"/>
                  <a:pt x="21332" y="14360"/>
                </a:cubicBezTo>
                <a:cubicBezTo>
                  <a:pt x="21326" y="14334"/>
                  <a:pt x="21304" y="14313"/>
                  <a:pt x="21278" y="14273"/>
                </a:cubicBezTo>
                <a:cubicBezTo>
                  <a:pt x="21248" y="14310"/>
                  <a:pt x="21216" y="14331"/>
                  <a:pt x="21216" y="14352"/>
                </a:cubicBezTo>
                <a:close/>
                <a:moveTo>
                  <a:pt x="21524" y="14300"/>
                </a:moveTo>
                <a:cubicBezTo>
                  <a:pt x="21492" y="14288"/>
                  <a:pt x="21448" y="14326"/>
                  <a:pt x="21458" y="14359"/>
                </a:cubicBezTo>
                <a:cubicBezTo>
                  <a:pt x="21465" y="14382"/>
                  <a:pt x="21493" y="14412"/>
                  <a:pt x="21515" y="14415"/>
                </a:cubicBezTo>
                <a:cubicBezTo>
                  <a:pt x="21536" y="14419"/>
                  <a:pt x="21561" y="14391"/>
                  <a:pt x="21602" y="14366"/>
                </a:cubicBezTo>
                <a:cubicBezTo>
                  <a:pt x="21566" y="14334"/>
                  <a:pt x="21548" y="14309"/>
                  <a:pt x="21524" y="14300"/>
                </a:cubicBezTo>
                <a:close/>
                <a:moveTo>
                  <a:pt x="21778" y="14300"/>
                </a:moveTo>
                <a:cubicBezTo>
                  <a:pt x="21745" y="14289"/>
                  <a:pt x="21703" y="14327"/>
                  <a:pt x="21714" y="14360"/>
                </a:cubicBezTo>
                <a:cubicBezTo>
                  <a:pt x="21722" y="14383"/>
                  <a:pt x="21750" y="14412"/>
                  <a:pt x="21772" y="14415"/>
                </a:cubicBezTo>
                <a:cubicBezTo>
                  <a:pt x="21793" y="14418"/>
                  <a:pt x="21818" y="14390"/>
                  <a:pt x="21858" y="14364"/>
                </a:cubicBezTo>
                <a:cubicBezTo>
                  <a:pt x="21821" y="14333"/>
                  <a:pt x="21802" y="14308"/>
                  <a:pt x="21778" y="14300"/>
                </a:cubicBezTo>
                <a:close/>
                <a:moveTo>
                  <a:pt x="26447" y="7655"/>
                </a:moveTo>
                <a:cubicBezTo>
                  <a:pt x="26428" y="7656"/>
                  <a:pt x="26398" y="7692"/>
                  <a:pt x="26395" y="7715"/>
                </a:cubicBezTo>
                <a:cubicBezTo>
                  <a:pt x="26390" y="7756"/>
                  <a:pt x="26423" y="7782"/>
                  <a:pt x="26462" y="7774"/>
                </a:cubicBezTo>
                <a:cubicBezTo>
                  <a:pt x="26486" y="7769"/>
                  <a:pt x="26505" y="7740"/>
                  <a:pt x="26545" y="7707"/>
                </a:cubicBezTo>
                <a:cubicBezTo>
                  <a:pt x="26500" y="7681"/>
                  <a:pt x="26473" y="7654"/>
                  <a:pt x="26447" y="7655"/>
                </a:cubicBezTo>
                <a:close/>
                <a:moveTo>
                  <a:pt x="26270" y="7723"/>
                </a:moveTo>
                <a:cubicBezTo>
                  <a:pt x="26281" y="7685"/>
                  <a:pt x="26256" y="7651"/>
                  <a:pt x="26216" y="7654"/>
                </a:cubicBezTo>
                <a:cubicBezTo>
                  <a:pt x="26192" y="7655"/>
                  <a:pt x="26154" y="7684"/>
                  <a:pt x="26153" y="7703"/>
                </a:cubicBezTo>
                <a:cubicBezTo>
                  <a:pt x="26151" y="7728"/>
                  <a:pt x="26177" y="7756"/>
                  <a:pt x="26201" y="7802"/>
                </a:cubicBezTo>
                <a:cubicBezTo>
                  <a:pt x="26235" y="7765"/>
                  <a:pt x="26263" y="7747"/>
                  <a:pt x="26270" y="7723"/>
                </a:cubicBezTo>
                <a:close/>
                <a:moveTo>
                  <a:pt x="25895" y="7718"/>
                </a:moveTo>
                <a:cubicBezTo>
                  <a:pt x="25901" y="7741"/>
                  <a:pt x="25934" y="7772"/>
                  <a:pt x="25955" y="7772"/>
                </a:cubicBezTo>
                <a:cubicBezTo>
                  <a:pt x="25976" y="7772"/>
                  <a:pt x="26013" y="7738"/>
                  <a:pt x="26013" y="7719"/>
                </a:cubicBezTo>
                <a:cubicBezTo>
                  <a:pt x="26014" y="7693"/>
                  <a:pt x="25986" y="7667"/>
                  <a:pt x="25974" y="7648"/>
                </a:cubicBezTo>
                <a:cubicBezTo>
                  <a:pt x="25914" y="7655"/>
                  <a:pt x="25885" y="7679"/>
                  <a:pt x="25895" y="7718"/>
                </a:cubicBezTo>
                <a:close/>
                <a:moveTo>
                  <a:pt x="25702" y="7655"/>
                </a:moveTo>
                <a:cubicBezTo>
                  <a:pt x="25683" y="7656"/>
                  <a:pt x="25654" y="7693"/>
                  <a:pt x="25651" y="7717"/>
                </a:cubicBezTo>
                <a:cubicBezTo>
                  <a:pt x="25647" y="7757"/>
                  <a:pt x="25681" y="7783"/>
                  <a:pt x="25720" y="7773"/>
                </a:cubicBezTo>
                <a:cubicBezTo>
                  <a:pt x="25744" y="7767"/>
                  <a:pt x="25762" y="7739"/>
                  <a:pt x="25801" y="7705"/>
                </a:cubicBezTo>
                <a:cubicBezTo>
                  <a:pt x="25755" y="7680"/>
                  <a:pt x="25728" y="7653"/>
                  <a:pt x="25702" y="7655"/>
                </a:cubicBezTo>
                <a:close/>
                <a:moveTo>
                  <a:pt x="25409" y="7718"/>
                </a:moveTo>
                <a:cubicBezTo>
                  <a:pt x="25410" y="7738"/>
                  <a:pt x="25446" y="7771"/>
                  <a:pt x="25467" y="7771"/>
                </a:cubicBezTo>
                <a:cubicBezTo>
                  <a:pt x="25487" y="7771"/>
                  <a:pt x="25524" y="7738"/>
                  <a:pt x="25524" y="7719"/>
                </a:cubicBezTo>
                <a:cubicBezTo>
                  <a:pt x="25525" y="7694"/>
                  <a:pt x="25497" y="7668"/>
                  <a:pt x="25467" y="7618"/>
                </a:cubicBezTo>
                <a:cubicBezTo>
                  <a:pt x="25437" y="7668"/>
                  <a:pt x="25409" y="7693"/>
                  <a:pt x="25409" y="7718"/>
                </a:cubicBezTo>
                <a:close/>
                <a:moveTo>
                  <a:pt x="25214" y="7656"/>
                </a:moveTo>
                <a:cubicBezTo>
                  <a:pt x="25195" y="7657"/>
                  <a:pt x="25166" y="7694"/>
                  <a:pt x="25164" y="7718"/>
                </a:cubicBezTo>
                <a:cubicBezTo>
                  <a:pt x="25161" y="7758"/>
                  <a:pt x="25194" y="7782"/>
                  <a:pt x="25233" y="7772"/>
                </a:cubicBezTo>
                <a:cubicBezTo>
                  <a:pt x="25256" y="7766"/>
                  <a:pt x="25274" y="7738"/>
                  <a:pt x="25312" y="7704"/>
                </a:cubicBezTo>
                <a:cubicBezTo>
                  <a:pt x="25266" y="7680"/>
                  <a:pt x="25239" y="7654"/>
                  <a:pt x="25214" y="7656"/>
                </a:cubicBezTo>
                <a:close/>
                <a:moveTo>
                  <a:pt x="24911" y="7707"/>
                </a:moveTo>
                <a:cubicBezTo>
                  <a:pt x="24911" y="7729"/>
                  <a:pt x="24937" y="7760"/>
                  <a:pt x="24960" y="7771"/>
                </a:cubicBezTo>
                <a:cubicBezTo>
                  <a:pt x="24991" y="7785"/>
                  <a:pt x="25034" y="7748"/>
                  <a:pt x="25027" y="7714"/>
                </a:cubicBezTo>
                <a:cubicBezTo>
                  <a:pt x="25021" y="7689"/>
                  <a:pt x="24998" y="7667"/>
                  <a:pt x="24972" y="7627"/>
                </a:cubicBezTo>
                <a:cubicBezTo>
                  <a:pt x="24942" y="7664"/>
                  <a:pt x="24910" y="7685"/>
                  <a:pt x="24911" y="7707"/>
                </a:cubicBezTo>
                <a:close/>
                <a:moveTo>
                  <a:pt x="23679" y="7710"/>
                </a:moveTo>
                <a:cubicBezTo>
                  <a:pt x="23681" y="7732"/>
                  <a:pt x="23709" y="7762"/>
                  <a:pt x="23732" y="7771"/>
                </a:cubicBezTo>
                <a:cubicBezTo>
                  <a:pt x="23764" y="7783"/>
                  <a:pt x="23805" y="7743"/>
                  <a:pt x="23795" y="7710"/>
                </a:cubicBezTo>
                <a:cubicBezTo>
                  <a:pt x="23788" y="7685"/>
                  <a:pt x="23764" y="7665"/>
                  <a:pt x="23735" y="7627"/>
                </a:cubicBezTo>
                <a:cubicBezTo>
                  <a:pt x="23707" y="7666"/>
                  <a:pt x="23678" y="7689"/>
                  <a:pt x="23679" y="7710"/>
                </a:cubicBezTo>
                <a:close/>
                <a:moveTo>
                  <a:pt x="23495" y="7654"/>
                </a:moveTo>
                <a:cubicBezTo>
                  <a:pt x="23462" y="7644"/>
                  <a:pt x="23421" y="7685"/>
                  <a:pt x="23433" y="7717"/>
                </a:cubicBezTo>
                <a:cubicBezTo>
                  <a:pt x="23442" y="7740"/>
                  <a:pt x="23471" y="7768"/>
                  <a:pt x="23494" y="7770"/>
                </a:cubicBezTo>
                <a:cubicBezTo>
                  <a:pt x="23515" y="7772"/>
                  <a:pt x="23538" y="7742"/>
                  <a:pt x="23578" y="7715"/>
                </a:cubicBezTo>
                <a:cubicBezTo>
                  <a:pt x="23539" y="7686"/>
                  <a:pt x="23520" y="7662"/>
                  <a:pt x="23495" y="7654"/>
                </a:cubicBezTo>
                <a:close/>
                <a:moveTo>
                  <a:pt x="23243" y="7769"/>
                </a:moveTo>
                <a:cubicBezTo>
                  <a:pt x="23265" y="7769"/>
                  <a:pt x="23296" y="7743"/>
                  <a:pt x="23306" y="7720"/>
                </a:cubicBezTo>
                <a:cubicBezTo>
                  <a:pt x="23320" y="7689"/>
                  <a:pt x="23282" y="7646"/>
                  <a:pt x="23248" y="7654"/>
                </a:cubicBezTo>
                <a:cubicBezTo>
                  <a:pt x="23223" y="7660"/>
                  <a:pt x="23202" y="7683"/>
                  <a:pt x="23162" y="7710"/>
                </a:cubicBezTo>
                <a:cubicBezTo>
                  <a:pt x="23200" y="7740"/>
                  <a:pt x="23222" y="7770"/>
                  <a:pt x="23243" y="7769"/>
                </a:cubicBezTo>
                <a:close/>
                <a:moveTo>
                  <a:pt x="23061" y="7711"/>
                </a:moveTo>
                <a:cubicBezTo>
                  <a:pt x="23057" y="7689"/>
                  <a:pt x="23027" y="7662"/>
                  <a:pt x="23004" y="7655"/>
                </a:cubicBezTo>
                <a:cubicBezTo>
                  <a:pt x="22971" y="7645"/>
                  <a:pt x="22933" y="7688"/>
                  <a:pt x="22945" y="7720"/>
                </a:cubicBezTo>
                <a:cubicBezTo>
                  <a:pt x="22954" y="7744"/>
                  <a:pt x="22980" y="7762"/>
                  <a:pt x="23012" y="7798"/>
                </a:cubicBezTo>
                <a:cubicBezTo>
                  <a:pt x="23036" y="7758"/>
                  <a:pt x="23064" y="7732"/>
                  <a:pt x="23061" y="7711"/>
                </a:cubicBezTo>
                <a:close/>
                <a:moveTo>
                  <a:pt x="6232" y="7643"/>
                </a:moveTo>
                <a:cubicBezTo>
                  <a:pt x="6209" y="7649"/>
                  <a:pt x="6180" y="7683"/>
                  <a:pt x="6181" y="7704"/>
                </a:cubicBezTo>
                <a:cubicBezTo>
                  <a:pt x="6181" y="7724"/>
                  <a:pt x="6216" y="7760"/>
                  <a:pt x="6235" y="7760"/>
                </a:cubicBezTo>
                <a:cubicBezTo>
                  <a:pt x="6261" y="7759"/>
                  <a:pt x="6286" y="7730"/>
                  <a:pt x="6304" y="7718"/>
                </a:cubicBezTo>
                <a:cubicBezTo>
                  <a:pt x="6296" y="7658"/>
                  <a:pt x="6270" y="7632"/>
                  <a:pt x="6232" y="7643"/>
                </a:cubicBezTo>
                <a:close/>
                <a:moveTo>
                  <a:pt x="5935" y="7696"/>
                </a:moveTo>
                <a:cubicBezTo>
                  <a:pt x="5927" y="7735"/>
                  <a:pt x="5953" y="7762"/>
                  <a:pt x="5994" y="7763"/>
                </a:cubicBezTo>
                <a:cubicBezTo>
                  <a:pt x="6035" y="7764"/>
                  <a:pt x="6062" y="7736"/>
                  <a:pt x="6054" y="7697"/>
                </a:cubicBezTo>
                <a:cubicBezTo>
                  <a:pt x="6050" y="7673"/>
                  <a:pt x="6024" y="7653"/>
                  <a:pt x="5996" y="7615"/>
                </a:cubicBezTo>
                <a:cubicBezTo>
                  <a:pt x="5967" y="7652"/>
                  <a:pt x="5940" y="7671"/>
                  <a:pt x="5935" y="7696"/>
                </a:cubicBezTo>
                <a:close/>
                <a:moveTo>
                  <a:pt x="23251" y="6910"/>
                </a:moveTo>
                <a:cubicBezTo>
                  <a:pt x="23217" y="6901"/>
                  <a:pt x="23178" y="6942"/>
                  <a:pt x="23190" y="6974"/>
                </a:cubicBezTo>
                <a:cubicBezTo>
                  <a:pt x="23199" y="6997"/>
                  <a:pt x="23229" y="7025"/>
                  <a:pt x="23251" y="7026"/>
                </a:cubicBezTo>
                <a:cubicBezTo>
                  <a:pt x="23272" y="7028"/>
                  <a:pt x="23296" y="6998"/>
                  <a:pt x="23335" y="6970"/>
                </a:cubicBezTo>
                <a:cubicBezTo>
                  <a:pt x="23296" y="6941"/>
                  <a:pt x="23276" y="6917"/>
                  <a:pt x="23251" y="6910"/>
                </a:cubicBezTo>
                <a:close/>
                <a:moveTo>
                  <a:pt x="23433" y="6962"/>
                </a:moveTo>
                <a:cubicBezTo>
                  <a:pt x="23421" y="6994"/>
                  <a:pt x="23458" y="7037"/>
                  <a:pt x="23492" y="7027"/>
                </a:cubicBezTo>
                <a:cubicBezTo>
                  <a:pt x="23515" y="7020"/>
                  <a:pt x="23545" y="6993"/>
                  <a:pt x="23548" y="6971"/>
                </a:cubicBezTo>
                <a:cubicBezTo>
                  <a:pt x="23551" y="6950"/>
                  <a:pt x="23524" y="6925"/>
                  <a:pt x="23499" y="6884"/>
                </a:cubicBezTo>
                <a:cubicBezTo>
                  <a:pt x="23468" y="6920"/>
                  <a:pt x="23442" y="6938"/>
                  <a:pt x="23433" y="6962"/>
                </a:cubicBezTo>
                <a:close/>
                <a:moveTo>
                  <a:pt x="23794" y="6966"/>
                </a:moveTo>
                <a:cubicBezTo>
                  <a:pt x="23794" y="6947"/>
                  <a:pt x="23760" y="6915"/>
                  <a:pt x="23738" y="6911"/>
                </a:cubicBezTo>
                <a:cubicBezTo>
                  <a:pt x="23698" y="6903"/>
                  <a:pt x="23671" y="6934"/>
                  <a:pt x="23677" y="6973"/>
                </a:cubicBezTo>
                <a:cubicBezTo>
                  <a:pt x="23681" y="6997"/>
                  <a:pt x="23706" y="7017"/>
                  <a:pt x="23735" y="7058"/>
                </a:cubicBezTo>
                <a:cubicBezTo>
                  <a:pt x="23764" y="7015"/>
                  <a:pt x="23793" y="6991"/>
                  <a:pt x="23794" y="6966"/>
                </a:cubicBezTo>
                <a:close/>
                <a:moveTo>
                  <a:pt x="23935" y="6977"/>
                </a:moveTo>
                <a:cubicBezTo>
                  <a:pt x="23936" y="6996"/>
                  <a:pt x="23973" y="7027"/>
                  <a:pt x="23994" y="7027"/>
                </a:cubicBezTo>
                <a:cubicBezTo>
                  <a:pt x="24014" y="7026"/>
                  <a:pt x="24049" y="6992"/>
                  <a:pt x="24049" y="6973"/>
                </a:cubicBezTo>
                <a:cubicBezTo>
                  <a:pt x="24049" y="6948"/>
                  <a:pt x="24020" y="6923"/>
                  <a:pt x="23988" y="6876"/>
                </a:cubicBezTo>
                <a:cubicBezTo>
                  <a:pt x="23960" y="6925"/>
                  <a:pt x="23933" y="6952"/>
                  <a:pt x="23935" y="6977"/>
                </a:cubicBezTo>
                <a:close/>
                <a:moveTo>
                  <a:pt x="24236" y="6910"/>
                </a:moveTo>
                <a:cubicBezTo>
                  <a:pt x="24196" y="6906"/>
                  <a:pt x="24172" y="6934"/>
                  <a:pt x="24175" y="6974"/>
                </a:cubicBezTo>
                <a:cubicBezTo>
                  <a:pt x="24178" y="7015"/>
                  <a:pt x="24207" y="7038"/>
                  <a:pt x="24245" y="7028"/>
                </a:cubicBezTo>
                <a:cubicBezTo>
                  <a:pt x="24269" y="7021"/>
                  <a:pt x="24286" y="6993"/>
                  <a:pt x="24320" y="6963"/>
                </a:cubicBezTo>
                <a:cubicBezTo>
                  <a:pt x="24282" y="6938"/>
                  <a:pt x="24260" y="6913"/>
                  <a:pt x="24236" y="6910"/>
                </a:cubicBezTo>
                <a:close/>
                <a:moveTo>
                  <a:pt x="24471" y="6912"/>
                </a:moveTo>
                <a:cubicBezTo>
                  <a:pt x="24452" y="6914"/>
                  <a:pt x="24424" y="6950"/>
                  <a:pt x="24421" y="6973"/>
                </a:cubicBezTo>
                <a:cubicBezTo>
                  <a:pt x="24417" y="7013"/>
                  <a:pt x="24450" y="7038"/>
                  <a:pt x="24488" y="7028"/>
                </a:cubicBezTo>
                <a:cubicBezTo>
                  <a:pt x="24512" y="7022"/>
                  <a:pt x="24530" y="6995"/>
                  <a:pt x="24568" y="6962"/>
                </a:cubicBezTo>
                <a:cubicBezTo>
                  <a:pt x="24523" y="6937"/>
                  <a:pt x="24496" y="6911"/>
                  <a:pt x="24471" y="6912"/>
                </a:cubicBezTo>
                <a:close/>
                <a:moveTo>
                  <a:pt x="24718" y="6911"/>
                </a:moveTo>
                <a:cubicBezTo>
                  <a:pt x="24699" y="6912"/>
                  <a:pt x="24668" y="6946"/>
                  <a:pt x="24664" y="6969"/>
                </a:cubicBezTo>
                <a:cubicBezTo>
                  <a:pt x="24658" y="7009"/>
                  <a:pt x="24689" y="7036"/>
                  <a:pt x="24728" y="7029"/>
                </a:cubicBezTo>
                <a:cubicBezTo>
                  <a:pt x="24752" y="7024"/>
                  <a:pt x="24772" y="6998"/>
                  <a:pt x="24813" y="6968"/>
                </a:cubicBezTo>
                <a:cubicBezTo>
                  <a:pt x="24769" y="6940"/>
                  <a:pt x="24744" y="6911"/>
                  <a:pt x="24718" y="6911"/>
                </a:cubicBezTo>
                <a:close/>
                <a:moveTo>
                  <a:pt x="24908" y="6961"/>
                </a:moveTo>
                <a:cubicBezTo>
                  <a:pt x="24899" y="6999"/>
                  <a:pt x="24924" y="7033"/>
                  <a:pt x="24964" y="7028"/>
                </a:cubicBezTo>
                <a:cubicBezTo>
                  <a:pt x="24987" y="7026"/>
                  <a:pt x="25024" y="6997"/>
                  <a:pt x="25025" y="6978"/>
                </a:cubicBezTo>
                <a:cubicBezTo>
                  <a:pt x="25027" y="6953"/>
                  <a:pt x="25000" y="6926"/>
                  <a:pt x="24975" y="6880"/>
                </a:cubicBezTo>
                <a:cubicBezTo>
                  <a:pt x="24942" y="6919"/>
                  <a:pt x="24914" y="6937"/>
                  <a:pt x="24908" y="6961"/>
                </a:cubicBezTo>
                <a:close/>
                <a:moveTo>
                  <a:pt x="25164" y="6961"/>
                </a:moveTo>
                <a:cubicBezTo>
                  <a:pt x="25154" y="6999"/>
                  <a:pt x="25179" y="7033"/>
                  <a:pt x="25219" y="7028"/>
                </a:cubicBezTo>
                <a:cubicBezTo>
                  <a:pt x="25243" y="7026"/>
                  <a:pt x="25279" y="6997"/>
                  <a:pt x="25281" y="6978"/>
                </a:cubicBezTo>
                <a:cubicBezTo>
                  <a:pt x="25283" y="6953"/>
                  <a:pt x="25256" y="6926"/>
                  <a:pt x="25231" y="6880"/>
                </a:cubicBezTo>
                <a:cubicBezTo>
                  <a:pt x="25198" y="6919"/>
                  <a:pt x="25170" y="6937"/>
                  <a:pt x="25164" y="6961"/>
                </a:cubicBezTo>
                <a:close/>
                <a:moveTo>
                  <a:pt x="25409" y="6979"/>
                </a:moveTo>
                <a:cubicBezTo>
                  <a:pt x="25411" y="6998"/>
                  <a:pt x="25448" y="7027"/>
                  <a:pt x="25472" y="7029"/>
                </a:cubicBezTo>
                <a:cubicBezTo>
                  <a:pt x="25512" y="7032"/>
                  <a:pt x="25537" y="6999"/>
                  <a:pt x="25526" y="6960"/>
                </a:cubicBezTo>
                <a:cubicBezTo>
                  <a:pt x="25520" y="6936"/>
                  <a:pt x="25492" y="6918"/>
                  <a:pt x="25458" y="6880"/>
                </a:cubicBezTo>
                <a:cubicBezTo>
                  <a:pt x="25434" y="6926"/>
                  <a:pt x="25407" y="6954"/>
                  <a:pt x="25409" y="6979"/>
                </a:cubicBezTo>
                <a:close/>
                <a:moveTo>
                  <a:pt x="25771" y="6978"/>
                </a:moveTo>
                <a:cubicBezTo>
                  <a:pt x="25781" y="6939"/>
                  <a:pt x="25756" y="6910"/>
                  <a:pt x="25715" y="6908"/>
                </a:cubicBezTo>
                <a:cubicBezTo>
                  <a:pt x="25673" y="6905"/>
                  <a:pt x="25645" y="6931"/>
                  <a:pt x="25651" y="6971"/>
                </a:cubicBezTo>
                <a:cubicBezTo>
                  <a:pt x="25654" y="6996"/>
                  <a:pt x="25680" y="7017"/>
                  <a:pt x="25706" y="7056"/>
                </a:cubicBezTo>
                <a:cubicBezTo>
                  <a:pt x="25737" y="7021"/>
                  <a:pt x="25765" y="7002"/>
                  <a:pt x="25771" y="6978"/>
                </a:cubicBezTo>
                <a:close/>
                <a:moveTo>
                  <a:pt x="26015" y="6976"/>
                </a:moveTo>
                <a:cubicBezTo>
                  <a:pt x="26023" y="6936"/>
                  <a:pt x="25996" y="6904"/>
                  <a:pt x="25956" y="6910"/>
                </a:cubicBezTo>
                <a:cubicBezTo>
                  <a:pt x="25933" y="6913"/>
                  <a:pt x="25897" y="6944"/>
                  <a:pt x="25896" y="6963"/>
                </a:cubicBezTo>
                <a:cubicBezTo>
                  <a:pt x="25896" y="6989"/>
                  <a:pt x="25924" y="7015"/>
                  <a:pt x="25952" y="7059"/>
                </a:cubicBezTo>
                <a:cubicBezTo>
                  <a:pt x="25983" y="7020"/>
                  <a:pt x="26010" y="7000"/>
                  <a:pt x="26015" y="6976"/>
                </a:cubicBezTo>
                <a:close/>
                <a:moveTo>
                  <a:pt x="26200" y="6912"/>
                </a:moveTo>
                <a:cubicBezTo>
                  <a:pt x="26181" y="6913"/>
                  <a:pt x="26153" y="6951"/>
                  <a:pt x="26151" y="6975"/>
                </a:cubicBezTo>
                <a:cubicBezTo>
                  <a:pt x="26148" y="7015"/>
                  <a:pt x="26182" y="7040"/>
                  <a:pt x="26221" y="7029"/>
                </a:cubicBezTo>
                <a:cubicBezTo>
                  <a:pt x="26245" y="7022"/>
                  <a:pt x="26262" y="6994"/>
                  <a:pt x="26300" y="6960"/>
                </a:cubicBezTo>
                <a:cubicBezTo>
                  <a:pt x="26254" y="6936"/>
                  <a:pt x="26226" y="6910"/>
                  <a:pt x="26200" y="6912"/>
                </a:cubicBezTo>
                <a:close/>
                <a:moveTo>
                  <a:pt x="26461" y="7029"/>
                </a:moveTo>
                <a:cubicBezTo>
                  <a:pt x="26481" y="7028"/>
                  <a:pt x="26510" y="6994"/>
                  <a:pt x="26515" y="6971"/>
                </a:cubicBezTo>
                <a:cubicBezTo>
                  <a:pt x="26522" y="6932"/>
                  <a:pt x="26492" y="6902"/>
                  <a:pt x="26454" y="6909"/>
                </a:cubicBezTo>
                <a:cubicBezTo>
                  <a:pt x="26428" y="6914"/>
                  <a:pt x="26406" y="6943"/>
                  <a:pt x="26364" y="6975"/>
                </a:cubicBezTo>
                <a:cubicBezTo>
                  <a:pt x="26410" y="7002"/>
                  <a:pt x="26436" y="7030"/>
                  <a:pt x="26461" y="7029"/>
                </a:cubicBezTo>
                <a:close/>
                <a:moveTo>
                  <a:pt x="21028" y="15531"/>
                </a:moveTo>
                <a:cubicBezTo>
                  <a:pt x="20995" y="15524"/>
                  <a:pt x="20956" y="15567"/>
                  <a:pt x="20970" y="15598"/>
                </a:cubicBezTo>
                <a:cubicBezTo>
                  <a:pt x="20981" y="15620"/>
                  <a:pt x="21012" y="15646"/>
                  <a:pt x="21034" y="15647"/>
                </a:cubicBezTo>
                <a:cubicBezTo>
                  <a:pt x="21055" y="15647"/>
                  <a:pt x="21077" y="15616"/>
                  <a:pt x="21115" y="15587"/>
                </a:cubicBezTo>
                <a:cubicBezTo>
                  <a:pt x="21075" y="15560"/>
                  <a:pt x="21053" y="15537"/>
                  <a:pt x="21028" y="15531"/>
                </a:cubicBezTo>
                <a:close/>
                <a:moveTo>
                  <a:pt x="20780" y="15647"/>
                </a:moveTo>
                <a:cubicBezTo>
                  <a:pt x="20802" y="15646"/>
                  <a:pt x="20833" y="15620"/>
                  <a:pt x="20843" y="15597"/>
                </a:cubicBezTo>
                <a:cubicBezTo>
                  <a:pt x="20857" y="15566"/>
                  <a:pt x="20819" y="15523"/>
                  <a:pt x="20785" y="15531"/>
                </a:cubicBezTo>
                <a:cubicBezTo>
                  <a:pt x="20760" y="15537"/>
                  <a:pt x="20739" y="15560"/>
                  <a:pt x="20699" y="15587"/>
                </a:cubicBezTo>
                <a:cubicBezTo>
                  <a:pt x="20737" y="15617"/>
                  <a:pt x="20759" y="15647"/>
                  <a:pt x="20780" y="15647"/>
                </a:cubicBezTo>
                <a:close/>
                <a:moveTo>
                  <a:pt x="4528" y="7155"/>
                </a:moveTo>
                <a:cubicBezTo>
                  <a:pt x="4490" y="7145"/>
                  <a:pt x="4457" y="7170"/>
                  <a:pt x="4461" y="7210"/>
                </a:cubicBezTo>
                <a:cubicBezTo>
                  <a:pt x="4463" y="7233"/>
                  <a:pt x="4492" y="7270"/>
                  <a:pt x="4510" y="7271"/>
                </a:cubicBezTo>
                <a:cubicBezTo>
                  <a:pt x="4536" y="7273"/>
                  <a:pt x="4563" y="7246"/>
                  <a:pt x="4608" y="7222"/>
                </a:cubicBezTo>
                <a:cubicBezTo>
                  <a:pt x="4570" y="7189"/>
                  <a:pt x="4552" y="7161"/>
                  <a:pt x="4528" y="7155"/>
                </a:cubicBezTo>
                <a:close/>
                <a:moveTo>
                  <a:pt x="23061" y="6968"/>
                </a:moveTo>
                <a:cubicBezTo>
                  <a:pt x="23057" y="6945"/>
                  <a:pt x="23027" y="6918"/>
                  <a:pt x="23003" y="6911"/>
                </a:cubicBezTo>
                <a:cubicBezTo>
                  <a:pt x="22971" y="6901"/>
                  <a:pt x="22933" y="6945"/>
                  <a:pt x="22945" y="6977"/>
                </a:cubicBezTo>
                <a:cubicBezTo>
                  <a:pt x="22954" y="7001"/>
                  <a:pt x="22980" y="7019"/>
                  <a:pt x="23012" y="7055"/>
                </a:cubicBezTo>
                <a:cubicBezTo>
                  <a:pt x="23036" y="7014"/>
                  <a:pt x="23064" y="6988"/>
                  <a:pt x="23061" y="6968"/>
                </a:cubicBezTo>
                <a:close/>
                <a:moveTo>
                  <a:pt x="8273" y="6972"/>
                </a:moveTo>
                <a:cubicBezTo>
                  <a:pt x="8279" y="6933"/>
                  <a:pt x="8251" y="6908"/>
                  <a:pt x="8211" y="6909"/>
                </a:cubicBezTo>
                <a:cubicBezTo>
                  <a:pt x="8171" y="6911"/>
                  <a:pt x="8147" y="6940"/>
                  <a:pt x="8156" y="6977"/>
                </a:cubicBezTo>
                <a:cubicBezTo>
                  <a:pt x="8162" y="7001"/>
                  <a:pt x="8189" y="7019"/>
                  <a:pt x="8218" y="7054"/>
                </a:cubicBezTo>
                <a:cubicBezTo>
                  <a:pt x="8244" y="7016"/>
                  <a:pt x="8269" y="6996"/>
                  <a:pt x="8273" y="6972"/>
                </a:cubicBezTo>
                <a:close/>
                <a:moveTo>
                  <a:pt x="7966" y="6912"/>
                </a:moveTo>
                <a:cubicBezTo>
                  <a:pt x="7947" y="6912"/>
                  <a:pt x="7916" y="6945"/>
                  <a:pt x="7911" y="6968"/>
                </a:cubicBezTo>
                <a:cubicBezTo>
                  <a:pt x="7904" y="7007"/>
                  <a:pt x="7934" y="7034"/>
                  <a:pt x="7973" y="7028"/>
                </a:cubicBezTo>
                <a:cubicBezTo>
                  <a:pt x="7997" y="7024"/>
                  <a:pt x="8017" y="6999"/>
                  <a:pt x="8058" y="6970"/>
                </a:cubicBezTo>
                <a:cubicBezTo>
                  <a:pt x="8015" y="6941"/>
                  <a:pt x="7991" y="6913"/>
                  <a:pt x="7966" y="6912"/>
                </a:cubicBezTo>
                <a:close/>
                <a:moveTo>
                  <a:pt x="7667" y="6962"/>
                </a:moveTo>
                <a:cubicBezTo>
                  <a:pt x="7659" y="7000"/>
                  <a:pt x="7683" y="7033"/>
                  <a:pt x="7724" y="7028"/>
                </a:cubicBezTo>
                <a:cubicBezTo>
                  <a:pt x="7746" y="7025"/>
                  <a:pt x="7782" y="6996"/>
                  <a:pt x="7783" y="6977"/>
                </a:cubicBezTo>
                <a:cubicBezTo>
                  <a:pt x="7784" y="6952"/>
                  <a:pt x="7758" y="6926"/>
                  <a:pt x="7732" y="6881"/>
                </a:cubicBezTo>
                <a:cubicBezTo>
                  <a:pt x="7700" y="6920"/>
                  <a:pt x="7673" y="6938"/>
                  <a:pt x="7667" y="6962"/>
                </a:cubicBezTo>
                <a:close/>
                <a:moveTo>
                  <a:pt x="7530" y="6972"/>
                </a:moveTo>
                <a:cubicBezTo>
                  <a:pt x="7536" y="6932"/>
                  <a:pt x="7508" y="6907"/>
                  <a:pt x="7468" y="6909"/>
                </a:cubicBezTo>
                <a:cubicBezTo>
                  <a:pt x="7426" y="6910"/>
                  <a:pt x="7402" y="6939"/>
                  <a:pt x="7412" y="6978"/>
                </a:cubicBezTo>
                <a:cubicBezTo>
                  <a:pt x="7417" y="7001"/>
                  <a:pt x="7445" y="7020"/>
                  <a:pt x="7475" y="7055"/>
                </a:cubicBezTo>
                <a:cubicBezTo>
                  <a:pt x="7501" y="7017"/>
                  <a:pt x="7526" y="6996"/>
                  <a:pt x="7530" y="6972"/>
                </a:cubicBezTo>
                <a:close/>
                <a:moveTo>
                  <a:pt x="7169" y="6977"/>
                </a:moveTo>
                <a:cubicBezTo>
                  <a:pt x="7170" y="6996"/>
                  <a:pt x="7205" y="7025"/>
                  <a:pt x="7228" y="7028"/>
                </a:cubicBezTo>
                <a:cubicBezTo>
                  <a:pt x="7269" y="7034"/>
                  <a:pt x="7294" y="7000"/>
                  <a:pt x="7286" y="6962"/>
                </a:cubicBezTo>
                <a:cubicBezTo>
                  <a:pt x="7280" y="6938"/>
                  <a:pt x="7253" y="6920"/>
                  <a:pt x="7221" y="6880"/>
                </a:cubicBezTo>
                <a:cubicBezTo>
                  <a:pt x="7195" y="6925"/>
                  <a:pt x="7168" y="6952"/>
                  <a:pt x="7169" y="6977"/>
                </a:cubicBezTo>
                <a:close/>
                <a:moveTo>
                  <a:pt x="6981" y="6912"/>
                </a:moveTo>
                <a:cubicBezTo>
                  <a:pt x="6962" y="6911"/>
                  <a:pt x="6926" y="6945"/>
                  <a:pt x="6925" y="6965"/>
                </a:cubicBezTo>
                <a:cubicBezTo>
                  <a:pt x="6923" y="6986"/>
                  <a:pt x="6954" y="7025"/>
                  <a:pt x="6973" y="7026"/>
                </a:cubicBezTo>
                <a:cubicBezTo>
                  <a:pt x="6998" y="7029"/>
                  <a:pt x="7026" y="7003"/>
                  <a:pt x="7076" y="6976"/>
                </a:cubicBezTo>
                <a:cubicBezTo>
                  <a:pt x="7030" y="6943"/>
                  <a:pt x="7006" y="6913"/>
                  <a:pt x="6981" y="6912"/>
                </a:cubicBezTo>
                <a:close/>
                <a:moveTo>
                  <a:pt x="6797" y="6980"/>
                </a:moveTo>
                <a:cubicBezTo>
                  <a:pt x="6808" y="6941"/>
                  <a:pt x="6784" y="6907"/>
                  <a:pt x="6744" y="6910"/>
                </a:cubicBezTo>
                <a:cubicBezTo>
                  <a:pt x="6720" y="6912"/>
                  <a:pt x="6682" y="6940"/>
                  <a:pt x="6681" y="6959"/>
                </a:cubicBezTo>
                <a:cubicBezTo>
                  <a:pt x="6679" y="6985"/>
                  <a:pt x="6705" y="7013"/>
                  <a:pt x="6729" y="7058"/>
                </a:cubicBezTo>
                <a:cubicBezTo>
                  <a:pt x="6762" y="7021"/>
                  <a:pt x="6791" y="7004"/>
                  <a:pt x="6797" y="6980"/>
                </a:cubicBezTo>
                <a:close/>
                <a:moveTo>
                  <a:pt x="6425" y="6971"/>
                </a:moveTo>
                <a:cubicBezTo>
                  <a:pt x="6423" y="6990"/>
                  <a:pt x="6458" y="7026"/>
                  <a:pt x="6478" y="7028"/>
                </a:cubicBezTo>
                <a:cubicBezTo>
                  <a:pt x="6499" y="7029"/>
                  <a:pt x="6538" y="6999"/>
                  <a:pt x="6540" y="6980"/>
                </a:cubicBezTo>
                <a:cubicBezTo>
                  <a:pt x="6543" y="6955"/>
                  <a:pt x="6517" y="6926"/>
                  <a:pt x="6490" y="6875"/>
                </a:cubicBezTo>
                <a:cubicBezTo>
                  <a:pt x="6456" y="6921"/>
                  <a:pt x="6426" y="6945"/>
                  <a:pt x="6425" y="6971"/>
                </a:cubicBezTo>
                <a:close/>
                <a:moveTo>
                  <a:pt x="6233" y="6912"/>
                </a:moveTo>
                <a:cubicBezTo>
                  <a:pt x="6214" y="6912"/>
                  <a:pt x="6181" y="6949"/>
                  <a:pt x="6181" y="6969"/>
                </a:cubicBezTo>
                <a:cubicBezTo>
                  <a:pt x="6181" y="6990"/>
                  <a:pt x="6214" y="7027"/>
                  <a:pt x="6233" y="7027"/>
                </a:cubicBezTo>
                <a:cubicBezTo>
                  <a:pt x="6258" y="7028"/>
                  <a:pt x="6284" y="7000"/>
                  <a:pt x="6334" y="6970"/>
                </a:cubicBezTo>
                <a:cubicBezTo>
                  <a:pt x="6285" y="6939"/>
                  <a:pt x="6259" y="6911"/>
                  <a:pt x="6233" y="6912"/>
                </a:cubicBezTo>
                <a:close/>
                <a:moveTo>
                  <a:pt x="6055" y="6973"/>
                </a:moveTo>
                <a:cubicBezTo>
                  <a:pt x="6061" y="6933"/>
                  <a:pt x="6034" y="6906"/>
                  <a:pt x="5993" y="6908"/>
                </a:cubicBezTo>
                <a:cubicBezTo>
                  <a:pt x="5951" y="6909"/>
                  <a:pt x="5925" y="6937"/>
                  <a:pt x="5935" y="6977"/>
                </a:cubicBezTo>
                <a:cubicBezTo>
                  <a:pt x="5940" y="7001"/>
                  <a:pt x="5968" y="7020"/>
                  <a:pt x="5998" y="7056"/>
                </a:cubicBezTo>
                <a:cubicBezTo>
                  <a:pt x="6025" y="7018"/>
                  <a:pt x="6051" y="6997"/>
                  <a:pt x="6055" y="6973"/>
                </a:cubicBezTo>
                <a:close/>
                <a:moveTo>
                  <a:pt x="5811" y="6967"/>
                </a:moveTo>
                <a:cubicBezTo>
                  <a:pt x="5816" y="6928"/>
                  <a:pt x="5784" y="6900"/>
                  <a:pt x="5746" y="6910"/>
                </a:cubicBezTo>
                <a:cubicBezTo>
                  <a:pt x="5723" y="6915"/>
                  <a:pt x="5691" y="6947"/>
                  <a:pt x="5692" y="6966"/>
                </a:cubicBezTo>
                <a:cubicBezTo>
                  <a:pt x="5692" y="6992"/>
                  <a:pt x="5721" y="7016"/>
                  <a:pt x="5751" y="7061"/>
                </a:cubicBezTo>
                <a:cubicBezTo>
                  <a:pt x="5780" y="7017"/>
                  <a:pt x="5808" y="6993"/>
                  <a:pt x="5811" y="6967"/>
                </a:cubicBezTo>
                <a:close/>
                <a:moveTo>
                  <a:pt x="5566" y="6967"/>
                </a:moveTo>
                <a:cubicBezTo>
                  <a:pt x="5567" y="6948"/>
                  <a:pt x="5535" y="6916"/>
                  <a:pt x="5513" y="6910"/>
                </a:cubicBezTo>
                <a:cubicBezTo>
                  <a:pt x="5475" y="6899"/>
                  <a:pt x="5443" y="6927"/>
                  <a:pt x="5447" y="6966"/>
                </a:cubicBezTo>
                <a:cubicBezTo>
                  <a:pt x="5449" y="6992"/>
                  <a:pt x="5476" y="7016"/>
                  <a:pt x="5505" y="7061"/>
                </a:cubicBezTo>
                <a:cubicBezTo>
                  <a:pt x="5536" y="7017"/>
                  <a:pt x="5565" y="6993"/>
                  <a:pt x="5566" y="6967"/>
                </a:cubicBezTo>
                <a:close/>
                <a:moveTo>
                  <a:pt x="5311" y="6964"/>
                </a:moveTo>
                <a:cubicBezTo>
                  <a:pt x="5310" y="6945"/>
                  <a:pt x="5277" y="6914"/>
                  <a:pt x="5253" y="6909"/>
                </a:cubicBezTo>
                <a:cubicBezTo>
                  <a:pt x="5215" y="6901"/>
                  <a:pt x="5185" y="6931"/>
                  <a:pt x="5191" y="6969"/>
                </a:cubicBezTo>
                <a:cubicBezTo>
                  <a:pt x="5195" y="6996"/>
                  <a:pt x="5224" y="7018"/>
                  <a:pt x="5255" y="7061"/>
                </a:cubicBezTo>
                <a:cubicBezTo>
                  <a:pt x="5283" y="7015"/>
                  <a:pt x="5311" y="6989"/>
                  <a:pt x="5311" y="6964"/>
                </a:cubicBezTo>
                <a:close/>
                <a:moveTo>
                  <a:pt x="20588" y="15843"/>
                </a:moveTo>
                <a:cubicBezTo>
                  <a:pt x="20595" y="15809"/>
                  <a:pt x="20549" y="15773"/>
                  <a:pt x="20520" y="15788"/>
                </a:cubicBezTo>
                <a:cubicBezTo>
                  <a:pt x="20497" y="15800"/>
                  <a:pt x="20473" y="15831"/>
                  <a:pt x="20473" y="15854"/>
                </a:cubicBezTo>
                <a:cubicBezTo>
                  <a:pt x="20474" y="15875"/>
                  <a:pt x="20506" y="15895"/>
                  <a:pt x="20537" y="15931"/>
                </a:cubicBezTo>
                <a:cubicBezTo>
                  <a:pt x="20562" y="15890"/>
                  <a:pt x="20584" y="15868"/>
                  <a:pt x="20588" y="15843"/>
                </a:cubicBezTo>
                <a:close/>
                <a:moveTo>
                  <a:pt x="20728" y="15847"/>
                </a:moveTo>
                <a:cubicBezTo>
                  <a:pt x="20731" y="15869"/>
                  <a:pt x="20761" y="15897"/>
                  <a:pt x="20784" y="15904"/>
                </a:cubicBezTo>
                <a:cubicBezTo>
                  <a:pt x="20817" y="15914"/>
                  <a:pt x="20856" y="15871"/>
                  <a:pt x="20844" y="15839"/>
                </a:cubicBezTo>
                <a:cubicBezTo>
                  <a:pt x="20835" y="15815"/>
                  <a:pt x="20810" y="15796"/>
                  <a:pt x="20779" y="15760"/>
                </a:cubicBezTo>
                <a:cubicBezTo>
                  <a:pt x="20754" y="15800"/>
                  <a:pt x="20726" y="15826"/>
                  <a:pt x="20728" y="15847"/>
                </a:cubicBezTo>
                <a:close/>
                <a:moveTo>
                  <a:pt x="31373" y="14801"/>
                </a:moveTo>
                <a:cubicBezTo>
                  <a:pt x="31354" y="14802"/>
                  <a:pt x="31322" y="14840"/>
                  <a:pt x="31323" y="14861"/>
                </a:cubicBezTo>
                <a:cubicBezTo>
                  <a:pt x="31324" y="14881"/>
                  <a:pt x="31358" y="14917"/>
                  <a:pt x="31377" y="14916"/>
                </a:cubicBezTo>
                <a:cubicBezTo>
                  <a:pt x="31403" y="14916"/>
                  <a:pt x="31427" y="14887"/>
                  <a:pt x="31476" y="14855"/>
                </a:cubicBezTo>
                <a:cubicBezTo>
                  <a:pt x="31425" y="14827"/>
                  <a:pt x="31398" y="14799"/>
                  <a:pt x="31373" y="14801"/>
                </a:cubicBezTo>
                <a:close/>
                <a:moveTo>
                  <a:pt x="21030" y="15043"/>
                </a:moveTo>
                <a:cubicBezTo>
                  <a:pt x="20996" y="15035"/>
                  <a:pt x="20957" y="15077"/>
                  <a:pt x="20970" y="15108"/>
                </a:cubicBezTo>
                <a:cubicBezTo>
                  <a:pt x="20980" y="15131"/>
                  <a:pt x="21010" y="15157"/>
                  <a:pt x="21033" y="15159"/>
                </a:cubicBezTo>
                <a:cubicBezTo>
                  <a:pt x="21054" y="15160"/>
                  <a:pt x="21076" y="15130"/>
                  <a:pt x="21115" y="15101"/>
                </a:cubicBezTo>
                <a:cubicBezTo>
                  <a:pt x="21075" y="15073"/>
                  <a:pt x="21055" y="15050"/>
                  <a:pt x="21030" y="15043"/>
                </a:cubicBezTo>
                <a:close/>
                <a:moveTo>
                  <a:pt x="21280" y="15043"/>
                </a:moveTo>
                <a:cubicBezTo>
                  <a:pt x="21248" y="15031"/>
                  <a:pt x="21205" y="15070"/>
                  <a:pt x="21215" y="15103"/>
                </a:cubicBezTo>
                <a:cubicBezTo>
                  <a:pt x="21222" y="15126"/>
                  <a:pt x="21250" y="15156"/>
                  <a:pt x="21272" y="15159"/>
                </a:cubicBezTo>
                <a:cubicBezTo>
                  <a:pt x="21293" y="15162"/>
                  <a:pt x="21318" y="15134"/>
                  <a:pt x="21359" y="15109"/>
                </a:cubicBezTo>
                <a:cubicBezTo>
                  <a:pt x="21322" y="15077"/>
                  <a:pt x="21304" y="15052"/>
                  <a:pt x="21280" y="15043"/>
                </a:cubicBezTo>
                <a:close/>
                <a:moveTo>
                  <a:pt x="21524" y="15043"/>
                </a:moveTo>
                <a:cubicBezTo>
                  <a:pt x="21492" y="15031"/>
                  <a:pt x="21448" y="15069"/>
                  <a:pt x="21458" y="15102"/>
                </a:cubicBezTo>
                <a:cubicBezTo>
                  <a:pt x="21465" y="15126"/>
                  <a:pt x="21493" y="15156"/>
                  <a:pt x="21515" y="15159"/>
                </a:cubicBezTo>
                <a:cubicBezTo>
                  <a:pt x="21536" y="15162"/>
                  <a:pt x="21561" y="15134"/>
                  <a:pt x="21602" y="15110"/>
                </a:cubicBezTo>
                <a:cubicBezTo>
                  <a:pt x="21566" y="15078"/>
                  <a:pt x="21548" y="15052"/>
                  <a:pt x="21524" y="15043"/>
                </a:cubicBezTo>
                <a:close/>
                <a:moveTo>
                  <a:pt x="26395" y="7208"/>
                </a:moveTo>
                <a:cubicBezTo>
                  <a:pt x="26386" y="7247"/>
                  <a:pt x="26413" y="7279"/>
                  <a:pt x="26453" y="7273"/>
                </a:cubicBezTo>
                <a:cubicBezTo>
                  <a:pt x="26477" y="7270"/>
                  <a:pt x="26513" y="7239"/>
                  <a:pt x="26513" y="7220"/>
                </a:cubicBezTo>
                <a:cubicBezTo>
                  <a:pt x="26514" y="7195"/>
                  <a:pt x="26485" y="7168"/>
                  <a:pt x="26458" y="7124"/>
                </a:cubicBezTo>
                <a:cubicBezTo>
                  <a:pt x="26427" y="7163"/>
                  <a:pt x="26400" y="7183"/>
                  <a:pt x="26395" y="7208"/>
                </a:cubicBezTo>
                <a:close/>
                <a:moveTo>
                  <a:pt x="26212" y="7153"/>
                </a:moveTo>
                <a:cubicBezTo>
                  <a:pt x="26173" y="7148"/>
                  <a:pt x="26146" y="7176"/>
                  <a:pt x="26149" y="7217"/>
                </a:cubicBezTo>
                <a:cubicBezTo>
                  <a:pt x="26151" y="7258"/>
                  <a:pt x="26180" y="7284"/>
                  <a:pt x="26219" y="7274"/>
                </a:cubicBezTo>
                <a:cubicBezTo>
                  <a:pt x="26243" y="7267"/>
                  <a:pt x="26262" y="7239"/>
                  <a:pt x="26297" y="7209"/>
                </a:cubicBezTo>
                <a:cubicBezTo>
                  <a:pt x="26259" y="7182"/>
                  <a:pt x="26237" y="7157"/>
                  <a:pt x="26212" y="7153"/>
                </a:cubicBezTo>
                <a:close/>
                <a:moveTo>
                  <a:pt x="25895" y="7203"/>
                </a:moveTo>
                <a:cubicBezTo>
                  <a:pt x="25884" y="7243"/>
                  <a:pt x="25909" y="7272"/>
                  <a:pt x="25950" y="7275"/>
                </a:cubicBezTo>
                <a:cubicBezTo>
                  <a:pt x="25991" y="7279"/>
                  <a:pt x="26020" y="7253"/>
                  <a:pt x="26015" y="7213"/>
                </a:cubicBezTo>
                <a:cubicBezTo>
                  <a:pt x="26013" y="7189"/>
                  <a:pt x="25987" y="7167"/>
                  <a:pt x="25962" y="7127"/>
                </a:cubicBezTo>
                <a:cubicBezTo>
                  <a:pt x="25931" y="7162"/>
                  <a:pt x="25902" y="7180"/>
                  <a:pt x="25895" y="7203"/>
                </a:cubicBezTo>
                <a:close/>
                <a:moveTo>
                  <a:pt x="25769" y="7208"/>
                </a:moveTo>
                <a:cubicBezTo>
                  <a:pt x="25769" y="7189"/>
                  <a:pt x="25732" y="7155"/>
                  <a:pt x="25712" y="7155"/>
                </a:cubicBezTo>
                <a:cubicBezTo>
                  <a:pt x="25691" y="7155"/>
                  <a:pt x="25653" y="7188"/>
                  <a:pt x="25653" y="7208"/>
                </a:cubicBezTo>
                <a:cubicBezTo>
                  <a:pt x="25652" y="7233"/>
                  <a:pt x="25680" y="7259"/>
                  <a:pt x="25711" y="7309"/>
                </a:cubicBezTo>
                <a:cubicBezTo>
                  <a:pt x="25742" y="7260"/>
                  <a:pt x="25770" y="7234"/>
                  <a:pt x="25769" y="7208"/>
                </a:cubicBezTo>
                <a:close/>
                <a:moveTo>
                  <a:pt x="25470" y="7154"/>
                </a:moveTo>
                <a:cubicBezTo>
                  <a:pt x="25431" y="7148"/>
                  <a:pt x="25400" y="7176"/>
                  <a:pt x="25408" y="7215"/>
                </a:cubicBezTo>
                <a:cubicBezTo>
                  <a:pt x="25412" y="7238"/>
                  <a:pt x="25444" y="7272"/>
                  <a:pt x="25463" y="7272"/>
                </a:cubicBezTo>
                <a:cubicBezTo>
                  <a:pt x="25489" y="7271"/>
                  <a:pt x="25513" y="7242"/>
                  <a:pt x="25556" y="7213"/>
                </a:cubicBezTo>
                <a:cubicBezTo>
                  <a:pt x="25515" y="7184"/>
                  <a:pt x="25494" y="7158"/>
                  <a:pt x="25470" y="7154"/>
                </a:cubicBezTo>
                <a:close/>
                <a:moveTo>
                  <a:pt x="25280" y="7203"/>
                </a:moveTo>
                <a:cubicBezTo>
                  <a:pt x="25279" y="7185"/>
                  <a:pt x="25241" y="7157"/>
                  <a:pt x="25218" y="7155"/>
                </a:cubicBezTo>
                <a:cubicBezTo>
                  <a:pt x="25178" y="7152"/>
                  <a:pt x="25153" y="7185"/>
                  <a:pt x="25164" y="7224"/>
                </a:cubicBezTo>
                <a:cubicBezTo>
                  <a:pt x="25171" y="7247"/>
                  <a:pt x="25199" y="7265"/>
                  <a:pt x="25233" y="7303"/>
                </a:cubicBezTo>
                <a:cubicBezTo>
                  <a:pt x="25257" y="7257"/>
                  <a:pt x="25283" y="7229"/>
                  <a:pt x="25280" y="7203"/>
                </a:cubicBezTo>
                <a:close/>
                <a:moveTo>
                  <a:pt x="25025" y="7208"/>
                </a:moveTo>
                <a:cubicBezTo>
                  <a:pt x="25025" y="7188"/>
                  <a:pt x="24988" y="7156"/>
                  <a:pt x="24967" y="7156"/>
                </a:cubicBezTo>
                <a:cubicBezTo>
                  <a:pt x="24947" y="7156"/>
                  <a:pt x="24910" y="7190"/>
                  <a:pt x="24910" y="7209"/>
                </a:cubicBezTo>
                <a:cubicBezTo>
                  <a:pt x="24910" y="7234"/>
                  <a:pt x="24938" y="7259"/>
                  <a:pt x="24969" y="7308"/>
                </a:cubicBezTo>
                <a:cubicBezTo>
                  <a:pt x="24998" y="7259"/>
                  <a:pt x="25026" y="7233"/>
                  <a:pt x="25025" y="7208"/>
                </a:cubicBezTo>
                <a:close/>
                <a:moveTo>
                  <a:pt x="35261" y="15105"/>
                </a:moveTo>
                <a:cubicBezTo>
                  <a:pt x="35261" y="15124"/>
                  <a:pt x="35296" y="15160"/>
                  <a:pt x="35316" y="15161"/>
                </a:cubicBezTo>
                <a:cubicBezTo>
                  <a:pt x="35337" y="15162"/>
                  <a:pt x="35372" y="15133"/>
                  <a:pt x="35378" y="15110"/>
                </a:cubicBezTo>
                <a:cubicBezTo>
                  <a:pt x="35390" y="15072"/>
                  <a:pt x="35364" y="15046"/>
                  <a:pt x="35304" y="15037"/>
                </a:cubicBezTo>
                <a:cubicBezTo>
                  <a:pt x="35291" y="15055"/>
                  <a:pt x="35262" y="15080"/>
                  <a:pt x="35261" y="15105"/>
                </a:cubicBezTo>
                <a:close/>
                <a:moveTo>
                  <a:pt x="20781" y="15405"/>
                </a:moveTo>
                <a:cubicBezTo>
                  <a:pt x="20814" y="15415"/>
                  <a:pt x="20855" y="15375"/>
                  <a:pt x="20843" y="15343"/>
                </a:cubicBezTo>
                <a:cubicBezTo>
                  <a:pt x="20835" y="15320"/>
                  <a:pt x="20806" y="15292"/>
                  <a:pt x="20784" y="15290"/>
                </a:cubicBezTo>
                <a:cubicBezTo>
                  <a:pt x="20763" y="15288"/>
                  <a:pt x="20739" y="15317"/>
                  <a:pt x="20699" y="15344"/>
                </a:cubicBezTo>
                <a:cubicBezTo>
                  <a:pt x="20737" y="15374"/>
                  <a:pt x="20757" y="15398"/>
                  <a:pt x="20781" y="15405"/>
                </a:cubicBezTo>
                <a:close/>
                <a:moveTo>
                  <a:pt x="20970" y="15345"/>
                </a:moveTo>
                <a:cubicBezTo>
                  <a:pt x="20961" y="15379"/>
                  <a:pt x="21003" y="15418"/>
                  <a:pt x="21034" y="15405"/>
                </a:cubicBezTo>
                <a:cubicBezTo>
                  <a:pt x="21057" y="15395"/>
                  <a:pt x="21084" y="15365"/>
                  <a:pt x="21085" y="15343"/>
                </a:cubicBezTo>
                <a:cubicBezTo>
                  <a:pt x="21086" y="15322"/>
                  <a:pt x="21056" y="15299"/>
                  <a:pt x="21028" y="15260"/>
                </a:cubicBezTo>
                <a:cubicBezTo>
                  <a:pt x="21000" y="15300"/>
                  <a:pt x="20976" y="15320"/>
                  <a:pt x="20970" y="15345"/>
                </a:cubicBezTo>
                <a:close/>
                <a:moveTo>
                  <a:pt x="24780" y="7203"/>
                </a:moveTo>
                <a:cubicBezTo>
                  <a:pt x="24778" y="7184"/>
                  <a:pt x="24738" y="7154"/>
                  <a:pt x="24718" y="7156"/>
                </a:cubicBezTo>
                <a:cubicBezTo>
                  <a:pt x="24698" y="7158"/>
                  <a:pt x="24664" y="7194"/>
                  <a:pt x="24665" y="7213"/>
                </a:cubicBezTo>
                <a:cubicBezTo>
                  <a:pt x="24667" y="7238"/>
                  <a:pt x="24698" y="7262"/>
                  <a:pt x="24732" y="7308"/>
                </a:cubicBezTo>
                <a:cubicBezTo>
                  <a:pt x="24757" y="7256"/>
                  <a:pt x="24783" y="7228"/>
                  <a:pt x="24780" y="7203"/>
                </a:cubicBezTo>
                <a:close/>
                <a:moveTo>
                  <a:pt x="24537" y="7208"/>
                </a:moveTo>
                <a:cubicBezTo>
                  <a:pt x="24536" y="7189"/>
                  <a:pt x="24500" y="7157"/>
                  <a:pt x="24479" y="7157"/>
                </a:cubicBezTo>
                <a:cubicBezTo>
                  <a:pt x="24459" y="7157"/>
                  <a:pt x="24423" y="7190"/>
                  <a:pt x="24423" y="7209"/>
                </a:cubicBezTo>
                <a:cubicBezTo>
                  <a:pt x="24422" y="7234"/>
                  <a:pt x="24450" y="7259"/>
                  <a:pt x="24481" y="7308"/>
                </a:cubicBezTo>
                <a:cubicBezTo>
                  <a:pt x="24510" y="7259"/>
                  <a:pt x="24538" y="7233"/>
                  <a:pt x="24537" y="7208"/>
                </a:cubicBezTo>
                <a:close/>
                <a:moveTo>
                  <a:pt x="24243" y="7155"/>
                </a:moveTo>
                <a:cubicBezTo>
                  <a:pt x="24204" y="7146"/>
                  <a:pt x="24172" y="7171"/>
                  <a:pt x="24177" y="7211"/>
                </a:cubicBezTo>
                <a:cubicBezTo>
                  <a:pt x="24180" y="7234"/>
                  <a:pt x="24209" y="7270"/>
                  <a:pt x="24228" y="7271"/>
                </a:cubicBezTo>
                <a:cubicBezTo>
                  <a:pt x="24253" y="7272"/>
                  <a:pt x="24279" y="7245"/>
                  <a:pt x="24323" y="7219"/>
                </a:cubicBezTo>
                <a:cubicBezTo>
                  <a:pt x="24285" y="7188"/>
                  <a:pt x="24266" y="7161"/>
                  <a:pt x="24243" y="7155"/>
                </a:cubicBezTo>
                <a:close/>
                <a:moveTo>
                  <a:pt x="23549" y="7218"/>
                </a:moveTo>
                <a:cubicBezTo>
                  <a:pt x="23547" y="7196"/>
                  <a:pt x="23520" y="7165"/>
                  <a:pt x="23497" y="7156"/>
                </a:cubicBezTo>
                <a:cubicBezTo>
                  <a:pt x="23465" y="7143"/>
                  <a:pt x="23424" y="7182"/>
                  <a:pt x="23433" y="7215"/>
                </a:cubicBezTo>
                <a:cubicBezTo>
                  <a:pt x="23439" y="7240"/>
                  <a:pt x="23463" y="7261"/>
                  <a:pt x="23491" y="7300"/>
                </a:cubicBezTo>
                <a:cubicBezTo>
                  <a:pt x="23519" y="7262"/>
                  <a:pt x="23550" y="7239"/>
                  <a:pt x="23549" y="7218"/>
                </a:cubicBezTo>
                <a:close/>
                <a:moveTo>
                  <a:pt x="23191" y="7213"/>
                </a:moveTo>
                <a:cubicBezTo>
                  <a:pt x="23194" y="7235"/>
                  <a:pt x="23222" y="7264"/>
                  <a:pt x="23246" y="7272"/>
                </a:cubicBezTo>
                <a:cubicBezTo>
                  <a:pt x="23277" y="7284"/>
                  <a:pt x="23317" y="7242"/>
                  <a:pt x="23307" y="7209"/>
                </a:cubicBezTo>
                <a:cubicBezTo>
                  <a:pt x="23299" y="7185"/>
                  <a:pt x="23275" y="7166"/>
                  <a:pt x="23245" y="7128"/>
                </a:cubicBezTo>
                <a:cubicBezTo>
                  <a:pt x="23218" y="7168"/>
                  <a:pt x="23189" y="7192"/>
                  <a:pt x="23191" y="7213"/>
                </a:cubicBezTo>
                <a:close/>
                <a:moveTo>
                  <a:pt x="23002" y="7157"/>
                </a:moveTo>
                <a:cubicBezTo>
                  <a:pt x="22980" y="7160"/>
                  <a:pt x="22953" y="7190"/>
                  <a:pt x="22945" y="7214"/>
                </a:cubicBezTo>
                <a:cubicBezTo>
                  <a:pt x="22936" y="7247"/>
                  <a:pt x="22979" y="7285"/>
                  <a:pt x="23011" y="7273"/>
                </a:cubicBezTo>
                <a:cubicBezTo>
                  <a:pt x="23035" y="7263"/>
                  <a:pt x="23053" y="7238"/>
                  <a:pt x="23089" y="7206"/>
                </a:cubicBezTo>
                <a:cubicBezTo>
                  <a:pt x="23048" y="7181"/>
                  <a:pt x="23023" y="7154"/>
                  <a:pt x="23002" y="7157"/>
                </a:cubicBezTo>
                <a:close/>
                <a:moveTo>
                  <a:pt x="8221" y="7155"/>
                </a:moveTo>
                <a:cubicBezTo>
                  <a:pt x="8184" y="7147"/>
                  <a:pt x="8151" y="7172"/>
                  <a:pt x="8156" y="7211"/>
                </a:cubicBezTo>
                <a:cubicBezTo>
                  <a:pt x="8159" y="7234"/>
                  <a:pt x="8188" y="7270"/>
                  <a:pt x="8207" y="7271"/>
                </a:cubicBezTo>
                <a:cubicBezTo>
                  <a:pt x="8231" y="7272"/>
                  <a:pt x="8258" y="7245"/>
                  <a:pt x="8302" y="7220"/>
                </a:cubicBezTo>
                <a:cubicBezTo>
                  <a:pt x="8264" y="7188"/>
                  <a:pt x="8245" y="7160"/>
                  <a:pt x="8221" y="7155"/>
                </a:cubicBezTo>
                <a:close/>
                <a:moveTo>
                  <a:pt x="7284" y="7209"/>
                </a:moveTo>
                <a:cubicBezTo>
                  <a:pt x="7284" y="7190"/>
                  <a:pt x="7248" y="7157"/>
                  <a:pt x="7227" y="7156"/>
                </a:cubicBezTo>
                <a:cubicBezTo>
                  <a:pt x="7207" y="7156"/>
                  <a:pt x="7170" y="7188"/>
                  <a:pt x="7169" y="7207"/>
                </a:cubicBezTo>
                <a:cubicBezTo>
                  <a:pt x="7168" y="7232"/>
                  <a:pt x="7195" y="7258"/>
                  <a:pt x="7224" y="7308"/>
                </a:cubicBezTo>
                <a:cubicBezTo>
                  <a:pt x="7255" y="7260"/>
                  <a:pt x="7284" y="7235"/>
                  <a:pt x="7284" y="7209"/>
                </a:cubicBezTo>
                <a:close/>
                <a:moveTo>
                  <a:pt x="6923" y="7214"/>
                </a:moveTo>
                <a:cubicBezTo>
                  <a:pt x="6919" y="7254"/>
                  <a:pt x="6949" y="7282"/>
                  <a:pt x="6988" y="7273"/>
                </a:cubicBezTo>
                <a:cubicBezTo>
                  <a:pt x="7010" y="7267"/>
                  <a:pt x="7042" y="7233"/>
                  <a:pt x="7040" y="7214"/>
                </a:cubicBezTo>
                <a:cubicBezTo>
                  <a:pt x="7038" y="7189"/>
                  <a:pt x="7008" y="7166"/>
                  <a:pt x="6976" y="7125"/>
                </a:cubicBezTo>
                <a:cubicBezTo>
                  <a:pt x="6950" y="7168"/>
                  <a:pt x="6926" y="7190"/>
                  <a:pt x="6923" y="7214"/>
                </a:cubicBezTo>
                <a:close/>
                <a:moveTo>
                  <a:pt x="6680" y="7220"/>
                </a:moveTo>
                <a:cubicBezTo>
                  <a:pt x="6681" y="7239"/>
                  <a:pt x="6716" y="7269"/>
                  <a:pt x="6739" y="7273"/>
                </a:cubicBezTo>
                <a:cubicBezTo>
                  <a:pt x="6779" y="7279"/>
                  <a:pt x="6805" y="7247"/>
                  <a:pt x="6797" y="7208"/>
                </a:cubicBezTo>
                <a:cubicBezTo>
                  <a:pt x="6793" y="7184"/>
                  <a:pt x="6766" y="7165"/>
                  <a:pt x="6736" y="7125"/>
                </a:cubicBezTo>
                <a:cubicBezTo>
                  <a:pt x="6708" y="7169"/>
                  <a:pt x="6680" y="7194"/>
                  <a:pt x="6680" y="7220"/>
                </a:cubicBezTo>
                <a:close/>
                <a:moveTo>
                  <a:pt x="6423" y="7208"/>
                </a:moveTo>
                <a:cubicBezTo>
                  <a:pt x="6415" y="7247"/>
                  <a:pt x="6441" y="7275"/>
                  <a:pt x="6482" y="7275"/>
                </a:cubicBezTo>
                <a:cubicBezTo>
                  <a:pt x="6523" y="7276"/>
                  <a:pt x="6550" y="7248"/>
                  <a:pt x="6542" y="7209"/>
                </a:cubicBezTo>
                <a:cubicBezTo>
                  <a:pt x="6538" y="7185"/>
                  <a:pt x="6512" y="7165"/>
                  <a:pt x="6484" y="7127"/>
                </a:cubicBezTo>
                <a:cubicBezTo>
                  <a:pt x="6455" y="7164"/>
                  <a:pt x="6428" y="7183"/>
                  <a:pt x="6423" y="7208"/>
                </a:cubicBezTo>
                <a:close/>
                <a:moveTo>
                  <a:pt x="6179" y="7209"/>
                </a:moveTo>
                <a:cubicBezTo>
                  <a:pt x="6172" y="7249"/>
                  <a:pt x="6200" y="7280"/>
                  <a:pt x="6239" y="7273"/>
                </a:cubicBezTo>
                <a:cubicBezTo>
                  <a:pt x="6262" y="7269"/>
                  <a:pt x="6297" y="7238"/>
                  <a:pt x="6297" y="7218"/>
                </a:cubicBezTo>
                <a:cubicBezTo>
                  <a:pt x="6297" y="7193"/>
                  <a:pt x="6268" y="7168"/>
                  <a:pt x="6240" y="7124"/>
                </a:cubicBezTo>
                <a:cubicBezTo>
                  <a:pt x="6210" y="7165"/>
                  <a:pt x="6183" y="7185"/>
                  <a:pt x="6179" y="7209"/>
                </a:cubicBezTo>
                <a:close/>
                <a:moveTo>
                  <a:pt x="5935" y="7212"/>
                </a:moveTo>
                <a:cubicBezTo>
                  <a:pt x="5929" y="7253"/>
                  <a:pt x="5958" y="7278"/>
                  <a:pt x="5999" y="7275"/>
                </a:cubicBezTo>
                <a:cubicBezTo>
                  <a:pt x="6041" y="7272"/>
                  <a:pt x="6064" y="7243"/>
                  <a:pt x="6054" y="7204"/>
                </a:cubicBezTo>
                <a:cubicBezTo>
                  <a:pt x="6048" y="7180"/>
                  <a:pt x="6020" y="7162"/>
                  <a:pt x="5989" y="7128"/>
                </a:cubicBezTo>
                <a:cubicBezTo>
                  <a:pt x="5963" y="7166"/>
                  <a:pt x="5938" y="7188"/>
                  <a:pt x="5935" y="7212"/>
                </a:cubicBezTo>
                <a:close/>
                <a:moveTo>
                  <a:pt x="5811" y="7209"/>
                </a:moveTo>
                <a:cubicBezTo>
                  <a:pt x="5815" y="7170"/>
                  <a:pt x="5782" y="7144"/>
                  <a:pt x="5745" y="7154"/>
                </a:cubicBezTo>
                <a:cubicBezTo>
                  <a:pt x="5722" y="7160"/>
                  <a:pt x="5691" y="7192"/>
                  <a:pt x="5692" y="7212"/>
                </a:cubicBezTo>
                <a:cubicBezTo>
                  <a:pt x="5693" y="7237"/>
                  <a:pt x="5722" y="7261"/>
                  <a:pt x="5753" y="7307"/>
                </a:cubicBezTo>
                <a:cubicBezTo>
                  <a:pt x="5782" y="7260"/>
                  <a:pt x="5808" y="7236"/>
                  <a:pt x="5811" y="7209"/>
                </a:cubicBezTo>
                <a:close/>
                <a:moveTo>
                  <a:pt x="5506" y="7154"/>
                </a:moveTo>
                <a:cubicBezTo>
                  <a:pt x="5486" y="7153"/>
                  <a:pt x="5453" y="7184"/>
                  <a:pt x="5447" y="7207"/>
                </a:cubicBezTo>
                <a:cubicBezTo>
                  <a:pt x="5436" y="7244"/>
                  <a:pt x="5463" y="7277"/>
                  <a:pt x="5502" y="7274"/>
                </a:cubicBezTo>
                <a:cubicBezTo>
                  <a:pt x="5528" y="7272"/>
                  <a:pt x="5553" y="7245"/>
                  <a:pt x="5598" y="7216"/>
                </a:cubicBezTo>
                <a:cubicBezTo>
                  <a:pt x="5555" y="7186"/>
                  <a:pt x="5531" y="7156"/>
                  <a:pt x="5506" y="7154"/>
                </a:cubicBezTo>
                <a:close/>
                <a:moveTo>
                  <a:pt x="5191" y="7221"/>
                </a:moveTo>
                <a:cubicBezTo>
                  <a:pt x="5189" y="7259"/>
                  <a:pt x="5223" y="7286"/>
                  <a:pt x="5260" y="7273"/>
                </a:cubicBezTo>
                <a:cubicBezTo>
                  <a:pt x="5282" y="7266"/>
                  <a:pt x="5312" y="7232"/>
                  <a:pt x="5310" y="7213"/>
                </a:cubicBezTo>
                <a:cubicBezTo>
                  <a:pt x="5308" y="7187"/>
                  <a:pt x="5277" y="7165"/>
                  <a:pt x="5245" y="7123"/>
                </a:cubicBezTo>
                <a:cubicBezTo>
                  <a:pt x="5219" y="7169"/>
                  <a:pt x="5192" y="7194"/>
                  <a:pt x="5191" y="7221"/>
                </a:cubicBezTo>
                <a:close/>
                <a:moveTo>
                  <a:pt x="21276" y="15290"/>
                </a:moveTo>
                <a:cubicBezTo>
                  <a:pt x="21254" y="15291"/>
                  <a:pt x="21224" y="15319"/>
                  <a:pt x="21215" y="15342"/>
                </a:cubicBezTo>
                <a:cubicBezTo>
                  <a:pt x="21203" y="15375"/>
                  <a:pt x="21243" y="15415"/>
                  <a:pt x="21276" y="15406"/>
                </a:cubicBezTo>
                <a:cubicBezTo>
                  <a:pt x="21301" y="15398"/>
                  <a:pt x="21321" y="15375"/>
                  <a:pt x="21359" y="15346"/>
                </a:cubicBezTo>
                <a:cubicBezTo>
                  <a:pt x="21320" y="15318"/>
                  <a:pt x="21297" y="15288"/>
                  <a:pt x="21276" y="15290"/>
                </a:cubicBezTo>
                <a:close/>
                <a:moveTo>
                  <a:pt x="4705" y="7221"/>
                </a:moveTo>
                <a:cubicBezTo>
                  <a:pt x="4706" y="7240"/>
                  <a:pt x="4742" y="7270"/>
                  <a:pt x="4765" y="7273"/>
                </a:cubicBezTo>
                <a:cubicBezTo>
                  <a:pt x="4805" y="7278"/>
                  <a:pt x="4831" y="7246"/>
                  <a:pt x="4822" y="7207"/>
                </a:cubicBezTo>
                <a:cubicBezTo>
                  <a:pt x="4817" y="7183"/>
                  <a:pt x="4790" y="7164"/>
                  <a:pt x="4759" y="7125"/>
                </a:cubicBezTo>
                <a:cubicBezTo>
                  <a:pt x="4732" y="7169"/>
                  <a:pt x="4704" y="7195"/>
                  <a:pt x="4705" y="7221"/>
                </a:cubicBezTo>
                <a:close/>
                <a:moveTo>
                  <a:pt x="23250" y="8886"/>
                </a:moveTo>
                <a:cubicBezTo>
                  <a:pt x="23217" y="8876"/>
                  <a:pt x="23178" y="8917"/>
                  <a:pt x="23190" y="8950"/>
                </a:cubicBezTo>
                <a:cubicBezTo>
                  <a:pt x="23199" y="8973"/>
                  <a:pt x="23230" y="9000"/>
                  <a:pt x="23252" y="9001"/>
                </a:cubicBezTo>
                <a:cubicBezTo>
                  <a:pt x="23273" y="9002"/>
                  <a:pt x="23296" y="8973"/>
                  <a:pt x="23334" y="8944"/>
                </a:cubicBezTo>
                <a:cubicBezTo>
                  <a:pt x="23295" y="8916"/>
                  <a:pt x="23275" y="8892"/>
                  <a:pt x="23250" y="8886"/>
                </a:cubicBezTo>
                <a:close/>
                <a:moveTo>
                  <a:pt x="23548" y="8946"/>
                </a:moveTo>
                <a:cubicBezTo>
                  <a:pt x="23546" y="8924"/>
                  <a:pt x="23518" y="8895"/>
                  <a:pt x="23495" y="8886"/>
                </a:cubicBezTo>
                <a:cubicBezTo>
                  <a:pt x="23464" y="8874"/>
                  <a:pt x="23423" y="8915"/>
                  <a:pt x="23433" y="8948"/>
                </a:cubicBezTo>
                <a:cubicBezTo>
                  <a:pt x="23440" y="8973"/>
                  <a:pt x="23465" y="8992"/>
                  <a:pt x="23494" y="9031"/>
                </a:cubicBezTo>
                <a:cubicBezTo>
                  <a:pt x="23521" y="8991"/>
                  <a:pt x="23550" y="8967"/>
                  <a:pt x="23548" y="8946"/>
                </a:cubicBezTo>
                <a:close/>
                <a:moveTo>
                  <a:pt x="23677" y="8937"/>
                </a:moveTo>
                <a:cubicBezTo>
                  <a:pt x="23669" y="8975"/>
                  <a:pt x="23693" y="9008"/>
                  <a:pt x="23734" y="9003"/>
                </a:cubicBezTo>
                <a:cubicBezTo>
                  <a:pt x="23757" y="9000"/>
                  <a:pt x="23792" y="8971"/>
                  <a:pt x="23793" y="8952"/>
                </a:cubicBezTo>
                <a:cubicBezTo>
                  <a:pt x="23795" y="8927"/>
                  <a:pt x="23768" y="8901"/>
                  <a:pt x="23742" y="8856"/>
                </a:cubicBezTo>
                <a:cubicBezTo>
                  <a:pt x="23710" y="8895"/>
                  <a:pt x="23682" y="8913"/>
                  <a:pt x="23677" y="8937"/>
                </a:cubicBezTo>
                <a:close/>
                <a:moveTo>
                  <a:pt x="23986" y="8887"/>
                </a:moveTo>
                <a:cubicBezTo>
                  <a:pt x="23967" y="8888"/>
                  <a:pt x="23935" y="8924"/>
                  <a:pt x="23935" y="8944"/>
                </a:cubicBezTo>
                <a:cubicBezTo>
                  <a:pt x="23934" y="8965"/>
                  <a:pt x="23967" y="9001"/>
                  <a:pt x="23986" y="9001"/>
                </a:cubicBezTo>
                <a:cubicBezTo>
                  <a:pt x="24011" y="9002"/>
                  <a:pt x="24037" y="8975"/>
                  <a:pt x="24086" y="8945"/>
                </a:cubicBezTo>
                <a:cubicBezTo>
                  <a:pt x="24037" y="8915"/>
                  <a:pt x="24011" y="8887"/>
                  <a:pt x="23986" y="8887"/>
                </a:cubicBezTo>
                <a:close/>
                <a:moveTo>
                  <a:pt x="24230" y="8887"/>
                </a:moveTo>
                <a:cubicBezTo>
                  <a:pt x="24211" y="8887"/>
                  <a:pt x="24180" y="8922"/>
                  <a:pt x="24177" y="8945"/>
                </a:cubicBezTo>
                <a:cubicBezTo>
                  <a:pt x="24170" y="8985"/>
                  <a:pt x="24202" y="9011"/>
                  <a:pt x="24241" y="9003"/>
                </a:cubicBezTo>
                <a:cubicBezTo>
                  <a:pt x="24264" y="8999"/>
                  <a:pt x="24284" y="8973"/>
                  <a:pt x="24324" y="8942"/>
                </a:cubicBezTo>
                <a:cubicBezTo>
                  <a:pt x="24280" y="8915"/>
                  <a:pt x="24255" y="8887"/>
                  <a:pt x="24230" y="8887"/>
                </a:cubicBezTo>
                <a:close/>
                <a:moveTo>
                  <a:pt x="26942" y="8886"/>
                </a:moveTo>
                <a:cubicBezTo>
                  <a:pt x="26922" y="8885"/>
                  <a:pt x="26886" y="8919"/>
                  <a:pt x="26884" y="8939"/>
                </a:cubicBezTo>
                <a:cubicBezTo>
                  <a:pt x="26882" y="8960"/>
                  <a:pt x="26912" y="9000"/>
                  <a:pt x="26932" y="9002"/>
                </a:cubicBezTo>
                <a:cubicBezTo>
                  <a:pt x="26957" y="9005"/>
                  <a:pt x="26986" y="8979"/>
                  <a:pt x="27037" y="8953"/>
                </a:cubicBezTo>
                <a:cubicBezTo>
                  <a:pt x="26991" y="8918"/>
                  <a:pt x="26967" y="8888"/>
                  <a:pt x="26942" y="8886"/>
                </a:cubicBezTo>
                <a:close/>
                <a:moveTo>
                  <a:pt x="27925" y="8887"/>
                </a:moveTo>
                <a:cubicBezTo>
                  <a:pt x="27906" y="8887"/>
                  <a:pt x="27875" y="8921"/>
                  <a:pt x="27871" y="8944"/>
                </a:cubicBezTo>
                <a:cubicBezTo>
                  <a:pt x="27864" y="8984"/>
                  <a:pt x="27895" y="9011"/>
                  <a:pt x="27935" y="9004"/>
                </a:cubicBezTo>
                <a:cubicBezTo>
                  <a:pt x="27958" y="8999"/>
                  <a:pt x="27978" y="8973"/>
                  <a:pt x="28019" y="8943"/>
                </a:cubicBezTo>
                <a:cubicBezTo>
                  <a:pt x="27975" y="8915"/>
                  <a:pt x="27950" y="8887"/>
                  <a:pt x="27925" y="8887"/>
                </a:cubicBezTo>
                <a:close/>
                <a:moveTo>
                  <a:pt x="31079" y="11409"/>
                </a:moveTo>
                <a:cubicBezTo>
                  <a:pt x="31078" y="11428"/>
                  <a:pt x="31112" y="11463"/>
                  <a:pt x="31132" y="11465"/>
                </a:cubicBezTo>
                <a:cubicBezTo>
                  <a:pt x="31152" y="11466"/>
                  <a:pt x="31191" y="11437"/>
                  <a:pt x="31193" y="11418"/>
                </a:cubicBezTo>
                <a:cubicBezTo>
                  <a:pt x="31196" y="11393"/>
                  <a:pt x="31170" y="11365"/>
                  <a:pt x="31144" y="11315"/>
                </a:cubicBezTo>
                <a:cubicBezTo>
                  <a:pt x="31111" y="11360"/>
                  <a:pt x="31081" y="11384"/>
                  <a:pt x="31079" y="11409"/>
                </a:cubicBezTo>
                <a:close/>
                <a:moveTo>
                  <a:pt x="22745" y="11349"/>
                </a:moveTo>
                <a:cubicBezTo>
                  <a:pt x="22711" y="11343"/>
                  <a:pt x="22675" y="11388"/>
                  <a:pt x="22690" y="11417"/>
                </a:cubicBezTo>
                <a:cubicBezTo>
                  <a:pt x="22702" y="11440"/>
                  <a:pt x="22734" y="11464"/>
                  <a:pt x="22756" y="11464"/>
                </a:cubicBezTo>
                <a:cubicBezTo>
                  <a:pt x="22777" y="11463"/>
                  <a:pt x="22798" y="11432"/>
                  <a:pt x="22834" y="11400"/>
                </a:cubicBezTo>
                <a:cubicBezTo>
                  <a:pt x="22793" y="11375"/>
                  <a:pt x="22771" y="11353"/>
                  <a:pt x="22745" y="11349"/>
                </a:cubicBezTo>
                <a:close/>
                <a:moveTo>
                  <a:pt x="22563" y="11413"/>
                </a:moveTo>
                <a:cubicBezTo>
                  <a:pt x="22575" y="11381"/>
                  <a:pt x="22536" y="11339"/>
                  <a:pt x="22503" y="11349"/>
                </a:cubicBezTo>
                <a:cubicBezTo>
                  <a:pt x="22480" y="11357"/>
                  <a:pt x="22451" y="11385"/>
                  <a:pt x="22448" y="11407"/>
                </a:cubicBezTo>
                <a:cubicBezTo>
                  <a:pt x="22445" y="11428"/>
                  <a:pt x="22473" y="11453"/>
                  <a:pt x="22499" y="11493"/>
                </a:cubicBezTo>
                <a:cubicBezTo>
                  <a:pt x="22530" y="11456"/>
                  <a:pt x="22555" y="11438"/>
                  <a:pt x="22563" y="11413"/>
                </a:cubicBezTo>
                <a:close/>
                <a:moveTo>
                  <a:pt x="6486" y="9130"/>
                </a:moveTo>
                <a:cubicBezTo>
                  <a:pt x="6447" y="9124"/>
                  <a:pt x="6416" y="9151"/>
                  <a:pt x="6424" y="9191"/>
                </a:cubicBezTo>
                <a:cubicBezTo>
                  <a:pt x="6428" y="9213"/>
                  <a:pt x="6460" y="9247"/>
                  <a:pt x="6479" y="9246"/>
                </a:cubicBezTo>
                <a:cubicBezTo>
                  <a:pt x="6504" y="9246"/>
                  <a:pt x="6528" y="9217"/>
                  <a:pt x="6571" y="9188"/>
                </a:cubicBezTo>
                <a:cubicBezTo>
                  <a:pt x="6530" y="9159"/>
                  <a:pt x="6510" y="9134"/>
                  <a:pt x="6486" y="9130"/>
                </a:cubicBezTo>
                <a:close/>
                <a:moveTo>
                  <a:pt x="6924" y="9187"/>
                </a:moveTo>
                <a:cubicBezTo>
                  <a:pt x="6919" y="9226"/>
                  <a:pt x="6947" y="9255"/>
                  <a:pt x="6986" y="9247"/>
                </a:cubicBezTo>
                <a:cubicBezTo>
                  <a:pt x="7008" y="9243"/>
                  <a:pt x="7041" y="9210"/>
                  <a:pt x="7040" y="9191"/>
                </a:cubicBezTo>
                <a:cubicBezTo>
                  <a:pt x="7039" y="9166"/>
                  <a:pt x="7009" y="9143"/>
                  <a:pt x="6979" y="9101"/>
                </a:cubicBezTo>
                <a:cubicBezTo>
                  <a:pt x="6952" y="9142"/>
                  <a:pt x="6927" y="9163"/>
                  <a:pt x="6924" y="9187"/>
                </a:cubicBezTo>
                <a:close/>
                <a:moveTo>
                  <a:pt x="7284" y="9198"/>
                </a:moveTo>
                <a:cubicBezTo>
                  <a:pt x="7294" y="9160"/>
                  <a:pt x="7270" y="9127"/>
                  <a:pt x="7230" y="9131"/>
                </a:cubicBezTo>
                <a:cubicBezTo>
                  <a:pt x="7207" y="9133"/>
                  <a:pt x="7171" y="9161"/>
                  <a:pt x="7169" y="9180"/>
                </a:cubicBezTo>
                <a:cubicBezTo>
                  <a:pt x="7168" y="9205"/>
                  <a:pt x="7194" y="9232"/>
                  <a:pt x="7218" y="9276"/>
                </a:cubicBezTo>
                <a:cubicBezTo>
                  <a:pt x="7251" y="9239"/>
                  <a:pt x="7278" y="9221"/>
                  <a:pt x="7284" y="9198"/>
                </a:cubicBezTo>
                <a:close/>
                <a:moveTo>
                  <a:pt x="23490" y="9132"/>
                </a:moveTo>
                <a:cubicBezTo>
                  <a:pt x="23468" y="9135"/>
                  <a:pt x="23441" y="9165"/>
                  <a:pt x="23433" y="9189"/>
                </a:cubicBezTo>
                <a:cubicBezTo>
                  <a:pt x="23424" y="9222"/>
                  <a:pt x="23467" y="9260"/>
                  <a:pt x="23499" y="9248"/>
                </a:cubicBezTo>
                <a:cubicBezTo>
                  <a:pt x="23523" y="9238"/>
                  <a:pt x="23541" y="9213"/>
                  <a:pt x="23577" y="9181"/>
                </a:cubicBezTo>
                <a:cubicBezTo>
                  <a:pt x="23536" y="9156"/>
                  <a:pt x="23511" y="9129"/>
                  <a:pt x="23490" y="9132"/>
                </a:cubicBezTo>
                <a:close/>
                <a:moveTo>
                  <a:pt x="23678" y="9189"/>
                </a:moveTo>
                <a:cubicBezTo>
                  <a:pt x="23673" y="9229"/>
                  <a:pt x="23703" y="9257"/>
                  <a:pt x="23741" y="9247"/>
                </a:cubicBezTo>
                <a:cubicBezTo>
                  <a:pt x="23763" y="9242"/>
                  <a:pt x="23795" y="9208"/>
                  <a:pt x="23793" y="9189"/>
                </a:cubicBezTo>
                <a:cubicBezTo>
                  <a:pt x="23791" y="9164"/>
                  <a:pt x="23761" y="9142"/>
                  <a:pt x="23730" y="9101"/>
                </a:cubicBezTo>
                <a:cubicBezTo>
                  <a:pt x="23704" y="9143"/>
                  <a:pt x="23680" y="9165"/>
                  <a:pt x="23678" y="9189"/>
                </a:cubicBezTo>
                <a:close/>
                <a:moveTo>
                  <a:pt x="23999" y="9132"/>
                </a:moveTo>
                <a:cubicBezTo>
                  <a:pt x="23977" y="9132"/>
                  <a:pt x="23945" y="9158"/>
                  <a:pt x="23934" y="9180"/>
                </a:cubicBezTo>
                <a:cubicBezTo>
                  <a:pt x="23920" y="9211"/>
                  <a:pt x="23956" y="9255"/>
                  <a:pt x="23990" y="9248"/>
                </a:cubicBezTo>
                <a:cubicBezTo>
                  <a:pt x="24016" y="9243"/>
                  <a:pt x="24037" y="9220"/>
                  <a:pt x="24077" y="9195"/>
                </a:cubicBezTo>
                <a:cubicBezTo>
                  <a:pt x="24041" y="9164"/>
                  <a:pt x="24020" y="9132"/>
                  <a:pt x="23999" y="9132"/>
                </a:cubicBezTo>
                <a:close/>
                <a:moveTo>
                  <a:pt x="26884" y="9183"/>
                </a:moveTo>
                <a:cubicBezTo>
                  <a:pt x="26876" y="9221"/>
                  <a:pt x="26902" y="9254"/>
                  <a:pt x="26942" y="9248"/>
                </a:cubicBezTo>
                <a:cubicBezTo>
                  <a:pt x="26965" y="9244"/>
                  <a:pt x="27000" y="9214"/>
                  <a:pt x="27000" y="9195"/>
                </a:cubicBezTo>
                <a:cubicBezTo>
                  <a:pt x="27001" y="9170"/>
                  <a:pt x="26973" y="9144"/>
                  <a:pt x="26946" y="9100"/>
                </a:cubicBezTo>
                <a:cubicBezTo>
                  <a:pt x="26915" y="9140"/>
                  <a:pt x="26889" y="9159"/>
                  <a:pt x="26884" y="9183"/>
                </a:cubicBezTo>
                <a:close/>
                <a:moveTo>
                  <a:pt x="6248" y="8874"/>
                </a:moveTo>
                <a:cubicBezTo>
                  <a:pt x="6209" y="8864"/>
                  <a:pt x="6176" y="8889"/>
                  <a:pt x="6180" y="8929"/>
                </a:cubicBezTo>
                <a:cubicBezTo>
                  <a:pt x="6183" y="8952"/>
                  <a:pt x="6211" y="8989"/>
                  <a:pt x="6230" y="8991"/>
                </a:cubicBezTo>
                <a:cubicBezTo>
                  <a:pt x="6255" y="8992"/>
                  <a:pt x="6282" y="8966"/>
                  <a:pt x="6328" y="8941"/>
                </a:cubicBezTo>
                <a:cubicBezTo>
                  <a:pt x="6290" y="8908"/>
                  <a:pt x="6271" y="8880"/>
                  <a:pt x="6248" y="8874"/>
                </a:cubicBezTo>
                <a:close/>
                <a:moveTo>
                  <a:pt x="5937" y="8934"/>
                </a:moveTo>
                <a:cubicBezTo>
                  <a:pt x="5936" y="8953"/>
                  <a:pt x="5968" y="8987"/>
                  <a:pt x="5990" y="8992"/>
                </a:cubicBezTo>
                <a:cubicBezTo>
                  <a:pt x="6029" y="9001"/>
                  <a:pt x="6059" y="8973"/>
                  <a:pt x="6054" y="8933"/>
                </a:cubicBezTo>
                <a:cubicBezTo>
                  <a:pt x="6051" y="8909"/>
                  <a:pt x="6027" y="8887"/>
                  <a:pt x="6000" y="8844"/>
                </a:cubicBezTo>
                <a:cubicBezTo>
                  <a:pt x="5969" y="8886"/>
                  <a:pt x="5939" y="8909"/>
                  <a:pt x="5937" y="8934"/>
                </a:cubicBezTo>
                <a:close/>
                <a:moveTo>
                  <a:pt x="22264" y="11595"/>
                </a:moveTo>
                <a:cubicBezTo>
                  <a:pt x="22242" y="11597"/>
                  <a:pt x="22212" y="11624"/>
                  <a:pt x="22202" y="11646"/>
                </a:cubicBezTo>
                <a:cubicBezTo>
                  <a:pt x="22189" y="11678"/>
                  <a:pt x="22228" y="11719"/>
                  <a:pt x="22262" y="11711"/>
                </a:cubicBezTo>
                <a:cubicBezTo>
                  <a:pt x="22287" y="11704"/>
                  <a:pt x="22307" y="11681"/>
                  <a:pt x="22346" y="11653"/>
                </a:cubicBezTo>
                <a:cubicBezTo>
                  <a:pt x="22308" y="11624"/>
                  <a:pt x="22285" y="11594"/>
                  <a:pt x="22264" y="11595"/>
                </a:cubicBezTo>
                <a:close/>
                <a:moveTo>
                  <a:pt x="22448" y="11646"/>
                </a:moveTo>
                <a:cubicBezTo>
                  <a:pt x="22449" y="11668"/>
                  <a:pt x="22474" y="11699"/>
                  <a:pt x="22497" y="11710"/>
                </a:cubicBezTo>
                <a:cubicBezTo>
                  <a:pt x="22527" y="11725"/>
                  <a:pt x="22571" y="11687"/>
                  <a:pt x="22563" y="11653"/>
                </a:cubicBezTo>
                <a:cubicBezTo>
                  <a:pt x="22558" y="11628"/>
                  <a:pt x="22535" y="11606"/>
                  <a:pt x="22509" y="11566"/>
                </a:cubicBezTo>
                <a:cubicBezTo>
                  <a:pt x="22479" y="11603"/>
                  <a:pt x="22448" y="11625"/>
                  <a:pt x="22448" y="11646"/>
                </a:cubicBezTo>
                <a:close/>
                <a:moveTo>
                  <a:pt x="28174" y="8641"/>
                </a:moveTo>
                <a:cubicBezTo>
                  <a:pt x="28134" y="8637"/>
                  <a:pt x="28106" y="8668"/>
                  <a:pt x="28115" y="8706"/>
                </a:cubicBezTo>
                <a:cubicBezTo>
                  <a:pt x="28120" y="8728"/>
                  <a:pt x="28155" y="8760"/>
                  <a:pt x="28173" y="8758"/>
                </a:cubicBezTo>
                <a:cubicBezTo>
                  <a:pt x="28199" y="8756"/>
                  <a:pt x="28222" y="8726"/>
                  <a:pt x="28263" y="8694"/>
                </a:cubicBezTo>
                <a:cubicBezTo>
                  <a:pt x="28221" y="8668"/>
                  <a:pt x="28199" y="8644"/>
                  <a:pt x="28174" y="8641"/>
                </a:cubicBezTo>
                <a:close/>
                <a:moveTo>
                  <a:pt x="24782" y="8708"/>
                </a:moveTo>
                <a:cubicBezTo>
                  <a:pt x="24791" y="8670"/>
                  <a:pt x="24766" y="8637"/>
                  <a:pt x="24726" y="8642"/>
                </a:cubicBezTo>
                <a:cubicBezTo>
                  <a:pt x="24703" y="8646"/>
                  <a:pt x="24667" y="8674"/>
                  <a:pt x="24666" y="8693"/>
                </a:cubicBezTo>
                <a:cubicBezTo>
                  <a:pt x="24665" y="8718"/>
                  <a:pt x="24692" y="8745"/>
                  <a:pt x="24717" y="8790"/>
                </a:cubicBezTo>
                <a:cubicBezTo>
                  <a:pt x="24750" y="8751"/>
                  <a:pt x="24777" y="8732"/>
                  <a:pt x="24782" y="8708"/>
                </a:cubicBezTo>
                <a:close/>
                <a:moveTo>
                  <a:pt x="31928" y="11646"/>
                </a:moveTo>
                <a:cubicBezTo>
                  <a:pt x="31922" y="11624"/>
                  <a:pt x="31891" y="11596"/>
                  <a:pt x="31868" y="11592"/>
                </a:cubicBezTo>
                <a:cubicBezTo>
                  <a:pt x="31827" y="11586"/>
                  <a:pt x="31801" y="11619"/>
                  <a:pt x="31808" y="11658"/>
                </a:cubicBezTo>
                <a:cubicBezTo>
                  <a:pt x="31813" y="11682"/>
                  <a:pt x="31841" y="11702"/>
                  <a:pt x="31853" y="11717"/>
                </a:cubicBezTo>
                <a:cubicBezTo>
                  <a:pt x="31910" y="11709"/>
                  <a:pt x="31939" y="11685"/>
                  <a:pt x="31928" y="11646"/>
                </a:cubicBezTo>
                <a:close/>
                <a:moveTo>
                  <a:pt x="22317" y="11894"/>
                </a:moveTo>
                <a:cubicBezTo>
                  <a:pt x="22314" y="11872"/>
                  <a:pt x="22284" y="11844"/>
                  <a:pt x="22260" y="11837"/>
                </a:cubicBezTo>
                <a:cubicBezTo>
                  <a:pt x="22227" y="11827"/>
                  <a:pt x="22189" y="11871"/>
                  <a:pt x="22201" y="11903"/>
                </a:cubicBezTo>
                <a:cubicBezTo>
                  <a:pt x="22211" y="11927"/>
                  <a:pt x="22236" y="11945"/>
                  <a:pt x="22268" y="11981"/>
                </a:cubicBezTo>
                <a:cubicBezTo>
                  <a:pt x="22293" y="11940"/>
                  <a:pt x="22320" y="11914"/>
                  <a:pt x="22317" y="11894"/>
                </a:cubicBezTo>
                <a:close/>
                <a:moveTo>
                  <a:pt x="31389" y="11954"/>
                </a:moveTo>
                <a:cubicBezTo>
                  <a:pt x="31406" y="11955"/>
                  <a:pt x="31437" y="11917"/>
                  <a:pt x="31440" y="11894"/>
                </a:cubicBezTo>
                <a:cubicBezTo>
                  <a:pt x="31446" y="11855"/>
                  <a:pt x="31415" y="11828"/>
                  <a:pt x="31375" y="11836"/>
                </a:cubicBezTo>
                <a:cubicBezTo>
                  <a:pt x="31352" y="11841"/>
                  <a:pt x="31332" y="11867"/>
                  <a:pt x="31293" y="11896"/>
                </a:cubicBezTo>
                <a:cubicBezTo>
                  <a:pt x="31337" y="11924"/>
                  <a:pt x="31362" y="11953"/>
                  <a:pt x="31389" y="11954"/>
                </a:cubicBezTo>
                <a:close/>
                <a:moveTo>
                  <a:pt x="31684" y="11890"/>
                </a:moveTo>
                <a:cubicBezTo>
                  <a:pt x="31684" y="11871"/>
                  <a:pt x="31650" y="11840"/>
                  <a:pt x="31627" y="11836"/>
                </a:cubicBezTo>
                <a:cubicBezTo>
                  <a:pt x="31588" y="11827"/>
                  <a:pt x="31558" y="11857"/>
                  <a:pt x="31564" y="11895"/>
                </a:cubicBezTo>
                <a:cubicBezTo>
                  <a:pt x="31569" y="11922"/>
                  <a:pt x="31597" y="11944"/>
                  <a:pt x="31629" y="11988"/>
                </a:cubicBezTo>
                <a:cubicBezTo>
                  <a:pt x="31657" y="11942"/>
                  <a:pt x="31685" y="11916"/>
                  <a:pt x="31684" y="11890"/>
                </a:cubicBezTo>
                <a:close/>
                <a:moveTo>
                  <a:pt x="22075" y="12138"/>
                </a:moveTo>
                <a:cubicBezTo>
                  <a:pt x="22082" y="12103"/>
                  <a:pt x="22038" y="12067"/>
                  <a:pt x="22007" y="12083"/>
                </a:cubicBezTo>
                <a:cubicBezTo>
                  <a:pt x="21985" y="12093"/>
                  <a:pt x="21959" y="12125"/>
                  <a:pt x="21960" y="12148"/>
                </a:cubicBezTo>
                <a:cubicBezTo>
                  <a:pt x="21960" y="12169"/>
                  <a:pt x="21992" y="12190"/>
                  <a:pt x="22023" y="12226"/>
                </a:cubicBezTo>
                <a:cubicBezTo>
                  <a:pt x="22048" y="12185"/>
                  <a:pt x="22071" y="12163"/>
                  <a:pt x="22075" y="12138"/>
                </a:cubicBezTo>
                <a:close/>
                <a:moveTo>
                  <a:pt x="22266" y="12083"/>
                </a:moveTo>
                <a:cubicBezTo>
                  <a:pt x="22243" y="12084"/>
                  <a:pt x="22212" y="12110"/>
                  <a:pt x="22202" y="12133"/>
                </a:cubicBezTo>
                <a:cubicBezTo>
                  <a:pt x="22188" y="12163"/>
                  <a:pt x="22226" y="12207"/>
                  <a:pt x="22260" y="12199"/>
                </a:cubicBezTo>
                <a:cubicBezTo>
                  <a:pt x="22285" y="12193"/>
                  <a:pt x="22306" y="12170"/>
                  <a:pt x="22346" y="12143"/>
                </a:cubicBezTo>
                <a:cubicBezTo>
                  <a:pt x="22309" y="12114"/>
                  <a:pt x="22287" y="12083"/>
                  <a:pt x="22266" y="12083"/>
                </a:cubicBezTo>
                <a:close/>
                <a:moveTo>
                  <a:pt x="30452" y="12158"/>
                </a:moveTo>
                <a:cubicBezTo>
                  <a:pt x="30461" y="12120"/>
                  <a:pt x="30435" y="12088"/>
                  <a:pt x="30396" y="12092"/>
                </a:cubicBezTo>
                <a:cubicBezTo>
                  <a:pt x="30373" y="12095"/>
                  <a:pt x="30336" y="12125"/>
                  <a:pt x="30336" y="12143"/>
                </a:cubicBezTo>
                <a:cubicBezTo>
                  <a:pt x="30335" y="12169"/>
                  <a:pt x="30362" y="12195"/>
                  <a:pt x="30389" y="12239"/>
                </a:cubicBezTo>
                <a:cubicBezTo>
                  <a:pt x="30420" y="12201"/>
                  <a:pt x="30447" y="12182"/>
                  <a:pt x="30452" y="12158"/>
                </a:cubicBezTo>
                <a:close/>
                <a:moveTo>
                  <a:pt x="24486" y="8642"/>
                </a:moveTo>
                <a:cubicBezTo>
                  <a:pt x="24448" y="8634"/>
                  <a:pt x="24415" y="8659"/>
                  <a:pt x="24421" y="8699"/>
                </a:cubicBezTo>
                <a:cubicBezTo>
                  <a:pt x="24425" y="8722"/>
                  <a:pt x="24454" y="8757"/>
                  <a:pt x="24473" y="8758"/>
                </a:cubicBezTo>
                <a:cubicBezTo>
                  <a:pt x="24498" y="8759"/>
                  <a:pt x="24524" y="8732"/>
                  <a:pt x="24569" y="8706"/>
                </a:cubicBezTo>
                <a:cubicBezTo>
                  <a:pt x="24529" y="8674"/>
                  <a:pt x="24510" y="8647"/>
                  <a:pt x="24486" y="8642"/>
                </a:cubicBezTo>
                <a:close/>
                <a:moveTo>
                  <a:pt x="24178" y="8708"/>
                </a:moveTo>
                <a:cubicBezTo>
                  <a:pt x="24178" y="8727"/>
                  <a:pt x="24214" y="8756"/>
                  <a:pt x="24237" y="8759"/>
                </a:cubicBezTo>
                <a:cubicBezTo>
                  <a:pt x="24277" y="8765"/>
                  <a:pt x="24302" y="8733"/>
                  <a:pt x="24294" y="8694"/>
                </a:cubicBezTo>
                <a:cubicBezTo>
                  <a:pt x="24289" y="8671"/>
                  <a:pt x="24262" y="8652"/>
                  <a:pt x="24231" y="8613"/>
                </a:cubicBezTo>
                <a:cubicBezTo>
                  <a:pt x="24205" y="8657"/>
                  <a:pt x="24177" y="8683"/>
                  <a:pt x="24178" y="8708"/>
                </a:cubicBezTo>
                <a:close/>
                <a:moveTo>
                  <a:pt x="24001" y="8642"/>
                </a:moveTo>
                <a:cubicBezTo>
                  <a:pt x="23962" y="8633"/>
                  <a:pt x="23929" y="8657"/>
                  <a:pt x="23933" y="8697"/>
                </a:cubicBezTo>
                <a:cubicBezTo>
                  <a:pt x="23936" y="8720"/>
                  <a:pt x="23964" y="8757"/>
                  <a:pt x="23983" y="8758"/>
                </a:cubicBezTo>
                <a:cubicBezTo>
                  <a:pt x="24008" y="8760"/>
                  <a:pt x="24035" y="8733"/>
                  <a:pt x="24080" y="8709"/>
                </a:cubicBezTo>
                <a:cubicBezTo>
                  <a:pt x="24042" y="8676"/>
                  <a:pt x="24024" y="8648"/>
                  <a:pt x="24001" y="8642"/>
                </a:cubicBezTo>
                <a:close/>
                <a:moveTo>
                  <a:pt x="23250" y="10117"/>
                </a:moveTo>
                <a:cubicBezTo>
                  <a:pt x="23217" y="10108"/>
                  <a:pt x="23178" y="10149"/>
                  <a:pt x="23190" y="10181"/>
                </a:cubicBezTo>
                <a:cubicBezTo>
                  <a:pt x="23199" y="10204"/>
                  <a:pt x="23230" y="10232"/>
                  <a:pt x="23252" y="10233"/>
                </a:cubicBezTo>
                <a:cubicBezTo>
                  <a:pt x="23273" y="10234"/>
                  <a:pt x="23296" y="10204"/>
                  <a:pt x="23334" y="10176"/>
                </a:cubicBezTo>
                <a:cubicBezTo>
                  <a:pt x="23295" y="10147"/>
                  <a:pt x="23275" y="10124"/>
                  <a:pt x="23250" y="10117"/>
                </a:cubicBezTo>
                <a:close/>
                <a:moveTo>
                  <a:pt x="23060" y="10178"/>
                </a:moveTo>
                <a:cubicBezTo>
                  <a:pt x="23058" y="10156"/>
                  <a:pt x="23030" y="10127"/>
                  <a:pt x="23007" y="10118"/>
                </a:cubicBezTo>
                <a:cubicBezTo>
                  <a:pt x="22976" y="10106"/>
                  <a:pt x="22935" y="10147"/>
                  <a:pt x="22945" y="10180"/>
                </a:cubicBezTo>
                <a:cubicBezTo>
                  <a:pt x="22952" y="10204"/>
                  <a:pt x="22977" y="10224"/>
                  <a:pt x="23006" y="10262"/>
                </a:cubicBezTo>
                <a:cubicBezTo>
                  <a:pt x="23033" y="10223"/>
                  <a:pt x="23062" y="10199"/>
                  <a:pt x="23060" y="10178"/>
                </a:cubicBezTo>
                <a:close/>
                <a:moveTo>
                  <a:pt x="22755" y="10117"/>
                </a:moveTo>
                <a:cubicBezTo>
                  <a:pt x="22723" y="10105"/>
                  <a:pt x="22680" y="10143"/>
                  <a:pt x="22690" y="10176"/>
                </a:cubicBezTo>
                <a:cubicBezTo>
                  <a:pt x="22697" y="10200"/>
                  <a:pt x="22725" y="10229"/>
                  <a:pt x="22747" y="10233"/>
                </a:cubicBezTo>
                <a:cubicBezTo>
                  <a:pt x="22767" y="10236"/>
                  <a:pt x="22793" y="10208"/>
                  <a:pt x="22834" y="10184"/>
                </a:cubicBezTo>
                <a:cubicBezTo>
                  <a:pt x="22797" y="10152"/>
                  <a:pt x="22779" y="10126"/>
                  <a:pt x="22755" y="10117"/>
                </a:cubicBezTo>
                <a:close/>
                <a:moveTo>
                  <a:pt x="30883" y="9875"/>
                </a:moveTo>
                <a:cubicBezTo>
                  <a:pt x="30863" y="9877"/>
                  <a:pt x="30833" y="9917"/>
                  <a:pt x="30835" y="9937"/>
                </a:cubicBezTo>
                <a:cubicBezTo>
                  <a:pt x="30836" y="9958"/>
                  <a:pt x="30873" y="9992"/>
                  <a:pt x="30892" y="9990"/>
                </a:cubicBezTo>
                <a:cubicBezTo>
                  <a:pt x="30917" y="9989"/>
                  <a:pt x="30941" y="9959"/>
                  <a:pt x="30987" y="9925"/>
                </a:cubicBezTo>
                <a:cubicBezTo>
                  <a:pt x="30936" y="9898"/>
                  <a:pt x="30908" y="9872"/>
                  <a:pt x="30883" y="9875"/>
                </a:cubicBezTo>
                <a:close/>
                <a:moveTo>
                  <a:pt x="27450" y="9874"/>
                </a:moveTo>
                <a:cubicBezTo>
                  <a:pt x="27412" y="9865"/>
                  <a:pt x="27378" y="9889"/>
                  <a:pt x="27383" y="9929"/>
                </a:cubicBezTo>
                <a:cubicBezTo>
                  <a:pt x="27386" y="9953"/>
                  <a:pt x="27415" y="9989"/>
                  <a:pt x="27434" y="9990"/>
                </a:cubicBezTo>
                <a:cubicBezTo>
                  <a:pt x="27459" y="9991"/>
                  <a:pt x="27486" y="9964"/>
                  <a:pt x="27530" y="9938"/>
                </a:cubicBezTo>
                <a:cubicBezTo>
                  <a:pt x="27492" y="9907"/>
                  <a:pt x="27474" y="9879"/>
                  <a:pt x="27450" y="9874"/>
                </a:cubicBezTo>
                <a:close/>
                <a:moveTo>
                  <a:pt x="27190" y="9874"/>
                </a:moveTo>
                <a:cubicBezTo>
                  <a:pt x="27151" y="9867"/>
                  <a:pt x="27121" y="9896"/>
                  <a:pt x="27128" y="9934"/>
                </a:cubicBezTo>
                <a:cubicBezTo>
                  <a:pt x="27132" y="9957"/>
                  <a:pt x="27164" y="9990"/>
                  <a:pt x="27183" y="9990"/>
                </a:cubicBezTo>
                <a:cubicBezTo>
                  <a:pt x="27208" y="9989"/>
                  <a:pt x="27232" y="9960"/>
                  <a:pt x="27275" y="9931"/>
                </a:cubicBezTo>
                <a:cubicBezTo>
                  <a:pt x="27234" y="9903"/>
                  <a:pt x="27214" y="9877"/>
                  <a:pt x="27190" y="9874"/>
                </a:cubicBezTo>
                <a:close/>
                <a:moveTo>
                  <a:pt x="22756" y="9991"/>
                </a:moveTo>
                <a:cubicBezTo>
                  <a:pt x="22789" y="10001"/>
                  <a:pt x="22830" y="9961"/>
                  <a:pt x="22818" y="9929"/>
                </a:cubicBezTo>
                <a:cubicBezTo>
                  <a:pt x="22810" y="9906"/>
                  <a:pt x="22781" y="9878"/>
                  <a:pt x="22759" y="9876"/>
                </a:cubicBezTo>
                <a:cubicBezTo>
                  <a:pt x="22738" y="9874"/>
                  <a:pt x="22714" y="9903"/>
                  <a:pt x="22674" y="9930"/>
                </a:cubicBezTo>
                <a:cubicBezTo>
                  <a:pt x="22712" y="9959"/>
                  <a:pt x="22732" y="9984"/>
                  <a:pt x="22756" y="9991"/>
                </a:cubicBezTo>
                <a:close/>
                <a:moveTo>
                  <a:pt x="30333" y="9690"/>
                </a:moveTo>
                <a:cubicBezTo>
                  <a:pt x="30327" y="9729"/>
                  <a:pt x="30359" y="9756"/>
                  <a:pt x="30397" y="9748"/>
                </a:cubicBezTo>
                <a:cubicBezTo>
                  <a:pt x="30419" y="9743"/>
                  <a:pt x="30452" y="9712"/>
                  <a:pt x="30452" y="9692"/>
                </a:cubicBezTo>
                <a:cubicBezTo>
                  <a:pt x="30452" y="9667"/>
                  <a:pt x="30424" y="9642"/>
                  <a:pt x="30395" y="9595"/>
                </a:cubicBezTo>
                <a:cubicBezTo>
                  <a:pt x="30364" y="9641"/>
                  <a:pt x="30337" y="9663"/>
                  <a:pt x="30333" y="9690"/>
                </a:cubicBezTo>
                <a:close/>
                <a:moveTo>
                  <a:pt x="27443" y="9618"/>
                </a:moveTo>
                <a:cubicBezTo>
                  <a:pt x="27423" y="9616"/>
                  <a:pt x="27390" y="9646"/>
                  <a:pt x="27382" y="9668"/>
                </a:cubicBezTo>
                <a:cubicBezTo>
                  <a:pt x="27370" y="9705"/>
                  <a:pt x="27397" y="9739"/>
                  <a:pt x="27435" y="9737"/>
                </a:cubicBezTo>
                <a:cubicBezTo>
                  <a:pt x="27462" y="9735"/>
                  <a:pt x="27487" y="9709"/>
                  <a:pt x="27533" y="9682"/>
                </a:cubicBezTo>
                <a:cubicBezTo>
                  <a:pt x="27491" y="9650"/>
                  <a:pt x="27468" y="9620"/>
                  <a:pt x="27443" y="9618"/>
                </a:cubicBezTo>
                <a:close/>
                <a:moveTo>
                  <a:pt x="27185" y="9618"/>
                </a:moveTo>
                <a:cubicBezTo>
                  <a:pt x="27166" y="9616"/>
                  <a:pt x="27133" y="9647"/>
                  <a:pt x="27127" y="9670"/>
                </a:cubicBezTo>
                <a:cubicBezTo>
                  <a:pt x="27116" y="9707"/>
                  <a:pt x="27143" y="9740"/>
                  <a:pt x="27181" y="9737"/>
                </a:cubicBezTo>
                <a:cubicBezTo>
                  <a:pt x="27208" y="9735"/>
                  <a:pt x="27232" y="9708"/>
                  <a:pt x="27278" y="9680"/>
                </a:cubicBezTo>
                <a:cubicBezTo>
                  <a:pt x="27235" y="9649"/>
                  <a:pt x="27211" y="9619"/>
                  <a:pt x="27185" y="9618"/>
                </a:cubicBezTo>
                <a:close/>
                <a:moveTo>
                  <a:pt x="29964" y="9427"/>
                </a:moveTo>
                <a:cubicBezTo>
                  <a:pt x="29964" y="9408"/>
                  <a:pt x="29930" y="9378"/>
                  <a:pt x="29907" y="9373"/>
                </a:cubicBezTo>
                <a:cubicBezTo>
                  <a:pt x="29869" y="9365"/>
                  <a:pt x="29839" y="9394"/>
                  <a:pt x="29845" y="9432"/>
                </a:cubicBezTo>
                <a:cubicBezTo>
                  <a:pt x="29849" y="9458"/>
                  <a:pt x="29878" y="9481"/>
                  <a:pt x="29909" y="9524"/>
                </a:cubicBezTo>
                <a:cubicBezTo>
                  <a:pt x="29937" y="9478"/>
                  <a:pt x="29965" y="9452"/>
                  <a:pt x="29964" y="9427"/>
                </a:cubicBezTo>
                <a:close/>
                <a:moveTo>
                  <a:pt x="7284" y="9442"/>
                </a:moveTo>
                <a:cubicBezTo>
                  <a:pt x="7295" y="9405"/>
                  <a:pt x="7270" y="9372"/>
                  <a:pt x="7231" y="9374"/>
                </a:cubicBezTo>
                <a:cubicBezTo>
                  <a:pt x="7209" y="9376"/>
                  <a:pt x="7171" y="9404"/>
                  <a:pt x="7170" y="9422"/>
                </a:cubicBezTo>
                <a:cubicBezTo>
                  <a:pt x="7168" y="9447"/>
                  <a:pt x="7193" y="9475"/>
                  <a:pt x="7217" y="9519"/>
                </a:cubicBezTo>
                <a:cubicBezTo>
                  <a:pt x="7250" y="9483"/>
                  <a:pt x="7277" y="9466"/>
                  <a:pt x="7284" y="9442"/>
                </a:cubicBezTo>
                <a:close/>
                <a:moveTo>
                  <a:pt x="23489" y="10119"/>
                </a:moveTo>
                <a:cubicBezTo>
                  <a:pt x="23471" y="10118"/>
                  <a:pt x="23438" y="10151"/>
                  <a:pt x="23433" y="10173"/>
                </a:cubicBezTo>
                <a:cubicBezTo>
                  <a:pt x="23425" y="10212"/>
                  <a:pt x="23454" y="10240"/>
                  <a:pt x="23493" y="10234"/>
                </a:cubicBezTo>
                <a:cubicBezTo>
                  <a:pt x="23517" y="10231"/>
                  <a:pt x="23538" y="10207"/>
                  <a:pt x="23580" y="10179"/>
                </a:cubicBezTo>
                <a:cubicBezTo>
                  <a:pt x="23538" y="10149"/>
                  <a:pt x="23514" y="10120"/>
                  <a:pt x="23489" y="10119"/>
                </a:cubicBezTo>
                <a:close/>
                <a:moveTo>
                  <a:pt x="23726" y="10119"/>
                </a:moveTo>
                <a:cubicBezTo>
                  <a:pt x="23708" y="10121"/>
                  <a:pt x="23680" y="10158"/>
                  <a:pt x="23678" y="10181"/>
                </a:cubicBezTo>
                <a:cubicBezTo>
                  <a:pt x="23674" y="10221"/>
                  <a:pt x="23707" y="10245"/>
                  <a:pt x="23745" y="10235"/>
                </a:cubicBezTo>
                <a:cubicBezTo>
                  <a:pt x="23769" y="10228"/>
                  <a:pt x="23787" y="10201"/>
                  <a:pt x="23824" y="10167"/>
                </a:cubicBezTo>
                <a:cubicBezTo>
                  <a:pt x="23779" y="10143"/>
                  <a:pt x="23752" y="10117"/>
                  <a:pt x="23726" y="10119"/>
                </a:cubicBezTo>
                <a:close/>
                <a:moveTo>
                  <a:pt x="22805" y="10428"/>
                </a:moveTo>
                <a:cubicBezTo>
                  <a:pt x="22805" y="10406"/>
                  <a:pt x="22780" y="10374"/>
                  <a:pt x="22758" y="10363"/>
                </a:cubicBezTo>
                <a:cubicBezTo>
                  <a:pt x="22727" y="10348"/>
                  <a:pt x="22683" y="10384"/>
                  <a:pt x="22689" y="10418"/>
                </a:cubicBezTo>
                <a:cubicBezTo>
                  <a:pt x="22694" y="10443"/>
                  <a:pt x="22716" y="10465"/>
                  <a:pt x="22741" y="10506"/>
                </a:cubicBezTo>
                <a:cubicBezTo>
                  <a:pt x="22772" y="10470"/>
                  <a:pt x="22804" y="10450"/>
                  <a:pt x="22805" y="10428"/>
                </a:cubicBezTo>
                <a:close/>
                <a:moveTo>
                  <a:pt x="22945" y="10417"/>
                </a:moveTo>
                <a:cubicBezTo>
                  <a:pt x="22935" y="10449"/>
                  <a:pt x="22975" y="10491"/>
                  <a:pt x="23007" y="10479"/>
                </a:cubicBezTo>
                <a:cubicBezTo>
                  <a:pt x="23030" y="10470"/>
                  <a:pt x="23058" y="10441"/>
                  <a:pt x="23060" y="10419"/>
                </a:cubicBezTo>
                <a:cubicBezTo>
                  <a:pt x="23062" y="10398"/>
                  <a:pt x="23033" y="10374"/>
                  <a:pt x="23007" y="10334"/>
                </a:cubicBezTo>
                <a:cubicBezTo>
                  <a:pt x="22977" y="10373"/>
                  <a:pt x="22953" y="10392"/>
                  <a:pt x="22945" y="10417"/>
                </a:cubicBezTo>
                <a:close/>
                <a:moveTo>
                  <a:pt x="23252" y="10364"/>
                </a:moveTo>
                <a:cubicBezTo>
                  <a:pt x="23230" y="10365"/>
                  <a:pt x="23200" y="10392"/>
                  <a:pt x="23190" y="10415"/>
                </a:cubicBezTo>
                <a:cubicBezTo>
                  <a:pt x="23177" y="10447"/>
                  <a:pt x="23216" y="10488"/>
                  <a:pt x="23250" y="10479"/>
                </a:cubicBezTo>
                <a:cubicBezTo>
                  <a:pt x="23275" y="10473"/>
                  <a:pt x="23295" y="10449"/>
                  <a:pt x="23334" y="10422"/>
                </a:cubicBezTo>
                <a:cubicBezTo>
                  <a:pt x="23296" y="10393"/>
                  <a:pt x="23273" y="10363"/>
                  <a:pt x="23252" y="10364"/>
                </a:cubicBezTo>
                <a:close/>
                <a:moveTo>
                  <a:pt x="23498" y="10362"/>
                </a:moveTo>
                <a:cubicBezTo>
                  <a:pt x="23459" y="10354"/>
                  <a:pt x="23428" y="10380"/>
                  <a:pt x="23434" y="10419"/>
                </a:cubicBezTo>
                <a:cubicBezTo>
                  <a:pt x="23437" y="10442"/>
                  <a:pt x="23467" y="10477"/>
                  <a:pt x="23485" y="10478"/>
                </a:cubicBezTo>
                <a:cubicBezTo>
                  <a:pt x="23510" y="10478"/>
                  <a:pt x="23536" y="10451"/>
                  <a:pt x="23579" y="10424"/>
                </a:cubicBezTo>
                <a:cubicBezTo>
                  <a:pt x="23540" y="10393"/>
                  <a:pt x="23521" y="10367"/>
                  <a:pt x="23498" y="10362"/>
                </a:cubicBezTo>
                <a:close/>
                <a:moveTo>
                  <a:pt x="22505" y="10605"/>
                </a:moveTo>
                <a:cubicBezTo>
                  <a:pt x="22471" y="10597"/>
                  <a:pt x="22433" y="10639"/>
                  <a:pt x="22447" y="10671"/>
                </a:cubicBezTo>
                <a:cubicBezTo>
                  <a:pt x="22457" y="10694"/>
                  <a:pt x="22488" y="10720"/>
                  <a:pt x="22510" y="10721"/>
                </a:cubicBezTo>
                <a:cubicBezTo>
                  <a:pt x="22531" y="10721"/>
                  <a:pt x="22553" y="10691"/>
                  <a:pt x="22591" y="10661"/>
                </a:cubicBezTo>
                <a:cubicBezTo>
                  <a:pt x="22551" y="10634"/>
                  <a:pt x="22530" y="10611"/>
                  <a:pt x="22505" y="10605"/>
                </a:cubicBezTo>
                <a:close/>
                <a:moveTo>
                  <a:pt x="22750" y="10605"/>
                </a:moveTo>
                <a:cubicBezTo>
                  <a:pt x="22716" y="10597"/>
                  <a:pt x="22677" y="10638"/>
                  <a:pt x="22690" y="10670"/>
                </a:cubicBezTo>
                <a:cubicBezTo>
                  <a:pt x="22700" y="10692"/>
                  <a:pt x="22730" y="10719"/>
                  <a:pt x="22752" y="10720"/>
                </a:cubicBezTo>
                <a:cubicBezTo>
                  <a:pt x="22773" y="10722"/>
                  <a:pt x="22796" y="10692"/>
                  <a:pt x="22834" y="10663"/>
                </a:cubicBezTo>
                <a:cubicBezTo>
                  <a:pt x="22795" y="10635"/>
                  <a:pt x="22774" y="10612"/>
                  <a:pt x="22750" y="10605"/>
                </a:cubicBezTo>
                <a:close/>
                <a:moveTo>
                  <a:pt x="23005" y="10605"/>
                </a:moveTo>
                <a:cubicBezTo>
                  <a:pt x="22972" y="10597"/>
                  <a:pt x="22932" y="10638"/>
                  <a:pt x="22946" y="10670"/>
                </a:cubicBezTo>
                <a:cubicBezTo>
                  <a:pt x="22955" y="10692"/>
                  <a:pt x="22985" y="10719"/>
                  <a:pt x="23008" y="10721"/>
                </a:cubicBezTo>
                <a:cubicBezTo>
                  <a:pt x="23029" y="10722"/>
                  <a:pt x="23051" y="10692"/>
                  <a:pt x="23090" y="10663"/>
                </a:cubicBezTo>
                <a:cubicBezTo>
                  <a:pt x="23051" y="10635"/>
                  <a:pt x="23030" y="10612"/>
                  <a:pt x="23005" y="10605"/>
                </a:cubicBezTo>
                <a:close/>
                <a:moveTo>
                  <a:pt x="23191" y="10665"/>
                </a:moveTo>
                <a:cubicBezTo>
                  <a:pt x="23194" y="10687"/>
                  <a:pt x="23224" y="10715"/>
                  <a:pt x="23248" y="10722"/>
                </a:cubicBezTo>
                <a:cubicBezTo>
                  <a:pt x="23280" y="10732"/>
                  <a:pt x="23319" y="10689"/>
                  <a:pt x="23307" y="10657"/>
                </a:cubicBezTo>
                <a:cubicBezTo>
                  <a:pt x="23298" y="10633"/>
                  <a:pt x="23273" y="10615"/>
                  <a:pt x="23242" y="10578"/>
                </a:cubicBezTo>
                <a:cubicBezTo>
                  <a:pt x="23217" y="10619"/>
                  <a:pt x="23189" y="10644"/>
                  <a:pt x="23191" y="10665"/>
                </a:cubicBezTo>
                <a:close/>
                <a:moveTo>
                  <a:pt x="23433" y="10666"/>
                </a:moveTo>
                <a:cubicBezTo>
                  <a:pt x="23426" y="10701"/>
                  <a:pt x="23470" y="10737"/>
                  <a:pt x="23501" y="10722"/>
                </a:cubicBezTo>
                <a:cubicBezTo>
                  <a:pt x="23524" y="10711"/>
                  <a:pt x="23549" y="10678"/>
                  <a:pt x="23549" y="10656"/>
                </a:cubicBezTo>
                <a:cubicBezTo>
                  <a:pt x="23548" y="10635"/>
                  <a:pt x="23516" y="10614"/>
                  <a:pt x="23485" y="10578"/>
                </a:cubicBezTo>
                <a:cubicBezTo>
                  <a:pt x="23460" y="10619"/>
                  <a:pt x="23438" y="10641"/>
                  <a:pt x="23433" y="10666"/>
                </a:cubicBezTo>
                <a:close/>
                <a:moveTo>
                  <a:pt x="22504" y="10852"/>
                </a:moveTo>
                <a:cubicBezTo>
                  <a:pt x="22483" y="10854"/>
                  <a:pt x="22454" y="10884"/>
                  <a:pt x="22447" y="10907"/>
                </a:cubicBezTo>
                <a:cubicBezTo>
                  <a:pt x="22436" y="10940"/>
                  <a:pt x="22478" y="10979"/>
                  <a:pt x="22510" y="10968"/>
                </a:cubicBezTo>
                <a:cubicBezTo>
                  <a:pt x="22535" y="10959"/>
                  <a:pt x="22554" y="10934"/>
                  <a:pt x="22591" y="10903"/>
                </a:cubicBezTo>
                <a:cubicBezTo>
                  <a:pt x="22550" y="10877"/>
                  <a:pt x="22526" y="10849"/>
                  <a:pt x="22504" y="10852"/>
                </a:cubicBezTo>
                <a:close/>
                <a:moveTo>
                  <a:pt x="22754" y="10852"/>
                </a:moveTo>
                <a:cubicBezTo>
                  <a:pt x="22731" y="10853"/>
                  <a:pt x="22700" y="10879"/>
                  <a:pt x="22690" y="10901"/>
                </a:cubicBezTo>
                <a:cubicBezTo>
                  <a:pt x="22676" y="10932"/>
                  <a:pt x="22714" y="10975"/>
                  <a:pt x="22748" y="10967"/>
                </a:cubicBezTo>
                <a:cubicBezTo>
                  <a:pt x="22773" y="10962"/>
                  <a:pt x="22794" y="10938"/>
                  <a:pt x="22834" y="10911"/>
                </a:cubicBezTo>
                <a:cubicBezTo>
                  <a:pt x="22797" y="10882"/>
                  <a:pt x="22775" y="10851"/>
                  <a:pt x="22754" y="10852"/>
                </a:cubicBezTo>
                <a:close/>
                <a:moveTo>
                  <a:pt x="23060" y="10910"/>
                </a:moveTo>
                <a:cubicBezTo>
                  <a:pt x="23058" y="10888"/>
                  <a:pt x="23030" y="10859"/>
                  <a:pt x="23007" y="10851"/>
                </a:cubicBezTo>
                <a:cubicBezTo>
                  <a:pt x="22974" y="10839"/>
                  <a:pt x="22934" y="10880"/>
                  <a:pt x="22945" y="10913"/>
                </a:cubicBezTo>
                <a:cubicBezTo>
                  <a:pt x="22953" y="10937"/>
                  <a:pt x="22977" y="10957"/>
                  <a:pt x="23007" y="10995"/>
                </a:cubicBezTo>
                <a:cubicBezTo>
                  <a:pt x="23034" y="10955"/>
                  <a:pt x="23063" y="10931"/>
                  <a:pt x="23060" y="10910"/>
                </a:cubicBezTo>
                <a:close/>
                <a:moveTo>
                  <a:pt x="23307" y="10913"/>
                </a:moveTo>
                <a:cubicBezTo>
                  <a:pt x="23318" y="10880"/>
                  <a:pt x="23278" y="10839"/>
                  <a:pt x="23245" y="10851"/>
                </a:cubicBezTo>
                <a:cubicBezTo>
                  <a:pt x="23222" y="10859"/>
                  <a:pt x="23194" y="10888"/>
                  <a:pt x="23191" y="10910"/>
                </a:cubicBezTo>
                <a:cubicBezTo>
                  <a:pt x="23189" y="10931"/>
                  <a:pt x="23218" y="10955"/>
                  <a:pt x="23245" y="10995"/>
                </a:cubicBezTo>
                <a:cubicBezTo>
                  <a:pt x="23275" y="10957"/>
                  <a:pt x="23299" y="10937"/>
                  <a:pt x="23307" y="10913"/>
                </a:cubicBezTo>
                <a:close/>
                <a:moveTo>
                  <a:pt x="30157" y="10862"/>
                </a:moveTo>
                <a:cubicBezTo>
                  <a:pt x="30135" y="10862"/>
                  <a:pt x="30099" y="10888"/>
                  <a:pt x="30093" y="10910"/>
                </a:cubicBezTo>
                <a:cubicBezTo>
                  <a:pt x="30082" y="10947"/>
                  <a:pt x="30108" y="10981"/>
                  <a:pt x="30149" y="10978"/>
                </a:cubicBezTo>
                <a:cubicBezTo>
                  <a:pt x="30173" y="10976"/>
                  <a:pt x="30196" y="10951"/>
                  <a:pt x="30236" y="10925"/>
                </a:cubicBezTo>
                <a:cubicBezTo>
                  <a:pt x="30199" y="10894"/>
                  <a:pt x="30178" y="10862"/>
                  <a:pt x="30157" y="10862"/>
                </a:cubicBezTo>
                <a:close/>
                <a:moveTo>
                  <a:pt x="31809" y="10919"/>
                </a:moveTo>
                <a:cubicBezTo>
                  <a:pt x="31808" y="10939"/>
                  <a:pt x="31838" y="10973"/>
                  <a:pt x="31860" y="10980"/>
                </a:cubicBezTo>
                <a:cubicBezTo>
                  <a:pt x="31897" y="10991"/>
                  <a:pt x="31931" y="10966"/>
                  <a:pt x="31929" y="10927"/>
                </a:cubicBezTo>
                <a:cubicBezTo>
                  <a:pt x="31927" y="10900"/>
                  <a:pt x="31902" y="10874"/>
                  <a:pt x="31875" y="10827"/>
                </a:cubicBezTo>
                <a:cubicBezTo>
                  <a:pt x="31842" y="10871"/>
                  <a:pt x="31811" y="10894"/>
                  <a:pt x="31809" y="10919"/>
                </a:cubicBezTo>
                <a:close/>
                <a:moveTo>
                  <a:pt x="22564" y="11170"/>
                </a:moveTo>
                <a:cubicBezTo>
                  <a:pt x="22576" y="11138"/>
                  <a:pt x="22537" y="11096"/>
                  <a:pt x="22504" y="11106"/>
                </a:cubicBezTo>
                <a:cubicBezTo>
                  <a:pt x="22480" y="11113"/>
                  <a:pt x="22451" y="11141"/>
                  <a:pt x="22448" y="11163"/>
                </a:cubicBezTo>
                <a:cubicBezTo>
                  <a:pt x="22445" y="11184"/>
                  <a:pt x="22473" y="11209"/>
                  <a:pt x="22498" y="11250"/>
                </a:cubicBezTo>
                <a:cubicBezTo>
                  <a:pt x="22530" y="11213"/>
                  <a:pt x="22555" y="11195"/>
                  <a:pt x="22564" y="11170"/>
                </a:cubicBezTo>
                <a:close/>
                <a:moveTo>
                  <a:pt x="22746" y="11107"/>
                </a:moveTo>
                <a:cubicBezTo>
                  <a:pt x="22724" y="11111"/>
                  <a:pt x="22697" y="11141"/>
                  <a:pt x="22690" y="11164"/>
                </a:cubicBezTo>
                <a:cubicBezTo>
                  <a:pt x="22680" y="11197"/>
                  <a:pt x="22724" y="11235"/>
                  <a:pt x="22756" y="11223"/>
                </a:cubicBezTo>
                <a:cubicBezTo>
                  <a:pt x="22780" y="11214"/>
                  <a:pt x="22798" y="11188"/>
                  <a:pt x="22834" y="11156"/>
                </a:cubicBezTo>
                <a:cubicBezTo>
                  <a:pt x="22793" y="11132"/>
                  <a:pt x="22767" y="11104"/>
                  <a:pt x="22746" y="11107"/>
                </a:cubicBezTo>
                <a:close/>
                <a:moveTo>
                  <a:pt x="29846" y="11164"/>
                </a:moveTo>
                <a:cubicBezTo>
                  <a:pt x="29842" y="11203"/>
                  <a:pt x="29870" y="11228"/>
                  <a:pt x="29910" y="11224"/>
                </a:cubicBezTo>
                <a:cubicBezTo>
                  <a:pt x="29950" y="11221"/>
                  <a:pt x="29974" y="11192"/>
                  <a:pt x="29963" y="11154"/>
                </a:cubicBezTo>
                <a:cubicBezTo>
                  <a:pt x="29956" y="11130"/>
                  <a:pt x="29928" y="11113"/>
                  <a:pt x="29898" y="11080"/>
                </a:cubicBezTo>
                <a:cubicBezTo>
                  <a:pt x="29873" y="11118"/>
                  <a:pt x="29849" y="11140"/>
                  <a:pt x="29846" y="11164"/>
                </a:cubicBezTo>
                <a:close/>
                <a:moveTo>
                  <a:pt x="22945" y="8194"/>
                </a:moveTo>
                <a:cubicBezTo>
                  <a:pt x="22933" y="8225"/>
                  <a:pt x="22970" y="8269"/>
                  <a:pt x="23004" y="8259"/>
                </a:cubicBezTo>
                <a:cubicBezTo>
                  <a:pt x="23027" y="8252"/>
                  <a:pt x="23057" y="8225"/>
                  <a:pt x="23060" y="8203"/>
                </a:cubicBezTo>
                <a:cubicBezTo>
                  <a:pt x="23063" y="8182"/>
                  <a:pt x="23036" y="8156"/>
                  <a:pt x="23011" y="8115"/>
                </a:cubicBezTo>
                <a:cubicBezTo>
                  <a:pt x="22980" y="8151"/>
                  <a:pt x="22954" y="8169"/>
                  <a:pt x="22945" y="8194"/>
                </a:cubicBezTo>
                <a:close/>
                <a:moveTo>
                  <a:pt x="35018" y="12650"/>
                </a:moveTo>
                <a:cubicBezTo>
                  <a:pt x="35020" y="12669"/>
                  <a:pt x="35059" y="12699"/>
                  <a:pt x="35080" y="12698"/>
                </a:cubicBezTo>
                <a:cubicBezTo>
                  <a:pt x="35101" y="12696"/>
                  <a:pt x="35135" y="12660"/>
                  <a:pt x="35134" y="12640"/>
                </a:cubicBezTo>
                <a:cubicBezTo>
                  <a:pt x="35132" y="12615"/>
                  <a:pt x="35102" y="12591"/>
                  <a:pt x="35068" y="12544"/>
                </a:cubicBezTo>
                <a:cubicBezTo>
                  <a:pt x="35041" y="12596"/>
                  <a:pt x="35015" y="12624"/>
                  <a:pt x="35018" y="12650"/>
                </a:cubicBezTo>
                <a:close/>
                <a:moveTo>
                  <a:pt x="35379" y="12641"/>
                </a:moveTo>
                <a:cubicBezTo>
                  <a:pt x="35385" y="12601"/>
                  <a:pt x="35357" y="12575"/>
                  <a:pt x="35316" y="12578"/>
                </a:cubicBezTo>
                <a:cubicBezTo>
                  <a:pt x="35275" y="12580"/>
                  <a:pt x="35249" y="12609"/>
                  <a:pt x="35259" y="12648"/>
                </a:cubicBezTo>
                <a:cubicBezTo>
                  <a:pt x="35265" y="12672"/>
                  <a:pt x="35294" y="12690"/>
                  <a:pt x="35324" y="12726"/>
                </a:cubicBezTo>
                <a:cubicBezTo>
                  <a:pt x="35350" y="12687"/>
                  <a:pt x="35376" y="12666"/>
                  <a:pt x="35379" y="12641"/>
                </a:cubicBezTo>
                <a:close/>
                <a:moveTo>
                  <a:pt x="22076" y="12883"/>
                </a:moveTo>
                <a:cubicBezTo>
                  <a:pt x="22083" y="12849"/>
                  <a:pt x="22040" y="12812"/>
                  <a:pt x="22009" y="12826"/>
                </a:cubicBezTo>
                <a:cubicBezTo>
                  <a:pt x="21986" y="12836"/>
                  <a:pt x="21960" y="12867"/>
                  <a:pt x="21960" y="12889"/>
                </a:cubicBezTo>
                <a:cubicBezTo>
                  <a:pt x="21959" y="12911"/>
                  <a:pt x="21991" y="12932"/>
                  <a:pt x="22021" y="12969"/>
                </a:cubicBezTo>
                <a:cubicBezTo>
                  <a:pt x="22047" y="12930"/>
                  <a:pt x="22070" y="12908"/>
                  <a:pt x="22076" y="12883"/>
                </a:cubicBezTo>
                <a:close/>
                <a:moveTo>
                  <a:pt x="22317" y="12883"/>
                </a:moveTo>
                <a:cubicBezTo>
                  <a:pt x="22314" y="12861"/>
                  <a:pt x="22285" y="12833"/>
                  <a:pt x="22262" y="12826"/>
                </a:cubicBezTo>
                <a:cubicBezTo>
                  <a:pt x="22229" y="12815"/>
                  <a:pt x="22190" y="12857"/>
                  <a:pt x="22201" y="12889"/>
                </a:cubicBezTo>
                <a:cubicBezTo>
                  <a:pt x="22210" y="12914"/>
                  <a:pt x="22235" y="12932"/>
                  <a:pt x="22266" y="12969"/>
                </a:cubicBezTo>
                <a:cubicBezTo>
                  <a:pt x="22291" y="12929"/>
                  <a:pt x="22319" y="12904"/>
                  <a:pt x="22317" y="12883"/>
                </a:cubicBezTo>
                <a:close/>
                <a:moveTo>
                  <a:pt x="21713" y="13125"/>
                </a:moveTo>
                <a:cubicBezTo>
                  <a:pt x="21704" y="13158"/>
                  <a:pt x="21745" y="13198"/>
                  <a:pt x="21777" y="13185"/>
                </a:cubicBezTo>
                <a:cubicBezTo>
                  <a:pt x="21800" y="13176"/>
                  <a:pt x="21828" y="13146"/>
                  <a:pt x="21829" y="13124"/>
                </a:cubicBezTo>
                <a:cubicBezTo>
                  <a:pt x="21830" y="13102"/>
                  <a:pt x="21800" y="13079"/>
                  <a:pt x="21772" y="13041"/>
                </a:cubicBezTo>
                <a:cubicBezTo>
                  <a:pt x="21744" y="13080"/>
                  <a:pt x="21720" y="13100"/>
                  <a:pt x="21713" y="13125"/>
                </a:cubicBezTo>
                <a:close/>
                <a:moveTo>
                  <a:pt x="22020" y="13068"/>
                </a:moveTo>
                <a:cubicBezTo>
                  <a:pt x="21987" y="13058"/>
                  <a:pt x="21947" y="13098"/>
                  <a:pt x="21959" y="13131"/>
                </a:cubicBezTo>
                <a:cubicBezTo>
                  <a:pt x="21967" y="13154"/>
                  <a:pt x="21997" y="13182"/>
                  <a:pt x="22019" y="13184"/>
                </a:cubicBezTo>
                <a:cubicBezTo>
                  <a:pt x="22040" y="13186"/>
                  <a:pt x="22064" y="13156"/>
                  <a:pt x="22103" y="13129"/>
                </a:cubicBezTo>
                <a:cubicBezTo>
                  <a:pt x="22065" y="13100"/>
                  <a:pt x="22045" y="13075"/>
                  <a:pt x="22020" y="13068"/>
                </a:cubicBezTo>
                <a:close/>
                <a:moveTo>
                  <a:pt x="22266" y="13068"/>
                </a:moveTo>
                <a:cubicBezTo>
                  <a:pt x="22234" y="13057"/>
                  <a:pt x="22191" y="13096"/>
                  <a:pt x="22202" y="13128"/>
                </a:cubicBezTo>
                <a:cubicBezTo>
                  <a:pt x="22210" y="13152"/>
                  <a:pt x="22238" y="13181"/>
                  <a:pt x="22260" y="13184"/>
                </a:cubicBezTo>
                <a:cubicBezTo>
                  <a:pt x="22281" y="13187"/>
                  <a:pt x="22306" y="13158"/>
                  <a:pt x="22346" y="13133"/>
                </a:cubicBezTo>
                <a:cubicBezTo>
                  <a:pt x="22309" y="13102"/>
                  <a:pt x="22290" y="13077"/>
                  <a:pt x="22266" y="13068"/>
                </a:cubicBezTo>
                <a:close/>
                <a:moveTo>
                  <a:pt x="22448" y="13128"/>
                </a:moveTo>
                <a:cubicBezTo>
                  <a:pt x="22451" y="13150"/>
                  <a:pt x="22480" y="13178"/>
                  <a:pt x="22504" y="13185"/>
                </a:cubicBezTo>
                <a:cubicBezTo>
                  <a:pt x="22537" y="13195"/>
                  <a:pt x="22576" y="13153"/>
                  <a:pt x="22564" y="13120"/>
                </a:cubicBezTo>
                <a:cubicBezTo>
                  <a:pt x="22555" y="13096"/>
                  <a:pt x="22529" y="13078"/>
                  <a:pt x="22498" y="13041"/>
                </a:cubicBezTo>
                <a:cubicBezTo>
                  <a:pt x="22473" y="13082"/>
                  <a:pt x="22445" y="13107"/>
                  <a:pt x="22448" y="13128"/>
                </a:cubicBezTo>
                <a:close/>
                <a:moveTo>
                  <a:pt x="21778" y="13324"/>
                </a:moveTo>
                <a:cubicBezTo>
                  <a:pt x="21745" y="13313"/>
                  <a:pt x="21703" y="13351"/>
                  <a:pt x="21714" y="13384"/>
                </a:cubicBezTo>
                <a:cubicBezTo>
                  <a:pt x="21722" y="13407"/>
                  <a:pt x="21750" y="13437"/>
                  <a:pt x="21772" y="13439"/>
                </a:cubicBezTo>
                <a:cubicBezTo>
                  <a:pt x="21793" y="13442"/>
                  <a:pt x="21818" y="13414"/>
                  <a:pt x="21858" y="13388"/>
                </a:cubicBezTo>
                <a:cubicBezTo>
                  <a:pt x="21821" y="13357"/>
                  <a:pt x="21802" y="13332"/>
                  <a:pt x="21778" y="13324"/>
                </a:cubicBezTo>
                <a:close/>
                <a:moveTo>
                  <a:pt x="22024" y="13324"/>
                </a:moveTo>
                <a:cubicBezTo>
                  <a:pt x="21992" y="13311"/>
                  <a:pt x="21949" y="13349"/>
                  <a:pt x="21959" y="13383"/>
                </a:cubicBezTo>
                <a:cubicBezTo>
                  <a:pt x="21966" y="13406"/>
                  <a:pt x="21993" y="13436"/>
                  <a:pt x="22015" y="13439"/>
                </a:cubicBezTo>
                <a:cubicBezTo>
                  <a:pt x="22036" y="13442"/>
                  <a:pt x="22061" y="13415"/>
                  <a:pt x="22102" y="13390"/>
                </a:cubicBezTo>
                <a:cubicBezTo>
                  <a:pt x="22066" y="13358"/>
                  <a:pt x="22048" y="13333"/>
                  <a:pt x="22024" y="13324"/>
                </a:cubicBezTo>
                <a:close/>
                <a:moveTo>
                  <a:pt x="22264" y="13324"/>
                </a:moveTo>
                <a:cubicBezTo>
                  <a:pt x="22231" y="13314"/>
                  <a:pt x="22190" y="13354"/>
                  <a:pt x="22202" y="13386"/>
                </a:cubicBezTo>
                <a:cubicBezTo>
                  <a:pt x="22211" y="13409"/>
                  <a:pt x="22240" y="13437"/>
                  <a:pt x="22262" y="13439"/>
                </a:cubicBezTo>
                <a:cubicBezTo>
                  <a:pt x="22283" y="13441"/>
                  <a:pt x="22307" y="13412"/>
                  <a:pt x="22346" y="13385"/>
                </a:cubicBezTo>
                <a:cubicBezTo>
                  <a:pt x="22308" y="13356"/>
                  <a:pt x="22289" y="13331"/>
                  <a:pt x="22264" y="13324"/>
                </a:cubicBezTo>
                <a:close/>
                <a:moveTo>
                  <a:pt x="22507" y="13324"/>
                </a:moveTo>
                <a:cubicBezTo>
                  <a:pt x="22474" y="13314"/>
                  <a:pt x="22434" y="13355"/>
                  <a:pt x="22447" y="13387"/>
                </a:cubicBezTo>
                <a:cubicBezTo>
                  <a:pt x="22456" y="13410"/>
                  <a:pt x="22486" y="13438"/>
                  <a:pt x="22508" y="13439"/>
                </a:cubicBezTo>
                <a:cubicBezTo>
                  <a:pt x="22529" y="13441"/>
                  <a:pt x="22552" y="13411"/>
                  <a:pt x="22591" y="13383"/>
                </a:cubicBezTo>
                <a:cubicBezTo>
                  <a:pt x="22552" y="13354"/>
                  <a:pt x="22532" y="13331"/>
                  <a:pt x="22507" y="13324"/>
                </a:cubicBezTo>
                <a:close/>
                <a:moveTo>
                  <a:pt x="21573" y="13635"/>
                </a:moveTo>
                <a:cubicBezTo>
                  <a:pt x="21574" y="13613"/>
                  <a:pt x="21548" y="13581"/>
                  <a:pt x="21526" y="13570"/>
                </a:cubicBezTo>
                <a:cubicBezTo>
                  <a:pt x="21495" y="13555"/>
                  <a:pt x="21451" y="13590"/>
                  <a:pt x="21458" y="13625"/>
                </a:cubicBezTo>
                <a:cubicBezTo>
                  <a:pt x="21463" y="13650"/>
                  <a:pt x="21485" y="13672"/>
                  <a:pt x="21510" y="13713"/>
                </a:cubicBezTo>
                <a:cubicBezTo>
                  <a:pt x="21541" y="13677"/>
                  <a:pt x="21573" y="13656"/>
                  <a:pt x="21573" y="13635"/>
                </a:cubicBezTo>
                <a:close/>
                <a:moveTo>
                  <a:pt x="21770" y="13570"/>
                </a:moveTo>
                <a:cubicBezTo>
                  <a:pt x="21748" y="13574"/>
                  <a:pt x="21721" y="13604"/>
                  <a:pt x="21714" y="13627"/>
                </a:cubicBezTo>
                <a:cubicBezTo>
                  <a:pt x="21704" y="13660"/>
                  <a:pt x="21748" y="13698"/>
                  <a:pt x="21780" y="13686"/>
                </a:cubicBezTo>
                <a:cubicBezTo>
                  <a:pt x="21804" y="13677"/>
                  <a:pt x="21822" y="13651"/>
                  <a:pt x="21858" y="13619"/>
                </a:cubicBezTo>
                <a:cubicBezTo>
                  <a:pt x="21817" y="13595"/>
                  <a:pt x="21791" y="13567"/>
                  <a:pt x="21770" y="13570"/>
                </a:cubicBezTo>
                <a:close/>
                <a:moveTo>
                  <a:pt x="22022" y="13570"/>
                </a:moveTo>
                <a:cubicBezTo>
                  <a:pt x="22000" y="13571"/>
                  <a:pt x="21969" y="13597"/>
                  <a:pt x="21959" y="13620"/>
                </a:cubicBezTo>
                <a:cubicBezTo>
                  <a:pt x="21945" y="13651"/>
                  <a:pt x="21983" y="13694"/>
                  <a:pt x="22017" y="13686"/>
                </a:cubicBezTo>
                <a:cubicBezTo>
                  <a:pt x="22042" y="13680"/>
                  <a:pt x="22063" y="13657"/>
                  <a:pt x="22103" y="13631"/>
                </a:cubicBezTo>
                <a:cubicBezTo>
                  <a:pt x="22065" y="13601"/>
                  <a:pt x="22043" y="13570"/>
                  <a:pt x="22022" y="13570"/>
                </a:cubicBezTo>
                <a:close/>
                <a:moveTo>
                  <a:pt x="22317" y="13631"/>
                </a:moveTo>
                <a:cubicBezTo>
                  <a:pt x="22316" y="13609"/>
                  <a:pt x="22289" y="13579"/>
                  <a:pt x="22266" y="13569"/>
                </a:cubicBezTo>
                <a:cubicBezTo>
                  <a:pt x="22234" y="13556"/>
                  <a:pt x="22192" y="13595"/>
                  <a:pt x="22201" y="13629"/>
                </a:cubicBezTo>
                <a:cubicBezTo>
                  <a:pt x="22208" y="13654"/>
                  <a:pt x="22231" y="13674"/>
                  <a:pt x="22259" y="13713"/>
                </a:cubicBezTo>
                <a:cubicBezTo>
                  <a:pt x="22288" y="13675"/>
                  <a:pt x="22318" y="13652"/>
                  <a:pt x="22317" y="13631"/>
                </a:cubicBezTo>
                <a:close/>
                <a:moveTo>
                  <a:pt x="33364" y="13568"/>
                </a:moveTo>
                <a:cubicBezTo>
                  <a:pt x="33325" y="13560"/>
                  <a:pt x="33293" y="13585"/>
                  <a:pt x="33298" y="13625"/>
                </a:cubicBezTo>
                <a:cubicBezTo>
                  <a:pt x="33301" y="13648"/>
                  <a:pt x="33330" y="13683"/>
                  <a:pt x="33349" y="13684"/>
                </a:cubicBezTo>
                <a:cubicBezTo>
                  <a:pt x="33374" y="13685"/>
                  <a:pt x="33400" y="13658"/>
                  <a:pt x="33444" y="13633"/>
                </a:cubicBezTo>
                <a:cubicBezTo>
                  <a:pt x="33406" y="13601"/>
                  <a:pt x="33387" y="13574"/>
                  <a:pt x="33364" y="13568"/>
                </a:cubicBezTo>
                <a:close/>
                <a:moveTo>
                  <a:pt x="6182" y="8207"/>
                </a:moveTo>
                <a:cubicBezTo>
                  <a:pt x="6182" y="8226"/>
                  <a:pt x="6219" y="8259"/>
                  <a:pt x="6240" y="8259"/>
                </a:cubicBezTo>
                <a:cubicBezTo>
                  <a:pt x="6260" y="8258"/>
                  <a:pt x="6296" y="8225"/>
                  <a:pt x="6296" y="8206"/>
                </a:cubicBezTo>
                <a:cubicBezTo>
                  <a:pt x="6297" y="8181"/>
                  <a:pt x="6269" y="8155"/>
                  <a:pt x="6238" y="8107"/>
                </a:cubicBezTo>
                <a:cubicBezTo>
                  <a:pt x="6208" y="8156"/>
                  <a:pt x="6181" y="8182"/>
                  <a:pt x="6182" y="8207"/>
                </a:cubicBezTo>
                <a:close/>
                <a:moveTo>
                  <a:pt x="6054" y="8208"/>
                </a:moveTo>
                <a:cubicBezTo>
                  <a:pt x="6063" y="8170"/>
                  <a:pt x="6038" y="8137"/>
                  <a:pt x="5997" y="8142"/>
                </a:cubicBezTo>
                <a:cubicBezTo>
                  <a:pt x="5974" y="8145"/>
                  <a:pt x="5937" y="8174"/>
                  <a:pt x="5937" y="8193"/>
                </a:cubicBezTo>
                <a:cubicBezTo>
                  <a:pt x="5936" y="8219"/>
                  <a:pt x="5963" y="8246"/>
                  <a:pt x="5989" y="8290"/>
                </a:cubicBezTo>
                <a:cubicBezTo>
                  <a:pt x="6021" y="8252"/>
                  <a:pt x="6049" y="8233"/>
                  <a:pt x="6054" y="8208"/>
                </a:cubicBezTo>
                <a:close/>
                <a:moveTo>
                  <a:pt x="5691" y="8192"/>
                </a:moveTo>
                <a:cubicBezTo>
                  <a:pt x="5681" y="8231"/>
                  <a:pt x="5707" y="8264"/>
                  <a:pt x="5747" y="8260"/>
                </a:cubicBezTo>
                <a:cubicBezTo>
                  <a:pt x="5770" y="8258"/>
                  <a:pt x="5807" y="8229"/>
                  <a:pt x="5809" y="8210"/>
                </a:cubicBezTo>
                <a:cubicBezTo>
                  <a:pt x="5811" y="8185"/>
                  <a:pt x="5784" y="8157"/>
                  <a:pt x="5759" y="8111"/>
                </a:cubicBezTo>
                <a:cubicBezTo>
                  <a:pt x="5725" y="8150"/>
                  <a:pt x="5697" y="8168"/>
                  <a:pt x="5691" y="8192"/>
                </a:cubicBezTo>
                <a:close/>
                <a:moveTo>
                  <a:pt x="5449" y="8208"/>
                </a:moveTo>
                <a:cubicBezTo>
                  <a:pt x="5450" y="8228"/>
                  <a:pt x="5486" y="8257"/>
                  <a:pt x="5509" y="8260"/>
                </a:cubicBezTo>
                <a:cubicBezTo>
                  <a:pt x="5549" y="8266"/>
                  <a:pt x="5575" y="8232"/>
                  <a:pt x="5567" y="8194"/>
                </a:cubicBezTo>
                <a:cubicBezTo>
                  <a:pt x="5562" y="8170"/>
                  <a:pt x="5534" y="8151"/>
                  <a:pt x="5501" y="8111"/>
                </a:cubicBezTo>
                <a:cubicBezTo>
                  <a:pt x="5475" y="8156"/>
                  <a:pt x="5448" y="8183"/>
                  <a:pt x="5449" y="8208"/>
                </a:cubicBezTo>
                <a:close/>
                <a:moveTo>
                  <a:pt x="33901" y="13623"/>
                </a:moveTo>
                <a:cubicBezTo>
                  <a:pt x="33902" y="13604"/>
                  <a:pt x="33866" y="13571"/>
                  <a:pt x="33845" y="13570"/>
                </a:cubicBezTo>
                <a:cubicBezTo>
                  <a:pt x="33825" y="13569"/>
                  <a:pt x="33788" y="13601"/>
                  <a:pt x="33787" y="13620"/>
                </a:cubicBezTo>
                <a:cubicBezTo>
                  <a:pt x="33786" y="13645"/>
                  <a:pt x="33813" y="13671"/>
                  <a:pt x="33842" y="13721"/>
                </a:cubicBezTo>
                <a:cubicBezTo>
                  <a:pt x="33873" y="13673"/>
                  <a:pt x="33901" y="13648"/>
                  <a:pt x="33901" y="13623"/>
                </a:cubicBezTo>
                <a:close/>
                <a:moveTo>
                  <a:pt x="21515" y="13812"/>
                </a:moveTo>
                <a:cubicBezTo>
                  <a:pt x="21482" y="13805"/>
                  <a:pt x="21444" y="13849"/>
                  <a:pt x="21458" y="13879"/>
                </a:cubicBezTo>
                <a:cubicBezTo>
                  <a:pt x="21469" y="13901"/>
                  <a:pt x="21501" y="13927"/>
                  <a:pt x="21523" y="13927"/>
                </a:cubicBezTo>
                <a:cubicBezTo>
                  <a:pt x="21544" y="13927"/>
                  <a:pt x="21566" y="13896"/>
                  <a:pt x="21602" y="13866"/>
                </a:cubicBezTo>
                <a:cubicBezTo>
                  <a:pt x="21562" y="13840"/>
                  <a:pt x="21541" y="13817"/>
                  <a:pt x="21515" y="13812"/>
                </a:cubicBezTo>
                <a:close/>
                <a:moveTo>
                  <a:pt x="21829" y="13869"/>
                </a:moveTo>
                <a:cubicBezTo>
                  <a:pt x="21826" y="13847"/>
                  <a:pt x="21796" y="13819"/>
                  <a:pt x="21772" y="13812"/>
                </a:cubicBezTo>
                <a:cubicBezTo>
                  <a:pt x="21739" y="13802"/>
                  <a:pt x="21701" y="13846"/>
                  <a:pt x="21714" y="13878"/>
                </a:cubicBezTo>
                <a:cubicBezTo>
                  <a:pt x="21723" y="13902"/>
                  <a:pt x="21748" y="13920"/>
                  <a:pt x="21780" y="13956"/>
                </a:cubicBezTo>
                <a:cubicBezTo>
                  <a:pt x="21805" y="13915"/>
                  <a:pt x="21832" y="13890"/>
                  <a:pt x="21829" y="13869"/>
                </a:cubicBezTo>
                <a:close/>
                <a:moveTo>
                  <a:pt x="22017" y="13812"/>
                </a:moveTo>
                <a:cubicBezTo>
                  <a:pt x="21983" y="13804"/>
                  <a:pt x="21945" y="13846"/>
                  <a:pt x="21959" y="13877"/>
                </a:cubicBezTo>
                <a:cubicBezTo>
                  <a:pt x="21969" y="13900"/>
                  <a:pt x="22000" y="13927"/>
                  <a:pt x="22022" y="13928"/>
                </a:cubicBezTo>
                <a:cubicBezTo>
                  <a:pt x="22043" y="13928"/>
                  <a:pt x="22065" y="13897"/>
                  <a:pt x="22103" y="13868"/>
                </a:cubicBezTo>
                <a:cubicBezTo>
                  <a:pt x="22063" y="13841"/>
                  <a:pt x="22042" y="13818"/>
                  <a:pt x="22017" y="13812"/>
                </a:cubicBezTo>
                <a:close/>
                <a:moveTo>
                  <a:pt x="23245" y="13813"/>
                </a:moveTo>
                <a:cubicBezTo>
                  <a:pt x="23226" y="13813"/>
                  <a:pt x="23192" y="13848"/>
                  <a:pt x="23191" y="13868"/>
                </a:cubicBezTo>
                <a:cubicBezTo>
                  <a:pt x="23190" y="13888"/>
                  <a:pt x="23221" y="13926"/>
                  <a:pt x="23240" y="13927"/>
                </a:cubicBezTo>
                <a:cubicBezTo>
                  <a:pt x="23265" y="13929"/>
                  <a:pt x="23292" y="13903"/>
                  <a:pt x="23341" y="13875"/>
                </a:cubicBezTo>
                <a:cubicBezTo>
                  <a:pt x="23294" y="13843"/>
                  <a:pt x="23270" y="13814"/>
                  <a:pt x="23245" y="13813"/>
                </a:cubicBezTo>
                <a:close/>
                <a:moveTo>
                  <a:pt x="23434" y="13872"/>
                </a:moveTo>
                <a:cubicBezTo>
                  <a:pt x="23433" y="13891"/>
                  <a:pt x="23467" y="13927"/>
                  <a:pt x="23487" y="13928"/>
                </a:cubicBezTo>
                <a:cubicBezTo>
                  <a:pt x="23508" y="13930"/>
                  <a:pt x="23547" y="13900"/>
                  <a:pt x="23549" y="13881"/>
                </a:cubicBezTo>
                <a:cubicBezTo>
                  <a:pt x="23551" y="13856"/>
                  <a:pt x="23525" y="13828"/>
                  <a:pt x="23499" y="13777"/>
                </a:cubicBezTo>
                <a:cubicBezTo>
                  <a:pt x="23466" y="13823"/>
                  <a:pt x="23436" y="13847"/>
                  <a:pt x="23434" y="13872"/>
                </a:cubicBezTo>
                <a:close/>
                <a:moveTo>
                  <a:pt x="33101" y="13812"/>
                </a:moveTo>
                <a:cubicBezTo>
                  <a:pt x="33082" y="13810"/>
                  <a:pt x="33047" y="13840"/>
                  <a:pt x="33040" y="13862"/>
                </a:cubicBezTo>
                <a:cubicBezTo>
                  <a:pt x="33029" y="13899"/>
                  <a:pt x="33054" y="13933"/>
                  <a:pt x="33093" y="13931"/>
                </a:cubicBezTo>
                <a:cubicBezTo>
                  <a:pt x="33120" y="13930"/>
                  <a:pt x="33145" y="13904"/>
                  <a:pt x="33193" y="13877"/>
                </a:cubicBezTo>
                <a:cubicBezTo>
                  <a:pt x="33150" y="13844"/>
                  <a:pt x="33127" y="13814"/>
                  <a:pt x="33101" y="13812"/>
                </a:cubicBezTo>
                <a:close/>
                <a:moveTo>
                  <a:pt x="33834" y="13814"/>
                </a:moveTo>
                <a:cubicBezTo>
                  <a:pt x="33815" y="13815"/>
                  <a:pt x="33785" y="13855"/>
                  <a:pt x="33787" y="13875"/>
                </a:cubicBezTo>
                <a:cubicBezTo>
                  <a:pt x="33788" y="13896"/>
                  <a:pt x="33824" y="13930"/>
                  <a:pt x="33843" y="13928"/>
                </a:cubicBezTo>
                <a:cubicBezTo>
                  <a:pt x="33868" y="13927"/>
                  <a:pt x="33892" y="13897"/>
                  <a:pt x="33937" y="13863"/>
                </a:cubicBezTo>
                <a:cubicBezTo>
                  <a:pt x="33887" y="13837"/>
                  <a:pt x="33859" y="13812"/>
                  <a:pt x="33834" y="13814"/>
                </a:cubicBezTo>
                <a:close/>
                <a:moveTo>
                  <a:pt x="26757" y="7951"/>
                </a:moveTo>
                <a:cubicBezTo>
                  <a:pt x="26757" y="7932"/>
                  <a:pt x="26723" y="7901"/>
                  <a:pt x="26700" y="7897"/>
                </a:cubicBezTo>
                <a:cubicBezTo>
                  <a:pt x="26663" y="7890"/>
                  <a:pt x="26631" y="7918"/>
                  <a:pt x="26638" y="7957"/>
                </a:cubicBezTo>
                <a:cubicBezTo>
                  <a:pt x="26643" y="7984"/>
                  <a:pt x="26671" y="8006"/>
                  <a:pt x="26704" y="8050"/>
                </a:cubicBezTo>
                <a:cubicBezTo>
                  <a:pt x="26731" y="8003"/>
                  <a:pt x="26758" y="7976"/>
                  <a:pt x="26757" y="7951"/>
                </a:cubicBezTo>
                <a:close/>
                <a:moveTo>
                  <a:pt x="26444" y="7899"/>
                </a:moveTo>
                <a:cubicBezTo>
                  <a:pt x="26425" y="7902"/>
                  <a:pt x="26394" y="7941"/>
                  <a:pt x="26396" y="7962"/>
                </a:cubicBezTo>
                <a:cubicBezTo>
                  <a:pt x="26397" y="7983"/>
                  <a:pt x="26434" y="8017"/>
                  <a:pt x="26454" y="8016"/>
                </a:cubicBezTo>
                <a:cubicBezTo>
                  <a:pt x="26479" y="8014"/>
                  <a:pt x="26503" y="7984"/>
                  <a:pt x="26550" y="7949"/>
                </a:cubicBezTo>
                <a:cubicBezTo>
                  <a:pt x="26498" y="7923"/>
                  <a:pt x="26470" y="7897"/>
                  <a:pt x="26444" y="7899"/>
                </a:cubicBezTo>
                <a:close/>
                <a:moveTo>
                  <a:pt x="23735" y="8644"/>
                </a:moveTo>
                <a:cubicBezTo>
                  <a:pt x="23713" y="8647"/>
                  <a:pt x="23685" y="8677"/>
                  <a:pt x="23678" y="8700"/>
                </a:cubicBezTo>
                <a:cubicBezTo>
                  <a:pt x="23668" y="8733"/>
                  <a:pt x="23711" y="8772"/>
                  <a:pt x="23743" y="8760"/>
                </a:cubicBezTo>
                <a:cubicBezTo>
                  <a:pt x="23767" y="8751"/>
                  <a:pt x="23786" y="8726"/>
                  <a:pt x="23822" y="8695"/>
                </a:cubicBezTo>
                <a:cubicBezTo>
                  <a:pt x="23782" y="8669"/>
                  <a:pt x="23756" y="8641"/>
                  <a:pt x="23735" y="8644"/>
                </a:cubicBezTo>
                <a:close/>
                <a:moveTo>
                  <a:pt x="23433" y="8693"/>
                </a:moveTo>
                <a:cubicBezTo>
                  <a:pt x="23421" y="8725"/>
                  <a:pt x="23458" y="8769"/>
                  <a:pt x="23491" y="8759"/>
                </a:cubicBezTo>
                <a:cubicBezTo>
                  <a:pt x="23515" y="8752"/>
                  <a:pt x="23545" y="8725"/>
                  <a:pt x="23549" y="8703"/>
                </a:cubicBezTo>
                <a:cubicBezTo>
                  <a:pt x="23552" y="8683"/>
                  <a:pt x="23524" y="8657"/>
                  <a:pt x="23500" y="8616"/>
                </a:cubicBezTo>
                <a:cubicBezTo>
                  <a:pt x="23468" y="8651"/>
                  <a:pt x="23442" y="8669"/>
                  <a:pt x="23433" y="8693"/>
                </a:cubicBezTo>
                <a:close/>
                <a:moveTo>
                  <a:pt x="23248" y="8644"/>
                </a:moveTo>
                <a:cubicBezTo>
                  <a:pt x="23226" y="8647"/>
                  <a:pt x="23198" y="8676"/>
                  <a:pt x="23190" y="8699"/>
                </a:cubicBezTo>
                <a:cubicBezTo>
                  <a:pt x="23180" y="8732"/>
                  <a:pt x="23222" y="8771"/>
                  <a:pt x="23254" y="8760"/>
                </a:cubicBezTo>
                <a:cubicBezTo>
                  <a:pt x="23278" y="8752"/>
                  <a:pt x="23297" y="8726"/>
                  <a:pt x="23334" y="8696"/>
                </a:cubicBezTo>
                <a:cubicBezTo>
                  <a:pt x="23294" y="8670"/>
                  <a:pt x="23269" y="8642"/>
                  <a:pt x="23248" y="8644"/>
                </a:cubicBezTo>
                <a:close/>
                <a:moveTo>
                  <a:pt x="6182" y="8697"/>
                </a:moveTo>
                <a:cubicBezTo>
                  <a:pt x="6183" y="8716"/>
                  <a:pt x="6221" y="8747"/>
                  <a:pt x="6241" y="8747"/>
                </a:cubicBezTo>
                <a:cubicBezTo>
                  <a:pt x="6261" y="8746"/>
                  <a:pt x="6297" y="8712"/>
                  <a:pt x="6296" y="8693"/>
                </a:cubicBezTo>
                <a:cubicBezTo>
                  <a:pt x="6296" y="8667"/>
                  <a:pt x="6267" y="8643"/>
                  <a:pt x="6235" y="8595"/>
                </a:cubicBezTo>
                <a:cubicBezTo>
                  <a:pt x="6207" y="8645"/>
                  <a:pt x="6180" y="8672"/>
                  <a:pt x="6182" y="8697"/>
                </a:cubicBezTo>
                <a:close/>
                <a:moveTo>
                  <a:pt x="5937" y="8698"/>
                </a:moveTo>
                <a:cubicBezTo>
                  <a:pt x="5938" y="8717"/>
                  <a:pt x="5975" y="8746"/>
                  <a:pt x="5998" y="8748"/>
                </a:cubicBezTo>
                <a:cubicBezTo>
                  <a:pt x="6039" y="8752"/>
                  <a:pt x="6064" y="8719"/>
                  <a:pt x="6054" y="8680"/>
                </a:cubicBezTo>
                <a:cubicBezTo>
                  <a:pt x="6049" y="8656"/>
                  <a:pt x="6020" y="8638"/>
                  <a:pt x="5987" y="8599"/>
                </a:cubicBezTo>
                <a:cubicBezTo>
                  <a:pt x="5962" y="8645"/>
                  <a:pt x="5935" y="8673"/>
                  <a:pt x="5937" y="8698"/>
                </a:cubicBezTo>
                <a:close/>
                <a:moveTo>
                  <a:pt x="5691" y="8686"/>
                </a:moveTo>
                <a:cubicBezTo>
                  <a:pt x="5684" y="8726"/>
                  <a:pt x="5713" y="8756"/>
                  <a:pt x="5753" y="8749"/>
                </a:cubicBezTo>
                <a:cubicBezTo>
                  <a:pt x="5775" y="8744"/>
                  <a:pt x="5809" y="8712"/>
                  <a:pt x="5809" y="8693"/>
                </a:cubicBezTo>
                <a:cubicBezTo>
                  <a:pt x="5809" y="8667"/>
                  <a:pt x="5780" y="8642"/>
                  <a:pt x="5750" y="8598"/>
                </a:cubicBezTo>
                <a:cubicBezTo>
                  <a:pt x="5721" y="8640"/>
                  <a:pt x="5695" y="8661"/>
                  <a:pt x="5691" y="8686"/>
                </a:cubicBezTo>
                <a:close/>
                <a:moveTo>
                  <a:pt x="30890" y="8386"/>
                </a:moveTo>
                <a:cubicBezTo>
                  <a:pt x="30870" y="8386"/>
                  <a:pt x="30838" y="8418"/>
                  <a:pt x="30833" y="8440"/>
                </a:cubicBezTo>
                <a:cubicBezTo>
                  <a:pt x="30824" y="8477"/>
                  <a:pt x="30850" y="8510"/>
                  <a:pt x="30890" y="8505"/>
                </a:cubicBezTo>
                <a:cubicBezTo>
                  <a:pt x="30916" y="8502"/>
                  <a:pt x="30940" y="8475"/>
                  <a:pt x="30986" y="8445"/>
                </a:cubicBezTo>
                <a:cubicBezTo>
                  <a:pt x="30940" y="8415"/>
                  <a:pt x="30915" y="8387"/>
                  <a:pt x="30890" y="8386"/>
                </a:cubicBezTo>
                <a:close/>
                <a:moveTo>
                  <a:pt x="34272" y="12151"/>
                </a:moveTo>
                <a:cubicBezTo>
                  <a:pt x="34271" y="12170"/>
                  <a:pt x="34301" y="12205"/>
                  <a:pt x="34323" y="12211"/>
                </a:cubicBezTo>
                <a:cubicBezTo>
                  <a:pt x="34360" y="12223"/>
                  <a:pt x="34394" y="12197"/>
                  <a:pt x="34392" y="12158"/>
                </a:cubicBezTo>
                <a:cubicBezTo>
                  <a:pt x="34391" y="12131"/>
                  <a:pt x="34365" y="12106"/>
                  <a:pt x="34338" y="12059"/>
                </a:cubicBezTo>
                <a:cubicBezTo>
                  <a:pt x="34305" y="12102"/>
                  <a:pt x="34274" y="12125"/>
                  <a:pt x="34272" y="12151"/>
                </a:cubicBezTo>
                <a:close/>
                <a:moveTo>
                  <a:pt x="21960" y="12395"/>
                </a:moveTo>
                <a:cubicBezTo>
                  <a:pt x="21962" y="12417"/>
                  <a:pt x="21991" y="12445"/>
                  <a:pt x="22014" y="12454"/>
                </a:cubicBezTo>
                <a:cubicBezTo>
                  <a:pt x="22046" y="12465"/>
                  <a:pt x="22086" y="12424"/>
                  <a:pt x="22075" y="12391"/>
                </a:cubicBezTo>
                <a:cubicBezTo>
                  <a:pt x="22068" y="12367"/>
                  <a:pt x="22043" y="12347"/>
                  <a:pt x="22013" y="12309"/>
                </a:cubicBezTo>
                <a:cubicBezTo>
                  <a:pt x="21986" y="12349"/>
                  <a:pt x="21958" y="12374"/>
                  <a:pt x="21960" y="12395"/>
                </a:cubicBezTo>
                <a:close/>
                <a:moveTo>
                  <a:pt x="22264" y="12339"/>
                </a:moveTo>
                <a:cubicBezTo>
                  <a:pt x="22242" y="12340"/>
                  <a:pt x="22212" y="12367"/>
                  <a:pt x="22202" y="12390"/>
                </a:cubicBezTo>
                <a:cubicBezTo>
                  <a:pt x="22189" y="12421"/>
                  <a:pt x="22228" y="12463"/>
                  <a:pt x="22262" y="12454"/>
                </a:cubicBezTo>
                <a:cubicBezTo>
                  <a:pt x="22287" y="12448"/>
                  <a:pt x="22307" y="12424"/>
                  <a:pt x="22346" y="12396"/>
                </a:cubicBezTo>
                <a:cubicBezTo>
                  <a:pt x="22308" y="12368"/>
                  <a:pt x="22285" y="12338"/>
                  <a:pt x="22264" y="12339"/>
                </a:cubicBezTo>
                <a:close/>
                <a:moveTo>
                  <a:pt x="29169" y="8386"/>
                </a:moveTo>
                <a:cubicBezTo>
                  <a:pt x="29131" y="8377"/>
                  <a:pt x="29097" y="8402"/>
                  <a:pt x="29102" y="8442"/>
                </a:cubicBezTo>
                <a:cubicBezTo>
                  <a:pt x="29105" y="8466"/>
                  <a:pt x="29134" y="8502"/>
                  <a:pt x="29153" y="8503"/>
                </a:cubicBezTo>
                <a:cubicBezTo>
                  <a:pt x="29179" y="8504"/>
                  <a:pt x="29206" y="8477"/>
                  <a:pt x="29250" y="8451"/>
                </a:cubicBezTo>
                <a:cubicBezTo>
                  <a:pt x="29212" y="8419"/>
                  <a:pt x="29193" y="8391"/>
                  <a:pt x="29169" y="8386"/>
                </a:cubicBezTo>
                <a:close/>
                <a:moveTo>
                  <a:pt x="28412" y="8387"/>
                </a:moveTo>
                <a:cubicBezTo>
                  <a:pt x="28390" y="8392"/>
                  <a:pt x="28360" y="8426"/>
                  <a:pt x="28360" y="8447"/>
                </a:cubicBezTo>
                <a:cubicBezTo>
                  <a:pt x="28360" y="8467"/>
                  <a:pt x="28399" y="8505"/>
                  <a:pt x="28414" y="8502"/>
                </a:cubicBezTo>
                <a:cubicBezTo>
                  <a:pt x="28442" y="8496"/>
                  <a:pt x="28464" y="8466"/>
                  <a:pt x="28506" y="8431"/>
                </a:cubicBezTo>
                <a:cubicBezTo>
                  <a:pt x="28461" y="8408"/>
                  <a:pt x="28433" y="8382"/>
                  <a:pt x="28412" y="8387"/>
                </a:cubicBezTo>
                <a:close/>
                <a:moveTo>
                  <a:pt x="24666" y="8446"/>
                </a:moveTo>
                <a:cubicBezTo>
                  <a:pt x="24664" y="8465"/>
                  <a:pt x="24696" y="8499"/>
                  <a:pt x="24719" y="8504"/>
                </a:cubicBezTo>
                <a:cubicBezTo>
                  <a:pt x="24757" y="8513"/>
                  <a:pt x="24787" y="8485"/>
                  <a:pt x="24783" y="8445"/>
                </a:cubicBezTo>
                <a:cubicBezTo>
                  <a:pt x="24780" y="8421"/>
                  <a:pt x="24756" y="8399"/>
                  <a:pt x="24728" y="8356"/>
                </a:cubicBezTo>
                <a:cubicBezTo>
                  <a:pt x="24698" y="8398"/>
                  <a:pt x="24668" y="8421"/>
                  <a:pt x="24666" y="8446"/>
                </a:cubicBezTo>
                <a:close/>
                <a:moveTo>
                  <a:pt x="21960" y="12636"/>
                </a:moveTo>
                <a:cubicBezTo>
                  <a:pt x="21961" y="12658"/>
                  <a:pt x="21989" y="12688"/>
                  <a:pt x="22012" y="12697"/>
                </a:cubicBezTo>
                <a:cubicBezTo>
                  <a:pt x="22045" y="12709"/>
                  <a:pt x="22085" y="12670"/>
                  <a:pt x="22076" y="12636"/>
                </a:cubicBezTo>
                <a:cubicBezTo>
                  <a:pt x="22069" y="12611"/>
                  <a:pt x="22045" y="12591"/>
                  <a:pt x="22016" y="12553"/>
                </a:cubicBezTo>
                <a:cubicBezTo>
                  <a:pt x="21988" y="12592"/>
                  <a:pt x="21958" y="12615"/>
                  <a:pt x="21960" y="12636"/>
                </a:cubicBezTo>
                <a:close/>
                <a:moveTo>
                  <a:pt x="22266" y="12580"/>
                </a:moveTo>
                <a:cubicBezTo>
                  <a:pt x="22233" y="12569"/>
                  <a:pt x="22191" y="12608"/>
                  <a:pt x="22202" y="12640"/>
                </a:cubicBezTo>
                <a:cubicBezTo>
                  <a:pt x="22210" y="12664"/>
                  <a:pt x="22238" y="12693"/>
                  <a:pt x="22260" y="12696"/>
                </a:cubicBezTo>
                <a:cubicBezTo>
                  <a:pt x="22281" y="12699"/>
                  <a:pt x="22306" y="12670"/>
                  <a:pt x="22346" y="12645"/>
                </a:cubicBezTo>
                <a:cubicBezTo>
                  <a:pt x="22309" y="12614"/>
                  <a:pt x="22290" y="12589"/>
                  <a:pt x="22266" y="12580"/>
                </a:cubicBezTo>
                <a:close/>
                <a:moveTo>
                  <a:pt x="24472" y="8388"/>
                </a:moveTo>
                <a:cubicBezTo>
                  <a:pt x="24453" y="8390"/>
                  <a:pt x="24422" y="8428"/>
                  <a:pt x="24422" y="8448"/>
                </a:cubicBezTo>
                <a:cubicBezTo>
                  <a:pt x="24423" y="8468"/>
                  <a:pt x="24458" y="8503"/>
                  <a:pt x="24477" y="8503"/>
                </a:cubicBezTo>
                <a:cubicBezTo>
                  <a:pt x="24502" y="8502"/>
                  <a:pt x="24526" y="8473"/>
                  <a:pt x="24574" y="8441"/>
                </a:cubicBezTo>
                <a:cubicBezTo>
                  <a:pt x="24523" y="8413"/>
                  <a:pt x="24496" y="8387"/>
                  <a:pt x="24472" y="8388"/>
                </a:cubicBezTo>
                <a:close/>
                <a:moveTo>
                  <a:pt x="24294" y="8453"/>
                </a:moveTo>
                <a:cubicBezTo>
                  <a:pt x="24303" y="8415"/>
                  <a:pt x="24278" y="8382"/>
                  <a:pt x="24238" y="8387"/>
                </a:cubicBezTo>
                <a:cubicBezTo>
                  <a:pt x="24215" y="8390"/>
                  <a:pt x="24179" y="8419"/>
                  <a:pt x="24178" y="8438"/>
                </a:cubicBezTo>
                <a:cubicBezTo>
                  <a:pt x="24177" y="8463"/>
                  <a:pt x="24204" y="8489"/>
                  <a:pt x="24229" y="8534"/>
                </a:cubicBezTo>
                <a:cubicBezTo>
                  <a:pt x="24262" y="8495"/>
                  <a:pt x="24289" y="8476"/>
                  <a:pt x="24294" y="8453"/>
                </a:cubicBezTo>
                <a:close/>
                <a:moveTo>
                  <a:pt x="23998" y="8386"/>
                </a:moveTo>
                <a:cubicBezTo>
                  <a:pt x="23960" y="8378"/>
                  <a:pt x="23927" y="8403"/>
                  <a:pt x="23933" y="8444"/>
                </a:cubicBezTo>
                <a:cubicBezTo>
                  <a:pt x="23937" y="8467"/>
                  <a:pt x="23966" y="8502"/>
                  <a:pt x="23985" y="8502"/>
                </a:cubicBezTo>
                <a:cubicBezTo>
                  <a:pt x="24010" y="8503"/>
                  <a:pt x="24036" y="8476"/>
                  <a:pt x="24081" y="8450"/>
                </a:cubicBezTo>
                <a:cubicBezTo>
                  <a:pt x="24041" y="8418"/>
                  <a:pt x="24022" y="8391"/>
                  <a:pt x="23998" y="8386"/>
                </a:cubicBezTo>
                <a:close/>
                <a:moveTo>
                  <a:pt x="23680" y="8439"/>
                </a:moveTo>
                <a:cubicBezTo>
                  <a:pt x="23680" y="8462"/>
                  <a:pt x="23706" y="8493"/>
                  <a:pt x="23728" y="8504"/>
                </a:cubicBezTo>
                <a:cubicBezTo>
                  <a:pt x="23758" y="8518"/>
                  <a:pt x="23802" y="8480"/>
                  <a:pt x="23795" y="8446"/>
                </a:cubicBezTo>
                <a:cubicBezTo>
                  <a:pt x="23790" y="8421"/>
                  <a:pt x="23767" y="8400"/>
                  <a:pt x="23741" y="8359"/>
                </a:cubicBezTo>
                <a:cubicBezTo>
                  <a:pt x="23711" y="8397"/>
                  <a:pt x="23679" y="8418"/>
                  <a:pt x="23680" y="8439"/>
                </a:cubicBezTo>
                <a:close/>
                <a:moveTo>
                  <a:pt x="23493" y="8389"/>
                </a:moveTo>
                <a:cubicBezTo>
                  <a:pt x="23470" y="8391"/>
                  <a:pt x="23442" y="8419"/>
                  <a:pt x="23433" y="8443"/>
                </a:cubicBezTo>
                <a:cubicBezTo>
                  <a:pt x="23422" y="8475"/>
                  <a:pt x="23463" y="8515"/>
                  <a:pt x="23496" y="8504"/>
                </a:cubicBezTo>
                <a:cubicBezTo>
                  <a:pt x="23521" y="8496"/>
                  <a:pt x="23540" y="8472"/>
                  <a:pt x="23578" y="8442"/>
                </a:cubicBezTo>
                <a:cubicBezTo>
                  <a:pt x="23538" y="8415"/>
                  <a:pt x="23514" y="8386"/>
                  <a:pt x="23493" y="8389"/>
                </a:cubicBezTo>
                <a:close/>
                <a:moveTo>
                  <a:pt x="23307" y="8448"/>
                </a:moveTo>
                <a:cubicBezTo>
                  <a:pt x="23317" y="8414"/>
                  <a:pt x="23276" y="8375"/>
                  <a:pt x="23243" y="8388"/>
                </a:cubicBezTo>
                <a:cubicBezTo>
                  <a:pt x="23220" y="8396"/>
                  <a:pt x="23193" y="8426"/>
                  <a:pt x="23191" y="8448"/>
                </a:cubicBezTo>
                <a:cubicBezTo>
                  <a:pt x="23190" y="8470"/>
                  <a:pt x="23220" y="8493"/>
                  <a:pt x="23248" y="8532"/>
                </a:cubicBezTo>
                <a:cubicBezTo>
                  <a:pt x="23276" y="8493"/>
                  <a:pt x="23300" y="8473"/>
                  <a:pt x="23307" y="8448"/>
                </a:cubicBezTo>
                <a:close/>
                <a:moveTo>
                  <a:pt x="23010" y="8389"/>
                </a:moveTo>
                <a:cubicBezTo>
                  <a:pt x="22988" y="8389"/>
                  <a:pt x="22956" y="8415"/>
                  <a:pt x="22946" y="8437"/>
                </a:cubicBezTo>
                <a:cubicBezTo>
                  <a:pt x="22931" y="8467"/>
                  <a:pt x="22969" y="8511"/>
                  <a:pt x="23003" y="8504"/>
                </a:cubicBezTo>
                <a:cubicBezTo>
                  <a:pt x="23028" y="8499"/>
                  <a:pt x="23049" y="8476"/>
                  <a:pt x="23090" y="8450"/>
                </a:cubicBezTo>
                <a:cubicBezTo>
                  <a:pt x="23053" y="8420"/>
                  <a:pt x="23031" y="8389"/>
                  <a:pt x="23010" y="8389"/>
                </a:cubicBezTo>
                <a:close/>
                <a:moveTo>
                  <a:pt x="6296" y="8435"/>
                </a:moveTo>
                <a:cubicBezTo>
                  <a:pt x="6294" y="8417"/>
                  <a:pt x="6257" y="8389"/>
                  <a:pt x="6234" y="8387"/>
                </a:cubicBezTo>
                <a:cubicBezTo>
                  <a:pt x="6194" y="8384"/>
                  <a:pt x="6170" y="8417"/>
                  <a:pt x="6181" y="8455"/>
                </a:cubicBezTo>
                <a:cubicBezTo>
                  <a:pt x="6187" y="8479"/>
                  <a:pt x="6215" y="8496"/>
                  <a:pt x="6248" y="8533"/>
                </a:cubicBezTo>
                <a:cubicBezTo>
                  <a:pt x="6272" y="8488"/>
                  <a:pt x="6298" y="8460"/>
                  <a:pt x="6296" y="8435"/>
                </a:cubicBezTo>
                <a:close/>
                <a:moveTo>
                  <a:pt x="6054" y="8454"/>
                </a:moveTo>
                <a:cubicBezTo>
                  <a:pt x="6064" y="8416"/>
                  <a:pt x="6039" y="8382"/>
                  <a:pt x="5999" y="8386"/>
                </a:cubicBezTo>
                <a:cubicBezTo>
                  <a:pt x="5975" y="8388"/>
                  <a:pt x="5938" y="8417"/>
                  <a:pt x="5937" y="8436"/>
                </a:cubicBezTo>
                <a:cubicBezTo>
                  <a:pt x="5935" y="8461"/>
                  <a:pt x="5962" y="8489"/>
                  <a:pt x="5986" y="8535"/>
                </a:cubicBezTo>
                <a:cubicBezTo>
                  <a:pt x="6020" y="8496"/>
                  <a:pt x="6048" y="8478"/>
                  <a:pt x="6054" y="8454"/>
                </a:cubicBezTo>
                <a:close/>
                <a:moveTo>
                  <a:pt x="5808" y="8435"/>
                </a:moveTo>
                <a:cubicBezTo>
                  <a:pt x="5807" y="8416"/>
                  <a:pt x="5769" y="8388"/>
                  <a:pt x="5746" y="8386"/>
                </a:cubicBezTo>
                <a:cubicBezTo>
                  <a:pt x="5705" y="8383"/>
                  <a:pt x="5681" y="8417"/>
                  <a:pt x="5692" y="8455"/>
                </a:cubicBezTo>
                <a:cubicBezTo>
                  <a:pt x="5698" y="8479"/>
                  <a:pt x="5727" y="8497"/>
                  <a:pt x="5761" y="8535"/>
                </a:cubicBezTo>
                <a:cubicBezTo>
                  <a:pt x="5785" y="8488"/>
                  <a:pt x="5811" y="8460"/>
                  <a:pt x="5808" y="8435"/>
                </a:cubicBezTo>
                <a:close/>
                <a:moveTo>
                  <a:pt x="26758" y="8197"/>
                </a:moveTo>
                <a:cubicBezTo>
                  <a:pt x="26758" y="8178"/>
                  <a:pt x="26726" y="8147"/>
                  <a:pt x="26703" y="8141"/>
                </a:cubicBezTo>
                <a:cubicBezTo>
                  <a:pt x="26664" y="8132"/>
                  <a:pt x="26633" y="8160"/>
                  <a:pt x="26638" y="8199"/>
                </a:cubicBezTo>
                <a:cubicBezTo>
                  <a:pt x="26642" y="8225"/>
                  <a:pt x="26670" y="8248"/>
                  <a:pt x="26700" y="8292"/>
                </a:cubicBezTo>
                <a:cubicBezTo>
                  <a:pt x="26729" y="8248"/>
                  <a:pt x="26757" y="8223"/>
                  <a:pt x="26758" y="8197"/>
                </a:cubicBezTo>
                <a:close/>
                <a:moveTo>
                  <a:pt x="24726" y="8142"/>
                </a:moveTo>
                <a:cubicBezTo>
                  <a:pt x="24686" y="8136"/>
                  <a:pt x="24661" y="8163"/>
                  <a:pt x="24663" y="8204"/>
                </a:cubicBezTo>
                <a:cubicBezTo>
                  <a:pt x="24664" y="8245"/>
                  <a:pt x="24693" y="8269"/>
                  <a:pt x="24731" y="8259"/>
                </a:cubicBezTo>
                <a:cubicBezTo>
                  <a:pt x="24755" y="8254"/>
                  <a:pt x="24773" y="8227"/>
                  <a:pt x="24808" y="8197"/>
                </a:cubicBezTo>
                <a:cubicBezTo>
                  <a:pt x="24771" y="8171"/>
                  <a:pt x="24750" y="8146"/>
                  <a:pt x="24726" y="8142"/>
                </a:cubicBezTo>
                <a:close/>
                <a:moveTo>
                  <a:pt x="24539" y="8198"/>
                </a:moveTo>
                <a:cubicBezTo>
                  <a:pt x="24545" y="8164"/>
                  <a:pt x="24500" y="8127"/>
                  <a:pt x="24470" y="8143"/>
                </a:cubicBezTo>
                <a:cubicBezTo>
                  <a:pt x="24448" y="8155"/>
                  <a:pt x="24423" y="8187"/>
                  <a:pt x="24423" y="8209"/>
                </a:cubicBezTo>
                <a:cubicBezTo>
                  <a:pt x="24424" y="8230"/>
                  <a:pt x="24456" y="8251"/>
                  <a:pt x="24487" y="8287"/>
                </a:cubicBezTo>
                <a:cubicBezTo>
                  <a:pt x="24512" y="8246"/>
                  <a:pt x="24534" y="8223"/>
                  <a:pt x="24539" y="8198"/>
                </a:cubicBezTo>
                <a:close/>
                <a:moveTo>
                  <a:pt x="23991" y="8144"/>
                </a:moveTo>
                <a:cubicBezTo>
                  <a:pt x="23972" y="8142"/>
                  <a:pt x="23936" y="8176"/>
                  <a:pt x="23934" y="8196"/>
                </a:cubicBezTo>
                <a:cubicBezTo>
                  <a:pt x="23933" y="8216"/>
                  <a:pt x="23962" y="8255"/>
                  <a:pt x="23981" y="8257"/>
                </a:cubicBezTo>
                <a:cubicBezTo>
                  <a:pt x="24006" y="8260"/>
                  <a:pt x="24034" y="8235"/>
                  <a:pt x="24085" y="8209"/>
                </a:cubicBezTo>
                <a:cubicBezTo>
                  <a:pt x="24039" y="8175"/>
                  <a:pt x="24016" y="8145"/>
                  <a:pt x="23991" y="8144"/>
                </a:cubicBezTo>
                <a:close/>
                <a:moveTo>
                  <a:pt x="23743" y="8142"/>
                </a:moveTo>
                <a:cubicBezTo>
                  <a:pt x="23711" y="8130"/>
                  <a:pt x="23668" y="8168"/>
                  <a:pt x="23678" y="8201"/>
                </a:cubicBezTo>
                <a:cubicBezTo>
                  <a:pt x="23685" y="8225"/>
                  <a:pt x="23713" y="8255"/>
                  <a:pt x="23735" y="8258"/>
                </a:cubicBezTo>
                <a:cubicBezTo>
                  <a:pt x="23756" y="8260"/>
                  <a:pt x="23781" y="8233"/>
                  <a:pt x="23822" y="8208"/>
                </a:cubicBezTo>
                <a:cubicBezTo>
                  <a:pt x="23785" y="8176"/>
                  <a:pt x="23767" y="8151"/>
                  <a:pt x="23743" y="8142"/>
                </a:cubicBezTo>
                <a:close/>
                <a:moveTo>
                  <a:pt x="23433" y="8201"/>
                </a:moveTo>
                <a:cubicBezTo>
                  <a:pt x="23425" y="8234"/>
                  <a:pt x="23467" y="8272"/>
                  <a:pt x="23499" y="8259"/>
                </a:cubicBezTo>
                <a:cubicBezTo>
                  <a:pt x="23521" y="8249"/>
                  <a:pt x="23548" y="8218"/>
                  <a:pt x="23549" y="8196"/>
                </a:cubicBezTo>
                <a:cubicBezTo>
                  <a:pt x="23549" y="8175"/>
                  <a:pt x="23518" y="8153"/>
                  <a:pt x="23489" y="8115"/>
                </a:cubicBezTo>
                <a:cubicBezTo>
                  <a:pt x="23462" y="8154"/>
                  <a:pt x="23439" y="8175"/>
                  <a:pt x="23433" y="8201"/>
                </a:cubicBezTo>
                <a:close/>
                <a:moveTo>
                  <a:pt x="23256" y="8142"/>
                </a:moveTo>
                <a:cubicBezTo>
                  <a:pt x="23224" y="8130"/>
                  <a:pt x="23180" y="8168"/>
                  <a:pt x="23190" y="8201"/>
                </a:cubicBezTo>
                <a:cubicBezTo>
                  <a:pt x="23197" y="8224"/>
                  <a:pt x="23225" y="8254"/>
                  <a:pt x="23246" y="8258"/>
                </a:cubicBezTo>
                <a:cubicBezTo>
                  <a:pt x="23267" y="8261"/>
                  <a:pt x="23293" y="8233"/>
                  <a:pt x="23334" y="8209"/>
                </a:cubicBezTo>
                <a:cubicBezTo>
                  <a:pt x="23298" y="8177"/>
                  <a:pt x="23280" y="8151"/>
                  <a:pt x="23256" y="8142"/>
                </a:cubicBezTo>
                <a:close/>
                <a:moveTo>
                  <a:pt x="25219" y="6424"/>
                </a:moveTo>
                <a:cubicBezTo>
                  <a:pt x="25200" y="6424"/>
                  <a:pt x="25166" y="6460"/>
                  <a:pt x="25165" y="6480"/>
                </a:cubicBezTo>
                <a:cubicBezTo>
                  <a:pt x="25165" y="6501"/>
                  <a:pt x="25197" y="6538"/>
                  <a:pt x="25216" y="6539"/>
                </a:cubicBezTo>
                <a:cubicBezTo>
                  <a:pt x="25241" y="6540"/>
                  <a:pt x="25268" y="6513"/>
                  <a:pt x="25318" y="6484"/>
                </a:cubicBezTo>
                <a:cubicBezTo>
                  <a:pt x="25270" y="6453"/>
                  <a:pt x="25244" y="6424"/>
                  <a:pt x="25219" y="6424"/>
                </a:cubicBezTo>
                <a:close/>
                <a:moveTo>
                  <a:pt x="24910" y="6488"/>
                </a:moveTo>
                <a:cubicBezTo>
                  <a:pt x="24911" y="6507"/>
                  <a:pt x="24948" y="6540"/>
                  <a:pt x="24968" y="6539"/>
                </a:cubicBezTo>
                <a:cubicBezTo>
                  <a:pt x="24989" y="6539"/>
                  <a:pt x="25025" y="6506"/>
                  <a:pt x="25025" y="6487"/>
                </a:cubicBezTo>
                <a:cubicBezTo>
                  <a:pt x="25026" y="6461"/>
                  <a:pt x="24997" y="6436"/>
                  <a:pt x="24967" y="6387"/>
                </a:cubicBezTo>
                <a:cubicBezTo>
                  <a:pt x="24937" y="6436"/>
                  <a:pt x="24909" y="6463"/>
                  <a:pt x="24910" y="6488"/>
                </a:cubicBezTo>
                <a:close/>
                <a:moveTo>
                  <a:pt x="24783" y="6483"/>
                </a:moveTo>
                <a:cubicBezTo>
                  <a:pt x="24788" y="6444"/>
                  <a:pt x="24760" y="6414"/>
                  <a:pt x="24720" y="6422"/>
                </a:cubicBezTo>
                <a:cubicBezTo>
                  <a:pt x="24698" y="6427"/>
                  <a:pt x="24665" y="6460"/>
                  <a:pt x="24665" y="6479"/>
                </a:cubicBezTo>
                <a:cubicBezTo>
                  <a:pt x="24666" y="6504"/>
                  <a:pt x="24696" y="6528"/>
                  <a:pt x="24726" y="6571"/>
                </a:cubicBezTo>
                <a:cubicBezTo>
                  <a:pt x="24755" y="6529"/>
                  <a:pt x="24780" y="6508"/>
                  <a:pt x="24783" y="6483"/>
                </a:cubicBezTo>
                <a:close/>
                <a:moveTo>
                  <a:pt x="23679" y="6488"/>
                </a:moveTo>
                <a:cubicBezTo>
                  <a:pt x="23680" y="6507"/>
                  <a:pt x="23716" y="6539"/>
                  <a:pt x="23737" y="6539"/>
                </a:cubicBezTo>
                <a:cubicBezTo>
                  <a:pt x="23757" y="6538"/>
                  <a:pt x="23793" y="6505"/>
                  <a:pt x="23793" y="6486"/>
                </a:cubicBezTo>
                <a:cubicBezTo>
                  <a:pt x="23794" y="6461"/>
                  <a:pt x="23766" y="6436"/>
                  <a:pt x="23735" y="6388"/>
                </a:cubicBezTo>
                <a:cubicBezTo>
                  <a:pt x="23706" y="6437"/>
                  <a:pt x="23678" y="6463"/>
                  <a:pt x="23679" y="6488"/>
                </a:cubicBezTo>
                <a:close/>
                <a:moveTo>
                  <a:pt x="23495" y="6423"/>
                </a:moveTo>
                <a:cubicBezTo>
                  <a:pt x="23461" y="6413"/>
                  <a:pt x="23421" y="6454"/>
                  <a:pt x="23433" y="6486"/>
                </a:cubicBezTo>
                <a:cubicBezTo>
                  <a:pt x="23443" y="6509"/>
                  <a:pt x="23472" y="6536"/>
                  <a:pt x="23494" y="6538"/>
                </a:cubicBezTo>
                <a:cubicBezTo>
                  <a:pt x="23515" y="6540"/>
                  <a:pt x="23539" y="6510"/>
                  <a:pt x="23578" y="6483"/>
                </a:cubicBezTo>
                <a:cubicBezTo>
                  <a:pt x="23539" y="6454"/>
                  <a:pt x="23519" y="6430"/>
                  <a:pt x="23495" y="6423"/>
                </a:cubicBezTo>
                <a:close/>
                <a:moveTo>
                  <a:pt x="23246" y="6423"/>
                </a:moveTo>
                <a:cubicBezTo>
                  <a:pt x="23211" y="6416"/>
                  <a:pt x="23176" y="6460"/>
                  <a:pt x="23191" y="6491"/>
                </a:cubicBezTo>
                <a:cubicBezTo>
                  <a:pt x="23202" y="6513"/>
                  <a:pt x="23234" y="6539"/>
                  <a:pt x="23256" y="6538"/>
                </a:cubicBezTo>
                <a:cubicBezTo>
                  <a:pt x="23277" y="6538"/>
                  <a:pt x="23298" y="6506"/>
                  <a:pt x="23334" y="6475"/>
                </a:cubicBezTo>
                <a:cubicBezTo>
                  <a:pt x="23293" y="6450"/>
                  <a:pt x="23271" y="6427"/>
                  <a:pt x="23246" y="6423"/>
                </a:cubicBezTo>
                <a:close/>
                <a:moveTo>
                  <a:pt x="23007" y="6423"/>
                </a:moveTo>
                <a:cubicBezTo>
                  <a:pt x="22973" y="6413"/>
                  <a:pt x="22933" y="6454"/>
                  <a:pt x="22945" y="6486"/>
                </a:cubicBezTo>
                <a:cubicBezTo>
                  <a:pt x="22955" y="6509"/>
                  <a:pt x="22984" y="6536"/>
                  <a:pt x="23006" y="6538"/>
                </a:cubicBezTo>
                <a:cubicBezTo>
                  <a:pt x="23027" y="6540"/>
                  <a:pt x="23051" y="6510"/>
                  <a:pt x="23090" y="6483"/>
                </a:cubicBezTo>
                <a:cubicBezTo>
                  <a:pt x="23051" y="6454"/>
                  <a:pt x="23031" y="6430"/>
                  <a:pt x="23007" y="6423"/>
                </a:cubicBezTo>
                <a:close/>
                <a:moveTo>
                  <a:pt x="22763" y="6422"/>
                </a:moveTo>
                <a:cubicBezTo>
                  <a:pt x="22729" y="6413"/>
                  <a:pt x="22690" y="6454"/>
                  <a:pt x="22702" y="6486"/>
                </a:cubicBezTo>
                <a:cubicBezTo>
                  <a:pt x="22711" y="6509"/>
                  <a:pt x="22741" y="6537"/>
                  <a:pt x="22763" y="6538"/>
                </a:cubicBezTo>
                <a:cubicBezTo>
                  <a:pt x="22784" y="6540"/>
                  <a:pt x="22808" y="6510"/>
                  <a:pt x="22847" y="6482"/>
                </a:cubicBezTo>
                <a:cubicBezTo>
                  <a:pt x="22808" y="6453"/>
                  <a:pt x="22788" y="6429"/>
                  <a:pt x="22763" y="6422"/>
                </a:cubicBezTo>
                <a:close/>
                <a:moveTo>
                  <a:pt x="8644" y="6462"/>
                </a:moveTo>
                <a:cubicBezTo>
                  <a:pt x="8635" y="6500"/>
                  <a:pt x="8660" y="6533"/>
                  <a:pt x="8699" y="6528"/>
                </a:cubicBezTo>
                <a:cubicBezTo>
                  <a:pt x="8722" y="6526"/>
                  <a:pt x="8758" y="6497"/>
                  <a:pt x="8759" y="6478"/>
                </a:cubicBezTo>
                <a:cubicBezTo>
                  <a:pt x="8760" y="6453"/>
                  <a:pt x="8733" y="6427"/>
                  <a:pt x="8708" y="6383"/>
                </a:cubicBezTo>
                <a:cubicBezTo>
                  <a:pt x="8676" y="6421"/>
                  <a:pt x="8649" y="6439"/>
                  <a:pt x="8644" y="6462"/>
                </a:cubicBezTo>
                <a:close/>
                <a:moveTo>
                  <a:pt x="8514" y="6462"/>
                </a:moveTo>
                <a:cubicBezTo>
                  <a:pt x="8513" y="6443"/>
                  <a:pt x="8475" y="6412"/>
                  <a:pt x="8455" y="6413"/>
                </a:cubicBezTo>
                <a:cubicBezTo>
                  <a:pt x="8435" y="6414"/>
                  <a:pt x="8400" y="6448"/>
                  <a:pt x="8401" y="6467"/>
                </a:cubicBezTo>
                <a:cubicBezTo>
                  <a:pt x="8401" y="6492"/>
                  <a:pt x="8430" y="6516"/>
                  <a:pt x="8462" y="6563"/>
                </a:cubicBezTo>
                <a:cubicBezTo>
                  <a:pt x="8489" y="6514"/>
                  <a:pt x="8516" y="6487"/>
                  <a:pt x="8514" y="6462"/>
                </a:cubicBezTo>
                <a:close/>
                <a:moveTo>
                  <a:pt x="31380" y="16531"/>
                </a:moveTo>
                <a:cubicBezTo>
                  <a:pt x="31360" y="16530"/>
                  <a:pt x="31324" y="16564"/>
                  <a:pt x="31322" y="16585"/>
                </a:cubicBezTo>
                <a:cubicBezTo>
                  <a:pt x="31321" y="16606"/>
                  <a:pt x="31351" y="16645"/>
                  <a:pt x="31371" y="16647"/>
                </a:cubicBezTo>
                <a:cubicBezTo>
                  <a:pt x="31396" y="16650"/>
                  <a:pt x="31424" y="16623"/>
                  <a:pt x="31476" y="16597"/>
                </a:cubicBezTo>
                <a:cubicBezTo>
                  <a:pt x="31429" y="16563"/>
                  <a:pt x="31405" y="16532"/>
                  <a:pt x="31380" y="16531"/>
                </a:cubicBezTo>
                <a:close/>
                <a:moveTo>
                  <a:pt x="35136" y="16592"/>
                </a:moveTo>
                <a:cubicBezTo>
                  <a:pt x="35142" y="16552"/>
                  <a:pt x="35114" y="16526"/>
                  <a:pt x="35072" y="16528"/>
                </a:cubicBezTo>
                <a:cubicBezTo>
                  <a:pt x="35030" y="16530"/>
                  <a:pt x="35007" y="16559"/>
                  <a:pt x="35016" y="16598"/>
                </a:cubicBezTo>
                <a:cubicBezTo>
                  <a:pt x="35022" y="16622"/>
                  <a:pt x="35050" y="16640"/>
                  <a:pt x="35080" y="16676"/>
                </a:cubicBezTo>
                <a:cubicBezTo>
                  <a:pt x="35106" y="16638"/>
                  <a:pt x="35132" y="16616"/>
                  <a:pt x="35136" y="16592"/>
                </a:cubicBezTo>
                <a:close/>
                <a:moveTo>
                  <a:pt x="9931" y="16765"/>
                </a:moveTo>
                <a:cubicBezTo>
                  <a:pt x="9912" y="16764"/>
                  <a:pt x="9878" y="16799"/>
                  <a:pt x="9877" y="16819"/>
                </a:cubicBezTo>
                <a:cubicBezTo>
                  <a:pt x="9876" y="16839"/>
                  <a:pt x="9906" y="16877"/>
                  <a:pt x="9925" y="16878"/>
                </a:cubicBezTo>
                <a:cubicBezTo>
                  <a:pt x="9950" y="16880"/>
                  <a:pt x="9977" y="16854"/>
                  <a:pt x="10027" y="16826"/>
                </a:cubicBezTo>
                <a:cubicBezTo>
                  <a:pt x="9980" y="16794"/>
                  <a:pt x="9956" y="16765"/>
                  <a:pt x="9931" y="16765"/>
                </a:cubicBezTo>
                <a:close/>
                <a:moveTo>
                  <a:pt x="10171" y="16764"/>
                </a:moveTo>
                <a:cubicBezTo>
                  <a:pt x="10153" y="16765"/>
                  <a:pt x="10122" y="16800"/>
                  <a:pt x="10119" y="16822"/>
                </a:cubicBezTo>
                <a:cubicBezTo>
                  <a:pt x="10113" y="16861"/>
                  <a:pt x="10144" y="16888"/>
                  <a:pt x="10183" y="16880"/>
                </a:cubicBezTo>
                <a:cubicBezTo>
                  <a:pt x="10206" y="16875"/>
                  <a:pt x="10226" y="16849"/>
                  <a:pt x="10265" y="16819"/>
                </a:cubicBezTo>
                <a:cubicBezTo>
                  <a:pt x="10222" y="16792"/>
                  <a:pt x="10196" y="16764"/>
                  <a:pt x="10171" y="16764"/>
                </a:cubicBezTo>
                <a:close/>
                <a:moveTo>
                  <a:pt x="34890" y="16833"/>
                </a:moveTo>
                <a:cubicBezTo>
                  <a:pt x="34892" y="16813"/>
                  <a:pt x="34861" y="16780"/>
                  <a:pt x="34839" y="16774"/>
                </a:cubicBezTo>
                <a:cubicBezTo>
                  <a:pt x="34802" y="16763"/>
                  <a:pt x="34768" y="16789"/>
                  <a:pt x="34771" y="16828"/>
                </a:cubicBezTo>
                <a:cubicBezTo>
                  <a:pt x="34773" y="16855"/>
                  <a:pt x="34799" y="16879"/>
                  <a:pt x="34827" y="16926"/>
                </a:cubicBezTo>
                <a:cubicBezTo>
                  <a:pt x="34859" y="16882"/>
                  <a:pt x="34889" y="16858"/>
                  <a:pt x="34890" y="16833"/>
                </a:cubicBezTo>
                <a:close/>
                <a:moveTo>
                  <a:pt x="8210" y="6413"/>
                </a:moveTo>
                <a:cubicBezTo>
                  <a:pt x="8191" y="6413"/>
                  <a:pt x="8158" y="6449"/>
                  <a:pt x="8157" y="6469"/>
                </a:cubicBezTo>
                <a:cubicBezTo>
                  <a:pt x="8157" y="6489"/>
                  <a:pt x="8189" y="6526"/>
                  <a:pt x="8207" y="6527"/>
                </a:cubicBezTo>
                <a:cubicBezTo>
                  <a:pt x="8232" y="6528"/>
                  <a:pt x="8258" y="6501"/>
                  <a:pt x="8307" y="6472"/>
                </a:cubicBezTo>
                <a:cubicBezTo>
                  <a:pt x="8259" y="6442"/>
                  <a:pt x="8235" y="6414"/>
                  <a:pt x="8210" y="6413"/>
                </a:cubicBezTo>
                <a:close/>
                <a:moveTo>
                  <a:pt x="7912" y="6477"/>
                </a:moveTo>
                <a:cubicBezTo>
                  <a:pt x="7913" y="6496"/>
                  <a:pt x="7948" y="6526"/>
                  <a:pt x="7972" y="6529"/>
                </a:cubicBezTo>
                <a:cubicBezTo>
                  <a:pt x="8012" y="6535"/>
                  <a:pt x="8037" y="6502"/>
                  <a:pt x="8029" y="6464"/>
                </a:cubicBezTo>
                <a:cubicBezTo>
                  <a:pt x="8024" y="6440"/>
                  <a:pt x="7997" y="6421"/>
                  <a:pt x="7966" y="6382"/>
                </a:cubicBezTo>
                <a:cubicBezTo>
                  <a:pt x="7939" y="6426"/>
                  <a:pt x="7911" y="6452"/>
                  <a:pt x="7912" y="6477"/>
                </a:cubicBezTo>
                <a:close/>
                <a:moveTo>
                  <a:pt x="7733" y="6528"/>
                </a:moveTo>
                <a:cubicBezTo>
                  <a:pt x="7752" y="6527"/>
                  <a:pt x="7782" y="6492"/>
                  <a:pt x="7785" y="6468"/>
                </a:cubicBezTo>
                <a:cubicBezTo>
                  <a:pt x="7790" y="6428"/>
                  <a:pt x="7758" y="6403"/>
                  <a:pt x="7719" y="6411"/>
                </a:cubicBezTo>
                <a:cubicBezTo>
                  <a:pt x="7696" y="6416"/>
                  <a:pt x="7676" y="6443"/>
                  <a:pt x="7637" y="6474"/>
                </a:cubicBezTo>
                <a:cubicBezTo>
                  <a:pt x="7682" y="6501"/>
                  <a:pt x="7708" y="6529"/>
                  <a:pt x="7733" y="6528"/>
                </a:cubicBezTo>
                <a:close/>
                <a:moveTo>
                  <a:pt x="7478" y="6528"/>
                </a:moveTo>
                <a:cubicBezTo>
                  <a:pt x="7496" y="6527"/>
                  <a:pt x="7526" y="6492"/>
                  <a:pt x="7529" y="6468"/>
                </a:cubicBezTo>
                <a:cubicBezTo>
                  <a:pt x="7535" y="6428"/>
                  <a:pt x="7502" y="6403"/>
                  <a:pt x="7464" y="6411"/>
                </a:cubicBezTo>
                <a:cubicBezTo>
                  <a:pt x="7440" y="6416"/>
                  <a:pt x="7421" y="6443"/>
                  <a:pt x="7382" y="6474"/>
                </a:cubicBezTo>
                <a:cubicBezTo>
                  <a:pt x="7426" y="6501"/>
                  <a:pt x="7452" y="6529"/>
                  <a:pt x="7478" y="6528"/>
                </a:cubicBezTo>
                <a:close/>
                <a:moveTo>
                  <a:pt x="7231" y="6411"/>
                </a:moveTo>
                <a:cubicBezTo>
                  <a:pt x="7191" y="6404"/>
                  <a:pt x="7160" y="6431"/>
                  <a:pt x="7167" y="6471"/>
                </a:cubicBezTo>
                <a:cubicBezTo>
                  <a:pt x="7171" y="6494"/>
                  <a:pt x="7202" y="6528"/>
                  <a:pt x="7221" y="6528"/>
                </a:cubicBezTo>
                <a:cubicBezTo>
                  <a:pt x="7247" y="6528"/>
                  <a:pt x="7272" y="6499"/>
                  <a:pt x="7315" y="6471"/>
                </a:cubicBezTo>
                <a:cubicBezTo>
                  <a:pt x="7275" y="6441"/>
                  <a:pt x="7255" y="6415"/>
                  <a:pt x="7231" y="6411"/>
                </a:cubicBezTo>
                <a:close/>
                <a:moveTo>
                  <a:pt x="6972" y="6413"/>
                </a:moveTo>
                <a:cubicBezTo>
                  <a:pt x="6952" y="6415"/>
                  <a:pt x="6922" y="6455"/>
                  <a:pt x="6924" y="6475"/>
                </a:cubicBezTo>
                <a:cubicBezTo>
                  <a:pt x="6926" y="6496"/>
                  <a:pt x="6963" y="6530"/>
                  <a:pt x="6982" y="6528"/>
                </a:cubicBezTo>
                <a:cubicBezTo>
                  <a:pt x="7007" y="6527"/>
                  <a:pt x="7031" y="6496"/>
                  <a:pt x="7077" y="6461"/>
                </a:cubicBezTo>
                <a:cubicBezTo>
                  <a:pt x="7025" y="6436"/>
                  <a:pt x="6997" y="6410"/>
                  <a:pt x="6972" y="6413"/>
                </a:cubicBezTo>
                <a:close/>
                <a:moveTo>
                  <a:pt x="6748" y="6411"/>
                </a:moveTo>
                <a:cubicBezTo>
                  <a:pt x="6710" y="6400"/>
                  <a:pt x="6676" y="6424"/>
                  <a:pt x="6679" y="6465"/>
                </a:cubicBezTo>
                <a:cubicBezTo>
                  <a:pt x="6681" y="6488"/>
                  <a:pt x="6709" y="6526"/>
                  <a:pt x="6728" y="6528"/>
                </a:cubicBezTo>
                <a:cubicBezTo>
                  <a:pt x="6753" y="6530"/>
                  <a:pt x="6781" y="6504"/>
                  <a:pt x="6827" y="6480"/>
                </a:cubicBezTo>
                <a:cubicBezTo>
                  <a:pt x="6790" y="6446"/>
                  <a:pt x="6772" y="6418"/>
                  <a:pt x="6748" y="6411"/>
                </a:cubicBezTo>
                <a:close/>
                <a:moveTo>
                  <a:pt x="8155" y="6726"/>
                </a:moveTo>
                <a:cubicBezTo>
                  <a:pt x="8151" y="6765"/>
                  <a:pt x="8181" y="6793"/>
                  <a:pt x="8219" y="6784"/>
                </a:cubicBezTo>
                <a:cubicBezTo>
                  <a:pt x="8241" y="6779"/>
                  <a:pt x="8273" y="6745"/>
                  <a:pt x="8271" y="6726"/>
                </a:cubicBezTo>
                <a:cubicBezTo>
                  <a:pt x="8269" y="6701"/>
                  <a:pt x="8239" y="6679"/>
                  <a:pt x="8208" y="6638"/>
                </a:cubicBezTo>
                <a:cubicBezTo>
                  <a:pt x="8182" y="6680"/>
                  <a:pt x="8158" y="6702"/>
                  <a:pt x="8155" y="6726"/>
                </a:cubicBezTo>
                <a:close/>
                <a:moveTo>
                  <a:pt x="35378" y="16084"/>
                </a:moveTo>
                <a:cubicBezTo>
                  <a:pt x="35377" y="16064"/>
                  <a:pt x="35344" y="16034"/>
                  <a:pt x="35321" y="16030"/>
                </a:cubicBezTo>
                <a:cubicBezTo>
                  <a:pt x="35283" y="16023"/>
                  <a:pt x="35252" y="16051"/>
                  <a:pt x="35259" y="16090"/>
                </a:cubicBezTo>
                <a:cubicBezTo>
                  <a:pt x="35264" y="16116"/>
                  <a:pt x="35292" y="16138"/>
                  <a:pt x="35325" y="16183"/>
                </a:cubicBezTo>
                <a:cubicBezTo>
                  <a:pt x="35352" y="16135"/>
                  <a:pt x="35379" y="16109"/>
                  <a:pt x="35378" y="16084"/>
                </a:cubicBezTo>
                <a:close/>
                <a:moveTo>
                  <a:pt x="7969" y="6667"/>
                </a:moveTo>
                <a:cubicBezTo>
                  <a:pt x="7930" y="6663"/>
                  <a:pt x="7902" y="6693"/>
                  <a:pt x="7911" y="6731"/>
                </a:cubicBezTo>
                <a:cubicBezTo>
                  <a:pt x="7917" y="6753"/>
                  <a:pt x="7951" y="6784"/>
                  <a:pt x="7969" y="6783"/>
                </a:cubicBezTo>
                <a:cubicBezTo>
                  <a:pt x="7994" y="6781"/>
                  <a:pt x="8017" y="6751"/>
                  <a:pt x="8057" y="6720"/>
                </a:cubicBezTo>
                <a:cubicBezTo>
                  <a:pt x="8015" y="6693"/>
                  <a:pt x="7993" y="6670"/>
                  <a:pt x="7969" y="6667"/>
                </a:cubicBezTo>
                <a:close/>
                <a:moveTo>
                  <a:pt x="7716" y="6669"/>
                </a:moveTo>
                <a:cubicBezTo>
                  <a:pt x="7697" y="6671"/>
                  <a:pt x="7667" y="6710"/>
                  <a:pt x="7668" y="6730"/>
                </a:cubicBezTo>
                <a:cubicBezTo>
                  <a:pt x="7670" y="6751"/>
                  <a:pt x="7706" y="6784"/>
                  <a:pt x="7725" y="6783"/>
                </a:cubicBezTo>
                <a:cubicBezTo>
                  <a:pt x="7750" y="6782"/>
                  <a:pt x="7774" y="6752"/>
                  <a:pt x="7820" y="6718"/>
                </a:cubicBezTo>
                <a:cubicBezTo>
                  <a:pt x="7769" y="6692"/>
                  <a:pt x="7741" y="6666"/>
                  <a:pt x="7716" y="6669"/>
                </a:cubicBezTo>
                <a:close/>
                <a:moveTo>
                  <a:pt x="7530" y="6714"/>
                </a:moveTo>
                <a:cubicBezTo>
                  <a:pt x="7535" y="6675"/>
                  <a:pt x="7506" y="6650"/>
                  <a:pt x="7466" y="6653"/>
                </a:cubicBezTo>
                <a:cubicBezTo>
                  <a:pt x="7425" y="6656"/>
                  <a:pt x="7401" y="6686"/>
                  <a:pt x="7412" y="6724"/>
                </a:cubicBezTo>
                <a:cubicBezTo>
                  <a:pt x="7418" y="6747"/>
                  <a:pt x="7446" y="6765"/>
                  <a:pt x="7477" y="6799"/>
                </a:cubicBezTo>
                <a:cubicBezTo>
                  <a:pt x="7502" y="6760"/>
                  <a:pt x="7527" y="6739"/>
                  <a:pt x="7530" y="6714"/>
                </a:cubicBezTo>
                <a:close/>
                <a:moveTo>
                  <a:pt x="7169" y="6721"/>
                </a:moveTo>
                <a:cubicBezTo>
                  <a:pt x="7170" y="6740"/>
                  <a:pt x="7205" y="6769"/>
                  <a:pt x="7228" y="6773"/>
                </a:cubicBezTo>
                <a:cubicBezTo>
                  <a:pt x="7269" y="6778"/>
                  <a:pt x="7294" y="6745"/>
                  <a:pt x="7286" y="6707"/>
                </a:cubicBezTo>
                <a:cubicBezTo>
                  <a:pt x="7280" y="6683"/>
                  <a:pt x="7253" y="6664"/>
                  <a:pt x="7221" y="6625"/>
                </a:cubicBezTo>
                <a:cubicBezTo>
                  <a:pt x="7195" y="6669"/>
                  <a:pt x="7168" y="6696"/>
                  <a:pt x="7169" y="6721"/>
                </a:cubicBezTo>
                <a:close/>
                <a:moveTo>
                  <a:pt x="7040" y="6705"/>
                </a:moveTo>
                <a:cubicBezTo>
                  <a:pt x="7039" y="6687"/>
                  <a:pt x="7002" y="6657"/>
                  <a:pt x="6979" y="6655"/>
                </a:cubicBezTo>
                <a:cubicBezTo>
                  <a:pt x="6939" y="6650"/>
                  <a:pt x="6914" y="6684"/>
                  <a:pt x="6923" y="6722"/>
                </a:cubicBezTo>
                <a:cubicBezTo>
                  <a:pt x="6929" y="6746"/>
                  <a:pt x="6957" y="6764"/>
                  <a:pt x="6989" y="6803"/>
                </a:cubicBezTo>
                <a:cubicBezTo>
                  <a:pt x="7014" y="6758"/>
                  <a:pt x="7042" y="6731"/>
                  <a:pt x="7040" y="6705"/>
                </a:cubicBezTo>
                <a:close/>
                <a:moveTo>
                  <a:pt x="6741" y="6654"/>
                </a:moveTo>
                <a:cubicBezTo>
                  <a:pt x="6701" y="6648"/>
                  <a:pt x="6675" y="6676"/>
                  <a:pt x="6677" y="6717"/>
                </a:cubicBezTo>
                <a:cubicBezTo>
                  <a:pt x="6679" y="6759"/>
                  <a:pt x="6708" y="6783"/>
                  <a:pt x="6746" y="6773"/>
                </a:cubicBezTo>
                <a:cubicBezTo>
                  <a:pt x="6770" y="6768"/>
                  <a:pt x="6789" y="6740"/>
                  <a:pt x="6824" y="6710"/>
                </a:cubicBezTo>
                <a:cubicBezTo>
                  <a:pt x="6786" y="6683"/>
                  <a:pt x="6765" y="6658"/>
                  <a:pt x="6741" y="6654"/>
                </a:cubicBezTo>
                <a:close/>
                <a:moveTo>
                  <a:pt x="6475" y="6656"/>
                </a:moveTo>
                <a:cubicBezTo>
                  <a:pt x="6457" y="6656"/>
                  <a:pt x="6427" y="6692"/>
                  <a:pt x="6423" y="6716"/>
                </a:cubicBezTo>
                <a:cubicBezTo>
                  <a:pt x="6418" y="6756"/>
                  <a:pt x="6450" y="6782"/>
                  <a:pt x="6489" y="6774"/>
                </a:cubicBezTo>
                <a:cubicBezTo>
                  <a:pt x="6513" y="6768"/>
                  <a:pt x="6533" y="6741"/>
                  <a:pt x="6572" y="6709"/>
                </a:cubicBezTo>
                <a:cubicBezTo>
                  <a:pt x="6528" y="6683"/>
                  <a:pt x="6501" y="6655"/>
                  <a:pt x="6475" y="6656"/>
                </a:cubicBezTo>
                <a:close/>
                <a:moveTo>
                  <a:pt x="6238" y="6656"/>
                </a:moveTo>
                <a:cubicBezTo>
                  <a:pt x="6218" y="6655"/>
                  <a:pt x="6182" y="6689"/>
                  <a:pt x="6180" y="6709"/>
                </a:cubicBezTo>
                <a:cubicBezTo>
                  <a:pt x="6179" y="6730"/>
                  <a:pt x="6209" y="6769"/>
                  <a:pt x="6229" y="6771"/>
                </a:cubicBezTo>
                <a:cubicBezTo>
                  <a:pt x="6254" y="6774"/>
                  <a:pt x="6282" y="6748"/>
                  <a:pt x="6333" y="6721"/>
                </a:cubicBezTo>
                <a:cubicBezTo>
                  <a:pt x="6287" y="6687"/>
                  <a:pt x="6263" y="6657"/>
                  <a:pt x="6238" y="6656"/>
                </a:cubicBezTo>
                <a:close/>
                <a:moveTo>
                  <a:pt x="5991" y="6654"/>
                </a:moveTo>
                <a:cubicBezTo>
                  <a:pt x="5952" y="6650"/>
                  <a:pt x="5925" y="6682"/>
                  <a:pt x="5935" y="6720"/>
                </a:cubicBezTo>
                <a:cubicBezTo>
                  <a:pt x="5941" y="6742"/>
                  <a:pt x="5973" y="6774"/>
                  <a:pt x="5993" y="6773"/>
                </a:cubicBezTo>
                <a:cubicBezTo>
                  <a:pt x="6018" y="6772"/>
                  <a:pt x="6042" y="6743"/>
                  <a:pt x="6086" y="6713"/>
                </a:cubicBezTo>
                <a:cubicBezTo>
                  <a:pt x="6041" y="6684"/>
                  <a:pt x="6017" y="6656"/>
                  <a:pt x="5991" y="6654"/>
                </a:cubicBezTo>
                <a:close/>
                <a:moveTo>
                  <a:pt x="5811" y="6711"/>
                </a:moveTo>
                <a:cubicBezTo>
                  <a:pt x="5816" y="6672"/>
                  <a:pt x="5784" y="6644"/>
                  <a:pt x="5746" y="6654"/>
                </a:cubicBezTo>
                <a:cubicBezTo>
                  <a:pt x="5723" y="6660"/>
                  <a:pt x="5691" y="6691"/>
                  <a:pt x="5692" y="6711"/>
                </a:cubicBezTo>
                <a:cubicBezTo>
                  <a:pt x="5692" y="6736"/>
                  <a:pt x="5721" y="6761"/>
                  <a:pt x="5751" y="6806"/>
                </a:cubicBezTo>
                <a:cubicBezTo>
                  <a:pt x="5780" y="6761"/>
                  <a:pt x="5808" y="6737"/>
                  <a:pt x="5811" y="6711"/>
                </a:cubicBezTo>
                <a:close/>
                <a:moveTo>
                  <a:pt x="5566" y="6706"/>
                </a:moveTo>
                <a:cubicBezTo>
                  <a:pt x="5565" y="6687"/>
                  <a:pt x="5530" y="6658"/>
                  <a:pt x="5506" y="6654"/>
                </a:cubicBezTo>
                <a:cubicBezTo>
                  <a:pt x="5468" y="6648"/>
                  <a:pt x="5438" y="6678"/>
                  <a:pt x="5447" y="6716"/>
                </a:cubicBezTo>
                <a:cubicBezTo>
                  <a:pt x="5452" y="6742"/>
                  <a:pt x="5481" y="6763"/>
                  <a:pt x="5515" y="6805"/>
                </a:cubicBezTo>
                <a:cubicBezTo>
                  <a:pt x="5541" y="6758"/>
                  <a:pt x="5567" y="6731"/>
                  <a:pt x="5566" y="6706"/>
                </a:cubicBezTo>
                <a:close/>
                <a:moveTo>
                  <a:pt x="4079" y="6716"/>
                </a:moveTo>
                <a:cubicBezTo>
                  <a:pt x="4084" y="6677"/>
                  <a:pt x="4056" y="6647"/>
                  <a:pt x="4017" y="6655"/>
                </a:cubicBezTo>
                <a:cubicBezTo>
                  <a:pt x="3994" y="6659"/>
                  <a:pt x="3961" y="6692"/>
                  <a:pt x="3962" y="6711"/>
                </a:cubicBezTo>
                <a:cubicBezTo>
                  <a:pt x="3964" y="6736"/>
                  <a:pt x="3993" y="6760"/>
                  <a:pt x="4023" y="6802"/>
                </a:cubicBezTo>
                <a:cubicBezTo>
                  <a:pt x="4051" y="6761"/>
                  <a:pt x="4076" y="6740"/>
                  <a:pt x="4079" y="6716"/>
                </a:cubicBezTo>
                <a:close/>
                <a:moveTo>
                  <a:pt x="32426" y="6491"/>
                </a:moveTo>
                <a:cubicBezTo>
                  <a:pt x="32437" y="6453"/>
                  <a:pt x="32413" y="6420"/>
                  <a:pt x="32373" y="6423"/>
                </a:cubicBezTo>
                <a:cubicBezTo>
                  <a:pt x="32350" y="6424"/>
                  <a:pt x="32313" y="6452"/>
                  <a:pt x="32311" y="6471"/>
                </a:cubicBezTo>
                <a:cubicBezTo>
                  <a:pt x="32309" y="6496"/>
                  <a:pt x="32335" y="6524"/>
                  <a:pt x="32359" y="6570"/>
                </a:cubicBezTo>
                <a:cubicBezTo>
                  <a:pt x="32392" y="6533"/>
                  <a:pt x="32420" y="6515"/>
                  <a:pt x="32426" y="6491"/>
                </a:cubicBezTo>
                <a:close/>
                <a:moveTo>
                  <a:pt x="32105" y="16274"/>
                </a:moveTo>
                <a:cubicBezTo>
                  <a:pt x="32067" y="16272"/>
                  <a:pt x="32041" y="16306"/>
                  <a:pt x="32053" y="16343"/>
                </a:cubicBezTo>
                <a:cubicBezTo>
                  <a:pt x="32060" y="16365"/>
                  <a:pt x="32094" y="16395"/>
                  <a:pt x="32114" y="16393"/>
                </a:cubicBezTo>
                <a:cubicBezTo>
                  <a:pt x="32139" y="16390"/>
                  <a:pt x="32162" y="16360"/>
                  <a:pt x="32203" y="16328"/>
                </a:cubicBezTo>
                <a:cubicBezTo>
                  <a:pt x="32158" y="16301"/>
                  <a:pt x="32132" y="16275"/>
                  <a:pt x="32105" y="16274"/>
                </a:cubicBezTo>
                <a:close/>
                <a:moveTo>
                  <a:pt x="33296" y="16332"/>
                </a:moveTo>
                <a:cubicBezTo>
                  <a:pt x="33294" y="16352"/>
                  <a:pt x="33324" y="16386"/>
                  <a:pt x="33346" y="16394"/>
                </a:cubicBezTo>
                <a:cubicBezTo>
                  <a:pt x="33383" y="16406"/>
                  <a:pt x="33418" y="16381"/>
                  <a:pt x="33416" y="16342"/>
                </a:cubicBezTo>
                <a:cubicBezTo>
                  <a:pt x="33415" y="16315"/>
                  <a:pt x="33389" y="16289"/>
                  <a:pt x="33363" y="16242"/>
                </a:cubicBezTo>
                <a:cubicBezTo>
                  <a:pt x="33330" y="16285"/>
                  <a:pt x="33299" y="16307"/>
                  <a:pt x="33296" y="16332"/>
                </a:cubicBezTo>
                <a:close/>
                <a:moveTo>
                  <a:pt x="26212" y="6423"/>
                </a:moveTo>
                <a:cubicBezTo>
                  <a:pt x="26192" y="6421"/>
                  <a:pt x="26158" y="6450"/>
                  <a:pt x="26151" y="6472"/>
                </a:cubicBezTo>
                <a:cubicBezTo>
                  <a:pt x="26138" y="6510"/>
                  <a:pt x="26166" y="6543"/>
                  <a:pt x="26203" y="6542"/>
                </a:cubicBezTo>
                <a:cubicBezTo>
                  <a:pt x="26230" y="6542"/>
                  <a:pt x="26255" y="6515"/>
                  <a:pt x="26302" y="6488"/>
                </a:cubicBezTo>
                <a:cubicBezTo>
                  <a:pt x="26259" y="6455"/>
                  <a:pt x="26237" y="6425"/>
                  <a:pt x="26212" y="6423"/>
                </a:cubicBezTo>
                <a:close/>
                <a:moveTo>
                  <a:pt x="25962" y="6422"/>
                </a:moveTo>
                <a:cubicBezTo>
                  <a:pt x="25923" y="6412"/>
                  <a:pt x="25895" y="6438"/>
                  <a:pt x="25893" y="6480"/>
                </a:cubicBezTo>
                <a:cubicBezTo>
                  <a:pt x="25892" y="6521"/>
                  <a:pt x="25919" y="6548"/>
                  <a:pt x="25958" y="6542"/>
                </a:cubicBezTo>
                <a:cubicBezTo>
                  <a:pt x="25983" y="6538"/>
                  <a:pt x="26004" y="6512"/>
                  <a:pt x="26042" y="6484"/>
                </a:cubicBezTo>
                <a:cubicBezTo>
                  <a:pt x="26005" y="6455"/>
                  <a:pt x="25986" y="6427"/>
                  <a:pt x="25962" y="6422"/>
                </a:cubicBezTo>
                <a:close/>
                <a:moveTo>
                  <a:pt x="25651" y="6473"/>
                </a:moveTo>
                <a:cubicBezTo>
                  <a:pt x="25641" y="6512"/>
                  <a:pt x="25667" y="6545"/>
                  <a:pt x="25707" y="6541"/>
                </a:cubicBezTo>
                <a:cubicBezTo>
                  <a:pt x="25731" y="6539"/>
                  <a:pt x="25768" y="6510"/>
                  <a:pt x="25769" y="6491"/>
                </a:cubicBezTo>
                <a:cubicBezTo>
                  <a:pt x="25771" y="6465"/>
                  <a:pt x="25744" y="6438"/>
                  <a:pt x="25719" y="6392"/>
                </a:cubicBezTo>
                <a:cubicBezTo>
                  <a:pt x="25685" y="6430"/>
                  <a:pt x="25657" y="6449"/>
                  <a:pt x="25651" y="6473"/>
                </a:cubicBezTo>
                <a:close/>
                <a:moveTo>
                  <a:pt x="25409" y="6491"/>
                </a:moveTo>
                <a:cubicBezTo>
                  <a:pt x="25410" y="6510"/>
                  <a:pt x="25447" y="6539"/>
                  <a:pt x="25471" y="6541"/>
                </a:cubicBezTo>
                <a:cubicBezTo>
                  <a:pt x="25511" y="6545"/>
                  <a:pt x="25537" y="6512"/>
                  <a:pt x="25527" y="6473"/>
                </a:cubicBezTo>
                <a:cubicBezTo>
                  <a:pt x="25521" y="6449"/>
                  <a:pt x="25493" y="6430"/>
                  <a:pt x="25459" y="6392"/>
                </a:cubicBezTo>
                <a:cubicBezTo>
                  <a:pt x="25434" y="6437"/>
                  <a:pt x="25407" y="6465"/>
                  <a:pt x="25409" y="6491"/>
                </a:cubicBezTo>
                <a:close/>
                <a:moveTo>
                  <a:pt x="25706" y="6168"/>
                </a:moveTo>
                <a:cubicBezTo>
                  <a:pt x="25686" y="6168"/>
                  <a:pt x="25653" y="6205"/>
                  <a:pt x="25653" y="6226"/>
                </a:cubicBezTo>
                <a:cubicBezTo>
                  <a:pt x="25653" y="6246"/>
                  <a:pt x="25686" y="6284"/>
                  <a:pt x="25705" y="6284"/>
                </a:cubicBezTo>
                <a:cubicBezTo>
                  <a:pt x="25731" y="6285"/>
                  <a:pt x="25757" y="6257"/>
                  <a:pt x="25807" y="6226"/>
                </a:cubicBezTo>
                <a:cubicBezTo>
                  <a:pt x="25757" y="6196"/>
                  <a:pt x="25731" y="6167"/>
                  <a:pt x="25706" y="6168"/>
                </a:cubicBezTo>
                <a:close/>
                <a:moveTo>
                  <a:pt x="25473" y="6166"/>
                </a:moveTo>
                <a:cubicBezTo>
                  <a:pt x="25433" y="6158"/>
                  <a:pt x="25406" y="6184"/>
                  <a:pt x="25405" y="6225"/>
                </a:cubicBezTo>
                <a:cubicBezTo>
                  <a:pt x="25405" y="6267"/>
                  <a:pt x="25432" y="6293"/>
                  <a:pt x="25472" y="6286"/>
                </a:cubicBezTo>
                <a:cubicBezTo>
                  <a:pt x="25496" y="6282"/>
                  <a:pt x="25516" y="6255"/>
                  <a:pt x="25554" y="6227"/>
                </a:cubicBezTo>
                <a:cubicBezTo>
                  <a:pt x="25517" y="6198"/>
                  <a:pt x="25497" y="6171"/>
                  <a:pt x="25473" y="6166"/>
                </a:cubicBezTo>
                <a:close/>
                <a:moveTo>
                  <a:pt x="25218" y="6168"/>
                </a:moveTo>
                <a:cubicBezTo>
                  <a:pt x="25198" y="6169"/>
                  <a:pt x="25165" y="6205"/>
                  <a:pt x="25165" y="6226"/>
                </a:cubicBezTo>
                <a:cubicBezTo>
                  <a:pt x="25165" y="6246"/>
                  <a:pt x="25198" y="6283"/>
                  <a:pt x="25217" y="6284"/>
                </a:cubicBezTo>
                <a:cubicBezTo>
                  <a:pt x="25243" y="6284"/>
                  <a:pt x="25269" y="6256"/>
                  <a:pt x="25318" y="6226"/>
                </a:cubicBezTo>
                <a:cubicBezTo>
                  <a:pt x="25269" y="6196"/>
                  <a:pt x="25243" y="6168"/>
                  <a:pt x="25218" y="6168"/>
                </a:cubicBezTo>
                <a:close/>
                <a:moveTo>
                  <a:pt x="24967" y="6168"/>
                </a:moveTo>
                <a:cubicBezTo>
                  <a:pt x="24947" y="6167"/>
                  <a:pt x="24911" y="6201"/>
                  <a:pt x="24910" y="6221"/>
                </a:cubicBezTo>
                <a:cubicBezTo>
                  <a:pt x="24908" y="6242"/>
                  <a:pt x="24938" y="6281"/>
                  <a:pt x="24958" y="6283"/>
                </a:cubicBezTo>
                <a:cubicBezTo>
                  <a:pt x="24983" y="6286"/>
                  <a:pt x="25010" y="6260"/>
                  <a:pt x="25062" y="6233"/>
                </a:cubicBezTo>
                <a:cubicBezTo>
                  <a:pt x="25015" y="6200"/>
                  <a:pt x="24992" y="6170"/>
                  <a:pt x="24967" y="6168"/>
                </a:cubicBezTo>
                <a:close/>
                <a:moveTo>
                  <a:pt x="24724" y="6166"/>
                </a:moveTo>
                <a:cubicBezTo>
                  <a:pt x="24684" y="6161"/>
                  <a:pt x="24659" y="6190"/>
                  <a:pt x="24662" y="6231"/>
                </a:cubicBezTo>
                <a:cubicBezTo>
                  <a:pt x="24666" y="6272"/>
                  <a:pt x="24695" y="6295"/>
                  <a:pt x="24733" y="6285"/>
                </a:cubicBezTo>
                <a:cubicBezTo>
                  <a:pt x="24757" y="6278"/>
                  <a:pt x="24775" y="6250"/>
                  <a:pt x="24809" y="6219"/>
                </a:cubicBezTo>
                <a:cubicBezTo>
                  <a:pt x="24770" y="6194"/>
                  <a:pt x="24748" y="6169"/>
                  <a:pt x="24724" y="6166"/>
                </a:cubicBezTo>
                <a:close/>
                <a:moveTo>
                  <a:pt x="23486" y="6168"/>
                </a:moveTo>
                <a:cubicBezTo>
                  <a:pt x="23467" y="6169"/>
                  <a:pt x="23437" y="6204"/>
                  <a:pt x="23433" y="6226"/>
                </a:cubicBezTo>
                <a:cubicBezTo>
                  <a:pt x="23427" y="6266"/>
                  <a:pt x="23458" y="6292"/>
                  <a:pt x="23497" y="6285"/>
                </a:cubicBezTo>
                <a:cubicBezTo>
                  <a:pt x="23521" y="6280"/>
                  <a:pt x="23541" y="6254"/>
                  <a:pt x="23580" y="6223"/>
                </a:cubicBezTo>
                <a:cubicBezTo>
                  <a:pt x="23536" y="6196"/>
                  <a:pt x="23511" y="6168"/>
                  <a:pt x="23486" y="6168"/>
                </a:cubicBezTo>
                <a:close/>
                <a:moveTo>
                  <a:pt x="23248" y="6167"/>
                </a:moveTo>
                <a:cubicBezTo>
                  <a:pt x="23214" y="6159"/>
                  <a:pt x="23176" y="6202"/>
                  <a:pt x="23190" y="6233"/>
                </a:cubicBezTo>
                <a:cubicBezTo>
                  <a:pt x="23201" y="6256"/>
                  <a:pt x="23232" y="6282"/>
                  <a:pt x="23254" y="6283"/>
                </a:cubicBezTo>
                <a:cubicBezTo>
                  <a:pt x="23275" y="6283"/>
                  <a:pt x="23297" y="6252"/>
                  <a:pt x="23334" y="6222"/>
                </a:cubicBezTo>
                <a:cubicBezTo>
                  <a:pt x="23294" y="6195"/>
                  <a:pt x="23273" y="6173"/>
                  <a:pt x="23248" y="6167"/>
                </a:cubicBezTo>
                <a:close/>
                <a:moveTo>
                  <a:pt x="23003" y="6167"/>
                </a:moveTo>
                <a:cubicBezTo>
                  <a:pt x="22970" y="6159"/>
                  <a:pt x="22931" y="6203"/>
                  <a:pt x="22946" y="6233"/>
                </a:cubicBezTo>
                <a:cubicBezTo>
                  <a:pt x="22956" y="6256"/>
                  <a:pt x="22987" y="6282"/>
                  <a:pt x="23009" y="6282"/>
                </a:cubicBezTo>
                <a:cubicBezTo>
                  <a:pt x="23031" y="6283"/>
                  <a:pt x="23052" y="6252"/>
                  <a:pt x="23090" y="6222"/>
                </a:cubicBezTo>
                <a:cubicBezTo>
                  <a:pt x="23050" y="6196"/>
                  <a:pt x="23028" y="6173"/>
                  <a:pt x="23003" y="6167"/>
                </a:cubicBezTo>
                <a:close/>
                <a:moveTo>
                  <a:pt x="22819" y="6225"/>
                </a:moveTo>
                <a:cubicBezTo>
                  <a:pt x="22826" y="6191"/>
                  <a:pt x="22782" y="6153"/>
                  <a:pt x="22752" y="6168"/>
                </a:cubicBezTo>
                <a:cubicBezTo>
                  <a:pt x="22729" y="6179"/>
                  <a:pt x="22704" y="6210"/>
                  <a:pt x="22704" y="6232"/>
                </a:cubicBezTo>
                <a:cubicBezTo>
                  <a:pt x="22704" y="6253"/>
                  <a:pt x="22735" y="6275"/>
                  <a:pt x="22765" y="6312"/>
                </a:cubicBezTo>
                <a:cubicBezTo>
                  <a:pt x="22791" y="6271"/>
                  <a:pt x="22814" y="6250"/>
                  <a:pt x="22819" y="6225"/>
                </a:cubicBezTo>
                <a:close/>
                <a:moveTo>
                  <a:pt x="8759" y="6223"/>
                </a:moveTo>
                <a:cubicBezTo>
                  <a:pt x="8760" y="6205"/>
                  <a:pt x="8727" y="6172"/>
                  <a:pt x="8705" y="6167"/>
                </a:cubicBezTo>
                <a:cubicBezTo>
                  <a:pt x="8667" y="6159"/>
                  <a:pt x="8638" y="6188"/>
                  <a:pt x="8644" y="6228"/>
                </a:cubicBezTo>
                <a:cubicBezTo>
                  <a:pt x="8647" y="6251"/>
                  <a:pt x="8671" y="6272"/>
                  <a:pt x="8699" y="6314"/>
                </a:cubicBezTo>
                <a:cubicBezTo>
                  <a:pt x="8729" y="6272"/>
                  <a:pt x="8758" y="6248"/>
                  <a:pt x="8759" y="6223"/>
                </a:cubicBezTo>
                <a:close/>
                <a:moveTo>
                  <a:pt x="8401" y="6235"/>
                </a:moveTo>
                <a:cubicBezTo>
                  <a:pt x="8402" y="6253"/>
                  <a:pt x="8438" y="6281"/>
                  <a:pt x="8461" y="6284"/>
                </a:cubicBezTo>
                <a:cubicBezTo>
                  <a:pt x="8501" y="6288"/>
                  <a:pt x="8526" y="6255"/>
                  <a:pt x="8516" y="6217"/>
                </a:cubicBezTo>
                <a:cubicBezTo>
                  <a:pt x="8510" y="6194"/>
                  <a:pt x="8483" y="6176"/>
                  <a:pt x="8450" y="6138"/>
                </a:cubicBezTo>
                <a:cubicBezTo>
                  <a:pt x="8426" y="6183"/>
                  <a:pt x="8399" y="6210"/>
                  <a:pt x="8401" y="6235"/>
                </a:cubicBezTo>
                <a:close/>
                <a:moveTo>
                  <a:pt x="8210" y="6285"/>
                </a:moveTo>
                <a:cubicBezTo>
                  <a:pt x="8249" y="6292"/>
                  <a:pt x="8280" y="6265"/>
                  <a:pt x="8273" y="6225"/>
                </a:cubicBezTo>
                <a:cubicBezTo>
                  <a:pt x="8269" y="6203"/>
                  <a:pt x="8238" y="6168"/>
                  <a:pt x="8219" y="6168"/>
                </a:cubicBezTo>
                <a:cubicBezTo>
                  <a:pt x="8194" y="6168"/>
                  <a:pt x="8169" y="6197"/>
                  <a:pt x="8125" y="6225"/>
                </a:cubicBezTo>
                <a:cubicBezTo>
                  <a:pt x="8166" y="6255"/>
                  <a:pt x="8186" y="6280"/>
                  <a:pt x="8210" y="6285"/>
                </a:cubicBezTo>
                <a:close/>
                <a:moveTo>
                  <a:pt x="8028" y="6236"/>
                </a:moveTo>
                <a:cubicBezTo>
                  <a:pt x="8039" y="6198"/>
                  <a:pt x="8015" y="6164"/>
                  <a:pt x="7975" y="6167"/>
                </a:cubicBezTo>
                <a:cubicBezTo>
                  <a:pt x="7952" y="6169"/>
                  <a:pt x="7915" y="6197"/>
                  <a:pt x="7913" y="6216"/>
                </a:cubicBezTo>
                <a:cubicBezTo>
                  <a:pt x="7911" y="6241"/>
                  <a:pt x="7937" y="6268"/>
                  <a:pt x="7960" y="6314"/>
                </a:cubicBezTo>
                <a:cubicBezTo>
                  <a:pt x="7994" y="6277"/>
                  <a:pt x="8022" y="6260"/>
                  <a:pt x="8028" y="6236"/>
                </a:cubicBezTo>
                <a:close/>
                <a:moveTo>
                  <a:pt x="10236" y="18315"/>
                </a:moveTo>
                <a:cubicBezTo>
                  <a:pt x="10244" y="18276"/>
                  <a:pt x="10218" y="18244"/>
                  <a:pt x="10178" y="18250"/>
                </a:cubicBezTo>
                <a:cubicBezTo>
                  <a:pt x="10155" y="18254"/>
                  <a:pt x="10120" y="18284"/>
                  <a:pt x="10120" y="18303"/>
                </a:cubicBezTo>
                <a:cubicBezTo>
                  <a:pt x="10119" y="18328"/>
                  <a:pt x="10147" y="18353"/>
                  <a:pt x="10174" y="18397"/>
                </a:cubicBezTo>
                <a:cubicBezTo>
                  <a:pt x="10205" y="18358"/>
                  <a:pt x="10231" y="18339"/>
                  <a:pt x="10236" y="18315"/>
                </a:cubicBezTo>
                <a:close/>
                <a:moveTo>
                  <a:pt x="10237" y="18561"/>
                </a:moveTo>
                <a:cubicBezTo>
                  <a:pt x="10245" y="18522"/>
                  <a:pt x="10220" y="18489"/>
                  <a:pt x="10180" y="18494"/>
                </a:cubicBezTo>
                <a:cubicBezTo>
                  <a:pt x="10157" y="18497"/>
                  <a:pt x="10121" y="18527"/>
                  <a:pt x="10120" y="18545"/>
                </a:cubicBezTo>
                <a:cubicBezTo>
                  <a:pt x="10119" y="18571"/>
                  <a:pt x="10145" y="18597"/>
                  <a:pt x="10171" y="18642"/>
                </a:cubicBezTo>
                <a:cubicBezTo>
                  <a:pt x="10204" y="18603"/>
                  <a:pt x="10231" y="18584"/>
                  <a:pt x="10237" y="18561"/>
                </a:cubicBezTo>
                <a:close/>
                <a:moveTo>
                  <a:pt x="10120" y="18798"/>
                </a:moveTo>
                <a:cubicBezTo>
                  <a:pt x="10119" y="18817"/>
                  <a:pt x="10152" y="18852"/>
                  <a:pt x="10173" y="18854"/>
                </a:cubicBezTo>
                <a:cubicBezTo>
                  <a:pt x="10193" y="18856"/>
                  <a:pt x="10232" y="18826"/>
                  <a:pt x="10234" y="18807"/>
                </a:cubicBezTo>
                <a:cubicBezTo>
                  <a:pt x="10236" y="18782"/>
                  <a:pt x="10210" y="18754"/>
                  <a:pt x="10184" y="18704"/>
                </a:cubicBezTo>
                <a:cubicBezTo>
                  <a:pt x="10151" y="18750"/>
                  <a:pt x="10121" y="18773"/>
                  <a:pt x="10120" y="18798"/>
                </a:cubicBezTo>
                <a:close/>
                <a:moveTo>
                  <a:pt x="36314" y="18866"/>
                </a:moveTo>
                <a:cubicBezTo>
                  <a:pt x="36333" y="18865"/>
                  <a:pt x="36363" y="18830"/>
                  <a:pt x="36365" y="18807"/>
                </a:cubicBezTo>
                <a:cubicBezTo>
                  <a:pt x="36371" y="18768"/>
                  <a:pt x="36339" y="18742"/>
                  <a:pt x="36300" y="18750"/>
                </a:cubicBezTo>
                <a:cubicBezTo>
                  <a:pt x="36277" y="18755"/>
                  <a:pt x="36258" y="18782"/>
                  <a:pt x="36220" y="18813"/>
                </a:cubicBezTo>
                <a:cubicBezTo>
                  <a:pt x="36263" y="18839"/>
                  <a:pt x="36289" y="18867"/>
                  <a:pt x="36314" y="18866"/>
                </a:cubicBezTo>
                <a:close/>
                <a:moveTo>
                  <a:pt x="7667" y="6217"/>
                </a:moveTo>
                <a:cubicBezTo>
                  <a:pt x="7657" y="6256"/>
                  <a:pt x="7682" y="6289"/>
                  <a:pt x="7722" y="6285"/>
                </a:cubicBezTo>
                <a:cubicBezTo>
                  <a:pt x="7745" y="6282"/>
                  <a:pt x="7782" y="6254"/>
                  <a:pt x="7783" y="6235"/>
                </a:cubicBezTo>
                <a:cubicBezTo>
                  <a:pt x="7785" y="6210"/>
                  <a:pt x="7759" y="6182"/>
                  <a:pt x="7734" y="6137"/>
                </a:cubicBezTo>
                <a:cubicBezTo>
                  <a:pt x="7701" y="6175"/>
                  <a:pt x="7673" y="6194"/>
                  <a:pt x="7667" y="6217"/>
                </a:cubicBezTo>
                <a:close/>
                <a:moveTo>
                  <a:pt x="7413" y="6234"/>
                </a:moveTo>
                <a:cubicBezTo>
                  <a:pt x="7414" y="6253"/>
                  <a:pt x="7452" y="6284"/>
                  <a:pt x="7473" y="6284"/>
                </a:cubicBezTo>
                <a:cubicBezTo>
                  <a:pt x="7493" y="6283"/>
                  <a:pt x="7528" y="6249"/>
                  <a:pt x="7528" y="6229"/>
                </a:cubicBezTo>
                <a:cubicBezTo>
                  <a:pt x="7528" y="6204"/>
                  <a:pt x="7499" y="6180"/>
                  <a:pt x="7467" y="6132"/>
                </a:cubicBezTo>
                <a:cubicBezTo>
                  <a:pt x="7439" y="6182"/>
                  <a:pt x="7412" y="6209"/>
                  <a:pt x="7413" y="6234"/>
                </a:cubicBezTo>
                <a:close/>
                <a:moveTo>
                  <a:pt x="7236" y="6167"/>
                </a:moveTo>
                <a:cubicBezTo>
                  <a:pt x="7197" y="6155"/>
                  <a:pt x="7168" y="6181"/>
                  <a:pt x="7165" y="6221"/>
                </a:cubicBezTo>
                <a:cubicBezTo>
                  <a:pt x="7161" y="6262"/>
                  <a:pt x="7187" y="6291"/>
                  <a:pt x="7227" y="6286"/>
                </a:cubicBezTo>
                <a:cubicBezTo>
                  <a:pt x="7251" y="6283"/>
                  <a:pt x="7273" y="6258"/>
                  <a:pt x="7312" y="6233"/>
                </a:cubicBezTo>
                <a:cubicBezTo>
                  <a:pt x="7278" y="6201"/>
                  <a:pt x="7260" y="6173"/>
                  <a:pt x="7236" y="6167"/>
                </a:cubicBezTo>
                <a:close/>
                <a:moveTo>
                  <a:pt x="6922" y="6218"/>
                </a:moveTo>
                <a:cubicBezTo>
                  <a:pt x="6914" y="6257"/>
                  <a:pt x="6939" y="6290"/>
                  <a:pt x="6980" y="6285"/>
                </a:cubicBezTo>
                <a:cubicBezTo>
                  <a:pt x="7003" y="6283"/>
                  <a:pt x="7039" y="6253"/>
                  <a:pt x="7040" y="6234"/>
                </a:cubicBezTo>
                <a:cubicBezTo>
                  <a:pt x="7042" y="6208"/>
                  <a:pt x="7014" y="6181"/>
                  <a:pt x="6989" y="6136"/>
                </a:cubicBezTo>
                <a:cubicBezTo>
                  <a:pt x="6956" y="6175"/>
                  <a:pt x="6928" y="6194"/>
                  <a:pt x="6922" y="6218"/>
                </a:cubicBezTo>
                <a:close/>
                <a:moveTo>
                  <a:pt x="6502" y="6410"/>
                </a:moveTo>
                <a:cubicBezTo>
                  <a:pt x="6463" y="6401"/>
                  <a:pt x="6430" y="6427"/>
                  <a:pt x="6435" y="6468"/>
                </a:cubicBezTo>
                <a:cubicBezTo>
                  <a:pt x="6438" y="6491"/>
                  <a:pt x="6468" y="6527"/>
                  <a:pt x="6487" y="6528"/>
                </a:cubicBezTo>
                <a:cubicBezTo>
                  <a:pt x="6512" y="6529"/>
                  <a:pt x="6539" y="6502"/>
                  <a:pt x="6584" y="6476"/>
                </a:cubicBezTo>
                <a:cubicBezTo>
                  <a:pt x="6545" y="6443"/>
                  <a:pt x="6526" y="6415"/>
                  <a:pt x="6502" y="6410"/>
                </a:cubicBezTo>
                <a:close/>
                <a:moveTo>
                  <a:pt x="6180" y="6475"/>
                </a:moveTo>
                <a:cubicBezTo>
                  <a:pt x="6180" y="6494"/>
                  <a:pt x="6213" y="6525"/>
                  <a:pt x="6236" y="6530"/>
                </a:cubicBezTo>
                <a:cubicBezTo>
                  <a:pt x="6274" y="6538"/>
                  <a:pt x="6305" y="6510"/>
                  <a:pt x="6299" y="6471"/>
                </a:cubicBezTo>
                <a:cubicBezTo>
                  <a:pt x="6295" y="6445"/>
                  <a:pt x="6267" y="6422"/>
                  <a:pt x="6236" y="6378"/>
                </a:cubicBezTo>
                <a:cubicBezTo>
                  <a:pt x="6207" y="6424"/>
                  <a:pt x="6179" y="6450"/>
                  <a:pt x="6180" y="6475"/>
                </a:cubicBezTo>
                <a:close/>
                <a:moveTo>
                  <a:pt x="5995" y="6411"/>
                </a:moveTo>
                <a:cubicBezTo>
                  <a:pt x="5975" y="6409"/>
                  <a:pt x="5942" y="6440"/>
                  <a:pt x="5935" y="6462"/>
                </a:cubicBezTo>
                <a:cubicBezTo>
                  <a:pt x="5923" y="6500"/>
                  <a:pt x="5950" y="6533"/>
                  <a:pt x="5989" y="6530"/>
                </a:cubicBezTo>
                <a:cubicBezTo>
                  <a:pt x="6015" y="6529"/>
                  <a:pt x="6040" y="6502"/>
                  <a:pt x="6086" y="6474"/>
                </a:cubicBezTo>
                <a:cubicBezTo>
                  <a:pt x="6043" y="6443"/>
                  <a:pt x="6020" y="6413"/>
                  <a:pt x="5995" y="6411"/>
                </a:cubicBezTo>
                <a:close/>
                <a:moveTo>
                  <a:pt x="5690" y="6477"/>
                </a:moveTo>
                <a:cubicBezTo>
                  <a:pt x="5689" y="6514"/>
                  <a:pt x="5722" y="6542"/>
                  <a:pt x="5760" y="6530"/>
                </a:cubicBezTo>
                <a:cubicBezTo>
                  <a:pt x="5782" y="6523"/>
                  <a:pt x="5811" y="6489"/>
                  <a:pt x="5810" y="6469"/>
                </a:cubicBezTo>
                <a:cubicBezTo>
                  <a:pt x="5808" y="6444"/>
                  <a:pt x="5777" y="6421"/>
                  <a:pt x="5745" y="6379"/>
                </a:cubicBezTo>
                <a:cubicBezTo>
                  <a:pt x="5718" y="6425"/>
                  <a:pt x="5691" y="6451"/>
                  <a:pt x="5690" y="6477"/>
                </a:cubicBezTo>
                <a:close/>
                <a:moveTo>
                  <a:pt x="9931" y="17020"/>
                </a:moveTo>
                <a:cubicBezTo>
                  <a:pt x="9912" y="17020"/>
                  <a:pt x="9878" y="17054"/>
                  <a:pt x="9877" y="17075"/>
                </a:cubicBezTo>
                <a:cubicBezTo>
                  <a:pt x="9876" y="17095"/>
                  <a:pt x="9906" y="17132"/>
                  <a:pt x="9925" y="17134"/>
                </a:cubicBezTo>
                <a:cubicBezTo>
                  <a:pt x="9950" y="17136"/>
                  <a:pt x="9977" y="17109"/>
                  <a:pt x="10027" y="17082"/>
                </a:cubicBezTo>
                <a:cubicBezTo>
                  <a:pt x="9980" y="17050"/>
                  <a:pt x="9956" y="17021"/>
                  <a:pt x="9931" y="17020"/>
                </a:cubicBezTo>
                <a:close/>
                <a:moveTo>
                  <a:pt x="10236" y="17079"/>
                </a:moveTo>
                <a:cubicBezTo>
                  <a:pt x="10241" y="17040"/>
                  <a:pt x="10213" y="17011"/>
                  <a:pt x="10174" y="17019"/>
                </a:cubicBezTo>
                <a:cubicBezTo>
                  <a:pt x="10152" y="17024"/>
                  <a:pt x="10119" y="17056"/>
                  <a:pt x="10120" y="17075"/>
                </a:cubicBezTo>
                <a:cubicBezTo>
                  <a:pt x="10121" y="17100"/>
                  <a:pt x="10150" y="17123"/>
                  <a:pt x="10180" y="17165"/>
                </a:cubicBezTo>
                <a:cubicBezTo>
                  <a:pt x="10208" y="17124"/>
                  <a:pt x="10233" y="17103"/>
                  <a:pt x="10236" y="17079"/>
                </a:cubicBezTo>
                <a:close/>
                <a:moveTo>
                  <a:pt x="33846" y="17019"/>
                </a:moveTo>
                <a:cubicBezTo>
                  <a:pt x="33826" y="17017"/>
                  <a:pt x="33791" y="17046"/>
                  <a:pt x="33784" y="17068"/>
                </a:cubicBezTo>
                <a:cubicBezTo>
                  <a:pt x="33772" y="17105"/>
                  <a:pt x="33797" y="17139"/>
                  <a:pt x="33836" y="17137"/>
                </a:cubicBezTo>
                <a:cubicBezTo>
                  <a:pt x="33863" y="17136"/>
                  <a:pt x="33889" y="17111"/>
                  <a:pt x="33936" y="17085"/>
                </a:cubicBezTo>
                <a:cubicBezTo>
                  <a:pt x="33893" y="17051"/>
                  <a:pt x="33871" y="17021"/>
                  <a:pt x="33846" y="17019"/>
                </a:cubicBezTo>
                <a:close/>
                <a:moveTo>
                  <a:pt x="10186" y="17263"/>
                </a:moveTo>
                <a:cubicBezTo>
                  <a:pt x="10148" y="17254"/>
                  <a:pt x="10115" y="17279"/>
                  <a:pt x="10119" y="17318"/>
                </a:cubicBezTo>
                <a:cubicBezTo>
                  <a:pt x="10121" y="17341"/>
                  <a:pt x="10150" y="17377"/>
                  <a:pt x="10168" y="17378"/>
                </a:cubicBezTo>
                <a:cubicBezTo>
                  <a:pt x="10193" y="17380"/>
                  <a:pt x="10220" y="17354"/>
                  <a:pt x="10264" y="17329"/>
                </a:cubicBezTo>
                <a:cubicBezTo>
                  <a:pt x="10227" y="17297"/>
                  <a:pt x="10209" y="17269"/>
                  <a:pt x="10186" y="17263"/>
                </a:cubicBezTo>
                <a:close/>
                <a:moveTo>
                  <a:pt x="10374" y="17321"/>
                </a:moveTo>
                <a:cubicBezTo>
                  <a:pt x="10369" y="17360"/>
                  <a:pt x="10397" y="17384"/>
                  <a:pt x="10437" y="17382"/>
                </a:cubicBezTo>
                <a:cubicBezTo>
                  <a:pt x="10477" y="17379"/>
                  <a:pt x="10501" y="17350"/>
                  <a:pt x="10491" y="17312"/>
                </a:cubicBezTo>
                <a:cubicBezTo>
                  <a:pt x="10485" y="17289"/>
                  <a:pt x="10457" y="17271"/>
                  <a:pt x="10427" y="17238"/>
                </a:cubicBezTo>
                <a:cubicBezTo>
                  <a:pt x="10402" y="17275"/>
                  <a:pt x="10377" y="17297"/>
                  <a:pt x="10374" y="17321"/>
                </a:cubicBezTo>
                <a:close/>
                <a:moveTo>
                  <a:pt x="33851" y="17379"/>
                </a:moveTo>
                <a:cubicBezTo>
                  <a:pt x="33870" y="17379"/>
                  <a:pt x="33900" y="17343"/>
                  <a:pt x="33903" y="17320"/>
                </a:cubicBezTo>
                <a:cubicBezTo>
                  <a:pt x="33908" y="17280"/>
                  <a:pt x="33876" y="17255"/>
                  <a:pt x="33837" y="17263"/>
                </a:cubicBezTo>
                <a:cubicBezTo>
                  <a:pt x="33814" y="17268"/>
                  <a:pt x="33795" y="17295"/>
                  <a:pt x="33756" y="17326"/>
                </a:cubicBezTo>
                <a:cubicBezTo>
                  <a:pt x="33800" y="17352"/>
                  <a:pt x="33826" y="17380"/>
                  <a:pt x="33851" y="17379"/>
                </a:cubicBezTo>
                <a:close/>
                <a:moveTo>
                  <a:pt x="34082" y="17262"/>
                </a:moveTo>
                <a:cubicBezTo>
                  <a:pt x="34062" y="17263"/>
                  <a:pt x="34032" y="17296"/>
                  <a:pt x="34028" y="17320"/>
                </a:cubicBezTo>
                <a:cubicBezTo>
                  <a:pt x="34020" y="17358"/>
                  <a:pt x="34049" y="17388"/>
                  <a:pt x="34088" y="17382"/>
                </a:cubicBezTo>
                <a:cubicBezTo>
                  <a:pt x="34114" y="17377"/>
                  <a:pt x="34136" y="17349"/>
                  <a:pt x="34179" y="17317"/>
                </a:cubicBezTo>
                <a:cubicBezTo>
                  <a:pt x="34133" y="17289"/>
                  <a:pt x="34107" y="17262"/>
                  <a:pt x="34082" y="17262"/>
                </a:cubicBezTo>
                <a:close/>
                <a:moveTo>
                  <a:pt x="34328" y="17263"/>
                </a:moveTo>
                <a:cubicBezTo>
                  <a:pt x="34308" y="17263"/>
                  <a:pt x="34277" y="17295"/>
                  <a:pt x="34272" y="17318"/>
                </a:cubicBezTo>
                <a:cubicBezTo>
                  <a:pt x="34263" y="17355"/>
                  <a:pt x="34291" y="17387"/>
                  <a:pt x="34330" y="17382"/>
                </a:cubicBezTo>
                <a:cubicBezTo>
                  <a:pt x="34356" y="17378"/>
                  <a:pt x="34379" y="17351"/>
                  <a:pt x="34425" y="17320"/>
                </a:cubicBezTo>
                <a:cubicBezTo>
                  <a:pt x="34378" y="17290"/>
                  <a:pt x="34353" y="17262"/>
                  <a:pt x="34328" y="17263"/>
                </a:cubicBezTo>
                <a:close/>
                <a:moveTo>
                  <a:pt x="34528" y="17316"/>
                </a:moveTo>
                <a:cubicBezTo>
                  <a:pt x="34520" y="17355"/>
                  <a:pt x="34546" y="17387"/>
                  <a:pt x="34586" y="17381"/>
                </a:cubicBezTo>
                <a:cubicBezTo>
                  <a:pt x="34610" y="17377"/>
                  <a:pt x="34645" y="17347"/>
                  <a:pt x="34646" y="17328"/>
                </a:cubicBezTo>
                <a:cubicBezTo>
                  <a:pt x="34646" y="17303"/>
                  <a:pt x="34618" y="17277"/>
                  <a:pt x="34591" y="17232"/>
                </a:cubicBezTo>
                <a:cubicBezTo>
                  <a:pt x="34560" y="17272"/>
                  <a:pt x="34533" y="17292"/>
                  <a:pt x="34528" y="17316"/>
                </a:cubicBezTo>
                <a:close/>
                <a:moveTo>
                  <a:pt x="10176" y="17508"/>
                </a:moveTo>
                <a:cubicBezTo>
                  <a:pt x="10157" y="17507"/>
                  <a:pt x="10124" y="17539"/>
                  <a:pt x="10119" y="17561"/>
                </a:cubicBezTo>
                <a:cubicBezTo>
                  <a:pt x="10110" y="17599"/>
                  <a:pt x="10138" y="17628"/>
                  <a:pt x="10178" y="17624"/>
                </a:cubicBezTo>
                <a:cubicBezTo>
                  <a:pt x="10201" y="17621"/>
                  <a:pt x="10223" y="17597"/>
                  <a:pt x="10265" y="17570"/>
                </a:cubicBezTo>
                <a:cubicBezTo>
                  <a:pt x="10224" y="17540"/>
                  <a:pt x="10201" y="17510"/>
                  <a:pt x="10176" y="17508"/>
                </a:cubicBezTo>
                <a:close/>
                <a:moveTo>
                  <a:pt x="10491" y="17573"/>
                </a:moveTo>
                <a:cubicBezTo>
                  <a:pt x="10500" y="17534"/>
                  <a:pt x="10474" y="17502"/>
                  <a:pt x="10435" y="17507"/>
                </a:cubicBezTo>
                <a:cubicBezTo>
                  <a:pt x="10412" y="17510"/>
                  <a:pt x="10377" y="17539"/>
                  <a:pt x="10376" y="17558"/>
                </a:cubicBezTo>
                <a:cubicBezTo>
                  <a:pt x="10375" y="17583"/>
                  <a:pt x="10402" y="17609"/>
                  <a:pt x="10428" y="17653"/>
                </a:cubicBezTo>
                <a:cubicBezTo>
                  <a:pt x="10459" y="17615"/>
                  <a:pt x="10486" y="17596"/>
                  <a:pt x="10491" y="17573"/>
                </a:cubicBezTo>
                <a:close/>
                <a:moveTo>
                  <a:pt x="9926" y="17753"/>
                </a:moveTo>
                <a:cubicBezTo>
                  <a:pt x="9907" y="17754"/>
                  <a:pt x="9876" y="17792"/>
                  <a:pt x="9877" y="17812"/>
                </a:cubicBezTo>
                <a:cubicBezTo>
                  <a:pt x="9878" y="17832"/>
                  <a:pt x="9912" y="17867"/>
                  <a:pt x="9931" y="17867"/>
                </a:cubicBezTo>
                <a:cubicBezTo>
                  <a:pt x="9955" y="17866"/>
                  <a:pt x="9980" y="17837"/>
                  <a:pt x="10027" y="17805"/>
                </a:cubicBezTo>
                <a:cubicBezTo>
                  <a:pt x="9977" y="17778"/>
                  <a:pt x="9950" y="17751"/>
                  <a:pt x="9926" y="17753"/>
                </a:cubicBezTo>
                <a:close/>
                <a:moveTo>
                  <a:pt x="10120" y="17815"/>
                </a:moveTo>
                <a:cubicBezTo>
                  <a:pt x="10120" y="17833"/>
                  <a:pt x="10154" y="17864"/>
                  <a:pt x="10177" y="17868"/>
                </a:cubicBezTo>
                <a:cubicBezTo>
                  <a:pt x="10216" y="17874"/>
                  <a:pt x="10243" y="17844"/>
                  <a:pt x="10236" y="17805"/>
                </a:cubicBezTo>
                <a:cubicBezTo>
                  <a:pt x="10231" y="17781"/>
                  <a:pt x="10206" y="17762"/>
                  <a:pt x="10176" y="17722"/>
                </a:cubicBezTo>
                <a:cubicBezTo>
                  <a:pt x="10148" y="17765"/>
                  <a:pt x="10120" y="17790"/>
                  <a:pt x="10120" y="17815"/>
                </a:cubicBezTo>
                <a:close/>
                <a:moveTo>
                  <a:pt x="9991" y="18051"/>
                </a:moveTo>
                <a:cubicBezTo>
                  <a:pt x="9992" y="18032"/>
                  <a:pt x="9959" y="17999"/>
                  <a:pt x="9937" y="17995"/>
                </a:cubicBezTo>
                <a:cubicBezTo>
                  <a:pt x="9898" y="17987"/>
                  <a:pt x="9870" y="18016"/>
                  <a:pt x="9875" y="18055"/>
                </a:cubicBezTo>
                <a:cubicBezTo>
                  <a:pt x="9878" y="18079"/>
                  <a:pt x="9903" y="18100"/>
                  <a:pt x="9931" y="18141"/>
                </a:cubicBezTo>
                <a:cubicBezTo>
                  <a:pt x="9960" y="18100"/>
                  <a:pt x="9989" y="18076"/>
                  <a:pt x="9991" y="18051"/>
                </a:cubicBezTo>
                <a:close/>
                <a:moveTo>
                  <a:pt x="10236" y="18061"/>
                </a:moveTo>
                <a:cubicBezTo>
                  <a:pt x="10244" y="18022"/>
                  <a:pt x="10219" y="17990"/>
                  <a:pt x="10180" y="17995"/>
                </a:cubicBezTo>
                <a:cubicBezTo>
                  <a:pt x="10157" y="17998"/>
                  <a:pt x="10121" y="18027"/>
                  <a:pt x="10120" y="18046"/>
                </a:cubicBezTo>
                <a:cubicBezTo>
                  <a:pt x="10119" y="18071"/>
                  <a:pt x="10146" y="18097"/>
                  <a:pt x="10172" y="18141"/>
                </a:cubicBezTo>
                <a:cubicBezTo>
                  <a:pt x="10203" y="18103"/>
                  <a:pt x="10230" y="18084"/>
                  <a:pt x="10236" y="18061"/>
                </a:cubicBezTo>
                <a:close/>
                <a:moveTo>
                  <a:pt x="9991" y="18303"/>
                </a:moveTo>
                <a:cubicBezTo>
                  <a:pt x="9991" y="18284"/>
                  <a:pt x="9956" y="18254"/>
                  <a:pt x="9933" y="18250"/>
                </a:cubicBezTo>
                <a:cubicBezTo>
                  <a:pt x="9894" y="18244"/>
                  <a:pt x="9867" y="18275"/>
                  <a:pt x="9875" y="18314"/>
                </a:cubicBezTo>
                <a:cubicBezTo>
                  <a:pt x="9880" y="18338"/>
                  <a:pt x="9906" y="18357"/>
                  <a:pt x="9936" y="18397"/>
                </a:cubicBezTo>
                <a:cubicBezTo>
                  <a:pt x="9963" y="18354"/>
                  <a:pt x="9991" y="18328"/>
                  <a:pt x="9991" y="18303"/>
                </a:cubicBezTo>
                <a:close/>
                <a:moveTo>
                  <a:pt x="26015" y="6235"/>
                </a:moveTo>
                <a:cubicBezTo>
                  <a:pt x="26024" y="6196"/>
                  <a:pt x="26000" y="6162"/>
                  <a:pt x="25959" y="6166"/>
                </a:cubicBezTo>
                <a:cubicBezTo>
                  <a:pt x="25935" y="6169"/>
                  <a:pt x="25898" y="6198"/>
                  <a:pt x="25897" y="6217"/>
                </a:cubicBezTo>
                <a:cubicBezTo>
                  <a:pt x="25895" y="6243"/>
                  <a:pt x="25922" y="6270"/>
                  <a:pt x="25948" y="6315"/>
                </a:cubicBezTo>
                <a:cubicBezTo>
                  <a:pt x="25980" y="6277"/>
                  <a:pt x="26009" y="6259"/>
                  <a:pt x="26015" y="6235"/>
                </a:cubicBezTo>
                <a:close/>
                <a:moveTo>
                  <a:pt x="26218" y="6666"/>
                </a:moveTo>
                <a:cubicBezTo>
                  <a:pt x="26179" y="6657"/>
                  <a:pt x="26146" y="6682"/>
                  <a:pt x="26151" y="6723"/>
                </a:cubicBezTo>
                <a:cubicBezTo>
                  <a:pt x="26154" y="6747"/>
                  <a:pt x="26184" y="6783"/>
                  <a:pt x="26203" y="6784"/>
                </a:cubicBezTo>
                <a:cubicBezTo>
                  <a:pt x="26228" y="6785"/>
                  <a:pt x="26255" y="6757"/>
                  <a:pt x="26300" y="6731"/>
                </a:cubicBezTo>
                <a:cubicBezTo>
                  <a:pt x="26261" y="6699"/>
                  <a:pt x="26242" y="6671"/>
                  <a:pt x="26218" y="6666"/>
                </a:cubicBezTo>
                <a:close/>
                <a:moveTo>
                  <a:pt x="25961" y="6666"/>
                </a:moveTo>
                <a:cubicBezTo>
                  <a:pt x="25922" y="6658"/>
                  <a:pt x="25889" y="6684"/>
                  <a:pt x="25895" y="6725"/>
                </a:cubicBezTo>
                <a:cubicBezTo>
                  <a:pt x="25899" y="6748"/>
                  <a:pt x="25930" y="6784"/>
                  <a:pt x="25948" y="6784"/>
                </a:cubicBezTo>
                <a:cubicBezTo>
                  <a:pt x="25974" y="6785"/>
                  <a:pt x="26000" y="6756"/>
                  <a:pt x="26045" y="6729"/>
                </a:cubicBezTo>
                <a:cubicBezTo>
                  <a:pt x="26005" y="6698"/>
                  <a:pt x="25985" y="6671"/>
                  <a:pt x="25961" y="6666"/>
                </a:cubicBezTo>
                <a:close/>
                <a:moveTo>
                  <a:pt x="25771" y="6720"/>
                </a:moveTo>
                <a:cubicBezTo>
                  <a:pt x="25764" y="6697"/>
                  <a:pt x="25733" y="6669"/>
                  <a:pt x="25710" y="6666"/>
                </a:cubicBezTo>
                <a:cubicBezTo>
                  <a:pt x="25670" y="6660"/>
                  <a:pt x="25643" y="6693"/>
                  <a:pt x="25650" y="6732"/>
                </a:cubicBezTo>
                <a:cubicBezTo>
                  <a:pt x="25655" y="6756"/>
                  <a:pt x="25683" y="6776"/>
                  <a:pt x="25698" y="6794"/>
                </a:cubicBezTo>
                <a:cubicBezTo>
                  <a:pt x="25750" y="6781"/>
                  <a:pt x="25782" y="6760"/>
                  <a:pt x="25771" y="6720"/>
                </a:cubicBezTo>
                <a:close/>
                <a:moveTo>
                  <a:pt x="25407" y="6725"/>
                </a:moveTo>
                <a:cubicBezTo>
                  <a:pt x="25402" y="6765"/>
                  <a:pt x="25430" y="6790"/>
                  <a:pt x="25471" y="6787"/>
                </a:cubicBezTo>
                <a:cubicBezTo>
                  <a:pt x="25513" y="6784"/>
                  <a:pt x="25536" y="6755"/>
                  <a:pt x="25526" y="6716"/>
                </a:cubicBezTo>
                <a:cubicBezTo>
                  <a:pt x="25520" y="6693"/>
                  <a:pt x="25492" y="6674"/>
                  <a:pt x="25461" y="6640"/>
                </a:cubicBezTo>
                <a:cubicBezTo>
                  <a:pt x="25435" y="6678"/>
                  <a:pt x="25410" y="6700"/>
                  <a:pt x="25407" y="6725"/>
                </a:cubicBezTo>
                <a:close/>
                <a:moveTo>
                  <a:pt x="25212" y="6669"/>
                </a:moveTo>
                <a:cubicBezTo>
                  <a:pt x="25193" y="6671"/>
                  <a:pt x="25163" y="6711"/>
                  <a:pt x="25165" y="6731"/>
                </a:cubicBezTo>
                <a:cubicBezTo>
                  <a:pt x="25167" y="6751"/>
                  <a:pt x="25203" y="6785"/>
                  <a:pt x="25223" y="6784"/>
                </a:cubicBezTo>
                <a:cubicBezTo>
                  <a:pt x="25248" y="6782"/>
                  <a:pt x="25271" y="6752"/>
                  <a:pt x="25317" y="6717"/>
                </a:cubicBezTo>
                <a:cubicBezTo>
                  <a:pt x="25266" y="6692"/>
                  <a:pt x="25237" y="6666"/>
                  <a:pt x="25212" y="6669"/>
                </a:cubicBezTo>
                <a:close/>
                <a:moveTo>
                  <a:pt x="25025" y="6722"/>
                </a:moveTo>
                <a:cubicBezTo>
                  <a:pt x="25025" y="6702"/>
                  <a:pt x="24990" y="6668"/>
                  <a:pt x="24969" y="6668"/>
                </a:cubicBezTo>
                <a:cubicBezTo>
                  <a:pt x="24948" y="6667"/>
                  <a:pt x="24911" y="6700"/>
                  <a:pt x="24910" y="6719"/>
                </a:cubicBezTo>
                <a:cubicBezTo>
                  <a:pt x="24909" y="6744"/>
                  <a:pt x="24936" y="6770"/>
                  <a:pt x="24965" y="6820"/>
                </a:cubicBezTo>
                <a:cubicBezTo>
                  <a:pt x="24997" y="6772"/>
                  <a:pt x="25025" y="6747"/>
                  <a:pt x="25025" y="6722"/>
                </a:cubicBezTo>
                <a:close/>
                <a:moveTo>
                  <a:pt x="24727" y="6666"/>
                </a:moveTo>
                <a:cubicBezTo>
                  <a:pt x="24687" y="6660"/>
                  <a:pt x="24657" y="6688"/>
                  <a:pt x="24664" y="6727"/>
                </a:cubicBezTo>
                <a:cubicBezTo>
                  <a:pt x="24669" y="6750"/>
                  <a:pt x="24701" y="6784"/>
                  <a:pt x="24720" y="6784"/>
                </a:cubicBezTo>
                <a:cubicBezTo>
                  <a:pt x="24745" y="6783"/>
                  <a:pt x="24770" y="6754"/>
                  <a:pt x="24813" y="6725"/>
                </a:cubicBezTo>
                <a:cubicBezTo>
                  <a:pt x="24771" y="6696"/>
                  <a:pt x="24751" y="6670"/>
                  <a:pt x="24727" y="6666"/>
                </a:cubicBezTo>
                <a:close/>
                <a:moveTo>
                  <a:pt x="24489" y="6667"/>
                </a:moveTo>
                <a:cubicBezTo>
                  <a:pt x="24450" y="6657"/>
                  <a:pt x="24417" y="6682"/>
                  <a:pt x="24421" y="6722"/>
                </a:cubicBezTo>
                <a:cubicBezTo>
                  <a:pt x="24424" y="6745"/>
                  <a:pt x="24452" y="6782"/>
                  <a:pt x="24471" y="6783"/>
                </a:cubicBezTo>
                <a:cubicBezTo>
                  <a:pt x="24496" y="6785"/>
                  <a:pt x="24523" y="6758"/>
                  <a:pt x="24568" y="6734"/>
                </a:cubicBezTo>
                <a:cubicBezTo>
                  <a:pt x="24530" y="6701"/>
                  <a:pt x="24512" y="6673"/>
                  <a:pt x="24489" y="6667"/>
                </a:cubicBezTo>
                <a:close/>
                <a:moveTo>
                  <a:pt x="24178" y="6733"/>
                </a:moveTo>
                <a:cubicBezTo>
                  <a:pt x="24178" y="6752"/>
                  <a:pt x="24214" y="6781"/>
                  <a:pt x="24237" y="6784"/>
                </a:cubicBezTo>
                <a:cubicBezTo>
                  <a:pt x="24277" y="6790"/>
                  <a:pt x="24302" y="6758"/>
                  <a:pt x="24294" y="6719"/>
                </a:cubicBezTo>
                <a:cubicBezTo>
                  <a:pt x="24289" y="6695"/>
                  <a:pt x="24262" y="6676"/>
                  <a:pt x="24231" y="6638"/>
                </a:cubicBezTo>
                <a:cubicBezTo>
                  <a:pt x="24205" y="6682"/>
                  <a:pt x="24177" y="6708"/>
                  <a:pt x="24178" y="6733"/>
                </a:cubicBezTo>
                <a:close/>
                <a:moveTo>
                  <a:pt x="22945" y="6720"/>
                </a:moveTo>
                <a:cubicBezTo>
                  <a:pt x="22934" y="6752"/>
                  <a:pt x="22972" y="6795"/>
                  <a:pt x="23005" y="6784"/>
                </a:cubicBezTo>
                <a:cubicBezTo>
                  <a:pt x="23028" y="6776"/>
                  <a:pt x="23058" y="6748"/>
                  <a:pt x="23061" y="6726"/>
                </a:cubicBezTo>
                <a:cubicBezTo>
                  <a:pt x="23063" y="6705"/>
                  <a:pt x="23035" y="6681"/>
                  <a:pt x="23010" y="6640"/>
                </a:cubicBezTo>
                <a:cubicBezTo>
                  <a:pt x="22979" y="6677"/>
                  <a:pt x="22954" y="6696"/>
                  <a:pt x="22945" y="6720"/>
                </a:cubicBezTo>
                <a:close/>
                <a:moveTo>
                  <a:pt x="23933" y="6718"/>
                </a:moveTo>
                <a:cubicBezTo>
                  <a:pt x="23924" y="6756"/>
                  <a:pt x="23949" y="6789"/>
                  <a:pt x="23989" y="6784"/>
                </a:cubicBezTo>
                <a:cubicBezTo>
                  <a:pt x="24012" y="6782"/>
                  <a:pt x="24048" y="6753"/>
                  <a:pt x="24049" y="6734"/>
                </a:cubicBezTo>
                <a:cubicBezTo>
                  <a:pt x="24050" y="6709"/>
                  <a:pt x="24023" y="6682"/>
                  <a:pt x="23998" y="6638"/>
                </a:cubicBezTo>
                <a:cubicBezTo>
                  <a:pt x="23966" y="6676"/>
                  <a:pt x="23939" y="6694"/>
                  <a:pt x="23933" y="6718"/>
                </a:cubicBezTo>
                <a:close/>
                <a:moveTo>
                  <a:pt x="23793" y="6725"/>
                </a:moveTo>
                <a:cubicBezTo>
                  <a:pt x="23795" y="6706"/>
                  <a:pt x="23761" y="6670"/>
                  <a:pt x="23741" y="6668"/>
                </a:cubicBezTo>
                <a:cubicBezTo>
                  <a:pt x="23721" y="6667"/>
                  <a:pt x="23682" y="6696"/>
                  <a:pt x="23680" y="6715"/>
                </a:cubicBezTo>
                <a:cubicBezTo>
                  <a:pt x="23677" y="6740"/>
                  <a:pt x="23702" y="6768"/>
                  <a:pt x="23728" y="6819"/>
                </a:cubicBezTo>
                <a:cubicBezTo>
                  <a:pt x="23762" y="6773"/>
                  <a:pt x="23792" y="6750"/>
                  <a:pt x="23793" y="6725"/>
                </a:cubicBezTo>
                <a:close/>
                <a:moveTo>
                  <a:pt x="23548" y="6726"/>
                </a:moveTo>
                <a:cubicBezTo>
                  <a:pt x="23546" y="6704"/>
                  <a:pt x="23517" y="6675"/>
                  <a:pt x="23493" y="6668"/>
                </a:cubicBezTo>
                <a:cubicBezTo>
                  <a:pt x="23460" y="6657"/>
                  <a:pt x="23421" y="6699"/>
                  <a:pt x="23433" y="6732"/>
                </a:cubicBezTo>
                <a:cubicBezTo>
                  <a:pt x="23441" y="6756"/>
                  <a:pt x="23466" y="6775"/>
                  <a:pt x="23497" y="6812"/>
                </a:cubicBezTo>
                <a:cubicBezTo>
                  <a:pt x="23523" y="6772"/>
                  <a:pt x="23551" y="6747"/>
                  <a:pt x="23548" y="6726"/>
                </a:cubicBezTo>
                <a:close/>
                <a:moveTo>
                  <a:pt x="23252" y="6669"/>
                </a:moveTo>
                <a:cubicBezTo>
                  <a:pt x="23230" y="6670"/>
                  <a:pt x="23200" y="6697"/>
                  <a:pt x="23190" y="6720"/>
                </a:cubicBezTo>
                <a:cubicBezTo>
                  <a:pt x="23177" y="6752"/>
                  <a:pt x="23216" y="6794"/>
                  <a:pt x="23250" y="6785"/>
                </a:cubicBezTo>
                <a:cubicBezTo>
                  <a:pt x="23275" y="6778"/>
                  <a:pt x="23295" y="6755"/>
                  <a:pt x="23334" y="6727"/>
                </a:cubicBezTo>
                <a:cubicBezTo>
                  <a:pt x="23296" y="6698"/>
                  <a:pt x="23273" y="6668"/>
                  <a:pt x="23252" y="6669"/>
                </a:cubicBezTo>
                <a:close/>
                <a:moveTo>
                  <a:pt x="8462" y="6667"/>
                </a:moveTo>
                <a:cubicBezTo>
                  <a:pt x="8423" y="6660"/>
                  <a:pt x="8393" y="6688"/>
                  <a:pt x="8399" y="6726"/>
                </a:cubicBezTo>
                <a:cubicBezTo>
                  <a:pt x="8403" y="6749"/>
                  <a:pt x="8434" y="6783"/>
                  <a:pt x="8453" y="6783"/>
                </a:cubicBezTo>
                <a:cubicBezTo>
                  <a:pt x="8478" y="6783"/>
                  <a:pt x="8503" y="6755"/>
                  <a:pt x="8546" y="6727"/>
                </a:cubicBezTo>
                <a:cubicBezTo>
                  <a:pt x="8506" y="6697"/>
                  <a:pt x="8486" y="6672"/>
                  <a:pt x="8462" y="6667"/>
                </a:cubicBezTo>
                <a:close/>
                <a:moveTo>
                  <a:pt x="23991" y="2972"/>
                </a:moveTo>
                <a:cubicBezTo>
                  <a:pt x="23971" y="2971"/>
                  <a:pt x="23938" y="3001"/>
                  <a:pt x="23931" y="3024"/>
                </a:cubicBezTo>
                <a:cubicBezTo>
                  <a:pt x="23921" y="3061"/>
                  <a:pt x="23947" y="3095"/>
                  <a:pt x="23986" y="3091"/>
                </a:cubicBezTo>
                <a:cubicBezTo>
                  <a:pt x="24013" y="3089"/>
                  <a:pt x="24038" y="3063"/>
                  <a:pt x="24085" y="3035"/>
                </a:cubicBezTo>
                <a:cubicBezTo>
                  <a:pt x="24040" y="3003"/>
                  <a:pt x="24016" y="2973"/>
                  <a:pt x="23991" y="2972"/>
                </a:cubicBezTo>
                <a:close/>
                <a:moveTo>
                  <a:pt x="25407" y="4270"/>
                </a:moveTo>
                <a:cubicBezTo>
                  <a:pt x="25405" y="4309"/>
                  <a:pt x="25439" y="4335"/>
                  <a:pt x="25477" y="4322"/>
                </a:cubicBezTo>
                <a:cubicBezTo>
                  <a:pt x="25499" y="4315"/>
                  <a:pt x="25529" y="4280"/>
                  <a:pt x="25526" y="4261"/>
                </a:cubicBezTo>
                <a:cubicBezTo>
                  <a:pt x="25524" y="4236"/>
                  <a:pt x="25493" y="4213"/>
                  <a:pt x="25460" y="4172"/>
                </a:cubicBezTo>
                <a:cubicBezTo>
                  <a:pt x="25434" y="4218"/>
                  <a:pt x="25408" y="4244"/>
                  <a:pt x="25407" y="4270"/>
                </a:cubicBezTo>
                <a:close/>
                <a:moveTo>
                  <a:pt x="25224" y="4203"/>
                </a:moveTo>
                <a:cubicBezTo>
                  <a:pt x="25204" y="4201"/>
                  <a:pt x="25170" y="4232"/>
                  <a:pt x="25163" y="4254"/>
                </a:cubicBezTo>
                <a:cubicBezTo>
                  <a:pt x="25152" y="4291"/>
                  <a:pt x="25177" y="4325"/>
                  <a:pt x="25216" y="4323"/>
                </a:cubicBezTo>
                <a:cubicBezTo>
                  <a:pt x="25243" y="4321"/>
                  <a:pt x="25268" y="4296"/>
                  <a:pt x="25316" y="4269"/>
                </a:cubicBezTo>
                <a:cubicBezTo>
                  <a:pt x="25272" y="4235"/>
                  <a:pt x="25249" y="4205"/>
                  <a:pt x="25224" y="4203"/>
                </a:cubicBezTo>
                <a:close/>
                <a:moveTo>
                  <a:pt x="24977" y="3702"/>
                </a:moveTo>
                <a:cubicBezTo>
                  <a:pt x="24938" y="3698"/>
                  <a:pt x="24909" y="3729"/>
                  <a:pt x="24919" y="3767"/>
                </a:cubicBezTo>
                <a:cubicBezTo>
                  <a:pt x="24925" y="3790"/>
                  <a:pt x="24956" y="3823"/>
                  <a:pt x="24975" y="3823"/>
                </a:cubicBezTo>
                <a:cubicBezTo>
                  <a:pt x="25001" y="3822"/>
                  <a:pt x="25026" y="3793"/>
                  <a:pt x="25071" y="3764"/>
                </a:cubicBezTo>
                <a:cubicBezTo>
                  <a:pt x="25027" y="3734"/>
                  <a:pt x="25003" y="3706"/>
                  <a:pt x="24977" y="3702"/>
                </a:cubicBezTo>
                <a:close/>
                <a:moveTo>
                  <a:pt x="24663" y="3761"/>
                </a:moveTo>
                <a:cubicBezTo>
                  <a:pt x="24654" y="3800"/>
                  <a:pt x="24685" y="3829"/>
                  <a:pt x="24723" y="3824"/>
                </a:cubicBezTo>
                <a:cubicBezTo>
                  <a:pt x="24746" y="3820"/>
                  <a:pt x="24781" y="3791"/>
                  <a:pt x="24783" y="3771"/>
                </a:cubicBezTo>
                <a:cubicBezTo>
                  <a:pt x="24784" y="3746"/>
                  <a:pt x="24758" y="3719"/>
                  <a:pt x="24732" y="3670"/>
                </a:cubicBezTo>
                <a:cubicBezTo>
                  <a:pt x="24698" y="3713"/>
                  <a:pt x="24669" y="3734"/>
                  <a:pt x="24663" y="3761"/>
                </a:cubicBezTo>
                <a:close/>
                <a:moveTo>
                  <a:pt x="24480" y="3704"/>
                </a:moveTo>
                <a:cubicBezTo>
                  <a:pt x="24460" y="3702"/>
                  <a:pt x="24426" y="3732"/>
                  <a:pt x="24419" y="3754"/>
                </a:cubicBezTo>
                <a:cubicBezTo>
                  <a:pt x="24408" y="3791"/>
                  <a:pt x="24434" y="3825"/>
                  <a:pt x="24473" y="3823"/>
                </a:cubicBezTo>
                <a:cubicBezTo>
                  <a:pt x="24499" y="3822"/>
                  <a:pt x="24525" y="3796"/>
                  <a:pt x="24572" y="3769"/>
                </a:cubicBezTo>
                <a:cubicBezTo>
                  <a:pt x="24528" y="3736"/>
                  <a:pt x="24505" y="3706"/>
                  <a:pt x="24480" y="3704"/>
                </a:cubicBezTo>
                <a:close/>
                <a:moveTo>
                  <a:pt x="24234" y="3216"/>
                </a:moveTo>
                <a:cubicBezTo>
                  <a:pt x="24215" y="3215"/>
                  <a:pt x="24181" y="3245"/>
                  <a:pt x="24175" y="3268"/>
                </a:cubicBezTo>
                <a:cubicBezTo>
                  <a:pt x="24164" y="3306"/>
                  <a:pt x="24193" y="3338"/>
                  <a:pt x="24230" y="3336"/>
                </a:cubicBezTo>
                <a:cubicBezTo>
                  <a:pt x="24257" y="3334"/>
                  <a:pt x="24282" y="3306"/>
                  <a:pt x="24327" y="3278"/>
                </a:cubicBezTo>
                <a:cubicBezTo>
                  <a:pt x="24284" y="3247"/>
                  <a:pt x="24260" y="3217"/>
                  <a:pt x="24234" y="3216"/>
                </a:cubicBezTo>
                <a:close/>
                <a:moveTo>
                  <a:pt x="23992" y="3216"/>
                </a:moveTo>
                <a:cubicBezTo>
                  <a:pt x="23972" y="3214"/>
                  <a:pt x="23938" y="3244"/>
                  <a:pt x="23931" y="3266"/>
                </a:cubicBezTo>
                <a:cubicBezTo>
                  <a:pt x="23920" y="3303"/>
                  <a:pt x="23946" y="3337"/>
                  <a:pt x="23985" y="3335"/>
                </a:cubicBezTo>
                <a:cubicBezTo>
                  <a:pt x="24011" y="3334"/>
                  <a:pt x="24037" y="3308"/>
                  <a:pt x="24085" y="3281"/>
                </a:cubicBezTo>
                <a:cubicBezTo>
                  <a:pt x="24040" y="3248"/>
                  <a:pt x="24017" y="3218"/>
                  <a:pt x="23992" y="3216"/>
                </a:cubicBezTo>
                <a:close/>
                <a:moveTo>
                  <a:pt x="23736" y="3216"/>
                </a:moveTo>
                <a:cubicBezTo>
                  <a:pt x="23716" y="3214"/>
                  <a:pt x="23682" y="3244"/>
                  <a:pt x="23675" y="3266"/>
                </a:cubicBezTo>
                <a:cubicBezTo>
                  <a:pt x="23664" y="3303"/>
                  <a:pt x="23690" y="3337"/>
                  <a:pt x="23729" y="3335"/>
                </a:cubicBezTo>
                <a:cubicBezTo>
                  <a:pt x="23756" y="3334"/>
                  <a:pt x="23781" y="3308"/>
                  <a:pt x="23829" y="3281"/>
                </a:cubicBezTo>
                <a:cubicBezTo>
                  <a:pt x="23785" y="3248"/>
                  <a:pt x="23762" y="3218"/>
                  <a:pt x="23736" y="3216"/>
                </a:cubicBezTo>
                <a:close/>
                <a:moveTo>
                  <a:pt x="24175" y="3761"/>
                </a:moveTo>
                <a:cubicBezTo>
                  <a:pt x="24166" y="3800"/>
                  <a:pt x="24197" y="3829"/>
                  <a:pt x="24235" y="3824"/>
                </a:cubicBezTo>
                <a:cubicBezTo>
                  <a:pt x="24258" y="3820"/>
                  <a:pt x="24293" y="3791"/>
                  <a:pt x="24295" y="3771"/>
                </a:cubicBezTo>
                <a:cubicBezTo>
                  <a:pt x="24297" y="3746"/>
                  <a:pt x="24270" y="3719"/>
                  <a:pt x="24244" y="3670"/>
                </a:cubicBezTo>
                <a:cubicBezTo>
                  <a:pt x="24210" y="3713"/>
                  <a:pt x="24181" y="3734"/>
                  <a:pt x="24175" y="3761"/>
                </a:cubicBezTo>
                <a:close/>
                <a:moveTo>
                  <a:pt x="24977" y="4203"/>
                </a:moveTo>
                <a:cubicBezTo>
                  <a:pt x="24958" y="4202"/>
                  <a:pt x="24925" y="4234"/>
                  <a:pt x="24919" y="4257"/>
                </a:cubicBezTo>
                <a:cubicBezTo>
                  <a:pt x="24909" y="4295"/>
                  <a:pt x="24937" y="4327"/>
                  <a:pt x="24975" y="4323"/>
                </a:cubicBezTo>
                <a:cubicBezTo>
                  <a:pt x="25002" y="4320"/>
                  <a:pt x="25026" y="4293"/>
                  <a:pt x="25071" y="4264"/>
                </a:cubicBezTo>
                <a:cubicBezTo>
                  <a:pt x="25027" y="4233"/>
                  <a:pt x="25003" y="4204"/>
                  <a:pt x="24977" y="4203"/>
                </a:cubicBezTo>
                <a:close/>
                <a:moveTo>
                  <a:pt x="26882" y="8452"/>
                </a:moveTo>
                <a:cubicBezTo>
                  <a:pt x="26880" y="8489"/>
                  <a:pt x="26913" y="8518"/>
                  <a:pt x="26951" y="8505"/>
                </a:cubicBezTo>
                <a:cubicBezTo>
                  <a:pt x="26974" y="8498"/>
                  <a:pt x="27003" y="8464"/>
                  <a:pt x="27002" y="8444"/>
                </a:cubicBezTo>
                <a:cubicBezTo>
                  <a:pt x="26999" y="8419"/>
                  <a:pt x="26969" y="8396"/>
                  <a:pt x="26937" y="8354"/>
                </a:cubicBezTo>
                <a:cubicBezTo>
                  <a:pt x="26910" y="8400"/>
                  <a:pt x="26882" y="8426"/>
                  <a:pt x="26882" y="8452"/>
                </a:cubicBezTo>
                <a:close/>
                <a:moveTo>
                  <a:pt x="27246" y="8441"/>
                </a:moveTo>
                <a:cubicBezTo>
                  <a:pt x="27246" y="8421"/>
                  <a:pt x="27213" y="8390"/>
                  <a:pt x="27190" y="8385"/>
                </a:cubicBezTo>
                <a:cubicBezTo>
                  <a:pt x="27153" y="8376"/>
                  <a:pt x="27121" y="8404"/>
                  <a:pt x="27126" y="8443"/>
                </a:cubicBezTo>
                <a:cubicBezTo>
                  <a:pt x="27130" y="8470"/>
                  <a:pt x="27157" y="8493"/>
                  <a:pt x="27189" y="8538"/>
                </a:cubicBezTo>
                <a:cubicBezTo>
                  <a:pt x="27218" y="8492"/>
                  <a:pt x="27246" y="8466"/>
                  <a:pt x="27246" y="8441"/>
                </a:cubicBezTo>
                <a:close/>
                <a:moveTo>
                  <a:pt x="27246" y="9432"/>
                </a:moveTo>
                <a:cubicBezTo>
                  <a:pt x="27247" y="9412"/>
                  <a:pt x="27216" y="9379"/>
                  <a:pt x="27194" y="9373"/>
                </a:cubicBezTo>
                <a:cubicBezTo>
                  <a:pt x="27156" y="9362"/>
                  <a:pt x="27123" y="9389"/>
                  <a:pt x="27126" y="9428"/>
                </a:cubicBezTo>
                <a:cubicBezTo>
                  <a:pt x="27128" y="9454"/>
                  <a:pt x="27155" y="9479"/>
                  <a:pt x="27184" y="9524"/>
                </a:cubicBezTo>
                <a:cubicBezTo>
                  <a:pt x="27215" y="9481"/>
                  <a:pt x="27244" y="9457"/>
                  <a:pt x="27246" y="9432"/>
                </a:cubicBezTo>
                <a:close/>
                <a:moveTo>
                  <a:pt x="27502" y="9427"/>
                </a:moveTo>
                <a:cubicBezTo>
                  <a:pt x="27502" y="9408"/>
                  <a:pt x="27468" y="9377"/>
                  <a:pt x="27444" y="9372"/>
                </a:cubicBezTo>
                <a:cubicBezTo>
                  <a:pt x="27406" y="9364"/>
                  <a:pt x="27375" y="9394"/>
                  <a:pt x="27382" y="9432"/>
                </a:cubicBezTo>
                <a:cubicBezTo>
                  <a:pt x="27386" y="9459"/>
                  <a:pt x="27415" y="9481"/>
                  <a:pt x="27446" y="9524"/>
                </a:cubicBezTo>
                <a:cubicBezTo>
                  <a:pt x="27474" y="9478"/>
                  <a:pt x="27502" y="9453"/>
                  <a:pt x="27502" y="9427"/>
                </a:cubicBezTo>
                <a:close/>
                <a:moveTo>
                  <a:pt x="27442" y="8386"/>
                </a:moveTo>
                <a:cubicBezTo>
                  <a:pt x="27423" y="8384"/>
                  <a:pt x="27389" y="8414"/>
                  <a:pt x="27382" y="8437"/>
                </a:cubicBezTo>
                <a:cubicBezTo>
                  <a:pt x="27370" y="8475"/>
                  <a:pt x="27397" y="8508"/>
                  <a:pt x="27436" y="8506"/>
                </a:cubicBezTo>
                <a:cubicBezTo>
                  <a:pt x="27463" y="8504"/>
                  <a:pt x="27488" y="8477"/>
                  <a:pt x="27533" y="8450"/>
                </a:cubicBezTo>
                <a:cubicBezTo>
                  <a:pt x="27491" y="8418"/>
                  <a:pt x="27468" y="8388"/>
                  <a:pt x="27442" y="8386"/>
                </a:cubicBezTo>
                <a:close/>
                <a:moveTo>
                  <a:pt x="27687" y="8386"/>
                </a:moveTo>
                <a:cubicBezTo>
                  <a:pt x="27667" y="8384"/>
                  <a:pt x="27633" y="8414"/>
                  <a:pt x="27626" y="8437"/>
                </a:cubicBezTo>
                <a:cubicBezTo>
                  <a:pt x="27615" y="8473"/>
                  <a:pt x="27640" y="8508"/>
                  <a:pt x="27679" y="8505"/>
                </a:cubicBezTo>
                <a:cubicBezTo>
                  <a:pt x="27706" y="8504"/>
                  <a:pt x="27732" y="8478"/>
                  <a:pt x="27779" y="8451"/>
                </a:cubicBezTo>
                <a:cubicBezTo>
                  <a:pt x="27735" y="8418"/>
                  <a:pt x="27712" y="8388"/>
                  <a:pt x="27687" y="8386"/>
                </a:cubicBezTo>
                <a:close/>
                <a:moveTo>
                  <a:pt x="27747" y="8942"/>
                </a:moveTo>
                <a:cubicBezTo>
                  <a:pt x="27752" y="8903"/>
                  <a:pt x="27720" y="8875"/>
                  <a:pt x="27682" y="8884"/>
                </a:cubicBezTo>
                <a:cubicBezTo>
                  <a:pt x="27659" y="8890"/>
                  <a:pt x="27626" y="8922"/>
                  <a:pt x="27626" y="8941"/>
                </a:cubicBezTo>
                <a:cubicBezTo>
                  <a:pt x="27627" y="8967"/>
                  <a:pt x="27656" y="8992"/>
                  <a:pt x="27685" y="9036"/>
                </a:cubicBezTo>
                <a:cubicBezTo>
                  <a:pt x="27715" y="8992"/>
                  <a:pt x="27743" y="8969"/>
                  <a:pt x="27747" y="8942"/>
                </a:cubicBezTo>
                <a:close/>
                <a:moveTo>
                  <a:pt x="27502" y="8942"/>
                </a:moveTo>
                <a:cubicBezTo>
                  <a:pt x="27503" y="8923"/>
                  <a:pt x="27471" y="8891"/>
                  <a:pt x="27448" y="8885"/>
                </a:cubicBezTo>
                <a:cubicBezTo>
                  <a:pt x="27410" y="8874"/>
                  <a:pt x="27378" y="8902"/>
                  <a:pt x="27382" y="8941"/>
                </a:cubicBezTo>
                <a:cubicBezTo>
                  <a:pt x="27384" y="8967"/>
                  <a:pt x="27412" y="8992"/>
                  <a:pt x="27441" y="9036"/>
                </a:cubicBezTo>
                <a:cubicBezTo>
                  <a:pt x="27471" y="8992"/>
                  <a:pt x="27500" y="8968"/>
                  <a:pt x="27502" y="8942"/>
                </a:cubicBezTo>
                <a:close/>
                <a:moveTo>
                  <a:pt x="27183" y="8884"/>
                </a:moveTo>
                <a:cubicBezTo>
                  <a:pt x="27144" y="8880"/>
                  <a:pt x="27116" y="8912"/>
                  <a:pt x="27126" y="8950"/>
                </a:cubicBezTo>
                <a:cubicBezTo>
                  <a:pt x="27133" y="8973"/>
                  <a:pt x="27165" y="9005"/>
                  <a:pt x="27184" y="9004"/>
                </a:cubicBezTo>
                <a:cubicBezTo>
                  <a:pt x="27210" y="9003"/>
                  <a:pt x="27234" y="8974"/>
                  <a:pt x="27278" y="8943"/>
                </a:cubicBezTo>
                <a:cubicBezTo>
                  <a:pt x="27233" y="8914"/>
                  <a:pt x="27209" y="8887"/>
                  <a:pt x="27183" y="8884"/>
                </a:cubicBezTo>
                <a:close/>
                <a:moveTo>
                  <a:pt x="26640" y="7471"/>
                </a:moveTo>
                <a:cubicBezTo>
                  <a:pt x="26639" y="7491"/>
                  <a:pt x="26670" y="7524"/>
                  <a:pt x="26692" y="7530"/>
                </a:cubicBezTo>
                <a:cubicBezTo>
                  <a:pt x="26730" y="7540"/>
                  <a:pt x="26763" y="7511"/>
                  <a:pt x="26760" y="7474"/>
                </a:cubicBezTo>
                <a:cubicBezTo>
                  <a:pt x="26757" y="7447"/>
                  <a:pt x="26730" y="7423"/>
                  <a:pt x="26700" y="7377"/>
                </a:cubicBezTo>
                <a:cubicBezTo>
                  <a:pt x="26670" y="7421"/>
                  <a:pt x="26641" y="7446"/>
                  <a:pt x="26640" y="7471"/>
                </a:cubicBezTo>
                <a:close/>
                <a:moveTo>
                  <a:pt x="26942" y="7154"/>
                </a:moveTo>
                <a:cubicBezTo>
                  <a:pt x="26922" y="7153"/>
                  <a:pt x="26889" y="7184"/>
                  <a:pt x="26882" y="7206"/>
                </a:cubicBezTo>
                <a:cubicBezTo>
                  <a:pt x="26872" y="7243"/>
                  <a:pt x="26898" y="7277"/>
                  <a:pt x="26937" y="7274"/>
                </a:cubicBezTo>
                <a:cubicBezTo>
                  <a:pt x="26964" y="7272"/>
                  <a:pt x="26989" y="7246"/>
                  <a:pt x="27036" y="7218"/>
                </a:cubicBezTo>
                <a:cubicBezTo>
                  <a:pt x="26991" y="7185"/>
                  <a:pt x="26967" y="7156"/>
                  <a:pt x="26942" y="7154"/>
                </a:cubicBezTo>
                <a:close/>
                <a:moveTo>
                  <a:pt x="26692" y="7153"/>
                </a:moveTo>
                <a:cubicBezTo>
                  <a:pt x="26655" y="7152"/>
                  <a:pt x="26626" y="7184"/>
                  <a:pt x="26639" y="7222"/>
                </a:cubicBezTo>
                <a:cubicBezTo>
                  <a:pt x="26646" y="7245"/>
                  <a:pt x="26680" y="7274"/>
                  <a:pt x="26700" y="7273"/>
                </a:cubicBezTo>
                <a:cubicBezTo>
                  <a:pt x="26725" y="7270"/>
                  <a:pt x="26748" y="7240"/>
                  <a:pt x="26790" y="7208"/>
                </a:cubicBezTo>
                <a:cubicBezTo>
                  <a:pt x="26744" y="7181"/>
                  <a:pt x="26718" y="7153"/>
                  <a:pt x="26692" y="7153"/>
                </a:cubicBezTo>
                <a:close/>
                <a:moveTo>
                  <a:pt x="26515" y="5735"/>
                </a:moveTo>
                <a:cubicBezTo>
                  <a:pt x="26520" y="5697"/>
                  <a:pt x="26488" y="5668"/>
                  <a:pt x="26450" y="5678"/>
                </a:cubicBezTo>
                <a:cubicBezTo>
                  <a:pt x="26427" y="5684"/>
                  <a:pt x="26394" y="5715"/>
                  <a:pt x="26395" y="5734"/>
                </a:cubicBezTo>
                <a:cubicBezTo>
                  <a:pt x="26395" y="5760"/>
                  <a:pt x="26424" y="5785"/>
                  <a:pt x="26454" y="5830"/>
                </a:cubicBezTo>
                <a:cubicBezTo>
                  <a:pt x="26484" y="5785"/>
                  <a:pt x="26512" y="5762"/>
                  <a:pt x="26515" y="5735"/>
                </a:cubicBezTo>
                <a:close/>
                <a:moveTo>
                  <a:pt x="27187" y="9129"/>
                </a:moveTo>
                <a:cubicBezTo>
                  <a:pt x="27167" y="9128"/>
                  <a:pt x="27133" y="9158"/>
                  <a:pt x="27126" y="9180"/>
                </a:cubicBezTo>
                <a:cubicBezTo>
                  <a:pt x="27115" y="9218"/>
                  <a:pt x="27142" y="9252"/>
                  <a:pt x="27180" y="9249"/>
                </a:cubicBezTo>
                <a:cubicBezTo>
                  <a:pt x="27207" y="9248"/>
                  <a:pt x="27232" y="9221"/>
                  <a:pt x="27278" y="9193"/>
                </a:cubicBezTo>
                <a:cubicBezTo>
                  <a:pt x="27235" y="9162"/>
                  <a:pt x="27212" y="9132"/>
                  <a:pt x="27187" y="9129"/>
                </a:cubicBezTo>
                <a:close/>
                <a:moveTo>
                  <a:pt x="26883" y="6225"/>
                </a:moveTo>
                <a:cubicBezTo>
                  <a:pt x="26881" y="6245"/>
                  <a:pt x="26912" y="6279"/>
                  <a:pt x="26934" y="6286"/>
                </a:cubicBezTo>
                <a:cubicBezTo>
                  <a:pt x="26971" y="6297"/>
                  <a:pt x="27005" y="6272"/>
                  <a:pt x="27003" y="6233"/>
                </a:cubicBezTo>
                <a:cubicBezTo>
                  <a:pt x="27001" y="6206"/>
                  <a:pt x="26975" y="6181"/>
                  <a:pt x="26948" y="6134"/>
                </a:cubicBezTo>
                <a:cubicBezTo>
                  <a:pt x="26915" y="6177"/>
                  <a:pt x="26885" y="6200"/>
                  <a:pt x="26883" y="6225"/>
                </a:cubicBezTo>
                <a:close/>
                <a:moveTo>
                  <a:pt x="26638" y="6229"/>
                </a:moveTo>
                <a:cubicBezTo>
                  <a:pt x="26634" y="6269"/>
                  <a:pt x="26667" y="6296"/>
                  <a:pt x="26704" y="6286"/>
                </a:cubicBezTo>
                <a:cubicBezTo>
                  <a:pt x="26727" y="6281"/>
                  <a:pt x="26758" y="6248"/>
                  <a:pt x="26758" y="6228"/>
                </a:cubicBezTo>
                <a:cubicBezTo>
                  <a:pt x="26757" y="6203"/>
                  <a:pt x="26729" y="6179"/>
                  <a:pt x="26698" y="6133"/>
                </a:cubicBezTo>
                <a:cubicBezTo>
                  <a:pt x="26668" y="6179"/>
                  <a:pt x="26641" y="6203"/>
                  <a:pt x="26638" y="6229"/>
                </a:cubicBezTo>
                <a:close/>
                <a:moveTo>
                  <a:pt x="26395" y="6225"/>
                </a:moveTo>
                <a:cubicBezTo>
                  <a:pt x="26393" y="6245"/>
                  <a:pt x="26424" y="6279"/>
                  <a:pt x="26446" y="6286"/>
                </a:cubicBezTo>
                <a:cubicBezTo>
                  <a:pt x="26483" y="6297"/>
                  <a:pt x="26517" y="6272"/>
                  <a:pt x="26515" y="6233"/>
                </a:cubicBezTo>
                <a:cubicBezTo>
                  <a:pt x="26513" y="6206"/>
                  <a:pt x="26487" y="6181"/>
                  <a:pt x="26460" y="6134"/>
                </a:cubicBezTo>
                <a:cubicBezTo>
                  <a:pt x="26427" y="6177"/>
                  <a:pt x="26397" y="6200"/>
                  <a:pt x="26395" y="6225"/>
                </a:cubicBezTo>
                <a:close/>
                <a:moveTo>
                  <a:pt x="26150" y="6229"/>
                </a:moveTo>
                <a:cubicBezTo>
                  <a:pt x="26145" y="6268"/>
                  <a:pt x="26178" y="6295"/>
                  <a:pt x="26215" y="6286"/>
                </a:cubicBezTo>
                <a:cubicBezTo>
                  <a:pt x="26238" y="6281"/>
                  <a:pt x="26270" y="6249"/>
                  <a:pt x="26270" y="6229"/>
                </a:cubicBezTo>
                <a:cubicBezTo>
                  <a:pt x="26270" y="6204"/>
                  <a:pt x="26241" y="6179"/>
                  <a:pt x="26211" y="6133"/>
                </a:cubicBezTo>
                <a:cubicBezTo>
                  <a:pt x="26181" y="6179"/>
                  <a:pt x="26154" y="6202"/>
                  <a:pt x="26150" y="6229"/>
                </a:cubicBezTo>
                <a:close/>
                <a:moveTo>
                  <a:pt x="26882" y="7964"/>
                </a:moveTo>
                <a:cubicBezTo>
                  <a:pt x="26880" y="8001"/>
                  <a:pt x="26913" y="8030"/>
                  <a:pt x="26951" y="8017"/>
                </a:cubicBezTo>
                <a:cubicBezTo>
                  <a:pt x="26974" y="8010"/>
                  <a:pt x="27003" y="7976"/>
                  <a:pt x="27002" y="7956"/>
                </a:cubicBezTo>
                <a:cubicBezTo>
                  <a:pt x="26999" y="7931"/>
                  <a:pt x="26969" y="7908"/>
                  <a:pt x="26937" y="7866"/>
                </a:cubicBezTo>
                <a:cubicBezTo>
                  <a:pt x="26910" y="7912"/>
                  <a:pt x="26882" y="7938"/>
                  <a:pt x="26882" y="7964"/>
                </a:cubicBezTo>
                <a:close/>
                <a:moveTo>
                  <a:pt x="27246" y="7953"/>
                </a:moveTo>
                <a:cubicBezTo>
                  <a:pt x="27246" y="7933"/>
                  <a:pt x="27213" y="7902"/>
                  <a:pt x="27190" y="7897"/>
                </a:cubicBezTo>
                <a:cubicBezTo>
                  <a:pt x="27153" y="7888"/>
                  <a:pt x="27121" y="7916"/>
                  <a:pt x="27126" y="7955"/>
                </a:cubicBezTo>
                <a:cubicBezTo>
                  <a:pt x="27130" y="7982"/>
                  <a:pt x="27157" y="8005"/>
                  <a:pt x="27189" y="8050"/>
                </a:cubicBezTo>
                <a:cubicBezTo>
                  <a:pt x="27218" y="8004"/>
                  <a:pt x="27246" y="7978"/>
                  <a:pt x="27246" y="7953"/>
                </a:cubicBezTo>
                <a:close/>
                <a:moveTo>
                  <a:pt x="27382" y="7959"/>
                </a:moveTo>
                <a:cubicBezTo>
                  <a:pt x="27376" y="7998"/>
                  <a:pt x="27408" y="8027"/>
                  <a:pt x="27446" y="8017"/>
                </a:cubicBezTo>
                <a:cubicBezTo>
                  <a:pt x="27469" y="8012"/>
                  <a:pt x="27502" y="7980"/>
                  <a:pt x="27502" y="7961"/>
                </a:cubicBezTo>
                <a:cubicBezTo>
                  <a:pt x="27501" y="7936"/>
                  <a:pt x="27473" y="7910"/>
                  <a:pt x="27444" y="7865"/>
                </a:cubicBezTo>
                <a:cubicBezTo>
                  <a:pt x="27413" y="7910"/>
                  <a:pt x="27385" y="7933"/>
                  <a:pt x="27382" y="7959"/>
                </a:cubicBezTo>
                <a:close/>
                <a:moveTo>
                  <a:pt x="21469" y="2045"/>
                </a:moveTo>
                <a:cubicBezTo>
                  <a:pt x="21468" y="2064"/>
                  <a:pt x="21499" y="2098"/>
                  <a:pt x="21522" y="2104"/>
                </a:cubicBezTo>
                <a:cubicBezTo>
                  <a:pt x="21559" y="2114"/>
                  <a:pt x="21592" y="2088"/>
                  <a:pt x="21589" y="2048"/>
                </a:cubicBezTo>
                <a:cubicBezTo>
                  <a:pt x="21586" y="2022"/>
                  <a:pt x="21560" y="1997"/>
                  <a:pt x="21532" y="1951"/>
                </a:cubicBezTo>
                <a:cubicBezTo>
                  <a:pt x="21500" y="1995"/>
                  <a:pt x="21470" y="2019"/>
                  <a:pt x="21469" y="2045"/>
                </a:cubicBezTo>
                <a:close/>
                <a:moveTo>
                  <a:pt x="21771" y="1984"/>
                </a:moveTo>
                <a:cubicBezTo>
                  <a:pt x="21752" y="1983"/>
                  <a:pt x="21718" y="2014"/>
                  <a:pt x="21712" y="2037"/>
                </a:cubicBezTo>
                <a:cubicBezTo>
                  <a:pt x="21701" y="2075"/>
                  <a:pt x="21730" y="2107"/>
                  <a:pt x="21767" y="2104"/>
                </a:cubicBezTo>
                <a:cubicBezTo>
                  <a:pt x="21794" y="2102"/>
                  <a:pt x="21819" y="2075"/>
                  <a:pt x="21864" y="2046"/>
                </a:cubicBezTo>
                <a:cubicBezTo>
                  <a:pt x="21821" y="2015"/>
                  <a:pt x="21797" y="1986"/>
                  <a:pt x="21771" y="1984"/>
                </a:cubicBezTo>
                <a:close/>
                <a:moveTo>
                  <a:pt x="330" y="3601"/>
                </a:moveTo>
                <a:cubicBezTo>
                  <a:pt x="355" y="3569"/>
                  <a:pt x="383" y="3548"/>
                  <a:pt x="389" y="3521"/>
                </a:cubicBezTo>
                <a:cubicBezTo>
                  <a:pt x="393" y="3504"/>
                  <a:pt x="369" y="3466"/>
                  <a:pt x="351" y="3462"/>
                </a:cubicBezTo>
                <a:cubicBezTo>
                  <a:pt x="325" y="3455"/>
                  <a:pt x="293" y="3469"/>
                  <a:pt x="243" y="3479"/>
                </a:cubicBezTo>
                <a:cubicBezTo>
                  <a:pt x="280" y="3531"/>
                  <a:pt x="300" y="3558"/>
                  <a:pt x="330" y="3601"/>
                </a:cubicBezTo>
                <a:close/>
                <a:moveTo>
                  <a:pt x="27185" y="7154"/>
                </a:moveTo>
                <a:cubicBezTo>
                  <a:pt x="27166" y="7153"/>
                  <a:pt x="27133" y="7184"/>
                  <a:pt x="27126" y="7207"/>
                </a:cubicBezTo>
                <a:cubicBezTo>
                  <a:pt x="27116" y="7245"/>
                  <a:pt x="27143" y="7277"/>
                  <a:pt x="27182" y="7274"/>
                </a:cubicBezTo>
                <a:cubicBezTo>
                  <a:pt x="27208" y="7272"/>
                  <a:pt x="27233" y="7245"/>
                  <a:pt x="27278" y="7216"/>
                </a:cubicBezTo>
                <a:cubicBezTo>
                  <a:pt x="27235" y="7185"/>
                  <a:pt x="27211" y="7156"/>
                  <a:pt x="27185" y="7154"/>
                </a:cubicBezTo>
                <a:close/>
                <a:moveTo>
                  <a:pt x="30696" y="8947"/>
                </a:moveTo>
                <a:cubicBezTo>
                  <a:pt x="30698" y="8927"/>
                  <a:pt x="30669" y="8893"/>
                  <a:pt x="30647" y="8885"/>
                </a:cubicBezTo>
                <a:cubicBezTo>
                  <a:pt x="30609" y="8871"/>
                  <a:pt x="30576" y="8899"/>
                  <a:pt x="30577" y="8937"/>
                </a:cubicBezTo>
                <a:cubicBezTo>
                  <a:pt x="30577" y="8963"/>
                  <a:pt x="30603" y="8989"/>
                  <a:pt x="30630" y="9036"/>
                </a:cubicBezTo>
                <a:cubicBezTo>
                  <a:pt x="30663" y="8994"/>
                  <a:pt x="30693" y="8972"/>
                  <a:pt x="30696" y="8947"/>
                </a:cubicBezTo>
                <a:close/>
                <a:moveTo>
                  <a:pt x="25950" y="4691"/>
                </a:moveTo>
                <a:cubicBezTo>
                  <a:pt x="25930" y="4691"/>
                  <a:pt x="25900" y="4725"/>
                  <a:pt x="25895" y="4748"/>
                </a:cubicBezTo>
                <a:cubicBezTo>
                  <a:pt x="25886" y="4787"/>
                  <a:pt x="25916" y="4817"/>
                  <a:pt x="25954" y="4811"/>
                </a:cubicBezTo>
                <a:cubicBezTo>
                  <a:pt x="25981" y="4807"/>
                  <a:pt x="26003" y="4778"/>
                  <a:pt x="26047" y="4747"/>
                </a:cubicBezTo>
                <a:cubicBezTo>
                  <a:pt x="26001" y="4719"/>
                  <a:pt x="25975" y="4691"/>
                  <a:pt x="25950" y="4691"/>
                </a:cubicBezTo>
                <a:close/>
                <a:moveTo>
                  <a:pt x="10918" y="737"/>
                </a:moveTo>
                <a:cubicBezTo>
                  <a:pt x="10867" y="745"/>
                  <a:pt x="10848" y="776"/>
                  <a:pt x="10865" y="831"/>
                </a:cubicBezTo>
                <a:cubicBezTo>
                  <a:pt x="10900" y="835"/>
                  <a:pt x="10933" y="840"/>
                  <a:pt x="10974" y="845"/>
                </a:cubicBezTo>
                <a:cubicBezTo>
                  <a:pt x="10978" y="762"/>
                  <a:pt x="10961" y="730"/>
                  <a:pt x="10918" y="737"/>
                </a:cubicBezTo>
                <a:close/>
                <a:moveTo>
                  <a:pt x="25708" y="4691"/>
                </a:moveTo>
                <a:cubicBezTo>
                  <a:pt x="25688" y="4691"/>
                  <a:pt x="25656" y="4723"/>
                  <a:pt x="25651" y="4746"/>
                </a:cubicBezTo>
                <a:cubicBezTo>
                  <a:pt x="25642" y="4783"/>
                  <a:pt x="25668" y="4816"/>
                  <a:pt x="25708" y="4811"/>
                </a:cubicBezTo>
                <a:cubicBezTo>
                  <a:pt x="25735" y="4808"/>
                  <a:pt x="25758" y="4781"/>
                  <a:pt x="25804" y="4751"/>
                </a:cubicBezTo>
                <a:cubicBezTo>
                  <a:pt x="25758" y="4720"/>
                  <a:pt x="25733" y="4691"/>
                  <a:pt x="25708" y="4691"/>
                </a:cubicBezTo>
                <a:close/>
                <a:moveTo>
                  <a:pt x="26213" y="5679"/>
                </a:moveTo>
                <a:cubicBezTo>
                  <a:pt x="26194" y="5677"/>
                  <a:pt x="26159" y="5706"/>
                  <a:pt x="26151" y="5728"/>
                </a:cubicBezTo>
                <a:cubicBezTo>
                  <a:pt x="26137" y="5766"/>
                  <a:pt x="26165" y="5799"/>
                  <a:pt x="26202" y="5799"/>
                </a:cubicBezTo>
                <a:cubicBezTo>
                  <a:pt x="26229" y="5798"/>
                  <a:pt x="26255" y="5772"/>
                  <a:pt x="26302" y="5746"/>
                </a:cubicBezTo>
                <a:cubicBezTo>
                  <a:pt x="26261" y="5713"/>
                  <a:pt x="26238" y="5682"/>
                  <a:pt x="26213" y="5679"/>
                </a:cubicBezTo>
                <a:close/>
                <a:moveTo>
                  <a:pt x="25526" y="4750"/>
                </a:moveTo>
                <a:cubicBezTo>
                  <a:pt x="25528" y="4730"/>
                  <a:pt x="25497" y="4697"/>
                  <a:pt x="25474" y="4690"/>
                </a:cubicBezTo>
                <a:cubicBezTo>
                  <a:pt x="25437" y="4680"/>
                  <a:pt x="25404" y="4706"/>
                  <a:pt x="25407" y="4745"/>
                </a:cubicBezTo>
                <a:cubicBezTo>
                  <a:pt x="25409" y="4772"/>
                  <a:pt x="25435" y="4797"/>
                  <a:pt x="25463" y="4843"/>
                </a:cubicBezTo>
                <a:cubicBezTo>
                  <a:pt x="25495" y="4799"/>
                  <a:pt x="25525" y="4775"/>
                  <a:pt x="25526" y="4750"/>
                </a:cubicBezTo>
                <a:close/>
                <a:moveTo>
                  <a:pt x="26015" y="5732"/>
                </a:moveTo>
                <a:cubicBezTo>
                  <a:pt x="26015" y="5713"/>
                  <a:pt x="25981" y="5683"/>
                  <a:pt x="25957" y="5678"/>
                </a:cubicBezTo>
                <a:cubicBezTo>
                  <a:pt x="25919" y="5670"/>
                  <a:pt x="25888" y="5699"/>
                  <a:pt x="25895" y="5738"/>
                </a:cubicBezTo>
                <a:cubicBezTo>
                  <a:pt x="25899" y="5764"/>
                  <a:pt x="25928" y="5787"/>
                  <a:pt x="25959" y="5830"/>
                </a:cubicBezTo>
                <a:cubicBezTo>
                  <a:pt x="25987" y="5784"/>
                  <a:pt x="26015" y="5758"/>
                  <a:pt x="26015" y="5732"/>
                </a:cubicBezTo>
                <a:close/>
                <a:moveTo>
                  <a:pt x="27501" y="9183"/>
                </a:moveTo>
                <a:cubicBezTo>
                  <a:pt x="27501" y="9164"/>
                  <a:pt x="27468" y="9133"/>
                  <a:pt x="27445" y="9128"/>
                </a:cubicBezTo>
                <a:cubicBezTo>
                  <a:pt x="27407" y="9121"/>
                  <a:pt x="27375" y="9149"/>
                  <a:pt x="27382" y="9188"/>
                </a:cubicBezTo>
                <a:cubicBezTo>
                  <a:pt x="27386" y="9215"/>
                  <a:pt x="27414" y="9237"/>
                  <a:pt x="27446" y="9282"/>
                </a:cubicBezTo>
                <a:cubicBezTo>
                  <a:pt x="27474" y="9235"/>
                  <a:pt x="27502" y="9209"/>
                  <a:pt x="27501" y="9183"/>
                </a:cubicBezTo>
                <a:close/>
                <a:moveTo>
                  <a:pt x="23486" y="2971"/>
                </a:moveTo>
                <a:cubicBezTo>
                  <a:pt x="23467" y="2971"/>
                  <a:pt x="23437" y="3005"/>
                  <a:pt x="23432" y="3029"/>
                </a:cubicBezTo>
                <a:cubicBezTo>
                  <a:pt x="23424" y="3067"/>
                  <a:pt x="23453" y="3098"/>
                  <a:pt x="23492" y="3091"/>
                </a:cubicBezTo>
                <a:cubicBezTo>
                  <a:pt x="23518" y="3087"/>
                  <a:pt x="23540" y="3059"/>
                  <a:pt x="23584" y="3027"/>
                </a:cubicBezTo>
                <a:cubicBezTo>
                  <a:pt x="23538" y="2999"/>
                  <a:pt x="23512" y="2971"/>
                  <a:pt x="23486" y="2971"/>
                </a:cubicBezTo>
                <a:close/>
                <a:moveTo>
                  <a:pt x="23687" y="3039"/>
                </a:moveTo>
                <a:cubicBezTo>
                  <a:pt x="23686" y="3077"/>
                  <a:pt x="23720" y="3104"/>
                  <a:pt x="23757" y="3091"/>
                </a:cubicBezTo>
                <a:cubicBezTo>
                  <a:pt x="23780" y="3083"/>
                  <a:pt x="23809" y="3049"/>
                  <a:pt x="23807" y="3030"/>
                </a:cubicBezTo>
                <a:cubicBezTo>
                  <a:pt x="23804" y="3004"/>
                  <a:pt x="23773" y="2982"/>
                  <a:pt x="23741" y="2940"/>
                </a:cubicBezTo>
                <a:cubicBezTo>
                  <a:pt x="23715" y="2986"/>
                  <a:pt x="23688" y="3012"/>
                  <a:pt x="23687" y="3039"/>
                </a:cubicBezTo>
                <a:close/>
                <a:moveTo>
                  <a:pt x="27435" y="8141"/>
                </a:moveTo>
                <a:cubicBezTo>
                  <a:pt x="27397" y="8139"/>
                  <a:pt x="27370" y="8172"/>
                  <a:pt x="27382" y="8210"/>
                </a:cubicBezTo>
                <a:cubicBezTo>
                  <a:pt x="27389" y="8232"/>
                  <a:pt x="27423" y="8262"/>
                  <a:pt x="27443" y="8261"/>
                </a:cubicBezTo>
                <a:cubicBezTo>
                  <a:pt x="27468" y="8258"/>
                  <a:pt x="27491" y="8228"/>
                  <a:pt x="27533" y="8196"/>
                </a:cubicBezTo>
                <a:cubicBezTo>
                  <a:pt x="27488" y="8169"/>
                  <a:pt x="27462" y="8142"/>
                  <a:pt x="27435" y="8141"/>
                </a:cubicBezTo>
                <a:close/>
                <a:moveTo>
                  <a:pt x="27246" y="8195"/>
                </a:moveTo>
                <a:cubicBezTo>
                  <a:pt x="27246" y="8176"/>
                  <a:pt x="27212" y="8146"/>
                  <a:pt x="27189" y="8141"/>
                </a:cubicBezTo>
                <a:cubicBezTo>
                  <a:pt x="27150" y="8133"/>
                  <a:pt x="27120" y="8162"/>
                  <a:pt x="27126" y="8201"/>
                </a:cubicBezTo>
                <a:cubicBezTo>
                  <a:pt x="27131" y="8227"/>
                  <a:pt x="27159" y="8250"/>
                  <a:pt x="27191" y="8293"/>
                </a:cubicBezTo>
                <a:cubicBezTo>
                  <a:pt x="27219" y="8247"/>
                  <a:pt x="27247" y="8221"/>
                  <a:pt x="27246" y="8195"/>
                </a:cubicBezTo>
                <a:close/>
                <a:moveTo>
                  <a:pt x="26943" y="8142"/>
                </a:moveTo>
                <a:cubicBezTo>
                  <a:pt x="26923" y="8141"/>
                  <a:pt x="26889" y="8170"/>
                  <a:pt x="26882" y="8192"/>
                </a:cubicBezTo>
                <a:cubicBezTo>
                  <a:pt x="26871" y="8229"/>
                  <a:pt x="26897" y="8263"/>
                  <a:pt x="26936" y="8262"/>
                </a:cubicBezTo>
                <a:cubicBezTo>
                  <a:pt x="26962" y="8260"/>
                  <a:pt x="26988" y="8234"/>
                  <a:pt x="27036" y="8207"/>
                </a:cubicBezTo>
                <a:cubicBezTo>
                  <a:pt x="26991" y="8174"/>
                  <a:pt x="26968" y="8144"/>
                  <a:pt x="26943" y="8142"/>
                </a:cubicBezTo>
                <a:close/>
                <a:moveTo>
                  <a:pt x="26701" y="7654"/>
                </a:moveTo>
                <a:cubicBezTo>
                  <a:pt x="26681" y="7652"/>
                  <a:pt x="26647" y="7681"/>
                  <a:pt x="26639" y="7703"/>
                </a:cubicBezTo>
                <a:cubicBezTo>
                  <a:pt x="26625" y="7741"/>
                  <a:pt x="26653" y="7774"/>
                  <a:pt x="26690" y="7774"/>
                </a:cubicBezTo>
                <a:cubicBezTo>
                  <a:pt x="26717" y="7774"/>
                  <a:pt x="26743" y="7747"/>
                  <a:pt x="26790" y="7721"/>
                </a:cubicBezTo>
                <a:cubicBezTo>
                  <a:pt x="26748" y="7688"/>
                  <a:pt x="26726" y="7657"/>
                  <a:pt x="26701" y="7654"/>
                </a:cubicBezTo>
                <a:close/>
                <a:moveTo>
                  <a:pt x="25652" y="5257"/>
                </a:moveTo>
                <a:cubicBezTo>
                  <a:pt x="25653" y="5277"/>
                  <a:pt x="25687" y="5307"/>
                  <a:pt x="25710" y="5311"/>
                </a:cubicBezTo>
                <a:cubicBezTo>
                  <a:pt x="25748" y="5317"/>
                  <a:pt x="25779" y="5288"/>
                  <a:pt x="25772" y="5249"/>
                </a:cubicBezTo>
                <a:cubicBezTo>
                  <a:pt x="25766" y="5223"/>
                  <a:pt x="25738" y="5201"/>
                  <a:pt x="25704" y="5157"/>
                </a:cubicBezTo>
                <a:cubicBezTo>
                  <a:pt x="25677" y="5205"/>
                  <a:pt x="25650" y="5232"/>
                  <a:pt x="25652" y="5257"/>
                </a:cubicBezTo>
                <a:close/>
                <a:moveTo>
                  <a:pt x="25948" y="5190"/>
                </a:moveTo>
                <a:cubicBezTo>
                  <a:pt x="25910" y="5188"/>
                  <a:pt x="25883" y="5221"/>
                  <a:pt x="25895" y="5259"/>
                </a:cubicBezTo>
                <a:cubicBezTo>
                  <a:pt x="25902" y="5281"/>
                  <a:pt x="25937" y="5311"/>
                  <a:pt x="25956" y="5309"/>
                </a:cubicBezTo>
                <a:cubicBezTo>
                  <a:pt x="25981" y="5307"/>
                  <a:pt x="26004" y="5277"/>
                  <a:pt x="26046" y="5244"/>
                </a:cubicBezTo>
                <a:cubicBezTo>
                  <a:pt x="26000" y="5217"/>
                  <a:pt x="25975" y="5191"/>
                  <a:pt x="25948" y="5190"/>
                </a:cubicBezTo>
                <a:close/>
                <a:moveTo>
                  <a:pt x="25771" y="4503"/>
                </a:moveTo>
                <a:cubicBezTo>
                  <a:pt x="25776" y="4465"/>
                  <a:pt x="25744" y="4437"/>
                  <a:pt x="25706" y="4446"/>
                </a:cubicBezTo>
                <a:cubicBezTo>
                  <a:pt x="25683" y="4452"/>
                  <a:pt x="25651" y="4484"/>
                  <a:pt x="25651" y="4503"/>
                </a:cubicBezTo>
                <a:cubicBezTo>
                  <a:pt x="25652" y="4529"/>
                  <a:pt x="25681" y="4554"/>
                  <a:pt x="25711" y="4598"/>
                </a:cubicBezTo>
                <a:cubicBezTo>
                  <a:pt x="25741" y="4554"/>
                  <a:pt x="25768" y="4530"/>
                  <a:pt x="25771" y="4503"/>
                </a:cubicBezTo>
                <a:close/>
                <a:moveTo>
                  <a:pt x="23308" y="2528"/>
                </a:moveTo>
                <a:cubicBezTo>
                  <a:pt x="23313" y="2489"/>
                  <a:pt x="23281" y="2461"/>
                  <a:pt x="23243" y="2471"/>
                </a:cubicBezTo>
                <a:cubicBezTo>
                  <a:pt x="23220" y="2477"/>
                  <a:pt x="23188" y="2509"/>
                  <a:pt x="23188" y="2528"/>
                </a:cubicBezTo>
                <a:cubicBezTo>
                  <a:pt x="23189" y="2554"/>
                  <a:pt x="23218" y="2579"/>
                  <a:pt x="23248" y="2623"/>
                </a:cubicBezTo>
                <a:cubicBezTo>
                  <a:pt x="23278" y="2579"/>
                  <a:pt x="23305" y="2555"/>
                  <a:pt x="23308" y="2528"/>
                </a:cubicBezTo>
                <a:close/>
                <a:moveTo>
                  <a:pt x="25466" y="4447"/>
                </a:moveTo>
                <a:cubicBezTo>
                  <a:pt x="25446" y="4446"/>
                  <a:pt x="25413" y="4477"/>
                  <a:pt x="25407" y="4500"/>
                </a:cubicBezTo>
                <a:cubicBezTo>
                  <a:pt x="25396" y="4538"/>
                  <a:pt x="25424" y="4570"/>
                  <a:pt x="25462" y="4567"/>
                </a:cubicBezTo>
                <a:cubicBezTo>
                  <a:pt x="25489" y="4566"/>
                  <a:pt x="25513" y="4538"/>
                  <a:pt x="25559" y="4509"/>
                </a:cubicBezTo>
                <a:cubicBezTo>
                  <a:pt x="25515" y="4478"/>
                  <a:pt x="25491" y="4449"/>
                  <a:pt x="25466" y="4447"/>
                </a:cubicBezTo>
                <a:close/>
                <a:moveTo>
                  <a:pt x="25164" y="4512"/>
                </a:moveTo>
                <a:cubicBezTo>
                  <a:pt x="25164" y="4532"/>
                  <a:pt x="25198" y="4563"/>
                  <a:pt x="25221" y="4567"/>
                </a:cubicBezTo>
                <a:cubicBezTo>
                  <a:pt x="25258" y="4575"/>
                  <a:pt x="25290" y="4546"/>
                  <a:pt x="25284" y="4507"/>
                </a:cubicBezTo>
                <a:cubicBezTo>
                  <a:pt x="25279" y="4481"/>
                  <a:pt x="25251" y="4458"/>
                  <a:pt x="25219" y="4413"/>
                </a:cubicBezTo>
                <a:cubicBezTo>
                  <a:pt x="25191" y="4461"/>
                  <a:pt x="25163" y="4487"/>
                  <a:pt x="25164" y="4512"/>
                </a:cubicBezTo>
                <a:close/>
                <a:moveTo>
                  <a:pt x="26883" y="6489"/>
                </a:moveTo>
                <a:cubicBezTo>
                  <a:pt x="26885" y="6509"/>
                  <a:pt x="26919" y="6538"/>
                  <a:pt x="26942" y="6542"/>
                </a:cubicBezTo>
                <a:cubicBezTo>
                  <a:pt x="26980" y="6548"/>
                  <a:pt x="27011" y="6519"/>
                  <a:pt x="27003" y="6480"/>
                </a:cubicBezTo>
                <a:cubicBezTo>
                  <a:pt x="26998" y="6454"/>
                  <a:pt x="26969" y="6432"/>
                  <a:pt x="26935" y="6389"/>
                </a:cubicBezTo>
                <a:cubicBezTo>
                  <a:pt x="26909" y="6437"/>
                  <a:pt x="26882" y="6464"/>
                  <a:pt x="26883" y="6489"/>
                </a:cubicBezTo>
                <a:close/>
                <a:moveTo>
                  <a:pt x="27126" y="6489"/>
                </a:moveTo>
                <a:cubicBezTo>
                  <a:pt x="27125" y="6528"/>
                  <a:pt x="27159" y="6554"/>
                  <a:pt x="27196" y="6542"/>
                </a:cubicBezTo>
                <a:cubicBezTo>
                  <a:pt x="27218" y="6534"/>
                  <a:pt x="27248" y="6500"/>
                  <a:pt x="27246" y="6480"/>
                </a:cubicBezTo>
                <a:cubicBezTo>
                  <a:pt x="27244" y="6455"/>
                  <a:pt x="27213" y="6432"/>
                  <a:pt x="27179" y="6390"/>
                </a:cubicBezTo>
                <a:cubicBezTo>
                  <a:pt x="27153" y="6437"/>
                  <a:pt x="27128" y="6462"/>
                  <a:pt x="27126" y="6489"/>
                </a:cubicBezTo>
                <a:close/>
                <a:moveTo>
                  <a:pt x="26449" y="5435"/>
                </a:moveTo>
                <a:cubicBezTo>
                  <a:pt x="26429" y="5435"/>
                  <a:pt x="26398" y="5469"/>
                  <a:pt x="26394" y="5492"/>
                </a:cubicBezTo>
                <a:cubicBezTo>
                  <a:pt x="26387" y="5529"/>
                  <a:pt x="26415" y="5561"/>
                  <a:pt x="26454" y="5555"/>
                </a:cubicBezTo>
                <a:cubicBezTo>
                  <a:pt x="26481" y="5550"/>
                  <a:pt x="26503" y="5522"/>
                  <a:pt x="26548" y="5490"/>
                </a:cubicBezTo>
                <a:cubicBezTo>
                  <a:pt x="26501" y="5462"/>
                  <a:pt x="26475" y="5434"/>
                  <a:pt x="26449" y="5435"/>
                </a:cubicBezTo>
                <a:close/>
                <a:moveTo>
                  <a:pt x="23063" y="2775"/>
                </a:moveTo>
                <a:cubicBezTo>
                  <a:pt x="23064" y="2755"/>
                  <a:pt x="23034" y="2722"/>
                  <a:pt x="23011" y="2715"/>
                </a:cubicBezTo>
                <a:cubicBezTo>
                  <a:pt x="22974" y="2705"/>
                  <a:pt x="22940" y="2731"/>
                  <a:pt x="22944" y="2770"/>
                </a:cubicBezTo>
                <a:cubicBezTo>
                  <a:pt x="22946" y="2797"/>
                  <a:pt x="22972" y="2821"/>
                  <a:pt x="23000" y="2868"/>
                </a:cubicBezTo>
                <a:cubicBezTo>
                  <a:pt x="23032" y="2824"/>
                  <a:pt x="23062" y="2800"/>
                  <a:pt x="23063" y="2775"/>
                </a:cubicBezTo>
                <a:close/>
                <a:moveTo>
                  <a:pt x="23247" y="2716"/>
                </a:moveTo>
                <a:cubicBezTo>
                  <a:pt x="23227" y="2715"/>
                  <a:pt x="23194" y="2746"/>
                  <a:pt x="23188" y="2768"/>
                </a:cubicBezTo>
                <a:cubicBezTo>
                  <a:pt x="23177" y="2805"/>
                  <a:pt x="23203" y="2839"/>
                  <a:pt x="23243" y="2836"/>
                </a:cubicBezTo>
                <a:cubicBezTo>
                  <a:pt x="23269" y="2833"/>
                  <a:pt x="23294" y="2808"/>
                  <a:pt x="23341" y="2779"/>
                </a:cubicBezTo>
                <a:cubicBezTo>
                  <a:pt x="23296" y="2747"/>
                  <a:pt x="23272" y="2717"/>
                  <a:pt x="23247" y="2716"/>
                </a:cubicBezTo>
                <a:close/>
                <a:moveTo>
                  <a:pt x="26150" y="5252"/>
                </a:moveTo>
                <a:cubicBezTo>
                  <a:pt x="26144" y="5291"/>
                  <a:pt x="26177" y="5319"/>
                  <a:pt x="26214" y="5311"/>
                </a:cubicBezTo>
                <a:cubicBezTo>
                  <a:pt x="26237" y="5306"/>
                  <a:pt x="26270" y="5274"/>
                  <a:pt x="26270" y="5254"/>
                </a:cubicBezTo>
                <a:cubicBezTo>
                  <a:pt x="26270" y="5229"/>
                  <a:pt x="26242" y="5204"/>
                  <a:pt x="26213" y="5157"/>
                </a:cubicBezTo>
                <a:cubicBezTo>
                  <a:pt x="26182" y="5202"/>
                  <a:pt x="26154" y="5225"/>
                  <a:pt x="26150" y="5252"/>
                </a:cubicBezTo>
                <a:close/>
                <a:moveTo>
                  <a:pt x="24663" y="4016"/>
                </a:moveTo>
                <a:cubicBezTo>
                  <a:pt x="24654" y="4055"/>
                  <a:pt x="24685" y="4085"/>
                  <a:pt x="24723" y="4079"/>
                </a:cubicBezTo>
                <a:cubicBezTo>
                  <a:pt x="24746" y="4076"/>
                  <a:pt x="24781" y="4046"/>
                  <a:pt x="24783" y="4027"/>
                </a:cubicBezTo>
                <a:cubicBezTo>
                  <a:pt x="24784" y="4002"/>
                  <a:pt x="24758" y="3974"/>
                  <a:pt x="24732" y="3926"/>
                </a:cubicBezTo>
                <a:cubicBezTo>
                  <a:pt x="24698" y="3969"/>
                  <a:pt x="24669" y="3990"/>
                  <a:pt x="24663" y="4016"/>
                </a:cubicBezTo>
                <a:close/>
                <a:moveTo>
                  <a:pt x="26938" y="6909"/>
                </a:moveTo>
                <a:cubicBezTo>
                  <a:pt x="26898" y="6905"/>
                  <a:pt x="26872" y="6939"/>
                  <a:pt x="26882" y="6976"/>
                </a:cubicBezTo>
                <a:cubicBezTo>
                  <a:pt x="26888" y="6999"/>
                  <a:pt x="26921" y="7030"/>
                  <a:pt x="26941" y="7029"/>
                </a:cubicBezTo>
                <a:cubicBezTo>
                  <a:pt x="26966" y="7028"/>
                  <a:pt x="26990" y="6999"/>
                  <a:pt x="27036" y="6967"/>
                </a:cubicBezTo>
                <a:cubicBezTo>
                  <a:pt x="26989" y="6938"/>
                  <a:pt x="26965" y="6912"/>
                  <a:pt x="26938" y="6909"/>
                </a:cubicBezTo>
                <a:close/>
                <a:moveTo>
                  <a:pt x="26758" y="6970"/>
                </a:moveTo>
                <a:cubicBezTo>
                  <a:pt x="26760" y="6951"/>
                  <a:pt x="26730" y="6917"/>
                  <a:pt x="26707" y="6910"/>
                </a:cubicBezTo>
                <a:cubicBezTo>
                  <a:pt x="26670" y="6898"/>
                  <a:pt x="26636" y="6924"/>
                  <a:pt x="26638" y="6963"/>
                </a:cubicBezTo>
                <a:cubicBezTo>
                  <a:pt x="26640" y="6990"/>
                  <a:pt x="26666" y="7015"/>
                  <a:pt x="26693" y="7061"/>
                </a:cubicBezTo>
                <a:cubicBezTo>
                  <a:pt x="26725" y="7019"/>
                  <a:pt x="26756" y="6996"/>
                  <a:pt x="26758" y="6970"/>
                </a:cubicBezTo>
                <a:close/>
                <a:moveTo>
                  <a:pt x="26208" y="5434"/>
                </a:moveTo>
                <a:cubicBezTo>
                  <a:pt x="26189" y="5433"/>
                  <a:pt x="26157" y="5465"/>
                  <a:pt x="26150" y="5488"/>
                </a:cubicBezTo>
                <a:cubicBezTo>
                  <a:pt x="26140" y="5526"/>
                  <a:pt x="26168" y="5559"/>
                  <a:pt x="26207" y="5555"/>
                </a:cubicBezTo>
                <a:cubicBezTo>
                  <a:pt x="26233" y="5552"/>
                  <a:pt x="26258" y="5524"/>
                  <a:pt x="26302" y="5495"/>
                </a:cubicBezTo>
                <a:cubicBezTo>
                  <a:pt x="26258" y="5465"/>
                  <a:pt x="26234" y="5436"/>
                  <a:pt x="26208" y="5434"/>
                </a:cubicBezTo>
                <a:close/>
                <a:moveTo>
                  <a:pt x="25955" y="5435"/>
                </a:moveTo>
                <a:cubicBezTo>
                  <a:pt x="25936" y="5433"/>
                  <a:pt x="25902" y="5463"/>
                  <a:pt x="25895" y="5486"/>
                </a:cubicBezTo>
                <a:cubicBezTo>
                  <a:pt x="25883" y="5524"/>
                  <a:pt x="25910" y="5557"/>
                  <a:pt x="25949" y="5555"/>
                </a:cubicBezTo>
                <a:cubicBezTo>
                  <a:pt x="25975" y="5553"/>
                  <a:pt x="26001" y="5526"/>
                  <a:pt x="26046" y="5499"/>
                </a:cubicBezTo>
                <a:cubicBezTo>
                  <a:pt x="26004" y="5467"/>
                  <a:pt x="25981" y="5437"/>
                  <a:pt x="25955" y="5435"/>
                </a:cubicBezTo>
                <a:close/>
                <a:moveTo>
                  <a:pt x="24972" y="3958"/>
                </a:moveTo>
                <a:cubicBezTo>
                  <a:pt x="24934" y="3956"/>
                  <a:pt x="24907" y="3990"/>
                  <a:pt x="24919" y="4027"/>
                </a:cubicBezTo>
                <a:cubicBezTo>
                  <a:pt x="24926" y="4050"/>
                  <a:pt x="24960" y="4080"/>
                  <a:pt x="24980" y="4078"/>
                </a:cubicBezTo>
                <a:cubicBezTo>
                  <a:pt x="25005" y="4076"/>
                  <a:pt x="25028" y="4045"/>
                  <a:pt x="25070" y="4013"/>
                </a:cubicBezTo>
                <a:cubicBezTo>
                  <a:pt x="25025" y="3986"/>
                  <a:pt x="24999" y="3959"/>
                  <a:pt x="24972" y="3958"/>
                </a:cubicBezTo>
                <a:close/>
                <a:moveTo>
                  <a:pt x="23432" y="2778"/>
                </a:moveTo>
                <a:cubicBezTo>
                  <a:pt x="23426" y="2816"/>
                  <a:pt x="23458" y="2845"/>
                  <a:pt x="23496" y="2836"/>
                </a:cubicBezTo>
                <a:cubicBezTo>
                  <a:pt x="23519" y="2830"/>
                  <a:pt x="23552" y="2799"/>
                  <a:pt x="23552" y="2779"/>
                </a:cubicBezTo>
                <a:cubicBezTo>
                  <a:pt x="23551" y="2754"/>
                  <a:pt x="23523" y="2729"/>
                  <a:pt x="23493" y="2684"/>
                </a:cubicBezTo>
                <a:cubicBezTo>
                  <a:pt x="23463" y="2728"/>
                  <a:pt x="23435" y="2751"/>
                  <a:pt x="23432" y="2778"/>
                </a:cubicBezTo>
                <a:close/>
                <a:moveTo>
                  <a:pt x="630" y="2779"/>
                </a:moveTo>
                <a:cubicBezTo>
                  <a:pt x="634" y="2767"/>
                  <a:pt x="607" y="2734"/>
                  <a:pt x="588" y="2728"/>
                </a:cubicBezTo>
                <a:cubicBezTo>
                  <a:pt x="547" y="2715"/>
                  <a:pt x="497" y="2749"/>
                  <a:pt x="506" y="2780"/>
                </a:cubicBezTo>
                <a:cubicBezTo>
                  <a:pt x="513" y="2805"/>
                  <a:pt x="536" y="2825"/>
                  <a:pt x="564" y="2864"/>
                </a:cubicBezTo>
                <a:cubicBezTo>
                  <a:pt x="595" y="2826"/>
                  <a:pt x="621" y="2806"/>
                  <a:pt x="630" y="2779"/>
                </a:cubicBezTo>
                <a:close/>
                <a:moveTo>
                  <a:pt x="25283" y="4015"/>
                </a:moveTo>
                <a:cubicBezTo>
                  <a:pt x="25288" y="3977"/>
                  <a:pt x="25256" y="3949"/>
                  <a:pt x="25218" y="3958"/>
                </a:cubicBezTo>
                <a:cubicBezTo>
                  <a:pt x="25195" y="3964"/>
                  <a:pt x="25163" y="3996"/>
                  <a:pt x="25163" y="4015"/>
                </a:cubicBezTo>
                <a:cubicBezTo>
                  <a:pt x="25164" y="4041"/>
                  <a:pt x="25193" y="4066"/>
                  <a:pt x="25223" y="4110"/>
                </a:cubicBezTo>
                <a:cubicBezTo>
                  <a:pt x="25253" y="4066"/>
                  <a:pt x="25280" y="4042"/>
                  <a:pt x="25283" y="4015"/>
                </a:cubicBezTo>
                <a:close/>
                <a:moveTo>
                  <a:pt x="31121" y="1617"/>
                </a:moveTo>
                <a:cubicBezTo>
                  <a:pt x="31160" y="1630"/>
                  <a:pt x="31189" y="1608"/>
                  <a:pt x="31199" y="1571"/>
                </a:cubicBezTo>
                <a:cubicBezTo>
                  <a:pt x="31203" y="1553"/>
                  <a:pt x="31190" y="1530"/>
                  <a:pt x="31185" y="1509"/>
                </a:cubicBezTo>
                <a:cubicBezTo>
                  <a:pt x="31148" y="1512"/>
                  <a:pt x="31118" y="1514"/>
                  <a:pt x="31084" y="1516"/>
                </a:cubicBezTo>
                <a:cubicBezTo>
                  <a:pt x="31062" y="1571"/>
                  <a:pt x="31077" y="1603"/>
                  <a:pt x="31121" y="1617"/>
                </a:cubicBezTo>
                <a:close/>
                <a:moveTo>
                  <a:pt x="26883" y="8700"/>
                </a:moveTo>
                <a:cubicBezTo>
                  <a:pt x="26881" y="8719"/>
                  <a:pt x="26911" y="8754"/>
                  <a:pt x="26934" y="8761"/>
                </a:cubicBezTo>
                <a:cubicBezTo>
                  <a:pt x="26971" y="8773"/>
                  <a:pt x="27005" y="8746"/>
                  <a:pt x="27003" y="8708"/>
                </a:cubicBezTo>
                <a:cubicBezTo>
                  <a:pt x="27002" y="8681"/>
                  <a:pt x="26975" y="8655"/>
                  <a:pt x="26948" y="8610"/>
                </a:cubicBezTo>
                <a:cubicBezTo>
                  <a:pt x="26916" y="8652"/>
                  <a:pt x="26886" y="8674"/>
                  <a:pt x="26883" y="8700"/>
                </a:cubicBezTo>
                <a:close/>
                <a:moveTo>
                  <a:pt x="27180" y="8640"/>
                </a:moveTo>
                <a:cubicBezTo>
                  <a:pt x="27143" y="8639"/>
                  <a:pt x="27114" y="8671"/>
                  <a:pt x="27127" y="8710"/>
                </a:cubicBezTo>
                <a:cubicBezTo>
                  <a:pt x="27134" y="8732"/>
                  <a:pt x="27168" y="8762"/>
                  <a:pt x="27187" y="8760"/>
                </a:cubicBezTo>
                <a:cubicBezTo>
                  <a:pt x="27213" y="8758"/>
                  <a:pt x="27236" y="8727"/>
                  <a:pt x="27278" y="8695"/>
                </a:cubicBezTo>
                <a:cubicBezTo>
                  <a:pt x="27232" y="8668"/>
                  <a:pt x="27206" y="8640"/>
                  <a:pt x="27180" y="8640"/>
                </a:cubicBezTo>
                <a:close/>
                <a:moveTo>
                  <a:pt x="29413" y="8761"/>
                </a:moveTo>
                <a:cubicBezTo>
                  <a:pt x="29451" y="8763"/>
                  <a:pt x="29478" y="8729"/>
                  <a:pt x="29466" y="8692"/>
                </a:cubicBezTo>
                <a:cubicBezTo>
                  <a:pt x="29458" y="8669"/>
                  <a:pt x="29424" y="8639"/>
                  <a:pt x="29405" y="8641"/>
                </a:cubicBezTo>
                <a:cubicBezTo>
                  <a:pt x="29379" y="8644"/>
                  <a:pt x="29356" y="8674"/>
                  <a:pt x="29315" y="8706"/>
                </a:cubicBezTo>
                <a:cubicBezTo>
                  <a:pt x="29360" y="8733"/>
                  <a:pt x="29386" y="8760"/>
                  <a:pt x="29413" y="8761"/>
                </a:cubicBezTo>
                <a:close/>
                <a:moveTo>
                  <a:pt x="27382" y="8709"/>
                </a:moveTo>
                <a:cubicBezTo>
                  <a:pt x="27380" y="8747"/>
                  <a:pt x="27414" y="8773"/>
                  <a:pt x="27452" y="8761"/>
                </a:cubicBezTo>
                <a:cubicBezTo>
                  <a:pt x="27474" y="8753"/>
                  <a:pt x="27504" y="8719"/>
                  <a:pt x="27502" y="8699"/>
                </a:cubicBezTo>
                <a:cubicBezTo>
                  <a:pt x="27499" y="8674"/>
                  <a:pt x="27468" y="8651"/>
                  <a:pt x="27436" y="8610"/>
                </a:cubicBezTo>
                <a:cubicBezTo>
                  <a:pt x="27409" y="8656"/>
                  <a:pt x="27383" y="8682"/>
                  <a:pt x="27382" y="8709"/>
                </a:cubicBezTo>
                <a:close/>
                <a:moveTo>
                  <a:pt x="26883" y="7474"/>
                </a:moveTo>
                <a:cubicBezTo>
                  <a:pt x="26883" y="7493"/>
                  <a:pt x="26916" y="7524"/>
                  <a:pt x="26940" y="7529"/>
                </a:cubicBezTo>
                <a:cubicBezTo>
                  <a:pt x="26978" y="7538"/>
                  <a:pt x="27009" y="7509"/>
                  <a:pt x="27003" y="7470"/>
                </a:cubicBezTo>
                <a:cubicBezTo>
                  <a:pt x="26999" y="7444"/>
                  <a:pt x="26971" y="7421"/>
                  <a:pt x="26940" y="7377"/>
                </a:cubicBezTo>
                <a:cubicBezTo>
                  <a:pt x="26911" y="7423"/>
                  <a:pt x="26883" y="7449"/>
                  <a:pt x="26883" y="7474"/>
                </a:cubicBezTo>
                <a:close/>
                <a:moveTo>
                  <a:pt x="27178" y="7409"/>
                </a:moveTo>
                <a:cubicBezTo>
                  <a:pt x="27141" y="7408"/>
                  <a:pt x="27113" y="7442"/>
                  <a:pt x="27127" y="7479"/>
                </a:cubicBezTo>
                <a:cubicBezTo>
                  <a:pt x="27135" y="7502"/>
                  <a:pt x="27169" y="7530"/>
                  <a:pt x="27189" y="7528"/>
                </a:cubicBezTo>
                <a:cubicBezTo>
                  <a:pt x="27214" y="7525"/>
                  <a:pt x="27236" y="7495"/>
                  <a:pt x="27278" y="7461"/>
                </a:cubicBezTo>
                <a:cubicBezTo>
                  <a:pt x="27231" y="7435"/>
                  <a:pt x="27205" y="7409"/>
                  <a:pt x="27178" y="7409"/>
                </a:cubicBezTo>
                <a:close/>
                <a:moveTo>
                  <a:pt x="27502" y="7469"/>
                </a:moveTo>
                <a:cubicBezTo>
                  <a:pt x="27503" y="7449"/>
                  <a:pt x="27472" y="7415"/>
                  <a:pt x="27449" y="7409"/>
                </a:cubicBezTo>
                <a:cubicBezTo>
                  <a:pt x="27412" y="7399"/>
                  <a:pt x="27379" y="7424"/>
                  <a:pt x="27382" y="7464"/>
                </a:cubicBezTo>
                <a:cubicBezTo>
                  <a:pt x="27384" y="7491"/>
                  <a:pt x="27410" y="7515"/>
                  <a:pt x="27438" y="7562"/>
                </a:cubicBezTo>
                <a:cubicBezTo>
                  <a:pt x="27470" y="7518"/>
                  <a:pt x="27500" y="7494"/>
                  <a:pt x="27502" y="7469"/>
                </a:cubicBezTo>
                <a:close/>
                <a:moveTo>
                  <a:pt x="24229" y="3459"/>
                </a:moveTo>
                <a:cubicBezTo>
                  <a:pt x="24210" y="3460"/>
                  <a:pt x="24180" y="3494"/>
                  <a:pt x="24175" y="3517"/>
                </a:cubicBezTo>
                <a:cubicBezTo>
                  <a:pt x="24167" y="3556"/>
                  <a:pt x="24197" y="3586"/>
                  <a:pt x="24236" y="3579"/>
                </a:cubicBezTo>
                <a:cubicBezTo>
                  <a:pt x="24262" y="3575"/>
                  <a:pt x="24284" y="3546"/>
                  <a:pt x="24327" y="3514"/>
                </a:cubicBezTo>
                <a:cubicBezTo>
                  <a:pt x="24281" y="3487"/>
                  <a:pt x="24255" y="3459"/>
                  <a:pt x="24229" y="3459"/>
                </a:cubicBezTo>
                <a:close/>
                <a:moveTo>
                  <a:pt x="24420" y="3519"/>
                </a:moveTo>
                <a:cubicBezTo>
                  <a:pt x="24418" y="3538"/>
                  <a:pt x="24449" y="3572"/>
                  <a:pt x="24471" y="3579"/>
                </a:cubicBezTo>
                <a:cubicBezTo>
                  <a:pt x="24509" y="3591"/>
                  <a:pt x="24542" y="3564"/>
                  <a:pt x="24540" y="3525"/>
                </a:cubicBezTo>
                <a:cubicBezTo>
                  <a:pt x="24538" y="3499"/>
                  <a:pt x="24512" y="3473"/>
                  <a:pt x="24484" y="3428"/>
                </a:cubicBezTo>
                <a:cubicBezTo>
                  <a:pt x="24452" y="3470"/>
                  <a:pt x="24422" y="3493"/>
                  <a:pt x="24420" y="3519"/>
                </a:cubicBezTo>
                <a:close/>
                <a:moveTo>
                  <a:pt x="24717" y="3459"/>
                </a:moveTo>
                <a:cubicBezTo>
                  <a:pt x="24698" y="3460"/>
                  <a:pt x="24668" y="3494"/>
                  <a:pt x="24663" y="3517"/>
                </a:cubicBezTo>
                <a:cubicBezTo>
                  <a:pt x="24655" y="3556"/>
                  <a:pt x="24685" y="3586"/>
                  <a:pt x="24723" y="3579"/>
                </a:cubicBezTo>
                <a:cubicBezTo>
                  <a:pt x="24750" y="3575"/>
                  <a:pt x="24772" y="3546"/>
                  <a:pt x="24815" y="3514"/>
                </a:cubicBezTo>
                <a:cubicBezTo>
                  <a:pt x="24769" y="3487"/>
                  <a:pt x="24743" y="3459"/>
                  <a:pt x="24717" y="3459"/>
                </a:cubicBezTo>
                <a:close/>
                <a:moveTo>
                  <a:pt x="26394" y="6733"/>
                </a:moveTo>
                <a:cubicBezTo>
                  <a:pt x="26393" y="6770"/>
                  <a:pt x="26425" y="6798"/>
                  <a:pt x="26463" y="6786"/>
                </a:cubicBezTo>
                <a:cubicBezTo>
                  <a:pt x="26486" y="6778"/>
                  <a:pt x="26515" y="6744"/>
                  <a:pt x="26514" y="6725"/>
                </a:cubicBezTo>
                <a:cubicBezTo>
                  <a:pt x="26511" y="6700"/>
                  <a:pt x="26481" y="6677"/>
                  <a:pt x="26449" y="6634"/>
                </a:cubicBezTo>
                <a:cubicBezTo>
                  <a:pt x="26422" y="6680"/>
                  <a:pt x="26394" y="6706"/>
                  <a:pt x="26394" y="6733"/>
                </a:cubicBezTo>
                <a:close/>
                <a:moveTo>
                  <a:pt x="26638" y="6733"/>
                </a:moveTo>
                <a:cubicBezTo>
                  <a:pt x="26637" y="6772"/>
                  <a:pt x="26671" y="6798"/>
                  <a:pt x="26708" y="6786"/>
                </a:cubicBezTo>
                <a:cubicBezTo>
                  <a:pt x="26730" y="6778"/>
                  <a:pt x="26760" y="6744"/>
                  <a:pt x="26758" y="6724"/>
                </a:cubicBezTo>
                <a:cubicBezTo>
                  <a:pt x="26755" y="6699"/>
                  <a:pt x="26725" y="6676"/>
                  <a:pt x="26692" y="6635"/>
                </a:cubicBezTo>
                <a:cubicBezTo>
                  <a:pt x="26666" y="6681"/>
                  <a:pt x="26639" y="6706"/>
                  <a:pt x="26638" y="6733"/>
                </a:cubicBezTo>
                <a:close/>
                <a:moveTo>
                  <a:pt x="27246" y="6964"/>
                </a:moveTo>
                <a:cubicBezTo>
                  <a:pt x="27246" y="6945"/>
                  <a:pt x="27212" y="6914"/>
                  <a:pt x="27189" y="6909"/>
                </a:cubicBezTo>
                <a:cubicBezTo>
                  <a:pt x="27150" y="6901"/>
                  <a:pt x="27120" y="6931"/>
                  <a:pt x="27126" y="6969"/>
                </a:cubicBezTo>
                <a:cubicBezTo>
                  <a:pt x="27131" y="6996"/>
                  <a:pt x="27159" y="7018"/>
                  <a:pt x="27191" y="7061"/>
                </a:cubicBezTo>
                <a:cubicBezTo>
                  <a:pt x="27219" y="7015"/>
                  <a:pt x="27247" y="6989"/>
                  <a:pt x="27246" y="6964"/>
                </a:cubicBezTo>
                <a:close/>
                <a:moveTo>
                  <a:pt x="25466" y="4935"/>
                </a:moveTo>
                <a:cubicBezTo>
                  <a:pt x="25446" y="4934"/>
                  <a:pt x="25413" y="4965"/>
                  <a:pt x="25407" y="4988"/>
                </a:cubicBezTo>
                <a:cubicBezTo>
                  <a:pt x="25396" y="5026"/>
                  <a:pt x="25425" y="5058"/>
                  <a:pt x="25462" y="5055"/>
                </a:cubicBezTo>
                <a:cubicBezTo>
                  <a:pt x="25489" y="5053"/>
                  <a:pt x="25513" y="5026"/>
                  <a:pt x="25559" y="4997"/>
                </a:cubicBezTo>
                <a:cubicBezTo>
                  <a:pt x="25515" y="4966"/>
                  <a:pt x="25491" y="4937"/>
                  <a:pt x="25466" y="4935"/>
                </a:cubicBezTo>
                <a:close/>
                <a:moveTo>
                  <a:pt x="25707" y="4934"/>
                </a:moveTo>
                <a:cubicBezTo>
                  <a:pt x="25668" y="4930"/>
                  <a:pt x="25641" y="4963"/>
                  <a:pt x="25651" y="5000"/>
                </a:cubicBezTo>
                <a:cubicBezTo>
                  <a:pt x="25656" y="5023"/>
                  <a:pt x="25689" y="5054"/>
                  <a:pt x="25709" y="5054"/>
                </a:cubicBezTo>
                <a:cubicBezTo>
                  <a:pt x="25734" y="5053"/>
                  <a:pt x="25759" y="5024"/>
                  <a:pt x="25804" y="4993"/>
                </a:cubicBezTo>
                <a:cubicBezTo>
                  <a:pt x="25758" y="4964"/>
                  <a:pt x="25734" y="4937"/>
                  <a:pt x="25707" y="4934"/>
                </a:cubicBezTo>
                <a:close/>
                <a:moveTo>
                  <a:pt x="25954" y="4935"/>
                </a:moveTo>
                <a:cubicBezTo>
                  <a:pt x="25934" y="4934"/>
                  <a:pt x="25901" y="4965"/>
                  <a:pt x="25895" y="4987"/>
                </a:cubicBezTo>
                <a:cubicBezTo>
                  <a:pt x="25884" y="5026"/>
                  <a:pt x="25912" y="5058"/>
                  <a:pt x="25950" y="5055"/>
                </a:cubicBezTo>
                <a:cubicBezTo>
                  <a:pt x="25976" y="5054"/>
                  <a:pt x="26001" y="5026"/>
                  <a:pt x="26047" y="4997"/>
                </a:cubicBezTo>
                <a:cubicBezTo>
                  <a:pt x="26003" y="4966"/>
                  <a:pt x="25979" y="4937"/>
                  <a:pt x="25954" y="4935"/>
                </a:cubicBezTo>
                <a:close/>
                <a:moveTo>
                  <a:pt x="26150" y="4997"/>
                </a:moveTo>
                <a:cubicBezTo>
                  <a:pt x="26145" y="5037"/>
                  <a:pt x="26178" y="5064"/>
                  <a:pt x="26215" y="5055"/>
                </a:cubicBezTo>
                <a:cubicBezTo>
                  <a:pt x="26238" y="5050"/>
                  <a:pt x="26270" y="5018"/>
                  <a:pt x="26270" y="4998"/>
                </a:cubicBezTo>
                <a:cubicBezTo>
                  <a:pt x="26270" y="4973"/>
                  <a:pt x="26241" y="4947"/>
                  <a:pt x="26211" y="4901"/>
                </a:cubicBezTo>
                <a:cubicBezTo>
                  <a:pt x="26181" y="4947"/>
                  <a:pt x="26154" y="4971"/>
                  <a:pt x="26150" y="4997"/>
                </a:cubicBezTo>
                <a:close/>
                <a:moveTo>
                  <a:pt x="27246" y="6725"/>
                </a:moveTo>
                <a:cubicBezTo>
                  <a:pt x="27247" y="6705"/>
                  <a:pt x="27216" y="6672"/>
                  <a:pt x="27194" y="6665"/>
                </a:cubicBezTo>
                <a:cubicBezTo>
                  <a:pt x="27157" y="6655"/>
                  <a:pt x="27123" y="6681"/>
                  <a:pt x="27126" y="6720"/>
                </a:cubicBezTo>
                <a:cubicBezTo>
                  <a:pt x="27129" y="6747"/>
                  <a:pt x="27155" y="6772"/>
                  <a:pt x="27183" y="6819"/>
                </a:cubicBezTo>
                <a:cubicBezTo>
                  <a:pt x="27215" y="6774"/>
                  <a:pt x="27245" y="6750"/>
                  <a:pt x="27246" y="6725"/>
                </a:cubicBezTo>
                <a:close/>
                <a:moveTo>
                  <a:pt x="26938" y="7653"/>
                </a:moveTo>
                <a:cubicBezTo>
                  <a:pt x="26898" y="7649"/>
                  <a:pt x="26872" y="7683"/>
                  <a:pt x="26882" y="7720"/>
                </a:cubicBezTo>
                <a:cubicBezTo>
                  <a:pt x="26888" y="7742"/>
                  <a:pt x="26922" y="7773"/>
                  <a:pt x="26941" y="7773"/>
                </a:cubicBezTo>
                <a:cubicBezTo>
                  <a:pt x="26967" y="7771"/>
                  <a:pt x="26991" y="7742"/>
                  <a:pt x="27036" y="7710"/>
                </a:cubicBezTo>
                <a:cubicBezTo>
                  <a:pt x="26989" y="7682"/>
                  <a:pt x="26965" y="7655"/>
                  <a:pt x="26938" y="7653"/>
                </a:cubicBezTo>
                <a:close/>
                <a:moveTo>
                  <a:pt x="27185" y="7654"/>
                </a:moveTo>
                <a:cubicBezTo>
                  <a:pt x="27166" y="7653"/>
                  <a:pt x="27133" y="7684"/>
                  <a:pt x="27126" y="7706"/>
                </a:cubicBezTo>
                <a:cubicBezTo>
                  <a:pt x="27115" y="7744"/>
                  <a:pt x="27144" y="7777"/>
                  <a:pt x="27182" y="7774"/>
                </a:cubicBezTo>
                <a:cubicBezTo>
                  <a:pt x="27208" y="7772"/>
                  <a:pt x="27233" y="7744"/>
                  <a:pt x="27278" y="7716"/>
                </a:cubicBezTo>
                <a:cubicBezTo>
                  <a:pt x="27235" y="7685"/>
                  <a:pt x="27211" y="7655"/>
                  <a:pt x="27185" y="7654"/>
                </a:cubicBezTo>
                <a:close/>
                <a:moveTo>
                  <a:pt x="27434" y="7653"/>
                </a:moveTo>
                <a:cubicBezTo>
                  <a:pt x="27396" y="7651"/>
                  <a:pt x="27370" y="7685"/>
                  <a:pt x="27382" y="7723"/>
                </a:cubicBezTo>
                <a:cubicBezTo>
                  <a:pt x="27390" y="7745"/>
                  <a:pt x="27424" y="7775"/>
                  <a:pt x="27444" y="7773"/>
                </a:cubicBezTo>
                <a:cubicBezTo>
                  <a:pt x="27469" y="7770"/>
                  <a:pt x="27492" y="7739"/>
                  <a:pt x="27533" y="7706"/>
                </a:cubicBezTo>
                <a:cubicBezTo>
                  <a:pt x="27487" y="7680"/>
                  <a:pt x="27461" y="7654"/>
                  <a:pt x="27434" y="7653"/>
                </a:cubicBezTo>
                <a:close/>
                <a:moveTo>
                  <a:pt x="26697" y="6421"/>
                </a:moveTo>
                <a:cubicBezTo>
                  <a:pt x="26658" y="6416"/>
                  <a:pt x="26629" y="6447"/>
                  <a:pt x="26638" y="6485"/>
                </a:cubicBezTo>
                <a:cubicBezTo>
                  <a:pt x="26644" y="6509"/>
                  <a:pt x="26675" y="6542"/>
                  <a:pt x="26694" y="6541"/>
                </a:cubicBezTo>
                <a:cubicBezTo>
                  <a:pt x="26720" y="6541"/>
                  <a:pt x="26745" y="6512"/>
                  <a:pt x="26790" y="6483"/>
                </a:cubicBezTo>
                <a:cubicBezTo>
                  <a:pt x="26747" y="6453"/>
                  <a:pt x="26723" y="6425"/>
                  <a:pt x="26697" y="6421"/>
                </a:cubicBezTo>
                <a:close/>
                <a:moveTo>
                  <a:pt x="28910" y="8141"/>
                </a:moveTo>
                <a:cubicBezTo>
                  <a:pt x="28871" y="8139"/>
                  <a:pt x="28846" y="8174"/>
                  <a:pt x="28858" y="8211"/>
                </a:cubicBezTo>
                <a:cubicBezTo>
                  <a:pt x="28865" y="8233"/>
                  <a:pt x="28900" y="8263"/>
                  <a:pt x="28919" y="8261"/>
                </a:cubicBezTo>
                <a:cubicBezTo>
                  <a:pt x="28945" y="8258"/>
                  <a:pt x="28967" y="8227"/>
                  <a:pt x="29010" y="8194"/>
                </a:cubicBezTo>
                <a:cubicBezTo>
                  <a:pt x="28962" y="8167"/>
                  <a:pt x="28937" y="8142"/>
                  <a:pt x="28910" y="8141"/>
                </a:cubicBezTo>
                <a:close/>
                <a:moveTo>
                  <a:pt x="26456" y="6422"/>
                </a:moveTo>
                <a:cubicBezTo>
                  <a:pt x="26436" y="6421"/>
                  <a:pt x="26401" y="6450"/>
                  <a:pt x="26394" y="6472"/>
                </a:cubicBezTo>
                <a:cubicBezTo>
                  <a:pt x="26383" y="6509"/>
                  <a:pt x="26408" y="6543"/>
                  <a:pt x="26447" y="6542"/>
                </a:cubicBezTo>
                <a:cubicBezTo>
                  <a:pt x="26474" y="6541"/>
                  <a:pt x="26500" y="6515"/>
                  <a:pt x="26547" y="6488"/>
                </a:cubicBezTo>
                <a:cubicBezTo>
                  <a:pt x="26504" y="6455"/>
                  <a:pt x="26481" y="6425"/>
                  <a:pt x="26456" y="6422"/>
                </a:cubicBezTo>
                <a:close/>
                <a:moveTo>
                  <a:pt x="26883" y="6727"/>
                </a:moveTo>
                <a:cubicBezTo>
                  <a:pt x="26882" y="6746"/>
                  <a:pt x="26913" y="6779"/>
                  <a:pt x="26936" y="6786"/>
                </a:cubicBezTo>
                <a:cubicBezTo>
                  <a:pt x="26973" y="6797"/>
                  <a:pt x="27006" y="6769"/>
                  <a:pt x="27003" y="6731"/>
                </a:cubicBezTo>
                <a:cubicBezTo>
                  <a:pt x="27001" y="6704"/>
                  <a:pt x="26974" y="6679"/>
                  <a:pt x="26946" y="6634"/>
                </a:cubicBezTo>
                <a:cubicBezTo>
                  <a:pt x="26914" y="6677"/>
                  <a:pt x="26885" y="6701"/>
                  <a:pt x="26883" y="6727"/>
                </a:cubicBezTo>
                <a:close/>
                <a:moveTo>
                  <a:pt x="11847" y="314"/>
                </a:moveTo>
                <a:cubicBezTo>
                  <a:pt x="11845" y="353"/>
                  <a:pt x="11874" y="383"/>
                  <a:pt x="11914" y="373"/>
                </a:cubicBezTo>
                <a:cubicBezTo>
                  <a:pt x="11937" y="367"/>
                  <a:pt x="11969" y="333"/>
                  <a:pt x="11968" y="314"/>
                </a:cubicBezTo>
                <a:cubicBezTo>
                  <a:pt x="11966" y="290"/>
                  <a:pt x="11934" y="268"/>
                  <a:pt x="11901" y="228"/>
                </a:cubicBezTo>
                <a:cubicBezTo>
                  <a:pt x="11874" y="269"/>
                  <a:pt x="11849" y="291"/>
                  <a:pt x="11847" y="314"/>
                </a:cubicBezTo>
                <a:close/>
                <a:moveTo>
                  <a:pt x="26638" y="5984"/>
                </a:moveTo>
                <a:cubicBezTo>
                  <a:pt x="26633" y="6023"/>
                  <a:pt x="26664" y="6051"/>
                  <a:pt x="26703" y="6042"/>
                </a:cubicBezTo>
                <a:cubicBezTo>
                  <a:pt x="26726" y="6037"/>
                  <a:pt x="26759" y="6005"/>
                  <a:pt x="26758" y="5986"/>
                </a:cubicBezTo>
                <a:cubicBezTo>
                  <a:pt x="26758" y="5961"/>
                  <a:pt x="26729" y="5935"/>
                  <a:pt x="26700" y="5890"/>
                </a:cubicBezTo>
                <a:cubicBezTo>
                  <a:pt x="26670" y="5934"/>
                  <a:pt x="26642" y="5957"/>
                  <a:pt x="26638" y="5984"/>
                </a:cubicBezTo>
                <a:close/>
                <a:moveTo>
                  <a:pt x="26515" y="5978"/>
                </a:moveTo>
                <a:cubicBezTo>
                  <a:pt x="26519" y="5938"/>
                  <a:pt x="26486" y="5912"/>
                  <a:pt x="26449" y="5922"/>
                </a:cubicBezTo>
                <a:cubicBezTo>
                  <a:pt x="26426" y="5928"/>
                  <a:pt x="26395" y="5960"/>
                  <a:pt x="26395" y="5980"/>
                </a:cubicBezTo>
                <a:cubicBezTo>
                  <a:pt x="26396" y="6005"/>
                  <a:pt x="26425" y="6030"/>
                  <a:pt x="26456" y="6075"/>
                </a:cubicBezTo>
                <a:cubicBezTo>
                  <a:pt x="26486" y="6029"/>
                  <a:pt x="26512" y="6005"/>
                  <a:pt x="26515" y="5978"/>
                </a:cubicBezTo>
                <a:close/>
                <a:moveTo>
                  <a:pt x="26211" y="5923"/>
                </a:moveTo>
                <a:cubicBezTo>
                  <a:pt x="26191" y="5921"/>
                  <a:pt x="26158" y="5951"/>
                  <a:pt x="26151" y="5974"/>
                </a:cubicBezTo>
                <a:cubicBezTo>
                  <a:pt x="26139" y="6011"/>
                  <a:pt x="26166" y="6045"/>
                  <a:pt x="26204" y="6043"/>
                </a:cubicBezTo>
                <a:cubicBezTo>
                  <a:pt x="26231" y="6041"/>
                  <a:pt x="26256" y="6014"/>
                  <a:pt x="26302" y="5987"/>
                </a:cubicBezTo>
                <a:cubicBezTo>
                  <a:pt x="26260" y="5955"/>
                  <a:pt x="26236" y="5925"/>
                  <a:pt x="26211" y="5923"/>
                </a:cubicBezTo>
                <a:close/>
                <a:moveTo>
                  <a:pt x="5191" y="6718"/>
                </a:moveTo>
                <a:cubicBezTo>
                  <a:pt x="5186" y="6757"/>
                  <a:pt x="5219" y="6784"/>
                  <a:pt x="5257" y="6774"/>
                </a:cubicBezTo>
                <a:cubicBezTo>
                  <a:pt x="5279" y="6769"/>
                  <a:pt x="5311" y="6736"/>
                  <a:pt x="5311" y="6716"/>
                </a:cubicBezTo>
                <a:cubicBezTo>
                  <a:pt x="5310" y="6691"/>
                  <a:pt x="5281" y="6667"/>
                  <a:pt x="5250" y="6621"/>
                </a:cubicBezTo>
                <a:cubicBezTo>
                  <a:pt x="5221" y="6667"/>
                  <a:pt x="5194" y="6691"/>
                  <a:pt x="5191" y="6718"/>
                </a:cubicBezTo>
                <a:close/>
                <a:moveTo>
                  <a:pt x="3226" y="2280"/>
                </a:moveTo>
                <a:cubicBezTo>
                  <a:pt x="3217" y="2318"/>
                  <a:pt x="3241" y="2346"/>
                  <a:pt x="3280" y="2351"/>
                </a:cubicBezTo>
                <a:cubicBezTo>
                  <a:pt x="3320" y="2355"/>
                  <a:pt x="3352" y="2333"/>
                  <a:pt x="3349" y="2294"/>
                </a:cubicBezTo>
                <a:cubicBezTo>
                  <a:pt x="3347" y="2269"/>
                  <a:pt x="3318" y="2246"/>
                  <a:pt x="3290" y="2206"/>
                </a:cubicBezTo>
                <a:cubicBezTo>
                  <a:pt x="3259" y="2241"/>
                  <a:pt x="3231" y="2258"/>
                  <a:pt x="3226" y="2280"/>
                </a:cubicBezTo>
                <a:close/>
                <a:moveTo>
                  <a:pt x="13638" y="1983"/>
                </a:moveTo>
                <a:cubicBezTo>
                  <a:pt x="13599" y="1977"/>
                  <a:pt x="13570" y="2009"/>
                  <a:pt x="13579" y="2047"/>
                </a:cubicBezTo>
                <a:cubicBezTo>
                  <a:pt x="13585" y="2070"/>
                  <a:pt x="13616" y="2103"/>
                  <a:pt x="13635" y="2103"/>
                </a:cubicBezTo>
                <a:cubicBezTo>
                  <a:pt x="13661" y="2103"/>
                  <a:pt x="13686" y="2075"/>
                  <a:pt x="13732" y="2045"/>
                </a:cubicBezTo>
                <a:cubicBezTo>
                  <a:pt x="13688" y="2015"/>
                  <a:pt x="13664" y="1987"/>
                  <a:pt x="13638" y="1983"/>
                </a:cubicBezTo>
                <a:close/>
                <a:moveTo>
                  <a:pt x="34391" y="17080"/>
                </a:moveTo>
                <a:cubicBezTo>
                  <a:pt x="34393" y="17060"/>
                  <a:pt x="34364" y="17026"/>
                  <a:pt x="34342" y="17018"/>
                </a:cubicBezTo>
                <a:cubicBezTo>
                  <a:pt x="34304" y="17004"/>
                  <a:pt x="34271" y="17032"/>
                  <a:pt x="34271" y="17069"/>
                </a:cubicBezTo>
                <a:cubicBezTo>
                  <a:pt x="34272" y="17096"/>
                  <a:pt x="34298" y="17122"/>
                  <a:pt x="34324" y="17169"/>
                </a:cubicBezTo>
                <a:cubicBezTo>
                  <a:pt x="34357" y="17127"/>
                  <a:pt x="34388" y="17105"/>
                  <a:pt x="34391" y="17080"/>
                </a:cubicBezTo>
                <a:close/>
                <a:moveTo>
                  <a:pt x="34594" y="17139"/>
                </a:moveTo>
                <a:cubicBezTo>
                  <a:pt x="34632" y="17140"/>
                  <a:pt x="34660" y="17107"/>
                  <a:pt x="34647" y="17069"/>
                </a:cubicBezTo>
                <a:cubicBezTo>
                  <a:pt x="34640" y="17046"/>
                  <a:pt x="34606" y="17017"/>
                  <a:pt x="34587" y="17018"/>
                </a:cubicBezTo>
                <a:cubicBezTo>
                  <a:pt x="34561" y="17021"/>
                  <a:pt x="34538" y="17051"/>
                  <a:pt x="34496" y="17083"/>
                </a:cubicBezTo>
                <a:cubicBezTo>
                  <a:pt x="34542" y="17110"/>
                  <a:pt x="34568" y="17138"/>
                  <a:pt x="34594" y="17139"/>
                </a:cubicBezTo>
                <a:close/>
                <a:moveTo>
                  <a:pt x="5509" y="2226"/>
                </a:moveTo>
                <a:cubicBezTo>
                  <a:pt x="5471" y="2220"/>
                  <a:pt x="5443" y="2246"/>
                  <a:pt x="5444" y="2288"/>
                </a:cubicBezTo>
                <a:cubicBezTo>
                  <a:pt x="5444" y="2329"/>
                  <a:pt x="5469" y="2352"/>
                  <a:pt x="5510" y="2350"/>
                </a:cubicBezTo>
                <a:cubicBezTo>
                  <a:pt x="5549" y="2349"/>
                  <a:pt x="5563" y="2325"/>
                  <a:pt x="5554" y="2263"/>
                </a:cubicBezTo>
                <a:cubicBezTo>
                  <a:pt x="5549" y="2258"/>
                  <a:pt x="5531" y="2229"/>
                  <a:pt x="5509" y="2226"/>
                </a:cubicBezTo>
                <a:close/>
                <a:moveTo>
                  <a:pt x="13333" y="310"/>
                </a:moveTo>
                <a:cubicBezTo>
                  <a:pt x="13328" y="347"/>
                  <a:pt x="13353" y="374"/>
                  <a:pt x="13393" y="376"/>
                </a:cubicBezTo>
                <a:cubicBezTo>
                  <a:pt x="13434" y="377"/>
                  <a:pt x="13463" y="352"/>
                  <a:pt x="13457" y="314"/>
                </a:cubicBezTo>
                <a:cubicBezTo>
                  <a:pt x="13453" y="289"/>
                  <a:pt x="13422" y="268"/>
                  <a:pt x="13390" y="230"/>
                </a:cubicBezTo>
                <a:cubicBezTo>
                  <a:pt x="13362" y="267"/>
                  <a:pt x="13336" y="287"/>
                  <a:pt x="13333" y="310"/>
                </a:cubicBezTo>
                <a:close/>
                <a:moveTo>
                  <a:pt x="34768" y="1798"/>
                </a:moveTo>
                <a:cubicBezTo>
                  <a:pt x="34768" y="1838"/>
                  <a:pt x="34793" y="1867"/>
                  <a:pt x="34832" y="1860"/>
                </a:cubicBezTo>
                <a:cubicBezTo>
                  <a:pt x="34856" y="1856"/>
                  <a:pt x="34891" y="1826"/>
                  <a:pt x="34891" y="1807"/>
                </a:cubicBezTo>
                <a:cubicBezTo>
                  <a:pt x="34891" y="1784"/>
                  <a:pt x="34860" y="1761"/>
                  <a:pt x="34851" y="1749"/>
                </a:cubicBezTo>
                <a:cubicBezTo>
                  <a:pt x="34792" y="1744"/>
                  <a:pt x="34769" y="1760"/>
                  <a:pt x="34768" y="1798"/>
                </a:cubicBezTo>
                <a:close/>
                <a:moveTo>
                  <a:pt x="6737" y="4934"/>
                </a:moveTo>
                <a:cubicBezTo>
                  <a:pt x="6698" y="4928"/>
                  <a:pt x="6669" y="4960"/>
                  <a:pt x="6678" y="4998"/>
                </a:cubicBezTo>
                <a:cubicBezTo>
                  <a:pt x="6683" y="5021"/>
                  <a:pt x="6715" y="5054"/>
                  <a:pt x="6734" y="5054"/>
                </a:cubicBezTo>
                <a:cubicBezTo>
                  <a:pt x="6760" y="5054"/>
                  <a:pt x="6785" y="5025"/>
                  <a:pt x="6830" y="4996"/>
                </a:cubicBezTo>
                <a:cubicBezTo>
                  <a:pt x="6786" y="4966"/>
                  <a:pt x="6763" y="4938"/>
                  <a:pt x="6737" y="4934"/>
                </a:cubicBezTo>
                <a:close/>
                <a:moveTo>
                  <a:pt x="5506" y="6411"/>
                </a:moveTo>
                <a:cubicBezTo>
                  <a:pt x="5486" y="6409"/>
                  <a:pt x="5453" y="6440"/>
                  <a:pt x="5447" y="6463"/>
                </a:cubicBezTo>
                <a:cubicBezTo>
                  <a:pt x="5436" y="6501"/>
                  <a:pt x="5463" y="6534"/>
                  <a:pt x="5502" y="6531"/>
                </a:cubicBezTo>
                <a:cubicBezTo>
                  <a:pt x="5528" y="6528"/>
                  <a:pt x="5553" y="6501"/>
                  <a:pt x="5598" y="6473"/>
                </a:cubicBezTo>
                <a:cubicBezTo>
                  <a:pt x="5555" y="6442"/>
                  <a:pt x="5531" y="6412"/>
                  <a:pt x="5506" y="6411"/>
                </a:cubicBezTo>
                <a:close/>
                <a:moveTo>
                  <a:pt x="27739" y="1578"/>
                </a:moveTo>
                <a:cubicBezTo>
                  <a:pt x="27759" y="1544"/>
                  <a:pt x="27755" y="1509"/>
                  <a:pt x="27718" y="1491"/>
                </a:cubicBezTo>
                <a:cubicBezTo>
                  <a:pt x="27664" y="1464"/>
                  <a:pt x="27634" y="1489"/>
                  <a:pt x="27622" y="1544"/>
                </a:cubicBezTo>
                <a:cubicBezTo>
                  <a:pt x="27693" y="1609"/>
                  <a:pt x="27718" y="1617"/>
                  <a:pt x="27739" y="1578"/>
                </a:cubicBezTo>
                <a:close/>
                <a:moveTo>
                  <a:pt x="37233" y="2288"/>
                </a:moveTo>
                <a:cubicBezTo>
                  <a:pt x="37229" y="2327"/>
                  <a:pt x="37255" y="2352"/>
                  <a:pt x="37296" y="2351"/>
                </a:cubicBezTo>
                <a:cubicBezTo>
                  <a:pt x="37337" y="2350"/>
                  <a:pt x="37364" y="2322"/>
                  <a:pt x="37356" y="2285"/>
                </a:cubicBezTo>
                <a:cubicBezTo>
                  <a:pt x="37351" y="2260"/>
                  <a:pt x="37317" y="2241"/>
                  <a:pt x="37282" y="2204"/>
                </a:cubicBezTo>
                <a:cubicBezTo>
                  <a:pt x="37259" y="2243"/>
                  <a:pt x="37235" y="2264"/>
                  <a:pt x="37233" y="2288"/>
                </a:cubicBezTo>
                <a:close/>
                <a:moveTo>
                  <a:pt x="8029" y="4003"/>
                </a:moveTo>
                <a:cubicBezTo>
                  <a:pt x="8029" y="3983"/>
                  <a:pt x="7996" y="3952"/>
                  <a:pt x="7974" y="3946"/>
                </a:cubicBezTo>
                <a:cubicBezTo>
                  <a:pt x="7936" y="3938"/>
                  <a:pt x="7904" y="3966"/>
                  <a:pt x="7909" y="4005"/>
                </a:cubicBezTo>
                <a:cubicBezTo>
                  <a:pt x="7913" y="4032"/>
                  <a:pt x="7941" y="4055"/>
                  <a:pt x="7972" y="4100"/>
                </a:cubicBezTo>
                <a:cubicBezTo>
                  <a:pt x="8001" y="4054"/>
                  <a:pt x="8029" y="4028"/>
                  <a:pt x="8029" y="4003"/>
                </a:cubicBezTo>
                <a:close/>
                <a:moveTo>
                  <a:pt x="30143" y="999"/>
                </a:moveTo>
                <a:cubicBezTo>
                  <a:pt x="30104" y="994"/>
                  <a:pt x="30079" y="1022"/>
                  <a:pt x="30084" y="1063"/>
                </a:cubicBezTo>
                <a:cubicBezTo>
                  <a:pt x="30089" y="1101"/>
                  <a:pt x="30117" y="1128"/>
                  <a:pt x="30154" y="1119"/>
                </a:cubicBezTo>
                <a:cubicBezTo>
                  <a:pt x="30180" y="1112"/>
                  <a:pt x="30201" y="1083"/>
                  <a:pt x="30244" y="1048"/>
                </a:cubicBezTo>
                <a:cubicBezTo>
                  <a:pt x="30196" y="1023"/>
                  <a:pt x="30170" y="1002"/>
                  <a:pt x="30143" y="999"/>
                </a:cubicBezTo>
                <a:close/>
                <a:moveTo>
                  <a:pt x="29100" y="559"/>
                </a:moveTo>
                <a:cubicBezTo>
                  <a:pt x="29090" y="598"/>
                  <a:pt x="29115" y="626"/>
                  <a:pt x="29154" y="631"/>
                </a:cubicBezTo>
                <a:cubicBezTo>
                  <a:pt x="29194" y="636"/>
                  <a:pt x="29226" y="612"/>
                  <a:pt x="29222" y="574"/>
                </a:cubicBezTo>
                <a:cubicBezTo>
                  <a:pt x="29220" y="547"/>
                  <a:pt x="29190" y="522"/>
                  <a:pt x="29162" y="481"/>
                </a:cubicBezTo>
                <a:cubicBezTo>
                  <a:pt x="29133" y="517"/>
                  <a:pt x="29107" y="535"/>
                  <a:pt x="29100" y="559"/>
                </a:cubicBezTo>
                <a:close/>
                <a:moveTo>
                  <a:pt x="31621" y="1498"/>
                </a:moveTo>
                <a:cubicBezTo>
                  <a:pt x="31582" y="1489"/>
                  <a:pt x="31558" y="1521"/>
                  <a:pt x="31562" y="1562"/>
                </a:cubicBezTo>
                <a:cubicBezTo>
                  <a:pt x="31566" y="1603"/>
                  <a:pt x="31594" y="1625"/>
                  <a:pt x="31633" y="1618"/>
                </a:cubicBezTo>
                <a:cubicBezTo>
                  <a:pt x="31654" y="1614"/>
                  <a:pt x="31671" y="1590"/>
                  <a:pt x="31701" y="1567"/>
                </a:cubicBezTo>
                <a:cubicBezTo>
                  <a:pt x="31669" y="1537"/>
                  <a:pt x="31648" y="1504"/>
                  <a:pt x="31621" y="1498"/>
                </a:cubicBezTo>
                <a:close/>
                <a:moveTo>
                  <a:pt x="2981" y="3517"/>
                </a:moveTo>
                <a:cubicBezTo>
                  <a:pt x="2973" y="3554"/>
                  <a:pt x="3001" y="3588"/>
                  <a:pt x="3040" y="3580"/>
                </a:cubicBezTo>
                <a:cubicBezTo>
                  <a:pt x="3066" y="3574"/>
                  <a:pt x="3102" y="3543"/>
                  <a:pt x="3106" y="3519"/>
                </a:cubicBezTo>
                <a:cubicBezTo>
                  <a:pt x="3109" y="3497"/>
                  <a:pt x="3075" y="3469"/>
                  <a:pt x="3046" y="3427"/>
                </a:cubicBezTo>
                <a:cubicBezTo>
                  <a:pt x="3015" y="3468"/>
                  <a:pt x="2987" y="3490"/>
                  <a:pt x="2981" y="3517"/>
                </a:cubicBezTo>
                <a:close/>
                <a:moveTo>
                  <a:pt x="39570" y="2793"/>
                </a:moveTo>
                <a:cubicBezTo>
                  <a:pt x="39570" y="2760"/>
                  <a:pt x="39555" y="2716"/>
                  <a:pt x="39510" y="2727"/>
                </a:cubicBezTo>
                <a:cubicBezTo>
                  <a:pt x="39487" y="2732"/>
                  <a:pt x="39453" y="2764"/>
                  <a:pt x="39454" y="2784"/>
                </a:cubicBezTo>
                <a:cubicBezTo>
                  <a:pt x="39454" y="2810"/>
                  <a:pt x="39484" y="2835"/>
                  <a:pt x="39514" y="2879"/>
                </a:cubicBezTo>
                <a:cubicBezTo>
                  <a:pt x="39542" y="2837"/>
                  <a:pt x="39569" y="2815"/>
                  <a:pt x="39570" y="2793"/>
                </a:cubicBezTo>
                <a:close/>
                <a:moveTo>
                  <a:pt x="32366" y="1498"/>
                </a:moveTo>
                <a:cubicBezTo>
                  <a:pt x="32346" y="1497"/>
                  <a:pt x="32313" y="1527"/>
                  <a:pt x="32307" y="1550"/>
                </a:cubicBezTo>
                <a:cubicBezTo>
                  <a:pt x="32297" y="1588"/>
                  <a:pt x="32326" y="1620"/>
                  <a:pt x="32364" y="1618"/>
                </a:cubicBezTo>
                <a:cubicBezTo>
                  <a:pt x="32391" y="1615"/>
                  <a:pt x="32416" y="1587"/>
                  <a:pt x="32462" y="1557"/>
                </a:cubicBezTo>
                <a:cubicBezTo>
                  <a:pt x="32417" y="1527"/>
                  <a:pt x="32392" y="1499"/>
                  <a:pt x="32366" y="1498"/>
                </a:cubicBezTo>
                <a:close/>
                <a:moveTo>
                  <a:pt x="36056" y="3214"/>
                </a:moveTo>
                <a:cubicBezTo>
                  <a:pt x="36017" y="3212"/>
                  <a:pt x="35991" y="3245"/>
                  <a:pt x="36002" y="3283"/>
                </a:cubicBezTo>
                <a:cubicBezTo>
                  <a:pt x="36008" y="3304"/>
                  <a:pt x="36043" y="3334"/>
                  <a:pt x="36061" y="3332"/>
                </a:cubicBezTo>
                <a:cubicBezTo>
                  <a:pt x="36088" y="3329"/>
                  <a:pt x="36112" y="3300"/>
                  <a:pt x="36156" y="3268"/>
                </a:cubicBezTo>
                <a:cubicBezTo>
                  <a:pt x="36109" y="3241"/>
                  <a:pt x="36083" y="3215"/>
                  <a:pt x="36056" y="3214"/>
                </a:cubicBezTo>
                <a:close/>
                <a:moveTo>
                  <a:pt x="34283" y="4265"/>
                </a:moveTo>
                <a:cubicBezTo>
                  <a:pt x="34277" y="4304"/>
                  <a:pt x="34309" y="4332"/>
                  <a:pt x="34347" y="4323"/>
                </a:cubicBezTo>
                <a:cubicBezTo>
                  <a:pt x="34370" y="4318"/>
                  <a:pt x="34404" y="4287"/>
                  <a:pt x="34404" y="4267"/>
                </a:cubicBezTo>
                <a:cubicBezTo>
                  <a:pt x="34404" y="4242"/>
                  <a:pt x="34375" y="4216"/>
                  <a:pt x="34347" y="4172"/>
                </a:cubicBezTo>
                <a:cubicBezTo>
                  <a:pt x="34316" y="4215"/>
                  <a:pt x="34287" y="4238"/>
                  <a:pt x="34283" y="4265"/>
                </a:cubicBezTo>
                <a:close/>
                <a:moveTo>
                  <a:pt x="34578" y="4448"/>
                </a:moveTo>
                <a:cubicBezTo>
                  <a:pt x="34558" y="4449"/>
                  <a:pt x="34530" y="4484"/>
                  <a:pt x="34526" y="4508"/>
                </a:cubicBezTo>
                <a:cubicBezTo>
                  <a:pt x="34521" y="4546"/>
                  <a:pt x="34553" y="4576"/>
                  <a:pt x="34590" y="4568"/>
                </a:cubicBezTo>
                <a:cubicBezTo>
                  <a:pt x="34616" y="4562"/>
                  <a:pt x="34637" y="4531"/>
                  <a:pt x="34678" y="4495"/>
                </a:cubicBezTo>
                <a:cubicBezTo>
                  <a:pt x="34631" y="4471"/>
                  <a:pt x="34603" y="4445"/>
                  <a:pt x="34578" y="4448"/>
                </a:cubicBezTo>
                <a:close/>
                <a:moveTo>
                  <a:pt x="30587" y="1551"/>
                </a:moveTo>
                <a:cubicBezTo>
                  <a:pt x="30575" y="1588"/>
                  <a:pt x="30605" y="1617"/>
                  <a:pt x="30643" y="1621"/>
                </a:cubicBezTo>
                <a:cubicBezTo>
                  <a:pt x="30682" y="1624"/>
                  <a:pt x="30713" y="1600"/>
                  <a:pt x="30712" y="1562"/>
                </a:cubicBezTo>
                <a:cubicBezTo>
                  <a:pt x="30712" y="1538"/>
                  <a:pt x="30690" y="1515"/>
                  <a:pt x="30670" y="1478"/>
                </a:cubicBezTo>
                <a:cubicBezTo>
                  <a:pt x="30631" y="1510"/>
                  <a:pt x="30595" y="1526"/>
                  <a:pt x="30587" y="1551"/>
                </a:cubicBezTo>
                <a:close/>
                <a:moveTo>
                  <a:pt x="34329" y="15542"/>
                </a:moveTo>
                <a:cubicBezTo>
                  <a:pt x="34309" y="15542"/>
                  <a:pt x="34276" y="15574"/>
                  <a:pt x="34271" y="15597"/>
                </a:cubicBezTo>
                <a:cubicBezTo>
                  <a:pt x="34262" y="15635"/>
                  <a:pt x="34289" y="15668"/>
                  <a:pt x="34329" y="15663"/>
                </a:cubicBezTo>
                <a:cubicBezTo>
                  <a:pt x="34356" y="15659"/>
                  <a:pt x="34379" y="15632"/>
                  <a:pt x="34425" y="15602"/>
                </a:cubicBezTo>
                <a:cubicBezTo>
                  <a:pt x="34379" y="15572"/>
                  <a:pt x="34354" y="15543"/>
                  <a:pt x="34329" y="15542"/>
                </a:cubicBezTo>
                <a:close/>
                <a:moveTo>
                  <a:pt x="30153" y="2468"/>
                </a:moveTo>
                <a:cubicBezTo>
                  <a:pt x="30115" y="2458"/>
                  <a:pt x="30089" y="2486"/>
                  <a:pt x="30082" y="2524"/>
                </a:cubicBezTo>
                <a:cubicBezTo>
                  <a:pt x="30075" y="2561"/>
                  <a:pt x="30114" y="2606"/>
                  <a:pt x="30149" y="2597"/>
                </a:cubicBezTo>
                <a:cubicBezTo>
                  <a:pt x="30177" y="2590"/>
                  <a:pt x="30199" y="2564"/>
                  <a:pt x="30241" y="2534"/>
                </a:cubicBezTo>
                <a:cubicBezTo>
                  <a:pt x="30201" y="2503"/>
                  <a:pt x="30180" y="2475"/>
                  <a:pt x="30153" y="2468"/>
                </a:cubicBezTo>
                <a:close/>
                <a:moveTo>
                  <a:pt x="9195" y="1482"/>
                </a:moveTo>
                <a:cubicBezTo>
                  <a:pt x="9158" y="1481"/>
                  <a:pt x="9128" y="1514"/>
                  <a:pt x="9141" y="1552"/>
                </a:cubicBezTo>
                <a:cubicBezTo>
                  <a:pt x="9148" y="1575"/>
                  <a:pt x="9182" y="1605"/>
                  <a:pt x="9202" y="1603"/>
                </a:cubicBezTo>
                <a:cubicBezTo>
                  <a:pt x="9228" y="1601"/>
                  <a:pt x="9251" y="1571"/>
                  <a:pt x="9294" y="1539"/>
                </a:cubicBezTo>
                <a:cubicBezTo>
                  <a:pt x="9247" y="1511"/>
                  <a:pt x="9222" y="1483"/>
                  <a:pt x="9195" y="1482"/>
                </a:cubicBezTo>
                <a:close/>
                <a:moveTo>
                  <a:pt x="12712" y="1545"/>
                </a:moveTo>
                <a:cubicBezTo>
                  <a:pt x="12713" y="1525"/>
                  <a:pt x="12684" y="1490"/>
                  <a:pt x="12661" y="1483"/>
                </a:cubicBezTo>
                <a:cubicBezTo>
                  <a:pt x="12623" y="1470"/>
                  <a:pt x="12589" y="1498"/>
                  <a:pt x="12590" y="1536"/>
                </a:cubicBezTo>
                <a:cubicBezTo>
                  <a:pt x="12591" y="1563"/>
                  <a:pt x="12618" y="1589"/>
                  <a:pt x="12645" y="1638"/>
                </a:cubicBezTo>
                <a:cubicBezTo>
                  <a:pt x="12679" y="1594"/>
                  <a:pt x="12710" y="1570"/>
                  <a:pt x="12712" y="1545"/>
                </a:cubicBezTo>
                <a:close/>
                <a:moveTo>
                  <a:pt x="34586" y="15542"/>
                </a:moveTo>
                <a:cubicBezTo>
                  <a:pt x="34567" y="15541"/>
                  <a:pt x="34533" y="15572"/>
                  <a:pt x="34527" y="15595"/>
                </a:cubicBezTo>
                <a:cubicBezTo>
                  <a:pt x="34516" y="15632"/>
                  <a:pt x="34543" y="15666"/>
                  <a:pt x="34582" y="15663"/>
                </a:cubicBezTo>
                <a:cubicBezTo>
                  <a:pt x="34609" y="15660"/>
                  <a:pt x="34634" y="15634"/>
                  <a:pt x="34681" y="15606"/>
                </a:cubicBezTo>
                <a:cubicBezTo>
                  <a:pt x="34636" y="15573"/>
                  <a:pt x="34612" y="15543"/>
                  <a:pt x="34586" y="15542"/>
                </a:cubicBezTo>
                <a:close/>
                <a:moveTo>
                  <a:pt x="12957" y="1543"/>
                </a:moveTo>
                <a:cubicBezTo>
                  <a:pt x="12958" y="1523"/>
                  <a:pt x="12926" y="1489"/>
                  <a:pt x="12903" y="1482"/>
                </a:cubicBezTo>
                <a:cubicBezTo>
                  <a:pt x="12866" y="1472"/>
                  <a:pt x="12831" y="1498"/>
                  <a:pt x="12835" y="1538"/>
                </a:cubicBezTo>
                <a:cubicBezTo>
                  <a:pt x="12837" y="1566"/>
                  <a:pt x="12864" y="1591"/>
                  <a:pt x="12892" y="1638"/>
                </a:cubicBezTo>
                <a:cubicBezTo>
                  <a:pt x="12925" y="1593"/>
                  <a:pt x="12956" y="1568"/>
                  <a:pt x="12957" y="1543"/>
                </a:cubicBezTo>
                <a:close/>
                <a:moveTo>
                  <a:pt x="29970" y="2535"/>
                </a:moveTo>
                <a:cubicBezTo>
                  <a:pt x="29982" y="2500"/>
                  <a:pt x="29941" y="2462"/>
                  <a:pt x="29901" y="2466"/>
                </a:cubicBezTo>
                <a:cubicBezTo>
                  <a:pt x="29862" y="2470"/>
                  <a:pt x="29834" y="2494"/>
                  <a:pt x="29842" y="2533"/>
                </a:cubicBezTo>
                <a:cubicBezTo>
                  <a:pt x="29847" y="2560"/>
                  <a:pt x="29874" y="2583"/>
                  <a:pt x="29903" y="2624"/>
                </a:cubicBezTo>
                <a:cubicBezTo>
                  <a:pt x="29934" y="2584"/>
                  <a:pt x="29962" y="2563"/>
                  <a:pt x="29970" y="2535"/>
                </a:cubicBezTo>
                <a:close/>
                <a:moveTo>
                  <a:pt x="30330" y="2533"/>
                </a:moveTo>
                <a:cubicBezTo>
                  <a:pt x="30324" y="2572"/>
                  <a:pt x="30353" y="2595"/>
                  <a:pt x="30392" y="2598"/>
                </a:cubicBezTo>
                <a:cubicBezTo>
                  <a:pt x="30429" y="2602"/>
                  <a:pt x="30471" y="2560"/>
                  <a:pt x="30459" y="2526"/>
                </a:cubicBezTo>
                <a:cubicBezTo>
                  <a:pt x="30449" y="2499"/>
                  <a:pt x="30421" y="2479"/>
                  <a:pt x="30387" y="2440"/>
                </a:cubicBezTo>
                <a:cubicBezTo>
                  <a:pt x="30360" y="2482"/>
                  <a:pt x="30334" y="2506"/>
                  <a:pt x="30330" y="2533"/>
                </a:cubicBezTo>
                <a:close/>
                <a:moveTo>
                  <a:pt x="30636" y="2468"/>
                </a:moveTo>
                <a:cubicBezTo>
                  <a:pt x="30597" y="2461"/>
                  <a:pt x="30574" y="2491"/>
                  <a:pt x="30570" y="2529"/>
                </a:cubicBezTo>
                <a:cubicBezTo>
                  <a:pt x="30566" y="2566"/>
                  <a:pt x="30608" y="2609"/>
                  <a:pt x="30642" y="2597"/>
                </a:cubicBezTo>
                <a:cubicBezTo>
                  <a:pt x="30669" y="2588"/>
                  <a:pt x="30689" y="2560"/>
                  <a:pt x="30729" y="2526"/>
                </a:cubicBezTo>
                <a:cubicBezTo>
                  <a:pt x="30687" y="2499"/>
                  <a:pt x="30663" y="2473"/>
                  <a:pt x="30636" y="2468"/>
                </a:cubicBezTo>
                <a:close/>
                <a:moveTo>
                  <a:pt x="8456" y="494"/>
                </a:moveTo>
                <a:cubicBezTo>
                  <a:pt x="8417" y="488"/>
                  <a:pt x="8393" y="517"/>
                  <a:pt x="8394" y="558"/>
                </a:cubicBezTo>
                <a:cubicBezTo>
                  <a:pt x="8394" y="599"/>
                  <a:pt x="8422" y="626"/>
                  <a:pt x="8459" y="620"/>
                </a:cubicBezTo>
                <a:cubicBezTo>
                  <a:pt x="8486" y="615"/>
                  <a:pt x="8509" y="586"/>
                  <a:pt x="8551" y="554"/>
                </a:cubicBezTo>
                <a:cubicBezTo>
                  <a:pt x="8507" y="525"/>
                  <a:pt x="8484" y="498"/>
                  <a:pt x="8456" y="494"/>
                </a:cubicBezTo>
                <a:close/>
                <a:moveTo>
                  <a:pt x="29725" y="2532"/>
                </a:moveTo>
                <a:cubicBezTo>
                  <a:pt x="29732" y="2494"/>
                  <a:pt x="29705" y="2469"/>
                  <a:pt x="29665" y="2466"/>
                </a:cubicBezTo>
                <a:cubicBezTo>
                  <a:pt x="29626" y="2463"/>
                  <a:pt x="29585" y="2500"/>
                  <a:pt x="29596" y="2536"/>
                </a:cubicBezTo>
                <a:cubicBezTo>
                  <a:pt x="29605" y="2563"/>
                  <a:pt x="29632" y="2584"/>
                  <a:pt x="29664" y="2624"/>
                </a:cubicBezTo>
                <a:cubicBezTo>
                  <a:pt x="29693" y="2583"/>
                  <a:pt x="29719" y="2560"/>
                  <a:pt x="29725" y="2532"/>
                </a:cubicBezTo>
                <a:close/>
                <a:moveTo>
                  <a:pt x="34584" y="12335"/>
                </a:moveTo>
                <a:cubicBezTo>
                  <a:pt x="34564" y="12335"/>
                  <a:pt x="34532" y="12367"/>
                  <a:pt x="34526" y="12390"/>
                </a:cubicBezTo>
                <a:cubicBezTo>
                  <a:pt x="34517" y="12428"/>
                  <a:pt x="34545" y="12461"/>
                  <a:pt x="34584" y="12456"/>
                </a:cubicBezTo>
                <a:cubicBezTo>
                  <a:pt x="34611" y="12453"/>
                  <a:pt x="34635" y="12426"/>
                  <a:pt x="34681" y="12395"/>
                </a:cubicBezTo>
                <a:cubicBezTo>
                  <a:pt x="34635" y="12365"/>
                  <a:pt x="34610" y="12336"/>
                  <a:pt x="34584" y="12335"/>
                </a:cubicBezTo>
                <a:close/>
                <a:moveTo>
                  <a:pt x="13396" y="1483"/>
                </a:moveTo>
                <a:cubicBezTo>
                  <a:pt x="13376" y="1482"/>
                  <a:pt x="13341" y="1513"/>
                  <a:pt x="13334" y="1536"/>
                </a:cubicBezTo>
                <a:cubicBezTo>
                  <a:pt x="13323" y="1573"/>
                  <a:pt x="13349" y="1608"/>
                  <a:pt x="13389" y="1605"/>
                </a:cubicBezTo>
                <a:cubicBezTo>
                  <a:pt x="13416" y="1603"/>
                  <a:pt x="13442" y="1577"/>
                  <a:pt x="13489" y="1549"/>
                </a:cubicBezTo>
                <a:cubicBezTo>
                  <a:pt x="13445" y="1516"/>
                  <a:pt x="13421" y="1485"/>
                  <a:pt x="13396" y="1483"/>
                </a:cubicBezTo>
                <a:close/>
                <a:moveTo>
                  <a:pt x="13134" y="1482"/>
                </a:moveTo>
                <a:cubicBezTo>
                  <a:pt x="13095" y="1480"/>
                  <a:pt x="13067" y="1514"/>
                  <a:pt x="13078" y="1552"/>
                </a:cubicBezTo>
                <a:cubicBezTo>
                  <a:pt x="13085" y="1575"/>
                  <a:pt x="13120" y="1605"/>
                  <a:pt x="13140" y="1604"/>
                </a:cubicBezTo>
                <a:cubicBezTo>
                  <a:pt x="13165" y="1602"/>
                  <a:pt x="13189" y="1572"/>
                  <a:pt x="13234" y="1539"/>
                </a:cubicBezTo>
                <a:cubicBezTo>
                  <a:pt x="13186" y="1510"/>
                  <a:pt x="13161" y="1484"/>
                  <a:pt x="13134" y="1482"/>
                </a:cubicBezTo>
                <a:close/>
                <a:moveTo>
                  <a:pt x="34893" y="12145"/>
                </a:moveTo>
                <a:cubicBezTo>
                  <a:pt x="34895" y="12108"/>
                  <a:pt x="34862" y="12079"/>
                  <a:pt x="34824" y="12091"/>
                </a:cubicBezTo>
                <a:cubicBezTo>
                  <a:pt x="34801" y="12098"/>
                  <a:pt x="34771" y="12132"/>
                  <a:pt x="34772" y="12151"/>
                </a:cubicBezTo>
                <a:cubicBezTo>
                  <a:pt x="34774" y="12177"/>
                  <a:pt x="34804" y="12200"/>
                  <a:pt x="34836" y="12244"/>
                </a:cubicBezTo>
                <a:cubicBezTo>
                  <a:pt x="34864" y="12198"/>
                  <a:pt x="34892" y="12172"/>
                  <a:pt x="34893" y="12145"/>
                </a:cubicBezTo>
                <a:close/>
                <a:moveTo>
                  <a:pt x="13076" y="555"/>
                </a:moveTo>
                <a:cubicBezTo>
                  <a:pt x="13069" y="593"/>
                  <a:pt x="13098" y="621"/>
                  <a:pt x="13138" y="622"/>
                </a:cubicBezTo>
                <a:cubicBezTo>
                  <a:pt x="13178" y="623"/>
                  <a:pt x="13208" y="598"/>
                  <a:pt x="13203" y="559"/>
                </a:cubicBezTo>
                <a:cubicBezTo>
                  <a:pt x="13199" y="531"/>
                  <a:pt x="13172" y="507"/>
                  <a:pt x="13143" y="463"/>
                </a:cubicBezTo>
                <a:cubicBezTo>
                  <a:pt x="13110" y="506"/>
                  <a:pt x="13081" y="528"/>
                  <a:pt x="13076" y="555"/>
                </a:cubicBezTo>
                <a:close/>
                <a:moveTo>
                  <a:pt x="13399" y="493"/>
                </a:moveTo>
                <a:cubicBezTo>
                  <a:pt x="13360" y="484"/>
                  <a:pt x="13333" y="513"/>
                  <a:pt x="13330" y="552"/>
                </a:cubicBezTo>
                <a:cubicBezTo>
                  <a:pt x="13327" y="592"/>
                  <a:pt x="13352" y="624"/>
                  <a:pt x="13391" y="620"/>
                </a:cubicBezTo>
                <a:cubicBezTo>
                  <a:pt x="13418" y="618"/>
                  <a:pt x="13443" y="591"/>
                  <a:pt x="13489" y="563"/>
                </a:cubicBezTo>
                <a:cubicBezTo>
                  <a:pt x="13447" y="529"/>
                  <a:pt x="13426" y="500"/>
                  <a:pt x="13399" y="493"/>
                </a:cubicBezTo>
                <a:close/>
                <a:moveTo>
                  <a:pt x="13704" y="553"/>
                </a:moveTo>
                <a:cubicBezTo>
                  <a:pt x="13707" y="515"/>
                  <a:pt x="13677" y="489"/>
                  <a:pt x="13636" y="492"/>
                </a:cubicBezTo>
                <a:cubicBezTo>
                  <a:pt x="13596" y="494"/>
                  <a:pt x="13568" y="521"/>
                  <a:pt x="13577" y="560"/>
                </a:cubicBezTo>
                <a:cubicBezTo>
                  <a:pt x="13584" y="587"/>
                  <a:pt x="13612" y="609"/>
                  <a:pt x="13645" y="650"/>
                </a:cubicBezTo>
                <a:cubicBezTo>
                  <a:pt x="13673" y="605"/>
                  <a:pt x="13701" y="580"/>
                  <a:pt x="13704" y="553"/>
                </a:cubicBezTo>
                <a:close/>
                <a:moveTo>
                  <a:pt x="34594" y="12214"/>
                </a:moveTo>
                <a:cubicBezTo>
                  <a:pt x="34632" y="12215"/>
                  <a:pt x="34661" y="12182"/>
                  <a:pt x="34648" y="12143"/>
                </a:cubicBezTo>
                <a:cubicBezTo>
                  <a:pt x="34641" y="12120"/>
                  <a:pt x="34606" y="12090"/>
                  <a:pt x="34587" y="12092"/>
                </a:cubicBezTo>
                <a:cubicBezTo>
                  <a:pt x="34561" y="12094"/>
                  <a:pt x="34538" y="12124"/>
                  <a:pt x="34495" y="12157"/>
                </a:cubicBezTo>
                <a:cubicBezTo>
                  <a:pt x="34541" y="12185"/>
                  <a:pt x="34567" y="12213"/>
                  <a:pt x="34594" y="12214"/>
                </a:cubicBezTo>
                <a:close/>
                <a:moveTo>
                  <a:pt x="34029" y="17076"/>
                </a:moveTo>
                <a:cubicBezTo>
                  <a:pt x="34027" y="17096"/>
                  <a:pt x="34056" y="17131"/>
                  <a:pt x="34079" y="17138"/>
                </a:cubicBezTo>
                <a:cubicBezTo>
                  <a:pt x="34116" y="17150"/>
                  <a:pt x="34150" y="17124"/>
                  <a:pt x="34149" y="17085"/>
                </a:cubicBezTo>
                <a:cubicBezTo>
                  <a:pt x="34148" y="17058"/>
                  <a:pt x="34122" y="17032"/>
                  <a:pt x="34095" y="16984"/>
                </a:cubicBezTo>
                <a:cubicBezTo>
                  <a:pt x="34061" y="17028"/>
                  <a:pt x="34030" y="17051"/>
                  <a:pt x="34029" y="17076"/>
                </a:cubicBezTo>
                <a:close/>
                <a:moveTo>
                  <a:pt x="13879" y="494"/>
                </a:moveTo>
                <a:cubicBezTo>
                  <a:pt x="13839" y="490"/>
                  <a:pt x="13815" y="521"/>
                  <a:pt x="13818" y="561"/>
                </a:cubicBezTo>
                <a:cubicBezTo>
                  <a:pt x="13821" y="601"/>
                  <a:pt x="13850" y="629"/>
                  <a:pt x="13887" y="621"/>
                </a:cubicBezTo>
                <a:cubicBezTo>
                  <a:pt x="13914" y="615"/>
                  <a:pt x="13935" y="584"/>
                  <a:pt x="13977" y="549"/>
                </a:cubicBezTo>
                <a:cubicBezTo>
                  <a:pt x="13931" y="522"/>
                  <a:pt x="13906" y="497"/>
                  <a:pt x="13879" y="494"/>
                </a:cubicBezTo>
                <a:close/>
                <a:moveTo>
                  <a:pt x="14126" y="494"/>
                </a:moveTo>
                <a:cubicBezTo>
                  <a:pt x="14087" y="488"/>
                  <a:pt x="14063" y="517"/>
                  <a:pt x="14063" y="558"/>
                </a:cubicBezTo>
                <a:cubicBezTo>
                  <a:pt x="14064" y="598"/>
                  <a:pt x="14091" y="627"/>
                  <a:pt x="14128" y="620"/>
                </a:cubicBezTo>
                <a:cubicBezTo>
                  <a:pt x="14156" y="615"/>
                  <a:pt x="14178" y="586"/>
                  <a:pt x="14221" y="554"/>
                </a:cubicBezTo>
                <a:cubicBezTo>
                  <a:pt x="14178" y="525"/>
                  <a:pt x="14154" y="498"/>
                  <a:pt x="14126" y="494"/>
                </a:cubicBezTo>
                <a:close/>
                <a:moveTo>
                  <a:pt x="31387" y="2468"/>
                </a:moveTo>
                <a:cubicBezTo>
                  <a:pt x="31350" y="2457"/>
                  <a:pt x="31323" y="2484"/>
                  <a:pt x="31314" y="2522"/>
                </a:cubicBezTo>
                <a:cubicBezTo>
                  <a:pt x="31306" y="2558"/>
                  <a:pt x="31342" y="2604"/>
                  <a:pt x="31378" y="2597"/>
                </a:cubicBezTo>
                <a:cubicBezTo>
                  <a:pt x="31406" y="2591"/>
                  <a:pt x="31430" y="2566"/>
                  <a:pt x="31473" y="2538"/>
                </a:cubicBezTo>
                <a:cubicBezTo>
                  <a:pt x="31434" y="2505"/>
                  <a:pt x="31414" y="2475"/>
                  <a:pt x="31387" y="2468"/>
                </a:cubicBezTo>
                <a:close/>
                <a:moveTo>
                  <a:pt x="9941" y="494"/>
                </a:moveTo>
                <a:cubicBezTo>
                  <a:pt x="9902" y="490"/>
                  <a:pt x="9878" y="520"/>
                  <a:pt x="9881" y="561"/>
                </a:cubicBezTo>
                <a:cubicBezTo>
                  <a:pt x="9884" y="601"/>
                  <a:pt x="9912" y="628"/>
                  <a:pt x="9949" y="620"/>
                </a:cubicBezTo>
                <a:cubicBezTo>
                  <a:pt x="9976" y="614"/>
                  <a:pt x="9997" y="583"/>
                  <a:pt x="10037" y="551"/>
                </a:cubicBezTo>
                <a:cubicBezTo>
                  <a:pt x="9993" y="524"/>
                  <a:pt x="9968" y="497"/>
                  <a:pt x="9941" y="494"/>
                </a:cubicBezTo>
                <a:close/>
                <a:moveTo>
                  <a:pt x="9688" y="495"/>
                </a:moveTo>
                <a:cubicBezTo>
                  <a:pt x="9649" y="489"/>
                  <a:pt x="9625" y="517"/>
                  <a:pt x="9626" y="558"/>
                </a:cubicBezTo>
                <a:cubicBezTo>
                  <a:pt x="9626" y="598"/>
                  <a:pt x="9653" y="626"/>
                  <a:pt x="9690" y="619"/>
                </a:cubicBezTo>
                <a:cubicBezTo>
                  <a:pt x="9717" y="615"/>
                  <a:pt x="9740" y="586"/>
                  <a:pt x="9782" y="555"/>
                </a:cubicBezTo>
                <a:cubicBezTo>
                  <a:pt x="9739" y="526"/>
                  <a:pt x="9715" y="499"/>
                  <a:pt x="9688" y="495"/>
                </a:cubicBezTo>
                <a:close/>
                <a:moveTo>
                  <a:pt x="8775" y="556"/>
                </a:moveTo>
                <a:cubicBezTo>
                  <a:pt x="8776" y="538"/>
                  <a:pt x="8744" y="505"/>
                  <a:pt x="8721" y="498"/>
                </a:cubicBezTo>
                <a:cubicBezTo>
                  <a:pt x="8684" y="487"/>
                  <a:pt x="8648" y="511"/>
                  <a:pt x="8652" y="552"/>
                </a:cubicBezTo>
                <a:cubicBezTo>
                  <a:pt x="8655" y="579"/>
                  <a:pt x="8682" y="604"/>
                  <a:pt x="8711" y="649"/>
                </a:cubicBezTo>
                <a:cubicBezTo>
                  <a:pt x="8742" y="606"/>
                  <a:pt x="8772" y="582"/>
                  <a:pt x="8775" y="556"/>
                </a:cubicBezTo>
                <a:close/>
                <a:moveTo>
                  <a:pt x="31137" y="2468"/>
                </a:moveTo>
                <a:cubicBezTo>
                  <a:pt x="31098" y="2461"/>
                  <a:pt x="31074" y="2489"/>
                  <a:pt x="31071" y="2529"/>
                </a:cubicBezTo>
                <a:cubicBezTo>
                  <a:pt x="31069" y="2569"/>
                  <a:pt x="31107" y="2609"/>
                  <a:pt x="31142" y="2597"/>
                </a:cubicBezTo>
                <a:cubicBezTo>
                  <a:pt x="31169" y="2587"/>
                  <a:pt x="31190" y="2560"/>
                  <a:pt x="31229" y="2527"/>
                </a:cubicBezTo>
                <a:cubicBezTo>
                  <a:pt x="31188" y="2499"/>
                  <a:pt x="31164" y="2473"/>
                  <a:pt x="31137" y="2468"/>
                </a:cubicBezTo>
                <a:close/>
                <a:moveTo>
                  <a:pt x="30897" y="2468"/>
                </a:moveTo>
                <a:cubicBezTo>
                  <a:pt x="30859" y="2458"/>
                  <a:pt x="30833" y="2486"/>
                  <a:pt x="30826" y="2524"/>
                </a:cubicBezTo>
                <a:cubicBezTo>
                  <a:pt x="30819" y="2561"/>
                  <a:pt x="30857" y="2606"/>
                  <a:pt x="30893" y="2597"/>
                </a:cubicBezTo>
                <a:cubicBezTo>
                  <a:pt x="30920" y="2590"/>
                  <a:pt x="30943" y="2564"/>
                  <a:pt x="30985" y="2534"/>
                </a:cubicBezTo>
                <a:cubicBezTo>
                  <a:pt x="30945" y="2503"/>
                  <a:pt x="30923" y="2475"/>
                  <a:pt x="30897" y="2468"/>
                </a:cubicBezTo>
                <a:close/>
                <a:moveTo>
                  <a:pt x="24980" y="2715"/>
                </a:moveTo>
                <a:cubicBezTo>
                  <a:pt x="24961" y="2712"/>
                  <a:pt x="24926" y="2743"/>
                  <a:pt x="24918" y="2766"/>
                </a:cubicBezTo>
                <a:cubicBezTo>
                  <a:pt x="24906" y="2804"/>
                  <a:pt x="24933" y="2839"/>
                  <a:pt x="24972" y="2837"/>
                </a:cubicBezTo>
                <a:cubicBezTo>
                  <a:pt x="24999" y="2835"/>
                  <a:pt x="25025" y="2808"/>
                  <a:pt x="25072" y="2781"/>
                </a:cubicBezTo>
                <a:cubicBezTo>
                  <a:pt x="25029" y="2748"/>
                  <a:pt x="25006" y="2717"/>
                  <a:pt x="24980" y="2715"/>
                </a:cubicBezTo>
                <a:close/>
                <a:moveTo>
                  <a:pt x="26698" y="2469"/>
                </a:moveTo>
                <a:cubicBezTo>
                  <a:pt x="26658" y="2463"/>
                  <a:pt x="26634" y="2492"/>
                  <a:pt x="26634" y="2532"/>
                </a:cubicBezTo>
                <a:cubicBezTo>
                  <a:pt x="26635" y="2573"/>
                  <a:pt x="26662" y="2602"/>
                  <a:pt x="26699" y="2595"/>
                </a:cubicBezTo>
                <a:cubicBezTo>
                  <a:pt x="26726" y="2591"/>
                  <a:pt x="26749" y="2561"/>
                  <a:pt x="26792" y="2530"/>
                </a:cubicBezTo>
                <a:cubicBezTo>
                  <a:pt x="26749" y="2501"/>
                  <a:pt x="26725" y="2473"/>
                  <a:pt x="26698" y="2469"/>
                </a:cubicBezTo>
                <a:close/>
                <a:moveTo>
                  <a:pt x="26946" y="2469"/>
                </a:moveTo>
                <a:cubicBezTo>
                  <a:pt x="26907" y="2460"/>
                  <a:pt x="26880" y="2489"/>
                  <a:pt x="26877" y="2528"/>
                </a:cubicBezTo>
                <a:cubicBezTo>
                  <a:pt x="26874" y="2567"/>
                  <a:pt x="26899" y="2598"/>
                  <a:pt x="26938" y="2595"/>
                </a:cubicBezTo>
                <a:cubicBezTo>
                  <a:pt x="26965" y="2593"/>
                  <a:pt x="26990" y="2566"/>
                  <a:pt x="27036" y="2538"/>
                </a:cubicBezTo>
                <a:cubicBezTo>
                  <a:pt x="26994" y="2504"/>
                  <a:pt x="26973" y="2475"/>
                  <a:pt x="26946" y="2469"/>
                </a:cubicBezTo>
                <a:close/>
                <a:moveTo>
                  <a:pt x="27185" y="2469"/>
                </a:moveTo>
                <a:cubicBezTo>
                  <a:pt x="27146" y="2463"/>
                  <a:pt x="27122" y="2492"/>
                  <a:pt x="27122" y="2533"/>
                </a:cubicBezTo>
                <a:cubicBezTo>
                  <a:pt x="27123" y="2574"/>
                  <a:pt x="27150" y="2602"/>
                  <a:pt x="27188" y="2595"/>
                </a:cubicBezTo>
                <a:cubicBezTo>
                  <a:pt x="27215" y="2590"/>
                  <a:pt x="27238" y="2561"/>
                  <a:pt x="27280" y="2529"/>
                </a:cubicBezTo>
                <a:cubicBezTo>
                  <a:pt x="27236" y="2500"/>
                  <a:pt x="27212" y="2473"/>
                  <a:pt x="27185" y="2469"/>
                </a:cubicBezTo>
                <a:close/>
                <a:moveTo>
                  <a:pt x="24664" y="2777"/>
                </a:moveTo>
                <a:cubicBezTo>
                  <a:pt x="24663" y="2797"/>
                  <a:pt x="24694" y="2830"/>
                  <a:pt x="24717" y="2836"/>
                </a:cubicBezTo>
                <a:cubicBezTo>
                  <a:pt x="24756" y="2847"/>
                  <a:pt x="24788" y="2817"/>
                  <a:pt x="24785" y="2780"/>
                </a:cubicBezTo>
                <a:cubicBezTo>
                  <a:pt x="24783" y="2753"/>
                  <a:pt x="24755" y="2728"/>
                  <a:pt x="24725" y="2683"/>
                </a:cubicBezTo>
                <a:cubicBezTo>
                  <a:pt x="24695" y="2727"/>
                  <a:pt x="24665" y="2751"/>
                  <a:pt x="24664" y="2777"/>
                </a:cubicBezTo>
                <a:close/>
                <a:moveTo>
                  <a:pt x="35135" y="15603"/>
                </a:moveTo>
                <a:cubicBezTo>
                  <a:pt x="35136" y="15583"/>
                  <a:pt x="35107" y="15548"/>
                  <a:pt x="35084" y="15541"/>
                </a:cubicBezTo>
                <a:cubicBezTo>
                  <a:pt x="35047" y="15529"/>
                  <a:pt x="35013" y="15556"/>
                  <a:pt x="35015" y="15595"/>
                </a:cubicBezTo>
                <a:cubicBezTo>
                  <a:pt x="35015" y="15621"/>
                  <a:pt x="35041" y="15647"/>
                  <a:pt x="35069" y="15695"/>
                </a:cubicBezTo>
                <a:cubicBezTo>
                  <a:pt x="35102" y="15651"/>
                  <a:pt x="35133" y="15628"/>
                  <a:pt x="35135" y="15603"/>
                </a:cubicBezTo>
                <a:close/>
                <a:moveTo>
                  <a:pt x="24540" y="2771"/>
                </a:moveTo>
                <a:cubicBezTo>
                  <a:pt x="24544" y="2731"/>
                  <a:pt x="24511" y="2705"/>
                  <a:pt x="24473" y="2714"/>
                </a:cubicBezTo>
                <a:cubicBezTo>
                  <a:pt x="24450" y="2720"/>
                  <a:pt x="24419" y="2753"/>
                  <a:pt x="24419" y="2774"/>
                </a:cubicBezTo>
                <a:cubicBezTo>
                  <a:pt x="24420" y="2799"/>
                  <a:pt x="24450" y="2823"/>
                  <a:pt x="24482" y="2869"/>
                </a:cubicBezTo>
                <a:cubicBezTo>
                  <a:pt x="24511" y="2822"/>
                  <a:pt x="24537" y="2798"/>
                  <a:pt x="24540" y="2771"/>
                </a:cubicBezTo>
                <a:close/>
                <a:moveTo>
                  <a:pt x="24232" y="2714"/>
                </a:moveTo>
                <a:cubicBezTo>
                  <a:pt x="24194" y="2710"/>
                  <a:pt x="24164" y="2743"/>
                  <a:pt x="24174" y="2781"/>
                </a:cubicBezTo>
                <a:cubicBezTo>
                  <a:pt x="24181" y="2804"/>
                  <a:pt x="24214" y="2836"/>
                  <a:pt x="24234" y="2835"/>
                </a:cubicBezTo>
                <a:cubicBezTo>
                  <a:pt x="24259" y="2834"/>
                  <a:pt x="24284" y="2805"/>
                  <a:pt x="24328" y="2774"/>
                </a:cubicBezTo>
                <a:cubicBezTo>
                  <a:pt x="24283" y="2744"/>
                  <a:pt x="24258" y="2716"/>
                  <a:pt x="24232" y="2714"/>
                </a:cubicBezTo>
                <a:close/>
                <a:moveTo>
                  <a:pt x="23990" y="2715"/>
                </a:moveTo>
                <a:cubicBezTo>
                  <a:pt x="23970" y="2714"/>
                  <a:pt x="23937" y="2746"/>
                  <a:pt x="23930" y="2768"/>
                </a:cubicBezTo>
                <a:cubicBezTo>
                  <a:pt x="23920" y="2806"/>
                  <a:pt x="23947" y="2840"/>
                  <a:pt x="23986" y="2836"/>
                </a:cubicBezTo>
                <a:cubicBezTo>
                  <a:pt x="24013" y="2834"/>
                  <a:pt x="24038" y="2807"/>
                  <a:pt x="24085" y="2779"/>
                </a:cubicBezTo>
                <a:cubicBezTo>
                  <a:pt x="24040" y="2746"/>
                  <a:pt x="24016" y="2716"/>
                  <a:pt x="23990" y="2715"/>
                </a:cubicBezTo>
                <a:close/>
                <a:moveTo>
                  <a:pt x="23743" y="2715"/>
                </a:moveTo>
                <a:cubicBezTo>
                  <a:pt x="23724" y="2715"/>
                  <a:pt x="23693" y="2749"/>
                  <a:pt x="23687" y="2772"/>
                </a:cubicBezTo>
                <a:cubicBezTo>
                  <a:pt x="23678" y="2811"/>
                  <a:pt x="23707" y="2842"/>
                  <a:pt x="23746" y="2836"/>
                </a:cubicBezTo>
                <a:cubicBezTo>
                  <a:pt x="23773" y="2832"/>
                  <a:pt x="23796" y="2804"/>
                  <a:pt x="23839" y="2773"/>
                </a:cubicBezTo>
                <a:cubicBezTo>
                  <a:pt x="23794" y="2744"/>
                  <a:pt x="23769" y="2716"/>
                  <a:pt x="23743" y="2715"/>
                </a:cubicBezTo>
                <a:close/>
                <a:moveTo>
                  <a:pt x="24480" y="1484"/>
                </a:moveTo>
                <a:cubicBezTo>
                  <a:pt x="24460" y="1482"/>
                  <a:pt x="24426" y="1512"/>
                  <a:pt x="24419" y="1535"/>
                </a:cubicBezTo>
                <a:cubicBezTo>
                  <a:pt x="24407" y="1572"/>
                  <a:pt x="24433" y="1607"/>
                  <a:pt x="24473" y="1604"/>
                </a:cubicBezTo>
                <a:cubicBezTo>
                  <a:pt x="24500" y="1603"/>
                  <a:pt x="24525" y="1577"/>
                  <a:pt x="24572" y="1550"/>
                </a:cubicBezTo>
                <a:cubicBezTo>
                  <a:pt x="24529" y="1517"/>
                  <a:pt x="24506" y="1486"/>
                  <a:pt x="24480" y="1484"/>
                </a:cubicBezTo>
                <a:close/>
                <a:moveTo>
                  <a:pt x="34086" y="15542"/>
                </a:moveTo>
                <a:cubicBezTo>
                  <a:pt x="34066" y="15541"/>
                  <a:pt x="34034" y="15573"/>
                  <a:pt x="34028" y="15596"/>
                </a:cubicBezTo>
                <a:cubicBezTo>
                  <a:pt x="34017" y="15634"/>
                  <a:pt x="34045" y="15667"/>
                  <a:pt x="34084" y="15663"/>
                </a:cubicBezTo>
                <a:cubicBezTo>
                  <a:pt x="34110" y="15660"/>
                  <a:pt x="34135" y="15633"/>
                  <a:pt x="34180" y="15604"/>
                </a:cubicBezTo>
                <a:cubicBezTo>
                  <a:pt x="34136" y="15573"/>
                  <a:pt x="34112" y="15543"/>
                  <a:pt x="34086" y="15542"/>
                </a:cubicBezTo>
                <a:close/>
                <a:moveTo>
                  <a:pt x="30143" y="11592"/>
                </a:moveTo>
                <a:cubicBezTo>
                  <a:pt x="30123" y="11593"/>
                  <a:pt x="30092" y="11627"/>
                  <a:pt x="30088" y="11650"/>
                </a:cubicBezTo>
                <a:cubicBezTo>
                  <a:pt x="30081" y="11688"/>
                  <a:pt x="30110" y="11720"/>
                  <a:pt x="30150" y="11713"/>
                </a:cubicBezTo>
                <a:cubicBezTo>
                  <a:pt x="30176" y="11708"/>
                  <a:pt x="30198" y="11679"/>
                  <a:pt x="30243" y="11646"/>
                </a:cubicBezTo>
                <a:cubicBezTo>
                  <a:pt x="30195" y="11618"/>
                  <a:pt x="30168" y="11591"/>
                  <a:pt x="30143" y="11592"/>
                </a:cubicBezTo>
                <a:close/>
                <a:moveTo>
                  <a:pt x="31382" y="11589"/>
                </a:moveTo>
                <a:cubicBezTo>
                  <a:pt x="31344" y="11582"/>
                  <a:pt x="31317" y="11611"/>
                  <a:pt x="31316" y="11650"/>
                </a:cubicBezTo>
                <a:cubicBezTo>
                  <a:pt x="31316" y="11689"/>
                  <a:pt x="31340" y="11719"/>
                  <a:pt x="31379" y="11714"/>
                </a:cubicBezTo>
                <a:cubicBezTo>
                  <a:pt x="31406" y="11709"/>
                  <a:pt x="31429" y="11683"/>
                  <a:pt x="31473" y="11654"/>
                </a:cubicBezTo>
                <a:cubicBezTo>
                  <a:pt x="31430" y="11622"/>
                  <a:pt x="31408" y="11594"/>
                  <a:pt x="31382" y="11589"/>
                </a:cubicBezTo>
                <a:close/>
                <a:moveTo>
                  <a:pt x="14931" y="1542"/>
                </a:moveTo>
                <a:cubicBezTo>
                  <a:pt x="14932" y="1522"/>
                  <a:pt x="14901" y="1489"/>
                  <a:pt x="14878" y="1483"/>
                </a:cubicBezTo>
                <a:cubicBezTo>
                  <a:pt x="14840" y="1473"/>
                  <a:pt x="14807" y="1499"/>
                  <a:pt x="14811" y="1539"/>
                </a:cubicBezTo>
                <a:cubicBezTo>
                  <a:pt x="14813" y="1566"/>
                  <a:pt x="14839" y="1591"/>
                  <a:pt x="14868" y="1637"/>
                </a:cubicBezTo>
                <a:cubicBezTo>
                  <a:pt x="14900" y="1592"/>
                  <a:pt x="14930" y="1568"/>
                  <a:pt x="14931" y="1542"/>
                </a:cubicBezTo>
                <a:close/>
                <a:moveTo>
                  <a:pt x="14567" y="1543"/>
                </a:moveTo>
                <a:cubicBezTo>
                  <a:pt x="14565" y="1563"/>
                  <a:pt x="14596" y="1597"/>
                  <a:pt x="14618" y="1604"/>
                </a:cubicBezTo>
                <a:cubicBezTo>
                  <a:pt x="14656" y="1616"/>
                  <a:pt x="14690" y="1589"/>
                  <a:pt x="14688" y="1551"/>
                </a:cubicBezTo>
                <a:cubicBezTo>
                  <a:pt x="14687" y="1524"/>
                  <a:pt x="14660" y="1498"/>
                  <a:pt x="14632" y="1452"/>
                </a:cubicBezTo>
                <a:cubicBezTo>
                  <a:pt x="14600" y="1494"/>
                  <a:pt x="14570" y="1518"/>
                  <a:pt x="14567" y="1543"/>
                </a:cubicBezTo>
                <a:close/>
                <a:moveTo>
                  <a:pt x="14371" y="1484"/>
                </a:moveTo>
                <a:cubicBezTo>
                  <a:pt x="14351" y="1483"/>
                  <a:pt x="14317" y="1514"/>
                  <a:pt x="14311" y="1537"/>
                </a:cubicBezTo>
                <a:cubicBezTo>
                  <a:pt x="14300" y="1574"/>
                  <a:pt x="14327" y="1608"/>
                  <a:pt x="14366" y="1604"/>
                </a:cubicBezTo>
                <a:cubicBezTo>
                  <a:pt x="14393" y="1602"/>
                  <a:pt x="14418" y="1576"/>
                  <a:pt x="14465" y="1547"/>
                </a:cubicBezTo>
                <a:cubicBezTo>
                  <a:pt x="14420" y="1515"/>
                  <a:pt x="14396" y="1485"/>
                  <a:pt x="14371" y="1484"/>
                </a:cubicBezTo>
                <a:close/>
                <a:moveTo>
                  <a:pt x="14628" y="494"/>
                </a:moveTo>
                <a:cubicBezTo>
                  <a:pt x="14589" y="486"/>
                  <a:pt x="14563" y="516"/>
                  <a:pt x="14562" y="555"/>
                </a:cubicBezTo>
                <a:cubicBezTo>
                  <a:pt x="14561" y="595"/>
                  <a:pt x="14587" y="625"/>
                  <a:pt x="14625" y="620"/>
                </a:cubicBezTo>
                <a:cubicBezTo>
                  <a:pt x="14652" y="616"/>
                  <a:pt x="14676" y="588"/>
                  <a:pt x="14720" y="558"/>
                </a:cubicBezTo>
                <a:cubicBezTo>
                  <a:pt x="14677" y="527"/>
                  <a:pt x="14655" y="499"/>
                  <a:pt x="14628" y="494"/>
                </a:cubicBezTo>
                <a:close/>
                <a:moveTo>
                  <a:pt x="14367" y="494"/>
                </a:moveTo>
                <a:cubicBezTo>
                  <a:pt x="14328" y="490"/>
                  <a:pt x="14304" y="521"/>
                  <a:pt x="14307" y="561"/>
                </a:cubicBezTo>
                <a:cubicBezTo>
                  <a:pt x="14309" y="600"/>
                  <a:pt x="14338" y="628"/>
                  <a:pt x="14375" y="620"/>
                </a:cubicBezTo>
                <a:cubicBezTo>
                  <a:pt x="14402" y="614"/>
                  <a:pt x="14423" y="584"/>
                  <a:pt x="14464" y="550"/>
                </a:cubicBezTo>
                <a:cubicBezTo>
                  <a:pt x="14419" y="523"/>
                  <a:pt x="14394" y="497"/>
                  <a:pt x="14367" y="494"/>
                </a:cubicBezTo>
                <a:close/>
                <a:moveTo>
                  <a:pt x="27439" y="2469"/>
                </a:moveTo>
                <a:cubicBezTo>
                  <a:pt x="27400" y="2464"/>
                  <a:pt x="27376" y="2494"/>
                  <a:pt x="27378" y="2535"/>
                </a:cubicBezTo>
                <a:cubicBezTo>
                  <a:pt x="27380" y="2576"/>
                  <a:pt x="27407" y="2603"/>
                  <a:pt x="27445" y="2595"/>
                </a:cubicBezTo>
                <a:cubicBezTo>
                  <a:pt x="27472" y="2589"/>
                  <a:pt x="27494" y="2559"/>
                  <a:pt x="27535" y="2527"/>
                </a:cubicBezTo>
                <a:cubicBezTo>
                  <a:pt x="27491" y="2499"/>
                  <a:pt x="27466" y="2472"/>
                  <a:pt x="27439" y="2469"/>
                </a:cubicBezTo>
                <a:close/>
                <a:moveTo>
                  <a:pt x="27690" y="2469"/>
                </a:moveTo>
                <a:cubicBezTo>
                  <a:pt x="27651" y="2459"/>
                  <a:pt x="27623" y="2489"/>
                  <a:pt x="27620" y="2528"/>
                </a:cubicBezTo>
                <a:cubicBezTo>
                  <a:pt x="27618" y="2567"/>
                  <a:pt x="27643" y="2599"/>
                  <a:pt x="27682" y="2595"/>
                </a:cubicBezTo>
                <a:cubicBezTo>
                  <a:pt x="27709" y="2593"/>
                  <a:pt x="27734" y="2566"/>
                  <a:pt x="27780" y="2538"/>
                </a:cubicBezTo>
                <a:cubicBezTo>
                  <a:pt x="27738" y="2504"/>
                  <a:pt x="27716" y="2475"/>
                  <a:pt x="27690" y="2469"/>
                </a:cubicBezTo>
                <a:close/>
                <a:moveTo>
                  <a:pt x="27868" y="2537"/>
                </a:moveTo>
                <a:cubicBezTo>
                  <a:pt x="27864" y="2577"/>
                  <a:pt x="27895" y="2600"/>
                  <a:pt x="27935" y="2597"/>
                </a:cubicBezTo>
                <a:cubicBezTo>
                  <a:pt x="27975" y="2594"/>
                  <a:pt x="28003" y="2565"/>
                  <a:pt x="27995" y="2528"/>
                </a:cubicBezTo>
                <a:cubicBezTo>
                  <a:pt x="27989" y="2501"/>
                  <a:pt x="27958" y="2480"/>
                  <a:pt x="27923" y="2438"/>
                </a:cubicBezTo>
                <a:cubicBezTo>
                  <a:pt x="27896" y="2484"/>
                  <a:pt x="27870" y="2509"/>
                  <a:pt x="27868" y="2537"/>
                </a:cubicBezTo>
                <a:close/>
                <a:moveTo>
                  <a:pt x="28170" y="2469"/>
                </a:moveTo>
                <a:cubicBezTo>
                  <a:pt x="28131" y="2464"/>
                  <a:pt x="28106" y="2495"/>
                  <a:pt x="28108" y="2535"/>
                </a:cubicBezTo>
                <a:cubicBezTo>
                  <a:pt x="28110" y="2575"/>
                  <a:pt x="28138" y="2604"/>
                  <a:pt x="28177" y="2596"/>
                </a:cubicBezTo>
                <a:cubicBezTo>
                  <a:pt x="28203" y="2590"/>
                  <a:pt x="28225" y="2560"/>
                  <a:pt x="28268" y="2526"/>
                </a:cubicBezTo>
                <a:cubicBezTo>
                  <a:pt x="28223" y="2498"/>
                  <a:pt x="28198" y="2472"/>
                  <a:pt x="28170" y="2469"/>
                </a:cubicBezTo>
                <a:close/>
                <a:moveTo>
                  <a:pt x="28433" y="2468"/>
                </a:moveTo>
                <a:cubicBezTo>
                  <a:pt x="28394" y="2459"/>
                  <a:pt x="28366" y="2488"/>
                  <a:pt x="28364" y="2528"/>
                </a:cubicBezTo>
                <a:cubicBezTo>
                  <a:pt x="28361" y="2567"/>
                  <a:pt x="28386" y="2599"/>
                  <a:pt x="28425" y="2596"/>
                </a:cubicBezTo>
                <a:cubicBezTo>
                  <a:pt x="28452" y="2593"/>
                  <a:pt x="28478" y="2566"/>
                  <a:pt x="28524" y="2538"/>
                </a:cubicBezTo>
                <a:cubicBezTo>
                  <a:pt x="28481" y="2504"/>
                  <a:pt x="28460" y="2475"/>
                  <a:pt x="28433" y="2468"/>
                </a:cubicBezTo>
                <a:close/>
                <a:moveTo>
                  <a:pt x="28738" y="2534"/>
                </a:moveTo>
                <a:cubicBezTo>
                  <a:pt x="28746" y="2496"/>
                  <a:pt x="28718" y="2469"/>
                  <a:pt x="28677" y="2467"/>
                </a:cubicBezTo>
                <a:cubicBezTo>
                  <a:pt x="28636" y="2465"/>
                  <a:pt x="28605" y="2489"/>
                  <a:pt x="28611" y="2529"/>
                </a:cubicBezTo>
                <a:cubicBezTo>
                  <a:pt x="28615" y="2556"/>
                  <a:pt x="28642" y="2581"/>
                  <a:pt x="28670" y="2625"/>
                </a:cubicBezTo>
                <a:cubicBezTo>
                  <a:pt x="28702" y="2583"/>
                  <a:pt x="28732" y="2561"/>
                  <a:pt x="28738" y="2534"/>
                </a:cubicBezTo>
                <a:close/>
                <a:moveTo>
                  <a:pt x="28918" y="2469"/>
                </a:moveTo>
                <a:cubicBezTo>
                  <a:pt x="28878" y="2461"/>
                  <a:pt x="28852" y="2491"/>
                  <a:pt x="28852" y="2531"/>
                </a:cubicBezTo>
                <a:cubicBezTo>
                  <a:pt x="28851" y="2571"/>
                  <a:pt x="28878" y="2601"/>
                  <a:pt x="28916" y="2596"/>
                </a:cubicBezTo>
                <a:cubicBezTo>
                  <a:pt x="28943" y="2592"/>
                  <a:pt x="28967" y="2563"/>
                  <a:pt x="29012" y="2533"/>
                </a:cubicBezTo>
                <a:cubicBezTo>
                  <a:pt x="28968" y="2501"/>
                  <a:pt x="28945" y="2474"/>
                  <a:pt x="28918" y="2469"/>
                </a:cubicBezTo>
                <a:close/>
                <a:moveTo>
                  <a:pt x="31563" y="11648"/>
                </a:moveTo>
                <a:cubicBezTo>
                  <a:pt x="31554" y="11686"/>
                  <a:pt x="31581" y="11712"/>
                  <a:pt x="31621" y="11715"/>
                </a:cubicBezTo>
                <a:cubicBezTo>
                  <a:pt x="31661" y="11718"/>
                  <a:pt x="31691" y="11693"/>
                  <a:pt x="31688" y="11656"/>
                </a:cubicBezTo>
                <a:cubicBezTo>
                  <a:pt x="31686" y="11629"/>
                  <a:pt x="31658" y="11604"/>
                  <a:pt x="31630" y="11560"/>
                </a:cubicBezTo>
                <a:cubicBezTo>
                  <a:pt x="31598" y="11600"/>
                  <a:pt x="31570" y="11622"/>
                  <a:pt x="31563" y="11648"/>
                </a:cubicBezTo>
                <a:close/>
                <a:moveTo>
                  <a:pt x="34892" y="15601"/>
                </a:moveTo>
                <a:cubicBezTo>
                  <a:pt x="34893" y="15581"/>
                  <a:pt x="34861" y="15547"/>
                  <a:pt x="34839" y="15541"/>
                </a:cubicBezTo>
                <a:cubicBezTo>
                  <a:pt x="34801" y="15531"/>
                  <a:pt x="34767" y="15557"/>
                  <a:pt x="34771" y="15597"/>
                </a:cubicBezTo>
                <a:cubicBezTo>
                  <a:pt x="34773" y="15624"/>
                  <a:pt x="34799" y="15648"/>
                  <a:pt x="34828" y="15695"/>
                </a:cubicBezTo>
                <a:cubicBezTo>
                  <a:pt x="34860" y="15650"/>
                  <a:pt x="34890" y="15626"/>
                  <a:pt x="34892" y="15601"/>
                </a:cubicBezTo>
                <a:close/>
                <a:moveTo>
                  <a:pt x="30386" y="11835"/>
                </a:moveTo>
                <a:cubicBezTo>
                  <a:pt x="30347" y="11833"/>
                  <a:pt x="30320" y="11868"/>
                  <a:pt x="30333" y="11905"/>
                </a:cubicBezTo>
                <a:cubicBezTo>
                  <a:pt x="30340" y="11928"/>
                  <a:pt x="30375" y="11958"/>
                  <a:pt x="30395" y="11956"/>
                </a:cubicBezTo>
                <a:cubicBezTo>
                  <a:pt x="30420" y="11953"/>
                  <a:pt x="30443" y="11922"/>
                  <a:pt x="30485" y="11889"/>
                </a:cubicBezTo>
                <a:cubicBezTo>
                  <a:pt x="30439" y="11863"/>
                  <a:pt x="30413" y="11836"/>
                  <a:pt x="30386" y="11835"/>
                </a:cubicBezTo>
                <a:close/>
                <a:moveTo>
                  <a:pt x="29161" y="2469"/>
                </a:moveTo>
                <a:cubicBezTo>
                  <a:pt x="29121" y="2462"/>
                  <a:pt x="29096" y="2491"/>
                  <a:pt x="29097" y="2533"/>
                </a:cubicBezTo>
                <a:cubicBezTo>
                  <a:pt x="29098" y="2574"/>
                  <a:pt x="29124" y="2602"/>
                  <a:pt x="29162" y="2596"/>
                </a:cubicBezTo>
                <a:cubicBezTo>
                  <a:pt x="29190" y="2591"/>
                  <a:pt x="29213" y="2562"/>
                  <a:pt x="29256" y="2530"/>
                </a:cubicBezTo>
                <a:cubicBezTo>
                  <a:pt x="29212" y="2500"/>
                  <a:pt x="29188" y="2473"/>
                  <a:pt x="29161" y="2469"/>
                </a:cubicBezTo>
                <a:close/>
                <a:moveTo>
                  <a:pt x="29404" y="2468"/>
                </a:moveTo>
                <a:cubicBezTo>
                  <a:pt x="29365" y="2462"/>
                  <a:pt x="29342" y="2491"/>
                  <a:pt x="29339" y="2530"/>
                </a:cubicBezTo>
                <a:cubicBezTo>
                  <a:pt x="29335" y="2567"/>
                  <a:pt x="29378" y="2609"/>
                  <a:pt x="29411" y="2597"/>
                </a:cubicBezTo>
                <a:cubicBezTo>
                  <a:pt x="29438" y="2587"/>
                  <a:pt x="29458" y="2559"/>
                  <a:pt x="29497" y="2525"/>
                </a:cubicBezTo>
                <a:cubicBezTo>
                  <a:pt x="29455" y="2498"/>
                  <a:pt x="29431" y="2472"/>
                  <a:pt x="29404" y="2468"/>
                </a:cubicBezTo>
                <a:close/>
                <a:moveTo>
                  <a:pt x="2792" y="2710"/>
                </a:moveTo>
                <a:cubicBezTo>
                  <a:pt x="2756" y="2698"/>
                  <a:pt x="2719" y="2740"/>
                  <a:pt x="2722" y="2779"/>
                </a:cubicBezTo>
                <a:cubicBezTo>
                  <a:pt x="2726" y="2819"/>
                  <a:pt x="2751" y="2847"/>
                  <a:pt x="2789" y="2839"/>
                </a:cubicBezTo>
                <a:cubicBezTo>
                  <a:pt x="2817" y="2834"/>
                  <a:pt x="2840" y="2807"/>
                  <a:pt x="2882" y="2778"/>
                </a:cubicBezTo>
                <a:cubicBezTo>
                  <a:pt x="2841" y="2746"/>
                  <a:pt x="2820" y="2719"/>
                  <a:pt x="2792" y="2710"/>
                </a:cubicBezTo>
                <a:close/>
                <a:moveTo>
                  <a:pt x="3048" y="2710"/>
                </a:moveTo>
                <a:cubicBezTo>
                  <a:pt x="3012" y="2698"/>
                  <a:pt x="2974" y="2740"/>
                  <a:pt x="2978" y="2779"/>
                </a:cubicBezTo>
                <a:cubicBezTo>
                  <a:pt x="2982" y="2819"/>
                  <a:pt x="3007" y="2847"/>
                  <a:pt x="3045" y="2839"/>
                </a:cubicBezTo>
                <a:cubicBezTo>
                  <a:pt x="3072" y="2833"/>
                  <a:pt x="3096" y="2807"/>
                  <a:pt x="3137" y="2778"/>
                </a:cubicBezTo>
                <a:cubicBezTo>
                  <a:pt x="3097" y="2746"/>
                  <a:pt x="3075" y="2719"/>
                  <a:pt x="3048" y="2710"/>
                </a:cubicBezTo>
                <a:close/>
                <a:moveTo>
                  <a:pt x="36626" y="2530"/>
                </a:moveTo>
                <a:cubicBezTo>
                  <a:pt x="36632" y="2491"/>
                  <a:pt x="36604" y="2468"/>
                  <a:pt x="36564" y="2466"/>
                </a:cubicBezTo>
                <a:cubicBezTo>
                  <a:pt x="36524" y="2464"/>
                  <a:pt x="36484" y="2503"/>
                  <a:pt x="36497" y="2538"/>
                </a:cubicBezTo>
                <a:cubicBezTo>
                  <a:pt x="36507" y="2565"/>
                  <a:pt x="36535" y="2585"/>
                  <a:pt x="36568" y="2624"/>
                </a:cubicBezTo>
                <a:cubicBezTo>
                  <a:pt x="36595" y="2582"/>
                  <a:pt x="36622" y="2558"/>
                  <a:pt x="36626" y="2530"/>
                </a:cubicBezTo>
                <a:close/>
                <a:moveTo>
                  <a:pt x="3294" y="2709"/>
                </a:moveTo>
                <a:cubicBezTo>
                  <a:pt x="3260" y="2697"/>
                  <a:pt x="3218" y="2739"/>
                  <a:pt x="3220" y="2776"/>
                </a:cubicBezTo>
                <a:cubicBezTo>
                  <a:pt x="3223" y="2816"/>
                  <a:pt x="3247" y="2845"/>
                  <a:pt x="3286" y="2839"/>
                </a:cubicBezTo>
                <a:cubicBezTo>
                  <a:pt x="3313" y="2835"/>
                  <a:pt x="3337" y="2809"/>
                  <a:pt x="3380" y="2782"/>
                </a:cubicBezTo>
                <a:cubicBezTo>
                  <a:pt x="3341" y="2748"/>
                  <a:pt x="3321" y="2719"/>
                  <a:pt x="3294" y="2709"/>
                </a:cubicBezTo>
                <a:close/>
                <a:moveTo>
                  <a:pt x="36304" y="2468"/>
                </a:moveTo>
                <a:cubicBezTo>
                  <a:pt x="36265" y="2462"/>
                  <a:pt x="36242" y="2492"/>
                  <a:pt x="36239" y="2531"/>
                </a:cubicBezTo>
                <a:cubicBezTo>
                  <a:pt x="36237" y="2568"/>
                  <a:pt x="36280" y="2610"/>
                  <a:pt x="36314" y="2597"/>
                </a:cubicBezTo>
                <a:cubicBezTo>
                  <a:pt x="36340" y="2587"/>
                  <a:pt x="36360" y="2559"/>
                  <a:pt x="36399" y="2524"/>
                </a:cubicBezTo>
                <a:cubicBezTo>
                  <a:pt x="36356" y="2497"/>
                  <a:pt x="36332" y="2472"/>
                  <a:pt x="36304" y="2468"/>
                </a:cubicBezTo>
                <a:close/>
                <a:moveTo>
                  <a:pt x="3539" y="2710"/>
                </a:moveTo>
                <a:cubicBezTo>
                  <a:pt x="3503" y="2697"/>
                  <a:pt x="3465" y="2737"/>
                  <a:pt x="3466" y="2776"/>
                </a:cubicBezTo>
                <a:cubicBezTo>
                  <a:pt x="3468" y="2816"/>
                  <a:pt x="3491" y="2845"/>
                  <a:pt x="3530" y="2839"/>
                </a:cubicBezTo>
                <a:cubicBezTo>
                  <a:pt x="3558" y="2835"/>
                  <a:pt x="3582" y="2809"/>
                  <a:pt x="3624" y="2782"/>
                </a:cubicBezTo>
                <a:cubicBezTo>
                  <a:pt x="3586" y="2748"/>
                  <a:pt x="3566" y="2720"/>
                  <a:pt x="3539" y="2710"/>
                </a:cubicBezTo>
                <a:close/>
                <a:moveTo>
                  <a:pt x="3772" y="2711"/>
                </a:moveTo>
                <a:cubicBezTo>
                  <a:pt x="3734" y="2707"/>
                  <a:pt x="3708" y="2738"/>
                  <a:pt x="3709" y="2778"/>
                </a:cubicBezTo>
                <a:cubicBezTo>
                  <a:pt x="3711" y="2817"/>
                  <a:pt x="3738" y="2847"/>
                  <a:pt x="3778" y="2839"/>
                </a:cubicBezTo>
                <a:cubicBezTo>
                  <a:pt x="3805" y="2833"/>
                  <a:pt x="3827" y="2804"/>
                  <a:pt x="3870" y="2771"/>
                </a:cubicBezTo>
                <a:cubicBezTo>
                  <a:pt x="3824" y="2742"/>
                  <a:pt x="3800" y="2714"/>
                  <a:pt x="3772" y="2711"/>
                </a:cubicBezTo>
                <a:close/>
                <a:moveTo>
                  <a:pt x="4024" y="2711"/>
                </a:moveTo>
                <a:cubicBezTo>
                  <a:pt x="3986" y="2702"/>
                  <a:pt x="3958" y="2729"/>
                  <a:pt x="3955" y="2771"/>
                </a:cubicBezTo>
                <a:cubicBezTo>
                  <a:pt x="3952" y="2812"/>
                  <a:pt x="3975" y="2843"/>
                  <a:pt x="4015" y="2839"/>
                </a:cubicBezTo>
                <a:cubicBezTo>
                  <a:pt x="4043" y="2836"/>
                  <a:pt x="4069" y="2809"/>
                  <a:pt x="4114" y="2782"/>
                </a:cubicBezTo>
                <a:cubicBezTo>
                  <a:pt x="4073" y="2748"/>
                  <a:pt x="4051" y="2717"/>
                  <a:pt x="4024" y="2711"/>
                </a:cubicBezTo>
                <a:close/>
                <a:moveTo>
                  <a:pt x="4278" y="2711"/>
                </a:moveTo>
                <a:cubicBezTo>
                  <a:pt x="4240" y="2703"/>
                  <a:pt x="4212" y="2731"/>
                  <a:pt x="4210" y="2772"/>
                </a:cubicBezTo>
                <a:cubicBezTo>
                  <a:pt x="4209" y="2814"/>
                  <a:pt x="4233" y="2844"/>
                  <a:pt x="4273" y="2839"/>
                </a:cubicBezTo>
                <a:cubicBezTo>
                  <a:pt x="4300" y="2835"/>
                  <a:pt x="4325" y="2808"/>
                  <a:pt x="4370" y="2779"/>
                </a:cubicBezTo>
                <a:cubicBezTo>
                  <a:pt x="4328" y="2747"/>
                  <a:pt x="4305" y="2716"/>
                  <a:pt x="4278" y="2711"/>
                </a:cubicBezTo>
                <a:close/>
                <a:moveTo>
                  <a:pt x="4520" y="2711"/>
                </a:moveTo>
                <a:cubicBezTo>
                  <a:pt x="4481" y="2704"/>
                  <a:pt x="4454" y="2734"/>
                  <a:pt x="4453" y="2774"/>
                </a:cubicBezTo>
                <a:cubicBezTo>
                  <a:pt x="4452" y="2814"/>
                  <a:pt x="4478" y="2845"/>
                  <a:pt x="4518" y="2838"/>
                </a:cubicBezTo>
                <a:cubicBezTo>
                  <a:pt x="4545" y="2834"/>
                  <a:pt x="4569" y="2807"/>
                  <a:pt x="4614" y="2777"/>
                </a:cubicBezTo>
                <a:cubicBezTo>
                  <a:pt x="4570" y="2745"/>
                  <a:pt x="4547" y="2715"/>
                  <a:pt x="4520" y="2711"/>
                </a:cubicBezTo>
                <a:close/>
                <a:moveTo>
                  <a:pt x="4827" y="2770"/>
                </a:moveTo>
                <a:cubicBezTo>
                  <a:pt x="4830" y="2732"/>
                  <a:pt x="4798" y="2706"/>
                  <a:pt x="4759" y="2710"/>
                </a:cubicBezTo>
                <a:cubicBezTo>
                  <a:pt x="4720" y="2713"/>
                  <a:pt x="4691" y="2741"/>
                  <a:pt x="4700" y="2779"/>
                </a:cubicBezTo>
                <a:cubicBezTo>
                  <a:pt x="4707" y="2806"/>
                  <a:pt x="4736" y="2827"/>
                  <a:pt x="4771" y="2869"/>
                </a:cubicBezTo>
                <a:cubicBezTo>
                  <a:pt x="4798" y="2823"/>
                  <a:pt x="4825" y="2797"/>
                  <a:pt x="4827" y="2770"/>
                </a:cubicBezTo>
                <a:close/>
                <a:moveTo>
                  <a:pt x="36000" y="2533"/>
                </a:moveTo>
                <a:cubicBezTo>
                  <a:pt x="35993" y="2572"/>
                  <a:pt x="36023" y="2596"/>
                  <a:pt x="36062" y="2599"/>
                </a:cubicBezTo>
                <a:cubicBezTo>
                  <a:pt x="36099" y="2602"/>
                  <a:pt x="36141" y="2560"/>
                  <a:pt x="36129" y="2526"/>
                </a:cubicBezTo>
                <a:cubicBezTo>
                  <a:pt x="36119" y="2499"/>
                  <a:pt x="36091" y="2479"/>
                  <a:pt x="36057" y="2439"/>
                </a:cubicBezTo>
                <a:cubicBezTo>
                  <a:pt x="36030" y="2482"/>
                  <a:pt x="36004" y="2506"/>
                  <a:pt x="36000" y="2533"/>
                </a:cubicBezTo>
                <a:close/>
                <a:moveTo>
                  <a:pt x="12647" y="493"/>
                </a:moveTo>
                <a:cubicBezTo>
                  <a:pt x="12607" y="489"/>
                  <a:pt x="12583" y="521"/>
                  <a:pt x="12586" y="561"/>
                </a:cubicBezTo>
                <a:cubicBezTo>
                  <a:pt x="12589" y="601"/>
                  <a:pt x="12618" y="630"/>
                  <a:pt x="12656" y="621"/>
                </a:cubicBezTo>
                <a:cubicBezTo>
                  <a:pt x="12683" y="615"/>
                  <a:pt x="12704" y="584"/>
                  <a:pt x="12746" y="549"/>
                </a:cubicBezTo>
                <a:cubicBezTo>
                  <a:pt x="12700" y="522"/>
                  <a:pt x="12674" y="496"/>
                  <a:pt x="12647" y="493"/>
                </a:cubicBezTo>
                <a:close/>
                <a:moveTo>
                  <a:pt x="5002" y="2712"/>
                </a:moveTo>
                <a:cubicBezTo>
                  <a:pt x="4963" y="2708"/>
                  <a:pt x="4938" y="2740"/>
                  <a:pt x="4941" y="2780"/>
                </a:cubicBezTo>
                <a:cubicBezTo>
                  <a:pt x="4944" y="2819"/>
                  <a:pt x="4972" y="2848"/>
                  <a:pt x="5011" y="2838"/>
                </a:cubicBezTo>
                <a:cubicBezTo>
                  <a:pt x="5038" y="2832"/>
                  <a:pt x="5059" y="2802"/>
                  <a:pt x="5101" y="2768"/>
                </a:cubicBezTo>
                <a:cubicBezTo>
                  <a:pt x="5055" y="2740"/>
                  <a:pt x="5029" y="2714"/>
                  <a:pt x="5002" y="2712"/>
                </a:cubicBezTo>
                <a:close/>
                <a:moveTo>
                  <a:pt x="5259" y="2838"/>
                </a:moveTo>
                <a:cubicBezTo>
                  <a:pt x="5298" y="2848"/>
                  <a:pt x="5325" y="2820"/>
                  <a:pt x="5327" y="2779"/>
                </a:cubicBezTo>
                <a:cubicBezTo>
                  <a:pt x="5330" y="2738"/>
                  <a:pt x="5305" y="2708"/>
                  <a:pt x="5267" y="2711"/>
                </a:cubicBezTo>
                <a:cubicBezTo>
                  <a:pt x="5240" y="2714"/>
                  <a:pt x="5214" y="2741"/>
                  <a:pt x="5169" y="2770"/>
                </a:cubicBezTo>
                <a:cubicBezTo>
                  <a:pt x="5210" y="2802"/>
                  <a:pt x="5232" y="2831"/>
                  <a:pt x="5259" y="2838"/>
                </a:cubicBezTo>
                <a:close/>
                <a:moveTo>
                  <a:pt x="5444" y="2779"/>
                </a:moveTo>
                <a:cubicBezTo>
                  <a:pt x="5439" y="2818"/>
                  <a:pt x="5469" y="2842"/>
                  <a:pt x="5510" y="2840"/>
                </a:cubicBezTo>
                <a:cubicBezTo>
                  <a:pt x="5551" y="2838"/>
                  <a:pt x="5578" y="2810"/>
                  <a:pt x="5571" y="2773"/>
                </a:cubicBezTo>
                <a:cubicBezTo>
                  <a:pt x="5565" y="2745"/>
                  <a:pt x="5535" y="2724"/>
                  <a:pt x="5502" y="2682"/>
                </a:cubicBezTo>
                <a:cubicBezTo>
                  <a:pt x="5475" y="2726"/>
                  <a:pt x="5448" y="2751"/>
                  <a:pt x="5444" y="2779"/>
                </a:cubicBezTo>
                <a:close/>
                <a:moveTo>
                  <a:pt x="5749" y="2712"/>
                </a:moveTo>
                <a:cubicBezTo>
                  <a:pt x="5711" y="2707"/>
                  <a:pt x="5684" y="2737"/>
                  <a:pt x="5686" y="2777"/>
                </a:cubicBezTo>
                <a:cubicBezTo>
                  <a:pt x="5687" y="2816"/>
                  <a:pt x="5713" y="2846"/>
                  <a:pt x="5752" y="2838"/>
                </a:cubicBezTo>
                <a:cubicBezTo>
                  <a:pt x="5779" y="2832"/>
                  <a:pt x="5801" y="2804"/>
                  <a:pt x="5843" y="2773"/>
                </a:cubicBezTo>
                <a:cubicBezTo>
                  <a:pt x="5799" y="2743"/>
                  <a:pt x="5776" y="2716"/>
                  <a:pt x="5749" y="2712"/>
                </a:cubicBezTo>
                <a:close/>
                <a:moveTo>
                  <a:pt x="36812" y="2468"/>
                </a:moveTo>
                <a:cubicBezTo>
                  <a:pt x="36774" y="2458"/>
                  <a:pt x="36747" y="2484"/>
                  <a:pt x="36741" y="2524"/>
                </a:cubicBezTo>
                <a:cubicBezTo>
                  <a:pt x="36735" y="2562"/>
                  <a:pt x="36770" y="2606"/>
                  <a:pt x="36807" y="2597"/>
                </a:cubicBezTo>
                <a:cubicBezTo>
                  <a:pt x="36835" y="2590"/>
                  <a:pt x="36858" y="2564"/>
                  <a:pt x="36900" y="2535"/>
                </a:cubicBezTo>
                <a:cubicBezTo>
                  <a:pt x="36860" y="2503"/>
                  <a:pt x="36838" y="2475"/>
                  <a:pt x="36812" y="2468"/>
                </a:cubicBezTo>
                <a:close/>
                <a:moveTo>
                  <a:pt x="2478" y="2777"/>
                </a:moveTo>
                <a:cubicBezTo>
                  <a:pt x="2471" y="2815"/>
                  <a:pt x="2514" y="2848"/>
                  <a:pt x="2554" y="2841"/>
                </a:cubicBezTo>
                <a:cubicBezTo>
                  <a:pt x="2594" y="2833"/>
                  <a:pt x="2619" y="2806"/>
                  <a:pt x="2608" y="2768"/>
                </a:cubicBezTo>
                <a:cubicBezTo>
                  <a:pt x="2600" y="2741"/>
                  <a:pt x="2571" y="2721"/>
                  <a:pt x="2538" y="2682"/>
                </a:cubicBezTo>
                <a:cubicBezTo>
                  <a:pt x="2510" y="2725"/>
                  <a:pt x="2484" y="2749"/>
                  <a:pt x="2478" y="2777"/>
                </a:cubicBezTo>
                <a:close/>
                <a:moveTo>
                  <a:pt x="263" y="2780"/>
                </a:moveTo>
                <a:cubicBezTo>
                  <a:pt x="259" y="2818"/>
                  <a:pt x="289" y="2842"/>
                  <a:pt x="329" y="2839"/>
                </a:cubicBezTo>
                <a:cubicBezTo>
                  <a:pt x="370" y="2837"/>
                  <a:pt x="396" y="2808"/>
                  <a:pt x="388" y="2772"/>
                </a:cubicBezTo>
                <a:cubicBezTo>
                  <a:pt x="382" y="2745"/>
                  <a:pt x="352" y="2724"/>
                  <a:pt x="319" y="2684"/>
                </a:cubicBezTo>
                <a:cubicBezTo>
                  <a:pt x="292" y="2727"/>
                  <a:pt x="266" y="2752"/>
                  <a:pt x="263" y="2780"/>
                </a:cubicBezTo>
                <a:close/>
                <a:moveTo>
                  <a:pt x="35074" y="12333"/>
                </a:moveTo>
                <a:cubicBezTo>
                  <a:pt x="35035" y="12328"/>
                  <a:pt x="35005" y="12361"/>
                  <a:pt x="35013" y="12399"/>
                </a:cubicBezTo>
                <a:cubicBezTo>
                  <a:pt x="35018" y="12422"/>
                  <a:pt x="35050" y="12454"/>
                  <a:pt x="35071" y="12455"/>
                </a:cubicBezTo>
                <a:cubicBezTo>
                  <a:pt x="35096" y="12456"/>
                  <a:pt x="35123" y="12427"/>
                  <a:pt x="35170" y="12398"/>
                </a:cubicBezTo>
                <a:cubicBezTo>
                  <a:pt x="35124" y="12366"/>
                  <a:pt x="35101" y="12337"/>
                  <a:pt x="35074" y="12333"/>
                </a:cubicBezTo>
                <a:close/>
                <a:moveTo>
                  <a:pt x="37047" y="2597"/>
                </a:moveTo>
                <a:cubicBezTo>
                  <a:pt x="37082" y="2608"/>
                  <a:pt x="37120" y="2567"/>
                  <a:pt x="37116" y="2528"/>
                </a:cubicBezTo>
                <a:cubicBezTo>
                  <a:pt x="37113" y="2488"/>
                  <a:pt x="37088" y="2460"/>
                  <a:pt x="37049" y="2468"/>
                </a:cubicBezTo>
                <a:cubicBezTo>
                  <a:pt x="37022" y="2474"/>
                  <a:pt x="36999" y="2500"/>
                  <a:pt x="36957" y="2529"/>
                </a:cubicBezTo>
                <a:cubicBezTo>
                  <a:pt x="36998" y="2561"/>
                  <a:pt x="37019" y="2588"/>
                  <a:pt x="37047" y="2597"/>
                </a:cubicBezTo>
                <a:close/>
                <a:moveTo>
                  <a:pt x="12227" y="555"/>
                </a:moveTo>
                <a:cubicBezTo>
                  <a:pt x="12234" y="515"/>
                  <a:pt x="12204" y="491"/>
                  <a:pt x="12163" y="491"/>
                </a:cubicBezTo>
                <a:cubicBezTo>
                  <a:pt x="12121" y="492"/>
                  <a:pt x="12093" y="519"/>
                  <a:pt x="12100" y="557"/>
                </a:cubicBezTo>
                <a:cubicBezTo>
                  <a:pt x="12104" y="585"/>
                  <a:pt x="12134" y="608"/>
                  <a:pt x="12166" y="651"/>
                </a:cubicBezTo>
                <a:cubicBezTo>
                  <a:pt x="12196" y="607"/>
                  <a:pt x="12223" y="583"/>
                  <a:pt x="12227" y="555"/>
                </a:cubicBezTo>
                <a:close/>
                <a:moveTo>
                  <a:pt x="37298" y="2468"/>
                </a:moveTo>
                <a:cubicBezTo>
                  <a:pt x="37260" y="2459"/>
                  <a:pt x="37234" y="2486"/>
                  <a:pt x="37229" y="2525"/>
                </a:cubicBezTo>
                <a:cubicBezTo>
                  <a:pt x="37223" y="2564"/>
                  <a:pt x="37260" y="2607"/>
                  <a:pt x="37296" y="2597"/>
                </a:cubicBezTo>
                <a:cubicBezTo>
                  <a:pt x="37324" y="2589"/>
                  <a:pt x="37346" y="2563"/>
                  <a:pt x="37388" y="2533"/>
                </a:cubicBezTo>
                <a:cubicBezTo>
                  <a:pt x="37347" y="2502"/>
                  <a:pt x="37325" y="2475"/>
                  <a:pt x="37298" y="2468"/>
                </a:cubicBezTo>
                <a:close/>
                <a:moveTo>
                  <a:pt x="37602" y="2543"/>
                </a:moveTo>
                <a:cubicBezTo>
                  <a:pt x="37609" y="2504"/>
                  <a:pt x="37580" y="2480"/>
                  <a:pt x="37541" y="2476"/>
                </a:cubicBezTo>
                <a:cubicBezTo>
                  <a:pt x="37504" y="2472"/>
                  <a:pt x="37461" y="2513"/>
                  <a:pt x="37473" y="2547"/>
                </a:cubicBezTo>
                <a:cubicBezTo>
                  <a:pt x="37482" y="2574"/>
                  <a:pt x="37509" y="2595"/>
                  <a:pt x="37543" y="2635"/>
                </a:cubicBezTo>
                <a:cubicBezTo>
                  <a:pt x="37571" y="2593"/>
                  <a:pt x="37597" y="2570"/>
                  <a:pt x="37602" y="2543"/>
                </a:cubicBezTo>
                <a:close/>
                <a:moveTo>
                  <a:pt x="12473" y="554"/>
                </a:moveTo>
                <a:cubicBezTo>
                  <a:pt x="12477" y="515"/>
                  <a:pt x="12447" y="490"/>
                  <a:pt x="12406" y="491"/>
                </a:cubicBezTo>
                <a:cubicBezTo>
                  <a:pt x="12364" y="493"/>
                  <a:pt x="12337" y="519"/>
                  <a:pt x="12345" y="559"/>
                </a:cubicBezTo>
                <a:cubicBezTo>
                  <a:pt x="12351" y="586"/>
                  <a:pt x="12380" y="609"/>
                  <a:pt x="12412" y="651"/>
                </a:cubicBezTo>
                <a:cubicBezTo>
                  <a:pt x="12441" y="606"/>
                  <a:pt x="12470" y="581"/>
                  <a:pt x="12473" y="554"/>
                </a:cubicBezTo>
                <a:close/>
                <a:moveTo>
                  <a:pt x="34526" y="12647"/>
                </a:moveTo>
                <a:cubicBezTo>
                  <a:pt x="34525" y="12686"/>
                  <a:pt x="34560" y="12712"/>
                  <a:pt x="34597" y="12700"/>
                </a:cubicBezTo>
                <a:cubicBezTo>
                  <a:pt x="34619" y="12693"/>
                  <a:pt x="34648" y="12658"/>
                  <a:pt x="34647" y="12638"/>
                </a:cubicBezTo>
                <a:cubicBezTo>
                  <a:pt x="34645" y="12613"/>
                  <a:pt x="34614" y="12590"/>
                  <a:pt x="34580" y="12546"/>
                </a:cubicBezTo>
                <a:cubicBezTo>
                  <a:pt x="34553" y="12594"/>
                  <a:pt x="34527" y="12620"/>
                  <a:pt x="34526" y="12647"/>
                </a:cubicBezTo>
                <a:close/>
                <a:moveTo>
                  <a:pt x="39022" y="2605"/>
                </a:moveTo>
                <a:cubicBezTo>
                  <a:pt x="39060" y="2614"/>
                  <a:pt x="39086" y="2586"/>
                  <a:pt x="39089" y="2547"/>
                </a:cubicBezTo>
                <a:cubicBezTo>
                  <a:pt x="39092" y="2507"/>
                  <a:pt x="39066" y="2477"/>
                  <a:pt x="39030" y="2480"/>
                </a:cubicBezTo>
                <a:cubicBezTo>
                  <a:pt x="39003" y="2482"/>
                  <a:pt x="38978" y="2510"/>
                  <a:pt x="38934" y="2537"/>
                </a:cubicBezTo>
                <a:cubicBezTo>
                  <a:pt x="38974" y="2569"/>
                  <a:pt x="38995" y="2598"/>
                  <a:pt x="39022" y="2605"/>
                </a:cubicBezTo>
                <a:close/>
                <a:moveTo>
                  <a:pt x="37858" y="2547"/>
                </a:moveTo>
                <a:cubicBezTo>
                  <a:pt x="37867" y="2509"/>
                  <a:pt x="37839" y="2483"/>
                  <a:pt x="37801" y="2476"/>
                </a:cubicBezTo>
                <a:cubicBezTo>
                  <a:pt x="37765" y="2469"/>
                  <a:pt x="37719" y="2508"/>
                  <a:pt x="37729" y="2543"/>
                </a:cubicBezTo>
                <a:cubicBezTo>
                  <a:pt x="37735" y="2571"/>
                  <a:pt x="37761" y="2593"/>
                  <a:pt x="37791" y="2635"/>
                </a:cubicBezTo>
                <a:cubicBezTo>
                  <a:pt x="37823" y="2595"/>
                  <a:pt x="37851" y="2574"/>
                  <a:pt x="37858" y="2547"/>
                </a:cubicBezTo>
                <a:close/>
                <a:moveTo>
                  <a:pt x="37974" y="2543"/>
                </a:moveTo>
                <a:cubicBezTo>
                  <a:pt x="37968" y="2582"/>
                  <a:pt x="37996" y="2606"/>
                  <a:pt x="38036" y="2609"/>
                </a:cubicBezTo>
                <a:cubicBezTo>
                  <a:pt x="38075" y="2611"/>
                  <a:pt x="38116" y="2573"/>
                  <a:pt x="38104" y="2538"/>
                </a:cubicBezTo>
                <a:cubicBezTo>
                  <a:pt x="38094" y="2510"/>
                  <a:pt x="38066" y="2489"/>
                  <a:pt x="38034" y="2450"/>
                </a:cubicBezTo>
                <a:cubicBezTo>
                  <a:pt x="38006" y="2492"/>
                  <a:pt x="37979" y="2516"/>
                  <a:pt x="37974" y="2543"/>
                </a:cubicBezTo>
                <a:close/>
                <a:moveTo>
                  <a:pt x="38346" y="2550"/>
                </a:moveTo>
                <a:cubicBezTo>
                  <a:pt x="38356" y="2512"/>
                  <a:pt x="38330" y="2485"/>
                  <a:pt x="38292" y="2476"/>
                </a:cubicBezTo>
                <a:cubicBezTo>
                  <a:pt x="38255" y="2468"/>
                  <a:pt x="38209" y="2504"/>
                  <a:pt x="38216" y="2541"/>
                </a:cubicBezTo>
                <a:cubicBezTo>
                  <a:pt x="38222" y="2568"/>
                  <a:pt x="38247" y="2592"/>
                  <a:pt x="38275" y="2635"/>
                </a:cubicBezTo>
                <a:cubicBezTo>
                  <a:pt x="38309" y="2596"/>
                  <a:pt x="38338" y="2576"/>
                  <a:pt x="38346" y="2550"/>
                </a:cubicBezTo>
                <a:close/>
                <a:moveTo>
                  <a:pt x="38530" y="2478"/>
                </a:moveTo>
                <a:cubicBezTo>
                  <a:pt x="38494" y="2466"/>
                  <a:pt x="38457" y="2507"/>
                  <a:pt x="38461" y="2547"/>
                </a:cubicBezTo>
                <a:cubicBezTo>
                  <a:pt x="38464" y="2587"/>
                  <a:pt x="38489" y="2614"/>
                  <a:pt x="38527" y="2606"/>
                </a:cubicBezTo>
                <a:cubicBezTo>
                  <a:pt x="38554" y="2601"/>
                  <a:pt x="38578" y="2574"/>
                  <a:pt x="38619" y="2546"/>
                </a:cubicBezTo>
                <a:cubicBezTo>
                  <a:pt x="38579" y="2514"/>
                  <a:pt x="38558" y="2486"/>
                  <a:pt x="38530" y="2478"/>
                </a:cubicBezTo>
                <a:close/>
                <a:moveTo>
                  <a:pt x="38846" y="2544"/>
                </a:moveTo>
                <a:cubicBezTo>
                  <a:pt x="38852" y="2506"/>
                  <a:pt x="38823" y="2478"/>
                  <a:pt x="38783" y="2477"/>
                </a:cubicBezTo>
                <a:cubicBezTo>
                  <a:pt x="38744" y="2477"/>
                  <a:pt x="38713" y="2502"/>
                  <a:pt x="38719" y="2541"/>
                </a:cubicBezTo>
                <a:cubicBezTo>
                  <a:pt x="38723" y="2568"/>
                  <a:pt x="38750" y="2592"/>
                  <a:pt x="38779" y="2637"/>
                </a:cubicBezTo>
                <a:cubicBezTo>
                  <a:pt x="38812" y="2593"/>
                  <a:pt x="38841" y="2571"/>
                  <a:pt x="38846" y="2544"/>
                </a:cubicBezTo>
                <a:close/>
                <a:moveTo>
                  <a:pt x="34343" y="2468"/>
                </a:moveTo>
                <a:cubicBezTo>
                  <a:pt x="34305" y="2461"/>
                  <a:pt x="34280" y="2489"/>
                  <a:pt x="34278" y="2529"/>
                </a:cubicBezTo>
                <a:cubicBezTo>
                  <a:pt x="34276" y="2569"/>
                  <a:pt x="34313" y="2609"/>
                  <a:pt x="34349" y="2597"/>
                </a:cubicBezTo>
                <a:cubicBezTo>
                  <a:pt x="34376" y="2587"/>
                  <a:pt x="34397" y="2560"/>
                  <a:pt x="34436" y="2527"/>
                </a:cubicBezTo>
                <a:cubicBezTo>
                  <a:pt x="34394" y="2499"/>
                  <a:pt x="34370" y="2473"/>
                  <a:pt x="34343" y="2468"/>
                </a:cubicBezTo>
                <a:close/>
                <a:moveTo>
                  <a:pt x="34086" y="2468"/>
                </a:moveTo>
                <a:cubicBezTo>
                  <a:pt x="34048" y="2462"/>
                  <a:pt x="34024" y="2490"/>
                  <a:pt x="34022" y="2530"/>
                </a:cubicBezTo>
                <a:cubicBezTo>
                  <a:pt x="34020" y="2570"/>
                  <a:pt x="34059" y="2609"/>
                  <a:pt x="34094" y="2597"/>
                </a:cubicBezTo>
                <a:cubicBezTo>
                  <a:pt x="34121" y="2587"/>
                  <a:pt x="34141" y="2559"/>
                  <a:pt x="34180" y="2526"/>
                </a:cubicBezTo>
                <a:cubicBezTo>
                  <a:pt x="34138" y="2499"/>
                  <a:pt x="34114" y="2473"/>
                  <a:pt x="34086" y="2468"/>
                </a:cubicBezTo>
                <a:close/>
                <a:moveTo>
                  <a:pt x="33778" y="2525"/>
                </a:moveTo>
                <a:cubicBezTo>
                  <a:pt x="33766" y="2559"/>
                  <a:pt x="33807" y="2601"/>
                  <a:pt x="33845" y="2599"/>
                </a:cubicBezTo>
                <a:cubicBezTo>
                  <a:pt x="33884" y="2596"/>
                  <a:pt x="33913" y="2572"/>
                  <a:pt x="33907" y="2534"/>
                </a:cubicBezTo>
                <a:cubicBezTo>
                  <a:pt x="33903" y="2506"/>
                  <a:pt x="33877" y="2482"/>
                  <a:pt x="33851" y="2440"/>
                </a:cubicBezTo>
                <a:cubicBezTo>
                  <a:pt x="33816" y="2479"/>
                  <a:pt x="33788" y="2499"/>
                  <a:pt x="33778" y="2525"/>
                </a:cubicBezTo>
                <a:close/>
                <a:moveTo>
                  <a:pt x="33599" y="2468"/>
                </a:moveTo>
                <a:cubicBezTo>
                  <a:pt x="33560" y="2462"/>
                  <a:pt x="33536" y="2490"/>
                  <a:pt x="33534" y="2530"/>
                </a:cubicBezTo>
                <a:cubicBezTo>
                  <a:pt x="33532" y="2570"/>
                  <a:pt x="33571" y="2609"/>
                  <a:pt x="33606" y="2597"/>
                </a:cubicBezTo>
                <a:cubicBezTo>
                  <a:pt x="33633" y="2587"/>
                  <a:pt x="33654" y="2559"/>
                  <a:pt x="33692" y="2526"/>
                </a:cubicBezTo>
                <a:cubicBezTo>
                  <a:pt x="33650" y="2499"/>
                  <a:pt x="33626" y="2473"/>
                  <a:pt x="33599" y="2468"/>
                </a:cubicBezTo>
                <a:close/>
                <a:moveTo>
                  <a:pt x="11844" y="555"/>
                </a:moveTo>
                <a:cubicBezTo>
                  <a:pt x="11837" y="594"/>
                  <a:pt x="11866" y="621"/>
                  <a:pt x="11906" y="623"/>
                </a:cubicBezTo>
                <a:cubicBezTo>
                  <a:pt x="11947" y="624"/>
                  <a:pt x="11977" y="599"/>
                  <a:pt x="11972" y="559"/>
                </a:cubicBezTo>
                <a:cubicBezTo>
                  <a:pt x="11968" y="531"/>
                  <a:pt x="11941" y="507"/>
                  <a:pt x="11912" y="462"/>
                </a:cubicBezTo>
                <a:cubicBezTo>
                  <a:pt x="11879" y="505"/>
                  <a:pt x="11849" y="528"/>
                  <a:pt x="11844" y="555"/>
                </a:cubicBezTo>
                <a:close/>
                <a:moveTo>
                  <a:pt x="33352" y="2597"/>
                </a:moveTo>
                <a:cubicBezTo>
                  <a:pt x="33388" y="2608"/>
                  <a:pt x="33425" y="2567"/>
                  <a:pt x="33421" y="2528"/>
                </a:cubicBezTo>
                <a:cubicBezTo>
                  <a:pt x="33418" y="2488"/>
                  <a:pt x="33393" y="2460"/>
                  <a:pt x="33355" y="2468"/>
                </a:cubicBezTo>
                <a:cubicBezTo>
                  <a:pt x="33327" y="2474"/>
                  <a:pt x="33304" y="2500"/>
                  <a:pt x="33263" y="2529"/>
                </a:cubicBezTo>
                <a:cubicBezTo>
                  <a:pt x="33303" y="2561"/>
                  <a:pt x="33325" y="2588"/>
                  <a:pt x="33352" y="2597"/>
                </a:cubicBezTo>
                <a:close/>
                <a:moveTo>
                  <a:pt x="33118" y="2468"/>
                </a:moveTo>
                <a:cubicBezTo>
                  <a:pt x="33081" y="2458"/>
                  <a:pt x="33053" y="2483"/>
                  <a:pt x="33047" y="2522"/>
                </a:cubicBezTo>
                <a:cubicBezTo>
                  <a:pt x="33040" y="2561"/>
                  <a:pt x="33074" y="2605"/>
                  <a:pt x="33111" y="2597"/>
                </a:cubicBezTo>
                <a:cubicBezTo>
                  <a:pt x="33139" y="2591"/>
                  <a:pt x="33162" y="2565"/>
                  <a:pt x="33205" y="2536"/>
                </a:cubicBezTo>
                <a:cubicBezTo>
                  <a:pt x="33166" y="2504"/>
                  <a:pt x="33145" y="2476"/>
                  <a:pt x="33118" y="2468"/>
                </a:cubicBezTo>
                <a:close/>
                <a:moveTo>
                  <a:pt x="32862" y="2468"/>
                </a:moveTo>
                <a:cubicBezTo>
                  <a:pt x="32825" y="2458"/>
                  <a:pt x="32798" y="2483"/>
                  <a:pt x="32791" y="2522"/>
                </a:cubicBezTo>
                <a:cubicBezTo>
                  <a:pt x="32785" y="2561"/>
                  <a:pt x="32819" y="2605"/>
                  <a:pt x="32855" y="2597"/>
                </a:cubicBezTo>
                <a:cubicBezTo>
                  <a:pt x="32883" y="2591"/>
                  <a:pt x="32907" y="2565"/>
                  <a:pt x="32949" y="2536"/>
                </a:cubicBezTo>
                <a:cubicBezTo>
                  <a:pt x="32910" y="2504"/>
                  <a:pt x="32889" y="2476"/>
                  <a:pt x="32862" y="2468"/>
                </a:cubicBezTo>
                <a:close/>
                <a:moveTo>
                  <a:pt x="32618" y="2468"/>
                </a:moveTo>
                <a:cubicBezTo>
                  <a:pt x="32581" y="2458"/>
                  <a:pt x="32554" y="2484"/>
                  <a:pt x="32546" y="2522"/>
                </a:cubicBezTo>
                <a:cubicBezTo>
                  <a:pt x="32538" y="2559"/>
                  <a:pt x="32574" y="2605"/>
                  <a:pt x="32611" y="2597"/>
                </a:cubicBezTo>
                <a:cubicBezTo>
                  <a:pt x="32638" y="2591"/>
                  <a:pt x="32661" y="2566"/>
                  <a:pt x="32704" y="2537"/>
                </a:cubicBezTo>
                <a:cubicBezTo>
                  <a:pt x="32665" y="2504"/>
                  <a:pt x="32644" y="2475"/>
                  <a:pt x="32618" y="2468"/>
                </a:cubicBezTo>
                <a:close/>
                <a:moveTo>
                  <a:pt x="32369" y="2468"/>
                </a:moveTo>
                <a:cubicBezTo>
                  <a:pt x="32330" y="2461"/>
                  <a:pt x="32306" y="2489"/>
                  <a:pt x="32303" y="2529"/>
                </a:cubicBezTo>
                <a:cubicBezTo>
                  <a:pt x="32300" y="2568"/>
                  <a:pt x="32338" y="2609"/>
                  <a:pt x="32373" y="2597"/>
                </a:cubicBezTo>
                <a:cubicBezTo>
                  <a:pt x="32400" y="2588"/>
                  <a:pt x="32421" y="2560"/>
                  <a:pt x="32461" y="2528"/>
                </a:cubicBezTo>
                <a:cubicBezTo>
                  <a:pt x="32419" y="2500"/>
                  <a:pt x="32396" y="2473"/>
                  <a:pt x="32369" y="2468"/>
                </a:cubicBezTo>
                <a:close/>
                <a:moveTo>
                  <a:pt x="7665" y="2775"/>
                </a:moveTo>
                <a:cubicBezTo>
                  <a:pt x="7663" y="2794"/>
                  <a:pt x="7694" y="2829"/>
                  <a:pt x="7717" y="2836"/>
                </a:cubicBezTo>
                <a:cubicBezTo>
                  <a:pt x="7755" y="2848"/>
                  <a:pt x="7789" y="2821"/>
                  <a:pt x="7787" y="2782"/>
                </a:cubicBezTo>
                <a:cubicBezTo>
                  <a:pt x="7786" y="2755"/>
                  <a:pt x="7759" y="2729"/>
                  <a:pt x="7731" y="2683"/>
                </a:cubicBezTo>
                <a:cubicBezTo>
                  <a:pt x="7699" y="2725"/>
                  <a:pt x="7668" y="2749"/>
                  <a:pt x="7665" y="2775"/>
                </a:cubicBezTo>
                <a:close/>
                <a:moveTo>
                  <a:pt x="32126" y="2468"/>
                </a:moveTo>
                <a:cubicBezTo>
                  <a:pt x="32088" y="2460"/>
                  <a:pt x="32063" y="2488"/>
                  <a:pt x="32057" y="2526"/>
                </a:cubicBezTo>
                <a:cubicBezTo>
                  <a:pt x="32051" y="2563"/>
                  <a:pt x="32091" y="2607"/>
                  <a:pt x="32126" y="2597"/>
                </a:cubicBezTo>
                <a:cubicBezTo>
                  <a:pt x="32154" y="2589"/>
                  <a:pt x="32175" y="2562"/>
                  <a:pt x="32216" y="2531"/>
                </a:cubicBezTo>
                <a:cubicBezTo>
                  <a:pt x="32175" y="2501"/>
                  <a:pt x="32153" y="2474"/>
                  <a:pt x="32126" y="2468"/>
                </a:cubicBezTo>
                <a:close/>
                <a:moveTo>
                  <a:pt x="31946" y="2530"/>
                </a:moveTo>
                <a:cubicBezTo>
                  <a:pt x="31954" y="2493"/>
                  <a:pt x="31910" y="2460"/>
                  <a:pt x="31871" y="2467"/>
                </a:cubicBezTo>
                <a:cubicBezTo>
                  <a:pt x="31831" y="2473"/>
                  <a:pt x="31807" y="2501"/>
                  <a:pt x="31817" y="2538"/>
                </a:cubicBezTo>
                <a:cubicBezTo>
                  <a:pt x="31825" y="2565"/>
                  <a:pt x="31854" y="2585"/>
                  <a:pt x="31886" y="2624"/>
                </a:cubicBezTo>
                <a:cubicBezTo>
                  <a:pt x="31914" y="2581"/>
                  <a:pt x="31940" y="2558"/>
                  <a:pt x="31946" y="2530"/>
                </a:cubicBezTo>
                <a:close/>
                <a:moveTo>
                  <a:pt x="31561" y="2533"/>
                </a:moveTo>
                <a:cubicBezTo>
                  <a:pt x="31555" y="2572"/>
                  <a:pt x="31584" y="2595"/>
                  <a:pt x="31623" y="2598"/>
                </a:cubicBezTo>
                <a:cubicBezTo>
                  <a:pt x="31661" y="2602"/>
                  <a:pt x="31703" y="2560"/>
                  <a:pt x="31691" y="2526"/>
                </a:cubicBezTo>
                <a:cubicBezTo>
                  <a:pt x="31681" y="2499"/>
                  <a:pt x="31653" y="2479"/>
                  <a:pt x="31618" y="2440"/>
                </a:cubicBezTo>
                <a:cubicBezTo>
                  <a:pt x="31591" y="2482"/>
                  <a:pt x="31566" y="2506"/>
                  <a:pt x="31561" y="2533"/>
                </a:cubicBezTo>
                <a:close/>
                <a:moveTo>
                  <a:pt x="34770" y="12403"/>
                </a:moveTo>
                <a:cubicBezTo>
                  <a:pt x="34768" y="12442"/>
                  <a:pt x="34803" y="12469"/>
                  <a:pt x="34841" y="12456"/>
                </a:cubicBezTo>
                <a:cubicBezTo>
                  <a:pt x="34864" y="12449"/>
                  <a:pt x="34894" y="12414"/>
                  <a:pt x="34892" y="12394"/>
                </a:cubicBezTo>
                <a:cubicBezTo>
                  <a:pt x="34889" y="12368"/>
                  <a:pt x="34858" y="12345"/>
                  <a:pt x="34825" y="12303"/>
                </a:cubicBezTo>
                <a:cubicBezTo>
                  <a:pt x="34798" y="12349"/>
                  <a:pt x="34772" y="12375"/>
                  <a:pt x="34770" y="12403"/>
                </a:cubicBezTo>
                <a:close/>
                <a:moveTo>
                  <a:pt x="11664" y="493"/>
                </a:moveTo>
                <a:cubicBezTo>
                  <a:pt x="11626" y="486"/>
                  <a:pt x="11602" y="514"/>
                  <a:pt x="11599" y="554"/>
                </a:cubicBezTo>
                <a:cubicBezTo>
                  <a:pt x="11597" y="593"/>
                  <a:pt x="11634" y="633"/>
                  <a:pt x="11670" y="621"/>
                </a:cubicBezTo>
                <a:cubicBezTo>
                  <a:pt x="11697" y="612"/>
                  <a:pt x="11718" y="584"/>
                  <a:pt x="11757" y="552"/>
                </a:cubicBezTo>
                <a:cubicBezTo>
                  <a:pt x="11715" y="524"/>
                  <a:pt x="11692" y="498"/>
                  <a:pt x="11664" y="493"/>
                </a:cubicBezTo>
                <a:close/>
                <a:moveTo>
                  <a:pt x="13701" y="1537"/>
                </a:moveTo>
                <a:cubicBezTo>
                  <a:pt x="13703" y="1498"/>
                  <a:pt x="13669" y="1471"/>
                  <a:pt x="13631" y="1482"/>
                </a:cubicBezTo>
                <a:cubicBezTo>
                  <a:pt x="13608" y="1489"/>
                  <a:pt x="13578" y="1524"/>
                  <a:pt x="13580" y="1544"/>
                </a:cubicBezTo>
                <a:cubicBezTo>
                  <a:pt x="13581" y="1570"/>
                  <a:pt x="13612" y="1593"/>
                  <a:pt x="13646" y="1638"/>
                </a:cubicBezTo>
                <a:cubicBezTo>
                  <a:pt x="13673" y="1590"/>
                  <a:pt x="13700" y="1564"/>
                  <a:pt x="13701" y="1537"/>
                </a:cubicBezTo>
                <a:close/>
                <a:moveTo>
                  <a:pt x="34586" y="2468"/>
                </a:moveTo>
                <a:cubicBezTo>
                  <a:pt x="34547" y="2462"/>
                  <a:pt x="34524" y="2491"/>
                  <a:pt x="34520" y="2530"/>
                </a:cubicBezTo>
                <a:cubicBezTo>
                  <a:pt x="34517" y="2567"/>
                  <a:pt x="34559" y="2610"/>
                  <a:pt x="34593" y="2597"/>
                </a:cubicBezTo>
                <a:cubicBezTo>
                  <a:pt x="34620" y="2587"/>
                  <a:pt x="34640" y="2559"/>
                  <a:pt x="34679" y="2525"/>
                </a:cubicBezTo>
                <a:cubicBezTo>
                  <a:pt x="34637" y="2498"/>
                  <a:pt x="34613" y="2472"/>
                  <a:pt x="34586" y="2468"/>
                </a:cubicBezTo>
                <a:close/>
                <a:moveTo>
                  <a:pt x="34897" y="2530"/>
                </a:moveTo>
                <a:cubicBezTo>
                  <a:pt x="34905" y="2493"/>
                  <a:pt x="34861" y="2460"/>
                  <a:pt x="34822" y="2467"/>
                </a:cubicBezTo>
                <a:cubicBezTo>
                  <a:pt x="34782" y="2474"/>
                  <a:pt x="34757" y="2501"/>
                  <a:pt x="34768" y="2538"/>
                </a:cubicBezTo>
                <a:cubicBezTo>
                  <a:pt x="34776" y="2565"/>
                  <a:pt x="34805" y="2585"/>
                  <a:pt x="34837" y="2624"/>
                </a:cubicBezTo>
                <a:cubicBezTo>
                  <a:pt x="34865" y="2581"/>
                  <a:pt x="34891" y="2558"/>
                  <a:pt x="34897" y="2530"/>
                </a:cubicBezTo>
                <a:close/>
                <a:moveTo>
                  <a:pt x="35010" y="2531"/>
                </a:moveTo>
                <a:cubicBezTo>
                  <a:pt x="35001" y="2566"/>
                  <a:pt x="35045" y="2605"/>
                  <a:pt x="35082" y="2599"/>
                </a:cubicBezTo>
                <a:cubicBezTo>
                  <a:pt x="35120" y="2592"/>
                  <a:pt x="35148" y="2566"/>
                  <a:pt x="35139" y="2528"/>
                </a:cubicBezTo>
                <a:cubicBezTo>
                  <a:pt x="35132" y="2501"/>
                  <a:pt x="35105" y="2480"/>
                  <a:pt x="35074" y="2439"/>
                </a:cubicBezTo>
                <a:cubicBezTo>
                  <a:pt x="35044" y="2481"/>
                  <a:pt x="35017" y="2503"/>
                  <a:pt x="35010" y="2531"/>
                </a:cubicBezTo>
                <a:close/>
                <a:moveTo>
                  <a:pt x="35395" y="2530"/>
                </a:moveTo>
                <a:cubicBezTo>
                  <a:pt x="35401" y="2491"/>
                  <a:pt x="35372" y="2468"/>
                  <a:pt x="35332" y="2466"/>
                </a:cubicBezTo>
                <a:cubicBezTo>
                  <a:pt x="35293" y="2464"/>
                  <a:pt x="35253" y="2503"/>
                  <a:pt x="35265" y="2538"/>
                </a:cubicBezTo>
                <a:cubicBezTo>
                  <a:pt x="35275" y="2565"/>
                  <a:pt x="35304" y="2585"/>
                  <a:pt x="35337" y="2624"/>
                </a:cubicBezTo>
                <a:cubicBezTo>
                  <a:pt x="35364" y="2582"/>
                  <a:pt x="35390" y="2558"/>
                  <a:pt x="35395" y="2530"/>
                </a:cubicBezTo>
                <a:close/>
                <a:moveTo>
                  <a:pt x="35581" y="2468"/>
                </a:moveTo>
                <a:cubicBezTo>
                  <a:pt x="35544" y="2458"/>
                  <a:pt x="35516" y="2483"/>
                  <a:pt x="35510" y="2522"/>
                </a:cubicBezTo>
                <a:cubicBezTo>
                  <a:pt x="35503" y="2562"/>
                  <a:pt x="35537" y="2605"/>
                  <a:pt x="35574" y="2597"/>
                </a:cubicBezTo>
                <a:cubicBezTo>
                  <a:pt x="35602" y="2591"/>
                  <a:pt x="35625" y="2565"/>
                  <a:pt x="35668" y="2536"/>
                </a:cubicBezTo>
                <a:cubicBezTo>
                  <a:pt x="35629" y="2504"/>
                  <a:pt x="35608" y="2476"/>
                  <a:pt x="35581" y="2468"/>
                </a:cubicBezTo>
                <a:close/>
                <a:moveTo>
                  <a:pt x="35825" y="2468"/>
                </a:moveTo>
                <a:cubicBezTo>
                  <a:pt x="35788" y="2458"/>
                  <a:pt x="35760" y="2484"/>
                  <a:pt x="35752" y="2522"/>
                </a:cubicBezTo>
                <a:cubicBezTo>
                  <a:pt x="35745" y="2559"/>
                  <a:pt x="35781" y="2605"/>
                  <a:pt x="35817" y="2597"/>
                </a:cubicBezTo>
                <a:cubicBezTo>
                  <a:pt x="35845" y="2591"/>
                  <a:pt x="35868" y="2566"/>
                  <a:pt x="35911" y="2537"/>
                </a:cubicBezTo>
                <a:cubicBezTo>
                  <a:pt x="35872" y="2504"/>
                  <a:pt x="35851" y="2475"/>
                  <a:pt x="35825" y="2468"/>
                </a:cubicBezTo>
                <a:close/>
                <a:moveTo>
                  <a:pt x="12900" y="493"/>
                </a:moveTo>
                <a:cubicBezTo>
                  <a:pt x="12861" y="483"/>
                  <a:pt x="12834" y="511"/>
                  <a:pt x="12831" y="552"/>
                </a:cubicBezTo>
                <a:cubicBezTo>
                  <a:pt x="12828" y="593"/>
                  <a:pt x="12853" y="624"/>
                  <a:pt x="12891" y="621"/>
                </a:cubicBezTo>
                <a:cubicBezTo>
                  <a:pt x="12919" y="619"/>
                  <a:pt x="12945" y="591"/>
                  <a:pt x="12990" y="563"/>
                </a:cubicBezTo>
                <a:cubicBezTo>
                  <a:pt x="12949" y="530"/>
                  <a:pt x="12928" y="500"/>
                  <a:pt x="12900" y="493"/>
                </a:cubicBezTo>
                <a:close/>
                <a:moveTo>
                  <a:pt x="14126" y="1483"/>
                </a:moveTo>
                <a:cubicBezTo>
                  <a:pt x="14106" y="1482"/>
                  <a:pt x="14073" y="1515"/>
                  <a:pt x="14067" y="1538"/>
                </a:cubicBezTo>
                <a:cubicBezTo>
                  <a:pt x="14056" y="1576"/>
                  <a:pt x="14085" y="1609"/>
                  <a:pt x="14124" y="1605"/>
                </a:cubicBezTo>
                <a:cubicBezTo>
                  <a:pt x="14150" y="1602"/>
                  <a:pt x="14175" y="1575"/>
                  <a:pt x="14220" y="1545"/>
                </a:cubicBezTo>
                <a:cubicBezTo>
                  <a:pt x="14176" y="1515"/>
                  <a:pt x="14152" y="1485"/>
                  <a:pt x="14126" y="1483"/>
                </a:cubicBezTo>
                <a:close/>
                <a:moveTo>
                  <a:pt x="7468" y="2713"/>
                </a:moveTo>
                <a:cubicBezTo>
                  <a:pt x="7431" y="2708"/>
                  <a:pt x="7405" y="2738"/>
                  <a:pt x="7406" y="2777"/>
                </a:cubicBezTo>
                <a:cubicBezTo>
                  <a:pt x="7407" y="2815"/>
                  <a:pt x="7433" y="2845"/>
                  <a:pt x="7471" y="2837"/>
                </a:cubicBezTo>
                <a:cubicBezTo>
                  <a:pt x="7498" y="2832"/>
                  <a:pt x="7520" y="2804"/>
                  <a:pt x="7562" y="2773"/>
                </a:cubicBezTo>
                <a:cubicBezTo>
                  <a:pt x="7518" y="2744"/>
                  <a:pt x="7495" y="2716"/>
                  <a:pt x="7468" y="2713"/>
                </a:cubicBezTo>
                <a:close/>
                <a:moveTo>
                  <a:pt x="7224" y="2712"/>
                </a:moveTo>
                <a:cubicBezTo>
                  <a:pt x="7187" y="2709"/>
                  <a:pt x="7161" y="2737"/>
                  <a:pt x="7163" y="2778"/>
                </a:cubicBezTo>
                <a:cubicBezTo>
                  <a:pt x="7165" y="2818"/>
                  <a:pt x="7190" y="2845"/>
                  <a:pt x="7229" y="2837"/>
                </a:cubicBezTo>
                <a:cubicBezTo>
                  <a:pt x="7255" y="2831"/>
                  <a:pt x="7277" y="2803"/>
                  <a:pt x="7318" y="2772"/>
                </a:cubicBezTo>
                <a:cubicBezTo>
                  <a:pt x="7275" y="2743"/>
                  <a:pt x="7251" y="2715"/>
                  <a:pt x="7224" y="2712"/>
                </a:cubicBezTo>
                <a:close/>
                <a:moveTo>
                  <a:pt x="7044" y="2771"/>
                </a:moveTo>
                <a:cubicBezTo>
                  <a:pt x="7048" y="2732"/>
                  <a:pt x="7017" y="2709"/>
                  <a:pt x="6978" y="2711"/>
                </a:cubicBezTo>
                <a:cubicBezTo>
                  <a:pt x="6939" y="2713"/>
                  <a:pt x="6911" y="2742"/>
                  <a:pt x="6919" y="2779"/>
                </a:cubicBezTo>
                <a:cubicBezTo>
                  <a:pt x="6925" y="2805"/>
                  <a:pt x="6955" y="2826"/>
                  <a:pt x="6989" y="2867"/>
                </a:cubicBezTo>
                <a:cubicBezTo>
                  <a:pt x="7016" y="2822"/>
                  <a:pt x="7041" y="2798"/>
                  <a:pt x="7044" y="2771"/>
                </a:cubicBezTo>
                <a:close/>
                <a:moveTo>
                  <a:pt x="6801" y="2771"/>
                </a:moveTo>
                <a:cubicBezTo>
                  <a:pt x="6804" y="2733"/>
                  <a:pt x="6773" y="2708"/>
                  <a:pt x="6734" y="2711"/>
                </a:cubicBezTo>
                <a:cubicBezTo>
                  <a:pt x="6696" y="2714"/>
                  <a:pt x="6667" y="2741"/>
                  <a:pt x="6676" y="2779"/>
                </a:cubicBezTo>
                <a:cubicBezTo>
                  <a:pt x="6683" y="2805"/>
                  <a:pt x="6712" y="2826"/>
                  <a:pt x="6745" y="2867"/>
                </a:cubicBezTo>
                <a:cubicBezTo>
                  <a:pt x="6772" y="2822"/>
                  <a:pt x="6799" y="2797"/>
                  <a:pt x="6801" y="2771"/>
                </a:cubicBezTo>
                <a:close/>
                <a:moveTo>
                  <a:pt x="13891" y="1605"/>
                </a:moveTo>
                <a:cubicBezTo>
                  <a:pt x="13930" y="1607"/>
                  <a:pt x="13957" y="1573"/>
                  <a:pt x="13944" y="1535"/>
                </a:cubicBezTo>
                <a:cubicBezTo>
                  <a:pt x="13937" y="1512"/>
                  <a:pt x="13902" y="1481"/>
                  <a:pt x="13883" y="1483"/>
                </a:cubicBezTo>
                <a:cubicBezTo>
                  <a:pt x="13857" y="1486"/>
                  <a:pt x="13833" y="1517"/>
                  <a:pt x="13791" y="1550"/>
                </a:cubicBezTo>
                <a:cubicBezTo>
                  <a:pt x="13837" y="1577"/>
                  <a:pt x="13863" y="1604"/>
                  <a:pt x="13891" y="1605"/>
                </a:cubicBezTo>
                <a:close/>
                <a:moveTo>
                  <a:pt x="6490" y="2712"/>
                </a:moveTo>
                <a:cubicBezTo>
                  <a:pt x="6452" y="2708"/>
                  <a:pt x="6427" y="2740"/>
                  <a:pt x="6429" y="2779"/>
                </a:cubicBezTo>
                <a:cubicBezTo>
                  <a:pt x="6432" y="2817"/>
                  <a:pt x="6459" y="2847"/>
                  <a:pt x="6497" y="2838"/>
                </a:cubicBezTo>
                <a:cubicBezTo>
                  <a:pt x="6524" y="2832"/>
                  <a:pt x="6545" y="2803"/>
                  <a:pt x="6587" y="2770"/>
                </a:cubicBezTo>
                <a:cubicBezTo>
                  <a:pt x="6542" y="2742"/>
                  <a:pt x="6517" y="2715"/>
                  <a:pt x="6490" y="2712"/>
                </a:cubicBezTo>
                <a:close/>
                <a:moveTo>
                  <a:pt x="6234" y="2712"/>
                </a:moveTo>
                <a:cubicBezTo>
                  <a:pt x="6196" y="2709"/>
                  <a:pt x="6171" y="2741"/>
                  <a:pt x="6174" y="2780"/>
                </a:cubicBezTo>
                <a:cubicBezTo>
                  <a:pt x="6177" y="2818"/>
                  <a:pt x="6204" y="2847"/>
                  <a:pt x="6242" y="2838"/>
                </a:cubicBezTo>
                <a:cubicBezTo>
                  <a:pt x="6269" y="2831"/>
                  <a:pt x="6290" y="2802"/>
                  <a:pt x="6331" y="2769"/>
                </a:cubicBezTo>
                <a:cubicBezTo>
                  <a:pt x="6286" y="2741"/>
                  <a:pt x="6261" y="2715"/>
                  <a:pt x="6234" y="2712"/>
                </a:cubicBezTo>
                <a:close/>
                <a:moveTo>
                  <a:pt x="5996" y="2712"/>
                </a:moveTo>
                <a:cubicBezTo>
                  <a:pt x="5959" y="2705"/>
                  <a:pt x="5932" y="2733"/>
                  <a:pt x="5931" y="2773"/>
                </a:cubicBezTo>
                <a:cubicBezTo>
                  <a:pt x="5930" y="2814"/>
                  <a:pt x="5954" y="2843"/>
                  <a:pt x="5993" y="2838"/>
                </a:cubicBezTo>
                <a:cubicBezTo>
                  <a:pt x="6020" y="2834"/>
                  <a:pt x="6044" y="2807"/>
                  <a:pt x="6087" y="2778"/>
                </a:cubicBezTo>
                <a:cubicBezTo>
                  <a:pt x="6046" y="2747"/>
                  <a:pt x="6023" y="2717"/>
                  <a:pt x="5996" y="2712"/>
                </a:cubicBezTo>
                <a:close/>
                <a:moveTo>
                  <a:pt x="32672" y="15844"/>
                </a:moveTo>
                <a:cubicBezTo>
                  <a:pt x="32672" y="15824"/>
                  <a:pt x="32641" y="15791"/>
                  <a:pt x="32618" y="15785"/>
                </a:cubicBezTo>
                <a:cubicBezTo>
                  <a:pt x="32580" y="15775"/>
                  <a:pt x="32548" y="15804"/>
                  <a:pt x="32551" y="15842"/>
                </a:cubicBezTo>
                <a:cubicBezTo>
                  <a:pt x="32553" y="15869"/>
                  <a:pt x="32582" y="15893"/>
                  <a:pt x="32611" y="15938"/>
                </a:cubicBezTo>
                <a:cubicBezTo>
                  <a:pt x="32642" y="15894"/>
                  <a:pt x="32671" y="15869"/>
                  <a:pt x="32672" y="15844"/>
                </a:cubicBezTo>
                <a:close/>
                <a:moveTo>
                  <a:pt x="32849" y="15785"/>
                </a:moveTo>
                <a:cubicBezTo>
                  <a:pt x="32810" y="15784"/>
                  <a:pt x="32784" y="15818"/>
                  <a:pt x="32796" y="15855"/>
                </a:cubicBezTo>
                <a:cubicBezTo>
                  <a:pt x="32803" y="15878"/>
                  <a:pt x="32838" y="15908"/>
                  <a:pt x="32857" y="15906"/>
                </a:cubicBezTo>
                <a:cubicBezTo>
                  <a:pt x="32883" y="15903"/>
                  <a:pt x="32906" y="15872"/>
                  <a:pt x="32948" y="15840"/>
                </a:cubicBezTo>
                <a:cubicBezTo>
                  <a:pt x="32902" y="15813"/>
                  <a:pt x="32876" y="15786"/>
                  <a:pt x="32849" y="15785"/>
                </a:cubicBezTo>
                <a:close/>
                <a:moveTo>
                  <a:pt x="15107" y="1240"/>
                </a:moveTo>
                <a:cubicBezTo>
                  <a:pt x="15087" y="1242"/>
                  <a:pt x="15057" y="1277"/>
                  <a:pt x="15053" y="1300"/>
                </a:cubicBezTo>
                <a:cubicBezTo>
                  <a:pt x="15047" y="1339"/>
                  <a:pt x="15079" y="1369"/>
                  <a:pt x="15117" y="1362"/>
                </a:cubicBezTo>
                <a:cubicBezTo>
                  <a:pt x="15144" y="1357"/>
                  <a:pt x="15165" y="1326"/>
                  <a:pt x="15208" y="1292"/>
                </a:cubicBezTo>
                <a:cubicBezTo>
                  <a:pt x="15160" y="1266"/>
                  <a:pt x="15133" y="1239"/>
                  <a:pt x="15107" y="1240"/>
                </a:cubicBezTo>
                <a:close/>
                <a:moveTo>
                  <a:pt x="14811" y="1302"/>
                </a:moveTo>
                <a:cubicBezTo>
                  <a:pt x="14811" y="1323"/>
                  <a:pt x="14842" y="1357"/>
                  <a:pt x="14865" y="1362"/>
                </a:cubicBezTo>
                <a:cubicBezTo>
                  <a:pt x="14903" y="1371"/>
                  <a:pt x="14937" y="1344"/>
                  <a:pt x="14933" y="1304"/>
                </a:cubicBezTo>
                <a:cubicBezTo>
                  <a:pt x="14930" y="1277"/>
                  <a:pt x="14903" y="1253"/>
                  <a:pt x="14873" y="1206"/>
                </a:cubicBezTo>
                <a:cubicBezTo>
                  <a:pt x="14842" y="1252"/>
                  <a:pt x="14812" y="1276"/>
                  <a:pt x="14811" y="1302"/>
                </a:cubicBezTo>
                <a:close/>
                <a:moveTo>
                  <a:pt x="14634" y="1362"/>
                </a:moveTo>
                <a:cubicBezTo>
                  <a:pt x="14671" y="1363"/>
                  <a:pt x="14701" y="1330"/>
                  <a:pt x="14688" y="1291"/>
                </a:cubicBezTo>
                <a:cubicBezTo>
                  <a:pt x="14681" y="1269"/>
                  <a:pt x="14646" y="1238"/>
                  <a:pt x="14627" y="1240"/>
                </a:cubicBezTo>
                <a:cubicBezTo>
                  <a:pt x="14601" y="1242"/>
                  <a:pt x="14577" y="1273"/>
                  <a:pt x="14534" y="1305"/>
                </a:cubicBezTo>
                <a:cubicBezTo>
                  <a:pt x="14581" y="1333"/>
                  <a:pt x="14607" y="1361"/>
                  <a:pt x="14634" y="1362"/>
                </a:cubicBezTo>
                <a:close/>
                <a:moveTo>
                  <a:pt x="24175" y="3033"/>
                </a:moveTo>
                <a:cubicBezTo>
                  <a:pt x="24169" y="3071"/>
                  <a:pt x="24200" y="3100"/>
                  <a:pt x="24239" y="3091"/>
                </a:cubicBezTo>
                <a:cubicBezTo>
                  <a:pt x="24262" y="3086"/>
                  <a:pt x="24296" y="3055"/>
                  <a:pt x="24296" y="3036"/>
                </a:cubicBezTo>
                <a:cubicBezTo>
                  <a:pt x="24295" y="3010"/>
                  <a:pt x="24267" y="2984"/>
                  <a:pt x="24238" y="2939"/>
                </a:cubicBezTo>
                <a:cubicBezTo>
                  <a:pt x="24207" y="2983"/>
                  <a:pt x="24179" y="3006"/>
                  <a:pt x="24175" y="3033"/>
                </a:cubicBezTo>
                <a:close/>
                <a:moveTo>
                  <a:pt x="24540" y="3027"/>
                </a:moveTo>
                <a:cubicBezTo>
                  <a:pt x="24544" y="2987"/>
                  <a:pt x="24511" y="2960"/>
                  <a:pt x="24473" y="2970"/>
                </a:cubicBezTo>
                <a:cubicBezTo>
                  <a:pt x="24450" y="2976"/>
                  <a:pt x="24419" y="3009"/>
                  <a:pt x="24419" y="3029"/>
                </a:cubicBezTo>
                <a:cubicBezTo>
                  <a:pt x="24420" y="3055"/>
                  <a:pt x="24450" y="3079"/>
                  <a:pt x="24482" y="3125"/>
                </a:cubicBezTo>
                <a:cubicBezTo>
                  <a:pt x="24511" y="3078"/>
                  <a:pt x="24537" y="3054"/>
                  <a:pt x="24540" y="3027"/>
                </a:cubicBezTo>
                <a:close/>
                <a:moveTo>
                  <a:pt x="24783" y="3025"/>
                </a:moveTo>
                <a:cubicBezTo>
                  <a:pt x="24783" y="3005"/>
                  <a:pt x="24749" y="2974"/>
                  <a:pt x="24726" y="2970"/>
                </a:cubicBezTo>
                <a:cubicBezTo>
                  <a:pt x="24688" y="2963"/>
                  <a:pt x="24656" y="2991"/>
                  <a:pt x="24662" y="3031"/>
                </a:cubicBezTo>
                <a:cubicBezTo>
                  <a:pt x="24667" y="3057"/>
                  <a:pt x="24696" y="3080"/>
                  <a:pt x="24728" y="3125"/>
                </a:cubicBezTo>
                <a:cubicBezTo>
                  <a:pt x="24757" y="3077"/>
                  <a:pt x="24784" y="3051"/>
                  <a:pt x="24783" y="3025"/>
                </a:cubicBezTo>
                <a:close/>
                <a:moveTo>
                  <a:pt x="25039" y="3026"/>
                </a:moveTo>
                <a:cubicBezTo>
                  <a:pt x="25039" y="3006"/>
                  <a:pt x="25006" y="2974"/>
                  <a:pt x="24982" y="2970"/>
                </a:cubicBezTo>
                <a:cubicBezTo>
                  <a:pt x="24945" y="2962"/>
                  <a:pt x="24912" y="2990"/>
                  <a:pt x="24918" y="3030"/>
                </a:cubicBezTo>
                <a:cubicBezTo>
                  <a:pt x="24922" y="3056"/>
                  <a:pt x="24950" y="3079"/>
                  <a:pt x="24982" y="3125"/>
                </a:cubicBezTo>
                <a:cubicBezTo>
                  <a:pt x="25011" y="3078"/>
                  <a:pt x="25039" y="3052"/>
                  <a:pt x="25039" y="3026"/>
                </a:cubicBezTo>
                <a:close/>
                <a:moveTo>
                  <a:pt x="25222" y="2970"/>
                </a:moveTo>
                <a:cubicBezTo>
                  <a:pt x="25202" y="2969"/>
                  <a:pt x="25168" y="3001"/>
                  <a:pt x="25161" y="3024"/>
                </a:cubicBezTo>
                <a:cubicBezTo>
                  <a:pt x="25151" y="3061"/>
                  <a:pt x="25178" y="3096"/>
                  <a:pt x="25218" y="3092"/>
                </a:cubicBezTo>
                <a:cubicBezTo>
                  <a:pt x="25245" y="3090"/>
                  <a:pt x="25270" y="3063"/>
                  <a:pt x="25317" y="3034"/>
                </a:cubicBezTo>
                <a:cubicBezTo>
                  <a:pt x="25272" y="3002"/>
                  <a:pt x="25247" y="2971"/>
                  <a:pt x="25222" y="2970"/>
                </a:cubicBezTo>
                <a:close/>
                <a:moveTo>
                  <a:pt x="25406" y="3038"/>
                </a:moveTo>
                <a:cubicBezTo>
                  <a:pt x="25404" y="3077"/>
                  <a:pt x="25438" y="3104"/>
                  <a:pt x="25476" y="3092"/>
                </a:cubicBezTo>
                <a:cubicBezTo>
                  <a:pt x="25499" y="3084"/>
                  <a:pt x="25530" y="3049"/>
                  <a:pt x="25528" y="3030"/>
                </a:cubicBezTo>
                <a:cubicBezTo>
                  <a:pt x="25525" y="3004"/>
                  <a:pt x="25494" y="2981"/>
                  <a:pt x="25461" y="2938"/>
                </a:cubicBezTo>
                <a:cubicBezTo>
                  <a:pt x="25434" y="2985"/>
                  <a:pt x="25407" y="3011"/>
                  <a:pt x="25406" y="3038"/>
                </a:cubicBezTo>
                <a:close/>
                <a:moveTo>
                  <a:pt x="25711" y="2969"/>
                </a:moveTo>
                <a:cubicBezTo>
                  <a:pt x="25673" y="2962"/>
                  <a:pt x="25642" y="2994"/>
                  <a:pt x="25649" y="3032"/>
                </a:cubicBezTo>
                <a:cubicBezTo>
                  <a:pt x="25653" y="3056"/>
                  <a:pt x="25684" y="3090"/>
                  <a:pt x="25704" y="3091"/>
                </a:cubicBezTo>
                <a:cubicBezTo>
                  <a:pt x="25730" y="3092"/>
                  <a:pt x="25757" y="3064"/>
                  <a:pt x="25805" y="3037"/>
                </a:cubicBezTo>
                <a:cubicBezTo>
                  <a:pt x="25761" y="3003"/>
                  <a:pt x="25738" y="2973"/>
                  <a:pt x="25711" y="2969"/>
                </a:cubicBezTo>
                <a:close/>
                <a:moveTo>
                  <a:pt x="26017" y="3024"/>
                </a:moveTo>
                <a:cubicBezTo>
                  <a:pt x="26019" y="2985"/>
                  <a:pt x="25984" y="2958"/>
                  <a:pt x="25947" y="2969"/>
                </a:cubicBezTo>
                <a:cubicBezTo>
                  <a:pt x="25924" y="2976"/>
                  <a:pt x="25894" y="3011"/>
                  <a:pt x="25895" y="3032"/>
                </a:cubicBezTo>
                <a:cubicBezTo>
                  <a:pt x="25897" y="3057"/>
                  <a:pt x="25927" y="3080"/>
                  <a:pt x="25961" y="3125"/>
                </a:cubicBezTo>
                <a:cubicBezTo>
                  <a:pt x="25989" y="3077"/>
                  <a:pt x="26016" y="3051"/>
                  <a:pt x="26017" y="3024"/>
                </a:cubicBezTo>
                <a:close/>
                <a:moveTo>
                  <a:pt x="26149" y="3038"/>
                </a:moveTo>
                <a:cubicBezTo>
                  <a:pt x="26147" y="3077"/>
                  <a:pt x="26182" y="3104"/>
                  <a:pt x="26220" y="3092"/>
                </a:cubicBezTo>
                <a:cubicBezTo>
                  <a:pt x="26243" y="3084"/>
                  <a:pt x="26274" y="3049"/>
                  <a:pt x="26272" y="3030"/>
                </a:cubicBezTo>
                <a:cubicBezTo>
                  <a:pt x="26269" y="3004"/>
                  <a:pt x="26238" y="2981"/>
                  <a:pt x="26205" y="2938"/>
                </a:cubicBezTo>
                <a:cubicBezTo>
                  <a:pt x="26178" y="2985"/>
                  <a:pt x="26151" y="3011"/>
                  <a:pt x="26149" y="3038"/>
                </a:cubicBezTo>
                <a:close/>
                <a:moveTo>
                  <a:pt x="26516" y="3026"/>
                </a:moveTo>
                <a:cubicBezTo>
                  <a:pt x="26521" y="2987"/>
                  <a:pt x="26489" y="2964"/>
                  <a:pt x="26450" y="2967"/>
                </a:cubicBezTo>
                <a:cubicBezTo>
                  <a:pt x="26411" y="2969"/>
                  <a:pt x="26383" y="2998"/>
                  <a:pt x="26391" y="3034"/>
                </a:cubicBezTo>
                <a:cubicBezTo>
                  <a:pt x="26397" y="3061"/>
                  <a:pt x="26427" y="3082"/>
                  <a:pt x="26461" y="3123"/>
                </a:cubicBezTo>
                <a:cubicBezTo>
                  <a:pt x="26488" y="3078"/>
                  <a:pt x="26513" y="3054"/>
                  <a:pt x="26516" y="3026"/>
                </a:cubicBezTo>
                <a:close/>
                <a:moveTo>
                  <a:pt x="26700" y="2968"/>
                </a:moveTo>
                <a:cubicBezTo>
                  <a:pt x="26663" y="2961"/>
                  <a:pt x="26636" y="2989"/>
                  <a:pt x="26635" y="3029"/>
                </a:cubicBezTo>
                <a:cubicBezTo>
                  <a:pt x="26634" y="3069"/>
                  <a:pt x="26658" y="3098"/>
                  <a:pt x="26697" y="3093"/>
                </a:cubicBezTo>
                <a:cubicBezTo>
                  <a:pt x="26724" y="3089"/>
                  <a:pt x="26747" y="3062"/>
                  <a:pt x="26790" y="3034"/>
                </a:cubicBezTo>
                <a:cubicBezTo>
                  <a:pt x="26749" y="3002"/>
                  <a:pt x="26727" y="2973"/>
                  <a:pt x="26700" y="2968"/>
                </a:cubicBezTo>
                <a:close/>
                <a:moveTo>
                  <a:pt x="26939" y="3093"/>
                </a:moveTo>
                <a:cubicBezTo>
                  <a:pt x="26977" y="3102"/>
                  <a:pt x="27003" y="3074"/>
                  <a:pt x="27006" y="3035"/>
                </a:cubicBezTo>
                <a:cubicBezTo>
                  <a:pt x="27010" y="2994"/>
                  <a:pt x="26983" y="2965"/>
                  <a:pt x="26947" y="2968"/>
                </a:cubicBezTo>
                <a:cubicBezTo>
                  <a:pt x="26920" y="2970"/>
                  <a:pt x="26895" y="2998"/>
                  <a:pt x="26851" y="3025"/>
                </a:cubicBezTo>
                <a:cubicBezTo>
                  <a:pt x="26891" y="3057"/>
                  <a:pt x="26912" y="3086"/>
                  <a:pt x="26939" y="3093"/>
                </a:cubicBezTo>
                <a:close/>
                <a:moveTo>
                  <a:pt x="14373" y="1240"/>
                </a:moveTo>
                <a:cubicBezTo>
                  <a:pt x="14352" y="1238"/>
                  <a:pt x="14317" y="1268"/>
                  <a:pt x="14310" y="1291"/>
                </a:cubicBezTo>
                <a:cubicBezTo>
                  <a:pt x="14298" y="1329"/>
                  <a:pt x="14325" y="1363"/>
                  <a:pt x="14364" y="1361"/>
                </a:cubicBezTo>
                <a:cubicBezTo>
                  <a:pt x="14391" y="1361"/>
                  <a:pt x="14417" y="1334"/>
                  <a:pt x="14466" y="1307"/>
                </a:cubicBezTo>
                <a:cubicBezTo>
                  <a:pt x="14421" y="1273"/>
                  <a:pt x="14398" y="1242"/>
                  <a:pt x="14373" y="1240"/>
                </a:cubicBezTo>
                <a:close/>
                <a:moveTo>
                  <a:pt x="14129" y="1240"/>
                </a:moveTo>
                <a:cubicBezTo>
                  <a:pt x="14110" y="1238"/>
                  <a:pt x="14075" y="1268"/>
                  <a:pt x="14067" y="1290"/>
                </a:cubicBezTo>
                <a:cubicBezTo>
                  <a:pt x="14054" y="1329"/>
                  <a:pt x="14082" y="1362"/>
                  <a:pt x="14120" y="1362"/>
                </a:cubicBezTo>
                <a:cubicBezTo>
                  <a:pt x="14147" y="1361"/>
                  <a:pt x="14173" y="1334"/>
                  <a:pt x="14220" y="1307"/>
                </a:cubicBezTo>
                <a:cubicBezTo>
                  <a:pt x="14178" y="1274"/>
                  <a:pt x="14155" y="1243"/>
                  <a:pt x="14129" y="1240"/>
                </a:cubicBezTo>
                <a:close/>
                <a:moveTo>
                  <a:pt x="27191" y="2968"/>
                </a:moveTo>
                <a:cubicBezTo>
                  <a:pt x="27154" y="2959"/>
                  <a:pt x="27126" y="2985"/>
                  <a:pt x="27123" y="3026"/>
                </a:cubicBezTo>
                <a:cubicBezTo>
                  <a:pt x="27120" y="3067"/>
                  <a:pt x="27143" y="3097"/>
                  <a:pt x="27182" y="3093"/>
                </a:cubicBezTo>
                <a:cubicBezTo>
                  <a:pt x="27209" y="3091"/>
                  <a:pt x="27234" y="3064"/>
                  <a:pt x="27278" y="3038"/>
                </a:cubicBezTo>
                <a:cubicBezTo>
                  <a:pt x="27239" y="3005"/>
                  <a:pt x="27218" y="2974"/>
                  <a:pt x="27191" y="2968"/>
                </a:cubicBezTo>
                <a:close/>
                <a:moveTo>
                  <a:pt x="27440" y="2967"/>
                </a:moveTo>
                <a:cubicBezTo>
                  <a:pt x="27403" y="2962"/>
                  <a:pt x="27377" y="2991"/>
                  <a:pt x="27378" y="3032"/>
                </a:cubicBezTo>
                <a:cubicBezTo>
                  <a:pt x="27379" y="3073"/>
                  <a:pt x="27405" y="3101"/>
                  <a:pt x="27444" y="3093"/>
                </a:cubicBezTo>
                <a:cubicBezTo>
                  <a:pt x="27471" y="3088"/>
                  <a:pt x="27493" y="3060"/>
                  <a:pt x="27535" y="3029"/>
                </a:cubicBezTo>
                <a:cubicBezTo>
                  <a:pt x="27492" y="2999"/>
                  <a:pt x="27468" y="2971"/>
                  <a:pt x="27440" y="2967"/>
                </a:cubicBezTo>
                <a:close/>
                <a:moveTo>
                  <a:pt x="27749" y="3033"/>
                </a:moveTo>
                <a:cubicBezTo>
                  <a:pt x="27758" y="2994"/>
                  <a:pt x="27728" y="2968"/>
                  <a:pt x="27689" y="2965"/>
                </a:cubicBezTo>
                <a:cubicBezTo>
                  <a:pt x="27650" y="2963"/>
                  <a:pt x="27618" y="2989"/>
                  <a:pt x="27622" y="3027"/>
                </a:cubicBezTo>
                <a:cubicBezTo>
                  <a:pt x="27625" y="3054"/>
                  <a:pt x="27653" y="3079"/>
                  <a:pt x="27681" y="3124"/>
                </a:cubicBezTo>
                <a:cubicBezTo>
                  <a:pt x="27714" y="3082"/>
                  <a:pt x="27743" y="3060"/>
                  <a:pt x="27749" y="3033"/>
                </a:cubicBezTo>
                <a:close/>
                <a:moveTo>
                  <a:pt x="27928" y="2967"/>
                </a:moveTo>
                <a:cubicBezTo>
                  <a:pt x="27891" y="2962"/>
                  <a:pt x="27865" y="2991"/>
                  <a:pt x="27866" y="3032"/>
                </a:cubicBezTo>
                <a:cubicBezTo>
                  <a:pt x="27867" y="3073"/>
                  <a:pt x="27893" y="3101"/>
                  <a:pt x="27932" y="3093"/>
                </a:cubicBezTo>
                <a:cubicBezTo>
                  <a:pt x="27959" y="3088"/>
                  <a:pt x="27981" y="3060"/>
                  <a:pt x="28023" y="3029"/>
                </a:cubicBezTo>
                <a:cubicBezTo>
                  <a:pt x="27980" y="2999"/>
                  <a:pt x="27956" y="2971"/>
                  <a:pt x="27928" y="2967"/>
                </a:cubicBezTo>
                <a:close/>
                <a:moveTo>
                  <a:pt x="4943" y="3024"/>
                </a:moveTo>
                <a:cubicBezTo>
                  <a:pt x="4940" y="3062"/>
                  <a:pt x="4971" y="3088"/>
                  <a:pt x="5011" y="3085"/>
                </a:cubicBezTo>
                <a:cubicBezTo>
                  <a:pt x="5050" y="3083"/>
                  <a:pt x="5079" y="3055"/>
                  <a:pt x="5070" y="3016"/>
                </a:cubicBezTo>
                <a:cubicBezTo>
                  <a:pt x="5064" y="2990"/>
                  <a:pt x="5035" y="2968"/>
                  <a:pt x="5002" y="2926"/>
                </a:cubicBezTo>
                <a:cubicBezTo>
                  <a:pt x="4973" y="2972"/>
                  <a:pt x="4946" y="2996"/>
                  <a:pt x="4943" y="3024"/>
                </a:cubicBezTo>
                <a:close/>
                <a:moveTo>
                  <a:pt x="5325" y="3024"/>
                </a:moveTo>
                <a:cubicBezTo>
                  <a:pt x="5335" y="2985"/>
                  <a:pt x="5307" y="2958"/>
                  <a:pt x="5267" y="2955"/>
                </a:cubicBezTo>
                <a:cubicBezTo>
                  <a:pt x="5227" y="2952"/>
                  <a:pt x="5196" y="2977"/>
                  <a:pt x="5199" y="3015"/>
                </a:cubicBezTo>
                <a:cubicBezTo>
                  <a:pt x="5201" y="3042"/>
                  <a:pt x="5229" y="3067"/>
                  <a:pt x="5256" y="3112"/>
                </a:cubicBezTo>
                <a:cubicBezTo>
                  <a:pt x="5289" y="3072"/>
                  <a:pt x="5318" y="3051"/>
                  <a:pt x="5325" y="3024"/>
                </a:cubicBezTo>
                <a:close/>
                <a:moveTo>
                  <a:pt x="5511" y="2957"/>
                </a:moveTo>
                <a:cubicBezTo>
                  <a:pt x="5473" y="2947"/>
                  <a:pt x="5446" y="2975"/>
                  <a:pt x="5443" y="3015"/>
                </a:cubicBezTo>
                <a:cubicBezTo>
                  <a:pt x="5439" y="3055"/>
                  <a:pt x="5465" y="3085"/>
                  <a:pt x="5502" y="3083"/>
                </a:cubicBezTo>
                <a:cubicBezTo>
                  <a:pt x="5529" y="3081"/>
                  <a:pt x="5554" y="3053"/>
                  <a:pt x="5599" y="3026"/>
                </a:cubicBezTo>
                <a:cubicBezTo>
                  <a:pt x="5559" y="2993"/>
                  <a:pt x="5538" y="2964"/>
                  <a:pt x="5511" y="2957"/>
                </a:cubicBezTo>
                <a:close/>
                <a:moveTo>
                  <a:pt x="5813" y="3018"/>
                </a:moveTo>
                <a:cubicBezTo>
                  <a:pt x="5819" y="2980"/>
                  <a:pt x="5790" y="2955"/>
                  <a:pt x="5750" y="2955"/>
                </a:cubicBezTo>
                <a:cubicBezTo>
                  <a:pt x="5709" y="2956"/>
                  <a:pt x="5681" y="2983"/>
                  <a:pt x="5687" y="3020"/>
                </a:cubicBezTo>
                <a:cubicBezTo>
                  <a:pt x="5692" y="3047"/>
                  <a:pt x="5721" y="3070"/>
                  <a:pt x="5752" y="3112"/>
                </a:cubicBezTo>
                <a:cubicBezTo>
                  <a:pt x="5781" y="3069"/>
                  <a:pt x="5809" y="3046"/>
                  <a:pt x="5813" y="3018"/>
                </a:cubicBezTo>
                <a:close/>
                <a:moveTo>
                  <a:pt x="5993" y="2957"/>
                </a:moveTo>
                <a:cubicBezTo>
                  <a:pt x="5954" y="2951"/>
                  <a:pt x="5930" y="2981"/>
                  <a:pt x="5931" y="3021"/>
                </a:cubicBezTo>
                <a:cubicBezTo>
                  <a:pt x="5932" y="3062"/>
                  <a:pt x="5959" y="3089"/>
                  <a:pt x="5996" y="3083"/>
                </a:cubicBezTo>
                <a:cubicBezTo>
                  <a:pt x="6023" y="3078"/>
                  <a:pt x="6045" y="3049"/>
                  <a:pt x="6087" y="3017"/>
                </a:cubicBezTo>
                <a:cubicBezTo>
                  <a:pt x="6044" y="2989"/>
                  <a:pt x="6020" y="2961"/>
                  <a:pt x="5993" y="2957"/>
                </a:cubicBezTo>
                <a:close/>
                <a:moveTo>
                  <a:pt x="6301" y="3018"/>
                </a:moveTo>
                <a:cubicBezTo>
                  <a:pt x="6307" y="2980"/>
                  <a:pt x="6278" y="2955"/>
                  <a:pt x="6238" y="2956"/>
                </a:cubicBezTo>
                <a:cubicBezTo>
                  <a:pt x="6197" y="2956"/>
                  <a:pt x="6170" y="2983"/>
                  <a:pt x="6176" y="3020"/>
                </a:cubicBezTo>
                <a:cubicBezTo>
                  <a:pt x="6180" y="3047"/>
                  <a:pt x="6209" y="3069"/>
                  <a:pt x="6240" y="3111"/>
                </a:cubicBezTo>
                <a:cubicBezTo>
                  <a:pt x="6269" y="3069"/>
                  <a:pt x="6296" y="3045"/>
                  <a:pt x="6301" y="3018"/>
                </a:cubicBezTo>
                <a:close/>
                <a:moveTo>
                  <a:pt x="6556" y="3018"/>
                </a:moveTo>
                <a:cubicBezTo>
                  <a:pt x="6562" y="2980"/>
                  <a:pt x="6533" y="2956"/>
                  <a:pt x="6493" y="2956"/>
                </a:cubicBezTo>
                <a:cubicBezTo>
                  <a:pt x="6453" y="2956"/>
                  <a:pt x="6425" y="2983"/>
                  <a:pt x="6432" y="3020"/>
                </a:cubicBezTo>
                <a:cubicBezTo>
                  <a:pt x="6436" y="3047"/>
                  <a:pt x="6465" y="3069"/>
                  <a:pt x="6496" y="3111"/>
                </a:cubicBezTo>
                <a:cubicBezTo>
                  <a:pt x="6525" y="3069"/>
                  <a:pt x="6552" y="3045"/>
                  <a:pt x="6556" y="3018"/>
                </a:cubicBezTo>
                <a:close/>
                <a:moveTo>
                  <a:pt x="6735" y="2958"/>
                </a:moveTo>
                <a:cubicBezTo>
                  <a:pt x="6697" y="2953"/>
                  <a:pt x="6673" y="2982"/>
                  <a:pt x="6675" y="3023"/>
                </a:cubicBezTo>
                <a:cubicBezTo>
                  <a:pt x="6677" y="3063"/>
                  <a:pt x="6704" y="3090"/>
                  <a:pt x="6741" y="3082"/>
                </a:cubicBezTo>
                <a:cubicBezTo>
                  <a:pt x="6768" y="3076"/>
                  <a:pt x="6789" y="3047"/>
                  <a:pt x="6830" y="3015"/>
                </a:cubicBezTo>
                <a:cubicBezTo>
                  <a:pt x="6787" y="2988"/>
                  <a:pt x="6762" y="2961"/>
                  <a:pt x="6735" y="2958"/>
                </a:cubicBezTo>
                <a:close/>
                <a:moveTo>
                  <a:pt x="7044" y="3018"/>
                </a:moveTo>
                <a:cubicBezTo>
                  <a:pt x="7050" y="2980"/>
                  <a:pt x="7021" y="2955"/>
                  <a:pt x="6981" y="2956"/>
                </a:cubicBezTo>
                <a:cubicBezTo>
                  <a:pt x="6941" y="2956"/>
                  <a:pt x="6913" y="2983"/>
                  <a:pt x="6920" y="3020"/>
                </a:cubicBezTo>
                <a:cubicBezTo>
                  <a:pt x="6924" y="3047"/>
                  <a:pt x="6953" y="3069"/>
                  <a:pt x="6984" y="3111"/>
                </a:cubicBezTo>
                <a:cubicBezTo>
                  <a:pt x="7013" y="3068"/>
                  <a:pt x="7040" y="3045"/>
                  <a:pt x="7044" y="3018"/>
                </a:cubicBezTo>
                <a:close/>
                <a:moveTo>
                  <a:pt x="7225" y="2959"/>
                </a:moveTo>
                <a:cubicBezTo>
                  <a:pt x="7205" y="2958"/>
                  <a:pt x="7171" y="2990"/>
                  <a:pt x="7165" y="3013"/>
                </a:cubicBezTo>
                <a:cubicBezTo>
                  <a:pt x="7154" y="3052"/>
                  <a:pt x="7184" y="3085"/>
                  <a:pt x="7222" y="3082"/>
                </a:cubicBezTo>
                <a:cubicBezTo>
                  <a:pt x="7249" y="3080"/>
                  <a:pt x="7274" y="3051"/>
                  <a:pt x="7320" y="3021"/>
                </a:cubicBezTo>
                <a:cubicBezTo>
                  <a:pt x="7275" y="2990"/>
                  <a:pt x="7251" y="2960"/>
                  <a:pt x="7225" y="2959"/>
                </a:cubicBezTo>
                <a:close/>
                <a:moveTo>
                  <a:pt x="7530" y="3018"/>
                </a:moveTo>
                <a:cubicBezTo>
                  <a:pt x="7531" y="2998"/>
                  <a:pt x="7499" y="2964"/>
                  <a:pt x="7477" y="2958"/>
                </a:cubicBezTo>
                <a:cubicBezTo>
                  <a:pt x="7438" y="2947"/>
                  <a:pt x="7405" y="2977"/>
                  <a:pt x="7408" y="3015"/>
                </a:cubicBezTo>
                <a:cubicBezTo>
                  <a:pt x="7410" y="3042"/>
                  <a:pt x="7439" y="3067"/>
                  <a:pt x="7469" y="3113"/>
                </a:cubicBezTo>
                <a:cubicBezTo>
                  <a:pt x="7499" y="3068"/>
                  <a:pt x="7529" y="3044"/>
                  <a:pt x="7530" y="3018"/>
                </a:cubicBezTo>
                <a:close/>
                <a:moveTo>
                  <a:pt x="31625" y="11104"/>
                </a:moveTo>
                <a:cubicBezTo>
                  <a:pt x="31606" y="11102"/>
                  <a:pt x="31572" y="11132"/>
                  <a:pt x="31564" y="11155"/>
                </a:cubicBezTo>
                <a:cubicBezTo>
                  <a:pt x="31552" y="11193"/>
                  <a:pt x="31579" y="11227"/>
                  <a:pt x="31618" y="11225"/>
                </a:cubicBezTo>
                <a:cubicBezTo>
                  <a:pt x="31645" y="11223"/>
                  <a:pt x="31671" y="11196"/>
                  <a:pt x="31716" y="11169"/>
                </a:cubicBezTo>
                <a:cubicBezTo>
                  <a:pt x="31674" y="11137"/>
                  <a:pt x="31651" y="11106"/>
                  <a:pt x="31625" y="11104"/>
                </a:cubicBezTo>
                <a:close/>
                <a:moveTo>
                  <a:pt x="4944" y="1545"/>
                </a:moveTo>
                <a:cubicBezTo>
                  <a:pt x="4938" y="1582"/>
                  <a:pt x="4967" y="1609"/>
                  <a:pt x="5008" y="1608"/>
                </a:cubicBezTo>
                <a:cubicBezTo>
                  <a:pt x="5048" y="1607"/>
                  <a:pt x="5077" y="1582"/>
                  <a:pt x="5070" y="1543"/>
                </a:cubicBezTo>
                <a:cubicBezTo>
                  <a:pt x="5064" y="1516"/>
                  <a:pt x="5037" y="1493"/>
                  <a:pt x="5006" y="1451"/>
                </a:cubicBezTo>
                <a:cubicBezTo>
                  <a:pt x="4976" y="1494"/>
                  <a:pt x="4948" y="1518"/>
                  <a:pt x="4944" y="1545"/>
                </a:cubicBezTo>
                <a:close/>
                <a:moveTo>
                  <a:pt x="33351" y="15785"/>
                </a:moveTo>
                <a:cubicBezTo>
                  <a:pt x="33311" y="15782"/>
                  <a:pt x="33285" y="15815"/>
                  <a:pt x="33295" y="15853"/>
                </a:cubicBezTo>
                <a:cubicBezTo>
                  <a:pt x="33301" y="15875"/>
                  <a:pt x="33334" y="15907"/>
                  <a:pt x="33354" y="15906"/>
                </a:cubicBezTo>
                <a:cubicBezTo>
                  <a:pt x="33380" y="15905"/>
                  <a:pt x="33404" y="15875"/>
                  <a:pt x="33449" y="15843"/>
                </a:cubicBezTo>
                <a:cubicBezTo>
                  <a:pt x="33403" y="15814"/>
                  <a:pt x="33378" y="15788"/>
                  <a:pt x="33351" y="15785"/>
                </a:cubicBezTo>
                <a:close/>
                <a:moveTo>
                  <a:pt x="33092" y="15787"/>
                </a:moveTo>
                <a:cubicBezTo>
                  <a:pt x="33072" y="15788"/>
                  <a:pt x="33043" y="15823"/>
                  <a:pt x="33039" y="15846"/>
                </a:cubicBezTo>
                <a:cubicBezTo>
                  <a:pt x="33033" y="15885"/>
                  <a:pt x="33064" y="15915"/>
                  <a:pt x="33102" y="15908"/>
                </a:cubicBezTo>
                <a:cubicBezTo>
                  <a:pt x="33129" y="15902"/>
                  <a:pt x="33150" y="15872"/>
                  <a:pt x="33192" y="15838"/>
                </a:cubicBezTo>
                <a:cubicBezTo>
                  <a:pt x="33145" y="15812"/>
                  <a:pt x="33118" y="15785"/>
                  <a:pt x="33092" y="15787"/>
                </a:cubicBezTo>
                <a:close/>
                <a:moveTo>
                  <a:pt x="31321" y="15845"/>
                </a:moveTo>
                <a:cubicBezTo>
                  <a:pt x="31319" y="15865"/>
                  <a:pt x="31349" y="15900"/>
                  <a:pt x="31372" y="15907"/>
                </a:cubicBezTo>
                <a:cubicBezTo>
                  <a:pt x="31409" y="15918"/>
                  <a:pt x="31443" y="15892"/>
                  <a:pt x="31441" y="15853"/>
                </a:cubicBezTo>
                <a:cubicBezTo>
                  <a:pt x="31440" y="15826"/>
                  <a:pt x="31414" y="15800"/>
                  <a:pt x="31387" y="15753"/>
                </a:cubicBezTo>
                <a:cubicBezTo>
                  <a:pt x="31354" y="15797"/>
                  <a:pt x="31323" y="15820"/>
                  <a:pt x="31321" y="15845"/>
                </a:cubicBezTo>
                <a:close/>
                <a:moveTo>
                  <a:pt x="31686" y="15842"/>
                </a:moveTo>
                <a:cubicBezTo>
                  <a:pt x="31689" y="15804"/>
                  <a:pt x="31657" y="15775"/>
                  <a:pt x="31619" y="15785"/>
                </a:cubicBezTo>
                <a:cubicBezTo>
                  <a:pt x="31596" y="15791"/>
                  <a:pt x="31565" y="15824"/>
                  <a:pt x="31565" y="15844"/>
                </a:cubicBezTo>
                <a:cubicBezTo>
                  <a:pt x="31566" y="15870"/>
                  <a:pt x="31596" y="15894"/>
                  <a:pt x="31626" y="15938"/>
                </a:cubicBezTo>
                <a:cubicBezTo>
                  <a:pt x="31656" y="15893"/>
                  <a:pt x="31684" y="15869"/>
                  <a:pt x="31686" y="15842"/>
                </a:cubicBezTo>
                <a:close/>
                <a:moveTo>
                  <a:pt x="30650" y="1237"/>
                </a:moveTo>
                <a:cubicBezTo>
                  <a:pt x="30612" y="1229"/>
                  <a:pt x="30586" y="1257"/>
                  <a:pt x="30584" y="1298"/>
                </a:cubicBezTo>
                <a:cubicBezTo>
                  <a:pt x="30583" y="1339"/>
                  <a:pt x="30609" y="1368"/>
                  <a:pt x="30647" y="1364"/>
                </a:cubicBezTo>
                <a:cubicBezTo>
                  <a:pt x="30674" y="1361"/>
                  <a:pt x="30698" y="1332"/>
                  <a:pt x="30742" y="1302"/>
                </a:cubicBezTo>
                <a:cubicBezTo>
                  <a:pt x="30700" y="1271"/>
                  <a:pt x="30678" y="1243"/>
                  <a:pt x="30650" y="1237"/>
                </a:cubicBezTo>
                <a:close/>
                <a:moveTo>
                  <a:pt x="28680" y="1237"/>
                </a:moveTo>
                <a:cubicBezTo>
                  <a:pt x="28642" y="1226"/>
                  <a:pt x="28615" y="1251"/>
                  <a:pt x="28608" y="1291"/>
                </a:cubicBezTo>
                <a:cubicBezTo>
                  <a:pt x="28602" y="1330"/>
                  <a:pt x="28636" y="1374"/>
                  <a:pt x="28673" y="1365"/>
                </a:cubicBezTo>
                <a:cubicBezTo>
                  <a:pt x="28701" y="1359"/>
                  <a:pt x="28724" y="1333"/>
                  <a:pt x="28767" y="1305"/>
                </a:cubicBezTo>
                <a:cubicBezTo>
                  <a:pt x="28728" y="1273"/>
                  <a:pt x="28707" y="1244"/>
                  <a:pt x="28680" y="1237"/>
                </a:cubicBezTo>
                <a:close/>
                <a:moveTo>
                  <a:pt x="28493" y="1298"/>
                </a:moveTo>
                <a:cubicBezTo>
                  <a:pt x="28499" y="1259"/>
                  <a:pt x="28469" y="1234"/>
                  <a:pt x="28428" y="1235"/>
                </a:cubicBezTo>
                <a:cubicBezTo>
                  <a:pt x="28387" y="1236"/>
                  <a:pt x="28358" y="1263"/>
                  <a:pt x="28365" y="1301"/>
                </a:cubicBezTo>
                <a:cubicBezTo>
                  <a:pt x="28370" y="1329"/>
                  <a:pt x="28400" y="1351"/>
                  <a:pt x="28432" y="1394"/>
                </a:cubicBezTo>
                <a:cubicBezTo>
                  <a:pt x="28461" y="1350"/>
                  <a:pt x="28488" y="1326"/>
                  <a:pt x="28493" y="1298"/>
                </a:cubicBezTo>
                <a:close/>
                <a:moveTo>
                  <a:pt x="31928" y="15843"/>
                </a:moveTo>
                <a:cubicBezTo>
                  <a:pt x="31929" y="15823"/>
                  <a:pt x="31896" y="15791"/>
                  <a:pt x="31873" y="15785"/>
                </a:cubicBezTo>
                <a:cubicBezTo>
                  <a:pt x="31835" y="15776"/>
                  <a:pt x="31803" y="15805"/>
                  <a:pt x="31807" y="15843"/>
                </a:cubicBezTo>
                <a:cubicBezTo>
                  <a:pt x="31810" y="15870"/>
                  <a:pt x="31839" y="15894"/>
                  <a:pt x="31869" y="15938"/>
                </a:cubicBezTo>
                <a:cubicBezTo>
                  <a:pt x="31899" y="15894"/>
                  <a:pt x="31928" y="15869"/>
                  <a:pt x="31928" y="15843"/>
                </a:cubicBezTo>
                <a:close/>
                <a:moveTo>
                  <a:pt x="32052" y="15850"/>
                </a:moveTo>
                <a:cubicBezTo>
                  <a:pt x="32048" y="15890"/>
                  <a:pt x="32081" y="15916"/>
                  <a:pt x="32119" y="15907"/>
                </a:cubicBezTo>
                <a:cubicBezTo>
                  <a:pt x="32142" y="15901"/>
                  <a:pt x="32173" y="15868"/>
                  <a:pt x="32173" y="15848"/>
                </a:cubicBezTo>
                <a:cubicBezTo>
                  <a:pt x="32172" y="15823"/>
                  <a:pt x="32142" y="15798"/>
                  <a:pt x="32111" y="15752"/>
                </a:cubicBezTo>
                <a:cubicBezTo>
                  <a:pt x="32082" y="15799"/>
                  <a:pt x="32055" y="15823"/>
                  <a:pt x="32052" y="15850"/>
                </a:cubicBezTo>
                <a:close/>
                <a:moveTo>
                  <a:pt x="32430" y="15842"/>
                </a:moveTo>
                <a:cubicBezTo>
                  <a:pt x="32433" y="15804"/>
                  <a:pt x="32401" y="15775"/>
                  <a:pt x="32362" y="15785"/>
                </a:cubicBezTo>
                <a:cubicBezTo>
                  <a:pt x="32340" y="15791"/>
                  <a:pt x="32308" y="15824"/>
                  <a:pt x="32309" y="15844"/>
                </a:cubicBezTo>
                <a:cubicBezTo>
                  <a:pt x="32310" y="15870"/>
                  <a:pt x="32339" y="15894"/>
                  <a:pt x="32370" y="15938"/>
                </a:cubicBezTo>
                <a:cubicBezTo>
                  <a:pt x="32399" y="15893"/>
                  <a:pt x="32428" y="15869"/>
                  <a:pt x="32430" y="15842"/>
                </a:cubicBezTo>
                <a:close/>
                <a:moveTo>
                  <a:pt x="32609" y="3094"/>
                </a:moveTo>
                <a:cubicBezTo>
                  <a:pt x="32647" y="3104"/>
                  <a:pt x="32672" y="3076"/>
                  <a:pt x="32678" y="3037"/>
                </a:cubicBezTo>
                <a:cubicBezTo>
                  <a:pt x="32683" y="2999"/>
                  <a:pt x="32647" y="2956"/>
                  <a:pt x="32611" y="2966"/>
                </a:cubicBezTo>
                <a:cubicBezTo>
                  <a:pt x="32583" y="2973"/>
                  <a:pt x="32561" y="3000"/>
                  <a:pt x="32519" y="3030"/>
                </a:cubicBezTo>
                <a:cubicBezTo>
                  <a:pt x="32560" y="3060"/>
                  <a:pt x="32582" y="3088"/>
                  <a:pt x="32609" y="3094"/>
                </a:cubicBezTo>
                <a:close/>
                <a:moveTo>
                  <a:pt x="32865" y="2966"/>
                </a:moveTo>
                <a:cubicBezTo>
                  <a:pt x="32828" y="2955"/>
                  <a:pt x="32800" y="2980"/>
                  <a:pt x="32792" y="3019"/>
                </a:cubicBezTo>
                <a:cubicBezTo>
                  <a:pt x="32783" y="3059"/>
                  <a:pt x="32814" y="3101"/>
                  <a:pt x="32853" y="3095"/>
                </a:cubicBezTo>
                <a:cubicBezTo>
                  <a:pt x="32881" y="3090"/>
                  <a:pt x="32906" y="3065"/>
                  <a:pt x="32948" y="3039"/>
                </a:cubicBezTo>
                <a:cubicBezTo>
                  <a:pt x="32911" y="3005"/>
                  <a:pt x="32891" y="2975"/>
                  <a:pt x="32865" y="2966"/>
                </a:cubicBezTo>
                <a:close/>
                <a:moveTo>
                  <a:pt x="33110" y="2966"/>
                </a:moveTo>
                <a:cubicBezTo>
                  <a:pt x="33074" y="2958"/>
                  <a:pt x="33040" y="3002"/>
                  <a:pt x="33047" y="3041"/>
                </a:cubicBezTo>
                <a:cubicBezTo>
                  <a:pt x="33054" y="3080"/>
                  <a:pt x="33082" y="3105"/>
                  <a:pt x="33119" y="3094"/>
                </a:cubicBezTo>
                <a:cubicBezTo>
                  <a:pt x="33145" y="3086"/>
                  <a:pt x="33166" y="3057"/>
                  <a:pt x="33204" y="3025"/>
                </a:cubicBezTo>
                <a:cubicBezTo>
                  <a:pt x="33162" y="2997"/>
                  <a:pt x="33138" y="2972"/>
                  <a:pt x="33110" y="2966"/>
                </a:cubicBezTo>
                <a:close/>
                <a:moveTo>
                  <a:pt x="33363" y="2965"/>
                </a:moveTo>
                <a:cubicBezTo>
                  <a:pt x="33329" y="2953"/>
                  <a:pt x="33286" y="2994"/>
                  <a:pt x="33289" y="3031"/>
                </a:cubicBezTo>
                <a:cubicBezTo>
                  <a:pt x="33291" y="3070"/>
                  <a:pt x="33314" y="3100"/>
                  <a:pt x="33353" y="3094"/>
                </a:cubicBezTo>
                <a:cubicBezTo>
                  <a:pt x="33380" y="3090"/>
                  <a:pt x="33405" y="3065"/>
                  <a:pt x="33448" y="3039"/>
                </a:cubicBezTo>
                <a:cubicBezTo>
                  <a:pt x="33409" y="3004"/>
                  <a:pt x="33389" y="2976"/>
                  <a:pt x="33363" y="2965"/>
                </a:cubicBezTo>
                <a:close/>
                <a:moveTo>
                  <a:pt x="33537" y="3027"/>
                </a:moveTo>
                <a:cubicBezTo>
                  <a:pt x="33527" y="3066"/>
                  <a:pt x="33554" y="3091"/>
                  <a:pt x="33593" y="3096"/>
                </a:cubicBezTo>
                <a:cubicBezTo>
                  <a:pt x="33632" y="3102"/>
                  <a:pt x="33675" y="3065"/>
                  <a:pt x="33665" y="3030"/>
                </a:cubicBezTo>
                <a:cubicBezTo>
                  <a:pt x="33658" y="3002"/>
                  <a:pt x="33631" y="2979"/>
                  <a:pt x="33601" y="2938"/>
                </a:cubicBezTo>
                <a:cubicBezTo>
                  <a:pt x="33571" y="2978"/>
                  <a:pt x="33543" y="3000"/>
                  <a:pt x="33537" y="3027"/>
                </a:cubicBezTo>
                <a:close/>
                <a:moveTo>
                  <a:pt x="33779" y="3024"/>
                </a:moveTo>
                <a:cubicBezTo>
                  <a:pt x="33766" y="3059"/>
                  <a:pt x="33805" y="3098"/>
                  <a:pt x="33845" y="3096"/>
                </a:cubicBezTo>
                <a:cubicBezTo>
                  <a:pt x="33885" y="3095"/>
                  <a:pt x="33913" y="3071"/>
                  <a:pt x="33907" y="3033"/>
                </a:cubicBezTo>
                <a:cubicBezTo>
                  <a:pt x="33903" y="3005"/>
                  <a:pt x="33877" y="2981"/>
                  <a:pt x="33850" y="2939"/>
                </a:cubicBezTo>
                <a:cubicBezTo>
                  <a:pt x="33817" y="2977"/>
                  <a:pt x="33789" y="2997"/>
                  <a:pt x="33779" y="3024"/>
                </a:cubicBezTo>
                <a:close/>
                <a:moveTo>
                  <a:pt x="34153" y="3034"/>
                </a:moveTo>
                <a:cubicBezTo>
                  <a:pt x="34164" y="2999"/>
                  <a:pt x="34121" y="2959"/>
                  <a:pt x="34084" y="2964"/>
                </a:cubicBezTo>
                <a:cubicBezTo>
                  <a:pt x="34046" y="2969"/>
                  <a:pt x="34017" y="2993"/>
                  <a:pt x="34024" y="3032"/>
                </a:cubicBezTo>
                <a:cubicBezTo>
                  <a:pt x="34030" y="3059"/>
                  <a:pt x="34056" y="3081"/>
                  <a:pt x="34086" y="3123"/>
                </a:cubicBezTo>
                <a:cubicBezTo>
                  <a:pt x="34118" y="3082"/>
                  <a:pt x="34145" y="3061"/>
                  <a:pt x="34153" y="3034"/>
                </a:cubicBezTo>
                <a:close/>
                <a:moveTo>
                  <a:pt x="34352" y="2966"/>
                </a:moveTo>
                <a:cubicBezTo>
                  <a:pt x="34315" y="2955"/>
                  <a:pt x="34287" y="2980"/>
                  <a:pt x="34279" y="3019"/>
                </a:cubicBezTo>
                <a:cubicBezTo>
                  <a:pt x="34271" y="3059"/>
                  <a:pt x="34301" y="3101"/>
                  <a:pt x="34340" y="3095"/>
                </a:cubicBezTo>
                <a:cubicBezTo>
                  <a:pt x="34368" y="3090"/>
                  <a:pt x="34393" y="3065"/>
                  <a:pt x="34435" y="3039"/>
                </a:cubicBezTo>
                <a:cubicBezTo>
                  <a:pt x="34398" y="3005"/>
                  <a:pt x="34379" y="2975"/>
                  <a:pt x="34352" y="2966"/>
                </a:cubicBezTo>
                <a:close/>
                <a:moveTo>
                  <a:pt x="34522" y="3023"/>
                </a:moveTo>
                <a:cubicBezTo>
                  <a:pt x="34508" y="3057"/>
                  <a:pt x="34547" y="3097"/>
                  <a:pt x="34587" y="3096"/>
                </a:cubicBezTo>
                <a:cubicBezTo>
                  <a:pt x="34627" y="3096"/>
                  <a:pt x="34656" y="3073"/>
                  <a:pt x="34651" y="3034"/>
                </a:cubicBezTo>
                <a:cubicBezTo>
                  <a:pt x="34647" y="3007"/>
                  <a:pt x="34621" y="2982"/>
                  <a:pt x="34596" y="2939"/>
                </a:cubicBezTo>
                <a:cubicBezTo>
                  <a:pt x="34562" y="2976"/>
                  <a:pt x="34533" y="2996"/>
                  <a:pt x="34522" y="3023"/>
                </a:cubicBezTo>
                <a:close/>
                <a:moveTo>
                  <a:pt x="34768" y="3025"/>
                </a:moveTo>
                <a:cubicBezTo>
                  <a:pt x="34758" y="3062"/>
                  <a:pt x="34783" y="3089"/>
                  <a:pt x="34822" y="3096"/>
                </a:cubicBezTo>
                <a:cubicBezTo>
                  <a:pt x="34861" y="3103"/>
                  <a:pt x="34905" y="3069"/>
                  <a:pt x="34897" y="3032"/>
                </a:cubicBezTo>
                <a:cubicBezTo>
                  <a:pt x="34890" y="3004"/>
                  <a:pt x="34865" y="2981"/>
                  <a:pt x="34836" y="2938"/>
                </a:cubicBezTo>
                <a:cubicBezTo>
                  <a:pt x="34804" y="2977"/>
                  <a:pt x="34776" y="2998"/>
                  <a:pt x="34768" y="3025"/>
                </a:cubicBezTo>
                <a:close/>
                <a:moveTo>
                  <a:pt x="35072" y="2966"/>
                </a:moveTo>
                <a:cubicBezTo>
                  <a:pt x="35036" y="2959"/>
                  <a:pt x="35001" y="3005"/>
                  <a:pt x="35009" y="3041"/>
                </a:cubicBezTo>
                <a:cubicBezTo>
                  <a:pt x="35018" y="3079"/>
                  <a:pt x="35045" y="3105"/>
                  <a:pt x="35082" y="3094"/>
                </a:cubicBezTo>
                <a:cubicBezTo>
                  <a:pt x="35108" y="3087"/>
                  <a:pt x="35129" y="3057"/>
                  <a:pt x="35167" y="3023"/>
                </a:cubicBezTo>
                <a:cubicBezTo>
                  <a:pt x="35124" y="2996"/>
                  <a:pt x="35100" y="2971"/>
                  <a:pt x="35072" y="2966"/>
                </a:cubicBezTo>
                <a:close/>
                <a:moveTo>
                  <a:pt x="35328" y="2966"/>
                </a:moveTo>
                <a:cubicBezTo>
                  <a:pt x="35292" y="2959"/>
                  <a:pt x="35256" y="3005"/>
                  <a:pt x="35265" y="3041"/>
                </a:cubicBezTo>
                <a:cubicBezTo>
                  <a:pt x="35273" y="3079"/>
                  <a:pt x="35301" y="3105"/>
                  <a:pt x="35338" y="3094"/>
                </a:cubicBezTo>
                <a:cubicBezTo>
                  <a:pt x="35364" y="3087"/>
                  <a:pt x="35384" y="3057"/>
                  <a:pt x="35423" y="3023"/>
                </a:cubicBezTo>
                <a:cubicBezTo>
                  <a:pt x="35379" y="2996"/>
                  <a:pt x="35356" y="2971"/>
                  <a:pt x="35328" y="2966"/>
                </a:cubicBezTo>
                <a:close/>
                <a:moveTo>
                  <a:pt x="35573" y="2966"/>
                </a:moveTo>
                <a:cubicBezTo>
                  <a:pt x="35537" y="2958"/>
                  <a:pt x="35503" y="3002"/>
                  <a:pt x="35510" y="3041"/>
                </a:cubicBezTo>
                <a:cubicBezTo>
                  <a:pt x="35517" y="3080"/>
                  <a:pt x="35544" y="3105"/>
                  <a:pt x="35582" y="3094"/>
                </a:cubicBezTo>
                <a:cubicBezTo>
                  <a:pt x="35608" y="3086"/>
                  <a:pt x="35629" y="3057"/>
                  <a:pt x="35668" y="3025"/>
                </a:cubicBezTo>
                <a:cubicBezTo>
                  <a:pt x="35625" y="2997"/>
                  <a:pt x="35601" y="2972"/>
                  <a:pt x="35573" y="2966"/>
                </a:cubicBezTo>
                <a:close/>
                <a:moveTo>
                  <a:pt x="14369" y="9"/>
                </a:moveTo>
                <a:cubicBezTo>
                  <a:pt x="14348" y="9"/>
                  <a:pt x="14315" y="41"/>
                  <a:pt x="14309" y="64"/>
                </a:cubicBezTo>
                <a:cubicBezTo>
                  <a:pt x="14301" y="101"/>
                  <a:pt x="14329" y="135"/>
                  <a:pt x="14369" y="130"/>
                </a:cubicBezTo>
                <a:cubicBezTo>
                  <a:pt x="14396" y="127"/>
                  <a:pt x="14419" y="99"/>
                  <a:pt x="14466" y="68"/>
                </a:cubicBezTo>
                <a:cubicBezTo>
                  <a:pt x="14419" y="38"/>
                  <a:pt x="14394" y="9"/>
                  <a:pt x="14369" y="9"/>
                </a:cubicBezTo>
                <a:close/>
                <a:moveTo>
                  <a:pt x="35821" y="2966"/>
                </a:moveTo>
                <a:cubicBezTo>
                  <a:pt x="35785" y="2956"/>
                  <a:pt x="35746" y="3000"/>
                  <a:pt x="35752" y="3037"/>
                </a:cubicBezTo>
                <a:cubicBezTo>
                  <a:pt x="35758" y="3074"/>
                  <a:pt x="35783" y="3103"/>
                  <a:pt x="35821" y="3094"/>
                </a:cubicBezTo>
                <a:cubicBezTo>
                  <a:pt x="35848" y="3088"/>
                  <a:pt x="35870" y="3061"/>
                  <a:pt x="35911" y="3031"/>
                </a:cubicBezTo>
                <a:cubicBezTo>
                  <a:pt x="35870" y="3000"/>
                  <a:pt x="35848" y="2973"/>
                  <a:pt x="35821" y="2966"/>
                </a:cubicBezTo>
                <a:close/>
                <a:moveTo>
                  <a:pt x="13140" y="1238"/>
                </a:moveTo>
                <a:cubicBezTo>
                  <a:pt x="13101" y="1231"/>
                  <a:pt x="13076" y="1261"/>
                  <a:pt x="13076" y="1299"/>
                </a:cubicBezTo>
                <a:cubicBezTo>
                  <a:pt x="13075" y="1338"/>
                  <a:pt x="13101" y="1368"/>
                  <a:pt x="13139" y="1363"/>
                </a:cubicBezTo>
                <a:cubicBezTo>
                  <a:pt x="13165" y="1359"/>
                  <a:pt x="13189" y="1331"/>
                  <a:pt x="13232" y="1301"/>
                </a:cubicBezTo>
                <a:cubicBezTo>
                  <a:pt x="13189" y="1270"/>
                  <a:pt x="13167" y="1243"/>
                  <a:pt x="13140" y="1238"/>
                </a:cubicBezTo>
                <a:close/>
                <a:moveTo>
                  <a:pt x="12959" y="1303"/>
                </a:moveTo>
                <a:cubicBezTo>
                  <a:pt x="12967" y="1266"/>
                  <a:pt x="12940" y="1239"/>
                  <a:pt x="12900" y="1236"/>
                </a:cubicBezTo>
                <a:cubicBezTo>
                  <a:pt x="12860" y="1234"/>
                  <a:pt x="12830" y="1258"/>
                  <a:pt x="12834" y="1296"/>
                </a:cubicBezTo>
                <a:cubicBezTo>
                  <a:pt x="12837" y="1323"/>
                  <a:pt x="12864" y="1348"/>
                  <a:pt x="12891" y="1391"/>
                </a:cubicBezTo>
                <a:cubicBezTo>
                  <a:pt x="12923" y="1351"/>
                  <a:pt x="12953" y="1330"/>
                  <a:pt x="12959" y="1303"/>
                </a:cubicBezTo>
                <a:close/>
                <a:moveTo>
                  <a:pt x="12589" y="1298"/>
                </a:moveTo>
                <a:cubicBezTo>
                  <a:pt x="12582" y="1335"/>
                  <a:pt x="12610" y="1363"/>
                  <a:pt x="12649" y="1364"/>
                </a:cubicBezTo>
                <a:cubicBezTo>
                  <a:pt x="12688" y="1366"/>
                  <a:pt x="12719" y="1342"/>
                  <a:pt x="12714" y="1303"/>
                </a:cubicBezTo>
                <a:cubicBezTo>
                  <a:pt x="12710" y="1276"/>
                  <a:pt x="12684" y="1252"/>
                  <a:pt x="12657" y="1208"/>
                </a:cubicBezTo>
                <a:cubicBezTo>
                  <a:pt x="12624" y="1250"/>
                  <a:pt x="12594" y="1271"/>
                  <a:pt x="12589" y="1298"/>
                </a:cubicBezTo>
                <a:close/>
                <a:moveTo>
                  <a:pt x="36128" y="3028"/>
                </a:moveTo>
                <a:cubicBezTo>
                  <a:pt x="36135" y="2991"/>
                  <a:pt x="36089" y="2957"/>
                  <a:pt x="36053" y="2965"/>
                </a:cubicBezTo>
                <a:cubicBezTo>
                  <a:pt x="36015" y="2973"/>
                  <a:pt x="35989" y="3001"/>
                  <a:pt x="36000" y="3038"/>
                </a:cubicBezTo>
                <a:cubicBezTo>
                  <a:pt x="36007" y="3064"/>
                  <a:pt x="36037" y="3084"/>
                  <a:pt x="36071" y="3123"/>
                </a:cubicBezTo>
                <a:cubicBezTo>
                  <a:pt x="36098" y="3079"/>
                  <a:pt x="36123" y="3056"/>
                  <a:pt x="36128" y="3028"/>
                </a:cubicBezTo>
                <a:close/>
                <a:moveTo>
                  <a:pt x="36369" y="3026"/>
                </a:moveTo>
                <a:cubicBezTo>
                  <a:pt x="36374" y="2987"/>
                  <a:pt x="36342" y="2963"/>
                  <a:pt x="36303" y="2965"/>
                </a:cubicBezTo>
                <a:cubicBezTo>
                  <a:pt x="36263" y="2968"/>
                  <a:pt x="36235" y="2997"/>
                  <a:pt x="36243" y="3034"/>
                </a:cubicBezTo>
                <a:cubicBezTo>
                  <a:pt x="36249" y="3061"/>
                  <a:pt x="36279" y="3082"/>
                  <a:pt x="36314" y="3124"/>
                </a:cubicBezTo>
                <a:cubicBezTo>
                  <a:pt x="36341" y="3079"/>
                  <a:pt x="36366" y="3054"/>
                  <a:pt x="36369" y="3026"/>
                </a:cubicBezTo>
                <a:close/>
                <a:moveTo>
                  <a:pt x="36499" y="3032"/>
                </a:moveTo>
                <a:cubicBezTo>
                  <a:pt x="36494" y="3069"/>
                  <a:pt x="36522" y="3096"/>
                  <a:pt x="36563" y="3095"/>
                </a:cubicBezTo>
                <a:cubicBezTo>
                  <a:pt x="36603" y="3094"/>
                  <a:pt x="36632" y="3069"/>
                  <a:pt x="36625" y="3031"/>
                </a:cubicBezTo>
                <a:cubicBezTo>
                  <a:pt x="36619" y="3004"/>
                  <a:pt x="36592" y="2981"/>
                  <a:pt x="36562" y="2939"/>
                </a:cubicBezTo>
                <a:cubicBezTo>
                  <a:pt x="36532" y="2981"/>
                  <a:pt x="36503" y="3005"/>
                  <a:pt x="36499" y="3032"/>
                </a:cubicBezTo>
                <a:close/>
                <a:moveTo>
                  <a:pt x="36871" y="3026"/>
                </a:moveTo>
                <a:cubicBezTo>
                  <a:pt x="36874" y="2987"/>
                  <a:pt x="36842" y="2962"/>
                  <a:pt x="36803" y="2965"/>
                </a:cubicBezTo>
                <a:cubicBezTo>
                  <a:pt x="36763" y="2968"/>
                  <a:pt x="36734" y="2996"/>
                  <a:pt x="36744" y="3035"/>
                </a:cubicBezTo>
                <a:cubicBezTo>
                  <a:pt x="36750" y="3061"/>
                  <a:pt x="36779" y="3083"/>
                  <a:pt x="36813" y="3125"/>
                </a:cubicBezTo>
                <a:cubicBezTo>
                  <a:pt x="36841" y="3079"/>
                  <a:pt x="36868" y="3053"/>
                  <a:pt x="36871" y="3026"/>
                </a:cubicBezTo>
                <a:close/>
                <a:moveTo>
                  <a:pt x="12471" y="1296"/>
                </a:moveTo>
                <a:cubicBezTo>
                  <a:pt x="12474" y="1259"/>
                  <a:pt x="12445" y="1233"/>
                  <a:pt x="12405" y="1236"/>
                </a:cubicBezTo>
                <a:cubicBezTo>
                  <a:pt x="12365" y="1239"/>
                  <a:pt x="12337" y="1265"/>
                  <a:pt x="12346" y="1303"/>
                </a:cubicBezTo>
                <a:cubicBezTo>
                  <a:pt x="12353" y="1330"/>
                  <a:pt x="12381" y="1351"/>
                  <a:pt x="12413" y="1391"/>
                </a:cubicBezTo>
                <a:cubicBezTo>
                  <a:pt x="12441" y="1348"/>
                  <a:pt x="12469" y="1323"/>
                  <a:pt x="12471" y="1296"/>
                </a:cubicBezTo>
                <a:close/>
                <a:moveTo>
                  <a:pt x="13880" y="1240"/>
                </a:moveTo>
                <a:cubicBezTo>
                  <a:pt x="13860" y="1240"/>
                  <a:pt x="13827" y="1272"/>
                  <a:pt x="13821" y="1295"/>
                </a:cubicBezTo>
                <a:cubicBezTo>
                  <a:pt x="13813" y="1333"/>
                  <a:pt x="13841" y="1366"/>
                  <a:pt x="13881" y="1362"/>
                </a:cubicBezTo>
                <a:cubicBezTo>
                  <a:pt x="13908" y="1359"/>
                  <a:pt x="13932" y="1330"/>
                  <a:pt x="13978" y="1299"/>
                </a:cubicBezTo>
                <a:cubicBezTo>
                  <a:pt x="13932" y="1269"/>
                  <a:pt x="13906" y="1240"/>
                  <a:pt x="13880" y="1240"/>
                </a:cubicBezTo>
                <a:close/>
                <a:moveTo>
                  <a:pt x="13578" y="1299"/>
                </a:moveTo>
                <a:cubicBezTo>
                  <a:pt x="13570" y="1338"/>
                  <a:pt x="13600" y="1363"/>
                  <a:pt x="13638" y="1364"/>
                </a:cubicBezTo>
                <a:cubicBezTo>
                  <a:pt x="13678" y="1366"/>
                  <a:pt x="13707" y="1339"/>
                  <a:pt x="13702" y="1302"/>
                </a:cubicBezTo>
                <a:cubicBezTo>
                  <a:pt x="13699" y="1275"/>
                  <a:pt x="13671" y="1252"/>
                  <a:pt x="13641" y="1208"/>
                </a:cubicBezTo>
                <a:cubicBezTo>
                  <a:pt x="13611" y="1250"/>
                  <a:pt x="13583" y="1272"/>
                  <a:pt x="13578" y="1299"/>
                </a:cubicBezTo>
                <a:close/>
                <a:moveTo>
                  <a:pt x="13457" y="1304"/>
                </a:moveTo>
                <a:cubicBezTo>
                  <a:pt x="13467" y="1266"/>
                  <a:pt x="13440" y="1240"/>
                  <a:pt x="13400" y="1236"/>
                </a:cubicBezTo>
                <a:cubicBezTo>
                  <a:pt x="13360" y="1233"/>
                  <a:pt x="13330" y="1258"/>
                  <a:pt x="13333" y="1295"/>
                </a:cubicBezTo>
                <a:cubicBezTo>
                  <a:pt x="13334" y="1322"/>
                  <a:pt x="13362" y="1347"/>
                  <a:pt x="13389" y="1391"/>
                </a:cubicBezTo>
                <a:cubicBezTo>
                  <a:pt x="13421" y="1352"/>
                  <a:pt x="13450" y="1331"/>
                  <a:pt x="13457" y="1304"/>
                </a:cubicBezTo>
                <a:close/>
                <a:moveTo>
                  <a:pt x="28111" y="3027"/>
                </a:moveTo>
                <a:cubicBezTo>
                  <a:pt x="28102" y="3064"/>
                  <a:pt x="28128" y="3092"/>
                  <a:pt x="28169" y="3095"/>
                </a:cubicBezTo>
                <a:cubicBezTo>
                  <a:pt x="28210" y="3098"/>
                  <a:pt x="28241" y="3075"/>
                  <a:pt x="28237" y="3036"/>
                </a:cubicBezTo>
                <a:cubicBezTo>
                  <a:pt x="28234" y="3008"/>
                  <a:pt x="28207" y="2983"/>
                  <a:pt x="28180" y="2938"/>
                </a:cubicBezTo>
                <a:cubicBezTo>
                  <a:pt x="28147" y="2978"/>
                  <a:pt x="28117" y="3000"/>
                  <a:pt x="28111" y="3027"/>
                </a:cubicBezTo>
                <a:close/>
                <a:moveTo>
                  <a:pt x="28428" y="2967"/>
                </a:moveTo>
                <a:cubicBezTo>
                  <a:pt x="28389" y="2962"/>
                  <a:pt x="28363" y="2993"/>
                  <a:pt x="28364" y="3032"/>
                </a:cubicBezTo>
                <a:cubicBezTo>
                  <a:pt x="28365" y="3072"/>
                  <a:pt x="28391" y="3101"/>
                  <a:pt x="28431" y="3094"/>
                </a:cubicBezTo>
                <a:cubicBezTo>
                  <a:pt x="28458" y="3088"/>
                  <a:pt x="28480" y="3060"/>
                  <a:pt x="28523" y="3029"/>
                </a:cubicBezTo>
                <a:cubicBezTo>
                  <a:pt x="28478" y="2999"/>
                  <a:pt x="28455" y="2971"/>
                  <a:pt x="28428" y="2967"/>
                </a:cubicBezTo>
                <a:close/>
                <a:moveTo>
                  <a:pt x="14869" y="6"/>
                </a:moveTo>
                <a:cubicBezTo>
                  <a:pt x="14830" y="1"/>
                  <a:pt x="14801" y="33"/>
                  <a:pt x="14810" y="72"/>
                </a:cubicBezTo>
                <a:cubicBezTo>
                  <a:pt x="14816" y="95"/>
                  <a:pt x="14848" y="129"/>
                  <a:pt x="14867" y="129"/>
                </a:cubicBezTo>
                <a:cubicBezTo>
                  <a:pt x="14893" y="128"/>
                  <a:pt x="14918" y="99"/>
                  <a:pt x="14964" y="70"/>
                </a:cubicBezTo>
                <a:cubicBezTo>
                  <a:pt x="14920" y="39"/>
                  <a:pt x="14896" y="10"/>
                  <a:pt x="14869" y="6"/>
                </a:cubicBezTo>
                <a:close/>
                <a:moveTo>
                  <a:pt x="14689" y="72"/>
                </a:moveTo>
                <a:cubicBezTo>
                  <a:pt x="14699" y="34"/>
                  <a:pt x="14671" y="7"/>
                  <a:pt x="14632" y="3"/>
                </a:cubicBezTo>
                <a:cubicBezTo>
                  <a:pt x="14592" y="0"/>
                  <a:pt x="14562" y="27"/>
                  <a:pt x="14564" y="63"/>
                </a:cubicBezTo>
                <a:cubicBezTo>
                  <a:pt x="14566" y="90"/>
                  <a:pt x="14593" y="115"/>
                  <a:pt x="14621" y="160"/>
                </a:cubicBezTo>
                <a:cubicBezTo>
                  <a:pt x="14653" y="120"/>
                  <a:pt x="14682" y="99"/>
                  <a:pt x="14689" y="72"/>
                </a:cubicBezTo>
                <a:close/>
                <a:moveTo>
                  <a:pt x="28670" y="2967"/>
                </a:moveTo>
                <a:cubicBezTo>
                  <a:pt x="28632" y="2964"/>
                  <a:pt x="28607" y="2994"/>
                  <a:pt x="28609" y="3034"/>
                </a:cubicBezTo>
                <a:cubicBezTo>
                  <a:pt x="28612" y="3075"/>
                  <a:pt x="28638" y="3103"/>
                  <a:pt x="28677" y="3093"/>
                </a:cubicBezTo>
                <a:cubicBezTo>
                  <a:pt x="28704" y="3087"/>
                  <a:pt x="28726" y="3058"/>
                  <a:pt x="28767" y="3026"/>
                </a:cubicBezTo>
                <a:cubicBezTo>
                  <a:pt x="28722" y="2997"/>
                  <a:pt x="28697" y="2969"/>
                  <a:pt x="28670" y="2967"/>
                </a:cubicBezTo>
                <a:close/>
                <a:moveTo>
                  <a:pt x="28854" y="3027"/>
                </a:moveTo>
                <a:cubicBezTo>
                  <a:pt x="28845" y="3064"/>
                  <a:pt x="28872" y="3092"/>
                  <a:pt x="28913" y="3095"/>
                </a:cubicBezTo>
                <a:cubicBezTo>
                  <a:pt x="28954" y="3098"/>
                  <a:pt x="28984" y="3075"/>
                  <a:pt x="28980" y="3036"/>
                </a:cubicBezTo>
                <a:cubicBezTo>
                  <a:pt x="28978" y="3008"/>
                  <a:pt x="28951" y="2983"/>
                  <a:pt x="28924" y="2938"/>
                </a:cubicBezTo>
                <a:cubicBezTo>
                  <a:pt x="28891" y="2978"/>
                  <a:pt x="28860" y="2999"/>
                  <a:pt x="28854" y="3027"/>
                </a:cubicBezTo>
                <a:close/>
                <a:moveTo>
                  <a:pt x="29163" y="2967"/>
                </a:moveTo>
                <a:cubicBezTo>
                  <a:pt x="29125" y="2960"/>
                  <a:pt x="29098" y="2988"/>
                  <a:pt x="29097" y="3029"/>
                </a:cubicBezTo>
                <a:cubicBezTo>
                  <a:pt x="29096" y="3070"/>
                  <a:pt x="29120" y="3100"/>
                  <a:pt x="29160" y="3094"/>
                </a:cubicBezTo>
                <a:cubicBezTo>
                  <a:pt x="29187" y="3090"/>
                  <a:pt x="29212" y="3063"/>
                  <a:pt x="29256" y="3034"/>
                </a:cubicBezTo>
                <a:cubicBezTo>
                  <a:pt x="29213" y="3002"/>
                  <a:pt x="29191" y="2972"/>
                  <a:pt x="29163" y="2967"/>
                </a:cubicBezTo>
                <a:close/>
                <a:moveTo>
                  <a:pt x="29401" y="2967"/>
                </a:moveTo>
                <a:cubicBezTo>
                  <a:pt x="29362" y="2964"/>
                  <a:pt x="29337" y="2995"/>
                  <a:pt x="29340" y="3035"/>
                </a:cubicBezTo>
                <a:cubicBezTo>
                  <a:pt x="29342" y="3074"/>
                  <a:pt x="29370" y="3103"/>
                  <a:pt x="29409" y="3094"/>
                </a:cubicBezTo>
                <a:cubicBezTo>
                  <a:pt x="29436" y="3088"/>
                  <a:pt x="29457" y="3058"/>
                  <a:pt x="29500" y="3024"/>
                </a:cubicBezTo>
                <a:cubicBezTo>
                  <a:pt x="29453" y="2996"/>
                  <a:pt x="29428" y="2969"/>
                  <a:pt x="29401" y="2967"/>
                </a:cubicBezTo>
                <a:close/>
                <a:moveTo>
                  <a:pt x="29597" y="3027"/>
                </a:moveTo>
                <a:cubicBezTo>
                  <a:pt x="29588" y="3064"/>
                  <a:pt x="29615" y="3093"/>
                  <a:pt x="29656" y="3096"/>
                </a:cubicBezTo>
                <a:cubicBezTo>
                  <a:pt x="29698" y="3098"/>
                  <a:pt x="29728" y="3075"/>
                  <a:pt x="29724" y="3036"/>
                </a:cubicBezTo>
                <a:cubicBezTo>
                  <a:pt x="29721" y="3008"/>
                  <a:pt x="29695" y="2982"/>
                  <a:pt x="29668" y="2937"/>
                </a:cubicBezTo>
                <a:cubicBezTo>
                  <a:pt x="29634" y="2978"/>
                  <a:pt x="29603" y="2999"/>
                  <a:pt x="29597" y="3027"/>
                </a:cubicBezTo>
                <a:close/>
                <a:moveTo>
                  <a:pt x="29904" y="2967"/>
                </a:moveTo>
                <a:cubicBezTo>
                  <a:pt x="29865" y="2962"/>
                  <a:pt x="29839" y="2991"/>
                  <a:pt x="29841" y="3032"/>
                </a:cubicBezTo>
                <a:cubicBezTo>
                  <a:pt x="29842" y="3073"/>
                  <a:pt x="29868" y="3102"/>
                  <a:pt x="29907" y="3094"/>
                </a:cubicBezTo>
                <a:cubicBezTo>
                  <a:pt x="29934" y="3088"/>
                  <a:pt x="29957" y="3060"/>
                  <a:pt x="29999" y="3029"/>
                </a:cubicBezTo>
                <a:cubicBezTo>
                  <a:pt x="29955" y="2999"/>
                  <a:pt x="29931" y="2970"/>
                  <a:pt x="29904" y="2967"/>
                </a:cubicBezTo>
                <a:close/>
                <a:moveTo>
                  <a:pt x="30152" y="2966"/>
                </a:moveTo>
                <a:cubicBezTo>
                  <a:pt x="30114" y="2958"/>
                  <a:pt x="30086" y="2987"/>
                  <a:pt x="30083" y="3027"/>
                </a:cubicBezTo>
                <a:cubicBezTo>
                  <a:pt x="30081" y="3067"/>
                  <a:pt x="30105" y="3098"/>
                  <a:pt x="30145" y="3094"/>
                </a:cubicBezTo>
                <a:cubicBezTo>
                  <a:pt x="30172" y="3091"/>
                  <a:pt x="30197" y="3065"/>
                  <a:pt x="30243" y="3037"/>
                </a:cubicBezTo>
                <a:cubicBezTo>
                  <a:pt x="30201" y="3003"/>
                  <a:pt x="30179" y="2972"/>
                  <a:pt x="30152" y="2966"/>
                </a:cubicBezTo>
                <a:close/>
                <a:moveTo>
                  <a:pt x="30458" y="3031"/>
                </a:moveTo>
                <a:cubicBezTo>
                  <a:pt x="30464" y="2993"/>
                  <a:pt x="30435" y="2966"/>
                  <a:pt x="30395" y="2965"/>
                </a:cubicBezTo>
                <a:cubicBezTo>
                  <a:pt x="30355" y="2964"/>
                  <a:pt x="30324" y="2990"/>
                  <a:pt x="30330" y="3029"/>
                </a:cubicBezTo>
                <a:cubicBezTo>
                  <a:pt x="30335" y="3057"/>
                  <a:pt x="30362" y="3080"/>
                  <a:pt x="30391" y="3125"/>
                </a:cubicBezTo>
                <a:cubicBezTo>
                  <a:pt x="30424" y="3081"/>
                  <a:pt x="30453" y="3058"/>
                  <a:pt x="30458" y="3031"/>
                </a:cubicBezTo>
                <a:close/>
                <a:moveTo>
                  <a:pt x="30573" y="3027"/>
                </a:moveTo>
                <a:cubicBezTo>
                  <a:pt x="30564" y="3065"/>
                  <a:pt x="30591" y="3093"/>
                  <a:pt x="30632" y="3096"/>
                </a:cubicBezTo>
                <a:cubicBezTo>
                  <a:pt x="30674" y="3099"/>
                  <a:pt x="30704" y="3075"/>
                  <a:pt x="30700" y="3036"/>
                </a:cubicBezTo>
                <a:cubicBezTo>
                  <a:pt x="30697" y="3008"/>
                  <a:pt x="30671" y="2982"/>
                  <a:pt x="30644" y="2937"/>
                </a:cubicBezTo>
                <a:cubicBezTo>
                  <a:pt x="30610" y="2978"/>
                  <a:pt x="30580" y="2999"/>
                  <a:pt x="30573" y="3027"/>
                </a:cubicBezTo>
                <a:close/>
                <a:moveTo>
                  <a:pt x="30899" y="2965"/>
                </a:moveTo>
                <a:cubicBezTo>
                  <a:pt x="30865" y="2953"/>
                  <a:pt x="30823" y="2995"/>
                  <a:pt x="30826" y="3032"/>
                </a:cubicBezTo>
                <a:cubicBezTo>
                  <a:pt x="30829" y="3071"/>
                  <a:pt x="30852" y="3100"/>
                  <a:pt x="30891" y="3094"/>
                </a:cubicBezTo>
                <a:cubicBezTo>
                  <a:pt x="30918" y="3090"/>
                  <a:pt x="30942" y="3065"/>
                  <a:pt x="30985" y="3038"/>
                </a:cubicBezTo>
                <a:cubicBezTo>
                  <a:pt x="30945" y="3004"/>
                  <a:pt x="30926" y="2975"/>
                  <a:pt x="30899" y="2965"/>
                </a:cubicBezTo>
                <a:close/>
                <a:moveTo>
                  <a:pt x="31202" y="3034"/>
                </a:moveTo>
                <a:cubicBezTo>
                  <a:pt x="31213" y="2999"/>
                  <a:pt x="31170" y="2959"/>
                  <a:pt x="31133" y="2964"/>
                </a:cubicBezTo>
                <a:cubicBezTo>
                  <a:pt x="31095" y="2969"/>
                  <a:pt x="31065" y="2993"/>
                  <a:pt x="31073" y="3032"/>
                </a:cubicBezTo>
                <a:cubicBezTo>
                  <a:pt x="31079" y="3059"/>
                  <a:pt x="31105" y="3081"/>
                  <a:pt x="31135" y="3123"/>
                </a:cubicBezTo>
                <a:cubicBezTo>
                  <a:pt x="31167" y="3082"/>
                  <a:pt x="31194" y="3061"/>
                  <a:pt x="31202" y="3034"/>
                </a:cubicBezTo>
                <a:close/>
                <a:moveTo>
                  <a:pt x="31444" y="3033"/>
                </a:moveTo>
                <a:cubicBezTo>
                  <a:pt x="31453" y="2994"/>
                  <a:pt x="31424" y="2970"/>
                  <a:pt x="31386" y="2964"/>
                </a:cubicBezTo>
                <a:cubicBezTo>
                  <a:pt x="31349" y="2958"/>
                  <a:pt x="31305" y="2998"/>
                  <a:pt x="31315" y="3033"/>
                </a:cubicBezTo>
                <a:cubicBezTo>
                  <a:pt x="31323" y="3060"/>
                  <a:pt x="31350" y="3082"/>
                  <a:pt x="31381" y="3123"/>
                </a:cubicBezTo>
                <a:cubicBezTo>
                  <a:pt x="31411" y="3082"/>
                  <a:pt x="31438" y="3060"/>
                  <a:pt x="31444" y="3033"/>
                </a:cubicBezTo>
                <a:close/>
                <a:moveTo>
                  <a:pt x="31628" y="2966"/>
                </a:moveTo>
                <a:cubicBezTo>
                  <a:pt x="31592" y="2955"/>
                  <a:pt x="31555" y="2996"/>
                  <a:pt x="31559" y="3036"/>
                </a:cubicBezTo>
                <a:cubicBezTo>
                  <a:pt x="31563" y="3075"/>
                  <a:pt x="31588" y="3102"/>
                  <a:pt x="31627" y="3094"/>
                </a:cubicBezTo>
                <a:cubicBezTo>
                  <a:pt x="31654" y="3088"/>
                  <a:pt x="31677" y="3062"/>
                  <a:pt x="31718" y="3032"/>
                </a:cubicBezTo>
                <a:cubicBezTo>
                  <a:pt x="31677" y="3001"/>
                  <a:pt x="31655" y="2974"/>
                  <a:pt x="31628" y="2966"/>
                </a:cubicBezTo>
                <a:close/>
                <a:moveTo>
                  <a:pt x="31885" y="2967"/>
                </a:moveTo>
                <a:cubicBezTo>
                  <a:pt x="31847" y="2957"/>
                  <a:pt x="31819" y="2985"/>
                  <a:pt x="31816" y="3026"/>
                </a:cubicBezTo>
                <a:cubicBezTo>
                  <a:pt x="31813" y="3067"/>
                  <a:pt x="31836" y="3098"/>
                  <a:pt x="31876" y="3094"/>
                </a:cubicBezTo>
                <a:cubicBezTo>
                  <a:pt x="31904" y="3091"/>
                  <a:pt x="31929" y="3065"/>
                  <a:pt x="31974" y="3038"/>
                </a:cubicBezTo>
                <a:cubicBezTo>
                  <a:pt x="31934" y="3004"/>
                  <a:pt x="31912" y="2973"/>
                  <a:pt x="31885" y="2967"/>
                </a:cubicBezTo>
                <a:close/>
                <a:moveTo>
                  <a:pt x="32059" y="3023"/>
                </a:moveTo>
                <a:cubicBezTo>
                  <a:pt x="32045" y="3057"/>
                  <a:pt x="32084" y="3097"/>
                  <a:pt x="32124" y="3096"/>
                </a:cubicBezTo>
                <a:cubicBezTo>
                  <a:pt x="32164" y="3096"/>
                  <a:pt x="32193" y="3073"/>
                  <a:pt x="32188" y="3034"/>
                </a:cubicBezTo>
                <a:cubicBezTo>
                  <a:pt x="32184" y="3007"/>
                  <a:pt x="32158" y="2982"/>
                  <a:pt x="32132" y="2939"/>
                </a:cubicBezTo>
                <a:cubicBezTo>
                  <a:pt x="32099" y="2976"/>
                  <a:pt x="32070" y="2996"/>
                  <a:pt x="32059" y="3023"/>
                </a:cubicBezTo>
                <a:close/>
                <a:moveTo>
                  <a:pt x="32305" y="3029"/>
                </a:moveTo>
                <a:cubicBezTo>
                  <a:pt x="32297" y="3068"/>
                  <a:pt x="32324" y="3092"/>
                  <a:pt x="32364" y="3096"/>
                </a:cubicBezTo>
                <a:cubicBezTo>
                  <a:pt x="32403" y="3100"/>
                  <a:pt x="32445" y="3063"/>
                  <a:pt x="32434" y="3028"/>
                </a:cubicBezTo>
                <a:cubicBezTo>
                  <a:pt x="32425" y="3000"/>
                  <a:pt x="32398" y="2979"/>
                  <a:pt x="32367" y="2938"/>
                </a:cubicBezTo>
                <a:cubicBezTo>
                  <a:pt x="32338" y="2979"/>
                  <a:pt x="32311" y="3002"/>
                  <a:pt x="32305" y="3029"/>
                </a:cubicBezTo>
                <a:close/>
                <a:moveTo>
                  <a:pt x="29406" y="2724"/>
                </a:moveTo>
                <a:cubicBezTo>
                  <a:pt x="29366" y="2717"/>
                  <a:pt x="29340" y="2746"/>
                  <a:pt x="29340" y="2786"/>
                </a:cubicBezTo>
                <a:cubicBezTo>
                  <a:pt x="29339" y="2826"/>
                  <a:pt x="29366" y="2857"/>
                  <a:pt x="29404" y="2851"/>
                </a:cubicBezTo>
                <a:cubicBezTo>
                  <a:pt x="29431" y="2848"/>
                  <a:pt x="29455" y="2819"/>
                  <a:pt x="29500" y="2788"/>
                </a:cubicBezTo>
                <a:cubicBezTo>
                  <a:pt x="29456" y="2757"/>
                  <a:pt x="29433" y="2729"/>
                  <a:pt x="29406" y="2724"/>
                </a:cubicBezTo>
                <a:close/>
                <a:moveTo>
                  <a:pt x="29657" y="2851"/>
                </a:moveTo>
                <a:cubicBezTo>
                  <a:pt x="29695" y="2860"/>
                  <a:pt x="29723" y="2833"/>
                  <a:pt x="29726" y="2792"/>
                </a:cubicBezTo>
                <a:cubicBezTo>
                  <a:pt x="29729" y="2751"/>
                  <a:pt x="29705" y="2720"/>
                  <a:pt x="29666" y="2724"/>
                </a:cubicBezTo>
                <a:cubicBezTo>
                  <a:pt x="29638" y="2727"/>
                  <a:pt x="29613" y="2754"/>
                  <a:pt x="29568" y="2781"/>
                </a:cubicBezTo>
                <a:cubicBezTo>
                  <a:pt x="29608" y="2814"/>
                  <a:pt x="29630" y="2845"/>
                  <a:pt x="29657" y="2851"/>
                </a:cubicBezTo>
                <a:close/>
                <a:moveTo>
                  <a:pt x="29843" y="2792"/>
                </a:moveTo>
                <a:cubicBezTo>
                  <a:pt x="29839" y="2832"/>
                  <a:pt x="29870" y="2856"/>
                  <a:pt x="29910" y="2853"/>
                </a:cubicBezTo>
                <a:cubicBezTo>
                  <a:pt x="29950" y="2850"/>
                  <a:pt x="29978" y="2821"/>
                  <a:pt x="29970" y="2783"/>
                </a:cubicBezTo>
                <a:cubicBezTo>
                  <a:pt x="29964" y="2756"/>
                  <a:pt x="29933" y="2735"/>
                  <a:pt x="29898" y="2694"/>
                </a:cubicBezTo>
                <a:cubicBezTo>
                  <a:pt x="29871" y="2739"/>
                  <a:pt x="29845" y="2765"/>
                  <a:pt x="29843" y="2792"/>
                </a:cubicBezTo>
                <a:close/>
                <a:moveTo>
                  <a:pt x="30213" y="2786"/>
                </a:moveTo>
                <a:cubicBezTo>
                  <a:pt x="30219" y="2747"/>
                  <a:pt x="30191" y="2724"/>
                  <a:pt x="30151" y="2722"/>
                </a:cubicBezTo>
                <a:cubicBezTo>
                  <a:pt x="30111" y="2720"/>
                  <a:pt x="30071" y="2758"/>
                  <a:pt x="30084" y="2793"/>
                </a:cubicBezTo>
                <a:cubicBezTo>
                  <a:pt x="30094" y="2820"/>
                  <a:pt x="30122" y="2841"/>
                  <a:pt x="30155" y="2879"/>
                </a:cubicBezTo>
                <a:cubicBezTo>
                  <a:pt x="30182" y="2837"/>
                  <a:pt x="30208" y="2813"/>
                  <a:pt x="30213" y="2786"/>
                </a:cubicBezTo>
                <a:close/>
                <a:moveTo>
                  <a:pt x="30395" y="2724"/>
                </a:moveTo>
                <a:cubicBezTo>
                  <a:pt x="30357" y="2715"/>
                  <a:pt x="30332" y="2743"/>
                  <a:pt x="30328" y="2783"/>
                </a:cubicBezTo>
                <a:cubicBezTo>
                  <a:pt x="30324" y="2822"/>
                  <a:pt x="30361" y="2863"/>
                  <a:pt x="30397" y="2852"/>
                </a:cubicBezTo>
                <a:cubicBezTo>
                  <a:pt x="30424" y="2844"/>
                  <a:pt x="30446" y="2817"/>
                  <a:pt x="30486" y="2785"/>
                </a:cubicBezTo>
                <a:cubicBezTo>
                  <a:pt x="30445" y="2756"/>
                  <a:pt x="30422" y="2730"/>
                  <a:pt x="30395" y="2724"/>
                </a:cubicBezTo>
                <a:close/>
                <a:moveTo>
                  <a:pt x="30641" y="2724"/>
                </a:moveTo>
                <a:cubicBezTo>
                  <a:pt x="30603" y="2714"/>
                  <a:pt x="30577" y="2742"/>
                  <a:pt x="30570" y="2780"/>
                </a:cubicBezTo>
                <a:cubicBezTo>
                  <a:pt x="30563" y="2816"/>
                  <a:pt x="30602" y="2861"/>
                  <a:pt x="30637" y="2852"/>
                </a:cubicBezTo>
                <a:cubicBezTo>
                  <a:pt x="30665" y="2846"/>
                  <a:pt x="30687" y="2820"/>
                  <a:pt x="30729" y="2790"/>
                </a:cubicBezTo>
                <a:cubicBezTo>
                  <a:pt x="30689" y="2758"/>
                  <a:pt x="30668" y="2730"/>
                  <a:pt x="30641" y="2724"/>
                </a:cubicBezTo>
                <a:close/>
                <a:moveTo>
                  <a:pt x="30895" y="2724"/>
                </a:moveTo>
                <a:cubicBezTo>
                  <a:pt x="30856" y="2715"/>
                  <a:pt x="30831" y="2744"/>
                  <a:pt x="30826" y="2782"/>
                </a:cubicBezTo>
                <a:cubicBezTo>
                  <a:pt x="30820" y="2819"/>
                  <a:pt x="30860" y="2863"/>
                  <a:pt x="30895" y="2853"/>
                </a:cubicBezTo>
                <a:cubicBezTo>
                  <a:pt x="30922" y="2845"/>
                  <a:pt x="30944" y="2818"/>
                  <a:pt x="30985" y="2786"/>
                </a:cubicBezTo>
                <a:cubicBezTo>
                  <a:pt x="30944" y="2756"/>
                  <a:pt x="30922" y="2729"/>
                  <a:pt x="30895" y="2724"/>
                </a:cubicBezTo>
                <a:close/>
                <a:moveTo>
                  <a:pt x="31143" y="2724"/>
                </a:moveTo>
                <a:cubicBezTo>
                  <a:pt x="31106" y="2713"/>
                  <a:pt x="31078" y="2739"/>
                  <a:pt x="31072" y="2778"/>
                </a:cubicBezTo>
                <a:cubicBezTo>
                  <a:pt x="31065" y="2817"/>
                  <a:pt x="31099" y="2861"/>
                  <a:pt x="31136" y="2852"/>
                </a:cubicBezTo>
                <a:cubicBezTo>
                  <a:pt x="31164" y="2846"/>
                  <a:pt x="31187" y="2820"/>
                  <a:pt x="31229" y="2792"/>
                </a:cubicBezTo>
                <a:cubicBezTo>
                  <a:pt x="31190" y="2760"/>
                  <a:pt x="31170" y="2731"/>
                  <a:pt x="31143" y="2724"/>
                </a:cubicBezTo>
                <a:close/>
                <a:moveTo>
                  <a:pt x="31383" y="2724"/>
                </a:moveTo>
                <a:cubicBezTo>
                  <a:pt x="31344" y="2715"/>
                  <a:pt x="31319" y="2744"/>
                  <a:pt x="31314" y="2782"/>
                </a:cubicBezTo>
                <a:cubicBezTo>
                  <a:pt x="31308" y="2819"/>
                  <a:pt x="31348" y="2863"/>
                  <a:pt x="31383" y="2853"/>
                </a:cubicBezTo>
                <a:cubicBezTo>
                  <a:pt x="31410" y="2845"/>
                  <a:pt x="31432" y="2818"/>
                  <a:pt x="31473" y="2786"/>
                </a:cubicBezTo>
                <a:cubicBezTo>
                  <a:pt x="31432" y="2756"/>
                  <a:pt x="31409" y="2729"/>
                  <a:pt x="31383" y="2724"/>
                </a:cubicBezTo>
                <a:close/>
                <a:moveTo>
                  <a:pt x="31627" y="2724"/>
                </a:moveTo>
                <a:cubicBezTo>
                  <a:pt x="31588" y="2715"/>
                  <a:pt x="31563" y="2743"/>
                  <a:pt x="31559" y="2783"/>
                </a:cubicBezTo>
                <a:cubicBezTo>
                  <a:pt x="31555" y="2822"/>
                  <a:pt x="31592" y="2863"/>
                  <a:pt x="31628" y="2852"/>
                </a:cubicBezTo>
                <a:cubicBezTo>
                  <a:pt x="31655" y="2844"/>
                  <a:pt x="31677" y="2817"/>
                  <a:pt x="31718" y="2785"/>
                </a:cubicBezTo>
                <a:cubicBezTo>
                  <a:pt x="31676" y="2756"/>
                  <a:pt x="31654" y="2730"/>
                  <a:pt x="31627" y="2724"/>
                </a:cubicBezTo>
                <a:close/>
                <a:moveTo>
                  <a:pt x="31885" y="2724"/>
                </a:moveTo>
                <a:cubicBezTo>
                  <a:pt x="31847" y="2714"/>
                  <a:pt x="31821" y="2741"/>
                  <a:pt x="31815" y="2780"/>
                </a:cubicBezTo>
                <a:cubicBezTo>
                  <a:pt x="31809" y="2819"/>
                  <a:pt x="31845" y="2862"/>
                  <a:pt x="31881" y="2852"/>
                </a:cubicBezTo>
                <a:cubicBezTo>
                  <a:pt x="31909" y="2845"/>
                  <a:pt x="31932" y="2819"/>
                  <a:pt x="31973" y="2789"/>
                </a:cubicBezTo>
                <a:cubicBezTo>
                  <a:pt x="31933" y="2759"/>
                  <a:pt x="31912" y="2731"/>
                  <a:pt x="31885" y="2724"/>
                </a:cubicBezTo>
                <a:close/>
                <a:moveTo>
                  <a:pt x="32130" y="2724"/>
                </a:moveTo>
                <a:cubicBezTo>
                  <a:pt x="32092" y="2713"/>
                  <a:pt x="32065" y="2741"/>
                  <a:pt x="32058" y="2778"/>
                </a:cubicBezTo>
                <a:cubicBezTo>
                  <a:pt x="32050" y="2815"/>
                  <a:pt x="32087" y="2860"/>
                  <a:pt x="32123" y="2852"/>
                </a:cubicBezTo>
                <a:cubicBezTo>
                  <a:pt x="32151" y="2846"/>
                  <a:pt x="32174" y="2821"/>
                  <a:pt x="32216" y="2792"/>
                </a:cubicBezTo>
                <a:cubicBezTo>
                  <a:pt x="32177" y="2759"/>
                  <a:pt x="32156" y="2731"/>
                  <a:pt x="32130" y="2724"/>
                </a:cubicBezTo>
                <a:close/>
                <a:moveTo>
                  <a:pt x="32373" y="2724"/>
                </a:moveTo>
                <a:cubicBezTo>
                  <a:pt x="32335" y="2714"/>
                  <a:pt x="32309" y="2741"/>
                  <a:pt x="32303" y="2780"/>
                </a:cubicBezTo>
                <a:cubicBezTo>
                  <a:pt x="32297" y="2819"/>
                  <a:pt x="32333" y="2862"/>
                  <a:pt x="32369" y="2852"/>
                </a:cubicBezTo>
                <a:cubicBezTo>
                  <a:pt x="32397" y="2845"/>
                  <a:pt x="32419" y="2819"/>
                  <a:pt x="32461" y="2789"/>
                </a:cubicBezTo>
                <a:cubicBezTo>
                  <a:pt x="32421" y="2759"/>
                  <a:pt x="32400" y="2731"/>
                  <a:pt x="32373" y="2724"/>
                </a:cubicBezTo>
                <a:close/>
                <a:moveTo>
                  <a:pt x="32675" y="2793"/>
                </a:moveTo>
                <a:cubicBezTo>
                  <a:pt x="32686" y="2756"/>
                  <a:pt x="32661" y="2729"/>
                  <a:pt x="32621" y="2722"/>
                </a:cubicBezTo>
                <a:cubicBezTo>
                  <a:pt x="32582" y="2715"/>
                  <a:pt x="32539" y="2750"/>
                  <a:pt x="32547" y="2786"/>
                </a:cubicBezTo>
                <a:cubicBezTo>
                  <a:pt x="32553" y="2814"/>
                  <a:pt x="32579" y="2837"/>
                  <a:pt x="32608" y="2880"/>
                </a:cubicBezTo>
                <a:cubicBezTo>
                  <a:pt x="32639" y="2841"/>
                  <a:pt x="32668" y="2820"/>
                  <a:pt x="32675" y="2793"/>
                </a:cubicBezTo>
                <a:close/>
                <a:moveTo>
                  <a:pt x="32862" y="2724"/>
                </a:moveTo>
                <a:cubicBezTo>
                  <a:pt x="32825" y="2713"/>
                  <a:pt x="32798" y="2739"/>
                  <a:pt x="32791" y="2778"/>
                </a:cubicBezTo>
                <a:cubicBezTo>
                  <a:pt x="32785" y="2817"/>
                  <a:pt x="32819" y="2861"/>
                  <a:pt x="32855" y="2852"/>
                </a:cubicBezTo>
                <a:cubicBezTo>
                  <a:pt x="32883" y="2846"/>
                  <a:pt x="32907" y="2820"/>
                  <a:pt x="32949" y="2792"/>
                </a:cubicBezTo>
                <a:cubicBezTo>
                  <a:pt x="32910" y="2760"/>
                  <a:pt x="32889" y="2731"/>
                  <a:pt x="32862" y="2724"/>
                </a:cubicBezTo>
                <a:close/>
                <a:moveTo>
                  <a:pt x="33119" y="2724"/>
                </a:moveTo>
                <a:cubicBezTo>
                  <a:pt x="33082" y="2713"/>
                  <a:pt x="33054" y="2738"/>
                  <a:pt x="33047" y="2777"/>
                </a:cubicBezTo>
                <a:cubicBezTo>
                  <a:pt x="33040" y="2816"/>
                  <a:pt x="33074" y="2860"/>
                  <a:pt x="33110" y="2852"/>
                </a:cubicBezTo>
                <a:cubicBezTo>
                  <a:pt x="33138" y="2846"/>
                  <a:pt x="33162" y="2821"/>
                  <a:pt x="33205" y="2793"/>
                </a:cubicBezTo>
                <a:cubicBezTo>
                  <a:pt x="33166" y="2761"/>
                  <a:pt x="33145" y="2732"/>
                  <a:pt x="33119" y="2724"/>
                </a:cubicBezTo>
                <a:close/>
                <a:moveTo>
                  <a:pt x="33362" y="2724"/>
                </a:moveTo>
                <a:cubicBezTo>
                  <a:pt x="33325" y="2713"/>
                  <a:pt x="33298" y="2739"/>
                  <a:pt x="33289" y="2777"/>
                </a:cubicBezTo>
                <a:cubicBezTo>
                  <a:pt x="33281" y="2814"/>
                  <a:pt x="33317" y="2860"/>
                  <a:pt x="33353" y="2852"/>
                </a:cubicBezTo>
                <a:cubicBezTo>
                  <a:pt x="33381" y="2847"/>
                  <a:pt x="33405" y="2822"/>
                  <a:pt x="33448" y="2794"/>
                </a:cubicBezTo>
                <a:cubicBezTo>
                  <a:pt x="33409" y="2760"/>
                  <a:pt x="33389" y="2731"/>
                  <a:pt x="33362" y="2724"/>
                </a:cubicBezTo>
                <a:close/>
                <a:moveTo>
                  <a:pt x="33665" y="2791"/>
                </a:moveTo>
                <a:cubicBezTo>
                  <a:pt x="33677" y="2756"/>
                  <a:pt x="33635" y="2718"/>
                  <a:pt x="33596" y="2722"/>
                </a:cubicBezTo>
                <a:cubicBezTo>
                  <a:pt x="33556" y="2725"/>
                  <a:pt x="33529" y="2750"/>
                  <a:pt x="33537" y="2788"/>
                </a:cubicBezTo>
                <a:cubicBezTo>
                  <a:pt x="33542" y="2815"/>
                  <a:pt x="33569" y="2838"/>
                  <a:pt x="33597" y="2880"/>
                </a:cubicBezTo>
                <a:cubicBezTo>
                  <a:pt x="33629" y="2840"/>
                  <a:pt x="33656" y="2818"/>
                  <a:pt x="33665" y="2791"/>
                </a:cubicBezTo>
                <a:close/>
                <a:moveTo>
                  <a:pt x="33847" y="2724"/>
                </a:moveTo>
                <a:cubicBezTo>
                  <a:pt x="33809" y="2714"/>
                  <a:pt x="33784" y="2743"/>
                  <a:pt x="33777" y="2780"/>
                </a:cubicBezTo>
                <a:cubicBezTo>
                  <a:pt x="33770" y="2817"/>
                  <a:pt x="33809" y="2862"/>
                  <a:pt x="33844" y="2852"/>
                </a:cubicBezTo>
                <a:cubicBezTo>
                  <a:pt x="33872" y="2845"/>
                  <a:pt x="33894" y="2819"/>
                  <a:pt x="33936" y="2789"/>
                </a:cubicBezTo>
                <a:cubicBezTo>
                  <a:pt x="33895" y="2758"/>
                  <a:pt x="33874" y="2730"/>
                  <a:pt x="33847" y="2724"/>
                </a:cubicBezTo>
                <a:close/>
                <a:moveTo>
                  <a:pt x="34085" y="2724"/>
                </a:moveTo>
                <a:cubicBezTo>
                  <a:pt x="34047" y="2718"/>
                  <a:pt x="34024" y="2747"/>
                  <a:pt x="34023" y="2787"/>
                </a:cubicBezTo>
                <a:cubicBezTo>
                  <a:pt x="34021" y="2827"/>
                  <a:pt x="34061" y="2866"/>
                  <a:pt x="34096" y="2852"/>
                </a:cubicBezTo>
                <a:cubicBezTo>
                  <a:pt x="34122" y="2842"/>
                  <a:pt x="34142" y="2813"/>
                  <a:pt x="34180" y="2780"/>
                </a:cubicBezTo>
                <a:cubicBezTo>
                  <a:pt x="34137" y="2753"/>
                  <a:pt x="34113" y="2728"/>
                  <a:pt x="34085" y="2724"/>
                </a:cubicBezTo>
                <a:close/>
                <a:moveTo>
                  <a:pt x="34348" y="2724"/>
                </a:moveTo>
                <a:cubicBezTo>
                  <a:pt x="34310" y="2714"/>
                  <a:pt x="34284" y="2741"/>
                  <a:pt x="34278" y="2780"/>
                </a:cubicBezTo>
                <a:cubicBezTo>
                  <a:pt x="34272" y="2819"/>
                  <a:pt x="34308" y="2862"/>
                  <a:pt x="34344" y="2852"/>
                </a:cubicBezTo>
                <a:cubicBezTo>
                  <a:pt x="34372" y="2845"/>
                  <a:pt x="34394" y="2819"/>
                  <a:pt x="34436" y="2789"/>
                </a:cubicBezTo>
                <a:cubicBezTo>
                  <a:pt x="34396" y="2759"/>
                  <a:pt x="34375" y="2731"/>
                  <a:pt x="34348" y="2724"/>
                </a:cubicBezTo>
                <a:close/>
                <a:moveTo>
                  <a:pt x="34587" y="2724"/>
                </a:moveTo>
                <a:cubicBezTo>
                  <a:pt x="34548" y="2717"/>
                  <a:pt x="34525" y="2746"/>
                  <a:pt x="34520" y="2784"/>
                </a:cubicBezTo>
                <a:cubicBezTo>
                  <a:pt x="34516" y="2821"/>
                  <a:pt x="34558" y="2864"/>
                  <a:pt x="34592" y="2853"/>
                </a:cubicBezTo>
                <a:cubicBezTo>
                  <a:pt x="34619" y="2844"/>
                  <a:pt x="34639" y="2816"/>
                  <a:pt x="34679" y="2782"/>
                </a:cubicBezTo>
                <a:cubicBezTo>
                  <a:pt x="34637" y="2754"/>
                  <a:pt x="34614" y="2729"/>
                  <a:pt x="34587" y="2724"/>
                </a:cubicBezTo>
                <a:close/>
                <a:moveTo>
                  <a:pt x="14809" y="309"/>
                </a:moveTo>
                <a:cubicBezTo>
                  <a:pt x="14800" y="347"/>
                  <a:pt x="14828" y="373"/>
                  <a:pt x="14867" y="376"/>
                </a:cubicBezTo>
                <a:cubicBezTo>
                  <a:pt x="14908" y="379"/>
                  <a:pt x="14937" y="353"/>
                  <a:pt x="14934" y="317"/>
                </a:cubicBezTo>
                <a:cubicBezTo>
                  <a:pt x="14932" y="290"/>
                  <a:pt x="14905" y="265"/>
                  <a:pt x="14877" y="221"/>
                </a:cubicBezTo>
                <a:cubicBezTo>
                  <a:pt x="14845" y="261"/>
                  <a:pt x="14816" y="282"/>
                  <a:pt x="14809" y="309"/>
                </a:cubicBezTo>
                <a:close/>
                <a:moveTo>
                  <a:pt x="25283" y="2776"/>
                </a:moveTo>
                <a:cubicBezTo>
                  <a:pt x="25285" y="2756"/>
                  <a:pt x="25255" y="2721"/>
                  <a:pt x="25232" y="2714"/>
                </a:cubicBezTo>
                <a:cubicBezTo>
                  <a:pt x="25194" y="2702"/>
                  <a:pt x="25160" y="2729"/>
                  <a:pt x="25161" y="2768"/>
                </a:cubicBezTo>
                <a:cubicBezTo>
                  <a:pt x="25162" y="2795"/>
                  <a:pt x="25189" y="2821"/>
                  <a:pt x="25217" y="2870"/>
                </a:cubicBezTo>
                <a:cubicBezTo>
                  <a:pt x="25250" y="2825"/>
                  <a:pt x="25281" y="2802"/>
                  <a:pt x="25283" y="2776"/>
                </a:cubicBezTo>
                <a:close/>
                <a:moveTo>
                  <a:pt x="7466" y="1485"/>
                </a:moveTo>
                <a:cubicBezTo>
                  <a:pt x="7446" y="1485"/>
                  <a:pt x="7415" y="1518"/>
                  <a:pt x="7410" y="1541"/>
                </a:cubicBezTo>
                <a:cubicBezTo>
                  <a:pt x="7402" y="1578"/>
                  <a:pt x="7430" y="1610"/>
                  <a:pt x="7469" y="1604"/>
                </a:cubicBezTo>
                <a:cubicBezTo>
                  <a:pt x="7496" y="1600"/>
                  <a:pt x="7518" y="1573"/>
                  <a:pt x="7564" y="1541"/>
                </a:cubicBezTo>
                <a:cubicBezTo>
                  <a:pt x="7517" y="1512"/>
                  <a:pt x="7491" y="1484"/>
                  <a:pt x="7466" y="1485"/>
                </a:cubicBezTo>
                <a:close/>
                <a:moveTo>
                  <a:pt x="25460" y="2713"/>
                </a:moveTo>
                <a:cubicBezTo>
                  <a:pt x="25423" y="2712"/>
                  <a:pt x="25393" y="2745"/>
                  <a:pt x="25406" y="2784"/>
                </a:cubicBezTo>
                <a:cubicBezTo>
                  <a:pt x="25414" y="2807"/>
                  <a:pt x="25448" y="2837"/>
                  <a:pt x="25468" y="2835"/>
                </a:cubicBezTo>
                <a:cubicBezTo>
                  <a:pt x="25494" y="2833"/>
                  <a:pt x="25517" y="2803"/>
                  <a:pt x="25560" y="2770"/>
                </a:cubicBezTo>
                <a:cubicBezTo>
                  <a:pt x="25514" y="2742"/>
                  <a:pt x="25487" y="2714"/>
                  <a:pt x="25460" y="2713"/>
                </a:cubicBezTo>
                <a:close/>
                <a:moveTo>
                  <a:pt x="25710" y="2714"/>
                </a:moveTo>
                <a:cubicBezTo>
                  <a:pt x="25690" y="2713"/>
                  <a:pt x="25656" y="2745"/>
                  <a:pt x="25649" y="2768"/>
                </a:cubicBezTo>
                <a:cubicBezTo>
                  <a:pt x="25639" y="2806"/>
                  <a:pt x="25666" y="2840"/>
                  <a:pt x="25706" y="2837"/>
                </a:cubicBezTo>
                <a:cubicBezTo>
                  <a:pt x="25733" y="2834"/>
                  <a:pt x="25758" y="2808"/>
                  <a:pt x="25805" y="2779"/>
                </a:cubicBezTo>
                <a:cubicBezTo>
                  <a:pt x="25760" y="2746"/>
                  <a:pt x="25736" y="2716"/>
                  <a:pt x="25710" y="2714"/>
                </a:cubicBezTo>
                <a:close/>
                <a:moveTo>
                  <a:pt x="25953" y="2712"/>
                </a:moveTo>
                <a:cubicBezTo>
                  <a:pt x="25917" y="2708"/>
                  <a:pt x="25890" y="2736"/>
                  <a:pt x="25891" y="2777"/>
                </a:cubicBezTo>
                <a:cubicBezTo>
                  <a:pt x="25892" y="2817"/>
                  <a:pt x="25918" y="2845"/>
                  <a:pt x="25956" y="2837"/>
                </a:cubicBezTo>
                <a:cubicBezTo>
                  <a:pt x="25983" y="2832"/>
                  <a:pt x="26005" y="2804"/>
                  <a:pt x="26047" y="2774"/>
                </a:cubicBezTo>
                <a:cubicBezTo>
                  <a:pt x="26004" y="2744"/>
                  <a:pt x="25980" y="2716"/>
                  <a:pt x="25953" y="2712"/>
                </a:cubicBezTo>
                <a:close/>
                <a:moveTo>
                  <a:pt x="26149" y="2773"/>
                </a:moveTo>
                <a:cubicBezTo>
                  <a:pt x="26140" y="2811"/>
                  <a:pt x="26168" y="2837"/>
                  <a:pt x="26208" y="2839"/>
                </a:cubicBezTo>
                <a:cubicBezTo>
                  <a:pt x="26248" y="2842"/>
                  <a:pt x="26277" y="2815"/>
                  <a:pt x="26274" y="2779"/>
                </a:cubicBezTo>
                <a:cubicBezTo>
                  <a:pt x="26271" y="2752"/>
                  <a:pt x="26243" y="2727"/>
                  <a:pt x="26215" y="2684"/>
                </a:cubicBezTo>
                <a:cubicBezTo>
                  <a:pt x="26183" y="2724"/>
                  <a:pt x="26155" y="2746"/>
                  <a:pt x="26149" y="2773"/>
                </a:cubicBezTo>
                <a:close/>
                <a:moveTo>
                  <a:pt x="26450" y="2713"/>
                </a:moveTo>
                <a:cubicBezTo>
                  <a:pt x="26412" y="2709"/>
                  <a:pt x="26387" y="2741"/>
                  <a:pt x="26390" y="2780"/>
                </a:cubicBezTo>
                <a:cubicBezTo>
                  <a:pt x="26393" y="2817"/>
                  <a:pt x="26420" y="2847"/>
                  <a:pt x="26458" y="2838"/>
                </a:cubicBezTo>
                <a:cubicBezTo>
                  <a:pt x="26485" y="2831"/>
                  <a:pt x="26506" y="2802"/>
                  <a:pt x="26547" y="2769"/>
                </a:cubicBezTo>
                <a:cubicBezTo>
                  <a:pt x="26502" y="2741"/>
                  <a:pt x="26477" y="2715"/>
                  <a:pt x="26450" y="2713"/>
                </a:cubicBezTo>
                <a:close/>
                <a:moveTo>
                  <a:pt x="26637" y="2774"/>
                </a:moveTo>
                <a:cubicBezTo>
                  <a:pt x="26629" y="2812"/>
                  <a:pt x="26656" y="2838"/>
                  <a:pt x="26697" y="2839"/>
                </a:cubicBezTo>
                <a:cubicBezTo>
                  <a:pt x="26738" y="2841"/>
                  <a:pt x="26766" y="2815"/>
                  <a:pt x="26762" y="2777"/>
                </a:cubicBezTo>
                <a:cubicBezTo>
                  <a:pt x="26759" y="2750"/>
                  <a:pt x="26730" y="2726"/>
                  <a:pt x="26701" y="2683"/>
                </a:cubicBezTo>
                <a:cubicBezTo>
                  <a:pt x="26670" y="2725"/>
                  <a:pt x="26642" y="2747"/>
                  <a:pt x="26637" y="2774"/>
                </a:cubicBezTo>
                <a:close/>
                <a:moveTo>
                  <a:pt x="26940" y="2712"/>
                </a:moveTo>
                <a:cubicBezTo>
                  <a:pt x="26902" y="2707"/>
                  <a:pt x="26876" y="2737"/>
                  <a:pt x="26877" y="2777"/>
                </a:cubicBezTo>
                <a:cubicBezTo>
                  <a:pt x="26878" y="2816"/>
                  <a:pt x="26904" y="2846"/>
                  <a:pt x="26944" y="2838"/>
                </a:cubicBezTo>
                <a:cubicBezTo>
                  <a:pt x="26970" y="2833"/>
                  <a:pt x="26993" y="2805"/>
                  <a:pt x="27036" y="2773"/>
                </a:cubicBezTo>
                <a:cubicBezTo>
                  <a:pt x="26991" y="2743"/>
                  <a:pt x="26967" y="2715"/>
                  <a:pt x="26940" y="2712"/>
                </a:cubicBezTo>
                <a:close/>
                <a:moveTo>
                  <a:pt x="27189" y="2712"/>
                </a:moveTo>
                <a:cubicBezTo>
                  <a:pt x="27151" y="2704"/>
                  <a:pt x="27124" y="2732"/>
                  <a:pt x="27122" y="2773"/>
                </a:cubicBezTo>
                <a:cubicBezTo>
                  <a:pt x="27121" y="2813"/>
                  <a:pt x="27145" y="2843"/>
                  <a:pt x="27184" y="2838"/>
                </a:cubicBezTo>
                <a:cubicBezTo>
                  <a:pt x="27211" y="2834"/>
                  <a:pt x="27236" y="2807"/>
                  <a:pt x="27280" y="2779"/>
                </a:cubicBezTo>
                <a:cubicBezTo>
                  <a:pt x="27238" y="2747"/>
                  <a:pt x="27216" y="2717"/>
                  <a:pt x="27189" y="2712"/>
                </a:cubicBezTo>
                <a:close/>
                <a:moveTo>
                  <a:pt x="15353" y="251"/>
                </a:moveTo>
                <a:cubicBezTo>
                  <a:pt x="15315" y="249"/>
                  <a:pt x="15286" y="282"/>
                  <a:pt x="15299" y="321"/>
                </a:cubicBezTo>
                <a:cubicBezTo>
                  <a:pt x="15306" y="343"/>
                  <a:pt x="15340" y="373"/>
                  <a:pt x="15360" y="372"/>
                </a:cubicBezTo>
                <a:cubicBezTo>
                  <a:pt x="15385" y="370"/>
                  <a:pt x="15409" y="339"/>
                  <a:pt x="15451" y="307"/>
                </a:cubicBezTo>
                <a:cubicBezTo>
                  <a:pt x="15405" y="279"/>
                  <a:pt x="15379" y="252"/>
                  <a:pt x="15353" y="251"/>
                </a:cubicBezTo>
                <a:close/>
                <a:moveTo>
                  <a:pt x="15114" y="251"/>
                </a:moveTo>
                <a:cubicBezTo>
                  <a:pt x="15094" y="250"/>
                  <a:pt x="15060" y="282"/>
                  <a:pt x="15053" y="305"/>
                </a:cubicBezTo>
                <a:cubicBezTo>
                  <a:pt x="15043" y="343"/>
                  <a:pt x="15070" y="377"/>
                  <a:pt x="15110" y="373"/>
                </a:cubicBezTo>
                <a:cubicBezTo>
                  <a:pt x="15137" y="371"/>
                  <a:pt x="15162" y="345"/>
                  <a:pt x="15210" y="316"/>
                </a:cubicBezTo>
                <a:cubicBezTo>
                  <a:pt x="15164" y="283"/>
                  <a:pt x="15140" y="253"/>
                  <a:pt x="15114" y="251"/>
                </a:cubicBezTo>
                <a:close/>
                <a:moveTo>
                  <a:pt x="31861" y="11348"/>
                </a:moveTo>
                <a:cubicBezTo>
                  <a:pt x="31841" y="11350"/>
                  <a:pt x="31810" y="11385"/>
                  <a:pt x="31807" y="11408"/>
                </a:cubicBezTo>
                <a:cubicBezTo>
                  <a:pt x="31801" y="11447"/>
                  <a:pt x="31832" y="11477"/>
                  <a:pt x="31871" y="11470"/>
                </a:cubicBezTo>
                <a:cubicBezTo>
                  <a:pt x="31897" y="11465"/>
                  <a:pt x="31919" y="11434"/>
                  <a:pt x="31962" y="11400"/>
                </a:cubicBezTo>
                <a:cubicBezTo>
                  <a:pt x="31914" y="11374"/>
                  <a:pt x="31886" y="11347"/>
                  <a:pt x="31861" y="11348"/>
                </a:cubicBezTo>
                <a:close/>
                <a:moveTo>
                  <a:pt x="31563" y="11407"/>
                </a:moveTo>
                <a:cubicBezTo>
                  <a:pt x="31555" y="11446"/>
                  <a:pt x="31585" y="11471"/>
                  <a:pt x="31624" y="11472"/>
                </a:cubicBezTo>
                <a:cubicBezTo>
                  <a:pt x="31663" y="11473"/>
                  <a:pt x="31693" y="11447"/>
                  <a:pt x="31688" y="11410"/>
                </a:cubicBezTo>
                <a:cubicBezTo>
                  <a:pt x="31684" y="11383"/>
                  <a:pt x="31656" y="11359"/>
                  <a:pt x="31627" y="11316"/>
                </a:cubicBezTo>
                <a:cubicBezTo>
                  <a:pt x="31596" y="11358"/>
                  <a:pt x="31568" y="11380"/>
                  <a:pt x="31563" y="11407"/>
                </a:cubicBezTo>
                <a:close/>
                <a:moveTo>
                  <a:pt x="31382" y="11348"/>
                </a:moveTo>
                <a:cubicBezTo>
                  <a:pt x="31362" y="11346"/>
                  <a:pt x="31327" y="11376"/>
                  <a:pt x="31319" y="11399"/>
                </a:cubicBezTo>
                <a:cubicBezTo>
                  <a:pt x="31307" y="11436"/>
                  <a:pt x="31334" y="11471"/>
                  <a:pt x="31373" y="11469"/>
                </a:cubicBezTo>
                <a:cubicBezTo>
                  <a:pt x="31400" y="11468"/>
                  <a:pt x="31426" y="11442"/>
                  <a:pt x="31475" y="11415"/>
                </a:cubicBezTo>
                <a:cubicBezTo>
                  <a:pt x="31430" y="11381"/>
                  <a:pt x="31407" y="11350"/>
                  <a:pt x="31382" y="11348"/>
                </a:cubicBezTo>
                <a:close/>
                <a:moveTo>
                  <a:pt x="27380" y="2787"/>
                </a:moveTo>
                <a:cubicBezTo>
                  <a:pt x="27372" y="2826"/>
                  <a:pt x="27402" y="2852"/>
                  <a:pt x="27441" y="2852"/>
                </a:cubicBezTo>
                <a:cubicBezTo>
                  <a:pt x="27481" y="2853"/>
                  <a:pt x="27511" y="2827"/>
                  <a:pt x="27506" y="2789"/>
                </a:cubicBezTo>
                <a:cubicBezTo>
                  <a:pt x="27502" y="2762"/>
                  <a:pt x="27474" y="2738"/>
                  <a:pt x="27444" y="2694"/>
                </a:cubicBezTo>
                <a:cubicBezTo>
                  <a:pt x="27412" y="2737"/>
                  <a:pt x="27385" y="2760"/>
                  <a:pt x="27380" y="2787"/>
                </a:cubicBezTo>
                <a:close/>
                <a:moveTo>
                  <a:pt x="27749" y="2786"/>
                </a:moveTo>
                <a:cubicBezTo>
                  <a:pt x="27755" y="2747"/>
                  <a:pt x="27726" y="2722"/>
                  <a:pt x="27685" y="2723"/>
                </a:cubicBezTo>
                <a:cubicBezTo>
                  <a:pt x="27644" y="2723"/>
                  <a:pt x="27616" y="2750"/>
                  <a:pt x="27622" y="2788"/>
                </a:cubicBezTo>
                <a:cubicBezTo>
                  <a:pt x="27627" y="2815"/>
                  <a:pt x="27656" y="2838"/>
                  <a:pt x="27688" y="2880"/>
                </a:cubicBezTo>
                <a:cubicBezTo>
                  <a:pt x="27717" y="2837"/>
                  <a:pt x="27744" y="2813"/>
                  <a:pt x="27749" y="2786"/>
                </a:cubicBezTo>
                <a:close/>
                <a:moveTo>
                  <a:pt x="27932" y="2725"/>
                </a:moveTo>
                <a:cubicBezTo>
                  <a:pt x="27893" y="2717"/>
                  <a:pt x="27867" y="2744"/>
                  <a:pt x="27866" y="2785"/>
                </a:cubicBezTo>
                <a:cubicBezTo>
                  <a:pt x="27864" y="2826"/>
                  <a:pt x="27890" y="2855"/>
                  <a:pt x="27928" y="2851"/>
                </a:cubicBezTo>
                <a:cubicBezTo>
                  <a:pt x="27955" y="2848"/>
                  <a:pt x="27980" y="2819"/>
                  <a:pt x="28023" y="2790"/>
                </a:cubicBezTo>
                <a:cubicBezTo>
                  <a:pt x="27981" y="2759"/>
                  <a:pt x="27959" y="2730"/>
                  <a:pt x="27932" y="2725"/>
                </a:cubicBezTo>
                <a:close/>
                <a:moveTo>
                  <a:pt x="28172" y="2725"/>
                </a:moveTo>
                <a:cubicBezTo>
                  <a:pt x="28132" y="2719"/>
                  <a:pt x="28108" y="2750"/>
                  <a:pt x="28109" y="2789"/>
                </a:cubicBezTo>
                <a:cubicBezTo>
                  <a:pt x="28110" y="2829"/>
                  <a:pt x="28137" y="2858"/>
                  <a:pt x="28175" y="2851"/>
                </a:cubicBezTo>
                <a:cubicBezTo>
                  <a:pt x="28202" y="2846"/>
                  <a:pt x="28224" y="2816"/>
                  <a:pt x="28268" y="2783"/>
                </a:cubicBezTo>
                <a:cubicBezTo>
                  <a:pt x="28223" y="2755"/>
                  <a:pt x="28199" y="2728"/>
                  <a:pt x="28172" y="2725"/>
                </a:cubicBezTo>
                <a:close/>
                <a:moveTo>
                  <a:pt x="28493" y="2786"/>
                </a:moveTo>
                <a:cubicBezTo>
                  <a:pt x="28499" y="2746"/>
                  <a:pt x="28470" y="2722"/>
                  <a:pt x="28429" y="2722"/>
                </a:cubicBezTo>
                <a:cubicBezTo>
                  <a:pt x="28387" y="2723"/>
                  <a:pt x="28359" y="2750"/>
                  <a:pt x="28365" y="2788"/>
                </a:cubicBezTo>
                <a:cubicBezTo>
                  <a:pt x="28370" y="2815"/>
                  <a:pt x="28400" y="2838"/>
                  <a:pt x="28431" y="2881"/>
                </a:cubicBezTo>
                <a:cubicBezTo>
                  <a:pt x="28461" y="2837"/>
                  <a:pt x="28488" y="2814"/>
                  <a:pt x="28493" y="2786"/>
                </a:cubicBezTo>
                <a:close/>
                <a:moveTo>
                  <a:pt x="28611" y="2792"/>
                </a:moveTo>
                <a:cubicBezTo>
                  <a:pt x="28607" y="2832"/>
                  <a:pt x="28639" y="2855"/>
                  <a:pt x="28678" y="2853"/>
                </a:cubicBezTo>
                <a:cubicBezTo>
                  <a:pt x="28718" y="2850"/>
                  <a:pt x="28747" y="2821"/>
                  <a:pt x="28738" y="2783"/>
                </a:cubicBezTo>
                <a:cubicBezTo>
                  <a:pt x="28732" y="2757"/>
                  <a:pt x="28701" y="2735"/>
                  <a:pt x="28667" y="2694"/>
                </a:cubicBezTo>
                <a:cubicBezTo>
                  <a:pt x="28640" y="2739"/>
                  <a:pt x="28614" y="2764"/>
                  <a:pt x="28611" y="2792"/>
                </a:cubicBezTo>
                <a:close/>
                <a:moveTo>
                  <a:pt x="28853" y="2789"/>
                </a:moveTo>
                <a:cubicBezTo>
                  <a:pt x="28849" y="2828"/>
                  <a:pt x="28879" y="2854"/>
                  <a:pt x="28919" y="2853"/>
                </a:cubicBezTo>
                <a:cubicBezTo>
                  <a:pt x="28959" y="2852"/>
                  <a:pt x="28988" y="2826"/>
                  <a:pt x="28981" y="2786"/>
                </a:cubicBezTo>
                <a:cubicBezTo>
                  <a:pt x="28975" y="2759"/>
                  <a:pt x="28947" y="2736"/>
                  <a:pt x="28915" y="2693"/>
                </a:cubicBezTo>
                <a:cubicBezTo>
                  <a:pt x="28885" y="2738"/>
                  <a:pt x="28857" y="2762"/>
                  <a:pt x="28853" y="2789"/>
                </a:cubicBezTo>
                <a:close/>
                <a:moveTo>
                  <a:pt x="29166" y="2724"/>
                </a:moveTo>
                <a:cubicBezTo>
                  <a:pt x="29126" y="2715"/>
                  <a:pt x="29100" y="2742"/>
                  <a:pt x="29097" y="2783"/>
                </a:cubicBezTo>
                <a:cubicBezTo>
                  <a:pt x="29094" y="2824"/>
                  <a:pt x="29120" y="2855"/>
                  <a:pt x="29158" y="2851"/>
                </a:cubicBezTo>
                <a:cubicBezTo>
                  <a:pt x="29185" y="2849"/>
                  <a:pt x="29210" y="2821"/>
                  <a:pt x="29256" y="2793"/>
                </a:cubicBezTo>
                <a:cubicBezTo>
                  <a:pt x="29215" y="2760"/>
                  <a:pt x="29193" y="2731"/>
                  <a:pt x="29166" y="2724"/>
                </a:cubicBezTo>
                <a:close/>
                <a:moveTo>
                  <a:pt x="12405" y="249"/>
                </a:moveTo>
                <a:cubicBezTo>
                  <a:pt x="12368" y="245"/>
                  <a:pt x="12342" y="274"/>
                  <a:pt x="12344" y="315"/>
                </a:cubicBezTo>
                <a:cubicBezTo>
                  <a:pt x="12346" y="355"/>
                  <a:pt x="12372" y="383"/>
                  <a:pt x="12410" y="375"/>
                </a:cubicBezTo>
                <a:cubicBezTo>
                  <a:pt x="12437" y="369"/>
                  <a:pt x="12459" y="340"/>
                  <a:pt x="12501" y="309"/>
                </a:cubicBezTo>
                <a:cubicBezTo>
                  <a:pt x="12457" y="280"/>
                  <a:pt x="12433" y="252"/>
                  <a:pt x="12405" y="249"/>
                </a:cubicBezTo>
                <a:close/>
                <a:moveTo>
                  <a:pt x="30089" y="11409"/>
                </a:moveTo>
                <a:cubicBezTo>
                  <a:pt x="30088" y="11429"/>
                  <a:pt x="30120" y="11462"/>
                  <a:pt x="30142" y="11469"/>
                </a:cubicBezTo>
                <a:cubicBezTo>
                  <a:pt x="30180" y="11479"/>
                  <a:pt x="30213" y="11452"/>
                  <a:pt x="30210" y="11413"/>
                </a:cubicBezTo>
                <a:cubicBezTo>
                  <a:pt x="30207" y="11386"/>
                  <a:pt x="30181" y="11361"/>
                  <a:pt x="30153" y="11314"/>
                </a:cubicBezTo>
                <a:cubicBezTo>
                  <a:pt x="30120" y="11360"/>
                  <a:pt x="30090" y="11384"/>
                  <a:pt x="30089" y="11409"/>
                </a:cubicBezTo>
                <a:close/>
                <a:moveTo>
                  <a:pt x="12161" y="249"/>
                </a:moveTo>
                <a:cubicBezTo>
                  <a:pt x="12123" y="245"/>
                  <a:pt x="12097" y="276"/>
                  <a:pt x="12099" y="315"/>
                </a:cubicBezTo>
                <a:cubicBezTo>
                  <a:pt x="12101" y="353"/>
                  <a:pt x="12127" y="383"/>
                  <a:pt x="12166" y="374"/>
                </a:cubicBezTo>
                <a:cubicBezTo>
                  <a:pt x="12193" y="369"/>
                  <a:pt x="12214" y="340"/>
                  <a:pt x="12256" y="308"/>
                </a:cubicBezTo>
                <a:cubicBezTo>
                  <a:pt x="12212" y="280"/>
                  <a:pt x="12188" y="253"/>
                  <a:pt x="12161" y="249"/>
                </a:cubicBezTo>
                <a:close/>
                <a:moveTo>
                  <a:pt x="35258" y="15609"/>
                </a:moveTo>
                <a:cubicBezTo>
                  <a:pt x="35257" y="15648"/>
                  <a:pt x="35291" y="15675"/>
                  <a:pt x="35329" y="15662"/>
                </a:cubicBezTo>
                <a:cubicBezTo>
                  <a:pt x="35351" y="15655"/>
                  <a:pt x="35382" y="15620"/>
                  <a:pt x="35379" y="15601"/>
                </a:cubicBezTo>
                <a:cubicBezTo>
                  <a:pt x="35377" y="15575"/>
                  <a:pt x="35346" y="15552"/>
                  <a:pt x="35314" y="15510"/>
                </a:cubicBezTo>
                <a:cubicBezTo>
                  <a:pt x="35287" y="15556"/>
                  <a:pt x="35260" y="15582"/>
                  <a:pt x="35258" y="15609"/>
                </a:cubicBezTo>
                <a:close/>
                <a:moveTo>
                  <a:pt x="31863" y="11102"/>
                </a:moveTo>
                <a:cubicBezTo>
                  <a:pt x="31824" y="11099"/>
                  <a:pt x="31796" y="11133"/>
                  <a:pt x="31807" y="11171"/>
                </a:cubicBezTo>
                <a:cubicBezTo>
                  <a:pt x="31813" y="11194"/>
                  <a:pt x="31848" y="11225"/>
                  <a:pt x="31868" y="11224"/>
                </a:cubicBezTo>
                <a:cubicBezTo>
                  <a:pt x="31894" y="11223"/>
                  <a:pt x="31918" y="11192"/>
                  <a:pt x="31963" y="11160"/>
                </a:cubicBezTo>
                <a:cubicBezTo>
                  <a:pt x="31915" y="11131"/>
                  <a:pt x="31890" y="11104"/>
                  <a:pt x="31863" y="11102"/>
                </a:cubicBezTo>
                <a:close/>
                <a:moveTo>
                  <a:pt x="2366" y="3023"/>
                </a:moveTo>
                <a:cubicBezTo>
                  <a:pt x="2377" y="2988"/>
                  <a:pt x="2336" y="2950"/>
                  <a:pt x="2296" y="2954"/>
                </a:cubicBezTo>
                <a:cubicBezTo>
                  <a:pt x="2256" y="2957"/>
                  <a:pt x="2229" y="2982"/>
                  <a:pt x="2237" y="3021"/>
                </a:cubicBezTo>
                <a:cubicBezTo>
                  <a:pt x="2242" y="3048"/>
                  <a:pt x="2269" y="3071"/>
                  <a:pt x="2298" y="3113"/>
                </a:cubicBezTo>
                <a:cubicBezTo>
                  <a:pt x="2330" y="3072"/>
                  <a:pt x="2357" y="3051"/>
                  <a:pt x="2366" y="3023"/>
                </a:cubicBezTo>
                <a:close/>
                <a:moveTo>
                  <a:pt x="2478" y="3013"/>
                </a:moveTo>
                <a:cubicBezTo>
                  <a:pt x="2466" y="3048"/>
                  <a:pt x="2508" y="3090"/>
                  <a:pt x="2545" y="3087"/>
                </a:cubicBezTo>
                <a:cubicBezTo>
                  <a:pt x="2584" y="3084"/>
                  <a:pt x="2614" y="3060"/>
                  <a:pt x="2608" y="3021"/>
                </a:cubicBezTo>
                <a:cubicBezTo>
                  <a:pt x="2603" y="2994"/>
                  <a:pt x="2578" y="2970"/>
                  <a:pt x="2551" y="2927"/>
                </a:cubicBezTo>
                <a:cubicBezTo>
                  <a:pt x="2516" y="2966"/>
                  <a:pt x="2488" y="2987"/>
                  <a:pt x="2478" y="3013"/>
                </a:cubicBezTo>
                <a:close/>
                <a:moveTo>
                  <a:pt x="2795" y="2956"/>
                </a:moveTo>
                <a:cubicBezTo>
                  <a:pt x="2758" y="2945"/>
                  <a:pt x="2730" y="2970"/>
                  <a:pt x="2723" y="3010"/>
                </a:cubicBezTo>
                <a:cubicBezTo>
                  <a:pt x="2716" y="3049"/>
                  <a:pt x="2749" y="3093"/>
                  <a:pt x="2787" y="3085"/>
                </a:cubicBezTo>
                <a:cubicBezTo>
                  <a:pt x="2815" y="3079"/>
                  <a:pt x="2838" y="3053"/>
                  <a:pt x="2881" y="3025"/>
                </a:cubicBezTo>
                <a:cubicBezTo>
                  <a:pt x="2842" y="2993"/>
                  <a:pt x="2822" y="2964"/>
                  <a:pt x="2795" y="2956"/>
                </a:cubicBezTo>
                <a:close/>
                <a:moveTo>
                  <a:pt x="3043" y="2956"/>
                </a:moveTo>
                <a:cubicBezTo>
                  <a:pt x="3005" y="2949"/>
                  <a:pt x="2981" y="2977"/>
                  <a:pt x="2978" y="3017"/>
                </a:cubicBezTo>
                <a:cubicBezTo>
                  <a:pt x="2976" y="3057"/>
                  <a:pt x="3013" y="3097"/>
                  <a:pt x="3049" y="3085"/>
                </a:cubicBezTo>
                <a:cubicBezTo>
                  <a:pt x="3076" y="3076"/>
                  <a:pt x="3097" y="3048"/>
                  <a:pt x="3137" y="3015"/>
                </a:cubicBezTo>
                <a:cubicBezTo>
                  <a:pt x="3095" y="2987"/>
                  <a:pt x="3071" y="2961"/>
                  <a:pt x="3043" y="2956"/>
                </a:cubicBezTo>
                <a:close/>
                <a:moveTo>
                  <a:pt x="10919" y="248"/>
                </a:moveTo>
                <a:cubicBezTo>
                  <a:pt x="10881" y="243"/>
                  <a:pt x="10855" y="272"/>
                  <a:pt x="10856" y="314"/>
                </a:cubicBezTo>
                <a:cubicBezTo>
                  <a:pt x="10857" y="355"/>
                  <a:pt x="10883" y="383"/>
                  <a:pt x="10922" y="375"/>
                </a:cubicBezTo>
                <a:cubicBezTo>
                  <a:pt x="10950" y="370"/>
                  <a:pt x="10972" y="341"/>
                  <a:pt x="11015" y="310"/>
                </a:cubicBezTo>
                <a:cubicBezTo>
                  <a:pt x="10971" y="280"/>
                  <a:pt x="10947" y="252"/>
                  <a:pt x="10919" y="248"/>
                </a:cubicBezTo>
                <a:close/>
                <a:moveTo>
                  <a:pt x="10678" y="247"/>
                </a:moveTo>
                <a:cubicBezTo>
                  <a:pt x="10642" y="237"/>
                  <a:pt x="10603" y="282"/>
                  <a:pt x="10609" y="319"/>
                </a:cubicBezTo>
                <a:cubicBezTo>
                  <a:pt x="10616" y="357"/>
                  <a:pt x="10642" y="385"/>
                  <a:pt x="10680" y="376"/>
                </a:cubicBezTo>
                <a:cubicBezTo>
                  <a:pt x="10707" y="370"/>
                  <a:pt x="10729" y="342"/>
                  <a:pt x="10769" y="310"/>
                </a:cubicBezTo>
                <a:cubicBezTo>
                  <a:pt x="10727" y="280"/>
                  <a:pt x="10705" y="254"/>
                  <a:pt x="10678" y="247"/>
                </a:cubicBezTo>
                <a:close/>
                <a:moveTo>
                  <a:pt x="10123" y="310"/>
                </a:moveTo>
                <a:cubicBezTo>
                  <a:pt x="10113" y="346"/>
                  <a:pt x="10155" y="383"/>
                  <a:pt x="10195" y="378"/>
                </a:cubicBezTo>
                <a:cubicBezTo>
                  <a:pt x="10234" y="373"/>
                  <a:pt x="10261" y="348"/>
                  <a:pt x="10253" y="309"/>
                </a:cubicBezTo>
                <a:cubicBezTo>
                  <a:pt x="10246" y="282"/>
                  <a:pt x="10219" y="260"/>
                  <a:pt x="10189" y="219"/>
                </a:cubicBezTo>
                <a:cubicBezTo>
                  <a:pt x="10158" y="260"/>
                  <a:pt x="10131" y="282"/>
                  <a:pt x="10123" y="310"/>
                </a:cubicBezTo>
                <a:close/>
                <a:moveTo>
                  <a:pt x="9882" y="311"/>
                </a:moveTo>
                <a:cubicBezTo>
                  <a:pt x="9874" y="350"/>
                  <a:pt x="9902" y="376"/>
                  <a:pt x="9943" y="377"/>
                </a:cubicBezTo>
                <a:cubicBezTo>
                  <a:pt x="9985" y="378"/>
                  <a:pt x="10014" y="352"/>
                  <a:pt x="10009" y="314"/>
                </a:cubicBezTo>
                <a:cubicBezTo>
                  <a:pt x="10006" y="287"/>
                  <a:pt x="9977" y="263"/>
                  <a:pt x="9948" y="218"/>
                </a:cubicBezTo>
                <a:cubicBezTo>
                  <a:pt x="9916" y="261"/>
                  <a:pt x="9888" y="283"/>
                  <a:pt x="9882" y="311"/>
                </a:cubicBezTo>
                <a:close/>
                <a:moveTo>
                  <a:pt x="9688" y="251"/>
                </a:moveTo>
                <a:cubicBezTo>
                  <a:pt x="9669" y="250"/>
                  <a:pt x="9635" y="282"/>
                  <a:pt x="9628" y="305"/>
                </a:cubicBezTo>
                <a:cubicBezTo>
                  <a:pt x="9617" y="344"/>
                  <a:pt x="9645" y="377"/>
                  <a:pt x="9684" y="374"/>
                </a:cubicBezTo>
                <a:cubicBezTo>
                  <a:pt x="9712" y="371"/>
                  <a:pt x="9737" y="344"/>
                  <a:pt x="9783" y="315"/>
                </a:cubicBezTo>
                <a:cubicBezTo>
                  <a:pt x="9739" y="283"/>
                  <a:pt x="9715" y="253"/>
                  <a:pt x="9688" y="251"/>
                </a:cubicBezTo>
                <a:close/>
                <a:moveTo>
                  <a:pt x="9440" y="253"/>
                </a:moveTo>
                <a:cubicBezTo>
                  <a:pt x="9420" y="253"/>
                  <a:pt x="9388" y="287"/>
                  <a:pt x="9384" y="310"/>
                </a:cubicBezTo>
                <a:cubicBezTo>
                  <a:pt x="9376" y="348"/>
                  <a:pt x="9405" y="380"/>
                  <a:pt x="9445" y="374"/>
                </a:cubicBezTo>
                <a:cubicBezTo>
                  <a:pt x="9471" y="369"/>
                  <a:pt x="9494" y="341"/>
                  <a:pt x="9540" y="308"/>
                </a:cubicBezTo>
                <a:cubicBezTo>
                  <a:pt x="9492" y="280"/>
                  <a:pt x="9465" y="252"/>
                  <a:pt x="9440" y="253"/>
                </a:cubicBezTo>
                <a:close/>
                <a:moveTo>
                  <a:pt x="5200" y="1540"/>
                </a:moveTo>
                <a:cubicBezTo>
                  <a:pt x="5192" y="1576"/>
                  <a:pt x="5218" y="1605"/>
                  <a:pt x="5258" y="1607"/>
                </a:cubicBezTo>
                <a:cubicBezTo>
                  <a:pt x="5298" y="1610"/>
                  <a:pt x="5329" y="1587"/>
                  <a:pt x="5325" y="1549"/>
                </a:cubicBezTo>
                <a:cubicBezTo>
                  <a:pt x="5322" y="1521"/>
                  <a:pt x="5296" y="1496"/>
                  <a:pt x="5269" y="1453"/>
                </a:cubicBezTo>
                <a:cubicBezTo>
                  <a:pt x="5236" y="1492"/>
                  <a:pt x="5206" y="1513"/>
                  <a:pt x="5200" y="1540"/>
                </a:cubicBezTo>
                <a:close/>
                <a:moveTo>
                  <a:pt x="3351" y="3025"/>
                </a:moveTo>
                <a:cubicBezTo>
                  <a:pt x="3361" y="2988"/>
                  <a:pt x="3336" y="2961"/>
                  <a:pt x="3297" y="2954"/>
                </a:cubicBezTo>
                <a:cubicBezTo>
                  <a:pt x="3258" y="2948"/>
                  <a:pt x="3214" y="2982"/>
                  <a:pt x="3222" y="3018"/>
                </a:cubicBezTo>
                <a:cubicBezTo>
                  <a:pt x="3229" y="3046"/>
                  <a:pt x="3254" y="3070"/>
                  <a:pt x="3283" y="3112"/>
                </a:cubicBezTo>
                <a:cubicBezTo>
                  <a:pt x="3315" y="3073"/>
                  <a:pt x="3343" y="3052"/>
                  <a:pt x="3351" y="3025"/>
                </a:cubicBezTo>
                <a:close/>
                <a:moveTo>
                  <a:pt x="3534" y="2956"/>
                </a:moveTo>
                <a:cubicBezTo>
                  <a:pt x="3494" y="2948"/>
                  <a:pt x="3468" y="2976"/>
                  <a:pt x="3467" y="3018"/>
                </a:cubicBezTo>
                <a:cubicBezTo>
                  <a:pt x="3465" y="3059"/>
                  <a:pt x="3491" y="3089"/>
                  <a:pt x="3530" y="3084"/>
                </a:cubicBezTo>
                <a:cubicBezTo>
                  <a:pt x="3557" y="3081"/>
                  <a:pt x="3582" y="3052"/>
                  <a:pt x="3626" y="3022"/>
                </a:cubicBezTo>
                <a:cubicBezTo>
                  <a:pt x="3584" y="2991"/>
                  <a:pt x="3561" y="2962"/>
                  <a:pt x="3534" y="2956"/>
                </a:cubicBezTo>
                <a:close/>
                <a:moveTo>
                  <a:pt x="3839" y="3018"/>
                </a:moveTo>
                <a:cubicBezTo>
                  <a:pt x="3845" y="2979"/>
                  <a:pt x="3816" y="2954"/>
                  <a:pt x="3775" y="2954"/>
                </a:cubicBezTo>
                <a:cubicBezTo>
                  <a:pt x="3733" y="2955"/>
                  <a:pt x="3705" y="2982"/>
                  <a:pt x="3711" y="3020"/>
                </a:cubicBezTo>
                <a:cubicBezTo>
                  <a:pt x="3716" y="3048"/>
                  <a:pt x="3745" y="3071"/>
                  <a:pt x="3777" y="3114"/>
                </a:cubicBezTo>
                <a:cubicBezTo>
                  <a:pt x="3807" y="3070"/>
                  <a:pt x="3834" y="3046"/>
                  <a:pt x="3839" y="3018"/>
                </a:cubicBezTo>
                <a:close/>
                <a:moveTo>
                  <a:pt x="4084" y="3021"/>
                </a:moveTo>
                <a:cubicBezTo>
                  <a:pt x="4091" y="2983"/>
                  <a:pt x="4063" y="2956"/>
                  <a:pt x="4022" y="2955"/>
                </a:cubicBezTo>
                <a:cubicBezTo>
                  <a:pt x="3981" y="2953"/>
                  <a:pt x="3951" y="2978"/>
                  <a:pt x="3957" y="3017"/>
                </a:cubicBezTo>
                <a:cubicBezTo>
                  <a:pt x="3961" y="3045"/>
                  <a:pt x="3988" y="3070"/>
                  <a:pt x="4017" y="3114"/>
                </a:cubicBezTo>
                <a:cubicBezTo>
                  <a:pt x="4049" y="3071"/>
                  <a:pt x="4079" y="3048"/>
                  <a:pt x="4084" y="3021"/>
                </a:cubicBezTo>
                <a:close/>
                <a:moveTo>
                  <a:pt x="4271" y="2956"/>
                </a:moveTo>
                <a:cubicBezTo>
                  <a:pt x="4231" y="2952"/>
                  <a:pt x="4208" y="2982"/>
                  <a:pt x="4210" y="3024"/>
                </a:cubicBezTo>
                <a:cubicBezTo>
                  <a:pt x="4213" y="3065"/>
                  <a:pt x="4241" y="3093"/>
                  <a:pt x="4279" y="3084"/>
                </a:cubicBezTo>
                <a:cubicBezTo>
                  <a:pt x="4306" y="3078"/>
                  <a:pt x="4328" y="3047"/>
                  <a:pt x="4369" y="3014"/>
                </a:cubicBezTo>
                <a:cubicBezTo>
                  <a:pt x="4324" y="2986"/>
                  <a:pt x="4299" y="2959"/>
                  <a:pt x="4271" y="2956"/>
                </a:cubicBezTo>
                <a:close/>
                <a:moveTo>
                  <a:pt x="4520" y="2957"/>
                </a:moveTo>
                <a:cubicBezTo>
                  <a:pt x="4481" y="2949"/>
                  <a:pt x="4455" y="2979"/>
                  <a:pt x="4454" y="3018"/>
                </a:cubicBezTo>
                <a:cubicBezTo>
                  <a:pt x="4452" y="3058"/>
                  <a:pt x="4479" y="3088"/>
                  <a:pt x="4517" y="3083"/>
                </a:cubicBezTo>
                <a:cubicBezTo>
                  <a:pt x="4544" y="3080"/>
                  <a:pt x="4568" y="3052"/>
                  <a:pt x="4613" y="3021"/>
                </a:cubicBezTo>
                <a:cubicBezTo>
                  <a:pt x="4570" y="2990"/>
                  <a:pt x="4547" y="2962"/>
                  <a:pt x="4520" y="2957"/>
                </a:cubicBezTo>
                <a:close/>
                <a:moveTo>
                  <a:pt x="4701" y="3025"/>
                </a:moveTo>
                <a:cubicBezTo>
                  <a:pt x="4697" y="3065"/>
                  <a:pt x="4729" y="3088"/>
                  <a:pt x="4768" y="3085"/>
                </a:cubicBezTo>
                <a:cubicBezTo>
                  <a:pt x="4808" y="3082"/>
                  <a:pt x="4836" y="3053"/>
                  <a:pt x="4828" y="3015"/>
                </a:cubicBezTo>
                <a:cubicBezTo>
                  <a:pt x="4822" y="2989"/>
                  <a:pt x="4790" y="2968"/>
                  <a:pt x="4756" y="2926"/>
                </a:cubicBezTo>
                <a:cubicBezTo>
                  <a:pt x="4729" y="2972"/>
                  <a:pt x="4704" y="2997"/>
                  <a:pt x="4701" y="3025"/>
                </a:cubicBezTo>
                <a:close/>
                <a:moveTo>
                  <a:pt x="14690" y="308"/>
                </a:moveTo>
                <a:cubicBezTo>
                  <a:pt x="14694" y="268"/>
                  <a:pt x="14662" y="244"/>
                  <a:pt x="14623" y="247"/>
                </a:cubicBezTo>
                <a:cubicBezTo>
                  <a:pt x="14583" y="249"/>
                  <a:pt x="14555" y="278"/>
                  <a:pt x="14563" y="316"/>
                </a:cubicBezTo>
                <a:cubicBezTo>
                  <a:pt x="14569" y="342"/>
                  <a:pt x="14599" y="364"/>
                  <a:pt x="14634" y="406"/>
                </a:cubicBezTo>
                <a:cubicBezTo>
                  <a:pt x="14661" y="360"/>
                  <a:pt x="14687" y="335"/>
                  <a:pt x="14690" y="308"/>
                </a:cubicBezTo>
                <a:close/>
                <a:moveTo>
                  <a:pt x="14308" y="313"/>
                </a:moveTo>
                <a:cubicBezTo>
                  <a:pt x="14302" y="351"/>
                  <a:pt x="14331" y="378"/>
                  <a:pt x="14372" y="377"/>
                </a:cubicBezTo>
                <a:cubicBezTo>
                  <a:pt x="14413" y="376"/>
                  <a:pt x="14442" y="351"/>
                  <a:pt x="14434" y="312"/>
                </a:cubicBezTo>
                <a:cubicBezTo>
                  <a:pt x="14429" y="284"/>
                  <a:pt x="14401" y="261"/>
                  <a:pt x="14371" y="219"/>
                </a:cubicBezTo>
                <a:cubicBezTo>
                  <a:pt x="14340" y="262"/>
                  <a:pt x="14311" y="286"/>
                  <a:pt x="14308" y="313"/>
                </a:cubicBezTo>
                <a:close/>
                <a:moveTo>
                  <a:pt x="14130" y="248"/>
                </a:moveTo>
                <a:cubicBezTo>
                  <a:pt x="14092" y="241"/>
                  <a:pt x="14065" y="269"/>
                  <a:pt x="14063" y="309"/>
                </a:cubicBezTo>
                <a:cubicBezTo>
                  <a:pt x="14061" y="350"/>
                  <a:pt x="14085" y="380"/>
                  <a:pt x="14125" y="375"/>
                </a:cubicBezTo>
                <a:cubicBezTo>
                  <a:pt x="14153" y="371"/>
                  <a:pt x="14177" y="344"/>
                  <a:pt x="14221" y="316"/>
                </a:cubicBezTo>
                <a:cubicBezTo>
                  <a:pt x="14179" y="284"/>
                  <a:pt x="14157" y="254"/>
                  <a:pt x="14130" y="248"/>
                </a:cubicBezTo>
                <a:close/>
                <a:moveTo>
                  <a:pt x="13819" y="313"/>
                </a:moveTo>
                <a:cubicBezTo>
                  <a:pt x="13813" y="352"/>
                  <a:pt x="13843" y="378"/>
                  <a:pt x="13884" y="377"/>
                </a:cubicBezTo>
                <a:cubicBezTo>
                  <a:pt x="13926" y="377"/>
                  <a:pt x="13954" y="351"/>
                  <a:pt x="13947" y="312"/>
                </a:cubicBezTo>
                <a:cubicBezTo>
                  <a:pt x="13941" y="284"/>
                  <a:pt x="13913" y="261"/>
                  <a:pt x="13883" y="218"/>
                </a:cubicBezTo>
                <a:cubicBezTo>
                  <a:pt x="13852" y="262"/>
                  <a:pt x="13823" y="286"/>
                  <a:pt x="13819" y="313"/>
                </a:cubicBezTo>
                <a:close/>
                <a:moveTo>
                  <a:pt x="13577" y="317"/>
                </a:moveTo>
                <a:cubicBezTo>
                  <a:pt x="13573" y="356"/>
                  <a:pt x="13603" y="379"/>
                  <a:pt x="13644" y="377"/>
                </a:cubicBezTo>
                <a:cubicBezTo>
                  <a:pt x="13685" y="374"/>
                  <a:pt x="13712" y="346"/>
                  <a:pt x="13703" y="309"/>
                </a:cubicBezTo>
                <a:cubicBezTo>
                  <a:pt x="13697" y="282"/>
                  <a:pt x="13667" y="260"/>
                  <a:pt x="13634" y="220"/>
                </a:cubicBezTo>
                <a:cubicBezTo>
                  <a:pt x="13607" y="264"/>
                  <a:pt x="13580" y="289"/>
                  <a:pt x="13577" y="317"/>
                </a:cubicBezTo>
                <a:close/>
                <a:moveTo>
                  <a:pt x="13143" y="249"/>
                </a:moveTo>
                <a:cubicBezTo>
                  <a:pt x="13106" y="241"/>
                  <a:pt x="13077" y="269"/>
                  <a:pt x="13075" y="308"/>
                </a:cubicBezTo>
                <a:cubicBezTo>
                  <a:pt x="13073" y="348"/>
                  <a:pt x="13097" y="379"/>
                  <a:pt x="13136" y="375"/>
                </a:cubicBezTo>
                <a:cubicBezTo>
                  <a:pt x="13163" y="371"/>
                  <a:pt x="13188" y="346"/>
                  <a:pt x="13233" y="318"/>
                </a:cubicBezTo>
                <a:cubicBezTo>
                  <a:pt x="13191" y="285"/>
                  <a:pt x="13170" y="254"/>
                  <a:pt x="13143" y="249"/>
                </a:cubicBezTo>
                <a:close/>
                <a:moveTo>
                  <a:pt x="12834" y="315"/>
                </a:moveTo>
                <a:cubicBezTo>
                  <a:pt x="12828" y="354"/>
                  <a:pt x="12858" y="377"/>
                  <a:pt x="12898" y="376"/>
                </a:cubicBezTo>
                <a:cubicBezTo>
                  <a:pt x="12939" y="375"/>
                  <a:pt x="12966" y="348"/>
                  <a:pt x="12959" y="311"/>
                </a:cubicBezTo>
                <a:cubicBezTo>
                  <a:pt x="12955" y="284"/>
                  <a:pt x="12925" y="262"/>
                  <a:pt x="12894" y="221"/>
                </a:cubicBezTo>
                <a:cubicBezTo>
                  <a:pt x="12865" y="264"/>
                  <a:pt x="12838" y="287"/>
                  <a:pt x="12834" y="315"/>
                </a:cubicBezTo>
                <a:close/>
                <a:moveTo>
                  <a:pt x="12714" y="308"/>
                </a:moveTo>
                <a:cubicBezTo>
                  <a:pt x="12718" y="269"/>
                  <a:pt x="12687" y="246"/>
                  <a:pt x="12648" y="248"/>
                </a:cubicBezTo>
                <a:cubicBezTo>
                  <a:pt x="12609" y="250"/>
                  <a:pt x="12581" y="279"/>
                  <a:pt x="12589" y="316"/>
                </a:cubicBezTo>
                <a:cubicBezTo>
                  <a:pt x="12595" y="342"/>
                  <a:pt x="12625" y="363"/>
                  <a:pt x="12659" y="404"/>
                </a:cubicBezTo>
                <a:cubicBezTo>
                  <a:pt x="12685" y="360"/>
                  <a:pt x="12711" y="335"/>
                  <a:pt x="12714" y="308"/>
                </a:cubicBezTo>
                <a:close/>
                <a:moveTo>
                  <a:pt x="34768" y="2783"/>
                </a:moveTo>
                <a:cubicBezTo>
                  <a:pt x="34758" y="2821"/>
                  <a:pt x="34786" y="2847"/>
                  <a:pt x="34824" y="2854"/>
                </a:cubicBezTo>
                <a:cubicBezTo>
                  <a:pt x="34860" y="2861"/>
                  <a:pt x="34906" y="2823"/>
                  <a:pt x="34897" y="2787"/>
                </a:cubicBezTo>
                <a:cubicBezTo>
                  <a:pt x="34890" y="2760"/>
                  <a:pt x="34864" y="2737"/>
                  <a:pt x="34834" y="2695"/>
                </a:cubicBezTo>
                <a:cubicBezTo>
                  <a:pt x="34803" y="2735"/>
                  <a:pt x="34775" y="2756"/>
                  <a:pt x="34768" y="2783"/>
                </a:cubicBezTo>
                <a:close/>
                <a:moveTo>
                  <a:pt x="35010" y="2786"/>
                </a:moveTo>
                <a:cubicBezTo>
                  <a:pt x="35001" y="2822"/>
                  <a:pt x="35045" y="2861"/>
                  <a:pt x="35082" y="2854"/>
                </a:cubicBezTo>
                <a:cubicBezTo>
                  <a:pt x="35119" y="2847"/>
                  <a:pt x="35148" y="2822"/>
                  <a:pt x="35139" y="2784"/>
                </a:cubicBezTo>
                <a:cubicBezTo>
                  <a:pt x="35132" y="2757"/>
                  <a:pt x="35105" y="2736"/>
                  <a:pt x="35074" y="2695"/>
                </a:cubicBezTo>
                <a:cubicBezTo>
                  <a:pt x="35044" y="2737"/>
                  <a:pt x="35017" y="2759"/>
                  <a:pt x="35010" y="2786"/>
                </a:cubicBezTo>
                <a:close/>
                <a:moveTo>
                  <a:pt x="35331" y="2724"/>
                </a:moveTo>
                <a:cubicBezTo>
                  <a:pt x="35293" y="2716"/>
                  <a:pt x="35269" y="2745"/>
                  <a:pt x="35264" y="2783"/>
                </a:cubicBezTo>
                <a:cubicBezTo>
                  <a:pt x="35259" y="2820"/>
                  <a:pt x="35300" y="2864"/>
                  <a:pt x="35335" y="2853"/>
                </a:cubicBezTo>
                <a:cubicBezTo>
                  <a:pt x="35361" y="2844"/>
                  <a:pt x="35383" y="2817"/>
                  <a:pt x="35423" y="2784"/>
                </a:cubicBezTo>
                <a:cubicBezTo>
                  <a:pt x="35381" y="2755"/>
                  <a:pt x="35358" y="2729"/>
                  <a:pt x="35331" y="2724"/>
                </a:cubicBezTo>
                <a:close/>
                <a:moveTo>
                  <a:pt x="35574" y="2724"/>
                </a:moveTo>
                <a:cubicBezTo>
                  <a:pt x="35535" y="2717"/>
                  <a:pt x="35512" y="2746"/>
                  <a:pt x="35510" y="2786"/>
                </a:cubicBezTo>
                <a:cubicBezTo>
                  <a:pt x="35507" y="2825"/>
                  <a:pt x="35546" y="2865"/>
                  <a:pt x="35581" y="2852"/>
                </a:cubicBezTo>
                <a:cubicBezTo>
                  <a:pt x="35608" y="2842"/>
                  <a:pt x="35629" y="2814"/>
                  <a:pt x="35667" y="2781"/>
                </a:cubicBezTo>
                <a:cubicBezTo>
                  <a:pt x="35625" y="2754"/>
                  <a:pt x="35601" y="2728"/>
                  <a:pt x="35574" y="2724"/>
                </a:cubicBezTo>
                <a:close/>
                <a:moveTo>
                  <a:pt x="35882" y="2792"/>
                </a:moveTo>
                <a:cubicBezTo>
                  <a:pt x="35892" y="2754"/>
                  <a:pt x="35866" y="2728"/>
                  <a:pt x="35827" y="2722"/>
                </a:cubicBezTo>
                <a:cubicBezTo>
                  <a:pt x="35788" y="2716"/>
                  <a:pt x="35745" y="2751"/>
                  <a:pt x="35754" y="2787"/>
                </a:cubicBezTo>
                <a:cubicBezTo>
                  <a:pt x="35760" y="2815"/>
                  <a:pt x="35787" y="2838"/>
                  <a:pt x="35816" y="2880"/>
                </a:cubicBezTo>
                <a:cubicBezTo>
                  <a:pt x="35847" y="2840"/>
                  <a:pt x="35875" y="2819"/>
                  <a:pt x="35882" y="2792"/>
                </a:cubicBezTo>
                <a:close/>
                <a:moveTo>
                  <a:pt x="36000" y="2784"/>
                </a:moveTo>
                <a:cubicBezTo>
                  <a:pt x="35990" y="2822"/>
                  <a:pt x="36019" y="2847"/>
                  <a:pt x="36056" y="2854"/>
                </a:cubicBezTo>
                <a:cubicBezTo>
                  <a:pt x="36093" y="2861"/>
                  <a:pt x="36138" y="2822"/>
                  <a:pt x="36128" y="2787"/>
                </a:cubicBezTo>
                <a:cubicBezTo>
                  <a:pt x="36121" y="2759"/>
                  <a:pt x="36095" y="2737"/>
                  <a:pt x="36065" y="2695"/>
                </a:cubicBezTo>
                <a:cubicBezTo>
                  <a:pt x="36034" y="2735"/>
                  <a:pt x="36006" y="2757"/>
                  <a:pt x="36000" y="2784"/>
                </a:cubicBezTo>
                <a:close/>
                <a:moveTo>
                  <a:pt x="36241" y="2781"/>
                </a:moveTo>
                <a:cubicBezTo>
                  <a:pt x="36229" y="2815"/>
                  <a:pt x="36271" y="2857"/>
                  <a:pt x="36308" y="2854"/>
                </a:cubicBezTo>
                <a:cubicBezTo>
                  <a:pt x="36347" y="2851"/>
                  <a:pt x="36376" y="2828"/>
                  <a:pt x="36370" y="2789"/>
                </a:cubicBezTo>
                <a:cubicBezTo>
                  <a:pt x="36366" y="2762"/>
                  <a:pt x="36341" y="2738"/>
                  <a:pt x="36314" y="2695"/>
                </a:cubicBezTo>
                <a:cubicBezTo>
                  <a:pt x="36279" y="2734"/>
                  <a:pt x="36251" y="2754"/>
                  <a:pt x="36241" y="2781"/>
                </a:cubicBezTo>
                <a:close/>
                <a:moveTo>
                  <a:pt x="36566" y="2724"/>
                </a:moveTo>
                <a:cubicBezTo>
                  <a:pt x="36528" y="2714"/>
                  <a:pt x="36503" y="2742"/>
                  <a:pt x="36496" y="2780"/>
                </a:cubicBezTo>
                <a:cubicBezTo>
                  <a:pt x="36489" y="2816"/>
                  <a:pt x="36527" y="2861"/>
                  <a:pt x="36563" y="2852"/>
                </a:cubicBezTo>
                <a:cubicBezTo>
                  <a:pt x="36590" y="2846"/>
                  <a:pt x="36612" y="2820"/>
                  <a:pt x="36655" y="2790"/>
                </a:cubicBezTo>
                <a:cubicBezTo>
                  <a:pt x="36614" y="2758"/>
                  <a:pt x="36593" y="2730"/>
                  <a:pt x="36566" y="2724"/>
                </a:cubicBezTo>
                <a:close/>
                <a:moveTo>
                  <a:pt x="36743" y="2784"/>
                </a:moveTo>
                <a:cubicBezTo>
                  <a:pt x="36734" y="2822"/>
                  <a:pt x="36762" y="2847"/>
                  <a:pt x="36800" y="2854"/>
                </a:cubicBezTo>
                <a:cubicBezTo>
                  <a:pt x="36836" y="2861"/>
                  <a:pt x="36881" y="2822"/>
                  <a:pt x="36872" y="2787"/>
                </a:cubicBezTo>
                <a:cubicBezTo>
                  <a:pt x="36865" y="2759"/>
                  <a:pt x="36838" y="2737"/>
                  <a:pt x="36808" y="2695"/>
                </a:cubicBezTo>
                <a:cubicBezTo>
                  <a:pt x="36777" y="2735"/>
                  <a:pt x="36750" y="2757"/>
                  <a:pt x="36743" y="2784"/>
                </a:cubicBezTo>
                <a:close/>
                <a:moveTo>
                  <a:pt x="36985" y="2786"/>
                </a:moveTo>
                <a:cubicBezTo>
                  <a:pt x="36976" y="2822"/>
                  <a:pt x="37021" y="2861"/>
                  <a:pt x="37057" y="2854"/>
                </a:cubicBezTo>
                <a:cubicBezTo>
                  <a:pt x="37095" y="2847"/>
                  <a:pt x="37123" y="2822"/>
                  <a:pt x="37114" y="2784"/>
                </a:cubicBezTo>
                <a:cubicBezTo>
                  <a:pt x="37108" y="2757"/>
                  <a:pt x="37080" y="2736"/>
                  <a:pt x="37049" y="2695"/>
                </a:cubicBezTo>
                <a:cubicBezTo>
                  <a:pt x="37018" y="2737"/>
                  <a:pt x="36992" y="2759"/>
                  <a:pt x="36985" y="2786"/>
                </a:cubicBezTo>
                <a:close/>
                <a:moveTo>
                  <a:pt x="37231" y="2787"/>
                </a:moveTo>
                <a:cubicBezTo>
                  <a:pt x="37223" y="2825"/>
                  <a:pt x="37253" y="2849"/>
                  <a:pt x="37291" y="2854"/>
                </a:cubicBezTo>
                <a:cubicBezTo>
                  <a:pt x="37328" y="2859"/>
                  <a:pt x="37371" y="2818"/>
                  <a:pt x="37360" y="2783"/>
                </a:cubicBezTo>
                <a:cubicBezTo>
                  <a:pt x="37351" y="2756"/>
                  <a:pt x="37324" y="2735"/>
                  <a:pt x="37291" y="2695"/>
                </a:cubicBezTo>
                <a:cubicBezTo>
                  <a:pt x="37263" y="2737"/>
                  <a:pt x="37236" y="2760"/>
                  <a:pt x="37231" y="2787"/>
                </a:cubicBezTo>
                <a:close/>
                <a:moveTo>
                  <a:pt x="37535" y="2852"/>
                </a:moveTo>
                <a:cubicBezTo>
                  <a:pt x="37570" y="2864"/>
                  <a:pt x="37608" y="2822"/>
                  <a:pt x="37604" y="2783"/>
                </a:cubicBezTo>
                <a:cubicBezTo>
                  <a:pt x="37600" y="2743"/>
                  <a:pt x="37575" y="2716"/>
                  <a:pt x="37537" y="2724"/>
                </a:cubicBezTo>
                <a:cubicBezTo>
                  <a:pt x="37510" y="2729"/>
                  <a:pt x="37487" y="2756"/>
                  <a:pt x="37446" y="2785"/>
                </a:cubicBezTo>
                <a:cubicBezTo>
                  <a:pt x="37486" y="2816"/>
                  <a:pt x="37507" y="2844"/>
                  <a:pt x="37535" y="2852"/>
                </a:cubicBezTo>
                <a:close/>
                <a:moveTo>
                  <a:pt x="37729" y="2786"/>
                </a:moveTo>
                <a:cubicBezTo>
                  <a:pt x="37719" y="2822"/>
                  <a:pt x="37764" y="2861"/>
                  <a:pt x="37801" y="2854"/>
                </a:cubicBezTo>
                <a:cubicBezTo>
                  <a:pt x="37838" y="2847"/>
                  <a:pt x="37867" y="2822"/>
                  <a:pt x="37858" y="2784"/>
                </a:cubicBezTo>
                <a:cubicBezTo>
                  <a:pt x="37851" y="2757"/>
                  <a:pt x="37823" y="2736"/>
                  <a:pt x="37792" y="2695"/>
                </a:cubicBezTo>
                <a:cubicBezTo>
                  <a:pt x="37762" y="2737"/>
                  <a:pt x="37736" y="2759"/>
                  <a:pt x="37729" y="2786"/>
                </a:cubicBezTo>
                <a:close/>
                <a:moveTo>
                  <a:pt x="38104" y="2785"/>
                </a:moveTo>
                <a:cubicBezTo>
                  <a:pt x="38111" y="2749"/>
                  <a:pt x="38068" y="2715"/>
                  <a:pt x="38029" y="2722"/>
                </a:cubicBezTo>
                <a:cubicBezTo>
                  <a:pt x="37989" y="2729"/>
                  <a:pt x="37964" y="2757"/>
                  <a:pt x="37975" y="2794"/>
                </a:cubicBezTo>
                <a:cubicBezTo>
                  <a:pt x="37983" y="2820"/>
                  <a:pt x="38011" y="2841"/>
                  <a:pt x="38044" y="2880"/>
                </a:cubicBezTo>
                <a:cubicBezTo>
                  <a:pt x="38072" y="2837"/>
                  <a:pt x="38098" y="2813"/>
                  <a:pt x="38104" y="2785"/>
                </a:cubicBezTo>
                <a:close/>
                <a:moveTo>
                  <a:pt x="38277" y="2724"/>
                </a:moveTo>
                <a:cubicBezTo>
                  <a:pt x="38237" y="2720"/>
                  <a:pt x="38213" y="2752"/>
                  <a:pt x="38216" y="2792"/>
                </a:cubicBezTo>
                <a:cubicBezTo>
                  <a:pt x="38219" y="2832"/>
                  <a:pt x="38248" y="2860"/>
                  <a:pt x="38286" y="2852"/>
                </a:cubicBezTo>
                <a:cubicBezTo>
                  <a:pt x="38313" y="2846"/>
                  <a:pt x="38334" y="2814"/>
                  <a:pt x="38376" y="2779"/>
                </a:cubicBezTo>
                <a:cubicBezTo>
                  <a:pt x="38330" y="2753"/>
                  <a:pt x="38304" y="2727"/>
                  <a:pt x="38277" y="2724"/>
                </a:cubicBezTo>
                <a:close/>
                <a:moveTo>
                  <a:pt x="33094" y="14799"/>
                </a:moveTo>
                <a:cubicBezTo>
                  <a:pt x="33074" y="14799"/>
                  <a:pt x="33043" y="14834"/>
                  <a:pt x="33039" y="14857"/>
                </a:cubicBezTo>
                <a:cubicBezTo>
                  <a:pt x="33032" y="14895"/>
                  <a:pt x="33061" y="14927"/>
                  <a:pt x="33101" y="14919"/>
                </a:cubicBezTo>
                <a:cubicBezTo>
                  <a:pt x="33127" y="14915"/>
                  <a:pt x="33149" y="14886"/>
                  <a:pt x="33194" y="14853"/>
                </a:cubicBezTo>
                <a:cubicBezTo>
                  <a:pt x="33146" y="14825"/>
                  <a:pt x="33119" y="14797"/>
                  <a:pt x="33094" y="14799"/>
                </a:cubicBezTo>
                <a:close/>
                <a:moveTo>
                  <a:pt x="32916" y="14854"/>
                </a:moveTo>
                <a:cubicBezTo>
                  <a:pt x="32916" y="14834"/>
                  <a:pt x="32883" y="14802"/>
                  <a:pt x="32860" y="14797"/>
                </a:cubicBezTo>
                <a:cubicBezTo>
                  <a:pt x="32822" y="14789"/>
                  <a:pt x="32789" y="14818"/>
                  <a:pt x="32795" y="14857"/>
                </a:cubicBezTo>
                <a:cubicBezTo>
                  <a:pt x="32799" y="14884"/>
                  <a:pt x="32827" y="14907"/>
                  <a:pt x="32859" y="14952"/>
                </a:cubicBezTo>
                <a:cubicBezTo>
                  <a:pt x="32888" y="14905"/>
                  <a:pt x="32917" y="14879"/>
                  <a:pt x="32916" y="14854"/>
                </a:cubicBezTo>
                <a:close/>
                <a:moveTo>
                  <a:pt x="32605" y="14797"/>
                </a:moveTo>
                <a:cubicBezTo>
                  <a:pt x="32566" y="14796"/>
                  <a:pt x="32539" y="14830"/>
                  <a:pt x="32551" y="14868"/>
                </a:cubicBezTo>
                <a:cubicBezTo>
                  <a:pt x="32559" y="14890"/>
                  <a:pt x="32594" y="14920"/>
                  <a:pt x="32614" y="14918"/>
                </a:cubicBezTo>
                <a:cubicBezTo>
                  <a:pt x="32639" y="14916"/>
                  <a:pt x="32662" y="14885"/>
                  <a:pt x="32706" y="14851"/>
                </a:cubicBezTo>
                <a:cubicBezTo>
                  <a:pt x="32658" y="14824"/>
                  <a:pt x="32631" y="14798"/>
                  <a:pt x="32605" y="14797"/>
                </a:cubicBezTo>
                <a:close/>
                <a:moveTo>
                  <a:pt x="32428" y="14852"/>
                </a:moveTo>
                <a:cubicBezTo>
                  <a:pt x="32427" y="14832"/>
                  <a:pt x="32393" y="14801"/>
                  <a:pt x="32370" y="14797"/>
                </a:cubicBezTo>
                <a:cubicBezTo>
                  <a:pt x="32332" y="14790"/>
                  <a:pt x="32300" y="14819"/>
                  <a:pt x="32307" y="14859"/>
                </a:cubicBezTo>
                <a:cubicBezTo>
                  <a:pt x="32312" y="14885"/>
                  <a:pt x="32341" y="14908"/>
                  <a:pt x="32374" y="14952"/>
                </a:cubicBezTo>
                <a:cubicBezTo>
                  <a:pt x="32402" y="14904"/>
                  <a:pt x="32429" y="14877"/>
                  <a:pt x="32428" y="14852"/>
                </a:cubicBezTo>
                <a:close/>
                <a:moveTo>
                  <a:pt x="32118" y="14799"/>
                </a:moveTo>
                <a:cubicBezTo>
                  <a:pt x="32098" y="14799"/>
                  <a:pt x="32067" y="14833"/>
                  <a:pt x="32063" y="14856"/>
                </a:cubicBezTo>
                <a:cubicBezTo>
                  <a:pt x="32056" y="14894"/>
                  <a:pt x="32085" y="14926"/>
                  <a:pt x="32124" y="14919"/>
                </a:cubicBezTo>
                <a:cubicBezTo>
                  <a:pt x="32151" y="14915"/>
                  <a:pt x="32173" y="14886"/>
                  <a:pt x="32218" y="14853"/>
                </a:cubicBezTo>
                <a:cubicBezTo>
                  <a:pt x="32170" y="14825"/>
                  <a:pt x="32144" y="14798"/>
                  <a:pt x="32118" y="14799"/>
                </a:cubicBezTo>
                <a:close/>
                <a:moveTo>
                  <a:pt x="31809" y="14858"/>
                </a:moveTo>
                <a:cubicBezTo>
                  <a:pt x="31806" y="14877"/>
                  <a:pt x="31837" y="14912"/>
                  <a:pt x="31860" y="14919"/>
                </a:cubicBezTo>
                <a:cubicBezTo>
                  <a:pt x="31898" y="14931"/>
                  <a:pt x="31932" y="14904"/>
                  <a:pt x="31930" y="14866"/>
                </a:cubicBezTo>
                <a:cubicBezTo>
                  <a:pt x="31928" y="14838"/>
                  <a:pt x="31901" y="14812"/>
                  <a:pt x="31874" y="14766"/>
                </a:cubicBezTo>
                <a:cubicBezTo>
                  <a:pt x="31842" y="14808"/>
                  <a:pt x="31811" y="14832"/>
                  <a:pt x="31809" y="14858"/>
                </a:cubicBezTo>
                <a:close/>
                <a:moveTo>
                  <a:pt x="25460" y="1982"/>
                </a:moveTo>
                <a:cubicBezTo>
                  <a:pt x="25421" y="1980"/>
                  <a:pt x="25394" y="2015"/>
                  <a:pt x="25406" y="2053"/>
                </a:cubicBezTo>
                <a:cubicBezTo>
                  <a:pt x="25414" y="2076"/>
                  <a:pt x="25449" y="2106"/>
                  <a:pt x="25468" y="2104"/>
                </a:cubicBezTo>
                <a:cubicBezTo>
                  <a:pt x="25494" y="2101"/>
                  <a:pt x="25517" y="2070"/>
                  <a:pt x="25560" y="2038"/>
                </a:cubicBezTo>
                <a:cubicBezTo>
                  <a:pt x="25513" y="2011"/>
                  <a:pt x="25487" y="1984"/>
                  <a:pt x="25460" y="1982"/>
                </a:cubicBezTo>
                <a:close/>
                <a:moveTo>
                  <a:pt x="25771" y="2036"/>
                </a:moveTo>
                <a:cubicBezTo>
                  <a:pt x="25773" y="1996"/>
                  <a:pt x="25736" y="1974"/>
                  <a:pt x="25701" y="1985"/>
                </a:cubicBezTo>
                <a:cubicBezTo>
                  <a:pt x="25679" y="1992"/>
                  <a:pt x="25649" y="2027"/>
                  <a:pt x="25651" y="2046"/>
                </a:cubicBezTo>
                <a:cubicBezTo>
                  <a:pt x="25655" y="2072"/>
                  <a:pt x="25686" y="2093"/>
                  <a:pt x="25718" y="2134"/>
                </a:cubicBezTo>
                <a:cubicBezTo>
                  <a:pt x="25744" y="2088"/>
                  <a:pt x="25770" y="2063"/>
                  <a:pt x="25771" y="2036"/>
                </a:cubicBezTo>
                <a:close/>
                <a:moveTo>
                  <a:pt x="31685" y="14854"/>
                </a:moveTo>
                <a:cubicBezTo>
                  <a:pt x="31684" y="14834"/>
                  <a:pt x="31651" y="14802"/>
                  <a:pt x="31628" y="14797"/>
                </a:cubicBezTo>
                <a:cubicBezTo>
                  <a:pt x="31590" y="14789"/>
                  <a:pt x="31558" y="14817"/>
                  <a:pt x="31564" y="14857"/>
                </a:cubicBezTo>
                <a:cubicBezTo>
                  <a:pt x="31568" y="14884"/>
                  <a:pt x="31596" y="14907"/>
                  <a:pt x="31627" y="14952"/>
                </a:cubicBezTo>
                <a:cubicBezTo>
                  <a:pt x="31657" y="14905"/>
                  <a:pt x="31685" y="14879"/>
                  <a:pt x="31685" y="14854"/>
                </a:cubicBezTo>
                <a:close/>
                <a:moveTo>
                  <a:pt x="26391" y="2042"/>
                </a:moveTo>
                <a:cubicBezTo>
                  <a:pt x="26384" y="2079"/>
                  <a:pt x="26413" y="2107"/>
                  <a:pt x="26452" y="2108"/>
                </a:cubicBezTo>
                <a:cubicBezTo>
                  <a:pt x="26491" y="2109"/>
                  <a:pt x="26522" y="2086"/>
                  <a:pt x="26516" y="2047"/>
                </a:cubicBezTo>
                <a:cubicBezTo>
                  <a:pt x="26513" y="2020"/>
                  <a:pt x="26487" y="1996"/>
                  <a:pt x="26459" y="1951"/>
                </a:cubicBezTo>
                <a:cubicBezTo>
                  <a:pt x="26426" y="1993"/>
                  <a:pt x="26397" y="2015"/>
                  <a:pt x="26391" y="2042"/>
                </a:cubicBezTo>
                <a:close/>
                <a:moveTo>
                  <a:pt x="27507" y="2042"/>
                </a:moveTo>
                <a:cubicBezTo>
                  <a:pt x="27511" y="2004"/>
                  <a:pt x="27482" y="1978"/>
                  <a:pt x="27441" y="1979"/>
                </a:cubicBezTo>
                <a:cubicBezTo>
                  <a:pt x="27400" y="1980"/>
                  <a:pt x="27371" y="2006"/>
                  <a:pt x="27379" y="2045"/>
                </a:cubicBezTo>
                <a:cubicBezTo>
                  <a:pt x="27385" y="2072"/>
                  <a:pt x="27413" y="2095"/>
                  <a:pt x="27444" y="2138"/>
                </a:cubicBezTo>
                <a:cubicBezTo>
                  <a:pt x="27474" y="2093"/>
                  <a:pt x="27503" y="2069"/>
                  <a:pt x="27507" y="2042"/>
                </a:cubicBezTo>
                <a:close/>
                <a:moveTo>
                  <a:pt x="27690" y="1980"/>
                </a:moveTo>
                <a:cubicBezTo>
                  <a:pt x="27650" y="1971"/>
                  <a:pt x="27623" y="2000"/>
                  <a:pt x="27620" y="2040"/>
                </a:cubicBezTo>
                <a:cubicBezTo>
                  <a:pt x="27617" y="2079"/>
                  <a:pt x="27643" y="2111"/>
                  <a:pt x="27681" y="2108"/>
                </a:cubicBezTo>
                <a:cubicBezTo>
                  <a:pt x="27709" y="2105"/>
                  <a:pt x="27734" y="2078"/>
                  <a:pt x="27780" y="2050"/>
                </a:cubicBezTo>
                <a:cubicBezTo>
                  <a:pt x="27738" y="2016"/>
                  <a:pt x="27716" y="1987"/>
                  <a:pt x="27690" y="1980"/>
                </a:cubicBezTo>
                <a:close/>
                <a:moveTo>
                  <a:pt x="27994" y="2045"/>
                </a:moveTo>
                <a:cubicBezTo>
                  <a:pt x="28002" y="2007"/>
                  <a:pt x="27973" y="1980"/>
                  <a:pt x="27932" y="1979"/>
                </a:cubicBezTo>
                <a:cubicBezTo>
                  <a:pt x="27891" y="1978"/>
                  <a:pt x="27861" y="2002"/>
                  <a:pt x="27867" y="2041"/>
                </a:cubicBezTo>
                <a:cubicBezTo>
                  <a:pt x="27871" y="2069"/>
                  <a:pt x="27898" y="2093"/>
                  <a:pt x="27927" y="2138"/>
                </a:cubicBezTo>
                <a:cubicBezTo>
                  <a:pt x="27960" y="2095"/>
                  <a:pt x="27989" y="2072"/>
                  <a:pt x="27994" y="2045"/>
                </a:cubicBezTo>
                <a:close/>
                <a:moveTo>
                  <a:pt x="28178" y="1980"/>
                </a:moveTo>
                <a:cubicBezTo>
                  <a:pt x="28139" y="1971"/>
                  <a:pt x="28114" y="1999"/>
                  <a:pt x="28107" y="2037"/>
                </a:cubicBezTo>
                <a:cubicBezTo>
                  <a:pt x="28100" y="2073"/>
                  <a:pt x="28139" y="2118"/>
                  <a:pt x="28175" y="2109"/>
                </a:cubicBezTo>
                <a:cubicBezTo>
                  <a:pt x="28202" y="2102"/>
                  <a:pt x="28224" y="2076"/>
                  <a:pt x="28266" y="2045"/>
                </a:cubicBezTo>
                <a:cubicBezTo>
                  <a:pt x="28226" y="2014"/>
                  <a:pt x="28204" y="1986"/>
                  <a:pt x="28178" y="1980"/>
                </a:cubicBezTo>
                <a:close/>
                <a:moveTo>
                  <a:pt x="28364" y="2043"/>
                </a:moveTo>
                <a:cubicBezTo>
                  <a:pt x="28355" y="2078"/>
                  <a:pt x="28400" y="2117"/>
                  <a:pt x="28436" y="2111"/>
                </a:cubicBezTo>
                <a:cubicBezTo>
                  <a:pt x="28474" y="2104"/>
                  <a:pt x="28502" y="2078"/>
                  <a:pt x="28493" y="2040"/>
                </a:cubicBezTo>
                <a:cubicBezTo>
                  <a:pt x="28487" y="2013"/>
                  <a:pt x="28459" y="1992"/>
                  <a:pt x="28428" y="1952"/>
                </a:cubicBezTo>
                <a:cubicBezTo>
                  <a:pt x="28398" y="1993"/>
                  <a:pt x="28371" y="2016"/>
                  <a:pt x="28364" y="2043"/>
                </a:cubicBezTo>
                <a:close/>
                <a:moveTo>
                  <a:pt x="28739" y="2042"/>
                </a:moveTo>
                <a:cubicBezTo>
                  <a:pt x="28747" y="2005"/>
                  <a:pt x="28703" y="1972"/>
                  <a:pt x="28664" y="1979"/>
                </a:cubicBezTo>
                <a:cubicBezTo>
                  <a:pt x="28625" y="1985"/>
                  <a:pt x="28600" y="2013"/>
                  <a:pt x="28611" y="2050"/>
                </a:cubicBezTo>
                <a:cubicBezTo>
                  <a:pt x="28618" y="2077"/>
                  <a:pt x="28647" y="2097"/>
                  <a:pt x="28679" y="2136"/>
                </a:cubicBezTo>
                <a:cubicBezTo>
                  <a:pt x="28708" y="2093"/>
                  <a:pt x="28733" y="2070"/>
                  <a:pt x="28739" y="2042"/>
                </a:cubicBezTo>
                <a:close/>
                <a:moveTo>
                  <a:pt x="28923" y="1980"/>
                </a:moveTo>
                <a:cubicBezTo>
                  <a:pt x="28885" y="1970"/>
                  <a:pt x="28859" y="1997"/>
                  <a:pt x="28851" y="2035"/>
                </a:cubicBezTo>
                <a:cubicBezTo>
                  <a:pt x="28843" y="2071"/>
                  <a:pt x="28880" y="2117"/>
                  <a:pt x="28916" y="2109"/>
                </a:cubicBezTo>
                <a:cubicBezTo>
                  <a:pt x="28944" y="2103"/>
                  <a:pt x="28967" y="2077"/>
                  <a:pt x="29010" y="2048"/>
                </a:cubicBezTo>
                <a:cubicBezTo>
                  <a:pt x="28970" y="2016"/>
                  <a:pt x="28949" y="1987"/>
                  <a:pt x="28923" y="1980"/>
                </a:cubicBezTo>
                <a:close/>
                <a:moveTo>
                  <a:pt x="29159" y="1980"/>
                </a:moveTo>
                <a:cubicBezTo>
                  <a:pt x="29120" y="1975"/>
                  <a:pt x="29097" y="2003"/>
                  <a:pt x="29096" y="2044"/>
                </a:cubicBezTo>
                <a:cubicBezTo>
                  <a:pt x="29095" y="2083"/>
                  <a:pt x="29135" y="2122"/>
                  <a:pt x="29169" y="2109"/>
                </a:cubicBezTo>
                <a:cubicBezTo>
                  <a:pt x="29196" y="2098"/>
                  <a:pt x="29216" y="2070"/>
                  <a:pt x="29254" y="2036"/>
                </a:cubicBezTo>
                <a:cubicBezTo>
                  <a:pt x="29211" y="2010"/>
                  <a:pt x="29187" y="1984"/>
                  <a:pt x="29159" y="1980"/>
                </a:cubicBezTo>
                <a:close/>
                <a:moveTo>
                  <a:pt x="29340" y="2037"/>
                </a:moveTo>
                <a:cubicBezTo>
                  <a:pt x="29327" y="2071"/>
                  <a:pt x="29369" y="2113"/>
                  <a:pt x="29407" y="2111"/>
                </a:cubicBezTo>
                <a:cubicBezTo>
                  <a:pt x="29446" y="2108"/>
                  <a:pt x="29475" y="2084"/>
                  <a:pt x="29469" y="2046"/>
                </a:cubicBezTo>
                <a:cubicBezTo>
                  <a:pt x="29465" y="2018"/>
                  <a:pt x="29439" y="1994"/>
                  <a:pt x="29412" y="1952"/>
                </a:cubicBezTo>
                <a:cubicBezTo>
                  <a:pt x="29378" y="1991"/>
                  <a:pt x="29350" y="2011"/>
                  <a:pt x="29340" y="2037"/>
                </a:cubicBezTo>
                <a:close/>
                <a:moveTo>
                  <a:pt x="29596" y="2037"/>
                </a:moveTo>
                <a:cubicBezTo>
                  <a:pt x="29583" y="2071"/>
                  <a:pt x="29625" y="2113"/>
                  <a:pt x="29662" y="2111"/>
                </a:cubicBezTo>
                <a:cubicBezTo>
                  <a:pt x="29701" y="2108"/>
                  <a:pt x="29731" y="2084"/>
                  <a:pt x="29725" y="2046"/>
                </a:cubicBezTo>
                <a:cubicBezTo>
                  <a:pt x="29720" y="2018"/>
                  <a:pt x="29695" y="1994"/>
                  <a:pt x="29668" y="1952"/>
                </a:cubicBezTo>
                <a:cubicBezTo>
                  <a:pt x="29634" y="1991"/>
                  <a:pt x="29605" y="2011"/>
                  <a:pt x="29596" y="2037"/>
                </a:cubicBezTo>
                <a:close/>
                <a:moveTo>
                  <a:pt x="29842" y="2043"/>
                </a:moveTo>
                <a:cubicBezTo>
                  <a:pt x="29834" y="2082"/>
                  <a:pt x="29863" y="2106"/>
                  <a:pt x="29902" y="2111"/>
                </a:cubicBezTo>
                <a:cubicBezTo>
                  <a:pt x="29939" y="2116"/>
                  <a:pt x="29982" y="2075"/>
                  <a:pt x="29971" y="2040"/>
                </a:cubicBezTo>
                <a:cubicBezTo>
                  <a:pt x="29963" y="2013"/>
                  <a:pt x="29935" y="1992"/>
                  <a:pt x="29902" y="1951"/>
                </a:cubicBezTo>
                <a:cubicBezTo>
                  <a:pt x="29873" y="1993"/>
                  <a:pt x="29847" y="2016"/>
                  <a:pt x="29842" y="2043"/>
                </a:cubicBezTo>
                <a:close/>
                <a:moveTo>
                  <a:pt x="30156" y="1980"/>
                </a:moveTo>
                <a:cubicBezTo>
                  <a:pt x="30119" y="1969"/>
                  <a:pt x="30091" y="1995"/>
                  <a:pt x="30082" y="2034"/>
                </a:cubicBezTo>
                <a:cubicBezTo>
                  <a:pt x="30074" y="2071"/>
                  <a:pt x="30110" y="2117"/>
                  <a:pt x="30147" y="2109"/>
                </a:cubicBezTo>
                <a:cubicBezTo>
                  <a:pt x="30174" y="2104"/>
                  <a:pt x="30198" y="2078"/>
                  <a:pt x="30242" y="2050"/>
                </a:cubicBezTo>
                <a:cubicBezTo>
                  <a:pt x="30202" y="2017"/>
                  <a:pt x="30182" y="1987"/>
                  <a:pt x="30156" y="1980"/>
                </a:cubicBezTo>
                <a:close/>
                <a:moveTo>
                  <a:pt x="30395" y="1980"/>
                </a:moveTo>
                <a:cubicBezTo>
                  <a:pt x="30356" y="1972"/>
                  <a:pt x="30331" y="1999"/>
                  <a:pt x="30327" y="2039"/>
                </a:cubicBezTo>
                <a:cubicBezTo>
                  <a:pt x="30323" y="2079"/>
                  <a:pt x="30361" y="2120"/>
                  <a:pt x="30397" y="2109"/>
                </a:cubicBezTo>
                <a:cubicBezTo>
                  <a:pt x="30424" y="2101"/>
                  <a:pt x="30446" y="2073"/>
                  <a:pt x="30487" y="2042"/>
                </a:cubicBezTo>
                <a:cubicBezTo>
                  <a:pt x="30445" y="2013"/>
                  <a:pt x="30422" y="1986"/>
                  <a:pt x="30395" y="1980"/>
                </a:cubicBezTo>
                <a:close/>
                <a:moveTo>
                  <a:pt x="33351" y="15042"/>
                </a:moveTo>
                <a:cubicBezTo>
                  <a:pt x="33311" y="15038"/>
                  <a:pt x="33285" y="15072"/>
                  <a:pt x="33295" y="15109"/>
                </a:cubicBezTo>
                <a:cubicBezTo>
                  <a:pt x="33301" y="15132"/>
                  <a:pt x="33334" y="15163"/>
                  <a:pt x="33354" y="15163"/>
                </a:cubicBezTo>
                <a:cubicBezTo>
                  <a:pt x="33380" y="15161"/>
                  <a:pt x="33404" y="15132"/>
                  <a:pt x="33450" y="15100"/>
                </a:cubicBezTo>
                <a:cubicBezTo>
                  <a:pt x="33403" y="15071"/>
                  <a:pt x="33378" y="15044"/>
                  <a:pt x="33351" y="15042"/>
                </a:cubicBezTo>
                <a:close/>
                <a:moveTo>
                  <a:pt x="33102" y="15043"/>
                </a:moveTo>
                <a:cubicBezTo>
                  <a:pt x="33082" y="15041"/>
                  <a:pt x="33047" y="15070"/>
                  <a:pt x="33040" y="15093"/>
                </a:cubicBezTo>
                <a:cubicBezTo>
                  <a:pt x="33027" y="15130"/>
                  <a:pt x="33054" y="15165"/>
                  <a:pt x="33092" y="15163"/>
                </a:cubicBezTo>
                <a:cubicBezTo>
                  <a:pt x="33119" y="15163"/>
                  <a:pt x="33145" y="15137"/>
                  <a:pt x="33194" y="15110"/>
                </a:cubicBezTo>
                <a:cubicBezTo>
                  <a:pt x="33150" y="15076"/>
                  <a:pt x="33127" y="15045"/>
                  <a:pt x="33102" y="15043"/>
                </a:cubicBezTo>
                <a:close/>
                <a:moveTo>
                  <a:pt x="6056" y="2031"/>
                </a:moveTo>
                <a:cubicBezTo>
                  <a:pt x="6057" y="2011"/>
                  <a:pt x="6025" y="1977"/>
                  <a:pt x="6002" y="1971"/>
                </a:cubicBezTo>
                <a:cubicBezTo>
                  <a:pt x="5965" y="1960"/>
                  <a:pt x="5930" y="1986"/>
                  <a:pt x="5934" y="2027"/>
                </a:cubicBezTo>
                <a:cubicBezTo>
                  <a:pt x="5936" y="2054"/>
                  <a:pt x="5962" y="2079"/>
                  <a:pt x="5991" y="2126"/>
                </a:cubicBezTo>
                <a:cubicBezTo>
                  <a:pt x="6024" y="2081"/>
                  <a:pt x="6054" y="2057"/>
                  <a:pt x="6056" y="2031"/>
                </a:cubicBezTo>
                <a:close/>
                <a:moveTo>
                  <a:pt x="6239" y="1970"/>
                </a:moveTo>
                <a:cubicBezTo>
                  <a:pt x="6201" y="1963"/>
                  <a:pt x="6170" y="1994"/>
                  <a:pt x="6177" y="2033"/>
                </a:cubicBezTo>
                <a:cubicBezTo>
                  <a:pt x="6181" y="2056"/>
                  <a:pt x="6212" y="2090"/>
                  <a:pt x="6232" y="2092"/>
                </a:cubicBezTo>
                <a:cubicBezTo>
                  <a:pt x="6258" y="2093"/>
                  <a:pt x="6285" y="2065"/>
                  <a:pt x="6333" y="2038"/>
                </a:cubicBezTo>
                <a:cubicBezTo>
                  <a:pt x="6288" y="2004"/>
                  <a:pt x="6266" y="1974"/>
                  <a:pt x="6239" y="1970"/>
                </a:cubicBezTo>
                <a:close/>
                <a:moveTo>
                  <a:pt x="32858" y="15043"/>
                </a:moveTo>
                <a:cubicBezTo>
                  <a:pt x="32838" y="15041"/>
                  <a:pt x="32804" y="15070"/>
                  <a:pt x="32796" y="15093"/>
                </a:cubicBezTo>
                <a:cubicBezTo>
                  <a:pt x="32783" y="15131"/>
                  <a:pt x="32811" y="15164"/>
                  <a:pt x="32849" y="15164"/>
                </a:cubicBezTo>
                <a:cubicBezTo>
                  <a:pt x="32875" y="15163"/>
                  <a:pt x="32901" y="15136"/>
                  <a:pt x="32948" y="15109"/>
                </a:cubicBezTo>
                <a:cubicBezTo>
                  <a:pt x="32906" y="15076"/>
                  <a:pt x="32883" y="15046"/>
                  <a:pt x="32858" y="15043"/>
                </a:cubicBezTo>
                <a:close/>
                <a:moveTo>
                  <a:pt x="32614" y="15043"/>
                </a:moveTo>
                <a:cubicBezTo>
                  <a:pt x="32594" y="15041"/>
                  <a:pt x="32559" y="15070"/>
                  <a:pt x="32552" y="15093"/>
                </a:cubicBezTo>
                <a:cubicBezTo>
                  <a:pt x="32539" y="15130"/>
                  <a:pt x="32566" y="15165"/>
                  <a:pt x="32604" y="15163"/>
                </a:cubicBezTo>
                <a:cubicBezTo>
                  <a:pt x="32631" y="15163"/>
                  <a:pt x="32657" y="15137"/>
                  <a:pt x="32706" y="15110"/>
                </a:cubicBezTo>
                <a:cubicBezTo>
                  <a:pt x="32662" y="15076"/>
                  <a:pt x="32639" y="15045"/>
                  <a:pt x="32614" y="15043"/>
                </a:cubicBezTo>
                <a:close/>
                <a:moveTo>
                  <a:pt x="32430" y="15096"/>
                </a:moveTo>
                <a:cubicBezTo>
                  <a:pt x="32432" y="15059"/>
                  <a:pt x="32399" y="15030"/>
                  <a:pt x="32360" y="15042"/>
                </a:cubicBezTo>
                <a:cubicBezTo>
                  <a:pt x="32338" y="15049"/>
                  <a:pt x="32307" y="15083"/>
                  <a:pt x="32309" y="15102"/>
                </a:cubicBezTo>
                <a:cubicBezTo>
                  <a:pt x="32311" y="15128"/>
                  <a:pt x="32341" y="15151"/>
                  <a:pt x="32373" y="15195"/>
                </a:cubicBezTo>
                <a:cubicBezTo>
                  <a:pt x="32401" y="15149"/>
                  <a:pt x="32429" y="15123"/>
                  <a:pt x="32430" y="15096"/>
                </a:cubicBezTo>
                <a:close/>
                <a:moveTo>
                  <a:pt x="32053" y="15106"/>
                </a:moveTo>
                <a:cubicBezTo>
                  <a:pt x="32053" y="15126"/>
                  <a:pt x="32085" y="15159"/>
                  <a:pt x="32108" y="15164"/>
                </a:cubicBezTo>
                <a:cubicBezTo>
                  <a:pt x="32145" y="15173"/>
                  <a:pt x="32179" y="15144"/>
                  <a:pt x="32174" y="15105"/>
                </a:cubicBezTo>
                <a:cubicBezTo>
                  <a:pt x="32171" y="15079"/>
                  <a:pt x="32143" y="15055"/>
                  <a:pt x="32112" y="15009"/>
                </a:cubicBezTo>
                <a:cubicBezTo>
                  <a:pt x="32082" y="15055"/>
                  <a:pt x="32053" y="15080"/>
                  <a:pt x="32053" y="15106"/>
                </a:cubicBezTo>
                <a:close/>
                <a:moveTo>
                  <a:pt x="31809" y="15108"/>
                </a:moveTo>
                <a:cubicBezTo>
                  <a:pt x="31809" y="15128"/>
                  <a:pt x="31843" y="15159"/>
                  <a:pt x="31866" y="15164"/>
                </a:cubicBezTo>
                <a:cubicBezTo>
                  <a:pt x="31904" y="15171"/>
                  <a:pt x="31936" y="15142"/>
                  <a:pt x="31930" y="15103"/>
                </a:cubicBezTo>
                <a:cubicBezTo>
                  <a:pt x="31925" y="15076"/>
                  <a:pt x="31897" y="15054"/>
                  <a:pt x="31865" y="15009"/>
                </a:cubicBezTo>
                <a:cubicBezTo>
                  <a:pt x="31836" y="15056"/>
                  <a:pt x="31808" y="15082"/>
                  <a:pt x="31809" y="15108"/>
                </a:cubicBezTo>
                <a:close/>
                <a:moveTo>
                  <a:pt x="31622" y="15043"/>
                </a:moveTo>
                <a:cubicBezTo>
                  <a:pt x="31602" y="15042"/>
                  <a:pt x="31569" y="15075"/>
                  <a:pt x="31564" y="15098"/>
                </a:cubicBezTo>
                <a:cubicBezTo>
                  <a:pt x="31554" y="15136"/>
                  <a:pt x="31584" y="15168"/>
                  <a:pt x="31622" y="15164"/>
                </a:cubicBezTo>
                <a:cubicBezTo>
                  <a:pt x="31649" y="15161"/>
                  <a:pt x="31673" y="15132"/>
                  <a:pt x="31717" y="15102"/>
                </a:cubicBezTo>
                <a:cubicBezTo>
                  <a:pt x="31672" y="15072"/>
                  <a:pt x="31647" y="15043"/>
                  <a:pt x="31622" y="15043"/>
                </a:cubicBezTo>
                <a:close/>
                <a:moveTo>
                  <a:pt x="31440" y="15099"/>
                </a:moveTo>
                <a:cubicBezTo>
                  <a:pt x="31441" y="15079"/>
                  <a:pt x="31408" y="15047"/>
                  <a:pt x="31385" y="15041"/>
                </a:cubicBezTo>
                <a:cubicBezTo>
                  <a:pt x="31347" y="15032"/>
                  <a:pt x="31315" y="15062"/>
                  <a:pt x="31319" y="15100"/>
                </a:cubicBezTo>
                <a:cubicBezTo>
                  <a:pt x="31322" y="15126"/>
                  <a:pt x="31351" y="15150"/>
                  <a:pt x="31381" y="15195"/>
                </a:cubicBezTo>
                <a:cubicBezTo>
                  <a:pt x="31411" y="15150"/>
                  <a:pt x="31440" y="15125"/>
                  <a:pt x="31440" y="15099"/>
                </a:cubicBezTo>
                <a:close/>
                <a:moveTo>
                  <a:pt x="10426" y="1982"/>
                </a:moveTo>
                <a:cubicBezTo>
                  <a:pt x="10386" y="1980"/>
                  <a:pt x="10359" y="2015"/>
                  <a:pt x="10372" y="2053"/>
                </a:cubicBezTo>
                <a:cubicBezTo>
                  <a:pt x="10380" y="2076"/>
                  <a:pt x="10415" y="2107"/>
                  <a:pt x="10434" y="2104"/>
                </a:cubicBezTo>
                <a:cubicBezTo>
                  <a:pt x="10460" y="2102"/>
                  <a:pt x="10484" y="2070"/>
                  <a:pt x="10526" y="2037"/>
                </a:cubicBezTo>
                <a:cubicBezTo>
                  <a:pt x="10479" y="2010"/>
                  <a:pt x="10453" y="1983"/>
                  <a:pt x="10426" y="1982"/>
                </a:cubicBezTo>
                <a:close/>
                <a:moveTo>
                  <a:pt x="12837" y="2042"/>
                </a:moveTo>
                <a:cubicBezTo>
                  <a:pt x="12835" y="2062"/>
                  <a:pt x="12864" y="2097"/>
                  <a:pt x="12886" y="2104"/>
                </a:cubicBezTo>
                <a:cubicBezTo>
                  <a:pt x="12924" y="2116"/>
                  <a:pt x="12958" y="2090"/>
                  <a:pt x="12957" y="2051"/>
                </a:cubicBezTo>
                <a:cubicBezTo>
                  <a:pt x="12956" y="2025"/>
                  <a:pt x="12930" y="1999"/>
                  <a:pt x="12904" y="1950"/>
                </a:cubicBezTo>
                <a:cubicBezTo>
                  <a:pt x="12870" y="1994"/>
                  <a:pt x="12839" y="2017"/>
                  <a:pt x="12837" y="2042"/>
                </a:cubicBezTo>
                <a:close/>
                <a:moveTo>
                  <a:pt x="13080" y="2047"/>
                </a:moveTo>
                <a:cubicBezTo>
                  <a:pt x="13080" y="2066"/>
                  <a:pt x="13112" y="2099"/>
                  <a:pt x="13135" y="2104"/>
                </a:cubicBezTo>
                <a:cubicBezTo>
                  <a:pt x="13173" y="2113"/>
                  <a:pt x="13206" y="2086"/>
                  <a:pt x="13201" y="2047"/>
                </a:cubicBezTo>
                <a:cubicBezTo>
                  <a:pt x="13197" y="2020"/>
                  <a:pt x="13170" y="1996"/>
                  <a:pt x="13140" y="1950"/>
                </a:cubicBezTo>
                <a:cubicBezTo>
                  <a:pt x="13110" y="1996"/>
                  <a:pt x="13081" y="2021"/>
                  <a:pt x="13080" y="2047"/>
                </a:cubicBezTo>
                <a:close/>
                <a:moveTo>
                  <a:pt x="13336" y="2045"/>
                </a:moveTo>
                <a:cubicBezTo>
                  <a:pt x="13335" y="2064"/>
                  <a:pt x="13366" y="2098"/>
                  <a:pt x="13389" y="2104"/>
                </a:cubicBezTo>
                <a:cubicBezTo>
                  <a:pt x="13426" y="2114"/>
                  <a:pt x="13460" y="2088"/>
                  <a:pt x="13456" y="2049"/>
                </a:cubicBezTo>
                <a:cubicBezTo>
                  <a:pt x="13454" y="2022"/>
                  <a:pt x="13427" y="1997"/>
                  <a:pt x="13399" y="1950"/>
                </a:cubicBezTo>
                <a:cubicBezTo>
                  <a:pt x="13367" y="1995"/>
                  <a:pt x="13337" y="2019"/>
                  <a:pt x="13336" y="2045"/>
                </a:cubicBezTo>
                <a:close/>
                <a:moveTo>
                  <a:pt x="35075" y="14798"/>
                </a:moveTo>
                <a:cubicBezTo>
                  <a:pt x="35056" y="14797"/>
                  <a:pt x="35021" y="14828"/>
                  <a:pt x="35015" y="14850"/>
                </a:cubicBezTo>
                <a:cubicBezTo>
                  <a:pt x="35004" y="14887"/>
                  <a:pt x="35029" y="14922"/>
                  <a:pt x="35069" y="14919"/>
                </a:cubicBezTo>
                <a:cubicBezTo>
                  <a:pt x="35096" y="14917"/>
                  <a:pt x="35121" y="14891"/>
                  <a:pt x="35168" y="14864"/>
                </a:cubicBezTo>
                <a:cubicBezTo>
                  <a:pt x="35124" y="14831"/>
                  <a:pt x="35101" y="14800"/>
                  <a:pt x="35075" y="14798"/>
                </a:cubicBezTo>
                <a:close/>
                <a:moveTo>
                  <a:pt x="34771" y="14866"/>
                </a:moveTo>
                <a:cubicBezTo>
                  <a:pt x="34769" y="14905"/>
                  <a:pt x="34803" y="14931"/>
                  <a:pt x="34841" y="14919"/>
                </a:cubicBezTo>
                <a:cubicBezTo>
                  <a:pt x="34863" y="14911"/>
                  <a:pt x="34894" y="14877"/>
                  <a:pt x="34892" y="14857"/>
                </a:cubicBezTo>
                <a:cubicBezTo>
                  <a:pt x="34889" y="14831"/>
                  <a:pt x="34858" y="14809"/>
                  <a:pt x="34825" y="14767"/>
                </a:cubicBezTo>
                <a:cubicBezTo>
                  <a:pt x="34798" y="14813"/>
                  <a:pt x="34772" y="14839"/>
                  <a:pt x="34771" y="14866"/>
                </a:cubicBezTo>
                <a:close/>
                <a:moveTo>
                  <a:pt x="34526" y="14864"/>
                </a:moveTo>
                <a:cubicBezTo>
                  <a:pt x="34524" y="14902"/>
                  <a:pt x="34556" y="14930"/>
                  <a:pt x="34595" y="14919"/>
                </a:cubicBezTo>
                <a:cubicBezTo>
                  <a:pt x="34617" y="14912"/>
                  <a:pt x="34648" y="14879"/>
                  <a:pt x="34647" y="14859"/>
                </a:cubicBezTo>
                <a:cubicBezTo>
                  <a:pt x="34645" y="14833"/>
                  <a:pt x="34615" y="14810"/>
                  <a:pt x="34584" y="14766"/>
                </a:cubicBezTo>
                <a:cubicBezTo>
                  <a:pt x="34555" y="14812"/>
                  <a:pt x="34527" y="14837"/>
                  <a:pt x="34526" y="14864"/>
                </a:cubicBezTo>
                <a:close/>
                <a:moveTo>
                  <a:pt x="34392" y="14854"/>
                </a:moveTo>
                <a:cubicBezTo>
                  <a:pt x="34396" y="14814"/>
                  <a:pt x="34363" y="14788"/>
                  <a:pt x="34325" y="14798"/>
                </a:cubicBezTo>
                <a:cubicBezTo>
                  <a:pt x="34302" y="14804"/>
                  <a:pt x="34271" y="14837"/>
                  <a:pt x="34272" y="14857"/>
                </a:cubicBezTo>
                <a:cubicBezTo>
                  <a:pt x="34273" y="14882"/>
                  <a:pt x="34303" y="14906"/>
                  <a:pt x="34335" y="14952"/>
                </a:cubicBezTo>
                <a:cubicBezTo>
                  <a:pt x="34363" y="14905"/>
                  <a:pt x="34390" y="14881"/>
                  <a:pt x="34392" y="14854"/>
                </a:cubicBezTo>
                <a:close/>
                <a:moveTo>
                  <a:pt x="34027" y="14865"/>
                </a:moveTo>
                <a:cubicBezTo>
                  <a:pt x="34025" y="14904"/>
                  <a:pt x="34059" y="14931"/>
                  <a:pt x="34097" y="14919"/>
                </a:cubicBezTo>
                <a:cubicBezTo>
                  <a:pt x="34120" y="14911"/>
                  <a:pt x="34150" y="14877"/>
                  <a:pt x="34148" y="14858"/>
                </a:cubicBezTo>
                <a:cubicBezTo>
                  <a:pt x="34145" y="14832"/>
                  <a:pt x="34115" y="14809"/>
                  <a:pt x="34082" y="14767"/>
                </a:cubicBezTo>
                <a:cubicBezTo>
                  <a:pt x="34055" y="14813"/>
                  <a:pt x="34028" y="14839"/>
                  <a:pt x="34027" y="14865"/>
                </a:cubicBezTo>
                <a:close/>
                <a:moveTo>
                  <a:pt x="33784" y="14858"/>
                </a:moveTo>
                <a:cubicBezTo>
                  <a:pt x="33782" y="14877"/>
                  <a:pt x="33812" y="14912"/>
                  <a:pt x="33835" y="14919"/>
                </a:cubicBezTo>
                <a:cubicBezTo>
                  <a:pt x="33873" y="14931"/>
                  <a:pt x="33907" y="14904"/>
                  <a:pt x="33905" y="14866"/>
                </a:cubicBezTo>
                <a:cubicBezTo>
                  <a:pt x="33903" y="14838"/>
                  <a:pt x="33877" y="14813"/>
                  <a:pt x="33850" y="14766"/>
                </a:cubicBezTo>
                <a:cubicBezTo>
                  <a:pt x="33817" y="14809"/>
                  <a:pt x="33786" y="14832"/>
                  <a:pt x="33784" y="14858"/>
                </a:cubicBezTo>
                <a:close/>
                <a:moveTo>
                  <a:pt x="33598" y="14798"/>
                </a:moveTo>
                <a:cubicBezTo>
                  <a:pt x="33578" y="14797"/>
                  <a:pt x="33546" y="14829"/>
                  <a:pt x="33539" y="14852"/>
                </a:cubicBezTo>
                <a:cubicBezTo>
                  <a:pt x="33529" y="14891"/>
                  <a:pt x="33557" y="14923"/>
                  <a:pt x="33596" y="14919"/>
                </a:cubicBezTo>
                <a:cubicBezTo>
                  <a:pt x="33623" y="14917"/>
                  <a:pt x="33647" y="14889"/>
                  <a:pt x="33692" y="14860"/>
                </a:cubicBezTo>
                <a:cubicBezTo>
                  <a:pt x="33648" y="14829"/>
                  <a:pt x="33624" y="14799"/>
                  <a:pt x="33598" y="14798"/>
                </a:cubicBezTo>
                <a:close/>
                <a:moveTo>
                  <a:pt x="33417" y="14854"/>
                </a:moveTo>
                <a:cubicBezTo>
                  <a:pt x="33421" y="14814"/>
                  <a:pt x="33387" y="14787"/>
                  <a:pt x="33350" y="14797"/>
                </a:cubicBezTo>
                <a:cubicBezTo>
                  <a:pt x="33327" y="14803"/>
                  <a:pt x="33295" y="14837"/>
                  <a:pt x="33296" y="14857"/>
                </a:cubicBezTo>
                <a:cubicBezTo>
                  <a:pt x="33297" y="14882"/>
                  <a:pt x="33326" y="14906"/>
                  <a:pt x="33358" y="14952"/>
                </a:cubicBezTo>
                <a:cubicBezTo>
                  <a:pt x="33387" y="14905"/>
                  <a:pt x="33414" y="14881"/>
                  <a:pt x="33417" y="14854"/>
                </a:cubicBezTo>
                <a:close/>
                <a:moveTo>
                  <a:pt x="34409" y="2047"/>
                </a:moveTo>
                <a:cubicBezTo>
                  <a:pt x="34421" y="2012"/>
                  <a:pt x="34379" y="1974"/>
                  <a:pt x="34339" y="1978"/>
                </a:cubicBezTo>
                <a:cubicBezTo>
                  <a:pt x="34300" y="1981"/>
                  <a:pt x="34272" y="2006"/>
                  <a:pt x="34280" y="2045"/>
                </a:cubicBezTo>
                <a:cubicBezTo>
                  <a:pt x="34285" y="2072"/>
                  <a:pt x="34312" y="2095"/>
                  <a:pt x="34341" y="2137"/>
                </a:cubicBezTo>
                <a:cubicBezTo>
                  <a:pt x="34373" y="2096"/>
                  <a:pt x="34400" y="2075"/>
                  <a:pt x="34409" y="2047"/>
                </a:cubicBezTo>
                <a:close/>
                <a:moveTo>
                  <a:pt x="34591" y="1980"/>
                </a:moveTo>
                <a:cubicBezTo>
                  <a:pt x="34553" y="1970"/>
                  <a:pt x="34527" y="1998"/>
                  <a:pt x="34520" y="2036"/>
                </a:cubicBezTo>
                <a:cubicBezTo>
                  <a:pt x="34513" y="2073"/>
                  <a:pt x="34552" y="2118"/>
                  <a:pt x="34587" y="2109"/>
                </a:cubicBezTo>
                <a:cubicBezTo>
                  <a:pt x="34615" y="2102"/>
                  <a:pt x="34638" y="2076"/>
                  <a:pt x="34680" y="2046"/>
                </a:cubicBezTo>
                <a:cubicBezTo>
                  <a:pt x="34640" y="2015"/>
                  <a:pt x="34618" y="1986"/>
                  <a:pt x="34591" y="1980"/>
                </a:cubicBezTo>
                <a:close/>
                <a:moveTo>
                  <a:pt x="35334" y="1980"/>
                </a:moveTo>
                <a:cubicBezTo>
                  <a:pt x="35296" y="1971"/>
                  <a:pt x="35271" y="1999"/>
                  <a:pt x="35264" y="2037"/>
                </a:cubicBezTo>
                <a:cubicBezTo>
                  <a:pt x="35257" y="2073"/>
                  <a:pt x="35296" y="2118"/>
                  <a:pt x="35331" y="2109"/>
                </a:cubicBezTo>
                <a:cubicBezTo>
                  <a:pt x="35359" y="2102"/>
                  <a:pt x="35381" y="2076"/>
                  <a:pt x="35423" y="2045"/>
                </a:cubicBezTo>
                <a:cubicBezTo>
                  <a:pt x="35383" y="2014"/>
                  <a:pt x="35361" y="1986"/>
                  <a:pt x="35334" y="1980"/>
                </a:cubicBezTo>
                <a:close/>
                <a:moveTo>
                  <a:pt x="35512" y="2048"/>
                </a:moveTo>
                <a:cubicBezTo>
                  <a:pt x="35509" y="2088"/>
                  <a:pt x="35540" y="2111"/>
                  <a:pt x="35580" y="2109"/>
                </a:cubicBezTo>
                <a:cubicBezTo>
                  <a:pt x="35619" y="2106"/>
                  <a:pt x="35648" y="2077"/>
                  <a:pt x="35639" y="2040"/>
                </a:cubicBezTo>
                <a:cubicBezTo>
                  <a:pt x="35633" y="2013"/>
                  <a:pt x="35602" y="1992"/>
                  <a:pt x="35568" y="1951"/>
                </a:cubicBezTo>
                <a:cubicBezTo>
                  <a:pt x="35541" y="1996"/>
                  <a:pt x="35516" y="2021"/>
                  <a:pt x="35512" y="2048"/>
                </a:cubicBezTo>
                <a:close/>
                <a:moveTo>
                  <a:pt x="35821" y="1981"/>
                </a:moveTo>
                <a:cubicBezTo>
                  <a:pt x="35782" y="1972"/>
                  <a:pt x="35755" y="2001"/>
                  <a:pt x="35753" y="2041"/>
                </a:cubicBezTo>
                <a:cubicBezTo>
                  <a:pt x="35751" y="2080"/>
                  <a:pt x="35777" y="2111"/>
                  <a:pt x="35815" y="2107"/>
                </a:cubicBezTo>
                <a:cubicBezTo>
                  <a:pt x="35843" y="2104"/>
                  <a:pt x="35867" y="2077"/>
                  <a:pt x="35912" y="2048"/>
                </a:cubicBezTo>
                <a:cubicBezTo>
                  <a:pt x="35870" y="2015"/>
                  <a:pt x="35848" y="1987"/>
                  <a:pt x="35821" y="1981"/>
                </a:cubicBezTo>
                <a:close/>
                <a:moveTo>
                  <a:pt x="36126" y="2045"/>
                </a:moveTo>
                <a:cubicBezTo>
                  <a:pt x="36133" y="2008"/>
                  <a:pt x="36105" y="1980"/>
                  <a:pt x="36065" y="1979"/>
                </a:cubicBezTo>
                <a:cubicBezTo>
                  <a:pt x="36025" y="1978"/>
                  <a:pt x="35995" y="2003"/>
                  <a:pt x="36001" y="2041"/>
                </a:cubicBezTo>
                <a:cubicBezTo>
                  <a:pt x="36005" y="2069"/>
                  <a:pt x="36032" y="2093"/>
                  <a:pt x="36060" y="2136"/>
                </a:cubicBezTo>
                <a:cubicBezTo>
                  <a:pt x="36092" y="2094"/>
                  <a:pt x="36121" y="2072"/>
                  <a:pt x="36126" y="2045"/>
                </a:cubicBezTo>
                <a:close/>
                <a:moveTo>
                  <a:pt x="31864" y="16273"/>
                </a:moveTo>
                <a:cubicBezTo>
                  <a:pt x="31824" y="16269"/>
                  <a:pt x="31798" y="16303"/>
                  <a:pt x="31808" y="16341"/>
                </a:cubicBezTo>
                <a:cubicBezTo>
                  <a:pt x="31814" y="16363"/>
                  <a:pt x="31847" y="16395"/>
                  <a:pt x="31867" y="16394"/>
                </a:cubicBezTo>
                <a:cubicBezTo>
                  <a:pt x="31893" y="16393"/>
                  <a:pt x="31917" y="16363"/>
                  <a:pt x="31962" y="16331"/>
                </a:cubicBezTo>
                <a:cubicBezTo>
                  <a:pt x="31916" y="16302"/>
                  <a:pt x="31891" y="16276"/>
                  <a:pt x="31864" y="16273"/>
                </a:cubicBezTo>
                <a:close/>
                <a:moveTo>
                  <a:pt x="33540" y="16332"/>
                </a:moveTo>
                <a:cubicBezTo>
                  <a:pt x="33539" y="16352"/>
                  <a:pt x="33568" y="16387"/>
                  <a:pt x="33590" y="16394"/>
                </a:cubicBezTo>
                <a:cubicBezTo>
                  <a:pt x="33628" y="16407"/>
                  <a:pt x="33662" y="16381"/>
                  <a:pt x="33661" y="16342"/>
                </a:cubicBezTo>
                <a:cubicBezTo>
                  <a:pt x="33660" y="16315"/>
                  <a:pt x="33634" y="16289"/>
                  <a:pt x="33607" y="16241"/>
                </a:cubicBezTo>
                <a:cubicBezTo>
                  <a:pt x="33574" y="16284"/>
                  <a:pt x="33543" y="16307"/>
                  <a:pt x="33540" y="16332"/>
                </a:cubicBezTo>
                <a:close/>
                <a:moveTo>
                  <a:pt x="34823" y="14554"/>
                </a:moveTo>
                <a:cubicBezTo>
                  <a:pt x="34785" y="14553"/>
                  <a:pt x="34759" y="14587"/>
                  <a:pt x="34772" y="14625"/>
                </a:cubicBezTo>
                <a:cubicBezTo>
                  <a:pt x="34779" y="14647"/>
                  <a:pt x="34814" y="14677"/>
                  <a:pt x="34833" y="14674"/>
                </a:cubicBezTo>
                <a:cubicBezTo>
                  <a:pt x="34859" y="14671"/>
                  <a:pt x="34882" y="14640"/>
                  <a:pt x="34923" y="14607"/>
                </a:cubicBezTo>
                <a:cubicBezTo>
                  <a:pt x="34877" y="14581"/>
                  <a:pt x="34850" y="14555"/>
                  <a:pt x="34823" y="14554"/>
                </a:cubicBezTo>
                <a:close/>
                <a:moveTo>
                  <a:pt x="34527" y="14614"/>
                </a:moveTo>
                <a:cubicBezTo>
                  <a:pt x="34526" y="14634"/>
                  <a:pt x="34556" y="14668"/>
                  <a:pt x="34579" y="14675"/>
                </a:cubicBezTo>
                <a:cubicBezTo>
                  <a:pt x="34616" y="14686"/>
                  <a:pt x="34650" y="14661"/>
                  <a:pt x="34648" y="14621"/>
                </a:cubicBezTo>
                <a:cubicBezTo>
                  <a:pt x="34646" y="14594"/>
                  <a:pt x="34621" y="14569"/>
                  <a:pt x="34593" y="14522"/>
                </a:cubicBezTo>
                <a:cubicBezTo>
                  <a:pt x="34560" y="14565"/>
                  <a:pt x="34530" y="14588"/>
                  <a:pt x="34527" y="14614"/>
                </a:cubicBezTo>
                <a:close/>
                <a:moveTo>
                  <a:pt x="34333" y="14555"/>
                </a:moveTo>
                <a:cubicBezTo>
                  <a:pt x="34313" y="14553"/>
                  <a:pt x="34278" y="14583"/>
                  <a:pt x="34271" y="14606"/>
                </a:cubicBezTo>
                <a:cubicBezTo>
                  <a:pt x="34259" y="14643"/>
                  <a:pt x="34286" y="14677"/>
                  <a:pt x="34325" y="14675"/>
                </a:cubicBezTo>
                <a:cubicBezTo>
                  <a:pt x="34351" y="14674"/>
                  <a:pt x="34377" y="14648"/>
                  <a:pt x="34425" y="14621"/>
                </a:cubicBezTo>
                <a:cubicBezTo>
                  <a:pt x="34381" y="14587"/>
                  <a:pt x="34358" y="14557"/>
                  <a:pt x="34333" y="14555"/>
                </a:cubicBezTo>
                <a:close/>
                <a:moveTo>
                  <a:pt x="34149" y="14606"/>
                </a:moveTo>
                <a:cubicBezTo>
                  <a:pt x="34149" y="14569"/>
                  <a:pt x="34116" y="14541"/>
                  <a:pt x="34078" y="14555"/>
                </a:cubicBezTo>
                <a:cubicBezTo>
                  <a:pt x="34055" y="14563"/>
                  <a:pt x="34026" y="14597"/>
                  <a:pt x="34029" y="14617"/>
                </a:cubicBezTo>
                <a:cubicBezTo>
                  <a:pt x="34031" y="14642"/>
                  <a:pt x="34062" y="14664"/>
                  <a:pt x="34096" y="14706"/>
                </a:cubicBezTo>
                <a:cubicBezTo>
                  <a:pt x="34122" y="14659"/>
                  <a:pt x="34149" y="14633"/>
                  <a:pt x="34149" y="14606"/>
                </a:cubicBezTo>
                <a:close/>
                <a:moveTo>
                  <a:pt x="33904" y="14607"/>
                </a:moveTo>
                <a:cubicBezTo>
                  <a:pt x="33906" y="14568"/>
                  <a:pt x="33872" y="14542"/>
                  <a:pt x="33834" y="14554"/>
                </a:cubicBezTo>
                <a:cubicBezTo>
                  <a:pt x="33812" y="14562"/>
                  <a:pt x="33782" y="14596"/>
                  <a:pt x="33784" y="14616"/>
                </a:cubicBezTo>
                <a:cubicBezTo>
                  <a:pt x="33787" y="14642"/>
                  <a:pt x="33817" y="14664"/>
                  <a:pt x="33850" y="14706"/>
                </a:cubicBezTo>
                <a:cubicBezTo>
                  <a:pt x="33877" y="14660"/>
                  <a:pt x="33903" y="14634"/>
                  <a:pt x="33904" y="14607"/>
                </a:cubicBezTo>
                <a:close/>
                <a:moveTo>
                  <a:pt x="33597" y="14555"/>
                </a:moveTo>
                <a:cubicBezTo>
                  <a:pt x="33577" y="14555"/>
                  <a:pt x="33545" y="14587"/>
                  <a:pt x="33539" y="14610"/>
                </a:cubicBezTo>
                <a:cubicBezTo>
                  <a:pt x="33529" y="14648"/>
                  <a:pt x="33559" y="14680"/>
                  <a:pt x="33597" y="14676"/>
                </a:cubicBezTo>
                <a:cubicBezTo>
                  <a:pt x="33624" y="14673"/>
                  <a:pt x="33648" y="14644"/>
                  <a:pt x="33692" y="14614"/>
                </a:cubicBezTo>
                <a:cubicBezTo>
                  <a:pt x="33647" y="14584"/>
                  <a:pt x="33622" y="14555"/>
                  <a:pt x="33597" y="14555"/>
                </a:cubicBezTo>
                <a:close/>
                <a:moveTo>
                  <a:pt x="33348" y="14555"/>
                </a:moveTo>
                <a:cubicBezTo>
                  <a:pt x="33328" y="14556"/>
                  <a:pt x="33298" y="14591"/>
                  <a:pt x="33294" y="14615"/>
                </a:cubicBezTo>
                <a:cubicBezTo>
                  <a:pt x="33288" y="14653"/>
                  <a:pt x="33320" y="14684"/>
                  <a:pt x="33358" y="14676"/>
                </a:cubicBezTo>
                <a:cubicBezTo>
                  <a:pt x="33384" y="14671"/>
                  <a:pt x="33406" y="14641"/>
                  <a:pt x="33448" y="14606"/>
                </a:cubicBezTo>
                <a:cubicBezTo>
                  <a:pt x="33401" y="14580"/>
                  <a:pt x="33373" y="14554"/>
                  <a:pt x="33348" y="14555"/>
                </a:cubicBezTo>
                <a:close/>
                <a:moveTo>
                  <a:pt x="33161" y="14607"/>
                </a:moveTo>
                <a:cubicBezTo>
                  <a:pt x="33163" y="14568"/>
                  <a:pt x="33129" y="14542"/>
                  <a:pt x="33091" y="14554"/>
                </a:cubicBezTo>
                <a:cubicBezTo>
                  <a:pt x="33068" y="14562"/>
                  <a:pt x="33038" y="14596"/>
                  <a:pt x="33040" y="14616"/>
                </a:cubicBezTo>
                <a:cubicBezTo>
                  <a:pt x="33043" y="14642"/>
                  <a:pt x="33074" y="14664"/>
                  <a:pt x="33107" y="14706"/>
                </a:cubicBezTo>
                <a:cubicBezTo>
                  <a:pt x="33133" y="14660"/>
                  <a:pt x="33160" y="14634"/>
                  <a:pt x="33161" y="14607"/>
                </a:cubicBezTo>
                <a:close/>
                <a:moveTo>
                  <a:pt x="32917" y="14615"/>
                </a:moveTo>
                <a:cubicBezTo>
                  <a:pt x="32918" y="14596"/>
                  <a:pt x="32888" y="14561"/>
                  <a:pt x="32865" y="14554"/>
                </a:cubicBezTo>
                <a:cubicBezTo>
                  <a:pt x="32827" y="14542"/>
                  <a:pt x="32793" y="14569"/>
                  <a:pt x="32795" y="14608"/>
                </a:cubicBezTo>
                <a:cubicBezTo>
                  <a:pt x="32797" y="14635"/>
                  <a:pt x="32824" y="14661"/>
                  <a:pt x="32851" y="14706"/>
                </a:cubicBezTo>
                <a:cubicBezTo>
                  <a:pt x="32883" y="14664"/>
                  <a:pt x="32914" y="14641"/>
                  <a:pt x="32917" y="14615"/>
                </a:cubicBezTo>
                <a:close/>
                <a:moveTo>
                  <a:pt x="32619" y="14677"/>
                </a:moveTo>
                <a:cubicBezTo>
                  <a:pt x="32656" y="14678"/>
                  <a:pt x="32686" y="14645"/>
                  <a:pt x="32673" y="14606"/>
                </a:cubicBezTo>
                <a:cubicBezTo>
                  <a:pt x="32666" y="14583"/>
                  <a:pt x="32631" y="14553"/>
                  <a:pt x="32612" y="14555"/>
                </a:cubicBezTo>
                <a:cubicBezTo>
                  <a:pt x="32586" y="14557"/>
                  <a:pt x="32562" y="14587"/>
                  <a:pt x="32519" y="14620"/>
                </a:cubicBezTo>
                <a:cubicBezTo>
                  <a:pt x="32566" y="14648"/>
                  <a:pt x="32592" y="14676"/>
                  <a:pt x="32619" y="14677"/>
                </a:cubicBezTo>
                <a:close/>
                <a:moveTo>
                  <a:pt x="32309" y="14618"/>
                </a:moveTo>
                <a:cubicBezTo>
                  <a:pt x="32309" y="14639"/>
                  <a:pt x="32341" y="14671"/>
                  <a:pt x="32364" y="14676"/>
                </a:cubicBezTo>
                <a:cubicBezTo>
                  <a:pt x="32402" y="14684"/>
                  <a:pt x="32435" y="14656"/>
                  <a:pt x="32430" y="14617"/>
                </a:cubicBezTo>
                <a:cubicBezTo>
                  <a:pt x="32426" y="14590"/>
                  <a:pt x="32398" y="14566"/>
                  <a:pt x="32366" y="14521"/>
                </a:cubicBezTo>
                <a:cubicBezTo>
                  <a:pt x="32337" y="14567"/>
                  <a:pt x="32309" y="14593"/>
                  <a:pt x="32309" y="14618"/>
                </a:cubicBezTo>
                <a:close/>
                <a:moveTo>
                  <a:pt x="759" y="2285"/>
                </a:moveTo>
                <a:cubicBezTo>
                  <a:pt x="749" y="2321"/>
                  <a:pt x="791" y="2358"/>
                  <a:pt x="830" y="2353"/>
                </a:cubicBezTo>
                <a:cubicBezTo>
                  <a:pt x="870" y="2348"/>
                  <a:pt x="897" y="2323"/>
                  <a:pt x="888" y="2284"/>
                </a:cubicBezTo>
                <a:cubicBezTo>
                  <a:pt x="882" y="2257"/>
                  <a:pt x="855" y="2235"/>
                  <a:pt x="825" y="2194"/>
                </a:cubicBezTo>
                <a:cubicBezTo>
                  <a:pt x="794" y="2235"/>
                  <a:pt x="767" y="2258"/>
                  <a:pt x="759" y="2285"/>
                </a:cubicBezTo>
                <a:close/>
                <a:moveTo>
                  <a:pt x="2981" y="2286"/>
                </a:moveTo>
                <a:cubicBezTo>
                  <a:pt x="2973" y="2325"/>
                  <a:pt x="3001" y="2351"/>
                  <a:pt x="3042" y="2352"/>
                </a:cubicBezTo>
                <a:cubicBezTo>
                  <a:pt x="3083" y="2353"/>
                  <a:pt x="3113" y="2328"/>
                  <a:pt x="3108" y="2290"/>
                </a:cubicBezTo>
                <a:cubicBezTo>
                  <a:pt x="3105" y="2262"/>
                  <a:pt x="3076" y="2238"/>
                  <a:pt x="3046" y="2193"/>
                </a:cubicBezTo>
                <a:cubicBezTo>
                  <a:pt x="3015" y="2236"/>
                  <a:pt x="2987" y="2258"/>
                  <a:pt x="2981" y="2286"/>
                </a:cubicBezTo>
                <a:close/>
                <a:moveTo>
                  <a:pt x="3595" y="2282"/>
                </a:moveTo>
                <a:cubicBezTo>
                  <a:pt x="3598" y="2244"/>
                  <a:pt x="3566" y="2219"/>
                  <a:pt x="3527" y="2222"/>
                </a:cubicBezTo>
                <a:cubicBezTo>
                  <a:pt x="3489" y="2225"/>
                  <a:pt x="3460" y="2253"/>
                  <a:pt x="3469" y="2292"/>
                </a:cubicBezTo>
                <a:cubicBezTo>
                  <a:pt x="3476" y="2318"/>
                  <a:pt x="3505" y="2339"/>
                  <a:pt x="3539" y="2380"/>
                </a:cubicBezTo>
                <a:cubicBezTo>
                  <a:pt x="3567" y="2335"/>
                  <a:pt x="3593" y="2309"/>
                  <a:pt x="3595" y="2282"/>
                </a:cubicBezTo>
                <a:close/>
                <a:moveTo>
                  <a:pt x="3777" y="2222"/>
                </a:moveTo>
                <a:cubicBezTo>
                  <a:pt x="3742" y="2212"/>
                  <a:pt x="3702" y="2256"/>
                  <a:pt x="3709" y="2293"/>
                </a:cubicBezTo>
                <a:cubicBezTo>
                  <a:pt x="3715" y="2331"/>
                  <a:pt x="3740" y="2360"/>
                  <a:pt x="3778" y="2351"/>
                </a:cubicBezTo>
                <a:cubicBezTo>
                  <a:pt x="3805" y="2345"/>
                  <a:pt x="3827" y="2318"/>
                  <a:pt x="3868" y="2287"/>
                </a:cubicBezTo>
                <a:cubicBezTo>
                  <a:pt x="3826" y="2256"/>
                  <a:pt x="3805" y="2230"/>
                  <a:pt x="3777" y="2222"/>
                </a:cubicBezTo>
                <a:close/>
                <a:moveTo>
                  <a:pt x="30641" y="1980"/>
                </a:moveTo>
                <a:cubicBezTo>
                  <a:pt x="30603" y="1970"/>
                  <a:pt x="30577" y="1998"/>
                  <a:pt x="30570" y="2036"/>
                </a:cubicBezTo>
                <a:cubicBezTo>
                  <a:pt x="30563" y="2073"/>
                  <a:pt x="30601" y="2118"/>
                  <a:pt x="30637" y="2109"/>
                </a:cubicBezTo>
                <a:cubicBezTo>
                  <a:pt x="30665" y="2102"/>
                  <a:pt x="30687" y="2076"/>
                  <a:pt x="30730" y="2046"/>
                </a:cubicBezTo>
                <a:cubicBezTo>
                  <a:pt x="30689" y="2015"/>
                  <a:pt x="30668" y="1986"/>
                  <a:pt x="30641" y="1980"/>
                </a:cubicBezTo>
                <a:close/>
                <a:moveTo>
                  <a:pt x="13643" y="993"/>
                </a:moveTo>
                <a:cubicBezTo>
                  <a:pt x="13606" y="985"/>
                  <a:pt x="13579" y="1012"/>
                  <a:pt x="13576" y="1052"/>
                </a:cubicBezTo>
                <a:cubicBezTo>
                  <a:pt x="13574" y="1092"/>
                  <a:pt x="13598" y="1122"/>
                  <a:pt x="13636" y="1118"/>
                </a:cubicBezTo>
                <a:cubicBezTo>
                  <a:pt x="13663" y="1115"/>
                  <a:pt x="13688" y="1088"/>
                  <a:pt x="13731" y="1061"/>
                </a:cubicBezTo>
                <a:cubicBezTo>
                  <a:pt x="13691" y="1029"/>
                  <a:pt x="13670" y="999"/>
                  <a:pt x="13643" y="993"/>
                </a:cubicBezTo>
                <a:close/>
                <a:moveTo>
                  <a:pt x="13458" y="1058"/>
                </a:moveTo>
                <a:cubicBezTo>
                  <a:pt x="13467" y="1020"/>
                  <a:pt x="13437" y="993"/>
                  <a:pt x="13399" y="991"/>
                </a:cubicBezTo>
                <a:cubicBezTo>
                  <a:pt x="13359" y="988"/>
                  <a:pt x="13328" y="1014"/>
                  <a:pt x="13332" y="1052"/>
                </a:cubicBezTo>
                <a:cubicBezTo>
                  <a:pt x="13335" y="1079"/>
                  <a:pt x="13362" y="1104"/>
                  <a:pt x="13391" y="1149"/>
                </a:cubicBezTo>
                <a:cubicBezTo>
                  <a:pt x="13424" y="1107"/>
                  <a:pt x="13452" y="1085"/>
                  <a:pt x="13458" y="1058"/>
                </a:cubicBezTo>
                <a:close/>
                <a:moveTo>
                  <a:pt x="13077" y="1057"/>
                </a:moveTo>
                <a:cubicBezTo>
                  <a:pt x="13072" y="1095"/>
                  <a:pt x="13100" y="1121"/>
                  <a:pt x="13141" y="1120"/>
                </a:cubicBezTo>
                <a:cubicBezTo>
                  <a:pt x="13182" y="1119"/>
                  <a:pt x="13210" y="1093"/>
                  <a:pt x="13202" y="1055"/>
                </a:cubicBezTo>
                <a:cubicBezTo>
                  <a:pt x="13197" y="1028"/>
                  <a:pt x="13169" y="1005"/>
                  <a:pt x="13138" y="963"/>
                </a:cubicBezTo>
                <a:cubicBezTo>
                  <a:pt x="13109" y="1007"/>
                  <a:pt x="13080" y="1030"/>
                  <a:pt x="13077" y="1057"/>
                </a:cubicBezTo>
                <a:close/>
                <a:moveTo>
                  <a:pt x="12898" y="993"/>
                </a:moveTo>
                <a:cubicBezTo>
                  <a:pt x="12860" y="986"/>
                  <a:pt x="12833" y="1013"/>
                  <a:pt x="12832" y="1054"/>
                </a:cubicBezTo>
                <a:cubicBezTo>
                  <a:pt x="12831" y="1094"/>
                  <a:pt x="12855" y="1124"/>
                  <a:pt x="12894" y="1118"/>
                </a:cubicBezTo>
                <a:cubicBezTo>
                  <a:pt x="12921" y="1114"/>
                  <a:pt x="12945" y="1087"/>
                  <a:pt x="12988" y="1059"/>
                </a:cubicBezTo>
                <a:cubicBezTo>
                  <a:pt x="12947" y="1027"/>
                  <a:pt x="12925" y="998"/>
                  <a:pt x="12898" y="993"/>
                </a:cubicBezTo>
                <a:close/>
                <a:moveTo>
                  <a:pt x="12653" y="992"/>
                </a:moveTo>
                <a:cubicBezTo>
                  <a:pt x="12615" y="986"/>
                  <a:pt x="12588" y="1015"/>
                  <a:pt x="12587" y="1054"/>
                </a:cubicBezTo>
                <a:cubicBezTo>
                  <a:pt x="12586" y="1093"/>
                  <a:pt x="12611" y="1124"/>
                  <a:pt x="12650" y="1118"/>
                </a:cubicBezTo>
                <a:cubicBezTo>
                  <a:pt x="12677" y="1114"/>
                  <a:pt x="12701" y="1087"/>
                  <a:pt x="12745" y="1058"/>
                </a:cubicBezTo>
                <a:cubicBezTo>
                  <a:pt x="12702" y="1026"/>
                  <a:pt x="12680" y="997"/>
                  <a:pt x="12653" y="992"/>
                </a:cubicBezTo>
                <a:close/>
                <a:moveTo>
                  <a:pt x="12406" y="992"/>
                </a:moveTo>
                <a:cubicBezTo>
                  <a:pt x="12369" y="987"/>
                  <a:pt x="12343" y="1016"/>
                  <a:pt x="12344" y="1057"/>
                </a:cubicBezTo>
                <a:cubicBezTo>
                  <a:pt x="12345" y="1098"/>
                  <a:pt x="12371" y="1126"/>
                  <a:pt x="12409" y="1118"/>
                </a:cubicBezTo>
                <a:cubicBezTo>
                  <a:pt x="12437" y="1113"/>
                  <a:pt x="12459" y="1085"/>
                  <a:pt x="12501" y="1054"/>
                </a:cubicBezTo>
                <a:cubicBezTo>
                  <a:pt x="12458" y="1024"/>
                  <a:pt x="12434" y="996"/>
                  <a:pt x="12406" y="992"/>
                </a:cubicBezTo>
                <a:close/>
                <a:moveTo>
                  <a:pt x="12160" y="1118"/>
                </a:moveTo>
                <a:cubicBezTo>
                  <a:pt x="12199" y="1128"/>
                  <a:pt x="12225" y="1100"/>
                  <a:pt x="12228" y="1060"/>
                </a:cubicBezTo>
                <a:cubicBezTo>
                  <a:pt x="12231" y="1019"/>
                  <a:pt x="12205" y="989"/>
                  <a:pt x="12168" y="992"/>
                </a:cubicBezTo>
                <a:cubicBezTo>
                  <a:pt x="12141" y="995"/>
                  <a:pt x="12116" y="1022"/>
                  <a:pt x="12072" y="1050"/>
                </a:cubicBezTo>
                <a:cubicBezTo>
                  <a:pt x="12112" y="1083"/>
                  <a:pt x="12134" y="1111"/>
                  <a:pt x="12160" y="1118"/>
                </a:cubicBezTo>
                <a:close/>
                <a:moveTo>
                  <a:pt x="31382" y="16275"/>
                </a:moveTo>
                <a:cubicBezTo>
                  <a:pt x="31362" y="16273"/>
                  <a:pt x="31328" y="16302"/>
                  <a:pt x="31320" y="16324"/>
                </a:cubicBezTo>
                <a:cubicBezTo>
                  <a:pt x="31308" y="16362"/>
                  <a:pt x="31334" y="16396"/>
                  <a:pt x="31373" y="16395"/>
                </a:cubicBezTo>
                <a:cubicBezTo>
                  <a:pt x="31400" y="16394"/>
                  <a:pt x="31426" y="16368"/>
                  <a:pt x="31474" y="16342"/>
                </a:cubicBezTo>
                <a:cubicBezTo>
                  <a:pt x="31430" y="16308"/>
                  <a:pt x="31408" y="16277"/>
                  <a:pt x="31382" y="16275"/>
                </a:cubicBezTo>
                <a:close/>
                <a:moveTo>
                  <a:pt x="31623" y="16275"/>
                </a:moveTo>
                <a:cubicBezTo>
                  <a:pt x="31603" y="16274"/>
                  <a:pt x="31570" y="16305"/>
                  <a:pt x="31564" y="16328"/>
                </a:cubicBezTo>
                <a:cubicBezTo>
                  <a:pt x="31553" y="16366"/>
                  <a:pt x="31583" y="16398"/>
                  <a:pt x="31620" y="16395"/>
                </a:cubicBezTo>
                <a:cubicBezTo>
                  <a:pt x="31647" y="16393"/>
                  <a:pt x="31672" y="16365"/>
                  <a:pt x="31717" y="16336"/>
                </a:cubicBezTo>
                <a:cubicBezTo>
                  <a:pt x="31673" y="16305"/>
                  <a:pt x="31649" y="16276"/>
                  <a:pt x="31623" y="16275"/>
                </a:cubicBezTo>
                <a:close/>
                <a:moveTo>
                  <a:pt x="30899" y="1980"/>
                </a:moveTo>
                <a:cubicBezTo>
                  <a:pt x="30861" y="1969"/>
                  <a:pt x="30834" y="1996"/>
                  <a:pt x="30826" y="2034"/>
                </a:cubicBezTo>
                <a:cubicBezTo>
                  <a:pt x="30818" y="2071"/>
                  <a:pt x="30855" y="2117"/>
                  <a:pt x="30891" y="2109"/>
                </a:cubicBezTo>
                <a:cubicBezTo>
                  <a:pt x="30919" y="2103"/>
                  <a:pt x="30942" y="2078"/>
                  <a:pt x="30985" y="2049"/>
                </a:cubicBezTo>
                <a:cubicBezTo>
                  <a:pt x="30946" y="2016"/>
                  <a:pt x="30925" y="1987"/>
                  <a:pt x="30899" y="1980"/>
                </a:cubicBezTo>
                <a:close/>
                <a:moveTo>
                  <a:pt x="31203" y="2042"/>
                </a:moveTo>
                <a:cubicBezTo>
                  <a:pt x="31211" y="2005"/>
                  <a:pt x="31167" y="1971"/>
                  <a:pt x="31127" y="1978"/>
                </a:cubicBezTo>
                <a:cubicBezTo>
                  <a:pt x="31087" y="1985"/>
                  <a:pt x="31063" y="2013"/>
                  <a:pt x="31073" y="2050"/>
                </a:cubicBezTo>
                <a:cubicBezTo>
                  <a:pt x="31081" y="2077"/>
                  <a:pt x="31110" y="2098"/>
                  <a:pt x="31143" y="2137"/>
                </a:cubicBezTo>
                <a:cubicBezTo>
                  <a:pt x="31171" y="2094"/>
                  <a:pt x="31197" y="2070"/>
                  <a:pt x="31203" y="2042"/>
                </a:cubicBezTo>
                <a:close/>
                <a:moveTo>
                  <a:pt x="31315" y="2043"/>
                </a:moveTo>
                <a:cubicBezTo>
                  <a:pt x="31305" y="2078"/>
                  <a:pt x="31351" y="2118"/>
                  <a:pt x="31387" y="2111"/>
                </a:cubicBezTo>
                <a:cubicBezTo>
                  <a:pt x="31425" y="2104"/>
                  <a:pt x="31454" y="2079"/>
                  <a:pt x="31445" y="2040"/>
                </a:cubicBezTo>
                <a:cubicBezTo>
                  <a:pt x="31438" y="2013"/>
                  <a:pt x="31410" y="1992"/>
                  <a:pt x="31379" y="1951"/>
                </a:cubicBezTo>
                <a:cubicBezTo>
                  <a:pt x="31349" y="1993"/>
                  <a:pt x="31322" y="2015"/>
                  <a:pt x="31315" y="2043"/>
                </a:cubicBezTo>
                <a:close/>
                <a:moveTo>
                  <a:pt x="31627" y="1980"/>
                </a:moveTo>
                <a:cubicBezTo>
                  <a:pt x="31588" y="1972"/>
                  <a:pt x="31563" y="1999"/>
                  <a:pt x="31559" y="2039"/>
                </a:cubicBezTo>
                <a:cubicBezTo>
                  <a:pt x="31555" y="2079"/>
                  <a:pt x="31592" y="2120"/>
                  <a:pt x="31628" y="2109"/>
                </a:cubicBezTo>
                <a:cubicBezTo>
                  <a:pt x="31656" y="2101"/>
                  <a:pt x="31677" y="2073"/>
                  <a:pt x="31718" y="2042"/>
                </a:cubicBezTo>
                <a:cubicBezTo>
                  <a:pt x="31677" y="2013"/>
                  <a:pt x="31654" y="1986"/>
                  <a:pt x="31627" y="1980"/>
                </a:cubicBezTo>
                <a:close/>
                <a:moveTo>
                  <a:pt x="31878" y="1980"/>
                </a:moveTo>
                <a:cubicBezTo>
                  <a:pt x="31839" y="1974"/>
                  <a:pt x="31816" y="2003"/>
                  <a:pt x="31815" y="2044"/>
                </a:cubicBezTo>
                <a:cubicBezTo>
                  <a:pt x="31814" y="2084"/>
                  <a:pt x="31853" y="2123"/>
                  <a:pt x="31888" y="2109"/>
                </a:cubicBezTo>
                <a:cubicBezTo>
                  <a:pt x="31915" y="2098"/>
                  <a:pt x="31935" y="2070"/>
                  <a:pt x="31973" y="2036"/>
                </a:cubicBezTo>
                <a:cubicBezTo>
                  <a:pt x="31930" y="2010"/>
                  <a:pt x="31906" y="1984"/>
                  <a:pt x="31878" y="1980"/>
                </a:cubicBezTo>
                <a:close/>
                <a:moveTo>
                  <a:pt x="32058" y="2037"/>
                </a:moveTo>
                <a:cubicBezTo>
                  <a:pt x="32046" y="2072"/>
                  <a:pt x="32088" y="2114"/>
                  <a:pt x="32125" y="2111"/>
                </a:cubicBezTo>
                <a:cubicBezTo>
                  <a:pt x="32165" y="2108"/>
                  <a:pt x="32194" y="2084"/>
                  <a:pt x="32188" y="2046"/>
                </a:cubicBezTo>
                <a:cubicBezTo>
                  <a:pt x="32184" y="2018"/>
                  <a:pt x="32158" y="1994"/>
                  <a:pt x="32131" y="1951"/>
                </a:cubicBezTo>
                <a:cubicBezTo>
                  <a:pt x="32097" y="1990"/>
                  <a:pt x="32068" y="2011"/>
                  <a:pt x="32058" y="2037"/>
                </a:cubicBezTo>
                <a:close/>
                <a:moveTo>
                  <a:pt x="32305" y="2039"/>
                </a:moveTo>
                <a:cubicBezTo>
                  <a:pt x="32295" y="2078"/>
                  <a:pt x="32323" y="2104"/>
                  <a:pt x="32361" y="2111"/>
                </a:cubicBezTo>
                <a:cubicBezTo>
                  <a:pt x="32398" y="2118"/>
                  <a:pt x="32443" y="2079"/>
                  <a:pt x="32434" y="2044"/>
                </a:cubicBezTo>
                <a:cubicBezTo>
                  <a:pt x="32427" y="2016"/>
                  <a:pt x="32401" y="1993"/>
                  <a:pt x="32371" y="1951"/>
                </a:cubicBezTo>
                <a:cubicBezTo>
                  <a:pt x="32340" y="1991"/>
                  <a:pt x="32311" y="2013"/>
                  <a:pt x="32305" y="2039"/>
                </a:cubicBezTo>
                <a:close/>
                <a:moveTo>
                  <a:pt x="32676" y="2044"/>
                </a:moveTo>
                <a:cubicBezTo>
                  <a:pt x="32683" y="2005"/>
                  <a:pt x="32655" y="1981"/>
                  <a:pt x="32615" y="1978"/>
                </a:cubicBezTo>
                <a:cubicBezTo>
                  <a:pt x="32575" y="1975"/>
                  <a:pt x="32535" y="2013"/>
                  <a:pt x="32547" y="2048"/>
                </a:cubicBezTo>
                <a:cubicBezTo>
                  <a:pt x="32556" y="2076"/>
                  <a:pt x="32584" y="2097"/>
                  <a:pt x="32616" y="2137"/>
                </a:cubicBezTo>
                <a:cubicBezTo>
                  <a:pt x="32644" y="2095"/>
                  <a:pt x="32671" y="2071"/>
                  <a:pt x="32676" y="2044"/>
                </a:cubicBezTo>
                <a:close/>
                <a:moveTo>
                  <a:pt x="32854" y="1980"/>
                </a:moveTo>
                <a:cubicBezTo>
                  <a:pt x="32815" y="1974"/>
                  <a:pt x="32792" y="2003"/>
                  <a:pt x="32791" y="2044"/>
                </a:cubicBezTo>
                <a:cubicBezTo>
                  <a:pt x="32790" y="2084"/>
                  <a:pt x="32829" y="2123"/>
                  <a:pt x="32864" y="2109"/>
                </a:cubicBezTo>
                <a:cubicBezTo>
                  <a:pt x="32891" y="2098"/>
                  <a:pt x="32911" y="2070"/>
                  <a:pt x="32949" y="2036"/>
                </a:cubicBezTo>
                <a:cubicBezTo>
                  <a:pt x="32906" y="2010"/>
                  <a:pt x="32881" y="1984"/>
                  <a:pt x="32854" y="1980"/>
                </a:cubicBezTo>
                <a:close/>
                <a:moveTo>
                  <a:pt x="33109" y="1980"/>
                </a:moveTo>
                <a:cubicBezTo>
                  <a:pt x="33070" y="1974"/>
                  <a:pt x="33047" y="2003"/>
                  <a:pt x="33046" y="2044"/>
                </a:cubicBezTo>
                <a:cubicBezTo>
                  <a:pt x="33045" y="2083"/>
                  <a:pt x="33085" y="2122"/>
                  <a:pt x="33120" y="2109"/>
                </a:cubicBezTo>
                <a:cubicBezTo>
                  <a:pt x="33147" y="2098"/>
                  <a:pt x="33167" y="2070"/>
                  <a:pt x="33204" y="2036"/>
                </a:cubicBezTo>
                <a:cubicBezTo>
                  <a:pt x="33162" y="2010"/>
                  <a:pt x="33137" y="1984"/>
                  <a:pt x="33109" y="1980"/>
                </a:cubicBezTo>
                <a:close/>
                <a:moveTo>
                  <a:pt x="33353" y="1980"/>
                </a:moveTo>
                <a:cubicBezTo>
                  <a:pt x="33314" y="1974"/>
                  <a:pt x="33291" y="2004"/>
                  <a:pt x="33288" y="2043"/>
                </a:cubicBezTo>
                <a:cubicBezTo>
                  <a:pt x="33286" y="2081"/>
                  <a:pt x="33328" y="2122"/>
                  <a:pt x="33362" y="2109"/>
                </a:cubicBezTo>
                <a:cubicBezTo>
                  <a:pt x="33389" y="2099"/>
                  <a:pt x="33409" y="2071"/>
                  <a:pt x="33448" y="2036"/>
                </a:cubicBezTo>
                <a:cubicBezTo>
                  <a:pt x="33405" y="2009"/>
                  <a:pt x="33381" y="1984"/>
                  <a:pt x="33353" y="1980"/>
                </a:cubicBezTo>
                <a:close/>
                <a:moveTo>
                  <a:pt x="33666" y="2042"/>
                </a:moveTo>
                <a:cubicBezTo>
                  <a:pt x="33674" y="2005"/>
                  <a:pt x="33630" y="1971"/>
                  <a:pt x="33590" y="1978"/>
                </a:cubicBezTo>
                <a:cubicBezTo>
                  <a:pt x="33550" y="1985"/>
                  <a:pt x="33526" y="2013"/>
                  <a:pt x="33536" y="2050"/>
                </a:cubicBezTo>
                <a:cubicBezTo>
                  <a:pt x="33544" y="2077"/>
                  <a:pt x="33573" y="2098"/>
                  <a:pt x="33606" y="2137"/>
                </a:cubicBezTo>
                <a:cubicBezTo>
                  <a:pt x="33634" y="2094"/>
                  <a:pt x="33660" y="2070"/>
                  <a:pt x="33666" y="2042"/>
                </a:cubicBezTo>
                <a:close/>
                <a:moveTo>
                  <a:pt x="34154" y="2042"/>
                </a:moveTo>
                <a:cubicBezTo>
                  <a:pt x="34162" y="2005"/>
                  <a:pt x="34118" y="1971"/>
                  <a:pt x="34078" y="1978"/>
                </a:cubicBezTo>
                <a:cubicBezTo>
                  <a:pt x="34038" y="1985"/>
                  <a:pt x="34014" y="2013"/>
                  <a:pt x="34024" y="2050"/>
                </a:cubicBezTo>
                <a:cubicBezTo>
                  <a:pt x="34032" y="2077"/>
                  <a:pt x="34061" y="2098"/>
                  <a:pt x="34094" y="2137"/>
                </a:cubicBezTo>
                <a:cubicBezTo>
                  <a:pt x="34122" y="2094"/>
                  <a:pt x="34147" y="2070"/>
                  <a:pt x="34154" y="2042"/>
                </a:cubicBezTo>
                <a:close/>
                <a:moveTo>
                  <a:pt x="9681" y="1727"/>
                </a:moveTo>
                <a:cubicBezTo>
                  <a:pt x="9642" y="1726"/>
                  <a:pt x="9616" y="1760"/>
                  <a:pt x="9629" y="1798"/>
                </a:cubicBezTo>
                <a:cubicBezTo>
                  <a:pt x="9637" y="1820"/>
                  <a:pt x="9672" y="1850"/>
                  <a:pt x="9691" y="1847"/>
                </a:cubicBezTo>
                <a:cubicBezTo>
                  <a:pt x="9717" y="1844"/>
                  <a:pt x="9740" y="1814"/>
                  <a:pt x="9781" y="1780"/>
                </a:cubicBezTo>
                <a:cubicBezTo>
                  <a:pt x="9735" y="1754"/>
                  <a:pt x="9708" y="1728"/>
                  <a:pt x="9681" y="1727"/>
                </a:cubicBezTo>
                <a:close/>
                <a:moveTo>
                  <a:pt x="10008" y="1784"/>
                </a:moveTo>
                <a:cubicBezTo>
                  <a:pt x="10011" y="1747"/>
                  <a:pt x="9982" y="1721"/>
                  <a:pt x="9942" y="1724"/>
                </a:cubicBezTo>
                <a:cubicBezTo>
                  <a:pt x="9902" y="1727"/>
                  <a:pt x="9874" y="1753"/>
                  <a:pt x="9883" y="1791"/>
                </a:cubicBezTo>
                <a:cubicBezTo>
                  <a:pt x="9890" y="1818"/>
                  <a:pt x="9918" y="1839"/>
                  <a:pt x="9950" y="1879"/>
                </a:cubicBezTo>
                <a:cubicBezTo>
                  <a:pt x="9978" y="1836"/>
                  <a:pt x="10006" y="1811"/>
                  <a:pt x="10008" y="1784"/>
                </a:cubicBezTo>
                <a:close/>
                <a:moveTo>
                  <a:pt x="10190" y="1728"/>
                </a:moveTo>
                <a:cubicBezTo>
                  <a:pt x="10170" y="1727"/>
                  <a:pt x="10136" y="1756"/>
                  <a:pt x="10128" y="1779"/>
                </a:cubicBezTo>
                <a:cubicBezTo>
                  <a:pt x="10116" y="1816"/>
                  <a:pt x="10143" y="1850"/>
                  <a:pt x="10182" y="1849"/>
                </a:cubicBezTo>
                <a:cubicBezTo>
                  <a:pt x="10208" y="1848"/>
                  <a:pt x="10234" y="1822"/>
                  <a:pt x="10283" y="1795"/>
                </a:cubicBezTo>
                <a:cubicBezTo>
                  <a:pt x="10238" y="1761"/>
                  <a:pt x="10215" y="1730"/>
                  <a:pt x="10190" y="1728"/>
                </a:cubicBezTo>
                <a:close/>
                <a:moveTo>
                  <a:pt x="33296" y="15359"/>
                </a:moveTo>
                <a:cubicBezTo>
                  <a:pt x="33295" y="15379"/>
                  <a:pt x="33326" y="15413"/>
                  <a:pt x="33349" y="15419"/>
                </a:cubicBezTo>
                <a:cubicBezTo>
                  <a:pt x="33386" y="15429"/>
                  <a:pt x="33420" y="15403"/>
                  <a:pt x="33416" y="15363"/>
                </a:cubicBezTo>
                <a:cubicBezTo>
                  <a:pt x="33414" y="15336"/>
                  <a:pt x="33388" y="15311"/>
                  <a:pt x="33359" y="15265"/>
                </a:cubicBezTo>
                <a:cubicBezTo>
                  <a:pt x="33327" y="15310"/>
                  <a:pt x="33297" y="15334"/>
                  <a:pt x="33296" y="15359"/>
                </a:cubicBezTo>
                <a:close/>
                <a:moveTo>
                  <a:pt x="12895" y="1728"/>
                </a:moveTo>
                <a:cubicBezTo>
                  <a:pt x="12875" y="1727"/>
                  <a:pt x="12841" y="1758"/>
                  <a:pt x="12835" y="1781"/>
                </a:cubicBezTo>
                <a:cubicBezTo>
                  <a:pt x="12824" y="1820"/>
                  <a:pt x="12853" y="1853"/>
                  <a:pt x="12891" y="1850"/>
                </a:cubicBezTo>
                <a:cubicBezTo>
                  <a:pt x="12918" y="1848"/>
                  <a:pt x="12943" y="1820"/>
                  <a:pt x="12989" y="1790"/>
                </a:cubicBezTo>
                <a:cubicBezTo>
                  <a:pt x="12945" y="1759"/>
                  <a:pt x="12921" y="1730"/>
                  <a:pt x="12895" y="1728"/>
                </a:cubicBezTo>
                <a:close/>
                <a:moveTo>
                  <a:pt x="13141" y="1728"/>
                </a:moveTo>
                <a:cubicBezTo>
                  <a:pt x="13121" y="1726"/>
                  <a:pt x="13086" y="1756"/>
                  <a:pt x="13079" y="1779"/>
                </a:cubicBezTo>
                <a:cubicBezTo>
                  <a:pt x="13067" y="1816"/>
                  <a:pt x="13094" y="1851"/>
                  <a:pt x="13132" y="1849"/>
                </a:cubicBezTo>
                <a:cubicBezTo>
                  <a:pt x="13159" y="1849"/>
                  <a:pt x="13186" y="1822"/>
                  <a:pt x="13234" y="1795"/>
                </a:cubicBezTo>
                <a:cubicBezTo>
                  <a:pt x="13190" y="1761"/>
                  <a:pt x="13167" y="1730"/>
                  <a:pt x="13141" y="1728"/>
                </a:cubicBezTo>
                <a:close/>
                <a:moveTo>
                  <a:pt x="13336" y="1789"/>
                </a:moveTo>
                <a:cubicBezTo>
                  <a:pt x="13334" y="1809"/>
                  <a:pt x="13366" y="1843"/>
                  <a:pt x="13389" y="1849"/>
                </a:cubicBezTo>
                <a:cubicBezTo>
                  <a:pt x="13426" y="1859"/>
                  <a:pt x="13460" y="1833"/>
                  <a:pt x="13456" y="1793"/>
                </a:cubicBezTo>
                <a:cubicBezTo>
                  <a:pt x="13454" y="1766"/>
                  <a:pt x="13428" y="1741"/>
                  <a:pt x="13399" y="1694"/>
                </a:cubicBezTo>
                <a:cubicBezTo>
                  <a:pt x="13367" y="1739"/>
                  <a:pt x="13337" y="1763"/>
                  <a:pt x="13336" y="1789"/>
                </a:cubicBezTo>
                <a:close/>
                <a:moveTo>
                  <a:pt x="13638" y="1728"/>
                </a:moveTo>
                <a:cubicBezTo>
                  <a:pt x="13618" y="1728"/>
                  <a:pt x="13585" y="1759"/>
                  <a:pt x="13579" y="1782"/>
                </a:cubicBezTo>
                <a:cubicBezTo>
                  <a:pt x="13568" y="1820"/>
                  <a:pt x="13598" y="1852"/>
                  <a:pt x="13635" y="1849"/>
                </a:cubicBezTo>
                <a:cubicBezTo>
                  <a:pt x="13662" y="1847"/>
                  <a:pt x="13687" y="1819"/>
                  <a:pt x="13732" y="1790"/>
                </a:cubicBezTo>
                <a:cubicBezTo>
                  <a:pt x="13688" y="1759"/>
                  <a:pt x="13663" y="1730"/>
                  <a:pt x="13638" y="1728"/>
                </a:cubicBezTo>
                <a:close/>
                <a:moveTo>
                  <a:pt x="13882" y="1729"/>
                </a:moveTo>
                <a:cubicBezTo>
                  <a:pt x="13861" y="1728"/>
                  <a:pt x="13828" y="1759"/>
                  <a:pt x="13822" y="1782"/>
                </a:cubicBezTo>
                <a:cubicBezTo>
                  <a:pt x="13813" y="1819"/>
                  <a:pt x="13840" y="1853"/>
                  <a:pt x="13879" y="1849"/>
                </a:cubicBezTo>
                <a:cubicBezTo>
                  <a:pt x="13906" y="1846"/>
                  <a:pt x="13930" y="1819"/>
                  <a:pt x="13977" y="1789"/>
                </a:cubicBezTo>
                <a:cubicBezTo>
                  <a:pt x="13931" y="1758"/>
                  <a:pt x="13907" y="1729"/>
                  <a:pt x="13882" y="1729"/>
                </a:cubicBezTo>
                <a:close/>
                <a:moveTo>
                  <a:pt x="14189" y="1784"/>
                </a:moveTo>
                <a:cubicBezTo>
                  <a:pt x="14192" y="1746"/>
                  <a:pt x="14160" y="1717"/>
                  <a:pt x="14122" y="1727"/>
                </a:cubicBezTo>
                <a:cubicBezTo>
                  <a:pt x="14099" y="1733"/>
                  <a:pt x="14067" y="1766"/>
                  <a:pt x="14068" y="1786"/>
                </a:cubicBezTo>
                <a:cubicBezTo>
                  <a:pt x="14069" y="1811"/>
                  <a:pt x="14098" y="1836"/>
                  <a:pt x="14129" y="1880"/>
                </a:cubicBezTo>
                <a:cubicBezTo>
                  <a:pt x="14158" y="1835"/>
                  <a:pt x="14187" y="1811"/>
                  <a:pt x="14189" y="1784"/>
                </a:cubicBezTo>
                <a:close/>
                <a:moveTo>
                  <a:pt x="14311" y="1787"/>
                </a:moveTo>
                <a:cubicBezTo>
                  <a:pt x="14310" y="1807"/>
                  <a:pt x="14340" y="1842"/>
                  <a:pt x="14363" y="1849"/>
                </a:cubicBezTo>
                <a:cubicBezTo>
                  <a:pt x="14400" y="1860"/>
                  <a:pt x="14434" y="1834"/>
                  <a:pt x="14432" y="1795"/>
                </a:cubicBezTo>
                <a:cubicBezTo>
                  <a:pt x="14430" y="1768"/>
                  <a:pt x="14405" y="1742"/>
                  <a:pt x="14378" y="1695"/>
                </a:cubicBezTo>
                <a:cubicBezTo>
                  <a:pt x="14344" y="1739"/>
                  <a:pt x="14314" y="1762"/>
                  <a:pt x="14311" y="1787"/>
                </a:cubicBezTo>
                <a:close/>
                <a:moveTo>
                  <a:pt x="33100" y="15286"/>
                </a:moveTo>
                <a:cubicBezTo>
                  <a:pt x="33080" y="15285"/>
                  <a:pt x="33046" y="15316"/>
                  <a:pt x="33040" y="15338"/>
                </a:cubicBezTo>
                <a:cubicBezTo>
                  <a:pt x="33029" y="15375"/>
                  <a:pt x="33054" y="15410"/>
                  <a:pt x="33094" y="15407"/>
                </a:cubicBezTo>
                <a:cubicBezTo>
                  <a:pt x="33121" y="15405"/>
                  <a:pt x="33146" y="15379"/>
                  <a:pt x="33193" y="15352"/>
                </a:cubicBezTo>
                <a:cubicBezTo>
                  <a:pt x="33149" y="15319"/>
                  <a:pt x="33126" y="15288"/>
                  <a:pt x="33100" y="15286"/>
                </a:cubicBezTo>
                <a:close/>
                <a:moveTo>
                  <a:pt x="32852" y="15285"/>
                </a:moveTo>
                <a:cubicBezTo>
                  <a:pt x="32815" y="15282"/>
                  <a:pt x="32785" y="15314"/>
                  <a:pt x="32795" y="15352"/>
                </a:cubicBezTo>
                <a:cubicBezTo>
                  <a:pt x="32802" y="15375"/>
                  <a:pt x="32834" y="15407"/>
                  <a:pt x="32854" y="15406"/>
                </a:cubicBezTo>
                <a:cubicBezTo>
                  <a:pt x="32880" y="15405"/>
                  <a:pt x="32904" y="15375"/>
                  <a:pt x="32949" y="15345"/>
                </a:cubicBezTo>
                <a:cubicBezTo>
                  <a:pt x="32903" y="15316"/>
                  <a:pt x="32879" y="15287"/>
                  <a:pt x="32852" y="15285"/>
                </a:cubicBezTo>
                <a:close/>
                <a:moveTo>
                  <a:pt x="32551" y="15353"/>
                </a:moveTo>
                <a:cubicBezTo>
                  <a:pt x="32550" y="15390"/>
                  <a:pt x="32582" y="15419"/>
                  <a:pt x="32621" y="15407"/>
                </a:cubicBezTo>
                <a:cubicBezTo>
                  <a:pt x="32643" y="15399"/>
                  <a:pt x="32673" y="15365"/>
                  <a:pt x="32672" y="15346"/>
                </a:cubicBezTo>
                <a:cubicBezTo>
                  <a:pt x="32670" y="15320"/>
                  <a:pt x="32639" y="15297"/>
                  <a:pt x="32607" y="15254"/>
                </a:cubicBezTo>
                <a:cubicBezTo>
                  <a:pt x="32579" y="15301"/>
                  <a:pt x="32552" y="15326"/>
                  <a:pt x="32551" y="15353"/>
                </a:cubicBezTo>
                <a:close/>
                <a:moveTo>
                  <a:pt x="32308" y="15354"/>
                </a:moveTo>
                <a:cubicBezTo>
                  <a:pt x="32306" y="15392"/>
                  <a:pt x="32340" y="15419"/>
                  <a:pt x="32378" y="15407"/>
                </a:cubicBezTo>
                <a:cubicBezTo>
                  <a:pt x="32400" y="15399"/>
                  <a:pt x="32430" y="15365"/>
                  <a:pt x="32428" y="15345"/>
                </a:cubicBezTo>
                <a:cubicBezTo>
                  <a:pt x="32426" y="15319"/>
                  <a:pt x="32395" y="15297"/>
                  <a:pt x="32362" y="15255"/>
                </a:cubicBezTo>
                <a:cubicBezTo>
                  <a:pt x="32335" y="15301"/>
                  <a:pt x="32309" y="15327"/>
                  <a:pt x="32308" y="15354"/>
                </a:cubicBezTo>
                <a:close/>
                <a:moveTo>
                  <a:pt x="26215" y="1736"/>
                </a:moveTo>
                <a:cubicBezTo>
                  <a:pt x="26178" y="1727"/>
                  <a:pt x="26149" y="1754"/>
                  <a:pt x="26146" y="1795"/>
                </a:cubicBezTo>
                <a:cubicBezTo>
                  <a:pt x="26144" y="1836"/>
                  <a:pt x="26167" y="1866"/>
                  <a:pt x="26206" y="1862"/>
                </a:cubicBezTo>
                <a:cubicBezTo>
                  <a:pt x="26234" y="1859"/>
                  <a:pt x="26259" y="1833"/>
                  <a:pt x="26303" y="1806"/>
                </a:cubicBezTo>
                <a:cubicBezTo>
                  <a:pt x="26263" y="1773"/>
                  <a:pt x="26242" y="1742"/>
                  <a:pt x="26215" y="1736"/>
                </a:cubicBezTo>
                <a:close/>
                <a:moveTo>
                  <a:pt x="26454" y="1739"/>
                </a:moveTo>
                <a:cubicBezTo>
                  <a:pt x="26434" y="1738"/>
                  <a:pt x="26400" y="1769"/>
                  <a:pt x="26393" y="1792"/>
                </a:cubicBezTo>
                <a:cubicBezTo>
                  <a:pt x="26383" y="1830"/>
                  <a:pt x="26409" y="1864"/>
                  <a:pt x="26449" y="1860"/>
                </a:cubicBezTo>
                <a:cubicBezTo>
                  <a:pt x="26476" y="1858"/>
                  <a:pt x="26501" y="1832"/>
                  <a:pt x="26548" y="1803"/>
                </a:cubicBezTo>
                <a:cubicBezTo>
                  <a:pt x="26503" y="1771"/>
                  <a:pt x="26479" y="1740"/>
                  <a:pt x="26454" y="1739"/>
                </a:cubicBezTo>
                <a:close/>
                <a:moveTo>
                  <a:pt x="27005" y="1796"/>
                </a:moveTo>
                <a:cubicBezTo>
                  <a:pt x="27010" y="1757"/>
                  <a:pt x="26978" y="1734"/>
                  <a:pt x="26939" y="1735"/>
                </a:cubicBezTo>
                <a:cubicBezTo>
                  <a:pt x="26900" y="1737"/>
                  <a:pt x="26871" y="1765"/>
                  <a:pt x="26879" y="1802"/>
                </a:cubicBezTo>
                <a:cubicBezTo>
                  <a:pt x="26885" y="1829"/>
                  <a:pt x="26915" y="1850"/>
                  <a:pt x="26948" y="1892"/>
                </a:cubicBezTo>
                <a:cubicBezTo>
                  <a:pt x="26975" y="1847"/>
                  <a:pt x="27001" y="1823"/>
                  <a:pt x="27005" y="1796"/>
                </a:cubicBezTo>
                <a:close/>
                <a:moveTo>
                  <a:pt x="27379" y="1796"/>
                </a:moveTo>
                <a:cubicBezTo>
                  <a:pt x="27370" y="1835"/>
                  <a:pt x="27398" y="1861"/>
                  <a:pt x="27438" y="1864"/>
                </a:cubicBezTo>
                <a:cubicBezTo>
                  <a:pt x="27479" y="1867"/>
                  <a:pt x="27510" y="1842"/>
                  <a:pt x="27507" y="1804"/>
                </a:cubicBezTo>
                <a:cubicBezTo>
                  <a:pt x="27504" y="1776"/>
                  <a:pt x="27476" y="1751"/>
                  <a:pt x="27448" y="1705"/>
                </a:cubicBezTo>
                <a:cubicBezTo>
                  <a:pt x="27415" y="1747"/>
                  <a:pt x="27386" y="1768"/>
                  <a:pt x="27379" y="1796"/>
                </a:cubicBezTo>
                <a:close/>
                <a:moveTo>
                  <a:pt x="32106" y="15285"/>
                </a:moveTo>
                <a:cubicBezTo>
                  <a:pt x="32069" y="15283"/>
                  <a:pt x="32040" y="15316"/>
                  <a:pt x="32052" y="15355"/>
                </a:cubicBezTo>
                <a:cubicBezTo>
                  <a:pt x="32060" y="15377"/>
                  <a:pt x="32094" y="15407"/>
                  <a:pt x="32113" y="15406"/>
                </a:cubicBezTo>
                <a:cubicBezTo>
                  <a:pt x="32139" y="15404"/>
                  <a:pt x="32162" y="15373"/>
                  <a:pt x="32205" y="15341"/>
                </a:cubicBezTo>
                <a:cubicBezTo>
                  <a:pt x="32159" y="15313"/>
                  <a:pt x="32133" y="15286"/>
                  <a:pt x="32106" y="15285"/>
                </a:cubicBezTo>
                <a:close/>
                <a:moveTo>
                  <a:pt x="27934" y="1737"/>
                </a:moveTo>
                <a:cubicBezTo>
                  <a:pt x="27898" y="1728"/>
                  <a:pt x="27869" y="1754"/>
                  <a:pt x="27866" y="1795"/>
                </a:cubicBezTo>
                <a:cubicBezTo>
                  <a:pt x="27863" y="1835"/>
                  <a:pt x="27887" y="1865"/>
                  <a:pt x="27925" y="1862"/>
                </a:cubicBezTo>
                <a:cubicBezTo>
                  <a:pt x="27953" y="1859"/>
                  <a:pt x="27978" y="1832"/>
                  <a:pt x="28021" y="1806"/>
                </a:cubicBezTo>
                <a:cubicBezTo>
                  <a:pt x="27982" y="1773"/>
                  <a:pt x="27961" y="1743"/>
                  <a:pt x="27934" y="1737"/>
                </a:cubicBezTo>
                <a:close/>
                <a:moveTo>
                  <a:pt x="28180" y="1734"/>
                </a:moveTo>
                <a:cubicBezTo>
                  <a:pt x="28146" y="1721"/>
                  <a:pt x="28104" y="1763"/>
                  <a:pt x="28107" y="1801"/>
                </a:cubicBezTo>
                <a:cubicBezTo>
                  <a:pt x="28110" y="1839"/>
                  <a:pt x="28133" y="1869"/>
                  <a:pt x="28172" y="1863"/>
                </a:cubicBezTo>
                <a:cubicBezTo>
                  <a:pt x="28199" y="1859"/>
                  <a:pt x="28223" y="1833"/>
                  <a:pt x="28266" y="1806"/>
                </a:cubicBezTo>
                <a:cubicBezTo>
                  <a:pt x="28227" y="1772"/>
                  <a:pt x="28207" y="1744"/>
                  <a:pt x="28180" y="1734"/>
                </a:cubicBezTo>
                <a:close/>
                <a:moveTo>
                  <a:pt x="28364" y="1801"/>
                </a:moveTo>
                <a:cubicBezTo>
                  <a:pt x="28357" y="1838"/>
                  <a:pt x="28401" y="1871"/>
                  <a:pt x="28440" y="1864"/>
                </a:cubicBezTo>
                <a:cubicBezTo>
                  <a:pt x="28479" y="1857"/>
                  <a:pt x="28504" y="1829"/>
                  <a:pt x="28493" y="1792"/>
                </a:cubicBezTo>
                <a:cubicBezTo>
                  <a:pt x="28485" y="1766"/>
                  <a:pt x="28456" y="1745"/>
                  <a:pt x="28424" y="1707"/>
                </a:cubicBezTo>
                <a:cubicBezTo>
                  <a:pt x="28396" y="1750"/>
                  <a:pt x="28370" y="1773"/>
                  <a:pt x="28364" y="1801"/>
                </a:cubicBezTo>
                <a:close/>
                <a:moveTo>
                  <a:pt x="32916" y="15597"/>
                </a:moveTo>
                <a:cubicBezTo>
                  <a:pt x="32916" y="15577"/>
                  <a:pt x="32883" y="15546"/>
                  <a:pt x="32860" y="15541"/>
                </a:cubicBezTo>
                <a:cubicBezTo>
                  <a:pt x="32822" y="15533"/>
                  <a:pt x="32790" y="15561"/>
                  <a:pt x="32796" y="15601"/>
                </a:cubicBezTo>
                <a:cubicBezTo>
                  <a:pt x="32800" y="15627"/>
                  <a:pt x="32827" y="15650"/>
                  <a:pt x="32859" y="15695"/>
                </a:cubicBezTo>
                <a:cubicBezTo>
                  <a:pt x="32888" y="15648"/>
                  <a:pt x="32916" y="15623"/>
                  <a:pt x="32916" y="15597"/>
                </a:cubicBezTo>
                <a:close/>
                <a:moveTo>
                  <a:pt x="32673" y="15597"/>
                </a:moveTo>
                <a:cubicBezTo>
                  <a:pt x="32677" y="15558"/>
                  <a:pt x="32643" y="15531"/>
                  <a:pt x="32606" y="15541"/>
                </a:cubicBezTo>
                <a:cubicBezTo>
                  <a:pt x="32583" y="15547"/>
                  <a:pt x="32551" y="15581"/>
                  <a:pt x="32552" y="15600"/>
                </a:cubicBezTo>
                <a:cubicBezTo>
                  <a:pt x="32553" y="15626"/>
                  <a:pt x="32583" y="15650"/>
                  <a:pt x="32615" y="15695"/>
                </a:cubicBezTo>
                <a:cubicBezTo>
                  <a:pt x="32644" y="15649"/>
                  <a:pt x="32670" y="15624"/>
                  <a:pt x="32673" y="15597"/>
                </a:cubicBezTo>
                <a:close/>
                <a:moveTo>
                  <a:pt x="30889" y="1493"/>
                </a:moveTo>
                <a:cubicBezTo>
                  <a:pt x="30849" y="1488"/>
                  <a:pt x="30825" y="1519"/>
                  <a:pt x="30827" y="1559"/>
                </a:cubicBezTo>
                <a:cubicBezTo>
                  <a:pt x="30829" y="1599"/>
                  <a:pt x="30857" y="1628"/>
                  <a:pt x="30895" y="1620"/>
                </a:cubicBezTo>
                <a:cubicBezTo>
                  <a:pt x="30922" y="1615"/>
                  <a:pt x="30944" y="1584"/>
                  <a:pt x="30987" y="1550"/>
                </a:cubicBezTo>
                <a:cubicBezTo>
                  <a:pt x="30941" y="1522"/>
                  <a:pt x="30917" y="1496"/>
                  <a:pt x="30889" y="1493"/>
                </a:cubicBezTo>
                <a:close/>
                <a:moveTo>
                  <a:pt x="31382" y="1495"/>
                </a:moveTo>
                <a:cubicBezTo>
                  <a:pt x="31362" y="1494"/>
                  <a:pt x="31326" y="1524"/>
                  <a:pt x="31319" y="1546"/>
                </a:cubicBezTo>
                <a:cubicBezTo>
                  <a:pt x="31307" y="1584"/>
                  <a:pt x="31334" y="1619"/>
                  <a:pt x="31373" y="1618"/>
                </a:cubicBezTo>
                <a:cubicBezTo>
                  <a:pt x="31400" y="1617"/>
                  <a:pt x="31427" y="1590"/>
                  <a:pt x="31475" y="1563"/>
                </a:cubicBezTo>
                <a:cubicBezTo>
                  <a:pt x="31431" y="1528"/>
                  <a:pt x="31408" y="1497"/>
                  <a:pt x="31382" y="1495"/>
                </a:cubicBezTo>
                <a:close/>
                <a:moveTo>
                  <a:pt x="32369" y="15542"/>
                </a:moveTo>
                <a:cubicBezTo>
                  <a:pt x="32350" y="15540"/>
                  <a:pt x="32315" y="15570"/>
                  <a:pt x="32308" y="15593"/>
                </a:cubicBezTo>
                <a:cubicBezTo>
                  <a:pt x="32296" y="15631"/>
                  <a:pt x="32323" y="15665"/>
                  <a:pt x="32361" y="15663"/>
                </a:cubicBezTo>
                <a:cubicBezTo>
                  <a:pt x="32388" y="15661"/>
                  <a:pt x="32414" y="15635"/>
                  <a:pt x="32460" y="15608"/>
                </a:cubicBezTo>
                <a:cubicBezTo>
                  <a:pt x="32418" y="15575"/>
                  <a:pt x="32395" y="15545"/>
                  <a:pt x="32369" y="15542"/>
                </a:cubicBezTo>
                <a:close/>
                <a:moveTo>
                  <a:pt x="32108" y="15541"/>
                </a:moveTo>
                <a:cubicBezTo>
                  <a:pt x="32070" y="15538"/>
                  <a:pt x="32041" y="15570"/>
                  <a:pt x="32052" y="15609"/>
                </a:cubicBezTo>
                <a:cubicBezTo>
                  <a:pt x="32058" y="15631"/>
                  <a:pt x="32092" y="15662"/>
                  <a:pt x="32111" y="15661"/>
                </a:cubicBezTo>
                <a:cubicBezTo>
                  <a:pt x="32137" y="15660"/>
                  <a:pt x="32161" y="15631"/>
                  <a:pt x="32205" y="15600"/>
                </a:cubicBezTo>
                <a:cubicBezTo>
                  <a:pt x="32160" y="15571"/>
                  <a:pt x="32135" y="15542"/>
                  <a:pt x="32108" y="15541"/>
                </a:cubicBezTo>
                <a:close/>
                <a:moveTo>
                  <a:pt x="31876" y="15663"/>
                </a:moveTo>
                <a:cubicBezTo>
                  <a:pt x="31915" y="15665"/>
                  <a:pt x="31941" y="15631"/>
                  <a:pt x="31929" y="15593"/>
                </a:cubicBezTo>
                <a:cubicBezTo>
                  <a:pt x="31922" y="15570"/>
                  <a:pt x="31887" y="15540"/>
                  <a:pt x="31868" y="15542"/>
                </a:cubicBezTo>
                <a:cubicBezTo>
                  <a:pt x="31842" y="15545"/>
                  <a:pt x="31819" y="15575"/>
                  <a:pt x="31777" y="15608"/>
                </a:cubicBezTo>
                <a:cubicBezTo>
                  <a:pt x="31823" y="15635"/>
                  <a:pt x="31849" y="15661"/>
                  <a:pt x="31876" y="15663"/>
                </a:cubicBezTo>
                <a:close/>
                <a:moveTo>
                  <a:pt x="31621" y="15540"/>
                </a:moveTo>
                <a:cubicBezTo>
                  <a:pt x="31583" y="15537"/>
                  <a:pt x="31554" y="15569"/>
                  <a:pt x="31564" y="15608"/>
                </a:cubicBezTo>
                <a:cubicBezTo>
                  <a:pt x="31570" y="15631"/>
                  <a:pt x="31603" y="15662"/>
                  <a:pt x="31623" y="15661"/>
                </a:cubicBezTo>
                <a:cubicBezTo>
                  <a:pt x="31648" y="15660"/>
                  <a:pt x="31673" y="15631"/>
                  <a:pt x="31717" y="15601"/>
                </a:cubicBezTo>
                <a:cubicBezTo>
                  <a:pt x="31672" y="15571"/>
                  <a:pt x="31647" y="15543"/>
                  <a:pt x="31621" y="15540"/>
                </a:cubicBezTo>
                <a:close/>
                <a:moveTo>
                  <a:pt x="31319" y="15609"/>
                </a:moveTo>
                <a:cubicBezTo>
                  <a:pt x="31318" y="15646"/>
                  <a:pt x="31351" y="15675"/>
                  <a:pt x="31389" y="15662"/>
                </a:cubicBezTo>
                <a:cubicBezTo>
                  <a:pt x="31412" y="15655"/>
                  <a:pt x="31442" y="15621"/>
                  <a:pt x="31440" y="15601"/>
                </a:cubicBezTo>
                <a:cubicBezTo>
                  <a:pt x="31438" y="15576"/>
                  <a:pt x="31408" y="15553"/>
                  <a:pt x="31376" y="15510"/>
                </a:cubicBezTo>
                <a:cubicBezTo>
                  <a:pt x="31348" y="15556"/>
                  <a:pt x="31320" y="15582"/>
                  <a:pt x="31319" y="15609"/>
                </a:cubicBezTo>
                <a:close/>
                <a:moveTo>
                  <a:pt x="35015" y="15845"/>
                </a:moveTo>
                <a:cubicBezTo>
                  <a:pt x="35014" y="15865"/>
                  <a:pt x="35044" y="15900"/>
                  <a:pt x="35066" y="15907"/>
                </a:cubicBezTo>
                <a:cubicBezTo>
                  <a:pt x="35104" y="15918"/>
                  <a:pt x="35138" y="15892"/>
                  <a:pt x="35136" y="15853"/>
                </a:cubicBezTo>
                <a:cubicBezTo>
                  <a:pt x="35134" y="15826"/>
                  <a:pt x="35108" y="15800"/>
                  <a:pt x="35082" y="15753"/>
                </a:cubicBezTo>
                <a:cubicBezTo>
                  <a:pt x="35048" y="15797"/>
                  <a:pt x="35017" y="15820"/>
                  <a:pt x="35015" y="15845"/>
                </a:cubicBezTo>
                <a:close/>
                <a:moveTo>
                  <a:pt x="35312" y="15297"/>
                </a:moveTo>
                <a:cubicBezTo>
                  <a:pt x="35273" y="15296"/>
                  <a:pt x="35247" y="15330"/>
                  <a:pt x="35259" y="15367"/>
                </a:cubicBezTo>
                <a:cubicBezTo>
                  <a:pt x="35267" y="15390"/>
                  <a:pt x="35301" y="15420"/>
                  <a:pt x="35320" y="15418"/>
                </a:cubicBezTo>
                <a:cubicBezTo>
                  <a:pt x="35346" y="15415"/>
                  <a:pt x="35369" y="15384"/>
                  <a:pt x="35411" y="15352"/>
                </a:cubicBezTo>
                <a:cubicBezTo>
                  <a:pt x="35365" y="15325"/>
                  <a:pt x="35339" y="15299"/>
                  <a:pt x="35312" y="15297"/>
                </a:cubicBezTo>
                <a:close/>
                <a:moveTo>
                  <a:pt x="35015" y="15366"/>
                </a:moveTo>
                <a:cubicBezTo>
                  <a:pt x="35013" y="15404"/>
                  <a:pt x="35047" y="15431"/>
                  <a:pt x="35085" y="15419"/>
                </a:cubicBezTo>
                <a:cubicBezTo>
                  <a:pt x="35107" y="15411"/>
                  <a:pt x="35137" y="15377"/>
                  <a:pt x="35135" y="15357"/>
                </a:cubicBezTo>
                <a:cubicBezTo>
                  <a:pt x="35133" y="15331"/>
                  <a:pt x="35102" y="15309"/>
                  <a:pt x="35068" y="15265"/>
                </a:cubicBezTo>
                <a:cubicBezTo>
                  <a:pt x="35041" y="15313"/>
                  <a:pt x="35015" y="15339"/>
                  <a:pt x="35015" y="15366"/>
                </a:cubicBezTo>
                <a:close/>
                <a:moveTo>
                  <a:pt x="34828" y="15299"/>
                </a:moveTo>
                <a:cubicBezTo>
                  <a:pt x="34809" y="15298"/>
                  <a:pt x="34776" y="15330"/>
                  <a:pt x="34771" y="15353"/>
                </a:cubicBezTo>
                <a:cubicBezTo>
                  <a:pt x="34761" y="15392"/>
                  <a:pt x="34791" y="15424"/>
                  <a:pt x="34829" y="15419"/>
                </a:cubicBezTo>
                <a:cubicBezTo>
                  <a:pt x="34855" y="15417"/>
                  <a:pt x="34879" y="15388"/>
                  <a:pt x="34924" y="15357"/>
                </a:cubicBezTo>
                <a:cubicBezTo>
                  <a:pt x="34879" y="15328"/>
                  <a:pt x="34854" y="15299"/>
                  <a:pt x="34828" y="15299"/>
                </a:cubicBezTo>
                <a:close/>
                <a:moveTo>
                  <a:pt x="34527" y="15356"/>
                </a:moveTo>
                <a:cubicBezTo>
                  <a:pt x="34525" y="15376"/>
                  <a:pt x="34555" y="15411"/>
                  <a:pt x="34578" y="15418"/>
                </a:cubicBezTo>
                <a:cubicBezTo>
                  <a:pt x="34615" y="15431"/>
                  <a:pt x="34649" y="15405"/>
                  <a:pt x="34648" y="15366"/>
                </a:cubicBezTo>
                <a:cubicBezTo>
                  <a:pt x="34647" y="15339"/>
                  <a:pt x="34621" y="15313"/>
                  <a:pt x="34595" y="15266"/>
                </a:cubicBezTo>
                <a:cubicBezTo>
                  <a:pt x="34561" y="15308"/>
                  <a:pt x="34530" y="15331"/>
                  <a:pt x="34527" y="15356"/>
                </a:cubicBezTo>
                <a:close/>
                <a:moveTo>
                  <a:pt x="5689" y="1791"/>
                </a:moveTo>
                <a:cubicBezTo>
                  <a:pt x="5684" y="1831"/>
                  <a:pt x="5718" y="1859"/>
                  <a:pt x="5756" y="1850"/>
                </a:cubicBezTo>
                <a:cubicBezTo>
                  <a:pt x="5779" y="1845"/>
                  <a:pt x="5811" y="1812"/>
                  <a:pt x="5811" y="1791"/>
                </a:cubicBezTo>
                <a:cubicBezTo>
                  <a:pt x="5811" y="1765"/>
                  <a:pt x="5781" y="1740"/>
                  <a:pt x="5751" y="1693"/>
                </a:cubicBezTo>
                <a:cubicBezTo>
                  <a:pt x="5720" y="1740"/>
                  <a:pt x="5692" y="1764"/>
                  <a:pt x="5689" y="1791"/>
                </a:cubicBezTo>
                <a:close/>
                <a:moveTo>
                  <a:pt x="6058" y="1791"/>
                </a:moveTo>
                <a:cubicBezTo>
                  <a:pt x="6066" y="1754"/>
                  <a:pt x="6039" y="1726"/>
                  <a:pt x="5999" y="1724"/>
                </a:cubicBezTo>
                <a:cubicBezTo>
                  <a:pt x="5958" y="1721"/>
                  <a:pt x="5928" y="1745"/>
                  <a:pt x="5932" y="1784"/>
                </a:cubicBezTo>
                <a:cubicBezTo>
                  <a:pt x="5936" y="1812"/>
                  <a:pt x="5962" y="1836"/>
                  <a:pt x="5990" y="1880"/>
                </a:cubicBezTo>
                <a:cubicBezTo>
                  <a:pt x="6022" y="1840"/>
                  <a:pt x="6052" y="1818"/>
                  <a:pt x="6058" y="1791"/>
                </a:cubicBezTo>
                <a:close/>
                <a:moveTo>
                  <a:pt x="6234" y="1725"/>
                </a:moveTo>
                <a:cubicBezTo>
                  <a:pt x="6194" y="1721"/>
                  <a:pt x="6171" y="1753"/>
                  <a:pt x="6173" y="1792"/>
                </a:cubicBezTo>
                <a:cubicBezTo>
                  <a:pt x="6176" y="1832"/>
                  <a:pt x="6205" y="1861"/>
                  <a:pt x="6242" y="1852"/>
                </a:cubicBezTo>
                <a:cubicBezTo>
                  <a:pt x="6269" y="1846"/>
                  <a:pt x="6290" y="1815"/>
                  <a:pt x="6332" y="1781"/>
                </a:cubicBezTo>
                <a:cubicBezTo>
                  <a:pt x="6286" y="1754"/>
                  <a:pt x="6261" y="1728"/>
                  <a:pt x="6234" y="1725"/>
                </a:cubicBezTo>
                <a:close/>
                <a:moveTo>
                  <a:pt x="6799" y="1786"/>
                </a:moveTo>
                <a:cubicBezTo>
                  <a:pt x="6801" y="1766"/>
                  <a:pt x="6768" y="1733"/>
                  <a:pt x="6745" y="1727"/>
                </a:cubicBezTo>
                <a:cubicBezTo>
                  <a:pt x="6706" y="1716"/>
                  <a:pt x="6673" y="1744"/>
                  <a:pt x="6677" y="1784"/>
                </a:cubicBezTo>
                <a:cubicBezTo>
                  <a:pt x="6680" y="1811"/>
                  <a:pt x="6708" y="1836"/>
                  <a:pt x="6737" y="1881"/>
                </a:cubicBezTo>
                <a:cubicBezTo>
                  <a:pt x="6768" y="1837"/>
                  <a:pt x="6798" y="1812"/>
                  <a:pt x="6799" y="1786"/>
                </a:cubicBezTo>
                <a:close/>
                <a:moveTo>
                  <a:pt x="34330" y="15299"/>
                </a:moveTo>
                <a:cubicBezTo>
                  <a:pt x="34309" y="15298"/>
                  <a:pt x="34276" y="15329"/>
                  <a:pt x="34270" y="15352"/>
                </a:cubicBezTo>
                <a:cubicBezTo>
                  <a:pt x="34261" y="15389"/>
                  <a:pt x="34288" y="15423"/>
                  <a:pt x="34328" y="15419"/>
                </a:cubicBezTo>
                <a:cubicBezTo>
                  <a:pt x="34354" y="15417"/>
                  <a:pt x="34379" y="15389"/>
                  <a:pt x="34425" y="15359"/>
                </a:cubicBezTo>
                <a:cubicBezTo>
                  <a:pt x="34380" y="15329"/>
                  <a:pt x="34355" y="15299"/>
                  <a:pt x="34330" y="15299"/>
                </a:cubicBezTo>
                <a:close/>
                <a:moveTo>
                  <a:pt x="34080" y="15298"/>
                </a:moveTo>
                <a:cubicBezTo>
                  <a:pt x="34041" y="15296"/>
                  <a:pt x="34015" y="15331"/>
                  <a:pt x="34028" y="15368"/>
                </a:cubicBezTo>
                <a:cubicBezTo>
                  <a:pt x="34036" y="15391"/>
                  <a:pt x="34071" y="15420"/>
                  <a:pt x="34090" y="15418"/>
                </a:cubicBezTo>
                <a:cubicBezTo>
                  <a:pt x="34116" y="15415"/>
                  <a:pt x="34138" y="15384"/>
                  <a:pt x="34179" y="15351"/>
                </a:cubicBezTo>
                <a:cubicBezTo>
                  <a:pt x="34133" y="15325"/>
                  <a:pt x="34107" y="15298"/>
                  <a:pt x="34080" y="15298"/>
                </a:cubicBezTo>
                <a:close/>
                <a:moveTo>
                  <a:pt x="33784" y="15357"/>
                </a:moveTo>
                <a:cubicBezTo>
                  <a:pt x="33782" y="15377"/>
                  <a:pt x="33812" y="15412"/>
                  <a:pt x="33835" y="15419"/>
                </a:cubicBezTo>
                <a:cubicBezTo>
                  <a:pt x="33872" y="15430"/>
                  <a:pt x="33907" y="15404"/>
                  <a:pt x="33904" y="15365"/>
                </a:cubicBezTo>
                <a:cubicBezTo>
                  <a:pt x="33903" y="15338"/>
                  <a:pt x="33877" y="15312"/>
                  <a:pt x="33850" y="15265"/>
                </a:cubicBezTo>
                <a:cubicBezTo>
                  <a:pt x="33817" y="15309"/>
                  <a:pt x="33786" y="15332"/>
                  <a:pt x="33784" y="15357"/>
                </a:cubicBezTo>
                <a:close/>
                <a:moveTo>
                  <a:pt x="9200" y="1728"/>
                </a:moveTo>
                <a:cubicBezTo>
                  <a:pt x="9180" y="1727"/>
                  <a:pt x="9147" y="1759"/>
                  <a:pt x="9140" y="1782"/>
                </a:cubicBezTo>
                <a:cubicBezTo>
                  <a:pt x="9130" y="1820"/>
                  <a:pt x="9159" y="1852"/>
                  <a:pt x="9197" y="1849"/>
                </a:cubicBezTo>
                <a:cubicBezTo>
                  <a:pt x="9224" y="1847"/>
                  <a:pt x="9249" y="1819"/>
                  <a:pt x="9294" y="1790"/>
                </a:cubicBezTo>
                <a:cubicBezTo>
                  <a:pt x="9250" y="1759"/>
                  <a:pt x="9226" y="1730"/>
                  <a:pt x="9200" y="1728"/>
                </a:cubicBezTo>
                <a:close/>
                <a:moveTo>
                  <a:pt x="33598" y="15299"/>
                </a:moveTo>
                <a:cubicBezTo>
                  <a:pt x="33578" y="15298"/>
                  <a:pt x="33545" y="15329"/>
                  <a:pt x="33539" y="15352"/>
                </a:cubicBezTo>
                <a:cubicBezTo>
                  <a:pt x="33529" y="15390"/>
                  <a:pt x="33558" y="15423"/>
                  <a:pt x="33596" y="15419"/>
                </a:cubicBezTo>
                <a:cubicBezTo>
                  <a:pt x="33623" y="15417"/>
                  <a:pt x="33647" y="15389"/>
                  <a:pt x="33692" y="15359"/>
                </a:cubicBezTo>
                <a:cubicBezTo>
                  <a:pt x="33648" y="15329"/>
                  <a:pt x="33623" y="15300"/>
                  <a:pt x="33598" y="15299"/>
                </a:cubicBezTo>
                <a:close/>
                <a:moveTo>
                  <a:pt x="33904" y="16085"/>
                </a:moveTo>
                <a:cubicBezTo>
                  <a:pt x="33908" y="16045"/>
                  <a:pt x="33875" y="16019"/>
                  <a:pt x="33837" y="16029"/>
                </a:cubicBezTo>
                <a:cubicBezTo>
                  <a:pt x="33814" y="16035"/>
                  <a:pt x="33783" y="16069"/>
                  <a:pt x="33784" y="16088"/>
                </a:cubicBezTo>
                <a:cubicBezTo>
                  <a:pt x="33785" y="16114"/>
                  <a:pt x="33815" y="16138"/>
                  <a:pt x="33847" y="16183"/>
                </a:cubicBezTo>
                <a:cubicBezTo>
                  <a:pt x="33875" y="16137"/>
                  <a:pt x="33902" y="16112"/>
                  <a:pt x="33904" y="16085"/>
                </a:cubicBezTo>
                <a:close/>
                <a:moveTo>
                  <a:pt x="34028" y="16091"/>
                </a:moveTo>
                <a:cubicBezTo>
                  <a:pt x="34027" y="16111"/>
                  <a:pt x="34059" y="16144"/>
                  <a:pt x="34081" y="16151"/>
                </a:cubicBezTo>
                <a:cubicBezTo>
                  <a:pt x="34120" y="16162"/>
                  <a:pt x="34152" y="16132"/>
                  <a:pt x="34149" y="16095"/>
                </a:cubicBezTo>
                <a:cubicBezTo>
                  <a:pt x="34147" y="16068"/>
                  <a:pt x="34119" y="16043"/>
                  <a:pt x="34090" y="15998"/>
                </a:cubicBezTo>
                <a:cubicBezTo>
                  <a:pt x="34059" y="16041"/>
                  <a:pt x="34030" y="16066"/>
                  <a:pt x="34028" y="16091"/>
                </a:cubicBezTo>
                <a:close/>
                <a:moveTo>
                  <a:pt x="34270" y="16095"/>
                </a:moveTo>
                <a:cubicBezTo>
                  <a:pt x="34268" y="16133"/>
                  <a:pt x="34301" y="16162"/>
                  <a:pt x="34339" y="16151"/>
                </a:cubicBezTo>
                <a:cubicBezTo>
                  <a:pt x="34362" y="16144"/>
                  <a:pt x="34392" y="16110"/>
                  <a:pt x="34391" y="16091"/>
                </a:cubicBezTo>
                <a:cubicBezTo>
                  <a:pt x="34390" y="16065"/>
                  <a:pt x="34360" y="16041"/>
                  <a:pt x="34328" y="15998"/>
                </a:cubicBezTo>
                <a:cubicBezTo>
                  <a:pt x="34300" y="16044"/>
                  <a:pt x="34272" y="16069"/>
                  <a:pt x="34270" y="16095"/>
                </a:cubicBezTo>
                <a:close/>
                <a:moveTo>
                  <a:pt x="34580" y="16029"/>
                </a:moveTo>
                <a:cubicBezTo>
                  <a:pt x="34541" y="16028"/>
                  <a:pt x="34515" y="16062"/>
                  <a:pt x="34527" y="16099"/>
                </a:cubicBezTo>
                <a:cubicBezTo>
                  <a:pt x="34534" y="16122"/>
                  <a:pt x="34569" y="16151"/>
                  <a:pt x="34589" y="16149"/>
                </a:cubicBezTo>
                <a:cubicBezTo>
                  <a:pt x="34614" y="16147"/>
                  <a:pt x="34637" y="16116"/>
                  <a:pt x="34681" y="16083"/>
                </a:cubicBezTo>
                <a:cubicBezTo>
                  <a:pt x="34633" y="16056"/>
                  <a:pt x="34606" y="16030"/>
                  <a:pt x="34580" y="16029"/>
                </a:cubicBezTo>
                <a:close/>
                <a:moveTo>
                  <a:pt x="34892" y="16089"/>
                </a:moveTo>
                <a:cubicBezTo>
                  <a:pt x="34892" y="16069"/>
                  <a:pt x="34861" y="16035"/>
                  <a:pt x="34839" y="16029"/>
                </a:cubicBezTo>
                <a:cubicBezTo>
                  <a:pt x="34801" y="16019"/>
                  <a:pt x="34767" y="16045"/>
                  <a:pt x="34771" y="16085"/>
                </a:cubicBezTo>
                <a:cubicBezTo>
                  <a:pt x="34773" y="16112"/>
                  <a:pt x="34799" y="16136"/>
                  <a:pt x="34828" y="16183"/>
                </a:cubicBezTo>
                <a:cubicBezTo>
                  <a:pt x="34860" y="16138"/>
                  <a:pt x="34890" y="16114"/>
                  <a:pt x="34892" y="16089"/>
                </a:cubicBezTo>
                <a:close/>
                <a:moveTo>
                  <a:pt x="35075" y="16030"/>
                </a:moveTo>
                <a:cubicBezTo>
                  <a:pt x="35056" y="16029"/>
                  <a:pt x="35021" y="16059"/>
                  <a:pt x="35015" y="16082"/>
                </a:cubicBezTo>
                <a:cubicBezTo>
                  <a:pt x="35004" y="16119"/>
                  <a:pt x="35029" y="16153"/>
                  <a:pt x="35069" y="16150"/>
                </a:cubicBezTo>
                <a:cubicBezTo>
                  <a:pt x="35096" y="16149"/>
                  <a:pt x="35121" y="16123"/>
                  <a:pt x="35168" y="16095"/>
                </a:cubicBezTo>
                <a:cubicBezTo>
                  <a:pt x="35124" y="16062"/>
                  <a:pt x="35101" y="16032"/>
                  <a:pt x="35075" y="16030"/>
                </a:cubicBezTo>
                <a:close/>
                <a:moveTo>
                  <a:pt x="29904" y="990"/>
                </a:moveTo>
                <a:cubicBezTo>
                  <a:pt x="29867" y="982"/>
                  <a:pt x="29833" y="1026"/>
                  <a:pt x="29840" y="1065"/>
                </a:cubicBezTo>
                <a:cubicBezTo>
                  <a:pt x="29847" y="1105"/>
                  <a:pt x="29875" y="1130"/>
                  <a:pt x="29912" y="1119"/>
                </a:cubicBezTo>
                <a:cubicBezTo>
                  <a:pt x="29939" y="1111"/>
                  <a:pt x="29959" y="1082"/>
                  <a:pt x="29998" y="1050"/>
                </a:cubicBezTo>
                <a:cubicBezTo>
                  <a:pt x="29955" y="1022"/>
                  <a:pt x="29932" y="996"/>
                  <a:pt x="29904" y="990"/>
                </a:cubicBezTo>
                <a:close/>
                <a:moveTo>
                  <a:pt x="15797" y="1062"/>
                </a:moveTo>
                <a:cubicBezTo>
                  <a:pt x="15796" y="1100"/>
                  <a:pt x="15829" y="1129"/>
                  <a:pt x="15867" y="1116"/>
                </a:cubicBezTo>
                <a:cubicBezTo>
                  <a:pt x="15890" y="1109"/>
                  <a:pt x="15920" y="1075"/>
                  <a:pt x="15918" y="1055"/>
                </a:cubicBezTo>
                <a:cubicBezTo>
                  <a:pt x="15916" y="1030"/>
                  <a:pt x="15886" y="1007"/>
                  <a:pt x="15854" y="964"/>
                </a:cubicBezTo>
                <a:cubicBezTo>
                  <a:pt x="15826" y="1010"/>
                  <a:pt x="15798" y="1036"/>
                  <a:pt x="15797" y="1062"/>
                </a:cubicBezTo>
                <a:close/>
                <a:moveTo>
                  <a:pt x="15614" y="995"/>
                </a:moveTo>
                <a:cubicBezTo>
                  <a:pt x="15595" y="994"/>
                  <a:pt x="15561" y="1025"/>
                  <a:pt x="15554" y="1048"/>
                </a:cubicBezTo>
                <a:cubicBezTo>
                  <a:pt x="15542" y="1087"/>
                  <a:pt x="15570" y="1120"/>
                  <a:pt x="15609" y="1117"/>
                </a:cubicBezTo>
                <a:cubicBezTo>
                  <a:pt x="15636" y="1115"/>
                  <a:pt x="15662" y="1088"/>
                  <a:pt x="15708" y="1059"/>
                </a:cubicBezTo>
                <a:cubicBezTo>
                  <a:pt x="15664" y="1028"/>
                  <a:pt x="15640" y="997"/>
                  <a:pt x="15614" y="995"/>
                </a:cubicBezTo>
                <a:close/>
                <a:moveTo>
                  <a:pt x="35082" y="15164"/>
                </a:moveTo>
                <a:cubicBezTo>
                  <a:pt x="35119" y="15165"/>
                  <a:pt x="35148" y="15132"/>
                  <a:pt x="35136" y="15094"/>
                </a:cubicBezTo>
                <a:cubicBezTo>
                  <a:pt x="35129" y="15071"/>
                  <a:pt x="35094" y="15041"/>
                  <a:pt x="35075" y="15043"/>
                </a:cubicBezTo>
                <a:cubicBezTo>
                  <a:pt x="35049" y="15045"/>
                  <a:pt x="35026" y="15075"/>
                  <a:pt x="34983" y="15108"/>
                </a:cubicBezTo>
                <a:cubicBezTo>
                  <a:pt x="35029" y="15135"/>
                  <a:pt x="35055" y="15163"/>
                  <a:pt x="35082" y="15164"/>
                </a:cubicBezTo>
                <a:close/>
                <a:moveTo>
                  <a:pt x="34824" y="15042"/>
                </a:moveTo>
                <a:cubicBezTo>
                  <a:pt x="34786" y="15040"/>
                  <a:pt x="34759" y="15074"/>
                  <a:pt x="34771" y="15111"/>
                </a:cubicBezTo>
                <a:cubicBezTo>
                  <a:pt x="34778" y="15134"/>
                  <a:pt x="34813" y="15164"/>
                  <a:pt x="34832" y="15162"/>
                </a:cubicBezTo>
                <a:cubicBezTo>
                  <a:pt x="34858" y="15160"/>
                  <a:pt x="34881" y="15129"/>
                  <a:pt x="34923" y="15097"/>
                </a:cubicBezTo>
                <a:cubicBezTo>
                  <a:pt x="34877" y="15070"/>
                  <a:pt x="34851" y="15043"/>
                  <a:pt x="34824" y="15042"/>
                </a:cubicBezTo>
                <a:close/>
                <a:moveTo>
                  <a:pt x="34647" y="15100"/>
                </a:moveTo>
                <a:cubicBezTo>
                  <a:pt x="34648" y="15081"/>
                  <a:pt x="34616" y="15048"/>
                  <a:pt x="34593" y="15041"/>
                </a:cubicBezTo>
                <a:cubicBezTo>
                  <a:pt x="34555" y="15031"/>
                  <a:pt x="34523" y="15061"/>
                  <a:pt x="34526" y="15098"/>
                </a:cubicBezTo>
                <a:cubicBezTo>
                  <a:pt x="34528" y="15125"/>
                  <a:pt x="34557" y="15150"/>
                  <a:pt x="34586" y="15195"/>
                </a:cubicBezTo>
                <a:cubicBezTo>
                  <a:pt x="34617" y="15150"/>
                  <a:pt x="34646" y="15126"/>
                  <a:pt x="34647" y="15100"/>
                </a:cubicBezTo>
                <a:close/>
                <a:moveTo>
                  <a:pt x="34338" y="15164"/>
                </a:moveTo>
                <a:cubicBezTo>
                  <a:pt x="34375" y="15165"/>
                  <a:pt x="34405" y="15132"/>
                  <a:pt x="34392" y="15094"/>
                </a:cubicBezTo>
                <a:cubicBezTo>
                  <a:pt x="34385" y="15071"/>
                  <a:pt x="34351" y="15041"/>
                  <a:pt x="34331" y="15043"/>
                </a:cubicBezTo>
                <a:cubicBezTo>
                  <a:pt x="34306" y="15045"/>
                  <a:pt x="34283" y="15075"/>
                  <a:pt x="34240" y="15108"/>
                </a:cubicBezTo>
                <a:cubicBezTo>
                  <a:pt x="34286" y="15135"/>
                  <a:pt x="34312" y="15163"/>
                  <a:pt x="34338" y="15164"/>
                </a:cubicBezTo>
                <a:close/>
                <a:moveTo>
                  <a:pt x="34027" y="15107"/>
                </a:moveTo>
                <a:cubicBezTo>
                  <a:pt x="34023" y="15146"/>
                  <a:pt x="34056" y="15173"/>
                  <a:pt x="34094" y="15163"/>
                </a:cubicBezTo>
                <a:cubicBezTo>
                  <a:pt x="34117" y="15157"/>
                  <a:pt x="34149" y="15124"/>
                  <a:pt x="34148" y="15104"/>
                </a:cubicBezTo>
                <a:cubicBezTo>
                  <a:pt x="34147" y="15079"/>
                  <a:pt x="34118" y="15055"/>
                  <a:pt x="34086" y="15009"/>
                </a:cubicBezTo>
                <a:cubicBezTo>
                  <a:pt x="34057" y="15055"/>
                  <a:pt x="34030" y="15080"/>
                  <a:pt x="34027" y="15107"/>
                </a:cubicBezTo>
                <a:close/>
                <a:moveTo>
                  <a:pt x="33839" y="15042"/>
                </a:moveTo>
                <a:cubicBezTo>
                  <a:pt x="33799" y="15038"/>
                  <a:pt x="33773" y="15072"/>
                  <a:pt x="33783" y="15109"/>
                </a:cubicBezTo>
                <a:cubicBezTo>
                  <a:pt x="33789" y="15132"/>
                  <a:pt x="33822" y="15163"/>
                  <a:pt x="33842" y="15162"/>
                </a:cubicBezTo>
                <a:cubicBezTo>
                  <a:pt x="33868" y="15161"/>
                  <a:pt x="33892" y="15132"/>
                  <a:pt x="33937" y="15100"/>
                </a:cubicBezTo>
                <a:cubicBezTo>
                  <a:pt x="33891" y="15071"/>
                  <a:pt x="33866" y="15044"/>
                  <a:pt x="33839" y="15042"/>
                </a:cubicBezTo>
                <a:close/>
                <a:moveTo>
                  <a:pt x="15421" y="1050"/>
                </a:moveTo>
                <a:cubicBezTo>
                  <a:pt x="15423" y="1011"/>
                  <a:pt x="15389" y="983"/>
                  <a:pt x="15351" y="994"/>
                </a:cubicBezTo>
                <a:cubicBezTo>
                  <a:pt x="15329" y="1001"/>
                  <a:pt x="15298" y="1035"/>
                  <a:pt x="15299" y="1056"/>
                </a:cubicBezTo>
                <a:cubicBezTo>
                  <a:pt x="15301" y="1081"/>
                  <a:pt x="15331" y="1105"/>
                  <a:pt x="15364" y="1150"/>
                </a:cubicBezTo>
                <a:cubicBezTo>
                  <a:pt x="15392" y="1102"/>
                  <a:pt x="15419" y="1077"/>
                  <a:pt x="15421" y="1050"/>
                </a:cubicBezTo>
                <a:close/>
                <a:moveTo>
                  <a:pt x="15053" y="1063"/>
                </a:moveTo>
                <a:cubicBezTo>
                  <a:pt x="15052" y="1100"/>
                  <a:pt x="15085" y="1129"/>
                  <a:pt x="15124" y="1117"/>
                </a:cubicBezTo>
                <a:cubicBezTo>
                  <a:pt x="15146" y="1109"/>
                  <a:pt x="15177" y="1075"/>
                  <a:pt x="15175" y="1055"/>
                </a:cubicBezTo>
                <a:cubicBezTo>
                  <a:pt x="15173" y="1029"/>
                  <a:pt x="15142" y="1006"/>
                  <a:pt x="15110" y="963"/>
                </a:cubicBezTo>
                <a:cubicBezTo>
                  <a:pt x="15082" y="1010"/>
                  <a:pt x="15054" y="1036"/>
                  <a:pt x="15053" y="1063"/>
                </a:cubicBezTo>
                <a:close/>
                <a:moveTo>
                  <a:pt x="14872" y="995"/>
                </a:moveTo>
                <a:cubicBezTo>
                  <a:pt x="14852" y="993"/>
                  <a:pt x="14818" y="1024"/>
                  <a:pt x="14810" y="1047"/>
                </a:cubicBezTo>
                <a:cubicBezTo>
                  <a:pt x="14798" y="1085"/>
                  <a:pt x="14825" y="1119"/>
                  <a:pt x="14864" y="1117"/>
                </a:cubicBezTo>
                <a:cubicBezTo>
                  <a:pt x="14892" y="1116"/>
                  <a:pt x="14918" y="1089"/>
                  <a:pt x="14964" y="1061"/>
                </a:cubicBezTo>
                <a:cubicBezTo>
                  <a:pt x="14921" y="1029"/>
                  <a:pt x="14898" y="998"/>
                  <a:pt x="14872" y="995"/>
                </a:cubicBezTo>
                <a:close/>
                <a:moveTo>
                  <a:pt x="14689" y="1058"/>
                </a:moveTo>
                <a:cubicBezTo>
                  <a:pt x="14698" y="1020"/>
                  <a:pt x="14668" y="994"/>
                  <a:pt x="14630" y="991"/>
                </a:cubicBezTo>
                <a:cubicBezTo>
                  <a:pt x="14591" y="989"/>
                  <a:pt x="14560" y="1014"/>
                  <a:pt x="14565" y="1052"/>
                </a:cubicBezTo>
                <a:cubicBezTo>
                  <a:pt x="14567" y="1079"/>
                  <a:pt x="14594" y="1103"/>
                  <a:pt x="14622" y="1148"/>
                </a:cubicBezTo>
                <a:cubicBezTo>
                  <a:pt x="14655" y="1106"/>
                  <a:pt x="14683" y="1085"/>
                  <a:pt x="14689" y="1058"/>
                </a:cubicBezTo>
                <a:close/>
                <a:moveTo>
                  <a:pt x="14434" y="1058"/>
                </a:moveTo>
                <a:cubicBezTo>
                  <a:pt x="14442" y="1020"/>
                  <a:pt x="14413" y="994"/>
                  <a:pt x="14375" y="991"/>
                </a:cubicBezTo>
                <a:cubicBezTo>
                  <a:pt x="14336" y="989"/>
                  <a:pt x="14305" y="1014"/>
                  <a:pt x="14309" y="1052"/>
                </a:cubicBezTo>
                <a:cubicBezTo>
                  <a:pt x="14312" y="1079"/>
                  <a:pt x="14339" y="1103"/>
                  <a:pt x="14367" y="1148"/>
                </a:cubicBezTo>
                <a:cubicBezTo>
                  <a:pt x="14399" y="1106"/>
                  <a:pt x="14428" y="1085"/>
                  <a:pt x="14434" y="1058"/>
                </a:cubicBezTo>
                <a:close/>
                <a:moveTo>
                  <a:pt x="14066" y="1052"/>
                </a:moveTo>
                <a:cubicBezTo>
                  <a:pt x="14057" y="1090"/>
                  <a:pt x="14084" y="1117"/>
                  <a:pt x="14124" y="1120"/>
                </a:cubicBezTo>
                <a:cubicBezTo>
                  <a:pt x="14164" y="1123"/>
                  <a:pt x="14193" y="1097"/>
                  <a:pt x="14191" y="1060"/>
                </a:cubicBezTo>
                <a:cubicBezTo>
                  <a:pt x="14188" y="1033"/>
                  <a:pt x="14161" y="1008"/>
                  <a:pt x="14133" y="964"/>
                </a:cubicBezTo>
                <a:cubicBezTo>
                  <a:pt x="14101" y="1005"/>
                  <a:pt x="14072" y="1026"/>
                  <a:pt x="14066" y="1052"/>
                </a:cubicBezTo>
                <a:close/>
                <a:moveTo>
                  <a:pt x="13821" y="1052"/>
                </a:moveTo>
                <a:cubicBezTo>
                  <a:pt x="13813" y="1088"/>
                  <a:pt x="13839" y="1116"/>
                  <a:pt x="13879" y="1119"/>
                </a:cubicBezTo>
                <a:cubicBezTo>
                  <a:pt x="13919" y="1122"/>
                  <a:pt x="13949" y="1099"/>
                  <a:pt x="13945" y="1061"/>
                </a:cubicBezTo>
                <a:cubicBezTo>
                  <a:pt x="13943" y="1033"/>
                  <a:pt x="13916" y="1008"/>
                  <a:pt x="13890" y="965"/>
                </a:cubicBezTo>
                <a:cubicBezTo>
                  <a:pt x="13857" y="1004"/>
                  <a:pt x="13827" y="1025"/>
                  <a:pt x="13821" y="1052"/>
                </a:cubicBezTo>
                <a:close/>
                <a:moveTo>
                  <a:pt x="33661" y="15098"/>
                </a:moveTo>
                <a:cubicBezTo>
                  <a:pt x="33665" y="15061"/>
                  <a:pt x="33632" y="15031"/>
                  <a:pt x="33594" y="15042"/>
                </a:cubicBezTo>
                <a:cubicBezTo>
                  <a:pt x="33571" y="15048"/>
                  <a:pt x="33540" y="15081"/>
                  <a:pt x="33540" y="15100"/>
                </a:cubicBezTo>
                <a:cubicBezTo>
                  <a:pt x="33541" y="15126"/>
                  <a:pt x="33571" y="15150"/>
                  <a:pt x="33601" y="15195"/>
                </a:cubicBezTo>
                <a:cubicBezTo>
                  <a:pt x="33631" y="15150"/>
                  <a:pt x="33659" y="15125"/>
                  <a:pt x="33661" y="15098"/>
                </a:cubicBezTo>
                <a:close/>
                <a:moveTo>
                  <a:pt x="28610" y="1802"/>
                </a:moveTo>
                <a:cubicBezTo>
                  <a:pt x="28605" y="1841"/>
                  <a:pt x="28634" y="1864"/>
                  <a:pt x="28674" y="1865"/>
                </a:cubicBezTo>
                <a:cubicBezTo>
                  <a:pt x="28713" y="1866"/>
                  <a:pt x="28752" y="1826"/>
                  <a:pt x="28739" y="1792"/>
                </a:cubicBezTo>
                <a:cubicBezTo>
                  <a:pt x="28728" y="1765"/>
                  <a:pt x="28700" y="1745"/>
                  <a:pt x="28666" y="1707"/>
                </a:cubicBezTo>
                <a:cubicBezTo>
                  <a:pt x="28640" y="1750"/>
                  <a:pt x="28614" y="1774"/>
                  <a:pt x="28610" y="1802"/>
                </a:cubicBezTo>
                <a:close/>
                <a:moveTo>
                  <a:pt x="28924" y="1734"/>
                </a:moveTo>
                <a:cubicBezTo>
                  <a:pt x="28891" y="1721"/>
                  <a:pt x="28848" y="1762"/>
                  <a:pt x="28850" y="1800"/>
                </a:cubicBezTo>
                <a:cubicBezTo>
                  <a:pt x="28853" y="1839"/>
                  <a:pt x="28876" y="1868"/>
                  <a:pt x="28915" y="1863"/>
                </a:cubicBezTo>
                <a:cubicBezTo>
                  <a:pt x="28942" y="1859"/>
                  <a:pt x="28967" y="1834"/>
                  <a:pt x="29010" y="1807"/>
                </a:cubicBezTo>
                <a:cubicBezTo>
                  <a:pt x="28971" y="1772"/>
                  <a:pt x="28951" y="1744"/>
                  <a:pt x="28924" y="1734"/>
                </a:cubicBezTo>
                <a:close/>
                <a:moveTo>
                  <a:pt x="29098" y="1793"/>
                </a:moveTo>
                <a:cubicBezTo>
                  <a:pt x="29088" y="1831"/>
                  <a:pt x="29113" y="1858"/>
                  <a:pt x="29153" y="1865"/>
                </a:cubicBezTo>
                <a:cubicBezTo>
                  <a:pt x="29192" y="1871"/>
                  <a:pt x="29236" y="1837"/>
                  <a:pt x="29228" y="1800"/>
                </a:cubicBezTo>
                <a:cubicBezTo>
                  <a:pt x="29221" y="1772"/>
                  <a:pt x="29195" y="1749"/>
                  <a:pt x="29167" y="1706"/>
                </a:cubicBezTo>
                <a:cubicBezTo>
                  <a:pt x="29134" y="1745"/>
                  <a:pt x="29106" y="1766"/>
                  <a:pt x="29098" y="1793"/>
                </a:cubicBezTo>
                <a:close/>
                <a:moveTo>
                  <a:pt x="29340" y="1791"/>
                </a:moveTo>
                <a:cubicBezTo>
                  <a:pt x="29326" y="1826"/>
                  <a:pt x="29365" y="1866"/>
                  <a:pt x="29405" y="1865"/>
                </a:cubicBezTo>
                <a:cubicBezTo>
                  <a:pt x="29445" y="1864"/>
                  <a:pt x="29475" y="1842"/>
                  <a:pt x="29469" y="1803"/>
                </a:cubicBezTo>
                <a:cubicBezTo>
                  <a:pt x="29466" y="1775"/>
                  <a:pt x="29440" y="1750"/>
                  <a:pt x="29414" y="1707"/>
                </a:cubicBezTo>
                <a:cubicBezTo>
                  <a:pt x="29380" y="1744"/>
                  <a:pt x="29351" y="1764"/>
                  <a:pt x="29340" y="1791"/>
                </a:cubicBezTo>
                <a:close/>
                <a:moveTo>
                  <a:pt x="29662" y="1734"/>
                </a:moveTo>
                <a:cubicBezTo>
                  <a:pt x="29626" y="1724"/>
                  <a:pt x="29587" y="1769"/>
                  <a:pt x="29594" y="1806"/>
                </a:cubicBezTo>
                <a:cubicBezTo>
                  <a:pt x="29600" y="1844"/>
                  <a:pt x="29626" y="1872"/>
                  <a:pt x="29664" y="1863"/>
                </a:cubicBezTo>
                <a:cubicBezTo>
                  <a:pt x="29691" y="1857"/>
                  <a:pt x="29713" y="1829"/>
                  <a:pt x="29754" y="1798"/>
                </a:cubicBezTo>
                <a:cubicBezTo>
                  <a:pt x="29712" y="1767"/>
                  <a:pt x="29689" y="1741"/>
                  <a:pt x="29662" y="1734"/>
                </a:cubicBezTo>
                <a:close/>
                <a:moveTo>
                  <a:pt x="29842" y="1793"/>
                </a:moveTo>
                <a:cubicBezTo>
                  <a:pt x="29831" y="1831"/>
                  <a:pt x="29856" y="1858"/>
                  <a:pt x="29896" y="1865"/>
                </a:cubicBezTo>
                <a:cubicBezTo>
                  <a:pt x="29936" y="1871"/>
                  <a:pt x="29979" y="1837"/>
                  <a:pt x="29971" y="1800"/>
                </a:cubicBezTo>
                <a:cubicBezTo>
                  <a:pt x="29965" y="1772"/>
                  <a:pt x="29939" y="1749"/>
                  <a:pt x="29910" y="1706"/>
                </a:cubicBezTo>
                <a:cubicBezTo>
                  <a:pt x="29878" y="1745"/>
                  <a:pt x="29849" y="1766"/>
                  <a:pt x="29842" y="1793"/>
                </a:cubicBezTo>
                <a:close/>
                <a:moveTo>
                  <a:pt x="30084" y="1795"/>
                </a:moveTo>
                <a:cubicBezTo>
                  <a:pt x="30072" y="1831"/>
                  <a:pt x="30113" y="1869"/>
                  <a:pt x="30153" y="1865"/>
                </a:cubicBezTo>
                <a:cubicBezTo>
                  <a:pt x="30193" y="1862"/>
                  <a:pt x="30221" y="1837"/>
                  <a:pt x="30213" y="1798"/>
                </a:cubicBezTo>
                <a:cubicBezTo>
                  <a:pt x="30207" y="1771"/>
                  <a:pt x="30181" y="1748"/>
                  <a:pt x="30152" y="1706"/>
                </a:cubicBezTo>
                <a:cubicBezTo>
                  <a:pt x="30120" y="1746"/>
                  <a:pt x="30092" y="1768"/>
                  <a:pt x="30084" y="1795"/>
                </a:cubicBezTo>
                <a:close/>
                <a:moveTo>
                  <a:pt x="31809" y="15345"/>
                </a:moveTo>
                <a:cubicBezTo>
                  <a:pt x="31807" y="15365"/>
                  <a:pt x="31837" y="15399"/>
                  <a:pt x="31860" y="15407"/>
                </a:cubicBezTo>
                <a:cubicBezTo>
                  <a:pt x="31897" y="15419"/>
                  <a:pt x="31931" y="15392"/>
                  <a:pt x="31929" y="15353"/>
                </a:cubicBezTo>
                <a:cubicBezTo>
                  <a:pt x="31928" y="15326"/>
                  <a:pt x="31901" y="15301"/>
                  <a:pt x="31874" y="15255"/>
                </a:cubicBezTo>
                <a:cubicBezTo>
                  <a:pt x="31842" y="15297"/>
                  <a:pt x="31811" y="15320"/>
                  <a:pt x="31809" y="15345"/>
                </a:cubicBezTo>
                <a:close/>
                <a:moveTo>
                  <a:pt x="34342" y="1735"/>
                </a:moveTo>
                <a:cubicBezTo>
                  <a:pt x="34304" y="1730"/>
                  <a:pt x="34278" y="1759"/>
                  <a:pt x="34279" y="1801"/>
                </a:cubicBezTo>
                <a:cubicBezTo>
                  <a:pt x="34279" y="1842"/>
                  <a:pt x="34306" y="1870"/>
                  <a:pt x="34345" y="1862"/>
                </a:cubicBezTo>
                <a:cubicBezTo>
                  <a:pt x="34372" y="1857"/>
                  <a:pt x="34395" y="1829"/>
                  <a:pt x="34438" y="1798"/>
                </a:cubicBezTo>
                <a:cubicBezTo>
                  <a:pt x="34394" y="1767"/>
                  <a:pt x="34369" y="1739"/>
                  <a:pt x="34342" y="1735"/>
                </a:cubicBezTo>
                <a:close/>
                <a:moveTo>
                  <a:pt x="34589" y="1737"/>
                </a:moveTo>
                <a:cubicBezTo>
                  <a:pt x="34550" y="1730"/>
                  <a:pt x="34519" y="1761"/>
                  <a:pt x="34525" y="1800"/>
                </a:cubicBezTo>
                <a:cubicBezTo>
                  <a:pt x="34528" y="1823"/>
                  <a:pt x="34559" y="1858"/>
                  <a:pt x="34580" y="1859"/>
                </a:cubicBezTo>
                <a:cubicBezTo>
                  <a:pt x="34605" y="1861"/>
                  <a:pt x="34633" y="1834"/>
                  <a:pt x="34681" y="1807"/>
                </a:cubicBezTo>
                <a:cubicBezTo>
                  <a:pt x="34638" y="1772"/>
                  <a:pt x="34616" y="1742"/>
                  <a:pt x="34589" y="1737"/>
                </a:cubicBezTo>
                <a:close/>
                <a:moveTo>
                  <a:pt x="31684" y="15340"/>
                </a:moveTo>
                <a:cubicBezTo>
                  <a:pt x="31683" y="15320"/>
                  <a:pt x="31649" y="15289"/>
                  <a:pt x="31626" y="15285"/>
                </a:cubicBezTo>
                <a:cubicBezTo>
                  <a:pt x="31588" y="15279"/>
                  <a:pt x="31557" y="15308"/>
                  <a:pt x="31564" y="15347"/>
                </a:cubicBezTo>
                <a:cubicBezTo>
                  <a:pt x="31569" y="15373"/>
                  <a:pt x="31597" y="15395"/>
                  <a:pt x="31631" y="15440"/>
                </a:cubicBezTo>
                <a:cubicBezTo>
                  <a:pt x="31658" y="15392"/>
                  <a:pt x="31686" y="15365"/>
                  <a:pt x="31684" y="15340"/>
                </a:cubicBezTo>
                <a:close/>
                <a:moveTo>
                  <a:pt x="31375" y="15287"/>
                </a:moveTo>
                <a:cubicBezTo>
                  <a:pt x="31355" y="15287"/>
                  <a:pt x="31324" y="15321"/>
                  <a:pt x="31320" y="15344"/>
                </a:cubicBezTo>
                <a:cubicBezTo>
                  <a:pt x="31312" y="15382"/>
                  <a:pt x="31341" y="15414"/>
                  <a:pt x="31380" y="15407"/>
                </a:cubicBezTo>
                <a:cubicBezTo>
                  <a:pt x="31407" y="15403"/>
                  <a:pt x="31429" y="15375"/>
                  <a:pt x="31474" y="15342"/>
                </a:cubicBezTo>
                <a:cubicBezTo>
                  <a:pt x="31427" y="15314"/>
                  <a:pt x="31401" y="15286"/>
                  <a:pt x="31375" y="15287"/>
                </a:cubicBezTo>
                <a:close/>
                <a:moveTo>
                  <a:pt x="35379" y="15847"/>
                </a:moveTo>
                <a:cubicBezTo>
                  <a:pt x="35382" y="15827"/>
                  <a:pt x="35351" y="15793"/>
                  <a:pt x="35328" y="15786"/>
                </a:cubicBezTo>
                <a:cubicBezTo>
                  <a:pt x="35290" y="15774"/>
                  <a:pt x="35257" y="15801"/>
                  <a:pt x="35258" y="15839"/>
                </a:cubicBezTo>
                <a:cubicBezTo>
                  <a:pt x="35260" y="15866"/>
                  <a:pt x="35287" y="15892"/>
                  <a:pt x="35314" y="15938"/>
                </a:cubicBezTo>
                <a:cubicBezTo>
                  <a:pt x="35346" y="15896"/>
                  <a:pt x="35377" y="15872"/>
                  <a:pt x="35379" y="15847"/>
                </a:cubicBezTo>
                <a:close/>
                <a:moveTo>
                  <a:pt x="31441" y="16086"/>
                </a:moveTo>
                <a:cubicBezTo>
                  <a:pt x="31445" y="16046"/>
                  <a:pt x="31412" y="16019"/>
                  <a:pt x="31375" y="16029"/>
                </a:cubicBezTo>
                <a:cubicBezTo>
                  <a:pt x="31352" y="16035"/>
                  <a:pt x="31320" y="16068"/>
                  <a:pt x="31321" y="16088"/>
                </a:cubicBezTo>
                <a:cubicBezTo>
                  <a:pt x="31322" y="16113"/>
                  <a:pt x="31351" y="16138"/>
                  <a:pt x="31383" y="16184"/>
                </a:cubicBezTo>
                <a:cubicBezTo>
                  <a:pt x="31412" y="16137"/>
                  <a:pt x="31439" y="16112"/>
                  <a:pt x="31441" y="16086"/>
                </a:cubicBezTo>
                <a:close/>
                <a:moveTo>
                  <a:pt x="31684" y="16083"/>
                </a:moveTo>
                <a:cubicBezTo>
                  <a:pt x="31683" y="16063"/>
                  <a:pt x="31649" y="16033"/>
                  <a:pt x="31626" y="16029"/>
                </a:cubicBezTo>
                <a:cubicBezTo>
                  <a:pt x="31588" y="16022"/>
                  <a:pt x="31557" y="16051"/>
                  <a:pt x="31564" y="16090"/>
                </a:cubicBezTo>
                <a:cubicBezTo>
                  <a:pt x="31569" y="16117"/>
                  <a:pt x="31597" y="16139"/>
                  <a:pt x="31631" y="16183"/>
                </a:cubicBezTo>
                <a:cubicBezTo>
                  <a:pt x="31658" y="16135"/>
                  <a:pt x="31686" y="16109"/>
                  <a:pt x="31684" y="16083"/>
                </a:cubicBezTo>
                <a:close/>
                <a:moveTo>
                  <a:pt x="31807" y="16097"/>
                </a:moveTo>
                <a:cubicBezTo>
                  <a:pt x="31806" y="16134"/>
                  <a:pt x="31839" y="16163"/>
                  <a:pt x="31877" y="16150"/>
                </a:cubicBezTo>
                <a:cubicBezTo>
                  <a:pt x="31900" y="16143"/>
                  <a:pt x="31930" y="16109"/>
                  <a:pt x="31928" y="16089"/>
                </a:cubicBezTo>
                <a:cubicBezTo>
                  <a:pt x="31926" y="16064"/>
                  <a:pt x="31896" y="16041"/>
                  <a:pt x="31864" y="15998"/>
                </a:cubicBezTo>
                <a:cubicBezTo>
                  <a:pt x="31836" y="16044"/>
                  <a:pt x="31808" y="16070"/>
                  <a:pt x="31807" y="16097"/>
                </a:cubicBezTo>
                <a:close/>
                <a:moveTo>
                  <a:pt x="32172" y="16085"/>
                </a:moveTo>
                <a:cubicBezTo>
                  <a:pt x="32172" y="16065"/>
                  <a:pt x="32139" y="16034"/>
                  <a:pt x="32116" y="16029"/>
                </a:cubicBezTo>
                <a:cubicBezTo>
                  <a:pt x="32078" y="16021"/>
                  <a:pt x="32046" y="16049"/>
                  <a:pt x="32052" y="16088"/>
                </a:cubicBezTo>
                <a:cubicBezTo>
                  <a:pt x="32056" y="16115"/>
                  <a:pt x="32084" y="16138"/>
                  <a:pt x="32115" y="16183"/>
                </a:cubicBezTo>
                <a:cubicBezTo>
                  <a:pt x="32145" y="16136"/>
                  <a:pt x="32173" y="16111"/>
                  <a:pt x="32172" y="16085"/>
                </a:cubicBezTo>
                <a:close/>
                <a:moveTo>
                  <a:pt x="32428" y="16084"/>
                </a:moveTo>
                <a:cubicBezTo>
                  <a:pt x="32427" y="16064"/>
                  <a:pt x="32394" y="16033"/>
                  <a:pt x="32370" y="16029"/>
                </a:cubicBezTo>
                <a:cubicBezTo>
                  <a:pt x="32332" y="16022"/>
                  <a:pt x="32301" y="16051"/>
                  <a:pt x="32308" y="16090"/>
                </a:cubicBezTo>
                <a:cubicBezTo>
                  <a:pt x="32312" y="16116"/>
                  <a:pt x="32341" y="16139"/>
                  <a:pt x="32373" y="16183"/>
                </a:cubicBezTo>
                <a:cubicBezTo>
                  <a:pt x="32401" y="16136"/>
                  <a:pt x="32429" y="16109"/>
                  <a:pt x="32428" y="16084"/>
                </a:cubicBezTo>
                <a:close/>
                <a:moveTo>
                  <a:pt x="32672" y="16091"/>
                </a:moveTo>
                <a:cubicBezTo>
                  <a:pt x="32673" y="16071"/>
                  <a:pt x="32644" y="16036"/>
                  <a:pt x="32621" y="16029"/>
                </a:cubicBezTo>
                <a:cubicBezTo>
                  <a:pt x="32584" y="16017"/>
                  <a:pt x="32550" y="16044"/>
                  <a:pt x="32551" y="16083"/>
                </a:cubicBezTo>
                <a:cubicBezTo>
                  <a:pt x="32552" y="16109"/>
                  <a:pt x="32578" y="16135"/>
                  <a:pt x="32606" y="16183"/>
                </a:cubicBezTo>
                <a:cubicBezTo>
                  <a:pt x="32639" y="16139"/>
                  <a:pt x="32670" y="16116"/>
                  <a:pt x="32672" y="16091"/>
                </a:cubicBezTo>
                <a:close/>
                <a:moveTo>
                  <a:pt x="32795" y="16097"/>
                </a:moveTo>
                <a:cubicBezTo>
                  <a:pt x="32794" y="16136"/>
                  <a:pt x="32828" y="16163"/>
                  <a:pt x="32865" y="16150"/>
                </a:cubicBezTo>
                <a:cubicBezTo>
                  <a:pt x="32888" y="16143"/>
                  <a:pt x="32918" y="16108"/>
                  <a:pt x="32916" y="16089"/>
                </a:cubicBezTo>
                <a:cubicBezTo>
                  <a:pt x="32914" y="16063"/>
                  <a:pt x="32883" y="16040"/>
                  <a:pt x="32851" y="15998"/>
                </a:cubicBezTo>
                <a:cubicBezTo>
                  <a:pt x="32824" y="16044"/>
                  <a:pt x="32797" y="16070"/>
                  <a:pt x="32795" y="16097"/>
                </a:cubicBezTo>
                <a:close/>
                <a:moveTo>
                  <a:pt x="33096" y="16030"/>
                </a:moveTo>
                <a:cubicBezTo>
                  <a:pt x="33076" y="16031"/>
                  <a:pt x="33044" y="16064"/>
                  <a:pt x="33039" y="16087"/>
                </a:cubicBezTo>
                <a:cubicBezTo>
                  <a:pt x="33031" y="16124"/>
                  <a:pt x="33060" y="16157"/>
                  <a:pt x="33099" y="16151"/>
                </a:cubicBezTo>
                <a:cubicBezTo>
                  <a:pt x="33125" y="16147"/>
                  <a:pt x="33148" y="16119"/>
                  <a:pt x="33194" y="16087"/>
                </a:cubicBezTo>
                <a:cubicBezTo>
                  <a:pt x="33147" y="16058"/>
                  <a:pt x="33121" y="16030"/>
                  <a:pt x="33096" y="16030"/>
                </a:cubicBezTo>
                <a:close/>
                <a:moveTo>
                  <a:pt x="33415" y="16091"/>
                </a:moveTo>
                <a:cubicBezTo>
                  <a:pt x="33417" y="16071"/>
                  <a:pt x="33387" y="16036"/>
                  <a:pt x="33365" y="16029"/>
                </a:cubicBezTo>
                <a:cubicBezTo>
                  <a:pt x="33328" y="16017"/>
                  <a:pt x="33293" y="16044"/>
                  <a:pt x="33295" y="16083"/>
                </a:cubicBezTo>
                <a:cubicBezTo>
                  <a:pt x="33296" y="16109"/>
                  <a:pt x="33322" y="16135"/>
                  <a:pt x="33349" y="16183"/>
                </a:cubicBezTo>
                <a:cubicBezTo>
                  <a:pt x="33383" y="16139"/>
                  <a:pt x="33413" y="16116"/>
                  <a:pt x="33415" y="16091"/>
                </a:cubicBezTo>
                <a:close/>
                <a:moveTo>
                  <a:pt x="33540" y="16091"/>
                </a:moveTo>
                <a:cubicBezTo>
                  <a:pt x="33539" y="16111"/>
                  <a:pt x="33571" y="16144"/>
                  <a:pt x="33593" y="16151"/>
                </a:cubicBezTo>
                <a:cubicBezTo>
                  <a:pt x="33632" y="16162"/>
                  <a:pt x="33664" y="16132"/>
                  <a:pt x="33661" y="16095"/>
                </a:cubicBezTo>
                <a:cubicBezTo>
                  <a:pt x="33659" y="16068"/>
                  <a:pt x="33631" y="16043"/>
                  <a:pt x="33602" y="15998"/>
                </a:cubicBezTo>
                <a:cubicBezTo>
                  <a:pt x="33571" y="16041"/>
                  <a:pt x="33542" y="16066"/>
                  <a:pt x="33540" y="16091"/>
                </a:cubicBezTo>
                <a:close/>
                <a:moveTo>
                  <a:pt x="29164" y="1478"/>
                </a:moveTo>
                <a:cubicBezTo>
                  <a:pt x="29128" y="1468"/>
                  <a:pt x="29091" y="1510"/>
                  <a:pt x="29096" y="1550"/>
                </a:cubicBezTo>
                <a:cubicBezTo>
                  <a:pt x="29101" y="1589"/>
                  <a:pt x="29126" y="1616"/>
                  <a:pt x="29165" y="1607"/>
                </a:cubicBezTo>
                <a:cubicBezTo>
                  <a:pt x="29192" y="1601"/>
                  <a:pt x="29214" y="1574"/>
                  <a:pt x="29255" y="1544"/>
                </a:cubicBezTo>
                <a:cubicBezTo>
                  <a:pt x="29214" y="1513"/>
                  <a:pt x="29192" y="1486"/>
                  <a:pt x="29164" y="1478"/>
                </a:cubicBezTo>
                <a:close/>
                <a:moveTo>
                  <a:pt x="11729" y="801"/>
                </a:moveTo>
                <a:cubicBezTo>
                  <a:pt x="11736" y="762"/>
                  <a:pt x="11706" y="735"/>
                  <a:pt x="11666" y="734"/>
                </a:cubicBezTo>
                <a:cubicBezTo>
                  <a:pt x="11626" y="733"/>
                  <a:pt x="11595" y="759"/>
                  <a:pt x="11601" y="799"/>
                </a:cubicBezTo>
                <a:cubicBezTo>
                  <a:pt x="11606" y="826"/>
                  <a:pt x="11633" y="850"/>
                  <a:pt x="11663" y="895"/>
                </a:cubicBezTo>
                <a:cubicBezTo>
                  <a:pt x="11695" y="851"/>
                  <a:pt x="11724" y="828"/>
                  <a:pt x="11729" y="801"/>
                </a:cubicBezTo>
                <a:close/>
                <a:moveTo>
                  <a:pt x="11416" y="736"/>
                </a:moveTo>
                <a:cubicBezTo>
                  <a:pt x="11377" y="732"/>
                  <a:pt x="11352" y="764"/>
                  <a:pt x="11354" y="804"/>
                </a:cubicBezTo>
                <a:cubicBezTo>
                  <a:pt x="11357" y="843"/>
                  <a:pt x="11384" y="873"/>
                  <a:pt x="11423" y="864"/>
                </a:cubicBezTo>
                <a:cubicBezTo>
                  <a:pt x="11450" y="857"/>
                  <a:pt x="11472" y="828"/>
                  <a:pt x="11515" y="795"/>
                </a:cubicBezTo>
                <a:cubicBezTo>
                  <a:pt x="11469" y="766"/>
                  <a:pt x="11444" y="739"/>
                  <a:pt x="11416" y="736"/>
                </a:cubicBezTo>
                <a:close/>
                <a:moveTo>
                  <a:pt x="34772" y="13879"/>
                </a:moveTo>
                <a:cubicBezTo>
                  <a:pt x="34774" y="13899"/>
                  <a:pt x="34808" y="13929"/>
                  <a:pt x="34832" y="13932"/>
                </a:cubicBezTo>
                <a:cubicBezTo>
                  <a:pt x="34870" y="13938"/>
                  <a:pt x="34900" y="13907"/>
                  <a:pt x="34893" y="13869"/>
                </a:cubicBezTo>
                <a:cubicBezTo>
                  <a:pt x="34888" y="13843"/>
                  <a:pt x="34858" y="13821"/>
                  <a:pt x="34823" y="13779"/>
                </a:cubicBezTo>
                <a:cubicBezTo>
                  <a:pt x="34797" y="13826"/>
                  <a:pt x="34771" y="13853"/>
                  <a:pt x="34772" y="13879"/>
                </a:cubicBezTo>
                <a:close/>
                <a:moveTo>
                  <a:pt x="11180" y="737"/>
                </a:moveTo>
                <a:cubicBezTo>
                  <a:pt x="11143" y="729"/>
                  <a:pt x="11115" y="756"/>
                  <a:pt x="11112" y="796"/>
                </a:cubicBezTo>
                <a:cubicBezTo>
                  <a:pt x="11110" y="837"/>
                  <a:pt x="11134" y="867"/>
                  <a:pt x="11173" y="863"/>
                </a:cubicBezTo>
                <a:cubicBezTo>
                  <a:pt x="11200" y="860"/>
                  <a:pt x="11225" y="833"/>
                  <a:pt x="11269" y="805"/>
                </a:cubicBezTo>
                <a:cubicBezTo>
                  <a:pt x="11229" y="773"/>
                  <a:pt x="11207" y="743"/>
                  <a:pt x="11180" y="737"/>
                </a:cubicBezTo>
                <a:close/>
                <a:moveTo>
                  <a:pt x="33593" y="13810"/>
                </a:moveTo>
                <a:cubicBezTo>
                  <a:pt x="33554" y="13808"/>
                  <a:pt x="33527" y="13842"/>
                  <a:pt x="33539" y="13880"/>
                </a:cubicBezTo>
                <a:cubicBezTo>
                  <a:pt x="33547" y="13903"/>
                  <a:pt x="33581" y="13934"/>
                  <a:pt x="33601" y="13932"/>
                </a:cubicBezTo>
                <a:cubicBezTo>
                  <a:pt x="33627" y="13929"/>
                  <a:pt x="33650" y="13898"/>
                  <a:pt x="33692" y="13865"/>
                </a:cubicBezTo>
                <a:cubicBezTo>
                  <a:pt x="33646" y="13838"/>
                  <a:pt x="33620" y="13811"/>
                  <a:pt x="33593" y="13810"/>
                </a:cubicBezTo>
                <a:close/>
                <a:moveTo>
                  <a:pt x="33348" y="13812"/>
                </a:moveTo>
                <a:cubicBezTo>
                  <a:pt x="33328" y="13813"/>
                  <a:pt x="33298" y="13848"/>
                  <a:pt x="33295" y="13871"/>
                </a:cubicBezTo>
                <a:cubicBezTo>
                  <a:pt x="33289" y="13910"/>
                  <a:pt x="33320" y="13940"/>
                  <a:pt x="33358" y="13932"/>
                </a:cubicBezTo>
                <a:cubicBezTo>
                  <a:pt x="33384" y="13927"/>
                  <a:pt x="33406" y="13897"/>
                  <a:pt x="33448" y="13863"/>
                </a:cubicBezTo>
                <a:cubicBezTo>
                  <a:pt x="33401" y="13837"/>
                  <a:pt x="33373" y="13810"/>
                  <a:pt x="33348" y="13812"/>
                </a:cubicBezTo>
                <a:close/>
                <a:moveTo>
                  <a:pt x="32917" y="13863"/>
                </a:moveTo>
                <a:cubicBezTo>
                  <a:pt x="32918" y="13825"/>
                  <a:pt x="32884" y="13797"/>
                  <a:pt x="32846" y="13811"/>
                </a:cubicBezTo>
                <a:cubicBezTo>
                  <a:pt x="32824" y="13819"/>
                  <a:pt x="32795" y="13854"/>
                  <a:pt x="32797" y="13873"/>
                </a:cubicBezTo>
                <a:cubicBezTo>
                  <a:pt x="32800" y="13899"/>
                  <a:pt x="32831" y="13921"/>
                  <a:pt x="32864" y="13963"/>
                </a:cubicBezTo>
                <a:cubicBezTo>
                  <a:pt x="32891" y="13916"/>
                  <a:pt x="32917" y="13889"/>
                  <a:pt x="32917" y="13863"/>
                </a:cubicBezTo>
                <a:close/>
                <a:moveTo>
                  <a:pt x="34893" y="16328"/>
                </a:moveTo>
                <a:cubicBezTo>
                  <a:pt x="34895" y="16291"/>
                  <a:pt x="34862" y="16262"/>
                  <a:pt x="34824" y="16273"/>
                </a:cubicBezTo>
                <a:cubicBezTo>
                  <a:pt x="34801" y="16281"/>
                  <a:pt x="34771" y="16314"/>
                  <a:pt x="34772" y="16334"/>
                </a:cubicBezTo>
                <a:cubicBezTo>
                  <a:pt x="34774" y="16359"/>
                  <a:pt x="34804" y="16383"/>
                  <a:pt x="34836" y="16426"/>
                </a:cubicBezTo>
                <a:cubicBezTo>
                  <a:pt x="34864" y="16380"/>
                  <a:pt x="34892" y="16355"/>
                  <a:pt x="34893" y="16328"/>
                </a:cubicBezTo>
                <a:close/>
                <a:moveTo>
                  <a:pt x="35077" y="16275"/>
                </a:moveTo>
                <a:cubicBezTo>
                  <a:pt x="35057" y="16273"/>
                  <a:pt x="35022" y="16302"/>
                  <a:pt x="35015" y="16325"/>
                </a:cubicBezTo>
                <a:cubicBezTo>
                  <a:pt x="35003" y="16362"/>
                  <a:pt x="35029" y="16396"/>
                  <a:pt x="35068" y="16395"/>
                </a:cubicBezTo>
                <a:cubicBezTo>
                  <a:pt x="35095" y="16394"/>
                  <a:pt x="35120" y="16368"/>
                  <a:pt x="35169" y="16341"/>
                </a:cubicBezTo>
                <a:cubicBezTo>
                  <a:pt x="35125" y="16307"/>
                  <a:pt x="35102" y="16277"/>
                  <a:pt x="35077" y="16275"/>
                </a:cubicBezTo>
                <a:close/>
                <a:moveTo>
                  <a:pt x="9688" y="737"/>
                </a:moveTo>
                <a:cubicBezTo>
                  <a:pt x="9651" y="731"/>
                  <a:pt x="9624" y="760"/>
                  <a:pt x="9625" y="801"/>
                </a:cubicBezTo>
                <a:cubicBezTo>
                  <a:pt x="9626" y="842"/>
                  <a:pt x="9651" y="870"/>
                  <a:pt x="9690" y="863"/>
                </a:cubicBezTo>
                <a:cubicBezTo>
                  <a:pt x="9717" y="858"/>
                  <a:pt x="9740" y="830"/>
                  <a:pt x="9783" y="799"/>
                </a:cubicBezTo>
                <a:cubicBezTo>
                  <a:pt x="9739" y="769"/>
                  <a:pt x="9716" y="740"/>
                  <a:pt x="9688" y="737"/>
                </a:cubicBezTo>
                <a:close/>
                <a:moveTo>
                  <a:pt x="9442" y="737"/>
                </a:moveTo>
                <a:cubicBezTo>
                  <a:pt x="9404" y="733"/>
                  <a:pt x="9379" y="764"/>
                  <a:pt x="9381" y="803"/>
                </a:cubicBezTo>
                <a:cubicBezTo>
                  <a:pt x="9383" y="841"/>
                  <a:pt x="9409" y="871"/>
                  <a:pt x="9447" y="862"/>
                </a:cubicBezTo>
                <a:cubicBezTo>
                  <a:pt x="9474" y="857"/>
                  <a:pt x="9496" y="828"/>
                  <a:pt x="9538" y="796"/>
                </a:cubicBezTo>
                <a:cubicBezTo>
                  <a:pt x="9493" y="768"/>
                  <a:pt x="9469" y="740"/>
                  <a:pt x="9442" y="737"/>
                </a:cubicBezTo>
                <a:close/>
                <a:moveTo>
                  <a:pt x="3049" y="2468"/>
                </a:moveTo>
                <a:cubicBezTo>
                  <a:pt x="3011" y="2458"/>
                  <a:pt x="2984" y="2484"/>
                  <a:pt x="2978" y="2524"/>
                </a:cubicBezTo>
                <a:cubicBezTo>
                  <a:pt x="2972" y="2563"/>
                  <a:pt x="3007" y="2606"/>
                  <a:pt x="3044" y="2597"/>
                </a:cubicBezTo>
                <a:cubicBezTo>
                  <a:pt x="3072" y="2590"/>
                  <a:pt x="3095" y="2564"/>
                  <a:pt x="3137" y="2535"/>
                </a:cubicBezTo>
                <a:cubicBezTo>
                  <a:pt x="3097" y="2503"/>
                  <a:pt x="3076" y="2475"/>
                  <a:pt x="3049" y="2468"/>
                </a:cubicBezTo>
                <a:close/>
                <a:moveTo>
                  <a:pt x="3351" y="2530"/>
                </a:moveTo>
                <a:cubicBezTo>
                  <a:pt x="3358" y="2491"/>
                  <a:pt x="3329" y="2468"/>
                  <a:pt x="3289" y="2466"/>
                </a:cubicBezTo>
                <a:cubicBezTo>
                  <a:pt x="3249" y="2464"/>
                  <a:pt x="3210" y="2502"/>
                  <a:pt x="3222" y="2538"/>
                </a:cubicBezTo>
                <a:cubicBezTo>
                  <a:pt x="3232" y="2565"/>
                  <a:pt x="3260" y="2585"/>
                  <a:pt x="3293" y="2624"/>
                </a:cubicBezTo>
                <a:cubicBezTo>
                  <a:pt x="3321" y="2582"/>
                  <a:pt x="3347" y="2558"/>
                  <a:pt x="3351" y="2530"/>
                </a:cubicBezTo>
                <a:close/>
                <a:moveTo>
                  <a:pt x="3597" y="2530"/>
                </a:moveTo>
                <a:cubicBezTo>
                  <a:pt x="3605" y="2493"/>
                  <a:pt x="3562" y="2459"/>
                  <a:pt x="3522" y="2466"/>
                </a:cubicBezTo>
                <a:cubicBezTo>
                  <a:pt x="3482" y="2473"/>
                  <a:pt x="3458" y="2501"/>
                  <a:pt x="3468" y="2538"/>
                </a:cubicBezTo>
                <a:cubicBezTo>
                  <a:pt x="3476" y="2565"/>
                  <a:pt x="3505" y="2586"/>
                  <a:pt x="3537" y="2625"/>
                </a:cubicBezTo>
                <a:cubicBezTo>
                  <a:pt x="3566" y="2582"/>
                  <a:pt x="3591" y="2558"/>
                  <a:pt x="3597" y="2530"/>
                </a:cubicBezTo>
                <a:close/>
                <a:moveTo>
                  <a:pt x="3839" y="2530"/>
                </a:moveTo>
                <a:cubicBezTo>
                  <a:pt x="3846" y="2491"/>
                  <a:pt x="3817" y="2468"/>
                  <a:pt x="3777" y="2466"/>
                </a:cubicBezTo>
                <a:cubicBezTo>
                  <a:pt x="3737" y="2464"/>
                  <a:pt x="3697" y="2502"/>
                  <a:pt x="3710" y="2538"/>
                </a:cubicBezTo>
                <a:cubicBezTo>
                  <a:pt x="3720" y="2565"/>
                  <a:pt x="3748" y="2585"/>
                  <a:pt x="3781" y="2624"/>
                </a:cubicBezTo>
                <a:cubicBezTo>
                  <a:pt x="3809" y="2582"/>
                  <a:pt x="3835" y="2558"/>
                  <a:pt x="3839" y="2530"/>
                </a:cubicBezTo>
                <a:close/>
                <a:moveTo>
                  <a:pt x="4020" y="2468"/>
                </a:moveTo>
                <a:cubicBezTo>
                  <a:pt x="3982" y="2461"/>
                  <a:pt x="3957" y="2489"/>
                  <a:pt x="3954" y="2528"/>
                </a:cubicBezTo>
                <a:cubicBezTo>
                  <a:pt x="3951" y="2568"/>
                  <a:pt x="3989" y="2608"/>
                  <a:pt x="4025" y="2596"/>
                </a:cubicBezTo>
                <a:cubicBezTo>
                  <a:pt x="4052" y="2587"/>
                  <a:pt x="4073" y="2560"/>
                  <a:pt x="4112" y="2528"/>
                </a:cubicBezTo>
                <a:cubicBezTo>
                  <a:pt x="4071" y="2500"/>
                  <a:pt x="4047" y="2473"/>
                  <a:pt x="4020" y="2468"/>
                </a:cubicBezTo>
                <a:close/>
                <a:moveTo>
                  <a:pt x="4272" y="2468"/>
                </a:moveTo>
                <a:cubicBezTo>
                  <a:pt x="4232" y="2463"/>
                  <a:pt x="4208" y="2493"/>
                  <a:pt x="4210" y="2535"/>
                </a:cubicBezTo>
                <a:cubicBezTo>
                  <a:pt x="4213" y="2576"/>
                  <a:pt x="4240" y="2604"/>
                  <a:pt x="4278" y="2596"/>
                </a:cubicBezTo>
                <a:cubicBezTo>
                  <a:pt x="4306" y="2590"/>
                  <a:pt x="4328" y="2560"/>
                  <a:pt x="4370" y="2527"/>
                </a:cubicBezTo>
                <a:cubicBezTo>
                  <a:pt x="4325" y="2499"/>
                  <a:pt x="4300" y="2472"/>
                  <a:pt x="4272" y="2468"/>
                </a:cubicBezTo>
                <a:close/>
                <a:moveTo>
                  <a:pt x="4514" y="2469"/>
                </a:moveTo>
                <a:cubicBezTo>
                  <a:pt x="4474" y="2465"/>
                  <a:pt x="4450" y="2496"/>
                  <a:pt x="4453" y="2536"/>
                </a:cubicBezTo>
                <a:cubicBezTo>
                  <a:pt x="4456" y="2576"/>
                  <a:pt x="4485" y="2605"/>
                  <a:pt x="4523" y="2596"/>
                </a:cubicBezTo>
                <a:cubicBezTo>
                  <a:pt x="4550" y="2590"/>
                  <a:pt x="4571" y="2559"/>
                  <a:pt x="4613" y="2524"/>
                </a:cubicBezTo>
                <a:cubicBezTo>
                  <a:pt x="4567" y="2497"/>
                  <a:pt x="4542" y="2471"/>
                  <a:pt x="4514" y="2469"/>
                </a:cubicBezTo>
                <a:close/>
                <a:moveTo>
                  <a:pt x="4700" y="2531"/>
                </a:moveTo>
                <a:cubicBezTo>
                  <a:pt x="4693" y="2571"/>
                  <a:pt x="4722" y="2597"/>
                  <a:pt x="4762" y="2598"/>
                </a:cubicBezTo>
                <a:cubicBezTo>
                  <a:pt x="4803" y="2599"/>
                  <a:pt x="4833" y="2572"/>
                  <a:pt x="4828" y="2533"/>
                </a:cubicBezTo>
                <a:cubicBezTo>
                  <a:pt x="4824" y="2506"/>
                  <a:pt x="4796" y="2482"/>
                  <a:pt x="4765" y="2437"/>
                </a:cubicBezTo>
                <a:cubicBezTo>
                  <a:pt x="4733" y="2481"/>
                  <a:pt x="4705" y="2504"/>
                  <a:pt x="4700" y="2531"/>
                </a:cubicBezTo>
                <a:close/>
                <a:moveTo>
                  <a:pt x="5010" y="2468"/>
                </a:moveTo>
                <a:cubicBezTo>
                  <a:pt x="4970" y="2460"/>
                  <a:pt x="4943" y="2489"/>
                  <a:pt x="4941" y="2528"/>
                </a:cubicBezTo>
                <a:cubicBezTo>
                  <a:pt x="4939" y="2568"/>
                  <a:pt x="4965" y="2600"/>
                  <a:pt x="5003" y="2596"/>
                </a:cubicBezTo>
                <a:cubicBezTo>
                  <a:pt x="5031" y="2593"/>
                  <a:pt x="5056" y="2565"/>
                  <a:pt x="5101" y="2536"/>
                </a:cubicBezTo>
                <a:cubicBezTo>
                  <a:pt x="5058" y="2503"/>
                  <a:pt x="5037" y="2474"/>
                  <a:pt x="5010" y="2468"/>
                </a:cubicBezTo>
                <a:close/>
                <a:moveTo>
                  <a:pt x="5258" y="2469"/>
                </a:moveTo>
                <a:cubicBezTo>
                  <a:pt x="5218" y="2465"/>
                  <a:pt x="5195" y="2496"/>
                  <a:pt x="5197" y="2536"/>
                </a:cubicBezTo>
                <a:cubicBezTo>
                  <a:pt x="5200" y="2576"/>
                  <a:pt x="5229" y="2604"/>
                  <a:pt x="5266" y="2596"/>
                </a:cubicBezTo>
                <a:cubicBezTo>
                  <a:pt x="5293" y="2590"/>
                  <a:pt x="5314" y="2559"/>
                  <a:pt x="5356" y="2524"/>
                </a:cubicBezTo>
                <a:cubicBezTo>
                  <a:pt x="5310" y="2497"/>
                  <a:pt x="5285" y="2472"/>
                  <a:pt x="5258" y="2469"/>
                </a:cubicBezTo>
                <a:close/>
                <a:moveTo>
                  <a:pt x="5444" y="2537"/>
                </a:moveTo>
                <a:cubicBezTo>
                  <a:pt x="5440" y="2577"/>
                  <a:pt x="5472" y="2600"/>
                  <a:pt x="5512" y="2597"/>
                </a:cubicBezTo>
                <a:cubicBezTo>
                  <a:pt x="5552" y="2594"/>
                  <a:pt x="5580" y="2565"/>
                  <a:pt x="5571" y="2527"/>
                </a:cubicBezTo>
                <a:cubicBezTo>
                  <a:pt x="5565" y="2501"/>
                  <a:pt x="5534" y="2480"/>
                  <a:pt x="5499" y="2438"/>
                </a:cubicBezTo>
                <a:cubicBezTo>
                  <a:pt x="5473" y="2484"/>
                  <a:pt x="5447" y="2509"/>
                  <a:pt x="5444" y="2537"/>
                </a:cubicBezTo>
                <a:close/>
                <a:moveTo>
                  <a:pt x="36241" y="2284"/>
                </a:moveTo>
                <a:cubicBezTo>
                  <a:pt x="36230" y="2320"/>
                  <a:pt x="36272" y="2357"/>
                  <a:pt x="36311" y="2353"/>
                </a:cubicBezTo>
                <a:cubicBezTo>
                  <a:pt x="36352" y="2349"/>
                  <a:pt x="36379" y="2324"/>
                  <a:pt x="36371" y="2285"/>
                </a:cubicBezTo>
                <a:cubicBezTo>
                  <a:pt x="36365" y="2258"/>
                  <a:pt x="36338" y="2235"/>
                  <a:pt x="36309" y="2194"/>
                </a:cubicBezTo>
                <a:cubicBezTo>
                  <a:pt x="36277" y="2235"/>
                  <a:pt x="36250" y="2257"/>
                  <a:pt x="36241" y="2284"/>
                </a:cubicBezTo>
                <a:close/>
                <a:moveTo>
                  <a:pt x="36498" y="2283"/>
                </a:moveTo>
                <a:cubicBezTo>
                  <a:pt x="36490" y="2321"/>
                  <a:pt x="36516" y="2349"/>
                  <a:pt x="36558" y="2352"/>
                </a:cubicBezTo>
                <a:cubicBezTo>
                  <a:pt x="36599" y="2355"/>
                  <a:pt x="36630" y="2332"/>
                  <a:pt x="36625" y="2292"/>
                </a:cubicBezTo>
                <a:cubicBezTo>
                  <a:pt x="36623" y="2264"/>
                  <a:pt x="36596" y="2239"/>
                  <a:pt x="36569" y="2194"/>
                </a:cubicBezTo>
                <a:cubicBezTo>
                  <a:pt x="36535" y="2234"/>
                  <a:pt x="36504" y="2256"/>
                  <a:pt x="36498" y="2283"/>
                </a:cubicBezTo>
                <a:close/>
                <a:moveTo>
                  <a:pt x="36809" y="2223"/>
                </a:moveTo>
                <a:cubicBezTo>
                  <a:pt x="36771" y="2215"/>
                  <a:pt x="36744" y="2244"/>
                  <a:pt x="36742" y="2285"/>
                </a:cubicBezTo>
                <a:cubicBezTo>
                  <a:pt x="36740" y="2326"/>
                  <a:pt x="36764" y="2356"/>
                  <a:pt x="36804" y="2350"/>
                </a:cubicBezTo>
                <a:cubicBezTo>
                  <a:pt x="36831" y="2347"/>
                  <a:pt x="36856" y="2320"/>
                  <a:pt x="36901" y="2291"/>
                </a:cubicBezTo>
                <a:cubicBezTo>
                  <a:pt x="36859" y="2259"/>
                  <a:pt x="36836" y="2229"/>
                  <a:pt x="36809" y="2223"/>
                </a:cubicBezTo>
                <a:close/>
                <a:moveTo>
                  <a:pt x="37052" y="2223"/>
                </a:moveTo>
                <a:cubicBezTo>
                  <a:pt x="37015" y="2216"/>
                  <a:pt x="36987" y="2245"/>
                  <a:pt x="36985" y="2285"/>
                </a:cubicBezTo>
                <a:cubicBezTo>
                  <a:pt x="36983" y="2324"/>
                  <a:pt x="37008" y="2355"/>
                  <a:pt x="37047" y="2350"/>
                </a:cubicBezTo>
                <a:cubicBezTo>
                  <a:pt x="37074" y="2346"/>
                  <a:pt x="37099" y="2320"/>
                  <a:pt x="37144" y="2292"/>
                </a:cubicBezTo>
                <a:cubicBezTo>
                  <a:pt x="37101" y="2259"/>
                  <a:pt x="37079" y="2229"/>
                  <a:pt x="37052" y="2223"/>
                </a:cubicBezTo>
                <a:close/>
                <a:moveTo>
                  <a:pt x="37857" y="2284"/>
                </a:moveTo>
                <a:cubicBezTo>
                  <a:pt x="37862" y="2244"/>
                  <a:pt x="37830" y="2219"/>
                  <a:pt x="37791" y="2221"/>
                </a:cubicBezTo>
                <a:cubicBezTo>
                  <a:pt x="37751" y="2223"/>
                  <a:pt x="37721" y="2252"/>
                  <a:pt x="37729" y="2290"/>
                </a:cubicBezTo>
                <a:cubicBezTo>
                  <a:pt x="37735" y="2317"/>
                  <a:pt x="37765" y="2339"/>
                  <a:pt x="37799" y="2381"/>
                </a:cubicBezTo>
                <a:cubicBezTo>
                  <a:pt x="37827" y="2336"/>
                  <a:pt x="37853" y="2311"/>
                  <a:pt x="37857" y="2284"/>
                </a:cubicBezTo>
                <a:close/>
                <a:moveTo>
                  <a:pt x="37975" y="2286"/>
                </a:moveTo>
                <a:cubicBezTo>
                  <a:pt x="37967" y="2325"/>
                  <a:pt x="37995" y="2351"/>
                  <a:pt x="38036" y="2352"/>
                </a:cubicBezTo>
                <a:cubicBezTo>
                  <a:pt x="38077" y="2353"/>
                  <a:pt x="38107" y="2327"/>
                  <a:pt x="38102" y="2290"/>
                </a:cubicBezTo>
                <a:cubicBezTo>
                  <a:pt x="38099" y="2262"/>
                  <a:pt x="38070" y="2238"/>
                  <a:pt x="38041" y="2194"/>
                </a:cubicBezTo>
                <a:cubicBezTo>
                  <a:pt x="38009" y="2236"/>
                  <a:pt x="37981" y="2259"/>
                  <a:pt x="37975" y="2286"/>
                </a:cubicBezTo>
                <a:close/>
                <a:moveTo>
                  <a:pt x="38279" y="2349"/>
                </a:moveTo>
                <a:cubicBezTo>
                  <a:pt x="38317" y="2358"/>
                  <a:pt x="38343" y="2331"/>
                  <a:pt x="38346" y="2291"/>
                </a:cubicBezTo>
                <a:cubicBezTo>
                  <a:pt x="38349" y="2251"/>
                  <a:pt x="38323" y="2222"/>
                  <a:pt x="38286" y="2225"/>
                </a:cubicBezTo>
                <a:cubicBezTo>
                  <a:pt x="38259" y="2227"/>
                  <a:pt x="38234" y="2254"/>
                  <a:pt x="38191" y="2282"/>
                </a:cubicBezTo>
                <a:cubicBezTo>
                  <a:pt x="38231" y="2314"/>
                  <a:pt x="38252" y="2343"/>
                  <a:pt x="38279" y="2349"/>
                </a:cubicBezTo>
                <a:close/>
                <a:moveTo>
                  <a:pt x="33903" y="14111"/>
                </a:moveTo>
                <a:cubicBezTo>
                  <a:pt x="33903" y="14090"/>
                  <a:pt x="33871" y="14058"/>
                  <a:pt x="33848" y="14053"/>
                </a:cubicBezTo>
                <a:cubicBezTo>
                  <a:pt x="33810" y="14045"/>
                  <a:pt x="33777" y="14074"/>
                  <a:pt x="33782" y="14113"/>
                </a:cubicBezTo>
                <a:cubicBezTo>
                  <a:pt x="33785" y="14140"/>
                  <a:pt x="33814" y="14163"/>
                  <a:pt x="33846" y="14209"/>
                </a:cubicBezTo>
                <a:cubicBezTo>
                  <a:pt x="33875" y="14162"/>
                  <a:pt x="33904" y="14136"/>
                  <a:pt x="33903" y="14111"/>
                </a:cubicBezTo>
                <a:close/>
                <a:moveTo>
                  <a:pt x="33539" y="14122"/>
                </a:moveTo>
                <a:cubicBezTo>
                  <a:pt x="33537" y="14161"/>
                  <a:pt x="33571" y="14188"/>
                  <a:pt x="33609" y="14176"/>
                </a:cubicBezTo>
                <a:cubicBezTo>
                  <a:pt x="33632" y="14168"/>
                  <a:pt x="33663" y="14133"/>
                  <a:pt x="33661" y="14114"/>
                </a:cubicBezTo>
                <a:cubicBezTo>
                  <a:pt x="33658" y="14088"/>
                  <a:pt x="33627" y="14065"/>
                  <a:pt x="33594" y="14022"/>
                </a:cubicBezTo>
                <a:cubicBezTo>
                  <a:pt x="33567" y="14069"/>
                  <a:pt x="33540" y="14095"/>
                  <a:pt x="33539" y="14122"/>
                </a:cubicBezTo>
                <a:close/>
                <a:moveTo>
                  <a:pt x="33350" y="14053"/>
                </a:moveTo>
                <a:cubicBezTo>
                  <a:pt x="33311" y="14051"/>
                  <a:pt x="33283" y="14085"/>
                  <a:pt x="33294" y="14122"/>
                </a:cubicBezTo>
                <a:cubicBezTo>
                  <a:pt x="33301" y="14145"/>
                  <a:pt x="33335" y="14176"/>
                  <a:pt x="33355" y="14175"/>
                </a:cubicBezTo>
                <a:cubicBezTo>
                  <a:pt x="33381" y="14173"/>
                  <a:pt x="33405" y="14143"/>
                  <a:pt x="33450" y="14111"/>
                </a:cubicBezTo>
                <a:cubicBezTo>
                  <a:pt x="33402" y="14082"/>
                  <a:pt x="33377" y="14055"/>
                  <a:pt x="33350" y="14053"/>
                </a:cubicBezTo>
                <a:close/>
                <a:moveTo>
                  <a:pt x="33099" y="14053"/>
                </a:moveTo>
                <a:cubicBezTo>
                  <a:pt x="33060" y="14047"/>
                  <a:pt x="33030" y="14080"/>
                  <a:pt x="33038" y="14118"/>
                </a:cubicBezTo>
                <a:cubicBezTo>
                  <a:pt x="33043" y="14141"/>
                  <a:pt x="33075" y="14174"/>
                  <a:pt x="33096" y="14174"/>
                </a:cubicBezTo>
                <a:cubicBezTo>
                  <a:pt x="33121" y="14175"/>
                  <a:pt x="33147" y="14147"/>
                  <a:pt x="33195" y="14118"/>
                </a:cubicBezTo>
                <a:cubicBezTo>
                  <a:pt x="33149" y="14085"/>
                  <a:pt x="33125" y="14057"/>
                  <a:pt x="33099" y="14053"/>
                </a:cubicBezTo>
                <a:close/>
                <a:moveTo>
                  <a:pt x="32852" y="14053"/>
                </a:moveTo>
                <a:cubicBezTo>
                  <a:pt x="32814" y="14049"/>
                  <a:pt x="32785" y="14082"/>
                  <a:pt x="32795" y="14121"/>
                </a:cubicBezTo>
                <a:cubicBezTo>
                  <a:pt x="32801" y="14144"/>
                  <a:pt x="32834" y="14176"/>
                  <a:pt x="32854" y="14175"/>
                </a:cubicBezTo>
                <a:cubicBezTo>
                  <a:pt x="32880" y="14174"/>
                  <a:pt x="32905" y="14144"/>
                  <a:pt x="32949" y="14114"/>
                </a:cubicBezTo>
                <a:cubicBezTo>
                  <a:pt x="32904" y="14084"/>
                  <a:pt x="32879" y="14055"/>
                  <a:pt x="32852" y="14053"/>
                </a:cubicBezTo>
                <a:close/>
                <a:moveTo>
                  <a:pt x="34823" y="15785"/>
                </a:moveTo>
                <a:cubicBezTo>
                  <a:pt x="34785" y="15784"/>
                  <a:pt x="34759" y="15819"/>
                  <a:pt x="34772" y="15856"/>
                </a:cubicBezTo>
                <a:cubicBezTo>
                  <a:pt x="34779" y="15879"/>
                  <a:pt x="34814" y="15908"/>
                  <a:pt x="34833" y="15906"/>
                </a:cubicBezTo>
                <a:cubicBezTo>
                  <a:pt x="34859" y="15903"/>
                  <a:pt x="34882" y="15872"/>
                  <a:pt x="34923" y="15839"/>
                </a:cubicBezTo>
                <a:cubicBezTo>
                  <a:pt x="34877" y="15813"/>
                  <a:pt x="34850" y="15786"/>
                  <a:pt x="34823" y="15785"/>
                </a:cubicBezTo>
                <a:close/>
                <a:moveTo>
                  <a:pt x="34583" y="15785"/>
                </a:moveTo>
                <a:cubicBezTo>
                  <a:pt x="34543" y="15781"/>
                  <a:pt x="34517" y="15815"/>
                  <a:pt x="34526" y="15852"/>
                </a:cubicBezTo>
                <a:cubicBezTo>
                  <a:pt x="34532" y="15875"/>
                  <a:pt x="34566" y="15907"/>
                  <a:pt x="34586" y="15906"/>
                </a:cubicBezTo>
                <a:cubicBezTo>
                  <a:pt x="34611" y="15905"/>
                  <a:pt x="34635" y="15875"/>
                  <a:pt x="34681" y="15844"/>
                </a:cubicBezTo>
                <a:cubicBezTo>
                  <a:pt x="34634" y="15815"/>
                  <a:pt x="34610" y="15788"/>
                  <a:pt x="34583" y="15785"/>
                </a:cubicBezTo>
                <a:close/>
                <a:moveTo>
                  <a:pt x="34392" y="15838"/>
                </a:moveTo>
                <a:cubicBezTo>
                  <a:pt x="34393" y="15799"/>
                  <a:pt x="34359" y="15773"/>
                  <a:pt x="34322" y="15786"/>
                </a:cubicBezTo>
                <a:cubicBezTo>
                  <a:pt x="34299" y="15794"/>
                  <a:pt x="34270" y="15829"/>
                  <a:pt x="34272" y="15848"/>
                </a:cubicBezTo>
                <a:cubicBezTo>
                  <a:pt x="34275" y="15874"/>
                  <a:pt x="34306" y="15896"/>
                  <a:pt x="34339" y="15938"/>
                </a:cubicBezTo>
                <a:cubicBezTo>
                  <a:pt x="34365" y="15891"/>
                  <a:pt x="34392" y="15865"/>
                  <a:pt x="34392" y="15838"/>
                </a:cubicBezTo>
                <a:close/>
                <a:moveTo>
                  <a:pt x="34029" y="15848"/>
                </a:moveTo>
                <a:cubicBezTo>
                  <a:pt x="34028" y="15868"/>
                  <a:pt x="34059" y="15902"/>
                  <a:pt x="34082" y="15908"/>
                </a:cubicBezTo>
                <a:cubicBezTo>
                  <a:pt x="34119" y="15917"/>
                  <a:pt x="34153" y="15889"/>
                  <a:pt x="34149" y="15850"/>
                </a:cubicBezTo>
                <a:cubicBezTo>
                  <a:pt x="34146" y="15823"/>
                  <a:pt x="34119" y="15799"/>
                  <a:pt x="34089" y="15753"/>
                </a:cubicBezTo>
                <a:cubicBezTo>
                  <a:pt x="34059" y="15798"/>
                  <a:pt x="34029" y="15823"/>
                  <a:pt x="34029" y="15848"/>
                </a:cubicBezTo>
                <a:close/>
                <a:moveTo>
                  <a:pt x="33839" y="15785"/>
                </a:moveTo>
                <a:cubicBezTo>
                  <a:pt x="33799" y="15782"/>
                  <a:pt x="33773" y="15815"/>
                  <a:pt x="33783" y="15853"/>
                </a:cubicBezTo>
                <a:cubicBezTo>
                  <a:pt x="33789" y="15875"/>
                  <a:pt x="33822" y="15907"/>
                  <a:pt x="33842" y="15906"/>
                </a:cubicBezTo>
                <a:cubicBezTo>
                  <a:pt x="33868" y="15905"/>
                  <a:pt x="33892" y="15875"/>
                  <a:pt x="33937" y="15843"/>
                </a:cubicBezTo>
                <a:cubicBezTo>
                  <a:pt x="33891" y="15815"/>
                  <a:pt x="33866" y="15788"/>
                  <a:pt x="33839" y="15785"/>
                </a:cubicBezTo>
                <a:close/>
                <a:moveTo>
                  <a:pt x="33592" y="15785"/>
                </a:moveTo>
                <a:cubicBezTo>
                  <a:pt x="33554" y="15784"/>
                  <a:pt x="33527" y="15818"/>
                  <a:pt x="33540" y="15855"/>
                </a:cubicBezTo>
                <a:cubicBezTo>
                  <a:pt x="33547" y="15878"/>
                  <a:pt x="33582" y="15908"/>
                  <a:pt x="33601" y="15906"/>
                </a:cubicBezTo>
                <a:cubicBezTo>
                  <a:pt x="33627" y="15903"/>
                  <a:pt x="33650" y="15872"/>
                  <a:pt x="33691" y="15840"/>
                </a:cubicBezTo>
                <a:cubicBezTo>
                  <a:pt x="33645" y="15813"/>
                  <a:pt x="33619" y="15786"/>
                  <a:pt x="33592" y="15785"/>
                </a:cubicBezTo>
                <a:close/>
                <a:moveTo>
                  <a:pt x="33096" y="15542"/>
                </a:moveTo>
                <a:cubicBezTo>
                  <a:pt x="33076" y="15543"/>
                  <a:pt x="33044" y="15576"/>
                  <a:pt x="33039" y="15599"/>
                </a:cubicBezTo>
                <a:cubicBezTo>
                  <a:pt x="33031" y="15637"/>
                  <a:pt x="33060" y="15669"/>
                  <a:pt x="33099" y="15663"/>
                </a:cubicBezTo>
                <a:cubicBezTo>
                  <a:pt x="33125" y="15659"/>
                  <a:pt x="33148" y="15631"/>
                  <a:pt x="33194" y="15599"/>
                </a:cubicBezTo>
                <a:cubicBezTo>
                  <a:pt x="33147" y="15570"/>
                  <a:pt x="33121" y="15542"/>
                  <a:pt x="33096" y="15542"/>
                </a:cubicBezTo>
                <a:close/>
                <a:moveTo>
                  <a:pt x="33349" y="15542"/>
                </a:moveTo>
                <a:cubicBezTo>
                  <a:pt x="33329" y="15543"/>
                  <a:pt x="33299" y="15577"/>
                  <a:pt x="33295" y="15601"/>
                </a:cubicBezTo>
                <a:cubicBezTo>
                  <a:pt x="33288" y="15638"/>
                  <a:pt x="33317" y="15670"/>
                  <a:pt x="33356" y="15663"/>
                </a:cubicBezTo>
                <a:cubicBezTo>
                  <a:pt x="33383" y="15658"/>
                  <a:pt x="33405" y="15629"/>
                  <a:pt x="33449" y="15596"/>
                </a:cubicBezTo>
                <a:cubicBezTo>
                  <a:pt x="33401" y="15568"/>
                  <a:pt x="33375" y="15541"/>
                  <a:pt x="33349" y="15542"/>
                </a:cubicBezTo>
                <a:close/>
                <a:moveTo>
                  <a:pt x="33659" y="15596"/>
                </a:moveTo>
                <a:cubicBezTo>
                  <a:pt x="33659" y="15576"/>
                  <a:pt x="33625" y="15545"/>
                  <a:pt x="33602" y="15541"/>
                </a:cubicBezTo>
                <a:cubicBezTo>
                  <a:pt x="33564" y="15534"/>
                  <a:pt x="33532" y="15563"/>
                  <a:pt x="33539" y="15602"/>
                </a:cubicBezTo>
                <a:cubicBezTo>
                  <a:pt x="33544" y="15628"/>
                  <a:pt x="33572" y="15651"/>
                  <a:pt x="33605" y="15695"/>
                </a:cubicBezTo>
                <a:cubicBezTo>
                  <a:pt x="33633" y="15648"/>
                  <a:pt x="33661" y="15621"/>
                  <a:pt x="33659" y="15596"/>
                </a:cubicBezTo>
                <a:close/>
                <a:moveTo>
                  <a:pt x="33904" y="15598"/>
                </a:moveTo>
                <a:cubicBezTo>
                  <a:pt x="33909" y="15558"/>
                  <a:pt x="33875" y="15531"/>
                  <a:pt x="33838" y="15541"/>
                </a:cubicBezTo>
                <a:cubicBezTo>
                  <a:pt x="33815" y="15547"/>
                  <a:pt x="33783" y="15580"/>
                  <a:pt x="33784" y="15600"/>
                </a:cubicBezTo>
                <a:cubicBezTo>
                  <a:pt x="33785" y="15626"/>
                  <a:pt x="33814" y="15650"/>
                  <a:pt x="33846" y="15696"/>
                </a:cubicBezTo>
                <a:cubicBezTo>
                  <a:pt x="33875" y="15649"/>
                  <a:pt x="33902" y="15625"/>
                  <a:pt x="33904" y="15598"/>
                </a:cubicBezTo>
                <a:close/>
                <a:moveTo>
                  <a:pt x="30155" y="1478"/>
                </a:moveTo>
                <a:cubicBezTo>
                  <a:pt x="30121" y="1465"/>
                  <a:pt x="30079" y="1507"/>
                  <a:pt x="30082" y="1545"/>
                </a:cubicBezTo>
                <a:cubicBezTo>
                  <a:pt x="30085" y="1584"/>
                  <a:pt x="30108" y="1613"/>
                  <a:pt x="30147" y="1607"/>
                </a:cubicBezTo>
                <a:cubicBezTo>
                  <a:pt x="30174" y="1603"/>
                  <a:pt x="30199" y="1578"/>
                  <a:pt x="30242" y="1551"/>
                </a:cubicBezTo>
                <a:cubicBezTo>
                  <a:pt x="30202" y="1516"/>
                  <a:pt x="30182" y="1488"/>
                  <a:pt x="30155" y="1478"/>
                </a:cubicBezTo>
                <a:close/>
                <a:moveTo>
                  <a:pt x="34081" y="16772"/>
                </a:moveTo>
                <a:cubicBezTo>
                  <a:pt x="34044" y="16771"/>
                  <a:pt x="34015" y="16804"/>
                  <a:pt x="34028" y="16842"/>
                </a:cubicBezTo>
                <a:cubicBezTo>
                  <a:pt x="34035" y="16864"/>
                  <a:pt x="34069" y="16894"/>
                  <a:pt x="34088" y="16893"/>
                </a:cubicBezTo>
                <a:cubicBezTo>
                  <a:pt x="34114" y="16891"/>
                  <a:pt x="34137" y="16861"/>
                  <a:pt x="34180" y="16828"/>
                </a:cubicBezTo>
                <a:cubicBezTo>
                  <a:pt x="34134" y="16801"/>
                  <a:pt x="34108" y="16773"/>
                  <a:pt x="34081" y="16772"/>
                </a:cubicBezTo>
                <a:close/>
                <a:moveTo>
                  <a:pt x="34272" y="16833"/>
                </a:moveTo>
                <a:cubicBezTo>
                  <a:pt x="34270" y="16852"/>
                  <a:pt x="34301" y="16887"/>
                  <a:pt x="34323" y="16894"/>
                </a:cubicBezTo>
                <a:cubicBezTo>
                  <a:pt x="34361" y="16906"/>
                  <a:pt x="34395" y="16879"/>
                  <a:pt x="34393" y="16840"/>
                </a:cubicBezTo>
                <a:cubicBezTo>
                  <a:pt x="34391" y="16813"/>
                  <a:pt x="34364" y="16788"/>
                  <a:pt x="34337" y="16742"/>
                </a:cubicBezTo>
                <a:cubicBezTo>
                  <a:pt x="34305" y="16784"/>
                  <a:pt x="34274" y="16807"/>
                  <a:pt x="34272" y="16833"/>
                </a:cubicBezTo>
                <a:close/>
                <a:moveTo>
                  <a:pt x="34648" y="16829"/>
                </a:moveTo>
                <a:cubicBezTo>
                  <a:pt x="34652" y="16789"/>
                  <a:pt x="34619" y="16763"/>
                  <a:pt x="34581" y="16773"/>
                </a:cubicBezTo>
                <a:cubicBezTo>
                  <a:pt x="34558" y="16779"/>
                  <a:pt x="34527" y="16812"/>
                  <a:pt x="34527" y="16832"/>
                </a:cubicBezTo>
                <a:cubicBezTo>
                  <a:pt x="34528" y="16857"/>
                  <a:pt x="34558" y="16881"/>
                  <a:pt x="34590" y="16927"/>
                </a:cubicBezTo>
                <a:cubicBezTo>
                  <a:pt x="34619" y="16880"/>
                  <a:pt x="34645" y="16856"/>
                  <a:pt x="34648" y="16829"/>
                </a:cubicBezTo>
                <a:close/>
                <a:moveTo>
                  <a:pt x="27934" y="1480"/>
                </a:moveTo>
                <a:cubicBezTo>
                  <a:pt x="27896" y="1472"/>
                  <a:pt x="27868" y="1499"/>
                  <a:pt x="27866" y="1540"/>
                </a:cubicBezTo>
                <a:cubicBezTo>
                  <a:pt x="27863" y="1581"/>
                  <a:pt x="27887" y="1611"/>
                  <a:pt x="27926" y="1607"/>
                </a:cubicBezTo>
                <a:cubicBezTo>
                  <a:pt x="27954" y="1603"/>
                  <a:pt x="27979" y="1577"/>
                  <a:pt x="28023" y="1549"/>
                </a:cubicBezTo>
                <a:cubicBezTo>
                  <a:pt x="27983" y="1516"/>
                  <a:pt x="27961" y="1486"/>
                  <a:pt x="27934" y="1480"/>
                </a:cubicBezTo>
                <a:close/>
                <a:moveTo>
                  <a:pt x="15859" y="494"/>
                </a:moveTo>
                <a:cubicBezTo>
                  <a:pt x="15821" y="487"/>
                  <a:pt x="15795" y="517"/>
                  <a:pt x="15794" y="555"/>
                </a:cubicBezTo>
                <a:cubicBezTo>
                  <a:pt x="15793" y="594"/>
                  <a:pt x="15819" y="624"/>
                  <a:pt x="15857" y="619"/>
                </a:cubicBezTo>
                <a:cubicBezTo>
                  <a:pt x="15884" y="616"/>
                  <a:pt x="15907" y="588"/>
                  <a:pt x="15951" y="558"/>
                </a:cubicBezTo>
                <a:cubicBezTo>
                  <a:pt x="15908" y="527"/>
                  <a:pt x="15886" y="500"/>
                  <a:pt x="15859" y="494"/>
                </a:cubicBezTo>
                <a:close/>
                <a:moveTo>
                  <a:pt x="15613" y="494"/>
                </a:moveTo>
                <a:cubicBezTo>
                  <a:pt x="15575" y="489"/>
                  <a:pt x="15550" y="518"/>
                  <a:pt x="15551" y="558"/>
                </a:cubicBezTo>
                <a:cubicBezTo>
                  <a:pt x="15552" y="598"/>
                  <a:pt x="15579" y="626"/>
                  <a:pt x="15616" y="619"/>
                </a:cubicBezTo>
                <a:cubicBezTo>
                  <a:pt x="15643" y="614"/>
                  <a:pt x="15665" y="585"/>
                  <a:pt x="15706" y="554"/>
                </a:cubicBezTo>
                <a:cubicBezTo>
                  <a:pt x="15664" y="526"/>
                  <a:pt x="15640" y="499"/>
                  <a:pt x="15613" y="494"/>
                </a:cubicBezTo>
                <a:close/>
                <a:moveTo>
                  <a:pt x="15297" y="556"/>
                </a:moveTo>
                <a:cubicBezTo>
                  <a:pt x="15289" y="595"/>
                  <a:pt x="15319" y="620"/>
                  <a:pt x="15358" y="621"/>
                </a:cubicBezTo>
                <a:cubicBezTo>
                  <a:pt x="15398" y="623"/>
                  <a:pt x="15428" y="596"/>
                  <a:pt x="15423" y="558"/>
                </a:cubicBezTo>
                <a:cubicBezTo>
                  <a:pt x="15419" y="531"/>
                  <a:pt x="15391" y="508"/>
                  <a:pt x="15361" y="464"/>
                </a:cubicBezTo>
                <a:cubicBezTo>
                  <a:pt x="15330" y="506"/>
                  <a:pt x="15302" y="529"/>
                  <a:pt x="15297" y="556"/>
                </a:cubicBezTo>
                <a:close/>
                <a:moveTo>
                  <a:pt x="15118" y="494"/>
                </a:moveTo>
                <a:cubicBezTo>
                  <a:pt x="15079" y="485"/>
                  <a:pt x="15052" y="515"/>
                  <a:pt x="15050" y="553"/>
                </a:cubicBezTo>
                <a:cubicBezTo>
                  <a:pt x="15048" y="593"/>
                  <a:pt x="15073" y="624"/>
                  <a:pt x="15112" y="620"/>
                </a:cubicBezTo>
                <a:cubicBezTo>
                  <a:pt x="15139" y="617"/>
                  <a:pt x="15163" y="590"/>
                  <a:pt x="15208" y="561"/>
                </a:cubicBezTo>
                <a:cubicBezTo>
                  <a:pt x="15166" y="528"/>
                  <a:pt x="15144" y="500"/>
                  <a:pt x="15118" y="494"/>
                </a:cubicBezTo>
                <a:close/>
                <a:moveTo>
                  <a:pt x="14809" y="561"/>
                </a:moveTo>
                <a:cubicBezTo>
                  <a:pt x="14805" y="601"/>
                  <a:pt x="14837" y="624"/>
                  <a:pt x="14876" y="621"/>
                </a:cubicBezTo>
                <a:cubicBezTo>
                  <a:pt x="14915" y="618"/>
                  <a:pt x="14943" y="589"/>
                  <a:pt x="14935" y="552"/>
                </a:cubicBezTo>
                <a:cubicBezTo>
                  <a:pt x="14929" y="526"/>
                  <a:pt x="14898" y="505"/>
                  <a:pt x="14864" y="464"/>
                </a:cubicBezTo>
                <a:cubicBezTo>
                  <a:pt x="14837" y="509"/>
                  <a:pt x="14812" y="534"/>
                  <a:pt x="14809" y="561"/>
                </a:cubicBezTo>
                <a:close/>
                <a:moveTo>
                  <a:pt x="34892" y="12640"/>
                </a:moveTo>
                <a:cubicBezTo>
                  <a:pt x="34894" y="12621"/>
                  <a:pt x="34863" y="12586"/>
                  <a:pt x="34840" y="12579"/>
                </a:cubicBezTo>
                <a:cubicBezTo>
                  <a:pt x="34802" y="12566"/>
                  <a:pt x="34768" y="12593"/>
                  <a:pt x="34770" y="12633"/>
                </a:cubicBezTo>
                <a:cubicBezTo>
                  <a:pt x="34772" y="12660"/>
                  <a:pt x="34799" y="12686"/>
                  <a:pt x="34826" y="12732"/>
                </a:cubicBezTo>
                <a:cubicBezTo>
                  <a:pt x="34859" y="12689"/>
                  <a:pt x="34889" y="12666"/>
                  <a:pt x="34892" y="12640"/>
                </a:cubicBezTo>
                <a:close/>
                <a:moveTo>
                  <a:pt x="23485" y="2471"/>
                </a:moveTo>
                <a:cubicBezTo>
                  <a:pt x="23446" y="2469"/>
                  <a:pt x="23419" y="2503"/>
                  <a:pt x="23432" y="2540"/>
                </a:cubicBezTo>
                <a:cubicBezTo>
                  <a:pt x="23439" y="2563"/>
                  <a:pt x="23474" y="2593"/>
                  <a:pt x="23493" y="2591"/>
                </a:cubicBezTo>
                <a:cubicBezTo>
                  <a:pt x="23519" y="2589"/>
                  <a:pt x="23541" y="2558"/>
                  <a:pt x="23583" y="2526"/>
                </a:cubicBezTo>
                <a:cubicBezTo>
                  <a:pt x="23538" y="2499"/>
                  <a:pt x="23512" y="2472"/>
                  <a:pt x="23485" y="2471"/>
                </a:cubicBezTo>
                <a:close/>
                <a:moveTo>
                  <a:pt x="23688" y="2530"/>
                </a:moveTo>
                <a:cubicBezTo>
                  <a:pt x="23686" y="2550"/>
                  <a:pt x="23716" y="2585"/>
                  <a:pt x="23738" y="2592"/>
                </a:cubicBezTo>
                <a:cubicBezTo>
                  <a:pt x="23775" y="2605"/>
                  <a:pt x="23810" y="2578"/>
                  <a:pt x="23809" y="2539"/>
                </a:cubicBezTo>
                <a:cubicBezTo>
                  <a:pt x="23808" y="2513"/>
                  <a:pt x="23782" y="2486"/>
                  <a:pt x="23755" y="2438"/>
                </a:cubicBezTo>
                <a:cubicBezTo>
                  <a:pt x="23721" y="2482"/>
                  <a:pt x="23690" y="2504"/>
                  <a:pt x="23688" y="2530"/>
                </a:cubicBezTo>
                <a:close/>
                <a:moveTo>
                  <a:pt x="23987" y="2471"/>
                </a:moveTo>
                <a:cubicBezTo>
                  <a:pt x="23947" y="2466"/>
                  <a:pt x="23921" y="2500"/>
                  <a:pt x="23930" y="2537"/>
                </a:cubicBezTo>
                <a:cubicBezTo>
                  <a:pt x="23936" y="2560"/>
                  <a:pt x="23969" y="2592"/>
                  <a:pt x="23989" y="2592"/>
                </a:cubicBezTo>
                <a:cubicBezTo>
                  <a:pt x="24015" y="2591"/>
                  <a:pt x="24039" y="2561"/>
                  <a:pt x="24085" y="2530"/>
                </a:cubicBezTo>
                <a:cubicBezTo>
                  <a:pt x="24039" y="2500"/>
                  <a:pt x="24014" y="2474"/>
                  <a:pt x="23987" y="2471"/>
                </a:cubicBezTo>
                <a:close/>
                <a:moveTo>
                  <a:pt x="24297" y="2523"/>
                </a:moveTo>
                <a:cubicBezTo>
                  <a:pt x="24297" y="2486"/>
                  <a:pt x="24264" y="2458"/>
                  <a:pt x="24225" y="2471"/>
                </a:cubicBezTo>
                <a:cubicBezTo>
                  <a:pt x="24203" y="2479"/>
                  <a:pt x="24174" y="2514"/>
                  <a:pt x="24176" y="2534"/>
                </a:cubicBezTo>
                <a:cubicBezTo>
                  <a:pt x="24179" y="2559"/>
                  <a:pt x="24210" y="2582"/>
                  <a:pt x="24243" y="2624"/>
                </a:cubicBezTo>
                <a:cubicBezTo>
                  <a:pt x="24270" y="2576"/>
                  <a:pt x="24297" y="2550"/>
                  <a:pt x="24297" y="2523"/>
                </a:cubicBezTo>
                <a:close/>
                <a:moveTo>
                  <a:pt x="24541" y="2523"/>
                </a:moveTo>
                <a:cubicBezTo>
                  <a:pt x="24542" y="2484"/>
                  <a:pt x="24507" y="2458"/>
                  <a:pt x="24469" y="2471"/>
                </a:cubicBezTo>
                <a:cubicBezTo>
                  <a:pt x="24446" y="2479"/>
                  <a:pt x="24416" y="2514"/>
                  <a:pt x="24419" y="2534"/>
                </a:cubicBezTo>
                <a:cubicBezTo>
                  <a:pt x="24422" y="2560"/>
                  <a:pt x="24453" y="2582"/>
                  <a:pt x="24487" y="2624"/>
                </a:cubicBezTo>
                <a:cubicBezTo>
                  <a:pt x="24513" y="2577"/>
                  <a:pt x="24540" y="2551"/>
                  <a:pt x="24541" y="2523"/>
                </a:cubicBezTo>
                <a:close/>
                <a:moveTo>
                  <a:pt x="24784" y="2532"/>
                </a:moveTo>
                <a:cubicBezTo>
                  <a:pt x="24787" y="2513"/>
                  <a:pt x="24755" y="2478"/>
                  <a:pt x="24732" y="2471"/>
                </a:cubicBezTo>
                <a:cubicBezTo>
                  <a:pt x="24694" y="2458"/>
                  <a:pt x="24660" y="2485"/>
                  <a:pt x="24662" y="2525"/>
                </a:cubicBezTo>
                <a:cubicBezTo>
                  <a:pt x="24664" y="2552"/>
                  <a:pt x="24691" y="2578"/>
                  <a:pt x="24718" y="2624"/>
                </a:cubicBezTo>
                <a:cubicBezTo>
                  <a:pt x="24751" y="2582"/>
                  <a:pt x="24782" y="2558"/>
                  <a:pt x="24784" y="2532"/>
                </a:cubicBezTo>
                <a:close/>
                <a:moveTo>
                  <a:pt x="24977" y="2471"/>
                </a:moveTo>
                <a:cubicBezTo>
                  <a:pt x="24957" y="2470"/>
                  <a:pt x="24924" y="2502"/>
                  <a:pt x="24918" y="2525"/>
                </a:cubicBezTo>
                <a:cubicBezTo>
                  <a:pt x="24907" y="2564"/>
                  <a:pt x="24937" y="2597"/>
                  <a:pt x="24975" y="2594"/>
                </a:cubicBezTo>
                <a:cubicBezTo>
                  <a:pt x="25002" y="2592"/>
                  <a:pt x="25027" y="2563"/>
                  <a:pt x="25072" y="2533"/>
                </a:cubicBezTo>
                <a:cubicBezTo>
                  <a:pt x="25028" y="2502"/>
                  <a:pt x="25003" y="2473"/>
                  <a:pt x="24977" y="2471"/>
                </a:cubicBezTo>
                <a:close/>
                <a:moveTo>
                  <a:pt x="25224" y="2471"/>
                </a:moveTo>
                <a:cubicBezTo>
                  <a:pt x="25203" y="2470"/>
                  <a:pt x="25168" y="2500"/>
                  <a:pt x="25161" y="2523"/>
                </a:cubicBezTo>
                <a:cubicBezTo>
                  <a:pt x="25149" y="2560"/>
                  <a:pt x="25177" y="2595"/>
                  <a:pt x="25216" y="2593"/>
                </a:cubicBezTo>
                <a:cubicBezTo>
                  <a:pt x="25243" y="2592"/>
                  <a:pt x="25269" y="2566"/>
                  <a:pt x="25317" y="2538"/>
                </a:cubicBezTo>
                <a:cubicBezTo>
                  <a:pt x="25273" y="2504"/>
                  <a:pt x="25249" y="2473"/>
                  <a:pt x="25224" y="2471"/>
                </a:cubicBezTo>
                <a:close/>
                <a:moveTo>
                  <a:pt x="25405" y="2531"/>
                </a:moveTo>
                <a:cubicBezTo>
                  <a:pt x="25397" y="2570"/>
                  <a:pt x="25428" y="2595"/>
                  <a:pt x="25466" y="2596"/>
                </a:cubicBezTo>
                <a:cubicBezTo>
                  <a:pt x="25505" y="2597"/>
                  <a:pt x="25535" y="2571"/>
                  <a:pt x="25530" y="2533"/>
                </a:cubicBezTo>
                <a:cubicBezTo>
                  <a:pt x="25526" y="2506"/>
                  <a:pt x="25498" y="2483"/>
                  <a:pt x="25468" y="2439"/>
                </a:cubicBezTo>
                <a:cubicBezTo>
                  <a:pt x="25438" y="2482"/>
                  <a:pt x="25410" y="2504"/>
                  <a:pt x="25405" y="2531"/>
                </a:cubicBezTo>
                <a:close/>
                <a:moveTo>
                  <a:pt x="25706" y="2470"/>
                </a:moveTo>
                <a:cubicBezTo>
                  <a:pt x="25667" y="2466"/>
                  <a:pt x="25644" y="2498"/>
                  <a:pt x="25647" y="2536"/>
                </a:cubicBezTo>
                <a:cubicBezTo>
                  <a:pt x="25649" y="2575"/>
                  <a:pt x="25678" y="2603"/>
                  <a:pt x="25715" y="2595"/>
                </a:cubicBezTo>
                <a:cubicBezTo>
                  <a:pt x="25741" y="2589"/>
                  <a:pt x="25762" y="2558"/>
                  <a:pt x="25803" y="2524"/>
                </a:cubicBezTo>
                <a:cubicBezTo>
                  <a:pt x="25758" y="2498"/>
                  <a:pt x="25733" y="2472"/>
                  <a:pt x="25706" y="2470"/>
                </a:cubicBezTo>
                <a:close/>
                <a:moveTo>
                  <a:pt x="26018" y="2530"/>
                </a:moveTo>
                <a:cubicBezTo>
                  <a:pt x="26023" y="2493"/>
                  <a:pt x="25994" y="2466"/>
                  <a:pt x="25954" y="2468"/>
                </a:cubicBezTo>
                <a:cubicBezTo>
                  <a:pt x="25914" y="2469"/>
                  <a:pt x="25886" y="2494"/>
                  <a:pt x="25893" y="2533"/>
                </a:cubicBezTo>
                <a:cubicBezTo>
                  <a:pt x="25899" y="2560"/>
                  <a:pt x="25927" y="2582"/>
                  <a:pt x="25957" y="2623"/>
                </a:cubicBezTo>
                <a:cubicBezTo>
                  <a:pt x="25986" y="2580"/>
                  <a:pt x="26015" y="2557"/>
                  <a:pt x="26018" y="2530"/>
                </a:cubicBezTo>
                <a:close/>
                <a:moveTo>
                  <a:pt x="26274" y="2533"/>
                </a:moveTo>
                <a:cubicBezTo>
                  <a:pt x="26280" y="2496"/>
                  <a:pt x="26253" y="2469"/>
                  <a:pt x="26213" y="2468"/>
                </a:cubicBezTo>
                <a:cubicBezTo>
                  <a:pt x="26172" y="2467"/>
                  <a:pt x="26143" y="2491"/>
                  <a:pt x="26149" y="2529"/>
                </a:cubicBezTo>
                <a:cubicBezTo>
                  <a:pt x="26153" y="2557"/>
                  <a:pt x="26180" y="2580"/>
                  <a:pt x="26208" y="2623"/>
                </a:cubicBezTo>
                <a:cubicBezTo>
                  <a:pt x="26239" y="2582"/>
                  <a:pt x="26269" y="2560"/>
                  <a:pt x="26274" y="2533"/>
                </a:cubicBezTo>
                <a:close/>
                <a:moveTo>
                  <a:pt x="26515" y="2530"/>
                </a:moveTo>
                <a:cubicBezTo>
                  <a:pt x="26516" y="2510"/>
                  <a:pt x="26484" y="2476"/>
                  <a:pt x="26461" y="2470"/>
                </a:cubicBezTo>
                <a:cubicBezTo>
                  <a:pt x="26422" y="2459"/>
                  <a:pt x="26389" y="2489"/>
                  <a:pt x="26392" y="2527"/>
                </a:cubicBezTo>
                <a:cubicBezTo>
                  <a:pt x="26394" y="2554"/>
                  <a:pt x="26423" y="2579"/>
                  <a:pt x="26453" y="2625"/>
                </a:cubicBezTo>
                <a:cubicBezTo>
                  <a:pt x="26484" y="2580"/>
                  <a:pt x="26514" y="2556"/>
                  <a:pt x="26515" y="2530"/>
                </a:cubicBezTo>
                <a:close/>
                <a:moveTo>
                  <a:pt x="5746" y="2469"/>
                </a:moveTo>
                <a:cubicBezTo>
                  <a:pt x="5706" y="2465"/>
                  <a:pt x="5683" y="2497"/>
                  <a:pt x="5685" y="2536"/>
                </a:cubicBezTo>
                <a:cubicBezTo>
                  <a:pt x="5688" y="2576"/>
                  <a:pt x="5717" y="2604"/>
                  <a:pt x="5754" y="2596"/>
                </a:cubicBezTo>
                <a:cubicBezTo>
                  <a:pt x="5781" y="2590"/>
                  <a:pt x="5802" y="2559"/>
                  <a:pt x="5844" y="2524"/>
                </a:cubicBezTo>
                <a:cubicBezTo>
                  <a:pt x="5798" y="2497"/>
                  <a:pt x="5773" y="2472"/>
                  <a:pt x="5746" y="2469"/>
                </a:cubicBezTo>
                <a:close/>
                <a:moveTo>
                  <a:pt x="5932" y="2531"/>
                </a:moveTo>
                <a:cubicBezTo>
                  <a:pt x="5925" y="2570"/>
                  <a:pt x="5955" y="2596"/>
                  <a:pt x="5994" y="2597"/>
                </a:cubicBezTo>
                <a:cubicBezTo>
                  <a:pt x="6034" y="2598"/>
                  <a:pt x="6064" y="2571"/>
                  <a:pt x="6059" y="2533"/>
                </a:cubicBezTo>
                <a:cubicBezTo>
                  <a:pt x="6055" y="2506"/>
                  <a:pt x="6027" y="2482"/>
                  <a:pt x="5996" y="2438"/>
                </a:cubicBezTo>
                <a:cubicBezTo>
                  <a:pt x="5965" y="2481"/>
                  <a:pt x="5937" y="2504"/>
                  <a:pt x="5932" y="2531"/>
                </a:cubicBezTo>
                <a:close/>
                <a:moveTo>
                  <a:pt x="6234" y="2470"/>
                </a:moveTo>
                <a:cubicBezTo>
                  <a:pt x="6194" y="2466"/>
                  <a:pt x="6172" y="2497"/>
                  <a:pt x="6174" y="2536"/>
                </a:cubicBezTo>
                <a:cubicBezTo>
                  <a:pt x="6177" y="2576"/>
                  <a:pt x="6206" y="2603"/>
                  <a:pt x="6243" y="2595"/>
                </a:cubicBezTo>
                <a:cubicBezTo>
                  <a:pt x="6269" y="2589"/>
                  <a:pt x="6290" y="2558"/>
                  <a:pt x="6330" y="2524"/>
                </a:cubicBezTo>
                <a:cubicBezTo>
                  <a:pt x="6286" y="2498"/>
                  <a:pt x="6261" y="2472"/>
                  <a:pt x="6234" y="2470"/>
                </a:cubicBezTo>
                <a:close/>
                <a:moveTo>
                  <a:pt x="6496" y="2469"/>
                </a:moveTo>
                <a:cubicBezTo>
                  <a:pt x="6457" y="2461"/>
                  <a:pt x="6431" y="2491"/>
                  <a:pt x="6429" y="2530"/>
                </a:cubicBezTo>
                <a:cubicBezTo>
                  <a:pt x="6428" y="2569"/>
                  <a:pt x="6454" y="2599"/>
                  <a:pt x="6492" y="2595"/>
                </a:cubicBezTo>
                <a:cubicBezTo>
                  <a:pt x="6519" y="2591"/>
                  <a:pt x="6543" y="2564"/>
                  <a:pt x="6587" y="2534"/>
                </a:cubicBezTo>
                <a:cubicBezTo>
                  <a:pt x="6545" y="2503"/>
                  <a:pt x="6522" y="2475"/>
                  <a:pt x="6496" y="2469"/>
                </a:cubicBezTo>
                <a:close/>
                <a:moveTo>
                  <a:pt x="6676" y="2531"/>
                </a:moveTo>
                <a:cubicBezTo>
                  <a:pt x="6669" y="2570"/>
                  <a:pt x="6699" y="2596"/>
                  <a:pt x="6738" y="2596"/>
                </a:cubicBezTo>
                <a:cubicBezTo>
                  <a:pt x="6777" y="2597"/>
                  <a:pt x="6807" y="2571"/>
                  <a:pt x="6802" y="2533"/>
                </a:cubicBezTo>
                <a:cubicBezTo>
                  <a:pt x="6798" y="2506"/>
                  <a:pt x="6770" y="2483"/>
                  <a:pt x="6739" y="2439"/>
                </a:cubicBezTo>
                <a:cubicBezTo>
                  <a:pt x="6709" y="2482"/>
                  <a:pt x="6681" y="2504"/>
                  <a:pt x="6676" y="2531"/>
                </a:cubicBezTo>
                <a:close/>
                <a:moveTo>
                  <a:pt x="6919" y="2534"/>
                </a:moveTo>
                <a:cubicBezTo>
                  <a:pt x="6914" y="2571"/>
                  <a:pt x="6944" y="2598"/>
                  <a:pt x="6984" y="2596"/>
                </a:cubicBezTo>
                <a:cubicBezTo>
                  <a:pt x="7022" y="2595"/>
                  <a:pt x="7052" y="2569"/>
                  <a:pt x="7044" y="2530"/>
                </a:cubicBezTo>
                <a:cubicBezTo>
                  <a:pt x="7039" y="2504"/>
                  <a:pt x="7011" y="2482"/>
                  <a:pt x="6980" y="2439"/>
                </a:cubicBezTo>
                <a:cubicBezTo>
                  <a:pt x="6950" y="2483"/>
                  <a:pt x="6923" y="2507"/>
                  <a:pt x="6919" y="2534"/>
                </a:cubicBezTo>
                <a:close/>
                <a:moveTo>
                  <a:pt x="7289" y="2529"/>
                </a:moveTo>
                <a:cubicBezTo>
                  <a:pt x="7293" y="2492"/>
                  <a:pt x="7264" y="2466"/>
                  <a:pt x="7224" y="2468"/>
                </a:cubicBezTo>
                <a:cubicBezTo>
                  <a:pt x="7184" y="2470"/>
                  <a:pt x="7156" y="2496"/>
                  <a:pt x="7165" y="2534"/>
                </a:cubicBezTo>
                <a:cubicBezTo>
                  <a:pt x="7170" y="2560"/>
                  <a:pt x="7199" y="2582"/>
                  <a:pt x="7230" y="2623"/>
                </a:cubicBezTo>
                <a:cubicBezTo>
                  <a:pt x="7258" y="2580"/>
                  <a:pt x="7286" y="2556"/>
                  <a:pt x="7289" y="2529"/>
                </a:cubicBezTo>
                <a:close/>
                <a:moveTo>
                  <a:pt x="7468" y="2470"/>
                </a:moveTo>
                <a:cubicBezTo>
                  <a:pt x="7429" y="2464"/>
                  <a:pt x="7405" y="2495"/>
                  <a:pt x="7406" y="2533"/>
                </a:cubicBezTo>
                <a:cubicBezTo>
                  <a:pt x="7407" y="2573"/>
                  <a:pt x="7434" y="2601"/>
                  <a:pt x="7472" y="2594"/>
                </a:cubicBezTo>
                <a:cubicBezTo>
                  <a:pt x="7498" y="2589"/>
                  <a:pt x="7520" y="2560"/>
                  <a:pt x="7563" y="2528"/>
                </a:cubicBezTo>
                <a:cubicBezTo>
                  <a:pt x="7519" y="2500"/>
                  <a:pt x="7495" y="2474"/>
                  <a:pt x="7468" y="2470"/>
                </a:cubicBezTo>
                <a:close/>
                <a:moveTo>
                  <a:pt x="7721" y="2470"/>
                </a:moveTo>
                <a:cubicBezTo>
                  <a:pt x="7682" y="2466"/>
                  <a:pt x="7659" y="2497"/>
                  <a:pt x="7662" y="2536"/>
                </a:cubicBezTo>
                <a:cubicBezTo>
                  <a:pt x="7664" y="2575"/>
                  <a:pt x="7692" y="2603"/>
                  <a:pt x="7729" y="2594"/>
                </a:cubicBezTo>
                <a:cubicBezTo>
                  <a:pt x="7756" y="2589"/>
                  <a:pt x="7777" y="2559"/>
                  <a:pt x="7818" y="2525"/>
                </a:cubicBezTo>
                <a:cubicBezTo>
                  <a:pt x="7773" y="2498"/>
                  <a:pt x="7748" y="2473"/>
                  <a:pt x="7721" y="2470"/>
                </a:cubicBezTo>
                <a:close/>
                <a:moveTo>
                  <a:pt x="7974" y="2470"/>
                </a:moveTo>
                <a:cubicBezTo>
                  <a:pt x="7935" y="2460"/>
                  <a:pt x="7909" y="2488"/>
                  <a:pt x="7906" y="2527"/>
                </a:cubicBezTo>
                <a:cubicBezTo>
                  <a:pt x="7903" y="2568"/>
                  <a:pt x="7929" y="2597"/>
                  <a:pt x="7966" y="2594"/>
                </a:cubicBezTo>
                <a:cubicBezTo>
                  <a:pt x="7993" y="2592"/>
                  <a:pt x="8017" y="2565"/>
                  <a:pt x="8061" y="2537"/>
                </a:cubicBezTo>
                <a:cubicBezTo>
                  <a:pt x="8022" y="2505"/>
                  <a:pt x="8000" y="2476"/>
                  <a:pt x="7974" y="2470"/>
                </a:cubicBezTo>
                <a:close/>
                <a:moveTo>
                  <a:pt x="28981" y="1548"/>
                </a:moveTo>
                <a:cubicBezTo>
                  <a:pt x="28991" y="1510"/>
                  <a:pt x="28963" y="1483"/>
                  <a:pt x="28925" y="1476"/>
                </a:cubicBezTo>
                <a:cubicBezTo>
                  <a:pt x="28888" y="1469"/>
                  <a:pt x="28843" y="1508"/>
                  <a:pt x="28852" y="1544"/>
                </a:cubicBezTo>
                <a:cubicBezTo>
                  <a:pt x="28859" y="1571"/>
                  <a:pt x="28885" y="1594"/>
                  <a:pt x="28915" y="1636"/>
                </a:cubicBezTo>
                <a:cubicBezTo>
                  <a:pt x="28947" y="1596"/>
                  <a:pt x="28975" y="1575"/>
                  <a:pt x="28981" y="1548"/>
                </a:cubicBezTo>
                <a:close/>
                <a:moveTo>
                  <a:pt x="33845" y="16530"/>
                </a:moveTo>
                <a:cubicBezTo>
                  <a:pt x="33825" y="16529"/>
                  <a:pt x="33790" y="16558"/>
                  <a:pt x="33783" y="16580"/>
                </a:cubicBezTo>
                <a:cubicBezTo>
                  <a:pt x="33771" y="16618"/>
                  <a:pt x="33798" y="16652"/>
                  <a:pt x="33836" y="16650"/>
                </a:cubicBezTo>
                <a:cubicBezTo>
                  <a:pt x="33863" y="16649"/>
                  <a:pt x="33889" y="16623"/>
                  <a:pt x="33937" y="16596"/>
                </a:cubicBezTo>
                <a:cubicBezTo>
                  <a:pt x="33893" y="16563"/>
                  <a:pt x="33870" y="16532"/>
                  <a:pt x="33845" y="16530"/>
                </a:cubicBezTo>
                <a:close/>
                <a:moveTo>
                  <a:pt x="10248" y="2529"/>
                </a:moveTo>
                <a:cubicBezTo>
                  <a:pt x="10249" y="2510"/>
                  <a:pt x="10218" y="2477"/>
                  <a:pt x="10195" y="2471"/>
                </a:cubicBezTo>
                <a:cubicBezTo>
                  <a:pt x="10156" y="2460"/>
                  <a:pt x="10124" y="2490"/>
                  <a:pt x="10128" y="2527"/>
                </a:cubicBezTo>
                <a:cubicBezTo>
                  <a:pt x="10130" y="2554"/>
                  <a:pt x="10158" y="2579"/>
                  <a:pt x="10188" y="2624"/>
                </a:cubicBezTo>
                <a:cubicBezTo>
                  <a:pt x="10218" y="2580"/>
                  <a:pt x="10247" y="2555"/>
                  <a:pt x="10248" y="2529"/>
                </a:cubicBezTo>
                <a:close/>
                <a:moveTo>
                  <a:pt x="34029" y="16588"/>
                </a:moveTo>
                <a:cubicBezTo>
                  <a:pt x="34027" y="16608"/>
                  <a:pt x="34056" y="16643"/>
                  <a:pt x="34079" y="16650"/>
                </a:cubicBezTo>
                <a:cubicBezTo>
                  <a:pt x="34116" y="16662"/>
                  <a:pt x="34150" y="16636"/>
                  <a:pt x="34149" y="16597"/>
                </a:cubicBezTo>
                <a:cubicBezTo>
                  <a:pt x="34148" y="16570"/>
                  <a:pt x="34122" y="16544"/>
                  <a:pt x="34095" y="16496"/>
                </a:cubicBezTo>
                <a:cubicBezTo>
                  <a:pt x="34061" y="16540"/>
                  <a:pt x="34030" y="16563"/>
                  <a:pt x="34029" y="16588"/>
                </a:cubicBezTo>
                <a:close/>
                <a:moveTo>
                  <a:pt x="34271" y="16597"/>
                </a:moveTo>
                <a:cubicBezTo>
                  <a:pt x="34270" y="16636"/>
                  <a:pt x="34304" y="16662"/>
                  <a:pt x="34341" y="16650"/>
                </a:cubicBezTo>
                <a:cubicBezTo>
                  <a:pt x="34364" y="16643"/>
                  <a:pt x="34393" y="16608"/>
                  <a:pt x="34391" y="16588"/>
                </a:cubicBezTo>
                <a:cubicBezTo>
                  <a:pt x="34389" y="16563"/>
                  <a:pt x="34358" y="16540"/>
                  <a:pt x="34325" y="16496"/>
                </a:cubicBezTo>
                <a:cubicBezTo>
                  <a:pt x="34298" y="16544"/>
                  <a:pt x="34272" y="16570"/>
                  <a:pt x="34271" y="16597"/>
                </a:cubicBezTo>
                <a:close/>
                <a:moveTo>
                  <a:pt x="34527" y="16591"/>
                </a:moveTo>
                <a:cubicBezTo>
                  <a:pt x="34526" y="16611"/>
                  <a:pt x="34558" y="16644"/>
                  <a:pt x="34580" y="16650"/>
                </a:cubicBezTo>
                <a:cubicBezTo>
                  <a:pt x="34618" y="16661"/>
                  <a:pt x="34652" y="16634"/>
                  <a:pt x="34648" y="16595"/>
                </a:cubicBezTo>
                <a:cubicBezTo>
                  <a:pt x="34646" y="16568"/>
                  <a:pt x="34619" y="16543"/>
                  <a:pt x="34591" y="16496"/>
                </a:cubicBezTo>
                <a:cubicBezTo>
                  <a:pt x="34558" y="16541"/>
                  <a:pt x="34528" y="16565"/>
                  <a:pt x="34527" y="16591"/>
                </a:cubicBezTo>
                <a:close/>
                <a:moveTo>
                  <a:pt x="10426" y="2470"/>
                </a:moveTo>
                <a:cubicBezTo>
                  <a:pt x="10387" y="2468"/>
                  <a:pt x="10360" y="2503"/>
                  <a:pt x="10372" y="2541"/>
                </a:cubicBezTo>
                <a:cubicBezTo>
                  <a:pt x="10380" y="2563"/>
                  <a:pt x="10415" y="2594"/>
                  <a:pt x="10434" y="2592"/>
                </a:cubicBezTo>
                <a:cubicBezTo>
                  <a:pt x="10460" y="2589"/>
                  <a:pt x="10483" y="2558"/>
                  <a:pt x="10525" y="2526"/>
                </a:cubicBezTo>
                <a:cubicBezTo>
                  <a:pt x="10479" y="2499"/>
                  <a:pt x="10453" y="2472"/>
                  <a:pt x="10426" y="2470"/>
                </a:cubicBezTo>
                <a:close/>
                <a:moveTo>
                  <a:pt x="33595" y="13565"/>
                </a:moveTo>
                <a:cubicBezTo>
                  <a:pt x="33557" y="13562"/>
                  <a:pt x="33528" y="13595"/>
                  <a:pt x="33539" y="13634"/>
                </a:cubicBezTo>
                <a:cubicBezTo>
                  <a:pt x="33545" y="13656"/>
                  <a:pt x="33579" y="13688"/>
                  <a:pt x="33599" y="13687"/>
                </a:cubicBezTo>
                <a:cubicBezTo>
                  <a:pt x="33624" y="13685"/>
                  <a:pt x="33649" y="13656"/>
                  <a:pt x="33693" y="13624"/>
                </a:cubicBezTo>
                <a:cubicBezTo>
                  <a:pt x="33647" y="13595"/>
                  <a:pt x="33622" y="13567"/>
                  <a:pt x="33595" y="13565"/>
                </a:cubicBezTo>
                <a:close/>
                <a:moveTo>
                  <a:pt x="34893" y="16586"/>
                </a:moveTo>
                <a:cubicBezTo>
                  <a:pt x="34896" y="16548"/>
                  <a:pt x="34864" y="16518"/>
                  <a:pt x="34826" y="16529"/>
                </a:cubicBezTo>
                <a:cubicBezTo>
                  <a:pt x="34803" y="16535"/>
                  <a:pt x="34771" y="16568"/>
                  <a:pt x="34772" y="16588"/>
                </a:cubicBezTo>
                <a:cubicBezTo>
                  <a:pt x="34773" y="16613"/>
                  <a:pt x="34802" y="16638"/>
                  <a:pt x="34833" y="16682"/>
                </a:cubicBezTo>
                <a:cubicBezTo>
                  <a:pt x="34862" y="16637"/>
                  <a:pt x="34890" y="16612"/>
                  <a:pt x="34893" y="16586"/>
                </a:cubicBezTo>
                <a:close/>
                <a:moveTo>
                  <a:pt x="28678" y="1478"/>
                </a:moveTo>
                <a:cubicBezTo>
                  <a:pt x="28642" y="1467"/>
                  <a:pt x="28604" y="1508"/>
                  <a:pt x="28608" y="1548"/>
                </a:cubicBezTo>
                <a:cubicBezTo>
                  <a:pt x="28612" y="1588"/>
                  <a:pt x="28636" y="1615"/>
                  <a:pt x="28675" y="1607"/>
                </a:cubicBezTo>
                <a:cubicBezTo>
                  <a:pt x="28702" y="1602"/>
                  <a:pt x="28726" y="1575"/>
                  <a:pt x="28767" y="1546"/>
                </a:cubicBezTo>
                <a:cubicBezTo>
                  <a:pt x="28727" y="1514"/>
                  <a:pt x="28705" y="1487"/>
                  <a:pt x="28678" y="1478"/>
                </a:cubicBezTo>
                <a:close/>
                <a:moveTo>
                  <a:pt x="28426" y="1607"/>
                </a:moveTo>
                <a:cubicBezTo>
                  <a:pt x="28465" y="1617"/>
                  <a:pt x="28490" y="1590"/>
                  <a:pt x="28496" y="1550"/>
                </a:cubicBezTo>
                <a:cubicBezTo>
                  <a:pt x="28501" y="1511"/>
                  <a:pt x="28464" y="1468"/>
                  <a:pt x="28428" y="1478"/>
                </a:cubicBezTo>
                <a:cubicBezTo>
                  <a:pt x="28400" y="1486"/>
                  <a:pt x="28378" y="1512"/>
                  <a:pt x="28336" y="1543"/>
                </a:cubicBezTo>
                <a:cubicBezTo>
                  <a:pt x="28377" y="1573"/>
                  <a:pt x="28399" y="1601"/>
                  <a:pt x="28426" y="1607"/>
                </a:cubicBezTo>
                <a:close/>
                <a:moveTo>
                  <a:pt x="28180" y="1478"/>
                </a:moveTo>
                <a:cubicBezTo>
                  <a:pt x="28146" y="1466"/>
                  <a:pt x="28104" y="1508"/>
                  <a:pt x="28107" y="1545"/>
                </a:cubicBezTo>
                <a:cubicBezTo>
                  <a:pt x="28110" y="1584"/>
                  <a:pt x="28133" y="1613"/>
                  <a:pt x="28172" y="1607"/>
                </a:cubicBezTo>
                <a:cubicBezTo>
                  <a:pt x="28199" y="1603"/>
                  <a:pt x="28223" y="1577"/>
                  <a:pt x="28266" y="1551"/>
                </a:cubicBezTo>
                <a:cubicBezTo>
                  <a:pt x="28227" y="1516"/>
                  <a:pt x="28207" y="1488"/>
                  <a:pt x="28180" y="1478"/>
                </a:cubicBezTo>
                <a:close/>
                <a:moveTo>
                  <a:pt x="33845" y="16773"/>
                </a:moveTo>
                <a:cubicBezTo>
                  <a:pt x="33825" y="16772"/>
                  <a:pt x="33790" y="16802"/>
                  <a:pt x="33783" y="16825"/>
                </a:cubicBezTo>
                <a:cubicBezTo>
                  <a:pt x="33772" y="16862"/>
                  <a:pt x="33797" y="16896"/>
                  <a:pt x="33837" y="16894"/>
                </a:cubicBezTo>
                <a:cubicBezTo>
                  <a:pt x="33864" y="16892"/>
                  <a:pt x="33889" y="16867"/>
                  <a:pt x="33937" y="16840"/>
                </a:cubicBezTo>
                <a:cubicBezTo>
                  <a:pt x="33893" y="16806"/>
                  <a:pt x="33870" y="16775"/>
                  <a:pt x="33845" y="16773"/>
                </a:cubicBezTo>
                <a:close/>
                <a:moveTo>
                  <a:pt x="33102" y="14310"/>
                </a:moveTo>
                <a:cubicBezTo>
                  <a:pt x="33082" y="14308"/>
                  <a:pt x="33047" y="14338"/>
                  <a:pt x="33040" y="14361"/>
                </a:cubicBezTo>
                <a:cubicBezTo>
                  <a:pt x="33027" y="14398"/>
                  <a:pt x="33053" y="14433"/>
                  <a:pt x="33092" y="14431"/>
                </a:cubicBezTo>
                <a:cubicBezTo>
                  <a:pt x="33119" y="14430"/>
                  <a:pt x="33145" y="14404"/>
                  <a:pt x="33193" y="14378"/>
                </a:cubicBezTo>
                <a:cubicBezTo>
                  <a:pt x="33150" y="14344"/>
                  <a:pt x="33127" y="14313"/>
                  <a:pt x="33102" y="14310"/>
                </a:cubicBezTo>
                <a:close/>
                <a:moveTo>
                  <a:pt x="32795" y="14378"/>
                </a:moveTo>
                <a:cubicBezTo>
                  <a:pt x="32793" y="14417"/>
                  <a:pt x="32827" y="14444"/>
                  <a:pt x="32866" y="14431"/>
                </a:cubicBezTo>
                <a:cubicBezTo>
                  <a:pt x="32888" y="14424"/>
                  <a:pt x="32919" y="14389"/>
                  <a:pt x="32917" y="14369"/>
                </a:cubicBezTo>
                <a:cubicBezTo>
                  <a:pt x="32914" y="14343"/>
                  <a:pt x="32883" y="14320"/>
                  <a:pt x="32851" y="14278"/>
                </a:cubicBezTo>
                <a:cubicBezTo>
                  <a:pt x="32823" y="14324"/>
                  <a:pt x="32796" y="14350"/>
                  <a:pt x="32795" y="14378"/>
                </a:cubicBezTo>
                <a:close/>
                <a:moveTo>
                  <a:pt x="32614" y="14308"/>
                </a:moveTo>
                <a:cubicBezTo>
                  <a:pt x="32575" y="14301"/>
                  <a:pt x="32544" y="14332"/>
                  <a:pt x="32550" y="14371"/>
                </a:cubicBezTo>
                <a:cubicBezTo>
                  <a:pt x="32554" y="14394"/>
                  <a:pt x="32584" y="14429"/>
                  <a:pt x="32605" y="14430"/>
                </a:cubicBezTo>
                <a:cubicBezTo>
                  <a:pt x="32630" y="14431"/>
                  <a:pt x="32658" y="14404"/>
                  <a:pt x="32705" y="14378"/>
                </a:cubicBezTo>
                <a:cubicBezTo>
                  <a:pt x="32662" y="14344"/>
                  <a:pt x="32640" y="14313"/>
                  <a:pt x="32614" y="14308"/>
                </a:cubicBezTo>
                <a:close/>
                <a:moveTo>
                  <a:pt x="15116" y="750"/>
                </a:moveTo>
                <a:cubicBezTo>
                  <a:pt x="15077" y="743"/>
                  <a:pt x="15052" y="772"/>
                  <a:pt x="15051" y="811"/>
                </a:cubicBezTo>
                <a:cubicBezTo>
                  <a:pt x="15050" y="850"/>
                  <a:pt x="15076" y="880"/>
                  <a:pt x="15114" y="875"/>
                </a:cubicBezTo>
                <a:cubicBezTo>
                  <a:pt x="15140" y="871"/>
                  <a:pt x="15164" y="843"/>
                  <a:pt x="15207" y="813"/>
                </a:cubicBezTo>
                <a:cubicBezTo>
                  <a:pt x="15165" y="783"/>
                  <a:pt x="15142" y="755"/>
                  <a:pt x="15116" y="750"/>
                </a:cubicBezTo>
                <a:close/>
                <a:moveTo>
                  <a:pt x="14809" y="811"/>
                </a:moveTo>
                <a:cubicBezTo>
                  <a:pt x="14802" y="850"/>
                  <a:pt x="14832" y="875"/>
                  <a:pt x="14870" y="876"/>
                </a:cubicBezTo>
                <a:cubicBezTo>
                  <a:pt x="14910" y="877"/>
                  <a:pt x="14939" y="851"/>
                  <a:pt x="14934" y="813"/>
                </a:cubicBezTo>
                <a:cubicBezTo>
                  <a:pt x="14930" y="787"/>
                  <a:pt x="14902" y="764"/>
                  <a:pt x="14872" y="720"/>
                </a:cubicBezTo>
                <a:cubicBezTo>
                  <a:pt x="14842" y="762"/>
                  <a:pt x="14814" y="785"/>
                  <a:pt x="14809" y="811"/>
                </a:cubicBezTo>
                <a:close/>
                <a:moveTo>
                  <a:pt x="14622" y="750"/>
                </a:moveTo>
                <a:cubicBezTo>
                  <a:pt x="14583" y="746"/>
                  <a:pt x="14560" y="778"/>
                  <a:pt x="14563" y="817"/>
                </a:cubicBezTo>
                <a:cubicBezTo>
                  <a:pt x="14566" y="856"/>
                  <a:pt x="14595" y="883"/>
                  <a:pt x="14631" y="875"/>
                </a:cubicBezTo>
                <a:cubicBezTo>
                  <a:pt x="14658" y="869"/>
                  <a:pt x="14678" y="839"/>
                  <a:pt x="14719" y="805"/>
                </a:cubicBezTo>
                <a:cubicBezTo>
                  <a:pt x="14674" y="778"/>
                  <a:pt x="14649" y="753"/>
                  <a:pt x="14622" y="750"/>
                </a:cubicBezTo>
                <a:close/>
                <a:moveTo>
                  <a:pt x="14309" y="814"/>
                </a:moveTo>
                <a:cubicBezTo>
                  <a:pt x="14304" y="852"/>
                  <a:pt x="14334" y="878"/>
                  <a:pt x="14373" y="877"/>
                </a:cubicBezTo>
                <a:cubicBezTo>
                  <a:pt x="14412" y="875"/>
                  <a:pt x="14442" y="850"/>
                  <a:pt x="14434" y="811"/>
                </a:cubicBezTo>
                <a:cubicBezTo>
                  <a:pt x="14428" y="784"/>
                  <a:pt x="14401" y="762"/>
                  <a:pt x="14369" y="720"/>
                </a:cubicBezTo>
                <a:cubicBezTo>
                  <a:pt x="14340" y="764"/>
                  <a:pt x="14312" y="787"/>
                  <a:pt x="14309" y="814"/>
                </a:cubicBezTo>
                <a:close/>
                <a:moveTo>
                  <a:pt x="14066" y="817"/>
                </a:moveTo>
                <a:cubicBezTo>
                  <a:pt x="14061" y="856"/>
                  <a:pt x="14093" y="879"/>
                  <a:pt x="14132" y="877"/>
                </a:cubicBezTo>
                <a:cubicBezTo>
                  <a:pt x="14172" y="874"/>
                  <a:pt x="14200" y="845"/>
                  <a:pt x="14191" y="808"/>
                </a:cubicBezTo>
                <a:cubicBezTo>
                  <a:pt x="14185" y="782"/>
                  <a:pt x="14155" y="761"/>
                  <a:pt x="14121" y="720"/>
                </a:cubicBezTo>
                <a:cubicBezTo>
                  <a:pt x="14094" y="765"/>
                  <a:pt x="14068" y="790"/>
                  <a:pt x="14066" y="817"/>
                </a:cubicBezTo>
                <a:close/>
                <a:moveTo>
                  <a:pt x="13820" y="815"/>
                </a:moveTo>
                <a:cubicBezTo>
                  <a:pt x="13816" y="853"/>
                  <a:pt x="13847" y="879"/>
                  <a:pt x="13886" y="877"/>
                </a:cubicBezTo>
                <a:cubicBezTo>
                  <a:pt x="13925" y="875"/>
                  <a:pt x="13954" y="849"/>
                  <a:pt x="13946" y="810"/>
                </a:cubicBezTo>
                <a:cubicBezTo>
                  <a:pt x="13940" y="783"/>
                  <a:pt x="13912" y="761"/>
                  <a:pt x="13880" y="719"/>
                </a:cubicBezTo>
                <a:cubicBezTo>
                  <a:pt x="13851" y="764"/>
                  <a:pt x="13823" y="788"/>
                  <a:pt x="13820" y="815"/>
                </a:cubicBezTo>
                <a:close/>
                <a:moveTo>
                  <a:pt x="13642" y="750"/>
                </a:moveTo>
                <a:cubicBezTo>
                  <a:pt x="13604" y="741"/>
                  <a:pt x="13578" y="769"/>
                  <a:pt x="13575" y="809"/>
                </a:cubicBezTo>
                <a:cubicBezTo>
                  <a:pt x="13573" y="850"/>
                  <a:pt x="13599" y="879"/>
                  <a:pt x="13636" y="875"/>
                </a:cubicBezTo>
                <a:cubicBezTo>
                  <a:pt x="13663" y="873"/>
                  <a:pt x="13688" y="845"/>
                  <a:pt x="13732" y="816"/>
                </a:cubicBezTo>
                <a:cubicBezTo>
                  <a:pt x="13691" y="784"/>
                  <a:pt x="13669" y="756"/>
                  <a:pt x="13642" y="750"/>
                </a:cubicBezTo>
                <a:close/>
                <a:moveTo>
                  <a:pt x="13391" y="750"/>
                </a:moveTo>
                <a:cubicBezTo>
                  <a:pt x="13351" y="746"/>
                  <a:pt x="13328" y="777"/>
                  <a:pt x="13331" y="816"/>
                </a:cubicBezTo>
                <a:cubicBezTo>
                  <a:pt x="13333" y="856"/>
                  <a:pt x="13362" y="884"/>
                  <a:pt x="13399" y="876"/>
                </a:cubicBezTo>
                <a:cubicBezTo>
                  <a:pt x="13426" y="870"/>
                  <a:pt x="13447" y="839"/>
                  <a:pt x="13488" y="805"/>
                </a:cubicBezTo>
                <a:cubicBezTo>
                  <a:pt x="13443" y="778"/>
                  <a:pt x="13418" y="753"/>
                  <a:pt x="13391" y="750"/>
                </a:cubicBezTo>
                <a:close/>
                <a:moveTo>
                  <a:pt x="34324" y="16275"/>
                </a:moveTo>
                <a:cubicBezTo>
                  <a:pt x="34304" y="16276"/>
                  <a:pt x="34274" y="16311"/>
                  <a:pt x="34271" y="16334"/>
                </a:cubicBezTo>
                <a:cubicBezTo>
                  <a:pt x="34265" y="16373"/>
                  <a:pt x="34296" y="16403"/>
                  <a:pt x="34334" y="16395"/>
                </a:cubicBezTo>
                <a:cubicBezTo>
                  <a:pt x="34360" y="16390"/>
                  <a:pt x="34382" y="16360"/>
                  <a:pt x="34424" y="16326"/>
                </a:cubicBezTo>
                <a:cubicBezTo>
                  <a:pt x="34377" y="16300"/>
                  <a:pt x="34349" y="16273"/>
                  <a:pt x="34324" y="16275"/>
                </a:cubicBezTo>
                <a:close/>
                <a:moveTo>
                  <a:pt x="34527" y="16332"/>
                </a:moveTo>
                <a:cubicBezTo>
                  <a:pt x="34525" y="16352"/>
                  <a:pt x="34555" y="16387"/>
                  <a:pt x="34578" y="16394"/>
                </a:cubicBezTo>
                <a:cubicBezTo>
                  <a:pt x="34615" y="16407"/>
                  <a:pt x="34649" y="16381"/>
                  <a:pt x="34648" y="16342"/>
                </a:cubicBezTo>
                <a:cubicBezTo>
                  <a:pt x="34647" y="16315"/>
                  <a:pt x="34621" y="16289"/>
                  <a:pt x="34595" y="16242"/>
                </a:cubicBezTo>
                <a:cubicBezTo>
                  <a:pt x="34561" y="16284"/>
                  <a:pt x="34530" y="16307"/>
                  <a:pt x="34527" y="16332"/>
                </a:cubicBezTo>
                <a:close/>
                <a:moveTo>
                  <a:pt x="13203" y="803"/>
                </a:moveTo>
                <a:cubicBezTo>
                  <a:pt x="13212" y="764"/>
                  <a:pt x="13182" y="737"/>
                  <a:pt x="13143" y="734"/>
                </a:cubicBezTo>
                <a:cubicBezTo>
                  <a:pt x="13103" y="732"/>
                  <a:pt x="13072" y="758"/>
                  <a:pt x="13076" y="797"/>
                </a:cubicBezTo>
                <a:cubicBezTo>
                  <a:pt x="13079" y="824"/>
                  <a:pt x="13106" y="848"/>
                  <a:pt x="13135" y="894"/>
                </a:cubicBezTo>
                <a:cubicBezTo>
                  <a:pt x="13168" y="852"/>
                  <a:pt x="13197" y="830"/>
                  <a:pt x="13203" y="803"/>
                </a:cubicBezTo>
                <a:close/>
                <a:moveTo>
                  <a:pt x="12895" y="736"/>
                </a:moveTo>
                <a:cubicBezTo>
                  <a:pt x="12857" y="731"/>
                  <a:pt x="12831" y="760"/>
                  <a:pt x="12831" y="801"/>
                </a:cubicBezTo>
                <a:cubicBezTo>
                  <a:pt x="12832" y="842"/>
                  <a:pt x="12858" y="871"/>
                  <a:pt x="12897" y="863"/>
                </a:cubicBezTo>
                <a:cubicBezTo>
                  <a:pt x="12925" y="858"/>
                  <a:pt x="12947" y="829"/>
                  <a:pt x="12990" y="799"/>
                </a:cubicBezTo>
                <a:cubicBezTo>
                  <a:pt x="12946" y="768"/>
                  <a:pt x="12922" y="740"/>
                  <a:pt x="12895" y="736"/>
                </a:cubicBezTo>
                <a:close/>
                <a:moveTo>
                  <a:pt x="12588" y="802"/>
                </a:moveTo>
                <a:cubicBezTo>
                  <a:pt x="12583" y="840"/>
                  <a:pt x="12612" y="866"/>
                  <a:pt x="12653" y="865"/>
                </a:cubicBezTo>
                <a:cubicBezTo>
                  <a:pt x="12694" y="864"/>
                  <a:pt x="12722" y="838"/>
                  <a:pt x="12715" y="799"/>
                </a:cubicBezTo>
                <a:cubicBezTo>
                  <a:pt x="12709" y="772"/>
                  <a:pt x="12681" y="749"/>
                  <a:pt x="12650" y="706"/>
                </a:cubicBezTo>
                <a:cubicBezTo>
                  <a:pt x="12620" y="750"/>
                  <a:pt x="12592" y="774"/>
                  <a:pt x="12588" y="802"/>
                </a:cubicBezTo>
                <a:close/>
                <a:moveTo>
                  <a:pt x="12407" y="736"/>
                </a:moveTo>
                <a:cubicBezTo>
                  <a:pt x="12369" y="731"/>
                  <a:pt x="12343" y="760"/>
                  <a:pt x="12344" y="801"/>
                </a:cubicBezTo>
                <a:cubicBezTo>
                  <a:pt x="12344" y="842"/>
                  <a:pt x="12370" y="870"/>
                  <a:pt x="12409" y="863"/>
                </a:cubicBezTo>
                <a:cubicBezTo>
                  <a:pt x="12436" y="858"/>
                  <a:pt x="12459" y="830"/>
                  <a:pt x="12502" y="799"/>
                </a:cubicBezTo>
                <a:cubicBezTo>
                  <a:pt x="12458" y="769"/>
                  <a:pt x="12434" y="740"/>
                  <a:pt x="12407" y="736"/>
                </a:cubicBezTo>
                <a:close/>
                <a:moveTo>
                  <a:pt x="12165" y="736"/>
                </a:moveTo>
                <a:cubicBezTo>
                  <a:pt x="12127" y="729"/>
                  <a:pt x="12100" y="758"/>
                  <a:pt x="12098" y="798"/>
                </a:cubicBezTo>
                <a:cubicBezTo>
                  <a:pt x="12097" y="838"/>
                  <a:pt x="12122" y="869"/>
                  <a:pt x="12162" y="863"/>
                </a:cubicBezTo>
                <a:cubicBezTo>
                  <a:pt x="12189" y="859"/>
                  <a:pt x="12213" y="832"/>
                  <a:pt x="12258" y="804"/>
                </a:cubicBezTo>
                <a:cubicBezTo>
                  <a:pt x="12215" y="771"/>
                  <a:pt x="12192" y="741"/>
                  <a:pt x="12165" y="736"/>
                </a:cubicBezTo>
                <a:close/>
                <a:moveTo>
                  <a:pt x="11903" y="736"/>
                </a:moveTo>
                <a:cubicBezTo>
                  <a:pt x="11864" y="733"/>
                  <a:pt x="11839" y="765"/>
                  <a:pt x="11842" y="805"/>
                </a:cubicBezTo>
                <a:cubicBezTo>
                  <a:pt x="11845" y="844"/>
                  <a:pt x="11873" y="873"/>
                  <a:pt x="11912" y="864"/>
                </a:cubicBezTo>
                <a:cubicBezTo>
                  <a:pt x="11939" y="857"/>
                  <a:pt x="11961" y="827"/>
                  <a:pt x="12003" y="793"/>
                </a:cubicBezTo>
                <a:cubicBezTo>
                  <a:pt x="11956" y="765"/>
                  <a:pt x="11931" y="738"/>
                  <a:pt x="11903" y="736"/>
                </a:cubicBezTo>
                <a:close/>
                <a:moveTo>
                  <a:pt x="34831" y="14055"/>
                </a:moveTo>
                <a:cubicBezTo>
                  <a:pt x="34811" y="14053"/>
                  <a:pt x="34778" y="14084"/>
                  <a:pt x="34771" y="14107"/>
                </a:cubicBezTo>
                <a:cubicBezTo>
                  <a:pt x="34760" y="14145"/>
                  <a:pt x="34787" y="14179"/>
                  <a:pt x="34826" y="14176"/>
                </a:cubicBezTo>
                <a:cubicBezTo>
                  <a:pt x="34853" y="14174"/>
                  <a:pt x="34878" y="14146"/>
                  <a:pt x="34924" y="14118"/>
                </a:cubicBezTo>
                <a:cubicBezTo>
                  <a:pt x="34881" y="14087"/>
                  <a:pt x="34857" y="14057"/>
                  <a:pt x="34831" y="14055"/>
                </a:cubicBezTo>
                <a:close/>
                <a:moveTo>
                  <a:pt x="23984" y="2228"/>
                </a:moveTo>
                <a:cubicBezTo>
                  <a:pt x="23964" y="2229"/>
                  <a:pt x="23934" y="2264"/>
                  <a:pt x="23930" y="2287"/>
                </a:cubicBezTo>
                <a:cubicBezTo>
                  <a:pt x="23924" y="2325"/>
                  <a:pt x="23953" y="2356"/>
                  <a:pt x="23993" y="2348"/>
                </a:cubicBezTo>
                <a:cubicBezTo>
                  <a:pt x="24019" y="2343"/>
                  <a:pt x="24041" y="2314"/>
                  <a:pt x="24085" y="2280"/>
                </a:cubicBezTo>
                <a:cubicBezTo>
                  <a:pt x="24037" y="2253"/>
                  <a:pt x="24010" y="2226"/>
                  <a:pt x="23984" y="2228"/>
                </a:cubicBezTo>
                <a:close/>
                <a:moveTo>
                  <a:pt x="24236" y="2227"/>
                </a:moveTo>
                <a:cubicBezTo>
                  <a:pt x="24217" y="2224"/>
                  <a:pt x="24182" y="2255"/>
                  <a:pt x="24175" y="2278"/>
                </a:cubicBezTo>
                <a:cubicBezTo>
                  <a:pt x="24162" y="2316"/>
                  <a:pt x="24189" y="2351"/>
                  <a:pt x="24228" y="2349"/>
                </a:cubicBezTo>
                <a:cubicBezTo>
                  <a:pt x="24256" y="2347"/>
                  <a:pt x="24282" y="2320"/>
                  <a:pt x="24328" y="2293"/>
                </a:cubicBezTo>
                <a:cubicBezTo>
                  <a:pt x="24286" y="2260"/>
                  <a:pt x="24263" y="2229"/>
                  <a:pt x="24236" y="2227"/>
                </a:cubicBezTo>
                <a:close/>
                <a:moveTo>
                  <a:pt x="24481" y="2225"/>
                </a:moveTo>
                <a:cubicBezTo>
                  <a:pt x="24442" y="2218"/>
                  <a:pt x="24411" y="2249"/>
                  <a:pt x="24417" y="2288"/>
                </a:cubicBezTo>
                <a:cubicBezTo>
                  <a:pt x="24421" y="2311"/>
                  <a:pt x="24452" y="2346"/>
                  <a:pt x="24472" y="2347"/>
                </a:cubicBezTo>
                <a:cubicBezTo>
                  <a:pt x="24497" y="2349"/>
                  <a:pt x="24525" y="2321"/>
                  <a:pt x="24573" y="2295"/>
                </a:cubicBezTo>
                <a:cubicBezTo>
                  <a:pt x="24530" y="2261"/>
                  <a:pt x="24508" y="2230"/>
                  <a:pt x="24481" y="2225"/>
                </a:cubicBezTo>
                <a:close/>
                <a:moveTo>
                  <a:pt x="4085" y="2294"/>
                </a:moveTo>
                <a:cubicBezTo>
                  <a:pt x="4098" y="2260"/>
                  <a:pt x="4057" y="2218"/>
                  <a:pt x="4019" y="2220"/>
                </a:cubicBezTo>
                <a:cubicBezTo>
                  <a:pt x="3980" y="2223"/>
                  <a:pt x="3951" y="2246"/>
                  <a:pt x="3956" y="2285"/>
                </a:cubicBezTo>
                <a:cubicBezTo>
                  <a:pt x="3960" y="2312"/>
                  <a:pt x="3986" y="2336"/>
                  <a:pt x="4012" y="2379"/>
                </a:cubicBezTo>
                <a:cubicBezTo>
                  <a:pt x="4047" y="2341"/>
                  <a:pt x="4075" y="2321"/>
                  <a:pt x="4085" y="2294"/>
                </a:cubicBezTo>
                <a:close/>
                <a:moveTo>
                  <a:pt x="4274" y="2222"/>
                </a:moveTo>
                <a:cubicBezTo>
                  <a:pt x="4237" y="2214"/>
                  <a:pt x="4203" y="2258"/>
                  <a:pt x="4210" y="2297"/>
                </a:cubicBezTo>
                <a:cubicBezTo>
                  <a:pt x="4217" y="2337"/>
                  <a:pt x="4245" y="2361"/>
                  <a:pt x="4282" y="2351"/>
                </a:cubicBezTo>
                <a:cubicBezTo>
                  <a:pt x="4309" y="2343"/>
                  <a:pt x="4329" y="2314"/>
                  <a:pt x="4368" y="2281"/>
                </a:cubicBezTo>
                <a:cubicBezTo>
                  <a:pt x="4325" y="2253"/>
                  <a:pt x="4302" y="2228"/>
                  <a:pt x="4274" y="2222"/>
                </a:cubicBezTo>
                <a:close/>
                <a:moveTo>
                  <a:pt x="4520" y="2223"/>
                </a:moveTo>
                <a:cubicBezTo>
                  <a:pt x="4482" y="2216"/>
                  <a:pt x="4454" y="2245"/>
                  <a:pt x="4453" y="2285"/>
                </a:cubicBezTo>
                <a:cubicBezTo>
                  <a:pt x="4452" y="2325"/>
                  <a:pt x="4477" y="2356"/>
                  <a:pt x="4517" y="2350"/>
                </a:cubicBezTo>
                <a:cubicBezTo>
                  <a:pt x="4544" y="2347"/>
                  <a:pt x="4568" y="2320"/>
                  <a:pt x="4614" y="2291"/>
                </a:cubicBezTo>
                <a:cubicBezTo>
                  <a:pt x="4570" y="2258"/>
                  <a:pt x="4548" y="2228"/>
                  <a:pt x="4520" y="2223"/>
                </a:cubicBezTo>
                <a:close/>
                <a:moveTo>
                  <a:pt x="4768" y="2223"/>
                </a:moveTo>
                <a:cubicBezTo>
                  <a:pt x="4729" y="2214"/>
                  <a:pt x="4701" y="2241"/>
                  <a:pt x="4698" y="2283"/>
                </a:cubicBezTo>
                <a:cubicBezTo>
                  <a:pt x="4695" y="2324"/>
                  <a:pt x="4719" y="2355"/>
                  <a:pt x="4759" y="2351"/>
                </a:cubicBezTo>
                <a:cubicBezTo>
                  <a:pt x="4787" y="2348"/>
                  <a:pt x="4812" y="2321"/>
                  <a:pt x="4857" y="2294"/>
                </a:cubicBezTo>
                <a:cubicBezTo>
                  <a:pt x="4816" y="2260"/>
                  <a:pt x="4795" y="2230"/>
                  <a:pt x="4768" y="2223"/>
                </a:cubicBezTo>
                <a:close/>
                <a:moveTo>
                  <a:pt x="5003" y="2350"/>
                </a:moveTo>
                <a:cubicBezTo>
                  <a:pt x="5043" y="2360"/>
                  <a:pt x="5070" y="2332"/>
                  <a:pt x="5072" y="2291"/>
                </a:cubicBezTo>
                <a:cubicBezTo>
                  <a:pt x="5075" y="2250"/>
                  <a:pt x="5050" y="2219"/>
                  <a:pt x="5011" y="2223"/>
                </a:cubicBezTo>
                <a:cubicBezTo>
                  <a:pt x="4984" y="2225"/>
                  <a:pt x="4958" y="2253"/>
                  <a:pt x="4913" y="2282"/>
                </a:cubicBezTo>
                <a:cubicBezTo>
                  <a:pt x="4954" y="2315"/>
                  <a:pt x="4976" y="2344"/>
                  <a:pt x="5003" y="2350"/>
                </a:cubicBezTo>
                <a:close/>
                <a:moveTo>
                  <a:pt x="5260" y="2223"/>
                </a:moveTo>
                <a:cubicBezTo>
                  <a:pt x="5221" y="2219"/>
                  <a:pt x="5195" y="2250"/>
                  <a:pt x="5197" y="2290"/>
                </a:cubicBezTo>
                <a:cubicBezTo>
                  <a:pt x="5199" y="2329"/>
                  <a:pt x="5226" y="2359"/>
                  <a:pt x="5265" y="2350"/>
                </a:cubicBezTo>
                <a:cubicBezTo>
                  <a:pt x="5292" y="2344"/>
                  <a:pt x="5314" y="2316"/>
                  <a:pt x="5356" y="2284"/>
                </a:cubicBezTo>
                <a:cubicBezTo>
                  <a:pt x="5311" y="2254"/>
                  <a:pt x="5287" y="2227"/>
                  <a:pt x="5260" y="2223"/>
                </a:cubicBezTo>
                <a:close/>
                <a:moveTo>
                  <a:pt x="32063" y="14622"/>
                </a:moveTo>
                <a:cubicBezTo>
                  <a:pt x="32062" y="14661"/>
                  <a:pt x="32096" y="14687"/>
                  <a:pt x="32134" y="14675"/>
                </a:cubicBezTo>
                <a:cubicBezTo>
                  <a:pt x="32156" y="14668"/>
                  <a:pt x="32186" y="14633"/>
                  <a:pt x="32184" y="14613"/>
                </a:cubicBezTo>
                <a:cubicBezTo>
                  <a:pt x="32182" y="14588"/>
                  <a:pt x="32151" y="14565"/>
                  <a:pt x="32117" y="14521"/>
                </a:cubicBezTo>
                <a:cubicBezTo>
                  <a:pt x="32090" y="14569"/>
                  <a:pt x="32064" y="14595"/>
                  <a:pt x="32063" y="14622"/>
                </a:cubicBezTo>
                <a:close/>
                <a:moveTo>
                  <a:pt x="7910" y="2289"/>
                </a:moveTo>
                <a:cubicBezTo>
                  <a:pt x="7909" y="2309"/>
                  <a:pt x="7941" y="2343"/>
                  <a:pt x="7964" y="2349"/>
                </a:cubicBezTo>
                <a:cubicBezTo>
                  <a:pt x="8002" y="2360"/>
                  <a:pt x="8035" y="2330"/>
                  <a:pt x="8032" y="2292"/>
                </a:cubicBezTo>
                <a:cubicBezTo>
                  <a:pt x="8030" y="2265"/>
                  <a:pt x="8001" y="2240"/>
                  <a:pt x="7972" y="2194"/>
                </a:cubicBezTo>
                <a:cubicBezTo>
                  <a:pt x="7941" y="2239"/>
                  <a:pt x="7911" y="2263"/>
                  <a:pt x="7910" y="2289"/>
                </a:cubicBezTo>
                <a:close/>
                <a:moveTo>
                  <a:pt x="8215" y="2225"/>
                </a:moveTo>
                <a:cubicBezTo>
                  <a:pt x="8177" y="2218"/>
                  <a:pt x="8150" y="2247"/>
                  <a:pt x="8150" y="2286"/>
                </a:cubicBezTo>
                <a:cubicBezTo>
                  <a:pt x="8149" y="2325"/>
                  <a:pt x="8173" y="2355"/>
                  <a:pt x="8212" y="2349"/>
                </a:cubicBezTo>
                <a:cubicBezTo>
                  <a:pt x="8239" y="2345"/>
                  <a:pt x="8262" y="2319"/>
                  <a:pt x="8306" y="2290"/>
                </a:cubicBezTo>
                <a:cubicBezTo>
                  <a:pt x="8263" y="2258"/>
                  <a:pt x="8241" y="2229"/>
                  <a:pt x="8215" y="2225"/>
                </a:cubicBezTo>
                <a:close/>
                <a:moveTo>
                  <a:pt x="33784" y="16332"/>
                </a:moveTo>
                <a:cubicBezTo>
                  <a:pt x="33782" y="16352"/>
                  <a:pt x="33812" y="16387"/>
                  <a:pt x="33834" y="16394"/>
                </a:cubicBezTo>
                <a:cubicBezTo>
                  <a:pt x="33871" y="16407"/>
                  <a:pt x="33906" y="16381"/>
                  <a:pt x="33904" y="16342"/>
                </a:cubicBezTo>
                <a:cubicBezTo>
                  <a:pt x="33903" y="16315"/>
                  <a:pt x="33878" y="16289"/>
                  <a:pt x="33851" y="16242"/>
                </a:cubicBezTo>
                <a:cubicBezTo>
                  <a:pt x="33817" y="16284"/>
                  <a:pt x="33786" y="16307"/>
                  <a:pt x="33784" y="16332"/>
                </a:cubicBezTo>
                <a:close/>
                <a:moveTo>
                  <a:pt x="34080" y="16273"/>
                </a:moveTo>
                <a:cubicBezTo>
                  <a:pt x="34042" y="16272"/>
                  <a:pt x="34015" y="16306"/>
                  <a:pt x="34028" y="16343"/>
                </a:cubicBezTo>
                <a:cubicBezTo>
                  <a:pt x="34035" y="16366"/>
                  <a:pt x="34070" y="16396"/>
                  <a:pt x="34089" y="16394"/>
                </a:cubicBezTo>
                <a:cubicBezTo>
                  <a:pt x="34115" y="16391"/>
                  <a:pt x="34138" y="16360"/>
                  <a:pt x="34180" y="16328"/>
                </a:cubicBezTo>
                <a:cubicBezTo>
                  <a:pt x="34133" y="16301"/>
                  <a:pt x="34107" y="16274"/>
                  <a:pt x="34080" y="16273"/>
                </a:cubicBezTo>
                <a:close/>
                <a:moveTo>
                  <a:pt x="10373" y="2289"/>
                </a:moveTo>
                <a:cubicBezTo>
                  <a:pt x="10372" y="2309"/>
                  <a:pt x="10404" y="2342"/>
                  <a:pt x="10427" y="2349"/>
                </a:cubicBezTo>
                <a:cubicBezTo>
                  <a:pt x="10465" y="2359"/>
                  <a:pt x="10498" y="2330"/>
                  <a:pt x="10495" y="2292"/>
                </a:cubicBezTo>
                <a:cubicBezTo>
                  <a:pt x="10493" y="2265"/>
                  <a:pt x="10464" y="2240"/>
                  <a:pt x="10435" y="2194"/>
                </a:cubicBezTo>
                <a:cubicBezTo>
                  <a:pt x="10404" y="2239"/>
                  <a:pt x="10374" y="2263"/>
                  <a:pt x="10373" y="2289"/>
                </a:cubicBezTo>
                <a:close/>
                <a:moveTo>
                  <a:pt x="15799" y="819"/>
                </a:moveTo>
                <a:cubicBezTo>
                  <a:pt x="15800" y="839"/>
                  <a:pt x="15835" y="870"/>
                  <a:pt x="15858" y="873"/>
                </a:cubicBezTo>
                <a:cubicBezTo>
                  <a:pt x="15896" y="879"/>
                  <a:pt x="15928" y="850"/>
                  <a:pt x="15920" y="811"/>
                </a:cubicBezTo>
                <a:cubicBezTo>
                  <a:pt x="15914" y="784"/>
                  <a:pt x="15885" y="762"/>
                  <a:pt x="15851" y="718"/>
                </a:cubicBezTo>
                <a:cubicBezTo>
                  <a:pt x="15824" y="767"/>
                  <a:pt x="15797" y="794"/>
                  <a:pt x="15799" y="819"/>
                </a:cubicBezTo>
                <a:close/>
                <a:moveTo>
                  <a:pt x="15678" y="809"/>
                </a:moveTo>
                <a:cubicBezTo>
                  <a:pt x="15682" y="772"/>
                  <a:pt x="15653" y="746"/>
                  <a:pt x="15612" y="748"/>
                </a:cubicBezTo>
                <a:cubicBezTo>
                  <a:pt x="15573" y="750"/>
                  <a:pt x="15545" y="776"/>
                  <a:pt x="15553" y="814"/>
                </a:cubicBezTo>
                <a:cubicBezTo>
                  <a:pt x="15559" y="841"/>
                  <a:pt x="15587" y="863"/>
                  <a:pt x="15618" y="903"/>
                </a:cubicBezTo>
                <a:cubicBezTo>
                  <a:pt x="15647" y="860"/>
                  <a:pt x="15675" y="836"/>
                  <a:pt x="15678" y="809"/>
                </a:cubicBezTo>
                <a:close/>
                <a:moveTo>
                  <a:pt x="15363" y="750"/>
                </a:moveTo>
                <a:cubicBezTo>
                  <a:pt x="15325" y="741"/>
                  <a:pt x="15298" y="769"/>
                  <a:pt x="15295" y="808"/>
                </a:cubicBezTo>
                <a:cubicBezTo>
                  <a:pt x="15292" y="848"/>
                  <a:pt x="15318" y="878"/>
                  <a:pt x="15355" y="875"/>
                </a:cubicBezTo>
                <a:cubicBezTo>
                  <a:pt x="15382" y="873"/>
                  <a:pt x="15407" y="845"/>
                  <a:pt x="15451" y="818"/>
                </a:cubicBezTo>
                <a:cubicBezTo>
                  <a:pt x="15411" y="786"/>
                  <a:pt x="15390" y="757"/>
                  <a:pt x="15363" y="750"/>
                </a:cubicBezTo>
                <a:close/>
                <a:moveTo>
                  <a:pt x="34772" y="14372"/>
                </a:moveTo>
                <a:cubicBezTo>
                  <a:pt x="34771" y="14392"/>
                  <a:pt x="34802" y="14425"/>
                  <a:pt x="34825" y="14431"/>
                </a:cubicBezTo>
                <a:cubicBezTo>
                  <a:pt x="34864" y="14442"/>
                  <a:pt x="34896" y="14413"/>
                  <a:pt x="34893" y="14375"/>
                </a:cubicBezTo>
                <a:cubicBezTo>
                  <a:pt x="34891" y="14348"/>
                  <a:pt x="34863" y="14323"/>
                  <a:pt x="34833" y="14278"/>
                </a:cubicBezTo>
                <a:cubicBezTo>
                  <a:pt x="34803" y="14322"/>
                  <a:pt x="34773" y="14347"/>
                  <a:pt x="34772" y="14372"/>
                </a:cubicBezTo>
                <a:close/>
                <a:moveTo>
                  <a:pt x="12837" y="2289"/>
                </a:moveTo>
                <a:cubicBezTo>
                  <a:pt x="12836" y="2308"/>
                  <a:pt x="12867" y="2342"/>
                  <a:pt x="12889" y="2348"/>
                </a:cubicBezTo>
                <a:cubicBezTo>
                  <a:pt x="12928" y="2359"/>
                  <a:pt x="12960" y="2330"/>
                  <a:pt x="12958" y="2292"/>
                </a:cubicBezTo>
                <a:cubicBezTo>
                  <a:pt x="12956" y="2265"/>
                  <a:pt x="12927" y="2241"/>
                  <a:pt x="12898" y="2195"/>
                </a:cubicBezTo>
                <a:cubicBezTo>
                  <a:pt x="12868" y="2239"/>
                  <a:pt x="12838" y="2263"/>
                  <a:pt x="12837" y="2289"/>
                </a:cubicBezTo>
                <a:close/>
                <a:moveTo>
                  <a:pt x="34581" y="14311"/>
                </a:moveTo>
                <a:cubicBezTo>
                  <a:pt x="34561" y="14312"/>
                  <a:pt x="34531" y="14345"/>
                  <a:pt x="34526" y="14368"/>
                </a:cubicBezTo>
                <a:cubicBezTo>
                  <a:pt x="34519" y="14406"/>
                  <a:pt x="34548" y="14438"/>
                  <a:pt x="34587" y="14431"/>
                </a:cubicBezTo>
                <a:cubicBezTo>
                  <a:pt x="34614" y="14427"/>
                  <a:pt x="34636" y="14398"/>
                  <a:pt x="34681" y="14366"/>
                </a:cubicBezTo>
                <a:cubicBezTo>
                  <a:pt x="34633" y="14337"/>
                  <a:pt x="34607" y="14310"/>
                  <a:pt x="34581" y="14311"/>
                </a:cubicBezTo>
                <a:close/>
                <a:moveTo>
                  <a:pt x="34392" y="14366"/>
                </a:moveTo>
                <a:cubicBezTo>
                  <a:pt x="34396" y="14326"/>
                  <a:pt x="34363" y="14300"/>
                  <a:pt x="34325" y="14310"/>
                </a:cubicBezTo>
                <a:cubicBezTo>
                  <a:pt x="34302" y="14316"/>
                  <a:pt x="34271" y="14349"/>
                  <a:pt x="34272" y="14369"/>
                </a:cubicBezTo>
                <a:cubicBezTo>
                  <a:pt x="34273" y="14394"/>
                  <a:pt x="34303" y="14418"/>
                  <a:pt x="34334" y="14464"/>
                </a:cubicBezTo>
                <a:cubicBezTo>
                  <a:pt x="34363" y="14417"/>
                  <a:pt x="34390" y="14393"/>
                  <a:pt x="34392" y="14366"/>
                </a:cubicBezTo>
                <a:close/>
                <a:moveTo>
                  <a:pt x="34083" y="14310"/>
                </a:moveTo>
                <a:cubicBezTo>
                  <a:pt x="34064" y="14310"/>
                  <a:pt x="34032" y="14344"/>
                  <a:pt x="34027" y="14367"/>
                </a:cubicBezTo>
                <a:cubicBezTo>
                  <a:pt x="34018" y="14406"/>
                  <a:pt x="34047" y="14437"/>
                  <a:pt x="34086" y="14431"/>
                </a:cubicBezTo>
                <a:cubicBezTo>
                  <a:pt x="34113" y="14427"/>
                  <a:pt x="34136" y="14399"/>
                  <a:pt x="34180" y="14368"/>
                </a:cubicBezTo>
                <a:cubicBezTo>
                  <a:pt x="34135" y="14339"/>
                  <a:pt x="34109" y="14310"/>
                  <a:pt x="34083" y="14310"/>
                </a:cubicBezTo>
                <a:close/>
                <a:moveTo>
                  <a:pt x="33844" y="14310"/>
                </a:moveTo>
                <a:cubicBezTo>
                  <a:pt x="33824" y="14309"/>
                  <a:pt x="33790" y="14340"/>
                  <a:pt x="33783" y="14362"/>
                </a:cubicBezTo>
                <a:cubicBezTo>
                  <a:pt x="33772" y="14399"/>
                  <a:pt x="33798" y="14434"/>
                  <a:pt x="33838" y="14431"/>
                </a:cubicBezTo>
                <a:cubicBezTo>
                  <a:pt x="33865" y="14429"/>
                  <a:pt x="33890" y="14403"/>
                  <a:pt x="33937" y="14376"/>
                </a:cubicBezTo>
                <a:cubicBezTo>
                  <a:pt x="33893" y="14343"/>
                  <a:pt x="33869" y="14312"/>
                  <a:pt x="33844" y="14310"/>
                </a:cubicBezTo>
                <a:close/>
                <a:moveTo>
                  <a:pt x="33594" y="14309"/>
                </a:moveTo>
                <a:cubicBezTo>
                  <a:pt x="33557" y="14307"/>
                  <a:pt x="33527" y="14339"/>
                  <a:pt x="33539" y="14378"/>
                </a:cubicBezTo>
                <a:cubicBezTo>
                  <a:pt x="33546" y="14401"/>
                  <a:pt x="33580" y="14431"/>
                  <a:pt x="33599" y="14430"/>
                </a:cubicBezTo>
                <a:cubicBezTo>
                  <a:pt x="33625" y="14428"/>
                  <a:pt x="33649" y="14398"/>
                  <a:pt x="33692" y="14367"/>
                </a:cubicBezTo>
                <a:cubicBezTo>
                  <a:pt x="33646" y="14338"/>
                  <a:pt x="33621" y="14310"/>
                  <a:pt x="33594" y="14309"/>
                </a:cubicBezTo>
                <a:close/>
                <a:moveTo>
                  <a:pt x="33416" y="14366"/>
                </a:moveTo>
                <a:cubicBezTo>
                  <a:pt x="33415" y="14346"/>
                  <a:pt x="33383" y="14313"/>
                  <a:pt x="33360" y="14308"/>
                </a:cubicBezTo>
                <a:cubicBezTo>
                  <a:pt x="33322" y="14300"/>
                  <a:pt x="33289" y="14329"/>
                  <a:pt x="33294" y="14368"/>
                </a:cubicBezTo>
                <a:cubicBezTo>
                  <a:pt x="33297" y="14395"/>
                  <a:pt x="33326" y="14419"/>
                  <a:pt x="33358" y="14465"/>
                </a:cubicBezTo>
                <a:cubicBezTo>
                  <a:pt x="33387" y="14418"/>
                  <a:pt x="33416" y="14392"/>
                  <a:pt x="33416" y="14366"/>
                </a:cubicBezTo>
                <a:close/>
                <a:moveTo>
                  <a:pt x="30643" y="2221"/>
                </a:moveTo>
                <a:cubicBezTo>
                  <a:pt x="30609" y="2209"/>
                  <a:pt x="30567" y="2251"/>
                  <a:pt x="30570" y="2288"/>
                </a:cubicBezTo>
                <a:cubicBezTo>
                  <a:pt x="30573" y="2328"/>
                  <a:pt x="30596" y="2357"/>
                  <a:pt x="30635" y="2351"/>
                </a:cubicBezTo>
                <a:cubicBezTo>
                  <a:pt x="30662" y="2347"/>
                  <a:pt x="30686" y="2321"/>
                  <a:pt x="30729" y="2294"/>
                </a:cubicBezTo>
                <a:cubicBezTo>
                  <a:pt x="30690" y="2260"/>
                  <a:pt x="30670" y="2231"/>
                  <a:pt x="30643" y="2221"/>
                </a:cubicBezTo>
                <a:close/>
                <a:moveTo>
                  <a:pt x="30894" y="2222"/>
                </a:moveTo>
                <a:cubicBezTo>
                  <a:pt x="30858" y="2212"/>
                  <a:pt x="30819" y="2257"/>
                  <a:pt x="30825" y="2294"/>
                </a:cubicBezTo>
                <a:cubicBezTo>
                  <a:pt x="30832" y="2332"/>
                  <a:pt x="30857" y="2360"/>
                  <a:pt x="30896" y="2351"/>
                </a:cubicBezTo>
                <a:cubicBezTo>
                  <a:pt x="30923" y="2345"/>
                  <a:pt x="30944" y="2317"/>
                  <a:pt x="30985" y="2286"/>
                </a:cubicBezTo>
                <a:cubicBezTo>
                  <a:pt x="30943" y="2255"/>
                  <a:pt x="30921" y="2229"/>
                  <a:pt x="30894" y="2222"/>
                </a:cubicBezTo>
                <a:close/>
                <a:moveTo>
                  <a:pt x="31141" y="2222"/>
                </a:moveTo>
                <a:cubicBezTo>
                  <a:pt x="31105" y="2210"/>
                  <a:pt x="31067" y="2252"/>
                  <a:pt x="31071" y="2291"/>
                </a:cubicBezTo>
                <a:cubicBezTo>
                  <a:pt x="31075" y="2331"/>
                  <a:pt x="31099" y="2359"/>
                  <a:pt x="31138" y="2351"/>
                </a:cubicBezTo>
                <a:cubicBezTo>
                  <a:pt x="31165" y="2346"/>
                  <a:pt x="31189" y="2319"/>
                  <a:pt x="31230" y="2290"/>
                </a:cubicBezTo>
                <a:cubicBezTo>
                  <a:pt x="31190" y="2258"/>
                  <a:pt x="31168" y="2231"/>
                  <a:pt x="31141" y="2222"/>
                </a:cubicBezTo>
                <a:close/>
                <a:moveTo>
                  <a:pt x="31315" y="2280"/>
                </a:moveTo>
                <a:cubicBezTo>
                  <a:pt x="31302" y="2316"/>
                  <a:pt x="31342" y="2355"/>
                  <a:pt x="31382" y="2353"/>
                </a:cubicBezTo>
                <a:cubicBezTo>
                  <a:pt x="31422" y="2352"/>
                  <a:pt x="31450" y="2328"/>
                  <a:pt x="31444" y="2289"/>
                </a:cubicBezTo>
                <a:cubicBezTo>
                  <a:pt x="31440" y="2261"/>
                  <a:pt x="31414" y="2237"/>
                  <a:pt x="31387" y="2194"/>
                </a:cubicBezTo>
                <a:cubicBezTo>
                  <a:pt x="31354" y="2233"/>
                  <a:pt x="31325" y="2253"/>
                  <a:pt x="31315" y="2280"/>
                </a:cubicBezTo>
                <a:close/>
                <a:moveTo>
                  <a:pt x="31632" y="2222"/>
                </a:moveTo>
                <a:cubicBezTo>
                  <a:pt x="31596" y="2209"/>
                  <a:pt x="31557" y="2248"/>
                  <a:pt x="31559" y="2288"/>
                </a:cubicBezTo>
                <a:cubicBezTo>
                  <a:pt x="31561" y="2329"/>
                  <a:pt x="31584" y="2357"/>
                  <a:pt x="31623" y="2351"/>
                </a:cubicBezTo>
                <a:cubicBezTo>
                  <a:pt x="31651" y="2347"/>
                  <a:pt x="31675" y="2321"/>
                  <a:pt x="31718" y="2294"/>
                </a:cubicBezTo>
                <a:cubicBezTo>
                  <a:pt x="31679" y="2260"/>
                  <a:pt x="31659" y="2232"/>
                  <a:pt x="31632" y="2222"/>
                </a:cubicBezTo>
                <a:close/>
                <a:moveTo>
                  <a:pt x="31879" y="2222"/>
                </a:moveTo>
                <a:cubicBezTo>
                  <a:pt x="31842" y="2213"/>
                  <a:pt x="31808" y="2257"/>
                  <a:pt x="31815" y="2297"/>
                </a:cubicBezTo>
                <a:cubicBezTo>
                  <a:pt x="31822" y="2337"/>
                  <a:pt x="31850" y="2362"/>
                  <a:pt x="31887" y="2351"/>
                </a:cubicBezTo>
                <a:cubicBezTo>
                  <a:pt x="31914" y="2343"/>
                  <a:pt x="31935" y="2314"/>
                  <a:pt x="31974" y="2282"/>
                </a:cubicBezTo>
                <a:cubicBezTo>
                  <a:pt x="31931" y="2253"/>
                  <a:pt x="31907" y="2228"/>
                  <a:pt x="31879" y="2222"/>
                </a:cubicBezTo>
                <a:close/>
                <a:moveTo>
                  <a:pt x="32130" y="2221"/>
                </a:moveTo>
                <a:cubicBezTo>
                  <a:pt x="32096" y="2209"/>
                  <a:pt x="32054" y="2251"/>
                  <a:pt x="32057" y="2288"/>
                </a:cubicBezTo>
                <a:cubicBezTo>
                  <a:pt x="32060" y="2328"/>
                  <a:pt x="32083" y="2357"/>
                  <a:pt x="32122" y="2351"/>
                </a:cubicBezTo>
                <a:cubicBezTo>
                  <a:pt x="32150" y="2347"/>
                  <a:pt x="32174" y="2321"/>
                  <a:pt x="32217" y="2294"/>
                </a:cubicBezTo>
                <a:cubicBezTo>
                  <a:pt x="32177" y="2260"/>
                  <a:pt x="32157" y="2231"/>
                  <a:pt x="32130" y="2221"/>
                </a:cubicBezTo>
                <a:close/>
                <a:moveTo>
                  <a:pt x="32367" y="2222"/>
                </a:moveTo>
                <a:cubicBezTo>
                  <a:pt x="32329" y="2214"/>
                  <a:pt x="32296" y="2258"/>
                  <a:pt x="32303" y="2297"/>
                </a:cubicBezTo>
                <a:cubicBezTo>
                  <a:pt x="32310" y="2337"/>
                  <a:pt x="32338" y="2362"/>
                  <a:pt x="32375" y="2351"/>
                </a:cubicBezTo>
                <a:cubicBezTo>
                  <a:pt x="32402" y="2343"/>
                  <a:pt x="32423" y="2314"/>
                  <a:pt x="32462" y="2282"/>
                </a:cubicBezTo>
                <a:cubicBezTo>
                  <a:pt x="32419" y="2253"/>
                  <a:pt x="32395" y="2228"/>
                  <a:pt x="32367" y="2222"/>
                </a:cubicBezTo>
                <a:close/>
                <a:moveTo>
                  <a:pt x="32609" y="2351"/>
                </a:moveTo>
                <a:cubicBezTo>
                  <a:pt x="32647" y="2360"/>
                  <a:pt x="32673" y="2333"/>
                  <a:pt x="32678" y="2294"/>
                </a:cubicBezTo>
                <a:cubicBezTo>
                  <a:pt x="32683" y="2255"/>
                  <a:pt x="32647" y="2212"/>
                  <a:pt x="32611" y="2222"/>
                </a:cubicBezTo>
                <a:cubicBezTo>
                  <a:pt x="32583" y="2229"/>
                  <a:pt x="32560" y="2256"/>
                  <a:pt x="32519" y="2286"/>
                </a:cubicBezTo>
                <a:cubicBezTo>
                  <a:pt x="32559" y="2317"/>
                  <a:pt x="32581" y="2344"/>
                  <a:pt x="32609" y="2351"/>
                </a:cubicBezTo>
                <a:close/>
                <a:moveTo>
                  <a:pt x="32922" y="2289"/>
                </a:moveTo>
                <a:cubicBezTo>
                  <a:pt x="32932" y="2254"/>
                  <a:pt x="32888" y="2214"/>
                  <a:pt x="32851" y="2220"/>
                </a:cubicBezTo>
                <a:cubicBezTo>
                  <a:pt x="32813" y="2226"/>
                  <a:pt x="32784" y="2251"/>
                  <a:pt x="32792" y="2290"/>
                </a:cubicBezTo>
                <a:cubicBezTo>
                  <a:pt x="32799" y="2317"/>
                  <a:pt x="32826" y="2339"/>
                  <a:pt x="32856" y="2380"/>
                </a:cubicBezTo>
                <a:cubicBezTo>
                  <a:pt x="32888" y="2338"/>
                  <a:pt x="32914" y="2316"/>
                  <a:pt x="32922" y="2289"/>
                </a:cubicBezTo>
                <a:close/>
                <a:moveTo>
                  <a:pt x="33110" y="2222"/>
                </a:moveTo>
                <a:cubicBezTo>
                  <a:pt x="33073" y="2213"/>
                  <a:pt x="33040" y="2257"/>
                  <a:pt x="33047" y="2297"/>
                </a:cubicBezTo>
                <a:cubicBezTo>
                  <a:pt x="33054" y="2337"/>
                  <a:pt x="33081" y="2362"/>
                  <a:pt x="33119" y="2351"/>
                </a:cubicBezTo>
                <a:cubicBezTo>
                  <a:pt x="33145" y="2343"/>
                  <a:pt x="33166" y="2314"/>
                  <a:pt x="33205" y="2282"/>
                </a:cubicBezTo>
                <a:cubicBezTo>
                  <a:pt x="33162" y="2253"/>
                  <a:pt x="33138" y="2228"/>
                  <a:pt x="33110" y="2222"/>
                </a:cubicBezTo>
                <a:close/>
                <a:moveTo>
                  <a:pt x="33290" y="2285"/>
                </a:moveTo>
                <a:cubicBezTo>
                  <a:pt x="33280" y="2321"/>
                  <a:pt x="33322" y="2358"/>
                  <a:pt x="33362" y="2353"/>
                </a:cubicBezTo>
                <a:cubicBezTo>
                  <a:pt x="33401" y="2348"/>
                  <a:pt x="33428" y="2323"/>
                  <a:pt x="33419" y="2284"/>
                </a:cubicBezTo>
                <a:cubicBezTo>
                  <a:pt x="33413" y="2257"/>
                  <a:pt x="33386" y="2235"/>
                  <a:pt x="33356" y="2194"/>
                </a:cubicBezTo>
                <a:cubicBezTo>
                  <a:pt x="33325" y="2235"/>
                  <a:pt x="33298" y="2258"/>
                  <a:pt x="33290" y="2285"/>
                </a:cubicBezTo>
                <a:close/>
                <a:moveTo>
                  <a:pt x="33604" y="2222"/>
                </a:moveTo>
                <a:cubicBezTo>
                  <a:pt x="33568" y="2210"/>
                  <a:pt x="33530" y="2252"/>
                  <a:pt x="33534" y="2291"/>
                </a:cubicBezTo>
                <a:cubicBezTo>
                  <a:pt x="33538" y="2331"/>
                  <a:pt x="33562" y="2359"/>
                  <a:pt x="33601" y="2351"/>
                </a:cubicBezTo>
                <a:cubicBezTo>
                  <a:pt x="33629" y="2345"/>
                  <a:pt x="33652" y="2319"/>
                  <a:pt x="33693" y="2290"/>
                </a:cubicBezTo>
                <a:cubicBezTo>
                  <a:pt x="33653" y="2258"/>
                  <a:pt x="33631" y="2230"/>
                  <a:pt x="33604" y="2222"/>
                </a:cubicBezTo>
                <a:close/>
                <a:moveTo>
                  <a:pt x="33851" y="2221"/>
                </a:moveTo>
                <a:cubicBezTo>
                  <a:pt x="33817" y="2209"/>
                  <a:pt x="33774" y="2250"/>
                  <a:pt x="33776" y="2288"/>
                </a:cubicBezTo>
                <a:cubicBezTo>
                  <a:pt x="33779" y="2327"/>
                  <a:pt x="33802" y="2357"/>
                  <a:pt x="33841" y="2351"/>
                </a:cubicBezTo>
                <a:cubicBezTo>
                  <a:pt x="33868" y="2347"/>
                  <a:pt x="33893" y="2322"/>
                  <a:pt x="33936" y="2295"/>
                </a:cubicBezTo>
                <a:cubicBezTo>
                  <a:pt x="33897" y="2260"/>
                  <a:pt x="33877" y="2232"/>
                  <a:pt x="33851" y="2221"/>
                </a:cubicBezTo>
                <a:close/>
                <a:moveTo>
                  <a:pt x="34024" y="2286"/>
                </a:moveTo>
                <a:cubicBezTo>
                  <a:pt x="34016" y="2324"/>
                  <a:pt x="34043" y="2349"/>
                  <a:pt x="34083" y="2353"/>
                </a:cubicBezTo>
                <a:cubicBezTo>
                  <a:pt x="34123" y="2357"/>
                  <a:pt x="34164" y="2320"/>
                  <a:pt x="34153" y="2284"/>
                </a:cubicBezTo>
                <a:cubicBezTo>
                  <a:pt x="34145" y="2256"/>
                  <a:pt x="34118" y="2235"/>
                  <a:pt x="34086" y="2194"/>
                </a:cubicBezTo>
                <a:cubicBezTo>
                  <a:pt x="34057" y="2235"/>
                  <a:pt x="34030" y="2258"/>
                  <a:pt x="34024" y="2286"/>
                </a:cubicBezTo>
                <a:close/>
                <a:moveTo>
                  <a:pt x="34409" y="2288"/>
                </a:moveTo>
                <a:cubicBezTo>
                  <a:pt x="34419" y="2253"/>
                  <a:pt x="34374" y="2213"/>
                  <a:pt x="34337" y="2220"/>
                </a:cubicBezTo>
                <a:cubicBezTo>
                  <a:pt x="34299" y="2226"/>
                  <a:pt x="34271" y="2252"/>
                  <a:pt x="34280" y="2290"/>
                </a:cubicBezTo>
                <a:cubicBezTo>
                  <a:pt x="34286" y="2317"/>
                  <a:pt x="34314" y="2339"/>
                  <a:pt x="34345" y="2380"/>
                </a:cubicBezTo>
                <a:cubicBezTo>
                  <a:pt x="34375" y="2338"/>
                  <a:pt x="34402" y="2316"/>
                  <a:pt x="34409" y="2288"/>
                </a:cubicBezTo>
                <a:close/>
                <a:moveTo>
                  <a:pt x="34651" y="2287"/>
                </a:moveTo>
                <a:cubicBezTo>
                  <a:pt x="34658" y="2248"/>
                  <a:pt x="34629" y="2224"/>
                  <a:pt x="34590" y="2220"/>
                </a:cubicBezTo>
                <a:cubicBezTo>
                  <a:pt x="34552" y="2216"/>
                  <a:pt x="34510" y="2257"/>
                  <a:pt x="34521" y="2292"/>
                </a:cubicBezTo>
                <a:cubicBezTo>
                  <a:pt x="34531" y="2319"/>
                  <a:pt x="34558" y="2340"/>
                  <a:pt x="34592" y="2380"/>
                </a:cubicBezTo>
                <a:cubicBezTo>
                  <a:pt x="34620" y="2338"/>
                  <a:pt x="34646" y="2314"/>
                  <a:pt x="34651" y="2287"/>
                </a:cubicBezTo>
                <a:close/>
                <a:moveTo>
                  <a:pt x="34829" y="2222"/>
                </a:moveTo>
                <a:cubicBezTo>
                  <a:pt x="34792" y="2214"/>
                  <a:pt x="34759" y="2258"/>
                  <a:pt x="34766" y="2297"/>
                </a:cubicBezTo>
                <a:cubicBezTo>
                  <a:pt x="34773" y="2337"/>
                  <a:pt x="34801" y="2362"/>
                  <a:pt x="34839" y="2351"/>
                </a:cubicBezTo>
                <a:cubicBezTo>
                  <a:pt x="34865" y="2343"/>
                  <a:pt x="34886" y="2314"/>
                  <a:pt x="34925" y="2281"/>
                </a:cubicBezTo>
                <a:cubicBezTo>
                  <a:pt x="34882" y="2253"/>
                  <a:pt x="34858" y="2228"/>
                  <a:pt x="34829" y="2222"/>
                </a:cubicBezTo>
                <a:close/>
                <a:moveTo>
                  <a:pt x="35010" y="2289"/>
                </a:moveTo>
                <a:cubicBezTo>
                  <a:pt x="35002" y="2327"/>
                  <a:pt x="35046" y="2360"/>
                  <a:pt x="35085" y="2353"/>
                </a:cubicBezTo>
                <a:cubicBezTo>
                  <a:pt x="35125" y="2346"/>
                  <a:pt x="35150" y="2318"/>
                  <a:pt x="35139" y="2280"/>
                </a:cubicBezTo>
                <a:cubicBezTo>
                  <a:pt x="35131" y="2253"/>
                  <a:pt x="35102" y="2233"/>
                  <a:pt x="35069" y="2194"/>
                </a:cubicBezTo>
                <a:cubicBezTo>
                  <a:pt x="35041" y="2237"/>
                  <a:pt x="35015" y="2261"/>
                  <a:pt x="35010" y="2289"/>
                </a:cubicBezTo>
                <a:close/>
                <a:moveTo>
                  <a:pt x="35395" y="2294"/>
                </a:moveTo>
                <a:cubicBezTo>
                  <a:pt x="35405" y="2257"/>
                  <a:pt x="35379" y="2229"/>
                  <a:pt x="35341" y="2221"/>
                </a:cubicBezTo>
                <a:cubicBezTo>
                  <a:pt x="35304" y="2213"/>
                  <a:pt x="35258" y="2248"/>
                  <a:pt x="35265" y="2285"/>
                </a:cubicBezTo>
                <a:cubicBezTo>
                  <a:pt x="35271" y="2313"/>
                  <a:pt x="35296" y="2336"/>
                  <a:pt x="35324" y="2380"/>
                </a:cubicBezTo>
                <a:cubicBezTo>
                  <a:pt x="35358" y="2341"/>
                  <a:pt x="35387" y="2320"/>
                  <a:pt x="35395" y="2294"/>
                </a:cubicBezTo>
                <a:close/>
                <a:moveTo>
                  <a:pt x="35641" y="2289"/>
                </a:moveTo>
                <a:cubicBezTo>
                  <a:pt x="35651" y="2254"/>
                  <a:pt x="35606" y="2214"/>
                  <a:pt x="35570" y="2220"/>
                </a:cubicBezTo>
                <a:cubicBezTo>
                  <a:pt x="35531" y="2226"/>
                  <a:pt x="35503" y="2251"/>
                  <a:pt x="35511" y="2290"/>
                </a:cubicBezTo>
                <a:cubicBezTo>
                  <a:pt x="35517" y="2317"/>
                  <a:pt x="35544" y="2339"/>
                  <a:pt x="35575" y="2380"/>
                </a:cubicBezTo>
                <a:cubicBezTo>
                  <a:pt x="35606" y="2338"/>
                  <a:pt x="35633" y="2316"/>
                  <a:pt x="35641" y="2289"/>
                </a:cubicBezTo>
                <a:close/>
                <a:moveTo>
                  <a:pt x="35822" y="2221"/>
                </a:moveTo>
                <a:cubicBezTo>
                  <a:pt x="35787" y="2211"/>
                  <a:pt x="35746" y="2254"/>
                  <a:pt x="35751" y="2292"/>
                </a:cubicBezTo>
                <a:cubicBezTo>
                  <a:pt x="35757" y="2330"/>
                  <a:pt x="35781" y="2359"/>
                  <a:pt x="35820" y="2351"/>
                </a:cubicBezTo>
                <a:cubicBezTo>
                  <a:pt x="35847" y="2346"/>
                  <a:pt x="35870" y="2319"/>
                  <a:pt x="35912" y="2290"/>
                </a:cubicBezTo>
                <a:cubicBezTo>
                  <a:pt x="35870" y="2257"/>
                  <a:pt x="35849" y="2230"/>
                  <a:pt x="35822" y="2221"/>
                </a:cubicBezTo>
                <a:close/>
                <a:moveTo>
                  <a:pt x="36129" y="2294"/>
                </a:moveTo>
                <a:cubicBezTo>
                  <a:pt x="36142" y="2259"/>
                  <a:pt x="36100" y="2217"/>
                  <a:pt x="36062" y="2220"/>
                </a:cubicBezTo>
                <a:cubicBezTo>
                  <a:pt x="36023" y="2223"/>
                  <a:pt x="35993" y="2246"/>
                  <a:pt x="35999" y="2285"/>
                </a:cubicBezTo>
                <a:cubicBezTo>
                  <a:pt x="36003" y="2313"/>
                  <a:pt x="36029" y="2337"/>
                  <a:pt x="36056" y="2380"/>
                </a:cubicBezTo>
                <a:cubicBezTo>
                  <a:pt x="36091" y="2340"/>
                  <a:pt x="36119" y="2320"/>
                  <a:pt x="36129" y="2294"/>
                </a:cubicBezTo>
                <a:close/>
                <a:moveTo>
                  <a:pt x="24785" y="2281"/>
                </a:moveTo>
                <a:cubicBezTo>
                  <a:pt x="24787" y="2242"/>
                  <a:pt x="24753" y="2214"/>
                  <a:pt x="24715" y="2226"/>
                </a:cubicBezTo>
                <a:cubicBezTo>
                  <a:pt x="24692" y="2233"/>
                  <a:pt x="24662" y="2267"/>
                  <a:pt x="24663" y="2288"/>
                </a:cubicBezTo>
                <a:cubicBezTo>
                  <a:pt x="24665" y="2313"/>
                  <a:pt x="24696" y="2337"/>
                  <a:pt x="24729" y="2382"/>
                </a:cubicBezTo>
                <a:cubicBezTo>
                  <a:pt x="24757" y="2333"/>
                  <a:pt x="24784" y="2308"/>
                  <a:pt x="24785" y="2281"/>
                </a:cubicBezTo>
                <a:close/>
                <a:moveTo>
                  <a:pt x="24917" y="2295"/>
                </a:moveTo>
                <a:cubicBezTo>
                  <a:pt x="24915" y="2334"/>
                  <a:pt x="24950" y="2361"/>
                  <a:pt x="24988" y="2349"/>
                </a:cubicBezTo>
                <a:cubicBezTo>
                  <a:pt x="25011" y="2341"/>
                  <a:pt x="25042" y="2306"/>
                  <a:pt x="25040" y="2286"/>
                </a:cubicBezTo>
                <a:cubicBezTo>
                  <a:pt x="25037" y="2260"/>
                  <a:pt x="25006" y="2237"/>
                  <a:pt x="24973" y="2194"/>
                </a:cubicBezTo>
                <a:cubicBezTo>
                  <a:pt x="24946" y="2241"/>
                  <a:pt x="24919" y="2267"/>
                  <a:pt x="24917" y="2295"/>
                </a:cubicBezTo>
                <a:close/>
                <a:moveTo>
                  <a:pt x="25218" y="2225"/>
                </a:moveTo>
                <a:cubicBezTo>
                  <a:pt x="25180" y="2221"/>
                  <a:pt x="25155" y="2253"/>
                  <a:pt x="25158" y="2292"/>
                </a:cubicBezTo>
                <a:cubicBezTo>
                  <a:pt x="25161" y="2329"/>
                  <a:pt x="25188" y="2359"/>
                  <a:pt x="25227" y="2350"/>
                </a:cubicBezTo>
                <a:cubicBezTo>
                  <a:pt x="25253" y="2343"/>
                  <a:pt x="25274" y="2314"/>
                  <a:pt x="25315" y="2281"/>
                </a:cubicBezTo>
                <a:cubicBezTo>
                  <a:pt x="25270" y="2253"/>
                  <a:pt x="25245" y="2227"/>
                  <a:pt x="25218" y="2225"/>
                </a:cubicBezTo>
                <a:close/>
                <a:moveTo>
                  <a:pt x="25530" y="2288"/>
                </a:moveTo>
                <a:cubicBezTo>
                  <a:pt x="25537" y="2251"/>
                  <a:pt x="25508" y="2223"/>
                  <a:pt x="25469" y="2223"/>
                </a:cubicBezTo>
                <a:cubicBezTo>
                  <a:pt x="25430" y="2222"/>
                  <a:pt x="25399" y="2247"/>
                  <a:pt x="25405" y="2286"/>
                </a:cubicBezTo>
                <a:cubicBezTo>
                  <a:pt x="25409" y="2312"/>
                  <a:pt x="25436" y="2336"/>
                  <a:pt x="25465" y="2380"/>
                </a:cubicBezTo>
                <a:cubicBezTo>
                  <a:pt x="25497" y="2337"/>
                  <a:pt x="25525" y="2315"/>
                  <a:pt x="25530" y="2288"/>
                </a:cubicBezTo>
                <a:close/>
                <a:moveTo>
                  <a:pt x="25711" y="2224"/>
                </a:moveTo>
                <a:cubicBezTo>
                  <a:pt x="25673" y="2218"/>
                  <a:pt x="25647" y="2247"/>
                  <a:pt x="25646" y="2286"/>
                </a:cubicBezTo>
                <a:cubicBezTo>
                  <a:pt x="25646" y="2325"/>
                  <a:pt x="25670" y="2356"/>
                  <a:pt x="25710" y="2350"/>
                </a:cubicBezTo>
                <a:cubicBezTo>
                  <a:pt x="25737" y="2345"/>
                  <a:pt x="25760" y="2319"/>
                  <a:pt x="25804" y="2289"/>
                </a:cubicBezTo>
                <a:cubicBezTo>
                  <a:pt x="25761" y="2257"/>
                  <a:pt x="25738" y="2229"/>
                  <a:pt x="25711" y="2224"/>
                </a:cubicBezTo>
                <a:close/>
                <a:moveTo>
                  <a:pt x="25953" y="2224"/>
                </a:moveTo>
                <a:cubicBezTo>
                  <a:pt x="25916" y="2219"/>
                  <a:pt x="25890" y="2248"/>
                  <a:pt x="25891" y="2289"/>
                </a:cubicBezTo>
                <a:cubicBezTo>
                  <a:pt x="25892" y="2329"/>
                  <a:pt x="25917" y="2357"/>
                  <a:pt x="25956" y="2350"/>
                </a:cubicBezTo>
                <a:cubicBezTo>
                  <a:pt x="25983" y="2344"/>
                  <a:pt x="26006" y="2316"/>
                  <a:pt x="26048" y="2286"/>
                </a:cubicBezTo>
                <a:cubicBezTo>
                  <a:pt x="26004" y="2256"/>
                  <a:pt x="25981" y="2228"/>
                  <a:pt x="25953" y="2224"/>
                </a:cubicBezTo>
                <a:close/>
                <a:moveTo>
                  <a:pt x="26149" y="2285"/>
                </a:moveTo>
                <a:cubicBezTo>
                  <a:pt x="26140" y="2323"/>
                  <a:pt x="26168" y="2349"/>
                  <a:pt x="26208" y="2351"/>
                </a:cubicBezTo>
                <a:cubicBezTo>
                  <a:pt x="26248" y="2354"/>
                  <a:pt x="26277" y="2327"/>
                  <a:pt x="26274" y="2291"/>
                </a:cubicBezTo>
                <a:cubicBezTo>
                  <a:pt x="26271" y="2264"/>
                  <a:pt x="26243" y="2239"/>
                  <a:pt x="26215" y="2196"/>
                </a:cubicBezTo>
                <a:cubicBezTo>
                  <a:pt x="26183" y="2236"/>
                  <a:pt x="26155" y="2258"/>
                  <a:pt x="26149" y="2285"/>
                </a:cubicBezTo>
                <a:close/>
                <a:moveTo>
                  <a:pt x="26939" y="2349"/>
                </a:moveTo>
                <a:cubicBezTo>
                  <a:pt x="26977" y="2359"/>
                  <a:pt x="27004" y="2331"/>
                  <a:pt x="27007" y="2291"/>
                </a:cubicBezTo>
                <a:cubicBezTo>
                  <a:pt x="27010" y="2251"/>
                  <a:pt x="26983" y="2221"/>
                  <a:pt x="26947" y="2224"/>
                </a:cubicBezTo>
                <a:cubicBezTo>
                  <a:pt x="26920" y="2226"/>
                  <a:pt x="26895" y="2254"/>
                  <a:pt x="26851" y="2282"/>
                </a:cubicBezTo>
                <a:cubicBezTo>
                  <a:pt x="26891" y="2314"/>
                  <a:pt x="26912" y="2343"/>
                  <a:pt x="26939" y="2349"/>
                </a:cubicBezTo>
                <a:close/>
                <a:moveTo>
                  <a:pt x="27260" y="2290"/>
                </a:moveTo>
                <a:cubicBezTo>
                  <a:pt x="27269" y="2251"/>
                  <a:pt x="27239" y="2225"/>
                  <a:pt x="27201" y="2223"/>
                </a:cubicBezTo>
                <a:cubicBezTo>
                  <a:pt x="27162" y="2220"/>
                  <a:pt x="27131" y="2246"/>
                  <a:pt x="27135" y="2284"/>
                </a:cubicBezTo>
                <a:cubicBezTo>
                  <a:pt x="27138" y="2311"/>
                  <a:pt x="27165" y="2335"/>
                  <a:pt x="27193" y="2380"/>
                </a:cubicBezTo>
                <a:cubicBezTo>
                  <a:pt x="27226" y="2338"/>
                  <a:pt x="27254" y="2317"/>
                  <a:pt x="27260" y="2290"/>
                </a:cubicBezTo>
                <a:close/>
                <a:moveTo>
                  <a:pt x="27506" y="2282"/>
                </a:moveTo>
                <a:cubicBezTo>
                  <a:pt x="27509" y="2243"/>
                  <a:pt x="27477" y="2218"/>
                  <a:pt x="27438" y="2221"/>
                </a:cubicBezTo>
                <a:cubicBezTo>
                  <a:pt x="27399" y="2224"/>
                  <a:pt x="27370" y="2252"/>
                  <a:pt x="27379" y="2291"/>
                </a:cubicBezTo>
                <a:cubicBezTo>
                  <a:pt x="27386" y="2318"/>
                  <a:pt x="27415" y="2339"/>
                  <a:pt x="27450" y="2381"/>
                </a:cubicBezTo>
                <a:cubicBezTo>
                  <a:pt x="27477" y="2335"/>
                  <a:pt x="27504" y="2310"/>
                  <a:pt x="27506" y="2282"/>
                </a:cubicBezTo>
                <a:close/>
                <a:moveTo>
                  <a:pt x="27749" y="2284"/>
                </a:moveTo>
                <a:cubicBezTo>
                  <a:pt x="27754" y="2244"/>
                  <a:pt x="27723" y="2220"/>
                  <a:pt x="27683" y="2222"/>
                </a:cubicBezTo>
                <a:cubicBezTo>
                  <a:pt x="27643" y="2224"/>
                  <a:pt x="27614" y="2252"/>
                  <a:pt x="27622" y="2290"/>
                </a:cubicBezTo>
                <a:cubicBezTo>
                  <a:pt x="27627" y="2317"/>
                  <a:pt x="27657" y="2339"/>
                  <a:pt x="27691" y="2381"/>
                </a:cubicBezTo>
                <a:cubicBezTo>
                  <a:pt x="27719" y="2336"/>
                  <a:pt x="27745" y="2311"/>
                  <a:pt x="27749" y="2284"/>
                </a:cubicBezTo>
                <a:close/>
                <a:moveTo>
                  <a:pt x="27867" y="2286"/>
                </a:moveTo>
                <a:cubicBezTo>
                  <a:pt x="27859" y="2325"/>
                  <a:pt x="27887" y="2351"/>
                  <a:pt x="27928" y="2352"/>
                </a:cubicBezTo>
                <a:cubicBezTo>
                  <a:pt x="27970" y="2353"/>
                  <a:pt x="27999" y="2328"/>
                  <a:pt x="27994" y="2290"/>
                </a:cubicBezTo>
                <a:cubicBezTo>
                  <a:pt x="27991" y="2262"/>
                  <a:pt x="27963" y="2238"/>
                  <a:pt x="27933" y="2193"/>
                </a:cubicBezTo>
                <a:cubicBezTo>
                  <a:pt x="27902" y="2235"/>
                  <a:pt x="27873" y="2258"/>
                  <a:pt x="27867" y="2286"/>
                </a:cubicBezTo>
                <a:close/>
                <a:moveTo>
                  <a:pt x="28177" y="2223"/>
                </a:moveTo>
                <a:cubicBezTo>
                  <a:pt x="28139" y="2215"/>
                  <a:pt x="28111" y="2244"/>
                  <a:pt x="28108" y="2283"/>
                </a:cubicBezTo>
                <a:cubicBezTo>
                  <a:pt x="28106" y="2323"/>
                  <a:pt x="28130" y="2355"/>
                  <a:pt x="28170" y="2350"/>
                </a:cubicBezTo>
                <a:cubicBezTo>
                  <a:pt x="28197" y="2347"/>
                  <a:pt x="28222" y="2321"/>
                  <a:pt x="28268" y="2294"/>
                </a:cubicBezTo>
                <a:cubicBezTo>
                  <a:pt x="28226" y="2259"/>
                  <a:pt x="28204" y="2229"/>
                  <a:pt x="28177" y="2223"/>
                </a:cubicBezTo>
                <a:close/>
                <a:moveTo>
                  <a:pt x="28425" y="2223"/>
                </a:moveTo>
                <a:cubicBezTo>
                  <a:pt x="28387" y="2219"/>
                  <a:pt x="28361" y="2251"/>
                  <a:pt x="28364" y="2291"/>
                </a:cubicBezTo>
                <a:cubicBezTo>
                  <a:pt x="28366" y="2330"/>
                  <a:pt x="28393" y="2359"/>
                  <a:pt x="28433" y="2350"/>
                </a:cubicBezTo>
                <a:cubicBezTo>
                  <a:pt x="28460" y="2344"/>
                  <a:pt x="28481" y="2315"/>
                  <a:pt x="28524" y="2282"/>
                </a:cubicBezTo>
                <a:cubicBezTo>
                  <a:pt x="28478" y="2253"/>
                  <a:pt x="28453" y="2226"/>
                  <a:pt x="28425" y="2223"/>
                </a:cubicBezTo>
                <a:close/>
                <a:moveTo>
                  <a:pt x="28677" y="2223"/>
                </a:moveTo>
                <a:cubicBezTo>
                  <a:pt x="28639" y="2214"/>
                  <a:pt x="28611" y="2242"/>
                  <a:pt x="28609" y="2283"/>
                </a:cubicBezTo>
                <a:cubicBezTo>
                  <a:pt x="28607" y="2325"/>
                  <a:pt x="28630" y="2355"/>
                  <a:pt x="28670" y="2350"/>
                </a:cubicBezTo>
                <a:cubicBezTo>
                  <a:pt x="28698" y="2347"/>
                  <a:pt x="28723" y="2320"/>
                  <a:pt x="28768" y="2293"/>
                </a:cubicBezTo>
                <a:cubicBezTo>
                  <a:pt x="28727" y="2260"/>
                  <a:pt x="28705" y="2229"/>
                  <a:pt x="28677" y="2223"/>
                </a:cubicBezTo>
                <a:close/>
                <a:moveTo>
                  <a:pt x="28853" y="2281"/>
                </a:moveTo>
                <a:cubicBezTo>
                  <a:pt x="28840" y="2316"/>
                  <a:pt x="28879" y="2354"/>
                  <a:pt x="28919" y="2353"/>
                </a:cubicBezTo>
                <a:cubicBezTo>
                  <a:pt x="28959" y="2351"/>
                  <a:pt x="28987" y="2328"/>
                  <a:pt x="28981" y="2289"/>
                </a:cubicBezTo>
                <a:cubicBezTo>
                  <a:pt x="28977" y="2262"/>
                  <a:pt x="28951" y="2237"/>
                  <a:pt x="28924" y="2195"/>
                </a:cubicBezTo>
                <a:cubicBezTo>
                  <a:pt x="28891" y="2233"/>
                  <a:pt x="28863" y="2254"/>
                  <a:pt x="28853" y="2281"/>
                </a:cubicBezTo>
                <a:close/>
                <a:moveTo>
                  <a:pt x="29160" y="2222"/>
                </a:moveTo>
                <a:cubicBezTo>
                  <a:pt x="29123" y="2214"/>
                  <a:pt x="29090" y="2258"/>
                  <a:pt x="29097" y="2297"/>
                </a:cubicBezTo>
                <a:cubicBezTo>
                  <a:pt x="29104" y="2336"/>
                  <a:pt x="29131" y="2361"/>
                  <a:pt x="29168" y="2350"/>
                </a:cubicBezTo>
                <a:cubicBezTo>
                  <a:pt x="29195" y="2343"/>
                  <a:pt x="29216" y="2314"/>
                  <a:pt x="29254" y="2282"/>
                </a:cubicBezTo>
                <a:cubicBezTo>
                  <a:pt x="29212" y="2254"/>
                  <a:pt x="29188" y="2228"/>
                  <a:pt x="29160" y="2222"/>
                </a:cubicBezTo>
                <a:close/>
                <a:moveTo>
                  <a:pt x="29406" y="2222"/>
                </a:moveTo>
                <a:cubicBezTo>
                  <a:pt x="29371" y="2213"/>
                  <a:pt x="29332" y="2258"/>
                  <a:pt x="29338" y="2294"/>
                </a:cubicBezTo>
                <a:cubicBezTo>
                  <a:pt x="29345" y="2332"/>
                  <a:pt x="29371" y="2360"/>
                  <a:pt x="29409" y="2351"/>
                </a:cubicBezTo>
                <a:cubicBezTo>
                  <a:pt x="29436" y="2344"/>
                  <a:pt x="29457" y="2317"/>
                  <a:pt x="29498" y="2286"/>
                </a:cubicBezTo>
                <a:cubicBezTo>
                  <a:pt x="29456" y="2255"/>
                  <a:pt x="29434" y="2229"/>
                  <a:pt x="29406" y="2222"/>
                </a:cubicBezTo>
                <a:close/>
                <a:moveTo>
                  <a:pt x="29664" y="2222"/>
                </a:moveTo>
                <a:cubicBezTo>
                  <a:pt x="29630" y="2211"/>
                  <a:pt x="29589" y="2255"/>
                  <a:pt x="29594" y="2292"/>
                </a:cubicBezTo>
                <a:cubicBezTo>
                  <a:pt x="29599" y="2330"/>
                  <a:pt x="29624" y="2359"/>
                  <a:pt x="29662" y="2351"/>
                </a:cubicBezTo>
                <a:cubicBezTo>
                  <a:pt x="29689" y="2345"/>
                  <a:pt x="29712" y="2319"/>
                  <a:pt x="29753" y="2290"/>
                </a:cubicBezTo>
                <a:cubicBezTo>
                  <a:pt x="29713" y="2257"/>
                  <a:pt x="29691" y="2230"/>
                  <a:pt x="29664" y="2222"/>
                </a:cubicBezTo>
                <a:close/>
                <a:moveTo>
                  <a:pt x="29904" y="2222"/>
                </a:moveTo>
                <a:cubicBezTo>
                  <a:pt x="29867" y="2214"/>
                  <a:pt x="29833" y="2258"/>
                  <a:pt x="29840" y="2297"/>
                </a:cubicBezTo>
                <a:cubicBezTo>
                  <a:pt x="29847" y="2337"/>
                  <a:pt x="29875" y="2361"/>
                  <a:pt x="29912" y="2350"/>
                </a:cubicBezTo>
                <a:cubicBezTo>
                  <a:pt x="29939" y="2343"/>
                  <a:pt x="29959" y="2314"/>
                  <a:pt x="29998" y="2282"/>
                </a:cubicBezTo>
                <a:cubicBezTo>
                  <a:pt x="29955" y="2254"/>
                  <a:pt x="29931" y="2228"/>
                  <a:pt x="29904" y="2222"/>
                </a:cubicBezTo>
                <a:close/>
                <a:moveTo>
                  <a:pt x="30084" y="2285"/>
                </a:moveTo>
                <a:cubicBezTo>
                  <a:pt x="30074" y="2321"/>
                  <a:pt x="30116" y="2358"/>
                  <a:pt x="30155" y="2353"/>
                </a:cubicBezTo>
                <a:cubicBezTo>
                  <a:pt x="30194" y="2348"/>
                  <a:pt x="30221" y="2323"/>
                  <a:pt x="30212" y="2284"/>
                </a:cubicBezTo>
                <a:cubicBezTo>
                  <a:pt x="30206" y="2257"/>
                  <a:pt x="30179" y="2235"/>
                  <a:pt x="30149" y="2195"/>
                </a:cubicBezTo>
                <a:cubicBezTo>
                  <a:pt x="30118" y="2236"/>
                  <a:pt x="30092" y="2258"/>
                  <a:pt x="30084" y="2285"/>
                </a:cubicBezTo>
                <a:close/>
                <a:moveTo>
                  <a:pt x="30392" y="2222"/>
                </a:moveTo>
                <a:cubicBezTo>
                  <a:pt x="30355" y="2214"/>
                  <a:pt x="30321" y="2258"/>
                  <a:pt x="30328" y="2297"/>
                </a:cubicBezTo>
                <a:cubicBezTo>
                  <a:pt x="30335" y="2336"/>
                  <a:pt x="30363" y="2361"/>
                  <a:pt x="30400" y="2351"/>
                </a:cubicBezTo>
                <a:cubicBezTo>
                  <a:pt x="30427" y="2343"/>
                  <a:pt x="30447" y="2314"/>
                  <a:pt x="30486" y="2282"/>
                </a:cubicBezTo>
                <a:cubicBezTo>
                  <a:pt x="30443" y="2254"/>
                  <a:pt x="30420" y="2228"/>
                  <a:pt x="30392" y="2222"/>
                </a:cubicBezTo>
                <a:close/>
                <a:moveTo>
                  <a:pt x="4999" y="4935"/>
                </a:moveTo>
                <a:cubicBezTo>
                  <a:pt x="4979" y="4936"/>
                  <a:pt x="4949" y="4971"/>
                  <a:pt x="4945" y="4995"/>
                </a:cubicBezTo>
                <a:cubicBezTo>
                  <a:pt x="4939" y="5034"/>
                  <a:pt x="4971" y="5064"/>
                  <a:pt x="5009" y="5057"/>
                </a:cubicBezTo>
                <a:cubicBezTo>
                  <a:pt x="5036" y="5052"/>
                  <a:pt x="5057" y="5021"/>
                  <a:pt x="5100" y="4986"/>
                </a:cubicBezTo>
                <a:cubicBezTo>
                  <a:pt x="5052" y="4960"/>
                  <a:pt x="5025" y="4933"/>
                  <a:pt x="4999" y="4935"/>
                </a:cubicBezTo>
                <a:close/>
                <a:moveTo>
                  <a:pt x="5249" y="4935"/>
                </a:moveTo>
                <a:cubicBezTo>
                  <a:pt x="5229" y="4934"/>
                  <a:pt x="5196" y="4966"/>
                  <a:pt x="5190" y="4989"/>
                </a:cubicBezTo>
                <a:cubicBezTo>
                  <a:pt x="5180" y="5027"/>
                  <a:pt x="5209" y="5060"/>
                  <a:pt x="5247" y="5057"/>
                </a:cubicBezTo>
                <a:cubicBezTo>
                  <a:pt x="5274" y="5054"/>
                  <a:pt x="5299" y="5026"/>
                  <a:pt x="5344" y="4996"/>
                </a:cubicBezTo>
                <a:cubicBezTo>
                  <a:pt x="5300" y="4965"/>
                  <a:pt x="5275" y="4936"/>
                  <a:pt x="5249" y="4935"/>
                </a:cubicBezTo>
                <a:close/>
                <a:moveTo>
                  <a:pt x="5447" y="5003"/>
                </a:moveTo>
                <a:cubicBezTo>
                  <a:pt x="5449" y="5023"/>
                  <a:pt x="5484" y="5053"/>
                  <a:pt x="5507" y="5056"/>
                </a:cubicBezTo>
                <a:cubicBezTo>
                  <a:pt x="5546" y="5062"/>
                  <a:pt x="5576" y="5031"/>
                  <a:pt x="5569" y="4993"/>
                </a:cubicBezTo>
                <a:cubicBezTo>
                  <a:pt x="5564" y="4966"/>
                  <a:pt x="5533" y="4944"/>
                  <a:pt x="5499" y="4902"/>
                </a:cubicBezTo>
                <a:cubicBezTo>
                  <a:pt x="5473" y="4949"/>
                  <a:pt x="5446" y="4977"/>
                  <a:pt x="5447" y="5003"/>
                </a:cubicBezTo>
                <a:close/>
                <a:moveTo>
                  <a:pt x="5812" y="4986"/>
                </a:moveTo>
                <a:cubicBezTo>
                  <a:pt x="5813" y="4947"/>
                  <a:pt x="5778" y="4921"/>
                  <a:pt x="5740" y="4934"/>
                </a:cubicBezTo>
                <a:cubicBezTo>
                  <a:pt x="5718" y="4942"/>
                  <a:pt x="5688" y="4977"/>
                  <a:pt x="5690" y="4997"/>
                </a:cubicBezTo>
                <a:cubicBezTo>
                  <a:pt x="5693" y="5023"/>
                  <a:pt x="5725" y="5045"/>
                  <a:pt x="5758" y="5087"/>
                </a:cubicBezTo>
                <a:cubicBezTo>
                  <a:pt x="5785" y="5040"/>
                  <a:pt x="5811" y="5014"/>
                  <a:pt x="5812" y="4986"/>
                </a:cubicBezTo>
                <a:close/>
                <a:moveTo>
                  <a:pt x="6056" y="4990"/>
                </a:moveTo>
                <a:cubicBezTo>
                  <a:pt x="6060" y="4953"/>
                  <a:pt x="6027" y="4923"/>
                  <a:pt x="5989" y="4934"/>
                </a:cubicBezTo>
                <a:cubicBezTo>
                  <a:pt x="5966" y="4940"/>
                  <a:pt x="5935" y="4973"/>
                  <a:pt x="5935" y="4993"/>
                </a:cubicBezTo>
                <a:cubicBezTo>
                  <a:pt x="5936" y="5018"/>
                  <a:pt x="5966" y="5043"/>
                  <a:pt x="5996" y="5087"/>
                </a:cubicBezTo>
                <a:cubicBezTo>
                  <a:pt x="6026" y="5042"/>
                  <a:pt x="6054" y="5017"/>
                  <a:pt x="6056" y="4990"/>
                </a:cubicBezTo>
                <a:close/>
                <a:moveTo>
                  <a:pt x="6179" y="4996"/>
                </a:moveTo>
                <a:cubicBezTo>
                  <a:pt x="6178" y="5016"/>
                  <a:pt x="6209" y="5049"/>
                  <a:pt x="6232" y="5055"/>
                </a:cubicBezTo>
                <a:cubicBezTo>
                  <a:pt x="6269" y="5066"/>
                  <a:pt x="6303" y="5039"/>
                  <a:pt x="6299" y="5000"/>
                </a:cubicBezTo>
                <a:cubicBezTo>
                  <a:pt x="6297" y="4973"/>
                  <a:pt x="6271" y="4948"/>
                  <a:pt x="6242" y="4901"/>
                </a:cubicBezTo>
                <a:cubicBezTo>
                  <a:pt x="6210" y="4946"/>
                  <a:pt x="6180" y="4970"/>
                  <a:pt x="6179" y="4996"/>
                </a:cubicBezTo>
                <a:close/>
                <a:moveTo>
                  <a:pt x="6495" y="4935"/>
                </a:moveTo>
                <a:cubicBezTo>
                  <a:pt x="6475" y="4934"/>
                  <a:pt x="6441" y="4963"/>
                  <a:pt x="6434" y="4986"/>
                </a:cubicBezTo>
                <a:cubicBezTo>
                  <a:pt x="6422" y="5023"/>
                  <a:pt x="6448" y="5057"/>
                  <a:pt x="6487" y="5055"/>
                </a:cubicBezTo>
                <a:cubicBezTo>
                  <a:pt x="6514" y="5054"/>
                  <a:pt x="6540" y="5028"/>
                  <a:pt x="6588" y="5001"/>
                </a:cubicBezTo>
                <a:cubicBezTo>
                  <a:pt x="6544" y="4967"/>
                  <a:pt x="6521" y="4937"/>
                  <a:pt x="6495" y="4935"/>
                </a:cubicBezTo>
                <a:close/>
                <a:moveTo>
                  <a:pt x="5006" y="7154"/>
                </a:moveTo>
                <a:cubicBezTo>
                  <a:pt x="4986" y="7153"/>
                  <a:pt x="4953" y="7184"/>
                  <a:pt x="4946" y="7207"/>
                </a:cubicBezTo>
                <a:cubicBezTo>
                  <a:pt x="4936" y="7244"/>
                  <a:pt x="4963" y="7278"/>
                  <a:pt x="5003" y="7274"/>
                </a:cubicBezTo>
                <a:cubicBezTo>
                  <a:pt x="5029" y="7272"/>
                  <a:pt x="5054" y="7245"/>
                  <a:pt x="5101" y="7216"/>
                </a:cubicBezTo>
                <a:cubicBezTo>
                  <a:pt x="5055" y="7184"/>
                  <a:pt x="5031" y="7155"/>
                  <a:pt x="5006" y="7154"/>
                </a:cubicBezTo>
                <a:close/>
                <a:moveTo>
                  <a:pt x="32308" y="6974"/>
                </a:moveTo>
                <a:cubicBezTo>
                  <a:pt x="32303" y="7014"/>
                  <a:pt x="32337" y="7040"/>
                  <a:pt x="32374" y="7031"/>
                </a:cubicBezTo>
                <a:cubicBezTo>
                  <a:pt x="32397" y="7025"/>
                  <a:pt x="32429" y="6992"/>
                  <a:pt x="32429" y="6972"/>
                </a:cubicBezTo>
                <a:cubicBezTo>
                  <a:pt x="32428" y="6946"/>
                  <a:pt x="32398" y="6922"/>
                  <a:pt x="32366" y="6876"/>
                </a:cubicBezTo>
                <a:cubicBezTo>
                  <a:pt x="32337" y="6922"/>
                  <a:pt x="32311" y="6947"/>
                  <a:pt x="32308" y="6974"/>
                </a:cubicBezTo>
                <a:close/>
                <a:moveTo>
                  <a:pt x="32119" y="6908"/>
                </a:moveTo>
                <a:cubicBezTo>
                  <a:pt x="32080" y="6904"/>
                  <a:pt x="32058" y="6935"/>
                  <a:pt x="32060" y="6974"/>
                </a:cubicBezTo>
                <a:cubicBezTo>
                  <a:pt x="32062" y="7013"/>
                  <a:pt x="32091" y="7041"/>
                  <a:pt x="32128" y="7033"/>
                </a:cubicBezTo>
                <a:cubicBezTo>
                  <a:pt x="32154" y="7027"/>
                  <a:pt x="32175" y="6997"/>
                  <a:pt x="32216" y="6963"/>
                </a:cubicBezTo>
                <a:cubicBezTo>
                  <a:pt x="32171" y="6936"/>
                  <a:pt x="32147" y="6911"/>
                  <a:pt x="32119" y="6908"/>
                </a:cubicBezTo>
                <a:close/>
                <a:moveTo>
                  <a:pt x="31869" y="6908"/>
                </a:moveTo>
                <a:cubicBezTo>
                  <a:pt x="31830" y="6900"/>
                  <a:pt x="31805" y="6930"/>
                  <a:pt x="31804" y="6969"/>
                </a:cubicBezTo>
                <a:cubicBezTo>
                  <a:pt x="31803" y="7008"/>
                  <a:pt x="31830" y="7038"/>
                  <a:pt x="31867" y="7033"/>
                </a:cubicBezTo>
                <a:cubicBezTo>
                  <a:pt x="31894" y="7029"/>
                  <a:pt x="31917" y="7001"/>
                  <a:pt x="31961" y="6971"/>
                </a:cubicBezTo>
                <a:cubicBezTo>
                  <a:pt x="31918" y="6940"/>
                  <a:pt x="31896" y="6913"/>
                  <a:pt x="31869" y="6908"/>
                </a:cubicBezTo>
                <a:close/>
                <a:moveTo>
                  <a:pt x="31620" y="6908"/>
                </a:moveTo>
                <a:cubicBezTo>
                  <a:pt x="31582" y="6904"/>
                  <a:pt x="31558" y="6933"/>
                  <a:pt x="31561" y="6974"/>
                </a:cubicBezTo>
                <a:cubicBezTo>
                  <a:pt x="31564" y="7014"/>
                  <a:pt x="31592" y="7041"/>
                  <a:pt x="31628" y="7032"/>
                </a:cubicBezTo>
                <a:cubicBezTo>
                  <a:pt x="31655" y="7026"/>
                  <a:pt x="31676" y="6996"/>
                  <a:pt x="31716" y="6964"/>
                </a:cubicBezTo>
                <a:cubicBezTo>
                  <a:pt x="31673" y="6937"/>
                  <a:pt x="31648" y="6910"/>
                  <a:pt x="31620" y="6908"/>
                </a:cubicBezTo>
                <a:close/>
                <a:moveTo>
                  <a:pt x="31443" y="6974"/>
                </a:moveTo>
                <a:cubicBezTo>
                  <a:pt x="31452" y="6936"/>
                  <a:pt x="31425" y="6909"/>
                  <a:pt x="31385" y="6906"/>
                </a:cubicBezTo>
                <a:cubicBezTo>
                  <a:pt x="31345" y="6902"/>
                  <a:pt x="31315" y="6928"/>
                  <a:pt x="31318" y="6965"/>
                </a:cubicBezTo>
                <a:cubicBezTo>
                  <a:pt x="31319" y="6992"/>
                  <a:pt x="31347" y="7017"/>
                  <a:pt x="31374" y="7061"/>
                </a:cubicBezTo>
                <a:cubicBezTo>
                  <a:pt x="31407" y="7021"/>
                  <a:pt x="31436" y="7001"/>
                  <a:pt x="31443" y="6974"/>
                </a:cubicBezTo>
                <a:close/>
                <a:moveTo>
                  <a:pt x="31140" y="6908"/>
                </a:moveTo>
                <a:cubicBezTo>
                  <a:pt x="31102" y="6898"/>
                  <a:pt x="31076" y="6926"/>
                  <a:pt x="31073" y="6966"/>
                </a:cubicBezTo>
                <a:cubicBezTo>
                  <a:pt x="31070" y="7006"/>
                  <a:pt x="31096" y="7036"/>
                  <a:pt x="31133" y="7033"/>
                </a:cubicBezTo>
                <a:cubicBezTo>
                  <a:pt x="31160" y="7031"/>
                  <a:pt x="31184" y="7003"/>
                  <a:pt x="31228" y="6975"/>
                </a:cubicBezTo>
                <a:cubicBezTo>
                  <a:pt x="31188" y="6943"/>
                  <a:pt x="31167" y="6914"/>
                  <a:pt x="31140" y="6908"/>
                </a:cubicBezTo>
                <a:close/>
                <a:moveTo>
                  <a:pt x="30830" y="6968"/>
                </a:moveTo>
                <a:cubicBezTo>
                  <a:pt x="30823" y="7007"/>
                  <a:pt x="30854" y="7038"/>
                  <a:pt x="30893" y="7032"/>
                </a:cubicBezTo>
                <a:cubicBezTo>
                  <a:pt x="30916" y="7028"/>
                  <a:pt x="30951" y="6998"/>
                  <a:pt x="30952" y="6977"/>
                </a:cubicBezTo>
                <a:cubicBezTo>
                  <a:pt x="30954" y="6952"/>
                  <a:pt x="30927" y="6924"/>
                  <a:pt x="30900" y="6876"/>
                </a:cubicBezTo>
                <a:cubicBezTo>
                  <a:pt x="30866" y="6919"/>
                  <a:pt x="30835" y="6941"/>
                  <a:pt x="30830" y="6968"/>
                </a:cubicBezTo>
                <a:close/>
                <a:moveTo>
                  <a:pt x="30629" y="6910"/>
                </a:moveTo>
                <a:cubicBezTo>
                  <a:pt x="30609" y="6911"/>
                  <a:pt x="30579" y="6946"/>
                  <a:pt x="30575" y="6970"/>
                </a:cubicBezTo>
                <a:cubicBezTo>
                  <a:pt x="30569" y="7009"/>
                  <a:pt x="30601" y="7039"/>
                  <a:pt x="30639" y="7032"/>
                </a:cubicBezTo>
                <a:cubicBezTo>
                  <a:pt x="30666" y="7027"/>
                  <a:pt x="30687" y="6996"/>
                  <a:pt x="30730" y="6961"/>
                </a:cubicBezTo>
                <a:cubicBezTo>
                  <a:pt x="30682" y="6935"/>
                  <a:pt x="30655" y="6908"/>
                  <a:pt x="30629" y="6910"/>
                </a:cubicBezTo>
                <a:close/>
                <a:moveTo>
                  <a:pt x="30392" y="6910"/>
                </a:moveTo>
                <a:cubicBezTo>
                  <a:pt x="30372" y="6909"/>
                  <a:pt x="30338" y="6940"/>
                  <a:pt x="30332" y="6963"/>
                </a:cubicBezTo>
                <a:cubicBezTo>
                  <a:pt x="30321" y="7002"/>
                  <a:pt x="30351" y="7035"/>
                  <a:pt x="30389" y="7032"/>
                </a:cubicBezTo>
                <a:cubicBezTo>
                  <a:pt x="30416" y="7030"/>
                  <a:pt x="30441" y="7001"/>
                  <a:pt x="30486" y="6971"/>
                </a:cubicBezTo>
                <a:cubicBezTo>
                  <a:pt x="30442" y="6941"/>
                  <a:pt x="30418" y="6911"/>
                  <a:pt x="30392" y="6910"/>
                </a:cubicBezTo>
                <a:close/>
                <a:moveTo>
                  <a:pt x="30151" y="6910"/>
                </a:moveTo>
                <a:cubicBezTo>
                  <a:pt x="30131" y="6908"/>
                  <a:pt x="30095" y="6937"/>
                  <a:pt x="30088" y="6960"/>
                </a:cubicBezTo>
                <a:cubicBezTo>
                  <a:pt x="30075" y="6998"/>
                  <a:pt x="30103" y="7032"/>
                  <a:pt x="30141" y="7031"/>
                </a:cubicBezTo>
                <a:cubicBezTo>
                  <a:pt x="30168" y="7031"/>
                  <a:pt x="30195" y="7004"/>
                  <a:pt x="30243" y="6977"/>
                </a:cubicBezTo>
                <a:cubicBezTo>
                  <a:pt x="30199" y="6943"/>
                  <a:pt x="30176" y="6912"/>
                  <a:pt x="30151" y="6910"/>
                </a:cubicBezTo>
                <a:close/>
                <a:moveTo>
                  <a:pt x="29966" y="6970"/>
                </a:moveTo>
                <a:cubicBezTo>
                  <a:pt x="29968" y="6951"/>
                  <a:pt x="29937" y="6916"/>
                  <a:pt x="29914" y="6909"/>
                </a:cubicBezTo>
                <a:cubicBezTo>
                  <a:pt x="29876" y="6896"/>
                  <a:pt x="29842" y="6924"/>
                  <a:pt x="29844" y="6963"/>
                </a:cubicBezTo>
                <a:cubicBezTo>
                  <a:pt x="29845" y="6990"/>
                  <a:pt x="29873" y="7016"/>
                  <a:pt x="29900" y="7062"/>
                </a:cubicBezTo>
                <a:cubicBezTo>
                  <a:pt x="29933" y="7020"/>
                  <a:pt x="29964" y="6996"/>
                  <a:pt x="29966" y="6970"/>
                </a:cubicBezTo>
                <a:close/>
                <a:moveTo>
                  <a:pt x="29668" y="7032"/>
                </a:moveTo>
                <a:cubicBezTo>
                  <a:pt x="29705" y="7033"/>
                  <a:pt x="29735" y="7000"/>
                  <a:pt x="29722" y="6961"/>
                </a:cubicBezTo>
                <a:cubicBezTo>
                  <a:pt x="29715" y="6938"/>
                  <a:pt x="29680" y="6908"/>
                  <a:pt x="29661" y="6910"/>
                </a:cubicBezTo>
                <a:cubicBezTo>
                  <a:pt x="29635" y="6912"/>
                  <a:pt x="29611" y="6942"/>
                  <a:pt x="29568" y="6975"/>
                </a:cubicBezTo>
                <a:cubicBezTo>
                  <a:pt x="29615" y="7003"/>
                  <a:pt x="29641" y="7031"/>
                  <a:pt x="29668" y="7032"/>
                </a:cubicBezTo>
                <a:close/>
                <a:moveTo>
                  <a:pt x="29407" y="6910"/>
                </a:moveTo>
                <a:cubicBezTo>
                  <a:pt x="29386" y="6908"/>
                  <a:pt x="29351" y="6938"/>
                  <a:pt x="29344" y="6961"/>
                </a:cubicBezTo>
                <a:cubicBezTo>
                  <a:pt x="29332" y="6998"/>
                  <a:pt x="29359" y="7033"/>
                  <a:pt x="29398" y="7031"/>
                </a:cubicBezTo>
                <a:cubicBezTo>
                  <a:pt x="29425" y="7031"/>
                  <a:pt x="29451" y="7004"/>
                  <a:pt x="29500" y="6976"/>
                </a:cubicBezTo>
                <a:cubicBezTo>
                  <a:pt x="29456" y="6943"/>
                  <a:pt x="29432" y="6912"/>
                  <a:pt x="29407" y="6910"/>
                </a:cubicBezTo>
                <a:close/>
                <a:moveTo>
                  <a:pt x="29102" y="6968"/>
                </a:moveTo>
                <a:cubicBezTo>
                  <a:pt x="29100" y="6989"/>
                  <a:pt x="29130" y="7023"/>
                  <a:pt x="29153" y="7031"/>
                </a:cubicBezTo>
                <a:cubicBezTo>
                  <a:pt x="29190" y="7043"/>
                  <a:pt x="29224" y="7016"/>
                  <a:pt x="29223" y="6977"/>
                </a:cubicBezTo>
                <a:cubicBezTo>
                  <a:pt x="29222" y="6950"/>
                  <a:pt x="29196" y="6924"/>
                  <a:pt x="29169" y="6876"/>
                </a:cubicBezTo>
                <a:cubicBezTo>
                  <a:pt x="29135" y="6920"/>
                  <a:pt x="29104" y="6943"/>
                  <a:pt x="29102" y="6968"/>
                </a:cubicBezTo>
                <a:close/>
                <a:moveTo>
                  <a:pt x="28916" y="6910"/>
                </a:moveTo>
                <a:cubicBezTo>
                  <a:pt x="28895" y="6910"/>
                  <a:pt x="28861" y="6941"/>
                  <a:pt x="28856" y="6964"/>
                </a:cubicBezTo>
                <a:cubicBezTo>
                  <a:pt x="28847" y="7001"/>
                  <a:pt x="28874" y="7035"/>
                  <a:pt x="28913" y="7031"/>
                </a:cubicBezTo>
                <a:cubicBezTo>
                  <a:pt x="28940" y="7029"/>
                  <a:pt x="28965" y="7001"/>
                  <a:pt x="29011" y="6971"/>
                </a:cubicBezTo>
                <a:cubicBezTo>
                  <a:pt x="28966" y="6940"/>
                  <a:pt x="28941" y="6911"/>
                  <a:pt x="28916" y="6910"/>
                </a:cubicBezTo>
                <a:close/>
                <a:moveTo>
                  <a:pt x="28735" y="6966"/>
                </a:moveTo>
                <a:cubicBezTo>
                  <a:pt x="28739" y="6928"/>
                  <a:pt x="28706" y="6898"/>
                  <a:pt x="28668" y="6909"/>
                </a:cubicBezTo>
                <a:cubicBezTo>
                  <a:pt x="28645" y="6915"/>
                  <a:pt x="28613" y="6948"/>
                  <a:pt x="28614" y="6968"/>
                </a:cubicBezTo>
                <a:cubicBezTo>
                  <a:pt x="28615" y="6993"/>
                  <a:pt x="28645" y="7018"/>
                  <a:pt x="28675" y="7062"/>
                </a:cubicBezTo>
                <a:cubicBezTo>
                  <a:pt x="28705" y="7017"/>
                  <a:pt x="28733" y="6992"/>
                  <a:pt x="28735" y="6966"/>
                </a:cubicBezTo>
                <a:close/>
                <a:moveTo>
                  <a:pt x="28357" y="6974"/>
                </a:moveTo>
                <a:cubicBezTo>
                  <a:pt x="28353" y="7014"/>
                  <a:pt x="28387" y="7040"/>
                  <a:pt x="28424" y="7031"/>
                </a:cubicBezTo>
                <a:cubicBezTo>
                  <a:pt x="28447" y="7025"/>
                  <a:pt x="28479" y="6992"/>
                  <a:pt x="28478" y="6972"/>
                </a:cubicBezTo>
                <a:cubicBezTo>
                  <a:pt x="28478" y="6946"/>
                  <a:pt x="28448" y="6922"/>
                  <a:pt x="28416" y="6876"/>
                </a:cubicBezTo>
                <a:cubicBezTo>
                  <a:pt x="28387" y="6922"/>
                  <a:pt x="28360" y="6947"/>
                  <a:pt x="28357" y="6974"/>
                </a:cubicBezTo>
                <a:close/>
                <a:moveTo>
                  <a:pt x="28114" y="6969"/>
                </a:moveTo>
                <a:cubicBezTo>
                  <a:pt x="28112" y="6989"/>
                  <a:pt x="28143" y="7024"/>
                  <a:pt x="28165" y="7031"/>
                </a:cubicBezTo>
                <a:cubicBezTo>
                  <a:pt x="28202" y="7042"/>
                  <a:pt x="28237" y="7016"/>
                  <a:pt x="28235" y="6977"/>
                </a:cubicBezTo>
                <a:cubicBezTo>
                  <a:pt x="28233" y="6950"/>
                  <a:pt x="28207" y="6924"/>
                  <a:pt x="28180" y="6877"/>
                </a:cubicBezTo>
                <a:cubicBezTo>
                  <a:pt x="28147" y="6920"/>
                  <a:pt x="28116" y="6943"/>
                  <a:pt x="28114" y="6969"/>
                </a:cubicBezTo>
                <a:close/>
                <a:moveTo>
                  <a:pt x="27928" y="6910"/>
                </a:moveTo>
                <a:cubicBezTo>
                  <a:pt x="27909" y="6909"/>
                  <a:pt x="27875" y="6941"/>
                  <a:pt x="27869" y="6963"/>
                </a:cubicBezTo>
                <a:cubicBezTo>
                  <a:pt x="27858" y="7002"/>
                  <a:pt x="27888" y="7034"/>
                  <a:pt x="27926" y="7031"/>
                </a:cubicBezTo>
                <a:cubicBezTo>
                  <a:pt x="27953" y="7029"/>
                  <a:pt x="27977" y="7001"/>
                  <a:pt x="28023" y="6971"/>
                </a:cubicBezTo>
                <a:cubicBezTo>
                  <a:pt x="27979" y="6941"/>
                  <a:pt x="27954" y="6911"/>
                  <a:pt x="27928" y="6910"/>
                </a:cubicBezTo>
                <a:close/>
                <a:moveTo>
                  <a:pt x="32794" y="4747"/>
                </a:moveTo>
                <a:cubicBezTo>
                  <a:pt x="32784" y="4786"/>
                  <a:pt x="32812" y="4812"/>
                  <a:pt x="32852" y="4815"/>
                </a:cubicBezTo>
                <a:cubicBezTo>
                  <a:pt x="32893" y="4818"/>
                  <a:pt x="32923" y="4792"/>
                  <a:pt x="32920" y="4755"/>
                </a:cubicBezTo>
                <a:cubicBezTo>
                  <a:pt x="32918" y="4727"/>
                  <a:pt x="32890" y="4702"/>
                  <a:pt x="32862" y="4657"/>
                </a:cubicBezTo>
                <a:cubicBezTo>
                  <a:pt x="32829" y="4698"/>
                  <a:pt x="32801" y="4720"/>
                  <a:pt x="32794" y="4747"/>
                </a:cubicBezTo>
                <a:close/>
                <a:moveTo>
                  <a:pt x="33114" y="4687"/>
                </a:moveTo>
                <a:cubicBezTo>
                  <a:pt x="33077" y="4679"/>
                  <a:pt x="33049" y="4707"/>
                  <a:pt x="33048" y="4748"/>
                </a:cubicBezTo>
                <a:cubicBezTo>
                  <a:pt x="33046" y="4788"/>
                  <a:pt x="33070" y="4818"/>
                  <a:pt x="33109" y="4813"/>
                </a:cubicBezTo>
                <a:cubicBezTo>
                  <a:pt x="33137" y="4809"/>
                  <a:pt x="33161" y="4782"/>
                  <a:pt x="33205" y="4754"/>
                </a:cubicBezTo>
                <a:cubicBezTo>
                  <a:pt x="33163" y="4722"/>
                  <a:pt x="33141" y="4692"/>
                  <a:pt x="33114" y="4687"/>
                </a:cubicBezTo>
                <a:close/>
                <a:moveTo>
                  <a:pt x="33357" y="4687"/>
                </a:moveTo>
                <a:cubicBezTo>
                  <a:pt x="33319" y="4680"/>
                  <a:pt x="33292" y="4709"/>
                  <a:pt x="33290" y="4748"/>
                </a:cubicBezTo>
                <a:cubicBezTo>
                  <a:pt x="33289" y="4788"/>
                  <a:pt x="33314" y="4819"/>
                  <a:pt x="33353" y="4813"/>
                </a:cubicBezTo>
                <a:cubicBezTo>
                  <a:pt x="33381" y="4809"/>
                  <a:pt x="33405" y="4783"/>
                  <a:pt x="33449" y="4754"/>
                </a:cubicBezTo>
                <a:cubicBezTo>
                  <a:pt x="33406" y="4721"/>
                  <a:pt x="33384" y="4692"/>
                  <a:pt x="33357" y="4687"/>
                </a:cubicBezTo>
                <a:close/>
                <a:moveTo>
                  <a:pt x="33537" y="4754"/>
                </a:moveTo>
                <a:cubicBezTo>
                  <a:pt x="33532" y="4793"/>
                  <a:pt x="33562" y="4817"/>
                  <a:pt x="33603" y="4815"/>
                </a:cubicBezTo>
                <a:cubicBezTo>
                  <a:pt x="33644" y="4813"/>
                  <a:pt x="33671" y="4785"/>
                  <a:pt x="33664" y="4748"/>
                </a:cubicBezTo>
                <a:cubicBezTo>
                  <a:pt x="33658" y="4721"/>
                  <a:pt x="33628" y="4699"/>
                  <a:pt x="33595" y="4658"/>
                </a:cubicBezTo>
                <a:cubicBezTo>
                  <a:pt x="33568" y="4702"/>
                  <a:pt x="33541" y="4726"/>
                  <a:pt x="33537" y="4754"/>
                </a:cubicBezTo>
                <a:close/>
                <a:moveTo>
                  <a:pt x="33780" y="4752"/>
                </a:moveTo>
                <a:cubicBezTo>
                  <a:pt x="33775" y="4789"/>
                  <a:pt x="33803" y="4815"/>
                  <a:pt x="33844" y="4815"/>
                </a:cubicBezTo>
                <a:cubicBezTo>
                  <a:pt x="33885" y="4814"/>
                  <a:pt x="33914" y="4789"/>
                  <a:pt x="33906" y="4750"/>
                </a:cubicBezTo>
                <a:cubicBezTo>
                  <a:pt x="33901" y="4723"/>
                  <a:pt x="33873" y="4700"/>
                  <a:pt x="33843" y="4657"/>
                </a:cubicBezTo>
                <a:cubicBezTo>
                  <a:pt x="33813" y="4701"/>
                  <a:pt x="33784" y="4724"/>
                  <a:pt x="33780" y="4752"/>
                </a:cubicBezTo>
                <a:close/>
                <a:moveTo>
                  <a:pt x="34091" y="4687"/>
                </a:moveTo>
                <a:cubicBezTo>
                  <a:pt x="34054" y="4679"/>
                  <a:pt x="34026" y="4706"/>
                  <a:pt x="34024" y="4747"/>
                </a:cubicBezTo>
                <a:cubicBezTo>
                  <a:pt x="34021" y="4787"/>
                  <a:pt x="34045" y="4818"/>
                  <a:pt x="34084" y="4813"/>
                </a:cubicBezTo>
                <a:cubicBezTo>
                  <a:pt x="34112" y="4810"/>
                  <a:pt x="34137" y="4783"/>
                  <a:pt x="34181" y="4756"/>
                </a:cubicBezTo>
                <a:cubicBezTo>
                  <a:pt x="34140" y="4723"/>
                  <a:pt x="34118" y="4693"/>
                  <a:pt x="34091" y="4687"/>
                </a:cubicBezTo>
                <a:close/>
                <a:moveTo>
                  <a:pt x="34342" y="4687"/>
                </a:moveTo>
                <a:cubicBezTo>
                  <a:pt x="34304" y="4681"/>
                  <a:pt x="34278" y="4710"/>
                  <a:pt x="34279" y="4751"/>
                </a:cubicBezTo>
                <a:cubicBezTo>
                  <a:pt x="34280" y="4792"/>
                  <a:pt x="34306" y="4820"/>
                  <a:pt x="34344" y="4813"/>
                </a:cubicBezTo>
                <a:cubicBezTo>
                  <a:pt x="34372" y="4808"/>
                  <a:pt x="34394" y="4780"/>
                  <a:pt x="34437" y="4749"/>
                </a:cubicBezTo>
                <a:cubicBezTo>
                  <a:pt x="34393" y="4719"/>
                  <a:pt x="34369" y="4691"/>
                  <a:pt x="34342" y="4687"/>
                </a:cubicBezTo>
                <a:close/>
                <a:moveTo>
                  <a:pt x="31443" y="7210"/>
                </a:moveTo>
                <a:cubicBezTo>
                  <a:pt x="31447" y="7171"/>
                  <a:pt x="31416" y="7147"/>
                  <a:pt x="31378" y="7149"/>
                </a:cubicBezTo>
                <a:cubicBezTo>
                  <a:pt x="31338" y="7151"/>
                  <a:pt x="31310" y="7179"/>
                  <a:pt x="31318" y="7216"/>
                </a:cubicBezTo>
                <a:cubicBezTo>
                  <a:pt x="31323" y="7243"/>
                  <a:pt x="31353" y="7264"/>
                  <a:pt x="31386" y="7306"/>
                </a:cubicBezTo>
                <a:cubicBezTo>
                  <a:pt x="31413" y="7261"/>
                  <a:pt x="31439" y="7237"/>
                  <a:pt x="31443" y="7210"/>
                </a:cubicBezTo>
                <a:close/>
                <a:moveTo>
                  <a:pt x="31138" y="7153"/>
                </a:moveTo>
                <a:cubicBezTo>
                  <a:pt x="31118" y="7150"/>
                  <a:pt x="31083" y="7181"/>
                  <a:pt x="31076" y="7204"/>
                </a:cubicBezTo>
                <a:cubicBezTo>
                  <a:pt x="31063" y="7243"/>
                  <a:pt x="31090" y="7277"/>
                  <a:pt x="31130" y="7275"/>
                </a:cubicBezTo>
                <a:cubicBezTo>
                  <a:pt x="31157" y="7274"/>
                  <a:pt x="31183" y="7246"/>
                  <a:pt x="31230" y="7219"/>
                </a:cubicBezTo>
                <a:cubicBezTo>
                  <a:pt x="31187" y="7186"/>
                  <a:pt x="31164" y="7155"/>
                  <a:pt x="31138" y="7153"/>
                </a:cubicBezTo>
                <a:close/>
                <a:moveTo>
                  <a:pt x="30953" y="7209"/>
                </a:moveTo>
                <a:cubicBezTo>
                  <a:pt x="30952" y="7189"/>
                  <a:pt x="30920" y="7156"/>
                  <a:pt x="30897" y="7151"/>
                </a:cubicBezTo>
                <a:cubicBezTo>
                  <a:pt x="30859" y="7143"/>
                  <a:pt x="30826" y="7172"/>
                  <a:pt x="30831" y="7211"/>
                </a:cubicBezTo>
                <a:cubicBezTo>
                  <a:pt x="30834" y="7238"/>
                  <a:pt x="30863" y="7262"/>
                  <a:pt x="30895" y="7308"/>
                </a:cubicBezTo>
                <a:cubicBezTo>
                  <a:pt x="30924" y="7261"/>
                  <a:pt x="30953" y="7235"/>
                  <a:pt x="30953" y="7209"/>
                </a:cubicBezTo>
                <a:close/>
                <a:moveTo>
                  <a:pt x="30575" y="7219"/>
                </a:moveTo>
                <a:cubicBezTo>
                  <a:pt x="30573" y="7257"/>
                  <a:pt x="30606" y="7287"/>
                  <a:pt x="30645" y="7275"/>
                </a:cubicBezTo>
                <a:cubicBezTo>
                  <a:pt x="30668" y="7268"/>
                  <a:pt x="30698" y="7234"/>
                  <a:pt x="30697" y="7214"/>
                </a:cubicBezTo>
                <a:cubicBezTo>
                  <a:pt x="30695" y="7188"/>
                  <a:pt x="30665" y="7164"/>
                  <a:pt x="30634" y="7120"/>
                </a:cubicBezTo>
                <a:cubicBezTo>
                  <a:pt x="30605" y="7166"/>
                  <a:pt x="30576" y="7192"/>
                  <a:pt x="30575" y="7219"/>
                </a:cubicBezTo>
                <a:close/>
                <a:moveTo>
                  <a:pt x="30385" y="7152"/>
                </a:moveTo>
                <a:cubicBezTo>
                  <a:pt x="30347" y="7151"/>
                  <a:pt x="30319" y="7185"/>
                  <a:pt x="30333" y="7224"/>
                </a:cubicBezTo>
                <a:cubicBezTo>
                  <a:pt x="30341" y="7246"/>
                  <a:pt x="30376" y="7276"/>
                  <a:pt x="30396" y="7273"/>
                </a:cubicBezTo>
                <a:cubicBezTo>
                  <a:pt x="30421" y="7270"/>
                  <a:pt x="30444" y="7239"/>
                  <a:pt x="30486" y="7206"/>
                </a:cubicBezTo>
                <a:cubicBezTo>
                  <a:pt x="30439" y="7179"/>
                  <a:pt x="30412" y="7152"/>
                  <a:pt x="30385" y="7152"/>
                </a:cubicBezTo>
                <a:close/>
                <a:moveTo>
                  <a:pt x="30150" y="7151"/>
                </a:moveTo>
                <a:cubicBezTo>
                  <a:pt x="30111" y="7145"/>
                  <a:pt x="30080" y="7176"/>
                  <a:pt x="30087" y="7215"/>
                </a:cubicBezTo>
                <a:cubicBezTo>
                  <a:pt x="30091" y="7238"/>
                  <a:pt x="30122" y="7272"/>
                  <a:pt x="30143" y="7273"/>
                </a:cubicBezTo>
                <a:cubicBezTo>
                  <a:pt x="30168" y="7275"/>
                  <a:pt x="30195" y="7247"/>
                  <a:pt x="30243" y="7220"/>
                </a:cubicBezTo>
                <a:cubicBezTo>
                  <a:pt x="30199" y="7186"/>
                  <a:pt x="30176" y="7156"/>
                  <a:pt x="30150" y="7151"/>
                </a:cubicBezTo>
                <a:close/>
                <a:moveTo>
                  <a:pt x="29906" y="7153"/>
                </a:moveTo>
                <a:cubicBezTo>
                  <a:pt x="29886" y="7151"/>
                  <a:pt x="29852" y="7182"/>
                  <a:pt x="29844" y="7205"/>
                </a:cubicBezTo>
                <a:cubicBezTo>
                  <a:pt x="29832" y="7243"/>
                  <a:pt x="29859" y="7277"/>
                  <a:pt x="29899" y="7275"/>
                </a:cubicBezTo>
                <a:cubicBezTo>
                  <a:pt x="29926" y="7273"/>
                  <a:pt x="29952" y="7246"/>
                  <a:pt x="29998" y="7219"/>
                </a:cubicBezTo>
                <a:cubicBezTo>
                  <a:pt x="29955" y="7186"/>
                  <a:pt x="29932" y="7155"/>
                  <a:pt x="29906" y="7153"/>
                </a:cubicBezTo>
                <a:close/>
                <a:moveTo>
                  <a:pt x="29599" y="7219"/>
                </a:moveTo>
                <a:cubicBezTo>
                  <a:pt x="29597" y="7257"/>
                  <a:pt x="29630" y="7287"/>
                  <a:pt x="29669" y="7275"/>
                </a:cubicBezTo>
                <a:cubicBezTo>
                  <a:pt x="29692" y="7268"/>
                  <a:pt x="29723" y="7234"/>
                  <a:pt x="29721" y="7214"/>
                </a:cubicBezTo>
                <a:cubicBezTo>
                  <a:pt x="29719" y="7188"/>
                  <a:pt x="29689" y="7164"/>
                  <a:pt x="29658" y="7120"/>
                </a:cubicBezTo>
                <a:cubicBezTo>
                  <a:pt x="29629" y="7166"/>
                  <a:pt x="29600" y="7192"/>
                  <a:pt x="29599" y="7219"/>
                </a:cubicBezTo>
                <a:close/>
                <a:moveTo>
                  <a:pt x="29405" y="7153"/>
                </a:moveTo>
                <a:cubicBezTo>
                  <a:pt x="29385" y="7152"/>
                  <a:pt x="29351" y="7183"/>
                  <a:pt x="29344" y="7206"/>
                </a:cubicBezTo>
                <a:cubicBezTo>
                  <a:pt x="29334" y="7244"/>
                  <a:pt x="29360" y="7278"/>
                  <a:pt x="29400" y="7275"/>
                </a:cubicBezTo>
                <a:cubicBezTo>
                  <a:pt x="29427" y="7272"/>
                  <a:pt x="29452" y="7246"/>
                  <a:pt x="29500" y="7217"/>
                </a:cubicBezTo>
                <a:cubicBezTo>
                  <a:pt x="29454" y="7185"/>
                  <a:pt x="29430" y="7154"/>
                  <a:pt x="29405" y="7153"/>
                </a:cubicBezTo>
                <a:close/>
                <a:moveTo>
                  <a:pt x="29222" y="7212"/>
                </a:moveTo>
                <a:cubicBezTo>
                  <a:pt x="29223" y="7192"/>
                  <a:pt x="29191" y="7158"/>
                  <a:pt x="29168" y="7152"/>
                </a:cubicBezTo>
                <a:cubicBezTo>
                  <a:pt x="29131" y="7142"/>
                  <a:pt x="29097" y="7169"/>
                  <a:pt x="29101" y="7209"/>
                </a:cubicBezTo>
                <a:cubicBezTo>
                  <a:pt x="29103" y="7236"/>
                  <a:pt x="29130" y="7260"/>
                  <a:pt x="29159" y="7307"/>
                </a:cubicBezTo>
                <a:cubicBezTo>
                  <a:pt x="29191" y="7262"/>
                  <a:pt x="29221" y="7238"/>
                  <a:pt x="29222" y="7212"/>
                </a:cubicBezTo>
                <a:close/>
                <a:moveTo>
                  <a:pt x="28857" y="7213"/>
                </a:moveTo>
                <a:cubicBezTo>
                  <a:pt x="28855" y="7232"/>
                  <a:pt x="28886" y="7267"/>
                  <a:pt x="28909" y="7274"/>
                </a:cubicBezTo>
                <a:cubicBezTo>
                  <a:pt x="28947" y="7286"/>
                  <a:pt x="28981" y="7259"/>
                  <a:pt x="28979" y="7220"/>
                </a:cubicBezTo>
                <a:cubicBezTo>
                  <a:pt x="28977" y="7193"/>
                  <a:pt x="28950" y="7168"/>
                  <a:pt x="28923" y="7122"/>
                </a:cubicBezTo>
                <a:cubicBezTo>
                  <a:pt x="28891" y="7164"/>
                  <a:pt x="28860" y="7187"/>
                  <a:pt x="28857" y="7213"/>
                </a:cubicBezTo>
                <a:close/>
                <a:moveTo>
                  <a:pt x="28674" y="7153"/>
                </a:moveTo>
                <a:cubicBezTo>
                  <a:pt x="28655" y="7151"/>
                  <a:pt x="28620" y="7182"/>
                  <a:pt x="28613" y="7205"/>
                </a:cubicBezTo>
                <a:cubicBezTo>
                  <a:pt x="28601" y="7243"/>
                  <a:pt x="28628" y="7277"/>
                  <a:pt x="28667" y="7275"/>
                </a:cubicBezTo>
                <a:cubicBezTo>
                  <a:pt x="28694" y="7273"/>
                  <a:pt x="28720" y="7246"/>
                  <a:pt x="28766" y="7219"/>
                </a:cubicBezTo>
                <a:cubicBezTo>
                  <a:pt x="28723" y="7187"/>
                  <a:pt x="28700" y="7156"/>
                  <a:pt x="28674" y="7153"/>
                </a:cubicBezTo>
                <a:close/>
                <a:moveTo>
                  <a:pt x="28478" y="7214"/>
                </a:moveTo>
                <a:cubicBezTo>
                  <a:pt x="28480" y="7194"/>
                  <a:pt x="28449" y="7159"/>
                  <a:pt x="28426" y="7153"/>
                </a:cubicBezTo>
                <a:cubicBezTo>
                  <a:pt x="28389" y="7142"/>
                  <a:pt x="28355" y="7167"/>
                  <a:pt x="28357" y="7207"/>
                </a:cubicBezTo>
                <a:cubicBezTo>
                  <a:pt x="28359" y="7234"/>
                  <a:pt x="28385" y="7260"/>
                  <a:pt x="28413" y="7307"/>
                </a:cubicBezTo>
                <a:cubicBezTo>
                  <a:pt x="28446" y="7263"/>
                  <a:pt x="28477" y="7239"/>
                  <a:pt x="28478" y="7214"/>
                </a:cubicBezTo>
                <a:close/>
                <a:moveTo>
                  <a:pt x="28168" y="7154"/>
                </a:moveTo>
                <a:cubicBezTo>
                  <a:pt x="28148" y="7154"/>
                  <a:pt x="28117" y="7188"/>
                  <a:pt x="28113" y="7211"/>
                </a:cubicBezTo>
                <a:cubicBezTo>
                  <a:pt x="28106" y="7249"/>
                  <a:pt x="28134" y="7281"/>
                  <a:pt x="28174" y="7275"/>
                </a:cubicBezTo>
                <a:cubicBezTo>
                  <a:pt x="28201" y="7270"/>
                  <a:pt x="28223" y="7241"/>
                  <a:pt x="28268" y="7209"/>
                </a:cubicBezTo>
                <a:cubicBezTo>
                  <a:pt x="28220" y="7181"/>
                  <a:pt x="28194" y="7153"/>
                  <a:pt x="28168" y="7154"/>
                </a:cubicBezTo>
                <a:close/>
                <a:moveTo>
                  <a:pt x="27869" y="7221"/>
                </a:moveTo>
                <a:cubicBezTo>
                  <a:pt x="27867" y="7260"/>
                  <a:pt x="27902" y="7286"/>
                  <a:pt x="27940" y="7274"/>
                </a:cubicBezTo>
                <a:cubicBezTo>
                  <a:pt x="27962" y="7267"/>
                  <a:pt x="27993" y="7232"/>
                  <a:pt x="27990" y="7212"/>
                </a:cubicBezTo>
                <a:cubicBezTo>
                  <a:pt x="27988" y="7186"/>
                  <a:pt x="27957" y="7164"/>
                  <a:pt x="27924" y="7122"/>
                </a:cubicBezTo>
                <a:cubicBezTo>
                  <a:pt x="27897" y="7168"/>
                  <a:pt x="27870" y="7194"/>
                  <a:pt x="27869" y="7221"/>
                </a:cubicBezTo>
                <a:close/>
                <a:moveTo>
                  <a:pt x="27681" y="7154"/>
                </a:moveTo>
                <a:cubicBezTo>
                  <a:pt x="27661" y="7154"/>
                  <a:pt x="27630" y="7187"/>
                  <a:pt x="27625" y="7210"/>
                </a:cubicBezTo>
                <a:cubicBezTo>
                  <a:pt x="27617" y="7248"/>
                  <a:pt x="27645" y="7281"/>
                  <a:pt x="27685" y="7274"/>
                </a:cubicBezTo>
                <a:cubicBezTo>
                  <a:pt x="27711" y="7270"/>
                  <a:pt x="27734" y="7242"/>
                  <a:pt x="27780" y="7211"/>
                </a:cubicBezTo>
                <a:cubicBezTo>
                  <a:pt x="27733" y="7182"/>
                  <a:pt x="27707" y="7153"/>
                  <a:pt x="27681" y="7154"/>
                </a:cubicBezTo>
                <a:close/>
                <a:moveTo>
                  <a:pt x="27383" y="7215"/>
                </a:moveTo>
                <a:cubicBezTo>
                  <a:pt x="27382" y="7235"/>
                  <a:pt x="27413" y="7268"/>
                  <a:pt x="27436" y="7274"/>
                </a:cubicBezTo>
                <a:cubicBezTo>
                  <a:pt x="27474" y="7285"/>
                  <a:pt x="27506" y="7256"/>
                  <a:pt x="27503" y="7218"/>
                </a:cubicBezTo>
                <a:cubicBezTo>
                  <a:pt x="27502" y="7192"/>
                  <a:pt x="27473" y="7167"/>
                  <a:pt x="27444" y="7122"/>
                </a:cubicBezTo>
                <a:cubicBezTo>
                  <a:pt x="27414" y="7165"/>
                  <a:pt x="27384" y="7189"/>
                  <a:pt x="27383" y="7215"/>
                </a:cubicBezTo>
                <a:close/>
                <a:moveTo>
                  <a:pt x="4216" y="4998"/>
                </a:moveTo>
                <a:cubicBezTo>
                  <a:pt x="4216" y="5018"/>
                  <a:pt x="4248" y="5052"/>
                  <a:pt x="4271" y="5057"/>
                </a:cubicBezTo>
                <a:cubicBezTo>
                  <a:pt x="4308" y="5065"/>
                  <a:pt x="4342" y="5037"/>
                  <a:pt x="4337" y="4998"/>
                </a:cubicBezTo>
                <a:cubicBezTo>
                  <a:pt x="4334" y="4971"/>
                  <a:pt x="4306" y="4947"/>
                  <a:pt x="4274" y="4900"/>
                </a:cubicBezTo>
                <a:cubicBezTo>
                  <a:pt x="4244" y="4947"/>
                  <a:pt x="4216" y="4972"/>
                  <a:pt x="4216" y="4998"/>
                </a:cubicBezTo>
                <a:close/>
                <a:moveTo>
                  <a:pt x="4521" y="4933"/>
                </a:moveTo>
                <a:cubicBezTo>
                  <a:pt x="4482" y="4925"/>
                  <a:pt x="4456" y="4954"/>
                  <a:pt x="4455" y="4993"/>
                </a:cubicBezTo>
                <a:cubicBezTo>
                  <a:pt x="4453" y="5032"/>
                  <a:pt x="4479" y="5062"/>
                  <a:pt x="4517" y="5057"/>
                </a:cubicBezTo>
                <a:cubicBezTo>
                  <a:pt x="4544" y="5054"/>
                  <a:pt x="4567" y="5027"/>
                  <a:pt x="4611" y="4997"/>
                </a:cubicBezTo>
                <a:cubicBezTo>
                  <a:pt x="4569" y="4966"/>
                  <a:pt x="4547" y="4938"/>
                  <a:pt x="4521" y="4933"/>
                </a:cubicBezTo>
                <a:close/>
                <a:moveTo>
                  <a:pt x="4762" y="4933"/>
                </a:moveTo>
                <a:cubicBezTo>
                  <a:pt x="4723" y="4927"/>
                  <a:pt x="4699" y="4956"/>
                  <a:pt x="4700" y="4996"/>
                </a:cubicBezTo>
                <a:cubicBezTo>
                  <a:pt x="4700" y="5036"/>
                  <a:pt x="4727" y="5064"/>
                  <a:pt x="4764" y="5057"/>
                </a:cubicBezTo>
                <a:cubicBezTo>
                  <a:pt x="4791" y="5053"/>
                  <a:pt x="4813" y="5023"/>
                  <a:pt x="4855" y="4992"/>
                </a:cubicBezTo>
                <a:cubicBezTo>
                  <a:pt x="4812" y="4964"/>
                  <a:pt x="4789" y="4937"/>
                  <a:pt x="4762" y="4933"/>
                </a:cubicBezTo>
                <a:close/>
                <a:moveTo>
                  <a:pt x="32306" y="5002"/>
                </a:moveTo>
                <a:cubicBezTo>
                  <a:pt x="32296" y="5041"/>
                  <a:pt x="32324" y="5068"/>
                  <a:pt x="32364" y="5070"/>
                </a:cubicBezTo>
                <a:cubicBezTo>
                  <a:pt x="32405" y="5073"/>
                  <a:pt x="32435" y="5048"/>
                  <a:pt x="32432" y="5010"/>
                </a:cubicBezTo>
                <a:cubicBezTo>
                  <a:pt x="32430" y="4983"/>
                  <a:pt x="32402" y="4958"/>
                  <a:pt x="32374" y="4913"/>
                </a:cubicBezTo>
                <a:cubicBezTo>
                  <a:pt x="32342" y="4954"/>
                  <a:pt x="32313" y="4975"/>
                  <a:pt x="32306" y="5002"/>
                </a:cubicBezTo>
                <a:close/>
                <a:moveTo>
                  <a:pt x="32549" y="5008"/>
                </a:moveTo>
                <a:cubicBezTo>
                  <a:pt x="32544" y="5045"/>
                  <a:pt x="32572" y="5071"/>
                  <a:pt x="32613" y="5070"/>
                </a:cubicBezTo>
                <a:cubicBezTo>
                  <a:pt x="32654" y="5069"/>
                  <a:pt x="32682" y="5044"/>
                  <a:pt x="32675" y="5005"/>
                </a:cubicBezTo>
                <a:cubicBezTo>
                  <a:pt x="32669" y="4978"/>
                  <a:pt x="32641" y="4955"/>
                  <a:pt x="32611" y="4913"/>
                </a:cubicBezTo>
                <a:cubicBezTo>
                  <a:pt x="32581" y="4956"/>
                  <a:pt x="32552" y="4980"/>
                  <a:pt x="32549" y="5008"/>
                </a:cubicBezTo>
                <a:close/>
                <a:moveTo>
                  <a:pt x="32794" y="5010"/>
                </a:moveTo>
                <a:cubicBezTo>
                  <a:pt x="32790" y="5049"/>
                  <a:pt x="32820" y="5073"/>
                  <a:pt x="32861" y="5070"/>
                </a:cubicBezTo>
                <a:cubicBezTo>
                  <a:pt x="32901" y="5068"/>
                  <a:pt x="32928" y="5040"/>
                  <a:pt x="32920" y="5002"/>
                </a:cubicBezTo>
                <a:cubicBezTo>
                  <a:pt x="32914" y="4975"/>
                  <a:pt x="32883" y="4954"/>
                  <a:pt x="32851" y="4913"/>
                </a:cubicBezTo>
                <a:cubicBezTo>
                  <a:pt x="32823" y="4958"/>
                  <a:pt x="32797" y="4983"/>
                  <a:pt x="32794" y="5010"/>
                </a:cubicBezTo>
                <a:close/>
                <a:moveTo>
                  <a:pt x="33049" y="5008"/>
                </a:moveTo>
                <a:cubicBezTo>
                  <a:pt x="33044" y="5048"/>
                  <a:pt x="33073" y="5071"/>
                  <a:pt x="33114" y="5070"/>
                </a:cubicBezTo>
                <a:cubicBezTo>
                  <a:pt x="33155" y="5069"/>
                  <a:pt x="33183" y="5042"/>
                  <a:pt x="33176" y="5004"/>
                </a:cubicBezTo>
                <a:cubicBezTo>
                  <a:pt x="33170" y="4977"/>
                  <a:pt x="33141" y="4955"/>
                  <a:pt x="33109" y="4913"/>
                </a:cubicBezTo>
                <a:cubicBezTo>
                  <a:pt x="33081" y="4956"/>
                  <a:pt x="33054" y="4981"/>
                  <a:pt x="33049" y="5008"/>
                </a:cubicBezTo>
                <a:close/>
                <a:moveTo>
                  <a:pt x="33352" y="5068"/>
                </a:moveTo>
                <a:cubicBezTo>
                  <a:pt x="33391" y="5078"/>
                  <a:pt x="33417" y="5050"/>
                  <a:pt x="33420" y="5010"/>
                </a:cubicBezTo>
                <a:cubicBezTo>
                  <a:pt x="33423" y="4969"/>
                  <a:pt x="33398" y="4939"/>
                  <a:pt x="33360" y="4942"/>
                </a:cubicBezTo>
                <a:cubicBezTo>
                  <a:pt x="33333" y="4944"/>
                  <a:pt x="33308" y="4972"/>
                  <a:pt x="33263" y="5001"/>
                </a:cubicBezTo>
                <a:cubicBezTo>
                  <a:pt x="33303" y="5033"/>
                  <a:pt x="33325" y="5062"/>
                  <a:pt x="33352" y="5068"/>
                </a:cubicBezTo>
                <a:close/>
                <a:moveTo>
                  <a:pt x="33538" y="5002"/>
                </a:moveTo>
                <a:cubicBezTo>
                  <a:pt x="33528" y="5041"/>
                  <a:pt x="33556" y="5068"/>
                  <a:pt x="33596" y="5070"/>
                </a:cubicBezTo>
                <a:cubicBezTo>
                  <a:pt x="33637" y="5073"/>
                  <a:pt x="33667" y="5048"/>
                  <a:pt x="33664" y="5010"/>
                </a:cubicBezTo>
                <a:cubicBezTo>
                  <a:pt x="33661" y="4983"/>
                  <a:pt x="33634" y="4958"/>
                  <a:pt x="33605" y="4913"/>
                </a:cubicBezTo>
                <a:cubicBezTo>
                  <a:pt x="33573" y="4954"/>
                  <a:pt x="33544" y="4975"/>
                  <a:pt x="33538" y="5002"/>
                </a:cubicBezTo>
                <a:close/>
                <a:moveTo>
                  <a:pt x="33906" y="5002"/>
                </a:moveTo>
                <a:cubicBezTo>
                  <a:pt x="33911" y="4963"/>
                  <a:pt x="33880" y="4939"/>
                  <a:pt x="33840" y="4941"/>
                </a:cubicBezTo>
                <a:cubicBezTo>
                  <a:pt x="33801" y="4943"/>
                  <a:pt x="33772" y="4971"/>
                  <a:pt x="33780" y="5009"/>
                </a:cubicBezTo>
                <a:cubicBezTo>
                  <a:pt x="33785" y="5035"/>
                  <a:pt x="33815" y="5057"/>
                  <a:pt x="33849" y="5099"/>
                </a:cubicBezTo>
                <a:cubicBezTo>
                  <a:pt x="33877" y="5054"/>
                  <a:pt x="33903" y="5030"/>
                  <a:pt x="33906" y="5002"/>
                </a:cubicBezTo>
                <a:close/>
                <a:moveTo>
                  <a:pt x="34084" y="4942"/>
                </a:moveTo>
                <a:cubicBezTo>
                  <a:pt x="34047" y="4939"/>
                  <a:pt x="34021" y="4969"/>
                  <a:pt x="34023" y="5010"/>
                </a:cubicBezTo>
                <a:cubicBezTo>
                  <a:pt x="34026" y="5050"/>
                  <a:pt x="34053" y="5078"/>
                  <a:pt x="34091" y="5068"/>
                </a:cubicBezTo>
                <a:cubicBezTo>
                  <a:pt x="34118" y="5062"/>
                  <a:pt x="34140" y="5033"/>
                  <a:pt x="34181" y="5001"/>
                </a:cubicBezTo>
                <a:cubicBezTo>
                  <a:pt x="34136" y="4973"/>
                  <a:pt x="34112" y="4945"/>
                  <a:pt x="34084" y="4942"/>
                </a:cubicBezTo>
                <a:close/>
                <a:moveTo>
                  <a:pt x="34348" y="4943"/>
                </a:moveTo>
                <a:cubicBezTo>
                  <a:pt x="34311" y="4935"/>
                  <a:pt x="34283" y="4961"/>
                  <a:pt x="34280" y="5001"/>
                </a:cubicBezTo>
                <a:cubicBezTo>
                  <a:pt x="34277" y="5042"/>
                  <a:pt x="34301" y="5072"/>
                  <a:pt x="34339" y="5068"/>
                </a:cubicBezTo>
                <a:cubicBezTo>
                  <a:pt x="34366" y="5065"/>
                  <a:pt x="34391" y="5039"/>
                  <a:pt x="34435" y="5012"/>
                </a:cubicBezTo>
                <a:cubicBezTo>
                  <a:pt x="34395" y="4980"/>
                  <a:pt x="34374" y="4950"/>
                  <a:pt x="34348" y="4943"/>
                </a:cubicBezTo>
                <a:close/>
                <a:moveTo>
                  <a:pt x="4337" y="5237"/>
                </a:moveTo>
                <a:cubicBezTo>
                  <a:pt x="4343" y="5198"/>
                  <a:pt x="4310" y="5168"/>
                  <a:pt x="4272" y="5176"/>
                </a:cubicBezTo>
                <a:cubicBezTo>
                  <a:pt x="4249" y="5181"/>
                  <a:pt x="4216" y="5213"/>
                  <a:pt x="4215" y="5234"/>
                </a:cubicBezTo>
                <a:cubicBezTo>
                  <a:pt x="4215" y="5259"/>
                  <a:pt x="4243" y="5286"/>
                  <a:pt x="4272" y="5333"/>
                </a:cubicBezTo>
                <a:cubicBezTo>
                  <a:pt x="4305" y="5287"/>
                  <a:pt x="4334" y="5264"/>
                  <a:pt x="4337" y="5237"/>
                </a:cubicBezTo>
                <a:close/>
                <a:moveTo>
                  <a:pt x="4581" y="5234"/>
                </a:moveTo>
                <a:cubicBezTo>
                  <a:pt x="4585" y="5195"/>
                  <a:pt x="4554" y="5172"/>
                  <a:pt x="4515" y="5174"/>
                </a:cubicBezTo>
                <a:cubicBezTo>
                  <a:pt x="4476" y="5177"/>
                  <a:pt x="4448" y="5205"/>
                  <a:pt x="4456" y="5242"/>
                </a:cubicBezTo>
                <a:cubicBezTo>
                  <a:pt x="4462" y="5268"/>
                  <a:pt x="4492" y="5289"/>
                  <a:pt x="4526" y="5330"/>
                </a:cubicBezTo>
                <a:cubicBezTo>
                  <a:pt x="4552" y="5286"/>
                  <a:pt x="4578" y="5261"/>
                  <a:pt x="4581" y="5234"/>
                </a:cubicBezTo>
                <a:close/>
                <a:moveTo>
                  <a:pt x="4759" y="5176"/>
                </a:moveTo>
                <a:cubicBezTo>
                  <a:pt x="4721" y="5173"/>
                  <a:pt x="4691" y="5206"/>
                  <a:pt x="4702" y="5244"/>
                </a:cubicBezTo>
                <a:cubicBezTo>
                  <a:pt x="4708" y="5267"/>
                  <a:pt x="4741" y="5299"/>
                  <a:pt x="4761" y="5298"/>
                </a:cubicBezTo>
                <a:cubicBezTo>
                  <a:pt x="4787" y="5297"/>
                  <a:pt x="4812" y="5268"/>
                  <a:pt x="4856" y="5237"/>
                </a:cubicBezTo>
                <a:cubicBezTo>
                  <a:pt x="4811" y="5207"/>
                  <a:pt x="4786" y="5178"/>
                  <a:pt x="4759" y="5176"/>
                </a:cubicBezTo>
                <a:close/>
                <a:moveTo>
                  <a:pt x="5001" y="5177"/>
                </a:moveTo>
                <a:cubicBezTo>
                  <a:pt x="4962" y="5175"/>
                  <a:pt x="4935" y="5209"/>
                  <a:pt x="4946" y="5246"/>
                </a:cubicBezTo>
                <a:cubicBezTo>
                  <a:pt x="4952" y="5269"/>
                  <a:pt x="4987" y="5299"/>
                  <a:pt x="5007" y="5298"/>
                </a:cubicBezTo>
                <a:cubicBezTo>
                  <a:pt x="5033" y="5297"/>
                  <a:pt x="5056" y="5267"/>
                  <a:pt x="5101" y="5234"/>
                </a:cubicBezTo>
                <a:cubicBezTo>
                  <a:pt x="5053" y="5205"/>
                  <a:pt x="5028" y="5178"/>
                  <a:pt x="5001" y="5177"/>
                </a:cubicBezTo>
                <a:close/>
                <a:moveTo>
                  <a:pt x="5190" y="5246"/>
                </a:moveTo>
                <a:cubicBezTo>
                  <a:pt x="5188" y="5285"/>
                  <a:pt x="5223" y="5312"/>
                  <a:pt x="5261" y="5299"/>
                </a:cubicBezTo>
                <a:cubicBezTo>
                  <a:pt x="5283" y="5292"/>
                  <a:pt x="5314" y="5257"/>
                  <a:pt x="5312" y="5237"/>
                </a:cubicBezTo>
                <a:cubicBezTo>
                  <a:pt x="5309" y="5211"/>
                  <a:pt x="5278" y="5188"/>
                  <a:pt x="5245" y="5146"/>
                </a:cubicBezTo>
                <a:cubicBezTo>
                  <a:pt x="5218" y="5192"/>
                  <a:pt x="5191" y="5219"/>
                  <a:pt x="5190" y="5246"/>
                </a:cubicBezTo>
                <a:close/>
                <a:moveTo>
                  <a:pt x="5503" y="5176"/>
                </a:moveTo>
                <a:cubicBezTo>
                  <a:pt x="5465" y="5173"/>
                  <a:pt x="5435" y="5206"/>
                  <a:pt x="5445" y="5244"/>
                </a:cubicBezTo>
                <a:cubicBezTo>
                  <a:pt x="5452" y="5267"/>
                  <a:pt x="5485" y="5299"/>
                  <a:pt x="5505" y="5298"/>
                </a:cubicBezTo>
                <a:cubicBezTo>
                  <a:pt x="5531" y="5297"/>
                  <a:pt x="5555" y="5268"/>
                  <a:pt x="5600" y="5237"/>
                </a:cubicBezTo>
                <a:cubicBezTo>
                  <a:pt x="5555" y="5207"/>
                  <a:pt x="5530" y="5179"/>
                  <a:pt x="5503" y="5176"/>
                </a:cubicBezTo>
                <a:close/>
                <a:moveTo>
                  <a:pt x="5758" y="5299"/>
                </a:moveTo>
                <a:cubicBezTo>
                  <a:pt x="5797" y="5301"/>
                  <a:pt x="5823" y="5267"/>
                  <a:pt x="5811" y="5229"/>
                </a:cubicBezTo>
                <a:cubicBezTo>
                  <a:pt x="5804" y="5207"/>
                  <a:pt x="5769" y="5176"/>
                  <a:pt x="5750" y="5178"/>
                </a:cubicBezTo>
                <a:cubicBezTo>
                  <a:pt x="5724" y="5181"/>
                  <a:pt x="5701" y="5212"/>
                  <a:pt x="5659" y="5244"/>
                </a:cubicBezTo>
                <a:cubicBezTo>
                  <a:pt x="5705" y="5271"/>
                  <a:pt x="5731" y="5298"/>
                  <a:pt x="5758" y="5299"/>
                </a:cubicBezTo>
                <a:close/>
                <a:moveTo>
                  <a:pt x="5934" y="5246"/>
                </a:moveTo>
                <a:cubicBezTo>
                  <a:pt x="5932" y="5285"/>
                  <a:pt x="5967" y="5311"/>
                  <a:pt x="6004" y="5299"/>
                </a:cubicBezTo>
                <a:cubicBezTo>
                  <a:pt x="6027" y="5291"/>
                  <a:pt x="6057" y="5257"/>
                  <a:pt x="6055" y="5237"/>
                </a:cubicBezTo>
                <a:cubicBezTo>
                  <a:pt x="6052" y="5211"/>
                  <a:pt x="6021" y="5189"/>
                  <a:pt x="5989" y="5147"/>
                </a:cubicBezTo>
                <a:cubicBezTo>
                  <a:pt x="5962" y="5193"/>
                  <a:pt x="5935" y="5219"/>
                  <a:pt x="5934" y="5246"/>
                </a:cubicBezTo>
                <a:close/>
                <a:moveTo>
                  <a:pt x="6179" y="5238"/>
                </a:moveTo>
                <a:cubicBezTo>
                  <a:pt x="6177" y="5257"/>
                  <a:pt x="6207" y="5291"/>
                  <a:pt x="6230" y="5299"/>
                </a:cubicBezTo>
                <a:cubicBezTo>
                  <a:pt x="6267" y="5311"/>
                  <a:pt x="6301" y="5284"/>
                  <a:pt x="6300" y="5246"/>
                </a:cubicBezTo>
                <a:cubicBezTo>
                  <a:pt x="6298" y="5219"/>
                  <a:pt x="6271" y="5193"/>
                  <a:pt x="6245" y="5147"/>
                </a:cubicBezTo>
                <a:cubicBezTo>
                  <a:pt x="6212" y="5189"/>
                  <a:pt x="6181" y="5212"/>
                  <a:pt x="6179" y="5238"/>
                </a:cubicBezTo>
                <a:close/>
                <a:moveTo>
                  <a:pt x="4947" y="6968"/>
                </a:moveTo>
                <a:cubicBezTo>
                  <a:pt x="4945" y="6988"/>
                  <a:pt x="4975" y="7023"/>
                  <a:pt x="4998" y="7030"/>
                </a:cubicBezTo>
                <a:cubicBezTo>
                  <a:pt x="5035" y="7042"/>
                  <a:pt x="5069" y="7017"/>
                  <a:pt x="5068" y="6978"/>
                </a:cubicBezTo>
                <a:cubicBezTo>
                  <a:pt x="5067" y="6951"/>
                  <a:pt x="5041" y="6925"/>
                  <a:pt x="5015" y="6877"/>
                </a:cubicBezTo>
                <a:cubicBezTo>
                  <a:pt x="4981" y="6920"/>
                  <a:pt x="4950" y="6943"/>
                  <a:pt x="4947" y="6968"/>
                </a:cubicBezTo>
                <a:close/>
                <a:moveTo>
                  <a:pt x="4704" y="6968"/>
                </a:moveTo>
                <a:cubicBezTo>
                  <a:pt x="4702" y="6988"/>
                  <a:pt x="4731" y="7023"/>
                  <a:pt x="4754" y="7030"/>
                </a:cubicBezTo>
                <a:cubicBezTo>
                  <a:pt x="4791" y="7042"/>
                  <a:pt x="4825" y="7016"/>
                  <a:pt x="4824" y="6978"/>
                </a:cubicBezTo>
                <a:cubicBezTo>
                  <a:pt x="4823" y="6951"/>
                  <a:pt x="4798" y="6925"/>
                  <a:pt x="4771" y="6876"/>
                </a:cubicBezTo>
                <a:cubicBezTo>
                  <a:pt x="4737" y="6920"/>
                  <a:pt x="4706" y="6943"/>
                  <a:pt x="4704" y="6968"/>
                </a:cubicBezTo>
                <a:close/>
                <a:moveTo>
                  <a:pt x="4580" y="6961"/>
                </a:moveTo>
                <a:cubicBezTo>
                  <a:pt x="4581" y="6923"/>
                  <a:pt x="4547" y="6897"/>
                  <a:pt x="4509" y="6910"/>
                </a:cubicBezTo>
                <a:cubicBezTo>
                  <a:pt x="4487" y="6917"/>
                  <a:pt x="4457" y="6952"/>
                  <a:pt x="4459" y="6972"/>
                </a:cubicBezTo>
                <a:cubicBezTo>
                  <a:pt x="4463" y="6997"/>
                  <a:pt x="4494" y="7020"/>
                  <a:pt x="4527" y="7061"/>
                </a:cubicBezTo>
                <a:cubicBezTo>
                  <a:pt x="4553" y="7015"/>
                  <a:pt x="4579" y="6988"/>
                  <a:pt x="4580" y="6961"/>
                </a:cubicBezTo>
                <a:close/>
                <a:moveTo>
                  <a:pt x="32120" y="6663"/>
                </a:moveTo>
                <a:cubicBezTo>
                  <a:pt x="32081" y="6660"/>
                  <a:pt x="32056" y="6691"/>
                  <a:pt x="32060" y="6730"/>
                </a:cubicBezTo>
                <a:cubicBezTo>
                  <a:pt x="32063" y="6768"/>
                  <a:pt x="32090" y="6797"/>
                  <a:pt x="32128" y="6788"/>
                </a:cubicBezTo>
                <a:cubicBezTo>
                  <a:pt x="32154" y="6781"/>
                  <a:pt x="32175" y="6752"/>
                  <a:pt x="32217" y="6719"/>
                </a:cubicBezTo>
                <a:cubicBezTo>
                  <a:pt x="32171" y="6691"/>
                  <a:pt x="32146" y="6665"/>
                  <a:pt x="32120" y="6663"/>
                </a:cubicBezTo>
                <a:close/>
                <a:moveTo>
                  <a:pt x="31806" y="6727"/>
                </a:moveTo>
                <a:cubicBezTo>
                  <a:pt x="31801" y="6763"/>
                  <a:pt x="31829" y="6790"/>
                  <a:pt x="31869" y="6789"/>
                </a:cubicBezTo>
                <a:cubicBezTo>
                  <a:pt x="31909" y="6789"/>
                  <a:pt x="31938" y="6763"/>
                  <a:pt x="31931" y="6725"/>
                </a:cubicBezTo>
                <a:cubicBezTo>
                  <a:pt x="31926" y="6698"/>
                  <a:pt x="31898" y="6676"/>
                  <a:pt x="31868" y="6634"/>
                </a:cubicBezTo>
                <a:cubicBezTo>
                  <a:pt x="31838" y="6676"/>
                  <a:pt x="31809" y="6700"/>
                  <a:pt x="31806" y="6727"/>
                </a:cubicBezTo>
                <a:close/>
                <a:moveTo>
                  <a:pt x="31688" y="6726"/>
                </a:moveTo>
                <a:cubicBezTo>
                  <a:pt x="31694" y="6688"/>
                  <a:pt x="31665" y="6661"/>
                  <a:pt x="31626" y="6661"/>
                </a:cubicBezTo>
                <a:cubicBezTo>
                  <a:pt x="31587" y="6661"/>
                  <a:pt x="31557" y="6685"/>
                  <a:pt x="31563" y="6724"/>
                </a:cubicBezTo>
                <a:cubicBezTo>
                  <a:pt x="31567" y="6751"/>
                  <a:pt x="31594" y="6774"/>
                  <a:pt x="31623" y="6818"/>
                </a:cubicBezTo>
                <a:cubicBezTo>
                  <a:pt x="31654" y="6775"/>
                  <a:pt x="31683" y="6753"/>
                  <a:pt x="31688" y="6726"/>
                </a:cubicBezTo>
                <a:close/>
                <a:moveTo>
                  <a:pt x="31382" y="6662"/>
                </a:moveTo>
                <a:cubicBezTo>
                  <a:pt x="31344" y="6656"/>
                  <a:pt x="31317" y="6685"/>
                  <a:pt x="31316" y="6724"/>
                </a:cubicBezTo>
                <a:cubicBezTo>
                  <a:pt x="31315" y="6762"/>
                  <a:pt x="31339" y="6793"/>
                  <a:pt x="31378" y="6788"/>
                </a:cubicBezTo>
                <a:cubicBezTo>
                  <a:pt x="31405" y="6784"/>
                  <a:pt x="31429" y="6757"/>
                  <a:pt x="31473" y="6729"/>
                </a:cubicBezTo>
                <a:cubicBezTo>
                  <a:pt x="31431" y="6697"/>
                  <a:pt x="31408" y="6667"/>
                  <a:pt x="31382" y="6662"/>
                </a:cubicBezTo>
                <a:close/>
                <a:moveTo>
                  <a:pt x="31075" y="6723"/>
                </a:moveTo>
                <a:cubicBezTo>
                  <a:pt x="31066" y="6761"/>
                  <a:pt x="31094" y="6787"/>
                  <a:pt x="31134" y="6789"/>
                </a:cubicBezTo>
                <a:cubicBezTo>
                  <a:pt x="31174" y="6792"/>
                  <a:pt x="31203" y="6765"/>
                  <a:pt x="31200" y="6729"/>
                </a:cubicBezTo>
                <a:cubicBezTo>
                  <a:pt x="31197" y="6702"/>
                  <a:pt x="31169" y="6677"/>
                  <a:pt x="31141" y="6634"/>
                </a:cubicBezTo>
                <a:cubicBezTo>
                  <a:pt x="31110" y="6675"/>
                  <a:pt x="31081" y="6696"/>
                  <a:pt x="31075" y="6723"/>
                </a:cubicBezTo>
                <a:close/>
                <a:moveTo>
                  <a:pt x="30955" y="6727"/>
                </a:moveTo>
                <a:cubicBezTo>
                  <a:pt x="30963" y="6688"/>
                  <a:pt x="30933" y="6663"/>
                  <a:pt x="30895" y="6661"/>
                </a:cubicBezTo>
                <a:cubicBezTo>
                  <a:pt x="30855" y="6659"/>
                  <a:pt x="30825" y="6685"/>
                  <a:pt x="30830" y="6723"/>
                </a:cubicBezTo>
                <a:cubicBezTo>
                  <a:pt x="30833" y="6750"/>
                  <a:pt x="30861" y="6774"/>
                  <a:pt x="30890" y="6818"/>
                </a:cubicBezTo>
                <a:cubicBezTo>
                  <a:pt x="30921" y="6776"/>
                  <a:pt x="30949" y="6754"/>
                  <a:pt x="30955" y="6727"/>
                </a:cubicBezTo>
                <a:close/>
                <a:moveTo>
                  <a:pt x="27682" y="6909"/>
                </a:moveTo>
                <a:cubicBezTo>
                  <a:pt x="27642" y="6904"/>
                  <a:pt x="27615" y="6938"/>
                  <a:pt x="27625" y="6976"/>
                </a:cubicBezTo>
                <a:cubicBezTo>
                  <a:pt x="27631" y="6999"/>
                  <a:pt x="27664" y="7030"/>
                  <a:pt x="27684" y="7030"/>
                </a:cubicBezTo>
                <a:cubicBezTo>
                  <a:pt x="27710" y="7029"/>
                  <a:pt x="27734" y="6999"/>
                  <a:pt x="27780" y="6968"/>
                </a:cubicBezTo>
                <a:cubicBezTo>
                  <a:pt x="27733" y="6938"/>
                  <a:pt x="27709" y="6912"/>
                  <a:pt x="27682" y="6909"/>
                </a:cubicBezTo>
                <a:close/>
                <a:moveTo>
                  <a:pt x="27383" y="6968"/>
                </a:moveTo>
                <a:cubicBezTo>
                  <a:pt x="27381" y="6988"/>
                  <a:pt x="27410" y="7023"/>
                  <a:pt x="27433" y="7030"/>
                </a:cubicBezTo>
                <a:cubicBezTo>
                  <a:pt x="27470" y="7042"/>
                  <a:pt x="27504" y="7016"/>
                  <a:pt x="27503" y="6977"/>
                </a:cubicBezTo>
                <a:cubicBezTo>
                  <a:pt x="27502" y="6951"/>
                  <a:pt x="27476" y="6925"/>
                  <a:pt x="27450" y="6877"/>
                </a:cubicBezTo>
                <a:cubicBezTo>
                  <a:pt x="27416" y="6920"/>
                  <a:pt x="27385" y="6943"/>
                  <a:pt x="27383" y="6968"/>
                </a:cubicBezTo>
                <a:close/>
                <a:moveTo>
                  <a:pt x="26394" y="4998"/>
                </a:moveTo>
                <a:cubicBezTo>
                  <a:pt x="26394" y="5018"/>
                  <a:pt x="26427" y="5050"/>
                  <a:pt x="26450" y="5056"/>
                </a:cubicBezTo>
                <a:cubicBezTo>
                  <a:pt x="26487" y="5065"/>
                  <a:pt x="26520" y="5037"/>
                  <a:pt x="26515" y="4998"/>
                </a:cubicBezTo>
                <a:cubicBezTo>
                  <a:pt x="26512" y="4971"/>
                  <a:pt x="26485" y="4947"/>
                  <a:pt x="26455" y="4901"/>
                </a:cubicBezTo>
                <a:cubicBezTo>
                  <a:pt x="26424" y="4947"/>
                  <a:pt x="26395" y="4972"/>
                  <a:pt x="26394" y="4998"/>
                </a:cubicBezTo>
                <a:close/>
                <a:moveTo>
                  <a:pt x="26691" y="4934"/>
                </a:moveTo>
                <a:cubicBezTo>
                  <a:pt x="26652" y="4932"/>
                  <a:pt x="26626" y="4966"/>
                  <a:pt x="26638" y="5004"/>
                </a:cubicBezTo>
                <a:cubicBezTo>
                  <a:pt x="26646" y="5027"/>
                  <a:pt x="26681" y="5057"/>
                  <a:pt x="26700" y="5055"/>
                </a:cubicBezTo>
                <a:cubicBezTo>
                  <a:pt x="26726" y="5052"/>
                  <a:pt x="26749" y="5021"/>
                  <a:pt x="26790" y="4988"/>
                </a:cubicBezTo>
                <a:cubicBezTo>
                  <a:pt x="26744" y="4962"/>
                  <a:pt x="26718" y="4935"/>
                  <a:pt x="26691" y="4934"/>
                </a:cubicBezTo>
                <a:close/>
                <a:moveTo>
                  <a:pt x="26882" y="4998"/>
                </a:moveTo>
                <a:cubicBezTo>
                  <a:pt x="26882" y="5018"/>
                  <a:pt x="26915" y="5050"/>
                  <a:pt x="26938" y="5056"/>
                </a:cubicBezTo>
                <a:cubicBezTo>
                  <a:pt x="26975" y="5065"/>
                  <a:pt x="27008" y="5037"/>
                  <a:pt x="27003" y="4998"/>
                </a:cubicBezTo>
                <a:cubicBezTo>
                  <a:pt x="27000" y="4971"/>
                  <a:pt x="26973" y="4947"/>
                  <a:pt x="26943" y="4901"/>
                </a:cubicBezTo>
                <a:cubicBezTo>
                  <a:pt x="26912" y="4947"/>
                  <a:pt x="26883" y="4972"/>
                  <a:pt x="26882" y="4998"/>
                </a:cubicBezTo>
                <a:close/>
                <a:moveTo>
                  <a:pt x="27247" y="4993"/>
                </a:moveTo>
                <a:cubicBezTo>
                  <a:pt x="27248" y="4974"/>
                  <a:pt x="27217" y="4941"/>
                  <a:pt x="27194" y="4934"/>
                </a:cubicBezTo>
                <a:cubicBezTo>
                  <a:pt x="27155" y="4923"/>
                  <a:pt x="27122" y="4951"/>
                  <a:pt x="27126" y="4989"/>
                </a:cubicBezTo>
                <a:cubicBezTo>
                  <a:pt x="27128" y="5016"/>
                  <a:pt x="27155" y="5041"/>
                  <a:pt x="27184" y="5087"/>
                </a:cubicBezTo>
                <a:cubicBezTo>
                  <a:pt x="27215" y="5043"/>
                  <a:pt x="27245" y="5019"/>
                  <a:pt x="27247" y="4993"/>
                </a:cubicBezTo>
                <a:close/>
                <a:moveTo>
                  <a:pt x="27435" y="4933"/>
                </a:moveTo>
                <a:cubicBezTo>
                  <a:pt x="27396" y="4932"/>
                  <a:pt x="27369" y="4966"/>
                  <a:pt x="27381" y="5004"/>
                </a:cubicBezTo>
                <a:cubicBezTo>
                  <a:pt x="27389" y="5027"/>
                  <a:pt x="27424" y="5057"/>
                  <a:pt x="27443" y="5055"/>
                </a:cubicBezTo>
                <a:cubicBezTo>
                  <a:pt x="27469" y="5052"/>
                  <a:pt x="27492" y="5021"/>
                  <a:pt x="27534" y="4988"/>
                </a:cubicBezTo>
                <a:cubicBezTo>
                  <a:pt x="27488" y="4962"/>
                  <a:pt x="27462" y="4935"/>
                  <a:pt x="27435" y="4933"/>
                </a:cubicBezTo>
                <a:close/>
                <a:moveTo>
                  <a:pt x="27688" y="4934"/>
                </a:moveTo>
                <a:cubicBezTo>
                  <a:pt x="27668" y="4933"/>
                  <a:pt x="27632" y="4962"/>
                  <a:pt x="27625" y="4985"/>
                </a:cubicBezTo>
                <a:cubicBezTo>
                  <a:pt x="27612" y="5023"/>
                  <a:pt x="27639" y="5057"/>
                  <a:pt x="27678" y="5056"/>
                </a:cubicBezTo>
                <a:cubicBezTo>
                  <a:pt x="27705" y="5056"/>
                  <a:pt x="27731" y="5029"/>
                  <a:pt x="27780" y="5002"/>
                </a:cubicBezTo>
                <a:cubicBezTo>
                  <a:pt x="27736" y="4968"/>
                  <a:pt x="27713" y="4937"/>
                  <a:pt x="27688" y="4934"/>
                </a:cubicBezTo>
                <a:close/>
                <a:moveTo>
                  <a:pt x="27992" y="4986"/>
                </a:moveTo>
                <a:cubicBezTo>
                  <a:pt x="27992" y="4949"/>
                  <a:pt x="27959" y="4920"/>
                  <a:pt x="27920" y="4934"/>
                </a:cubicBezTo>
                <a:cubicBezTo>
                  <a:pt x="27897" y="4942"/>
                  <a:pt x="27868" y="4977"/>
                  <a:pt x="27870" y="4997"/>
                </a:cubicBezTo>
                <a:cubicBezTo>
                  <a:pt x="27873" y="5023"/>
                  <a:pt x="27904" y="5045"/>
                  <a:pt x="27938" y="5087"/>
                </a:cubicBezTo>
                <a:cubicBezTo>
                  <a:pt x="27965" y="5040"/>
                  <a:pt x="27992" y="5013"/>
                  <a:pt x="27992" y="4986"/>
                </a:cubicBezTo>
                <a:close/>
                <a:moveTo>
                  <a:pt x="28112" y="4998"/>
                </a:moveTo>
                <a:cubicBezTo>
                  <a:pt x="28108" y="5037"/>
                  <a:pt x="28142" y="5066"/>
                  <a:pt x="28179" y="5057"/>
                </a:cubicBezTo>
                <a:cubicBezTo>
                  <a:pt x="28202" y="5052"/>
                  <a:pt x="28234" y="5018"/>
                  <a:pt x="28234" y="4997"/>
                </a:cubicBezTo>
                <a:cubicBezTo>
                  <a:pt x="28234" y="4972"/>
                  <a:pt x="28205" y="4947"/>
                  <a:pt x="28174" y="4900"/>
                </a:cubicBezTo>
                <a:cubicBezTo>
                  <a:pt x="28143" y="4947"/>
                  <a:pt x="28115" y="4971"/>
                  <a:pt x="28112" y="4998"/>
                </a:cubicBezTo>
                <a:close/>
                <a:moveTo>
                  <a:pt x="28431" y="4935"/>
                </a:moveTo>
                <a:cubicBezTo>
                  <a:pt x="28410" y="4933"/>
                  <a:pt x="28375" y="4963"/>
                  <a:pt x="28368" y="4986"/>
                </a:cubicBezTo>
                <a:cubicBezTo>
                  <a:pt x="28356" y="5023"/>
                  <a:pt x="28384" y="5058"/>
                  <a:pt x="28422" y="5056"/>
                </a:cubicBezTo>
                <a:cubicBezTo>
                  <a:pt x="28449" y="5055"/>
                  <a:pt x="28476" y="5029"/>
                  <a:pt x="28524" y="5001"/>
                </a:cubicBezTo>
                <a:cubicBezTo>
                  <a:pt x="28480" y="4967"/>
                  <a:pt x="28456" y="4936"/>
                  <a:pt x="28431" y="4935"/>
                </a:cubicBezTo>
                <a:close/>
                <a:moveTo>
                  <a:pt x="28665" y="4933"/>
                </a:moveTo>
                <a:cubicBezTo>
                  <a:pt x="28626" y="4932"/>
                  <a:pt x="28600" y="4967"/>
                  <a:pt x="28613" y="5005"/>
                </a:cubicBezTo>
                <a:cubicBezTo>
                  <a:pt x="28621" y="5028"/>
                  <a:pt x="28657" y="5058"/>
                  <a:pt x="28676" y="5055"/>
                </a:cubicBezTo>
                <a:cubicBezTo>
                  <a:pt x="28702" y="5052"/>
                  <a:pt x="28725" y="5021"/>
                  <a:pt x="28766" y="4987"/>
                </a:cubicBezTo>
                <a:cubicBezTo>
                  <a:pt x="28719" y="4961"/>
                  <a:pt x="28693" y="4934"/>
                  <a:pt x="28665" y="4933"/>
                </a:cubicBezTo>
                <a:close/>
                <a:moveTo>
                  <a:pt x="28919" y="4934"/>
                </a:moveTo>
                <a:cubicBezTo>
                  <a:pt x="28898" y="4933"/>
                  <a:pt x="28863" y="4963"/>
                  <a:pt x="28856" y="4986"/>
                </a:cubicBezTo>
                <a:cubicBezTo>
                  <a:pt x="28844" y="5024"/>
                  <a:pt x="28872" y="5058"/>
                  <a:pt x="28910" y="5057"/>
                </a:cubicBezTo>
                <a:cubicBezTo>
                  <a:pt x="28937" y="5056"/>
                  <a:pt x="28964" y="5029"/>
                  <a:pt x="29012" y="5001"/>
                </a:cubicBezTo>
                <a:cubicBezTo>
                  <a:pt x="28968" y="4967"/>
                  <a:pt x="28944" y="4936"/>
                  <a:pt x="28919" y="4934"/>
                </a:cubicBezTo>
                <a:close/>
                <a:moveTo>
                  <a:pt x="29100" y="4999"/>
                </a:moveTo>
                <a:cubicBezTo>
                  <a:pt x="29096" y="5038"/>
                  <a:pt x="29127" y="5061"/>
                  <a:pt x="29166" y="5059"/>
                </a:cubicBezTo>
                <a:cubicBezTo>
                  <a:pt x="29205" y="5056"/>
                  <a:pt x="29233" y="5028"/>
                  <a:pt x="29225" y="4991"/>
                </a:cubicBezTo>
                <a:cubicBezTo>
                  <a:pt x="29219" y="4964"/>
                  <a:pt x="29189" y="4944"/>
                  <a:pt x="29155" y="4903"/>
                </a:cubicBezTo>
                <a:cubicBezTo>
                  <a:pt x="29128" y="4947"/>
                  <a:pt x="29103" y="4972"/>
                  <a:pt x="29100" y="4999"/>
                </a:cubicBezTo>
                <a:close/>
                <a:moveTo>
                  <a:pt x="29468" y="4993"/>
                </a:moveTo>
                <a:cubicBezTo>
                  <a:pt x="29473" y="4954"/>
                  <a:pt x="29444" y="4930"/>
                  <a:pt x="29404" y="4931"/>
                </a:cubicBezTo>
                <a:cubicBezTo>
                  <a:pt x="29364" y="4931"/>
                  <a:pt x="29336" y="4959"/>
                  <a:pt x="29343" y="4996"/>
                </a:cubicBezTo>
                <a:cubicBezTo>
                  <a:pt x="29347" y="5022"/>
                  <a:pt x="29377" y="5045"/>
                  <a:pt x="29408" y="5086"/>
                </a:cubicBezTo>
                <a:cubicBezTo>
                  <a:pt x="29436" y="5044"/>
                  <a:pt x="29463" y="5020"/>
                  <a:pt x="29468" y="4993"/>
                </a:cubicBezTo>
                <a:close/>
                <a:moveTo>
                  <a:pt x="29656" y="4933"/>
                </a:moveTo>
                <a:cubicBezTo>
                  <a:pt x="29617" y="4929"/>
                  <a:pt x="29594" y="4961"/>
                  <a:pt x="29597" y="4999"/>
                </a:cubicBezTo>
                <a:cubicBezTo>
                  <a:pt x="29600" y="5039"/>
                  <a:pt x="29629" y="5066"/>
                  <a:pt x="29665" y="5058"/>
                </a:cubicBezTo>
                <a:cubicBezTo>
                  <a:pt x="29692" y="5052"/>
                  <a:pt x="29712" y="5021"/>
                  <a:pt x="29753" y="4987"/>
                </a:cubicBezTo>
                <a:cubicBezTo>
                  <a:pt x="29708" y="4961"/>
                  <a:pt x="29683" y="4935"/>
                  <a:pt x="29656" y="4933"/>
                </a:cubicBezTo>
                <a:close/>
                <a:moveTo>
                  <a:pt x="29843" y="4994"/>
                </a:moveTo>
                <a:cubicBezTo>
                  <a:pt x="29836" y="5033"/>
                  <a:pt x="29866" y="5058"/>
                  <a:pt x="29904" y="5059"/>
                </a:cubicBezTo>
                <a:cubicBezTo>
                  <a:pt x="29944" y="5060"/>
                  <a:pt x="29973" y="5034"/>
                  <a:pt x="29968" y="4996"/>
                </a:cubicBezTo>
                <a:cubicBezTo>
                  <a:pt x="29965" y="4969"/>
                  <a:pt x="29937" y="4946"/>
                  <a:pt x="29907" y="4902"/>
                </a:cubicBezTo>
                <a:cubicBezTo>
                  <a:pt x="29876" y="4945"/>
                  <a:pt x="29848" y="4967"/>
                  <a:pt x="29843" y="4994"/>
                </a:cubicBezTo>
                <a:close/>
                <a:moveTo>
                  <a:pt x="30150" y="4932"/>
                </a:moveTo>
                <a:cubicBezTo>
                  <a:pt x="30111" y="4925"/>
                  <a:pt x="30086" y="4955"/>
                  <a:pt x="30085" y="4994"/>
                </a:cubicBezTo>
                <a:cubicBezTo>
                  <a:pt x="30084" y="5033"/>
                  <a:pt x="30110" y="5063"/>
                  <a:pt x="30148" y="5057"/>
                </a:cubicBezTo>
                <a:cubicBezTo>
                  <a:pt x="30174" y="5054"/>
                  <a:pt x="30198" y="5026"/>
                  <a:pt x="30241" y="4996"/>
                </a:cubicBezTo>
                <a:cubicBezTo>
                  <a:pt x="30199" y="4965"/>
                  <a:pt x="30176" y="4938"/>
                  <a:pt x="30150" y="4932"/>
                </a:cubicBezTo>
                <a:close/>
                <a:moveTo>
                  <a:pt x="30392" y="4932"/>
                </a:moveTo>
                <a:cubicBezTo>
                  <a:pt x="30353" y="4926"/>
                  <a:pt x="30329" y="4955"/>
                  <a:pt x="30329" y="4996"/>
                </a:cubicBezTo>
                <a:cubicBezTo>
                  <a:pt x="30330" y="5036"/>
                  <a:pt x="30357" y="5064"/>
                  <a:pt x="30394" y="5058"/>
                </a:cubicBezTo>
                <a:cubicBezTo>
                  <a:pt x="30421" y="5053"/>
                  <a:pt x="30444" y="5024"/>
                  <a:pt x="30486" y="4993"/>
                </a:cubicBezTo>
                <a:cubicBezTo>
                  <a:pt x="30443" y="4964"/>
                  <a:pt x="30419" y="4937"/>
                  <a:pt x="30392" y="4932"/>
                </a:cubicBezTo>
                <a:close/>
                <a:moveTo>
                  <a:pt x="30574" y="4993"/>
                </a:moveTo>
                <a:cubicBezTo>
                  <a:pt x="30566" y="5030"/>
                  <a:pt x="30595" y="5058"/>
                  <a:pt x="30634" y="5060"/>
                </a:cubicBezTo>
                <a:cubicBezTo>
                  <a:pt x="30674" y="5061"/>
                  <a:pt x="30704" y="5037"/>
                  <a:pt x="30699" y="4998"/>
                </a:cubicBezTo>
                <a:cubicBezTo>
                  <a:pt x="30696" y="4970"/>
                  <a:pt x="30670" y="4946"/>
                  <a:pt x="30642" y="4902"/>
                </a:cubicBezTo>
                <a:cubicBezTo>
                  <a:pt x="30609" y="4944"/>
                  <a:pt x="30579" y="4966"/>
                  <a:pt x="30574" y="4993"/>
                </a:cubicBezTo>
                <a:close/>
                <a:moveTo>
                  <a:pt x="30894" y="4932"/>
                </a:moveTo>
                <a:cubicBezTo>
                  <a:pt x="30854" y="4924"/>
                  <a:pt x="30828" y="4954"/>
                  <a:pt x="30827" y="4993"/>
                </a:cubicBezTo>
                <a:cubicBezTo>
                  <a:pt x="30826" y="5033"/>
                  <a:pt x="30853" y="5063"/>
                  <a:pt x="30891" y="5058"/>
                </a:cubicBezTo>
                <a:cubicBezTo>
                  <a:pt x="30918" y="5055"/>
                  <a:pt x="30942" y="5027"/>
                  <a:pt x="30986" y="4996"/>
                </a:cubicBezTo>
                <a:cubicBezTo>
                  <a:pt x="30943" y="4965"/>
                  <a:pt x="30920" y="4937"/>
                  <a:pt x="30894" y="4932"/>
                </a:cubicBezTo>
                <a:close/>
                <a:moveTo>
                  <a:pt x="31141" y="4943"/>
                </a:moveTo>
                <a:cubicBezTo>
                  <a:pt x="31104" y="4934"/>
                  <a:pt x="31076" y="4960"/>
                  <a:pt x="31073" y="5001"/>
                </a:cubicBezTo>
                <a:cubicBezTo>
                  <a:pt x="31070" y="5042"/>
                  <a:pt x="31093" y="5073"/>
                  <a:pt x="31132" y="5069"/>
                </a:cubicBezTo>
                <a:cubicBezTo>
                  <a:pt x="31160" y="5066"/>
                  <a:pt x="31185" y="5039"/>
                  <a:pt x="31229" y="5012"/>
                </a:cubicBezTo>
                <a:cubicBezTo>
                  <a:pt x="31189" y="4979"/>
                  <a:pt x="31168" y="4949"/>
                  <a:pt x="31141" y="4943"/>
                </a:cubicBezTo>
                <a:close/>
                <a:moveTo>
                  <a:pt x="31377" y="5068"/>
                </a:moveTo>
                <a:cubicBezTo>
                  <a:pt x="31416" y="5078"/>
                  <a:pt x="31442" y="5050"/>
                  <a:pt x="31445" y="5010"/>
                </a:cubicBezTo>
                <a:cubicBezTo>
                  <a:pt x="31448" y="4969"/>
                  <a:pt x="31422" y="4939"/>
                  <a:pt x="31385" y="4942"/>
                </a:cubicBezTo>
                <a:cubicBezTo>
                  <a:pt x="31358" y="4944"/>
                  <a:pt x="31332" y="4972"/>
                  <a:pt x="31288" y="5001"/>
                </a:cubicBezTo>
                <a:cubicBezTo>
                  <a:pt x="31328" y="5033"/>
                  <a:pt x="31350" y="5062"/>
                  <a:pt x="31377" y="5068"/>
                </a:cubicBezTo>
                <a:close/>
                <a:moveTo>
                  <a:pt x="31562" y="5003"/>
                </a:moveTo>
                <a:cubicBezTo>
                  <a:pt x="31553" y="5042"/>
                  <a:pt x="31581" y="5068"/>
                  <a:pt x="31622" y="5070"/>
                </a:cubicBezTo>
                <a:cubicBezTo>
                  <a:pt x="31663" y="5073"/>
                  <a:pt x="31692" y="5047"/>
                  <a:pt x="31689" y="5009"/>
                </a:cubicBezTo>
                <a:cubicBezTo>
                  <a:pt x="31686" y="4982"/>
                  <a:pt x="31658" y="4957"/>
                  <a:pt x="31629" y="4913"/>
                </a:cubicBezTo>
                <a:cubicBezTo>
                  <a:pt x="31597" y="4954"/>
                  <a:pt x="31569" y="4976"/>
                  <a:pt x="31562" y="5003"/>
                </a:cubicBezTo>
                <a:close/>
                <a:moveTo>
                  <a:pt x="31805" y="5008"/>
                </a:moveTo>
                <a:cubicBezTo>
                  <a:pt x="31800" y="5045"/>
                  <a:pt x="31829" y="5071"/>
                  <a:pt x="31870" y="5070"/>
                </a:cubicBezTo>
                <a:cubicBezTo>
                  <a:pt x="31911" y="5069"/>
                  <a:pt x="31939" y="5044"/>
                  <a:pt x="31931" y="5005"/>
                </a:cubicBezTo>
                <a:cubicBezTo>
                  <a:pt x="31926" y="4978"/>
                  <a:pt x="31898" y="4955"/>
                  <a:pt x="31867" y="4913"/>
                </a:cubicBezTo>
                <a:cubicBezTo>
                  <a:pt x="31837" y="4956"/>
                  <a:pt x="31809" y="4980"/>
                  <a:pt x="31805" y="5008"/>
                </a:cubicBezTo>
                <a:close/>
                <a:moveTo>
                  <a:pt x="32119" y="4943"/>
                </a:moveTo>
                <a:cubicBezTo>
                  <a:pt x="32081" y="4940"/>
                  <a:pt x="32056" y="4971"/>
                  <a:pt x="32059" y="5011"/>
                </a:cubicBezTo>
                <a:cubicBezTo>
                  <a:pt x="32062" y="5049"/>
                  <a:pt x="32090" y="5078"/>
                  <a:pt x="32128" y="5069"/>
                </a:cubicBezTo>
                <a:cubicBezTo>
                  <a:pt x="32155" y="5062"/>
                  <a:pt x="32176" y="5033"/>
                  <a:pt x="32218" y="4999"/>
                </a:cubicBezTo>
                <a:cubicBezTo>
                  <a:pt x="32172" y="4971"/>
                  <a:pt x="32146" y="4945"/>
                  <a:pt x="32119" y="4943"/>
                </a:cubicBezTo>
                <a:close/>
                <a:moveTo>
                  <a:pt x="27990" y="7468"/>
                </a:moveTo>
                <a:cubicBezTo>
                  <a:pt x="27991" y="7448"/>
                  <a:pt x="27960" y="7414"/>
                  <a:pt x="27937" y="7408"/>
                </a:cubicBezTo>
                <a:cubicBezTo>
                  <a:pt x="27899" y="7398"/>
                  <a:pt x="27866" y="7424"/>
                  <a:pt x="27869" y="7464"/>
                </a:cubicBezTo>
                <a:cubicBezTo>
                  <a:pt x="27872" y="7491"/>
                  <a:pt x="27898" y="7516"/>
                  <a:pt x="27927" y="7563"/>
                </a:cubicBezTo>
                <a:cubicBezTo>
                  <a:pt x="27959" y="7518"/>
                  <a:pt x="27989" y="7493"/>
                  <a:pt x="27990" y="7468"/>
                </a:cubicBezTo>
                <a:close/>
                <a:moveTo>
                  <a:pt x="27685" y="7409"/>
                </a:moveTo>
                <a:cubicBezTo>
                  <a:pt x="27665" y="7408"/>
                  <a:pt x="27631" y="7440"/>
                  <a:pt x="27625" y="7463"/>
                </a:cubicBezTo>
                <a:cubicBezTo>
                  <a:pt x="27615" y="7500"/>
                  <a:pt x="27641" y="7534"/>
                  <a:pt x="27681" y="7530"/>
                </a:cubicBezTo>
                <a:cubicBezTo>
                  <a:pt x="27708" y="7527"/>
                  <a:pt x="27733" y="7501"/>
                  <a:pt x="27780" y="7472"/>
                </a:cubicBezTo>
                <a:cubicBezTo>
                  <a:pt x="27734" y="7440"/>
                  <a:pt x="27710" y="7410"/>
                  <a:pt x="27685" y="7409"/>
                </a:cubicBezTo>
                <a:close/>
                <a:moveTo>
                  <a:pt x="25953" y="4447"/>
                </a:moveTo>
                <a:cubicBezTo>
                  <a:pt x="25934" y="4446"/>
                  <a:pt x="25901" y="4478"/>
                  <a:pt x="25894" y="4500"/>
                </a:cubicBezTo>
                <a:cubicBezTo>
                  <a:pt x="25884" y="4539"/>
                  <a:pt x="25913" y="4571"/>
                  <a:pt x="25951" y="4568"/>
                </a:cubicBezTo>
                <a:cubicBezTo>
                  <a:pt x="25977" y="4566"/>
                  <a:pt x="26002" y="4537"/>
                  <a:pt x="26047" y="4508"/>
                </a:cubicBezTo>
                <a:cubicBezTo>
                  <a:pt x="26003" y="4478"/>
                  <a:pt x="25979" y="4448"/>
                  <a:pt x="25953" y="4447"/>
                </a:cubicBezTo>
                <a:close/>
                <a:moveTo>
                  <a:pt x="26209" y="4447"/>
                </a:moveTo>
                <a:cubicBezTo>
                  <a:pt x="26189" y="4446"/>
                  <a:pt x="26156" y="4477"/>
                  <a:pt x="26150" y="4500"/>
                </a:cubicBezTo>
                <a:cubicBezTo>
                  <a:pt x="26139" y="4539"/>
                  <a:pt x="26169" y="4571"/>
                  <a:pt x="26206" y="4568"/>
                </a:cubicBezTo>
                <a:cubicBezTo>
                  <a:pt x="26233" y="4566"/>
                  <a:pt x="26258" y="4538"/>
                  <a:pt x="26303" y="4508"/>
                </a:cubicBezTo>
                <a:cubicBezTo>
                  <a:pt x="26259" y="4478"/>
                  <a:pt x="26235" y="4448"/>
                  <a:pt x="26209" y="4447"/>
                </a:cubicBezTo>
                <a:close/>
                <a:moveTo>
                  <a:pt x="26453" y="4447"/>
                </a:moveTo>
                <a:cubicBezTo>
                  <a:pt x="26432" y="4447"/>
                  <a:pt x="26398" y="4478"/>
                  <a:pt x="26393" y="4501"/>
                </a:cubicBezTo>
                <a:cubicBezTo>
                  <a:pt x="26384" y="4538"/>
                  <a:pt x="26411" y="4572"/>
                  <a:pt x="26450" y="4568"/>
                </a:cubicBezTo>
                <a:cubicBezTo>
                  <a:pt x="26477" y="4565"/>
                  <a:pt x="26502" y="4538"/>
                  <a:pt x="26548" y="4508"/>
                </a:cubicBezTo>
                <a:cubicBezTo>
                  <a:pt x="26503" y="4477"/>
                  <a:pt x="26478" y="4448"/>
                  <a:pt x="26453" y="4447"/>
                </a:cubicBezTo>
                <a:close/>
                <a:moveTo>
                  <a:pt x="26760" y="4501"/>
                </a:moveTo>
                <a:cubicBezTo>
                  <a:pt x="26762" y="4463"/>
                  <a:pt x="26729" y="4434"/>
                  <a:pt x="26691" y="4446"/>
                </a:cubicBezTo>
                <a:cubicBezTo>
                  <a:pt x="26668" y="4453"/>
                  <a:pt x="26638" y="4487"/>
                  <a:pt x="26639" y="4506"/>
                </a:cubicBezTo>
                <a:cubicBezTo>
                  <a:pt x="26641" y="4532"/>
                  <a:pt x="26671" y="4556"/>
                  <a:pt x="26703" y="4599"/>
                </a:cubicBezTo>
                <a:cubicBezTo>
                  <a:pt x="26731" y="4553"/>
                  <a:pt x="26759" y="4527"/>
                  <a:pt x="26760" y="4501"/>
                </a:cubicBezTo>
                <a:close/>
                <a:moveTo>
                  <a:pt x="26941" y="4447"/>
                </a:moveTo>
                <a:cubicBezTo>
                  <a:pt x="26920" y="4447"/>
                  <a:pt x="26886" y="4478"/>
                  <a:pt x="26881" y="4501"/>
                </a:cubicBezTo>
                <a:cubicBezTo>
                  <a:pt x="26872" y="4538"/>
                  <a:pt x="26899" y="4572"/>
                  <a:pt x="26938" y="4568"/>
                </a:cubicBezTo>
                <a:cubicBezTo>
                  <a:pt x="26965" y="4565"/>
                  <a:pt x="26990" y="4538"/>
                  <a:pt x="27036" y="4508"/>
                </a:cubicBezTo>
                <a:cubicBezTo>
                  <a:pt x="26991" y="4477"/>
                  <a:pt x="26966" y="4448"/>
                  <a:pt x="26941" y="4447"/>
                </a:cubicBezTo>
                <a:close/>
                <a:moveTo>
                  <a:pt x="27127" y="4515"/>
                </a:moveTo>
                <a:cubicBezTo>
                  <a:pt x="27128" y="4535"/>
                  <a:pt x="27163" y="4565"/>
                  <a:pt x="27187" y="4569"/>
                </a:cubicBezTo>
                <a:cubicBezTo>
                  <a:pt x="27226" y="4575"/>
                  <a:pt x="27256" y="4543"/>
                  <a:pt x="27249" y="4505"/>
                </a:cubicBezTo>
                <a:cubicBezTo>
                  <a:pt x="27244" y="4478"/>
                  <a:pt x="27213" y="4456"/>
                  <a:pt x="27178" y="4413"/>
                </a:cubicBezTo>
                <a:cubicBezTo>
                  <a:pt x="27152" y="4461"/>
                  <a:pt x="27125" y="4489"/>
                  <a:pt x="27127" y="4515"/>
                </a:cubicBezTo>
                <a:close/>
                <a:moveTo>
                  <a:pt x="27382" y="4505"/>
                </a:moveTo>
                <a:cubicBezTo>
                  <a:pt x="27380" y="4525"/>
                  <a:pt x="27410" y="4560"/>
                  <a:pt x="27433" y="4568"/>
                </a:cubicBezTo>
                <a:cubicBezTo>
                  <a:pt x="27470" y="4581"/>
                  <a:pt x="27505" y="4553"/>
                  <a:pt x="27504" y="4515"/>
                </a:cubicBezTo>
                <a:cubicBezTo>
                  <a:pt x="27503" y="4488"/>
                  <a:pt x="27477" y="4461"/>
                  <a:pt x="27450" y="4413"/>
                </a:cubicBezTo>
                <a:cubicBezTo>
                  <a:pt x="27416" y="4456"/>
                  <a:pt x="27384" y="4479"/>
                  <a:pt x="27382" y="4505"/>
                </a:cubicBezTo>
                <a:close/>
                <a:moveTo>
                  <a:pt x="27746" y="4503"/>
                </a:moveTo>
                <a:cubicBezTo>
                  <a:pt x="27747" y="4483"/>
                  <a:pt x="27714" y="4451"/>
                  <a:pt x="27691" y="4445"/>
                </a:cubicBezTo>
                <a:cubicBezTo>
                  <a:pt x="27652" y="4435"/>
                  <a:pt x="27620" y="4466"/>
                  <a:pt x="27624" y="4504"/>
                </a:cubicBezTo>
                <a:cubicBezTo>
                  <a:pt x="27627" y="4531"/>
                  <a:pt x="27656" y="4555"/>
                  <a:pt x="27687" y="4600"/>
                </a:cubicBezTo>
                <a:cubicBezTo>
                  <a:pt x="27716" y="4555"/>
                  <a:pt x="27746" y="4529"/>
                  <a:pt x="27746" y="4503"/>
                </a:cubicBezTo>
                <a:close/>
                <a:moveTo>
                  <a:pt x="27870" y="4510"/>
                </a:moveTo>
                <a:cubicBezTo>
                  <a:pt x="27870" y="4531"/>
                  <a:pt x="27902" y="4564"/>
                  <a:pt x="27925" y="4569"/>
                </a:cubicBezTo>
                <a:cubicBezTo>
                  <a:pt x="27963" y="4577"/>
                  <a:pt x="27997" y="4549"/>
                  <a:pt x="27992" y="4510"/>
                </a:cubicBezTo>
                <a:cubicBezTo>
                  <a:pt x="27989" y="4483"/>
                  <a:pt x="27961" y="4459"/>
                  <a:pt x="27929" y="4412"/>
                </a:cubicBezTo>
                <a:cubicBezTo>
                  <a:pt x="27899" y="4459"/>
                  <a:pt x="27870" y="4484"/>
                  <a:pt x="27870" y="4510"/>
                </a:cubicBezTo>
                <a:close/>
                <a:moveTo>
                  <a:pt x="28175" y="4446"/>
                </a:moveTo>
                <a:cubicBezTo>
                  <a:pt x="28155" y="4445"/>
                  <a:pt x="28120" y="4475"/>
                  <a:pt x="28112" y="4497"/>
                </a:cubicBezTo>
                <a:cubicBezTo>
                  <a:pt x="28100" y="4535"/>
                  <a:pt x="28128" y="4570"/>
                  <a:pt x="28167" y="4568"/>
                </a:cubicBezTo>
                <a:cubicBezTo>
                  <a:pt x="28194" y="4568"/>
                  <a:pt x="28220" y="4541"/>
                  <a:pt x="28268" y="4514"/>
                </a:cubicBezTo>
                <a:cubicBezTo>
                  <a:pt x="28224" y="4480"/>
                  <a:pt x="28201" y="4448"/>
                  <a:pt x="28175" y="4446"/>
                </a:cubicBezTo>
                <a:close/>
                <a:moveTo>
                  <a:pt x="28367" y="4509"/>
                </a:moveTo>
                <a:cubicBezTo>
                  <a:pt x="28362" y="4546"/>
                  <a:pt x="28392" y="4573"/>
                  <a:pt x="28431" y="4571"/>
                </a:cubicBezTo>
                <a:cubicBezTo>
                  <a:pt x="28469" y="4570"/>
                  <a:pt x="28500" y="4544"/>
                  <a:pt x="28492" y="4506"/>
                </a:cubicBezTo>
                <a:cubicBezTo>
                  <a:pt x="28486" y="4479"/>
                  <a:pt x="28459" y="4457"/>
                  <a:pt x="28428" y="4414"/>
                </a:cubicBezTo>
                <a:cubicBezTo>
                  <a:pt x="28398" y="4458"/>
                  <a:pt x="28370" y="4482"/>
                  <a:pt x="28367" y="4509"/>
                </a:cubicBezTo>
                <a:close/>
                <a:moveTo>
                  <a:pt x="28612" y="4506"/>
                </a:moveTo>
                <a:cubicBezTo>
                  <a:pt x="28604" y="4545"/>
                  <a:pt x="28635" y="4570"/>
                  <a:pt x="28673" y="4571"/>
                </a:cubicBezTo>
                <a:cubicBezTo>
                  <a:pt x="28712" y="4572"/>
                  <a:pt x="28742" y="4546"/>
                  <a:pt x="28737" y="4508"/>
                </a:cubicBezTo>
                <a:cubicBezTo>
                  <a:pt x="28733" y="4481"/>
                  <a:pt x="28705" y="4458"/>
                  <a:pt x="28675" y="4414"/>
                </a:cubicBezTo>
                <a:cubicBezTo>
                  <a:pt x="28644" y="4457"/>
                  <a:pt x="28617" y="4479"/>
                  <a:pt x="28612" y="4506"/>
                </a:cubicBezTo>
                <a:close/>
                <a:moveTo>
                  <a:pt x="28979" y="4511"/>
                </a:moveTo>
                <a:cubicBezTo>
                  <a:pt x="28989" y="4473"/>
                  <a:pt x="28961" y="4446"/>
                  <a:pt x="28922" y="4443"/>
                </a:cubicBezTo>
                <a:cubicBezTo>
                  <a:pt x="28882" y="4439"/>
                  <a:pt x="28852" y="4465"/>
                  <a:pt x="28855" y="4502"/>
                </a:cubicBezTo>
                <a:cubicBezTo>
                  <a:pt x="28856" y="4529"/>
                  <a:pt x="28884" y="4554"/>
                  <a:pt x="28911" y="4598"/>
                </a:cubicBezTo>
                <a:cubicBezTo>
                  <a:pt x="28944" y="4558"/>
                  <a:pt x="28973" y="4537"/>
                  <a:pt x="28979" y="4511"/>
                </a:cubicBezTo>
                <a:close/>
                <a:moveTo>
                  <a:pt x="29100" y="4512"/>
                </a:moveTo>
                <a:cubicBezTo>
                  <a:pt x="29096" y="4551"/>
                  <a:pt x="29128" y="4573"/>
                  <a:pt x="29167" y="4571"/>
                </a:cubicBezTo>
                <a:cubicBezTo>
                  <a:pt x="29206" y="4568"/>
                  <a:pt x="29233" y="4539"/>
                  <a:pt x="29225" y="4502"/>
                </a:cubicBezTo>
                <a:cubicBezTo>
                  <a:pt x="29219" y="4476"/>
                  <a:pt x="29188" y="4455"/>
                  <a:pt x="29154" y="4415"/>
                </a:cubicBezTo>
                <a:cubicBezTo>
                  <a:pt x="29128" y="4460"/>
                  <a:pt x="29103" y="4484"/>
                  <a:pt x="29100" y="4512"/>
                </a:cubicBezTo>
                <a:close/>
                <a:moveTo>
                  <a:pt x="29468" y="4505"/>
                </a:moveTo>
                <a:cubicBezTo>
                  <a:pt x="29473" y="4466"/>
                  <a:pt x="29444" y="4442"/>
                  <a:pt x="29404" y="4443"/>
                </a:cubicBezTo>
                <a:cubicBezTo>
                  <a:pt x="29364" y="4443"/>
                  <a:pt x="29336" y="4471"/>
                  <a:pt x="29343" y="4508"/>
                </a:cubicBezTo>
                <a:cubicBezTo>
                  <a:pt x="29347" y="4534"/>
                  <a:pt x="29377" y="4557"/>
                  <a:pt x="29408" y="4598"/>
                </a:cubicBezTo>
                <a:cubicBezTo>
                  <a:pt x="29436" y="4556"/>
                  <a:pt x="29463" y="4532"/>
                  <a:pt x="29468" y="4505"/>
                </a:cubicBezTo>
                <a:close/>
                <a:moveTo>
                  <a:pt x="29598" y="4505"/>
                </a:moveTo>
                <a:cubicBezTo>
                  <a:pt x="29590" y="4542"/>
                  <a:pt x="29619" y="4570"/>
                  <a:pt x="29658" y="4571"/>
                </a:cubicBezTo>
                <a:cubicBezTo>
                  <a:pt x="29698" y="4573"/>
                  <a:pt x="29728" y="4549"/>
                  <a:pt x="29723" y="4510"/>
                </a:cubicBezTo>
                <a:cubicBezTo>
                  <a:pt x="29720" y="4483"/>
                  <a:pt x="29694" y="4458"/>
                  <a:pt x="29666" y="4414"/>
                </a:cubicBezTo>
                <a:cubicBezTo>
                  <a:pt x="29633" y="4456"/>
                  <a:pt x="29603" y="4478"/>
                  <a:pt x="29598" y="4505"/>
                </a:cubicBezTo>
                <a:close/>
                <a:moveTo>
                  <a:pt x="29969" y="4508"/>
                </a:moveTo>
                <a:cubicBezTo>
                  <a:pt x="29976" y="4471"/>
                  <a:pt x="29948" y="4444"/>
                  <a:pt x="29907" y="4443"/>
                </a:cubicBezTo>
                <a:cubicBezTo>
                  <a:pt x="29867" y="4441"/>
                  <a:pt x="29837" y="4466"/>
                  <a:pt x="29843" y="4505"/>
                </a:cubicBezTo>
                <a:cubicBezTo>
                  <a:pt x="29847" y="4532"/>
                  <a:pt x="29874" y="4556"/>
                  <a:pt x="29902" y="4599"/>
                </a:cubicBezTo>
                <a:cubicBezTo>
                  <a:pt x="29934" y="4558"/>
                  <a:pt x="29964" y="4535"/>
                  <a:pt x="29969" y="4508"/>
                </a:cubicBezTo>
                <a:close/>
                <a:moveTo>
                  <a:pt x="30212" y="4505"/>
                </a:moveTo>
                <a:cubicBezTo>
                  <a:pt x="30218" y="4466"/>
                  <a:pt x="30189" y="4442"/>
                  <a:pt x="30148" y="4442"/>
                </a:cubicBezTo>
                <a:cubicBezTo>
                  <a:pt x="30107" y="4443"/>
                  <a:pt x="30079" y="4470"/>
                  <a:pt x="30085" y="4507"/>
                </a:cubicBezTo>
                <a:cubicBezTo>
                  <a:pt x="30090" y="4535"/>
                  <a:pt x="30120" y="4557"/>
                  <a:pt x="30151" y="4600"/>
                </a:cubicBezTo>
                <a:cubicBezTo>
                  <a:pt x="30180" y="4556"/>
                  <a:pt x="30207" y="4533"/>
                  <a:pt x="30212" y="4505"/>
                </a:cubicBezTo>
                <a:close/>
                <a:moveTo>
                  <a:pt x="30457" y="4503"/>
                </a:moveTo>
                <a:cubicBezTo>
                  <a:pt x="30461" y="4465"/>
                  <a:pt x="30431" y="4440"/>
                  <a:pt x="30390" y="4442"/>
                </a:cubicBezTo>
                <a:cubicBezTo>
                  <a:pt x="30349" y="4445"/>
                  <a:pt x="30322" y="4471"/>
                  <a:pt x="30331" y="4510"/>
                </a:cubicBezTo>
                <a:cubicBezTo>
                  <a:pt x="30337" y="4537"/>
                  <a:pt x="30366" y="4559"/>
                  <a:pt x="30398" y="4600"/>
                </a:cubicBezTo>
                <a:cubicBezTo>
                  <a:pt x="30427" y="4555"/>
                  <a:pt x="30455" y="4530"/>
                  <a:pt x="30457" y="4503"/>
                </a:cubicBezTo>
                <a:close/>
                <a:moveTo>
                  <a:pt x="30700" y="4505"/>
                </a:moveTo>
                <a:cubicBezTo>
                  <a:pt x="30706" y="4466"/>
                  <a:pt x="30677" y="4442"/>
                  <a:pt x="30636" y="4442"/>
                </a:cubicBezTo>
                <a:cubicBezTo>
                  <a:pt x="30595" y="4443"/>
                  <a:pt x="30567" y="4470"/>
                  <a:pt x="30573" y="4507"/>
                </a:cubicBezTo>
                <a:cubicBezTo>
                  <a:pt x="30578" y="4535"/>
                  <a:pt x="30608" y="4557"/>
                  <a:pt x="30639" y="4600"/>
                </a:cubicBezTo>
                <a:cubicBezTo>
                  <a:pt x="30668" y="4556"/>
                  <a:pt x="30695" y="4533"/>
                  <a:pt x="30700" y="4505"/>
                </a:cubicBezTo>
                <a:close/>
                <a:moveTo>
                  <a:pt x="30829" y="4509"/>
                </a:moveTo>
                <a:cubicBezTo>
                  <a:pt x="30824" y="4547"/>
                  <a:pt x="30854" y="4573"/>
                  <a:pt x="30894" y="4572"/>
                </a:cubicBezTo>
                <a:cubicBezTo>
                  <a:pt x="30933" y="4571"/>
                  <a:pt x="30963" y="4545"/>
                  <a:pt x="30955" y="4506"/>
                </a:cubicBezTo>
                <a:cubicBezTo>
                  <a:pt x="30950" y="4479"/>
                  <a:pt x="30922" y="4456"/>
                  <a:pt x="30891" y="4413"/>
                </a:cubicBezTo>
                <a:cubicBezTo>
                  <a:pt x="30861" y="4458"/>
                  <a:pt x="30833" y="4482"/>
                  <a:pt x="30829" y="4509"/>
                </a:cubicBezTo>
                <a:close/>
                <a:moveTo>
                  <a:pt x="31201" y="4503"/>
                </a:moveTo>
                <a:cubicBezTo>
                  <a:pt x="31204" y="4465"/>
                  <a:pt x="31174" y="4440"/>
                  <a:pt x="31133" y="4442"/>
                </a:cubicBezTo>
                <a:cubicBezTo>
                  <a:pt x="31093" y="4445"/>
                  <a:pt x="31065" y="4471"/>
                  <a:pt x="31074" y="4510"/>
                </a:cubicBezTo>
                <a:cubicBezTo>
                  <a:pt x="31081" y="4537"/>
                  <a:pt x="31110" y="4559"/>
                  <a:pt x="31142" y="4600"/>
                </a:cubicBezTo>
                <a:cubicBezTo>
                  <a:pt x="31170" y="4555"/>
                  <a:pt x="31198" y="4530"/>
                  <a:pt x="31201" y="4503"/>
                </a:cubicBezTo>
                <a:close/>
                <a:moveTo>
                  <a:pt x="31317" y="4504"/>
                </a:moveTo>
                <a:cubicBezTo>
                  <a:pt x="31309" y="4541"/>
                  <a:pt x="31337" y="4570"/>
                  <a:pt x="31377" y="4572"/>
                </a:cubicBezTo>
                <a:cubicBezTo>
                  <a:pt x="31416" y="4574"/>
                  <a:pt x="31448" y="4550"/>
                  <a:pt x="31443" y="4511"/>
                </a:cubicBezTo>
                <a:cubicBezTo>
                  <a:pt x="31440" y="4483"/>
                  <a:pt x="31414" y="4459"/>
                  <a:pt x="31387" y="4414"/>
                </a:cubicBezTo>
                <a:cubicBezTo>
                  <a:pt x="31353" y="4455"/>
                  <a:pt x="31322" y="4477"/>
                  <a:pt x="31317" y="4504"/>
                </a:cubicBezTo>
                <a:close/>
                <a:moveTo>
                  <a:pt x="31628" y="4444"/>
                </a:moveTo>
                <a:cubicBezTo>
                  <a:pt x="31589" y="4435"/>
                  <a:pt x="31563" y="4463"/>
                  <a:pt x="31560" y="4504"/>
                </a:cubicBezTo>
                <a:cubicBezTo>
                  <a:pt x="31558" y="4544"/>
                  <a:pt x="31584" y="4574"/>
                  <a:pt x="31621" y="4570"/>
                </a:cubicBezTo>
                <a:cubicBezTo>
                  <a:pt x="31649" y="4568"/>
                  <a:pt x="31674" y="4540"/>
                  <a:pt x="31718" y="4511"/>
                </a:cubicBezTo>
                <a:cubicBezTo>
                  <a:pt x="31677" y="4479"/>
                  <a:pt x="31655" y="4450"/>
                  <a:pt x="31628" y="4444"/>
                </a:cubicBezTo>
                <a:close/>
                <a:moveTo>
                  <a:pt x="31944" y="4509"/>
                </a:moveTo>
                <a:cubicBezTo>
                  <a:pt x="31952" y="4471"/>
                  <a:pt x="31924" y="4444"/>
                  <a:pt x="31883" y="4442"/>
                </a:cubicBezTo>
                <a:cubicBezTo>
                  <a:pt x="31843" y="4441"/>
                  <a:pt x="31813" y="4465"/>
                  <a:pt x="31818" y="4504"/>
                </a:cubicBezTo>
                <a:cubicBezTo>
                  <a:pt x="31822" y="4531"/>
                  <a:pt x="31848" y="4556"/>
                  <a:pt x="31877" y="4600"/>
                </a:cubicBezTo>
                <a:cubicBezTo>
                  <a:pt x="31909" y="4558"/>
                  <a:pt x="31939" y="4536"/>
                  <a:pt x="31944" y="4509"/>
                </a:cubicBezTo>
                <a:close/>
                <a:moveTo>
                  <a:pt x="6056" y="4505"/>
                </a:moveTo>
                <a:cubicBezTo>
                  <a:pt x="6057" y="4485"/>
                  <a:pt x="6024" y="4452"/>
                  <a:pt x="6001" y="4446"/>
                </a:cubicBezTo>
                <a:cubicBezTo>
                  <a:pt x="5962" y="4435"/>
                  <a:pt x="5930" y="4463"/>
                  <a:pt x="5934" y="4502"/>
                </a:cubicBezTo>
                <a:cubicBezTo>
                  <a:pt x="5936" y="4530"/>
                  <a:pt x="5964" y="4554"/>
                  <a:pt x="5993" y="4600"/>
                </a:cubicBezTo>
                <a:cubicBezTo>
                  <a:pt x="6024" y="4555"/>
                  <a:pt x="6054" y="4531"/>
                  <a:pt x="6056" y="4505"/>
                </a:cubicBezTo>
                <a:close/>
                <a:moveTo>
                  <a:pt x="6299" y="4503"/>
                </a:moveTo>
                <a:cubicBezTo>
                  <a:pt x="6299" y="4484"/>
                  <a:pt x="6267" y="4451"/>
                  <a:pt x="6243" y="4445"/>
                </a:cubicBezTo>
                <a:cubicBezTo>
                  <a:pt x="6205" y="4436"/>
                  <a:pt x="6173" y="4466"/>
                  <a:pt x="6177" y="4504"/>
                </a:cubicBezTo>
                <a:cubicBezTo>
                  <a:pt x="6180" y="4531"/>
                  <a:pt x="6209" y="4554"/>
                  <a:pt x="6239" y="4599"/>
                </a:cubicBezTo>
                <a:cubicBezTo>
                  <a:pt x="6269" y="4554"/>
                  <a:pt x="6298" y="4529"/>
                  <a:pt x="6299" y="4503"/>
                </a:cubicBezTo>
                <a:close/>
                <a:moveTo>
                  <a:pt x="6491" y="4447"/>
                </a:moveTo>
                <a:cubicBezTo>
                  <a:pt x="6471" y="4447"/>
                  <a:pt x="6438" y="4479"/>
                  <a:pt x="6433" y="4502"/>
                </a:cubicBezTo>
                <a:cubicBezTo>
                  <a:pt x="6424" y="4539"/>
                  <a:pt x="6452" y="4572"/>
                  <a:pt x="6492" y="4568"/>
                </a:cubicBezTo>
                <a:cubicBezTo>
                  <a:pt x="6518" y="4565"/>
                  <a:pt x="6542" y="4537"/>
                  <a:pt x="6588" y="4506"/>
                </a:cubicBezTo>
                <a:cubicBezTo>
                  <a:pt x="6542" y="4476"/>
                  <a:pt x="6517" y="4447"/>
                  <a:pt x="6491" y="4447"/>
                </a:cubicBezTo>
                <a:close/>
                <a:moveTo>
                  <a:pt x="6679" y="4505"/>
                </a:moveTo>
                <a:cubicBezTo>
                  <a:pt x="6677" y="4525"/>
                  <a:pt x="6706" y="4560"/>
                  <a:pt x="6729" y="4567"/>
                </a:cubicBezTo>
                <a:cubicBezTo>
                  <a:pt x="6766" y="4579"/>
                  <a:pt x="6800" y="4553"/>
                  <a:pt x="6799" y="4514"/>
                </a:cubicBezTo>
                <a:cubicBezTo>
                  <a:pt x="6798" y="4488"/>
                  <a:pt x="6773" y="4462"/>
                  <a:pt x="6746" y="4413"/>
                </a:cubicBezTo>
                <a:cubicBezTo>
                  <a:pt x="6712" y="4457"/>
                  <a:pt x="6681" y="4480"/>
                  <a:pt x="6679" y="4505"/>
                </a:cubicBezTo>
                <a:close/>
                <a:moveTo>
                  <a:pt x="6984" y="4447"/>
                </a:moveTo>
                <a:cubicBezTo>
                  <a:pt x="6964" y="4445"/>
                  <a:pt x="6929" y="4475"/>
                  <a:pt x="6922" y="4497"/>
                </a:cubicBezTo>
                <a:cubicBezTo>
                  <a:pt x="6909" y="4534"/>
                  <a:pt x="6936" y="4568"/>
                  <a:pt x="6974" y="4567"/>
                </a:cubicBezTo>
                <a:cubicBezTo>
                  <a:pt x="7001" y="4567"/>
                  <a:pt x="7027" y="4541"/>
                  <a:pt x="7076" y="4514"/>
                </a:cubicBezTo>
                <a:cubicBezTo>
                  <a:pt x="7032" y="4480"/>
                  <a:pt x="7009" y="4449"/>
                  <a:pt x="6984" y="4447"/>
                </a:cubicBezTo>
                <a:close/>
                <a:moveTo>
                  <a:pt x="7219" y="4446"/>
                </a:moveTo>
                <a:cubicBezTo>
                  <a:pt x="7180" y="4444"/>
                  <a:pt x="7154" y="4478"/>
                  <a:pt x="7166" y="4516"/>
                </a:cubicBezTo>
                <a:cubicBezTo>
                  <a:pt x="7174" y="4539"/>
                  <a:pt x="7208" y="4569"/>
                  <a:pt x="7228" y="4566"/>
                </a:cubicBezTo>
                <a:cubicBezTo>
                  <a:pt x="7253" y="4564"/>
                  <a:pt x="7276" y="4533"/>
                  <a:pt x="7318" y="4500"/>
                </a:cubicBezTo>
                <a:cubicBezTo>
                  <a:pt x="7272" y="4474"/>
                  <a:pt x="7246" y="4447"/>
                  <a:pt x="7219" y="4446"/>
                </a:cubicBezTo>
                <a:close/>
                <a:moveTo>
                  <a:pt x="27928" y="7654"/>
                </a:moveTo>
                <a:cubicBezTo>
                  <a:pt x="27908" y="7653"/>
                  <a:pt x="27875" y="7684"/>
                  <a:pt x="27869" y="7707"/>
                </a:cubicBezTo>
                <a:cubicBezTo>
                  <a:pt x="27859" y="7746"/>
                  <a:pt x="27888" y="7778"/>
                  <a:pt x="27926" y="7775"/>
                </a:cubicBezTo>
                <a:cubicBezTo>
                  <a:pt x="27953" y="7773"/>
                  <a:pt x="27978" y="7744"/>
                  <a:pt x="28023" y="7714"/>
                </a:cubicBezTo>
                <a:cubicBezTo>
                  <a:pt x="27978" y="7684"/>
                  <a:pt x="27954" y="7655"/>
                  <a:pt x="27928" y="7654"/>
                </a:cubicBezTo>
                <a:close/>
                <a:moveTo>
                  <a:pt x="27682" y="7653"/>
                </a:moveTo>
                <a:cubicBezTo>
                  <a:pt x="27642" y="7649"/>
                  <a:pt x="27616" y="7682"/>
                  <a:pt x="27626" y="7719"/>
                </a:cubicBezTo>
                <a:cubicBezTo>
                  <a:pt x="27632" y="7742"/>
                  <a:pt x="27665" y="7774"/>
                  <a:pt x="27684" y="7773"/>
                </a:cubicBezTo>
                <a:cubicBezTo>
                  <a:pt x="27710" y="7772"/>
                  <a:pt x="27734" y="7743"/>
                  <a:pt x="27779" y="7711"/>
                </a:cubicBezTo>
                <a:cubicBezTo>
                  <a:pt x="27733" y="7682"/>
                  <a:pt x="27709" y="7656"/>
                  <a:pt x="27682" y="7653"/>
                </a:cubicBezTo>
                <a:close/>
                <a:moveTo>
                  <a:pt x="32307" y="7477"/>
                </a:moveTo>
                <a:cubicBezTo>
                  <a:pt x="32305" y="7516"/>
                  <a:pt x="32340" y="7543"/>
                  <a:pt x="32378" y="7530"/>
                </a:cubicBezTo>
                <a:cubicBezTo>
                  <a:pt x="32401" y="7522"/>
                  <a:pt x="32431" y="7487"/>
                  <a:pt x="32429" y="7468"/>
                </a:cubicBezTo>
                <a:cubicBezTo>
                  <a:pt x="32426" y="7442"/>
                  <a:pt x="32395" y="7419"/>
                  <a:pt x="32362" y="7377"/>
                </a:cubicBezTo>
                <a:cubicBezTo>
                  <a:pt x="32335" y="7423"/>
                  <a:pt x="32308" y="7449"/>
                  <a:pt x="32307" y="7477"/>
                </a:cubicBezTo>
                <a:close/>
                <a:moveTo>
                  <a:pt x="32062" y="7474"/>
                </a:moveTo>
                <a:cubicBezTo>
                  <a:pt x="32059" y="7512"/>
                  <a:pt x="32092" y="7542"/>
                  <a:pt x="32131" y="7531"/>
                </a:cubicBezTo>
                <a:cubicBezTo>
                  <a:pt x="32154" y="7524"/>
                  <a:pt x="32186" y="7490"/>
                  <a:pt x="32184" y="7470"/>
                </a:cubicBezTo>
                <a:cubicBezTo>
                  <a:pt x="32183" y="7444"/>
                  <a:pt x="32153" y="7420"/>
                  <a:pt x="32122" y="7376"/>
                </a:cubicBezTo>
                <a:cubicBezTo>
                  <a:pt x="32092" y="7422"/>
                  <a:pt x="32064" y="7447"/>
                  <a:pt x="32062" y="7474"/>
                </a:cubicBezTo>
                <a:close/>
                <a:moveTo>
                  <a:pt x="31929" y="7470"/>
                </a:moveTo>
                <a:cubicBezTo>
                  <a:pt x="31930" y="7450"/>
                  <a:pt x="31900" y="7414"/>
                  <a:pt x="31878" y="7407"/>
                </a:cubicBezTo>
                <a:cubicBezTo>
                  <a:pt x="31840" y="7396"/>
                  <a:pt x="31805" y="7423"/>
                  <a:pt x="31807" y="7462"/>
                </a:cubicBezTo>
                <a:cubicBezTo>
                  <a:pt x="31808" y="7489"/>
                  <a:pt x="31834" y="7515"/>
                  <a:pt x="31862" y="7564"/>
                </a:cubicBezTo>
                <a:cubicBezTo>
                  <a:pt x="31896" y="7519"/>
                  <a:pt x="31927" y="7496"/>
                  <a:pt x="31929" y="7470"/>
                </a:cubicBezTo>
                <a:close/>
                <a:moveTo>
                  <a:pt x="31563" y="7477"/>
                </a:moveTo>
                <a:cubicBezTo>
                  <a:pt x="31562" y="7516"/>
                  <a:pt x="31596" y="7543"/>
                  <a:pt x="31634" y="7530"/>
                </a:cubicBezTo>
                <a:cubicBezTo>
                  <a:pt x="31657" y="7523"/>
                  <a:pt x="31688" y="7487"/>
                  <a:pt x="31686" y="7468"/>
                </a:cubicBezTo>
                <a:cubicBezTo>
                  <a:pt x="31683" y="7442"/>
                  <a:pt x="31652" y="7419"/>
                  <a:pt x="31619" y="7376"/>
                </a:cubicBezTo>
                <a:cubicBezTo>
                  <a:pt x="31592" y="7423"/>
                  <a:pt x="31565" y="7449"/>
                  <a:pt x="31563" y="7477"/>
                </a:cubicBezTo>
                <a:close/>
                <a:moveTo>
                  <a:pt x="31318" y="7474"/>
                </a:moveTo>
                <a:cubicBezTo>
                  <a:pt x="31316" y="7512"/>
                  <a:pt x="31349" y="7542"/>
                  <a:pt x="31387" y="7531"/>
                </a:cubicBezTo>
                <a:cubicBezTo>
                  <a:pt x="31410" y="7524"/>
                  <a:pt x="31442" y="7490"/>
                  <a:pt x="31441" y="7470"/>
                </a:cubicBezTo>
                <a:cubicBezTo>
                  <a:pt x="31439" y="7444"/>
                  <a:pt x="31409" y="7420"/>
                  <a:pt x="31378" y="7376"/>
                </a:cubicBezTo>
                <a:cubicBezTo>
                  <a:pt x="31349" y="7422"/>
                  <a:pt x="31320" y="7447"/>
                  <a:pt x="31318" y="7474"/>
                </a:cubicBezTo>
                <a:close/>
                <a:moveTo>
                  <a:pt x="31199" y="7464"/>
                </a:moveTo>
                <a:cubicBezTo>
                  <a:pt x="31202" y="7425"/>
                  <a:pt x="31168" y="7397"/>
                  <a:pt x="31130" y="7407"/>
                </a:cubicBezTo>
                <a:cubicBezTo>
                  <a:pt x="31107" y="7413"/>
                  <a:pt x="31076" y="7447"/>
                  <a:pt x="31077" y="7468"/>
                </a:cubicBezTo>
                <a:cubicBezTo>
                  <a:pt x="31078" y="7493"/>
                  <a:pt x="31108" y="7518"/>
                  <a:pt x="31139" y="7564"/>
                </a:cubicBezTo>
                <a:cubicBezTo>
                  <a:pt x="31169" y="7516"/>
                  <a:pt x="31197" y="7491"/>
                  <a:pt x="31199" y="7464"/>
                </a:cubicBezTo>
                <a:close/>
                <a:moveTo>
                  <a:pt x="30892" y="7408"/>
                </a:moveTo>
                <a:cubicBezTo>
                  <a:pt x="30872" y="7407"/>
                  <a:pt x="30837" y="7439"/>
                  <a:pt x="30831" y="7462"/>
                </a:cubicBezTo>
                <a:cubicBezTo>
                  <a:pt x="30821" y="7499"/>
                  <a:pt x="30847" y="7534"/>
                  <a:pt x="30887" y="7530"/>
                </a:cubicBezTo>
                <a:cubicBezTo>
                  <a:pt x="30915" y="7528"/>
                  <a:pt x="30940" y="7501"/>
                  <a:pt x="30987" y="7473"/>
                </a:cubicBezTo>
                <a:cubicBezTo>
                  <a:pt x="30942" y="7440"/>
                  <a:pt x="30917" y="7410"/>
                  <a:pt x="30892" y="7408"/>
                </a:cubicBezTo>
                <a:close/>
                <a:moveTo>
                  <a:pt x="30576" y="7468"/>
                </a:moveTo>
                <a:cubicBezTo>
                  <a:pt x="30574" y="7488"/>
                  <a:pt x="30605" y="7523"/>
                  <a:pt x="30628" y="7530"/>
                </a:cubicBezTo>
                <a:cubicBezTo>
                  <a:pt x="30666" y="7542"/>
                  <a:pt x="30701" y="7515"/>
                  <a:pt x="30699" y="7476"/>
                </a:cubicBezTo>
                <a:cubicBezTo>
                  <a:pt x="30697" y="7449"/>
                  <a:pt x="30670" y="7423"/>
                  <a:pt x="30643" y="7377"/>
                </a:cubicBezTo>
                <a:cubicBezTo>
                  <a:pt x="30610" y="7419"/>
                  <a:pt x="30579" y="7442"/>
                  <a:pt x="30576" y="7468"/>
                </a:cubicBezTo>
                <a:close/>
                <a:moveTo>
                  <a:pt x="30391" y="7408"/>
                </a:moveTo>
                <a:cubicBezTo>
                  <a:pt x="30372" y="7407"/>
                  <a:pt x="30339" y="7440"/>
                  <a:pt x="30332" y="7463"/>
                </a:cubicBezTo>
                <a:cubicBezTo>
                  <a:pt x="30322" y="7502"/>
                  <a:pt x="30350" y="7535"/>
                  <a:pt x="30389" y="7531"/>
                </a:cubicBezTo>
                <a:cubicBezTo>
                  <a:pt x="30416" y="7528"/>
                  <a:pt x="30441" y="7500"/>
                  <a:pt x="30486" y="7471"/>
                </a:cubicBezTo>
                <a:cubicBezTo>
                  <a:pt x="30442" y="7440"/>
                  <a:pt x="30417" y="7410"/>
                  <a:pt x="30391" y="7408"/>
                </a:cubicBezTo>
                <a:close/>
                <a:moveTo>
                  <a:pt x="30142" y="7407"/>
                </a:moveTo>
                <a:cubicBezTo>
                  <a:pt x="30104" y="7406"/>
                  <a:pt x="30076" y="7440"/>
                  <a:pt x="30087" y="7478"/>
                </a:cubicBezTo>
                <a:cubicBezTo>
                  <a:pt x="30094" y="7500"/>
                  <a:pt x="30129" y="7531"/>
                  <a:pt x="30150" y="7529"/>
                </a:cubicBezTo>
                <a:cubicBezTo>
                  <a:pt x="30175" y="7528"/>
                  <a:pt x="30199" y="7497"/>
                  <a:pt x="30244" y="7463"/>
                </a:cubicBezTo>
                <a:cubicBezTo>
                  <a:pt x="30195" y="7435"/>
                  <a:pt x="30169" y="7409"/>
                  <a:pt x="30142" y="7407"/>
                </a:cubicBezTo>
                <a:close/>
                <a:moveTo>
                  <a:pt x="29845" y="7471"/>
                </a:moveTo>
                <a:cubicBezTo>
                  <a:pt x="29844" y="7491"/>
                  <a:pt x="29876" y="7524"/>
                  <a:pt x="29899" y="7531"/>
                </a:cubicBezTo>
                <a:cubicBezTo>
                  <a:pt x="29938" y="7541"/>
                  <a:pt x="29970" y="7511"/>
                  <a:pt x="29968" y="7474"/>
                </a:cubicBezTo>
                <a:cubicBezTo>
                  <a:pt x="29966" y="7446"/>
                  <a:pt x="29937" y="7421"/>
                  <a:pt x="29907" y="7376"/>
                </a:cubicBezTo>
                <a:cubicBezTo>
                  <a:pt x="29876" y="7420"/>
                  <a:pt x="29846" y="7445"/>
                  <a:pt x="29845" y="7471"/>
                </a:cubicBezTo>
                <a:close/>
                <a:moveTo>
                  <a:pt x="29653" y="7407"/>
                </a:moveTo>
                <a:cubicBezTo>
                  <a:pt x="29615" y="7406"/>
                  <a:pt x="29587" y="7441"/>
                  <a:pt x="29600" y="7479"/>
                </a:cubicBezTo>
                <a:cubicBezTo>
                  <a:pt x="29607" y="7501"/>
                  <a:pt x="29642" y="7531"/>
                  <a:pt x="29663" y="7529"/>
                </a:cubicBezTo>
                <a:cubicBezTo>
                  <a:pt x="29688" y="7527"/>
                  <a:pt x="29711" y="7496"/>
                  <a:pt x="29755" y="7462"/>
                </a:cubicBezTo>
                <a:cubicBezTo>
                  <a:pt x="29707" y="7435"/>
                  <a:pt x="29680" y="7408"/>
                  <a:pt x="29653" y="7407"/>
                </a:cubicBezTo>
                <a:close/>
                <a:moveTo>
                  <a:pt x="29344" y="7475"/>
                </a:moveTo>
                <a:cubicBezTo>
                  <a:pt x="29342" y="7512"/>
                  <a:pt x="29374" y="7542"/>
                  <a:pt x="29413" y="7530"/>
                </a:cubicBezTo>
                <a:cubicBezTo>
                  <a:pt x="29436" y="7523"/>
                  <a:pt x="29467" y="7489"/>
                  <a:pt x="29465" y="7470"/>
                </a:cubicBezTo>
                <a:cubicBezTo>
                  <a:pt x="29464" y="7444"/>
                  <a:pt x="29434" y="7420"/>
                  <a:pt x="29402" y="7376"/>
                </a:cubicBezTo>
                <a:cubicBezTo>
                  <a:pt x="29373" y="7422"/>
                  <a:pt x="29345" y="7448"/>
                  <a:pt x="29344" y="7475"/>
                </a:cubicBezTo>
                <a:close/>
                <a:moveTo>
                  <a:pt x="29101" y="7476"/>
                </a:moveTo>
                <a:cubicBezTo>
                  <a:pt x="29099" y="7515"/>
                  <a:pt x="29133" y="7542"/>
                  <a:pt x="29171" y="7530"/>
                </a:cubicBezTo>
                <a:cubicBezTo>
                  <a:pt x="29194" y="7522"/>
                  <a:pt x="29224" y="7488"/>
                  <a:pt x="29222" y="7468"/>
                </a:cubicBezTo>
                <a:cubicBezTo>
                  <a:pt x="29219" y="7442"/>
                  <a:pt x="29188" y="7419"/>
                  <a:pt x="29156" y="7377"/>
                </a:cubicBezTo>
                <a:cubicBezTo>
                  <a:pt x="29129" y="7423"/>
                  <a:pt x="29102" y="7449"/>
                  <a:pt x="29101" y="7476"/>
                </a:cubicBezTo>
                <a:close/>
                <a:moveTo>
                  <a:pt x="28911" y="7409"/>
                </a:moveTo>
                <a:cubicBezTo>
                  <a:pt x="28891" y="7410"/>
                  <a:pt x="28860" y="7444"/>
                  <a:pt x="28856" y="7468"/>
                </a:cubicBezTo>
                <a:cubicBezTo>
                  <a:pt x="28850" y="7506"/>
                  <a:pt x="28879" y="7538"/>
                  <a:pt x="28918" y="7530"/>
                </a:cubicBezTo>
                <a:cubicBezTo>
                  <a:pt x="28945" y="7525"/>
                  <a:pt x="28967" y="7497"/>
                  <a:pt x="29011" y="7463"/>
                </a:cubicBezTo>
                <a:cubicBezTo>
                  <a:pt x="28963" y="7436"/>
                  <a:pt x="28937" y="7408"/>
                  <a:pt x="28911" y="7409"/>
                </a:cubicBezTo>
                <a:close/>
                <a:moveTo>
                  <a:pt x="28734" y="7464"/>
                </a:moveTo>
                <a:cubicBezTo>
                  <a:pt x="28733" y="7444"/>
                  <a:pt x="28700" y="7413"/>
                  <a:pt x="28677" y="7408"/>
                </a:cubicBezTo>
                <a:cubicBezTo>
                  <a:pt x="28640" y="7400"/>
                  <a:pt x="28607" y="7428"/>
                  <a:pt x="28613" y="7468"/>
                </a:cubicBezTo>
                <a:cubicBezTo>
                  <a:pt x="28617" y="7494"/>
                  <a:pt x="28645" y="7517"/>
                  <a:pt x="28676" y="7563"/>
                </a:cubicBezTo>
                <a:cubicBezTo>
                  <a:pt x="28706" y="7516"/>
                  <a:pt x="28734" y="7490"/>
                  <a:pt x="28734" y="7464"/>
                </a:cubicBezTo>
                <a:close/>
                <a:moveTo>
                  <a:pt x="28417" y="7409"/>
                </a:moveTo>
                <a:cubicBezTo>
                  <a:pt x="28398" y="7407"/>
                  <a:pt x="28364" y="7439"/>
                  <a:pt x="28358" y="7462"/>
                </a:cubicBezTo>
                <a:cubicBezTo>
                  <a:pt x="28346" y="7500"/>
                  <a:pt x="28374" y="7533"/>
                  <a:pt x="28413" y="7530"/>
                </a:cubicBezTo>
                <a:cubicBezTo>
                  <a:pt x="28440" y="7528"/>
                  <a:pt x="28465" y="7500"/>
                  <a:pt x="28510" y="7472"/>
                </a:cubicBezTo>
                <a:cubicBezTo>
                  <a:pt x="28467" y="7441"/>
                  <a:pt x="28443" y="7411"/>
                  <a:pt x="28417" y="7409"/>
                </a:cubicBezTo>
                <a:close/>
                <a:moveTo>
                  <a:pt x="28169" y="7409"/>
                </a:moveTo>
                <a:cubicBezTo>
                  <a:pt x="28149" y="7410"/>
                  <a:pt x="28117" y="7443"/>
                  <a:pt x="28113" y="7467"/>
                </a:cubicBezTo>
                <a:cubicBezTo>
                  <a:pt x="28105" y="7504"/>
                  <a:pt x="28134" y="7537"/>
                  <a:pt x="28173" y="7530"/>
                </a:cubicBezTo>
                <a:cubicBezTo>
                  <a:pt x="28200" y="7526"/>
                  <a:pt x="28223" y="7497"/>
                  <a:pt x="28268" y="7465"/>
                </a:cubicBezTo>
                <a:cubicBezTo>
                  <a:pt x="28220" y="7437"/>
                  <a:pt x="28194" y="7409"/>
                  <a:pt x="28169" y="7409"/>
                </a:cubicBezTo>
                <a:close/>
                <a:moveTo>
                  <a:pt x="26150" y="4758"/>
                </a:moveTo>
                <a:cubicBezTo>
                  <a:pt x="26148" y="4796"/>
                  <a:pt x="26182" y="4823"/>
                  <a:pt x="26220" y="4811"/>
                </a:cubicBezTo>
                <a:cubicBezTo>
                  <a:pt x="26242" y="4803"/>
                  <a:pt x="26272" y="4769"/>
                  <a:pt x="26270" y="4749"/>
                </a:cubicBezTo>
                <a:cubicBezTo>
                  <a:pt x="26268" y="4724"/>
                  <a:pt x="26237" y="4701"/>
                  <a:pt x="26205" y="4659"/>
                </a:cubicBezTo>
                <a:cubicBezTo>
                  <a:pt x="26178" y="4705"/>
                  <a:pt x="26151" y="4731"/>
                  <a:pt x="26150" y="4758"/>
                </a:cubicBezTo>
                <a:close/>
                <a:moveTo>
                  <a:pt x="26515" y="4746"/>
                </a:moveTo>
                <a:cubicBezTo>
                  <a:pt x="26519" y="4706"/>
                  <a:pt x="26485" y="4680"/>
                  <a:pt x="26448" y="4689"/>
                </a:cubicBezTo>
                <a:cubicBezTo>
                  <a:pt x="26425" y="4695"/>
                  <a:pt x="26394" y="4729"/>
                  <a:pt x="26394" y="4749"/>
                </a:cubicBezTo>
                <a:cubicBezTo>
                  <a:pt x="26395" y="4774"/>
                  <a:pt x="26425" y="4799"/>
                  <a:pt x="26457" y="4844"/>
                </a:cubicBezTo>
                <a:cubicBezTo>
                  <a:pt x="26486" y="4798"/>
                  <a:pt x="26513" y="4773"/>
                  <a:pt x="26515" y="4746"/>
                </a:cubicBezTo>
                <a:close/>
                <a:moveTo>
                  <a:pt x="26695" y="4689"/>
                </a:moveTo>
                <a:cubicBezTo>
                  <a:pt x="26657" y="4686"/>
                  <a:pt x="26627" y="4718"/>
                  <a:pt x="26638" y="4756"/>
                </a:cubicBezTo>
                <a:cubicBezTo>
                  <a:pt x="26644" y="4779"/>
                  <a:pt x="26677" y="4811"/>
                  <a:pt x="26697" y="4810"/>
                </a:cubicBezTo>
                <a:cubicBezTo>
                  <a:pt x="26722" y="4809"/>
                  <a:pt x="26747" y="4780"/>
                  <a:pt x="26791" y="4749"/>
                </a:cubicBezTo>
                <a:cubicBezTo>
                  <a:pt x="26746" y="4720"/>
                  <a:pt x="26721" y="4691"/>
                  <a:pt x="26695" y="4689"/>
                </a:cubicBezTo>
                <a:close/>
                <a:moveTo>
                  <a:pt x="27003" y="4746"/>
                </a:moveTo>
                <a:cubicBezTo>
                  <a:pt x="27007" y="4706"/>
                  <a:pt x="26973" y="4680"/>
                  <a:pt x="26936" y="4689"/>
                </a:cubicBezTo>
                <a:cubicBezTo>
                  <a:pt x="26913" y="4695"/>
                  <a:pt x="26882" y="4729"/>
                  <a:pt x="26882" y="4749"/>
                </a:cubicBezTo>
                <a:cubicBezTo>
                  <a:pt x="26883" y="4774"/>
                  <a:pt x="26913" y="4799"/>
                  <a:pt x="26945" y="4844"/>
                </a:cubicBezTo>
                <a:cubicBezTo>
                  <a:pt x="26974" y="4798"/>
                  <a:pt x="27001" y="4773"/>
                  <a:pt x="27003" y="4746"/>
                </a:cubicBezTo>
                <a:close/>
                <a:moveTo>
                  <a:pt x="27127" y="4752"/>
                </a:moveTo>
                <a:cubicBezTo>
                  <a:pt x="27126" y="4772"/>
                  <a:pt x="27157" y="4805"/>
                  <a:pt x="27180" y="4812"/>
                </a:cubicBezTo>
                <a:cubicBezTo>
                  <a:pt x="27219" y="4822"/>
                  <a:pt x="27251" y="4792"/>
                  <a:pt x="27249" y="4755"/>
                </a:cubicBezTo>
                <a:cubicBezTo>
                  <a:pt x="27246" y="4728"/>
                  <a:pt x="27218" y="4703"/>
                  <a:pt x="27188" y="4658"/>
                </a:cubicBezTo>
                <a:cubicBezTo>
                  <a:pt x="27158" y="4702"/>
                  <a:pt x="27128" y="4726"/>
                  <a:pt x="27127" y="4752"/>
                </a:cubicBezTo>
                <a:close/>
                <a:moveTo>
                  <a:pt x="27504" y="4744"/>
                </a:moveTo>
                <a:cubicBezTo>
                  <a:pt x="27506" y="4705"/>
                  <a:pt x="27471" y="4677"/>
                  <a:pt x="27434" y="4689"/>
                </a:cubicBezTo>
                <a:cubicBezTo>
                  <a:pt x="27411" y="4696"/>
                  <a:pt x="27381" y="4731"/>
                  <a:pt x="27382" y="4751"/>
                </a:cubicBezTo>
                <a:cubicBezTo>
                  <a:pt x="27384" y="4776"/>
                  <a:pt x="27415" y="4800"/>
                  <a:pt x="27448" y="4845"/>
                </a:cubicBezTo>
                <a:cubicBezTo>
                  <a:pt x="27476" y="4796"/>
                  <a:pt x="27503" y="4771"/>
                  <a:pt x="27504" y="4744"/>
                </a:cubicBezTo>
                <a:close/>
                <a:moveTo>
                  <a:pt x="27681" y="4688"/>
                </a:moveTo>
                <a:cubicBezTo>
                  <a:pt x="27642" y="4685"/>
                  <a:pt x="27614" y="4720"/>
                  <a:pt x="27624" y="4757"/>
                </a:cubicBezTo>
                <a:cubicBezTo>
                  <a:pt x="27630" y="4780"/>
                  <a:pt x="27664" y="4811"/>
                  <a:pt x="27685" y="4810"/>
                </a:cubicBezTo>
                <a:cubicBezTo>
                  <a:pt x="27710" y="4810"/>
                  <a:pt x="27735" y="4780"/>
                  <a:pt x="27780" y="4748"/>
                </a:cubicBezTo>
                <a:cubicBezTo>
                  <a:pt x="27733" y="4718"/>
                  <a:pt x="27708" y="4691"/>
                  <a:pt x="27681" y="4688"/>
                </a:cubicBezTo>
                <a:close/>
                <a:moveTo>
                  <a:pt x="27869" y="4758"/>
                </a:moveTo>
                <a:cubicBezTo>
                  <a:pt x="27867" y="4797"/>
                  <a:pt x="27902" y="4824"/>
                  <a:pt x="27940" y="4811"/>
                </a:cubicBezTo>
                <a:cubicBezTo>
                  <a:pt x="27962" y="4804"/>
                  <a:pt x="27993" y="4769"/>
                  <a:pt x="27991" y="4749"/>
                </a:cubicBezTo>
                <a:cubicBezTo>
                  <a:pt x="27988" y="4723"/>
                  <a:pt x="27957" y="4700"/>
                  <a:pt x="27924" y="4658"/>
                </a:cubicBezTo>
                <a:cubicBezTo>
                  <a:pt x="27897" y="4704"/>
                  <a:pt x="27870" y="4730"/>
                  <a:pt x="27869" y="4758"/>
                </a:cubicBezTo>
                <a:close/>
                <a:moveTo>
                  <a:pt x="28234" y="4752"/>
                </a:moveTo>
                <a:cubicBezTo>
                  <a:pt x="28236" y="4731"/>
                  <a:pt x="28206" y="4696"/>
                  <a:pt x="28183" y="4689"/>
                </a:cubicBezTo>
                <a:cubicBezTo>
                  <a:pt x="28145" y="4677"/>
                  <a:pt x="28111" y="4704"/>
                  <a:pt x="28112" y="4743"/>
                </a:cubicBezTo>
                <a:cubicBezTo>
                  <a:pt x="28113" y="4770"/>
                  <a:pt x="28140" y="4796"/>
                  <a:pt x="28167" y="4845"/>
                </a:cubicBezTo>
                <a:cubicBezTo>
                  <a:pt x="28201" y="4800"/>
                  <a:pt x="28232" y="4777"/>
                  <a:pt x="28234" y="4752"/>
                </a:cubicBezTo>
                <a:close/>
                <a:moveTo>
                  <a:pt x="28424" y="4689"/>
                </a:moveTo>
                <a:cubicBezTo>
                  <a:pt x="28385" y="4686"/>
                  <a:pt x="28357" y="4720"/>
                  <a:pt x="28368" y="4758"/>
                </a:cubicBezTo>
                <a:cubicBezTo>
                  <a:pt x="28374" y="4781"/>
                  <a:pt x="28409" y="4811"/>
                  <a:pt x="28429" y="4810"/>
                </a:cubicBezTo>
                <a:cubicBezTo>
                  <a:pt x="28455" y="4809"/>
                  <a:pt x="28479" y="4779"/>
                  <a:pt x="28524" y="4746"/>
                </a:cubicBezTo>
                <a:cubicBezTo>
                  <a:pt x="28476" y="4718"/>
                  <a:pt x="28451" y="4690"/>
                  <a:pt x="28424" y="4689"/>
                </a:cubicBezTo>
                <a:close/>
                <a:moveTo>
                  <a:pt x="28668" y="4688"/>
                </a:moveTo>
                <a:cubicBezTo>
                  <a:pt x="28630" y="4686"/>
                  <a:pt x="28600" y="4719"/>
                  <a:pt x="28612" y="4758"/>
                </a:cubicBezTo>
                <a:cubicBezTo>
                  <a:pt x="28620" y="4781"/>
                  <a:pt x="28654" y="4812"/>
                  <a:pt x="28674" y="4811"/>
                </a:cubicBezTo>
                <a:cubicBezTo>
                  <a:pt x="28700" y="4809"/>
                  <a:pt x="28724" y="4778"/>
                  <a:pt x="28767" y="4746"/>
                </a:cubicBezTo>
                <a:cubicBezTo>
                  <a:pt x="28721" y="4718"/>
                  <a:pt x="28695" y="4689"/>
                  <a:pt x="28668" y="4688"/>
                </a:cubicBezTo>
                <a:close/>
                <a:moveTo>
                  <a:pt x="28855" y="4752"/>
                </a:moveTo>
                <a:cubicBezTo>
                  <a:pt x="28850" y="4789"/>
                  <a:pt x="28878" y="4815"/>
                  <a:pt x="28919" y="4814"/>
                </a:cubicBezTo>
                <a:cubicBezTo>
                  <a:pt x="28959" y="4813"/>
                  <a:pt x="28987" y="4788"/>
                  <a:pt x="28980" y="4750"/>
                </a:cubicBezTo>
                <a:cubicBezTo>
                  <a:pt x="28974" y="4723"/>
                  <a:pt x="28946" y="4700"/>
                  <a:pt x="28916" y="4659"/>
                </a:cubicBezTo>
                <a:cubicBezTo>
                  <a:pt x="28887" y="4701"/>
                  <a:pt x="28858" y="4725"/>
                  <a:pt x="28855" y="4752"/>
                </a:cubicBezTo>
                <a:close/>
                <a:moveTo>
                  <a:pt x="29165" y="4688"/>
                </a:moveTo>
                <a:cubicBezTo>
                  <a:pt x="29128" y="4680"/>
                  <a:pt x="29100" y="4706"/>
                  <a:pt x="29098" y="4747"/>
                </a:cubicBezTo>
                <a:cubicBezTo>
                  <a:pt x="29096" y="4787"/>
                  <a:pt x="29120" y="4817"/>
                  <a:pt x="29158" y="4812"/>
                </a:cubicBezTo>
                <a:cubicBezTo>
                  <a:pt x="29185" y="4809"/>
                  <a:pt x="29210" y="4783"/>
                  <a:pt x="29253" y="4755"/>
                </a:cubicBezTo>
                <a:cubicBezTo>
                  <a:pt x="29213" y="4723"/>
                  <a:pt x="29192" y="4693"/>
                  <a:pt x="29165" y="4688"/>
                </a:cubicBezTo>
                <a:close/>
                <a:moveTo>
                  <a:pt x="29406" y="4687"/>
                </a:moveTo>
                <a:cubicBezTo>
                  <a:pt x="29368" y="4681"/>
                  <a:pt x="29341" y="4710"/>
                  <a:pt x="29341" y="4749"/>
                </a:cubicBezTo>
                <a:cubicBezTo>
                  <a:pt x="29341" y="4788"/>
                  <a:pt x="29365" y="4819"/>
                  <a:pt x="29404" y="4812"/>
                </a:cubicBezTo>
                <a:cubicBezTo>
                  <a:pt x="29431" y="4808"/>
                  <a:pt x="29454" y="4782"/>
                  <a:pt x="29498" y="4752"/>
                </a:cubicBezTo>
                <a:cubicBezTo>
                  <a:pt x="29455" y="4721"/>
                  <a:pt x="29433" y="4692"/>
                  <a:pt x="29406" y="4687"/>
                </a:cubicBezTo>
                <a:close/>
                <a:moveTo>
                  <a:pt x="29598" y="4752"/>
                </a:moveTo>
                <a:cubicBezTo>
                  <a:pt x="29593" y="4788"/>
                  <a:pt x="29621" y="4815"/>
                  <a:pt x="29662" y="4814"/>
                </a:cubicBezTo>
                <a:cubicBezTo>
                  <a:pt x="29702" y="4814"/>
                  <a:pt x="29730" y="4788"/>
                  <a:pt x="29723" y="4750"/>
                </a:cubicBezTo>
                <a:cubicBezTo>
                  <a:pt x="29718" y="4723"/>
                  <a:pt x="29690" y="4701"/>
                  <a:pt x="29660" y="4659"/>
                </a:cubicBezTo>
                <a:cubicBezTo>
                  <a:pt x="29631" y="4701"/>
                  <a:pt x="29602" y="4725"/>
                  <a:pt x="29598" y="4752"/>
                </a:cubicBezTo>
                <a:close/>
                <a:moveTo>
                  <a:pt x="29910" y="4688"/>
                </a:moveTo>
                <a:cubicBezTo>
                  <a:pt x="29873" y="4679"/>
                  <a:pt x="29845" y="4705"/>
                  <a:pt x="29842" y="4746"/>
                </a:cubicBezTo>
                <a:cubicBezTo>
                  <a:pt x="29839" y="4786"/>
                  <a:pt x="29862" y="4816"/>
                  <a:pt x="29900" y="4812"/>
                </a:cubicBezTo>
                <a:cubicBezTo>
                  <a:pt x="29928" y="4810"/>
                  <a:pt x="29953" y="4783"/>
                  <a:pt x="29996" y="4757"/>
                </a:cubicBezTo>
                <a:cubicBezTo>
                  <a:pt x="29957" y="4724"/>
                  <a:pt x="29936" y="4694"/>
                  <a:pt x="29910" y="4688"/>
                </a:cubicBezTo>
                <a:close/>
                <a:moveTo>
                  <a:pt x="30151" y="4687"/>
                </a:moveTo>
                <a:cubicBezTo>
                  <a:pt x="30114" y="4680"/>
                  <a:pt x="30086" y="4708"/>
                  <a:pt x="30084" y="4748"/>
                </a:cubicBezTo>
                <a:cubicBezTo>
                  <a:pt x="30083" y="4787"/>
                  <a:pt x="30107" y="4818"/>
                  <a:pt x="30146" y="4813"/>
                </a:cubicBezTo>
                <a:cubicBezTo>
                  <a:pt x="30173" y="4809"/>
                  <a:pt x="30197" y="4783"/>
                  <a:pt x="30242" y="4755"/>
                </a:cubicBezTo>
                <a:cubicBezTo>
                  <a:pt x="30200" y="4722"/>
                  <a:pt x="30178" y="4692"/>
                  <a:pt x="30151" y="4687"/>
                </a:cubicBezTo>
                <a:close/>
                <a:moveTo>
                  <a:pt x="30397" y="4687"/>
                </a:moveTo>
                <a:cubicBezTo>
                  <a:pt x="30360" y="4678"/>
                  <a:pt x="30332" y="4705"/>
                  <a:pt x="30329" y="4746"/>
                </a:cubicBezTo>
                <a:cubicBezTo>
                  <a:pt x="30326" y="4787"/>
                  <a:pt x="30350" y="4817"/>
                  <a:pt x="30389" y="4813"/>
                </a:cubicBezTo>
                <a:cubicBezTo>
                  <a:pt x="30416" y="4810"/>
                  <a:pt x="30441" y="4784"/>
                  <a:pt x="30486" y="4757"/>
                </a:cubicBezTo>
                <a:cubicBezTo>
                  <a:pt x="30446" y="4724"/>
                  <a:pt x="30424" y="4693"/>
                  <a:pt x="30397" y="4687"/>
                </a:cubicBezTo>
                <a:close/>
                <a:moveTo>
                  <a:pt x="30639" y="4687"/>
                </a:moveTo>
                <a:cubicBezTo>
                  <a:pt x="30601" y="4679"/>
                  <a:pt x="30573" y="4708"/>
                  <a:pt x="30572" y="4748"/>
                </a:cubicBezTo>
                <a:cubicBezTo>
                  <a:pt x="30570" y="4787"/>
                  <a:pt x="30595" y="4818"/>
                  <a:pt x="30634" y="4813"/>
                </a:cubicBezTo>
                <a:cubicBezTo>
                  <a:pt x="30661" y="4809"/>
                  <a:pt x="30686" y="4783"/>
                  <a:pt x="30730" y="4755"/>
                </a:cubicBezTo>
                <a:cubicBezTo>
                  <a:pt x="30688" y="4722"/>
                  <a:pt x="30666" y="4692"/>
                  <a:pt x="30639" y="4687"/>
                </a:cubicBezTo>
                <a:close/>
                <a:moveTo>
                  <a:pt x="30829" y="4746"/>
                </a:moveTo>
                <a:cubicBezTo>
                  <a:pt x="30820" y="4784"/>
                  <a:pt x="30847" y="4812"/>
                  <a:pt x="30888" y="4815"/>
                </a:cubicBezTo>
                <a:cubicBezTo>
                  <a:pt x="30929" y="4818"/>
                  <a:pt x="30959" y="4794"/>
                  <a:pt x="30955" y="4755"/>
                </a:cubicBezTo>
                <a:cubicBezTo>
                  <a:pt x="30953" y="4728"/>
                  <a:pt x="30926" y="4702"/>
                  <a:pt x="30899" y="4658"/>
                </a:cubicBezTo>
                <a:cubicBezTo>
                  <a:pt x="30866" y="4698"/>
                  <a:pt x="30836" y="4719"/>
                  <a:pt x="30829" y="4746"/>
                </a:cubicBezTo>
                <a:close/>
                <a:moveTo>
                  <a:pt x="31201" y="4751"/>
                </a:moveTo>
                <a:cubicBezTo>
                  <a:pt x="31207" y="4713"/>
                  <a:pt x="31178" y="4686"/>
                  <a:pt x="31138" y="4685"/>
                </a:cubicBezTo>
                <a:cubicBezTo>
                  <a:pt x="31099" y="4685"/>
                  <a:pt x="31068" y="4710"/>
                  <a:pt x="31074" y="4749"/>
                </a:cubicBezTo>
                <a:cubicBezTo>
                  <a:pt x="31079" y="4776"/>
                  <a:pt x="31105" y="4800"/>
                  <a:pt x="31135" y="4844"/>
                </a:cubicBezTo>
                <a:cubicBezTo>
                  <a:pt x="31167" y="4800"/>
                  <a:pt x="31196" y="4778"/>
                  <a:pt x="31201" y="4751"/>
                </a:cubicBezTo>
                <a:close/>
                <a:moveTo>
                  <a:pt x="31443" y="4752"/>
                </a:moveTo>
                <a:cubicBezTo>
                  <a:pt x="31451" y="4713"/>
                  <a:pt x="31422" y="4686"/>
                  <a:pt x="31382" y="4685"/>
                </a:cubicBezTo>
                <a:cubicBezTo>
                  <a:pt x="31343" y="4683"/>
                  <a:pt x="31312" y="4710"/>
                  <a:pt x="31317" y="4748"/>
                </a:cubicBezTo>
                <a:cubicBezTo>
                  <a:pt x="31320" y="4775"/>
                  <a:pt x="31348" y="4799"/>
                  <a:pt x="31378" y="4844"/>
                </a:cubicBezTo>
                <a:cubicBezTo>
                  <a:pt x="31410" y="4801"/>
                  <a:pt x="31438" y="4779"/>
                  <a:pt x="31443" y="4752"/>
                </a:cubicBezTo>
                <a:close/>
                <a:moveTo>
                  <a:pt x="31629" y="4687"/>
                </a:moveTo>
                <a:cubicBezTo>
                  <a:pt x="31592" y="4678"/>
                  <a:pt x="31564" y="4705"/>
                  <a:pt x="31561" y="4745"/>
                </a:cubicBezTo>
                <a:cubicBezTo>
                  <a:pt x="31558" y="4786"/>
                  <a:pt x="31581" y="4817"/>
                  <a:pt x="31620" y="4813"/>
                </a:cubicBezTo>
                <a:cubicBezTo>
                  <a:pt x="31648" y="4810"/>
                  <a:pt x="31673" y="4784"/>
                  <a:pt x="31717" y="4757"/>
                </a:cubicBezTo>
                <a:cubicBezTo>
                  <a:pt x="31677" y="4724"/>
                  <a:pt x="31656" y="4693"/>
                  <a:pt x="31629" y="4687"/>
                </a:cubicBezTo>
                <a:close/>
                <a:moveTo>
                  <a:pt x="31885" y="4687"/>
                </a:moveTo>
                <a:cubicBezTo>
                  <a:pt x="31847" y="4678"/>
                  <a:pt x="31819" y="4705"/>
                  <a:pt x="31816" y="4746"/>
                </a:cubicBezTo>
                <a:cubicBezTo>
                  <a:pt x="31813" y="4787"/>
                  <a:pt x="31837" y="4817"/>
                  <a:pt x="31876" y="4813"/>
                </a:cubicBezTo>
                <a:cubicBezTo>
                  <a:pt x="31903" y="4810"/>
                  <a:pt x="31929" y="4784"/>
                  <a:pt x="31973" y="4757"/>
                </a:cubicBezTo>
                <a:cubicBezTo>
                  <a:pt x="31933" y="4724"/>
                  <a:pt x="31912" y="4693"/>
                  <a:pt x="31885" y="4687"/>
                </a:cubicBezTo>
                <a:close/>
                <a:moveTo>
                  <a:pt x="32061" y="4752"/>
                </a:moveTo>
                <a:cubicBezTo>
                  <a:pt x="32056" y="4790"/>
                  <a:pt x="32084" y="4816"/>
                  <a:pt x="32126" y="4815"/>
                </a:cubicBezTo>
                <a:cubicBezTo>
                  <a:pt x="32166" y="4814"/>
                  <a:pt x="32194" y="4788"/>
                  <a:pt x="32187" y="4749"/>
                </a:cubicBezTo>
                <a:cubicBezTo>
                  <a:pt x="32181" y="4722"/>
                  <a:pt x="32153" y="4699"/>
                  <a:pt x="32123" y="4657"/>
                </a:cubicBezTo>
                <a:cubicBezTo>
                  <a:pt x="32093" y="4701"/>
                  <a:pt x="32064" y="4725"/>
                  <a:pt x="32061" y="4752"/>
                </a:cubicBezTo>
                <a:close/>
                <a:moveTo>
                  <a:pt x="32367" y="4687"/>
                </a:moveTo>
                <a:cubicBezTo>
                  <a:pt x="32329" y="4682"/>
                  <a:pt x="32303" y="4711"/>
                  <a:pt x="32304" y="4752"/>
                </a:cubicBezTo>
                <a:cubicBezTo>
                  <a:pt x="32305" y="4793"/>
                  <a:pt x="32331" y="4821"/>
                  <a:pt x="32369" y="4813"/>
                </a:cubicBezTo>
                <a:cubicBezTo>
                  <a:pt x="32397" y="4808"/>
                  <a:pt x="32419" y="4779"/>
                  <a:pt x="32462" y="4749"/>
                </a:cubicBezTo>
                <a:cubicBezTo>
                  <a:pt x="32418" y="4719"/>
                  <a:pt x="32394" y="4690"/>
                  <a:pt x="32367" y="4687"/>
                </a:cubicBezTo>
                <a:close/>
                <a:moveTo>
                  <a:pt x="32549" y="4752"/>
                </a:moveTo>
                <a:cubicBezTo>
                  <a:pt x="32544" y="4790"/>
                  <a:pt x="32572" y="4816"/>
                  <a:pt x="32613" y="4815"/>
                </a:cubicBezTo>
                <a:cubicBezTo>
                  <a:pt x="32654" y="4814"/>
                  <a:pt x="32682" y="4788"/>
                  <a:pt x="32675" y="4749"/>
                </a:cubicBezTo>
                <a:cubicBezTo>
                  <a:pt x="32669" y="4722"/>
                  <a:pt x="32641" y="4699"/>
                  <a:pt x="32611" y="4657"/>
                </a:cubicBezTo>
                <a:cubicBezTo>
                  <a:pt x="32581" y="4701"/>
                  <a:pt x="32552" y="4725"/>
                  <a:pt x="32549" y="4752"/>
                </a:cubicBezTo>
                <a:close/>
                <a:moveTo>
                  <a:pt x="32187" y="4505"/>
                </a:moveTo>
                <a:cubicBezTo>
                  <a:pt x="32193" y="4466"/>
                  <a:pt x="32163" y="4441"/>
                  <a:pt x="32123" y="4442"/>
                </a:cubicBezTo>
                <a:cubicBezTo>
                  <a:pt x="32082" y="4443"/>
                  <a:pt x="32054" y="4470"/>
                  <a:pt x="32061" y="4508"/>
                </a:cubicBezTo>
                <a:cubicBezTo>
                  <a:pt x="32065" y="4535"/>
                  <a:pt x="32095" y="4557"/>
                  <a:pt x="32127" y="4600"/>
                </a:cubicBezTo>
                <a:cubicBezTo>
                  <a:pt x="32155" y="4556"/>
                  <a:pt x="32182" y="4532"/>
                  <a:pt x="32187" y="4505"/>
                </a:cubicBezTo>
                <a:close/>
                <a:moveTo>
                  <a:pt x="32432" y="4503"/>
                </a:moveTo>
                <a:cubicBezTo>
                  <a:pt x="32436" y="4465"/>
                  <a:pt x="32406" y="4440"/>
                  <a:pt x="32365" y="4442"/>
                </a:cubicBezTo>
                <a:cubicBezTo>
                  <a:pt x="32324" y="4445"/>
                  <a:pt x="32297" y="4471"/>
                  <a:pt x="32306" y="4510"/>
                </a:cubicBezTo>
                <a:cubicBezTo>
                  <a:pt x="32312" y="4537"/>
                  <a:pt x="32341" y="4559"/>
                  <a:pt x="32373" y="4600"/>
                </a:cubicBezTo>
                <a:cubicBezTo>
                  <a:pt x="32402" y="4555"/>
                  <a:pt x="32430" y="4530"/>
                  <a:pt x="32432" y="4503"/>
                </a:cubicBezTo>
                <a:close/>
                <a:moveTo>
                  <a:pt x="32675" y="4505"/>
                </a:moveTo>
                <a:cubicBezTo>
                  <a:pt x="32681" y="4466"/>
                  <a:pt x="32652" y="4442"/>
                  <a:pt x="32611" y="4442"/>
                </a:cubicBezTo>
                <a:cubicBezTo>
                  <a:pt x="32570" y="4443"/>
                  <a:pt x="32542" y="4469"/>
                  <a:pt x="32548" y="4507"/>
                </a:cubicBezTo>
                <a:cubicBezTo>
                  <a:pt x="32553" y="4534"/>
                  <a:pt x="32582" y="4557"/>
                  <a:pt x="32614" y="4600"/>
                </a:cubicBezTo>
                <a:cubicBezTo>
                  <a:pt x="32643" y="4557"/>
                  <a:pt x="32670" y="4533"/>
                  <a:pt x="32675" y="4505"/>
                </a:cubicBezTo>
                <a:close/>
                <a:moveTo>
                  <a:pt x="32920" y="4509"/>
                </a:moveTo>
                <a:cubicBezTo>
                  <a:pt x="32928" y="4471"/>
                  <a:pt x="32900" y="4444"/>
                  <a:pt x="32859" y="4442"/>
                </a:cubicBezTo>
                <a:cubicBezTo>
                  <a:pt x="32818" y="4441"/>
                  <a:pt x="32788" y="4465"/>
                  <a:pt x="32794" y="4504"/>
                </a:cubicBezTo>
                <a:cubicBezTo>
                  <a:pt x="32798" y="4531"/>
                  <a:pt x="32824" y="4556"/>
                  <a:pt x="32852" y="4600"/>
                </a:cubicBezTo>
                <a:cubicBezTo>
                  <a:pt x="32885" y="4558"/>
                  <a:pt x="32915" y="4536"/>
                  <a:pt x="32920" y="4509"/>
                </a:cubicBezTo>
                <a:close/>
                <a:moveTo>
                  <a:pt x="33049" y="4506"/>
                </a:moveTo>
                <a:cubicBezTo>
                  <a:pt x="33042" y="4545"/>
                  <a:pt x="33071" y="4571"/>
                  <a:pt x="33111" y="4572"/>
                </a:cubicBezTo>
                <a:cubicBezTo>
                  <a:pt x="33151" y="4573"/>
                  <a:pt x="33181" y="4547"/>
                  <a:pt x="33176" y="4508"/>
                </a:cubicBezTo>
                <a:cubicBezTo>
                  <a:pt x="33172" y="4482"/>
                  <a:pt x="33144" y="4458"/>
                  <a:pt x="33114" y="4413"/>
                </a:cubicBezTo>
                <a:cubicBezTo>
                  <a:pt x="33082" y="4456"/>
                  <a:pt x="33055" y="4479"/>
                  <a:pt x="33049" y="4506"/>
                </a:cubicBezTo>
                <a:close/>
                <a:moveTo>
                  <a:pt x="33358" y="4444"/>
                </a:moveTo>
                <a:cubicBezTo>
                  <a:pt x="33319" y="4435"/>
                  <a:pt x="33293" y="4465"/>
                  <a:pt x="33290" y="4504"/>
                </a:cubicBezTo>
                <a:cubicBezTo>
                  <a:pt x="33288" y="4543"/>
                  <a:pt x="33314" y="4574"/>
                  <a:pt x="33352" y="4570"/>
                </a:cubicBezTo>
                <a:cubicBezTo>
                  <a:pt x="33379" y="4567"/>
                  <a:pt x="33404" y="4540"/>
                  <a:pt x="33449" y="4511"/>
                </a:cubicBezTo>
                <a:cubicBezTo>
                  <a:pt x="33407" y="4479"/>
                  <a:pt x="33385" y="4450"/>
                  <a:pt x="33358" y="4444"/>
                </a:cubicBezTo>
                <a:close/>
                <a:moveTo>
                  <a:pt x="33604" y="4444"/>
                </a:moveTo>
                <a:cubicBezTo>
                  <a:pt x="33565" y="4434"/>
                  <a:pt x="33539" y="4462"/>
                  <a:pt x="33535" y="4502"/>
                </a:cubicBezTo>
                <a:cubicBezTo>
                  <a:pt x="33532" y="4543"/>
                  <a:pt x="33558" y="4573"/>
                  <a:pt x="33595" y="4570"/>
                </a:cubicBezTo>
                <a:cubicBezTo>
                  <a:pt x="33623" y="4568"/>
                  <a:pt x="33648" y="4541"/>
                  <a:pt x="33693" y="4513"/>
                </a:cubicBezTo>
                <a:cubicBezTo>
                  <a:pt x="33652" y="4480"/>
                  <a:pt x="33631" y="4451"/>
                  <a:pt x="33604" y="4444"/>
                </a:cubicBezTo>
                <a:close/>
                <a:moveTo>
                  <a:pt x="33780" y="4505"/>
                </a:moveTo>
                <a:cubicBezTo>
                  <a:pt x="33773" y="4544"/>
                  <a:pt x="33802" y="4571"/>
                  <a:pt x="33842" y="4572"/>
                </a:cubicBezTo>
                <a:cubicBezTo>
                  <a:pt x="33881" y="4573"/>
                  <a:pt x="33912" y="4548"/>
                  <a:pt x="33906" y="4509"/>
                </a:cubicBezTo>
                <a:cubicBezTo>
                  <a:pt x="33902" y="4482"/>
                  <a:pt x="33876" y="4458"/>
                  <a:pt x="33847" y="4413"/>
                </a:cubicBezTo>
                <a:cubicBezTo>
                  <a:pt x="33814" y="4456"/>
                  <a:pt x="33785" y="4479"/>
                  <a:pt x="33780" y="4505"/>
                </a:cubicBezTo>
                <a:close/>
                <a:moveTo>
                  <a:pt x="34152" y="4505"/>
                </a:moveTo>
                <a:cubicBezTo>
                  <a:pt x="34157" y="4467"/>
                  <a:pt x="34127" y="4441"/>
                  <a:pt x="34086" y="4442"/>
                </a:cubicBezTo>
                <a:cubicBezTo>
                  <a:pt x="34046" y="4443"/>
                  <a:pt x="34018" y="4469"/>
                  <a:pt x="34025" y="4508"/>
                </a:cubicBezTo>
                <a:cubicBezTo>
                  <a:pt x="34031" y="4535"/>
                  <a:pt x="34059" y="4558"/>
                  <a:pt x="34090" y="4600"/>
                </a:cubicBezTo>
                <a:cubicBezTo>
                  <a:pt x="34120" y="4556"/>
                  <a:pt x="34148" y="4532"/>
                  <a:pt x="34152" y="4505"/>
                </a:cubicBezTo>
                <a:close/>
                <a:moveTo>
                  <a:pt x="34281" y="4511"/>
                </a:moveTo>
                <a:cubicBezTo>
                  <a:pt x="34277" y="4551"/>
                  <a:pt x="34309" y="4574"/>
                  <a:pt x="34348" y="4572"/>
                </a:cubicBezTo>
                <a:cubicBezTo>
                  <a:pt x="34388" y="4569"/>
                  <a:pt x="34416" y="4540"/>
                  <a:pt x="34407" y="4503"/>
                </a:cubicBezTo>
                <a:cubicBezTo>
                  <a:pt x="34401" y="4476"/>
                  <a:pt x="34371" y="4455"/>
                  <a:pt x="34336" y="4414"/>
                </a:cubicBezTo>
                <a:cubicBezTo>
                  <a:pt x="34310" y="4459"/>
                  <a:pt x="34284" y="4484"/>
                  <a:pt x="34281" y="4511"/>
                </a:cubicBezTo>
                <a:close/>
                <a:moveTo>
                  <a:pt x="3959" y="4758"/>
                </a:moveTo>
                <a:cubicBezTo>
                  <a:pt x="3957" y="4796"/>
                  <a:pt x="3991" y="4823"/>
                  <a:pt x="4029" y="4811"/>
                </a:cubicBezTo>
                <a:cubicBezTo>
                  <a:pt x="4051" y="4804"/>
                  <a:pt x="4082" y="4769"/>
                  <a:pt x="4080" y="4750"/>
                </a:cubicBezTo>
                <a:cubicBezTo>
                  <a:pt x="4077" y="4724"/>
                  <a:pt x="4046" y="4701"/>
                  <a:pt x="4014" y="4659"/>
                </a:cubicBezTo>
                <a:cubicBezTo>
                  <a:pt x="3987" y="4705"/>
                  <a:pt x="3960" y="4731"/>
                  <a:pt x="3959" y="4758"/>
                </a:cubicBezTo>
                <a:close/>
                <a:moveTo>
                  <a:pt x="4338" y="4745"/>
                </a:moveTo>
                <a:cubicBezTo>
                  <a:pt x="4341" y="4707"/>
                  <a:pt x="4309" y="4683"/>
                  <a:pt x="4271" y="4686"/>
                </a:cubicBezTo>
                <a:cubicBezTo>
                  <a:pt x="4233" y="4689"/>
                  <a:pt x="4204" y="4716"/>
                  <a:pt x="4213" y="4755"/>
                </a:cubicBezTo>
                <a:cubicBezTo>
                  <a:pt x="4220" y="4781"/>
                  <a:pt x="4249" y="4802"/>
                  <a:pt x="4283" y="4843"/>
                </a:cubicBezTo>
                <a:cubicBezTo>
                  <a:pt x="4310" y="4797"/>
                  <a:pt x="4336" y="4772"/>
                  <a:pt x="4338" y="4745"/>
                </a:cubicBezTo>
                <a:close/>
                <a:moveTo>
                  <a:pt x="4520" y="4688"/>
                </a:moveTo>
                <a:cubicBezTo>
                  <a:pt x="4482" y="4681"/>
                  <a:pt x="4456" y="4710"/>
                  <a:pt x="4455" y="4749"/>
                </a:cubicBezTo>
                <a:cubicBezTo>
                  <a:pt x="4454" y="4788"/>
                  <a:pt x="4479" y="4818"/>
                  <a:pt x="4517" y="4812"/>
                </a:cubicBezTo>
                <a:cubicBezTo>
                  <a:pt x="4544" y="4808"/>
                  <a:pt x="4568" y="4782"/>
                  <a:pt x="4611" y="4753"/>
                </a:cubicBezTo>
                <a:cubicBezTo>
                  <a:pt x="4569" y="4721"/>
                  <a:pt x="4547" y="4692"/>
                  <a:pt x="4520" y="4688"/>
                </a:cubicBezTo>
                <a:close/>
                <a:moveTo>
                  <a:pt x="4761" y="4688"/>
                </a:moveTo>
                <a:cubicBezTo>
                  <a:pt x="4724" y="4684"/>
                  <a:pt x="4698" y="4712"/>
                  <a:pt x="4700" y="4753"/>
                </a:cubicBezTo>
                <a:cubicBezTo>
                  <a:pt x="4701" y="4793"/>
                  <a:pt x="4727" y="4820"/>
                  <a:pt x="4765" y="4812"/>
                </a:cubicBezTo>
                <a:cubicBezTo>
                  <a:pt x="4792" y="4806"/>
                  <a:pt x="4814" y="4778"/>
                  <a:pt x="4855" y="4747"/>
                </a:cubicBezTo>
                <a:cubicBezTo>
                  <a:pt x="4812" y="4718"/>
                  <a:pt x="4787" y="4690"/>
                  <a:pt x="4761" y="4688"/>
                </a:cubicBezTo>
                <a:close/>
                <a:moveTo>
                  <a:pt x="5067" y="4752"/>
                </a:moveTo>
                <a:cubicBezTo>
                  <a:pt x="5069" y="4731"/>
                  <a:pt x="5039" y="4696"/>
                  <a:pt x="5016" y="4689"/>
                </a:cubicBezTo>
                <a:cubicBezTo>
                  <a:pt x="4978" y="4677"/>
                  <a:pt x="4944" y="4704"/>
                  <a:pt x="4945" y="4743"/>
                </a:cubicBezTo>
                <a:cubicBezTo>
                  <a:pt x="4946" y="4770"/>
                  <a:pt x="4973" y="4796"/>
                  <a:pt x="5000" y="4845"/>
                </a:cubicBezTo>
                <a:cubicBezTo>
                  <a:pt x="5034" y="4801"/>
                  <a:pt x="5065" y="4777"/>
                  <a:pt x="5067" y="4752"/>
                </a:cubicBezTo>
                <a:close/>
                <a:moveTo>
                  <a:pt x="5252" y="4690"/>
                </a:moveTo>
                <a:cubicBezTo>
                  <a:pt x="5232" y="4688"/>
                  <a:pt x="5198" y="4719"/>
                  <a:pt x="5190" y="4742"/>
                </a:cubicBezTo>
                <a:cubicBezTo>
                  <a:pt x="5178" y="4780"/>
                  <a:pt x="5205" y="4814"/>
                  <a:pt x="5245" y="4812"/>
                </a:cubicBezTo>
                <a:cubicBezTo>
                  <a:pt x="5272" y="4810"/>
                  <a:pt x="5298" y="4783"/>
                  <a:pt x="5344" y="4756"/>
                </a:cubicBezTo>
                <a:cubicBezTo>
                  <a:pt x="5301" y="4723"/>
                  <a:pt x="5278" y="4692"/>
                  <a:pt x="5252" y="4690"/>
                </a:cubicBezTo>
                <a:close/>
                <a:moveTo>
                  <a:pt x="5501" y="4688"/>
                </a:moveTo>
                <a:cubicBezTo>
                  <a:pt x="5463" y="4686"/>
                  <a:pt x="5434" y="4719"/>
                  <a:pt x="5446" y="4758"/>
                </a:cubicBezTo>
                <a:cubicBezTo>
                  <a:pt x="5453" y="4781"/>
                  <a:pt x="5486" y="4812"/>
                  <a:pt x="5506" y="4810"/>
                </a:cubicBezTo>
                <a:cubicBezTo>
                  <a:pt x="5532" y="4809"/>
                  <a:pt x="5556" y="4779"/>
                  <a:pt x="5600" y="4747"/>
                </a:cubicBezTo>
                <a:cubicBezTo>
                  <a:pt x="5554" y="4718"/>
                  <a:pt x="5528" y="4690"/>
                  <a:pt x="5501" y="4688"/>
                </a:cubicBezTo>
                <a:close/>
                <a:moveTo>
                  <a:pt x="5689" y="4757"/>
                </a:moveTo>
                <a:cubicBezTo>
                  <a:pt x="5687" y="4794"/>
                  <a:pt x="5721" y="4824"/>
                  <a:pt x="5759" y="4811"/>
                </a:cubicBezTo>
                <a:cubicBezTo>
                  <a:pt x="5782" y="4804"/>
                  <a:pt x="5812" y="4770"/>
                  <a:pt x="5811" y="4750"/>
                </a:cubicBezTo>
                <a:cubicBezTo>
                  <a:pt x="5808" y="4724"/>
                  <a:pt x="5778" y="4701"/>
                  <a:pt x="5746" y="4658"/>
                </a:cubicBezTo>
                <a:cubicBezTo>
                  <a:pt x="5718" y="4704"/>
                  <a:pt x="5689" y="4730"/>
                  <a:pt x="5689" y="4757"/>
                </a:cubicBezTo>
                <a:close/>
                <a:moveTo>
                  <a:pt x="6055" y="4751"/>
                </a:moveTo>
                <a:cubicBezTo>
                  <a:pt x="6057" y="4731"/>
                  <a:pt x="6026" y="4696"/>
                  <a:pt x="6003" y="4690"/>
                </a:cubicBezTo>
                <a:cubicBezTo>
                  <a:pt x="5966" y="4679"/>
                  <a:pt x="5931" y="4704"/>
                  <a:pt x="5934" y="4744"/>
                </a:cubicBezTo>
                <a:cubicBezTo>
                  <a:pt x="5936" y="4771"/>
                  <a:pt x="5962" y="4797"/>
                  <a:pt x="5990" y="4844"/>
                </a:cubicBezTo>
                <a:cubicBezTo>
                  <a:pt x="6023" y="4799"/>
                  <a:pt x="6053" y="4776"/>
                  <a:pt x="6055" y="4751"/>
                </a:cubicBezTo>
                <a:close/>
                <a:moveTo>
                  <a:pt x="6299" y="4746"/>
                </a:moveTo>
                <a:cubicBezTo>
                  <a:pt x="6303" y="4707"/>
                  <a:pt x="6270" y="4680"/>
                  <a:pt x="6233" y="4690"/>
                </a:cubicBezTo>
                <a:cubicBezTo>
                  <a:pt x="6210" y="4696"/>
                  <a:pt x="6178" y="4729"/>
                  <a:pt x="6179" y="4749"/>
                </a:cubicBezTo>
                <a:cubicBezTo>
                  <a:pt x="6180" y="4774"/>
                  <a:pt x="6209" y="4798"/>
                  <a:pt x="6241" y="4844"/>
                </a:cubicBezTo>
                <a:cubicBezTo>
                  <a:pt x="6270" y="4797"/>
                  <a:pt x="6297" y="4773"/>
                  <a:pt x="6299" y="4746"/>
                </a:cubicBezTo>
                <a:close/>
                <a:moveTo>
                  <a:pt x="6555" y="4746"/>
                </a:moveTo>
                <a:cubicBezTo>
                  <a:pt x="6559" y="4706"/>
                  <a:pt x="6525" y="4680"/>
                  <a:pt x="6488" y="4690"/>
                </a:cubicBezTo>
                <a:cubicBezTo>
                  <a:pt x="6465" y="4696"/>
                  <a:pt x="6434" y="4729"/>
                  <a:pt x="6434" y="4749"/>
                </a:cubicBezTo>
                <a:cubicBezTo>
                  <a:pt x="6435" y="4774"/>
                  <a:pt x="6465" y="4799"/>
                  <a:pt x="6497" y="4844"/>
                </a:cubicBezTo>
                <a:cubicBezTo>
                  <a:pt x="6526" y="4797"/>
                  <a:pt x="6552" y="4773"/>
                  <a:pt x="6555" y="4746"/>
                </a:cubicBezTo>
                <a:close/>
                <a:moveTo>
                  <a:pt x="6798" y="4750"/>
                </a:moveTo>
                <a:cubicBezTo>
                  <a:pt x="6799" y="4730"/>
                  <a:pt x="6768" y="4696"/>
                  <a:pt x="6745" y="4690"/>
                </a:cubicBezTo>
                <a:cubicBezTo>
                  <a:pt x="6708" y="4679"/>
                  <a:pt x="6674" y="4706"/>
                  <a:pt x="6678" y="4745"/>
                </a:cubicBezTo>
                <a:cubicBezTo>
                  <a:pt x="6680" y="4772"/>
                  <a:pt x="6706" y="4797"/>
                  <a:pt x="6735" y="4844"/>
                </a:cubicBezTo>
                <a:cubicBezTo>
                  <a:pt x="6767" y="4799"/>
                  <a:pt x="6797" y="4775"/>
                  <a:pt x="6798" y="4750"/>
                </a:cubicBezTo>
                <a:close/>
                <a:moveTo>
                  <a:pt x="32369" y="7153"/>
                </a:moveTo>
                <a:cubicBezTo>
                  <a:pt x="32350" y="7151"/>
                  <a:pt x="32315" y="7181"/>
                  <a:pt x="32307" y="7204"/>
                </a:cubicBezTo>
                <a:cubicBezTo>
                  <a:pt x="32295" y="7243"/>
                  <a:pt x="32322" y="7277"/>
                  <a:pt x="32361" y="7275"/>
                </a:cubicBezTo>
                <a:cubicBezTo>
                  <a:pt x="32389" y="7274"/>
                  <a:pt x="32415" y="7246"/>
                  <a:pt x="32461" y="7219"/>
                </a:cubicBezTo>
                <a:cubicBezTo>
                  <a:pt x="32419" y="7186"/>
                  <a:pt x="32395" y="7155"/>
                  <a:pt x="32369" y="7153"/>
                </a:cubicBezTo>
                <a:close/>
                <a:moveTo>
                  <a:pt x="32062" y="7209"/>
                </a:moveTo>
                <a:cubicBezTo>
                  <a:pt x="32053" y="7246"/>
                  <a:pt x="32079" y="7274"/>
                  <a:pt x="32120" y="7277"/>
                </a:cubicBezTo>
                <a:cubicBezTo>
                  <a:pt x="32160" y="7280"/>
                  <a:pt x="32190" y="7256"/>
                  <a:pt x="32186" y="7218"/>
                </a:cubicBezTo>
                <a:cubicBezTo>
                  <a:pt x="32184" y="7191"/>
                  <a:pt x="32157" y="7166"/>
                  <a:pt x="32130" y="7123"/>
                </a:cubicBezTo>
                <a:cubicBezTo>
                  <a:pt x="32098" y="7162"/>
                  <a:pt x="32068" y="7183"/>
                  <a:pt x="32062" y="7209"/>
                </a:cubicBezTo>
                <a:close/>
                <a:moveTo>
                  <a:pt x="31929" y="7215"/>
                </a:moveTo>
                <a:cubicBezTo>
                  <a:pt x="31931" y="7194"/>
                  <a:pt x="31901" y="7159"/>
                  <a:pt x="31878" y="7152"/>
                </a:cubicBezTo>
                <a:cubicBezTo>
                  <a:pt x="31840" y="7140"/>
                  <a:pt x="31805" y="7167"/>
                  <a:pt x="31807" y="7206"/>
                </a:cubicBezTo>
                <a:cubicBezTo>
                  <a:pt x="31807" y="7233"/>
                  <a:pt x="31834" y="7259"/>
                  <a:pt x="31862" y="7308"/>
                </a:cubicBezTo>
                <a:cubicBezTo>
                  <a:pt x="31896" y="7264"/>
                  <a:pt x="31927" y="7240"/>
                  <a:pt x="31929" y="7215"/>
                </a:cubicBezTo>
                <a:close/>
                <a:moveTo>
                  <a:pt x="31563" y="7217"/>
                </a:moveTo>
                <a:cubicBezTo>
                  <a:pt x="31558" y="7255"/>
                  <a:pt x="31588" y="7279"/>
                  <a:pt x="31628" y="7277"/>
                </a:cubicBezTo>
                <a:cubicBezTo>
                  <a:pt x="31668" y="7275"/>
                  <a:pt x="31695" y="7248"/>
                  <a:pt x="31688" y="7211"/>
                </a:cubicBezTo>
                <a:cubicBezTo>
                  <a:pt x="31682" y="7184"/>
                  <a:pt x="31652" y="7162"/>
                  <a:pt x="31620" y="7122"/>
                </a:cubicBezTo>
                <a:cubicBezTo>
                  <a:pt x="31593" y="7165"/>
                  <a:pt x="31566" y="7190"/>
                  <a:pt x="31563" y="7217"/>
                </a:cubicBezTo>
                <a:close/>
                <a:moveTo>
                  <a:pt x="29662" y="5678"/>
                </a:moveTo>
                <a:cubicBezTo>
                  <a:pt x="29642" y="5676"/>
                  <a:pt x="29607" y="5706"/>
                  <a:pt x="29600" y="5729"/>
                </a:cubicBezTo>
                <a:cubicBezTo>
                  <a:pt x="29587" y="5767"/>
                  <a:pt x="29615" y="5801"/>
                  <a:pt x="29654" y="5800"/>
                </a:cubicBezTo>
                <a:cubicBezTo>
                  <a:pt x="29681" y="5799"/>
                  <a:pt x="29707" y="5773"/>
                  <a:pt x="29756" y="5745"/>
                </a:cubicBezTo>
                <a:cubicBezTo>
                  <a:pt x="29711" y="5711"/>
                  <a:pt x="29688" y="5680"/>
                  <a:pt x="29662" y="5678"/>
                </a:cubicBezTo>
                <a:close/>
                <a:moveTo>
                  <a:pt x="29909" y="5676"/>
                </a:moveTo>
                <a:cubicBezTo>
                  <a:pt x="29871" y="5667"/>
                  <a:pt x="29845" y="5694"/>
                  <a:pt x="29841" y="5734"/>
                </a:cubicBezTo>
                <a:cubicBezTo>
                  <a:pt x="29838" y="5774"/>
                  <a:pt x="29864" y="5804"/>
                  <a:pt x="29901" y="5801"/>
                </a:cubicBezTo>
                <a:cubicBezTo>
                  <a:pt x="29927" y="5799"/>
                  <a:pt x="29953" y="5772"/>
                  <a:pt x="29997" y="5744"/>
                </a:cubicBezTo>
                <a:cubicBezTo>
                  <a:pt x="29957" y="5712"/>
                  <a:pt x="29936" y="5683"/>
                  <a:pt x="29909" y="5676"/>
                </a:cubicBezTo>
                <a:close/>
                <a:moveTo>
                  <a:pt x="30211" y="5742"/>
                </a:moveTo>
                <a:cubicBezTo>
                  <a:pt x="30221" y="5704"/>
                  <a:pt x="30193" y="5678"/>
                  <a:pt x="30154" y="5674"/>
                </a:cubicBezTo>
                <a:cubicBezTo>
                  <a:pt x="30113" y="5671"/>
                  <a:pt x="30084" y="5697"/>
                  <a:pt x="30086" y="5733"/>
                </a:cubicBezTo>
                <a:cubicBezTo>
                  <a:pt x="30088" y="5760"/>
                  <a:pt x="30115" y="5785"/>
                  <a:pt x="30143" y="5829"/>
                </a:cubicBezTo>
                <a:cubicBezTo>
                  <a:pt x="30175" y="5790"/>
                  <a:pt x="30204" y="5769"/>
                  <a:pt x="30211" y="5742"/>
                </a:cubicBezTo>
                <a:close/>
                <a:moveTo>
                  <a:pt x="30392" y="5676"/>
                </a:moveTo>
                <a:cubicBezTo>
                  <a:pt x="30354" y="5670"/>
                  <a:pt x="30329" y="5699"/>
                  <a:pt x="30329" y="5739"/>
                </a:cubicBezTo>
                <a:cubicBezTo>
                  <a:pt x="30330" y="5779"/>
                  <a:pt x="30357" y="5807"/>
                  <a:pt x="30394" y="5801"/>
                </a:cubicBezTo>
                <a:cubicBezTo>
                  <a:pt x="30421" y="5797"/>
                  <a:pt x="30443" y="5768"/>
                  <a:pt x="30485" y="5737"/>
                </a:cubicBezTo>
                <a:cubicBezTo>
                  <a:pt x="30443" y="5708"/>
                  <a:pt x="30419" y="5681"/>
                  <a:pt x="30392" y="5676"/>
                </a:cubicBezTo>
                <a:close/>
                <a:moveTo>
                  <a:pt x="30699" y="5736"/>
                </a:moveTo>
                <a:cubicBezTo>
                  <a:pt x="30705" y="5698"/>
                  <a:pt x="30676" y="5674"/>
                  <a:pt x="30636" y="5674"/>
                </a:cubicBezTo>
                <a:cubicBezTo>
                  <a:pt x="30595" y="5675"/>
                  <a:pt x="30568" y="5702"/>
                  <a:pt x="30574" y="5739"/>
                </a:cubicBezTo>
                <a:cubicBezTo>
                  <a:pt x="30579" y="5766"/>
                  <a:pt x="30608" y="5788"/>
                  <a:pt x="30639" y="5830"/>
                </a:cubicBezTo>
                <a:cubicBezTo>
                  <a:pt x="30668" y="5787"/>
                  <a:pt x="30695" y="5764"/>
                  <a:pt x="30699" y="5736"/>
                </a:cubicBezTo>
                <a:close/>
                <a:moveTo>
                  <a:pt x="30830" y="5741"/>
                </a:moveTo>
                <a:cubicBezTo>
                  <a:pt x="30826" y="5779"/>
                  <a:pt x="30856" y="5805"/>
                  <a:pt x="30895" y="5803"/>
                </a:cubicBezTo>
                <a:cubicBezTo>
                  <a:pt x="30933" y="5801"/>
                  <a:pt x="30963" y="5775"/>
                  <a:pt x="30955" y="5736"/>
                </a:cubicBezTo>
                <a:cubicBezTo>
                  <a:pt x="30949" y="5710"/>
                  <a:pt x="30921" y="5688"/>
                  <a:pt x="30889" y="5646"/>
                </a:cubicBezTo>
                <a:cubicBezTo>
                  <a:pt x="30860" y="5690"/>
                  <a:pt x="30833" y="5714"/>
                  <a:pt x="30830" y="5741"/>
                </a:cubicBezTo>
                <a:close/>
                <a:moveTo>
                  <a:pt x="31075" y="5743"/>
                </a:moveTo>
                <a:cubicBezTo>
                  <a:pt x="31071" y="5782"/>
                  <a:pt x="31103" y="5805"/>
                  <a:pt x="31142" y="5802"/>
                </a:cubicBezTo>
                <a:cubicBezTo>
                  <a:pt x="31181" y="5800"/>
                  <a:pt x="31208" y="5771"/>
                  <a:pt x="31200" y="5734"/>
                </a:cubicBezTo>
                <a:cubicBezTo>
                  <a:pt x="31194" y="5708"/>
                  <a:pt x="31163" y="5687"/>
                  <a:pt x="31129" y="5647"/>
                </a:cubicBezTo>
                <a:cubicBezTo>
                  <a:pt x="31103" y="5691"/>
                  <a:pt x="31078" y="5716"/>
                  <a:pt x="31075" y="5743"/>
                </a:cubicBezTo>
                <a:close/>
                <a:moveTo>
                  <a:pt x="31381" y="5676"/>
                </a:moveTo>
                <a:cubicBezTo>
                  <a:pt x="31342" y="5668"/>
                  <a:pt x="31317" y="5698"/>
                  <a:pt x="31316" y="5737"/>
                </a:cubicBezTo>
                <a:cubicBezTo>
                  <a:pt x="31315" y="5777"/>
                  <a:pt x="31341" y="5807"/>
                  <a:pt x="31379" y="5801"/>
                </a:cubicBezTo>
                <a:cubicBezTo>
                  <a:pt x="31406" y="5798"/>
                  <a:pt x="31429" y="5770"/>
                  <a:pt x="31473" y="5739"/>
                </a:cubicBezTo>
                <a:cubicBezTo>
                  <a:pt x="31431" y="5709"/>
                  <a:pt x="31408" y="5681"/>
                  <a:pt x="31381" y="5676"/>
                </a:cubicBezTo>
                <a:close/>
                <a:moveTo>
                  <a:pt x="31688" y="5740"/>
                </a:moveTo>
                <a:cubicBezTo>
                  <a:pt x="31695" y="5702"/>
                  <a:pt x="31667" y="5675"/>
                  <a:pt x="31627" y="5674"/>
                </a:cubicBezTo>
                <a:cubicBezTo>
                  <a:pt x="31586" y="5673"/>
                  <a:pt x="31557" y="5697"/>
                  <a:pt x="31563" y="5736"/>
                </a:cubicBezTo>
                <a:cubicBezTo>
                  <a:pt x="31567" y="5763"/>
                  <a:pt x="31594" y="5787"/>
                  <a:pt x="31622" y="5831"/>
                </a:cubicBezTo>
                <a:cubicBezTo>
                  <a:pt x="31654" y="5789"/>
                  <a:pt x="31683" y="5766"/>
                  <a:pt x="31688" y="5740"/>
                </a:cubicBezTo>
                <a:close/>
                <a:moveTo>
                  <a:pt x="31864" y="5676"/>
                </a:moveTo>
                <a:cubicBezTo>
                  <a:pt x="31825" y="5672"/>
                  <a:pt x="31801" y="5703"/>
                  <a:pt x="31804" y="5743"/>
                </a:cubicBezTo>
                <a:cubicBezTo>
                  <a:pt x="31807" y="5782"/>
                  <a:pt x="31835" y="5810"/>
                  <a:pt x="31872" y="5802"/>
                </a:cubicBezTo>
                <a:cubicBezTo>
                  <a:pt x="31899" y="5796"/>
                  <a:pt x="31920" y="5765"/>
                  <a:pt x="31961" y="5731"/>
                </a:cubicBezTo>
                <a:cubicBezTo>
                  <a:pt x="31916" y="5705"/>
                  <a:pt x="31891" y="5679"/>
                  <a:pt x="31864" y="5676"/>
                </a:cubicBezTo>
                <a:close/>
                <a:moveTo>
                  <a:pt x="32126" y="5676"/>
                </a:moveTo>
                <a:cubicBezTo>
                  <a:pt x="32087" y="5668"/>
                  <a:pt x="32061" y="5698"/>
                  <a:pt x="32059" y="5736"/>
                </a:cubicBezTo>
                <a:cubicBezTo>
                  <a:pt x="32058" y="5776"/>
                  <a:pt x="32084" y="5806"/>
                  <a:pt x="32122" y="5801"/>
                </a:cubicBezTo>
                <a:cubicBezTo>
                  <a:pt x="32149" y="5798"/>
                  <a:pt x="32173" y="5770"/>
                  <a:pt x="32217" y="5741"/>
                </a:cubicBezTo>
                <a:cubicBezTo>
                  <a:pt x="32174" y="5709"/>
                  <a:pt x="32152" y="5681"/>
                  <a:pt x="32126" y="5676"/>
                </a:cubicBezTo>
                <a:close/>
                <a:moveTo>
                  <a:pt x="32431" y="5735"/>
                </a:moveTo>
                <a:cubicBezTo>
                  <a:pt x="32435" y="5699"/>
                  <a:pt x="32407" y="5672"/>
                  <a:pt x="32366" y="5674"/>
                </a:cubicBezTo>
                <a:cubicBezTo>
                  <a:pt x="32326" y="5676"/>
                  <a:pt x="32298" y="5702"/>
                  <a:pt x="32306" y="5740"/>
                </a:cubicBezTo>
                <a:cubicBezTo>
                  <a:pt x="32312" y="5767"/>
                  <a:pt x="32341" y="5789"/>
                  <a:pt x="32372" y="5830"/>
                </a:cubicBezTo>
                <a:cubicBezTo>
                  <a:pt x="32400" y="5786"/>
                  <a:pt x="32429" y="5762"/>
                  <a:pt x="32431" y="5735"/>
                </a:cubicBezTo>
                <a:close/>
                <a:moveTo>
                  <a:pt x="32549" y="5735"/>
                </a:moveTo>
                <a:cubicBezTo>
                  <a:pt x="32541" y="5772"/>
                  <a:pt x="32569" y="5801"/>
                  <a:pt x="32608" y="5802"/>
                </a:cubicBezTo>
                <a:cubicBezTo>
                  <a:pt x="32647" y="5804"/>
                  <a:pt x="32679" y="5781"/>
                  <a:pt x="32674" y="5742"/>
                </a:cubicBezTo>
                <a:cubicBezTo>
                  <a:pt x="32671" y="5715"/>
                  <a:pt x="32645" y="5691"/>
                  <a:pt x="32618" y="5646"/>
                </a:cubicBezTo>
                <a:cubicBezTo>
                  <a:pt x="32585" y="5687"/>
                  <a:pt x="32555" y="5709"/>
                  <a:pt x="32549" y="5735"/>
                </a:cubicBezTo>
                <a:close/>
                <a:moveTo>
                  <a:pt x="32858" y="5676"/>
                </a:moveTo>
                <a:cubicBezTo>
                  <a:pt x="32819" y="5668"/>
                  <a:pt x="32793" y="5696"/>
                  <a:pt x="32792" y="5736"/>
                </a:cubicBezTo>
                <a:cubicBezTo>
                  <a:pt x="32791" y="5777"/>
                  <a:pt x="32817" y="5806"/>
                  <a:pt x="32854" y="5802"/>
                </a:cubicBezTo>
                <a:cubicBezTo>
                  <a:pt x="32881" y="5798"/>
                  <a:pt x="32905" y="5770"/>
                  <a:pt x="32949" y="5741"/>
                </a:cubicBezTo>
                <a:cubicBezTo>
                  <a:pt x="32907" y="5710"/>
                  <a:pt x="32885" y="5682"/>
                  <a:pt x="32858" y="5676"/>
                </a:cubicBezTo>
                <a:close/>
                <a:moveTo>
                  <a:pt x="33114" y="5676"/>
                </a:moveTo>
                <a:cubicBezTo>
                  <a:pt x="33075" y="5668"/>
                  <a:pt x="33049" y="5695"/>
                  <a:pt x="33048" y="5736"/>
                </a:cubicBezTo>
                <a:cubicBezTo>
                  <a:pt x="33046" y="5777"/>
                  <a:pt x="33072" y="5806"/>
                  <a:pt x="33110" y="5802"/>
                </a:cubicBezTo>
                <a:cubicBezTo>
                  <a:pt x="33137" y="5799"/>
                  <a:pt x="33161" y="5770"/>
                  <a:pt x="33205" y="5741"/>
                </a:cubicBezTo>
                <a:cubicBezTo>
                  <a:pt x="33163" y="5710"/>
                  <a:pt x="33141" y="5681"/>
                  <a:pt x="33114" y="5676"/>
                </a:cubicBezTo>
                <a:close/>
                <a:moveTo>
                  <a:pt x="33351" y="5676"/>
                </a:moveTo>
                <a:cubicBezTo>
                  <a:pt x="33312" y="5672"/>
                  <a:pt x="33289" y="5704"/>
                  <a:pt x="33291" y="5742"/>
                </a:cubicBezTo>
                <a:cubicBezTo>
                  <a:pt x="33294" y="5782"/>
                  <a:pt x="33322" y="5809"/>
                  <a:pt x="33359" y="5801"/>
                </a:cubicBezTo>
                <a:cubicBezTo>
                  <a:pt x="33386" y="5796"/>
                  <a:pt x="33407" y="5765"/>
                  <a:pt x="33448" y="5732"/>
                </a:cubicBezTo>
                <a:cubicBezTo>
                  <a:pt x="33403" y="5705"/>
                  <a:pt x="33378" y="5679"/>
                  <a:pt x="33351" y="5676"/>
                </a:cubicBezTo>
                <a:close/>
                <a:moveTo>
                  <a:pt x="4015" y="5920"/>
                </a:moveTo>
                <a:cubicBezTo>
                  <a:pt x="3977" y="5917"/>
                  <a:pt x="3947" y="5950"/>
                  <a:pt x="3958" y="5989"/>
                </a:cubicBezTo>
                <a:cubicBezTo>
                  <a:pt x="3965" y="6012"/>
                  <a:pt x="3998" y="6043"/>
                  <a:pt x="4018" y="6042"/>
                </a:cubicBezTo>
                <a:cubicBezTo>
                  <a:pt x="4044" y="6041"/>
                  <a:pt x="4069" y="6011"/>
                  <a:pt x="4113" y="5980"/>
                </a:cubicBezTo>
                <a:cubicBezTo>
                  <a:pt x="4067" y="5950"/>
                  <a:pt x="4042" y="5922"/>
                  <a:pt x="4015" y="5920"/>
                </a:cubicBezTo>
                <a:close/>
                <a:moveTo>
                  <a:pt x="4337" y="5975"/>
                </a:moveTo>
                <a:cubicBezTo>
                  <a:pt x="4339" y="5936"/>
                  <a:pt x="4305" y="5909"/>
                  <a:pt x="4267" y="5920"/>
                </a:cubicBezTo>
                <a:cubicBezTo>
                  <a:pt x="4244" y="5927"/>
                  <a:pt x="4214" y="5962"/>
                  <a:pt x="4215" y="5983"/>
                </a:cubicBezTo>
                <a:cubicBezTo>
                  <a:pt x="4217" y="6008"/>
                  <a:pt x="4248" y="6032"/>
                  <a:pt x="4281" y="6076"/>
                </a:cubicBezTo>
                <a:cubicBezTo>
                  <a:pt x="4309" y="6028"/>
                  <a:pt x="4336" y="6002"/>
                  <a:pt x="4337" y="5975"/>
                </a:cubicBezTo>
                <a:close/>
                <a:moveTo>
                  <a:pt x="4513" y="5920"/>
                </a:moveTo>
                <a:cubicBezTo>
                  <a:pt x="4474" y="5918"/>
                  <a:pt x="4447" y="5952"/>
                  <a:pt x="4457" y="5990"/>
                </a:cubicBezTo>
                <a:cubicBezTo>
                  <a:pt x="4464" y="6012"/>
                  <a:pt x="4498" y="6043"/>
                  <a:pt x="4519" y="6042"/>
                </a:cubicBezTo>
                <a:cubicBezTo>
                  <a:pt x="4544" y="6041"/>
                  <a:pt x="4568" y="6010"/>
                  <a:pt x="4613" y="5978"/>
                </a:cubicBezTo>
                <a:cubicBezTo>
                  <a:pt x="4566" y="5949"/>
                  <a:pt x="4540" y="5922"/>
                  <a:pt x="4513" y="5920"/>
                </a:cubicBezTo>
                <a:close/>
                <a:moveTo>
                  <a:pt x="4763" y="5921"/>
                </a:moveTo>
                <a:cubicBezTo>
                  <a:pt x="4743" y="5920"/>
                  <a:pt x="4709" y="5951"/>
                  <a:pt x="4702" y="5974"/>
                </a:cubicBezTo>
                <a:cubicBezTo>
                  <a:pt x="4691" y="6013"/>
                  <a:pt x="4719" y="6046"/>
                  <a:pt x="4758" y="6043"/>
                </a:cubicBezTo>
                <a:cubicBezTo>
                  <a:pt x="4785" y="6041"/>
                  <a:pt x="4810" y="6014"/>
                  <a:pt x="4856" y="5986"/>
                </a:cubicBezTo>
                <a:cubicBezTo>
                  <a:pt x="4813" y="5954"/>
                  <a:pt x="4789" y="5923"/>
                  <a:pt x="4763" y="5921"/>
                </a:cubicBezTo>
                <a:close/>
                <a:moveTo>
                  <a:pt x="5068" y="5977"/>
                </a:moveTo>
                <a:cubicBezTo>
                  <a:pt x="5072" y="5937"/>
                  <a:pt x="5038" y="5911"/>
                  <a:pt x="5001" y="5921"/>
                </a:cubicBezTo>
                <a:cubicBezTo>
                  <a:pt x="4978" y="5927"/>
                  <a:pt x="4946" y="5960"/>
                  <a:pt x="4947" y="5980"/>
                </a:cubicBezTo>
                <a:cubicBezTo>
                  <a:pt x="4948" y="6006"/>
                  <a:pt x="4978" y="6030"/>
                  <a:pt x="5010" y="6076"/>
                </a:cubicBezTo>
                <a:cubicBezTo>
                  <a:pt x="5039" y="6029"/>
                  <a:pt x="5065" y="6004"/>
                  <a:pt x="5068" y="5977"/>
                </a:cubicBezTo>
                <a:close/>
                <a:moveTo>
                  <a:pt x="5245" y="5920"/>
                </a:moveTo>
                <a:cubicBezTo>
                  <a:pt x="5208" y="5919"/>
                  <a:pt x="5178" y="5952"/>
                  <a:pt x="5191" y="5990"/>
                </a:cubicBezTo>
                <a:cubicBezTo>
                  <a:pt x="5198" y="6013"/>
                  <a:pt x="5232" y="6043"/>
                  <a:pt x="5252" y="6041"/>
                </a:cubicBezTo>
                <a:cubicBezTo>
                  <a:pt x="5277" y="6039"/>
                  <a:pt x="5300" y="6009"/>
                  <a:pt x="5343" y="5977"/>
                </a:cubicBezTo>
                <a:cubicBezTo>
                  <a:pt x="5297" y="5949"/>
                  <a:pt x="5271" y="5921"/>
                  <a:pt x="5245" y="5920"/>
                </a:cubicBezTo>
                <a:close/>
                <a:moveTo>
                  <a:pt x="5567" y="5981"/>
                </a:moveTo>
                <a:cubicBezTo>
                  <a:pt x="5568" y="5961"/>
                  <a:pt x="5536" y="5927"/>
                  <a:pt x="5513" y="5921"/>
                </a:cubicBezTo>
                <a:cubicBezTo>
                  <a:pt x="5476" y="5911"/>
                  <a:pt x="5442" y="5938"/>
                  <a:pt x="5446" y="5977"/>
                </a:cubicBezTo>
                <a:cubicBezTo>
                  <a:pt x="5449" y="6004"/>
                  <a:pt x="5475" y="6029"/>
                  <a:pt x="5504" y="6076"/>
                </a:cubicBezTo>
                <a:cubicBezTo>
                  <a:pt x="5536" y="6030"/>
                  <a:pt x="5566" y="6006"/>
                  <a:pt x="5567" y="5981"/>
                </a:cubicBezTo>
                <a:close/>
                <a:moveTo>
                  <a:pt x="5745" y="5922"/>
                </a:moveTo>
                <a:cubicBezTo>
                  <a:pt x="5725" y="5923"/>
                  <a:pt x="5694" y="5956"/>
                  <a:pt x="5690" y="5980"/>
                </a:cubicBezTo>
                <a:cubicBezTo>
                  <a:pt x="5682" y="6017"/>
                  <a:pt x="5711" y="6049"/>
                  <a:pt x="5750" y="6043"/>
                </a:cubicBezTo>
                <a:cubicBezTo>
                  <a:pt x="5777" y="6038"/>
                  <a:pt x="5799" y="6010"/>
                  <a:pt x="5844" y="5978"/>
                </a:cubicBezTo>
                <a:cubicBezTo>
                  <a:pt x="5797" y="5950"/>
                  <a:pt x="5771" y="5922"/>
                  <a:pt x="5745" y="5922"/>
                </a:cubicBezTo>
                <a:close/>
                <a:moveTo>
                  <a:pt x="5249" y="6410"/>
                </a:moveTo>
                <a:cubicBezTo>
                  <a:pt x="5230" y="6409"/>
                  <a:pt x="5197" y="6441"/>
                  <a:pt x="5191" y="6464"/>
                </a:cubicBezTo>
                <a:cubicBezTo>
                  <a:pt x="5180" y="6502"/>
                  <a:pt x="5208" y="6535"/>
                  <a:pt x="5247" y="6531"/>
                </a:cubicBezTo>
                <a:cubicBezTo>
                  <a:pt x="5274" y="6528"/>
                  <a:pt x="5298" y="6501"/>
                  <a:pt x="5343" y="6472"/>
                </a:cubicBezTo>
                <a:cubicBezTo>
                  <a:pt x="5299" y="6441"/>
                  <a:pt x="5275" y="6411"/>
                  <a:pt x="5249" y="6410"/>
                </a:cubicBezTo>
                <a:close/>
                <a:moveTo>
                  <a:pt x="4946" y="6477"/>
                </a:moveTo>
                <a:cubicBezTo>
                  <a:pt x="4944" y="6514"/>
                  <a:pt x="4977" y="6543"/>
                  <a:pt x="5016" y="6530"/>
                </a:cubicBezTo>
                <a:cubicBezTo>
                  <a:pt x="5038" y="6523"/>
                  <a:pt x="5068" y="6489"/>
                  <a:pt x="5067" y="6469"/>
                </a:cubicBezTo>
                <a:cubicBezTo>
                  <a:pt x="5064" y="6444"/>
                  <a:pt x="5034" y="6421"/>
                  <a:pt x="5002" y="6378"/>
                </a:cubicBezTo>
                <a:cubicBezTo>
                  <a:pt x="4974" y="6424"/>
                  <a:pt x="4947" y="6450"/>
                  <a:pt x="4946" y="6477"/>
                </a:cubicBezTo>
                <a:close/>
                <a:moveTo>
                  <a:pt x="4823" y="6464"/>
                </a:moveTo>
                <a:cubicBezTo>
                  <a:pt x="4822" y="6444"/>
                  <a:pt x="4789" y="6413"/>
                  <a:pt x="4765" y="6409"/>
                </a:cubicBezTo>
                <a:cubicBezTo>
                  <a:pt x="4727" y="6402"/>
                  <a:pt x="4696" y="6431"/>
                  <a:pt x="4702" y="6470"/>
                </a:cubicBezTo>
                <a:cubicBezTo>
                  <a:pt x="4707" y="6496"/>
                  <a:pt x="4735" y="6519"/>
                  <a:pt x="4768" y="6563"/>
                </a:cubicBezTo>
                <a:cubicBezTo>
                  <a:pt x="4796" y="6516"/>
                  <a:pt x="4824" y="6489"/>
                  <a:pt x="4823" y="6464"/>
                </a:cubicBezTo>
                <a:close/>
                <a:moveTo>
                  <a:pt x="30638" y="6420"/>
                </a:moveTo>
                <a:cubicBezTo>
                  <a:pt x="30599" y="6412"/>
                  <a:pt x="30574" y="6442"/>
                  <a:pt x="30573" y="6481"/>
                </a:cubicBezTo>
                <a:cubicBezTo>
                  <a:pt x="30572" y="6520"/>
                  <a:pt x="30598" y="6550"/>
                  <a:pt x="30636" y="6545"/>
                </a:cubicBezTo>
                <a:cubicBezTo>
                  <a:pt x="30662" y="6541"/>
                  <a:pt x="30686" y="6513"/>
                  <a:pt x="30729" y="6483"/>
                </a:cubicBezTo>
                <a:cubicBezTo>
                  <a:pt x="30687" y="6452"/>
                  <a:pt x="30664" y="6425"/>
                  <a:pt x="30638" y="6420"/>
                </a:cubicBezTo>
                <a:close/>
                <a:moveTo>
                  <a:pt x="30386" y="6420"/>
                </a:moveTo>
                <a:cubicBezTo>
                  <a:pt x="30347" y="6418"/>
                  <a:pt x="30320" y="6453"/>
                  <a:pt x="30332" y="6491"/>
                </a:cubicBezTo>
                <a:cubicBezTo>
                  <a:pt x="30340" y="6514"/>
                  <a:pt x="30375" y="6545"/>
                  <a:pt x="30394" y="6543"/>
                </a:cubicBezTo>
                <a:cubicBezTo>
                  <a:pt x="30420" y="6540"/>
                  <a:pt x="30444" y="6509"/>
                  <a:pt x="30486" y="6476"/>
                </a:cubicBezTo>
                <a:cubicBezTo>
                  <a:pt x="30440" y="6449"/>
                  <a:pt x="30414" y="6421"/>
                  <a:pt x="30386" y="6420"/>
                </a:cubicBezTo>
                <a:close/>
                <a:moveTo>
                  <a:pt x="30145" y="6422"/>
                </a:moveTo>
                <a:cubicBezTo>
                  <a:pt x="30125" y="6422"/>
                  <a:pt x="30092" y="6454"/>
                  <a:pt x="30087" y="6477"/>
                </a:cubicBezTo>
                <a:cubicBezTo>
                  <a:pt x="30079" y="6515"/>
                  <a:pt x="30108" y="6549"/>
                  <a:pt x="30147" y="6544"/>
                </a:cubicBezTo>
                <a:cubicBezTo>
                  <a:pt x="30174" y="6541"/>
                  <a:pt x="30198" y="6512"/>
                  <a:pt x="30244" y="6480"/>
                </a:cubicBezTo>
                <a:cubicBezTo>
                  <a:pt x="30197" y="6450"/>
                  <a:pt x="30171" y="6422"/>
                  <a:pt x="30145" y="6422"/>
                </a:cubicBezTo>
                <a:close/>
                <a:moveTo>
                  <a:pt x="29845" y="6484"/>
                </a:moveTo>
                <a:cubicBezTo>
                  <a:pt x="29845" y="6504"/>
                  <a:pt x="29876" y="6539"/>
                  <a:pt x="29899" y="6544"/>
                </a:cubicBezTo>
                <a:cubicBezTo>
                  <a:pt x="29937" y="6553"/>
                  <a:pt x="29971" y="6525"/>
                  <a:pt x="29967" y="6486"/>
                </a:cubicBezTo>
                <a:cubicBezTo>
                  <a:pt x="29965" y="6459"/>
                  <a:pt x="29937" y="6434"/>
                  <a:pt x="29907" y="6387"/>
                </a:cubicBezTo>
                <a:cubicBezTo>
                  <a:pt x="29875" y="6433"/>
                  <a:pt x="29846" y="6458"/>
                  <a:pt x="29845" y="6484"/>
                </a:cubicBezTo>
                <a:close/>
                <a:moveTo>
                  <a:pt x="29663" y="6422"/>
                </a:moveTo>
                <a:cubicBezTo>
                  <a:pt x="29643" y="6420"/>
                  <a:pt x="29607" y="6449"/>
                  <a:pt x="29600" y="6472"/>
                </a:cubicBezTo>
                <a:cubicBezTo>
                  <a:pt x="29587" y="6510"/>
                  <a:pt x="29615" y="6544"/>
                  <a:pt x="29653" y="6543"/>
                </a:cubicBezTo>
                <a:cubicBezTo>
                  <a:pt x="29680" y="6543"/>
                  <a:pt x="29707" y="6516"/>
                  <a:pt x="29755" y="6489"/>
                </a:cubicBezTo>
                <a:cubicBezTo>
                  <a:pt x="29711" y="6455"/>
                  <a:pt x="29688" y="6424"/>
                  <a:pt x="29663" y="6422"/>
                </a:cubicBezTo>
                <a:close/>
                <a:moveTo>
                  <a:pt x="29467" y="6473"/>
                </a:moveTo>
                <a:cubicBezTo>
                  <a:pt x="29468" y="6434"/>
                  <a:pt x="29433" y="6408"/>
                  <a:pt x="29395" y="6421"/>
                </a:cubicBezTo>
                <a:cubicBezTo>
                  <a:pt x="29373" y="6429"/>
                  <a:pt x="29342" y="6464"/>
                  <a:pt x="29345" y="6484"/>
                </a:cubicBezTo>
                <a:cubicBezTo>
                  <a:pt x="29348" y="6510"/>
                  <a:pt x="29380" y="6533"/>
                  <a:pt x="29413" y="6574"/>
                </a:cubicBezTo>
                <a:cubicBezTo>
                  <a:pt x="29439" y="6527"/>
                  <a:pt x="29466" y="6501"/>
                  <a:pt x="29467" y="6473"/>
                </a:cubicBezTo>
                <a:close/>
                <a:moveTo>
                  <a:pt x="29102" y="6484"/>
                </a:moveTo>
                <a:cubicBezTo>
                  <a:pt x="29101" y="6504"/>
                  <a:pt x="29133" y="6539"/>
                  <a:pt x="29156" y="6544"/>
                </a:cubicBezTo>
                <a:cubicBezTo>
                  <a:pt x="29193" y="6553"/>
                  <a:pt x="29227" y="6525"/>
                  <a:pt x="29224" y="6486"/>
                </a:cubicBezTo>
                <a:cubicBezTo>
                  <a:pt x="29221" y="6459"/>
                  <a:pt x="29193" y="6434"/>
                  <a:pt x="29163" y="6387"/>
                </a:cubicBezTo>
                <a:cubicBezTo>
                  <a:pt x="29132" y="6433"/>
                  <a:pt x="29102" y="6458"/>
                  <a:pt x="29102" y="6484"/>
                </a:cubicBezTo>
                <a:close/>
                <a:moveTo>
                  <a:pt x="28855" y="6480"/>
                </a:moveTo>
                <a:cubicBezTo>
                  <a:pt x="28848" y="6519"/>
                  <a:pt x="28879" y="6550"/>
                  <a:pt x="28918" y="6544"/>
                </a:cubicBezTo>
                <a:cubicBezTo>
                  <a:pt x="28941" y="6540"/>
                  <a:pt x="28976" y="6510"/>
                  <a:pt x="28977" y="6489"/>
                </a:cubicBezTo>
                <a:cubicBezTo>
                  <a:pt x="28979" y="6464"/>
                  <a:pt x="28952" y="6436"/>
                  <a:pt x="28925" y="6388"/>
                </a:cubicBezTo>
                <a:cubicBezTo>
                  <a:pt x="28891" y="6432"/>
                  <a:pt x="28860" y="6453"/>
                  <a:pt x="28855" y="6480"/>
                </a:cubicBezTo>
                <a:close/>
                <a:moveTo>
                  <a:pt x="28614" y="6484"/>
                </a:moveTo>
                <a:cubicBezTo>
                  <a:pt x="28614" y="6504"/>
                  <a:pt x="28645" y="6538"/>
                  <a:pt x="28668" y="6544"/>
                </a:cubicBezTo>
                <a:cubicBezTo>
                  <a:pt x="28705" y="6553"/>
                  <a:pt x="28739" y="6525"/>
                  <a:pt x="28735" y="6486"/>
                </a:cubicBezTo>
                <a:cubicBezTo>
                  <a:pt x="28733" y="6459"/>
                  <a:pt x="28705" y="6435"/>
                  <a:pt x="28675" y="6388"/>
                </a:cubicBezTo>
                <a:cubicBezTo>
                  <a:pt x="28644" y="6433"/>
                  <a:pt x="28615" y="6458"/>
                  <a:pt x="28614" y="6484"/>
                </a:cubicBezTo>
                <a:close/>
                <a:moveTo>
                  <a:pt x="28480" y="6478"/>
                </a:moveTo>
                <a:cubicBezTo>
                  <a:pt x="28483" y="6440"/>
                  <a:pt x="28451" y="6410"/>
                  <a:pt x="28412" y="6421"/>
                </a:cubicBezTo>
                <a:cubicBezTo>
                  <a:pt x="28389" y="6427"/>
                  <a:pt x="28358" y="6460"/>
                  <a:pt x="28359" y="6480"/>
                </a:cubicBezTo>
                <a:cubicBezTo>
                  <a:pt x="28360" y="6505"/>
                  <a:pt x="28389" y="6530"/>
                  <a:pt x="28419" y="6574"/>
                </a:cubicBezTo>
                <a:cubicBezTo>
                  <a:pt x="28449" y="6529"/>
                  <a:pt x="28478" y="6504"/>
                  <a:pt x="28480" y="6478"/>
                </a:cubicBezTo>
                <a:close/>
                <a:moveTo>
                  <a:pt x="28114" y="6487"/>
                </a:moveTo>
                <a:cubicBezTo>
                  <a:pt x="28115" y="6507"/>
                  <a:pt x="28148" y="6539"/>
                  <a:pt x="28172" y="6543"/>
                </a:cubicBezTo>
                <a:cubicBezTo>
                  <a:pt x="28209" y="6550"/>
                  <a:pt x="28242" y="6522"/>
                  <a:pt x="28235" y="6482"/>
                </a:cubicBezTo>
                <a:cubicBezTo>
                  <a:pt x="28231" y="6456"/>
                  <a:pt x="28202" y="6433"/>
                  <a:pt x="28170" y="6388"/>
                </a:cubicBezTo>
                <a:cubicBezTo>
                  <a:pt x="28141" y="6435"/>
                  <a:pt x="28113" y="6462"/>
                  <a:pt x="28114" y="6487"/>
                </a:cubicBezTo>
                <a:close/>
                <a:moveTo>
                  <a:pt x="27928" y="6422"/>
                </a:moveTo>
                <a:cubicBezTo>
                  <a:pt x="27909" y="6421"/>
                  <a:pt x="27875" y="6453"/>
                  <a:pt x="27869" y="6475"/>
                </a:cubicBezTo>
                <a:cubicBezTo>
                  <a:pt x="27858" y="6514"/>
                  <a:pt x="27888" y="6546"/>
                  <a:pt x="27926" y="6543"/>
                </a:cubicBezTo>
                <a:cubicBezTo>
                  <a:pt x="27953" y="6541"/>
                  <a:pt x="27977" y="6513"/>
                  <a:pt x="28023" y="6483"/>
                </a:cubicBezTo>
                <a:cubicBezTo>
                  <a:pt x="27979" y="6453"/>
                  <a:pt x="27954" y="6423"/>
                  <a:pt x="27928" y="6422"/>
                </a:cubicBezTo>
                <a:close/>
                <a:moveTo>
                  <a:pt x="27682" y="6421"/>
                </a:moveTo>
                <a:cubicBezTo>
                  <a:pt x="27642" y="6417"/>
                  <a:pt x="27615" y="6451"/>
                  <a:pt x="27625" y="6488"/>
                </a:cubicBezTo>
                <a:cubicBezTo>
                  <a:pt x="27631" y="6511"/>
                  <a:pt x="27664" y="6543"/>
                  <a:pt x="27684" y="6542"/>
                </a:cubicBezTo>
                <a:cubicBezTo>
                  <a:pt x="27710" y="6541"/>
                  <a:pt x="27734" y="6511"/>
                  <a:pt x="27780" y="6479"/>
                </a:cubicBezTo>
                <a:cubicBezTo>
                  <a:pt x="27733" y="6450"/>
                  <a:pt x="27709" y="6424"/>
                  <a:pt x="27682" y="6421"/>
                </a:cubicBezTo>
                <a:close/>
                <a:moveTo>
                  <a:pt x="27444" y="6422"/>
                </a:moveTo>
                <a:cubicBezTo>
                  <a:pt x="27424" y="6420"/>
                  <a:pt x="27390" y="6450"/>
                  <a:pt x="27382" y="6472"/>
                </a:cubicBezTo>
                <a:cubicBezTo>
                  <a:pt x="27369" y="6511"/>
                  <a:pt x="27397" y="6544"/>
                  <a:pt x="27434" y="6543"/>
                </a:cubicBezTo>
                <a:cubicBezTo>
                  <a:pt x="27461" y="6543"/>
                  <a:pt x="27488" y="6515"/>
                  <a:pt x="27534" y="6488"/>
                </a:cubicBezTo>
                <a:cubicBezTo>
                  <a:pt x="27492" y="6456"/>
                  <a:pt x="27469" y="6425"/>
                  <a:pt x="27444" y="6422"/>
                </a:cubicBezTo>
                <a:close/>
                <a:moveTo>
                  <a:pt x="26639" y="5736"/>
                </a:moveTo>
                <a:cubicBezTo>
                  <a:pt x="26638" y="5756"/>
                  <a:pt x="26667" y="5791"/>
                  <a:pt x="26689" y="5798"/>
                </a:cubicBezTo>
                <a:cubicBezTo>
                  <a:pt x="26726" y="5811"/>
                  <a:pt x="26760" y="5785"/>
                  <a:pt x="26759" y="5746"/>
                </a:cubicBezTo>
                <a:cubicBezTo>
                  <a:pt x="26758" y="5719"/>
                  <a:pt x="26733" y="5693"/>
                  <a:pt x="26706" y="5645"/>
                </a:cubicBezTo>
                <a:cubicBezTo>
                  <a:pt x="26672" y="5689"/>
                  <a:pt x="26642" y="5711"/>
                  <a:pt x="26639" y="5736"/>
                </a:cubicBezTo>
                <a:close/>
                <a:moveTo>
                  <a:pt x="26944" y="5679"/>
                </a:moveTo>
                <a:cubicBezTo>
                  <a:pt x="26924" y="5677"/>
                  <a:pt x="26889" y="5707"/>
                  <a:pt x="26882" y="5729"/>
                </a:cubicBezTo>
                <a:cubicBezTo>
                  <a:pt x="26870" y="5766"/>
                  <a:pt x="26896" y="5800"/>
                  <a:pt x="26935" y="5799"/>
                </a:cubicBezTo>
                <a:cubicBezTo>
                  <a:pt x="26962" y="5798"/>
                  <a:pt x="26988" y="5772"/>
                  <a:pt x="27036" y="5745"/>
                </a:cubicBezTo>
                <a:cubicBezTo>
                  <a:pt x="26992" y="5711"/>
                  <a:pt x="26969" y="5681"/>
                  <a:pt x="26944" y="5679"/>
                </a:cubicBezTo>
                <a:close/>
                <a:moveTo>
                  <a:pt x="27247" y="5736"/>
                </a:moveTo>
                <a:cubicBezTo>
                  <a:pt x="27248" y="5717"/>
                  <a:pt x="27216" y="5684"/>
                  <a:pt x="27193" y="5677"/>
                </a:cubicBezTo>
                <a:cubicBezTo>
                  <a:pt x="27154" y="5667"/>
                  <a:pt x="27122" y="5695"/>
                  <a:pt x="27126" y="5734"/>
                </a:cubicBezTo>
                <a:cubicBezTo>
                  <a:pt x="27128" y="5761"/>
                  <a:pt x="27156" y="5785"/>
                  <a:pt x="27185" y="5830"/>
                </a:cubicBezTo>
                <a:cubicBezTo>
                  <a:pt x="27216" y="5787"/>
                  <a:pt x="27245" y="5762"/>
                  <a:pt x="27247" y="5736"/>
                </a:cubicBezTo>
                <a:close/>
                <a:moveTo>
                  <a:pt x="27441" y="5679"/>
                </a:moveTo>
                <a:cubicBezTo>
                  <a:pt x="27421" y="5678"/>
                  <a:pt x="27387" y="5709"/>
                  <a:pt x="27381" y="5732"/>
                </a:cubicBezTo>
                <a:cubicBezTo>
                  <a:pt x="27370" y="5770"/>
                  <a:pt x="27400" y="5803"/>
                  <a:pt x="27438" y="5800"/>
                </a:cubicBezTo>
                <a:cubicBezTo>
                  <a:pt x="27465" y="5798"/>
                  <a:pt x="27489" y="5769"/>
                  <a:pt x="27535" y="5740"/>
                </a:cubicBezTo>
                <a:cubicBezTo>
                  <a:pt x="27491" y="5709"/>
                  <a:pt x="27466" y="5680"/>
                  <a:pt x="27441" y="5679"/>
                </a:cubicBezTo>
                <a:close/>
                <a:moveTo>
                  <a:pt x="27682" y="5677"/>
                </a:moveTo>
                <a:cubicBezTo>
                  <a:pt x="27642" y="5673"/>
                  <a:pt x="27615" y="5707"/>
                  <a:pt x="27625" y="5744"/>
                </a:cubicBezTo>
                <a:cubicBezTo>
                  <a:pt x="27631" y="5767"/>
                  <a:pt x="27664" y="5799"/>
                  <a:pt x="27684" y="5798"/>
                </a:cubicBezTo>
                <a:cubicBezTo>
                  <a:pt x="27710" y="5798"/>
                  <a:pt x="27734" y="5768"/>
                  <a:pt x="27780" y="5736"/>
                </a:cubicBezTo>
                <a:cubicBezTo>
                  <a:pt x="27733" y="5707"/>
                  <a:pt x="27709" y="5680"/>
                  <a:pt x="27682" y="5677"/>
                </a:cubicBezTo>
                <a:close/>
                <a:moveTo>
                  <a:pt x="27992" y="5734"/>
                </a:moveTo>
                <a:cubicBezTo>
                  <a:pt x="27995" y="5697"/>
                  <a:pt x="27963" y="5666"/>
                  <a:pt x="27924" y="5677"/>
                </a:cubicBezTo>
                <a:cubicBezTo>
                  <a:pt x="27901" y="5683"/>
                  <a:pt x="27870" y="5716"/>
                  <a:pt x="27870" y="5736"/>
                </a:cubicBezTo>
                <a:cubicBezTo>
                  <a:pt x="27872" y="5762"/>
                  <a:pt x="27901" y="5786"/>
                  <a:pt x="27931" y="5831"/>
                </a:cubicBezTo>
                <a:cubicBezTo>
                  <a:pt x="27961" y="5786"/>
                  <a:pt x="27990" y="5761"/>
                  <a:pt x="27992" y="5734"/>
                </a:cubicBezTo>
                <a:close/>
                <a:moveTo>
                  <a:pt x="28166" y="5678"/>
                </a:moveTo>
                <a:cubicBezTo>
                  <a:pt x="28146" y="5680"/>
                  <a:pt x="28115" y="5715"/>
                  <a:pt x="28112" y="5738"/>
                </a:cubicBezTo>
                <a:cubicBezTo>
                  <a:pt x="28106" y="5777"/>
                  <a:pt x="28138" y="5808"/>
                  <a:pt x="28176" y="5801"/>
                </a:cubicBezTo>
                <a:cubicBezTo>
                  <a:pt x="28203" y="5795"/>
                  <a:pt x="28224" y="5765"/>
                  <a:pt x="28267" y="5730"/>
                </a:cubicBezTo>
                <a:cubicBezTo>
                  <a:pt x="28219" y="5704"/>
                  <a:pt x="28192" y="5677"/>
                  <a:pt x="28166" y="5678"/>
                </a:cubicBezTo>
                <a:close/>
                <a:moveTo>
                  <a:pt x="28411" y="5677"/>
                </a:moveTo>
                <a:cubicBezTo>
                  <a:pt x="28371" y="5675"/>
                  <a:pt x="28345" y="5709"/>
                  <a:pt x="28357" y="5748"/>
                </a:cubicBezTo>
                <a:cubicBezTo>
                  <a:pt x="28365" y="5770"/>
                  <a:pt x="28400" y="5801"/>
                  <a:pt x="28419" y="5799"/>
                </a:cubicBezTo>
                <a:cubicBezTo>
                  <a:pt x="28446" y="5796"/>
                  <a:pt x="28469" y="5765"/>
                  <a:pt x="28511" y="5732"/>
                </a:cubicBezTo>
                <a:cubicBezTo>
                  <a:pt x="28464" y="5705"/>
                  <a:pt x="28438" y="5678"/>
                  <a:pt x="28411" y="5677"/>
                </a:cubicBezTo>
                <a:close/>
                <a:moveTo>
                  <a:pt x="28666" y="5677"/>
                </a:moveTo>
                <a:cubicBezTo>
                  <a:pt x="28627" y="5675"/>
                  <a:pt x="28600" y="5709"/>
                  <a:pt x="28613" y="5748"/>
                </a:cubicBezTo>
                <a:cubicBezTo>
                  <a:pt x="28620" y="5770"/>
                  <a:pt x="28656" y="5801"/>
                  <a:pt x="28675" y="5799"/>
                </a:cubicBezTo>
                <a:cubicBezTo>
                  <a:pt x="28701" y="5796"/>
                  <a:pt x="28724" y="5765"/>
                  <a:pt x="28766" y="5732"/>
                </a:cubicBezTo>
                <a:cubicBezTo>
                  <a:pt x="28720" y="5705"/>
                  <a:pt x="28694" y="5678"/>
                  <a:pt x="28666" y="5677"/>
                </a:cubicBezTo>
                <a:close/>
                <a:moveTo>
                  <a:pt x="28979" y="5731"/>
                </a:moveTo>
                <a:cubicBezTo>
                  <a:pt x="28981" y="5691"/>
                  <a:pt x="28946" y="5665"/>
                  <a:pt x="28908" y="5677"/>
                </a:cubicBezTo>
                <a:cubicBezTo>
                  <a:pt x="28885" y="5685"/>
                  <a:pt x="28855" y="5720"/>
                  <a:pt x="28857" y="5740"/>
                </a:cubicBezTo>
                <a:cubicBezTo>
                  <a:pt x="28860" y="5766"/>
                  <a:pt x="28891" y="5789"/>
                  <a:pt x="28924" y="5831"/>
                </a:cubicBezTo>
                <a:cubicBezTo>
                  <a:pt x="28951" y="5784"/>
                  <a:pt x="28978" y="5758"/>
                  <a:pt x="28979" y="5731"/>
                </a:cubicBezTo>
                <a:close/>
                <a:moveTo>
                  <a:pt x="29155" y="5677"/>
                </a:moveTo>
                <a:cubicBezTo>
                  <a:pt x="29115" y="5675"/>
                  <a:pt x="29088" y="5709"/>
                  <a:pt x="29101" y="5747"/>
                </a:cubicBezTo>
                <a:cubicBezTo>
                  <a:pt x="29108" y="5770"/>
                  <a:pt x="29143" y="5801"/>
                  <a:pt x="29163" y="5799"/>
                </a:cubicBezTo>
                <a:cubicBezTo>
                  <a:pt x="29189" y="5796"/>
                  <a:pt x="29212" y="5765"/>
                  <a:pt x="29254" y="5732"/>
                </a:cubicBezTo>
                <a:cubicBezTo>
                  <a:pt x="29208" y="5705"/>
                  <a:pt x="29182" y="5678"/>
                  <a:pt x="29155" y="5677"/>
                </a:cubicBezTo>
                <a:close/>
                <a:moveTo>
                  <a:pt x="29407" y="5678"/>
                </a:moveTo>
                <a:cubicBezTo>
                  <a:pt x="29386" y="5677"/>
                  <a:pt x="29351" y="5707"/>
                  <a:pt x="29344" y="5729"/>
                </a:cubicBezTo>
                <a:cubicBezTo>
                  <a:pt x="29332" y="5767"/>
                  <a:pt x="29360" y="5801"/>
                  <a:pt x="29398" y="5800"/>
                </a:cubicBezTo>
                <a:cubicBezTo>
                  <a:pt x="29425" y="5799"/>
                  <a:pt x="29451" y="5772"/>
                  <a:pt x="29500" y="5745"/>
                </a:cubicBezTo>
                <a:cubicBezTo>
                  <a:pt x="29456" y="5711"/>
                  <a:pt x="29432" y="5680"/>
                  <a:pt x="29407" y="5678"/>
                </a:cubicBezTo>
                <a:close/>
                <a:moveTo>
                  <a:pt x="28918" y="5920"/>
                </a:moveTo>
                <a:cubicBezTo>
                  <a:pt x="28880" y="5913"/>
                  <a:pt x="28849" y="5945"/>
                  <a:pt x="28855" y="5983"/>
                </a:cubicBezTo>
                <a:cubicBezTo>
                  <a:pt x="28859" y="6007"/>
                  <a:pt x="28891" y="6041"/>
                  <a:pt x="28911" y="6042"/>
                </a:cubicBezTo>
                <a:cubicBezTo>
                  <a:pt x="28937" y="6043"/>
                  <a:pt x="28964" y="6015"/>
                  <a:pt x="29011" y="5988"/>
                </a:cubicBezTo>
                <a:cubicBezTo>
                  <a:pt x="28967" y="5954"/>
                  <a:pt x="28945" y="5924"/>
                  <a:pt x="28918" y="5920"/>
                </a:cubicBezTo>
                <a:close/>
                <a:moveTo>
                  <a:pt x="29156" y="5920"/>
                </a:moveTo>
                <a:cubicBezTo>
                  <a:pt x="29118" y="5918"/>
                  <a:pt x="29088" y="5951"/>
                  <a:pt x="29101" y="5990"/>
                </a:cubicBezTo>
                <a:cubicBezTo>
                  <a:pt x="29108" y="6013"/>
                  <a:pt x="29142" y="6043"/>
                  <a:pt x="29162" y="6042"/>
                </a:cubicBezTo>
                <a:cubicBezTo>
                  <a:pt x="29188" y="6040"/>
                  <a:pt x="29211" y="6010"/>
                  <a:pt x="29255" y="5978"/>
                </a:cubicBezTo>
                <a:cubicBezTo>
                  <a:pt x="29209" y="5949"/>
                  <a:pt x="29183" y="5921"/>
                  <a:pt x="29156" y="5920"/>
                </a:cubicBezTo>
                <a:close/>
                <a:moveTo>
                  <a:pt x="29343" y="5987"/>
                </a:moveTo>
                <a:cubicBezTo>
                  <a:pt x="29341" y="6025"/>
                  <a:pt x="29373" y="6055"/>
                  <a:pt x="29412" y="6043"/>
                </a:cubicBezTo>
                <a:cubicBezTo>
                  <a:pt x="29435" y="6037"/>
                  <a:pt x="29467" y="6003"/>
                  <a:pt x="29466" y="5983"/>
                </a:cubicBezTo>
                <a:cubicBezTo>
                  <a:pt x="29464" y="5957"/>
                  <a:pt x="29434" y="5933"/>
                  <a:pt x="29403" y="5889"/>
                </a:cubicBezTo>
                <a:cubicBezTo>
                  <a:pt x="29374" y="5935"/>
                  <a:pt x="29345" y="5960"/>
                  <a:pt x="29343" y="5987"/>
                </a:cubicBezTo>
                <a:close/>
                <a:moveTo>
                  <a:pt x="29600" y="5981"/>
                </a:moveTo>
                <a:cubicBezTo>
                  <a:pt x="29598" y="6001"/>
                  <a:pt x="29629" y="6036"/>
                  <a:pt x="29652" y="6043"/>
                </a:cubicBezTo>
                <a:cubicBezTo>
                  <a:pt x="29691" y="6055"/>
                  <a:pt x="29725" y="6028"/>
                  <a:pt x="29723" y="5989"/>
                </a:cubicBezTo>
                <a:cubicBezTo>
                  <a:pt x="29721" y="5961"/>
                  <a:pt x="29694" y="5935"/>
                  <a:pt x="29666" y="5889"/>
                </a:cubicBezTo>
                <a:cubicBezTo>
                  <a:pt x="29634" y="5932"/>
                  <a:pt x="29603" y="5955"/>
                  <a:pt x="29600" y="5981"/>
                </a:cubicBezTo>
                <a:close/>
                <a:moveTo>
                  <a:pt x="29897" y="5920"/>
                </a:moveTo>
                <a:cubicBezTo>
                  <a:pt x="29859" y="5920"/>
                  <a:pt x="29831" y="5954"/>
                  <a:pt x="29845" y="5992"/>
                </a:cubicBezTo>
                <a:cubicBezTo>
                  <a:pt x="29853" y="6015"/>
                  <a:pt x="29888" y="6044"/>
                  <a:pt x="29908" y="6042"/>
                </a:cubicBezTo>
                <a:cubicBezTo>
                  <a:pt x="29934" y="6039"/>
                  <a:pt x="29956" y="6008"/>
                  <a:pt x="29998" y="5974"/>
                </a:cubicBezTo>
                <a:cubicBezTo>
                  <a:pt x="29951" y="5948"/>
                  <a:pt x="29924" y="5920"/>
                  <a:pt x="29897" y="5920"/>
                </a:cubicBezTo>
                <a:close/>
                <a:moveTo>
                  <a:pt x="30147" y="5919"/>
                </a:moveTo>
                <a:cubicBezTo>
                  <a:pt x="30109" y="5914"/>
                  <a:pt x="30083" y="5944"/>
                  <a:pt x="30085" y="5983"/>
                </a:cubicBezTo>
                <a:cubicBezTo>
                  <a:pt x="30086" y="6022"/>
                  <a:pt x="30111" y="6052"/>
                  <a:pt x="30150" y="6044"/>
                </a:cubicBezTo>
                <a:cubicBezTo>
                  <a:pt x="30177" y="6039"/>
                  <a:pt x="30199" y="6011"/>
                  <a:pt x="30241" y="5980"/>
                </a:cubicBezTo>
                <a:cubicBezTo>
                  <a:pt x="30198" y="5950"/>
                  <a:pt x="30174" y="5923"/>
                  <a:pt x="30147" y="5919"/>
                </a:cubicBezTo>
                <a:close/>
                <a:moveTo>
                  <a:pt x="30389" y="5919"/>
                </a:moveTo>
                <a:cubicBezTo>
                  <a:pt x="30353" y="5916"/>
                  <a:pt x="30327" y="5945"/>
                  <a:pt x="30329" y="5986"/>
                </a:cubicBezTo>
                <a:cubicBezTo>
                  <a:pt x="30332" y="6025"/>
                  <a:pt x="30358" y="6053"/>
                  <a:pt x="30396" y="6044"/>
                </a:cubicBezTo>
                <a:cubicBezTo>
                  <a:pt x="30423" y="6038"/>
                  <a:pt x="30444" y="6009"/>
                  <a:pt x="30485" y="5977"/>
                </a:cubicBezTo>
                <a:cubicBezTo>
                  <a:pt x="30441" y="5949"/>
                  <a:pt x="30416" y="5921"/>
                  <a:pt x="30389" y="5919"/>
                </a:cubicBezTo>
                <a:close/>
                <a:moveTo>
                  <a:pt x="30638" y="5919"/>
                </a:moveTo>
                <a:cubicBezTo>
                  <a:pt x="30600" y="5912"/>
                  <a:pt x="30573" y="5942"/>
                  <a:pt x="30573" y="5981"/>
                </a:cubicBezTo>
                <a:cubicBezTo>
                  <a:pt x="30572" y="6019"/>
                  <a:pt x="30597" y="6050"/>
                  <a:pt x="30636" y="6044"/>
                </a:cubicBezTo>
                <a:cubicBezTo>
                  <a:pt x="30662" y="6040"/>
                  <a:pt x="30686" y="6013"/>
                  <a:pt x="30729" y="5984"/>
                </a:cubicBezTo>
                <a:cubicBezTo>
                  <a:pt x="30687" y="5952"/>
                  <a:pt x="30664" y="5924"/>
                  <a:pt x="30638" y="5919"/>
                </a:cubicBezTo>
                <a:close/>
                <a:moveTo>
                  <a:pt x="30894" y="5919"/>
                </a:moveTo>
                <a:cubicBezTo>
                  <a:pt x="30856" y="5912"/>
                  <a:pt x="30829" y="5941"/>
                  <a:pt x="30828" y="5980"/>
                </a:cubicBezTo>
                <a:cubicBezTo>
                  <a:pt x="30827" y="6019"/>
                  <a:pt x="30852" y="6050"/>
                  <a:pt x="30891" y="6044"/>
                </a:cubicBezTo>
                <a:cubicBezTo>
                  <a:pt x="30917" y="6040"/>
                  <a:pt x="30941" y="6014"/>
                  <a:pt x="30985" y="5985"/>
                </a:cubicBezTo>
                <a:cubicBezTo>
                  <a:pt x="30943" y="5953"/>
                  <a:pt x="30921" y="5924"/>
                  <a:pt x="30894" y="5919"/>
                </a:cubicBezTo>
                <a:close/>
                <a:moveTo>
                  <a:pt x="31138" y="5919"/>
                </a:moveTo>
                <a:cubicBezTo>
                  <a:pt x="31101" y="5912"/>
                  <a:pt x="31074" y="5940"/>
                  <a:pt x="31073" y="5980"/>
                </a:cubicBezTo>
                <a:cubicBezTo>
                  <a:pt x="31072" y="6020"/>
                  <a:pt x="31096" y="6050"/>
                  <a:pt x="31135" y="6044"/>
                </a:cubicBezTo>
                <a:cubicBezTo>
                  <a:pt x="31162" y="6040"/>
                  <a:pt x="31186" y="6013"/>
                  <a:pt x="31228" y="5985"/>
                </a:cubicBezTo>
                <a:cubicBezTo>
                  <a:pt x="31187" y="5954"/>
                  <a:pt x="31165" y="5924"/>
                  <a:pt x="31138" y="5919"/>
                </a:cubicBezTo>
                <a:close/>
                <a:moveTo>
                  <a:pt x="31318" y="5978"/>
                </a:moveTo>
                <a:cubicBezTo>
                  <a:pt x="31309" y="6015"/>
                  <a:pt x="31335" y="6043"/>
                  <a:pt x="31376" y="6046"/>
                </a:cubicBezTo>
                <a:cubicBezTo>
                  <a:pt x="31417" y="6049"/>
                  <a:pt x="31447" y="6025"/>
                  <a:pt x="31443" y="5987"/>
                </a:cubicBezTo>
                <a:cubicBezTo>
                  <a:pt x="31440" y="5959"/>
                  <a:pt x="31414" y="5934"/>
                  <a:pt x="31387" y="5890"/>
                </a:cubicBezTo>
                <a:cubicBezTo>
                  <a:pt x="31354" y="5930"/>
                  <a:pt x="31324" y="5951"/>
                  <a:pt x="31318" y="5978"/>
                </a:cubicBezTo>
                <a:close/>
                <a:moveTo>
                  <a:pt x="31688" y="5982"/>
                </a:moveTo>
                <a:cubicBezTo>
                  <a:pt x="31694" y="5945"/>
                  <a:pt x="31665" y="5918"/>
                  <a:pt x="31626" y="5917"/>
                </a:cubicBezTo>
                <a:cubicBezTo>
                  <a:pt x="31587" y="5917"/>
                  <a:pt x="31557" y="5942"/>
                  <a:pt x="31563" y="5980"/>
                </a:cubicBezTo>
                <a:cubicBezTo>
                  <a:pt x="31567" y="6007"/>
                  <a:pt x="31594" y="6031"/>
                  <a:pt x="31623" y="6074"/>
                </a:cubicBezTo>
                <a:cubicBezTo>
                  <a:pt x="31654" y="6032"/>
                  <a:pt x="31683" y="6009"/>
                  <a:pt x="31688" y="5982"/>
                </a:cubicBezTo>
                <a:close/>
                <a:moveTo>
                  <a:pt x="31864" y="5919"/>
                </a:moveTo>
                <a:cubicBezTo>
                  <a:pt x="31826" y="5916"/>
                  <a:pt x="31801" y="5948"/>
                  <a:pt x="31804" y="5986"/>
                </a:cubicBezTo>
                <a:cubicBezTo>
                  <a:pt x="31807" y="6024"/>
                  <a:pt x="31834" y="6054"/>
                  <a:pt x="31872" y="6044"/>
                </a:cubicBezTo>
                <a:cubicBezTo>
                  <a:pt x="31899" y="6038"/>
                  <a:pt x="31920" y="6009"/>
                  <a:pt x="31961" y="5975"/>
                </a:cubicBezTo>
                <a:cubicBezTo>
                  <a:pt x="31916" y="5948"/>
                  <a:pt x="31891" y="5922"/>
                  <a:pt x="31864" y="5919"/>
                </a:cubicBezTo>
                <a:close/>
                <a:moveTo>
                  <a:pt x="32063" y="5981"/>
                </a:moveTo>
                <a:cubicBezTo>
                  <a:pt x="32061" y="6001"/>
                  <a:pt x="32092" y="6035"/>
                  <a:pt x="32115" y="6043"/>
                </a:cubicBezTo>
                <a:cubicBezTo>
                  <a:pt x="32153" y="6055"/>
                  <a:pt x="32188" y="6028"/>
                  <a:pt x="32186" y="5989"/>
                </a:cubicBezTo>
                <a:cubicBezTo>
                  <a:pt x="32184" y="5962"/>
                  <a:pt x="32157" y="5936"/>
                  <a:pt x="32130" y="5889"/>
                </a:cubicBezTo>
                <a:cubicBezTo>
                  <a:pt x="32097" y="5932"/>
                  <a:pt x="32066" y="5955"/>
                  <a:pt x="32063" y="5981"/>
                </a:cubicBezTo>
                <a:close/>
                <a:moveTo>
                  <a:pt x="28112" y="6244"/>
                </a:moveTo>
                <a:cubicBezTo>
                  <a:pt x="28111" y="6281"/>
                  <a:pt x="28144" y="6311"/>
                  <a:pt x="28183" y="6298"/>
                </a:cubicBezTo>
                <a:cubicBezTo>
                  <a:pt x="28205" y="6291"/>
                  <a:pt x="28235" y="6257"/>
                  <a:pt x="28234" y="6237"/>
                </a:cubicBezTo>
                <a:cubicBezTo>
                  <a:pt x="28231" y="6211"/>
                  <a:pt x="28201" y="6188"/>
                  <a:pt x="28169" y="6145"/>
                </a:cubicBezTo>
                <a:cubicBezTo>
                  <a:pt x="28141" y="6192"/>
                  <a:pt x="28113" y="6218"/>
                  <a:pt x="28112" y="6244"/>
                </a:cubicBezTo>
                <a:close/>
                <a:moveTo>
                  <a:pt x="33110" y="5921"/>
                </a:moveTo>
                <a:cubicBezTo>
                  <a:pt x="33091" y="5920"/>
                  <a:pt x="33057" y="5953"/>
                  <a:pt x="33051" y="5976"/>
                </a:cubicBezTo>
                <a:cubicBezTo>
                  <a:pt x="33040" y="6015"/>
                  <a:pt x="33069" y="6047"/>
                  <a:pt x="33108" y="6043"/>
                </a:cubicBezTo>
                <a:cubicBezTo>
                  <a:pt x="33135" y="6041"/>
                  <a:pt x="33160" y="6013"/>
                  <a:pt x="33205" y="5984"/>
                </a:cubicBezTo>
                <a:cubicBezTo>
                  <a:pt x="33161" y="5952"/>
                  <a:pt x="33136" y="5922"/>
                  <a:pt x="33110" y="5921"/>
                </a:cubicBezTo>
                <a:close/>
                <a:moveTo>
                  <a:pt x="27871" y="6224"/>
                </a:moveTo>
                <a:cubicBezTo>
                  <a:pt x="27869" y="6244"/>
                  <a:pt x="27898" y="6279"/>
                  <a:pt x="27921" y="6287"/>
                </a:cubicBezTo>
                <a:cubicBezTo>
                  <a:pt x="27958" y="6299"/>
                  <a:pt x="27992" y="6273"/>
                  <a:pt x="27991" y="6234"/>
                </a:cubicBezTo>
                <a:cubicBezTo>
                  <a:pt x="27991" y="6207"/>
                  <a:pt x="27965" y="6181"/>
                  <a:pt x="27938" y="6133"/>
                </a:cubicBezTo>
                <a:cubicBezTo>
                  <a:pt x="27904" y="6176"/>
                  <a:pt x="27873" y="6199"/>
                  <a:pt x="27871" y="6224"/>
                </a:cubicBezTo>
                <a:close/>
                <a:moveTo>
                  <a:pt x="27687" y="6166"/>
                </a:moveTo>
                <a:cubicBezTo>
                  <a:pt x="27667" y="6165"/>
                  <a:pt x="27632" y="6195"/>
                  <a:pt x="27625" y="6217"/>
                </a:cubicBezTo>
                <a:cubicBezTo>
                  <a:pt x="27613" y="6255"/>
                  <a:pt x="27640" y="6289"/>
                  <a:pt x="27679" y="6287"/>
                </a:cubicBezTo>
                <a:cubicBezTo>
                  <a:pt x="27706" y="6286"/>
                  <a:pt x="27732" y="6260"/>
                  <a:pt x="27780" y="6232"/>
                </a:cubicBezTo>
                <a:cubicBezTo>
                  <a:pt x="27735" y="6199"/>
                  <a:pt x="27712" y="6168"/>
                  <a:pt x="27687" y="6166"/>
                </a:cubicBezTo>
                <a:close/>
                <a:moveTo>
                  <a:pt x="27383" y="6234"/>
                </a:moveTo>
                <a:cubicBezTo>
                  <a:pt x="27384" y="6254"/>
                  <a:pt x="27419" y="6284"/>
                  <a:pt x="27442" y="6288"/>
                </a:cubicBezTo>
                <a:cubicBezTo>
                  <a:pt x="27481" y="6294"/>
                  <a:pt x="27511" y="6262"/>
                  <a:pt x="27504" y="6224"/>
                </a:cubicBezTo>
                <a:cubicBezTo>
                  <a:pt x="27499" y="6198"/>
                  <a:pt x="27468" y="6176"/>
                  <a:pt x="27434" y="6134"/>
                </a:cubicBezTo>
                <a:cubicBezTo>
                  <a:pt x="27408" y="6181"/>
                  <a:pt x="27381" y="6209"/>
                  <a:pt x="27383" y="6234"/>
                </a:cubicBezTo>
                <a:close/>
                <a:moveTo>
                  <a:pt x="27126" y="6230"/>
                </a:moveTo>
                <a:cubicBezTo>
                  <a:pt x="27122" y="6270"/>
                  <a:pt x="27155" y="6296"/>
                  <a:pt x="27192" y="6287"/>
                </a:cubicBezTo>
                <a:cubicBezTo>
                  <a:pt x="27215" y="6281"/>
                  <a:pt x="27247" y="6248"/>
                  <a:pt x="27246" y="6228"/>
                </a:cubicBezTo>
                <a:cubicBezTo>
                  <a:pt x="27245" y="6203"/>
                  <a:pt x="27216" y="6178"/>
                  <a:pt x="27185" y="6133"/>
                </a:cubicBezTo>
                <a:cubicBezTo>
                  <a:pt x="27156" y="6179"/>
                  <a:pt x="27129" y="6203"/>
                  <a:pt x="27126" y="6230"/>
                </a:cubicBezTo>
                <a:close/>
                <a:moveTo>
                  <a:pt x="4081" y="6218"/>
                </a:moveTo>
                <a:cubicBezTo>
                  <a:pt x="4082" y="6180"/>
                  <a:pt x="4048" y="6152"/>
                  <a:pt x="4009" y="6166"/>
                </a:cubicBezTo>
                <a:cubicBezTo>
                  <a:pt x="3987" y="6174"/>
                  <a:pt x="3958" y="6209"/>
                  <a:pt x="3960" y="6228"/>
                </a:cubicBezTo>
                <a:cubicBezTo>
                  <a:pt x="3963" y="6254"/>
                  <a:pt x="3994" y="6277"/>
                  <a:pt x="4027" y="6319"/>
                </a:cubicBezTo>
                <a:cubicBezTo>
                  <a:pt x="4054" y="6271"/>
                  <a:pt x="4081" y="6245"/>
                  <a:pt x="4081" y="6218"/>
                </a:cubicBezTo>
                <a:close/>
                <a:moveTo>
                  <a:pt x="4277" y="6166"/>
                </a:moveTo>
                <a:cubicBezTo>
                  <a:pt x="4257" y="6164"/>
                  <a:pt x="4223" y="6194"/>
                  <a:pt x="4215" y="6216"/>
                </a:cubicBezTo>
                <a:cubicBezTo>
                  <a:pt x="4201" y="6255"/>
                  <a:pt x="4230" y="6289"/>
                  <a:pt x="4268" y="6288"/>
                </a:cubicBezTo>
                <a:cubicBezTo>
                  <a:pt x="4295" y="6287"/>
                  <a:pt x="4321" y="6260"/>
                  <a:pt x="4368" y="6233"/>
                </a:cubicBezTo>
                <a:cubicBezTo>
                  <a:pt x="4326" y="6200"/>
                  <a:pt x="4303" y="6169"/>
                  <a:pt x="4277" y="6166"/>
                </a:cubicBezTo>
                <a:close/>
                <a:moveTo>
                  <a:pt x="4458" y="6234"/>
                </a:moveTo>
                <a:cubicBezTo>
                  <a:pt x="4457" y="6273"/>
                  <a:pt x="4491" y="6300"/>
                  <a:pt x="4529" y="6287"/>
                </a:cubicBezTo>
                <a:cubicBezTo>
                  <a:pt x="4551" y="6280"/>
                  <a:pt x="4581" y="6245"/>
                  <a:pt x="4579" y="6225"/>
                </a:cubicBezTo>
                <a:cubicBezTo>
                  <a:pt x="4577" y="6199"/>
                  <a:pt x="4546" y="6176"/>
                  <a:pt x="4512" y="6132"/>
                </a:cubicBezTo>
                <a:cubicBezTo>
                  <a:pt x="4485" y="6181"/>
                  <a:pt x="4458" y="6207"/>
                  <a:pt x="4458" y="6234"/>
                </a:cubicBezTo>
                <a:close/>
                <a:moveTo>
                  <a:pt x="4704" y="6228"/>
                </a:moveTo>
                <a:cubicBezTo>
                  <a:pt x="4703" y="6248"/>
                  <a:pt x="4735" y="6282"/>
                  <a:pt x="4757" y="6288"/>
                </a:cubicBezTo>
                <a:cubicBezTo>
                  <a:pt x="4794" y="6297"/>
                  <a:pt x="4829" y="6270"/>
                  <a:pt x="4825" y="6230"/>
                </a:cubicBezTo>
                <a:cubicBezTo>
                  <a:pt x="4822" y="6203"/>
                  <a:pt x="4795" y="6179"/>
                  <a:pt x="4765" y="6132"/>
                </a:cubicBezTo>
                <a:cubicBezTo>
                  <a:pt x="4734" y="6178"/>
                  <a:pt x="4704" y="6203"/>
                  <a:pt x="4704" y="6228"/>
                </a:cubicBezTo>
                <a:close/>
                <a:moveTo>
                  <a:pt x="4948" y="6231"/>
                </a:moveTo>
                <a:cubicBezTo>
                  <a:pt x="4948" y="6251"/>
                  <a:pt x="4982" y="6283"/>
                  <a:pt x="5005" y="6287"/>
                </a:cubicBezTo>
                <a:cubicBezTo>
                  <a:pt x="5043" y="6295"/>
                  <a:pt x="5074" y="6266"/>
                  <a:pt x="5068" y="6227"/>
                </a:cubicBezTo>
                <a:cubicBezTo>
                  <a:pt x="5064" y="6200"/>
                  <a:pt x="5035" y="6178"/>
                  <a:pt x="5003" y="6133"/>
                </a:cubicBezTo>
                <a:cubicBezTo>
                  <a:pt x="4975" y="6180"/>
                  <a:pt x="4947" y="6206"/>
                  <a:pt x="4948" y="6231"/>
                </a:cubicBezTo>
                <a:close/>
                <a:moveTo>
                  <a:pt x="5250" y="6167"/>
                </a:moveTo>
                <a:cubicBezTo>
                  <a:pt x="5230" y="6166"/>
                  <a:pt x="5197" y="6197"/>
                  <a:pt x="5190" y="6220"/>
                </a:cubicBezTo>
                <a:cubicBezTo>
                  <a:pt x="5180" y="6258"/>
                  <a:pt x="5209" y="6291"/>
                  <a:pt x="5247" y="6288"/>
                </a:cubicBezTo>
                <a:cubicBezTo>
                  <a:pt x="5274" y="6285"/>
                  <a:pt x="5298" y="6257"/>
                  <a:pt x="5344" y="6228"/>
                </a:cubicBezTo>
                <a:cubicBezTo>
                  <a:pt x="5299" y="6197"/>
                  <a:pt x="5275" y="6168"/>
                  <a:pt x="5250" y="6167"/>
                </a:cubicBezTo>
                <a:close/>
                <a:moveTo>
                  <a:pt x="5506" y="6167"/>
                </a:moveTo>
                <a:cubicBezTo>
                  <a:pt x="5486" y="6166"/>
                  <a:pt x="5452" y="6197"/>
                  <a:pt x="5446" y="6219"/>
                </a:cubicBezTo>
                <a:cubicBezTo>
                  <a:pt x="5435" y="6258"/>
                  <a:pt x="5464" y="6290"/>
                  <a:pt x="5502" y="6288"/>
                </a:cubicBezTo>
                <a:cubicBezTo>
                  <a:pt x="5529" y="6286"/>
                  <a:pt x="5554" y="6257"/>
                  <a:pt x="5599" y="6228"/>
                </a:cubicBezTo>
                <a:cubicBezTo>
                  <a:pt x="5555" y="6197"/>
                  <a:pt x="5531" y="6168"/>
                  <a:pt x="5506" y="6167"/>
                </a:cubicBezTo>
                <a:close/>
                <a:moveTo>
                  <a:pt x="4579" y="6466"/>
                </a:moveTo>
                <a:cubicBezTo>
                  <a:pt x="4578" y="6445"/>
                  <a:pt x="4546" y="6413"/>
                  <a:pt x="4523" y="6408"/>
                </a:cubicBezTo>
                <a:cubicBezTo>
                  <a:pt x="4485" y="6400"/>
                  <a:pt x="4452" y="6429"/>
                  <a:pt x="4457" y="6468"/>
                </a:cubicBezTo>
                <a:cubicBezTo>
                  <a:pt x="4461" y="6495"/>
                  <a:pt x="4490" y="6518"/>
                  <a:pt x="4522" y="6564"/>
                </a:cubicBezTo>
                <a:cubicBezTo>
                  <a:pt x="4551" y="6517"/>
                  <a:pt x="4579" y="6491"/>
                  <a:pt x="4579" y="6466"/>
                </a:cubicBezTo>
                <a:close/>
                <a:moveTo>
                  <a:pt x="4336" y="6469"/>
                </a:moveTo>
                <a:cubicBezTo>
                  <a:pt x="4337" y="6449"/>
                  <a:pt x="4305" y="6415"/>
                  <a:pt x="4283" y="6409"/>
                </a:cubicBezTo>
                <a:cubicBezTo>
                  <a:pt x="4245" y="6398"/>
                  <a:pt x="4211" y="6425"/>
                  <a:pt x="4214" y="6465"/>
                </a:cubicBezTo>
                <a:cubicBezTo>
                  <a:pt x="4217" y="6492"/>
                  <a:pt x="4243" y="6517"/>
                  <a:pt x="4272" y="6564"/>
                </a:cubicBezTo>
                <a:cubicBezTo>
                  <a:pt x="4304" y="6519"/>
                  <a:pt x="4335" y="6495"/>
                  <a:pt x="4336" y="6469"/>
                </a:cubicBezTo>
                <a:close/>
                <a:moveTo>
                  <a:pt x="3959" y="6477"/>
                </a:moveTo>
                <a:cubicBezTo>
                  <a:pt x="3957" y="6516"/>
                  <a:pt x="3991" y="6543"/>
                  <a:pt x="4029" y="6530"/>
                </a:cubicBezTo>
                <a:cubicBezTo>
                  <a:pt x="4051" y="6523"/>
                  <a:pt x="4082" y="6488"/>
                  <a:pt x="4080" y="6469"/>
                </a:cubicBezTo>
                <a:cubicBezTo>
                  <a:pt x="4077" y="6443"/>
                  <a:pt x="4046" y="6420"/>
                  <a:pt x="4014" y="6378"/>
                </a:cubicBezTo>
                <a:cubicBezTo>
                  <a:pt x="3987" y="6424"/>
                  <a:pt x="3960" y="6450"/>
                  <a:pt x="3959" y="6477"/>
                </a:cubicBezTo>
                <a:close/>
                <a:moveTo>
                  <a:pt x="31864" y="6175"/>
                </a:moveTo>
                <a:cubicBezTo>
                  <a:pt x="31826" y="6172"/>
                  <a:pt x="31801" y="6203"/>
                  <a:pt x="31804" y="6242"/>
                </a:cubicBezTo>
                <a:cubicBezTo>
                  <a:pt x="31807" y="6280"/>
                  <a:pt x="31834" y="6309"/>
                  <a:pt x="31872" y="6300"/>
                </a:cubicBezTo>
                <a:cubicBezTo>
                  <a:pt x="31899" y="6293"/>
                  <a:pt x="31920" y="6264"/>
                  <a:pt x="31961" y="6231"/>
                </a:cubicBezTo>
                <a:cubicBezTo>
                  <a:pt x="31916" y="6203"/>
                  <a:pt x="31891" y="6177"/>
                  <a:pt x="31864" y="6175"/>
                </a:cubicBezTo>
                <a:close/>
                <a:moveTo>
                  <a:pt x="31629" y="6175"/>
                </a:moveTo>
                <a:cubicBezTo>
                  <a:pt x="31593" y="6166"/>
                  <a:pt x="31564" y="6192"/>
                  <a:pt x="31561" y="6233"/>
                </a:cubicBezTo>
                <a:cubicBezTo>
                  <a:pt x="31558" y="6273"/>
                  <a:pt x="31582" y="6303"/>
                  <a:pt x="31620" y="6300"/>
                </a:cubicBezTo>
                <a:cubicBezTo>
                  <a:pt x="31647" y="6297"/>
                  <a:pt x="31672" y="6271"/>
                  <a:pt x="31716" y="6244"/>
                </a:cubicBezTo>
                <a:cubicBezTo>
                  <a:pt x="31677" y="6211"/>
                  <a:pt x="31656" y="6181"/>
                  <a:pt x="31629" y="6175"/>
                </a:cubicBezTo>
                <a:close/>
                <a:moveTo>
                  <a:pt x="31376" y="6175"/>
                </a:moveTo>
                <a:cubicBezTo>
                  <a:pt x="31338" y="6172"/>
                  <a:pt x="31313" y="6204"/>
                  <a:pt x="31316" y="6242"/>
                </a:cubicBezTo>
                <a:cubicBezTo>
                  <a:pt x="31319" y="6280"/>
                  <a:pt x="31346" y="6309"/>
                  <a:pt x="31385" y="6300"/>
                </a:cubicBezTo>
                <a:cubicBezTo>
                  <a:pt x="31411" y="6293"/>
                  <a:pt x="31432" y="6264"/>
                  <a:pt x="31473" y="6230"/>
                </a:cubicBezTo>
                <a:cubicBezTo>
                  <a:pt x="31428" y="6203"/>
                  <a:pt x="31403" y="6177"/>
                  <a:pt x="31376" y="6175"/>
                </a:cubicBezTo>
                <a:close/>
                <a:moveTo>
                  <a:pt x="31135" y="6175"/>
                </a:moveTo>
                <a:cubicBezTo>
                  <a:pt x="31098" y="6170"/>
                  <a:pt x="31072" y="6198"/>
                  <a:pt x="31073" y="6239"/>
                </a:cubicBezTo>
                <a:cubicBezTo>
                  <a:pt x="31074" y="6279"/>
                  <a:pt x="31100" y="6307"/>
                  <a:pt x="31138" y="6300"/>
                </a:cubicBezTo>
                <a:cubicBezTo>
                  <a:pt x="31165" y="6294"/>
                  <a:pt x="31187" y="6266"/>
                  <a:pt x="31228" y="6236"/>
                </a:cubicBezTo>
                <a:cubicBezTo>
                  <a:pt x="31186" y="6206"/>
                  <a:pt x="31162" y="6178"/>
                  <a:pt x="31135" y="6175"/>
                </a:cubicBezTo>
                <a:close/>
                <a:moveTo>
                  <a:pt x="30893" y="6175"/>
                </a:moveTo>
                <a:cubicBezTo>
                  <a:pt x="30856" y="6168"/>
                  <a:pt x="30829" y="6197"/>
                  <a:pt x="30828" y="6237"/>
                </a:cubicBezTo>
                <a:cubicBezTo>
                  <a:pt x="30828" y="6275"/>
                  <a:pt x="30852" y="6306"/>
                  <a:pt x="30891" y="6300"/>
                </a:cubicBezTo>
                <a:cubicBezTo>
                  <a:pt x="30918" y="6295"/>
                  <a:pt x="30941" y="6269"/>
                  <a:pt x="30985" y="6239"/>
                </a:cubicBezTo>
                <a:cubicBezTo>
                  <a:pt x="30942" y="6208"/>
                  <a:pt x="30920" y="6179"/>
                  <a:pt x="30893" y="6175"/>
                </a:cubicBezTo>
                <a:close/>
                <a:moveTo>
                  <a:pt x="30632" y="6175"/>
                </a:moveTo>
                <a:cubicBezTo>
                  <a:pt x="30594" y="6172"/>
                  <a:pt x="30569" y="6203"/>
                  <a:pt x="30572" y="6242"/>
                </a:cubicBezTo>
                <a:cubicBezTo>
                  <a:pt x="30575" y="6280"/>
                  <a:pt x="30602" y="6309"/>
                  <a:pt x="30641" y="6300"/>
                </a:cubicBezTo>
                <a:cubicBezTo>
                  <a:pt x="30667" y="6293"/>
                  <a:pt x="30688" y="6264"/>
                  <a:pt x="30729" y="6231"/>
                </a:cubicBezTo>
                <a:cubicBezTo>
                  <a:pt x="30684" y="6204"/>
                  <a:pt x="30659" y="6177"/>
                  <a:pt x="30632" y="6175"/>
                </a:cubicBezTo>
                <a:close/>
                <a:moveTo>
                  <a:pt x="30456" y="6238"/>
                </a:moveTo>
                <a:cubicBezTo>
                  <a:pt x="30463" y="6200"/>
                  <a:pt x="30434" y="6173"/>
                  <a:pt x="30394" y="6173"/>
                </a:cubicBezTo>
                <a:cubicBezTo>
                  <a:pt x="30356" y="6173"/>
                  <a:pt x="30325" y="6197"/>
                  <a:pt x="30331" y="6236"/>
                </a:cubicBezTo>
                <a:cubicBezTo>
                  <a:pt x="30335" y="6263"/>
                  <a:pt x="30362" y="6286"/>
                  <a:pt x="30391" y="6330"/>
                </a:cubicBezTo>
                <a:cubicBezTo>
                  <a:pt x="30423" y="6287"/>
                  <a:pt x="30452" y="6265"/>
                  <a:pt x="30456" y="6238"/>
                </a:cubicBezTo>
                <a:close/>
                <a:moveTo>
                  <a:pt x="30150" y="6175"/>
                </a:moveTo>
                <a:cubicBezTo>
                  <a:pt x="30111" y="6169"/>
                  <a:pt x="30080" y="6200"/>
                  <a:pt x="30087" y="6239"/>
                </a:cubicBezTo>
                <a:cubicBezTo>
                  <a:pt x="30091" y="6262"/>
                  <a:pt x="30122" y="6296"/>
                  <a:pt x="30142" y="6297"/>
                </a:cubicBezTo>
                <a:cubicBezTo>
                  <a:pt x="30168" y="6299"/>
                  <a:pt x="30195" y="6271"/>
                  <a:pt x="30243" y="6244"/>
                </a:cubicBezTo>
                <a:cubicBezTo>
                  <a:pt x="30199" y="6210"/>
                  <a:pt x="30176" y="6180"/>
                  <a:pt x="30150" y="6175"/>
                </a:cubicBezTo>
                <a:close/>
                <a:moveTo>
                  <a:pt x="29967" y="6233"/>
                </a:moveTo>
                <a:cubicBezTo>
                  <a:pt x="29970" y="6193"/>
                  <a:pt x="29936" y="6166"/>
                  <a:pt x="29899" y="6175"/>
                </a:cubicBezTo>
                <a:cubicBezTo>
                  <a:pt x="29876" y="6181"/>
                  <a:pt x="29845" y="6216"/>
                  <a:pt x="29845" y="6236"/>
                </a:cubicBezTo>
                <a:cubicBezTo>
                  <a:pt x="29846" y="6262"/>
                  <a:pt x="29876" y="6286"/>
                  <a:pt x="29908" y="6332"/>
                </a:cubicBezTo>
                <a:cubicBezTo>
                  <a:pt x="29938" y="6285"/>
                  <a:pt x="29965" y="6260"/>
                  <a:pt x="29967" y="6233"/>
                </a:cubicBezTo>
                <a:close/>
                <a:moveTo>
                  <a:pt x="29660" y="6177"/>
                </a:moveTo>
                <a:cubicBezTo>
                  <a:pt x="29640" y="6176"/>
                  <a:pt x="29606" y="6208"/>
                  <a:pt x="29599" y="6231"/>
                </a:cubicBezTo>
                <a:cubicBezTo>
                  <a:pt x="29589" y="6268"/>
                  <a:pt x="29616" y="6303"/>
                  <a:pt x="29656" y="6299"/>
                </a:cubicBezTo>
                <a:cubicBezTo>
                  <a:pt x="29684" y="6296"/>
                  <a:pt x="29708" y="6270"/>
                  <a:pt x="29756" y="6241"/>
                </a:cubicBezTo>
                <a:cubicBezTo>
                  <a:pt x="29710" y="6208"/>
                  <a:pt x="29685" y="6178"/>
                  <a:pt x="29660" y="6177"/>
                </a:cubicBezTo>
                <a:close/>
                <a:moveTo>
                  <a:pt x="29405" y="6177"/>
                </a:moveTo>
                <a:cubicBezTo>
                  <a:pt x="29384" y="6176"/>
                  <a:pt x="29350" y="6207"/>
                  <a:pt x="29344" y="6230"/>
                </a:cubicBezTo>
                <a:cubicBezTo>
                  <a:pt x="29334" y="6268"/>
                  <a:pt x="29360" y="6302"/>
                  <a:pt x="29400" y="6299"/>
                </a:cubicBezTo>
                <a:cubicBezTo>
                  <a:pt x="29427" y="6296"/>
                  <a:pt x="29453" y="6270"/>
                  <a:pt x="29500" y="6241"/>
                </a:cubicBezTo>
                <a:cubicBezTo>
                  <a:pt x="29454" y="6209"/>
                  <a:pt x="29430" y="6178"/>
                  <a:pt x="29405" y="6177"/>
                </a:cubicBezTo>
                <a:close/>
                <a:moveTo>
                  <a:pt x="29161" y="6177"/>
                </a:moveTo>
                <a:cubicBezTo>
                  <a:pt x="29142" y="6175"/>
                  <a:pt x="29108" y="6207"/>
                  <a:pt x="29101" y="6230"/>
                </a:cubicBezTo>
                <a:cubicBezTo>
                  <a:pt x="29089" y="6268"/>
                  <a:pt x="29117" y="6302"/>
                  <a:pt x="29156" y="6299"/>
                </a:cubicBezTo>
                <a:cubicBezTo>
                  <a:pt x="29183" y="6297"/>
                  <a:pt x="29209" y="6269"/>
                  <a:pt x="29255" y="6241"/>
                </a:cubicBezTo>
                <a:cubicBezTo>
                  <a:pt x="29211" y="6209"/>
                  <a:pt x="29187" y="6179"/>
                  <a:pt x="29161" y="6177"/>
                </a:cubicBezTo>
                <a:close/>
                <a:moveTo>
                  <a:pt x="28917" y="6177"/>
                </a:moveTo>
                <a:cubicBezTo>
                  <a:pt x="28896" y="6176"/>
                  <a:pt x="28862" y="6207"/>
                  <a:pt x="28856" y="6230"/>
                </a:cubicBezTo>
                <a:cubicBezTo>
                  <a:pt x="28846" y="6268"/>
                  <a:pt x="28872" y="6302"/>
                  <a:pt x="28912" y="6299"/>
                </a:cubicBezTo>
                <a:cubicBezTo>
                  <a:pt x="28939" y="6296"/>
                  <a:pt x="28965" y="6270"/>
                  <a:pt x="29012" y="6241"/>
                </a:cubicBezTo>
                <a:cubicBezTo>
                  <a:pt x="28966" y="6209"/>
                  <a:pt x="28942" y="6178"/>
                  <a:pt x="28917" y="6177"/>
                </a:cubicBezTo>
                <a:close/>
                <a:moveTo>
                  <a:pt x="28734" y="6237"/>
                </a:moveTo>
                <a:cubicBezTo>
                  <a:pt x="28735" y="6217"/>
                  <a:pt x="28704" y="6183"/>
                  <a:pt x="28681" y="6176"/>
                </a:cubicBezTo>
                <a:cubicBezTo>
                  <a:pt x="28644" y="6166"/>
                  <a:pt x="28609" y="6192"/>
                  <a:pt x="28613" y="6232"/>
                </a:cubicBezTo>
                <a:cubicBezTo>
                  <a:pt x="28615" y="6259"/>
                  <a:pt x="28641" y="6284"/>
                  <a:pt x="28670" y="6332"/>
                </a:cubicBezTo>
                <a:cubicBezTo>
                  <a:pt x="28703" y="6286"/>
                  <a:pt x="28733" y="6262"/>
                  <a:pt x="28734" y="6237"/>
                </a:cubicBezTo>
                <a:close/>
                <a:moveTo>
                  <a:pt x="28357" y="6245"/>
                </a:moveTo>
                <a:cubicBezTo>
                  <a:pt x="28355" y="6284"/>
                  <a:pt x="28390" y="6311"/>
                  <a:pt x="28428" y="6298"/>
                </a:cubicBezTo>
                <a:cubicBezTo>
                  <a:pt x="28450" y="6291"/>
                  <a:pt x="28481" y="6256"/>
                  <a:pt x="28479" y="6236"/>
                </a:cubicBezTo>
                <a:cubicBezTo>
                  <a:pt x="28476" y="6210"/>
                  <a:pt x="28445" y="6188"/>
                  <a:pt x="28412" y="6146"/>
                </a:cubicBezTo>
                <a:cubicBezTo>
                  <a:pt x="28385" y="6192"/>
                  <a:pt x="28358" y="6218"/>
                  <a:pt x="28357" y="6245"/>
                </a:cubicBezTo>
                <a:close/>
                <a:moveTo>
                  <a:pt x="26883" y="5982"/>
                </a:moveTo>
                <a:cubicBezTo>
                  <a:pt x="26881" y="6001"/>
                  <a:pt x="26911" y="6035"/>
                  <a:pt x="26934" y="6042"/>
                </a:cubicBezTo>
                <a:cubicBezTo>
                  <a:pt x="26972" y="6054"/>
                  <a:pt x="27005" y="6027"/>
                  <a:pt x="27003" y="5989"/>
                </a:cubicBezTo>
                <a:cubicBezTo>
                  <a:pt x="27002" y="5962"/>
                  <a:pt x="26975" y="5936"/>
                  <a:pt x="26948" y="5891"/>
                </a:cubicBezTo>
                <a:cubicBezTo>
                  <a:pt x="26916" y="5933"/>
                  <a:pt x="26885" y="5956"/>
                  <a:pt x="26883" y="5982"/>
                </a:cubicBezTo>
                <a:close/>
                <a:moveTo>
                  <a:pt x="27126" y="5989"/>
                </a:moveTo>
                <a:cubicBezTo>
                  <a:pt x="27124" y="6028"/>
                  <a:pt x="27158" y="6055"/>
                  <a:pt x="27196" y="6042"/>
                </a:cubicBezTo>
                <a:cubicBezTo>
                  <a:pt x="27218" y="6035"/>
                  <a:pt x="27249" y="6000"/>
                  <a:pt x="27247" y="5981"/>
                </a:cubicBezTo>
                <a:cubicBezTo>
                  <a:pt x="27244" y="5955"/>
                  <a:pt x="27213" y="5932"/>
                  <a:pt x="27181" y="5890"/>
                </a:cubicBezTo>
                <a:cubicBezTo>
                  <a:pt x="27154" y="5936"/>
                  <a:pt x="27127" y="5962"/>
                  <a:pt x="27126" y="5989"/>
                </a:cubicBezTo>
                <a:close/>
                <a:moveTo>
                  <a:pt x="27443" y="5922"/>
                </a:moveTo>
                <a:cubicBezTo>
                  <a:pt x="27423" y="5920"/>
                  <a:pt x="27389" y="5951"/>
                  <a:pt x="27382" y="5973"/>
                </a:cubicBezTo>
                <a:cubicBezTo>
                  <a:pt x="27370" y="6011"/>
                  <a:pt x="27397" y="6045"/>
                  <a:pt x="27435" y="6043"/>
                </a:cubicBezTo>
                <a:cubicBezTo>
                  <a:pt x="27463" y="6042"/>
                  <a:pt x="27488" y="6014"/>
                  <a:pt x="27534" y="5987"/>
                </a:cubicBezTo>
                <a:cubicBezTo>
                  <a:pt x="27492" y="5955"/>
                  <a:pt x="27469" y="5924"/>
                  <a:pt x="27443" y="5922"/>
                </a:cubicBezTo>
                <a:close/>
                <a:moveTo>
                  <a:pt x="27680" y="5922"/>
                </a:moveTo>
                <a:cubicBezTo>
                  <a:pt x="27659" y="5923"/>
                  <a:pt x="27629" y="5957"/>
                  <a:pt x="27625" y="5981"/>
                </a:cubicBezTo>
                <a:cubicBezTo>
                  <a:pt x="27618" y="6018"/>
                  <a:pt x="27647" y="6050"/>
                  <a:pt x="27687" y="6043"/>
                </a:cubicBezTo>
                <a:cubicBezTo>
                  <a:pt x="27713" y="6038"/>
                  <a:pt x="27735" y="6009"/>
                  <a:pt x="27780" y="5976"/>
                </a:cubicBezTo>
                <a:cubicBezTo>
                  <a:pt x="27732" y="5948"/>
                  <a:pt x="27705" y="5921"/>
                  <a:pt x="27680" y="5922"/>
                </a:cubicBezTo>
                <a:close/>
                <a:moveTo>
                  <a:pt x="27931" y="5922"/>
                </a:moveTo>
                <a:cubicBezTo>
                  <a:pt x="27911" y="5920"/>
                  <a:pt x="27877" y="5951"/>
                  <a:pt x="27870" y="5973"/>
                </a:cubicBezTo>
                <a:cubicBezTo>
                  <a:pt x="27858" y="6011"/>
                  <a:pt x="27885" y="6045"/>
                  <a:pt x="27923" y="6043"/>
                </a:cubicBezTo>
                <a:cubicBezTo>
                  <a:pt x="27950" y="6042"/>
                  <a:pt x="27976" y="6014"/>
                  <a:pt x="28022" y="5987"/>
                </a:cubicBezTo>
                <a:cubicBezTo>
                  <a:pt x="27980" y="5955"/>
                  <a:pt x="27957" y="5924"/>
                  <a:pt x="27931" y="5922"/>
                </a:cubicBezTo>
                <a:close/>
                <a:moveTo>
                  <a:pt x="28112" y="5989"/>
                </a:moveTo>
                <a:cubicBezTo>
                  <a:pt x="28111" y="6026"/>
                  <a:pt x="28144" y="6055"/>
                  <a:pt x="28183" y="6043"/>
                </a:cubicBezTo>
                <a:cubicBezTo>
                  <a:pt x="28205" y="6035"/>
                  <a:pt x="28235" y="6001"/>
                  <a:pt x="28234" y="5981"/>
                </a:cubicBezTo>
                <a:cubicBezTo>
                  <a:pt x="28232" y="5956"/>
                  <a:pt x="28201" y="5932"/>
                  <a:pt x="28169" y="5890"/>
                </a:cubicBezTo>
                <a:cubicBezTo>
                  <a:pt x="28141" y="5936"/>
                  <a:pt x="28113" y="5962"/>
                  <a:pt x="28112" y="5989"/>
                </a:cubicBezTo>
                <a:close/>
                <a:moveTo>
                  <a:pt x="28478" y="5977"/>
                </a:moveTo>
                <a:cubicBezTo>
                  <a:pt x="28478" y="5957"/>
                  <a:pt x="28445" y="5925"/>
                  <a:pt x="28422" y="5920"/>
                </a:cubicBezTo>
                <a:cubicBezTo>
                  <a:pt x="28384" y="5913"/>
                  <a:pt x="28351" y="5941"/>
                  <a:pt x="28357" y="5981"/>
                </a:cubicBezTo>
                <a:cubicBezTo>
                  <a:pt x="28361" y="6007"/>
                  <a:pt x="28389" y="6031"/>
                  <a:pt x="28421" y="6076"/>
                </a:cubicBezTo>
                <a:cubicBezTo>
                  <a:pt x="28450" y="6029"/>
                  <a:pt x="28479" y="6003"/>
                  <a:pt x="28478" y="5977"/>
                </a:cubicBezTo>
                <a:close/>
                <a:moveTo>
                  <a:pt x="28674" y="5921"/>
                </a:moveTo>
                <a:cubicBezTo>
                  <a:pt x="28655" y="5919"/>
                  <a:pt x="28620" y="5950"/>
                  <a:pt x="28613" y="5973"/>
                </a:cubicBezTo>
                <a:cubicBezTo>
                  <a:pt x="28601" y="6011"/>
                  <a:pt x="28628" y="6046"/>
                  <a:pt x="28667" y="6043"/>
                </a:cubicBezTo>
                <a:cubicBezTo>
                  <a:pt x="28694" y="6042"/>
                  <a:pt x="28720" y="6015"/>
                  <a:pt x="28766" y="5987"/>
                </a:cubicBezTo>
                <a:cubicBezTo>
                  <a:pt x="28724" y="5955"/>
                  <a:pt x="28701" y="5924"/>
                  <a:pt x="28674" y="5921"/>
                </a:cubicBezTo>
                <a:close/>
                <a:moveTo>
                  <a:pt x="32127" y="5188"/>
                </a:moveTo>
                <a:cubicBezTo>
                  <a:pt x="32088" y="5179"/>
                  <a:pt x="32061" y="5208"/>
                  <a:pt x="32059" y="5247"/>
                </a:cubicBezTo>
                <a:cubicBezTo>
                  <a:pt x="32057" y="5287"/>
                  <a:pt x="32082" y="5318"/>
                  <a:pt x="32121" y="5314"/>
                </a:cubicBezTo>
                <a:cubicBezTo>
                  <a:pt x="32148" y="5311"/>
                  <a:pt x="32172" y="5284"/>
                  <a:pt x="32218" y="5255"/>
                </a:cubicBezTo>
                <a:cubicBezTo>
                  <a:pt x="32175" y="5222"/>
                  <a:pt x="32154" y="5194"/>
                  <a:pt x="32127" y="5188"/>
                </a:cubicBezTo>
                <a:close/>
                <a:moveTo>
                  <a:pt x="32306" y="5255"/>
                </a:moveTo>
                <a:cubicBezTo>
                  <a:pt x="32302" y="5295"/>
                  <a:pt x="32334" y="5318"/>
                  <a:pt x="32373" y="5315"/>
                </a:cubicBezTo>
                <a:cubicBezTo>
                  <a:pt x="32413" y="5313"/>
                  <a:pt x="32441" y="5284"/>
                  <a:pt x="32432" y="5246"/>
                </a:cubicBezTo>
                <a:cubicBezTo>
                  <a:pt x="32426" y="5220"/>
                  <a:pt x="32396" y="5199"/>
                  <a:pt x="32361" y="5157"/>
                </a:cubicBezTo>
                <a:cubicBezTo>
                  <a:pt x="32334" y="5203"/>
                  <a:pt x="32309" y="5228"/>
                  <a:pt x="32306" y="5255"/>
                </a:cubicBezTo>
                <a:close/>
                <a:moveTo>
                  <a:pt x="32607" y="5188"/>
                </a:moveTo>
                <a:cubicBezTo>
                  <a:pt x="32568" y="5184"/>
                  <a:pt x="32544" y="5215"/>
                  <a:pt x="32547" y="5255"/>
                </a:cubicBezTo>
                <a:cubicBezTo>
                  <a:pt x="32550" y="5294"/>
                  <a:pt x="32579" y="5322"/>
                  <a:pt x="32616" y="5314"/>
                </a:cubicBezTo>
                <a:cubicBezTo>
                  <a:pt x="32643" y="5308"/>
                  <a:pt x="32664" y="5277"/>
                  <a:pt x="32705" y="5243"/>
                </a:cubicBezTo>
                <a:cubicBezTo>
                  <a:pt x="32660" y="5216"/>
                  <a:pt x="32635" y="5191"/>
                  <a:pt x="32607" y="5188"/>
                </a:cubicBezTo>
                <a:close/>
                <a:moveTo>
                  <a:pt x="32920" y="5253"/>
                </a:moveTo>
                <a:cubicBezTo>
                  <a:pt x="32928" y="5216"/>
                  <a:pt x="32901" y="5188"/>
                  <a:pt x="32860" y="5186"/>
                </a:cubicBezTo>
                <a:cubicBezTo>
                  <a:pt x="32819" y="5184"/>
                  <a:pt x="32789" y="5207"/>
                  <a:pt x="32794" y="5246"/>
                </a:cubicBezTo>
                <a:cubicBezTo>
                  <a:pt x="32797" y="5274"/>
                  <a:pt x="32824" y="5299"/>
                  <a:pt x="32851" y="5343"/>
                </a:cubicBezTo>
                <a:cubicBezTo>
                  <a:pt x="32884" y="5302"/>
                  <a:pt x="32914" y="5281"/>
                  <a:pt x="32920" y="5253"/>
                </a:cubicBezTo>
                <a:close/>
                <a:moveTo>
                  <a:pt x="33049" y="5250"/>
                </a:moveTo>
                <a:cubicBezTo>
                  <a:pt x="33042" y="5289"/>
                  <a:pt x="33072" y="5315"/>
                  <a:pt x="33111" y="5316"/>
                </a:cubicBezTo>
                <a:cubicBezTo>
                  <a:pt x="33151" y="5316"/>
                  <a:pt x="33181" y="5290"/>
                  <a:pt x="33176" y="5252"/>
                </a:cubicBezTo>
                <a:cubicBezTo>
                  <a:pt x="33172" y="5225"/>
                  <a:pt x="33144" y="5201"/>
                  <a:pt x="33113" y="5157"/>
                </a:cubicBezTo>
                <a:cubicBezTo>
                  <a:pt x="33082" y="5200"/>
                  <a:pt x="33055" y="5223"/>
                  <a:pt x="33049" y="5250"/>
                </a:cubicBezTo>
                <a:close/>
                <a:moveTo>
                  <a:pt x="33357" y="5188"/>
                </a:moveTo>
                <a:cubicBezTo>
                  <a:pt x="33318" y="5179"/>
                  <a:pt x="33292" y="5209"/>
                  <a:pt x="33290" y="5248"/>
                </a:cubicBezTo>
                <a:cubicBezTo>
                  <a:pt x="33289" y="5288"/>
                  <a:pt x="33315" y="5319"/>
                  <a:pt x="33353" y="5314"/>
                </a:cubicBezTo>
                <a:cubicBezTo>
                  <a:pt x="33380" y="5311"/>
                  <a:pt x="33404" y="5283"/>
                  <a:pt x="33449" y="5253"/>
                </a:cubicBezTo>
                <a:cubicBezTo>
                  <a:pt x="33406" y="5221"/>
                  <a:pt x="33384" y="5193"/>
                  <a:pt x="33357" y="5188"/>
                </a:cubicBezTo>
                <a:close/>
                <a:moveTo>
                  <a:pt x="33598" y="5188"/>
                </a:moveTo>
                <a:cubicBezTo>
                  <a:pt x="33558" y="5182"/>
                  <a:pt x="33534" y="5211"/>
                  <a:pt x="33536" y="5252"/>
                </a:cubicBezTo>
                <a:cubicBezTo>
                  <a:pt x="33537" y="5293"/>
                  <a:pt x="33564" y="5321"/>
                  <a:pt x="33602" y="5314"/>
                </a:cubicBezTo>
                <a:cubicBezTo>
                  <a:pt x="33629" y="5309"/>
                  <a:pt x="33651" y="5279"/>
                  <a:pt x="33693" y="5247"/>
                </a:cubicBezTo>
                <a:cubicBezTo>
                  <a:pt x="33649" y="5219"/>
                  <a:pt x="33625" y="5192"/>
                  <a:pt x="33598" y="5188"/>
                </a:cubicBezTo>
                <a:close/>
                <a:moveTo>
                  <a:pt x="33839" y="5188"/>
                </a:moveTo>
                <a:cubicBezTo>
                  <a:pt x="33799" y="5184"/>
                  <a:pt x="33776" y="5216"/>
                  <a:pt x="33779" y="5255"/>
                </a:cubicBezTo>
                <a:cubicBezTo>
                  <a:pt x="33781" y="5295"/>
                  <a:pt x="33810" y="5323"/>
                  <a:pt x="33848" y="5314"/>
                </a:cubicBezTo>
                <a:cubicBezTo>
                  <a:pt x="33874" y="5308"/>
                  <a:pt x="33895" y="5277"/>
                  <a:pt x="33937" y="5243"/>
                </a:cubicBezTo>
                <a:cubicBezTo>
                  <a:pt x="33891" y="5216"/>
                  <a:pt x="33866" y="5191"/>
                  <a:pt x="33839" y="5188"/>
                </a:cubicBezTo>
                <a:close/>
                <a:moveTo>
                  <a:pt x="34151" y="5253"/>
                </a:moveTo>
                <a:cubicBezTo>
                  <a:pt x="34160" y="5216"/>
                  <a:pt x="34132" y="5188"/>
                  <a:pt x="34092" y="5186"/>
                </a:cubicBezTo>
                <a:cubicBezTo>
                  <a:pt x="34051" y="5184"/>
                  <a:pt x="34021" y="5207"/>
                  <a:pt x="34025" y="5246"/>
                </a:cubicBezTo>
                <a:cubicBezTo>
                  <a:pt x="34029" y="5274"/>
                  <a:pt x="34055" y="5299"/>
                  <a:pt x="34083" y="5343"/>
                </a:cubicBezTo>
                <a:cubicBezTo>
                  <a:pt x="34115" y="5302"/>
                  <a:pt x="34145" y="5281"/>
                  <a:pt x="34151" y="5253"/>
                </a:cubicBezTo>
                <a:close/>
                <a:moveTo>
                  <a:pt x="29906" y="6665"/>
                </a:moveTo>
                <a:cubicBezTo>
                  <a:pt x="29886" y="6663"/>
                  <a:pt x="29852" y="6694"/>
                  <a:pt x="29844" y="6717"/>
                </a:cubicBezTo>
                <a:cubicBezTo>
                  <a:pt x="29832" y="6755"/>
                  <a:pt x="29859" y="6789"/>
                  <a:pt x="29898" y="6787"/>
                </a:cubicBezTo>
                <a:cubicBezTo>
                  <a:pt x="29926" y="6785"/>
                  <a:pt x="29952" y="6758"/>
                  <a:pt x="29998" y="6731"/>
                </a:cubicBezTo>
                <a:cubicBezTo>
                  <a:pt x="29955" y="6698"/>
                  <a:pt x="29932" y="6667"/>
                  <a:pt x="29906" y="6665"/>
                </a:cubicBezTo>
                <a:close/>
                <a:moveTo>
                  <a:pt x="29600" y="6725"/>
                </a:moveTo>
                <a:cubicBezTo>
                  <a:pt x="29598" y="6745"/>
                  <a:pt x="29630" y="6779"/>
                  <a:pt x="29652" y="6787"/>
                </a:cubicBezTo>
                <a:cubicBezTo>
                  <a:pt x="29691" y="6799"/>
                  <a:pt x="29725" y="6771"/>
                  <a:pt x="29723" y="6732"/>
                </a:cubicBezTo>
                <a:cubicBezTo>
                  <a:pt x="29721" y="6705"/>
                  <a:pt x="29694" y="6679"/>
                  <a:pt x="29666" y="6633"/>
                </a:cubicBezTo>
                <a:cubicBezTo>
                  <a:pt x="29634" y="6675"/>
                  <a:pt x="29603" y="6699"/>
                  <a:pt x="29600" y="6725"/>
                </a:cubicBezTo>
                <a:close/>
                <a:moveTo>
                  <a:pt x="29404" y="6665"/>
                </a:moveTo>
                <a:cubicBezTo>
                  <a:pt x="29384" y="6664"/>
                  <a:pt x="29350" y="6695"/>
                  <a:pt x="29344" y="6719"/>
                </a:cubicBezTo>
                <a:cubicBezTo>
                  <a:pt x="29334" y="6756"/>
                  <a:pt x="29360" y="6790"/>
                  <a:pt x="29400" y="6787"/>
                </a:cubicBezTo>
                <a:cubicBezTo>
                  <a:pt x="29428" y="6784"/>
                  <a:pt x="29453" y="6758"/>
                  <a:pt x="29500" y="6729"/>
                </a:cubicBezTo>
                <a:cubicBezTo>
                  <a:pt x="29454" y="6696"/>
                  <a:pt x="29430" y="6666"/>
                  <a:pt x="29404" y="6665"/>
                </a:cubicBezTo>
                <a:close/>
                <a:moveTo>
                  <a:pt x="29224" y="6725"/>
                </a:moveTo>
                <a:cubicBezTo>
                  <a:pt x="29230" y="6687"/>
                  <a:pt x="29198" y="6656"/>
                  <a:pt x="29160" y="6663"/>
                </a:cubicBezTo>
                <a:cubicBezTo>
                  <a:pt x="29137" y="6667"/>
                  <a:pt x="29103" y="6699"/>
                  <a:pt x="29102" y="6720"/>
                </a:cubicBezTo>
                <a:cubicBezTo>
                  <a:pt x="29101" y="6745"/>
                  <a:pt x="29129" y="6772"/>
                  <a:pt x="29156" y="6820"/>
                </a:cubicBezTo>
                <a:cubicBezTo>
                  <a:pt x="29190" y="6775"/>
                  <a:pt x="29220" y="6752"/>
                  <a:pt x="29224" y="6725"/>
                </a:cubicBezTo>
                <a:close/>
                <a:moveTo>
                  <a:pt x="28979" y="6721"/>
                </a:moveTo>
                <a:cubicBezTo>
                  <a:pt x="28983" y="6681"/>
                  <a:pt x="28949" y="6654"/>
                  <a:pt x="28911" y="6664"/>
                </a:cubicBezTo>
                <a:cubicBezTo>
                  <a:pt x="28888" y="6670"/>
                  <a:pt x="28856" y="6704"/>
                  <a:pt x="28857" y="6724"/>
                </a:cubicBezTo>
                <a:cubicBezTo>
                  <a:pt x="28858" y="6750"/>
                  <a:pt x="28888" y="6774"/>
                  <a:pt x="28920" y="6820"/>
                </a:cubicBezTo>
                <a:cubicBezTo>
                  <a:pt x="28949" y="6773"/>
                  <a:pt x="28976" y="6748"/>
                  <a:pt x="28979" y="6721"/>
                </a:cubicBezTo>
                <a:close/>
                <a:moveTo>
                  <a:pt x="28614" y="6727"/>
                </a:moveTo>
                <a:cubicBezTo>
                  <a:pt x="28613" y="6747"/>
                  <a:pt x="28644" y="6780"/>
                  <a:pt x="28667" y="6787"/>
                </a:cubicBezTo>
                <a:cubicBezTo>
                  <a:pt x="28706" y="6798"/>
                  <a:pt x="28738" y="6768"/>
                  <a:pt x="28736" y="6730"/>
                </a:cubicBezTo>
                <a:cubicBezTo>
                  <a:pt x="28734" y="6703"/>
                  <a:pt x="28705" y="6678"/>
                  <a:pt x="28676" y="6633"/>
                </a:cubicBezTo>
                <a:cubicBezTo>
                  <a:pt x="28645" y="6677"/>
                  <a:pt x="28615" y="6701"/>
                  <a:pt x="28614" y="6727"/>
                </a:cubicBezTo>
                <a:close/>
                <a:moveTo>
                  <a:pt x="28413" y="6664"/>
                </a:moveTo>
                <a:cubicBezTo>
                  <a:pt x="28375" y="6662"/>
                  <a:pt x="28346" y="6694"/>
                  <a:pt x="28357" y="6733"/>
                </a:cubicBezTo>
                <a:cubicBezTo>
                  <a:pt x="28364" y="6756"/>
                  <a:pt x="28398" y="6786"/>
                  <a:pt x="28418" y="6785"/>
                </a:cubicBezTo>
                <a:cubicBezTo>
                  <a:pt x="28443" y="6783"/>
                  <a:pt x="28467" y="6754"/>
                  <a:pt x="28511" y="6722"/>
                </a:cubicBezTo>
                <a:cubicBezTo>
                  <a:pt x="28465" y="6693"/>
                  <a:pt x="28439" y="6665"/>
                  <a:pt x="28413" y="6664"/>
                </a:cubicBezTo>
                <a:close/>
                <a:moveTo>
                  <a:pt x="28168" y="6666"/>
                </a:moveTo>
                <a:cubicBezTo>
                  <a:pt x="28147" y="6667"/>
                  <a:pt x="28117" y="6701"/>
                  <a:pt x="28113" y="6724"/>
                </a:cubicBezTo>
                <a:cubicBezTo>
                  <a:pt x="28106" y="6762"/>
                  <a:pt x="28135" y="6794"/>
                  <a:pt x="28175" y="6787"/>
                </a:cubicBezTo>
                <a:cubicBezTo>
                  <a:pt x="28201" y="6782"/>
                  <a:pt x="28223" y="6753"/>
                  <a:pt x="28268" y="6720"/>
                </a:cubicBezTo>
                <a:cubicBezTo>
                  <a:pt x="28220" y="6692"/>
                  <a:pt x="28193" y="6664"/>
                  <a:pt x="28168" y="6666"/>
                </a:cubicBezTo>
                <a:close/>
                <a:moveTo>
                  <a:pt x="27990" y="6719"/>
                </a:moveTo>
                <a:cubicBezTo>
                  <a:pt x="27989" y="6699"/>
                  <a:pt x="27955" y="6668"/>
                  <a:pt x="27932" y="6664"/>
                </a:cubicBezTo>
                <a:cubicBezTo>
                  <a:pt x="27894" y="6658"/>
                  <a:pt x="27862" y="6687"/>
                  <a:pt x="27869" y="6726"/>
                </a:cubicBezTo>
                <a:cubicBezTo>
                  <a:pt x="27874" y="6753"/>
                  <a:pt x="27903" y="6775"/>
                  <a:pt x="27936" y="6819"/>
                </a:cubicBezTo>
                <a:cubicBezTo>
                  <a:pt x="27964" y="6771"/>
                  <a:pt x="27991" y="6744"/>
                  <a:pt x="27990" y="6719"/>
                </a:cubicBezTo>
                <a:close/>
                <a:moveTo>
                  <a:pt x="3960" y="5481"/>
                </a:moveTo>
                <a:cubicBezTo>
                  <a:pt x="3958" y="5501"/>
                  <a:pt x="3988" y="5537"/>
                  <a:pt x="4011" y="5544"/>
                </a:cubicBezTo>
                <a:cubicBezTo>
                  <a:pt x="4048" y="5556"/>
                  <a:pt x="4083" y="5529"/>
                  <a:pt x="4081" y="5490"/>
                </a:cubicBezTo>
                <a:cubicBezTo>
                  <a:pt x="4080" y="5463"/>
                  <a:pt x="4054" y="5437"/>
                  <a:pt x="4027" y="5388"/>
                </a:cubicBezTo>
                <a:cubicBezTo>
                  <a:pt x="3993" y="5433"/>
                  <a:pt x="3962" y="5456"/>
                  <a:pt x="3960" y="5481"/>
                </a:cubicBezTo>
                <a:close/>
                <a:moveTo>
                  <a:pt x="4280" y="5421"/>
                </a:moveTo>
                <a:cubicBezTo>
                  <a:pt x="4242" y="5411"/>
                  <a:pt x="4215" y="5439"/>
                  <a:pt x="4212" y="5478"/>
                </a:cubicBezTo>
                <a:cubicBezTo>
                  <a:pt x="4208" y="5518"/>
                  <a:pt x="4234" y="5548"/>
                  <a:pt x="4270" y="5545"/>
                </a:cubicBezTo>
                <a:cubicBezTo>
                  <a:pt x="4297" y="5544"/>
                  <a:pt x="4322" y="5516"/>
                  <a:pt x="4367" y="5489"/>
                </a:cubicBezTo>
                <a:cubicBezTo>
                  <a:pt x="4327" y="5457"/>
                  <a:pt x="4306" y="5428"/>
                  <a:pt x="4280" y="5421"/>
                </a:cubicBezTo>
                <a:close/>
                <a:moveTo>
                  <a:pt x="4579" y="5481"/>
                </a:moveTo>
                <a:cubicBezTo>
                  <a:pt x="4580" y="5461"/>
                  <a:pt x="4548" y="5427"/>
                  <a:pt x="4525" y="5421"/>
                </a:cubicBezTo>
                <a:cubicBezTo>
                  <a:pt x="4487" y="5410"/>
                  <a:pt x="4454" y="5440"/>
                  <a:pt x="4457" y="5478"/>
                </a:cubicBezTo>
                <a:cubicBezTo>
                  <a:pt x="4459" y="5505"/>
                  <a:pt x="4488" y="5530"/>
                  <a:pt x="4518" y="5576"/>
                </a:cubicBezTo>
                <a:cubicBezTo>
                  <a:pt x="4548" y="5531"/>
                  <a:pt x="4578" y="5507"/>
                  <a:pt x="4579" y="5481"/>
                </a:cubicBezTo>
                <a:close/>
                <a:moveTo>
                  <a:pt x="4762" y="5423"/>
                </a:moveTo>
                <a:cubicBezTo>
                  <a:pt x="4742" y="5422"/>
                  <a:pt x="4708" y="5453"/>
                  <a:pt x="4702" y="5476"/>
                </a:cubicBezTo>
                <a:cubicBezTo>
                  <a:pt x="4691" y="5515"/>
                  <a:pt x="4721" y="5547"/>
                  <a:pt x="4759" y="5545"/>
                </a:cubicBezTo>
                <a:cubicBezTo>
                  <a:pt x="4786" y="5543"/>
                  <a:pt x="4811" y="5514"/>
                  <a:pt x="4856" y="5485"/>
                </a:cubicBezTo>
                <a:cubicBezTo>
                  <a:pt x="4812" y="5454"/>
                  <a:pt x="4788" y="5424"/>
                  <a:pt x="4762" y="5423"/>
                </a:cubicBezTo>
                <a:close/>
                <a:moveTo>
                  <a:pt x="5068" y="5474"/>
                </a:moveTo>
                <a:cubicBezTo>
                  <a:pt x="5070" y="5435"/>
                  <a:pt x="5035" y="5409"/>
                  <a:pt x="4997" y="5422"/>
                </a:cubicBezTo>
                <a:cubicBezTo>
                  <a:pt x="4974" y="5430"/>
                  <a:pt x="4944" y="5465"/>
                  <a:pt x="4947" y="5485"/>
                </a:cubicBezTo>
                <a:cubicBezTo>
                  <a:pt x="4950" y="5511"/>
                  <a:pt x="4981" y="5533"/>
                  <a:pt x="5015" y="5575"/>
                </a:cubicBezTo>
                <a:cubicBezTo>
                  <a:pt x="5041" y="5528"/>
                  <a:pt x="5067" y="5502"/>
                  <a:pt x="5068" y="5474"/>
                </a:cubicBezTo>
                <a:close/>
                <a:moveTo>
                  <a:pt x="5191" y="5481"/>
                </a:moveTo>
                <a:cubicBezTo>
                  <a:pt x="5190" y="5501"/>
                  <a:pt x="5219" y="5536"/>
                  <a:pt x="5242" y="5544"/>
                </a:cubicBezTo>
                <a:cubicBezTo>
                  <a:pt x="5279" y="5556"/>
                  <a:pt x="5314" y="5529"/>
                  <a:pt x="5313" y="5491"/>
                </a:cubicBezTo>
                <a:cubicBezTo>
                  <a:pt x="5312" y="5464"/>
                  <a:pt x="5286" y="5437"/>
                  <a:pt x="5259" y="5389"/>
                </a:cubicBezTo>
                <a:cubicBezTo>
                  <a:pt x="5225" y="5433"/>
                  <a:pt x="5194" y="5455"/>
                  <a:pt x="5191" y="5481"/>
                </a:cubicBezTo>
                <a:close/>
                <a:moveTo>
                  <a:pt x="5448" y="5486"/>
                </a:moveTo>
                <a:cubicBezTo>
                  <a:pt x="5447" y="5506"/>
                  <a:pt x="5479" y="5539"/>
                  <a:pt x="5502" y="5544"/>
                </a:cubicBezTo>
                <a:cubicBezTo>
                  <a:pt x="5540" y="5553"/>
                  <a:pt x="5573" y="5524"/>
                  <a:pt x="5568" y="5485"/>
                </a:cubicBezTo>
                <a:cubicBezTo>
                  <a:pt x="5565" y="5459"/>
                  <a:pt x="5537" y="5435"/>
                  <a:pt x="5506" y="5389"/>
                </a:cubicBezTo>
                <a:cubicBezTo>
                  <a:pt x="5476" y="5435"/>
                  <a:pt x="5448" y="5460"/>
                  <a:pt x="5448" y="5486"/>
                </a:cubicBezTo>
                <a:close/>
                <a:moveTo>
                  <a:pt x="5691" y="5484"/>
                </a:moveTo>
                <a:cubicBezTo>
                  <a:pt x="5690" y="5504"/>
                  <a:pt x="5721" y="5537"/>
                  <a:pt x="5744" y="5543"/>
                </a:cubicBezTo>
                <a:cubicBezTo>
                  <a:pt x="5781" y="5553"/>
                  <a:pt x="5815" y="5527"/>
                  <a:pt x="5811" y="5488"/>
                </a:cubicBezTo>
                <a:cubicBezTo>
                  <a:pt x="5809" y="5461"/>
                  <a:pt x="5783" y="5436"/>
                  <a:pt x="5754" y="5389"/>
                </a:cubicBezTo>
                <a:cubicBezTo>
                  <a:pt x="5722" y="5434"/>
                  <a:pt x="5692" y="5458"/>
                  <a:pt x="5691" y="5484"/>
                </a:cubicBezTo>
                <a:close/>
                <a:moveTo>
                  <a:pt x="5935" y="5481"/>
                </a:moveTo>
                <a:cubicBezTo>
                  <a:pt x="5934" y="5501"/>
                  <a:pt x="5963" y="5536"/>
                  <a:pt x="5986" y="5543"/>
                </a:cubicBezTo>
                <a:cubicBezTo>
                  <a:pt x="6023" y="5555"/>
                  <a:pt x="6057" y="5529"/>
                  <a:pt x="6056" y="5490"/>
                </a:cubicBezTo>
                <a:cubicBezTo>
                  <a:pt x="6055" y="5463"/>
                  <a:pt x="6029" y="5437"/>
                  <a:pt x="6002" y="5389"/>
                </a:cubicBezTo>
                <a:cubicBezTo>
                  <a:pt x="5968" y="5433"/>
                  <a:pt x="5937" y="5456"/>
                  <a:pt x="5935" y="5481"/>
                </a:cubicBezTo>
                <a:close/>
                <a:moveTo>
                  <a:pt x="30629" y="6664"/>
                </a:moveTo>
                <a:cubicBezTo>
                  <a:pt x="30591" y="6663"/>
                  <a:pt x="30563" y="6697"/>
                  <a:pt x="30575" y="6735"/>
                </a:cubicBezTo>
                <a:cubicBezTo>
                  <a:pt x="30583" y="6758"/>
                  <a:pt x="30618" y="6788"/>
                  <a:pt x="30639" y="6786"/>
                </a:cubicBezTo>
                <a:cubicBezTo>
                  <a:pt x="30664" y="6784"/>
                  <a:pt x="30687" y="6752"/>
                  <a:pt x="30732" y="6718"/>
                </a:cubicBezTo>
                <a:cubicBezTo>
                  <a:pt x="30683" y="6691"/>
                  <a:pt x="30656" y="6664"/>
                  <a:pt x="30629" y="6664"/>
                </a:cubicBezTo>
                <a:close/>
                <a:moveTo>
                  <a:pt x="30392" y="6665"/>
                </a:moveTo>
                <a:cubicBezTo>
                  <a:pt x="30373" y="6663"/>
                  <a:pt x="30339" y="6695"/>
                  <a:pt x="30332" y="6718"/>
                </a:cubicBezTo>
                <a:cubicBezTo>
                  <a:pt x="30321" y="6757"/>
                  <a:pt x="30349" y="6790"/>
                  <a:pt x="30388" y="6787"/>
                </a:cubicBezTo>
                <a:cubicBezTo>
                  <a:pt x="30415" y="6785"/>
                  <a:pt x="30441" y="6757"/>
                  <a:pt x="30486" y="6729"/>
                </a:cubicBezTo>
                <a:cubicBezTo>
                  <a:pt x="30443" y="6697"/>
                  <a:pt x="30418" y="6666"/>
                  <a:pt x="30392" y="6665"/>
                </a:cubicBezTo>
                <a:close/>
                <a:moveTo>
                  <a:pt x="30148" y="6665"/>
                </a:moveTo>
                <a:cubicBezTo>
                  <a:pt x="30128" y="6664"/>
                  <a:pt x="30094" y="6695"/>
                  <a:pt x="30087" y="6719"/>
                </a:cubicBezTo>
                <a:cubicBezTo>
                  <a:pt x="30077" y="6756"/>
                  <a:pt x="30104" y="6790"/>
                  <a:pt x="30144" y="6787"/>
                </a:cubicBezTo>
                <a:cubicBezTo>
                  <a:pt x="30171" y="6784"/>
                  <a:pt x="30196" y="6758"/>
                  <a:pt x="30243" y="6729"/>
                </a:cubicBezTo>
                <a:cubicBezTo>
                  <a:pt x="30198" y="6696"/>
                  <a:pt x="30174" y="6666"/>
                  <a:pt x="30148" y="6665"/>
                </a:cubicBezTo>
                <a:close/>
                <a:moveTo>
                  <a:pt x="26451" y="5190"/>
                </a:moveTo>
                <a:cubicBezTo>
                  <a:pt x="26411" y="5185"/>
                  <a:pt x="26385" y="5219"/>
                  <a:pt x="26394" y="5256"/>
                </a:cubicBezTo>
                <a:cubicBezTo>
                  <a:pt x="26400" y="5279"/>
                  <a:pt x="26433" y="5310"/>
                  <a:pt x="26453" y="5310"/>
                </a:cubicBezTo>
                <a:cubicBezTo>
                  <a:pt x="26478" y="5309"/>
                  <a:pt x="26502" y="5280"/>
                  <a:pt x="26548" y="5248"/>
                </a:cubicBezTo>
                <a:cubicBezTo>
                  <a:pt x="26501" y="5219"/>
                  <a:pt x="26477" y="5193"/>
                  <a:pt x="26451" y="5190"/>
                </a:cubicBezTo>
                <a:close/>
                <a:moveTo>
                  <a:pt x="26691" y="5189"/>
                </a:moveTo>
                <a:cubicBezTo>
                  <a:pt x="26653" y="5188"/>
                  <a:pt x="26626" y="5222"/>
                  <a:pt x="26638" y="5259"/>
                </a:cubicBezTo>
                <a:cubicBezTo>
                  <a:pt x="26646" y="5282"/>
                  <a:pt x="26681" y="5312"/>
                  <a:pt x="26700" y="5310"/>
                </a:cubicBezTo>
                <a:cubicBezTo>
                  <a:pt x="26726" y="5307"/>
                  <a:pt x="26748" y="5276"/>
                  <a:pt x="26790" y="5244"/>
                </a:cubicBezTo>
                <a:cubicBezTo>
                  <a:pt x="26744" y="5217"/>
                  <a:pt x="26718" y="5191"/>
                  <a:pt x="26691" y="5189"/>
                </a:cubicBezTo>
                <a:close/>
                <a:moveTo>
                  <a:pt x="26882" y="5253"/>
                </a:moveTo>
                <a:cubicBezTo>
                  <a:pt x="26882" y="5273"/>
                  <a:pt x="26915" y="5306"/>
                  <a:pt x="26938" y="5311"/>
                </a:cubicBezTo>
                <a:cubicBezTo>
                  <a:pt x="26975" y="5320"/>
                  <a:pt x="27008" y="5293"/>
                  <a:pt x="27003" y="5253"/>
                </a:cubicBezTo>
                <a:cubicBezTo>
                  <a:pt x="27000" y="5226"/>
                  <a:pt x="26973" y="5203"/>
                  <a:pt x="26943" y="5157"/>
                </a:cubicBezTo>
                <a:cubicBezTo>
                  <a:pt x="26912" y="5203"/>
                  <a:pt x="26883" y="5228"/>
                  <a:pt x="26882" y="5253"/>
                </a:cubicBezTo>
                <a:close/>
                <a:moveTo>
                  <a:pt x="27179" y="5189"/>
                </a:moveTo>
                <a:cubicBezTo>
                  <a:pt x="27141" y="5187"/>
                  <a:pt x="27114" y="5221"/>
                  <a:pt x="27126" y="5259"/>
                </a:cubicBezTo>
                <a:cubicBezTo>
                  <a:pt x="27133" y="5282"/>
                  <a:pt x="27168" y="5312"/>
                  <a:pt x="27188" y="5310"/>
                </a:cubicBezTo>
                <a:cubicBezTo>
                  <a:pt x="27213" y="5308"/>
                  <a:pt x="27236" y="5277"/>
                  <a:pt x="27278" y="5244"/>
                </a:cubicBezTo>
                <a:cubicBezTo>
                  <a:pt x="27232" y="5217"/>
                  <a:pt x="27207" y="5190"/>
                  <a:pt x="27179" y="5189"/>
                </a:cubicBezTo>
                <a:close/>
                <a:moveTo>
                  <a:pt x="27381" y="5254"/>
                </a:moveTo>
                <a:cubicBezTo>
                  <a:pt x="27377" y="5294"/>
                  <a:pt x="27411" y="5321"/>
                  <a:pt x="27448" y="5311"/>
                </a:cubicBezTo>
                <a:cubicBezTo>
                  <a:pt x="27471" y="5305"/>
                  <a:pt x="27503" y="5272"/>
                  <a:pt x="27502" y="5252"/>
                </a:cubicBezTo>
                <a:cubicBezTo>
                  <a:pt x="27502" y="5227"/>
                  <a:pt x="27472" y="5202"/>
                  <a:pt x="27440" y="5156"/>
                </a:cubicBezTo>
                <a:cubicBezTo>
                  <a:pt x="27411" y="5203"/>
                  <a:pt x="27384" y="5227"/>
                  <a:pt x="27381" y="5254"/>
                </a:cubicBezTo>
                <a:close/>
                <a:moveTo>
                  <a:pt x="27678" y="5191"/>
                </a:moveTo>
                <a:cubicBezTo>
                  <a:pt x="27658" y="5192"/>
                  <a:pt x="27628" y="5227"/>
                  <a:pt x="27624" y="5250"/>
                </a:cubicBezTo>
                <a:cubicBezTo>
                  <a:pt x="27618" y="5289"/>
                  <a:pt x="27650" y="5319"/>
                  <a:pt x="27688" y="5312"/>
                </a:cubicBezTo>
                <a:cubicBezTo>
                  <a:pt x="27715" y="5307"/>
                  <a:pt x="27736" y="5276"/>
                  <a:pt x="27779" y="5242"/>
                </a:cubicBezTo>
                <a:cubicBezTo>
                  <a:pt x="27731" y="5216"/>
                  <a:pt x="27704" y="5189"/>
                  <a:pt x="27678" y="5191"/>
                </a:cubicBezTo>
                <a:close/>
                <a:moveTo>
                  <a:pt x="27927" y="5190"/>
                </a:moveTo>
                <a:cubicBezTo>
                  <a:pt x="27907" y="5190"/>
                  <a:pt x="27874" y="5222"/>
                  <a:pt x="27869" y="5245"/>
                </a:cubicBezTo>
                <a:cubicBezTo>
                  <a:pt x="27859" y="5285"/>
                  <a:pt x="27889" y="5316"/>
                  <a:pt x="27927" y="5312"/>
                </a:cubicBezTo>
                <a:cubicBezTo>
                  <a:pt x="27954" y="5310"/>
                  <a:pt x="27979" y="5280"/>
                  <a:pt x="28023" y="5249"/>
                </a:cubicBezTo>
                <a:cubicBezTo>
                  <a:pt x="27978" y="5220"/>
                  <a:pt x="27953" y="5191"/>
                  <a:pt x="27927" y="5190"/>
                </a:cubicBezTo>
                <a:close/>
                <a:moveTo>
                  <a:pt x="28170" y="5190"/>
                </a:moveTo>
                <a:cubicBezTo>
                  <a:pt x="28150" y="5190"/>
                  <a:pt x="28117" y="5223"/>
                  <a:pt x="28112" y="5246"/>
                </a:cubicBezTo>
                <a:cubicBezTo>
                  <a:pt x="28103" y="5284"/>
                  <a:pt x="28133" y="5317"/>
                  <a:pt x="28172" y="5312"/>
                </a:cubicBezTo>
                <a:cubicBezTo>
                  <a:pt x="28199" y="5309"/>
                  <a:pt x="28222" y="5280"/>
                  <a:pt x="28269" y="5248"/>
                </a:cubicBezTo>
                <a:cubicBezTo>
                  <a:pt x="28222" y="5219"/>
                  <a:pt x="28196" y="5190"/>
                  <a:pt x="28170" y="5190"/>
                </a:cubicBezTo>
                <a:close/>
                <a:moveTo>
                  <a:pt x="28431" y="5190"/>
                </a:moveTo>
                <a:cubicBezTo>
                  <a:pt x="28410" y="5189"/>
                  <a:pt x="28375" y="5218"/>
                  <a:pt x="28368" y="5241"/>
                </a:cubicBezTo>
                <a:cubicBezTo>
                  <a:pt x="28356" y="5279"/>
                  <a:pt x="28383" y="5313"/>
                  <a:pt x="28422" y="5312"/>
                </a:cubicBezTo>
                <a:cubicBezTo>
                  <a:pt x="28449" y="5311"/>
                  <a:pt x="28475" y="5285"/>
                  <a:pt x="28524" y="5257"/>
                </a:cubicBezTo>
                <a:cubicBezTo>
                  <a:pt x="28479" y="5223"/>
                  <a:pt x="28456" y="5192"/>
                  <a:pt x="28431" y="5190"/>
                </a:cubicBezTo>
                <a:close/>
                <a:moveTo>
                  <a:pt x="28672" y="5190"/>
                </a:moveTo>
                <a:cubicBezTo>
                  <a:pt x="28652" y="5189"/>
                  <a:pt x="28618" y="5221"/>
                  <a:pt x="28612" y="5244"/>
                </a:cubicBezTo>
                <a:cubicBezTo>
                  <a:pt x="28602" y="5283"/>
                  <a:pt x="28632" y="5316"/>
                  <a:pt x="28670" y="5313"/>
                </a:cubicBezTo>
                <a:cubicBezTo>
                  <a:pt x="28697" y="5310"/>
                  <a:pt x="28722" y="5281"/>
                  <a:pt x="28767" y="5251"/>
                </a:cubicBezTo>
                <a:cubicBezTo>
                  <a:pt x="28723" y="5221"/>
                  <a:pt x="28698" y="5191"/>
                  <a:pt x="28672" y="5190"/>
                </a:cubicBezTo>
                <a:close/>
                <a:moveTo>
                  <a:pt x="28855" y="5250"/>
                </a:moveTo>
                <a:cubicBezTo>
                  <a:pt x="28849" y="5288"/>
                  <a:pt x="28880" y="5319"/>
                  <a:pt x="28919" y="5312"/>
                </a:cubicBezTo>
                <a:cubicBezTo>
                  <a:pt x="28942" y="5308"/>
                  <a:pt x="28976" y="5277"/>
                  <a:pt x="28977" y="5257"/>
                </a:cubicBezTo>
                <a:cubicBezTo>
                  <a:pt x="28979" y="5231"/>
                  <a:pt x="28951" y="5204"/>
                  <a:pt x="28924" y="5157"/>
                </a:cubicBezTo>
                <a:cubicBezTo>
                  <a:pt x="28890" y="5201"/>
                  <a:pt x="28860" y="5223"/>
                  <a:pt x="28855" y="5250"/>
                </a:cubicBezTo>
                <a:close/>
                <a:moveTo>
                  <a:pt x="29160" y="5190"/>
                </a:moveTo>
                <a:cubicBezTo>
                  <a:pt x="29140" y="5189"/>
                  <a:pt x="29106" y="5221"/>
                  <a:pt x="29100" y="5244"/>
                </a:cubicBezTo>
                <a:cubicBezTo>
                  <a:pt x="29089" y="5283"/>
                  <a:pt x="29119" y="5316"/>
                  <a:pt x="29157" y="5313"/>
                </a:cubicBezTo>
                <a:cubicBezTo>
                  <a:pt x="29184" y="5311"/>
                  <a:pt x="29210" y="5282"/>
                  <a:pt x="29255" y="5252"/>
                </a:cubicBezTo>
                <a:cubicBezTo>
                  <a:pt x="29211" y="5221"/>
                  <a:pt x="29186" y="5191"/>
                  <a:pt x="29160" y="5190"/>
                </a:cubicBezTo>
                <a:close/>
                <a:moveTo>
                  <a:pt x="29467" y="5254"/>
                </a:moveTo>
                <a:cubicBezTo>
                  <a:pt x="29477" y="5216"/>
                  <a:pt x="29449" y="5190"/>
                  <a:pt x="29410" y="5186"/>
                </a:cubicBezTo>
                <a:cubicBezTo>
                  <a:pt x="29370" y="5183"/>
                  <a:pt x="29340" y="5209"/>
                  <a:pt x="29342" y="5245"/>
                </a:cubicBezTo>
                <a:cubicBezTo>
                  <a:pt x="29344" y="5272"/>
                  <a:pt x="29372" y="5297"/>
                  <a:pt x="29399" y="5342"/>
                </a:cubicBezTo>
                <a:cubicBezTo>
                  <a:pt x="29432" y="5302"/>
                  <a:pt x="29461" y="5281"/>
                  <a:pt x="29467" y="5254"/>
                </a:cubicBezTo>
                <a:close/>
                <a:moveTo>
                  <a:pt x="29662" y="5188"/>
                </a:moveTo>
                <a:cubicBezTo>
                  <a:pt x="29623" y="5181"/>
                  <a:pt x="29598" y="5211"/>
                  <a:pt x="29597" y="5249"/>
                </a:cubicBezTo>
                <a:cubicBezTo>
                  <a:pt x="29596" y="5289"/>
                  <a:pt x="29622" y="5318"/>
                  <a:pt x="29660" y="5313"/>
                </a:cubicBezTo>
                <a:cubicBezTo>
                  <a:pt x="29687" y="5309"/>
                  <a:pt x="29710" y="5281"/>
                  <a:pt x="29753" y="5251"/>
                </a:cubicBezTo>
                <a:cubicBezTo>
                  <a:pt x="29711" y="5221"/>
                  <a:pt x="29688" y="5193"/>
                  <a:pt x="29662" y="5188"/>
                </a:cubicBezTo>
                <a:close/>
                <a:moveTo>
                  <a:pt x="29843" y="5249"/>
                </a:moveTo>
                <a:cubicBezTo>
                  <a:pt x="29835" y="5288"/>
                  <a:pt x="29866" y="5313"/>
                  <a:pt x="29904" y="5315"/>
                </a:cubicBezTo>
                <a:cubicBezTo>
                  <a:pt x="29943" y="5316"/>
                  <a:pt x="29973" y="5290"/>
                  <a:pt x="29968" y="5252"/>
                </a:cubicBezTo>
                <a:cubicBezTo>
                  <a:pt x="29965" y="5225"/>
                  <a:pt x="29937" y="5202"/>
                  <a:pt x="29907" y="5158"/>
                </a:cubicBezTo>
                <a:cubicBezTo>
                  <a:pt x="29876" y="5200"/>
                  <a:pt x="29849" y="5223"/>
                  <a:pt x="29843" y="5249"/>
                </a:cubicBezTo>
                <a:close/>
                <a:moveTo>
                  <a:pt x="30211" y="5249"/>
                </a:moveTo>
                <a:cubicBezTo>
                  <a:pt x="30217" y="5210"/>
                  <a:pt x="30188" y="5186"/>
                  <a:pt x="30148" y="5186"/>
                </a:cubicBezTo>
                <a:cubicBezTo>
                  <a:pt x="30107" y="5187"/>
                  <a:pt x="30080" y="5214"/>
                  <a:pt x="30086" y="5251"/>
                </a:cubicBezTo>
                <a:cubicBezTo>
                  <a:pt x="30091" y="5278"/>
                  <a:pt x="30120" y="5300"/>
                  <a:pt x="30151" y="5342"/>
                </a:cubicBezTo>
                <a:cubicBezTo>
                  <a:pt x="30180" y="5299"/>
                  <a:pt x="30207" y="5276"/>
                  <a:pt x="30211" y="5249"/>
                </a:cubicBezTo>
                <a:close/>
                <a:moveTo>
                  <a:pt x="30398" y="5188"/>
                </a:moveTo>
                <a:cubicBezTo>
                  <a:pt x="30359" y="5179"/>
                  <a:pt x="30333" y="5206"/>
                  <a:pt x="30329" y="5245"/>
                </a:cubicBezTo>
                <a:cubicBezTo>
                  <a:pt x="30326" y="5286"/>
                  <a:pt x="30352" y="5316"/>
                  <a:pt x="30388" y="5313"/>
                </a:cubicBezTo>
                <a:cubicBezTo>
                  <a:pt x="30415" y="5311"/>
                  <a:pt x="30440" y="5284"/>
                  <a:pt x="30485" y="5257"/>
                </a:cubicBezTo>
                <a:cubicBezTo>
                  <a:pt x="30445" y="5224"/>
                  <a:pt x="30424" y="5195"/>
                  <a:pt x="30398" y="5188"/>
                </a:cubicBezTo>
                <a:close/>
                <a:moveTo>
                  <a:pt x="30632" y="5188"/>
                </a:moveTo>
                <a:cubicBezTo>
                  <a:pt x="30593" y="5184"/>
                  <a:pt x="30570" y="5216"/>
                  <a:pt x="30573" y="5255"/>
                </a:cubicBezTo>
                <a:cubicBezTo>
                  <a:pt x="30575" y="5294"/>
                  <a:pt x="30604" y="5322"/>
                  <a:pt x="30641" y="5314"/>
                </a:cubicBezTo>
                <a:cubicBezTo>
                  <a:pt x="30668" y="5308"/>
                  <a:pt x="30689" y="5277"/>
                  <a:pt x="30729" y="5243"/>
                </a:cubicBezTo>
                <a:cubicBezTo>
                  <a:pt x="30684" y="5216"/>
                  <a:pt x="30659" y="5191"/>
                  <a:pt x="30632" y="5188"/>
                </a:cubicBezTo>
                <a:close/>
                <a:moveTo>
                  <a:pt x="30894" y="5188"/>
                </a:moveTo>
                <a:cubicBezTo>
                  <a:pt x="30854" y="5180"/>
                  <a:pt x="30829" y="5210"/>
                  <a:pt x="30828" y="5249"/>
                </a:cubicBezTo>
                <a:cubicBezTo>
                  <a:pt x="30826" y="5289"/>
                  <a:pt x="30853" y="5319"/>
                  <a:pt x="30891" y="5314"/>
                </a:cubicBezTo>
                <a:cubicBezTo>
                  <a:pt x="30918" y="5310"/>
                  <a:pt x="30941" y="5282"/>
                  <a:pt x="30986" y="5252"/>
                </a:cubicBezTo>
                <a:cubicBezTo>
                  <a:pt x="30943" y="5221"/>
                  <a:pt x="30920" y="5193"/>
                  <a:pt x="30894" y="5188"/>
                </a:cubicBezTo>
                <a:close/>
                <a:moveTo>
                  <a:pt x="31141" y="5188"/>
                </a:moveTo>
                <a:cubicBezTo>
                  <a:pt x="31103" y="5178"/>
                  <a:pt x="31076" y="5205"/>
                  <a:pt x="31072" y="5246"/>
                </a:cubicBezTo>
                <a:cubicBezTo>
                  <a:pt x="31069" y="5286"/>
                  <a:pt x="31095" y="5317"/>
                  <a:pt x="31132" y="5314"/>
                </a:cubicBezTo>
                <a:cubicBezTo>
                  <a:pt x="31159" y="5312"/>
                  <a:pt x="31185" y="5284"/>
                  <a:pt x="31230" y="5257"/>
                </a:cubicBezTo>
                <a:cubicBezTo>
                  <a:pt x="31189" y="5224"/>
                  <a:pt x="31168" y="5195"/>
                  <a:pt x="31141" y="5188"/>
                </a:cubicBezTo>
                <a:close/>
                <a:moveTo>
                  <a:pt x="31443" y="5255"/>
                </a:moveTo>
                <a:cubicBezTo>
                  <a:pt x="31453" y="5216"/>
                  <a:pt x="31426" y="5189"/>
                  <a:pt x="31385" y="5186"/>
                </a:cubicBezTo>
                <a:cubicBezTo>
                  <a:pt x="31345" y="5182"/>
                  <a:pt x="31314" y="5208"/>
                  <a:pt x="31317" y="5245"/>
                </a:cubicBezTo>
                <a:cubicBezTo>
                  <a:pt x="31319" y="5273"/>
                  <a:pt x="31347" y="5298"/>
                  <a:pt x="31374" y="5343"/>
                </a:cubicBezTo>
                <a:cubicBezTo>
                  <a:pt x="31407" y="5303"/>
                  <a:pt x="31436" y="5281"/>
                  <a:pt x="31443" y="5255"/>
                </a:cubicBezTo>
                <a:close/>
                <a:moveTo>
                  <a:pt x="31562" y="5249"/>
                </a:moveTo>
                <a:cubicBezTo>
                  <a:pt x="31554" y="5289"/>
                  <a:pt x="31584" y="5314"/>
                  <a:pt x="31624" y="5316"/>
                </a:cubicBezTo>
                <a:cubicBezTo>
                  <a:pt x="31663" y="5317"/>
                  <a:pt x="31694" y="5290"/>
                  <a:pt x="31688" y="5252"/>
                </a:cubicBezTo>
                <a:cubicBezTo>
                  <a:pt x="31685" y="5225"/>
                  <a:pt x="31657" y="5201"/>
                  <a:pt x="31627" y="5157"/>
                </a:cubicBezTo>
                <a:cubicBezTo>
                  <a:pt x="31595" y="5200"/>
                  <a:pt x="31568" y="5222"/>
                  <a:pt x="31562" y="5249"/>
                </a:cubicBezTo>
                <a:close/>
                <a:moveTo>
                  <a:pt x="31805" y="5247"/>
                </a:moveTo>
                <a:cubicBezTo>
                  <a:pt x="31797" y="5285"/>
                  <a:pt x="31825" y="5313"/>
                  <a:pt x="31865" y="5315"/>
                </a:cubicBezTo>
                <a:cubicBezTo>
                  <a:pt x="31904" y="5318"/>
                  <a:pt x="31935" y="5294"/>
                  <a:pt x="31931" y="5254"/>
                </a:cubicBezTo>
                <a:cubicBezTo>
                  <a:pt x="31928" y="5227"/>
                  <a:pt x="31902" y="5202"/>
                  <a:pt x="31875" y="5157"/>
                </a:cubicBezTo>
                <a:cubicBezTo>
                  <a:pt x="31841" y="5199"/>
                  <a:pt x="31810" y="5220"/>
                  <a:pt x="31805" y="5247"/>
                </a:cubicBezTo>
                <a:close/>
                <a:moveTo>
                  <a:pt x="32366" y="5430"/>
                </a:moveTo>
                <a:cubicBezTo>
                  <a:pt x="32328" y="5426"/>
                  <a:pt x="32302" y="5455"/>
                  <a:pt x="32304" y="5496"/>
                </a:cubicBezTo>
                <a:cubicBezTo>
                  <a:pt x="32306" y="5537"/>
                  <a:pt x="32332" y="5565"/>
                  <a:pt x="32371" y="5556"/>
                </a:cubicBezTo>
                <a:cubicBezTo>
                  <a:pt x="32398" y="5551"/>
                  <a:pt x="32420" y="5522"/>
                  <a:pt x="32461" y="5491"/>
                </a:cubicBezTo>
                <a:cubicBezTo>
                  <a:pt x="32417" y="5461"/>
                  <a:pt x="32393" y="5433"/>
                  <a:pt x="32366" y="5430"/>
                </a:cubicBezTo>
                <a:close/>
                <a:moveTo>
                  <a:pt x="32549" y="5490"/>
                </a:moveTo>
                <a:cubicBezTo>
                  <a:pt x="32540" y="5527"/>
                  <a:pt x="32567" y="5555"/>
                  <a:pt x="32607" y="5558"/>
                </a:cubicBezTo>
                <a:cubicBezTo>
                  <a:pt x="32648" y="5561"/>
                  <a:pt x="32679" y="5538"/>
                  <a:pt x="32675" y="5499"/>
                </a:cubicBezTo>
                <a:cubicBezTo>
                  <a:pt x="32672" y="5471"/>
                  <a:pt x="32646" y="5446"/>
                  <a:pt x="32619" y="5401"/>
                </a:cubicBezTo>
                <a:cubicBezTo>
                  <a:pt x="32586" y="5441"/>
                  <a:pt x="32555" y="5463"/>
                  <a:pt x="32549" y="5490"/>
                </a:cubicBezTo>
                <a:close/>
                <a:moveTo>
                  <a:pt x="32794" y="5490"/>
                </a:moveTo>
                <a:cubicBezTo>
                  <a:pt x="32784" y="5529"/>
                  <a:pt x="32812" y="5556"/>
                  <a:pt x="32852" y="5558"/>
                </a:cubicBezTo>
                <a:cubicBezTo>
                  <a:pt x="32893" y="5561"/>
                  <a:pt x="32923" y="5536"/>
                  <a:pt x="32920" y="5498"/>
                </a:cubicBezTo>
                <a:cubicBezTo>
                  <a:pt x="32918" y="5471"/>
                  <a:pt x="32890" y="5446"/>
                  <a:pt x="32862" y="5401"/>
                </a:cubicBezTo>
                <a:cubicBezTo>
                  <a:pt x="32829" y="5442"/>
                  <a:pt x="32801" y="5463"/>
                  <a:pt x="32794" y="5490"/>
                </a:cubicBezTo>
                <a:close/>
                <a:moveTo>
                  <a:pt x="33050" y="5492"/>
                </a:moveTo>
                <a:cubicBezTo>
                  <a:pt x="33041" y="5531"/>
                  <a:pt x="33069" y="5557"/>
                  <a:pt x="33110" y="5558"/>
                </a:cubicBezTo>
                <a:cubicBezTo>
                  <a:pt x="33151" y="5560"/>
                  <a:pt x="33180" y="5534"/>
                  <a:pt x="33176" y="5496"/>
                </a:cubicBezTo>
                <a:cubicBezTo>
                  <a:pt x="33172" y="5469"/>
                  <a:pt x="33144" y="5445"/>
                  <a:pt x="33114" y="5401"/>
                </a:cubicBezTo>
                <a:cubicBezTo>
                  <a:pt x="33083" y="5443"/>
                  <a:pt x="33055" y="5465"/>
                  <a:pt x="33050" y="5492"/>
                </a:cubicBezTo>
                <a:close/>
                <a:moveTo>
                  <a:pt x="33292" y="5490"/>
                </a:moveTo>
                <a:cubicBezTo>
                  <a:pt x="33284" y="5527"/>
                  <a:pt x="33310" y="5555"/>
                  <a:pt x="33351" y="5558"/>
                </a:cubicBezTo>
                <a:cubicBezTo>
                  <a:pt x="33392" y="5561"/>
                  <a:pt x="33422" y="5538"/>
                  <a:pt x="33418" y="5499"/>
                </a:cubicBezTo>
                <a:cubicBezTo>
                  <a:pt x="33416" y="5471"/>
                  <a:pt x="33389" y="5446"/>
                  <a:pt x="33362" y="5401"/>
                </a:cubicBezTo>
                <a:cubicBezTo>
                  <a:pt x="33329" y="5442"/>
                  <a:pt x="33299" y="5463"/>
                  <a:pt x="33292" y="5490"/>
                </a:cubicBezTo>
                <a:close/>
                <a:moveTo>
                  <a:pt x="33601" y="5433"/>
                </a:moveTo>
                <a:cubicBezTo>
                  <a:pt x="33581" y="5431"/>
                  <a:pt x="33546" y="5462"/>
                  <a:pt x="33539" y="5485"/>
                </a:cubicBezTo>
                <a:cubicBezTo>
                  <a:pt x="33526" y="5523"/>
                  <a:pt x="33553" y="5558"/>
                  <a:pt x="33593" y="5556"/>
                </a:cubicBezTo>
                <a:cubicBezTo>
                  <a:pt x="33620" y="5554"/>
                  <a:pt x="33646" y="5527"/>
                  <a:pt x="33693" y="5500"/>
                </a:cubicBezTo>
                <a:cubicBezTo>
                  <a:pt x="33650" y="5467"/>
                  <a:pt x="33627" y="5436"/>
                  <a:pt x="33601" y="5433"/>
                </a:cubicBezTo>
                <a:close/>
                <a:moveTo>
                  <a:pt x="33783" y="5494"/>
                </a:moveTo>
                <a:cubicBezTo>
                  <a:pt x="33781" y="5513"/>
                  <a:pt x="33812" y="5547"/>
                  <a:pt x="33835" y="5555"/>
                </a:cubicBezTo>
                <a:cubicBezTo>
                  <a:pt x="33873" y="5567"/>
                  <a:pt x="33907" y="5540"/>
                  <a:pt x="33905" y="5501"/>
                </a:cubicBezTo>
                <a:cubicBezTo>
                  <a:pt x="33903" y="5474"/>
                  <a:pt x="33876" y="5448"/>
                  <a:pt x="33849" y="5402"/>
                </a:cubicBezTo>
                <a:cubicBezTo>
                  <a:pt x="33817" y="5444"/>
                  <a:pt x="33786" y="5468"/>
                  <a:pt x="33783" y="5494"/>
                </a:cubicBezTo>
                <a:close/>
                <a:moveTo>
                  <a:pt x="5068" y="6706"/>
                </a:moveTo>
                <a:cubicBezTo>
                  <a:pt x="5069" y="6667"/>
                  <a:pt x="5035" y="6641"/>
                  <a:pt x="4997" y="6654"/>
                </a:cubicBezTo>
                <a:cubicBezTo>
                  <a:pt x="4975" y="6662"/>
                  <a:pt x="4945" y="6697"/>
                  <a:pt x="4947" y="6716"/>
                </a:cubicBezTo>
                <a:cubicBezTo>
                  <a:pt x="4950" y="6742"/>
                  <a:pt x="4982" y="6764"/>
                  <a:pt x="5015" y="6806"/>
                </a:cubicBezTo>
                <a:cubicBezTo>
                  <a:pt x="5041" y="6759"/>
                  <a:pt x="5067" y="6733"/>
                  <a:pt x="5068" y="6706"/>
                </a:cubicBezTo>
                <a:close/>
                <a:moveTo>
                  <a:pt x="4755" y="6654"/>
                </a:moveTo>
                <a:cubicBezTo>
                  <a:pt x="4716" y="6652"/>
                  <a:pt x="4690" y="6687"/>
                  <a:pt x="4703" y="6724"/>
                </a:cubicBezTo>
                <a:cubicBezTo>
                  <a:pt x="4711" y="6747"/>
                  <a:pt x="4746" y="6776"/>
                  <a:pt x="4765" y="6774"/>
                </a:cubicBezTo>
                <a:cubicBezTo>
                  <a:pt x="4791" y="6771"/>
                  <a:pt x="4813" y="6740"/>
                  <a:pt x="4855" y="6707"/>
                </a:cubicBezTo>
                <a:cubicBezTo>
                  <a:pt x="4808" y="6681"/>
                  <a:pt x="4782" y="6654"/>
                  <a:pt x="4755" y="6654"/>
                </a:cubicBezTo>
                <a:close/>
                <a:moveTo>
                  <a:pt x="4516" y="6655"/>
                </a:moveTo>
                <a:cubicBezTo>
                  <a:pt x="4495" y="6655"/>
                  <a:pt x="4463" y="6687"/>
                  <a:pt x="4458" y="6710"/>
                </a:cubicBezTo>
                <a:cubicBezTo>
                  <a:pt x="4449" y="6748"/>
                  <a:pt x="4478" y="6780"/>
                  <a:pt x="4517" y="6775"/>
                </a:cubicBezTo>
                <a:cubicBezTo>
                  <a:pt x="4544" y="6772"/>
                  <a:pt x="4567" y="6744"/>
                  <a:pt x="4613" y="6712"/>
                </a:cubicBezTo>
                <a:cubicBezTo>
                  <a:pt x="4566" y="6683"/>
                  <a:pt x="4541" y="6654"/>
                  <a:pt x="4516" y="6655"/>
                </a:cubicBezTo>
                <a:close/>
                <a:moveTo>
                  <a:pt x="4216" y="6722"/>
                </a:moveTo>
                <a:cubicBezTo>
                  <a:pt x="4217" y="6742"/>
                  <a:pt x="4252" y="6772"/>
                  <a:pt x="4275" y="6776"/>
                </a:cubicBezTo>
                <a:cubicBezTo>
                  <a:pt x="4314" y="6782"/>
                  <a:pt x="4345" y="6750"/>
                  <a:pt x="4338" y="6712"/>
                </a:cubicBezTo>
                <a:cubicBezTo>
                  <a:pt x="4332" y="6686"/>
                  <a:pt x="4302" y="6664"/>
                  <a:pt x="4267" y="6621"/>
                </a:cubicBezTo>
                <a:cubicBezTo>
                  <a:pt x="4241" y="6669"/>
                  <a:pt x="4214" y="6696"/>
                  <a:pt x="4216" y="6722"/>
                </a:cubicBezTo>
                <a:close/>
                <a:moveTo>
                  <a:pt x="33296" y="6487"/>
                </a:moveTo>
                <a:cubicBezTo>
                  <a:pt x="33296" y="6507"/>
                  <a:pt x="33330" y="6539"/>
                  <a:pt x="33353" y="6543"/>
                </a:cubicBezTo>
                <a:cubicBezTo>
                  <a:pt x="33391" y="6551"/>
                  <a:pt x="33424" y="6522"/>
                  <a:pt x="33417" y="6482"/>
                </a:cubicBezTo>
                <a:cubicBezTo>
                  <a:pt x="33413" y="6456"/>
                  <a:pt x="33384" y="6433"/>
                  <a:pt x="33352" y="6388"/>
                </a:cubicBezTo>
                <a:cubicBezTo>
                  <a:pt x="33323" y="6435"/>
                  <a:pt x="33295" y="6462"/>
                  <a:pt x="33296" y="6487"/>
                </a:cubicBezTo>
                <a:close/>
                <a:moveTo>
                  <a:pt x="32061" y="6480"/>
                </a:moveTo>
                <a:cubicBezTo>
                  <a:pt x="32054" y="6517"/>
                  <a:pt x="32082" y="6545"/>
                  <a:pt x="32122" y="6546"/>
                </a:cubicBezTo>
                <a:cubicBezTo>
                  <a:pt x="32160" y="6548"/>
                  <a:pt x="32191" y="6524"/>
                  <a:pt x="32186" y="6485"/>
                </a:cubicBezTo>
                <a:cubicBezTo>
                  <a:pt x="32183" y="6458"/>
                  <a:pt x="32157" y="6434"/>
                  <a:pt x="32129" y="6390"/>
                </a:cubicBezTo>
                <a:cubicBezTo>
                  <a:pt x="32096" y="6431"/>
                  <a:pt x="32066" y="6453"/>
                  <a:pt x="32061" y="6480"/>
                </a:cubicBezTo>
                <a:close/>
                <a:moveTo>
                  <a:pt x="31869" y="6420"/>
                </a:moveTo>
                <a:cubicBezTo>
                  <a:pt x="31830" y="6412"/>
                  <a:pt x="31805" y="6442"/>
                  <a:pt x="31804" y="6481"/>
                </a:cubicBezTo>
                <a:cubicBezTo>
                  <a:pt x="31803" y="6520"/>
                  <a:pt x="31830" y="6550"/>
                  <a:pt x="31867" y="6545"/>
                </a:cubicBezTo>
                <a:cubicBezTo>
                  <a:pt x="31894" y="6541"/>
                  <a:pt x="31917" y="6513"/>
                  <a:pt x="31961" y="6483"/>
                </a:cubicBezTo>
                <a:cubicBezTo>
                  <a:pt x="31918" y="6452"/>
                  <a:pt x="31896" y="6425"/>
                  <a:pt x="31869" y="6420"/>
                </a:cubicBezTo>
                <a:close/>
                <a:moveTo>
                  <a:pt x="4022" y="5676"/>
                </a:moveTo>
                <a:cubicBezTo>
                  <a:pt x="3984" y="5668"/>
                  <a:pt x="3958" y="5695"/>
                  <a:pt x="3956" y="5735"/>
                </a:cubicBezTo>
                <a:cubicBezTo>
                  <a:pt x="3954" y="5776"/>
                  <a:pt x="3980" y="5805"/>
                  <a:pt x="4016" y="5801"/>
                </a:cubicBezTo>
                <a:cubicBezTo>
                  <a:pt x="4043" y="5798"/>
                  <a:pt x="4068" y="5771"/>
                  <a:pt x="4111" y="5742"/>
                </a:cubicBezTo>
                <a:cubicBezTo>
                  <a:pt x="4071" y="5711"/>
                  <a:pt x="4049" y="5683"/>
                  <a:pt x="4022" y="5676"/>
                </a:cubicBezTo>
                <a:close/>
                <a:moveTo>
                  <a:pt x="4215" y="5737"/>
                </a:moveTo>
                <a:cubicBezTo>
                  <a:pt x="4214" y="5757"/>
                  <a:pt x="4243" y="5792"/>
                  <a:pt x="4266" y="5800"/>
                </a:cubicBezTo>
                <a:cubicBezTo>
                  <a:pt x="4304" y="5812"/>
                  <a:pt x="4338" y="5785"/>
                  <a:pt x="4337" y="5746"/>
                </a:cubicBezTo>
                <a:cubicBezTo>
                  <a:pt x="4336" y="5719"/>
                  <a:pt x="4310" y="5692"/>
                  <a:pt x="4282" y="5644"/>
                </a:cubicBezTo>
                <a:cubicBezTo>
                  <a:pt x="4248" y="5688"/>
                  <a:pt x="4217" y="5711"/>
                  <a:pt x="4215" y="5737"/>
                </a:cubicBezTo>
                <a:close/>
                <a:moveTo>
                  <a:pt x="4520" y="5678"/>
                </a:moveTo>
                <a:cubicBezTo>
                  <a:pt x="4500" y="5677"/>
                  <a:pt x="4465" y="5706"/>
                  <a:pt x="4458" y="5729"/>
                </a:cubicBezTo>
                <a:cubicBezTo>
                  <a:pt x="4446" y="5767"/>
                  <a:pt x="4473" y="5801"/>
                  <a:pt x="4512" y="5800"/>
                </a:cubicBezTo>
                <a:cubicBezTo>
                  <a:pt x="4539" y="5799"/>
                  <a:pt x="4565" y="5772"/>
                  <a:pt x="4613" y="5745"/>
                </a:cubicBezTo>
                <a:cubicBezTo>
                  <a:pt x="4569" y="5711"/>
                  <a:pt x="4546" y="5680"/>
                  <a:pt x="4520" y="5678"/>
                </a:cubicBezTo>
                <a:close/>
                <a:moveTo>
                  <a:pt x="4825" y="5730"/>
                </a:moveTo>
                <a:cubicBezTo>
                  <a:pt x="4825" y="5692"/>
                  <a:pt x="4792" y="5664"/>
                  <a:pt x="4753" y="5678"/>
                </a:cubicBezTo>
                <a:cubicBezTo>
                  <a:pt x="4731" y="5686"/>
                  <a:pt x="4701" y="5721"/>
                  <a:pt x="4704" y="5740"/>
                </a:cubicBezTo>
                <a:cubicBezTo>
                  <a:pt x="4707" y="5766"/>
                  <a:pt x="4738" y="5789"/>
                  <a:pt x="4771" y="5831"/>
                </a:cubicBezTo>
                <a:cubicBezTo>
                  <a:pt x="4798" y="5783"/>
                  <a:pt x="4825" y="5757"/>
                  <a:pt x="4825" y="5730"/>
                </a:cubicBezTo>
                <a:close/>
                <a:moveTo>
                  <a:pt x="5067" y="5736"/>
                </a:moveTo>
                <a:cubicBezTo>
                  <a:pt x="5068" y="5716"/>
                  <a:pt x="5036" y="5683"/>
                  <a:pt x="5013" y="5677"/>
                </a:cubicBezTo>
                <a:cubicBezTo>
                  <a:pt x="4974" y="5666"/>
                  <a:pt x="4942" y="5696"/>
                  <a:pt x="4945" y="5734"/>
                </a:cubicBezTo>
                <a:cubicBezTo>
                  <a:pt x="4947" y="5761"/>
                  <a:pt x="4976" y="5786"/>
                  <a:pt x="5006" y="5831"/>
                </a:cubicBezTo>
                <a:cubicBezTo>
                  <a:pt x="5037" y="5787"/>
                  <a:pt x="5066" y="5762"/>
                  <a:pt x="5067" y="5736"/>
                </a:cubicBezTo>
                <a:close/>
                <a:moveTo>
                  <a:pt x="5313" y="5732"/>
                </a:moveTo>
                <a:cubicBezTo>
                  <a:pt x="5315" y="5695"/>
                  <a:pt x="5282" y="5666"/>
                  <a:pt x="5243" y="5678"/>
                </a:cubicBezTo>
                <a:cubicBezTo>
                  <a:pt x="5221" y="5685"/>
                  <a:pt x="5190" y="5718"/>
                  <a:pt x="5192" y="5738"/>
                </a:cubicBezTo>
                <a:cubicBezTo>
                  <a:pt x="5194" y="5764"/>
                  <a:pt x="5224" y="5787"/>
                  <a:pt x="5255" y="5830"/>
                </a:cubicBezTo>
                <a:cubicBezTo>
                  <a:pt x="5284" y="5784"/>
                  <a:pt x="5312" y="5759"/>
                  <a:pt x="5313" y="5732"/>
                </a:cubicBezTo>
                <a:close/>
                <a:moveTo>
                  <a:pt x="5448" y="5740"/>
                </a:moveTo>
                <a:cubicBezTo>
                  <a:pt x="5447" y="5760"/>
                  <a:pt x="5478" y="5794"/>
                  <a:pt x="5501" y="5800"/>
                </a:cubicBezTo>
                <a:cubicBezTo>
                  <a:pt x="5538" y="5809"/>
                  <a:pt x="5572" y="5781"/>
                  <a:pt x="5568" y="5742"/>
                </a:cubicBezTo>
                <a:cubicBezTo>
                  <a:pt x="5565" y="5715"/>
                  <a:pt x="5538" y="5691"/>
                  <a:pt x="5508" y="5645"/>
                </a:cubicBezTo>
                <a:cubicBezTo>
                  <a:pt x="5477" y="5690"/>
                  <a:pt x="5448" y="5715"/>
                  <a:pt x="5448" y="5740"/>
                </a:cubicBezTo>
                <a:close/>
                <a:moveTo>
                  <a:pt x="5747" y="5679"/>
                </a:moveTo>
                <a:cubicBezTo>
                  <a:pt x="5727" y="5679"/>
                  <a:pt x="5694" y="5711"/>
                  <a:pt x="5689" y="5734"/>
                </a:cubicBezTo>
                <a:cubicBezTo>
                  <a:pt x="5681" y="5772"/>
                  <a:pt x="5710" y="5804"/>
                  <a:pt x="5749" y="5799"/>
                </a:cubicBezTo>
                <a:cubicBezTo>
                  <a:pt x="5775" y="5796"/>
                  <a:pt x="5799" y="5768"/>
                  <a:pt x="5844" y="5736"/>
                </a:cubicBezTo>
                <a:cubicBezTo>
                  <a:pt x="5798" y="5707"/>
                  <a:pt x="5772" y="5679"/>
                  <a:pt x="5747" y="5679"/>
                </a:cubicBezTo>
                <a:close/>
                <a:moveTo>
                  <a:pt x="5993" y="5679"/>
                </a:moveTo>
                <a:cubicBezTo>
                  <a:pt x="5973" y="5678"/>
                  <a:pt x="5940" y="5709"/>
                  <a:pt x="5934" y="5732"/>
                </a:cubicBezTo>
                <a:cubicBezTo>
                  <a:pt x="5923" y="5770"/>
                  <a:pt x="5953" y="5803"/>
                  <a:pt x="5990" y="5800"/>
                </a:cubicBezTo>
                <a:cubicBezTo>
                  <a:pt x="6017" y="5797"/>
                  <a:pt x="6042" y="5769"/>
                  <a:pt x="6087" y="5740"/>
                </a:cubicBezTo>
                <a:cubicBezTo>
                  <a:pt x="6043" y="5709"/>
                  <a:pt x="6019" y="5680"/>
                  <a:pt x="5993" y="5679"/>
                </a:cubicBezTo>
                <a:close/>
                <a:moveTo>
                  <a:pt x="31688" y="6479"/>
                </a:moveTo>
                <a:cubicBezTo>
                  <a:pt x="31692" y="6442"/>
                  <a:pt x="31663" y="6416"/>
                  <a:pt x="31622" y="6418"/>
                </a:cubicBezTo>
                <a:cubicBezTo>
                  <a:pt x="31582" y="6420"/>
                  <a:pt x="31555" y="6446"/>
                  <a:pt x="31563" y="6484"/>
                </a:cubicBezTo>
                <a:cubicBezTo>
                  <a:pt x="31569" y="6511"/>
                  <a:pt x="31597" y="6532"/>
                  <a:pt x="31628" y="6573"/>
                </a:cubicBezTo>
                <a:cubicBezTo>
                  <a:pt x="31657" y="6530"/>
                  <a:pt x="31685" y="6506"/>
                  <a:pt x="31688" y="6479"/>
                </a:cubicBezTo>
                <a:close/>
                <a:moveTo>
                  <a:pt x="31443" y="6486"/>
                </a:moveTo>
                <a:cubicBezTo>
                  <a:pt x="31452" y="6448"/>
                  <a:pt x="31425" y="6421"/>
                  <a:pt x="31385" y="6418"/>
                </a:cubicBezTo>
                <a:cubicBezTo>
                  <a:pt x="31345" y="6414"/>
                  <a:pt x="31315" y="6440"/>
                  <a:pt x="31318" y="6477"/>
                </a:cubicBezTo>
                <a:cubicBezTo>
                  <a:pt x="31319" y="6504"/>
                  <a:pt x="31347" y="6529"/>
                  <a:pt x="31374" y="6573"/>
                </a:cubicBezTo>
                <a:cubicBezTo>
                  <a:pt x="31407" y="6533"/>
                  <a:pt x="31436" y="6513"/>
                  <a:pt x="31443" y="6486"/>
                </a:cubicBezTo>
                <a:close/>
                <a:moveTo>
                  <a:pt x="31075" y="6486"/>
                </a:moveTo>
                <a:cubicBezTo>
                  <a:pt x="31071" y="6526"/>
                  <a:pt x="31103" y="6548"/>
                  <a:pt x="31141" y="6546"/>
                </a:cubicBezTo>
                <a:cubicBezTo>
                  <a:pt x="31181" y="6544"/>
                  <a:pt x="31208" y="6515"/>
                  <a:pt x="31200" y="6478"/>
                </a:cubicBezTo>
                <a:cubicBezTo>
                  <a:pt x="31194" y="6452"/>
                  <a:pt x="31164" y="6431"/>
                  <a:pt x="31130" y="6390"/>
                </a:cubicBezTo>
                <a:cubicBezTo>
                  <a:pt x="31103" y="6435"/>
                  <a:pt x="31078" y="6459"/>
                  <a:pt x="31075" y="6486"/>
                </a:cubicBezTo>
                <a:close/>
                <a:moveTo>
                  <a:pt x="30894" y="6420"/>
                </a:moveTo>
                <a:cubicBezTo>
                  <a:pt x="30855" y="6412"/>
                  <a:pt x="30829" y="6442"/>
                  <a:pt x="30828" y="6480"/>
                </a:cubicBezTo>
                <a:cubicBezTo>
                  <a:pt x="30827" y="6520"/>
                  <a:pt x="30853" y="6550"/>
                  <a:pt x="30891" y="6545"/>
                </a:cubicBezTo>
                <a:cubicBezTo>
                  <a:pt x="30918" y="6541"/>
                  <a:pt x="30941" y="6513"/>
                  <a:pt x="30985" y="6483"/>
                </a:cubicBezTo>
                <a:cubicBezTo>
                  <a:pt x="30943" y="6453"/>
                  <a:pt x="30920" y="6425"/>
                  <a:pt x="30894" y="6420"/>
                </a:cubicBezTo>
                <a:close/>
                <a:moveTo>
                  <a:pt x="6237" y="5423"/>
                </a:moveTo>
                <a:cubicBezTo>
                  <a:pt x="6216" y="5423"/>
                  <a:pt x="6183" y="5454"/>
                  <a:pt x="6177" y="5476"/>
                </a:cubicBezTo>
                <a:cubicBezTo>
                  <a:pt x="6168" y="5513"/>
                  <a:pt x="6195" y="5548"/>
                  <a:pt x="6235" y="5544"/>
                </a:cubicBezTo>
                <a:cubicBezTo>
                  <a:pt x="6261" y="5541"/>
                  <a:pt x="6286" y="5514"/>
                  <a:pt x="6332" y="5484"/>
                </a:cubicBezTo>
                <a:cubicBezTo>
                  <a:pt x="6287" y="5453"/>
                  <a:pt x="6262" y="5424"/>
                  <a:pt x="6237" y="5423"/>
                </a:cubicBezTo>
                <a:close/>
                <a:moveTo>
                  <a:pt x="27686" y="6665"/>
                </a:moveTo>
                <a:cubicBezTo>
                  <a:pt x="27666" y="6664"/>
                  <a:pt x="27632" y="6695"/>
                  <a:pt x="27625" y="6717"/>
                </a:cubicBezTo>
                <a:cubicBezTo>
                  <a:pt x="27614" y="6754"/>
                  <a:pt x="27640" y="6789"/>
                  <a:pt x="27680" y="6786"/>
                </a:cubicBezTo>
                <a:cubicBezTo>
                  <a:pt x="27707" y="6784"/>
                  <a:pt x="27732" y="6758"/>
                  <a:pt x="27779" y="6731"/>
                </a:cubicBezTo>
                <a:cubicBezTo>
                  <a:pt x="27735" y="6698"/>
                  <a:pt x="27712" y="6667"/>
                  <a:pt x="27686" y="6665"/>
                </a:cubicBezTo>
                <a:close/>
                <a:moveTo>
                  <a:pt x="27381" y="6733"/>
                </a:moveTo>
                <a:cubicBezTo>
                  <a:pt x="27380" y="6771"/>
                  <a:pt x="27414" y="6798"/>
                  <a:pt x="27451" y="6786"/>
                </a:cubicBezTo>
                <a:cubicBezTo>
                  <a:pt x="27474" y="6779"/>
                  <a:pt x="27504" y="6744"/>
                  <a:pt x="27502" y="6725"/>
                </a:cubicBezTo>
                <a:cubicBezTo>
                  <a:pt x="27499" y="6699"/>
                  <a:pt x="27469" y="6676"/>
                  <a:pt x="27437" y="6634"/>
                </a:cubicBezTo>
                <a:cubicBezTo>
                  <a:pt x="27410" y="6680"/>
                  <a:pt x="27383" y="6706"/>
                  <a:pt x="27381" y="6733"/>
                </a:cubicBezTo>
                <a:close/>
                <a:moveTo>
                  <a:pt x="26699" y="5434"/>
                </a:moveTo>
                <a:cubicBezTo>
                  <a:pt x="26680" y="5432"/>
                  <a:pt x="26646" y="5463"/>
                  <a:pt x="26638" y="5485"/>
                </a:cubicBezTo>
                <a:cubicBezTo>
                  <a:pt x="26626" y="5523"/>
                  <a:pt x="26654" y="5557"/>
                  <a:pt x="26692" y="5555"/>
                </a:cubicBezTo>
                <a:cubicBezTo>
                  <a:pt x="26719" y="5553"/>
                  <a:pt x="26744" y="5526"/>
                  <a:pt x="26790" y="5499"/>
                </a:cubicBezTo>
                <a:cubicBezTo>
                  <a:pt x="26748" y="5467"/>
                  <a:pt x="26725" y="5437"/>
                  <a:pt x="26699" y="5434"/>
                </a:cubicBezTo>
                <a:close/>
                <a:moveTo>
                  <a:pt x="26882" y="5493"/>
                </a:moveTo>
                <a:cubicBezTo>
                  <a:pt x="26880" y="5513"/>
                  <a:pt x="26911" y="5547"/>
                  <a:pt x="26933" y="5555"/>
                </a:cubicBezTo>
                <a:cubicBezTo>
                  <a:pt x="26971" y="5567"/>
                  <a:pt x="27005" y="5540"/>
                  <a:pt x="27004" y="5501"/>
                </a:cubicBezTo>
                <a:cubicBezTo>
                  <a:pt x="27002" y="5474"/>
                  <a:pt x="26975" y="5448"/>
                  <a:pt x="26948" y="5402"/>
                </a:cubicBezTo>
                <a:cubicBezTo>
                  <a:pt x="26916" y="5444"/>
                  <a:pt x="26885" y="5467"/>
                  <a:pt x="26882" y="5493"/>
                </a:cubicBezTo>
                <a:close/>
                <a:moveTo>
                  <a:pt x="27127" y="5495"/>
                </a:moveTo>
                <a:cubicBezTo>
                  <a:pt x="27126" y="5515"/>
                  <a:pt x="27157" y="5549"/>
                  <a:pt x="27180" y="5555"/>
                </a:cubicBezTo>
                <a:cubicBezTo>
                  <a:pt x="27219" y="5566"/>
                  <a:pt x="27251" y="5536"/>
                  <a:pt x="27248" y="5499"/>
                </a:cubicBezTo>
                <a:cubicBezTo>
                  <a:pt x="27246" y="5472"/>
                  <a:pt x="27218" y="5447"/>
                  <a:pt x="27189" y="5402"/>
                </a:cubicBezTo>
                <a:cubicBezTo>
                  <a:pt x="27158" y="5445"/>
                  <a:pt x="27129" y="5470"/>
                  <a:pt x="27127" y="5495"/>
                </a:cubicBezTo>
                <a:close/>
                <a:moveTo>
                  <a:pt x="27383" y="5496"/>
                </a:moveTo>
                <a:cubicBezTo>
                  <a:pt x="27382" y="5515"/>
                  <a:pt x="27413" y="5549"/>
                  <a:pt x="27436" y="5555"/>
                </a:cubicBezTo>
                <a:cubicBezTo>
                  <a:pt x="27475" y="5566"/>
                  <a:pt x="27507" y="5536"/>
                  <a:pt x="27504" y="5498"/>
                </a:cubicBezTo>
                <a:cubicBezTo>
                  <a:pt x="27502" y="5472"/>
                  <a:pt x="27473" y="5447"/>
                  <a:pt x="27444" y="5402"/>
                </a:cubicBezTo>
                <a:cubicBezTo>
                  <a:pt x="27413" y="5445"/>
                  <a:pt x="27384" y="5470"/>
                  <a:pt x="27383" y="5496"/>
                </a:cubicBezTo>
                <a:close/>
                <a:moveTo>
                  <a:pt x="27685" y="5434"/>
                </a:moveTo>
                <a:cubicBezTo>
                  <a:pt x="27665" y="5433"/>
                  <a:pt x="27631" y="5465"/>
                  <a:pt x="27625" y="5487"/>
                </a:cubicBezTo>
                <a:cubicBezTo>
                  <a:pt x="27615" y="5525"/>
                  <a:pt x="27641" y="5559"/>
                  <a:pt x="27681" y="5555"/>
                </a:cubicBezTo>
                <a:cubicBezTo>
                  <a:pt x="27708" y="5552"/>
                  <a:pt x="27733" y="5526"/>
                  <a:pt x="27780" y="5497"/>
                </a:cubicBezTo>
                <a:cubicBezTo>
                  <a:pt x="27734" y="5465"/>
                  <a:pt x="27710" y="5435"/>
                  <a:pt x="27685" y="5434"/>
                </a:cubicBezTo>
                <a:close/>
                <a:moveTo>
                  <a:pt x="27922" y="5432"/>
                </a:moveTo>
                <a:cubicBezTo>
                  <a:pt x="27884" y="5432"/>
                  <a:pt x="27856" y="5466"/>
                  <a:pt x="27870" y="5504"/>
                </a:cubicBezTo>
                <a:cubicBezTo>
                  <a:pt x="27878" y="5527"/>
                  <a:pt x="27913" y="5556"/>
                  <a:pt x="27933" y="5554"/>
                </a:cubicBezTo>
                <a:cubicBezTo>
                  <a:pt x="27958" y="5551"/>
                  <a:pt x="27981" y="5520"/>
                  <a:pt x="28023" y="5486"/>
                </a:cubicBezTo>
                <a:cubicBezTo>
                  <a:pt x="27975" y="5460"/>
                  <a:pt x="27949" y="5433"/>
                  <a:pt x="27922" y="5432"/>
                </a:cubicBezTo>
                <a:close/>
                <a:moveTo>
                  <a:pt x="28166" y="5432"/>
                </a:moveTo>
                <a:cubicBezTo>
                  <a:pt x="28128" y="5431"/>
                  <a:pt x="28100" y="5466"/>
                  <a:pt x="28113" y="5503"/>
                </a:cubicBezTo>
                <a:cubicBezTo>
                  <a:pt x="28120" y="5526"/>
                  <a:pt x="28155" y="5556"/>
                  <a:pt x="28176" y="5554"/>
                </a:cubicBezTo>
                <a:cubicBezTo>
                  <a:pt x="28201" y="5552"/>
                  <a:pt x="28224" y="5521"/>
                  <a:pt x="28268" y="5487"/>
                </a:cubicBezTo>
                <a:cubicBezTo>
                  <a:pt x="28220" y="5459"/>
                  <a:pt x="28193" y="5433"/>
                  <a:pt x="28166" y="5432"/>
                </a:cubicBezTo>
                <a:close/>
                <a:moveTo>
                  <a:pt x="28426" y="5432"/>
                </a:moveTo>
                <a:cubicBezTo>
                  <a:pt x="28387" y="5428"/>
                  <a:pt x="28359" y="5462"/>
                  <a:pt x="28367" y="5499"/>
                </a:cubicBezTo>
                <a:cubicBezTo>
                  <a:pt x="28372" y="5522"/>
                  <a:pt x="28406" y="5554"/>
                  <a:pt x="28427" y="5554"/>
                </a:cubicBezTo>
                <a:cubicBezTo>
                  <a:pt x="28452" y="5554"/>
                  <a:pt x="28478" y="5525"/>
                  <a:pt x="28524" y="5494"/>
                </a:cubicBezTo>
                <a:cubicBezTo>
                  <a:pt x="28477" y="5463"/>
                  <a:pt x="28453" y="5435"/>
                  <a:pt x="28426" y="5432"/>
                </a:cubicBezTo>
                <a:close/>
                <a:moveTo>
                  <a:pt x="28674" y="5433"/>
                </a:moveTo>
                <a:cubicBezTo>
                  <a:pt x="28655" y="5431"/>
                  <a:pt x="28620" y="5462"/>
                  <a:pt x="28613" y="5485"/>
                </a:cubicBezTo>
                <a:cubicBezTo>
                  <a:pt x="28601" y="5523"/>
                  <a:pt x="28628" y="5558"/>
                  <a:pt x="28667" y="5555"/>
                </a:cubicBezTo>
                <a:cubicBezTo>
                  <a:pt x="28694" y="5554"/>
                  <a:pt x="28720" y="5527"/>
                  <a:pt x="28766" y="5499"/>
                </a:cubicBezTo>
                <a:cubicBezTo>
                  <a:pt x="28724" y="5467"/>
                  <a:pt x="28701" y="5436"/>
                  <a:pt x="28674" y="5433"/>
                </a:cubicBezTo>
                <a:close/>
                <a:moveTo>
                  <a:pt x="28917" y="5433"/>
                </a:moveTo>
                <a:cubicBezTo>
                  <a:pt x="28896" y="5432"/>
                  <a:pt x="28862" y="5464"/>
                  <a:pt x="28856" y="5487"/>
                </a:cubicBezTo>
                <a:cubicBezTo>
                  <a:pt x="28846" y="5524"/>
                  <a:pt x="28872" y="5559"/>
                  <a:pt x="28912" y="5555"/>
                </a:cubicBezTo>
                <a:cubicBezTo>
                  <a:pt x="28939" y="5553"/>
                  <a:pt x="28965" y="5526"/>
                  <a:pt x="29012" y="5498"/>
                </a:cubicBezTo>
                <a:cubicBezTo>
                  <a:pt x="28966" y="5465"/>
                  <a:pt x="28942" y="5434"/>
                  <a:pt x="28917" y="5433"/>
                </a:cubicBezTo>
                <a:close/>
                <a:moveTo>
                  <a:pt x="29100" y="5501"/>
                </a:moveTo>
                <a:cubicBezTo>
                  <a:pt x="29098" y="5540"/>
                  <a:pt x="29133" y="5567"/>
                  <a:pt x="29171" y="5555"/>
                </a:cubicBezTo>
                <a:cubicBezTo>
                  <a:pt x="29194" y="5548"/>
                  <a:pt x="29225" y="5513"/>
                  <a:pt x="29223" y="5493"/>
                </a:cubicBezTo>
                <a:cubicBezTo>
                  <a:pt x="29220" y="5467"/>
                  <a:pt x="29189" y="5444"/>
                  <a:pt x="29156" y="5401"/>
                </a:cubicBezTo>
                <a:cubicBezTo>
                  <a:pt x="29129" y="5448"/>
                  <a:pt x="29102" y="5474"/>
                  <a:pt x="29100" y="5501"/>
                </a:cubicBezTo>
                <a:close/>
                <a:moveTo>
                  <a:pt x="29399" y="5432"/>
                </a:moveTo>
                <a:cubicBezTo>
                  <a:pt x="29360" y="5430"/>
                  <a:pt x="29333" y="5464"/>
                  <a:pt x="29344" y="5502"/>
                </a:cubicBezTo>
                <a:cubicBezTo>
                  <a:pt x="29350" y="5525"/>
                  <a:pt x="29385" y="5555"/>
                  <a:pt x="29406" y="5554"/>
                </a:cubicBezTo>
                <a:cubicBezTo>
                  <a:pt x="29431" y="5553"/>
                  <a:pt x="29455" y="5522"/>
                  <a:pt x="29500" y="5489"/>
                </a:cubicBezTo>
                <a:cubicBezTo>
                  <a:pt x="29452" y="5461"/>
                  <a:pt x="29426" y="5434"/>
                  <a:pt x="29399" y="5432"/>
                </a:cubicBezTo>
                <a:close/>
                <a:moveTo>
                  <a:pt x="29659" y="5431"/>
                </a:moveTo>
                <a:cubicBezTo>
                  <a:pt x="29621" y="5426"/>
                  <a:pt x="29595" y="5456"/>
                  <a:pt x="29597" y="5495"/>
                </a:cubicBezTo>
                <a:cubicBezTo>
                  <a:pt x="29598" y="5534"/>
                  <a:pt x="29623" y="5564"/>
                  <a:pt x="29662" y="5556"/>
                </a:cubicBezTo>
                <a:cubicBezTo>
                  <a:pt x="29689" y="5551"/>
                  <a:pt x="29711" y="5523"/>
                  <a:pt x="29753" y="5492"/>
                </a:cubicBezTo>
                <a:cubicBezTo>
                  <a:pt x="29710" y="5462"/>
                  <a:pt x="29686" y="5435"/>
                  <a:pt x="29659" y="5431"/>
                </a:cubicBezTo>
                <a:close/>
                <a:moveTo>
                  <a:pt x="29843" y="5491"/>
                </a:moveTo>
                <a:cubicBezTo>
                  <a:pt x="29835" y="5530"/>
                  <a:pt x="29863" y="5556"/>
                  <a:pt x="29902" y="5558"/>
                </a:cubicBezTo>
                <a:cubicBezTo>
                  <a:pt x="29943" y="5560"/>
                  <a:pt x="29972" y="5534"/>
                  <a:pt x="29968" y="5497"/>
                </a:cubicBezTo>
                <a:cubicBezTo>
                  <a:pt x="29966" y="5470"/>
                  <a:pt x="29938" y="5446"/>
                  <a:pt x="29910" y="5402"/>
                </a:cubicBezTo>
                <a:cubicBezTo>
                  <a:pt x="29878" y="5443"/>
                  <a:pt x="29850" y="5465"/>
                  <a:pt x="29843" y="5491"/>
                </a:cubicBezTo>
                <a:close/>
                <a:moveTo>
                  <a:pt x="30144" y="5431"/>
                </a:moveTo>
                <a:cubicBezTo>
                  <a:pt x="30106" y="5428"/>
                  <a:pt x="30081" y="5460"/>
                  <a:pt x="30084" y="5499"/>
                </a:cubicBezTo>
                <a:cubicBezTo>
                  <a:pt x="30088" y="5536"/>
                  <a:pt x="30115" y="5566"/>
                  <a:pt x="30153" y="5556"/>
                </a:cubicBezTo>
                <a:cubicBezTo>
                  <a:pt x="30180" y="5550"/>
                  <a:pt x="30200" y="5520"/>
                  <a:pt x="30241" y="5487"/>
                </a:cubicBezTo>
                <a:cubicBezTo>
                  <a:pt x="30196" y="5460"/>
                  <a:pt x="30171" y="5434"/>
                  <a:pt x="30144" y="5431"/>
                </a:cubicBezTo>
                <a:close/>
                <a:moveTo>
                  <a:pt x="30456" y="5495"/>
                </a:moveTo>
                <a:cubicBezTo>
                  <a:pt x="30463" y="5457"/>
                  <a:pt x="30434" y="5430"/>
                  <a:pt x="30395" y="5430"/>
                </a:cubicBezTo>
                <a:cubicBezTo>
                  <a:pt x="30356" y="5429"/>
                  <a:pt x="30325" y="5453"/>
                  <a:pt x="30331" y="5492"/>
                </a:cubicBezTo>
                <a:cubicBezTo>
                  <a:pt x="30335" y="5519"/>
                  <a:pt x="30362" y="5543"/>
                  <a:pt x="30391" y="5586"/>
                </a:cubicBezTo>
                <a:cubicBezTo>
                  <a:pt x="30423" y="5544"/>
                  <a:pt x="30452" y="5521"/>
                  <a:pt x="30456" y="5495"/>
                </a:cubicBezTo>
                <a:close/>
                <a:moveTo>
                  <a:pt x="30574" y="5490"/>
                </a:moveTo>
                <a:cubicBezTo>
                  <a:pt x="30566" y="5527"/>
                  <a:pt x="30592" y="5555"/>
                  <a:pt x="30632" y="5558"/>
                </a:cubicBezTo>
                <a:cubicBezTo>
                  <a:pt x="30673" y="5561"/>
                  <a:pt x="30703" y="5537"/>
                  <a:pt x="30699" y="5499"/>
                </a:cubicBezTo>
                <a:cubicBezTo>
                  <a:pt x="30697" y="5472"/>
                  <a:pt x="30670" y="5447"/>
                  <a:pt x="30643" y="5403"/>
                </a:cubicBezTo>
                <a:cubicBezTo>
                  <a:pt x="30611" y="5442"/>
                  <a:pt x="30581" y="5463"/>
                  <a:pt x="30574" y="5490"/>
                </a:cubicBezTo>
                <a:close/>
                <a:moveTo>
                  <a:pt x="30955" y="5490"/>
                </a:moveTo>
                <a:cubicBezTo>
                  <a:pt x="30959" y="5450"/>
                  <a:pt x="30927" y="5427"/>
                  <a:pt x="30889" y="5430"/>
                </a:cubicBezTo>
                <a:cubicBezTo>
                  <a:pt x="30849" y="5432"/>
                  <a:pt x="30822" y="5461"/>
                  <a:pt x="30830" y="5497"/>
                </a:cubicBezTo>
                <a:cubicBezTo>
                  <a:pt x="30835" y="5524"/>
                  <a:pt x="30866" y="5545"/>
                  <a:pt x="30899" y="5586"/>
                </a:cubicBezTo>
                <a:cubicBezTo>
                  <a:pt x="30926" y="5541"/>
                  <a:pt x="30952" y="5517"/>
                  <a:pt x="30955" y="5490"/>
                </a:cubicBezTo>
                <a:close/>
                <a:moveTo>
                  <a:pt x="31200" y="5495"/>
                </a:moveTo>
                <a:cubicBezTo>
                  <a:pt x="31207" y="5457"/>
                  <a:pt x="31178" y="5430"/>
                  <a:pt x="31138" y="5429"/>
                </a:cubicBezTo>
                <a:cubicBezTo>
                  <a:pt x="31099" y="5428"/>
                  <a:pt x="31069" y="5453"/>
                  <a:pt x="31075" y="5492"/>
                </a:cubicBezTo>
                <a:cubicBezTo>
                  <a:pt x="31079" y="5519"/>
                  <a:pt x="31105" y="5543"/>
                  <a:pt x="31134" y="5587"/>
                </a:cubicBezTo>
                <a:cubicBezTo>
                  <a:pt x="31166" y="5544"/>
                  <a:pt x="31195" y="5521"/>
                  <a:pt x="31200" y="5495"/>
                </a:cubicBezTo>
                <a:close/>
                <a:moveTo>
                  <a:pt x="31443" y="5497"/>
                </a:moveTo>
                <a:cubicBezTo>
                  <a:pt x="31452" y="5458"/>
                  <a:pt x="31422" y="5431"/>
                  <a:pt x="31384" y="5429"/>
                </a:cubicBezTo>
                <a:cubicBezTo>
                  <a:pt x="31344" y="5427"/>
                  <a:pt x="31313" y="5452"/>
                  <a:pt x="31317" y="5490"/>
                </a:cubicBezTo>
                <a:cubicBezTo>
                  <a:pt x="31320" y="5517"/>
                  <a:pt x="31347" y="5542"/>
                  <a:pt x="31376" y="5587"/>
                </a:cubicBezTo>
                <a:cubicBezTo>
                  <a:pt x="31409" y="5545"/>
                  <a:pt x="31437" y="5523"/>
                  <a:pt x="31443" y="5497"/>
                </a:cubicBezTo>
                <a:close/>
                <a:moveTo>
                  <a:pt x="31563" y="5491"/>
                </a:moveTo>
                <a:cubicBezTo>
                  <a:pt x="31554" y="5530"/>
                  <a:pt x="31581" y="5556"/>
                  <a:pt x="31622" y="5558"/>
                </a:cubicBezTo>
                <a:cubicBezTo>
                  <a:pt x="31663" y="5560"/>
                  <a:pt x="31692" y="5535"/>
                  <a:pt x="31688" y="5497"/>
                </a:cubicBezTo>
                <a:cubicBezTo>
                  <a:pt x="31686" y="5470"/>
                  <a:pt x="31658" y="5445"/>
                  <a:pt x="31629" y="5401"/>
                </a:cubicBezTo>
                <a:cubicBezTo>
                  <a:pt x="31597" y="5443"/>
                  <a:pt x="31569" y="5464"/>
                  <a:pt x="31563" y="5491"/>
                </a:cubicBezTo>
                <a:close/>
                <a:moveTo>
                  <a:pt x="31805" y="5490"/>
                </a:moveTo>
                <a:cubicBezTo>
                  <a:pt x="31796" y="5527"/>
                  <a:pt x="31823" y="5555"/>
                  <a:pt x="31864" y="5558"/>
                </a:cubicBezTo>
                <a:cubicBezTo>
                  <a:pt x="31905" y="5561"/>
                  <a:pt x="31935" y="5538"/>
                  <a:pt x="31931" y="5499"/>
                </a:cubicBezTo>
                <a:cubicBezTo>
                  <a:pt x="31928" y="5471"/>
                  <a:pt x="31902" y="5446"/>
                  <a:pt x="31875" y="5401"/>
                </a:cubicBezTo>
                <a:cubicBezTo>
                  <a:pt x="31842" y="5442"/>
                  <a:pt x="31811" y="5463"/>
                  <a:pt x="31805" y="5490"/>
                </a:cubicBezTo>
                <a:close/>
                <a:moveTo>
                  <a:pt x="32187" y="5489"/>
                </a:moveTo>
                <a:cubicBezTo>
                  <a:pt x="32191" y="5450"/>
                  <a:pt x="32159" y="5426"/>
                  <a:pt x="32120" y="5429"/>
                </a:cubicBezTo>
                <a:cubicBezTo>
                  <a:pt x="32080" y="5431"/>
                  <a:pt x="32052" y="5460"/>
                  <a:pt x="32060" y="5497"/>
                </a:cubicBezTo>
                <a:cubicBezTo>
                  <a:pt x="32066" y="5524"/>
                  <a:pt x="32097" y="5545"/>
                  <a:pt x="32131" y="5587"/>
                </a:cubicBezTo>
                <a:cubicBezTo>
                  <a:pt x="32158" y="5542"/>
                  <a:pt x="32184" y="5517"/>
                  <a:pt x="32187" y="5489"/>
                </a:cubicBezTo>
                <a:close/>
                <a:moveTo>
                  <a:pt x="29403" y="3455"/>
                </a:moveTo>
                <a:cubicBezTo>
                  <a:pt x="29365" y="3450"/>
                  <a:pt x="29339" y="3481"/>
                  <a:pt x="29340" y="3520"/>
                </a:cubicBezTo>
                <a:cubicBezTo>
                  <a:pt x="29341" y="3560"/>
                  <a:pt x="29367" y="3589"/>
                  <a:pt x="29407" y="3581"/>
                </a:cubicBezTo>
                <a:cubicBezTo>
                  <a:pt x="29433" y="3576"/>
                  <a:pt x="29456" y="3548"/>
                  <a:pt x="29499" y="3517"/>
                </a:cubicBezTo>
                <a:cubicBezTo>
                  <a:pt x="29454" y="3487"/>
                  <a:pt x="29430" y="3459"/>
                  <a:pt x="29403" y="3455"/>
                </a:cubicBezTo>
                <a:close/>
                <a:moveTo>
                  <a:pt x="29724" y="3520"/>
                </a:moveTo>
                <a:cubicBezTo>
                  <a:pt x="29732" y="3481"/>
                  <a:pt x="29702" y="3455"/>
                  <a:pt x="29663" y="3453"/>
                </a:cubicBezTo>
                <a:cubicBezTo>
                  <a:pt x="29623" y="3452"/>
                  <a:pt x="29593" y="3478"/>
                  <a:pt x="29598" y="3516"/>
                </a:cubicBezTo>
                <a:cubicBezTo>
                  <a:pt x="29601" y="3543"/>
                  <a:pt x="29629" y="3567"/>
                  <a:pt x="29658" y="3612"/>
                </a:cubicBezTo>
                <a:cubicBezTo>
                  <a:pt x="29690" y="3570"/>
                  <a:pt x="29718" y="3547"/>
                  <a:pt x="29724" y="3520"/>
                </a:cubicBezTo>
                <a:close/>
                <a:moveTo>
                  <a:pt x="29842" y="3522"/>
                </a:moveTo>
                <a:cubicBezTo>
                  <a:pt x="29837" y="3562"/>
                  <a:pt x="29867" y="3586"/>
                  <a:pt x="29909" y="3584"/>
                </a:cubicBezTo>
                <a:cubicBezTo>
                  <a:pt x="29950" y="3581"/>
                  <a:pt x="29977" y="3554"/>
                  <a:pt x="29969" y="3516"/>
                </a:cubicBezTo>
                <a:cubicBezTo>
                  <a:pt x="29964" y="3489"/>
                  <a:pt x="29934" y="3467"/>
                  <a:pt x="29901" y="3425"/>
                </a:cubicBezTo>
                <a:cubicBezTo>
                  <a:pt x="29873" y="3470"/>
                  <a:pt x="29846" y="3494"/>
                  <a:pt x="29842" y="3522"/>
                </a:cubicBezTo>
                <a:close/>
                <a:moveTo>
                  <a:pt x="30150" y="3455"/>
                </a:moveTo>
                <a:cubicBezTo>
                  <a:pt x="30112" y="3447"/>
                  <a:pt x="30085" y="3477"/>
                  <a:pt x="30083" y="3517"/>
                </a:cubicBezTo>
                <a:cubicBezTo>
                  <a:pt x="30082" y="3557"/>
                  <a:pt x="30107" y="3587"/>
                  <a:pt x="30147" y="3582"/>
                </a:cubicBezTo>
                <a:cubicBezTo>
                  <a:pt x="30174" y="3578"/>
                  <a:pt x="30198" y="3551"/>
                  <a:pt x="30243" y="3522"/>
                </a:cubicBezTo>
                <a:cubicBezTo>
                  <a:pt x="30200" y="3489"/>
                  <a:pt x="30177" y="3460"/>
                  <a:pt x="30150" y="3455"/>
                </a:cubicBezTo>
                <a:close/>
                <a:moveTo>
                  <a:pt x="30392" y="3455"/>
                </a:moveTo>
                <a:cubicBezTo>
                  <a:pt x="30354" y="3449"/>
                  <a:pt x="30328" y="3479"/>
                  <a:pt x="30328" y="3520"/>
                </a:cubicBezTo>
                <a:cubicBezTo>
                  <a:pt x="30329" y="3561"/>
                  <a:pt x="30355" y="3589"/>
                  <a:pt x="30394" y="3582"/>
                </a:cubicBezTo>
                <a:cubicBezTo>
                  <a:pt x="30422" y="3576"/>
                  <a:pt x="30445" y="3548"/>
                  <a:pt x="30487" y="3518"/>
                </a:cubicBezTo>
                <a:cubicBezTo>
                  <a:pt x="30443" y="3487"/>
                  <a:pt x="30419" y="3459"/>
                  <a:pt x="30392" y="3455"/>
                </a:cubicBezTo>
                <a:close/>
                <a:moveTo>
                  <a:pt x="30573" y="3520"/>
                </a:moveTo>
                <a:cubicBezTo>
                  <a:pt x="30567" y="3558"/>
                  <a:pt x="30596" y="3584"/>
                  <a:pt x="30638" y="3584"/>
                </a:cubicBezTo>
                <a:cubicBezTo>
                  <a:pt x="30679" y="3583"/>
                  <a:pt x="30707" y="3558"/>
                  <a:pt x="30700" y="3518"/>
                </a:cubicBezTo>
                <a:cubicBezTo>
                  <a:pt x="30695" y="3491"/>
                  <a:pt x="30667" y="3468"/>
                  <a:pt x="30636" y="3425"/>
                </a:cubicBezTo>
                <a:cubicBezTo>
                  <a:pt x="30606" y="3468"/>
                  <a:pt x="30577" y="3492"/>
                  <a:pt x="30573" y="3520"/>
                </a:cubicBezTo>
                <a:close/>
                <a:moveTo>
                  <a:pt x="30890" y="3455"/>
                </a:moveTo>
                <a:cubicBezTo>
                  <a:pt x="30851" y="3450"/>
                  <a:pt x="30825" y="3481"/>
                  <a:pt x="30827" y="3521"/>
                </a:cubicBezTo>
                <a:cubicBezTo>
                  <a:pt x="30829" y="3561"/>
                  <a:pt x="30855" y="3590"/>
                  <a:pt x="30895" y="3582"/>
                </a:cubicBezTo>
                <a:cubicBezTo>
                  <a:pt x="30922" y="3576"/>
                  <a:pt x="30944" y="3548"/>
                  <a:pt x="30987" y="3515"/>
                </a:cubicBezTo>
                <a:cubicBezTo>
                  <a:pt x="30941" y="3486"/>
                  <a:pt x="30917" y="3458"/>
                  <a:pt x="30890" y="3455"/>
                </a:cubicBezTo>
                <a:close/>
                <a:moveTo>
                  <a:pt x="31074" y="3515"/>
                </a:moveTo>
                <a:cubicBezTo>
                  <a:pt x="31064" y="3554"/>
                  <a:pt x="31092" y="3581"/>
                  <a:pt x="31133" y="3584"/>
                </a:cubicBezTo>
                <a:cubicBezTo>
                  <a:pt x="31174" y="3586"/>
                  <a:pt x="31204" y="3561"/>
                  <a:pt x="31201" y="3523"/>
                </a:cubicBezTo>
                <a:cubicBezTo>
                  <a:pt x="31199" y="3496"/>
                  <a:pt x="31171" y="3470"/>
                  <a:pt x="31142" y="3425"/>
                </a:cubicBezTo>
                <a:cubicBezTo>
                  <a:pt x="31110" y="3466"/>
                  <a:pt x="31081" y="3488"/>
                  <a:pt x="31074" y="3515"/>
                </a:cubicBezTo>
                <a:close/>
                <a:moveTo>
                  <a:pt x="31316" y="3520"/>
                </a:moveTo>
                <a:cubicBezTo>
                  <a:pt x="31311" y="3558"/>
                  <a:pt x="31340" y="3584"/>
                  <a:pt x="31381" y="3584"/>
                </a:cubicBezTo>
                <a:cubicBezTo>
                  <a:pt x="31422" y="3583"/>
                  <a:pt x="31451" y="3558"/>
                  <a:pt x="31444" y="3518"/>
                </a:cubicBezTo>
                <a:cubicBezTo>
                  <a:pt x="31438" y="3491"/>
                  <a:pt x="31410" y="3468"/>
                  <a:pt x="31380" y="3425"/>
                </a:cubicBezTo>
                <a:cubicBezTo>
                  <a:pt x="31349" y="3468"/>
                  <a:pt x="31320" y="3492"/>
                  <a:pt x="31316" y="3520"/>
                </a:cubicBezTo>
                <a:close/>
                <a:moveTo>
                  <a:pt x="31689" y="3519"/>
                </a:moveTo>
                <a:cubicBezTo>
                  <a:pt x="31696" y="3481"/>
                  <a:pt x="31666" y="3454"/>
                  <a:pt x="31626" y="3453"/>
                </a:cubicBezTo>
                <a:cubicBezTo>
                  <a:pt x="31586" y="3452"/>
                  <a:pt x="31556" y="3478"/>
                  <a:pt x="31562" y="3517"/>
                </a:cubicBezTo>
                <a:cubicBezTo>
                  <a:pt x="31566" y="3545"/>
                  <a:pt x="31593" y="3568"/>
                  <a:pt x="31623" y="3613"/>
                </a:cubicBezTo>
                <a:cubicBezTo>
                  <a:pt x="31655" y="3569"/>
                  <a:pt x="31684" y="3546"/>
                  <a:pt x="31689" y="3519"/>
                </a:cubicBezTo>
                <a:close/>
                <a:moveTo>
                  <a:pt x="31885" y="3455"/>
                </a:moveTo>
                <a:cubicBezTo>
                  <a:pt x="31847" y="3446"/>
                  <a:pt x="31819" y="3473"/>
                  <a:pt x="31816" y="3514"/>
                </a:cubicBezTo>
                <a:cubicBezTo>
                  <a:pt x="31813" y="3555"/>
                  <a:pt x="31836" y="3586"/>
                  <a:pt x="31876" y="3582"/>
                </a:cubicBezTo>
                <a:cubicBezTo>
                  <a:pt x="31904" y="3579"/>
                  <a:pt x="31929" y="3552"/>
                  <a:pt x="31974" y="3525"/>
                </a:cubicBezTo>
                <a:cubicBezTo>
                  <a:pt x="31933" y="3492"/>
                  <a:pt x="31912" y="3461"/>
                  <a:pt x="31885" y="3455"/>
                </a:cubicBezTo>
                <a:close/>
                <a:moveTo>
                  <a:pt x="32187" y="3516"/>
                </a:moveTo>
                <a:cubicBezTo>
                  <a:pt x="32193" y="3477"/>
                  <a:pt x="32162" y="3452"/>
                  <a:pt x="32122" y="3453"/>
                </a:cubicBezTo>
                <a:cubicBezTo>
                  <a:pt x="32082" y="3454"/>
                  <a:pt x="32053" y="3482"/>
                  <a:pt x="32060" y="3520"/>
                </a:cubicBezTo>
                <a:cubicBezTo>
                  <a:pt x="32065" y="3547"/>
                  <a:pt x="32095" y="3570"/>
                  <a:pt x="32128" y="3613"/>
                </a:cubicBezTo>
                <a:cubicBezTo>
                  <a:pt x="32157" y="3568"/>
                  <a:pt x="32183" y="3544"/>
                  <a:pt x="32187" y="3516"/>
                </a:cubicBezTo>
                <a:close/>
                <a:moveTo>
                  <a:pt x="32371" y="3455"/>
                </a:moveTo>
                <a:cubicBezTo>
                  <a:pt x="32333" y="3447"/>
                  <a:pt x="32305" y="3475"/>
                  <a:pt x="32304" y="3516"/>
                </a:cubicBezTo>
                <a:cubicBezTo>
                  <a:pt x="32302" y="3557"/>
                  <a:pt x="32326" y="3587"/>
                  <a:pt x="32366" y="3582"/>
                </a:cubicBezTo>
                <a:cubicBezTo>
                  <a:pt x="32393" y="3578"/>
                  <a:pt x="32418" y="3551"/>
                  <a:pt x="32462" y="3523"/>
                </a:cubicBezTo>
                <a:cubicBezTo>
                  <a:pt x="32421" y="3490"/>
                  <a:pt x="32398" y="3460"/>
                  <a:pt x="32371" y="3455"/>
                </a:cubicBezTo>
                <a:close/>
                <a:moveTo>
                  <a:pt x="32609" y="3455"/>
                </a:moveTo>
                <a:cubicBezTo>
                  <a:pt x="32571" y="3450"/>
                  <a:pt x="32544" y="3481"/>
                  <a:pt x="32546" y="3521"/>
                </a:cubicBezTo>
                <a:cubicBezTo>
                  <a:pt x="32548" y="3561"/>
                  <a:pt x="32575" y="3590"/>
                  <a:pt x="32614" y="3582"/>
                </a:cubicBezTo>
                <a:cubicBezTo>
                  <a:pt x="32641" y="3576"/>
                  <a:pt x="32663" y="3548"/>
                  <a:pt x="32706" y="3515"/>
                </a:cubicBezTo>
                <a:cubicBezTo>
                  <a:pt x="32661" y="3486"/>
                  <a:pt x="32636" y="3458"/>
                  <a:pt x="32609" y="3455"/>
                </a:cubicBezTo>
                <a:close/>
                <a:moveTo>
                  <a:pt x="32861" y="3455"/>
                </a:moveTo>
                <a:cubicBezTo>
                  <a:pt x="32823" y="3446"/>
                  <a:pt x="32795" y="3473"/>
                  <a:pt x="32792" y="3514"/>
                </a:cubicBezTo>
                <a:cubicBezTo>
                  <a:pt x="32789" y="3555"/>
                  <a:pt x="32812" y="3586"/>
                  <a:pt x="32852" y="3582"/>
                </a:cubicBezTo>
                <a:cubicBezTo>
                  <a:pt x="32879" y="3579"/>
                  <a:pt x="32905" y="3552"/>
                  <a:pt x="32950" y="3525"/>
                </a:cubicBezTo>
                <a:cubicBezTo>
                  <a:pt x="32909" y="3492"/>
                  <a:pt x="32888" y="3461"/>
                  <a:pt x="32861" y="3455"/>
                </a:cubicBezTo>
                <a:close/>
                <a:moveTo>
                  <a:pt x="33176" y="3520"/>
                </a:moveTo>
                <a:cubicBezTo>
                  <a:pt x="33183" y="3481"/>
                  <a:pt x="33153" y="3454"/>
                  <a:pt x="33114" y="3453"/>
                </a:cubicBezTo>
                <a:cubicBezTo>
                  <a:pt x="33074" y="3452"/>
                  <a:pt x="33043" y="3477"/>
                  <a:pt x="33049" y="3517"/>
                </a:cubicBezTo>
                <a:cubicBezTo>
                  <a:pt x="33053" y="3544"/>
                  <a:pt x="33080" y="3568"/>
                  <a:pt x="33109" y="3613"/>
                </a:cubicBezTo>
                <a:cubicBezTo>
                  <a:pt x="33142" y="3569"/>
                  <a:pt x="33171" y="3547"/>
                  <a:pt x="33176" y="3520"/>
                </a:cubicBezTo>
                <a:close/>
                <a:moveTo>
                  <a:pt x="33356" y="3455"/>
                </a:moveTo>
                <a:cubicBezTo>
                  <a:pt x="33318" y="3448"/>
                  <a:pt x="33291" y="3478"/>
                  <a:pt x="33290" y="3518"/>
                </a:cubicBezTo>
                <a:cubicBezTo>
                  <a:pt x="33289" y="3558"/>
                  <a:pt x="33315" y="3588"/>
                  <a:pt x="33354" y="3582"/>
                </a:cubicBezTo>
                <a:cubicBezTo>
                  <a:pt x="33382" y="3578"/>
                  <a:pt x="33405" y="3551"/>
                  <a:pt x="33450" y="3521"/>
                </a:cubicBezTo>
                <a:cubicBezTo>
                  <a:pt x="33406" y="3489"/>
                  <a:pt x="33383" y="3459"/>
                  <a:pt x="33356" y="3455"/>
                </a:cubicBezTo>
                <a:close/>
                <a:moveTo>
                  <a:pt x="33599" y="3455"/>
                </a:moveTo>
                <a:cubicBezTo>
                  <a:pt x="33561" y="3449"/>
                  <a:pt x="33535" y="3478"/>
                  <a:pt x="33535" y="3520"/>
                </a:cubicBezTo>
                <a:cubicBezTo>
                  <a:pt x="33536" y="3561"/>
                  <a:pt x="33561" y="3589"/>
                  <a:pt x="33601" y="3582"/>
                </a:cubicBezTo>
                <a:cubicBezTo>
                  <a:pt x="33628" y="3577"/>
                  <a:pt x="33651" y="3549"/>
                  <a:pt x="33694" y="3518"/>
                </a:cubicBezTo>
                <a:cubicBezTo>
                  <a:pt x="33650" y="3488"/>
                  <a:pt x="33626" y="3459"/>
                  <a:pt x="33599" y="3455"/>
                </a:cubicBezTo>
                <a:close/>
                <a:moveTo>
                  <a:pt x="33907" y="3521"/>
                </a:moveTo>
                <a:cubicBezTo>
                  <a:pt x="33916" y="3482"/>
                  <a:pt x="33886" y="3455"/>
                  <a:pt x="33847" y="3453"/>
                </a:cubicBezTo>
                <a:cubicBezTo>
                  <a:pt x="33807" y="3451"/>
                  <a:pt x="33776" y="3477"/>
                  <a:pt x="33780" y="3515"/>
                </a:cubicBezTo>
                <a:cubicBezTo>
                  <a:pt x="33782" y="3542"/>
                  <a:pt x="33810" y="3567"/>
                  <a:pt x="33839" y="3613"/>
                </a:cubicBezTo>
                <a:cubicBezTo>
                  <a:pt x="33872" y="3570"/>
                  <a:pt x="33901" y="3548"/>
                  <a:pt x="33907" y="3521"/>
                </a:cubicBezTo>
                <a:close/>
                <a:moveTo>
                  <a:pt x="34152" y="3514"/>
                </a:moveTo>
                <a:cubicBezTo>
                  <a:pt x="34155" y="3475"/>
                  <a:pt x="34124" y="3450"/>
                  <a:pt x="34084" y="3453"/>
                </a:cubicBezTo>
                <a:cubicBezTo>
                  <a:pt x="34044" y="3456"/>
                  <a:pt x="34016" y="3484"/>
                  <a:pt x="34025" y="3523"/>
                </a:cubicBezTo>
                <a:cubicBezTo>
                  <a:pt x="34031" y="3549"/>
                  <a:pt x="34061" y="3571"/>
                  <a:pt x="34095" y="3613"/>
                </a:cubicBezTo>
                <a:cubicBezTo>
                  <a:pt x="34123" y="3567"/>
                  <a:pt x="34150" y="3541"/>
                  <a:pt x="34152" y="3514"/>
                </a:cubicBezTo>
                <a:close/>
                <a:moveTo>
                  <a:pt x="34342" y="3455"/>
                </a:moveTo>
                <a:cubicBezTo>
                  <a:pt x="34304" y="3450"/>
                  <a:pt x="34278" y="3479"/>
                  <a:pt x="34279" y="3520"/>
                </a:cubicBezTo>
                <a:cubicBezTo>
                  <a:pt x="34280" y="3561"/>
                  <a:pt x="34306" y="3589"/>
                  <a:pt x="34345" y="3581"/>
                </a:cubicBezTo>
                <a:cubicBezTo>
                  <a:pt x="34372" y="3576"/>
                  <a:pt x="34394" y="3548"/>
                  <a:pt x="34437" y="3517"/>
                </a:cubicBezTo>
                <a:cubicBezTo>
                  <a:pt x="34393" y="3487"/>
                  <a:pt x="34369" y="3459"/>
                  <a:pt x="34342" y="3455"/>
                </a:cubicBezTo>
                <a:close/>
                <a:moveTo>
                  <a:pt x="30454" y="8700"/>
                </a:moveTo>
                <a:cubicBezTo>
                  <a:pt x="30455" y="8680"/>
                  <a:pt x="30424" y="8645"/>
                  <a:pt x="30401" y="8639"/>
                </a:cubicBezTo>
                <a:cubicBezTo>
                  <a:pt x="30363" y="8629"/>
                  <a:pt x="30329" y="8655"/>
                  <a:pt x="30332" y="8695"/>
                </a:cubicBezTo>
                <a:cubicBezTo>
                  <a:pt x="30334" y="8722"/>
                  <a:pt x="30361" y="8748"/>
                  <a:pt x="30389" y="8795"/>
                </a:cubicBezTo>
                <a:cubicBezTo>
                  <a:pt x="30422" y="8750"/>
                  <a:pt x="30453" y="8725"/>
                  <a:pt x="30454" y="8700"/>
                </a:cubicBezTo>
                <a:close/>
                <a:moveTo>
                  <a:pt x="30151" y="8638"/>
                </a:moveTo>
                <a:cubicBezTo>
                  <a:pt x="30112" y="8631"/>
                  <a:pt x="30081" y="8662"/>
                  <a:pt x="30087" y="8701"/>
                </a:cubicBezTo>
                <a:cubicBezTo>
                  <a:pt x="30091" y="8724"/>
                  <a:pt x="30121" y="8759"/>
                  <a:pt x="30141" y="8760"/>
                </a:cubicBezTo>
                <a:cubicBezTo>
                  <a:pt x="30167" y="8762"/>
                  <a:pt x="30195" y="8735"/>
                  <a:pt x="30243" y="8708"/>
                </a:cubicBezTo>
                <a:cubicBezTo>
                  <a:pt x="30199" y="8674"/>
                  <a:pt x="30177" y="8643"/>
                  <a:pt x="30151" y="8638"/>
                </a:cubicBezTo>
                <a:close/>
                <a:moveTo>
                  <a:pt x="29844" y="8708"/>
                </a:moveTo>
                <a:cubicBezTo>
                  <a:pt x="29842" y="8747"/>
                  <a:pt x="29876" y="8774"/>
                  <a:pt x="29914" y="8761"/>
                </a:cubicBezTo>
                <a:cubicBezTo>
                  <a:pt x="29937" y="8754"/>
                  <a:pt x="29968" y="8719"/>
                  <a:pt x="29966" y="8700"/>
                </a:cubicBezTo>
                <a:cubicBezTo>
                  <a:pt x="29963" y="8674"/>
                  <a:pt x="29932" y="8651"/>
                  <a:pt x="29900" y="8609"/>
                </a:cubicBezTo>
                <a:cubicBezTo>
                  <a:pt x="29873" y="8655"/>
                  <a:pt x="29845" y="8681"/>
                  <a:pt x="29844" y="8708"/>
                </a:cubicBezTo>
                <a:close/>
                <a:moveTo>
                  <a:pt x="29650" y="8640"/>
                </a:moveTo>
                <a:cubicBezTo>
                  <a:pt x="29631" y="8638"/>
                  <a:pt x="29596" y="8669"/>
                  <a:pt x="29589" y="8692"/>
                </a:cubicBezTo>
                <a:cubicBezTo>
                  <a:pt x="29577" y="8730"/>
                  <a:pt x="29604" y="8764"/>
                  <a:pt x="29643" y="8762"/>
                </a:cubicBezTo>
                <a:cubicBezTo>
                  <a:pt x="29670" y="8760"/>
                  <a:pt x="29696" y="8733"/>
                  <a:pt x="29742" y="8706"/>
                </a:cubicBezTo>
                <a:cubicBezTo>
                  <a:pt x="29699" y="8674"/>
                  <a:pt x="29676" y="8643"/>
                  <a:pt x="29650" y="8640"/>
                </a:cubicBezTo>
                <a:close/>
                <a:moveTo>
                  <a:pt x="27924" y="8640"/>
                </a:moveTo>
                <a:cubicBezTo>
                  <a:pt x="27905" y="8641"/>
                  <a:pt x="27874" y="8675"/>
                  <a:pt x="27870" y="8699"/>
                </a:cubicBezTo>
                <a:cubicBezTo>
                  <a:pt x="27862" y="8737"/>
                  <a:pt x="27891" y="8768"/>
                  <a:pt x="27930" y="8761"/>
                </a:cubicBezTo>
                <a:cubicBezTo>
                  <a:pt x="27956" y="8757"/>
                  <a:pt x="27979" y="8728"/>
                  <a:pt x="28022" y="8696"/>
                </a:cubicBezTo>
                <a:cubicBezTo>
                  <a:pt x="27976" y="8668"/>
                  <a:pt x="27950" y="8640"/>
                  <a:pt x="27924" y="8640"/>
                </a:cubicBezTo>
                <a:close/>
                <a:moveTo>
                  <a:pt x="27685" y="8641"/>
                </a:moveTo>
                <a:cubicBezTo>
                  <a:pt x="27665" y="8640"/>
                  <a:pt x="27632" y="8671"/>
                  <a:pt x="27626" y="8694"/>
                </a:cubicBezTo>
                <a:cubicBezTo>
                  <a:pt x="27615" y="8731"/>
                  <a:pt x="27641" y="8765"/>
                  <a:pt x="27681" y="8761"/>
                </a:cubicBezTo>
                <a:cubicBezTo>
                  <a:pt x="27708" y="8759"/>
                  <a:pt x="27732" y="8733"/>
                  <a:pt x="27779" y="8704"/>
                </a:cubicBezTo>
                <a:cubicBezTo>
                  <a:pt x="27734" y="8672"/>
                  <a:pt x="27711" y="8642"/>
                  <a:pt x="27685" y="8641"/>
                </a:cubicBezTo>
                <a:close/>
                <a:moveTo>
                  <a:pt x="6489" y="3457"/>
                </a:moveTo>
                <a:cubicBezTo>
                  <a:pt x="6450" y="3455"/>
                  <a:pt x="6422" y="3489"/>
                  <a:pt x="6432" y="3526"/>
                </a:cubicBezTo>
                <a:cubicBezTo>
                  <a:pt x="6439" y="3549"/>
                  <a:pt x="6473" y="3580"/>
                  <a:pt x="6494" y="3579"/>
                </a:cubicBezTo>
                <a:cubicBezTo>
                  <a:pt x="6519" y="3578"/>
                  <a:pt x="6543" y="3547"/>
                  <a:pt x="6588" y="3515"/>
                </a:cubicBezTo>
                <a:cubicBezTo>
                  <a:pt x="6541" y="3486"/>
                  <a:pt x="6516" y="3459"/>
                  <a:pt x="6489" y="3457"/>
                </a:cubicBezTo>
                <a:close/>
                <a:moveTo>
                  <a:pt x="6732" y="3457"/>
                </a:moveTo>
                <a:cubicBezTo>
                  <a:pt x="6695" y="3455"/>
                  <a:pt x="6665" y="3488"/>
                  <a:pt x="6677" y="3527"/>
                </a:cubicBezTo>
                <a:cubicBezTo>
                  <a:pt x="6685" y="3550"/>
                  <a:pt x="6719" y="3580"/>
                  <a:pt x="6738" y="3579"/>
                </a:cubicBezTo>
                <a:cubicBezTo>
                  <a:pt x="6764" y="3577"/>
                  <a:pt x="6788" y="3547"/>
                  <a:pt x="6831" y="3515"/>
                </a:cubicBezTo>
                <a:cubicBezTo>
                  <a:pt x="6785" y="3486"/>
                  <a:pt x="6759" y="3458"/>
                  <a:pt x="6732" y="3457"/>
                </a:cubicBezTo>
                <a:close/>
                <a:moveTo>
                  <a:pt x="6979" y="3457"/>
                </a:moveTo>
                <a:cubicBezTo>
                  <a:pt x="6940" y="3453"/>
                  <a:pt x="6911" y="3487"/>
                  <a:pt x="6920" y="3524"/>
                </a:cubicBezTo>
                <a:cubicBezTo>
                  <a:pt x="6925" y="3547"/>
                  <a:pt x="6959" y="3579"/>
                  <a:pt x="6980" y="3579"/>
                </a:cubicBezTo>
                <a:cubicBezTo>
                  <a:pt x="7005" y="3579"/>
                  <a:pt x="7030" y="3549"/>
                  <a:pt x="7076" y="3519"/>
                </a:cubicBezTo>
                <a:cubicBezTo>
                  <a:pt x="7030" y="3488"/>
                  <a:pt x="7006" y="3460"/>
                  <a:pt x="6979" y="3457"/>
                </a:cubicBezTo>
                <a:close/>
                <a:moveTo>
                  <a:pt x="7227" y="3458"/>
                </a:moveTo>
                <a:cubicBezTo>
                  <a:pt x="7208" y="3456"/>
                  <a:pt x="7173" y="3487"/>
                  <a:pt x="7166" y="3510"/>
                </a:cubicBezTo>
                <a:cubicBezTo>
                  <a:pt x="7153" y="3548"/>
                  <a:pt x="7180" y="3582"/>
                  <a:pt x="7220" y="3580"/>
                </a:cubicBezTo>
                <a:cubicBezTo>
                  <a:pt x="7247" y="3579"/>
                  <a:pt x="7273" y="3552"/>
                  <a:pt x="7319" y="3524"/>
                </a:cubicBezTo>
                <a:cubicBezTo>
                  <a:pt x="7276" y="3492"/>
                  <a:pt x="7253" y="3461"/>
                  <a:pt x="7227" y="3458"/>
                </a:cubicBezTo>
                <a:close/>
                <a:moveTo>
                  <a:pt x="30386" y="8883"/>
                </a:moveTo>
                <a:cubicBezTo>
                  <a:pt x="30347" y="8882"/>
                  <a:pt x="30320" y="8916"/>
                  <a:pt x="30332" y="8954"/>
                </a:cubicBezTo>
                <a:cubicBezTo>
                  <a:pt x="30340" y="8977"/>
                  <a:pt x="30375" y="9008"/>
                  <a:pt x="30394" y="9006"/>
                </a:cubicBezTo>
                <a:cubicBezTo>
                  <a:pt x="30421" y="9003"/>
                  <a:pt x="30444" y="8972"/>
                  <a:pt x="30486" y="8939"/>
                </a:cubicBezTo>
                <a:cubicBezTo>
                  <a:pt x="30439" y="8912"/>
                  <a:pt x="30413" y="8885"/>
                  <a:pt x="30386" y="8883"/>
                </a:cubicBezTo>
                <a:close/>
                <a:moveTo>
                  <a:pt x="30209" y="8943"/>
                </a:moveTo>
                <a:cubicBezTo>
                  <a:pt x="30210" y="8923"/>
                  <a:pt x="30178" y="8889"/>
                  <a:pt x="30155" y="8883"/>
                </a:cubicBezTo>
                <a:cubicBezTo>
                  <a:pt x="30116" y="8873"/>
                  <a:pt x="30084" y="8903"/>
                  <a:pt x="30087" y="8941"/>
                </a:cubicBezTo>
                <a:cubicBezTo>
                  <a:pt x="30089" y="8968"/>
                  <a:pt x="30118" y="8993"/>
                  <a:pt x="30148" y="9038"/>
                </a:cubicBezTo>
                <a:cubicBezTo>
                  <a:pt x="30179" y="8993"/>
                  <a:pt x="30208" y="8969"/>
                  <a:pt x="30209" y="8943"/>
                </a:cubicBezTo>
                <a:close/>
                <a:moveTo>
                  <a:pt x="29898" y="8884"/>
                </a:moveTo>
                <a:cubicBezTo>
                  <a:pt x="29859" y="8882"/>
                  <a:pt x="29832" y="8916"/>
                  <a:pt x="29845" y="8954"/>
                </a:cubicBezTo>
                <a:cubicBezTo>
                  <a:pt x="29852" y="8977"/>
                  <a:pt x="29887" y="9007"/>
                  <a:pt x="29906" y="9005"/>
                </a:cubicBezTo>
                <a:cubicBezTo>
                  <a:pt x="29932" y="9002"/>
                  <a:pt x="29955" y="8971"/>
                  <a:pt x="29997" y="8939"/>
                </a:cubicBezTo>
                <a:cubicBezTo>
                  <a:pt x="29951" y="8912"/>
                  <a:pt x="29925" y="8885"/>
                  <a:pt x="29898" y="8884"/>
                </a:cubicBezTo>
                <a:close/>
                <a:moveTo>
                  <a:pt x="29590" y="8948"/>
                </a:moveTo>
                <a:cubicBezTo>
                  <a:pt x="29590" y="8968"/>
                  <a:pt x="29622" y="9001"/>
                  <a:pt x="29645" y="9007"/>
                </a:cubicBezTo>
                <a:cubicBezTo>
                  <a:pt x="29682" y="9015"/>
                  <a:pt x="29716" y="8987"/>
                  <a:pt x="29711" y="8948"/>
                </a:cubicBezTo>
                <a:cubicBezTo>
                  <a:pt x="29708" y="8921"/>
                  <a:pt x="29680" y="8897"/>
                  <a:pt x="29649" y="8851"/>
                </a:cubicBezTo>
                <a:cubicBezTo>
                  <a:pt x="29619" y="8897"/>
                  <a:pt x="29590" y="8923"/>
                  <a:pt x="29590" y="8948"/>
                </a:cubicBezTo>
                <a:close/>
                <a:moveTo>
                  <a:pt x="30638" y="8641"/>
                </a:moveTo>
                <a:cubicBezTo>
                  <a:pt x="30618" y="8639"/>
                  <a:pt x="30584" y="8669"/>
                  <a:pt x="30577" y="8692"/>
                </a:cubicBezTo>
                <a:cubicBezTo>
                  <a:pt x="30566" y="8729"/>
                  <a:pt x="30591" y="8763"/>
                  <a:pt x="30630" y="8761"/>
                </a:cubicBezTo>
                <a:cubicBezTo>
                  <a:pt x="30657" y="8759"/>
                  <a:pt x="30683" y="8734"/>
                  <a:pt x="30730" y="8707"/>
                </a:cubicBezTo>
                <a:cubicBezTo>
                  <a:pt x="30686" y="8674"/>
                  <a:pt x="30663" y="8643"/>
                  <a:pt x="30638" y="8641"/>
                </a:cubicBezTo>
                <a:close/>
                <a:moveTo>
                  <a:pt x="24919" y="3521"/>
                </a:moveTo>
                <a:cubicBezTo>
                  <a:pt x="24919" y="3540"/>
                  <a:pt x="24950" y="3574"/>
                  <a:pt x="24973" y="3580"/>
                </a:cubicBezTo>
                <a:cubicBezTo>
                  <a:pt x="25011" y="3591"/>
                  <a:pt x="25044" y="3561"/>
                  <a:pt x="25041" y="3523"/>
                </a:cubicBezTo>
                <a:cubicBezTo>
                  <a:pt x="25039" y="3497"/>
                  <a:pt x="25010" y="3472"/>
                  <a:pt x="24981" y="3427"/>
                </a:cubicBezTo>
                <a:cubicBezTo>
                  <a:pt x="24950" y="3471"/>
                  <a:pt x="24921" y="3495"/>
                  <a:pt x="24919" y="3521"/>
                </a:cubicBezTo>
                <a:close/>
                <a:moveTo>
                  <a:pt x="25283" y="3520"/>
                </a:moveTo>
                <a:cubicBezTo>
                  <a:pt x="25284" y="3500"/>
                  <a:pt x="25255" y="3465"/>
                  <a:pt x="25232" y="3458"/>
                </a:cubicBezTo>
                <a:cubicBezTo>
                  <a:pt x="25195" y="3446"/>
                  <a:pt x="25161" y="3473"/>
                  <a:pt x="25162" y="3512"/>
                </a:cubicBezTo>
                <a:cubicBezTo>
                  <a:pt x="25163" y="3538"/>
                  <a:pt x="25189" y="3564"/>
                  <a:pt x="25216" y="3613"/>
                </a:cubicBezTo>
                <a:cubicBezTo>
                  <a:pt x="25250" y="3568"/>
                  <a:pt x="25281" y="3545"/>
                  <a:pt x="25283" y="3520"/>
                </a:cubicBezTo>
                <a:close/>
                <a:moveTo>
                  <a:pt x="25465" y="3458"/>
                </a:moveTo>
                <a:cubicBezTo>
                  <a:pt x="25446" y="3457"/>
                  <a:pt x="25413" y="3490"/>
                  <a:pt x="25406" y="3513"/>
                </a:cubicBezTo>
                <a:cubicBezTo>
                  <a:pt x="25396" y="3551"/>
                  <a:pt x="25424" y="3584"/>
                  <a:pt x="25463" y="3580"/>
                </a:cubicBezTo>
                <a:cubicBezTo>
                  <a:pt x="25490" y="3577"/>
                  <a:pt x="25514" y="3550"/>
                  <a:pt x="25559" y="3521"/>
                </a:cubicBezTo>
                <a:cubicBezTo>
                  <a:pt x="25516" y="3490"/>
                  <a:pt x="25491" y="3460"/>
                  <a:pt x="25465" y="3458"/>
                </a:cubicBezTo>
                <a:close/>
                <a:moveTo>
                  <a:pt x="25711" y="3459"/>
                </a:moveTo>
                <a:cubicBezTo>
                  <a:pt x="25691" y="3457"/>
                  <a:pt x="25657" y="3488"/>
                  <a:pt x="25650" y="3511"/>
                </a:cubicBezTo>
                <a:cubicBezTo>
                  <a:pt x="25639" y="3548"/>
                  <a:pt x="25665" y="3582"/>
                  <a:pt x="25705" y="3580"/>
                </a:cubicBezTo>
                <a:cubicBezTo>
                  <a:pt x="25732" y="3578"/>
                  <a:pt x="25757" y="3552"/>
                  <a:pt x="25804" y="3524"/>
                </a:cubicBezTo>
                <a:cubicBezTo>
                  <a:pt x="25760" y="3491"/>
                  <a:pt x="25737" y="3460"/>
                  <a:pt x="25711" y="3459"/>
                </a:cubicBezTo>
                <a:close/>
                <a:moveTo>
                  <a:pt x="25948" y="3456"/>
                </a:moveTo>
                <a:cubicBezTo>
                  <a:pt x="25911" y="3455"/>
                  <a:pt x="25881" y="3488"/>
                  <a:pt x="25894" y="3527"/>
                </a:cubicBezTo>
                <a:cubicBezTo>
                  <a:pt x="25902" y="3550"/>
                  <a:pt x="25936" y="3581"/>
                  <a:pt x="25956" y="3579"/>
                </a:cubicBezTo>
                <a:cubicBezTo>
                  <a:pt x="25982" y="3577"/>
                  <a:pt x="26005" y="3546"/>
                  <a:pt x="26048" y="3514"/>
                </a:cubicBezTo>
                <a:cubicBezTo>
                  <a:pt x="26002" y="3486"/>
                  <a:pt x="25975" y="3457"/>
                  <a:pt x="25948" y="3456"/>
                </a:cubicBezTo>
                <a:close/>
                <a:moveTo>
                  <a:pt x="26204" y="3456"/>
                </a:moveTo>
                <a:cubicBezTo>
                  <a:pt x="26167" y="3455"/>
                  <a:pt x="26137" y="3488"/>
                  <a:pt x="26150" y="3527"/>
                </a:cubicBezTo>
                <a:cubicBezTo>
                  <a:pt x="26157" y="3550"/>
                  <a:pt x="26192" y="3581"/>
                  <a:pt x="26211" y="3579"/>
                </a:cubicBezTo>
                <a:cubicBezTo>
                  <a:pt x="26237" y="3577"/>
                  <a:pt x="26261" y="3546"/>
                  <a:pt x="26304" y="3514"/>
                </a:cubicBezTo>
                <a:cubicBezTo>
                  <a:pt x="26257" y="3486"/>
                  <a:pt x="26231" y="3457"/>
                  <a:pt x="26204" y="3456"/>
                </a:cubicBezTo>
                <a:close/>
                <a:moveTo>
                  <a:pt x="26453" y="3458"/>
                </a:moveTo>
                <a:cubicBezTo>
                  <a:pt x="26433" y="3457"/>
                  <a:pt x="26399" y="3489"/>
                  <a:pt x="26393" y="3512"/>
                </a:cubicBezTo>
                <a:cubicBezTo>
                  <a:pt x="26383" y="3549"/>
                  <a:pt x="26409" y="3584"/>
                  <a:pt x="26449" y="3580"/>
                </a:cubicBezTo>
                <a:cubicBezTo>
                  <a:pt x="26477" y="3578"/>
                  <a:pt x="26502" y="3551"/>
                  <a:pt x="26549" y="3522"/>
                </a:cubicBezTo>
                <a:cubicBezTo>
                  <a:pt x="26503" y="3490"/>
                  <a:pt x="26479" y="3459"/>
                  <a:pt x="26453" y="3458"/>
                </a:cubicBezTo>
                <a:close/>
                <a:moveTo>
                  <a:pt x="26637" y="3526"/>
                </a:moveTo>
                <a:cubicBezTo>
                  <a:pt x="26635" y="3566"/>
                  <a:pt x="26670" y="3592"/>
                  <a:pt x="26708" y="3580"/>
                </a:cubicBezTo>
                <a:cubicBezTo>
                  <a:pt x="26731" y="3572"/>
                  <a:pt x="26762" y="3537"/>
                  <a:pt x="26760" y="3518"/>
                </a:cubicBezTo>
                <a:cubicBezTo>
                  <a:pt x="26757" y="3492"/>
                  <a:pt x="26725" y="3468"/>
                  <a:pt x="26692" y="3426"/>
                </a:cubicBezTo>
                <a:cubicBezTo>
                  <a:pt x="26666" y="3473"/>
                  <a:pt x="26639" y="3499"/>
                  <a:pt x="26637" y="3526"/>
                </a:cubicBezTo>
                <a:close/>
                <a:moveTo>
                  <a:pt x="26943" y="3456"/>
                </a:moveTo>
                <a:cubicBezTo>
                  <a:pt x="26904" y="3450"/>
                  <a:pt x="26873" y="3482"/>
                  <a:pt x="26880" y="3520"/>
                </a:cubicBezTo>
                <a:cubicBezTo>
                  <a:pt x="26884" y="3544"/>
                  <a:pt x="26915" y="3578"/>
                  <a:pt x="26936" y="3579"/>
                </a:cubicBezTo>
                <a:cubicBezTo>
                  <a:pt x="26962" y="3580"/>
                  <a:pt x="26989" y="3552"/>
                  <a:pt x="27036" y="3525"/>
                </a:cubicBezTo>
                <a:cubicBezTo>
                  <a:pt x="26992" y="3491"/>
                  <a:pt x="26970" y="3461"/>
                  <a:pt x="26943" y="3456"/>
                </a:cubicBezTo>
                <a:close/>
                <a:moveTo>
                  <a:pt x="27250" y="3519"/>
                </a:moveTo>
                <a:cubicBezTo>
                  <a:pt x="27256" y="3482"/>
                  <a:pt x="27227" y="3455"/>
                  <a:pt x="27188" y="3454"/>
                </a:cubicBezTo>
                <a:cubicBezTo>
                  <a:pt x="27149" y="3454"/>
                  <a:pt x="27119" y="3478"/>
                  <a:pt x="27125" y="3517"/>
                </a:cubicBezTo>
                <a:cubicBezTo>
                  <a:pt x="27129" y="3544"/>
                  <a:pt x="27156" y="3568"/>
                  <a:pt x="27185" y="3611"/>
                </a:cubicBezTo>
                <a:cubicBezTo>
                  <a:pt x="27216" y="3569"/>
                  <a:pt x="27245" y="3546"/>
                  <a:pt x="27250" y="3519"/>
                </a:cubicBezTo>
                <a:close/>
                <a:moveTo>
                  <a:pt x="27439" y="3456"/>
                </a:moveTo>
                <a:cubicBezTo>
                  <a:pt x="27403" y="3452"/>
                  <a:pt x="27376" y="3481"/>
                  <a:pt x="27378" y="3521"/>
                </a:cubicBezTo>
                <a:cubicBezTo>
                  <a:pt x="27380" y="3561"/>
                  <a:pt x="27406" y="3589"/>
                  <a:pt x="27444" y="3581"/>
                </a:cubicBezTo>
                <a:cubicBezTo>
                  <a:pt x="27471" y="3575"/>
                  <a:pt x="27493" y="3547"/>
                  <a:pt x="27534" y="3515"/>
                </a:cubicBezTo>
                <a:cubicBezTo>
                  <a:pt x="27491" y="3487"/>
                  <a:pt x="27466" y="3459"/>
                  <a:pt x="27439" y="3456"/>
                </a:cubicBezTo>
                <a:close/>
                <a:moveTo>
                  <a:pt x="27623" y="3515"/>
                </a:moveTo>
                <a:cubicBezTo>
                  <a:pt x="27615" y="3551"/>
                  <a:pt x="27641" y="3580"/>
                  <a:pt x="27681" y="3583"/>
                </a:cubicBezTo>
                <a:cubicBezTo>
                  <a:pt x="27722" y="3586"/>
                  <a:pt x="27752" y="3562"/>
                  <a:pt x="27748" y="3524"/>
                </a:cubicBezTo>
                <a:cubicBezTo>
                  <a:pt x="27746" y="3497"/>
                  <a:pt x="27719" y="3472"/>
                  <a:pt x="27693" y="3428"/>
                </a:cubicBezTo>
                <a:cubicBezTo>
                  <a:pt x="27660" y="3467"/>
                  <a:pt x="27630" y="3488"/>
                  <a:pt x="27623" y="3515"/>
                </a:cubicBezTo>
                <a:close/>
                <a:moveTo>
                  <a:pt x="27993" y="3519"/>
                </a:moveTo>
                <a:cubicBezTo>
                  <a:pt x="28000" y="3482"/>
                  <a:pt x="27971" y="3455"/>
                  <a:pt x="27931" y="3454"/>
                </a:cubicBezTo>
                <a:cubicBezTo>
                  <a:pt x="27892" y="3454"/>
                  <a:pt x="27862" y="3478"/>
                  <a:pt x="27868" y="3517"/>
                </a:cubicBezTo>
                <a:cubicBezTo>
                  <a:pt x="27872" y="3544"/>
                  <a:pt x="27899" y="3568"/>
                  <a:pt x="27928" y="3612"/>
                </a:cubicBezTo>
                <a:cubicBezTo>
                  <a:pt x="27960" y="3569"/>
                  <a:pt x="27989" y="3546"/>
                  <a:pt x="27993" y="3519"/>
                </a:cubicBezTo>
                <a:close/>
                <a:moveTo>
                  <a:pt x="28176" y="3455"/>
                </a:moveTo>
                <a:cubicBezTo>
                  <a:pt x="28138" y="3448"/>
                  <a:pt x="28111" y="3477"/>
                  <a:pt x="28109" y="3516"/>
                </a:cubicBezTo>
                <a:cubicBezTo>
                  <a:pt x="28108" y="3555"/>
                  <a:pt x="28132" y="3586"/>
                  <a:pt x="28171" y="3581"/>
                </a:cubicBezTo>
                <a:cubicBezTo>
                  <a:pt x="28198" y="3578"/>
                  <a:pt x="28222" y="3551"/>
                  <a:pt x="28267" y="3524"/>
                </a:cubicBezTo>
                <a:cubicBezTo>
                  <a:pt x="28224" y="3490"/>
                  <a:pt x="28203" y="3461"/>
                  <a:pt x="28176" y="3455"/>
                </a:cubicBezTo>
                <a:close/>
                <a:moveTo>
                  <a:pt x="28492" y="3515"/>
                </a:moveTo>
                <a:cubicBezTo>
                  <a:pt x="28497" y="3476"/>
                  <a:pt x="28466" y="3452"/>
                  <a:pt x="28426" y="3454"/>
                </a:cubicBezTo>
                <a:cubicBezTo>
                  <a:pt x="28387" y="3456"/>
                  <a:pt x="28358" y="3484"/>
                  <a:pt x="28366" y="3521"/>
                </a:cubicBezTo>
                <a:cubicBezTo>
                  <a:pt x="28371" y="3548"/>
                  <a:pt x="28401" y="3570"/>
                  <a:pt x="28435" y="3612"/>
                </a:cubicBezTo>
                <a:cubicBezTo>
                  <a:pt x="28463" y="3567"/>
                  <a:pt x="28489" y="3543"/>
                  <a:pt x="28492" y="3515"/>
                </a:cubicBezTo>
                <a:close/>
                <a:moveTo>
                  <a:pt x="28611" y="3517"/>
                </a:moveTo>
                <a:cubicBezTo>
                  <a:pt x="28603" y="3556"/>
                  <a:pt x="28631" y="3582"/>
                  <a:pt x="28672" y="3583"/>
                </a:cubicBezTo>
                <a:cubicBezTo>
                  <a:pt x="28713" y="3585"/>
                  <a:pt x="28742" y="3559"/>
                  <a:pt x="28738" y="3521"/>
                </a:cubicBezTo>
                <a:cubicBezTo>
                  <a:pt x="28734" y="3494"/>
                  <a:pt x="28706" y="3470"/>
                  <a:pt x="28676" y="3426"/>
                </a:cubicBezTo>
                <a:cubicBezTo>
                  <a:pt x="28645" y="3468"/>
                  <a:pt x="28617" y="3490"/>
                  <a:pt x="28611" y="3517"/>
                </a:cubicBezTo>
                <a:close/>
                <a:moveTo>
                  <a:pt x="28920" y="3455"/>
                </a:moveTo>
                <a:cubicBezTo>
                  <a:pt x="28882" y="3448"/>
                  <a:pt x="28854" y="3477"/>
                  <a:pt x="28852" y="3516"/>
                </a:cubicBezTo>
                <a:cubicBezTo>
                  <a:pt x="28851" y="3556"/>
                  <a:pt x="28875" y="3586"/>
                  <a:pt x="28914" y="3581"/>
                </a:cubicBezTo>
                <a:cubicBezTo>
                  <a:pt x="28942" y="3578"/>
                  <a:pt x="28966" y="3552"/>
                  <a:pt x="29011" y="3524"/>
                </a:cubicBezTo>
                <a:cubicBezTo>
                  <a:pt x="28968" y="3490"/>
                  <a:pt x="28946" y="3460"/>
                  <a:pt x="28920" y="3455"/>
                </a:cubicBezTo>
                <a:close/>
                <a:moveTo>
                  <a:pt x="29099" y="3517"/>
                </a:moveTo>
                <a:cubicBezTo>
                  <a:pt x="29091" y="3556"/>
                  <a:pt x="29119" y="3582"/>
                  <a:pt x="29160" y="3583"/>
                </a:cubicBezTo>
                <a:cubicBezTo>
                  <a:pt x="29201" y="3585"/>
                  <a:pt x="29230" y="3559"/>
                  <a:pt x="29226" y="3521"/>
                </a:cubicBezTo>
                <a:cubicBezTo>
                  <a:pt x="29222" y="3494"/>
                  <a:pt x="29194" y="3470"/>
                  <a:pt x="29164" y="3426"/>
                </a:cubicBezTo>
                <a:cubicBezTo>
                  <a:pt x="29133" y="3468"/>
                  <a:pt x="29105" y="3490"/>
                  <a:pt x="29099" y="3517"/>
                </a:cubicBezTo>
                <a:close/>
                <a:moveTo>
                  <a:pt x="27990" y="8444"/>
                </a:moveTo>
                <a:cubicBezTo>
                  <a:pt x="27991" y="8424"/>
                  <a:pt x="27960" y="8390"/>
                  <a:pt x="27937" y="8384"/>
                </a:cubicBezTo>
                <a:cubicBezTo>
                  <a:pt x="27900" y="8374"/>
                  <a:pt x="27866" y="8400"/>
                  <a:pt x="27869" y="8440"/>
                </a:cubicBezTo>
                <a:cubicBezTo>
                  <a:pt x="27872" y="8467"/>
                  <a:pt x="27898" y="8492"/>
                  <a:pt x="27927" y="8539"/>
                </a:cubicBezTo>
                <a:cubicBezTo>
                  <a:pt x="27959" y="8494"/>
                  <a:pt x="27989" y="8470"/>
                  <a:pt x="27990" y="8444"/>
                </a:cubicBezTo>
                <a:close/>
                <a:moveTo>
                  <a:pt x="25284" y="3756"/>
                </a:moveTo>
                <a:cubicBezTo>
                  <a:pt x="25285" y="3717"/>
                  <a:pt x="25251" y="3691"/>
                  <a:pt x="25214" y="3703"/>
                </a:cubicBezTo>
                <a:cubicBezTo>
                  <a:pt x="25191" y="3710"/>
                  <a:pt x="25161" y="3745"/>
                  <a:pt x="25163" y="3764"/>
                </a:cubicBezTo>
                <a:cubicBezTo>
                  <a:pt x="25166" y="3790"/>
                  <a:pt x="25197" y="3812"/>
                  <a:pt x="25229" y="3854"/>
                </a:cubicBezTo>
                <a:cubicBezTo>
                  <a:pt x="25256" y="3808"/>
                  <a:pt x="25283" y="3782"/>
                  <a:pt x="25284" y="3756"/>
                </a:cubicBezTo>
                <a:close/>
                <a:moveTo>
                  <a:pt x="25407" y="3762"/>
                </a:moveTo>
                <a:cubicBezTo>
                  <a:pt x="25406" y="3782"/>
                  <a:pt x="25435" y="3817"/>
                  <a:pt x="25458" y="3824"/>
                </a:cubicBezTo>
                <a:cubicBezTo>
                  <a:pt x="25495" y="3836"/>
                  <a:pt x="25530" y="3809"/>
                  <a:pt x="25528" y="3770"/>
                </a:cubicBezTo>
                <a:cubicBezTo>
                  <a:pt x="25527" y="3744"/>
                  <a:pt x="25501" y="3718"/>
                  <a:pt x="25474" y="3669"/>
                </a:cubicBezTo>
                <a:cubicBezTo>
                  <a:pt x="25440" y="3714"/>
                  <a:pt x="25410" y="3736"/>
                  <a:pt x="25407" y="3762"/>
                </a:cubicBezTo>
                <a:close/>
                <a:moveTo>
                  <a:pt x="25708" y="3704"/>
                </a:moveTo>
                <a:cubicBezTo>
                  <a:pt x="25687" y="3703"/>
                  <a:pt x="25654" y="3735"/>
                  <a:pt x="25649" y="3758"/>
                </a:cubicBezTo>
                <a:cubicBezTo>
                  <a:pt x="25641" y="3796"/>
                  <a:pt x="25669" y="3829"/>
                  <a:pt x="25708" y="3824"/>
                </a:cubicBezTo>
                <a:cubicBezTo>
                  <a:pt x="25735" y="3821"/>
                  <a:pt x="25759" y="3793"/>
                  <a:pt x="25805" y="3762"/>
                </a:cubicBezTo>
                <a:cubicBezTo>
                  <a:pt x="25759" y="3732"/>
                  <a:pt x="25733" y="3704"/>
                  <a:pt x="25708" y="3704"/>
                </a:cubicBezTo>
                <a:close/>
                <a:moveTo>
                  <a:pt x="25948" y="3702"/>
                </a:moveTo>
                <a:cubicBezTo>
                  <a:pt x="25909" y="3700"/>
                  <a:pt x="25882" y="3734"/>
                  <a:pt x="25895" y="3772"/>
                </a:cubicBezTo>
                <a:cubicBezTo>
                  <a:pt x="25902" y="3795"/>
                  <a:pt x="25937" y="3825"/>
                  <a:pt x="25956" y="3823"/>
                </a:cubicBezTo>
                <a:cubicBezTo>
                  <a:pt x="25982" y="3821"/>
                  <a:pt x="26005" y="3790"/>
                  <a:pt x="26047" y="3757"/>
                </a:cubicBezTo>
                <a:cubicBezTo>
                  <a:pt x="26001" y="3730"/>
                  <a:pt x="25975" y="3703"/>
                  <a:pt x="25948" y="3702"/>
                </a:cubicBezTo>
                <a:close/>
                <a:moveTo>
                  <a:pt x="26271" y="3761"/>
                </a:moveTo>
                <a:cubicBezTo>
                  <a:pt x="26273" y="3742"/>
                  <a:pt x="26240" y="3708"/>
                  <a:pt x="26217" y="3702"/>
                </a:cubicBezTo>
                <a:cubicBezTo>
                  <a:pt x="26178" y="3692"/>
                  <a:pt x="26145" y="3720"/>
                  <a:pt x="26149" y="3759"/>
                </a:cubicBezTo>
                <a:cubicBezTo>
                  <a:pt x="26152" y="3786"/>
                  <a:pt x="26180" y="3811"/>
                  <a:pt x="26209" y="3856"/>
                </a:cubicBezTo>
                <a:cubicBezTo>
                  <a:pt x="26240" y="3812"/>
                  <a:pt x="26270" y="3787"/>
                  <a:pt x="26271" y="3761"/>
                </a:cubicBezTo>
                <a:close/>
                <a:moveTo>
                  <a:pt x="26450" y="3703"/>
                </a:moveTo>
                <a:cubicBezTo>
                  <a:pt x="26430" y="3704"/>
                  <a:pt x="26397" y="3736"/>
                  <a:pt x="26392" y="3759"/>
                </a:cubicBezTo>
                <a:cubicBezTo>
                  <a:pt x="26384" y="3797"/>
                  <a:pt x="26413" y="3830"/>
                  <a:pt x="26452" y="3825"/>
                </a:cubicBezTo>
                <a:cubicBezTo>
                  <a:pt x="26479" y="3822"/>
                  <a:pt x="26503" y="3793"/>
                  <a:pt x="26549" y="3761"/>
                </a:cubicBezTo>
                <a:cubicBezTo>
                  <a:pt x="26502" y="3731"/>
                  <a:pt x="26476" y="3703"/>
                  <a:pt x="26450" y="3703"/>
                </a:cubicBezTo>
                <a:close/>
                <a:moveTo>
                  <a:pt x="26700" y="3703"/>
                </a:moveTo>
                <a:cubicBezTo>
                  <a:pt x="26681" y="3701"/>
                  <a:pt x="26646" y="3731"/>
                  <a:pt x="26638" y="3753"/>
                </a:cubicBezTo>
                <a:cubicBezTo>
                  <a:pt x="26624" y="3792"/>
                  <a:pt x="26653" y="3826"/>
                  <a:pt x="26691" y="3825"/>
                </a:cubicBezTo>
                <a:cubicBezTo>
                  <a:pt x="26718" y="3825"/>
                  <a:pt x="26744" y="3797"/>
                  <a:pt x="26792" y="3770"/>
                </a:cubicBezTo>
                <a:cubicBezTo>
                  <a:pt x="26749" y="3737"/>
                  <a:pt x="26726" y="3706"/>
                  <a:pt x="26700" y="3703"/>
                </a:cubicBezTo>
                <a:close/>
                <a:moveTo>
                  <a:pt x="27003" y="3761"/>
                </a:moveTo>
                <a:cubicBezTo>
                  <a:pt x="27003" y="3741"/>
                  <a:pt x="26971" y="3708"/>
                  <a:pt x="26948" y="3701"/>
                </a:cubicBezTo>
                <a:cubicBezTo>
                  <a:pt x="26909" y="3691"/>
                  <a:pt x="26877" y="3721"/>
                  <a:pt x="26880" y="3759"/>
                </a:cubicBezTo>
                <a:cubicBezTo>
                  <a:pt x="26882" y="3786"/>
                  <a:pt x="26911" y="3811"/>
                  <a:pt x="26942" y="3856"/>
                </a:cubicBezTo>
                <a:cubicBezTo>
                  <a:pt x="26972" y="3812"/>
                  <a:pt x="27002" y="3787"/>
                  <a:pt x="27003" y="3761"/>
                </a:cubicBezTo>
                <a:close/>
                <a:moveTo>
                  <a:pt x="27183" y="3703"/>
                </a:moveTo>
                <a:cubicBezTo>
                  <a:pt x="27163" y="3702"/>
                  <a:pt x="27131" y="3735"/>
                  <a:pt x="27125" y="3758"/>
                </a:cubicBezTo>
                <a:cubicBezTo>
                  <a:pt x="27115" y="3797"/>
                  <a:pt x="27146" y="3829"/>
                  <a:pt x="27184" y="3825"/>
                </a:cubicBezTo>
                <a:cubicBezTo>
                  <a:pt x="27211" y="3822"/>
                  <a:pt x="27235" y="3793"/>
                  <a:pt x="27280" y="3762"/>
                </a:cubicBezTo>
                <a:cubicBezTo>
                  <a:pt x="27235" y="3733"/>
                  <a:pt x="27209" y="3703"/>
                  <a:pt x="27183" y="3703"/>
                </a:cubicBezTo>
                <a:close/>
                <a:moveTo>
                  <a:pt x="27505" y="3760"/>
                </a:moveTo>
                <a:cubicBezTo>
                  <a:pt x="27509" y="3724"/>
                  <a:pt x="27480" y="3697"/>
                  <a:pt x="27440" y="3699"/>
                </a:cubicBezTo>
                <a:cubicBezTo>
                  <a:pt x="27400" y="3701"/>
                  <a:pt x="27372" y="3727"/>
                  <a:pt x="27380" y="3765"/>
                </a:cubicBezTo>
                <a:cubicBezTo>
                  <a:pt x="27386" y="3792"/>
                  <a:pt x="27415" y="3814"/>
                  <a:pt x="27446" y="3855"/>
                </a:cubicBezTo>
                <a:cubicBezTo>
                  <a:pt x="27474" y="3811"/>
                  <a:pt x="27502" y="3787"/>
                  <a:pt x="27505" y="3760"/>
                </a:cubicBezTo>
                <a:close/>
                <a:moveTo>
                  <a:pt x="27686" y="3701"/>
                </a:moveTo>
                <a:cubicBezTo>
                  <a:pt x="27647" y="3693"/>
                  <a:pt x="27622" y="3724"/>
                  <a:pt x="27622" y="3762"/>
                </a:cubicBezTo>
                <a:cubicBezTo>
                  <a:pt x="27621" y="3801"/>
                  <a:pt x="27647" y="3831"/>
                  <a:pt x="27685" y="3826"/>
                </a:cubicBezTo>
                <a:cubicBezTo>
                  <a:pt x="27711" y="3822"/>
                  <a:pt x="27735" y="3794"/>
                  <a:pt x="27778" y="3764"/>
                </a:cubicBezTo>
                <a:cubicBezTo>
                  <a:pt x="27736" y="3733"/>
                  <a:pt x="27713" y="3706"/>
                  <a:pt x="27686" y="3701"/>
                </a:cubicBezTo>
                <a:close/>
                <a:moveTo>
                  <a:pt x="27932" y="3701"/>
                </a:moveTo>
                <a:cubicBezTo>
                  <a:pt x="27893" y="3693"/>
                  <a:pt x="27868" y="3721"/>
                  <a:pt x="27866" y="3761"/>
                </a:cubicBezTo>
                <a:cubicBezTo>
                  <a:pt x="27865" y="3802"/>
                  <a:pt x="27891" y="3830"/>
                  <a:pt x="27928" y="3826"/>
                </a:cubicBezTo>
                <a:cubicBezTo>
                  <a:pt x="27955" y="3823"/>
                  <a:pt x="27979" y="3795"/>
                  <a:pt x="28022" y="3766"/>
                </a:cubicBezTo>
                <a:cubicBezTo>
                  <a:pt x="27981" y="3735"/>
                  <a:pt x="27959" y="3707"/>
                  <a:pt x="27932" y="3701"/>
                </a:cubicBezTo>
                <a:close/>
                <a:moveTo>
                  <a:pt x="28111" y="3765"/>
                </a:moveTo>
                <a:cubicBezTo>
                  <a:pt x="28106" y="3803"/>
                  <a:pt x="28136" y="3829"/>
                  <a:pt x="28175" y="3828"/>
                </a:cubicBezTo>
                <a:cubicBezTo>
                  <a:pt x="28214" y="3826"/>
                  <a:pt x="28244" y="3801"/>
                  <a:pt x="28236" y="3762"/>
                </a:cubicBezTo>
                <a:cubicBezTo>
                  <a:pt x="28231" y="3735"/>
                  <a:pt x="28203" y="3713"/>
                  <a:pt x="28172" y="3671"/>
                </a:cubicBezTo>
                <a:cubicBezTo>
                  <a:pt x="28142" y="3715"/>
                  <a:pt x="28115" y="3738"/>
                  <a:pt x="28111" y="3765"/>
                </a:cubicBezTo>
                <a:close/>
                <a:moveTo>
                  <a:pt x="28367" y="3765"/>
                </a:moveTo>
                <a:cubicBezTo>
                  <a:pt x="28362" y="3803"/>
                  <a:pt x="28392" y="3829"/>
                  <a:pt x="28431" y="3828"/>
                </a:cubicBezTo>
                <a:cubicBezTo>
                  <a:pt x="28469" y="3826"/>
                  <a:pt x="28500" y="3801"/>
                  <a:pt x="28492" y="3762"/>
                </a:cubicBezTo>
                <a:cubicBezTo>
                  <a:pt x="28486" y="3735"/>
                  <a:pt x="28459" y="3713"/>
                  <a:pt x="28428" y="3671"/>
                </a:cubicBezTo>
                <a:cubicBezTo>
                  <a:pt x="28398" y="3715"/>
                  <a:pt x="28370" y="3738"/>
                  <a:pt x="28367" y="3765"/>
                </a:cubicBezTo>
                <a:close/>
                <a:moveTo>
                  <a:pt x="28612" y="3768"/>
                </a:moveTo>
                <a:cubicBezTo>
                  <a:pt x="28608" y="3807"/>
                  <a:pt x="28639" y="3830"/>
                  <a:pt x="28678" y="3828"/>
                </a:cubicBezTo>
                <a:cubicBezTo>
                  <a:pt x="28718" y="3825"/>
                  <a:pt x="28746" y="3796"/>
                  <a:pt x="28737" y="3759"/>
                </a:cubicBezTo>
                <a:cubicBezTo>
                  <a:pt x="28731" y="3733"/>
                  <a:pt x="28701" y="3712"/>
                  <a:pt x="28667" y="3671"/>
                </a:cubicBezTo>
                <a:cubicBezTo>
                  <a:pt x="28640" y="3716"/>
                  <a:pt x="28615" y="3741"/>
                  <a:pt x="28612" y="3768"/>
                </a:cubicBezTo>
                <a:close/>
                <a:moveTo>
                  <a:pt x="28980" y="3762"/>
                </a:moveTo>
                <a:cubicBezTo>
                  <a:pt x="28986" y="3723"/>
                  <a:pt x="28957" y="3698"/>
                  <a:pt x="28916" y="3699"/>
                </a:cubicBezTo>
                <a:cubicBezTo>
                  <a:pt x="28876" y="3699"/>
                  <a:pt x="28847" y="3726"/>
                  <a:pt x="28854" y="3764"/>
                </a:cubicBezTo>
                <a:cubicBezTo>
                  <a:pt x="28859" y="3791"/>
                  <a:pt x="28888" y="3814"/>
                  <a:pt x="28920" y="3856"/>
                </a:cubicBezTo>
                <a:cubicBezTo>
                  <a:pt x="28949" y="3813"/>
                  <a:pt x="28976" y="3789"/>
                  <a:pt x="28980" y="3762"/>
                </a:cubicBezTo>
                <a:close/>
                <a:moveTo>
                  <a:pt x="29161" y="3700"/>
                </a:moveTo>
                <a:cubicBezTo>
                  <a:pt x="29122" y="3694"/>
                  <a:pt x="29097" y="3723"/>
                  <a:pt x="29097" y="3764"/>
                </a:cubicBezTo>
                <a:cubicBezTo>
                  <a:pt x="29098" y="3805"/>
                  <a:pt x="29125" y="3833"/>
                  <a:pt x="29162" y="3827"/>
                </a:cubicBezTo>
                <a:cubicBezTo>
                  <a:pt x="29189" y="3822"/>
                  <a:pt x="29212" y="3793"/>
                  <a:pt x="29255" y="3761"/>
                </a:cubicBezTo>
                <a:cubicBezTo>
                  <a:pt x="29212" y="3732"/>
                  <a:pt x="29188" y="3705"/>
                  <a:pt x="29161" y="3700"/>
                </a:cubicBezTo>
                <a:close/>
                <a:moveTo>
                  <a:pt x="29400" y="3701"/>
                </a:moveTo>
                <a:cubicBezTo>
                  <a:pt x="29361" y="3697"/>
                  <a:pt x="29338" y="3729"/>
                  <a:pt x="29340" y="3768"/>
                </a:cubicBezTo>
                <a:cubicBezTo>
                  <a:pt x="29343" y="3807"/>
                  <a:pt x="29372" y="3836"/>
                  <a:pt x="29410" y="3827"/>
                </a:cubicBezTo>
                <a:cubicBezTo>
                  <a:pt x="29436" y="3821"/>
                  <a:pt x="29457" y="3790"/>
                  <a:pt x="29498" y="3755"/>
                </a:cubicBezTo>
                <a:cubicBezTo>
                  <a:pt x="29453" y="3729"/>
                  <a:pt x="29428" y="3703"/>
                  <a:pt x="29400" y="3701"/>
                </a:cubicBezTo>
                <a:close/>
                <a:moveTo>
                  <a:pt x="29662" y="3700"/>
                </a:moveTo>
                <a:cubicBezTo>
                  <a:pt x="29622" y="3693"/>
                  <a:pt x="29597" y="3723"/>
                  <a:pt x="29596" y="3762"/>
                </a:cubicBezTo>
                <a:cubicBezTo>
                  <a:pt x="29595" y="3802"/>
                  <a:pt x="29621" y="3832"/>
                  <a:pt x="29660" y="3827"/>
                </a:cubicBezTo>
                <a:cubicBezTo>
                  <a:pt x="29687" y="3823"/>
                  <a:pt x="29710" y="3795"/>
                  <a:pt x="29755" y="3764"/>
                </a:cubicBezTo>
                <a:cubicBezTo>
                  <a:pt x="29711" y="3733"/>
                  <a:pt x="29689" y="3706"/>
                  <a:pt x="29662" y="3700"/>
                </a:cubicBezTo>
                <a:close/>
                <a:moveTo>
                  <a:pt x="29969" y="3765"/>
                </a:moveTo>
                <a:cubicBezTo>
                  <a:pt x="29976" y="3727"/>
                  <a:pt x="29948" y="3700"/>
                  <a:pt x="29907" y="3699"/>
                </a:cubicBezTo>
                <a:cubicBezTo>
                  <a:pt x="29867" y="3698"/>
                  <a:pt x="29837" y="3722"/>
                  <a:pt x="29843" y="3761"/>
                </a:cubicBezTo>
                <a:cubicBezTo>
                  <a:pt x="29847" y="3788"/>
                  <a:pt x="29874" y="3813"/>
                  <a:pt x="29902" y="3856"/>
                </a:cubicBezTo>
                <a:cubicBezTo>
                  <a:pt x="29934" y="3814"/>
                  <a:pt x="29964" y="3792"/>
                  <a:pt x="29969" y="3765"/>
                </a:cubicBezTo>
                <a:close/>
                <a:moveTo>
                  <a:pt x="30212" y="3761"/>
                </a:moveTo>
                <a:cubicBezTo>
                  <a:pt x="30218" y="3722"/>
                  <a:pt x="30188" y="3698"/>
                  <a:pt x="30148" y="3699"/>
                </a:cubicBezTo>
                <a:cubicBezTo>
                  <a:pt x="30107" y="3699"/>
                  <a:pt x="30079" y="3726"/>
                  <a:pt x="30085" y="3764"/>
                </a:cubicBezTo>
                <a:cubicBezTo>
                  <a:pt x="30090" y="3791"/>
                  <a:pt x="30120" y="3814"/>
                  <a:pt x="30151" y="3856"/>
                </a:cubicBezTo>
                <a:cubicBezTo>
                  <a:pt x="30180" y="3813"/>
                  <a:pt x="30207" y="3789"/>
                  <a:pt x="30212" y="3761"/>
                </a:cubicBezTo>
                <a:close/>
                <a:moveTo>
                  <a:pt x="30392" y="3700"/>
                </a:moveTo>
                <a:cubicBezTo>
                  <a:pt x="30353" y="3694"/>
                  <a:pt x="30328" y="3723"/>
                  <a:pt x="30329" y="3764"/>
                </a:cubicBezTo>
                <a:cubicBezTo>
                  <a:pt x="30329" y="3805"/>
                  <a:pt x="30356" y="3834"/>
                  <a:pt x="30394" y="3827"/>
                </a:cubicBezTo>
                <a:cubicBezTo>
                  <a:pt x="30421" y="3822"/>
                  <a:pt x="30444" y="3793"/>
                  <a:pt x="30487" y="3761"/>
                </a:cubicBezTo>
                <a:cubicBezTo>
                  <a:pt x="30443" y="3732"/>
                  <a:pt x="30420" y="3705"/>
                  <a:pt x="30392" y="3700"/>
                </a:cubicBezTo>
                <a:close/>
                <a:moveTo>
                  <a:pt x="30573" y="3762"/>
                </a:moveTo>
                <a:cubicBezTo>
                  <a:pt x="30566" y="3800"/>
                  <a:pt x="30595" y="3828"/>
                  <a:pt x="30635" y="3829"/>
                </a:cubicBezTo>
                <a:cubicBezTo>
                  <a:pt x="30675" y="3830"/>
                  <a:pt x="30706" y="3805"/>
                  <a:pt x="30700" y="3765"/>
                </a:cubicBezTo>
                <a:cubicBezTo>
                  <a:pt x="30696" y="3738"/>
                  <a:pt x="30669" y="3714"/>
                  <a:pt x="30640" y="3669"/>
                </a:cubicBezTo>
                <a:cubicBezTo>
                  <a:pt x="30608" y="3712"/>
                  <a:pt x="30578" y="3735"/>
                  <a:pt x="30573" y="3762"/>
                </a:cubicBezTo>
                <a:close/>
                <a:moveTo>
                  <a:pt x="30890" y="3700"/>
                </a:moveTo>
                <a:cubicBezTo>
                  <a:pt x="30851" y="3695"/>
                  <a:pt x="30826" y="3725"/>
                  <a:pt x="30827" y="3765"/>
                </a:cubicBezTo>
                <a:cubicBezTo>
                  <a:pt x="30828" y="3805"/>
                  <a:pt x="30856" y="3835"/>
                  <a:pt x="30894" y="3827"/>
                </a:cubicBezTo>
                <a:cubicBezTo>
                  <a:pt x="30921" y="3822"/>
                  <a:pt x="30943" y="3793"/>
                  <a:pt x="30987" y="3759"/>
                </a:cubicBezTo>
                <a:cubicBezTo>
                  <a:pt x="30942" y="3731"/>
                  <a:pt x="30918" y="3704"/>
                  <a:pt x="30890" y="3700"/>
                </a:cubicBezTo>
                <a:close/>
                <a:moveTo>
                  <a:pt x="31201" y="3760"/>
                </a:moveTo>
                <a:cubicBezTo>
                  <a:pt x="31205" y="3722"/>
                  <a:pt x="31176" y="3697"/>
                  <a:pt x="31134" y="3698"/>
                </a:cubicBezTo>
                <a:cubicBezTo>
                  <a:pt x="31093" y="3700"/>
                  <a:pt x="31065" y="3726"/>
                  <a:pt x="31074" y="3765"/>
                </a:cubicBezTo>
                <a:cubicBezTo>
                  <a:pt x="31080" y="3793"/>
                  <a:pt x="31109" y="3815"/>
                  <a:pt x="31140" y="3857"/>
                </a:cubicBezTo>
                <a:cubicBezTo>
                  <a:pt x="31170" y="3812"/>
                  <a:pt x="31198" y="3788"/>
                  <a:pt x="31201" y="3760"/>
                </a:cubicBezTo>
                <a:close/>
                <a:moveTo>
                  <a:pt x="31381" y="3700"/>
                </a:moveTo>
                <a:cubicBezTo>
                  <a:pt x="31341" y="3693"/>
                  <a:pt x="31316" y="3722"/>
                  <a:pt x="31315" y="3762"/>
                </a:cubicBezTo>
                <a:cubicBezTo>
                  <a:pt x="31314" y="3802"/>
                  <a:pt x="31341" y="3833"/>
                  <a:pt x="31379" y="3827"/>
                </a:cubicBezTo>
                <a:cubicBezTo>
                  <a:pt x="31406" y="3824"/>
                  <a:pt x="31430" y="3795"/>
                  <a:pt x="31475" y="3764"/>
                </a:cubicBezTo>
                <a:cubicBezTo>
                  <a:pt x="31431" y="3733"/>
                  <a:pt x="31408" y="3705"/>
                  <a:pt x="31381" y="3700"/>
                </a:cubicBezTo>
                <a:close/>
                <a:moveTo>
                  <a:pt x="887" y="3761"/>
                </a:moveTo>
                <a:cubicBezTo>
                  <a:pt x="893" y="3723"/>
                  <a:pt x="863" y="3698"/>
                  <a:pt x="823" y="3699"/>
                </a:cubicBezTo>
                <a:cubicBezTo>
                  <a:pt x="783" y="3700"/>
                  <a:pt x="755" y="3727"/>
                  <a:pt x="762" y="3764"/>
                </a:cubicBezTo>
                <a:cubicBezTo>
                  <a:pt x="766" y="3791"/>
                  <a:pt x="796" y="3813"/>
                  <a:pt x="827" y="3855"/>
                </a:cubicBezTo>
                <a:cubicBezTo>
                  <a:pt x="855" y="3812"/>
                  <a:pt x="883" y="3789"/>
                  <a:pt x="887" y="3761"/>
                </a:cubicBezTo>
                <a:close/>
                <a:moveTo>
                  <a:pt x="3290" y="3701"/>
                </a:moveTo>
                <a:cubicBezTo>
                  <a:pt x="3252" y="3692"/>
                  <a:pt x="3226" y="3722"/>
                  <a:pt x="3224" y="3760"/>
                </a:cubicBezTo>
                <a:cubicBezTo>
                  <a:pt x="3222" y="3799"/>
                  <a:pt x="3246" y="3830"/>
                  <a:pt x="3284" y="3826"/>
                </a:cubicBezTo>
                <a:cubicBezTo>
                  <a:pt x="3311" y="3823"/>
                  <a:pt x="3335" y="3796"/>
                  <a:pt x="3380" y="3768"/>
                </a:cubicBezTo>
                <a:cubicBezTo>
                  <a:pt x="3338" y="3735"/>
                  <a:pt x="3317" y="3707"/>
                  <a:pt x="3290" y="3701"/>
                </a:cubicBezTo>
                <a:close/>
                <a:moveTo>
                  <a:pt x="3536" y="3700"/>
                </a:moveTo>
                <a:cubicBezTo>
                  <a:pt x="3497" y="3691"/>
                  <a:pt x="3470" y="3719"/>
                  <a:pt x="3467" y="3759"/>
                </a:cubicBezTo>
                <a:cubicBezTo>
                  <a:pt x="3464" y="3800"/>
                  <a:pt x="3490" y="3830"/>
                  <a:pt x="3528" y="3827"/>
                </a:cubicBezTo>
                <a:cubicBezTo>
                  <a:pt x="3555" y="3825"/>
                  <a:pt x="3580" y="3797"/>
                  <a:pt x="3625" y="3769"/>
                </a:cubicBezTo>
                <a:cubicBezTo>
                  <a:pt x="3584" y="3736"/>
                  <a:pt x="3563" y="3707"/>
                  <a:pt x="3536" y="3700"/>
                </a:cubicBezTo>
                <a:close/>
                <a:moveTo>
                  <a:pt x="3771" y="3700"/>
                </a:moveTo>
                <a:cubicBezTo>
                  <a:pt x="3731" y="3696"/>
                  <a:pt x="3708" y="3728"/>
                  <a:pt x="3710" y="3768"/>
                </a:cubicBezTo>
                <a:cubicBezTo>
                  <a:pt x="3713" y="3807"/>
                  <a:pt x="3742" y="3836"/>
                  <a:pt x="3779" y="3827"/>
                </a:cubicBezTo>
                <a:cubicBezTo>
                  <a:pt x="3806" y="3821"/>
                  <a:pt x="3827" y="3790"/>
                  <a:pt x="3869" y="3756"/>
                </a:cubicBezTo>
                <a:cubicBezTo>
                  <a:pt x="3823" y="3729"/>
                  <a:pt x="3798" y="3703"/>
                  <a:pt x="3771" y="3700"/>
                </a:cubicBezTo>
                <a:close/>
                <a:moveTo>
                  <a:pt x="4021" y="3700"/>
                </a:moveTo>
                <a:cubicBezTo>
                  <a:pt x="3982" y="3692"/>
                  <a:pt x="3956" y="3720"/>
                  <a:pt x="3955" y="3761"/>
                </a:cubicBezTo>
                <a:cubicBezTo>
                  <a:pt x="3954" y="3802"/>
                  <a:pt x="3980" y="3832"/>
                  <a:pt x="4018" y="3827"/>
                </a:cubicBezTo>
                <a:cubicBezTo>
                  <a:pt x="4045" y="3824"/>
                  <a:pt x="4069" y="3795"/>
                  <a:pt x="4114" y="3766"/>
                </a:cubicBezTo>
                <a:cubicBezTo>
                  <a:pt x="4071" y="3734"/>
                  <a:pt x="4049" y="3706"/>
                  <a:pt x="4021" y="3700"/>
                </a:cubicBezTo>
                <a:close/>
                <a:moveTo>
                  <a:pt x="4274" y="3700"/>
                </a:moveTo>
                <a:cubicBezTo>
                  <a:pt x="4235" y="3694"/>
                  <a:pt x="4210" y="3723"/>
                  <a:pt x="4211" y="3764"/>
                </a:cubicBezTo>
                <a:cubicBezTo>
                  <a:pt x="4211" y="3805"/>
                  <a:pt x="4238" y="3834"/>
                  <a:pt x="4276" y="3827"/>
                </a:cubicBezTo>
                <a:cubicBezTo>
                  <a:pt x="4303" y="3822"/>
                  <a:pt x="4326" y="3793"/>
                  <a:pt x="4369" y="3761"/>
                </a:cubicBezTo>
                <a:cubicBezTo>
                  <a:pt x="4325" y="3732"/>
                  <a:pt x="4302" y="3705"/>
                  <a:pt x="4274" y="3700"/>
                </a:cubicBezTo>
                <a:close/>
                <a:moveTo>
                  <a:pt x="4514" y="3701"/>
                </a:moveTo>
                <a:cubicBezTo>
                  <a:pt x="4475" y="3697"/>
                  <a:pt x="4452" y="3729"/>
                  <a:pt x="4455" y="3768"/>
                </a:cubicBezTo>
                <a:cubicBezTo>
                  <a:pt x="4457" y="3807"/>
                  <a:pt x="4486" y="3835"/>
                  <a:pt x="4523" y="3827"/>
                </a:cubicBezTo>
                <a:cubicBezTo>
                  <a:pt x="4550" y="3821"/>
                  <a:pt x="4571" y="3790"/>
                  <a:pt x="4611" y="3756"/>
                </a:cubicBezTo>
                <a:cubicBezTo>
                  <a:pt x="4566" y="3729"/>
                  <a:pt x="4541" y="3704"/>
                  <a:pt x="4514" y="3701"/>
                </a:cubicBezTo>
                <a:close/>
                <a:moveTo>
                  <a:pt x="4701" y="3763"/>
                </a:moveTo>
                <a:cubicBezTo>
                  <a:pt x="4693" y="3802"/>
                  <a:pt x="4724" y="3827"/>
                  <a:pt x="4763" y="3828"/>
                </a:cubicBezTo>
                <a:cubicBezTo>
                  <a:pt x="4802" y="3829"/>
                  <a:pt x="4832" y="3802"/>
                  <a:pt x="4827" y="3764"/>
                </a:cubicBezTo>
                <a:cubicBezTo>
                  <a:pt x="4823" y="3738"/>
                  <a:pt x="4795" y="3714"/>
                  <a:pt x="4764" y="3670"/>
                </a:cubicBezTo>
                <a:cubicBezTo>
                  <a:pt x="4734" y="3713"/>
                  <a:pt x="4706" y="3736"/>
                  <a:pt x="4701" y="3763"/>
                </a:cubicBezTo>
                <a:close/>
                <a:moveTo>
                  <a:pt x="4944" y="3762"/>
                </a:moveTo>
                <a:cubicBezTo>
                  <a:pt x="4937" y="3800"/>
                  <a:pt x="4966" y="3827"/>
                  <a:pt x="5005" y="3828"/>
                </a:cubicBezTo>
                <a:cubicBezTo>
                  <a:pt x="5044" y="3829"/>
                  <a:pt x="5075" y="3804"/>
                  <a:pt x="5069" y="3765"/>
                </a:cubicBezTo>
                <a:cubicBezTo>
                  <a:pt x="5066" y="3738"/>
                  <a:pt x="5039" y="3714"/>
                  <a:pt x="5010" y="3670"/>
                </a:cubicBezTo>
                <a:cubicBezTo>
                  <a:pt x="4978" y="3713"/>
                  <a:pt x="4949" y="3735"/>
                  <a:pt x="4944" y="3762"/>
                </a:cubicBezTo>
                <a:close/>
                <a:moveTo>
                  <a:pt x="5250" y="3701"/>
                </a:moveTo>
                <a:cubicBezTo>
                  <a:pt x="5212" y="3695"/>
                  <a:pt x="5187" y="3724"/>
                  <a:pt x="5188" y="3764"/>
                </a:cubicBezTo>
                <a:cubicBezTo>
                  <a:pt x="5188" y="3805"/>
                  <a:pt x="5215" y="3832"/>
                  <a:pt x="5252" y="3826"/>
                </a:cubicBezTo>
                <a:cubicBezTo>
                  <a:pt x="5279" y="3821"/>
                  <a:pt x="5301" y="3792"/>
                  <a:pt x="5343" y="3761"/>
                </a:cubicBezTo>
                <a:cubicBezTo>
                  <a:pt x="5300" y="3732"/>
                  <a:pt x="5277" y="3705"/>
                  <a:pt x="5250" y="3701"/>
                </a:cubicBezTo>
                <a:close/>
                <a:moveTo>
                  <a:pt x="5506" y="3701"/>
                </a:moveTo>
                <a:cubicBezTo>
                  <a:pt x="5467" y="3695"/>
                  <a:pt x="5443" y="3724"/>
                  <a:pt x="5443" y="3764"/>
                </a:cubicBezTo>
                <a:cubicBezTo>
                  <a:pt x="5444" y="3804"/>
                  <a:pt x="5471" y="3832"/>
                  <a:pt x="5508" y="3826"/>
                </a:cubicBezTo>
                <a:cubicBezTo>
                  <a:pt x="5534" y="3821"/>
                  <a:pt x="5557" y="3792"/>
                  <a:pt x="5598" y="3761"/>
                </a:cubicBezTo>
                <a:cubicBezTo>
                  <a:pt x="5556" y="3733"/>
                  <a:pt x="5533" y="3705"/>
                  <a:pt x="5506" y="3701"/>
                </a:cubicBezTo>
                <a:close/>
                <a:moveTo>
                  <a:pt x="5812" y="3767"/>
                </a:moveTo>
                <a:cubicBezTo>
                  <a:pt x="5822" y="3729"/>
                  <a:pt x="5795" y="3703"/>
                  <a:pt x="5755" y="3699"/>
                </a:cubicBezTo>
                <a:cubicBezTo>
                  <a:pt x="5715" y="3696"/>
                  <a:pt x="5685" y="3721"/>
                  <a:pt x="5688" y="3758"/>
                </a:cubicBezTo>
                <a:cubicBezTo>
                  <a:pt x="5690" y="3785"/>
                  <a:pt x="5717" y="3810"/>
                  <a:pt x="5744" y="3854"/>
                </a:cubicBezTo>
                <a:cubicBezTo>
                  <a:pt x="5777" y="3815"/>
                  <a:pt x="5806" y="3794"/>
                  <a:pt x="5812" y="3767"/>
                </a:cubicBezTo>
                <a:close/>
                <a:moveTo>
                  <a:pt x="5933" y="3768"/>
                </a:moveTo>
                <a:cubicBezTo>
                  <a:pt x="5929" y="3807"/>
                  <a:pt x="5961" y="3830"/>
                  <a:pt x="6000" y="3827"/>
                </a:cubicBezTo>
                <a:cubicBezTo>
                  <a:pt x="6039" y="3824"/>
                  <a:pt x="6066" y="3796"/>
                  <a:pt x="6058" y="3759"/>
                </a:cubicBezTo>
                <a:cubicBezTo>
                  <a:pt x="6052" y="3733"/>
                  <a:pt x="6021" y="3712"/>
                  <a:pt x="5987" y="3672"/>
                </a:cubicBezTo>
                <a:cubicBezTo>
                  <a:pt x="5961" y="3716"/>
                  <a:pt x="5936" y="3741"/>
                  <a:pt x="5933" y="3768"/>
                </a:cubicBezTo>
                <a:close/>
                <a:moveTo>
                  <a:pt x="6299" y="3760"/>
                </a:moveTo>
                <a:cubicBezTo>
                  <a:pt x="6299" y="3740"/>
                  <a:pt x="6267" y="3707"/>
                  <a:pt x="6243" y="3702"/>
                </a:cubicBezTo>
                <a:cubicBezTo>
                  <a:pt x="6204" y="3692"/>
                  <a:pt x="6172" y="3722"/>
                  <a:pt x="6177" y="3760"/>
                </a:cubicBezTo>
                <a:cubicBezTo>
                  <a:pt x="6179" y="3787"/>
                  <a:pt x="6209" y="3811"/>
                  <a:pt x="6239" y="3856"/>
                </a:cubicBezTo>
                <a:cubicBezTo>
                  <a:pt x="6269" y="3811"/>
                  <a:pt x="6298" y="3786"/>
                  <a:pt x="6299" y="3760"/>
                </a:cubicBezTo>
                <a:close/>
                <a:moveTo>
                  <a:pt x="6490" y="3703"/>
                </a:moveTo>
                <a:cubicBezTo>
                  <a:pt x="6469" y="3704"/>
                  <a:pt x="6437" y="3736"/>
                  <a:pt x="6432" y="3759"/>
                </a:cubicBezTo>
                <a:cubicBezTo>
                  <a:pt x="6424" y="3797"/>
                  <a:pt x="6454" y="3830"/>
                  <a:pt x="6493" y="3825"/>
                </a:cubicBezTo>
                <a:cubicBezTo>
                  <a:pt x="6519" y="3821"/>
                  <a:pt x="6543" y="3792"/>
                  <a:pt x="6589" y="3760"/>
                </a:cubicBezTo>
                <a:cubicBezTo>
                  <a:pt x="6541" y="3731"/>
                  <a:pt x="6515" y="3703"/>
                  <a:pt x="6490" y="3703"/>
                </a:cubicBezTo>
                <a:close/>
                <a:moveTo>
                  <a:pt x="6735" y="3703"/>
                </a:moveTo>
                <a:cubicBezTo>
                  <a:pt x="6715" y="3703"/>
                  <a:pt x="6683" y="3735"/>
                  <a:pt x="6677" y="3758"/>
                </a:cubicBezTo>
                <a:cubicBezTo>
                  <a:pt x="6667" y="3797"/>
                  <a:pt x="6698" y="3829"/>
                  <a:pt x="6736" y="3825"/>
                </a:cubicBezTo>
                <a:cubicBezTo>
                  <a:pt x="6763" y="3822"/>
                  <a:pt x="6787" y="3793"/>
                  <a:pt x="6832" y="3762"/>
                </a:cubicBezTo>
                <a:cubicBezTo>
                  <a:pt x="6786" y="3733"/>
                  <a:pt x="6761" y="3704"/>
                  <a:pt x="6735" y="3703"/>
                </a:cubicBezTo>
                <a:close/>
                <a:moveTo>
                  <a:pt x="6978" y="3703"/>
                </a:moveTo>
                <a:cubicBezTo>
                  <a:pt x="6957" y="3704"/>
                  <a:pt x="6925" y="3736"/>
                  <a:pt x="6920" y="3759"/>
                </a:cubicBezTo>
                <a:cubicBezTo>
                  <a:pt x="6912" y="3797"/>
                  <a:pt x="6942" y="3830"/>
                  <a:pt x="6981" y="3825"/>
                </a:cubicBezTo>
                <a:cubicBezTo>
                  <a:pt x="7007" y="3821"/>
                  <a:pt x="7031" y="3792"/>
                  <a:pt x="7077" y="3760"/>
                </a:cubicBezTo>
                <a:cubicBezTo>
                  <a:pt x="7029" y="3731"/>
                  <a:pt x="7003" y="3703"/>
                  <a:pt x="6978" y="3703"/>
                </a:cubicBezTo>
                <a:close/>
                <a:moveTo>
                  <a:pt x="7225" y="3703"/>
                </a:moveTo>
                <a:cubicBezTo>
                  <a:pt x="7205" y="3702"/>
                  <a:pt x="7171" y="3734"/>
                  <a:pt x="7165" y="3757"/>
                </a:cubicBezTo>
                <a:cubicBezTo>
                  <a:pt x="7155" y="3795"/>
                  <a:pt x="7184" y="3828"/>
                  <a:pt x="7222" y="3825"/>
                </a:cubicBezTo>
                <a:cubicBezTo>
                  <a:pt x="7249" y="3823"/>
                  <a:pt x="7274" y="3794"/>
                  <a:pt x="7319" y="3765"/>
                </a:cubicBezTo>
                <a:cubicBezTo>
                  <a:pt x="7275" y="3734"/>
                  <a:pt x="7250" y="3704"/>
                  <a:pt x="7225" y="3703"/>
                </a:cubicBezTo>
                <a:close/>
                <a:moveTo>
                  <a:pt x="7462" y="3704"/>
                </a:moveTo>
                <a:cubicBezTo>
                  <a:pt x="7442" y="3705"/>
                  <a:pt x="7413" y="3740"/>
                  <a:pt x="7409" y="3763"/>
                </a:cubicBezTo>
                <a:cubicBezTo>
                  <a:pt x="7403" y="3802"/>
                  <a:pt x="7434" y="3832"/>
                  <a:pt x="7472" y="3824"/>
                </a:cubicBezTo>
                <a:cubicBezTo>
                  <a:pt x="7499" y="3819"/>
                  <a:pt x="7520" y="3789"/>
                  <a:pt x="7563" y="3755"/>
                </a:cubicBezTo>
                <a:cubicBezTo>
                  <a:pt x="7515" y="3729"/>
                  <a:pt x="7488" y="3702"/>
                  <a:pt x="7462" y="3704"/>
                </a:cubicBezTo>
                <a:close/>
                <a:moveTo>
                  <a:pt x="30634" y="8383"/>
                </a:moveTo>
                <a:cubicBezTo>
                  <a:pt x="30594" y="8379"/>
                  <a:pt x="30566" y="8413"/>
                  <a:pt x="30575" y="8450"/>
                </a:cubicBezTo>
                <a:cubicBezTo>
                  <a:pt x="30580" y="8473"/>
                  <a:pt x="30614" y="8505"/>
                  <a:pt x="30634" y="8505"/>
                </a:cubicBezTo>
                <a:cubicBezTo>
                  <a:pt x="30660" y="8505"/>
                  <a:pt x="30685" y="8476"/>
                  <a:pt x="30731" y="8445"/>
                </a:cubicBezTo>
                <a:cubicBezTo>
                  <a:pt x="30685" y="8414"/>
                  <a:pt x="30661" y="8386"/>
                  <a:pt x="30634" y="8383"/>
                </a:cubicBezTo>
                <a:close/>
                <a:moveTo>
                  <a:pt x="30455" y="8438"/>
                </a:moveTo>
                <a:cubicBezTo>
                  <a:pt x="30457" y="8399"/>
                  <a:pt x="30423" y="8372"/>
                  <a:pt x="30385" y="8383"/>
                </a:cubicBezTo>
                <a:cubicBezTo>
                  <a:pt x="30362" y="8390"/>
                  <a:pt x="30332" y="8425"/>
                  <a:pt x="30333" y="8446"/>
                </a:cubicBezTo>
                <a:cubicBezTo>
                  <a:pt x="30335" y="8471"/>
                  <a:pt x="30366" y="8495"/>
                  <a:pt x="30399" y="8540"/>
                </a:cubicBezTo>
                <a:cubicBezTo>
                  <a:pt x="30427" y="8491"/>
                  <a:pt x="30454" y="8465"/>
                  <a:pt x="30455" y="8438"/>
                </a:cubicBezTo>
                <a:close/>
                <a:moveTo>
                  <a:pt x="30143" y="8385"/>
                </a:moveTo>
                <a:cubicBezTo>
                  <a:pt x="30122" y="8386"/>
                  <a:pt x="30092" y="8420"/>
                  <a:pt x="30087" y="8444"/>
                </a:cubicBezTo>
                <a:cubicBezTo>
                  <a:pt x="30081" y="8482"/>
                  <a:pt x="30110" y="8514"/>
                  <a:pt x="30150" y="8506"/>
                </a:cubicBezTo>
                <a:cubicBezTo>
                  <a:pt x="30176" y="8501"/>
                  <a:pt x="30199" y="8473"/>
                  <a:pt x="30243" y="8439"/>
                </a:cubicBezTo>
                <a:cubicBezTo>
                  <a:pt x="30195" y="8411"/>
                  <a:pt x="30168" y="8384"/>
                  <a:pt x="30143" y="8385"/>
                </a:cubicBezTo>
                <a:close/>
                <a:moveTo>
                  <a:pt x="29905" y="8385"/>
                </a:moveTo>
                <a:cubicBezTo>
                  <a:pt x="29885" y="8383"/>
                  <a:pt x="29851" y="8415"/>
                  <a:pt x="29845" y="8438"/>
                </a:cubicBezTo>
                <a:cubicBezTo>
                  <a:pt x="29833" y="8476"/>
                  <a:pt x="29861" y="8509"/>
                  <a:pt x="29900" y="8506"/>
                </a:cubicBezTo>
                <a:cubicBezTo>
                  <a:pt x="29927" y="8504"/>
                  <a:pt x="29952" y="8477"/>
                  <a:pt x="29997" y="8449"/>
                </a:cubicBezTo>
                <a:cubicBezTo>
                  <a:pt x="29955" y="8417"/>
                  <a:pt x="29931" y="8387"/>
                  <a:pt x="29905" y="8385"/>
                </a:cubicBezTo>
                <a:close/>
                <a:moveTo>
                  <a:pt x="29662" y="8383"/>
                </a:moveTo>
                <a:cubicBezTo>
                  <a:pt x="29623" y="8376"/>
                  <a:pt x="29592" y="8408"/>
                  <a:pt x="29599" y="8446"/>
                </a:cubicBezTo>
                <a:cubicBezTo>
                  <a:pt x="29603" y="8470"/>
                  <a:pt x="29634" y="8504"/>
                  <a:pt x="29655" y="8505"/>
                </a:cubicBezTo>
                <a:cubicBezTo>
                  <a:pt x="29680" y="8506"/>
                  <a:pt x="29707" y="8478"/>
                  <a:pt x="29755" y="8451"/>
                </a:cubicBezTo>
                <a:cubicBezTo>
                  <a:pt x="29711" y="8417"/>
                  <a:pt x="29688" y="8387"/>
                  <a:pt x="29662" y="8383"/>
                </a:cubicBezTo>
                <a:close/>
                <a:moveTo>
                  <a:pt x="29405" y="8385"/>
                </a:moveTo>
                <a:cubicBezTo>
                  <a:pt x="29385" y="8384"/>
                  <a:pt x="29351" y="8415"/>
                  <a:pt x="29344" y="8438"/>
                </a:cubicBezTo>
                <a:cubicBezTo>
                  <a:pt x="29334" y="8475"/>
                  <a:pt x="29360" y="8509"/>
                  <a:pt x="29400" y="8506"/>
                </a:cubicBezTo>
                <a:cubicBezTo>
                  <a:pt x="29427" y="8504"/>
                  <a:pt x="29452" y="8477"/>
                  <a:pt x="29499" y="8449"/>
                </a:cubicBezTo>
                <a:cubicBezTo>
                  <a:pt x="29454" y="8416"/>
                  <a:pt x="29430" y="8386"/>
                  <a:pt x="29405" y="8385"/>
                </a:cubicBezTo>
                <a:close/>
                <a:moveTo>
                  <a:pt x="28234" y="8446"/>
                </a:moveTo>
                <a:cubicBezTo>
                  <a:pt x="28235" y="8426"/>
                  <a:pt x="28205" y="8391"/>
                  <a:pt x="28183" y="8384"/>
                </a:cubicBezTo>
                <a:cubicBezTo>
                  <a:pt x="28146" y="8372"/>
                  <a:pt x="28111" y="8399"/>
                  <a:pt x="28113" y="8438"/>
                </a:cubicBezTo>
                <a:cubicBezTo>
                  <a:pt x="28114" y="8465"/>
                  <a:pt x="28140" y="8491"/>
                  <a:pt x="28168" y="8539"/>
                </a:cubicBezTo>
                <a:cubicBezTo>
                  <a:pt x="28201" y="8494"/>
                  <a:pt x="28232" y="8471"/>
                  <a:pt x="28234" y="8446"/>
                </a:cubicBezTo>
                <a:close/>
                <a:moveTo>
                  <a:pt x="6240" y="3200"/>
                </a:moveTo>
                <a:cubicBezTo>
                  <a:pt x="6202" y="3193"/>
                  <a:pt x="6175" y="3222"/>
                  <a:pt x="6174" y="3261"/>
                </a:cubicBezTo>
                <a:cubicBezTo>
                  <a:pt x="6174" y="3300"/>
                  <a:pt x="6198" y="3331"/>
                  <a:pt x="6236" y="3325"/>
                </a:cubicBezTo>
                <a:cubicBezTo>
                  <a:pt x="6263" y="3321"/>
                  <a:pt x="6287" y="3295"/>
                  <a:pt x="6331" y="3266"/>
                </a:cubicBezTo>
                <a:cubicBezTo>
                  <a:pt x="6288" y="3234"/>
                  <a:pt x="6266" y="3205"/>
                  <a:pt x="6240" y="3200"/>
                </a:cubicBezTo>
                <a:close/>
                <a:moveTo>
                  <a:pt x="6490" y="3201"/>
                </a:moveTo>
                <a:cubicBezTo>
                  <a:pt x="6452" y="3197"/>
                  <a:pt x="6427" y="3228"/>
                  <a:pt x="6430" y="3267"/>
                </a:cubicBezTo>
                <a:cubicBezTo>
                  <a:pt x="6432" y="3305"/>
                  <a:pt x="6459" y="3334"/>
                  <a:pt x="6497" y="3325"/>
                </a:cubicBezTo>
                <a:cubicBezTo>
                  <a:pt x="6524" y="3319"/>
                  <a:pt x="6545" y="3291"/>
                  <a:pt x="6586" y="3258"/>
                </a:cubicBezTo>
                <a:cubicBezTo>
                  <a:pt x="6542" y="3230"/>
                  <a:pt x="6517" y="3203"/>
                  <a:pt x="6490" y="3201"/>
                </a:cubicBezTo>
                <a:close/>
                <a:moveTo>
                  <a:pt x="6677" y="3271"/>
                </a:moveTo>
                <a:cubicBezTo>
                  <a:pt x="6675" y="3310"/>
                  <a:pt x="6710" y="3337"/>
                  <a:pt x="6748" y="3324"/>
                </a:cubicBezTo>
                <a:cubicBezTo>
                  <a:pt x="6771" y="3317"/>
                  <a:pt x="6801" y="3282"/>
                  <a:pt x="6799" y="3262"/>
                </a:cubicBezTo>
                <a:cubicBezTo>
                  <a:pt x="6796" y="3236"/>
                  <a:pt x="6765" y="3213"/>
                  <a:pt x="6732" y="3170"/>
                </a:cubicBezTo>
                <a:cubicBezTo>
                  <a:pt x="6705" y="3217"/>
                  <a:pt x="6678" y="3243"/>
                  <a:pt x="6677" y="3271"/>
                </a:cubicBezTo>
                <a:close/>
                <a:moveTo>
                  <a:pt x="6922" y="3276"/>
                </a:moveTo>
                <a:cubicBezTo>
                  <a:pt x="6921" y="3296"/>
                  <a:pt x="6952" y="3330"/>
                  <a:pt x="6975" y="3337"/>
                </a:cubicBezTo>
                <a:cubicBezTo>
                  <a:pt x="7013" y="3347"/>
                  <a:pt x="7047" y="3320"/>
                  <a:pt x="7043" y="3280"/>
                </a:cubicBezTo>
                <a:cubicBezTo>
                  <a:pt x="7041" y="3253"/>
                  <a:pt x="7014" y="3228"/>
                  <a:pt x="6986" y="3181"/>
                </a:cubicBezTo>
                <a:cubicBezTo>
                  <a:pt x="6953" y="3226"/>
                  <a:pt x="6923" y="3251"/>
                  <a:pt x="6922" y="3276"/>
                </a:cubicBezTo>
                <a:close/>
                <a:moveTo>
                  <a:pt x="7225" y="3215"/>
                </a:moveTo>
                <a:cubicBezTo>
                  <a:pt x="7205" y="3214"/>
                  <a:pt x="7171" y="3246"/>
                  <a:pt x="7165" y="3269"/>
                </a:cubicBezTo>
                <a:cubicBezTo>
                  <a:pt x="7154" y="3307"/>
                  <a:pt x="7184" y="3340"/>
                  <a:pt x="7222" y="3337"/>
                </a:cubicBezTo>
                <a:cubicBezTo>
                  <a:pt x="7249" y="3335"/>
                  <a:pt x="7274" y="3306"/>
                  <a:pt x="7320" y="3277"/>
                </a:cubicBezTo>
                <a:cubicBezTo>
                  <a:pt x="7275" y="3246"/>
                  <a:pt x="7251" y="3217"/>
                  <a:pt x="7225" y="3215"/>
                </a:cubicBezTo>
                <a:close/>
                <a:moveTo>
                  <a:pt x="30953" y="9686"/>
                </a:moveTo>
                <a:cubicBezTo>
                  <a:pt x="30954" y="9666"/>
                  <a:pt x="30922" y="9633"/>
                  <a:pt x="30899" y="9627"/>
                </a:cubicBezTo>
                <a:cubicBezTo>
                  <a:pt x="30860" y="9616"/>
                  <a:pt x="30827" y="9647"/>
                  <a:pt x="30830" y="9684"/>
                </a:cubicBezTo>
                <a:cubicBezTo>
                  <a:pt x="30833" y="9711"/>
                  <a:pt x="30862" y="9736"/>
                  <a:pt x="30892" y="9782"/>
                </a:cubicBezTo>
                <a:cubicBezTo>
                  <a:pt x="30922" y="9737"/>
                  <a:pt x="30952" y="9712"/>
                  <a:pt x="30953" y="9686"/>
                </a:cubicBezTo>
                <a:close/>
                <a:moveTo>
                  <a:pt x="30698" y="9680"/>
                </a:moveTo>
                <a:cubicBezTo>
                  <a:pt x="30700" y="9641"/>
                  <a:pt x="30665" y="9615"/>
                  <a:pt x="30627" y="9628"/>
                </a:cubicBezTo>
                <a:cubicBezTo>
                  <a:pt x="30604" y="9636"/>
                  <a:pt x="30574" y="9671"/>
                  <a:pt x="30576" y="9690"/>
                </a:cubicBezTo>
                <a:cubicBezTo>
                  <a:pt x="30580" y="9717"/>
                  <a:pt x="30611" y="9739"/>
                  <a:pt x="30645" y="9781"/>
                </a:cubicBezTo>
                <a:cubicBezTo>
                  <a:pt x="30671" y="9734"/>
                  <a:pt x="30697" y="9707"/>
                  <a:pt x="30698" y="9680"/>
                </a:cubicBezTo>
                <a:close/>
                <a:moveTo>
                  <a:pt x="30888" y="9372"/>
                </a:moveTo>
                <a:cubicBezTo>
                  <a:pt x="30848" y="9368"/>
                  <a:pt x="30822" y="9402"/>
                  <a:pt x="30831" y="9439"/>
                </a:cubicBezTo>
                <a:cubicBezTo>
                  <a:pt x="30837" y="9462"/>
                  <a:pt x="30871" y="9494"/>
                  <a:pt x="30891" y="9493"/>
                </a:cubicBezTo>
                <a:cubicBezTo>
                  <a:pt x="30917" y="9492"/>
                  <a:pt x="30941" y="9462"/>
                  <a:pt x="30987" y="9430"/>
                </a:cubicBezTo>
                <a:cubicBezTo>
                  <a:pt x="30940" y="9401"/>
                  <a:pt x="30915" y="9374"/>
                  <a:pt x="30888" y="9372"/>
                </a:cubicBezTo>
                <a:close/>
                <a:moveTo>
                  <a:pt x="30575" y="9436"/>
                </a:moveTo>
                <a:cubicBezTo>
                  <a:pt x="30571" y="9475"/>
                  <a:pt x="30605" y="9504"/>
                  <a:pt x="30642" y="9495"/>
                </a:cubicBezTo>
                <a:cubicBezTo>
                  <a:pt x="30665" y="9490"/>
                  <a:pt x="30697" y="9456"/>
                  <a:pt x="30697" y="9436"/>
                </a:cubicBezTo>
                <a:cubicBezTo>
                  <a:pt x="30697" y="9410"/>
                  <a:pt x="30668" y="9385"/>
                  <a:pt x="30637" y="9338"/>
                </a:cubicBezTo>
                <a:cubicBezTo>
                  <a:pt x="30606" y="9385"/>
                  <a:pt x="30578" y="9409"/>
                  <a:pt x="30575" y="9436"/>
                </a:cubicBezTo>
                <a:close/>
                <a:moveTo>
                  <a:pt x="30333" y="9431"/>
                </a:moveTo>
                <a:cubicBezTo>
                  <a:pt x="30332" y="9452"/>
                  <a:pt x="30361" y="9487"/>
                  <a:pt x="30384" y="9494"/>
                </a:cubicBezTo>
                <a:cubicBezTo>
                  <a:pt x="30422" y="9506"/>
                  <a:pt x="30456" y="9479"/>
                  <a:pt x="30455" y="9440"/>
                </a:cubicBezTo>
                <a:cubicBezTo>
                  <a:pt x="30454" y="9413"/>
                  <a:pt x="30428" y="9387"/>
                  <a:pt x="30400" y="9338"/>
                </a:cubicBezTo>
                <a:cubicBezTo>
                  <a:pt x="30366" y="9383"/>
                  <a:pt x="30335" y="9406"/>
                  <a:pt x="30333" y="9431"/>
                </a:cubicBezTo>
                <a:close/>
                <a:moveTo>
                  <a:pt x="30209" y="9429"/>
                </a:moveTo>
                <a:cubicBezTo>
                  <a:pt x="30209" y="9410"/>
                  <a:pt x="30177" y="9377"/>
                  <a:pt x="30154" y="9372"/>
                </a:cubicBezTo>
                <a:cubicBezTo>
                  <a:pt x="30115" y="9362"/>
                  <a:pt x="30083" y="9392"/>
                  <a:pt x="30087" y="9430"/>
                </a:cubicBezTo>
                <a:cubicBezTo>
                  <a:pt x="30090" y="9457"/>
                  <a:pt x="30119" y="9481"/>
                  <a:pt x="30150" y="9525"/>
                </a:cubicBezTo>
                <a:cubicBezTo>
                  <a:pt x="30179" y="9480"/>
                  <a:pt x="30208" y="9455"/>
                  <a:pt x="30209" y="9429"/>
                </a:cubicBezTo>
                <a:close/>
                <a:moveTo>
                  <a:pt x="30576" y="9189"/>
                </a:moveTo>
                <a:cubicBezTo>
                  <a:pt x="30575" y="9209"/>
                  <a:pt x="30606" y="9243"/>
                  <a:pt x="30630" y="9250"/>
                </a:cubicBezTo>
                <a:cubicBezTo>
                  <a:pt x="30668" y="9261"/>
                  <a:pt x="30702" y="9233"/>
                  <a:pt x="30699" y="9194"/>
                </a:cubicBezTo>
                <a:cubicBezTo>
                  <a:pt x="30697" y="9167"/>
                  <a:pt x="30669" y="9142"/>
                  <a:pt x="30641" y="9096"/>
                </a:cubicBezTo>
                <a:cubicBezTo>
                  <a:pt x="30609" y="9139"/>
                  <a:pt x="30578" y="9163"/>
                  <a:pt x="30576" y="9189"/>
                </a:cubicBezTo>
                <a:close/>
                <a:moveTo>
                  <a:pt x="30332" y="9196"/>
                </a:moveTo>
                <a:cubicBezTo>
                  <a:pt x="30330" y="9235"/>
                  <a:pt x="30364" y="9262"/>
                  <a:pt x="30402" y="9250"/>
                </a:cubicBezTo>
                <a:cubicBezTo>
                  <a:pt x="30425" y="9242"/>
                  <a:pt x="30456" y="9207"/>
                  <a:pt x="30454" y="9188"/>
                </a:cubicBezTo>
                <a:cubicBezTo>
                  <a:pt x="30451" y="9161"/>
                  <a:pt x="30420" y="9138"/>
                  <a:pt x="30387" y="9096"/>
                </a:cubicBezTo>
                <a:cubicBezTo>
                  <a:pt x="30360" y="9142"/>
                  <a:pt x="30333" y="9168"/>
                  <a:pt x="30332" y="9196"/>
                </a:cubicBezTo>
                <a:close/>
                <a:moveTo>
                  <a:pt x="30087" y="9193"/>
                </a:moveTo>
                <a:cubicBezTo>
                  <a:pt x="30084" y="9231"/>
                  <a:pt x="30117" y="9261"/>
                  <a:pt x="30156" y="9250"/>
                </a:cubicBezTo>
                <a:cubicBezTo>
                  <a:pt x="30179" y="9244"/>
                  <a:pt x="30210" y="9210"/>
                  <a:pt x="30209" y="9190"/>
                </a:cubicBezTo>
                <a:cubicBezTo>
                  <a:pt x="30208" y="9164"/>
                  <a:pt x="30178" y="9140"/>
                  <a:pt x="30147" y="9095"/>
                </a:cubicBezTo>
                <a:cubicBezTo>
                  <a:pt x="30117" y="9141"/>
                  <a:pt x="30089" y="9166"/>
                  <a:pt x="30087" y="9193"/>
                </a:cubicBezTo>
                <a:close/>
                <a:moveTo>
                  <a:pt x="29966" y="9189"/>
                </a:moveTo>
                <a:cubicBezTo>
                  <a:pt x="29967" y="9169"/>
                  <a:pt x="29936" y="9134"/>
                  <a:pt x="29913" y="9128"/>
                </a:cubicBezTo>
                <a:cubicBezTo>
                  <a:pt x="29876" y="9117"/>
                  <a:pt x="29842" y="9143"/>
                  <a:pt x="29845" y="9182"/>
                </a:cubicBezTo>
                <a:cubicBezTo>
                  <a:pt x="29846" y="9209"/>
                  <a:pt x="29873" y="9235"/>
                  <a:pt x="29900" y="9282"/>
                </a:cubicBezTo>
                <a:cubicBezTo>
                  <a:pt x="29933" y="9238"/>
                  <a:pt x="29964" y="9214"/>
                  <a:pt x="29966" y="9189"/>
                </a:cubicBezTo>
                <a:close/>
                <a:moveTo>
                  <a:pt x="24481" y="3216"/>
                </a:moveTo>
                <a:cubicBezTo>
                  <a:pt x="24461" y="3214"/>
                  <a:pt x="24426" y="3244"/>
                  <a:pt x="24419" y="3266"/>
                </a:cubicBezTo>
                <a:cubicBezTo>
                  <a:pt x="24407" y="3303"/>
                  <a:pt x="24433" y="3337"/>
                  <a:pt x="24472" y="3336"/>
                </a:cubicBezTo>
                <a:cubicBezTo>
                  <a:pt x="24499" y="3335"/>
                  <a:pt x="24525" y="3309"/>
                  <a:pt x="24572" y="3282"/>
                </a:cubicBezTo>
                <a:cubicBezTo>
                  <a:pt x="24529" y="3248"/>
                  <a:pt x="24506" y="3218"/>
                  <a:pt x="24481" y="3216"/>
                </a:cubicBezTo>
                <a:close/>
                <a:moveTo>
                  <a:pt x="24722" y="3215"/>
                </a:moveTo>
                <a:cubicBezTo>
                  <a:pt x="24702" y="3214"/>
                  <a:pt x="24669" y="3246"/>
                  <a:pt x="24662" y="3269"/>
                </a:cubicBezTo>
                <a:cubicBezTo>
                  <a:pt x="24652" y="3307"/>
                  <a:pt x="24681" y="3340"/>
                  <a:pt x="24719" y="3337"/>
                </a:cubicBezTo>
                <a:cubicBezTo>
                  <a:pt x="24746" y="3335"/>
                  <a:pt x="24771" y="3306"/>
                  <a:pt x="24816" y="3277"/>
                </a:cubicBezTo>
                <a:cubicBezTo>
                  <a:pt x="24772" y="3246"/>
                  <a:pt x="24748" y="3217"/>
                  <a:pt x="24722" y="3215"/>
                </a:cubicBezTo>
                <a:close/>
                <a:moveTo>
                  <a:pt x="25040" y="3274"/>
                </a:moveTo>
                <a:cubicBezTo>
                  <a:pt x="25041" y="3255"/>
                  <a:pt x="25009" y="3221"/>
                  <a:pt x="24986" y="3214"/>
                </a:cubicBezTo>
                <a:cubicBezTo>
                  <a:pt x="24948" y="3203"/>
                  <a:pt x="24915" y="3231"/>
                  <a:pt x="24918" y="3270"/>
                </a:cubicBezTo>
                <a:cubicBezTo>
                  <a:pt x="24920" y="3297"/>
                  <a:pt x="24948" y="3322"/>
                  <a:pt x="24976" y="3367"/>
                </a:cubicBezTo>
                <a:cubicBezTo>
                  <a:pt x="25007" y="3324"/>
                  <a:pt x="25038" y="3300"/>
                  <a:pt x="25040" y="3274"/>
                </a:cubicBezTo>
                <a:close/>
                <a:moveTo>
                  <a:pt x="25283" y="3272"/>
                </a:moveTo>
                <a:cubicBezTo>
                  <a:pt x="25283" y="3252"/>
                  <a:pt x="25251" y="3220"/>
                  <a:pt x="25228" y="3214"/>
                </a:cubicBezTo>
                <a:cubicBezTo>
                  <a:pt x="25189" y="3204"/>
                  <a:pt x="25157" y="3235"/>
                  <a:pt x="25161" y="3272"/>
                </a:cubicBezTo>
                <a:cubicBezTo>
                  <a:pt x="25164" y="3299"/>
                  <a:pt x="25193" y="3323"/>
                  <a:pt x="25224" y="3367"/>
                </a:cubicBezTo>
                <a:cubicBezTo>
                  <a:pt x="25253" y="3323"/>
                  <a:pt x="25282" y="3298"/>
                  <a:pt x="25283" y="3272"/>
                </a:cubicBezTo>
                <a:close/>
                <a:moveTo>
                  <a:pt x="25528" y="3273"/>
                </a:moveTo>
                <a:cubicBezTo>
                  <a:pt x="25529" y="3254"/>
                  <a:pt x="25496" y="3221"/>
                  <a:pt x="25473" y="3214"/>
                </a:cubicBezTo>
                <a:cubicBezTo>
                  <a:pt x="25435" y="3204"/>
                  <a:pt x="25402" y="3232"/>
                  <a:pt x="25406" y="3271"/>
                </a:cubicBezTo>
                <a:cubicBezTo>
                  <a:pt x="25409" y="3298"/>
                  <a:pt x="25436" y="3322"/>
                  <a:pt x="25466" y="3367"/>
                </a:cubicBezTo>
                <a:cubicBezTo>
                  <a:pt x="25496" y="3323"/>
                  <a:pt x="25526" y="3299"/>
                  <a:pt x="25528" y="3273"/>
                </a:cubicBezTo>
                <a:close/>
                <a:moveTo>
                  <a:pt x="25651" y="3282"/>
                </a:moveTo>
                <a:cubicBezTo>
                  <a:pt x="25652" y="3303"/>
                  <a:pt x="25687" y="3333"/>
                  <a:pt x="25710" y="3337"/>
                </a:cubicBezTo>
                <a:cubicBezTo>
                  <a:pt x="25748" y="3343"/>
                  <a:pt x="25780" y="3313"/>
                  <a:pt x="25772" y="3274"/>
                </a:cubicBezTo>
                <a:cubicBezTo>
                  <a:pt x="25767" y="3247"/>
                  <a:pt x="25738" y="3225"/>
                  <a:pt x="25704" y="3181"/>
                </a:cubicBezTo>
                <a:cubicBezTo>
                  <a:pt x="25677" y="3229"/>
                  <a:pt x="25649" y="3257"/>
                  <a:pt x="25651" y="3282"/>
                </a:cubicBezTo>
                <a:close/>
                <a:moveTo>
                  <a:pt x="25948" y="3214"/>
                </a:moveTo>
                <a:cubicBezTo>
                  <a:pt x="25909" y="3212"/>
                  <a:pt x="25882" y="3246"/>
                  <a:pt x="25894" y="3284"/>
                </a:cubicBezTo>
                <a:cubicBezTo>
                  <a:pt x="25902" y="3307"/>
                  <a:pt x="25937" y="3338"/>
                  <a:pt x="25956" y="3336"/>
                </a:cubicBezTo>
                <a:cubicBezTo>
                  <a:pt x="25982" y="3333"/>
                  <a:pt x="26005" y="3302"/>
                  <a:pt x="26048" y="3269"/>
                </a:cubicBezTo>
                <a:cubicBezTo>
                  <a:pt x="26001" y="3242"/>
                  <a:pt x="25975" y="3215"/>
                  <a:pt x="25948" y="3214"/>
                </a:cubicBezTo>
                <a:close/>
                <a:moveTo>
                  <a:pt x="26272" y="3276"/>
                </a:moveTo>
                <a:cubicBezTo>
                  <a:pt x="26274" y="3256"/>
                  <a:pt x="26243" y="3221"/>
                  <a:pt x="26220" y="3214"/>
                </a:cubicBezTo>
                <a:cubicBezTo>
                  <a:pt x="26181" y="3202"/>
                  <a:pt x="26147" y="3229"/>
                  <a:pt x="26149" y="3268"/>
                </a:cubicBezTo>
                <a:cubicBezTo>
                  <a:pt x="26151" y="3296"/>
                  <a:pt x="26178" y="3322"/>
                  <a:pt x="26205" y="3368"/>
                </a:cubicBezTo>
                <a:cubicBezTo>
                  <a:pt x="26238" y="3325"/>
                  <a:pt x="26269" y="3302"/>
                  <a:pt x="26272" y="3276"/>
                </a:cubicBezTo>
                <a:close/>
                <a:moveTo>
                  <a:pt x="26516" y="3267"/>
                </a:moveTo>
                <a:cubicBezTo>
                  <a:pt x="26517" y="3227"/>
                  <a:pt x="26482" y="3201"/>
                  <a:pt x="26444" y="3214"/>
                </a:cubicBezTo>
                <a:cubicBezTo>
                  <a:pt x="26421" y="3222"/>
                  <a:pt x="26391" y="3258"/>
                  <a:pt x="26394" y="3277"/>
                </a:cubicBezTo>
                <a:cubicBezTo>
                  <a:pt x="26397" y="3303"/>
                  <a:pt x="26429" y="3326"/>
                  <a:pt x="26462" y="3368"/>
                </a:cubicBezTo>
                <a:cubicBezTo>
                  <a:pt x="26488" y="3321"/>
                  <a:pt x="26515" y="3294"/>
                  <a:pt x="26516" y="3267"/>
                </a:cubicBezTo>
                <a:close/>
                <a:moveTo>
                  <a:pt x="26703" y="3213"/>
                </a:moveTo>
                <a:cubicBezTo>
                  <a:pt x="26665" y="3204"/>
                  <a:pt x="26638" y="3231"/>
                  <a:pt x="26635" y="3271"/>
                </a:cubicBezTo>
                <a:cubicBezTo>
                  <a:pt x="26631" y="3311"/>
                  <a:pt x="26657" y="3341"/>
                  <a:pt x="26694" y="3338"/>
                </a:cubicBezTo>
                <a:cubicBezTo>
                  <a:pt x="26721" y="3336"/>
                  <a:pt x="26746" y="3309"/>
                  <a:pt x="26790" y="3281"/>
                </a:cubicBezTo>
                <a:cubicBezTo>
                  <a:pt x="26750" y="3249"/>
                  <a:pt x="26729" y="3220"/>
                  <a:pt x="26703" y="3213"/>
                </a:cubicBezTo>
                <a:close/>
                <a:moveTo>
                  <a:pt x="26880" y="3277"/>
                </a:moveTo>
                <a:cubicBezTo>
                  <a:pt x="26875" y="3315"/>
                  <a:pt x="26905" y="3341"/>
                  <a:pt x="26944" y="3340"/>
                </a:cubicBezTo>
                <a:cubicBezTo>
                  <a:pt x="26982" y="3338"/>
                  <a:pt x="27012" y="3313"/>
                  <a:pt x="27005" y="3274"/>
                </a:cubicBezTo>
                <a:cubicBezTo>
                  <a:pt x="26999" y="3247"/>
                  <a:pt x="26972" y="3225"/>
                  <a:pt x="26940" y="3183"/>
                </a:cubicBezTo>
                <a:cubicBezTo>
                  <a:pt x="26911" y="3227"/>
                  <a:pt x="26883" y="3250"/>
                  <a:pt x="26880" y="3277"/>
                </a:cubicBezTo>
                <a:close/>
                <a:moveTo>
                  <a:pt x="27188" y="3213"/>
                </a:moveTo>
                <a:cubicBezTo>
                  <a:pt x="27150" y="3205"/>
                  <a:pt x="27124" y="3233"/>
                  <a:pt x="27123" y="3273"/>
                </a:cubicBezTo>
                <a:cubicBezTo>
                  <a:pt x="27121" y="3314"/>
                  <a:pt x="27148" y="3342"/>
                  <a:pt x="27184" y="3338"/>
                </a:cubicBezTo>
                <a:cubicBezTo>
                  <a:pt x="27211" y="3335"/>
                  <a:pt x="27235" y="3307"/>
                  <a:pt x="27278" y="3278"/>
                </a:cubicBezTo>
                <a:cubicBezTo>
                  <a:pt x="27237" y="3247"/>
                  <a:pt x="27215" y="3219"/>
                  <a:pt x="27188" y="3213"/>
                </a:cubicBezTo>
                <a:close/>
                <a:moveTo>
                  <a:pt x="37231" y="3029"/>
                </a:moveTo>
                <a:cubicBezTo>
                  <a:pt x="37223" y="3069"/>
                  <a:pt x="37251" y="3095"/>
                  <a:pt x="37293" y="3096"/>
                </a:cubicBezTo>
                <a:cubicBezTo>
                  <a:pt x="37334" y="3097"/>
                  <a:pt x="37364" y="3071"/>
                  <a:pt x="37359" y="3033"/>
                </a:cubicBezTo>
                <a:cubicBezTo>
                  <a:pt x="37356" y="3005"/>
                  <a:pt x="37327" y="2981"/>
                  <a:pt x="37297" y="2936"/>
                </a:cubicBezTo>
                <a:cubicBezTo>
                  <a:pt x="37266" y="2979"/>
                  <a:pt x="37237" y="3002"/>
                  <a:pt x="37231" y="3029"/>
                </a:cubicBezTo>
                <a:close/>
                <a:moveTo>
                  <a:pt x="37544" y="2965"/>
                </a:moveTo>
                <a:cubicBezTo>
                  <a:pt x="37511" y="2953"/>
                  <a:pt x="37469" y="2995"/>
                  <a:pt x="37471" y="3032"/>
                </a:cubicBezTo>
                <a:cubicBezTo>
                  <a:pt x="37475" y="3071"/>
                  <a:pt x="37498" y="3100"/>
                  <a:pt x="37536" y="3094"/>
                </a:cubicBezTo>
                <a:cubicBezTo>
                  <a:pt x="37563" y="3090"/>
                  <a:pt x="37587" y="3065"/>
                  <a:pt x="37630" y="3038"/>
                </a:cubicBezTo>
                <a:cubicBezTo>
                  <a:pt x="37591" y="3004"/>
                  <a:pt x="37571" y="2975"/>
                  <a:pt x="37544" y="2965"/>
                </a:cubicBezTo>
                <a:close/>
                <a:moveTo>
                  <a:pt x="37729" y="3027"/>
                </a:moveTo>
                <a:cubicBezTo>
                  <a:pt x="37718" y="3063"/>
                  <a:pt x="37759" y="3100"/>
                  <a:pt x="37798" y="3096"/>
                </a:cubicBezTo>
                <a:cubicBezTo>
                  <a:pt x="37838" y="3093"/>
                  <a:pt x="37865" y="3068"/>
                  <a:pt x="37857" y="3030"/>
                </a:cubicBezTo>
                <a:cubicBezTo>
                  <a:pt x="37852" y="3003"/>
                  <a:pt x="37825" y="2980"/>
                  <a:pt x="37797" y="2938"/>
                </a:cubicBezTo>
                <a:cubicBezTo>
                  <a:pt x="37765" y="2978"/>
                  <a:pt x="37738" y="3000"/>
                  <a:pt x="37729" y="3027"/>
                </a:cubicBezTo>
                <a:close/>
                <a:moveTo>
                  <a:pt x="38103" y="3028"/>
                </a:moveTo>
                <a:cubicBezTo>
                  <a:pt x="38110" y="2991"/>
                  <a:pt x="38064" y="2957"/>
                  <a:pt x="38028" y="2965"/>
                </a:cubicBezTo>
                <a:cubicBezTo>
                  <a:pt x="37990" y="2973"/>
                  <a:pt x="37964" y="3001"/>
                  <a:pt x="37975" y="3038"/>
                </a:cubicBezTo>
                <a:cubicBezTo>
                  <a:pt x="37983" y="3064"/>
                  <a:pt x="38012" y="3084"/>
                  <a:pt x="38046" y="3123"/>
                </a:cubicBezTo>
                <a:cubicBezTo>
                  <a:pt x="38073" y="3079"/>
                  <a:pt x="38098" y="3056"/>
                  <a:pt x="38103" y="3028"/>
                </a:cubicBezTo>
                <a:close/>
                <a:moveTo>
                  <a:pt x="38277" y="2967"/>
                </a:moveTo>
                <a:cubicBezTo>
                  <a:pt x="38238" y="2964"/>
                  <a:pt x="38213" y="2996"/>
                  <a:pt x="38216" y="3035"/>
                </a:cubicBezTo>
                <a:cubicBezTo>
                  <a:pt x="38219" y="3074"/>
                  <a:pt x="38247" y="3103"/>
                  <a:pt x="38286" y="3094"/>
                </a:cubicBezTo>
                <a:cubicBezTo>
                  <a:pt x="38313" y="3087"/>
                  <a:pt x="38334" y="3058"/>
                  <a:pt x="38376" y="3024"/>
                </a:cubicBezTo>
                <a:cubicBezTo>
                  <a:pt x="38330" y="2996"/>
                  <a:pt x="38304" y="2969"/>
                  <a:pt x="38277" y="2967"/>
                </a:cubicBezTo>
                <a:close/>
                <a:moveTo>
                  <a:pt x="30577" y="9939"/>
                </a:moveTo>
                <a:cubicBezTo>
                  <a:pt x="30577" y="9958"/>
                  <a:pt x="30612" y="9988"/>
                  <a:pt x="30636" y="9993"/>
                </a:cubicBezTo>
                <a:cubicBezTo>
                  <a:pt x="30674" y="10000"/>
                  <a:pt x="30705" y="9971"/>
                  <a:pt x="30698" y="9932"/>
                </a:cubicBezTo>
                <a:cubicBezTo>
                  <a:pt x="30693" y="9905"/>
                  <a:pt x="30664" y="9883"/>
                  <a:pt x="30632" y="9841"/>
                </a:cubicBezTo>
                <a:cubicBezTo>
                  <a:pt x="30604" y="9887"/>
                  <a:pt x="30576" y="9913"/>
                  <a:pt x="30577" y="9939"/>
                </a:cubicBezTo>
                <a:close/>
                <a:moveTo>
                  <a:pt x="329" y="3198"/>
                </a:moveTo>
                <a:cubicBezTo>
                  <a:pt x="293" y="3186"/>
                  <a:pt x="256" y="3228"/>
                  <a:pt x="259" y="3267"/>
                </a:cubicBezTo>
                <a:cubicBezTo>
                  <a:pt x="263" y="3307"/>
                  <a:pt x="288" y="3335"/>
                  <a:pt x="326" y="3327"/>
                </a:cubicBezTo>
                <a:cubicBezTo>
                  <a:pt x="354" y="3322"/>
                  <a:pt x="377" y="3295"/>
                  <a:pt x="419" y="3266"/>
                </a:cubicBezTo>
                <a:cubicBezTo>
                  <a:pt x="378" y="3234"/>
                  <a:pt x="357" y="3206"/>
                  <a:pt x="329" y="3198"/>
                </a:cubicBezTo>
                <a:close/>
                <a:moveTo>
                  <a:pt x="1310" y="3198"/>
                </a:moveTo>
                <a:cubicBezTo>
                  <a:pt x="1273" y="3191"/>
                  <a:pt x="1238" y="3237"/>
                  <a:pt x="1246" y="3274"/>
                </a:cubicBezTo>
                <a:cubicBezTo>
                  <a:pt x="1255" y="3312"/>
                  <a:pt x="1283" y="3338"/>
                  <a:pt x="1320" y="3327"/>
                </a:cubicBezTo>
                <a:cubicBezTo>
                  <a:pt x="1346" y="3319"/>
                  <a:pt x="1366" y="3290"/>
                  <a:pt x="1405" y="3256"/>
                </a:cubicBezTo>
                <a:cubicBezTo>
                  <a:pt x="1361" y="3228"/>
                  <a:pt x="1337" y="3203"/>
                  <a:pt x="1310" y="3198"/>
                </a:cubicBezTo>
                <a:close/>
                <a:moveTo>
                  <a:pt x="1622" y="3268"/>
                </a:moveTo>
                <a:cubicBezTo>
                  <a:pt x="1631" y="3231"/>
                  <a:pt x="1603" y="3202"/>
                  <a:pt x="1564" y="3197"/>
                </a:cubicBezTo>
                <a:cubicBezTo>
                  <a:pt x="1524" y="3193"/>
                  <a:pt x="1497" y="3215"/>
                  <a:pt x="1492" y="3255"/>
                </a:cubicBezTo>
                <a:cubicBezTo>
                  <a:pt x="1487" y="3296"/>
                  <a:pt x="1507" y="3321"/>
                  <a:pt x="1567" y="3328"/>
                </a:cubicBezTo>
                <a:cubicBezTo>
                  <a:pt x="1581" y="3314"/>
                  <a:pt x="1615" y="3295"/>
                  <a:pt x="1622" y="3268"/>
                </a:cubicBezTo>
                <a:close/>
                <a:moveTo>
                  <a:pt x="1809" y="3199"/>
                </a:moveTo>
                <a:cubicBezTo>
                  <a:pt x="1771" y="3195"/>
                  <a:pt x="1745" y="3226"/>
                  <a:pt x="1747" y="3267"/>
                </a:cubicBezTo>
                <a:cubicBezTo>
                  <a:pt x="1750" y="3308"/>
                  <a:pt x="1777" y="3335"/>
                  <a:pt x="1816" y="3326"/>
                </a:cubicBezTo>
                <a:cubicBezTo>
                  <a:pt x="1843" y="3320"/>
                  <a:pt x="1865" y="3291"/>
                  <a:pt x="1906" y="3258"/>
                </a:cubicBezTo>
                <a:cubicBezTo>
                  <a:pt x="1861" y="3230"/>
                  <a:pt x="1836" y="3202"/>
                  <a:pt x="1809" y="3199"/>
                </a:cubicBezTo>
                <a:close/>
                <a:moveTo>
                  <a:pt x="1992" y="3259"/>
                </a:moveTo>
                <a:cubicBezTo>
                  <a:pt x="1983" y="3297"/>
                  <a:pt x="2010" y="3325"/>
                  <a:pt x="2051" y="3328"/>
                </a:cubicBezTo>
                <a:cubicBezTo>
                  <a:pt x="2093" y="3331"/>
                  <a:pt x="2123" y="3308"/>
                  <a:pt x="2119" y="3268"/>
                </a:cubicBezTo>
                <a:cubicBezTo>
                  <a:pt x="2116" y="3240"/>
                  <a:pt x="2090" y="3215"/>
                  <a:pt x="2063" y="3169"/>
                </a:cubicBezTo>
                <a:cubicBezTo>
                  <a:pt x="2029" y="3210"/>
                  <a:pt x="1998" y="3232"/>
                  <a:pt x="1992" y="3259"/>
                </a:cubicBezTo>
                <a:close/>
                <a:moveTo>
                  <a:pt x="2304" y="3198"/>
                </a:moveTo>
                <a:cubicBezTo>
                  <a:pt x="2268" y="3186"/>
                  <a:pt x="2231" y="3228"/>
                  <a:pt x="2234" y="3267"/>
                </a:cubicBezTo>
                <a:cubicBezTo>
                  <a:pt x="2238" y="3307"/>
                  <a:pt x="2263" y="3335"/>
                  <a:pt x="2301" y="3327"/>
                </a:cubicBezTo>
                <a:cubicBezTo>
                  <a:pt x="2329" y="3321"/>
                  <a:pt x="2352" y="3295"/>
                  <a:pt x="2394" y="3266"/>
                </a:cubicBezTo>
                <a:cubicBezTo>
                  <a:pt x="2353" y="3234"/>
                  <a:pt x="2332" y="3207"/>
                  <a:pt x="2304" y="3198"/>
                </a:cubicBezTo>
                <a:close/>
                <a:moveTo>
                  <a:pt x="2541" y="3327"/>
                </a:moveTo>
                <a:cubicBezTo>
                  <a:pt x="2579" y="3336"/>
                  <a:pt x="2605" y="3309"/>
                  <a:pt x="2610" y="3270"/>
                </a:cubicBezTo>
                <a:cubicBezTo>
                  <a:pt x="2615" y="3231"/>
                  <a:pt x="2579" y="3188"/>
                  <a:pt x="2543" y="3198"/>
                </a:cubicBezTo>
                <a:cubicBezTo>
                  <a:pt x="2515" y="3205"/>
                  <a:pt x="2492" y="3232"/>
                  <a:pt x="2451" y="3262"/>
                </a:cubicBezTo>
                <a:cubicBezTo>
                  <a:pt x="2491" y="3293"/>
                  <a:pt x="2513" y="3320"/>
                  <a:pt x="2541" y="3327"/>
                </a:cubicBezTo>
                <a:close/>
                <a:moveTo>
                  <a:pt x="2854" y="3269"/>
                </a:moveTo>
                <a:cubicBezTo>
                  <a:pt x="2867" y="3235"/>
                  <a:pt x="2825" y="3193"/>
                  <a:pt x="2787" y="3196"/>
                </a:cubicBezTo>
                <a:cubicBezTo>
                  <a:pt x="2748" y="3199"/>
                  <a:pt x="2719" y="3222"/>
                  <a:pt x="2725" y="3261"/>
                </a:cubicBezTo>
                <a:cubicBezTo>
                  <a:pt x="2729" y="3289"/>
                  <a:pt x="2754" y="3313"/>
                  <a:pt x="2781" y="3356"/>
                </a:cubicBezTo>
                <a:cubicBezTo>
                  <a:pt x="2816" y="3316"/>
                  <a:pt x="2844" y="3296"/>
                  <a:pt x="2854" y="3269"/>
                </a:cubicBezTo>
                <a:close/>
                <a:moveTo>
                  <a:pt x="3047" y="3199"/>
                </a:moveTo>
                <a:cubicBezTo>
                  <a:pt x="3009" y="3190"/>
                  <a:pt x="2981" y="3218"/>
                  <a:pt x="2979" y="3259"/>
                </a:cubicBezTo>
                <a:cubicBezTo>
                  <a:pt x="2976" y="3301"/>
                  <a:pt x="3000" y="3331"/>
                  <a:pt x="3040" y="3327"/>
                </a:cubicBezTo>
                <a:cubicBezTo>
                  <a:pt x="3068" y="3323"/>
                  <a:pt x="3093" y="3296"/>
                  <a:pt x="3138" y="3269"/>
                </a:cubicBezTo>
                <a:cubicBezTo>
                  <a:pt x="3097" y="3235"/>
                  <a:pt x="3075" y="3205"/>
                  <a:pt x="3047" y="3199"/>
                </a:cubicBezTo>
                <a:close/>
                <a:moveTo>
                  <a:pt x="3223" y="3266"/>
                </a:moveTo>
                <a:cubicBezTo>
                  <a:pt x="3215" y="3303"/>
                  <a:pt x="3260" y="3336"/>
                  <a:pt x="3298" y="3328"/>
                </a:cubicBezTo>
                <a:cubicBezTo>
                  <a:pt x="3338" y="3320"/>
                  <a:pt x="3362" y="3293"/>
                  <a:pt x="3351" y="3256"/>
                </a:cubicBezTo>
                <a:cubicBezTo>
                  <a:pt x="3343" y="3229"/>
                  <a:pt x="3313" y="3209"/>
                  <a:pt x="3281" y="3171"/>
                </a:cubicBezTo>
                <a:cubicBezTo>
                  <a:pt x="3253" y="3214"/>
                  <a:pt x="3228" y="3238"/>
                  <a:pt x="3223" y="3266"/>
                </a:cubicBezTo>
                <a:close/>
                <a:moveTo>
                  <a:pt x="3469" y="3267"/>
                </a:moveTo>
                <a:cubicBezTo>
                  <a:pt x="3464" y="3306"/>
                  <a:pt x="3494" y="3330"/>
                  <a:pt x="3535" y="3328"/>
                </a:cubicBezTo>
                <a:cubicBezTo>
                  <a:pt x="3576" y="3326"/>
                  <a:pt x="3604" y="3299"/>
                  <a:pt x="3596" y="3260"/>
                </a:cubicBezTo>
                <a:cubicBezTo>
                  <a:pt x="3590" y="3233"/>
                  <a:pt x="3560" y="3211"/>
                  <a:pt x="3527" y="3169"/>
                </a:cubicBezTo>
                <a:cubicBezTo>
                  <a:pt x="3499" y="3214"/>
                  <a:pt x="3472" y="3239"/>
                  <a:pt x="3469" y="3267"/>
                </a:cubicBezTo>
                <a:close/>
                <a:moveTo>
                  <a:pt x="3770" y="3199"/>
                </a:moveTo>
                <a:cubicBezTo>
                  <a:pt x="3732" y="3196"/>
                  <a:pt x="3706" y="3228"/>
                  <a:pt x="3709" y="3268"/>
                </a:cubicBezTo>
                <a:cubicBezTo>
                  <a:pt x="3712" y="3307"/>
                  <a:pt x="3741" y="3336"/>
                  <a:pt x="3780" y="3327"/>
                </a:cubicBezTo>
                <a:cubicBezTo>
                  <a:pt x="3807" y="3320"/>
                  <a:pt x="3828" y="3290"/>
                  <a:pt x="3870" y="3256"/>
                </a:cubicBezTo>
                <a:cubicBezTo>
                  <a:pt x="3823" y="3228"/>
                  <a:pt x="3798" y="3201"/>
                  <a:pt x="3770" y="3199"/>
                </a:cubicBezTo>
                <a:close/>
                <a:moveTo>
                  <a:pt x="4021" y="3199"/>
                </a:moveTo>
                <a:cubicBezTo>
                  <a:pt x="3983" y="3192"/>
                  <a:pt x="3956" y="3220"/>
                  <a:pt x="3955" y="3261"/>
                </a:cubicBezTo>
                <a:cubicBezTo>
                  <a:pt x="3954" y="3302"/>
                  <a:pt x="3978" y="3332"/>
                  <a:pt x="4018" y="3326"/>
                </a:cubicBezTo>
                <a:cubicBezTo>
                  <a:pt x="4045" y="3322"/>
                  <a:pt x="4070" y="3295"/>
                  <a:pt x="4114" y="3266"/>
                </a:cubicBezTo>
                <a:cubicBezTo>
                  <a:pt x="4071" y="3234"/>
                  <a:pt x="4049" y="3204"/>
                  <a:pt x="4021" y="3199"/>
                </a:cubicBezTo>
                <a:close/>
                <a:moveTo>
                  <a:pt x="4339" y="3264"/>
                </a:moveTo>
                <a:cubicBezTo>
                  <a:pt x="4346" y="3226"/>
                  <a:pt x="4317" y="3198"/>
                  <a:pt x="4277" y="3198"/>
                </a:cubicBezTo>
                <a:cubicBezTo>
                  <a:pt x="4237" y="3197"/>
                  <a:pt x="4207" y="3222"/>
                  <a:pt x="4213" y="3261"/>
                </a:cubicBezTo>
                <a:cubicBezTo>
                  <a:pt x="4217" y="3289"/>
                  <a:pt x="4243" y="3312"/>
                  <a:pt x="4273" y="3357"/>
                </a:cubicBezTo>
                <a:cubicBezTo>
                  <a:pt x="4305" y="3314"/>
                  <a:pt x="4335" y="3291"/>
                  <a:pt x="4339" y="3264"/>
                </a:cubicBezTo>
                <a:close/>
                <a:moveTo>
                  <a:pt x="4514" y="3200"/>
                </a:moveTo>
                <a:cubicBezTo>
                  <a:pt x="4475" y="3196"/>
                  <a:pt x="4450" y="3228"/>
                  <a:pt x="4453" y="3268"/>
                </a:cubicBezTo>
                <a:cubicBezTo>
                  <a:pt x="4457" y="3307"/>
                  <a:pt x="4484" y="3336"/>
                  <a:pt x="4523" y="3326"/>
                </a:cubicBezTo>
                <a:cubicBezTo>
                  <a:pt x="4550" y="3320"/>
                  <a:pt x="4571" y="3290"/>
                  <a:pt x="4613" y="3256"/>
                </a:cubicBezTo>
                <a:cubicBezTo>
                  <a:pt x="4567" y="3228"/>
                  <a:pt x="4541" y="3202"/>
                  <a:pt x="4514" y="3200"/>
                </a:cubicBezTo>
                <a:close/>
                <a:moveTo>
                  <a:pt x="4701" y="3260"/>
                </a:moveTo>
                <a:cubicBezTo>
                  <a:pt x="4691" y="3299"/>
                  <a:pt x="4719" y="3325"/>
                  <a:pt x="4759" y="3328"/>
                </a:cubicBezTo>
                <a:cubicBezTo>
                  <a:pt x="4800" y="3331"/>
                  <a:pt x="4831" y="3305"/>
                  <a:pt x="4827" y="3268"/>
                </a:cubicBezTo>
                <a:cubicBezTo>
                  <a:pt x="4825" y="3240"/>
                  <a:pt x="4797" y="3215"/>
                  <a:pt x="4769" y="3170"/>
                </a:cubicBezTo>
                <a:cubicBezTo>
                  <a:pt x="4736" y="3211"/>
                  <a:pt x="4707" y="3232"/>
                  <a:pt x="4701" y="3260"/>
                </a:cubicBezTo>
                <a:close/>
                <a:moveTo>
                  <a:pt x="5009" y="3200"/>
                </a:moveTo>
                <a:cubicBezTo>
                  <a:pt x="4971" y="3192"/>
                  <a:pt x="4944" y="3221"/>
                  <a:pt x="4942" y="3261"/>
                </a:cubicBezTo>
                <a:cubicBezTo>
                  <a:pt x="4941" y="3300"/>
                  <a:pt x="4965" y="3331"/>
                  <a:pt x="5004" y="3326"/>
                </a:cubicBezTo>
                <a:cubicBezTo>
                  <a:pt x="5031" y="3322"/>
                  <a:pt x="5056" y="3296"/>
                  <a:pt x="5100" y="3268"/>
                </a:cubicBezTo>
                <a:cubicBezTo>
                  <a:pt x="5058" y="3235"/>
                  <a:pt x="5036" y="3205"/>
                  <a:pt x="5009" y="3200"/>
                </a:cubicBezTo>
                <a:close/>
                <a:moveTo>
                  <a:pt x="5200" y="3265"/>
                </a:moveTo>
                <a:cubicBezTo>
                  <a:pt x="5194" y="3302"/>
                  <a:pt x="5223" y="3328"/>
                  <a:pt x="5264" y="3327"/>
                </a:cubicBezTo>
                <a:cubicBezTo>
                  <a:pt x="5304" y="3327"/>
                  <a:pt x="5332" y="3301"/>
                  <a:pt x="5325" y="3263"/>
                </a:cubicBezTo>
                <a:cubicBezTo>
                  <a:pt x="5320" y="3236"/>
                  <a:pt x="5292" y="3213"/>
                  <a:pt x="5262" y="3171"/>
                </a:cubicBezTo>
                <a:cubicBezTo>
                  <a:pt x="5232" y="3214"/>
                  <a:pt x="5203" y="3238"/>
                  <a:pt x="5200" y="3265"/>
                </a:cubicBezTo>
                <a:close/>
                <a:moveTo>
                  <a:pt x="5570" y="3259"/>
                </a:moveTo>
                <a:cubicBezTo>
                  <a:pt x="5573" y="3220"/>
                  <a:pt x="5542" y="3195"/>
                  <a:pt x="5503" y="3198"/>
                </a:cubicBezTo>
                <a:cubicBezTo>
                  <a:pt x="5464" y="3201"/>
                  <a:pt x="5435" y="3229"/>
                  <a:pt x="5444" y="3267"/>
                </a:cubicBezTo>
                <a:cubicBezTo>
                  <a:pt x="5451" y="3294"/>
                  <a:pt x="5480" y="3315"/>
                  <a:pt x="5514" y="3356"/>
                </a:cubicBezTo>
                <a:cubicBezTo>
                  <a:pt x="5541" y="3311"/>
                  <a:pt x="5568" y="3286"/>
                  <a:pt x="5570" y="3259"/>
                </a:cubicBezTo>
                <a:close/>
                <a:moveTo>
                  <a:pt x="5813" y="3260"/>
                </a:moveTo>
                <a:cubicBezTo>
                  <a:pt x="5818" y="3220"/>
                  <a:pt x="5787" y="3197"/>
                  <a:pt x="5748" y="3198"/>
                </a:cubicBezTo>
                <a:cubicBezTo>
                  <a:pt x="5708" y="3200"/>
                  <a:pt x="5680" y="3228"/>
                  <a:pt x="5687" y="3266"/>
                </a:cubicBezTo>
                <a:cubicBezTo>
                  <a:pt x="5693" y="3292"/>
                  <a:pt x="5723" y="3314"/>
                  <a:pt x="5756" y="3356"/>
                </a:cubicBezTo>
                <a:cubicBezTo>
                  <a:pt x="5784" y="3311"/>
                  <a:pt x="5810" y="3287"/>
                  <a:pt x="5813" y="3260"/>
                </a:cubicBezTo>
                <a:close/>
                <a:moveTo>
                  <a:pt x="5998" y="3201"/>
                </a:moveTo>
                <a:cubicBezTo>
                  <a:pt x="5961" y="3193"/>
                  <a:pt x="5934" y="3219"/>
                  <a:pt x="5931" y="3260"/>
                </a:cubicBezTo>
                <a:cubicBezTo>
                  <a:pt x="5929" y="3300"/>
                  <a:pt x="5953" y="3329"/>
                  <a:pt x="5991" y="3325"/>
                </a:cubicBezTo>
                <a:cubicBezTo>
                  <a:pt x="6018" y="3322"/>
                  <a:pt x="6043" y="3296"/>
                  <a:pt x="6086" y="3268"/>
                </a:cubicBezTo>
                <a:cubicBezTo>
                  <a:pt x="6046" y="3236"/>
                  <a:pt x="6025" y="3207"/>
                  <a:pt x="5998" y="3201"/>
                </a:cubicBezTo>
                <a:close/>
                <a:moveTo>
                  <a:pt x="33907" y="3273"/>
                </a:moveTo>
                <a:cubicBezTo>
                  <a:pt x="33913" y="3234"/>
                  <a:pt x="33883" y="3209"/>
                  <a:pt x="33842" y="3210"/>
                </a:cubicBezTo>
                <a:cubicBezTo>
                  <a:pt x="33801" y="3211"/>
                  <a:pt x="33773" y="3238"/>
                  <a:pt x="33780" y="3276"/>
                </a:cubicBezTo>
                <a:cubicBezTo>
                  <a:pt x="33784" y="3304"/>
                  <a:pt x="33814" y="3326"/>
                  <a:pt x="33846" y="3369"/>
                </a:cubicBezTo>
                <a:cubicBezTo>
                  <a:pt x="33875" y="3325"/>
                  <a:pt x="33902" y="3301"/>
                  <a:pt x="33907" y="3273"/>
                </a:cubicBezTo>
                <a:close/>
                <a:moveTo>
                  <a:pt x="34086" y="3212"/>
                </a:moveTo>
                <a:cubicBezTo>
                  <a:pt x="34047" y="3206"/>
                  <a:pt x="34023" y="3235"/>
                  <a:pt x="34023" y="3276"/>
                </a:cubicBezTo>
                <a:cubicBezTo>
                  <a:pt x="34024" y="3317"/>
                  <a:pt x="34051" y="3346"/>
                  <a:pt x="34089" y="3339"/>
                </a:cubicBezTo>
                <a:cubicBezTo>
                  <a:pt x="34116" y="3334"/>
                  <a:pt x="34139" y="3305"/>
                  <a:pt x="34182" y="3273"/>
                </a:cubicBezTo>
                <a:cubicBezTo>
                  <a:pt x="34138" y="3244"/>
                  <a:pt x="34114" y="3216"/>
                  <a:pt x="34086" y="3212"/>
                </a:cubicBezTo>
                <a:close/>
                <a:moveTo>
                  <a:pt x="34408" y="3278"/>
                </a:moveTo>
                <a:cubicBezTo>
                  <a:pt x="34416" y="3240"/>
                  <a:pt x="34388" y="3213"/>
                  <a:pt x="34348" y="3210"/>
                </a:cubicBezTo>
                <a:cubicBezTo>
                  <a:pt x="34306" y="3208"/>
                  <a:pt x="34276" y="3232"/>
                  <a:pt x="34280" y="3271"/>
                </a:cubicBezTo>
                <a:cubicBezTo>
                  <a:pt x="34284" y="3299"/>
                  <a:pt x="34310" y="3324"/>
                  <a:pt x="34338" y="3369"/>
                </a:cubicBezTo>
                <a:cubicBezTo>
                  <a:pt x="34371" y="3328"/>
                  <a:pt x="34401" y="3306"/>
                  <a:pt x="34408" y="3278"/>
                </a:cubicBezTo>
                <a:close/>
                <a:moveTo>
                  <a:pt x="34523" y="3274"/>
                </a:moveTo>
                <a:cubicBezTo>
                  <a:pt x="34516" y="3312"/>
                  <a:pt x="34545" y="3340"/>
                  <a:pt x="34585" y="3341"/>
                </a:cubicBezTo>
                <a:cubicBezTo>
                  <a:pt x="34625" y="3342"/>
                  <a:pt x="34656" y="3317"/>
                  <a:pt x="34650" y="3277"/>
                </a:cubicBezTo>
                <a:cubicBezTo>
                  <a:pt x="34646" y="3250"/>
                  <a:pt x="34620" y="3226"/>
                  <a:pt x="34591" y="3181"/>
                </a:cubicBezTo>
                <a:cubicBezTo>
                  <a:pt x="34558" y="3224"/>
                  <a:pt x="34528" y="3247"/>
                  <a:pt x="34523" y="3274"/>
                </a:cubicBezTo>
                <a:close/>
                <a:moveTo>
                  <a:pt x="34836" y="3212"/>
                </a:moveTo>
                <a:cubicBezTo>
                  <a:pt x="34797" y="3202"/>
                  <a:pt x="34770" y="3230"/>
                  <a:pt x="34767" y="3271"/>
                </a:cubicBezTo>
                <a:cubicBezTo>
                  <a:pt x="34764" y="3312"/>
                  <a:pt x="34789" y="3342"/>
                  <a:pt x="34827" y="3339"/>
                </a:cubicBezTo>
                <a:cubicBezTo>
                  <a:pt x="34854" y="3337"/>
                  <a:pt x="34880" y="3309"/>
                  <a:pt x="34925" y="3281"/>
                </a:cubicBezTo>
                <a:cubicBezTo>
                  <a:pt x="34884" y="3248"/>
                  <a:pt x="34863" y="3219"/>
                  <a:pt x="34836" y="3212"/>
                </a:cubicBezTo>
                <a:close/>
                <a:moveTo>
                  <a:pt x="35073" y="3212"/>
                </a:moveTo>
                <a:cubicBezTo>
                  <a:pt x="35033" y="3207"/>
                  <a:pt x="35008" y="3237"/>
                  <a:pt x="35009" y="3277"/>
                </a:cubicBezTo>
                <a:cubicBezTo>
                  <a:pt x="35011" y="3317"/>
                  <a:pt x="35038" y="3347"/>
                  <a:pt x="35077" y="3339"/>
                </a:cubicBezTo>
                <a:cubicBezTo>
                  <a:pt x="35104" y="3334"/>
                  <a:pt x="35126" y="3305"/>
                  <a:pt x="35169" y="3271"/>
                </a:cubicBezTo>
                <a:cubicBezTo>
                  <a:pt x="35124" y="3243"/>
                  <a:pt x="35100" y="3216"/>
                  <a:pt x="35073" y="3212"/>
                </a:cubicBezTo>
                <a:close/>
                <a:moveTo>
                  <a:pt x="35331" y="3212"/>
                </a:moveTo>
                <a:cubicBezTo>
                  <a:pt x="35292" y="3205"/>
                  <a:pt x="35266" y="3234"/>
                  <a:pt x="35265" y="3274"/>
                </a:cubicBezTo>
                <a:cubicBezTo>
                  <a:pt x="35264" y="3314"/>
                  <a:pt x="35291" y="3345"/>
                  <a:pt x="35329" y="3339"/>
                </a:cubicBezTo>
                <a:cubicBezTo>
                  <a:pt x="35356" y="3336"/>
                  <a:pt x="35380" y="3307"/>
                  <a:pt x="35425" y="3276"/>
                </a:cubicBezTo>
                <a:cubicBezTo>
                  <a:pt x="35381" y="3245"/>
                  <a:pt x="35358" y="3217"/>
                  <a:pt x="35331" y="3212"/>
                </a:cubicBezTo>
                <a:close/>
                <a:moveTo>
                  <a:pt x="35577" y="3213"/>
                </a:moveTo>
                <a:cubicBezTo>
                  <a:pt x="35538" y="3205"/>
                  <a:pt x="35512" y="3232"/>
                  <a:pt x="35511" y="3273"/>
                </a:cubicBezTo>
                <a:cubicBezTo>
                  <a:pt x="35509" y="3314"/>
                  <a:pt x="35535" y="3343"/>
                  <a:pt x="35573" y="3339"/>
                </a:cubicBezTo>
                <a:cubicBezTo>
                  <a:pt x="35600" y="3336"/>
                  <a:pt x="35624" y="3307"/>
                  <a:pt x="35668" y="3278"/>
                </a:cubicBezTo>
                <a:cubicBezTo>
                  <a:pt x="35626" y="3246"/>
                  <a:pt x="35604" y="3218"/>
                  <a:pt x="35577" y="3213"/>
                </a:cubicBezTo>
                <a:close/>
                <a:moveTo>
                  <a:pt x="35755" y="3277"/>
                </a:moveTo>
                <a:cubicBezTo>
                  <a:pt x="35750" y="3316"/>
                  <a:pt x="35780" y="3342"/>
                  <a:pt x="35820" y="3341"/>
                </a:cubicBezTo>
                <a:cubicBezTo>
                  <a:pt x="35860" y="3340"/>
                  <a:pt x="35890" y="3313"/>
                  <a:pt x="35882" y="3274"/>
                </a:cubicBezTo>
                <a:cubicBezTo>
                  <a:pt x="35876" y="3247"/>
                  <a:pt x="35848" y="3224"/>
                  <a:pt x="35816" y="3181"/>
                </a:cubicBezTo>
                <a:cubicBezTo>
                  <a:pt x="35787" y="3226"/>
                  <a:pt x="35758" y="3250"/>
                  <a:pt x="35755" y="3277"/>
                </a:cubicBezTo>
                <a:close/>
                <a:moveTo>
                  <a:pt x="37357" y="3277"/>
                </a:moveTo>
                <a:cubicBezTo>
                  <a:pt x="37364" y="3241"/>
                  <a:pt x="37338" y="3213"/>
                  <a:pt x="37297" y="3211"/>
                </a:cubicBezTo>
                <a:cubicBezTo>
                  <a:pt x="37257" y="3210"/>
                  <a:pt x="37228" y="3234"/>
                  <a:pt x="37233" y="3272"/>
                </a:cubicBezTo>
                <a:cubicBezTo>
                  <a:pt x="37236" y="3299"/>
                  <a:pt x="37263" y="3323"/>
                  <a:pt x="37291" y="3366"/>
                </a:cubicBezTo>
                <a:cubicBezTo>
                  <a:pt x="37322" y="3326"/>
                  <a:pt x="37352" y="3304"/>
                  <a:pt x="37357" y="3277"/>
                </a:cubicBezTo>
                <a:close/>
                <a:moveTo>
                  <a:pt x="37539" y="3214"/>
                </a:moveTo>
                <a:cubicBezTo>
                  <a:pt x="37500" y="3206"/>
                  <a:pt x="37471" y="3238"/>
                  <a:pt x="37477" y="3276"/>
                </a:cubicBezTo>
                <a:cubicBezTo>
                  <a:pt x="37481" y="3299"/>
                  <a:pt x="37511" y="3334"/>
                  <a:pt x="37531" y="3335"/>
                </a:cubicBezTo>
                <a:cubicBezTo>
                  <a:pt x="37557" y="3336"/>
                  <a:pt x="37584" y="3309"/>
                  <a:pt x="37633" y="3282"/>
                </a:cubicBezTo>
                <a:cubicBezTo>
                  <a:pt x="37588" y="3248"/>
                  <a:pt x="37566" y="3219"/>
                  <a:pt x="37539" y="3214"/>
                </a:cubicBezTo>
                <a:close/>
                <a:moveTo>
                  <a:pt x="37786" y="3216"/>
                </a:moveTo>
                <a:cubicBezTo>
                  <a:pt x="37766" y="3217"/>
                  <a:pt x="37736" y="3252"/>
                  <a:pt x="37732" y="3275"/>
                </a:cubicBezTo>
                <a:cubicBezTo>
                  <a:pt x="37726" y="3314"/>
                  <a:pt x="37758" y="3344"/>
                  <a:pt x="37796" y="3337"/>
                </a:cubicBezTo>
                <a:cubicBezTo>
                  <a:pt x="37822" y="3332"/>
                  <a:pt x="37844" y="3301"/>
                  <a:pt x="37887" y="3267"/>
                </a:cubicBezTo>
                <a:cubicBezTo>
                  <a:pt x="37839" y="3241"/>
                  <a:pt x="37811" y="3214"/>
                  <a:pt x="37786" y="3216"/>
                </a:cubicBezTo>
                <a:close/>
                <a:moveTo>
                  <a:pt x="1005" y="3515"/>
                </a:moveTo>
                <a:cubicBezTo>
                  <a:pt x="996" y="3553"/>
                  <a:pt x="1022" y="3579"/>
                  <a:pt x="1062" y="3584"/>
                </a:cubicBezTo>
                <a:cubicBezTo>
                  <a:pt x="1100" y="3590"/>
                  <a:pt x="1143" y="3554"/>
                  <a:pt x="1134" y="3518"/>
                </a:cubicBezTo>
                <a:cubicBezTo>
                  <a:pt x="1127" y="3491"/>
                  <a:pt x="1100" y="3468"/>
                  <a:pt x="1071" y="3426"/>
                </a:cubicBezTo>
                <a:cubicBezTo>
                  <a:pt x="1040" y="3466"/>
                  <a:pt x="1012" y="3488"/>
                  <a:pt x="1005" y="3515"/>
                </a:cubicBezTo>
                <a:close/>
                <a:moveTo>
                  <a:pt x="2783" y="3457"/>
                </a:moveTo>
                <a:cubicBezTo>
                  <a:pt x="2746" y="3454"/>
                  <a:pt x="2714" y="3487"/>
                  <a:pt x="2727" y="3524"/>
                </a:cubicBezTo>
                <a:cubicBezTo>
                  <a:pt x="2736" y="3549"/>
                  <a:pt x="2773" y="3573"/>
                  <a:pt x="2801" y="3577"/>
                </a:cubicBezTo>
                <a:cubicBezTo>
                  <a:pt x="2818" y="3579"/>
                  <a:pt x="2841" y="3545"/>
                  <a:pt x="2877" y="3513"/>
                </a:cubicBezTo>
                <a:cubicBezTo>
                  <a:pt x="2835" y="3487"/>
                  <a:pt x="2810" y="3459"/>
                  <a:pt x="2783" y="3457"/>
                </a:cubicBezTo>
                <a:close/>
                <a:moveTo>
                  <a:pt x="3288" y="3454"/>
                </a:moveTo>
                <a:cubicBezTo>
                  <a:pt x="3250" y="3448"/>
                  <a:pt x="3222" y="3478"/>
                  <a:pt x="3222" y="3518"/>
                </a:cubicBezTo>
                <a:cubicBezTo>
                  <a:pt x="3221" y="3558"/>
                  <a:pt x="3246" y="3588"/>
                  <a:pt x="3286" y="3582"/>
                </a:cubicBezTo>
                <a:cubicBezTo>
                  <a:pt x="3313" y="3578"/>
                  <a:pt x="3337" y="3551"/>
                  <a:pt x="3382" y="3521"/>
                </a:cubicBezTo>
                <a:cubicBezTo>
                  <a:pt x="3338" y="3489"/>
                  <a:pt x="3315" y="3459"/>
                  <a:pt x="3288" y="3454"/>
                </a:cubicBezTo>
                <a:close/>
                <a:moveTo>
                  <a:pt x="3528" y="3454"/>
                </a:moveTo>
                <a:cubicBezTo>
                  <a:pt x="3490" y="3451"/>
                  <a:pt x="3464" y="3481"/>
                  <a:pt x="3467" y="3522"/>
                </a:cubicBezTo>
                <a:cubicBezTo>
                  <a:pt x="3469" y="3563"/>
                  <a:pt x="3496" y="3591"/>
                  <a:pt x="3535" y="3582"/>
                </a:cubicBezTo>
                <a:cubicBezTo>
                  <a:pt x="3562" y="3575"/>
                  <a:pt x="3584" y="3546"/>
                  <a:pt x="3626" y="3514"/>
                </a:cubicBezTo>
                <a:cubicBezTo>
                  <a:pt x="3581" y="3485"/>
                  <a:pt x="3556" y="3457"/>
                  <a:pt x="3528" y="3454"/>
                </a:cubicBezTo>
                <a:close/>
                <a:moveTo>
                  <a:pt x="3712" y="3515"/>
                </a:moveTo>
                <a:cubicBezTo>
                  <a:pt x="3703" y="3552"/>
                  <a:pt x="3730" y="3581"/>
                  <a:pt x="3771" y="3584"/>
                </a:cubicBezTo>
                <a:cubicBezTo>
                  <a:pt x="3812" y="3587"/>
                  <a:pt x="3843" y="3563"/>
                  <a:pt x="3839" y="3524"/>
                </a:cubicBezTo>
                <a:cubicBezTo>
                  <a:pt x="3836" y="3496"/>
                  <a:pt x="3809" y="3470"/>
                  <a:pt x="3782" y="3425"/>
                </a:cubicBezTo>
                <a:cubicBezTo>
                  <a:pt x="3749" y="3466"/>
                  <a:pt x="3718" y="3487"/>
                  <a:pt x="3712" y="3515"/>
                </a:cubicBezTo>
                <a:close/>
                <a:moveTo>
                  <a:pt x="4022" y="3455"/>
                </a:moveTo>
                <a:cubicBezTo>
                  <a:pt x="3984" y="3447"/>
                  <a:pt x="3957" y="3475"/>
                  <a:pt x="3955" y="3516"/>
                </a:cubicBezTo>
                <a:cubicBezTo>
                  <a:pt x="3954" y="3557"/>
                  <a:pt x="3978" y="3587"/>
                  <a:pt x="4017" y="3582"/>
                </a:cubicBezTo>
                <a:cubicBezTo>
                  <a:pt x="4045" y="3578"/>
                  <a:pt x="4069" y="3551"/>
                  <a:pt x="4113" y="3523"/>
                </a:cubicBezTo>
                <a:cubicBezTo>
                  <a:pt x="4072" y="3490"/>
                  <a:pt x="4049" y="3460"/>
                  <a:pt x="4022" y="3455"/>
                </a:cubicBezTo>
                <a:close/>
                <a:moveTo>
                  <a:pt x="4279" y="3455"/>
                </a:moveTo>
                <a:cubicBezTo>
                  <a:pt x="4241" y="3447"/>
                  <a:pt x="4213" y="3474"/>
                  <a:pt x="4211" y="3515"/>
                </a:cubicBezTo>
                <a:cubicBezTo>
                  <a:pt x="4208" y="3556"/>
                  <a:pt x="4232" y="3586"/>
                  <a:pt x="4272" y="3582"/>
                </a:cubicBezTo>
                <a:cubicBezTo>
                  <a:pt x="4299" y="3578"/>
                  <a:pt x="4324" y="3552"/>
                  <a:pt x="4369" y="3524"/>
                </a:cubicBezTo>
                <a:cubicBezTo>
                  <a:pt x="4328" y="3491"/>
                  <a:pt x="4306" y="3461"/>
                  <a:pt x="4279" y="3455"/>
                </a:cubicBezTo>
                <a:close/>
                <a:moveTo>
                  <a:pt x="4521" y="3455"/>
                </a:moveTo>
                <a:cubicBezTo>
                  <a:pt x="4483" y="3447"/>
                  <a:pt x="4455" y="3476"/>
                  <a:pt x="4454" y="3516"/>
                </a:cubicBezTo>
                <a:cubicBezTo>
                  <a:pt x="4452" y="3556"/>
                  <a:pt x="4477" y="3587"/>
                  <a:pt x="4516" y="3582"/>
                </a:cubicBezTo>
                <a:cubicBezTo>
                  <a:pt x="4543" y="3578"/>
                  <a:pt x="4568" y="3552"/>
                  <a:pt x="4613" y="3524"/>
                </a:cubicBezTo>
                <a:cubicBezTo>
                  <a:pt x="4570" y="3490"/>
                  <a:pt x="4548" y="3460"/>
                  <a:pt x="4521" y="3455"/>
                </a:cubicBezTo>
                <a:close/>
                <a:moveTo>
                  <a:pt x="4826" y="3514"/>
                </a:moveTo>
                <a:cubicBezTo>
                  <a:pt x="4830" y="3476"/>
                  <a:pt x="4798" y="3451"/>
                  <a:pt x="4759" y="3454"/>
                </a:cubicBezTo>
                <a:cubicBezTo>
                  <a:pt x="4721" y="3457"/>
                  <a:pt x="4691" y="3484"/>
                  <a:pt x="4701" y="3523"/>
                </a:cubicBezTo>
                <a:cubicBezTo>
                  <a:pt x="4707" y="3549"/>
                  <a:pt x="4736" y="3570"/>
                  <a:pt x="4770" y="3612"/>
                </a:cubicBezTo>
                <a:cubicBezTo>
                  <a:pt x="4798" y="3566"/>
                  <a:pt x="4824" y="3541"/>
                  <a:pt x="4826" y="3514"/>
                </a:cubicBezTo>
                <a:close/>
                <a:moveTo>
                  <a:pt x="5002" y="3456"/>
                </a:moveTo>
                <a:cubicBezTo>
                  <a:pt x="4964" y="3453"/>
                  <a:pt x="4939" y="3484"/>
                  <a:pt x="4942" y="3523"/>
                </a:cubicBezTo>
                <a:cubicBezTo>
                  <a:pt x="4945" y="3561"/>
                  <a:pt x="4972" y="3591"/>
                  <a:pt x="5011" y="3581"/>
                </a:cubicBezTo>
                <a:cubicBezTo>
                  <a:pt x="5038" y="3575"/>
                  <a:pt x="5058" y="3546"/>
                  <a:pt x="5100" y="3512"/>
                </a:cubicBezTo>
                <a:cubicBezTo>
                  <a:pt x="5055" y="3485"/>
                  <a:pt x="5030" y="3458"/>
                  <a:pt x="5002" y="3456"/>
                </a:cubicBezTo>
                <a:close/>
                <a:moveTo>
                  <a:pt x="5250" y="3456"/>
                </a:moveTo>
                <a:cubicBezTo>
                  <a:pt x="5212" y="3451"/>
                  <a:pt x="5186" y="3479"/>
                  <a:pt x="5187" y="3520"/>
                </a:cubicBezTo>
                <a:cubicBezTo>
                  <a:pt x="5188" y="3561"/>
                  <a:pt x="5214" y="3589"/>
                  <a:pt x="5252" y="3581"/>
                </a:cubicBezTo>
                <a:cubicBezTo>
                  <a:pt x="5279" y="3576"/>
                  <a:pt x="5302" y="3548"/>
                  <a:pt x="5344" y="3517"/>
                </a:cubicBezTo>
                <a:cubicBezTo>
                  <a:pt x="5301" y="3488"/>
                  <a:pt x="5277" y="3459"/>
                  <a:pt x="5250" y="3456"/>
                </a:cubicBezTo>
                <a:close/>
                <a:moveTo>
                  <a:pt x="5570" y="3520"/>
                </a:moveTo>
                <a:cubicBezTo>
                  <a:pt x="5577" y="3482"/>
                  <a:pt x="5547" y="3455"/>
                  <a:pt x="5508" y="3454"/>
                </a:cubicBezTo>
                <a:cubicBezTo>
                  <a:pt x="5470" y="3454"/>
                  <a:pt x="5439" y="3478"/>
                  <a:pt x="5445" y="3517"/>
                </a:cubicBezTo>
                <a:cubicBezTo>
                  <a:pt x="5449" y="3544"/>
                  <a:pt x="5475" y="3567"/>
                  <a:pt x="5504" y="3611"/>
                </a:cubicBezTo>
                <a:cubicBezTo>
                  <a:pt x="5536" y="3569"/>
                  <a:pt x="5565" y="3546"/>
                  <a:pt x="5570" y="3520"/>
                </a:cubicBezTo>
                <a:close/>
                <a:moveTo>
                  <a:pt x="5746" y="3456"/>
                </a:moveTo>
                <a:cubicBezTo>
                  <a:pt x="5708" y="3453"/>
                  <a:pt x="5683" y="3484"/>
                  <a:pt x="5686" y="3523"/>
                </a:cubicBezTo>
                <a:cubicBezTo>
                  <a:pt x="5689" y="3561"/>
                  <a:pt x="5716" y="3590"/>
                  <a:pt x="5755" y="3581"/>
                </a:cubicBezTo>
                <a:cubicBezTo>
                  <a:pt x="5781" y="3575"/>
                  <a:pt x="5802" y="3546"/>
                  <a:pt x="5843" y="3512"/>
                </a:cubicBezTo>
                <a:cubicBezTo>
                  <a:pt x="5798" y="3485"/>
                  <a:pt x="5773" y="3459"/>
                  <a:pt x="5746" y="3456"/>
                </a:cubicBezTo>
                <a:close/>
                <a:moveTo>
                  <a:pt x="6058" y="3519"/>
                </a:moveTo>
                <a:cubicBezTo>
                  <a:pt x="6064" y="3482"/>
                  <a:pt x="6035" y="3455"/>
                  <a:pt x="5996" y="3455"/>
                </a:cubicBezTo>
                <a:cubicBezTo>
                  <a:pt x="5957" y="3454"/>
                  <a:pt x="5927" y="3479"/>
                  <a:pt x="5933" y="3518"/>
                </a:cubicBezTo>
                <a:cubicBezTo>
                  <a:pt x="5937" y="3544"/>
                  <a:pt x="5964" y="3568"/>
                  <a:pt x="5993" y="3611"/>
                </a:cubicBezTo>
                <a:cubicBezTo>
                  <a:pt x="6025" y="3568"/>
                  <a:pt x="6053" y="3546"/>
                  <a:pt x="6058" y="3519"/>
                </a:cubicBezTo>
                <a:close/>
                <a:moveTo>
                  <a:pt x="6239" y="3456"/>
                </a:moveTo>
                <a:cubicBezTo>
                  <a:pt x="6202" y="3450"/>
                  <a:pt x="6175" y="3479"/>
                  <a:pt x="6174" y="3518"/>
                </a:cubicBezTo>
                <a:cubicBezTo>
                  <a:pt x="6174" y="3556"/>
                  <a:pt x="6198" y="3587"/>
                  <a:pt x="6237" y="3581"/>
                </a:cubicBezTo>
                <a:cubicBezTo>
                  <a:pt x="6264" y="3577"/>
                  <a:pt x="6287" y="3550"/>
                  <a:pt x="6331" y="3521"/>
                </a:cubicBezTo>
                <a:cubicBezTo>
                  <a:pt x="6288" y="3489"/>
                  <a:pt x="6266" y="3461"/>
                  <a:pt x="6239" y="3456"/>
                </a:cubicBezTo>
                <a:close/>
                <a:moveTo>
                  <a:pt x="27505" y="3273"/>
                </a:moveTo>
                <a:cubicBezTo>
                  <a:pt x="27510" y="3237"/>
                  <a:pt x="27481" y="3210"/>
                  <a:pt x="27441" y="3211"/>
                </a:cubicBezTo>
                <a:cubicBezTo>
                  <a:pt x="27401" y="3212"/>
                  <a:pt x="27373" y="3238"/>
                  <a:pt x="27380" y="3276"/>
                </a:cubicBezTo>
                <a:cubicBezTo>
                  <a:pt x="27386" y="3303"/>
                  <a:pt x="27414" y="3325"/>
                  <a:pt x="27444" y="3367"/>
                </a:cubicBezTo>
                <a:cubicBezTo>
                  <a:pt x="27473" y="3324"/>
                  <a:pt x="27502" y="3300"/>
                  <a:pt x="27505" y="3273"/>
                </a:cubicBezTo>
                <a:close/>
                <a:moveTo>
                  <a:pt x="27681" y="3213"/>
                </a:moveTo>
                <a:cubicBezTo>
                  <a:pt x="27642" y="3209"/>
                  <a:pt x="27619" y="3240"/>
                  <a:pt x="27621" y="3280"/>
                </a:cubicBezTo>
                <a:cubicBezTo>
                  <a:pt x="27624" y="3319"/>
                  <a:pt x="27653" y="3347"/>
                  <a:pt x="27690" y="3339"/>
                </a:cubicBezTo>
                <a:cubicBezTo>
                  <a:pt x="27716" y="3333"/>
                  <a:pt x="27737" y="3302"/>
                  <a:pt x="27778" y="3268"/>
                </a:cubicBezTo>
                <a:cubicBezTo>
                  <a:pt x="27733" y="3241"/>
                  <a:pt x="27709" y="3216"/>
                  <a:pt x="27681" y="3213"/>
                </a:cubicBezTo>
                <a:close/>
                <a:moveTo>
                  <a:pt x="27994" y="3272"/>
                </a:moveTo>
                <a:cubicBezTo>
                  <a:pt x="27998" y="3235"/>
                  <a:pt x="27969" y="3209"/>
                  <a:pt x="27928" y="3211"/>
                </a:cubicBezTo>
                <a:cubicBezTo>
                  <a:pt x="27887" y="3212"/>
                  <a:pt x="27859" y="3239"/>
                  <a:pt x="27868" y="3277"/>
                </a:cubicBezTo>
                <a:cubicBezTo>
                  <a:pt x="27874" y="3304"/>
                  <a:pt x="27902" y="3327"/>
                  <a:pt x="27934" y="3368"/>
                </a:cubicBezTo>
                <a:cubicBezTo>
                  <a:pt x="27963" y="3324"/>
                  <a:pt x="27991" y="3300"/>
                  <a:pt x="27994" y="3272"/>
                </a:cubicBezTo>
                <a:close/>
                <a:moveTo>
                  <a:pt x="28169" y="3213"/>
                </a:moveTo>
                <a:cubicBezTo>
                  <a:pt x="28129" y="3209"/>
                  <a:pt x="28106" y="3241"/>
                  <a:pt x="28109" y="3280"/>
                </a:cubicBezTo>
                <a:cubicBezTo>
                  <a:pt x="28112" y="3319"/>
                  <a:pt x="28141" y="3348"/>
                  <a:pt x="28178" y="3339"/>
                </a:cubicBezTo>
                <a:cubicBezTo>
                  <a:pt x="28205" y="3333"/>
                  <a:pt x="28226" y="3302"/>
                  <a:pt x="28267" y="3267"/>
                </a:cubicBezTo>
                <a:cubicBezTo>
                  <a:pt x="28221" y="3241"/>
                  <a:pt x="28196" y="3215"/>
                  <a:pt x="28169" y="3213"/>
                </a:cubicBezTo>
                <a:close/>
                <a:moveTo>
                  <a:pt x="28366" y="3272"/>
                </a:moveTo>
                <a:cubicBezTo>
                  <a:pt x="28358" y="3310"/>
                  <a:pt x="28386" y="3338"/>
                  <a:pt x="28426" y="3340"/>
                </a:cubicBezTo>
                <a:cubicBezTo>
                  <a:pt x="28465" y="3343"/>
                  <a:pt x="28496" y="3319"/>
                  <a:pt x="28492" y="3279"/>
                </a:cubicBezTo>
                <a:cubicBezTo>
                  <a:pt x="28489" y="3252"/>
                  <a:pt x="28463" y="3227"/>
                  <a:pt x="28436" y="3182"/>
                </a:cubicBezTo>
                <a:cubicBezTo>
                  <a:pt x="28402" y="3224"/>
                  <a:pt x="28371" y="3245"/>
                  <a:pt x="28366" y="3272"/>
                </a:cubicBezTo>
                <a:close/>
                <a:moveTo>
                  <a:pt x="28670" y="3212"/>
                </a:moveTo>
                <a:cubicBezTo>
                  <a:pt x="28631" y="3208"/>
                  <a:pt x="28607" y="3237"/>
                  <a:pt x="28610" y="3278"/>
                </a:cubicBezTo>
                <a:cubicBezTo>
                  <a:pt x="28612" y="3319"/>
                  <a:pt x="28639" y="3347"/>
                  <a:pt x="28677" y="3339"/>
                </a:cubicBezTo>
                <a:cubicBezTo>
                  <a:pt x="28704" y="3333"/>
                  <a:pt x="28726" y="3303"/>
                  <a:pt x="28767" y="3270"/>
                </a:cubicBezTo>
                <a:cubicBezTo>
                  <a:pt x="28723" y="3243"/>
                  <a:pt x="28698" y="3216"/>
                  <a:pt x="28670" y="3212"/>
                </a:cubicBezTo>
                <a:close/>
                <a:moveTo>
                  <a:pt x="28980" y="3274"/>
                </a:moveTo>
                <a:cubicBezTo>
                  <a:pt x="28987" y="3235"/>
                  <a:pt x="28957" y="3210"/>
                  <a:pt x="28917" y="3211"/>
                </a:cubicBezTo>
                <a:cubicBezTo>
                  <a:pt x="28876" y="3211"/>
                  <a:pt x="28848" y="3238"/>
                  <a:pt x="28854" y="3276"/>
                </a:cubicBezTo>
                <a:cubicBezTo>
                  <a:pt x="28859" y="3303"/>
                  <a:pt x="28888" y="3326"/>
                  <a:pt x="28919" y="3368"/>
                </a:cubicBezTo>
                <a:cubicBezTo>
                  <a:pt x="28948" y="3325"/>
                  <a:pt x="28976" y="3301"/>
                  <a:pt x="28980" y="3274"/>
                </a:cubicBezTo>
                <a:close/>
                <a:moveTo>
                  <a:pt x="29163" y="3213"/>
                </a:moveTo>
                <a:cubicBezTo>
                  <a:pt x="29125" y="3204"/>
                  <a:pt x="29099" y="3232"/>
                  <a:pt x="29097" y="3273"/>
                </a:cubicBezTo>
                <a:cubicBezTo>
                  <a:pt x="29096" y="3314"/>
                  <a:pt x="29122" y="3343"/>
                  <a:pt x="29160" y="3339"/>
                </a:cubicBezTo>
                <a:cubicBezTo>
                  <a:pt x="29187" y="3336"/>
                  <a:pt x="29211" y="3307"/>
                  <a:pt x="29255" y="3278"/>
                </a:cubicBezTo>
                <a:cubicBezTo>
                  <a:pt x="29213" y="3246"/>
                  <a:pt x="29191" y="3218"/>
                  <a:pt x="29163" y="3213"/>
                </a:cubicBezTo>
                <a:close/>
                <a:moveTo>
                  <a:pt x="29468" y="3279"/>
                </a:moveTo>
                <a:cubicBezTo>
                  <a:pt x="29478" y="3240"/>
                  <a:pt x="29451" y="3213"/>
                  <a:pt x="29410" y="3210"/>
                </a:cubicBezTo>
                <a:cubicBezTo>
                  <a:pt x="29369" y="3207"/>
                  <a:pt x="29338" y="3232"/>
                  <a:pt x="29341" y="3270"/>
                </a:cubicBezTo>
                <a:cubicBezTo>
                  <a:pt x="29343" y="3298"/>
                  <a:pt x="29371" y="3323"/>
                  <a:pt x="29399" y="3369"/>
                </a:cubicBezTo>
                <a:cubicBezTo>
                  <a:pt x="29432" y="3328"/>
                  <a:pt x="29461" y="3307"/>
                  <a:pt x="29468" y="3279"/>
                </a:cubicBezTo>
                <a:close/>
                <a:moveTo>
                  <a:pt x="29724" y="3274"/>
                </a:moveTo>
                <a:cubicBezTo>
                  <a:pt x="29730" y="3234"/>
                  <a:pt x="29701" y="3210"/>
                  <a:pt x="29660" y="3210"/>
                </a:cubicBezTo>
                <a:cubicBezTo>
                  <a:pt x="29619" y="3211"/>
                  <a:pt x="29590" y="3238"/>
                  <a:pt x="29597" y="3276"/>
                </a:cubicBezTo>
                <a:cubicBezTo>
                  <a:pt x="29602" y="3303"/>
                  <a:pt x="29631" y="3326"/>
                  <a:pt x="29663" y="3369"/>
                </a:cubicBezTo>
                <a:cubicBezTo>
                  <a:pt x="29692" y="3325"/>
                  <a:pt x="29720" y="3301"/>
                  <a:pt x="29724" y="3274"/>
                </a:cubicBezTo>
                <a:close/>
                <a:moveTo>
                  <a:pt x="29843" y="3280"/>
                </a:moveTo>
                <a:cubicBezTo>
                  <a:pt x="29839" y="3320"/>
                  <a:pt x="29870" y="3344"/>
                  <a:pt x="29910" y="3341"/>
                </a:cubicBezTo>
                <a:cubicBezTo>
                  <a:pt x="29950" y="3338"/>
                  <a:pt x="29978" y="3309"/>
                  <a:pt x="29970" y="3271"/>
                </a:cubicBezTo>
                <a:cubicBezTo>
                  <a:pt x="29964" y="3244"/>
                  <a:pt x="29933" y="3223"/>
                  <a:pt x="29898" y="3182"/>
                </a:cubicBezTo>
                <a:cubicBezTo>
                  <a:pt x="29871" y="3227"/>
                  <a:pt x="29845" y="3253"/>
                  <a:pt x="29843" y="3280"/>
                </a:cubicBezTo>
                <a:close/>
                <a:moveTo>
                  <a:pt x="30144" y="3212"/>
                </a:moveTo>
                <a:cubicBezTo>
                  <a:pt x="30104" y="3208"/>
                  <a:pt x="30080" y="3240"/>
                  <a:pt x="30083" y="3280"/>
                </a:cubicBezTo>
                <a:cubicBezTo>
                  <a:pt x="30086" y="3320"/>
                  <a:pt x="30115" y="3348"/>
                  <a:pt x="30153" y="3340"/>
                </a:cubicBezTo>
                <a:cubicBezTo>
                  <a:pt x="30180" y="3333"/>
                  <a:pt x="30201" y="3302"/>
                  <a:pt x="30242" y="3267"/>
                </a:cubicBezTo>
                <a:cubicBezTo>
                  <a:pt x="30197" y="3241"/>
                  <a:pt x="30172" y="3215"/>
                  <a:pt x="30144" y="3212"/>
                </a:cubicBezTo>
                <a:close/>
                <a:moveTo>
                  <a:pt x="30392" y="3212"/>
                </a:moveTo>
                <a:cubicBezTo>
                  <a:pt x="30352" y="3206"/>
                  <a:pt x="30328" y="3236"/>
                  <a:pt x="30329" y="3277"/>
                </a:cubicBezTo>
                <a:cubicBezTo>
                  <a:pt x="30329" y="3318"/>
                  <a:pt x="30356" y="3346"/>
                  <a:pt x="30394" y="3339"/>
                </a:cubicBezTo>
                <a:cubicBezTo>
                  <a:pt x="30422" y="3334"/>
                  <a:pt x="30445" y="3305"/>
                  <a:pt x="30487" y="3273"/>
                </a:cubicBezTo>
                <a:cubicBezTo>
                  <a:pt x="30443" y="3244"/>
                  <a:pt x="30419" y="3216"/>
                  <a:pt x="30392" y="3212"/>
                </a:cubicBezTo>
                <a:close/>
                <a:moveTo>
                  <a:pt x="30700" y="3279"/>
                </a:moveTo>
                <a:cubicBezTo>
                  <a:pt x="30710" y="3241"/>
                  <a:pt x="30682" y="3213"/>
                  <a:pt x="30642" y="3210"/>
                </a:cubicBezTo>
                <a:cubicBezTo>
                  <a:pt x="30601" y="3207"/>
                  <a:pt x="30570" y="3232"/>
                  <a:pt x="30573" y="3270"/>
                </a:cubicBezTo>
                <a:cubicBezTo>
                  <a:pt x="30575" y="3298"/>
                  <a:pt x="30603" y="3323"/>
                  <a:pt x="30631" y="3369"/>
                </a:cubicBezTo>
                <a:cubicBezTo>
                  <a:pt x="30664" y="3328"/>
                  <a:pt x="30693" y="3307"/>
                  <a:pt x="30700" y="3279"/>
                </a:cubicBezTo>
                <a:close/>
                <a:moveTo>
                  <a:pt x="30829" y="3279"/>
                </a:moveTo>
                <a:cubicBezTo>
                  <a:pt x="30825" y="3318"/>
                  <a:pt x="30856" y="3344"/>
                  <a:pt x="30896" y="3341"/>
                </a:cubicBezTo>
                <a:cubicBezTo>
                  <a:pt x="30935" y="3339"/>
                  <a:pt x="30965" y="3311"/>
                  <a:pt x="30956" y="3272"/>
                </a:cubicBezTo>
                <a:cubicBezTo>
                  <a:pt x="30950" y="3245"/>
                  <a:pt x="30920" y="3224"/>
                  <a:pt x="30887" y="3181"/>
                </a:cubicBezTo>
                <a:cubicBezTo>
                  <a:pt x="30859" y="3227"/>
                  <a:pt x="30831" y="3252"/>
                  <a:pt x="30829" y="3279"/>
                </a:cubicBezTo>
                <a:close/>
                <a:moveTo>
                  <a:pt x="31201" y="3277"/>
                </a:moveTo>
                <a:cubicBezTo>
                  <a:pt x="31208" y="3239"/>
                  <a:pt x="31180" y="3212"/>
                  <a:pt x="31139" y="3210"/>
                </a:cubicBezTo>
                <a:cubicBezTo>
                  <a:pt x="31098" y="3209"/>
                  <a:pt x="31068" y="3233"/>
                  <a:pt x="31074" y="3273"/>
                </a:cubicBezTo>
                <a:cubicBezTo>
                  <a:pt x="31078" y="3301"/>
                  <a:pt x="31105" y="3325"/>
                  <a:pt x="31134" y="3369"/>
                </a:cubicBezTo>
                <a:cubicBezTo>
                  <a:pt x="31166" y="3327"/>
                  <a:pt x="31196" y="3304"/>
                  <a:pt x="31201" y="3277"/>
                </a:cubicBezTo>
                <a:close/>
                <a:moveTo>
                  <a:pt x="31376" y="3212"/>
                </a:moveTo>
                <a:cubicBezTo>
                  <a:pt x="31336" y="3208"/>
                  <a:pt x="31312" y="3239"/>
                  <a:pt x="31315" y="3279"/>
                </a:cubicBezTo>
                <a:cubicBezTo>
                  <a:pt x="31318" y="3319"/>
                  <a:pt x="31346" y="3348"/>
                  <a:pt x="31384" y="3340"/>
                </a:cubicBezTo>
                <a:cubicBezTo>
                  <a:pt x="31411" y="3334"/>
                  <a:pt x="31432" y="3303"/>
                  <a:pt x="31474" y="3268"/>
                </a:cubicBezTo>
                <a:cubicBezTo>
                  <a:pt x="31429" y="3241"/>
                  <a:pt x="31404" y="3215"/>
                  <a:pt x="31376" y="3212"/>
                </a:cubicBezTo>
                <a:close/>
                <a:moveTo>
                  <a:pt x="31629" y="3212"/>
                </a:moveTo>
                <a:cubicBezTo>
                  <a:pt x="31590" y="3202"/>
                  <a:pt x="31563" y="3230"/>
                  <a:pt x="31560" y="3271"/>
                </a:cubicBezTo>
                <a:cubicBezTo>
                  <a:pt x="31557" y="3312"/>
                  <a:pt x="31582" y="3342"/>
                  <a:pt x="31620" y="3339"/>
                </a:cubicBezTo>
                <a:cubicBezTo>
                  <a:pt x="31648" y="3337"/>
                  <a:pt x="31673" y="3309"/>
                  <a:pt x="31719" y="3281"/>
                </a:cubicBezTo>
                <a:cubicBezTo>
                  <a:pt x="31678" y="3248"/>
                  <a:pt x="31656" y="3219"/>
                  <a:pt x="31629" y="3212"/>
                </a:cubicBezTo>
                <a:close/>
                <a:moveTo>
                  <a:pt x="31885" y="3212"/>
                </a:moveTo>
                <a:cubicBezTo>
                  <a:pt x="31846" y="3202"/>
                  <a:pt x="31819" y="3230"/>
                  <a:pt x="31816" y="3271"/>
                </a:cubicBezTo>
                <a:cubicBezTo>
                  <a:pt x="31812" y="3312"/>
                  <a:pt x="31838" y="3342"/>
                  <a:pt x="31876" y="3339"/>
                </a:cubicBezTo>
                <a:cubicBezTo>
                  <a:pt x="31903" y="3337"/>
                  <a:pt x="31929" y="3309"/>
                  <a:pt x="31974" y="3281"/>
                </a:cubicBezTo>
                <a:cubicBezTo>
                  <a:pt x="31933" y="3249"/>
                  <a:pt x="31912" y="3219"/>
                  <a:pt x="31885" y="3212"/>
                </a:cubicBezTo>
                <a:close/>
                <a:moveTo>
                  <a:pt x="32126" y="3212"/>
                </a:moveTo>
                <a:cubicBezTo>
                  <a:pt x="32086" y="3204"/>
                  <a:pt x="32060" y="3234"/>
                  <a:pt x="32058" y="3273"/>
                </a:cubicBezTo>
                <a:cubicBezTo>
                  <a:pt x="32057" y="3313"/>
                  <a:pt x="32083" y="3344"/>
                  <a:pt x="32122" y="3339"/>
                </a:cubicBezTo>
                <a:cubicBezTo>
                  <a:pt x="32149" y="3336"/>
                  <a:pt x="32173" y="3308"/>
                  <a:pt x="32218" y="3278"/>
                </a:cubicBezTo>
                <a:cubicBezTo>
                  <a:pt x="32175" y="3246"/>
                  <a:pt x="32153" y="3218"/>
                  <a:pt x="32126" y="3212"/>
                </a:cubicBezTo>
                <a:close/>
                <a:moveTo>
                  <a:pt x="32305" y="3275"/>
                </a:moveTo>
                <a:cubicBezTo>
                  <a:pt x="32298" y="3314"/>
                  <a:pt x="32328" y="3340"/>
                  <a:pt x="32367" y="3341"/>
                </a:cubicBezTo>
                <a:cubicBezTo>
                  <a:pt x="32408" y="3342"/>
                  <a:pt x="32438" y="3315"/>
                  <a:pt x="32433" y="3277"/>
                </a:cubicBezTo>
                <a:cubicBezTo>
                  <a:pt x="32429" y="3250"/>
                  <a:pt x="32401" y="3226"/>
                  <a:pt x="32370" y="3181"/>
                </a:cubicBezTo>
                <a:cubicBezTo>
                  <a:pt x="32338" y="3225"/>
                  <a:pt x="32311" y="3247"/>
                  <a:pt x="32305" y="3275"/>
                </a:cubicBezTo>
                <a:close/>
                <a:moveTo>
                  <a:pt x="32675" y="3279"/>
                </a:moveTo>
                <a:cubicBezTo>
                  <a:pt x="32685" y="3240"/>
                  <a:pt x="32657" y="3213"/>
                  <a:pt x="32617" y="3210"/>
                </a:cubicBezTo>
                <a:cubicBezTo>
                  <a:pt x="32576" y="3207"/>
                  <a:pt x="32545" y="3232"/>
                  <a:pt x="32548" y="3270"/>
                </a:cubicBezTo>
                <a:cubicBezTo>
                  <a:pt x="32550" y="3298"/>
                  <a:pt x="32578" y="3323"/>
                  <a:pt x="32606" y="3369"/>
                </a:cubicBezTo>
                <a:cubicBezTo>
                  <a:pt x="32639" y="3328"/>
                  <a:pt x="32668" y="3306"/>
                  <a:pt x="32675" y="3279"/>
                </a:cubicBezTo>
                <a:close/>
                <a:moveTo>
                  <a:pt x="32860" y="3212"/>
                </a:moveTo>
                <a:cubicBezTo>
                  <a:pt x="32821" y="3203"/>
                  <a:pt x="32794" y="3230"/>
                  <a:pt x="32791" y="3271"/>
                </a:cubicBezTo>
                <a:cubicBezTo>
                  <a:pt x="32789" y="3312"/>
                  <a:pt x="32814" y="3343"/>
                  <a:pt x="32852" y="3339"/>
                </a:cubicBezTo>
                <a:cubicBezTo>
                  <a:pt x="32880" y="3337"/>
                  <a:pt x="32905" y="3309"/>
                  <a:pt x="32950" y="3281"/>
                </a:cubicBezTo>
                <a:cubicBezTo>
                  <a:pt x="32909" y="3248"/>
                  <a:pt x="32887" y="3219"/>
                  <a:pt x="32860" y="3212"/>
                </a:cubicBezTo>
                <a:close/>
                <a:moveTo>
                  <a:pt x="33049" y="3280"/>
                </a:moveTo>
                <a:cubicBezTo>
                  <a:pt x="33045" y="3320"/>
                  <a:pt x="33077" y="3343"/>
                  <a:pt x="33117" y="3341"/>
                </a:cubicBezTo>
                <a:cubicBezTo>
                  <a:pt x="33156" y="3338"/>
                  <a:pt x="33185" y="3309"/>
                  <a:pt x="33177" y="3271"/>
                </a:cubicBezTo>
                <a:cubicBezTo>
                  <a:pt x="33171" y="3245"/>
                  <a:pt x="33140" y="3223"/>
                  <a:pt x="33105" y="3182"/>
                </a:cubicBezTo>
                <a:cubicBezTo>
                  <a:pt x="33078" y="3227"/>
                  <a:pt x="33052" y="3252"/>
                  <a:pt x="33049" y="3280"/>
                </a:cubicBezTo>
                <a:close/>
                <a:moveTo>
                  <a:pt x="33359" y="3212"/>
                </a:moveTo>
                <a:cubicBezTo>
                  <a:pt x="33320" y="3203"/>
                  <a:pt x="33292" y="3232"/>
                  <a:pt x="33290" y="3271"/>
                </a:cubicBezTo>
                <a:cubicBezTo>
                  <a:pt x="33287" y="3311"/>
                  <a:pt x="33312" y="3343"/>
                  <a:pt x="33351" y="3339"/>
                </a:cubicBezTo>
                <a:cubicBezTo>
                  <a:pt x="33379" y="3337"/>
                  <a:pt x="33404" y="3310"/>
                  <a:pt x="33450" y="3281"/>
                </a:cubicBezTo>
                <a:cubicBezTo>
                  <a:pt x="33408" y="3248"/>
                  <a:pt x="33386" y="3218"/>
                  <a:pt x="33359" y="3212"/>
                </a:cubicBezTo>
                <a:close/>
                <a:moveTo>
                  <a:pt x="33597" y="3212"/>
                </a:moveTo>
                <a:cubicBezTo>
                  <a:pt x="33557" y="3207"/>
                  <a:pt x="33533" y="3237"/>
                  <a:pt x="33535" y="3278"/>
                </a:cubicBezTo>
                <a:cubicBezTo>
                  <a:pt x="33537" y="3319"/>
                  <a:pt x="33565" y="3347"/>
                  <a:pt x="33603" y="3339"/>
                </a:cubicBezTo>
                <a:cubicBezTo>
                  <a:pt x="33630" y="3333"/>
                  <a:pt x="33652" y="3303"/>
                  <a:pt x="33694" y="3270"/>
                </a:cubicBezTo>
                <a:cubicBezTo>
                  <a:pt x="33649" y="3242"/>
                  <a:pt x="33624" y="3216"/>
                  <a:pt x="33597" y="3212"/>
                </a:cubicBezTo>
                <a:close/>
                <a:moveTo>
                  <a:pt x="7410" y="4250"/>
                </a:moveTo>
                <a:cubicBezTo>
                  <a:pt x="7408" y="4270"/>
                  <a:pt x="7439" y="4305"/>
                  <a:pt x="7462" y="4312"/>
                </a:cubicBezTo>
                <a:cubicBezTo>
                  <a:pt x="7498" y="4323"/>
                  <a:pt x="7533" y="4297"/>
                  <a:pt x="7531" y="4258"/>
                </a:cubicBezTo>
                <a:cubicBezTo>
                  <a:pt x="7529" y="4231"/>
                  <a:pt x="7503" y="4205"/>
                  <a:pt x="7476" y="4158"/>
                </a:cubicBezTo>
                <a:cubicBezTo>
                  <a:pt x="7443" y="4202"/>
                  <a:pt x="7412" y="4225"/>
                  <a:pt x="7410" y="4250"/>
                </a:cubicBezTo>
                <a:close/>
                <a:moveTo>
                  <a:pt x="31136" y="7896"/>
                </a:moveTo>
                <a:cubicBezTo>
                  <a:pt x="31117" y="7895"/>
                  <a:pt x="31083" y="7926"/>
                  <a:pt x="31076" y="7950"/>
                </a:cubicBezTo>
                <a:cubicBezTo>
                  <a:pt x="31064" y="7988"/>
                  <a:pt x="31092" y="8022"/>
                  <a:pt x="31131" y="8019"/>
                </a:cubicBezTo>
                <a:cubicBezTo>
                  <a:pt x="31159" y="8016"/>
                  <a:pt x="31184" y="7989"/>
                  <a:pt x="31230" y="7961"/>
                </a:cubicBezTo>
                <a:cubicBezTo>
                  <a:pt x="31186" y="7929"/>
                  <a:pt x="31162" y="7898"/>
                  <a:pt x="31136" y="7896"/>
                </a:cubicBezTo>
                <a:close/>
                <a:moveTo>
                  <a:pt x="30893" y="7896"/>
                </a:moveTo>
                <a:cubicBezTo>
                  <a:pt x="30873" y="7895"/>
                  <a:pt x="30838" y="7926"/>
                  <a:pt x="30831" y="7949"/>
                </a:cubicBezTo>
                <a:cubicBezTo>
                  <a:pt x="30820" y="7986"/>
                  <a:pt x="30846" y="8021"/>
                  <a:pt x="30886" y="8018"/>
                </a:cubicBezTo>
                <a:cubicBezTo>
                  <a:pt x="30914" y="8016"/>
                  <a:pt x="30939" y="7990"/>
                  <a:pt x="30987" y="7962"/>
                </a:cubicBezTo>
                <a:cubicBezTo>
                  <a:pt x="30942" y="7929"/>
                  <a:pt x="30918" y="7898"/>
                  <a:pt x="30893" y="7896"/>
                </a:cubicBezTo>
                <a:close/>
                <a:moveTo>
                  <a:pt x="30575" y="7962"/>
                </a:moveTo>
                <a:cubicBezTo>
                  <a:pt x="30572" y="8000"/>
                  <a:pt x="30605" y="8030"/>
                  <a:pt x="30644" y="8019"/>
                </a:cubicBezTo>
                <a:cubicBezTo>
                  <a:pt x="30667" y="8012"/>
                  <a:pt x="30698" y="7978"/>
                  <a:pt x="30697" y="7958"/>
                </a:cubicBezTo>
                <a:cubicBezTo>
                  <a:pt x="30696" y="7932"/>
                  <a:pt x="30666" y="7908"/>
                  <a:pt x="30635" y="7864"/>
                </a:cubicBezTo>
                <a:cubicBezTo>
                  <a:pt x="30605" y="7910"/>
                  <a:pt x="30577" y="7935"/>
                  <a:pt x="30575" y="7962"/>
                </a:cubicBezTo>
                <a:close/>
                <a:moveTo>
                  <a:pt x="30455" y="7951"/>
                </a:moveTo>
                <a:cubicBezTo>
                  <a:pt x="30457" y="7912"/>
                  <a:pt x="30423" y="7884"/>
                  <a:pt x="30385" y="7895"/>
                </a:cubicBezTo>
                <a:cubicBezTo>
                  <a:pt x="30363" y="7902"/>
                  <a:pt x="30332" y="7937"/>
                  <a:pt x="30333" y="7957"/>
                </a:cubicBezTo>
                <a:cubicBezTo>
                  <a:pt x="30335" y="7983"/>
                  <a:pt x="30365" y="8006"/>
                  <a:pt x="30398" y="8052"/>
                </a:cubicBezTo>
                <a:cubicBezTo>
                  <a:pt x="30427" y="8003"/>
                  <a:pt x="30454" y="7978"/>
                  <a:pt x="30455" y="7951"/>
                </a:cubicBezTo>
                <a:close/>
                <a:moveTo>
                  <a:pt x="30149" y="7896"/>
                </a:moveTo>
                <a:cubicBezTo>
                  <a:pt x="30129" y="7895"/>
                  <a:pt x="30094" y="7926"/>
                  <a:pt x="30088" y="7949"/>
                </a:cubicBezTo>
                <a:cubicBezTo>
                  <a:pt x="30077" y="7986"/>
                  <a:pt x="30103" y="8021"/>
                  <a:pt x="30143" y="8018"/>
                </a:cubicBezTo>
                <a:cubicBezTo>
                  <a:pt x="30170" y="8016"/>
                  <a:pt x="30196" y="7990"/>
                  <a:pt x="30243" y="7962"/>
                </a:cubicBezTo>
                <a:cubicBezTo>
                  <a:pt x="30199" y="7929"/>
                  <a:pt x="30175" y="7898"/>
                  <a:pt x="30149" y="7896"/>
                </a:cubicBezTo>
                <a:close/>
                <a:moveTo>
                  <a:pt x="29900" y="7895"/>
                </a:moveTo>
                <a:cubicBezTo>
                  <a:pt x="29862" y="7893"/>
                  <a:pt x="29833" y="7926"/>
                  <a:pt x="29844" y="7965"/>
                </a:cubicBezTo>
                <a:cubicBezTo>
                  <a:pt x="29851" y="7987"/>
                  <a:pt x="29885" y="8018"/>
                  <a:pt x="29905" y="8017"/>
                </a:cubicBezTo>
                <a:cubicBezTo>
                  <a:pt x="29931" y="8015"/>
                  <a:pt x="29954" y="7985"/>
                  <a:pt x="29998" y="7954"/>
                </a:cubicBezTo>
                <a:cubicBezTo>
                  <a:pt x="29952" y="7925"/>
                  <a:pt x="29927" y="7897"/>
                  <a:pt x="29900" y="7895"/>
                </a:cubicBezTo>
                <a:close/>
                <a:moveTo>
                  <a:pt x="29662" y="7896"/>
                </a:moveTo>
                <a:cubicBezTo>
                  <a:pt x="29642" y="7895"/>
                  <a:pt x="29607" y="7925"/>
                  <a:pt x="29600" y="7948"/>
                </a:cubicBezTo>
                <a:cubicBezTo>
                  <a:pt x="29589" y="7985"/>
                  <a:pt x="29614" y="8020"/>
                  <a:pt x="29654" y="8018"/>
                </a:cubicBezTo>
                <a:cubicBezTo>
                  <a:pt x="29681" y="8016"/>
                  <a:pt x="29707" y="7990"/>
                  <a:pt x="29755" y="7963"/>
                </a:cubicBezTo>
                <a:cubicBezTo>
                  <a:pt x="29711" y="7930"/>
                  <a:pt x="29688" y="7899"/>
                  <a:pt x="29662" y="7896"/>
                </a:cubicBezTo>
                <a:close/>
                <a:moveTo>
                  <a:pt x="29466" y="7953"/>
                </a:moveTo>
                <a:cubicBezTo>
                  <a:pt x="29471" y="7913"/>
                  <a:pt x="29437" y="7886"/>
                  <a:pt x="29399" y="7896"/>
                </a:cubicBezTo>
                <a:cubicBezTo>
                  <a:pt x="29376" y="7902"/>
                  <a:pt x="29345" y="7935"/>
                  <a:pt x="29345" y="7955"/>
                </a:cubicBezTo>
                <a:cubicBezTo>
                  <a:pt x="29346" y="7981"/>
                  <a:pt x="29376" y="8005"/>
                  <a:pt x="29408" y="8051"/>
                </a:cubicBezTo>
                <a:cubicBezTo>
                  <a:pt x="29437" y="8004"/>
                  <a:pt x="29464" y="7980"/>
                  <a:pt x="29466" y="7953"/>
                </a:cubicBezTo>
                <a:close/>
                <a:moveTo>
                  <a:pt x="29155" y="7895"/>
                </a:moveTo>
                <a:cubicBezTo>
                  <a:pt x="29118" y="7894"/>
                  <a:pt x="29089" y="7927"/>
                  <a:pt x="29101" y="7966"/>
                </a:cubicBezTo>
                <a:cubicBezTo>
                  <a:pt x="29109" y="7988"/>
                  <a:pt x="29143" y="8018"/>
                  <a:pt x="29162" y="8017"/>
                </a:cubicBezTo>
                <a:cubicBezTo>
                  <a:pt x="29188" y="8014"/>
                  <a:pt x="29211" y="7984"/>
                  <a:pt x="29254" y="7952"/>
                </a:cubicBezTo>
                <a:cubicBezTo>
                  <a:pt x="29208" y="7924"/>
                  <a:pt x="29182" y="7896"/>
                  <a:pt x="29155" y="7895"/>
                </a:cubicBezTo>
                <a:close/>
                <a:moveTo>
                  <a:pt x="28917" y="7897"/>
                </a:moveTo>
                <a:cubicBezTo>
                  <a:pt x="28897" y="7896"/>
                  <a:pt x="28863" y="7927"/>
                  <a:pt x="28857" y="7950"/>
                </a:cubicBezTo>
                <a:cubicBezTo>
                  <a:pt x="28846" y="7987"/>
                  <a:pt x="28873" y="8021"/>
                  <a:pt x="28912" y="8018"/>
                </a:cubicBezTo>
                <a:cubicBezTo>
                  <a:pt x="28939" y="8015"/>
                  <a:pt x="28964" y="7989"/>
                  <a:pt x="29011" y="7961"/>
                </a:cubicBezTo>
                <a:cubicBezTo>
                  <a:pt x="28966" y="7928"/>
                  <a:pt x="28942" y="7898"/>
                  <a:pt x="28917" y="7897"/>
                </a:cubicBezTo>
                <a:close/>
                <a:moveTo>
                  <a:pt x="28613" y="7965"/>
                </a:moveTo>
                <a:cubicBezTo>
                  <a:pt x="28611" y="8003"/>
                  <a:pt x="28645" y="8030"/>
                  <a:pt x="28683" y="8018"/>
                </a:cubicBezTo>
                <a:cubicBezTo>
                  <a:pt x="28706" y="8010"/>
                  <a:pt x="28736" y="7975"/>
                  <a:pt x="28734" y="7956"/>
                </a:cubicBezTo>
                <a:cubicBezTo>
                  <a:pt x="28731" y="7930"/>
                  <a:pt x="28700" y="7907"/>
                  <a:pt x="28668" y="7865"/>
                </a:cubicBezTo>
                <a:cubicBezTo>
                  <a:pt x="28641" y="7911"/>
                  <a:pt x="28614" y="7937"/>
                  <a:pt x="28613" y="7965"/>
                </a:cubicBezTo>
                <a:close/>
                <a:moveTo>
                  <a:pt x="28478" y="7951"/>
                </a:moveTo>
                <a:cubicBezTo>
                  <a:pt x="28477" y="7931"/>
                  <a:pt x="28443" y="7900"/>
                  <a:pt x="28420" y="7896"/>
                </a:cubicBezTo>
                <a:cubicBezTo>
                  <a:pt x="28382" y="7889"/>
                  <a:pt x="28350" y="7917"/>
                  <a:pt x="28357" y="7957"/>
                </a:cubicBezTo>
                <a:cubicBezTo>
                  <a:pt x="28362" y="7984"/>
                  <a:pt x="28390" y="8006"/>
                  <a:pt x="28423" y="8051"/>
                </a:cubicBezTo>
                <a:cubicBezTo>
                  <a:pt x="28451" y="8003"/>
                  <a:pt x="28479" y="7977"/>
                  <a:pt x="28478" y="7951"/>
                </a:cubicBezTo>
                <a:close/>
                <a:moveTo>
                  <a:pt x="28112" y="7962"/>
                </a:moveTo>
                <a:cubicBezTo>
                  <a:pt x="28110" y="8000"/>
                  <a:pt x="28142" y="8029"/>
                  <a:pt x="28181" y="8018"/>
                </a:cubicBezTo>
                <a:cubicBezTo>
                  <a:pt x="28204" y="8012"/>
                  <a:pt x="28235" y="7978"/>
                  <a:pt x="28234" y="7958"/>
                </a:cubicBezTo>
                <a:cubicBezTo>
                  <a:pt x="28232" y="7933"/>
                  <a:pt x="28203" y="7909"/>
                  <a:pt x="28172" y="7865"/>
                </a:cubicBezTo>
                <a:cubicBezTo>
                  <a:pt x="28143" y="7910"/>
                  <a:pt x="28114" y="7935"/>
                  <a:pt x="28112" y="7962"/>
                </a:cubicBezTo>
                <a:close/>
                <a:moveTo>
                  <a:pt x="27990" y="7952"/>
                </a:moveTo>
                <a:cubicBezTo>
                  <a:pt x="27990" y="7932"/>
                  <a:pt x="27957" y="7901"/>
                  <a:pt x="27933" y="7896"/>
                </a:cubicBezTo>
                <a:cubicBezTo>
                  <a:pt x="27896" y="7888"/>
                  <a:pt x="27863" y="7916"/>
                  <a:pt x="27869" y="7956"/>
                </a:cubicBezTo>
                <a:cubicBezTo>
                  <a:pt x="27873" y="7982"/>
                  <a:pt x="27901" y="8005"/>
                  <a:pt x="27933" y="8051"/>
                </a:cubicBezTo>
                <a:cubicBezTo>
                  <a:pt x="27962" y="8004"/>
                  <a:pt x="27991" y="7978"/>
                  <a:pt x="27990" y="7952"/>
                </a:cubicBezTo>
                <a:close/>
                <a:moveTo>
                  <a:pt x="27747" y="7958"/>
                </a:moveTo>
                <a:cubicBezTo>
                  <a:pt x="27754" y="7919"/>
                  <a:pt x="27723" y="7890"/>
                  <a:pt x="27685" y="7896"/>
                </a:cubicBezTo>
                <a:cubicBezTo>
                  <a:pt x="27662" y="7900"/>
                  <a:pt x="27628" y="7930"/>
                  <a:pt x="27627" y="7950"/>
                </a:cubicBezTo>
                <a:cubicBezTo>
                  <a:pt x="27625" y="7976"/>
                  <a:pt x="27653" y="8002"/>
                  <a:pt x="27680" y="8050"/>
                </a:cubicBezTo>
                <a:cubicBezTo>
                  <a:pt x="27713" y="8006"/>
                  <a:pt x="27742" y="7984"/>
                  <a:pt x="27747" y="7958"/>
                </a:cubicBezTo>
                <a:close/>
                <a:moveTo>
                  <a:pt x="32308" y="7721"/>
                </a:moveTo>
                <a:cubicBezTo>
                  <a:pt x="32307" y="7761"/>
                  <a:pt x="32342" y="7786"/>
                  <a:pt x="32378" y="7773"/>
                </a:cubicBezTo>
                <a:cubicBezTo>
                  <a:pt x="32401" y="7766"/>
                  <a:pt x="32431" y="7731"/>
                  <a:pt x="32428" y="7711"/>
                </a:cubicBezTo>
                <a:cubicBezTo>
                  <a:pt x="32425" y="7686"/>
                  <a:pt x="32394" y="7663"/>
                  <a:pt x="32360" y="7621"/>
                </a:cubicBezTo>
                <a:cubicBezTo>
                  <a:pt x="32334" y="7668"/>
                  <a:pt x="32309" y="7695"/>
                  <a:pt x="32308" y="7721"/>
                </a:cubicBezTo>
                <a:close/>
                <a:moveTo>
                  <a:pt x="25713" y="4203"/>
                </a:moveTo>
                <a:cubicBezTo>
                  <a:pt x="25693" y="4201"/>
                  <a:pt x="25658" y="4230"/>
                  <a:pt x="25651" y="4253"/>
                </a:cubicBezTo>
                <a:cubicBezTo>
                  <a:pt x="25639" y="4290"/>
                  <a:pt x="25664" y="4324"/>
                  <a:pt x="25703" y="4323"/>
                </a:cubicBezTo>
                <a:cubicBezTo>
                  <a:pt x="25730" y="4322"/>
                  <a:pt x="25756" y="4296"/>
                  <a:pt x="25803" y="4270"/>
                </a:cubicBezTo>
                <a:cubicBezTo>
                  <a:pt x="25760" y="4236"/>
                  <a:pt x="25738" y="4205"/>
                  <a:pt x="25713" y="4203"/>
                </a:cubicBezTo>
                <a:close/>
                <a:moveTo>
                  <a:pt x="25894" y="4270"/>
                </a:moveTo>
                <a:cubicBezTo>
                  <a:pt x="25892" y="4308"/>
                  <a:pt x="25926" y="4335"/>
                  <a:pt x="25964" y="4323"/>
                </a:cubicBezTo>
                <a:cubicBezTo>
                  <a:pt x="25987" y="4316"/>
                  <a:pt x="26017" y="4281"/>
                  <a:pt x="26015" y="4262"/>
                </a:cubicBezTo>
                <a:cubicBezTo>
                  <a:pt x="26013" y="4236"/>
                  <a:pt x="25982" y="4213"/>
                  <a:pt x="25949" y="4171"/>
                </a:cubicBezTo>
                <a:cubicBezTo>
                  <a:pt x="25922" y="4217"/>
                  <a:pt x="25895" y="4243"/>
                  <a:pt x="25894" y="4270"/>
                </a:cubicBezTo>
                <a:close/>
                <a:moveTo>
                  <a:pt x="26271" y="4258"/>
                </a:moveTo>
                <a:cubicBezTo>
                  <a:pt x="26270" y="4238"/>
                  <a:pt x="26237" y="4206"/>
                  <a:pt x="26214" y="4201"/>
                </a:cubicBezTo>
                <a:cubicBezTo>
                  <a:pt x="26176" y="4193"/>
                  <a:pt x="26144" y="4221"/>
                  <a:pt x="26150" y="4261"/>
                </a:cubicBezTo>
                <a:cubicBezTo>
                  <a:pt x="26154" y="4288"/>
                  <a:pt x="26182" y="4311"/>
                  <a:pt x="26213" y="4356"/>
                </a:cubicBezTo>
                <a:cubicBezTo>
                  <a:pt x="26243" y="4309"/>
                  <a:pt x="26271" y="4283"/>
                  <a:pt x="26271" y="4258"/>
                </a:cubicBezTo>
                <a:close/>
                <a:moveTo>
                  <a:pt x="26514" y="4263"/>
                </a:moveTo>
                <a:cubicBezTo>
                  <a:pt x="26516" y="4243"/>
                  <a:pt x="26486" y="4209"/>
                  <a:pt x="26463" y="4202"/>
                </a:cubicBezTo>
                <a:cubicBezTo>
                  <a:pt x="26426" y="4190"/>
                  <a:pt x="26392" y="4217"/>
                  <a:pt x="26393" y="4255"/>
                </a:cubicBezTo>
                <a:cubicBezTo>
                  <a:pt x="26394" y="4282"/>
                  <a:pt x="26421" y="4308"/>
                  <a:pt x="26448" y="4356"/>
                </a:cubicBezTo>
                <a:cubicBezTo>
                  <a:pt x="26482" y="4312"/>
                  <a:pt x="26512" y="4289"/>
                  <a:pt x="26514" y="4263"/>
                </a:cubicBezTo>
                <a:close/>
                <a:moveTo>
                  <a:pt x="26694" y="4201"/>
                </a:moveTo>
                <a:cubicBezTo>
                  <a:pt x="26656" y="4198"/>
                  <a:pt x="26627" y="4231"/>
                  <a:pt x="26638" y="4269"/>
                </a:cubicBezTo>
                <a:cubicBezTo>
                  <a:pt x="26644" y="4292"/>
                  <a:pt x="26678" y="4323"/>
                  <a:pt x="26697" y="4322"/>
                </a:cubicBezTo>
                <a:cubicBezTo>
                  <a:pt x="26723" y="4321"/>
                  <a:pt x="26747" y="4291"/>
                  <a:pt x="26791" y="4260"/>
                </a:cubicBezTo>
                <a:cubicBezTo>
                  <a:pt x="26746" y="4231"/>
                  <a:pt x="26721" y="4203"/>
                  <a:pt x="26694" y="4201"/>
                </a:cubicBezTo>
                <a:close/>
                <a:moveTo>
                  <a:pt x="27002" y="4258"/>
                </a:moveTo>
                <a:cubicBezTo>
                  <a:pt x="27002" y="4237"/>
                  <a:pt x="26969" y="4205"/>
                  <a:pt x="26946" y="4200"/>
                </a:cubicBezTo>
                <a:cubicBezTo>
                  <a:pt x="26908" y="4192"/>
                  <a:pt x="26875" y="4222"/>
                  <a:pt x="26880" y="4261"/>
                </a:cubicBezTo>
                <a:cubicBezTo>
                  <a:pt x="26884" y="4288"/>
                  <a:pt x="26913" y="4311"/>
                  <a:pt x="26945" y="4357"/>
                </a:cubicBezTo>
                <a:cubicBezTo>
                  <a:pt x="26974" y="4310"/>
                  <a:pt x="27003" y="4284"/>
                  <a:pt x="27002" y="4258"/>
                </a:cubicBezTo>
                <a:close/>
                <a:moveTo>
                  <a:pt x="27127" y="4264"/>
                </a:moveTo>
                <a:cubicBezTo>
                  <a:pt x="27126" y="4284"/>
                  <a:pt x="27157" y="4318"/>
                  <a:pt x="27180" y="4324"/>
                </a:cubicBezTo>
                <a:cubicBezTo>
                  <a:pt x="27219" y="4335"/>
                  <a:pt x="27252" y="4305"/>
                  <a:pt x="27249" y="4267"/>
                </a:cubicBezTo>
                <a:cubicBezTo>
                  <a:pt x="27247" y="4240"/>
                  <a:pt x="27218" y="4215"/>
                  <a:pt x="27188" y="4169"/>
                </a:cubicBezTo>
                <a:cubicBezTo>
                  <a:pt x="27158" y="4214"/>
                  <a:pt x="27128" y="4238"/>
                  <a:pt x="27127" y="4264"/>
                </a:cubicBezTo>
                <a:close/>
                <a:moveTo>
                  <a:pt x="27504" y="4256"/>
                </a:moveTo>
                <a:cubicBezTo>
                  <a:pt x="27506" y="4217"/>
                  <a:pt x="27471" y="4189"/>
                  <a:pt x="27434" y="4201"/>
                </a:cubicBezTo>
                <a:cubicBezTo>
                  <a:pt x="27411" y="4208"/>
                  <a:pt x="27381" y="4243"/>
                  <a:pt x="27382" y="4263"/>
                </a:cubicBezTo>
                <a:cubicBezTo>
                  <a:pt x="27384" y="4288"/>
                  <a:pt x="27415" y="4312"/>
                  <a:pt x="27448" y="4357"/>
                </a:cubicBezTo>
                <a:cubicBezTo>
                  <a:pt x="27476" y="4309"/>
                  <a:pt x="27503" y="4283"/>
                  <a:pt x="27504" y="4256"/>
                </a:cubicBezTo>
                <a:close/>
                <a:moveTo>
                  <a:pt x="27687" y="4200"/>
                </a:moveTo>
                <a:cubicBezTo>
                  <a:pt x="27648" y="4194"/>
                  <a:pt x="27617" y="4225"/>
                  <a:pt x="27624" y="4264"/>
                </a:cubicBezTo>
                <a:cubicBezTo>
                  <a:pt x="27628" y="4287"/>
                  <a:pt x="27659" y="4321"/>
                  <a:pt x="27679" y="4322"/>
                </a:cubicBezTo>
                <a:cubicBezTo>
                  <a:pt x="27705" y="4323"/>
                  <a:pt x="27732" y="4296"/>
                  <a:pt x="27780" y="4269"/>
                </a:cubicBezTo>
                <a:cubicBezTo>
                  <a:pt x="27736" y="4235"/>
                  <a:pt x="27713" y="4205"/>
                  <a:pt x="27687" y="4200"/>
                </a:cubicBezTo>
                <a:close/>
                <a:moveTo>
                  <a:pt x="27869" y="4270"/>
                </a:moveTo>
                <a:cubicBezTo>
                  <a:pt x="27867" y="4309"/>
                  <a:pt x="27901" y="4336"/>
                  <a:pt x="27939" y="4323"/>
                </a:cubicBezTo>
                <a:cubicBezTo>
                  <a:pt x="27962" y="4316"/>
                  <a:pt x="27993" y="4281"/>
                  <a:pt x="27991" y="4262"/>
                </a:cubicBezTo>
                <a:cubicBezTo>
                  <a:pt x="27988" y="4235"/>
                  <a:pt x="27957" y="4212"/>
                  <a:pt x="27924" y="4170"/>
                </a:cubicBezTo>
                <a:cubicBezTo>
                  <a:pt x="27897" y="4216"/>
                  <a:pt x="27870" y="4242"/>
                  <a:pt x="27869" y="4270"/>
                </a:cubicBezTo>
                <a:close/>
                <a:moveTo>
                  <a:pt x="32858" y="3956"/>
                </a:moveTo>
                <a:cubicBezTo>
                  <a:pt x="32819" y="3948"/>
                  <a:pt x="32793" y="3976"/>
                  <a:pt x="32792" y="4017"/>
                </a:cubicBezTo>
                <a:cubicBezTo>
                  <a:pt x="32790" y="4058"/>
                  <a:pt x="32816" y="4088"/>
                  <a:pt x="32854" y="4083"/>
                </a:cubicBezTo>
                <a:cubicBezTo>
                  <a:pt x="32882" y="4080"/>
                  <a:pt x="32906" y="4051"/>
                  <a:pt x="32950" y="4021"/>
                </a:cubicBezTo>
                <a:cubicBezTo>
                  <a:pt x="32908" y="3990"/>
                  <a:pt x="32885" y="3962"/>
                  <a:pt x="32858" y="3956"/>
                </a:cubicBezTo>
                <a:close/>
                <a:moveTo>
                  <a:pt x="33114" y="3956"/>
                </a:moveTo>
                <a:cubicBezTo>
                  <a:pt x="33074" y="3948"/>
                  <a:pt x="33048" y="3976"/>
                  <a:pt x="33047" y="4017"/>
                </a:cubicBezTo>
                <a:cubicBezTo>
                  <a:pt x="33046" y="4058"/>
                  <a:pt x="33072" y="4088"/>
                  <a:pt x="33110" y="4083"/>
                </a:cubicBezTo>
                <a:cubicBezTo>
                  <a:pt x="33137" y="4080"/>
                  <a:pt x="33162" y="4051"/>
                  <a:pt x="33206" y="4021"/>
                </a:cubicBezTo>
                <a:cubicBezTo>
                  <a:pt x="33164" y="3990"/>
                  <a:pt x="33141" y="3962"/>
                  <a:pt x="33114" y="3956"/>
                </a:cubicBezTo>
                <a:close/>
                <a:moveTo>
                  <a:pt x="33358" y="3956"/>
                </a:moveTo>
                <a:cubicBezTo>
                  <a:pt x="33319" y="3947"/>
                  <a:pt x="33292" y="3976"/>
                  <a:pt x="33290" y="4016"/>
                </a:cubicBezTo>
                <a:cubicBezTo>
                  <a:pt x="33288" y="4056"/>
                  <a:pt x="33313" y="4087"/>
                  <a:pt x="33352" y="4083"/>
                </a:cubicBezTo>
                <a:cubicBezTo>
                  <a:pt x="33379" y="4080"/>
                  <a:pt x="33404" y="4052"/>
                  <a:pt x="33450" y="4023"/>
                </a:cubicBezTo>
                <a:cubicBezTo>
                  <a:pt x="33407" y="3990"/>
                  <a:pt x="33385" y="3962"/>
                  <a:pt x="33358" y="3956"/>
                </a:cubicBezTo>
                <a:close/>
                <a:moveTo>
                  <a:pt x="33664" y="4015"/>
                </a:moveTo>
                <a:cubicBezTo>
                  <a:pt x="33668" y="3977"/>
                  <a:pt x="33638" y="3951"/>
                  <a:pt x="33596" y="3954"/>
                </a:cubicBezTo>
                <a:cubicBezTo>
                  <a:pt x="33556" y="3956"/>
                  <a:pt x="33528" y="3983"/>
                  <a:pt x="33537" y="4022"/>
                </a:cubicBezTo>
                <a:cubicBezTo>
                  <a:pt x="33544" y="4049"/>
                  <a:pt x="33573" y="4071"/>
                  <a:pt x="33605" y="4113"/>
                </a:cubicBezTo>
                <a:cubicBezTo>
                  <a:pt x="33634" y="4068"/>
                  <a:pt x="33662" y="4042"/>
                  <a:pt x="33664" y="4015"/>
                </a:cubicBezTo>
                <a:close/>
                <a:moveTo>
                  <a:pt x="33780" y="4022"/>
                </a:moveTo>
                <a:cubicBezTo>
                  <a:pt x="33776" y="4060"/>
                  <a:pt x="33806" y="4086"/>
                  <a:pt x="33846" y="4084"/>
                </a:cubicBezTo>
                <a:cubicBezTo>
                  <a:pt x="33885" y="4082"/>
                  <a:pt x="33915" y="4056"/>
                  <a:pt x="33907" y="4017"/>
                </a:cubicBezTo>
                <a:cubicBezTo>
                  <a:pt x="33901" y="3990"/>
                  <a:pt x="33872" y="3968"/>
                  <a:pt x="33840" y="3925"/>
                </a:cubicBezTo>
                <a:cubicBezTo>
                  <a:pt x="33811" y="3970"/>
                  <a:pt x="33783" y="3995"/>
                  <a:pt x="33780" y="4022"/>
                </a:cubicBezTo>
                <a:close/>
                <a:moveTo>
                  <a:pt x="36498" y="4017"/>
                </a:moveTo>
                <a:cubicBezTo>
                  <a:pt x="36491" y="4056"/>
                  <a:pt x="36521" y="4083"/>
                  <a:pt x="36560" y="4084"/>
                </a:cubicBezTo>
                <a:cubicBezTo>
                  <a:pt x="36600" y="4086"/>
                  <a:pt x="36631" y="4061"/>
                  <a:pt x="36625" y="4021"/>
                </a:cubicBezTo>
                <a:cubicBezTo>
                  <a:pt x="36622" y="3994"/>
                  <a:pt x="36595" y="3970"/>
                  <a:pt x="36566" y="3925"/>
                </a:cubicBezTo>
                <a:cubicBezTo>
                  <a:pt x="36533" y="3968"/>
                  <a:pt x="36503" y="3990"/>
                  <a:pt x="36498" y="4017"/>
                </a:cubicBezTo>
                <a:close/>
                <a:moveTo>
                  <a:pt x="36744" y="4023"/>
                </a:moveTo>
                <a:cubicBezTo>
                  <a:pt x="36740" y="4063"/>
                  <a:pt x="36772" y="4086"/>
                  <a:pt x="36811" y="4084"/>
                </a:cubicBezTo>
                <a:cubicBezTo>
                  <a:pt x="36851" y="4081"/>
                  <a:pt x="36879" y="4052"/>
                  <a:pt x="36871" y="4015"/>
                </a:cubicBezTo>
                <a:cubicBezTo>
                  <a:pt x="36865" y="3988"/>
                  <a:pt x="36834" y="3967"/>
                  <a:pt x="36799" y="3926"/>
                </a:cubicBezTo>
                <a:cubicBezTo>
                  <a:pt x="36773" y="3971"/>
                  <a:pt x="36747" y="3996"/>
                  <a:pt x="36744" y="4023"/>
                </a:cubicBezTo>
                <a:close/>
                <a:moveTo>
                  <a:pt x="32118" y="7895"/>
                </a:moveTo>
                <a:cubicBezTo>
                  <a:pt x="32080" y="7893"/>
                  <a:pt x="32052" y="7927"/>
                  <a:pt x="32062" y="7965"/>
                </a:cubicBezTo>
                <a:cubicBezTo>
                  <a:pt x="32069" y="7987"/>
                  <a:pt x="32103" y="8018"/>
                  <a:pt x="32124" y="8017"/>
                </a:cubicBezTo>
                <a:cubicBezTo>
                  <a:pt x="32149" y="8016"/>
                  <a:pt x="32173" y="7986"/>
                  <a:pt x="32219" y="7953"/>
                </a:cubicBezTo>
                <a:cubicBezTo>
                  <a:pt x="32171" y="7924"/>
                  <a:pt x="32145" y="7897"/>
                  <a:pt x="32118" y="7895"/>
                </a:cubicBezTo>
                <a:close/>
                <a:moveTo>
                  <a:pt x="31806" y="7964"/>
                </a:moveTo>
                <a:cubicBezTo>
                  <a:pt x="31805" y="8001"/>
                  <a:pt x="31838" y="8031"/>
                  <a:pt x="31877" y="8018"/>
                </a:cubicBezTo>
                <a:cubicBezTo>
                  <a:pt x="31900" y="8011"/>
                  <a:pt x="31930" y="7976"/>
                  <a:pt x="31929" y="7957"/>
                </a:cubicBezTo>
                <a:cubicBezTo>
                  <a:pt x="31926" y="7931"/>
                  <a:pt x="31896" y="7907"/>
                  <a:pt x="31864" y="7864"/>
                </a:cubicBezTo>
                <a:cubicBezTo>
                  <a:pt x="31835" y="7911"/>
                  <a:pt x="31807" y="7937"/>
                  <a:pt x="31806" y="7964"/>
                </a:cubicBezTo>
                <a:close/>
                <a:moveTo>
                  <a:pt x="31619" y="7895"/>
                </a:moveTo>
                <a:cubicBezTo>
                  <a:pt x="31581" y="7893"/>
                  <a:pt x="31552" y="7926"/>
                  <a:pt x="31564" y="7965"/>
                </a:cubicBezTo>
                <a:cubicBezTo>
                  <a:pt x="31570" y="7987"/>
                  <a:pt x="31604" y="8018"/>
                  <a:pt x="31624" y="8017"/>
                </a:cubicBezTo>
                <a:cubicBezTo>
                  <a:pt x="31650" y="8015"/>
                  <a:pt x="31674" y="7985"/>
                  <a:pt x="31718" y="7954"/>
                </a:cubicBezTo>
                <a:cubicBezTo>
                  <a:pt x="31672" y="7925"/>
                  <a:pt x="31646" y="7896"/>
                  <a:pt x="31619" y="7895"/>
                </a:cubicBezTo>
                <a:close/>
                <a:moveTo>
                  <a:pt x="31381" y="7895"/>
                </a:moveTo>
                <a:cubicBezTo>
                  <a:pt x="31343" y="7888"/>
                  <a:pt x="31312" y="7920"/>
                  <a:pt x="31318" y="7958"/>
                </a:cubicBezTo>
                <a:cubicBezTo>
                  <a:pt x="31322" y="7982"/>
                  <a:pt x="31354" y="8016"/>
                  <a:pt x="31374" y="8017"/>
                </a:cubicBezTo>
                <a:cubicBezTo>
                  <a:pt x="31400" y="8018"/>
                  <a:pt x="31427" y="7991"/>
                  <a:pt x="31474" y="7963"/>
                </a:cubicBezTo>
                <a:cubicBezTo>
                  <a:pt x="31430" y="7930"/>
                  <a:pt x="31408" y="7899"/>
                  <a:pt x="31381" y="7895"/>
                </a:cubicBezTo>
                <a:close/>
                <a:moveTo>
                  <a:pt x="3776" y="4188"/>
                </a:moveTo>
                <a:cubicBezTo>
                  <a:pt x="3736" y="4181"/>
                  <a:pt x="3711" y="4211"/>
                  <a:pt x="3710" y="4250"/>
                </a:cubicBezTo>
                <a:cubicBezTo>
                  <a:pt x="3709" y="4290"/>
                  <a:pt x="3736" y="4320"/>
                  <a:pt x="3774" y="4315"/>
                </a:cubicBezTo>
                <a:cubicBezTo>
                  <a:pt x="3801" y="4311"/>
                  <a:pt x="3825" y="4283"/>
                  <a:pt x="3869" y="4252"/>
                </a:cubicBezTo>
                <a:cubicBezTo>
                  <a:pt x="3826" y="4221"/>
                  <a:pt x="3803" y="4193"/>
                  <a:pt x="3776" y="4188"/>
                </a:cubicBezTo>
                <a:close/>
                <a:moveTo>
                  <a:pt x="4016" y="4189"/>
                </a:moveTo>
                <a:cubicBezTo>
                  <a:pt x="3977" y="4184"/>
                  <a:pt x="3954" y="4213"/>
                  <a:pt x="3956" y="4254"/>
                </a:cubicBezTo>
                <a:cubicBezTo>
                  <a:pt x="3958" y="4295"/>
                  <a:pt x="3985" y="4322"/>
                  <a:pt x="4023" y="4314"/>
                </a:cubicBezTo>
                <a:cubicBezTo>
                  <a:pt x="4050" y="4309"/>
                  <a:pt x="4071" y="4279"/>
                  <a:pt x="4112" y="4246"/>
                </a:cubicBezTo>
                <a:cubicBezTo>
                  <a:pt x="4068" y="4219"/>
                  <a:pt x="4044" y="4192"/>
                  <a:pt x="4016" y="4189"/>
                </a:cubicBezTo>
                <a:close/>
                <a:moveTo>
                  <a:pt x="4274" y="4189"/>
                </a:moveTo>
                <a:cubicBezTo>
                  <a:pt x="4236" y="4182"/>
                  <a:pt x="4211" y="4211"/>
                  <a:pt x="4211" y="4252"/>
                </a:cubicBezTo>
                <a:cubicBezTo>
                  <a:pt x="4212" y="4293"/>
                  <a:pt x="4239" y="4320"/>
                  <a:pt x="4276" y="4314"/>
                </a:cubicBezTo>
                <a:cubicBezTo>
                  <a:pt x="4303" y="4310"/>
                  <a:pt x="4326" y="4281"/>
                  <a:pt x="4368" y="4250"/>
                </a:cubicBezTo>
                <a:cubicBezTo>
                  <a:pt x="4325" y="4220"/>
                  <a:pt x="4301" y="4193"/>
                  <a:pt x="4274" y="4189"/>
                </a:cubicBezTo>
                <a:close/>
                <a:moveTo>
                  <a:pt x="4521" y="4189"/>
                </a:moveTo>
                <a:cubicBezTo>
                  <a:pt x="4482" y="4181"/>
                  <a:pt x="4456" y="4210"/>
                  <a:pt x="4454" y="4249"/>
                </a:cubicBezTo>
                <a:cubicBezTo>
                  <a:pt x="4453" y="4289"/>
                  <a:pt x="4479" y="4319"/>
                  <a:pt x="4517" y="4314"/>
                </a:cubicBezTo>
                <a:cubicBezTo>
                  <a:pt x="4544" y="4311"/>
                  <a:pt x="4568" y="4283"/>
                  <a:pt x="4612" y="4254"/>
                </a:cubicBezTo>
                <a:cubicBezTo>
                  <a:pt x="4569" y="4222"/>
                  <a:pt x="4547" y="4194"/>
                  <a:pt x="4521" y="4189"/>
                </a:cubicBezTo>
                <a:close/>
                <a:moveTo>
                  <a:pt x="4767" y="4189"/>
                </a:moveTo>
                <a:cubicBezTo>
                  <a:pt x="4729" y="4180"/>
                  <a:pt x="4703" y="4207"/>
                  <a:pt x="4699" y="4246"/>
                </a:cubicBezTo>
                <a:cubicBezTo>
                  <a:pt x="4696" y="4287"/>
                  <a:pt x="4722" y="4317"/>
                  <a:pt x="4759" y="4314"/>
                </a:cubicBezTo>
                <a:cubicBezTo>
                  <a:pt x="4785" y="4312"/>
                  <a:pt x="4811" y="4285"/>
                  <a:pt x="4855" y="4257"/>
                </a:cubicBezTo>
                <a:cubicBezTo>
                  <a:pt x="4815" y="4225"/>
                  <a:pt x="4794" y="4196"/>
                  <a:pt x="4767" y="4189"/>
                </a:cubicBezTo>
                <a:close/>
                <a:moveTo>
                  <a:pt x="5005" y="4189"/>
                </a:moveTo>
                <a:cubicBezTo>
                  <a:pt x="4966" y="4184"/>
                  <a:pt x="4942" y="4214"/>
                  <a:pt x="4943" y="4253"/>
                </a:cubicBezTo>
                <a:cubicBezTo>
                  <a:pt x="4944" y="4292"/>
                  <a:pt x="4971" y="4321"/>
                  <a:pt x="5009" y="4314"/>
                </a:cubicBezTo>
                <a:cubicBezTo>
                  <a:pt x="5035" y="4309"/>
                  <a:pt x="5057" y="4280"/>
                  <a:pt x="5099" y="4248"/>
                </a:cubicBezTo>
                <a:cubicBezTo>
                  <a:pt x="5055" y="4219"/>
                  <a:pt x="5032" y="4193"/>
                  <a:pt x="5005" y="4189"/>
                </a:cubicBezTo>
                <a:close/>
                <a:moveTo>
                  <a:pt x="5190" y="4256"/>
                </a:moveTo>
                <a:cubicBezTo>
                  <a:pt x="5186" y="4295"/>
                  <a:pt x="5217" y="4318"/>
                  <a:pt x="5256" y="4315"/>
                </a:cubicBezTo>
                <a:cubicBezTo>
                  <a:pt x="5295" y="4313"/>
                  <a:pt x="5323" y="4284"/>
                  <a:pt x="5314" y="4247"/>
                </a:cubicBezTo>
                <a:cubicBezTo>
                  <a:pt x="5308" y="4221"/>
                  <a:pt x="5278" y="4200"/>
                  <a:pt x="5244" y="4159"/>
                </a:cubicBezTo>
                <a:cubicBezTo>
                  <a:pt x="5218" y="4204"/>
                  <a:pt x="5192" y="4229"/>
                  <a:pt x="5190" y="4256"/>
                </a:cubicBezTo>
                <a:close/>
                <a:moveTo>
                  <a:pt x="5505" y="4191"/>
                </a:moveTo>
                <a:cubicBezTo>
                  <a:pt x="5485" y="4190"/>
                  <a:pt x="5451" y="4222"/>
                  <a:pt x="5445" y="4245"/>
                </a:cubicBezTo>
                <a:cubicBezTo>
                  <a:pt x="5435" y="4284"/>
                  <a:pt x="5465" y="4317"/>
                  <a:pt x="5503" y="4313"/>
                </a:cubicBezTo>
                <a:cubicBezTo>
                  <a:pt x="5530" y="4311"/>
                  <a:pt x="5555" y="4282"/>
                  <a:pt x="5600" y="4252"/>
                </a:cubicBezTo>
                <a:cubicBezTo>
                  <a:pt x="5556" y="4221"/>
                  <a:pt x="5531" y="4192"/>
                  <a:pt x="5505" y="4191"/>
                </a:cubicBezTo>
                <a:close/>
                <a:moveTo>
                  <a:pt x="5812" y="4243"/>
                </a:moveTo>
                <a:cubicBezTo>
                  <a:pt x="5814" y="4204"/>
                  <a:pt x="5779" y="4178"/>
                  <a:pt x="5741" y="4190"/>
                </a:cubicBezTo>
                <a:cubicBezTo>
                  <a:pt x="5718" y="4198"/>
                  <a:pt x="5688" y="4233"/>
                  <a:pt x="5690" y="4252"/>
                </a:cubicBezTo>
                <a:cubicBezTo>
                  <a:pt x="5693" y="4278"/>
                  <a:pt x="5724" y="4301"/>
                  <a:pt x="5757" y="4343"/>
                </a:cubicBezTo>
                <a:cubicBezTo>
                  <a:pt x="5784" y="4297"/>
                  <a:pt x="5811" y="4271"/>
                  <a:pt x="5812" y="4243"/>
                </a:cubicBezTo>
                <a:close/>
                <a:moveTo>
                  <a:pt x="5935" y="4253"/>
                </a:moveTo>
                <a:cubicBezTo>
                  <a:pt x="5935" y="4274"/>
                  <a:pt x="5966" y="4308"/>
                  <a:pt x="5989" y="4313"/>
                </a:cubicBezTo>
                <a:cubicBezTo>
                  <a:pt x="6026" y="4322"/>
                  <a:pt x="6060" y="4295"/>
                  <a:pt x="6057" y="4255"/>
                </a:cubicBezTo>
                <a:cubicBezTo>
                  <a:pt x="6054" y="4228"/>
                  <a:pt x="6026" y="4204"/>
                  <a:pt x="5996" y="4157"/>
                </a:cubicBezTo>
                <a:cubicBezTo>
                  <a:pt x="5965" y="4203"/>
                  <a:pt x="5936" y="4228"/>
                  <a:pt x="5935" y="4253"/>
                </a:cubicBezTo>
                <a:close/>
                <a:moveTo>
                  <a:pt x="6300" y="4243"/>
                </a:moveTo>
                <a:cubicBezTo>
                  <a:pt x="6301" y="4203"/>
                  <a:pt x="6266" y="4177"/>
                  <a:pt x="6228" y="4191"/>
                </a:cubicBezTo>
                <a:cubicBezTo>
                  <a:pt x="6206" y="4198"/>
                  <a:pt x="6176" y="4234"/>
                  <a:pt x="6178" y="4253"/>
                </a:cubicBezTo>
                <a:cubicBezTo>
                  <a:pt x="6181" y="4279"/>
                  <a:pt x="6213" y="4302"/>
                  <a:pt x="6246" y="4343"/>
                </a:cubicBezTo>
                <a:cubicBezTo>
                  <a:pt x="6272" y="4296"/>
                  <a:pt x="6299" y="4270"/>
                  <a:pt x="6300" y="4243"/>
                </a:cubicBezTo>
                <a:close/>
                <a:moveTo>
                  <a:pt x="6554" y="4249"/>
                </a:moveTo>
                <a:cubicBezTo>
                  <a:pt x="6555" y="4229"/>
                  <a:pt x="6523" y="4196"/>
                  <a:pt x="6500" y="4190"/>
                </a:cubicBezTo>
                <a:cubicBezTo>
                  <a:pt x="6461" y="4179"/>
                  <a:pt x="6429" y="4209"/>
                  <a:pt x="6432" y="4247"/>
                </a:cubicBezTo>
                <a:cubicBezTo>
                  <a:pt x="6435" y="4274"/>
                  <a:pt x="6463" y="4299"/>
                  <a:pt x="6493" y="4344"/>
                </a:cubicBezTo>
                <a:cubicBezTo>
                  <a:pt x="6524" y="4300"/>
                  <a:pt x="6553" y="4275"/>
                  <a:pt x="6554" y="4249"/>
                </a:cubicBezTo>
                <a:close/>
                <a:moveTo>
                  <a:pt x="6679" y="4259"/>
                </a:moveTo>
                <a:cubicBezTo>
                  <a:pt x="6681" y="4279"/>
                  <a:pt x="6715" y="4309"/>
                  <a:pt x="6738" y="4312"/>
                </a:cubicBezTo>
                <a:cubicBezTo>
                  <a:pt x="6777" y="4318"/>
                  <a:pt x="6807" y="4287"/>
                  <a:pt x="6800" y="4249"/>
                </a:cubicBezTo>
                <a:cubicBezTo>
                  <a:pt x="6795" y="4223"/>
                  <a:pt x="6764" y="4201"/>
                  <a:pt x="6730" y="4159"/>
                </a:cubicBezTo>
                <a:cubicBezTo>
                  <a:pt x="6704" y="4206"/>
                  <a:pt x="6678" y="4233"/>
                  <a:pt x="6679" y="4259"/>
                </a:cubicBezTo>
                <a:close/>
                <a:moveTo>
                  <a:pt x="6922" y="4252"/>
                </a:moveTo>
                <a:cubicBezTo>
                  <a:pt x="6921" y="4272"/>
                  <a:pt x="6953" y="4306"/>
                  <a:pt x="6975" y="4312"/>
                </a:cubicBezTo>
                <a:cubicBezTo>
                  <a:pt x="7013" y="4322"/>
                  <a:pt x="7047" y="4296"/>
                  <a:pt x="7043" y="4256"/>
                </a:cubicBezTo>
                <a:cubicBezTo>
                  <a:pt x="7041" y="4229"/>
                  <a:pt x="7014" y="4204"/>
                  <a:pt x="6986" y="4158"/>
                </a:cubicBezTo>
                <a:cubicBezTo>
                  <a:pt x="6954" y="4203"/>
                  <a:pt x="6924" y="4227"/>
                  <a:pt x="6922" y="4252"/>
                </a:cubicBezTo>
                <a:close/>
                <a:moveTo>
                  <a:pt x="7219" y="4190"/>
                </a:moveTo>
                <a:cubicBezTo>
                  <a:pt x="7181" y="4188"/>
                  <a:pt x="7154" y="4222"/>
                  <a:pt x="7166" y="4260"/>
                </a:cubicBezTo>
                <a:cubicBezTo>
                  <a:pt x="7173" y="4283"/>
                  <a:pt x="7208" y="4313"/>
                  <a:pt x="7227" y="4311"/>
                </a:cubicBezTo>
                <a:cubicBezTo>
                  <a:pt x="7253" y="4308"/>
                  <a:pt x="7276" y="4278"/>
                  <a:pt x="7318" y="4245"/>
                </a:cubicBezTo>
                <a:cubicBezTo>
                  <a:pt x="7272" y="4218"/>
                  <a:pt x="7246" y="4191"/>
                  <a:pt x="7219" y="4190"/>
                </a:cubicBezTo>
                <a:close/>
                <a:moveTo>
                  <a:pt x="32184" y="7710"/>
                </a:moveTo>
                <a:cubicBezTo>
                  <a:pt x="32185" y="7690"/>
                  <a:pt x="32152" y="7657"/>
                  <a:pt x="32129" y="7652"/>
                </a:cubicBezTo>
                <a:cubicBezTo>
                  <a:pt x="32090" y="7642"/>
                  <a:pt x="32058" y="7673"/>
                  <a:pt x="32062" y="7710"/>
                </a:cubicBezTo>
                <a:cubicBezTo>
                  <a:pt x="32065" y="7737"/>
                  <a:pt x="32094" y="7762"/>
                  <a:pt x="32125" y="7806"/>
                </a:cubicBezTo>
                <a:cubicBezTo>
                  <a:pt x="32155" y="7761"/>
                  <a:pt x="32184" y="7736"/>
                  <a:pt x="32184" y="7710"/>
                </a:cubicBezTo>
                <a:close/>
                <a:moveTo>
                  <a:pt x="31870" y="7653"/>
                </a:moveTo>
                <a:cubicBezTo>
                  <a:pt x="31849" y="7652"/>
                  <a:pt x="31814" y="7681"/>
                  <a:pt x="31807" y="7704"/>
                </a:cubicBezTo>
                <a:cubicBezTo>
                  <a:pt x="31795" y="7742"/>
                  <a:pt x="31823" y="7776"/>
                  <a:pt x="31861" y="7775"/>
                </a:cubicBezTo>
                <a:cubicBezTo>
                  <a:pt x="31888" y="7774"/>
                  <a:pt x="31914" y="7748"/>
                  <a:pt x="31963" y="7720"/>
                </a:cubicBezTo>
                <a:cubicBezTo>
                  <a:pt x="31919" y="7686"/>
                  <a:pt x="31895" y="7655"/>
                  <a:pt x="31870" y="7653"/>
                </a:cubicBezTo>
                <a:close/>
                <a:moveTo>
                  <a:pt x="31623" y="7653"/>
                </a:moveTo>
                <a:cubicBezTo>
                  <a:pt x="31603" y="7652"/>
                  <a:pt x="31570" y="7684"/>
                  <a:pt x="31563" y="7707"/>
                </a:cubicBezTo>
                <a:cubicBezTo>
                  <a:pt x="31552" y="7746"/>
                  <a:pt x="31583" y="7779"/>
                  <a:pt x="31620" y="7776"/>
                </a:cubicBezTo>
                <a:cubicBezTo>
                  <a:pt x="31647" y="7774"/>
                  <a:pt x="31673" y="7745"/>
                  <a:pt x="31718" y="7715"/>
                </a:cubicBezTo>
                <a:cubicBezTo>
                  <a:pt x="31674" y="7684"/>
                  <a:pt x="31649" y="7654"/>
                  <a:pt x="31623" y="7653"/>
                </a:cubicBezTo>
                <a:close/>
                <a:moveTo>
                  <a:pt x="31376" y="7653"/>
                </a:moveTo>
                <a:cubicBezTo>
                  <a:pt x="31356" y="7654"/>
                  <a:pt x="31323" y="7687"/>
                  <a:pt x="31318" y="7710"/>
                </a:cubicBezTo>
                <a:cubicBezTo>
                  <a:pt x="31310" y="7748"/>
                  <a:pt x="31340" y="7781"/>
                  <a:pt x="31379" y="7775"/>
                </a:cubicBezTo>
                <a:cubicBezTo>
                  <a:pt x="31406" y="7772"/>
                  <a:pt x="31429" y="7743"/>
                  <a:pt x="31475" y="7710"/>
                </a:cubicBezTo>
                <a:cubicBezTo>
                  <a:pt x="31428" y="7681"/>
                  <a:pt x="31402" y="7653"/>
                  <a:pt x="31376" y="7653"/>
                </a:cubicBezTo>
                <a:close/>
                <a:moveTo>
                  <a:pt x="31198" y="7714"/>
                </a:moveTo>
                <a:cubicBezTo>
                  <a:pt x="31200" y="7694"/>
                  <a:pt x="31169" y="7660"/>
                  <a:pt x="31146" y="7652"/>
                </a:cubicBezTo>
                <a:cubicBezTo>
                  <a:pt x="31108" y="7640"/>
                  <a:pt x="31073" y="7667"/>
                  <a:pt x="31075" y="7706"/>
                </a:cubicBezTo>
                <a:cubicBezTo>
                  <a:pt x="31077" y="7734"/>
                  <a:pt x="31104" y="7760"/>
                  <a:pt x="31132" y="7806"/>
                </a:cubicBezTo>
                <a:cubicBezTo>
                  <a:pt x="31164" y="7763"/>
                  <a:pt x="31195" y="7740"/>
                  <a:pt x="31198" y="7714"/>
                </a:cubicBezTo>
                <a:close/>
                <a:moveTo>
                  <a:pt x="30831" y="7721"/>
                </a:moveTo>
                <a:cubicBezTo>
                  <a:pt x="30830" y="7760"/>
                  <a:pt x="30864" y="7787"/>
                  <a:pt x="30902" y="7775"/>
                </a:cubicBezTo>
                <a:cubicBezTo>
                  <a:pt x="30925" y="7767"/>
                  <a:pt x="30955" y="7732"/>
                  <a:pt x="30953" y="7712"/>
                </a:cubicBezTo>
                <a:cubicBezTo>
                  <a:pt x="30951" y="7686"/>
                  <a:pt x="30920" y="7663"/>
                  <a:pt x="30885" y="7619"/>
                </a:cubicBezTo>
                <a:cubicBezTo>
                  <a:pt x="30858" y="7668"/>
                  <a:pt x="30832" y="7694"/>
                  <a:pt x="30831" y="7721"/>
                </a:cubicBezTo>
                <a:close/>
                <a:moveTo>
                  <a:pt x="30633" y="7653"/>
                </a:moveTo>
                <a:cubicBezTo>
                  <a:pt x="30612" y="7654"/>
                  <a:pt x="30580" y="7686"/>
                  <a:pt x="30575" y="7709"/>
                </a:cubicBezTo>
                <a:cubicBezTo>
                  <a:pt x="30567" y="7747"/>
                  <a:pt x="30596" y="7780"/>
                  <a:pt x="30635" y="7775"/>
                </a:cubicBezTo>
                <a:cubicBezTo>
                  <a:pt x="30662" y="7772"/>
                  <a:pt x="30686" y="7743"/>
                  <a:pt x="30732" y="7711"/>
                </a:cubicBezTo>
                <a:cubicBezTo>
                  <a:pt x="30685" y="7682"/>
                  <a:pt x="30659" y="7653"/>
                  <a:pt x="30633" y="7653"/>
                </a:cubicBezTo>
                <a:close/>
                <a:moveTo>
                  <a:pt x="30455" y="7705"/>
                </a:moveTo>
                <a:cubicBezTo>
                  <a:pt x="30455" y="7667"/>
                  <a:pt x="30422" y="7639"/>
                  <a:pt x="30383" y="7653"/>
                </a:cubicBezTo>
                <a:cubicBezTo>
                  <a:pt x="30360" y="7661"/>
                  <a:pt x="30331" y="7696"/>
                  <a:pt x="30333" y="7716"/>
                </a:cubicBezTo>
                <a:cubicBezTo>
                  <a:pt x="30336" y="7741"/>
                  <a:pt x="30368" y="7764"/>
                  <a:pt x="30401" y="7806"/>
                </a:cubicBezTo>
                <a:cubicBezTo>
                  <a:pt x="30428" y="7759"/>
                  <a:pt x="30455" y="7732"/>
                  <a:pt x="30455" y="7705"/>
                </a:cubicBezTo>
                <a:close/>
                <a:moveTo>
                  <a:pt x="30087" y="7717"/>
                </a:moveTo>
                <a:cubicBezTo>
                  <a:pt x="30083" y="7756"/>
                  <a:pt x="30117" y="7784"/>
                  <a:pt x="30154" y="7776"/>
                </a:cubicBezTo>
                <a:cubicBezTo>
                  <a:pt x="30177" y="7771"/>
                  <a:pt x="30209" y="7737"/>
                  <a:pt x="30209" y="7716"/>
                </a:cubicBezTo>
                <a:cubicBezTo>
                  <a:pt x="30209" y="7691"/>
                  <a:pt x="30180" y="7665"/>
                  <a:pt x="30149" y="7619"/>
                </a:cubicBezTo>
                <a:cubicBezTo>
                  <a:pt x="30118" y="7665"/>
                  <a:pt x="30090" y="7690"/>
                  <a:pt x="30087" y="7717"/>
                </a:cubicBezTo>
                <a:close/>
                <a:moveTo>
                  <a:pt x="29898" y="7652"/>
                </a:moveTo>
                <a:cubicBezTo>
                  <a:pt x="29858" y="7650"/>
                  <a:pt x="29832" y="7685"/>
                  <a:pt x="29844" y="7723"/>
                </a:cubicBezTo>
                <a:cubicBezTo>
                  <a:pt x="29852" y="7746"/>
                  <a:pt x="29887" y="7776"/>
                  <a:pt x="29907" y="7774"/>
                </a:cubicBezTo>
                <a:cubicBezTo>
                  <a:pt x="29933" y="7771"/>
                  <a:pt x="29956" y="7740"/>
                  <a:pt x="29998" y="7707"/>
                </a:cubicBezTo>
                <a:cubicBezTo>
                  <a:pt x="29951" y="7680"/>
                  <a:pt x="29925" y="7653"/>
                  <a:pt x="29898" y="7652"/>
                </a:cubicBezTo>
                <a:close/>
                <a:moveTo>
                  <a:pt x="29657" y="7653"/>
                </a:moveTo>
                <a:cubicBezTo>
                  <a:pt x="29637" y="7654"/>
                  <a:pt x="29604" y="7686"/>
                  <a:pt x="29599" y="7709"/>
                </a:cubicBezTo>
                <a:cubicBezTo>
                  <a:pt x="29591" y="7747"/>
                  <a:pt x="29620" y="7780"/>
                  <a:pt x="29659" y="7775"/>
                </a:cubicBezTo>
                <a:cubicBezTo>
                  <a:pt x="29686" y="7772"/>
                  <a:pt x="29710" y="7743"/>
                  <a:pt x="29756" y="7711"/>
                </a:cubicBezTo>
                <a:cubicBezTo>
                  <a:pt x="29709" y="7682"/>
                  <a:pt x="29683" y="7653"/>
                  <a:pt x="29657" y="7653"/>
                </a:cubicBezTo>
                <a:close/>
                <a:moveTo>
                  <a:pt x="29346" y="7719"/>
                </a:moveTo>
                <a:cubicBezTo>
                  <a:pt x="29346" y="7739"/>
                  <a:pt x="29380" y="7770"/>
                  <a:pt x="29403" y="7775"/>
                </a:cubicBezTo>
                <a:cubicBezTo>
                  <a:pt x="29441" y="7782"/>
                  <a:pt x="29473" y="7753"/>
                  <a:pt x="29467" y="7714"/>
                </a:cubicBezTo>
                <a:cubicBezTo>
                  <a:pt x="29462" y="7687"/>
                  <a:pt x="29434" y="7665"/>
                  <a:pt x="29402" y="7620"/>
                </a:cubicBezTo>
                <a:cubicBezTo>
                  <a:pt x="29373" y="7667"/>
                  <a:pt x="29345" y="7693"/>
                  <a:pt x="29346" y="7719"/>
                </a:cubicBezTo>
                <a:close/>
                <a:moveTo>
                  <a:pt x="29102" y="7721"/>
                </a:moveTo>
                <a:cubicBezTo>
                  <a:pt x="29104" y="7741"/>
                  <a:pt x="29139" y="7771"/>
                  <a:pt x="29162" y="7775"/>
                </a:cubicBezTo>
                <a:cubicBezTo>
                  <a:pt x="29200" y="7781"/>
                  <a:pt x="29231" y="7749"/>
                  <a:pt x="29223" y="7711"/>
                </a:cubicBezTo>
                <a:cubicBezTo>
                  <a:pt x="29218" y="7685"/>
                  <a:pt x="29188" y="7663"/>
                  <a:pt x="29154" y="7621"/>
                </a:cubicBezTo>
                <a:cubicBezTo>
                  <a:pt x="29128" y="7668"/>
                  <a:pt x="29101" y="7696"/>
                  <a:pt x="29102" y="7721"/>
                </a:cubicBezTo>
                <a:close/>
                <a:moveTo>
                  <a:pt x="28913" y="7652"/>
                </a:moveTo>
                <a:cubicBezTo>
                  <a:pt x="28873" y="7648"/>
                  <a:pt x="28847" y="7682"/>
                  <a:pt x="28857" y="7720"/>
                </a:cubicBezTo>
                <a:cubicBezTo>
                  <a:pt x="28863" y="7743"/>
                  <a:pt x="28896" y="7774"/>
                  <a:pt x="28916" y="7773"/>
                </a:cubicBezTo>
                <a:cubicBezTo>
                  <a:pt x="28942" y="7772"/>
                  <a:pt x="28966" y="7743"/>
                  <a:pt x="29011" y="7710"/>
                </a:cubicBezTo>
                <a:cubicBezTo>
                  <a:pt x="28965" y="7682"/>
                  <a:pt x="28940" y="7655"/>
                  <a:pt x="28913" y="7652"/>
                </a:cubicBezTo>
                <a:close/>
                <a:moveTo>
                  <a:pt x="28672" y="7654"/>
                </a:moveTo>
                <a:cubicBezTo>
                  <a:pt x="28653" y="7653"/>
                  <a:pt x="28619" y="7684"/>
                  <a:pt x="28613" y="7707"/>
                </a:cubicBezTo>
                <a:cubicBezTo>
                  <a:pt x="28602" y="7745"/>
                  <a:pt x="28631" y="7778"/>
                  <a:pt x="28669" y="7775"/>
                </a:cubicBezTo>
                <a:cubicBezTo>
                  <a:pt x="28696" y="7773"/>
                  <a:pt x="28721" y="7745"/>
                  <a:pt x="28766" y="7715"/>
                </a:cubicBezTo>
                <a:cubicBezTo>
                  <a:pt x="28722" y="7685"/>
                  <a:pt x="28698" y="7655"/>
                  <a:pt x="28672" y="7654"/>
                </a:cubicBezTo>
                <a:close/>
                <a:moveTo>
                  <a:pt x="28411" y="7652"/>
                </a:moveTo>
                <a:cubicBezTo>
                  <a:pt x="28372" y="7650"/>
                  <a:pt x="28345" y="7684"/>
                  <a:pt x="28358" y="7722"/>
                </a:cubicBezTo>
                <a:cubicBezTo>
                  <a:pt x="28365" y="7745"/>
                  <a:pt x="28400" y="7775"/>
                  <a:pt x="28419" y="7773"/>
                </a:cubicBezTo>
                <a:cubicBezTo>
                  <a:pt x="28445" y="7771"/>
                  <a:pt x="28468" y="7740"/>
                  <a:pt x="28510" y="7707"/>
                </a:cubicBezTo>
                <a:cubicBezTo>
                  <a:pt x="28464" y="7681"/>
                  <a:pt x="28438" y="7654"/>
                  <a:pt x="28411" y="7652"/>
                </a:cubicBezTo>
                <a:close/>
                <a:moveTo>
                  <a:pt x="28181" y="7775"/>
                </a:moveTo>
                <a:cubicBezTo>
                  <a:pt x="28218" y="7776"/>
                  <a:pt x="28247" y="7743"/>
                  <a:pt x="28235" y="7705"/>
                </a:cubicBezTo>
                <a:cubicBezTo>
                  <a:pt x="28227" y="7682"/>
                  <a:pt x="28193" y="7652"/>
                  <a:pt x="28174" y="7654"/>
                </a:cubicBezTo>
                <a:cubicBezTo>
                  <a:pt x="28148" y="7656"/>
                  <a:pt x="28125" y="7686"/>
                  <a:pt x="28082" y="7718"/>
                </a:cubicBezTo>
                <a:cubicBezTo>
                  <a:pt x="28128" y="7746"/>
                  <a:pt x="28154" y="7774"/>
                  <a:pt x="28181" y="7775"/>
                </a:cubicBezTo>
                <a:close/>
                <a:moveTo>
                  <a:pt x="3837" y="4490"/>
                </a:moveTo>
                <a:cubicBezTo>
                  <a:pt x="3842" y="4451"/>
                  <a:pt x="3810" y="4428"/>
                  <a:pt x="3771" y="4430"/>
                </a:cubicBezTo>
                <a:cubicBezTo>
                  <a:pt x="3732" y="4433"/>
                  <a:pt x="3704" y="4461"/>
                  <a:pt x="3712" y="4498"/>
                </a:cubicBezTo>
                <a:cubicBezTo>
                  <a:pt x="3718" y="4525"/>
                  <a:pt x="3748" y="4546"/>
                  <a:pt x="3782" y="4587"/>
                </a:cubicBezTo>
                <a:cubicBezTo>
                  <a:pt x="3809" y="4542"/>
                  <a:pt x="3835" y="4517"/>
                  <a:pt x="3837" y="4490"/>
                </a:cubicBezTo>
                <a:close/>
                <a:moveTo>
                  <a:pt x="4015" y="4444"/>
                </a:moveTo>
                <a:cubicBezTo>
                  <a:pt x="3977" y="4440"/>
                  <a:pt x="3953" y="4470"/>
                  <a:pt x="3956" y="4511"/>
                </a:cubicBezTo>
                <a:cubicBezTo>
                  <a:pt x="3958" y="4551"/>
                  <a:pt x="3986" y="4578"/>
                  <a:pt x="4023" y="4570"/>
                </a:cubicBezTo>
                <a:cubicBezTo>
                  <a:pt x="4050" y="4564"/>
                  <a:pt x="4072" y="4534"/>
                  <a:pt x="4112" y="4501"/>
                </a:cubicBezTo>
                <a:cubicBezTo>
                  <a:pt x="4068" y="4474"/>
                  <a:pt x="4043" y="4447"/>
                  <a:pt x="4015" y="4444"/>
                </a:cubicBezTo>
                <a:close/>
                <a:moveTo>
                  <a:pt x="4339" y="4508"/>
                </a:moveTo>
                <a:cubicBezTo>
                  <a:pt x="4346" y="4471"/>
                  <a:pt x="4318" y="4444"/>
                  <a:pt x="4277" y="4443"/>
                </a:cubicBezTo>
                <a:cubicBezTo>
                  <a:pt x="4237" y="4441"/>
                  <a:pt x="4207" y="4466"/>
                  <a:pt x="4213" y="4505"/>
                </a:cubicBezTo>
                <a:cubicBezTo>
                  <a:pt x="4217" y="4532"/>
                  <a:pt x="4244" y="4556"/>
                  <a:pt x="4273" y="4599"/>
                </a:cubicBezTo>
                <a:cubicBezTo>
                  <a:pt x="4304" y="4557"/>
                  <a:pt x="4334" y="4535"/>
                  <a:pt x="4339" y="4508"/>
                </a:cubicBezTo>
                <a:close/>
                <a:moveTo>
                  <a:pt x="4514" y="4445"/>
                </a:moveTo>
                <a:cubicBezTo>
                  <a:pt x="4475" y="4441"/>
                  <a:pt x="4452" y="4472"/>
                  <a:pt x="4455" y="4511"/>
                </a:cubicBezTo>
                <a:cubicBezTo>
                  <a:pt x="4458" y="4550"/>
                  <a:pt x="4486" y="4578"/>
                  <a:pt x="4523" y="4570"/>
                </a:cubicBezTo>
                <a:cubicBezTo>
                  <a:pt x="4549" y="4564"/>
                  <a:pt x="4570" y="4533"/>
                  <a:pt x="4611" y="4500"/>
                </a:cubicBezTo>
                <a:cubicBezTo>
                  <a:pt x="4566" y="4473"/>
                  <a:pt x="4542" y="4448"/>
                  <a:pt x="4514" y="4445"/>
                </a:cubicBezTo>
                <a:close/>
                <a:moveTo>
                  <a:pt x="4826" y="4504"/>
                </a:moveTo>
                <a:cubicBezTo>
                  <a:pt x="4830" y="4467"/>
                  <a:pt x="4801" y="4441"/>
                  <a:pt x="4761" y="4443"/>
                </a:cubicBezTo>
                <a:cubicBezTo>
                  <a:pt x="4721" y="4445"/>
                  <a:pt x="4693" y="4471"/>
                  <a:pt x="4702" y="4509"/>
                </a:cubicBezTo>
                <a:cubicBezTo>
                  <a:pt x="4707" y="4535"/>
                  <a:pt x="4736" y="4557"/>
                  <a:pt x="4767" y="4598"/>
                </a:cubicBezTo>
                <a:cubicBezTo>
                  <a:pt x="4795" y="4555"/>
                  <a:pt x="4823" y="4531"/>
                  <a:pt x="4826" y="4504"/>
                </a:cubicBezTo>
                <a:close/>
                <a:moveTo>
                  <a:pt x="5008" y="4445"/>
                </a:moveTo>
                <a:cubicBezTo>
                  <a:pt x="4969" y="4437"/>
                  <a:pt x="4944" y="4467"/>
                  <a:pt x="4943" y="4505"/>
                </a:cubicBezTo>
                <a:cubicBezTo>
                  <a:pt x="4942" y="4545"/>
                  <a:pt x="4968" y="4574"/>
                  <a:pt x="5005" y="4569"/>
                </a:cubicBezTo>
                <a:cubicBezTo>
                  <a:pt x="5032" y="4566"/>
                  <a:pt x="5056" y="4538"/>
                  <a:pt x="5099" y="4508"/>
                </a:cubicBezTo>
                <a:cubicBezTo>
                  <a:pt x="5057" y="4477"/>
                  <a:pt x="5035" y="4450"/>
                  <a:pt x="5008" y="4445"/>
                </a:cubicBezTo>
                <a:close/>
                <a:moveTo>
                  <a:pt x="5250" y="4446"/>
                </a:moveTo>
                <a:cubicBezTo>
                  <a:pt x="5230" y="4446"/>
                  <a:pt x="5196" y="4477"/>
                  <a:pt x="5190" y="4500"/>
                </a:cubicBezTo>
                <a:cubicBezTo>
                  <a:pt x="5179" y="4539"/>
                  <a:pt x="5209" y="4572"/>
                  <a:pt x="5247" y="4569"/>
                </a:cubicBezTo>
                <a:cubicBezTo>
                  <a:pt x="5274" y="4567"/>
                  <a:pt x="5299" y="4538"/>
                  <a:pt x="5345" y="4508"/>
                </a:cubicBezTo>
                <a:cubicBezTo>
                  <a:pt x="5300" y="4477"/>
                  <a:pt x="5276" y="4448"/>
                  <a:pt x="5250" y="4446"/>
                </a:cubicBezTo>
                <a:close/>
                <a:moveTo>
                  <a:pt x="5500" y="4445"/>
                </a:moveTo>
                <a:cubicBezTo>
                  <a:pt x="5460" y="4443"/>
                  <a:pt x="5434" y="4478"/>
                  <a:pt x="5446" y="4516"/>
                </a:cubicBezTo>
                <a:cubicBezTo>
                  <a:pt x="5454" y="4539"/>
                  <a:pt x="5488" y="4569"/>
                  <a:pt x="5508" y="4567"/>
                </a:cubicBezTo>
                <a:cubicBezTo>
                  <a:pt x="5534" y="4564"/>
                  <a:pt x="5557" y="4534"/>
                  <a:pt x="5599" y="4501"/>
                </a:cubicBezTo>
                <a:cubicBezTo>
                  <a:pt x="5553" y="4474"/>
                  <a:pt x="5527" y="4447"/>
                  <a:pt x="5500" y="4445"/>
                </a:cubicBezTo>
                <a:close/>
                <a:moveTo>
                  <a:pt x="5811" y="4503"/>
                </a:moveTo>
                <a:cubicBezTo>
                  <a:pt x="5811" y="4484"/>
                  <a:pt x="5779" y="4451"/>
                  <a:pt x="5755" y="4445"/>
                </a:cubicBezTo>
                <a:cubicBezTo>
                  <a:pt x="5716" y="4436"/>
                  <a:pt x="5685" y="4466"/>
                  <a:pt x="5689" y="4504"/>
                </a:cubicBezTo>
                <a:cubicBezTo>
                  <a:pt x="5692" y="4531"/>
                  <a:pt x="5721" y="4555"/>
                  <a:pt x="5752" y="4600"/>
                </a:cubicBezTo>
                <a:cubicBezTo>
                  <a:pt x="5781" y="4555"/>
                  <a:pt x="5810" y="4529"/>
                  <a:pt x="5811" y="4503"/>
                </a:cubicBezTo>
                <a:close/>
                <a:moveTo>
                  <a:pt x="28172" y="4200"/>
                </a:moveTo>
                <a:cubicBezTo>
                  <a:pt x="28134" y="4195"/>
                  <a:pt x="28108" y="4225"/>
                  <a:pt x="28109" y="4264"/>
                </a:cubicBezTo>
                <a:cubicBezTo>
                  <a:pt x="28111" y="4302"/>
                  <a:pt x="28136" y="4332"/>
                  <a:pt x="28175" y="4325"/>
                </a:cubicBezTo>
                <a:cubicBezTo>
                  <a:pt x="28202" y="4319"/>
                  <a:pt x="28224" y="4291"/>
                  <a:pt x="28266" y="4260"/>
                </a:cubicBezTo>
                <a:cubicBezTo>
                  <a:pt x="28222" y="4231"/>
                  <a:pt x="28199" y="4203"/>
                  <a:pt x="28172" y="4200"/>
                </a:cubicBezTo>
                <a:close/>
                <a:moveTo>
                  <a:pt x="28430" y="4199"/>
                </a:moveTo>
                <a:cubicBezTo>
                  <a:pt x="28393" y="4193"/>
                  <a:pt x="28366" y="4222"/>
                  <a:pt x="28365" y="4261"/>
                </a:cubicBezTo>
                <a:cubicBezTo>
                  <a:pt x="28365" y="4300"/>
                  <a:pt x="28389" y="4330"/>
                  <a:pt x="28428" y="4324"/>
                </a:cubicBezTo>
                <a:cubicBezTo>
                  <a:pt x="28455" y="4320"/>
                  <a:pt x="28478" y="4294"/>
                  <a:pt x="28522" y="4265"/>
                </a:cubicBezTo>
                <a:cubicBezTo>
                  <a:pt x="28479" y="4233"/>
                  <a:pt x="28457" y="4204"/>
                  <a:pt x="28430" y="4199"/>
                </a:cubicBezTo>
                <a:close/>
                <a:moveTo>
                  <a:pt x="28737" y="4263"/>
                </a:moveTo>
                <a:cubicBezTo>
                  <a:pt x="28744" y="4226"/>
                  <a:pt x="28714" y="4199"/>
                  <a:pt x="28675" y="4198"/>
                </a:cubicBezTo>
                <a:cubicBezTo>
                  <a:pt x="28637" y="4197"/>
                  <a:pt x="28606" y="4222"/>
                  <a:pt x="28612" y="4261"/>
                </a:cubicBezTo>
                <a:cubicBezTo>
                  <a:pt x="28616" y="4288"/>
                  <a:pt x="28642" y="4311"/>
                  <a:pt x="28671" y="4355"/>
                </a:cubicBezTo>
                <a:cubicBezTo>
                  <a:pt x="28703" y="4312"/>
                  <a:pt x="28732" y="4290"/>
                  <a:pt x="28737" y="4263"/>
                </a:cubicBezTo>
                <a:close/>
                <a:moveTo>
                  <a:pt x="28913" y="4200"/>
                </a:moveTo>
                <a:cubicBezTo>
                  <a:pt x="28874" y="4197"/>
                  <a:pt x="28850" y="4228"/>
                  <a:pt x="28853" y="4267"/>
                </a:cubicBezTo>
                <a:cubicBezTo>
                  <a:pt x="28856" y="4305"/>
                  <a:pt x="28883" y="4334"/>
                  <a:pt x="28922" y="4325"/>
                </a:cubicBezTo>
                <a:cubicBezTo>
                  <a:pt x="28948" y="4318"/>
                  <a:pt x="28969" y="4289"/>
                  <a:pt x="29010" y="4255"/>
                </a:cubicBezTo>
                <a:cubicBezTo>
                  <a:pt x="28965" y="4228"/>
                  <a:pt x="28940" y="4202"/>
                  <a:pt x="28913" y="4200"/>
                </a:cubicBezTo>
                <a:close/>
                <a:moveTo>
                  <a:pt x="29159" y="4199"/>
                </a:moveTo>
                <a:cubicBezTo>
                  <a:pt x="29122" y="4195"/>
                  <a:pt x="29096" y="4224"/>
                  <a:pt x="29098" y="4265"/>
                </a:cubicBezTo>
                <a:cubicBezTo>
                  <a:pt x="29099" y="4305"/>
                  <a:pt x="29125" y="4333"/>
                  <a:pt x="29164" y="4325"/>
                </a:cubicBezTo>
                <a:cubicBezTo>
                  <a:pt x="29191" y="4319"/>
                  <a:pt x="29213" y="4290"/>
                  <a:pt x="29254" y="4259"/>
                </a:cubicBezTo>
                <a:cubicBezTo>
                  <a:pt x="29210" y="4230"/>
                  <a:pt x="29186" y="4202"/>
                  <a:pt x="29159" y="4199"/>
                </a:cubicBezTo>
                <a:close/>
                <a:moveTo>
                  <a:pt x="29468" y="4259"/>
                </a:moveTo>
                <a:cubicBezTo>
                  <a:pt x="29472" y="4220"/>
                  <a:pt x="29442" y="4196"/>
                  <a:pt x="29402" y="4198"/>
                </a:cubicBezTo>
                <a:cubicBezTo>
                  <a:pt x="29363" y="4200"/>
                  <a:pt x="29334" y="4228"/>
                  <a:pt x="29342" y="4265"/>
                </a:cubicBezTo>
                <a:cubicBezTo>
                  <a:pt x="29348" y="4292"/>
                  <a:pt x="29378" y="4313"/>
                  <a:pt x="29411" y="4355"/>
                </a:cubicBezTo>
                <a:cubicBezTo>
                  <a:pt x="29439" y="4310"/>
                  <a:pt x="29464" y="4286"/>
                  <a:pt x="29468" y="4259"/>
                </a:cubicBezTo>
                <a:close/>
                <a:moveTo>
                  <a:pt x="29597" y="4264"/>
                </a:moveTo>
                <a:cubicBezTo>
                  <a:pt x="29592" y="4302"/>
                  <a:pt x="29621" y="4328"/>
                  <a:pt x="29662" y="4327"/>
                </a:cubicBezTo>
                <a:cubicBezTo>
                  <a:pt x="29703" y="4326"/>
                  <a:pt x="29731" y="4300"/>
                  <a:pt x="29724" y="4261"/>
                </a:cubicBezTo>
                <a:cubicBezTo>
                  <a:pt x="29718" y="4234"/>
                  <a:pt x="29690" y="4212"/>
                  <a:pt x="29660" y="4169"/>
                </a:cubicBezTo>
                <a:cubicBezTo>
                  <a:pt x="29630" y="4213"/>
                  <a:pt x="29601" y="4237"/>
                  <a:pt x="29597" y="4264"/>
                </a:cubicBezTo>
                <a:close/>
                <a:moveTo>
                  <a:pt x="29904" y="4199"/>
                </a:moveTo>
                <a:cubicBezTo>
                  <a:pt x="29866" y="4193"/>
                  <a:pt x="29840" y="4222"/>
                  <a:pt x="29841" y="4263"/>
                </a:cubicBezTo>
                <a:cubicBezTo>
                  <a:pt x="29842" y="4304"/>
                  <a:pt x="29867" y="4332"/>
                  <a:pt x="29906" y="4325"/>
                </a:cubicBezTo>
                <a:cubicBezTo>
                  <a:pt x="29933" y="4320"/>
                  <a:pt x="29956" y="4292"/>
                  <a:pt x="29999" y="4261"/>
                </a:cubicBezTo>
                <a:cubicBezTo>
                  <a:pt x="29955" y="4231"/>
                  <a:pt x="29931" y="4203"/>
                  <a:pt x="29904" y="4199"/>
                </a:cubicBezTo>
                <a:close/>
                <a:moveTo>
                  <a:pt x="30150" y="4199"/>
                </a:moveTo>
                <a:cubicBezTo>
                  <a:pt x="30112" y="4192"/>
                  <a:pt x="30085" y="4221"/>
                  <a:pt x="30084" y="4260"/>
                </a:cubicBezTo>
                <a:cubicBezTo>
                  <a:pt x="30083" y="4300"/>
                  <a:pt x="30107" y="4331"/>
                  <a:pt x="30147" y="4325"/>
                </a:cubicBezTo>
                <a:cubicBezTo>
                  <a:pt x="30174" y="4321"/>
                  <a:pt x="30198" y="4295"/>
                  <a:pt x="30243" y="4266"/>
                </a:cubicBezTo>
                <a:cubicBezTo>
                  <a:pt x="30199" y="4233"/>
                  <a:pt x="30177" y="4204"/>
                  <a:pt x="30150" y="4199"/>
                </a:cubicBezTo>
                <a:close/>
                <a:moveTo>
                  <a:pt x="30395" y="4199"/>
                </a:moveTo>
                <a:cubicBezTo>
                  <a:pt x="30357" y="4192"/>
                  <a:pt x="30330" y="4220"/>
                  <a:pt x="30329" y="4260"/>
                </a:cubicBezTo>
                <a:cubicBezTo>
                  <a:pt x="30328" y="4301"/>
                  <a:pt x="30352" y="4331"/>
                  <a:pt x="30391" y="4325"/>
                </a:cubicBezTo>
                <a:cubicBezTo>
                  <a:pt x="30419" y="4321"/>
                  <a:pt x="30443" y="4294"/>
                  <a:pt x="30486" y="4265"/>
                </a:cubicBezTo>
                <a:cubicBezTo>
                  <a:pt x="30444" y="4233"/>
                  <a:pt x="30422" y="4204"/>
                  <a:pt x="30395" y="4199"/>
                </a:cubicBezTo>
                <a:close/>
                <a:moveTo>
                  <a:pt x="30574" y="4258"/>
                </a:moveTo>
                <a:cubicBezTo>
                  <a:pt x="30565" y="4296"/>
                  <a:pt x="30592" y="4324"/>
                  <a:pt x="30632" y="4327"/>
                </a:cubicBezTo>
                <a:cubicBezTo>
                  <a:pt x="30673" y="4330"/>
                  <a:pt x="30704" y="4306"/>
                  <a:pt x="30700" y="4267"/>
                </a:cubicBezTo>
                <a:cubicBezTo>
                  <a:pt x="30697" y="4240"/>
                  <a:pt x="30670" y="4214"/>
                  <a:pt x="30643" y="4170"/>
                </a:cubicBezTo>
                <a:cubicBezTo>
                  <a:pt x="30610" y="4210"/>
                  <a:pt x="30580" y="4231"/>
                  <a:pt x="30574" y="4258"/>
                </a:cubicBezTo>
                <a:close/>
                <a:moveTo>
                  <a:pt x="30955" y="4258"/>
                </a:moveTo>
                <a:cubicBezTo>
                  <a:pt x="30959" y="4218"/>
                  <a:pt x="30928" y="4195"/>
                  <a:pt x="30888" y="4197"/>
                </a:cubicBezTo>
                <a:cubicBezTo>
                  <a:pt x="30849" y="4200"/>
                  <a:pt x="30820" y="4228"/>
                  <a:pt x="30829" y="4266"/>
                </a:cubicBezTo>
                <a:cubicBezTo>
                  <a:pt x="30835" y="4293"/>
                  <a:pt x="30865" y="4314"/>
                  <a:pt x="30899" y="4355"/>
                </a:cubicBezTo>
                <a:cubicBezTo>
                  <a:pt x="30926" y="4310"/>
                  <a:pt x="30952" y="4285"/>
                  <a:pt x="30955" y="4258"/>
                </a:cubicBezTo>
                <a:close/>
                <a:moveTo>
                  <a:pt x="31074" y="4260"/>
                </a:moveTo>
                <a:cubicBezTo>
                  <a:pt x="31065" y="4299"/>
                  <a:pt x="31093" y="4325"/>
                  <a:pt x="31134" y="4327"/>
                </a:cubicBezTo>
                <a:cubicBezTo>
                  <a:pt x="31175" y="4329"/>
                  <a:pt x="31205" y="4303"/>
                  <a:pt x="31201" y="4266"/>
                </a:cubicBezTo>
                <a:cubicBezTo>
                  <a:pt x="31198" y="4238"/>
                  <a:pt x="31170" y="4214"/>
                  <a:pt x="31141" y="4169"/>
                </a:cubicBezTo>
                <a:cubicBezTo>
                  <a:pt x="31109" y="4211"/>
                  <a:pt x="31081" y="4233"/>
                  <a:pt x="31074" y="4260"/>
                </a:cubicBezTo>
                <a:close/>
                <a:moveTo>
                  <a:pt x="31443" y="4264"/>
                </a:moveTo>
                <a:cubicBezTo>
                  <a:pt x="31451" y="4225"/>
                  <a:pt x="31422" y="4198"/>
                  <a:pt x="31382" y="4197"/>
                </a:cubicBezTo>
                <a:cubicBezTo>
                  <a:pt x="31343" y="4195"/>
                  <a:pt x="31312" y="4222"/>
                  <a:pt x="31317" y="4260"/>
                </a:cubicBezTo>
                <a:cubicBezTo>
                  <a:pt x="31320" y="4287"/>
                  <a:pt x="31348" y="4311"/>
                  <a:pt x="31378" y="4356"/>
                </a:cubicBezTo>
                <a:cubicBezTo>
                  <a:pt x="31410" y="4313"/>
                  <a:pt x="31438" y="4291"/>
                  <a:pt x="31443" y="4264"/>
                </a:cubicBezTo>
                <a:close/>
                <a:moveTo>
                  <a:pt x="31562" y="4261"/>
                </a:moveTo>
                <a:cubicBezTo>
                  <a:pt x="31554" y="4300"/>
                  <a:pt x="31582" y="4326"/>
                  <a:pt x="31623" y="4327"/>
                </a:cubicBezTo>
                <a:cubicBezTo>
                  <a:pt x="31664" y="4328"/>
                  <a:pt x="31693" y="4302"/>
                  <a:pt x="31689" y="4265"/>
                </a:cubicBezTo>
                <a:cubicBezTo>
                  <a:pt x="31686" y="4237"/>
                  <a:pt x="31657" y="4213"/>
                  <a:pt x="31627" y="4169"/>
                </a:cubicBezTo>
                <a:cubicBezTo>
                  <a:pt x="31596" y="4211"/>
                  <a:pt x="31568" y="4234"/>
                  <a:pt x="31562" y="4261"/>
                </a:cubicBezTo>
                <a:close/>
                <a:moveTo>
                  <a:pt x="31818" y="4259"/>
                </a:moveTo>
                <a:cubicBezTo>
                  <a:pt x="31808" y="4298"/>
                  <a:pt x="31836" y="4324"/>
                  <a:pt x="31876" y="4327"/>
                </a:cubicBezTo>
                <a:cubicBezTo>
                  <a:pt x="31917" y="4330"/>
                  <a:pt x="31947" y="4304"/>
                  <a:pt x="31944" y="4267"/>
                </a:cubicBezTo>
                <a:cubicBezTo>
                  <a:pt x="31942" y="4239"/>
                  <a:pt x="31914" y="4214"/>
                  <a:pt x="31886" y="4169"/>
                </a:cubicBezTo>
                <a:cubicBezTo>
                  <a:pt x="31854" y="4210"/>
                  <a:pt x="31825" y="4232"/>
                  <a:pt x="31818" y="4259"/>
                </a:cubicBezTo>
                <a:close/>
                <a:moveTo>
                  <a:pt x="32120" y="4199"/>
                </a:moveTo>
                <a:cubicBezTo>
                  <a:pt x="32082" y="4195"/>
                  <a:pt x="32056" y="4226"/>
                  <a:pt x="32059" y="4266"/>
                </a:cubicBezTo>
                <a:cubicBezTo>
                  <a:pt x="32061" y="4305"/>
                  <a:pt x="32088" y="4334"/>
                  <a:pt x="32127" y="4325"/>
                </a:cubicBezTo>
                <a:cubicBezTo>
                  <a:pt x="32154" y="4319"/>
                  <a:pt x="32175" y="4290"/>
                  <a:pt x="32218" y="4257"/>
                </a:cubicBezTo>
                <a:cubicBezTo>
                  <a:pt x="32172" y="4229"/>
                  <a:pt x="32147" y="4201"/>
                  <a:pt x="32120" y="4199"/>
                </a:cubicBezTo>
                <a:close/>
                <a:moveTo>
                  <a:pt x="32365" y="4199"/>
                </a:moveTo>
                <a:cubicBezTo>
                  <a:pt x="32327" y="4195"/>
                  <a:pt x="32301" y="4225"/>
                  <a:pt x="32304" y="4266"/>
                </a:cubicBezTo>
                <a:cubicBezTo>
                  <a:pt x="32306" y="4306"/>
                  <a:pt x="32333" y="4334"/>
                  <a:pt x="32372" y="4325"/>
                </a:cubicBezTo>
                <a:cubicBezTo>
                  <a:pt x="32399" y="4319"/>
                  <a:pt x="32420" y="4290"/>
                  <a:pt x="32462" y="4257"/>
                </a:cubicBezTo>
                <a:cubicBezTo>
                  <a:pt x="32417" y="4229"/>
                  <a:pt x="32392" y="4201"/>
                  <a:pt x="32365" y="4199"/>
                </a:cubicBezTo>
                <a:close/>
                <a:moveTo>
                  <a:pt x="32607" y="4199"/>
                </a:moveTo>
                <a:cubicBezTo>
                  <a:pt x="32569" y="4196"/>
                  <a:pt x="32544" y="4227"/>
                  <a:pt x="32547" y="4267"/>
                </a:cubicBezTo>
                <a:cubicBezTo>
                  <a:pt x="32550" y="4305"/>
                  <a:pt x="32577" y="4335"/>
                  <a:pt x="32616" y="4325"/>
                </a:cubicBezTo>
                <a:cubicBezTo>
                  <a:pt x="32643" y="4319"/>
                  <a:pt x="32664" y="4290"/>
                  <a:pt x="32706" y="4256"/>
                </a:cubicBezTo>
                <a:cubicBezTo>
                  <a:pt x="32660" y="4228"/>
                  <a:pt x="32635" y="4201"/>
                  <a:pt x="32607" y="4199"/>
                </a:cubicBezTo>
                <a:close/>
                <a:moveTo>
                  <a:pt x="32920" y="4258"/>
                </a:moveTo>
                <a:cubicBezTo>
                  <a:pt x="32923" y="4219"/>
                  <a:pt x="32892" y="4194"/>
                  <a:pt x="32852" y="4197"/>
                </a:cubicBezTo>
                <a:cubicBezTo>
                  <a:pt x="32813" y="4200"/>
                  <a:pt x="32784" y="4227"/>
                  <a:pt x="32794" y="4266"/>
                </a:cubicBezTo>
                <a:cubicBezTo>
                  <a:pt x="32800" y="4293"/>
                  <a:pt x="32829" y="4314"/>
                  <a:pt x="32863" y="4356"/>
                </a:cubicBezTo>
                <a:cubicBezTo>
                  <a:pt x="32891" y="4310"/>
                  <a:pt x="32918" y="4285"/>
                  <a:pt x="32920" y="4258"/>
                </a:cubicBezTo>
                <a:close/>
                <a:moveTo>
                  <a:pt x="33176" y="4263"/>
                </a:moveTo>
                <a:cubicBezTo>
                  <a:pt x="33183" y="4225"/>
                  <a:pt x="33153" y="4197"/>
                  <a:pt x="33113" y="4197"/>
                </a:cubicBezTo>
                <a:cubicBezTo>
                  <a:pt x="33073" y="4196"/>
                  <a:pt x="33043" y="4221"/>
                  <a:pt x="33049" y="4261"/>
                </a:cubicBezTo>
                <a:cubicBezTo>
                  <a:pt x="33053" y="4288"/>
                  <a:pt x="33080" y="4312"/>
                  <a:pt x="33110" y="4357"/>
                </a:cubicBezTo>
                <a:cubicBezTo>
                  <a:pt x="33142" y="4313"/>
                  <a:pt x="33171" y="4290"/>
                  <a:pt x="33176" y="4263"/>
                </a:cubicBezTo>
                <a:close/>
                <a:moveTo>
                  <a:pt x="33351" y="4198"/>
                </a:moveTo>
                <a:cubicBezTo>
                  <a:pt x="33312" y="4195"/>
                  <a:pt x="33287" y="4227"/>
                  <a:pt x="33290" y="4267"/>
                </a:cubicBezTo>
                <a:cubicBezTo>
                  <a:pt x="33293" y="4306"/>
                  <a:pt x="33321" y="4335"/>
                  <a:pt x="33360" y="4326"/>
                </a:cubicBezTo>
                <a:cubicBezTo>
                  <a:pt x="33386" y="4319"/>
                  <a:pt x="33408" y="4290"/>
                  <a:pt x="33450" y="4256"/>
                </a:cubicBezTo>
                <a:cubicBezTo>
                  <a:pt x="33404" y="4228"/>
                  <a:pt x="33378" y="4201"/>
                  <a:pt x="33351" y="4198"/>
                </a:cubicBezTo>
                <a:close/>
                <a:moveTo>
                  <a:pt x="33537" y="4266"/>
                </a:moveTo>
                <a:cubicBezTo>
                  <a:pt x="33532" y="4305"/>
                  <a:pt x="33562" y="4329"/>
                  <a:pt x="33603" y="4327"/>
                </a:cubicBezTo>
                <a:cubicBezTo>
                  <a:pt x="33644" y="4325"/>
                  <a:pt x="33672" y="4297"/>
                  <a:pt x="33664" y="4260"/>
                </a:cubicBezTo>
                <a:cubicBezTo>
                  <a:pt x="33658" y="4232"/>
                  <a:pt x="33628" y="4210"/>
                  <a:pt x="33595" y="4169"/>
                </a:cubicBezTo>
                <a:cubicBezTo>
                  <a:pt x="33567" y="4213"/>
                  <a:pt x="33541" y="4238"/>
                  <a:pt x="33537" y="4266"/>
                </a:cubicBezTo>
                <a:close/>
                <a:moveTo>
                  <a:pt x="33845" y="4198"/>
                </a:moveTo>
                <a:cubicBezTo>
                  <a:pt x="33807" y="4191"/>
                  <a:pt x="33779" y="4221"/>
                  <a:pt x="33778" y="4260"/>
                </a:cubicBezTo>
                <a:cubicBezTo>
                  <a:pt x="33777" y="4300"/>
                  <a:pt x="33802" y="4331"/>
                  <a:pt x="33841" y="4325"/>
                </a:cubicBezTo>
                <a:cubicBezTo>
                  <a:pt x="33869" y="4321"/>
                  <a:pt x="33893" y="4295"/>
                  <a:pt x="33938" y="4266"/>
                </a:cubicBezTo>
                <a:cubicBezTo>
                  <a:pt x="33894" y="4233"/>
                  <a:pt x="33872" y="4203"/>
                  <a:pt x="33845" y="4198"/>
                </a:cubicBezTo>
                <a:close/>
                <a:moveTo>
                  <a:pt x="34092" y="4200"/>
                </a:moveTo>
                <a:cubicBezTo>
                  <a:pt x="34055" y="4191"/>
                  <a:pt x="34027" y="4217"/>
                  <a:pt x="34024" y="4258"/>
                </a:cubicBezTo>
                <a:cubicBezTo>
                  <a:pt x="34021" y="4298"/>
                  <a:pt x="34045" y="4328"/>
                  <a:pt x="34083" y="4325"/>
                </a:cubicBezTo>
                <a:cubicBezTo>
                  <a:pt x="34110" y="4322"/>
                  <a:pt x="34136" y="4295"/>
                  <a:pt x="34179" y="4269"/>
                </a:cubicBezTo>
                <a:cubicBezTo>
                  <a:pt x="34140" y="4236"/>
                  <a:pt x="34119" y="4206"/>
                  <a:pt x="34092" y="4200"/>
                </a:cubicBezTo>
                <a:close/>
                <a:moveTo>
                  <a:pt x="36570" y="4324"/>
                </a:moveTo>
                <a:cubicBezTo>
                  <a:pt x="36609" y="4326"/>
                  <a:pt x="36636" y="4291"/>
                  <a:pt x="36624" y="4253"/>
                </a:cubicBezTo>
                <a:cubicBezTo>
                  <a:pt x="36616" y="4230"/>
                  <a:pt x="36581" y="4199"/>
                  <a:pt x="36562" y="4201"/>
                </a:cubicBezTo>
                <a:cubicBezTo>
                  <a:pt x="36535" y="4204"/>
                  <a:pt x="36512" y="4235"/>
                  <a:pt x="36469" y="4268"/>
                </a:cubicBezTo>
                <a:cubicBezTo>
                  <a:pt x="36516" y="4295"/>
                  <a:pt x="36542" y="4323"/>
                  <a:pt x="36570" y="4324"/>
                </a:cubicBezTo>
                <a:close/>
                <a:moveTo>
                  <a:pt x="29903" y="8141"/>
                </a:moveTo>
                <a:cubicBezTo>
                  <a:pt x="29883" y="8141"/>
                  <a:pt x="29850" y="8172"/>
                  <a:pt x="29844" y="8195"/>
                </a:cubicBezTo>
                <a:cubicBezTo>
                  <a:pt x="29834" y="8234"/>
                  <a:pt x="29864" y="8266"/>
                  <a:pt x="29901" y="8263"/>
                </a:cubicBezTo>
                <a:cubicBezTo>
                  <a:pt x="29928" y="8261"/>
                  <a:pt x="29953" y="8232"/>
                  <a:pt x="29998" y="8202"/>
                </a:cubicBezTo>
                <a:cubicBezTo>
                  <a:pt x="29954" y="8172"/>
                  <a:pt x="29929" y="8143"/>
                  <a:pt x="29903" y="8141"/>
                </a:cubicBezTo>
                <a:close/>
                <a:moveTo>
                  <a:pt x="29657" y="8140"/>
                </a:moveTo>
                <a:cubicBezTo>
                  <a:pt x="29617" y="8136"/>
                  <a:pt x="29590" y="8170"/>
                  <a:pt x="29600" y="8208"/>
                </a:cubicBezTo>
                <a:cubicBezTo>
                  <a:pt x="29606" y="8231"/>
                  <a:pt x="29640" y="8262"/>
                  <a:pt x="29660" y="8262"/>
                </a:cubicBezTo>
                <a:cubicBezTo>
                  <a:pt x="29685" y="8260"/>
                  <a:pt x="29710" y="8230"/>
                  <a:pt x="29755" y="8198"/>
                </a:cubicBezTo>
                <a:cubicBezTo>
                  <a:pt x="29708" y="8170"/>
                  <a:pt x="29684" y="8143"/>
                  <a:pt x="29657" y="8140"/>
                </a:cubicBezTo>
                <a:close/>
                <a:moveTo>
                  <a:pt x="29407" y="8142"/>
                </a:moveTo>
                <a:cubicBezTo>
                  <a:pt x="29387" y="8140"/>
                  <a:pt x="29352" y="8170"/>
                  <a:pt x="29345" y="8192"/>
                </a:cubicBezTo>
                <a:cubicBezTo>
                  <a:pt x="29333" y="8230"/>
                  <a:pt x="29360" y="8264"/>
                  <a:pt x="29398" y="8262"/>
                </a:cubicBezTo>
                <a:cubicBezTo>
                  <a:pt x="29425" y="8261"/>
                  <a:pt x="29451" y="8235"/>
                  <a:pt x="29499" y="8208"/>
                </a:cubicBezTo>
                <a:cubicBezTo>
                  <a:pt x="29455" y="8174"/>
                  <a:pt x="29432" y="8144"/>
                  <a:pt x="29407" y="8142"/>
                </a:cubicBezTo>
                <a:close/>
                <a:moveTo>
                  <a:pt x="4521" y="3943"/>
                </a:moveTo>
                <a:cubicBezTo>
                  <a:pt x="4484" y="3936"/>
                  <a:pt x="4456" y="3965"/>
                  <a:pt x="4454" y="4004"/>
                </a:cubicBezTo>
                <a:cubicBezTo>
                  <a:pt x="4453" y="4043"/>
                  <a:pt x="4477" y="4074"/>
                  <a:pt x="4516" y="4069"/>
                </a:cubicBezTo>
                <a:cubicBezTo>
                  <a:pt x="4543" y="4066"/>
                  <a:pt x="4567" y="4039"/>
                  <a:pt x="4612" y="4011"/>
                </a:cubicBezTo>
                <a:cubicBezTo>
                  <a:pt x="4570" y="3978"/>
                  <a:pt x="4548" y="3949"/>
                  <a:pt x="4521" y="3943"/>
                </a:cubicBezTo>
                <a:close/>
                <a:moveTo>
                  <a:pt x="4339" y="4007"/>
                </a:moveTo>
                <a:cubicBezTo>
                  <a:pt x="4345" y="3970"/>
                  <a:pt x="4316" y="3942"/>
                  <a:pt x="4277" y="3942"/>
                </a:cubicBezTo>
                <a:cubicBezTo>
                  <a:pt x="4238" y="3942"/>
                  <a:pt x="4207" y="3966"/>
                  <a:pt x="4213" y="4005"/>
                </a:cubicBezTo>
                <a:cubicBezTo>
                  <a:pt x="4217" y="4032"/>
                  <a:pt x="4244" y="4056"/>
                  <a:pt x="4273" y="4100"/>
                </a:cubicBezTo>
                <a:cubicBezTo>
                  <a:pt x="4305" y="4057"/>
                  <a:pt x="4334" y="4034"/>
                  <a:pt x="4339" y="4007"/>
                </a:cubicBezTo>
                <a:close/>
                <a:moveTo>
                  <a:pt x="4084" y="4002"/>
                </a:moveTo>
                <a:cubicBezTo>
                  <a:pt x="4087" y="3963"/>
                  <a:pt x="4055" y="3938"/>
                  <a:pt x="4016" y="3941"/>
                </a:cubicBezTo>
                <a:cubicBezTo>
                  <a:pt x="3977" y="3944"/>
                  <a:pt x="3947" y="3972"/>
                  <a:pt x="3957" y="4011"/>
                </a:cubicBezTo>
                <a:cubicBezTo>
                  <a:pt x="3963" y="4037"/>
                  <a:pt x="3993" y="4059"/>
                  <a:pt x="4027" y="4101"/>
                </a:cubicBezTo>
                <a:cubicBezTo>
                  <a:pt x="4055" y="4054"/>
                  <a:pt x="4081" y="4029"/>
                  <a:pt x="4084" y="4002"/>
                </a:cubicBezTo>
                <a:close/>
                <a:moveTo>
                  <a:pt x="3771" y="3943"/>
                </a:moveTo>
                <a:cubicBezTo>
                  <a:pt x="3732" y="3940"/>
                  <a:pt x="3707" y="3972"/>
                  <a:pt x="3710" y="4011"/>
                </a:cubicBezTo>
                <a:cubicBezTo>
                  <a:pt x="3713" y="4050"/>
                  <a:pt x="3741" y="4079"/>
                  <a:pt x="3779" y="4070"/>
                </a:cubicBezTo>
                <a:cubicBezTo>
                  <a:pt x="3806" y="4063"/>
                  <a:pt x="3827" y="4034"/>
                  <a:pt x="3869" y="4000"/>
                </a:cubicBezTo>
                <a:cubicBezTo>
                  <a:pt x="3823" y="3972"/>
                  <a:pt x="3798" y="3945"/>
                  <a:pt x="3771" y="3943"/>
                </a:cubicBezTo>
                <a:close/>
                <a:moveTo>
                  <a:pt x="3536" y="3944"/>
                </a:moveTo>
                <a:cubicBezTo>
                  <a:pt x="3499" y="3935"/>
                  <a:pt x="3471" y="3962"/>
                  <a:pt x="3468" y="4002"/>
                </a:cubicBezTo>
                <a:cubicBezTo>
                  <a:pt x="3465" y="4043"/>
                  <a:pt x="3489" y="4073"/>
                  <a:pt x="3527" y="4069"/>
                </a:cubicBezTo>
                <a:cubicBezTo>
                  <a:pt x="3554" y="4067"/>
                  <a:pt x="3580" y="4040"/>
                  <a:pt x="3624" y="4013"/>
                </a:cubicBezTo>
                <a:cubicBezTo>
                  <a:pt x="3584" y="3980"/>
                  <a:pt x="3563" y="3950"/>
                  <a:pt x="3536" y="3944"/>
                </a:cubicBezTo>
                <a:close/>
                <a:moveTo>
                  <a:pt x="36805" y="3710"/>
                </a:moveTo>
                <a:cubicBezTo>
                  <a:pt x="36767" y="3705"/>
                  <a:pt x="36741" y="3734"/>
                  <a:pt x="36742" y="3776"/>
                </a:cubicBezTo>
                <a:cubicBezTo>
                  <a:pt x="36743" y="3817"/>
                  <a:pt x="36769" y="3845"/>
                  <a:pt x="36808" y="3837"/>
                </a:cubicBezTo>
                <a:cubicBezTo>
                  <a:pt x="36835" y="3832"/>
                  <a:pt x="36858" y="3804"/>
                  <a:pt x="36901" y="3773"/>
                </a:cubicBezTo>
                <a:cubicBezTo>
                  <a:pt x="36856" y="3743"/>
                  <a:pt x="36832" y="3714"/>
                  <a:pt x="36805" y="3710"/>
                </a:cubicBezTo>
                <a:close/>
                <a:moveTo>
                  <a:pt x="36557" y="3712"/>
                </a:moveTo>
                <a:cubicBezTo>
                  <a:pt x="36518" y="3709"/>
                  <a:pt x="36490" y="3744"/>
                  <a:pt x="36500" y="3781"/>
                </a:cubicBezTo>
                <a:cubicBezTo>
                  <a:pt x="36506" y="3804"/>
                  <a:pt x="36540" y="3835"/>
                  <a:pt x="36561" y="3835"/>
                </a:cubicBezTo>
                <a:cubicBezTo>
                  <a:pt x="36587" y="3834"/>
                  <a:pt x="36611" y="3804"/>
                  <a:pt x="36657" y="3772"/>
                </a:cubicBezTo>
                <a:cubicBezTo>
                  <a:pt x="36610" y="3742"/>
                  <a:pt x="36584" y="3715"/>
                  <a:pt x="36557" y="3712"/>
                </a:cubicBezTo>
                <a:close/>
                <a:moveTo>
                  <a:pt x="34092" y="3701"/>
                </a:moveTo>
                <a:cubicBezTo>
                  <a:pt x="34054" y="3691"/>
                  <a:pt x="34027" y="3719"/>
                  <a:pt x="34024" y="3758"/>
                </a:cubicBezTo>
                <a:cubicBezTo>
                  <a:pt x="34020" y="3799"/>
                  <a:pt x="34047" y="3829"/>
                  <a:pt x="34083" y="3826"/>
                </a:cubicBezTo>
                <a:cubicBezTo>
                  <a:pt x="34110" y="3824"/>
                  <a:pt x="34136" y="3797"/>
                  <a:pt x="34180" y="3769"/>
                </a:cubicBezTo>
                <a:cubicBezTo>
                  <a:pt x="34140" y="3737"/>
                  <a:pt x="34119" y="3708"/>
                  <a:pt x="34092" y="3701"/>
                </a:cubicBezTo>
                <a:close/>
                <a:moveTo>
                  <a:pt x="29222" y="8200"/>
                </a:moveTo>
                <a:cubicBezTo>
                  <a:pt x="29224" y="8181"/>
                  <a:pt x="29192" y="8147"/>
                  <a:pt x="29169" y="8141"/>
                </a:cubicBezTo>
                <a:cubicBezTo>
                  <a:pt x="29131" y="8130"/>
                  <a:pt x="29097" y="8157"/>
                  <a:pt x="29101" y="8196"/>
                </a:cubicBezTo>
                <a:cubicBezTo>
                  <a:pt x="29103" y="8223"/>
                  <a:pt x="29130" y="8248"/>
                  <a:pt x="29159" y="8293"/>
                </a:cubicBezTo>
                <a:cubicBezTo>
                  <a:pt x="29190" y="8250"/>
                  <a:pt x="29220" y="8226"/>
                  <a:pt x="29222" y="8200"/>
                </a:cubicBezTo>
                <a:close/>
                <a:moveTo>
                  <a:pt x="28672" y="8142"/>
                </a:moveTo>
                <a:cubicBezTo>
                  <a:pt x="28653" y="8141"/>
                  <a:pt x="28619" y="8172"/>
                  <a:pt x="28613" y="8195"/>
                </a:cubicBezTo>
                <a:cubicBezTo>
                  <a:pt x="28602" y="8233"/>
                  <a:pt x="28631" y="8266"/>
                  <a:pt x="28669" y="8263"/>
                </a:cubicBezTo>
                <a:cubicBezTo>
                  <a:pt x="28696" y="8261"/>
                  <a:pt x="28721" y="8233"/>
                  <a:pt x="28766" y="8203"/>
                </a:cubicBezTo>
                <a:cubicBezTo>
                  <a:pt x="28722" y="8173"/>
                  <a:pt x="28698" y="8143"/>
                  <a:pt x="28672" y="8142"/>
                </a:cubicBezTo>
                <a:close/>
                <a:moveTo>
                  <a:pt x="28480" y="8197"/>
                </a:moveTo>
                <a:cubicBezTo>
                  <a:pt x="28483" y="8160"/>
                  <a:pt x="28451" y="8130"/>
                  <a:pt x="28412" y="8140"/>
                </a:cubicBezTo>
                <a:cubicBezTo>
                  <a:pt x="28389" y="8146"/>
                  <a:pt x="28358" y="8179"/>
                  <a:pt x="28359" y="8199"/>
                </a:cubicBezTo>
                <a:cubicBezTo>
                  <a:pt x="28360" y="8225"/>
                  <a:pt x="28389" y="8249"/>
                  <a:pt x="28419" y="8294"/>
                </a:cubicBezTo>
                <a:cubicBezTo>
                  <a:pt x="28449" y="8249"/>
                  <a:pt x="28478" y="8224"/>
                  <a:pt x="28480" y="8197"/>
                </a:cubicBezTo>
                <a:close/>
                <a:moveTo>
                  <a:pt x="28114" y="8202"/>
                </a:moveTo>
                <a:cubicBezTo>
                  <a:pt x="28113" y="8222"/>
                  <a:pt x="28144" y="8256"/>
                  <a:pt x="28167" y="8262"/>
                </a:cubicBezTo>
                <a:cubicBezTo>
                  <a:pt x="28204" y="8272"/>
                  <a:pt x="28238" y="8246"/>
                  <a:pt x="28235" y="8206"/>
                </a:cubicBezTo>
                <a:cubicBezTo>
                  <a:pt x="28232" y="8179"/>
                  <a:pt x="28206" y="8154"/>
                  <a:pt x="28177" y="8108"/>
                </a:cubicBezTo>
                <a:cubicBezTo>
                  <a:pt x="28145" y="8153"/>
                  <a:pt x="28115" y="8177"/>
                  <a:pt x="28114" y="8202"/>
                </a:cubicBezTo>
                <a:close/>
                <a:moveTo>
                  <a:pt x="27928" y="8142"/>
                </a:moveTo>
                <a:cubicBezTo>
                  <a:pt x="27909" y="8141"/>
                  <a:pt x="27875" y="8172"/>
                  <a:pt x="27869" y="8195"/>
                </a:cubicBezTo>
                <a:cubicBezTo>
                  <a:pt x="27858" y="8233"/>
                  <a:pt x="27888" y="8266"/>
                  <a:pt x="27926" y="8263"/>
                </a:cubicBezTo>
                <a:cubicBezTo>
                  <a:pt x="27953" y="8261"/>
                  <a:pt x="27977" y="8232"/>
                  <a:pt x="28023" y="8203"/>
                </a:cubicBezTo>
                <a:cubicBezTo>
                  <a:pt x="27979" y="8172"/>
                  <a:pt x="27954" y="8143"/>
                  <a:pt x="27928" y="8142"/>
                </a:cubicBezTo>
                <a:close/>
                <a:moveTo>
                  <a:pt x="33779" y="3762"/>
                </a:moveTo>
                <a:cubicBezTo>
                  <a:pt x="33772" y="3800"/>
                  <a:pt x="33802" y="3828"/>
                  <a:pt x="33842" y="3829"/>
                </a:cubicBezTo>
                <a:cubicBezTo>
                  <a:pt x="33882" y="3830"/>
                  <a:pt x="33912" y="3805"/>
                  <a:pt x="33907" y="3765"/>
                </a:cubicBezTo>
                <a:cubicBezTo>
                  <a:pt x="33903" y="3738"/>
                  <a:pt x="33876" y="3714"/>
                  <a:pt x="33847" y="3669"/>
                </a:cubicBezTo>
                <a:cubicBezTo>
                  <a:pt x="33814" y="3712"/>
                  <a:pt x="33785" y="3735"/>
                  <a:pt x="33779" y="3762"/>
                </a:cubicBezTo>
                <a:close/>
                <a:moveTo>
                  <a:pt x="33604" y="3700"/>
                </a:moveTo>
                <a:cubicBezTo>
                  <a:pt x="33565" y="3690"/>
                  <a:pt x="33538" y="3718"/>
                  <a:pt x="33535" y="3759"/>
                </a:cubicBezTo>
                <a:cubicBezTo>
                  <a:pt x="33532" y="3800"/>
                  <a:pt x="33557" y="3830"/>
                  <a:pt x="33595" y="3827"/>
                </a:cubicBezTo>
                <a:cubicBezTo>
                  <a:pt x="33623" y="3825"/>
                  <a:pt x="33648" y="3797"/>
                  <a:pt x="33694" y="3769"/>
                </a:cubicBezTo>
                <a:cubicBezTo>
                  <a:pt x="33653" y="3736"/>
                  <a:pt x="33631" y="3707"/>
                  <a:pt x="33604" y="3700"/>
                </a:cubicBezTo>
                <a:close/>
                <a:moveTo>
                  <a:pt x="33357" y="3700"/>
                </a:moveTo>
                <a:cubicBezTo>
                  <a:pt x="33317" y="3692"/>
                  <a:pt x="33291" y="3722"/>
                  <a:pt x="33290" y="3762"/>
                </a:cubicBezTo>
                <a:cubicBezTo>
                  <a:pt x="33289" y="3802"/>
                  <a:pt x="33315" y="3832"/>
                  <a:pt x="33354" y="3827"/>
                </a:cubicBezTo>
                <a:cubicBezTo>
                  <a:pt x="33381" y="3824"/>
                  <a:pt x="33405" y="3795"/>
                  <a:pt x="33450" y="3765"/>
                </a:cubicBezTo>
                <a:cubicBezTo>
                  <a:pt x="33406" y="3733"/>
                  <a:pt x="33384" y="3705"/>
                  <a:pt x="33357" y="3700"/>
                </a:cubicBezTo>
                <a:close/>
                <a:moveTo>
                  <a:pt x="33116" y="3700"/>
                </a:moveTo>
                <a:cubicBezTo>
                  <a:pt x="33077" y="3690"/>
                  <a:pt x="33050" y="3718"/>
                  <a:pt x="33047" y="3758"/>
                </a:cubicBezTo>
                <a:cubicBezTo>
                  <a:pt x="33044" y="3799"/>
                  <a:pt x="33069" y="3830"/>
                  <a:pt x="33107" y="3827"/>
                </a:cubicBezTo>
                <a:cubicBezTo>
                  <a:pt x="33135" y="3825"/>
                  <a:pt x="33160" y="3797"/>
                  <a:pt x="33206" y="3769"/>
                </a:cubicBezTo>
                <a:cubicBezTo>
                  <a:pt x="33165" y="3736"/>
                  <a:pt x="33143" y="3707"/>
                  <a:pt x="33116" y="3700"/>
                </a:cubicBezTo>
                <a:close/>
                <a:moveTo>
                  <a:pt x="32855" y="3700"/>
                </a:moveTo>
                <a:cubicBezTo>
                  <a:pt x="32816" y="3694"/>
                  <a:pt x="32791" y="3723"/>
                  <a:pt x="32792" y="3764"/>
                </a:cubicBezTo>
                <a:cubicBezTo>
                  <a:pt x="32792" y="3805"/>
                  <a:pt x="32819" y="3834"/>
                  <a:pt x="32857" y="3827"/>
                </a:cubicBezTo>
                <a:cubicBezTo>
                  <a:pt x="32885" y="3822"/>
                  <a:pt x="32908" y="3793"/>
                  <a:pt x="32951" y="3761"/>
                </a:cubicBezTo>
                <a:cubicBezTo>
                  <a:pt x="32907" y="3732"/>
                  <a:pt x="32883" y="3705"/>
                  <a:pt x="32855" y="3700"/>
                </a:cubicBezTo>
                <a:close/>
                <a:moveTo>
                  <a:pt x="6493" y="3946"/>
                </a:moveTo>
                <a:cubicBezTo>
                  <a:pt x="6473" y="3945"/>
                  <a:pt x="6439" y="3977"/>
                  <a:pt x="6433" y="4000"/>
                </a:cubicBezTo>
                <a:cubicBezTo>
                  <a:pt x="6423" y="4037"/>
                  <a:pt x="6449" y="4072"/>
                  <a:pt x="6489" y="4068"/>
                </a:cubicBezTo>
                <a:cubicBezTo>
                  <a:pt x="6516" y="4065"/>
                  <a:pt x="6541" y="4039"/>
                  <a:pt x="6588" y="4010"/>
                </a:cubicBezTo>
                <a:cubicBezTo>
                  <a:pt x="6543" y="3978"/>
                  <a:pt x="6519" y="3947"/>
                  <a:pt x="6493" y="3946"/>
                </a:cubicBezTo>
                <a:close/>
                <a:moveTo>
                  <a:pt x="6679" y="4009"/>
                </a:moveTo>
                <a:cubicBezTo>
                  <a:pt x="6678" y="4028"/>
                  <a:pt x="6709" y="4062"/>
                  <a:pt x="6732" y="4068"/>
                </a:cubicBezTo>
                <a:cubicBezTo>
                  <a:pt x="6771" y="4079"/>
                  <a:pt x="6804" y="4049"/>
                  <a:pt x="6801" y="4011"/>
                </a:cubicBezTo>
                <a:cubicBezTo>
                  <a:pt x="6798" y="3984"/>
                  <a:pt x="6770" y="3959"/>
                  <a:pt x="6740" y="3914"/>
                </a:cubicBezTo>
                <a:cubicBezTo>
                  <a:pt x="6709" y="3958"/>
                  <a:pt x="6680" y="3983"/>
                  <a:pt x="6679" y="4009"/>
                </a:cubicBezTo>
                <a:close/>
                <a:moveTo>
                  <a:pt x="6922" y="4006"/>
                </a:moveTo>
                <a:cubicBezTo>
                  <a:pt x="6920" y="4025"/>
                  <a:pt x="6951" y="4060"/>
                  <a:pt x="6973" y="4067"/>
                </a:cubicBezTo>
                <a:cubicBezTo>
                  <a:pt x="7011" y="4080"/>
                  <a:pt x="7045" y="4053"/>
                  <a:pt x="7043" y="4014"/>
                </a:cubicBezTo>
                <a:cubicBezTo>
                  <a:pt x="7042" y="3987"/>
                  <a:pt x="7015" y="3961"/>
                  <a:pt x="6988" y="3915"/>
                </a:cubicBezTo>
                <a:cubicBezTo>
                  <a:pt x="6956" y="3957"/>
                  <a:pt x="6925" y="3980"/>
                  <a:pt x="6922" y="4006"/>
                </a:cubicBezTo>
                <a:close/>
                <a:moveTo>
                  <a:pt x="7167" y="4009"/>
                </a:moveTo>
                <a:cubicBezTo>
                  <a:pt x="7166" y="4028"/>
                  <a:pt x="7197" y="4062"/>
                  <a:pt x="7220" y="4068"/>
                </a:cubicBezTo>
                <a:cubicBezTo>
                  <a:pt x="7258" y="4078"/>
                  <a:pt x="7291" y="4049"/>
                  <a:pt x="7288" y="4011"/>
                </a:cubicBezTo>
                <a:cubicBezTo>
                  <a:pt x="7286" y="3985"/>
                  <a:pt x="7257" y="3960"/>
                  <a:pt x="7228" y="3915"/>
                </a:cubicBezTo>
                <a:cubicBezTo>
                  <a:pt x="7197" y="3959"/>
                  <a:pt x="7168" y="3983"/>
                  <a:pt x="7167" y="4009"/>
                </a:cubicBezTo>
                <a:close/>
                <a:moveTo>
                  <a:pt x="6298" y="4003"/>
                </a:moveTo>
                <a:cubicBezTo>
                  <a:pt x="6298" y="3982"/>
                  <a:pt x="6265" y="3950"/>
                  <a:pt x="6242" y="3945"/>
                </a:cubicBezTo>
                <a:cubicBezTo>
                  <a:pt x="6204" y="3937"/>
                  <a:pt x="6171" y="3966"/>
                  <a:pt x="6177" y="4005"/>
                </a:cubicBezTo>
                <a:cubicBezTo>
                  <a:pt x="6180" y="4032"/>
                  <a:pt x="6209" y="4055"/>
                  <a:pt x="6242" y="4101"/>
                </a:cubicBezTo>
                <a:cubicBezTo>
                  <a:pt x="6271" y="4054"/>
                  <a:pt x="6299" y="4028"/>
                  <a:pt x="6298" y="4003"/>
                </a:cubicBezTo>
                <a:close/>
                <a:moveTo>
                  <a:pt x="6056" y="4001"/>
                </a:moveTo>
                <a:cubicBezTo>
                  <a:pt x="6059" y="3962"/>
                  <a:pt x="6025" y="3934"/>
                  <a:pt x="5987" y="3945"/>
                </a:cubicBezTo>
                <a:cubicBezTo>
                  <a:pt x="5964" y="3952"/>
                  <a:pt x="5934" y="3986"/>
                  <a:pt x="5935" y="4007"/>
                </a:cubicBezTo>
                <a:cubicBezTo>
                  <a:pt x="5936" y="4032"/>
                  <a:pt x="5967" y="4056"/>
                  <a:pt x="6000" y="4101"/>
                </a:cubicBezTo>
                <a:cubicBezTo>
                  <a:pt x="6028" y="4053"/>
                  <a:pt x="6055" y="4028"/>
                  <a:pt x="6056" y="4001"/>
                </a:cubicBezTo>
                <a:close/>
                <a:moveTo>
                  <a:pt x="5811" y="4008"/>
                </a:moveTo>
                <a:cubicBezTo>
                  <a:pt x="5812" y="3987"/>
                  <a:pt x="5782" y="3952"/>
                  <a:pt x="5760" y="3945"/>
                </a:cubicBezTo>
                <a:cubicBezTo>
                  <a:pt x="5722" y="3933"/>
                  <a:pt x="5687" y="3961"/>
                  <a:pt x="5689" y="4000"/>
                </a:cubicBezTo>
                <a:cubicBezTo>
                  <a:pt x="5690" y="4027"/>
                  <a:pt x="5717" y="4053"/>
                  <a:pt x="5744" y="4101"/>
                </a:cubicBezTo>
                <a:cubicBezTo>
                  <a:pt x="5778" y="4057"/>
                  <a:pt x="5809" y="4033"/>
                  <a:pt x="5811" y="4008"/>
                </a:cubicBezTo>
                <a:close/>
                <a:moveTo>
                  <a:pt x="5503" y="3944"/>
                </a:moveTo>
                <a:cubicBezTo>
                  <a:pt x="5466" y="3941"/>
                  <a:pt x="5440" y="3970"/>
                  <a:pt x="5443" y="4010"/>
                </a:cubicBezTo>
                <a:cubicBezTo>
                  <a:pt x="5446" y="4050"/>
                  <a:pt x="5472" y="4078"/>
                  <a:pt x="5510" y="4069"/>
                </a:cubicBezTo>
                <a:cubicBezTo>
                  <a:pt x="5537" y="4062"/>
                  <a:pt x="5558" y="4034"/>
                  <a:pt x="5598" y="4002"/>
                </a:cubicBezTo>
                <a:cubicBezTo>
                  <a:pt x="5555" y="3974"/>
                  <a:pt x="5530" y="3946"/>
                  <a:pt x="5503" y="3944"/>
                </a:cubicBezTo>
                <a:close/>
                <a:moveTo>
                  <a:pt x="5255" y="3944"/>
                </a:moveTo>
                <a:cubicBezTo>
                  <a:pt x="5219" y="3936"/>
                  <a:pt x="5191" y="3962"/>
                  <a:pt x="5188" y="4002"/>
                </a:cubicBezTo>
                <a:cubicBezTo>
                  <a:pt x="5185" y="4042"/>
                  <a:pt x="5208" y="4072"/>
                  <a:pt x="5247" y="4069"/>
                </a:cubicBezTo>
                <a:cubicBezTo>
                  <a:pt x="5274" y="4066"/>
                  <a:pt x="5299" y="4040"/>
                  <a:pt x="5342" y="4013"/>
                </a:cubicBezTo>
                <a:cubicBezTo>
                  <a:pt x="5303" y="3981"/>
                  <a:pt x="5282" y="3951"/>
                  <a:pt x="5255" y="3944"/>
                </a:cubicBezTo>
                <a:close/>
                <a:moveTo>
                  <a:pt x="4944" y="4008"/>
                </a:moveTo>
                <a:cubicBezTo>
                  <a:pt x="4940" y="4045"/>
                  <a:pt x="4968" y="4072"/>
                  <a:pt x="5008" y="4071"/>
                </a:cubicBezTo>
                <a:cubicBezTo>
                  <a:pt x="5048" y="4069"/>
                  <a:pt x="5076" y="4044"/>
                  <a:pt x="5069" y="4006"/>
                </a:cubicBezTo>
                <a:cubicBezTo>
                  <a:pt x="5064" y="3979"/>
                  <a:pt x="5036" y="3957"/>
                  <a:pt x="5006" y="3915"/>
                </a:cubicBezTo>
                <a:cubicBezTo>
                  <a:pt x="4976" y="3958"/>
                  <a:pt x="4948" y="3982"/>
                  <a:pt x="4944" y="4008"/>
                </a:cubicBezTo>
                <a:close/>
                <a:moveTo>
                  <a:pt x="4827" y="4007"/>
                </a:moveTo>
                <a:cubicBezTo>
                  <a:pt x="4833" y="3970"/>
                  <a:pt x="4804" y="3942"/>
                  <a:pt x="4764" y="3942"/>
                </a:cubicBezTo>
                <a:cubicBezTo>
                  <a:pt x="4725" y="3942"/>
                  <a:pt x="4695" y="3966"/>
                  <a:pt x="4701" y="4005"/>
                </a:cubicBezTo>
                <a:cubicBezTo>
                  <a:pt x="4705" y="4032"/>
                  <a:pt x="4732" y="4056"/>
                  <a:pt x="4761" y="4100"/>
                </a:cubicBezTo>
                <a:cubicBezTo>
                  <a:pt x="4793" y="4057"/>
                  <a:pt x="4822" y="4034"/>
                  <a:pt x="4827" y="4007"/>
                </a:cubicBezTo>
                <a:close/>
                <a:moveTo>
                  <a:pt x="7531" y="4002"/>
                </a:moveTo>
                <a:cubicBezTo>
                  <a:pt x="7535" y="3962"/>
                  <a:pt x="7501" y="3936"/>
                  <a:pt x="7464" y="3946"/>
                </a:cubicBezTo>
                <a:cubicBezTo>
                  <a:pt x="7441" y="3952"/>
                  <a:pt x="7409" y="3986"/>
                  <a:pt x="7410" y="4005"/>
                </a:cubicBezTo>
                <a:cubicBezTo>
                  <a:pt x="7411" y="4031"/>
                  <a:pt x="7441" y="4055"/>
                  <a:pt x="7473" y="4100"/>
                </a:cubicBezTo>
                <a:cubicBezTo>
                  <a:pt x="7502" y="4054"/>
                  <a:pt x="7528" y="4029"/>
                  <a:pt x="7531" y="4002"/>
                </a:cubicBezTo>
                <a:close/>
                <a:moveTo>
                  <a:pt x="7787" y="4002"/>
                </a:moveTo>
                <a:cubicBezTo>
                  <a:pt x="7790" y="3963"/>
                  <a:pt x="7757" y="3936"/>
                  <a:pt x="7719" y="3946"/>
                </a:cubicBezTo>
                <a:cubicBezTo>
                  <a:pt x="7697" y="3952"/>
                  <a:pt x="7665" y="3985"/>
                  <a:pt x="7666" y="4005"/>
                </a:cubicBezTo>
                <a:cubicBezTo>
                  <a:pt x="7667" y="4031"/>
                  <a:pt x="7697" y="4055"/>
                  <a:pt x="7729" y="4100"/>
                </a:cubicBezTo>
                <a:cubicBezTo>
                  <a:pt x="7757" y="4054"/>
                  <a:pt x="7784" y="4029"/>
                  <a:pt x="7787" y="4002"/>
                </a:cubicBezTo>
                <a:close/>
                <a:moveTo>
                  <a:pt x="31809" y="8200"/>
                </a:moveTo>
                <a:cubicBezTo>
                  <a:pt x="31807" y="8219"/>
                  <a:pt x="31837" y="8254"/>
                  <a:pt x="31859" y="8261"/>
                </a:cubicBezTo>
                <a:cubicBezTo>
                  <a:pt x="31896" y="8273"/>
                  <a:pt x="31931" y="8248"/>
                  <a:pt x="31929" y="8209"/>
                </a:cubicBezTo>
                <a:cubicBezTo>
                  <a:pt x="31928" y="8182"/>
                  <a:pt x="31902" y="8156"/>
                  <a:pt x="31876" y="8109"/>
                </a:cubicBezTo>
                <a:cubicBezTo>
                  <a:pt x="31842" y="8152"/>
                  <a:pt x="31811" y="8174"/>
                  <a:pt x="31809" y="8200"/>
                </a:cubicBezTo>
                <a:close/>
                <a:moveTo>
                  <a:pt x="31686" y="8199"/>
                </a:moveTo>
                <a:cubicBezTo>
                  <a:pt x="31687" y="8180"/>
                  <a:pt x="31654" y="8147"/>
                  <a:pt x="31631" y="8140"/>
                </a:cubicBezTo>
                <a:cubicBezTo>
                  <a:pt x="31592" y="8129"/>
                  <a:pt x="31559" y="8158"/>
                  <a:pt x="31563" y="8197"/>
                </a:cubicBezTo>
                <a:cubicBezTo>
                  <a:pt x="31566" y="8224"/>
                  <a:pt x="31594" y="8249"/>
                  <a:pt x="31623" y="8294"/>
                </a:cubicBezTo>
                <a:cubicBezTo>
                  <a:pt x="31654" y="8250"/>
                  <a:pt x="31684" y="8225"/>
                  <a:pt x="31686" y="8199"/>
                </a:cubicBezTo>
                <a:close/>
                <a:moveTo>
                  <a:pt x="31318" y="8201"/>
                </a:moveTo>
                <a:cubicBezTo>
                  <a:pt x="31312" y="8239"/>
                  <a:pt x="31343" y="8270"/>
                  <a:pt x="31382" y="8263"/>
                </a:cubicBezTo>
                <a:cubicBezTo>
                  <a:pt x="31405" y="8259"/>
                  <a:pt x="31439" y="8228"/>
                  <a:pt x="31440" y="8208"/>
                </a:cubicBezTo>
                <a:cubicBezTo>
                  <a:pt x="31442" y="8182"/>
                  <a:pt x="31414" y="8155"/>
                  <a:pt x="31387" y="8108"/>
                </a:cubicBezTo>
                <a:cubicBezTo>
                  <a:pt x="31353" y="8152"/>
                  <a:pt x="31323" y="8174"/>
                  <a:pt x="31318" y="8201"/>
                </a:cubicBezTo>
                <a:close/>
                <a:moveTo>
                  <a:pt x="31199" y="8193"/>
                </a:moveTo>
                <a:cubicBezTo>
                  <a:pt x="31199" y="8155"/>
                  <a:pt x="31165" y="8127"/>
                  <a:pt x="31127" y="8141"/>
                </a:cubicBezTo>
                <a:cubicBezTo>
                  <a:pt x="31104" y="8149"/>
                  <a:pt x="31075" y="8184"/>
                  <a:pt x="31077" y="8204"/>
                </a:cubicBezTo>
                <a:cubicBezTo>
                  <a:pt x="31080" y="8229"/>
                  <a:pt x="31111" y="8252"/>
                  <a:pt x="31145" y="8294"/>
                </a:cubicBezTo>
                <a:cubicBezTo>
                  <a:pt x="31171" y="8247"/>
                  <a:pt x="31199" y="8220"/>
                  <a:pt x="31199" y="8193"/>
                </a:cubicBezTo>
                <a:close/>
                <a:moveTo>
                  <a:pt x="30894" y="8141"/>
                </a:moveTo>
                <a:cubicBezTo>
                  <a:pt x="30874" y="8140"/>
                  <a:pt x="30838" y="8169"/>
                  <a:pt x="30831" y="8192"/>
                </a:cubicBezTo>
                <a:cubicBezTo>
                  <a:pt x="30819" y="8230"/>
                  <a:pt x="30847" y="8264"/>
                  <a:pt x="30885" y="8263"/>
                </a:cubicBezTo>
                <a:cubicBezTo>
                  <a:pt x="30912" y="8262"/>
                  <a:pt x="30938" y="8236"/>
                  <a:pt x="30987" y="8208"/>
                </a:cubicBezTo>
                <a:cubicBezTo>
                  <a:pt x="30943" y="8174"/>
                  <a:pt x="30919" y="8143"/>
                  <a:pt x="30894" y="8141"/>
                </a:cubicBezTo>
                <a:close/>
                <a:moveTo>
                  <a:pt x="30644" y="8264"/>
                </a:moveTo>
                <a:cubicBezTo>
                  <a:pt x="30681" y="8265"/>
                  <a:pt x="30711" y="8232"/>
                  <a:pt x="30698" y="8193"/>
                </a:cubicBezTo>
                <a:cubicBezTo>
                  <a:pt x="30691" y="8170"/>
                  <a:pt x="30656" y="8139"/>
                  <a:pt x="30637" y="8141"/>
                </a:cubicBezTo>
                <a:cubicBezTo>
                  <a:pt x="30611" y="8143"/>
                  <a:pt x="30587" y="8174"/>
                  <a:pt x="30544" y="8206"/>
                </a:cubicBezTo>
                <a:cubicBezTo>
                  <a:pt x="30591" y="8234"/>
                  <a:pt x="30617" y="8263"/>
                  <a:pt x="30644" y="8264"/>
                </a:cubicBezTo>
                <a:close/>
                <a:moveTo>
                  <a:pt x="30455" y="8193"/>
                </a:moveTo>
                <a:cubicBezTo>
                  <a:pt x="30455" y="8155"/>
                  <a:pt x="30422" y="8127"/>
                  <a:pt x="30383" y="8141"/>
                </a:cubicBezTo>
                <a:cubicBezTo>
                  <a:pt x="30360" y="8149"/>
                  <a:pt x="30331" y="8184"/>
                  <a:pt x="30333" y="8204"/>
                </a:cubicBezTo>
                <a:cubicBezTo>
                  <a:pt x="30336" y="8229"/>
                  <a:pt x="30368" y="8252"/>
                  <a:pt x="30401" y="8294"/>
                </a:cubicBezTo>
                <a:cubicBezTo>
                  <a:pt x="30428" y="8247"/>
                  <a:pt x="30455" y="8220"/>
                  <a:pt x="30455" y="8193"/>
                </a:cubicBezTo>
                <a:close/>
                <a:moveTo>
                  <a:pt x="30145" y="8141"/>
                </a:moveTo>
                <a:cubicBezTo>
                  <a:pt x="30125" y="8142"/>
                  <a:pt x="30092" y="8174"/>
                  <a:pt x="30087" y="8197"/>
                </a:cubicBezTo>
                <a:cubicBezTo>
                  <a:pt x="30079" y="8235"/>
                  <a:pt x="30108" y="8268"/>
                  <a:pt x="30147" y="8263"/>
                </a:cubicBezTo>
                <a:cubicBezTo>
                  <a:pt x="30174" y="8260"/>
                  <a:pt x="30198" y="8231"/>
                  <a:pt x="30244" y="8199"/>
                </a:cubicBezTo>
                <a:cubicBezTo>
                  <a:pt x="30197" y="8170"/>
                  <a:pt x="30171" y="8141"/>
                  <a:pt x="30145" y="8141"/>
                </a:cubicBezTo>
                <a:close/>
                <a:moveTo>
                  <a:pt x="25954" y="3959"/>
                </a:moveTo>
                <a:cubicBezTo>
                  <a:pt x="25934" y="3958"/>
                  <a:pt x="25901" y="3989"/>
                  <a:pt x="25894" y="4012"/>
                </a:cubicBezTo>
                <a:cubicBezTo>
                  <a:pt x="25883" y="4051"/>
                  <a:pt x="25913" y="4083"/>
                  <a:pt x="25950" y="4080"/>
                </a:cubicBezTo>
                <a:cubicBezTo>
                  <a:pt x="25977" y="4078"/>
                  <a:pt x="26002" y="4050"/>
                  <a:pt x="26047" y="4021"/>
                </a:cubicBezTo>
                <a:cubicBezTo>
                  <a:pt x="26004" y="3990"/>
                  <a:pt x="25980" y="3960"/>
                  <a:pt x="25954" y="3959"/>
                </a:cubicBezTo>
                <a:close/>
                <a:moveTo>
                  <a:pt x="26151" y="4027"/>
                </a:moveTo>
                <a:cubicBezTo>
                  <a:pt x="26153" y="4047"/>
                  <a:pt x="26187" y="4077"/>
                  <a:pt x="26211" y="4080"/>
                </a:cubicBezTo>
                <a:cubicBezTo>
                  <a:pt x="26249" y="4086"/>
                  <a:pt x="26280" y="4055"/>
                  <a:pt x="26272" y="4017"/>
                </a:cubicBezTo>
                <a:cubicBezTo>
                  <a:pt x="26267" y="3990"/>
                  <a:pt x="26237" y="3969"/>
                  <a:pt x="26203" y="3926"/>
                </a:cubicBezTo>
                <a:cubicBezTo>
                  <a:pt x="26177" y="3974"/>
                  <a:pt x="26150" y="4001"/>
                  <a:pt x="26151" y="4027"/>
                </a:cubicBezTo>
                <a:close/>
                <a:moveTo>
                  <a:pt x="26393" y="4022"/>
                </a:moveTo>
                <a:cubicBezTo>
                  <a:pt x="26389" y="4061"/>
                  <a:pt x="26422" y="4089"/>
                  <a:pt x="26460" y="4081"/>
                </a:cubicBezTo>
                <a:cubicBezTo>
                  <a:pt x="26483" y="4075"/>
                  <a:pt x="26514" y="4042"/>
                  <a:pt x="26514" y="4021"/>
                </a:cubicBezTo>
                <a:cubicBezTo>
                  <a:pt x="26514" y="3996"/>
                  <a:pt x="26485" y="3971"/>
                  <a:pt x="26455" y="3925"/>
                </a:cubicBezTo>
                <a:cubicBezTo>
                  <a:pt x="26424" y="3971"/>
                  <a:pt x="26396" y="3995"/>
                  <a:pt x="26393" y="4022"/>
                </a:cubicBezTo>
                <a:close/>
                <a:moveTo>
                  <a:pt x="26760" y="4017"/>
                </a:moveTo>
                <a:cubicBezTo>
                  <a:pt x="26761" y="3997"/>
                  <a:pt x="26728" y="3964"/>
                  <a:pt x="26705" y="3958"/>
                </a:cubicBezTo>
                <a:cubicBezTo>
                  <a:pt x="26666" y="3947"/>
                  <a:pt x="26633" y="3975"/>
                  <a:pt x="26637" y="4014"/>
                </a:cubicBezTo>
                <a:cubicBezTo>
                  <a:pt x="26640" y="4042"/>
                  <a:pt x="26668" y="4066"/>
                  <a:pt x="26697" y="4112"/>
                </a:cubicBezTo>
                <a:cubicBezTo>
                  <a:pt x="26728" y="4067"/>
                  <a:pt x="26758" y="4043"/>
                  <a:pt x="26760" y="4017"/>
                </a:cubicBezTo>
                <a:close/>
                <a:moveTo>
                  <a:pt x="27003" y="4015"/>
                </a:moveTo>
                <a:cubicBezTo>
                  <a:pt x="27003" y="3995"/>
                  <a:pt x="26970" y="3963"/>
                  <a:pt x="26947" y="3957"/>
                </a:cubicBezTo>
                <a:cubicBezTo>
                  <a:pt x="26908" y="3947"/>
                  <a:pt x="26876" y="3978"/>
                  <a:pt x="26880" y="4016"/>
                </a:cubicBezTo>
                <a:cubicBezTo>
                  <a:pt x="26883" y="4043"/>
                  <a:pt x="26912" y="4067"/>
                  <a:pt x="26943" y="4112"/>
                </a:cubicBezTo>
                <a:cubicBezTo>
                  <a:pt x="26973" y="4067"/>
                  <a:pt x="27002" y="4041"/>
                  <a:pt x="27003" y="4015"/>
                </a:cubicBezTo>
                <a:close/>
                <a:moveTo>
                  <a:pt x="27249" y="4015"/>
                </a:moveTo>
                <a:cubicBezTo>
                  <a:pt x="27252" y="3977"/>
                  <a:pt x="27220" y="3947"/>
                  <a:pt x="27181" y="3957"/>
                </a:cubicBezTo>
                <a:cubicBezTo>
                  <a:pt x="27158" y="3963"/>
                  <a:pt x="27126" y="3997"/>
                  <a:pt x="27127" y="4017"/>
                </a:cubicBezTo>
                <a:cubicBezTo>
                  <a:pt x="27128" y="4043"/>
                  <a:pt x="27157" y="4067"/>
                  <a:pt x="27188" y="4112"/>
                </a:cubicBezTo>
                <a:cubicBezTo>
                  <a:pt x="27218" y="4067"/>
                  <a:pt x="27247" y="4042"/>
                  <a:pt x="27249" y="4015"/>
                </a:cubicBezTo>
                <a:close/>
                <a:moveTo>
                  <a:pt x="27382" y="4017"/>
                </a:moveTo>
                <a:cubicBezTo>
                  <a:pt x="27381" y="4038"/>
                  <a:pt x="27410" y="4073"/>
                  <a:pt x="27433" y="4080"/>
                </a:cubicBezTo>
                <a:cubicBezTo>
                  <a:pt x="27471" y="4092"/>
                  <a:pt x="27505" y="4065"/>
                  <a:pt x="27504" y="4026"/>
                </a:cubicBezTo>
                <a:cubicBezTo>
                  <a:pt x="27503" y="3999"/>
                  <a:pt x="27477" y="3973"/>
                  <a:pt x="27449" y="3924"/>
                </a:cubicBezTo>
                <a:cubicBezTo>
                  <a:pt x="27415" y="3969"/>
                  <a:pt x="27384" y="3992"/>
                  <a:pt x="27382" y="4017"/>
                </a:cubicBezTo>
                <a:close/>
                <a:moveTo>
                  <a:pt x="27746" y="4016"/>
                </a:moveTo>
                <a:cubicBezTo>
                  <a:pt x="27747" y="3997"/>
                  <a:pt x="27715" y="3963"/>
                  <a:pt x="27692" y="3957"/>
                </a:cubicBezTo>
                <a:cubicBezTo>
                  <a:pt x="27653" y="3947"/>
                  <a:pt x="27620" y="3977"/>
                  <a:pt x="27624" y="4015"/>
                </a:cubicBezTo>
                <a:cubicBezTo>
                  <a:pt x="27626" y="4042"/>
                  <a:pt x="27655" y="4067"/>
                  <a:pt x="27685" y="4112"/>
                </a:cubicBezTo>
                <a:cubicBezTo>
                  <a:pt x="27715" y="4068"/>
                  <a:pt x="27745" y="4043"/>
                  <a:pt x="27746" y="4016"/>
                </a:cubicBezTo>
                <a:close/>
                <a:moveTo>
                  <a:pt x="27934" y="3957"/>
                </a:moveTo>
                <a:cubicBezTo>
                  <a:pt x="27896" y="3947"/>
                  <a:pt x="27870" y="3975"/>
                  <a:pt x="27866" y="4014"/>
                </a:cubicBezTo>
                <a:cubicBezTo>
                  <a:pt x="27863" y="4055"/>
                  <a:pt x="27889" y="4084"/>
                  <a:pt x="27925" y="4082"/>
                </a:cubicBezTo>
                <a:cubicBezTo>
                  <a:pt x="27952" y="4080"/>
                  <a:pt x="27978" y="4052"/>
                  <a:pt x="28022" y="4025"/>
                </a:cubicBezTo>
                <a:cubicBezTo>
                  <a:pt x="27982" y="3993"/>
                  <a:pt x="27961" y="3963"/>
                  <a:pt x="27934" y="3957"/>
                </a:cubicBezTo>
                <a:close/>
                <a:moveTo>
                  <a:pt x="28236" y="4017"/>
                </a:moveTo>
                <a:cubicBezTo>
                  <a:pt x="28242" y="3978"/>
                  <a:pt x="28213" y="3954"/>
                  <a:pt x="28173" y="3955"/>
                </a:cubicBezTo>
                <a:cubicBezTo>
                  <a:pt x="28132" y="3955"/>
                  <a:pt x="28105" y="3983"/>
                  <a:pt x="28111" y="4020"/>
                </a:cubicBezTo>
                <a:cubicBezTo>
                  <a:pt x="28116" y="4046"/>
                  <a:pt x="28145" y="4069"/>
                  <a:pt x="28176" y="4110"/>
                </a:cubicBezTo>
                <a:cubicBezTo>
                  <a:pt x="28205" y="4068"/>
                  <a:pt x="28232" y="4044"/>
                  <a:pt x="28236" y="4017"/>
                </a:cubicBezTo>
                <a:close/>
                <a:moveTo>
                  <a:pt x="28492" y="4023"/>
                </a:moveTo>
                <a:cubicBezTo>
                  <a:pt x="28501" y="3985"/>
                  <a:pt x="28474" y="3958"/>
                  <a:pt x="28434" y="3955"/>
                </a:cubicBezTo>
                <a:cubicBezTo>
                  <a:pt x="28394" y="3951"/>
                  <a:pt x="28364" y="3977"/>
                  <a:pt x="28367" y="4014"/>
                </a:cubicBezTo>
                <a:cubicBezTo>
                  <a:pt x="28368" y="4041"/>
                  <a:pt x="28396" y="4066"/>
                  <a:pt x="28423" y="4110"/>
                </a:cubicBezTo>
                <a:cubicBezTo>
                  <a:pt x="28456" y="4070"/>
                  <a:pt x="28485" y="4049"/>
                  <a:pt x="28492" y="4023"/>
                </a:cubicBezTo>
                <a:close/>
                <a:moveTo>
                  <a:pt x="28678" y="3957"/>
                </a:moveTo>
                <a:cubicBezTo>
                  <a:pt x="28640" y="3947"/>
                  <a:pt x="28613" y="3975"/>
                  <a:pt x="28610" y="4014"/>
                </a:cubicBezTo>
                <a:cubicBezTo>
                  <a:pt x="28606" y="4055"/>
                  <a:pt x="28632" y="4084"/>
                  <a:pt x="28669" y="4082"/>
                </a:cubicBezTo>
                <a:cubicBezTo>
                  <a:pt x="28696" y="4080"/>
                  <a:pt x="28721" y="4052"/>
                  <a:pt x="28765" y="4025"/>
                </a:cubicBezTo>
                <a:cubicBezTo>
                  <a:pt x="28725" y="3993"/>
                  <a:pt x="28704" y="3964"/>
                  <a:pt x="28678" y="3957"/>
                </a:cubicBezTo>
                <a:close/>
                <a:moveTo>
                  <a:pt x="28921" y="3956"/>
                </a:moveTo>
                <a:cubicBezTo>
                  <a:pt x="28882" y="3947"/>
                  <a:pt x="28855" y="3976"/>
                  <a:pt x="28853" y="4015"/>
                </a:cubicBezTo>
                <a:cubicBezTo>
                  <a:pt x="28850" y="4054"/>
                  <a:pt x="28875" y="4085"/>
                  <a:pt x="28913" y="4082"/>
                </a:cubicBezTo>
                <a:cubicBezTo>
                  <a:pt x="28940" y="4079"/>
                  <a:pt x="28965" y="4053"/>
                  <a:pt x="29010" y="4025"/>
                </a:cubicBezTo>
                <a:cubicBezTo>
                  <a:pt x="28969" y="3991"/>
                  <a:pt x="28948" y="3963"/>
                  <a:pt x="28921" y="3956"/>
                </a:cubicBezTo>
                <a:close/>
                <a:moveTo>
                  <a:pt x="29099" y="4018"/>
                </a:moveTo>
                <a:cubicBezTo>
                  <a:pt x="29092" y="4057"/>
                  <a:pt x="29122" y="4083"/>
                  <a:pt x="29160" y="4084"/>
                </a:cubicBezTo>
                <a:cubicBezTo>
                  <a:pt x="29200" y="4085"/>
                  <a:pt x="29230" y="4058"/>
                  <a:pt x="29225" y="4020"/>
                </a:cubicBezTo>
                <a:cubicBezTo>
                  <a:pt x="29222" y="3994"/>
                  <a:pt x="29194" y="3970"/>
                  <a:pt x="29163" y="3925"/>
                </a:cubicBezTo>
                <a:cubicBezTo>
                  <a:pt x="29132" y="3969"/>
                  <a:pt x="29105" y="3991"/>
                  <a:pt x="29099" y="4018"/>
                </a:cubicBezTo>
                <a:close/>
                <a:moveTo>
                  <a:pt x="29342" y="4016"/>
                </a:moveTo>
                <a:cubicBezTo>
                  <a:pt x="29334" y="4053"/>
                  <a:pt x="29362" y="4082"/>
                  <a:pt x="29402" y="4084"/>
                </a:cubicBezTo>
                <a:cubicBezTo>
                  <a:pt x="29441" y="4086"/>
                  <a:pt x="29472" y="4062"/>
                  <a:pt x="29468" y="4023"/>
                </a:cubicBezTo>
                <a:cubicBezTo>
                  <a:pt x="29465" y="3995"/>
                  <a:pt x="29439" y="3971"/>
                  <a:pt x="29412" y="3926"/>
                </a:cubicBezTo>
                <a:cubicBezTo>
                  <a:pt x="29378" y="3967"/>
                  <a:pt x="29347" y="3989"/>
                  <a:pt x="29342" y="4016"/>
                </a:cubicBezTo>
                <a:close/>
                <a:moveTo>
                  <a:pt x="29598" y="4023"/>
                </a:moveTo>
                <a:cubicBezTo>
                  <a:pt x="29594" y="4061"/>
                  <a:pt x="29625" y="4087"/>
                  <a:pt x="29665" y="4084"/>
                </a:cubicBezTo>
                <a:cubicBezTo>
                  <a:pt x="29703" y="4082"/>
                  <a:pt x="29733" y="4055"/>
                  <a:pt x="29724" y="4016"/>
                </a:cubicBezTo>
                <a:cubicBezTo>
                  <a:pt x="29718" y="3989"/>
                  <a:pt x="29689" y="3967"/>
                  <a:pt x="29656" y="3925"/>
                </a:cubicBezTo>
                <a:cubicBezTo>
                  <a:pt x="29627" y="3971"/>
                  <a:pt x="29600" y="3996"/>
                  <a:pt x="29598" y="4023"/>
                </a:cubicBezTo>
                <a:close/>
                <a:moveTo>
                  <a:pt x="29908" y="3956"/>
                </a:moveTo>
                <a:cubicBezTo>
                  <a:pt x="29869" y="3947"/>
                  <a:pt x="29843" y="3975"/>
                  <a:pt x="29841" y="4016"/>
                </a:cubicBezTo>
                <a:cubicBezTo>
                  <a:pt x="29839" y="4057"/>
                  <a:pt x="29864" y="4086"/>
                  <a:pt x="29902" y="4082"/>
                </a:cubicBezTo>
                <a:cubicBezTo>
                  <a:pt x="29929" y="4080"/>
                  <a:pt x="29954" y="4052"/>
                  <a:pt x="29999" y="4023"/>
                </a:cubicBezTo>
                <a:cubicBezTo>
                  <a:pt x="29957" y="3991"/>
                  <a:pt x="29935" y="3962"/>
                  <a:pt x="29908" y="3956"/>
                </a:cubicBezTo>
                <a:close/>
                <a:moveTo>
                  <a:pt x="30086" y="4022"/>
                </a:moveTo>
                <a:cubicBezTo>
                  <a:pt x="30081" y="4060"/>
                  <a:pt x="30112" y="4086"/>
                  <a:pt x="30152" y="4084"/>
                </a:cubicBezTo>
                <a:cubicBezTo>
                  <a:pt x="30191" y="4082"/>
                  <a:pt x="30220" y="4056"/>
                  <a:pt x="30212" y="4017"/>
                </a:cubicBezTo>
                <a:cubicBezTo>
                  <a:pt x="30206" y="3990"/>
                  <a:pt x="30178" y="3968"/>
                  <a:pt x="30145" y="3925"/>
                </a:cubicBezTo>
                <a:cubicBezTo>
                  <a:pt x="30116" y="3970"/>
                  <a:pt x="30089" y="3995"/>
                  <a:pt x="30086" y="4022"/>
                </a:cubicBezTo>
                <a:close/>
                <a:moveTo>
                  <a:pt x="30391" y="3956"/>
                </a:moveTo>
                <a:cubicBezTo>
                  <a:pt x="30352" y="3950"/>
                  <a:pt x="30328" y="3980"/>
                  <a:pt x="30329" y="4021"/>
                </a:cubicBezTo>
                <a:cubicBezTo>
                  <a:pt x="30330" y="4062"/>
                  <a:pt x="30357" y="4089"/>
                  <a:pt x="30395" y="4082"/>
                </a:cubicBezTo>
                <a:cubicBezTo>
                  <a:pt x="30422" y="4077"/>
                  <a:pt x="30445" y="4048"/>
                  <a:pt x="30487" y="4016"/>
                </a:cubicBezTo>
                <a:cubicBezTo>
                  <a:pt x="30443" y="3987"/>
                  <a:pt x="30419" y="3960"/>
                  <a:pt x="30391" y="3956"/>
                </a:cubicBezTo>
                <a:close/>
                <a:moveTo>
                  <a:pt x="30573" y="4021"/>
                </a:moveTo>
                <a:cubicBezTo>
                  <a:pt x="30568" y="4059"/>
                  <a:pt x="30599" y="4085"/>
                  <a:pt x="30639" y="4084"/>
                </a:cubicBezTo>
                <a:cubicBezTo>
                  <a:pt x="30678" y="4083"/>
                  <a:pt x="30708" y="4057"/>
                  <a:pt x="30700" y="4018"/>
                </a:cubicBezTo>
                <a:cubicBezTo>
                  <a:pt x="30694" y="3991"/>
                  <a:pt x="30666" y="3968"/>
                  <a:pt x="30635" y="3925"/>
                </a:cubicBezTo>
                <a:cubicBezTo>
                  <a:pt x="30605" y="3970"/>
                  <a:pt x="30577" y="3994"/>
                  <a:pt x="30573" y="4021"/>
                </a:cubicBezTo>
                <a:close/>
                <a:moveTo>
                  <a:pt x="30890" y="3956"/>
                </a:moveTo>
                <a:cubicBezTo>
                  <a:pt x="30851" y="3951"/>
                  <a:pt x="30826" y="3981"/>
                  <a:pt x="30827" y="4021"/>
                </a:cubicBezTo>
                <a:cubicBezTo>
                  <a:pt x="30828" y="4060"/>
                  <a:pt x="30856" y="4090"/>
                  <a:pt x="30894" y="4083"/>
                </a:cubicBezTo>
                <a:cubicBezTo>
                  <a:pt x="30921" y="4078"/>
                  <a:pt x="30943" y="4048"/>
                  <a:pt x="30986" y="4015"/>
                </a:cubicBezTo>
                <a:cubicBezTo>
                  <a:pt x="30942" y="3986"/>
                  <a:pt x="30918" y="3960"/>
                  <a:pt x="30890" y="3956"/>
                </a:cubicBezTo>
                <a:close/>
                <a:moveTo>
                  <a:pt x="31139" y="3956"/>
                </a:moveTo>
                <a:cubicBezTo>
                  <a:pt x="31099" y="3948"/>
                  <a:pt x="31073" y="3976"/>
                  <a:pt x="31072" y="4017"/>
                </a:cubicBezTo>
                <a:cubicBezTo>
                  <a:pt x="31071" y="4058"/>
                  <a:pt x="31097" y="4088"/>
                  <a:pt x="31135" y="4083"/>
                </a:cubicBezTo>
                <a:cubicBezTo>
                  <a:pt x="31162" y="4080"/>
                  <a:pt x="31187" y="4051"/>
                  <a:pt x="31231" y="4021"/>
                </a:cubicBezTo>
                <a:cubicBezTo>
                  <a:pt x="31189" y="3990"/>
                  <a:pt x="31166" y="3962"/>
                  <a:pt x="31139" y="3956"/>
                </a:cubicBezTo>
                <a:close/>
                <a:moveTo>
                  <a:pt x="31378" y="3956"/>
                </a:moveTo>
                <a:cubicBezTo>
                  <a:pt x="31338" y="3950"/>
                  <a:pt x="31314" y="3981"/>
                  <a:pt x="31315" y="4021"/>
                </a:cubicBezTo>
                <a:cubicBezTo>
                  <a:pt x="31316" y="4061"/>
                  <a:pt x="31344" y="4090"/>
                  <a:pt x="31382" y="4083"/>
                </a:cubicBezTo>
                <a:cubicBezTo>
                  <a:pt x="31409" y="4078"/>
                  <a:pt x="31431" y="4048"/>
                  <a:pt x="31475" y="4015"/>
                </a:cubicBezTo>
                <a:cubicBezTo>
                  <a:pt x="31430" y="3986"/>
                  <a:pt x="31406" y="3960"/>
                  <a:pt x="31378" y="3956"/>
                </a:cubicBezTo>
                <a:close/>
                <a:moveTo>
                  <a:pt x="31562" y="4024"/>
                </a:moveTo>
                <a:cubicBezTo>
                  <a:pt x="31558" y="4064"/>
                  <a:pt x="31590" y="4087"/>
                  <a:pt x="31630" y="4084"/>
                </a:cubicBezTo>
                <a:cubicBezTo>
                  <a:pt x="31670" y="4081"/>
                  <a:pt x="31698" y="4052"/>
                  <a:pt x="31689" y="4015"/>
                </a:cubicBezTo>
                <a:cubicBezTo>
                  <a:pt x="31683" y="3988"/>
                  <a:pt x="31652" y="3967"/>
                  <a:pt x="31617" y="3925"/>
                </a:cubicBezTo>
                <a:cubicBezTo>
                  <a:pt x="31590" y="3971"/>
                  <a:pt x="31565" y="3996"/>
                  <a:pt x="31562" y="4024"/>
                </a:cubicBezTo>
                <a:close/>
                <a:moveTo>
                  <a:pt x="31885" y="3956"/>
                </a:moveTo>
                <a:cubicBezTo>
                  <a:pt x="31846" y="3946"/>
                  <a:pt x="31819" y="3974"/>
                  <a:pt x="31816" y="4014"/>
                </a:cubicBezTo>
                <a:cubicBezTo>
                  <a:pt x="31813" y="4055"/>
                  <a:pt x="31838" y="4086"/>
                  <a:pt x="31876" y="4083"/>
                </a:cubicBezTo>
                <a:cubicBezTo>
                  <a:pt x="31903" y="4081"/>
                  <a:pt x="31929" y="4053"/>
                  <a:pt x="31974" y="4025"/>
                </a:cubicBezTo>
                <a:cubicBezTo>
                  <a:pt x="31933" y="3992"/>
                  <a:pt x="31912" y="3963"/>
                  <a:pt x="31885" y="3956"/>
                </a:cubicBezTo>
                <a:close/>
                <a:moveTo>
                  <a:pt x="32126" y="3956"/>
                </a:moveTo>
                <a:cubicBezTo>
                  <a:pt x="32086" y="3948"/>
                  <a:pt x="32060" y="3978"/>
                  <a:pt x="32059" y="4017"/>
                </a:cubicBezTo>
                <a:cubicBezTo>
                  <a:pt x="32057" y="4057"/>
                  <a:pt x="32083" y="4087"/>
                  <a:pt x="32122" y="4083"/>
                </a:cubicBezTo>
                <a:cubicBezTo>
                  <a:pt x="32149" y="4079"/>
                  <a:pt x="32173" y="4051"/>
                  <a:pt x="32218" y="4021"/>
                </a:cubicBezTo>
                <a:cubicBezTo>
                  <a:pt x="32175" y="3989"/>
                  <a:pt x="32153" y="3961"/>
                  <a:pt x="32126" y="3956"/>
                </a:cubicBezTo>
                <a:close/>
                <a:moveTo>
                  <a:pt x="32373" y="3956"/>
                </a:moveTo>
                <a:cubicBezTo>
                  <a:pt x="32334" y="3946"/>
                  <a:pt x="32307" y="3974"/>
                  <a:pt x="32304" y="4014"/>
                </a:cubicBezTo>
                <a:cubicBezTo>
                  <a:pt x="32301" y="4055"/>
                  <a:pt x="32326" y="4086"/>
                  <a:pt x="32364" y="4083"/>
                </a:cubicBezTo>
                <a:cubicBezTo>
                  <a:pt x="32391" y="4081"/>
                  <a:pt x="32417" y="4053"/>
                  <a:pt x="32462" y="4025"/>
                </a:cubicBezTo>
                <a:cubicBezTo>
                  <a:pt x="32421" y="3992"/>
                  <a:pt x="32400" y="3963"/>
                  <a:pt x="32373" y="3956"/>
                </a:cubicBezTo>
                <a:close/>
                <a:moveTo>
                  <a:pt x="32548" y="4017"/>
                </a:moveTo>
                <a:cubicBezTo>
                  <a:pt x="32540" y="4055"/>
                  <a:pt x="32570" y="4083"/>
                  <a:pt x="32609" y="4084"/>
                </a:cubicBezTo>
                <a:cubicBezTo>
                  <a:pt x="32649" y="4086"/>
                  <a:pt x="32680" y="4061"/>
                  <a:pt x="32675" y="4022"/>
                </a:cubicBezTo>
                <a:cubicBezTo>
                  <a:pt x="32672" y="3994"/>
                  <a:pt x="32645" y="3970"/>
                  <a:pt x="32617" y="3925"/>
                </a:cubicBezTo>
                <a:cubicBezTo>
                  <a:pt x="32583" y="3968"/>
                  <a:pt x="32553" y="3990"/>
                  <a:pt x="32548" y="4017"/>
                </a:cubicBezTo>
                <a:close/>
                <a:moveTo>
                  <a:pt x="25706" y="3958"/>
                </a:moveTo>
                <a:cubicBezTo>
                  <a:pt x="25666" y="3954"/>
                  <a:pt x="25640" y="3988"/>
                  <a:pt x="25650" y="4025"/>
                </a:cubicBezTo>
                <a:cubicBezTo>
                  <a:pt x="25656" y="4048"/>
                  <a:pt x="25690" y="4080"/>
                  <a:pt x="25710" y="4079"/>
                </a:cubicBezTo>
                <a:cubicBezTo>
                  <a:pt x="25735" y="4078"/>
                  <a:pt x="25759" y="4048"/>
                  <a:pt x="25805" y="4016"/>
                </a:cubicBezTo>
                <a:cubicBezTo>
                  <a:pt x="25758" y="3987"/>
                  <a:pt x="25733" y="3960"/>
                  <a:pt x="25706" y="3958"/>
                </a:cubicBezTo>
                <a:close/>
                <a:moveTo>
                  <a:pt x="25460" y="3958"/>
                </a:moveTo>
                <a:cubicBezTo>
                  <a:pt x="25422" y="3956"/>
                  <a:pt x="25395" y="3990"/>
                  <a:pt x="25407" y="4028"/>
                </a:cubicBezTo>
                <a:cubicBezTo>
                  <a:pt x="25414" y="4050"/>
                  <a:pt x="25449" y="4080"/>
                  <a:pt x="25468" y="4078"/>
                </a:cubicBezTo>
                <a:cubicBezTo>
                  <a:pt x="25494" y="4076"/>
                  <a:pt x="25516" y="4045"/>
                  <a:pt x="25558" y="4013"/>
                </a:cubicBezTo>
                <a:cubicBezTo>
                  <a:pt x="25513" y="3986"/>
                  <a:pt x="25487" y="3959"/>
                  <a:pt x="25460" y="3958"/>
                </a:cubicBezTo>
                <a:close/>
                <a:moveTo>
                  <a:pt x="27626" y="8200"/>
                </a:moveTo>
                <a:cubicBezTo>
                  <a:pt x="27624" y="8219"/>
                  <a:pt x="27654" y="8254"/>
                  <a:pt x="27677" y="8261"/>
                </a:cubicBezTo>
                <a:cubicBezTo>
                  <a:pt x="27713" y="8273"/>
                  <a:pt x="27748" y="8248"/>
                  <a:pt x="27746" y="8209"/>
                </a:cubicBezTo>
                <a:cubicBezTo>
                  <a:pt x="27745" y="8182"/>
                  <a:pt x="27720" y="8156"/>
                  <a:pt x="27693" y="8109"/>
                </a:cubicBezTo>
                <a:cubicBezTo>
                  <a:pt x="27660" y="8152"/>
                  <a:pt x="27629" y="8174"/>
                  <a:pt x="27626" y="8200"/>
                </a:cubicBezTo>
                <a:close/>
                <a:moveTo>
                  <a:pt x="31562" y="3768"/>
                </a:moveTo>
                <a:cubicBezTo>
                  <a:pt x="31558" y="3808"/>
                  <a:pt x="31590" y="3831"/>
                  <a:pt x="31629" y="3829"/>
                </a:cubicBezTo>
                <a:cubicBezTo>
                  <a:pt x="31669" y="3826"/>
                  <a:pt x="31698" y="3797"/>
                  <a:pt x="31689" y="3759"/>
                </a:cubicBezTo>
                <a:cubicBezTo>
                  <a:pt x="31683" y="3732"/>
                  <a:pt x="31652" y="3711"/>
                  <a:pt x="31618" y="3670"/>
                </a:cubicBezTo>
                <a:cubicBezTo>
                  <a:pt x="31591" y="3715"/>
                  <a:pt x="31565" y="3740"/>
                  <a:pt x="31562" y="3768"/>
                </a:cubicBezTo>
                <a:close/>
                <a:moveTo>
                  <a:pt x="31945" y="3766"/>
                </a:moveTo>
                <a:cubicBezTo>
                  <a:pt x="31953" y="3728"/>
                  <a:pt x="31925" y="3701"/>
                  <a:pt x="31884" y="3698"/>
                </a:cubicBezTo>
                <a:cubicBezTo>
                  <a:pt x="31843" y="3696"/>
                  <a:pt x="31813" y="3720"/>
                  <a:pt x="31818" y="3759"/>
                </a:cubicBezTo>
                <a:cubicBezTo>
                  <a:pt x="31821" y="3787"/>
                  <a:pt x="31847" y="3812"/>
                  <a:pt x="31875" y="3857"/>
                </a:cubicBezTo>
                <a:cubicBezTo>
                  <a:pt x="31908" y="3815"/>
                  <a:pt x="31939" y="3794"/>
                  <a:pt x="31945" y="3766"/>
                </a:cubicBezTo>
                <a:close/>
                <a:moveTo>
                  <a:pt x="32119" y="3700"/>
                </a:moveTo>
                <a:cubicBezTo>
                  <a:pt x="32079" y="3696"/>
                  <a:pt x="32056" y="3728"/>
                  <a:pt x="32059" y="3768"/>
                </a:cubicBezTo>
                <a:cubicBezTo>
                  <a:pt x="32062" y="3808"/>
                  <a:pt x="32091" y="3836"/>
                  <a:pt x="32128" y="3828"/>
                </a:cubicBezTo>
                <a:cubicBezTo>
                  <a:pt x="32155" y="3821"/>
                  <a:pt x="32176" y="3790"/>
                  <a:pt x="32218" y="3755"/>
                </a:cubicBezTo>
                <a:cubicBezTo>
                  <a:pt x="32172" y="3729"/>
                  <a:pt x="32147" y="3703"/>
                  <a:pt x="32119" y="3700"/>
                </a:cubicBezTo>
                <a:close/>
                <a:moveTo>
                  <a:pt x="32364" y="3700"/>
                </a:moveTo>
                <a:cubicBezTo>
                  <a:pt x="32325" y="3696"/>
                  <a:pt x="32301" y="3726"/>
                  <a:pt x="32304" y="3767"/>
                </a:cubicBezTo>
                <a:cubicBezTo>
                  <a:pt x="32307" y="3808"/>
                  <a:pt x="32334" y="3836"/>
                  <a:pt x="32372" y="3827"/>
                </a:cubicBezTo>
                <a:cubicBezTo>
                  <a:pt x="32399" y="3821"/>
                  <a:pt x="32421" y="3790"/>
                  <a:pt x="32462" y="3757"/>
                </a:cubicBezTo>
                <a:cubicBezTo>
                  <a:pt x="32417" y="3730"/>
                  <a:pt x="32392" y="3703"/>
                  <a:pt x="32364" y="3700"/>
                </a:cubicBezTo>
                <a:close/>
                <a:moveTo>
                  <a:pt x="32608" y="3700"/>
                </a:moveTo>
                <a:cubicBezTo>
                  <a:pt x="32568" y="3696"/>
                  <a:pt x="32544" y="3727"/>
                  <a:pt x="32546" y="3767"/>
                </a:cubicBezTo>
                <a:cubicBezTo>
                  <a:pt x="32549" y="3807"/>
                  <a:pt x="32578" y="3836"/>
                  <a:pt x="32616" y="3827"/>
                </a:cubicBezTo>
                <a:cubicBezTo>
                  <a:pt x="32642" y="3822"/>
                  <a:pt x="32664" y="3791"/>
                  <a:pt x="32706" y="3756"/>
                </a:cubicBezTo>
                <a:cubicBezTo>
                  <a:pt x="32660" y="3729"/>
                  <a:pt x="32635" y="3703"/>
                  <a:pt x="32608" y="3700"/>
                </a:cubicBezTo>
                <a:close/>
                <a:moveTo>
                  <a:pt x="2792" y="2222"/>
                </a:moveTo>
                <a:cubicBezTo>
                  <a:pt x="2755" y="2211"/>
                  <a:pt x="2718" y="2252"/>
                  <a:pt x="2722" y="2292"/>
                </a:cubicBezTo>
                <a:cubicBezTo>
                  <a:pt x="2726" y="2332"/>
                  <a:pt x="2751" y="2359"/>
                  <a:pt x="2790" y="2351"/>
                </a:cubicBezTo>
                <a:cubicBezTo>
                  <a:pt x="2817" y="2345"/>
                  <a:pt x="2840" y="2318"/>
                  <a:pt x="2882" y="2289"/>
                </a:cubicBezTo>
                <a:cubicBezTo>
                  <a:pt x="2841" y="2257"/>
                  <a:pt x="2819" y="2230"/>
                  <a:pt x="2792" y="2222"/>
                </a:cubicBezTo>
                <a:close/>
                <a:moveTo>
                  <a:pt x="888" y="2530"/>
                </a:moveTo>
                <a:cubicBezTo>
                  <a:pt x="895" y="2491"/>
                  <a:pt x="866" y="2467"/>
                  <a:pt x="826" y="2466"/>
                </a:cubicBezTo>
                <a:cubicBezTo>
                  <a:pt x="786" y="2464"/>
                  <a:pt x="746" y="2503"/>
                  <a:pt x="759" y="2538"/>
                </a:cubicBezTo>
                <a:cubicBezTo>
                  <a:pt x="769" y="2565"/>
                  <a:pt x="797" y="2586"/>
                  <a:pt x="831" y="2625"/>
                </a:cubicBezTo>
                <a:cubicBezTo>
                  <a:pt x="858" y="2582"/>
                  <a:pt x="884" y="2558"/>
                  <a:pt x="888" y="2530"/>
                </a:cubicBezTo>
                <a:close/>
                <a:moveTo>
                  <a:pt x="10369" y="309"/>
                </a:moveTo>
                <a:cubicBezTo>
                  <a:pt x="10360" y="348"/>
                  <a:pt x="10387" y="373"/>
                  <a:pt x="10427" y="378"/>
                </a:cubicBezTo>
                <a:cubicBezTo>
                  <a:pt x="10466" y="383"/>
                  <a:pt x="10509" y="347"/>
                  <a:pt x="10499" y="311"/>
                </a:cubicBezTo>
                <a:cubicBezTo>
                  <a:pt x="10491" y="283"/>
                  <a:pt x="10464" y="260"/>
                  <a:pt x="10434" y="219"/>
                </a:cubicBezTo>
                <a:cubicBezTo>
                  <a:pt x="10403" y="259"/>
                  <a:pt x="10376" y="282"/>
                  <a:pt x="10369" y="309"/>
                </a:cubicBezTo>
                <a:close/>
                <a:moveTo>
                  <a:pt x="29469" y="1548"/>
                </a:moveTo>
                <a:cubicBezTo>
                  <a:pt x="29479" y="1510"/>
                  <a:pt x="29451" y="1483"/>
                  <a:pt x="29413" y="1476"/>
                </a:cubicBezTo>
                <a:cubicBezTo>
                  <a:pt x="29376" y="1469"/>
                  <a:pt x="29331" y="1508"/>
                  <a:pt x="29340" y="1544"/>
                </a:cubicBezTo>
                <a:cubicBezTo>
                  <a:pt x="29347" y="1571"/>
                  <a:pt x="29373" y="1594"/>
                  <a:pt x="29403" y="1637"/>
                </a:cubicBezTo>
                <a:cubicBezTo>
                  <a:pt x="29434" y="1596"/>
                  <a:pt x="29463" y="1575"/>
                  <a:pt x="29469" y="1548"/>
                </a:cubicBezTo>
                <a:close/>
                <a:moveTo>
                  <a:pt x="826" y="2710"/>
                </a:moveTo>
                <a:cubicBezTo>
                  <a:pt x="790" y="2700"/>
                  <a:pt x="751" y="2744"/>
                  <a:pt x="757" y="2781"/>
                </a:cubicBezTo>
                <a:cubicBezTo>
                  <a:pt x="763" y="2819"/>
                  <a:pt x="789" y="2848"/>
                  <a:pt x="827" y="2839"/>
                </a:cubicBezTo>
                <a:cubicBezTo>
                  <a:pt x="854" y="2833"/>
                  <a:pt x="876" y="2805"/>
                  <a:pt x="917" y="2775"/>
                </a:cubicBezTo>
                <a:cubicBezTo>
                  <a:pt x="876" y="2744"/>
                  <a:pt x="853" y="2717"/>
                  <a:pt x="826" y="2710"/>
                </a:cubicBezTo>
                <a:close/>
                <a:moveTo>
                  <a:pt x="30330" y="1798"/>
                </a:moveTo>
                <a:cubicBezTo>
                  <a:pt x="30321" y="1837"/>
                  <a:pt x="30349" y="1861"/>
                  <a:pt x="30389" y="1865"/>
                </a:cubicBezTo>
                <a:cubicBezTo>
                  <a:pt x="30429" y="1869"/>
                  <a:pt x="30470" y="1832"/>
                  <a:pt x="30459" y="1796"/>
                </a:cubicBezTo>
                <a:cubicBezTo>
                  <a:pt x="30450" y="1768"/>
                  <a:pt x="30423" y="1747"/>
                  <a:pt x="30391" y="1706"/>
                </a:cubicBezTo>
                <a:cubicBezTo>
                  <a:pt x="30362" y="1747"/>
                  <a:pt x="30335" y="1770"/>
                  <a:pt x="30330" y="1798"/>
                </a:cubicBezTo>
                <a:close/>
                <a:moveTo>
                  <a:pt x="33843" y="1980"/>
                </a:moveTo>
                <a:cubicBezTo>
                  <a:pt x="33804" y="1973"/>
                  <a:pt x="33780" y="2002"/>
                  <a:pt x="33776" y="2041"/>
                </a:cubicBezTo>
                <a:cubicBezTo>
                  <a:pt x="33773" y="2079"/>
                  <a:pt x="33814" y="2122"/>
                  <a:pt x="33849" y="2109"/>
                </a:cubicBezTo>
                <a:cubicBezTo>
                  <a:pt x="33876" y="2100"/>
                  <a:pt x="33896" y="2072"/>
                  <a:pt x="33937" y="2038"/>
                </a:cubicBezTo>
                <a:cubicBezTo>
                  <a:pt x="33894" y="2010"/>
                  <a:pt x="33870" y="1984"/>
                  <a:pt x="33843" y="1980"/>
                </a:cubicBezTo>
                <a:close/>
                <a:moveTo>
                  <a:pt x="34833" y="1980"/>
                </a:moveTo>
                <a:cubicBezTo>
                  <a:pt x="34795" y="1971"/>
                  <a:pt x="34770" y="1999"/>
                  <a:pt x="34766" y="2039"/>
                </a:cubicBezTo>
                <a:cubicBezTo>
                  <a:pt x="34762" y="2079"/>
                  <a:pt x="34798" y="2120"/>
                  <a:pt x="34835" y="2109"/>
                </a:cubicBezTo>
                <a:cubicBezTo>
                  <a:pt x="34862" y="2101"/>
                  <a:pt x="34884" y="2074"/>
                  <a:pt x="34925" y="2042"/>
                </a:cubicBezTo>
                <a:cubicBezTo>
                  <a:pt x="34884" y="2013"/>
                  <a:pt x="34861" y="1986"/>
                  <a:pt x="34833" y="1980"/>
                </a:cubicBezTo>
                <a:close/>
                <a:moveTo>
                  <a:pt x="35072" y="1980"/>
                </a:moveTo>
                <a:cubicBezTo>
                  <a:pt x="35034" y="1974"/>
                  <a:pt x="35010" y="2004"/>
                  <a:pt x="35008" y="2043"/>
                </a:cubicBezTo>
                <a:cubicBezTo>
                  <a:pt x="35005" y="2081"/>
                  <a:pt x="35048" y="2122"/>
                  <a:pt x="35082" y="2109"/>
                </a:cubicBezTo>
                <a:cubicBezTo>
                  <a:pt x="35109" y="2099"/>
                  <a:pt x="35129" y="2071"/>
                  <a:pt x="35168" y="2036"/>
                </a:cubicBezTo>
                <a:cubicBezTo>
                  <a:pt x="35124" y="2009"/>
                  <a:pt x="35100" y="1984"/>
                  <a:pt x="35072" y="1980"/>
                </a:cubicBezTo>
                <a:close/>
                <a:moveTo>
                  <a:pt x="2854" y="2536"/>
                </a:moveTo>
                <a:cubicBezTo>
                  <a:pt x="2866" y="2500"/>
                  <a:pt x="2825" y="2462"/>
                  <a:pt x="2785" y="2465"/>
                </a:cubicBezTo>
                <a:cubicBezTo>
                  <a:pt x="2745" y="2469"/>
                  <a:pt x="2717" y="2493"/>
                  <a:pt x="2724" y="2532"/>
                </a:cubicBezTo>
                <a:cubicBezTo>
                  <a:pt x="2730" y="2560"/>
                  <a:pt x="2756" y="2583"/>
                  <a:pt x="2785" y="2625"/>
                </a:cubicBezTo>
                <a:cubicBezTo>
                  <a:pt x="2817" y="2585"/>
                  <a:pt x="2845" y="2563"/>
                  <a:pt x="2854" y="2536"/>
                </a:cubicBezTo>
                <a:close/>
                <a:moveTo>
                  <a:pt x="29658" y="1478"/>
                </a:moveTo>
                <a:cubicBezTo>
                  <a:pt x="29621" y="1471"/>
                  <a:pt x="29586" y="1517"/>
                  <a:pt x="29594" y="1554"/>
                </a:cubicBezTo>
                <a:cubicBezTo>
                  <a:pt x="29602" y="1593"/>
                  <a:pt x="29631" y="1619"/>
                  <a:pt x="29668" y="1608"/>
                </a:cubicBezTo>
                <a:cubicBezTo>
                  <a:pt x="29695" y="1600"/>
                  <a:pt x="29715" y="1570"/>
                  <a:pt x="29754" y="1536"/>
                </a:cubicBezTo>
                <a:cubicBezTo>
                  <a:pt x="29710" y="1508"/>
                  <a:pt x="29686" y="1483"/>
                  <a:pt x="29658" y="1478"/>
                </a:cubicBezTo>
                <a:close/>
                <a:moveTo>
                  <a:pt x="29910" y="1478"/>
                </a:moveTo>
                <a:cubicBezTo>
                  <a:pt x="29873" y="1466"/>
                  <a:pt x="29836" y="1507"/>
                  <a:pt x="29839" y="1547"/>
                </a:cubicBezTo>
                <a:cubicBezTo>
                  <a:pt x="29843" y="1588"/>
                  <a:pt x="29867" y="1616"/>
                  <a:pt x="29906" y="1608"/>
                </a:cubicBezTo>
                <a:cubicBezTo>
                  <a:pt x="29934" y="1602"/>
                  <a:pt x="29957" y="1576"/>
                  <a:pt x="30000" y="1547"/>
                </a:cubicBezTo>
                <a:cubicBezTo>
                  <a:pt x="29959" y="1514"/>
                  <a:pt x="29937" y="1487"/>
                  <a:pt x="29910" y="1478"/>
                </a:cubicBezTo>
                <a:close/>
                <a:moveTo>
                  <a:pt x="1135" y="2773"/>
                </a:moveTo>
                <a:cubicBezTo>
                  <a:pt x="1142" y="2735"/>
                  <a:pt x="1096" y="2700"/>
                  <a:pt x="1058" y="2708"/>
                </a:cubicBezTo>
                <a:cubicBezTo>
                  <a:pt x="1019" y="2716"/>
                  <a:pt x="993" y="2745"/>
                  <a:pt x="1004" y="2782"/>
                </a:cubicBezTo>
                <a:cubicBezTo>
                  <a:pt x="1012" y="2809"/>
                  <a:pt x="1042" y="2829"/>
                  <a:pt x="1076" y="2869"/>
                </a:cubicBezTo>
                <a:cubicBezTo>
                  <a:pt x="1104" y="2825"/>
                  <a:pt x="1130" y="2801"/>
                  <a:pt x="1135" y="2773"/>
                </a:cubicBezTo>
                <a:close/>
                <a:moveTo>
                  <a:pt x="576" y="3197"/>
                </a:moveTo>
                <a:cubicBezTo>
                  <a:pt x="541" y="3184"/>
                  <a:pt x="499" y="3225"/>
                  <a:pt x="501" y="3264"/>
                </a:cubicBezTo>
                <a:cubicBezTo>
                  <a:pt x="503" y="3304"/>
                  <a:pt x="527" y="3333"/>
                  <a:pt x="566" y="3328"/>
                </a:cubicBezTo>
                <a:cubicBezTo>
                  <a:pt x="594" y="3324"/>
                  <a:pt x="618" y="3298"/>
                  <a:pt x="662" y="3271"/>
                </a:cubicBezTo>
                <a:cubicBezTo>
                  <a:pt x="623" y="3236"/>
                  <a:pt x="603" y="3207"/>
                  <a:pt x="576" y="3197"/>
                </a:cubicBezTo>
                <a:close/>
                <a:moveTo>
                  <a:pt x="758" y="3255"/>
                </a:moveTo>
                <a:cubicBezTo>
                  <a:pt x="744" y="3291"/>
                  <a:pt x="784" y="3331"/>
                  <a:pt x="824" y="3330"/>
                </a:cubicBezTo>
                <a:cubicBezTo>
                  <a:pt x="865" y="3329"/>
                  <a:pt x="895" y="3306"/>
                  <a:pt x="889" y="3266"/>
                </a:cubicBezTo>
                <a:cubicBezTo>
                  <a:pt x="885" y="3238"/>
                  <a:pt x="859" y="3213"/>
                  <a:pt x="833" y="3169"/>
                </a:cubicBezTo>
                <a:cubicBezTo>
                  <a:pt x="798" y="3208"/>
                  <a:pt x="769" y="3228"/>
                  <a:pt x="758" y="3255"/>
                </a:cubicBezTo>
                <a:close/>
                <a:moveTo>
                  <a:pt x="1067" y="3197"/>
                </a:moveTo>
                <a:cubicBezTo>
                  <a:pt x="1029" y="3189"/>
                  <a:pt x="996" y="3233"/>
                  <a:pt x="1003" y="3273"/>
                </a:cubicBezTo>
                <a:cubicBezTo>
                  <a:pt x="1010" y="3313"/>
                  <a:pt x="1038" y="3338"/>
                  <a:pt x="1076" y="3327"/>
                </a:cubicBezTo>
                <a:cubicBezTo>
                  <a:pt x="1103" y="3319"/>
                  <a:pt x="1124" y="3290"/>
                  <a:pt x="1163" y="3257"/>
                </a:cubicBezTo>
                <a:cubicBezTo>
                  <a:pt x="1119" y="3229"/>
                  <a:pt x="1095" y="3203"/>
                  <a:pt x="1067" y="3197"/>
                </a:cubicBezTo>
                <a:close/>
                <a:moveTo>
                  <a:pt x="2236" y="2771"/>
                </a:moveTo>
                <a:cubicBezTo>
                  <a:pt x="2226" y="2809"/>
                  <a:pt x="2253" y="2836"/>
                  <a:pt x="2293" y="2842"/>
                </a:cubicBezTo>
                <a:cubicBezTo>
                  <a:pt x="2332" y="2847"/>
                  <a:pt x="2376" y="2812"/>
                  <a:pt x="2366" y="2775"/>
                </a:cubicBezTo>
                <a:cubicBezTo>
                  <a:pt x="2359" y="2747"/>
                  <a:pt x="2333" y="2724"/>
                  <a:pt x="2303" y="2681"/>
                </a:cubicBezTo>
                <a:cubicBezTo>
                  <a:pt x="2271" y="2722"/>
                  <a:pt x="2243" y="2744"/>
                  <a:pt x="2236" y="2771"/>
                </a:cubicBezTo>
                <a:close/>
                <a:moveTo>
                  <a:pt x="2060" y="2709"/>
                </a:moveTo>
                <a:cubicBezTo>
                  <a:pt x="2024" y="2698"/>
                  <a:pt x="1984" y="2742"/>
                  <a:pt x="1988" y="2779"/>
                </a:cubicBezTo>
                <a:cubicBezTo>
                  <a:pt x="1993" y="2818"/>
                  <a:pt x="2018" y="2847"/>
                  <a:pt x="2057" y="2839"/>
                </a:cubicBezTo>
                <a:cubicBezTo>
                  <a:pt x="2084" y="2834"/>
                  <a:pt x="2107" y="2807"/>
                  <a:pt x="2149" y="2778"/>
                </a:cubicBezTo>
                <a:cubicBezTo>
                  <a:pt x="2108" y="2745"/>
                  <a:pt x="2087" y="2718"/>
                  <a:pt x="2060" y="2709"/>
                </a:cubicBezTo>
                <a:close/>
                <a:moveTo>
                  <a:pt x="1810" y="2709"/>
                </a:moveTo>
                <a:cubicBezTo>
                  <a:pt x="1773" y="2701"/>
                  <a:pt x="1740" y="2745"/>
                  <a:pt x="1747" y="2785"/>
                </a:cubicBezTo>
                <a:cubicBezTo>
                  <a:pt x="1754" y="2825"/>
                  <a:pt x="1782" y="2850"/>
                  <a:pt x="1819" y="2839"/>
                </a:cubicBezTo>
                <a:cubicBezTo>
                  <a:pt x="1846" y="2831"/>
                  <a:pt x="1867" y="2802"/>
                  <a:pt x="1906" y="2769"/>
                </a:cubicBezTo>
                <a:cubicBezTo>
                  <a:pt x="1863" y="2741"/>
                  <a:pt x="1839" y="2715"/>
                  <a:pt x="1810" y="2709"/>
                </a:cubicBezTo>
                <a:close/>
                <a:moveTo>
                  <a:pt x="1563" y="2709"/>
                </a:moveTo>
                <a:cubicBezTo>
                  <a:pt x="1528" y="2696"/>
                  <a:pt x="1489" y="2736"/>
                  <a:pt x="1491" y="2776"/>
                </a:cubicBezTo>
                <a:cubicBezTo>
                  <a:pt x="1492" y="2817"/>
                  <a:pt x="1516" y="2846"/>
                  <a:pt x="1555" y="2839"/>
                </a:cubicBezTo>
                <a:cubicBezTo>
                  <a:pt x="1583" y="2835"/>
                  <a:pt x="1607" y="2809"/>
                  <a:pt x="1650" y="2782"/>
                </a:cubicBezTo>
                <a:cubicBezTo>
                  <a:pt x="1611" y="2748"/>
                  <a:pt x="1591" y="2719"/>
                  <a:pt x="1563" y="2709"/>
                </a:cubicBezTo>
                <a:close/>
                <a:moveTo>
                  <a:pt x="1313" y="2709"/>
                </a:moveTo>
                <a:cubicBezTo>
                  <a:pt x="1277" y="2699"/>
                  <a:pt x="1238" y="2745"/>
                  <a:pt x="1244" y="2782"/>
                </a:cubicBezTo>
                <a:cubicBezTo>
                  <a:pt x="1251" y="2821"/>
                  <a:pt x="1277" y="2849"/>
                  <a:pt x="1316" y="2840"/>
                </a:cubicBezTo>
                <a:cubicBezTo>
                  <a:pt x="1343" y="2833"/>
                  <a:pt x="1365" y="2805"/>
                  <a:pt x="1406" y="2773"/>
                </a:cubicBezTo>
                <a:cubicBezTo>
                  <a:pt x="1364" y="2743"/>
                  <a:pt x="1341" y="2716"/>
                  <a:pt x="1313" y="2709"/>
                </a:cubicBezTo>
                <a:close/>
                <a:moveTo>
                  <a:pt x="31561" y="1793"/>
                </a:moveTo>
                <a:cubicBezTo>
                  <a:pt x="31551" y="1831"/>
                  <a:pt x="31576" y="1858"/>
                  <a:pt x="31616" y="1865"/>
                </a:cubicBezTo>
                <a:cubicBezTo>
                  <a:pt x="31655" y="1872"/>
                  <a:pt x="31699" y="1838"/>
                  <a:pt x="31691" y="1801"/>
                </a:cubicBezTo>
                <a:cubicBezTo>
                  <a:pt x="31684" y="1772"/>
                  <a:pt x="31659" y="1749"/>
                  <a:pt x="31630" y="1706"/>
                </a:cubicBezTo>
                <a:cubicBezTo>
                  <a:pt x="31597" y="1745"/>
                  <a:pt x="31569" y="1766"/>
                  <a:pt x="31561" y="1793"/>
                </a:cubicBezTo>
                <a:close/>
                <a:moveTo>
                  <a:pt x="31888" y="1733"/>
                </a:moveTo>
                <a:cubicBezTo>
                  <a:pt x="31853" y="1720"/>
                  <a:pt x="31813" y="1759"/>
                  <a:pt x="31814" y="1799"/>
                </a:cubicBezTo>
                <a:cubicBezTo>
                  <a:pt x="31815" y="1840"/>
                  <a:pt x="31838" y="1869"/>
                  <a:pt x="31878" y="1864"/>
                </a:cubicBezTo>
                <a:cubicBezTo>
                  <a:pt x="31906" y="1860"/>
                  <a:pt x="31930" y="1834"/>
                  <a:pt x="31974" y="1807"/>
                </a:cubicBezTo>
                <a:cubicBezTo>
                  <a:pt x="31936" y="1773"/>
                  <a:pt x="31916" y="1744"/>
                  <a:pt x="31888" y="1733"/>
                </a:cubicBezTo>
                <a:close/>
                <a:moveTo>
                  <a:pt x="32128" y="1733"/>
                </a:moveTo>
                <a:cubicBezTo>
                  <a:pt x="32092" y="1722"/>
                  <a:pt x="32052" y="1766"/>
                  <a:pt x="32057" y="1803"/>
                </a:cubicBezTo>
                <a:cubicBezTo>
                  <a:pt x="32061" y="1842"/>
                  <a:pt x="32086" y="1871"/>
                  <a:pt x="32125" y="1863"/>
                </a:cubicBezTo>
                <a:cubicBezTo>
                  <a:pt x="32152" y="1858"/>
                  <a:pt x="32175" y="1831"/>
                  <a:pt x="32217" y="1802"/>
                </a:cubicBezTo>
                <a:cubicBezTo>
                  <a:pt x="32176" y="1769"/>
                  <a:pt x="32155" y="1742"/>
                  <a:pt x="32128" y="1733"/>
                </a:cubicBezTo>
                <a:close/>
                <a:moveTo>
                  <a:pt x="32304" y="1795"/>
                </a:moveTo>
                <a:cubicBezTo>
                  <a:pt x="32295" y="1833"/>
                  <a:pt x="32321" y="1860"/>
                  <a:pt x="32361" y="1866"/>
                </a:cubicBezTo>
                <a:cubicBezTo>
                  <a:pt x="32401" y="1872"/>
                  <a:pt x="32444" y="1836"/>
                  <a:pt x="32434" y="1799"/>
                </a:cubicBezTo>
                <a:cubicBezTo>
                  <a:pt x="32427" y="1771"/>
                  <a:pt x="32401" y="1748"/>
                  <a:pt x="32371" y="1705"/>
                </a:cubicBezTo>
                <a:cubicBezTo>
                  <a:pt x="32339" y="1746"/>
                  <a:pt x="32311" y="1768"/>
                  <a:pt x="32304" y="1795"/>
                </a:cubicBezTo>
                <a:close/>
                <a:moveTo>
                  <a:pt x="32609" y="1863"/>
                </a:moveTo>
                <a:cubicBezTo>
                  <a:pt x="32648" y="1873"/>
                  <a:pt x="32673" y="1846"/>
                  <a:pt x="32678" y="1806"/>
                </a:cubicBezTo>
                <a:cubicBezTo>
                  <a:pt x="32684" y="1766"/>
                  <a:pt x="32647" y="1723"/>
                  <a:pt x="32611" y="1733"/>
                </a:cubicBezTo>
                <a:cubicBezTo>
                  <a:pt x="32583" y="1741"/>
                  <a:pt x="32560" y="1768"/>
                  <a:pt x="32518" y="1799"/>
                </a:cubicBezTo>
                <a:cubicBezTo>
                  <a:pt x="32559" y="1829"/>
                  <a:pt x="32581" y="1857"/>
                  <a:pt x="32609" y="1863"/>
                </a:cubicBezTo>
                <a:close/>
                <a:moveTo>
                  <a:pt x="1066" y="2467"/>
                </a:moveTo>
                <a:cubicBezTo>
                  <a:pt x="1026" y="2461"/>
                  <a:pt x="1003" y="2491"/>
                  <a:pt x="1002" y="2532"/>
                </a:cubicBezTo>
                <a:cubicBezTo>
                  <a:pt x="1001" y="2572"/>
                  <a:pt x="1041" y="2612"/>
                  <a:pt x="1077" y="2598"/>
                </a:cubicBezTo>
                <a:cubicBezTo>
                  <a:pt x="1104" y="2587"/>
                  <a:pt x="1124" y="2558"/>
                  <a:pt x="1163" y="2523"/>
                </a:cubicBezTo>
                <a:cubicBezTo>
                  <a:pt x="1119" y="2497"/>
                  <a:pt x="1094" y="2471"/>
                  <a:pt x="1066" y="2467"/>
                </a:cubicBezTo>
                <a:close/>
                <a:moveTo>
                  <a:pt x="1317" y="2467"/>
                </a:moveTo>
                <a:cubicBezTo>
                  <a:pt x="1278" y="2457"/>
                  <a:pt x="1251" y="2485"/>
                  <a:pt x="1244" y="2524"/>
                </a:cubicBezTo>
                <a:cubicBezTo>
                  <a:pt x="1238" y="2562"/>
                  <a:pt x="1276" y="2607"/>
                  <a:pt x="1313" y="2598"/>
                </a:cubicBezTo>
                <a:cubicBezTo>
                  <a:pt x="1340" y="2591"/>
                  <a:pt x="1363" y="2565"/>
                  <a:pt x="1406" y="2534"/>
                </a:cubicBezTo>
                <a:cubicBezTo>
                  <a:pt x="1365" y="2502"/>
                  <a:pt x="1344" y="2474"/>
                  <a:pt x="1317" y="2467"/>
                </a:cubicBezTo>
                <a:close/>
                <a:moveTo>
                  <a:pt x="1492" y="2532"/>
                </a:moveTo>
                <a:cubicBezTo>
                  <a:pt x="1485" y="2571"/>
                  <a:pt x="1514" y="2596"/>
                  <a:pt x="1554" y="2600"/>
                </a:cubicBezTo>
                <a:cubicBezTo>
                  <a:pt x="1593" y="2603"/>
                  <a:pt x="1635" y="2562"/>
                  <a:pt x="1623" y="2527"/>
                </a:cubicBezTo>
                <a:cubicBezTo>
                  <a:pt x="1614" y="2499"/>
                  <a:pt x="1586" y="2478"/>
                  <a:pt x="1552" y="2438"/>
                </a:cubicBezTo>
                <a:cubicBezTo>
                  <a:pt x="1523" y="2481"/>
                  <a:pt x="1497" y="2505"/>
                  <a:pt x="1492" y="2532"/>
                </a:cubicBezTo>
                <a:close/>
                <a:moveTo>
                  <a:pt x="1817" y="2467"/>
                </a:moveTo>
                <a:cubicBezTo>
                  <a:pt x="1779" y="2457"/>
                  <a:pt x="1752" y="2484"/>
                  <a:pt x="1746" y="2524"/>
                </a:cubicBezTo>
                <a:cubicBezTo>
                  <a:pt x="1740" y="2564"/>
                  <a:pt x="1776" y="2607"/>
                  <a:pt x="1813" y="2598"/>
                </a:cubicBezTo>
                <a:cubicBezTo>
                  <a:pt x="1841" y="2591"/>
                  <a:pt x="1864" y="2564"/>
                  <a:pt x="1907" y="2534"/>
                </a:cubicBezTo>
                <a:cubicBezTo>
                  <a:pt x="1866" y="2503"/>
                  <a:pt x="1844" y="2474"/>
                  <a:pt x="1817" y="2467"/>
                </a:cubicBezTo>
                <a:close/>
                <a:moveTo>
                  <a:pt x="2056" y="2467"/>
                </a:moveTo>
                <a:cubicBezTo>
                  <a:pt x="2016" y="2460"/>
                  <a:pt x="1992" y="2490"/>
                  <a:pt x="1988" y="2529"/>
                </a:cubicBezTo>
                <a:cubicBezTo>
                  <a:pt x="1985" y="2567"/>
                  <a:pt x="2026" y="2610"/>
                  <a:pt x="2061" y="2598"/>
                </a:cubicBezTo>
                <a:cubicBezTo>
                  <a:pt x="2088" y="2589"/>
                  <a:pt x="2109" y="2561"/>
                  <a:pt x="2149" y="2527"/>
                </a:cubicBezTo>
                <a:cubicBezTo>
                  <a:pt x="2107" y="2498"/>
                  <a:pt x="2083" y="2472"/>
                  <a:pt x="2056" y="2467"/>
                </a:cubicBezTo>
                <a:close/>
                <a:moveTo>
                  <a:pt x="576" y="3453"/>
                </a:moveTo>
                <a:cubicBezTo>
                  <a:pt x="541" y="3439"/>
                  <a:pt x="499" y="3481"/>
                  <a:pt x="501" y="3519"/>
                </a:cubicBezTo>
                <a:cubicBezTo>
                  <a:pt x="503" y="3559"/>
                  <a:pt x="527" y="3589"/>
                  <a:pt x="566" y="3583"/>
                </a:cubicBezTo>
                <a:cubicBezTo>
                  <a:pt x="594" y="3579"/>
                  <a:pt x="618" y="3554"/>
                  <a:pt x="662" y="3527"/>
                </a:cubicBezTo>
                <a:cubicBezTo>
                  <a:pt x="623" y="3492"/>
                  <a:pt x="603" y="3463"/>
                  <a:pt x="576" y="3453"/>
                </a:cubicBezTo>
                <a:close/>
                <a:moveTo>
                  <a:pt x="831" y="3452"/>
                </a:moveTo>
                <a:cubicBezTo>
                  <a:pt x="796" y="3440"/>
                  <a:pt x="754" y="3482"/>
                  <a:pt x="757" y="3520"/>
                </a:cubicBezTo>
                <a:cubicBezTo>
                  <a:pt x="760" y="3560"/>
                  <a:pt x="783" y="3589"/>
                  <a:pt x="823" y="3583"/>
                </a:cubicBezTo>
                <a:cubicBezTo>
                  <a:pt x="850" y="3579"/>
                  <a:pt x="874" y="3553"/>
                  <a:pt x="918" y="3526"/>
                </a:cubicBezTo>
                <a:cubicBezTo>
                  <a:pt x="878" y="3491"/>
                  <a:pt x="858" y="3462"/>
                  <a:pt x="831" y="3452"/>
                </a:cubicBezTo>
                <a:close/>
                <a:moveTo>
                  <a:pt x="2300" y="2467"/>
                </a:moveTo>
                <a:cubicBezTo>
                  <a:pt x="2261" y="2460"/>
                  <a:pt x="2237" y="2488"/>
                  <a:pt x="2234" y="2529"/>
                </a:cubicBezTo>
                <a:cubicBezTo>
                  <a:pt x="2232" y="2569"/>
                  <a:pt x="2270" y="2610"/>
                  <a:pt x="2306" y="2597"/>
                </a:cubicBezTo>
                <a:cubicBezTo>
                  <a:pt x="2333" y="2588"/>
                  <a:pt x="2354" y="2560"/>
                  <a:pt x="2394" y="2527"/>
                </a:cubicBezTo>
                <a:cubicBezTo>
                  <a:pt x="2352" y="2499"/>
                  <a:pt x="2328" y="2472"/>
                  <a:pt x="2300" y="2467"/>
                </a:cubicBezTo>
                <a:close/>
                <a:moveTo>
                  <a:pt x="2478" y="2525"/>
                </a:moveTo>
                <a:cubicBezTo>
                  <a:pt x="2465" y="2560"/>
                  <a:pt x="2507" y="2602"/>
                  <a:pt x="2545" y="2599"/>
                </a:cubicBezTo>
                <a:cubicBezTo>
                  <a:pt x="2585" y="2596"/>
                  <a:pt x="2614" y="2572"/>
                  <a:pt x="2608" y="2533"/>
                </a:cubicBezTo>
                <a:cubicBezTo>
                  <a:pt x="2604" y="2506"/>
                  <a:pt x="2578" y="2482"/>
                  <a:pt x="2551" y="2439"/>
                </a:cubicBezTo>
                <a:cubicBezTo>
                  <a:pt x="2516" y="2478"/>
                  <a:pt x="2488" y="2498"/>
                  <a:pt x="2478" y="2525"/>
                </a:cubicBezTo>
                <a:close/>
                <a:moveTo>
                  <a:pt x="2058" y="2955"/>
                </a:moveTo>
                <a:cubicBezTo>
                  <a:pt x="2019" y="2947"/>
                  <a:pt x="1994" y="2975"/>
                  <a:pt x="1988" y="3014"/>
                </a:cubicBezTo>
                <a:cubicBezTo>
                  <a:pt x="1983" y="3052"/>
                  <a:pt x="2022" y="3096"/>
                  <a:pt x="2058" y="3086"/>
                </a:cubicBezTo>
                <a:cubicBezTo>
                  <a:pt x="2086" y="3078"/>
                  <a:pt x="2108" y="3051"/>
                  <a:pt x="2149" y="3019"/>
                </a:cubicBezTo>
                <a:cubicBezTo>
                  <a:pt x="2108" y="2989"/>
                  <a:pt x="2085" y="2961"/>
                  <a:pt x="2058" y="2955"/>
                </a:cubicBezTo>
                <a:close/>
                <a:moveTo>
                  <a:pt x="1748" y="3021"/>
                </a:moveTo>
                <a:cubicBezTo>
                  <a:pt x="1742" y="3060"/>
                  <a:pt x="1771" y="3084"/>
                  <a:pt x="1811" y="3087"/>
                </a:cubicBezTo>
                <a:cubicBezTo>
                  <a:pt x="1849" y="3090"/>
                  <a:pt x="1891" y="3048"/>
                  <a:pt x="1879" y="3014"/>
                </a:cubicBezTo>
                <a:cubicBezTo>
                  <a:pt x="1869" y="2987"/>
                  <a:pt x="1840" y="2966"/>
                  <a:pt x="1806" y="2926"/>
                </a:cubicBezTo>
                <a:cubicBezTo>
                  <a:pt x="1779" y="2970"/>
                  <a:pt x="1753" y="2994"/>
                  <a:pt x="1748" y="3021"/>
                </a:cubicBezTo>
                <a:close/>
                <a:moveTo>
                  <a:pt x="1560" y="2955"/>
                </a:moveTo>
                <a:cubicBezTo>
                  <a:pt x="1521" y="2946"/>
                  <a:pt x="1496" y="2973"/>
                  <a:pt x="1490" y="3013"/>
                </a:cubicBezTo>
                <a:cubicBezTo>
                  <a:pt x="1485" y="3053"/>
                  <a:pt x="1522" y="3096"/>
                  <a:pt x="1558" y="3085"/>
                </a:cubicBezTo>
                <a:cubicBezTo>
                  <a:pt x="1586" y="3078"/>
                  <a:pt x="1609" y="3051"/>
                  <a:pt x="1651" y="3020"/>
                </a:cubicBezTo>
                <a:cubicBezTo>
                  <a:pt x="1610" y="2990"/>
                  <a:pt x="1588" y="2962"/>
                  <a:pt x="1560" y="2955"/>
                </a:cubicBezTo>
                <a:close/>
                <a:moveTo>
                  <a:pt x="1318" y="2955"/>
                </a:moveTo>
                <a:cubicBezTo>
                  <a:pt x="1281" y="2945"/>
                  <a:pt x="1253" y="2972"/>
                  <a:pt x="1245" y="3010"/>
                </a:cubicBezTo>
                <a:cubicBezTo>
                  <a:pt x="1238" y="3048"/>
                  <a:pt x="1274" y="3093"/>
                  <a:pt x="1311" y="3085"/>
                </a:cubicBezTo>
                <a:cubicBezTo>
                  <a:pt x="1339" y="3079"/>
                  <a:pt x="1362" y="3054"/>
                  <a:pt x="1406" y="3025"/>
                </a:cubicBezTo>
                <a:cubicBezTo>
                  <a:pt x="1366" y="2992"/>
                  <a:pt x="1345" y="2962"/>
                  <a:pt x="1318" y="2955"/>
                </a:cubicBezTo>
                <a:close/>
                <a:moveTo>
                  <a:pt x="1004" y="3016"/>
                </a:moveTo>
                <a:cubicBezTo>
                  <a:pt x="995" y="3054"/>
                  <a:pt x="1023" y="3081"/>
                  <a:pt x="1062" y="3088"/>
                </a:cubicBezTo>
                <a:cubicBezTo>
                  <a:pt x="1099" y="3094"/>
                  <a:pt x="1144" y="3056"/>
                  <a:pt x="1135" y="3019"/>
                </a:cubicBezTo>
                <a:cubicBezTo>
                  <a:pt x="1128" y="2991"/>
                  <a:pt x="1102" y="2968"/>
                  <a:pt x="1071" y="2926"/>
                </a:cubicBezTo>
                <a:cubicBezTo>
                  <a:pt x="1039" y="2967"/>
                  <a:pt x="1011" y="2989"/>
                  <a:pt x="1004" y="3016"/>
                </a:cubicBezTo>
                <a:close/>
                <a:moveTo>
                  <a:pt x="824" y="2955"/>
                </a:moveTo>
                <a:cubicBezTo>
                  <a:pt x="785" y="2948"/>
                  <a:pt x="760" y="2977"/>
                  <a:pt x="756" y="3017"/>
                </a:cubicBezTo>
                <a:cubicBezTo>
                  <a:pt x="753" y="3055"/>
                  <a:pt x="794" y="3098"/>
                  <a:pt x="829" y="3086"/>
                </a:cubicBezTo>
                <a:cubicBezTo>
                  <a:pt x="857" y="3077"/>
                  <a:pt x="878" y="3049"/>
                  <a:pt x="918" y="3015"/>
                </a:cubicBezTo>
                <a:cubicBezTo>
                  <a:pt x="875" y="2986"/>
                  <a:pt x="852" y="2960"/>
                  <a:pt x="824" y="2955"/>
                </a:cubicBezTo>
                <a:close/>
                <a:moveTo>
                  <a:pt x="2547" y="2221"/>
                </a:moveTo>
                <a:cubicBezTo>
                  <a:pt x="2512" y="2210"/>
                  <a:pt x="2472" y="2254"/>
                  <a:pt x="2476" y="2291"/>
                </a:cubicBezTo>
                <a:cubicBezTo>
                  <a:pt x="2481" y="2330"/>
                  <a:pt x="2506" y="2359"/>
                  <a:pt x="2545" y="2352"/>
                </a:cubicBezTo>
                <a:cubicBezTo>
                  <a:pt x="2572" y="2346"/>
                  <a:pt x="2595" y="2319"/>
                  <a:pt x="2637" y="2290"/>
                </a:cubicBezTo>
                <a:cubicBezTo>
                  <a:pt x="2596" y="2257"/>
                  <a:pt x="2575" y="2230"/>
                  <a:pt x="2547" y="2221"/>
                </a:cubicBezTo>
                <a:close/>
                <a:moveTo>
                  <a:pt x="2304" y="2221"/>
                </a:moveTo>
                <a:cubicBezTo>
                  <a:pt x="2268" y="2210"/>
                  <a:pt x="2231" y="2251"/>
                  <a:pt x="2234" y="2291"/>
                </a:cubicBezTo>
                <a:cubicBezTo>
                  <a:pt x="2237" y="2331"/>
                  <a:pt x="2262" y="2359"/>
                  <a:pt x="2301" y="2351"/>
                </a:cubicBezTo>
                <a:cubicBezTo>
                  <a:pt x="2329" y="2346"/>
                  <a:pt x="2352" y="2319"/>
                  <a:pt x="2395" y="2290"/>
                </a:cubicBezTo>
                <a:cubicBezTo>
                  <a:pt x="2354" y="2258"/>
                  <a:pt x="2332" y="2230"/>
                  <a:pt x="2304" y="2221"/>
                </a:cubicBezTo>
                <a:close/>
                <a:moveTo>
                  <a:pt x="2060" y="2221"/>
                </a:moveTo>
                <a:cubicBezTo>
                  <a:pt x="2024" y="2210"/>
                  <a:pt x="1983" y="2253"/>
                  <a:pt x="1988" y="2291"/>
                </a:cubicBezTo>
                <a:cubicBezTo>
                  <a:pt x="1993" y="2331"/>
                  <a:pt x="2018" y="2360"/>
                  <a:pt x="2057" y="2352"/>
                </a:cubicBezTo>
                <a:cubicBezTo>
                  <a:pt x="2084" y="2346"/>
                  <a:pt x="2107" y="2319"/>
                  <a:pt x="2150" y="2290"/>
                </a:cubicBezTo>
                <a:cubicBezTo>
                  <a:pt x="2109" y="2257"/>
                  <a:pt x="2087" y="2229"/>
                  <a:pt x="2060" y="2221"/>
                </a:cubicBezTo>
                <a:close/>
                <a:moveTo>
                  <a:pt x="1820" y="2221"/>
                </a:moveTo>
                <a:cubicBezTo>
                  <a:pt x="1785" y="2207"/>
                  <a:pt x="1745" y="2246"/>
                  <a:pt x="1746" y="2287"/>
                </a:cubicBezTo>
                <a:cubicBezTo>
                  <a:pt x="1747" y="2328"/>
                  <a:pt x="1770" y="2357"/>
                  <a:pt x="1809" y="2352"/>
                </a:cubicBezTo>
                <a:cubicBezTo>
                  <a:pt x="1838" y="2348"/>
                  <a:pt x="1863" y="2322"/>
                  <a:pt x="1906" y="2295"/>
                </a:cubicBezTo>
                <a:cubicBezTo>
                  <a:pt x="1868" y="2261"/>
                  <a:pt x="1848" y="2232"/>
                  <a:pt x="1820" y="2221"/>
                </a:cubicBezTo>
                <a:close/>
                <a:moveTo>
                  <a:pt x="1561" y="2221"/>
                </a:moveTo>
                <a:cubicBezTo>
                  <a:pt x="1524" y="2209"/>
                  <a:pt x="1487" y="2251"/>
                  <a:pt x="1490" y="2291"/>
                </a:cubicBezTo>
                <a:cubicBezTo>
                  <a:pt x="1494" y="2332"/>
                  <a:pt x="1519" y="2360"/>
                  <a:pt x="1558" y="2352"/>
                </a:cubicBezTo>
                <a:cubicBezTo>
                  <a:pt x="1586" y="2346"/>
                  <a:pt x="1609" y="2319"/>
                  <a:pt x="1652" y="2290"/>
                </a:cubicBezTo>
                <a:cubicBezTo>
                  <a:pt x="1610" y="2257"/>
                  <a:pt x="1588" y="2230"/>
                  <a:pt x="1561" y="2221"/>
                </a:cubicBezTo>
                <a:close/>
                <a:moveTo>
                  <a:pt x="1314" y="2221"/>
                </a:moveTo>
                <a:cubicBezTo>
                  <a:pt x="1277" y="2211"/>
                  <a:pt x="1238" y="2256"/>
                  <a:pt x="1244" y="2294"/>
                </a:cubicBezTo>
                <a:cubicBezTo>
                  <a:pt x="1250" y="2333"/>
                  <a:pt x="1277" y="2361"/>
                  <a:pt x="1315" y="2352"/>
                </a:cubicBezTo>
                <a:cubicBezTo>
                  <a:pt x="1343" y="2346"/>
                  <a:pt x="1365" y="2318"/>
                  <a:pt x="1406" y="2286"/>
                </a:cubicBezTo>
                <a:cubicBezTo>
                  <a:pt x="1364" y="2255"/>
                  <a:pt x="1341" y="2228"/>
                  <a:pt x="1314" y="2221"/>
                </a:cubicBezTo>
                <a:close/>
                <a:moveTo>
                  <a:pt x="1067" y="2221"/>
                </a:moveTo>
                <a:cubicBezTo>
                  <a:pt x="1029" y="2213"/>
                  <a:pt x="996" y="2257"/>
                  <a:pt x="1003" y="2297"/>
                </a:cubicBezTo>
                <a:cubicBezTo>
                  <a:pt x="1010" y="2338"/>
                  <a:pt x="1038" y="2363"/>
                  <a:pt x="1076" y="2352"/>
                </a:cubicBezTo>
                <a:cubicBezTo>
                  <a:pt x="1103" y="2344"/>
                  <a:pt x="1124" y="2314"/>
                  <a:pt x="1163" y="2281"/>
                </a:cubicBezTo>
                <a:cubicBezTo>
                  <a:pt x="1119" y="2253"/>
                  <a:pt x="1095" y="2227"/>
                  <a:pt x="1067" y="2221"/>
                </a:cubicBezTo>
                <a:close/>
                <a:moveTo>
                  <a:pt x="30399" y="1236"/>
                </a:moveTo>
                <a:cubicBezTo>
                  <a:pt x="30361" y="1226"/>
                  <a:pt x="30334" y="1251"/>
                  <a:pt x="30328" y="1291"/>
                </a:cubicBezTo>
                <a:cubicBezTo>
                  <a:pt x="30321" y="1331"/>
                  <a:pt x="30355" y="1375"/>
                  <a:pt x="30392" y="1366"/>
                </a:cubicBezTo>
                <a:cubicBezTo>
                  <a:pt x="30421" y="1359"/>
                  <a:pt x="30444" y="1333"/>
                  <a:pt x="30487" y="1304"/>
                </a:cubicBezTo>
                <a:cubicBezTo>
                  <a:pt x="30447" y="1272"/>
                  <a:pt x="30426" y="1244"/>
                  <a:pt x="30399" y="1236"/>
                </a:cubicBezTo>
                <a:close/>
                <a:moveTo>
                  <a:pt x="30148" y="1236"/>
                </a:moveTo>
                <a:cubicBezTo>
                  <a:pt x="30108" y="1229"/>
                  <a:pt x="30084" y="1259"/>
                  <a:pt x="30081" y="1298"/>
                </a:cubicBezTo>
                <a:cubicBezTo>
                  <a:pt x="30078" y="1337"/>
                  <a:pt x="30120" y="1379"/>
                  <a:pt x="30155" y="1366"/>
                </a:cubicBezTo>
                <a:cubicBezTo>
                  <a:pt x="30182" y="1357"/>
                  <a:pt x="30202" y="1328"/>
                  <a:pt x="30242" y="1294"/>
                </a:cubicBezTo>
                <a:cubicBezTo>
                  <a:pt x="30199" y="1266"/>
                  <a:pt x="30175" y="1240"/>
                  <a:pt x="30148" y="1236"/>
                </a:cubicBezTo>
                <a:close/>
                <a:moveTo>
                  <a:pt x="29971" y="1304"/>
                </a:moveTo>
                <a:cubicBezTo>
                  <a:pt x="29983" y="1268"/>
                  <a:pt x="29941" y="1230"/>
                  <a:pt x="29901" y="1234"/>
                </a:cubicBezTo>
                <a:cubicBezTo>
                  <a:pt x="29861" y="1237"/>
                  <a:pt x="29833" y="1262"/>
                  <a:pt x="29841" y="1301"/>
                </a:cubicBezTo>
                <a:cubicBezTo>
                  <a:pt x="29847" y="1329"/>
                  <a:pt x="29874" y="1352"/>
                  <a:pt x="29903" y="1394"/>
                </a:cubicBezTo>
                <a:cubicBezTo>
                  <a:pt x="29935" y="1353"/>
                  <a:pt x="29963" y="1332"/>
                  <a:pt x="29971" y="1304"/>
                </a:cubicBezTo>
                <a:close/>
                <a:moveTo>
                  <a:pt x="29657" y="1366"/>
                </a:moveTo>
                <a:cubicBezTo>
                  <a:pt x="29694" y="1377"/>
                  <a:pt x="29731" y="1336"/>
                  <a:pt x="29727" y="1296"/>
                </a:cubicBezTo>
                <a:cubicBezTo>
                  <a:pt x="29724" y="1255"/>
                  <a:pt x="29699" y="1228"/>
                  <a:pt x="29660" y="1236"/>
                </a:cubicBezTo>
                <a:cubicBezTo>
                  <a:pt x="29632" y="1242"/>
                  <a:pt x="29609" y="1268"/>
                  <a:pt x="29567" y="1298"/>
                </a:cubicBezTo>
                <a:cubicBezTo>
                  <a:pt x="29608" y="1330"/>
                  <a:pt x="29630" y="1357"/>
                  <a:pt x="29657" y="1366"/>
                </a:cubicBezTo>
                <a:close/>
                <a:moveTo>
                  <a:pt x="29405" y="1236"/>
                </a:moveTo>
                <a:cubicBezTo>
                  <a:pt x="29366" y="1229"/>
                  <a:pt x="29341" y="1258"/>
                  <a:pt x="29338" y="1297"/>
                </a:cubicBezTo>
                <a:cubicBezTo>
                  <a:pt x="29334" y="1335"/>
                  <a:pt x="29375" y="1378"/>
                  <a:pt x="29410" y="1366"/>
                </a:cubicBezTo>
                <a:cubicBezTo>
                  <a:pt x="29438" y="1357"/>
                  <a:pt x="29458" y="1329"/>
                  <a:pt x="29499" y="1295"/>
                </a:cubicBezTo>
                <a:cubicBezTo>
                  <a:pt x="29456" y="1267"/>
                  <a:pt x="29432" y="1241"/>
                  <a:pt x="29405" y="1236"/>
                </a:cubicBezTo>
                <a:close/>
                <a:moveTo>
                  <a:pt x="29163" y="1236"/>
                </a:moveTo>
                <a:cubicBezTo>
                  <a:pt x="29124" y="1228"/>
                  <a:pt x="29099" y="1256"/>
                  <a:pt x="29096" y="1296"/>
                </a:cubicBezTo>
                <a:cubicBezTo>
                  <a:pt x="29092" y="1336"/>
                  <a:pt x="29130" y="1378"/>
                  <a:pt x="29166" y="1366"/>
                </a:cubicBezTo>
                <a:cubicBezTo>
                  <a:pt x="29194" y="1357"/>
                  <a:pt x="29215" y="1329"/>
                  <a:pt x="29256" y="1297"/>
                </a:cubicBezTo>
                <a:cubicBezTo>
                  <a:pt x="29214" y="1268"/>
                  <a:pt x="29190" y="1241"/>
                  <a:pt x="29163" y="1236"/>
                </a:cubicBezTo>
                <a:close/>
                <a:moveTo>
                  <a:pt x="28981" y="1298"/>
                </a:moveTo>
                <a:cubicBezTo>
                  <a:pt x="28988" y="1259"/>
                  <a:pt x="28959" y="1236"/>
                  <a:pt x="28919" y="1234"/>
                </a:cubicBezTo>
                <a:cubicBezTo>
                  <a:pt x="28879" y="1232"/>
                  <a:pt x="28839" y="1271"/>
                  <a:pt x="28852" y="1307"/>
                </a:cubicBezTo>
                <a:cubicBezTo>
                  <a:pt x="28862" y="1334"/>
                  <a:pt x="28890" y="1354"/>
                  <a:pt x="28924" y="1393"/>
                </a:cubicBezTo>
                <a:cubicBezTo>
                  <a:pt x="28951" y="1351"/>
                  <a:pt x="28977" y="1326"/>
                  <a:pt x="28981" y="1298"/>
                </a:cubicBezTo>
                <a:close/>
                <a:moveTo>
                  <a:pt x="30634" y="1734"/>
                </a:moveTo>
                <a:cubicBezTo>
                  <a:pt x="30597" y="1726"/>
                  <a:pt x="30562" y="1773"/>
                  <a:pt x="30570" y="1810"/>
                </a:cubicBezTo>
                <a:cubicBezTo>
                  <a:pt x="30579" y="1848"/>
                  <a:pt x="30607" y="1874"/>
                  <a:pt x="30644" y="1863"/>
                </a:cubicBezTo>
                <a:cubicBezTo>
                  <a:pt x="30670" y="1856"/>
                  <a:pt x="30691" y="1826"/>
                  <a:pt x="30730" y="1792"/>
                </a:cubicBezTo>
                <a:cubicBezTo>
                  <a:pt x="30686" y="1764"/>
                  <a:pt x="30662" y="1739"/>
                  <a:pt x="30634" y="1734"/>
                </a:cubicBezTo>
                <a:close/>
                <a:moveTo>
                  <a:pt x="30827" y="1798"/>
                </a:moveTo>
                <a:cubicBezTo>
                  <a:pt x="30817" y="1834"/>
                  <a:pt x="30859" y="1870"/>
                  <a:pt x="30899" y="1865"/>
                </a:cubicBezTo>
                <a:cubicBezTo>
                  <a:pt x="30939" y="1860"/>
                  <a:pt x="30966" y="1835"/>
                  <a:pt x="30957" y="1796"/>
                </a:cubicBezTo>
                <a:cubicBezTo>
                  <a:pt x="30950" y="1769"/>
                  <a:pt x="30923" y="1746"/>
                  <a:pt x="30892" y="1706"/>
                </a:cubicBezTo>
                <a:cubicBezTo>
                  <a:pt x="30862" y="1747"/>
                  <a:pt x="30835" y="1770"/>
                  <a:pt x="30827" y="1798"/>
                </a:cubicBezTo>
                <a:close/>
                <a:moveTo>
                  <a:pt x="31203" y="1801"/>
                </a:moveTo>
                <a:cubicBezTo>
                  <a:pt x="31212" y="1765"/>
                  <a:pt x="31168" y="1725"/>
                  <a:pt x="31131" y="1732"/>
                </a:cubicBezTo>
                <a:cubicBezTo>
                  <a:pt x="31092" y="1738"/>
                  <a:pt x="31064" y="1764"/>
                  <a:pt x="31073" y="1802"/>
                </a:cubicBezTo>
                <a:cubicBezTo>
                  <a:pt x="31079" y="1829"/>
                  <a:pt x="31107" y="1851"/>
                  <a:pt x="31138" y="1892"/>
                </a:cubicBezTo>
                <a:cubicBezTo>
                  <a:pt x="31169" y="1850"/>
                  <a:pt x="31195" y="1828"/>
                  <a:pt x="31203" y="1801"/>
                </a:cubicBezTo>
                <a:close/>
                <a:moveTo>
                  <a:pt x="31287" y="1799"/>
                </a:moveTo>
                <a:cubicBezTo>
                  <a:pt x="31329" y="1768"/>
                  <a:pt x="31351" y="1741"/>
                  <a:pt x="31379" y="1733"/>
                </a:cubicBezTo>
                <a:cubicBezTo>
                  <a:pt x="31415" y="1723"/>
                  <a:pt x="31452" y="1766"/>
                  <a:pt x="31447" y="1806"/>
                </a:cubicBezTo>
                <a:cubicBezTo>
                  <a:pt x="31441" y="1845"/>
                  <a:pt x="31416" y="1873"/>
                  <a:pt x="31377" y="1863"/>
                </a:cubicBezTo>
                <a:cubicBezTo>
                  <a:pt x="31350" y="1857"/>
                  <a:pt x="31328" y="1829"/>
                  <a:pt x="31287" y="1799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9B58AD20-A3ED-46CE-A91F-62A63270C070}"/>
              </a:ext>
            </a:extLst>
          </p:cNvPr>
          <p:cNvSpPr>
            <a:spLocks noEditPoints="1"/>
          </p:cNvSpPr>
          <p:nvPr/>
        </p:nvSpPr>
        <p:spPr bwMode="auto">
          <a:xfrm>
            <a:off x="5549639" y="4073472"/>
            <a:ext cx="421612" cy="591018"/>
          </a:xfrm>
          <a:custGeom>
            <a:avLst/>
            <a:gdLst>
              <a:gd name="T0" fmla="*/ 960 w 1921"/>
              <a:gd name="T1" fmla="*/ 0 h 2696"/>
              <a:gd name="T2" fmla="*/ 1921 w 1921"/>
              <a:gd name="T3" fmla="*/ 960 h 2696"/>
              <a:gd name="T4" fmla="*/ 1328 w 1921"/>
              <a:gd name="T5" fmla="*/ 1976 h 2696"/>
              <a:gd name="T6" fmla="*/ 1031 w 1921"/>
              <a:gd name="T7" fmla="*/ 2696 h 2696"/>
              <a:gd name="T8" fmla="*/ 960 w 1921"/>
              <a:gd name="T9" fmla="*/ 2696 h 2696"/>
              <a:gd name="T10" fmla="*/ 897 w 1921"/>
              <a:gd name="T11" fmla="*/ 2696 h 2696"/>
              <a:gd name="T12" fmla="*/ 539 w 1921"/>
              <a:gd name="T13" fmla="*/ 1918 h 2696"/>
              <a:gd name="T14" fmla="*/ 0 w 1921"/>
              <a:gd name="T15" fmla="*/ 960 h 2696"/>
              <a:gd name="T16" fmla="*/ 960 w 1921"/>
              <a:gd name="T17" fmla="*/ 0 h 2696"/>
              <a:gd name="T18" fmla="*/ 960 w 1921"/>
              <a:gd name="T19" fmla="*/ 594 h 2696"/>
              <a:gd name="T20" fmla="*/ 1326 w 1921"/>
              <a:gd name="T21" fmla="*/ 960 h 2696"/>
              <a:gd name="T22" fmla="*/ 960 w 1921"/>
              <a:gd name="T23" fmla="*/ 1326 h 2696"/>
              <a:gd name="T24" fmla="*/ 594 w 1921"/>
              <a:gd name="T25" fmla="*/ 960 h 2696"/>
              <a:gd name="T26" fmla="*/ 960 w 1921"/>
              <a:gd name="T27" fmla="*/ 594 h 2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21" h="2696">
                <a:moveTo>
                  <a:pt x="960" y="0"/>
                </a:moveTo>
                <a:cubicBezTo>
                  <a:pt x="1491" y="0"/>
                  <a:pt x="1921" y="430"/>
                  <a:pt x="1921" y="960"/>
                </a:cubicBezTo>
                <a:cubicBezTo>
                  <a:pt x="1921" y="1496"/>
                  <a:pt x="1596" y="1616"/>
                  <a:pt x="1328" y="1976"/>
                </a:cubicBezTo>
                <a:cubicBezTo>
                  <a:pt x="1169" y="2190"/>
                  <a:pt x="1045" y="2440"/>
                  <a:pt x="1031" y="2696"/>
                </a:cubicBezTo>
                <a:lnTo>
                  <a:pt x="960" y="2696"/>
                </a:lnTo>
                <a:lnTo>
                  <a:pt x="897" y="2696"/>
                </a:lnTo>
                <a:cubicBezTo>
                  <a:pt x="860" y="2423"/>
                  <a:pt x="714" y="2148"/>
                  <a:pt x="539" y="1918"/>
                </a:cubicBezTo>
                <a:cubicBezTo>
                  <a:pt x="283" y="1581"/>
                  <a:pt x="0" y="1471"/>
                  <a:pt x="0" y="960"/>
                </a:cubicBezTo>
                <a:cubicBezTo>
                  <a:pt x="0" y="430"/>
                  <a:pt x="430" y="0"/>
                  <a:pt x="960" y="0"/>
                </a:cubicBezTo>
                <a:close/>
                <a:moveTo>
                  <a:pt x="960" y="594"/>
                </a:moveTo>
                <a:cubicBezTo>
                  <a:pt x="1162" y="594"/>
                  <a:pt x="1326" y="758"/>
                  <a:pt x="1326" y="960"/>
                </a:cubicBezTo>
                <a:cubicBezTo>
                  <a:pt x="1326" y="1162"/>
                  <a:pt x="1162" y="1326"/>
                  <a:pt x="960" y="1326"/>
                </a:cubicBezTo>
                <a:cubicBezTo>
                  <a:pt x="758" y="1326"/>
                  <a:pt x="594" y="1162"/>
                  <a:pt x="594" y="960"/>
                </a:cubicBezTo>
                <a:cubicBezTo>
                  <a:pt x="594" y="758"/>
                  <a:pt x="758" y="594"/>
                  <a:pt x="960" y="5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BA451EE8-30A1-4300-A2A5-D8DCAC87C52A}"/>
              </a:ext>
            </a:extLst>
          </p:cNvPr>
          <p:cNvSpPr>
            <a:spLocks noEditPoints="1"/>
          </p:cNvSpPr>
          <p:nvPr/>
        </p:nvSpPr>
        <p:spPr bwMode="auto">
          <a:xfrm>
            <a:off x="2638565" y="3667850"/>
            <a:ext cx="421612" cy="591018"/>
          </a:xfrm>
          <a:custGeom>
            <a:avLst/>
            <a:gdLst>
              <a:gd name="T0" fmla="*/ 960 w 1921"/>
              <a:gd name="T1" fmla="*/ 0 h 2696"/>
              <a:gd name="T2" fmla="*/ 1921 w 1921"/>
              <a:gd name="T3" fmla="*/ 960 h 2696"/>
              <a:gd name="T4" fmla="*/ 1328 w 1921"/>
              <a:gd name="T5" fmla="*/ 1976 h 2696"/>
              <a:gd name="T6" fmla="*/ 1031 w 1921"/>
              <a:gd name="T7" fmla="*/ 2696 h 2696"/>
              <a:gd name="T8" fmla="*/ 960 w 1921"/>
              <a:gd name="T9" fmla="*/ 2696 h 2696"/>
              <a:gd name="T10" fmla="*/ 897 w 1921"/>
              <a:gd name="T11" fmla="*/ 2696 h 2696"/>
              <a:gd name="T12" fmla="*/ 539 w 1921"/>
              <a:gd name="T13" fmla="*/ 1918 h 2696"/>
              <a:gd name="T14" fmla="*/ 0 w 1921"/>
              <a:gd name="T15" fmla="*/ 960 h 2696"/>
              <a:gd name="T16" fmla="*/ 960 w 1921"/>
              <a:gd name="T17" fmla="*/ 0 h 2696"/>
              <a:gd name="T18" fmla="*/ 960 w 1921"/>
              <a:gd name="T19" fmla="*/ 594 h 2696"/>
              <a:gd name="T20" fmla="*/ 1326 w 1921"/>
              <a:gd name="T21" fmla="*/ 960 h 2696"/>
              <a:gd name="T22" fmla="*/ 960 w 1921"/>
              <a:gd name="T23" fmla="*/ 1326 h 2696"/>
              <a:gd name="T24" fmla="*/ 594 w 1921"/>
              <a:gd name="T25" fmla="*/ 960 h 2696"/>
              <a:gd name="T26" fmla="*/ 960 w 1921"/>
              <a:gd name="T27" fmla="*/ 594 h 2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21" h="2696">
                <a:moveTo>
                  <a:pt x="960" y="0"/>
                </a:moveTo>
                <a:cubicBezTo>
                  <a:pt x="1491" y="0"/>
                  <a:pt x="1921" y="430"/>
                  <a:pt x="1921" y="960"/>
                </a:cubicBezTo>
                <a:cubicBezTo>
                  <a:pt x="1921" y="1496"/>
                  <a:pt x="1596" y="1616"/>
                  <a:pt x="1328" y="1976"/>
                </a:cubicBezTo>
                <a:cubicBezTo>
                  <a:pt x="1169" y="2190"/>
                  <a:pt x="1045" y="2440"/>
                  <a:pt x="1031" y="2696"/>
                </a:cubicBezTo>
                <a:lnTo>
                  <a:pt x="960" y="2696"/>
                </a:lnTo>
                <a:lnTo>
                  <a:pt x="897" y="2696"/>
                </a:lnTo>
                <a:cubicBezTo>
                  <a:pt x="860" y="2423"/>
                  <a:pt x="714" y="2148"/>
                  <a:pt x="539" y="1918"/>
                </a:cubicBezTo>
                <a:cubicBezTo>
                  <a:pt x="283" y="1581"/>
                  <a:pt x="0" y="1471"/>
                  <a:pt x="0" y="960"/>
                </a:cubicBezTo>
                <a:cubicBezTo>
                  <a:pt x="0" y="430"/>
                  <a:pt x="430" y="0"/>
                  <a:pt x="960" y="0"/>
                </a:cubicBezTo>
                <a:close/>
                <a:moveTo>
                  <a:pt x="960" y="594"/>
                </a:moveTo>
                <a:cubicBezTo>
                  <a:pt x="1162" y="594"/>
                  <a:pt x="1326" y="758"/>
                  <a:pt x="1326" y="960"/>
                </a:cubicBezTo>
                <a:cubicBezTo>
                  <a:pt x="1326" y="1162"/>
                  <a:pt x="1162" y="1326"/>
                  <a:pt x="960" y="1326"/>
                </a:cubicBezTo>
                <a:cubicBezTo>
                  <a:pt x="758" y="1326"/>
                  <a:pt x="594" y="1162"/>
                  <a:pt x="594" y="960"/>
                </a:cubicBezTo>
                <a:cubicBezTo>
                  <a:pt x="594" y="758"/>
                  <a:pt x="758" y="594"/>
                  <a:pt x="960" y="5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EAF40005-5602-48C1-8779-E09261CD806F}"/>
              </a:ext>
            </a:extLst>
          </p:cNvPr>
          <p:cNvSpPr>
            <a:spLocks noEditPoints="1"/>
          </p:cNvSpPr>
          <p:nvPr/>
        </p:nvSpPr>
        <p:spPr bwMode="auto">
          <a:xfrm>
            <a:off x="1896049" y="2489797"/>
            <a:ext cx="421612" cy="591018"/>
          </a:xfrm>
          <a:custGeom>
            <a:avLst/>
            <a:gdLst>
              <a:gd name="T0" fmla="*/ 960 w 1921"/>
              <a:gd name="T1" fmla="*/ 0 h 2696"/>
              <a:gd name="T2" fmla="*/ 1921 w 1921"/>
              <a:gd name="T3" fmla="*/ 960 h 2696"/>
              <a:gd name="T4" fmla="*/ 1328 w 1921"/>
              <a:gd name="T5" fmla="*/ 1976 h 2696"/>
              <a:gd name="T6" fmla="*/ 1031 w 1921"/>
              <a:gd name="T7" fmla="*/ 2696 h 2696"/>
              <a:gd name="T8" fmla="*/ 960 w 1921"/>
              <a:gd name="T9" fmla="*/ 2696 h 2696"/>
              <a:gd name="T10" fmla="*/ 897 w 1921"/>
              <a:gd name="T11" fmla="*/ 2696 h 2696"/>
              <a:gd name="T12" fmla="*/ 539 w 1921"/>
              <a:gd name="T13" fmla="*/ 1918 h 2696"/>
              <a:gd name="T14" fmla="*/ 0 w 1921"/>
              <a:gd name="T15" fmla="*/ 960 h 2696"/>
              <a:gd name="T16" fmla="*/ 960 w 1921"/>
              <a:gd name="T17" fmla="*/ 0 h 2696"/>
              <a:gd name="T18" fmla="*/ 960 w 1921"/>
              <a:gd name="T19" fmla="*/ 594 h 2696"/>
              <a:gd name="T20" fmla="*/ 1326 w 1921"/>
              <a:gd name="T21" fmla="*/ 960 h 2696"/>
              <a:gd name="T22" fmla="*/ 960 w 1921"/>
              <a:gd name="T23" fmla="*/ 1326 h 2696"/>
              <a:gd name="T24" fmla="*/ 594 w 1921"/>
              <a:gd name="T25" fmla="*/ 960 h 2696"/>
              <a:gd name="T26" fmla="*/ 960 w 1921"/>
              <a:gd name="T27" fmla="*/ 594 h 2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21" h="2696">
                <a:moveTo>
                  <a:pt x="960" y="0"/>
                </a:moveTo>
                <a:cubicBezTo>
                  <a:pt x="1491" y="0"/>
                  <a:pt x="1921" y="430"/>
                  <a:pt x="1921" y="960"/>
                </a:cubicBezTo>
                <a:cubicBezTo>
                  <a:pt x="1921" y="1496"/>
                  <a:pt x="1596" y="1616"/>
                  <a:pt x="1328" y="1976"/>
                </a:cubicBezTo>
                <a:cubicBezTo>
                  <a:pt x="1169" y="2190"/>
                  <a:pt x="1045" y="2440"/>
                  <a:pt x="1031" y="2696"/>
                </a:cubicBezTo>
                <a:lnTo>
                  <a:pt x="960" y="2696"/>
                </a:lnTo>
                <a:lnTo>
                  <a:pt x="897" y="2696"/>
                </a:lnTo>
                <a:cubicBezTo>
                  <a:pt x="860" y="2423"/>
                  <a:pt x="714" y="2148"/>
                  <a:pt x="539" y="1918"/>
                </a:cubicBezTo>
                <a:cubicBezTo>
                  <a:pt x="283" y="1581"/>
                  <a:pt x="0" y="1471"/>
                  <a:pt x="0" y="960"/>
                </a:cubicBezTo>
                <a:cubicBezTo>
                  <a:pt x="0" y="430"/>
                  <a:pt x="430" y="0"/>
                  <a:pt x="960" y="0"/>
                </a:cubicBezTo>
                <a:close/>
                <a:moveTo>
                  <a:pt x="960" y="594"/>
                </a:moveTo>
                <a:cubicBezTo>
                  <a:pt x="1162" y="594"/>
                  <a:pt x="1326" y="758"/>
                  <a:pt x="1326" y="960"/>
                </a:cubicBezTo>
                <a:cubicBezTo>
                  <a:pt x="1326" y="1162"/>
                  <a:pt x="1162" y="1326"/>
                  <a:pt x="960" y="1326"/>
                </a:cubicBezTo>
                <a:cubicBezTo>
                  <a:pt x="758" y="1326"/>
                  <a:pt x="594" y="1162"/>
                  <a:pt x="594" y="960"/>
                </a:cubicBezTo>
                <a:cubicBezTo>
                  <a:pt x="594" y="758"/>
                  <a:pt x="758" y="594"/>
                  <a:pt x="960" y="5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44035D3-AF41-4727-8CF7-431E73B29990}"/>
              </a:ext>
            </a:extLst>
          </p:cNvPr>
          <p:cNvSpPr/>
          <p:nvPr/>
        </p:nvSpPr>
        <p:spPr>
          <a:xfrm>
            <a:off x="8120279" y="2222607"/>
            <a:ext cx="2712917" cy="10673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>
                <a:solidFill>
                  <a:schemeClr val="accent1"/>
                </a:solidFill>
              </a:rPr>
              <a:t>1. USA</a:t>
            </a:r>
            <a:endParaRPr lang="mn-MN" sz="1600" b="1" dirty="0">
              <a:solidFill>
                <a:schemeClr val="accent1"/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Orb has power to raise and purify our thoughts like.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68CB75F-2589-4F0D-A368-8D13E4FB7764}"/>
              </a:ext>
            </a:extLst>
          </p:cNvPr>
          <p:cNvSpPr/>
          <p:nvPr/>
        </p:nvSpPr>
        <p:spPr>
          <a:xfrm>
            <a:off x="8120279" y="3435569"/>
            <a:ext cx="2712917" cy="10673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2. Brazil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Strain of sacred music, or a noble picture, or a passage.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DBA381B-9387-49D7-8DB3-55E11C4BFD77}"/>
              </a:ext>
            </a:extLst>
          </p:cNvPr>
          <p:cNvSpPr/>
          <p:nvPr/>
        </p:nvSpPr>
        <p:spPr>
          <a:xfrm>
            <a:off x="8120279" y="4648531"/>
            <a:ext cx="2712917" cy="10673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3. Australia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Noble picture, or a passage from the grander poets.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33130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332D8A86-8D98-409E-A76C-47E937660983}"/>
              </a:ext>
            </a:extLst>
          </p:cNvPr>
          <p:cNvSpPr>
            <a:spLocks noEditPoints="1"/>
          </p:cNvSpPr>
          <p:nvPr/>
        </p:nvSpPr>
        <p:spPr bwMode="auto">
          <a:xfrm>
            <a:off x="2012347" y="1433763"/>
            <a:ext cx="8607624" cy="4193257"/>
          </a:xfrm>
          <a:custGeom>
            <a:avLst/>
            <a:gdLst>
              <a:gd name="T0" fmla="*/ 8233 w 39570"/>
              <a:gd name="T1" fmla="*/ 12106 h 19115"/>
              <a:gd name="T2" fmla="*/ 9452 w 39570"/>
              <a:gd name="T3" fmla="*/ 3328 h 19115"/>
              <a:gd name="T4" fmla="*/ 10432 w 39570"/>
              <a:gd name="T5" fmla="*/ 18628 h 19115"/>
              <a:gd name="T6" fmla="*/ 16400 w 39570"/>
              <a:gd name="T7" fmla="*/ 10170 h 19115"/>
              <a:gd name="T8" fmla="*/ 34404 w 39570"/>
              <a:gd name="T9" fmla="*/ 5231 h 19115"/>
              <a:gd name="T10" fmla="*/ 23472 w 39570"/>
              <a:gd name="T11" fmla="*/ 10857 h 19115"/>
              <a:gd name="T12" fmla="*/ 20785 w 39570"/>
              <a:gd name="T13" fmla="*/ 16174 h 19115"/>
              <a:gd name="T14" fmla="*/ 17767 w 39570"/>
              <a:gd name="T15" fmla="*/ 8443 h 19115"/>
              <a:gd name="T16" fmla="*/ 17767 w 39570"/>
              <a:gd name="T17" fmla="*/ 9927 h 19115"/>
              <a:gd name="T18" fmla="*/ 18409 w 39570"/>
              <a:gd name="T19" fmla="*/ 8947 h 19115"/>
              <a:gd name="T20" fmla="*/ 19609 w 39570"/>
              <a:gd name="T21" fmla="*/ 4992 h 19115"/>
              <a:gd name="T22" fmla="*/ 20730 w 39570"/>
              <a:gd name="T23" fmla="*/ 4751 h 19115"/>
              <a:gd name="T24" fmla="*/ 20040 w 39570"/>
              <a:gd name="T25" fmla="*/ 5185 h 19115"/>
              <a:gd name="T26" fmla="*/ 17821 w 39570"/>
              <a:gd name="T27" fmla="*/ 8254 h 19115"/>
              <a:gd name="T28" fmla="*/ 20785 w 39570"/>
              <a:gd name="T29" fmla="*/ 7160 h 19115"/>
              <a:gd name="T30" fmla="*/ 9929 w 39570"/>
              <a:gd name="T31" fmla="*/ 14443 h 19115"/>
              <a:gd name="T32" fmla="*/ 10918 w 39570"/>
              <a:gd name="T33" fmla="*/ 12693 h 19115"/>
              <a:gd name="T34" fmla="*/ 9202 w 39570"/>
              <a:gd name="T35" fmla="*/ 12328 h 19115"/>
              <a:gd name="T36" fmla="*/ 20483 w 39570"/>
              <a:gd name="T37" fmla="*/ 13381 h 19115"/>
              <a:gd name="T38" fmla="*/ 10926 w 39570"/>
              <a:gd name="T39" fmla="*/ 14170 h 19115"/>
              <a:gd name="T40" fmla="*/ 20287 w 39570"/>
              <a:gd name="T41" fmla="*/ 13067 h 19115"/>
              <a:gd name="T42" fmla="*/ 10443 w 39570"/>
              <a:gd name="T43" fmla="*/ 11098 h 19115"/>
              <a:gd name="T44" fmla="*/ 10485 w 39570"/>
              <a:gd name="T45" fmla="*/ 10182 h 19115"/>
              <a:gd name="T46" fmla="*/ 8647 w 39570"/>
              <a:gd name="T47" fmla="*/ 11407 h 19115"/>
              <a:gd name="T48" fmla="*/ 11660 w 39570"/>
              <a:gd name="T49" fmla="*/ 11737 h 19115"/>
              <a:gd name="T50" fmla="*/ 5997 w 39570"/>
              <a:gd name="T51" fmla="*/ 6166 h 19115"/>
              <a:gd name="T52" fmla="*/ 8157 w 39570"/>
              <a:gd name="T53" fmla="*/ 5744 h 19115"/>
              <a:gd name="T54" fmla="*/ 8274 w 39570"/>
              <a:gd name="T55" fmla="*/ 4256 h 19115"/>
              <a:gd name="T56" fmla="*/ 9884 w 39570"/>
              <a:gd name="T57" fmla="*/ 3766 h 19115"/>
              <a:gd name="T58" fmla="*/ 7719 w 39570"/>
              <a:gd name="T59" fmla="*/ 5179 h 19115"/>
              <a:gd name="T60" fmla="*/ 23497 w 39570"/>
              <a:gd name="T61" fmla="*/ 4566 h 19115"/>
              <a:gd name="T62" fmla="*/ 21713 w 39570"/>
              <a:gd name="T63" fmla="*/ 14111 h 19115"/>
              <a:gd name="T64" fmla="*/ 25556 w 39570"/>
              <a:gd name="T65" fmla="*/ 7213 h 19115"/>
              <a:gd name="T66" fmla="*/ 22818 w 39570"/>
              <a:gd name="T67" fmla="*/ 9929 h 19115"/>
              <a:gd name="T68" fmla="*/ 5937 w 39570"/>
              <a:gd name="T69" fmla="*/ 8698 h 19115"/>
              <a:gd name="T70" fmla="*/ 3962 w 39570"/>
              <a:gd name="T71" fmla="*/ 6711 h 19115"/>
              <a:gd name="T72" fmla="*/ 23252 w 39570"/>
              <a:gd name="T73" fmla="*/ 6669 h 19115"/>
              <a:gd name="T74" fmla="*/ 23247 w 39570"/>
              <a:gd name="T75" fmla="*/ 2716 h 19115"/>
              <a:gd name="T76" fmla="*/ 30670 w 39570"/>
              <a:gd name="T77" fmla="*/ 1478 h 19115"/>
              <a:gd name="T78" fmla="*/ 3220 w 39570"/>
              <a:gd name="T79" fmla="*/ 2776 h 19115"/>
              <a:gd name="T80" fmla="*/ 5996 w 39570"/>
              <a:gd name="T81" fmla="*/ 2712 h 19115"/>
              <a:gd name="T82" fmla="*/ 12834 w 39570"/>
              <a:gd name="T83" fmla="*/ 1296 h 19115"/>
              <a:gd name="T84" fmla="*/ 15353 w 39570"/>
              <a:gd name="T85" fmla="*/ 251 h 19115"/>
              <a:gd name="T86" fmla="*/ 32374 w 39570"/>
              <a:gd name="T87" fmla="*/ 14952 h 19115"/>
              <a:gd name="T88" fmla="*/ 3042 w 39570"/>
              <a:gd name="T89" fmla="*/ 2352 h 19115"/>
              <a:gd name="T90" fmla="*/ 34527 w 39570"/>
              <a:gd name="T91" fmla="*/ 15356 h 19115"/>
              <a:gd name="T92" fmla="*/ 32797 w 39570"/>
              <a:gd name="T93" fmla="*/ 13873 h 19115"/>
              <a:gd name="T94" fmla="*/ 5932 w 39570"/>
              <a:gd name="T95" fmla="*/ 2531 h 19115"/>
              <a:gd name="T96" fmla="*/ 34681 w 39570"/>
              <a:gd name="T97" fmla="*/ 14366 h 19115"/>
              <a:gd name="T98" fmla="*/ 31385 w 39570"/>
              <a:gd name="T99" fmla="*/ 6906 h 19115"/>
              <a:gd name="T100" fmla="*/ 4580 w 39570"/>
              <a:gd name="T101" fmla="*/ 6961 h 19115"/>
              <a:gd name="T102" fmla="*/ 6799 w 39570"/>
              <a:gd name="T103" fmla="*/ 4514 h 19115"/>
              <a:gd name="T104" fmla="*/ 4761 w 39570"/>
              <a:gd name="T105" fmla="*/ 4688 h 19115"/>
              <a:gd name="T106" fmla="*/ 28766 w 39570"/>
              <a:gd name="T107" fmla="*/ 5732 h 19115"/>
              <a:gd name="T108" fmla="*/ 33536 w 39570"/>
              <a:gd name="T109" fmla="*/ 5252 h 19115"/>
              <a:gd name="T110" fmla="*/ 4215 w 39570"/>
              <a:gd name="T111" fmla="*/ 5737 h 19115"/>
              <a:gd name="T112" fmla="*/ 27930 w 39570"/>
              <a:gd name="T113" fmla="*/ 8761 h 19115"/>
              <a:gd name="T114" fmla="*/ 4701 w 39570"/>
              <a:gd name="T115" fmla="*/ 3763 h 19115"/>
              <a:gd name="T116" fmla="*/ 3527 w 39570"/>
              <a:gd name="T117" fmla="*/ 3169 h 19115"/>
              <a:gd name="T118" fmla="*/ 33535 w 39570"/>
              <a:gd name="T119" fmla="*/ 3278 h 19115"/>
              <a:gd name="T120" fmla="*/ 30087 w 39570"/>
              <a:gd name="T121" fmla="*/ 7717 h 19115"/>
              <a:gd name="T122" fmla="*/ 33107 w 39570"/>
              <a:gd name="T123" fmla="*/ 3827 h 19115"/>
              <a:gd name="T124" fmla="*/ 826 w 39570"/>
              <a:gd name="T125" fmla="*/ 2710 h 19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570" h="19115">
                <a:moveTo>
                  <a:pt x="8013" y="1255"/>
                </a:moveTo>
                <a:cubicBezTo>
                  <a:pt x="7991" y="1251"/>
                  <a:pt x="7969" y="1246"/>
                  <a:pt x="7948" y="1242"/>
                </a:cubicBezTo>
                <a:cubicBezTo>
                  <a:pt x="7946" y="1248"/>
                  <a:pt x="7944" y="1255"/>
                  <a:pt x="7942" y="1261"/>
                </a:cubicBezTo>
                <a:cubicBezTo>
                  <a:pt x="7964" y="1268"/>
                  <a:pt x="7985" y="1275"/>
                  <a:pt x="8006" y="1282"/>
                </a:cubicBezTo>
                <a:cubicBezTo>
                  <a:pt x="8008" y="1273"/>
                  <a:pt x="8010" y="1264"/>
                  <a:pt x="8013" y="1255"/>
                </a:cubicBezTo>
                <a:close/>
                <a:moveTo>
                  <a:pt x="5778" y="2332"/>
                </a:moveTo>
                <a:cubicBezTo>
                  <a:pt x="5758" y="2326"/>
                  <a:pt x="5737" y="2320"/>
                  <a:pt x="5717" y="2314"/>
                </a:cubicBezTo>
                <a:cubicBezTo>
                  <a:pt x="5715" y="2321"/>
                  <a:pt x="5714" y="2327"/>
                  <a:pt x="5712" y="2333"/>
                </a:cubicBezTo>
                <a:cubicBezTo>
                  <a:pt x="5732" y="2339"/>
                  <a:pt x="5753" y="2344"/>
                  <a:pt x="5773" y="2350"/>
                </a:cubicBezTo>
                <a:cubicBezTo>
                  <a:pt x="5775" y="2344"/>
                  <a:pt x="5777" y="2338"/>
                  <a:pt x="5778" y="2332"/>
                </a:cubicBezTo>
                <a:close/>
                <a:moveTo>
                  <a:pt x="37341" y="17787"/>
                </a:moveTo>
                <a:cubicBezTo>
                  <a:pt x="37309" y="17817"/>
                  <a:pt x="37290" y="17834"/>
                  <a:pt x="37255" y="17866"/>
                </a:cubicBezTo>
                <a:cubicBezTo>
                  <a:pt x="37335" y="17878"/>
                  <a:pt x="37352" y="17859"/>
                  <a:pt x="37341" y="17787"/>
                </a:cubicBezTo>
                <a:close/>
                <a:moveTo>
                  <a:pt x="24231" y="5716"/>
                </a:moveTo>
                <a:cubicBezTo>
                  <a:pt x="24224" y="5716"/>
                  <a:pt x="24217" y="5731"/>
                  <a:pt x="24210" y="5739"/>
                </a:cubicBezTo>
                <a:cubicBezTo>
                  <a:pt x="24221" y="5747"/>
                  <a:pt x="24230" y="5759"/>
                  <a:pt x="24242" y="5762"/>
                </a:cubicBezTo>
                <a:cubicBezTo>
                  <a:pt x="24250" y="5764"/>
                  <a:pt x="24261" y="5753"/>
                  <a:pt x="24283" y="5740"/>
                </a:cubicBezTo>
                <a:cubicBezTo>
                  <a:pt x="24254" y="5726"/>
                  <a:pt x="24243" y="5716"/>
                  <a:pt x="24231" y="5716"/>
                </a:cubicBezTo>
                <a:close/>
                <a:moveTo>
                  <a:pt x="9417" y="1279"/>
                </a:moveTo>
                <a:cubicBezTo>
                  <a:pt x="9435" y="1271"/>
                  <a:pt x="9452" y="1263"/>
                  <a:pt x="9469" y="1255"/>
                </a:cubicBezTo>
                <a:cubicBezTo>
                  <a:pt x="9467" y="1249"/>
                  <a:pt x="9465" y="1243"/>
                  <a:pt x="9462" y="1237"/>
                </a:cubicBezTo>
                <a:cubicBezTo>
                  <a:pt x="9444" y="1243"/>
                  <a:pt x="9425" y="1248"/>
                  <a:pt x="9407" y="1254"/>
                </a:cubicBezTo>
                <a:cubicBezTo>
                  <a:pt x="9410" y="1263"/>
                  <a:pt x="9414" y="1271"/>
                  <a:pt x="9417" y="1279"/>
                </a:cubicBezTo>
                <a:close/>
                <a:moveTo>
                  <a:pt x="1052" y="3701"/>
                </a:moveTo>
                <a:cubicBezTo>
                  <a:pt x="1037" y="3718"/>
                  <a:pt x="1022" y="3735"/>
                  <a:pt x="1007" y="3752"/>
                </a:cubicBezTo>
                <a:cubicBezTo>
                  <a:pt x="1012" y="3757"/>
                  <a:pt x="1018" y="3762"/>
                  <a:pt x="1023" y="3766"/>
                </a:cubicBezTo>
                <a:cubicBezTo>
                  <a:pt x="1038" y="3749"/>
                  <a:pt x="1053" y="3732"/>
                  <a:pt x="1068" y="3715"/>
                </a:cubicBezTo>
                <a:cubicBezTo>
                  <a:pt x="1062" y="3710"/>
                  <a:pt x="1057" y="3706"/>
                  <a:pt x="1052" y="3701"/>
                </a:cubicBezTo>
                <a:close/>
                <a:moveTo>
                  <a:pt x="30853" y="12619"/>
                </a:moveTo>
                <a:cubicBezTo>
                  <a:pt x="30871" y="12615"/>
                  <a:pt x="30889" y="12611"/>
                  <a:pt x="30906" y="12607"/>
                </a:cubicBezTo>
                <a:cubicBezTo>
                  <a:pt x="30905" y="12601"/>
                  <a:pt x="30904" y="12594"/>
                  <a:pt x="30903" y="12587"/>
                </a:cubicBezTo>
                <a:cubicBezTo>
                  <a:pt x="30885" y="12589"/>
                  <a:pt x="30866" y="12590"/>
                  <a:pt x="30847" y="12592"/>
                </a:cubicBezTo>
                <a:cubicBezTo>
                  <a:pt x="30849" y="12601"/>
                  <a:pt x="30851" y="12610"/>
                  <a:pt x="30853" y="12619"/>
                </a:cubicBezTo>
                <a:close/>
                <a:moveTo>
                  <a:pt x="300" y="3725"/>
                </a:moveTo>
                <a:cubicBezTo>
                  <a:pt x="307" y="3728"/>
                  <a:pt x="314" y="3735"/>
                  <a:pt x="319" y="3734"/>
                </a:cubicBezTo>
                <a:cubicBezTo>
                  <a:pt x="327" y="3731"/>
                  <a:pt x="335" y="3724"/>
                  <a:pt x="343" y="3719"/>
                </a:cubicBezTo>
                <a:cubicBezTo>
                  <a:pt x="335" y="3713"/>
                  <a:pt x="328" y="3707"/>
                  <a:pt x="317" y="3698"/>
                </a:cubicBezTo>
                <a:cubicBezTo>
                  <a:pt x="310" y="3709"/>
                  <a:pt x="305" y="3717"/>
                  <a:pt x="300" y="3725"/>
                </a:cubicBezTo>
                <a:close/>
                <a:moveTo>
                  <a:pt x="95" y="4183"/>
                </a:moveTo>
                <a:cubicBezTo>
                  <a:pt x="62" y="4210"/>
                  <a:pt x="45" y="4224"/>
                  <a:pt x="16" y="4248"/>
                </a:cubicBezTo>
                <a:cubicBezTo>
                  <a:pt x="73" y="4257"/>
                  <a:pt x="87" y="4240"/>
                  <a:pt x="95" y="4183"/>
                </a:cubicBezTo>
                <a:close/>
                <a:moveTo>
                  <a:pt x="23733" y="4971"/>
                </a:moveTo>
                <a:cubicBezTo>
                  <a:pt x="23727" y="4970"/>
                  <a:pt x="23710" y="4988"/>
                  <a:pt x="23712" y="4991"/>
                </a:cubicBezTo>
                <a:cubicBezTo>
                  <a:pt x="23717" y="5002"/>
                  <a:pt x="23727" y="5014"/>
                  <a:pt x="23738" y="5019"/>
                </a:cubicBezTo>
                <a:cubicBezTo>
                  <a:pt x="23742" y="5021"/>
                  <a:pt x="23754" y="5008"/>
                  <a:pt x="23770" y="4996"/>
                </a:cubicBezTo>
                <a:cubicBezTo>
                  <a:pt x="23754" y="4985"/>
                  <a:pt x="23744" y="4974"/>
                  <a:pt x="23733" y="4971"/>
                </a:cubicBezTo>
                <a:close/>
                <a:moveTo>
                  <a:pt x="8684" y="320"/>
                </a:moveTo>
                <a:cubicBezTo>
                  <a:pt x="8710" y="327"/>
                  <a:pt x="8735" y="333"/>
                  <a:pt x="8761" y="339"/>
                </a:cubicBezTo>
                <a:cubicBezTo>
                  <a:pt x="8762" y="332"/>
                  <a:pt x="8763" y="325"/>
                  <a:pt x="8764" y="318"/>
                </a:cubicBezTo>
                <a:cubicBezTo>
                  <a:pt x="8738" y="315"/>
                  <a:pt x="8712" y="313"/>
                  <a:pt x="8686" y="310"/>
                </a:cubicBezTo>
                <a:cubicBezTo>
                  <a:pt x="8685" y="313"/>
                  <a:pt x="8684" y="317"/>
                  <a:pt x="8684" y="320"/>
                </a:cubicBezTo>
                <a:close/>
                <a:moveTo>
                  <a:pt x="9026" y="790"/>
                </a:moveTo>
                <a:cubicBezTo>
                  <a:pt x="8989" y="740"/>
                  <a:pt x="8963" y="741"/>
                  <a:pt x="8917" y="797"/>
                </a:cubicBezTo>
                <a:cubicBezTo>
                  <a:pt x="8960" y="794"/>
                  <a:pt x="8986" y="793"/>
                  <a:pt x="9026" y="790"/>
                </a:cubicBezTo>
                <a:close/>
                <a:moveTo>
                  <a:pt x="31185" y="8907"/>
                </a:moveTo>
                <a:cubicBezTo>
                  <a:pt x="31166" y="8902"/>
                  <a:pt x="31147" y="8896"/>
                  <a:pt x="31128" y="8890"/>
                </a:cubicBezTo>
                <a:cubicBezTo>
                  <a:pt x="31126" y="8897"/>
                  <a:pt x="31124" y="8903"/>
                  <a:pt x="31122" y="8910"/>
                </a:cubicBezTo>
                <a:cubicBezTo>
                  <a:pt x="31140" y="8918"/>
                  <a:pt x="31158" y="8926"/>
                  <a:pt x="31175" y="8934"/>
                </a:cubicBezTo>
                <a:cubicBezTo>
                  <a:pt x="31178" y="8925"/>
                  <a:pt x="31182" y="8916"/>
                  <a:pt x="31185" y="8907"/>
                </a:cubicBezTo>
                <a:close/>
                <a:moveTo>
                  <a:pt x="23962" y="10119"/>
                </a:moveTo>
                <a:cubicBezTo>
                  <a:pt x="23953" y="10141"/>
                  <a:pt x="23944" y="10164"/>
                  <a:pt x="23935" y="10186"/>
                </a:cubicBezTo>
                <a:cubicBezTo>
                  <a:pt x="23941" y="10189"/>
                  <a:pt x="23948" y="10192"/>
                  <a:pt x="23954" y="10195"/>
                </a:cubicBezTo>
                <a:cubicBezTo>
                  <a:pt x="23966" y="10174"/>
                  <a:pt x="23977" y="10153"/>
                  <a:pt x="23988" y="10132"/>
                </a:cubicBezTo>
                <a:cubicBezTo>
                  <a:pt x="23979" y="10128"/>
                  <a:pt x="23971" y="10123"/>
                  <a:pt x="23962" y="10119"/>
                </a:cubicBezTo>
                <a:close/>
                <a:moveTo>
                  <a:pt x="24679" y="7709"/>
                </a:moveTo>
                <a:cubicBezTo>
                  <a:pt x="24689" y="7693"/>
                  <a:pt x="24700" y="7678"/>
                  <a:pt x="24710" y="7663"/>
                </a:cubicBezTo>
                <a:lnTo>
                  <a:pt x="24705" y="7658"/>
                </a:lnTo>
                <a:cubicBezTo>
                  <a:pt x="24692" y="7670"/>
                  <a:pt x="24679" y="7682"/>
                  <a:pt x="24666" y="7694"/>
                </a:cubicBezTo>
                <a:cubicBezTo>
                  <a:pt x="24671" y="7699"/>
                  <a:pt x="24675" y="7704"/>
                  <a:pt x="24679" y="7709"/>
                </a:cubicBezTo>
                <a:close/>
                <a:moveTo>
                  <a:pt x="11193" y="998"/>
                </a:moveTo>
                <a:cubicBezTo>
                  <a:pt x="11188" y="996"/>
                  <a:pt x="11180" y="1002"/>
                  <a:pt x="11174" y="1005"/>
                </a:cubicBezTo>
                <a:cubicBezTo>
                  <a:pt x="11181" y="1016"/>
                  <a:pt x="11186" y="1028"/>
                  <a:pt x="11196" y="1036"/>
                </a:cubicBezTo>
                <a:cubicBezTo>
                  <a:pt x="11200" y="1039"/>
                  <a:pt x="11212" y="1031"/>
                  <a:pt x="11233" y="1024"/>
                </a:cubicBezTo>
                <a:cubicBezTo>
                  <a:pt x="11214" y="1011"/>
                  <a:pt x="11204" y="1003"/>
                  <a:pt x="11193" y="998"/>
                </a:cubicBezTo>
                <a:close/>
                <a:moveTo>
                  <a:pt x="29958" y="10437"/>
                </a:moveTo>
                <a:cubicBezTo>
                  <a:pt x="29960" y="10384"/>
                  <a:pt x="29945" y="10365"/>
                  <a:pt x="29889" y="10388"/>
                </a:cubicBezTo>
                <a:cubicBezTo>
                  <a:pt x="29909" y="10402"/>
                  <a:pt x="29929" y="10416"/>
                  <a:pt x="29958" y="10437"/>
                </a:cubicBezTo>
                <a:close/>
                <a:moveTo>
                  <a:pt x="30355" y="10871"/>
                </a:moveTo>
                <a:cubicBezTo>
                  <a:pt x="30348" y="10892"/>
                  <a:pt x="30341" y="10913"/>
                  <a:pt x="30334" y="10934"/>
                </a:cubicBezTo>
                <a:cubicBezTo>
                  <a:pt x="30342" y="10936"/>
                  <a:pt x="30349" y="10939"/>
                  <a:pt x="30356" y="10941"/>
                </a:cubicBezTo>
                <a:cubicBezTo>
                  <a:pt x="30364" y="10922"/>
                  <a:pt x="30372" y="10904"/>
                  <a:pt x="30380" y="10885"/>
                </a:cubicBezTo>
                <a:cubicBezTo>
                  <a:pt x="30371" y="10880"/>
                  <a:pt x="30363" y="10875"/>
                  <a:pt x="30355" y="10871"/>
                </a:cubicBezTo>
                <a:close/>
                <a:moveTo>
                  <a:pt x="31119" y="9464"/>
                </a:moveTo>
                <a:cubicBezTo>
                  <a:pt x="31110" y="9447"/>
                  <a:pt x="31102" y="9429"/>
                  <a:pt x="31093" y="9412"/>
                </a:cubicBezTo>
                <a:cubicBezTo>
                  <a:pt x="31087" y="9415"/>
                  <a:pt x="31081" y="9418"/>
                  <a:pt x="31075" y="9421"/>
                </a:cubicBezTo>
                <a:cubicBezTo>
                  <a:pt x="31082" y="9439"/>
                  <a:pt x="31089" y="9457"/>
                  <a:pt x="31096" y="9475"/>
                </a:cubicBezTo>
                <a:cubicBezTo>
                  <a:pt x="31103" y="9471"/>
                  <a:pt x="31111" y="9468"/>
                  <a:pt x="31119" y="9464"/>
                </a:cubicBezTo>
                <a:close/>
                <a:moveTo>
                  <a:pt x="19502" y="5207"/>
                </a:moveTo>
                <a:cubicBezTo>
                  <a:pt x="19504" y="5228"/>
                  <a:pt x="19506" y="5249"/>
                  <a:pt x="19508" y="5270"/>
                </a:cubicBezTo>
                <a:cubicBezTo>
                  <a:pt x="19515" y="5270"/>
                  <a:pt x="19522" y="5270"/>
                  <a:pt x="19530" y="5269"/>
                </a:cubicBezTo>
                <a:cubicBezTo>
                  <a:pt x="19530" y="5249"/>
                  <a:pt x="19530" y="5229"/>
                  <a:pt x="19530" y="5208"/>
                </a:cubicBezTo>
                <a:cubicBezTo>
                  <a:pt x="19521" y="5208"/>
                  <a:pt x="19511" y="5208"/>
                  <a:pt x="19502" y="5207"/>
                </a:cubicBezTo>
                <a:close/>
                <a:moveTo>
                  <a:pt x="16876" y="7240"/>
                </a:moveTo>
                <a:cubicBezTo>
                  <a:pt x="16876" y="7219"/>
                  <a:pt x="16876" y="7199"/>
                  <a:pt x="16876" y="7178"/>
                </a:cubicBezTo>
                <a:cubicBezTo>
                  <a:pt x="16871" y="7178"/>
                  <a:pt x="16865" y="7178"/>
                  <a:pt x="16860" y="7178"/>
                </a:cubicBezTo>
                <a:cubicBezTo>
                  <a:pt x="16860" y="7198"/>
                  <a:pt x="16860" y="7219"/>
                  <a:pt x="16860" y="7240"/>
                </a:cubicBezTo>
                <a:cubicBezTo>
                  <a:pt x="16865" y="7240"/>
                  <a:pt x="16871" y="7240"/>
                  <a:pt x="16876" y="7240"/>
                </a:cubicBezTo>
                <a:close/>
                <a:moveTo>
                  <a:pt x="17304" y="10640"/>
                </a:moveTo>
                <a:cubicBezTo>
                  <a:pt x="17325" y="10640"/>
                  <a:pt x="17346" y="10640"/>
                  <a:pt x="17367" y="10640"/>
                </a:cubicBezTo>
                <a:cubicBezTo>
                  <a:pt x="17368" y="10633"/>
                  <a:pt x="17369" y="10627"/>
                  <a:pt x="17369" y="10620"/>
                </a:cubicBezTo>
                <a:cubicBezTo>
                  <a:pt x="17348" y="10618"/>
                  <a:pt x="17326" y="10615"/>
                  <a:pt x="17305" y="10613"/>
                </a:cubicBezTo>
                <a:cubicBezTo>
                  <a:pt x="17305" y="10622"/>
                  <a:pt x="17305" y="10631"/>
                  <a:pt x="17304" y="10640"/>
                </a:cubicBezTo>
                <a:close/>
                <a:moveTo>
                  <a:pt x="12447" y="2057"/>
                </a:moveTo>
                <a:cubicBezTo>
                  <a:pt x="12426" y="2066"/>
                  <a:pt x="12405" y="2074"/>
                  <a:pt x="12384" y="2082"/>
                </a:cubicBezTo>
                <a:cubicBezTo>
                  <a:pt x="12387" y="2089"/>
                  <a:pt x="12389" y="2095"/>
                  <a:pt x="12391" y="2102"/>
                </a:cubicBezTo>
                <a:cubicBezTo>
                  <a:pt x="12413" y="2095"/>
                  <a:pt x="12434" y="2088"/>
                  <a:pt x="12456" y="2080"/>
                </a:cubicBezTo>
                <a:cubicBezTo>
                  <a:pt x="12453" y="2073"/>
                  <a:pt x="12450" y="2065"/>
                  <a:pt x="12447" y="2057"/>
                </a:cubicBezTo>
                <a:close/>
                <a:moveTo>
                  <a:pt x="6961" y="2088"/>
                </a:moveTo>
                <a:cubicBezTo>
                  <a:pt x="6977" y="2086"/>
                  <a:pt x="6993" y="2083"/>
                  <a:pt x="7009" y="2080"/>
                </a:cubicBezTo>
                <a:cubicBezTo>
                  <a:pt x="7007" y="2072"/>
                  <a:pt x="7005" y="2063"/>
                  <a:pt x="7002" y="2054"/>
                </a:cubicBezTo>
                <a:cubicBezTo>
                  <a:pt x="6987" y="2059"/>
                  <a:pt x="6972" y="2064"/>
                  <a:pt x="6957" y="2070"/>
                </a:cubicBezTo>
                <a:cubicBezTo>
                  <a:pt x="6958" y="2076"/>
                  <a:pt x="6959" y="2082"/>
                  <a:pt x="6961" y="2088"/>
                </a:cubicBezTo>
                <a:close/>
                <a:moveTo>
                  <a:pt x="24681" y="2091"/>
                </a:moveTo>
                <a:cubicBezTo>
                  <a:pt x="24706" y="2093"/>
                  <a:pt x="24730" y="2096"/>
                  <a:pt x="24755" y="2098"/>
                </a:cubicBezTo>
                <a:cubicBezTo>
                  <a:pt x="24756" y="2090"/>
                  <a:pt x="24757" y="2081"/>
                  <a:pt x="24758" y="2073"/>
                </a:cubicBezTo>
                <a:cubicBezTo>
                  <a:pt x="24733" y="2070"/>
                  <a:pt x="24708" y="2067"/>
                  <a:pt x="24684" y="2065"/>
                </a:cubicBezTo>
                <a:cubicBezTo>
                  <a:pt x="24683" y="2073"/>
                  <a:pt x="24682" y="2082"/>
                  <a:pt x="24681" y="2091"/>
                </a:cubicBezTo>
                <a:close/>
                <a:moveTo>
                  <a:pt x="20730" y="5964"/>
                </a:moveTo>
                <a:cubicBezTo>
                  <a:pt x="20738" y="5982"/>
                  <a:pt x="20745" y="6000"/>
                  <a:pt x="20753" y="6017"/>
                </a:cubicBezTo>
                <a:lnTo>
                  <a:pt x="20770" y="6010"/>
                </a:lnTo>
                <a:cubicBezTo>
                  <a:pt x="20768" y="5992"/>
                  <a:pt x="20764" y="5973"/>
                  <a:pt x="20760" y="5955"/>
                </a:cubicBezTo>
                <a:cubicBezTo>
                  <a:pt x="20750" y="5958"/>
                  <a:pt x="20740" y="5961"/>
                  <a:pt x="20730" y="5964"/>
                </a:cubicBezTo>
                <a:close/>
                <a:moveTo>
                  <a:pt x="36509" y="18824"/>
                </a:moveTo>
                <a:cubicBezTo>
                  <a:pt x="36521" y="18806"/>
                  <a:pt x="36534" y="18788"/>
                  <a:pt x="36547" y="18769"/>
                </a:cubicBezTo>
                <a:cubicBezTo>
                  <a:pt x="36541" y="18766"/>
                  <a:pt x="36530" y="18759"/>
                  <a:pt x="36529" y="18760"/>
                </a:cubicBezTo>
                <a:cubicBezTo>
                  <a:pt x="36515" y="18776"/>
                  <a:pt x="36502" y="18793"/>
                  <a:pt x="36488" y="18809"/>
                </a:cubicBezTo>
                <a:cubicBezTo>
                  <a:pt x="36495" y="18814"/>
                  <a:pt x="36502" y="18819"/>
                  <a:pt x="36509" y="18824"/>
                </a:cubicBezTo>
                <a:close/>
                <a:moveTo>
                  <a:pt x="12648" y="14585"/>
                </a:moveTo>
                <a:cubicBezTo>
                  <a:pt x="12659" y="14583"/>
                  <a:pt x="12669" y="14573"/>
                  <a:pt x="12697" y="14556"/>
                </a:cubicBezTo>
                <a:cubicBezTo>
                  <a:pt x="12663" y="14552"/>
                  <a:pt x="12649" y="14546"/>
                  <a:pt x="12637" y="14549"/>
                </a:cubicBezTo>
                <a:cubicBezTo>
                  <a:pt x="12625" y="14552"/>
                  <a:pt x="12616" y="14564"/>
                  <a:pt x="12593" y="14581"/>
                </a:cubicBezTo>
                <a:cubicBezTo>
                  <a:pt x="12622" y="14584"/>
                  <a:pt x="12636" y="14588"/>
                  <a:pt x="12648" y="14585"/>
                </a:cubicBezTo>
                <a:close/>
                <a:moveTo>
                  <a:pt x="18850" y="3070"/>
                </a:moveTo>
                <a:cubicBezTo>
                  <a:pt x="18855" y="3055"/>
                  <a:pt x="18862" y="3040"/>
                  <a:pt x="18864" y="3024"/>
                </a:cubicBezTo>
                <a:cubicBezTo>
                  <a:pt x="18865" y="3021"/>
                  <a:pt x="18847" y="3015"/>
                  <a:pt x="18838" y="3010"/>
                </a:cubicBezTo>
                <a:cubicBezTo>
                  <a:pt x="18833" y="3027"/>
                  <a:pt x="18828" y="3043"/>
                  <a:pt x="18824" y="3060"/>
                </a:cubicBezTo>
                <a:cubicBezTo>
                  <a:pt x="18832" y="3063"/>
                  <a:pt x="18841" y="3067"/>
                  <a:pt x="18850" y="3070"/>
                </a:cubicBezTo>
                <a:close/>
                <a:moveTo>
                  <a:pt x="33072" y="9889"/>
                </a:moveTo>
                <a:cubicBezTo>
                  <a:pt x="33067" y="9905"/>
                  <a:pt x="33061" y="9922"/>
                  <a:pt x="33058" y="9939"/>
                </a:cubicBezTo>
                <a:cubicBezTo>
                  <a:pt x="33057" y="9940"/>
                  <a:pt x="33070" y="9944"/>
                  <a:pt x="33076" y="9947"/>
                </a:cubicBezTo>
                <a:cubicBezTo>
                  <a:pt x="33081" y="9929"/>
                  <a:pt x="33086" y="9912"/>
                  <a:pt x="33091" y="9894"/>
                </a:cubicBezTo>
                <a:cubicBezTo>
                  <a:pt x="33084" y="9892"/>
                  <a:pt x="33078" y="9891"/>
                  <a:pt x="33072" y="9889"/>
                </a:cubicBezTo>
                <a:close/>
                <a:moveTo>
                  <a:pt x="7465" y="1066"/>
                </a:moveTo>
                <a:cubicBezTo>
                  <a:pt x="7481" y="1074"/>
                  <a:pt x="7497" y="1083"/>
                  <a:pt x="7514" y="1091"/>
                </a:cubicBezTo>
                <a:cubicBezTo>
                  <a:pt x="7514" y="1091"/>
                  <a:pt x="7520" y="1079"/>
                  <a:pt x="7524" y="1073"/>
                </a:cubicBezTo>
                <a:cubicBezTo>
                  <a:pt x="7506" y="1065"/>
                  <a:pt x="7489" y="1058"/>
                  <a:pt x="7472" y="1051"/>
                </a:cubicBezTo>
                <a:cubicBezTo>
                  <a:pt x="7470" y="1056"/>
                  <a:pt x="7467" y="1061"/>
                  <a:pt x="7465" y="1066"/>
                </a:cubicBezTo>
                <a:close/>
                <a:moveTo>
                  <a:pt x="6452" y="1284"/>
                </a:moveTo>
                <a:cubicBezTo>
                  <a:pt x="6473" y="1276"/>
                  <a:pt x="6494" y="1268"/>
                  <a:pt x="6515" y="1259"/>
                </a:cubicBezTo>
                <a:cubicBezTo>
                  <a:pt x="6512" y="1252"/>
                  <a:pt x="6509" y="1245"/>
                  <a:pt x="6506" y="1238"/>
                </a:cubicBezTo>
                <a:cubicBezTo>
                  <a:pt x="6486" y="1247"/>
                  <a:pt x="6465" y="1255"/>
                  <a:pt x="6444" y="1264"/>
                </a:cubicBezTo>
                <a:cubicBezTo>
                  <a:pt x="6446" y="1271"/>
                  <a:pt x="6449" y="1277"/>
                  <a:pt x="6452" y="1284"/>
                </a:cubicBezTo>
                <a:close/>
                <a:moveTo>
                  <a:pt x="8669" y="8456"/>
                </a:moveTo>
                <a:lnTo>
                  <a:pt x="8657" y="8471"/>
                </a:lnTo>
                <a:cubicBezTo>
                  <a:pt x="8666" y="8481"/>
                  <a:pt x="8676" y="8490"/>
                  <a:pt x="8687" y="8497"/>
                </a:cubicBezTo>
                <a:cubicBezTo>
                  <a:pt x="8689" y="8498"/>
                  <a:pt x="8699" y="8486"/>
                  <a:pt x="8713" y="8473"/>
                </a:cubicBezTo>
                <a:cubicBezTo>
                  <a:pt x="8693" y="8465"/>
                  <a:pt x="8681" y="8459"/>
                  <a:pt x="8669" y="8456"/>
                </a:cubicBezTo>
                <a:close/>
                <a:moveTo>
                  <a:pt x="13109" y="14062"/>
                </a:moveTo>
                <a:cubicBezTo>
                  <a:pt x="13101" y="14084"/>
                  <a:pt x="13093" y="14106"/>
                  <a:pt x="13086" y="14129"/>
                </a:cubicBezTo>
                <a:cubicBezTo>
                  <a:pt x="13092" y="14131"/>
                  <a:pt x="13098" y="14134"/>
                  <a:pt x="13105" y="14136"/>
                </a:cubicBezTo>
                <a:cubicBezTo>
                  <a:pt x="13115" y="14117"/>
                  <a:pt x="13126" y="14097"/>
                  <a:pt x="13137" y="14077"/>
                </a:cubicBezTo>
                <a:cubicBezTo>
                  <a:pt x="13128" y="14072"/>
                  <a:pt x="13118" y="14067"/>
                  <a:pt x="13109" y="14062"/>
                </a:cubicBezTo>
                <a:close/>
                <a:moveTo>
                  <a:pt x="33598" y="6923"/>
                </a:moveTo>
                <a:cubicBezTo>
                  <a:pt x="33605" y="6938"/>
                  <a:pt x="33612" y="6953"/>
                  <a:pt x="33619" y="6967"/>
                </a:cubicBezTo>
                <a:lnTo>
                  <a:pt x="33636" y="6959"/>
                </a:lnTo>
                <a:cubicBezTo>
                  <a:pt x="33633" y="6944"/>
                  <a:pt x="33628" y="6930"/>
                  <a:pt x="33624" y="6915"/>
                </a:cubicBezTo>
                <a:cubicBezTo>
                  <a:pt x="33615" y="6918"/>
                  <a:pt x="33607" y="6921"/>
                  <a:pt x="33598" y="6923"/>
                </a:cubicBezTo>
                <a:close/>
                <a:moveTo>
                  <a:pt x="32817" y="11478"/>
                </a:moveTo>
                <a:cubicBezTo>
                  <a:pt x="32859" y="11456"/>
                  <a:pt x="32883" y="11444"/>
                  <a:pt x="32906" y="11432"/>
                </a:cubicBezTo>
                <a:cubicBezTo>
                  <a:pt x="32867" y="11415"/>
                  <a:pt x="32833" y="11408"/>
                  <a:pt x="32817" y="11478"/>
                </a:cubicBezTo>
                <a:close/>
                <a:moveTo>
                  <a:pt x="32613" y="9727"/>
                </a:moveTo>
                <a:cubicBezTo>
                  <a:pt x="32603" y="9705"/>
                  <a:pt x="32594" y="9683"/>
                  <a:pt x="32585" y="9661"/>
                </a:cubicBezTo>
                <a:cubicBezTo>
                  <a:pt x="32577" y="9664"/>
                  <a:pt x="32569" y="9667"/>
                  <a:pt x="32561" y="9670"/>
                </a:cubicBezTo>
                <a:cubicBezTo>
                  <a:pt x="32568" y="9693"/>
                  <a:pt x="32575" y="9716"/>
                  <a:pt x="32581" y="9739"/>
                </a:cubicBezTo>
                <a:cubicBezTo>
                  <a:pt x="32592" y="9735"/>
                  <a:pt x="32602" y="9731"/>
                  <a:pt x="32613" y="9727"/>
                </a:cubicBezTo>
                <a:close/>
                <a:moveTo>
                  <a:pt x="21065" y="3281"/>
                </a:moveTo>
                <a:cubicBezTo>
                  <a:pt x="21044" y="3291"/>
                  <a:pt x="21023" y="3301"/>
                  <a:pt x="21002" y="3311"/>
                </a:cubicBezTo>
                <a:cubicBezTo>
                  <a:pt x="21005" y="3318"/>
                  <a:pt x="21007" y="3325"/>
                  <a:pt x="21010" y="3331"/>
                </a:cubicBezTo>
                <a:cubicBezTo>
                  <a:pt x="21033" y="3324"/>
                  <a:pt x="21056" y="3317"/>
                  <a:pt x="21079" y="3310"/>
                </a:cubicBezTo>
                <a:cubicBezTo>
                  <a:pt x="21074" y="3300"/>
                  <a:pt x="21070" y="3291"/>
                  <a:pt x="21065" y="3281"/>
                </a:cubicBezTo>
                <a:close/>
                <a:moveTo>
                  <a:pt x="27680" y="10218"/>
                </a:moveTo>
                <a:cubicBezTo>
                  <a:pt x="27672" y="10195"/>
                  <a:pt x="27663" y="10173"/>
                  <a:pt x="27655" y="10150"/>
                </a:cubicBezTo>
                <a:cubicBezTo>
                  <a:pt x="27646" y="10154"/>
                  <a:pt x="27637" y="10157"/>
                  <a:pt x="27628" y="10160"/>
                </a:cubicBezTo>
                <a:cubicBezTo>
                  <a:pt x="27637" y="10183"/>
                  <a:pt x="27645" y="10205"/>
                  <a:pt x="27654" y="10228"/>
                </a:cubicBezTo>
                <a:cubicBezTo>
                  <a:pt x="27662" y="10224"/>
                  <a:pt x="27671" y="10221"/>
                  <a:pt x="27680" y="10218"/>
                </a:cubicBezTo>
                <a:close/>
                <a:moveTo>
                  <a:pt x="38746" y="2788"/>
                </a:moveTo>
                <a:cubicBezTo>
                  <a:pt x="38756" y="2772"/>
                  <a:pt x="38767" y="2756"/>
                  <a:pt x="38777" y="2740"/>
                </a:cubicBezTo>
                <a:cubicBezTo>
                  <a:pt x="38771" y="2735"/>
                  <a:pt x="38765" y="2731"/>
                  <a:pt x="38760" y="2727"/>
                </a:cubicBezTo>
                <a:cubicBezTo>
                  <a:pt x="38747" y="2742"/>
                  <a:pt x="38735" y="2757"/>
                  <a:pt x="38723" y="2771"/>
                </a:cubicBezTo>
                <a:cubicBezTo>
                  <a:pt x="38730" y="2777"/>
                  <a:pt x="38738" y="2783"/>
                  <a:pt x="38746" y="2788"/>
                </a:cubicBezTo>
                <a:close/>
                <a:moveTo>
                  <a:pt x="8770" y="793"/>
                </a:moveTo>
                <a:cubicBezTo>
                  <a:pt x="8747" y="740"/>
                  <a:pt x="8724" y="730"/>
                  <a:pt x="8664" y="759"/>
                </a:cubicBezTo>
                <a:cubicBezTo>
                  <a:pt x="8706" y="773"/>
                  <a:pt x="8731" y="781"/>
                  <a:pt x="8770" y="793"/>
                </a:cubicBezTo>
                <a:close/>
                <a:moveTo>
                  <a:pt x="24212" y="9218"/>
                </a:moveTo>
                <a:cubicBezTo>
                  <a:pt x="24212" y="9194"/>
                  <a:pt x="24212" y="9171"/>
                  <a:pt x="24212" y="9147"/>
                </a:cubicBezTo>
                <a:cubicBezTo>
                  <a:pt x="24206" y="9146"/>
                  <a:pt x="24200" y="9145"/>
                  <a:pt x="24194" y="9145"/>
                </a:cubicBezTo>
                <a:cubicBezTo>
                  <a:pt x="24189" y="9168"/>
                  <a:pt x="24185" y="9191"/>
                  <a:pt x="24181" y="9214"/>
                </a:cubicBezTo>
                <a:cubicBezTo>
                  <a:pt x="24191" y="9215"/>
                  <a:pt x="24202" y="9216"/>
                  <a:pt x="24212" y="9218"/>
                </a:cubicBezTo>
                <a:close/>
                <a:moveTo>
                  <a:pt x="30150" y="9665"/>
                </a:moveTo>
                <a:cubicBezTo>
                  <a:pt x="30149" y="9676"/>
                  <a:pt x="30159" y="9695"/>
                  <a:pt x="30168" y="9698"/>
                </a:cubicBezTo>
                <a:cubicBezTo>
                  <a:pt x="30178" y="9701"/>
                  <a:pt x="30192" y="9689"/>
                  <a:pt x="30205" y="9684"/>
                </a:cubicBezTo>
                <a:cubicBezTo>
                  <a:pt x="30199" y="9669"/>
                  <a:pt x="30192" y="9653"/>
                  <a:pt x="30182" y="9627"/>
                </a:cubicBezTo>
                <a:cubicBezTo>
                  <a:pt x="30165" y="9646"/>
                  <a:pt x="30151" y="9655"/>
                  <a:pt x="30150" y="9665"/>
                </a:cubicBezTo>
                <a:close/>
                <a:moveTo>
                  <a:pt x="19591" y="3763"/>
                </a:moveTo>
                <a:cubicBezTo>
                  <a:pt x="19568" y="3772"/>
                  <a:pt x="19545" y="3781"/>
                  <a:pt x="19522" y="3790"/>
                </a:cubicBezTo>
                <a:cubicBezTo>
                  <a:pt x="19525" y="3799"/>
                  <a:pt x="19528" y="3807"/>
                  <a:pt x="19531" y="3816"/>
                </a:cubicBezTo>
                <a:cubicBezTo>
                  <a:pt x="19555" y="3809"/>
                  <a:pt x="19579" y="3803"/>
                  <a:pt x="19602" y="3796"/>
                </a:cubicBezTo>
                <a:cubicBezTo>
                  <a:pt x="19598" y="3785"/>
                  <a:pt x="19594" y="3774"/>
                  <a:pt x="19591" y="3763"/>
                </a:cubicBezTo>
                <a:close/>
                <a:moveTo>
                  <a:pt x="19041" y="10855"/>
                </a:moveTo>
                <a:cubicBezTo>
                  <a:pt x="19063" y="10888"/>
                  <a:pt x="19078" y="10910"/>
                  <a:pt x="19102" y="10945"/>
                </a:cubicBezTo>
                <a:cubicBezTo>
                  <a:pt x="19112" y="10887"/>
                  <a:pt x="19106" y="10860"/>
                  <a:pt x="19041" y="10855"/>
                </a:cubicBezTo>
                <a:close/>
                <a:moveTo>
                  <a:pt x="30884" y="1069"/>
                </a:moveTo>
                <a:cubicBezTo>
                  <a:pt x="30873" y="1065"/>
                  <a:pt x="30858" y="1070"/>
                  <a:pt x="30829" y="1072"/>
                </a:cubicBezTo>
                <a:cubicBezTo>
                  <a:pt x="30849" y="1093"/>
                  <a:pt x="30856" y="1108"/>
                  <a:pt x="30868" y="1112"/>
                </a:cubicBezTo>
                <a:cubicBezTo>
                  <a:pt x="30884" y="1117"/>
                  <a:pt x="30902" y="1113"/>
                  <a:pt x="30940" y="1113"/>
                </a:cubicBezTo>
                <a:cubicBezTo>
                  <a:pt x="30911" y="1090"/>
                  <a:pt x="30899" y="1076"/>
                  <a:pt x="30884" y="1069"/>
                </a:cubicBezTo>
                <a:close/>
                <a:moveTo>
                  <a:pt x="7952" y="9716"/>
                </a:moveTo>
                <a:cubicBezTo>
                  <a:pt x="7952" y="9685"/>
                  <a:pt x="7952" y="9661"/>
                  <a:pt x="7952" y="9629"/>
                </a:cubicBezTo>
                <a:cubicBezTo>
                  <a:pt x="7913" y="9677"/>
                  <a:pt x="7913" y="9677"/>
                  <a:pt x="7952" y="9716"/>
                </a:cubicBezTo>
                <a:close/>
                <a:moveTo>
                  <a:pt x="7920" y="9466"/>
                </a:moveTo>
                <a:cubicBezTo>
                  <a:pt x="7941" y="9470"/>
                  <a:pt x="7962" y="9475"/>
                  <a:pt x="7984" y="9477"/>
                </a:cubicBezTo>
                <a:lnTo>
                  <a:pt x="7991" y="9459"/>
                </a:lnTo>
                <a:cubicBezTo>
                  <a:pt x="7972" y="9448"/>
                  <a:pt x="7952" y="9439"/>
                  <a:pt x="7933" y="9429"/>
                </a:cubicBezTo>
                <a:cubicBezTo>
                  <a:pt x="7928" y="9441"/>
                  <a:pt x="7924" y="9454"/>
                  <a:pt x="7920" y="9466"/>
                </a:cubicBezTo>
                <a:close/>
                <a:moveTo>
                  <a:pt x="6947" y="7434"/>
                </a:moveTo>
                <a:cubicBezTo>
                  <a:pt x="6969" y="7432"/>
                  <a:pt x="6991" y="7430"/>
                  <a:pt x="7013" y="7429"/>
                </a:cubicBezTo>
                <a:cubicBezTo>
                  <a:pt x="7012" y="7420"/>
                  <a:pt x="7011" y="7412"/>
                  <a:pt x="7010" y="7404"/>
                </a:cubicBezTo>
                <a:cubicBezTo>
                  <a:pt x="6988" y="7407"/>
                  <a:pt x="6966" y="7410"/>
                  <a:pt x="6944" y="7413"/>
                </a:cubicBezTo>
                <a:cubicBezTo>
                  <a:pt x="6945" y="7420"/>
                  <a:pt x="6946" y="7427"/>
                  <a:pt x="6947" y="7434"/>
                </a:cubicBezTo>
                <a:close/>
                <a:moveTo>
                  <a:pt x="8409" y="1269"/>
                </a:moveTo>
                <a:cubicBezTo>
                  <a:pt x="8453" y="1277"/>
                  <a:pt x="8477" y="1281"/>
                  <a:pt x="8517" y="1289"/>
                </a:cubicBezTo>
                <a:cubicBezTo>
                  <a:pt x="8486" y="1236"/>
                  <a:pt x="8462" y="1228"/>
                  <a:pt x="8409" y="1269"/>
                </a:cubicBezTo>
                <a:close/>
                <a:moveTo>
                  <a:pt x="32649" y="13837"/>
                </a:moveTo>
                <a:cubicBezTo>
                  <a:pt x="32645" y="13847"/>
                  <a:pt x="32637" y="13857"/>
                  <a:pt x="32637" y="13868"/>
                </a:cubicBezTo>
                <a:cubicBezTo>
                  <a:pt x="32637" y="13879"/>
                  <a:pt x="32644" y="13891"/>
                  <a:pt x="32648" y="13903"/>
                </a:cubicBezTo>
                <a:cubicBezTo>
                  <a:pt x="32654" y="13901"/>
                  <a:pt x="32660" y="13900"/>
                  <a:pt x="32665" y="13899"/>
                </a:cubicBezTo>
                <a:cubicBezTo>
                  <a:pt x="32665" y="13880"/>
                  <a:pt x="32665" y="13860"/>
                  <a:pt x="32665" y="13841"/>
                </a:cubicBezTo>
                <a:cubicBezTo>
                  <a:pt x="32660" y="13840"/>
                  <a:pt x="32655" y="13838"/>
                  <a:pt x="32649" y="13837"/>
                </a:cubicBezTo>
                <a:close/>
                <a:moveTo>
                  <a:pt x="11388" y="16604"/>
                </a:moveTo>
                <a:cubicBezTo>
                  <a:pt x="11396" y="16582"/>
                  <a:pt x="11405" y="16560"/>
                  <a:pt x="11413" y="16538"/>
                </a:cubicBezTo>
                <a:cubicBezTo>
                  <a:pt x="11405" y="16535"/>
                  <a:pt x="11396" y="16532"/>
                  <a:pt x="11388" y="16529"/>
                </a:cubicBezTo>
                <a:cubicBezTo>
                  <a:pt x="11380" y="16551"/>
                  <a:pt x="11373" y="16574"/>
                  <a:pt x="11365" y="16596"/>
                </a:cubicBezTo>
                <a:cubicBezTo>
                  <a:pt x="11373" y="16599"/>
                  <a:pt x="11380" y="16602"/>
                  <a:pt x="11388" y="16604"/>
                </a:cubicBezTo>
                <a:close/>
                <a:moveTo>
                  <a:pt x="26725" y="2343"/>
                </a:moveTo>
                <a:cubicBezTo>
                  <a:pt x="26737" y="2335"/>
                  <a:pt x="26744" y="2318"/>
                  <a:pt x="26753" y="2305"/>
                </a:cubicBezTo>
                <a:cubicBezTo>
                  <a:pt x="26749" y="2301"/>
                  <a:pt x="26745" y="2298"/>
                  <a:pt x="26741" y="2294"/>
                </a:cubicBezTo>
                <a:cubicBezTo>
                  <a:pt x="26720" y="2308"/>
                  <a:pt x="26700" y="2322"/>
                  <a:pt x="26656" y="2351"/>
                </a:cubicBezTo>
                <a:cubicBezTo>
                  <a:pt x="26698" y="2347"/>
                  <a:pt x="26715" y="2350"/>
                  <a:pt x="26725" y="2343"/>
                </a:cubicBezTo>
                <a:close/>
                <a:moveTo>
                  <a:pt x="6055" y="2305"/>
                </a:moveTo>
                <a:cubicBezTo>
                  <a:pt x="6014" y="2307"/>
                  <a:pt x="5987" y="2308"/>
                  <a:pt x="5948" y="2310"/>
                </a:cubicBezTo>
                <a:cubicBezTo>
                  <a:pt x="5988" y="2366"/>
                  <a:pt x="6015" y="2355"/>
                  <a:pt x="6055" y="2305"/>
                </a:cubicBezTo>
                <a:close/>
                <a:moveTo>
                  <a:pt x="32863" y="13685"/>
                </a:moveTo>
                <a:cubicBezTo>
                  <a:pt x="32889" y="13676"/>
                  <a:pt x="32916" y="13667"/>
                  <a:pt x="32893" y="13613"/>
                </a:cubicBezTo>
                <a:cubicBezTo>
                  <a:pt x="32872" y="13636"/>
                  <a:pt x="32857" y="13652"/>
                  <a:pt x="32842" y="13667"/>
                </a:cubicBezTo>
                <a:cubicBezTo>
                  <a:pt x="32849" y="13673"/>
                  <a:pt x="32856" y="13679"/>
                  <a:pt x="32863" y="13685"/>
                </a:cubicBezTo>
                <a:close/>
                <a:moveTo>
                  <a:pt x="17620" y="3717"/>
                </a:moveTo>
                <a:cubicBezTo>
                  <a:pt x="17602" y="3718"/>
                  <a:pt x="17585" y="3719"/>
                  <a:pt x="17567" y="3721"/>
                </a:cubicBezTo>
                <a:lnTo>
                  <a:pt x="17566" y="3741"/>
                </a:lnTo>
                <a:cubicBezTo>
                  <a:pt x="17584" y="3744"/>
                  <a:pt x="17602" y="3746"/>
                  <a:pt x="17620" y="3748"/>
                </a:cubicBezTo>
                <a:cubicBezTo>
                  <a:pt x="17620" y="3738"/>
                  <a:pt x="17620" y="3728"/>
                  <a:pt x="17620" y="3717"/>
                </a:cubicBezTo>
                <a:close/>
                <a:moveTo>
                  <a:pt x="8241" y="1042"/>
                </a:moveTo>
                <a:cubicBezTo>
                  <a:pt x="8208" y="998"/>
                  <a:pt x="8187" y="991"/>
                  <a:pt x="8158" y="1042"/>
                </a:cubicBezTo>
                <a:cubicBezTo>
                  <a:pt x="8187" y="1042"/>
                  <a:pt x="8209" y="1042"/>
                  <a:pt x="8241" y="1042"/>
                </a:cubicBezTo>
                <a:close/>
                <a:moveTo>
                  <a:pt x="19821" y="4034"/>
                </a:moveTo>
                <a:cubicBezTo>
                  <a:pt x="19800" y="4030"/>
                  <a:pt x="19779" y="4026"/>
                  <a:pt x="19759" y="4023"/>
                </a:cubicBezTo>
                <a:cubicBezTo>
                  <a:pt x="19757" y="4031"/>
                  <a:pt x="19755" y="4039"/>
                  <a:pt x="19754" y="4048"/>
                </a:cubicBezTo>
                <a:cubicBezTo>
                  <a:pt x="19775" y="4052"/>
                  <a:pt x="19795" y="4057"/>
                  <a:pt x="19816" y="4061"/>
                </a:cubicBezTo>
                <a:cubicBezTo>
                  <a:pt x="19818" y="4052"/>
                  <a:pt x="19819" y="4043"/>
                  <a:pt x="19821" y="4034"/>
                </a:cubicBezTo>
                <a:close/>
                <a:moveTo>
                  <a:pt x="13610" y="12668"/>
                </a:moveTo>
                <a:cubicBezTo>
                  <a:pt x="13622" y="12642"/>
                  <a:pt x="13632" y="12621"/>
                  <a:pt x="13642" y="12599"/>
                </a:cubicBezTo>
                <a:cubicBezTo>
                  <a:pt x="13590" y="12623"/>
                  <a:pt x="13590" y="12623"/>
                  <a:pt x="13610" y="12668"/>
                </a:cubicBezTo>
                <a:close/>
                <a:moveTo>
                  <a:pt x="36036" y="12364"/>
                </a:moveTo>
                <a:cubicBezTo>
                  <a:pt x="36024" y="12369"/>
                  <a:pt x="36018" y="12384"/>
                  <a:pt x="36009" y="12395"/>
                </a:cubicBezTo>
                <a:cubicBezTo>
                  <a:pt x="36021" y="12402"/>
                  <a:pt x="36033" y="12413"/>
                  <a:pt x="36045" y="12413"/>
                </a:cubicBezTo>
                <a:cubicBezTo>
                  <a:pt x="36055" y="12412"/>
                  <a:pt x="36064" y="12397"/>
                  <a:pt x="36085" y="12378"/>
                </a:cubicBezTo>
                <a:cubicBezTo>
                  <a:pt x="36059" y="12370"/>
                  <a:pt x="36044" y="12360"/>
                  <a:pt x="36036" y="12364"/>
                </a:cubicBezTo>
                <a:close/>
                <a:moveTo>
                  <a:pt x="27232" y="1572"/>
                </a:moveTo>
                <a:cubicBezTo>
                  <a:pt x="27206" y="1567"/>
                  <a:pt x="27180" y="1563"/>
                  <a:pt x="27154" y="1558"/>
                </a:cubicBezTo>
                <a:cubicBezTo>
                  <a:pt x="27153" y="1565"/>
                  <a:pt x="27151" y="1572"/>
                  <a:pt x="27150" y="1579"/>
                </a:cubicBezTo>
                <a:cubicBezTo>
                  <a:pt x="27175" y="1586"/>
                  <a:pt x="27199" y="1594"/>
                  <a:pt x="27224" y="1601"/>
                </a:cubicBezTo>
                <a:cubicBezTo>
                  <a:pt x="27227" y="1591"/>
                  <a:pt x="27229" y="1582"/>
                  <a:pt x="27232" y="1572"/>
                </a:cubicBezTo>
                <a:close/>
                <a:moveTo>
                  <a:pt x="35046" y="4770"/>
                </a:moveTo>
                <a:cubicBezTo>
                  <a:pt x="35057" y="4773"/>
                  <a:pt x="35072" y="4765"/>
                  <a:pt x="35095" y="4760"/>
                </a:cubicBezTo>
                <a:cubicBezTo>
                  <a:pt x="35076" y="4735"/>
                  <a:pt x="35064" y="4719"/>
                  <a:pt x="35038" y="4684"/>
                </a:cubicBezTo>
                <a:cubicBezTo>
                  <a:pt x="35031" y="4728"/>
                  <a:pt x="34992" y="4751"/>
                  <a:pt x="35046" y="4770"/>
                </a:cubicBezTo>
                <a:close/>
                <a:moveTo>
                  <a:pt x="9721" y="9944"/>
                </a:moveTo>
                <a:cubicBezTo>
                  <a:pt x="9696" y="9936"/>
                  <a:pt x="9671" y="9928"/>
                  <a:pt x="9646" y="9921"/>
                </a:cubicBezTo>
                <a:cubicBezTo>
                  <a:pt x="9643" y="9931"/>
                  <a:pt x="9640" y="9942"/>
                  <a:pt x="9636" y="9952"/>
                </a:cubicBezTo>
                <a:cubicBezTo>
                  <a:pt x="9661" y="9960"/>
                  <a:pt x="9686" y="9968"/>
                  <a:pt x="9711" y="9976"/>
                </a:cubicBezTo>
                <a:cubicBezTo>
                  <a:pt x="9714" y="9965"/>
                  <a:pt x="9717" y="9954"/>
                  <a:pt x="9721" y="9944"/>
                </a:cubicBezTo>
                <a:close/>
                <a:moveTo>
                  <a:pt x="21717" y="1795"/>
                </a:moveTo>
                <a:cubicBezTo>
                  <a:pt x="21749" y="1793"/>
                  <a:pt x="21774" y="1792"/>
                  <a:pt x="21798" y="1791"/>
                </a:cubicBezTo>
                <a:cubicBezTo>
                  <a:pt x="21753" y="1756"/>
                  <a:pt x="21753" y="1756"/>
                  <a:pt x="21717" y="1795"/>
                </a:cubicBezTo>
                <a:close/>
                <a:moveTo>
                  <a:pt x="24959" y="1118"/>
                </a:moveTo>
                <a:cubicBezTo>
                  <a:pt x="24982" y="1111"/>
                  <a:pt x="25005" y="1103"/>
                  <a:pt x="25027" y="1096"/>
                </a:cubicBezTo>
                <a:cubicBezTo>
                  <a:pt x="25025" y="1088"/>
                  <a:pt x="25022" y="1079"/>
                  <a:pt x="25020" y="1071"/>
                </a:cubicBezTo>
                <a:cubicBezTo>
                  <a:pt x="24998" y="1076"/>
                  <a:pt x="24976" y="1080"/>
                  <a:pt x="24954" y="1085"/>
                </a:cubicBezTo>
                <a:cubicBezTo>
                  <a:pt x="24956" y="1096"/>
                  <a:pt x="24957" y="1107"/>
                  <a:pt x="24959" y="1118"/>
                </a:cubicBezTo>
                <a:close/>
                <a:moveTo>
                  <a:pt x="19251" y="6493"/>
                </a:moveTo>
                <a:cubicBezTo>
                  <a:pt x="19268" y="6507"/>
                  <a:pt x="19284" y="6521"/>
                  <a:pt x="19301" y="6535"/>
                </a:cubicBezTo>
                <a:cubicBezTo>
                  <a:pt x="19306" y="6530"/>
                  <a:pt x="19311" y="6524"/>
                  <a:pt x="19316" y="6519"/>
                </a:cubicBezTo>
                <a:cubicBezTo>
                  <a:pt x="19301" y="6503"/>
                  <a:pt x="19287" y="6487"/>
                  <a:pt x="19272" y="6471"/>
                </a:cubicBezTo>
                <a:cubicBezTo>
                  <a:pt x="19265" y="6478"/>
                  <a:pt x="19258" y="6486"/>
                  <a:pt x="19251" y="6493"/>
                </a:cubicBezTo>
                <a:close/>
                <a:moveTo>
                  <a:pt x="32559" y="12146"/>
                </a:moveTo>
                <a:cubicBezTo>
                  <a:pt x="32566" y="12158"/>
                  <a:pt x="32582" y="12165"/>
                  <a:pt x="32595" y="12174"/>
                </a:cubicBezTo>
                <a:cubicBezTo>
                  <a:pt x="32600" y="12167"/>
                  <a:pt x="32611" y="12158"/>
                  <a:pt x="32610" y="12152"/>
                </a:cubicBezTo>
                <a:cubicBezTo>
                  <a:pt x="32605" y="12138"/>
                  <a:pt x="32595" y="12125"/>
                  <a:pt x="32579" y="12097"/>
                </a:cubicBezTo>
                <a:cubicBezTo>
                  <a:pt x="32567" y="12123"/>
                  <a:pt x="32555" y="12139"/>
                  <a:pt x="32559" y="12146"/>
                </a:cubicBezTo>
                <a:close/>
                <a:moveTo>
                  <a:pt x="8233" y="12106"/>
                </a:moveTo>
                <a:cubicBezTo>
                  <a:pt x="8236" y="12127"/>
                  <a:pt x="8239" y="12148"/>
                  <a:pt x="8241" y="12169"/>
                </a:cubicBezTo>
                <a:cubicBezTo>
                  <a:pt x="8248" y="12169"/>
                  <a:pt x="8255" y="12168"/>
                  <a:pt x="8261" y="12168"/>
                </a:cubicBezTo>
                <a:cubicBezTo>
                  <a:pt x="8261" y="12148"/>
                  <a:pt x="8261" y="12128"/>
                  <a:pt x="8261" y="12107"/>
                </a:cubicBezTo>
                <a:cubicBezTo>
                  <a:pt x="8252" y="12107"/>
                  <a:pt x="8243" y="12106"/>
                  <a:pt x="8233" y="12106"/>
                </a:cubicBezTo>
                <a:close/>
                <a:moveTo>
                  <a:pt x="17874" y="4771"/>
                </a:moveTo>
                <a:cubicBezTo>
                  <a:pt x="17836" y="4762"/>
                  <a:pt x="17806" y="4754"/>
                  <a:pt x="17775" y="4747"/>
                </a:cubicBezTo>
                <a:cubicBezTo>
                  <a:pt x="17796" y="4812"/>
                  <a:pt x="17827" y="4826"/>
                  <a:pt x="17874" y="4771"/>
                </a:cubicBezTo>
                <a:close/>
                <a:moveTo>
                  <a:pt x="10382" y="4785"/>
                </a:moveTo>
                <a:cubicBezTo>
                  <a:pt x="10442" y="4822"/>
                  <a:pt x="10466" y="4808"/>
                  <a:pt x="10491" y="4748"/>
                </a:cubicBezTo>
                <a:cubicBezTo>
                  <a:pt x="10448" y="4763"/>
                  <a:pt x="10422" y="4771"/>
                  <a:pt x="10382" y="4785"/>
                </a:cubicBezTo>
                <a:close/>
                <a:moveTo>
                  <a:pt x="31161" y="15564"/>
                </a:moveTo>
                <a:cubicBezTo>
                  <a:pt x="31157" y="15590"/>
                  <a:pt x="31152" y="15618"/>
                  <a:pt x="31147" y="15645"/>
                </a:cubicBezTo>
                <a:cubicBezTo>
                  <a:pt x="31199" y="15588"/>
                  <a:pt x="31200" y="15564"/>
                  <a:pt x="31161" y="15564"/>
                </a:cubicBezTo>
                <a:close/>
                <a:moveTo>
                  <a:pt x="36752" y="3289"/>
                </a:moveTo>
                <a:cubicBezTo>
                  <a:pt x="36783" y="3264"/>
                  <a:pt x="36805" y="3247"/>
                  <a:pt x="36838" y="3221"/>
                </a:cubicBezTo>
                <a:cubicBezTo>
                  <a:pt x="36773" y="3230"/>
                  <a:pt x="36773" y="3230"/>
                  <a:pt x="36752" y="3289"/>
                </a:cubicBezTo>
                <a:close/>
                <a:moveTo>
                  <a:pt x="37097" y="3254"/>
                </a:moveTo>
                <a:cubicBezTo>
                  <a:pt x="37084" y="3277"/>
                  <a:pt x="37071" y="3299"/>
                  <a:pt x="37058" y="3322"/>
                </a:cubicBezTo>
                <a:cubicBezTo>
                  <a:pt x="37064" y="3326"/>
                  <a:pt x="37070" y="3330"/>
                  <a:pt x="37076" y="3334"/>
                </a:cubicBezTo>
                <a:cubicBezTo>
                  <a:pt x="37090" y="3314"/>
                  <a:pt x="37105" y="3294"/>
                  <a:pt x="37120" y="3274"/>
                </a:cubicBezTo>
                <a:cubicBezTo>
                  <a:pt x="37112" y="3267"/>
                  <a:pt x="37104" y="3261"/>
                  <a:pt x="37097" y="3254"/>
                </a:cubicBezTo>
                <a:close/>
                <a:moveTo>
                  <a:pt x="32648" y="8966"/>
                </a:moveTo>
                <a:cubicBezTo>
                  <a:pt x="32621" y="8960"/>
                  <a:pt x="32594" y="8953"/>
                  <a:pt x="32568" y="8947"/>
                </a:cubicBezTo>
                <a:cubicBezTo>
                  <a:pt x="32565" y="8957"/>
                  <a:pt x="32562" y="8968"/>
                  <a:pt x="32559" y="8978"/>
                </a:cubicBezTo>
                <a:cubicBezTo>
                  <a:pt x="32585" y="8987"/>
                  <a:pt x="32611" y="8995"/>
                  <a:pt x="32638" y="9004"/>
                </a:cubicBezTo>
                <a:cubicBezTo>
                  <a:pt x="32641" y="8991"/>
                  <a:pt x="32645" y="8979"/>
                  <a:pt x="32648" y="8966"/>
                </a:cubicBezTo>
                <a:close/>
                <a:moveTo>
                  <a:pt x="21035" y="16028"/>
                </a:moveTo>
                <a:cubicBezTo>
                  <a:pt x="21012" y="16042"/>
                  <a:pt x="20989" y="16057"/>
                  <a:pt x="20967" y="16071"/>
                </a:cubicBezTo>
                <a:cubicBezTo>
                  <a:pt x="21013" y="16095"/>
                  <a:pt x="21035" y="16081"/>
                  <a:pt x="21035" y="16028"/>
                </a:cubicBezTo>
                <a:close/>
                <a:moveTo>
                  <a:pt x="23060" y="8958"/>
                </a:moveTo>
                <a:cubicBezTo>
                  <a:pt x="23055" y="8901"/>
                  <a:pt x="23032" y="8884"/>
                  <a:pt x="22980" y="8895"/>
                </a:cubicBezTo>
                <a:cubicBezTo>
                  <a:pt x="22991" y="8943"/>
                  <a:pt x="23016" y="8956"/>
                  <a:pt x="23060" y="8958"/>
                </a:cubicBezTo>
                <a:close/>
                <a:moveTo>
                  <a:pt x="9756" y="8934"/>
                </a:moveTo>
                <a:cubicBezTo>
                  <a:pt x="9715" y="8880"/>
                  <a:pt x="9688" y="8871"/>
                  <a:pt x="9649" y="8920"/>
                </a:cubicBezTo>
                <a:cubicBezTo>
                  <a:pt x="9677" y="8924"/>
                  <a:pt x="9706" y="8927"/>
                  <a:pt x="9756" y="8934"/>
                </a:cubicBezTo>
                <a:close/>
                <a:moveTo>
                  <a:pt x="21238" y="15870"/>
                </a:moveTo>
                <a:cubicBezTo>
                  <a:pt x="21255" y="15847"/>
                  <a:pt x="21273" y="15825"/>
                  <a:pt x="21291" y="15803"/>
                </a:cubicBezTo>
                <a:cubicBezTo>
                  <a:pt x="21282" y="15796"/>
                  <a:pt x="21274" y="15789"/>
                  <a:pt x="21265" y="15782"/>
                </a:cubicBezTo>
                <a:cubicBezTo>
                  <a:pt x="21247" y="15802"/>
                  <a:pt x="21229" y="15823"/>
                  <a:pt x="21210" y="15843"/>
                </a:cubicBezTo>
                <a:cubicBezTo>
                  <a:pt x="21219" y="15852"/>
                  <a:pt x="21228" y="15861"/>
                  <a:pt x="21238" y="15870"/>
                </a:cubicBezTo>
                <a:close/>
                <a:moveTo>
                  <a:pt x="9014" y="1278"/>
                </a:moveTo>
                <a:cubicBezTo>
                  <a:pt x="8968" y="1226"/>
                  <a:pt x="8940" y="1233"/>
                  <a:pt x="8915" y="1288"/>
                </a:cubicBezTo>
                <a:cubicBezTo>
                  <a:pt x="8943" y="1285"/>
                  <a:pt x="8971" y="1282"/>
                  <a:pt x="9014" y="1278"/>
                </a:cubicBezTo>
                <a:close/>
                <a:moveTo>
                  <a:pt x="6697" y="1279"/>
                </a:moveTo>
                <a:cubicBezTo>
                  <a:pt x="6722" y="1276"/>
                  <a:pt x="6748" y="1274"/>
                  <a:pt x="6773" y="1272"/>
                </a:cubicBezTo>
                <a:cubicBezTo>
                  <a:pt x="6773" y="1264"/>
                  <a:pt x="6773" y="1257"/>
                  <a:pt x="6772" y="1249"/>
                </a:cubicBezTo>
                <a:cubicBezTo>
                  <a:pt x="6748" y="1249"/>
                  <a:pt x="6724" y="1249"/>
                  <a:pt x="6699" y="1249"/>
                </a:cubicBezTo>
                <a:cubicBezTo>
                  <a:pt x="6699" y="1259"/>
                  <a:pt x="6698" y="1269"/>
                  <a:pt x="6697" y="1279"/>
                </a:cubicBezTo>
                <a:close/>
                <a:moveTo>
                  <a:pt x="5700" y="1279"/>
                </a:moveTo>
                <a:cubicBezTo>
                  <a:pt x="5738" y="1281"/>
                  <a:pt x="5765" y="1283"/>
                  <a:pt x="5793" y="1285"/>
                </a:cubicBezTo>
                <a:cubicBezTo>
                  <a:pt x="5764" y="1230"/>
                  <a:pt x="5736" y="1229"/>
                  <a:pt x="5700" y="1279"/>
                </a:cubicBezTo>
                <a:close/>
                <a:moveTo>
                  <a:pt x="35521" y="15882"/>
                </a:moveTo>
                <a:cubicBezTo>
                  <a:pt x="35524" y="15887"/>
                  <a:pt x="35534" y="15887"/>
                  <a:pt x="35548" y="15893"/>
                </a:cubicBezTo>
                <a:cubicBezTo>
                  <a:pt x="35552" y="15864"/>
                  <a:pt x="35556" y="15838"/>
                  <a:pt x="35560" y="15811"/>
                </a:cubicBezTo>
                <a:cubicBezTo>
                  <a:pt x="35504" y="15822"/>
                  <a:pt x="35495" y="15848"/>
                  <a:pt x="35521" y="15882"/>
                </a:cubicBezTo>
                <a:close/>
                <a:moveTo>
                  <a:pt x="10887" y="1014"/>
                </a:moveTo>
                <a:cubicBezTo>
                  <a:pt x="10883" y="1018"/>
                  <a:pt x="10885" y="1028"/>
                  <a:pt x="10882" y="1042"/>
                </a:cubicBezTo>
                <a:cubicBezTo>
                  <a:pt x="10911" y="1044"/>
                  <a:pt x="10938" y="1045"/>
                  <a:pt x="10988" y="1047"/>
                </a:cubicBezTo>
                <a:cubicBezTo>
                  <a:pt x="10947" y="994"/>
                  <a:pt x="10919" y="990"/>
                  <a:pt x="10887" y="1014"/>
                </a:cubicBezTo>
                <a:close/>
                <a:moveTo>
                  <a:pt x="22245" y="8142"/>
                </a:moveTo>
                <a:cubicBezTo>
                  <a:pt x="22197" y="8184"/>
                  <a:pt x="22191" y="8212"/>
                  <a:pt x="22245" y="8265"/>
                </a:cubicBezTo>
                <a:cubicBezTo>
                  <a:pt x="22245" y="8217"/>
                  <a:pt x="22245" y="8188"/>
                  <a:pt x="22245" y="8142"/>
                </a:cubicBezTo>
                <a:close/>
                <a:moveTo>
                  <a:pt x="7669" y="1081"/>
                </a:moveTo>
                <a:cubicBezTo>
                  <a:pt x="7689" y="1091"/>
                  <a:pt x="7708" y="1102"/>
                  <a:pt x="7729" y="1111"/>
                </a:cubicBezTo>
                <a:lnTo>
                  <a:pt x="7743" y="1085"/>
                </a:lnTo>
                <a:cubicBezTo>
                  <a:pt x="7726" y="1071"/>
                  <a:pt x="7707" y="1060"/>
                  <a:pt x="7688" y="1048"/>
                </a:cubicBezTo>
                <a:cubicBezTo>
                  <a:pt x="7682" y="1059"/>
                  <a:pt x="7676" y="1070"/>
                  <a:pt x="7669" y="1081"/>
                </a:cubicBezTo>
                <a:close/>
                <a:moveTo>
                  <a:pt x="22474" y="5256"/>
                </a:moveTo>
                <a:cubicBezTo>
                  <a:pt x="22474" y="5265"/>
                  <a:pt x="22497" y="5284"/>
                  <a:pt x="22502" y="5282"/>
                </a:cubicBezTo>
                <a:cubicBezTo>
                  <a:pt x="22517" y="5276"/>
                  <a:pt x="22537" y="5261"/>
                  <a:pt x="22538" y="5249"/>
                </a:cubicBezTo>
                <a:cubicBezTo>
                  <a:pt x="22538" y="5236"/>
                  <a:pt x="22518" y="5223"/>
                  <a:pt x="22498" y="5199"/>
                </a:cubicBezTo>
                <a:cubicBezTo>
                  <a:pt x="22486" y="5226"/>
                  <a:pt x="22474" y="5241"/>
                  <a:pt x="22474" y="5256"/>
                </a:cubicBezTo>
                <a:close/>
                <a:moveTo>
                  <a:pt x="24287" y="5235"/>
                </a:moveTo>
                <a:cubicBezTo>
                  <a:pt x="24270" y="5229"/>
                  <a:pt x="24253" y="5215"/>
                  <a:pt x="24238" y="5218"/>
                </a:cubicBezTo>
                <a:cubicBezTo>
                  <a:pt x="24224" y="5220"/>
                  <a:pt x="24210" y="5237"/>
                  <a:pt x="24202" y="5250"/>
                </a:cubicBezTo>
                <a:cubicBezTo>
                  <a:pt x="24200" y="5254"/>
                  <a:pt x="24217" y="5277"/>
                  <a:pt x="24227" y="5279"/>
                </a:cubicBezTo>
                <a:cubicBezTo>
                  <a:pt x="24241" y="5280"/>
                  <a:pt x="24256" y="5269"/>
                  <a:pt x="24270" y="5264"/>
                </a:cubicBezTo>
                <a:cubicBezTo>
                  <a:pt x="24276" y="5254"/>
                  <a:pt x="24281" y="5245"/>
                  <a:pt x="24287" y="5235"/>
                </a:cubicBezTo>
                <a:close/>
                <a:moveTo>
                  <a:pt x="19567" y="14575"/>
                </a:moveTo>
                <a:cubicBezTo>
                  <a:pt x="19569" y="14602"/>
                  <a:pt x="19570" y="14629"/>
                  <a:pt x="19571" y="14656"/>
                </a:cubicBezTo>
                <a:cubicBezTo>
                  <a:pt x="19580" y="14656"/>
                  <a:pt x="19590" y="14656"/>
                  <a:pt x="19599" y="14655"/>
                </a:cubicBezTo>
                <a:cubicBezTo>
                  <a:pt x="19599" y="14629"/>
                  <a:pt x="19599" y="14602"/>
                  <a:pt x="19599" y="14576"/>
                </a:cubicBezTo>
                <a:cubicBezTo>
                  <a:pt x="19588" y="14575"/>
                  <a:pt x="19578" y="14575"/>
                  <a:pt x="19567" y="14575"/>
                </a:cubicBezTo>
                <a:close/>
                <a:moveTo>
                  <a:pt x="10628" y="553"/>
                </a:moveTo>
                <a:cubicBezTo>
                  <a:pt x="10661" y="542"/>
                  <a:pt x="10686" y="533"/>
                  <a:pt x="10711" y="525"/>
                </a:cubicBezTo>
                <a:cubicBezTo>
                  <a:pt x="10655" y="503"/>
                  <a:pt x="10655" y="503"/>
                  <a:pt x="10628" y="553"/>
                </a:cubicBezTo>
                <a:close/>
                <a:moveTo>
                  <a:pt x="37048" y="18311"/>
                </a:moveTo>
                <a:cubicBezTo>
                  <a:pt x="37051" y="18294"/>
                  <a:pt x="37046" y="18276"/>
                  <a:pt x="37043" y="18249"/>
                </a:cubicBezTo>
                <a:cubicBezTo>
                  <a:pt x="36994" y="18277"/>
                  <a:pt x="36981" y="18304"/>
                  <a:pt x="37020" y="18362"/>
                </a:cubicBezTo>
                <a:cubicBezTo>
                  <a:pt x="37035" y="18335"/>
                  <a:pt x="37047" y="18324"/>
                  <a:pt x="37048" y="18311"/>
                </a:cubicBezTo>
                <a:close/>
                <a:moveTo>
                  <a:pt x="32381" y="11693"/>
                </a:moveTo>
                <a:cubicBezTo>
                  <a:pt x="32364" y="11677"/>
                  <a:pt x="32346" y="11661"/>
                  <a:pt x="32329" y="11645"/>
                </a:cubicBezTo>
                <a:cubicBezTo>
                  <a:pt x="32323" y="11651"/>
                  <a:pt x="32317" y="11658"/>
                  <a:pt x="32311" y="11664"/>
                </a:cubicBezTo>
                <a:cubicBezTo>
                  <a:pt x="32327" y="11681"/>
                  <a:pt x="32343" y="11698"/>
                  <a:pt x="32360" y="11715"/>
                </a:cubicBezTo>
                <a:cubicBezTo>
                  <a:pt x="32367" y="11708"/>
                  <a:pt x="32374" y="11700"/>
                  <a:pt x="32381" y="11693"/>
                </a:cubicBezTo>
                <a:close/>
                <a:moveTo>
                  <a:pt x="23039" y="14901"/>
                </a:moveTo>
                <a:cubicBezTo>
                  <a:pt x="23070" y="14857"/>
                  <a:pt x="23066" y="14829"/>
                  <a:pt x="23018" y="14808"/>
                </a:cubicBezTo>
                <a:cubicBezTo>
                  <a:pt x="22995" y="14847"/>
                  <a:pt x="22999" y="14876"/>
                  <a:pt x="23039" y="14901"/>
                </a:cubicBezTo>
                <a:close/>
                <a:moveTo>
                  <a:pt x="21531" y="5466"/>
                </a:moveTo>
                <a:cubicBezTo>
                  <a:pt x="21520" y="5467"/>
                  <a:pt x="21510" y="5481"/>
                  <a:pt x="21500" y="5490"/>
                </a:cubicBezTo>
                <a:cubicBezTo>
                  <a:pt x="21511" y="5501"/>
                  <a:pt x="21520" y="5517"/>
                  <a:pt x="21533" y="5523"/>
                </a:cubicBezTo>
                <a:cubicBezTo>
                  <a:pt x="21539" y="5525"/>
                  <a:pt x="21553" y="5507"/>
                  <a:pt x="21570" y="5492"/>
                </a:cubicBezTo>
                <a:cubicBezTo>
                  <a:pt x="21553" y="5480"/>
                  <a:pt x="21542" y="5466"/>
                  <a:pt x="21531" y="5466"/>
                </a:cubicBezTo>
                <a:close/>
                <a:moveTo>
                  <a:pt x="22760" y="5526"/>
                </a:moveTo>
                <a:cubicBezTo>
                  <a:pt x="22773" y="5524"/>
                  <a:pt x="22786" y="5506"/>
                  <a:pt x="22792" y="5491"/>
                </a:cubicBezTo>
                <a:cubicBezTo>
                  <a:pt x="22794" y="5487"/>
                  <a:pt x="22776" y="5465"/>
                  <a:pt x="22766" y="5465"/>
                </a:cubicBezTo>
                <a:cubicBezTo>
                  <a:pt x="22752" y="5465"/>
                  <a:pt x="22738" y="5477"/>
                  <a:pt x="22714" y="5489"/>
                </a:cubicBezTo>
                <a:cubicBezTo>
                  <a:pt x="22736" y="5508"/>
                  <a:pt x="22750" y="5528"/>
                  <a:pt x="22760" y="5526"/>
                </a:cubicBezTo>
                <a:close/>
                <a:moveTo>
                  <a:pt x="35113" y="5738"/>
                </a:moveTo>
                <a:cubicBezTo>
                  <a:pt x="35112" y="5673"/>
                  <a:pt x="35087" y="5671"/>
                  <a:pt x="35020" y="5701"/>
                </a:cubicBezTo>
                <a:cubicBezTo>
                  <a:pt x="35064" y="5718"/>
                  <a:pt x="35085" y="5727"/>
                  <a:pt x="35113" y="5738"/>
                </a:cubicBezTo>
                <a:close/>
                <a:moveTo>
                  <a:pt x="12457" y="1792"/>
                </a:moveTo>
                <a:cubicBezTo>
                  <a:pt x="12428" y="1786"/>
                  <a:pt x="12398" y="1779"/>
                  <a:pt x="12369" y="1773"/>
                </a:cubicBezTo>
                <a:cubicBezTo>
                  <a:pt x="12367" y="1782"/>
                  <a:pt x="12365" y="1792"/>
                  <a:pt x="12363" y="1801"/>
                </a:cubicBezTo>
                <a:cubicBezTo>
                  <a:pt x="12393" y="1807"/>
                  <a:pt x="12422" y="1813"/>
                  <a:pt x="12452" y="1819"/>
                </a:cubicBezTo>
                <a:cubicBezTo>
                  <a:pt x="12454" y="1810"/>
                  <a:pt x="12456" y="1801"/>
                  <a:pt x="12457" y="1792"/>
                </a:cubicBezTo>
                <a:close/>
                <a:moveTo>
                  <a:pt x="35033" y="14079"/>
                </a:moveTo>
                <a:cubicBezTo>
                  <a:pt x="35005" y="14121"/>
                  <a:pt x="35014" y="14150"/>
                  <a:pt x="35060" y="14170"/>
                </a:cubicBezTo>
                <a:cubicBezTo>
                  <a:pt x="35091" y="14128"/>
                  <a:pt x="35075" y="14101"/>
                  <a:pt x="35033" y="14079"/>
                </a:cubicBezTo>
                <a:close/>
                <a:moveTo>
                  <a:pt x="33898" y="1818"/>
                </a:moveTo>
                <a:cubicBezTo>
                  <a:pt x="33857" y="1818"/>
                  <a:pt x="33827" y="1818"/>
                  <a:pt x="33785" y="1818"/>
                </a:cubicBezTo>
                <a:cubicBezTo>
                  <a:pt x="33826" y="1873"/>
                  <a:pt x="33857" y="1879"/>
                  <a:pt x="33898" y="1818"/>
                </a:cubicBezTo>
                <a:close/>
                <a:moveTo>
                  <a:pt x="24003" y="5771"/>
                </a:moveTo>
                <a:cubicBezTo>
                  <a:pt x="24010" y="5759"/>
                  <a:pt x="24025" y="5741"/>
                  <a:pt x="24022" y="5737"/>
                </a:cubicBezTo>
                <a:cubicBezTo>
                  <a:pt x="24013" y="5725"/>
                  <a:pt x="23996" y="5717"/>
                  <a:pt x="23982" y="5708"/>
                </a:cubicBezTo>
                <a:cubicBezTo>
                  <a:pt x="23976" y="5720"/>
                  <a:pt x="23965" y="5732"/>
                  <a:pt x="23964" y="5745"/>
                </a:cubicBezTo>
                <a:cubicBezTo>
                  <a:pt x="23962" y="5759"/>
                  <a:pt x="23970" y="5775"/>
                  <a:pt x="23974" y="5790"/>
                </a:cubicBezTo>
                <a:cubicBezTo>
                  <a:pt x="23983" y="5784"/>
                  <a:pt x="23993" y="5777"/>
                  <a:pt x="24003" y="5771"/>
                </a:cubicBezTo>
                <a:close/>
                <a:moveTo>
                  <a:pt x="32801" y="12904"/>
                </a:moveTo>
                <a:cubicBezTo>
                  <a:pt x="32843" y="12884"/>
                  <a:pt x="32868" y="12872"/>
                  <a:pt x="32917" y="12848"/>
                </a:cubicBezTo>
                <a:cubicBezTo>
                  <a:pt x="32845" y="12820"/>
                  <a:pt x="32826" y="12846"/>
                  <a:pt x="32801" y="12904"/>
                </a:cubicBezTo>
                <a:close/>
                <a:moveTo>
                  <a:pt x="21970" y="14147"/>
                </a:moveTo>
                <a:cubicBezTo>
                  <a:pt x="21997" y="14119"/>
                  <a:pt x="22015" y="14100"/>
                  <a:pt x="22033" y="14081"/>
                </a:cubicBezTo>
                <a:cubicBezTo>
                  <a:pt x="21972" y="14063"/>
                  <a:pt x="21957" y="14085"/>
                  <a:pt x="21970" y="14147"/>
                </a:cubicBezTo>
                <a:close/>
                <a:moveTo>
                  <a:pt x="9751" y="18331"/>
                </a:moveTo>
                <a:cubicBezTo>
                  <a:pt x="9741" y="18304"/>
                  <a:pt x="9731" y="18278"/>
                  <a:pt x="9721" y="18252"/>
                </a:cubicBezTo>
                <a:cubicBezTo>
                  <a:pt x="9703" y="18307"/>
                  <a:pt x="9703" y="18307"/>
                  <a:pt x="9751" y="18331"/>
                </a:cubicBezTo>
                <a:close/>
                <a:moveTo>
                  <a:pt x="9193" y="2240"/>
                </a:moveTo>
                <a:cubicBezTo>
                  <a:pt x="9147" y="2245"/>
                  <a:pt x="9136" y="2267"/>
                  <a:pt x="9153" y="2312"/>
                </a:cubicBezTo>
                <a:cubicBezTo>
                  <a:pt x="9196" y="2302"/>
                  <a:pt x="9217" y="2286"/>
                  <a:pt x="9193" y="2240"/>
                </a:cubicBezTo>
                <a:close/>
                <a:moveTo>
                  <a:pt x="22011" y="5218"/>
                </a:moveTo>
                <a:cubicBezTo>
                  <a:pt x="21999" y="5221"/>
                  <a:pt x="21989" y="5244"/>
                  <a:pt x="21986" y="5259"/>
                </a:cubicBezTo>
                <a:cubicBezTo>
                  <a:pt x="21985" y="5266"/>
                  <a:pt x="22009" y="5284"/>
                  <a:pt x="22018" y="5282"/>
                </a:cubicBezTo>
                <a:cubicBezTo>
                  <a:pt x="22032" y="5278"/>
                  <a:pt x="22044" y="5263"/>
                  <a:pt x="22067" y="5244"/>
                </a:cubicBezTo>
                <a:cubicBezTo>
                  <a:pt x="22040" y="5231"/>
                  <a:pt x="22023" y="5214"/>
                  <a:pt x="22011" y="5218"/>
                </a:cubicBezTo>
                <a:close/>
                <a:moveTo>
                  <a:pt x="9883" y="1555"/>
                </a:moveTo>
                <a:cubicBezTo>
                  <a:pt x="9927" y="1614"/>
                  <a:pt x="9956" y="1618"/>
                  <a:pt x="10003" y="1562"/>
                </a:cubicBezTo>
                <a:cubicBezTo>
                  <a:pt x="9958" y="1559"/>
                  <a:pt x="9929" y="1558"/>
                  <a:pt x="9883" y="1555"/>
                </a:cubicBezTo>
                <a:close/>
                <a:moveTo>
                  <a:pt x="20986" y="539"/>
                </a:moveTo>
                <a:cubicBezTo>
                  <a:pt x="21014" y="539"/>
                  <a:pt x="21042" y="539"/>
                  <a:pt x="21096" y="539"/>
                </a:cubicBezTo>
                <a:cubicBezTo>
                  <a:pt x="21013" y="491"/>
                  <a:pt x="20987" y="493"/>
                  <a:pt x="20986" y="539"/>
                </a:cubicBezTo>
                <a:close/>
                <a:moveTo>
                  <a:pt x="33791" y="6933"/>
                </a:moveTo>
                <a:cubicBezTo>
                  <a:pt x="33793" y="6964"/>
                  <a:pt x="33796" y="6987"/>
                  <a:pt x="33798" y="7010"/>
                </a:cubicBezTo>
                <a:cubicBezTo>
                  <a:pt x="33840" y="6965"/>
                  <a:pt x="33840" y="6965"/>
                  <a:pt x="33791" y="6933"/>
                </a:cubicBezTo>
                <a:close/>
                <a:moveTo>
                  <a:pt x="20015" y="2039"/>
                </a:moveTo>
                <a:cubicBezTo>
                  <a:pt x="20042" y="2039"/>
                  <a:pt x="20065" y="2039"/>
                  <a:pt x="20094" y="2039"/>
                </a:cubicBezTo>
                <a:cubicBezTo>
                  <a:pt x="20051" y="1987"/>
                  <a:pt x="20051" y="1987"/>
                  <a:pt x="20015" y="2039"/>
                </a:cubicBezTo>
                <a:close/>
                <a:moveTo>
                  <a:pt x="13428" y="2962"/>
                </a:moveTo>
                <a:cubicBezTo>
                  <a:pt x="13351" y="2967"/>
                  <a:pt x="13333" y="2990"/>
                  <a:pt x="13350" y="3059"/>
                </a:cubicBezTo>
                <a:cubicBezTo>
                  <a:pt x="13377" y="3025"/>
                  <a:pt x="13396" y="3002"/>
                  <a:pt x="13428" y="2962"/>
                </a:cubicBezTo>
                <a:close/>
                <a:moveTo>
                  <a:pt x="34544" y="6724"/>
                </a:moveTo>
                <a:cubicBezTo>
                  <a:pt x="34580" y="6735"/>
                  <a:pt x="34606" y="6727"/>
                  <a:pt x="34614" y="6660"/>
                </a:cubicBezTo>
                <a:cubicBezTo>
                  <a:pt x="34579" y="6674"/>
                  <a:pt x="34555" y="6684"/>
                  <a:pt x="34530" y="6693"/>
                </a:cubicBezTo>
                <a:cubicBezTo>
                  <a:pt x="34535" y="6704"/>
                  <a:pt x="34539" y="6714"/>
                  <a:pt x="34544" y="6724"/>
                </a:cubicBezTo>
                <a:close/>
                <a:moveTo>
                  <a:pt x="23996" y="5955"/>
                </a:moveTo>
                <a:cubicBezTo>
                  <a:pt x="23986" y="5954"/>
                  <a:pt x="23974" y="5968"/>
                  <a:pt x="23963" y="5975"/>
                </a:cubicBezTo>
                <a:cubicBezTo>
                  <a:pt x="23973" y="5988"/>
                  <a:pt x="23981" y="6004"/>
                  <a:pt x="23994" y="6013"/>
                </a:cubicBezTo>
                <a:cubicBezTo>
                  <a:pt x="23998" y="6015"/>
                  <a:pt x="24016" y="5997"/>
                  <a:pt x="24034" y="5984"/>
                </a:cubicBezTo>
                <a:cubicBezTo>
                  <a:pt x="24017" y="5970"/>
                  <a:pt x="24007" y="5955"/>
                  <a:pt x="23996" y="5955"/>
                </a:cubicBezTo>
                <a:close/>
                <a:moveTo>
                  <a:pt x="1752" y="2037"/>
                </a:moveTo>
                <a:cubicBezTo>
                  <a:pt x="1761" y="2087"/>
                  <a:pt x="1787" y="2100"/>
                  <a:pt x="1838" y="2089"/>
                </a:cubicBezTo>
                <a:cubicBezTo>
                  <a:pt x="1813" y="2060"/>
                  <a:pt x="1806" y="2017"/>
                  <a:pt x="1752" y="2037"/>
                </a:cubicBezTo>
                <a:close/>
                <a:moveTo>
                  <a:pt x="31814" y="1606"/>
                </a:moveTo>
                <a:cubicBezTo>
                  <a:pt x="31863" y="1609"/>
                  <a:pt x="31891" y="1610"/>
                  <a:pt x="31941" y="1613"/>
                </a:cubicBezTo>
                <a:cubicBezTo>
                  <a:pt x="31893" y="1563"/>
                  <a:pt x="31866" y="1551"/>
                  <a:pt x="31814" y="1606"/>
                </a:cubicBezTo>
                <a:close/>
                <a:moveTo>
                  <a:pt x="35515" y="15320"/>
                </a:moveTo>
                <a:cubicBezTo>
                  <a:pt x="35503" y="15376"/>
                  <a:pt x="35505" y="15407"/>
                  <a:pt x="35587" y="15414"/>
                </a:cubicBezTo>
                <a:cubicBezTo>
                  <a:pt x="35557" y="15375"/>
                  <a:pt x="35541" y="15353"/>
                  <a:pt x="35515" y="15320"/>
                </a:cubicBezTo>
                <a:close/>
                <a:moveTo>
                  <a:pt x="24478" y="4962"/>
                </a:moveTo>
                <a:cubicBezTo>
                  <a:pt x="24467" y="4963"/>
                  <a:pt x="24454" y="4984"/>
                  <a:pt x="24449" y="4999"/>
                </a:cubicBezTo>
                <a:cubicBezTo>
                  <a:pt x="24447" y="5005"/>
                  <a:pt x="24468" y="5026"/>
                  <a:pt x="24476" y="5025"/>
                </a:cubicBezTo>
                <a:cubicBezTo>
                  <a:pt x="24491" y="5024"/>
                  <a:pt x="24505" y="5010"/>
                  <a:pt x="24529" y="4996"/>
                </a:cubicBezTo>
                <a:cubicBezTo>
                  <a:pt x="24505" y="4979"/>
                  <a:pt x="24491" y="4960"/>
                  <a:pt x="24478" y="4962"/>
                </a:cubicBezTo>
                <a:close/>
                <a:moveTo>
                  <a:pt x="15063" y="2047"/>
                </a:moveTo>
                <a:cubicBezTo>
                  <a:pt x="15100" y="2036"/>
                  <a:pt x="15127" y="2027"/>
                  <a:pt x="15165" y="2015"/>
                </a:cubicBezTo>
                <a:cubicBezTo>
                  <a:pt x="15096" y="1983"/>
                  <a:pt x="15096" y="1983"/>
                  <a:pt x="15063" y="2047"/>
                </a:cubicBezTo>
                <a:close/>
                <a:moveTo>
                  <a:pt x="4246" y="2084"/>
                </a:moveTo>
                <a:cubicBezTo>
                  <a:pt x="4297" y="2103"/>
                  <a:pt x="4322" y="2085"/>
                  <a:pt x="4336" y="2033"/>
                </a:cubicBezTo>
                <a:cubicBezTo>
                  <a:pt x="4287" y="2018"/>
                  <a:pt x="4267" y="2044"/>
                  <a:pt x="4246" y="2084"/>
                </a:cubicBezTo>
                <a:close/>
                <a:moveTo>
                  <a:pt x="23546" y="2064"/>
                </a:moveTo>
                <a:cubicBezTo>
                  <a:pt x="23505" y="2058"/>
                  <a:pt x="23479" y="2055"/>
                  <a:pt x="23453" y="2051"/>
                </a:cubicBezTo>
                <a:cubicBezTo>
                  <a:pt x="23488" y="2095"/>
                  <a:pt x="23488" y="2095"/>
                  <a:pt x="23546" y="2064"/>
                </a:cubicBezTo>
                <a:close/>
                <a:moveTo>
                  <a:pt x="21979" y="14655"/>
                </a:moveTo>
                <a:cubicBezTo>
                  <a:pt x="21982" y="14658"/>
                  <a:pt x="21993" y="14655"/>
                  <a:pt x="22003" y="14654"/>
                </a:cubicBezTo>
                <a:cubicBezTo>
                  <a:pt x="22003" y="14626"/>
                  <a:pt x="22003" y="14598"/>
                  <a:pt x="22003" y="14562"/>
                </a:cubicBezTo>
                <a:cubicBezTo>
                  <a:pt x="21953" y="14591"/>
                  <a:pt x="21946" y="14620"/>
                  <a:pt x="21979" y="14655"/>
                </a:cubicBezTo>
                <a:close/>
                <a:moveTo>
                  <a:pt x="35052" y="14424"/>
                </a:moveTo>
                <a:cubicBezTo>
                  <a:pt x="35076" y="14386"/>
                  <a:pt x="35088" y="14357"/>
                  <a:pt x="35043" y="14320"/>
                </a:cubicBezTo>
                <a:cubicBezTo>
                  <a:pt x="35007" y="14363"/>
                  <a:pt x="35009" y="14392"/>
                  <a:pt x="35052" y="14424"/>
                </a:cubicBezTo>
                <a:close/>
                <a:moveTo>
                  <a:pt x="30330" y="1077"/>
                </a:moveTo>
                <a:cubicBezTo>
                  <a:pt x="30380" y="1130"/>
                  <a:pt x="30410" y="1127"/>
                  <a:pt x="30440" y="1069"/>
                </a:cubicBezTo>
                <a:cubicBezTo>
                  <a:pt x="30409" y="1071"/>
                  <a:pt x="30379" y="1074"/>
                  <a:pt x="30330" y="1077"/>
                </a:cubicBezTo>
                <a:close/>
                <a:moveTo>
                  <a:pt x="22326" y="2276"/>
                </a:moveTo>
                <a:cubicBezTo>
                  <a:pt x="22277" y="2218"/>
                  <a:pt x="22245" y="2213"/>
                  <a:pt x="22203" y="2276"/>
                </a:cubicBezTo>
                <a:cubicBezTo>
                  <a:pt x="22247" y="2276"/>
                  <a:pt x="22278" y="2276"/>
                  <a:pt x="22326" y="2276"/>
                </a:cubicBezTo>
                <a:close/>
                <a:moveTo>
                  <a:pt x="10190" y="2351"/>
                </a:moveTo>
                <a:cubicBezTo>
                  <a:pt x="10229" y="2341"/>
                  <a:pt x="10258" y="2323"/>
                  <a:pt x="10244" y="2258"/>
                </a:cubicBezTo>
                <a:cubicBezTo>
                  <a:pt x="10213" y="2286"/>
                  <a:pt x="10189" y="2308"/>
                  <a:pt x="10165" y="2330"/>
                </a:cubicBezTo>
                <a:cubicBezTo>
                  <a:pt x="10173" y="2337"/>
                  <a:pt x="10182" y="2344"/>
                  <a:pt x="10190" y="2351"/>
                </a:cubicBezTo>
                <a:close/>
                <a:moveTo>
                  <a:pt x="33560" y="1850"/>
                </a:moveTo>
                <a:cubicBezTo>
                  <a:pt x="33593" y="1867"/>
                  <a:pt x="33625" y="1875"/>
                  <a:pt x="33660" y="1813"/>
                </a:cubicBezTo>
                <a:cubicBezTo>
                  <a:pt x="33618" y="1815"/>
                  <a:pt x="33588" y="1816"/>
                  <a:pt x="33558" y="1818"/>
                </a:cubicBezTo>
                <a:cubicBezTo>
                  <a:pt x="33559" y="1828"/>
                  <a:pt x="33560" y="1839"/>
                  <a:pt x="33560" y="1850"/>
                </a:cubicBezTo>
                <a:close/>
                <a:moveTo>
                  <a:pt x="9997" y="2528"/>
                </a:moveTo>
                <a:cubicBezTo>
                  <a:pt x="9959" y="2534"/>
                  <a:pt x="9930" y="2539"/>
                  <a:pt x="9900" y="2544"/>
                </a:cubicBezTo>
                <a:cubicBezTo>
                  <a:pt x="9963" y="2591"/>
                  <a:pt x="9963" y="2591"/>
                  <a:pt x="9997" y="2528"/>
                </a:cubicBezTo>
                <a:close/>
                <a:moveTo>
                  <a:pt x="32554" y="11428"/>
                </a:moveTo>
                <a:cubicBezTo>
                  <a:pt x="32593" y="11463"/>
                  <a:pt x="32623" y="11468"/>
                  <a:pt x="32665" y="11430"/>
                </a:cubicBezTo>
                <a:cubicBezTo>
                  <a:pt x="32625" y="11408"/>
                  <a:pt x="32596" y="11399"/>
                  <a:pt x="32554" y="11428"/>
                </a:cubicBezTo>
                <a:close/>
                <a:moveTo>
                  <a:pt x="21215" y="3282"/>
                </a:moveTo>
                <a:cubicBezTo>
                  <a:pt x="21250" y="3346"/>
                  <a:pt x="21282" y="3345"/>
                  <a:pt x="21318" y="3282"/>
                </a:cubicBezTo>
                <a:cubicBezTo>
                  <a:pt x="21287" y="3282"/>
                  <a:pt x="21256" y="3282"/>
                  <a:pt x="21215" y="3282"/>
                </a:cubicBezTo>
                <a:close/>
                <a:moveTo>
                  <a:pt x="32175" y="11383"/>
                </a:moveTo>
                <a:cubicBezTo>
                  <a:pt x="32113" y="11345"/>
                  <a:pt x="32113" y="11345"/>
                  <a:pt x="32073" y="11402"/>
                </a:cubicBezTo>
                <a:cubicBezTo>
                  <a:pt x="32109" y="11395"/>
                  <a:pt x="32139" y="11389"/>
                  <a:pt x="32175" y="11383"/>
                </a:cubicBezTo>
                <a:close/>
                <a:moveTo>
                  <a:pt x="23201" y="11185"/>
                </a:moveTo>
                <a:cubicBezTo>
                  <a:pt x="23232" y="11163"/>
                  <a:pt x="23255" y="11147"/>
                  <a:pt x="23278" y="11130"/>
                </a:cubicBezTo>
                <a:cubicBezTo>
                  <a:pt x="23220" y="11107"/>
                  <a:pt x="23190" y="11116"/>
                  <a:pt x="23201" y="11185"/>
                </a:cubicBezTo>
                <a:close/>
                <a:moveTo>
                  <a:pt x="8244" y="1495"/>
                </a:moveTo>
                <a:cubicBezTo>
                  <a:pt x="8205" y="1473"/>
                  <a:pt x="8176" y="1480"/>
                  <a:pt x="8154" y="1550"/>
                </a:cubicBezTo>
                <a:cubicBezTo>
                  <a:pt x="8195" y="1540"/>
                  <a:pt x="8224" y="1533"/>
                  <a:pt x="8252" y="1526"/>
                </a:cubicBezTo>
                <a:cubicBezTo>
                  <a:pt x="8249" y="1515"/>
                  <a:pt x="8247" y="1505"/>
                  <a:pt x="8244" y="1495"/>
                </a:cubicBezTo>
                <a:close/>
                <a:moveTo>
                  <a:pt x="12650" y="1729"/>
                </a:moveTo>
                <a:cubicBezTo>
                  <a:pt x="12632" y="1792"/>
                  <a:pt x="12672" y="1794"/>
                  <a:pt x="12710" y="1807"/>
                </a:cubicBezTo>
                <a:cubicBezTo>
                  <a:pt x="12716" y="1753"/>
                  <a:pt x="12694" y="1735"/>
                  <a:pt x="12650" y="1729"/>
                </a:cubicBezTo>
                <a:close/>
                <a:moveTo>
                  <a:pt x="23712" y="10693"/>
                </a:moveTo>
                <a:cubicBezTo>
                  <a:pt x="23724" y="10668"/>
                  <a:pt x="23735" y="10646"/>
                  <a:pt x="23757" y="10601"/>
                </a:cubicBezTo>
                <a:cubicBezTo>
                  <a:pt x="23676" y="10645"/>
                  <a:pt x="23676" y="10645"/>
                  <a:pt x="23712" y="10693"/>
                </a:cubicBezTo>
                <a:close/>
                <a:moveTo>
                  <a:pt x="4822" y="1792"/>
                </a:moveTo>
                <a:cubicBezTo>
                  <a:pt x="4806" y="1729"/>
                  <a:pt x="4778" y="1719"/>
                  <a:pt x="4730" y="1757"/>
                </a:cubicBezTo>
                <a:cubicBezTo>
                  <a:pt x="4757" y="1767"/>
                  <a:pt x="4784" y="1778"/>
                  <a:pt x="4822" y="1792"/>
                </a:cubicBezTo>
                <a:close/>
                <a:moveTo>
                  <a:pt x="5799" y="1581"/>
                </a:moveTo>
                <a:cubicBezTo>
                  <a:pt x="5802" y="1577"/>
                  <a:pt x="5799" y="1568"/>
                  <a:pt x="5797" y="1554"/>
                </a:cubicBezTo>
                <a:cubicBezTo>
                  <a:pt x="5768" y="1559"/>
                  <a:pt x="5740" y="1564"/>
                  <a:pt x="5687" y="1573"/>
                </a:cubicBezTo>
                <a:cubicBezTo>
                  <a:pt x="5744" y="1614"/>
                  <a:pt x="5773" y="1614"/>
                  <a:pt x="5799" y="1581"/>
                </a:cubicBezTo>
                <a:close/>
                <a:moveTo>
                  <a:pt x="9249" y="9887"/>
                </a:moveTo>
                <a:cubicBezTo>
                  <a:pt x="9214" y="9916"/>
                  <a:pt x="9189" y="9936"/>
                  <a:pt x="9156" y="9963"/>
                </a:cubicBezTo>
                <a:cubicBezTo>
                  <a:pt x="9228" y="9984"/>
                  <a:pt x="9258" y="9971"/>
                  <a:pt x="9249" y="9887"/>
                </a:cubicBezTo>
                <a:close/>
                <a:moveTo>
                  <a:pt x="34279" y="1553"/>
                </a:moveTo>
                <a:cubicBezTo>
                  <a:pt x="34306" y="1605"/>
                  <a:pt x="34344" y="1595"/>
                  <a:pt x="34411" y="1579"/>
                </a:cubicBezTo>
                <a:cubicBezTo>
                  <a:pt x="34355" y="1544"/>
                  <a:pt x="34326" y="1515"/>
                  <a:pt x="34279" y="1553"/>
                </a:cubicBezTo>
                <a:close/>
                <a:moveTo>
                  <a:pt x="20074" y="6012"/>
                </a:moveTo>
                <a:cubicBezTo>
                  <a:pt x="20048" y="5994"/>
                  <a:pt x="20024" y="5977"/>
                  <a:pt x="19997" y="5959"/>
                </a:cubicBezTo>
                <a:cubicBezTo>
                  <a:pt x="20005" y="6042"/>
                  <a:pt x="20005" y="6042"/>
                  <a:pt x="20074" y="6012"/>
                </a:cubicBezTo>
                <a:close/>
                <a:moveTo>
                  <a:pt x="36847" y="18293"/>
                </a:moveTo>
                <a:cubicBezTo>
                  <a:pt x="36816" y="18310"/>
                  <a:pt x="36793" y="18322"/>
                  <a:pt x="36770" y="18334"/>
                </a:cubicBezTo>
                <a:cubicBezTo>
                  <a:pt x="36827" y="18356"/>
                  <a:pt x="36827" y="18356"/>
                  <a:pt x="36847" y="18293"/>
                </a:cubicBezTo>
                <a:close/>
                <a:moveTo>
                  <a:pt x="9700" y="17830"/>
                </a:moveTo>
                <a:cubicBezTo>
                  <a:pt x="9699" y="17839"/>
                  <a:pt x="9708" y="17847"/>
                  <a:pt x="9715" y="17858"/>
                </a:cubicBezTo>
                <a:cubicBezTo>
                  <a:pt x="9741" y="17809"/>
                  <a:pt x="9741" y="17809"/>
                  <a:pt x="9708" y="17759"/>
                </a:cubicBezTo>
                <a:cubicBezTo>
                  <a:pt x="9704" y="17788"/>
                  <a:pt x="9700" y="17809"/>
                  <a:pt x="9700" y="17830"/>
                </a:cubicBezTo>
                <a:close/>
                <a:moveTo>
                  <a:pt x="16144" y="86"/>
                </a:moveTo>
                <a:cubicBezTo>
                  <a:pt x="16116" y="84"/>
                  <a:pt x="16088" y="81"/>
                  <a:pt x="16060" y="78"/>
                </a:cubicBezTo>
                <a:cubicBezTo>
                  <a:pt x="16086" y="136"/>
                  <a:pt x="16114" y="133"/>
                  <a:pt x="16144" y="86"/>
                </a:cubicBezTo>
                <a:close/>
                <a:moveTo>
                  <a:pt x="34384" y="17541"/>
                </a:moveTo>
                <a:cubicBezTo>
                  <a:pt x="34331" y="17493"/>
                  <a:pt x="34304" y="17504"/>
                  <a:pt x="34269" y="17567"/>
                </a:cubicBezTo>
                <a:cubicBezTo>
                  <a:pt x="34316" y="17557"/>
                  <a:pt x="34343" y="17550"/>
                  <a:pt x="34384" y="17541"/>
                </a:cubicBezTo>
                <a:close/>
                <a:moveTo>
                  <a:pt x="10470" y="5480"/>
                </a:moveTo>
                <a:cubicBezTo>
                  <a:pt x="10471" y="5480"/>
                  <a:pt x="10480" y="5459"/>
                  <a:pt x="10476" y="5453"/>
                </a:cubicBezTo>
                <a:cubicBezTo>
                  <a:pt x="10457" y="5422"/>
                  <a:pt x="10432" y="5415"/>
                  <a:pt x="10377" y="5467"/>
                </a:cubicBezTo>
                <a:cubicBezTo>
                  <a:pt x="10422" y="5474"/>
                  <a:pt x="10446" y="5478"/>
                  <a:pt x="10470" y="5480"/>
                </a:cubicBezTo>
                <a:close/>
                <a:moveTo>
                  <a:pt x="11215" y="16793"/>
                </a:moveTo>
                <a:cubicBezTo>
                  <a:pt x="11166" y="16751"/>
                  <a:pt x="11139" y="16760"/>
                  <a:pt x="11120" y="16819"/>
                </a:cubicBezTo>
                <a:cubicBezTo>
                  <a:pt x="11147" y="16812"/>
                  <a:pt x="11174" y="16804"/>
                  <a:pt x="11215" y="16793"/>
                </a:cubicBezTo>
                <a:close/>
                <a:moveTo>
                  <a:pt x="32393" y="6770"/>
                </a:moveTo>
                <a:cubicBezTo>
                  <a:pt x="32378" y="6735"/>
                  <a:pt x="32352" y="6721"/>
                  <a:pt x="32286" y="6734"/>
                </a:cubicBezTo>
                <a:cubicBezTo>
                  <a:pt x="32327" y="6762"/>
                  <a:pt x="32351" y="6778"/>
                  <a:pt x="32374" y="6794"/>
                </a:cubicBezTo>
                <a:cubicBezTo>
                  <a:pt x="32380" y="6786"/>
                  <a:pt x="32387" y="6778"/>
                  <a:pt x="32393" y="6770"/>
                </a:cubicBezTo>
                <a:close/>
                <a:moveTo>
                  <a:pt x="33629" y="16525"/>
                </a:moveTo>
                <a:cubicBezTo>
                  <a:pt x="33558" y="16532"/>
                  <a:pt x="33535" y="16553"/>
                  <a:pt x="33542" y="16632"/>
                </a:cubicBezTo>
                <a:cubicBezTo>
                  <a:pt x="33577" y="16589"/>
                  <a:pt x="33596" y="16565"/>
                  <a:pt x="33629" y="16525"/>
                </a:cubicBezTo>
                <a:close/>
                <a:moveTo>
                  <a:pt x="10133" y="4776"/>
                </a:moveTo>
                <a:cubicBezTo>
                  <a:pt x="10171" y="4751"/>
                  <a:pt x="10197" y="4735"/>
                  <a:pt x="10222" y="4718"/>
                </a:cubicBezTo>
                <a:cubicBezTo>
                  <a:pt x="10162" y="4687"/>
                  <a:pt x="10134" y="4702"/>
                  <a:pt x="10133" y="4776"/>
                </a:cubicBezTo>
                <a:close/>
                <a:moveTo>
                  <a:pt x="29842" y="794"/>
                </a:moveTo>
                <a:cubicBezTo>
                  <a:pt x="29889" y="794"/>
                  <a:pt x="29921" y="794"/>
                  <a:pt x="29978" y="794"/>
                </a:cubicBezTo>
                <a:cubicBezTo>
                  <a:pt x="29921" y="743"/>
                  <a:pt x="29890" y="734"/>
                  <a:pt x="29842" y="794"/>
                </a:cubicBezTo>
                <a:close/>
                <a:moveTo>
                  <a:pt x="28614" y="8433"/>
                </a:moveTo>
                <a:cubicBezTo>
                  <a:pt x="28652" y="8433"/>
                  <a:pt x="28684" y="8433"/>
                  <a:pt x="28715" y="8433"/>
                </a:cubicBezTo>
                <a:cubicBezTo>
                  <a:pt x="28681" y="8373"/>
                  <a:pt x="28649" y="8377"/>
                  <a:pt x="28614" y="8433"/>
                </a:cubicBezTo>
                <a:close/>
                <a:moveTo>
                  <a:pt x="8027" y="1067"/>
                </a:moveTo>
                <a:cubicBezTo>
                  <a:pt x="8012" y="991"/>
                  <a:pt x="7980" y="987"/>
                  <a:pt x="7931" y="1038"/>
                </a:cubicBezTo>
                <a:cubicBezTo>
                  <a:pt x="7959" y="1047"/>
                  <a:pt x="7988" y="1055"/>
                  <a:pt x="8027" y="1067"/>
                </a:cubicBezTo>
                <a:close/>
                <a:moveTo>
                  <a:pt x="9691" y="16032"/>
                </a:moveTo>
                <a:cubicBezTo>
                  <a:pt x="9697" y="16076"/>
                  <a:pt x="9700" y="16104"/>
                  <a:pt x="9706" y="16154"/>
                </a:cubicBezTo>
                <a:cubicBezTo>
                  <a:pt x="9754" y="16097"/>
                  <a:pt x="9757" y="16068"/>
                  <a:pt x="9691" y="16032"/>
                </a:cubicBezTo>
                <a:close/>
                <a:moveTo>
                  <a:pt x="34877" y="4552"/>
                </a:moveTo>
                <a:cubicBezTo>
                  <a:pt x="34903" y="4483"/>
                  <a:pt x="34886" y="4456"/>
                  <a:pt x="34804" y="4442"/>
                </a:cubicBezTo>
                <a:cubicBezTo>
                  <a:pt x="34835" y="4490"/>
                  <a:pt x="34852" y="4516"/>
                  <a:pt x="34877" y="4552"/>
                </a:cubicBezTo>
                <a:close/>
                <a:moveTo>
                  <a:pt x="5973" y="9140"/>
                </a:moveTo>
                <a:cubicBezTo>
                  <a:pt x="5968" y="9141"/>
                  <a:pt x="5966" y="9151"/>
                  <a:pt x="5958" y="9166"/>
                </a:cubicBezTo>
                <a:cubicBezTo>
                  <a:pt x="5982" y="9179"/>
                  <a:pt x="6006" y="9193"/>
                  <a:pt x="6038" y="9211"/>
                </a:cubicBezTo>
                <a:cubicBezTo>
                  <a:pt x="6052" y="9140"/>
                  <a:pt x="6025" y="9126"/>
                  <a:pt x="5973" y="9140"/>
                </a:cubicBezTo>
                <a:close/>
                <a:moveTo>
                  <a:pt x="7267" y="7481"/>
                </a:moveTo>
                <a:cubicBezTo>
                  <a:pt x="7280" y="7419"/>
                  <a:pt x="7264" y="7389"/>
                  <a:pt x="7186" y="7408"/>
                </a:cubicBezTo>
                <a:cubicBezTo>
                  <a:pt x="7220" y="7438"/>
                  <a:pt x="7244" y="7460"/>
                  <a:pt x="7267" y="7481"/>
                </a:cubicBezTo>
                <a:close/>
                <a:moveTo>
                  <a:pt x="29609" y="815"/>
                </a:moveTo>
                <a:cubicBezTo>
                  <a:pt x="29645" y="806"/>
                  <a:pt x="29675" y="799"/>
                  <a:pt x="29726" y="788"/>
                </a:cubicBezTo>
                <a:cubicBezTo>
                  <a:pt x="29639" y="741"/>
                  <a:pt x="29639" y="741"/>
                  <a:pt x="29609" y="815"/>
                </a:cubicBezTo>
                <a:close/>
                <a:moveTo>
                  <a:pt x="8932" y="1563"/>
                </a:moveTo>
                <a:cubicBezTo>
                  <a:pt x="8956" y="1569"/>
                  <a:pt x="8980" y="1575"/>
                  <a:pt x="9004" y="1581"/>
                </a:cubicBezTo>
                <a:cubicBezTo>
                  <a:pt x="9008" y="1562"/>
                  <a:pt x="9012" y="1543"/>
                  <a:pt x="9019" y="1511"/>
                </a:cubicBezTo>
                <a:cubicBezTo>
                  <a:pt x="8982" y="1525"/>
                  <a:pt x="8958" y="1533"/>
                  <a:pt x="8935" y="1541"/>
                </a:cubicBezTo>
                <a:cubicBezTo>
                  <a:pt x="8934" y="1548"/>
                  <a:pt x="8933" y="1556"/>
                  <a:pt x="8932" y="1563"/>
                </a:cubicBezTo>
                <a:close/>
                <a:moveTo>
                  <a:pt x="9502" y="3257"/>
                </a:moveTo>
                <a:cubicBezTo>
                  <a:pt x="9497" y="3243"/>
                  <a:pt x="9474" y="3235"/>
                  <a:pt x="9452" y="3218"/>
                </a:cubicBezTo>
                <a:cubicBezTo>
                  <a:pt x="9452" y="3264"/>
                  <a:pt x="9452" y="3294"/>
                  <a:pt x="9452" y="3328"/>
                </a:cubicBezTo>
                <a:cubicBezTo>
                  <a:pt x="9501" y="3322"/>
                  <a:pt x="9514" y="3294"/>
                  <a:pt x="9502" y="3257"/>
                </a:cubicBezTo>
                <a:close/>
                <a:moveTo>
                  <a:pt x="15798" y="64"/>
                </a:moveTo>
                <a:cubicBezTo>
                  <a:pt x="15824" y="136"/>
                  <a:pt x="15858" y="137"/>
                  <a:pt x="15904" y="84"/>
                </a:cubicBezTo>
                <a:cubicBezTo>
                  <a:pt x="15872" y="78"/>
                  <a:pt x="15840" y="72"/>
                  <a:pt x="15798" y="64"/>
                </a:cubicBezTo>
                <a:close/>
                <a:moveTo>
                  <a:pt x="22204" y="13868"/>
                </a:moveTo>
                <a:cubicBezTo>
                  <a:pt x="22203" y="13873"/>
                  <a:pt x="22211" y="13880"/>
                  <a:pt x="22219" y="13891"/>
                </a:cubicBezTo>
                <a:cubicBezTo>
                  <a:pt x="22241" y="13871"/>
                  <a:pt x="22262" y="13852"/>
                  <a:pt x="22297" y="13821"/>
                </a:cubicBezTo>
                <a:cubicBezTo>
                  <a:pt x="22230" y="13807"/>
                  <a:pt x="22209" y="13828"/>
                  <a:pt x="22204" y="13868"/>
                </a:cubicBezTo>
                <a:close/>
                <a:moveTo>
                  <a:pt x="19731" y="6943"/>
                </a:moveTo>
                <a:cubicBezTo>
                  <a:pt x="19755" y="7012"/>
                  <a:pt x="19774" y="7037"/>
                  <a:pt x="19831" y="6985"/>
                </a:cubicBezTo>
                <a:cubicBezTo>
                  <a:pt x="19805" y="6974"/>
                  <a:pt x="19779" y="6963"/>
                  <a:pt x="19731" y="6943"/>
                </a:cubicBezTo>
                <a:close/>
                <a:moveTo>
                  <a:pt x="20789" y="7024"/>
                </a:moveTo>
                <a:cubicBezTo>
                  <a:pt x="20797" y="7024"/>
                  <a:pt x="20805" y="7014"/>
                  <a:pt x="20819" y="7006"/>
                </a:cubicBezTo>
                <a:cubicBezTo>
                  <a:pt x="20792" y="6982"/>
                  <a:pt x="20770" y="6963"/>
                  <a:pt x="20734" y="6931"/>
                </a:cubicBezTo>
                <a:cubicBezTo>
                  <a:pt x="20726" y="6994"/>
                  <a:pt x="20737" y="7024"/>
                  <a:pt x="20789" y="7024"/>
                </a:cubicBezTo>
                <a:close/>
                <a:moveTo>
                  <a:pt x="35576" y="12940"/>
                </a:moveTo>
                <a:cubicBezTo>
                  <a:pt x="35565" y="12901"/>
                  <a:pt x="35556" y="12871"/>
                  <a:pt x="35546" y="12835"/>
                </a:cubicBezTo>
                <a:cubicBezTo>
                  <a:pt x="35514" y="12900"/>
                  <a:pt x="35514" y="12900"/>
                  <a:pt x="35576" y="12940"/>
                </a:cubicBezTo>
                <a:close/>
                <a:moveTo>
                  <a:pt x="9904" y="2015"/>
                </a:moveTo>
                <a:cubicBezTo>
                  <a:pt x="9938" y="2023"/>
                  <a:pt x="9967" y="2029"/>
                  <a:pt x="10006" y="2037"/>
                </a:cubicBezTo>
                <a:cubicBezTo>
                  <a:pt x="9958" y="1959"/>
                  <a:pt x="9958" y="1959"/>
                  <a:pt x="9904" y="2015"/>
                </a:cubicBezTo>
                <a:close/>
                <a:moveTo>
                  <a:pt x="8417" y="757"/>
                </a:moveTo>
                <a:cubicBezTo>
                  <a:pt x="8411" y="762"/>
                  <a:pt x="8413" y="776"/>
                  <a:pt x="8411" y="790"/>
                </a:cubicBezTo>
                <a:cubicBezTo>
                  <a:pt x="8444" y="790"/>
                  <a:pt x="8473" y="790"/>
                  <a:pt x="8526" y="790"/>
                </a:cubicBezTo>
                <a:cubicBezTo>
                  <a:pt x="8482" y="736"/>
                  <a:pt x="8452" y="727"/>
                  <a:pt x="8417" y="757"/>
                </a:cubicBezTo>
                <a:close/>
                <a:moveTo>
                  <a:pt x="29456" y="588"/>
                </a:moveTo>
                <a:cubicBezTo>
                  <a:pt x="29420" y="580"/>
                  <a:pt x="29391" y="574"/>
                  <a:pt x="29352" y="565"/>
                </a:cubicBezTo>
                <a:cubicBezTo>
                  <a:pt x="29393" y="640"/>
                  <a:pt x="29393" y="640"/>
                  <a:pt x="29456" y="588"/>
                </a:cubicBezTo>
                <a:close/>
                <a:moveTo>
                  <a:pt x="20484" y="545"/>
                </a:moveTo>
                <a:cubicBezTo>
                  <a:pt x="20480" y="605"/>
                  <a:pt x="20509" y="623"/>
                  <a:pt x="20594" y="601"/>
                </a:cubicBezTo>
                <a:cubicBezTo>
                  <a:pt x="20561" y="564"/>
                  <a:pt x="20540" y="540"/>
                  <a:pt x="20519" y="516"/>
                </a:cubicBezTo>
                <a:cubicBezTo>
                  <a:pt x="20508" y="526"/>
                  <a:pt x="20496" y="536"/>
                  <a:pt x="20484" y="545"/>
                </a:cubicBezTo>
                <a:close/>
                <a:moveTo>
                  <a:pt x="33840" y="6794"/>
                </a:moveTo>
                <a:cubicBezTo>
                  <a:pt x="33860" y="6777"/>
                  <a:pt x="33881" y="6761"/>
                  <a:pt x="33900" y="6743"/>
                </a:cubicBezTo>
                <a:cubicBezTo>
                  <a:pt x="33903" y="6740"/>
                  <a:pt x="33896" y="6725"/>
                  <a:pt x="33891" y="6708"/>
                </a:cubicBezTo>
                <a:cubicBezTo>
                  <a:pt x="33864" y="6730"/>
                  <a:pt x="33841" y="6748"/>
                  <a:pt x="33819" y="6766"/>
                </a:cubicBezTo>
                <a:cubicBezTo>
                  <a:pt x="33826" y="6775"/>
                  <a:pt x="33833" y="6784"/>
                  <a:pt x="33840" y="6794"/>
                </a:cubicBezTo>
                <a:close/>
                <a:moveTo>
                  <a:pt x="22217" y="2496"/>
                </a:moveTo>
                <a:cubicBezTo>
                  <a:pt x="22187" y="2542"/>
                  <a:pt x="22203" y="2568"/>
                  <a:pt x="22264" y="2596"/>
                </a:cubicBezTo>
                <a:cubicBezTo>
                  <a:pt x="22271" y="2543"/>
                  <a:pt x="22269" y="2509"/>
                  <a:pt x="22217" y="2496"/>
                </a:cubicBezTo>
                <a:close/>
                <a:moveTo>
                  <a:pt x="8709" y="2511"/>
                </a:moveTo>
                <a:cubicBezTo>
                  <a:pt x="8695" y="2522"/>
                  <a:pt x="8672" y="2531"/>
                  <a:pt x="8670" y="2543"/>
                </a:cubicBezTo>
                <a:cubicBezTo>
                  <a:pt x="8663" y="2585"/>
                  <a:pt x="8692" y="2591"/>
                  <a:pt x="8757" y="2584"/>
                </a:cubicBezTo>
                <a:cubicBezTo>
                  <a:pt x="8736" y="2551"/>
                  <a:pt x="8722" y="2531"/>
                  <a:pt x="8709" y="2511"/>
                </a:cubicBezTo>
                <a:close/>
                <a:moveTo>
                  <a:pt x="11450" y="10708"/>
                </a:moveTo>
                <a:cubicBezTo>
                  <a:pt x="11455" y="10706"/>
                  <a:pt x="11456" y="10696"/>
                  <a:pt x="11461" y="10682"/>
                </a:cubicBezTo>
                <a:cubicBezTo>
                  <a:pt x="11436" y="10671"/>
                  <a:pt x="11411" y="10659"/>
                  <a:pt x="11367" y="10638"/>
                </a:cubicBezTo>
                <a:cubicBezTo>
                  <a:pt x="11374" y="10717"/>
                  <a:pt x="11402" y="10730"/>
                  <a:pt x="11450" y="10708"/>
                </a:cubicBezTo>
                <a:close/>
                <a:moveTo>
                  <a:pt x="32176" y="10881"/>
                </a:moveTo>
                <a:cubicBezTo>
                  <a:pt x="32108" y="10844"/>
                  <a:pt x="32078" y="10859"/>
                  <a:pt x="32062" y="10940"/>
                </a:cubicBezTo>
                <a:cubicBezTo>
                  <a:pt x="32107" y="10917"/>
                  <a:pt x="32137" y="10902"/>
                  <a:pt x="32176" y="10881"/>
                </a:cubicBezTo>
                <a:close/>
                <a:moveTo>
                  <a:pt x="7699" y="1831"/>
                </a:moveTo>
                <a:cubicBezTo>
                  <a:pt x="7749" y="1860"/>
                  <a:pt x="7771" y="1837"/>
                  <a:pt x="7791" y="1780"/>
                </a:cubicBezTo>
                <a:cubicBezTo>
                  <a:pt x="7733" y="1769"/>
                  <a:pt x="7705" y="1780"/>
                  <a:pt x="7699" y="1831"/>
                </a:cubicBezTo>
                <a:close/>
                <a:moveTo>
                  <a:pt x="32665" y="5948"/>
                </a:moveTo>
                <a:cubicBezTo>
                  <a:pt x="32637" y="5979"/>
                  <a:pt x="32615" y="6003"/>
                  <a:pt x="32593" y="6026"/>
                </a:cubicBezTo>
                <a:cubicBezTo>
                  <a:pt x="32657" y="6035"/>
                  <a:pt x="32681" y="6013"/>
                  <a:pt x="32665" y="5948"/>
                </a:cubicBezTo>
                <a:close/>
                <a:moveTo>
                  <a:pt x="10227" y="19060"/>
                </a:moveTo>
                <a:cubicBezTo>
                  <a:pt x="10208" y="18981"/>
                  <a:pt x="10208" y="18981"/>
                  <a:pt x="10110" y="19020"/>
                </a:cubicBezTo>
                <a:cubicBezTo>
                  <a:pt x="10164" y="19038"/>
                  <a:pt x="10193" y="19048"/>
                  <a:pt x="10227" y="19060"/>
                </a:cubicBezTo>
                <a:close/>
                <a:moveTo>
                  <a:pt x="37012" y="3560"/>
                </a:moveTo>
                <a:cubicBezTo>
                  <a:pt x="37034" y="3528"/>
                  <a:pt x="37051" y="3503"/>
                  <a:pt x="37067" y="3479"/>
                </a:cubicBezTo>
                <a:cubicBezTo>
                  <a:pt x="36994" y="3488"/>
                  <a:pt x="36994" y="3488"/>
                  <a:pt x="37012" y="3560"/>
                </a:cubicBezTo>
                <a:close/>
                <a:moveTo>
                  <a:pt x="17759" y="3544"/>
                </a:moveTo>
                <a:cubicBezTo>
                  <a:pt x="17822" y="3589"/>
                  <a:pt x="17853" y="3583"/>
                  <a:pt x="17884" y="3513"/>
                </a:cubicBezTo>
                <a:cubicBezTo>
                  <a:pt x="17837" y="3525"/>
                  <a:pt x="17807" y="3532"/>
                  <a:pt x="17759" y="3544"/>
                </a:cubicBezTo>
                <a:close/>
                <a:moveTo>
                  <a:pt x="19593" y="4008"/>
                </a:moveTo>
                <a:cubicBezTo>
                  <a:pt x="19557" y="4000"/>
                  <a:pt x="19534" y="4011"/>
                  <a:pt x="19517" y="4078"/>
                </a:cubicBezTo>
                <a:cubicBezTo>
                  <a:pt x="19561" y="4057"/>
                  <a:pt x="19585" y="4046"/>
                  <a:pt x="19609" y="4035"/>
                </a:cubicBezTo>
                <a:cubicBezTo>
                  <a:pt x="19604" y="4026"/>
                  <a:pt x="19599" y="4017"/>
                  <a:pt x="19593" y="4008"/>
                </a:cubicBezTo>
                <a:close/>
                <a:moveTo>
                  <a:pt x="8680" y="1277"/>
                </a:moveTo>
                <a:cubicBezTo>
                  <a:pt x="8708" y="1290"/>
                  <a:pt x="8736" y="1313"/>
                  <a:pt x="8783" y="1258"/>
                </a:cubicBezTo>
                <a:cubicBezTo>
                  <a:pt x="8739" y="1250"/>
                  <a:pt x="8712" y="1245"/>
                  <a:pt x="8685" y="1241"/>
                </a:cubicBezTo>
                <a:cubicBezTo>
                  <a:pt x="8683" y="1253"/>
                  <a:pt x="8681" y="1265"/>
                  <a:pt x="8680" y="1277"/>
                </a:cubicBezTo>
                <a:close/>
                <a:moveTo>
                  <a:pt x="8412" y="7985"/>
                </a:moveTo>
                <a:cubicBezTo>
                  <a:pt x="8415" y="7990"/>
                  <a:pt x="8425" y="7991"/>
                  <a:pt x="8437" y="7998"/>
                </a:cubicBezTo>
                <a:cubicBezTo>
                  <a:pt x="8448" y="7970"/>
                  <a:pt x="8458" y="7944"/>
                  <a:pt x="8476" y="7895"/>
                </a:cubicBezTo>
                <a:cubicBezTo>
                  <a:pt x="8410" y="7917"/>
                  <a:pt x="8385" y="7938"/>
                  <a:pt x="8412" y="7985"/>
                </a:cubicBezTo>
                <a:close/>
                <a:moveTo>
                  <a:pt x="23773" y="5502"/>
                </a:moveTo>
                <a:cubicBezTo>
                  <a:pt x="23770" y="5485"/>
                  <a:pt x="23751" y="5470"/>
                  <a:pt x="23738" y="5455"/>
                </a:cubicBezTo>
                <a:cubicBezTo>
                  <a:pt x="23724" y="5469"/>
                  <a:pt x="23705" y="5482"/>
                  <a:pt x="23699" y="5499"/>
                </a:cubicBezTo>
                <a:cubicBezTo>
                  <a:pt x="23696" y="5507"/>
                  <a:pt x="23718" y="5524"/>
                  <a:pt x="23749" y="5564"/>
                </a:cubicBezTo>
                <a:cubicBezTo>
                  <a:pt x="23761" y="5536"/>
                  <a:pt x="23776" y="5517"/>
                  <a:pt x="23773" y="5502"/>
                </a:cubicBezTo>
                <a:close/>
                <a:moveTo>
                  <a:pt x="21507" y="5703"/>
                </a:moveTo>
                <a:cubicBezTo>
                  <a:pt x="21495" y="5708"/>
                  <a:pt x="21490" y="5731"/>
                  <a:pt x="21478" y="5754"/>
                </a:cubicBezTo>
                <a:cubicBezTo>
                  <a:pt x="21513" y="5759"/>
                  <a:pt x="21537" y="5763"/>
                  <a:pt x="21569" y="5768"/>
                </a:cubicBezTo>
                <a:cubicBezTo>
                  <a:pt x="21572" y="5703"/>
                  <a:pt x="21550" y="5684"/>
                  <a:pt x="21507" y="5703"/>
                </a:cubicBezTo>
                <a:close/>
                <a:moveTo>
                  <a:pt x="9021" y="6707"/>
                </a:moveTo>
                <a:cubicBezTo>
                  <a:pt x="8933" y="6664"/>
                  <a:pt x="8933" y="6664"/>
                  <a:pt x="8907" y="6744"/>
                </a:cubicBezTo>
                <a:cubicBezTo>
                  <a:pt x="8946" y="6731"/>
                  <a:pt x="8976" y="6721"/>
                  <a:pt x="9021" y="6707"/>
                </a:cubicBezTo>
                <a:close/>
                <a:moveTo>
                  <a:pt x="9697" y="16279"/>
                </a:moveTo>
                <a:cubicBezTo>
                  <a:pt x="9690" y="16315"/>
                  <a:pt x="9683" y="16347"/>
                  <a:pt x="9673" y="16399"/>
                </a:cubicBezTo>
                <a:cubicBezTo>
                  <a:pt x="9764" y="16342"/>
                  <a:pt x="9764" y="16342"/>
                  <a:pt x="9697" y="16279"/>
                </a:cubicBezTo>
                <a:close/>
                <a:moveTo>
                  <a:pt x="36756" y="4288"/>
                </a:moveTo>
                <a:cubicBezTo>
                  <a:pt x="36782" y="4281"/>
                  <a:pt x="36807" y="4275"/>
                  <a:pt x="36843" y="4266"/>
                </a:cubicBezTo>
                <a:cubicBezTo>
                  <a:pt x="36822" y="4239"/>
                  <a:pt x="36809" y="4223"/>
                  <a:pt x="36796" y="4207"/>
                </a:cubicBezTo>
                <a:cubicBezTo>
                  <a:pt x="36776" y="4224"/>
                  <a:pt x="36757" y="4240"/>
                  <a:pt x="36737" y="4257"/>
                </a:cubicBezTo>
                <a:cubicBezTo>
                  <a:pt x="36744" y="4267"/>
                  <a:pt x="36750" y="4277"/>
                  <a:pt x="36756" y="4288"/>
                </a:cubicBezTo>
                <a:close/>
                <a:moveTo>
                  <a:pt x="25678" y="1008"/>
                </a:moveTo>
                <a:cubicBezTo>
                  <a:pt x="25665" y="1017"/>
                  <a:pt x="25664" y="1044"/>
                  <a:pt x="25651" y="1080"/>
                </a:cubicBezTo>
                <a:cubicBezTo>
                  <a:pt x="25701" y="1063"/>
                  <a:pt x="25732" y="1053"/>
                  <a:pt x="25764" y="1042"/>
                </a:cubicBezTo>
                <a:cubicBezTo>
                  <a:pt x="25744" y="990"/>
                  <a:pt x="25711" y="987"/>
                  <a:pt x="25678" y="1008"/>
                </a:cubicBezTo>
                <a:close/>
                <a:moveTo>
                  <a:pt x="23554" y="9955"/>
                </a:moveTo>
                <a:cubicBezTo>
                  <a:pt x="23507" y="9941"/>
                  <a:pt x="23475" y="9931"/>
                  <a:pt x="23426" y="9917"/>
                </a:cubicBezTo>
                <a:cubicBezTo>
                  <a:pt x="23457" y="9995"/>
                  <a:pt x="23488" y="10007"/>
                  <a:pt x="23554" y="9955"/>
                </a:cubicBezTo>
                <a:close/>
                <a:moveTo>
                  <a:pt x="18283" y="4296"/>
                </a:moveTo>
                <a:cubicBezTo>
                  <a:pt x="18311" y="4271"/>
                  <a:pt x="18334" y="4251"/>
                  <a:pt x="18366" y="4223"/>
                </a:cubicBezTo>
                <a:cubicBezTo>
                  <a:pt x="18275" y="4214"/>
                  <a:pt x="18275" y="4214"/>
                  <a:pt x="18283" y="4296"/>
                </a:cubicBezTo>
                <a:close/>
                <a:moveTo>
                  <a:pt x="25888" y="2042"/>
                </a:moveTo>
                <a:cubicBezTo>
                  <a:pt x="25915" y="2107"/>
                  <a:pt x="25948" y="2121"/>
                  <a:pt x="26006" y="2080"/>
                </a:cubicBezTo>
                <a:cubicBezTo>
                  <a:pt x="25972" y="2046"/>
                  <a:pt x="25939" y="2031"/>
                  <a:pt x="25888" y="2042"/>
                </a:cubicBezTo>
                <a:close/>
                <a:moveTo>
                  <a:pt x="9896" y="5455"/>
                </a:moveTo>
                <a:cubicBezTo>
                  <a:pt x="9891" y="5461"/>
                  <a:pt x="9895" y="5474"/>
                  <a:pt x="9895" y="5492"/>
                </a:cubicBezTo>
                <a:cubicBezTo>
                  <a:pt x="9930" y="5479"/>
                  <a:pt x="9957" y="5469"/>
                  <a:pt x="9993" y="5456"/>
                </a:cubicBezTo>
                <a:cubicBezTo>
                  <a:pt x="9947" y="5409"/>
                  <a:pt x="9919" y="5422"/>
                  <a:pt x="9896" y="5455"/>
                </a:cubicBezTo>
                <a:close/>
                <a:moveTo>
                  <a:pt x="32177" y="8167"/>
                </a:moveTo>
                <a:cubicBezTo>
                  <a:pt x="32089" y="8141"/>
                  <a:pt x="32089" y="8141"/>
                  <a:pt x="32073" y="8227"/>
                </a:cubicBezTo>
                <a:cubicBezTo>
                  <a:pt x="32109" y="8206"/>
                  <a:pt x="32138" y="8189"/>
                  <a:pt x="32177" y="8167"/>
                </a:cubicBezTo>
                <a:close/>
                <a:moveTo>
                  <a:pt x="613" y="3961"/>
                </a:moveTo>
                <a:cubicBezTo>
                  <a:pt x="559" y="3942"/>
                  <a:pt x="527" y="3953"/>
                  <a:pt x="507" y="4026"/>
                </a:cubicBezTo>
                <a:cubicBezTo>
                  <a:pt x="564" y="4029"/>
                  <a:pt x="599" y="4022"/>
                  <a:pt x="613" y="3961"/>
                </a:cubicBezTo>
                <a:close/>
                <a:moveTo>
                  <a:pt x="36606" y="18567"/>
                </a:moveTo>
                <a:cubicBezTo>
                  <a:pt x="36608" y="18560"/>
                  <a:pt x="36599" y="18549"/>
                  <a:pt x="36590" y="18532"/>
                </a:cubicBezTo>
                <a:cubicBezTo>
                  <a:pt x="36564" y="18552"/>
                  <a:pt x="36542" y="18569"/>
                  <a:pt x="36506" y="18597"/>
                </a:cubicBezTo>
                <a:cubicBezTo>
                  <a:pt x="36569" y="18622"/>
                  <a:pt x="36594" y="18607"/>
                  <a:pt x="36606" y="18567"/>
                </a:cubicBezTo>
                <a:close/>
                <a:moveTo>
                  <a:pt x="22722" y="5734"/>
                </a:moveTo>
                <a:cubicBezTo>
                  <a:pt x="22729" y="5752"/>
                  <a:pt x="22749" y="5764"/>
                  <a:pt x="22764" y="5778"/>
                </a:cubicBezTo>
                <a:cubicBezTo>
                  <a:pt x="22776" y="5762"/>
                  <a:pt x="22794" y="5747"/>
                  <a:pt x="22797" y="5729"/>
                </a:cubicBezTo>
                <a:cubicBezTo>
                  <a:pt x="22800" y="5712"/>
                  <a:pt x="22787" y="5693"/>
                  <a:pt x="22776" y="5661"/>
                </a:cubicBezTo>
                <a:cubicBezTo>
                  <a:pt x="22741" y="5708"/>
                  <a:pt x="22719" y="5726"/>
                  <a:pt x="22722" y="5734"/>
                </a:cubicBezTo>
                <a:close/>
                <a:moveTo>
                  <a:pt x="32636" y="7195"/>
                </a:moveTo>
                <a:cubicBezTo>
                  <a:pt x="32615" y="7188"/>
                  <a:pt x="32585" y="7168"/>
                  <a:pt x="32573" y="7176"/>
                </a:cubicBezTo>
                <a:cubicBezTo>
                  <a:pt x="32544" y="7194"/>
                  <a:pt x="32549" y="7224"/>
                  <a:pt x="32575" y="7255"/>
                </a:cubicBezTo>
                <a:cubicBezTo>
                  <a:pt x="32597" y="7242"/>
                  <a:pt x="32616" y="7232"/>
                  <a:pt x="32635" y="7222"/>
                </a:cubicBezTo>
                <a:cubicBezTo>
                  <a:pt x="32636" y="7213"/>
                  <a:pt x="32636" y="7204"/>
                  <a:pt x="32636" y="7195"/>
                </a:cubicBezTo>
                <a:close/>
                <a:moveTo>
                  <a:pt x="32319" y="6002"/>
                </a:moveTo>
                <a:cubicBezTo>
                  <a:pt x="32353" y="5988"/>
                  <a:pt x="32383" y="5976"/>
                  <a:pt x="32434" y="5955"/>
                </a:cubicBezTo>
                <a:cubicBezTo>
                  <a:pt x="32329" y="5915"/>
                  <a:pt x="32329" y="5915"/>
                  <a:pt x="32319" y="6002"/>
                </a:cubicBezTo>
                <a:close/>
                <a:moveTo>
                  <a:pt x="36299" y="3951"/>
                </a:moveTo>
                <a:cubicBezTo>
                  <a:pt x="36312" y="4000"/>
                  <a:pt x="36321" y="4030"/>
                  <a:pt x="36334" y="4076"/>
                </a:cubicBezTo>
                <a:cubicBezTo>
                  <a:pt x="36384" y="4014"/>
                  <a:pt x="36371" y="3984"/>
                  <a:pt x="36299" y="3951"/>
                </a:cubicBezTo>
                <a:close/>
                <a:moveTo>
                  <a:pt x="12635" y="2976"/>
                </a:moveTo>
                <a:cubicBezTo>
                  <a:pt x="12668" y="3018"/>
                  <a:pt x="12668" y="3018"/>
                  <a:pt x="12729" y="3012"/>
                </a:cubicBezTo>
                <a:cubicBezTo>
                  <a:pt x="12694" y="2986"/>
                  <a:pt x="12671" y="2971"/>
                  <a:pt x="12649" y="2955"/>
                </a:cubicBezTo>
                <a:cubicBezTo>
                  <a:pt x="12644" y="2962"/>
                  <a:pt x="12640" y="2969"/>
                  <a:pt x="12635" y="2976"/>
                </a:cubicBezTo>
                <a:close/>
                <a:moveTo>
                  <a:pt x="9432" y="2966"/>
                </a:moveTo>
                <a:cubicBezTo>
                  <a:pt x="9448" y="3006"/>
                  <a:pt x="9458" y="3032"/>
                  <a:pt x="9468" y="3059"/>
                </a:cubicBezTo>
                <a:cubicBezTo>
                  <a:pt x="9497" y="2995"/>
                  <a:pt x="9497" y="2995"/>
                  <a:pt x="9432" y="2966"/>
                </a:cubicBezTo>
                <a:close/>
                <a:moveTo>
                  <a:pt x="23954" y="6222"/>
                </a:moveTo>
                <a:cubicBezTo>
                  <a:pt x="23961" y="6239"/>
                  <a:pt x="23980" y="6251"/>
                  <a:pt x="23994" y="6266"/>
                </a:cubicBezTo>
                <a:cubicBezTo>
                  <a:pt x="24006" y="6253"/>
                  <a:pt x="24029" y="6240"/>
                  <a:pt x="24028" y="6229"/>
                </a:cubicBezTo>
                <a:cubicBezTo>
                  <a:pt x="24026" y="6213"/>
                  <a:pt x="24008" y="6197"/>
                  <a:pt x="23991" y="6173"/>
                </a:cubicBezTo>
                <a:cubicBezTo>
                  <a:pt x="23973" y="6196"/>
                  <a:pt x="23951" y="6213"/>
                  <a:pt x="23954" y="6222"/>
                </a:cubicBezTo>
                <a:close/>
                <a:moveTo>
                  <a:pt x="3054" y="3721"/>
                </a:moveTo>
                <a:cubicBezTo>
                  <a:pt x="2966" y="3747"/>
                  <a:pt x="2965" y="3750"/>
                  <a:pt x="3044" y="3837"/>
                </a:cubicBezTo>
                <a:cubicBezTo>
                  <a:pt x="3049" y="3784"/>
                  <a:pt x="3051" y="3755"/>
                  <a:pt x="3054" y="3721"/>
                </a:cubicBezTo>
                <a:close/>
                <a:moveTo>
                  <a:pt x="16047" y="347"/>
                </a:moveTo>
                <a:cubicBezTo>
                  <a:pt x="16108" y="388"/>
                  <a:pt x="16139" y="380"/>
                  <a:pt x="16170" y="300"/>
                </a:cubicBezTo>
                <a:cubicBezTo>
                  <a:pt x="16118" y="320"/>
                  <a:pt x="16089" y="331"/>
                  <a:pt x="16047" y="347"/>
                </a:cubicBezTo>
                <a:close/>
                <a:moveTo>
                  <a:pt x="32592" y="9378"/>
                </a:moveTo>
                <a:cubicBezTo>
                  <a:pt x="32528" y="9425"/>
                  <a:pt x="32567" y="9456"/>
                  <a:pt x="32617" y="9504"/>
                </a:cubicBezTo>
                <a:cubicBezTo>
                  <a:pt x="32625" y="9435"/>
                  <a:pt x="32625" y="9435"/>
                  <a:pt x="32592" y="9378"/>
                </a:cubicBezTo>
                <a:close/>
                <a:moveTo>
                  <a:pt x="32338" y="7996"/>
                </a:moveTo>
                <a:cubicBezTo>
                  <a:pt x="32358" y="7968"/>
                  <a:pt x="32376" y="7943"/>
                  <a:pt x="32398" y="7911"/>
                </a:cubicBezTo>
                <a:cubicBezTo>
                  <a:pt x="32304" y="7916"/>
                  <a:pt x="32300" y="7921"/>
                  <a:pt x="32338" y="7996"/>
                </a:cubicBezTo>
                <a:close/>
                <a:moveTo>
                  <a:pt x="3796" y="5693"/>
                </a:moveTo>
                <a:cubicBezTo>
                  <a:pt x="3781" y="5724"/>
                  <a:pt x="3768" y="5752"/>
                  <a:pt x="3745" y="5802"/>
                </a:cubicBezTo>
                <a:cubicBezTo>
                  <a:pt x="3849" y="5761"/>
                  <a:pt x="3850" y="5758"/>
                  <a:pt x="3796" y="5693"/>
                </a:cubicBezTo>
                <a:close/>
                <a:moveTo>
                  <a:pt x="22260" y="5214"/>
                </a:moveTo>
                <a:cubicBezTo>
                  <a:pt x="22246" y="5215"/>
                  <a:pt x="22234" y="5235"/>
                  <a:pt x="22222" y="5247"/>
                </a:cubicBezTo>
                <a:cubicBezTo>
                  <a:pt x="22237" y="5261"/>
                  <a:pt x="22249" y="5280"/>
                  <a:pt x="22267" y="5285"/>
                </a:cubicBezTo>
                <a:cubicBezTo>
                  <a:pt x="22275" y="5288"/>
                  <a:pt x="22291" y="5264"/>
                  <a:pt x="22310" y="5246"/>
                </a:cubicBezTo>
                <a:cubicBezTo>
                  <a:pt x="22288" y="5231"/>
                  <a:pt x="22273" y="5213"/>
                  <a:pt x="22260" y="5214"/>
                </a:cubicBezTo>
                <a:close/>
                <a:moveTo>
                  <a:pt x="126" y="2759"/>
                </a:moveTo>
                <a:cubicBezTo>
                  <a:pt x="95" y="2774"/>
                  <a:pt x="66" y="2788"/>
                  <a:pt x="31" y="2806"/>
                </a:cubicBezTo>
                <a:cubicBezTo>
                  <a:pt x="126" y="2835"/>
                  <a:pt x="128" y="2834"/>
                  <a:pt x="126" y="2759"/>
                </a:cubicBezTo>
                <a:close/>
                <a:moveTo>
                  <a:pt x="22967" y="11447"/>
                </a:moveTo>
                <a:cubicBezTo>
                  <a:pt x="22991" y="11417"/>
                  <a:pt x="23010" y="11393"/>
                  <a:pt x="23034" y="11363"/>
                </a:cubicBezTo>
                <a:cubicBezTo>
                  <a:pt x="22949" y="11364"/>
                  <a:pt x="22949" y="11364"/>
                  <a:pt x="22967" y="11447"/>
                </a:cubicBezTo>
                <a:close/>
                <a:moveTo>
                  <a:pt x="20754" y="2797"/>
                </a:moveTo>
                <a:cubicBezTo>
                  <a:pt x="20753" y="2797"/>
                  <a:pt x="20763" y="2828"/>
                  <a:pt x="20771" y="2830"/>
                </a:cubicBezTo>
                <a:cubicBezTo>
                  <a:pt x="20810" y="2840"/>
                  <a:pt x="20835" y="2822"/>
                  <a:pt x="20847" y="2748"/>
                </a:cubicBezTo>
                <a:cubicBezTo>
                  <a:pt x="20804" y="2770"/>
                  <a:pt x="20778" y="2782"/>
                  <a:pt x="20754" y="2797"/>
                </a:cubicBezTo>
                <a:close/>
                <a:moveTo>
                  <a:pt x="11113" y="10664"/>
                </a:moveTo>
                <a:cubicBezTo>
                  <a:pt x="11158" y="10738"/>
                  <a:pt x="11171" y="10738"/>
                  <a:pt x="11220" y="10664"/>
                </a:cubicBezTo>
                <a:cubicBezTo>
                  <a:pt x="11183" y="10664"/>
                  <a:pt x="11149" y="10664"/>
                  <a:pt x="11113" y="10664"/>
                </a:cubicBezTo>
                <a:close/>
                <a:moveTo>
                  <a:pt x="10374" y="1804"/>
                </a:moveTo>
                <a:cubicBezTo>
                  <a:pt x="10396" y="1851"/>
                  <a:pt x="10427" y="1865"/>
                  <a:pt x="10491" y="1817"/>
                </a:cubicBezTo>
                <a:cubicBezTo>
                  <a:pt x="10447" y="1799"/>
                  <a:pt x="10416" y="1786"/>
                  <a:pt x="10386" y="1773"/>
                </a:cubicBezTo>
                <a:cubicBezTo>
                  <a:pt x="10382" y="1783"/>
                  <a:pt x="10378" y="1794"/>
                  <a:pt x="10374" y="1804"/>
                </a:cubicBezTo>
                <a:close/>
                <a:moveTo>
                  <a:pt x="10886" y="3230"/>
                </a:moveTo>
                <a:cubicBezTo>
                  <a:pt x="10863" y="3312"/>
                  <a:pt x="10863" y="3312"/>
                  <a:pt x="10967" y="3326"/>
                </a:cubicBezTo>
                <a:cubicBezTo>
                  <a:pt x="10931" y="3283"/>
                  <a:pt x="10911" y="3259"/>
                  <a:pt x="10886" y="3230"/>
                </a:cubicBezTo>
                <a:close/>
                <a:moveTo>
                  <a:pt x="13665" y="123"/>
                </a:moveTo>
                <a:cubicBezTo>
                  <a:pt x="13681" y="113"/>
                  <a:pt x="13688" y="87"/>
                  <a:pt x="13713" y="48"/>
                </a:cubicBezTo>
                <a:cubicBezTo>
                  <a:pt x="13652" y="62"/>
                  <a:pt x="13618" y="70"/>
                  <a:pt x="13575" y="80"/>
                </a:cubicBezTo>
                <a:cubicBezTo>
                  <a:pt x="13602" y="123"/>
                  <a:pt x="13628" y="143"/>
                  <a:pt x="13665" y="123"/>
                </a:cubicBezTo>
                <a:close/>
                <a:moveTo>
                  <a:pt x="9409" y="1588"/>
                </a:moveTo>
                <a:cubicBezTo>
                  <a:pt x="9459" y="1571"/>
                  <a:pt x="9472" y="1541"/>
                  <a:pt x="9452" y="1493"/>
                </a:cubicBezTo>
                <a:cubicBezTo>
                  <a:pt x="9379" y="1514"/>
                  <a:pt x="9379" y="1514"/>
                  <a:pt x="9409" y="1588"/>
                </a:cubicBezTo>
                <a:close/>
                <a:moveTo>
                  <a:pt x="8438" y="7754"/>
                </a:moveTo>
                <a:cubicBezTo>
                  <a:pt x="8444" y="7757"/>
                  <a:pt x="8456" y="7748"/>
                  <a:pt x="8471" y="7743"/>
                </a:cubicBezTo>
                <a:cubicBezTo>
                  <a:pt x="8460" y="7713"/>
                  <a:pt x="8451" y="7686"/>
                  <a:pt x="8436" y="7642"/>
                </a:cubicBezTo>
                <a:cubicBezTo>
                  <a:pt x="8387" y="7697"/>
                  <a:pt x="8393" y="7729"/>
                  <a:pt x="8438" y="7754"/>
                </a:cubicBezTo>
                <a:close/>
                <a:moveTo>
                  <a:pt x="21090" y="788"/>
                </a:moveTo>
                <a:cubicBezTo>
                  <a:pt x="21027" y="741"/>
                  <a:pt x="20996" y="744"/>
                  <a:pt x="20969" y="822"/>
                </a:cubicBezTo>
                <a:cubicBezTo>
                  <a:pt x="21014" y="809"/>
                  <a:pt x="21044" y="801"/>
                  <a:pt x="21090" y="788"/>
                </a:cubicBezTo>
                <a:close/>
                <a:moveTo>
                  <a:pt x="31870" y="11832"/>
                </a:moveTo>
                <a:cubicBezTo>
                  <a:pt x="31813" y="11854"/>
                  <a:pt x="31795" y="11884"/>
                  <a:pt x="31832" y="11947"/>
                </a:cubicBezTo>
                <a:cubicBezTo>
                  <a:pt x="31872" y="11917"/>
                  <a:pt x="31898" y="11890"/>
                  <a:pt x="31870" y="11832"/>
                </a:cubicBezTo>
                <a:close/>
                <a:moveTo>
                  <a:pt x="32080" y="6201"/>
                </a:moveTo>
                <a:cubicBezTo>
                  <a:pt x="32063" y="6290"/>
                  <a:pt x="32066" y="6294"/>
                  <a:pt x="32175" y="6289"/>
                </a:cubicBezTo>
                <a:cubicBezTo>
                  <a:pt x="32134" y="6251"/>
                  <a:pt x="32108" y="6228"/>
                  <a:pt x="32080" y="6201"/>
                </a:cubicBezTo>
                <a:close/>
                <a:moveTo>
                  <a:pt x="18860" y="4255"/>
                </a:moveTo>
                <a:cubicBezTo>
                  <a:pt x="18828" y="4260"/>
                  <a:pt x="18799" y="4264"/>
                  <a:pt x="18747" y="4272"/>
                </a:cubicBezTo>
                <a:cubicBezTo>
                  <a:pt x="18828" y="4329"/>
                  <a:pt x="18828" y="4329"/>
                  <a:pt x="18860" y="4255"/>
                </a:cubicBezTo>
                <a:close/>
                <a:moveTo>
                  <a:pt x="30335" y="11637"/>
                </a:moveTo>
                <a:cubicBezTo>
                  <a:pt x="30367" y="11724"/>
                  <a:pt x="30367" y="11724"/>
                  <a:pt x="30447" y="11676"/>
                </a:cubicBezTo>
                <a:cubicBezTo>
                  <a:pt x="30407" y="11662"/>
                  <a:pt x="30375" y="11651"/>
                  <a:pt x="30335" y="11637"/>
                </a:cubicBezTo>
                <a:close/>
                <a:moveTo>
                  <a:pt x="9408" y="13822"/>
                </a:moveTo>
                <a:cubicBezTo>
                  <a:pt x="9441" y="13853"/>
                  <a:pt x="9464" y="13873"/>
                  <a:pt x="9497" y="13903"/>
                </a:cubicBezTo>
                <a:cubicBezTo>
                  <a:pt x="9505" y="13828"/>
                  <a:pt x="9483" y="13808"/>
                  <a:pt x="9408" y="13822"/>
                </a:cubicBezTo>
                <a:close/>
                <a:moveTo>
                  <a:pt x="23734" y="13572"/>
                </a:moveTo>
                <a:cubicBezTo>
                  <a:pt x="23659" y="13622"/>
                  <a:pt x="23660" y="13636"/>
                  <a:pt x="23745" y="13689"/>
                </a:cubicBezTo>
                <a:cubicBezTo>
                  <a:pt x="23741" y="13641"/>
                  <a:pt x="23737" y="13609"/>
                  <a:pt x="23734" y="13572"/>
                </a:cubicBezTo>
                <a:close/>
                <a:moveTo>
                  <a:pt x="29873" y="10120"/>
                </a:moveTo>
                <a:cubicBezTo>
                  <a:pt x="29840" y="10213"/>
                  <a:pt x="29840" y="10213"/>
                  <a:pt x="29928" y="10228"/>
                </a:cubicBezTo>
                <a:cubicBezTo>
                  <a:pt x="29910" y="10192"/>
                  <a:pt x="29894" y="10160"/>
                  <a:pt x="29873" y="10120"/>
                </a:cubicBezTo>
                <a:close/>
                <a:moveTo>
                  <a:pt x="17037" y="4013"/>
                </a:moveTo>
                <a:cubicBezTo>
                  <a:pt x="17052" y="4030"/>
                  <a:pt x="17067" y="4060"/>
                  <a:pt x="17083" y="4060"/>
                </a:cubicBezTo>
                <a:cubicBezTo>
                  <a:pt x="17105" y="4060"/>
                  <a:pt x="17128" y="4038"/>
                  <a:pt x="17151" y="4026"/>
                </a:cubicBezTo>
                <a:cubicBezTo>
                  <a:pt x="17148" y="4018"/>
                  <a:pt x="17146" y="4011"/>
                  <a:pt x="17143" y="4003"/>
                </a:cubicBezTo>
                <a:cubicBezTo>
                  <a:pt x="17115" y="3999"/>
                  <a:pt x="17086" y="3995"/>
                  <a:pt x="17057" y="3990"/>
                </a:cubicBezTo>
                <a:cubicBezTo>
                  <a:pt x="17050" y="3998"/>
                  <a:pt x="17044" y="4005"/>
                  <a:pt x="17037" y="4013"/>
                </a:cubicBezTo>
                <a:close/>
                <a:moveTo>
                  <a:pt x="32910" y="10411"/>
                </a:moveTo>
                <a:cubicBezTo>
                  <a:pt x="32884" y="10397"/>
                  <a:pt x="32860" y="10376"/>
                  <a:pt x="32832" y="10371"/>
                </a:cubicBezTo>
                <a:cubicBezTo>
                  <a:pt x="32823" y="10370"/>
                  <a:pt x="32806" y="10407"/>
                  <a:pt x="32786" y="10438"/>
                </a:cubicBezTo>
                <a:cubicBezTo>
                  <a:pt x="32836" y="10434"/>
                  <a:pt x="32869" y="10431"/>
                  <a:pt x="32901" y="10428"/>
                </a:cubicBezTo>
                <a:cubicBezTo>
                  <a:pt x="32904" y="10423"/>
                  <a:pt x="32907" y="10417"/>
                  <a:pt x="32910" y="10411"/>
                </a:cubicBezTo>
                <a:close/>
                <a:moveTo>
                  <a:pt x="21814" y="5736"/>
                </a:moveTo>
                <a:cubicBezTo>
                  <a:pt x="21812" y="5721"/>
                  <a:pt x="21786" y="5698"/>
                  <a:pt x="21770" y="5698"/>
                </a:cubicBezTo>
                <a:cubicBezTo>
                  <a:pt x="21757" y="5698"/>
                  <a:pt x="21733" y="5726"/>
                  <a:pt x="21733" y="5741"/>
                </a:cubicBezTo>
                <a:cubicBezTo>
                  <a:pt x="21733" y="5757"/>
                  <a:pt x="21756" y="5773"/>
                  <a:pt x="21776" y="5798"/>
                </a:cubicBezTo>
                <a:cubicBezTo>
                  <a:pt x="21794" y="5770"/>
                  <a:pt x="21817" y="5752"/>
                  <a:pt x="21814" y="5736"/>
                </a:cubicBezTo>
                <a:close/>
                <a:moveTo>
                  <a:pt x="30593" y="12405"/>
                </a:moveTo>
                <a:cubicBezTo>
                  <a:pt x="30588" y="12412"/>
                  <a:pt x="30597" y="12437"/>
                  <a:pt x="30607" y="12443"/>
                </a:cubicBezTo>
                <a:cubicBezTo>
                  <a:pt x="30643" y="12467"/>
                  <a:pt x="30670" y="12455"/>
                  <a:pt x="30697" y="12400"/>
                </a:cubicBezTo>
                <a:cubicBezTo>
                  <a:pt x="30655" y="12392"/>
                  <a:pt x="30623" y="12360"/>
                  <a:pt x="30593" y="12405"/>
                </a:cubicBezTo>
                <a:close/>
                <a:moveTo>
                  <a:pt x="18028" y="6530"/>
                </a:moveTo>
                <a:cubicBezTo>
                  <a:pt x="18116" y="6538"/>
                  <a:pt x="18144" y="6517"/>
                  <a:pt x="18117" y="6429"/>
                </a:cubicBezTo>
                <a:cubicBezTo>
                  <a:pt x="18085" y="6465"/>
                  <a:pt x="18062" y="6491"/>
                  <a:pt x="18028" y="6530"/>
                </a:cubicBezTo>
                <a:close/>
                <a:moveTo>
                  <a:pt x="17139" y="5471"/>
                </a:moveTo>
                <a:cubicBezTo>
                  <a:pt x="17104" y="5480"/>
                  <a:pt x="17074" y="5488"/>
                  <a:pt x="17027" y="5500"/>
                </a:cubicBezTo>
                <a:cubicBezTo>
                  <a:pt x="17109" y="5566"/>
                  <a:pt x="17121" y="5562"/>
                  <a:pt x="17139" y="5471"/>
                </a:cubicBezTo>
                <a:close/>
                <a:moveTo>
                  <a:pt x="33303" y="1772"/>
                </a:moveTo>
                <a:cubicBezTo>
                  <a:pt x="33312" y="1867"/>
                  <a:pt x="33318" y="1870"/>
                  <a:pt x="33418" y="1831"/>
                </a:cubicBezTo>
                <a:cubicBezTo>
                  <a:pt x="33370" y="1807"/>
                  <a:pt x="33339" y="1790"/>
                  <a:pt x="33303" y="1772"/>
                </a:cubicBezTo>
                <a:close/>
                <a:moveTo>
                  <a:pt x="22501" y="5778"/>
                </a:moveTo>
                <a:cubicBezTo>
                  <a:pt x="22516" y="5779"/>
                  <a:pt x="22541" y="5756"/>
                  <a:pt x="22543" y="5741"/>
                </a:cubicBezTo>
                <a:cubicBezTo>
                  <a:pt x="22544" y="5728"/>
                  <a:pt x="22521" y="5701"/>
                  <a:pt x="22507" y="5699"/>
                </a:cubicBezTo>
                <a:cubicBezTo>
                  <a:pt x="22492" y="5697"/>
                  <a:pt x="22473" y="5718"/>
                  <a:pt x="22447" y="5734"/>
                </a:cubicBezTo>
                <a:cubicBezTo>
                  <a:pt x="22470" y="5755"/>
                  <a:pt x="22486" y="5778"/>
                  <a:pt x="22501" y="5778"/>
                </a:cubicBezTo>
                <a:close/>
                <a:moveTo>
                  <a:pt x="36266" y="19088"/>
                </a:moveTo>
                <a:cubicBezTo>
                  <a:pt x="36297" y="19067"/>
                  <a:pt x="36324" y="19049"/>
                  <a:pt x="36368" y="19020"/>
                </a:cubicBezTo>
                <a:cubicBezTo>
                  <a:pt x="36261" y="18993"/>
                  <a:pt x="36260" y="18994"/>
                  <a:pt x="36266" y="19088"/>
                </a:cubicBezTo>
                <a:close/>
                <a:moveTo>
                  <a:pt x="1257" y="2064"/>
                </a:moveTo>
                <a:cubicBezTo>
                  <a:pt x="1345" y="2105"/>
                  <a:pt x="1345" y="2105"/>
                  <a:pt x="1376" y="2006"/>
                </a:cubicBezTo>
                <a:cubicBezTo>
                  <a:pt x="1327" y="2030"/>
                  <a:pt x="1296" y="2045"/>
                  <a:pt x="1257" y="2064"/>
                </a:cubicBezTo>
                <a:close/>
                <a:moveTo>
                  <a:pt x="5549" y="2066"/>
                </a:moveTo>
                <a:cubicBezTo>
                  <a:pt x="5560" y="2061"/>
                  <a:pt x="5559" y="2033"/>
                  <a:pt x="5563" y="2016"/>
                </a:cubicBezTo>
                <a:cubicBezTo>
                  <a:pt x="5532" y="2013"/>
                  <a:pt x="5501" y="2009"/>
                  <a:pt x="5469" y="2006"/>
                </a:cubicBezTo>
                <a:cubicBezTo>
                  <a:pt x="5467" y="2006"/>
                  <a:pt x="5463" y="2010"/>
                  <a:pt x="5450" y="2021"/>
                </a:cubicBezTo>
                <a:cubicBezTo>
                  <a:pt x="5481" y="2058"/>
                  <a:pt x="5506" y="2087"/>
                  <a:pt x="5549" y="2066"/>
                </a:cubicBezTo>
                <a:close/>
                <a:moveTo>
                  <a:pt x="9203" y="2089"/>
                </a:moveTo>
                <a:cubicBezTo>
                  <a:pt x="9211" y="2089"/>
                  <a:pt x="9224" y="2077"/>
                  <a:pt x="9226" y="2069"/>
                </a:cubicBezTo>
                <a:cubicBezTo>
                  <a:pt x="9235" y="2012"/>
                  <a:pt x="9189" y="2016"/>
                  <a:pt x="9147" y="1997"/>
                </a:cubicBezTo>
                <a:cubicBezTo>
                  <a:pt x="9138" y="2061"/>
                  <a:pt x="9155" y="2088"/>
                  <a:pt x="9203" y="2089"/>
                </a:cubicBezTo>
                <a:close/>
                <a:moveTo>
                  <a:pt x="9891" y="18763"/>
                </a:moveTo>
                <a:cubicBezTo>
                  <a:pt x="9920" y="18787"/>
                  <a:pt x="9943" y="18806"/>
                  <a:pt x="9985" y="18842"/>
                </a:cubicBezTo>
                <a:cubicBezTo>
                  <a:pt x="9971" y="18740"/>
                  <a:pt x="9971" y="18740"/>
                  <a:pt x="9891" y="18763"/>
                </a:cubicBezTo>
                <a:close/>
                <a:moveTo>
                  <a:pt x="6986" y="2348"/>
                </a:moveTo>
                <a:cubicBezTo>
                  <a:pt x="7018" y="2347"/>
                  <a:pt x="7040" y="2329"/>
                  <a:pt x="7033" y="2289"/>
                </a:cubicBezTo>
                <a:cubicBezTo>
                  <a:pt x="6999" y="2289"/>
                  <a:pt x="6966" y="2289"/>
                  <a:pt x="6933" y="2289"/>
                </a:cubicBezTo>
                <a:cubicBezTo>
                  <a:pt x="6927" y="2335"/>
                  <a:pt x="6952" y="2350"/>
                  <a:pt x="6986" y="2348"/>
                </a:cubicBezTo>
                <a:close/>
                <a:moveTo>
                  <a:pt x="24520" y="6224"/>
                </a:moveTo>
                <a:cubicBezTo>
                  <a:pt x="24518" y="6209"/>
                  <a:pt x="24494" y="6197"/>
                  <a:pt x="24480" y="6183"/>
                </a:cubicBezTo>
                <a:cubicBezTo>
                  <a:pt x="24465" y="6200"/>
                  <a:pt x="24442" y="6215"/>
                  <a:pt x="24437" y="6235"/>
                </a:cubicBezTo>
                <a:cubicBezTo>
                  <a:pt x="24435" y="6245"/>
                  <a:pt x="24464" y="6263"/>
                  <a:pt x="24486" y="6284"/>
                </a:cubicBezTo>
                <a:cubicBezTo>
                  <a:pt x="24501" y="6259"/>
                  <a:pt x="24521" y="6240"/>
                  <a:pt x="24520" y="6224"/>
                </a:cubicBezTo>
                <a:close/>
                <a:moveTo>
                  <a:pt x="36827" y="18497"/>
                </a:moveTo>
                <a:cubicBezTo>
                  <a:pt x="36802" y="18502"/>
                  <a:pt x="36771" y="18501"/>
                  <a:pt x="36753" y="18515"/>
                </a:cubicBezTo>
                <a:cubicBezTo>
                  <a:pt x="36727" y="18536"/>
                  <a:pt x="36733" y="18566"/>
                  <a:pt x="36762" y="18600"/>
                </a:cubicBezTo>
                <a:cubicBezTo>
                  <a:pt x="36790" y="18571"/>
                  <a:pt x="36814" y="18546"/>
                  <a:pt x="36837" y="18521"/>
                </a:cubicBezTo>
                <a:cubicBezTo>
                  <a:pt x="36834" y="18513"/>
                  <a:pt x="36830" y="18505"/>
                  <a:pt x="36827" y="18497"/>
                </a:cubicBezTo>
                <a:close/>
                <a:moveTo>
                  <a:pt x="34031" y="13883"/>
                </a:moveTo>
                <a:cubicBezTo>
                  <a:pt x="34039" y="13914"/>
                  <a:pt x="34059" y="13937"/>
                  <a:pt x="34104" y="13915"/>
                </a:cubicBezTo>
                <a:cubicBezTo>
                  <a:pt x="34097" y="13886"/>
                  <a:pt x="34090" y="13855"/>
                  <a:pt x="34082" y="13821"/>
                </a:cubicBezTo>
                <a:cubicBezTo>
                  <a:pt x="34037" y="13827"/>
                  <a:pt x="34022" y="13850"/>
                  <a:pt x="34031" y="13883"/>
                </a:cubicBezTo>
                <a:close/>
                <a:moveTo>
                  <a:pt x="33401" y="5939"/>
                </a:moveTo>
                <a:cubicBezTo>
                  <a:pt x="33337" y="5907"/>
                  <a:pt x="33306" y="5925"/>
                  <a:pt x="33292" y="6002"/>
                </a:cubicBezTo>
                <a:cubicBezTo>
                  <a:pt x="33351" y="6004"/>
                  <a:pt x="33387" y="5995"/>
                  <a:pt x="33401" y="5939"/>
                </a:cubicBezTo>
                <a:close/>
                <a:moveTo>
                  <a:pt x="35325" y="14912"/>
                </a:moveTo>
                <a:cubicBezTo>
                  <a:pt x="35325" y="14877"/>
                  <a:pt x="35325" y="14842"/>
                  <a:pt x="35325" y="14808"/>
                </a:cubicBezTo>
                <a:cubicBezTo>
                  <a:pt x="35278" y="14802"/>
                  <a:pt x="35257" y="14826"/>
                  <a:pt x="35261" y="14859"/>
                </a:cubicBezTo>
                <a:cubicBezTo>
                  <a:pt x="35264" y="14881"/>
                  <a:pt x="35289" y="14901"/>
                  <a:pt x="35304" y="14922"/>
                </a:cubicBezTo>
                <a:cubicBezTo>
                  <a:pt x="35311" y="14919"/>
                  <a:pt x="35318" y="14915"/>
                  <a:pt x="35325" y="14912"/>
                </a:cubicBezTo>
                <a:close/>
                <a:moveTo>
                  <a:pt x="24520" y="5981"/>
                </a:moveTo>
                <a:cubicBezTo>
                  <a:pt x="24518" y="5965"/>
                  <a:pt x="24495" y="5951"/>
                  <a:pt x="24481" y="5937"/>
                </a:cubicBezTo>
                <a:cubicBezTo>
                  <a:pt x="24465" y="5954"/>
                  <a:pt x="24441" y="5969"/>
                  <a:pt x="24436" y="5989"/>
                </a:cubicBezTo>
                <a:cubicBezTo>
                  <a:pt x="24433" y="6006"/>
                  <a:pt x="24451" y="6028"/>
                  <a:pt x="24467" y="6064"/>
                </a:cubicBezTo>
                <a:cubicBezTo>
                  <a:pt x="24501" y="6014"/>
                  <a:pt x="24522" y="5996"/>
                  <a:pt x="24520" y="5981"/>
                </a:cubicBezTo>
                <a:close/>
                <a:moveTo>
                  <a:pt x="10376" y="18558"/>
                </a:moveTo>
                <a:cubicBezTo>
                  <a:pt x="10380" y="18577"/>
                  <a:pt x="10402" y="18592"/>
                  <a:pt x="10432" y="18628"/>
                </a:cubicBezTo>
                <a:cubicBezTo>
                  <a:pt x="10432" y="18568"/>
                  <a:pt x="10432" y="18536"/>
                  <a:pt x="10432" y="18504"/>
                </a:cubicBezTo>
                <a:cubicBezTo>
                  <a:pt x="10388" y="18501"/>
                  <a:pt x="10370" y="18525"/>
                  <a:pt x="10376" y="18558"/>
                </a:cubicBezTo>
                <a:close/>
                <a:moveTo>
                  <a:pt x="17581" y="10609"/>
                </a:moveTo>
                <a:cubicBezTo>
                  <a:pt x="17564" y="10608"/>
                  <a:pt x="17545" y="10631"/>
                  <a:pt x="17510" y="10655"/>
                </a:cubicBezTo>
                <a:cubicBezTo>
                  <a:pt x="17564" y="10670"/>
                  <a:pt x="17594" y="10679"/>
                  <a:pt x="17630" y="10689"/>
                </a:cubicBezTo>
                <a:cubicBezTo>
                  <a:pt x="17640" y="10637"/>
                  <a:pt x="17620" y="10611"/>
                  <a:pt x="17581" y="10609"/>
                </a:cubicBezTo>
                <a:close/>
                <a:moveTo>
                  <a:pt x="8260" y="10447"/>
                </a:moveTo>
                <a:cubicBezTo>
                  <a:pt x="8262" y="10363"/>
                  <a:pt x="8261" y="10363"/>
                  <a:pt x="8162" y="10389"/>
                </a:cubicBezTo>
                <a:cubicBezTo>
                  <a:pt x="8191" y="10419"/>
                  <a:pt x="8214" y="10442"/>
                  <a:pt x="8236" y="10465"/>
                </a:cubicBezTo>
                <a:cubicBezTo>
                  <a:pt x="8244" y="10459"/>
                  <a:pt x="8252" y="10453"/>
                  <a:pt x="8260" y="10447"/>
                </a:cubicBezTo>
                <a:close/>
                <a:moveTo>
                  <a:pt x="10499" y="5233"/>
                </a:moveTo>
                <a:cubicBezTo>
                  <a:pt x="10421" y="5167"/>
                  <a:pt x="10421" y="5167"/>
                  <a:pt x="10366" y="5256"/>
                </a:cubicBezTo>
                <a:cubicBezTo>
                  <a:pt x="10416" y="5248"/>
                  <a:pt x="10450" y="5242"/>
                  <a:pt x="10499" y="5233"/>
                </a:cubicBezTo>
                <a:close/>
                <a:moveTo>
                  <a:pt x="11930" y="4951"/>
                </a:moveTo>
                <a:cubicBezTo>
                  <a:pt x="11918" y="4943"/>
                  <a:pt x="11889" y="4945"/>
                  <a:pt x="11881" y="4955"/>
                </a:cubicBezTo>
                <a:cubicBezTo>
                  <a:pt x="11842" y="4999"/>
                  <a:pt x="11904" y="5005"/>
                  <a:pt x="11913" y="5042"/>
                </a:cubicBezTo>
                <a:cubicBezTo>
                  <a:pt x="11956" y="5006"/>
                  <a:pt x="11972" y="4978"/>
                  <a:pt x="11930" y="4951"/>
                </a:cubicBezTo>
                <a:close/>
                <a:moveTo>
                  <a:pt x="29893" y="10009"/>
                </a:moveTo>
                <a:cubicBezTo>
                  <a:pt x="29917" y="9960"/>
                  <a:pt x="29933" y="9928"/>
                  <a:pt x="29959" y="9873"/>
                </a:cubicBezTo>
                <a:cubicBezTo>
                  <a:pt x="29866" y="9903"/>
                  <a:pt x="29863" y="9909"/>
                  <a:pt x="29893" y="10009"/>
                </a:cubicBezTo>
                <a:close/>
                <a:moveTo>
                  <a:pt x="24234" y="4709"/>
                </a:moveTo>
                <a:cubicBezTo>
                  <a:pt x="24218" y="4711"/>
                  <a:pt x="24196" y="4737"/>
                  <a:pt x="24196" y="4753"/>
                </a:cubicBezTo>
                <a:cubicBezTo>
                  <a:pt x="24196" y="4766"/>
                  <a:pt x="24223" y="4790"/>
                  <a:pt x="24239" y="4790"/>
                </a:cubicBezTo>
                <a:cubicBezTo>
                  <a:pt x="24254" y="4790"/>
                  <a:pt x="24270" y="4767"/>
                  <a:pt x="24295" y="4747"/>
                </a:cubicBezTo>
                <a:cubicBezTo>
                  <a:pt x="24268" y="4729"/>
                  <a:pt x="24249" y="4707"/>
                  <a:pt x="24234" y="4709"/>
                </a:cubicBezTo>
                <a:close/>
                <a:moveTo>
                  <a:pt x="24030" y="4751"/>
                </a:moveTo>
                <a:cubicBezTo>
                  <a:pt x="24032" y="4739"/>
                  <a:pt x="24009" y="4709"/>
                  <a:pt x="24002" y="4711"/>
                </a:cubicBezTo>
                <a:cubicBezTo>
                  <a:pt x="23983" y="4715"/>
                  <a:pt x="23957" y="4728"/>
                  <a:pt x="23952" y="4744"/>
                </a:cubicBezTo>
                <a:cubicBezTo>
                  <a:pt x="23948" y="4757"/>
                  <a:pt x="23969" y="4778"/>
                  <a:pt x="23986" y="4808"/>
                </a:cubicBezTo>
                <a:cubicBezTo>
                  <a:pt x="24007" y="4782"/>
                  <a:pt x="24027" y="4768"/>
                  <a:pt x="24030" y="4751"/>
                </a:cubicBezTo>
                <a:close/>
                <a:moveTo>
                  <a:pt x="31128" y="9743"/>
                </a:moveTo>
                <a:cubicBezTo>
                  <a:pt x="31133" y="9704"/>
                  <a:pt x="31138" y="9673"/>
                  <a:pt x="31146" y="9617"/>
                </a:cubicBezTo>
                <a:cubicBezTo>
                  <a:pt x="31063" y="9685"/>
                  <a:pt x="31063" y="9685"/>
                  <a:pt x="31128" y="9743"/>
                </a:cubicBezTo>
                <a:close/>
                <a:moveTo>
                  <a:pt x="26993" y="9404"/>
                </a:moveTo>
                <a:cubicBezTo>
                  <a:pt x="26982" y="9388"/>
                  <a:pt x="26956" y="9383"/>
                  <a:pt x="26936" y="9373"/>
                </a:cubicBezTo>
                <a:cubicBezTo>
                  <a:pt x="26932" y="9378"/>
                  <a:pt x="26928" y="9383"/>
                  <a:pt x="26923" y="9389"/>
                </a:cubicBezTo>
                <a:cubicBezTo>
                  <a:pt x="26937" y="9419"/>
                  <a:pt x="26950" y="9450"/>
                  <a:pt x="26964" y="9481"/>
                </a:cubicBezTo>
                <a:cubicBezTo>
                  <a:pt x="27008" y="9462"/>
                  <a:pt x="27013" y="9433"/>
                  <a:pt x="26993" y="9404"/>
                </a:cubicBezTo>
                <a:close/>
                <a:moveTo>
                  <a:pt x="23722" y="9378"/>
                </a:moveTo>
                <a:cubicBezTo>
                  <a:pt x="23705" y="9382"/>
                  <a:pt x="23694" y="9409"/>
                  <a:pt x="23670" y="9437"/>
                </a:cubicBezTo>
                <a:cubicBezTo>
                  <a:pt x="23723" y="9437"/>
                  <a:pt x="23756" y="9437"/>
                  <a:pt x="23789" y="9437"/>
                </a:cubicBezTo>
                <a:cubicBezTo>
                  <a:pt x="23788" y="9386"/>
                  <a:pt x="23761" y="9368"/>
                  <a:pt x="23722" y="9378"/>
                </a:cubicBezTo>
                <a:close/>
                <a:moveTo>
                  <a:pt x="35571" y="15544"/>
                </a:moveTo>
                <a:cubicBezTo>
                  <a:pt x="35489" y="15584"/>
                  <a:pt x="35488" y="15589"/>
                  <a:pt x="35547" y="15659"/>
                </a:cubicBezTo>
                <a:cubicBezTo>
                  <a:pt x="35588" y="15627"/>
                  <a:pt x="35594" y="15590"/>
                  <a:pt x="35571" y="15544"/>
                </a:cubicBezTo>
                <a:close/>
                <a:moveTo>
                  <a:pt x="37996" y="3307"/>
                </a:moveTo>
                <a:cubicBezTo>
                  <a:pt x="38025" y="3286"/>
                  <a:pt x="38051" y="3266"/>
                  <a:pt x="38095" y="3234"/>
                </a:cubicBezTo>
                <a:cubicBezTo>
                  <a:pt x="37986" y="3212"/>
                  <a:pt x="37977" y="3221"/>
                  <a:pt x="37996" y="3307"/>
                </a:cubicBezTo>
                <a:close/>
                <a:moveTo>
                  <a:pt x="137" y="3228"/>
                </a:moveTo>
                <a:cubicBezTo>
                  <a:pt x="99" y="3252"/>
                  <a:pt x="69" y="3271"/>
                  <a:pt x="19" y="3303"/>
                </a:cubicBezTo>
                <a:cubicBezTo>
                  <a:pt x="127" y="3325"/>
                  <a:pt x="127" y="3325"/>
                  <a:pt x="137" y="3228"/>
                </a:cubicBezTo>
                <a:close/>
                <a:moveTo>
                  <a:pt x="24423" y="7693"/>
                </a:moveTo>
                <a:cubicBezTo>
                  <a:pt x="24464" y="7707"/>
                  <a:pt x="24495" y="7719"/>
                  <a:pt x="24538" y="7734"/>
                </a:cubicBezTo>
                <a:cubicBezTo>
                  <a:pt x="24503" y="7642"/>
                  <a:pt x="24503" y="7642"/>
                  <a:pt x="24423" y="7693"/>
                </a:cubicBezTo>
                <a:close/>
                <a:moveTo>
                  <a:pt x="17634" y="3509"/>
                </a:moveTo>
                <a:cubicBezTo>
                  <a:pt x="17632" y="3499"/>
                  <a:pt x="17613" y="3492"/>
                  <a:pt x="17602" y="3484"/>
                </a:cubicBezTo>
                <a:cubicBezTo>
                  <a:pt x="17587" y="3509"/>
                  <a:pt x="17572" y="3534"/>
                  <a:pt x="17557" y="3559"/>
                </a:cubicBezTo>
                <a:cubicBezTo>
                  <a:pt x="17619" y="3571"/>
                  <a:pt x="17641" y="3550"/>
                  <a:pt x="17634" y="3509"/>
                </a:cubicBezTo>
                <a:close/>
                <a:moveTo>
                  <a:pt x="4798" y="8013"/>
                </a:moveTo>
                <a:cubicBezTo>
                  <a:pt x="4818" y="7905"/>
                  <a:pt x="4815" y="7901"/>
                  <a:pt x="4702" y="7921"/>
                </a:cubicBezTo>
                <a:cubicBezTo>
                  <a:pt x="4742" y="7960"/>
                  <a:pt x="4767" y="7983"/>
                  <a:pt x="4798" y="8013"/>
                </a:cubicBezTo>
                <a:close/>
                <a:moveTo>
                  <a:pt x="6444" y="7915"/>
                </a:moveTo>
                <a:cubicBezTo>
                  <a:pt x="6412" y="7959"/>
                  <a:pt x="6416" y="7993"/>
                  <a:pt x="6496" y="8020"/>
                </a:cubicBezTo>
                <a:cubicBezTo>
                  <a:pt x="6488" y="7976"/>
                  <a:pt x="6483" y="7943"/>
                  <a:pt x="6478" y="7911"/>
                </a:cubicBezTo>
                <a:cubicBezTo>
                  <a:pt x="6466" y="7912"/>
                  <a:pt x="6455" y="7914"/>
                  <a:pt x="6444" y="7915"/>
                </a:cubicBezTo>
                <a:close/>
                <a:moveTo>
                  <a:pt x="24439" y="5253"/>
                </a:moveTo>
                <a:cubicBezTo>
                  <a:pt x="24442" y="5268"/>
                  <a:pt x="24466" y="5280"/>
                  <a:pt x="24482" y="5294"/>
                </a:cubicBezTo>
                <a:cubicBezTo>
                  <a:pt x="24495" y="5279"/>
                  <a:pt x="24517" y="5264"/>
                  <a:pt x="24518" y="5248"/>
                </a:cubicBezTo>
                <a:cubicBezTo>
                  <a:pt x="24519" y="5233"/>
                  <a:pt x="24496" y="5218"/>
                  <a:pt x="24476" y="5194"/>
                </a:cubicBezTo>
                <a:cubicBezTo>
                  <a:pt x="24458" y="5220"/>
                  <a:pt x="24436" y="5239"/>
                  <a:pt x="24439" y="5253"/>
                </a:cubicBezTo>
                <a:close/>
                <a:moveTo>
                  <a:pt x="10894" y="5275"/>
                </a:moveTo>
                <a:cubicBezTo>
                  <a:pt x="10926" y="5275"/>
                  <a:pt x="10963" y="5270"/>
                  <a:pt x="10965" y="5218"/>
                </a:cubicBezTo>
                <a:cubicBezTo>
                  <a:pt x="10931" y="5218"/>
                  <a:pt x="10899" y="5218"/>
                  <a:pt x="10852" y="5218"/>
                </a:cubicBezTo>
                <a:cubicBezTo>
                  <a:pt x="10871" y="5246"/>
                  <a:pt x="10882" y="5275"/>
                  <a:pt x="10894" y="5275"/>
                </a:cubicBezTo>
                <a:close/>
                <a:moveTo>
                  <a:pt x="8912" y="516"/>
                </a:moveTo>
                <a:cubicBezTo>
                  <a:pt x="8888" y="555"/>
                  <a:pt x="8891" y="586"/>
                  <a:pt x="8924" y="607"/>
                </a:cubicBezTo>
                <a:cubicBezTo>
                  <a:pt x="8952" y="626"/>
                  <a:pt x="8981" y="627"/>
                  <a:pt x="8997" y="573"/>
                </a:cubicBezTo>
                <a:cubicBezTo>
                  <a:pt x="8968" y="553"/>
                  <a:pt x="8942" y="536"/>
                  <a:pt x="8912" y="516"/>
                </a:cubicBezTo>
                <a:close/>
                <a:moveTo>
                  <a:pt x="5513" y="1728"/>
                </a:moveTo>
                <a:cubicBezTo>
                  <a:pt x="5475" y="1723"/>
                  <a:pt x="5451" y="1743"/>
                  <a:pt x="5450" y="1793"/>
                </a:cubicBezTo>
                <a:cubicBezTo>
                  <a:pt x="5488" y="1791"/>
                  <a:pt x="5520" y="1789"/>
                  <a:pt x="5582" y="1785"/>
                </a:cubicBezTo>
                <a:cubicBezTo>
                  <a:pt x="5546" y="1754"/>
                  <a:pt x="5531" y="1731"/>
                  <a:pt x="5513" y="1728"/>
                </a:cubicBezTo>
                <a:close/>
                <a:moveTo>
                  <a:pt x="24239" y="5453"/>
                </a:moveTo>
                <a:cubicBezTo>
                  <a:pt x="24224" y="5453"/>
                  <a:pt x="24198" y="5476"/>
                  <a:pt x="24196" y="5491"/>
                </a:cubicBezTo>
                <a:cubicBezTo>
                  <a:pt x="24195" y="5505"/>
                  <a:pt x="24218" y="5532"/>
                  <a:pt x="24233" y="5534"/>
                </a:cubicBezTo>
                <a:cubicBezTo>
                  <a:pt x="24249" y="5535"/>
                  <a:pt x="24267" y="5515"/>
                  <a:pt x="24294" y="5498"/>
                </a:cubicBezTo>
                <a:cubicBezTo>
                  <a:pt x="24270" y="5477"/>
                  <a:pt x="24255" y="5453"/>
                  <a:pt x="24239" y="5453"/>
                </a:cubicBezTo>
                <a:close/>
                <a:moveTo>
                  <a:pt x="22497" y="12210"/>
                </a:moveTo>
                <a:cubicBezTo>
                  <a:pt x="22508" y="12170"/>
                  <a:pt x="22518" y="12137"/>
                  <a:pt x="22527" y="12104"/>
                </a:cubicBezTo>
                <a:cubicBezTo>
                  <a:pt x="22433" y="12141"/>
                  <a:pt x="22433" y="12141"/>
                  <a:pt x="22497" y="12210"/>
                </a:cubicBezTo>
                <a:close/>
                <a:moveTo>
                  <a:pt x="9483" y="3474"/>
                </a:moveTo>
                <a:cubicBezTo>
                  <a:pt x="9452" y="3449"/>
                  <a:pt x="9422" y="3454"/>
                  <a:pt x="9395" y="3495"/>
                </a:cubicBezTo>
                <a:cubicBezTo>
                  <a:pt x="9424" y="3520"/>
                  <a:pt x="9451" y="3542"/>
                  <a:pt x="9481" y="3567"/>
                </a:cubicBezTo>
                <a:cubicBezTo>
                  <a:pt x="9513" y="3530"/>
                  <a:pt x="9515" y="3499"/>
                  <a:pt x="9483" y="3474"/>
                </a:cubicBezTo>
                <a:close/>
                <a:moveTo>
                  <a:pt x="25024" y="2018"/>
                </a:moveTo>
                <a:cubicBezTo>
                  <a:pt x="24991" y="2023"/>
                  <a:pt x="24957" y="2028"/>
                  <a:pt x="24918" y="2034"/>
                </a:cubicBezTo>
                <a:cubicBezTo>
                  <a:pt x="24927" y="2084"/>
                  <a:pt x="24949" y="2110"/>
                  <a:pt x="24988" y="2099"/>
                </a:cubicBezTo>
                <a:cubicBezTo>
                  <a:pt x="25010" y="2093"/>
                  <a:pt x="25026" y="2066"/>
                  <a:pt x="25045" y="2049"/>
                </a:cubicBezTo>
                <a:cubicBezTo>
                  <a:pt x="25038" y="2039"/>
                  <a:pt x="25031" y="2028"/>
                  <a:pt x="25024" y="2018"/>
                </a:cubicBezTo>
                <a:close/>
                <a:moveTo>
                  <a:pt x="22003" y="7661"/>
                </a:moveTo>
                <a:cubicBezTo>
                  <a:pt x="21989" y="7676"/>
                  <a:pt x="21965" y="7690"/>
                  <a:pt x="21963" y="7707"/>
                </a:cubicBezTo>
                <a:cubicBezTo>
                  <a:pt x="21958" y="7755"/>
                  <a:pt x="21985" y="7775"/>
                  <a:pt x="22062" y="7757"/>
                </a:cubicBezTo>
                <a:cubicBezTo>
                  <a:pt x="22038" y="7718"/>
                  <a:pt x="22021" y="7689"/>
                  <a:pt x="22003" y="7661"/>
                </a:cubicBezTo>
                <a:close/>
                <a:moveTo>
                  <a:pt x="15368" y="1838"/>
                </a:moveTo>
                <a:cubicBezTo>
                  <a:pt x="15363" y="1802"/>
                  <a:pt x="15358" y="1767"/>
                  <a:pt x="15353" y="1730"/>
                </a:cubicBezTo>
                <a:cubicBezTo>
                  <a:pt x="15313" y="1733"/>
                  <a:pt x="15292" y="1760"/>
                  <a:pt x="15302" y="1797"/>
                </a:cubicBezTo>
                <a:cubicBezTo>
                  <a:pt x="15308" y="1820"/>
                  <a:pt x="15337" y="1836"/>
                  <a:pt x="15355" y="1855"/>
                </a:cubicBezTo>
                <a:cubicBezTo>
                  <a:pt x="15359" y="1849"/>
                  <a:pt x="15364" y="1843"/>
                  <a:pt x="15368" y="1838"/>
                </a:cubicBezTo>
                <a:close/>
                <a:moveTo>
                  <a:pt x="8955" y="4564"/>
                </a:moveTo>
                <a:cubicBezTo>
                  <a:pt x="8994" y="4565"/>
                  <a:pt x="9018" y="4544"/>
                  <a:pt x="9013" y="4491"/>
                </a:cubicBezTo>
                <a:cubicBezTo>
                  <a:pt x="8977" y="4493"/>
                  <a:pt x="8942" y="4494"/>
                  <a:pt x="8908" y="4496"/>
                </a:cubicBezTo>
                <a:cubicBezTo>
                  <a:pt x="8899" y="4544"/>
                  <a:pt x="8920" y="4563"/>
                  <a:pt x="8955" y="4564"/>
                </a:cubicBezTo>
                <a:close/>
                <a:moveTo>
                  <a:pt x="34368" y="11954"/>
                </a:moveTo>
                <a:cubicBezTo>
                  <a:pt x="34393" y="11933"/>
                  <a:pt x="34405" y="11908"/>
                  <a:pt x="34370" y="11875"/>
                </a:cubicBezTo>
                <a:cubicBezTo>
                  <a:pt x="34342" y="11891"/>
                  <a:pt x="34314" y="11907"/>
                  <a:pt x="34278" y="11928"/>
                </a:cubicBezTo>
                <a:cubicBezTo>
                  <a:pt x="34312" y="11971"/>
                  <a:pt x="34339" y="11978"/>
                  <a:pt x="34368" y="11954"/>
                </a:cubicBezTo>
                <a:close/>
                <a:moveTo>
                  <a:pt x="3760" y="6289"/>
                </a:moveTo>
                <a:cubicBezTo>
                  <a:pt x="3859" y="6237"/>
                  <a:pt x="3859" y="6222"/>
                  <a:pt x="3768" y="6160"/>
                </a:cubicBezTo>
                <a:cubicBezTo>
                  <a:pt x="3765" y="6205"/>
                  <a:pt x="3763" y="6242"/>
                  <a:pt x="3760" y="6289"/>
                </a:cubicBezTo>
                <a:close/>
                <a:moveTo>
                  <a:pt x="9703" y="14667"/>
                </a:moveTo>
                <a:cubicBezTo>
                  <a:pt x="9718" y="14645"/>
                  <a:pt x="9741" y="14624"/>
                  <a:pt x="9744" y="14601"/>
                </a:cubicBezTo>
                <a:cubicBezTo>
                  <a:pt x="9748" y="14565"/>
                  <a:pt x="9723" y="14546"/>
                  <a:pt x="9675" y="14551"/>
                </a:cubicBezTo>
                <a:cubicBezTo>
                  <a:pt x="9675" y="14585"/>
                  <a:pt x="9675" y="14620"/>
                  <a:pt x="9675" y="14654"/>
                </a:cubicBezTo>
                <a:cubicBezTo>
                  <a:pt x="9685" y="14659"/>
                  <a:pt x="9694" y="14663"/>
                  <a:pt x="9703" y="14667"/>
                </a:cubicBezTo>
                <a:close/>
                <a:moveTo>
                  <a:pt x="8027" y="805"/>
                </a:moveTo>
                <a:cubicBezTo>
                  <a:pt x="8005" y="794"/>
                  <a:pt x="7984" y="777"/>
                  <a:pt x="7961" y="774"/>
                </a:cubicBezTo>
                <a:cubicBezTo>
                  <a:pt x="7946" y="772"/>
                  <a:pt x="7928" y="791"/>
                  <a:pt x="7912" y="800"/>
                </a:cubicBezTo>
                <a:cubicBezTo>
                  <a:pt x="7925" y="816"/>
                  <a:pt x="7936" y="842"/>
                  <a:pt x="7951" y="844"/>
                </a:cubicBezTo>
                <a:cubicBezTo>
                  <a:pt x="7975" y="847"/>
                  <a:pt x="8001" y="834"/>
                  <a:pt x="8027" y="828"/>
                </a:cubicBezTo>
                <a:cubicBezTo>
                  <a:pt x="8027" y="821"/>
                  <a:pt x="8027" y="813"/>
                  <a:pt x="8027" y="805"/>
                </a:cubicBezTo>
                <a:close/>
                <a:moveTo>
                  <a:pt x="3834" y="5995"/>
                </a:moveTo>
                <a:cubicBezTo>
                  <a:pt x="3842" y="5961"/>
                  <a:pt x="3829" y="5936"/>
                  <a:pt x="3781" y="5929"/>
                </a:cubicBezTo>
                <a:cubicBezTo>
                  <a:pt x="3774" y="5965"/>
                  <a:pt x="3767" y="5999"/>
                  <a:pt x="3760" y="6033"/>
                </a:cubicBezTo>
                <a:cubicBezTo>
                  <a:pt x="3808" y="6049"/>
                  <a:pt x="3827" y="6026"/>
                  <a:pt x="3834" y="5995"/>
                </a:cubicBezTo>
                <a:close/>
                <a:moveTo>
                  <a:pt x="9670" y="15040"/>
                </a:moveTo>
                <a:cubicBezTo>
                  <a:pt x="9673" y="15083"/>
                  <a:pt x="9675" y="15117"/>
                  <a:pt x="9679" y="15171"/>
                </a:cubicBezTo>
                <a:cubicBezTo>
                  <a:pt x="9764" y="15098"/>
                  <a:pt x="9763" y="15088"/>
                  <a:pt x="9670" y="15040"/>
                </a:cubicBezTo>
                <a:close/>
                <a:moveTo>
                  <a:pt x="32642" y="16330"/>
                </a:moveTo>
                <a:cubicBezTo>
                  <a:pt x="32651" y="16326"/>
                  <a:pt x="32657" y="16314"/>
                  <a:pt x="32664" y="16306"/>
                </a:cubicBezTo>
                <a:cubicBezTo>
                  <a:pt x="32588" y="16258"/>
                  <a:pt x="32581" y="16260"/>
                  <a:pt x="32554" y="16362"/>
                </a:cubicBezTo>
                <a:cubicBezTo>
                  <a:pt x="32593" y="16348"/>
                  <a:pt x="32619" y="16341"/>
                  <a:pt x="32642" y="16330"/>
                </a:cubicBezTo>
                <a:close/>
                <a:moveTo>
                  <a:pt x="37283" y="18012"/>
                </a:moveTo>
                <a:cubicBezTo>
                  <a:pt x="37283" y="18048"/>
                  <a:pt x="37283" y="18083"/>
                  <a:pt x="37283" y="18151"/>
                </a:cubicBezTo>
                <a:cubicBezTo>
                  <a:pt x="37317" y="18111"/>
                  <a:pt x="37345" y="18093"/>
                  <a:pt x="37348" y="18072"/>
                </a:cubicBezTo>
                <a:cubicBezTo>
                  <a:pt x="37350" y="18050"/>
                  <a:pt x="37327" y="18026"/>
                  <a:pt x="37315" y="18003"/>
                </a:cubicBezTo>
                <a:cubicBezTo>
                  <a:pt x="37305" y="18006"/>
                  <a:pt x="37294" y="18009"/>
                  <a:pt x="37283" y="18012"/>
                </a:cubicBezTo>
                <a:close/>
                <a:moveTo>
                  <a:pt x="7461" y="9622"/>
                </a:moveTo>
                <a:cubicBezTo>
                  <a:pt x="7426" y="9627"/>
                  <a:pt x="7408" y="9649"/>
                  <a:pt x="7422" y="9690"/>
                </a:cubicBezTo>
                <a:cubicBezTo>
                  <a:pt x="7454" y="9690"/>
                  <a:pt x="7487" y="9690"/>
                  <a:pt x="7527" y="9690"/>
                </a:cubicBezTo>
                <a:cubicBezTo>
                  <a:pt x="7525" y="9635"/>
                  <a:pt x="7501" y="9616"/>
                  <a:pt x="7461" y="9622"/>
                </a:cubicBezTo>
                <a:close/>
                <a:moveTo>
                  <a:pt x="33658" y="13366"/>
                </a:moveTo>
                <a:cubicBezTo>
                  <a:pt x="33618" y="13369"/>
                  <a:pt x="33582" y="13371"/>
                  <a:pt x="33529" y="13374"/>
                </a:cubicBezTo>
                <a:cubicBezTo>
                  <a:pt x="33603" y="13464"/>
                  <a:pt x="33620" y="13462"/>
                  <a:pt x="33658" y="13366"/>
                </a:cubicBezTo>
                <a:close/>
                <a:moveTo>
                  <a:pt x="19105" y="11183"/>
                </a:moveTo>
                <a:cubicBezTo>
                  <a:pt x="19116" y="11152"/>
                  <a:pt x="19108" y="11124"/>
                  <a:pt x="19060" y="11114"/>
                </a:cubicBezTo>
                <a:cubicBezTo>
                  <a:pt x="19047" y="11142"/>
                  <a:pt x="19033" y="11171"/>
                  <a:pt x="19014" y="11209"/>
                </a:cubicBezTo>
                <a:cubicBezTo>
                  <a:pt x="19067" y="11226"/>
                  <a:pt x="19094" y="11217"/>
                  <a:pt x="19105" y="11183"/>
                </a:cubicBezTo>
                <a:close/>
                <a:moveTo>
                  <a:pt x="12464" y="2519"/>
                </a:moveTo>
                <a:cubicBezTo>
                  <a:pt x="12454" y="2482"/>
                  <a:pt x="12431" y="2463"/>
                  <a:pt x="12384" y="2483"/>
                </a:cubicBezTo>
                <a:cubicBezTo>
                  <a:pt x="12387" y="2519"/>
                  <a:pt x="12390" y="2551"/>
                  <a:pt x="12394" y="2595"/>
                </a:cubicBezTo>
                <a:cubicBezTo>
                  <a:pt x="12449" y="2580"/>
                  <a:pt x="12474" y="2561"/>
                  <a:pt x="12464" y="2519"/>
                </a:cubicBezTo>
                <a:close/>
                <a:moveTo>
                  <a:pt x="10674" y="2055"/>
                </a:moveTo>
                <a:cubicBezTo>
                  <a:pt x="10700" y="2034"/>
                  <a:pt x="10706" y="2013"/>
                  <a:pt x="10682" y="1990"/>
                </a:cubicBezTo>
                <a:cubicBezTo>
                  <a:pt x="10676" y="1984"/>
                  <a:pt x="10655" y="1983"/>
                  <a:pt x="10652" y="1988"/>
                </a:cubicBezTo>
                <a:cubicBezTo>
                  <a:pt x="10638" y="2007"/>
                  <a:pt x="10618" y="2030"/>
                  <a:pt x="10618" y="2051"/>
                </a:cubicBezTo>
                <a:cubicBezTo>
                  <a:pt x="10619" y="2070"/>
                  <a:pt x="10644" y="2088"/>
                  <a:pt x="10673" y="2127"/>
                </a:cubicBezTo>
                <a:cubicBezTo>
                  <a:pt x="10673" y="2084"/>
                  <a:pt x="10666" y="2061"/>
                  <a:pt x="10674" y="2055"/>
                </a:cubicBezTo>
                <a:close/>
                <a:moveTo>
                  <a:pt x="31681" y="16584"/>
                </a:moveTo>
                <a:cubicBezTo>
                  <a:pt x="31623" y="16511"/>
                  <a:pt x="31623" y="16511"/>
                  <a:pt x="31549" y="16601"/>
                </a:cubicBezTo>
                <a:cubicBezTo>
                  <a:pt x="31605" y="16594"/>
                  <a:pt x="31640" y="16589"/>
                  <a:pt x="31681" y="16584"/>
                </a:cubicBezTo>
                <a:close/>
                <a:moveTo>
                  <a:pt x="31355" y="12582"/>
                </a:moveTo>
                <a:cubicBezTo>
                  <a:pt x="31320" y="12615"/>
                  <a:pt x="31310" y="12647"/>
                  <a:pt x="31337" y="12677"/>
                </a:cubicBezTo>
                <a:cubicBezTo>
                  <a:pt x="31369" y="12712"/>
                  <a:pt x="31403" y="12703"/>
                  <a:pt x="31440" y="12660"/>
                </a:cubicBezTo>
                <a:cubicBezTo>
                  <a:pt x="31408" y="12630"/>
                  <a:pt x="31382" y="12607"/>
                  <a:pt x="31355" y="12582"/>
                </a:cubicBezTo>
                <a:close/>
                <a:moveTo>
                  <a:pt x="30703" y="10160"/>
                </a:moveTo>
                <a:cubicBezTo>
                  <a:pt x="30620" y="10106"/>
                  <a:pt x="30618" y="10108"/>
                  <a:pt x="30608" y="10249"/>
                </a:cubicBezTo>
                <a:cubicBezTo>
                  <a:pt x="30651" y="10208"/>
                  <a:pt x="30675" y="10186"/>
                  <a:pt x="30703" y="10160"/>
                </a:cubicBezTo>
                <a:close/>
                <a:moveTo>
                  <a:pt x="25253" y="2097"/>
                </a:moveTo>
                <a:cubicBezTo>
                  <a:pt x="25284" y="2082"/>
                  <a:pt x="25292" y="2056"/>
                  <a:pt x="25275" y="2017"/>
                </a:cubicBezTo>
                <a:cubicBezTo>
                  <a:pt x="25236" y="2029"/>
                  <a:pt x="25202" y="2040"/>
                  <a:pt x="25162" y="2053"/>
                </a:cubicBezTo>
                <a:cubicBezTo>
                  <a:pt x="25188" y="2108"/>
                  <a:pt x="25218" y="2114"/>
                  <a:pt x="25253" y="2097"/>
                </a:cubicBezTo>
                <a:close/>
                <a:moveTo>
                  <a:pt x="34587" y="3538"/>
                </a:moveTo>
                <a:cubicBezTo>
                  <a:pt x="34604" y="3525"/>
                  <a:pt x="34619" y="3509"/>
                  <a:pt x="34629" y="3491"/>
                </a:cubicBezTo>
                <a:cubicBezTo>
                  <a:pt x="34632" y="3487"/>
                  <a:pt x="34612" y="3462"/>
                  <a:pt x="34603" y="3462"/>
                </a:cubicBezTo>
                <a:cubicBezTo>
                  <a:pt x="34582" y="3462"/>
                  <a:pt x="34556" y="3466"/>
                  <a:pt x="34542" y="3480"/>
                </a:cubicBezTo>
                <a:cubicBezTo>
                  <a:pt x="34530" y="3492"/>
                  <a:pt x="34532" y="3519"/>
                  <a:pt x="34524" y="3558"/>
                </a:cubicBezTo>
                <a:cubicBezTo>
                  <a:pt x="34560" y="3547"/>
                  <a:pt x="34576" y="3546"/>
                  <a:pt x="34587" y="3538"/>
                </a:cubicBezTo>
                <a:close/>
                <a:moveTo>
                  <a:pt x="7451" y="8881"/>
                </a:moveTo>
                <a:cubicBezTo>
                  <a:pt x="7411" y="8895"/>
                  <a:pt x="7405" y="8927"/>
                  <a:pt x="7428" y="8969"/>
                </a:cubicBezTo>
                <a:cubicBezTo>
                  <a:pt x="7458" y="8958"/>
                  <a:pt x="7488" y="8946"/>
                  <a:pt x="7521" y="8934"/>
                </a:cubicBezTo>
                <a:cubicBezTo>
                  <a:pt x="7511" y="8876"/>
                  <a:pt x="7481" y="8870"/>
                  <a:pt x="7451" y="8881"/>
                </a:cubicBezTo>
                <a:close/>
                <a:moveTo>
                  <a:pt x="18573" y="10726"/>
                </a:moveTo>
                <a:cubicBezTo>
                  <a:pt x="18637" y="10647"/>
                  <a:pt x="18635" y="10638"/>
                  <a:pt x="18528" y="10604"/>
                </a:cubicBezTo>
                <a:cubicBezTo>
                  <a:pt x="18547" y="10656"/>
                  <a:pt x="18559" y="10687"/>
                  <a:pt x="18573" y="10726"/>
                </a:cubicBezTo>
                <a:close/>
                <a:moveTo>
                  <a:pt x="8648" y="4271"/>
                </a:moveTo>
                <a:cubicBezTo>
                  <a:pt x="8661" y="4311"/>
                  <a:pt x="8693" y="4320"/>
                  <a:pt x="8735" y="4296"/>
                </a:cubicBezTo>
                <a:cubicBezTo>
                  <a:pt x="8726" y="4261"/>
                  <a:pt x="8717" y="4227"/>
                  <a:pt x="8708" y="4191"/>
                </a:cubicBezTo>
                <a:cubicBezTo>
                  <a:pt x="8653" y="4198"/>
                  <a:pt x="8633" y="4227"/>
                  <a:pt x="8648" y="4271"/>
                </a:cubicBezTo>
                <a:close/>
                <a:moveTo>
                  <a:pt x="9233" y="6184"/>
                </a:moveTo>
                <a:cubicBezTo>
                  <a:pt x="9210" y="6185"/>
                  <a:pt x="9177" y="6176"/>
                  <a:pt x="9165" y="6188"/>
                </a:cubicBezTo>
                <a:cubicBezTo>
                  <a:pt x="9130" y="6223"/>
                  <a:pt x="9160" y="6246"/>
                  <a:pt x="9215" y="6282"/>
                </a:cubicBezTo>
                <a:cubicBezTo>
                  <a:pt x="9222" y="6241"/>
                  <a:pt x="9228" y="6212"/>
                  <a:pt x="9233" y="6184"/>
                </a:cubicBezTo>
                <a:close/>
                <a:moveTo>
                  <a:pt x="1516" y="3473"/>
                </a:moveTo>
                <a:cubicBezTo>
                  <a:pt x="1490" y="3495"/>
                  <a:pt x="1483" y="3523"/>
                  <a:pt x="1516" y="3558"/>
                </a:cubicBezTo>
                <a:cubicBezTo>
                  <a:pt x="1545" y="3539"/>
                  <a:pt x="1576" y="3520"/>
                  <a:pt x="1613" y="3497"/>
                </a:cubicBezTo>
                <a:cubicBezTo>
                  <a:pt x="1578" y="3449"/>
                  <a:pt x="1547" y="3448"/>
                  <a:pt x="1516" y="3473"/>
                </a:cubicBezTo>
                <a:close/>
                <a:moveTo>
                  <a:pt x="13103" y="11936"/>
                </a:moveTo>
                <a:cubicBezTo>
                  <a:pt x="13129" y="11959"/>
                  <a:pt x="13157" y="11958"/>
                  <a:pt x="13189" y="11916"/>
                </a:cubicBezTo>
                <a:cubicBezTo>
                  <a:pt x="13164" y="11893"/>
                  <a:pt x="13140" y="11871"/>
                  <a:pt x="13116" y="11848"/>
                </a:cubicBezTo>
                <a:cubicBezTo>
                  <a:pt x="13078" y="11883"/>
                  <a:pt x="13077" y="11912"/>
                  <a:pt x="13103" y="11936"/>
                </a:cubicBezTo>
                <a:close/>
                <a:moveTo>
                  <a:pt x="22459" y="4992"/>
                </a:moveTo>
                <a:cubicBezTo>
                  <a:pt x="22467" y="5012"/>
                  <a:pt x="22490" y="5026"/>
                  <a:pt x="22507" y="5042"/>
                </a:cubicBezTo>
                <a:cubicBezTo>
                  <a:pt x="22522" y="5024"/>
                  <a:pt x="22543" y="5006"/>
                  <a:pt x="22547" y="4985"/>
                </a:cubicBezTo>
                <a:cubicBezTo>
                  <a:pt x="22549" y="4974"/>
                  <a:pt x="22521" y="4957"/>
                  <a:pt x="22500" y="4936"/>
                </a:cubicBezTo>
                <a:cubicBezTo>
                  <a:pt x="22482" y="4960"/>
                  <a:pt x="22456" y="4981"/>
                  <a:pt x="22459" y="4992"/>
                </a:cubicBezTo>
                <a:close/>
                <a:moveTo>
                  <a:pt x="33812" y="11641"/>
                </a:moveTo>
                <a:cubicBezTo>
                  <a:pt x="33802" y="11649"/>
                  <a:pt x="33795" y="11680"/>
                  <a:pt x="33802" y="11689"/>
                </a:cubicBezTo>
                <a:cubicBezTo>
                  <a:pt x="33828" y="11723"/>
                  <a:pt x="33860" y="11720"/>
                  <a:pt x="33902" y="11676"/>
                </a:cubicBezTo>
                <a:cubicBezTo>
                  <a:pt x="33878" y="11641"/>
                  <a:pt x="33858" y="11607"/>
                  <a:pt x="33812" y="11641"/>
                </a:cubicBezTo>
                <a:close/>
                <a:moveTo>
                  <a:pt x="24434" y="5735"/>
                </a:moveTo>
                <a:cubicBezTo>
                  <a:pt x="24441" y="5755"/>
                  <a:pt x="24466" y="5770"/>
                  <a:pt x="24483" y="5786"/>
                </a:cubicBezTo>
                <a:cubicBezTo>
                  <a:pt x="24497" y="5767"/>
                  <a:pt x="24519" y="5750"/>
                  <a:pt x="24523" y="5729"/>
                </a:cubicBezTo>
                <a:cubicBezTo>
                  <a:pt x="24525" y="5717"/>
                  <a:pt x="24496" y="5700"/>
                  <a:pt x="24475" y="5679"/>
                </a:cubicBezTo>
                <a:cubicBezTo>
                  <a:pt x="24456" y="5704"/>
                  <a:pt x="24431" y="5725"/>
                  <a:pt x="24434" y="5735"/>
                </a:cubicBezTo>
                <a:close/>
                <a:moveTo>
                  <a:pt x="21483" y="5247"/>
                </a:moveTo>
                <a:cubicBezTo>
                  <a:pt x="21490" y="5268"/>
                  <a:pt x="21514" y="5282"/>
                  <a:pt x="21532" y="5298"/>
                </a:cubicBezTo>
                <a:cubicBezTo>
                  <a:pt x="21546" y="5279"/>
                  <a:pt x="21568" y="5262"/>
                  <a:pt x="21572" y="5241"/>
                </a:cubicBezTo>
                <a:cubicBezTo>
                  <a:pt x="21574" y="5229"/>
                  <a:pt x="21545" y="5212"/>
                  <a:pt x="21524" y="5191"/>
                </a:cubicBezTo>
                <a:cubicBezTo>
                  <a:pt x="21505" y="5215"/>
                  <a:pt x="21479" y="5237"/>
                  <a:pt x="21483" y="5247"/>
                </a:cubicBezTo>
                <a:close/>
                <a:moveTo>
                  <a:pt x="37568" y="2343"/>
                </a:moveTo>
                <a:cubicBezTo>
                  <a:pt x="37584" y="2333"/>
                  <a:pt x="37591" y="2307"/>
                  <a:pt x="37615" y="2267"/>
                </a:cubicBezTo>
                <a:cubicBezTo>
                  <a:pt x="37554" y="2285"/>
                  <a:pt x="37520" y="2295"/>
                  <a:pt x="37479" y="2307"/>
                </a:cubicBezTo>
                <a:cubicBezTo>
                  <a:pt x="37505" y="2352"/>
                  <a:pt x="37535" y="2362"/>
                  <a:pt x="37568" y="2343"/>
                </a:cubicBezTo>
                <a:close/>
                <a:moveTo>
                  <a:pt x="19978" y="4026"/>
                </a:moveTo>
                <a:cubicBezTo>
                  <a:pt x="20068" y="4076"/>
                  <a:pt x="20068" y="4076"/>
                  <a:pt x="20101" y="3972"/>
                </a:cubicBezTo>
                <a:cubicBezTo>
                  <a:pt x="20050" y="3994"/>
                  <a:pt x="20019" y="4008"/>
                  <a:pt x="19978" y="4026"/>
                </a:cubicBezTo>
                <a:close/>
                <a:moveTo>
                  <a:pt x="10884" y="2732"/>
                </a:moveTo>
                <a:cubicBezTo>
                  <a:pt x="10853" y="2758"/>
                  <a:pt x="10851" y="2791"/>
                  <a:pt x="10887" y="2820"/>
                </a:cubicBezTo>
                <a:cubicBezTo>
                  <a:pt x="10917" y="2798"/>
                  <a:pt x="10945" y="2777"/>
                  <a:pt x="10976" y="2754"/>
                </a:cubicBezTo>
                <a:cubicBezTo>
                  <a:pt x="10948" y="2717"/>
                  <a:pt x="10917" y="2705"/>
                  <a:pt x="10884" y="2732"/>
                </a:cubicBezTo>
                <a:close/>
                <a:moveTo>
                  <a:pt x="23449" y="5248"/>
                </a:moveTo>
                <a:cubicBezTo>
                  <a:pt x="23455" y="5267"/>
                  <a:pt x="23479" y="5281"/>
                  <a:pt x="23496" y="5298"/>
                </a:cubicBezTo>
                <a:cubicBezTo>
                  <a:pt x="23511" y="5283"/>
                  <a:pt x="23538" y="5267"/>
                  <a:pt x="23537" y="5253"/>
                </a:cubicBezTo>
                <a:cubicBezTo>
                  <a:pt x="23535" y="5233"/>
                  <a:pt x="23513" y="5215"/>
                  <a:pt x="23492" y="5185"/>
                </a:cubicBezTo>
                <a:cubicBezTo>
                  <a:pt x="23470" y="5215"/>
                  <a:pt x="23445" y="5236"/>
                  <a:pt x="23449" y="5248"/>
                </a:cubicBezTo>
                <a:close/>
                <a:moveTo>
                  <a:pt x="19735" y="6241"/>
                </a:moveTo>
                <a:cubicBezTo>
                  <a:pt x="19758" y="6253"/>
                  <a:pt x="19785" y="6280"/>
                  <a:pt x="19803" y="6275"/>
                </a:cubicBezTo>
                <a:cubicBezTo>
                  <a:pt x="19838" y="6266"/>
                  <a:pt x="19848" y="6232"/>
                  <a:pt x="19835" y="6182"/>
                </a:cubicBezTo>
                <a:cubicBezTo>
                  <a:pt x="19799" y="6194"/>
                  <a:pt x="19770" y="6205"/>
                  <a:pt x="19740" y="6215"/>
                </a:cubicBezTo>
                <a:cubicBezTo>
                  <a:pt x="19739" y="6224"/>
                  <a:pt x="19737" y="6232"/>
                  <a:pt x="19735" y="6241"/>
                </a:cubicBezTo>
                <a:close/>
                <a:moveTo>
                  <a:pt x="34338" y="18121"/>
                </a:moveTo>
                <a:cubicBezTo>
                  <a:pt x="34345" y="18086"/>
                  <a:pt x="34352" y="18051"/>
                  <a:pt x="34359" y="18016"/>
                </a:cubicBezTo>
                <a:cubicBezTo>
                  <a:pt x="34350" y="18011"/>
                  <a:pt x="34341" y="18005"/>
                  <a:pt x="34331" y="18000"/>
                </a:cubicBezTo>
                <a:cubicBezTo>
                  <a:pt x="34313" y="18018"/>
                  <a:pt x="34283" y="18034"/>
                  <a:pt x="34279" y="18055"/>
                </a:cubicBezTo>
                <a:cubicBezTo>
                  <a:pt x="34274" y="18075"/>
                  <a:pt x="34296" y="18101"/>
                  <a:pt x="34306" y="18125"/>
                </a:cubicBezTo>
                <a:cubicBezTo>
                  <a:pt x="34316" y="18123"/>
                  <a:pt x="34327" y="18122"/>
                  <a:pt x="34338" y="18121"/>
                </a:cubicBezTo>
                <a:close/>
                <a:moveTo>
                  <a:pt x="30656" y="1119"/>
                </a:moveTo>
                <a:cubicBezTo>
                  <a:pt x="30691" y="1117"/>
                  <a:pt x="30709" y="1096"/>
                  <a:pt x="30700" y="1053"/>
                </a:cubicBezTo>
                <a:cubicBezTo>
                  <a:pt x="30662" y="1053"/>
                  <a:pt x="30626" y="1053"/>
                  <a:pt x="30589" y="1053"/>
                </a:cubicBezTo>
                <a:cubicBezTo>
                  <a:pt x="30590" y="1104"/>
                  <a:pt x="30616" y="1122"/>
                  <a:pt x="30656" y="1119"/>
                </a:cubicBezTo>
                <a:close/>
                <a:moveTo>
                  <a:pt x="19843" y="522"/>
                </a:moveTo>
                <a:cubicBezTo>
                  <a:pt x="19822" y="491"/>
                  <a:pt x="19789" y="482"/>
                  <a:pt x="19762" y="517"/>
                </a:cubicBezTo>
                <a:cubicBezTo>
                  <a:pt x="19776" y="549"/>
                  <a:pt x="19789" y="578"/>
                  <a:pt x="19806" y="615"/>
                </a:cubicBezTo>
                <a:cubicBezTo>
                  <a:pt x="19860" y="593"/>
                  <a:pt x="19869" y="558"/>
                  <a:pt x="19843" y="522"/>
                </a:cubicBezTo>
                <a:close/>
                <a:moveTo>
                  <a:pt x="14096" y="121"/>
                </a:moveTo>
                <a:cubicBezTo>
                  <a:pt x="14136" y="143"/>
                  <a:pt x="14168" y="132"/>
                  <a:pt x="14184" y="81"/>
                </a:cubicBezTo>
                <a:cubicBezTo>
                  <a:pt x="14150" y="63"/>
                  <a:pt x="14118" y="46"/>
                  <a:pt x="14087" y="30"/>
                </a:cubicBezTo>
                <a:cubicBezTo>
                  <a:pt x="14052" y="70"/>
                  <a:pt x="14061" y="101"/>
                  <a:pt x="14096" y="121"/>
                </a:cubicBezTo>
                <a:close/>
                <a:moveTo>
                  <a:pt x="21084" y="1789"/>
                </a:moveTo>
                <a:cubicBezTo>
                  <a:pt x="21083" y="1778"/>
                  <a:pt x="21058" y="1761"/>
                  <a:pt x="21045" y="1762"/>
                </a:cubicBezTo>
                <a:cubicBezTo>
                  <a:pt x="20975" y="1769"/>
                  <a:pt x="21007" y="1818"/>
                  <a:pt x="21000" y="1861"/>
                </a:cubicBezTo>
                <a:cubicBezTo>
                  <a:pt x="21058" y="1860"/>
                  <a:pt x="21092" y="1845"/>
                  <a:pt x="21084" y="1789"/>
                </a:cubicBezTo>
                <a:close/>
                <a:moveTo>
                  <a:pt x="10665" y="742"/>
                </a:moveTo>
                <a:cubicBezTo>
                  <a:pt x="10631" y="748"/>
                  <a:pt x="10612" y="770"/>
                  <a:pt x="10632" y="814"/>
                </a:cubicBezTo>
                <a:cubicBezTo>
                  <a:pt x="10661" y="816"/>
                  <a:pt x="10694" y="819"/>
                  <a:pt x="10740" y="822"/>
                </a:cubicBezTo>
                <a:cubicBezTo>
                  <a:pt x="10734" y="759"/>
                  <a:pt x="10711" y="735"/>
                  <a:pt x="10665" y="742"/>
                </a:cubicBezTo>
                <a:close/>
                <a:moveTo>
                  <a:pt x="9882" y="797"/>
                </a:moveTo>
                <a:cubicBezTo>
                  <a:pt x="9924" y="800"/>
                  <a:pt x="9959" y="803"/>
                  <a:pt x="10018" y="807"/>
                </a:cubicBezTo>
                <a:cubicBezTo>
                  <a:pt x="9946" y="718"/>
                  <a:pt x="9942" y="718"/>
                  <a:pt x="9882" y="797"/>
                </a:cubicBezTo>
                <a:close/>
                <a:moveTo>
                  <a:pt x="19830" y="15302"/>
                </a:moveTo>
                <a:cubicBezTo>
                  <a:pt x="19803" y="15282"/>
                  <a:pt x="19773" y="15284"/>
                  <a:pt x="19750" y="15327"/>
                </a:cubicBezTo>
                <a:cubicBezTo>
                  <a:pt x="19770" y="15349"/>
                  <a:pt x="19791" y="15372"/>
                  <a:pt x="19821" y="15403"/>
                </a:cubicBezTo>
                <a:cubicBezTo>
                  <a:pt x="19860" y="15357"/>
                  <a:pt x="19863" y="15326"/>
                  <a:pt x="19830" y="15302"/>
                </a:cubicBezTo>
                <a:close/>
                <a:moveTo>
                  <a:pt x="34303" y="1323"/>
                </a:moveTo>
                <a:cubicBezTo>
                  <a:pt x="34301" y="1328"/>
                  <a:pt x="34340" y="1359"/>
                  <a:pt x="34351" y="1355"/>
                </a:cubicBezTo>
                <a:cubicBezTo>
                  <a:pt x="34371" y="1347"/>
                  <a:pt x="34391" y="1324"/>
                  <a:pt x="34399" y="1303"/>
                </a:cubicBezTo>
                <a:cubicBezTo>
                  <a:pt x="34402" y="1294"/>
                  <a:pt x="34377" y="1273"/>
                  <a:pt x="34353" y="1243"/>
                </a:cubicBezTo>
                <a:cubicBezTo>
                  <a:pt x="34330" y="1277"/>
                  <a:pt x="34312" y="1298"/>
                  <a:pt x="34303" y="1323"/>
                </a:cubicBezTo>
                <a:close/>
                <a:moveTo>
                  <a:pt x="20542" y="5930"/>
                </a:moveTo>
                <a:cubicBezTo>
                  <a:pt x="20530" y="5926"/>
                  <a:pt x="20509" y="5951"/>
                  <a:pt x="20492" y="5964"/>
                </a:cubicBezTo>
                <a:cubicBezTo>
                  <a:pt x="20511" y="5984"/>
                  <a:pt x="20527" y="6010"/>
                  <a:pt x="20551" y="6024"/>
                </a:cubicBezTo>
                <a:cubicBezTo>
                  <a:pt x="20559" y="6029"/>
                  <a:pt x="20584" y="6006"/>
                  <a:pt x="20619" y="5985"/>
                </a:cubicBezTo>
                <a:cubicBezTo>
                  <a:pt x="20585" y="5959"/>
                  <a:pt x="20566" y="5936"/>
                  <a:pt x="20542" y="5930"/>
                </a:cubicBezTo>
                <a:close/>
                <a:moveTo>
                  <a:pt x="23009" y="14668"/>
                </a:moveTo>
                <a:cubicBezTo>
                  <a:pt x="23061" y="14656"/>
                  <a:pt x="23068" y="14626"/>
                  <a:pt x="23057" y="14595"/>
                </a:cubicBezTo>
                <a:cubicBezTo>
                  <a:pt x="23046" y="14563"/>
                  <a:pt x="23021" y="14546"/>
                  <a:pt x="22965" y="14571"/>
                </a:cubicBezTo>
                <a:cubicBezTo>
                  <a:pt x="22981" y="14606"/>
                  <a:pt x="22995" y="14638"/>
                  <a:pt x="23009" y="14668"/>
                </a:cubicBezTo>
                <a:close/>
                <a:moveTo>
                  <a:pt x="21324" y="5960"/>
                </a:moveTo>
                <a:cubicBezTo>
                  <a:pt x="21307" y="5922"/>
                  <a:pt x="21276" y="5917"/>
                  <a:pt x="21242" y="5938"/>
                </a:cubicBezTo>
                <a:cubicBezTo>
                  <a:pt x="21255" y="5973"/>
                  <a:pt x="21267" y="6004"/>
                  <a:pt x="21280" y="6037"/>
                </a:cubicBezTo>
                <a:cubicBezTo>
                  <a:pt x="21321" y="6024"/>
                  <a:pt x="21342" y="5999"/>
                  <a:pt x="21324" y="5960"/>
                </a:cubicBezTo>
                <a:close/>
                <a:moveTo>
                  <a:pt x="8250" y="7412"/>
                </a:moveTo>
                <a:cubicBezTo>
                  <a:pt x="8222" y="7389"/>
                  <a:pt x="8193" y="7391"/>
                  <a:pt x="8170" y="7433"/>
                </a:cubicBezTo>
                <a:cubicBezTo>
                  <a:pt x="8190" y="7457"/>
                  <a:pt x="8212" y="7482"/>
                  <a:pt x="8238" y="7512"/>
                </a:cubicBezTo>
                <a:cubicBezTo>
                  <a:pt x="8284" y="7470"/>
                  <a:pt x="8282" y="7439"/>
                  <a:pt x="8250" y="7412"/>
                </a:cubicBezTo>
                <a:close/>
                <a:moveTo>
                  <a:pt x="24952" y="8256"/>
                </a:moveTo>
                <a:cubicBezTo>
                  <a:pt x="24996" y="8266"/>
                  <a:pt x="25023" y="8244"/>
                  <a:pt x="25025" y="8189"/>
                </a:cubicBezTo>
                <a:cubicBezTo>
                  <a:pt x="24992" y="8180"/>
                  <a:pt x="24961" y="8171"/>
                  <a:pt x="24926" y="8162"/>
                </a:cubicBezTo>
                <a:cubicBezTo>
                  <a:pt x="24900" y="8215"/>
                  <a:pt x="24913" y="8246"/>
                  <a:pt x="24952" y="8256"/>
                </a:cubicBezTo>
                <a:close/>
                <a:moveTo>
                  <a:pt x="16400" y="10170"/>
                </a:moveTo>
                <a:cubicBezTo>
                  <a:pt x="16394" y="10130"/>
                  <a:pt x="16366" y="10113"/>
                  <a:pt x="16322" y="10130"/>
                </a:cubicBezTo>
                <a:cubicBezTo>
                  <a:pt x="16322" y="10161"/>
                  <a:pt x="16322" y="10190"/>
                  <a:pt x="16322" y="10225"/>
                </a:cubicBezTo>
                <a:cubicBezTo>
                  <a:pt x="16379" y="10232"/>
                  <a:pt x="16406" y="10212"/>
                  <a:pt x="16400" y="10170"/>
                </a:cubicBezTo>
                <a:close/>
                <a:moveTo>
                  <a:pt x="7412" y="2046"/>
                </a:moveTo>
                <a:cubicBezTo>
                  <a:pt x="7451" y="2097"/>
                  <a:pt x="7480" y="2103"/>
                  <a:pt x="7511" y="2074"/>
                </a:cubicBezTo>
                <a:cubicBezTo>
                  <a:pt x="7540" y="2045"/>
                  <a:pt x="7540" y="2015"/>
                  <a:pt x="7481" y="1968"/>
                </a:cubicBezTo>
                <a:cubicBezTo>
                  <a:pt x="7457" y="1994"/>
                  <a:pt x="7434" y="2021"/>
                  <a:pt x="7412" y="2046"/>
                </a:cubicBezTo>
                <a:close/>
                <a:moveTo>
                  <a:pt x="27231" y="10141"/>
                </a:moveTo>
                <a:cubicBezTo>
                  <a:pt x="27212" y="10115"/>
                  <a:pt x="27183" y="10103"/>
                  <a:pt x="27149" y="10145"/>
                </a:cubicBezTo>
                <a:cubicBezTo>
                  <a:pt x="27164" y="10173"/>
                  <a:pt x="27180" y="10202"/>
                  <a:pt x="27196" y="10232"/>
                </a:cubicBezTo>
                <a:cubicBezTo>
                  <a:pt x="27250" y="10206"/>
                  <a:pt x="27254" y="10173"/>
                  <a:pt x="27231" y="10141"/>
                </a:cubicBezTo>
                <a:close/>
                <a:moveTo>
                  <a:pt x="7454" y="746"/>
                </a:moveTo>
                <a:cubicBezTo>
                  <a:pt x="7421" y="755"/>
                  <a:pt x="7402" y="777"/>
                  <a:pt x="7426" y="816"/>
                </a:cubicBezTo>
                <a:cubicBezTo>
                  <a:pt x="7458" y="818"/>
                  <a:pt x="7490" y="821"/>
                  <a:pt x="7524" y="824"/>
                </a:cubicBezTo>
                <a:cubicBezTo>
                  <a:pt x="7510" y="757"/>
                  <a:pt x="7492" y="736"/>
                  <a:pt x="7454" y="746"/>
                </a:cubicBezTo>
                <a:close/>
                <a:moveTo>
                  <a:pt x="21531" y="7267"/>
                </a:moveTo>
                <a:cubicBezTo>
                  <a:pt x="21572" y="7256"/>
                  <a:pt x="21578" y="7223"/>
                  <a:pt x="21561" y="7178"/>
                </a:cubicBezTo>
                <a:cubicBezTo>
                  <a:pt x="21526" y="7184"/>
                  <a:pt x="21495" y="7189"/>
                  <a:pt x="21454" y="7196"/>
                </a:cubicBezTo>
                <a:cubicBezTo>
                  <a:pt x="21469" y="7251"/>
                  <a:pt x="21489" y="7280"/>
                  <a:pt x="21531" y="7267"/>
                </a:cubicBezTo>
                <a:close/>
                <a:moveTo>
                  <a:pt x="12207" y="1258"/>
                </a:moveTo>
                <a:cubicBezTo>
                  <a:pt x="12179" y="1230"/>
                  <a:pt x="12149" y="1228"/>
                  <a:pt x="12117" y="1271"/>
                </a:cubicBezTo>
                <a:cubicBezTo>
                  <a:pt x="12138" y="1297"/>
                  <a:pt x="12161" y="1324"/>
                  <a:pt x="12190" y="1360"/>
                </a:cubicBezTo>
                <a:cubicBezTo>
                  <a:pt x="12230" y="1318"/>
                  <a:pt x="12236" y="1288"/>
                  <a:pt x="12207" y="1258"/>
                </a:cubicBezTo>
                <a:close/>
                <a:moveTo>
                  <a:pt x="13827" y="52"/>
                </a:moveTo>
                <a:cubicBezTo>
                  <a:pt x="13818" y="98"/>
                  <a:pt x="13836" y="126"/>
                  <a:pt x="13876" y="129"/>
                </a:cubicBezTo>
                <a:cubicBezTo>
                  <a:pt x="13920" y="133"/>
                  <a:pt x="13946" y="111"/>
                  <a:pt x="13943" y="52"/>
                </a:cubicBezTo>
                <a:cubicBezTo>
                  <a:pt x="13904" y="52"/>
                  <a:pt x="13866" y="52"/>
                  <a:pt x="13827" y="52"/>
                </a:cubicBezTo>
                <a:close/>
                <a:moveTo>
                  <a:pt x="33320" y="6284"/>
                </a:moveTo>
                <a:cubicBezTo>
                  <a:pt x="33347" y="6307"/>
                  <a:pt x="33376" y="6307"/>
                  <a:pt x="33398" y="6263"/>
                </a:cubicBezTo>
                <a:cubicBezTo>
                  <a:pt x="33381" y="6239"/>
                  <a:pt x="33362" y="6213"/>
                  <a:pt x="33334" y="6173"/>
                </a:cubicBezTo>
                <a:cubicBezTo>
                  <a:pt x="33292" y="6220"/>
                  <a:pt x="33284" y="6253"/>
                  <a:pt x="33320" y="6284"/>
                </a:cubicBezTo>
                <a:close/>
                <a:moveTo>
                  <a:pt x="5547" y="8405"/>
                </a:moveTo>
                <a:cubicBezTo>
                  <a:pt x="5520" y="8377"/>
                  <a:pt x="5488" y="8377"/>
                  <a:pt x="5460" y="8421"/>
                </a:cubicBezTo>
                <a:cubicBezTo>
                  <a:pt x="5477" y="8446"/>
                  <a:pt x="5496" y="8473"/>
                  <a:pt x="5520" y="8509"/>
                </a:cubicBezTo>
                <a:cubicBezTo>
                  <a:pt x="5567" y="8472"/>
                  <a:pt x="5580" y="8439"/>
                  <a:pt x="5547" y="8405"/>
                </a:cubicBezTo>
                <a:close/>
                <a:moveTo>
                  <a:pt x="34596" y="11966"/>
                </a:moveTo>
                <a:cubicBezTo>
                  <a:pt x="34610" y="11965"/>
                  <a:pt x="34634" y="11945"/>
                  <a:pt x="34634" y="11934"/>
                </a:cubicBezTo>
                <a:cubicBezTo>
                  <a:pt x="34634" y="11882"/>
                  <a:pt x="34595" y="11878"/>
                  <a:pt x="34555" y="11879"/>
                </a:cubicBezTo>
                <a:cubicBezTo>
                  <a:pt x="34549" y="11879"/>
                  <a:pt x="34542" y="11885"/>
                  <a:pt x="34532" y="11890"/>
                </a:cubicBezTo>
                <a:cubicBezTo>
                  <a:pt x="34525" y="11938"/>
                  <a:pt x="34542" y="11968"/>
                  <a:pt x="34596" y="11966"/>
                </a:cubicBezTo>
                <a:close/>
                <a:moveTo>
                  <a:pt x="25471" y="1101"/>
                </a:moveTo>
                <a:cubicBezTo>
                  <a:pt x="25510" y="1095"/>
                  <a:pt x="25537" y="1082"/>
                  <a:pt x="25518" y="1032"/>
                </a:cubicBezTo>
                <a:cubicBezTo>
                  <a:pt x="25485" y="1032"/>
                  <a:pt x="25452" y="1032"/>
                  <a:pt x="25409" y="1032"/>
                </a:cubicBezTo>
                <a:cubicBezTo>
                  <a:pt x="25407" y="1090"/>
                  <a:pt x="25428" y="1107"/>
                  <a:pt x="25471" y="1101"/>
                </a:cubicBezTo>
                <a:close/>
                <a:moveTo>
                  <a:pt x="24670" y="7976"/>
                </a:moveTo>
                <a:cubicBezTo>
                  <a:pt x="24681" y="8005"/>
                  <a:pt x="24704" y="8026"/>
                  <a:pt x="24751" y="8001"/>
                </a:cubicBezTo>
                <a:cubicBezTo>
                  <a:pt x="24744" y="7969"/>
                  <a:pt x="24737" y="7936"/>
                  <a:pt x="24728" y="7898"/>
                </a:cubicBezTo>
                <a:cubicBezTo>
                  <a:pt x="24679" y="7913"/>
                  <a:pt x="24654" y="7935"/>
                  <a:pt x="24670" y="7976"/>
                </a:cubicBezTo>
                <a:close/>
                <a:moveTo>
                  <a:pt x="21570" y="3226"/>
                </a:moveTo>
                <a:cubicBezTo>
                  <a:pt x="21534" y="3251"/>
                  <a:pt x="21504" y="3271"/>
                  <a:pt x="21474" y="3291"/>
                </a:cubicBezTo>
                <a:cubicBezTo>
                  <a:pt x="21577" y="3336"/>
                  <a:pt x="21584" y="3329"/>
                  <a:pt x="21570" y="3226"/>
                </a:cubicBezTo>
                <a:close/>
                <a:moveTo>
                  <a:pt x="8902" y="8657"/>
                </a:moveTo>
                <a:cubicBezTo>
                  <a:pt x="8910" y="8681"/>
                  <a:pt x="8912" y="8719"/>
                  <a:pt x="8927" y="8726"/>
                </a:cubicBezTo>
                <a:cubicBezTo>
                  <a:pt x="8948" y="8735"/>
                  <a:pt x="8980" y="8721"/>
                  <a:pt x="9006" y="8714"/>
                </a:cubicBezTo>
                <a:cubicBezTo>
                  <a:pt x="9010" y="8713"/>
                  <a:pt x="9010" y="8694"/>
                  <a:pt x="9012" y="8680"/>
                </a:cubicBezTo>
                <a:cubicBezTo>
                  <a:pt x="8984" y="8667"/>
                  <a:pt x="8958" y="8655"/>
                  <a:pt x="8931" y="8643"/>
                </a:cubicBezTo>
                <a:cubicBezTo>
                  <a:pt x="8921" y="8648"/>
                  <a:pt x="8911" y="8652"/>
                  <a:pt x="8902" y="8657"/>
                </a:cubicBezTo>
                <a:close/>
                <a:moveTo>
                  <a:pt x="16523" y="295"/>
                </a:moveTo>
                <a:cubicBezTo>
                  <a:pt x="16546" y="363"/>
                  <a:pt x="16588" y="355"/>
                  <a:pt x="16622" y="346"/>
                </a:cubicBezTo>
                <a:cubicBezTo>
                  <a:pt x="16635" y="342"/>
                  <a:pt x="16642" y="313"/>
                  <a:pt x="16664" y="272"/>
                </a:cubicBezTo>
                <a:cubicBezTo>
                  <a:pt x="16604" y="281"/>
                  <a:pt x="16568" y="287"/>
                  <a:pt x="16523" y="295"/>
                </a:cubicBezTo>
                <a:close/>
                <a:moveTo>
                  <a:pt x="17097" y="5807"/>
                </a:moveTo>
                <a:cubicBezTo>
                  <a:pt x="17116" y="5780"/>
                  <a:pt x="17144" y="5758"/>
                  <a:pt x="17144" y="5736"/>
                </a:cubicBezTo>
                <a:cubicBezTo>
                  <a:pt x="17145" y="5697"/>
                  <a:pt x="17117" y="5676"/>
                  <a:pt x="17069" y="5687"/>
                </a:cubicBezTo>
                <a:cubicBezTo>
                  <a:pt x="17053" y="5725"/>
                  <a:pt x="17045" y="5762"/>
                  <a:pt x="17097" y="5807"/>
                </a:cubicBezTo>
                <a:close/>
                <a:moveTo>
                  <a:pt x="9230" y="4057"/>
                </a:moveTo>
                <a:cubicBezTo>
                  <a:pt x="9261" y="4039"/>
                  <a:pt x="9269" y="4011"/>
                  <a:pt x="9241" y="3973"/>
                </a:cubicBezTo>
                <a:cubicBezTo>
                  <a:pt x="9211" y="3985"/>
                  <a:pt x="9180" y="3996"/>
                  <a:pt x="9142" y="4011"/>
                </a:cubicBezTo>
                <a:cubicBezTo>
                  <a:pt x="9165" y="4065"/>
                  <a:pt x="9193" y="4078"/>
                  <a:pt x="9230" y="4057"/>
                </a:cubicBezTo>
                <a:close/>
                <a:moveTo>
                  <a:pt x="31918" y="16602"/>
                </a:moveTo>
                <a:cubicBezTo>
                  <a:pt x="31914" y="16582"/>
                  <a:pt x="31918" y="16554"/>
                  <a:pt x="31906" y="16544"/>
                </a:cubicBezTo>
                <a:cubicBezTo>
                  <a:pt x="31868" y="16514"/>
                  <a:pt x="31836" y="16526"/>
                  <a:pt x="31801" y="16596"/>
                </a:cubicBezTo>
                <a:cubicBezTo>
                  <a:pt x="31850" y="16599"/>
                  <a:pt x="31884" y="16600"/>
                  <a:pt x="31918" y="16602"/>
                </a:cubicBezTo>
                <a:close/>
                <a:moveTo>
                  <a:pt x="11181" y="2344"/>
                </a:moveTo>
                <a:cubicBezTo>
                  <a:pt x="11197" y="2344"/>
                  <a:pt x="11214" y="2313"/>
                  <a:pt x="11230" y="2295"/>
                </a:cubicBezTo>
                <a:cubicBezTo>
                  <a:pt x="11213" y="2284"/>
                  <a:pt x="11196" y="2266"/>
                  <a:pt x="11178" y="2265"/>
                </a:cubicBezTo>
                <a:cubicBezTo>
                  <a:pt x="11158" y="2264"/>
                  <a:pt x="11137" y="2280"/>
                  <a:pt x="11094" y="2298"/>
                </a:cubicBezTo>
                <a:cubicBezTo>
                  <a:pt x="11134" y="2321"/>
                  <a:pt x="11157" y="2344"/>
                  <a:pt x="11181" y="2344"/>
                </a:cubicBezTo>
                <a:close/>
                <a:moveTo>
                  <a:pt x="21317" y="1839"/>
                </a:moveTo>
                <a:cubicBezTo>
                  <a:pt x="21341" y="1813"/>
                  <a:pt x="21344" y="1785"/>
                  <a:pt x="21299" y="1756"/>
                </a:cubicBezTo>
                <a:cubicBezTo>
                  <a:pt x="21274" y="1779"/>
                  <a:pt x="21248" y="1802"/>
                  <a:pt x="21219" y="1828"/>
                </a:cubicBezTo>
                <a:cubicBezTo>
                  <a:pt x="21258" y="1867"/>
                  <a:pt x="21288" y="1871"/>
                  <a:pt x="21317" y="1839"/>
                </a:cubicBezTo>
                <a:close/>
                <a:moveTo>
                  <a:pt x="11126" y="3793"/>
                </a:moveTo>
                <a:cubicBezTo>
                  <a:pt x="11147" y="3827"/>
                  <a:pt x="11178" y="3831"/>
                  <a:pt x="11214" y="3803"/>
                </a:cubicBezTo>
                <a:cubicBezTo>
                  <a:pt x="11198" y="3769"/>
                  <a:pt x="11183" y="3738"/>
                  <a:pt x="11167" y="3703"/>
                </a:cubicBezTo>
                <a:cubicBezTo>
                  <a:pt x="11117" y="3728"/>
                  <a:pt x="11104" y="3757"/>
                  <a:pt x="11126" y="3793"/>
                </a:cubicBezTo>
                <a:close/>
                <a:moveTo>
                  <a:pt x="29676" y="1118"/>
                </a:moveTo>
                <a:cubicBezTo>
                  <a:pt x="29714" y="1108"/>
                  <a:pt x="29733" y="1083"/>
                  <a:pt x="29717" y="1037"/>
                </a:cubicBezTo>
                <a:cubicBezTo>
                  <a:pt x="29679" y="1045"/>
                  <a:pt x="29641" y="1053"/>
                  <a:pt x="29600" y="1061"/>
                </a:cubicBezTo>
                <a:cubicBezTo>
                  <a:pt x="29610" y="1109"/>
                  <a:pt x="29636" y="1128"/>
                  <a:pt x="29676" y="1118"/>
                </a:cubicBezTo>
                <a:close/>
                <a:moveTo>
                  <a:pt x="14407" y="2241"/>
                </a:moveTo>
                <a:cubicBezTo>
                  <a:pt x="14379" y="2242"/>
                  <a:pt x="14349" y="2243"/>
                  <a:pt x="14326" y="2255"/>
                </a:cubicBezTo>
                <a:cubicBezTo>
                  <a:pt x="14316" y="2260"/>
                  <a:pt x="14315" y="2303"/>
                  <a:pt x="14325" y="2316"/>
                </a:cubicBezTo>
                <a:cubicBezTo>
                  <a:pt x="14351" y="2349"/>
                  <a:pt x="14380" y="2325"/>
                  <a:pt x="14404" y="2306"/>
                </a:cubicBezTo>
                <a:cubicBezTo>
                  <a:pt x="14413" y="2300"/>
                  <a:pt x="14419" y="2289"/>
                  <a:pt x="14432" y="2272"/>
                </a:cubicBezTo>
                <a:cubicBezTo>
                  <a:pt x="14420" y="2258"/>
                  <a:pt x="14413" y="2241"/>
                  <a:pt x="14407" y="2241"/>
                </a:cubicBezTo>
                <a:close/>
                <a:moveTo>
                  <a:pt x="7784" y="3007"/>
                </a:moveTo>
                <a:cubicBezTo>
                  <a:pt x="7766" y="2962"/>
                  <a:pt x="7738" y="2948"/>
                  <a:pt x="7702" y="2965"/>
                </a:cubicBezTo>
                <a:cubicBezTo>
                  <a:pt x="7665" y="2982"/>
                  <a:pt x="7656" y="3013"/>
                  <a:pt x="7683" y="3063"/>
                </a:cubicBezTo>
                <a:cubicBezTo>
                  <a:pt x="7720" y="3042"/>
                  <a:pt x="7751" y="3025"/>
                  <a:pt x="7784" y="3007"/>
                </a:cubicBezTo>
                <a:close/>
                <a:moveTo>
                  <a:pt x="36300" y="2007"/>
                </a:moveTo>
                <a:cubicBezTo>
                  <a:pt x="36288" y="2001"/>
                  <a:pt x="36256" y="2010"/>
                  <a:pt x="36253" y="2019"/>
                </a:cubicBezTo>
                <a:cubicBezTo>
                  <a:pt x="36232" y="2071"/>
                  <a:pt x="36256" y="2099"/>
                  <a:pt x="36312" y="2107"/>
                </a:cubicBezTo>
                <a:cubicBezTo>
                  <a:pt x="36345" y="2069"/>
                  <a:pt x="36355" y="2032"/>
                  <a:pt x="36300" y="2007"/>
                </a:cubicBezTo>
                <a:close/>
                <a:moveTo>
                  <a:pt x="4220" y="6956"/>
                </a:moveTo>
                <a:cubicBezTo>
                  <a:pt x="4253" y="6974"/>
                  <a:pt x="4286" y="6991"/>
                  <a:pt x="4319" y="7009"/>
                </a:cubicBezTo>
                <a:cubicBezTo>
                  <a:pt x="4348" y="6959"/>
                  <a:pt x="4334" y="6928"/>
                  <a:pt x="4299" y="6915"/>
                </a:cubicBezTo>
                <a:cubicBezTo>
                  <a:pt x="4278" y="6907"/>
                  <a:pt x="4249" y="6922"/>
                  <a:pt x="4224" y="6926"/>
                </a:cubicBezTo>
                <a:cubicBezTo>
                  <a:pt x="4223" y="6936"/>
                  <a:pt x="4222" y="6946"/>
                  <a:pt x="4220" y="6956"/>
                </a:cubicBezTo>
                <a:close/>
                <a:moveTo>
                  <a:pt x="8698" y="10729"/>
                </a:moveTo>
                <a:cubicBezTo>
                  <a:pt x="8778" y="10659"/>
                  <a:pt x="8778" y="10656"/>
                  <a:pt x="8673" y="10589"/>
                </a:cubicBezTo>
                <a:cubicBezTo>
                  <a:pt x="8684" y="10649"/>
                  <a:pt x="8690" y="10685"/>
                  <a:pt x="8698" y="10729"/>
                </a:cubicBezTo>
                <a:close/>
                <a:moveTo>
                  <a:pt x="31174" y="11605"/>
                </a:moveTo>
                <a:cubicBezTo>
                  <a:pt x="31143" y="11581"/>
                  <a:pt x="31111" y="11583"/>
                  <a:pt x="31088" y="11634"/>
                </a:cubicBezTo>
                <a:cubicBezTo>
                  <a:pt x="31115" y="11655"/>
                  <a:pt x="31142" y="11677"/>
                  <a:pt x="31173" y="11702"/>
                </a:cubicBezTo>
                <a:cubicBezTo>
                  <a:pt x="31204" y="11662"/>
                  <a:pt x="31207" y="11630"/>
                  <a:pt x="31174" y="11605"/>
                </a:cubicBezTo>
                <a:close/>
                <a:moveTo>
                  <a:pt x="9742" y="15815"/>
                </a:moveTo>
                <a:cubicBezTo>
                  <a:pt x="9728" y="15776"/>
                  <a:pt x="9697" y="15768"/>
                  <a:pt x="9650" y="15796"/>
                </a:cubicBezTo>
                <a:cubicBezTo>
                  <a:pt x="9661" y="15827"/>
                  <a:pt x="9673" y="15859"/>
                  <a:pt x="9687" y="15896"/>
                </a:cubicBezTo>
                <a:cubicBezTo>
                  <a:pt x="9736" y="15879"/>
                  <a:pt x="9756" y="15854"/>
                  <a:pt x="9742" y="15815"/>
                </a:cubicBezTo>
                <a:close/>
                <a:moveTo>
                  <a:pt x="34866" y="4306"/>
                </a:moveTo>
                <a:cubicBezTo>
                  <a:pt x="34883" y="4292"/>
                  <a:pt x="34881" y="4256"/>
                  <a:pt x="34890" y="4215"/>
                </a:cubicBezTo>
                <a:cubicBezTo>
                  <a:pt x="34842" y="4235"/>
                  <a:pt x="34815" y="4245"/>
                  <a:pt x="34781" y="4259"/>
                </a:cubicBezTo>
                <a:cubicBezTo>
                  <a:pt x="34796" y="4322"/>
                  <a:pt x="34826" y="4340"/>
                  <a:pt x="34866" y="4306"/>
                </a:cubicBezTo>
                <a:close/>
                <a:moveTo>
                  <a:pt x="8158" y="2021"/>
                </a:moveTo>
                <a:cubicBezTo>
                  <a:pt x="8143" y="2067"/>
                  <a:pt x="8174" y="2090"/>
                  <a:pt x="8223" y="2093"/>
                </a:cubicBezTo>
                <a:cubicBezTo>
                  <a:pt x="8234" y="2067"/>
                  <a:pt x="8245" y="2040"/>
                  <a:pt x="8258" y="2007"/>
                </a:cubicBezTo>
                <a:cubicBezTo>
                  <a:pt x="8214" y="1981"/>
                  <a:pt x="8174" y="1974"/>
                  <a:pt x="8158" y="2021"/>
                </a:cubicBezTo>
                <a:close/>
                <a:moveTo>
                  <a:pt x="16083" y="1002"/>
                </a:moveTo>
                <a:cubicBezTo>
                  <a:pt x="16044" y="1014"/>
                  <a:pt x="16031" y="1045"/>
                  <a:pt x="16057" y="1090"/>
                </a:cubicBezTo>
                <a:cubicBezTo>
                  <a:pt x="16088" y="1085"/>
                  <a:pt x="16121" y="1079"/>
                  <a:pt x="16160" y="1072"/>
                </a:cubicBezTo>
                <a:cubicBezTo>
                  <a:pt x="16157" y="1008"/>
                  <a:pt x="16128" y="987"/>
                  <a:pt x="16083" y="1002"/>
                </a:cubicBezTo>
                <a:close/>
                <a:moveTo>
                  <a:pt x="32631" y="8145"/>
                </a:moveTo>
                <a:cubicBezTo>
                  <a:pt x="32543" y="8171"/>
                  <a:pt x="32540" y="8179"/>
                  <a:pt x="32599" y="8264"/>
                </a:cubicBezTo>
                <a:cubicBezTo>
                  <a:pt x="32629" y="8220"/>
                  <a:pt x="32659" y="8191"/>
                  <a:pt x="32631" y="8145"/>
                </a:cubicBezTo>
                <a:close/>
                <a:moveTo>
                  <a:pt x="23488" y="4949"/>
                </a:moveTo>
                <a:cubicBezTo>
                  <a:pt x="23473" y="4949"/>
                  <a:pt x="23444" y="4980"/>
                  <a:pt x="23446" y="4990"/>
                </a:cubicBezTo>
                <a:cubicBezTo>
                  <a:pt x="23452" y="5011"/>
                  <a:pt x="23473" y="5039"/>
                  <a:pt x="23492" y="5041"/>
                </a:cubicBezTo>
                <a:cubicBezTo>
                  <a:pt x="23509" y="5044"/>
                  <a:pt x="23530" y="5017"/>
                  <a:pt x="23565" y="4992"/>
                </a:cubicBezTo>
                <a:cubicBezTo>
                  <a:pt x="23528" y="4970"/>
                  <a:pt x="23508" y="4949"/>
                  <a:pt x="23488" y="4949"/>
                </a:cubicBezTo>
                <a:close/>
                <a:moveTo>
                  <a:pt x="34127" y="12108"/>
                </a:moveTo>
                <a:cubicBezTo>
                  <a:pt x="34097" y="12080"/>
                  <a:pt x="34066" y="12085"/>
                  <a:pt x="34034" y="12127"/>
                </a:cubicBezTo>
                <a:cubicBezTo>
                  <a:pt x="34057" y="12152"/>
                  <a:pt x="34080" y="12178"/>
                  <a:pt x="34110" y="12209"/>
                </a:cubicBezTo>
                <a:cubicBezTo>
                  <a:pt x="34153" y="12167"/>
                  <a:pt x="34156" y="12136"/>
                  <a:pt x="34127" y="12108"/>
                </a:cubicBezTo>
                <a:close/>
                <a:moveTo>
                  <a:pt x="31335" y="11178"/>
                </a:moveTo>
                <a:cubicBezTo>
                  <a:pt x="31349" y="11193"/>
                  <a:pt x="31361" y="11220"/>
                  <a:pt x="31375" y="11221"/>
                </a:cubicBezTo>
                <a:cubicBezTo>
                  <a:pt x="31422" y="11225"/>
                  <a:pt x="31443" y="11196"/>
                  <a:pt x="31435" y="11118"/>
                </a:cubicBezTo>
                <a:cubicBezTo>
                  <a:pt x="31392" y="11144"/>
                  <a:pt x="31364" y="11161"/>
                  <a:pt x="31335" y="11178"/>
                </a:cubicBezTo>
                <a:close/>
                <a:moveTo>
                  <a:pt x="30358" y="11208"/>
                </a:moveTo>
                <a:cubicBezTo>
                  <a:pt x="30370" y="11218"/>
                  <a:pt x="30409" y="11219"/>
                  <a:pt x="30416" y="11210"/>
                </a:cubicBezTo>
                <a:cubicBezTo>
                  <a:pt x="30441" y="11176"/>
                  <a:pt x="30425" y="11146"/>
                  <a:pt x="30390" y="11126"/>
                </a:cubicBezTo>
                <a:cubicBezTo>
                  <a:pt x="30383" y="11123"/>
                  <a:pt x="30375" y="11120"/>
                  <a:pt x="30366" y="11117"/>
                </a:cubicBezTo>
                <a:cubicBezTo>
                  <a:pt x="30324" y="11143"/>
                  <a:pt x="30321" y="11177"/>
                  <a:pt x="30358" y="11208"/>
                </a:cubicBezTo>
                <a:close/>
                <a:moveTo>
                  <a:pt x="16897" y="295"/>
                </a:moveTo>
                <a:cubicBezTo>
                  <a:pt x="16898" y="283"/>
                  <a:pt x="16868" y="257"/>
                  <a:pt x="16852" y="257"/>
                </a:cubicBezTo>
                <a:cubicBezTo>
                  <a:pt x="16798" y="255"/>
                  <a:pt x="16779" y="286"/>
                  <a:pt x="16796" y="355"/>
                </a:cubicBezTo>
                <a:cubicBezTo>
                  <a:pt x="16843" y="345"/>
                  <a:pt x="16891" y="352"/>
                  <a:pt x="16897" y="295"/>
                </a:cubicBezTo>
                <a:close/>
                <a:moveTo>
                  <a:pt x="19744" y="3763"/>
                </a:moveTo>
                <a:cubicBezTo>
                  <a:pt x="19741" y="3769"/>
                  <a:pt x="19773" y="3800"/>
                  <a:pt x="19786" y="3799"/>
                </a:cubicBezTo>
                <a:cubicBezTo>
                  <a:pt x="19807" y="3796"/>
                  <a:pt x="19837" y="3779"/>
                  <a:pt x="19843" y="3762"/>
                </a:cubicBezTo>
                <a:cubicBezTo>
                  <a:pt x="19848" y="3746"/>
                  <a:pt x="19824" y="3721"/>
                  <a:pt x="19803" y="3679"/>
                </a:cubicBezTo>
                <a:cubicBezTo>
                  <a:pt x="19773" y="3718"/>
                  <a:pt x="19753" y="3738"/>
                  <a:pt x="19744" y="3763"/>
                </a:cubicBezTo>
                <a:close/>
                <a:moveTo>
                  <a:pt x="34123" y="13579"/>
                </a:moveTo>
                <a:cubicBezTo>
                  <a:pt x="34115" y="13574"/>
                  <a:pt x="34107" y="13569"/>
                  <a:pt x="34098" y="13563"/>
                </a:cubicBezTo>
                <a:cubicBezTo>
                  <a:pt x="34077" y="13579"/>
                  <a:pt x="34043" y="13589"/>
                  <a:pt x="34035" y="13610"/>
                </a:cubicBezTo>
                <a:cubicBezTo>
                  <a:pt x="34019" y="13648"/>
                  <a:pt x="34042" y="13675"/>
                  <a:pt x="34107" y="13687"/>
                </a:cubicBezTo>
                <a:cubicBezTo>
                  <a:pt x="34113" y="13646"/>
                  <a:pt x="34118" y="13613"/>
                  <a:pt x="34123" y="13579"/>
                </a:cubicBezTo>
                <a:close/>
                <a:moveTo>
                  <a:pt x="16174" y="8180"/>
                </a:moveTo>
                <a:cubicBezTo>
                  <a:pt x="16155" y="8170"/>
                  <a:pt x="16126" y="8147"/>
                  <a:pt x="16118" y="8152"/>
                </a:cubicBezTo>
                <a:cubicBezTo>
                  <a:pt x="16094" y="8169"/>
                  <a:pt x="16078" y="8198"/>
                  <a:pt x="16058" y="8222"/>
                </a:cubicBezTo>
                <a:cubicBezTo>
                  <a:pt x="16072" y="8233"/>
                  <a:pt x="16089" y="8255"/>
                  <a:pt x="16099" y="8252"/>
                </a:cubicBezTo>
                <a:cubicBezTo>
                  <a:pt x="16123" y="8245"/>
                  <a:pt x="16143" y="8227"/>
                  <a:pt x="16165" y="8213"/>
                </a:cubicBezTo>
                <a:cubicBezTo>
                  <a:pt x="16168" y="8202"/>
                  <a:pt x="16171" y="8191"/>
                  <a:pt x="16174" y="8180"/>
                </a:cubicBezTo>
                <a:close/>
                <a:moveTo>
                  <a:pt x="30863" y="1244"/>
                </a:moveTo>
                <a:cubicBezTo>
                  <a:pt x="30835" y="1258"/>
                  <a:pt x="30818" y="1283"/>
                  <a:pt x="30846" y="1325"/>
                </a:cubicBezTo>
                <a:cubicBezTo>
                  <a:pt x="30879" y="1317"/>
                  <a:pt x="30913" y="1309"/>
                  <a:pt x="30963" y="1297"/>
                </a:cubicBezTo>
                <a:cubicBezTo>
                  <a:pt x="30934" y="1241"/>
                  <a:pt x="30904" y="1223"/>
                  <a:pt x="30863" y="1244"/>
                </a:cubicBezTo>
                <a:close/>
                <a:moveTo>
                  <a:pt x="21322" y="7216"/>
                </a:moveTo>
                <a:cubicBezTo>
                  <a:pt x="21320" y="7197"/>
                  <a:pt x="21292" y="7167"/>
                  <a:pt x="21275" y="7166"/>
                </a:cubicBezTo>
                <a:cubicBezTo>
                  <a:pt x="21258" y="7165"/>
                  <a:pt x="21227" y="7193"/>
                  <a:pt x="21225" y="7212"/>
                </a:cubicBezTo>
                <a:cubicBezTo>
                  <a:pt x="21222" y="7230"/>
                  <a:pt x="21248" y="7252"/>
                  <a:pt x="21270" y="7286"/>
                </a:cubicBezTo>
                <a:cubicBezTo>
                  <a:pt x="21295" y="7254"/>
                  <a:pt x="21323" y="7234"/>
                  <a:pt x="21322" y="7216"/>
                </a:cubicBezTo>
                <a:close/>
                <a:moveTo>
                  <a:pt x="10404" y="503"/>
                </a:moveTo>
                <a:cubicBezTo>
                  <a:pt x="10385" y="517"/>
                  <a:pt x="10378" y="547"/>
                  <a:pt x="10365" y="570"/>
                </a:cubicBezTo>
                <a:cubicBezTo>
                  <a:pt x="10372" y="577"/>
                  <a:pt x="10379" y="585"/>
                  <a:pt x="10385" y="592"/>
                </a:cubicBezTo>
                <a:cubicBezTo>
                  <a:pt x="10420" y="580"/>
                  <a:pt x="10456" y="568"/>
                  <a:pt x="10498" y="554"/>
                </a:cubicBezTo>
                <a:cubicBezTo>
                  <a:pt x="10469" y="493"/>
                  <a:pt x="10438" y="481"/>
                  <a:pt x="10404" y="503"/>
                </a:cubicBezTo>
                <a:close/>
                <a:moveTo>
                  <a:pt x="8501" y="8472"/>
                </a:moveTo>
                <a:cubicBezTo>
                  <a:pt x="8510" y="8464"/>
                  <a:pt x="8504" y="8417"/>
                  <a:pt x="8490" y="8406"/>
                </a:cubicBezTo>
                <a:cubicBezTo>
                  <a:pt x="8446" y="8370"/>
                  <a:pt x="8417" y="8395"/>
                  <a:pt x="8398" y="8445"/>
                </a:cubicBezTo>
                <a:cubicBezTo>
                  <a:pt x="8429" y="8477"/>
                  <a:pt x="8459" y="8508"/>
                  <a:pt x="8501" y="8472"/>
                </a:cubicBezTo>
                <a:close/>
                <a:moveTo>
                  <a:pt x="9708" y="14412"/>
                </a:moveTo>
                <a:cubicBezTo>
                  <a:pt x="9747" y="14395"/>
                  <a:pt x="9759" y="14363"/>
                  <a:pt x="9736" y="14331"/>
                </a:cubicBezTo>
                <a:cubicBezTo>
                  <a:pt x="9725" y="14315"/>
                  <a:pt x="9693" y="14313"/>
                  <a:pt x="9671" y="14305"/>
                </a:cubicBezTo>
                <a:cubicBezTo>
                  <a:pt x="9669" y="14332"/>
                  <a:pt x="9666" y="14359"/>
                  <a:pt x="9666" y="14386"/>
                </a:cubicBezTo>
                <a:cubicBezTo>
                  <a:pt x="9667" y="14395"/>
                  <a:pt x="9678" y="14404"/>
                  <a:pt x="9685" y="14412"/>
                </a:cubicBezTo>
                <a:cubicBezTo>
                  <a:pt x="9694" y="14412"/>
                  <a:pt x="9702" y="14414"/>
                  <a:pt x="9708" y="14412"/>
                </a:cubicBezTo>
                <a:close/>
                <a:moveTo>
                  <a:pt x="15666" y="1288"/>
                </a:moveTo>
                <a:cubicBezTo>
                  <a:pt x="15670" y="1277"/>
                  <a:pt x="15643" y="1244"/>
                  <a:pt x="15628" y="1242"/>
                </a:cubicBezTo>
                <a:cubicBezTo>
                  <a:pt x="15573" y="1234"/>
                  <a:pt x="15550" y="1264"/>
                  <a:pt x="15557" y="1327"/>
                </a:cubicBezTo>
                <a:cubicBezTo>
                  <a:pt x="15602" y="1337"/>
                  <a:pt x="15647" y="1348"/>
                  <a:pt x="15666" y="1288"/>
                </a:cubicBezTo>
                <a:close/>
                <a:moveTo>
                  <a:pt x="10710" y="2725"/>
                </a:moveTo>
                <a:cubicBezTo>
                  <a:pt x="10677" y="2704"/>
                  <a:pt x="10647" y="2711"/>
                  <a:pt x="10623" y="2755"/>
                </a:cubicBezTo>
                <a:cubicBezTo>
                  <a:pt x="10651" y="2777"/>
                  <a:pt x="10679" y="2799"/>
                  <a:pt x="10714" y="2826"/>
                </a:cubicBezTo>
                <a:cubicBezTo>
                  <a:pt x="10747" y="2778"/>
                  <a:pt x="10745" y="2747"/>
                  <a:pt x="10710" y="2725"/>
                </a:cubicBezTo>
                <a:close/>
                <a:moveTo>
                  <a:pt x="38589" y="2300"/>
                </a:moveTo>
                <a:cubicBezTo>
                  <a:pt x="38548" y="2284"/>
                  <a:pt x="38514" y="2270"/>
                  <a:pt x="38457" y="2248"/>
                </a:cubicBezTo>
                <a:cubicBezTo>
                  <a:pt x="38497" y="2366"/>
                  <a:pt x="38510" y="2371"/>
                  <a:pt x="38589" y="2300"/>
                </a:cubicBezTo>
                <a:close/>
                <a:moveTo>
                  <a:pt x="34143" y="6704"/>
                </a:moveTo>
                <a:cubicBezTo>
                  <a:pt x="34110" y="6661"/>
                  <a:pt x="34079" y="6656"/>
                  <a:pt x="34049" y="6682"/>
                </a:cubicBezTo>
                <a:cubicBezTo>
                  <a:pt x="34019" y="6708"/>
                  <a:pt x="34017" y="6740"/>
                  <a:pt x="34060" y="6780"/>
                </a:cubicBezTo>
                <a:cubicBezTo>
                  <a:pt x="34089" y="6753"/>
                  <a:pt x="34116" y="6728"/>
                  <a:pt x="34143" y="6704"/>
                </a:cubicBezTo>
                <a:close/>
                <a:moveTo>
                  <a:pt x="23770" y="2343"/>
                </a:moveTo>
                <a:cubicBezTo>
                  <a:pt x="23812" y="2324"/>
                  <a:pt x="23820" y="2290"/>
                  <a:pt x="23792" y="2248"/>
                </a:cubicBezTo>
                <a:cubicBezTo>
                  <a:pt x="23755" y="2265"/>
                  <a:pt x="23723" y="2281"/>
                  <a:pt x="23688" y="2297"/>
                </a:cubicBezTo>
                <a:cubicBezTo>
                  <a:pt x="23705" y="2342"/>
                  <a:pt x="23732" y="2361"/>
                  <a:pt x="23770" y="2343"/>
                </a:cubicBezTo>
                <a:close/>
                <a:moveTo>
                  <a:pt x="8714" y="10858"/>
                </a:moveTo>
                <a:cubicBezTo>
                  <a:pt x="8701" y="10856"/>
                  <a:pt x="8671" y="10888"/>
                  <a:pt x="8671" y="10904"/>
                </a:cubicBezTo>
                <a:cubicBezTo>
                  <a:pt x="8672" y="10924"/>
                  <a:pt x="8696" y="10943"/>
                  <a:pt x="8710" y="10963"/>
                </a:cubicBezTo>
                <a:cubicBezTo>
                  <a:pt x="8729" y="10948"/>
                  <a:pt x="8748" y="10934"/>
                  <a:pt x="8777" y="10911"/>
                </a:cubicBezTo>
                <a:cubicBezTo>
                  <a:pt x="8750" y="10887"/>
                  <a:pt x="8734" y="10861"/>
                  <a:pt x="8714" y="10858"/>
                </a:cubicBezTo>
                <a:close/>
                <a:moveTo>
                  <a:pt x="16865" y="10619"/>
                </a:moveTo>
                <a:cubicBezTo>
                  <a:pt x="16831" y="10594"/>
                  <a:pt x="16803" y="10609"/>
                  <a:pt x="16782" y="10655"/>
                </a:cubicBezTo>
                <a:cubicBezTo>
                  <a:pt x="16806" y="10675"/>
                  <a:pt x="16830" y="10695"/>
                  <a:pt x="16853" y="10714"/>
                </a:cubicBezTo>
                <a:cubicBezTo>
                  <a:pt x="16903" y="10681"/>
                  <a:pt x="16903" y="10647"/>
                  <a:pt x="16865" y="10619"/>
                </a:cubicBezTo>
                <a:close/>
                <a:moveTo>
                  <a:pt x="23689" y="4747"/>
                </a:moveTo>
                <a:cubicBezTo>
                  <a:pt x="23690" y="4765"/>
                  <a:pt x="23716" y="4795"/>
                  <a:pt x="23732" y="4796"/>
                </a:cubicBezTo>
                <a:cubicBezTo>
                  <a:pt x="23749" y="4797"/>
                  <a:pt x="23779" y="4771"/>
                  <a:pt x="23782" y="4753"/>
                </a:cubicBezTo>
                <a:cubicBezTo>
                  <a:pt x="23785" y="4736"/>
                  <a:pt x="23761" y="4714"/>
                  <a:pt x="23741" y="4680"/>
                </a:cubicBezTo>
                <a:cubicBezTo>
                  <a:pt x="23715" y="4711"/>
                  <a:pt x="23689" y="4729"/>
                  <a:pt x="23689" y="4747"/>
                </a:cubicBezTo>
                <a:close/>
                <a:moveTo>
                  <a:pt x="17062" y="10617"/>
                </a:moveTo>
                <a:cubicBezTo>
                  <a:pt x="17027" y="10639"/>
                  <a:pt x="17025" y="10671"/>
                  <a:pt x="17061" y="10711"/>
                </a:cubicBezTo>
                <a:cubicBezTo>
                  <a:pt x="17087" y="10697"/>
                  <a:pt x="17116" y="10682"/>
                  <a:pt x="17149" y="10665"/>
                </a:cubicBezTo>
                <a:cubicBezTo>
                  <a:pt x="17126" y="10611"/>
                  <a:pt x="17099" y="10594"/>
                  <a:pt x="17062" y="10617"/>
                </a:cubicBezTo>
                <a:close/>
                <a:moveTo>
                  <a:pt x="9677" y="15646"/>
                </a:moveTo>
                <a:cubicBezTo>
                  <a:pt x="9731" y="15644"/>
                  <a:pt x="9751" y="15621"/>
                  <a:pt x="9744" y="15580"/>
                </a:cubicBezTo>
                <a:cubicBezTo>
                  <a:pt x="9737" y="15541"/>
                  <a:pt x="9710" y="15525"/>
                  <a:pt x="9650" y="15543"/>
                </a:cubicBezTo>
                <a:cubicBezTo>
                  <a:pt x="9660" y="15581"/>
                  <a:pt x="9669" y="15615"/>
                  <a:pt x="9677" y="15646"/>
                </a:cubicBezTo>
                <a:close/>
                <a:moveTo>
                  <a:pt x="12363" y="11606"/>
                </a:moveTo>
                <a:cubicBezTo>
                  <a:pt x="12363" y="11631"/>
                  <a:pt x="12353" y="11663"/>
                  <a:pt x="12364" y="11681"/>
                </a:cubicBezTo>
                <a:cubicBezTo>
                  <a:pt x="12373" y="11696"/>
                  <a:pt x="12408" y="11702"/>
                  <a:pt x="12430" y="11701"/>
                </a:cubicBezTo>
                <a:cubicBezTo>
                  <a:pt x="12442" y="11701"/>
                  <a:pt x="12453" y="11677"/>
                  <a:pt x="12468" y="11660"/>
                </a:cubicBezTo>
                <a:cubicBezTo>
                  <a:pt x="12440" y="11638"/>
                  <a:pt x="12418" y="11620"/>
                  <a:pt x="12395" y="11602"/>
                </a:cubicBezTo>
                <a:cubicBezTo>
                  <a:pt x="12384" y="11603"/>
                  <a:pt x="12374" y="11605"/>
                  <a:pt x="12363" y="11606"/>
                </a:cubicBezTo>
                <a:close/>
                <a:moveTo>
                  <a:pt x="32915" y="6003"/>
                </a:moveTo>
                <a:cubicBezTo>
                  <a:pt x="32922" y="5958"/>
                  <a:pt x="32909" y="5927"/>
                  <a:pt x="32867" y="5922"/>
                </a:cubicBezTo>
                <a:cubicBezTo>
                  <a:pt x="32821" y="5915"/>
                  <a:pt x="32795" y="5939"/>
                  <a:pt x="32795" y="6003"/>
                </a:cubicBezTo>
                <a:cubicBezTo>
                  <a:pt x="32839" y="6003"/>
                  <a:pt x="32876" y="6003"/>
                  <a:pt x="32915" y="6003"/>
                </a:cubicBezTo>
                <a:close/>
                <a:moveTo>
                  <a:pt x="25232" y="1116"/>
                </a:moveTo>
                <a:cubicBezTo>
                  <a:pt x="25275" y="1108"/>
                  <a:pt x="25296" y="1079"/>
                  <a:pt x="25275" y="1028"/>
                </a:cubicBezTo>
                <a:cubicBezTo>
                  <a:pt x="25240" y="1034"/>
                  <a:pt x="25205" y="1041"/>
                  <a:pt x="25163" y="1048"/>
                </a:cubicBezTo>
                <a:cubicBezTo>
                  <a:pt x="25167" y="1102"/>
                  <a:pt x="25194" y="1123"/>
                  <a:pt x="25232" y="1116"/>
                </a:cubicBezTo>
                <a:close/>
                <a:moveTo>
                  <a:pt x="8497" y="1030"/>
                </a:moveTo>
                <a:cubicBezTo>
                  <a:pt x="8464" y="1032"/>
                  <a:pt x="8431" y="1034"/>
                  <a:pt x="8399" y="1036"/>
                </a:cubicBezTo>
                <a:cubicBezTo>
                  <a:pt x="8397" y="1092"/>
                  <a:pt x="8419" y="1120"/>
                  <a:pt x="8457" y="1114"/>
                </a:cubicBezTo>
                <a:cubicBezTo>
                  <a:pt x="8478" y="1111"/>
                  <a:pt x="8494" y="1080"/>
                  <a:pt x="8513" y="1062"/>
                </a:cubicBezTo>
                <a:cubicBezTo>
                  <a:pt x="8508" y="1051"/>
                  <a:pt x="8502" y="1041"/>
                  <a:pt x="8497" y="1030"/>
                </a:cubicBezTo>
                <a:close/>
                <a:moveTo>
                  <a:pt x="7929" y="10203"/>
                </a:moveTo>
                <a:cubicBezTo>
                  <a:pt x="7958" y="10233"/>
                  <a:pt x="7988" y="10230"/>
                  <a:pt x="8020" y="10188"/>
                </a:cubicBezTo>
                <a:cubicBezTo>
                  <a:pt x="7997" y="10163"/>
                  <a:pt x="7973" y="10137"/>
                  <a:pt x="7950" y="10112"/>
                </a:cubicBezTo>
                <a:cubicBezTo>
                  <a:pt x="7907" y="10142"/>
                  <a:pt x="7900" y="10172"/>
                  <a:pt x="7929" y="10203"/>
                </a:cubicBezTo>
                <a:close/>
                <a:moveTo>
                  <a:pt x="5736" y="1004"/>
                </a:moveTo>
                <a:cubicBezTo>
                  <a:pt x="5684" y="1017"/>
                  <a:pt x="5682" y="1050"/>
                  <a:pt x="5707" y="1099"/>
                </a:cubicBezTo>
                <a:cubicBezTo>
                  <a:pt x="5741" y="1089"/>
                  <a:pt x="5776" y="1079"/>
                  <a:pt x="5811" y="1068"/>
                </a:cubicBezTo>
                <a:cubicBezTo>
                  <a:pt x="5809" y="1011"/>
                  <a:pt x="5782" y="993"/>
                  <a:pt x="5736" y="1004"/>
                </a:cubicBezTo>
                <a:close/>
                <a:moveTo>
                  <a:pt x="34151" y="1803"/>
                </a:moveTo>
                <a:cubicBezTo>
                  <a:pt x="34154" y="1767"/>
                  <a:pt x="34136" y="1737"/>
                  <a:pt x="34090" y="1744"/>
                </a:cubicBezTo>
                <a:cubicBezTo>
                  <a:pt x="34083" y="1781"/>
                  <a:pt x="34077" y="1818"/>
                  <a:pt x="34070" y="1860"/>
                </a:cubicBezTo>
                <a:cubicBezTo>
                  <a:pt x="34120" y="1871"/>
                  <a:pt x="34148" y="1846"/>
                  <a:pt x="34151" y="1803"/>
                </a:cubicBezTo>
                <a:close/>
                <a:moveTo>
                  <a:pt x="6451" y="1988"/>
                </a:moveTo>
                <a:cubicBezTo>
                  <a:pt x="6420" y="2018"/>
                  <a:pt x="6421" y="2053"/>
                  <a:pt x="6466" y="2080"/>
                </a:cubicBezTo>
                <a:cubicBezTo>
                  <a:pt x="6496" y="2060"/>
                  <a:pt x="6523" y="2041"/>
                  <a:pt x="6563" y="2014"/>
                </a:cubicBezTo>
                <a:cubicBezTo>
                  <a:pt x="6525" y="1970"/>
                  <a:pt x="6490" y="1950"/>
                  <a:pt x="6451" y="1988"/>
                </a:cubicBezTo>
                <a:close/>
                <a:moveTo>
                  <a:pt x="32559" y="7447"/>
                </a:moveTo>
                <a:cubicBezTo>
                  <a:pt x="32542" y="7491"/>
                  <a:pt x="32563" y="7521"/>
                  <a:pt x="32616" y="7529"/>
                </a:cubicBezTo>
                <a:cubicBezTo>
                  <a:pt x="32630" y="7496"/>
                  <a:pt x="32643" y="7463"/>
                  <a:pt x="32658" y="7427"/>
                </a:cubicBezTo>
                <a:cubicBezTo>
                  <a:pt x="32614" y="7404"/>
                  <a:pt x="32577" y="7400"/>
                  <a:pt x="32559" y="7447"/>
                </a:cubicBezTo>
                <a:close/>
                <a:moveTo>
                  <a:pt x="37071" y="3722"/>
                </a:moveTo>
                <a:cubicBezTo>
                  <a:pt x="37023" y="3706"/>
                  <a:pt x="36998" y="3727"/>
                  <a:pt x="36992" y="3766"/>
                </a:cubicBezTo>
                <a:cubicBezTo>
                  <a:pt x="36985" y="3806"/>
                  <a:pt x="37007" y="3831"/>
                  <a:pt x="37065" y="3837"/>
                </a:cubicBezTo>
                <a:cubicBezTo>
                  <a:pt x="37067" y="3794"/>
                  <a:pt x="37069" y="3758"/>
                  <a:pt x="37071" y="3722"/>
                </a:cubicBezTo>
                <a:close/>
                <a:moveTo>
                  <a:pt x="10657" y="2495"/>
                </a:moveTo>
                <a:cubicBezTo>
                  <a:pt x="10649" y="2492"/>
                  <a:pt x="10620" y="2511"/>
                  <a:pt x="10618" y="2523"/>
                </a:cubicBezTo>
                <a:cubicBezTo>
                  <a:pt x="10612" y="2562"/>
                  <a:pt x="10633" y="2590"/>
                  <a:pt x="10674" y="2591"/>
                </a:cubicBezTo>
                <a:cubicBezTo>
                  <a:pt x="10691" y="2591"/>
                  <a:pt x="10709" y="2574"/>
                  <a:pt x="10748" y="2554"/>
                </a:cubicBezTo>
                <a:cubicBezTo>
                  <a:pt x="10708" y="2527"/>
                  <a:pt x="10684" y="2507"/>
                  <a:pt x="10657" y="2495"/>
                </a:cubicBezTo>
                <a:close/>
                <a:moveTo>
                  <a:pt x="12098" y="15356"/>
                </a:moveTo>
                <a:cubicBezTo>
                  <a:pt x="12101" y="15372"/>
                  <a:pt x="12133" y="15398"/>
                  <a:pt x="12144" y="15395"/>
                </a:cubicBezTo>
                <a:cubicBezTo>
                  <a:pt x="12191" y="15382"/>
                  <a:pt x="12192" y="15343"/>
                  <a:pt x="12176" y="15294"/>
                </a:cubicBezTo>
                <a:cubicBezTo>
                  <a:pt x="12122" y="15288"/>
                  <a:pt x="12091" y="15306"/>
                  <a:pt x="12098" y="15356"/>
                </a:cubicBezTo>
                <a:close/>
                <a:moveTo>
                  <a:pt x="22040" y="7509"/>
                </a:moveTo>
                <a:cubicBezTo>
                  <a:pt x="22085" y="7436"/>
                  <a:pt x="22085" y="7436"/>
                  <a:pt x="22004" y="7402"/>
                </a:cubicBezTo>
                <a:cubicBezTo>
                  <a:pt x="21978" y="7451"/>
                  <a:pt x="21991" y="7485"/>
                  <a:pt x="22040" y="7509"/>
                </a:cubicBezTo>
                <a:close/>
                <a:moveTo>
                  <a:pt x="11950" y="1102"/>
                </a:moveTo>
                <a:cubicBezTo>
                  <a:pt x="11978" y="1062"/>
                  <a:pt x="11979" y="1029"/>
                  <a:pt x="11945" y="1006"/>
                </a:cubicBezTo>
                <a:cubicBezTo>
                  <a:pt x="11905" y="980"/>
                  <a:pt x="11873" y="993"/>
                  <a:pt x="11842" y="1050"/>
                </a:cubicBezTo>
                <a:cubicBezTo>
                  <a:pt x="11884" y="1070"/>
                  <a:pt x="11917" y="1086"/>
                  <a:pt x="11950" y="1102"/>
                </a:cubicBezTo>
                <a:close/>
                <a:moveTo>
                  <a:pt x="22213" y="5733"/>
                </a:moveTo>
                <a:cubicBezTo>
                  <a:pt x="22213" y="5751"/>
                  <a:pt x="22239" y="5783"/>
                  <a:pt x="22255" y="5785"/>
                </a:cubicBezTo>
                <a:cubicBezTo>
                  <a:pt x="22272" y="5787"/>
                  <a:pt x="22304" y="5761"/>
                  <a:pt x="22308" y="5743"/>
                </a:cubicBezTo>
                <a:cubicBezTo>
                  <a:pt x="22312" y="5726"/>
                  <a:pt x="22288" y="5702"/>
                  <a:pt x="22269" y="5667"/>
                </a:cubicBezTo>
                <a:cubicBezTo>
                  <a:pt x="22241" y="5697"/>
                  <a:pt x="22213" y="5715"/>
                  <a:pt x="22213" y="5733"/>
                </a:cubicBezTo>
                <a:close/>
                <a:moveTo>
                  <a:pt x="17769" y="6228"/>
                </a:moveTo>
                <a:cubicBezTo>
                  <a:pt x="17766" y="6240"/>
                  <a:pt x="17792" y="6260"/>
                  <a:pt x="17806" y="6276"/>
                </a:cubicBezTo>
                <a:cubicBezTo>
                  <a:pt x="17828" y="6254"/>
                  <a:pt x="17852" y="6234"/>
                  <a:pt x="17870" y="6209"/>
                </a:cubicBezTo>
                <a:cubicBezTo>
                  <a:pt x="17873" y="6206"/>
                  <a:pt x="17844" y="6180"/>
                  <a:pt x="17818" y="6151"/>
                </a:cubicBezTo>
                <a:cubicBezTo>
                  <a:pt x="17796" y="6183"/>
                  <a:pt x="17774" y="6203"/>
                  <a:pt x="17769" y="6228"/>
                </a:cubicBezTo>
                <a:close/>
                <a:moveTo>
                  <a:pt x="9404" y="8897"/>
                </a:moveTo>
                <a:cubicBezTo>
                  <a:pt x="9376" y="8928"/>
                  <a:pt x="9385" y="8961"/>
                  <a:pt x="9428" y="8987"/>
                </a:cubicBezTo>
                <a:cubicBezTo>
                  <a:pt x="9452" y="8969"/>
                  <a:pt x="9477" y="8949"/>
                  <a:pt x="9511" y="8922"/>
                </a:cubicBezTo>
                <a:cubicBezTo>
                  <a:pt x="9471" y="8876"/>
                  <a:pt x="9437" y="8860"/>
                  <a:pt x="9404" y="8897"/>
                </a:cubicBezTo>
                <a:close/>
                <a:moveTo>
                  <a:pt x="10456" y="18746"/>
                </a:moveTo>
                <a:cubicBezTo>
                  <a:pt x="10410" y="18731"/>
                  <a:pt x="10382" y="18751"/>
                  <a:pt x="10377" y="18790"/>
                </a:cubicBezTo>
                <a:cubicBezTo>
                  <a:pt x="10371" y="18833"/>
                  <a:pt x="10397" y="18853"/>
                  <a:pt x="10456" y="18850"/>
                </a:cubicBezTo>
                <a:cubicBezTo>
                  <a:pt x="10456" y="18812"/>
                  <a:pt x="10456" y="18779"/>
                  <a:pt x="10456" y="18746"/>
                </a:cubicBezTo>
                <a:close/>
                <a:moveTo>
                  <a:pt x="34404" y="5231"/>
                </a:moveTo>
                <a:cubicBezTo>
                  <a:pt x="34369" y="5188"/>
                  <a:pt x="34339" y="5176"/>
                  <a:pt x="34306" y="5204"/>
                </a:cubicBezTo>
                <a:cubicBezTo>
                  <a:pt x="34277" y="5230"/>
                  <a:pt x="34269" y="5260"/>
                  <a:pt x="34314" y="5297"/>
                </a:cubicBezTo>
                <a:cubicBezTo>
                  <a:pt x="34343" y="5276"/>
                  <a:pt x="34372" y="5254"/>
                  <a:pt x="34404" y="5231"/>
                </a:cubicBezTo>
                <a:close/>
                <a:moveTo>
                  <a:pt x="19050" y="11599"/>
                </a:moveTo>
                <a:cubicBezTo>
                  <a:pt x="19039" y="11597"/>
                  <a:pt x="19007" y="11631"/>
                  <a:pt x="19010" y="11637"/>
                </a:cubicBezTo>
                <a:cubicBezTo>
                  <a:pt x="19022" y="11662"/>
                  <a:pt x="19041" y="11687"/>
                  <a:pt x="19063" y="11702"/>
                </a:cubicBezTo>
                <a:cubicBezTo>
                  <a:pt x="19069" y="11706"/>
                  <a:pt x="19098" y="11676"/>
                  <a:pt x="19134" y="11648"/>
                </a:cubicBezTo>
                <a:cubicBezTo>
                  <a:pt x="19096" y="11624"/>
                  <a:pt x="19075" y="11604"/>
                  <a:pt x="19050" y="11599"/>
                </a:cubicBezTo>
                <a:close/>
                <a:moveTo>
                  <a:pt x="12096" y="15104"/>
                </a:moveTo>
                <a:cubicBezTo>
                  <a:pt x="12098" y="15144"/>
                  <a:pt x="12123" y="15165"/>
                  <a:pt x="12170" y="15151"/>
                </a:cubicBezTo>
                <a:cubicBezTo>
                  <a:pt x="12170" y="15117"/>
                  <a:pt x="12170" y="15083"/>
                  <a:pt x="12170" y="15045"/>
                </a:cubicBezTo>
                <a:cubicBezTo>
                  <a:pt x="12121" y="15046"/>
                  <a:pt x="12094" y="15064"/>
                  <a:pt x="12096" y="15104"/>
                </a:cubicBezTo>
                <a:close/>
                <a:moveTo>
                  <a:pt x="10209" y="2824"/>
                </a:moveTo>
                <a:cubicBezTo>
                  <a:pt x="10222" y="2824"/>
                  <a:pt x="10247" y="2794"/>
                  <a:pt x="10247" y="2779"/>
                </a:cubicBezTo>
                <a:cubicBezTo>
                  <a:pt x="10247" y="2723"/>
                  <a:pt x="10211" y="2710"/>
                  <a:pt x="10144" y="2726"/>
                </a:cubicBezTo>
                <a:cubicBezTo>
                  <a:pt x="10166" y="2766"/>
                  <a:pt x="10146" y="2823"/>
                  <a:pt x="10209" y="2824"/>
                </a:cubicBezTo>
                <a:close/>
                <a:moveTo>
                  <a:pt x="34137" y="13410"/>
                </a:moveTo>
                <a:cubicBezTo>
                  <a:pt x="34160" y="13371"/>
                  <a:pt x="34143" y="13337"/>
                  <a:pt x="34089" y="13325"/>
                </a:cubicBezTo>
                <a:cubicBezTo>
                  <a:pt x="34070" y="13351"/>
                  <a:pt x="34050" y="13378"/>
                  <a:pt x="34030" y="13405"/>
                </a:cubicBezTo>
                <a:cubicBezTo>
                  <a:pt x="34069" y="13448"/>
                  <a:pt x="34108" y="13458"/>
                  <a:pt x="34137" y="13410"/>
                </a:cubicBezTo>
                <a:close/>
                <a:moveTo>
                  <a:pt x="13176" y="13834"/>
                </a:moveTo>
                <a:cubicBezTo>
                  <a:pt x="13171" y="13823"/>
                  <a:pt x="13124" y="13816"/>
                  <a:pt x="13110" y="13826"/>
                </a:cubicBezTo>
                <a:cubicBezTo>
                  <a:pt x="13067" y="13859"/>
                  <a:pt x="13077" y="13894"/>
                  <a:pt x="13123" y="13926"/>
                </a:cubicBezTo>
                <a:cubicBezTo>
                  <a:pt x="13158" y="13904"/>
                  <a:pt x="13198" y="13883"/>
                  <a:pt x="13176" y="13834"/>
                </a:cubicBezTo>
                <a:close/>
                <a:moveTo>
                  <a:pt x="26874" y="2043"/>
                </a:moveTo>
                <a:cubicBezTo>
                  <a:pt x="26943" y="2129"/>
                  <a:pt x="26956" y="2127"/>
                  <a:pt x="27014" y="2024"/>
                </a:cubicBezTo>
                <a:cubicBezTo>
                  <a:pt x="26958" y="2031"/>
                  <a:pt x="26921" y="2036"/>
                  <a:pt x="26874" y="2043"/>
                </a:cubicBezTo>
                <a:close/>
                <a:moveTo>
                  <a:pt x="39258" y="2728"/>
                </a:moveTo>
                <a:cubicBezTo>
                  <a:pt x="39241" y="2731"/>
                  <a:pt x="39212" y="2770"/>
                  <a:pt x="39217" y="2782"/>
                </a:cubicBezTo>
                <a:cubicBezTo>
                  <a:pt x="39236" y="2829"/>
                  <a:pt x="39276" y="2834"/>
                  <a:pt x="39329" y="2809"/>
                </a:cubicBezTo>
                <a:cubicBezTo>
                  <a:pt x="39332" y="2752"/>
                  <a:pt x="39313" y="2718"/>
                  <a:pt x="39258" y="2728"/>
                </a:cubicBezTo>
                <a:close/>
                <a:moveTo>
                  <a:pt x="13585" y="12403"/>
                </a:moveTo>
                <a:cubicBezTo>
                  <a:pt x="13590" y="12441"/>
                  <a:pt x="13617" y="12460"/>
                  <a:pt x="13662" y="12445"/>
                </a:cubicBezTo>
                <a:cubicBezTo>
                  <a:pt x="13662" y="12413"/>
                  <a:pt x="13662" y="12381"/>
                  <a:pt x="13662" y="12344"/>
                </a:cubicBezTo>
                <a:cubicBezTo>
                  <a:pt x="13602" y="12340"/>
                  <a:pt x="13579" y="12362"/>
                  <a:pt x="13585" y="12403"/>
                </a:cubicBezTo>
                <a:close/>
                <a:moveTo>
                  <a:pt x="7781" y="2310"/>
                </a:moveTo>
                <a:cubicBezTo>
                  <a:pt x="7799" y="2280"/>
                  <a:pt x="7787" y="2248"/>
                  <a:pt x="7751" y="2237"/>
                </a:cubicBezTo>
                <a:cubicBezTo>
                  <a:pt x="7718" y="2227"/>
                  <a:pt x="7701" y="2247"/>
                  <a:pt x="7698" y="2279"/>
                </a:cubicBezTo>
                <a:cubicBezTo>
                  <a:pt x="7697" y="2300"/>
                  <a:pt x="7698" y="2322"/>
                  <a:pt x="7698" y="2370"/>
                </a:cubicBezTo>
                <a:cubicBezTo>
                  <a:pt x="7739" y="2342"/>
                  <a:pt x="7768" y="2331"/>
                  <a:pt x="7781" y="2310"/>
                </a:cubicBezTo>
                <a:close/>
                <a:moveTo>
                  <a:pt x="9743" y="14862"/>
                </a:moveTo>
                <a:cubicBezTo>
                  <a:pt x="9737" y="14839"/>
                  <a:pt x="9710" y="14822"/>
                  <a:pt x="9692" y="14803"/>
                </a:cubicBezTo>
                <a:cubicBezTo>
                  <a:pt x="9679" y="14818"/>
                  <a:pt x="9654" y="14833"/>
                  <a:pt x="9655" y="14847"/>
                </a:cubicBezTo>
                <a:cubicBezTo>
                  <a:pt x="9657" y="14872"/>
                  <a:pt x="9674" y="14896"/>
                  <a:pt x="9694" y="14941"/>
                </a:cubicBezTo>
                <a:cubicBezTo>
                  <a:pt x="9720" y="14901"/>
                  <a:pt x="9747" y="14878"/>
                  <a:pt x="9743" y="14862"/>
                </a:cubicBezTo>
                <a:close/>
                <a:moveTo>
                  <a:pt x="1494" y="2023"/>
                </a:moveTo>
                <a:cubicBezTo>
                  <a:pt x="1534" y="2110"/>
                  <a:pt x="1537" y="2111"/>
                  <a:pt x="1613" y="2057"/>
                </a:cubicBezTo>
                <a:cubicBezTo>
                  <a:pt x="1585" y="2003"/>
                  <a:pt x="1547" y="1993"/>
                  <a:pt x="1494" y="2023"/>
                </a:cubicBezTo>
                <a:close/>
                <a:moveTo>
                  <a:pt x="19354" y="13623"/>
                </a:moveTo>
                <a:cubicBezTo>
                  <a:pt x="19352" y="13583"/>
                  <a:pt x="19323" y="13565"/>
                  <a:pt x="19272" y="13578"/>
                </a:cubicBezTo>
                <a:cubicBezTo>
                  <a:pt x="19272" y="13611"/>
                  <a:pt x="19272" y="13645"/>
                  <a:pt x="19272" y="13679"/>
                </a:cubicBezTo>
                <a:cubicBezTo>
                  <a:pt x="19326" y="13690"/>
                  <a:pt x="19355" y="13670"/>
                  <a:pt x="19354" y="13623"/>
                </a:cubicBezTo>
                <a:close/>
                <a:moveTo>
                  <a:pt x="36614" y="4480"/>
                </a:moveTo>
                <a:cubicBezTo>
                  <a:pt x="36602" y="4449"/>
                  <a:pt x="36568" y="4432"/>
                  <a:pt x="36539" y="4454"/>
                </a:cubicBezTo>
                <a:cubicBezTo>
                  <a:pt x="36489" y="4491"/>
                  <a:pt x="36532" y="4523"/>
                  <a:pt x="36551" y="4563"/>
                </a:cubicBezTo>
                <a:cubicBezTo>
                  <a:pt x="36589" y="4541"/>
                  <a:pt x="36634" y="4532"/>
                  <a:pt x="36614" y="4480"/>
                </a:cubicBezTo>
                <a:close/>
                <a:moveTo>
                  <a:pt x="31620" y="14573"/>
                </a:moveTo>
                <a:cubicBezTo>
                  <a:pt x="31601" y="14574"/>
                  <a:pt x="31584" y="14601"/>
                  <a:pt x="31566" y="14617"/>
                </a:cubicBezTo>
                <a:cubicBezTo>
                  <a:pt x="31585" y="14636"/>
                  <a:pt x="31603" y="14667"/>
                  <a:pt x="31624" y="14670"/>
                </a:cubicBezTo>
                <a:cubicBezTo>
                  <a:pt x="31645" y="14673"/>
                  <a:pt x="31669" y="14645"/>
                  <a:pt x="31715" y="14615"/>
                </a:cubicBezTo>
                <a:cubicBezTo>
                  <a:pt x="31666" y="14592"/>
                  <a:pt x="31642" y="14572"/>
                  <a:pt x="31620" y="14573"/>
                </a:cubicBezTo>
                <a:close/>
                <a:moveTo>
                  <a:pt x="35267" y="12423"/>
                </a:moveTo>
                <a:cubicBezTo>
                  <a:pt x="35288" y="12463"/>
                  <a:pt x="35323" y="12470"/>
                  <a:pt x="35359" y="12437"/>
                </a:cubicBezTo>
                <a:cubicBezTo>
                  <a:pt x="35346" y="12402"/>
                  <a:pt x="35334" y="12371"/>
                  <a:pt x="35320" y="12333"/>
                </a:cubicBezTo>
                <a:cubicBezTo>
                  <a:pt x="35264" y="12351"/>
                  <a:pt x="35243" y="12381"/>
                  <a:pt x="35267" y="12423"/>
                </a:cubicBezTo>
                <a:close/>
                <a:moveTo>
                  <a:pt x="7223" y="2348"/>
                </a:moveTo>
                <a:cubicBezTo>
                  <a:pt x="7263" y="2351"/>
                  <a:pt x="7282" y="2326"/>
                  <a:pt x="7286" y="2276"/>
                </a:cubicBezTo>
                <a:cubicBezTo>
                  <a:pt x="7246" y="2270"/>
                  <a:pt x="7212" y="2264"/>
                  <a:pt x="7170" y="2257"/>
                </a:cubicBezTo>
                <a:cubicBezTo>
                  <a:pt x="7163" y="2320"/>
                  <a:pt x="7183" y="2346"/>
                  <a:pt x="7223" y="2348"/>
                </a:cubicBezTo>
                <a:close/>
                <a:moveTo>
                  <a:pt x="17783" y="3680"/>
                </a:moveTo>
                <a:cubicBezTo>
                  <a:pt x="17779" y="3738"/>
                  <a:pt x="17765" y="3774"/>
                  <a:pt x="17777" y="3794"/>
                </a:cubicBezTo>
                <a:cubicBezTo>
                  <a:pt x="17802" y="3836"/>
                  <a:pt x="17839" y="3825"/>
                  <a:pt x="17884" y="3787"/>
                </a:cubicBezTo>
                <a:cubicBezTo>
                  <a:pt x="17852" y="3753"/>
                  <a:pt x="17828" y="3728"/>
                  <a:pt x="17783" y="3680"/>
                </a:cubicBezTo>
                <a:close/>
                <a:moveTo>
                  <a:pt x="32338" y="11843"/>
                </a:moveTo>
                <a:cubicBezTo>
                  <a:pt x="32305" y="11863"/>
                  <a:pt x="32293" y="11893"/>
                  <a:pt x="32325" y="11934"/>
                </a:cubicBezTo>
                <a:cubicBezTo>
                  <a:pt x="32357" y="11921"/>
                  <a:pt x="32391" y="11908"/>
                  <a:pt x="32435" y="11891"/>
                </a:cubicBezTo>
                <a:cubicBezTo>
                  <a:pt x="32408" y="11840"/>
                  <a:pt x="32380" y="11819"/>
                  <a:pt x="32338" y="11843"/>
                </a:cubicBezTo>
                <a:close/>
                <a:moveTo>
                  <a:pt x="19262" y="3737"/>
                </a:moveTo>
                <a:cubicBezTo>
                  <a:pt x="19252" y="3757"/>
                  <a:pt x="19265" y="3786"/>
                  <a:pt x="19267" y="3811"/>
                </a:cubicBezTo>
                <a:cubicBezTo>
                  <a:pt x="19276" y="3814"/>
                  <a:pt x="19286" y="3816"/>
                  <a:pt x="19295" y="3818"/>
                </a:cubicBezTo>
                <a:cubicBezTo>
                  <a:pt x="19315" y="3791"/>
                  <a:pt x="19336" y="3764"/>
                  <a:pt x="19359" y="3733"/>
                </a:cubicBezTo>
                <a:cubicBezTo>
                  <a:pt x="19310" y="3693"/>
                  <a:pt x="19278" y="3701"/>
                  <a:pt x="19262" y="3737"/>
                </a:cubicBezTo>
                <a:close/>
                <a:moveTo>
                  <a:pt x="34116" y="1350"/>
                </a:moveTo>
                <a:cubicBezTo>
                  <a:pt x="34165" y="1326"/>
                  <a:pt x="34157" y="1286"/>
                  <a:pt x="34123" y="1249"/>
                </a:cubicBezTo>
                <a:cubicBezTo>
                  <a:pt x="34089" y="1265"/>
                  <a:pt x="34058" y="1281"/>
                  <a:pt x="34026" y="1296"/>
                </a:cubicBezTo>
                <a:cubicBezTo>
                  <a:pt x="34035" y="1356"/>
                  <a:pt x="34073" y="1370"/>
                  <a:pt x="34116" y="1350"/>
                </a:cubicBezTo>
                <a:close/>
                <a:moveTo>
                  <a:pt x="17822" y="5550"/>
                </a:moveTo>
                <a:cubicBezTo>
                  <a:pt x="17862" y="5550"/>
                  <a:pt x="17884" y="5525"/>
                  <a:pt x="17868" y="5474"/>
                </a:cubicBezTo>
                <a:cubicBezTo>
                  <a:pt x="17837" y="5474"/>
                  <a:pt x="17805" y="5474"/>
                  <a:pt x="17774" y="5474"/>
                </a:cubicBezTo>
                <a:cubicBezTo>
                  <a:pt x="17759" y="5525"/>
                  <a:pt x="17783" y="5550"/>
                  <a:pt x="17822" y="5550"/>
                </a:cubicBezTo>
                <a:close/>
                <a:moveTo>
                  <a:pt x="17627" y="5469"/>
                </a:moveTo>
                <a:cubicBezTo>
                  <a:pt x="17593" y="5472"/>
                  <a:pt x="17559" y="5474"/>
                  <a:pt x="17525" y="5476"/>
                </a:cubicBezTo>
                <a:cubicBezTo>
                  <a:pt x="17522" y="5485"/>
                  <a:pt x="17519" y="5495"/>
                  <a:pt x="17516" y="5504"/>
                </a:cubicBezTo>
                <a:cubicBezTo>
                  <a:pt x="17537" y="5520"/>
                  <a:pt x="17557" y="5548"/>
                  <a:pt x="17578" y="5548"/>
                </a:cubicBezTo>
                <a:cubicBezTo>
                  <a:pt x="17599" y="5548"/>
                  <a:pt x="17621" y="5521"/>
                  <a:pt x="17642" y="5505"/>
                </a:cubicBezTo>
                <a:cubicBezTo>
                  <a:pt x="17637" y="5493"/>
                  <a:pt x="17632" y="5481"/>
                  <a:pt x="17627" y="5469"/>
                </a:cubicBezTo>
                <a:close/>
                <a:moveTo>
                  <a:pt x="10474" y="17769"/>
                </a:moveTo>
                <a:cubicBezTo>
                  <a:pt x="10425" y="17741"/>
                  <a:pt x="10394" y="17750"/>
                  <a:pt x="10378" y="17789"/>
                </a:cubicBezTo>
                <a:cubicBezTo>
                  <a:pt x="10362" y="17828"/>
                  <a:pt x="10383" y="17854"/>
                  <a:pt x="10442" y="17875"/>
                </a:cubicBezTo>
                <a:cubicBezTo>
                  <a:pt x="10454" y="17834"/>
                  <a:pt x="10464" y="17800"/>
                  <a:pt x="10474" y="17769"/>
                </a:cubicBezTo>
                <a:close/>
                <a:moveTo>
                  <a:pt x="5447" y="1054"/>
                </a:moveTo>
                <a:cubicBezTo>
                  <a:pt x="5458" y="1107"/>
                  <a:pt x="5486" y="1126"/>
                  <a:pt x="5525" y="1113"/>
                </a:cubicBezTo>
                <a:cubicBezTo>
                  <a:pt x="5562" y="1099"/>
                  <a:pt x="5576" y="1068"/>
                  <a:pt x="5549" y="1010"/>
                </a:cubicBezTo>
                <a:cubicBezTo>
                  <a:pt x="5512" y="1026"/>
                  <a:pt x="5479" y="1040"/>
                  <a:pt x="5447" y="1054"/>
                </a:cubicBezTo>
                <a:close/>
                <a:moveTo>
                  <a:pt x="21098" y="5733"/>
                </a:moveTo>
                <a:cubicBezTo>
                  <a:pt x="21073" y="5713"/>
                  <a:pt x="21054" y="5686"/>
                  <a:pt x="21032" y="5683"/>
                </a:cubicBezTo>
                <a:cubicBezTo>
                  <a:pt x="20993" y="5677"/>
                  <a:pt x="20971" y="5703"/>
                  <a:pt x="20975" y="5757"/>
                </a:cubicBezTo>
                <a:cubicBezTo>
                  <a:pt x="21017" y="5774"/>
                  <a:pt x="21054" y="5784"/>
                  <a:pt x="21098" y="5733"/>
                </a:cubicBezTo>
                <a:close/>
                <a:moveTo>
                  <a:pt x="9742" y="15348"/>
                </a:moveTo>
                <a:cubicBezTo>
                  <a:pt x="9744" y="15332"/>
                  <a:pt x="9715" y="15311"/>
                  <a:pt x="9700" y="15293"/>
                </a:cubicBezTo>
                <a:cubicBezTo>
                  <a:pt x="9683" y="15314"/>
                  <a:pt x="9659" y="15333"/>
                  <a:pt x="9650" y="15357"/>
                </a:cubicBezTo>
                <a:cubicBezTo>
                  <a:pt x="9646" y="15369"/>
                  <a:pt x="9668" y="15391"/>
                  <a:pt x="9688" y="15427"/>
                </a:cubicBezTo>
                <a:cubicBezTo>
                  <a:pt x="9714" y="15392"/>
                  <a:pt x="9740" y="15371"/>
                  <a:pt x="9742" y="15348"/>
                </a:cubicBezTo>
                <a:close/>
                <a:moveTo>
                  <a:pt x="7741" y="9969"/>
                </a:moveTo>
                <a:cubicBezTo>
                  <a:pt x="7776" y="9959"/>
                  <a:pt x="7782" y="9922"/>
                  <a:pt x="7764" y="9893"/>
                </a:cubicBezTo>
                <a:cubicBezTo>
                  <a:pt x="7733" y="9846"/>
                  <a:pt x="7698" y="9851"/>
                  <a:pt x="7658" y="9900"/>
                </a:cubicBezTo>
                <a:cubicBezTo>
                  <a:pt x="7682" y="9929"/>
                  <a:pt x="7680" y="9987"/>
                  <a:pt x="7741" y="9969"/>
                </a:cubicBezTo>
                <a:close/>
                <a:moveTo>
                  <a:pt x="34778" y="17053"/>
                </a:moveTo>
                <a:cubicBezTo>
                  <a:pt x="34758" y="17096"/>
                  <a:pt x="34777" y="17125"/>
                  <a:pt x="34833" y="17134"/>
                </a:cubicBezTo>
                <a:cubicBezTo>
                  <a:pt x="34850" y="17106"/>
                  <a:pt x="34866" y="17078"/>
                  <a:pt x="34886" y="17046"/>
                </a:cubicBezTo>
                <a:cubicBezTo>
                  <a:pt x="34833" y="17003"/>
                  <a:pt x="34798" y="17011"/>
                  <a:pt x="34778" y="17053"/>
                </a:cubicBezTo>
                <a:close/>
                <a:moveTo>
                  <a:pt x="8960" y="373"/>
                </a:moveTo>
                <a:cubicBezTo>
                  <a:pt x="9006" y="370"/>
                  <a:pt x="9026" y="339"/>
                  <a:pt x="9013" y="283"/>
                </a:cubicBezTo>
                <a:cubicBezTo>
                  <a:pt x="8979" y="283"/>
                  <a:pt x="8943" y="283"/>
                  <a:pt x="8902" y="283"/>
                </a:cubicBezTo>
                <a:cubicBezTo>
                  <a:pt x="8893" y="344"/>
                  <a:pt x="8912" y="375"/>
                  <a:pt x="8960" y="373"/>
                </a:cubicBezTo>
                <a:close/>
                <a:moveTo>
                  <a:pt x="31143" y="8385"/>
                </a:moveTo>
                <a:cubicBezTo>
                  <a:pt x="31098" y="8380"/>
                  <a:pt x="31071" y="8406"/>
                  <a:pt x="31079" y="8461"/>
                </a:cubicBezTo>
                <a:cubicBezTo>
                  <a:pt x="31111" y="8471"/>
                  <a:pt x="31142" y="8481"/>
                  <a:pt x="31184" y="8494"/>
                </a:cubicBezTo>
                <a:cubicBezTo>
                  <a:pt x="31208" y="8431"/>
                  <a:pt x="31197" y="8392"/>
                  <a:pt x="31143" y="8385"/>
                </a:cubicBezTo>
                <a:close/>
                <a:moveTo>
                  <a:pt x="6789" y="1576"/>
                </a:moveTo>
                <a:cubicBezTo>
                  <a:pt x="6814" y="1537"/>
                  <a:pt x="6799" y="1504"/>
                  <a:pt x="6754" y="1485"/>
                </a:cubicBezTo>
                <a:cubicBezTo>
                  <a:pt x="6729" y="1512"/>
                  <a:pt x="6706" y="1538"/>
                  <a:pt x="6676" y="1570"/>
                </a:cubicBezTo>
                <a:cubicBezTo>
                  <a:pt x="6720" y="1612"/>
                  <a:pt x="6758" y="1623"/>
                  <a:pt x="6789" y="1576"/>
                </a:cubicBezTo>
                <a:close/>
                <a:moveTo>
                  <a:pt x="15566" y="1494"/>
                </a:moveTo>
                <a:cubicBezTo>
                  <a:pt x="15533" y="1541"/>
                  <a:pt x="15536" y="1577"/>
                  <a:pt x="15580" y="1598"/>
                </a:cubicBezTo>
                <a:cubicBezTo>
                  <a:pt x="15618" y="1617"/>
                  <a:pt x="15646" y="1598"/>
                  <a:pt x="15667" y="1544"/>
                </a:cubicBezTo>
                <a:cubicBezTo>
                  <a:pt x="15630" y="1526"/>
                  <a:pt x="15598" y="1509"/>
                  <a:pt x="15566" y="1494"/>
                </a:cubicBezTo>
                <a:close/>
                <a:moveTo>
                  <a:pt x="29900" y="9742"/>
                </a:moveTo>
                <a:cubicBezTo>
                  <a:pt x="29913" y="9748"/>
                  <a:pt x="29954" y="9723"/>
                  <a:pt x="29959" y="9706"/>
                </a:cubicBezTo>
                <a:cubicBezTo>
                  <a:pt x="29973" y="9654"/>
                  <a:pt x="29943" y="9630"/>
                  <a:pt x="29878" y="9627"/>
                </a:cubicBezTo>
                <a:cubicBezTo>
                  <a:pt x="29868" y="9676"/>
                  <a:pt x="29848" y="9720"/>
                  <a:pt x="29900" y="9742"/>
                </a:cubicBezTo>
                <a:close/>
                <a:moveTo>
                  <a:pt x="21993" y="2344"/>
                </a:moveTo>
                <a:cubicBezTo>
                  <a:pt x="22030" y="2360"/>
                  <a:pt x="22059" y="2346"/>
                  <a:pt x="22075" y="2297"/>
                </a:cubicBezTo>
                <a:cubicBezTo>
                  <a:pt x="22044" y="2277"/>
                  <a:pt x="22013" y="2258"/>
                  <a:pt x="21975" y="2234"/>
                </a:cubicBezTo>
                <a:cubicBezTo>
                  <a:pt x="21945" y="2289"/>
                  <a:pt x="21949" y="2325"/>
                  <a:pt x="21993" y="2344"/>
                </a:cubicBezTo>
                <a:close/>
                <a:moveTo>
                  <a:pt x="21722" y="4993"/>
                </a:moveTo>
                <a:cubicBezTo>
                  <a:pt x="21718" y="5027"/>
                  <a:pt x="21743" y="5053"/>
                  <a:pt x="21778" y="5043"/>
                </a:cubicBezTo>
                <a:cubicBezTo>
                  <a:pt x="21797" y="5038"/>
                  <a:pt x="21820" y="5009"/>
                  <a:pt x="21821" y="4991"/>
                </a:cubicBezTo>
                <a:cubicBezTo>
                  <a:pt x="21821" y="4972"/>
                  <a:pt x="21795" y="4953"/>
                  <a:pt x="21772" y="4923"/>
                </a:cubicBezTo>
                <a:cubicBezTo>
                  <a:pt x="21749" y="4954"/>
                  <a:pt x="21724" y="4972"/>
                  <a:pt x="21722" y="4993"/>
                </a:cubicBezTo>
                <a:close/>
                <a:moveTo>
                  <a:pt x="23052" y="5736"/>
                </a:moveTo>
                <a:cubicBezTo>
                  <a:pt x="23049" y="5717"/>
                  <a:pt x="23020" y="5702"/>
                  <a:pt x="23002" y="5686"/>
                </a:cubicBezTo>
                <a:cubicBezTo>
                  <a:pt x="22985" y="5704"/>
                  <a:pt x="22957" y="5721"/>
                  <a:pt x="22956" y="5741"/>
                </a:cubicBezTo>
                <a:cubicBezTo>
                  <a:pt x="22954" y="5758"/>
                  <a:pt x="22982" y="5778"/>
                  <a:pt x="23007" y="5811"/>
                </a:cubicBezTo>
                <a:cubicBezTo>
                  <a:pt x="23030" y="5776"/>
                  <a:pt x="23055" y="5754"/>
                  <a:pt x="23052" y="5736"/>
                </a:cubicBezTo>
                <a:close/>
                <a:moveTo>
                  <a:pt x="9439" y="618"/>
                </a:moveTo>
                <a:cubicBezTo>
                  <a:pt x="9462" y="619"/>
                  <a:pt x="9487" y="597"/>
                  <a:pt x="9510" y="585"/>
                </a:cubicBezTo>
                <a:cubicBezTo>
                  <a:pt x="9509" y="575"/>
                  <a:pt x="9508" y="566"/>
                  <a:pt x="9507" y="557"/>
                </a:cubicBezTo>
                <a:cubicBezTo>
                  <a:pt x="9470" y="546"/>
                  <a:pt x="9433" y="535"/>
                  <a:pt x="9388" y="522"/>
                </a:cubicBezTo>
                <a:cubicBezTo>
                  <a:pt x="9378" y="590"/>
                  <a:pt x="9400" y="617"/>
                  <a:pt x="9439" y="618"/>
                </a:cubicBezTo>
                <a:close/>
                <a:moveTo>
                  <a:pt x="28214" y="1345"/>
                </a:moveTo>
                <a:cubicBezTo>
                  <a:pt x="28255" y="1313"/>
                  <a:pt x="28244" y="1273"/>
                  <a:pt x="28195" y="1241"/>
                </a:cubicBezTo>
                <a:cubicBezTo>
                  <a:pt x="28170" y="1260"/>
                  <a:pt x="28143" y="1278"/>
                  <a:pt x="28105" y="1306"/>
                </a:cubicBezTo>
                <a:cubicBezTo>
                  <a:pt x="28144" y="1332"/>
                  <a:pt x="28168" y="1379"/>
                  <a:pt x="28214" y="1345"/>
                </a:cubicBezTo>
                <a:close/>
                <a:moveTo>
                  <a:pt x="22209" y="5000"/>
                </a:moveTo>
                <a:cubicBezTo>
                  <a:pt x="22209" y="5016"/>
                  <a:pt x="22240" y="5043"/>
                  <a:pt x="22260" y="5046"/>
                </a:cubicBezTo>
                <a:cubicBezTo>
                  <a:pt x="22295" y="5051"/>
                  <a:pt x="22319" y="5025"/>
                  <a:pt x="22312" y="4990"/>
                </a:cubicBezTo>
                <a:cubicBezTo>
                  <a:pt x="22307" y="4969"/>
                  <a:pt x="22284" y="4952"/>
                  <a:pt x="22257" y="4917"/>
                </a:cubicBezTo>
                <a:cubicBezTo>
                  <a:pt x="22234" y="4954"/>
                  <a:pt x="22210" y="4977"/>
                  <a:pt x="22209" y="5000"/>
                </a:cubicBezTo>
                <a:close/>
                <a:moveTo>
                  <a:pt x="21273" y="7405"/>
                </a:moveTo>
                <a:cubicBezTo>
                  <a:pt x="21239" y="7402"/>
                  <a:pt x="21212" y="7429"/>
                  <a:pt x="21223" y="7465"/>
                </a:cubicBezTo>
                <a:cubicBezTo>
                  <a:pt x="21229" y="7483"/>
                  <a:pt x="21259" y="7507"/>
                  <a:pt x="21278" y="7507"/>
                </a:cubicBezTo>
                <a:cubicBezTo>
                  <a:pt x="21297" y="7507"/>
                  <a:pt x="21316" y="7480"/>
                  <a:pt x="21346" y="7456"/>
                </a:cubicBezTo>
                <a:cubicBezTo>
                  <a:pt x="21314" y="7432"/>
                  <a:pt x="21294" y="7407"/>
                  <a:pt x="21273" y="7405"/>
                </a:cubicBezTo>
                <a:close/>
                <a:moveTo>
                  <a:pt x="17040" y="4270"/>
                </a:moveTo>
                <a:cubicBezTo>
                  <a:pt x="17040" y="4287"/>
                  <a:pt x="17073" y="4303"/>
                  <a:pt x="17091" y="4319"/>
                </a:cubicBezTo>
                <a:cubicBezTo>
                  <a:pt x="17110" y="4298"/>
                  <a:pt x="17137" y="4280"/>
                  <a:pt x="17143" y="4256"/>
                </a:cubicBezTo>
                <a:cubicBezTo>
                  <a:pt x="17146" y="4241"/>
                  <a:pt x="17115" y="4219"/>
                  <a:pt x="17086" y="4184"/>
                </a:cubicBezTo>
                <a:cubicBezTo>
                  <a:pt x="17064" y="4223"/>
                  <a:pt x="17040" y="4247"/>
                  <a:pt x="17040" y="4270"/>
                </a:cubicBezTo>
                <a:close/>
                <a:moveTo>
                  <a:pt x="23721" y="7402"/>
                </a:moveTo>
                <a:cubicBezTo>
                  <a:pt x="23707" y="7422"/>
                  <a:pt x="23683" y="7442"/>
                  <a:pt x="23682" y="7463"/>
                </a:cubicBezTo>
                <a:cubicBezTo>
                  <a:pt x="23679" y="7499"/>
                  <a:pt x="23707" y="7519"/>
                  <a:pt x="23743" y="7512"/>
                </a:cubicBezTo>
                <a:cubicBezTo>
                  <a:pt x="23760" y="7508"/>
                  <a:pt x="23775" y="7489"/>
                  <a:pt x="23804" y="7466"/>
                </a:cubicBezTo>
                <a:cubicBezTo>
                  <a:pt x="23769" y="7439"/>
                  <a:pt x="23745" y="7420"/>
                  <a:pt x="23721" y="7402"/>
                </a:cubicBezTo>
                <a:close/>
                <a:moveTo>
                  <a:pt x="19342" y="13839"/>
                </a:moveTo>
                <a:cubicBezTo>
                  <a:pt x="19330" y="13825"/>
                  <a:pt x="19297" y="13827"/>
                  <a:pt x="19273" y="13821"/>
                </a:cubicBezTo>
                <a:cubicBezTo>
                  <a:pt x="19275" y="13855"/>
                  <a:pt x="19276" y="13888"/>
                  <a:pt x="19279" y="13944"/>
                </a:cubicBezTo>
                <a:cubicBezTo>
                  <a:pt x="19346" y="13908"/>
                  <a:pt x="19375" y="13882"/>
                  <a:pt x="19342" y="13839"/>
                </a:cubicBezTo>
                <a:close/>
                <a:moveTo>
                  <a:pt x="21968" y="5731"/>
                </a:moveTo>
                <a:cubicBezTo>
                  <a:pt x="21968" y="5750"/>
                  <a:pt x="21989" y="5781"/>
                  <a:pt x="22007" y="5787"/>
                </a:cubicBezTo>
                <a:cubicBezTo>
                  <a:pt x="22041" y="5799"/>
                  <a:pt x="22069" y="5775"/>
                  <a:pt x="22067" y="5740"/>
                </a:cubicBezTo>
                <a:cubicBezTo>
                  <a:pt x="22066" y="5719"/>
                  <a:pt x="22043" y="5699"/>
                  <a:pt x="22022" y="5667"/>
                </a:cubicBezTo>
                <a:cubicBezTo>
                  <a:pt x="21996" y="5695"/>
                  <a:pt x="21969" y="5713"/>
                  <a:pt x="21968" y="5731"/>
                </a:cubicBezTo>
                <a:close/>
                <a:moveTo>
                  <a:pt x="20556" y="6924"/>
                </a:moveTo>
                <a:cubicBezTo>
                  <a:pt x="20530" y="6933"/>
                  <a:pt x="20509" y="6956"/>
                  <a:pt x="20486" y="6973"/>
                </a:cubicBezTo>
                <a:cubicBezTo>
                  <a:pt x="20503" y="6990"/>
                  <a:pt x="20521" y="7022"/>
                  <a:pt x="20538" y="7021"/>
                </a:cubicBezTo>
                <a:cubicBezTo>
                  <a:pt x="20560" y="7021"/>
                  <a:pt x="20583" y="6997"/>
                  <a:pt x="20618" y="6975"/>
                </a:cubicBezTo>
                <a:cubicBezTo>
                  <a:pt x="20586" y="6948"/>
                  <a:pt x="20566" y="6921"/>
                  <a:pt x="20556" y="6924"/>
                </a:cubicBezTo>
                <a:close/>
                <a:moveTo>
                  <a:pt x="15555" y="65"/>
                </a:moveTo>
                <a:cubicBezTo>
                  <a:pt x="15573" y="86"/>
                  <a:pt x="15588" y="117"/>
                  <a:pt x="15611" y="124"/>
                </a:cubicBezTo>
                <a:cubicBezTo>
                  <a:pt x="15643" y="134"/>
                  <a:pt x="15673" y="110"/>
                  <a:pt x="15670" y="74"/>
                </a:cubicBezTo>
                <a:cubicBezTo>
                  <a:pt x="15668" y="56"/>
                  <a:pt x="15644" y="39"/>
                  <a:pt x="15623" y="13"/>
                </a:cubicBezTo>
                <a:cubicBezTo>
                  <a:pt x="15593" y="36"/>
                  <a:pt x="15574" y="51"/>
                  <a:pt x="15555" y="65"/>
                </a:cubicBezTo>
                <a:close/>
                <a:moveTo>
                  <a:pt x="9647" y="17075"/>
                </a:moveTo>
                <a:cubicBezTo>
                  <a:pt x="9648" y="17092"/>
                  <a:pt x="9677" y="17120"/>
                  <a:pt x="9695" y="17121"/>
                </a:cubicBezTo>
                <a:cubicBezTo>
                  <a:pt x="9730" y="17124"/>
                  <a:pt x="9752" y="17094"/>
                  <a:pt x="9744" y="17059"/>
                </a:cubicBezTo>
                <a:cubicBezTo>
                  <a:pt x="9739" y="17038"/>
                  <a:pt x="9715" y="17021"/>
                  <a:pt x="9684" y="16982"/>
                </a:cubicBezTo>
                <a:cubicBezTo>
                  <a:pt x="9665" y="17027"/>
                  <a:pt x="9645" y="17052"/>
                  <a:pt x="9647" y="17075"/>
                </a:cubicBezTo>
                <a:close/>
                <a:moveTo>
                  <a:pt x="4518" y="7402"/>
                </a:moveTo>
                <a:cubicBezTo>
                  <a:pt x="4482" y="7398"/>
                  <a:pt x="4464" y="7425"/>
                  <a:pt x="4466" y="7461"/>
                </a:cubicBezTo>
                <a:cubicBezTo>
                  <a:pt x="4467" y="7499"/>
                  <a:pt x="4492" y="7519"/>
                  <a:pt x="4526" y="7511"/>
                </a:cubicBezTo>
                <a:cubicBezTo>
                  <a:pt x="4545" y="7507"/>
                  <a:pt x="4558" y="7479"/>
                  <a:pt x="4584" y="7452"/>
                </a:cubicBezTo>
                <a:cubicBezTo>
                  <a:pt x="4555" y="7429"/>
                  <a:pt x="4538" y="7404"/>
                  <a:pt x="4518" y="7402"/>
                </a:cubicBezTo>
                <a:close/>
                <a:moveTo>
                  <a:pt x="10898" y="16768"/>
                </a:moveTo>
                <a:cubicBezTo>
                  <a:pt x="10857" y="16787"/>
                  <a:pt x="10846" y="16822"/>
                  <a:pt x="10884" y="16866"/>
                </a:cubicBezTo>
                <a:cubicBezTo>
                  <a:pt x="10914" y="16857"/>
                  <a:pt x="10945" y="16847"/>
                  <a:pt x="10987" y="16834"/>
                </a:cubicBezTo>
                <a:cubicBezTo>
                  <a:pt x="10968" y="16777"/>
                  <a:pt x="10945" y="16747"/>
                  <a:pt x="10898" y="16768"/>
                </a:cubicBezTo>
                <a:close/>
                <a:moveTo>
                  <a:pt x="32554" y="1541"/>
                </a:moveTo>
                <a:cubicBezTo>
                  <a:pt x="32546" y="1592"/>
                  <a:pt x="32569" y="1616"/>
                  <a:pt x="32609" y="1619"/>
                </a:cubicBezTo>
                <a:cubicBezTo>
                  <a:pt x="32648" y="1621"/>
                  <a:pt x="32673" y="1599"/>
                  <a:pt x="32675" y="1541"/>
                </a:cubicBezTo>
                <a:cubicBezTo>
                  <a:pt x="32632" y="1541"/>
                  <a:pt x="32592" y="1541"/>
                  <a:pt x="32554" y="1541"/>
                </a:cubicBezTo>
                <a:close/>
                <a:moveTo>
                  <a:pt x="37114" y="3039"/>
                </a:moveTo>
                <a:cubicBezTo>
                  <a:pt x="37109" y="2989"/>
                  <a:pt x="37088" y="2964"/>
                  <a:pt x="37047" y="2967"/>
                </a:cubicBezTo>
                <a:cubicBezTo>
                  <a:pt x="37008" y="2970"/>
                  <a:pt x="36984" y="2993"/>
                  <a:pt x="36992" y="3039"/>
                </a:cubicBezTo>
                <a:cubicBezTo>
                  <a:pt x="37032" y="3039"/>
                  <a:pt x="37071" y="3039"/>
                  <a:pt x="37114" y="3039"/>
                </a:cubicBezTo>
                <a:close/>
                <a:moveTo>
                  <a:pt x="27736" y="9179"/>
                </a:moveTo>
                <a:cubicBezTo>
                  <a:pt x="27738" y="9164"/>
                  <a:pt x="27707" y="9131"/>
                  <a:pt x="27690" y="9130"/>
                </a:cubicBezTo>
                <a:cubicBezTo>
                  <a:pt x="27637" y="9128"/>
                  <a:pt x="27620" y="9163"/>
                  <a:pt x="27632" y="9220"/>
                </a:cubicBezTo>
                <a:cubicBezTo>
                  <a:pt x="27684" y="9232"/>
                  <a:pt x="27729" y="9239"/>
                  <a:pt x="27736" y="9179"/>
                </a:cubicBezTo>
                <a:close/>
                <a:moveTo>
                  <a:pt x="32331" y="14121"/>
                </a:moveTo>
                <a:cubicBezTo>
                  <a:pt x="32331" y="14138"/>
                  <a:pt x="32357" y="14156"/>
                  <a:pt x="32372" y="14173"/>
                </a:cubicBezTo>
                <a:cubicBezTo>
                  <a:pt x="32390" y="14153"/>
                  <a:pt x="32417" y="14135"/>
                  <a:pt x="32422" y="14112"/>
                </a:cubicBezTo>
                <a:cubicBezTo>
                  <a:pt x="32426" y="14096"/>
                  <a:pt x="32400" y="14073"/>
                  <a:pt x="32374" y="14032"/>
                </a:cubicBezTo>
                <a:cubicBezTo>
                  <a:pt x="32352" y="14075"/>
                  <a:pt x="32331" y="14098"/>
                  <a:pt x="32331" y="14121"/>
                </a:cubicBezTo>
                <a:close/>
                <a:moveTo>
                  <a:pt x="33791" y="13362"/>
                </a:moveTo>
                <a:cubicBezTo>
                  <a:pt x="33782" y="13376"/>
                  <a:pt x="33801" y="13426"/>
                  <a:pt x="33819" y="13435"/>
                </a:cubicBezTo>
                <a:cubicBezTo>
                  <a:pt x="33867" y="13458"/>
                  <a:pt x="33897" y="13432"/>
                  <a:pt x="33911" y="13356"/>
                </a:cubicBezTo>
                <a:cubicBezTo>
                  <a:pt x="33861" y="13371"/>
                  <a:pt x="33826" y="13305"/>
                  <a:pt x="33791" y="13362"/>
                </a:cubicBezTo>
                <a:close/>
                <a:moveTo>
                  <a:pt x="34277" y="14113"/>
                </a:moveTo>
                <a:cubicBezTo>
                  <a:pt x="34278" y="14135"/>
                  <a:pt x="34307" y="14167"/>
                  <a:pt x="34330" y="14172"/>
                </a:cubicBezTo>
                <a:cubicBezTo>
                  <a:pt x="34369" y="14182"/>
                  <a:pt x="34383" y="14146"/>
                  <a:pt x="34378" y="14113"/>
                </a:cubicBezTo>
                <a:cubicBezTo>
                  <a:pt x="34375" y="14092"/>
                  <a:pt x="34357" y="14072"/>
                  <a:pt x="34336" y="14031"/>
                </a:cubicBezTo>
                <a:cubicBezTo>
                  <a:pt x="34306" y="14070"/>
                  <a:pt x="34275" y="14093"/>
                  <a:pt x="34277" y="14113"/>
                </a:cubicBezTo>
                <a:close/>
                <a:moveTo>
                  <a:pt x="8467" y="11359"/>
                </a:moveTo>
                <a:cubicBezTo>
                  <a:pt x="8442" y="11366"/>
                  <a:pt x="8422" y="11391"/>
                  <a:pt x="8400" y="11408"/>
                </a:cubicBezTo>
                <a:cubicBezTo>
                  <a:pt x="8419" y="11427"/>
                  <a:pt x="8437" y="11458"/>
                  <a:pt x="8459" y="11461"/>
                </a:cubicBezTo>
                <a:cubicBezTo>
                  <a:pt x="8479" y="11463"/>
                  <a:pt x="8502" y="11435"/>
                  <a:pt x="8539" y="11409"/>
                </a:cubicBezTo>
                <a:cubicBezTo>
                  <a:pt x="8503" y="11383"/>
                  <a:pt x="8481" y="11355"/>
                  <a:pt x="8467" y="11359"/>
                </a:cubicBezTo>
                <a:close/>
                <a:moveTo>
                  <a:pt x="31164" y="12587"/>
                </a:moveTo>
                <a:cubicBezTo>
                  <a:pt x="31122" y="12565"/>
                  <a:pt x="31092" y="12583"/>
                  <a:pt x="31077" y="12639"/>
                </a:cubicBezTo>
                <a:cubicBezTo>
                  <a:pt x="31107" y="12657"/>
                  <a:pt x="31138" y="12674"/>
                  <a:pt x="31167" y="12691"/>
                </a:cubicBezTo>
                <a:cubicBezTo>
                  <a:pt x="31208" y="12645"/>
                  <a:pt x="31205" y="12610"/>
                  <a:pt x="31164" y="12587"/>
                </a:cubicBezTo>
                <a:close/>
                <a:moveTo>
                  <a:pt x="30861" y="9239"/>
                </a:moveTo>
                <a:cubicBezTo>
                  <a:pt x="30901" y="9267"/>
                  <a:pt x="30930" y="9245"/>
                  <a:pt x="30954" y="9202"/>
                </a:cubicBezTo>
                <a:cubicBezTo>
                  <a:pt x="30926" y="9178"/>
                  <a:pt x="30902" y="9156"/>
                  <a:pt x="30870" y="9129"/>
                </a:cubicBezTo>
                <a:cubicBezTo>
                  <a:pt x="30824" y="9172"/>
                  <a:pt x="30818" y="9209"/>
                  <a:pt x="30861" y="9239"/>
                </a:cubicBezTo>
                <a:close/>
                <a:moveTo>
                  <a:pt x="4986" y="1729"/>
                </a:moveTo>
                <a:cubicBezTo>
                  <a:pt x="4950" y="1742"/>
                  <a:pt x="4935" y="1770"/>
                  <a:pt x="4955" y="1817"/>
                </a:cubicBezTo>
                <a:cubicBezTo>
                  <a:pt x="4992" y="1810"/>
                  <a:pt x="5028" y="1803"/>
                  <a:pt x="5075" y="1793"/>
                </a:cubicBezTo>
                <a:cubicBezTo>
                  <a:pt x="5057" y="1737"/>
                  <a:pt x="5031" y="1713"/>
                  <a:pt x="4986" y="1729"/>
                </a:cubicBezTo>
                <a:close/>
                <a:moveTo>
                  <a:pt x="22954" y="5487"/>
                </a:moveTo>
                <a:cubicBezTo>
                  <a:pt x="22960" y="5511"/>
                  <a:pt x="22988" y="5528"/>
                  <a:pt x="23007" y="5548"/>
                </a:cubicBezTo>
                <a:cubicBezTo>
                  <a:pt x="23023" y="5530"/>
                  <a:pt x="23052" y="5513"/>
                  <a:pt x="23054" y="5494"/>
                </a:cubicBezTo>
                <a:cubicBezTo>
                  <a:pt x="23056" y="5476"/>
                  <a:pt x="23030" y="5455"/>
                  <a:pt x="23008" y="5422"/>
                </a:cubicBezTo>
                <a:cubicBezTo>
                  <a:pt x="22982" y="5452"/>
                  <a:pt x="22950" y="5475"/>
                  <a:pt x="22954" y="5487"/>
                </a:cubicBezTo>
                <a:close/>
                <a:moveTo>
                  <a:pt x="23997" y="7158"/>
                </a:moveTo>
                <a:cubicBezTo>
                  <a:pt x="23963" y="7149"/>
                  <a:pt x="23935" y="7173"/>
                  <a:pt x="23937" y="7207"/>
                </a:cubicBezTo>
                <a:cubicBezTo>
                  <a:pt x="23938" y="7225"/>
                  <a:pt x="23964" y="7253"/>
                  <a:pt x="23981" y="7255"/>
                </a:cubicBezTo>
                <a:cubicBezTo>
                  <a:pt x="24005" y="7259"/>
                  <a:pt x="24031" y="7242"/>
                  <a:pt x="24084" y="7225"/>
                </a:cubicBezTo>
                <a:cubicBezTo>
                  <a:pt x="24039" y="7190"/>
                  <a:pt x="24021" y="7165"/>
                  <a:pt x="23997" y="7158"/>
                </a:cubicBezTo>
                <a:close/>
                <a:moveTo>
                  <a:pt x="13188" y="13365"/>
                </a:moveTo>
                <a:cubicBezTo>
                  <a:pt x="13188" y="13348"/>
                  <a:pt x="13160" y="13322"/>
                  <a:pt x="13141" y="13318"/>
                </a:cubicBezTo>
                <a:cubicBezTo>
                  <a:pt x="13106" y="13311"/>
                  <a:pt x="13080" y="13337"/>
                  <a:pt x="13086" y="13371"/>
                </a:cubicBezTo>
                <a:cubicBezTo>
                  <a:pt x="13090" y="13395"/>
                  <a:pt x="13114" y="13416"/>
                  <a:pt x="13144" y="13460"/>
                </a:cubicBezTo>
                <a:cubicBezTo>
                  <a:pt x="13168" y="13412"/>
                  <a:pt x="13189" y="13388"/>
                  <a:pt x="13188" y="13365"/>
                </a:cubicBezTo>
                <a:close/>
                <a:moveTo>
                  <a:pt x="22511" y="12341"/>
                </a:moveTo>
                <a:cubicBezTo>
                  <a:pt x="22477" y="12333"/>
                  <a:pt x="22446" y="12355"/>
                  <a:pt x="22451" y="12389"/>
                </a:cubicBezTo>
                <a:cubicBezTo>
                  <a:pt x="22454" y="12412"/>
                  <a:pt x="22481" y="12447"/>
                  <a:pt x="22500" y="12449"/>
                </a:cubicBezTo>
                <a:cubicBezTo>
                  <a:pt x="22520" y="12451"/>
                  <a:pt x="22543" y="12420"/>
                  <a:pt x="22577" y="12394"/>
                </a:cubicBezTo>
                <a:cubicBezTo>
                  <a:pt x="22547" y="12369"/>
                  <a:pt x="22531" y="12347"/>
                  <a:pt x="22511" y="12341"/>
                </a:cubicBezTo>
                <a:close/>
                <a:moveTo>
                  <a:pt x="22208" y="6975"/>
                </a:moveTo>
                <a:cubicBezTo>
                  <a:pt x="22205" y="7010"/>
                  <a:pt x="22235" y="7032"/>
                  <a:pt x="22268" y="7022"/>
                </a:cubicBezTo>
                <a:cubicBezTo>
                  <a:pt x="22288" y="7016"/>
                  <a:pt x="22314" y="6987"/>
                  <a:pt x="22312" y="6970"/>
                </a:cubicBezTo>
                <a:cubicBezTo>
                  <a:pt x="22311" y="6947"/>
                  <a:pt x="22286" y="6926"/>
                  <a:pt x="22257" y="6884"/>
                </a:cubicBezTo>
                <a:cubicBezTo>
                  <a:pt x="22232" y="6928"/>
                  <a:pt x="22209" y="6951"/>
                  <a:pt x="22208" y="6975"/>
                </a:cubicBezTo>
                <a:close/>
                <a:moveTo>
                  <a:pt x="8700" y="2720"/>
                </a:moveTo>
                <a:cubicBezTo>
                  <a:pt x="8680" y="2723"/>
                  <a:pt x="8654" y="2753"/>
                  <a:pt x="8648" y="2776"/>
                </a:cubicBezTo>
                <a:cubicBezTo>
                  <a:pt x="8645" y="2789"/>
                  <a:pt x="8678" y="2828"/>
                  <a:pt x="8690" y="2826"/>
                </a:cubicBezTo>
                <a:cubicBezTo>
                  <a:pt x="8718" y="2821"/>
                  <a:pt x="8743" y="2799"/>
                  <a:pt x="8792" y="2771"/>
                </a:cubicBezTo>
                <a:cubicBezTo>
                  <a:pt x="8746" y="2744"/>
                  <a:pt x="8721" y="2717"/>
                  <a:pt x="8700" y="2720"/>
                </a:cubicBezTo>
                <a:close/>
                <a:moveTo>
                  <a:pt x="29387" y="9002"/>
                </a:moveTo>
                <a:cubicBezTo>
                  <a:pt x="29445" y="9005"/>
                  <a:pt x="29472" y="8981"/>
                  <a:pt x="29465" y="8936"/>
                </a:cubicBezTo>
                <a:cubicBezTo>
                  <a:pt x="29458" y="8892"/>
                  <a:pt x="29427" y="8873"/>
                  <a:pt x="29363" y="8897"/>
                </a:cubicBezTo>
                <a:cubicBezTo>
                  <a:pt x="29372" y="8936"/>
                  <a:pt x="29379" y="8970"/>
                  <a:pt x="29387" y="9002"/>
                </a:cubicBezTo>
                <a:close/>
                <a:moveTo>
                  <a:pt x="22509" y="12586"/>
                </a:moveTo>
                <a:cubicBezTo>
                  <a:pt x="22492" y="12582"/>
                  <a:pt x="22457" y="12613"/>
                  <a:pt x="22450" y="12635"/>
                </a:cubicBezTo>
                <a:cubicBezTo>
                  <a:pt x="22439" y="12667"/>
                  <a:pt x="22464" y="12696"/>
                  <a:pt x="22500" y="12694"/>
                </a:cubicBezTo>
                <a:cubicBezTo>
                  <a:pt x="22520" y="12694"/>
                  <a:pt x="22541" y="12675"/>
                  <a:pt x="22574" y="12657"/>
                </a:cubicBezTo>
                <a:cubicBezTo>
                  <a:pt x="22546" y="12624"/>
                  <a:pt x="22531" y="12590"/>
                  <a:pt x="22509" y="12586"/>
                </a:cubicBezTo>
                <a:close/>
                <a:moveTo>
                  <a:pt x="6436" y="7668"/>
                </a:moveTo>
                <a:cubicBezTo>
                  <a:pt x="6402" y="7712"/>
                  <a:pt x="6429" y="7743"/>
                  <a:pt x="6479" y="7763"/>
                </a:cubicBezTo>
                <a:cubicBezTo>
                  <a:pt x="6500" y="7736"/>
                  <a:pt x="6520" y="7710"/>
                  <a:pt x="6541" y="7684"/>
                </a:cubicBezTo>
                <a:cubicBezTo>
                  <a:pt x="6507" y="7636"/>
                  <a:pt x="6468" y="7626"/>
                  <a:pt x="6436" y="7668"/>
                </a:cubicBezTo>
                <a:close/>
                <a:moveTo>
                  <a:pt x="33096" y="16274"/>
                </a:moveTo>
                <a:cubicBezTo>
                  <a:pt x="33049" y="16277"/>
                  <a:pt x="33034" y="16311"/>
                  <a:pt x="33046" y="16364"/>
                </a:cubicBezTo>
                <a:cubicBezTo>
                  <a:pt x="33080" y="16367"/>
                  <a:pt x="33112" y="16370"/>
                  <a:pt x="33156" y="16375"/>
                </a:cubicBezTo>
                <a:cubicBezTo>
                  <a:pt x="33166" y="16309"/>
                  <a:pt x="33151" y="16272"/>
                  <a:pt x="33096" y="16274"/>
                </a:cubicBezTo>
                <a:close/>
                <a:moveTo>
                  <a:pt x="23472" y="10857"/>
                </a:moveTo>
                <a:cubicBezTo>
                  <a:pt x="23454" y="10869"/>
                  <a:pt x="23440" y="10895"/>
                  <a:pt x="23436" y="10918"/>
                </a:cubicBezTo>
                <a:cubicBezTo>
                  <a:pt x="23434" y="10930"/>
                  <a:pt x="23456" y="10958"/>
                  <a:pt x="23467" y="10958"/>
                </a:cubicBezTo>
                <a:cubicBezTo>
                  <a:pt x="23485" y="10957"/>
                  <a:pt x="23507" y="10943"/>
                  <a:pt x="23521" y="10929"/>
                </a:cubicBezTo>
                <a:cubicBezTo>
                  <a:pt x="23533" y="10917"/>
                  <a:pt x="23536" y="10897"/>
                  <a:pt x="23551" y="10864"/>
                </a:cubicBezTo>
                <a:cubicBezTo>
                  <a:pt x="23513" y="10860"/>
                  <a:pt x="23486" y="10848"/>
                  <a:pt x="23472" y="10857"/>
                </a:cubicBezTo>
                <a:close/>
                <a:moveTo>
                  <a:pt x="16887" y="7453"/>
                </a:moveTo>
                <a:cubicBezTo>
                  <a:pt x="16882" y="7432"/>
                  <a:pt x="16850" y="7410"/>
                  <a:pt x="16826" y="7406"/>
                </a:cubicBezTo>
                <a:cubicBezTo>
                  <a:pt x="16814" y="7403"/>
                  <a:pt x="16782" y="7440"/>
                  <a:pt x="16783" y="7457"/>
                </a:cubicBezTo>
                <a:cubicBezTo>
                  <a:pt x="16784" y="7479"/>
                  <a:pt x="16810" y="7500"/>
                  <a:pt x="16839" y="7542"/>
                </a:cubicBezTo>
                <a:cubicBezTo>
                  <a:pt x="16864" y="7497"/>
                  <a:pt x="16891" y="7471"/>
                  <a:pt x="16887" y="7453"/>
                </a:cubicBezTo>
                <a:close/>
                <a:moveTo>
                  <a:pt x="21966" y="5001"/>
                </a:moveTo>
                <a:cubicBezTo>
                  <a:pt x="21967" y="5018"/>
                  <a:pt x="22003" y="5050"/>
                  <a:pt x="22015" y="5046"/>
                </a:cubicBezTo>
                <a:cubicBezTo>
                  <a:pt x="22037" y="5038"/>
                  <a:pt x="22068" y="5013"/>
                  <a:pt x="22069" y="4992"/>
                </a:cubicBezTo>
                <a:cubicBezTo>
                  <a:pt x="22071" y="4973"/>
                  <a:pt x="22041" y="4950"/>
                  <a:pt x="22009" y="4910"/>
                </a:cubicBezTo>
                <a:cubicBezTo>
                  <a:pt x="21986" y="4955"/>
                  <a:pt x="21964" y="4979"/>
                  <a:pt x="21966" y="5001"/>
                </a:cubicBezTo>
                <a:close/>
                <a:moveTo>
                  <a:pt x="16537" y="7720"/>
                </a:moveTo>
                <a:cubicBezTo>
                  <a:pt x="16536" y="7755"/>
                  <a:pt x="16567" y="7776"/>
                  <a:pt x="16599" y="7765"/>
                </a:cubicBezTo>
                <a:cubicBezTo>
                  <a:pt x="16619" y="7759"/>
                  <a:pt x="16644" y="7729"/>
                  <a:pt x="16642" y="7712"/>
                </a:cubicBezTo>
                <a:cubicBezTo>
                  <a:pt x="16640" y="7689"/>
                  <a:pt x="16615" y="7669"/>
                  <a:pt x="16585" y="7628"/>
                </a:cubicBezTo>
                <a:cubicBezTo>
                  <a:pt x="16560" y="7673"/>
                  <a:pt x="16538" y="7696"/>
                  <a:pt x="16537" y="7720"/>
                </a:cubicBezTo>
                <a:close/>
                <a:moveTo>
                  <a:pt x="19602" y="12859"/>
                </a:moveTo>
                <a:cubicBezTo>
                  <a:pt x="19594" y="12843"/>
                  <a:pt x="19553" y="12826"/>
                  <a:pt x="19539" y="12833"/>
                </a:cubicBezTo>
                <a:cubicBezTo>
                  <a:pt x="19479" y="12861"/>
                  <a:pt x="19527" y="12900"/>
                  <a:pt x="19529" y="12948"/>
                </a:cubicBezTo>
                <a:cubicBezTo>
                  <a:pt x="19594" y="12933"/>
                  <a:pt x="19626" y="12911"/>
                  <a:pt x="19602" y="12859"/>
                </a:cubicBezTo>
                <a:close/>
                <a:moveTo>
                  <a:pt x="13393" y="12943"/>
                </a:moveTo>
                <a:cubicBezTo>
                  <a:pt x="13408" y="12913"/>
                  <a:pt x="13424" y="12882"/>
                  <a:pt x="13438" y="12854"/>
                </a:cubicBezTo>
                <a:cubicBezTo>
                  <a:pt x="13390" y="12818"/>
                  <a:pt x="13351" y="12817"/>
                  <a:pt x="13335" y="12861"/>
                </a:cubicBezTo>
                <a:cubicBezTo>
                  <a:pt x="13327" y="12883"/>
                  <a:pt x="13348" y="12916"/>
                  <a:pt x="13355" y="12943"/>
                </a:cubicBezTo>
                <a:cubicBezTo>
                  <a:pt x="13368" y="12943"/>
                  <a:pt x="13381" y="12943"/>
                  <a:pt x="13393" y="12943"/>
                </a:cubicBezTo>
                <a:close/>
                <a:moveTo>
                  <a:pt x="11662" y="10858"/>
                </a:moveTo>
                <a:cubicBezTo>
                  <a:pt x="11645" y="10857"/>
                  <a:pt x="11609" y="10891"/>
                  <a:pt x="11612" y="10901"/>
                </a:cubicBezTo>
                <a:cubicBezTo>
                  <a:pt x="11618" y="10925"/>
                  <a:pt x="11640" y="10956"/>
                  <a:pt x="11661" y="10961"/>
                </a:cubicBezTo>
                <a:cubicBezTo>
                  <a:pt x="11679" y="10965"/>
                  <a:pt x="11705" y="10938"/>
                  <a:pt x="11749" y="10911"/>
                </a:cubicBezTo>
                <a:cubicBezTo>
                  <a:pt x="11706" y="10883"/>
                  <a:pt x="11684" y="10859"/>
                  <a:pt x="11662" y="10858"/>
                </a:cubicBezTo>
                <a:close/>
                <a:moveTo>
                  <a:pt x="16110" y="8893"/>
                </a:moveTo>
                <a:cubicBezTo>
                  <a:pt x="16089" y="8893"/>
                  <a:pt x="16061" y="8919"/>
                  <a:pt x="16050" y="8941"/>
                </a:cubicBezTo>
                <a:cubicBezTo>
                  <a:pt x="16045" y="8951"/>
                  <a:pt x="16072" y="8991"/>
                  <a:pt x="16090" y="8994"/>
                </a:cubicBezTo>
                <a:cubicBezTo>
                  <a:pt x="16111" y="8999"/>
                  <a:pt x="16138" y="8980"/>
                  <a:pt x="16185" y="8962"/>
                </a:cubicBezTo>
                <a:cubicBezTo>
                  <a:pt x="16148" y="8926"/>
                  <a:pt x="16129" y="8893"/>
                  <a:pt x="16110" y="8893"/>
                </a:cubicBezTo>
                <a:close/>
                <a:moveTo>
                  <a:pt x="16050" y="8689"/>
                </a:moveTo>
                <a:cubicBezTo>
                  <a:pt x="16052" y="8709"/>
                  <a:pt x="16083" y="8734"/>
                  <a:pt x="16107" y="8740"/>
                </a:cubicBezTo>
                <a:cubicBezTo>
                  <a:pt x="16118" y="8744"/>
                  <a:pt x="16153" y="8711"/>
                  <a:pt x="16154" y="8694"/>
                </a:cubicBezTo>
                <a:cubicBezTo>
                  <a:pt x="16154" y="8671"/>
                  <a:pt x="16131" y="8648"/>
                  <a:pt x="16107" y="8605"/>
                </a:cubicBezTo>
                <a:cubicBezTo>
                  <a:pt x="16077" y="8646"/>
                  <a:pt x="16048" y="8669"/>
                  <a:pt x="16050" y="8689"/>
                </a:cubicBezTo>
                <a:close/>
                <a:moveTo>
                  <a:pt x="34833" y="12826"/>
                </a:moveTo>
                <a:cubicBezTo>
                  <a:pt x="34794" y="12822"/>
                  <a:pt x="34765" y="12848"/>
                  <a:pt x="34774" y="12889"/>
                </a:cubicBezTo>
                <a:cubicBezTo>
                  <a:pt x="34778" y="12906"/>
                  <a:pt x="34809" y="12928"/>
                  <a:pt x="34827" y="12928"/>
                </a:cubicBezTo>
                <a:cubicBezTo>
                  <a:pt x="34851" y="12929"/>
                  <a:pt x="34875" y="12909"/>
                  <a:pt x="34923" y="12886"/>
                </a:cubicBezTo>
                <a:cubicBezTo>
                  <a:pt x="34877" y="12855"/>
                  <a:pt x="34856" y="12829"/>
                  <a:pt x="34833" y="12826"/>
                </a:cubicBezTo>
                <a:close/>
                <a:moveTo>
                  <a:pt x="22708" y="9433"/>
                </a:moveTo>
                <a:cubicBezTo>
                  <a:pt x="22707" y="9450"/>
                  <a:pt x="22734" y="9479"/>
                  <a:pt x="22753" y="9485"/>
                </a:cubicBezTo>
                <a:cubicBezTo>
                  <a:pt x="22787" y="9495"/>
                  <a:pt x="22817" y="9472"/>
                  <a:pt x="22814" y="9437"/>
                </a:cubicBezTo>
                <a:cubicBezTo>
                  <a:pt x="22812" y="9413"/>
                  <a:pt x="22789" y="9391"/>
                  <a:pt x="22762" y="9347"/>
                </a:cubicBezTo>
                <a:cubicBezTo>
                  <a:pt x="22734" y="9389"/>
                  <a:pt x="22710" y="9410"/>
                  <a:pt x="22708" y="9433"/>
                </a:cubicBezTo>
                <a:close/>
                <a:moveTo>
                  <a:pt x="7968" y="3822"/>
                </a:moveTo>
                <a:cubicBezTo>
                  <a:pt x="8013" y="3825"/>
                  <a:pt x="8032" y="3795"/>
                  <a:pt x="8028" y="3743"/>
                </a:cubicBezTo>
                <a:cubicBezTo>
                  <a:pt x="7993" y="3735"/>
                  <a:pt x="7961" y="3728"/>
                  <a:pt x="7920" y="3718"/>
                </a:cubicBezTo>
                <a:cubicBezTo>
                  <a:pt x="7900" y="3784"/>
                  <a:pt x="7916" y="3818"/>
                  <a:pt x="7968" y="3822"/>
                </a:cubicBezTo>
                <a:close/>
                <a:moveTo>
                  <a:pt x="24242" y="6430"/>
                </a:moveTo>
                <a:cubicBezTo>
                  <a:pt x="24219" y="6436"/>
                  <a:pt x="24187" y="6460"/>
                  <a:pt x="24183" y="6481"/>
                </a:cubicBezTo>
                <a:cubicBezTo>
                  <a:pt x="24176" y="6514"/>
                  <a:pt x="24204" y="6541"/>
                  <a:pt x="24240" y="6533"/>
                </a:cubicBezTo>
                <a:cubicBezTo>
                  <a:pt x="24261" y="6529"/>
                  <a:pt x="24278" y="6506"/>
                  <a:pt x="24308" y="6483"/>
                </a:cubicBezTo>
                <a:cubicBezTo>
                  <a:pt x="24278" y="6458"/>
                  <a:pt x="24256" y="6427"/>
                  <a:pt x="24242" y="6430"/>
                </a:cubicBezTo>
                <a:close/>
                <a:moveTo>
                  <a:pt x="21274" y="5684"/>
                </a:moveTo>
                <a:cubicBezTo>
                  <a:pt x="21257" y="5682"/>
                  <a:pt x="21228" y="5709"/>
                  <a:pt x="21221" y="5728"/>
                </a:cubicBezTo>
                <a:cubicBezTo>
                  <a:pt x="21209" y="5761"/>
                  <a:pt x="21230" y="5792"/>
                  <a:pt x="21265" y="5790"/>
                </a:cubicBezTo>
                <a:cubicBezTo>
                  <a:pt x="21289" y="5789"/>
                  <a:pt x="21312" y="5766"/>
                  <a:pt x="21356" y="5742"/>
                </a:cubicBezTo>
                <a:cubicBezTo>
                  <a:pt x="21317" y="5713"/>
                  <a:pt x="21297" y="5687"/>
                  <a:pt x="21274" y="5684"/>
                </a:cubicBezTo>
                <a:close/>
                <a:moveTo>
                  <a:pt x="16644" y="10420"/>
                </a:moveTo>
                <a:cubicBezTo>
                  <a:pt x="16648" y="10384"/>
                  <a:pt x="16622" y="10359"/>
                  <a:pt x="16587" y="10368"/>
                </a:cubicBezTo>
                <a:cubicBezTo>
                  <a:pt x="16567" y="10373"/>
                  <a:pt x="16535" y="10404"/>
                  <a:pt x="16538" y="10417"/>
                </a:cubicBezTo>
                <a:cubicBezTo>
                  <a:pt x="16544" y="10441"/>
                  <a:pt x="16570" y="10461"/>
                  <a:pt x="16598" y="10495"/>
                </a:cubicBezTo>
                <a:cubicBezTo>
                  <a:pt x="16620" y="10460"/>
                  <a:pt x="16642" y="10441"/>
                  <a:pt x="16644" y="10420"/>
                </a:cubicBezTo>
                <a:close/>
                <a:moveTo>
                  <a:pt x="16342" y="8147"/>
                </a:moveTo>
                <a:cubicBezTo>
                  <a:pt x="16307" y="8145"/>
                  <a:pt x="16285" y="8175"/>
                  <a:pt x="16295" y="8208"/>
                </a:cubicBezTo>
                <a:cubicBezTo>
                  <a:pt x="16300" y="8227"/>
                  <a:pt x="16329" y="8254"/>
                  <a:pt x="16346" y="8253"/>
                </a:cubicBezTo>
                <a:cubicBezTo>
                  <a:pt x="16369" y="8252"/>
                  <a:pt x="16390" y="8227"/>
                  <a:pt x="16432" y="8199"/>
                </a:cubicBezTo>
                <a:cubicBezTo>
                  <a:pt x="16388" y="8172"/>
                  <a:pt x="16366" y="8149"/>
                  <a:pt x="16342" y="8147"/>
                </a:cubicBezTo>
                <a:close/>
                <a:moveTo>
                  <a:pt x="19850" y="5738"/>
                </a:moveTo>
                <a:cubicBezTo>
                  <a:pt x="19841" y="5715"/>
                  <a:pt x="19814" y="5692"/>
                  <a:pt x="19791" y="5685"/>
                </a:cubicBezTo>
                <a:cubicBezTo>
                  <a:pt x="19780" y="5682"/>
                  <a:pt x="19742" y="5720"/>
                  <a:pt x="19744" y="5736"/>
                </a:cubicBezTo>
                <a:cubicBezTo>
                  <a:pt x="19747" y="5759"/>
                  <a:pt x="19775" y="5779"/>
                  <a:pt x="19803" y="5815"/>
                </a:cubicBezTo>
                <a:cubicBezTo>
                  <a:pt x="19827" y="5777"/>
                  <a:pt x="19854" y="5752"/>
                  <a:pt x="19850" y="5738"/>
                </a:cubicBezTo>
                <a:close/>
                <a:moveTo>
                  <a:pt x="23455" y="2246"/>
                </a:moveTo>
                <a:cubicBezTo>
                  <a:pt x="23441" y="2252"/>
                  <a:pt x="23434" y="2306"/>
                  <a:pt x="23446" y="2322"/>
                </a:cubicBezTo>
                <a:cubicBezTo>
                  <a:pt x="23478" y="2365"/>
                  <a:pt x="23516" y="2357"/>
                  <a:pt x="23549" y="2308"/>
                </a:cubicBezTo>
                <a:cubicBezTo>
                  <a:pt x="23527" y="2270"/>
                  <a:pt x="23516" y="2216"/>
                  <a:pt x="23455" y="2246"/>
                </a:cubicBezTo>
                <a:close/>
                <a:moveTo>
                  <a:pt x="18757" y="6727"/>
                </a:moveTo>
                <a:cubicBezTo>
                  <a:pt x="18754" y="6762"/>
                  <a:pt x="18780" y="6788"/>
                  <a:pt x="18815" y="6779"/>
                </a:cubicBezTo>
                <a:cubicBezTo>
                  <a:pt x="18836" y="6773"/>
                  <a:pt x="18864" y="6743"/>
                  <a:pt x="18862" y="6726"/>
                </a:cubicBezTo>
                <a:cubicBezTo>
                  <a:pt x="18861" y="6703"/>
                  <a:pt x="18833" y="6683"/>
                  <a:pt x="18805" y="6647"/>
                </a:cubicBezTo>
                <a:cubicBezTo>
                  <a:pt x="18781" y="6686"/>
                  <a:pt x="18759" y="6705"/>
                  <a:pt x="18757" y="6727"/>
                </a:cubicBezTo>
                <a:close/>
                <a:moveTo>
                  <a:pt x="22749" y="11598"/>
                </a:moveTo>
                <a:cubicBezTo>
                  <a:pt x="22726" y="11605"/>
                  <a:pt x="22700" y="11630"/>
                  <a:pt x="22693" y="11653"/>
                </a:cubicBezTo>
                <a:cubicBezTo>
                  <a:pt x="22689" y="11665"/>
                  <a:pt x="22727" y="11708"/>
                  <a:pt x="22735" y="11705"/>
                </a:cubicBezTo>
                <a:cubicBezTo>
                  <a:pt x="22762" y="11695"/>
                  <a:pt x="22784" y="11671"/>
                  <a:pt x="22823" y="11641"/>
                </a:cubicBezTo>
                <a:cubicBezTo>
                  <a:pt x="22787" y="11619"/>
                  <a:pt x="22763" y="11593"/>
                  <a:pt x="22749" y="11598"/>
                </a:cubicBezTo>
                <a:close/>
                <a:moveTo>
                  <a:pt x="6697" y="2240"/>
                </a:moveTo>
                <a:cubicBezTo>
                  <a:pt x="6664" y="2291"/>
                  <a:pt x="6671" y="2330"/>
                  <a:pt x="6721" y="2345"/>
                </a:cubicBezTo>
                <a:cubicBezTo>
                  <a:pt x="6774" y="2361"/>
                  <a:pt x="6797" y="2328"/>
                  <a:pt x="6801" y="2264"/>
                </a:cubicBezTo>
                <a:cubicBezTo>
                  <a:pt x="6761" y="2255"/>
                  <a:pt x="6729" y="2247"/>
                  <a:pt x="6697" y="2240"/>
                </a:cubicBezTo>
                <a:close/>
                <a:moveTo>
                  <a:pt x="26441" y="2228"/>
                </a:moveTo>
                <a:cubicBezTo>
                  <a:pt x="26421" y="2235"/>
                  <a:pt x="26405" y="2261"/>
                  <a:pt x="26393" y="2282"/>
                </a:cubicBezTo>
                <a:cubicBezTo>
                  <a:pt x="26388" y="2290"/>
                  <a:pt x="26401" y="2308"/>
                  <a:pt x="26406" y="2321"/>
                </a:cubicBezTo>
                <a:cubicBezTo>
                  <a:pt x="26427" y="2313"/>
                  <a:pt x="26450" y="2307"/>
                  <a:pt x="26470" y="2296"/>
                </a:cubicBezTo>
                <a:cubicBezTo>
                  <a:pt x="26485" y="2288"/>
                  <a:pt x="26496" y="2273"/>
                  <a:pt x="26520" y="2250"/>
                </a:cubicBezTo>
                <a:cubicBezTo>
                  <a:pt x="26485" y="2239"/>
                  <a:pt x="26459" y="2222"/>
                  <a:pt x="26441" y="2228"/>
                </a:cubicBezTo>
                <a:close/>
                <a:moveTo>
                  <a:pt x="35049" y="5549"/>
                </a:moveTo>
                <a:cubicBezTo>
                  <a:pt x="35095" y="5572"/>
                  <a:pt x="35126" y="5548"/>
                  <a:pt x="35139" y="5489"/>
                </a:cubicBezTo>
                <a:cubicBezTo>
                  <a:pt x="35105" y="5472"/>
                  <a:pt x="35074" y="5455"/>
                  <a:pt x="35040" y="5438"/>
                </a:cubicBezTo>
                <a:cubicBezTo>
                  <a:pt x="35002" y="5487"/>
                  <a:pt x="35002" y="5527"/>
                  <a:pt x="35049" y="5549"/>
                </a:cubicBezTo>
                <a:close/>
                <a:moveTo>
                  <a:pt x="20738" y="3067"/>
                </a:moveTo>
                <a:cubicBezTo>
                  <a:pt x="20783" y="3101"/>
                  <a:pt x="20821" y="3097"/>
                  <a:pt x="20837" y="3053"/>
                </a:cubicBezTo>
                <a:cubicBezTo>
                  <a:pt x="20857" y="2999"/>
                  <a:pt x="20825" y="2976"/>
                  <a:pt x="20764" y="2974"/>
                </a:cubicBezTo>
                <a:cubicBezTo>
                  <a:pt x="20755" y="3005"/>
                  <a:pt x="20746" y="3037"/>
                  <a:pt x="20738" y="3067"/>
                </a:cubicBezTo>
                <a:close/>
                <a:moveTo>
                  <a:pt x="16050" y="8442"/>
                </a:moveTo>
                <a:cubicBezTo>
                  <a:pt x="16052" y="8463"/>
                  <a:pt x="16080" y="8489"/>
                  <a:pt x="16103" y="8499"/>
                </a:cubicBezTo>
                <a:cubicBezTo>
                  <a:pt x="16113" y="8503"/>
                  <a:pt x="16151" y="8472"/>
                  <a:pt x="16153" y="8454"/>
                </a:cubicBezTo>
                <a:cubicBezTo>
                  <a:pt x="16156" y="8432"/>
                  <a:pt x="16134" y="8407"/>
                  <a:pt x="16113" y="8361"/>
                </a:cubicBezTo>
                <a:cubicBezTo>
                  <a:pt x="16080" y="8401"/>
                  <a:pt x="16049" y="8423"/>
                  <a:pt x="16050" y="8442"/>
                </a:cubicBezTo>
                <a:close/>
                <a:moveTo>
                  <a:pt x="20288" y="5442"/>
                </a:moveTo>
                <a:cubicBezTo>
                  <a:pt x="20267" y="5444"/>
                  <a:pt x="20248" y="5474"/>
                  <a:pt x="20227" y="5493"/>
                </a:cubicBezTo>
                <a:cubicBezTo>
                  <a:pt x="20248" y="5511"/>
                  <a:pt x="20266" y="5539"/>
                  <a:pt x="20290" y="5546"/>
                </a:cubicBezTo>
                <a:cubicBezTo>
                  <a:pt x="20305" y="5550"/>
                  <a:pt x="20328" y="5522"/>
                  <a:pt x="20365" y="5497"/>
                </a:cubicBezTo>
                <a:cubicBezTo>
                  <a:pt x="20330" y="5470"/>
                  <a:pt x="20308" y="5440"/>
                  <a:pt x="20288" y="5442"/>
                </a:cubicBezTo>
                <a:close/>
                <a:moveTo>
                  <a:pt x="17385" y="6721"/>
                </a:moveTo>
                <a:cubicBezTo>
                  <a:pt x="17385" y="6705"/>
                  <a:pt x="17350" y="6671"/>
                  <a:pt x="17339" y="6675"/>
                </a:cubicBezTo>
                <a:cubicBezTo>
                  <a:pt x="17316" y="6681"/>
                  <a:pt x="17284" y="6705"/>
                  <a:pt x="17282" y="6725"/>
                </a:cubicBezTo>
                <a:cubicBezTo>
                  <a:pt x="17279" y="6745"/>
                  <a:pt x="17308" y="6769"/>
                  <a:pt x="17337" y="6810"/>
                </a:cubicBezTo>
                <a:cubicBezTo>
                  <a:pt x="17362" y="6767"/>
                  <a:pt x="17385" y="6744"/>
                  <a:pt x="17385" y="6721"/>
                </a:cubicBezTo>
                <a:close/>
                <a:moveTo>
                  <a:pt x="20051" y="508"/>
                </a:moveTo>
                <a:cubicBezTo>
                  <a:pt x="20025" y="523"/>
                  <a:pt x="20008" y="552"/>
                  <a:pt x="19987" y="575"/>
                </a:cubicBezTo>
                <a:cubicBezTo>
                  <a:pt x="20007" y="588"/>
                  <a:pt x="20029" y="614"/>
                  <a:pt x="20047" y="612"/>
                </a:cubicBezTo>
                <a:cubicBezTo>
                  <a:pt x="20070" y="608"/>
                  <a:pt x="20090" y="581"/>
                  <a:pt x="20126" y="553"/>
                </a:cubicBezTo>
                <a:cubicBezTo>
                  <a:pt x="20089" y="529"/>
                  <a:pt x="20060" y="502"/>
                  <a:pt x="20051" y="508"/>
                </a:cubicBezTo>
                <a:close/>
                <a:moveTo>
                  <a:pt x="13330" y="12147"/>
                </a:moveTo>
                <a:cubicBezTo>
                  <a:pt x="13341" y="12169"/>
                  <a:pt x="13370" y="12186"/>
                  <a:pt x="13395" y="12194"/>
                </a:cubicBezTo>
                <a:cubicBezTo>
                  <a:pt x="13404" y="12196"/>
                  <a:pt x="13439" y="12157"/>
                  <a:pt x="13436" y="12151"/>
                </a:cubicBezTo>
                <a:cubicBezTo>
                  <a:pt x="13422" y="12125"/>
                  <a:pt x="13398" y="12103"/>
                  <a:pt x="13365" y="12065"/>
                </a:cubicBezTo>
                <a:cubicBezTo>
                  <a:pt x="13347" y="12105"/>
                  <a:pt x="13323" y="12134"/>
                  <a:pt x="13330" y="12147"/>
                </a:cubicBezTo>
                <a:close/>
                <a:moveTo>
                  <a:pt x="30336" y="1543"/>
                </a:moveTo>
                <a:cubicBezTo>
                  <a:pt x="30330" y="1552"/>
                  <a:pt x="30345" y="1590"/>
                  <a:pt x="30360" y="1598"/>
                </a:cubicBezTo>
                <a:cubicBezTo>
                  <a:pt x="30405" y="1624"/>
                  <a:pt x="30440" y="1607"/>
                  <a:pt x="30463" y="1543"/>
                </a:cubicBezTo>
                <a:cubicBezTo>
                  <a:pt x="30415" y="1524"/>
                  <a:pt x="30374" y="1493"/>
                  <a:pt x="30336" y="1543"/>
                </a:cubicBezTo>
                <a:close/>
                <a:moveTo>
                  <a:pt x="12661" y="1998"/>
                </a:moveTo>
                <a:cubicBezTo>
                  <a:pt x="12626" y="1991"/>
                  <a:pt x="12604" y="2009"/>
                  <a:pt x="12602" y="2048"/>
                </a:cubicBezTo>
                <a:cubicBezTo>
                  <a:pt x="12599" y="2087"/>
                  <a:pt x="12622" y="2109"/>
                  <a:pt x="12656" y="2102"/>
                </a:cubicBezTo>
                <a:cubicBezTo>
                  <a:pt x="12680" y="2097"/>
                  <a:pt x="12700" y="2072"/>
                  <a:pt x="12738" y="2044"/>
                </a:cubicBezTo>
                <a:cubicBezTo>
                  <a:pt x="12700" y="2021"/>
                  <a:pt x="12682" y="2002"/>
                  <a:pt x="12661" y="1998"/>
                </a:cubicBezTo>
                <a:close/>
                <a:moveTo>
                  <a:pt x="10655" y="19094"/>
                </a:moveTo>
                <a:cubicBezTo>
                  <a:pt x="10699" y="19115"/>
                  <a:pt x="10726" y="19089"/>
                  <a:pt x="10738" y="19035"/>
                </a:cubicBezTo>
                <a:cubicBezTo>
                  <a:pt x="10708" y="19018"/>
                  <a:pt x="10680" y="19001"/>
                  <a:pt x="10650" y="18984"/>
                </a:cubicBezTo>
                <a:cubicBezTo>
                  <a:pt x="10609" y="19030"/>
                  <a:pt x="10606" y="19070"/>
                  <a:pt x="10655" y="19094"/>
                </a:cubicBezTo>
                <a:close/>
                <a:moveTo>
                  <a:pt x="14854" y="1988"/>
                </a:moveTo>
                <a:cubicBezTo>
                  <a:pt x="14806" y="2003"/>
                  <a:pt x="14797" y="2042"/>
                  <a:pt x="14835" y="2090"/>
                </a:cubicBezTo>
                <a:cubicBezTo>
                  <a:pt x="14866" y="2082"/>
                  <a:pt x="14897" y="2073"/>
                  <a:pt x="14928" y="2065"/>
                </a:cubicBezTo>
                <a:cubicBezTo>
                  <a:pt x="14930" y="2005"/>
                  <a:pt x="14906" y="1972"/>
                  <a:pt x="14854" y="1988"/>
                </a:cubicBezTo>
                <a:close/>
                <a:moveTo>
                  <a:pt x="17092" y="5931"/>
                </a:moveTo>
                <a:cubicBezTo>
                  <a:pt x="17075" y="5929"/>
                  <a:pt x="17045" y="5954"/>
                  <a:pt x="17039" y="5973"/>
                </a:cubicBezTo>
                <a:cubicBezTo>
                  <a:pt x="17028" y="6006"/>
                  <a:pt x="17049" y="6036"/>
                  <a:pt x="17083" y="6035"/>
                </a:cubicBezTo>
                <a:cubicBezTo>
                  <a:pt x="17107" y="6035"/>
                  <a:pt x="17130" y="6012"/>
                  <a:pt x="17175" y="5988"/>
                </a:cubicBezTo>
                <a:cubicBezTo>
                  <a:pt x="17135" y="5958"/>
                  <a:pt x="17115" y="5933"/>
                  <a:pt x="17092" y="5931"/>
                </a:cubicBezTo>
                <a:close/>
                <a:moveTo>
                  <a:pt x="34094" y="18253"/>
                </a:moveTo>
                <a:cubicBezTo>
                  <a:pt x="34059" y="18246"/>
                  <a:pt x="34031" y="18269"/>
                  <a:pt x="34037" y="18305"/>
                </a:cubicBezTo>
                <a:cubicBezTo>
                  <a:pt x="34040" y="18326"/>
                  <a:pt x="34067" y="18357"/>
                  <a:pt x="34083" y="18357"/>
                </a:cubicBezTo>
                <a:cubicBezTo>
                  <a:pt x="34106" y="18358"/>
                  <a:pt x="34129" y="18333"/>
                  <a:pt x="34166" y="18310"/>
                </a:cubicBezTo>
                <a:cubicBezTo>
                  <a:pt x="34132" y="18282"/>
                  <a:pt x="34115" y="18258"/>
                  <a:pt x="34094" y="18253"/>
                </a:cubicBezTo>
                <a:close/>
                <a:moveTo>
                  <a:pt x="27240" y="1996"/>
                </a:moveTo>
                <a:cubicBezTo>
                  <a:pt x="27211" y="1970"/>
                  <a:pt x="27179" y="1972"/>
                  <a:pt x="27145" y="2012"/>
                </a:cubicBezTo>
                <a:cubicBezTo>
                  <a:pt x="27169" y="2042"/>
                  <a:pt x="27193" y="2072"/>
                  <a:pt x="27221" y="2107"/>
                </a:cubicBezTo>
                <a:cubicBezTo>
                  <a:pt x="27272" y="2062"/>
                  <a:pt x="27273" y="2027"/>
                  <a:pt x="27240" y="1996"/>
                </a:cubicBezTo>
                <a:close/>
                <a:moveTo>
                  <a:pt x="9441" y="10122"/>
                </a:moveTo>
                <a:cubicBezTo>
                  <a:pt x="9406" y="10120"/>
                  <a:pt x="9384" y="10150"/>
                  <a:pt x="9393" y="10183"/>
                </a:cubicBezTo>
                <a:cubicBezTo>
                  <a:pt x="9399" y="10202"/>
                  <a:pt x="9428" y="10229"/>
                  <a:pt x="9445" y="10228"/>
                </a:cubicBezTo>
                <a:cubicBezTo>
                  <a:pt x="9468" y="10227"/>
                  <a:pt x="9489" y="10202"/>
                  <a:pt x="9531" y="10174"/>
                </a:cubicBezTo>
                <a:cubicBezTo>
                  <a:pt x="9487" y="10147"/>
                  <a:pt x="9465" y="10124"/>
                  <a:pt x="9441" y="10122"/>
                </a:cubicBezTo>
                <a:close/>
                <a:moveTo>
                  <a:pt x="17090" y="6174"/>
                </a:moveTo>
                <a:cubicBezTo>
                  <a:pt x="17075" y="6172"/>
                  <a:pt x="17044" y="6202"/>
                  <a:pt x="17042" y="6221"/>
                </a:cubicBezTo>
                <a:cubicBezTo>
                  <a:pt x="17040" y="6239"/>
                  <a:pt x="17065" y="6274"/>
                  <a:pt x="17080" y="6276"/>
                </a:cubicBezTo>
                <a:cubicBezTo>
                  <a:pt x="17103" y="6278"/>
                  <a:pt x="17128" y="6257"/>
                  <a:pt x="17176" y="6234"/>
                </a:cubicBezTo>
                <a:cubicBezTo>
                  <a:pt x="17133" y="6202"/>
                  <a:pt x="17113" y="6176"/>
                  <a:pt x="17090" y="6174"/>
                </a:cubicBezTo>
                <a:close/>
                <a:moveTo>
                  <a:pt x="8651" y="3985"/>
                </a:moveTo>
                <a:cubicBezTo>
                  <a:pt x="8631" y="4015"/>
                  <a:pt x="8647" y="4049"/>
                  <a:pt x="8680" y="4060"/>
                </a:cubicBezTo>
                <a:cubicBezTo>
                  <a:pt x="8740" y="4080"/>
                  <a:pt x="8749" y="4035"/>
                  <a:pt x="8760" y="3990"/>
                </a:cubicBezTo>
                <a:cubicBezTo>
                  <a:pt x="8722" y="3966"/>
                  <a:pt x="8686" y="3931"/>
                  <a:pt x="8651" y="3985"/>
                </a:cubicBezTo>
                <a:close/>
                <a:moveTo>
                  <a:pt x="16399" y="7960"/>
                </a:moveTo>
                <a:cubicBezTo>
                  <a:pt x="16398" y="7939"/>
                  <a:pt x="16368" y="7913"/>
                  <a:pt x="16345" y="7906"/>
                </a:cubicBezTo>
                <a:cubicBezTo>
                  <a:pt x="16334" y="7902"/>
                  <a:pt x="16297" y="7933"/>
                  <a:pt x="16296" y="7950"/>
                </a:cubicBezTo>
                <a:cubicBezTo>
                  <a:pt x="16295" y="7973"/>
                  <a:pt x="16317" y="7997"/>
                  <a:pt x="16340" y="8042"/>
                </a:cubicBezTo>
                <a:cubicBezTo>
                  <a:pt x="16371" y="8002"/>
                  <a:pt x="16401" y="7979"/>
                  <a:pt x="16399" y="7960"/>
                </a:cubicBezTo>
                <a:close/>
                <a:moveTo>
                  <a:pt x="35017" y="12146"/>
                </a:moveTo>
                <a:cubicBezTo>
                  <a:pt x="35010" y="12186"/>
                  <a:pt x="35036" y="12214"/>
                  <a:pt x="35076" y="12210"/>
                </a:cubicBezTo>
                <a:cubicBezTo>
                  <a:pt x="35096" y="12208"/>
                  <a:pt x="35133" y="12177"/>
                  <a:pt x="35130" y="12168"/>
                </a:cubicBezTo>
                <a:cubicBezTo>
                  <a:pt x="35123" y="12141"/>
                  <a:pt x="35100" y="12118"/>
                  <a:pt x="35073" y="12080"/>
                </a:cubicBezTo>
                <a:cubicBezTo>
                  <a:pt x="35045" y="12111"/>
                  <a:pt x="35021" y="12127"/>
                  <a:pt x="35017" y="12146"/>
                </a:cubicBezTo>
                <a:close/>
                <a:moveTo>
                  <a:pt x="16591" y="7905"/>
                </a:moveTo>
                <a:cubicBezTo>
                  <a:pt x="16574" y="7904"/>
                  <a:pt x="16537" y="7936"/>
                  <a:pt x="16539" y="7947"/>
                </a:cubicBezTo>
                <a:cubicBezTo>
                  <a:pt x="16543" y="7971"/>
                  <a:pt x="16564" y="8004"/>
                  <a:pt x="16585" y="8009"/>
                </a:cubicBezTo>
                <a:cubicBezTo>
                  <a:pt x="16603" y="8014"/>
                  <a:pt x="16630" y="7988"/>
                  <a:pt x="16675" y="7963"/>
                </a:cubicBezTo>
                <a:cubicBezTo>
                  <a:pt x="16634" y="7933"/>
                  <a:pt x="16613" y="7907"/>
                  <a:pt x="16591" y="7905"/>
                </a:cubicBezTo>
                <a:close/>
                <a:moveTo>
                  <a:pt x="17084" y="6916"/>
                </a:moveTo>
                <a:cubicBezTo>
                  <a:pt x="17049" y="6914"/>
                  <a:pt x="17027" y="6945"/>
                  <a:pt x="17038" y="6978"/>
                </a:cubicBezTo>
                <a:cubicBezTo>
                  <a:pt x="17045" y="6997"/>
                  <a:pt x="17074" y="7023"/>
                  <a:pt x="17091" y="7021"/>
                </a:cubicBezTo>
                <a:cubicBezTo>
                  <a:pt x="17114" y="7019"/>
                  <a:pt x="17135" y="6994"/>
                  <a:pt x="17176" y="6964"/>
                </a:cubicBezTo>
                <a:cubicBezTo>
                  <a:pt x="17131" y="6939"/>
                  <a:pt x="17108" y="6917"/>
                  <a:pt x="17084" y="6916"/>
                </a:cubicBezTo>
                <a:close/>
                <a:moveTo>
                  <a:pt x="23938" y="9931"/>
                </a:moveTo>
                <a:cubicBezTo>
                  <a:pt x="23941" y="9953"/>
                  <a:pt x="23972" y="9971"/>
                  <a:pt x="23990" y="9991"/>
                </a:cubicBezTo>
                <a:cubicBezTo>
                  <a:pt x="24010" y="9972"/>
                  <a:pt x="24043" y="9954"/>
                  <a:pt x="24046" y="9932"/>
                </a:cubicBezTo>
                <a:cubicBezTo>
                  <a:pt x="24049" y="9913"/>
                  <a:pt x="24020" y="9889"/>
                  <a:pt x="23992" y="9848"/>
                </a:cubicBezTo>
                <a:cubicBezTo>
                  <a:pt x="23965" y="9888"/>
                  <a:pt x="23936" y="9911"/>
                  <a:pt x="23938" y="9931"/>
                </a:cubicBezTo>
                <a:close/>
                <a:moveTo>
                  <a:pt x="10375" y="3510"/>
                </a:moveTo>
                <a:cubicBezTo>
                  <a:pt x="10363" y="3543"/>
                  <a:pt x="10398" y="3585"/>
                  <a:pt x="10432" y="3578"/>
                </a:cubicBezTo>
                <a:cubicBezTo>
                  <a:pt x="10453" y="3573"/>
                  <a:pt x="10488" y="3545"/>
                  <a:pt x="10486" y="3534"/>
                </a:cubicBezTo>
                <a:cubicBezTo>
                  <a:pt x="10481" y="3506"/>
                  <a:pt x="10457" y="3481"/>
                  <a:pt x="10433" y="3441"/>
                </a:cubicBezTo>
                <a:cubicBezTo>
                  <a:pt x="10405" y="3473"/>
                  <a:pt x="10382" y="3489"/>
                  <a:pt x="10375" y="3510"/>
                </a:cubicBezTo>
                <a:close/>
                <a:moveTo>
                  <a:pt x="22563" y="2044"/>
                </a:moveTo>
                <a:cubicBezTo>
                  <a:pt x="22562" y="2000"/>
                  <a:pt x="22519" y="1991"/>
                  <a:pt x="22486" y="1997"/>
                </a:cubicBezTo>
                <a:cubicBezTo>
                  <a:pt x="22469" y="2000"/>
                  <a:pt x="22444" y="2035"/>
                  <a:pt x="22447" y="2051"/>
                </a:cubicBezTo>
                <a:cubicBezTo>
                  <a:pt x="22453" y="2074"/>
                  <a:pt x="22479" y="2093"/>
                  <a:pt x="22510" y="2129"/>
                </a:cubicBezTo>
                <a:cubicBezTo>
                  <a:pt x="22535" y="2090"/>
                  <a:pt x="22563" y="2067"/>
                  <a:pt x="22563" y="2044"/>
                </a:cubicBezTo>
                <a:close/>
                <a:moveTo>
                  <a:pt x="11372" y="4770"/>
                </a:moveTo>
                <a:cubicBezTo>
                  <a:pt x="11370" y="4776"/>
                  <a:pt x="11400" y="4803"/>
                  <a:pt x="11418" y="4807"/>
                </a:cubicBezTo>
                <a:cubicBezTo>
                  <a:pt x="11453" y="4814"/>
                  <a:pt x="11486" y="4776"/>
                  <a:pt x="11477" y="4742"/>
                </a:cubicBezTo>
                <a:cubicBezTo>
                  <a:pt x="11471" y="4724"/>
                  <a:pt x="11452" y="4710"/>
                  <a:pt x="11428" y="4680"/>
                </a:cubicBezTo>
                <a:cubicBezTo>
                  <a:pt x="11404" y="4717"/>
                  <a:pt x="11383" y="4741"/>
                  <a:pt x="11372" y="4770"/>
                </a:cubicBezTo>
                <a:close/>
                <a:moveTo>
                  <a:pt x="10734" y="17081"/>
                </a:moveTo>
                <a:cubicBezTo>
                  <a:pt x="10740" y="17041"/>
                  <a:pt x="10712" y="17012"/>
                  <a:pt x="10673" y="17021"/>
                </a:cubicBezTo>
                <a:cubicBezTo>
                  <a:pt x="10652" y="17026"/>
                  <a:pt x="10623" y="17060"/>
                  <a:pt x="10623" y="17080"/>
                </a:cubicBezTo>
                <a:cubicBezTo>
                  <a:pt x="10623" y="17101"/>
                  <a:pt x="10656" y="17121"/>
                  <a:pt x="10684" y="17152"/>
                </a:cubicBezTo>
                <a:cubicBezTo>
                  <a:pt x="10708" y="17119"/>
                  <a:pt x="10732" y="17102"/>
                  <a:pt x="10734" y="17081"/>
                </a:cubicBezTo>
                <a:close/>
                <a:moveTo>
                  <a:pt x="19053" y="11354"/>
                </a:moveTo>
                <a:cubicBezTo>
                  <a:pt x="19032" y="11358"/>
                  <a:pt x="19009" y="11390"/>
                  <a:pt x="19002" y="11414"/>
                </a:cubicBezTo>
                <a:cubicBezTo>
                  <a:pt x="18999" y="11425"/>
                  <a:pt x="19034" y="11460"/>
                  <a:pt x="19051" y="11460"/>
                </a:cubicBezTo>
                <a:cubicBezTo>
                  <a:pt x="19073" y="11459"/>
                  <a:pt x="19095" y="11435"/>
                  <a:pt x="19138" y="11409"/>
                </a:cubicBezTo>
                <a:cubicBezTo>
                  <a:pt x="19096" y="11380"/>
                  <a:pt x="19071" y="11351"/>
                  <a:pt x="19053" y="11354"/>
                </a:cubicBezTo>
                <a:close/>
                <a:moveTo>
                  <a:pt x="16535" y="2532"/>
                </a:moveTo>
                <a:cubicBezTo>
                  <a:pt x="16534" y="2548"/>
                  <a:pt x="16569" y="2585"/>
                  <a:pt x="16580" y="2582"/>
                </a:cubicBezTo>
                <a:cubicBezTo>
                  <a:pt x="16605" y="2576"/>
                  <a:pt x="16637" y="2554"/>
                  <a:pt x="16643" y="2532"/>
                </a:cubicBezTo>
                <a:cubicBezTo>
                  <a:pt x="16647" y="2514"/>
                  <a:pt x="16618" y="2487"/>
                  <a:pt x="16592" y="2444"/>
                </a:cubicBezTo>
                <a:cubicBezTo>
                  <a:pt x="16563" y="2486"/>
                  <a:pt x="16537" y="2508"/>
                  <a:pt x="16535" y="2532"/>
                </a:cubicBezTo>
                <a:close/>
                <a:moveTo>
                  <a:pt x="15867" y="2479"/>
                </a:moveTo>
                <a:cubicBezTo>
                  <a:pt x="15832" y="2464"/>
                  <a:pt x="15810" y="2488"/>
                  <a:pt x="15804" y="2522"/>
                </a:cubicBezTo>
                <a:cubicBezTo>
                  <a:pt x="15797" y="2557"/>
                  <a:pt x="15814" y="2585"/>
                  <a:pt x="15849" y="2585"/>
                </a:cubicBezTo>
                <a:cubicBezTo>
                  <a:pt x="15873" y="2585"/>
                  <a:pt x="15898" y="2566"/>
                  <a:pt x="15944" y="2546"/>
                </a:cubicBezTo>
                <a:cubicBezTo>
                  <a:pt x="15907" y="2513"/>
                  <a:pt x="15890" y="2488"/>
                  <a:pt x="15867" y="2479"/>
                </a:cubicBezTo>
                <a:close/>
                <a:moveTo>
                  <a:pt x="34774" y="6465"/>
                </a:moveTo>
                <a:cubicBezTo>
                  <a:pt x="34758" y="6516"/>
                  <a:pt x="34790" y="6540"/>
                  <a:pt x="34848" y="6543"/>
                </a:cubicBezTo>
                <a:cubicBezTo>
                  <a:pt x="34859" y="6511"/>
                  <a:pt x="34871" y="6481"/>
                  <a:pt x="34884" y="6446"/>
                </a:cubicBezTo>
                <a:cubicBezTo>
                  <a:pt x="34827" y="6404"/>
                  <a:pt x="34788" y="6416"/>
                  <a:pt x="34774" y="6465"/>
                </a:cubicBezTo>
                <a:close/>
                <a:moveTo>
                  <a:pt x="19550" y="14304"/>
                </a:moveTo>
                <a:cubicBezTo>
                  <a:pt x="19534" y="14303"/>
                  <a:pt x="19500" y="14340"/>
                  <a:pt x="19503" y="14351"/>
                </a:cubicBezTo>
                <a:cubicBezTo>
                  <a:pt x="19511" y="14376"/>
                  <a:pt x="19534" y="14407"/>
                  <a:pt x="19556" y="14411"/>
                </a:cubicBezTo>
                <a:cubicBezTo>
                  <a:pt x="19574" y="14415"/>
                  <a:pt x="19599" y="14384"/>
                  <a:pt x="19639" y="14355"/>
                </a:cubicBezTo>
                <a:cubicBezTo>
                  <a:pt x="19597" y="14329"/>
                  <a:pt x="19574" y="14305"/>
                  <a:pt x="19550" y="14304"/>
                </a:cubicBezTo>
                <a:close/>
                <a:moveTo>
                  <a:pt x="121" y="3475"/>
                </a:moveTo>
                <a:cubicBezTo>
                  <a:pt x="104" y="3461"/>
                  <a:pt x="51" y="3463"/>
                  <a:pt x="41" y="3477"/>
                </a:cubicBezTo>
                <a:cubicBezTo>
                  <a:pt x="0" y="3534"/>
                  <a:pt x="57" y="3553"/>
                  <a:pt x="94" y="3585"/>
                </a:cubicBezTo>
                <a:cubicBezTo>
                  <a:pt x="149" y="3548"/>
                  <a:pt x="164" y="3510"/>
                  <a:pt x="121" y="3475"/>
                </a:cubicBezTo>
                <a:close/>
                <a:moveTo>
                  <a:pt x="20037" y="15791"/>
                </a:moveTo>
                <a:cubicBezTo>
                  <a:pt x="20021" y="15791"/>
                  <a:pt x="19989" y="15828"/>
                  <a:pt x="19992" y="15840"/>
                </a:cubicBezTo>
                <a:cubicBezTo>
                  <a:pt x="20000" y="15864"/>
                  <a:pt x="20024" y="15896"/>
                  <a:pt x="20046" y="15899"/>
                </a:cubicBezTo>
                <a:cubicBezTo>
                  <a:pt x="20064" y="15902"/>
                  <a:pt x="20088" y="15870"/>
                  <a:pt x="20127" y="15840"/>
                </a:cubicBezTo>
                <a:cubicBezTo>
                  <a:pt x="20084" y="15815"/>
                  <a:pt x="20061" y="15791"/>
                  <a:pt x="20037" y="15791"/>
                </a:cubicBezTo>
                <a:close/>
                <a:moveTo>
                  <a:pt x="23544" y="14354"/>
                </a:moveTo>
                <a:cubicBezTo>
                  <a:pt x="23550" y="14319"/>
                  <a:pt x="23522" y="14293"/>
                  <a:pt x="23489" y="14302"/>
                </a:cubicBezTo>
                <a:cubicBezTo>
                  <a:pt x="23466" y="14308"/>
                  <a:pt x="23438" y="14339"/>
                  <a:pt x="23436" y="14361"/>
                </a:cubicBezTo>
                <a:cubicBezTo>
                  <a:pt x="23434" y="14381"/>
                  <a:pt x="23464" y="14404"/>
                  <a:pt x="23493" y="14444"/>
                </a:cubicBezTo>
                <a:cubicBezTo>
                  <a:pt x="23518" y="14401"/>
                  <a:pt x="23540" y="14379"/>
                  <a:pt x="23544" y="14354"/>
                </a:cubicBezTo>
                <a:close/>
                <a:moveTo>
                  <a:pt x="8454" y="2222"/>
                </a:moveTo>
                <a:cubicBezTo>
                  <a:pt x="8395" y="2247"/>
                  <a:pt x="8377" y="2283"/>
                  <a:pt x="8410" y="2325"/>
                </a:cubicBezTo>
                <a:cubicBezTo>
                  <a:pt x="8443" y="2366"/>
                  <a:pt x="8482" y="2358"/>
                  <a:pt x="8519" y="2307"/>
                </a:cubicBezTo>
                <a:cubicBezTo>
                  <a:pt x="8498" y="2278"/>
                  <a:pt x="8476" y="2251"/>
                  <a:pt x="8454" y="2222"/>
                </a:cubicBezTo>
                <a:close/>
                <a:moveTo>
                  <a:pt x="32413" y="16375"/>
                </a:moveTo>
                <a:cubicBezTo>
                  <a:pt x="32443" y="16321"/>
                  <a:pt x="32428" y="16284"/>
                  <a:pt x="32378" y="16275"/>
                </a:cubicBezTo>
                <a:cubicBezTo>
                  <a:pt x="32327" y="16266"/>
                  <a:pt x="32305" y="16300"/>
                  <a:pt x="32309" y="16366"/>
                </a:cubicBezTo>
                <a:cubicBezTo>
                  <a:pt x="32349" y="16369"/>
                  <a:pt x="32381" y="16372"/>
                  <a:pt x="32413" y="16375"/>
                </a:cubicBezTo>
                <a:close/>
                <a:moveTo>
                  <a:pt x="26456" y="1604"/>
                </a:moveTo>
                <a:cubicBezTo>
                  <a:pt x="26507" y="1599"/>
                  <a:pt x="26524" y="1567"/>
                  <a:pt x="26507" y="1512"/>
                </a:cubicBezTo>
                <a:cubicBezTo>
                  <a:pt x="26474" y="1508"/>
                  <a:pt x="26441" y="1505"/>
                  <a:pt x="26410" y="1502"/>
                </a:cubicBezTo>
                <a:cubicBezTo>
                  <a:pt x="26398" y="1578"/>
                  <a:pt x="26413" y="1609"/>
                  <a:pt x="26456" y="1604"/>
                </a:cubicBezTo>
                <a:close/>
                <a:moveTo>
                  <a:pt x="21766" y="14805"/>
                </a:moveTo>
                <a:cubicBezTo>
                  <a:pt x="21745" y="14811"/>
                  <a:pt x="21724" y="14843"/>
                  <a:pt x="21717" y="14868"/>
                </a:cubicBezTo>
                <a:cubicBezTo>
                  <a:pt x="21715" y="14877"/>
                  <a:pt x="21753" y="14910"/>
                  <a:pt x="21771" y="14909"/>
                </a:cubicBezTo>
                <a:cubicBezTo>
                  <a:pt x="21794" y="14906"/>
                  <a:pt x="21816" y="14881"/>
                  <a:pt x="21862" y="14850"/>
                </a:cubicBezTo>
                <a:cubicBezTo>
                  <a:pt x="21813" y="14826"/>
                  <a:pt x="21785" y="14800"/>
                  <a:pt x="21766" y="14805"/>
                </a:cubicBezTo>
                <a:close/>
                <a:moveTo>
                  <a:pt x="7668" y="3731"/>
                </a:moveTo>
                <a:cubicBezTo>
                  <a:pt x="7661" y="3781"/>
                  <a:pt x="7668" y="3822"/>
                  <a:pt x="7724" y="3823"/>
                </a:cubicBezTo>
                <a:cubicBezTo>
                  <a:pt x="7777" y="3824"/>
                  <a:pt x="7795" y="3789"/>
                  <a:pt x="7781" y="3731"/>
                </a:cubicBezTo>
                <a:cubicBezTo>
                  <a:pt x="7746" y="3731"/>
                  <a:pt x="7710" y="3731"/>
                  <a:pt x="7668" y="3731"/>
                </a:cubicBezTo>
                <a:close/>
                <a:moveTo>
                  <a:pt x="34143" y="18067"/>
                </a:moveTo>
                <a:cubicBezTo>
                  <a:pt x="34141" y="18045"/>
                  <a:pt x="34112" y="18015"/>
                  <a:pt x="34089" y="18009"/>
                </a:cubicBezTo>
                <a:cubicBezTo>
                  <a:pt x="34056" y="18001"/>
                  <a:pt x="34027" y="18027"/>
                  <a:pt x="34034" y="18063"/>
                </a:cubicBezTo>
                <a:cubicBezTo>
                  <a:pt x="34038" y="18088"/>
                  <a:pt x="34061" y="18110"/>
                  <a:pt x="34088" y="18153"/>
                </a:cubicBezTo>
                <a:cubicBezTo>
                  <a:pt x="34116" y="18112"/>
                  <a:pt x="34145" y="18088"/>
                  <a:pt x="34143" y="18067"/>
                </a:cubicBezTo>
                <a:close/>
                <a:moveTo>
                  <a:pt x="31191" y="16582"/>
                </a:moveTo>
                <a:cubicBezTo>
                  <a:pt x="31190" y="16566"/>
                  <a:pt x="31153" y="16536"/>
                  <a:pt x="31142" y="16539"/>
                </a:cubicBezTo>
                <a:cubicBezTo>
                  <a:pt x="31118" y="16548"/>
                  <a:pt x="31086" y="16572"/>
                  <a:pt x="31083" y="16594"/>
                </a:cubicBezTo>
                <a:cubicBezTo>
                  <a:pt x="31081" y="16611"/>
                  <a:pt x="31115" y="16634"/>
                  <a:pt x="31149" y="16672"/>
                </a:cubicBezTo>
                <a:cubicBezTo>
                  <a:pt x="31171" y="16629"/>
                  <a:pt x="31192" y="16605"/>
                  <a:pt x="31191" y="16582"/>
                </a:cubicBezTo>
                <a:close/>
                <a:moveTo>
                  <a:pt x="20096" y="16079"/>
                </a:moveTo>
                <a:cubicBezTo>
                  <a:pt x="20092" y="16061"/>
                  <a:pt x="20060" y="16043"/>
                  <a:pt x="20038" y="16036"/>
                </a:cubicBezTo>
                <a:cubicBezTo>
                  <a:pt x="20026" y="16032"/>
                  <a:pt x="20007" y="16049"/>
                  <a:pt x="19986" y="16059"/>
                </a:cubicBezTo>
                <a:cubicBezTo>
                  <a:pt x="20000" y="16094"/>
                  <a:pt x="20012" y="16121"/>
                  <a:pt x="20023" y="16147"/>
                </a:cubicBezTo>
                <a:cubicBezTo>
                  <a:pt x="20076" y="16149"/>
                  <a:pt x="20106" y="16127"/>
                  <a:pt x="20096" y="16079"/>
                </a:cubicBezTo>
                <a:close/>
                <a:moveTo>
                  <a:pt x="10673" y="5191"/>
                </a:moveTo>
                <a:cubicBezTo>
                  <a:pt x="10640" y="5180"/>
                  <a:pt x="10616" y="5207"/>
                  <a:pt x="10624" y="5235"/>
                </a:cubicBezTo>
                <a:cubicBezTo>
                  <a:pt x="10630" y="5259"/>
                  <a:pt x="10655" y="5286"/>
                  <a:pt x="10678" y="5293"/>
                </a:cubicBezTo>
                <a:cubicBezTo>
                  <a:pt x="10693" y="5298"/>
                  <a:pt x="10718" y="5270"/>
                  <a:pt x="10756" y="5247"/>
                </a:cubicBezTo>
                <a:cubicBezTo>
                  <a:pt x="10719" y="5221"/>
                  <a:pt x="10698" y="5199"/>
                  <a:pt x="10673" y="5191"/>
                </a:cubicBezTo>
                <a:close/>
                <a:moveTo>
                  <a:pt x="18270" y="10422"/>
                </a:moveTo>
                <a:cubicBezTo>
                  <a:pt x="18269" y="10439"/>
                  <a:pt x="18302" y="10474"/>
                  <a:pt x="18314" y="10472"/>
                </a:cubicBezTo>
                <a:cubicBezTo>
                  <a:pt x="18338" y="10467"/>
                  <a:pt x="18371" y="10444"/>
                  <a:pt x="18375" y="10423"/>
                </a:cubicBezTo>
                <a:cubicBezTo>
                  <a:pt x="18379" y="10405"/>
                  <a:pt x="18351" y="10379"/>
                  <a:pt x="18324" y="10336"/>
                </a:cubicBezTo>
                <a:cubicBezTo>
                  <a:pt x="18296" y="10378"/>
                  <a:pt x="18271" y="10399"/>
                  <a:pt x="18270" y="10422"/>
                </a:cubicBezTo>
                <a:close/>
                <a:moveTo>
                  <a:pt x="20840" y="16088"/>
                </a:moveTo>
                <a:cubicBezTo>
                  <a:pt x="20838" y="16068"/>
                  <a:pt x="20803" y="16037"/>
                  <a:pt x="20783" y="16037"/>
                </a:cubicBezTo>
                <a:cubicBezTo>
                  <a:pt x="20764" y="16037"/>
                  <a:pt x="20733" y="16071"/>
                  <a:pt x="20731" y="16093"/>
                </a:cubicBezTo>
                <a:cubicBezTo>
                  <a:pt x="20729" y="16113"/>
                  <a:pt x="20758" y="16136"/>
                  <a:pt x="20785" y="16174"/>
                </a:cubicBezTo>
                <a:cubicBezTo>
                  <a:pt x="20813" y="16133"/>
                  <a:pt x="20842" y="16109"/>
                  <a:pt x="20840" y="16088"/>
                </a:cubicBezTo>
                <a:close/>
                <a:moveTo>
                  <a:pt x="29404" y="9136"/>
                </a:moveTo>
                <a:cubicBezTo>
                  <a:pt x="29383" y="9142"/>
                  <a:pt x="29362" y="9175"/>
                  <a:pt x="29357" y="9200"/>
                </a:cubicBezTo>
                <a:cubicBezTo>
                  <a:pt x="29355" y="9212"/>
                  <a:pt x="29392" y="9245"/>
                  <a:pt x="29408" y="9243"/>
                </a:cubicBezTo>
                <a:cubicBezTo>
                  <a:pt x="29431" y="9240"/>
                  <a:pt x="29452" y="9214"/>
                  <a:pt x="29492" y="9185"/>
                </a:cubicBezTo>
                <a:cubicBezTo>
                  <a:pt x="29449" y="9159"/>
                  <a:pt x="29422" y="9131"/>
                  <a:pt x="29404" y="9136"/>
                </a:cubicBezTo>
                <a:close/>
                <a:moveTo>
                  <a:pt x="8715" y="2232"/>
                </a:moveTo>
                <a:cubicBezTo>
                  <a:pt x="8692" y="2237"/>
                  <a:pt x="8675" y="2271"/>
                  <a:pt x="8655" y="2292"/>
                </a:cubicBezTo>
                <a:cubicBezTo>
                  <a:pt x="8675" y="2311"/>
                  <a:pt x="8694" y="2343"/>
                  <a:pt x="8716" y="2344"/>
                </a:cubicBezTo>
                <a:cubicBezTo>
                  <a:pt x="8737" y="2346"/>
                  <a:pt x="8760" y="2316"/>
                  <a:pt x="8799" y="2286"/>
                </a:cubicBezTo>
                <a:cubicBezTo>
                  <a:pt x="8759" y="2259"/>
                  <a:pt x="8734" y="2229"/>
                  <a:pt x="8715" y="2232"/>
                </a:cubicBezTo>
                <a:close/>
                <a:moveTo>
                  <a:pt x="6243" y="1241"/>
                </a:moveTo>
                <a:cubicBezTo>
                  <a:pt x="6228" y="1237"/>
                  <a:pt x="6201" y="1255"/>
                  <a:pt x="6189" y="1270"/>
                </a:cubicBezTo>
                <a:cubicBezTo>
                  <a:pt x="6180" y="1281"/>
                  <a:pt x="6177" y="1314"/>
                  <a:pt x="6186" y="1320"/>
                </a:cubicBezTo>
                <a:cubicBezTo>
                  <a:pt x="6200" y="1332"/>
                  <a:pt x="6224" y="1334"/>
                  <a:pt x="6244" y="1333"/>
                </a:cubicBezTo>
                <a:cubicBezTo>
                  <a:pt x="6262" y="1332"/>
                  <a:pt x="6278" y="1321"/>
                  <a:pt x="6326" y="1301"/>
                </a:cubicBezTo>
                <a:cubicBezTo>
                  <a:pt x="6286" y="1270"/>
                  <a:pt x="6267" y="1247"/>
                  <a:pt x="6243" y="1241"/>
                </a:cubicBezTo>
                <a:close/>
                <a:moveTo>
                  <a:pt x="20296" y="2721"/>
                </a:moveTo>
                <a:cubicBezTo>
                  <a:pt x="20275" y="2724"/>
                  <a:pt x="20243" y="2757"/>
                  <a:pt x="20243" y="2777"/>
                </a:cubicBezTo>
                <a:cubicBezTo>
                  <a:pt x="20243" y="2796"/>
                  <a:pt x="20277" y="2829"/>
                  <a:pt x="20298" y="2830"/>
                </a:cubicBezTo>
                <a:cubicBezTo>
                  <a:pt x="20320" y="2830"/>
                  <a:pt x="20342" y="2801"/>
                  <a:pt x="20382" y="2771"/>
                </a:cubicBezTo>
                <a:cubicBezTo>
                  <a:pt x="20341" y="2746"/>
                  <a:pt x="20316" y="2718"/>
                  <a:pt x="20296" y="2721"/>
                </a:cubicBezTo>
                <a:close/>
                <a:moveTo>
                  <a:pt x="5572" y="1546"/>
                </a:moveTo>
                <a:cubicBezTo>
                  <a:pt x="5558" y="1492"/>
                  <a:pt x="5531" y="1472"/>
                  <a:pt x="5492" y="1483"/>
                </a:cubicBezTo>
                <a:cubicBezTo>
                  <a:pt x="5448" y="1495"/>
                  <a:pt x="5432" y="1527"/>
                  <a:pt x="5460" y="1593"/>
                </a:cubicBezTo>
                <a:cubicBezTo>
                  <a:pt x="5501" y="1576"/>
                  <a:pt x="5537" y="1561"/>
                  <a:pt x="5572" y="1546"/>
                </a:cubicBezTo>
                <a:close/>
                <a:moveTo>
                  <a:pt x="21486" y="1761"/>
                </a:moveTo>
                <a:cubicBezTo>
                  <a:pt x="21456" y="1789"/>
                  <a:pt x="21463" y="1827"/>
                  <a:pt x="21496" y="1848"/>
                </a:cubicBezTo>
                <a:cubicBezTo>
                  <a:pt x="21544" y="1878"/>
                  <a:pt x="21573" y="1851"/>
                  <a:pt x="21596" y="1789"/>
                </a:cubicBezTo>
                <a:cubicBezTo>
                  <a:pt x="21554" y="1776"/>
                  <a:pt x="21534" y="1716"/>
                  <a:pt x="21486" y="1761"/>
                </a:cubicBezTo>
                <a:close/>
                <a:moveTo>
                  <a:pt x="34825" y="13324"/>
                </a:moveTo>
                <a:cubicBezTo>
                  <a:pt x="34808" y="13345"/>
                  <a:pt x="34776" y="13366"/>
                  <a:pt x="34776" y="13386"/>
                </a:cubicBezTo>
                <a:cubicBezTo>
                  <a:pt x="34777" y="13405"/>
                  <a:pt x="34810" y="13430"/>
                  <a:pt x="34834" y="13437"/>
                </a:cubicBezTo>
                <a:cubicBezTo>
                  <a:pt x="34847" y="13441"/>
                  <a:pt x="34869" y="13413"/>
                  <a:pt x="34898" y="13391"/>
                </a:cubicBezTo>
                <a:cubicBezTo>
                  <a:pt x="34866" y="13362"/>
                  <a:pt x="34846" y="13343"/>
                  <a:pt x="34825" y="13324"/>
                </a:cubicBezTo>
                <a:close/>
                <a:moveTo>
                  <a:pt x="19361" y="3261"/>
                </a:moveTo>
                <a:cubicBezTo>
                  <a:pt x="19364" y="3253"/>
                  <a:pt x="19321" y="3215"/>
                  <a:pt x="19309" y="3219"/>
                </a:cubicBezTo>
                <a:cubicBezTo>
                  <a:pt x="19286" y="3227"/>
                  <a:pt x="19261" y="3253"/>
                  <a:pt x="19253" y="3276"/>
                </a:cubicBezTo>
                <a:cubicBezTo>
                  <a:pt x="19249" y="3290"/>
                  <a:pt x="19276" y="3314"/>
                  <a:pt x="19299" y="3348"/>
                </a:cubicBezTo>
                <a:cubicBezTo>
                  <a:pt x="19328" y="3310"/>
                  <a:pt x="19351" y="3288"/>
                  <a:pt x="19361" y="3261"/>
                </a:cubicBezTo>
                <a:close/>
                <a:moveTo>
                  <a:pt x="19610" y="3276"/>
                </a:moveTo>
                <a:cubicBezTo>
                  <a:pt x="19603" y="3252"/>
                  <a:pt x="19577" y="3228"/>
                  <a:pt x="19553" y="3219"/>
                </a:cubicBezTo>
                <a:cubicBezTo>
                  <a:pt x="19543" y="3215"/>
                  <a:pt x="19500" y="3252"/>
                  <a:pt x="19503" y="3262"/>
                </a:cubicBezTo>
                <a:cubicBezTo>
                  <a:pt x="19510" y="3290"/>
                  <a:pt x="19534" y="3314"/>
                  <a:pt x="19562" y="3355"/>
                </a:cubicBezTo>
                <a:cubicBezTo>
                  <a:pt x="19587" y="3316"/>
                  <a:pt x="19614" y="3291"/>
                  <a:pt x="19610" y="3276"/>
                </a:cubicBezTo>
                <a:close/>
                <a:moveTo>
                  <a:pt x="9194" y="514"/>
                </a:moveTo>
                <a:cubicBezTo>
                  <a:pt x="9174" y="519"/>
                  <a:pt x="9145" y="541"/>
                  <a:pt x="9143" y="558"/>
                </a:cubicBezTo>
                <a:cubicBezTo>
                  <a:pt x="9140" y="599"/>
                  <a:pt x="9171" y="623"/>
                  <a:pt x="9209" y="614"/>
                </a:cubicBezTo>
                <a:cubicBezTo>
                  <a:pt x="9232" y="609"/>
                  <a:pt x="9251" y="581"/>
                  <a:pt x="9263" y="571"/>
                </a:cubicBezTo>
                <a:cubicBezTo>
                  <a:pt x="9257" y="509"/>
                  <a:pt x="9222" y="506"/>
                  <a:pt x="9194" y="514"/>
                </a:cubicBezTo>
                <a:close/>
                <a:moveTo>
                  <a:pt x="20351" y="3270"/>
                </a:moveTo>
                <a:cubicBezTo>
                  <a:pt x="20354" y="3257"/>
                  <a:pt x="20316" y="3218"/>
                  <a:pt x="20303" y="3221"/>
                </a:cubicBezTo>
                <a:cubicBezTo>
                  <a:pt x="20280" y="3226"/>
                  <a:pt x="20253" y="3250"/>
                  <a:pt x="20243" y="3273"/>
                </a:cubicBezTo>
                <a:cubicBezTo>
                  <a:pt x="20238" y="3285"/>
                  <a:pt x="20266" y="3311"/>
                  <a:pt x="20288" y="3346"/>
                </a:cubicBezTo>
                <a:cubicBezTo>
                  <a:pt x="20318" y="3312"/>
                  <a:pt x="20346" y="3293"/>
                  <a:pt x="20351" y="3270"/>
                </a:cubicBezTo>
                <a:close/>
                <a:moveTo>
                  <a:pt x="22260" y="8645"/>
                </a:moveTo>
                <a:cubicBezTo>
                  <a:pt x="22238" y="8648"/>
                  <a:pt x="22207" y="8678"/>
                  <a:pt x="22203" y="8699"/>
                </a:cubicBezTo>
                <a:cubicBezTo>
                  <a:pt x="22197" y="8737"/>
                  <a:pt x="22227" y="8766"/>
                  <a:pt x="22266" y="8758"/>
                </a:cubicBezTo>
                <a:cubicBezTo>
                  <a:pt x="22289" y="8753"/>
                  <a:pt x="22308" y="8726"/>
                  <a:pt x="22344" y="8696"/>
                </a:cubicBezTo>
                <a:cubicBezTo>
                  <a:pt x="22305" y="8671"/>
                  <a:pt x="22280" y="8643"/>
                  <a:pt x="22260" y="8645"/>
                </a:cubicBezTo>
                <a:close/>
                <a:moveTo>
                  <a:pt x="22815" y="8442"/>
                </a:moveTo>
                <a:cubicBezTo>
                  <a:pt x="22811" y="8422"/>
                  <a:pt x="22776" y="8392"/>
                  <a:pt x="22757" y="8393"/>
                </a:cubicBezTo>
                <a:cubicBezTo>
                  <a:pt x="22738" y="8393"/>
                  <a:pt x="22708" y="8429"/>
                  <a:pt x="22707" y="8450"/>
                </a:cubicBezTo>
                <a:cubicBezTo>
                  <a:pt x="22706" y="8470"/>
                  <a:pt x="22736" y="8492"/>
                  <a:pt x="22765" y="8530"/>
                </a:cubicBezTo>
                <a:cubicBezTo>
                  <a:pt x="22791" y="8488"/>
                  <a:pt x="22818" y="8462"/>
                  <a:pt x="22815" y="8442"/>
                </a:cubicBezTo>
                <a:close/>
                <a:moveTo>
                  <a:pt x="20788" y="8391"/>
                </a:moveTo>
                <a:cubicBezTo>
                  <a:pt x="20766" y="8393"/>
                  <a:pt x="20732" y="8425"/>
                  <a:pt x="20732" y="8443"/>
                </a:cubicBezTo>
                <a:cubicBezTo>
                  <a:pt x="20731" y="8464"/>
                  <a:pt x="20763" y="8497"/>
                  <a:pt x="20784" y="8500"/>
                </a:cubicBezTo>
                <a:cubicBezTo>
                  <a:pt x="20804" y="8503"/>
                  <a:pt x="20829" y="8475"/>
                  <a:pt x="20871" y="8448"/>
                </a:cubicBezTo>
                <a:cubicBezTo>
                  <a:pt x="20831" y="8419"/>
                  <a:pt x="20808" y="8390"/>
                  <a:pt x="20788" y="8391"/>
                </a:cubicBezTo>
                <a:close/>
                <a:moveTo>
                  <a:pt x="20595" y="8447"/>
                </a:moveTo>
                <a:cubicBezTo>
                  <a:pt x="20593" y="8425"/>
                  <a:pt x="20560" y="8392"/>
                  <a:pt x="20541" y="8392"/>
                </a:cubicBezTo>
                <a:cubicBezTo>
                  <a:pt x="20521" y="8392"/>
                  <a:pt x="20488" y="8424"/>
                  <a:pt x="20486" y="8445"/>
                </a:cubicBezTo>
                <a:cubicBezTo>
                  <a:pt x="20483" y="8466"/>
                  <a:pt x="20512" y="8490"/>
                  <a:pt x="20540" y="8531"/>
                </a:cubicBezTo>
                <a:cubicBezTo>
                  <a:pt x="20568" y="8491"/>
                  <a:pt x="20597" y="8467"/>
                  <a:pt x="20595" y="8447"/>
                </a:cubicBezTo>
                <a:close/>
                <a:moveTo>
                  <a:pt x="25025" y="8452"/>
                </a:moveTo>
                <a:cubicBezTo>
                  <a:pt x="25034" y="8411"/>
                  <a:pt x="25004" y="8383"/>
                  <a:pt x="24966" y="8389"/>
                </a:cubicBezTo>
                <a:cubicBezTo>
                  <a:pt x="24945" y="8393"/>
                  <a:pt x="24915" y="8424"/>
                  <a:pt x="24912" y="8445"/>
                </a:cubicBezTo>
                <a:cubicBezTo>
                  <a:pt x="24910" y="8466"/>
                  <a:pt x="24937" y="8490"/>
                  <a:pt x="24963" y="8530"/>
                </a:cubicBezTo>
                <a:cubicBezTo>
                  <a:pt x="24993" y="8494"/>
                  <a:pt x="25020" y="8475"/>
                  <a:pt x="25025" y="8452"/>
                </a:cubicBezTo>
                <a:close/>
                <a:moveTo>
                  <a:pt x="22074" y="8700"/>
                </a:moveTo>
                <a:cubicBezTo>
                  <a:pt x="22078" y="8661"/>
                  <a:pt x="22046" y="8634"/>
                  <a:pt x="22008" y="8646"/>
                </a:cubicBezTo>
                <a:cubicBezTo>
                  <a:pt x="21988" y="8652"/>
                  <a:pt x="21962" y="8686"/>
                  <a:pt x="21962" y="8707"/>
                </a:cubicBezTo>
                <a:cubicBezTo>
                  <a:pt x="21962" y="8728"/>
                  <a:pt x="21992" y="8749"/>
                  <a:pt x="22021" y="8786"/>
                </a:cubicBezTo>
                <a:cubicBezTo>
                  <a:pt x="22047" y="8746"/>
                  <a:pt x="22072" y="8724"/>
                  <a:pt x="22074" y="8700"/>
                </a:cubicBezTo>
                <a:close/>
                <a:moveTo>
                  <a:pt x="20230" y="8444"/>
                </a:moveTo>
                <a:cubicBezTo>
                  <a:pt x="20232" y="8466"/>
                  <a:pt x="20265" y="8485"/>
                  <a:pt x="20284" y="8505"/>
                </a:cubicBezTo>
                <a:cubicBezTo>
                  <a:pt x="20304" y="8485"/>
                  <a:pt x="20336" y="8468"/>
                  <a:pt x="20339" y="8446"/>
                </a:cubicBezTo>
                <a:cubicBezTo>
                  <a:pt x="20342" y="8426"/>
                  <a:pt x="20313" y="8401"/>
                  <a:pt x="20287" y="8361"/>
                </a:cubicBezTo>
                <a:cubicBezTo>
                  <a:pt x="20258" y="8401"/>
                  <a:pt x="20228" y="8424"/>
                  <a:pt x="20230" y="8444"/>
                </a:cubicBezTo>
                <a:close/>
                <a:moveTo>
                  <a:pt x="26454" y="8391"/>
                </a:moveTo>
                <a:cubicBezTo>
                  <a:pt x="26433" y="8394"/>
                  <a:pt x="26399" y="8430"/>
                  <a:pt x="26402" y="8446"/>
                </a:cubicBezTo>
                <a:cubicBezTo>
                  <a:pt x="26406" y="8468"/>
                  <a:pt x="26437" y="8498"/>
                  <a:pt x="26459" y="8500"/>
                </a:cubicBezTo>
                <a:cubicBezTo>
                  <a:pt x="26478" y="8502"/>
                  <a:pt x="26501" y="8471"/>
                  <a:pt x="26540" y="8442"/>
                </a:cubicBezTo>
                <a:cubicBezTo>
                  <a:pt x="26499" y="8416"/>
                  <a:pt x="26475" y="8389"/>
                  <a:pt x="26454" y="8391"/>
                </a:cubicBezTo>
                <a:close/>
                <a:moveTo>
                  <a:pt x="19988" y="8446"/>
                </a:moveTo>
                <a:cubicBezTo>
                  <a:pt x="19991" y="8467"/>
                  <a:pt x="20023" y="8485"/>
                  <a:pt x="20042" y="8504"/>
                </a:cubicBezTo>
                <a:cubicBezTo>
                  <a:pt x="20062" y="8484"/>
                  <a:pt x="20093" y="8466"/>
                  <a:pt x="20096" y="8444"/>
                </a:cubicBezTo>
                <a:cubicBezTo>
                  <a:pt x="20098" y="8425"/>
                  <a:pt x="20069" y="8401"/>
                  <a:pt x="20040" y="8361"/>
                </a:cubicBezTo>
                <a:cubicBezTo>
                  <a:pt x="20014" y="8402"/>
                  <a:pt x="19985" y="8426"/>
                  <a:pt x="19988" y="8446"/>
                </a:cubicBezTo>
                <a:close/>
                <a:moveTo>
                  <a:pt x="20790" y="3707"/>
                </a:moveTo>
                <a:cubicBezTo>
                  <a:pt x="20768" y="3708"/>
                  <a:pt x="20733" y="3738"/>
                  <a:pt x="20731" y="3759"/>
                </a:cubicBezTo>
                <a:cubicBezTo>
                  <a:pt x="20729" y="3778"/>
                  <a:pt x="20761" y="3813"/>
                  <a:pt x="20782" y="3817"/>
                </a:cubicBezTo>
                <a:cubicBezTo>
                  <a:pt x="20802" y="3821"/>
                  <a:pt x="20828" y="3794"/>
                  <a:pt x="20872" y="3769"/>
                </a:cubicBezTo>
                <a:cubicBezTo>
                  <a:pt x="20833" y="3738"/>
                  <a:pt x="20811" y="3706"/>
                  <a:pt x="20790" y="3707"/>
                </a:cubicBezTo>
                <a:close/>
                <a:moveTo>
                  <a:pt x="21776" y="8647"/>
                </a:moveTo>
                <a:cubicBezTo>
                  <a:pt x="21754" y="8648"/>
                  <a:pt x="21734" y="8679"/>
                  <a:pt x="21713" y="8697"/>
                </a:cubicBezTo>
                <a:cubicBezTo>
                  <a:pt x="21731" y="8718"/>
                  <a:pt x="21747" y="8752"/>
                  <a:pt x="21769" y="8756"/>
                </a:cubicBezTo>
                <a:cubicBezTo>
                  <a:pt x="21789" y="8760"/>
                  <a:pt x="21815" y="8732"/>
                  <a:pt x="21858" y="8706"/>
                </a:cubicBezTo>
                <a:cubicBezTo>
                  <a:pt x="21819" y="8676"/>
                  <a:pt x="21796" y="8645"/>
                  <a:pt x="21776" y="8647"/>
                </a:cubicBezTo>
                <a:close/>
                <a:moveTo>
                  <a:pt x="21328" y="8442"/>
                </a:moveTo>
                <a:cubicBezTo>
                  <a:pt x="21325" y="8421"/>
                  <a:pt x="21290" y="8391"/>
                  <a:pt x="21269" y="8392"/>
                </a:cubicBezTo>
                <a:cubicBezTo>
                  <a:pt x="21250" y="8392"/>
                  <a:pt x="21220" y="8428"/>
                  <a:pt x="21219" y="8450"/>
                </a:cubicBezTo>
                <a:cubicBezTo>
                  <a:pt x="21218" y="8471"/>
                  <a:pt x="21248" y="8493"/>
                  <a:pt x="21278" y="8532"/>
                </a:cubicBezTo>
                <a:cubicBezTo>
                  <a:pt x="21304" y="8489"/>
                  <a:pt x="21332" y="8462"/>
                  <a:pt x="21328" y="8442"/>
                </a:cubicBezTo>
                <a:close/>
                <a:moveTo>
                  <a:pt x="21572" y="8440"/>
                </a:moveTo>
                <a:cubicBezTo>
                  <a:pt x="21575" y="8404"/>
                  <a:pt x="21545" y="8379"/>
                  <a:pt x="21512" y="8390"/>
                </a:cubicBezTo>
                <a:cubicBezTo>
                  <a:pt x="21489" y="8398"/>
                  <a:pt x="21462" y="8430"/>
                  <a:pt x="21462" y="8451"/>
                </a:cubicBezTo>
                <a:cubicBezTo>
                  <a:pt x="21461" y="8472"/>
                  <a:pt x="21493" y="8493"/>
                  <a:pt x="21525" y="8531"/>
                </a:cubicBezTo>
                <a:cubicBezTo>
                  <a:pt x="21549" y="8488"/>
                  <a:pt x="21571" y="8464"/>
                  <a:pt x="21572" y="8440"/>
                </a:cubicBezTo>
                <a:close/>
                <a:moveTo>
                  <a:pt x="22757" y="8146"/>
                </a:moveTo>
                <a:cubicBezTo>
                  <a:pt x="22736" y="8149"/>
                  <a:pt x="22706" y="8184"/>
                  <a:pt x="22706" y="8204"/>
                </a:cubicBezTo>
                <a:cubicBezTo>
                  <a:pt x="22707" y="8223"/>
                  <a:pt x="22743" y="8254"/>
                  <a:pt x="22764" y="8255"/>
                </a:cubicBezTo>
                <a:cubicBezTo>
                  <a:pt x="22785" y="8256"/>
                  <a:pt x="22807" y="8226"/>
                  <a:pt x="22847" y="8196"/>
                </a:cubicBezTo>
                <a:cubicBezTo>
                  <a:pt x="22804" y="8170"/>
                  <a:pt x="22778" y="8142"/>
                  <a:pt x="22757" y="8146"/>
                </a:cubicBezTo>
                <a:close/>
                <a:moveTo>
                  <a:pt x="20790" y="3952"/>
                </a:moveTo>
                <a:cubicBezTo>
                  <a:pt x="20768" y="3953"/>
                  <a:pt x="20735" y="3980"/>
                  <a:pt x="20730" y="4001"/>
                </a:cubicBezTo>
                <a:cubicBezTo>
                  <a:pt x="20720" y="4039"/>
                  <a:pt x="20747" y="4070"/>
                  <a:pt x="20786" y="4065"/>
                </a:cubicBezTo>
                <a:cubicBezTo>
                  <a:pt x="20810" y="4062"/>
                  <a:pt x="20831" y="4036"/>
                  <a:pt x="20870" y="4009"/>
                </a:cubicBezTo>
                <a:cubicBezTo>
                  <a:pt x="20833" y="3981"/>
                  <a:pt x="20811" y="3952"/>
                  <a:pt x="20790" y="3952"/>
                </a:cubicBezTo>
                <a:close/>
                <a:moveTo>
                  <a:pt x="21717" y="8441"/>
                </a:moveTo>
                <a:cubicBezTo>
                  <a:pt x="21718" y="8463"/>
                  <a:pt x="21749" y="8483"/>
                  <a:pt x="21768" y="8505"/>
                </a:cubicBezTo>
                <a:cubicBezTo>
                  <a:pt x="21788" y="8486"/>
                  <a:pt x="21822" y="8471"/>
                  <a:pt x="21826" y="8449"/>
                </a:cubicBezTo>
                <a:cubicBezTo>
                  <a:pt x="21831" y="8429"/>
                  <a:pt x="21803" y="8403"/>
                  <a:pt x="21779" y="8360"/>
                </a:cubicBezTo>
                <a:cubicBezTo>
                  <a:pt x="21747" y="8399"/>
                  <a:pt x="21716" y="8421"/>
                  <a:pt x="21717" y="8441"/>
                </a:cubicBezTo>
                <a:close/>
                <a:moveTo>
                  <a:pt x="16888" y="8946"/>
                </a:moveTo>
                <a:cubicBezTo>
                  <a:pt x="16886" y="8925"/>
                  <a:pt x="16856" y="8899"/>
                  <a:pt x="16832" y="8891"/>
                </a:cubicBezTo>
                <a:cubicBezTo>
                  <a:pt x="16822" y="8887"/>
                  <a:pt x="16785" y="8920"/>
                  <a:pt x="16783" y="8937"/>
                </a:cubicBezTo>
                <a:cubicBezTo>
                  <a:pt x="16781" y="8960"/>
                  <a:pt x="16804" y="8984"/>
                  <a:pt x="16828" y="9030"/>
                </a:cubicBezTo>
                <a:cubicBezTo>
                  <a:pt x="16860" y="8988"/>
                  <a:pt x="16890" y="8965"/>
                  <a:pt x="16888" y="8946"/>
                </a:cubicBezTo>
                <a:close/>
                <a:moveTo>
                  <a:pt x="20547" y="3954"/>
                </a:moveTo>
                <a:cubicBezTo>
                  <a:pt x="20510" y="3952"/>
                  <a:pt x="20475" y="3973"/>
                  <a:pt x="20486" y="4014"/>
                </a:cubicBezTo>
                <a:cubicBezTo>
                  <a:pt x="20491" y="4035"/>
                  <a:pt x="20526" y="4061"/>
                  <a:pt x="20547" y="4062"/>
                </a:cubicBezTo>
                <a:cubicBezTo>
                  <a:pt x="20567" y="4062"/>
                  <a:pt x="20587" y="4031"/>
                  <a:pt x="20620" y="4003"/>
                </a:cubicBezTo>
                <a:cubicBezTo>
                  <a:pt x="20585" y="3979"/>
                  <a:pt x="20567" y="3956"/>
                  <a:pt x="20547" y="3954"/>
                </a:cubicBezTo>
                <a:close/>
                <a:moveTo>
                  <a:pt x="20231" y="4003"/>
                </a:moveTo>
                <a:cubicBezTo>
                  <a:pt x="20232" y="4025"/>
                  <a:pt x="20263" y="4045"/>
                  <a:pt x="20281" y="4065"/>
                </a:cubicBezTo>
                <a:cubicBezTo>
                  <a:pt x="20301" y="4047"/>
                  <a:pt x="20334" y="4032"/>
                  <a:pt x="20338" y="4011"/>
                </a:cubicBezTo>
                <a:cubicBezTo>
                  <a:pt x="20342" y="3991"/>
                  <a:pt x="20316" y="3966"/>
                  <a:pt x="20292" y="3923"/>
                </a:cubicBezTo>
                <a:cubicBezTo>
                  <a:pt x="20261" y="3962"/>
                  <a:pt x="20230" y="3983"/>
                  <a:pt x="20231" y="4003"/>
                </a:cubicBezTo>
                <a:close/>
                <a:moveTo>
                  <a:pt x="24240" y="8143"/>
                </a:moveTo>
                <a:cubicBezTo>
                  <a:pt x="24200" y="8136"/>
                  <a:pt x="24170" y="8165"/>
                  <a:pt x="24178" y="8204"/>
                </a:cubicBezTo>
                <a:cubicBezTo>
                  <a:pt x="24182" y="8226"/>
                  <a:pt x="24214" y="8255"/>
                  <a:pt x="24236" y="8257"/>
                </a:cubicBezTo>
                <a:cubicBezTo>
                  <a:pt x="24257" y="8259"/>
                  <a:pt x="24281" y="8230"/>
                  <a:pt x="24320" y="8204"/>
                </a:cubicBezTo>
                <a:cubicBezTo>
                  <a:pt x="24283" y="8175"/>
                  <a:pt x="24263" y="8147"/>
                  <a:pt x="24240" y="8143"/>
                </a:cubicBezTo>
                <a:close/>
                <a:moveTo>
                  <a:pt x="16590" y="8891"/>
                </a:moveTo>
                <a:cubicBezTo>
                  <a:pt x="16569" y="8894"/>
                  <a:pt x="16544" y="8925"/>
                  <a:pt x="16537" y="8949"/>
                </a:cubicBezTo>
                <a:cubicBezTo>
                  <a:pt x="16534" y="8960"/>
                  <a:pt x="16568" y="8996"/>
                  <a:pt x="16586" y="8996"/>
                </a:cubicBezTo>
                <a:cubicBezTo>
                  <a:pt x="16608" y="8997"/>
                  <a:pt x="16631" y="8974"/>
                  <a:pt x="16676" y="8948"/>
                </a:cubicBezTo>
                <a:cubicBezTo>
                  <a:pt x="16633" y="8918"/>
                  <a:pt x="16609" y="8888"/>
                  <a:pt x="16590" y="8891"/>
                </a:cubicBezTo>
                <a:close/>
                <a:moveTo>
                  <a:pt x="16355" y="8892"/>
                </a:moveTo>
                <a:cubicBezTo>
                  <a:pt x="16334" y="8892"/>
                  <a:pt x="16304" y="8919"/>
                  <a:pt x="16295" y="8941"/>
                </a:cubicBezTo>
                <a:cubicBezTo>
                  <a:pt x="16290" y="8953"/>
                  <a:pt x="16317" y="8993"/>
                  <a:pt x="16334" y="8996"/>
                </a:cubicBezTo>
                <a:cubicBezTo>
                  <a:pt x="16357" y="8999"/>
                  <a:pt x="16384" y="8979"/>
                  <a:pt x="16431" y="8960"/>
                </a:cubicBezTo>
                <a:cubicBezTo>
                  <a:pt x="16394" y="8925"/>
                  <a:pt x="16375" y="8893"/>
                  <a:pt x="16355" y="8892"/>
                </a:cubicBezTo>
                <a:close/>
                <a:moveTo>
                  <a:pt x="19302" y="3955"/>
                </a:moveTo>
                <a:cubicBezTo>
                  <a:pt x="19284" y="3956"/>
                  <a:pt x="19251" y="3994"/>
                  <a:pt x="19255" y="4004"/>
                </a:cubicBezTo>
                <a:cubicBezTo>
                  <a:pt x="19263" y="4028"/>
                  <a:pt x="19289" y="4058"/>
                  <a:pt x="19311" y="4061"/>
                </a:cubicBezTo>
                <a:cubicBezTo>
                  <a:pt x="19330" y="4063"/>
                  <a:pt x="19353" y="4032"/>
                  <a:pt x="19395" y="4001"/>
                </a:cubicBezTo>
                <a:cubicBezTo>
                  <a:pt x="19349" y="3977"/>
                  <a:pt x="19325" y="3954"/>
                  <a:pt x="19302" y="3955"/>
                </a:cubicBezTo>
                <a:close/>
                <a:moveTo>
                  <a:pt x="21033" y="15788"/>
                </a:moveTo>
                <a:cubicBezTo>
                  <a:pt x="20994" y="15781"/>
                  <a:pt x="20964" y="15810"/>
                  <a:pt x="20972" y="15849"/>
                </a:cubicBezTo>
                <a:cubicBezTo>
                  <a:pt x="20976" y="15870"/>
                  <a:pt x="21008" y="15899"/>
                  <a:pt x="21030" y="15901"/>
                </a:cubicBezTo>
                <a:cubicBezTo>
                  <a:pt x="21050" y="15903"/>
                  <a:pt x="21074" y="15875"/>
                  <a:pt x="21113" y="15849"/>
                </a:cubicBezTo>
                <a:cubicBezTo>
                  <a:pt x="21076" y="15819"/>
                  <a:pt x="21056" y="15792"/>
                  <a:pt x="21033" y="15788"/>
                </a:cubicBezTo>
                <a:close/>
                <a:moveTo>
                  <a:pt x="21962" y="8450"/>
                </a:moveTo>
                <a:cubicBezTo>
                  <a:pt x="21967" y="8472"/>
                  <a:pt x="22001" y="8487"/>
                  <a:pt x="22022" y="8504"/>
                </a:cubicBezTo>
                <a:cubicBezTo>
                  <a:pt x="22040" y="8483"/>
                  <a:pt x="22071" y="8462"/>
                  <a:pt x="22072" y="8440"/>
                </a:cubicBezTo>
                <a:cubicBezTo>
                  <a:pt x="22073" y="8420"/>
                  <a:pt x="22041" y="8398"/>
                  <a:pt x="22008" y="8360"/>
                </a:cubicBezTo>
                <a:cubicBezTo>
                  <a:pt x="21984" y="8403"/>
                  <a:pt x="21958" y="8430"/>
                  <a:pt x="21962" y="8450"/>
                </a:cubicBezTo>
                <a:close/>
                <a:moveTo>
                  <a:pt x="18079" y="3955"/>
                </a:moveTo>
                <a:cubicBezTo>
                  <a:pt x="18062" y="3953"/>
                  <a:pt x="18023" y="3984"/>
                  <a:pt x="18025" y="3996"/>
                </a:cubicBezTo>
                <a:cubicBezTo>
                  <a:pt x="18029" y="4020"/>
                  <a:pt x="18049" y="4053"/>
                  <a:pt x="18070" y="4060"/>
                </a:cubicBezTo>
                <a:cubicBezTo>
                  <a:pt x="18088" y="4066"/>
                  <a:pt x="18116" y="4040"/>
                  <a:pt x="18163" y="4017"/>
                </a:cubicBezTo>
                <a:cubicBezTo>
                  <a:pt x="18122" y="3985"/>
                  <a:pt x="18102" y="3958"/>
                  <a:pt x="18079" y="3955"/>
                </a:cubicBezTo>
                <a:close/>
                <a:moveTo>
                  <a:pt x="7172" y="8932"/>
                </a:moveTo>
                <a:cubicBezTo>
                  <a:pt x="7172" y="8953"/>
                  <a:pt x="7205" y="8973"/>
                  <a:pt x="7224" y="8993"/>
                </a:cubicBezTo>
                <a:cubicBezTo>
                  <a:pt x="7244" y="8974"/>
                  <a:pt x="7277" y="8958"/>
                  <a:pt x="7281" y="8936"/>
                </a:cubicBezTo>
                <a:cubicBezTo>
                  <a:pt x="7284" y="8916"/>
                  <a:pt x="7257" y="8890"/>
                  <a:pt x="7232" y="8849"/>
                </a:cubicBezTo>
                <a:cubicBezTo>
                  <a:pt x="7202" y="8888"/>
                  <a:pt x="7171" y="8911"/>
                  <a:pt x="7172" y="8932"/>
                </a:cubicBezTo>
                <a:close/>
                <a:moveTo>
                  <a:pt x="22314" y="8449"/>
                </a:moveTo>
                <a:cubicBezTo>
                  <a:pt x="22313" y="8428"/>
                  <a:pt x="22282" y="8392"/>
                  <a:pt x="22263" y="8392"/>
                </a:cubicBezTo>
                <a:cubicBezTo>
                  <a:pt x="22243" y="8391"/>
                  <a:pt x="22209" y="8422"/>
                  <a:pt x="22205" y="8443"/>
                </a:cubicBezTo>
                <a:cubicBezTo>
                  <a:pt x="22202" y="8463"/>
                  <a:pt x="22230" y="8489"/>
                  <a:pt x="22256" y="8531"/>
                </a:cubicBezTo>
                <a:cubicBezTo>
                  <a:pt x="22286" y="8492"/>
                  <a:pt x="22315" y="8470"/>
                  <a:pt x="22314" y="8449"/>
                </a:cubicBezTo>
                <a:close/>
                <a:moveTo>
                  <a:pt x="17280" y="4003"/>
                </a:moveTo>
                <a:cubicBezTo>
                  <a:pt x="17281" y="4024"/>
                  <a:pt x="17312" y="4044"/>
                  <a:pt x="17330" y="4065"/>
                </a:cubicBezTo>
                <a:cubicBezTo>
                  <a:pt x="17350" y="4047"/>
                  <a:pt x="17382" y="4032"/>
                  <a:pt x="17387" y="4011"/>
                </a:cubicBezTo>
                <a:cubicBezTo>
                  <a:pt x="17391" y="3991"/>
                  <a:pt x="17365" y="3966"/>
                  <a:pt x="17341" y="3923"/>
                </a:cubicBezTo>
                <a:cubicBezTo>
                  <a:pt x="17310" y="3962"/>
                  <a:pt x="17279" y="3983"/>
                  <a:pt x="17280" y="4003"/>
                </a:cubicBezTo>
                <a:close/>
                <a:moveTo>
                  <a:pt x="20974" y="8447"/>
                </a:moveTo>
                <a:cubicBezTo>
                  <a:pt x="20977" y="8469"/>
                  <a:pt x="21011" y="8485"/>
                  <a:pt x="21031" y="8504"/>
                </a:cubicBezTo>
                <a:cubicBezTo>
                  <a:pt x="21049" y="8484"/>
                  <a:pt x="21080" y="8465"/>
                  <a:pt x="21083" y="8443"/>
                </a:cubicBezTo>
                <a:cubicBezTo>
                  <a:pt x="21084" y="8423"/>
                  <a:pt x="21055" y="8400"/>
                  <a:pt x="21026" y="8360"/>
                </a:cubicBezTo>
                <a:cubicBezTo>
                  <a:pt x="20999" y="8402"/>
                  <a:pt x="20970" y="8428"/>
                  <a:pt x="20974" y="8447"/>
                </a:cubicBezTo>
                <a:close/>
                <a:moveTo>
                  <a:pt x="6533" y="8929"/>
                </a:moveTo>
                <a:cubicBezTo>
                  <a:pt x="6534" y="8895"/>
                  <a:pt x="6510" y="8865"/>
                  <a:pt x="6475" y="8878"/>
                </a:cubicBezTo>
                <a:cubicBezTo>
                  <a:pt x="6453" y="8886"/>
                  <a:pt x="6427" y="8919"/>
                  <a:pt x="6427" y="8940"/>
                </a:cubicBezTo>
                <a:cubicBezTo>
                  <a:pt x="6427" y="8961"/>
                  <a:pt x="6458" y="8982"/>
                  <a:pt x="6492" y="9022"/>
                </a:cubicBezTo>
                <a:cubicBezTo>
                  <a:pt x="6513" y="8976"/>
                  <a:pt x="6532" y="8953"/>
                  <a:pt x="6533" y="8929"/>
                </a:cubicBezTo>
                <a:close/>
                <a:moveTo>
                  <a:pt x="11415" y="3956"/>
                </a:moveTo>
                <a:cubicBezTo>
                  <a:pt x="11376" y="3950"/>
                  <a:pt x="11356" y="3982"/>
                  <a:pt x="11366" y="4012"/>
                </a:cubicBezTo>
                <a:cubicBezTo>
                  <a:pt x="11373" y="4034"/>
                  <a:pt x="11405" y="4061"/>
                  <a:pt x="11426" y="4062"/>
                </a:cubicBezTo>
                <a:cubicBezTo>
                  <a:pt x="11446" y="4063"/>
                  <a:pt x="11468" y="4032"/>
                  <a:pt x="11507" y="4001"/>
                </a:cubicBezTo>
                <a:cubicBezTo>
                  <a:pt x="11463" y="3978"/>
                  <a:pt x="11440" y="3960"/>
                  <a:pt x="11415" y="3956"/>
                </a:cubicBezTo>
                <a:close/>
                <a:moveTo>
                  <a:pt x="11119" y="4004"/>
                </a:moveTo>
                <a:cubicBezTo>
                  <a:pt x="11112" y="4043"/>
                  <a:pt x="11142" y="4073"/>
                  <a:pt x="11180" y="4064"/>
                </a:cubicBezTo>
                <a:cubicBezTo>
                  <a:pt x="11202" y="4059"/>
                  <a:pt x="11230" y="4027"/>
                  <a:pt x="11232" y="4005"/>
                </a:cubicBezTo>
                <a:cubicBezTo>
                  <a:pt x="11234" y="3984"/>
                  <a:pt x="11205" y="3961"/>
                  <a:pt x="11178" y="3922"/>
                </a:cubicBezTo>
                <a:cubicBezTo>
                  <a:pt x="11149" y="3960"/>
                  <a:pt x="11122" y="3980"/>
                  <a:pt x="11119" y="4004"/>
                </a:cubicBezTo>
                <a:close/>
                <a:moveTo>
                  <a:pt x="5749" y="8878"/>
                </a:moveTo>
                <a:cubicBezTo>
                  <a:pt x="5727" y="8881"/>
                  <a:pt x="5700" y="8911"/>
                  <a:pt x="5694" y="8934"/>
                </a:cubicBezTo>
                <a:cubicBezTo>
                  <a:pt x="5685" y="8968"/>
                  <a:pt x="5727" y="9003"/>
                  <a:pt x="5759" y="8991"/>
                </a:cubicBezTo>
                <a:cubicBezTo>
                  <a:pt x="5783" y="8982"/>
                  <a:pt x="5800" y="8957"/>
                  <a:pt x="5836" y="8925"/>
                </a:cubicBezTo>
                <a:cubicBezTo>
                  <a:pt x="5795" y="8901"/>
                  <a:pt x="5769" y="8874"/>
                  <a:pt x="5749" y="8878"/>
                </a:cubicBezTo>
                <a:close/>
                <a:moveTo>
                  <a:pt x="23002" y="8646"/>
                </a:moveTo>
                <a:cubicBezTo>
                  <a:pt x="22980" y="8650"/>
                  <a:pt x="22963" y="8683"/>
                  <a:pt x="22944" y="8703"/>
                </a:cubicBezTo>
                <a:cubicBezTo>
                  <a:pt x="22964" y="8722"/>
                  <a:pt x="22984" y="8755"/>
                  <a:pt x="23006" y="8757"/>
                </a:cubicBezTo>
                <a:cubicBezTo>
                  <a:pt x="23026" y="8759"/>
                  <a:pt x="23049" y="8728"/>
                  <a:pt x="23090" y="8698"/>
                </a:cubicBezTo>
                <a:cubicBezTo>
                  <a:pt x="23048" y="8671"/>
                  <a:pt x="23022" y="8643"/>
                  <a:pt x="23002" y="8646"/>
                </a:cubicBezTo>
                <a:close/>
                <a:moveTo>
                  <a:pt x="19803" y="8635"/>
                </a:moveTo>
                <a:cubicBezTo>
                  <a:pt x="19781" y="8636"/>
                  <a:pt x="19761" y="8666"/>
                  <a:pt x="19740" y="8683"/>
                </a:cubicBezTo>
                <a:cubicBezTo>
                  <a:pt x="19757" y="8704"/>
                  <a:pt x="19771" y="8736"/>
                  <a:pt x="19792" y="8741"/>
                </a:cubicBezTo>
                <a:cubicBezTo>
                  <a:pt x="19811" y="8746"/>
                  <a:pt x="19838" y="8721"/>
                  <a:pt x="19881" y="8698"/>
                </a:cubicBezTo>
                <a:cubicBezTo>
                  <a:pt x="19843" y="8666"/>
                  <a:pt x="19823" y="8635"/>
                  <a:pt x="19803" y="8635"/>
                </a:cubicBezTo>
                <a:close/>
                <a:moveTo>
                  <a:pt x="18269" y="8449"/>
                </a:moveTo>
                <a:cubicBezTo>
                  <a:pt x="18269" y="8467"/>
                  <a:pt x="18304" y="8502"/>
                  <a:pt x="18316" y="8499"/>
                </a:cubicBezTo>
                <a:cubicBezTo>
                  <a:pt x="18340" y="8493"/>
                  <a:pt x="18372" y="8469"/>
                  <a:pt x="18376" y="8447"/>
                </a:cubicBezTo>
                <a:cubicBezTo>
                  <a:pt x="18379" y="8428"/>
                  <a:pt x="18350" y="8403"/>
                  <a:pt x="18321" y="8359"/>
                </a:cubicBezTo>
                <a:cubicBezTo>
                  <a:pt x="18294" y="8403"/>
                  <a:pt x="18269" y="8426"/>
                  <a:pt x="18269" y="8449"/>
                </a:cubicBezTo>
                <a:close/>
                <a:moveTo>
                  <a:pt x="19564" y="8636"/>
                </a:moveTo>
                <a:cubicBezTo>
                  <a:pt x="19543" y="8634"/>
                  <a:pt x="19510" y="8658"/>
                  <a:pt x="19501" y="8679"/>
                </a:cubicBezTo>
                <a:cubicBezTo>
                  <a:pt x="19487" y="8711"/>
                  <a:pt x="19509" y="8742"/>
                  <a:pt x="19543" y="8743"/>
                </a:cubicBezTo>
                <a:cubicBezTo>
                  <a:pt x="19568" y="8743"/>
                  <a:pt x="19592" y="8723"/>
                  <a:pt x="19637" y="8704"/>
                </a:cubicBezTo>
                <a:cubicBezTo>
                  <a:pt x="19602" y="8670"/>
                  <a:pt x="19584" y="8638"/>
                  <a:pt x="19564" y="8636"/>
                </a:cubicBezTo>
                <a:close/>
                <a:moveTo>
                  <a:pt x="19313" y="8635"/>
                </a:moveTo>
                <a:cubicBezTo>
                  <a:pt x="19291" y="8636"/>
                  <a:pt x="19272" y="8667"/>
                  <a:pt x="19251" y="8685"/>
                </a:cubicBezTo>
                <a:cubicBezTo>
                  <a:pt x="19269" y="8705"/>
                  <a:pt x="19285" y="8738"/>
                  <a:pt x="19306" y="8742"/>
                </a:cubicBezTo>
                <a:cubicBezTo>
                  <a:pt x="19325" y="8746"/>
                  <a:pt x="19351" y="8719"/>
                  <a:pt x="19393" y="8695"/>
                </a:cubicBezTo>
                <a:cubicBezTo>
                  <a:pt x="19354" y="8664"/>
                  <a:pt x="19333" y="8633"/>
                  <a:pt x="19313" y="8635"/>
                </a:cubicBezTo>
                <a:close/>
                <a:moveTo>
                  <a:pt x="19052" y="8635"/>
                </a:moveTo>
                <a:cubicBezTo>
                  <a:pt x="19031" y="8638"/>
                  <a:pt x="19006" y="8670"/>
                  <a:pt x="19000" y="8694"/>
                </a:cubicBezTo>
                <a:cubicBezTo>
                  <a:pt x="18996" y="8706"/>
                  <a:pt x="19031" y="8741"/>
                  <a:pt x="19050" y="8742"/>
                </a:cubicBezTo>
                <a:cubicBezTo>
                  <a:pt x="19072" y="8742"/>
                  <a:pt x="19096" y="8717"/>
                  <a:pt x="19140" y="8691"/>
                </a:cubicBezTo>
                <a:cubicBezTo>
                  <a:pt x="19096" y="8661"/>
                  <a:pt x="19071" y="8631"/>
                  <a:pt x="19052" y="8635"/>
                </a:cubicBezTo>
                <a:close/>
                <a:moveTo>
                  <a:pt x="18818" y="8636"/>
                </a:moveTo>
                <a:cubicBezTo>
                  <a:pt x="18797" y="8636"/>
                  <a:pt x="18767" y="8663"/>
                  <a:pt x="18758" y="8685"/>
                </a:cubicBezTo>
                <a:cubicBezTo>
                  <a:pt x="18753" y="8697"/>
                  <a:pt x="18780" y="8738"/>
                  <a:pt x="18797" y="8740"/>
                </a:cubicBezTo>
                <a:cubicBezTo>
                  <a:pt x="18820" y="8744"/>
                  <a:pt x="18847" y="8724"/>
                  <a:pt x="18895" y="8705"/>
                </a:cubicBezTo>
                <a:cubicBezTo>
                  <a:pt x="18858" y="8669"/>
                  <a:pt x="18838" y="8637"/>
                  <a:pt x="18818" y="8636"/>
                </a:cubicBezTo>
                <a:close/>
                <a:moveTo>
                  <a:pt x="18565" y="8635"/>
                </a:moveTo>
                <a:cubicBezTo>
                  <a:pt x="18544" y="8638"/>
                  <a:pt x="18519" y="8669"/>
                  <a:pt x="18512" y="8693"/>
                </a:cubicBezTo>
                <a:cubicBezTo>
                  <a:pt x="18508" y="8705"/>
                  <a:pt x="18543" y="8741"/>
                  <a:pt x="18561" y="8741"/>
                </a:cubicBezTo>
                <a:cubicBezTo>
                  <a:pt x="18583" y="8742"/>
                  <a:pt x="18607" y="8718"/>
                  <a:pt x="18652" y="8693"/>
                </a:cubicBezTo>
                <a:cubicBezTo>
                  <a:pt x="18609" y="8662"/>
                  <a:pt x="18584" y="8632"/>
                  <a:pt x="18565" y="8635"/>
                </a:cubicBezTo>
                <a:close/>
                <a:moveTo>
                  <a:pt x="17038" y="8446"/>
                </a:moveTo>
                <a:cubicBezTo>
                  <a:pt x="17037" y="8464"/>
                  <a:pt x="17070" y="8500"/>
                  <a:pt x="17082" y="8498"/>
                </a:cubicBezTo>
                <a:cubicBezTo>
                  <a:pt x="17106" y="8493"/>
                  <a:pt x="17138" y="8471"/>
                  <a:pt x="17143" y="8450"/>
                </a:cubicBezTo>
                <a:cubicBezTo>
                  <a:pt x="17148" y="8431"/>
                  <a:pt x="17120" y="8404"/>
                  <a:pt x="17093" y="8360"/>
                </a:cubicBezTo>
                <a:cubicBezTo>
                  <a:pt x="17064" y="8402"/>
                  <a:pt x="17039" y="8424"/>
                  <a:pt x="17038" y="8446"/>
                </a:cubicBezTo>
                <a:close/>
                <a:moveTo>
                  <a:pt x="18317" y="8634"/>
                </a:moveTo>
                <a:cubicBezTo>
                  <a:pt x="18282" y="8631"/>
                  <a:pt x="18259" y="8662"/>
                  <a:pt x="18269" y="8696"/>
                </a:cubicBezTo>
                <a:cubicBezTo>
                  <a:pt x="18275" y="8716"/>
                  <a:pt x="18304" y="8743"/>
                  <a:pt x="18321" y="8742"/>
                </a:cubicBezTo>
                <a:cubicBezTo>
                  <a:pt x="18344" y="8740"/>
                  <a:pt x="18366" y="8715"/>
                  <a:pt x="18409" y="8686"/>
                </a:cubicBezTo>
                <a:cubicBezTo>
                  <a:pt x="18364" y="8660"/>
                  <a:pt x="18342" y="8636"/>
                  <a:pt x="18317" y="8634"/>
                </a:cubicBezTo>
                <a:close/>
                <a:moveTo>
                  <a:pt x="18014" y="8694"/>
                </a:moveTo>
                <a:cubicBezTo>
                  <a:pt x="18014" y="8712"/>
                  <a:pt x="18051" y="8745"/>
                  <a:pt x="18063" y="8741"/>
                </a:cubicBezTo>
                <a:cubicBezTo>
                  <a:pt x="18086" y="8735"/>
                  <a:pt x="18118" y="8709"/>
                  <a:pt x="18120" y="8688"/>
                </a:cubicBezTo>
                <a:cubicBezTo>
                  <a:pt x="18123" y="8668"/>
                  <a:pt x="18092" y="8644"/>
                  <a:pt x="18062" y="8602"/>
                </a:cubicBezTo>
                <a:cubicBezTo>
                  <a:pt x="18037" y="8647"/>
                  <a:pt x="18014" y="8671"/>
                  <a:pt x="18014" y="8694"/>
                </a:cubicBezTo>
                <a:close/>
                <a:moveTo>
                  <a:pt x="17328" y="8394"/>
                </a:moveTo>
                <a:cubicBezTo>
                  <a:pt x="17310" y="8394"/>
                  <a:pt x="17277" y="8431"/>
                  <a:pt x="17281" y="8442"/>
                </a:cubicBezTo>
                <a:cubicBezTo>
                  <a:pt x="17288" y="8465"/>
                  <a:pt x="17313" y="8496"/>
                  <a:pt x="17334" y="8499"/>
                </a:cubicBezTo>
                <a:cubicBezTo>
                  <a:pt x="17353" y="8502"/>
                  <a:pt x="17377" y="8471"/>
                  <a:pt x="17420" y="8440"/>
                </a:cubicBezTo>
                <a:cubicBezTo>
                  <a:pt x="17374" y="8416"/>
                  <a:pt x="17351" y="8392"/>
                  <a:pt x="17328" y="8394"/>
                </a:cubicBezTo>
                <a:close/>
                <a:moveTo>
                  <a:pt x="17875" y="8685"/>
                </a:moveTo>
                <a:cubicBezTo>
                  <a:pt x="17874" y="8667"/>
                  <a:pt x="17839" y="8632"/>
                  <a:pt x="17828" y="8635"/>
                </a:cubicBezTo>
                <a:cubicBezTo>
                  <a:pt x="17804" y="8642"/>
                  <a:pt x="17772" y="8666"/>
                  <a:pt x="17768" y="8687"/>
                </a:cubicBezTo>
                <a:cubicBezTo>
                  <a:pt x="17765" y="8706"/>
                  <a:pt x="17794" y="8732"/>
                  <a:pt x="17824" y="8775"/>
                </a:cubicBezTo>
                <a:cubicBezTo>
                  <a:pt x="17850" y="8731"/>
                  <a:pt x="17875" y="8708"/>
                  <a:pt x="17875" y="8685"/>
                </a:cubicBezTo>
                <a:close/>
                <a:moveTo>
                  <a:pt x="17527" y="8696"/>
                </a:moveTo>
                <a:cubicBezTo>
                  <a:pt x="17528" y="8713"/>
                  <a:pt x="17565" y="8745"/>
                  <a:pt x="17577" y="8741"/>
                </a:cubicBezTo>
                <a:cubicBezTo>
                  <a:pt x="17600" y="8734"/>
                  <a:pt x="17630" y="8707"/>
                  <a:pt x="17632" y="8686"/>
                </a:cubicBezTo>
                <a:cubicBezTo>
                  <a:pt x="17634" y="8667"/>
                  <a:pt x="17603" y="8644"/>
                  <a:pt x="17571" y="8603"/>
                </a:cubicBezTo>
                <a:cubicBezTo>
                  <a:pt x="17548" y="8649"/>
                  <a:pt x="17525" y="8673"/>
                  <a:pt x="17527" y="8696"/>
                </a:cubicBezTo>
                <a:close/>
                <a:moveTo>
                  <a:pt x="17280" y="8695"/>
                </a:moveTo>
                <a:cubicBezTo>
                  <a:pt x="17278" y="8730"/>
                  <a:pt x="17309" y="8752"/>
                  <a:pt x="17342" y="8742"/>
                </a:cubicBezTo>
                <a:cubicBezTo>
                  <a:pt x="17362" y="8735"/>
                  <a:pt x="17388" y="8705"/>
                  <a:pt x="17387" y="8688"/>
                </a:cubicBezTo>
                <a:cubicBezTo>
                  <a:pt x="17385" y="8665"/>
                  <a:pt x="17359" y="8644"/>
                  <a:pt x="17329" y="8603"/>
                </a:cubicBezTo>
                <a:cubicBezTo>
                  <a:pt x="17304" y="8648"/>
                  <a:pt x="17281" y="8671"/>
                  <a:pt x="17280" y="8695"/>
                </a:cubicBezTo>
                <a:close/>
                <a:moveTo>
                  <a:pt x="18015" y="8454"/>
                </a:moveTo>
                <a:cubicBezTo>
                  <a:pt x="18017" y="8472"/>
                  <a:pt x="18055" y="8504"/>
                  <a:pt x="18065" y="8500"/>
                </a:cubicBezTo>
                <a:cubicBezTo>
                  <a:pt x="18089" y="8491"/>
                  <a:pt x="18118" y="8464"/>
                  <a:pt x="18120" y="8442"/>
                </a:cubicBezTo>
                <a:cubicBezTo>
                  <a:pt x="18122" y="8423"/>
                  <a:pt x="18090" y="8401"/>
                  <a:pt x="18057" y="8359"/>
                </a:cubicBezTo>
                <a:cubicBezTo>
                  <a:pt x="18035" y="8406"/>
                  <a:pt x="18012" y="8431"/>
                  <a:pt x="18015" y="8454"/>
                </a:cubicBezTo>
                <a:close/>
                <a:moveTo>
                  <a:pt x="17632" y="8447"/>
                </a:moveTo>
                <a:cubicBezTo>
                  <a:pt x="17630" y="8427"/>
                  <a:pt x="17599" y="8400"/>
                  <a:pt x="17576" y="8393"/>
                </a:cubicBezTo>
                <a:cubicBezTo>
                  <a:pt x="17565" y="8389"/>
                  <a:pt x="17528" y="8421"/>
                  <a:pt x="17527" y="8439"/>
                </a:cubicBezTo>
                <a:cubicBezTo>
                  <a:pt x="17526" y="8462"/>
                  <a:pt x="17548" y="8486"/>
                  <a:pt x="17572" y="8531"/>
                </a:cubicBezTo>
                <a:cubicBezTo>
                  <a:pt x="17603" y="8490"/>
                  <a:pt x="17634" y="8467"/>
                  <a:pt x="17632" y="8447"/>
                </a:cubicBezTo>
                <a:close/>
                <a:moveTo>
                  <a:pt x="17874" y="8443"/>
                </a:moveTo>
                <a:cubicBezTo>
                  <a:pt x="17875" y="8425"/>
                  <a:pt x="17847" y="8397"/>
                  <a:pt x="17827" y="8392"/>
                </a:cubicBezTo>
                <a:cubicBezTo>
                  <a:pt x="17793" y="8383"/>
                  <a:pt x="17764" y="8408"/>
                  <a:pt x="17767" y="8443"/>
                </a:cubicBezTo>
                <a:cubicBezTo>
                  <a:pt x="17770" y="8467"/>
                  <a:pt x="17794" y="8488"/>
                  <a:pt x="17822" y="8532"/>
                </a:cubicBezTo>
                <a:cubicBezTo>
                  <a:pt x="17849" y="8489"/>
                  <a:pt x="17874" y="8466"/>
                  <a:pt x="17874" y="8443"/>
                </a:cubicBezTo>
                <a:close/>
                <a:moveTo>
                  <a:pt x="17144" y="8691"/>
                </a:moveTo>
                <a:cubicBezTo>
                  <a:pt x="17141" y="8669"/>
                  <a:pt x="17112" y="8643"/>
                  <a:pt x="17088" y="8635"/>
                </a:cubicBezTo>
                <a:cubicBezTo>
                  <a:pt x="17077" y="8631"/>
                  <a:pt x="17040" y="8664"/>
                  <a:pt x="17039" y="8682"/>
                </a:cubicBezTo>
                <a:cubicBezTo>
                  <a:pt x="17037" y="8704"/>
                  <a:pt x="17060" y="8728"/>
                  <a:pt x="17083" y="8774"/>
                </a:cubicBezTo>
                <a:cubicBezTo>
                  <a:pt x="17115" y="8733"/>
                  <a:pt x="17146" y="8710"/>
                  <a:pt x="17144" y="8691"/>
                </a:cubicBezTo>
                <a:close/>
                <a:moveTo>
                  <a:pt x="16827" y="8635"/>
                </a:moveTo>
                <a:cubicBezTo>
                  <a:pt x="16792" y="8634"/>
                  <a:pt x="16771" y="8666"/>
                  <a:pt x="16782" y="8699"/>
                </a:cubicBezTo>
                <a:cubicBezTo>
                  <a:pt x="16789" y="8718"/>
                  <a:pt x="16820" y="8743"/>
                  <a:pt x="16837" y="8741"/>
                </a:cubicBezTo>
                <a:cubicBezTo>
                  <a:pt x="16860" y="8739"/>
                  <a:pt x="16880" y="8713"/>
                  <a:pt x="16921" y="8682"/>
                </a:cubicBezTo>
                <a:cubicBezTo>
                  <a:pt x="16875" y="8658"/>
                  <a:pt x="16851" y="8635"/>
                  <a:pt x="16827" y="8635"/>
                </a:cubicBezTo>
                <a:close/>
                <a:moveTo>
                  <a:pt x="16584" y="8636"/>
                </a:moveTo>
                <a:cubicBezTo>
                  <a:pt x="16563" y="8642"/>
                  <a:pt x="16542" y="8676"/>
                  <a:pt x="16538" y="8700"/>
                </a:cubicBezTo>
                <a:cubicBezTo>
                  <a:pt x="16536" y="8711"/>
                  <a:pt x="16574" y="8743"/>
                  <a:pt x="16592" y="8741"/>
                </a:cubicBezTo>
                <a:cubicBezTo>
                  <a:pt x="16614" y="8739"/>
                  <a:pt x="16635" y="8713"/>
                  <a:pt x="16676" y="8682"/>
                </a:cubicBezTo>
                <a:cubicBezTo>
                  <a:pt x="16630" y="8658"/>
                  <a:pt x="16602" y="8631"/>
                  <a:pt x="16584" y="8636"/>
                </a:cubicBezTo>
                <a:close/>
                <a:moveTo>
                  <a:pt x="19850" y="8449"/>
                </a:moveTo>
                <a:cubicBezTo>
                  <a:pt x="19849" y="8428"/>
                  <a:pt x="19818" y="8393"/>
                  <a:pt x="19800" y="8393"/>
                </a:cubicBezTo>
                <a:cubicBezTo>
                  <a:pt x="19780" y="8392"/>
                  <a:pt x="19746" y="8422"/>
                  <a:pt x="19743" y="8443"/>
                </a:cubicBezTo>
                <a:cubicBezTo>
                  <a:pt x="19740" y="8463"/>
                  <a:pt x="19767" y="8488"/>
                  <a:pt x="19793" y="8530"/>
                </a:cubicBezTo>
                <a:cubicBezTo>
                  <a:pt x="19822" y="8491"/>
                  <a:pt x="19851" y="8469"/>
                  <a:pt x="19850" y="8449"/>
                </a:cubicBezTo>
                <a:close/>
                <a:moveTo>
                  <a:pt x="7476" y="8635"/>
                </a:moveTo>
                <a:cubicBezTo>
                  <a:pt x="7455" y="8635"/>
                  <a:pt x="7424" y="8662"/>
                  <a:pt x="7416" y="8684"/>
                </a:cubicBezTo>
                <a:cubicBezTo>
                  <a:pt x="7405" y="8717"/>
                  <a:pt x="7430" y="8746"/>
                  <a:pt x="7465" y="8744"/>
                </a:cubicBezTo>
                <a:cubicBezTo>
                  <a:pt x="7489" y="8742"/>
                  <a:pt x="7512" y="8720"/>
                  <a:pt x="7556" y="8697"/>
                </a:cubicBezTo>
                <a:cubicBezTo>
                  <a:pt x="7518" y="8665"/>
                  <a:pt x="7497" y="8634"/>
                  <a:pt x="7476" y="8635"/>
                </a:cubicBezTo>
                <a:close/>
                <a:moveTo>
                  <a:pt x="19556" y="8392"/>
                </a:moveTo>
                <a:cubicBezTo>
                  <a:pt x="19535" y="8394"/>
                  <a:pt x="19501" y="8425"/>
                  <a:pt x="19501" y="8444"/>
                </a:cubicBezTo>
                <a:cubicBezTo>
                  <a:pt x="19501" y="8463"/>
                  <a:pt x="19532" y="8497"/>
                  <a:pt x="19552" y="8500"/>
                </a:cubicBezTo>
                <a:cubicBezTo>
                  <a:pt x="19572" y="8503"/>
                  <a:pt x="19597" y="8474"/>
                  <a:pt x="19638" y="8448"/>
                </a:cubicBezTo>
                <a:cubicBezTo>
                  <a:pt x="19599" y="8420"/>
                  <a:pt x="19576" y="8391"/>
                  <a:pt x="19556" y="8392"/>
                </a:cubicBezTo>
                <a:close/>
                <a:moveTo>
                  <a:pt x="19309" y="8392"/>
                </a:moveTo>
                <a:cubicBezTo>
                  <a:pt x="19287" y="8395"/>
                  <a:pt x="19270" y="8427"/>
                  <a:pt x="19251" y="8446"/>
                </a:cubicBezTo>
                <a:cubicBezTo>
                  <a:pt x="19270" y="8465"/>
                  <a:pt x="19288" y="8497"/>
                  <a:pt x="19310" y="8500"/>
                </a:cubicBezTo>
                <a:cubicBezTo>
                  <a:pt x="19330" y="8502"/>
                  <a:pt x="19353" y="8473"/>
                  <a:pt x="19393" y="8444"/>
                </a:cubicBezTo>
                <a:cubicBezTo>
                  <a:pt x="19353" y="8417"/>
                  <a:pt x="19328" y="8389"/>
                  <a:pt x="19309" y="8392"/>
                </a:cubicBezTo>
                <a:close/>
                <a:moveTo>
                  <a:pt x="19045" y="8393"/>
                </a:moveTo>
                <a:cubicBezTo>
                  <a:pt x="19027" y="8395"/>
                  <a:pt x="18995" y="8434"/>
                  <a:pt x="18999" y="8444"/>
                </a:cubicBezTo>
                <a:cubicBezTo>
                  <a:pt x="19008" y="8468"/>
                  <a:pt x="19035" y="8497"/>
                  <a:pt x="19057" y="8499"/>
                </a:cubicBezTo>
                <a:cubicBezTo>
                  <a:pt x="19076" y="8501"/>
                  <a:pt x="19098" y="8469"/>
                  <a:pt x="19140" y="8436"/>
                </a:cubicBezTo>
                <a:cubicBezTo>
                  <a:pt x="19093" y="8413"/>
                  <a:pt x="19068" y="8391"/>
                  <a:pt x="19045" y="8393"/>
                </a:cubicBezTo>
                <a:close/>
                <a:moveTo>
                  <a:pt x="18864" y="8447"/>
                </a:moveTo>
                <a:cubicBezTo>
                  <a:pt x="18862" y="8426"/>
                  <a:pt x="18831" y="8400"/>
                  <a:pt x="18807" y="8393"/>
                </a:cubicBezTo>
                <a:cubicBezTo>
                  <a:pt x="18795" y="8389"/>
                  <a:pt x="18758" y="8422"/>
                  <a:pt x="18758" y="8439"/>
                </a:cubicBezTo>
                <a:cubicBezTo>
                  <a:pt x="18757" y="8462"/>
                  <a:pt x="18780" y="8487"/>
                  <a:pt x="18804" y="8532"/>
                </a:cubicBezTo>
                <a:cubicBezTo>
                  <a:pt x="18835" y="8490"/>
                  <a:pt x="18866" y="8467"/>
                  <a:pt x="18864" y="8447"/>
                </a:cubicBezTo>
                <a:close/>
                <a:moveTo>
                  <a:pt x="19804" y="3465"/>
                </a:moveTo>
                <a:cubicBezTo>
                  <a:pt x="19782" y="3465"/>
                  <a:pt x="19748" y="3489"/>
                  <a:pt x="19741" y="3511"/>
                </a:cubicBezTo>
                <a:cubicBezTo>
                  <a:pt x="19729" y="3549"/>
                  <a:pt x="19757" y="3579"/>
                  <a:pt x="19796" y="3577"/>
                </a:cubicBezTo>
                <a:cubicBezTo>
                  <a:pt x="19819" y="3576"/>
                  <a:pt x="19841" y="3550"/>
                  <a:pt x="19881" y="3524"/>
                </a:cubicBezTo>
                <a:cubicBezTo>
                  <a:pt x="19845" y="3495"/>
                  <a:pt x="19824" y="3464"/>
                  <a:pt x="19804" y="3465"/>
                </a:cubicBezTo>
                <a:close/>
                <a:moveTo>
                  <a:pt x="20041" y="3466"/>
                </a:moveTo>
                <a:cubicBezTo>
                  <a:pt x="20020" y="3468"/>
                  <a:pt x="19987" y="3502"/>
                  <a:pt x="19988" y="3520"/>
                </a:cubicBezTo>
                <a:cubicBezTo>
                  <a:pt x="19990" y="3541"/>
                  <a:pt x="20022" y="3573"/>
                  <a:pt x="20043" y="3574"/>
                </a:cubicBezTo>
                <a:cubicBezTo>
                  <a:pt x="20064" y="3576"/>
                  <a:pt x="20087" y="3546"/>
                  <a:pt x="20126" y="3517"/>
                </a:cubicBezTo>
                <a:cubicBezTo>
                  <a:pt x="20086" y="3491"/>
                  <a:pt x="20061" y="3463"/>
                  <a:pt x="20041" y="3466"/>
                </a:cubicBezTo>
                <a:close/>
                <a:moveTo>
                  <a:pt x="18513" y="8452"/>
                </a:moveTo>
                <a:cubicBezTo>
                  <a:pt x="18518" y="8473"/>
                  <a:pt x="18552" y="8494"/>
                  <a:pt x="18576" y="8498"/>
                </a:cubicBezTo>
                <a:cubicBezTo>
                  <a:pt x="18588" y="8500"/>
                  <a:pt x="18620" y="8462"/>
                  <a:pt x="18618" y="8444"/>
                </a:cubicBezTo>
                <a:cubicBezTo>
                  <a:pt x="18617" y="8422"/>
                  <a:pt x="18590" y="8401"/>
                  <a:pt x="18559" y="8359"/>
                </a:cubicBezTo>
                <a:cubicBezTo>
                  <a:pt x="18534" y="8405"/>
                  <a:pt x="18507" y="8433"/>
                  <a:pt x="18513" y="8452"/>
                </a:cubicBezTo>
                <a:close/>
                <a:moveTo>
                  <a:pt x="16344" y="8393"/>
                </a:moveTo>
                <a:cubicBezTo>
                  <a:pt x="16327" y="8393"/>
                  <a:pt x="16293" y="8427"/>
                  <a:pt x="16295" y="8439"/>
                </a:cubicBezTo>
                <a:cubicBezTo>
                  <a:pt x="16301" y="8463"/>
                  <a:pt x="16325" y="8495"/>
                  <a:pt x="16345" y="8498"/>
                </a:cubicBezTo>
                <a:cubicBezTo>
                  <a:pt x="16365" y="8501"/>
                  <a:pt x="16390" y="8473"/>
                  <a:pt x="16432" y="8445"/>
                </a:cubicBezTo>
                <a:cubicBezTo>
                  <a:pt x="16390" y="8418"/>
                  <a:pt x="16367" y="8394"/>
                  <a:pt x="16344" y="8393"/>
                </a:cubicBezTo>
                <a:close/>
                <a:moveTo>
                  <a:pt x="16587" y="8393"/>
                </a:moveTo>
                <a:cubicBezTo>
                  <a:pt x="16569" y="8393"/>
                  <a:pt x="16534" y="8428"/>
                  <a:pt x="16537" y="8440"/>
                </a:cubicBezTo>
                <a:cubicBezTo>
                  <a:pt x="16544" y="8464"/>
                  <a:pt x="16568" y="8495"/>
                  <a:pt x="16589" y="8499"/>
                </a:cubicBezTo>
                <a:cubicBezTo>
                  <a:pt x="16608" y="8502"/>
                  <a:pt x="16633" y="8473"/>
                  <a:pt x="16676" y="8444"/>
                </a:cubicBezTo>
                <a:cubicBezTo>
                  <a:pt x="16632" y="8417"/>
                  <a:pt x="16609" y="8393"/>
                  <a:pt x="16587" y="8393"/>
                </a:cubicBezTo>
                <a:close/>
                <a:moveTo>
                  <a:pt x="21519" y="8633"/>
                </a:moveTo>
                <a:cubicBezTo>
                  <a:pt x="21497" y="8635"/>
                  <a:pt x="21478" y="8667"/>
                  <a:pt x="21457" y="8686"/>
                </a:cubicBezTo>
                <a:cubicBezTo>
                  <a:pt x="21476" y="8706"/>
                  <a:pt x="21493" y="8739"/>
                  <a:pt x="21515" y="8743"/>
                </a:cubicBezTo>
                <a:cubicBezTo>
                  <a:pt x="21535" y="8747"/>
                  <a:pt x="21560" y="8719"/>
                  <a:pt x="21602" y="8693"/>
                </a:cubicBezTo>
                <a:cubicBezTo>
                  <a:pt x="21562" y="8663"/>
                  <a:pt x="21539" y="8632"/>
                  <a:pt x="21519" y="8633"/>
                </a:cubicBezTo>
                <a:close/>
                <a:moveTo>
                  <a:pt x="21274" y="8633"/>
                </a:moveTo>
                <a:cubicBezTo>
                  <a:pt x="21253" y="8635"/>
                  <a:pt x="21220" y="8668"/>
                  <a:pt x="21219" y="8688"/>
                </a:cubicBezTo>
                <a:cubicBezTo>
                  <a:pt x="21218" y="8707"/>
                  <a:pt x="21252" y="8741"/>
                  <a:pt x="21273" y="8744"/>
                </a:cubicBezTo>
                <a:cubicBezTo>
                  <a:pt x="21294" y="8746"/>
                  <a:pt x="21318" y="8717"/>
                  <a:pt x="21359" y="8690"/>
                </a:cubicBezTo>
                <a:cubicBezTo>
                  <a:pt x="21319" y="8661"/>
                  <a:pt x="21295" y="8631"/>
                  <a:pt x="21274" y="8633"/>
                </a:cubicBezTo>
                <a:close/>
                <a:moveTo>
                  <a:pt x="20974" y="8685"/>
                </a:moveTo>
                <a:cubicBezTo>
                  <a:pt x="20975" y="8707"/>
                  <a:pt x="21006" y="8741"/>
                  <a:pt x="21026" y="8742"/>
                </a:cubicBezTo>
                <a:cubicBezTo>
                  <a:pt x="21044" y="8744"/>
                  <a:pt x="21079" y="8712"/>
                  <a:pt x="21083" y="8691"/>
                </a:cubicBezTo>
                <a:cubicBezTo>
                  <a:pt x="21086" y="8671"/>
                  <a:pt x="21059" y="8645"/>
                  <a:pt x="21033" y="8603"/>
                </a:cubicBezTo>
                <a:cubicBezTo>
                  <a:pt x="21003" y="8642"/>
                  <a:pt x="20972" y="8665"/>
                  <a:pt x="20974" y="8685"/>
                </a:cubicBezTo>
                <a:close/>
                <a:moveTo>
                  <a:pt x="20730" y="8695"/>
                </a:moveTo>
                <a:cubicBezTo>
                  <a:pt x="20728" y="8730"/>
                  <a:pt x="20758" y="8755"/>
                  <a:pt x="20791" y="8743"/>
                </a:cubicBezTo>
                <a:cubicBezTo>
                  <a:pt x="20813" y="8736"/>
                  <a:pt x="20840" y="8704"/>
                  <a:pt x="20840" y="8683"/>
                </a:cubicBezTo>
                <a:cubicBezTo>
                  <a:pt x="20840" y="8662"/>
                  <a:pt x="20808" y="8641"/>
                  <a:pt x="20776" y="8604"/>
                </a:cubicBezTo>
                <a:cubicBezTo>
                  <a:pt x="20753" y="8647"/>
                  <a:pt x="20732" y="8670"/>
                  <a:pt x="20730" y="8695"/>
                </a:cubicBezTo>
                <a:close/>
                <a:moveTo>
                  <a:pt x="16831" y="8393"/>
                </a:moveTo>
                <a:cubicBezTo>
                  <a:pt x="16814" y="8393"/>
                  <a:pt x="16780" y="8429"/>
                  <a:pt x="16783" y="8440"/>
                </a:cubicBezTo>
                <a:cubicBezTo>
                  <a:pt x="16789" y="8464"/>
                  <a:pt x="16814" y="8496"/>
                  <a:pt x="16834" y="8499"/>
                </a:cubicBezTo>
                <a:cubicBezTo>
                  <a:pt x="16854" y="8501"/>
                  <a:pt x="16878" y="8472"/>
                  <a:pt x="16921" y="8443"/>
                </a:cubicBezTo>
                <a:cubicBezTo>
                  <a:pt x="16877" y="8417"/>
                  <a:pt x="16854" y="8393"/>
                  <a:pt x="16831" y="8393"/>
                </a:cubicBezTo>
                <a:close/>
                <a:moveTo>
                  <a:pt x="16347" y="8635"/>
                </a:moveTo>
                <a:cubicBezTo>
                  <a:pt x="16327" y="8638"/>
                  <a:pt x="16302" y="8669"/>
                  <a:pt x="16295" y="8693"/>
                </a:cubicBezTo>
                <a:cubicBezTo>
                  <a:pt x="16291" y="8704"/>
                  <a:pt x="16324" y="8740"/>
                  <a:pt x="16342" y="8741"/>
                </a:cubicBezTo>
                <a:cubicBezTo>
                  <a:pt x="16365" y="8741"/>
                  <a:pt x="16388" y="8718"/>
                  <a:pt x="16433" y="8693"/>
                </a:cubicBezTo>
                <a:cubicBezTo>
                  <a:pt x="16391" y="8663"/>
                  <a:pt x="16367" y="8633"/>
                  <a:pt x="16347" y="8635"/>
                </a:cubicBezTo>
                <a:close/>
                <a:moveTo>
                  <a:pt x="20542" y="8634"/>
                </a:moveTo>
                <a:cubicBezTo>
                  <a:pt x="20520" y="8636"/>
                  <a:pt x="20502" y="8668"/>
                  <a:pt x="20481" y="8687"/>
                </a:cubicBezTo>
                <a:cubicBezTo>
                  <a:pt x="20501" y="8707"/>
                  <a:pt x="20518" y="8740"/>
                  <a:pt x="20540" y="8743"/>
                </a:cubicBezTo>
                <a:cubicBezTo>
                  <a:pt x="20560" y="8746"/>
                  <a:pt x="20584" y="8718"/>
                  <a:pt x="20625" y="8691"/>
                </a:cubicBezTo>
                <a:cubicBezTo>
                  <a:pt x="20585" y="8662"/>
                  <a:pt x="20562" y="8632"/>
                  <a:pt x="20542" y="8634"/>
                </a:cubicBezTo>
                <a:close/>
                <a:moveTo>
                  <a:pt x="20286" y="8634"/>
                </a:moveTo>
                <a:cubicBezTo>
                  <a:pt x="20264" y="8636"/>
                  <a:pt x="20246" y="8669"/>
                  <a:pt x="20226" y="8688"/>
                </a:cubicBezTo>
                <a:cubicBezTo>
                  <a:pt x="20245" y="8708"/>
                  <a:pt x="20263" y="8740"/>
                  <a:pt x="20285" y="8743"/>
                </a:cubicBezTo>
                <a:cubicBezTo>
                  <a:pt x="20304" y="8746"/>
                  <a:pt x="20329" y="8717"/>
                  <a:pt x="20370" y="8690"/>
                </a:cubicBezTo>
                <a:cubicBezTo>
                  <a:pt x="20330" y="8661"/>
                  <a:pt x="20306" y="8631"/>
                  <a:pt x="20286" y="8634"/>
                </a:cubicBezTo>
                <a:close/>
                <a:moveTo>
                  <a:pt x="20096" y="8693"/>
                </a:moveTo>
                <a:cubicBezTo>
                  <a:pt x="20094" y="8671"/>
                  <a:pt x="20064" y="8651"/>
                  <a:pt x="20045" y="8631"/>
                </a:cubicBezTo>
                <a:cubicBezTo>
                  <a:pt x="20025" y="8649"/>
                  <a:pt x="19993" y="8664"/>
                  <a:pt x="19988" y="8686"/>
                </a:cubicBezTo>
                <a:cubicBezTo>
                  <a:pt x="19984" y="8705"/>
                  <a:pt x="20011" y="8731"/>
                  <a:pt x="20036" y="8773"/>
                </a:cubicBezTo>
                <a:cubicBezTo>
                  <a:pt x="20067" y="8734"/>
                  <a:pt x="20097" y="8712"/>
                  <a:pt x="20096" y="8693"/>
                </a:cubicBezTo>
                <a:close/>
                <a:moveTo>
                  <a:pt x="23547" y="9431"/>
                </a:moveTo>
                <a:cubicBezTo>
                  <a:pt x="23543" y="9409"/>
                  <a:pt x="23510" y="9392"/>
                  <a:pt x="23490" y="9373"/>
                </a:cubicBezTo>
                <a:cubicBezTo>
                  <a:pt x="23470" y="9393"/>
                  <a:pt x="23438" y="9412"/>
                  <a:pt x="23436" y="9435"/>
                </a:cubicBezTo>
                <a:cubicBezTo>
                  <a:pt x="23434" y="9455"/>
                  <a:pt x="23465" y="9478"/>
                  <a:pt x="23495" y="9518"/>
                </a:cubicBezTo>
                <a:cubicBezTo>
                  <a:pt x="23521" y="9476"/>
                  <a:pt x="23550" y="9451"/>
                  <a:pt x="23547" y="9431"/>
                </a:cubicBezTo>
                <a:close/>
                <a:moveTo>
                  <a:pt x="20054" y="3219"/>
                </a:moveTo>
                <a:cubicBezTo>
                  <a:pt x="20015" y="3205"/>
                  <a:pt x="19984" y="3231"/>
                  <a:pt x="19986" y="3270"/>
                </a:cubicBezTo>
                <a:cubicBezTo>
                  <a:pt x="19987" y="3292"/>
                  <a:pt x="20014" y="3325"/>
                  <a:pt x="20035" y="3330"/>
                </a:cubicBezTo>
                <a:cubicBezTo>
                  <a:pt x="20055" y="3334"/>
                  <a:pt x="20083" y="3310"/>
                  <a:pt x="20125" y="3289"/>
                </a:cubicBezTo>
                <a:cubicBezTo>
                  <a:pt x="20092" y="3256"/>
                  <a:pt x="20077" y="3227"/>
                  <a:pt x="20054" y="3219"/>
                </a:cubicBezTo>
                <a:close/>
                <a:moveTo>
                  <a:pt x="18998" y="3275"/>
                </a:moveTo>
                <a:cubicBezTo>
                  <a:pt x="19000" y="3297"/>
                  <a:pt x="19034" y="3329"/>
                  <a:pt x="19055" y="3329"/>
                </a:cubicBezTo>
                <a:cubicBezTo>
                  <a:pt x="19074" y="3329"/>
                  <a:pt x="19107" y="3295"/>
                  <a:pt x="19108" y="3273"/>
                </a:cubicBezTo>
                <a:cubicBezTo>
                  <a:pt x="19110" y="3252"/>
                  <a:pt x="19081" y="3228"/>
                  <a:pt x="19052" y="3188"/>
                </a:cubicBezTo>
                <a:cubicBezTo>
                  <a:pt x="19025" y="3230"/>
                  <a:pt x="18995" y="3254"/>
                  <a:pt x="18998" y="3275"/>
                </a:cubicBezTo>
                <a:close/>
                <a:moveTo>
                  <a:pt x="7670" y="9677"/>
                </a:moveTo>
                <a:cubicBezTo>
                  <a:pt x="7673" y="9699"/>
                  <a:pt x="7703" y="9730"/>
                  <a:pt x="7725" y="9734"/>
                </a:cubicBezTo>
                <a:cubicBezTo>
                  <a:pt x="7763" y="9741"/>
                  <a:pt x="7792" y="9711"/>
                  <a:pt x="7783" y="9671"/>
                </a:cubicBezTo>
                <a:cubicBezTo>
                  <a:pt x="7779" y="9648"/>
                  <a:pt x="7751" y="9629"/>
                  <a:pt x="7721" y="9593"/>
                </a:cubicBezTo>
                <a:cubicBezTo>
                  <a:pt x="7696" y="9632"/>
                  <a:pt x="7668" y="9657"/>
                  <a:pt x="7670" y="9677"/>
                </a:cubicBezTo>
                <a:close/>
                <a:moveTo>
                  <a:pt x="16097" y="9625"/>
                </a:moveTo>
                <a:cubicBezTo>
                  <a:pt x="16079" y="9626"/>
                  <a:pt x="16046" y="9662"/>
                  <a:pt x="16049" y="9673"/>
                </a:cubicBezTo>
                <a:cubicBezTo>
                  <a:pt x="16057" y="9697"/>
                  <a:pt x="16082" y="9727"/>
                  <a:pt x="16103" y="9730"/>
                </a:cubicBezTo>
                <a:cubicBezTo>
                  <a:pt x="16122" y="9733"/>
                  <a:pt x="16146" y="9703"/>
                  <a:pt x="16188" y="9672"/>
                </a:cubicBezTo>
                <a:cubicBezTo>
                  <a:pt x="16143" y="9647"/>
                  <a:pt x="16119" y="9624"/>
                  <a:pt x="16097" y="9625"/>
                </a:cubicBezTo>
                <a:close/>
                <a:moveTo>
                  <a:pt x="16295" y="9679"/>
                </a:moveTo>
                <a:cubicBezTo>
                  <a:pt x="16294" y="9697"/>
                  <a:pt x="16328" y="9732"/>
                  <a:pt x="16340" y="9730"/>
                </a:cubicBezTo>
                <a:cubicBezTo>
                  <a:pt x="16364" y="9724"/>
                  <a:pt x="16396" y="9701"/>
                  <a:pt x="16400" y="9680"/>
                </a:cubicBezTo>
                <a:cubicBezTo>
                  <a:pt x="16404" y="9661"/>
                  <a:pt x="16375" y="9635"/>
                  <a:pt x="16348" y="9591"/>
                </a:cubicBezTo>
                <a:cubicBezTo>
                  <a:pt x="16320" y="9634"/>
                  <a:pt x="16295" y="9657"/>
                  <a:pt x="16295" y="9679"/>
                </a:cubicBezTo>
                <a:close/>
                <a:moveTo>
                  <a:pt x="16587" y="9625"/>
                </a:moveTo>
                <a:cubicBezTo>
                  <a:pt x="16569" y="9625"/>
                  <a:pt x="16534" y="9660"/>
                  <a:pt x="16537" y="9671"/>
                </a:cubicBezTo>
                <a:cubicBezTo>
                  <a:pt x="16544" y="9695"/>
                  <a:pt x="16568" y="9726"/>
                  <a:pt x="16589" y="9730"/>
                </a:cubicBezTo>
                <a:cubicBezTo>
                  <a:pt x="16608" y="9734"/>
                  <a:pt x="16633" y="9704"/>
                  <a:pt x="16676" y="9675"/>
                </a:cubicBezTo>
                <a:cubicBezTo>
                  <a:pt x="16632" y="9649"/>
                  <a:pt x="16609" y="9624"/>
                  <a:pt x="16587" y="9625"/>
                </a:cubicBezTo>
                <a:close/>
                <a:moveTo>
                  <a:pt x="16782" y="9678"/>
                </a:moveTo>
                <a:cubicBezTo>
                  <a:pt x="16781" y="9696"/>
                  <a:pt x="16815" y="9732"/>
                  <a:pt x="16826" y="9730"/>
                </a:cubicBezTo>
                <a:cubicBezTo>
                  <a:pt x="16851" y="9725"/>
                  <a:pt x="16883" y="9702"/>
                  <a:pt x="16888" y="9681"/>
                </a:cubicBezTo>
                <a:cubicBezTo>
                  <a:pt x="16892" y="9662"/>
                  <a:pt x="16864" y="9636"/>
                  <a:pt x="16838" y="9591"/>
                </a:cubicBezTo>
                <a:cubicBezTo>
                  <a:pt x="16809" y="9634"/>
                  <a:pt x="16783" y="9655"/>
                  <a:pt x="16782" y="9678"/>
                </a:cubicBezTo>
                <a:close/>
                <a:moveTo>
                  <a:pt x="17039" y="9685"/>
                </a:moveTo>
                <a:cubicBezTo>
                  <a:pt x="17041" y="9703"/>
                  <a:pt x="17079" y="9735"/>
                  <a:pt x="17089" y="9731"/>
                </a:cubicBezTo>
                <a:cubicBezTo>
                  <a:pt x="17113" y="9722"/>
                  <a:pt x="17142" y="9696"/>
                  <a:pt x="17144" y="9674"/>
                </a:cubicBezTo>
                <a:cubicBezTo>
                  <a:pt x="17146" y="9655"/>
                  <a:pt x="17114" y="9632"/>
                  <a:pt x="17081" y="9591"/>
                </a:cubicBezTo>
                <a:cubicBezTo>
                  <a:pt x="17059" y="9638"/>
                  <a:pt x="17037" y="9663"/>
                  <a:pt x="17039" y="9685"/>
                </a:cubicBezTo>
                <a:close/>
                <a:moveTo>
                  <a:pt x="17280" y="9677"/>
                </a:moveTo>
                <a:cubicBezTo>
                  <a:pt x="17283" y="9699"/>
                  <a:pt x="17315" y="9723"/>
                  <a:pt x="17338" y="9731"/>
                </a:cubicBezTo>
                <a:cubicBezTo>
                  <a:pt x="17350" y="9734"/>
                  <a:pt x="17386" y="9700"/>
                  <a:pt x="17386" y="9682"/>
                </a:cubicBezTo>
                <a:cubicBezTo>
                  <a:pt x="17387" y="9659"/>
                  <a:pt x="17363" y="9636"/>
                  <a:pt x="17338" y="9591"/>
                </a:cubicBezTo>
                <a:cubicBezTo>
                  <a:pt x="17307" y="9634"/>
                  <a:pt x="17277" y="9658"/>
                  <a:pt x="17280" y="9677"/>
                </a:cubicBezTo>
                <a:close/>
                <a:moveTo>
                  <a:pt x="17632" y="9679"/>
                </a:moveTo>
                <a:cubicBezTo>
                  <a:pt x="17631" y="9658"/>
                  <a:pt x="17600" y="9632"/>
                  <a:pt x="17576" y="9624"/>
                </a:cubicBezTo>
                <a:cubicBezTo>
                  <a:pt x="17564" y="9620"/>
                  <a:pt x="17527" y="9653"/>
                  <a:pt x="17526" y="9670"/>
                </a:cubicBezTo>
                <a:cubicBezTo>
                  <a:pt x="17525" y="9693"/>
                  <a:pt x="17548" y="9718"/>
                  <a:pt x="17572" y="9763"/>
                </a:cubicBezTo>
                <a:cubicBezTo>
                  <a:pt x="17603" y="9722"/>
                  <a:pt x="17634" y="9699"/>
                  <a:pt x="17632" y="9679"/>
                </a:cubicBezTo>
                <a:close/>
                <a:moveTo>
                  <a:pt x="17815" y="9625"/>
                </a:moveTo>
                <a:cubicBezTo>
                  <a:pt x="17797" y="9626"/>
                  <a:pt x="17764" y="9664"/>
                  <a:pt x="17768" y="9674"/>
                </a:cubicBezTo>
                <a:cubicBezTo>
                  <a:pt x="17776" y="9698"/>
                  <a:pt x="17802" y="9728"/>
                  <a:pt x="17824" y="9731"/>
                </a:cubicBezTo>
                <a:cubicBezTo>
                  <a:pt x="17843" y="9733"/>
                  <a:pt x="17866" y="9702"/>
                  <a:pt x="17908" y="9670"/>
                </a:cubicBezTo>
                <a:cubicBezTo>
                  <a:pt x="17862" y="9646"/>
                  <a:pt x="17838" y="9623"/>
                  <a:pt x="17815" y="9625"/>
                </a:cubicBezTo>
                <a:close/>
                <a:moveTo>
                  <a:pt x="18064" y="9624"/>
                </a:moveTo>
                <a:cubicBezTo>
                  <a:pt x="18046" y="9624"/>
                  <a:pt x="18018" y="9652"/>
                  <a:pt x="18013" y="9672"/>
                </a:cubicBezTo>
                <a:cubicBezTo>
                  <a:pt x="18004" y="9706"/>
                  <a:pt x="18029" y="9736"/>
                  <a:pt x="18064" y="9732"/>
                </a:cubicBezTo>
                <a:cubicBezTo>
                  <a:pt x="18088" y="9729"/>
                  <a:pt x="18110" y="9705"/>
                  <a:pt x="18153" y="9676"/>
                </a:cubicBezTo>
                <a:cubicBezTo>
                  <a:pt x="18110" y="9649"/>
                  <a:pt x="18087" y="9625"/>
                  <a:pt x="18064" y="9624"/>
                </a:cubicBezTo>
                <a:close/>
                <a:moveTo>
                  <a:pt x="18269" y="9679"/>
                </a:moveTo>
                <a:cubicBezTo>
                  <a:pt x="18269" y="9697"/>
                  <a:pt x="18303" y="9733"/>
                  <a:pt x="18315" y="9730"/>
                </a:cubicBezTo>
                <a:cubicBezTo>
                  <a:pt x="18339" y="9725"/>
                  <a:pt x="18371" y="9701"/>
                  <a:pt x="18376" y="9680"/>
                </a:cubicBezTo>
                <a:cubicBezTo>
                  <a:pt x="18380" y="9661"/>
                  <a:pt x="18351" y="9635"/>
                  <a:pt x="18323" y="9591"/>
                </a:cubicBezTo>
                <a:cubicBezTo>
                  <a:pt x="18295" y="9634"/>
                  <a:pt x="18270" y="9656"/>
                  <a:pt x="18269" y="9679"/>
                </a:cubicBezTo>
                <a:close/>
                <a:moveTo>
                  <a:pt x="18618" y="9669"/>
                </a:moveTo>
                <a:cubicBezTo>
                  <a:pt x="18617" y="9652"/>
                  <a:pt x="18579" y="9620"/>
                  <a:pt x="18567" y="9624"/>
                </a:cubicBezTo>
                <a:cubicBezTo>
                  <a:pt x="18544" y="9632"/>
                  <a:pt x="18513" y="9659"/>
                  <a:pt x="18512" y="9680"/>
                </a:cubicBezTo>
                <a:cubicBezTo>
                  <a:pt x="18510" y="9700"/>
                  <a:pt x="18541" y="9723"/>
                  <a:pt x="18574" y="9764"/>
                </a:cubicBezTo>
                <a:cubicBezTo>
                  <a:pt x="18597" y="9717"/>
                  <a:pt x="18619" y="9692"/>
                  <a:pt x="18618" y="9669"/>
                </a:cubicBezTo>
                <a:close/>
                <a:moveTo>
                  <a:pt x="18864" y="9680"/>
                </a:moveTo>
                <a:cubicBezTo>
                  <a:pt x="18863" y="9659"/>
                  <a:pt x="18832" y="9626"/>
                  <a:pt x="18812" y="9624"/>
                </a:cubicBezTo>
                <a:cubicBezTo>
                  <a:pt x="18794" y="9623"/>
                  <a:pt x="18760" y="9654"/>
                  <a:pt x="18757" y="9675"/>
                </a:cubicBezTo>
                <a:cubicBezTo>
                  <a:pt x="18754" y="9695"/>
                  <a:pt x="18781" y="9720"/>
                  <a:pt x="18806" y="9761"/>
                </a:cubicBezTo>
                <a:cubicBezTo>
                  <a:pt x="18836" y="9722"/>
                  <a:pt x="18866" y="9700"/>
                  <a:pt x="18864" y="9680"/>
                </a:cubicBezTo>
                <a:close/>
                <a:moveTo>
                  <a:pt x="18999" y="9677"/>
                </a:moveTo>
                <a:cubicBezTo>
                  <a:pt x="19002" y="9699"/>
                  <a:pt x="19034" y="9716"/>
                  <a:pt x="19054" y="9735"/>
                </a:cubicBezTo>
                <a:cubicBezTo>
                  <a:pt x="19073" y="9716"/>
                  <a:pt x="19104" y="9697"/>
                  <a:pt x="19107" y="9676"/>
                </a:cubicBezTo>
                <a:cubicBezTo>
                  <a:pt x="19109" y="9656"/>
                  <a:pt x="19080" y="9633"/>
                  <a:pt x="19053" y="9593"/>
                </a:cubicBezTo>
                <a:cubicBezTo>
                  <a:pt x="19025" y="9634"/>
                  <a:pt x="18996" y="9658"/>
                  <a:pt x="18999" y="9677"/>
                </a:cubicBezTo>
                <a:close/>
                <a:moveTo>
                  <a:pt x="19304" y="9624"/>
                </a:moveTo>
                <a:cubicBezTo>
                  <a:pt x="19283" y="9629"/>
                  <a:pt x="19269" y="9662"/>
                  <a:pt x="19252" y="9683"/>
                </a:cubicBezTo>
                <a:cubicBezTo>
                  <a:pt x="19273" y="9700"/>
                  <a:pt x="19294" y="9730"/>
                  <a:pt x="19315" y="9731"/>
                </a:cubicBezTo>
                <a:cubicBezTo>
                  <a:pt x="19335" y="9731"/>
                  <a:pt x="19355" y="9700"/>
                  <a:pt x="19393" y="9667"/>
                </a:cubicBezTo>
                <a:cubicBezTo>
                  <a:pt x="19349" y="9645"/>
                  <a:pt x="19323" y="9620"/>
                  <a:pt x="19304" y="9624"/>
                </a:cubicBezTo>
                <a:close/>
                <a:moveTo>
                  <a:pt x="19500" y="9675"/>
                </a:moveTo>
                <a:cubicBezTo>
                  <a:pt x="19503" y="9697"/>
                  <a:pt x="19534" y="9715"/>
                  <a:pt x="19553" y="9735"/>
                </a:cubicBezTo>
                <a:cubicBezTo>
                  <a:pt x="19572" y="9716"/>
                  <a:pt x="19605" y="9699"/>
                  <a:pt x="19608" y="9678"/>
                </a:cubicBezTo>
                <a:cubicBezTo>
                  <a:pt x="19611" y="9658"/>
                  <a:pt x="19582" y="9634"/>
                  <a:pt x="19555" y="9593"/>
                </a:cubicBezTo>
                <a:cubicBezTo>
                  <a:pt x="19527" y="9633"/>
                  <a:pt x="19498" y="9656"/>
                  <a:pt x="19500" y="9675"/>
                </a:cubicBezTo>
                <a:close/>
                <a:moveTo>
                  <a:pt x="19743" y="9673"/>
                </a:moveTo>
                <a:cubicBezTo>
                  <a:pt x="19744" y="9694"/>
                  <a:pt x="19775" y="9714"/>
                  <a:pt x="19793" y="9735"/>
                </a:cubicBezTo>
                <a:cubicBezTo>
                  <a:pt x="19813" y="9717"/>
                  <a:pt x="19845" y="9702"/>
                  <a:pt x="19850" y="9681"/>
                </a:cubicBezTo>
                <a:cubicBezTo>
                  <a:pt x="19854" y="9661"/>
                  <a:pt x="19828" y="9636"/>
                  <a:pt x="19804" y="9593"/>
                </a:cubicBezTo>
                <a:cubicBezTo>
                  <a:pt x="19773" y="9631"/>
                  <a:pt x="19742" y="9653"/>
                  <a:pt x="19743" y="9673"/>
                </a:cubicBezTo>
                <a:close/>
                <a:moveTo>
                  <a:pt x="18321" y="9379"/>
                </a:moveTo>
                <a:cubicBezTo>
                  <a:pt x="18301" y="9382"/>
                  <a:pt x="18276" y="9414"/>
                  <a:pt x="18270" y="9438"/>
                </a:cubicBezTo>
                <a:cubicBezTo>
                  <a:pt x="18267" y="9449"/>
                  <a:pt x="18301" y="9485"/>
                  <a:pt x="18318" y="9485"/>
                </a:cubicBezTo>
                <a:cubicBezTo>
                  <a:pt x="18341" y="9485"/>
                  <a:pt x="18364" y="9461"/>
                  <a:pt x="18409" y="9435"/>
                </a:cubicBezTo>
                <a:cubicBezTo>
                  <a:pt x="18366" y="9406"/>
                  <a:pt x="18341" y="9376"/>
                  <a:pt x="18321" y="9379"/>
                </a:cubicBezTo>
                <a:close/>
                <a:moveTo>
                  <a:pt x="18566" y="9378"/>
                </a:moveTo>
                <a:cubicBezTo>
                  <a:pt x="18544" y="9382"/>
                  <a:pt x="18519" y="9412"/>
                  <a:pt x="18512" y="9436"/>
                </a:cubicBezTo>
                <a:cubicBezTo>
                  <a:pt x="18508" y="9447"/>
                  <a:pt x="18542" y="9484"/>
                  <a:pt x="18560" y="9485"/>
                </a:cubicBezTo>
                <a:cubicBezTo>
                  <a:pt x="18582" y="9486"/>
                  <a:pt x="18606" y="9462"/>
                  <a:pt x="18652" y="9437"/>
                </a:cubicBezTo>
                <a:cubicBezTo>
                  <a:pt x="18609" y="9406"/>
                  <a:pt x="18585" y="9376"/>
                  <a:pt x="18566" y="9378"/>
                </a:cubicBezTo>
                <a:close/>
                <a:moveTo>
                  <a:pt x="18757" y="9434"/>
                </a:moveTo>
                <a:cubicBezTo>
                  <a:pt x="18760" y="9454"/>
                  <a:pt x="18794" y="9486"/>
                  <a:pt x="18812" y="9485"/>
                </a:cubicBezTo>
                <a:cubicBezTo>
                  <a:pt x="18832" y="9484"/>
                  <a:pt x="18863" y="9451"/>
                  <a:pt x="18864" y="9430"/>
                </a:cubicBezTo>
                <a:cubicBezTo>
                  <a:pt x="18866" y="9410"/>
                  <a:pt x="18836" y="9387"/>
                  <a:pt x="18807" y="9348"/>
                </a:cubicBezTo>
                <a:cubicBezTo>
                  <a:pt x="18782" y="9389"/>
                  <a:pt x="18754" y="9413"/>
                  <a:pt x="18757" y="9434"/>
                </a:cubicBezTo>
                <a:close/>
                <a:moveTo>
                  <a:pt x="18999" y="9429"/>
                </a:moveTo>
                <a:cubicBezTo>
                  <a:pt x="19000" y="9450"/>
                  <a:pt x="19031" y="9483"/>
                  <a:pt x="19051" y="9485"/>
                </a:cubicBezTo>
                <a:cubicBezTo>
                  <a:pt x="19069" y="9486"/>
                  <a:pt x="19103" y="9455"/>
                  <a:pt x="19106" y="9435"/>
                </a:cubicBezTo>
                <a:cubicBezTo>
                  <a:pt x="19110" y="9415"/>
                  <a:pt x="19083" y="9390"/>
                  <a:pt x="19058" y="9348"/>
                </a:cubicBezTo>
                <a:cubicBezTo>
                  <a:pt x="19028" y="9387"/>
                  <a:pt x="18998" y="9409"/>
                  <a:pt x="18999" y="9429"/>
                </a:cubicBezTo>
                <a:close/>
                <a:moveTo>
                  <a:pt x="19310" y="9378"/>
                </a:moveTo>
                <a:cubicBezTo>
                  <a:pt x="19289" y="9381"/>
                  <a:pt x="19270" y="9412"/>
                  <a:pt x="19251" y="9431"/>
                </a:cubicBezTo>
                <a:cubicBezTo>
                  <a:pt x="19270" y="9451"/>
                  <a:pt x="19287" y="9483"/>
                  <a:pt x="19309" y="9486"/>
                </a:cubicBezTo>
                <a:cubicBezTo>
                  <a:pt x="19328" y="9489"/>
                  <a:pt x="19352" y="9460"/>
                  <a:pt x="19393" y="9434"/>
                </a:cubicBezTo>
                <a:cubicBezTo>
                  <a:pt x="19353" y="9405"/>
                  <a:pt x="19330" y="9376"/>
                  <a:pt x="19310" y="9378"/>
                </a:cubicBezTo>
                <a:close/>
                <a:moveTo>
                  <a:pt x="19551" y="9378"/>
                </a:moveTo>
                <a:cubicBezTo>
                  <a:pt x="19530" y="9382"/>
                  <a:pt x="19501" y="9416"/>
                  <a:pt x="19501" y="9436"/>
                </a:cubicBezTo>
                <a:cubicBezTo>
                  <a:pt x="19502" y="9454"/>
                  <a:pt x="19537" y="9484"/>
                  <a:pt x="19558" y="9485"/>
                </a:cubicBezTo>
                <a:cubicBezTo>
                  <a:pt x="19578" y="9486"/>
                  <a:pt x="19600" y="9457"/>
                  <a:pt x="19638" y="9428"/>
                </a:cubicBezTo>
                <a:cubicBezTo>
                  <a:pt x="19596" y="9402"/>
                  <a:pt x="19571" y="9375"/>
                  <a:pt x="19551" y="9378"/>
                </a:cubicBezTo>
                <a:close/>
                <a:moveTo>
                  <a:pt x="19850" y="9427"/>
                </a:moveTo>
                <a:cubicBezTo>
                  <a:pt x="19845" y="9406"/>
                  <a:pt x="19812" y="9392"/>
                  <a:pt x="19791" y="9375"/>
                </a:cubicBezTo>
                <a:cubicBezTo>
                  <a:pt x="19774" y="9396"/>
                  <a:pt x="19744" y="9417"/>
                  <a:pt x="19743" y="9438"/>
                </a:cubicBezTo>
                <a:cubicBezTo>
                  <a:pt x="19743" y="9458"/>
                  <a:pt x="19774" y="9479"/>
                  <a:pt x="19807" y="9516"/>
                </a:cubicBezTo>
                <a:cubicBezTo>
                  <a:pt x="19829" y="9473"/>
                  <a:pt x="19854" y="9447"/>
                  <a:pt x="19850" y="9427"/>
                </a:cubicBezTo>
                <a:close/>
                <a:moveTo>
                  <a:pt x="20041" y="9377"/>
                </a:moveTo>
                <a:cubicBezTo>
                  <a:pt x="20020" y="9380"/>
                  <a:pt x="19988" y="9413"/>
                  <a:pt x="19988" y="9433"/>
                </a:cubicBezTo>
                <a:cubicBezTo>
                  <a:pt x="19988" y="9452"/>
                  <a:pt x="20022" y="9485"/>
                  <a:pt x="20043" y="9487"/>
                </a:cubicBezTo>
                <a:cubicBezTo>
                  <a:pt x="20064" y="9488"/>
                  <a:pt x="20087" y="9459"/>
                  <a:pt x="20127" y="9431"/>
                </a:cubicBezTo>
                <a:cubicBezTo>
                  <a:pt x="20086" y="9404"/>
                  <a:pt x="20062" y="9375"/>
                  <a:pt x="20041" y="9377"/>
                </a:cubicBezTo>
                <a:close/>
                <a:moveTo>
                  <a:pt x="20283" y="9377"/>
                </a:moveTo>
                <a:cubicBezTo>
                  <a:pt x="20262" y="9381"/>
                  <a:pt x="20245" y="9414"/>
                  <a:pt x="20226" y="9435"/>
                </a:cubicBezTo>
                <a:cubicBezTo>
                  <a:pt x="20247" y="9453"/>
                  <a:pt x="20266" y="9484"/>
                  <a:pt x="20288" y="9486"/>
                </a:cubicBezTo>
                <a:cubicBezTo>
                  <a:pt x="20308" y="9488"/>
                  <a:pt x="20330" y="9458"/>
                  <a:pt x="20370" y="9429"/>
                </a:cubicBezTo>
                <a:cubicBezTo>
                  <a:pt x="20328" y="9403"/>
                  <a:pt x="20303" y="9374"/>
                  <a:pt x="20283" y="9377"/>
                </a:cubicBezTo>
                <a:close/>
                <a:moveTo>
                  <a:pt x="20486" y="9427"/>
                </a:moveTo>
                <a:cubicBezTo>
                  <a:pt x="20486" y="9448"/>
                  <a:pt x="20516" y="9483"/>
                  <a:pt x="20535" y="9485"/>
                </a:cubicBezTo>
                <a:cubicBezTo>
                  <a:pt x="20554" y="9488"/>
                  <a:pt x="20590" y="9458"/>
                  <a:pt x="20594" y="9437"/>
                </a:cubicBezTo>
                <a:cubicBezTo>
                  <a:pt x="20598" y="9417"/>
                  <a:pt x="20572" y="9390"/>
                  <a:pt x="20549" y="9347"/>
                </a:cubicBezTo>
                <a:cubicBezTo>
                  <a:pt x="20517" y="9385"/>
                  <a:pt x="20486" y="9406"/>
                  <a:pt x="20486" y="9427"/>
                </a:cubicBezTo>
                <a:close/>
                <a:moveTo>
                  <a:pt x="20795" y="9379"/>
                </a:moveTo>
                <a:cubicBezTo>
                  <a:pt x="20775" y="9377"/>
                  <a:pt x="20741" y="9402"/>
                  <a:pt x="20731" y="9423"/>
                </a:cubicBezTo>
                <a:cubicBezTo>
                  <a:pt x="20717" y="9455"/>
                  <a:pt x="20740" y="9486"/>
                  <a:pt x="20775" y="9487"/>
                </a:cubicBezTo>
                <a:cubicBezTo>
                  <a:pt x="20799" y="9487"/>
                  <a:pt x="20824" y="9467"/>
                  <a:pt x="20869" y="9448"/>
                </a:cubicBezTo>
                <a:cubicBezTo>
                  <a:pt x="20834" y="9413"/>
                  <a:pt x="20816" y="9380"/>
                  <a:pt x="20795" y="9379"/>
                </a:cubicBezTo>
                <a:close/>
                <a:moveTo>
                  <a:pt x="21083" y="9431"/>
                </a:moveTo>
                <a:cubicBezTo>
                  <a:pt x="21080" y="9409"/>
                  <a:pt x="21047" y="9392"/>
                  <a:pt x="21027" y="9373"/>
                </a:cubicBezTo>
                <a:cubicBezTo>
                  <a:pt x="21007" y="9393"/>
                  <a:pt x="20975" y="9413"/>
                  <a:pt x="20973" y="9435"/>
                </a:cubicBezTo>
                <a:cubicBezTo>
                  <a:pt x="20971" y="9455"/>
                  <a:pt x="21002" y="9478"/>
                  <a:pt x="21032" y="9518"/>
                </a:cubicBezTo>
                <a:cubicBezTo>
                  <a:pt x="21058" y="9476"/>
                  <a:pt x="21087" y="9451"/>
                  <a:pt x="21083" y="9431"/>
                </a:cubicBezTo>
                <a:close/>
                <a:moveTo>
                  <a:pt x="21279" y="9377"/>
                </a:moveTo>
                <a:cubicBezTo>
                  <a:pt x="21258" y="9378"/>
                  <a:pt x="21226" y="9405"/>
                  <a:pt x="21218" y="9428"/>
                </a:cubicBezTo>
                <a:cubicBezTo>
                  <a:pt x="21207" y="9461"/>
                  <a:pt x="21232" y="9491"/>
                  <a:pt x="21267" y="9488"/>
                </a:cubicBezTo>
                <a:cubicBezTo>
                  <a:pt x="21292" y="9486"/>
                  <a:pt x="21315" y="9464"/>
                  <a:pt x="21359" y="9440"/>
                </a:cubicBezTo>
                <a:cubicBezTo>
                  <a:pt x="21321" y="9409"/>
                  <a:pt x="21300" y="9377"/>
                  <a:pt x="21279" y="9377"/>
                </a:cubicBezTo>
                <a:close/>
                <a:moveTo>
                  <a:pt x="21527" y="9378"/>
                </a:moveTo>
                <a:cubicBezTo>
                  <a:pt x="21505" y="9376"/>
                  <a:pt x="21482" y="9406"/>
                  <a:pt x="21459" y="9422"/>
                </a:cubicBezTo>
                <a:cubicBezTo>
                  <a:pt x="21474" y="9444"/>
                  <a:pt x="21486" y="9479"/>
                  <a:pt x="21507" y="9486"/>
                </a:cubicBezTo>
                <a:cubicBezTo>
                  <a:pt x="21526" y="9492"/>
                  <a:pt x="21555" y="9468"/>
                  <a:pt x="21601" y="9449"/>
                </a:cubicBezTo>
                <a:cubicBezTo>
                  <a:pt x="21566" y="9413"/>
                  <a:pt x="21547" y="9380"/>
                  <a:pt x="21527" y="9378"/>
                </a:cubicBezTo>
                <a:close/>
                <a:moveTo>
                  <a:pt x="21774" y="9377"/>
                </a:moveTo>
                <a:cubicBezTo>
                  <a:pt x="21752" y="9379"/>
                  <a:pt x="21733" y="9412"/>
                  <a:pt x="21712" y="9431"/>
                </a:cubicBezTo>
                <a:cubicBezTo>
                  <a:pt x="21732" y="9451"/>
                  <a:pt x="21749" y="9484"/>
                  <a:pt x="21771" y="9487"/>
                </a:cubicBezTo>
                <a:cubicBezTo>
                  <a:pt x="21792" y="9490"/>
                  <a:pt x="21817" y="9461"/>
                  <a:pt x="21858" y="9435"/>
                </a:cubicBezTo>
                <a:cubicBezTo>
                  <a:pt x="21818" y="9405"/>
                  <a:pt x="21794" y="9374"/>
                  <a:pt x="21774" y="9377"/>
                </a:cubicBezTo>
                <a:close/>
                <a:moveTo>
                  <a:pt x="21962" y="9428"/>
                </a:moveTo>
                <a:cubicBezTo>
                  <a:pt x="21962" y="9449"/>
                  <a:pt x="21989" y="9482"/>
                  <a:pt x="22010" y="9488"/>
                </a:cubicBezTo>
                <a:cubicBezTo>
                  <a:pt x="22048" y="9498"/>
                  <a:pt x="22079" y="9471"/>
                  <a:pt x="22075" y="9431"/>
                </a:cubicBezTo>
                <a:cubicBezTo>
                  <a:pt x="22072" y="9408"/>
                  <a:pt x="22046" y="9387"/>
                  <a:pt x="22018" y="9348"/>
                </a:cubicBezTo>
                <a:cubicBezTo>
                  <a:pt x="21991" y="9385"/>
                  <a:pt x="21961" y="9407"/>
                  <a:pt x="21962" y="9428"/>
                </a:cubicBezTo>
                <a:close/>
                <a:moveTo>
                  <a:pt x="22273" y="9376"/>
                </a:moveTo>
                <a:cubicBezTo>
                  <a:pt x="22235" y="9364"/>
                  <a:pt x="22202" y="9389"/>
                  <a:pt x="22204" y="9427"/>
                </a:cubicBezTo>
                <a:cubicBezTo>
                  <a:pt x="22205" y="9449"/>
                  <a:pt x="22232" y="9481"/>
                  <a:pt x="22253" y="9487"/>
                </a:cubicBezTo>
                <a:cubicBezTo>
                  <a:pt x="22273" y="9492"/>
                  <a:pt x="22301" y="9468"/>
                  <a:pt x="22342" y="9448"/>
                </a:cubicBezTo>
                <a:cubicBezTo>
                  <a:pt x="22310" y="9413"/>
                  <a:pt x="22295" y="9384"/>
                  <a:pt x="22273" y="9376"/>
                </a:cubicBezTo>
                <a:close/>
                <a:moveTo>
                  <a:pt x="22506" y="9375"/>
                </a:moveTo>
                <a:cubicBezTo>
                  <a:pt x="22466" y="9370"/>
                  <a:pt x="22439" y="9401"/>
                  <a:pt x="22449" y="9438"/>
                </a:cubicBezTo>
                <a:cubicBezTo>
                  <a:pt x="22455" y="9460"/>
                  <a:pt x="22488" y="9487"/>
                  <a:pt x="22509" y="9487"/>
                </a:cubicBezTo>
                <a:cubicBezTo>
                  <a:pt x="22530" y="9488"/>
                  <a:pt x="22552" y="9459"/>
                  <a:pt x="22589" y="9431"/>
                </a:cubicBezTo>
                <a:cubicBezTo>
                  <a:pt x="22551" y="9404"/>
                  <a:pt x="22530" y="9378"/>
                  <a:pt x="22506" y="9375"/>
                </a:cubicBezTo>
                <a:close/>
                <a:moveTo>
                  <a:pt x="23248" y="9377"/>
                </a:moveTo>
                <a:cubicBezTo>
                  <a:pt x="23226" y="9379"/>
                  <a:pt x="23194" y="9413"/>
                  <a:pt x="23194" y="9433"/>
                </a:cubicBezTo>
                <a:cubicBezTo>
                  <a:pt x="23194" y="9453"/>
                  <a:pt x="23228" y="9485"/>
                  <a:pt x="23250" y="9487"/>
                </a:cubicBezTo>
                <a:cubicBezTo>
                  <a:pt x="23271" y="9489"/>
                  <a:pt x="23295" y="9459"/>
                  <a:pt x="23335" y="9431"/>
                </a:cubicBezTo>
                <a:cubicBezTo>
                  <a:pt x="23293" y="9404"/>
                  <a:pt x="23269" y="9374"/>
                  <a:pt x="23248" y="9377"/>
                </a:cubicBezTo>
                <a:close/>
                <a:moveTo>
                  <a:pt x="17767" y="9927"/>
                </a:moveTo>
                <a:cubicBezTo>
                  <a:pt x="17766" y="9962"/>
                  <a:pt x="17797" y="9984"/>
                  <a:pt x="17830" y="9974"/>
                </a:cubicBezTo>
                <a:cubicBezTo>
                  <a:pt x="17850" y="9967"/>
                  <a:pt x="17877" y="9937"/>
                  <a:pt x="17875" y="9920"/>
                </a:cubicBezTo>
                <a:cubicBezTo>
                  <a:pt x="17873" y="9897"/>
                  <a:pt x="17847" y="9875"/>
                  <a:pt x="17817" y="9834"/>
                </a:cubicBezTo>
                <a:cubicBezTo>
                  <a:pt x="17792" y="9879"/>
                  <a:pt x="17768" y="9902"/>
                  <a:pt x="17767" y="9927"/>
                </a:cubicBezTo>
                <a:close/>
                <a:moveTo>
                  <a:pt x="18070" y="9867"/>
                </a:moveTo>
                <a:cubicBezTo>
                  <a:pt x="18049" y="9868"/>
                  <a:pt x="18022" y="9898"/>
                  <a:pt x="18013" y="9921"/>
                </a:cubicBezTo>
                <a:cubicBezTo>
                  <a:pt x="18009" y="9932"/>
                  <a:pt x="18040" y="9971"/>
                  <a:pt x="18058" y="9972"/>
                </a:cubicBezTo>
                <a:cubicBezTo>
                  <a:pt x="18081" y="9974"/>
                  <a:pt x="18106" y="9952"/>
                  <a:pt x="18153" y="9930"/>
                </a:cubicBezTo>
                <a:cubicBezTo>
                  <a:pt x="18112" y="9897"/>
                  <a:pt x="18090" y="9866"/>
                  <a:pt x="18070" y="9867"/>
                </a:cubicBezTo>
                <a:close/>
                <a:moveTo>
                  <a:pt x="18316" y="9865"/>
                </a:moveTo>
                <a:cubicBezTo>
                  <a:pt x="18280" y="9864"/>
                  <a:pt x="18258" y="9895"/>
                  <a:pt x="18269" y="9929"/>
                </a:cubicBezTo>
                <a:cubicBezTo>
                  <a:pt x="18275" y="9949"/>
                  <a:pt x="18305" y="9975"/>
                  <a:pt x="18323" y="9974"/>
                </a:cubicBezTo>
                <a:cubicBezTo>
                  <a:pt x="18346" y="9972"/>
                  <a:pt x="18367" y="9945"/>
                  <a:pt x="18409" y="9915"/>
                </a:cubicBezTo>
                <a:cubicBezTo>
                  <a:pt x="18363" y="9890"/>
                  <a:pt x="18340" y="9867"/>
                  <a:pt x="18316" y="9865"/>
                </a:cubicBezTo>
                <a:close/>
                <a:moveTo>
                  <a:pt x="7466" y="3215"/>
                </a:moveTo>
                <a:cubicBezTo>
                  <a:pt x="7426" y="3215"/>
                  <a:pt x="7401" y="3246"/>
                  <a:pt x="7412" y="3282"/>
                </a:cubicBezTo>
                <a:cubicBezTo>
                  <a:pt x="7418" y="3304"/>
                  <a:pt x="7451" y="3319"/>
                  <a:pt x="7472" y="3336"/>
                </a:cubicBezTo>
                <a:cubicBezTo>
                  <a:pt x="7491" y="3312"/>
                  <a:pt x="7510" y="3288"/>
                  <a:pt x="7539" y="3252"/>
                </a:cubicBezTo>
                <a:cubicBezTo>
                  <a:pt x="7507" y="3235"/>
                  <a:pt x="7486" y="3215"/>
                  <a:pt x="7466" y="3215"/>
                </a:cubicBezTo>
                <a:close/>
                <a:moveTo>
                  <a:pt x="21526" y="2976"/>
                </a:moveTo>
                <a:cubicBezTo>
                  <a:pt x="21504" y="2980"/>
                  <a:pt x="21488" y="3014"/>
                  <a:pt x="21470" y="3034"/>
                </a:cubicBezTo>
                <a:cubicBezTo>
                  <a:pt x="21491" y="3053"/>
                  <a:pt x="21511" y="3084"/>
                  <a:pt x="21533" y="3085"/>
                </a:cubicBezTo>
                <a:cubicBezTo>
                  <a:pt x="21554" y="3086"/>
                  <a:pt x="21576" y="3056"/>
                  <a:pt x="21617" y="3026"/>
                </a:cubicBezTo>
                <a:cubicBezTo>
                  <a:pt x="21573" y="3000"/>
                  <a:pt x="21546" y="2973"/>
                  <a:pt x="21526" y="2976"/>
                </a:cubicBezTo>
                <a:close/>
                <a:moveTo>
                  <a:pt x="21330" y="3037"/>
                </a:moveTo>
                <a:cubicBezTo>
                  <a:pt x="21339" y="2997"/>
                  <a:pt x="21309" y="2969"/>
                  <a:pt x="21272" y="2975"/>
                </a:cubicBezTo>
                <a:cubicBezTo>
                  <a:pt x="21250" y="2979"/>
                  <a:pt x="21220" y="3010"/>
                  <a:pt x="21218" y="3031"/>
                </a:cubicBezTo>
                <a:cubicBezTo>
                  <a:pt x="21215" y="3052"/>
                  <a:pt x="21243" y="3076"/>
                  <a:pt x="21268" y="3116"/>
                </a:cubicBezTo>
                <a:cubicBezTo>
                  <a:pt x="21298" y="3080"/>
                  <a:pt x="21325" y="3061"/>
                  <a:pt x="21330" y="3037"/>
                </a:cubicBezTo>
                <a:close/>
                <a:moveTo>
                  <a:pt x="18619" y="9932"/>
                </a:moveTo>
                <a:cubicBezTo>
                  <a:pt x="18616" y="9911"/>
                  <a:pt x="18583" y="9879"/>
                  <a:pt x="18564" y="9880"/>
                </a:cubicBezTo>
                <a:cubicBezTo>
                  <a:pt x="18544" y="9881"/>
                  <a:pt x="18513" y="9913"/>
                  <a:pt x="18511" y="9934"/>
                </a:cubicBezTo>
                <a:cubicBezTo>
                  <a:pt x="18509" y="9954"/>
                  <a:pt x="18539" y="9978"/>
                  <a:pt x="18568" y="10017"/>
                </a:cubicBezTo>
                <a:cubicBezTo>
                  <a:pt x="18594" y="9976"/>
                  <a:pt x="18621" y="9952"/>
                  <a:pt x="18619" y="9932"/>
                </a:cubicBezTo>
                <a:close/>
                <a:moveTo>
                  <a:pt x="18809" y="9879"/>
                </a:moveTo>
                <a:cubicBezTo>
                  <a:pt x="18788" y="9882"/>
                  <a:pt x="18756" y="9916"/>
                  <a:pt x="18757" y="9934"/>
                </a:cubicBezTo>
                <a:cubicBezTo>
                  <a:pt x="18759" y="9954"/>
                  <a:pt x="18791" y="9985"/>
                  <a:pt x="18812" y="9987"/>
                </a:cubicBezTo>
                <a:cubicBezTo>
                  <a:pt x="18833" y="9989"/>
                  <a:pt x="18855" y="9959"/>
                  <a:pt x="18894" y="9930"/>
                </a:cubicBezTo>
                <a:cubicBezTo>
                  <a:pt x="18854" y="9904"/>
                  <a:pt x="18829" y="9877"/>
                  <a:pt x="18809" y="9879"/>
                </a:cubicBezTo>
                <a:close/>
                <a:moveTo>
                  <a:pt x="18999" y="9934"/>
                </a:moveTo>
                <a:cubicBezTo>
                  <a:pt x="19003" y="9956"/>
                  <a:pt x="19036" y="9972"/>
                  <a:pt x="19056" y="9991"/>
                </a:cubicBezTo>
                <a:cubicBezTo>
                  <a:pt x="19074" y="9970"/>
                  <a:pt x="19105" y="9951"/>
                  <a:pt x="19107" y="9930"/>
                </a:cubicBezTo>
                <a:cubicBezTo>
                  <a:pt x="19108" y="9910"/>
                  <a:pt x="19079" y="9888"/>
                  <a:pt x="19050" y="9849"/>
                </a:cubicBezTo>
                <a:cubicBezTo>
                  <a:pt x="19024" y="9890"/>
                  <a:pt x="18996" y="9915"/>
                  <a:pt x="18999" y="9934"/>
                </a:cubicBezTo>
                <a:close/>
                <a:moveTo>
                  <a:pt x="19305" y="9880"/>
                </a:moveTo>
                <a:cubicBezTo>
                  <a:pt x="19284" y="9884"/>
                  <a:pt x="19269" y="9917"/>
                  <a:pt x="19251" y="9938"/>
                </a:cubicBezTo>
                <a:cubicBezTo>
                  <a:pt x="19272" y="9955"/>
                  <a:pt x="19293" y="9986"/>
                  <a:pt x="19314" y="9986"/>
                </a:cubicBezTo>
                <a:cubicBezTo>
                  <a:pt x="19334" y="9987"/>
                  <a:pt x="19355" y="9956"/>
                  <a:pt x="19393" y="9925"/>
                </a:cubicBezTo>
                <a:cubicBezTo>
                  <a:pt x="19350" y="9901"/>
                  <a:pt x="19324" y="9876"/>
                  <a:pt x="19305" y="9880"/>
                </a:cubicBezTo>
                <a:close/>
                <a:moveTo>
                  <a:pt x="19608" y="9937"/>
                </a:moveTo>
                <a:cubicBezTo>
                  <a:pt x="19607" y="9916"/>
                  <a:pt x="19577" y="9882"/>
                  <a:pt x="19558" y="9880"/>
                </a:cubicBezTo>
                <a:cubicBezTo>
                  <a:pt x="19539" y="9878"/>
                  <a:pt x="19505" y="9909"/>
                  <a:pt x="19501" y="9929"/>
                </a:cubicBezTo>
                <a:cubicBezTo>
                  <a:pt x="19497" y="9949"/>
                  <a:pt x="19523" y="9975"/>
                  <a:pt x="19547" y="10017"/>
                </a:cubicBezTo>
                <a:cubicBezTo>
                  <a:pt x="19578" y="9979"/>
                  <a:pt x="19608" y="9958"/>
                  <a:pt x="19608" y="9937"/>
                </a:cubicBezTo>
                <a:close/>
                <a:moveTo>
                  <a:pt x="19799" y="9879"/>
                </a:moveTo>
                <a:cubicBezTo>
                  <a:pt x="19778" y="9881"/>
                  <a:pt x="19759" y="9912"/>
                  <a:pt x="19738" y="9931"/>
                </a:cubicBezTo>
                <a:cubicBezTo>
                  <a:pt x="19757" y="9951"/>
                  <a:pt x="19774" y="9984"/>
                  <a:pt x="19795" y="9988"/>
                </a:cubicBezTo>
                <a:cubicBezTo>
                  <a:pt x="19815" y="9991"/>
                  <a:pt x="19840" y="9962"/>
                  <a:pt x="19882" y="9935"/>
                </a:cubicBezTo>
                <a:cubicBezTo>
                  <a:pt x="19842" y="9906"/>
                  <a:pt x="19819" y="9877"/>
                  <a:pt x="19799" y="9879"/>
                </a:cubicBezTo>
                <a:close/>
                <a:moveTo>
                  <a:pt x="20041" y="9878"/>
                </a:moveTo>
                <a:cubicBezTo>
                  <a:pt x="20020" y="9881"/>
                  <a:pt x="19987" y="9915"/>
                  <a:pt x="19988" y="9934"/>
                </a:cubicBezTo>
                <a:cubicBezTo>
                  <a:pt x="19989" y="9954"/>
                  <a:pt x="20022" y="9986"/>
                  <a:pt x="20043" y="9988"/>
                </a:cubicBezTo>
                <a:cubicBezTo>
                  <a:pt x="20064" y="9990"/>
                  <a:pt x="20087" y="9959"/>
                  <a:pt x="20127" y="9931"/>
                </a:cubicBezTo>
                <a:cubicBezTo>
                  <a:pt x="20086" y="9904"/>
                  <a:pt x="20062" y="9876"/>
                  <a:pt x="20041" y="9878"/>
                </a:cubicBezTo>
                <a:close/>
                <a:moveTo>
                  <a:pt x="20230" y="9931"/>
                </a:moveTo>
                <a:cubicBezTo>
                  <a:pt x="20232" y="9953"/>
                  <a:pt x="20265" y="9972"/>
                  <a:pt x="20284" y="9992"/>
                </a:cubicBezTo>
                <a:cubicBezTo>
                  <a:pt x="20304" y="9972"/>
                  <a:pt x="20336" y="9955"/>
                  <a:pt x="20339" y="9933"/>
                </a:cubicBezTo>
                <a:cubicBezTo>
                  <a:pt x="20342" y="9913"/>
                  <a:pt x="20313" y="9889"/>
                  <a:pt x="20287" y="9848"/>
                </a:cubicBezTo>
                <a:cubicBezTo>
                  <a:pt x="20258" y="9888"/>
                  <a:pt x="20228" y="9911"/>
                  <a:pt x="20230" y="9931"/>
                </a:cubicBezTo>
                <a:close/>
                <a:moveTo>
                  <a:pt x="20486" y="9930"/>
                </a:moveTo>
                <a:cubicBezTo>
                  <a:pt x="20488" y="9952"/>
                  <a:pt x="20519" y="9971"/>
                  <a:pt x="20538" y="9991"/>
                </a:cubicBezTo>
                <a:cubicBezTo>
                  <a:pt x="20558" y="9973"/>
                  <a:pt x="20591" y="9956"/>
                  <a:pt x="20595" y="9934"/>
                </a:cubicBezTo>
                <a:cubicBezTo>
                  <a:pt x="20598" y="9915"/>
                  <a:pt x="20570" y="9889"/>
                  <a:pt x="20545" y="9848"/>
                </a:cubicBezTo>
                <a:cubicBezTo>
                  <a:pt x="20515" y="9887"/>
                  <a:pt x="20484" y="9910"/>
                  <a:pt x="20486" y="9930"/>
                </a:cubicBezTo>
                <a:close/>
                <a:moveTo>
                  <a:pt x="20841" y="9935"/>
                </a:moveTo>
                <a:cubicBezTo>
                  <a:pt x="20839" y="9914"/>
                  <a:pt x="20808" y="9880"/>
                  <a:pt x="20787" y="9879"/>
                </a:cubicBezTo>
                <a:cubicBezTo>
                  <a:pt x="20769" y="9877"/>
                  <a:pt x="20734" y="9909"/>
                  <a:pt x="20731" y="9931"/>
                </a:cubicBezTo>
                <a:cubicBezTo>
                  <a:pt x="20728" y="9951"/>
                  <a:pt x="20756" y="9977"/>
                  <a:pt x="20781" y="10019"/>
                </a:cubicBezTo>
                <a:cubicBezTo>
                  <a:pt x="20811" y="9979"/>
                  <a:pt x="20842" y="9956"/>
                  <a:pt x="20841" y="9935"/>
                </a:cubicBezTo>
                <a:close/>
                <a:moveTo>
                  <a:pt x="21083" y="9932"/>
                </a:moveTo>
                <a:cubicBezTo>
                  <a:pt x="21081" y="9911"/>
                  <a:pt x="21046" y="9877"/>
                  <a:pt x="21028" y="9878"/>
                </a:cubicBezTo>
                <a:cubicBezTo>
                  <a:pt x="21007" y="9879"/>
                  <a:pt x="20975" y="9913"/>
                  <a:pt x="20973" y="9934"/>
                </a:cubicBezTo>
                <a:cubicBezTo>
                  <a:pt x="20971" y="9955"/>
                  <a:pt x="21001" y="9978"/>
                  <a:pt x="21031" y="10019"/>
                </a:cubicBezTo>
                <a:cubicBezTo>
                  <a:pt x="21057" y="9978"/>
                  <a:pt x="21086" y="9953"/>
                  <a:pt x="21083" y="9932"/>
                </a:cubicBezTo>
                <a:close/>
                <a:moveTo>
                  <a:pt x="21274" y="9878"/>
                </a:moveTo>
                <a:cubicBezTo>
                  <a:pt x="21253" y="9880"/>
                  <a:pt x="21219" y="9913"/>
                  <a:pt x="21219" y="9932"/>
                </a:cubicBezTo>
                <a:cubicBezTo>
                  <a:pt x="21219" y="9952"/>
                  <a:pt x="21252" y="9986"/>
                  <a:pt x="21273" y="9988"/>
                </a:cubicBezTo>
                <a:cubicBezTo>
                  <a:pt x="21294" y="9991"/>
                  <a:pt x="21318" y="9961"/>
                  <a:pt x="21359" y="9933"/>
                </a:cubicBezTo>
                <a:cubicBezTo>
                  <a:pt x="21319" y="9905"/>
                  <a:pt x="21295" y="9876"/>
                  <a:pt x="21274" y="9878"/>
                </a:cubicBezTo>
                <a:close/>
                <a:moveTo>
                  <a:pt x="21511" y="9879"/>
                </a:moveTo>
                <a:cubicBezTo>
                  <a:pt x="21490" y="9884"/>
                  <a:pt x="21475" y="9918"/>
                  <a:pt x="21458" y="9939"/>
                </a:cubicBezTo>
                <a:cubicBezTo>
                  <a:pt x="21479" y="9956"/>
                  <a:pt x="21501" y="9987"/>
                  <a:pt x="21523" y="9988"/>
                </a:cubicBezTo>
                <a:cubicBezTo>
                  <a:pt x="21543" y="9988"/>
                  <a:pt x="21564" y="9956"/>
                  <a:pt x="21602" y="9923"/>
                </a:cubicBezTo>
                <a:cubicBezTo>
                  <a:pt x="21558" y="9900"/>
                  <a:pt x="21531" y="9874"/>
                  <a:pt x="21511" y="9879"/>
                </a:cubicBezTo>
                <a:close/>
                <a:moveTo>
                  <a:pt x="20036" y="9622"/>
                </a:moveTo>
                <a:cubicBezTo>
                  <a:pt x="20001" y="9619"/>
                  <a:pt x="19976" y="9649"/>
                  <a:pt x="19987" y="9682"/>
                </a:cubicBezTo>
                <a:cubicBezTo>
                  <a:pt x="19995" y="9704"/>
                  <a:pt x="20026" y="9731"/>
                  <a:pt x="20047" y="9731"/>
                </a:cubicBezTo>
                <a:cubicBezTo>
                  <a:pt x="20068" y="9732"/>
                  <a:pt x="20089" y="9700"/>
                  <a:pt x="20127" y="9669"/>
                </a:cubicBezTo>
                <a:cubicBezTo>
                  <a:pt x="20083" y="9645"/>
                  <a:pt x="20060" y="9623"/>
                  <a:pt x="20036" y="9622"/>
                </a:cubicBezTo>
                <a:close/>
                <a:moveTo>
                  <a:pt x="20340" y="9671"/>
                </a:moveTo>
                <a:cubicBezTo>
                  <a:pt x="20343" y="9636"/>
                  <a:pt x="20313" y="9611"/>
                  <a:pt x="20280" y="9622"/>
                </a:cubicBezTo>
                <a:cubicBezTo>
                  <a:pt x="20258" y="9630"/>
                  <a:pt x="20231" y="9662"/>
                  <a:pt x="20231" y="9683"/>
                </a:cubicBezTo>
                <a:cubicBezTo>
                  <a:pt x="20230" y="9703"/>
                  <a:pt x="20262" y="9724"/>
                  <a:pt x="20293" y="9762"/>
                </a:cubicBezTo>
                <a:cubicBezTo>
                  <a:pt x="20317" y="9719"/>
                  <a:pt x="20338" y="9696"/>
                  <a:pt x="20340" y="9671"/>
                </a:cubicBezTo>
                <a:close/>
                <a:moveTo>
                  <a:pt x="20594" y="9680"/>
                </a:moveTo>
                <a:cubicBezTo>
                  <a:pt x="20593" y="9659"/>
                  <a:pt x="20562" y="9624"/>
                  <a:pt x="20544" y="9624"/>
                </a:cubicBezTo>
                <a:cubicBezTo>
                  <a:pt x="20524" y="9623"/>
                  <a:pt x="20489" y="9654"/>
                  <a:pt x="20486" y="9674"/>
                </a:cubicBezTo>
                <a:cubicBezTo>
                  <a:pt x="20482" y="9695"/>
                  <a:pt x="20511" y="9720"/>
                  <a:pt x="20537" y="9763"/>
                </a:cubicBezTo>
                <a:cubicBezTo>
                  <a:pt x="20566" y="9723"/>
                  <a:pt x="20596" y="9701"/>
                  <a:pt x="20594" y="9680"/>
                </a:cubicBezTo>
                <a:close/>
                <a:moveTo>
                  <a:pt x="20782" y="9623"/>
                </a:moveTo>
                <a:cubicBezTo>
                  <a:pt x="20761" y="9627"/>
                  <a:pt x="20730" y="9662"/>
                  <a:pt x="20732" y="9680"/>
                </a:cubicBezTo>
                <a:cubicBezTo>
                  <a:pt x="20734" y="9700"/>
                  <a:pt x="20768" y="9731"/>
                  <a:pt x="20789" y="9732"/>
                </a:cubicBezTo>
                <a:cubicBezTo>
                  <a:pt x="20810" y="9733"/>
                  <a:pt x="20832" y="9702"/>
                  <a:pt x="20871" y="9672"/>
                </a:cubicBezTo>
                <a:cubicBezTo>
                  <a:pt x="20828" y="9647"/>
                  <a:pt x="20803" y="9620"/>
                  <a:pt x="20782" y="9623"/>
                </a:cubicBezTo>
                <a:close/>
                <a:moveTo>
                  <a:pt x="21024" y="9623"/>
                </a:moveTo>
                <a:cubicBezTo>
                  <a:pt x="21003" y="9628"/>
                  <a:pt x="20988" y="9661"/>
                  <a:pt x="20970" y="9683"/>
                </a:cubicBezTo>
                <a:cubicBezTo>
                  <a:pt x="20991" y="9700"/>
                  <a:pt x="21012" y="9731"/>
                  <a:pt x="21034" y="9732"/>
                </a:cubicBezTo>
                <a:cubicBezTo>
                  <a:pt x="21054" y="9733"/>
                  <a:pt x="21076" y="9701"/>
                  <a:pt x="21114" y="9668"/>
                </a:cubicBezTo>
                <a:cubicBezTo>
                  <a:pt x="21071" y="9645"/>
                  <a:pt x="21044" y="9619"/>
                  <a:pt x="21024" y="9623"/>
                </a:cubicBezTo>
                <a:close/>
                <a:moveTo>
                  <a:pt x="21276" y="9622"/>
                </a:moveTo>
                <a:cubicBezTo>
                  <a:pt x="21254" y="9624"/>
                  <a:pt x="21219" y="9656"/>
                  <a:pt x="21219" y="9675"/>
                </a:cubicBezTo>
                <a:cubicBezTo>
                  <a:pt x="21219" y="9695"/>
                  <a:pt x="21250" y="9729"/>
                  <a:pt x="21272" y="9732"/>
                </a:cubicBezTo>
                <a:cubicBezTo>
                  <a:pt x="21292" y="9735"/>
                  <a:pt x="21317" y="9706"/>
                  <a:pt x="21359" y="9679"/>
                </a:cubicBezTo>
                <a:cubicBezTo>
                  <a:pt x="21320" y="9651"/>
                  <a:pt x="21296" y="9621"/>
                  <a:pt x="21276" y="9622"/>
                </a:cubicBezTo>
                <a:close/>
                <a:moveTo>
                  <a:pt x="21515" y="9622"/>
                </a:moveTo>
                <a:cubicBezTo>
                  <a:pt x="21493" y="9626"/>
                  <a:pt x="21476" y="9659"/>
                  <a:pt x="21457" y="9679"/>
                </a:cubicBezTo>
                <a:cubicBezTo>
                  <a:pt x="21477" y="9698"/>
                  <a:pt x="21497" y="9730"/>
                  <a:pt x="21519" y="9732"/>
                </a:cubicBezTo>
                <a:cubicBezTo>
                  <a:pt x="21539" y="9734"/>
                  <a:pt x="21562" y="9704"/>
                  <a:pt x="21602" y="9674"/>
                </a:cubicBezTo>
                <a:cubicBezTo>
                  <a:pt x="21560" y="9647"/>
                  <a:pt x="21535" y="9619"/>
                  <a:pt x="21515" y="9622"/>
                </a:cubicBezTo>
                <a:close/>
                <a:moveTo>
                  <a:pt x="21827" y="9680"/>
                </a:moveTo>
                <a:cubicBezTo>
                  <a:pt x="21825" y="9659"/>
                  <a:pt x="21794" y="9623"/>
                  <a:pt x="21775" y="9623"/>
                </a:cubicBezTo>
                <a:cubicBezTo>
                  <a:pt x="21755" y="9622"/>
                  <a:pt x="21720" y="9653"/>
                  <a:pt x="21717" y="9674"/>
                </a:cubicBezTo>
                <a:cubicBezTo>
                  <a:pt x="21713" y="9695"/>
                  <a:pt x="21742" y="9721"/>
                  <a:pt x="21768" y="9764"/>
                </a:cubicBezTo>
                <a:cubicBezTo>
                  <a:pt x="21798" y="9724"/>
                  <a:pt x="21828" y="9701"/>
                  <a:pt x="21827" y="9680"/>
                </a:cubicBezTo>
                <a:close/>
                <a:moveTo>
                  <a:pt x="21961" y="9677"/>
                </a:moveTo>
                <a:cubicBezTo>
                  <a:pt x="21964" y="9699"/>
                  <a:pt x="21993" y="9730"/>
                  <a:pt x="22015" y="9734"/>
                </a:cubicBezTo>
                <a:cubicBezTo>
                  <a:pt x="22053" y="9740"/>
                  <a:pt x="22082" y="9710"/>
                  <a:pt x="22074" y="9671"/>
                </a:cubicBezTo>
                <a:cubicBezTo>
                  <a:pt x="22069" y="9648"/>
                  <a:pt x="22042" y="9629"/>
                  <a:pt x="22012" y="9593"/>
                </a:cubicBezTo>
                <a:cubicBezTo>
                  <a:pt x="21986" y="9633"/>
                  <a:pt x="21958" y="9657"/>
                  <a:pt x="21961" y="9677"/>
                </a:cubicBezTo>
                <a:close/>
                <a:moveTo>
                  <a:pt x="22260" y="9621"/>
                </a:moveTo>
                <a:cubicBezTo>
                  <a:pt x="22238" y="9624"/>
                  <a:pt x="22207" y="9653"/>
                  <a:pt x="22203" y="9675"/>
                </a:cubicBezTo>
                <a:cubicBezTo>
                  <a:pt x="22197" y="9713"/>
                  <a:pt x="22226" y="9742"/>
                  <a:pt x="22265" y="9734"/>
                </a:cubicBezTo>
                <a:cubicBezTo>
                  <a:pt x="22289" y="9729"/>
                  <a:pt x="22307" y="9702"/>
                  <a:pt x="22344" y="9672"/>
                </a:cubicBezTo>
                <a:cubicBezTo>
                  <a:pt x="22305" y="9647"/>
                  <a:pt x="22281" y="9619"/>
                  <a:pt x="22260" y="9621"/>
                </a:cubicBezTo>
                <a:close/>
                <a:moveTo>
                  <a:pt x="22506" y="9621"/>
                </a:moveTo>
                <a:cubicBezTo>
                  <a:pt x="22484" y="9623"/>
                  <a:pt x="22453" y="9653"/>
                  <a:pt x="22449" y="9674"/>
                </a:cubicBezTo>
                <a:cubicBezTo>
                  <a:pt x="22442" y="9712"/>
                  <a:pt x="22469" y="9742"/>
                  <a:pt x="22509" y="9734"/>
                </a:cubicBezTo>
                <a:cubicBezTo>
                  <a:pt x="22533" y="9729"/>
                  <a:pt x="22552" y="9703"/>
                  <a:pt x="22589" y="9674"/>
                </a:cubicBezTo>
                <a:cubicBezTo>
                  <a:pt x="22550" y="9648"/>
                  <a:pt x="22526" y="9619"/>
                  <a:pt x="22506" y="9621"/>
                </a:cubicBezTo>
                <a:close/>
                <a:moveTo>
                  <a:pt x="22816" y="9678"/>
                </a:moveTo>
                <a:cubicBezTo>
                  <a:pt x="22814" y="9657"/>
                  <a:pt x="22781" y="9624"/>
                  <a:pt x="22761" y="9623"/>
                </a:cubicBezTo>
                <a:cubicBezTo>
                  <a:pt x="22742" y="9622"/>
                  <a:pt x="22708" y="9655"/>
                  <a:pt x="22706" y="9677"/>
                </a:cubicBezTo>
                <a:cubicBezTo>
                  <a:pt x="22703" y="9697"/>
                  <a:pt x="22732" y="9722"/>
                  <a:pt x="22759" y="9763"/>
                </a:cubicBezTo>
                <a:cubicBezTo>
                  <a:pt x="22788" y="9723"/>
                  <a:pt x="22818" y="9699"/>
                  <a:pt x="22816" y="9678"/>
                </a:cubicBezTo>
                <a:close/>
                <a:moveTo>
                  <a:pt x="22949" y="9674"/>
                </a:moveTo>
                <a:cubicBezTo>
                  <a:pt x="22951" y="9696"/>
                  <a:pt x="22983" y="9715"/>
                  <a:pt x="23001" y="9735"/>
                </a:cubicBezTo>
                <a:cubicBezTo>
                  <a:pt x="23021" y="9717"/>
                  <a:pt x="23053" y="9700"/>
                  <a:pt x="23057" y="9679"/>
                </a:cubicBezTo>
                <a:cubicBezTo>
                  <a:pt x="23060" y="9660"/>
                  <a:pt x="23033" y="9635"/>
                  <a:pt x="23008" y="9593"/>
                </a:cubicBezTo>
                <a:cubicBezTo>
                  <a:pt x="22978" y="9632"/>
                  <a:pt x="22948" y="9655"/>
                  <a:pt x="22949" y="9674"/>
                </a:cubicBezTo>
                <a:close/>
                <a:moveTo>
                  <a:pt x="16295" y="9923"/>
                </a:moveTo>
                <a:cubicBezTo>
                  <a:pt x="16294" y="9940"/>
                  <a:pt x="16322" y="9968"/>
                  <a:pt x="16342" y="9973"/>
                </a:cubicBezTo>
                <a:cubicBezTo>
                  <a:pt x="16376" y="9982"/>
                  <a:pt x="16405" y="9958"/>
                  <a:pt x="16402" y="9923"/>
                </a:cubicBezTo>
                <a:cubicBezTo>
                  <a:pt x="16399" y="9899"/>
                  <a:pt x="16374" y="9878"/>
                  <a:pt x="16347" y="9835"/>
                </a:cubicBezTo>
                <a:cubicBezTo>
                  <a:pt x="16320" y="9878"/>
                  <a:pt x="16295" y="9900"/>
                  <a:pt x="16295" y="9923"/>
                </a:cubicBezTo>
                <a:close/>
                <a:moveTo>
                  <a:pt x="16589" y="9867"/>
                </a:moveTo>
                <a:cubicBezTo>
                  <a:pt x="16568" y="9871"/>
                  <a:pt x="16544" y="9902"/>
                  <a:pt x="16537" y="9926"/>
                </a:cubicBezTo>
                <a:cubicBezTo>
                  <a:pt x="16534" y="9937"/>
                  <a:pt x="16569" y="9972"/>
                  <a:pt x="16587" y="9972"/>
                </a:cubicBezTo>
                <a:cubicBezTo>
                  <a:pt x="16609" y="9973"/>
                  <a:pt x="16632" y="9949"/>
                  <a:pt x="16676" y="9922"/>
                </a:cubicBezTo>
                <a:cubicBezTo>
                  <a:pt x="16633" y="9893"/>
                  <a:pt x="16608" y="9864"/>
                  <a:pt x="16589" y="9867"/>
                </a:cubicBezTo>
                <a:close/>
                <a:moveTo>
                  <a:pt x="16888" y="9915"/>
                </a:moveTo>
                <a:cubicBezTo>
                  <a:pt x="16883" y="9894"/>
                  <a:pt x="16850" y="9872"/>
                  <a:pt x="16826" y="9868"/>
                </a:cubicBezTo>
                <a:cubicBezTo>
                  <a:pt x="16814" y="9865"/>
                  <a:pt x="16781" y="9902"/>
                  <a:pt x="16782" y="9920"/>
                </a:cubicBezTo>
                <a:cubicBezTo>
                  <a:pt x="16783" y="9943"/>
                  <a:pt x="16809" y="9964"/>
                  <a:pt x="16839" y="10006"/>
                </a:cubicBezTo>
                <a:cubicBezTo>
                  <a:pt x="16865" y="9961"/>
                  <a:pt x="16893" y="9934"/>
                  <a:pt x="16888" y="9915"/>
                </a:cubicBezTo>
                <a:close/>
                <a:moveTo>
                  <a:pt x="17038" y="9921"/>
                </a:moveTo>
                <a:cubicBezTo>
                  <a:pt x="17036" y="9938"/>
                  <a:pt x="17064" y="9968"/>
                  <a:pt x="17084" y="9974"/>
                </a:cubicBezTo>
                <a:cubicBezTo>
                  <a:pt x="17117" y="9984"/>
                  <a:pt x="17148" y="9961"/>
                  <a:pt x="17145" y="9925"/>
                </a:cubicBezTo>
                <a:cubicBezTo>
                  <a:pt x="17144" y="9901"/>
                  <a:pt x="17120" y="9878"/>
                  <a:pt x="17093" y="9834"/>
                </a:cubicBezTo>
                <a:cubicBezTo>
                  <a:pt x="17065" y="9876"/>
                  <a:pt x="17039" y="9898"/>
                  <a:pt x="17038" y="9921"/>
                </a:cubicBezTo>
                <a:close/>
                <a:moveTo>
                  <a:pt x="17327" y="9867"/>
                </a:moveTo>
                <a:cubicBezTo>
                  <a:pt x="17306" y="9874"/>
                  <a:pt x="17285" y="9907"/>
                  <a:pt x="17281" y="9931"/>
                </a:cubicBezTo>
                <a:cubicBezTo>
                  <a:pt x="17279" y="9943"/>
                  <a:pt x="17318" y="9975"/>
                  <a:pt x="17336" y="9973"/>
                </a:cubicBezTo>
                <a:cubicBezTo>
                  <a:pt x="17358" y="9971"/>
                  <a:pt x="17379" y="9945"/>
                  <a:pt x="17420" y="9913"/>
                </a:cubicBezTo>
                <a:cubicBezTo>
                  <a:pt x="17374" y="9889"/>
                  <a:pt x="17346" y="9862"/>
                  <a:pt x="17327" y="9867"/>
                </a:cubicBezTo>
                <a:close/>
                <a:moveTo>
                  <a:pt x="17573" y="9866"/>
                </a:moveTo>
                <a:cubicBezTo>
                  <a:pt x="17538" y="9863"/>
                  <a:pt x="17515" y="9894"/>
                  <a:pt x="17525" y="9928"/>
                </a:cubicBezTo>
                <a:cubicBezTo>
                  <a:pt x="17531" y="9948"/>
                  <a:pt x="17561" y="9975"/>
                  <a:pt x="17578" y="9973"/>
                </a:cubicBezTo>
                <a:cubicBezTo>
                  <a:pt x="17601" y="9972"/>
                  <a:pt x="17623" y="9946"/>
                  <a:pt x="17665" y="9917"/>
                </a:cubicBezTo>
                <a:cubicBezTo>
                  <a:pt x="17620" y="9891"/>
                  <a:pt x="17598" y="9867"/>
                  <a:pt x="17573" y="9866"/>
                </a:cubicBezTo>
                <a:close/>
                <a:moveTo>
                  <a:pt x="21827" y="8943"/>
                </a:moveTo>
                <a:cubicBezTo>
                  <a:pt x="21823" y="8921"/>
                  <a:pt x="21790" y="8904"/>
                  <a:pt x="21770" y="8885"/>
                </a:cubicBezTo>
                <a:cubicBezTo>
                  <a:pt x="21751" y="8905"/>
                  <a:pt x="21719" y="8925"/>
                  <a:pt x="21717" y="8947"/>
                </a:cubicBezTo>
                <a:cubicBezTo>
                  <a:pt x="21715" y="8967"/>
                  <a:pt x="21745" y="8990"/>
                  <a:pt x="21775" y="9030"/>
                </a:cubicBezTo>
                <a:cubicBezTo>
                  <a:pt x="21802" y="8988"/>
                  <a:pt x="21830" y="8963"/>
                  <a:pt x="21827" y="8943"/>
                </a:cubicBezTo>
                <a:close/>
                <a:moveTo>
                  <a:pt x="22022" y="8887"/>
                </a:moveTo>
                <a:cubicBezTo>
                  <a:pt x="21981" y="8879"/>
                  <a:pt x="21954" y="8910"/>
                  <a:pt x="21961" y="8947"/>
                </a:cubicBezTo>
                <a:cubicBezTo>
                  <a:pt x="21965" y="8969"/>
                  <a:pt x="21996" y="8998"/>
                  <a:pt x="22017" y="9000"/>
                </a:cubicBezTo>
                <a:cubicBezTo>
                  <a:pt x="22038" y="9002"/>
                  <a:pt x="22062" y="8974"/>
                  <a:pt x="22101" y="8948"/>
                </a:cubicBezTo>
                <a:cubicBezTo>
                  <a:pt x="22064" y="8919"/>
                  <a:pt x="22045" y="8892"/>
                  <a:pt x="22022" y="8887"/>
                </a:cubicBezTo>
                <a:close/>
                <a:moveTo>
                  <a:pt x="22203" y="8940"/>
                </a:moveTo>
                <a:cubicBezTo>
                  <a:pt x="22195" y="8980"/>
                  <a:pt x="22225" y="9007"/>
                  <a:pt x="22263" y="9000"/>
                </a:cubicBezTo>
                <a:cubicBezTo>
                  <a:pt x="22284" y="8996"/>
                  <a:pt x="22314" y="8965"/>
                  <a:pt x="22316" y="8944"/>
                </a:cubicBezTo>
                <a:cubicBezTo>
                  <a:pt x="22318" y="8923"/>
                  <a:pt x="22290" y="8899"/>
                  <a:pt x="22264" y="8860"/>
                </a:cubicBezTo>
                <a:cubicBezTo>
                  <a:pt x="22234" y="8897"/>
                  <a:pt x="22208" y="8916"/>
                  <a:pt x="22203" y="8940"/>
                </a:cubicBezTo>
                <a:close/>
                <a:moveTo>
                  <a:pt x="22452" y="8949"/>
                </a:moveTo>
                <a:cubicBezTo>
                  <a:pt x="22456" y="8969"/>
                  <a:pt x="22491" y="8999"/>
                  <a:pt x="22509" y="8997"/>
                </a:cubicBezTo>
                <a:cubicBezTo>
                  <a:pt x="22529" y="8994"/>
                  <a:pt x="22558" y="8960"/>
                  <a:pt x="22559" y="8939"/>
                </a:cubicBezTo>
                <a:cubicBezTo>
                  <a:pt x="22559" y="8919"/>
                  <a:pt x="22528" y="8898"/>
                  <a:pt x="22497" y="8860"/>
                </a:cubicBezTo>
                <a:cubicBezTo>
                  <a:pt x="22474" y="8903"/>
                  <a:pt x="22448" y="8929"/>
                  <a:pt x="22452" y="8949"/>
                </a:cubicBezTo>
                <a:close/>
                <a:moveTo>
                  <a:pt x="24425" y="8940"/>
                </a:moveTo>
                <a:cubicBezTo>
                  <a:pt x="24426" y="8961"/>
                  <a:pt x="24452" y="8994"/>
                  <a:pt x="24473" y="9000"/>
                </a:cubicBezTo>
                <a:cubicBezTo>
                  <a:pt x="24511" y="9010"/>
                  <a:pt x="24542" y="8983"/>
                  <a:pt x="24538" y="8943"/>
                </a:cubicBezTo>
                <a:cubicBezTo>
                  <a:pt x="24535" y="8920"/>
                  <a:pt x="24509" y="8899"/>
                  <a:pt x="24481" y="8860"/>
                </a:cubicBezTo>
                <a:cubicBezTo>
                  <a:pt x="24454" y="8897"/>
                  <a:pt x="24425" y="8919"/>
                  <a:pt x="24425" y="8940"/>
                </a:cubicBezTo>
                <a:close/>
                <a:moveTo>
                  <a:pt x="20228" y="15841"/>
                </a:moveTo>
                <a:cubicBezTo>
                  <a:pt x="20220" y="15882"/>
                  <a:pt x="20250" y="15909"/>
                  <a:pt x="20288" y="15902"/>
                </a:cubicBezTo>
                <a:cubicBezTo>
                  <a:pt x="20310" y="15898"/>
                  <a:pt x="20339" y="15866"/>
                  <a:pt x="20341" y="15845"/>
                </a:cubicBezTo>
                <a:cubicBezTo>
                  <a:pt x="20343" y="15824"/>
                  <a:pt x="20314" y="15800"/>
                  <a:pt x="20288" y="15761"/>
                </a:cubicBezTo>
                <a:cubicBezTo>
                  <a:pt x="20259" y="15798"/>
                  <a:pt x="20232" y="15817"/>
                  <a:pt x="20228" y="15841"/>
                </a:cubicBezTo>
                <a:close/>
                <a:moveTo>
                  <a:pt x="11668" y="15780"/>
                </a:moveTo>
                <a:cubicBezTo>
                  <a:pt x="11646" y="15781"/>
                  <a:pt x="11613" y="15808"/>
                  <a:pt x="11608" y="15830"/>
                </a:cubicBezTo>
                <a:cubicBezTo>
                  <a:pt x="11598" y="15868"/>
                  <a:pt x="11627" y="15897"/>
                  <a:pt x="11666" y="15892"/>
                </a:cubicBezTo>
                <a:cubicBezTo>
                  <a:pt x="11690" y="15889"/>
                  <a:pt x="11710" y="15863"/>
                  <a:pt x="11748" y="15835"/>
                </a:cubicBezTo>
                <a:cubicBezTo>
                  <a:pt x="11711" y="15807"/>
                  <a:pt x="11688" y="15778"/>
                  <a:pt x="11668" y="15780"/>
                </a:cubicBezTo>
                <a:close/>
                <a:moveTo>
                  <a:pt x="11422" y="15779"/>
                </a:moveTo>
                <a:cubicBezTo>
                  <a:pt x="11400" y="15781"/>
                  <a:pt x="11369" y="15810"/>
                  <a:pt x="11365" y="15832"/>
                </a:cubicBezTo>
                <a:cubicBezTo>
                  <a:pt x="11358" y="15870"/>
                  <a:pt x="11385" y="15900"/>
                  <a:pt x="11426" y="15892"/>
                </a:cubicBezTo>
                <a:cubicBezTo>
                  <a:pt x="11449" y="15887"/>
                  <a:pt x="11469" y="15861"/>
                  <a:pt x="11506" y="15831"/>
                </a:cubicBezTo>
                <a:cubicBezTo>
                  <a:pt x="11466" y="15805"/>
                  <a:pt x="11442" y="15777"/>
                  <a:pt x="11422" y="15779"/>
                </a:cubicBezTo>
                <a:close/>
                <a:moveTo>
                  <a:pt x="11223" y="15834"/>
                </a:moveTo>
                <a:cubicBezTo>
                  <a:pt x="11227" y="15794"/>
                  <a:pt x="11194" y="15768"/>
                  <a:pt x="11157" y="15779"/>
                </a:cubicBezTo>
                <a:cubicBezTo>
                  <a:pt x="11136" y="15785"/>
                  <a:pt x="11110" y="15819"/>
                  <a:pt x="11110" y="15841"/>
                </a:cubicBezTo>
                <a:cubicBezTo>
                  <a:pt x="11110" y="15862"/>
                  <a:pt x="11140" y="15883"/>
                  <a:pt x="11169" y="15920"/>
                </a:cubicBezTo>
                <a:cubicBezTo>
                  <a:pt x="11196" y="15880"/>
                  <a:pt x="11221" y="15858"/>
                  <a:pt x="11223" y="15834"/>
                </a:cubicBezTo>
                <a:close/>
                <a:moveTo>
                  <a:pt x="10927" y="15780"/>
                </a:moveTo>
                <a:cubicBezTo>
                  <a:pt x="10905" y="15780"/>
                  <a:pt x="10871" y="15805"/>
                  <a:pt x="10864" y="15826"/>
                </a:cubicBezTo>
                <a:cubicBezTo>
                  <a:pt x="10852" y="15865"/>
                  <a:pt x="10881" y="15895"/>
                  <a:pt x="10919" y="15893"/>
                </a:cubicBezTo>
                <a:cubicBezTo>
                  <a:pt x="10943" y="15891"/>
                  <a:pt x="10965" y="15866"/>
                  <a:pt x="11005" y="15839"/>
                </a:cubicBezTo>
                <a:cubicBezTo>
                  <a:pt x="10969" y="15810"/>
                  <a:pt x="10948" y="15779"/>
                  <a:pt x="10927" y="15780"/>
                </a:cubicBezTo>
                <a:close/>
                <a:moveTo>
                  <a:pt x="10621" y="15835"/>
                </a:moveTo>
                <a:cubicBezTo>
                  <a:pt x="10624" y="15857"/>
                  <a:pt x="10654" y="15888"/>
                  <a:pt x="10676" y="15892"/>
                </a:cubicBezTo>
                <a:cubicBezTo>
                  <a:pt x="10714" y="15898"/>
                  <a:pt x="10743" y="15868"/>
                  <a:pt x="10735" y="15829"/>
                </a:cubicBezTo>
                <a:cubicBezTo>
                  <a:pt x="10730" y="15806"/>
                  <a:pt x="10702" y="15787"/>
                  <a:pt x="10672" y="15750"/>
                </a:cubicBezTo>
                <a:cubicBezTo>
                  <a:pt x="10647" y="15790"/>
                  <a:pt x="10619" y="15815"/>
                  <a:pt x="10621" y="15835"/>
                </a:cubicBezTo>
                <a:close/>
                <a:moveTo>
                  <a:pt x="10489" y="15836"/>
                </a:moveTo>
                <a:cubicBezTo>
                  <a:pt x="10487" y="15814"/>
                  <a:pt x="10457" y="15783"/>
                  <a:pt x="10436" y="15778"/>
                </a:cubicBezTo>
                <a:cubicBezTo>
                  <a:pt x="10398" y="15771"/>
                  <a:pt x="10367" y="15799"/>
                  <a:pt x="10375" y="15839"/>
                </a:cubicBezTo>
                <a:cubicBezTo>
                  <a:pt x="10380" y="15863"/>
                  <a:pt x="10407" y="15882"/>
                  <a:pt x="10436" y="15920"/>
                </a:cubicBezTo>
                <a:cubicBezTo>
                  <a:pt x="10462" y="15880"/>
                  <a:pt x="10491" y="15857"/>
                  <a:pt x="10489" y="15836"/>
                </a:cubicBezTo>
                <a:close/>
                <a:moveTo>
                  <a:pt x="10247" y="15835"/>
                </a:moveTo>
                <a:cubicBezTo>
                  <a:pt x="10252" y="15796"/>
                  <a:pt x="10220" y="15768"/>
                  <a:pt x="10182" y="15779"/>
                </a:cubicBezTo>
                <a:cubicBezTo>
                  <a:pt x="10161" y="15785"/>
                  <a:pt x="10135" y="15818"/>
                  <a:pt x="10134" y="15840"/>
                </a:cubicBezTo>
                <a:cubicBezTo>
                  <a:pt x="10134" y="15861"/>
                  <a:pt x="10163" y="15883"/>
                  <a:pt x="10191" y="15920"/>
                </a:cubicBezTo>
                <a:cubicBezTo>
                  <a:pt x="10219" y="15881"/>
                  <a:pt x="10245" y="15859"/>
                  <a:pt x="10247" y="15835"/>
                </a:cubicBezTo>
                <a:close/>
                <a:moveTo>
                  <a:pt x="9878" y="15831"/>
                </a:moveTo>
                <a:cubicBezTo>
                  <a:pt x="9879" y="15853"/>
                  <a:pt x="9907" y="15886"/>
                  <a:pt x="9928" y="15892"/>
                </a:cubicBezTo>
                <a:cubicBezTo>
                  <a:pt x="9967" y="15901"/>
                  <a:pt x="9997" y="15872"/>
                  <a:pt x="9991" y="15833"/>
                </a:cubicBezTo>
                <a:cubicBezTo>
                  <a:pt x="9988" y="15809"/>
                  <a:pt x="9962" y="15788"/>
                  <a:pt x="9934" y="15750"/>
                </a:cubicBezTo>
                <a:cubicBezTo>
                  <a:pt x="9906" y="15788"/>
                  <a:pt x="9877" y="15811"/>
                  <a:pt x="9878" y="15831"/>
                </a:cubicBezTo>
                <a:close/>
                <a:moveTo>
                  <a:pt x="6243" y="9133"/>
                </a:moveTo>
                <a:cubicBezTo>
                  <a:pt x="6222" y="9134"/>
                  <a:pt x="6189" y="9162"/>
                  <a:pt x="6183" y="9183"/>
                </a:cubicBezTo>
                <a:cubicBezTo>
                  <a:pt x="6173" y="9221"/>
                  <a:pt x="6201" y="9252"/>
                  <a:pt x="6241" y="9247"/>
                </a:cubicBezTo>
                <a:cubicBezTo>
                  <a:pt x="6265" y="9244"/>
                  <a:pt x="6286" y="9218"/>
                  <a:pt x="6325" y="9190"/>
                </a:cubicBezTo>
                <a:cubicBezTo>
                  <a:pt x="6287" y="9162"/>
                  <a:pt x="6264" y="9133"/>
                  <a:pt x="6243" y="9133"/>
                </a:cubicBezTo>
                <a:close/>
                <a:moveTo>
                  <a:pt x="6741" y="9133"/>
                </a:moveTo>
                <a:cubicBezTo>
                  <a:pt x="6719" y="9135"/>
                  <a:pt x="6686" y="9162"/>
                  <a:pt x="6681" y="9184"/>
                </a:cubicBezTo>
                <a:cubicBezTo>
                  <a:pt x="6672" y="9222"/>
                  <a:pt x="6701" y="9252"/>
                  <a:pt x="6740" y="9247"/>
                </a:cubicBezTo>
                <a:cubicBezTo>
                  <a:pt x="6764" y="9244"/>
                  <a:pt x="6784" y="9217"/>
                  <a:pt x="6823" y="9189"/>
                </a:cubicBezTo>
                <a:cubicBezTo>
                  <a:pt x="6785" y="9161"/>
                  <a:pt x="6762" y="9132"/>
                  <a:pt x="6741" y="9133"/>
                </a:cubicBezTo>
                <a:close/>
                <a:moveTo>
                  <a:pt x="16154" y="9181"/>
                </a:moveTo>
                <a:cubicBezTo>
                  <a:pt x="16153" y="9164"/>
                  <a:pt x="16115" y="9133"/>
                  <a:pt x="16104" y="9137"/>
                </a:cubicBezTo>
                <a:cubicBezTo>
                  <a:pt x="16081" y="9145"/>
                  <a:pt x="16051" y="9171"/>
                  <a:pt x="16049" y="9192"/>
                </a:cubicBezTo>
                <a:cubicBezTo>
                  <a:pt x="16048" y="9211"/>
                  <a:pt x="16079" y="9234"/>
                  <a:pt x="16110" y="9274"/>
                </a:cubicBezTo>
                <a:cubicBezTo>
                  <a:pt x="16133" y="9229"/>
                  <a:pt x="16155" y="9204"/>
                  <a:pt x="16154" y="9181"/>
                </a:cubicBezTo>
                <a:close/>
                <a:moveTo>
                  <a:pt x="16294" y="9190"/>
                </a:moveTo>
                <a:cubicBezTo>
                  <a:pt x="16293" y="9208"/>
                  <a:pt x="16327" y="9244"/>
                  <a:pt x="16339" y="9242"/>
                </a:cubicBezTo>
                <a:cubicBezTo>
                  <a:pt x="16362" y="9237"/>
                  <a:pt x="16395" y="9214"/>
                  <a:pt x="16400" y="9193"/>
                </a:cubicBezTo>
                <a:cubicBezTo>
                  <a:pt x="16404" y="9174"/>
                  <a:pt x="16376" y="9148"/>
                  <a:pt x="16350" y="9103"/>
                </a:cubicBezTo>
                <a:cubicBezTo>
                  <a:pt x="16321" y="9146"/>
                  <a:pt x="16295" y="9167"/>
                  <a:pt x="16294" y="9190"/>
                </a:cubicBezTo>
                <a:close/>
                <a:moveTo>
                  <a:pt x="16591" y="9136"/>
                </a:moveTo>
                <a:cubicBezTo>
                  <a:pt x="16573" y="9135"/>
                  <a:pt x="16536" y="9167"/>
                  <a:pt x="16538" y="9179"/>
                </a:cubicBezTo>
                <a:cubicBezTo>
                  <a:pt x="16542" y="9203"/>
                  <a:pt x="16564" y="9236"/>
                  <a:pt x="16585" y="9242"/>
                </a:cubicBezTo>
                <a:cubicBezTo>
                  <a:pt x="16603" y="9247"/>
                  <a:pt x="16630" y="9220"/>
                  <a:pt x="16676" y="9194"/>
                </a:cubicBezTo>
                <a:cubicBezTo>
                  <a:pt x="16634" y="9164"/>
                  <a:pt x="16613" y="9138"/>
                  <a:pt x="16591" y="9136"/>
                </a:cubicBezTo>
                <a:close/>
                <a:moveTo>
                  <a:pt x="17143" y="8940"/>
                </a:moveTo>
                <a:cubicBezTo>
                  <a:pt x="17139" y="8919"/>
                  <a:pt x="17106" y="8897"/>
                  <a:pt x="17082" y="8892"/>
                </a:cubicBezTo>
                <a:cubicBezTo>
                  <a:pt x="17070" y="8889"/>
                  <a:pt x="17037" y="8926"/>
                  <a:pt x="17038" y="8943"/>
                </a:cubicBezTo>
                <a:cubicBezTo>
                  <a:pt x="17039" y="8966"/>
                  <a:pt x="17064" y="8987"/>
                  <a:pt x="17093" y="9030"/>
                </a:cubicBezTo>
                <a:cubicBezTo>
                  <a:pt x="17120" y="8985"/>
                  <a:pt x="17148" y="8959"/>
                  <a:pt x="17143" y="8940"/>
                </a:cubicBezTo>
                <a:close/>
                <a:moveTo>
                  <a:pt x="17280" y="8950"/>
                </a:moveTo>
                <a:cubicBezTo>
                  <a:pt x="17277" y="8985"/>
                  <a:pt x="17308" y="9007"/>
                  <a:pt x="17341" y="8997"/>
                </a:cubicBezTo>
                <a:cubicBezTo>
                  <a:pt x="17361" y="8991"/>
                  <a:pt x="17388" y="8962"/>
                  <a:pt x="17387" y="8945"/>
                </a:cubicBezTo>
                <a:cubicBezTo>
                  <a:pt x="17385" y="8922"/>
                  <a:pt x="17360" y="8901"/>
                  <a:pt x="17331" y="8859"/>
                </a:cubicBezTo>
                <a:cubicBezTo>
                  <a:pt x="17305" y="8903"/>
                  <a:pt x="17281" y="8926"/>
                  <a:pt x="17280" y="8950"/>
                </a:cubicBezTo>
                <a:close/>
                <a:moveTo>
                  <a:pt x="17579" y="8997"/>
                </a:moveTo>
                <a:cubicBezTo>
                  <a:pt x="17597" y="8998"/>
                  <a:pt x="17634" y="8965"/>
                  <a:pt x="17631" y="8953"/>
                </a:cubicBezTo>
                <a:cubicBezTo>
                  <a:pt x="17626" y="8929"/>
                  <a:pt x="17604" y="8896"/>
                  <a:pt x="17583" y="8891"/>
                </a:cubicBezTo>
                <a:cubicBezTo>
                  <a:pt x="17564" y="8887"/>
                  <a:pt x="17537" y="8915"/>
                  <a:pt x="17493" y="8941"/>
                </a:cubicBezTo>
                <a:cubicBezTo>
                  <a:pt x="17535" y="8971"/>
                  <a:pt x="17557" y="8996"/>
                  <a:pt x="17579" y="8997"/>
                </a:cubicBezTo>
                <a:close/>
                <a:moveTo>
                  <a:pt x="17874" y="8939"/>
                </a:moveTo>
                <a:cubicBezTo>
                  <a:pt x="17873" y="8921"/>
                  <a:pt x="17837" y="8887"/>
                  <a:pt x="17826" y="8891"/>
                </a:cubicBezTo>
                <a:cubicBezTo>
                  <a:pt x="17802" y="8898"/>
                  <a:pt x="17771" y="8923"/>
                  <a:pt x="17768" y="8945"/>
                </a:cubicBezTo>
                <a:cubicBezTo>
                  <a:pt x="17765" y="8964"/>
                  <a:pt x="17796" y="8988"/>
                  <a:pt x="17827" y="9031"/>
                </a:cubicBezTo>
                <a:cubicBezTo>
                  <a:pt x="17852" y="8985"/>
                  <a:pt x="17875" y="8961"/>
                  <a:pt x="17874" y="8939"/>
                </a:cubicBezTo>
                <a:close/>
                <a:moveTo>
                  <a:pt x="18062" y="8890"/>
                </a:moveTo>
                <a:cubicBezTo>
                  <a:pt x="18027" y="8887"/>
                  <a:pt x="18004" y="8917"/>
                  <a:pt x="18013" y="8951"/>
                </a:cubicBezTo>
                <a:cubicBezTo>
                  <a:pt x="18019" y="8971"/>
                  <a:pt x="18048" y="8998"/>
                  <a:pt x="18065" y="8997"/>
                </a:cubicBezTo>
                <a:cubicBezTo>
                  <a:pt x="18088" y="8996"/>
                  <a:pt x="18110" y="8971"/>
                  <a:pt x="18153" y="8943"/>
                </a:cubicBezTo>
                <a:cubicBezTo>
                  <a:pt x="18109" y="8916"/>
                  <a:pt x="18087" y="8892"/>
                  <a:pt x="18062" y="8890"/>
                </a:cubicBezTo>
                <a:close/>
                <a:moveTo>
                  <a:pt x="18321" y="8891"/>
                </a:moveTo>
                <a:cubicBezTo>
                  <a:pt x="18301" y="8894"/>
                  <a:pt x="18276" y="8926"/>
                  <a:pt x="18270" y="8950"/>
                </a:cubicBezTo>
                <a:cubicBezTo>
                  <a:pt x="18267" y="8961"/>
                  <a:pt x="18301" y="8997"/>
                  <a:pt x="18318" y="8997"/>
                </a:cubicBezTo>
                <a:cubicBezTo>
                  <a:pt x="18341" y="8997"/>
                  <a:pt x="18364" y="8973"/>
                  <a:pt x="18409" y="8947"/>
                </a:cubicBezTo>
                <a:cubicBezTo>
                  <a:pt x="18366" y="8918"/>
                  <a:pt x="18341" y="8888"/>
                  <a:pt x="18321" y="8891"/>
                </a:cubicBezTo>
                <a:close/>
                <a:moveTo>
                  <a:pt x="18618" y="8945"/>
                </a:moveTo>
                <a:cubicBezTo>
                  <a:pt x="18620" y="8927"/>
                  <a:pt x="18587" y="8889"/>
                  <a:pt x="18576" y="8892"/>
                </a:cubicBezTo>
                <a:cubicBezTo>
                  <a:pt x="18551" y="8896"/>
                  <a:pt x="18518" y="8918"/>
                  <a:pt x="18512" y="8939"/>
                </a:cubicBezTo>
                <a:cubicBezTo>
                  <a:pt x="18507" y="8957"/>
                  <a:pt x="18535" y="8985"/>
                  <a:pt x="18560" y="9031"/>
                </a:cubicBezTo>
                <a:cubicBezTo>
                  <a:pt x="18591" y="8989"/>
                  <a:pt x="18617" y="8968"/>
                  <a:pt x="18618" y="8945"/>
                </a:cubicBezTo>
                <a:close/>
                <a:moveTo>
                  <a:pt x="18757" y="8945"/>
                </a:moveTo>
                <a:cubicBezTo>
                  <a:pt x="18756" y="8962"/>
                  <a:pt x="18783" y="8992"/>
                  <a:pt x="18803" y="8998"/>
                </a:cubicBezTo>
                <a:cubicBezTo>
                  <a:pt x="18837" y="9008"/>
                  <a:pt x="18867" y="8985"/>
                  <a:pt x="18865" y="8949"/>
                </a:cubicBezTo>
                <a:cubicBezTo>
                  <a:pt x="18863" y="8925"/>
                  <a:pt x="18839" y="8902"/>
                  <a:pt x="18813" y="8858"/>
                </a:cubicBezTo>
                <a:cubicBezTo>
                  <a:pt x="18784" y="8900"/>
                  <a:pt x="18759" y="8922"/>
                  <a:pt x="18757" y="8945"/>
                </a:cubicBezTo>
                <a:close/>
                <a:moveTo>
                  <a:pt x="19059" y="8891"/>
                </a:moveTo>
                <a:cubicBezTo>
                  <a:pt x="19038" y="8891"/>
                  <a:pt x="19017" y="8921"/>
                  <a:pt x="18996" y="8938"/>
                </a:cubicBezTo>
                <a:cubicBezTo>
                  <a:pt x="19013" y="8959"/>
                  <a:pt x="19027" y="8992"/>
                  <a:pt x="19048" y="8997"/>
                </a:cubicBezTo>
                <a:cubicBezTo>
                  <a:pt x="19068" y="9002"/>
                  <a:pt x="19094" y="8976"/>
                  <a:pt x="19137" y="8953"/>
                </a:cubicBezTo>
                <a:cubicBezTo>
                  <a:pt x="19100" y="8921"/>
                  <a:pt x="19079" y="8890"/>
                  <a:pt x="19059" y="8891"/>
                </a:cubicBezTo>
                <a:close/>
                <a:moveTo>
                  <a:pt x="19310" y="8890"/>
                </a:moveTo>
                <a:cubicBezTo>
                  <a:pt x="19289" y="8893"/>
                  <a:pt x="19270" y="8924"/>
                  <a:pt x="19251" y="8943"/>
                </a:cubicBezTo>
                <a:cubicBezTo>
                  <a:pt x="19270" y="8963"/>
                  <a:pt x="19287" y="8995"/>
                  <a:pt x="19309" y="8998"/>
                </a:cubicBezTo>
                <a:cubicBezTo>
                  <a:pt x="19328" y="9001"/>
                  <a:pt x="19352" y="8972"/>
                  <a:pt x="19393" y="8946"/>
                </a:cubicBezTo>
                <a:cubicBezTo>
                  <a:pt x="19353" y="8917"/>
                  <a:pt x="19330" y="8888"/>
                  <a:pt x="19310" y="8890"/>
                </a:cubicBezTo>
                <a:close/>
                <a:moveTo>
                  <a:pt x="19559" y="8891"/>
                </a:moveTo>
                <a:cubicBezTo>
                  <a:pt x="19538" y="8891"/>
                  <a:pt x="19504" y="8920"/>
                  <a:pt x="19502" y="8939"/>
                </a:cubicBezTo>
                <a:cubicBezTo>
                  <a:pt x="19499" y="8958"/>
                  <a:pt x="19529" y="8993"/>
                  <a:pt x="19549" y="8997"/>
                </a:cubicBezTo>
                <a:cubicBezTo>
                  <a:pt x="19569" y="9001"/>
                  <a:pt x="19595" y="8976"/>
                  <a:pt x="19638" y="8952"/>
                </a:cubicBezTo>
                <a:cubicBezTo>
                  <a:pt x="19600" y="8921"/>
                  <a:pt x="19580" y="8890"/>
                  <a:pt x="19559" y="8891"/>
                </a:cubicBezTo>
                <a:close/>
                <a:moveTo>
                  <a:pt x="19743" y="8939"/>
                </a:moveTo>
                <a:cubicBezTo>
                  <a:pt x="19743" y="8960"/>
                  <a:pt x="19772" y="8994"/>
                  <a:pt x="19792" y="8997"/>
                </a:cubicBezTo>
                <a:cubicBezTo>
                  <a:pt x="19810" y="8999"/>
                  <a:pt x="19846" y="8969"/>
                  <a:pt x="19850" y="8949"/>
                </a:cubicBezTo>
                <a:cubicBezTo>
                  <a:pt x="19854" y="8929"/>
                  <a:pt x="19828" y="8903"/>
                  <a:pt x="19805" y="8860"/>
                </a:cubicBezTo>
                <a:cubicBezTo>
                  <a:pt x="19774" y="8898"/>
                  <a:pt x="19743" y="8918"/>
                  <a:pt x="19743" y="8939"/>
                </a:cubicBezTo>
                <a:close/>
                <a:moveTo>
                  <a:pt x="20047" y="8890"/>
                </a:moveTo>
                <a:cubicBezTo>
                  <a:pt x="20026" y="8890"/>
                  <a:pt x="19991" y="8920"/>
                  <a:pt x="19989" y="8939"/>
                </a:cubicBezTo>
                <a:cubicBezTo>
                  <a:pt x="19987" y="8958"/>
                  <a:pt x="20016" y="8994"/>
                  <a:pt x="20037" y="8998"/>
                </a:cubicBezTo>
                <a:cubicBezTo>
                  <a:pt x="20057" y="9002"/>
                  <a:pt x="20083" y="8976"/>
                  <a:pt x="20126" y="8952"/>
                </a:cubicBezTo>
                <a:cubicBezTo>
                  <a:pt x="20089" y="8921"/>
                  <a:pt x="20068" y="8890"/>
                  <a:pt x="20047" y="8890"/>
                </a:cubicBezTo>
                <a:close/>
                <a:moveTo>
                  <a:pt x="20282" y="8889"/>
                </a:moveTo>
                <a:cubicBezTo>
                  <a:pt x="20261" y="8893"/>
                  <a:pt x="20245" y="8927"/>
                  <a:pt x="20226" y="8947"/>
                </a:cubicBezTo>
                <a:cubicBezTo>
                  <a:pt x="20247" y="8966"/>
                  <a:pt x="20267" y="8996"/>
                  <a:pt x="20288" y="8998"/>
                </a:cubicBezTo>
                <a:cubicBezTo>
                  <a:pt x="20308" y="9000"/>
                  <a:pt x="20331" y="8970"/>
                  <a:pt x="20370" y="8940"/>
                </a:cubicBezTo>
                <a:cubicBezTo>
                  <a:pt x="20328" y="8914"/>
                  <a:pt x="20302" y="8886"/>
                  <a:pt x="20282" y="8889"/>
                </a:cubicBezTo>
                <a:close/>
                <a:moveTo>
                  <a:pt x="20542" y="8889"/>
                </a:moveTo>
                <a:cubicBezTo>
                  <a:pt x="20520" y="8892"/>
                  <a:pt x="20501" y="8924"/>
                  <a:pt x="20481" y="8944"/>
                </a:cubicBezTo>
                <a:cubicBezTo>
                  <a:pt x="20501" y="8963"/>
                  <a:pt x="20518" y="8995"/>
                  <a:pt x="20540" y="8999"/>
                </a:cubicBezTo>
                <a:cubicBezTo>
                  <a:pt x="20560" y="9002"/>
                  <a:pt x="20585" y="8973"/>
                  <a:pt x="20625" y="8946"/>
                </a:cubicBezTo>
                <a:cubicBezTo>
                  <a:pt x="20585" y="8917"/>
                  <a:pt x="20562" y="8887"/>
                  <a:pt x="20542" y="8889"/>
                </a:cubicBezTo>
                <a:close/>
                <a:moveTo>
                  <a:pt x="20783" y="8889"/>
                </a:moveTo>
                <a:cubicBezTo>
                  <a:pt x="20762" y="8893"/>
                  <a:pt x="20731" y="8927"/>
                  <a:pt x="20732" y="8947"/>
                </a:cubicBezTo>
                <a:cubicBezTo>
                  <a:pt x="20732" y="8965"/>
                  <a:pt x="20767" y="8997"/>
                  <a:pt x="20788" y="8998"/>
                </a:cubicBezTo>
                <a:cubicBezTo>
                  <a:pt x="20809" y="9000"/>
                  <a:pt x="20831" y="8970"/>
                  <a:pt x="20871" y="8941"/>
                </a:cubicBezTo>
                <a:cubicBezTo>
                  <a:pt x="20829" y="8915"/>
                  <a:pt x="20804" y="8886"/>
                  <a:pt x="20783" y="8889"/>
                </a:cubicBezTo>
                <a:close/>
                <a:moveTo>
                  <a:pt x="21083" y="8947"/>
                </a:moveTo>
                <a:cubicBezTo>
                  <a:pt x="21081" y="8925"/>
                  <a:pt x="21049" y="8906"/>
                  <a:pt x="21031" y="8885"/>
                </a:cubicBezTo>
                <a:cubicBezTo>
                  <a:pt x="21010" y="8904"/>
                  <a:pt x="20976" y="8921"/>
                  <a:pt x="20973" y="8943"/>
                </a:cubicBezTo>
                <a:cubicBezTo>
                  <a:pt x="20970" y="8963"/>
                  <a:pt x="20999" y="8988"/>
                  <a:pt x="21026" y="9030"/>
                </a:cubicBezTo>
                <a:cubicBezTo>
                  <a:pt x="21055" y="8990"/>
                  <a:pt x="21085" y="8967"/>
                  <a:pt x="21083" y="8947"/>
                </a:cubicBezTo>
                <a:close/>
                <a:moveTo>
                  <a:pt x="21273" y="8889"/>
                </a:moveTo>
                <a:cubicBezTo>
                  <a:pt x="21251" y="8891"/>
                  <a:pt x="21219" y="8925"/>
                  <a:pt x="21219" y="8946"/>
                </a:cubicBezTo>
                <a:cubicBezTo>
                  <a:pt x="21219" y="8965"/>
                  <a:pt x="21253" y="8997"/>
                  <a:pt x="21275" y="8999"/>
                </a:cubicBezTo>
                <a:cubicBezTo>
                  <a:pt x="21296" y="9001"/>
                  <a:pt x="21319" y="8971"/>
                  <a:pt x="21359" y="8943"/>
                </a:cubicBezTo>
                <a:cubicBezTo>
                  <a:pt x="21318" y="8916"/>
                  <a:pt x="21293" y="8886"/>
                  <a:pt x="21273" y="8889"/>
                </a:cubicBezTo>
                <a:close/>
                <a:moveTo>
                  <a:pt x="21571" y="8940"/>
                </a:moveTo>
                <a:cubicBezTo>
                  <a:pt x="21566" y="8918"/>
                  <a:pt x="21532" y="8903"/>
                  <a:pt x="21511" y="8886"/>
                </a:cubicBezTo>
                <a:cubicBezTo>
                  <a:pt x="21493" y="8907"/>
                  <a:pt x="21462" y="8928"/>
                  <a:pt x="21461" y="8950"/>
                </a:cubicBezTo>
                <a:cubicBezTo>
                  <a:pt x="21461" y="8970"/>
                  <a:pt x="21493" y="8991"/>
                  <a:pt x="21525" y="9030"/>
                </a:cubicBezTo>
                <a:cubicBezTo>
                  <a:pt x="21548" y="8986"/>
                  <a:pt x="21575" y="8960"/>
                  <a:pt x="21571" y="8940"/>
                </a:cubicBezTo>
                <a:close/>
                <a:moveTo>
                  <a:pt x="21461" y="9188"/>
                </a:moveTo>
                <a:cubicBezTo>
                  <a:pt x="21463" y="9210"/>
                  <a:pt x="21496" y="9229"/>
                  <a:pt x="21516" y="9249"/>
                </a:cubicBezTo>
                <a:cubicBezTo>
                  <a:pt x="21535" y="9229"/>
                  <a:pt x="21568" y="9211"/>
                  <a:pt x="21571" y="9189"/>
                </a:cubicBezTo>
                <a:cubicBezTo>
                  <a:pt x="21574" y="9169"/>
                  <a:pt x="21545" y="9145"/>
                  <a:pt x="21518" y="9103"/>
                </a:cubicBezTo>
                <a:cubicBezTo>
                  <a:pt x="21489" y="9144"/>
                  <a:pt x="21459" y="9168"/>
                  <a:pt x="21461" y="9188"/>
                </a:cubicBezTo>
                <a:close/>
                <a:moveTo>
                  <a:pt x="21717" y="9185"/>
                </a:moveTo>
                <a:cubicBezTo>
                  <a:pt x="21718" y="9207"/>
                  <a:pt x="21749" y="9227"/>
                  <a:pt x="21768" y="9248"/>
                </a:cubicBezTo>
                <a:cubicBezTo>
                  <a:pt x="21788" y="9230"/>
                  <a:pt x="21822" y="9214"/>
                  <a:pt x="21826" y="9193"/>
                </a:cubicBezTo>
                <a:cubicBezTo>
                  <a:pt x="21831" y="9173"/>
                  <a:pt x="21803" y="9146"/>
                  <a:pt x="21779" y="9103"/>
                </a:cubicBezTo>
                <a:cubicBezTo>
                  <a:pt x="21747" y="9142"/>
                  <a:pt x="21716" y="9164"/>
                  <a:pt x="21717" y="9185"/>
                </a:cubicBezTo>
                <a:close/>
                <a:moveTo>
                  <a:pt x="22074" y="9188"/>
                </a:moveTo>
                <a:cubicBezTo>
                  <a:pt x="22078" y="9148"/>
                  <a:pt x="22046" y="9122"/>
                  <a:pt x="22008" y="9134"/>
                </a:cubicBezTo>
                <a:cubicBezTo>
                  <a:pt x="21988" y="9140"/>
                  <a:pt x="21962" y="9174"/>
                  <a:pt x="21962" y="9195"/>
                </a:cubicBezTo>
                <a:cubicBezTo>
                  <a:pt x="21962" y="9216"/>
                  <a:pt x="21992" y="9237"/>
                  <a:pt x="22021" y="9274"/>
                </a:cubicBezTo>
                <a:cubicBezTo>
                  <a:pt x="22047" y="9234"/>
                  <a:pt x="22072" y="9212"/>
                  <a:pt x="22074" y="9188"/>
                </a:cubicBezTo>
                <a:close/>
                <a:moveTo>
                  <a:pt x="22267" y="9134"/>
                </a:moveTo>
                <a:cubicBezTo>
                  <a:pt x="22245" y="9134"/>
                  <a:pt x="22211" y="9159"/>
                  <a:pt x="22204" y="9180"/>
                </a:cubicBezTo>
                <a:cubicBezTo>
                  <a:pt x="22192" y="9218"/>
                  <a:pt x="22221" y="9249"/>
                  <a:pt x="22259" y="9247"/>
                </a:cubicBezTo>
                <a:cubicBezTo>
                  <a:pt x="22282" y="9245"/>
                  <a:pt x="22304" y="9220"/>
                  <a:pt x="22344" y="9194"/>
                </a:cubicBezTo>
                <a:cubicBezTo>
                  <a:pt x="22308" y="9165"/>
                  <a:pt x="22288" y="9134"/>
                  <a:pt x="22267" y="9134"/>
                </a:cubicBezTo>
                <a:close/>
                <a:moveTo>
                  <a:pt x="22507" y="9134"/>
                </a:moveTo>
                <a:cubicBezTo>
                  <a:pt x="22486" y="9136"/>
                  <a:pt x="22451" y="9168"/>
                  <a:pt x="22450" y="9187"/>
                </a:cubicBezTo>
                <a:cubicBezTo>
                  <a:pt x="22450" y="9207"/>
                  <a:pt x="22482" y="9242"/>
                  <a:pt x="22503" y="9245"/>
                </a:cubicBezTo>
                <a:cubicBezTo>
                  <a:pt x="22524" y="9248"/>
                  <a:pt x="22549" y="9219"/>
                  <a:pt x="22591" y="9191"/>
                </a:cubicBezTo>
                <a:cubicBezTo>
                  <a:pt x="22551" y="9163"/>
                  <a:pt x="22528" y="9133"/>
                  <a:pt x="22507" y="9134"/>
                </a:cubicBezTo>
                <a:close/>
                <a:moveTo>
                  <a:pt x="23249" y="9133"/>
                </a:moveTo>
                <a:cubicBezTo>
                  <a:pt x="23228" y="9135"/>
                  <a:pt x="23196" y="9165"/>
                  <a:pt x="23192" y="9186"/>
                </a:cubicBezTo>
                <a:cubicBezTo>
                  <a:pt x="23185" y="9224"/>
                  <a:pt x="23213" y="9255"/>
                  <a:pt x="23253" y="9246"/>
                </a:cubicBezTo>
                <a:cubicBezTo>
                  <a:pt x="23277" y="9242"/>
                  <a:pt x="23296" y="9215"/>
                  <a:pt x="23333" y="9186"/>
                </a:cubicBezTo>
                <a:cubicBezTo>
                  <a:pt x="23294" y="9160"/>
                  <a:pt x="23270" y="9131"/>
                  <a:pt x="23249" y="9133"/>
                </a:cubicBezTo>
                <a:close/>
                <a:moveTo>
                  <a:pt x="32670" y="9192"/>
                </a:moveTo>
                <a:cubicBezTo>
                  <a:pt x="32677" y="9152"/>
                  <a:pt x="32646" y="9125"/>
                  <a:pt x="32608" y="9133"/>
                </a:cubicBezTo>
                <a:cubicBezTo>
                  <a:pt x="32587" y="9138"/>
                  <a:pt x="32559" y="9170"/>
                  <a:pt x="32557" y="9191"/>
                </a:cubicBezTo>
                <a:cubicBezTo>
                  <a:pt x="32556" y="9212"/>
                  <a:pt x="32584" y="9236"/>
                  <a:pt x="32611" y="9274"/>
                </a:cubicBezTo>
                <a:cubicBezTo>
                  <a:pt x="32640" y="9236"/>
                  <a:pt x="32666" y="9216"/>
                  <a:pt x="32670" y="9192"/>
                </a:cubicBezTo>
                <a:close/>
                <a:moveTo>
                  <a:pt x="6979" y="9378"/>
                </a:moveTo>
                <a:cubicBezTo>
                  <a:pt x="6959" y="9381"/>
                  <a:pt x="6932" y="9414"/>
                  <a:pt x="6928" y="9437"/>
                </a:cubicBezTo>
                <a:cubicBezTo>
                  <a:pt x="6923" y="9471"/>
                  <a:pt x="6952" y="9496"/>
                  <a:pt x="6986" y="9488"/>
                </a:cubicBezTo>
                <a:cubicBezTo>
                  <a:pt x="7010" y="9482"/>
                  <a:pt x="7030" y="9457"/>
                  <a:pt x="7069" y="9427"/>
                </a:cubicBezTo>
                <a:cubicBezTo>
                  <a:pt x="7025" y="9402"/>
                  <a:pt x="7000" y="9374"/>
                  <a:pt x="6979" y="9378"/>
                </a:cubicBezTo>
                <a:close/>
                <a:moveTo>
                  <a:pt x="7526" y="9436"/>
                </a:moveTo>
                <a:cubicBezTo>
                  <a:pt x="7524" y="9415"/>
                  <a:pt x="7493" y="9394"/>
                  <a:pt x="7475" y="9374"/>
                </a:cubicBezTo>
                <a:cubicBezTo>
                  <a:pt x="7454" y="9392"/>
                  <a:pt x="7421" y="9408"/>
                  <a:pt x="7416" y="9430"/>
                </a:cubicBezTo>
                <a:cubicBezTo>
                  <a:pt x="7412" y="9449"/>
                  <a:pt x="7440" y="9475"/>
                  <a:pt x="7465" y="9518"/>
                </a:cubicBezTo>
                <a:cubicBezTo>
                  <a:pt x="7496" y="9479"/>
                  <a:pt x="7527" y="9457"/>
                  <a:pt x="7526" y="9436"/>
                </a:cubicBezTo>
                <a:close/>
                <a:moveTo>
                  <a:pt x="7730" y="9377"/>
                </a:moveTo>
                <a:cubicBezTo>
                  <a:pt x="7708" y="9378"/>
                  <a:pt x="7674" y="9409"/>
                  <a:pt x="7672" y="9429"/>
                </a:cubicBezTo>
                <a:cubicBezTo>
                  <a:pt x="7671" y="9448"/>
                  <a:pt x="7703" y="9483"/>
                  <a:pt x="7724" y="9487"/>
                </a:cubicBezTo>
                <a:cubicBezTo>
                  <a:pt x="7744" y="9490"/>
                  <a:pt x="7770" y="9463"/>
                  <a:pt x="7813" y="9437"/>
                </a:cubicBezTo>
                <a:cubicBezTo>
                  <a:pt x="7773" y="9407"/>
                  <a:pt x="7750" y="9376"/>
                  <a:pt x="7730" y="9377"/>
                </a:cubicBezTo>
                <a:close/>
                <a:moveTo>
                  <a:pt x="16096" y="9380"/>
                </a:moveTo>
                <a:cubicBezTo>
                  <a:pt x="16075" y="9386"/>
                  <a:pt x="16054" y="9419"/>
                  <a:pt x="16050" y="9443"/>
                </a:cubicBezTo>
                <a:cubicBezTo>
                  <a:pt x="16048" y="9455"/>
                  <a:pt x="16086" y="9486"/>
                  <a:pt x="16104" y="9485"/>
                </a:cubicBezTo>
                <a:cubicBezTo>
                  <a:pt x="16126" y="9483"/>
                  <a:pt x="16147" y="9457"/>
                  <a:pt x="16188" y="9425"/>
                </a:cubicBezTo>
                <a:cubicBezTo>
                  <a:pt x="16142" y="9401"/>
                  <a:pt x="16114" y="9375"/>
                  <a:pt x="16096" y="9380"/>
                </a:cubicBezTo>
                <a:close/>
                <a:moveTo>
                  <a:pt x="16343" y="9378"/>
                </a:moveTo>
                <a:cubicBezTo>
                  <a:pt x="16308" y="9375"/>
                  <a:pt x="16285" y="9405"/>
                  <a:pt x="16294" y="9439"/>
                </a:cubicBezTo>
                <a:cubicBezTo>
                  <a:pt x="16300" y="9458"/>
                  <a:pt x="16328" y="9486"/>
                  <a:pt x="16345" y="9485"/>
                </a:cubicBezTo>
                <a:cubicBezTo>
                  <a:pt x="16369" y="9484"/>
                  <a:pt x="16390" y="9459"/>
                  <a:pt x="16433" y="9431"/>
                </a:cubicBezTo>
                <a:cubicBezTo>
                  <a:pt x="16389" y="9404"/>
                  <a:pt x="16367" y="9380"/>
                  <a:pt x="16343" y="9378"/>
                </a:cubicBezTo>
                <a:close/>
                <a:moveTo>
                  <a:pt x="16536" y="9440"/>
                </a:moveTo>
                <a:cubicBezTo>
                  <a:pt x="16536" y="9475"/>
                  <a:pt x="16567" y="9497"/>
                  <a:pt x="16600" y="9485"/>
                </a:cubicBezTo>
                <a:cubicBezTo>
                  <a:pt x="16620" y="9478"/>
                  <a:pt x="16645" y="9448"/>
                  <a:pt x="16643" y="9430"/>
                </a:cubicBezTo>
                <a:cubicBezTo>
                  <a:pt x="16640" y="9408"/>
                  <a:pt x="16614" y="9387"/>
                  <a:pt x="16584" y="9347"/>
                </a:cubicBezTo>
                <a:cubicBezTo>
                  <a:pt x="16559" y="9392"/>
                  <a:pt x="16537" y="9416"/>
                  <a:pt x="16536" y="9440"/>
                </a:cubicBezTo>
                <a:close/>
                <a:moveTo>
                  <a:pt x="16831" y="9378"/>
                </a:moveTo>
                <a:cubicBezTo>
                  <a:pt x="16796" y="9375"/>
                  <a:pt x="16773" y="9405"/>
                  <a:pt x="16782" y="9439"/>
                </a:cubicBezTo>
                <a:cubicBezTo>
                  <a:pt x="16788" y="9458"/>
                  <a:pt x="16816" y="9486"/>
                  <a:pt x="16833" y="9485"/>
                </a:cubicBezTo>
                <a:cubicBezTo>
                  <a:pt x="16857" y="9484"/>
                  <a:pt x="16878" y="9459"/>
                  <a:pt x="16921" y="9431"/>
                </a:cubicBezTo>
                <a:cubicBezTo>
                  <a:pt x="16877" y="9404"/>
                  <a:pt x="16855" y="9380"/>
                  <a:pt x="16831" y="9378"/>
                </a:cubicBezTo>
                <a:close/>
                <a:moveTo>
                  <a:pt x="17086" y="9378"/>
                </a:moveTo>
                <a:cubicBezTo>
                  <a:pt x="17051" y="9375"/>
                  <a:pt x="17028" y="9405"/>
                  <a:pt x="17037" y="9439"/>
                </a:cubicBezTo>
                <a:cubicBezTo>
                  <a:pt x="17043" y="9458"/>
                  <a:pt x="17072" y="9486"/>
                  <a:pt x="17089" y="9485"/>
                </a:cubicBezTo>
                <a:cubicBezTo>
                  <a:pt x="17112" y="9484"/>
                  <a:pt x="17134" y="9459"/>
                  <a:pt x="17177" y="9431"/>
                </a:cubicBezTo>
                <a:cubicBezTo>
                  <a:pt x="17133" y="9404"/>
                  <a:pt x="17111" y="9380"/>
                  <a:pt x="17086" y="9378"/>
                </a:cubicBezTo>
                <a:close/>
                <a:moveTo>
                  <a:pt x="17333" y="9378"/>
                </a:moveTo>
                <a:cubicBezTo>
                  <a:pt x="17312" y="9382"/>
                  <a:pt x="17287" y="9413"/>
                  <a:pt x="17280" y="9437"/>
                </a:cubicBezTo>
                <a:cubicBezTo>
                  <a:pt x="17277" y="9449"/>
                  <a:pt x="17312" y="9484"/>
                  <a:pt x="17330" y="9485"/>
                </a:cubicBezTo>
                <a:cubicBezTo>
                  <a:pt x="17352" y="9485"/>
                  <a:pt x="17376" y="9461"/>
                  <a:pt x="17420" y="9435"/>
                </a:cubicBezTo>
                <a:cubicBezTo>
                  <a:pt x="17377" y="9405"/>
                  <a:pt x="17352" y="9375"/>
                  <a:pt x="17333" y="9378"/>
                </a:cubicBezTo>
                <a:close/>
                <a:moveTo>
                  <a:pt x="17632" y="9433"/>
                </a:moveTo>
                <a:cubicBezTo>
                  <a:pt x="17629" y="9411"/>
                  <a:pt x="17599" y="9386"/>
                  <a:pt x="17575" y="9378"/>
                </a:cubicBezTo>
                <a:cubicBezTo>
                  <a:pt x="17564" y="9375"/>
                  <a:pt x="17527" y="9409"/>
                  <a:pt x="17526" y="9427"/>
                </a:cubicBezTo>
                <a:cubicBezTo>
                  <a:pt x="17525" y="9449"/>
                  <a:pt x="17549" y="9473"/>
                  <a:pt x="17574" y="9519"/>
                </a:cubicBezTo>
                <a:cubicBezTo>
                  <a:pt x="17604" y="9476"/>
                  <a:pt x="17635" y="9452"/>
                  <a:pt x="17632" y="9433"/>
                </a:cubicBezTo>
                <a:close/>
                <a:moveTo>
                  <a:pt x="17768" y="9433"/>
                </a:moveTo>
                <a:cubicBezTo>
                  <a:pt x="17771" y="9454"/>
                  <a:pt x="17803" y="9479"/>
                  <a:pt x="17827" y="9485"/>
                </a:cubicBezTo>
                <a:cubicBezTo>
                  <a:pt x="17839" y="9488"/>
                  <a:pt x="17875" y="9454"/>
                  <a:pt x="17875" y="9437"/>
                </a:cubicBezTo>
                <a:cubicBezTo>
                  <a:pt x="17874" y="9413"/>
                  <a:pt x="17850" y="9390"/>
                  <a:pt x="17824" y="9346"/>
                </a:cubicBezTo>
                <a:cubicBezTo>
                  <a:pt x="17795" y="9389"/>
                  <a:pt x="17766" y="9413"/>
                  <a:pt x="17768" y="9433"/>
                </a:cubicBezTo>
                <a:close/>
                <a:moveTo>
                  <a:pt x="18062" y="9378"/>
                </a:moveTo>
                <a:cubicBezTo>
                  <a:pt x="18026" y="9375"/>
                  <a:pt x="18003" y="9406"/>
                  <a:pt x="18013" y="9439"/>
                </a:cubicBezTo>
                <a:cubicBezTo>
                  <a:pt x="18019" y="9459"/>
                  <a:pt x="18048" y="9486"/>
                  <a:pt x="18065" y="9485"/>
                </a:cubicBezTo>
                <a:cubicBezTo>
                  <a:pt x="18089" y="9484"/>
                  <a:pt x="18111" y="9459"/>
                  <a:pt x="18153" y="9430"/>
                </a:cubicBezTo>
                <a:cubicBezTo>
                  <a:pt x="18109" y="9403"/>
                  <a:pt x="18086" y="9379"/>
                  <a:pt x="18062" y="9378"/>
                </a:cubicBezTo>
                <a:close/>
                <a:moveTo>
                  <a:pt x="16829" y="9137"/>
                </a:moveTo>
                <a:cubicBezTo>
                  <a:pt x="16812" y="9137"/>
                  <a:pt x="16779" y="9174"/>
                  <a:pt x="16783" y="9185"/>
                </a:cubicBezTo>
                <a:cubicBezTo>
                  <a:pt x="16790" y="9209"/>
                  <a:pt x="16815" y="9240"/>
                  <a:pt x="16835" y="9242"/>
                </a:cubicBezTo>
                <a:cubicBezTo>
                  <a:pt x="16855" y="9245"/>
                  <a:pt x="16879" y="9215"/>
                  <a:pt x="16921" y="9184"/>
                </a:cubicBezTo>
                <a:cubicBezTo>
                  <a:pt x="16876" y="9160"/>
                  <a:pt x="16853" y="9137"/>
                  <a:pt x="16829" y="9137"/>
                </a:cubicBezTo>
                <a:close/>
                <a:moveTo>
                  <a:pt x="17085" y="9137"/>
                </a:moveTo>
                <a:cubicBezTo>
                  <a:pt x="17068" y="9137"/>
                  <a:pt x="17035" y="9174"/>
                  <a:pt x="17038" y="9185"/>
                </a:cubicBezTo>
                <a:cubicBezTo>
                  <a:pt x="17045" y="9209"/>
                  <a:pt x="17070" y="9240"/>
                  <a:pt x="17091" y="9242"/>
                </a:cubicBezTo>
                <a:cubicBezTo>
                  <a:pt x="17111" y="9245"/>
                  <a:pt x="17135" y="9215"/>
                  <a:pt x="17176" y="9184"/>
                </a:cubicBezTo>
                <a:cubicBezTo>
                  <a:pt x="17132" y="9160"/>
                  <a:pt x="17108" y="9137"/>
                  <a:pt x="17085" y="9137"/>
                </a:cubicBezTo>
                <a:close/>
                <a:moveTo>
                  <a:pt x="17335" y="9136"/>
                </a:moveTo>
                <a:cubicBezTo>
                  <a:pt x="17317" y="9135"/>
                  <a:pt x="17279" y="9167"/>
                  <a:pt x="17281" y="9179"/>
                </a:cubicBezTo>
                <a:cubicBezTo>
                  <a:pt x="17286" y="9203"/>
                  <a:pt x="17307" y="9236"/>
                  <a:pt x="17328" y="9242"/>
                </a:cubicBezTo>
                <a:cubicBezTo>
                  <a:pt x="17347" y="9247"/>
                  <a:pt x="17374" y="9220"/>
                  <a:pt x="17420" y="9194"/>
                </a:cubicBezTo>
                <a:cubicBezTo>
                  <a:pt x="17378" y="9164"/>
                  <a:pt x="17357" y="9138"/>
                  <a:pt x="17335" y="9136"/>
                </a:cubicBezTo>
                <a:close/>
                <a:moveTo>
                  <a:pt x="17632" y="9190"/>
                </a:moveTo>
                <a:cubicBezTo>
                  <a:pt x="17630" y="9169"/>
                  <a:pt x="17599" y="9144"/>
                  <a:pt x="17576" y="9136"/>
                </a:cubicBezTo>
                <a:cubicBezTo>
                  <a:pt x="17564" y="9133"/>
                  <a:pt x="17527" y="9166"/>
                  <a:pt x="17526" y="9183"/>
                </a:cubicBezTo>
                <a:cubicBezTo>
                  <a:pt x="17526" y="9206"/>
                  <a:pt x="17549" y="9230"/>
                  <a:pt x="17573" y="9275"/>
                </a:cubicBezTo>
                <a:cubicBezTo>
                  <a:pt x="17604" y="9234"/>
                  <a:pt x="17634" y="9210"/>
                  <a:pt x="17632" y="9190"/>
                </a:cubicBezTo>
                <a:close/>
                <a:moveTo>
                  <a:pt x="17814" y="9137"/>
                </a:moveTo>
                <a:cubicBezTo>
                  <a:pt x="17796" y="9139"/>
                  <a:pt x="17764" y="9177"/>
                  <a:pt x="17768" y="9188"/>
                </a:cubicBezTo>
                <a:cubicBezTo>
                  <a:pt x="17777" y="9211"/>
                  <a:pt x="17803" y="9240"/>
                  <a:pt x="17825" y="9243"/>
                </a:cubicBezTo>
                <a:cubicBezTo>
                  <a:pt x="17844" y="9244"/>
                  <a:pt x="17867" y="9213"/>
                  <a:pt x="17908" y="9180"/>
                </a:cubicBezTo>
                <a:cubicBezTo>
                  <a:pt x="17861" y="9157"/>
                  <a:pt x="17836" y="9135"/>
                  <a:pt x="17814" y="9137"/>
                </a:cubicBezTo>
                <a:close/>
                <a:moveTo>
                  <a:pt x="18062" y="9136"/>
                </a:moveTo>
                <a:cubicBezTo>
                  <a:pt x="18045" y="9136"/>
                  <a:pt x="18011" y="9172"/>
                  <a:pt x="18014" y="9184"/>
                </a:cubicBezTo>
                <a:cubicBezTo>
                  <a:pt x="18020" y="9208"/>
                  <a:pt x="18045" y="9240"/>
                  <a:pt x="18066" y="9243"/>
                </a:cubicBezTo>
                <a:cubicBezTo>
                  <a:pt x="18086" y="9245"/>
                  <a:pt x="18110" y="9216"/>
                  <a:pt x="18153" y="9186"/>
                </a:cubicBezTo>
                <a:cubicBezTo>
                  <a:pt x="18109" y="9160"/>
                  <a:pt x="18086" y="9136"/>
                  <a:pt x="18062" y="9136"/>
                </a:cubicBezTo>
                <a:close/>
                <a:moveTo>
                  <a:pt x="18376" y="9191"/>
                </a:moveTo>
                <a:cubicBezTo>
                  <a:pt x="18374" y="9170"/>
                  <a:pt x="18343" y="9144"/>
                  <a:pt x="18320" y="9136"/>
                </a:cubicBezTo>
                <a:cubicBezTo>
                  <a:pt x="18308" y="9132"/>
                  <a:pt x="18271" y="9165"/>
                  <a:pt x="18270" y="9182"/>
                </a:cubicBezTo>
                <a:cubicBezTo>
                  <a:pt x="18269" y="9205"/>
                  <a:pt x="18292" y="9230"/>
                  <a:pt x="18316" y="9275"/>
                </a:cubicBezTo>
                <a:cubicBezTo>
                  <a:pt x="18347" y="9234"/>
                  <a:pt x="18378" y="9211"/>
                  <a:pt x="18376" y="9191"/>
                </a:cubicBezTo>
                <a:close/>
                <a:moveTo>
                  <a:pt x="18559" y="9137"/>
                </a:moveTo>
                <a:cubicBezTo>
                  <a:pt x="18541" y="9138"/>
                  <a:pt x="18508" y="9176"/>
                  <a:pt x="18511" y="9186"/>
                </a:cubicBezTo>
                <a:cubicBezTo>
                  <a:pt x="18520" y="9210"/>
                  <a:pt x="18545" y="9240"/>
                  <a:pt x="18567" y="9243"/>
                </a:cubicBezTo>
                <a:cubicBezTo>
                  <a:pt x="18586" y="9245"/>
                  <a:pt x="18610" y="9214"/>
                  <a:pt x="18652" y="9182"/>
                </a:cubicBezTo>
                <a:cubicBezTo>
                  <a:pt x="18606" y="9158"/>
                  <a:pt x="18581" y="9135"/>
                  <a:pt x="18559" y="9137"/>
                </a:cubicBezTo>
                <a:close/>
                <a:moveTo>
                  <a:pt x="18758" y="9196"/>
                </a:moveTo>
                <a:cubicBezTo>
                  <a:pt x="18759" y="9214"/>
                  <a:pt x="18797" y="9247"/>
                  <a:pt x="18807" y="9243"/>
                </a:cubicBezTo>
                <a:cubicBezTo>
                  <a:pt x="18831" y="9235"/>
                  <a:pt x="18861" y="9209"/>
                  <a:pt x="18864" y="9187"/>
                </a:cubicBezTo>
                <a:cubicBezTo>
                  <a:pt x="18866" y="9168"/>
                  <a:pt x="18835" y="9145"/>
                  <a:pt x="18803" y="9102"/>
                </a:cubicBezTo>
                <a:cubicBezTo>
                  <a:pt x="18779" y="9149"/>
                  <a:pt x="18756" y="9173"/>
                  <a:pt x="18758" y="9196"/>
                </a:cubicBezTo>
                <a:close/>
                <a:moveTo>
                  <a:pt x="18999" y="9186"/>
                </a:moveTo>
                <a:cubicBezTo>
                  <a:pt x="19001" y="9208"/>
                  <a:pt x="19032" y="9227"/>
                  <a:pt x="19051" y="9247"/>
                </a:cubicBezTo>
                <a:cubicBezTo>
                  <a:pt x="19071" y="9229"/>
                  <a:pt x="19103" y="9212"/>
                  <a:pt x="19107" y="9191"/>
                </a:cubicBezTo>
                <a:cubicBezTo>
                  <a:pt x="19110" y="9172"/>
                  <a:pt x="19083" y="9147"/>
                  <a:pt x="19057" y="9105"/>
                </a:cubicBezTo>
                <a:cubicBezTo>
                  <a:pt x="19028" y="9144"/>
                  <a:pt x="18998" y="9167"/>
                  <a:pt x="18999" y="9186"/>
                </a:cubicBezTo>
                <a:close/>
                <a:moveTo>
                  <a:pt x="19255" y="9186"/>
                </a:moveTo>
                <a:cubicBezTo>
                  <a:pt x="19257" y="9208"/>
                  <a:pt x="19288" y="9227"/>
                  <a:pt x="19306" y="9247"/>
                </a:cubicBezTo>
                <a:cubicBezTo>
                  <a:pt x="19326" y="9229"/>
                  <a:pt x="19358" y="9212"/>
                  <a:pt x="19362" y="9191"/>
                </a:cubicBezTo>
                <a:cubicBezTo>
                  <a:pt x="19366" y="9172"/>
                  <a:pt x="19338" y="9147"/>
                  <a:pt x="19313" y="9105"/>
                </a:cubicBezTo>
                <a:cubicBezTo>
                  <a:pt x="19283" y="9144"/>
                  <a:pt x="19253" y="9167"/>
                  <a:pt x="19255" y="9186"/>
                </a:cubicBezTo>
                <a:close/>
                <a:moveTo>
                  <a:pt x="19548" y="9135"/>
                </a:moveTo>
                <a:cubicBezTo>
                  <a:pt x="19513" y="9132"/>
                  <a:pt x="19489" y="9162"/>
                  <a:pt x="19500" y="9194"/>
                </a:cubicBezTo>
                <a:cubicBezTo>
                  <a:pt x="19507" y="9216"/>
                  <a:pt x="19539" y="9243"/>
                  <a:pt x="19559" y="9243"/>
                </a:cubicBezTo>
                <a:cubicBezTo>
                  <a:pt x="19580" y="9243"/>
                  <a:pt x="19600" y="9212"/>
                  <a:pt x="19638" y="9181"/>
                </a:cubicBezTo>
                <a:cubicBezTo>
                  <a:pt x="19595" y="9158"/>
                  <a:pt x="19572" y="9137"/>
                  <a:pt x="19548" y="9135"/>
                </a:cubicBezTo>
                <a:close/>
                <a:moveTo>
                  <a:pt x="19742" y="9189"/>
                </a:moveTo>
                <a:cubicBezTo>
                  <a:pt x="19745" y="9211"/>
                  <a:pt x="19778" y="9228"/>
                  <a:pt x="19798" y="9247"/>
                </a:cubicBezTo>
                <a:cubicBezTo>
                  <a:pt x="19816" y="9228"/>
                  <a:pt x="19848" y="9209"/>
                  <a:pt x="19850" y="9188"/>
                </a:cubicBezTo>
                <a:cubicBezTo>
                  <a:pt x="19853" y="9168"/>
                  <a:pt x="19824" y="9145"/>
                  <a:pt x="19796" y="9105"/>
                </a:cubicBezTo>
                <a:cubicBezTo>
                  <a:pt x="19769" y="9146"/>
                  <a:pt x="19740" y="9170"/>
                  <a:pt x="19742" y="9189"/>
                </a:cubicBezTo>
                <a:close/>
                <a:moveTo>
                  <a:pt x="20042" y="9244"/>
                </a:moveTo>
                <a:cubicBezTo>
                  <a:pt x="20064" y="9241"/>
                  <a:pt x="20081" y="9208"/>
                  <a:pt x="20100" y="9188"/>
                </a:cubicBezTo>
                <a:cubicBezTo>
                  <a:pt x="20081" y="9169"/>
                  <a:pt x="20062" y="9138"/>
                  <a:pt x="20041" y="9135"/>
                </a:cubicBezTo>
                <a:cubicBezTo>
                  <a:pt x="20021" y="9133"/>
                  <a:pt x="19997" y="9162"/>
                  <a:pt x="19957" y="9190"/>
                </a:cubicBezTo>
                <a:cubicBezTo>
                  <a:pt x="19998" y="9217"/>
                  <a:pt x="20022" y="9247"/>
                  <a:pt x="20042" y="9244"/>
                </a:cubicBezTo>
                <a:close/>
                <a:moveTo>
                  <a:pt x="20230" y="9185"/>
                </a:moveTo>
                <a:cubicBezTo>
                  <a:pt x="20231" y="9206"/>
                  <a:pt x="20263" y="9227"/>
                  <a:pt x="20281" y="9248"/>
                </a:cubicBezTo>
                <a:cubicBezTo>
                  <a:pt x="20301" y="9230"/>
                  <a:pt x="20334" y="9214"/>
                  <a:pt x="20339" y="9193"/>
                </a:cubicBezTo>
                <a:cubicBezTo>
                  <a:pt x="20343" y="9173"/>
                  <a:pt x="20316" y="9147"/>
                  <a:pt x="20292" y="9104"/>
                </a:cubicBezTo>
                <a:cubicBezTo>
                  <a:pt x="20260" y="9143"/>
                  <a:pt x="20229" y="9164"/>
                  <a:pt x="20230" y="9185"/>
                </a:cubicBezTo>
                <a:close/>
                <a:moveTo>
                  <a:pt x="20543" y="9135"/>
                </a:moveTo>
                <a:cubicBezTo>
                  <a:pt x="20521" y="9137"/>
                  <a:pt x="20502" y="9168"/>
                  <a:pt x="20482" y="9187"/>
                </a:cubicBezTo>
                <a:cubicBezTo>
                  <a:pt x="20501" y="9207"/>
                  <a:pt x="20517" y="9241"/>
                  <a:pt x="20539" y="9244"/>
                </a:cubicBezTo>
                <a:cubicBezTo>
                  <a:pt x="20559" y="9247"/>
                  <a:pt x="20584" y="9218"/>
                  <a:pt x="20626" y="9191"/>
                </a:cubicBezTo>
                <a:cubicBezTo>
                  <a:pt x="20586" y="9163"/>
                  <a:pt x="20563" y="9133"/>
                  <a:pt x="20543" y="9135"/>
                </a:cubicBezTo>
                <a:close/>
                <a:moveTo>
                  <a:pt x="20731" y="9187"/>
                </a:moveTo>
                <a:cubicBezTo>
                  <a:pt x="20733" y="9209"/>
                  <a:pt x="20765" y="9228"/>
                  <a:pt x="20784" y="9248"/>
                </a:cubicBezTo>
                <a:cubicBezTo>
                  <a:pt x="20804" y="9229"/>
                  <a:pt x="20837" y="9211"/>
                  <a:pt x="20841" y="9190"/>
                </a:cubicBezTo>
                <a:cubicBezTo>
                  <a:pt x="20843" y="9170"/>
                  <a:pt x="20814" y="9145"/>
                  <a:pt x="20786" y="9104"/>
                </a:cubicBezTo>
                <a:cubicBezTo>
                  <a:pt x="20758" y="9144"/>
                  <a:pt x="20729" y="9167"/>
                  <a:pt x="20731" y="9187"/>
                </a:cubicBezTo>
                <a:close/>
                <a:moveTo>
                  <a:pt x="21031" y="9134"/>
                </a:moveTo>
                <a:cubicBezTo>
                  <a:pt x="21009" y="9137"/>
                  <a:pt x="20990" y="9168"/>
                  <a:pt x="20969" y="9187"/>
                </a:cubicBezTo>
                <a:cubicBezTo>
                  <a:pt x="20988" y="9207"/>
                  <a:pt x="21005" y="9241"/>
                  <a:pt x="21027" y="9245"/>
                </a:cubicBezTo>
                <a:cubicBezTo>
                  <a:pt x="21047" y="9248"/>
                  <a:pt x="21072" y="9219"/>
                  <a:pt x="21114" y="9191"/>
                </a:cubicBezTo>
                <a:cubicBezTo>
                  <a:pt x="21075" y="9162"/>
                  <a:pt x="21051" y="9133"/>
                  <a:pt x="21031" y="9134"/>
                </a:cubicBezTo>
                <a:close/>
                <a:moveTo>
                  <a:pt x="21218" y="9189"/>
                </a:moveTo>
                <a:cubicBezTo>
                  <a:pt x="21221" y="9211"/>
                  <a:pt x="21254" y="9229"/>
                  <a:pt x="21274" y="9249"/>
                </a:cubicBezTo>
                <a:cubicBezTo>
                  <a:pt x="21294" y="9229"/>
                  <a:pt x="21326" y="9210"/>
                  <a:pt x="21329" y="9188"/>
                </a:cubicBezTo>
                <a:cubicBezTo>
                  <a:pt x="21331" y="9168"/>
                  <a:pt x="21301" y="9144"/>
                  <a:pt x="21272" y="9103"/>
                </a:cubicBezTo>
                <a:cubicBezTo>
                  <a:pt x="21245" y="9144"/>
                  <a:pt x="21215" y="9169"/>
                  <a:pt x="21218" y="9189"/>
                </a:cubicBezTo>
                <a:close/>
                <a:moveTo>
                  <a:pt x="9262" y="793"/>
                </a:moveTo>
                <a:cubicBezTo>
                  <a:pt x="9250" y="741"/>
                  <a:pt x="9216" y="727"/>
                  <a:pt x="9164" y="750"/>
                </a:cubicBezTo>
                <a:cubicBezTo>
                  <a:pt x="9163" y="782"/>
                  <a:pt x="9161" y="814"/>
                  <a:pt x="9159" y="855"/>
                </a:cubicBezTo>
                <a:cubicBezTo>
                  <a:pt x="9246" y="852"/>
                  <a:pt x="9272" y="836"/>
                  <a:pt x="9262" y="793"/>
                </a:cubicBezTo>
                <a:close/>
                <a:moveTo>
                  <a:pt x="24728" y="4939"/>
                </a:moveTo>
                <a:cubicBezTo>
                  <a:pt x="24706" y="4941"/>
                  <a:pt x="24685" y="4972"/>
                  <a:pt x="24664" y="4990"/>
                </a:cubicBezTo>
                <a:cubicBezTo>
                  <a:pt x="24683" y="5010"/>
                  <a:pt x="24698" y="5043"/>
                  <a:pt x="24720" y="5048"/>
                </a:cubicBezTo>
                <a:cubicBezTo>
                  <a:pt x="24739" y="5052"/>
                  <a:pt x="24765" y="5025"/>
                  <a:pt x="24808" y="5001"/>
                </a:cubicBezTo>
                <a:cubicBezTo>
                  <a:pt x="24769" y="4970"/>
                  <a:pt x="24748" y="4938"/>
                  <a:pt x="24728" y="4939"/>
                </a:cubicBezTo>
                <a:close/>
                <a:moveTo>
                  <a:pt x="22815" y="4996"/>
                </a:moveTo>
                <a:cubicBezTo>
                  <a:pt x="22813" y="4974"/>
                  <a:pt x="22781" y="4955"/>
                  <a:pt x="22762" y="4935"/>
                </a:cubicBezTo>
                <a:cubicBezTo>
                  <a:pt x="22742" y="4955"/>
                  <a:pt x="22710" y="4972"/>
                  <a:pt x="22707" y="4993"/>
                </a:cubicBezTo>
                <a:cubicBezTo>
                  <a:pt x="22703" y="5013"/>
                  <a:pt x="22732" y="5038"/>
                  <a:pt x="22758" y="5079"/>
                </a:cubicBezTo>
                <a:cubicBezTo>
                  <a:pt x="22787" y="5039"/>
                  <a:pt x="22817" y="5015"/>
                  <a:pt x="22815" y="4996"/>
                </a:cubicBezTo>
                <a:close/>
                <a:moveTo>
                  <a:pt x="21530" y="4938"/>
                </a:moveTo>
                <a:cubicBezTo>
                  <a:pt x="21509" y="4941"/>
                  <a:pt x="21475" y="4973"/>
                  <a:pt x="21474" y="4993"/>
                </a:cubicBezTo>
                <a:cubicBezTo>
                  <a:pt x="21474" y="5012"/>
                  <a:pt x="21507" y="5046"/>
                  <a:pt x="21528" y="5049"/>
                </a:cubicBezTo>
                <a:cubicBezTo>
                  <a:pt x="21549" y="5051"/>
                  <a:pt x="21574" y="5023"/>
                  <a:pt x="21615" y="4996"/>
                </a:cubicBezTo>
                <a:cubicBezTo>
                  <a:pt x="21574" y="4967"/>
                  <a:pt x="21551" y="4936"/>
                  <a:pt x="21530" y="4938"/>
                </a:cubicBezTo>
                <a:close/>
                <a:moveTo>
                  <a:pt x="21274" y="4936"/>
                </a:moveTo>
                <a:cubicBezTo>
                  <a:pt x="21234" y="4932"/>
                  <a:pt x="21207" y="4963"/>
                  <a:pt x="21218" y="5001"/>
                </a:cubicBezTo>
                <a:cubicBezTo>
                  <a:pt x="21223" y="5022"/>
                  <a:pt x="21257" y="5048"/>
                  <a:pt x="21278" y="5049"/>
                </a:cubicBezTo>
                <a:cubicBezTo>
                  <a:pt x="21299" y="5049"/>
                  <a:pt x="21321" y="5020"/>
                  <a:pt x="21358" y="4992"/>
                </a:cubicBezTo>
                <a:cubicBezTo>
                  <a:pt x="21319" y="4965"/>
                  <a:pt x="21298" y="4939"/>
                  <a:pt x="21274" y="4936"/>
                </a:cubicBezTo>
                <a:close/>
                <a:moveTo>
                  <a:pt x="21041" y="4938"/>
                </a:moveTo>
                <a:cubicBezTo>
                  <a:pt x="21003" y="4925"/>
                  <a:pt x="20970" y="4951"/>
                  <a:pt x="20972" y="4989"/>
                </a:cubicBezTo>
                <a:cubicBezTo>
                  <a:pt x="20973" y="5011"/>
                  <a:pt x="21001" y="5043"/>
                  <a:pt x="21022" y="5049"/>
                </a:cubicBezTo>
                <a:cubicBezTo>
                  <a:pt x="21042" y="5054"/>
                  <a:pt x="21069" y="5030"/>
                  <a:pt x="21111" y="5010"/>
                </a:cubicBezTo>
                <a:cubicBezTo>
                  <a:pt x="21079" y="4975"/>
                  <a:pt x="21064" y="4945"/>
                  <a:pt x="21041" y="4938"/>
                </a:cubicBezTo>
                <a:close/>
                <a:moveTo>
                  <a:pt x="20796" y="4940"/>
                </a:moveTo>
                <a:cubicBezTo>
                  <a:pt x="20775" y="4938"/>
                  <a:pt x="20740" y="4963"/>
                  <a:pt x="20731" y="4985"/>
                </a:cubicBezTo>
                <a:cubicBezTo>
                  <a:pt x="20716" y="5017"/>
                  <a:pt x="20740" y="5049"/>
                  <a:pt x="20775" y="5049"/>
                </a:cubicBezTo>
                <a:cubicBezTo>
                  <a:pt x="20799" y="5050"/>
                  <a:pt x="20825" y="5030"/>
                  <a:pt x="20870" y="5010"/>
                </a:cubicBezTo>
                <a:cubicBezTo>
                  <a:pt x="20835" y="4975"/>
                  <a:pt x="20816" y="4942"/>
                  <a:pt x="20796" y="4940"/>
                </a:cubicBezTo>
                <a:close/>
                <a:moveTo>
                  <a:pt x="20485" y="4991"/>
                </a:moveTo>
                <a:cubicBezTo>
                  <a:pt x="20486" y="5012"/>
                  <a:pt x="20518" y="5047"/>
                  <a:pt x="20538" y="5048"/>
                </a:cubicBezTo>
                <a:cubicBezTo>
                  <a:pt x="20557" y="5050"/>
                  <a:pt x="20592" y="5018"/>
                  <a:pt x="20595" y="4997"/>
                </a:cubicBezTo>
                <a:cubicBezTo>
                  <a:pt x="20598" y="4976"/>
                  <a:pt x="20571" y="4951"/>
                  <a:pt x="20545" y="4908"/>
                </a:cubicBezTo>
                <a:cubicBezTo>
                  <a:pt x="20515" y="4947"/>
                  <a:pt x="20484" y="4970"/>
                  <a:pt x="20485" y="4991"/>
                </a:cubicBezTo>
                <a:close/>
                <a:moveTo>
                  <a:pt x="20288" y="4939"/>
                </a:moveTo>
                <a:cubicBezTo>
                  <a:pt x="20266" y="4941"/>
                  <a:pt x="20246" y="4973"/>
                  <a:pt x="20226" y="4992"/>
                </a:cubicBezTo>
                <a:cubicBezTo>
                  <a:pt x="20245" y="5012"/>
                  <a:pt x="20261" y="5045"/>
                  <a:pt x="20283" y="5049"/>
                </a:cubicBezTo>
                <a:cubicBezTo>
                  <a:pt x="20303" y="5052"/>
                  <a:pt x="20329" y="5024"/>
                  <a:pt x="20371" y="4998"/>
                </a:cubicBezTo>
                <a:cubicBezTo>
                  <a:pt x="20331" y="4968"/>
                  <a:pt x="20308" y="4937"/>
                  <a:pt x="20288" y="4939"/>
                </a:cubicBezTo>
                <a:close/>
                <a:moveTo>
                  <a:pt x="19987" y="4996"/>
                </a:moveTo>
                <a:cubicBezTo>
                  <a:pt x="19990" y="5017"/>
                  <a:pt x="20024" y="5050"/>
                  <a:pt x="20043" y="5048"/>
                </a:cubicBezTo>
                <a:cubicBezTo>
                  <a:pt x="20064" y="5047"/>
                  <a:pt x="20096" y="5013"/>
                  <a:pt x="20097" y="4992"/>
                </a:cubicBezTo>
                <a:cubicBezTo>
                  <a:pt x="20099" y="4971"/>
                  <a:pt x="20068" y="4948"/>
                  <a:pt x="20039" y="4908"/>
                </a:cubicBezTo>
                <a:cubicBezTo>
                  <a:pt x="20012" y="4950"/>
                  <a:pt x="19984" y="4975"/>
                  <a:pt x="19987" y="4996"/>
                </a:cubicBezTo>
                <a:close/>
                <a:moveTo>
                  <a:pt x="19851" y="4993"/>
                </a:moveTo>
                <a:cubicBezTo>
                  <a:pt x="19848" y="4971"/>
                  <a:pt x="19815" y="4954"/>
                  <a:pt x="19795" y="4935"/>
                </a:cubicBezTo>
                <a:cubicBezTo>
                  <a:pt x="19776" y="4955"/>
                  <a:pt x="19744" y="4974"/>
                  <a:pt x="19742" y="4996"/>
                </a:cubicBezTo>
                <a:cubicBezTo>
                  <a:pt x="19740" y="5016"/>
                  <a:pt x="19771" y="5039"/>
                  <a:pt x="19800" y="5079"/>
                </a:cubicBezTo>
                <a:cubicBezTo>
                  <a:pt x="19826" y="5038"/>
                  <a:pt x="19854" y="5013"/>
                  <a:pt x="19851" y="4993"/>
                </a:cubicBezTo>
                <a:close/>
                <a:moveTo>
                  <a:pt x="19500" y="4996"/>
                </a:moveTo>
                <a:cubicBezTo>
                  <a:pt x="19503" y="5017"/>
                  <a:pt x="19537" y="5049"/>
                  <a:pt x="19555" y="5048"/>
                </a:cubicBezTo>
                <a:cubicBezTo>
                  <a:pt x="19576" y="5046"/>
                  <a:pt x="19607" y="5013"/>
                  <a:pt x="19609" y="4992"/>
                </a:cubicBezTo>
                <a:cubicBezTo>
                  <a:pt x="19610" y="4971"/>
                  <a:pt x="19580" y="4948"/>
                  <a:pt x="19551" y="4909"/>
                </a:cubicBezTo>
                <a:cubicBezTo>
                  <a:pt x="19525" y="4950"/>
                  <a:pt x="19497" y="4975"/>
                  <a:pt x="19500" y="4996"/>
                </a:cubicBezTo>
                <a:close/>
                <a:moveTo>
                  <a:pt x="19313" y="4939"/>
                </a:moveTo>
                <a:cubicBezTo>
                  <a:pt x="19291" y="4941"/>
                  <a:pt x="19271" y="4972"/>
                  <a:pt x="19250" y="4990"/>
                </a:cubicBezTo>
                <a:cubicBezTo>
                  <a:pt x="19269" y="5011"/>
                  <a:pt x="19284" y="5044"/>
                  <a:pt x="19306" y="5048"/>
                </a:cubicBezTo>
                <a:cubicBezTo>
                  <a:pt x="19326" y="5052"/>
                  <a:pt x="19351" y="5025"/>
                  <a:pt x="19394" y="5000"/>
                </a:cubicBezTo>
                <a:cubicBezTo>
                  <a:pt x="19355" y="4969"/>
                  <a:pt x="19333" y="4938"/>
                  <a:pt x="19313" y="4939"/>
                </a:cubicBezTo>
                <a:close/>
                <a:moveTo>
                  <a:pt x="18998" y="4993"/>
                </a:moveTo>
                <a:cubicBezTo>
                  <a:pt x="19000" y="5014"/>
                  <a:pt x="19033" y="5047"/>
                  <a:pt x="19053" y="5048"/>
                </a:cubicBezTo>
                <a:cubicBezTo>
                  <a:pt x="19072" y="5049"/>
                  <a:pt x="19105" y="5016"/>
                  <a:pt x="19108" y="4994"/>
                </a:cubicBezTo>
                <a:cubicBezTo>
                  <a:pt x="19110" y="4974"/>
                  <a:pt x="19082" y="4949"/>
                  <a:pt x="19055" y="4909"/>
                </a:cubicBezTo>
                <a:cubicBezTo>
                  <a:pt x="19026" y="4949"/>
                  <a:pt x="18996" y="4973"/>
                  <a:pt x="18998" y="4993"/>
                </a:cubicBezTo>
                <a:close/>
                <a:moveTo>
                  <a:pt x="18807" y="4939"/>
                </a:moveTo>
                <a:cubicBezTo>
                  <a:pt x="18786" y="4943"/>
                  <a:pt x="18756" y="4978"/>
                  <a:pt x="18757" y="4998"/>
                </a:cubicBezTo>
                <a:cubicBezTo>
                  <a:pt x="18757" y="5017"/>
                  <a:pt x="18793" y="5047"/>
                  <a:pt x="18814" y="5048"/>
                </a:cubicBezTo>
                <a:cubicBezTo>
                  <a:pt x="18835" y="5049"/>
                  <a:pt x="18857" y="5019"/>
                  <a:pt x="18896" y="4989"/>
                </a:cubicBezTo>
                <a:cubicBezTo>
                  <a:pt x="18853" y="4963"/>
                  <a:pt x="18827" y="4936"/>
                  <a:pt x="18807" y="4939"/>
                </a:cubicBezTo>
                <a:close/>
                <a:moveTo>
                  <a:pt x="11223" y="16582"/>
                </a:moveTo>
                <a:cubicBezTo>
                  <a:pt x="11230" y="16541"/>
                  <a:pt x="11199" y="16514"/>
                  <a:pt x="11161" y="16522"/>
                </a:cubicBezTo>
                <a:cubicBezTo>
                  <a:pt x="11139" y="16527"/>
                  <a:pt x="11111" y="16559"/>
                  <a:pt x="11109" y="16581"/>
                </a:cubicBezTo>
                <a:cubicBezTo>
                  <a:pt x="11108" y="16602"/>
                  <a:pt x="11137" y="16625"/>
                  <a:pt x="11164" y="16664"/>
                </a:cubicBezTo>
                <a:cubicBezTo>
                  <a:pt x="11193" y="16626"/>
                  <a:pt x="11219" y="16605"/>
                  <a:pt x="11223" y="16582"/>
                </a:cubicBezTo>
                <a:close/>
                <a:moveTo>
                  <a:pt x="10928" y="16523"/>
                </a:moveTo>
                <a:cubicBezTo>
                  <a:pt x="10905" y="16523"/>
                  <a:pt x="10871" y="16548"/>
                  <a:pt x="10864" y="16569"/>
                </a:cubicBezTo>
                <a:cubicBezTo>
                  <a:pt x="10852" y="16608"/>
                  <a:pt x="10880" y="16638"/>
                  <a:pt x="10919" y="16636"/>
                </a:cubicBezTo>
                <a:cubicBezTo>
                  <a:pt x="10943" y="16635"/>
                  <a:pt x="10965" y="16609"/>
                  <a:pt x="11006" y="16583"/>
                </a:cubicBezTo>
                <a:cubicBezTo>
                  <a:pt x="10969" y="16553"/>
                  <a:pt x="10948" y="16523"/>
                  <a:pt x="10928" y="16523"/>
                </a:cubicBezTo>
                <a:close/>
                <a:moveTo>
                  <a:pt x="10735" y="16582"/>
                </a:moveTo>
                <a:cubicBezTo>
                  <a:pt x="10742" y="16541"/>
                  <a:pt x="10711" y="16514"/>
                  <a:pt x="10673" y="16522"/>
                </a:cubicBezTo>
                <a:cubicBezTo>
                  <a:pt x="10651" y="16527"/>
                  <a:pt x="10623" y="16559"/>
                  <a:pt x="10621" y="16581"/>
                </a:cubicBezTo>
                <a:cubicBezTo>
                  <a:pt x="10620" y="16602"/>
                  <a:pt x="10649" y="16625"/>
                  <a:pt x="10676" y="16664"/>
                </a:cubicBezTo>
                <a:cubicBezTo>
                  <a:pt x="10705" y="16626"/>
                  <a:pt x="10731" y="16605"/>
                  <a:pt x="10735" y="16582"/>
                </a:cubicBezTo>
                <a:close/>
                <a:moveTo>
                  <a:pt x="10436" y="16523"/>
                </a:moveTo>
                <a:cubicBezTo>
                  <a:pt x="10414" y="16524"/>
                  <a:pt x="10381" y="16551"/>
                  <a:pt x="10376" y="16573"/>
                </a:cubicBezTo>
                <a:cubicBezTo>
                  <a:pt x="10366" y="16611"/>
                  <a:pt x="10395" y="16641"/>
                  <a:pt x="10434" y="16636"/>
                </a:cubicBezTo>
                <a:cubicBezTo>
                  <a:pt x="10458" y="16633"/>
                  <a:pt x="10479" y="16607"/>
                  <a:pt x="10518" y="16579"/>
                </a:cubicBezTo>
                <a:cubicBezTo>
                  <a:pt x="10480" y="16551"/>
                  <a:pt x="10457" y="16522"/>
                  <a:pt x="10436" y="16523"/>
                </a:cubicBezTo>
                <a:close/>
                <a:moveTo>
                  <a:pt x="18576" y="4941"/>
                </a:moveTo>
                <a:cubicBezTo>
                  <a:pt x="18554" y="4939"/>
                  <a:pt x="18531" y="4968"/>
                  <a:pt x="18509" y="4984"/>
                </a:cubicBezTo>
                <a:cubicBezTo>
                  <a:pt x="18524" y="5006"/>
                  <a:pt x="18536" y="5040"/>
                  <a:pt x="18556" y="5046"/>
                </a:cubicBezTo>
                <a:cubicBezTo>
                  <a:pt x="18575" y="5052"/>
                  <a:pt x="18603" y="5030"/>
                  <a:pt x="18648" y="5011"/>
                </a:cubicBezTo>
                <a:cubicBezTo>
                  <a:pt x="18613" y="4975"/>
                  <a:pt x="18596" y="4942"/>
                  <a:pt x="18576" y="4941"/>
                </a:cubicBezTo>
                <a:close/>
                <a:moveTo>
                  <a:pt x="19106" y="5236"/>
                </a:moveTo>
                <a:cubicBezTo>
                  <a:pt x="19107" y="5219"/>
                  <a:pt x="19079" y="5190"/>
                  <a:pt x="19058" y="5185"/>
                </a:cubicBezTo>
                <a:cubicBezTo>
                  <a:pt x="19024" y="5176"/>
                  <a:pt x="18994" y="5201"/>
                  <a:pt x="18998" y="5236"/>
                </a:cubicBezTo>
                <a:cubicBezTo>
                  <a:pt x="19001" y="5260"/>
                  <a:pt x="19026" y="5282"/>
                  <a:pt x="19054" y="5326"/>
                </a:cubicBezTo>
                <a:cubicBezTo>
                  <a:pt x="19081" y="5282"/>
                  <a:pt x="19106" y="5259"/>
                  <a:pt x="19106" y="5236"/>
                </a:cubicBezTo>
                <a:close/>
                <a:moveTo>
                  <a:pt x="18864" y="5243"/>
                </a:moveTo>
                <a:cubicBezTo>
                  <a:pt x="18864" y="5222"/>
                  <a:pt x="18834" y="5188"/>
                  <a:pt x="18814" y="5186"/>
                </a:cubicBezTo>
                <a:cubicBezTo>
                  <a:pt x="18796" y="5184"/>
                  <a:pt x="18761" y="5215"/>
                  <a:pt x="18757" y="5235"/>
                </a:cubicBezTo>
                <a:cubicBezTo>
                  <a:pt x="18753" y="5255"/>
                  <a:pt x="18780" y="5281"/>
                  <a:pt x="18804" y="5323"/>
                </a:cubicBezTo>
                <a:cubicBezTo>
                  <a:pt x="18834" y="5285"/>
                  <a:pt x="18865" y="5264"/>
                  <a:pt x="18864" y="5243"/>
                </a:cubicBezTo>
                <a:close/>
                <a:moveTo>
                  <a:pt x="18561" y="5186"/>
                </a:moveTo>
                <a:cubicBezTo>
                  <a:pt x="18540" y="5191"/>
                  <a:pt x="18525" y="5224"/>
                  <a:pt x="18508" y="5244"/>
                </a:cubicBezTo>
                <a:cubicBezTo>
                  <a:pt x="18529" y="5262"/>
                  <a:pt x="18549" y="5292"/>
                  <a:pt x="18571" y="5293"/>
                </a:cubicBezTo>
                <a:cubicBezTo>
                  <a:pt x="18591" y="5293"/>
                  <a:pt x="18611" y="5262"/>
                  <a:pt x="18649" y="5230"/>
                </a:cubicBezTo>
                <a:cubicBezTo>
                  <a:pt x="18606" y="5207"/>
                  <a:pt x="18580" y="5182"/>
                  <a:pt x="18561" y="5186"/>
                </a:cubicBezTo>
                <a:close/>
                <a:moveTo>
                  <a:pt x="18316" y="5185"/>
                </a:moveTo>
                <a:cubicBezTo>
                  <a:pt x="18281" y="5182"/>
                  <a:pt x="18257" y="5212"/>
                  <a:pt x="18268" y="5244"/>
                </a:cubicBezTo>
                <a:cubicBezTo>
                  <a:pt x="18276" y="5266"/>
                  <a:pt x="18308" y="5292"/>
                  <a:pt x="18328" y="5292"/>
                </a:cubicBezTo>
                <a:cubicBezTo>
                  <a:pt x="18349" y="5292"/>
                  <a:pt x="18369" y="5261"/>
                  <a:pt x="18406" y="5230"/>
                </a:cubicBezTo>
                <a:cubicBezTo>
                  <a:pt x="18363" y="5207"/>
                  <a:pt x="18340" y="5186"/>
                  <a:pt x="18316" y="5185"/>
                </a:cubicBezTo>
                <a:close/>
                <a:moveTo>
                  <a:pt x="18069" y="5187"/>
                </a:moveTo>
                <a:cubicBezTo>
                  <a:pt x="18051" y="5189"/>
                  <a:pt x="18019" y="5227"/>
                  <a:pt x="18023" y="5238"/>
                </a:cubicBezTo>
                <a:cubicBezTo>
                  <a:pt x="18033" y="5261"/>
                  <a:pt x="18059" y="5290"/>
                  <a:pt x="18081" y="5292"/>
                </a:cubicBezTo>
                <a:cubicBezTo>
                  <a:pt x="18100" y="5294"/>
                  <a:pt x="18122" y="5262"/>
                  <a:pt x="18163" y="5229"/>
                </a:cubicBezTo>
                <a:cubicBezTo>
                  <a:pt x="18117" y="5207"/>
                  <a:pt x="18092" y="5185"/>
                  <a:pt x="18069" y="5187"/>
                </a:cubicBezTo>
                <a:close/>
                <a:moveTo>
                  <a:pt x="33303" y="16588"/>
                </a:moveTo>
                <a:cubicBezTo>
                  <a:pt x="33305" y="16610"/>
                  <a:pt x="33333" y="16642"/>
                  <a:pt x="33354" y="16646"/>
                </a:cubicBezTo>
                <a:cubicBezTo>
                  <a:pt x="33392" y="16653"/>
                  <a:pt x="33422" y="16625"/>
                  <a:pt x="33414" y="16584"/>
                </a:cubicBezTo>
                <a:cubicBezTo>
                  <a:pt x="33409" y="16561"/>
                  <a:pt x="33383" y="16541"/>
                  <a:pt x="33352" y="16503"/>
                </a:cubicBezTo>
                <a:cubicBezTo>
                  <a:pt x="33327" y="16543"/>
                  <a:pt x="33301" y="16567"/>
                  <a:pt x="33303" y="16588"/>
                </a:cubicBezTo>
                <a:close/>
                <a:moveTo>
                  <a:pt x="10187" y="5184"/>
                </a:moveTo>
                <a:cubicBezTo>
                  <a:pt x="10166" y="5187"/>
                  <a:pt x="10136" y="5218"/>
                  <a:pt x="10133" y="5239"/>
                </a:cubicBezTo>
                <a:cubicBezTo>
                  <a:pt x="10129" y="5277"/>
                  <a:pt x="10157" y="5306"/>
                  <a:pt x="10197" y="5295"/>
                </a:cubicBezTo>
                <a:cubicBezTo>
                  <a:pt x="10221" y="5289"/>
                  <a:pt x="10238" y="5262"/>
                  <a:pt x="10274" y="5231"/>
                </a:cubicBezTo>
                <a:cubicBezTo>
                  <a:pt x="10233" y="5207"/>
                  <a:pt x="10208" y="5180"/>
                  <a:pt x="10187" y="5184"/>
                </a:cubicBezTo>
                <a:close/>
                <a:moveTo>
                  <a:pt x="8463" y="6912"/>
                </a:moveTo>
                <a:cubicBezTo>
                  <a:pt x="8424" y="6905"/>
                  <a:pt x="8394" y="6933"/>
                  <a:pt x="8401" y="6971"/>
                </a:cubicBezTo>
                <a:cubicBezTo>
                  <a:pt x="8405" y="6993"/>
                  <a:pt x="8436" y="7022"/>
                  <a:pt x="8458" y="7025"/>
                </a:cubicBezTo>
                <a:cubicBezTo>
                  <a:pt x="8478" y="7027"/>
                  <a:pt x="8502" y="6999"/>
                  <a:pt x="8542" y="6974"/>
                </a:cubicBezTo>
                <a:cubicBezTo>
                  <a:pt x="8505" y="6944"/>
                  <a:pt x="8486" y="6917"/>
                  <a:pt x="8463" y="6912"/>
                </a:cubicBezTo>
                <a:close/>
                <a:moveTo>
                  <a:pt x="17335" y="6916"/>
                </a:moveTo>
                <a:cubicBezTo>
                  <a:pt x="17313" y="6919"/>
                  <a:pt x="17288" y="6949"/>
                  <a:pt x="17281" y="6973"/>
                </a:cubicBezTo>
                <a:cubicBezTo>
                  <a:pt x="17277" y="6984"/>
                  <a:pt x="17310" y="7020"/>
                  <a:pt x="17328" y="7021"/>
                </a:cubicBezTo>
                <a:cubicBezTo>
                  <a:pt x="17351" y="7022"/>
                  <a:pt x="17374" y="6999"/>
                  <a:pt x="17420" y="6974"/>
                </a:cubicBezTo>
                <a:cubicBezTo>
                  <a:pt x="17377" y="6944"/>
                  <a:pt x="17354" y="6913"/>
                  <a:pt x="17335" y="6916"/>
                </a:cubicBezTo>
                <a:close/>
                <a:moveTo>
                  <a:pt x="17571" y="6915"/>
                </a:moveTo>
                <a:cubicBezTo>
                  <a:pt x="17536" y="6915"/>
                  <a:pt x="17514" y="6946"/>
                  <a:pt x="17526" y="6979"/>
                </a:cubicBezTo>
                <a:cubicBezTo>
                  <a:pt x="17533" y="6999"/>
                  <a:pt x="17563" y="7024"/>
                  <a:pt x="17580" y="7022"/>
                </a:cubicBezTo>
                <a:cubicBezTo>
                  <a:pt x="17603" y="7019"/>
                  <a:pt x="17624" y="6993"/>
                  <a:pt x="17664" y="6963"/>
                </a:cubicBezTo>
                <a:cubicBezTo>
                  <a:pt x="17618" y="6938"/>
                  <a:pt x="17595" y="6916"/>
                  <a:pt x="17571" y="6915"/>
                </a:cubicBezTo>
                <a:close/>
                <a:moveTo>
                  <a:pt x="17818" y="6916"/>
                </a:moveTo>
                <a:cubicBezTo>
                  <a:pt x="17797" y="6921"/>
                  <a:pt x="17774" y="6954"/>
                  <a:pt x="17769" y="6978"/>
                </a:cubicBezTo>
                <a:cubicBezTo>
                  <a:pt x="17767" y="6990"/>
                  <a:pt x="17803" y="7023"/>
                  <a:pt x="17821" y="7022"/>
                </a:cubicBezTo>
                <a:cubicBezTo>
                  <a:pt x="17844" y="7021"/>
                  <a:pt x="17865" y="6996"/>
                  <a:pt x="17908" y="6967"/>
                </a:cubicBezTo>
                <a:cubicBezTo>
                  <a:pt x="17863" y="6940"/>
                  <a:pt x="17837" y="6912"/>
                  <a:pt x="17818" y="6916"/>
                </a:cubicBezTo>
                <a:close/>
                <a:moveTo>
                  <a:pt x="18071" y="6916"/>
                </a:moveTo>
                <a:cubicBezTo>
                  <a:pt x="18050" y="6922"/>
                  <a:pt x="18029" y="6956"/>
                  <a:pt x="18025" y="6980"/>
                </a:cubicBezTo>
                <a:cubicBezTo>
                  <a:pt x="18023" y="6992"/>
                  <a:pt x="18061" y="7024"/>
                  <a:pt x="18079" y="7022"/>
                </a:cubicBezTo>
                <a:cubicBezTo>
                  <a:pt x="18101" y="7021"/>
                  <a:pt x="18122" y="6994"/>
                  <a:pt x="18164" y="6963"/>
                </a:cubicBezTo>
                <a:cubicBezTo>
                  <a:pt x="18117" y="6938"/>
                  <a:pt x="18090" y="6911"/>
                  <a:pt x="18071" y="6916"/>
                </a:cubicBezTo>
                <a:close/>
                <a:moveTo>
                  <a:pt x="18317" y="6914"/>
                </a:moveTo>
                <a:cubicBezTo>
                  <a:pt x="18281" y="6912"/>
                  <a:pt x="18259" y="6943"/>
                  <a:pt x="18269" y="6977"/>
                </a:cubicBezTo>
                <a:cubicBezTo>
                  <a:pt x="18275" y="6997"/>
                  <a:pt x="18304" y="7024"/>
                  <a:pt x="18322" y="7022"/>
                </a:cubicBezTo>
                <a:cubicBezTo>
                  <a:pt x="18345" y="7021"/>
                  <a:pt x="18366" y="6995"/>
                  <a:pt x="18409" y="6966"/>
                </a:cubicBezTo>
                <a:cubicBezTo>
                  <a:pt x="18364" y="6940"/>
                  <a:pt x="18341" y="6916"/>
                  <a:pt x="18317" y="6914"/>
                </a:cubicBezTo>
                <a:close/>
                <a:moveTo>
                  <a:pt x="18618" y="6964"/>
                </a:moveTo>
                <a:cubicBezTo>
                  <a:pt x="18617" y="6946"/>
                  <a:pt x="18580" y="6912"/>
                  <a:pt x="18569" y="6915"/>
                </a:cubicBezTo>
                <a:cubicBezTo>
                  <a:pt x="18546" y="6923"/>
                  <a:pt x="18515" y="6948"/>
                  <a:pt x="18512" y="6970"/>
                </a:cubicBezTo>
                <a:cubicBezTo>
                  <a:pt x="18509" y="6989"/>
                  <a:pt x="18540" y="7013"/>
                  <a:pt x="18570" y="7056"/>
                </a:cubicBezTo>
                <a:cubicBezTo>
                  <a:pt x="18595" y="7010"/>
                  <a:pt x="18619" y="6986"/>
                  <a:pt x="18618" y="6964"/>
                </a:cubicBezTo>
                <a:close/>
                <a:moveTo>
                  <a:pt x="18863" y="6964"/>
                </a:moveTo>
                <a:cubicBezTo>
                  <a:pt x="18858" y="6943"/>
                  <a:pt x="18825" y="6921"/>
                  <a:pt x="18801" y="6916"/>
                </a:cubicBezTo>
                <a:cubicBezTo>
                  <a:pt x="18789" y="6914"/>
                  <a:pt x="18756" y="6951"/>
                  <a:pt x="18757" y="6969"/>
                </a:cubicBezTo>
                <a:cubicBezTo>
                  <a:pt x="18758" y="6992"/>
                  <a:pt x="18785" y="7013"/>
                  <a:pt x="18815" y="7056"/>
                </a:cubicBezTo>
                <a:cubicBezTo>
                  <a:pt x="18841" y="7010"/>
                  <a:pt x="18868" y="6983"/>
                  <a:pt x="18863" y="6964"/>
                </a:cubicBezTo>
                <a:close/>
                <a:moveTo>
                  <a:pt x="19107" y="6970"/>
                </a:moveTo>
                <a:cubicBezTo>
                  <a:pt x="19108" y="6952"/>
                  <a:pt x="19075" y="6914"/>
                  <a:pt x="19064" y="6916"/>
                </a:cubicBezTo>
                <a:cubicBezTo>
                  <a:pt x="19039" y="6921"/>
                  <a:pt x="19006" y="6942"/>
                  <a:pt x="19000" y="6964"/>
                </a:cubicBezTo>
                <a:cubicBezTo>
                  <a:pt x="18995" y="6982"/>
                  <a:pt x="19022" y="7010"/>
                  <a:pt x="19048" y="7056"/>
                </a:cubicBezTo>
                <a:cubicBezTo>
                  <a:pt x="19079" y="7014"/>
                  <a:pt x="19105" y="6993"/>
                  <a:pt x="19107" y="6970"/>
                </a:cubicBezTo>
                <a:close/>
                <a:moveTo>
                  <a:pt x="19308" y="6915"/>
                </a:moveTo>
                <a:cubicBezTo>
                  <a:pt x="19287" y="6919"/>
                  <a:pt x="19262" y="6950"/>
                  <a:pt x="19255" y="6974"/>
                </a:cubicBezTo>
                <a:cubicBezTo>
                  <a:pt x="19252" y="6986"/>
                  <a:pt x="19287" y="7021"/>
                  <a:pt x="19305" y="7022"/>
                </a:cubicBezTo>
                <a:cubicBezTo>
                  <a:pt x="19327" y="7022"/>
                  <a:pt x="19351" y="6998"/>
                  <a:pt x="19395" y="6972"/>
                </a:cubicBezTo>
                <a:cubicBezTo>
                  <a:pt x="19352" y="6942"/>
                  <a:pt x="19327" y="6912"/>
                  <a:pt x="19308" y="6915"/>
                </a:cubicBezTo>
                <a:close/>
                <a:moveTo>
                  <a:pt x="19501" y="6971"/>
                </a:moveTo>
                <a:cubicBezTo>
                  <a:pt x="19500" y="6988"/>
                  <a:pt x="19527" y="7017"/>
                  <a:pt x="19547" y="7022"/>
                </a:cubicBezTo>
                <a:cubicBezTo>
                  <a:pt x="19580" y="7032"/>
                  <a:pt x="19610" y="7010"/>
                  <a:pt x="19608" y="6975"/>
                </a:cubicBezTo>
                <a:cubicBezTo>
                  <a:pt x="19607" y="6951"/>
                  <a:pt x="19583" y="6929"/>
                  <a:pt x="19557" y="6885"/>
                </a:cubicBezTo>
                <a:cubicBezTo>
                  <a:pt x="19528" y="6927"/>
                  <a:pt x="19502" y="6948"/>
                  <a:pt x="19501" y="6971"/>
                </a:cubicBezTo>
                <a:close/>
                <a:moveTo>
                  <a:pt x="22562" y="6968"/>
                </a:moveTo>
                <a:cubicBezTo>
                  <a:pt x="22564" y="6929"/>
                  <a:pt x="22534" y="6901"/>
                  <a:pt x="22496" y="6913"/>
                </a:cubicBezTo>
                <a:cubicBezTo>
                  <a:pt x="22475" y="6920"/>
                  <a:pt x="22450" y="6954"/>
                  <a:pt x="22450" y="6976"/>
                </a:cubicBezTo>
                <a:cubicBezTo>
                  <a:pt x="22450" y="6997"/>
                  <a:pt x="22480" y="7017"/>
                  <a:pt x="22510" y="7053"/>
                </a:cubicBezTo>
                <a:cubicBezTo>
                  <a:pt x="22536" y="7013"/>
                  <a:pt x="22561" y="6991"/>
                  <a:pt x="22562" y="6968"/>
                </a:cubicBezTo>
                <a:close/>
                <a:moveTo>
                  <a:pt x="22769" y="6913"/>
                </a:moveTo>
                <a:cubicBezTo>
                  <a:pt x="22728" y="6901"/>
                  <a:pt x="22700" y="6931"/>
                  <a:pt x="22704" y="6968"/>
                </a:cubicBezTo>
                <a:cubicBezTo>
                  <a:pt x="22706" y="6990"/>
                  <a:pt x="22736" y="7021"/>
                  <a:pt x="22758" y="7024"/>
                </a:cubicBezTo>
                <a:cubicBezTo>
                  <a:pt x="22778" y="7028"/>
                  <a:pt x="22804" y="7001"/>
                  <a:pt x="22844" y="6978"/>
                </a:cubicBezTo>
                <a:cubicBezTo>
                  <a:pt x="22809" y="6947"/>
                  <a:pt x="22792" y="6919"/>
                  <a:pt x="22769" y="6913"/>
                </a:cubicBezTo>
                <a:close/>
                <a:moveTo>
                  <a:pt x="19555" y="4697"/>
                </a:moveTo>
                <a:cubicBezTo>
                  <a:pt x="19534" y="4699"/>
                  <a:pt x="19500" y="4731"/>
                  <a:pt x="19500" y="4750"/>
                </a:cubicBezTo>
                <a:cubicBezTo>
                  <a:pt x="19500" y="4770"/>
                  <a:pt x="19532" y="4803"/>
                  <a:pt x="19554" y="4806"/>
                </a:cubicBezTo>
                <a:cubicBezTo>
                  <a:pt x="19574" y="4808"/>
                  <a:pt x="19598" y="4779"/>
                  <a:pt x="19639" y="4751"/>
                </a:cubicBezTo>
                <a:cubicBezTo>
                  <a:pt x="19599" y="4724"/>
                  <a:pt x="19575" y="4695"/>
                  <a:pt x="19555" y="4697"/>
                </a:cubicBezTo>
                <a:close/>
                <a:moveTo>
                  <a:pt x="19363" y="4754"/>
                </a:moveTo>
                <a:cubicBezTo>
                  <a:pt x="19362" y="4733"/>
                  <a:pt x="19331" y="4698"/>
                  <a:pt x="19312" y="4697"/>
                </a:cubicBezTo>
                <a:cubicBezTo>
                  <a:pt x="19292" y="4697"/>
                  <a:pt x="19258" y="4727"/>
                  <a:pt x="19254" y="4748"/>
                </a:cubicBezTo>
                <a:cubicBezTo>
                  <a:pt x="19251" y="4769"/>
                  <a:pt x="19279" y="4794"/>
                  <a:pt x="19305" y="4836"/>
                </a:cubicBezTo>
                <a:cubicBezTo>
                  <a:pt x="19334" y="4797"/>
                  <a:pt x="19364" y="4775"/>
                  <a:pt x="19363" y="4754"/>
                </a:cubicBezTo>
                <a:close/>
                <a:moveTo>
                  <a:pt x="19057" y="4697"/>
                </a:moveTo>
                <a:cubicBezTo>
                  <a:pt x="19035" y="4699"/>
                  <a:pt x="19016" y="4729"/>
                  <a:pt x="18995" y="4747"/>
                </a:cubicBezTo>
                <a:cubicBezTo>
                  <a:pt x="19013" y="4768"/>
                  <a:pt x="19029" y="4802"/>
                  <a:pt x="19050" y="4806"/>
                </a:cubicBezTo>
                <a:cubicBezTo>
                  <a:pt x="19070" y="4810"/>
                  <a:pt x="19096" y="4782"/>
                  <a:pt x="19139" y="4756"/>
                </a:cubicBezTo>
                <a:cubicBezTo>
                  <a:pt x="19100" y="4726"/>
                  <a:pt x="19077" y="4696"/>
                  <a:pt x="19057" y="4697"/>
                </a:cubicBezTo>
                <a:close/>
                <a:moveTo>
                  <a:pt x="18865" y="4755"/>
                </a:moveTo>
                <a:cubicBezTo>
                  <a:pt x="18864" y="4734"/>
                  <a:pt x="18834" y="4700"/>
                  <a:pt x="18814" y="4698"/>
                </a:cubicBezTo>
                <a:cubicBezTo>
                  <a:pt x="18795" y="4696"/>
                  <a:pt x="18760" y="4726"/>
                  <a:pt x="18756" y="4747"/>
                </a:cubicBezTo>
                <a:cubicBezTo>
                  <a:pt x="18753" y="4768"/>
                  <a:pt x="18779" y="4794"/>
                  <a:pt x="18804" y="4836"/>
                </a:cubicBezTo>
                <a:cubicBezTo>
                  <a:pt x="18835" y="4798"/>
                  <a:pt x="18866" y="4776"/>
                  <a:pt x="18865" y="4755"/>
                </a:cubicBezTo>
                <a:close/>
                <a:moveTo>
                  <a:pt x="18510" y="4753"/>
                </a:moveTo>
                <a:cubicBezTo>
                  <a:pt x="18514" y="4774"/>
                  <a:pt x="18547" y="4791"/>
                  <a:pt x="18568" y="4810"/>
                </a:cubicBezTo>
                <a:cubicBezTo>
                  <a:pt x="18586" y="4789"/>
                  <a:pt x="18617" y="4770"/>
                  <a:pt x="18619" y="4748"/>
                </a:cubicBezTo>
                <a:cubicBezTo>
                  <a:pt x="18621" y="4728"/>
                  <a:pt x="18592" y="4705"/>
                  <a:pt x="18563" y="4666"/>
                </a:cubicBezTo>
                <a:cubicBezTo>
                  <a:pt x="18536" y="4708"/>
                  <a:pt x="18507" y="4733"/>
                  <a:pt x="18510" y="4753"/>
                </a:cubicBezTo>
                <a:close/>
                <a:moveTo>
                  <a:pt x="18326" y="4698"/>
                </a:moveTo>
                <a:cubicBezTo>
                  <a:pt x="18305" y="4699"/>
                  <a:pt x="18270" y="4729"/>
                  <a:pt x="18270" y="4748"/>
                </a:cubicBezTo>
                <a:cubicBezTo>
                  <a:pt x="18269" y="4768"/>
                  <a:pt x="18299" y="4802"/>
                  <a:pt x="18320" y="4805"/>
                </a:cubicBezTo>
                <a:cubicBezTo>
                  <a:pt x="18340" y="4808"/>
                  <a:pt x="18365" y="4780"/>
                  <a:pt x="18407" y="4755"/>
                </a:cubicBezTo>
                <a:cubicBezTo>
                  <a:pt x="18368" y="4726"/>
                  <a:pt x="18346" y="4697"/>
                  <a:pt x="18326" y="4698"/>
                </a:cubicBezTo>
                <a:close/>
                <a:moveTo>
                  <a:pt x="18131" y="4751"/>
                </a:moveTo>
                <a:cubicBezTo>
                  <a:pt x="18132" y="4734"/>
                  <a:pt x="18106" y="4704"/>
                  <a:pt x="18086" y="4697"/>
                </a:cubicBezTo>
                <a:cubicBezTo>
                  <a:pt x="18052" y="4687"/>
                  <a:pt x="18021" y="4709"/>
                  <a:pt x="18023" y="4744"/>
                </a:cubicBezTo>
                <a:cubicBezTo>
                  <a:pt x="18024" y="4769"/>
                  <a:pt x="18047" y="4792"/>
                  <a:pt x="18073" y="4838"/>
                </a:cubicBezTo>
                <a:cubicBezTo>
                  <a:pt x="18103" y="4796"/>
                  <a:pt x="18129" y="4775"/>
                  <a:pt x="18131" y="4751"/>
                </a:cubicBezTo>
                <a:close/>
                <a:moveTo>
                  <a:pt x="11718" y="4748"/>
                </a:moveTo>
                <a:cubicBezTo>
                  <a:pt x="11715" y="4727"/>
                  <a:pt x="11680" y="4695"/>
                  <a:pt x="11661" y="4697"/>
                </a:cubicBezTo>
                <a:cubicBezTo>
                  <a:pt x="11641" y="4699"/>
                  <a:pt x="11610" y="4733"/>
                  <a:pt x="11609" y="4755"/>
                </a:cubicBezTo>
                <a:cubicBezTo>
                  <a:pt x="11608" y="4776"/>
                  <a:pt x="11639" y="4798"/>
                  <a:pt x="11670" y="4837"/>
                </a:cubicBezTo>
                <a:cubicBezTo>
                  <a:pt x="11695" y="4794"/>
                  <a:pt x="11722" y="4769"/>
                  <a:pt x="11718" y="4748"/>
                </a:cubicBezTo>
                <a:close/>
                <a:moveTo>
                  <a:pt x="7528" y="7221"/>
                </a:moveTo>
                <a:cubicBezTo>
                  <a:pt x="7540" y="7189"/>
                  <a:pt x="7504" y="7147"/>
                  <a:pt x="7471" y="7157"/>
                </a:cubicBezTo>
                <a:cubicBezTo>
                  <a:pt x="7447" y="7163"/>
                  <a:pt x="7418" y="7191"/>
                  <a:pt x="7415" y="7212"/>
                </a:cubicBezTo>
                <a:cubicBezTo>
                  <a:pt x="7412" y="7233"/>
                  <a:pt x="7439" y="7258"/>
                  <a:pt x="7464" y="7299"/>
                </a:cubicBezTo>
                <a:cubicBezTo>
                  <a:pt x="7495" y="7263"/>
                  <a:pt x="7519" y="7245"/>
                  <a:pt x="7528" y="7221"/>
                </a:cubicBezTo>
                <a:close/>
                <a:moveTo>
                  <a:pt x="7783" y="7221"/>
                </a:moveTo>
                <a:cubicBezTo>
                  <a:pt x="7794" y="7181"/>
                  <a:pt x="7763" y="7152"/>
                  <a:pt x="7726" y="7157"/>
                </a:cubicBezTo>
                <a:cubicBezTo>
                  <a:pt x="7704" y="7160"/>
                  <a:pt x="7674" y="7191"/>
                  <a:pt x="7671" y="7212"/>
                </a:cubicBezTo>
                <a:cubicBezTo>
                  <a:pt x="7668" y="7233"/>
                  <a:pt x="7695" y="7258"/>
                  <a:pt x="7719" y="7299"/>
                </a:cubicBezTo>
                <a:cubicBezTo>
                  <a:pt x="7750" y="7263"/>
                  <a:pt x="7777" y="7245"/>
                  <a:pt x="7783" y="7221"/>
                </a:cubicBezTo>
                <a:close/>
                <a:moveTo>
                  <a:pt x="8025" y="7211"/>
                </a:moveTo>
                <a:cubicBezTo>
                  <a:pt x="8022" y="7190"/>
                  <a:pt x="7992" y="7163"/>
                  <a:pt x="7968" y="7156"/>
                </a:cubicBezTo>
                <a:cubicBezTo>
                  <a:pt x="7935" y="7148"/>
                  <a:pt x="7899" y="7190"/>
                  <a:pt x="7912" y="7222"/>
                </a:cubicBezTo>
                <a:cubicBezTo>
                  <a:pt x="7922" y="7246"/>
                  <a:pt x="7947" y="7263"/>
                  <a:pt x="7978" y="7299"/>
                </a:cubicBezTo>
                <a:cubicBezTo>
                  <a:pt x="8002" y="7258"/>
                  <a:pt x="8029" y="7232"/>
                  <a:pt x="8025" y="7211"/>
                </a:cubicBezTo>
                <a:close/>
                <a:moveTo>
                  <a:pt x="16107" y="755"/>
                </a:moveTo>
                <a:cubicBezTo>
                  <a:pt x="16068" y="747"/>
                  <a:pt x="16038" y="775"/>
                  <a:pt x="16045" y="813"/>
                </a:cubicBezTo>
                <a:cubicBezTo>
                  <a:pt x="16049" y="835"/>
                  <a:pt x="16080" y="863"/>
                  <a:pt x="16102" y="866"/>
                </a:cubicBezTo>
                <a:cubicBezTo>
                  <a:pt x="16123" y="869"/>
                  <a:pt x="16147" y="842"/>
                  <a:pt x="16188" y="816"/>
                </a:cubicBezTo>
                <a:cubicBezTo>
                  <a:pt x="16150" y="786"/>
                  <a:pt x="16131" y="760"/>
                  <a:pt x="16107" y="755"/>
                </a:cubicBezTo>
                <a:close/>
                <a:moveTo>
                  <a:pt x="17144" y="7215"/>
                </a:moveTo>
                <a:cubicBezTo>
                  <a:pt x="17142" y="7194"/>
                  <a:pt x="17111" y="7169"/>
                  <a:pt x="17088" y="7162"/>
                </a:cubicBezTo>
                <a:cubicBezTo>
                  <a:pt x="17076" y="7158"/>
                  <a:pt x="17039" y="7190"/>
                  <a:pt x="17039" y="7208"/>
                </a:cubicBezTo>
                <a:cubicBezTo>
                  <a:pt x="17038" y="7231"/>
                  <a:pt x="17061" y="7255"/>
                  <a:pt x="17085" y="7299"/>
                </a:cubicBezTo>
                <a:cubicBezTo>
                  <a:pt x="17116" y="7258"/>
                  <a:pt x="17146" y="7235"/>
                  <a:pt x="17144" y="7215"/>
                </a:cubicBezTo>
                <a:close/>
                <a:moveTo>
                  <a:pt x="17331" y="7162"/>
                </a:moveTo>
                <a:cubicBezTo>
                  <a:pt x="17313" y="7162"/>
                  <a:pt x="17278" y="7196"/>
                  <a:pt x="17281" y="7208"/>
                </a:cubicBezTo>
                <a:cubicBezTo>
                  <a:pt x="17287" y="7232"/>
                  <a:pt x="17311" y="7263"/>
                  <a:pt x="17332" y="7267"/>
                </a:cubicBezTo>
                <a:cubicBezTo>
                  <a:pt x="17351" y="7271"/>
                  <a:pt x="17376" y="7241"/>
                  <a:pt x="17420" y="7213"/>
                </a:cubicBezTo>
                <a:cubicBezTo>
                  <a:pt x="17376" y="7186"/>
                  <a:pt x="17353" y="7162"/>
                  <a:pt x="17331" y="7162"/>
                </a:cubicBezTo>
                <a:close/>
                <a:moveTo>
                  <a:pt x="17578" y="7161"/>
                </a:moveTo>
                <a:cubicBezTo>
                  <a:pt x="17561" y="7160"/>
                  <a:pt x="17531" y="7187"/>
                  <a:pt x="17526" y="7207"/>
                </a:cubicBezTo>
                <a:cubicBezTo>
                  <a:pt x="17516" y="7240"/>
                  <a:pt x="17538" y="7271"/>
                  <a:pt x="17574" y="7268"/>
                </a:cubicBezTo>
                <a:cubicBezTo>
                  <a:pt x="17598" y="7266"/>
                  <a:pt x="17620" y="7243"/>
                  <a:pt x="17664" y="7216"/>
                </a:cubicBezTo>
                <a:cubicBezTo>
                  <a:pt x="17622" y="7188"/>
                  <a:pt x="17601" y="7163"/>
                  <a:pt x="17578" y="7161"/>
                </a:cubicBezTo>
                <a:close/>
                <a:moveTo>
                  <a:pt x="17874" y="7206"/>
                </a:moveTo>
                <a:cubicBezTo>
                  <a:pt x="17873" y="7189"/>
                  <a:pt x="17835" y="7157"/>
                  <a:pt x="17823" y="7161"/>
                </a:cubicBezTo>
                <a:cubicBezTo>
                  <a:pt x="17800" y="7169"/>
                  <a:pt x="17770" y="7196"/>
                  <a:pt x="17768" y="7217"/>
                </a:cubicBezTo>
                <a:cubicBezTo>
                  <a:pt x="17767" y="7237"/>
                  <a:pt x="17798" y="7259"/>
                  <a:pt x="17830" y="7300"/>
                </a:cubicBezTo>
                <a:cubicBezTo>
                  <a:pt x="17853" y="7254"/>
                  <a:pt x="17875" y="7229"/>
                  <a:pt x="17874" y="7206"/>
                </a:cubicBezTo>
                <a:close/>
                <a:moveTo>
                  <a:pt x="18077" y="7161"/>
                </a:moveTo>
                <a:cubicBezTo>
                  <a:pt x="18059" y="7160"/>
                  <a:pt x="18022" y="7193"/>
                  <a:pt x="18024" y="7205"/>
                </a:cubicBezTo>
                <a:cubicBezTo>
                  <a:pt x="18029" y="7230"/>
                  <a:pt x="18052" y="7262"/>
                  <a:pt x="18073" y="7267"/>
                </a:cubicBezTo>
                <a:cubicBezTo>
                  <a:pt x="18092" y="7272"/>
                  <a:pt x="18119" y="7244"/>
                  <a:pt x="18164" y="7217"/>
                </a:cubicBezTo>
                <a:cubicBezTo>
                  <a:pt x="18121" y="7188"/>
                  <a:pt x="18099" y="7162"/>
                  <a:pt x="18077" y="7161"/>
                </a:cubicBezTo>
                <a:close/>
                <a:moveTo>
                  <a:pt x="18377" y="7210"/>
                </a:moveTo>
                <a:cubicBezTo>
                  <a:pt x="18380" y="7174"/>
                  <a:pt x="18350" y="7151"/>
                  <a:pt x="18316" y="7160"/>
                </a:cubicBezTo>
                <a:cubicBezTo>
                  <a:pt x="18296" y="7166"/>
                  <a:pt x="18268" y="7195"/>
                  <a:pt x="18269" y="7212"/>
                </a:cubicBezTo>
                <a:cubicBezTo>
                  <a:pt x="18270" y="7236"/>
                  <a:pt x="18296" y="7258"/>
                  <a:pt x="18324" y="7301"/>
                </a:cubicBezTo>
                <a:cubicBezTo>
                  <a:pt x="18351" y="7256"/>
                  <a:pt x="18375" y="7234"/>
                  <a:pt x="18377" y="7210"/>
                </a:cubicBezTo>
                <a:close/>
                <a:moveTo>
                  <a:pt x="18566" y="7161"/>
                </a:moveTo>
                <a:cubicBezTo>
                  <a:pt x="18548" y="7160"/>
                  <a:pt x="18510" y="7192"/>
                  <a:pt x="18513" y="7204"/>
                </a:cubicBezTo>
                <a:cubicBezTo>
                  <a:pt x="18517" y="7228"/>
                  <a:pt x="18539" y="7261"/>
                  <a:pt x="18560" y="7267"/>
                </a:cubicBezTo>
                <a:cubicBezTo>
                  <a:pt x="18578" y="7272"/>
                  <a:pt x="18606" y="7245"/>
                  <a:pt x="18652" y="7219"/>
                </a:cubicBezTo>
                <a:cubicBezTo>
                  <a:pt x="18610" y="7189"/>
                  <a:pt x="18589" y="7162"/>
                  <a:pt x="18566" y="7161"/>
                </a:cubicBezTo>
                <a:close/>
                <a:moveTo>
                  <a:pt x="18806" y="7161"/>
                </a:moveTo>
                <a:cubicBezTo>
                  <a:pt x="18789" y="7161"/>
                  <a:pt x="18754" y="7197"/>
                  <a:pt x="18758" y="7209"/>
                </a:cubicBezTo>
                <a:cubicBezTo>
                  <a:pt x="18764" y="7233"/>
                  <a:pt x="18789" y="7265"/>
                  <a:pt x="18809" y="7268"/>
                </a:cubicBezTo>
                <a:cubicBezTo>
                  <a:pt x="18829" y="7270"/>
                  <a:pt x="18854" y="7241"/>
                  <a:pt x="18897" y="7211"/>
                </a:cubicBezTo>
                <a:cubicBezTo>
                  <a:pt x="18852" y="7185"/>
                  <a:pt x="18829" y="7161"/>
                  <a:pt x="18806" y="7161"/>
                </a:cubicBezTo>
                <a:close/>
                <a:moveTo>
                  <a:pt x="18320" y="4940"/>
                </a:moveTo>
                <a:cubicBezTo>
                  <a:pt x="18300" y="4943"/>
                  <a:pt x="18269" y="4977"/>
                  <a:pt x="18269" y="4996"/>
                </a:cubicBezTo>
                <a:cubicBezTo>
                  <a:pt x="18270" y="5015"/>
                  <a:pt x="18304" y="5046"/>
                  <a:pt x="18325" y="5047"/>
                </a:cubicBezTo>
                <a:cubicBezTo>
                  <a:pt x="18345" y="5049"/>
                  <a:pt x="18368" y="5020"/>
                  <a:pt x="18407" y="4991"/>
                </a:cubicBezTo>
                <a:cubicBezTo>
                  <a:pt x="18365" y="4965"/>
                  <a:pt x="18341" y="4937"/>
                  <a:pt x="18320" y="4940"/>
                </a:cubicBezTo>
                <a:close/>
                <a:moveTo>
                  <a:pt x="18130" y="4990"/>
                </a:moveTo>
                <a:cubicBezTo>
                  <a:pt x="18130" y="4972"/>
                  <a:pt x="18095" y="4937"/>
                  <a:pt x="18083" y="4940"/>
                </a:cubicBezTo>
                <a:cubicBezTo>
                  <a:pt x="18059" y="4947"/>
                  <a:pt x="18027" y="4971"/>
                  <a:pt x="18023" y="4993"/>
                </a:cubicBezTo>
                <a:cubicBezTo>
                  <a:pt x="18020" y="5012"/>
                  <a:pt x="18050" y="5037"/>
                  <a:pt x="18079" y="5081"/>
                </a:cubicBezTo>
                <a:cubicBezTo>
                  <a:pt x="18106" y="5036"/>
                  <a:pt x="18131" y="5013"/>
                  <a:pt x="18130" y="4990"/>
                </a:cubicBezTo>
                <a:close/>
                <a:moveTo>
                  <a:pt x="10177" y="16522"/>
                </a:moveTo>
                <a:cubicBezTo>
                  <a:pt x="10155" y="16525"/>
                  <a:pt x="10124" y="16554"/>
                  <a:pt x="10120" y="16576"/>
                </a:cubicBezTo>
                <a:cubicBezTo>
                  <a:pt x="10113" y="16615"/>
                  <a:pt x="10143" y="16644"/>
                  <a:pt x="10182" y="16636"/>
                </a:cubicBezTo>
                <a:cubicBezTo>
                  <a:pt x="10206" y="16631"/>
                  <a:pt x="10225" y="16604"/>
                  <a:pt x="10262" y="16574"/>
                </a:cubicBezTo>
                <a:cubicBezTo>
                  <a:pt x="10222" y="16548"/>
                  <a:pt x="10198" y="16520"/>
                  <a:pt x="10177" y="16522"/>
                </a:cubicBezTo>
                <a:close/>
                <a:moveTo>
                  <a:pt x="10376" y="4989"/>
                </a:moveTo>
                <a:cubicBezTo>
                  <a:pt x="10367" y="5030"/>
                  <a:pt x="10398" y="5057"/>
                  <a:pt x="10435" y="5050"/>
                </a:cubicBezTo>
                <a:cubicBezTo>
                  <a:pt x="10457" y="5046"/>
                  <a:pt x="10486" y="5015"/>
                  <a:pt x="10488" y="4993"/>
                </a:cubicBezTo>
                <a:cubicBezTo>
                  <a:pt x="10490" y="4973"/>
                  <a:pt x="10462" y="4949"/>
                  <a:pt x="10436" y="4910"/>
                </a:cubicBezTo>
                <a:cubicBezTo>
                  <a:pt x="10407" y="4947"/>
                  <a:pt x="10380" y="4966"/>
                  <a:pt x="10376" y="4989"/>
                </a:cubicBezTo>
                <a:close/>
                <a:moveTo>
                  <a:pt x="10247" y="4992"/>
                </a:moveTo>
                <a:cubicBezTo>
                  <a:pt x="10249" y="4954"/>
                  <a:pt x="10219" y="4925"/>
                  <a:pt x="10180" y="4938"/>
                </a:cubicBezTo>
                <a:cubicBezTo>
                  <a:pt x="10159" y="4945"/>
                  <a:pt x="10134" y="4979"/>
                  <a:pt x="10134" y="5001"/>
                </a:cubicBezTo>
                <a:cubicBezTo>
                  <a:pt x="10134" y="5022"/>
                  <a:pt x="10165" y="5043"/>
                  <a:pt x="10195" y="5079"/>
                </a:cubicBezTo>
                <a:cubicBezTo>
                  <a:pt x="10221" y="5038"/>
                  <a:pt x="10246" y="5016"/>
                  <a:pt x="10247" y="4992"/>
                </a:cubicBezTo>
                <a:close/>
                <a:moveTo>
                  <a:pt x="9942" y="4936"/>
                </a:moveTo>
                <a:cubicBezTo>
                  <a:pt x="9904" y="4934"/>
                  <a:pt x="9875" y="4965"/>
                  <a:pt x="9888" y="5004"/>
                </a:cubicBezTo>
                <a:cubicBezTo>
                  <a:pt x="9895" y="5025"/>
                  <a:pt x="9930" y="5049"/>
                  <a:pt x="9952" y="5049"/>
                </a:cubicBezTo>
                <a:cubicBezTo>
                  <a:pt x="9973" y="5049"/>
                  <a:pt x="9993" y="5019"/>
                  <a:pt x="10030" y="4988"/>
                </a:cubicBezTo>
                <a:cubicBezTo>
                  <a:pt x="9989" y="4962"/>
                  <a:pt x="9966" y="4937"/>
                  <a:pt x="9942" y="4936"/>
                </a:cubicBezTo>
                <a:close/>
                <a:moveTo>
                  <a:pt x="9934" y="16522"/>
                </a:moveTo>
                <a:cubicBezTo>
                  <a:pt x="9913" y="16524"/>
                  <a:pt x="9881" y="16554"/>
                  <a:pt x="9877" y="16576"/>
                </a:cubicBezTo>
                <a:cubicBezTo>
                  <a:pt x="9870" y="16614"/>
                  <a:pt x="9898" y="16644"/>
                  <a:pt x="9939" y="16636"/>
                </a:cubicBezTo>
                <a:cubicBezTo>
                  <a:pt x="9962" y="16631"/>
                  <a:pt x="9982" y="16604"/>
                  <a:pt x="10019" y="16575"/>
                </a:cubicBezTo>
                <a:cubicBezTo>
                  <a:pt x="9979" y="16549"/>
                  <a:pt x="9955" y="16520"/>
                  <a:pt x="9934" y="16522"/>
                </a:cubicBezTo>
                <a:close/>
                <a:moveTo>
                  <a:pt x="9684" y="16524"/>
                </a:moveTo>
                <a:cubicBezTo>
                  <a:pt x="9662" y="16530"/>
                  <a:pt x="9648" y="16564"/>
                  <a:pt x="9631" y="16585"/>
                </a:cubicBezTo>
                <a:cubicBezTo>
                  <a:pt x="9652" y="16602"/>
                  <a:pt x="9674" y="16633"/>
                  <a:pt x="9695" y="16633"/>
                </a:cubicBezTo>
                <a:cubicBezTo>
                  <a:pt x="9716" y="16633"/>
                  <a:pt x="9736" y="16601"/>
                  <a:pt x="9775" y="16568"/>
                </a:cubicBezTo>
                <a:cubicBezTo>
                  <a:pt x="9731" y="16546"/>
                  <a:pt x="9703" y="16520"/>
                  <a:pt x="9684" y="16524"/>
                </a:cubicBezTo>
                <a:close/>
                <a:moveTo>
                  <a:pt x="35371" y="16333"/>
                </a:moveTo>
                <a:cubicBezTo>
                  <a:pt x="35369" y="16311"/>
                  <a:pt x="35341" y="16279"/>
                  <a:pt x="35320" y="16276"/>
                </a:cubicBezTo>
                <a:cubicBezTo>
                  <a:pt x="35282" y="16270"/>
                  <a:pt x="35253" y="16300"/>
                  <a:pt x="35261" y="16339"/>
                </a:cubicBezTo>
                <a:cubicBezTo>
                  <a:pt x="35266" y="16362"/>
                  <a:pt x="35293" y="16381"/>
                  <a:pt x="35323" y="16419"/>
                </a:cubicBezTo>
                <a:cubicBezTo>
                  <a:pt x="35348" y="16378"/>
                  <a:pt x="35374" y="16354"/>
                  <a:pt x="35371" y="16333"/>
                </a:cubicBezTo>
                <a:close/>
                <a:moveTo>
                  <a:pt x="24533" y="4753"/>
                </a:moveTo>
                <a:cubicBezTo>
                  <a:pt x="24531" y="4732"/>
                  <a:pt x="24501" y="4706"/>
                  <a:pt x="24477" y="4699"/>
                </a:cubicBezTo>
                <a:cubicBezTo>
                  <a:pt x="24466" y="4695"/>
                  <a:pt x="24429" y="4727"/>
                  <a:pt x="24428" y="4744"/>
                </a:cubicBezTo>
                <a:cubicBezTo>
                  <a:pt x="24427" y="4767"/>
                  <a:pt x="24450" y="4791"/>
                  <a:pt x="24473" y="4836"/>
                </a:cubicBezTo>
                <a:cubicBezTo>
                  <a:pt x="24504" y="4795"/>
                  <a:pt x="24535" y="4773"/>
                  <a:pt x="24533" y="4753"/>
                </a:cubicBezTo>
                <a:close/>
                <a:moveTo>
                  <a:pt x="23483" y="4699"/>
                </a:moveTo>
                <a:cubicBezTo>
                  <a:pt x="23465" y="4701"/>
                  <a:pt x="23434" y="4739"/>
                  <a:pt x="23438" y="4750"/>
                </a:cubicBezTo>
                <a:cubicBezTo>
                  <a:pt x="23447" y="4773"/>
                  <a:pt x="23473" y="4802"/>
                  <a:pt x="23495" y="4804"/>
                </a:cubicBezTo>
                <a:cubicBezTo>
                  <a:pt x="23514" y="4806"/>
                  <a:pt x="23536" y="4774"/>
                  <a:pt x="23577" y="4741"/>
                </a:cubicBezTo>
                <a:cubicBezTo>
                  <a:pt x="23531" y="4719"/>
                  <a:pt x="23506" y="4697"/>
                  <a:pt x="23483" y="4699"/>
                </a:cubicBezTo>
                <a:close/>
                <a:moveTo>
                  <a:pt x="21530" y="4695"/>
                </a:moveTo>
                <a:cubicBezTo>
                  <a:pt x="21508" y="4697"/>
                  <a:pt x="21477" y="4726"/>
                  <a:pt x="21473" y="4748"/>
                </a:cubicBezTo>
                <a:cubicBezTo>
                  <a:pt x="21466" y="4785"/>
                  <a:pt x="21493" y="4816"/>
                  <a:pt x="21533" y="4808"/>
                </a:cubicBezTo>
                <a:cubicBezTo>
                  <a:pt x="21557" y="4803"/>
                  <a:pt x="21576" y="4777"/>
                  <a:pt x="21613" y="4748"/>
                </a:cubicBezTo>
                <a:cubicBezTo>
                  <a:pt x="21574" y="4722"/>
                  <a:pt x="21551" y="4693"/>
                  <a:pt x="21530" y="4695"/>
                </a:cubicBezTo>
                <a:close/>
                <a:moveTo>
                  <a:pt x="21331" y="4754"/>
                </a:moveTo>
                <a:cubicBezTo>
                  <a:pt x="21337" y="4714"/>
                  <a:pt x="21306" y="4687"/>
                  <a:pt x="21269" y="4695"/>
                </a:cubicBezTo>
                <a:cubicBezTo>
                  <a:pt x="21248" y="4700"/>
                  <a:pt x="21219" y="4732"/>
                  <a:pt x="21218" y="4753"/>
                </a:cubicBezTo>
                <a:cubicBezTo>
                  <a:pt x="21216" y="4774"/>
                  <a:pt x="21245" y="4797"/>
                  <a:pt x="21272" y="4835"/>
                </a:cubicBezTo>
                <a:cubicBezTo>
                  <a:pt x="21300" y="4798"/>
                  <a:pt x="21327" y="4778"/>
                  <a:pt x="21331" y="4754"/>
                </a:cubicBezTo>
                <a:close/>
                <a:moveTo>
                  <a:pt x="21084" y="4748"/>
                </a:moveTo>
                <a:cubicBezTo>
                  <a:pt x="21081" y="4727"/>
                  <a:pt x="21049" y="4697"/>
                  <a:pt x="21028" y="4695"/>
                </a:cubicBezTo>
                <a:cubicBezTo>
                  <a:pt x="20991" y="4690"/>
                  <a:pt x="20961" y="4719"/>
                  <a:pt x="20972" y="4759"/>
                </a:cubicBezTo>
                <a:cubicBezTo>
                  <a:pt x="20978" y="4782"/>
                  <a:pt x="21006" y="4800"/>
                  <a:pt x="21037" y="4835"/>
                </a:cubicBezTo>
                <a:cubicBezTo>
                  <a:pt x="21060" y="4795"/>
                  <a:pt x="21087" y="4769"/>
                  <a:pt x="21084" y="4748"/>
                </a:cubicBezTo>
                <a:close/>
                <a:moveTo>
                  <a:pt x="20730" y="4751"/>
                </a:moveTo>
                <a:cubicBezTo>
                  <a:pt x="20732" y="4773"/>
                  <a:pt x="20762" y="4804"/>
                  <a:pt x="20783" y="4808"/>
                </a:cubicBezTo>
                <a:cubicBezTo>
                  <a:pt x="20821" y="4814"/>
                  <a:pt x="20850" y="4784"/>
                  <a:pt x="20842" y="4745"/>
                </a:cubicBezTo>
                <a:cubicBezTo>
                  <a:pt x="20837" y="4722"/>
                  <a:pt x="20810" y="4703"/>
                  <a:pt x="20780" y="4667"/>
                </a:cubicBezTo>
                <a:cubicBezTo>
                  <a:pt x="20755" y="4706"/>
                  <a:pt x="20727" y="4731"/>
                  <a:pt x="20730" y="4751"/>
                </a:cubicBezTo>
                <a:close/>
                <a:moveTo>
                  <a:pt x="20485" y="4750"/>
                </a:moveTo>
                <a:cubicBezTo>
                  <a:pt x="20488" y="4772"/>
                  <a:pt x="20520" y="4790"/>
                  <a:pt x="20540" y="4811"/>
                </a:cubicBezTo>
                <a:cubicBezTo>
                  <a:pt x="20560" y="4791"/>
                  <a:pt x="20592" y="4773"/>
                  <a:pt x="20595" y="4751"/>
                </a:cubicBezTo>
                <a:cubicBezTo>
                  <a:pt x="20598" y="4731"/>
                  <a:pt x="20569" y="4706"/>
                  <a:pt x="20542" y="4665"/>
                </a:cubicBezTo>
                <a:cubicBezTo>
                  <a:pt x="20513" y="4706"/>
                  <a:pt x="20483" y="4730"/>
                  <a:pt x="20485" y="4750"/>
                </a:cubicBezTo>
                <a:close/>
                <a:moveTo>
                  <a:pt x="20280" y="4697"/>
                </a:moveTo>
                <a:cubicBezTo>
                  <a:pt x="20259" y="4702"/>
                  <a:pt x="20244" y="4735"/>
                  <a:pt x="20226" y="4756"/>
                </a:cubicBezTo>
                <a:cubicBezTo>
                  <a:pt x="20248" y="4774"/>
                  <a:pt x="20269" y="4805"/>
                  <a:pt x="20291" y="4806"/>
                </a:cubicBezTo>
                <a:cubicBezTo>
                  <a:pt x="20311" y="4806"/>
                  <a:pt x="20332" y="4775"/>
                  <a:pt x="20370" y="4742"/>
                </a:cubicBezTo>
                <a:cubicBezTo>
                  <a:pt x="20327" y="4719"/>
                  <a:pt x="20300" y="4692"/>
                  <a:pt x="20280" y="4697"/>
                </a:cubicBezTo>
                <a:close/>
                <a:moveTo>
                  <a:pt x="20042" y="4807"/>
                </a:moveTo>
                <a:cubicBezTo>
                  <a:pt x="20064" y="4804"/>
                  <a:pt x="20082" y="4770"/>
                  <a:pt x="20101" y="4750"/>
                </a:cubicBezTo>
                <a:cubicBezTo>
                  <a:pt x="20081" y="4731"/>
                  <a:pt x="20062" y="4699"/>
                  <a:pt x="20040" y="4696"/>
                </a:cubicBezTo>
                <a:cubicBezTo>
                  <a:pt x="20020" y="4694"/>
                  <a:pt x="19996" y="4723"/>
                  <a:pt x="19956" y="4751"/>
                </a:cubicBezTo>
                <a:cubicBezTo>
                  <a:pt x="19997" y="4779"/>
                  <a:pt x="20022" y="4809"/>
                  <a:pt x="20042" y="4807"/>
                </a:cubicBezTo>
                <a:close/>
                <a:moveTo>
                  <a:pt x="19792" y="4697"/>
                </a:moveTo>
                <a:cubicBezTo>
                  <a:pt x="19771" y="4702"/>
                  <a:pt x="19756" y="4735"/>
                  <a:pt x="19738" y="4756"/>
                </a:cubicBezTo>
                <a:cubicBezTo>
                  <a:pt x="19760" y="4774"/>
                  <a:pt x="19781" y="4805"/>
                  <a:pt x="19803" y="4806"/>
                </a:cubicBezTo>
                <a:cubicBezTo>
                  <a:pt x="19823" y="4806"/>
                  <a:pt x="19844" y="4775"/>
                  <a:pt x="19882" y="4742"/>
                </a:cubicBezTo>
                <a:cubicBezTo>
                  <a:pt x="19839" y="4719"/>
                  <a:pt x="19812" y="4692"/>
                  <a:pt x="19792" y="4697"/>
                </a:cubicBezTo>
                <a:close/>
                <a:moveTo>
                  <a:pt x="17332" y="5929"/>
                </a:moveTo>
                <a:cubicBezTo>
                  <a:pt x="17314" y="5929"/>
                  <a:pt x="17278" y="5963"/>
                  <a:pt x="17281" y="5975"/>
                </a:cubicBezTo>
                <a:cubicBezTo>
                  <a:pt x="17286" y="5999"/>
                  <a:pt x="17310" y="6032"/>
                  <a:pt x="17331" y="6036"/>
                </a:cubicBezTo>
                <a:cubicBezTo>
                  <a:pt x="17350" y="6040"/>
                  <a:pt x="17376" y="6011"/>
                  <a:pt x="17420" y="5983"/>
                </a:cubicBezTo>
                <a:cubicBezTo>
                  <a:pt x="17377" y="5955"/>
                  <a:pt x="17355" y="5930"/>
                  <a:pt x="17332" y="5929"/>
                </a:cubicBezTo>
                <a:close/>
                <a:moveTo>
                  <a:pt x="9144" y="5979"/>
                </a:moveTo>
                <a:cubicBezTo>
                  <a:pt x="9138" y="6018"/>
                  <a:pt x="9167" y="6047"/>
                  <a:pt x="9205" y="6039"/>
                </a:cubicBezTo>
                <a:cubicBezTo>
                  <a:pt x="9227" y="6034"/>
                  <a:pt x="9254" y="6002"/>
                  <a:pt x="9256" y="5980"/>
                </a:cubicBezTo>
                <a:cubicBezTo>
                  <a:pt x="9258" y="5960"/>
                  <a:pt x="9229" y="5937"/>
                  <a:pt x="9203" y="5898"/>
                </a:cubicBezTo>
                <a:cubicBezTo>
                  <a:pt x="9174" y="5936"/>
                  <a:pt x="9148" y="5956"/>
                  <a:pt x="9144" y="5979"/>
                </a:cubicBezTo>
                <a:close/>
                <a:moveTo>
                  <a:pt x="10375" y="18311"/>
                </a:moveTo>
                <a:cubicBezTo>
                  <a:pt x="10372" y="18351"/>
                  <a:pt x="10405" y="18377"/>
                  <a:pt x="10442" y="18364"/>
                </a:cubicBezTo>
                <a:cubicBezTo>
                  <a:pt x="10463" y="18357"/>
                  <a:pt x="10488" y="18323"/>
                  <a:pt x="10488" y="18301"/>
                </a:cubicBezTo>
                <a:cubicBezTo>
                  <a:pt x="10487" y="18280"/>
                  <a:pt x="10457" y="18260"/>
                  <a:pt x="10427" y="18223"/>
                </a:cubicBezTo>
                <a:cubicBezTo>
                  <a:pt x="10401" y="18264"/>
                  <a:pt x="10376" y="18287"/>
                  <a:pt x="10375" y="18311"/>
                </a:cubicBezTo>
                <a:close/>
                <a:moveTo>
                  <a:pt x="33167" y="6260"/>
                </a:moveTo>
                <a:cubicBezTo>
                  <a:pt x="33186" y="6224"/>
                  <a:pt x="33169" y="6192"/>
                  <a:pt x="33129" y="6179"/>
                </a:cubicBezTo>
                <a:cubicBezTo>
                  <a:pt x="33087" y="6165"/>
                  <a:pt x="33067" y="6187"/>
                  <a:pt x="33053" y="6267"/>
                </a:cubicBezTo>
                <a:cubicBezTo>
                  <a:pt x="33093" y="6265"/>
                  <a:pt x="33132" y="6327"/>
                  <a:pt x="33167" y="6260"/>
                </a:cubicBezTo>
                <a:close/>
                <a:moveTo>
                  <a:pt x="10432" y="17995"/>
                </a:moveTo>
                <a:cubicBezTo>
                  <a:pt x="10393" y="17993"/>
                  <a:pt x="10364" y="18023"/>
                  <a:pt x="10376" y="18061"/>
                </a:cubicBezTo>
                <a:cubicBezTo>
                  <a:pt x="10383" y="18083"/>
                  <a:pt x="10417" y="18108"/>
                  <a:pt x="10439" y="18108"/>
                </a:cubicBezTo>
                <a:cubicBezTo>
                  <a:pt x="10460" y="18109"/>
                  <a:pt x="10481" y="18078"/>
                  <a:pt x="10517" y="18049"/>
                </a:cubicBezTo>
                <a:cubicBezTo>
                  <a:pt x="10477" y="18022"/>
                  <a:pt x="10455" y="17996"/>
                  <a:pt x="10432" y="17995"/>
                </a:cubicBezTo>
                <a:close/>
                <a:moveTo>
                  <a:pt x="9878" y="17561"/>
                </a:moveTo>
                <a:cubicBezTo>
                  <a:pt x="9879" y="17583"/>
                  <a:pt x="9906" y="17616"/>
                  <a:pt x="9928" y="17621"/>
                </a:cubicBezTo>
                <a:cubicBezTo>
                  <a:pt x="9966" y="17631"/>
                  <a:pt x="9997" y="17604"/>
                  <a:pt x="9992" y="17564"/>
                </a:cubicBezTo>
                <a:cubicBezTo>
                  <a:pt x="9989" y="17540"/>
                  <a:pt x="9962" y="17519"/>
                  <a:pt x="9935" y="17480"/>
                </a:cubicBezTo>
                <a:cubicBezTo>
                  <a:pt x="9907" y="17518"/>
                  <a:pt x="9877" y="17540"/>
                  <a:pt x="9878" y="17561"/>
                </a:cubicBezTo>
                <a:close/>
                <a:moveTo>
                  <a:pt x="9935" y="17266"/>
                </a:moveTo>
                <a:cubicBezTo>
                  <a:pt x="9913" y="17268"/>
                  <a:pt x="9881" y="17297"/>
                  <a:pt x="9877" y="17319"/>
                </a:cubicBezTo>
                <a:cubicBezTo>
                  <a:pt x="9870" y="17357"/>
                  <a:pt x="9898" y="17387"/>
                  <a:pt x="9938" y="17379"/>
                </a:cubicBezTo>
                <a:cubicBezTo>
                  <a:pt x="9962" y="17375"/>
                  <a:pt x="9982" y="17348"/>
                  <a:pt x="10019" y="17319"/>
                </a:cubicBezTo>
                <a:cubicBezTo>
                  <a:pt x="9980" y="17292"/>
                  <a:pt x="9956" y="17264"/>
                  <a:pt x="9935" y="17266"/>
                </a:cubicBezTo>
                <a:close/>
                <a:moveTo>
                  <a:pt x="8955" y="6415"/>
                </a:moveTo>
                <a:cubicBezTo>
                  <a:pt x="8934" y="6419"/>
                  <a:pt x="8904" y="6450"/>
                  <a:pt x="8902" y="6471"/>
                </a:cubicBezTo>
                <a:cubicBezTo>
                  <a:pt x="8897" y="6509"/>
                  <a:pt x="8926" y="6538"/>
                  <a:pt x="8966" y="6527"/>
                </a:cubicBezTo>
                <a:cubicBezTo>
                  <a:pt x="8989" y="6520"/>
                  <a:pt x="9007" y="6493"/>
                  <a:pt x="9042" y="6462"/>
                </a:cubicBezTo>
                <a:cubicBezTo>
                  <a:pt x="9001" y="6438"/>
                  <a:pt x="8976" y="6412"/>
                  <a:pt x="8955" y="6415"/>
                </a:cubicBezTo>
                <a:close/>
                <a:moveTo>
                  <a:pt x="18318" y="6427"/>
                </a:moveTo>
                <a:cubicBezTo>
                  <a:pt x="18283" y="6424"/>
                  <a:pt x="18260" y="6454"/>
                  <a:pt x="18269" y="6488"/>
                </a:cubicBezTo>
                <a:cubicBezTo>
                  <a:pt x="18275" y="6507"/>
                  <a:pt x="18304" y="6534"/>
                  <a:pt x="18321" y="6534"/>
                </a:cubicBezTo>
                <a:cubicBezTo>
                  <a:pt x="18344" y="6532"/>
                  <a:pt x="18365" y="6508"/>
                  <a:pt x="18407" y="6480"/>
                </a:cubicBezTo>
                <a:cubicBezTo>
                  <a:pt x="18364" y="6453"/>
                  <a:pt x="18342" y="6429"/>
                  <a:pt x="18318" y="6427"/>
                </a:cubicBezTo>
                <a:close/>
                <a:moveTo>
                  <a:pt x="18559" y="6429"/>
                </a:moveTo>
                <a:cubicBezTo>
                  <a:pt x="18538" y="6435"/>
                  <a:pt x="18517" y="6468"/>
                  <a:pt x="18513" y="6492"/>
                </a:cubicBezTo>
                <a:cubicBezTo>
                  <a:pt x="18511" y="6504"/>
                  <a:pt x="18549" y="6535"/>
                  <a:pt x="18567" y="6534"/>
                </a:cubicBezTo>
                <a:cubicBezTo>
                  <a:pt x="18590" y="6532"/>
                  <a:pt x="18610" y="6506"/>
                  <a:pt x="18652" y="6474"/>
                </a:cubicBezTo>
                <a:cubicBezTo>
                  <a:pt x="18605" y="6450"/>
                  <a:pt x="18577" y="6423"/>
                  <a:pt x="18559" y="6429"/>
                </a:cubicBezTo>
                <a:close/>
                <a:moveTo>
                  <a:pt x="18814" y="6428"/>
                </a:moveTo>
                <a:cubicBezTo>
                  <a:pt x="18793" y="6429"/>
                  <a:pt x="18766" y="6459"/>
                  <a:pt x="18757" y="6482"/>
                </a:cubicBezTo>
                <a:cubicBezTo>
                  <a:pt x="18753" y="6493"/>
                  <a:pt x="18784" y="6532"/>
                  <a:pt x="18801" y="6533"/>
                </a:cubicBezTo>
                <a:cubicBezTo>
                  <a:pt x="18824" y="6535"/>
                  <a:pt x="18849" y="6513"/>
                  <a:pt x="18896" y="6491"/>
                </a:cubicBezTo>
                <a:cubicBezTo>
                  <a:pt x="18856" y="6458"/>
                  <a:pt x="18834" y="6427"/>
                  <a:pt x="18814" y="6428"/>
                </a:cubicBezTo>
                <a:close/>
                <a:moveTo>
                  <a:pt x="19053" y="6427"/>
                </a:moveTo>
                <a:cubicBezTo>
                  <a:pt x="19032" y="6431"/>
                  <a:pt x="19007" y="6462"/>
                  <a:pt x="19000" y="6486"/>
                </a:cubicBezTo>
                <a:cubicBezTo>
                  <a:pt x="18996" y="6497"/>
                  <a:pt x="19031" y="6533"/>
                  <a:pt x="19048" y="6534"/>
                </a:cubicBezTo>
                <a:cubicBezTo>
                  <a:pt x="19071" y="6535"/>
                  <a:pt x="19095" y="6511"/>
                  <a:pt x="19140" y="6485"/>
                </a:cubicBezTo>
                <a:cubicBezTo>
                  <a:pt x="19097" y="6455"/>
                  <a:pt x="19072" y="6424"/>
                  <a:pt x="19053" y="6427"/>
                </a:cubicBezTo>
                <a:close/>
                <a:moveTo>
                  <a:pt x="22506" y="6424"/>
                </a:moveTo>
                <a:cubicBezTo>
                  <a:pt x="22466" y="6419"/>
                  <a:pt x="22439" y="6450"/>
                  <a:pt x="22449" y="6487"/>
                </a:cubicBezTo>
                <a:cubicBezTo>
                  <a:pt x="22455" y="6509"/>
                  <a:pt x="22488" y="6536"/>
                  <a:pt x="22509" y="6536"/>
                </a:cubicBezTo>
                <a:cubicBezTo>
                  <a:pt x="22530" y="6537"/>
                  <a:pt x="22552" y="6508"/>
                  <a:pt x="22589" y="6480"/>
                </a:cubicBezTo>
                <a:cubicBezTo>
                  <a:pt x="22551" y="6453"/>
                  <a:pt x="22530" y="6427"/>
                  <a:pt x="22506" y="6424"/>
                </a:cubicBezTo>
                <a:close/>
                <a:moveTo>
                  <a:pt x="23737" y="5684"/>
                </a:moveTo>
                <a:cubicBezTo>
                  <a:pt x="23716" y="5687"/>
                  <a:pt x="23691" y="5718"/>
                  <a:pt x="23684" y="5742"/>
                </a:cubicBezTo>
                <a:cubicBezTo>
                  <a:pt x="23681" y="5753"/>
                  <a:pt x="23714" y="5789"/>
                  <a:pt x="23731" y="5790"/>
                </a:cubicBezTo>
                <a:cubicBezTo>
                  <a:pt x="23754" y="5790"/>
                  <a:pt x="23777" y="5767"/>
                  <a:pt x="23822" y="5742"/>
                </a:cubicBezTo>
                <a:cubicBezTo>
                  <a:pt x="23780" y="5712"/>
                  <a:pt x="23757" y="5682"/>
                  <a:pt x="23737" y="5684"/>
                </a:cubicBezTo>
                <a:close/>
                <a:moveTo>
                  <a:pt x="24002" y="6425"/>
                </a:moveTo>
                <a:cubicBezTo>
                  <a:pt x="23968" y="6413"/>
                  <a:pt x="23943" y="6436"/>
                  <a:pt x="23935" y="6471"/>
                </a:cubicBezTo>
                <a:cubicBezTo>
                  <a:pt x="23928" y="6507"/>
                  <a:pt x="23946" y="6536"/>
                  <a:pt x="23981" y="6537"/>
                </a:cubicBezTo>
                <a:cubicBezTo>
                  <a:pt x="24006" y="6537"/>
                  <a:pt x="24031" y="6517"/>
                  <a:pt x="24077" y="6497"/>
                </a:cubicBezTo>
                <a:cubicBezTo>
                  <a:pt x="24042" y="6462"/>
                  <a:pt x="24025" y="6434"/>
                  <a:pt x="24002" y="6425"/>
                </a:cubicBezTo>
                <a:close/>
                <a:moveTo>
                  <a:pt x="24534" y="6485"/>
                </a:moveTo>
                <a:cubicBezTo>
                  <a:pt x="24533" y="6463"/>
                  <a:pt x="24502" y="6444"/>
                  <a:pt x="24484" y="6423"/>
                </a:cubicBezTo>
                <a:cubicBezTo>
                  <a:pt x="24464" y="6441"/>
                  <a:pt x="24431" y="6457"/>
                  <a:pt x="24427" y="6478"/>
                </a:cubicBezTo>
                <a:cubicBezTo>
                  <a:pt x="24423" y="6498"/>
                  <a:pt x="24449" y="6523"/>
                  <a:pt x="24474" y="6565"/>
                </a:cubicBezTo>
                <a:cubicBezTo>
                  <a:pt x="24505" y="6527"/>
                  <a:pt x="24535" y="6505"/>
                  <a:pt x="24534" y="6485"/>
                </a:cubicBezTo>
                <a:close/>
                <a:moveTo>
                  <a:pt x="20839" y="5744"/>
                </a:moveTo>
                <a:cubicBezTo>
                  <a:pt x="20839" y="5722"/>
                  <a:pt x="20808" y="5701"/>
                  <a:pt x="20791" y="5680"/>
                </a:cubicBezTo>
                <a:cubicBezTo>
                  <a:pt x="20770" y="5697"/>
                  <a:pt x="20737" y="5712"/>
                  <a:pt x="20732" y="5733"/>
                </a:cubicBezTo>
                <a:cubicBezTo>
                  <a:pt x="20728" y="5752"/>
                  <a:pt x="20753" y="5778"/>
                  <a:pt x="20776" y="5822"/>
                </a:cubicBezTo>
                <a:cubicBezTo>
                  <a:pt x="20808" y="5784"/>
                  <a:pt x="20840" y="5763"/>
                  <a:pt x="20839" y="5744"/>
                </a:cubicBezTo>
                <a:close/>
                <a:moveTo>
                  <a:pt x="20594" y="5733"/>
                </a:moveTo>
                <a:cubicBezTo>
                  <a:pt x="20589" y="5712"/>
                  <a:pt x="20556" y="5697"/>
                  <a:pt x="20535" y="5679"/>
                </a:cubicBezTo>
                <a:cubicBezTo>
                  <a:pt x="20518" y="5701"/>
                  <a:pt x="20487" y="5721"/>
                  <a:pt x="20486" y="5743"/>
                </a:cubicBezTo>
                <a:cubicBezTo>
                  <a:pt x="20485" y="5763"/>
                  <a:pt x="20517" y="5784"/>
                  <a:pt x="20549" y="5823"/>
                </a:cubicBezTo>
                <a:cubicBezTo>
                  <a:pt x="20572" y="5779"/>
                  <a:pt x="20599" y="5753"/>
                  <a:pt x="20594" y="5733"/>
                </a:cubicBezTo>
                <a:close/>
                <a:moveTo>
                  <a:pt x="18071" y="5685"/>
                </a:moveTo>
                <a:cubicBezTo>
                  <a:pt x="18050" y="5691"/>
                  <a:pt x="18029" y="5724"/>
                  <a:pt x="18025" y="5748"/>
                </a:cubicBezTo>
                <a:cubicBezTo>
                  <a:pt x="18023" y="5760"/>
                  <a:pt x="18061" y="5792"/>
                  <a:pt x="18079" y="5790"/>
                </a:cubicBezTo>
                <a:cubicBezTo>
                  <a:pt x="18101" y="5789"/>
                  <a:pt x="18122" y="5762"/>
                  <a:pt x="18163" y="5732"/>
                </a:cubicBezTo>
                <a:cubicBezTo>
                  <a:pt x="18117" y="5707"/>
                  <a:pt x="18090" y="5680"/>
                  <a:pt x="18071" y="5685"/>
                </a:cubicBezTo>
                <a:close/>
                <a:moveTo>
                  <a:pt x="17767" y="5743"/>
                </a:moveTo>
                <a:cubicBezTo>
                  <a:pt x="17765" y="5779"/>
                  <a:pt x="17796" y="5801"/>
                  <a:pt x="17829" y="5791"/>
                </a:cubicBezTo>
                <a:cubicBezTo>
                  <a:pt x="17849" y="5785"/>
                  <a:pt x="17876" y="5756"/>
                  <a:pt x="17875" y="5738"/>
                </a:cubicBezTo>
                <a:cubicBezTo>
                  <a:pt x="17873" y="5715"/>
                  <a:pt x="17848" y="5693"/>
                  <a:pt x="17819" y="5651"/>
                </a:cubicBezTo>
                <a:cubicBezTo>
                  <a:pt x="17792" y="5696"/>
                  <a:pt x="17769" y="5719"/>
                  <a:pt x="17767" y="5743"/>
                </a:cubicBezTo>
                <a:close/>
                <a:moveTo>
                  <a:pt x="10427" y="18988"/>
                </a:moveTo>
                <a:cubicBezTo>
                  <a:pt x="10406" y="18994"/>
                  <a:pt x="10392" y="19027"/>
                  <a:pt x="10375" y="19048"/>
                </a:cubicBezTo>
                <a:cubicBezTo>
                  <a:pt x="10396" y="19065"/>
                  <a:pt x="10417" y="19095"/>
                  <a:pt x="10439" y="19095"/>
                </a:cubicBezTo>
                <a:cubicBezTo>
                  <a:pt x="10459" y="19096"/>
                  <a:pt x="10479" y="19064"/>
                  <a:pt x="10517" y="19032"/>
                </a:cubicBezTo>
                <a:cubicBezTo>
                  <a:pt x="10473" y="19009"/>
                  <a:pt x="10447" y="18984"/>
                  <a:pt x="10427" y="18988"/>
                </a:cubicBezTo>
                <a:close/>
                <a:moveTo>
                  <a:pt x="8965" y="6169"/>
                </a:moveTo>
                <a:cubicBezTo>
                  <a:pt x="8925" y="6159"/>
                  <a:pt x="8896" y="6189"/>
                  <a:pt x="8902" y="6226"/>
                </a:cubicBezTo>
                <a:cubicBezTo>
                  <a:pt x="8905" y="6248"/>
                  <a:pt x="8935" y="6278"/>
                  <a:pt x="8956" y="6281"/>
                </a:cubicBezTo>
                <a:cubicBezTo>
                  <a:pt x="8977" y="6284"/>
                  <a:pt x="9002" y="6257"/>
                  <a:pt x="9042" y="6232"/>
                </a:cubicBezTo>
                <a:cubicBezTo>
                  <a:pt x="9007" y="6202"/>
                  <a:pt x="8988" y="6175"/>
                  <a:pt x="8965" y="6169"/>
                </a:cubicBezTo>
                <a:close/>
                <a:moveTo>
                  <a:pt x="17385" y="6218"/>
                </a:moveTo>
                <a:cubicBezTo>
                  <a:pt x="17383" y="6200"/>
                  <a:pt x="17346" y="6168"/>
                  <a:pt x="17335" y="6172"/>
                </a:cubicBezTo>
                <a:cubicBezTo>
                  <a:pt x="17312" y="6181"/>
                  <a:pt x="17283" y="6207"/>
                  <a:pt x="17281" y="6229"/>
                </a:cubicBezTo>
                <a:cubicBezTo>
                  <a:pt x="17279" y="6248"/>
                  <a:pt x="17311" y="6270"/>
                  <a:pt x="17343" y="6311"/>
                </a:cubicBezTo>
                <a:cubicBezTo>
                  <a:pt x="17366" y="6264"/>
                  <a:pt x="17387" y="6240"/>
                  <a:pt x="17385" y="6218"/>
                </a:cubicBezTo>
                <a:close/>
                <a:moveTo>
                  <a:pt x="17571" y="6172"/>
                </a:moveTo>
                <a:cubicBezTo>
                  <a:pt x="17536" y="6171"/>
                  <a:pt x="17514" y="6203"/>
                  <a:pt x="17526" y="6236"/>
                </a:cubicBezTo>
                <a:cubicBezTo>
                  <a:pt x="17533" y="6255"/>
                  <a:pt x="17563" y="6280"/>
                  <a:pt x="17580" y="6278"/>
                </a:cubicBezTo>
                <a:cubicBezTo>
                  <a:pt x="17603" y="6276"/>
                  <a:pt x="17624" y="6250"/>
                  <a:pt x="17664" y="6219"/>
                </a:cubicBezTo>
                <a:cubicBezTo>
                  <a:pt x="17619" y="6195"/>
                  <a:pt x="17595" y="6172"/>
                  <a:pt x="17571" y="6172"/>
                </a:cubicBezTo>
                <a:close/>
                <a:moveTo>
                  <a:pt x="21584" y="6227"/>
                </a:moveTo>
                <a:cubicBezTo>
                  <a:pt x="21582" y="6205"/>
                  <a:pt x="21549" y="6187"/>
                  <a:pt x="21530" y="6166"/>
                </a:cubicBezTo>
                <a:cubicBezTo>
                  <a:pt x="21510" y="6186"/>
                  <a:pt x="21478" y="6203"/>
                  <a:pt x="21474" y="6225"/>
                </a:cubicBezTo>
                <a:cubicBezTo>
                  <a:pt x="21471" y="6245"/>
                  <a:pt x="21500" y="6270"/>
                  <a:pt x="21527" y="6311"/>
                </a:cubicBezTo>
                <a:cubicBezTo>
                  <a:pt x="21556" y="6271"/>
                  <a:pt x="21586" y="6247"/>
                  <a:pt x="21584" y="6227"/>
                </a:cubicBezTo>
                <a:close/>
                <a:moveTo>
                  <a:pt x="21827" y="6224"/>
                </a:moveTo>
                <a:cubicBezTo>
                  <a:pt x="21823" y="6202"/>
                  <a:pt x="21790" y="6185"/>
                  <a:pt x="21770" y="6166"/>
                </a:cubicBezTo>
                <a:cubicBezTo>
                  <a:pt x="21751" y="6187"/>
                  <a:pt x="21719" y="6206"/>
                  <a:pt x="21717" y="6228"/>
                </a:cubicBezTo>
                <a:cubicBezTo>
                  <a:pt x="21715" y="6248"/>
                  <a:pt x="21745" y="6271"/>
                  <a:pt x="21775" y="6311"/>
                </a:cubicBezTo>
                <a:cubicBezTo>
                  <a:pt x="21802" y="6270"/>
                  <a:pt x="21830" y="6244"/>
                  <a:pt x="21827" y="6224"/>
                </a:cubicBezTo>
                <a:close/>
                <a:moveTo>
                  <a:pt x="22072" y="6223"/>
                </a:moveTo>
                <a:cubicBezTo>
                  <a:pt x="22068" y="6201"/>
                  <a:pt x="22034" y="6185"/>
                  <a:pt x="22014" y="6166"/>
                </a:cubicBezTo>
                <a:cubicBezTo>
                  <a:pt x="21995" y="6187"/>
                  <a:pt x="21964" y="6207"/>
                  <a:pt x="21962" y="6229"/>
                </a:cubicBezTo>
                <a:cubicBezTo>
                  <a:pt x="21960" y="6249"/>
                  <a:pt x="21991" y="6272"/>
                  <a:pt x="22021" y="6312"/>
                </a:cubicBezTo>
                <a:cubicBezTo>
                  <a:pt x="22047" y="6269"/>
                  <a:pt x="22076" y="6243"/>
                  <a:pt x="22072" y="6223"/>
                </a:cubicBezTo>
                <a:close/>
                <a:moveTo>
                  <a:pt x="22204" y="6225"/>
                </a:moveTo>
                <a:cubicBezTo>
                  <a:pt x="22206" y="6246"/>
                  <a:pt x="22239" y="6279"/>
                  <a:pt x="22260" y="6280"/>
                </a:cubicBezTo>
                <a:cubicBezTo>
                  <a:pt x="22278" y="6281"/>
                  <a:pt x="22312" y="6247"/>
                  <a:pt x="22315" y="6226"/>
                </a:cubicBezTo>
                <a:cubicBezTo>
                  <a:pt x="22317" y="6205"/>
                  <a:pt x="22288" y="6181"/>
                  <a:pt x="22261" y="6140"/>
                </a:cubicBezTo>
                <a:cubicBezTo>
                  <a:pt x="22233" y="6180"/>
                  <a:pt x="22202" y="6204"/>
                  <a:pt x="22204" y="6225"/>
                </a:cubicBezTo>
                <a:close/>
                <a:moveTo>
                  <a:pt x="22509" y="6169"/>
                </a:moveTo>
                <a:cubicBezTo>
                  <a:pt x="22469" y="6161"/>
                  <a:pt x="22442" y="6191"/>
                  <a:pt x="22449" y="6229"/>
                </a:cubicBezTo>
                <a:cubicBezTo>
                  <a:pt x="22453" y="6250"/>
                  <a:pt x="22484" y="6279"/>
                  <a:pt x="22506" y="6281"/>
                </a:cubicBezTo>
                <a:cubicBezTo>
                  <a:pt x="22527" y="6283"/>
                  <a:pt x="22550" y="6255"/>
                  <a:pt x="22589" y="6229"/>
                </a:cubicBezTo>
                <a:cubicBezTo>
                  <a:pt x="22552" y="6200"/>
                  <a:pt x="22533" y="6173"/>
                  <a:pt x="22509" y="6169"/>
                </a:cubicBezTo>
                <a:close/>
                <a:moveTo>
                  <a:pt x="9991" y="18559"/>
                </a:moveTo>
                <a:cubicBezTo>
                  <a:pt x="10000" y="18519"/>
                  <a:pt x="9970" y="18491"/>
                  <a:pt x="9932" y="18497"/>
                </a:cubicBezTo>
                <a:cubicBezTo>
                  <a:pt x="9911" y="18501"/>
                  <a:pt x="9881" y="18532"/>
                  <a:pt x="9878" y="18553"/>
                </a:cubicBezTo>
                <a:cubicBezTo>
                  <a:pt x="9876" y="18574"/>
                  <a:pt x="9903" y="18598"/>
                  <a:pt x="9929" y="18638"/>
                </a:cubicBezTo>
                <a:cubicBezTo>
                  <a:pt x="9959" y="18602"/>
                  <a:pt x="9986" y="18583"/>
                  <a:pt x="9991" y="18559"/>
                </a:cubicBezTo>
                <a:close/>
                <a:moveTo>
                  <a:pt x="34887" y="5983"/>
                </a:moveTo>
                <a:cubicBezTo>
                  <a:pt x="34893" y="5948"/>
                  <a:pt x="34868" y="5927"/>
                  <a:pt x="34832" y="5927"/>
                </a:cubicBezTo>
                <a:cubicBezTo>
                  <a:pt x="34796" y="5927"/>
                  <a:pt x="34768" y="5947"/>
                  <a:pt x="34774" y="5982"/>
                </a:cubicBezTo>
                <a:cubicBezTo>
                  <a:pt x="34778" y="6007"/>
                  <a:pt x="34803" y="6028"/>
                  <a:pt x="34830" y="6068"/>
                </a:cubicBezTo>
                <a:cubicBezTo>
                  <a:pt x="34858" y="6028"/>
                  <a:pt x="34883" y="6008"/>
                  <a:pt x="34887" y="5983"/>
                </a:cubicBezTo>
                <a:close/>
                <a:moveTo>
                  <a:pt x="23734" y="6170"/>
                </a:moveTo>
                <a:cubicBezTo>
                  <a:pt x="23713" y="6173"/>
                  <a:pt x="23682" y="6208"/>
                  <a:pt x="23682" y="6228"/>
                </a:cubicBezTo>
                <a:cubicBezTo>
                  <a:pt x="23682" y="6247"/>
                  <a:pt x="23718" y="6279"/>
                  <a:pt x="23739" y="6280"/>
                </a:cubicBezTo>
                <a:cubicBezTo>
                  <a:pt x="23760" y="6282"/>
                  <a:pt x="23783" y="6252"/>
                  <a:pt x="23823" y="6223"/>
                </a:cubicBezTo>
                <a:cubicBezTo>
                  <a:pt x="23780" y="6196"/>
                  <a:pt x="23755" y="6167"/>
                  <a:pt x="23734" y="6170"/>
                </a:cubicBezTo>
                <a:close/>
                <a:moveTo>
                  <a:pt x="23790" y="5985"/>
                </a:moveTo>
                <a:cubicBezTo>
                  <a:pt x="23788" y="5964"/>
                  <a:pt x="23758" y="5938"/>
                  <a:pt x="23734" y="5930"/>
                </a:cubicBezTo>
                <a:cubicBezTo>
                  <a:pt x="23723" y="5926"/>
                  <a:pt x="23686" y="5958"/>
                  <a:pt x="23684" y="5975"/>
                </a:cubicBezTo>
                <a:cubicBezTo>
                  <a:pt x="23683" y="5998"/>
                  <a:pt x="23705" y="6022"/>
                  <a:pt x="23729" y="6068"/>
                </a:cubicBezTo>
                <a:cubicBezTo>
                  <a:pt x="23760" y="6027"/>
                  <a:pt x="23791" y="6005"/>
                  <a:pt x="23790" y="5985"/>
                </a:cubicBezTo>
                <a:close/>
                <a:moveTo>
                  <a:pt x="22263" y="5927"/>
                </a:moveTo>
                <a:cubicBezTo>
                  <a:pt x="22242" y="5929"/>
                  <a:pt x="22209" y="5956"/>
                  <a:pt x="22204" y="5977"/>
                </a:cubicBezTo>
                <a:cubicBezTo>
                  <a:pt x="22194" y="6015"/>
                  <a:pt x="22223" y="6045"/>
                  <a:pt x="22262" y="6040"/>
                </a:cubicBezTo>
                <a:cubicBezTo>
                  <a:pt x="22286" y="6037"/>
                  <a:pt x="22306" y="6010"/>
                  <a:pt x="22344" y="5982"/>
                </a:cubicBezTo>
                <a:cubicBezTo>
                  <a:pt x="22307" y="5955"/>
                  <a:pt x="22284" y="5926"/>
                  <a:pt x="22263" y="5927"/>
                </a:cubicBezTo>
                <a:close/>
                <a:moveTo>
                  <a:pt x="22014" y="5927"/>
                </a:moveTo>
                <a:cubicBezTo>
                  <a:pt x="21993" y="5931"/>
                  <a:pt x="21963" y="5961"/>
                  <a:pt x="21960" y="5983"/>
                </a:cubicBezTo>
                <a:cubicBezTo>
                  <a:pt x="21956" y="6020"/>
                  <a:pt x="21985" y="6050"/>
                  <a:pt x="22025" y="6039"/>
                </a:cubicBezTo>
                <a:cubicBezTo>
                  <a:pt x="22048" y="6033"/>
                  <a:pt x="22066" y="6005"/>
                  <a:pt x="22101" y="5974"/>
                </a:cubicBezTo>
                <a:cubicBezTo>
                  <a:pt x="22060" y="5951"/>
                  <a:pt x="22035" y="5924"/>
                  <a:pt x="22014" y="5927"/>
                </a:cubicBezTo>
                <a:close/>
                <a:moveTo>
                  <a:pt x="21772" y="5927"/>
                </a:moveTo>
                <a:cubicBezTo>
                  <a:pt x="21750" y="5930"/>
                  <a:pt x="21719" y="5959"/>
                  <a:pt x="21715" y="5981"/>
                </a:cubicBezTo>
                <a:cubicBezTo>
                  <a:pt x="21709" y="6019"/>
                  <a:pt x="21739" y="6047"/>
                  <a:pt x="21778" y="6039"/>
                </a:cubicBezTo>
                <a:cubicBezTo>
                  <a:pt x="21801" y="6035"/>
                  <a:pt x="21820" y="6007"/>
                  <a:pt x="21856" y="5977"/>
                </a:cubicBezTo>
                <a:cubicBezTo>
                  <a:pt x="21816" y="5952"/>
                  <a:pt x="21792" y="5924"/>
                  <a:pt x="21772" y="5927"/>
                </a:cubicBezTo>
                <a:close/>
                <a:moveTo>
                  <a:pt x="21584" y="5984"/>
                </a:moveTo>
                <a:cubicBezTo>
                  <a:pt x="21582" y="5962"/>
                  <a:pt x="21550" y="5929"/>
                  <a:pt x="21529" y="5928"/>
                </a:cubicBezTo>
                <a:cubicBezTo>
                  <a:pt x="21511" y="5928"/>
                  <a:pt x="21477" y="5961"/>
                  <a:pt x="21474" y="5982"/>
                </a:cubicBezTo>
                <a:cubicBezTo>
                  <a:pt x="21472" y="6003"/>
                  <a:pt x="21501" y="6027"/>
                  <a:pt x="21527" y="6068"/>
                </a:cubicBezTo>
                <a:cubicBezTo>
                  <a:pt x="21556" y="6028"/>
                  <a:pt x="21586" y="6004"/>
                  <a:pt x="21584" y="5984"/>
                </a:cubicBezTo>
                <a:close/>
                <a:moveTo>
                  <a:pt x="17814" y="5931"/>
                </a:moveTo>
                <a:cubicBezTo>
                  <a:pt x="17796" y="5932"/>
                  <a:pt x="17764" y="5971"/>
                  <a:pt x="17768" y="5981"/>
                </a:cubicBezTo>
                <a:cubicBezTo>
                  <a:pt x="17777" y="6005"/>
                  <a:pt x="17803" y="6034"/>
                  <a:pt x="17825" y="6036"/>
                </a:cubicBezTo>
                <a:cubicBezTo>
                  <a:pt x="17844" y="6038"/>
                  <a:pt x="17867" y="6006"/>
                  <a:pt x="17908" y="5973"/>
                </a:cubicBezTo>
                <a:cubicBezTo>
                  <a:pt x="17861" y="5950"/>
                  <a:pt x="17836" y="5928"/>
                  <a:pt x="17814" y="5931"/>
                </a:cubicBezTo>
                <a:close/>
                <a:moveTo>
                  <a:pt x="17525" y="5983"/>
                </a:moveTo>
                <a:cubicBezTo>
                  <a:pt x="17525" y="6001"/>
                  <a:pt x="17558" y="6038"/>
                  <a:pt x="17570" y="6035"/>
                </a:cubicBezTo>
                <a:cubicBezTo>
                  <a:pt x="17594" y="6031"/>
                  <a:pt x="17627" y="6008"/>
                  <a:pt x="17632" y="5987"/>
                </a:cubicBezTo>
                <a:cubicBezTo>
                  <a:pt x="17636" y="5968"/>
                  <a:pt x="17608" y="5941"/>
                  <a:pt x="17582" y="5896"/>
                </a:cubicBezTo>
                <a:cubicBezTo>
                  <a:pt x="17552" y="5939"/>
                  <a:pt x="17526" y="5960"/>
                  <a:pt x="17525" y="5983"/>
                </a:cubicBezTo>
                <a:close/>
                <a:moveTo>
                  <a:pt x="22763" y="5196"/>
                </a:moveTo>
                <a:cubicBezTo>
                  <a:pt x="22742" y="5198"/>
                  <a:pt x="22716" y="5228"/>
                  <a:pt x="22708" y="5252"/>
                </a:cubicBezTo>
                <a:cubicBezTo>
                  <a:pt x="22704" y="5263"/>
                  <a:pt x="22736" y="5301"/>
                  <a:pt x="22753" y="5302"/>
                </a:cubicBezTo>
                <a:cubicBezTo>
                  <a:pt x="22776" y="5303"/>
                  <a:pt x="22800" y="5281"/>
                  <a:pt x="22846" y="5257"/>
                </a:cubicBezTo>
                <a:cubicBezTo>
                  <a:pt x="22805" y="5226"/>
                  <a:pt x="22783" y="5195"/>
                  <a:pt x="22763" y="5196"/>
                </a:cubicBezTo>
                <a:close/>
                <a:moveTo>
                  <a:pt x="21330" y="5256"/>
                </a:moveTo>
                <a:cubicBezTo>
                  <a:pt x="21338" y="5217"/>
                  <a:pt x="21310" y="5187"/>
                  <a:pt x="21272" y="5193"/>
                </a:cubicBezTo>
                <a:cubicBezTo>
                  <a:pt x="21250" y="5197"/>
                  <a:pt x="21220" y="5228"/>
                  <a:pt x="21218" y="5250"/>
                </a:cubicBezTo>
                <a:cubicBezTo>
                  <a:pt x="21215" y="5270"/>
                  <a:pt x="21243" y="5294"/>
                  <a:pt x="21268" y="5333"/>
                </a:cubicBezTo>
                <a:cubicBezTo>
                  <a:pt x="21298" y="5297"/>
                  <a:pt x="21325" y="5279"/>
                  <a:pt x="21330" y="5256"/>
                </a:cubicBezTo>
                <a:close/>
                <a:moveTo>
                  <a:pt x="21026" y="5194"/>
                </a:moveTo>
                <a:cubicBezTo>
                  <a:pt x="21004" y="5198"/>
                  <a:pt x="20988" y="5232"/>
                  <a:pt x="20969" y="5253"/>
                </a:cubicBezTo>
                <a:cubicBezTo>
                  <a:pt x="20990" y="5271"/>
                  <a:pt x="21010" y="5302"/>
                  <a:pt x="21032" y="5304"/>
                </a:cubicBezTo>
                <a:cubicBezTo>
                  <a:pt x="21052" y="5306"/>
                  <a:pt x="21075" y="5276"/>
                  <a:pt x="21115" y="5246"/>
                </a:cubicBezTo>
                <a:cubicBezTo>
                  <a:pt x="21072" y="5219"/>
                  <a:pt x="21046" y="5191"/>
                  <a:pt x="21026" y="5194"/>
                </a:cubicBezTo>
                <a:close/>
                <a:moveTo>
                  <a:pt x="8759" y="6732"/>
                </a:moveTo>
                <a:cubicBezTo>
                  <a:pt x="8768" y="6692"/>
                  <a:pt x="8738" y="6664"/>
                  <a:pt x="8701" y="6670"/>
                </a:cubicBezTo>
                <a:cubicBezTo>
                  <a:pt x="8679" y="6674"/>
                  <a:pt x="8649" y="6704"/>
                  <a:pt x="8647" y="6726"/>
                </a:cubicBezTo>
                <a:cubicBezTo>
                  <a:pt x="8644" y="6746"/>
                  <a:pt x="8672" y="6771"/>
                  <a:pt x="8697" y="6811"/>
                </a:cubicBezTo>
                <a:cubicBezTo>
                  <a:pt x="8727" y="6774"/>
                  <a:pt x="8754" y="6756"/>
                  <a:pt x="8759" y="6732"/>
                </a:cubicBezTo>
                <a:close/>
                <a:moveTo>
                  <a:pt x="10375" y="16817"/>
                </a:moveTo>
                <a:cubicBezTo>
                  <a:pt x="10367" y="16858"/>
                  <a:pt x="10398" y="16885"/>
                  <a:pt x="10436" y="16878"/>
                </a:cubicBezTo>
                <a:cubicBezTo>
                  <a:pt x="10457" y="16874"/>
                  <a:pt x="10487" y="16842"/>
                  <a:pt x="10489" y="16821"/>
                </a:cubicBezTo>
                <a:cubicBezTo>
                  <a:pt x="10491" y="16800"/>
                  <a:pt x="10462" y="16776"/>
                  <a:pt x="10436" y="16736"/>
                </a:cubicBezTo>
                <a:cubicBezTo>
                  <a:pt x="10406" y="16774"/>
                  <a:pt x="10380" y="16793"/>
                  <a:pt x="10375" y="16817"/>
                </a:cubicBezTo>
                <a:close/>
                <a:moveTo>
                  <a:pt x="17578" y="6673"/>
                </a:moveTo>
                <a:cubicBezTo>
                  <a:pt x="17561" y="6672"/>
                  <a:pt x="17531" y="6699"/>
                  <a:pt x="17526" y="6719"/>
                </a:cubicBezTo>
                <a:cubicBezTo>
                  <a:pt x="17516" y="6752"/>
                  <a:pt x="17538" y="6783"/>
                  <a:pt x="17574" y="6780"/>
                </a:cubicBezTo>
                <a:cubicBezTo>
                  <a:pt x="17598" y="6778"/>
                  <a:pt x="17620" y="6755"/>
                  <a:pt x="17664" y="6729"/>
                </a:cubicBezTo>
                <a:cubicBezTo>
                  <a:pt x="17622" y="6700"/>
                  <a:pt x="17601" y="6675"/>
                  <a:pt x="17578" y="6673"/>
                </a:cubicBezTo>
                <a:close/>
                <a:moveTo>
                  <a:pt x="17874" y="6722"/>
                </a:moveTo>
                <a:cubicBezTo>
                  <a:pt x="17874" y="6705"/>
                  <a:pt x="17839" y="6671"/>
                  <a:pt x="17827" y="6674"/>
                </a:cubicBezTo>
                <a:cubicBezTo>
                  <a:pt x="17803" y="6680"/>
                  <a:pt x="17772" y="6705"/>
                  <a:pt x="17769" y="6725"/>
                </a:cubicBezTo>
                <a:cubicBezTo>
                  <a:pt x="17766" y="6745"/>
                  <a:pt x="17795" y="6769"/>
                  <a:pt x="17825" y="6812"/>
                </a:cubicBezTo>
                <a:cubicBezTo>
                  <a:pt x="17850" y="6768"/>
                  <a:pt x="17874" y="6745"/>
                  <a:pt x="17874" y="6722"/>
                </a:cubicBezTo>
                <a:close/>
                <a:moveTo>
                  <a:pt x="18071" y="6674"/>
                </a:moveTo>
                <a:cubicBezTo>
                  <a:pt x="18053" y="6675"/>
                  <a:pt x="18020" y="6713"/>
                  <a:pt x="18023" y="6723"/>
                </a:cubicBezTo>
                <a:cubicBezTo>
                  <a:pt x="18032" y="6747"/>
                  <a:pt x="18058" y="6777"/>
                  <a:pt x="18079" y="6780"/>
                </a:cubicBezTo>
                <a:cubicBezTo>
                  <a:pt x="18098" y="6782"/>
                  <a:pt x="18122" y="6751"/>
                  <a:pt x="18164" y="6719"/>
                </a:cubicBezTo>
                <a:cubicBezTo>
                  <a:pt x="18118" y="6695"/>
                  <a:pt x="18093" y="6672"/>
                  <a:pt x="18071" y="6674"/>
                </a:cubicBezTo>
                <a:close/>
                <a:moveTo>
                  <a:pt x="18269" y="6727"/>
                </a:moveTo>
                <a:cubicBezTo>
                  <a:pt x="18268" y="6745"/>
                  <a:pt x="18302" y="6781"/>
                  <a:pt x="18314" y="6779"/>
                </a:cubicBezTo>
                <a:cubicBezTo>
                  <a:pt x="18338" y="6774"/>
                  <a:pt x="18370" y="6751"/>
                  <a:pt x="18375" y="6730"/>
                </a:cubicBezTo>
                <a:cubicBezTo>
                  <a:pt x="18380" y="6711"/>
                  <a:pt x="18352" y="6685"/>
                  <a:pt x="18325" y="6640"/>
                </a:cubicBezTo>
                <a:cubicBezTo>
                  <a:pt x="18296" y="6682"/>
                  <a:pt x="18270" y="6704"/>
                  <a:pt x="18269" y="6727"/>
                </a:cubicBezTo>
                <a:close/>
                <a:moveTo>
                  <a:pt x="18618" y="6718"/>
                </a:moveTo>
                <a:cubicBezTo>
                  <a:pt x="18616" y="6701"/>
                  <a:pt x="18579" y="6669"/>
                  <a:pt x="18567" y="6673"/>
                </a:cubicBezTo>
                <a:cubicBezTo>
                  <a:pt x="18544" y="6681"/>
                  <a:pt x="18513" y="6708"/>
                  <a:pt x="18512" y="6729"/>
                </a:cubicBezTo>
                <a:cubicBezTo>
                  <a:pt x="18510" y="6749"/>
                  <a:pt x="18541" y="6771"/>
                  <a:pt x="18574" y="6812"/>
                </a:cubicBezTo>
                <a:cubicBezTo>
                  <a:pt x="18597" y="6766"/>
                  <a:pt x="18619" y="6741"/>
                  <a:pt x="18618" y="6718"/>
                </a:cubicBezTo>
                <a:close/>
                <a:moveTo>
                  <a:pt x="19000" y="6727"/>
                </a:moveTo>
                <a:cubicBezTo>
                  <a:pt x="19003" y="6749"/>
                  <a:pt x="19035" y="6773"/>
                  <a:pt x="19059" y="6780"/>
                </a:cubicBezTo>
                <a:cubicBezTo>
                  <a:pt x="19070" y="6783"/>
                  <a:pt x="19106" y="6748"/>
                  <a:pt x="19106" y="6730"/>
                </a:cubicBezTo>
                <a:cubicBezTo>
                  <a:pt x="19106" y="6707"/>
                  <a:pt x="19082" y="6684"/>
                  <a:pt x="19055" y="6640"/>
                </a:cubicBezTo>
                <a:cubicBezTo>
                  <a:pt x="19026" y="6683"/>
                  <a:pt x="18996" y="6708"/>
                  <a:pt x="19000" y="6727"/>
                </a:cubicBezTo>
                <a:close/>
                <a:moveTo>
                  <a:pt x="22502" y="6671"/>
                </a:moveTo>
                <a:cubicBezTo>
                  <a:pt x="22481" y="6674"/>
                  <a:pt x="22451" y="6705"/>
                  <a:pt x="22448" y="6727"/>
                </a:cubicBezTo>
                <a:cubicBezTo>
                  <a:pt x="22444" y="6764"/>
                  <a:pt x="22473" y="6793"/>
                  <a:pt x="22513" y="6783"/>
                </a:cubicBezTo>
                <a:cubicBezTo>
                  <a:pt x="22536" y="6776"/>
                  <a:pt x="22554" y="6749"/>
                  <a:pt x="22589" y="6718"/>
                </a:cubicBezTo>
                <a:cubicBezTo>
                  <a:pt x="22548" y="6694"/>
                  <a:pt x="22523" y="6667"/>
                  <a:pt x="22502" y="6671"/>
                </a:cubicBezTo>
                <a:close/>
                <a:moveTo>
                  <a:pt x="22818" y="6725"/>
                </a:moveTo>
                <a:cubicBezTo>
                  <a:pt x="22821" y="6685"/>
                  <a:pt x="22789" y="6659"/>
                  <a:pt x="22752" y="6670"/>
                </a:cubicBezTo>
                <a:cubicBezTo>
                  <a:pt x="22731" y="6677"/>
                  <a:pt x="22706" y="6711"/>
                  <a:pt x="22706" y="6732"/>
                </a:cubicBezTo>
                <a:cubicBezTo>
                  <a:pt x="22706" y="6753"/>
                  <a:pt x="22735" y="6774"/>
                  <a:pt x="22764" y="6811"/>
                </a:cubicBezTo>
                <a:cubicBezTo>
                  <a:pt x="22791" y="6771"/>
                  <a:pt x="22816" y="6749"/>
                  <a:pt x="22818" y="6725"/>
                </a:cubicBezTo>
                <a:close/>
                <a:moveTo>
                  <a:pt x="34285" y="6722"/>
                </a:moveTo>
                <a:cubicBezTo>
                  <a:pt x="34275" y="6756"/>
                  <a:pt x="34315" y="6795"/>
                  <a:pt x="34347" y="6784"/>
                </a:cubicBezTo>
                <a:cubicBezTo>
                  <a:pt x="34366" y="6777"/>
                  <a:pt x="34384" y="6750"/>
                  <a:pt x="34390" y="6729"/>
                </a:cubicBezTo>
                <a:cubicBezTo>
                  <a:pt x="34400" y="6695"/>
                  <a:pt x="34384" y="6670"/>
                  <a:pt x="34327" y="6664"/>
                </a:cubicBezTo>
                <a:cubicBezTo>
                  <a:pt x="34316" y="6679"/>
                  <a:pt x="34292" y="6698"/>
                  <a:pt x="34285" y="6722"/>
                </a:cubicBezTo>
                <a:close/>
                <a:moveTo>
                  <a:pt x="9743" y="16816"/>
                </a:moveTo>
                <a:cubicBezTo>
                  <a:pt x="9738" y="16795"/>
                  <a:pt x="9704" y="16781"/>
                  <a:pt x="9683" y="16763"/>
                </a:cubicBezTo>
                <a:cubicBezTo>
                  <a:pt x="9666" y="16785"/>
                  <a:pt x="9635" y="16806"/>
                  <a:pt x="9635" y="16827"/>
                </a:cubicBezTo>
                <a:cubicBezTo>
                  <a:pt x="9635" y="16848"/>
                  <a:pt x="9666" y="16869"/>
                  <a:pt x="9699" y="16907"/>
                </a:cubicBezTo>
                <a:cubicBezTo>
                  <a:pt x="9722" y="16863"/>
                  <a:pt x="9748" y="16836"/>
                  <a:pt x="9743" y="16816"/>
                </a:cubicBezTo>
                <a:close/>
                <a:moveTo>
                  <a:pt x="20841" y="5242"/>
                </a:moveTo>
                <a:cubicBezTo>
                  <a:pt x="20839" y="5220"/>
                  <a:pt x="20808" y="5186"/>
                  <a:pt x="20787" y="5185"/>
                </a:cubicBezTo>
                <a:cubicBezTo>
                  <a:pt x="20769" y="5183"/>
                  <a:pt x="20734" y="5216"/>
                  <a:pt x="20731" y="5237"/>
                </a:cubicBezTo>
                <a:cubicBezTo>
                  <a:pt x="20728" y="5257"/>
                  <a:pt x="20756" y="5283"/>
                  <a:pt x="20781" y="5325"/>
                </a:cubicBezTo>
                <a:cubicBezTo>
                  <a:pt x="20811" y="5285"/>
                  <a:pt x="20842" y="5262"/>
                  <a:pt x="20841" y="5242"/>
                </a:cubicBezTo>
                <a:close/>
                <a:moveTo>
                  <a:pt x="20535" y="5185"/>
                </a:moveTo>
                <a:cubicBezTo>
                  <a:pt x="20514" y="5190"/>
                  <a:pt x="20499" y="5224"/>
                  <a:pt x="20482" y="5245"/>
                </a:cubicBezTo>
                <a:cubicBezTo>
                  <a:pt x="20504" y="5263"/>
                  <a:pt x="20525" y="5293"/>
                  <a:pt x="20547" y="5294"/>
                </a:cubicBezTo>
                <a:cubicBezTo>
                  <a:pt x="20567" y="5294"/>
                  <a:pt x="20588" y="5262"/>
                  <a:pt x="20626" y="5229"/>
                </a:cubicBezTo>
                <a:cubicBezTo>
                  <a:pt x="20582" y="5206"/>
                  <a:pt x="20555" y="5180"/>
                  <a:pt x="20535" y="5185"/>
                </a:cubicBezTo>
                <a:close/>
                <a:moveTo>
                  <a:pt x="20282" y="5184"/>
                </a:moveTo>
                <a:cubicBezTo>
                  <a:pt x="20261" y="5188"/>
                  <a:pt x="20244" y="5222"/>
                  <a:pt x="20226" y="5242"/>
                </a:cubicBezTo>
                <a:cubicBezTo>
                  <a:pt x="20247" y="5261"/>
                  <a:pt x="20266" y="5292"/>
                  <a:pt x="20288" y="5294"/>
                </a:cubicBezTo>
                <a:cubicBezTo>
                  <a:pt x="20309" y="5296"/>
                  <a:pt x="20331" y="5264"/>
                  <a:pt x="20371" y="5234"/>
                </a:cubicBezTo>
                <a:cubicBezTo>
                  <a:pt x="20328" y="5208"/>
                  <a:pt x="20303" y="5181"/>
                  <a:pt x="20282" y="5184"/>
                </a:cubicBezTo>
                <a:close/>
                <a:moveTo>
                  <a:pt x="20040" y="5185"/>
                </a:moveTo>
                <a:cubicBezTo>
                  <a:pt x="20019" y="5188"/>
                  <a:pt x="19987" y="5222"/>
                  <a:pt x="19988" y="5240"/>
                </a:cubicBezTo>
                <a:cubicBezTo>
                  <a:pt x="19989" y="5261"/>
                  <a:pt x="20023" y="5292"/>
                  <a:pt x="20044" y="5294"/>
                </a:cubicBezTo>
                <a:cubicBezTo>
                  <a:pt x="20064" y="5295"/>
                  <a:pt x="20087" y="5265"/>
                  <a:pt x="20127" y="5236"/>
                </a:cubicBezTo>
                <a:cubicBezTo>
                  <a:pt x="20086" y="5210"/>
                  <a:pt x="20061" y="5182"/>
                  <a:pt x="20040" y="5185"/>
                </a:cubicBezTo>
                <a:close/>
                <a:moveTo>
                  <a:pt x="19363" y="5233"/>
                </a:moveTo>
                <a:cubicBezTo>
                  <a:pt x="19366" y="5198"/>
                  <a:pt x="19337" y="5174"/>
                  <a:pt x="19304" y="5185"/>
                </a:cubicBezTo>
                <a:cubicBezTo>
                  <a:pt x="19282" y="5193"/>
                  <a:pt x="19256" y="5224"/>
                  <a:pt x="19255" y="5245"/>
                </a:cubicBezTo>
                <a:cubicBezTo>
                  <a:pt x="19255" y="5265"/>
                  <a:pt x="19286" y="5286"/>
                  <a:pt x="19317" y="5323"/>
                </a:cubicBezTo>
                <a:cubicBezTo>
                  <a:pt x="19340" y="5280"/>
                  <a:pt x="19362" y="5257"/>
                  <a:pt x="19363" y="5233"/>
                </a:cubicBezTo>
                <a:close/>
                <a:moveTo>
                  <a:pt x="17586" y="5685"/>
                </a:moveTo>
                <a:cubicBezTo>
                  <a:pt x="17566" y="5685"/>
                  <a:pt x="17536" y="5712"/>
                  <a:pt x="17526" y="5734"/>
                </a:cubicBezTo>
                <a:cubicBezTo>
                  <a:pt x="17521" y="5746"/>
                  <a:pt x="17549" y="5787"/>
                  <a:pt x="17566" y="5789"/>
                </a:cubicBezTo>
                <a:cubicBezTo>
                  <a:pt x="17589" y="5793"/>
                  <a:pt x="17616" y="5773"/>
                  <a:pt x="17664" y="5754"/>
                </a:cubicBezTo>
                <a:cubicBezTo>
                  <a:pt x="17626" y="5718"/>
                  <a:pt x="17607" y="5686"/>
                  <a:pt x="17586" y="5685"/>
                </a:cubicBezTo>
                <a:close/>
                <a:moveTo>
                  <a:pt x="17327" y="5685"/>
                </a:moveTo>
                <a:cubicBezTo>
                  <a:pt x="17306" y="5691"/>
                  <a:pt x="17285" y="5725"/>
                  <a:pt x="17281" y="5749"/>
                </a:cubicBezTo>
                <a:cubicBezTo>
                  <a:pt x="17279" y="5761"/>
                  <a:pt x="17318" y="5792"/>
                  <a:pt x="17336" y="5791"/>
                </a:cubicBezTo>
                <a:cubicBezTo>
                  <a:pt x="17358" y="5789"/>
                  <a:pt x="17379" y="5762"/>
                  <a:pt x="17420" y="5731"/>
                </a:cubicBezTo>
                <a:cubicBezTo>
                  <a:pt x="17374" y="5706"/>
                  <a:pt x="17346" y="5679"/>
                  <a:pt x="17327" y="5685"/>
                </a:cubicBezTo>
                <a:close/>
                <a:moveTo>
                  <a:pt x="9691" y="5683"/>
                </a:moveTo>
                <a:cubicBezTo>
                  <a:pt x="9669" y="5686"/>
                  <a:pt x="9644" y="5715"/>
                  <a:pt x="9634" y="5739"/>
                </a:cubicBezTo>
                <a:cubicBezTo>
                  <a:pt x="9630" y="5747"/>
                  <a:pt x="9663" y="5786"/>
                  <a:pt x="9681" y="5787"/>
                </a:cubicBezTo>
                <a:cubicBezTo>
                  <a:pt x="9704" y="5789"/>
                  <a:pt x="9729" y="5767"/>
                  <a:pt x="9778" y="5744"/>
                </a:cubicBezTo>
                <a:cubicBezTo>
                  <a:pt x="9734" y="5712"/>
                  <a:pt x="9711" y="5681"/>
                  <a:pt x="9691" y="5683"/>
                </a:cubicBezTo>
                <a:close/>
                <a:moveTo>
                  <a:pt x="9446" y="5794"/>
                </a:moveTo>
                <a:cubicBezTo>
                  <a:pt x="9468" y="5791"/>
                  <a:pt x="9499" y="5761"/>
                  <a:pt x="9503" y="5739"/>
                </a:cubicBezTo>
                <a:cubicBezTo>
                  <a:pt x="9509" y="5701"/>
                  <a:pt x="9479" y="5672"/>
                  <a:pt x="9440" y="5680"/>
                </a:cubicBezTo>
                <a:cubicBezTo>
                  <a:pt x="9417" y="5685"/>
                  <a:pt x="9398" y="5713"/>
                  <a:pt x="9361" y="5743"/>
                </a:cubicBezTo>
                <a:cubicBezTo>
                  <a:pt x="9401" y="5768"/>
                  <a:pt x="9425" y="5796"/>
                  <a:pt x="9446" y="5794"/>
                </a:cubicBezTo>
                <a:close/>
                <a:moveTo>
                  <a:pt x="24474" y="5440"/>
                </a:moveTo>
                <a:cubicBezTo>
                  <a:pt x="24438" y="5437"/>
                  <a:pt x="24414" y="5467"/>
                  <a:pt x="24426" y="5500"/>
                </a:cubicBezTo>
                <a:cubicBezTo>
                  <a:pt x="24433" y="5522"/>
                  <a:pt x="24465" y="5549"/>
                  <a:pt x="24486" y="5549"/>
                </a:cubicBezTo>
                <a:cubicBezTo>
                  <a:pt x="24507" y="5549"/>
                  <a:pt x="24527" y="5517"/>
                  <a:pt x="24565" y="5485"/>
                </a:cubicBezTo>
                <a:cubicBezTo>
                  <a:pt x="24522" y="5463"/>
                  <a:pt x="24498" y="5441"/>
                  <a:pt x="24474" y="5440"/>
                </a:cubicBezTo>
                <a:close/>
                <a:moveTo>
                  <a:pt x="23496" y="5441"/>
                </a:moveTo>
                <a:cubicBezTo>
                  <a:pt x="23474" y="5443"/>
                  <a:pt x="23454" y="5473"/>
                  <a:pt x="23433" y="5491"/>
                </a:cubicBezTo>
                <a:cubicBezTo>
                  <a:pt x="23452" y="5511"/>
                  <a:pt x="23467" y="5545"/>
                  <a:pt x="23489" y="5549"/>
                </a:cubicBezTo>
                <a:cubicBezTo>
                  <a:pt x="23508" y="5553"/>
                  <a:pt x="23534" y="5525"/>
                  <a:pt x="23576" y="5499"/>
                </a:cubicBezTo>
                <a:cubicBezTo>
                  <a:pt x="23537" y="5470"/>
                  <a:pt x="23515" y="5440"/>
                  <a:pt x="23496" y="5441"/>
                </a:cubicBezTo>
                <a:close/>
                <a:moveTo>
                  <a:pt x="21272" y="5442"/>
                </a:moveTo>
                <a:cubicBezTo>
                  <a:pt x="21255" y="5440"/>
                  <a:pt x="21226" y="5468"/>
                  <a:pt x="21220" y="5487"/>
                </a:cubicBezTo>
                <a:cubicBezTo>
                  <a:pt x="21210" y="5521"/>
                  <a:pt x="21233" y="5552"/>
                  <a:pt x="21268" y="5549"/>
                </a:cubicBezTo>
                <a:cubicBezTo>
                  <a:pt x="21292" y="5547"/>
                  <a:pt x="21315" y="5523"/>
                  <a:pt x="21359" y="5497"/>
                </a:cubicBezTo>
                <a:cubicBezTo>
                  <a:pt x="21317" y="5468"/>
                  <a:pt x="21296" y="5443"/>
                  <a:pt x="21272" y="5442"/>
                </a:cubicBezTo>
                <a:close/>
                <a:moveTo>
                  <a:pt x="20973" y="5496"/>
                </a:moveTo>
                <a:cubicBezTo>
                  <a:pt x="20977" y="5518"/>
                  <a:pt x="21010" y="5535"/>
                  <a:pt x="21031" y="5554"/>
                </a:cubicBezTo>
                <a:cubicBezTo>
                  <a:pt x="21050" y="5533"/>
                  <a:pt x="21081" y="5514"/>
                  <a:pt x="21083" y="5492"/>
                </a:cubicBezTo>
                <a:cubicBezTo>
                  <a:pt x="21085" y="5471"/>
                  <a:pt x="21055" y="5448"/>
                  <a:pt x="21026" y="5409"/>
                </a:cubicBezTo>
                <a:cubicBezTo>
                  <a:pt x="20999" y="5451"/>
                  <a:pt x="20970" y="5476"/>
                  <a:pt x="20973" y="5496"/>
                </a:cubicBezTo>
                <a:close/>
                <a:moveTo>
                  <a:pt x="20841" y="5496"/>
                </a:moveTo>
                <a:cubicBezTo>
                  <a:pt x="20839" y="5474"/>
                  <a:pt x="20806" y="5441"/>
                  <a:pt x="20786" y="5440"/>
                </a:cubicBezTo>
                <a:cubicBezTo>
                  <a:pt x="20767" y="5439"/>
                  <a:pt x="20733" y="5473"/>
                  <a:pt x="20730" y="5494"/>
                </a:cubicBezTo>
                <a:cubicBezTo>
                  <a:pt x="20728" y="5515"/>
                  <a:pt x="20757" y="5539"/>
                  <a:pt x="20784" y="5580"/>
                </a:cubicBezTo>
                <a:cubicBezTo>
                  <a:pt x="20813" y="5540"/>
                  <a:pt x="20843" y="5516"/>
                  <a:pt x="20841" y="5496"/>
                </a:cubicBezTo>
                <a:close/>
                <a:moveTo>
                  <a:pt x="20485" y="5496"/>
                </a:moveTo>
                <a:cubicBezTo>
                  <a:pt x="20489" y="5518"/>
                  <a:pt x="20522" y="5535"/>
                  <a:pt x="20543" y="5554"/>
                </a:cubicBezTo>
                <a:cubicBezTo>
                  <a:pt x="20562" y="5533"/>
                  <a:pt x="20593" y="5514"/>
                  <a:pt x="20595" y="5492"/>
                </a:cubicBezTo>
                <a:cubicBezTo>
                  <a:pt x="20597" y="5471"/>
                  <a:pt x="20567" y="5448"/>
                  <a:pt x="20538" y="5409"/>
                </a:cubicBezTo>
                <a:cubicBezTo>
                  <a:pt x="20511" y="5451"/>
                  <a:pt x="20482" y="5476"/>
                  <a:pt x="20485" y="5496"/>
                </a:cubicBezTo>
                <a:close/>
                <a:moveTo>
                  <a:pt x="19501" y="5498"/>
                </a:moveTo>
                <a:cubicBezTo>
                  <a:pt x="19501" y="5516"/>
                  <a:pt x="19536" y="5551"/>
                  <a:pt x="19547" y="5548"/>
                </a:cubicBezTo>
                <a:cubicBezTo>
                  <a:pt x="19572" y="5542"/>
                  <a:pt x="19604" y="5518"/>
                  <a:pt x="19608" y="5496"/>
                </a:cubicBezTo>
                <a:cubicBezTo>
                  <a:pt x="19611" y="5477"/>
                  <a:pt x="19582" y="5452"/>
                  <a:pt x="19553" y="5408"/>
                </a:cubicBezTo>
                <a:cubicBezTo>
                  <a:pt x="19526" y="5452"/>
                  <a:pt x="19501" y="5475"/>
                  <a:pt x="19501" y="5498"/>
                </a:cubicBezTo>
                <a:close/>
                <a:moveTo>
                  <a:pt x="18318" y="5442"/>
                </a:moveTo>
                <a:cubicBezTo>
                  <a:pt x="18301" y="5442"/>
                  <a:pt x="18267" y="5477"/>
                  <a:pt x="18270" y="5489"/>
                </a:cubicBezTo>
                <a:cubicBezTo>
                  <a:pt x="18276" y="5513"/>
                  <a:pt x="18301" y="5545"/>
                  <a:pt x="18321" y="5548"/>
                </a:cubicBezTo>
                <a:cubicBezTo>
                  <a:pt x="18341" y="5551"/>
                  <a:pt x="18366" y="5521"/>
                  <a:pt x="18409" y="5492"/>
                </a:cubicBezTo>
                <a:cubicBezTo>
                  <a:pt x="18365" y="5466"/>
                  <a:pt x="18341" y="5442"/>
                  <a:pt x="18318" y="5442"/>
                </a:cubicBezTo>
                <a:close/>
                <a:moveTo>
                  <a:pt x="18069" y="5443"/>
                </a:moveTo>
                <a:cubicBezTo>
                  <a:pt x="18051" y="5444"/>
                  <a:pt x="18019" y="5483"/>
                  <a:pt x="18023" y="5493"/>
                </a:cubicBezTo>
                <a:cubicBezTo>
                  <a:pt x="18032" y="5517"/>
                  <a:pt x="18059" y="5546"/>
                  <a:pt x="18081" y="5548"/>
                </a:cubicBezTo>
                <a:cubicBezTo>
                  <a:pt x="18100" y="5550"/>
                  <a:pt x="18122" y="5518"/>
                  <a:pt x="18164" y="5485"/>
                </a:cubicBezTo>
                <a:cubicBezTo>
                  <a:pt x="18117" y="5462"/>
                  <a:pt x="18092" y="5440"/>
                  <a:pt x="18069" y="5443"/>
                </a:cubicBezTo>
                <a:close/>
                <a:moveTo>
                  <a:pt x="17280" y="5497"/>
                </a:moveTo>
                <a:cubicBezTo>
                  <a:pt x="17279" y="5513"/>
                  <a:pt x="17315" y="5550"/>
                  <a:pt x="17327" y="5547"/>
                </a:cubicBezTo>
                <a:cubicBezTo>
                  <a:pt x="17351" y="5542"/>
                  <a:pt x="17377" y="5518"/>
                  <a:pt x="17387" y="5495"/>
                </a:cubicBezTo>
                <a:cubicBezTo>
                  <a:pt x="17392" y="5484"/>
                  <a:pt x="17364" y="5458"/>
                  <a:pt x="17338" y="5421"/>
                </a:cubicBezTo>
                <a:cubicBezTo>
                  <a:pt x="17310" y="5455"/>
                  <a:pt x="17282" y="5475"/>
                  <a:pt x="17280" y="5497"/>
                </a:cubicBezTo>
                <a:close/>
                <a:moveTo>
                  <a:pt x="10488" y="17081"/>
                </a:moveTo>
                <a:cubicBezTo>
                  <a:pt x="10487" y="17059"/>
                  <a:pt x="10460" y="17026"/>
                  <a:pt x="10438" y="17020"/>
                </a:cubicBezTo>
                <a:cubicBezTo>
                  <a:pt x="10399" y="17011"/>
                  <a:pt x="10370" y="17040"/>
                  <a:pt x="10375" y="17079"/>
                </a:cubicBezTo>
                <a:cubicBezTo>
                  <a:pt x="10378" y="17103"/>
                  <a:pt x="10405" y="17124"/>
                  <a:pt x="10433" y="17162"/>
                </a:cubicBezTo>
                <a:cubicBezTo>
                  <a:pt x="10460" y="17124"/>
                  <a:pt x="10490" y="17101"/>
                  <a:pt x="10488" y="17081"/>
                </a:cubicBezTo>
                <a:close/>
                <a:moveTo>
                  <a:pt x="9696" y="5425"/>
                </a:moveTo>
                <a:cubicBezTo>
                  <a:pt x="9657" y="5416"/>
                  <a:pt x="9626" y="5444"/>
                  <a:pt x="9632" y="5482"/>
                </a:cubicBezTo>
                <a:cubicBezTo>
                  <a:pt x="9635" y="5504"/>
                  <a:pt x="9666" y="5535"/>
                  <a:pt x="9688" y="5538"/>
                </a:cubicBezTo>
                <a:cubicBezTo>
                  <a:pt x="9708" y="5541"/>
                  <a:pt x="9733" y="5514"/>
                  <a:pt x="9773" y="5489"/>
                </a:cubicBezTo>
                <a:cubicBezTo>
                  <a:pt x="9738" y="5458"/>
                  <a:pt x="9720" y="5430"/>
                  <a:pt x="9696" y="5425"/>
                </a:cubicBezTo>
                <a:close/>
                <a:moveTo>
                  <a:pt x="11394" y="541"/>
                </a:moveTo>
                <a:cubicBezTo>
                  <a:pt x="11385" y="561"/>
                  <a:pt x="11380" y="582"/>
                  <a:pt x="11374" y="602"/>
                </a:cubicBezTo>
                <a:cubicBezTo>
                  <a:pt x="11427" y="636"/>
                  <a:pt x="11464" y="624"/>
                  <a:pt x="11481" y="575"/>
                </a:cubicBezTo>
                <a:cubicBezTo>
                  <a:pt x="11495" y="531"/>
                  <a:pt x="11474" y="501"/>
                  <a:pt x="11419" y="493"/>
                </a:cubicBezTo>
                <a:cubicBezTo>
                  <a:pt x="11410" y="508"/>
                  <a:pt x="11400" y="524"/>
                  <a:pt x="11394" y="541"/>
                </a:cubicBezTo>
                <a:close/>
                <a:moveTo>
                  <a:pt x="10735" y="16820"/>
                </a:moveTo>
                <a:cubicBezTo>
                  <a:pt x="10737" y="16781"/>
                  <a:pt x="10707" y="16752"/>
                  <a:pt x="10668" y="16765"/>
                </a:cubicBezTo>
                <a:cubicBezTo>
                  <a:pt x="10647" y="16772"/>
                  <a:pt x="10622" y="16807"/>
                  <a:pt x="10622" y="16829"/>
                </a:cubicBezTo>
                <a:cubicBezTo>
                  <a:pt x="10622" y="16849"/>
                  <a:pt x="10653" y="16870"/>
                  <a:pt x="10683" y="16906"/>
                </a:cubicBezTo>
                <a:cubicBezTo>
                  <a:pt x="10709" y="16866"/>
                  <a:pt x="10734" y="16844"/>
                  <a:pt x="10735" y="16820"/>
                </a:cubicBezTo>
                <a:close/>
                <a:moveTo>
                  <a:pt x="24728" y="5195"/>
                </a:moveTo>
                <a:cubicBezTo>
                  <a:pt x="24706" y="5196"/>
                  <a:pt x="24686" y="5227"/>
                  <a:pt x="24665" y="5245"/>
                </a:cubicBezTo>
                <a:cubicBezTo>
                  <a:pt x="24683" y="5266"/>
                  <a:pt x="24698" y="5299"/>
                  <a:pt x="24720" y="5303"/>
                </a:cubicBezTo>
                <a:cubicBezTo>
                  <a:pt x="24739" y="5307"/>
                  <a:pt x="24765" y="5281"/>
                  <a:pt x="24808" y="5257"/>
                </a:cubicBezTo>
                <a:cubicBezTo>
                  <a:pt x="24769" y="5225"/>
                  <a:pt x="24747" y="5194"/>
                  <a:pt x="24728" y="5195"/>
                </a:cubicBezTo>
                <a:close/>
                <a:moveTo>
                  <a:pt x="11181" y="4193"/>
                </a:moveTo>
                <a:cubicBezTo>
                  <a:pt x="11141" y="4186"/>
                  <a:pt x="11111" y="4215"/>
                  <a:pt x="11119" y="4254"/>
                </a:cubicBezTo>
                <a:cubicBezTo>
                  <a:pt x="11123" y="4275"/>
                  <a:pt x="11155" y="4304"/>
                  <a:pt x="11177" y="4307"/>
                </a:cubicBezTo>
                <a:cubicBezTo>
                  <a:pt x="11198" y="4309"/>
                  <a:pt x="11222" y="4280"/>
                  <a:pt x="11261" y="4254"/>
                </a:cubicBezTo>
                <a:cubicBezTo>
                  <a:pt x="11224" y="4224"/>
                  <a:pt x="11204" y="4197"/>
                  <a:pt x="11181" y="4193"/>
                </a:cubicBezTo>
                <a:close/>
                <a:moveTo>
                  <a:pt x="9207" y="4193"/>
                </a:moveTo>
                <a:cubicBezTo>
                  <a:pt x="9167" y="4185"/>
                  <a:pt x="9137" y="4214"/>
                  <a:pt x="9144" y="4253"/>
                </a:cubicBezTo>
                <a:cubicBezTo>
                  <a:pt x="9148" y="4274"/>
                  <a:pt x="9179" y="4304"/>
                  <a:pt x="9201" y="4307"/>
                </a:cubicBezTo>
                <a:cubicBezTo>
                  <a:pt x="9222" y="4309"/>
                  <a:pt x="9246" y="4281"/>
                  <a:pt x="9286" y="4255"/>
                </a:cubicBezTo>
                <a:cubicBezTo>
                  <a:pt x="9249" y="4225"/>
                  <a:pt x="9230" y="4198"/>
                  <a:pt x="9207" y="4193"/>
                </a:cubicBezTo>
                <a:close/>
                <a:moveTo>
                  <a:pt x="20284" y="16035"/>
                </a:moveTo>
                <a:cubicBezTo>
                  <a:pt x="20262" y="16039"/>
                  <a:pt x="20245" y="16072"/>
                  <a:pt x="20225" y="16092"/>
                </a:cubicBezTo>
                <a:cubicBezTo>
                  <a:pt x="20246" y="16111"/>
                  <a:pt x="20265" y="16144"/>
                  <a:pt x="20287" y="16146"/>
                </a:cubicBezTo>
                <a:cubicBezTo>
                  <a:pt x="20307" y="16148"/>
                  <a:pt x="20331" y="16117"/>
                  <a:pt x="20371" y="16087"/>
                </a:cubicBezTo>
                <a:cubicBezTo>
                  <a:pt x="20329" y="16061"/>
                  <a:pt x="20304" y="16032"/>
                  <a:pt x="20284" y="16035"/>
                </a:cubicBezTo>
                <a:close/>
                <a:moveTo>
                  <a:pt x="11609" y="16092"/>
                </a:moveTo>
                <a:cubicBezTo>
                  <a:pt x="11613" y="16114"/>
                  <a:pt x="11646" y="16130"/>
                  <a:pt x="11666" y="16149"/>
                </a:cubicBezTo>
                <a:cubicBezTo>
                  <a:pt x="11685" y="16128"/>
                  <a:pt x="11715" y="16109"/>
                  <a:pt x="11717" y="16087"/>
                </a:cubicBezTo>
                <a:cubicBezTo>
                  <a:pt x="11719" y="16068"/>
                  <a:pt x="11690" y="16045"/>
                  <a:pt x="11661" y="16005"/>
                </a:cubicBezTo>
                <a:cubicBezTo>
                  <a:pt x="11634" y="16047"/>
                  <a:pt x="11606" y="16073"/>
                  <a:pt x="11609" y="16092"/>
                </a:cubicBezTo>
                <a:close/>
                <a:moveTo>
                  <a:pt x="11478" y="16094"/>
                </a:moveTo>
                <a:cubicBezTo>
                  <a:pt x="11485" y="16054"/>
                  <a:pt x="11454" y="16026"/>
                  <a:pt x="11417" y="16035"/>
                </a:cubicBezTo>
                <a:cubicBezTo>
                  <a:pt x="11395" y="16039"/>
                  <a:pt x="11367" y="16071"/>
                  <a:pt x="11366" y="16093"/>
                </a:cubicBezTo>
                <a:cubicBezTo>
                  <a:pt x="11364" y="16114"/>
                  <a:pt x="11393" y="16137"/>
                  <a:pt x="11420" y="16175"/>
                </a:cubicBezTo>
                <a:cubicBezTo>
                  <a:pt x="11448" y="16137"/>
                  <a:pt x="11474" y="16117"/>
                  <a:pt x="11478" y="16094"/>
                </a:cubicBezTo>
                <a:close/>
                <a:moveTo>
                  <a:pt x="11223" y="16096"/>
                </a:moveTo>
                <a:cubicBezTo>
                  <a:pt x="11232" y="16056"/>
                  <a:pt x="11202" y="16028"/>
                  <a:pt x="11164" y="16034"/>
                </a:cubicBezTo>
                <a:cubicBezTo>
                  <a:pt x="11142" y="16037"/>
                  <a:pt x="11112" y="16068"/>
                  <a:pt x="11109" y="16090"/>
                </a:cubicBezTo>
                <a:cubicBezTo>
                  <a:pt x="11107" y="16111"/>
                  <a:pt x="11135" y="16135"/>
                  <a:pt x="11160" y="16175"/>
                </a:cubicBezTo>
                <a:cubicBezTo>
                  <a:pt x="11190" y="16139"/>
                  <a:pt x="11217" y="16120"/>
                  <a:pt x="11223" y="16096"/>
                </a:cubicBezTo>
                <a:close/>
                <a:moveTo>
                  <a:pt x="10977" y="16091"/>
                </a:moveTo>
                <a:cubicBezTo>
                  <a:pt x="10975" y="16070"/>
                  <a:pt x="10945" y="16038"/>
                  <a:pt x="10923" y="16034"/>
                </a:cubicBezTo>
                <a:cubicBezTo>
                  <a:pt x="10886" y="16027"/>
                  <a:pt x="10855" y="16054"/>
                  <a:pt x="10863" y="16095"/>
                </a:cubicBezTo>
                <a:cubicBezTo>
                  <a:pt x="10868" y="16119"/>
                  <a:pt x="10895" y="16138"/>
                  <a:pt x="10924" y="16175"/>
                </a:cubicBezTo>
                <a:cubicBezTo>
                  <a:pt x="10950" y="16136"/>
                  <a:pt x="10979" y="16112"/>
                  <a:pt x="10977" y="16091"/>
                </a:cubicBezTo>
                <a:close/>
                <a:moveTo>
                  <a:pt x="10622" y="16087"/>
                </a:moveTo>
                <a:cubicBezTo>
                  <a:pt x="10623" y="16109"/>
                  <a:pt x="10650" y="16142"/>
                  <a:pt x="10672" y="16147"/>
                </a:cubicBezTo>
                <a:cubicBezTo>
                  <a:pt x="10710" y="16157"/>
                  <a:pt x="10740" y="16128"/>
                  <a:pt x="10735" y="16089"/>
                </a:cubicBezTo>
                <a:cubicBezTo>
                  <a:pt x="10732" y="16065"/>
                  <a:pt x="10706" y="16044"/>
                  <a:pt x="10678" y="16006"/>
                </a:cubicBezTo>
                <a:cubicBezTo>
                  <a:pt x="10650" y="16043"/>
                  <a:pt x="10621" y="16066"/>
                  <a:pt x="10622" y="16087"/>
                </a:cubicBezTo>
                <a:close/>
                <a:moveTo>
                  <a:pt x="16835" y="7905"/>
                </a:moveTo>
                <a:cubicBezTo>
                  <a:pt x="16818" y="7903"/>
                  <a:pt x="16789" y="7929"/>
                  <a:pt x="16782" y="7949"/>
                </a:cubicBezTo>
                <a:cubicBezTo>
                  <a:pt x="16771" y="7982"/>
                  <a:pt x="16794" y="8013"/>
                  <a:pt x="16829" y="8012"/>
                </a:cubicBezTo>
                <a:cubicBezTo>
                  <a:pt x="16853" y="8010"/>
                  <a:pt x="16876" y="7987"/>
                  <a:pt x="16921" y="7962"/>
                </a:cubicBezTo>
                <a:cubicBezTo>
                  <a:pt x="16879" y="7933"/>
                  <a:pt x="16858" y="7907"/>
                  <a:pt x="16835" y="7905"/>
                </a:cubicBezTo>
                <a:close/>
                <a:moveTo>
                  <a:pt x="17090" y="7905"/>
                </a:moveTo>
                <a:cubicBezTo>
                  <a:pt x="17073" y="7904"/>
                  <a:pt x="17044" y="7931"/>
                  <a:pt x="17038" y="7950"/>
                </a:cubicBezTo>
                <a:cubicBezTo>
                  <a:pt x="17028" y="7984"/>
                  <a:pt x="17051" y="8014"/>
                  <a:pt x="17086" y="8012"/>
                </a:cubicBezTo>
                <a:cubicBezTo>
                  <a:pt x="17110" y="8010"/>
                  <a:pt x="17132" y="7986"/>
                  <a:pt x="17176" y="7960"/>
                </a:cubicBezTo>
                <a:cubicBezTo>
                  <a:pt x="17135" y="7932"/>
                  <a:pt x="17113" y="7907"/>
                  <a:pt x="17090" y="7905"/>
                </a:cubicBezTo>
                <a:close/>
                <a:moveTo>
                  <a:pt x="17386" y="7959"/>
                </a:moveTo>
                <a:cubicBezTo>
                  <a:pt x="17388" y="7942"/>
                  <a:pt x="17363" y="7912"/>
                  <a:pt x="17344" y="7905"/>
                </a:cubicBezTo>
                <a:cubicBezTo>
                  <a:pt x="17311" y="7893"/>
                  <a:pt x="17279" y="7915"/>
                  <a:pt x="17280" y="7950"/>
                </a:cubicBezTo>
                <a:cubicBezTo>
                  <a:pt x="17280" y="7974"/>
                  <a:pt x="17303" y="7997"/>
                  <a:pt x="17327" y="8043"/>
                </a:cubicBezTo>
                <a:cubicBezTo>
                  <a:pt x="17358" y="8003"/>
                  <a:pt x="17384" y="7982"/>
                  <a:pt x="17386" y="7959"/>
                </a:cubicBezTo>
                <a:close/>
                <a:moveTo>
                  <a:pt x="17526" y="7960"/>
                </a:moveTo>
                <a:cubicBezTo>
                  <a:pt x="17526" y="7977"/>
                  <a:pt x="17560" y="8013"/>
                  <a:pt x="17571" y="8010"/>
                </a:cubicBezTo>
                <a:cubicBezTo>
                  <a:pt x="17595" y="8005"/>
                  <a:pt x="17627" y="7981"/>
                  <a:pt x="17632" y="7960"/>
                </a:cubicBezTo>
                <a:cubicBezTo>
                  <a:pt x="17635" y="7941"/>
                  <a:pt x="17607" y="7916"/>
                  <a:pt x="17579" y="7872"/>
                </a:cubicBezTo>
                <a:cubicBezTo>
                  <a:pt x="17551" y="7915"/>
                  <a:pt x="17527" y="7937"/>
                  <a:pt x="17526" y="7960"/>
                </a:cubicBezTo>
                <a:close/>
                <a:moveTo>
                  <a:pt x="17818" y="7905"/>
                </a:moveTo>
                <a:cubicBezTo>
                  <a:pt x="17800" y="7905"/>
                  <a:pt x="17766" y="7940"/>
                  <a:pt x="17769" y="7952"/>
                </a:cubicBezTo>
                <a:cubicBezTo>
                  <a:pt x="17775" y="7976"/>
                  <a:pt x="17799" y="8007"/>
                  <a:pt x="17820" y="8011"/>
                </a:cubicBezTo>
                <a:cubicBezTo>
                  <a:pt x="17839" y="8015"/>
                  <a:pt x="17864" y="7985"/>
                  <a:pt x="17908" y="7956"/>
                </a:cubicBezTo>
                <a:cubicBezTo>
                  <a:pt x="17864" y="7929"/>
                  <a:pt x="17841" y="7905"/>
                  <a:pt x="17818" y="7905"/>
                </a:cubicBezTo>
                <a:close/>
                <a:moveTo>
                  <a:pt x="18062" y="7905"/>
                </a:moveTo>
                <a:cubicBezTo>
                  <a:pt x="18045" y="7905"/>
                  <a:pt x="18011" y="7940"/>
                  <a:pt x="18014" y="7952"/>
                </a:cubicBezTo>
                <a:cubicBezTo>
                  <a:pt x="18020" y="7976"/>
                  <a:pt x="18045" y="8008"/>
                  <a:pt x="18066" y="8011"/>
                </a:cubicBezTo>
                <a:cubicBezTo>
                  <a:pt x="18086" y="8014"/>
                  <a:pt x="18110" y="7984"/>
                  <a:pt x="18153" y="7955"/>
                </a:cubicBezTo>
                <a:cubicBezTo>
                  <a:pt x="18109" y="7929"/>
                  <a:pt x="18086" y="7905"/>
                  <a:pt x="18062" y="7905"/>
                </a:cubicBezTo>
                <a:close/>
                <a:moveTo>
                  <a:pt x="18376" y="7959"/>
                </a:moveTo>
                <a:cubicBezTo>
                  <a:pt x="18374" y="7938"/>
                  <a:pt x="18343" y="7912"/>
                  <a:pt x="18319" y="7905"/>
                </a:cubicBezTo>
                <a:cubicBezTo>
                  <a:pt x="18307" y="7901"/>
                  <a:pt x="18270" y="7934"/>
                  <a:pt x="18270" y="7951"/>
                </a:cubicBezTo>
                <a:cubicBezTo>
                  <a:pt x="18269" y="7974"/>
                  <a:pt x="18292" y="7999"/>
                  <a:pt x="18316" y="8044"/>
                </a:cubicBezTo>
                <a:cubicBezTo>
                  <a:pt x="18347" y="8002"/>
                  <a:pt x="18378" y="7979"/>
                  <a:pt x="18376" y="7959"/>
                </a:cubicBezTo>
                <a:close/>
                <a:moveTo>
                  <a:pt x="18563" y="7905"/>
                </a:moveTo>
                <a:cubicBezTo>
                  <a:pt x="18545" y="7904"/>
                  <a:pt x="18509" y="7938"/>
                  <a:pt x="18512" y="7950"/>
                </a:cubicBezTo>
                <a:cubicBezTo>
                  <a:pt x="18518" y="7974"/>
                  <a:pt x="18541" y="8007"/>
                  <a:pt x="18563" y="8011"/>
                </a:cubicBezTo>
                <a:cubicBezTo>
                  <a:pt x="18582" y="8015"/>
                  <a:pt x="18608" y="7986"/>
                  <a:pt x="18652" y="7958"/>
                </a:cubicBezTo>
                <a:cubicBezTo>
                  <a:pt x="18608" y="7930"/>
                  <a:pt x="18586" y="7905"/>
                  <a:pt x="18563" y="7905"/>
                </a:cubicBezTo>
                <a:close/>
                <a:moveTo>
                  <a:pt x="18802" y="7905"/>
                </a:moveTo>
                <a:cubicBezTo>
                  <a:pt x="18785" y="7906"/>
                  <a:pt x="18753" y="7944"/>
                  <a:pt x="18757" y="7956"/>
                </a:cubicBezTo>
                <a:cubicBezTo>
                  <a:pt x="18765" y="7979"/>
                  <a:pt x="18792" y="8009"/>
                  <a:pt x="18813" y="8011"/>
                </a:cubicBezTo>
                <a:cubicBezTo>
                  <a:pt x="18833" y="8013"/>
                  <a:pt x="18855" y="7981"/>
                  <a:pt x="18896" y="7949"/>
                </a:cubicBezTo>
                <a:cubicBezTo>
                  <a:pt x="18850" y="7926"/>
                  <a:pt x="18825" y="7904"/>
                  <a:pt x="18802" y="7905"/>
                </a:cubicBezTo>
                <a:close/>
                <a:moveTo>
                  <a:pt x="19107" y="7958"/>
                </a:moveTo>
                <a:cubicBezTo>
                  <a:pt x="19108" y="7941"/>
                  <a:pt x="19082" y="7911"/>
                  <a:pt x="19062" y="7904"/>
                </a:cubicBezTo>
                <a:cubicBezTo>
                  <a:pt x="19028" y="7893"/>
                  <a:pt x="18997" y="7915"/>
                  <a:pt x="18999" y="7951"/>
                </a:cubicBezTo>
                <a:cubicBezTo>
                  <a:pt x="19000" y="7975"/>
                  <a:pt x="19023" y="7999"/>
                  <a:pt x="19049" y="8044"/>
                </a:cubicBezTo>
                <a:cubicBezTo>
                  <a:pt x="19079" y="8003"/>
                  <a:pt x="19105" y="7981"/>
                  <a:pt x="19107" y="7958"/>
                </a:cubicBezTo>
                <a:close/>
                <a:moveTo>
                  <a:pt x="19362" y="7959"/>
                </a:moveTo>
                <a:cubicBezTo>
                  <a:pt x="19360" y="7938"/>
                  <a:pt x="19328" y="7904"/>
                  <a:pt x="19310" y="7905"/>
                </a:cubicBezTo>
                <a:cubicBezTo>
                  <a:pt x="19290" y="7905"/>
                  <a:pt x="19257" y="7937"/>
                  <a:pt x="19255" y="7957"/>
                </a:cubicBezTo>
                <a:cubicBezTo>
                  <a:pt x="19252" y="7978"/>
                  <a:pt x="19281" y="8002"/>
                  <a:pt x="19308" y="8042"/>
                </a:cubicBezTo>
                <a:cubicBezTo>
                  <a:pt x="19336" y="8002"/>
                  <a:pt x="19364" y="7979"/>
                  <a:pt x="19362" y="7959"/>
                </a:cubicBezTo>
                <a:close/>
                <a:moveTo>
                  <a:pt x="19501" y="7960"/>
                </a:moveTo>
                <a:cubicBezTo>
                  <a:pt x="19505" y="7981"/>
                  <a:pt x="19537" y="7997"/>
                  <a:pt x="19557" y="8015"/>
                </a:cubicBezTo>
                <a:cubicBezTo>
                  <a:pt x="19575" y="7995"/>
                  <a:pt x="19606" y="7976"/>
                  <a:pt x="19608" y="7954"/>
                </a:cubicBezTo>
                <a:cubicBezTo>
                  <a:pt x="19609" y="7934"/>
                  <a:pt x="19579" y="7912"/>
                  <a:pt x="19549" y="7873"/>
                </a:cubicBezTo>
                <a:cubicBezTo>
                  <a:pt x="19524" y="7915"/>
                  <a:pt x="19497" y="7941"/>
                  <a:pt x="19501" y="7960"/>
                </a:cubicBezTo>
                <a:close/>
                <a:moveTo>
                  <a:pt x="10925" y="4451"/>
                </a:moveTo>
                <a:cubicBezTo>
                  <a:pt x="10903" y="4452"/>
                  <a:pt x="10871" y="4480"/>
                  <a:pt x="10864" y="4502"/>
                </a:cubicBezTo>
                <a:cubicBezTo>
                  <a:pt x="10854" y="4536"/>
                  <a:pt x="10881" y="4562"/>
                  <a:pt x="10916" y="4558"/>
                </a:cubicBezTo>
                <a:cubicBezTo>
                  <a:pt x="10941" y="4555"/>
                  <a:pt x="10963" y="4536"/>
                  <a:pt x="11008" y="4513"/>
                </a:cubicBezTo>
                <a:cubicBezTo>
                  <a:pt x="10967" y="4480"/>
                  <a:pt x="10945" y="4450"/>
                  <a:pt x="10925" y="4451"/>
                </a:cubicBezTo>
                <a:close/>
                <a:moveTo>
                  <a:pt x="10375" y="16332"/>
                </a:moveTo>
                <a:cubicBezTo>
                  <a:pt x="10370" y="16372"/>
                  <a:pt x="10401" y="16400"/>
                  <a:pt x="10439" y="16389"/>
                </a:cubicBezTo>
                <a:cubicBezTo>
                  <a:pt x="10460" y="16384"/>
                  <a:pt x="10487" y="16351"/>
                  <a:pt x="10488" y="16329"/>
                </a:cubicBezTo>
                <a:cubicBezTo>
                  <a:pt x="10489" y="16308"/>
                  <a:pt x="10459" y="16286"/>
                  <a:pt x="10431" y="16248"/>
                </a:cubicBezTo>
                <a:cubicBezTo>
                  <a:pt x="10404" y="16287"/>
                  <a:pt x="10378" y="16308"/>
                  <a:pt x="10375" y="16332"/>
                </a:cubicBezTo>
                <a:close/>
                <a:moveTo>
                  <a:pt x="10233" y="16334"/>
                </a:moveTo>
                <a:cubicBezTo>
                  <a:pt x="10230" y="16312"/>
                  <a:pt x="10201" y="16280"/>
                  <a:pt x="10179" y="16276"/>
                </a:cubicBezTo>
                <a:cubicBezTo>
                  <a:pt x="10140" y="16269"/>
                  <a:pt x="10112" y="16300"/>
                  <a:pt x="10120" y="16339"/>
                </a:cubicBezTo>
                <a:cubicBezTo>
                  <a:pt x="10124" y="16362"/>
                  <a:pt x="10152" y="16381"/>
                  <a:pt x="10182" y="16418"/>
                </a:cubicBezTo>
                <a:cubicBezTo>
                  <a:pt x="10207" y="16379"/>
                  <a:pt x="10236" y="16354"/>
                  <a:pt x="10233" y="16334"/>
                </a:cubicBezTo>
                <a:close/>
                <a:moveTo>
                  <a:pt x="10680" y="4451"/>
                </a:moveTo>
                <a:cubicBezTo>
                  <a:pt x="10659" y="4452"/>
                  <a:pt x="10628" y="4481"/>
                  <a:pt x="10622" y="4503"/>
                </a:cubicBezTo>
                <a:cubicBezTo>
                  <a:pt x="10612" y="4537"/>
                  <a:pt x="10638" y="4565"/>
                  <a:pt x="10675" y="4559"/>
                </a:cubicBezTo>
                <a:cubicBezTo>
                  <a:pt x="10699" y="4556"/>
                  <a:pt x="10721" y="4535"/>
                  <a:pt x="10765" y="4510"/>
                </a:cubicBezTo>
                <a:cubicBezTo>
                  <a:pt x="10724" y="4480"/>
                  <a:pt x="10701" y="4449"/>
                  <a:pt x="10680" y="4451"/>
                </a:cubicBezTo>
                <a:close/>
                <a:moveTo>
                  <a:pt x="10488" y="4514"/>
                </a:moveTo>
                <a:cubicBezTo>
                  <a:pt x="10488" y="4491"/>
                  <a:pt x="10463" y="4457"/>
                  <a:pt x="10442" y="4450"/>
                </a:cubicBezTo>
                <a:cubicBezTo>
                  <a:pt x="10404" y="4437"/>
                  <a:pt x="10373" y="4466"/>
                  <a:pt x="10375" y="4504"/>
                </a:cubicBezTo>
                <a:cubicBezTo>
                  <a:pt x="10376" y="4528"/>
                  <a:pt x="10401" y="4550"/>
                  <a:pt x="10427" y="4591"/>
                </a:cubicBezTo>
                <a:cubicBezTo>
                  <a:pt x="10457" y="4554"/>
                  <a:pt x="10488" y="4534"/>
                  <a:pt x="10488" y="4514"/>
                </a:cubicBezTo>
                <a:close/>
                <a:moveTo>
                  <a:pt x="9991" y="16339"/>
                </a:moveTo>
                <a:cubicBezTo>
                  <a:pt x="9999" y="16300"/>
                  <a:pt x="9970" y="16269"/>
                  <a:pt x="9932" y="16276"/>
                </a:cubicBezTo>
                <a:cubicBezTo>
                  <a:pt x="9910" y="16280"/>
                  <a:pt x="9880" y="16312"/>
                  <a:pt x="9878" y="16334"/>
                </a:cubicBezTo>
                <a:cubicBezTo>
                  <a:pt x="9875" y="16354"/>
                  <a:pt x="9903" y="16379"/>
                  <a:pt x="9929" y="16418"/>
                </a:cubicBezTo>
                <a:cubicBezTo>
                  <a:pt x="9959" y="16381"/>
                  <a:pt x="9987" y="16362"/>
                  <a:pt x="9991" y="16339"/>
                </a:cubicBezTo>
                <a:close/>
                <a:moveTo>
                  <a:pt x="21036" y="4208"/>
                </a:moveTo>
                <a:cubicBezTo>
                  <a:pt x="21014" y="4208"/>
                  <a:pt x="20979" y="4233"/>
                  <a:pt x="20972" y="4254"/>
                </a:cubicBezTo>
                <a:cubicBezTo>
                  <a:pt x="20960" y="4292"/>
                  <a:pt x="20989" y="4322"/>
                  <a:pt x="21027" y="4320"/>
                </a:cubicBezTo>
                <a:cubicBezTo>
                  <a:pt x="21050" y="4319"/>
                  <a:pt x="21072" y="4294"/>
                  <a:pt x="21113" y="4268"/>
                </a:cubicBezTo>
                <a:cubicBezTo>
                  <a:pt x="21077" y="4239"/>
                  <a:pt x="21056" y="4208"/>
                  <a:pt x="21036" y="4208"/>
                </a:cubicBezTo>
                <a:close/>
                <a:moveTo>
                  <a:pt x="20843" y="4262"/>
                </a:moveTo>
                <a:cubicBezTo>
                  <a:pt x="20846" y="4222"/>
                  <a:pt x="20814" y="4196"/>
                  <a:pt x="20777" y="4208"/>
                </a:cubicBezTo>
                <a:cubicBezTo>
                  <a:pt x="20756" y="4214"/>
                  <a:pt x="20731" y="4248"/>
                  <a:pt x="20731" y="4269"/>
                </a:cubicBezTo>
                <a:cubicBezTo>
                  <a:pt x="20731" y="4290"/>
                  <a:pt x="20760" y="4311"/>
                  <a:pt x="20789" y="4347"/>
                </a:cubicBezTo>
                <a:cubicBezTo>
                  <a:pt x="20815" y="4308"/>
                  <a:pt x="20841" y="4286"/>
                  <a:pt x="20843" y="4262"/>
                </a:cubicBezTo>
                <a:close/>
                <a:moveTo>
                  <a:pt x="20540" y="4207"/>
                </a:moveTo>
                <a:cubicBezTo>
                  <a:pt x="20518" y="4210"/>
                  <a:pt x="20487" y="4240"/>
                  <a:pt x="20484" y="4261"/>
                </a:cubicBezTo>
                <a:cubicBezTo>
                  <a:pt x="20477" y="4299"/>
                  <a:pt x="20507" y="4328"/>
                  <a:pt x="20546" y="4320"/>
                </a:cubicBezTo>
                <a:cubicBezTo>
                  <a:pt x="20570" y="4315"/>
                  <a:pt x="20588" y="4288"/>
                  <a:pt x="20624" y="4258"/>
                </a:cubicBezTo>
                <a:cubicBezTo>
                  <a:pt x="20585" y="4232"/>
                  <a:pt x="20561" y="4205"/>
                  <a:pt x="20540" y="4207"/>
                </a:cubicBezTo>
                <a:close/>
                <a:moveTo>
                  <a:pt x="20285" y="4207"/>
                </a:moveTo>
                <a:cubicBezTo>
                  <a:pt x="20263" y="4210"/>
                  <a:pt x="20232" y="4240"/>
                  <a:pt x="20228" y="4261"/>
                </a:cubicBezTo>
                <a:cubicBezTo>
                  <a:pt x="20222" y="4299"/>
                  <a:pt x="20252" y="4328"/>
                  <a:pt x="20291" y="4320"/>
                </a:cubicBezTo>
                <a:cubicBezTo>
                  <a:pt x="20314" y="4315"/>
                  <a:pt x="20333" y="4288"/>
                  <a:pt x="20369" y="4258"/>
                </a:cubicBezTo>
                <a:cubicBezTo>
                  <a:pt x="20329" y="4232"/>
                  <a:pt x="20305" y="4205"/>
                  <a:pt x="20285" y="4207"/>
                </a:cubicBezTo>
                <a:close/>
                <a:moveTo>
                  <a:pt x="20044" y="4208"/>
                </a:moveTo>
                <a:cubicBezTo>
                  <a:pt x="20023" y="4210"/>
                  <a:pt x="19988" y="4242"/>
                  <a:pt x="19987" y="4261"/>
                </a:cubicBezTo>
                <a:cubicBezTo>
                  <a:pt x="19987" y="4281"/>
                  <a:pt x="20019" y="4316"/>
                  <a:pt x="20040" y="4319"/>
                </a:cubicBezTo>
                <a:cubicBezTo>
                  <a:pt x="20061" y="4321"/>
                  <a:pt x="20086" y="4292"/>
                  <a:pt x="20128" y="4265"/>
                </a:cubicBezTo>
                <a:cubicBezTo>
                  <a:pt x="20088" y="4236"/>
                  <a:pt x="20065" y="4206"/>
                  <a:pt x="20044" y="4208"/>
                </a:cubicBezTo>
                <a:close/>
                <a:moveTo>
                  <a:pt x="19796" y="4208"/>
                </a:moveTo>
                <a:cubicBezTo>
                  <a:pt x="19774" y="4212"/>
                  <a:pt x="19757" y="4245"/>
                  <a:pt x="19738" y="4265"/>
                </a:cubicBezTo>
                <a:cubicBezTo>
                  <a:pt x="19758" y="4284"/>
                  <a:pt x="19777" y="4316"/>
                  <a:pt x="19799" y="4318"/>
                </a:cubicBezTo>
                <a:cubicBezTo>
                  <a:pt x="19819" y="4320"/>
                  <a:pt x="19843" y="4290"/>
                  <a:pt x="19883" y="4260"/>
                </a:cubicBezTo>
                <a:cubicBezTo>
                  <a:pt x="19841" y="4233"/>
                  <a:pt x="19816" y="4205"/>
                  <a:pt x="19796" y="4208"/>
                </a:cubicBezTo>
                <a:close/>
                <a:moveTo>
                  <a:pt x="19549" y="4209"/>
                </a:moveTo>
                <a:cubicBezTo>
                  <a:pt x="19528" y="4213"/>
                  <a:pt x="19498" y="4249"/>
                  <a:pt x="19500" y="4268"/>
                </a:cubicBezTo>
                <a:cubicBezTo>
                  <a:pt x="19502" y="4288"/>
                  <a:pt x="19538" y="4317"/>
                  <a:pt x="19559" y="4318"/>
                </a:cubicBezTo>
                <a:cubicBezTo>
                  <a:pt x="19580" y="4318"/>
                  <a:pt x="19601" y="4287"/>
                  <a:pt x="19640" y="4255"/>
                </a:cubicBezTo>
                <a:cubicBezTo>
                  <a:pt x="19596" y="4231"/>
                  <a:pt x="19570" y="4205"/>
                  <a:pt x="19549" y="4209"/>
                </a:cubicBezTo>
                <a:close/>
                <a:moveTo>
                  <a:pt x="19253" y="4262"/>
                </a:moveTo>
                <a:cubicBezTo>
                  <a:pt x="19256" y="4284"/>
                  <a:pt x="19289" y="4302"/>
                  <a:pt x="19308" y="4323"/>
                </a:cubicBezTo>
                <a:cubicBezTo>
                  <a:pt x="19328" y="4303"/>
                  <a:pt x="19361" y="4285"/>
                  <a:pt x="19364" y="4263"/>
                </a:cubicBezTo>
                <a:cubicBezTo>
                  <a:pt x="19367" y="4243"/>
                  <a:pt x="19338" y="4218"/>
                  <a:pt x="19311" y="4177"/>
                </a:cubicBezTo>
                <a:cubicBezTo>
                  <a:pt x="19282" y="4218"/>
                  <a:pt x="19251" y="4242"/>
                  <a:pt x="19253" y="4262"/>
                </a:cubicBezTo>
                <a:close/>
                <a:moveTo>
                  <a:pt x="19055" y="4208"/>
                </a:moveTo>
                <a:cubicBezTo>
                  <a:pt x="19033" y="4211"/>
                  <a:pt x="19014" y="4243"/>
                  <a:pt x="18994" y="4262"/>
                </a:cubicBezTo>
                <a:cubicBezTo>
                  <a:pt x="19014" y="4282"/>
                  <a:pt x="19031" y="4315"/>
                  <a:pt x="19053" y="4318"/>
                </a:cubicBezTo>
                <a:cubicBezTo>
                  <a:pt x="19073" y="4321"/>
                  <a:pt x="19097" y="4292"/>
                  <a:pt x="19139" y="4264"/>
                </a:cubicBezTo>
                <a:cubicBezTo>
                  <a:pt x="19099" y="4236"/>
                  <a:pt x="19075" y="4206"/>
                  <a:pt x="19055" y="4208"/>
                </a:cubicBezTo>
                <a:close/>
                <a:moveTo>
                  <a:pt x="20475" y="16093"/>
                </a:moveTo>
                <a:cubicBezTo>
                  <a:pt x="20479" y="16115"/>
                  <a:pt x="20512" y="16131"/>
                  <a:pt x="20533" y="16150"/>
                </a:cubicBezTo>
                <a:cubicBezTo>
                  <a:pt x="20551" y="16129"/>
                  <a:pt x="20583" y="16109"/>
                  <a:pt x="20585" y="16087"/>
                </a:cubicBezTo>
                <a:cubicBezTo>
                  <a:pt x="20586" y="16067"/>
                  <a:pt x="20555" y="16044"/>
                  <a:pt x="20524" y="16005"/>
                </a:cubicBezTo>
                <a:cubicBezTo>
                  <a:pt x="20499" y="16047"/>
                  <a:pt x="20472" y="16073"/>
                  <a:pt x="20475" y="16093"/>
                </a:cubicBezTo>
                <a:close/>
                <a:moveTo>
                  <a:pt x="18133" y="4257"/>
                </a:moveTo>
                <a:cubicBezTo>
                  <a:pt x="18135" y="4222"/>
                  <a:pt x="18106" y="4197"/>
                  <a:pt x="18073" y="4208"/>
                </a:cubicBezTo>
                <a:cubicBezTo>
                  <a:pt x="18050" y="4216"/>
                  <a:pt x="18023" y="4248"/>
                  <a:pt x="18023" y="4269"/>
                </a:cubicBezTo>
                <a:cubicBezTo>
                  <a:pt x="18023" y="4289"/>
                  <a:pt x="18054" y="4310"/>
                  <a:pt x="18086" y="4349"/>
                </a:cubicBezTo>
                <a:cubicBezTo>
                  <a:pt x="18109" y="4305"/>
                  <a:pt x="18131" y="4282"/>
                  <a:pt x="18133" y="4257"/>
                </a:cubicBezTo>
                <a:close/>
                <a:moveTo>
                  <a:pt x="17817" y="4210"/>
                </a:moveTo>
                <a:cubicBezTo>
                  <a:pt x="17796" y="4215"/>
                  <a:pt x="17782" y="4248"/>
                  <a:pt x="17764" y="4268"/>
                </a:cubicBezTo>
                <a:cubicBezTo>
                  <a:pt x="17785" y="4286"/>
                  <a:pt x="17806" y="4316"/>
                  <a:pt x="17827" y="4317"/>
                </a:cubicBezTo>
                <a:cubicBezTo>
                  <a:pt x="17847" y="4317"/>
                  <a:pt x="17868" y="4286"/>
                  <a:pt x="17906" y="4254"/>
                </a:cubicBezTo>
                <a:cubicBezTo>
                  <a:pt x="17863" y="4231"/>
                  <a:pt x="17837" y="4206"/>
                  <a:pt x="17817" y="4210"/>
                </a:cubicBezTo>
                <a:close/>
                <a:moveTo>
                  <a:pt x="11609" y="4257"/>
                </a:moveTo>
                <a:cubicBezTo>
                  <a:pt x="11607" y="4293"/>
                  <a:pt x="11638" y="4315"/>
                  <a:pt x="11671" y="4304"/>
                </a:cubicBezTo>
                <a:cubicBezTo>
                  <a:pt x="11690" y="4299"/>
                  <a:pt x="11713" y="4268"/>
                  <a:pt x="11712" y="4250"/>
                </a:cubicBezTo>
                <a:cubicBezTo>
                  <a:pt x="11711" y="4227"/>
                  <a:pt x="11687" y="4206"/>
                  <a:pt x="11659" y="4161"/>
                </a:cubicBezTo>
                <a:cubicBezTo>
                  <a:pt x="11633" y="4209"/>
                  <a:pt x="11610" y="4233"/>
                  <a:pt x="11609" y="4257"/>
                </a:cubicBezTo>
                <a:close/>
                <a:moveTo>
                  <a:pt x="11419" y="4193"/>
                </a:moveTo>
                <a:cubicBezTo>
                  <a:pt x="11379" y="4191"/>
                  <a:pt x="11354" y="4223"/>
                  <a:pt x="11366" y="4260"/>
                </a:cubicBezTo>
                <a:cubicBezTo>
                  <a:pt x="11373" y="4281"/>
                  <a:pt x="11407" y="4305"/>
                  <a:pt x="11428" y="4305"/>
                </a:cubicBezTo>
                <a:cubicBezTo>
                  <a:pt x="11449" y="4304"/>
                  <a:pt x="11470" y="4274"/>
                  <a:pt x="11506" y="4245"/>
                </a:cubicBezTo>
                <a:cubicBezTo>
                  <a:pt x="11465" y="4219"/>
                  <a:pt x="11442" y="4195"/>
                  <a:pt x="11419" y="4193"/>
                </a:cubicBezTo>
                <a:close/>
                <a:moveTo>
                  <a:pt x="17280" y="8207"/>
                </a:moveTo>
                <a:cubicBezTo>
                  <a:pt x="17278" y="8242"/>
                  <a:pt x="17309" y="8264"/>
                  <a:pt x="17342" y="8254"/>
                </a:cubicBezTo>
                <a:cubicBezTo>
                  <a:pt x="17362" y="8247"/>
                  <a:pt x="17388" y="8217"/>
                  <a:pt x="17387" y="8200"/>
                </a:cubicBezTo>
                <a:cubicBezTo>
                  <a:pt x="17385" y="8177"/>
                  <a:pt x="17359" y="8156"/>
                  <a:pt x="17329" y="8115"/>
                </a:cubicBezTo>
                <a:cubicBezTo>
                  <a:pt x="17304" y="8160"/>
                  <a:pt x="17281" y="8183"/>
                  <a:pt x="17280" y="8207"/>
                </a:cubicBezTo>
                <a:close/>
                <a:moveTo>
                  <a:pt x="17578" y="8148"/>
                </a:moveTo>
                <a:cubicBezTo>
                  <a:pt x="17557" y="8150"/>
                  <a:pt x="17533" y="8182"/>
                  <a:pt x="17527" y="8206"/>
                </a:cubicBezTo>
                <a:cubicBezTo>
                  <a:pt x="17523" y="8218"/>
                  <a:pt x="17557" y="8253"/>
                  <a:pt x="17574" y="8253"/>
                </a:cubicBezTo>
                <a:cubicBezTo>
                  <a:pt x="17597" y="8253"/>
                  <a:pt x="17621" y="8229"/>
                  <a:pt x="17664" y="8203"/>
                </a:cubicBezTo>
                <a:cubicBezTo>
                  <a:pt x="17622" y="8174"/>
                  <a:pt x="17598" y="8145"/>
                  <a:pt x="17578" y="8148"/>
                </a:cubicBezTo>
                <a:close/>
                <a:moveTo>
                  <a:pt x="17818" y="8148"/>
                </a:moveTo>
                <a:cubicBezTo>
                  <a:pt x="17797" y="8153"/>
                  <a:pt x="17774" y="8185"/>
                  <a:pt x="17769" y="8209"/>
                </a:cubicBezTo>
                <a:cubicBezTo>
                  <a:pt x="17767" y="8221"/>
                  <a:pt x="17803" y="8254"/>
                  <a:pt x="17821" y="8254"/>
                </a:cubicBezTo>
                <a:cubicBezTo>
                  <a:pt x="17844" y="8253"/>
                  <a:pt x="17865" y="8227"/>
                  <a:pt x="17908" y="8198"/>
                </a:cubicBezTo>
                <a:cubicBezTo>
                  <a:pt x="17863" y="8171"/>
                  <a:pt x="17837" y="8143"/>
                  <a:pt x="17818" y="8148"/>
                </a:cubicBezTo>
                <a:close/>
                <a:moveTo>
                  <a:pt x="18120" y="8197"/>
                </a:moveTo>
                <a:cubicBezTo>
                  <a:pt x="18115" y="8176"/>
                  <a:pt x="18082" y="8153"/>
                  <a:pt x="18058" y="8148"/>
                </a:cubicBezTo>
                <a:cubicBezTo>
                  <a:pt x="18046" y="8145"/>
                  <a:pt x="18013" y="8182"/>
                  <a:pt x="18013" y="8200"/>
                </a:cubicBezTo>
                <a:cubicBezTo>
                  <a:pt x="18014" y="8223"/>
                  <a:pt x="18040" y="8244"/>
                  <a:pt x="18069" y="8287"/>
                </a:cubicBezTo>
                <a:cubicBezTo>
                  <a:pt x="18096" y="8242"/>
                  <a:pt x="18124" y="8216"/>
                  <a:pt x="18120" y="8197"/>
                </a:cubicBezTo>
                <a:close/>
                <a:moveTo>
                  <a:pt x="18316" y="8146"/>
                </a:moveTo>
                <a:cubicBezTo>
                  <a:pt x="18280" y="8145"/>
                  <a:pt x="18258" y="8176"/>
                  <a:pt x="18269" y="8209"/>
                </a:cubicBezTo>
                <a:cubicBezTo>
                  <a:pt x="18275" y="8229"/>
                  <a:pt x="18305" y="8256"/>
                  <a:pt x="18323" y="8254"/>
                </a:cubicBezTo>
                <a:cubicBezTo>
                  <a:pt x="18346" y="8252"/>
                  <a:pt x="18367" y="8226"/>
                  <a:pt x="18409" y="8196"/>
                </a:cubicBezTo>
                <a:cubicBezTo>
                  <a:pt x="18363" y="8171"/>
                  <a:pt x="18340" y="8147"/>
                  <a:pt x="18316" y="8146"/>
                </a:cubicBezTo>
                <a:close/>
                <a:moveTo>
                  <a:pt x="18567" y="8147"/>
                </a:moveTo>
                <a:cubicBezTo>
                  <a:pt x="18546" y="8150"/>
                  <a:pt x="18520" y="8180"/>
                  <a:pt x="18511" y="8203"/>
                </a:cubicBezTo>
                <a:cubicBezTo>
                  <a:pt x="18508" y="8214"/>
                  <a:pt x="18540" y="8251"/>
                  <a:pt x="18558" y="8253"/>
                </a:cubicBezTo>
                <a:cubicBezTo>
                  <a:pt x="18581" y="8255"/>
                  <a:pt x="18606" y="8232"/>
                  <a:pt x="18652" y="8208"/>
                </a:cubicBezTo>
                <a:cubicBezTo>
                  <a:pt x="18610" y="8176"/>
                  <a:pt x="18587" y="8145"/>
                  <a:pt x="18567" y="8147"/>
                </a:cubicBezTo>
                <a:close/>
                <a:moveTo>
                  <a:pt x="18813" y="8147"/>
                </a:moveTo>
                <a:cubicBezTo>
                  <a:pt x="18792" y="8149"/>
                  <a:pt x="18765" y="8179"/>
                  <a:pt x="18757" y="8203"/>
                </a:cubicBezTo>
                <a:cubicBezTo>
                  <a:pt x="18753" y="8214"/>
                  <a:pt x="18785" y="8252"/>
                  <a:pt x="18803" y="8253"/>
                </a:cubicBezTo>
                <a:cubicBezTo>
                  <a:pt x="18826" y="8254"/>
                  <a:pt x="18850" y="8232"/>
                  <a:pt x="18896" y="8208"/>
                </a:cubicBezTo>
                <a:cubicBezTo>
                  <a:pt x="18855" y="8177"/>
                  <a:pt x="18833" y="8145"/>
                  <a:pt x="18813" y="8147"/>
                </a:cubicBezTo>
                <a:close/>
                <a:moveTo>
                  <a:pt x="19106" y="8195"/>
                </a:moveTo>
                <a:cubicBezTo>
                  <a:pt x="19105" y="8177"/>
                  <a:pt x="19068" y="8143"/>
                  <a:pt x="19057" y="8147"/>
                </a:cubicBezTo>
                <a:cubicBezTo>
                  <a:pt x="19033" y="8154"/>
                  <a:pt x="19003" y="8180"/>
                  <a:pt x="18999" y="8201"/>
                </a:cubicBezTo>
                <a:cubicBezTo>
                  <a:pt x="18997" y="8221"/>
                  <a:pt x="19027" y="8245"/>
                  <a:pt x="19058" y="8287"/>
                </a:cubicBezTo>
                <a:cubicBezTo>
                  <a:pt x="19084" y="8242"/>
                  <a:pt x="19107" y="8218"/>
                  <a:pt x="19106" y="8195"/>
                </a:cubicBezTo>
                <a:close/>
                <a:moveTo>
                  <a:pt x="19362" y="8195"/>
                </a:moveTo>
                <a:cubicBezTo>
                  <a:pt x="19357" y="8175"/>
                  <a:pt x="19324" y="8160"/>
                  <a:pt x="19303" y="8143"/>
                </a:cubicBezTo>
                <a:cubicBezTo>
                  <a:pt x="19286" y="8165"/>
                  <a:pt x="19256" y="8185"/>
                  <a:pt x="19255" y="8207"/>
                </a:cubicBezTo>
                <a:cubicBezTo>
                  <a:pt x="19255" y="8227"/>
                  <a:pt x="19286" y="8247"/>
                  <a:pt x="19319" y="8285"/>
                </a:cubicBezTo>
                <a:cubicBezTo>
                  <a:pt x="19341" y="8242"/>
                  <a:pt x="19366" y="8215"/>
                  <a:pt x="19362" y="8195"/>
                </a:cubicBezTo>
                <a:close/>
                <a:moveTo>
                  <a:pt x="19499" y="8207"/>
                </a:moveTo>
                <a:cubicBezTo>
                  <a:pt x="19497" y="8242"/>
                  <a:pt x="19527" y="8266"/>
                  <a:pt x="19559" y="8254"/>
                </a:cubicBezTo>
                <a:cubicBezTo>
                  <a:pt x="19581" y="8247"/>
                  <a:pt x="19607" y="8215"/>
                  <a:pt x="19607" y="8195"/>
                </a:cubicBezTo>
                <a:cubicBezTo>
                  <a:pt x="19607" y="8174"/>
                  <a:pt x="19576" y="8154"/>
                  <a:pt x="19545" y="8117"/>
                </a:cubicBezTo>
                <a:cubicBezTo>
                  <a:pt x="19522" y="8160"/>
                  <a:pt x="19501" y="8183"/>
                  <a:pt x="19499" y="8207"/>
                </a:cubicBezTo>
                <a:close/>
                <a:moveTo>
                  <a:pt x="19798" y="8146"/>
                </a:moveTo>
                <a:cubicBezTo>
                  <a:pt x="19776" y="8149"/>
                  <a:pt x="19758" y="8181"/>
                  <a:pt x="19739" y="8200"/>
                </a:cubicBezTo>
                <a:cubicBezTo>
                  <a:pt x="19758" y="8219"/>
                  <a:pt x="19775" y="8251"/>
                  <a:pt x="19797" y="8254"/>
                </a:cubicBezTo>
                <a:cubicBezTo>
                  <a:pt x="19816" y="8257"/>
                  <a:pt x="19840" y="8229"/>
                  <a:pt x="19881" y="8202"/>
                </a:cubicBezTo>
                <a:cubicBezTo>
                  <a:pt x="19841" y="8174"/>
                  <a:pt x="19818" y="8144"/>
                  <a:pt x="19798" y="8146"/>
                </a:cubicBezTo>
                <a:close/>
                <a:moveTo>
                  <a:pt x="20040" y="8147"/>
                </a:moveTo>
                <a:cubicBezTo>
                  <a:pt x="20019" y="8150"/>
                  <a:pt x="19989" y="8183"/>
                  <a:pt x="19989" y="8203"/>
                </a:cubicBezTo>
                <a:cubicBezTo>
                  <a:pt x="19989" y="8222"/>
                  <a:pt x="20023" y="8252"/>
                  <a:pt x="20044" y="8254"/>
                </a:cubicBezTo>
                <a:cubicBezTo>
                  <a:pt x="20065" y="8255"/>
                  <a:pt x="20087" y="8226"/>
                  <a:pt x="20126" y="8198"/>
                </a:cubicBezTo>
                <a:cubicBezTo>
                  <a:pt x="20085" y="8172"/>
                  <a:pt x="20060" y="8144"/>
                  <a:pt x="20040" y="8147"/>
                </a:cubicBezTo>
                <a:close/>
                <a:moveTo>
                  <a:pt x="20230" y="8200"/>
                </a:moveTo>
                <a:cubicBezTo>
                  <a:pt x="20232" y="8221"/>
                  <a:pt x="20264" y="8254"/>
                  <a:pt x="20284" y="8255"/>
                </a:cubicBezTo>
                <a:cubicBezTo>
                  <a:pt x="20303" y="8256"/>
                  <a:pt x="20337" y="8222"/>
                  <a:pt x="20339" y="8201"/>
                </a:cubicBezTo>
                <a:cubicBezTo>
                  <a:pt x="20342" y="8180"/>
                  <a:pt x="20313" y="8156"/>
                  <a:pt x="20286" y="8116"/>
                </a:cubicBezTo>
                <a:cubicBezTo>
                  <a:pt x="20258" y="8156"/>
                  <a:pt x="20228" y="8179"/>
                  <a:pt x="20230" y="8200"/>
                </a:cubicBezTo>
                <a:close/>
                <a:moveTo>
                  <a:pt x="20546" y="8146"/>
                </a:moveTo>
                <a:cubicBezTo>
                  <a:pt x="20525" y="8147"/>
                  <a:pt x="20504" y="8177"/>
                  <a:pt x="20482" y="8195"/>
                </a:cubicBezTo>
                <a:cubicBezTo>
                  <a:pt x="20500" y="8216"/>
                  <a:pt x="20514" y="8249"/>
                  <a:pt x="20536" y="8254"/>
                </a:cubicBezTo>
                <a:cubicBezTo>
                  <a:pt x="20555" y="8259"/>
                  <a:pt x="20582" y="8233"/>
                  <a:pt x="20625" y="8210"/>
                </a:cubicBezTo>
                <a:cubicBezTo>
                  <a:pt x="20587" y="8178"/>
                  <a:pt x="20567" y="8146"/>
                  <a:pt x="20546" y="8146"/>
                </a:cubicBezTo>
                <a:close/>
                <a:moveTo>
                  <a:pt x="20783" y="8146"/>
                </a:moveTo>
                <a:cubicBezTo>
                  <a:pt x="20762" y="8149"/>
                  <a:pt x="20731" y="8183"/>
                  <a:pt x="20732" y="8203"/>
                </a:cubicBezTo>
                <a:cubicBezTo>
                  <a:pt x="20732" y="8222"/>
                  <a:pt x="20767" y="8253"/>
                  <a:pt x="20788" y="8255"/>
                </a:cubicBezTo>
                <a:cubicBezTo>
                  <a:pt x="20809" y="8256"/>
                  <a:pt x="20831" y="8227"/>
                  <a:pt x="20871" y="8198"/>
                </a:cubicBezTo>
                <a:cubicBezTo>
                  <a:pt x="20829" y="8171"/>
                  <a:pt x="20804" y="8143"/>
                  <a:pt x="20783" y="8146"/>
                </a:cubicBezTo>
                <a:close/>
                <a:moveTo>
                  <a:pt x="21032" y="8146"/>
                </a:moveTo>
                <a:cubicBezTo>
                  <a:pt x="21011" y="8147"/>
                  <a:pt x="20991" y="8179"/>
                  <a:pt x="20970" y="8197"/>
                </a:cubicBezTo>
                <a:cubicBezTo>
                  <a:pt x="20988" y="8217"/>
                  <a:pt x="21004" y="8250"/>
                  <a:pt x="21026" y="8255"/>
                </a:cubicBezTo>
                <a:cubicBezTo>
                  <a:pt x="21045" y="8259"/>
                  <a:pt x="21071" y="8231"/>
                  <a:pt x="21114" y="8207"/>
                </a:cubicBezTo>
                <a:cubicBezTo>
                  <a:pt x="21075" y="8176"/>
                  <a:pt x="21053" y="8145"/>
                  <a:pt x="21032" y="8146"/>
                </a:cubicBezTo>
                <a:close/>
                <a:moveTo>
                  <a:pt x="21329" y="8202"/>
                </a:moveTo>
                <a:cubicBezTo>
                  <a:pt x="21326" y="8180"/>
                  <a:pt x="21294" y="8161"/>
                  <a:pt x="21274" y="8141"/>
                </a:cubicBezTo>
                <a:cubicBezTo>
                  <a:pt x="21254" y="8161"/>
                  <a:pt x="21222" y="8178"/>
                  <a:pt x="21218" y="8200"/>
                </a:cubicBezTo>
                <a:cubicBezTo>
                  <a:pt x="21215" y="8220"/>
                  <a:pt x="21244" y="8245"/>
                  <a:pt x="21271" y="8286"/>
                </a:cubicBezTo>
                <a:cubicBezTo>
                  <a:pt x="21300" y="8246"/>
                  <a:pt x="21331" y="8223"/>
                  <a:pt x="21329" y="8202"/>
                </a:cubicBezTo>
                <a:close/>
                <a:moveTo>
                  <a:pt x="21461" y="8197"/>
                </a:moveTo>
                <a:cubicBezTo>
                  <a:pt x="21462" y="8219"/>
                  <a:pt x="21493" y="8253"/>
                  <a:pt x="21514" y="8255"/>
                </a:cubicBezTo>
                <a:cubicBezTo>
                  <a:pt x="21533" y="8256"/>
                  <a:pt x="21568" y="8225"/>
                  <a:pt x="21571" y="8203"/>
                </a:cubicBezTo>
                <a:cubicBezTo>
                  <a:pt x="21574" y="8183"/>
                  <a:pt x="21547" y="8157"/>
                  <a:pt x="21521" y="8115"/>
                </a:cubicBezTo>
                <a:cubicBezTo>
                  <a:pt x="21491" y="8154"/>
                  <a:pt x="21460" y="8177"/>
                  <a:pt x="21461" y="8197"/>
                </a:cubicBezTo>
                <a:close/>
                <a:moveTo>
                  <a:pt x="21782" y="8146"/>
                </a:moveTo>
                <a:cubicBezTo>
                  <a:pt x="21761" y="8145"/>
                  <a:pt x="21737" y="8174"/>
                  <a:pt x="21714" y="8190"/>
                </a:cubicBezTo>
                <a:cubicBezTo>
                  <a:pt x="21730" y="8213"/>
                  <a:pt x="21742" y="8247"/>
                  <a:pt x="21763" y="8254"/>
                </a:cubicBezTo>
                <a:cubicBezTo>
                  <a:pt x="21782" y="8260"/>
                  <a:pt x="21811" y="8237"/>
                  <a:pt x="21857" y="8218"/>
                </a:cubicBezTo>
                <a:cubicBezTo>
                  <a:pt x="21821" y="8182"/>
                  <a:pt x="21803" y="8148"/>
                  <a:pt x="21782" y="8146"/>
                </a:cubicBezTo>
                <a:close/>
                <a:moveTo>
                  <a:pt x="22027" y="8147"/>
                </a:moveTo>
                <a:cubicBezTo>
                  <a:pt x="22006" y="8145"/>
                  <a:pt x="21972" y="8170"/>
                  <a:pt x="21962" y="8191"/>
                </a:cubicBezTo>
                <a:cubicBezTo>
                  <a:pt x="21948" y="8224"/>
                  <a:pt x="21971" y="8255"/>
                  <a:pt x="22006" y="8256"/>
                </a:cubicBezTo>
                <a:cubicBezTo>
                  <a:pt x="22031" y="8256"/>
                  <a:pt x="22056" y="8236"/>
                  <a:pt x="22102" y="8216"/>
                </a:cubicBezTo>
                <a:cubicBezTo>
                  <a:pt x="22066" y="8181"/>
                  <a:pt x="22048" y="8148"/>
                  <a:pt x="22027" y="8147"/>
                </a:cubicBezTo>
                <a:close/>
                <a:moveTo>
                  <a:pt x="19794" y="7904"/>
                </a:moveTo>
                <a:cubicBezTo>
                  <a:pt x="19773" y="7908"/>
                  <a:pt x="19757" y="7941"/>
                  <a:pt x="19739" y="7961"/>
                </a:cubicBezTo>
                <a:cubicBezTo>
                  <a:pt x="19759" y="7979"/>
                  <a:pt x="19779" y="8010"/>
                  <a:pt x="19800" y="8012"/>
                </a:cubicBezTo>
                <a:cubicBezTo>
                  <a:pt x="19820" y="8013"/>
                  <a:pt x="19842" y="7983"/>
                  <a:pt x="19881" y="7953"/>
                </a:cubicBezTo>
                <a:cubicBezTo>
                  <a:pt x="19839" y="7928"/>
                  <a:pt x="19814" y="7901"/>
                  <a:pt x="19794" y="7904"/>
                </a:cubicBezTo>
                <a:close/>
                <a:moveTo>
                  <a:pt x="20039" y="7904"/>
                </a:moveTo>
                <a:cubicBezTo>
                  <a:pt x="20018" y="7908"/>
                  <a:pt x="19987" y="7943"/>
                  <a:pt x="19989" y="7961"/>
                </a:cubicBezTo>
                <a:cubicBezTo>
                  <a:pt x="19991" y="7981"/>
                  <a:pt x="20025" y="8011"/>
                  <a:pt x="20046" y="8012"/>
                </a:cubicBezTo>
                <a:cubicBezTo>
                  <a:pt x="20066" y="8012"/>
                  <a:pt x="20088" y="7982"/>
                  <a:pt x="20126" y="7952"/>
                </a:cubicBezTo>
                <a:cubicBezTo>
                  <a:pt x="20084" y="7928"/>
                  <a:pt x="20059" y="7901"/>
                  <a:pt x="20039" y="7904"/>
                </a:cubicBezTo>
                <a:close/>
                <a:moveTo>
                  <a:pt x="20339" y="7961"/>
                </a:moveTo>
                <a:cubicBezTo>
                  <a:pt x="20338" y="7940"/>
                  <a:pt x="20307" y="7905"/>
                  <a:pt x="20288" y="7904"/>
                </a:cubicBezTo>
                <a:cubicBezTo>
                  <a:pt x="20268" y="7904"/>
                  <a:pt x="20234" y="7934"/>
                  <a:pt x="20230" y="7955"/>
                </a:cubicBezTo>
                <a:cubicBezTo>
                  <a:pt x="20227" y="7975"/>
                  <a:pt x="20255" y="8001"/>
                  <a:pt x="20281" y="8043"/>
                </a:cubicBezTo>
                <a:cubicBezTo>
                  <a:pt x="20310" y="8004"/>
                  <a:pt x="20340" y="7982"/>
                  <a:pt x="20339" y="7961"/>
                </a:cubicBezTo>
                <a:close/>
                <a:moveTo>
                  <a:pt x="20595" y="7959"/>
                </a:moveTo>
                <a:cubicBezTo>
                  <a:pt x="20593" y="7937"/>
                  <a:pt x="20560" y="7904"/>
                  <a:pt x="20541" y="7904"/>
                </a:cubicBezTo>
                <a:cubicBezTo>
                  <a:pt x="20521" y="7904"/>
                  <a:pt x="20488" y="7936"/>
                  <a:pt x="20486" y="7957"/>
                </a:cubicBezTo>
                <a:cubicBezTo>
                  <a:pt x="20483" y="7978"/>
                  <a:pt x="20512" y="8002"/>
                  <a:pt x="20540" y="8043"/>
                </a:cubicBezTo>
                <a:cubicBezTo>
                  <a:pt x="20568" y="8003"/>
                  <a:pt x="20597" y="7979"/>
                  <a:pt x="20595" y="7959"/>
                </a:cubicBezTo>
                <a:close/>
                <a:moveTo>
                  <a:pt x="20731" y="7958"/>
                </a:moveTo>
                <a:cubicBezTo>
                  <a:pt x="20734" y="7980"/>
                  <a:pt x="20766" y="7997"/>
                  <a:pt x="20786" y="8017"/>
                </a:cubicBezTo>
                <a:cubicBezTo>
                  <a:pt x="20805" y="7997"/>
                  <a:pt x="20838" y="7978"/>
                  <a:pt x="20840" y="7956"/>
                </a:cubicBezTo>
                <a:cubicBezTo>
                  <a:pt x="20843" y="7937"/>
                  <a:pt x="20813" y="7913"/>
                  <a:pt x="20784" y="7873"/>
                </a:cubicBezTo>
                <a:cubicBezTo>
                  <a:pt x="20757" y="7913"/>
                  <a:pt x="20728" y="7938"/>
                  <a:pt x="20731" y="7958"/>
                </a:cubicBezTo>
                <a:close/>
                <a:moveTo>
                  <a:pt x="21031" y="7903"/>
                </a:moveTo>
                <a:cubicBezTo>
                  <a:pt x="21009" y="7906"/>
                  <a:pt x="20990" y="7937"/>
                  <a:pt x="20970" y="7955"/>
                </a:cubicBezTo>
                <a:cubicBezTo>
                  <a:pt x="20989" y="7976"/>
                  <a:pt x="21005" y="8009"/>
                  <a:pt x="21027" y="8013"/>
                </a:cubicBezTo>
                <a:cubicBezTo>
                  <a:pt x="21047" y="8016"/>
                  <a:pt x="21072" y="7987"/>
                  <a:pt x="21114" y="7960"/>
                </a:cubicBezTo>
                <a:cubicBezTo>
                  <a:pt x="21074" y="7931"/>
                  <a:pt x="21051" y="7902"/>
                  <a:pt x="21031" y="7903"/>
                </a:cubicBezTo>
                <a:close/>
                <a:moveTo>
                  <a:pt x="21267" y="7902"/>
                </a:moveTo>
                <a:cubicBezTo>
                  <a:pt x="21231" y="7899"/>
                  <a:pt x="21206" y="7930"/>
                  <a:pt x="21218" y="7963"/>
                </a:cubicBezTo>
                <a:cubicBezTo>
                  <a:pt x="21226" y="7985"/>
                  <a:pt x="21258" y="8012"/>
                  <a:pt x="21280" y="8012"/>
                </a:cubicBezTo>
                <a:cubicBezTo>
                  <a:pt x="21300" y="8012"/>
                  <a:pt x="21321" y="7981"/>
                  <a:pt x="21359" y="7948"/>
                </a:cubicBezTo>
                <a:cubicBezTo>
                  <a:pt x="21315" y="7925"/>
                  <a:pt x="21292" y="7903"/>
                  <a:pt x="21267" y="7902"/>
                </a:cubicBezTo>
                <a:close/>
                <a:moveTo>
                  <a:pt x="21572" y="7952"/>
                </a:moveTo>
                <a:cubicBezTo>
                  <a:pt x="21575" y="7916"/>
                  <a:pt x="21545" y="7891"/>
                  <a:pt x="21512" y="7902"/>
                </a:cubicBezTo>
                <a:cubicBezTo>
                  <a:pt x="21489" y="7910"/>
                  <a:pt x="21462" y="7942"/>
                  <a:pt x="21462" y="7963"/>
                </a:cubicBezTo>
                <a:cubicBezTo>
                  <a:pt x="21461" y="7984"/>
                  <a:pt x="21493" y="8005"/>
                  <a:pt x="21525" y="8043"/>
                </a:cubicBezTo>
                <a:cubicBezTo>
                  <a:pt x="21549" y="8000"/>
                  <a:pt x="21571" y="7976"/>
                  <a:pt x="21572" y="7952"/>
                </a:cubicBezTo>
                <a:close/>
                <a:moveTo>
                  <a:pt x="21776" y="7903"/>
                </a:moveTo>
                <a:cubicBezTo>
                  <a:pt x="21754" y="7905"/>
                  <a:pt x="21734" y="7936"/>
                  <a:pt x="21713" y="7954"/>
                </a:cubicBezTo>
                <a:cubicBezTo>
                  <a:pt x="21731" y="7975"/>
                  <a:pt x="21747" y="8009"/>
                  <a:pt x="21769" y="8013"/>
                </a:cubicBezTo>
                <a:cubicBezTo>
                  <a:pt x="21789" y="8017"/>
                  <a:pt x="21815" y="7988"/>
                  <a:pt x="21858" y="7962"/>
                </a:cubicBezTo>
                <a:cubicBezTo>
                  <a:pt x="21819" y="7932"/>
                  <a:pt x="21796" y="7902"/>
                  <a:pt x="21776" y="7903"/>
                </a:cubicBezTo>
                <a:close/>
                <a:moveTo>
                  <a:pt x="21962" y="7956"/>
                </a:moveTo>
                <a:cubicBezTo>
                  <a:pt x="21965" y="7978"/>
                  <a:pt x="21997" y="7997"/>
                  <a:pt x="22016" y="8017"/>
                </a:cubicBezTo>
                <a:cubicBezTo>
                  <a:pt x="22036" y="7997"/>
                  <a:pt x="22069" y="7980"/>
                  <a:pt x="22072" y="7958"/>
                </a:cubicBezTo>
                <a:cubicBezTo>
                  <a:pt x="22075" y="7938"/>
                  <a:pt x="22046" y="7914"/>
                  <a:pt x="22018" y="7872"/>
                </a:cubicBezTo>
                <a:cubicBezTo>
                  <a:pt x="21990" y="7912"/>
                  <a:pt x="21960" y="7936"/>
                  <a:pt x="21962" y="7956"/>
                </a:cubicBezTo>
                <a:close/>
                <a:moveTo>
                  <a:pt x="22456" y="7952"/>
                </a:moveTo>
                <a:cubicBezTo>
                  <a:pt x="22462" y="7976"/>
                  <a:pt x="22489" y="7994"/>
                  <a:pt x="22506" y="8015"/>
                </a:cubicBezTo>
                <a:cubicBezTo>
                  <a:pt x="22525" y="7995"/>
                  <a:pt x="22556" y="7976"/>
                  <a:pt x="22558" y="7954"/>
                </a:cubicBezTo>
                <a:cubicBezTo>
                  <a:pt x="22560" y="7935"/>
                  <a:pt x="22529" y="7913"/>
                  <a:pt x="22501" y="7877"/>
                </a:cubicBezTo>
                <a:cubicBezTo>
                  <a:pt x="22478" y="7914"/>
                  <a:pt x="22452" y="7937"/>
                  <a:pt x="22456" y="7952"/>
                </a:cubicBezTo>
                <a:close/>
                <a:moveTo>
                  <a:pt x="22818" y="7957"/>
                </a:moveTo>
                <a:cubicBezTo>
                  <a:pt x="22821" y="7917"/>
                  <a:pt x="22789" y="7891"/>
                  <a:pt x="22752" y="7902"/>
                </a:cubicBezTo>
                <a:cubicBezTo>
                  <a:pt x="22731" y="7908"/>
                  <a:pt x="22706" y="7942"/>
                  <a:pt x="22706" y="7964"/>
                </a:cubicBezTo>
                <a:cubicBezTo>
                  <a:pt x="22706" y="7985"/>
                  <a:pt x="22735" y="8006"/>
                  <a:pt x="22764" y="8042"/>
                </a:cubicBezTo>
                <a:cubicBezTo>
                  <a:pt x="22791" y="8002"/>
                  <a:pt x="22816" y="7980"/>
                  <a:pt x="22818" y="7957"/>
                </a:cubicBezTo>
                <a:close/>
                <a:moveTo>
                  <a:pt x="24046" y="7964"/>
                </a:moveTo>
                <a:cubicBezTo>
                  <a:pt x="24044" y="7941"/>
                  <a:pt x="24013" y="7921"/>
                  <a:pt x="23994" y="7899"/>
                </a:cubicBezTo>
                <a:cubicBezTo>
                  <a:pt x="23974" y="7917"/>
                  <a:pt x="23940" y="7933"/>
                  <a:pt x="23937" y="7955"/>
                </a:cubicBezTo>
                <a:cubicBezTo>
                  <a:pt x="23933" y="7975"/>
                  <a:pt x="23960" y="8001"/>
                  <a:pt x="23985" y="8044"/>
                </a:cubicBezTo>
                <a:cubicBezTo>
                  <a:pt x="24016" y="8006"/>
                  <a:pt x="24048" y="7983"/>
                  <a:pt x="24046" y="7964"/>
                </a:cubicBezTo>
                <a:close/>
                <a:moveTo>
                  <a:pt x="10440" y="16035"/>
                </a:moveTo>
                <a:cubicBezTo>
                  <a:pt x="10418" y="16035"/>
                  <a:pt x="10383" y="16060"/>
                  <a:pt x="10376" y="16081"/>
                </a:cubicBezTo>
                <a:cubicBezTo>
                  <a:pt x="10364" y="16119"/>
                  <a:pt x="10392" y="16150"/>
                  <a:pt x="10431" y="16148"/>
                </a:cubicBezTo>
                <a:cubicBezTo>
                  <a:pt x="10454" y="16147"/>
                  <a:pt x="10477" y="16122"/>
                  <a:pt x="10517" y="16096"/>
                </a:cubicBezTo>
                <a:cubicBezTo>
                  <a:pt x="10481" y="16066"/>
                  <a:pt x="10461" y="16035"/>
                  <a:pt x="10440" y="16035"/>
                </a:cubicBezTo>
                <a:close/>
                <a:moveTo>
                  <a:pt x="10181" y="16035"/>
                </a:moveTo>
                <a:cubicBezTo>
                  <a:pt x="10159" y="16036"/>
                  <a:pt x="10126" y="16063"/>
                  <a:pt x="10120" y="16085"/>
                </a:cubicBezTo>
                <a:cubicBezTo>
                  <a:pt x="10110" y="16123"/>
                  <a:pt x="10140" y="16153"/>
                  <a:pt x="10179" y="16148"/>
                </a:cubicBezTo>
                <a:cubicBezTo>
                  <a:pt x="10203" y="16145"/>
                  <a:pt x="10223" y="16119"/>
                  <a:pt x="10262" y="16091"/>
                </a:cubicBezTo>
                <a:cubicBezTo>
                  <a:pt x="10224" y="16063"/>
                  <a:pt x="10202" y="16034"/>
                  <a:pt x="10181" y="16035"/>
                </a:cubicBezTo>
                <a:close/>
                <a:moveTo>
                  <a:pt x="9878" y="16087"/>
                </a:moveTo>
                <a:cubicBezTo>
                  <a:pt x="9879" y="16109"/>
                  <a:pt x="9907" y="16142"/>
                  <a:pt x="9928" y="16147"/>
                </a:cubicBezTo>
                <a:cubicBezTo>
                  <a:pt x="9967" y="16157"/>
                  <a:pt x="9997" y="16128"/>
                  <a:pt x="9991" y="16088"/>
                </a:cubicBezTo>
                <a:cubicBezTo>
                  <a:pt x="9988" y="16064"/>
                  <a:pt x="9962" y="16044"/>
                  <a:pt x="9934" y="16005"/>
                </a:cubicBezTo>
                <a:cubicBezTo>
                  <a:pt x="9906" y="16043"/>
                  <a:pt x="9877" y="16066"/>
                  <a:pt x="9878" y="16087"/>
                </a:cubicBezTo>
                <a:close/>
                <a:moveTo>
                  <a:pt x="16598" y="8149"/>
                </a:moveTo>
                <a:cubicBezTo>
                  <a:pt x="16577" y="8149"/>
                  <a:pt x="16548" y="8175"/>
                  <a:pt x="16537" y="8197"/>
                </a:cubicBezTo>
                <a:cubicBezTo>
                  <a:pt x="16532" y="8208"/>
                  <a:pt x="16560" y="8248"/>
                  <a:pt x="16578" y="8251"/>
                </a:cubicBezTo>
                <a:cubicBezTo>
                  <a:pt x="16600" y="8255"/>
                  <a:pt x="16626" y="8236"/>
                  <a:pt x="16674" y="8218"/>
                </a:cubicBezTo>
                <a:cubicBezTo>
                  <a:pt x="16637" y="8182"/>
                  <a:pt x="16618" y="8149"/>
                  <a:pt x="16598" y="8149"/>
                </a:cubicBezTo>
                <a:close/>
                <a:moveTo>
                  <a:pt x="16830" y="8147"/>
                </a:moveTo>
                <a:cubicBezTo>
                  <a:pt x="16795" y="8144"/>
                  <a:pt x="16772" y="8175"/>
                  <a:pt x="16782" y="8208"/>
                </a:cubicBezTo>
                <a:cubicBezTo>
                  <a:pt x="16788" y="8228"/>
                  <a:pt x="16817" y="8255"/>
                  <a:pt x="16834" y="8253"/>
                </a:cubicBezTo>
                <a:cubicBezTo>
                  <a:pt x="16857" y="8252"/>
                  <a:pt x="16879" y="8226"/>
                  <a:pt x="16921" y="8198"/>
                </a:cubicBezTo>
                <a:cubicBezTo>
                  <a:pt x="16877" y="8172"/>
                  <a:pt x="16854" y="8148"/>
                  <a:pt x="16830" y="8147"/>
                </a:cubicBezTo>
                <a:close/>
                <a:moveTo>
                  <a:pt x="17039" y="8206"/>
                </a:moveTo>
                <a:cubicBezTo>
                  <a:pt x="17039" y="8223"/>
                  <a:pt x="17075" y="8256"/>
                  <a:pt x="17087" y="8253"/>
                </a:cubicBezTo>
                <a:cubicBezTo>
                  <a:pt x="17110" y="8246"/>
                  <a:pt x="17142" y="8221"/>
                  <a:pt x="17144" y="8200"/>
                </a:cubicBezTo>
                <a:cubicBezTo>
                  <a:pt x="17146" y="8180"/>
                  <a:pt x="17116" y="8157"/>
                  <a:pt x="17086" y="8115"/>
                </a:cubicBezTo>
                <a:cubicBezTo>
                  <a:pt x="17061" y="8160"/>
                  <a:pt x="17038" y="8183"/>
                  <a:pt x="17039" y="8206"/>
                </a:cubicBezTo>
                <a:close/>
                <a:moveTo>
                  <a:pt x="17769" y="7453"/>
                </a:moveTo>
                <a:cubicBezTo>
                  <a:pt x="17770" y="7474"/>
                  <a:pt x="17799" y="7502"/>
                  <a:pt x="17822" y="7510"/>
                </a:cubicBezTo>
                <a:cubicBezTo>
                  <a:pt x="17834" y="7514"/>
                  <a:pt x="17872" y="7483"/>
                  <a:pt x="17874" y="7466"/>
                </a:cubicBezTo>
                <a:cubicBezTo>
                  <a:pt x="17876" y="7443"/>
                  <a:pt x="17854" y="7418"/>
                  <a:pt x="17832" y="7372"/>
                </a:cubicBezTo>
                <a:cubicBezTo>
                  <a:pt x="17799" y="7412"/>
                  <a:pt x="17768" y="7434"/>
                  <a:pt x="17769" y="7453"/>
                </a:cubicBezTo>
                <a:close/>
                <a:moveTo>
                  <a:pt x="18071" y="7404"/>
                </a:moveTo>
                <a:cubicBezTo>
                  <a:pt x="18050" y="7411"/>
                  <a:pt x="18029" y="7444"/>
                  <a:pt x="18025" y="7468"/>
                </a:cubicBezTo>
                <a:cubicBezTo>
                  <a:pt x="18023" y="7480"/>
                  <a:pt x="18061" y="7512"/>
                  <a:pt x="18079" y="7510"/>
                </a:cubicBezTo>
                <a:cubicBezTo>
                  <a:pt x="18102" y="7508"/>
                  <a:pt x="18122" y="7482"/>
                  <a:pt x="18164" y="7450"/>
                </a:cubicBezTo>
                <a:cubicBezTo>
                  <a:pt x="18117" y="7426"/>
                  <a:pt x="18089" y="7399"/>
                  <a:pt x="18071" y="7404"/>
                </a:cubicBezTo>
                <a:close/>
                <a:moveTo>
                  <a:pt x="18321" y="7404"/>
                </a:moveTo>
                <a:cubicBezTo>
                  <a:pt x="18301" y="7406"/>
                  <a:pt x="18276" y="7439"/>
                  <a:pt x="18270" y="7462"/>
                </a:cubicBezTo>
                <a:cubicBezTo>
                  <a:pt x="18267" y="7474"/>
                  <a:pt x="18301" y="7510"/>
                  <a:pt x="18318" y="7510"/>
                </a:cubicBezTo>
                <a:cubicBezTo>
                  <a:pt x="18341" y="7510"/>
                  <a:pt x="18364" y="7486"/>
                  <a:pt x="18409" y="7460"/>
                </a:cubicBezTo>
                <a:cubicBezTo>
                  <a:pt x="18366" y="7430"/>
                  <a:pt x="18341" y="7401"/>
                  <a:pt x="18321" y="7404"/>
                </a:cubicBezTo>
                <a:close/>
                <a:moveTo>
                  <a:pt x="18618" y="7454"/>
                </a:moveTo>
                <a:cubicBezTo>
                  <a:pt x="18618" y="7436"/>
                  <a:pt x="18583" y="7401"/>
                  <a:pt x="18571" y="7404"/>
                </a:cubicBezTo>
                <a:cubicBezTo>
                  <a:pt x="18547" y="7410"/>
                  <a:pt x="18515" y="7434"/>
                  <a:pt x="18512" y="7456"/>
                </a:cubicBezTo>
                <a:cubicBezTo>
                  <a:pt x="18508" y="7475"/>
                  <a:pt x="18538" y="7500"/>
                  <a:pt x="18567" y="7544"/>
                </a:cubicBezTo>
                <a:cubicBezTo>
                  <a:pt x="18594" y="7499"/>
                  <a:pt x="18618" y="7476"/>
                  <a:pt x="18618" y="7454"/>
                </a:cubicBezTo>
                <a:close/>
                <a:moveTo>
                  <a:pt x="18757" y="7460"/>
                </a:moveTo>
                <a:cubicBezTo>
                  <a:pt x="18757" y="7477"/>
                  <a:pt x="18785" y="7506"/>
                  <a:pt x="18805" y="7511"/>
                </a:cubicBezTo>
                <a:cubicBezTo>
                  <a:pt x="18839" y="7520"/>
                  <a:pt x="18869" y="7495"/>
                  <a:pt x="18865" y="7460"/>
                </a:cubicBezTo>
                <a:cubicBezTo>
                  <a:pt x="18863" y="7436"/>
                  <a:pt x="18838" y="7414"/>
                  <a:pt x="18810" y="7371"/>
                </a:cubicBezTo>
                <a:cubicBezTo>
                  <a:pt x="18783" y="7414"/>
                  <a:pt x="18758" y="7437"/>
                  <a:pt x="18757" y="7460"/>
                </a:cubicBezTo>
                <a:close/>
                <a:moveTo>
                  <a:pt x="18999" y="7464"/>
                </a:moveTo>
                <a:cubicBezTo>
                  <a:pt x="18997" y="7499"/>
                  <a:pt x="19028" y="7521"/>
                  <a:pt x="19062" y="7511"/>
                </a:cubicBezTo>
                <a:cubicBezTo>
                  <a:pt x="19082" y="7504"/>
                  <a:pt x="19108" y="7474"/>
                  <a:pt x="19107" y="7457"/>
                </a:cubicBezTo>
                <a:cubicBezTo>
                  <a:pt x="19105" y="7433"/>
                  <a:pt x="19079" y="7412"/>
                  <a:pt x="19048" y="7370"/>
                </a:cubicBezTo>
                <a:cubicBezTo>
                  <a:pt x="19023" y="7416"/>
                  <a:pt x="19000" y="7439"/>
                  <a:pt x="18999" y="7464"/>
                </a:cubicBezTo>
                <a:close/>
                <a:moveTo>
                  <a:pt x="19362" y="7453"/>
                </a:moveTo>
                <a:cubicBezTo>
                  <a:pt x="19357" y="7432"/>
                  <a:pt x="19324" y="7417"/>
                  <a:pt x="19304" y="7400"/>
                </a:cubicBezTo>
                <a:cubicBezTo>
                  <a:pt x="19286" y="7420"/>
                  <a:pt x="19256" y="7441"/>
                  <a:pt x="19255" y="7462"/>
                </a:cubicBezTo>
                <a:cubicBezTo>
                  <a:pt x="19254" y="7482"/>
                  <a:pt x="19285" y="7503"/>
                  <a:pt x="19317" y="7541"/>
                </a:cubicBezTo>
                <a:cubicBezTo>
                  <a:pt x="19340" y="7498"/>
                  <a:pt x="19366" y="7472"/>
                  <a:pt x="19362" y="7453"/>
                </a:cubicBezTo>
                <a:close/>
                <a:moveTo>
                  <a:pt x="19554" y="7511"/>
                </a:moveTo>
                <a:cubicBezTo>
                  <a:pt x="19575" y="7508"/>
                  <a:pt x="19593" y="7476"/>
                  <a:pt x="19612" y="7456"/>
                </a:cubicBezTo>
                <a:cubicBezTo>
                  <a:pt x="19592" y="7437"/>
                  <a:pt x="19574" y="7405"/>
                  <a:pt x="19553" y="7403"/>
                </a:cubicBezTo>
                <a:cubicBezTo>
                  <a:pt x="19533" y="7401"/>
                  <a:pt x="19510" y="7430"/>
                  <a:pt x="19470" y="7459"/>
                </a:cubicBezTo>
                <a:cubicBezTo>
                  <a:pt x="19510" y="7485"/>
                  <a:pt x="19534" y="7514"/>
                  <a:pt x="19554" y="7511"/>
                </a:cubicBezTo>
                <a:close/>
                <a:moveTo>
                  <a:pt x="19850" y="7456"/>
                </a:moveTo>
                <a:cubicBezTo>
                  <a:pt x="19847" y="7434"/>
                  <a:pt x="19815" y="7418"/>
                  <a:pt x="19795" y="7399"/>
                </a:cubicBezTo>
                <a:cubicBezTo>
                  <a:pt x="19776" y="7419"/>
                  <a:pt x="19745" y="7438"/>
                  <a:pt x="19743" y="7459"/>
                </a:cubicBezTo>
                <a:cubicBezTo>
                  <a:pt x="19741" y="7479"/>
                  <a:pt x="19771" y="7502"/>
                  <a:pt x="19800" y="7541"/>
                </a:cubicBezTo>
                <a:cubicBezTo>
                  <a:pt x="19826" y="7500"/>
                  <a:pt x="19854" y="7475"/>
                  <a:pt x="19850" y="7456"/>
                </a:cubicBezTo>
                <a:close/>
                <a:moveTo>
                  <a:pt x="20096" y="7461"/>
                </a:moveTo>
                <a:cubicBezTo>
                  <a:pt x="20094" y="7440"/>
                  <a:pt x="20063" y="7420"/>
                  <a:pt x="20045" y="7399"/>
                </a:cubicBezTo>
                <a:cubicBezTo>
                  <a:pt x="20025" y="7417"/>
                  <a:pt x="19993" y="7433"/>
                  <a:pt x="19989" y="7454"/>
                </a:cubicBezTo>
                <a:cubicBezTo>
                  <a:pt x="19985" y="7474"/>
                  <a:pt x="20011" y="7499"/>
                  <a:pt x="20036" y="7541"/>
                </a:cubicBezTo>
                <a:cubicBezTo>
                  <a:pt x="20066" y="7503"/>
                  <a:pt x="20097" y="7481"/>
                  <a:pt x="20096" y="7461"/>
                </a:cubicBezTo>
                <a:close/>
                <a:moveTo>
                  <a:pt x="20231" y="7452"/>
                </a:moveTo>
                <a:cubicBezTo>
                  <a:pt x="20231" y="7472"/>
                  <a:pt x="20260" y="7507"/>
                  <a:pt x="20280" y="7509"/>
                </a:cubicBezTo>
                <a:cubicBezTo>
                  <a:pt x="20298" y="7512"/>
                  <a:pt x="20334" y="7482"/>
                  <a:pt x="20338" y="7462"/>
                </a:cubicBezTo>
                <a:cubicBezTo>
                  <a:pt x="20342" y="7442"/>
                  <a:pt x="20316" y="7416"/>
                  <a:pt x="20293" y="7373"/>
                </a:cubicBezTo>
                <a:cubicBezTo>
                  <a:pt x="20262" y="7410"/>
                  <a:pt x="20231" y="7431"/>
                  <a:pt x="20231" y="7452"/>
                </a:cubicBezTo>
                <a:close/>
                <a:moveTo>
                  <a:pt x="20535" y="7404"/>
                </a:moveTo>
                <a:cubicBezTo>
                  <a:pt x="20514" y="7409"/>
                  <a:pt x="20492" y="7442"/>
                  <a:pt x="20487" y="7467"/>
                </a:cubicBezTo>
                <a:cubicBezTo>
                  <a:pt x="20485" y="7479"/>
                  <a:pt x="20523" y="7512"/>
                  <a:pt x="20541" y="7510"/>
                </a:cubicBezTo>
                <a:cubicBezTo>
                  <a:pt x="20563" y="7509"/>
                  <a:pt x="20585" y="7483"/>
                  <a:pt x="20627" y="7453"/>
                </a:cubicBezTo>
                <a:cubicBezTo>
                  <a:pt x="20581" y="7427"/>
                  <a:pt x="20554" y="7399"/>
                  <a:pt x="20535" y="7404"/>
                </a:cubicBezTo>
                <a:close/>
                <a:moveTo>
                  <a:pt x="20788" y="7402"/>
                </a:moveTo>
                <a:cubicBezTo>
                  <a:pt x="20767" y="7404"/>
                  <a:pt x="20733" y="7435"/>
                  <a:pt x="20732" y="7455"/>
                </a:cubicBezTo>
                <a:cubicBezTo>
                  <a:pt x="20730" y="7474"/>
                  <a:pt x="20762" y="7508"/>
                  <a:pt x="20783" y="7511"/>
                </a:cubicBezTo>
                <a:cubicBezTo>
                  <a:pt x="20804" y="7514"/>
                  <a:pt x="20829" y="7487"/>
                  <a:pt x="20870" y="7461"/>
                </a:cubicBezTo>
                <a:cubicBezTo>
                  <a:pt x="20831" y="7431"/>
                  <a:pt x="20809" y="7401"/>
                  <a:pt x="20788" y="7402"/>
                </a:cubicBezTo>
                <a:close/>
                <a:moveTo>
                  <a:pt x="21082" y="7458"/>
                </a:moveTo>
                <a:cubicBezTo>
                  <a:pt x="21083" y="7440"/>
                  <a:pt x="21051" y="7402"/>
                  <a:pt x="21039" y="7404"/>
                </a:cubicBezTo>
                <a:cubicBezTo>
                  <a:pt x="21014" y="7409"/>
                  <a:pt x="20981" y="7430"/>
                  <a:pt x="20975" y="7452"/>
                </a:cubicBezTo>
                <a:cubicBezTo>
                  <a:pt x="20970" y="7470"/>
                  <a:pt x="20998" y="7498"/>
                  <a:pt x="21023" y="7544"/>
                </a:cubicBezTo>
                <a:cubicBezTo>
                  <a:pt x="21054" y="7502"/>
                  <a:pt x="21080" y="7481"/>
                  <a:pt x="21082" y="7458"/>
                </a:cubicBezTo>
                <a:close/>
                <a:moveTo>
                  <a:pt x="21462" y="7452"/>
                </a:moveTo>
                <a:cubicBezTo>
                  <a:pt x="21462" y="7473"/>
                  <a:pt x="21490" y="7504"/>
                  <a:pt x="21512" y="7512"/>
                </a:cubicBezTo>
                <a:cubicBezTo>
                  <a:pt x="21545" y="7523"/>
                  <a:pt x="21574" y="7498"/>
                  <a:pt x="21572" y="7463"/>
                </a:cubicBezTo>
                <a:cubicBezTo>
                  <a:pt x="21570" y="7438"/>
                  <a:pt x="21548" y="7415"/>
                  <a:pt x="21525" y="7372"/>
                </a:cubicBezTo>
                <a:cubicBezTo>
                  <a:pt x="21493" y="7410"/>
                  <a:pt x="21462" y="7431"/>
                  <a:pt x="21462" y="7452"/>
                </a:cubicBezTo>
                <a:close/>
                <a:moveTo>
                  <a:pt x="21718" y="7452"/>
                </a:moveTo>
                <a:cubicBezTo>
                  <a:pt x="21718" y="7473"/>
                  <a:pt x="21745" y="7504"/>
                  <a:pt x="21767" y="7512"/>
                </a:cubicBezTo>
                <a:cubicBezTo>
                  <a:pt x="21800" y="7523"/>
                  <a:pt x="21830" y="7498"/>
                  <a:pt x="21828" y="7463"/>
                </a:cubicBezTo>
                <a:cubicBezTo>
                  <a:pt x="21826" y="7438"/>
                  <a:pt x="21804" y="7415"/>
                  <a:pt x="21780" y="7372"/>
                </a:cubicBezTo>
                <a:cubicBezTo>
                  <a:pt x="21749" y="7410"/>
                  <a:pt x="21717" y="7431"/>
                  <a:pt x="21718" y="7452"/>
                </a:cubicBezTo>
                <a:close/>
                <a:moveTo>
                  <a:pt x="22205" y="7456"/>
                </a:moveTo>
                <a:cubicBezTo>
                  <a:pt x="22207" y="7477"/>
                  <a:pt x="22239" y="7510"/>
                  <a:pt x="22260" y="7511"/>
                </a:cubicBezTo>
                <a:cubicBezTo>
                  <a:pt x="22278" y="7511"/>
                  <a:pt x="22311" y="7478"/>
                  <a:pt x="22314" y="7457"/>
                </a:cubicBezTo>
                <a:cubicBezTo>
                  <a:pt x="22316" y="7437"/>
                  <a:pt x="22288" y="7413"/>
                  <a:pt x="22262" y="7373"/>
                </a:cubicBezTo>
                <a:cubicBezTo>
                  <a:pt x="22233" y="7412"/>
                  <a:pt x="22203" y="7436"/>
                  <a:pt x="22205" y="7456"/>
                </a:cubicBezTo>
                <a:close/>
                <a:moveTo>
                  <a:pt x="22562" y="7463"/>
                </a:moveTo>
                <a:cubicBezTo>
                  <a:pt x="22569" y="7424"/>
                  <a:pt x="22541" y="7394"/>
                  <a:pt x="22503" y="7400"/>
                </a:cubicBezTo>
                <a:cubicBezTo>
                  <a:pt x="22481" y="7404"/>
                  <a:pt x="22452" y="7436"/>
                  <a:pt x="22449" y="7457"/>
                </a:cubicBezTo>
                <a:cubicBezTo>
                  <a:pt x="22446" y="7478"/>
                  <a:pt x="22475" y="7502"/>
                  <a:pt x="22500" y="7541"/>
                </a:cubicBezTo>
                <a:cubicBezTo>
                  <a:pt x="22530" y="7505"/>
                  <a:pt x="22557" y="7486"/>
                  <a:pt x="22562" y="7463"/>
                </a:cubicBezTo>
                <a:close/>
                <a:moveTo>
                  <a:pt x="22705" y="7457"/>
                </a:moveTo>
                <a:cubicBezTo>
                  <a:pt x="22707" y="7478"/>
                  <a:pt x="22736" y="7509"/>
                  <a:pt x="22758" y="7513"/>
                </a:cubicBezTo>
                <a:cubicBezTo>
                  <a:pt x="22795" y="7520"/>
                  <a:pt x="22826" y="7493"/>
                  <a:pt x="22817" y="7452"/>
                </a:cubicBezTo>
                <a:cubicBezTo>
                  <a:pt x="22813" y="7429"/>
                  <a:pt x="22786" y="7410"/>
                  <a:pt x="22757" y="7373"/>
                </a:cubicBezTo>
                <a:cubicBezTo>
                  <a:pt x="22731" y="7412"/>
                  <a:pt x="22703" y="7436"/>
                  <a:pt x="22705" y="7457"/>
                </a:cubicBezTo>
                <a:close/>
                <a:moveTo>
                  <a:pt x="24233" y="7402"/>
                </a:moveTo>
                <a:cubicBezTo>
                  <a:pt x="24211" y="7406"/>
                  <a:pt x="24195" y="7440"/>
                  <a:pt x="24176" y="7460"/>
                </a:cubicBezTo>
                <a:cubicBezTo>
                  <a:pt x="24197" y="7479"/>
                  <a:pt x="24217" y="7510"/>
                  <a:pt x="24239" y="7512"/>
                </a:cubicBezTo>
                <a:cubicBezTo>
                  <a:pt x="24259" y="7513"/>
                  <a:pt x="24282" y="7483"/>
                  <a:pt x="24321" y="7453"/>
                </a:cubicBezTo>
                <a:cubicBezTo>
                  <a:pt x="24278" y="7427"/>
                  <a:pt x="24253" y="7398"/>
                  <a:pt x="24233" y="7402"/>
                </a:cubicBezTo>
                <a:close/>
                <a:moveTo>
                  <a:pt x="19045" y="7162"/>
                </a:moveTo>
                <a:cubicBezTo>
                  <a:pt x="19027" y="7164"/>
                  <a:pt x="18995" y="7202"/>
                  <a:pt x="18999" y="7213"/>
                </a:cubicBezTo>
                <a:cubicBezTo>
                  <a:pt x="19008" y="7236"/>
                  <a:pt x="19035" y="7265"/>
                  <a:pt x="19057" y="7267"/>
                </a:cubicBezTo>
                <a:cubicBezTo>
                  <a:pt x="19076" y="7269"/>
                  <a:pt x="19098" y="7238"/>
                  <a:pt x="19140" y="7205"/>
                </a:cubicBezTo>
                <a:cubicBezTo>
                  <a:pt x="19093" y="7182"/>
                  <a:pt x="19068" y="7160"/>
                  <a:pt x="19045" y="7162"/>
                </a:cubicBezTo>
                <a:close/>
                <a:moveTo>
                  <a:pt x="19254" y="7214"/>
                </a:moveTo>
                <a:cubicBezTo>
                  <a:pt x="19257" y="7236"/>
                  <a:pt x="19290" y="7253"/>
                  <a:pt x="19310" y="7272"/>
                </a:cubicBezTo>
                <a:cubicBezTo>
                  <a:pt x="19328" y="7252"/>
                  <a:pt x="19360" y="7234"/>
                  <a:pt x="19362" y="7213"/>
                </a:cubicBezTo>
                <a:cubicBezTo>
                  <a:pt x="19365" y="7193"/>
                  <a:pt x="19336" y="7170"/>
                  <a:pt x="19308" y="7130"/>
                </a:cubicBezTo>
                <a:cubicBezTo>
                  <a:pt x="19281" y="7171"/>
                  <a:pt x="19252" y="7195"/>
                  <a:pt x="19254" y="7214"/>
                </a:cubicBezTo>
                <a:close/>
                <a:moveTo>
                  <a:pt x="19608" y="7211"/>
                </a:moveTo>
                <a:cubicBezTo>
                  <a:pt x="19604" y="7190"/>
                  <a:pt x="19570" y="7161"/>
                  <a:pt x="19550" y="7161"/>
                </a:cubicBezTo>
                <a:cubicBezTo>
                  <a:pt x="19532" y="7162"/>
                  <a:pt x="19502" y="7197"/>
                  <a:pt x="19501" y="7218"/>
                </a:cubicBezTo>
                <a:cubicBezTo>
                  <a:pt x="19500" y="7239"/>
                  <a:pt x="19529" y="7260"/>
                  <a:pt x="19559" y="7299"/>
                </a:cubicBezTo>
                <a:cubicBezTo>
                  <a:pt x="19584" y="7256"/>
                  <a:pt x="19611" y="7231"/>
                  <a:pt x="19608" y="7211"/>
                </a:cubicBezTo>
                <a:close/>
                <a:moveTo>
                  <a:pt x="19790" y="7162"/>
                </a:moveTo>
                <a:cubicBezTo>
                  <a:pt x="19772" y="7163"/>
                  <a:pt x="19739" y="7200"/>
                  <a:pt x="19743" y="7211"/>
                </a:cubicBezTo>
                <a:cubicBezTo>
                  <a:pt x="19751" y="7235"/>
                  <a:pt x="19777" y="7265"/>
                  <a:pt x="19799" y="7268"/>
                </a:cubicBezTo>
                <a:cubicBezTo>
                  <a:pt x="19818" y="7270"/>
                  <a:pt x="19841" y="7239"/>
                  <a:pt x="19884" y="7207"/>
                </a:cubicBezTo>
                <a:cubicBezTo>
                  <a:pt x="19837" y="7183"/>
                  <a:pt x="19813" y="7160"/>
                  <a:pt x="19790" y="7162"/>
                </a:cubicBezTo>
                <a:close/>
                <a:moveTo>
                  <a:pt x="20042" y="7161"/>
                </a:moveTo>
                <a:cubicBezTo>
                  <a:pt x="20025" y="7159"/>
                  <a:pt x="19995" y="7186"/>
                  <a:pt x="19989" y="7205"/>
                </a:cubicBezTo>
                <a:cubicBezTo>
                  <a:pt x="19978" y="7239"/>
                  <a:pt x="20000" y="7270"/>
                  <a:pt x="20035" y="7268"/>
                </a:cubicBezTo>
                <a:cubicBezTo>
                  <a:pt x="20059" y="7267"/>
                  <a:pt x="20083" y="7244"/>
                  <a:pt x="20128" y="7219"/>
                </a:cubicBezTo>
                <a:cubicBezTo>
                  <a:pt x="20086" y="7189"/>
                  <a:pt x="20065" y="7163"/>
                  <a:pt x="20042" y="7161"/>
                </a:cubicBezTo>
                <a:close/>
                <a:moveTo>
                  <a:pt x="20487" y="7214"/>
                </a:moveTo>
                <a:cubicBezTo>
                  <a:pt x="20491" y="7235"/>
                  <a:pt x="20521" y="7260"/>
                  <a:pt x="20545" y="7267"/>
                </a:cubicBezTo>
                <a:cubicBezTo>
                  <a:pt x="20556" y="7270"/>
                  <a:pt x="20592" y="7237"/>
                  <a:pt x="20592" y="7219"/>
                </a:cubicBezTo>
                <a:cubicBezTo>
                  <a:pt x="20593" y="7196"/>
                  <a:pt x="20570" y="7173"/>
                  <a:pt x="20544" y="7129"/>
                </a:cubicBezTo>
                <a:cubicBezTo>
                  <a:pt x="20514" y="7171"/>
                  <a:pt x="20484" y="7195"/>
                  <a:pt x="20487" y="7214"/>
                </a:cubicBezTo>
                <a:close/>
                <a:moveTo>
                  <a:pt x="20785" y="7160"/>
                </a:moveTo>
                <a:cubicBezTo>
                  <a:pt x="20763" y="7163"/>
                  <a:pt x="20730" y="7196"/>
                  <a:pt x="20731" y="7215"/>
                </a:cubicBezTo>
                <a:cubicBezTo>
                  <a:pt x="20733" y="7235"/>
                  <a:pt x="20766" y="7267"/>
                  <a:pt x="20787" y="7269"/>
                </a:cubicBezTo>
                <a:cubicBezTo>
                  <a:pt x="20807" y="7271"/>
                  <a:pt x="20831" y="7241"/>
                  <a:pt x="20870" y="7212"/>
                </a:cubicBezTo>
                <a:cubicBezTo>
                  <a:pt x="20830" y="7185"/>
                  <a:pt x="20805" y="7157"/>
                  <a:pt x="20785" y="7160"/>
                </a:cubicBezTo>
                <a:close/>
                <a:moveTo>
                  <a:pt x="21082" y="7216"/>
                </a:moveTo>
                <a:cubicBezTo>
                  <a:pt x="21083" y="7198"/>
                  <a:pt x="21058" y="7168"/>
                  <a:pt x="21038" y="7161"/>
                </a:cubicBezTo>
                <a:cubicBezTo>
                  <a:pt x="21005" y="7149"/>
                  <a:pt x="20973" y="7171"/>
                  <a:pt x="20974" y="7206"/>
                </a:cubicBezTo>
                <a:cubicBezTo>
                  <a:pt x="20974" y="7230"/>
                  <a:pt x="20997" y="7254"/>
                  <a:pt x="21022" y="7301"/>
                </a:cubicBezTo>
                <a:cubicBezTo>
                  <a:pt x="21053" y="7259"/>
                  <a:pt x="21079" y="7239"/>
                  <a:pt x="21082" y="7216"/>
                </a:cubicBezTo>
                <a:close/>
                <a:moveTo>
                  <a:pt x="21718" y="7216"/>
                </a:moveTo>
                <a:cubicBezTo>
                  <a:pt x="21721" y="7237"/>
                  <a:pt x="21754" y="7254"/>
                  <a:pt x="21774" y="7272"/>
                </a:cubicBezTo>
                <a:cubicBezTo>
                  <a:pt x="21793" y="7252"/>
                  <a:pt x="21823" y="7233"/>
                  <a:pt x="21825" y="7211"/>
                </a:cubicBezTo>
                <a:cubicBezTo>
                  <a:pt x="21827" y="7192"/>
                  <a:pt x="21798" y="7169"/>
                  <a:pt x="21769" y="7130"/>
                </a:cubicBezTo>
                <a:cubicBezTo>
                  <a:pt x="21743" y="7171"/>
                  <a:pt x="21714" y="7196"/>
                  <a:pt x="21718" y="7216"/>
                </a:cubicBezTo>
                <a:close/>
                <a:moveTo>
                  <a:pt x="22011" y="7159"/>
                </a:moveTo>
                <a:cubicBezTo>
                  <a:pt x="21976" y="7157"/>
                  <a:pt x="21952" y="7186"/>
                  <a:pt x="21963" y="7219"/>
                </a:cubicBezTo>
                <a:cubicBezTo>
                  <a:pt x="21970" y="7241"/>
                  <a:pt x="22002" y="7268"/>
                  <a:pt x="22023" y="7268"/>
                </a:cubicBezTo>
                <a:cubicBezTo>
                  <a:pt x="22043" y="7268"/>
                  <a:pt x="22064" y="7237"/>
                  <a:pt x="22101" y="7206"/>
                </a:cubicBezTo>
                <a:cubicBezTo>
                  <a:pt x="22058" y="7183"/>
                  <a:pt x="22035" y="7161"/>
                  <a:pt x="22011" y="7159"/>
                </a:cubicBezTo>
                <a:close/>
                <a:moveTo>
                  <a:pt x="22314" y="7215"/>
                </a:moveTo>
                <a:cubicBezTo>
                  <a:pt x="22312" y="7194"/>
                  <a:pt x="22279" y="7161"/>
                  <a:pt x="22261" y="7161"/>
                </a:cubicBezTo>
                <a:cubicBezTo>
                  <a:pt x="22241" y="7161"/>
                  <a:pt x="22208" y="7193"/>
                  <a:pt x="22206" y="7214"/>
                </a:cubicBezTo>
                <a:cubicBezTo>
                  <a:pt x="22203" y="7234"/>
                  <a:pt x="22232" y="7258"/>
                  <a:pt x="22260" y="7298"/>
                </a:cubicBezTo>
                <a:cubicBezTo>
                  <a:pt x="22287" y="7259"/>
                  <a:pt x="22316" y="7235"/>
                  <a:pt x="22314" y="7215"/>
                </a:cubicBezTo>
                <a:close/>
                <a:moveTo>
                  <a:pt x="22562" y="7213"/>
                </a:moveTo>
                <a:cubicBezTo>
                  <a:pt x="22566" y="7173"/>
                  <a:pt x="22534" y="7147"/>
                  <a:pt x="22496" y="7159"/>
                </a:cubicBezTo>
                <a:cubicBezTo>
                  <a:pt x="22475" y="7165"/>
                  <a:pt x="22450" y="7199"/>
                  <a:pt x="22450" y="7220"/>
                </a:cubicBezTo>
                <a:cubicBezTo>
                  <a:pt x="22450" y="7241"/>
                  <a:pt x="22480" y="7262"/>
                  <a:pt x="22509" y="7299"/>
                </a:cubicBezTo>
                <a:cubicBezTo>
                  <a:pt x="22535" y="7259"/>
                  <a:pt x="22560" y="7237"/>
                  <a:pt x="22562" y="7213"/>
                </a:cubicBezTo>
                <a:close/>
                <a:moveTo>
                  <a:pt x="22757" y="7159"/>
                </a:moveTo>
                <a:cubicBezTo>
                  <a:pt x="22736" y="7162"/>
                  <a:pt x="22706" y="7193"/>
                  <a:pt x="22704" y="7215"/>
                </a:cubicBezTo>
                <a:cubicBezTo>
                  <a:pt x="22700" y="7252"/>
                  <a:pt x="22729" y="7282"/>
                  <a:pt x="22769" y="7270"/>
                </a:cubicBezTo>
                <a:cubicBezTo>
                  <a:pt x="22792" y="7264"/>
                  <a:pt x="22809" y="7237"/>
                  <a:pt x="22844" y="7205"/>
                </a:cubicBezTo>
                <a:cubicBezTo>
                  <a:pt x="22804" y="7182"/>
                  <a:pt x="22778" y="7155"/>
                  <a:pt x="22757" y="7159"/>
                </a:cubicBezTo>
                <a:close/>
                <a:moveTo>
                  <a:pt x="23734" y="7159"/>
                </a:moveTo>
                <a:cubicBezTo>
                  <a:pt x="23712" y="7162"/>
                  <a:pt x="23682" y="7193"/>
                  <a:pt x="23680" y="7215"/>
                </a:cubicBezTo>
                <a:cubicBezTo>
                  <a:pt x="23675" y="7252"/>
                  <a:pt x="23704" y="7282"/>
                  <a:pt x="23744" y="7271"/>
                </a:cubicBezTo>
                <a:cubicBezTo>
                  <a:pt x="23768" y="7264"/>
                  <a:pt x="23785" y="7237"/>
                  <a:pt x="23821" y="7206"/>
                </a:cubicBezTo>
                <a:cubicBezTo>
                  <a:pt x="23780" y="7182"/>
                  <a:pt x="23754" y="7155"/>
                  <a:pt x="23734" y="7159"/>
                </a:cubicBezTo>
                <a:close/>
                <a:moveTo>
                  <a:pt x="20354" y="817"/>
                </a:moveTo>
                <a:cubicBezTo>
                  <a:pt x="20362" y="778"/>
                  <a:pt x="20334" y="748"/>
                  <a:pt x="20295" y="754"/>
                </a:cubicBezTo>
                <a:cubicBezTo>
                  <a:pt x="20273" y="758"/>
                  <a:pt x="20244" y="790"/>
                  <a:pt x="20241" y="812"/>
                </a:cubicBezTo>
                <a:cubicBezTo>
                  <a:pt x="20239" y="832"/>
                  <a:pt x="20267" y="856"/>
                  <a:pt x="20292" y="896"/>
                </a:cubicBezTo>
                <a:cubicBezTo>
                  <a:pt x="20322" y="859"/>
                  <a:pt x="20350" y="840"/>
                  <a:pt x="20354" y="817"/>
                </a:cubicBezTo>
                <a:close/>
                <a:moveTo>
                  <a:pt x="6680" y="7456"/>
                </a:moveTo>
                <a:cubicBezTo>
                  <a:pt x="6675" y="7496"/>
                  <a:pt x="6706" y="7523"/>
                  <a:pt x="6744" y="7513"/>
                </a:cubicBezTo>
                <a:cubicBezTo>
                  <a:pt x="6766" y="7508"/>
                  <a:pt x="6793" y="7475"/>
                  <a:pt x="6793" y="7453"/>
                </a:cubicBezTo>
                <a:cubicBezTo>
                  <a:pt x="6794" y="7432"/>
                  <a:pt x="6765" y="7410"/>
                  <a:pt x="6737" y="7372"/>
                </a:cubicBezTo>
                <a:cubicBezTo>
                  <a:pt x="6709" y="7411"/>
                  <a:pt x="6683" y="7432"/>
                  <a:pt x="6680" y="7456"/>
                </a:cubicBezTo>
                <a:close/>
                <a:moveTo>
                  <a:pt x="17092" y="7510"/>
                </a:moveTo>
                <a:cubicBezTo>
                  <a:pt x="17109" y="7511"/>
                  <a:pt x="17146" y="7478"/>
                  <a:pt x="17143" y="7466"/>
                </a:cubicBezTo>
                <a:cubicBezTo>
                  <a:pt x="17138" y="7442"/>
                  <a:pt x="17116" y="7409"/>
                  <a:pt x="17095" y="7404"/>
                </a:cubicBezTo>
                <a:cubicBezTo>
                  <a:pt x="17076" y="7400"/>
                  <a:pt x="17050" y="7428"/>
                  <a:pt x="17005" y="7454"/>
                </a:cubicBezTo>
                <a:cubicBezTo>
                  <a:pt x="17047" y="7483"/>
                  <a:pt x="17069" y="7509"/>
                  <a:pt x="17092" y="7510"/>
                </a:cubicBezTo>
                <a:close/>
                <a:moveTo>
                  <a:pt x="17387" y="7458"/>
                </a:moveTo>
                <a:cubicBezTo>
                  <a:pt x="17388" y="7440"/>
                  <a:pt x="17356" y="7403"/>
                  <a:pt x="17344" y="7405"/>
                </a:cubicBezTo>
                <a:cubicBezTo>
                  <a:pt x="17320" y="7409"/>
                  <a:pt x="17287" y="7431"/>
                  <a:pt x="17281" y="7452"/>
                </a:cubicBezTo>
                <a:cubicBezTo>
                  <a:pt x="17276" y="7470"/>
                  <a:pt x="17303" y="7497"/>
                  <a:pt x="17329" y="7543"/>
                </a:cubicBezTo>
                <a:cubicBezTo>
                  <a:pt x="17359" y="7501"/>
                  <a:pt x="17385" y="7480"/>
                  <a:pt x="17387" y="7458"/>
                </a:cubicBezTo>
                <a:close/>
                <a:moveTo>
                  <a:pt x="17632" y="7458"/>
                </a:moveTo>
                <a:cubicBezTo>
                  <a:pt x="17629" y="7436"/>
                  <a:pt x="17598" y="7411"/>
                  <a:pt x="17575" y="7404"/>
                </a:cubicBezTo>
                <a:cubicBezTo>
                  <a:pt x="17564" y="7400"/>
                  <a:pt x="17528" y="7434"/>
                  <a:pt x="17527" y="7452"/>
                </a:cubicBezTo>
                <a:cubicBezTo>
                  <a:pt x="17525" y="7474"/>
                  <a:pt x="17549" y="7498"/>
                  <a:pt x="17574" y="7543"/>
                </a:cubicBezTo>
                <a:cubicBezTo>
                  <a:pt x="17604" y="7501"/>
                  <a:pt x="17635" y="7477"/>
                  <a:pt x="17632" y="7458"/>
                </a:cubicBezTo>
                <a:close/>
                <a:moveTo>
                  <a:pt x="18511" y="7719"/>
                </a:moveTo>
                <a:cubicBezTo>
                  <a:pt x="18509" y="7755"/>
                  <a:pt x="18541" y="7777"/>
                  <a:pt x="18574" y="7766"/>
                </a:cubicBezTo>
                <a:cubicBezTo>
                  <a:pt x="18594" y="7760"/>
                  <a:pt x="18620" y="7729"/>
                  <a:pt x="18619" y="7712"/>
                </a:cubicBezTo>
                <a:cubicBezTo>
                  <a:pt x="18617" y="7689"/>
                  <a:pt x="18590" y="7668"/>
                  <a:pt x="18561" y="7626"/>
                </a:cubicBezTo>
                <a:cubicBezTo>
                  <a:pt x="18535" y="7671"/>
                  <a:pt x="18512" y="7695"/>
                  <a:pt x="18511" y="7719"/>
                </a:cubicBezTo>
                <a:close/>
                <a:moveTo>
                  <a:pt x="18863" y="7709"/>
                </a:moveTo>
                <a:cubicBezTo>
                  <a:pt x="18858" y="7688"/>
                  <a:pt x="18826" y="7665"/>
                  <a:pt x="18802" y="7660"/>
                </a:cubicBezTo>
                <a:cubicBezTo>
                  <a:pt x="18790" y="7657"/>
                  <a:pt x="18756" y="7694"/>
                  <a:pt x="18757" y="7712"/>
                </a:cubicBezTo>
                <a:cubicBezTo>
                  <a:pt x="18758" y="7735"/>
                  <a:pt x="18784" y="7756"/>
                  <a:pt x="18813" y="7799"/>
                </a:cubicBezTo>
                <a:cubicBezTo>
                  <a:pt x="18840" y="7754"/>
                  <a:pt x="18868" y="7728"/>
                  <a:pt x="18863" y="7709"/>
                </a:cubicBezTo>
                <a:close/>
                <a:moveTo>
                  <a:pt x="19061" y="7660"/>
                </a:moveTo>
                <a:cubicBezTo>
                  <a:pt x="19040" y="7660"/>
                  <a:pt x="19010" y="7687"/>
                  <a:pt x="19000" y="7709"/>
                </a:cubicBezTo>
                <a:cubicBezTo>
                  <a:pt x="18995" y="7720"/>
                  <a:pt x="19023" y="7760"/>
                  <a:pt x="19040" y="7764"/>
                </a:cubicBezTo>
                <a:cubicBezTo>
                  <a:pt x="19063" y="7768"/>
                  <a:pt x="19090" y="7749"/>
                  <a:pt x="19138" y="7730"/>
                </a:cubicBezTo>
                <a:cubicBezTo>
                  <a:pt x="19100" y="7694"/>
                  <a:pt x="19081" y="7660"/>
                  <a:pt x="19061" y="7660"/>
                </a:cubicBezTo>
                <a:close/>
                <a:moveTo>
                  <a:pt x="19306" y="7659"/>
                </a:moveTo>
                <a:cubicBezTo>
                  <a:pt x="19285" y="7663"/>
                  <a:pt x="19269" y="7696"/>
                  <a:pt x="19251" y="7716"/>
                </a:cubicBezTo>
                <a:cubicBezTo>
                  <a:pt x="19271" y="7734"/>
                  <a:pt x="19291" y="7764"/>
                  <a:pt x="19312" y="7766"/>
                </a:cubicBezTo>
                <a:cubicBezTo>
                  <a:pt x="19332" y="7768"/>
                  <a:pt x="19354" y="7738"/>
                  <a:pt x="19393" y="7709"/>
                </a:cubicBezTo>
                <a:cubicBezTo>
                  <a:pt x="19351" y="7683"/>
                  <a:pt x="19326" y="7655"/>
                  <a:pt x="19306" y="7659"/>
                </a:cubicBezTo>
                <a:close/>
                <a:moveTo>
                  <a:pt x="19501" y="7714"/>
                </a:moveTo>
                <a:cubicBezTo>
                  <a:pt x="19503" y="7735"/>
                  <a:pt x="19537" y="7767"/>
                  <a:pt x="19555" y="7766"/>
                </a:cubicBezTo>
                <a:cubicBezTo>
                  <a:pt x="19575" y="7764"/>
                  <a:pt x="19606" y="7732"/>
                  <a:pt x="19608" y="7711"/>
                </a:cubicBezTo>
                <a:cubicBezTo>
                  <a:pt x="19610" y="7690"/>
                  <a:pt x="19580" y="7668"/>
                  <a:pt x="19551" y="7629"/>
                </a:cubicBezTo>
                <a:cubicBezTo>
                  <a:pt x="19525" y="7669"/>
                  <a:pt x="19498" y="7694"/>
                  <a:pt x="19501" y="7714"/>
                </a:cubicBezTo>
                <a:close/>
                <a:moveTo>
                  <a:pt x="19743" y="7709"/>
                </a:moveTo>
                <a:cubicBezTo>
                  <a:pt x="19744" y="7730"/>
                  <a:pt x="19774" y="7764"/>
                  <a:pt x="19794" y="7765"/>
                </a:cubicBezTo>
                <a:cubicBezTo>
                  <a:pt x="19812" y="7767"/>
                  <a:pt x="19847" y="7736"/>
                  <a:pt x="19850" y="7715"/>
                </a:cubicBezTo>
                <a:cubicBezTo>
                  <a:pt x="19853" y="7695"/>
                  <a:pt x="19826" y="7670"/>
                  <a:pt x="19802" y="7628"/>
                </a:cubicBezTo>
                <a:cubicBezTo>
                  <a:pt x="19772" y="7667"/>
                  <a:pt x="19742" y="7689"/>
                  <a:pt x="19743" y="7709"/>
                </a:cubicBezTo>
                <a:close/>
                <a:moveTo>
                  <a:pt x="20042" y="7766"/>
                </a:moveTo>
                <a:cubicBezTo>
                  <a:pt x="20063" y="7763"/>
                  <a:pt x="20081" y="7731"/>
                  <a:pt x="20100" y="7712"/>
                </a:cubicBezTo>
                <a:cubicBezTo>
                  <a:pt x="20080" y="7693"/>
                  <a:pt x="20062" y="7661"/>
                  <a:pt x="20041" y="7658"/>
                </a:cubicBezTo>
                <a:cubicBezTo>
                  <a:pt x="20021" y="7656"/>
                  <a:pt x="19998" y="7686"/>
                  <a:pt x="19958" y="7714"/>
                </a:cubicBezTo>
                <a:cubicBezTo>
                  <a:pt x="19998" y="7741"/>
                  <a:pt x="20022" y="7769"/>
                  <a:pt x="20042" y="7766"/>
                </a:cubicBezTo>
                <a:close/>
                <a:moveTo>
                  <a:pt x="20295" y="7659"/>
                </a:moveTo>
                <a:cubicBezTo>
                  <a:pt x="20274" y="7658"/>
                  <a:pt x="20250" y="7687"/>
                  <a:pt x="20228" y="7702"/>
                </a:cubicBezTo>
                <a:cubicBezTo>
                  <a:pt x="20243" y="7724"/>
                  <a:pt x="20255" y="7759"/>
                  <a:pt x="20276" y="7766"/>
                </a:cubicBezTo>
                <a:cubicBezTo>
                  <a:pt x="20295" y="7772"/>
                  <a:pt x="20323" y="7748"/>
                  <a:pt x="20369" y="7729"/>
                </a:cubicBezTo>
                <a:cubicBezTo>
                  <a:pt x="20333" y="7694"/>
                  <a:pt x="20315" y="7660"/>
                  <a:pt x="20295" y="7659"/>
                </a:cubicBezTo>
                <a:close/>
                <a:moveTo>
                  <a:pt x="20538" y="7658"/>
                </a:moveTo>
                <a:cubicBezTo>
                  <a:pt x="20517" y="7662"/>
                  <a:pt x="20500" y="7695"/>
                  <a:pt x="20482" y="7716"/>
                </a:cubicBezTo>
                <a:cubicBezTo>
                  <a:pt x="20503" y="7734"/>
                  <a:pt x="20522" y="7765"/>
                  <a:pt x="20544" y="7767"/>
                </a:cubicBezTo>
                <a:cubicBezTo>
                  <a:pt x="20564" y="7768"/>
                  <a:pt x="20586" y="7738"/>
                  <a:pt x="20626" y="7709"/>
                </a:cubicBezTo>
                <a:cubicBezTo>
                  <a:pt x="20583" y="7683"/>
                  <a:pt x="20558" y="7654"/>
                  <a:pt x="20538" y="7658"/>
                </a:cubicBezTo>
                <a:close/>
                <a:moveTo>
                  <a:pt x="20782" y="7658"/>
                </a:moveTo>
                <a:cubicBezTo>
                  <a:pt x="20761" y="7662"/>
                  <a:pt x="20731" y="7697"/>
                  <a:pt x="20732" y="7717"/>
                </a:cubicBezTo>
                <a:cubicBezTo>
                  <a:pt x="20733" y="7735"/>
                  <a:pt x="20768" y="7766"/>
                  <a:pt x="20790" y="7767"/>
                </a:cubicBezTo>
                <a:cubicBezTo>
                  <a:pt x="20810" y="7767"/>
                  <a:pt x="20832" y="7737"/>
                  <a:pt x="20871" y="7708"/>
                </a:cubicBezTo>
                <a:cubicBezTo>
                  <a:pt x="20828" y="7682"/>
                  <a:pt x="20802" y="7654"/>
                  <a:pt x="20782" y="7658"/>
                </a:cubicBezTo>
                <a:close/>
                <a:moveTo>
                  <a:pt x="20974" y="7713"/>
                </a:moveTo>
                <a:cubicBezTo>
                  <a:pt x="20976" y="7735"/>
                  <a:pt x="21010" y="7766"/>
                  <a:pt x="21030" y="7767"/>
                </a:cubicBezTo>
                <a:cubicBezTo>
                  <a:pt x="21049" y="7767"/>
                  <a:pt x="21081" y="7732"/>
                  <a:pt x="21083" y="7711"/>
                </a:cubicBezTo>
                <a:cubicBezTo>
                  <a:pt x="21085" y="7691"/>
                  <a:pt x="21055" y="7667"/>
                  <a:pt x="21027" y="7628"/>
                </a:cubicBezTo>
                <a:cubicBezTo>
                  <a:pt x="21000" y="7668"/>
                  <a:pt x="20971" y="7693"/>
                  <a:pt x="20974" y="7713"/>
                </a:cubicBezTo>
                <a:close/>
                <a:moveTo>
                  <a:pt x="21328" y="7719"/>
                </a:moveTo>
                <a:cubicBezTo>
                  <a:pt x="21328" y="7697"/>
                  <a:pt x="21297" y="7676"/>
                  <a:pt x="21279" y="7654"/>
                </a:cubicBezTo>
                <a:cubicBezTo>
                  <a:pt x="21258" y="7672"/>
                  <a:pt x="21224" y="7686"/>
                  <a:pt x="21219" y="7708"/>
                </a:cubicBezTo>
                <a:cubicBezTo>
                  <a:pt x="21215" y="7728"/>
                  <a:pt x="21241" y="7755"/>
                  <a:pt x="21264" y="7798"/>
                </a:cubicBezTo>
                <a:cubicBezTo>
                  <a:pt x="21297" y="7760"/>
                  <a:pt x="21329" y="7739"/>
                  <a:pt x="21328" y="7719"/>
                </a:cubicBezTo>
                <a:close/>
                <a:moveTo>
                  <a:pt x="21571" y="7712"/>
                </a:moveTo>
                <a:cubicBezTo>
                  <a:pt x="21568" y="7690"/>
                  <a:pt x="21535" y="7673"/>
                  <a:pt x="21514" y="7653"/>
                </a:cubicBezTo>
                <a:cubicBezTo>
                  <a:pt x="21495" y="7674"/>
                  <a:pt x="21463" y="7693"/>
                  <a:pt x="21461" y="7715"/>
                </a:cubicBezTo>
                <a:cubicBezTo>
                  <a:pt x="21459" y="7735"/>
                  <a:pt x="21490" y="7758"/>
                  <a:pt x="21520" y="7799"/>
                </a:cubicBezTo>
                <a:cubicBezTo>
                  <a:pt x="21546" y="7757"/>
                  <a:pt x="21574" y="7732"/>
                  <a:pt x="21571" y="7712"/>
                </a:cubicBezTo>
                <a:close/>
                <a:moveTo>
                  <a:pt x="21717" y="7707"/>
                </a:moveTo>
                <a:cubicBezTo>
                  <a:pt x="21718" y="7729"/>
                  <a:pt x="21745" y="7760"/>
                  <a:pt x="21767" y="7768"/>
                </a:cubicBezTo>
                <a:cubicBezTo>
                  <a:pt x="21801" y="7779"/>
                  <a:pt x="21830" y="7754"/>
                  <a:pt x="21828" y="7719"/>
                </a:cubicBezTo>
                <a:cubicBezTo>
                  <a:pt x="21826" y="7694"/>
                  <a:pt x="21804" y="7671"/>
                  <a:pt x="21780" y="7627"/>
                </a:cubicBezTo>
                <a:cubicBezTo>
                  <a:pt x="21748" y="7665"/>
                  <a:pt x="21717" y="7686"/>
                  <a:pt x="21717" y="7707"/>
                </a:cubicBezTo>
                <a:close/>
                <a:moveTo>
                  <a:pt x="10683" y="16276"/>
                </a:moveTo>
                <a:cubicBezTo>
                  <a:pt x="10643" y="16267"/>
                  <a:pt x="10615" y="16297"/>
                  <a:pt x="10621" y="16335"/>
                </a:cubicBezTo>
                <a:cubicBezTo>
                  <a:pt x="10624" y="16357"/>
                  <a:pt x="10655" y="16387"/>
                  <a:pt x="10677" y="16389"/>
                </a:cubicBezTo>
                <a:cubicBezTo>
                  <a:pt x="10698" y="16392"/>
                  <a:pt x="10722" y="16364"/>
                  <a:pt x="10762" y="16339"/>
                </a:cubicBezTo>
                <a:cubicBezTo>
                  <a:pt x="10726" y="16309"/>
                  <a:pt x="10707" y="16282"/>
                  <a:pt x="10683" y="16276"/>
                </a:cubicBezTo>
                <a:close/>
                <a:moveTo>
                  <a:pt x="22562" y="7718"/>
                </a:moveTo>
                <a:cubicBezTo>
                  <a:pt x="22569" y="7679"/>
                  <a:pt x="22541" y="7649"/>
                  <a:pt x="22503" y="7656"/>
                </a:cubicBezTo>
                <a:cubicBezTo>
                  <a:pt x="22481" y="7660"/>
                  <a:pt x="22452" y="7691"/>
                  <a:pt x="22449" y="7713"/>
                </a:cubicBezTo>
                <a:cubicBezTo>
                  <a:pt x="22446" y="7733"/>
                  <a:pt x="22475" y="7757"/>
                  <a:pt x="22500" y="7797"/>
                </a:cubicBezTo>
                <a:cubicBezTo>
                  <a:pt x="22530" y="7760"/>
                  <a:pt x="22557" y="7741"/>
                  <a:pt x="22562" y="7718"/>
                </a:cubicBezTo>
                <a:close/>
                <a:moveTo>
                  <a:pt x="22818" y="7711"/>
                </a:moveTo>
                <a:cubicBezTo>
                  <a:pt x="22820" y="7673"/>
                  <a:pt x="22789" y="7644"/>
                  <a:pt x="22751" y="7657"/>
                </a:cubicBezTo>
                <a:cubicBezTo>
                  <a:pt x="22730" y="7664"/>
                  <a:pt x="22706" y="7698"/>
                  <a:pt x="22706" y="7720"/>
                </a:cubicBezTo>
                <a:cubicBezTo>
                  <a:pt x="22705" y="7740"/>
                  <a:pt x="22736" y="7761"/>
                  <a:pt x="22766" y="7797"/>
                </a:cubicBezTo>
                <a:cubicBezTo>
                  <a:pt x="22791" y="7757"/>
                  <a:pt x="22817" y="7735"/>
                  <a:pt x="22818" y="7711"/>
                </a:cubicBezTo>
                <a:close/>
                <a:moveTo>
                  <a:pt x="18807" y="4451"/>
                </a:moveTo>
                <a:cubicBezTo>
                  <a:pt x="18786" y="4455"/>
                  <a:pt x="18756" y="4490"/>
                  <a:pt x="18757" y="4510"/>
                </a:cubicBezTo>
                <a:cubicBezTo>
                  <a:pt x="18757" y="4529"/>
                  <a:pt x="18793" y="4559"/>
                  <a:pt x="18814" y="4560"/>
                </a:cubicBezTo>
                <a:cubicBezTo>
                  <a:pt x="18835" y="4561"/>
                  <a:pt x="18857" y="4531"/>
                  <a:pt x="18896" y="4501"/>
                </a:cubicBezTo>
                <a:cubicBezTo>
                  <a:pt x="18853" y="4476"/>
                  <a:pt x="18827" y="4448"/>
                  <a:pt x="18807" y="4451"/>
                </a:cubicBezTo>
                <a:close/>
                <a:moveTo>
                  <a:pt x="18569" y="4452"/>
                </a:moveTo>
                <a:cubicBezTo>
                  <a:pt x="18548" y="4454"/>
                  <a:pt x="18528" y="4484"/>
                  <a:pt x="18508" y="4502"/>
                </a:cubicBezTo>
                <a:cubicBezTo>
                  <a:pt x="18526" y="4523"/>
                  <a:pt x="18541" y="4555"/>
                  <a:pt x="18562" y="4559"/>
                </a:cubicBezTo>
                <a:cubicBezTo>
                  <a:pt x="18582" y="4563"/>
                  <a:pt x="18607" y="4537"/>
                  <a:pt x="18650" y="4512"/>
                </a:cubicBezTo>
                <a:cubicBezTo>
                  <a:pt x="18611" y="4481"/>
                  <a:pt x="18589" y="4451"/>
                  <a:pt x="18569" y="4452"/>
                </a:cubicBezTo>
                <a:close/>
                <a:moveTo>
                  <a:pt x="11173" y="4451"/>
                </a:moveTo>
                <a:cubicBezTo>
                  <a:pt x="11151" y="4456"/>
                  <a:pt x="11136" y="4489"/>
                  <a:pt x="11118" y="4510"/>
                </a:cubicBezTo>
                <a:cubicBezTo>
                  <a:pt x="11138" y="4528"/>
                  <a:pt x="11159" y="4558"/>
                  <a:pt x="11180" y="4559"/>
                </a:cubicBezTo>
                <a:cubicBezTo>
                  <a:pt x="11200" y="4560"/>
                  <a:pt x="11222" y="4531"/>
                  <a:pt x="11262" y="4500"/>
                </a:cubicBezTo>
                <a:cubicBezTo>
                  <a:pt x="11218" y="4475"/>
                  <a:pt x="11192" y="4447"/>
                  <a:pt x="11173" y="4451"/>
                </a:cubicBezTo>
                <a:close/>
                <a:moveTo>
                  <a:pt x="11171" y="16276"/>
                </a:moveTo>
                <a:cubicBezTo>
                  <a:pt x="11131" y="16267"/>
                  <a:pt x="11103" y="16297"/>
                  <a:pt x="11109" y="16335"/>
                </a:cubicBezTo>
                <a:cubicBezTo>
                  <a:pt x="11112" y="16357"/>
                  <a:pt x="11143" y="16387"/>
                  <a:pt x="11165" y="16389"/>
                </a:cubicBezTo>
                <a:cubicBezTo>
                  <a:pt x="11186" y="16392"/>
                  <a:pt x="11210" y="16364"/>
                  <a:pt x="11250" y="16339"/>
                </a:cubicBezTo>
                <a:cubicBezTo>
                  <a:pt x="11214" y="16309"/>
                  <a:pt x="11195" y="16282"/>
                  <a:pt x="11171" y="16276"/>
                </a:cubicBezTo>
                <a:close/>
                <a:moveTo>
                  <a:pt x="21280" y="4449"/>
                </a:moveTo>
                <a:cubicBezTo>
                  <a:pt x="21240" y="4439"/>
                  <a:pt x="21212" y="4469"/>
                  <a:pt x="21217" y="4506"/>
                </a:cubicBezTo>
                <a:cubicBezTo>
                  <a:pt x="21220" y="4528"/>
                  <a:pt x="21250" y="4558"/>
                  <a:pt x="21272" y="4562"/>
                </a:cubicBezTo>
                <a:cubicBezTo>
                  <a:pt x="21292" y="4564"/>
                  <a:pt x="21317" y="4537"/>
                  <a:pt x="21357" y="4513"/>
                </a:cubicBezTo>
                <a:cubicBezTo>
                  <a:pt x="21322" y="4482"/>
                  <a:pt x="21304" y="4455"/>
                  <a:pt x="21280" y="4449"/>
                </a:cubicBezTo>
                <a:close/>
                <a:moveTo>
                  <a:pt x="21032" y="4449"/>
                </a:moveTo>
                <a:cubicBezTo>
                  <a:pt x="20993" y="4443"/>
                  <a:pt x="20964" y="4472"/>
                  <a:pt x="20972" y="4510"/>
                </a:cubicBezTo>
                <a:cubicBezTo>
                  <a:pt x="20977" y="4532"/>
                  <a:pt x="21009" y="4560"/>
                  <a:pt x="21031" y="4562"/>
                </a:cubicBezTo>
                <a:cubicBezTo>
                  <a:pt x="21051" y="4563"/>
                  <a:pt x="21074" y="4534"/>
                  <a:pt x="21112" y="4508"/>
                </a:cubicBezTo>
                <a:cubicBezTo>
                  <a:pt x="21075" y="4479"/>
                  <a:pt x="21055" y="4453"/>
                  <a:pt x="21032" y="4449"/>
                </a:cubicBezTo>
                <a:close/>
                <a:moveTo>
                  <a:pt x="20784" y="4449"/>
                </a:moveTo>
                <a:cubicBezTo>
                  <a:pt x="20745" y="4445"/>
                  <a:pt x="20719" y="4477"/>
                  <a:pt x="20730" y="4514"/>
                </a:cubicBezTo>
                <a:cubicBezTo>
                  <a:pt x="20736" y="4535"/>
                  <a:pt x="20770" y="4561"/>
                  <a:pt x="20792" y="4561"/>
                </a:cubicBezTo>
                <a:cubicBezTo>
                  <a:pt x="20812" y="4561"/>
                  <a:pt x="20833" y="4531"/>
                  <a:pt x="20870" y="4502"/>
                </a:cubicBezTo>
                <a:cubicBezTo>
                  <a:pt x="20830" y="4476"/>
                  <a:pt x="20808" y="4451"/>
                  <a:pt x="20784" y="4449"/>
                </a:cubicBezTo>
                <a:close/>
                <a:moveTo>
                  <a:pt x="20540" y="4449"/>
                </a:moveTo>
                <a:cubicBezTo>
                  <a:pt x="20502" y="4446"/>
                  <a:pt x="20472" y="4476"/>
                  <a:pt x="20484" y="4514"/>
                </a:cubicBezTo>
                <a:cubicBezTo>
                  <a:pt x="20491" y="4536"/>
                  <a:pt x="20525" y="4561"/>
                  <a:pt x="20547" y="4561"/>
                </a:cubicBezTo>
                <a:cubicBezTo>
                  <a:pt x="20567" y="4561"/>
                  <a:pt x="20588" y="4531"/>
                  <a:pt x="20624" y="4502"/>
                </a:cubicBezTo>
                <a:cubicBezTo>
                  <a:pt x="20585" y="4476"/>
                  <a:pt x="20563" y="4450"/>
                  <a:pt x="20540" y="4449"/>
                </a:cubicBezTo>
                <a:close/>
                <a:moveTo>
                  <a:pt x="20288" y="4451"/>
                </a:moveTo>
                <a:cubicBezTo>
                  <a:pt x="20266" y="4453"/>
                  <a:pt x="20246" y="4485"/>
                  <a:pt x="20226" y="4504"/>
                </a:cubicBezTo>
                <a:cubicBezTo>
                  <a:pt x="20245" y="4524"/>
                  <a:pt x="20261" y="4557"/>
                  <a:pt x="20283" y="4561"/>
                </a:cubicBezTo>
                <a:cubicBezTo>
                  <a:pt x="20303" y="4564"/>
                  <a:pt x="20329" y="4536"/>
                  <a:pt x="20371" y="4510"/>
                </a:cubicBezTo>
                <a:cubicBezTo>
                  <a:pt x="20331" y="4480"/>
                  <a:pt x="20308" y="4449"/>
                  <a:pt x="20288" y="4451"/>
                </a:cubicBezTo>
                <a:close/>
                <a:moveTo>
                  <a:pt x="20040" y="4451"/>
                </a:moveTo>
                <a:cubicBezTo>
                  <a:pt x="20019" y="4454"/>
                  <a:pt x="19987" y="4488"/>
                  <a:pt x="19988" y="4509"/>
                </a:cubicBezTo>
                <a:cubicBezTo>
                  <a:pt x="19988" y="4528"/>
                  <a:pt x="20023" y="4559"/>
                  <a:pt x="20044" y="4561"/>
                </a:cubicBezTo>
                <a:cubicBezTo>
                  <a:pt x="20065" y="4562"/>
                  <a:pt x="20088" y="4532"/>
                  <a:pt x="20128" y="4503"/>
                </a:cubicBezTo>
                <a:cubicBezTo>
                  <a:pt x="20086" y="4476"/>
                  <a:pt x="20060" y="4448"/>
                  <a:pt x="20040" y="4451"/>
                </a:cubicBezTo>
                <a:close/>
                <a:moveTo>
                  <a:pt x="19800" y="4451"/>
                </a:moveTo>
                <a:cubicBezTo>
                  <a:pt x="19778" y="4453"/>
                  <a:pt x="19758" y="4485"/>
                  <a:pt x="19738" y="4504"/>
                </a:cubicBezTo>
                <a:cubicBezTo>
                  <a:pt x="19757" y="4524"/>
                  <a:pt x="19773" y="4557"/>
                  <a:pt x="19795" y="4561"/>
                </a:cubicBezTo>
                <a:cubicBezTo>
                  <a:pt x="19815" y="4564"/>
                  <a:pt x="19841" y="4536"/>
                  <a:pt x="19883" y="4510"/>
                </a:cubicBezTo>
                <a:cubicBezTo>
                  <a:pt x="19843" y="4480"/>
                  <a:pt x="19820" y="4449"/>
                  <a:pt x="19800" y="4451"/>
                </a:cubicBezTo>
                <a:close/>
                <a:moveTo>
                  <a:pt x="19557" y="4451"/>
                </a:moveTo>
                <a:cubicBezTo>
                  <a:pt x="19535" y="4452"/>
                  <a:pt x="19501" y="4484"/>
                  <a:pt x="19500" y="4504"/>
                </a:cubicBezTo>
                <a:cubicBezTo>
                  <a:pt x="19498" y="4523"/>
                  <a:pt x="19531" y="4557"/>
                  <a:pt x="19552" y="4561"/>
                </a:cubicBezTo>
                <a:cubicBezTo>
                  <a:pt x="19572" y="4564"/>
                  <a:pt x="19598" y="4536"/>
                  <a:pt x="19640" y="4510"/>
                </a:cubicBezTo>
                <a:cubicBezTo>
                  <a:pt x="19600" y="4480"/>
                  <a:pt x="19577" y="4449"/>
                  <a:pt x="19557" y="4451"/>
                </a:cubicBezTo>
                <a:close/>
                <a:moveTo>
                  <a:pt x="19363" y="4502"/>
                </a:moveTo>
                <a:cubicBezTo>
                  <a:pt x="19358" y="4480"/>
                  <a:pt x="19325" y="4465"/>
                  <a:pt x="19304" y="4447"/>
                </a:cubicBezTo>
                <a:cubicBezTo>
                  <a:pt x="19286" y="4469"/>
                  <a:pt x="19255" y="4490"/>
                  <a:pt x="19254" y="4511"/>
                </a:cubicBezTo>
                <a:cubicBezTo>
                  <a:pt x="19253" y="4532"/>
                  <a:pt x="19285" y="4553"/>
                  <a:pt x="19317" y="4592"/>
                </a:cubicBezTo>
                <a:cubicBezTo>
                  <a:pt x="19341" y="4548"/>
                  <a:pt x="19368" y="4522"/>
                  <a:pt x="19363" y="4502"/>
                </a:cubicBezTo>
                <a:close/>
                <a:moveTo>
                  <a:pt x="19059" y="4452"/>
                </a:moveTo>
                <a:cubicBezTo>
                  <a:pt x="19038" y="4452"/>
                  <a:pt x="19017" y="4483"/>
                  <a:pt x="18995" y="4500"/>
                </a:cubicBezTo>
                <a:cubicBezTo>
                  <a:pt x="19013" y="4521"/>
                  <a:pt x="19027" y="4555"/>
                  <a:pt x="19048" y="4560"/>
                </a:cubicBezTo>
                <a:cubicBezTo>
                  <a:pt x="19068" y="4564"/>
                  <a:pt x="19095" y="4538"/>
                  <a:pt x="19138" y="4515"/>
                </a:cubicBezTo>
                <a:cubicBezTo>
                  <a:pt x="19100" y="4483"/>
                  <a:pt x="19079" y="4451"/>
                  <a:pt x="19059" y="4452"/>
                </a:cubicBezTo>
                <a:close/>
                <a:moveTo>
                  <a:pt x="10863" y="16329"/>
                </a:moveTo>
                <a:cubicBezTo>
                  <a:pt x="10855" y="16369"/>
                  <a:pt x="10885" y="16397"/>
                  <a:pt x="10923" y="16390"/>
                </a:cubicBezTo>
                <a:cubicBezTo>
                  <a:pt x="10945" y="16386"/>
                  <a:pt x="10974" y="16354"/>
                  <a:pt x="10977" y="16333"/>
                </a:cubicBezTo>
                <a:cubicBezTo>
                  <a:pt x="10979" y="16312"/>
                  <a:pt x="10950" y="16288"/>
                  <a:pt x="10924" y="16249"/>
                </a:cubicBezTo>
                <a:cubicBezTo>
                  <a:pt x="10895" y="16286"/>
                  <a:pt x="10868" y="16305"/>
                  <a:pt x="10863" y="16329"/>
                </a:cubicBezTo>
                <a:close/>
                <a:moveTo>
                  <a:pt x="16888" y="7709"/>
                </a:moveTo>
                <a:cubicBezTo>
                  <a:pt x="16883" y="7688"/>
                  <a:pt x="16850" y="7665"/>
                  <a:pt x="16827" y="7660"/>
                </a:cubicBezTo>
                <a:cubicBezTo>
                  <a:pt x="16815" y="7658"/>
                  <a:pt x="16782" y="7694"/>
                  <a:pt x="16782" y="7712"/>
                </a:cubicBezTo>
                <a:cubicBezTo>
                  <a:pt x="16783" y="7734"/>
                  <a:pt x="16809" y="7756"/>
                  <a:pt x="16838" y="7798"/>
                </a:cubicBezTo>
                <a:cubicBezTo>
                  <a:pt x="16864" y="7754"/>
                  <a:pt x="16892" y="7728"/>
                  <a:pt x="16888" y="7709"/>
                </a:cubicBezTo>
                <a:close/>
                <a:moveTo>
                  <a:pt x="17083" y="7659"/>
                </a:moveTo>
                <a:cubicBezTo>
                  <a:pt x="17048" y="7658"/>
                  <a:pt x="17026" y="7690"/>
                  <a:pt x="17038" y="7723"/>
                </a:cubicBezTo>
                <a:cubicBezTo>
                  <a:pt x="17045" y="7742"/>
                  <a:pt x="17075" y="7767"/>
                  <a:pt x="17092" y="7765"/>
                </a:cubicBezTo>
                <a:cubicBezTo>
                  <a:pt x="17115" y="7763"/>
                  <a:pt x="17136" y="7737"/>
                  <a:pt x="17176" y="7706"/>
                </a:cubicBezTo>
                <a:cubicBezTo>
                  <a:pt x="17131" y="7682"/>
                  <a:pt x="17107" y="7659"/>
                  <a:pt x="17083" y="7659"/>
                </a:cubicBezTo>
                <a:close/>
                <a:moveTo>
                  <a:pt x="17386" y="7709"/>
                </a:moveTo>
                <a:cubicBezTo>
                  <a:pt x="17386" y="7691"/>
                  <a:pt x="17351" y="7657"/>
                  <a:pt x="17340" y="7660"/>
                </a:cubicBezTo>
                <a:cubicBezTo>
                  <a:pt x="17316" y="7666"/>
                  <a:pt x="17284" y="7690"/>
                  <a:pt x="17281" y="7711"/>
                </a:cubicBezTo>
                <a:cubicBezTo>
                  <a:pt x="17277" y="7730"/>
                  <a:pt x="17307" y="7755"/>
                  <a:pt x="17336" y="7798"/>
                </a:cubicBezTo>
                <a:cubicBezTo>
                  <a:pt x="17362" y="7755"/>
                  <a:pt x="17386" y="7732"/>
                  <a:pt x="17386" y="7709"/>
                </a:cubicBezTo>
                <a:close/>
                <a:moveTo>
                  <a:pt x="17581" y="7660"/>
                </a:moveTo>
                <a:cubicBezTo>
                  <a:pt x="17560" y="7661"/>
                  <a:pt x="17534" y="7691"/>
                  <a:pt x="17526" y="7715"/>
                </a:cubicBezTo>
                <a:cubicBezTo>
                  <a:pt x="17522" y="7726"/>
                  <a:pt x="17554" y="7764"/>
                  <a:pt x="17571" y="7765"/>
                </a:cubicBezTo>
                <a:cubicBezTo>
                  <a:pt x="17594" y="7766"/>
                  <a:pt x="17619" y="7744"/>
                  <a:pt x="17664" y="7720"/>
                </a:cubicBezTo>
                <a:cubicBezTo>
                  <a:pt x="17623" y="7689"/>
                  <a:pt x="17601" y="7658"/>
                  <a:pt x="17581" y="7660"/>
                </a:cubicBezTo>
                <a:close/>
                <a:moveTo>
                  <a:pt x="17874" y="7705"/>
                </a:moveTo>
                <a:cubicBezTo>
                  <a:pt x="17872" y="7687"/>
                  <a:pt x="17834" y="7655"/>
                  <a:pt x="17823" y="7659"/>
                </a:cubicBezTo>
                <a:cubicBezTo>
                  <a:pt x="17800" y="7668"/>
                  <a:pt x="17771" y="7694"/>
                  <a:pt x="17769" y="7716"/>
                </a:cubicBezTo>
                <a:cubicBezTo>
                  <a:pt x="17767" y="7735"/>
                  <a:pt x="17798" y="7757"/>
                  <a:pt x="17831" y="7799"/>
                </a:cubicBezTo>
                <a:cubicBezTo>
                  <a:pt x="17854" y="7752"/>
                  <a:pt x="17876" y="7727"/>
                  <a:pt x="17874" y="7705"/>
                </a:cubicBezTo>
                <a:close/>
                <a:moveTo>
                  <a:pt x="18062" y="7659"/>
                </a:moveTo>
                <a:cubicBezTo>
                  <a:pt x="18027" y="7656"/>
                  <a:pt x="18004" y="7686"/>
                  <a:pt x="18014" y="7720"/>
                </a:cubicBezTo>
                <a:cubicBezTo>
                  <a:pt x="18019" y="7739"/>
                  <a:pt x="18048" y="7766"/>
                  <a:pt x="18065" y="7765"/>
                </a:cubicBezTo>
                <a:cubicBezTo>
                  <a:pt x="18089" y="7764"/>
                  <a:pt x="18110" y="7739"/>
                  <a:pt x="18152" y="7711"/>
                </a:cubicBezTo>
                <a:cubicBezTo>
                  <a:pt x="18108" y="7684"/>
                  <a:pt x="18086" y="7660"/>
                  <a:pt x="18062" y="7659"/>
                </a:cubicBezTo>
                <a:close/>
                <a:moveTo>
                  <a:pt x="18270" y="7720"/>
                </a:moveTo>
                <a:cubicBezTo>
                  <a:pt x="18271" y="7737"/>
                  <a:pt x="18309" y="7770"/>
                  <a:pt x="18320" y="7766"/>
                </a:cubicBezTo>
                <a:cubicBezTo>
                  <a:pt x="18344" y="7758"/>
                  <a:pt x="18374" y="7732"/>
                  <a:pt x="18376" y="7711"/>
                </a:cubicBezTo>
                <a:cubicBezTo>
                  <a:pt x="18378" y="7690"/>
                  <a:pt x="18347" y="7668"/>
                  <a:pt x="18315" y="7626"/>
                </a:cubicBezTo>
                <a:cubicBezTo>
                  <a:pt x="18291" y="7672"/>
                  <a:pt x="18269" y="7697"/>
                  <a:pt x="18270" y="7720"/>
                </a:cubicBezTo>
                <a:close/>
                <a:moveTo>
                  <a:pt x="12343" y="12394"/>
                </a:moveTo>
                <a:cubicBezTo>
                  <a:pt x="12346" y="12416"/>
                  <a:pt x="12377" y="12434"/>
                  <a:pt x="12396" y="12454"/>
                </a:cubicBezTo>
                <a:cubicBezTo>
                  <a:pt x="12416" y="12435"/>
                  <a:pt x="12448" y="12418"/>
                  <a:pt x="12452" y="12396"/>
                </a:cubicBezTo>
                <a:cubicBezTo>
                  <a:pt x="12455" y="12377"/>
                  <a:pt x="12425" y="12352"/>
                  <a:pt x="12398" y="12311"/>
                </a:cubicBezTo>
                <a:cubicBezTo>
                  <a:pt x="12370" y="12351"/>
                  <a:pt x="12341" y="12374"/>
                  <a:pt x="12343" y="12394"/>
                </a:cubicBezTo>
                <a:close/>
                <a:moveTo>
                  <a:pt x="12647" y="12341"/>
                </a:moveTo>
                <a:cubicBezTo>
                  <a:pt x="12612" y="12338"/>
                  <a:pt x="12587" y="12367"/>
                  <a:pt x="12598" y="12400"/>
                </a:cubicBezTo>
                <a:cubicBezTo>
                  <a:pt x="12606" y="12422"/>
                  <a:pt x="12637" y="12449"/>
                  <a:pt x="12658" y="12450"/>
                </a:cubicBezTo>
                <a:cubicBezTo>
                  <a:pt x="12678" y="12450"/>
                  <a:pt x="12699" y="12419"/>
                  <a:pt x="12737" y="12388"/>
                </a:cubicBezTo>
                <a:cubicBezTo>
                  <a:pt x="12694" y="12365"/>
                  <a:pt x="12672" y="12343"/>
                  <a:pt x="12647" y="12341"/>
                </a:cubicBezTo>
                <a:close/>
                <a:moveTo>
                  <a:pt x="12894" y="12342"/>
                </a:moveTo>
                <a:cubicBezTo>
                  <a:pt x="12873" y="12346"/>
                  <a:pt x="12856" y="12378"/>
                  <a:pt x="12837" y="12398"/>
                </a:cubicBezTo>
                <a:cubicBezTo>
                  <a:pt x="12857" y="12416"/>
                  <a:pt x="12876" y="12448"/>
                  <a:pt x="12898" y="12450"/>
                </a:cubicBezTo>
                <a:cubicBezTo>
                  <a:pt x="12918" y="12452"/>
                  <a:pt x="12941" y="12422"/>
                  <a:pt x="12980" y="12393"/>
                </a:cubicBezTo>
                <a:cubicBezTo>
                  <a:pt x="12939" y="12367"/>
                  <a:pt x="12914" y="12339"/>
                  <a:pt x="12894" y="12342"/>
                </a:cubicBezTo>
                <a:close/>
                <a:moveTo>
                  <a:pt x="13141" y="12342"/>
                </a:moveTo>
                <a:cubicBezTo>
                  <a:pt x="13120" y="12344"/>
                  <a:pt x="13087" y="12376"/>
                  <a:pt x="13087" y="12395"/>
                </a:cubicBezTo>
                <a:cubicBezTo>
                  <a:pt x="13087" y="12415"/>
                  <a:pt x="13119" y="12448"/>
                  <a:pt x="13140" y="12450"/>
                </a:cubicBezTo>
                <a:cubicBezTo>
                  <a:pt x="13161" y="12453"/>
                  <a:pt x="13185" y="12424"/>
                  <a:pt x="13225" y="12396"/>
                </a:cubicBezTo>
                <a:cubicBezTo>
                  <a:pt x="13186" y="12369"/>
                  <a:pt x="13162" y="12340"/>
                  <a:pt x="13141" y="12342"/>
                </a:cubicBezTo>
                <a:close/>
                <a:moveTo>
                  <a:pt x="13437" y="12399"/>
                </a:moveTo>
                <a:cubicBezTo>
                  <a:pt x="13436" y="12378"/>
                  <a:pt x="13405" y="12343"/>
                  <a:pt x="13387" y="12343"/>
                </a:cubicBezTo>
                <a:cubicBezTo>
                  <a:pt x="13367" y="12342"/>
                  <a:pt x="13333" y="12372"/>
                  <a:pt x="13329" y="12393"/>
                </a:cubicBezTo>
                <a:cubicBezTo>
                  <a:pt x="13326" y="12413"/>
                  <a:pt x="13354" y="12439"/>
                  <a:pt x="13380" y="12481"/>
                </a:cubicBezTo>
                <a:cubicBezTo>
                  <a:pt x="13409" y="12442"/>
                  <a:pt x="13438" y="12420"/>
                  <a:pt x="13437" y="12399"/>
                </a:cubicBezTo>
                <a:close/>
                <a:moveTo>
                  <a:pt x="19501" y="12400"/>
                </a:moveTo>
                <a:cubicBezTo>
                  <a:pt x="19505" y="12421"/>
                  <a:pt x="19539" y="12436"/>
                  <a:pt x="19559" y="12453"/>
                </a:cubicBezTo>
                <a:cubicBezTo>
                  <a:pt x="19577" y="12432"/>
                  <a:pt x="19607" y="12412"/>
                  <a:pt x="19608" y="12390"/>
                </a:cubicBezTo>
                <a:cubicBezTo>
                  <a:pt x="19608" y="12370"/>
                  <a:pt x="19577" y="12350"/>
                  <a:pt x="19545" y="12312"/>
                </a:cubicBezTo>
                <a:cubicBezTo>
                  <a:pt x="19522" y="12354"/>
                  <a:pt x="19496" y="12381"/>
                  <a:pt x="19501" y="12400"/>
                </a:cubicBezTo>
                <a:close/>
                <a:moveTo>
                  <a:pt x="19797" y="12341"/>
                </a:moveTo>
                <a:cubicBezTo>
                  <a:pt x="19775" y="12344"/>
                  <a:pt x="19757" y="12377"/>
                  <a:pt x="19737" y="12396"/>
                </a:cubicBezTo>
                <a:cubicBezTo>
                  <a:pt x="19757" y="12416"/>
                  <a:pt x="19776" y="12449"/>
                  <a:pt x="19798" y="12451"/>
                </a:cubicBezTo>
                <a:cubicBezTo>
                  <a:pt x="19818" y="12454"/>
                  <a:pt x="19842" y="12423"/>
                  <a:pt x="19883" y="12394"/>
                </a:cubicBezTo>
                <a:cubicBezTo>
                  <a:pt x="19842" y="12367"/>
                  <a:pt x="19817" y="12338"/>
                  <a:pt x="19797" y="12341"/>
                </a:cubicBezTo>
                <a:close/>
                <a:moveTo>
                  <a:pt x="20097" y="12399"/>
                </a:moveTo>
                <a:cubicBezTo>
                  <a:pt x="20096" y="12377"/>
                  <a:pt x="20064" y="12343"/>
                  <a:pt x="20044" y="12342"/>
                </a:cubicBezTo>
                <a:cubicBezTo>
                  <a:pt x="20025" y="12340"/>
                  <a:pt x="19990" y="12373"/>
                  <a:pt x="19987" y="12394"/>
                </a:cubicBezTo>
                <a:cubicBezTo>
                  <a:pt x="19984" y="12414"/>
                  <a:pt x="20012" y="12440"/>
                  <a:pt x="20038" y="12482"/>
                </a:cubicBezTo>
                <a:cubicBezTo>
                  <a:pt x="20068" y="12442"/>
                  <a:pt x="20099" y="12419"/>
                  <a:pt x="20097" y="12399"/>
                </a:cubicBezTo>
                <a:close/>
                <a:moveTo>
                  <a:pt x="20339" y="12393"/>
                </a:moveTo>
                <a:cubicBezTo>
                  <a:pt x="20336" y="12372"/>
                  <a:pt x="20300" y="12340"/>
                  <a:pt x="20282" y="12342"/>
                </a:cubicBezTo>
                <a:cubicBezTo>
                  <a:pt x="20261" y="12344"/>
                  <a:pt x="20231" y="12378"/>
                  <a:pt x="20230" y="12400"/>
                </a:cubicBezTo>
                <a:cubicBezTo>
                  <a:pt x="20229" y="12420"/>
                  <a:pt x="20260" y="12443"/>
                  <a:pt x="20290" y="12482"/>
                </a:cubicBezTo>
                <a:cubicBezTo>
                  <a:pt x="20316" y="12439"/>
                  <a:pt x="20343" y="12413"/>
                  <a:pt x="20339" y="12393"/>
                </a:cubicBezTo>
                <a:close/>
                <a:moveTo>
                  <a:pt x="20536" y="12342"/>
                </a:moveTo>
                <a:cubicBezTo>
                  <a:pt x="20514" y="12346"/>
                  <a:pt x="20500" y="12380"/>
                  <a:pt x="20482" y="12401"/>
                </a:cubicBezTo>
                <a:cubicBezTo>
                  <a:pt x="20503" y="12419"/>
                  <a:pt x="20524" y="12450"/>
                  <a:pt x="20546" y="12451"/>
                </a:cubicBezTo>
                <a:cubicBezTo>
                  <a:pt x="20566" y="12451"/>
                  <a:pt x="20588" y="12419"/>
                  <a:pt x="20626" y="12387"/>
                </a:cubicBezTo>
                <a:cubicBezTo>
                  <a:pt x="20582" y="12364"/>
                  <a:pt x="20556" y="12337"/>
                  <a:pt x="20536" y="12342"/>
                </a:cubicBezTo>
                <a:close/>
                <a:moveTo>
                  <a:pt x="9991" y="14364"/>
                </a:moveTo>
                <a:cubicBezTo>
                  <a:pt x="9999" y="14325"/>
                  <a:pt x="9970" y="14295"/>
                  <a:pt x="9932" y="14301"/>
                </a:cubicBezTo>
                <a:cubicBezTo>
                  <a:pt x="9910" y="14305"/>
                  <a:pt x="9881" y="14337"/>
                  <a:pt x="9878" y="14359"/>
                </a:cubicBezTo>
                <a:cubicBezTo>
                  <a:pt x="9875" y="14379"/>
                  <a:pt x="9903" y="14403"/>
                  <a:pt x="9929" y="14443"/>
                </a:cubicBezTo>
                <a:cubicBezTo>
                  <a:pt x="9959" y="14406"/>
                  <a:pt x="9986" y="14387"/>
                  <a:pt x="9991" y="14364"/>
                </a:cubicBezTo>
                <a:close/>
                <a:moveTo>
                  <a:pt x="23192" y="14859"/>
                </a:moveTo>
                <a:cubicBezTo>
                  <a:pt x="23195" y="14881"/>
                  <a:pt x="23225" y="14912"/>
                  <a:pt x="23247" y="14916"/>
                </a:cubicBezTo>
                <a:cubicBezTo>
                  <a:pt x="23285" y="14923"/>
                  <a:pt x="23314" y="14893"/>
                  <a:pt x="23306" y="14853"/>
                </a:cubicBezTo>
                <a:cubicBezTo>
                  <a:pt x="23301" y="14830"/>
                  <a:pt x="23274" y="14811"/>
                  <a:pt x="23243" y="14774"/>
                </a:cubicBezTo>
                <a:cubicBezTo>
                  <a:pt x="23218" y="14814"/>
                  <a:pt x="23189" y="14838"/>
                  <a:pt x="23192" y="14859"/>
                </a:cubicBezTo>
                <a:close/>
                <a:moveTo>
                  <a:pt x="9937" y="15044"/>
                </a:moveTo>
                <a:cubicBezTo>
                  <a:pt x="9897" y="15038"/>
                  <a:pt x="9869" y="15068"/>
                  <a:pt x="9878" y="15106"/>
                </a:cubicBezTo>
                <a:cubicBezTo>
                  <a:pt x="9882" y="15128"/>
                  <a:pt x="9914" y="15156"/>
                  <a:pt x="9936" y="15158"/>
                </a:cubicBezTo>
                <a:cubicBezTo>
                  <a:pt x="9957" y="15159"/>
                  <a:pt x="9980" y="15130"/>
                  <a:pt x="10019" y="15103"/>
                </a:cubicBezTo>
                <a:cubicBezTo>
                  <a:pt x="9981" y="15075"/>
                  <a:pt x="9961" y="15048"/>
                  <a:pt x="9937" y="15044"/>
                </a:cubicBezTo>
                <a:close/>
                <a:moveTo>
                  <a:pt x="21274" y="14059"/>
                </a:moveTo>
                <a:cubicBezTo>
                  <a:pt x="21253" y="14061"/>
                  <a:pt x="21221" y="14091"/>
                  <a:pt x="21217" y="14112"/>
                </a:cubicBezTo>
                <a:cubicBezTo>
                  <a:pt x="21210" y="14150"/>
                  <a:pt x="21237" y="14181"/>
                  <a:pt x="21278" y="14173"/>
                </a:cubicBezTo>
                <a:cubicBezTo>
                  <a:pt x="21302" y="14168"/>
                  <a:pt x="21321" y="14141"/>
                  <a:pt x="21358" y="14112"/>
                </a:cubicBezTo>
                <a:cubicBezTo>
                  <a:pt x="21319" y="14086"/>
                  <a:pt x="21295" y="14057"/>
                  <a:pt x="21274" y="14059"/>
                </a:cubicBezTo>
                <a:close/>
                <a:moveTo>
                  <a:pt x="21084" y="14112"/>
                </a:moveTo>
                <a:cubicBezTo>
                  <a:pt x="21080" y="14091"/>
                  <a:pt x="21049" y="14061"/>
                  <a:pt x="21028" y="14059"/>
                </a:cubicBezTo>
                <a:cubicBezTo>
                  <a:pt x="20990" y="14055"/>
                  <a:pt x="20961" y="14083"/>
                  <a:pt x="20972" y="14124"/>
                </a:cubicBezTo>
                <a:cubicBezTo>
                  <a:pt x="20978" y="14147"/>
                  <a:pt x="21006" y="14164"/>
                  <a:pt x="21037" y="14199"/>
                </a:cubicBezTo>
                <a:cubicBezTo>
                  <a:pt x="21061" y="14159"/>
                  <a:pt x="21087" y="14133"/>
                  <a:pt x="21084" y="14112"/>
                </a:cubicBezTo>
                <a:close/>
                <a:moveTo>
                  <a:pt x="20786" y="14060"/>
                </a:moveTo>
                <a:cubicBezTo>
                  <a:pt x="20765" y="14062"/>
                  <a:pt x="20733" y="14091"/>
                  <a:pt x="20729" y="14113"/>
                </a:cubicBezTo>
                <a:cubicBezTo>
                  <a:pt x="20722" y="14150"/>
                  <a:pt x="20750" y="14180"/>
                  <a:pt x="20790" y="14172"/>
                </a:cubicBezTo>
                <a:cubicBezTo>
                  <a:pt x="20814" y="14168"/>
                  <a:pt x="20833" y="14141"/>
                  <a:pt x="20870" y="14112"/>
                </a:cubicBezTo>
                <a:cubicBezTo>
                  <a:pt x="20831" y="14086"/>
                  <a:pt x="20807" y="14058"/>
                  <a:pt x="20786" y="14060"/>
                </a:cubicBezTo>
                <a:close/>
                <a:moveTo>
                  <a:pt x="20587" y="14118"/>
                </a:moveTo>
                <a:cubicBezTo>
                  <a:pt x="20594" y="14079"/>
                  <a:pt x="20563" y="14051"/>
                  <a:pt x="20525" y="14059"/>
                </a:cubicBezTo>
                <a:cubicBezTo>
                  <a:pt x="20504" y="14064"/>
                  <a:pt x="20476" y="14096"/>
                  <a:pt x="20474" y="14117"/>
                </a:cubicBezTo>
                <a:cubicBezTo>
                  <a:pt x="20473" y="14138"/>
                  <a:pt x="20502" y="14161"/>
                  <a:pt x="20528" y="14200"/>
                </a:cubicBezTo>
                <a:cubicBezTo>
                  <a:pt x="20557" y="14162"/>
                  <a:pt x="20583" y="14142"/>
                  <a:pt x="20587" y="14118"/>
                </a:cubicBezTo>
                <a:close/>
                <a:moveTo>
                  <a:pt x="20783" y="12341"/>
                </a:moveTo>
                <a:cubicBezTo>
                  <a:pt x="20762" y="12344"/>
                  <a:pt x="20731" y="12375"/>
                  <a:pt x="20729" y="12396"/>
                </a:cubicBezTo>
                <a:cubicBezTo>
                  <a:pt x="20725" y="12433"/>
                  <a:pt x="20753" y="12463"/>
                  <a:pt x="20793" y="12452"/>
                </a:cubicBezTo>
                <a:cubicBezTo>
                  <a:pt x="20817" y="12446"/>
                  <a:pt x="20834" y="12419"/>
                  <a:pt x="20869" y="12388"/>
                </a:cubicBezTo>
                <a:cubicBezTo>
                  <a:pt x="20829" y="12364"/>
                  <a:pt x="20804" y="12337"/>
                  <a:pt x="20783" y="12341"/>
                </a:cubicBezTo>
                <a:close/>
                <a:moveTo>
                  <a:pt x="21084" y="12393"/>
                </a:moveTo>
                <a:cubicBezTo>
                  <a:pt x="21080" y="12372"/>
                  <a:pt x="21049" y="12342"/>
                  <a:pt x="21028" y="12339"/>
                </a:cubicBezTo>
                <a:cubicBezTo>
                  <a:pt x="20991" y="12335"/>
                  <a:pt x="20961" y="12364"/>
                  <a:pt x="20972" y="12404"/>
                </a:cubicBezTo>
                <a:cubicBezTo>
                  <a:pt x="20979" y="12427"/>
                  <a:pt x="21006" y="12445"/>
                  <a:pt x="21037" y="12480"/>
                </a:cubicBezTo>
                <a:cubicBezTo>
                  <a:pt x="21061" y="12439"/>
                  <a:pt x="21087" y="12413"/>
                  <a:pt x="21084" y="12393"/>
                </a:cubicBezTo>
                <a:close/>
                <a:moveTo>
                  <a:pt x="21274" y="12340"/>
                </a:moveTo>
                <a:cubicBezTo>
                  <a:pt x="21253" y="12342"/>
                  <a:pt x="21221" y="12371"/>
                  <a:pt x="21217" y="12393"/>
                </a:cubicBezTo>
                <a:cubicBezTo>
                  <a:pt x="21210" y="12430"/>
                  <a:pt x="21238" y="12461"/>
                  <a:pt x="21278" y="12453"/>
                </a:cubicBezTo>
                <a:cubicBezTo>
                  <a:pt x="21301" y="12448"/>
                  <a:pt x="21321" y="12422"/>
                  <a:pt x="21358" y="12393"/>
                </a:cubicBezTo>
                <a:cubicBezTo>
                  <a:pt x="21319" y="12367"/>
                  <a:pt x="21295" y="12338"/>
                  <a:pt x="21274" y="12340"/>
                </a:cubicBezTo>
                <a:close/>
                <a:moveTo>
                  <a:pt x="21517" y="12340"/>
                </a:moveTo>
                <a:cubicBezTo>
                  <a:pt x="21495" y="12343"/>
                  <a:pt x="21464" y="12372"/>
                  <a:pt x="21460" y="12394"/>
                </a:cubicBezTo>
                <a:cubicBezTo>
                  <a:pt x="21453" y="12432"/>
                  <a:pt x="21483" y="12460"/>
                  <a:pt x="21522" y="12453"/>
                </a:cubicBezTo>
                <a:cubicBezTo>
                  <a:pt x="21545" y="12448"/>
                  <a:pt x="21564" y="12421"/>
                  <a:pt x="21600" y="12391"/>
                </a:cubicBezTo>
                <a:cubicBezTo>
                  <a:pt x="21561" y="12366"/>
                  <a:pt x="21537" y="12338"/>
                  <a:pt x="21517" y="12340"/>
                </a:cubicBezTo>
                <a:close/>
                <a:moveTo>
                  <a:pt x="20047" y="14301"/>
                </a:moveTo>
                <a:cubicBezTo>
                  <a:pt x="20006" y="14293"/>
                  <a:pt x="19979" y="14324"/>
                  <a:pt x="19986" y="14361"/>
                </a:cubicBezTo>
                <a:cubicBezTo>
                  <a:pt x="19990" y="14383"/>
                  <a:pt x="20021" y="14412"/>
                  <a:pt x="20042" y="14414"/>
                </a:cubicBezTo>
                <a:cubicBezTo>
                  <a:pt x="20063" y="14416"/>
                  <a:pt x="20087" y="14388"/>
                  <a:pt x="20126" y="14362"/>
                </a:cubicBezTo>
                <a:cubicBezTo>
                  <a:pt x="20089" y="14333"/>
                  <a:pt x="20070" y="14306"/>
                  <a:pt x="20047" y="14301"/>
                </a:cubicBezTo>
                <a:close/>
                <a:moveTo>
                  <a:pt x="10917" y="12328"/>
                </a:moveTo>
                <a:cubicBezTo>
                  <a:pt x="10896" y="12333"/>
                  <a:pt x="10880" y="12367"/>
                  <a:pt x="10862" y="12387"/>
                </a:cubicBezTo>
                <a:cubicBezTo>
                  <a:pt x="10883" y="12405"/>
                  <a:pt x="10903" y="12436"/>
                  <a:pt x="10925" y="12437"/>
                </a:cubicBezTo>
                <a:cubicBezTo>
                  <a:pt x="10945" y="12439"/>
                  <a:pt x="10967" y="12408"/>
                  <a:pt x="11006" y="12378"/>
                </a:cubicBezTo>
                <a:cubicBezTo>
                  <a:pt x="10963" y="12352"/>
                  <a:pt x="10937" y="12324"/>
                  <a:pt x="10917" y="12328"/>
                </a:cubicBezTo>
                <a:close/>
                <a:moveTo>
                  <a:pt x="11220" y="12387"/>
                </a:moveTo>
                <a:cubicBezTo>
                  <a:pt x="11219" y="12365"/>
                  <a:pt x="11187" y="12345"/>
                  <a:pt x="11169" y="12325"/>
                </a:cubicBezTo>
                <a:cubicBezTo>
                  <a:pt x="11149" y="12343"/>
                  <a:pt x="11115" y="12359"/>
                  <a:pt x="11111" y="12380"/>
                </a:cubicBezTo>
                <a:cubicBezTo>
                  <a:pt x="11107" y="12400"/>
                  <a:pt x="11134" y="12426"/>
                  <a:pt x="11159" y="12469"/>
                </a:cubicBezTo>
                <a:cubicBezTo>
                  <a:pt x="11190" y="12430"/>
                  <a:pt x="11221" y="12407"/>
                  <a:pt x="11220" y="12387"/>
                </a:cubicBezTo>
                <a:close/>
                <a:moveTo>
                  <a:pt x="11422" y="12328"/>
                </a:moveTo>
                <a:cubicBezTo>
                  <a:pt x="11401" y="12330"/>
                  <a:pt x="11368" y="12362"/>
                  <a:pt x="11367" y="12383"/>
                </a:cubicBezTo>
                <a:cubicBezTo>
                  <a:pt x="11366" y="12402"/>
                  <a:pt x="11399" y="12435"/>
                  <a:pt x="11421" y="12438"/>
                </a:cubicBezTo>
                <a:cubicBezTo>
                  <a:pt x="11441" y="12440"/>
                  <a:pt x="11466" y="12412"/>
                  <a:pt x="11507" y="12385"/>
                </a:cubicBezTo>
                <a:cubicBezTo>
                  <a:pt x="11466" y="12356"/>
                  <a:pt x="11443" y="12326"/>
                  <a:pt x="11422" y="12328"/>
                </a:cubicBezTo>
                <a:close/>
                <a:moveTo>
                  <a:pt x="19801" y="14301"/>
                </a:moveTo>
                <a:cubicBezTo>
                  <a:pt x="19763" y="14295"/>
                  <a:pt x="19733" y="14323"/>
                  <a:pt x="19740" y="14361"/>
                </a:cubicBezTo>
                <a:cubicBezTo>
                  <a:pt x="19745" y="14383"/>
                  <a:pt x="19776" y="14412"/>
                  <a:pt x="19798" y="14414"/>
                </a:cubicBezTo>
                <a:cubicBezTo>
                  <a:pt x="19818" y="14416"/>
                  <a:pt x="19842" y="14388"/>
                  <a:pt x="19881" y="14362"/>
                </a:cubicBezTo>
                <a:cubicBezTo>
                  <a:pt x="19844" y="14333"/>
                  <a:pt x="19825" y="14306"/>
                  <a:pt x="19801" y="14301"/>
                </a:cubicBezTo>
                <a:close/>
                <a:moveTo>
                  <a:pt x="12900" y="14304"/>
                </a:moveTo>
                <a:cubicBezTo>
                  <a:pt x="12878" y="14306"/>
                  <a:pt x="12858" y="14336"/>
                  <a:pt x="12838" y="14354"/>
                </a:cubicBezTo>
                <a:cubicBezTo>
                  <a:pt x="12856" y="14374"/>
                  <a:pt x="12871" y="14407"/>
                  <a:pt x="12892" y="14412"/>
                </a:cubicBezTo>
                <a:cubicBezTo>
                  <a:pt x="12912" y="14416"/>
                  <a:pt x="12937" y="14389"/>
                  <a:pt x="12980" y="14365"/>
                </a:cubicBezTo>
                <a:cubicBezTo>
                  <a:pt x="12941" y="14334"/>
                  <a:pt x="12920" y="14303"/>
                  <a:pt x="12900" y="14304"/>
                </a:cubicBezTo>
                <a:close/>
                <a:moveTo>
                  <a:pt x="12708" y="14356"/>
                </a:moveTo>
                <a:cubicBezTo>
                  <a:pt x="12704" y="14334"/>
                  <a:pt x="12670" y="14318"/>
                  <a:pt x="12649" y="14299"/>
                </a:cubicBezTo>
                <a:cubicBezTo>
                  <a:pt x="12631" y="14320"/>
                  <a:pt x="12600" y="14340"/>
                  <a:pt x="12598" y="14362"/>
                </a:cubicBezTo>
                <a:cubicBezTo>
                  <a:pt x="12596" y="14382"/>
                  <a:pt x="12627" y="14405"/>
                  <a:pt x="12656" y="14445"/>
                </a:cubicBezTo>
                <a:cubicBezTo>
                  <a:pt x="12683" y="14402"/>
                  <a:pt x="12711" y="14376"/>
                  <a:pt x="12708" y="14356"/>
                </a:cubicBezTo>
                <a:close/>
                <a:moveTo>
                  <a:pt x="12452" y="14360"/>
                </a:moveTo>
                <a:cubicBezTo>
                  <a:pt x="12450" y="14338"/>
                  <a:pt x="12417" y="14319"/>
                  <a:pt x="12398" y="14299"/>
                </a:cubicBezTo>
                <a:cubicBezTo>
                  <a:pt x="12378" y="14318"/>
                  <a:pt x="12346" y="14336"/>
                  <a:pt x="12342" y="14358"/>
                </a:cubicBezTo>
                <a:cubicBezTo>
                  <a:pt x="12339" y="14378"/>
                  <a:pt x="12368" y="14403"/>
                  <a:pt x="12395" y="14444"/>
                </a:cubicBezTo>
                <a:cubicBezTo>
                  <a:pt x="12424" y="14404"/>
                  <a:pt x="12454" y="14380"/>
                  <a:pt x="12452" y="14360"/>
                </a:cubicBezTo>
                <a:close/>
                <a:moveTo>
                  <a:pt x="12206" y="14353"/>
                </a:moveTo>
                <a:cubicBezTo>
                  <a:pt x="12201" y="14332"/>
                  <a:pt x="12167" y="14317"/>
                  <a:pt x="12146" y="14300"/>
                </a:cubicBezTo>
                <a:cubicBezTo>
                  <a:pt x="12128" y="14321"/>
                  <a:pt x="12098" y="14343"/>
                  <a:pt x="12097" y="14365"/>
                </a:cubicBezTo>
                <a:cubicBezTo>
                  <a:pt x="12097" y="14385"/>
                  <a:pt x="12129" y="14406"/>
                  <a:pt x="12162" y="14444"/>
                </a:cubicBezTo>
                <a:cubicBezTo>
                  <a:pt x="12185" y="14400"/>
                  <a:pt x="12211" y="14373"/>
                  <a:pt x="12206" y="14353"/>
                </a:cubicBezTo>
                <a:close/>
                <a:moveTo>
                  <a:pt x="11910" y="14303"/>
                </a:moveTo>
                <a:cubicBezTo>
                  <a:pt x="11888" y="14305"/>
                  <a:pt x="11855" y="14337"/>
                  <a:pt x="11854" y="14358"/>
                </a:cubicBezTo>
                <a:cubicBezTo>
                  <a:pt x="11853" y="14377"/>
                  <a:pt x="11887" y="14411"/>
                  <a:pt x="11909" y="14414"/>
                </a:cubicBezTo>
                <a:cubicBezTo>
                  <a:pt x="11929" y="14416"/>
                  <a:pt x="11954" y="14387"/>
                  <a:pt x="11995" y="14360"/>
                </a:cubicBezTo>
                <a:cubicBezTo>
                  <a:pt x="11955" y="14331"/>
                  <a:pt x="11931" y="14300"/>
                  <a:pt x="11910" y="14303"/>
                </a:cubicBezTo>
                <a:close/>
                <a:moveTo>
                  <a:pt x="11666" y="14303"/>
                </a:moveTo>
                <a:cubicBezTo>
                  <a:pt x="11644" y="14305"/>
                  <a:pt x="11625" y="14338"/>
                  <a:pt x="11604" y="14357"/>
                </a:cubicBezTo>
                <a:cubicBezTo>
                  <a:pt x="11624" y="14377"/>
                  <a:pt x="11641" y="14410"/>
                  <a:pt x="11664" y="14414"/>
                </a:cubicBezTo>
                <a:cubicBezTo>
                  <a:pt x="11684" y="14417"/>
                  <a:pt x="11709" y="14388"/>
                  <a:pt x="11750" y="14361"/>
                </a:cubicBezTo>
                <a:cubicBezTo>
                  <a:pt x="11710" y="14331"/>
                  <a:pt x="11686" y="14301"/>
                  <a:pt x="11666" y="14303"/>
                </a:cubicBezTo>
                <a:close/>
                <a:moveTo>
                  <a:pt x="11365" y="14365"/>
                </a:moveTo>
                <a:cubicBezTo>
                  <a:pt x="11363" y="14401"/>
                  <a:pt x="11393" y="14426"/>
                  <a:pt x="11426" y="14414"/>
                </a:cubicBezTo>
                <a:cubicBezTo>
                  <a:pt x="11449" y="14406"/>
                  <a:pt x="11476" y="14374"/>
                  <a:pt x="11476" y="14352"/>
                </a:cubicBezTo>
                <a:cubicBezTo>
                  <a:pt x="11476" y="14331"/>
                  <a:pt x="11444" y="14310"/>
                  <a:pt x="11412" y="14272"/>
                </a:cubicBezTo>
                <a:cubicBezTo>
                  <a:pt x="11388" y="14316"/>
                  <a:pt x="11367" y="14340"/>
                  <a:pt x="11365" y="14365"/>
                </a:cubicBezTo>
                <a:close/>
                <a:moveTo>
                  <a:pt x="11221" y="14356"/>
                </a:moveTo>
                <a:cubicBezTo>
                  <a:pt x="11217" y="14334"/>
                  <a:pt x="11183" y="14318"/>
                  <a:pt x="11162" y="14299"/>
                </a:cubicBezTo>
                <a:cubicBezTo>
                  <a:pt x="11144" y="14320"/>
                  <a:pt x="11112" y="14340"/>
                  <a:pt x="11111" y="14362"/>
                </a:cubicBezTo>
                <a:cubicBezTo>
                  <a:pt x="11109" y="14382"/>
                  <a:pt x="11139" y="14405"/>
                  <a:pt x="11169" y="14445"/>
                </a:cubicBezTo>
                <a:cubicBezTo>
                  <a:pt x="11196" y="14402"/>
                  <a:pt x="11224" y="14376"/>
                  <a:pt x="11221" y="14356"/>
                </a:cubicBezTo>
                <a:close/>
                <a:moveTo>
                  <a:pt x="10919" y="14303"/>
                </a:moveTo>
                <a:cubicBezTo>
                  <a:pt x="10897" y="14306"/>
                  <a:pt x="10880" y="14340"/>
                  <a:pt x="10861" y="14361"/>
                </a:cubicBezTo>
                <a:cubicBezTo>
                  <a:pt x="10882" y="14380"/>
                  <a:pt x="10901" y="14411"/>
                  <a:pt x="10923" y="14413"/>
                </a:cubicBezTo>
                <a:cubicBezTo>
                  <a:pt x="10944" y="14415"/>
                  <a:pt x="10967" y="14385"/>
                  <a:pt x="11007" y="14355"/>
                </a:cubicBezTo>
                <a:cubicBezTo>
                  <a:pt x="10964" y="14328"/>
                  <a:pt x="10939" y="14299"/>
                  <a:pt x="10919" y="14303"/>
                </a:cubicBezTo>
                <a:close/>
                <a:moveTo>
                  <a:pt x="10733" y="14362"/>
                </a:moveTo>
                <a:cubicBezTo>
                  <a:pt x="10731" y="14340"/>
                  <a:pt x="10700" y="14320"/>
                  <a:pt x="10681" y="14299"/>
                </a:cubicBezTo>
                <a:cubicBezTo>
                  <a:pt x="10660" y="14318"/>
                  <a:pt x="10627" y="14334"/>
                  <a:pt x="10623" y="14355"/>
                </a:cubicBezTo>
                <a:cubicBezTo>
                  <a:pt x="10619" y="14375"/>
                  <a:pt x="10646" y="14402"/>
                  <a:pt x="10671" y="14445"/>
                </a:cubicBezTo>
                <a:cubicBezTo>
                  <a:pt x="10703" y="14405"/>
                  <a:pt x="10734" y="14383"/>
                  <a:pt x="10733" y="14362"/>
                </a:cubicBezTo>
                <a:close/>
                <a:moveTo>
                  <a:pt x="10431" y="14301"/>
                </a:moveTo>
                <a:cubicBezTo>
                  <a:pt x="10393" y="14299"/>
                  <a:pt x="10364" y="14329"/>
                  <a:pt x="10377" y="14367"/>
                </a:cubicBezTo>
                <a:cubicBezTo>
                  <a:pt x="10383" y="14389"/>
                  <a:pt x="10418" y="14413"/>
                  <a:pt x="10440" y="14413"/>
                </a:cubicBezTo>
                <a:cubicBezTo>
                  <a:pt x="10460" y="14413"/>
                  <a:pt x="10481" y="14383"/>
                  <a:pt x="10517" y="14353"/>
                </a:cubicBezTo>
                <a:cubicBezTo>
                  <a:pt x="10476" y="14327"/>
                  <a:pt x="10454" y="14302"/>
                  <a:pt x="10431" y="14301"/>
                </a:cubicBezTo>
                <a:close/>
                <a:moveTo>
                  <a:pt x="11661" y="12328"/>
                </a:moveTo>
                <a:cubicBezTo>
                  <a:pt x="11639" y="12333"/>
                  <a:pt x="11624" y="12367"/>
                  <a:pt x="11605" y="12387"/>
                </a:cubicBezTo>
                <a:cubicBezTo>
                  <a:pt x="11626" y="12405"/>
                  <a:pt x="11647" y="12436"/>
                  <a:pt x="11669" y="12437"/>
                </a:cubicBezTo>
                <a:cubicBezTo>
                  <a:pt x="11689" y="12439"/>
                  <a:pt x="11711" y="12408"/>
                  <a:pt x="11750" y="12378"/>
                </a:cubicBezTo>
                <a:cubicBezTo>
                  <a:pt x="11706" y="12352"/>
                  <a:pt x="11680" y="12324"/>
                  <a:pt x="11661" y="12328"/>
                </a:cubicBezTo>
                <a:close/>
                <a:moveTo>
                  <a:pt x="11855" y="12381"/>
                </a:moveTo>
                <a:cubicBezTo>
                  <a:pt x="11856" y="12402"/>
                  <a:pt x="11888" y="12437"/>
                  <a:pt x="11907" y="12437"/>
                </a:cubicBezTo>
                <a:cubicBezTo>
                  <a:pt x="11927" y="12437"/>
                  <a:pt x="11961" y="12406"/>
                  <a:pt x="11964" y="12385"/>
                </a:cubicBezTo>
                <a:cubicBezTo>
                  <a:pt x="11967" y="12364"/>
                  <a:pt x="11938" y="12339"/>
                  <a:pt x="11911" y="12298"/>
                </a:cubicBezTo>
                <a:cubicBezTo>
                  <a:pt x="11883" y="12337"/>
                  <a:pt x="11853" y="12360"/>
                  <a:pt x="11855" y="12381"/>
                </a:cubicBezTo>
                <a:close/>
                <a:moveTo>
                  <a:pt x="12149" y="12329"/>
                </a:moveTo>
                <a:cubicBezTo>
                  <a:pt x="12127" y="12333"/>
                  <a:pt x="12112" y="12367"/>
                  <a:pt x="12094" y="12387"/>
                </a:cubicBezTo>
                <a:cubicBezTo>
                  <a:pt x="12115" y="12405"/>
                  <a:pt x="12135" y="12435"/>
                  <a:pt x="12156" y="12437"/>
                </a:cubicBezTo>
                <a:cubicBezTo>
                  <a:pt x="12176" y="12438"/>
                  <a:pt x="12198" y="12408"/>
                  <a:pt x="12237" y="12378"/>
                </a:cubicBezTo>
                <a:cubicBezTo>
                  <a:pt x="12194" y="12353"/>
                  <a:pt x="12168" y="12325"/>
                  <a:pt x="12149" y="12329"/>
                </a:cubicBezTo>
                <a:close/>
                <a:moveTo>
                  <a:pt x="10247" y="14360"/>
                </a:moveTo>
                <a:cubicBezTo>
                  <a:pt x="10252" y="14322"/>
                  <a:pt x="10222" y="14292"/>
                  <a:pt x="10184" y="14302"/>
                </a:cubicBezTo>
                <a:cubicBezTo>
                  <a:pt x="10163" y="14307"/>
                  <a:pt x="10136" y="14340"/>
                  <a:pt x="10134" y="14362"/>
                </a:cubicBezTo>
                <a:cubicBezTo>
                  <a:pt x="10133" y="14383"/>
                  <a:pt x="10162" y="14405"/>
                  <a:pt x="10190" y="14443"/>
                </a:cubicBezTo>
                <a:cubicBezTo>
                  <a:pt x="10217" y="14404"/>
                  <a:pt x="10244" y="14384"/>
                  <a:pt x="10247" y="14360"/>
                </a:cubicBezTo>
                <a:close/>
                <a:moveTo>
                  <a:pt x="13087" y="12637"/>
                </a:moveTo>
                <a:cubicBezTo>
                  <a:pt x="13088" y="12658"/>
                  <a:pt x="13120" y="12692"/>
                  <a:pt x="13138" y="12692"/>
                </a:cubicBezTo>
                <a:cubicBezTo>
                  <a:pt x="13158" y="12692"/>
                  <a:pt x="13192" y="12661"/>
                  <a:pt x="13195" y="12640"/>
                </a:cubicBezTo>
                <a:cubicBezTo>
                  <a:pt x="13198" y="12620"/>
                  <a:pt x="13169" y="12595"/>
                  <a:pt x="13143" y="12554"/>
                </a:cubicBezTo>
                <a:cubicBezTo>
                  <a:pt x="13114" y="12593"/>
                  <a:pt x="13085" y="12616"/>
                  <a:pt x="13087" y="12637"/>
                </a:cubicBezTo>
                <a:close/>
                <a:moveTo>
                  <a:pt x="13330" y="12633"/>
                </a:moveTo>
                <a:cubicBezTo>
                  <a:pt x="13330" y="12654"/>
                  <a:pt x="13357" y="12686"/>
                  <a:pt x="13379" y="12693"/>
                </a:cubicBezTo>
                <a:cubicBezTo>
                  <a:pt x="13412" y="12704"/>
                  <a:pt x="13441" y="12680"/>
                  <a:pt x="13438" y="12645"/>
                </a:cubicBezTo>
                <a:cubicBezTo>
                  <a:pt x="13437" y="12620"/>
                  <a:pt x="13415" y="12597"/>
                  <a:pt x="13392" y="12554"/>
                </a:cubicBezTo>
                <a:cubicBezTo>
                  <a:pt x="13360" y="12592"/>
                  <a:pt x="13329" y="12613"/>
                  <a:pt x="13330" y="12633"/>
                </a:cubicBezTo>
                <a:close/>
                <a:moveTo>
                  <a:pt x="19556" y="12585"/>
                </a:moveTo>
                <a:cubicBezTo>
                  <a:pt x="19535" y="12587"/>
                  <a:pt x="19508" y="12617"/>
                  <a:pt x="19501" y="12641"/>
                </a:cubicBezTo>
                <a:cubicBezTo>
                  <a:pt x="19497" y="12652"/>
                  <a:pt x="19529" y="12690"/>
                  <a:pt x="19546" y="12691"/>
                </a:cubicBezTo>
                <a:cubicBezTo>
                  <a:pt x="19569" y="12693"/>
                  <a:pt x="19594" y="12670"/>
                  <a:pt x="19640" y="12647"/>
                </a:cubicBezTo>
                <a:cubicBezTo>
                  <a:pt x="19599" y="12615"/>
                  <a:pt x="19576" y="12583"/>
                  <a:pt x="19556" y="12585"/>
                </a:cubicBezTo>
                <a:close/>
                <a:moveTo>
                  <a:pt x="19851" y="12635"/>
                </a:moveTo>
                <a:cubicBezTo>
                  <a:pt x="19846" y="12613"/>
                  <a:pt x="19813" y="12598"/>
                  <a:pt x="19792" y="12580"/>
                </a:cubicBezTo>
                <a:cubicBezTo>
                  <a:pt x="19774" y="12601"/>
                  <a:pt x="19743" y="12622"/>
                  <a:pt x="19742" y="12644"/>
                </a:cubicBezTo>
                <a:cubicBezTo>
                  <a:pt x="19741" y="12665"/>
                  <a:pt x="19773" y="12686"/>
                  <a:pt x="19805" y="12725"/>
                </a:cubicBezTo>
                <a:cubicBezTo>
                  <a:pt x="19829" y="12681"/>
                  <a:pt x="19856" y="12654"/>
                  <a:pt x="19851" y="12635"/>
                </a:cubicBezTo>
                <a:close/>
                <a:moveTo>
                  <a:pt x="19987" y="12640"/>
                </a:moveTo>
                <a:cubicBezTo>
                  <a:pt x="19990" y="12662"/>
                  <a:pt x="20024" y="12694"/>
                  <a:pt x="20043" y="12693"/>
                </a:cubicBezTo>
                <a:cubicBezTo>
                  <a:pt x="20064" y="12692"/>
                  <a:pt x="20096" y="12658"/>
                  <a:pt x="20097" y="12637"/>
                </a:cubicBezTo>
                <a:cubicBezTo>
                  <a:pt x="20099" y="12616"/>
                  <a:pt x="20068" y="12593"/>
                  <a:pt x="20039" y="12553"/>
                </a:cubicBezTo>
                <a:cubicBezTo>
                  <a:pt x="20012" y="12595"/>
                  <a:pt x="19984" y="12620"/>
                  <a:pt x="19987" y="12640"/>
                </a:cubicBezTo>
                <a:close/>
                <a:moveTo>
                  <a:pt x="20286" y="12583"/>
                </a:moveTo>
                <a:cubicBezTo>
                  <a:pt x="20264" y="12586"/>
                  <a:pt x="20245" y="12619"/>
                  <a:pt x="20225" y="12638"/>
                </a:cubicBezTo>
                <a:cubicBezTo>
                  <a:pt x="20245" y="12658"/>
                  <a:pt x="20263" y="12691"/>
                  <a:pt x="20285" y="12694"/>
                </a:cubicBezTo>
                <a:cubicBezTo>
                  <a:pt x="20305" y="12697"/>
                  <a:pt x="20329" y="12668"/>
                  <a:pt x="20371" y="12641"/>
                </a:cubicBezTo>
                <a:cubicBezTo>
                  <a:pt x="20330" y="12612"/>
                  <a:pt x="20306" y="12581"/>
                  <a:pt x="20286" y="12583"/>
                </a:cubicBezTo>
                <a:close/>
                <a:moveTo>
                  <a:pt x="20545" y="12584"/>
                </a:moveTo>
                <a:cubicBezTo>
                  <a:pt x="20522" y="12585"/>
                  <a:pt x="20502" y="12617"/>
                  <a:pt x="20481" y="12635"/>
                </a:cubicBezTo>
                <a:cubicBezTo>
                  <a:pt x="20500" y="12656"/>
                  <a:pt x="20516" y="12689"/>
                  <a:pt x="20538" y="12694"/>
                </a:cubicBezTo>
                <a:cubicBezTo>
                  <a:pt x="20557" y="12698"/>
                  <a:pt x="20584" y="12670"/>
                  <a:pt x="20627" y="12645"/>
                </a:cubicBezTo>
                <a:cubicBezTo>
                  <a:pt x="20587" y="12614"/>
                  <a:pt x="20565" y="12582"/>
                  <a:pt x="20545" y="12584"/>
                </a:cubicBezTo>
                <a:close/>
                <a:moveTo>
                  <a:pt x="20786" y="12581"/>
                </a:moveTo>
                <a:cubicBezTo>
                  <a:pt x="20747" y="12576"/>
                  <a:pt x="20720" y="12607"/>
                  <a:pt x="20730" y="12645"/>
                </a:cubicBezTo>
                <a:cubicBezTo>
                  <a:pt x="20735" y="12666"/>
                  <a:pt x="20768" y="12693"/>
                  <a:pt x="20789" y="12694"/>
                </a:cubicBezTo>
                <a:cubicBezTo>
                  <a:pt x="20810" y="12695"/>
                  <a:pt x="20833" y="12665"/>
                  <a:pt x="20870" y="12638"/>
                </a:cubicBezTo>
                <a:cubicBezTo>
                  <a:pt x="20831" y="12611"/>
                  <a:pt x="20810" y="12584"/>
                  <a:pt x="20786" y="12581"/>
                </a:cubicBezTo>
                <a:close/>
                <a:moveTo>
                  <a:pt x="21027" y="12581"/>
                </a:moveTo>
                <a:cubicBezTo>
                  <a:pt x="20989" y="12580"/>
                  <a:pt x="20960" y="12610"/>
                  <a:pt x="20972" y="12648"/>
                </a:cubicBezTo>
                <a:cubicBezTo>
                  <a:pt x="20979" y="12669"/>
                  <a:pt x="21014" y="12694"/>
                  <a:pt x="21036" y="12694"/>
                </a:cubicBezTo>
                <a:cubicBezTo>
                  <a:pt x="21056" y="12694"/>
                  <a:pt x="21077" y="12663"/>
                  <a:pt x="21113" y="12634"/>
                </a:cubicBezTo>
                <a:cubicBezTo>
                  <a:pt x="21072" y="12608"/>
                  <a:pt x="21050" y="12583"/>
                  <a:pt x="21027" y="12581"/>
                </a:cubicBezTo>
                <a:close/>
                <a:moveTo>
                  <a:pt x="21278" y="12582"/>
                </a:moveTo>
                <a:cubicBezTo>
                  <a:pt x="21237" y="12574"/>
                  <a:pt x="21210" y="12604"/>
                  <a:pt x="21217" y="12642"/>
                </a:cubicBezTo>
                <a:cubicBezTo>
                  <a:pt x="21221" y="12663"/>
                  <a:pt x="21253" y="12693"/>
                  <a:pt x="21274" y="12695"/>
                </a:cubicBezTo>
                <a:cubicBezTo>
                  <a:pt x="21295" y="12696"/>
                  <a:pt x="21319" y="12668"/>
                  <a:pt x="21358" y="12642"/>
                </a:cubicBezTo>
                <a:cubicBezTo>
                  <a:pt x="21321" y="12613"/>
                  <a:pt x="21301" y="12587"/>
                  <a:pt x="21278" y="12582"/>
                </a:cubicBezTo>
                <a:close/>
                <a:moveTo>
                  <a:pt x="21572" y="12639"/>
                </a:moveTo>
                <a:cubicBezTo>
                  <a:pt x="21569" y="12617"/>
                  <a:pt x="21540" y="12586"/>
                  <a:pt x="21519" y="12582"/>
                </a:cubicBezTo>
                <a:cubicBezTo>
                  <a:pt x="21480" y="12575"/>
                  <a:pt x="21452" y="12605"/>
                  <a:pt x="21459" y="12644"/>
                </a:cubicBezTo>
                <a:cubicBezTo>
                  <a:pt x="21464" y="12668"/>
                  <a:pt x="21491" y="12686"/>
                  <a:pt x="21521" y="12723"/>
                </a:cubicBezTo>
                <a:cubicBezTo>
                  <a:pt x="21547" y="12684"/>
                  <a:pt x="21575" y="12659"/>
                  <a:pt x="21572" y="12639"/>
                </a:cubicBezTo>
                <a:close/>
                <a:moveTo>
                  <a:pt x="21714" y="12638"/>
                </a:moveTo>
                <a:cubicBezTo>
                  <a:pt x="21709" y="12677"/>
                  <a:pt x="21740" y="12705"/>
                  <a:pt x="21778" y="12695"/>
                </a:cubicBezTo>
                <a:cubicBezTo>
                  <a:pt x="21800" y="12689"/>
                  <a:pt x="21827" y="12656"/>
                  <a:pt x="21827" y="12635"/>
                </a:cubicBezTo>
                <a:cubicBezTo>
                  <a:pt x="21828" y="12614"/>
                  <a:pt x="21799" y="12592"/>
                  <a:pt x="21771" y="12554"/>
                </a:cubicBezTo>
                <a:cubicBezTo>
                  <a:pt x="21744" y="12593"/>
                  <a:pt x="21717" y="12614"/>
                  <a:pt x="21714" y="12638"/>
                </a:cubicBezTo>
                <a:close/>
                <a:moveTo>
                  <a:pt x="20289" y="14060"/>
                </a:moveTo>
                <a:cubicBezTo>
                  <a:pt x="20267" y="14061"/>
                  <a:pt x="20234" y="14088"/>
                  <a:pt x="20229" y="14110"/>
                </a:cubicBezTo>
                <a:cubicBezTo>
                  <a:pt x="20219" y="14148"/>
                  <a:pt x="20248" y="14177"/>
                  <a:pt x="20287" y="14173"/>
                </a:cubicBezTo>
                <a:cubicBezTo>
                  <a:pt x="20310" y="14170"/>
                  <a:pt x="20331" y="14143"/>
                  <a:pt x="20369" y="14116"/>
                </a:cubicBezTo>
                <a:cubicBezTo>
                  <a:pt x="20332" y="14088"/>
                  <a:pt x="20309" y="14059"/>
                  <a:pt x="20289" y="14060"/>
                </a:cubicBezTo>
                <a:close/>
                <a:moveTo>
                  <a:pt x="20046" y="14060"/>
                </a:moveTo>
                <a:cubicBezTo>
                  <a:pt x="20025" y="14061"/>
                  <a:pt x="19992" y="14088"/>
                  <a:pt x="19986" y="14109"/>
                </a:cubicBezTo>
                <a:cubicBezTo>
                  <a:pt x="19976" y="14147"/>
                  <a:pt x="20003" y="14177"/>
                  <a:pt x="20043" y="14173"/>
                </a:cubicBezTo>
                <a:cubicBezTo>
                  <a:pt x="20066" y="14170"/>
                  <a:pt x="20087" y="14144"/>
                  <a:pt x="20126" y="14117"/>
                </a:cubicBezTo>
                <a:cubicBezTo>
                  <a:pt x="20089" y="14089"/>
                  <a:pt x="20067" y="14060"/>
                  <a:pt x="20046" y="14060"/>
                </a:cubicBezTo>
                <a:close/>
                <a:moveTo>
                  <a:pt x="19792" y="14061"/>
                </a:moveTo>
                <a:cubicBezTo>
                  <a:pt x="19770" y="14066"/>
                  <a:pt x="19756" y="14100"/>
                  <a:pt x="19738" y="14122"/>
                </a:cubicBezTo>
                <a:cubicBezTo>
                  <a:pt x="19760" y="14139"/>
                  <a:pt x="19781" y="14170"/>
                  <a:pt x="19803" y="14170"/>
                </a:cubicBezTo>
                <a:cubicBezTo>
                  <a:pt x="19824" y="14171"/>
                  <a:pt x="19845" y="14138"/>
                  <a:pt x="19883" y="14105"/>
                </a:cubicBezTo>
                <a:cubicBezTo>
                  <a:pt x="19839" y="14082"/>
                  <a:pt x="19812" y="14056"/>
                  <a:pt x="19792" y="14061"/>
                </a:cubicBezTo>
                <a:close/>
                <a:moveTo>
                  <a:pt x="19609" y="14118"/>
                </a:moveTo>
                <a:cubicBezTo>
                  <a:pt x="19608" y="14097"/>
                  <a:pt x="19576" y="14063"/>
                  <a:pt x="19556" y="14061"/>
                </a:cubicBezTo>
                <a:cubicBezTo>
                  <a:pt x="19537" y="14060"/>
                  <a:pt x="19502" y="14092"/>
                  <a:pt x="19499" y="14113"/>
                </a:cubicBezTo>
                <a:cubicBezTo>
                  <a:pt x="19496" y="14134"/>
                  <a:pt x="19524" y="14159"/>
                  <a:pt x="19550" y="14201"/>
                </a:cubicBezTo>
                <a:cubicBezTo>
                  <a:pt x="19580" y="14162"/>
                  <a:pt x="19611" y="14139"/>
                  <a:pt x="19609" y="14118"/>
                </a:cubicBezTo>
                <a:close/>
                <a:moveTo>
                  <a:pt x="10247" y="15100"/>
                </a:moveTo>
                <a:cubicBezTo>
                  <a:pt x="10249" y="15062"/>
                  <a:pt x="10219" y="15033"/>
                  <a:pt x="10180" y="15046"/>
                </a:cubicBezTo>
                <a:cubicBezTo>
                  <a:pt x="10159" y="15053"/>
                  <a:pt x="10134" y="15087"/>
                  <a:pt x="10134" y="15109"/>
                </a:cubicBezTo>
                <a:cubicBezTo>
                  <a:pt x="10134" y="15130"/>
                  <a:pt x="10165" y="15150"/>
                  <a:pt x="10195" y="15187"/>
                </a:cubicBezTo>
                <a:cubicBezTo>
                  <a:pt x="10221" y="15146"/>
                  <a:pt x="10246" y="15124"/>
                  <a:pt x="10247" y="15100"/>
                </a:cubicBezTo>
                <a:close/>
                <a:moveTo>
                  <a:pt x="8757" y="12888"/>
                </a:moveTo>
                <a:cubicBezTo>
                  <a:pt x="8756" y="12867"/>
                  <a:pt x="8728" y="12836"/>
                  <a:pt x="8706" y="12829"/>
                </a:cubicBezTo>
                <a:cubicBezTo>
                  <a:pt x="8673" y="12819"/>
                  <a:pt x="8644" y="12844"/>
                  <a:pt x="8647" y="12879"/>
                </a:cubicBezTo>
                <a:cubicBezTo>
                  <a:pt x="8650" y="12904"/>
                  <a:pt x="8672" y="12926"/>
                  <a:pt x="8696" y="12969"/>
                </a:cubicBezTo>
                <a:cubicBezTo>
                  <a:pt x="8727" y="12930"/>
                  <a:pt x="8757" y="12909"/>
                  <a:pt x="8757" y="12888"/>
                </a:cubicBezTo>
                <a:close/>
                <a:moveTo>
                  <a:pt x="8955" y="12828"/>
                </a:moveTo>
                <a:cubicBezTo>
                  <a:pt x="8933" y="12832"/>
                  <a:pt x="8903" y="12863"/>
                  <a:pt x="8901" y="12885"/>
                </a:cubicBezTo>
                <a:cubicBezTo>
                  <a:pt x="8897" y="12922"/>
                  <a:pt x="8926" y="12952"/>
                  <a:pt x="8966" y="12940"/>
                </a:cubicBezTo>
                <a:cubicBezTo>
                  <a:pt x="8990" y="12934"/>
                  <a:pt x="9007" y="12906"/>
                  <a:pt x="9042" y="12875"/>
                </a:cubicBezTo>
                <a:cubicBezTo>
                  <a:pt x="9001" y="12851"/>
                  <a:pt x="8976" y="12825"/>
                  <a:pt x="8955" y="12828"/>
                </a:cubicBezTo>
                <a:close/>
                <a:moveTo>
                  <a:pt x="9208" y="12829"/>
                </a:moveTo>
                <a:cubicBezTo>
                  <a:pt x="9186" y="12829"/>
                  <a:pt x="9152" y="12854"/>
                  <a:pt x="9145" y="12875"/>
                </a:cubicBezTo>
                <a:cubicBezTo>
                  <a:pt x="9133" y="12913"/>
                  <a:pt x="9162" y="12944"/>
                  <a:pt x="9200" y="12941"/>
                </a:cubicBezTo>
                <a:cubicBezTo>
                  <a:pt x="9223" y="12940"/>
                  <a:pt x="9245" y="12914"/>
                  <a:pt x="9285" y="12888"/>
                </a:cubicBezTo>
                <a:cubicBezTo>
                  <a:pt x="9249" y="12859"/>
                  <a:pt x="9228" y="12829"/>
                  <a:pt x="9208" y="12829"/>
                </a:cubicBezTo>
                <a:close/>
                <a:moveTo>
                  <a:pt x="12950" y="14116"/>
                </a:moveTo>
                <a:cubicBezTo>
                  <a:pt x="12948" y="14095"/>
                  <a:pt x="12915" y="14061"/>
                  <a:pt x="12896" y="14061"/>
                </a:cubicBezTo>
                <a:cubicBezTo>
                  <a:pt x="12876" y="14061"/>
                  <a:pt x="12843" y="14094"/>
                  <a:pt x="12840" y="14115"/>
                </a:cubicBezTo>
                <a:cubicBezTo>
                  <a:pt x="12838" y="14136"/>
                  <a:pt x="12867" y="14160"/>
                  <a:pt x="12895" y="14201"/>
                </a:cubicBezTo>
                <a:cubicBezTo>
                  <a:pt x="12923" y="14161"/>
                  <a:pt x="12952" y="14137"/>
                  <a:pt x="12950" y="14116"/>
                </a:cubicBezTo>
                <a:close/>
                <a:moveTo>
                  <a:pt x="21772" y="12340"/>
                </a:moveTo>
                <a:cubicBezTo>
                  <a:pt x="21750" y="12343"/>
                  <a:pt x="21719" y="12372"/>
                  <a:pt x="21715" y="12394"/>
                </a:cubicBezTo>
                <a:cubicBezTo>
                  <a:pt x="21708" y="12432"/>
                  <a:pt x="21738" y="12461"/>
                  <a:pt x="21777" y="12453"/>
                </a:cubicBezTo>
                <a:cubicBezTo>
                  <a:pt x="21801" y="12448"/>
                  <a:pt x="21820" y="12421"/>
                  <a:pt x="21856" y="12391"/>
                </a:cubicBezTo>
                <a:cubicBezTo>
                  <a:pt x="21817" y="12366"/>
                  <a:pt x="21793" y="12337"/>
                  <a:pt x="21772" y="12340"/>
                </a:cubicBezTo>
                <a:close/>
                <a:moveTo>
                  <a:pt x="32835" y="1857"/>
                </a:moveTo>
                <a:cubicBezTo>
                  <a:pt x="32854" y="1864"/>
                  <a:pt x="32902" y="1845"/>
                  <a:pt x="32908" y="1829"/>
                </a:cubicBezTo>
                <a:cubicBezTo>
                  <a:pt x="32930" y="1760"/>
                  <a:pt x="32858" y="1772"/>
                  <a:pt x="32819" y="1734"/>
                </a:cubicBezTo>
                <a:cubicBezTo>
                  <a:pt x="32785" y="1794"/>
                  <a:pt x="32780" y="1837"/>
                  <a:pt x="32835" y="1857"/>
                </a:cubicBezTo>
                <a:close/>
                <a:moveTo>
                  <a:pt x="8703" y="12581"/>
                </a:moveTo>
                <a:cubicBezTo>
                  <a:pt x="8664" y="12576"/>
                  <a:pt x="8637" y="12607"/>
                  <a:pt x="8647" y="12645"/>
                </a:cubicBezTo>
                <a:cubicBezTo>
                  <a:pt x="8652" y="12666"/>
                  <a:pt x="8685" y="12693"/>
                  <a:pt x="8706" y="12694"/>
                </a:cubicBezTo>
                <a:cubicBezTo>
                  <a:pt x="8727" y="12695"/>
                  <a:pt x="8750" y="12665"/>
                  <a:pt x="8787" y="12638"/>
                </a:cubicBezTo>
                <a:cubicBezTo>
                  <a:pt x="8748" y="12610"/>
                  <a:pt x="8727" y="12584"/>
                  <a:pt x="8703" y="12581"/>
                </a:cubicBezTo>
                <a:close/>
                <a:moveTo>
                  <a:pt x="9016" y="12637"/>
                </a:moveTo>
                <a:cubicBezTo>
                  <a:pt x="9018" y="12599"/>
                  <a:pt x="8987" y="12570"/>
                  <a:pt x="8949" y="12583"/>
                </a:cubicBezTo>
                <a:cubicBezTo>
                  <a:pt x="8928" y="12590"/>
                  <a:pt x="8903" y="12624"/>
                  <a:pt x="8903" y="12646"/>
                </a:cubicBezTo>
                <a:cubicBezTo>
                  <a:pt x="8903" y="12667"/>
                  <a:pt x="8933" y="12687"/>
                  <a:pt x="8963" y="12724"/>
                </a:cubicBezTo>
                <a:cubicBezTo>
                  <a:pt x="8989" y="12683"/>
                  <a:pt x="9014" y="12661"/>
                  <a:pt x="9016" y="12637"/>
                </a:cubicBezTo>
                <a:close/>
                <a:moveTo>
                  <a:pt x="9256" y="12638"/>
                </a:moveTo>
                <a:cubicBezTo>
                  <a:pt x="9252" y="12616"/>
                  <a:pt x="9219" y="12599"/>
                  <a:pt x="9199" y="12579"/>
                </a:cubicBezTo>
                <a:cubicBezTo>
                  <a:pt x="9180" y="12600"/>
                  <a:pt x="9148" y="12619"/>
                  <a:pt x="9145" y="12641"/>
                </a:cubicBezTo>
                <a:cubicBezTo>
                  <a:pt x="9144" y="12662"/>
                  <a:pt x="9174" y="12685"/>
                  <a:pt x="9204" y="12725"/>
                </a:cubicBezTo>
                <a:cubicBezTo>
                  <a:pt x="9231" y="12683"/>
                  <a:pt x="9259" y="12658"/>
                  <a:pt x="9256" y="12638"/>
                </a:cubicBezTo>
                <a:close/>
                <a:moveTo>
                  <a:pt x="9444" y="12583"/>
                </a:moveTo>
                <a:cubicBezTo>
                  <a:pt x="9423" y="12587"/>
                  <a:pt x="9391" y="12621"/>
                  <a:pt x="9391" y="12641"/>
                </a:cubicBezTo>
                <a:cubicBezTo>
                  <a:pt x="9392" y="12660"/>
                  <a:pt x="9427" y="12692"/>
                  <a:pt x="9449" y="12694"/>
                </a:cubicBezTo>
                <a:cubicBezTo>
                  <a:pt x="9469" y="12695"/>
                  <a:pt x="9493" y="12665"/>
                  <a:pt x="9533" y="12636"/>
                </a:cubicBezTo>
                <a:cubicBezTo>
                  <a:pt x="9490" y="12609"/>
                  <a:pt x="9465" y="12580"/>
                  <a:pt x="9444" y="12583"/>
                </a:cubicBezTo>
                <a:close/>
                <a:moveTo>
                  <a:pt x="9700" y="12584"/>
                </a:moveTo>
                <a:cubicBezTo>
                  <a:pt x="9678" y="12583"/>
                  <a:pt x="9643" y="12608"/>
                  <a:pt x="9634" y="12629"/>
                </a:cubicBezTo>
                <a:cubicBezTo>
                  <a:pt x="9619" y="12662"/>
                  <a:pt x="9643" y="12693"/>
                  <a:pt x="9678" y="12694"/>
                </a:cubicBezTo>
                <a:cubicBezTo>
                  <a:pt x="9703" y="12695"/>
                  <a:pt x="9728" y="12675"/>
                  <a:pt x="9774" y="12656"/>
                </a:cubicBezTo>
                <a:cubicBezTo>
                  <a:pt x="9738" y="12620"/>
                  <a:pt x="9720" y="12586"/>
                  <a:pt x="9700" y="12584"/>
                </a:cubicBezTo>
                <a:close/>
                <a:moveTo>
                  <a:pt x="9879" y="12640"/>
                </a:moveTo>
                <a:cubicBezTo>
                  <a:pt x="9882" y="12662"/>
                  <a:pt x="9917" y="12695"/>
                  <a:pt x="9935" y="12693"/>
                </a:cubicBezTo>
                <a:cubicBezTo>
                  <a:pt x="9956" y="12692"/>
                  <a:pt x="9988" y="12658"/>
                  <a:pt x="9990" y="12637"/>
                </a:cubicBezTo>
                <a:cubicBezTo>
                  <a:pt x="9991" y="12616"/>
                  <a:pt x="9961" y="12593"/>
                  <a:pt x="9931" y="12552"/>
                </a:cubicBezTo>
                <a:cubicBezTo>
                  <a:pt x="9904" y="12594"/>
                  <a:pt x="9876" y="12620"/>
                  <a:pt x="9879" y="12640"/>
                </a:cubicBezTo>
                <a:close/>
                <a:moveTo>
                  <a:pt x="10186" y="12584"/>
                </a:moveTo>
                <a:cubicBezTo>
                  <a:pt x="10165" y="12587"/>
                  <a:pt x="10137" y="12620"/>
                  <a:pt x="10134" y="12644"/>
                </a:cubicBezTo>
                <a:cubicBezTo>
                  <a:pt x="10128" y="12678"/>
                  <a:pt x="10158" y="12703"/>
                  <a:pt x="10193" y="12695"/>
                </a:cubicBezTo>
                <a:cubicBezTo>
                  <a:pt x="10217" y="12689"/>
                  <a:pt x="10237" y="12664"/>
                  <a:pt x="10276" y="12634"/>
                </a:cubicBezTo>
                <a:cubicBezTo>
                  <a:pt x="10233" y="12608"/>
                  <a:pt x="10207" y="12580"/>
                  <a:pt x="10186" y="12584"/>
                </a:cubicBezTo>
                <a:close/>
                <a:moveTo>
                  <a:pt x="10487" y="12634"/>
                </a:moveTo>
                <a:cubicBezTo>
                  <a:pt x="10481" y="12612"/>
                  <a:pt x="10448" y="12598"/>
                  <a:pt x="10426" y="12580"/>
                </a:cubicBezTo>
                <a:cubicBezTo>
                  <a:pt x="10409" y="12602"/>
                  <a:pt x="10378" y="12623"/>
                  <a:pt x="10378" y="12645"/>
                </a:cubicBezTo>
                <a:cubicBezTo>
                  <a:pt x="10377" y="12665"/>
                  <a:pt x="10409" y="12686"/>
                  <a:pt x="10443" y="12725"/>
                </a:cubicBezTo>
                <a:cubicBezTo>
                  <a:pt x="10465" y="12680"/>
                  <a:pt x="10491" y="12653"/>
                  <a:pt x="10487" y="12634"/>
                </a:cubicBezTo>
                <a:close/>
                <a:moveTo>
                  <a:pt x="10622" y="12645"/>
                </a:moveTo>
                <a:cubicBezTo>
                  <a:pt x="10620" y="12681"/>
                  <a:pt x="10650" y="12705"/>
                  <a:pt x="10683" y="12694"/>
                </a:cubicBezTo>
                <a:cubicBezTo>
                  <a:pt x="10705" y="12686"/>
                  <a:pt x="10732" y="12654"/>
                  <a:pt x="10732" y="12633"/>
                </a:cubicBezTo>
                <a:cubicBezTo>
                  <a:pt x="10732" y="12612"/>
                  <a:pt x="10700" y="12591"/>
                  <a:pt x="10668" y="12553"/>
                </a:cubicBezTo>
                <a:cubicBezTo>
                  <a:pt x="10645" y="12597"/>
                  <a:pt x="10624" y="12621"/>
                  <a:pt x="10622" y="12645"/>
                </a:cubicBezTo>
                <a:close/>
                <a:moveTo>
                  <a:pt x="10925" y="12584"/>
                </a:moveTo>
                <a:cubicBezTo>
                  <a:pt x="10903" y="12585"/>
                  <a:pt x="10883" y="12617"/>
                  <a:pt x="10862" y="12635"/>
                </a:cubicBezTo>
                <a:cubicBezTo>
                  <a:pt x="10880" y="12656"/>
                  <a:pt x="10896" y="12689"/>
                  <a:pt x="10918" y="12693"/>
                </a:cubicBezTo>
                <a:cubicBezTo>
                  <a:pt x="10937" y="12697"/>
                  <a:pt x="10963" y="12670"/>
                  <a:pt x="11006" y="12645"/>
                </a:cubicBezTo>
                <a:cubicBezTo>
                  <a:pt x="10967" y="12614"/>
                  <a:pt x="10945" y="12583"/>
                  <a:pt x="10925" y="12584"/>
                </a:cubicBezTo>
                <a:close/>
                <a:moveTo>
                  <a:pt x="11175" y="12583"/>
                </a:moveTo>
                <a:cubicBezTo>
                  <a:pt x="11142" y="12571"/>
                  <a:pt x="11116" y="12593"/>
                  <a:pt x="11109" y="12629"/>
                </a:cubicBezTo>
                <a:cubicBezTo>
                  <a:pt x="11102" y="12664"/>
                  <a:pt x="11120" y="12693"/>
                  <a:pt x="11155" y="12694"/>
                </a:cubicBezTo>
                <a:cubicBezTo>
                  <a:pt x="11179" y="12694"/>
                  <a:pt x="11204" y="12674"/>
                  <a:pt x="11250" y="12655"/>
                </a:cubicBezTo>
                <a:cubicBezTo>
                  <a:pt x="11215" y="12620"/>
                  <a:pt x="11199" y="12592"/>
                  <a:pt x="11175" y="12583"/>
                </a:cubicBezTo>
                <a:close/>
                <a:moveTo>
                  <a:pt x="11476" y="12645"/>
                </a:moveTo>
                <a:cubicBezTo>
                  <a:pt x="11475" y="12623"/>
                  <a:pt x="11444" y="12602"/>
                  <a:pt x="11427" y="12581"/>
                </a:cubicBezTo>
                <a:cubicBezTo>
                  <a:pt x="11406" y="12598"/>
                  <a:pt x="11372" y="12613"/>
                  <a:pt x="11367" y="12634"/>
                </a:cubicBezTo>
                <a:cubicBezTo>
                  <a:pt x="11363" y="12654"/>
                  <a:pt x="11389" y="12680"/>
                  <a:pt x="11412" y="12724"/>
                </a:cubicBezTo>
                <a:cubicBezTo>
                  <a:pt x="11444" y="12686"/>
                  <a:pt x="11476" y="12665"/>
                  <a:pt x="11476" y="12645"/>
                </a:cubicBezTo>
                <a:close/>
                <a:moveTo>
                  <a:pt x="11666" y="12584"/>
                </a:moveTo>
                <a:cubicBezTo>
                  <a:pt x="11644" y="12586"/>
                  <a:pt x="11625" y="12618"/>
                  <a:pt x="11605" y="12638"/>
                </a:cubicBezTo>
                <a:cubicBezTo>
                  <a:pt x="11624" y="12658"/>
                  <a:pt x="11642" y="12690"/>
                  <a:pt x="11664" y="12694"/>
                </a:cubicBezTo>
                <a:cubicBezTo>
                  <a:pt x="11683" y="12697"/>
                  <a:pt x="11708" y="12668"/>
                  <a:pt x="11750" y="12641"/>
                </a:cubicBezTo>
                <a:cubicBezTo>
                  <a:pt x="11709" y="12612"/>
                  <a:pt x="11686" y="12582"/>
                  <a:pt x="11666" y="12584"/>
                </a:cubicBezTo>
                <a:close/>
                <a:moveTo>
                  <a:pt x="11910" y="12584"/>
                </a:moveTo>
                <a:cubicBezTo>
                  <a:pt x="11889" y="12586"/>
                  <a:pt x="11856" y="12618"/>
                  <a:pt x="11855" y="12638"/>
                </a:cubicBezTo>
                <a:cubicBezTo>
                  <a:pt x="11854" y="12657"/>
                  <a:pt x="11887" y="12691"/>
                  <a:pt x="11909" y="12693"/>
                </a:cubicBezTo>
                <a:cubicBezTo>
                  <a:pt x="11929" y="12696"/>
                  <a:pt x="11954" y="12667"/>
                  <a:pt x="11995" y="12640"/>
                </a:cubicBezTo>
                <a:cubicBezTo>
                  <a:pt x="11954" y="12612"/>
                  <a:pt x="11931" y="12581"/>
                  <a:pt x="11910" y="12584"/>
                </a:cubicBezTo>
                <a:close/>
                <a:moveTo>
                  <a:pt x="12206" y="12641"/>
                </a:moveTo>
                <a:cubicBezTo>
                  <a:pt x="12204" y="12620"/>
                  <a:pt x="12173" y="12601"/>
                  <a:pt x="12154" y="12580"/>
                </a:cubicBezTo>
                <a:cubicBezTo>
                  <a:pt x="12134" y="12599"/>
                  <a:pt x="12101" y="12616"/>
                  <a:pt x="12097" y="12637"/>
                </a:cubicBezTo>
                <a:cubicBezTo>
                  <a:pt x="12094" y="12657"/>
                  <a:pt x="12123" y="12682"/>
                  <a:pt x="12150" y="12724"/>
                </a:cubicBezTo>
                <a:cubicBezTo>
                  <a:pt x="12179" y="12684"/>
                  <a:pt x="12208" y="12661"/>
                  <a:pt x="12206" y="12641"/>
                </a:cubicBezTo>
                <a:close/>
                <a:moveTo>
                  <a:pt x="12342" y="12645"/>
                </a:moveTo>
                <a:cubicBezTo>
                  <a:pt x="12340" y="12681"/>
                  <a:pt x="12370" y="12705"/>
                  <a:pt x="12402" y="12693"/>
                </a:cubicBezTo>
                <a:cubicBezTo>
                  <a:pt x="12424" y="12685"/>
                  <a:pt x="12451" y="12654"/>
                  <a:pt x="12451" y="12633"/>
                </a:cubicBezTo>
                <a:cubicBezTo>
                  <a:pt x="12451" y="12612"/>
                  <a:pt x="12420" y="12592"/>
                  <a:pt x="12388" y="12554"/>
                </a:cubicBezTo>
                <a:cubicBezTo>
                  <a:pt x="12365" y="12598"/>
                  <a:pt x="12344" y="12621"/>
                  <a:pt x="12342" y="12645"/>
                </a:cubicBezTo>
                <a:close/>
                <a:moveTo>
                  <a:pt x="12654" y="12584"/>
                </a:moveTo>
                <a:cubicBezTo>
                  <a:pt x="12632" y="12586"/>
                  <a:pt x="12600" y="12618"/>
                  <a:pt x="12599" y="12638"/>
                </a:cubicBezTo>
                <a:cubicBezTo>
                  <a:pt x="12598" y="12657"/>
                  <a:pt x="12631" y="12690"/>
                  <a:pt x="12652" y="12693"/>
                </a:cubicBezTo>
                <a:cubicBezTo>
                  <a:pt x="12673" y="12695"/>
                  <a:pt x="12697" y="12667"/>
                  <a:pt x="12737" y="12640"/>
                </a:cubicBezTo>
                <a:cubicBezTo>
                  <a:pt x="12697" y="12612"/>
                  <a:pt x="12674" y="12582"/>
                  <a:pt x="12654" y="12584"/>
                </a:cubicBezTo>
                <a:close/>
                <a:moveTo>
                  <a:pt x="12949" y="12635"/>
                </a:moveTo>
                <a:cubicBezTo>
                  <a:pt x="12944" y="12614"/>
                  <a:pt x="12911" y="12599"/>
                  <a:pt x="12891" y="12581"/>
                </a:cubicBezTo>
                <a:cubicBezTo>
                  <a:pt x="12873" y="12602"/>
                  <a:pt x="12843" y="12623"/>
                  <a:pt x="12842" y="12644"/>
                </a:cubicBezTo>
                <a:cubicBezTo>
                  <a:pt x="12841" y="12664"/>
                  <a:pt x="12872" y="12685"/>
                  <a:pt x="12904" y="12723"/>
                </a:cubicBezTo>
                <a:cubicBezTo>
                  <a:pt x="12927" y="12681"/>
                  <a:pt x="12953" y="12654"/>
                  <a:pt x="12949" y="12635"/>
                </a:cubicBezTo>
                <a:close/>
                <a:moveTo>
                  <a:pt x="12706" y="11891"/>
                </a:moveTo>
                <a:cubicBezTo>
                  <a:pt x="12701" y="11870"/>
                  <a:pt x="12668" y="11847"/>
                  <a:pt x="12644" y="11842"/>
                </a:cubicBezTo>
                <a:cubicBezTo>
                  <a:pt x="12632" y="11840"/>
                  <a:pt x="12599" y="11877"/>
                  <a:pt x="12599" y="11894"/>
                </a:cubicBezTo>
                <a:cubicBezTo>
                  <a:pt x="12600" y="11917"/>
                  <a:pt x="12626" y="11939"/>
                  <a:pt x="12655" y="11982"/>
                </a:cubicBezTo>
                <a:cubicBezTo>
                  <a:pt x="12682" y="11937"/>
                  <a:pt x="12710" y="11910"/>
                  <a:pt x="12706" y="11891"/>
                </a:cubicBezTo>
                <a:close/>
                <a:moveTo>
                  <a:pt x="12897" y="11844"/>
                </a:moveTo>
                <a:cubicBezTo>
                  <a:pt x="12876" y="11846"/>
                  <a:pt x="12850" y="11875"/>
                  <a:pt x="12842" y="11899"/>
                </a:cubicBezTo>
                <a:cubicBezTo>
                  <a:pt x="12838" y="11909"/>
                  <a:pt x="12871" y="11946"/>
                  <a:pt x="12889" y="11948"/>
                </a:cubicBezTo>
                <a:cubicBezTo>
                  <a:pt x="12911" y="11949"/>
                  <a:pt x="12936" y="11927"/>
                  <a:pt x="12983" y="11903"/>
                </a:cubicBezTo>
                <a:cubicBezTo>
                  <a:pt x="12940" y="11871"/>
                  <a:pt x="12917" y="11841"/>
                  <a:pt x="12897" y="11844"/>
                </a:cubicBezTo>
                <a:close/>
                <a:moveTo>
                  <a:pt x="19302" y="11842"/>
                </a:moveTo>
                <a:cubicBezTo>
                  <a:pt x="19281" y="11843"/>
                  <a:pt x="19253" y="11873"/>
                  <a:pt x="19245" y="11896"/>
                </a:cubicBezTo>
                <a:cubicBezTo>
                  <a:pt x="19241" y="11907"/>
                  <a:pt x="19272" y="11946"/>
                  <a:pt x="19289" y="11948"/>
                </a:cubicBezTo>
                <a:cubicBezTo>
                  <a:pt x="19312" y="11950"/>
                  <a:pt x="19338" y="11928"/>
                  <a:pt x="19385" y="11905"/>
                </a:cubicBezTo>
                <a:cubicBezTo>
                  <a:pt x="19344" y="11872"/>
                  <a:pt x="19322" y="11841"/>
                  <a:pt x="19302" y="11842"/>
                </a:cubicBezTo>
                <a:close/>
                <a:moveTo>
                  <a:pt x="19554" y="11950"/>
                </a:moveTo>
                <a:cubicBezTo>
                  <a:pt x="19576" y="11947"/>
                  <a:pt x="19593" y="11914"/>
                  <a:pt x="19613" y="11895"/>
                </a:cubicBezTo>
                <a:cubicBezTo>
                  <a:pt x="19593" y="11875"/>
                  <a:pt x="19575" y="11843"/>
                  <a:pt x="19553" y="11840"/>
                </a:cubicBezTo>
                <a:cubicBezTo>
                  <a:pt x="19533" y="11838"/>
                  <a:pt x="19509" y="11868"/>
                  <a:pt x="19468" y="11897"/>
                </a:cubicBezTo>
                <a:cubicBezTo>
                  <a:pt x="19509" y="11924"/>
                  <a:pt x="19534" y="11953"/>
                  <a:pt x="19554" y="11950"/>
                </a:cubicBezTo>
                <a:close/>
                <a:moveTo>
                  <a:pt x="19803" y="11841"/>
                </a:moveTo>
                <a:cubicBezTo>
                  <a:pt x="19781" y="11841"/>
                  <a:pt x="19760" y="11872"/>
                  <a:pt x="19739" y="11889"/>
                </a:cubicBezTo>
                <a:cubicBezTo>
                  <a:pt x="19756" y="11911"/>
                  <a:pt x="19771" y="11944"/>
                  <a:pt x="19792" y="11949"/>
                </a:cubicBezTo>
                <a:cubicBezTo>
                  <a:pt x="19812" y="11954"/>
                  <a:pt x="19838" y="11928"/>
                  <a:pt x="19882" y="11905"/>
                </a:cubicBezTo>
                <a:cubicBezTo>
                  <a:pt x="19844" y="11872"/>
                  <a:pt x="19823" y="11840"/>
                  <a:pt x="19803" y="11841"/>
                </a:cubicBezTo>
                <a:close/>
                <a:moveTo>
                  <a:pt x="19986" y="11902"/>
                </a:moveTo>
                <a:cubicBezTo>
                  <a:pt x="19984" y="11937"/>
                  <a:pt x="20014" y="11962"/>
                  <a:pt x="20047" y="11950"/>
                </a:cubicBezTo>
                <a:cubicBezTo>
                  <a:pt x="20069" y="11943"/>
                  <a:pt x="20096" y="11910"/>
                  <a:pt x="20096" y="11889"/>
                </a:cubicBezTo>
                <a:cubicBezTo>
                  <a:pt x="20096" y="11868"/>
                  <a:pt x="20065" y="11847"/>
                  <a:pt x="20033" y="11810"/>
                </a:cubicBezTo>
                <a:cubicBezTo>
                  <a:pt x="20009" y="11853"/>
                  <a:pt x="19988" y="11877"/>
                  <a:pt x="19986" y="11902"/>
                </a:cubicBezTo>
                <a:close/>
                <a:moveTo>
                  <a:pt x="20289" y="11840"/>
                </a:moveTo>
                <a:cubicBezTo>
                  <a:pt x="20267" y="11841"/>
                  <a:pt x="20247" y="11873"/>
                  <a:pt x="20226" y="11891"/>
                </a:cubicBezTo>
                <a:cubicBezTo>
                  <a:pt x="20244" y="11912"/>
                  <a:pt x="20260" y="11945"/>
                  <a:pt x="20281" y="11950"/>
                </a:cubicBezTo>
                <a:cubicBezTo>
                  <a:pt x="20301" y="11954"/>
                  <a:pt x="20327" y="11927"/>
                  <a:pt x="20371" y="11902"/>
                </a:cubicBezTo>
                <a:cubicBezTo>
                  <a:pt x="20332" y="11871"/>
                  <a:pt x="20310" y="11839"/>
                  <a:pt x="20289" y="11840"/>
                </a:cubicBezTo>
                <a:close/>
                <a:moveTo>
                  <a:pt x="20545" y="11840"/>
                </a:moveTo>
                <a:cubicBezTo>
                  <a:pt x="20523" y="11842"/>
                  <a:pt x="20502" y="11873"/>
                  <a:pt x="20481" y="11892"/>
                </a:cubicBezTo>
                <a:cubicBezTo>
                  <a:pt x="20500" y="11912"/>
                  <a:pt x="20516" y="11946"/>
                  <a:pt x="20538" y="11950"/>
                </a:cubicBezTo>
                <a:cubicBezTo>
                  <a:pt x="20557" y="11954"/>
                  <a:pt x="20583" y="11926"/>
                  <a:pt x="20626" y="11901"/>
                </a:cubicBezTo>
                <a:cubicBezTo>
                  <a:pt x="20587" y="11870"/>
                  <a:pt x="20565" y="11839"/>
                  <a:pt x="20545" y="11840"/>
                </a:cubicBezTo>
                <a:close/>
                <a:moveTo>
                  <a:pt x="20840" y="11899"/>
                </a:moveTo>
                <a:cubicBezTo>
                  <a:pt x="20839" y="11877"/>
                  <a:pt x="20807" y="11857"/>
                  <a:pt x="20789" y="11836"/>
                </a:cubicBezTo>
                <a:cubicBezTo>
                  <a:pt x="20768" y="11855"/>
                  <a:pt x="20735" y="11871"/>
                  <a:pt x="20731" y="11892"/>
                </a:cubicBezTo>
                <a:cubicBezTo>
                  <a:pt x="20727" y="11912"/>
                  <a:pt x="20754" y="11938"/>
                  <a:pt x="20779" y="11981"/>
                </a:cubicBezTo>
                <a:cubicBezTo>
                  <a:pt x="20810" y="11942"/>
                  <a:pt x="20842" y="11920"/>
                  <a:pt x="20840" y="11899"/>
                </a:cubicBezTo>
                <a:close/>
                <a:moveTo>
                  <a:pt x="20971" y="11894"/>
                </a:moveTo>
                <a:cubicBezTo>
                  <a:pt x="20966" y="11934"/>
                  <a:pt x="20997" y="11961"/>
                  <a:pt x="21035" y="11951"/>
                </a:cubicBezTo>
                <a:cubicBezTo>
                  <a:pt x="21056" y="11945"/>
                  <a:pt x="21083" y="11913"/>
                  <a:pt x="21084" y="11891"/>
                </a:cubicBezTo>
                <a:cubicBezTo>
                  <a:pt x="21084" y="11870"/>
                  <a:pt x="21055" y="11848"/>
                  <a:pt x="21027" y="11811"/>
                </a:cubicBezTo>
                <a:cubicBezTo>
                  <a:pt x="21000" y="11849"/>
                  <a:pt x="20974" y="11870"/>
                  <a:pt x="20971" y="11894"/>
                </a:cubicBezTo>
                <a:close/>
                <a:moveTo>
                  <a:pt x="21218" y="11895"/>
                </a:moveTo>
                <a:cubicBezTo>
                  <a:pt x="21220" y="11916"/>
                  <a:pt x="21249" y="11947"/>
                  <a:pt x="21271" y="11951"/>
                </a:cubicBezTo>
                <a:cubicBezTo>
                  <a:pt x="21308" y="11958"/>
                  <a:pt x="21338" y="11931"/>
                  <a:pt x="21330" y="11891"/>
                </a:cubicBezTo>
                <a:cubicBezTo>
                  <a:pt x="21326" y="11867"/>
                  <a:pt x="21299" y="11848"/>
                  <a:pt x="21270" y="11811"/>
                </a:cubicBezTo>
                <a:cubicBezTo>
                  <a:pt x="21244" y="11850"/>
                  <a:pt x="21216" y="11874"/>
                  <a:pt x="21218" y="11895"/>
                </a:cubicBezTo>
                <a:close/>
                <a:moveTo>
                  <a:pt x="21529" y="11839"/>
                </a:moveTo>
                <a:cubicBezTo>
                  <a:pt x="21491" y="11827"/>
                  <a:pt x="21458" y="11852"/>
                  <a:pt x="21460" y="11890"/>
                </a:cubicBezTo>
                <a:cubicBezTo>
                  <a:pt x="21461" y="11912"/>
                  <a:pt x="21489" y="11944"/>
                  <a:pt x="21510" y="11950"/>
                </a:cubicBezTo>
                <a:cubicBezTo>
                  <a:pt x="21530" y="11955"/>
                  <a:pt x="21557" y="11931"/>
                  <a:pt x="21599" y="11911"/>
                </a:cubicBezTo>
                <a:cubicBezTo>
                  <a:pt x="21567" y="11877"/>
                  <a:pt x="21551" y="11847"/>
                  <a:pt x="21529" y="11839"/>
                </a:cubicBezTo>
                <a:close/>
                <a:moveTo>
                  <a:pt x="21773" y="11838"/>
                </a:moveTo>
                <a:cubicBezTo>
                  <a:pt x="21734" y="11834"/>
                  <a:pt x="21705" y="11864"/>
                  <a:pt x="21716" y="11902"/>
                </a:cubicBezTo>
                <a:cubicBezTo>
                  <a:pt x="21722" y="11923"/>
                  <a:pt x="21755" y="11950"/>
                  <a:pt x="21777" y="11950"/>
                </a:cubicBezTo>
                <a:cubicBezTo>
                  <a:pt x="21798" y="11951"/>
                  <a:pt x="21819" y="11922"/>
                  <a:pt x="21856" y="11893"/>
                </a:cubicBezTo>
                <a:cubicBezTo>
                  <a:pt x="21817" y="11866"/>
                  <a:pt x="21796" y="11840"/>
                  <a:pt x="21773" y="11838"/>
                </a:cubicBezTo>
                <a:close/>
                <a:moveTo>
                  <a:pt x="22022" y="11838"/>
                </a:moveTo>
                <a:cubicBezTo>
                  <a:pt x="21981" y="11830"/>
                  <a:pt x="21954" y="11860"/>
                  <a:pt x="21961" y="11898"/>
                </a:cubicBezTo>
                <a:cubicBezTo>
                  <a:pt x="21965" y="11920"/>
                  <a:pt x="21996" y="11949"/>
                  <a:pt x="22017" y="11951"/>
                </a:cubicBezTo>
                <a:cubicBezTo>
                  <a:pt x="22038" y="11953"/>
                  <a:pt x="22062" y="11925"/>
                  <a:pt x="22101" y="11899"/>
                </a:cubicBezTo>
                <a:cubicBezTo>
                  <a:pt x="22065" y="11870"/>
                  <a:pt x="22045" y="11843"/>
                  <a:pt x="22022" y="11838"/>
                </a:cubicBezTo>
                <a:close/>
                <a:moveTo>
                  <a:pt x="22508" y="11840"/>
                </a:moveTo>
                <a:cubicBezTo>
                  <a:pt x="22486" y="11841"/>
                  <a:pt x="22452" y="11873"/>
                  <a:pt x="22450" y="11893"/>
                </a:cubicBezTo>
                <a:cubicBezTo>
                  <a:pt x="22449" y="11912"/>
                  <a:pt x="22482" y="11947"/>
                  <a:pt x="22503" y="11950"/>
                </a:cubicBezTo>
                <a:cubicBezTo>
                  <a:pt x="22523" y="11953"/>
                  <a:pt x="22549" y="11925"/>
                  <a:pt x="22591" y="11899"/>
                </a:cubicBezTo>
                <a:cubicBezTo>
                  <a:pt x="22551" y="11869"/>
                  <a:pt x="22528" y="11838"/>
                  <a:pt x="22508" y="11840"/>
                </a:cubicBezTo>
                <a:close/>
                <a:moveTo>
                  <a:pt x="30145" y="11838"/>
                </a:moveTo>
                <a:cubicBezTo>
                  <a:pt x="30131" y="11835"/>
                  <a:pt x="30098" y="11865"/>
                  <a:pt x="30094" y="11884"/>
                </a:cubicBezTo>
                <a:cubicBezTo>
                  <a:pt x="30088" y="11921"/>
                  <a:pt x="30112" y="11955"/>
                  <a:pt x="30151" y="11953"/>
                </a:cubicBezTo>
                <a:cubicBezTo>
                  <a:pt x="30174" y="11952"/>
                  <a:pt x="30196" y="11926"/>
                  <a:pt x="30239" y="11898"/>
                </a:cubicBezTo>
                <a:cubicBezTo>
                  <a:pt x="30195" y="11868"/>
                  <a:pt x="30172" y="11843"/>
                  <a:pt x="30145" y="11838"/>
                </a:cubicBezTo>
                <a:close/>
                <a:moveTo>
                  <a:pt x="22446" y="2282"/>
                </a:moveTo>
                <a:cubicBezTo>
                  <a:pt x="22437" y="2322"/>
                  <a:pt x="22471" y="2332"/>
                  <a:pt x="22504" y="2336"/>
                </a:cubicBezTo>
                <a:cubicBezTo>
                  <a:pt x="22541" y="2341"/>
                  <a:pt x="22569" y="2325"/>
                  <a:pt x="22564" y="2287"/>
                </a:cubicBezTo>
                <a:cubicBezTo>
                  <a:pt x="22560" y="2263"/>
                  <a:pt x="22535" y="2241"/>
                  <a:pt x="22508" y="2202"/>
                </a:cubicBezTo>
                <a:cubicBezTo>
                  <a:pt x="22479" y="2239"/>
                  <a:pt x="22452" y="2258"/>
                  <a:pt x="22446" y="2282"/>
                </a:cubicBezTo>
                <a:close/>
                <a:moveTo>
                  <a:pt x="21083" y="14365"/>
                </a:moveTo>
                <a:cubicBezTo>
                  <a:pt x="21083" y="14343"/>
                  <a:pt x="21058" y="14309"/>
                  <a:pt x="21037" y="14302"/>
                </a:cubicBezTo>
                <a:cubicBezTo>
                  <a:pt x="20999" y="14290"/>
                  <a:pt x="20969" y="14319"/>
                  <a:pt x="20971" y="14357"/>
                </a:cubicBezTo>
                <a:cubicBezTo>
                  <a:pt x="20972" y="14381"/>
                  <a:pt x="20998" y="14403"/>
                  <a:pt x="21024" y="14443"/>
                </a:cubicBezTo>
                <a:cubicBezTo>
                  <a:pt x="21053" y="14407"/>
                  <a:pt x="21084" y="14386"/>
                  <a:pt x="21083" y="14365"/>
                </a:cubicBezTo>
                <a:close/>
                <a:moveTo>
                  <a:pt x="20792" y="14302"/>
                </a:moveTo>
                <a:cubicBezTo>
                  <a:pt x="20752" y="14292"/>
                  <a:pt x="20724" y="14322"/>
                  <a:pt x="20729" y="14359"/>
                </a:cubicBezTo>
                <a:cubicBezTo>
                  <a:pt x="20732" y="14380"/>
                  <a:pt x="20762" y="14411"/>
                  <a:pt x="20784" y="14414"/>
                </a:cubicBezTo>
                <a:cubicBezTo>
                  <a:pt x="20804" y="14417"/>
                  <a:pt x="20829" y="14390"/>
                  <a:pt x="20869" y="14365"/>
                </a:cubicBezTo>
                <a:cubicBezTo>
                  <a:pt x="20834" y="14335"/>
                  <a:pt x="20816" y="14308"/>
                  <a:pt x="20792" y="14302"/>
                </a:cubicBezTo>
                <a:close/>
                <a:moveTo>
                  <a:pt x="8514" y="12141"/>
                </a:moveTo>
                <a:cubicBezTo>
                  <a:pt x="8512" y="12120"/>
                  <a:pt x="8482" y="12088"/>
                  <a:pt x="8461" y="12084"/>
                </a:cubicBezTo>
                <a:cubicBezTo>
                  <a:pt x="8423" y="12076"/>
                  <a:pt x="8392" y="12104"/>
                  <a:pt x="8400" y="12145"/>
                </a:cubicBezTo>
                <a:cubicBezTo>
                  <a:pt x="8405" y="12168"/>
                  <a:pt x="8431" y="12188"/>
                  <a:pt x="8461" y="12225"/>
                </a:cubicBezTo>
                <a:cubicBezTo>
                  <a:pt x="8487" y="12186"/>
                  <a:pt x="8515" y="12162"/>
                  <a:pt x="8514" y="12141"/>
                </a:cubicBezTo>
                <a:close/>
                <a:moveTo>
                  <a:pt x="8699" y="12085"/>
                </a:moveTo>
                <a:cubicBezTo>
                  <a:pt x="8678" y="12088"/>
                  <a:pt x="8648" y="12119"/>
                  <a:pt x="8646" y="12141"/>
                </a:cubicBezTo>
                <a:cubicBezTo>
                  <a:pt x="8641" y="12179"/>
                  <a:pt x="8670" y="12208"/>
                  <a:pt x="8711" y="12197"/>
                </a:cubicBezTo>
                <a:cubicBezTo>
                  <a:pt x="8734" y="12190"/>
                  <a:pt x="8752" y="12163"/>
                  <a:pt x="8787" y="12131"/>
                </a:cubicBezTo>
                <a:cubicBezTo>
                  <a:pt x="8746" y="12108"/>
                  <a:pt x="8720" y="12081"/>
                  <a:pt x="8699" y="12085"/>
                </a:cubicBezTo>
                <a:close/>
                <a:moveTo>
                  <a:pt x="9199" y="11840"/>
                </a:moveTo>
                <a:cubicBezTo>
                  <a:pt x="9177" y="11844"/>
                  <a:pt x="9160" y="11878"/>
                  <a:pt x="9142" y="11899"/>
                </a:cubicBezTo>
                <a:cubicBezTo>
                  <a:pt x="9163" y="11917"/>
                  <a:pt x="9182" y="11948"/>
                  <a:pt x="9205" y="11950"/>
                </a:cubicBezTo>
                <a:cubicBezTo>
                  <a:pt x="9225" y="11952"/>
                  <a:pt x="9248" y="11921"/>
                  <a:pt x="9288" y="11891"/>
                </a:cubicBezTo>
                <a:cubicBezTo>
                  <a:pt x="9244" y="11865"/>
                  <a:pt x="9218" y="11836"/>
                  <a:pt x="9199" y="11840"/>
                </a:cubicBezTo>
                <a:close/>
                <a:moveTo>
                  <a:pt x="10925" y="14549"/>
                </a:moveTo>
                <a:cubicBezTo>
                  <a:pt x="10902" y="14550"/>
                  <a:pt x="10882" y="14581"/>
                  <a:pt x="10861" y="14599"/>
                </a:cubicBezTo>
                <a:cubicBezTo>
                  <a:pt x="10880" y="14620"/>
                  <a:pt x="10896" y="14655"/>
                  <a:pt x="10918" y="14659"/>
                </a:cubicBezTo>
                <a:cubicBezTo>
                  <a:pt x="10937" y="14663"/>
                  <a:pt x="10964" y="14634"/>
                  <a:pt x="11007" y="14608"/>
                </a:cubicBezTo>
                <a:cubicBezTo>
                  <a:pt x="10967" y="14578"/>
                  <a:pt x="10945" y="14547"/>
                  <a:pt x="10925" y="14549"/>
                </a:cubicBezTo>
                <a:close/>
                <a:moveTo>
                  <a:pt x="9390" y="11902"/>
                </a:moveTo>
                <a:cubicBezTo>
                  <a:pt x="9387" y="11938"/>
                  <a:pt x="9418" y="11962"/>
                  <a:pt x="9451" y="11951"/>
                </a:cubicBezTo>
                <a:cubicBezTo>
                  <a:pt x="9473" y="11943"/>
                  <a:pt x="9501" y="11911"/>
                  <a:pt x="9501" y="11889"/>
                </a:cubicBezTo>
                <a:cubicBezTo>
                  <a:pt x="9501" y="11868"/>
                  <a:pt x="9469" y="11847"/>
                  <a:pt x="9437" y="11809"/>
                </a:cubicBezTo>
                <a:cubicBezTo>
                  <a:pt x="9413" y="11853"/>
                  <a:pt x="9391" y="11877"/>
                  <a:pt x="9390" y="11902"/>
                </a:cubicBezTo>
                <a:close/>
                <a:moveTo>
                  <a:pt x="9691" y="11840"/>
                </a:moveTo>
                <a:cubicBezTo>
                  <a:pt x="9668" y="11842"/>
                  <a:pt x="9650" y="11875"/>
                  <a:pt x="9629" y="11894"/>
                </a:cubicBezTo>
                <a:cubicBezTo>
                  <a:pt x="9649" y="11914"/>
                  <a:pt x="9666" y="11947"/>
                  <a:pt x="9688" y="11951"/>
                </a:cubicBezTo>
                <a:cubicBezTo>
                  <a:pt x="9709" y="11954"/>
                  <a:pt x="9734" y="11925"/>
                  <a:pt x="9775" y="11898"/>
                </a:cubicBezTo>
                <a:cubicBezTo>
                  <a:pt x="9735" y="11868"/>
                  <a:pt x="9711" y="11838"/>
                  <a:pt x="9691" y="11840"/>
                </a:cubicBezTo>
                <a:close/>
                <a:moveTo>
                  <a:pt x="9944" y="11839"/>
                </a:moveTo>
                <a:cubicBezTo>
                  <a:pt x="9910" y="11827"/>
                  <a:pt x="9884" y="11850"/>
                  <a:pt x="9877" y="11885"/>
                </a:cubicBezTo>
                <a:cubicBezTo>
                  <a:pt x="9870" y="11921"/>
                  <a:pt x="9888" y="11950"/>
                  <a:pt x="9923" y="11951"/>
                </a:cubicBezTo>
                <a:cubicBezTo>
                  <a:pt x="9948" y="11951"/>
                  <a:pt x="9973" y="11931"/>
                  <a:pt x="10019" y="11911"/>
                </a:cubicBezTo>
                <a:cubicBezTo>
                  <a:pt x="9984" y="11876"/>
                  <a:pt x="9967" y="11848"/>
                  <a:pt x="9944" y="11839"/>
                </a:cubicBezTo>
                <a:close/>
                <a:moveTo>
                  <a:pt x="10134" y="11902"/>
                </a:moveTo>
                <a:cubicBezTo>
                  <a:pt x="10131" y="11937"/>
                  <a:pt x="10162" y="11962"/>
                  <a:pt x="10195" y="11950"/>
                </a:cubicBezTo>
                <a:cubicBezTo>
                  <a:pt x="10217" y="11943"/>
                  <a:pt x="10244" y="11910"/>
                  <a:pt x="10244" y="11889"/>
                </a:cubicBezTo>
                <a:cubicBezTo>
                  <a:pt x="10244" y="11868"/>
                  <a:pt x="10213" y="11847"/>
                  <a:pt x="10180" y="11809"/>
                </a:cubicBezTo>
                <a:cubicBezTo>
                  <a:pt x="10157" y="11854"/>
                  <a:pt x="10135" y="11877"/>
                  <a:pt x="10134" y="11902"/>
                </a:cubicBezTo>
                <a:close/>
                <a:moveTo>
                  <a:pt x="10680" y="14548"/>
                </a:moveTo>
                <a:cubicBezTo>
                  <a:pt x="10658" y="14550"/>
                  <a:pt x="10623" y="14582"/>
                  <a:pt x="10623" y="14601"/>
                </a:cubicBezTo>
                <a:cubicBezTo>
                  <a:pt x="10623" y="14621"/>
                  <a:pt x="10654" y="14656"/>
                  <a:pt x="10676" y="14659"/>
                </a:cubicBezTo>
                <a:cubicBezTo>
                  <a:pt x="10697" y="14662"/>
                  <a:pt x="10722" y="14633"/>
                  <a:pt x="10764" y="14606"/>
                </a:cubicBezTo>
                <a:cubicBezTo>
                  <a:pt x="10724" y="14577"/>
                  <a:pt x="10701" y="14547"/>
                  <a:pt x="10680" y="14548"/>
                </a:cubicBezTo>
                <a:close/>
                <a:moveTo>
                  <a:pt x="10375" y="14605"/>
                </a:moveTo>
                <a:cubicBezTo>
                  <a:pt x="10374" y="14644"/>
                  <a:pt x="10404" y="14672"/>
                  <a:pt x="10442" y="14659"/>
                </a:cubicBezTo>
                <a:cubicBezTo>
                  <a:pt x="10463" y="14652"/>
                  <a:pt x="10487" y="14618"/>
                  <a:pt x="10487" y="14596"/>
                </a:cubicBezTo>
                <a:cubicBezTo>
                  <a:pt x="10487" y="14575"/>
                  <a:pt x="10457" y="14555"/>
                  <a:pt x="10427" y="14519"/>
                </a:cubicBezTo>
                <a:cubicBezTo>
                  <a:pt x="10401" y="14560"/>
                  <a:pt x="10376" y="14582"/>
                  <a:pt x="10375" y="14605"/>
                </a:cubicBezTo>
                <a:close/>
                <a:moveTo>
                  <a:pt x="10134" y="14603"/>
                </a:moveTo>
                <a:cubicBezTo>
                  <a:pt x="10137" y="14625"/>
                  <a:pt x="10166" y="14656"/>
                  <a:pt x="10188" y="14660"/>
                </a:cubicBezTo>
                <a:cubicBezTo>
                  <a:pt x="10226" y="14666"/>
                  <a:pt x="10254" y="14637"/>
                  <a:pt x="10246" y="14597"/>
                </a:cubicBezTo>
                <a:cubicBezTo>
                  <a:pt x="10242" y="14574"/>
                  <a:pt x="10214" y="14556"/>
                  <a:pt x="10184" y="14519"/>
                </a:cubicBezTo>
                <a:cubicBezTo>
                  <a:pt x="10159" y="14559"/>
                  <a:pt x="10131" y="14583"/>
                  <a:pt x="10134" y="14603"/>
                </a:cubicBezTo>
                <a:close/>
                <a:moveTo>
                  <a:pt x="9931" y="14548"/>
                </a:moveTo>
                <a:cubicBezTo>
                  <a:pt x="9910" y="14551"/>
                  <a:pt x="9880" y="14582"/>
                  <a:pt x="9877" y="14604"/>
                </a:cubicBezTo>
                <a:cubicBezTo>
                  <a:pt x="9873" y="14641"/>
                  <a:pt x="9901" y="14671"/>
                  <a:pt x="9942" y="14660"/>
                </a:cubicBezTo>
                <a:cubicBezTo>
                  <a:pt x="9965" y="14654"/>
                  <a:pt x="9983" y="14626"/>
                  <a:pt x="10018" y="14595"/>
                </a:cubicBezTo>
                <a:cubicBezTo>
                  <a:pt x="9977" y="14571"/>
                  <a:pt x="9952" y="14544"/>
                  <a:pt x="9931" y="14548"/>
                </a:cubicBezTo>
                <a:close/>
                <a:moveTo>
                  <a:pt x="20790" y="14804"/>
                </a:moveTo>
                <a:cubicBezTo>
                  <a:pt x="20768" y="14804"/>
                  <a:pt x="20735" y="14831"/>
                  <a:pt x="20729" y="14852"/>
                </a:cubicBezTo>
                <a:cubicBezTo>
                  <a:pt x="20719" y="14890"/>
                  <a:pt x="20747" y="14921"/>
                  <a:pt x="20786" y="14917"/>
                </a:cubicBezTo>
                <a:cubicBezTo>
                  <a:pt x="20810" y="14914"/>
                  <a:pt x="20831" y="14887"/>
                  <a:pt x="20870" y="14860"/>
                </a:cubicBezTo>
                <a:cubicBezTo>
                  <a:pt x="20833" y="14832"/>
                  <a:pt x="20811" y="14803"/>
                  <a:pt x="20790" y="14804"/>
                </a:cubicBezTo>
                <a:close/>
                <a:moveTo>
                  <a:pt x="10443" y="11841"/>
                </a:moveTo>
                <a:cubicBezTo>
                  <a:pt x="10421" y="11840"/>
                  <a:pt x="10387" y="11864"/>
                  <a:pt x="10378" y="11886"/>
                </a:cubicBezTo>
                <a:cubicBezTo>
                  <a:pt x="10363" y="11918"/>
                  <a:pt x="10387" y="11949"/>
                  <a:pt x="10422" y="11950"/>
                </a:cubicBezTo>
                <a:cubicBezTo>
                  <a:pt x="10446" y="11950"/>
                  <a:pt x="10471" y="11931"/>
                  <a:pt x="10517" y="11912"/>
                </a:cubicBezTo>
                <a:cubicBezTo>
                  <a:pt x="10481" y="11876"/>
                  <a:pt x="10463" y="11843"/>
                  <a:pt x="10443" y="11841"/>
                </a:cubicBezTo>
                <a:close/>
                <a:moveTo>
                  <a:pt x="10676" y="11840"/>
                </a:moveTo>
                <a:cubicBezTo>
                  <a:pt x="10654" y="11844"/>
                  <a:pt x="10623" y="11878"/>
                  <a:pt x="10624" y="11898"/>
                </a:cubicBezTo>
                <a:cubicBezTo>
                  <a:pt x="10624" y="11917"/>
                  <a:pt x="10659" y="11948"/>
                  <a:pt x="10680" y="11950"/>
                </a:cubicBezTo>
                <a:cubicBezTo>
                  <a:pt x="10701" y="11951"/>
                  <a:pt x="10724" y="11921"/>
                  <a:pt x="10763" y="11892"/>
                </a:cubicBezTo>
                <a:cubicBezTo>
                  <a:pt x="10721" y="11866"/>
                  <a:pt x="10696" y="11837"/>
                  <a:pt x="10676" y="11840"/>
                </a:cubicBezTo>
                <a:close/>
                <a:moveTo>
                  <a:pt x="10974" y="11890"/>
                </a:moveTo>
                <a:cubicBezTo>
                  <a:pt x="10969" y="11869"/>
                  <a:pt x="10936" y="11854"/>
                  <a:pt x="10914" y="11837"/>
                </a:cubicBezTo>
                <a:cubicBezTo>
                  <a:pt x="10897" y="11859"/>
                  <a:pt x="10866" y="11880"/>
                  <a:pt x="10866" y="11902"/>
                </a:cubicBezTo>
                <a:cubicBezTo>
                  <a:pt x="10866" y="11922"/>
                  <a:pt x="10898" y="11943"/>
                  <a:pt x="10930" y="11981"/>
                </a:cubicBezTo>
                <a:cubicBezTo>
                  <a:pt x="10953" y="11937"/>
                  <a:pt x="10979" y="11910"/>
                  <a:pt x="10974" y="11890"/>
                </a:cubicBezTo>
                <a:close/>
                <a:moveTo>
                  <a:pt x="11175" y="11840"/>
                </a:moveTo>
                <a:cubicBezTo>
                  <a:pt x="11142" y="11827"/>
                  <a:pt x="11116" y="11850"/>
                  <a:pt x="11109" y="11885"/>
                </a:cubicBezTo>
                <a:cubicBezTo>
                  <a:pt x="11102" y="11921"/>
                  <a:pt x="11120" y="11950"/>
                  <a:pt x="11155" y="11950"/>
                </a:cubicBezTo>
                <a:cubicBezTo>
                  <a:pt x="11179" y="11951"/>
                  <a:pt x="11204" y="11931"/>
                  <a:pt x="11250" y="11911"/>
                </a:cubicBezTo>
                <a:cubicBezTo>
                  <a:pt x="11215" y="11876"/>
                  <a:pt x="11199" y="11849"/>
                  <a:pt x="11175" y="11840"/>
                </a:cubicBezTo>
                <a:close/>
                <a:moveTo>
                  <a:pt x="11422" y="11840"/>
                </a:moveTo>
                <a:cubicBezTo>
                  <a:pt x="11401" y="11842"/>
                  <a:pt x="11368" y="11875"/>
                  <a:pt x="11367" y="11895"/>
                </a:cubicBezTo>
                <a:cubicBezTo>
                  <a:pt x="11366" y="11914"/>
                  <a:pt x="11400" y="11947"/>
                  <a:pt x="11421" y="11950"/>
                </a:cubicBezTo>
                <a:cubicBezTo>
                  <a:pt x="11441" y="11952"/>
                  <a:pt x="11466" y="11924"/>
                  <a:pt x="11506" y="11897"/>
                </a:cubicBezTo>
                <a:cubicBezTo>
                  <a:pt x="11466" y="11868"/>
                  <a:pt x="11443" y="11838"/>
                  <a:pt x="11422" y="11840"/>
                </a:cubicBezTo>
                <a:close/>
                <a:moveTo>
                  <a:pt x="11662" y="11841"/>
                </a:moveTo>
                <a:cubicBezTo>
                  <a:pt x="11641" y="11845"/>
                  <a:pt x="11625" y="11877"/>
                  <a:pt x="11606" y="11898"/>
                </a:cubicBezTo>
                <a:cubicBezTo>
                  <a:pt x="11626" y="11916"/>
                  <a:pt x="11645" y="11947"/>
                  <a:pt x="11667" y="11949"/>
                </a:cubicBezTo>
                <a:cubicBezTo>
                  <a:pt x="11687" y="11951"/>
                  <a:pt x="11709" y="11921"/>
                  <a:pt x="11749" y="11892"/>
                </a:cubicBezTo>
                <a:cubicBezTo>
                  <a:pt x="11707" y="11866"/>
                  <a:pt x="11682" y="11837"/>
                  <a:pt x="11662" y="11841"/>
                </a:cubicBezTo>
                <a:close/>
                <a:moveTo>
                  <a:pt x="11909" y="11949"/>
                </a:moveTo>
                <a:cubicBezTo>
                  <a:pt x="11931" y="11946"/>
                  <a:pt x="11948" y="11914"/>
                  <a:pt x="11967" y="11895"/>
                </a:cubicBezTo>
                <a:cubicBezTo>
                  <a:pt x="11948" y="11875"/>
                  <a:pt x="11930" y="11843"/>
                  <a:pt x="11908" y="11841"/>
                </a:cubicBezTo>
                <a:cubicBezTo>
                  <a:pt x="11888" y="11838"/>
                  <a:pt x="11864" y="11868"/>
                  <a:pt x="11824" y="11897"/>
                </a:cubicBezTo>
                <a:cubicBezTo>
                  <a:pt x="11865" y="11924"/>
                  <a:pt x="11889" y="11952"/>
                  <a:pt x="11909" y="11949"/>
                </a:cubicBezTo>
                <a:close/>
                <a:moveTo>
                  <a:pt x="12098" y="11896"/>
                </a:moveTo>
                <a:cubicBezTo>
                  <a:pt x="12100" y="11917"/>
                  <a:pt x="12133" y="11949"/>
                  <a:pt x="12153" y="11949"/>
                </a:cubicBezTo>
                <a:cubicBezTo>
                  <a:pt x="12172" y="11949"/>
                  <a:pt x="12204" y="11915"/>
                  <a:pt x="12206" y="11894"/>
                </a:cubicBezTo>
                <a:cubicBezTo>
                  <a:pt x="12208" y="11873"/>
                  <a:pt x="12179" y="11850"/>
                  <a:pt x="12151" y="11810"/>
                </a:cubicBezTo>
                <a:cubicBezTo>
                  <a:pt x="12124" y="11851"/>
                  <a:pt x="12095" y="11876"/>
                  <a:pt x="12098" y="11896"/>
                </a:cubicBezTo>
                <a:close/>
                <a:moveTo>
                  <a:pt x="12412" y="11841"/>
                </a:moveTo>
                <a:cubicBezTo>
                  <a:pt x="12390" y="11843"/>
                  <a:pt x="12370" y="11874"/>
                  <a:pt x="12350" y="11892"/>
                </a:cubicBezTo>
                <a:cubicBezTo>
                  <a:pt x="12368" y="11912"/>
                  <a:pt x="12383" y="11944"/>
                  <a:pt x="12405" y="11949"/>
                </a:cubicBezTo>
                <a:cubicBezTo>
                  <a:pt x="12424" y="11953"/>
                  <a:pt x="12450" y="11926"/>
                  <a:pt x="12492" y="11901"/>
                </a:cubicBezTo>
                <a:cubicBezTo>
                  <a:pt x="12453" y="11870"/>
                  <a:pt x="12431" y="11840"/>
                  <a:pt x="12412" y="11841"/>
                </a:cubicBezTo>
                <a:close/>
                <a:moveTo>
                  <a:pt x="20041" y="12085"/>
                </a:moveTo>
                <a:cubicBezTo>
                  <a:pt x="20020" y="12088"/>
                  <a:pt x="19986" y="12122"/>
                  <a:pt x="19987" y="12141"/>
                </a:cubicBezTo>
                <a:cubicBezTo>
                  <a:pt x="19988" y="12162"/>
                  <a:pt x="20022" y="12194"/>
                  <a:pt x="20043" y="12196"/>
                </a:cubicBezTo>
                <a:cubicBezTo>
                  <a:pt x="20064" y="12198"/>
                  <a:pt x="20088" y="12167"/>
                  <a:pt x="20128" y="12138"/>
                </a:cubicBezTo>
                <a:cubicBezTo>
                  <a:pt x="20086" y="12111"/>
                  <a:pt x="20062" y="12083"/>
                  <a:pt x="20041" y="12085"/>
                </a:cubicBezTo>
                <a:close/>
                <a:moveTo>
                  <a:pt x="20230" y="12136"/>
                </a:moveTo>
                <a:cubicBezTo>
                  <a:pt x="20231" y="12158"/>
                  <a:pt x="20262" y="12178"/>
                  <a:pt x="20281" y="12199"/>
                </a:cubicBezTo>
                <a:cubicBezTo>
                  <a:pt x="20301" y="12181"/>
                  <a:pt x="20335" y="12165"/>
                  <a:pt x="20339" y="12144"/>
                </a:cubicBezTo>
                <a:cubicBezTo>
                  <a:pt x="20343" y="12124"/>
                  <a:pt x="20316" y="12098"/>
                  <a:pt x="20292" y="12054"/>
                </a:cubicBezTo>
                <a:cubicBezTo>
                  <a:pt x="20260" y="12093"/>
                  <a:pt x="20229" y="12115"/>
                  <a:pt x="20230" y="12136"/>
                </a:cubicBezTo>
                <a:close/>
                <a:moveTo>
                  <a:pt x="20535" y="12086"/>
                </a:moveTo>
                <a:cubicBezTo>
                  <a:pt x="20514" y="12091"/>
                  <a:pt x="20499" y="12125"/>
                  <a:pt x="20482" y="12146"/>
                </a:cubicBezTo>
                <a:cubicBezTo>
                  <a:pt x="20504" y="12164"/>
                  <a:pt x="20525" y="12195"/>
                  <a:pt x="20547" y="12195"/>
                </a:cubicBezTo>
                <a:cubicBezTo>
                  <a:pt x="20567" y="12195"/>
                  <a:pt x="20588" y="12163"/>
                  <a:pt x="20626" y="12130"/>
                </a:cubicBezTo>
                <a:cubicBezTo>
                  <a:pt x="20582" y="12107"/>
                  <a:pt x="20555" y="12081"/>
                  <a:pt x="20535" y="12086"/>
                </a:cubicBezTo>
                <a:close/>
                <a:moveTo>
                  <a:pt x="20841" y="12145"/>
                </a:moveTo>
                <a:cubicBezTo>
                  <a:pt x="20840" y="12123"/>
                  <a:pt x="20809" y="12088"/>
                  <a:pt x="20789" y="12086"/>
                </a:cubicBezTo>
                <a:cubicBezTo>
                  <a:pt x="20770" y="12084"/>
                  <a:pt x="20734" y="12115"/>
                  <a:pt x="20731" y="12136"/>
                </a:cubicBezTo>
                <a:cubicBezTo>
                  <a:pt x="20727" y="12157"/>
                  <a:pt x="20754" y="12183"/>
                  <a:pt x="20779" y="12227"/>
                </a:cubicBezTo>
                <a:cubicBezTo>
                  <a:pt x="20810" y="12188"/>
                  <a:pt x="20841" y="12165"/>
                  <a:pt x="20841" y="12145"/>
                </a:cubicBezTo>
                <a:close/>
                <a:moveTo>
                  <a:pt x="21036" y="12085"/>
                </a:moveTo>
                <a:cubicBezTo>
                  <a:pt x="21014" y="12085"/>
                  <a:pt x="20979" y="12110"/>
                  <a:pt x="20972" y="12131"/>
                </a:cubicBezTo>
                <a:cubicBezTo>
                  <a:pt x="20960" y="12169"/>
                  <a:pt x="20989" y="12199"/>
                  <a:pt x="21027" y="12198"/>
                </a:cubicBezTo>
                <a:cubicBezTo>
                  <a:pt x="21050" y="12197"/>
                  <a:pt x="21072" y="12171"/>
                  <a:pt x="21113" y="12146"/>
                </a:cubicBezTo>
                <a:cubicBezTo>
                  <a:pt x="21077" y="12116"/>
                  <a:pt x="21056" y="12085"/>
                  <a:pt x="21036" y="12085"/>
                </a:cubicBezTo>
                <a:close/>
                <a:moveTo>
                  <a:pt x="21218" y="12133"/>
                </a:moveTo>
                <a:cubicBezTo>
                  <a:pt x="21219" y="12155"/>
                  <a:pt x="21243" y="12189"/>
                  <a:pt x="21264" y="12196"/>
                </a:cubicBezTo>
                <a:cubicBezTo>
                  <a:pt x="21303" y="12208"/>
                  <a:pt x="21333" y="12180"/>
                  <a:pt x="21331" y="12142"/>
                </a:cubicBezTo>
                <a:cubicBezTo>
                  <a:pt x="21330" y="12118"/>
                  <a:pt x="21304" y="12096"/>
                  <a:pt x="21278" y="12056"/>
                </a:cubicBezTo>
                <a:cubicBezTo>
                  <a:pt x="21249" y="12092"/>
                  <a:pt x="21218" y="12113"/>
                  <a:pt x="21218" y="12133"/>
                </a:cubicBezTo>
                <a:close/>
                <a:moveTo>
                  <a:pt x="21572" y="12141"/>
                </a:moveTo>
                <a:cubicBezTo>
                  <a:pt x="21570" y="12120"/>
                  <a:pt x="21541" y="12088"/>
                  <a:pt x="21519" y="12084"/>
                </a:cubicBezTo>
                <a:cubicBezTo>
                  <a:pt x="21482" y="12077"/>
                  <a:pt x="21451" y="12104"/>
                  <a:pt x="21459" y="12145"/>
                </a:cubicBezTo>
                <a:cubicBezTo>
                  <a:pt x="21464" y="12168"/>
                  <a:pt x="21491" y="12188"/>
                  <a:pt x="21519" y="12224"/>
                </a:cubicBezTo>
                <a:cubicBezTo>
                  <a:pt x="21546" y="12186"/>
                  <a:pt x="21574" y="12162"/>
                  <a:pt x="21572" y="12141"/>
                </a:cubicBezTo>
                <a:close/>
                <a:moveTo>
                  <a:pt x="21772" y="12084"/>
                </a:moveTo>
                <a:cubicBezTo>
                  <a:pt x="21750" y="12087"/>
                  <a:pt x="21719" y="12116"/>
                  <a:pt x="21715" y="12138"/>
                </a:cubicBezTo>
                <a:cubicBezTo>
                  <a:pt x="21709" y="12176"/>
                  <a:pt x="21739" y="12205"/>
                  <a:pt x="21777" y="12197"/>
                </a:cubicBezTo>
                <a:cubicBezTo>
                  <a:pt x="21801" y="12193"/>
                  <a:pt x="21819" y="12165"/>
                  <a:pt x="21856" y="12136"/>
                </a:cubicBezTo>
                <a:cubicBezTo>
                  <a:pt x="21817" y="12110"/>
                  <a:pt x="21793" y="12082"/>
                  <a:pt x="21772" y="12084"/>
                </a:cubicBezTo>
                <a:close/>
                <a:moveTo>
                  <a:pt x="20534" y="14301"/>
                </a:moveTo>
                <a:cubicBezTo>
                  <a:pt x="20494" y="14293"/>
                  <a:pt x="20467" y="14324"/>
                  <a:pt x="20474" y="14361"/>
                </a:cubicBezTo>
                <a:cubicBezTo>
                  <a:pt x="20478" y="14383"/>
                  <a:pt x="20509" y="14412"/>
                  <a:pt x="20530" y="14414"/>
                </a:cubicBezTo>
                <a:cubicBezTo>
                  <a:pt x="20551" y="14416"/>
                  <a:pt x="20575" y="14388"/>
                  <a:pt x="20614" y="14362"/>
                </a:cubicBezTo>
                <a:cubicBezTo>
                  <a:pt x="20577" y="14333"/>
                  <a:pt x="20558" y="14306"/>
                  <a:pt x="20534" y="14301"/>
                </a:cubicBezTo>
                <a:close/>
                <a:moveTo>
                  <a:pt x="20228" y="14350"/>
                </a:moveTo>
                <a:cubicBezTo>
                  <a:pt x="20217" y="14391"/>
                  <a:pt x="20247" y="14419"/>
                  <a:pt x="20284" y="14415"/>
                </a:cubicBezTo>
                <a:cubicBezTo>
                  <a:pt x="20306" y="14412"/>
                  <a:pt x="20337" y="14383"/>
                  <a:pt x="20340" y="14361"/>
                </a:cubicBezTo>
                <a:cubicBezTo>
                  <a:pt x="20344" y="14341"/>
                  <a:pt x="20317" y="14315"/>
                  <a:pt x="20293" y="14275"/>
                </a:cubicBezTo>
                <a:cubicBezTo>
                  <a:pt x="20262" y="14309"/>
                  <a:pt x="20235" y="14327"/>
                  <a:pt x="20228" y="14350"/>
                </a:cubicBezTo>
                <a:close/>
                <a:moveTo>
                  <a:pt x="8463" y="12329"/>
                </a:moveTo>
                <a:cubicBezTo>
                  <a:pt x="8442" y="12329"/>
                  <a:pt x="8420" y="12360"/>
                  <a:pt x="8399" y="12377"/>
                </a:cubicBezTo>
                <a:cubicBezTo>
                  <a:pt x="8416" y="12399"/>
                  <a:pt x="8431" y="12432"/>
                  <a:pt x="8453" y="12437"/>
                </a:cubicBezTo>
                <a:cubicBezTo>
                  <a:pt x="8472" y="12442"/>
                  <a:pt x="8499" y="12416"/>
                  <a:pt x="8543" y="12393"/>
                </a:cubicBezTo>
                <a:cubicBezTo>
                  <a:pt x="8505" y="12360"/>
                  <a:pt x="8484" y="12328"/>
                  <a:pt x="8463" y="12329"/>
                </a:cubicBezTo>
                <a:close/>
                <a:moveTo>
                  <a:pt x="8760" y="12385"/>
                </a:moveTo>
                <a:cubicBezTo>
                  <a:pt x="8765" y="12346"/>
                  <a:pt x="8735" y="12317"/>
                  <a:pt x="8697" y="12327"/>
                </a:cubicBezTo>
                <a:cubicBezTo>
                  <a:pt x="8675" y="12332"/>
                  <a:pt x="8648" y="12365"/>
                  <a:pt x="8647" y="12387"/>
                </a:cubicBezTo>
                <a:cubicBezTo>
                  <a:pt x="8645" y="12408"/>
                  <a:pt x="8675" y="12430"/>
                  <a:pt x="8702" y="12468"/>
                </a:cubicBezTo>
                <a:cubicBezTo>
                  <a:pt x="8730" y="12430"/>
                  <a:pt x="8757" y="12409"/>
                  <a:pt x="8760" y="12385"/>
                </a:cubicBezTo>
                <a:close/>
                <a:moveTo>
                  <a:pt x="8964" y="12326"/>
                </a:moveTo>
                <a:cubicBezTo>
                  <a:pt x="8924" y="12317"/>
                  <a:pt x="8896" y="12347"/>
                  <a:pt x="8902" y="12385"/>
                </a:cubicBezTo>
                <a:cubicBezTo>
                  <a:pt x="8905" y="12406"/>
                  <a:pt x="8936" y="12436"/>
                  <a:pt x="8957" y="12439"/>
                </a:cubicBezTo>
                <a:cubicBezTo>
                  <a:pt x="8978" y="12441"/>
                  <a:pt x="9002" y="12414"/>
                  <a:pt x="9042" y="12388"/>
                </a:cubicBezTo>
                <a:cubicBezTo>
                  <a:pt x="9006" y="12359"/>
                  <a:pt x="8987" y="12332"/>
                  <a:pt x="8964" y="12326"/>
                </a:cubicBezTo>
                <a:close/>
                <a:moveTo>
                  <a:pt x="9202" y="12328"/>
                </a:moveTo>
                <a:cubicBezTo>
                  <a:pt x="9180" y="12330"/>
                  <a:pt x="9161" y="12363"/>
                  <a:pt x="9141" y="12382"/>
                </a:cubicBezTo>
                <a:cubicBezTo>
                  <a:pt x="9161" y="12402"/>
                  <a:pt x="9179" y="12435"/>
                  <a:pt x="9201" y="12438"/>
                </a:cubicBezTo>
                <a:cubicBezTo>
                  <a:pt x="9221" y="12441"/>
                  <a:pt x="9246" y="12412"/>
                  <a:pt x="9287" y="12385"/>
                </a:cubicBezTo>
                <a:cubicBezTo>
                  <a:pt x="9247" y="12356"/>
                  <a:pt x="9223" y="12325"/>
                  <a:pt x="9202" y="12328"/>
                </a:cubicBezTo>
                <a:close/>
                <a:moveTo>
                  <a:pt x="9456" y="12327"/>
                </a:moveTo>
                <a:cubicBezTo>
                  <a:pt x="9422" y="12315"/>
                  <a:pt x="9396" y="12338"/>
                  <a:pt x="9389" y="12373"/>
                </a:cubicBezTo>
                <a:cubicBezTo>
                  <a:pt x="9382" y="12409"/>
                  <a:pt x="9400" y="12438"/>
                  <a:pt x="9435" y="12439"/>
                </a:cubicBezTo>
                <a:cubicBezTo>
                  <a:pt x="9460" y="12439"/>
                  <a:pt x="9485" y="12419"/>
                  <a:pt x="9531" y="12399"/>
                </a:cubicBezTo>
                <a:cubicBezTo>
                  <a:pt x="9496" y="12364"/>
                  <a:pt x="9479" y="12336"/>
                  <a:pt x="9456" y="12327"/>
                </a:cubicBezTo>
                <a:close/>
                <a:moveTo>
                  <a:pt x="9634" y="12378"/>
                </a:moveTo>
                <a:cubicBezTo>
                  <a:pt x="9634" y="12399"/>
                  <a:pt x="9662" y="12431"/>
                  <a:pt x="9684" y="12439"/>
                </a:cubicBezTo>
                <a:cubicBezTo>
                  <a:pt x="9718" y="12450"/>
                  <a:pt x="9748" y="12425"/>
                  <a:pt x="9745" y="12389"/>
                </a:cubicBezTo>
                <a:cubicBezTo>
                  <a:pt x="9743" y="12364"/>
                  <a:pt x="9721" y="12341"/>
                  <a:pt x="9697" y="12297"/>
                </a:cubicBezTo>
                <a:cubicBezTo>
                  <a:pt x="9665" y="12335"/>
                  <a:pt x="9634" y="12357"/>
                  <a:pt x="9634" y="12378"/>
                </a:cubicBezTo>
                <a:close/>
                <a:moveTo>
                  <a:pt x="9935" y="12327"/>
                </a:moveTo>
                <a:cubicBezTo>
                  <a:pt x="9913" y="12330"/>
                  <a:pt x="9880" y="12362"/>
                  <a:pt x="9879" y="12383"/>
                </a:cubicBezTo>
                <a:cubicBezTo>
                  <a:pt x="9878" y="12402"/>
                  <a:pt x="9912" y="12436"/>
                  <a:pt x="9934" y="12438"/>
                </a:cubicBezTo>
                <a:cubicBezTo>
                  <a:pt x="9954" y="12441"/>
                  <a:pt x="9979" y="12412"/>
                  <a:pt x="10020" y="12385"/>
                </a:cubicBezTo>
                <a:cubicBezTo>
                  <a:pt x="9980" y="12356"/>
                  <a:pt x="9956" y="12325"/>
                  <a:pt x="9935" y="12327"/>
                </a:cubicBezTo>
                <a:close/>
                <a:moveTo>
                  <a:pt x="10245" y="12387"/>
                </a:moveTo>
                <a:cubicBezTo>
                  <a:pt x="10243" y="12365"/>
                  <a:pt x="10212" y="12345"/>
                  <a:pt x="10193" y="12324"/>
                </a:cubicBezTo>
                <a:cubicBezTo>
                  <a:pt x="10172" y="12343"/>
                  <a:pt x="10139" y="12359"/>
                  <a:pt x="10135" y="12380"/>
                </a:cubicBezTo>
                <a:cubicBezTo>
                  <a:pt x="10131" y="12400"/>
                  <a:pt x="10158" y="12426"/>
                  <a:pt x="10183" y="12470"/>
                </a:cubicBezTo>
                <a:cubicBezTo>
                  <a:pt x="10215" y="12430"/>
                  <a:pt x="10246" y="12408"/>
                  <a:pt x="10245" y="12387"/>
                </a:cubicBezTo>
                <a:close/>
                <a:moveTo>
                  <a:pt x="10431" y="12328"/>
                </a:moveTo>
                <a:cubicBezTo>
                  <a:pt x="10409" y="12332"/>
                  <a:pt x="10393" y="12365"/>
                  <a:pt x="10374" y="12386"/>
                </a:cubicBezTo>
                <a:cubicBezTo>
                  <a:pt x="10394" y="12404"/>
                  <a:pt x="10413" y="12436"/>
                  <a:pt x="10435" y="12438"/>
                </a:cubicBezTo>
                <a:cubicBezTo>
                  <a:pt x="10455" y="12439"/>
                  <a:pt x="10478" y="12410"/>
                  <a:pt x="10518" y="12380"/>
                </a:cubicBezTo>
                <a:cubicBezTo>
                  <a:pt x="10476" y="12353"/>
                  <a:pt x="10451" y="12325"/>
                  <a:pt x="10431" y="12328"/>
                </a:cubicBezTo>
                <a:close/>
                <a:moveTo>
                  <a:pt x="10622" y="12390"/>
                </a:moveTo>
                <a:cubicBezTo>
                  <a:pt x="10620" y="12425"/>
                  <a:pt x="10650" y="12450"/>
                  <a:pt x="10683" y="12438"/>
                </a:cubicBezTo>
                <a:cubicBezTo>
                  <a:pt x="10705" y="12430"/>
                  <a:pt x="10732" y="12398"/>
                  <a:pt x="10732" y="12377"/>
                </a:cubicBezTo>
                <a:cubicBezTo>
                  <a:pt x="10732" y="12356"/>
                  <a:pt x="10700" y="12336"/>
                  <a:pt x="10668" y="12298"/>
                </a:cubicBezTo>
                <a:cubicBezTo>
                  <a:pt x="10645" y="12342"/>
                  <a:pt x="10624" y="12365"/>
                  <a:pt x="10622" y="12390"/>
                </a:cubicBezTo>
                <a:close/>
                <a:moveTo>
                  <a:pt x="8955" y="12085"/>
                </a:moveTo>
                <a:cubicBezTo>
                  <a:pt x="8934" y="12088"/>
                  <a:pt x="8904" y="12119"/>
                  <a:pt x="8902" y="12141"/>
                </a:cubicBezTo>
                <a:cubicBezTo>
                  <a:pt x="8897" y="12178"/>
                  <a:pt x="8926" y="12208"/>
                  <a:pt x="8966" y="12197"/>
                </a:cubicBezTo>
                <a:cubicBezTo>
                  <a:pt x="8989" y="12190"/>
                  <a:pt x="9007" y="12163"/>
                  <a:pt x="9042" y="12132"/>
                </a:cubicBezTo>
                <a:cubicBezTo>
                  <a:pt x="9001" y="12108"/>
                  <a:pt x="8976" y="12082"/>
                  <a:pt x="8955" y="12085"/>
                </a:cubicBezTo>
                <a:close/>
                <a:moveTo>
                  <a:pt x="9203" y="12085"/>
                </a:moveTo>
                <a:cubicBezTo>
                  <a:pt x="9181" y="12088"/>
                  <a:pt x="9162" y="12120"/>
                  <a:pt x="9142" y="12139"/>
                </a:cubicBezTo>
                <a:cubicBezTo>
                  <a:pt x="9161" y="12159"/>
                  <a:pt x="9178" y="12193"/>
                  <a:pt x="9200" y="12196"/>
                </a:cubicBezTo>
                <a:cubicBezTo>
                  <a:pt x="9221" y="12199"/>
                  <a:pt x="9246" y="12169"/>
                  <a:pt x="9287" y="12141"/>
                </a:cubicBezTo>
                <a:cubicBezTo>
                  <a:pt x="9247" y="12113"/>
                  <a:pt x="9223" y="12083"/>
                  <a:pt x="9203" y="12085"/>
                </a:cubicBezTo>
                <a:close/>
                <a:moveTo>
                  <a:pt x="9391" y="12140"/>
                </a:moveTo>
                <a:cubicBezTo>
                  <a:pt x="9394" y="12162"/>
                  <a:pt x="9427" y="12180"/>
                  <a:pt x="9447" y="12200"/>
                </a:cubicBezTo>
                <a:cubicBezTo>
                  <a:pt x="9466" y="12180"/>
                  <a:pt x="9499" y="12161"/>
                  <a:pt x="9502" y="12139"/>
                </a:cubicBezTo>
                <a:cubicBezTo>
                  <a:pt x="9504" y="12119"/>
                  <a:pt x="9473" y="12095"/>
                  <a:pt x="9444" y="12054"/>
                </a:cubicBezTo>
                <a:cubicBezTo>
                  <a:pt x="9417" y="12095"/>
                  <a:pt x="9388" y="12120"/>
                  <a:pt x="9391" y="12140"/>
                </a:cubicBezTo>
                <a:close/>
                <a:moveTo>
                  <a:pt x="9744" y="12144"/>
                </a:moveTo>
                <a:cubicBezTo>
                  <a:pt x="9742" y="12122"/>
                  <a:pt x="9711" y="12086"/>
                  <a:pt x="9692" y="12086"/>
                </a:cubicBezTo>
                <a:cubicBezTo>
                  <a:pt x="9672" y="12085"/>
                  <a:pt x="9637" y="12116"/>
                  <a:pt x="9634" y="12138"/>
                </a:cubicBezTo>
                <a:cubicBezTo>
                  <a:pt x="9630" y="12158"/>
                  <a:pt x="9659" y="12184"/>
                  <a:pt x="9685" y="12227"/>
                </a:cubicBezTo>
                <a:cubicBezTo>
                  <a:pt x="9715" y="12187"/>
                  <a:pt x="9745" y="12164"/>
                  <a:pt x="9744" y="12144"/>
                </a:cubicBezTo>
                <a:close/>
                <a:moveTo>
                  <a:pt x="9928" y="12084"/>
                </a:moveTo>
                <a:cubicBezTo>
                  <a:pt x="9893" y="12081"/>
                  <a:pt x="9867" y="12111"/>
                  <a:pt x="9878" y="12144"/>
                </a:cubicBezTo>
                <a:cubicBezTo>
                  <a:pt x="9886" y="12167"/>
                  <a:pt x="9918" y="12195"/>
                  <a:pt x="9939" y="12195"/>
                </a:cubicBezTo>
                <a:cubicBezTo>
                  <a:pt x="9960" y="12196"/>
                  <a:pt x="9982" y="12164"/>
                  <a:pt x="10020" y="12132"/>
                </a:cubicBezTo>
                <a:cubicBezTo>
                  <a:pt x="9976" y="12108"/>
                  <a:pt x="9953" y="12086"/>
                  <a:pt x="9928" y="12084"/>
                </a:cubicBezTo>
                <a:close/>
                <a:moveTo>
                  <a:pt x="10189" y="12085"/>
                </a:moveTo>
                <a:cubicBezTo>
                  <a:pt x="10167" y="12088"/>
                  <a:pt x="10134" y="12122"/>
                  <a:pt x="10135" y="12141"/>
                </a:cubicBezTo>
                <a:cubicBezTo>
                  <a:pt x="10136" y="12162"/>
                  <a:pt x="10169" y="12194"/>
                  <a:pt x="10191" y="12196"/>
                </a:cubicBezTo>
                <a:cubicBezTo>
                  <a:pt x="10212" y="12198"/>
                  <a:pt x="10235" y="12167"/>
                  <a:pt x="10275" y="12138"/>
                </a:cubicBezTo>
                <a:cubicBezTo>
                  <a:pt x="10234" y="12111"/>
                  <a:pt x="10209" y="12083"/>
                  <a:pt x="10189" y="12085"/>
                </a:cubicBezTo>
                <a:close/>
                <a:moveTo>
                  <a:pt x="10430" y="12086"/>
                </a:moveTo>
                <a:cubicBezTo>
                  <a:pt x="10408" y="12090"/>
                  <a:pt x="10392" y="12123"/>
                  <a:pt x="10374" y="12143"/>
                </a:cubicBezTo>
                <a:cubicBezTo>
                  <a:pt x="10394" y="12162"/>
                  <a:pt x="10414" y="12193"/>
                  <a:pt x="10436" y="12195"/>
                </a:cubicBezTo>
                <a:cubicBezTo>
                  <a:pt x="10456" y="12197"/>
                  <a:pt x="10479" y="12166"/>
                  <a:pt x="10518" y="12135"/>
                </a:cubicBezTo>
                <a:cubicBezTo>
                  <a:pt x="10476" y="12110"/>
                  <a:pt x="10450" y="12082"/>
                  <a:pt x="10430" y="12086"/>
                </a:cubicBezTo>
                <a:close/>
                <a:moveTo>
                  <a:pt x="10732" y="12145"/>
                </a:moveTo>
                <a:cubicBezTo>
                  <a:pt x="10731" y="12123"/>
                  <a:pt x="10703" y="12092"/>
                  <a:pt x="10681" y="12085"/>
                </a:cubicBezTo>
                <a:cubicBezTo>
                  <a:pt x="10648" y="12075"/>
                  <a:pt x="10618" y="12100"/>
                  <a:pt x="10622" y="12136"/>
                </a:cubicBezTo>
                <a:cubicBezTo>
                  <a:pt x="10624" y="12160"/>
                  <a:pt x="10646" y="12183"/>
                  <a:pt x="10671" y="12226"/>
                </a:cubicBezTo>
                <a:cubicBezTo>
                  <a:pt x="10702" y="12187"/>
                  <a:pt x="10733" y="12165"/>
                  <a:pt x="10732" y="12145"/>
                </a:cubicBezTo>
                <a:close/>
                <a:moveTo>
                  <a:pt x="10922" y="12086"/>
                </a:moveTo>
                <a:cubicBezTo>
                  <a:pt x="10900" y="12088"/>
                  <a:pt x="10882" y="12120"/>
                  <a:pt x="10862" y="12139"/>
                </a:cubicBezTo>
                <a:cubicBezTo>
                  <a:pt x="10881" y="12159"/>
                  <a:pt x="10898" y="12192"/>
                  <a:pt x="10920" y="12196"/>
                </a:cubicBezTo>
                <a:cubicBezTo>
                  <a:pt x="10940" y="12198"/>
                  <a:pt x="10965" y="12169"/>
                  <a:pt x="11006" y="12141"/>
                </a:cubicBezTo>
                <a:cubicBezTo>
                  <a:pt x="10966" y="12113"/>
                  <a:pt x="10942" y="12083"/>
                  <a:pt x="10922" y="12086"/>
                </a:cubicBezTo>
                <a:close/>
                <a:moveTo>
                  <a:pt x="11159" y="12085"/>
                </a:moveTo>
                <a:cubicBezTo>
                  <a:pt x="11123" y="12082"/>
                  <a:pt x="11099" y="12113"/>
                  <a:pt x="11111" y="12145"/>
                </a:cubicBezTo>
                <a:cubicBezTo>
                  <a:pt x="11118" y="12168"/>
                  <a:pt x="11150" y="12195"/>
                  <a:pt x="11172" y="12195"/>
                </a:cubicBezTo>
                <a:cubicBezTo>
                  <a:pt x="11192" y="12195"/>
                  <a:pt x="11213" y="12163"/>
                  <a:pt x="11251" y="12131"/>
                </a:cubicBezTo>
                <a:cubicBezTo>
                  <a:pt x="11207" y="12108"/>
                  <a:pt x="11184" y="12086"/>
                  <a:pt x="11159" y="12085"/>
                </a:cubicBezTo>
                <a:close/>
                <a:moveTo>
                  <a:pt x="11476" y="12141"/>
                </a:moveTo>
                <a:cubicBezTo>
                  <a:pt x="11474" y="12120"/>
                  <a:pt x="11442" y="12087"/>
                  <a:pt x="11422" y="12086"/>
                </a:cubicBezTo>
                <a:cubicBezTo>
                  <a:pt x="11403" y="12085"/>
                  <a:pt x="11369" y="12118"/>
                  <a:pt x="11366" y="12140"/>
                </a:cubicBezTo>
                <a:cubicBezTo>
                  <a:pt x="11364" y="12160"/>
                  <a:pt x="11393" y="12185"/>
                  <a:pt x="11419" y="12226"/>
                </a:cubicBezTo>
                <a:cubicBezTo>
                  <a:pt x="11448" y="12186"/>
                  <a:pt x="11478" y="12162"/>
                  <a:pt x="11476" y="12141"/>
                </a:cubicBezTo>
                <a:close/>
                <a:moveTo>
                  <a:pt x="11668" y="12086"/>
                </a:moveTo>
                <a:cubicBezTo>
                  <a:pt x="11646" y="12088"/>
                  <a:pt x="11626" y="12118"/>
                  <a:pt x="11606" y="12136"/>
                </a:cubicBezTo>
                <a:cubicBezTo>
                  <a:pt x="11624" y="12157"/>
                  <a:pt x="11640" y="12191"/>
                  <a:pt x="11661" y="12195"/>
                </a:cubicBezTo>
                <a:cubicBezTo>
                  <a:pt x="11681" y="12199"/>
                  <a:pt x="11707" y="12171"/>
                  <a:pt x="11749" y="12145"/>
                </a:cubicBezTo>
                <a:cubicBezTo>
                  <a:pt x="11710" y="12115"/>
                  <a:pt x="11688" y="12085"/>
                  <a:pt x="11668" y="12086"/>
                </a:cubicBezTo>
                <a:close/>
                <a:moveTo>
                  <a:pt x="11911" y="12086"/>
                </a:moveTo>
                <a:cubicBezTo>
                  <a:pt x="11890" y="12088"/>
                  <a:pt x="11856" y="12119"/>
                  <a:pt x="11856" y="12138"/>
                </a:cubicBezTo>
                <a:cubicBezTo>
                  <a:pt x="11855" y="12158"/>
                  <a:pt x="11887" y="12192"/>
                  <a:pt x="11907" y="12195"/>
                </a:cubicBezTo>
                <a:cubicBezTo>
                  <a:pt x="11928" y="12198"/>
                  <a:pt x="11953" y="12169"/>
                  <a:pt x="11994" y="12143"/>
                </a:cubicBezTo>
                <a:cubicBezTo>
                  <a:pt x="11955" y="12114"/>
                  <a:pt x="11932" y="12085"/>
                  <a:pt x="11911" y="12086"/>
                </a:cubicBezTo>
                <a:close/>
                <a:moveTo>
                  <a:pt x="12154" y="12086"/>
                </a:moveTo>
                <a:cubicBezTo>
                  <a:pt x="12132" y="12089"/>
                  <a:pt x="12114" y="12120"/>
                  <a:pt x="12094" y="12139"/>
                </a:cubicBezTo>
                <a:cubicBezTo>
                  <a:pt x="12113" y="12159"/>
                  <a:pt x="12130" y="12192"/>
                  <a:pt x="12151" y="12195"/>
                </a:cubicBezTo>
                <a:cubicBezTo>
                  <a:pt x="12171" y="12198"/>
                  <a:pt x="12196" y="12169"/>
                  <a:pt x="12237" y="12141"/>
                </a:cubicBezTo>
                <a:cubicBezTo>
                  <a:pt x="12197" y="12113"/>
                  <a:pt x="12173" y="12084"/>
                  <a:pt x="12154" y="12086"/>
                </a:cubicBezTo>
                <a:close/>
                <a:moveTo>
                  <a:pt x="12403" y="12087"/>
                </a:moveTo>
                <a:cubicBezTo>
                  <a:pt x="12382" y="12092"/>
                  <a:pt x="12367" y="12125"/>
                  <a:pt x="12350" y="12146"/>
                </a:cubicBezTo>
                <a:cubicBezTo>
                  <a:pt x="12371" y="12163"/>
                  <a:pt x="12392" y="12193"/>
                  <a:pt x="12413" y="12194"/>
                </a:cubicBezTo>
                <a:cubicBezTo>
                  <a:pt x="12433" y="12195"/>
                  <a:pt x="12454" y="12164"/>
                  <a:pt x="12492" y="12131"/>
                </a:cubicBezTo>
                <a:cubicBezTo>
                  <a:pt x="12449" y="12108"/>
                  <a:pt x="12422" y="12083"/>
                  <a:pt x="12403" y="12087"/>
                </a:cubicBezTo>
                <a:close/>
                <a:moveTo>
                  <a:pt x="12646" y="12085"/>
                </a:moveTo>
                <a:cubicBezTo>
                  <a:pt x="12611" y="12083"/>
                  <a:pt x="12587" y="12113"/>
                  <a:pt x="12598" y="12145"/>
                </a:cubicBezTo>
                <a:cubicBezTo>
                  <a:pt x="12606" y="12167"/>
                  <a:pt x="12638" y="12194"/>
                  <a:pt x="12659" y="12194"/>
                </a:cubicBezTo>
                <a:cubicBezTo>
                  <a:pt x="12679" y="12194"/>
                  <a:pt x="12700" y="12163"/>
                  <a:pt x="12737" y="12131"/>
                </a:cubicBezTo>
                <a:cubicBezTo>
                  <a:pt x="12694" y="12108"/>
                  <a:pt x="12671" y="12087"/>
                  <a:pt x="12646" y="12085"/>
                </a:cubicBezTo>
                <a:close/>
                <a:moveTo>
                  <a:pt x="12891" y="12087"/>
                </a:moveTo>
                <a:cubicBezTo>
                  <a:pt x="12870" y="12092"/>
                  <a:pt x="12855" y="12125"/>
                  <a:pt x="12838" y="12145"/>
                </a:cubicBezTo>
                <a:cubicBezTo>
                  <a:pt x="12859" y="12163"/>
                  <a:pt x="12879" y="12193"/>
                  <a:pt x="12901" y="12194"/>
                </a:cubicBezTo>
                <a:cubicBezTo>
                  <a:pt x="12921" y="12195"/>
                  <a:pt x="12942" y="12164"/>
                  <a:pt x="12980" y="12132"/>
                </a:cubicBezTo>
                <a:cubicBezTo>
                  <a:pt x="12937" y="12109"/>
                  <a:pt x="12911" y="12082"/>
                  <a:pt x="12891" y="12087"/>
                </a:cubicBezTo>
                <a:close/>
                <a:moveTo>
                  <a:pt x="13137" y="12087"/>
                </a:moveTo>
                <a:cubicBezTo>
                  <a:pt x="13117" y="12090"/>
                  <a:pt x="13086" y="12125"/>
                  <a:pt x="13088" y="12143"/>
                </a:cubicBezTo>
                <a:cubicBezTo>
                  <a:pt x="13089" y="12163"/>
                  <a:pt x="13123" y="12193"/>
                  <a:pt x="13144" y="12194"/>
                </a:cubicBezTo>
                <a:cubicBezTo>
                  <a:pt x="13165" y="12195"/>
                  <a:pt x="13187" y="12165"/>
                  <a:pt x="13225" y="12135"/>
                </a:cubicBezTo>
                <a:cubicBezTo>
                  <a:pt x="13183" y="12110"/>
                  <a:pt x="13158" y="12083"/>
                  <a:pt x="13137" y="12087"/>
                </a:cubicBezTo>
                <a:close/>
                <a:moveTo>
                  <a:pt x="19609" y="12143"/>
                </a:moveTo>
                <a:cubicBezTo>
                  <a:pt x="19608" y="12122"/>
                  <a:pt x="19576" y="12088"/>
                  <a:pt x="19556" y="12086"/>
                </a:cubicBezTo>
                <a:cubicBezTo>
                  <a:pt x="19537" y="12085"/>
                  <a:pt x="19503" y="12117"/>
                  <a:pt x="19500" y="12138"/>
                </a:cubicBezTo>
                <a:cubicBezTo>
                  <a:pt x="19496" y="12159"/>
                  <a:pt x="19524" y="12184"/>
                  <a:pt x="19550" y="12226"/>
                </a:cubicBezTo>
                <a:cubicBezTo>
                  <a:pt x="19580" y="12186"/>
                  <a:pt x="19610" y="12164"/>
                  <a:pt x="19609" y="12143"/>
                </a:cubicBezTo>
                <a:close/>
                <a:moveTo>
                  <a:pt x="19796" y="12085"/>
                </a:moveTo>
                <a:cubicBezTo>
                  <a:pt x="19774" y="12089"/>
                  <a:pt x="19757" y="12122"/>
                  <a:pt x="19738" y="12142"/>
                </a:cubicBezTo>
                <a:cubicBezTo>
                  <a:pt x="19758" y="12161"/>
                  <a:pt x="19777" y="12193"/>
                  <a:pt x="19799" y="12196"/>
                </a:cubicBezTo>
                <a:cubicBezTo>
                  <a:pt x="19819" y="12197"/>
                  <a:pt x="19843" y="12167"/>
                  <a:pt x="19883" y="12137"/>
                </a:cubicBezTo>
                <a:cubicBezTo>
                  <a:pt x="19841" y="12111"/>
                  <a:pt x="19816" y="12082"/>
                  <a:pt x="19796" y="12085"/>
                </a:cubicBezTo>
                <a:close/>
                <a:moveTo>
                  <a:pt x="16045" y="2526"/>
                </a:moveTo>
                <a:cubicBezTo>
                  <a:pt x="16036" y="2567"/>
                  <a:pt x="16067" y="2595"/>
                  <a:pt x="16105" y="2588"/>
                </a:cubicBezTo>
                <a:cubicBezTo>
                  <a:pt x="16127" y="2583"/>
                  <a:pt x="16156" y="2552"/>
                  <a:pt x="16159" y="2530"/>
                </a:cubicBezTo>
                <a:cubicBezTo>
                  <a:pt x="16161" y="2509"/>
                  <a:pt x="16132" y="2485"/>
                  <a:pt x="16106" y="2446"/>
                </a:cubicBezTo>
                <a:cubicBezTo>
                  <a:pt x="16076" y="2483"/>
                  <a:pt x="16050" y="2502"/>
                  <a:pt x="16045" y="2526"/>
                </a:cubicBezTo>
                <a:close/>
                <a:moveTo>
                  <a:pt x="23791" y="13387"/>
                </a:moveTo>
                <a:cubicBezTo>
                  <a:pt x="23789" y="13365"/>
                  <a:pt x="23758" y="13345"/>
                  <a:pt x="23740" y="13324"/>
                </a:cubicBezTo>
                <a:cubicBezTo>
                  <a:pt x="23720" y="13342"/>
                  <a:pt x="23687" y="13358"/>
                  <a:pt x="23683" y="13380"/>
                </a:cubicBezTo>
                <a:cubicBezTo>
                  <a:pt x="23679" y="13399"/>
                  <a:pt x="23705" y="13425"/>
                  <a:pt x="23730" y="13468"/>
                </a:cubicBezTo>
                <a:cubicBezTo>
                  <a:pt x="23761" y="13429"/>
                  <a:pt x="23792" y="13406"/>
                  <a:pt x="23791" y="13387"/>
                </a:cubicBezTo>
                <a:close/>
                <a:moveTo>
                  <a:pt x="13641" y="2472"/>
                </a:moveTo>
                <a:cubicBezTo>
                  <a:pt x="13607" y="2465"/>
                  <a:pt x="13568" y="2506"/>
                  <a:pt x="13582" y="2537"/>
                </a:cubicBezTo>
                <a:cubicBezTo>
                  <a:pt x="13591" y="2560"/>
                  <a:pt x="13623" y="2587"/>
                  <a:pt x="13644" y="2586"/>
                </a:cubicBezTo>
                <a:cubicBezTo>
                  <a:pt x="13664" y="2586"/>
                  <a:pt x="13683" y="2551"/>
                  <a:pt x="13712" y="2521"/>
                </a:cubicBezTo>
                <a:cubicBezTo>
                  <a:pt x="13680" y="2498"/>
                  <a:pt x="13662" y="2477"/>
                  <a:pt x="13641" y="2472"/>
                </a:cubicBezTo>
                <a:close/>
                <a:moveTo>
                  <a:pt x="11662" y="15046"/>
                </a:moveTo>
                <a:cubicBezTo>
                  <a:pt x="11640" y="15050"/>
                  <a:pt x="11624" y="15084"/>
                  <a:pt x="11605" y="15105"/>
                </a:cubicBezTo>
                <a:cubicBezTo>
                  <a:pt x="11626" y="15124"/>
                  <a:pt x="11646" y="15155"/>
                  <a:pt x="11668" y="15157"/>
                </a:cubicBezTo>
                <a:cubicBezTo>
                  <a:pt x="11688" y="15158"/>
                  <a:pt x="11711" y="15128"/>
                  <a:pt x="11751" y="15098"/>
                </a:cubicBezTo>
                <a:cubicBezTo>
                  <a:pt x="11707" y="15071"/>
                  <a:pt x="11682" y="15043"/>
                  <a:pt x="11662" y="15046"/>
                </a:cubicBezTo>
                <a:close/>
                <a:moveTo>
                  <a:pt x="11907" y="15047"/>
                </a:moveTo>
                <a:cubicBezTo>
                  <a:pt x="11886" y="15050"/>
                  <a:pt x="11854" y="15084"/>
                  <a:pt x="11855" y="15104"/>
                </a:cubicBezTo>
                <a:cubicBezTo>
                  <a:pt x="11855" y="15124"/>
                  <a:pt x="11890" y="15155"/>
                  <a:pt x="11912" y="15157"/>
                </a:cubicBezTo>
                <a:cubicBezTo>
                  <a:pt x="11933" y="15158"/>
                  <a:pt x="11956" y="15128"/>
                  <a:pt x="11996" y="15099"/>
                </a:cubicBezTo>
                <a:cubicBezTo>
                  <a:pt x="11953" y="15072"/>
                  <a:pt x="11928" y="15043"/>
                  <a:pt x="11907" y="15047"/>
                </a:cubicBezTo>
                <a:close/>
                <a:moveTo>
                  <a:pt x="19808" y="15047"/>
                </a:moveTo>
                <a:cubicBezTo>
                  <a:pt x="19786" y="15046"/>
                  <a:pt x="19751" y="15071"/>
                  <a:pt x="19741" y="15092"/>
                </a:cubicBezTo>
                <a:cubicBezTo>
                  <a:pt x="19727" y="15125"/>
                  <a:pt x="19752" y="15156"/>
                  <a:pt x="19786" y="15157"/>
                </a:cubicBezTo>
                <a:cubicBezTo>
                  <a:pt x="19811" y="15158"/>
                  <a:pt x="19836" y="15138"/>
                  <a:pt x="19882" y="15119"/>
                </a:cubicBezTo>
                <a:cubicBezTo>
                  <a:pt x="19846" y="15083"/>
                  <a:pt x="19828" y="15049"/>
                  <a:pt x="19808" y="15047"/>
                </a:cubicBezTo>
                <a:close/>
                <a:moveTo>
                  <a:pt x="19986" y="15104"/>
                </a:moveTo>
                <a:cubicBezTo>
                  <a:pt x="19990" y="15126"/>
                  <a:pt x="20021" y="15156"/>
                  <a:pt x="20042" y="15158"/>
                </a:cubicBezTo>
                <a:cubicBezTo>
                  <a:pt x="20079" y="15163"/>
                  <a:pt x="20109" y="15134"/>
                  <a:pt x="20098" y="15094"/>
                </a:cubicBezTo>
                <a:cubicBezTo>
                  <a:pt x="20092" y="15071"/>
                  <a:pt x="20065" y="15053"/>
                  <a:pt x="20034" y="15018"/>
                </a:cubicBezTo>
                <a:cubicBezTo>
                  <a:pt x="20010" y="15059"/>
                  <a:pt x="19983" y="15084"/>
                  <a:pt x="19986" y="15104"/>
                </a:cubicBezTo>
                <a:close/>
                <a:moveTo>
                  <a:pt x="20288" y="15045"/>
                </a:moveTo>
                <a:cubicBezTo>
                  <a:pt x="20249" y="15039"/>
                  <a:pt x="20220" y="15068"/>
                  <a:pt x="20228" y="15106"/>
                </a:cubicBezTo>
                <a:cubicBezTo>
                  <a:pt x="20233" y="15128"/>
                  <a:pt x="20265" y="15156"/>
                  <a:pt x="20287" y="15157"/>
                </a:cubicBezTo>
                <a:cubicBezTo>
                  <a:pt x="20308" y="15159"/>
                  <a:pt x="20331" y="15130"/>
                  <a:pt x="20369" y="15104"/>
                </a:cubicBezTo>
                <a:cubicBezTo>
                  <a:pt x="20331" y="15075"/>
                  <a:pt x="20312" y="15048"/>
                  <a:pt x="20288" y="15045"/>
                </a:cubicBezTo>
                <a:close/>
                <a:moveTo>
                  <a:pt x="615" y="2579"/>
                </a:moveTo>
                <a:cubicBezTo>
                  <a:pt x="642" y="2525"/>
                  <a:pt x="638" y="2485"/>
                  <a:pt x="586" y="2471"/>
                </a:cubicBezTo>
                <a:cubicBezTo>
                  <a:pt x="528" y="2456"/>
                  <a:pt x="505" y="2493"/>
                  <a:pt x="507" y="2558"/>
                </a:cubicBezTo>
                <a:cubicBezTo>
                  <a:pt x="544" y="2565"/>
                  <a:pt x="579" y="2572"/>
                  <a:pt x="615" y="2579"/>
                </a:cubicBezTo>
                <a:close/>
                <a:moveTo>
                  <a:pt x="21274" y="13813"/>
                </a:moveTo>
                <a:cubicBezTo>
                  <a:pt x="21234" y="13808"/>
                  <a:pt x="21207" y="13840"/>
                  <a:pt x="21217" y="13877"/>
                </a:cubicBezTo>
                <a:cubicBezTo>
                  <a:pt x="21223" y="13899"/>
                  <a:pt x="21257" y="13925"/>
                  <a:pt x="21278" y="13926"/>
                </a:cubicBezTo>
                <a:cubicBezTo>
                  <a:pt x="21299" y="13926"/>
                  <a:pt x="21321" y="13897"/>
                  <a:pt x="21358" y="13869"/>
                </a:cubicBezTo>
                <a:cubicBezTo>
                  <a:pt x="21319" y="13841"/>
                  <a:pt x="21298" y="13815"/>
                  <a:pt x="21274" y="13813"/>
                </a:cubicBezTo>
                <a:close/>
                <a:moveTo>
                  <a:pt x="21084" y="13871"/>
                </a:moveTo>
                <a:cubicBezTo>
                  <a:pt x="21081" y="13849"/>
                  <a:pt x="21052" y="13818"/>
                  <a:pt x="21031" y="13814"/>
                </a:cubicBezTo>
                <a:cubicBezTo>
                  <a:pt x="20992" y="13807"/>
                  <a:pt x="20964" y="13837"/>
                  <a:pt x="20971" y="13876"/>
                </a:cubicBezTo>
                <a:cubicBezTo>
                  <a:pt x="20976" y="13899"/>
                  <a:pt x="21003" y="13918"/>
                  <a:pt x="21033" y="13954"/>
                </a:cubicBezTo>
                <a:cubicBezTo>
                  <a:pt x="21059" y="13915"/>
                  <a:pt x="21087" y="13891"/>
                  <a:pt x="21084" y="13871"/>
                </a:cubicBezTo>
                <a:close/>
                <a:moveTo>
                  <a:pt x="20784" y="13813"/>
                </a:moveTo>
                <a:cubicBezTo>
                  <a:pt x="20745" y="13810"/>
                  <a:pt x="20719" y="13841"/>
                  <a:pt x="20730" y="13879"/>
                </a:cubicBezTo>
                <a:cubicBezTo>
                  <a:pt x="20736" y="13900"/>
                  <a:pt x="20770" y="13925"/>
                  <a:pt x="20792" y="13925"/>
                </a:cubicBezTo>
                <a:cubicBezTo>
                  <a:pt x="20812" y="13925"/>
                  <a:pt x="20833" y="13895"/>
                  <a:pt x="20870" y="13867"/>
                </a:cubicBezTo>
                <a:cubicBezTo>
                  <a:pt x="20830" y="13840"/>
                  <a:pt x="20808" y="13815"/>
                  <a:pt x="20784" y="13813"/>
                </a:cubicBezTo>
                <a:close/>
                <a:moveTo>
                  <a:pt x="20539" y="13813"/>
                </a:moveTo>
                <a:cubicBezTo>
                  <a:pt x="20501" y="13811"/>
                  <a:pt x="20472" y="13841"/>
                  <a:pt x="20484" y="13880"/>
                </a:cubicBezTo>
                <a:cubicBezTo>
                  <a:pt x="20491" y="13901"/>
                  <a:pt x="20526" y="13925"/>
                  <a:pt x="20548" y="13925"/>
                </a:cubicBezTo>
                <a:cubicBezTo>
                  <a:pt x="20568" y="13925"/>
                  <a:pt x="20589" y="13895"/>
                  <a:pt x="20625" y="13865"/>
                </a:cubicBezTo>
                <a:cubicBezTo>
                  <a:pt x="20584" y="13840"/>
                  <a:pt x="20562" y="13814"/>
                  <a:pt x="20539" y="13813"/>
                </a:cubicBezTo>
                <a:close/>
                <a:moveTo>
                  <a:pt x="20298" y="13814"/>
                </a:moveTo>
                <a:cubicBezTo>
                  <a:pt x="20260" y="13802"/>
                  <a:pt x="20227" y="13827"/>
                  <a:pt x="20229" y="13865"/>
                </a:cubicBezTo>
                <a:cubicBezTo>
                  <a:pt x="20229" y="13887"/>
                  <a:pt x="20257" y="13920"/>
                  <a:pt x="20278" y="13925"/>
                </a:cubicBezTo>
                <a:cubicBezTo>
                  <a:pt x="20298" y="13930"/>
                  <a:pt x="20325" y="13906"/>
                  <a:pt x="20367" y="13886"/>
                </a:cubicBezTo>
                <a:cubicBezTo>
                  <a:pt x="20335" y="13852"/>
                  <a:pt x="20320" y="13822"/>
                  <a:pt x="20298" y="13814"/>
                </a:cubicBezTo>
                <a:close/>
                <a:moveTo>
                  <a:pt x="20050" y="13814"/>
                </a:moveTo>
                <a:cubicBezTo>
                  <a:pt x="20010" y="13803"/>
                  <a:pt x="19981" y="13833"/>
                  <a:pt x="19985" y="13870"/>
                </a:cubicBezTo>
                <a:cubicBezTo>
                  <a:pt x="19988" y="13891"/>
                  <a:pt x="20017" y="13922"/>
                  <a:pt x="20039" y="13926"/>
                </a:cubicBezTo>
                <a:cubicBezTo>
                  <a:pt x="20059" y="13929"/>
                  <a:pt x="20085" y="13903"/>
                  <a:pt x="20126" y="13879"/>
                </a:cubicBezTo>
                <a:cubicBezTo>
                  <a:pt x="20091" y="13848"/>
                  <a:pt x="20073" y="13821"/>
                  <a:pt x="20050" y="13814"/>
                </a:cubicBezTo>
                <a:close/>
                <a:moveTo>
                  <a:pt x="19741" y="13867"/>
                </a:moveTo>
                <a:cubicBezTo>
                  <a:pt x="19743" y="13889"/>
                  <a:pt x="19774" y="13923"/>
                  <a:pt x="19794" y="13925"/>
                </a:cubicBezTo>
                <a:cubicBezTo>
                  <a:pt x="19813" y="13926"/>
                  <a:pt x="19848" y="13894"/>
                  <a:pt x="19852" y="13873"/>
                </a:cubicBezTo>
                <a:cubicBezTo>
                  <a:pt x="19855" y="13852"/>
                  <a:pt x="19827" y="13827"/>
                  <a:pt x="19802" y="13784"/>
                </a:cubicBezTo>
                <a:cubicBezTo>
                  <a:pt x="19771" y="13824"/>
                  <a:pt x="19740" y="13846"/>
                  <a:pt x="19741" y="13867"/>
                </a:cubicBezTo>
                <a:close/>
                <a:moveTo>
                  <a:pt x="19553" y="13815"/>
                </a:moveTo>
                <a:cubicBezTo>
                  <a:pt x="19532" y="13818"/>
                  <a:pt x="19499" y="13851"/>
                  <a:pt x="19499" y="13872"/>
                </a:cubicBezTo>
                <a:cubicBezTo>
                  <a:pt x="19499" y="13891"/>
                  <a:pt x="19534" y="13923"/>
                  <a:pt x="19555" y="13925"/>
                </a:cubicBezTo>
                <a:cubicBezTo>
                  <a:pt x="19576" y="13927"/>
                  <a:pt x="19600" y="13898"/>
                  <a:pt x="19640" y="13869"/>
                </a:cubicBezTo>
                <a:cubicBezTo>
                  <a:pt x="19599" y="13842"/>
                  <a:pt x="19574" y="13812"/>
                  <a:pt x="19553" y="13815"/>
                </a:cubicBezTo>
                <a:close/>
                <a:moveTo>
                  <a:pt x="12893" y="13815"/>
                </a:moveTo>
                <a:cubicBezTo>
                  <a:pt x="12872" y="13819"/>
                  <a:pt x="12855" y="13853"/>
                  <a:pt x="12837" y="13874"/>
                </a:cubicBezTo>
                <a:cubicBezTo>
                  <a:pt x="12858" y="13892"/>
                  <a:pt x="12877" y="13923"/>
                  <a:pt x="12899" y="13925"/>
                </a:cubicBezTo>
                <a:cubicBezTo>
                  <a:pt x="12919" y="13926"/>
                  <a:pt x="12942" y="13896"/>
                  <a:pt x="12981" y="13866"/>
                </a:cubicBezTo>
                <a:cubicBezTo>
                  <a:pt x="12939" y="13840"/>
                  <a:pt x="12913" y="13812"/>
                  <a:pt x="12893" y="13815"/>
                </a:cubicBezTo>
                <a:close/>
                <a:moveTo>
                  <a:pt x="8457" y="2473"/>
                </a:moveTo>
                <a:cubicBezTo>
                  <a:pt x="8433" y="2481"/>
                  <a:pt x="8401" y="2510"/>
                  <a:pt x="8401" y="2530"/>
                </a:cubicBezTo>
                <a:cubicBezTo>
                  <a:pt x="8401" y="2550"/>
                  <a:pt x="8435" y="2571"/>
                  <a:pt x="8454" y="2592"/>
                </a:cubicBezTo>
                <a:cubicBezTo>
                  <a:pt x="8477" y="2570"/>
                  <a:pt x="8499" y="2547"/>
                  <a:pt x="8532" y="2514"/>
                </a:cubicBezTo>
                <a:cubicBezTo>
                  <a:pt x="8498" y="2494"/>
                  <a:pt x="8472" y="2468"/>
                  <a:pt x="8457" y="2473"/>
                </a:cubicBezTo>
                <a:close/>
                <a:moveTo>
                  <a:pt x="9257" y="13621"/>
                </a:moveTo>
                <a:cubicBezTo>
                  <a:pt x="9259" y="13586"/>
                  <a:pt x="9229" y="13561"/>
                  <a:pt x="9196" y="13572"/>
                </a:cubicBezTo>
                <a:cubicBezTo>
                  <a:pt x="9174" y="13580"/>
                  <a:pt x="9147" y="13612"/>
                  <a:pt x="9146" y="13633"/>
                </a:cubicBezTo>
                <a:cubicBezTo>
                  <a:pt x="9146" y="13654"/>
                  <a:pt x="9178" y="13675"/>
                  <a:pt x="9210" y="13713"/>
                </a:cubicBezTo>
                <a:cubicBezTo>
                  <a:pt x="9233" y="13670"/>
                  <a:pt x="9255" y="13646"/>
                  <a:pt x="9257" y="13621"/>
                </a:cubicBezTo>
                <a:close/>
                <a:moveTo>
                  <a:pt x="9503" y="13631"/>
                </a:moveTo>
                <a:cubicBezTo>
                  <a:pt x="9510" y="13591"/>
                  <a:pt x="9479" y="13563"/>
                  <a:pt x="9442" y="13572"/>
                </a:cubicBezTo>
                <a:cubicBezTo>
                  <a:pt x="9420" y="13576"/>
                  <a:pt x="9392" y="13608"/>
                  <a:pt x="9391" y="13629"/>
                </a:cubicBezTo>
                <a:cubicBezTo>
                  <a:pt x="9389" y="13650"/>
                  <a:pt x="9418" y="13673"/>
                  <a:pt x="9444" y="13712"/>
                </a:cubicBezTo>
                <a:cubicBezTo>
                  <a:pt x="9473" y="13674"/>
                  <a:pt x="9499" y="13654"/>
                  <a:pt x="9503" y="13631"/>
                </a:cubicBezTo>
                <a:close/>
                <a:moveTo>
                  <a:pt x="10672" y="13316"/>
                </a:moveTo>
                <a:cubicBezTo>
                  <a:pt x="10636" y="13313"/>
                  <a:pt x="10611" y="13343"/>
                  <a:pt x="10622" y="13376"/>
                </a:cubicBezTo>
                <a:cubicBezTo>
                  <a:pt x="10629" y="13398"/>
                  <a:pt x="10661" y="13426"/>
                  <a:pt x="10683" y="13427"/>
                </a:cubicBezTo>
                <a:cubicBezTo>
                  <a:pt x="10704" y="13427"/>
                  <a:pt x="10725" y="13396"/>
                  <a:pt x="10764" y="13364"/>
                </a:cubicBezTo>
                <a:cubicBezTo>
                  <a:pt x="10720" y="13340"/>
                  <a:pt x="10697" y="13317"/>
                  <a:pt x="10672" y="13316"/>
                </a:cubicBezTo>
                <a:close/>
                <a:moveTo>
                  <a:pt x="10919" y="13317"/>
                </a:moveTo>
                <a:cubicBezTo>
                  <a:pt x="10897" y="13320"/>
                  <a:pt x="10880" y="13353"/>
                  <a:pt x="10861" y="13374"/>
                </a:cubicBezTo>
                <a:cubicBezTo>
                  <a:pt x="10881" y="13393"/>
                  <a:pt x="10901" y="13425"/>
                  <a:pt x="10923" y="13427"/>
                </a:cubicBezTo>
                <a:cubicBezTo>
                  <a:pt x="10943" y="13429"/>
                  <a:pt x="10967" y="13398"/>
                  <a:pt x="11007" y="13368"/>
                </a:cubicBezTo>
                <a:cubicBezTo>
                  <a:pt x="10965" y="13342"/>
                  <a:pt x="10939" y="13313"/>
                  <a:pt x="10919" y="13317"/>
                </a:cubicBezTo>
                <a:close/>
                <a:moveTo>
                  <a:pt x="11221" y="13375"/>
                </a:moveTo>
                <a:cubicBezTo>
                  <a:pt x="11219" y="13353"/>
                  <a:pt x="11188" y="13319"/>
                  <a:pt x="11168" y="13318"/>
                </a:cubicBezTo>
                <a:cubicBezTo>
                  <a:pt x="11149" y="13316"/>
                  <a:pt x="11114" y="13349"/>
                  <a:pt x="11111" y="13370"/>
                </a:cubicBezTo>
                <a:cubicBezTo>
                  <a:pt x="11108" y="13390"/>
                  <a:pt x="11136" y="13416"/>
                  <a:pt x="11161" y="13458"/>
                </a:cubicBezTo>
                <a:cubicBezTo>
                  <a:pt x="11192" y="13418"/>
                  <a:pt x="11222" y="13395"/>
                  <a:pt x="11221" y="13375"/>
                </a:cubicBezTo>
                <a:close/>
                <a:moveTo>
                  <a:pt x="11476" y="13370"/>
                </a:moveTo>
                <a:cubicBezTo>
                  <a:pt x="11473" y="13349"/>
                  <a:pt x="11439" y="13318"/>
                  <a:pt x="11419" y="13318"/>
                </a:cubicBezTo>
                <a:cubicBezTo>
                  <a:pt x="11400" y="13318"/>
                  <a:pt x="11368" y="13353"/>
                  <a:pt x="11367" y="13374"/>
                </a:cubicBezTo>
                <a:cubicBezTo>
                  <a:pt x="11365" y="13395"/>
                  <a:pt x="11395" y="13418"/>
                  <a:pt x="11424" y="13458"/>
                </a:cubicBezTo>
                <a:cubicBezTo>
                  <a:pt x="11451" y="13416"/>
                  <a:pt x="11479" y="13390"/>
                  <a:pt x="11476" y="13370"/>
                </a:cubicBezTo>
                <a:close/>
                <a:moveTo>
                  <a:pt x="11718" y="13375"/>
                </a:moveTo>
                <a:cubicBezTo>
                  <a:pt x="11717" y="13354"/>
                  <a:pt x="11686" y="13318"/>
                  <a:pt x="11667" y="13318"/>
                </a:cubicBezTo>
                <a:cubicBezTo>
                  <a:pt x="11647" y="13317"/>
                  <a:pt x="11613" y="13348"/>
                  <a:pt x="11609" y="13369"/>
                </a:cubicBezTo>
                <a:cubicBezTo>
                  <a:pt x="11606" y="13389"/>
                  <a:pt x="11634" y="13415"/>
                  <a:pt x="11660" y="13458"/>
                </a:cubicBezTo>
                <a:cubicBezTo>
                  <a:pt x="11690" y="13418"/>
                  <a:pt x="11719" y="13396"/>
                  <a:pt x="11718" y="13375"/>
                </a:cubicBezTo>
                <a:close/>
                <a:moveTo>
                  <a:pt x="11854" y="13370"/>
                </a:moveTo>
                <a:cubicBezTo>
                  <a:pt x="11857" y="13392"/>
                  <a:pt x="11889" y="13411"/>
                  <a:pt x="11908" y="13431"/>
                </a:cubicBezTo>
                <a:cubicBezTo>
                  <a:pt x="11928" y="13411"/>
                  <a:pt x="11961" y="13394"/>
                  <a:pt x="11964" y="13372"/>
                </a:cubicBezTo>
                <a:cubicBezTo>
                  <a:pt x="11967" y="13352"/>
                  <a:pt x="11938" y="13328"/>
                  <a:pt x="11910" y="13286"/>
                </a:cubicBezTo>
                <a:cubicBezTo>
                  <a:pt x="11882" y="13326"/>
                  <a:pt x="11852" y="13350"/>
                  <a:pt x="11854" y="13370"/>
                </a:cubicBezTo>
                <a:close/>
                <a:moveTo>
                  <a:pt x="12151" y="13317"/>
                </a:moveTo>
                <a:cubicBezTo>
                  <a:pt x="12129" y="13321"/>
                  <a:pt x="12112" y="13354"/>
                  <a:pt x="12093" y="13374"/>
                </a:cubicBezTo>
                <a:cubicBezTo>
                  <a:pt x="12113" y="13393"/>
                  <a:pt x="12132" y="13425"/>
                  <a:pt x="12154" y="13427"/>
                </a:cubicBezTo>
                <a:cubicBezTo>
                  <a:pt x="12174" y="13429"/>
                  <a:pt x="12198" y="13398"/>
                  <a:pt x="12238" y="13368"/>
                </a:cubicBezTo>
                <a:cubicBezTo>
                  <a:pt x="12196" y="13342"/>
                  <a:pt x="12171" y="13314"/>
                  <a:pt x="12151" y="13317"/>
                </a:cubicBezTo>
                <a:close/>
                <a:moveTo>
                  <a:pt x="12342" y="13372"/>
                </a:moveTo>
                <a:cubicBezTo>
                  <a:pt x="12345" y="13394"/>
                  <a:pt x="12378" y="13411"/>
                  <a:pt x="12398" y="13431"/>
                </a:cubicBezTo>
                <a:cubicBezTo>
                  <a:pt x="12417" y="13411"/>
                  <a:pt x="12450" y="13392"/>
                  <a:pt x="12452" y="13371"/>
                </a:cubicBezTo>
                <a:cubicBezTo>
                  <a:pt x="12454" y="13351"/>
                  <a:pt x="12424" y="13327"/>
                  <a:pt x="12395" y="13286"/>
                </a:cubicBezTo>
                <a:cubicBezTo>
                  <a:pt x="12368" y="13327"/>
                  <a:pt x="12339" y="13352"/>
                  <a:pt x="12342" y="13372"/>
                </a:cubicBezTo>
                <a:close/>
                <a:moveTo>
                  <a:pt x="12651" y="13317"/>
                </a:moveTo>
                <a:cubicBezTo>
                  <a:pt x="12630" y="13320"/>
                  <a:pt x="12597" y="13355"/>
                  <a:pt x="12599" y="13373"/>
                </a:cubicBezTo>
                <a:cubicBezTo>
                  <a:pt x="12600" y="13394"/>
                  <a:pt x="12633" y="13425"/>
                  <a:pt x="12655" y="13427"/>
                </a:cubicBezTo>
                <a:cubicBezTo>
                  <a:pt x="12675" y="13429"/>
                  <a:pt x="12698" y="13398"/>
                  <a:pt x="12738" y="13369"/>
                </a:cubicBezTo>
                <a:cubicBezTo>
                  <a:pt x="12697" y="13343"/>
                  <a:pt x="12672" y="13314"/>
                  <a:pt x="12651" y="13317"/>
                </a:cubicBezTo>
                <a:close/>
                <a:moveTo>
                  <a:pt x="12951" y="13366"/>
                </a:moveTo>
                <a:cubicBezTo>
                  <a:pt x="12954" y="13330"/>
                  <a:pt x="12924" y="13305"/>
                  <a:pt x="12891" y="13317"/>
                </a:cubicBezTo>
                <a:cubicBezTo>
                  <a:pt x="12869" y="13324"/>
                  <a:pt x="12841" y="13356"/>
                  <a:pt x="12841" y="13378"/>
                </a:cubicBezTo>
                <a:cubicBezTo>
                  <a:pt x="12841" y="13398"/>
                  <a:pt x="12872" y="13419"/>
                  <a:pt x="12904" y="13457"/>
                </a:cubicBezTo>
                <a:cubicBezTo>
                  <a:pt x="12928" y="13414"/>
                  <a:pt x="12949" y="13390"/>
                  <a:pt x="12951" y="13366"/>
                </a:cubicBezTo>
                <a:close/>
                <a:moveTo>
                  <a:pt x="19499" y="13387"/>
                </a:moveTo>
                <a:cubicBezTo>
                  <a:pt x="19504" y="13408"/>
                  <a:pt x="19540" y="13438"/>
                  <a:pt x="19558" y="13436"/>
                </a:cubicBezTo>
                <a:cubicBezTo>
                  <a:pt x="19578" y="13434"/>
                  <a:pt x="19608" y="13399"/>
                  <a:pt x="19609" y="13377"/>
                </a:cubicBezTo>
                <a:cubicBezTo>
                  <a:pt x="19609" y="13356"/>
                  <a:pt x="19578" y="13335"/>
                  <a:pt x="19546" y="13297"/>
                </a:cubicBezTo>
                <a:cubicBezTo>
                  <a:pt x="19522" y="13340"/>
                  <a:pt x="19495" y="13367"/>
                  <a:pt x="19499" y="13387"/>
                </a:cubicBezTo>
                <a:close/>
                <a:moveTo>
                  <a:pt x="19742" y="13379"/>
                </a:moveTo>
                <a:cubicBezTo>
                  <a:pt x="19743" y="13401"/>
                  <a:pt x="19774" y="13435"/>
                  <a:pt x="19794" y="13437"/>
                </a:cubicBezTo>
                <a:cubicBezTo>
                  <a:pt x="19813" y="13438"/>
                  <a:pt x="19848" y="13406"/>
                  <a:pt x="19851" y="13385"/>
                </a:cubicBezTo>
                <a:cubicBezTo>
                  <a:pt x="19855" y="13365"/>
                  <a:pt x="19827" y="13339"/>
                  <a:pt x="19802" y="13296"/>
                </a:cubicBezTo>
                <a:cubicBezTo>
                  <a:pt x="19771" y="13336"/>
                  <a:pt x="19741" y="13358"/>
                  <a:pt x="19742" y="13379"/>
                </a:cubicBezTo>
                <a:close/>
                <a:moveTo>
                  <a:pt x="20043" y="13327"/>
                </a:moveTo>
                <a:cubicBezTo>
                  <a:pt x="20021" y="13329"/>
                  <a:pt x="19988" y="13362"/>
                  <a:pt x="19987" y="13382"/>
                </a:cubicBezTo>
                <a:cubicBezTo>
                  <a:pt x="19986" y="13401"/>
                  <a:pt x="20020" y="13435"/>
                  <a:pt x="20041" y="13438"/>
                </a:cubicBezTo>
                <a:cubicBezTo>
                  <a:pt x="20062" y="13440"/>
                  <a:pt x="20087" y="13411"/>
                  <a:pt x="20128" y="13384"/>
                </a:cubicBezTo>
                <a:cubicBezTo>
                  <a:pt x="20087" y="13355"/>
                  <a:pt x="20064" y="13325"/>
                  <a:pt x="20043" y="13327"/>
                </a:cubicBezTo>
                <a:close/>
                <a:moveTo>
                  <a:pt x="20287" y="13327"/>
                </a:moveTo>
                <a:cubicBezTo>
                  <a:pt x="20264" y="13329"/>
                  <a:pt x="20245" y="13362"/>
                  <a:pt x="20225" y="13381"/>
                </a:cubicBezTo>
                <a:cubicBezTo>
                  <a:pt x="20245" y="13401"/>
                  <a:pt x="20262" y="13434"/>
                  <a:pt x="20284" y="13438"/>
                </a:cubicBezTo>
                <a:cubicBezTo>
                  <a:pt x="20304" y="13441"/>
                  <a:pt x="20329" y="13412"/>
                  <a:pt x="20371" y="13385"/>
                </a:cubicBezTo>
                <a:cubicBezTo>
                  <a:pt x="20331" y="13355"/>
                  <a:pt x="20307" y="13325"/>
                  <a:pt x="20287" y="13327"/>
                </a:cubicBezTo>
                <a:close/>
                <a:moveTo>
                  <a:pt x="20483" y="13381"/>
                </a:moveTo>
                <a:cubicBezTo>
                  <a:pt x="20478" y="13421"/>
                  <a:pt x="20509" y="13448"/>
                  <a:pt x="20547" y="13438"/>
                </a:cubicBezTo>
                <a:cubicBezTo>
                  <a:pt x="20568" y="13433"/>
                  <a:pt x="20595" y="13400"/>
                  <a:pt x="20596" y="13378"/>
                </a:cubicBezTo>
                <a:cubicBezTo>
                  <a:pt x="20596" y="13357"/>
                  <a:pt x="20567" y="13335"/>
                  <a:pt x="20539" y="13298"/>
                </a:cubicBezTo>
                <a:cubicBezTo>
                  <a:pt x="20512" y="13337"/>
                  <a:pt x="20486" y="13357"/>
                  <a:pt x="20483" y="13381"/>
                </a:cubicBezTo>
                <a:close/>
                <a:moveTo>
                  <a:pt x="20794" y="13326"/>
                </a:moveTo>
                <a:cubicBezTo>
                  <a:pt x="20753" y="13315"/>
                  <a:pt x="20725" y="13345"/>
                  <a:pt x="20729" y="13382"/>
                </a:cubicBezTo>
                <a:cubicBezTo>
                  <a:pt x="20731" y="13403"/>
                  <a:pt x="20761" y="13434"/>
                  <a:pt x="20782" y="13438"/>
                </a:cubicBezTo>
                <a:cubicBezTo>
                  <a:pt x="20803" y="13441"/>
                  <a:pt x="20828" y="13415"/>
                  <a:pt x="20869" y="13391"/>
                </a:cubicBezTo>
                <a:cubicBezTo>
                  <a:pt x="20834" y="13360"/>
                  <a:pt x="20817" y="13333"/>
                  <a:pt x="20794" y="13326"/>
                </a:cubicBezTo>
                <a:close/>
                <a:moveTo>
                  <a:pt x="21034" y="13326"/>
                </a:moveTo>
                <a:cubicBezTo>
                  <a:pt x="20995" y="13318"/>
                  <a:pt x="20965" y="13346"/>
                  <a:pt x="20972" y="13384"/>
                </a:cubicBezTo>
                <a:cubicBezTo>
                  <a:pt x="20975" y="13406"/>
                  <a:pt x="21006" y="13435"/>
                  <a:pt x="21028" y="13438"/>
                </a:cubicBezTo>
                <a:cubicBezTo>
                  <a:pt x="21049" y="13441"/>
                  <a:pt x="21073" y="13413"/>
                  <a:pt x="21112" y="13388"/>
                </a:cubicBezTo>
                <a:cubicBezTo>
                  <a:pt x="21076" y="13358"/>
                  <a:pt x="21058" y="13330"/>
                  <a:pt x="21034" y="13326"/>
                </a:cubicBezTo>
                <a:close/>
                <a:moveTo>
                  <a:pt x="21282" y="13326"/>
                </a:moveTo>
                <a:cubicBezTo>
                  <a:pt x="21241" y="13314"/>
                  <a:pt x="21213" y="13344"/>
                  <a:pt x="21217" y="13382"/>
                </a:cubicBezTo>
                <a:cubicBezTo>
                  <a:pt x="21219" y="13403"/>
                  <a:pt x="21249" y="13434"/>
                  <a:pt x="21270" y="13438"/>
                </a:cubicBezTo>
                <a:cubicBezTo>
                  <a:pt x="21291" y="13441"/>
                  <a:pt x="21317" y="13415"/>
                  <a:pt x="21357" y="13391"/>
                </a:cubicBezTo>
                <a:cubicBezTo>
                  <a:pt x="21323" y="13360"/>
                  <a:pt x="21305" y="13332"/>
                  <a:pt x="21282" y="13326"/>
                </a:cubicBezTo>
                <a:close/>
                <a:moveTo>
                  <a:pt x="21459" y="13378"/>
                </a:moveTo>
                <a:cubicBezTo>
                  <a:pt x="21451" y="13418"/>
                  <a:pt x="21482" y="13446"/>
                  <a:pt x="21519" y="13439"/>
                </a:cubicBezTo>
                <a:cubicBezTo>
                  <a:pt x="21541" y="13435"/>
                  <a:pt x="21570" y="13403"/>
                  <a:pt x="21572" y="13382"/>
                </a:cubicBezTo>
                <a:cubicBezTo>
                  <a:pt x="21574" y="13361"/>
                  <a:pt x="21546" y="13337"/>
                  <a:pt x="21519" y="13298"/>
                </a:cubicBezTo>
                <a:cubicBezTo>
                  <a:pt x="21490" y="13335"/>
                  <a:pt x="21464" y="13354"/>
                  <a:pt x="21459" y="13378"/>
                </a:cubicBezTo>
                <a:close/>
                <a:moveTo>
                  <a:pt x="16355" y="2474"/>
                </a:moveTo>
                <a:cubicBezTo>
                  <a:pt x="16324" y="2461"/>
                  <a:pt x="16281" y="2497"/>
                  <a:pt x="16290" y="2530"/>
                </a:cubicBezTo>
                <a:cubicBezTo>
                  <a:pt x="16296" y="2553"/>
                  <a:pt x="16323" y="2583"/>
                  <a:pt x="16344" y="2587"/>
                </a:cubicBezTo>
                <a:cubicBezTo>
                  <a:pt x="16365" y="2590"/>
                  <a:pt x="16391" y="2563"/>
                  <a:pt x="16432" y="2540"/>
                </a:cubicBezTo>
                <a:cubicBezTo>
                  <a:pt x="16396" y="2508"/>
                  <a:pt x="16379" y="2483"/>
                  <a:pt x="16355" y="2474"/>
                </a:cubicBezTo>
                <a:close/>
                <a:moveTo>
                  <a:pt x="20228" y="13620"/>
                </a:moveTo>
                <a:cubicBezTo>
                  <a:pt x="20219" y="13659"/>
                  <a:pt x="20247" y="13689"/>
                  <a:pt x="20285" y="13684"/>
                </a:cubicBezTo>
                <a:cubicBezTo>
                  <a:pt x="20307" y="13681"/>
                  <a:pt x="20337" y="13651"/>
                  <a:pt x="20340" y="13629"/>
                </a:cubicBezTo>
                <a:cubicBezTo>
                  <a:pt x="20344" y="13609"/>
                  <a:pt x="20316" y="13584"/>
                  <a:pt x="20292" y="13544"/>
                </a:cubicBezTo>
                <a:cubicBezTo>
                  <a:pt x="20261" y="13579"/>
                  <a:pt x="20233" y="13597"/>
                  <a:pt x="20228" y="13620"/>
                </a:cubicBezTo>
                <a:close/>
                <a:moveTo>
                  <a:pt x="20547" y="13572"/>
                </a:moveTo>
                <a:cubicBezTo>
                  <a:pt x="20525" y="13573"/>
                  <a:pt x="20491" y="13597"/>
                  <a:pt x="20484" y="13618"/>
                </a:cubicBezTo>
                <a:cubicBezTo>
                  <a:pt x="20472" y="13657"/>
                  <a:pt x="20501" y="13687"/>
                  <a:pt x="20539" y="13685"/>
                </a:cubicBezTo>
                <a:cubicBezTo>
                  <a:pt x="20562" y="13684"/>
                  <a:pt x="20585" y="13658"/>
                  <a:pt x="20624" y="13632"/>
                </a:cubicBezTo>
                <a:cubicBezTo>
                  <a:pt x="20589" y="13603"/>
                  <a:pt x="20568" y="13572"/>
                  <a:pt x="20547" y="13572"/>
                </a:cubicBezTo>
                <a:close/>
                <a:moveTo>
                  <a:pt x="20843" y="13626"/>
                </a:moveTo>
                <a:cubicBezTo>
                  <a:pt x="20846" y="13587"/>
                  <a:pt x="20814" y="13561"/>
                  <a:pt x="20777" y="13572"/>
                </a:cubicBezTo>
                <a:cubicBezTo>
                  <a:pt x="20756" y="13578"/>
                  <a:pt x="20731" y="13612"/>
                  <a:pt x="20731" y="13634"/>
                </a:cubicBezTo>
                <a:cubicBezTo>
                  <a:pt x="20731" y="13654"/>
                  <a:pt x="20760" y="13675"/>
                  <a:pt x="20789" y="13712"/>
                </a:cubicBezTo>
                <a:cubicBezTo>
                  <a:pt x="20815" y="13672"/>
                  <a:pt x="20841" y="13650"/>
                  <a:pt x="20843" y="13626"/>
                </a:cubicBezTo>
                <a:close/>
                <a:moveTo>
                  <a:pt x="20971" y="13627"/>
                </a:moveTo>
                <a:cubicBezTo>
                  <a:pt x="20967" y="13665"/>
                  <a:pt x="20997" y="13694"/>
                  <a:pt x="21035" y="13684"/>
                </a:cubicBezTo>
                <a:cubicBezTo>
                  <a:pt x="21057" y="13678"/>
                  <a:pt x="21083" y="13644"/>
                  <a:pt x="21084" y="13622"/>
                </a:cubicBezTo>
                <a:cubicBezTo>
                  <a:pt x="21084" y="13602"/>
                  <a:pt x="21055" y="13580"/>
                  <a:pt x="21026" y="13543"/>
                </a:cubicBezTo>
                <a:cubicBezTo>
                  <a:pt x="20999" y="13582"/>
                  <a:pt x="20973" y="13603"/>
                  <a:pt x="20971" y="13627"/>
                </a:cubicBezTo>
                <a:close/>
                <a:moveTo>
                  <a:pt x="21271" y="13572"/>
                </a:moveTo>
                <a:cubicBezTo>
                  <a:pt x="21249" y="13575"/>
                  <a:pt x="21219" y="13606"/>
                  <a:pt x="21217" y="13628"/>
                </a:cubicBezTo>
                <a:cubicBezTo>
                  <a:pt x="21212" y="13665"/>
                  <a:pt x="21241" y="13695"/>
                  <a:pt x="21281" y="13684"/>
                </a:cubicBezTo>
                <a:cubicBezTo>
                  <a:pt x="21305" y="13678"/>
                  <a:pt x="21322" y="13650"/>
                  <a:pt x="21358" y="13619"/>
                </a:cubicBezTo>
                <a:cubicBezTo>
                  <a:pt x="21317" y="13595"/>
                  <a:pt x="21292" y="13569"/>
                  <a:pt x="21271" y="13572"/>
                </a:cubicBezTo>
                <a:close/>
                <a:moveTo>
                  <a:pt x="12206" y="13873"/>
                </a:moveTo>
                <a:cubicBezTo>
                  <a:pt x="12204" y="13851"/>
                  <a:pt x="12173" y="13832"/>
                  <a:pt x="12154" y="13812"/>
                </a:cubicBezTo>
                <a:cubicBezTo>
                  <a:pt x="12134" y="13831"/>
                  <a:pt x="12100" y="13847"/>
                  <a:pt x="12097" y="13869"/>
                </a:cubicBezTo>
                <a:cubicBezTo>
                  <a:pt x="12094" y="13889"/>
                  <a:pt x="12123" y="13914"/>
                  <a:pt x="12150" y="13956"/>
                </a:cubicBezTo>
                <a:cubicBezTo>
                  <a:pt x="12179" y="13916"/>
                  <a:pt x="12208" y="13893"/>
                  <a:pt x="12206" y="13873"/>
                </a:cubicBezTo>
                <a:close/>
                <a:moveTo>
                  <a:pt x="11853" y="13876"/>
                </a:moveTo>
                <a:cubicBezTo>
                  <a:pt x="11850" y="13911"/>
                  <a:pt x="11880" y="13937"/>
                  <a:pt x="11913" y="13926"/>
                </a:cubicBezTo>
                <a:cubicBezTo>
                  <a:pt x="11936" y="13918"/>
                  <a:pt x="11963" y="13887"/>
                  <a:pt x="11964" y="13865"/>
                </a:cubicBezTo>
                <a:cubicBezTo>
                  <a:pt x="11964" y="13844"/>
                  <a:pt x="11933" y="13823"/>
                  <a:pt x="11901" y="13784"/>
                </a:cubicBezTo>
                <a:cubicBezTo>
                  <a:pt x="11877" y="13828"/>
                  <a:pt x="11855" y="13851"/>
                  <a:pt x="11853" y="13876"/>
                </a:cubicBezTo>
                <a:close/>
                <a:moveTo>
                  <a:pt x="11669" y="13815"/>
                </a:moveTo>
                <a:cubicBezTo>
                  <a:pt x="11647" y="13817"/>
                  <a:pt x="11626" y="13848"/>
                  <a:pt x="11605" y="13866"/>
                </a:cubicBezTo>
                <a:cubicBezTo>
                  <a:pt x="11623" y="13887"/>
                  <a:pt x="11639" y="13920"/>
                  <a:pt x="11661" y="13925"/>
                </a:cubicBezTo>
                <a:cubicBezTo>
                  <a:pt x="11680" y="13929"/>
                  <a:pt x="11707" y="13902"/>
                  <a:pt x="11750" y="13877"/>
                </a:cubicBezTo>
                <a:cubicBezTo>
                  <a:pt x="11711" y="13846"/>
                  <a:pt x="11689" y="13814"/>
                  <a:pt x="11669" y="13815"/>
                </a:cubicBezTo>
                <a:close/>
                <a:moveTo>
                  <a:pt x="11419" y="13815"/>
                </a:moveTo>
                <a:cubicBezTo>
                  <a:pt x="11398" y="13818"/>
                  <a:pt x="11367" y="13853"/>
                  <a:pt x="11367" y="13873"/>
                </a:cubicBezTo>
                <a:cubicBezTo>
                  <a:pt x="11367" y="13892"/>
                  <a:pt x="11402" y="13923"/>
                  <a:pt x="11424" y="13925"/>
                </a:cubicBezTo>
                <a:cubicBezTo>
                  <a:pt x="11444" y="13926"/>
                  <a:pt x="11467" y="13897"/>
                  <a:pt x="11507" y="13868"/>
                </a:cubicBezTo>
                <a:cubicBezTo>
                  <a:pt x="11465" y="13841"/>
                  <a:pt x="11440" y="13812"/>
                  <a:pt x="11419" y="13815"/>
                </a:cubicBezTo>
                <a:close/>
                <a:moveTo>
                  <a:pt x="11221" y="13868"/>
                </a:moveTo>
                <a:cubicBezTo>
                  <a:pt x="11217" y="13846"/>
                  <a:pt x="11183" y="13830"/>
                  <a:pt x="11162" y="13811"/>
                </a:cubicBezTo>
                <a:cubicBezTo>
                  <a:pt x="11144" y="13832"/>
                  <a:pt x="11112" y="13852"/>
                  <a:pt x="11111" y="13874"/>
                </a:cubicBezTo>
                <a:cubicBezTo>
                  <a:pt x="11109" y="13894"/>
                  <a:pt x="11139" y="13917"/>
                  <a:pt x="11169" y="13957"/>
                </a:cubicBezTo>
                <a:cubicBezTo>
                  <a:pt x="11196" y="13914"/>
                  <a:pt x="11224" y="13888"/>
                  <a:pt x="11221" y="13868"/>
                </a:cubicBezTo>
                <a:close/>
                <a:moveTo>
                  <a:pt x="10975" y="13866"/>
                </a:moveTo>
                <a:cubicBezTo>
                  <a:pt x="10970" y="13845"/>
                  <a:pt x="10936" y="13829"/>
                  <a:pt x="10915" y="13811"/>
                </a:cubicBezTo>
                <a:cubicBezTo>
                  <a:pt x="10897" y="13833"/>
                  <a:pt x="10866" y="13854"/>
                  <a:pt x="10865" y="13876"/>
                </a:cubicBezTo>
                <a:cubicBezTo>
                  <a:pt x="10865" y="13896"/>
                  <a:pt x="10896" y="13918"/>
                  <a:pt x="10929" y="13957"/>
                </a:cubicBezTo>
                <a:cubicBezTo>
                  <a:pt x="10953" y="13913"/>
                  <a:pt x="10979" y="13886"/>
                  <a:pt x="10975" y="13866"/>
                </a:cubicBezTo>
                <a:close/>
                <a:moveTo>
                  <a:pt x="10683" y="13815"/>
                </a:moveTo>
                <a:cubicBezTo>
                  <a:pt x="10662" y="13816"/>
                  <a:pt x="10630" y="13843"/>
                  <a:pt x="10622" y="13866"/>
                </a:cubicBezTo>
                <a:cubicBezTo>
                  <a:pt x="10611" y="13899"/>
                  <a:pt x="10636" y="13929"/>
                  <a:pt x="10672" y="13927"/>
                </a:cubicBezTo>
                <a:cubicBezTo>
                  <a:pt x="10696" y="13925"/>
                  <a:pt x="10720" y="13903"/>
                  <a:pt x="10764" y="13879"/>
                </a:cubicBezTo>
                <a:cubicBezTo>
                  <a:pt x="10725" y="13847"/>
                  <a:pt x="10704" y="13815"/>
                  <a:pt x="10683" y="13815"/>
                </a:cubicBezTo>
                <a:close/>
                <a:moveTo>
                  <a:pt x="10434" y="13815"/>
                </a:moveTo>
                <a:cubicBezTo>
                  <a:pt x="10412" y="13817"/>
                  <a:pt x="10393" y="13850"/>
                  <a:pt x="10373" y="13870"/>
                </a:cubicBezTo>
                <a:cubicBezTo>
                  <a:pt x="10392" y="13890"/>
                  <a:pt x="10410" y="13922"/>
                  <a:pt x="10432" y="13926"/>
                </a:cubicBezTo>
                <a:cubicBezTo>
                  <a:pt x="10453" y="13929"/>
                  <a:pt x="10477" y="13899"/>
                  <a:pt x="10519" y="13872"/>
                </a:cubicBezTo>
                <a:cubicBezTo>
                  <a:pt x="10478" y="13843"/>
                  <a:pt x="10454" y="13813"/>
                  <a:pt x="10434" y="13815"/>
                </a:cubicBezTo>
                <a:close/>
                <a:moveTo>
                  <a:pt x="10190" y="13815"/>
                </a:moveTo>
                <a:cubicBezTo>
                  <a:pt x="10169" y="13817"/>
                  <a:pt x="10135" y="13849"/>
                  <a:pt x="10135" y="13870"/>
                </a:cubicBezTo>
                <a:cubicBezTo>
                  <a:pt x="10134" y="13889"/>
                  <a:pt x="10168" y="13923"/>
                  <a:pt x="10189" y="13926"/>
                </a:cubicBezTo>
                <a:cubicBezTo>
                  <a:pt x="10210" y="13928"/>
                  <a:pt x="10235" y="13899"/>
                  <a:pt x="10276" y="13872"/>
                </a:cubicBezTo>
                <a:cubicBezTo>
                  <a:pt x="10235" y="13843"/>
                  <a:pt x="10211" y="13813"/>
                  <a:pt x="10190" y="13815"/>
                </a:cubicBezTo>
                <a:close/>
                <a:moveTo>
                  <a:pt x="9942" y="13814"/>
                </a:moveTo>
                <a:cubicBezTo>
                  <a:pt x="9902" y="13803"/>
                  <a:pt x="9873" y="13832"/>
                  <a:pt x="9877" y="13870"/>
                </a:cubicBezTo>
                <a:cubicBezTo>
                  <a:pt x="9880" y="13891"/>
                  <a:pt x="9910" y="13922"/>
                  <a:pt x="9931" y="13926"/>
                </a:cubicBezTo>
                <a:cubicBezTo>
                  <a:pt x="9952" y="13929"/>
                  <a:pt x="9977" y="13903"/>
                  <a:pt x="10018" y="13879"/>
                </a:cubicBezTo>
                <a:cubicBezTo>
                  <a:pt x="9983" y="13848"/>
                  <a:pt x="9965" y="13820"/>
                  <a:pt x="9942" y="13814"/>
                </a:cubicBezTo>
                <a:close/>
                <a:moveTo>
                  <a:pt x="9744" y="13874"/>
                </a:moveTo>
                <a:cubicBezTo>
                  <a:pt x="9743" y="13852"/>
                  <a:pt x="9716" y="13819"/>
                  <a:pt x="9694" y="13814"/>
                </a:cubicBezTo>
                <a:cubicBezTo>
                  <a:pt x="9656" y="13805"/>
                  <a:pt x="9627" y="13834"/>
                  <a:pt x="9632" y="13873"/>
                </a:cubicBezTo>
                <a:cubicBezTo>
                  <a:pt x="9635" y="13896"/>
                  <a:pt x="9661" y="13916"/>
                  <a:pt x="9689" y="13955"/>
                </a:cubicBezTo>
                <a:cubicBezTo>
                  <a:pt x="9717" y="13917"/>
                  <a:pt x="9746" y="13894"/>
                  <a:pt x="9744" y="13874"/>
                </a:cubicBezTo>
                <a:close/>
                <a:moveTo>
                  <a:pt x="20474" y="15097"/>
                </a:moveTo>
                <a:cubicBezTo>
                  <a:pt x="20475" y="15119"/>
                  <a:pt x="20502" y="15152"/>
                  <a:pt x="20523" y="15158"/>
                </a:cubicBezTo>
                <a:cubicBezTo>
                  <a:pt x="20561" y="15168"/>
                  <a:pt x="20592" y="15141"/>
                  <a:pt x="20588" y="15101"/>
                </a:cubicBezTo>
                <a:cubicBezTo>
                  <a:pt x="20585" y="15077"/>
                  <a:pt x="20559" y="15056"/>
                  <a:pt x="20531" y="15017"/>
                </a:cubicBezTo>
                <a:cubicBezTo>
                  <a:pt x="20503" y="15054"/>
                  <a:pt x="20474" y="15076"/>
                  <a:pt x="20474" y="15097"/>
                </a:cubicBezTo>
                <a:close/>
                <a:moveTo>
                  <a:pt x="20798" y="15046"/>
                </a:moveTo>
                <a:cubicBezTo>
                  <a:pt x="20758" y="15032"/>
                  <a:pt x="20727" y="15059"/>
                  <a:pt x="20729" y="15097"/>
                </a:cubicBezTo>
                <a:cubicBezTo>
                  <a:pt x="20730" y="15119"/>
                  <a:pt x="20758" y="15152"/>
                  <a:pt x="20778" y="15157"/>
                </a:cubicBezTo>
                <a:cubicBezTo>
                  <a:pt x="20799" y="15162"/>
                  <a:pt x="20826" y="15137"/>
                  <a:pt x="20869" y="15117"/>
                </a:cubicBezTo>
                <a:cubicBezTo>
                  <a:pt x="20836" y="15083"/>
                  <a:pt x="20821" y="15054"/>
                  <a:pt x="20798" y="15046"/>
                </a:cubicBezTo>
                <a:close/>
                <a:moveTo>
                  <a:pt x="22559" y="13632"/>
                </a:moveTo>
                <a:cubicBezTo>
                  <a:pt x="22559" y="13611"/>
                  <a:pt x="22531" y="13580"/>
                  <a:pt x="22508" y="13573"/>
                </a:cubicBezTo>
                <a:cubicBezTo>
                  <a:pt x="22476" y="13563"/>
                  <a:pt x="22446" y="13588"/>
                  <a:pt x="22450" y="13623"/>
                </a:cubicBezTo>
                <a:cubicBezTo>
                  <a:pt x="22452" y="13647"/>
                  <a:pt x="22474" y="13670"/>
                  <a:pt x="22499" y="13712"/>
                </a:cubicBezTo>
                <a:cubicBezTo>
                  <a:pt x="22529" y="13674"/>
                  <a:pt x="22560" y="13652"/>
                  <a:pt x="22559" y="13632"/>
                </a:cubicBezTo>
                <a:close/>
                <a:moveTo>
                  <a:pt x="23496" y="13572"/>
                </a:moveTo>
                <a:cubicBezTo>
                  <a:pt x="23473" y="13574"/>
                  <a:pt x="23445" y="13601"/>
                  <a:pt x="23434" y="13623"/>
                </a:cubicBezTo>
                <a:cubicBezTo>
                  <a:pt x="23421" y="13653"/>
                  <a:pt x="23461" y="13694"/>
                  <a:pt x="23494" y="13685"/>
                </a:cubicBezTo>
                <a:cubicBezTo>
                  <a:pt x="23518" y="13679"/>
                  <a:pt x="23538" y="13655"/>
                  <a:pt x="23576" y="13628"/>
                </a:cubicBezTo>
                <a:cubicBezTo>
                  <a:pt x="23539" y="13600"/>
                  <a:pt x="23516" y="13570"/>
                  <a:pt x="23496" y="13572"/>
                </a:cubicBezTo>
                <a:close/>
                <a:moveTo>
                  <a:pt x="9696" y="13573"/>
                </a:moveTo>
                <a:cubicBezTo>
                  <a:pt x="9674" y="13573"/>
                  <a:pt x="9640" y="13597"/>
                  <a:pt x="9633" y="13618"/>
                </a:cubicBezTo>
                <a:cubicBezTo>
                  <a:pt x="9620" y="13656"/>
                  <a:pt x="9649" y="13687"/>
                  <a:pt x="9687" y="13685"/>
                </a:cubicBezTo>
                <a:cubicBezTo>
                  <a:pt x="9711" y="13684"/>
                  <a:pt x="9733" y="13658"/>
                  <a:pt x="9773" y="13633"/>
                </a:cubicBezTo>
                <a:cubicBezTo>
                  <a:pt x="9737" y="13603"/>
                  <a:pt x="9717" y="13572"/>
                  <a:pt x="9696" y="13573"/>
                </a:cubicBezTo>
                <a:close/>
                <a:moveTo>
                  <a:pt x="9938" y="13572"/>
                </a:moveTo>
                <a:cubicBezTo>
                  <a:pt x="9917" y="13573"/>
                  <a:pt x="9884" y="13599"/>
                  <a:pt x="9878" y="13621"/>
                </a:cubicBezTo>
                <a:cubicBezTo>
                  <a:pt x="9868" y="13658"/>
                  <a:pt x="9895" y="13689"/>
                  <a:pt x="9935" y="13685"/>
                </a:cubicBezTo>
                <a:cubicBezTo>
                  <a:pt x="9958" y="13682"/>
                  <a:pt x="9980" y="13656"/>
                  <a:pt x="10018" y="13629"/>
                </a:cubicBezTo>
                <a:cubicBezTo>
                  <a:pt x="9981" y="13601"/>
                  <a:pt x="9959" y="13572"/>
                  <a:pt x="9938" y="13572"/>
                </a:cubicBezTo>
                <a:close/>
                <a:moveTo>
                  <a:pt x="10245" y="13630"/>
                </a:moveTo>
                <a:cubicBezTo>
                  <a:pt x="10244" y="13609"/>
                  <a:pt x="10212" y="13574"/>
                  <a:pt x="10192" y="13573"/>
                </a:cubicBezTo>
                <a:cubicBezTo>
                  <a:pt x="10173" y="13572"/>
                  <a:pt x="10138" y="13604"/>
                  <a:pt x="10135" y="13625"/>
                </a:cubicBezTo>
                <a:cubicBezTo>
                  <a:pt x="10131" y="13646"/>
                  <a:pt x="10159" y="13671"/>
                  <a:pt x="10186" y="13714"/>
                </a:cubicBezTo>
                <a:cubicBezTo>
                  <a:pt x="10216" y="13674"/>
                  <a:pt x="10246" y="13651"/>
                  <a:pt x="10245" y="13630"/>
                </a:cubicBezTo>
                <a:close/>
                <a:moveTo>
                  <a:pt x="10487" y="13631"/>
                </a:moveTo>
                <a:cubicBezTo>
                  <a:pt x="10486" y="13609"/>
                  <a:pt x="10455" y="13574"/>
                  <a:pt x="10436" y="13573"/>
                </a:cubicBezTo>
                <a:cubicBezTo>
                  <a:pt x="10415" y="13572"/>
                  <a:pt x="10381" y="13603"/>
                  <a:pt x="10377" y="13625"/>
                </a:cubicBezTo>
                <a:cubicBezTo>
                  <a:pt x="10374" y="13645"/>
                  <a:pt x="10402" y="13671"/>
                  <a:pt x="10429" y="13714"/>
                </a:cubicBezTo>
                <a:cubicBezTo>
                  <a:pt x="10458" y="13674"/>
                  <a:pt x="10489" y="13652"/>
                  <a:pt x="10487" y="13631"/>
                </a:cubicBezTo>
                <a:close/>
                <a:moveTo>
                  <a:pt x="10733" y="13632"/>
                </a:moveTo>
                <a:cubicBezTo>
                  <a:pt x="10732" y="13610"/>
                  <a:pt x="10703" y="13579"/>
                  <a:pt x="10681" y="13572"/>
                </a:cubicBezTo>
                <a:cubicBezTo>
                  <a:pt x="10647" y="13561"/>
                  <a:pt x="10618" y="13587"/>
                  <a:pt x="10621" y="13623"/>
                </a:cubicBezTo>
                <a:cubicBezTo>
                  <a:pt x="10623" y="13648"/>
                  <a:pt x="10646" y="13670"/>
                  <a:pt x="10671" y="13714"/>
                </a:cubicBezTo>
                <a:cubicBezTo>
                  <a:pt x="10702" y="13675"/>
                  <a:pt x="10734" y="13653"/>
                  <a:pt x="10733" y="13632"/>
                </a:cubicBezTo>
                <a:close/>
                <a:moveTo>
                  <a:pt x="10915" y="13573"/>
                </a:moveTo>
                <a:cubicBezTo>
                  <a:pt x="10894" y="13578"/>
                  <a:pt x="10879" y="13612"/>
                  <a:pt x="10862" y="13634"/>
                </a:cubicBezTo>
                <a:cubicBezTo>
                  <a:pt x="10883" y="13651"/>
                  <a:pt x="10905" y="13682"/>
                  <a:pt x="10927" y="13682"/>
                </a:cubicBezTo>
                <a:cubicBezTo>
                  <a:pt x="10947" y="13683"/>
                  <a:pt x="10968" y="13650"/>
                  <a:pt x="11007" y="13617"/>
                </a:cubicBezTo>
                <a:cubicBezTo>
                  <a:pt x="10962" y="13594"/>
                  <a:pt x="10935" y="13568"/>
                  <a:pt x="10915" y="13573"/>
                </a:cubicBezTo>
                <a:close/>
                <a:moveTo>
                  <a:pt x="11160" y="13571"/>
                </a:moveTo>
                <a:cubicBezTo>
                  <a:pt x="11124" y="13568"/>
                  <a:pt x="11099" y="13598"/>
                  <a:pt x="11110" y="13632"/>
                </a:cubicBezTo>
                <a:cubicBezTo>
                  <a:pt x="11117" y="13654"/>
                  <a:pt x="11149" y="13682"/>
                  <a:pt x="11171" y="13682"/>
                </a:cubicBezTo>
                <a:cubicBezTo>
                  <a:pt x="11191" y="13683"/>
                  <a:pt x="11213" y="13651"/>
                  <a:pt x="11252" y="13620"/>
                </a:cubicBezTo>
                <a:cubicBezTo>
                  <a:pt x="11208" y="13595"/>
                  <a:pt x="11185" y="13573"/>
                  <a:pt x="11160" y="13571"/>
                </a:cubicBezTo>
                <a:close/>
                <a:moveTo>
                  <a:pt x="11420" y="13573"/>
                </a:moveTo>
                <a:cubicBezTo>
                  <a:pt x="11399" y="13575"/>
                  <a:pt x="11366" y="13609"/>
                  <a:pt x="11367" y="13628"/>
                </a:cubicBezTo>
                <a:cubicBezTo>
                  <a:pt x="11368" y="13649"/>
                  <a:pt x="11401" y="13681"/>
                  <a:pt x="11423" y="13683"/>
                </a:cubicBezTo>
                <a:cubicBezTo>
                  <a:pt x="11443" y="13685"/>
                  <a:pt x="11467" y="13654"/>
                  <a:pt x="11507" y="13625"/>
                </a:cubicBezTo>
                <a:cubicBezTo>
                  <a:pt x="11466" y="13599"/>
                  <a:pt x="11441" y="13570"/>
                  <a:pt x="11420" y="13573"/>
                </a:cubicBezTo>
                <a:close/>
                <a:moveTo>
                  <a:pt x="11664" y="13572"/>
                </a:moveTo>
                <a:cubicBezTo>
                  <a:pt x="11642" y="13576"/>
                  <a:pt x="11624" y="13608"/>
                  <a:pt x="11605" y="13628"/>
                </a:cubicBezTo>
                <a:cubicBezTo>
                  <a:pt x="11625" y="13648"/>
                  <a:pt x="11643" y="13680"/>
                  <a:pt x="11665" y="13683"/>
                </a:cubicBezTo>
                <a:cubicBezTo>
                  <a:pt x="11685" y="13685"/>
                  <a:pt x="11709" y="13655"/>
                  <a:pt x="11750" y="13626"/>
                </a:cubicBezTo>
                <a:cubicBezTo>
                  <a:pt x="11709" y="13599"/>
                  <a:pt x="11684" y="13570"/>
                  <a:pt x="11664" y="13572"/>
                </a:cubicBezTo>
                <a:close/>
                <a:moveTo>
                  <a:pt x="11903" y="13572"/>
                </a:moveTo>
                <a:cubicBezTo>
                  <a:pt x="11867" y="13569"/>
                  <a:pt x="11842" y="13599"/>
                  <a:pt x="11854" y="13632"/>
                </a:cubicBezTo>
                <a:cubicBezTo>
                  <a:pt x="11862" y="13654"/>
                  <a:pt x="11893" y="13682"/>
                  <a:pt x="11915" y="13682"/>
                </a:cubicBezTo>
                <a:cubicBezTo>
                  <a:pt x="11936" y="13682"/>
                  <a:pt x="11957" y="13651"/>
                  <a:pt x="11995" y="13619"/>
                </a:cubicBezTo>
                <a:cubicBezTo>
                  <a:pt x="11951" y="13595"/>
                  <a:pt x="11928" y="13573"/>
                  <a:pt x="11903" y="13572"/>
                </a:cubicBezTo>
                <a:close/>
                <a:moveTo>
                  <a:pt x="12206" y="13631"/>
                </a:moveTo>
                <a:cubicBezTo>
                  <a:pt x="12205" y="13609"/>
                  <a:pt x="12174" y="13574"/>
                  <a:pt x="12155" y="13574"/>
                </a:cubicBezTo>
                <a:cubicBezTo>
                  <a:pt x="12135" y="13573"/>
                  <a:pt x="12101" y="13604"/>
                  <a:pt x="12097" y="13625"/>
                </a:cubicBezTo>
                <a:cubicBezTo>
                  <a:pt x="12094" y="13645"/>
                  <a:pt x="12122" y="13671"/>
                  <a:pt x="12148" y="13713"/>
                </a:cubicBezTo>
                <a:cubicBezTo>
                  <a:pt x="12178" y="13674"/>
                  <a:pt x="12208" y="13651"/>
                  <a:pt x="12206" y="13631"/>
                </a:cubicBezTo>
                <a:close/>
                <a:moveTo>
                  <a:pt x="12396" y="13573"/>
                </a:moveTo>
                <a:cubicBezTo>
                  <a:pt x="12375" y="13576"/>
                  <a:pt x="12342" y="13609"/>
                  <a:pt x="12343" y="13628"/>
                </a:cubicBezTo>
                <a:cubicBezTo>
                  <a:pt x="12344" y="13649"/>
                  <a:pt x="12377" y="13681"/>
                  <a:pt x="12398" y="13683"/>
                </a:cubicBezTo>
                <a:cubicBezTo>
                  <a:pt x="12419" y="13685"/>
                  <a:pt x="12443" y="13654"/>
                  <a:pt x="12483" y="13625"/>
                </a:cubicBezTo>
                <a:cubicBezTo>
                  <a:pt x="12442" y="13599"/>
                  <a:pt x="12417" y="13570"/>
                  <a:pt x="12396" y="13573"/>
                </a:cubicBezTo>
                <a:close/>
                <a:moveTo>
                  <a:pt x="12653" y="13683"/>
                </a:moveTo>
                <a:cubicBezTo>
                  <a:pt x="12674" y="13680"/>
                  <a:pt x="12692" y="13647"/>
                  <a:pt x="12712" y="13627"/>
                </a:cubicBezTo>
                <a:cubicBezTo>
                  <a:pt x="12692" y="13607"/>
                  <a:pt x="12673" y="13575"/>
                  <a:pt x="12651" y="13573"/>
                </a:cubicBezTo>
                <a:cubicBezTo>
                  <a:pt x="12631" y="13570"/>
                  <a:pt x="12607" y="13600"/>
                  <a:pt x="12567" y="13628"/>
                </a:cubicBezTo>
                <a:cubicBezTo>
                  <a:pt x="12608" y="13656"/>
                  <a:pt x="12633" y="13685"/>
                  <a:pt x="12653" y="13683"/>
                </a:cubicBezTo>
                <a:close/>
                <a:moveTo>
                  <a:pt x="12891" y="13573"/>
                </a:moveTo>
                <a:cubicBezTo>
                  <a:pt x="12870" y="13578"/>
                  <a:pt x="12855" y="13612"/>
                  <a:pt x="12837" y="13633"/>
                </a:cubicBezTo>
                <a:cubicBezTo>
                  <a:pt x="12859" y="13650"/>
                  <a:pt x="12879" y="13681"/>
                  <a:pt x="12901" y="13682"/>
                </a:cubicBezTo>
                <a:cubicBezTo>
                  <a:pt x="12921" y="13683"/>
                  <a:pt x="12943" y="13651"/>
                  <a:pt x="12981" y="13619"/>
                </a:cubicBezTo>
                <a:cubicBezTo>
                  <a:pt x="12937" y="13595"/>
                  <a:pt x="12911" y="13569"/>
                  <a:pt x="12891" y="13573"/>
                </a:cubicBezTo>
                <a:close/>
                <a:moveTo>
                  <a:pt x="13087" y="13628"/>
                </a:moveTo>
                <a:cubicBezTo>
                  <a:pt x="13087" y="13646"/>
                  <a:pt x="13120" y="13683"/>
                  <a:pt x="13132" y="13680"/>
                </a:cubicBezTo>
                <a:cubicBezTo>
                  <a:pt x="13156" y="13675"/>
                  <a:pt x="13189" y="13652"/>
                  <a:pt x="13194" y="13631"/>
                </a:cubicBezTo>
                <a:cubicBezTo>
                  <a:pt x="13198" y="13612"/>
                  <a:pt x="13170" y="13586"/>
                  <a:pt x="13143" y="13541"/>
                </a:cubicBezTo>
                <a:cubicBezTo>
                  <a:pt x="13114" y="13584"/>
                  <a:pt x="13088" y="13605"/>
                  <a:pt x="13087" y="13628"/>
                </a:cubicBezTo>
                <a:close/>
                <a:moveTo>
                  <a:pt x="19557" y="13573"/>
                </a:moveTo>
                <a:cubicBezTo>
                  <a:pt x="19536" y="13574"/>
                  <a:pt x="19500" y="13605"/>
                  <a:pt x="19500" y="13624"/>
                </a:cubicBezTo>
                <a:cubicBezTo>
                  <a:pt x="19499" y="13644"/>
                  <a:pt x="19530" y="13679"/>
                  <a:pt x="19551" y="13682"/>
                </a:cubicBezTo>
                <a:cubicBezTo>
                  <a:pt x="19572" y="13686"/>
                  <a:pt x="19597" y="13658"/>
                  <a:pt x="19640" y="13631"/>
                </a:cubicBezTo>
                <a:cubicBezTo>
                  <a:pt x="19601" y="13602"/>
                  <a:pt x="19578" y="13572"/>
                  <a:pt x="19557" y="13573"/>
                </a:cubicBezTo>
                <a:close/>
                <a:moveTo>
                  <a:pt x="19852" y="13627"/>
                </a:moveTo>
                <a:cubicBezTo>
                  <a:pt x="19849" y="13605"/>
                  <a:pt x="19815" y="13572"/>
                  <a:pt x="19796" y="13573"/>
                </a:cubicBezTo>
                <a:cubicBezTo>
                  <a:pt x="19776" y="13574"/>
                  <a:pt x="19743" y="13607"/>
                  <a:pt x="19741" y="13629"/>
                </a:cubicBezTo>
                <a:cubicBezTo>
                  <a:pt x="19739" y="13650"/>
                  <a:pt x="19770" y="13673"/>
                  <a:pt x="19799" y="13713"/>
                </a:cubicBezTo>
                <a:cubicBezTo>
                  <a:pt x="19826" y="13672"/>
                  <a:pt x="19854" y="13647"/>
                  <a:pt x="19852" y="13627"/>
                </a:cubicBezTo>
                <a:close/>
                <a:moveTo>
                  <a:pt x="20044" y="13572"/>
                </a:moveTo>
                <a:cubicBezTo>
                  <a:pt x="20023" y="13574"/>
                  <a:pt x="19988" y="13606"/>
                  <a:pt x="19987" y="13625"/>
                </a:cubicBezTo>
                <a:cubicBezTo>
                  <a:pt x="19987" y="13646"/>
                  <a:pt x="20019" y="13680"/>
                  <a:pt x="20040" y="13683"/>
                </a:cubicBezTo>
                <a:cubicBezTo>
                  <a:pt x="20061" y="13686"/>
                  <a:pt x="20086" y="13657"/>
                  <a:pt x="20128" y="13630"/>
                </a:cubicBezTo>
                <a:cubicBezTo>
                  <a:pt x="20088" y="13601"/>
                  <a:pt x="20065" y="13571"/>
                  <a:pt x="20044" y="13572"/>
                </a:cubicBezTo>
                <a:close/>
                <a:moveTo>
                  <a:pt x="12653" y="13925"/>
                </a:moveTo>
                <a:cubicBezTo>
                  <a:pt x="12675" y="13922"/>
                  <a:pt x="12692" y="13889"/>
                  <a:pt x="12712" y="13870"/>
                </a:cubicBezTo>
                <a:cubicBezTo>
                  <a:pt x="12692" y="13850"/>
                  <a:pt x="12673" y="13818"/>
                  <a:pt x="12651" y="13815"/>
                </a:cubicBezTo>
                <a:cubicBezTo>
                  <a:pt x="12631" y="13813"/>
                  <a:pt x="12608" y="13843"/>
                  <a:pt x="12567" y="13872"/>
                </a:cubicBezTo>
                <a:cubicBezTo>
                  <a:pt x="12608" y="13899"/>
                  <a:pt x="12633" y="13928"/>
                  <a:pt x="12653" y="13925"/>
                </a:cubicBezTo>
                <a:close/>
                <a:moveTo>
                  <a:pt x="12395" y="13816"/>
                </a:moveTo>
                <a:cubicBezTo>
                  <a:pt x="12374" y="13819"/>
                  <a:pt x="12343" y="13853"/>
                  <a:pt x="12343" y="13873"/>
                </a:cubicBezTo>
                <a:cubicBezTo>
                  <a:pt x="12343" y="13892"/>
                  <a:pt x="12378" y="13923"/>
                  <a:pt x="12400" y="13925"/>
                </a:cubicBezTo>
                <a:cubicBezTo>
                  <a:pt x="12420" y="13926"/>
                  <a:pt x="12443" y="13897"/>
                  <a:pt x="12483" y="13868"/>
                </a:cubicBezTo>
                <a:cubicBezTo>
                  <a:pt x="12441" y="13841"/>
                  <a:pt x="12416" y="13812"/>
                  <a:pt x="12395" y="13816"/>
                </a:cubicBezTo>
                <a:close/>
                <a:moveTo>
                  <a:pt x="13087" y="12882"/>
                </a:moveTo>
                <a:cubicBezTo>
                  <a:pt x="13089" y="12904"/>
                  <a:pt x="13120" y="12922"/>
                  <a:pt x="13139" y="12942"/>
                </a:cubicBezTo>
                <a:cubicBezTo>
                  <a:pt x="13159" y="12923"/>
                  <a:pt x="13192" y="12906"/>
                  <a:pt x="13195" y="12884"/>
                </a:cubicBezTo>
                <a:cubicBezTo>
                  <a:pt x="13198" y="12865"/>
                  <a:pt x="13169" y="12840"/>
                  <a:pt x="13142" y="12799"/>
                </a:cubicBezTo>
                <a:cubicBezTo>
                  <a:pt x="13114" y="12839"/>
                  <a:pt x="13084" y="12862"/>
                  <a:pt x="13087" y="12882"/>
                </a:cubicBezTo>
                <a:close/>
                <a:moveTo>
                  <a:pt x="19851" y="12887"/>
                </a:moveTo>
                <a:cubicBezTo>
                  <a:pt x="19850" y="12866"/>
                  <a:pt x="19819" y="12830"/>
                  <a:pt x="19800" y="12830"/>
                </a:cubicBezTo>
                <a:cubicBezTo>
                  <a:pt x="19780" y="12829"/>
                  <a:pt x="19745" y="12860"/>
                  <a:pt x="19742" y="12881"/>
                </a:cubicBezTo>
                <a:cubicBezTo>
                  <a:pt x="19738" y="12902"/>
                  <a:pt x="19767" y="12927"/>
                  <a:pt x="19793" y="12970"/>
                </a:cubicBezTo>
                <a:cubicBezTo>
                  <a:pt x="19823" y="12930"/>
                  <a:pt x="19853" y="12908"/>
                  <a:pt x="19851" y="12887"/>
                </a:cubicBezTo>
                <a:close/>
                <a:moveTo>
                  <a:pt x="19987" y="12886"/>
                </a:moveTo>
                <a:cubicBezTo>
                  <a:pt x="19991" y="12908"/>
                  <a:pt x="20024" y="12924"/>
                  <a:pt x="20045" y="12943"/>
                </a:cubicBezTo>
                <a:cubicBezTo>
                  <a:pt x="20064" y="12922"/>
                  <a:pt x="20095" y="12902"/>
                  <a:pt x="20097" y="12880"/>
                </a:cubicBezTo>
                <a:cubicBezTo>
                  <a:pt x="20098" y="12860"/>
                  <a:pt x="20067" y="12837"/>
                  <a:pt x="20037" y="12798"/>
                </a:cubicBezTo>
                <a:cubicBezTo>
                  <a:pt x="20011" y="12840"/>
                  <a:pt x="19984" y="12866"/>
                  <a:pt x="19987" y="12886"/>
                </a:cubicBezTo>
                <a:close/>
                <a:moveTo>
                  <a:pt x="20287" y="12829"/>
                </a:moveTo>
                <a:cubicBezTo>
                  <a:pt x="20264" y="12831"/>
                  <a:pt x="20246" y="12863"/>
                  <a:pt x="20225" y="12882"/>
                </a:cubicBezTo>
                <a:cubicBezTo>
                  <a:pt x="20245" y="12903"/>
                  <a:pt x="20262" y="12936"/>
                  <a:pt x="20284" y="12940"/>
                </a:cubicBezTo>
                <a:cubicBezTo>
                  <a:pt x="20304" y="12943"/>
                  <a:pt x="20329" y="12913"/>
                  <a:pt x="20371" y="12885"/>
                </a:cubicBezTo>
                <a:cubicBezTo>
                  <a:pt x="20331" y="12856"/>
                  <a:pt x="20307" y="12827"/>
                  <a:pt x="20287" y="12829"/>
                </a:cubicBezTo>
                <a:close/>
                <a:moveTo>
                  <a:pt x="20596" y="12885"/>
                </a:moveTo>
                <a:cubicBezTo>
                  <a:pt x="20594" y="12863"/>
                  <a:pt x="20561" y="12829"/>
                  <a:pt x="20541" y="12829"/>
                </a:cubicBezTo>
                <a:cubicBezTo>
                  <a:pt x="20521" y="12829"/>
                  <a:pt x="20487" y="12862"/>
                  <a:pt x="20485" y="12884"/>
                </a:cubicBezTo>
                <a:cubicBezTo>
                  <a:pt x="20482" y="12904"/>
                  <a:pt x="20512" y="12929"/>
                  <a:pt x="20540" y="12970"/>
                </a:cubicBezTo>
                <a:cubicBezTo>
                  <a:pt x="20568" y="12930"/>
                  <a:pt x="20598" y="12906"/>
                  <a:pt x="20596" y="12885"/>
                </a:cubicBezTo>
                <a:close/>
                <a:moveTo>
                  <a:pt x="20782" y="12828"/>
                </a:moveTo>
                <a:cubicBezTo>
                  <a:pt x="20761" y="12832"/>
                  <a:pt x="20731" y="12863"/>
                  <a:pt x="20729" y="12885"/>
                </a:cubicBezTo>
                <a:cubicBezTo>
                  <a:pt x="20725" y="12922"/>
                  <a:pt x="20753" y="12951"/>
                  <a:pt x="20794" y="12940"/>
                </a:cubicBezTo>
                <a:cubicBezTo>
                  <a:pt x="20817" y="12934"/>
                  <a:pt x="20834" y="12906"/>
                  <a:pt x="20869" y="12875"/>
                </a:cubicBezTo>
                <a:cubicBezTo>
                  <a:pt x="20829" y="12852"/>
                  <a:pt x="20803" y="12825"/>
                  <a:pt x="20782" y="12828"/>
                </a:cubicBezTo>
                <a:close/>
                <a:moveTo>
                  <a:pt x="21028" y="12828"/>
                </a:moveTo>
                <a:cubicBezTo>
                  <a:pt x="21006" y="12831"/>
                  <a:pt x="20975" y="12860"/>
                  <a:pt x="20972" y="12882"/>
                </a:cubicBezTo>
                <a:cubicBezTo>
                  <a:pt x="20965" y="12920"/>
                  <a:pt x="20995" y="12949"/>
                  <a:pt x="21034" y="12941"/>
                </a:cubicBezTo>
                <a:cubicBezTo>
                  <a:pt x="21058" y="12936"/>
                  <a:pt x="21076" y="12909"/>
                  <a:pt x="21112" y="12878"/>
                </a:cubicBezTo>
                <a:cubicBezTo>
                  <a:pt x="21073" y="12853"/>
                  <a:pt x="21049" y="12825"/>
                  <a:pt x="21028" y="12828"/>
                </a:cubicBezTo>
                <a:close/>
                <a:moveTo>
                  <a:pt x="21274" y="12828"/>
                </a:moveTo>
                <a:cubicBezTo>
                  <a:pt x="21253" y="12830"/>
                  <a:pt x="21221" y="12859"/>
                  <a:pt x="21217" y="12881"/>
                </a:cubicBezTo>
                <a:cubicBezTo>
                  <a:pt x="21210" y="12919"/>
                  <a:pt x="21238" y="12949"/>
                  <a:pt x="21278" y="12941"/>
                </a:cubicBezTo>
                <a:cubicBezTo>
                  <a:pt x="21302" y="12936"/>
                  <a:pt x="21321" y="12909"/>
                  <a:pt x="21358" y="12880"/>
                </a:cubicBezTo>
                <a:cubicBezTo>
                  <a:pt x="21318" y="12854"/>
                  <a:pt x="21295" y="12826"/>
                  <a:pt x="21274" y="12828"/>
                </a:cubicBezTo>
                <a:close/>
                <a:moveTo>
                  <a:pt x="21571" y="12888"/>
                </a:moveTo>
                <a:cubicBezTo>
                  <a:pt x="21571" y="12867"/>
                  <a:pt x="21544" y="12834"/>
                  <a:pt x="21523" y="12828"/>
                </a:cubicBezTo>
                <a:cubicBezTo>
                  <a:pt x="21485" y="12818"/>
                  <a:pt x="21454" y="12845"/>
                  <a:pt x="21459" y="12885"/>
                </a:cubicBezTo>
                <a:cubicBezTo>
                  <a:pt x="21462" y="12908"/>
                  <a:pt x="21488" y="12929"/>
                  <a:pt x="21515" y="12968"/>
                </a:cubicBezTo>
                <a:cubicBezTo>
                  <a:pt x="21543" y="12931"/>
                  <a:pt x="21572" y="12909"/>
                  <a:pt x="21571" y="12888"/>
                </a:cubicBezTo>
                <a:close/>
                <a:moveTo>
                  <a:pt x="21715" y="12880"/>
                </a:moveTo>
                <a:cubicBezTo>
                  <a:pt x="21709" y="12919"/>
                  <a:pt x="21738" y="12949"/>
                  <a:pt x="21776" y="12940"/>
                </a:cubicBezTo>
                <a:cubicBezTo>
                  <a:pt x="21798" y="12936"/>
                  <a:pt x="21826" y="12903"/>
                  <a:pt x="21828" y="12881"/>
                </a:cubicBezTo>
                <a:cubicBezTo>
                  <a:pt x="21829" y="12861"/>
                  <a:pt x="21801" y="12838"/>
                  <a:pt x="21774" y="12799"/>
                </a:cubicBezTo>
                <a:cubicBezTo>
                  <a:pt x="21745" y="12837"/>
                  <a:pt x="21718" y="12857"/>
                  <a:pt x="21715" y="12880"/>
                </a:cubicBezTo>
                <a:close/>
                <a:moveTo>
                  <a:pt x="22449" y="12880"/>
                </a:moveTo>
                <a:cubicBezTo>
                  <a:pt x="22451" y="12902"/>
                  <a:pt x="22478" y="12935"/>
                  <a:pt x="22500" y="12940"/>
                </a:cubicBezTo>
                <a:cubicBezTo>
                  <a:pt x="22538" y="12950"/>
                  <a:pt x="22567" y="12920"/>
                  <a:pt x="22562" y="12882"/>
                </a:cubicBezTo>
                <a:cubicBezTo>
                  <a:pt x="22559" y="12858"/>
                  <a:pt x="22533" y="12838"/>
                  <a:pt x="22505" y="12799"/>
                </a:cubicBezTo>
                <a:cubicBezTo>
                  <a:pt x="22477" y="12837"/>
                  <a:pt x="22448" y="12860"/>
                  <a:pt x="22449" y="12880"/>
                </a:cubicBezTo>
                <a:close/>
                <a:moveTo>
                  <a:pt x="11476" y="14112"/>
                </a:moveTo>
                <a:cubicBezTo>
                  <a:pt x="11472" y="14091"/>
                  <a:pt x="11440" y="14063"/>
                  <a:pt x="11416" y="14060"/>
                </a:cubicBezTo>
                <a:cubicBezTo>
                  <a:pt x="11382" y="14054"/>
                  <a:pt x="11356" y="14084"/>
                  <a:pt x="11365" y="14119"/>
                </a:cubicBezTo>
                <a:cubicBezTo>
                  <a:pt x="11371" y="14143"/>
                  <a:pt x="11396" y="14163"/>
                  <a:pt x="11426" y="14202"/>
                </a:cubicBezTo>
                <a:cubicBezTo>
                  <a:pt x="11452" y="14158"/>
                  <a:pt x="11480" y="14132"/>
                  <a:pt x="11476" y="14112"/>
                </a:cubicBezTo>
                <a:close/>
                <a:moveTo>
                  <a:pt x="8949" y="13070"/>
                </a:moveTo>
                <a:cubicBezTo>
                  <a:pt x="8910" y="13064"/>
                  <a:pt x="8880" y="13093"/>
                  <a:pt x="8889" y="13131"/>
                </a:cubicBezTo>
                <a:cubicBezTo>
                  <a:pt x="8894" y="13152"/>
                  <a:pt x="8926" y="13180"/>
                  <a:pt x="8948" y="13182"/>
                </a:cubicBezTo>
                <a:cubicBezTo>
                  <a:pt x="8968" y="13184"/>
                  <a:pt x="8991" y="13155"/>
                  <a:pt x="9030" y="13129"/>
                </a:cubicBezTo>
                <a:cubicBezTo>
                  <a:pt x="8992" y="13100"/>
                  <a:pt x="8972" y="13073"/>
                  <a:pt x="8949" y="13070"/>
                </a:cubicBezTo>
                <a:close/>
                <a:moveTo>
                  <a:pt x="9143" y="13126"/>
                </a:moveTo>
                <a:cubicBezTo>
                  <a:pt x="9138" y="13166"/>
                  <a:pt x="9169" y="13193"/>
                  <a:pt x="9207" y="13183"/>
                </a:cubicBezTo>
                <a:cubicBezTo>
                  <a:pt x="9229" y="13177"/>
                  <a:pt x="9256" y="13144"/>
                  <a:pt x="9256" y="13123"/>
                </a:cubicBezTo>
                <a:cubicBezTo>
                  <a:pt x="9257" y="13102"/>
                  <a:pt x="9228" y="13079"/>
                  <a:pt x="9200" y="13042"/>
                </a:cubicBezTo>
                <a:cubicBezTo>
                  <a:pt x="9172" y="13081"/>
                  <a:pt x="9146" y="13102"/>
                  <a:pt x="9143" y="13126"/>
                </a:cubicBezTo>
                <a:close/>
                <a:moveTo>
                  <a:pt x="9458" y="13071"/>
                </a:moveTo>
                <a:cubicBezTo>
                  <a:pt x="9419" y="13057"/>
                  <a:pt x="9388" y="13083"/>
                  <a:pt x="9390" y="13122"/>
                </a:cubicBezTo>
                <a:cubicBezTo>
                  <a:pt x="9391" y="13144"/>
                  <a:pt x="9418" y="13177"/>
                  <a:pt x="9439" y="13182"/>
                </a:cubicBezTo>
                <a:cubicBezTo>
                  <a:pt x="9459" y="13186"/>
                  <a:pt x="9487" y="13162"/>
                  <a:pt x="9529" y="13142"/>
                </a:cubicBezTo>
                <a:cubicBezTo>
                  <a:pt x="9496" y="13108"/>
                  <a:pt x="9481" y="13079"/>
                  <a:pt x="9458" y="13071"/>
                </a:cubicBezTo>
                <a:close/>
                <a:moveTo>
                  <a:pt x="9700" y="13072"/>
                </a:moveTo>
                <a:cubicBezTo>
                  <a:pt x="9678" y="13071"/>
                  <a:pt x="9643" y="13095"/>
                  <a:pt x="9634" y="13117"/>
                </a:cubicBezTo>
                <a:cubicBezTo>
                  <a:pt x="9619" y="13150"/>
                  <a:pt x="9643" y="13181"/>
                  <a:pt x="9678" y="13182"/>
                </a:cubicBezTo>
                <a:cubicBezTo>
                  <a:pt x="9703" y="13183"/>
                  <a:pt x="9728" y="13163"/>
                  <a:pt x="9774" y="13144"/>
                </a:cubicBezTo>
                <a:cubicBezTo>
                  <a:pt x="9738" y="13108"/>
                  <a:pt x="9720" y="13074"/>
                  <a:pt x="9700" y="13072"/>
                </a:cubicBezTo>
                <a:close/>
                <a:moveTo>
                  <a:pt x="11221" y="14116"/>
                </a:moveTo>
                <a:cubicBezTo>
                  <a:pt x="11219" y="14095"/>
                  <a:pt x="11186" y="14061"/>
                  <a:pt x="11166" y="14061"/>
                </a:cubicBezTo>
                <a:cubicBezTo>
                  <a:pt x="11147" y="14060"/>
                  <a:pt x="11113" y="14093"/>
                  <a:pt x="11110" y="14115"/>
                </a:cubicBezTo>
                <a:cubicBezTo>
                  <a:pt x="11108" y="14136"/>
                  <a:pt x="11137" y="14160"/>
                  <a:pt x="11164" y="14202"/>
                </a:cubicBezTo>
                <a:cubicBezTo>
                  <a:pt x="11193" y="14161"/>
                  <a:pt x="11223" y="14137"/>
                  <a:pt x="11221" y="14116"/>
                </a:cubicBezTo>
                <a:close/>
                <a:moveTo>
                  <a:pt x="10916" y="14061"/>
                </a:moveTo>
                <a:cubicBezTo>
                  <a:pt x="10895" y="14065"/>
                  <a:pt x="10879" y="14099"/>
                  <a:pt x="10862" y="14120"/>
                </a:cubicBezTo>
                <a:cubicBezTo>
                  <a:pt x="10883" y="14138"/>
                  <a:pt x="10904" y="14170"/>
                  <a:pt x="10926" y="14170"/>
                </a:cubicBezTo>
                <a:cubicBezTo>
                  <a:pt x="10946" y="14171"/>
                  <a:pt x="10968" y="14139"/>
                  <a:pt x="11007" y="14107"/>
                </a:cubicBezTo>
                <a:cubicBezTo>
                  <a:pt x="10963" y="14083"/>
                  <a:pt x="10936" y="14056"/>
                  <a:pt x="10916" y="14061"/>
                </a:cubicBezTo>
                <a:close/>
                <a:moveTo>
                  <a:pt x="10733" y="14118"/>
                </a:moveTo>
                <a:cubicBezTo>
                  <a:pt x="10732" y="14096"/>
                  <a:pt x="10700" y="14062"/>
                  <a:pt x="10680" y="14061"/>
                </a:cubicBezTo>
                <a:cubicBezTo>
                  <a:pt x="10661" y="14060"/>
                  <a:pt x="10626" y="14092"/>
                  <a:pt x="10623" y="14113"/>
                </a:cubicBezTo>
                <a:cubicBezTo>
                  <a:pt x="10619" y="14134"/>
                  <a:pt x="10647" y="14159"/>
                  <a:pt x="10674" y="14202"/>
                </a:cubicBezTo>
                <a:cubicBezTo>
                  <a:pt x="10704" y="14162"/>
                  <a:pt x="10734" y="14139"/>
                  <a:pt x="10733" y="14118"/>
                </a:cubicBezTo>
                <a:close/>
                <a:moveTo>
                  <a:pt x="10427" y="14061"/>
                </a:moveTo>
                <a:cubicBezTo>
                  <a:pt x="10406" y="14066"/>
                  <a:pt x="10391" y="14100"/>
                  <a:pt x="10374" y="14122"/>
                </a:cubicBezTo>
                <a:cubicBezTo>
                  <a:pt x="10395" y="14139"/>
                  <a:pt x="10417" y="14170"/>
                  <a:pt x="10439" y="14170"/>
                </a:cubicBezTo>
                <a:cubicBezTo>
                  <a:pt x="10459" y="14171"/>
                  <a:pt x="10480" y="14138"/>
                  <a:pt x="10519" y="14105"/>
                </a:cubicBezTo>
                <a:cubicBezTo>
                  <a:pt x="10474" y="14082"/>
                  <a:pt x="10447" y="14056"/>
                  <a:pt x="10427" y="14061"/>
                </a:cubicBezTo>
                <a:close/>
                <a:moveTo>
                  <a:pt x="10245" y="14118"/>
                </a:moveTo>
                <a:cubicBezTo>
                  <a:pt x="10244" y="14096"/>
                  <a:pt x="10212" y="14062"/>
                  <a:pt x="10192" y="14061"/>
                </a:cubicBezTo>
                <a:cubicBezTo>
                  <a:pt x="10173" y="14060"/>
                  <a:pt x="10138" y="14092"/>
                  <a:pt x="10135" y="14113"/>
                </a:cubicBezTo>
                <a:cubicBezTo>
                  <a:pt x="10131" y="14134"/>
                  <a:pt x="10159" y="14159"/>
                  <a:pt x="10186" y="14202"/>
                </a:cubicBezTo>
                <a:cubicBezTo>
                  <a:pt x="10216" y="14162"/>
                  <a:pt x="10246" y="14139"/>
                  <a:pt x="10245" y="14118"/>
                </a:cubicBezTo>
                <a:close/>
                <a:moveTo>
                  <a:pt x="12647" y="14060"/>
                </a:moveTo>
                <a:cubicBezTo>
                  <a:pt x="12612" y="14057"/>
                  <a:pt x="12586" y="14086"/>
                  <a:pt x="12597" y="14120"/>
                </a:cubicBezTo>
                <a:cubicBezTo>
                  <a:pt x="12605" y="14142"/>
                  <a:pt x="12636" y="14170"/>
                  <a:pt x="12658" y="14170"/>
                </a:cubicBezTo>
                <a:cubicBezTo>
                  <a:pt x="12678" y="14171"/>
                  <a:pt x="12700" y="14139"/>
                  <a:pt x="12739" y="14108"/>
                </a:cubicBezTo>
                <a:cubicBezTo>
                  <a:pt x="12695" y="14084"/>
                  <a:pt x="12672" y="14062"/>
                  <a:pt x="12647" y="14060"/>
                </a:cubicBezTo>
                <a:close/>
                <a:moveTo>
                  <a:pt x="12394" y="14061"/>
                </a:moveTo>
                <a:cubicBezTo>
                  <a:pt x="12373" y="14065"/>
                  <a:pt x="12341" y="14100"/>
                  <a:pt x="12343" y="14119"/>
                </a:cubicBezTo>
                <a:cubicBezTo>
                  <a:pt x="12345" y="14139"/>
                  <a:pt x="12379" y="14169"/>
                  <a:pt x="12401" y="14170"/>
                </a:cubicBezTo>
                <a:cubicBezTo>
                  <a:pt x="12421" y="14171"/>
                  <a:pt x="12444" y="14140"/>
                  <a:pt x="12483" y="14110"/>
                </a:cubicBezTo>
                <a:cubicBezTo>
                  <a:pt x="12440" y="14085"/>
                  <a:pt x="12414" y="14058"/>
                  <a:pt x="12394" y="14061"/>
                </a:cubicBezTo>
                <a:close/>
                <a:moveTo>
                  <a:pt x="12097" y="14115"/>
                </a:moveTo>
                <a:cubicBezTo>
                  <a:pt x="12100" y="14137"/>
                  <a:pt x="12133" y="14155"/>
                  <a:pt x="12153" y="14174"/>
                </a:cubicBezTo>
                <a:cubicBezTo>
                  <a:pt x="12172" y="14154"/>
                  <a:pt x="12204" y="14136"/>
                  <a:pt x="12207" y="14114"/>
                </a:cubicBezTo>
                <a:cubicBezTo>
                  <a:pt x="12209" y="14094"/>
                  <a:pt x="12180" y="14070"/>
                  <a:pt x="12152" y="14029"/>
                </a:cubicBezTo>
                <a:cubicBezTo>
                  <a:pt x="12123" y="14071"/>
                  <a:pt x="12094" y="14095"/>
                  <a:pt x="12097" y="14115"/>
                </a:cubicBezTo>
                <a:close/>
                <a:moveTo>
                  <a:pt x="11854" y="14114"/>
                </a:moveTo>
                <a:cubicBezTo>
                  <a:pt x="11857" y="14136"/>
                  <a:pt x="11889" y="14154"/>
                  <a:pt x="11908" y="14174"/>
                </a:cubicBezTo>
                <a:cubicBezTo>
                  <a:pt x="11928" y="14155"/>
                  <a:pt x="11961" y="14138"/>
                  <a:pt x="11965" y="14116"/>
                </a:cubicBezTo>
                <a:cubicBezTo>
                  <a:pt x="11967" y="14096"/>
                  <a:pt x="11938" y="14071"/>
                  <a:pt x="11910" y="14029"/>
                </a:cubicBezTo>
                <a:cubicBezTo>
                  <a:pt x="11882" y="14070"/>
                  <a:pt x="11852" y="14093"/>
                  <a:pt x="11854" y="14114"/>
                </a:cubicBezTo>
                <a:close/>
                <a:moveTo>
                  <a:pt x="9446" y="12940"/>
                </a:moveTo>
                <a:cubicBezTo>
                  <a:pt x="9468" y="12937"/>
                  <a:pt x="9486" y="12903"/>
                  <a:pt x="9505" y="12883"/>
                </a:cubicBezTo>
                <a:cubicBezTo>
                  <a:pt x="9485" y="12864"/>
                  <a:pt x="9467" y="12831"/>
                  <a:pt x="9445" y="12829"/>
                </a:cubicBezTo>
                <a:cubicBezTo>
                  <a:pt x="9424" y="12826"/>
                  <a:pt x="9400" y="12856"/>
                  <a:pt x="9360" y="12884"/>
                </a:cubicBezTo>
                <a:cubicBezTo>
                  <a:pt x="9401" y="12913"/>
                  <a:pt x="9426" y="12942"/>
                  <a:pt x="9446" y="12940"/>
                </a:cubicBezTo>
                <a:close/>
                <a:moveTo>
                  <a:pt x="9633" y="12884"/>
                </a:moveTo>
                <a:cubicBezTo>
                  <a:pt x="9636" y="12906"/>
                  <a:pt x="9670" y="12924"/>
                  <a:pt x="9690" y="12943"/>
                </a:cubicBezTo>
                <a:cubicBezTo>
                  <a:pt x="9709" y="12923"/>
                  <a:pt x="9742" y="12904"/>
                  <a:pt x="9744" y="12882"/>
                </a:cubicBezTo>
                <a:cubicBezTo>
                  <a:pt x="9746" y="12862"/>
                  <a:pt x="9717" y="12838"/>
                  <a:pt x="9688" y="12797"/>
                </a:cubicBezTo>
                <a:cubicBezTo>
                  <a:pt x="9660" y="12839"/>
                  <a:pt x="9630" y="12864"/>
                  <a:pt x="9633" y="12884"/>
                </a:cubicBezTo>
                <a:close/>
                <a:moveTo>
                  <a:pt x="11659" y="14061"/>
                </a:moveTo>
                <a:cubicBezTo>
                  <a:pt x="11637" y="14066"/>
                  <a:pt x="11623" y="14100"/>
                  <a:pt x="11605" y="14122"/>
                </a:cubicBezTo>
                <a:cubicBezTo>
                  <a:pt x="11627" y="14139"/>
                  <a:pt x="11648" y="14170"/>
                  <a:pt x="11671" y="14170"/>
                </a:cubicBezTo>
                <a:cubicBezTo>
                  <a:pt x="11691" y="14171"/>
                  <a:pt x="11712" y="14138"/>
                  <a:pt x="11750" y="14105"/>
                </a:cubicBezTo>
                <a:cubicBezTo>
                  <a:pt x="11706" y="14082"/>
                  <a:pt x="11679" y="14056"/>
                  <a:pt x="11659" y="14061"/>
                </a:cubicBezTo>
                <a:close/>
                <a:moveTo>
                  <a:pt x="9928" y="12828"/>
                </a:moveTo>
                <a:cubicBezTo>
                  <a:pt x="9892" y="12825"/>
                  <a:pt x="9867" y="12855"/>
                  <a:pt x="9878" y="12889"/>
                </a:cubicBezTo>
                <a:cubicBezTo>
                  <a:pt x="9886" y="12911"/>
                  <a:pt x="9918" y="12938"/>
                  <a:pt x="9940" y="12939"/>
                </a:cubicBezTo>
                <a:cubicBezTo>
                  <a:pt x="9961" y="12939"/>
                  <a:pt x="9982" y="12907"/>
                  <a:pt x="10020" y="12875"/>
                </a:cubicBezTo>
                <a:cubicBezTo>
                  <a:pt x="9976" y="12851"/>
                  <a:pt x="9953" y="12829"/>
                  <a:pt x="9928" y="12828"/>
                </a:cubicBezTo>
                <a:close/>
                <a:moveTo>
                  <a:pt x="10245" y="12885"/>
                </a:moveTo>
                <a:cubicBezTo>
                  <a:pt x="10243" y="12863"/>
                  <a:pt x="10211" y="12830"/>
                  <a:pt x="10190" y="12829"/>
                </a:cubicBezTo>
                <a:cubicBezTo>
                  <a:pt x="10171" y="12828"/>
                  <a:pt x="10137" y="12862"/>
                  <a:pt x="10134" y="12883"/>
                </a:cubicBezTo>
                <a:cubicBezTo>
                  <a:pt x="10132" y="12904"/>
                  <a:pt x="10161" y="12929"/>
                  <a:pt x="10188" y="12970"/>
                </a:cubicBezTo>
                <a:cubicBezTo>
                  <a:pt x="10217" y="12930"/>
                  <a:pt x="10247" y="12906"/>
                  <a:pt x="10245" y="12885"/>
                </a:cubicBezTo>
                <a:close/>
                <a:moveTo>
                  <a:pt x="10377" y="12881"/>
                </a:moveTo>
                <a:cubicBezTo>
                  <a:pt x="10379" y="12903"/>
                  <a:pt x="10411" y="12923"/>
                  <a:pt x="10430" y="12943"/>
                </a:cubicBezTo>
                <a:cubicBezTo>
                  <a:pt x="10450" y="12924"/>
                  <a:pt x="10484" y="12907"/>
                  <a:pt x="10487" y="12886"/>
                </a:cubicBezTo>
                <a:cubicBezTo>
                  <a:pt x="10491" y="12866"/>
                  <a:pt x="10463" y="12840"/>
                  <a:pt x="10437" y="12797"/>
                </a:cubicBezTo>
                <a:cubicBezTo>
                  <a:pt x="10406" y="12837"/>
                  <a:pt x="10375" y="12861"/>
                  <a:pt x="10377" y="12881"/>
                </a:cubicBezTo>
                <a:close/>
                <a:moveTo>
                  <a:pt x="10733" y="12882"/>
                </a:moveTo>
                <a:cubicBezTo>
                  <a:pt x="10730" y="12861"/>
                  <a:pt x="10695" y="12829"/>
                  <a:pt x="10675" y="12829"/>
                </a:cubicBezTo>
                <a:cubicBezTo>
                  <a:pt x="10656" y="12830"/>
                  <a:pt x="10624" y="12865"/>
                  <a:pt x="10623" y="12886"/>
                </a:cubicBezTo>
                <a:cubicBezTo>
                  <a:pt x="10621" y="12907"/>
                  <a:pt x="10651" y="12930"/>
                  <a:pt x="10680" y="12971"/>
                </a:cubicBezTo>
                <a:cubicBezTo>
                  <a:pt x="10707" y="12928"/>
                  <a:pt x="10736" y="12903"/>
                  <a:pt x="10733" y="12882"/>
                </a:cubicBezTo>
                <a:close/>
                <a:moveTo>
                  <a:pt x="10866" y="12879"/>
                </a:moveTo>
                <a:cubicBezTo>
                  <a:pt x="10867" y="12901"/>
                  <a:pt x="10898" y="12921"/>
                  <a:pt x="10916" y="12942"/>
                </a:cubicBezTo>
                <a:cubicBezTo>
                  <a:pt x="10937" y="12924"/>
                  <a:pt x="10970" y="12909"/>
                  <a:pt x="10975" y="12887"/>
                </a:cubicBezTo>
                <a:cubicBezTo>
                  <a:pt x="10979" y="12867"/>
                  <a:pt x="10952" y="12841"/>
                  <a:pt x="10927" y="12798"/>
                </a:cubicBezTo>
                <a:cubicBezTo>
                  <a:pt x="10896" y="12837"/>
                  <a:pt x="10865" y="12859"/>
                  <a:pt x="10866" y="12879"/>
                </a:cubicBezTo>
                <a:close/>
                <a:moveTo>
                  <a:pt x="11159" y="12828"/>
                </a:moveTo>
                <a:cubicBezTo>
                  <a:pt x="11123" y="12826"/>
                  <a:pt x="11099" y="12856"/>
                  <a:pt x="11111" y="12889"/>
                </a:cubicBezTo>
                <a:cubicBezTo>
                  <a:pt x="11118" y="12911"/>
                  <a:pt x="11150" y="12938"/>
                  <a:pt x="11172" y="12938"/>
                </a:cubicBezTo>
                <a:cubicBezTo>
                  <a:pt x="11192" y="12938"/>
                  <a:pt x="11213" y="12907"/>
                  <a:pt x="11251" y="12875"/>
                </a:cubicBezTo>
                <a:cubicBezTo>
                  <a:pt x="11207" y="12852"/>
                  <a:pt x="11184" y="12830"/>
                  <a:pt x="11159" y="12828"/>
                </a:cubicBezTo>
                <a:close/>
                <a:moveTo>
                  <a:pt x="11476" y="12888"/>
                </a:moveTo>
                <a:cubicBezTo>
                  <a:pt x="11475" y="12867"/>
                  <a:pt x="11447" y="12836"/>
                  <a:pt x="11424" y="12829"/>
                </a:cubicBezTo>
                <a:cubicBezTo>
                  <a:pt x="11391" y="12818"/>
                  <a:pt x="11362" y="12844"/>
                  <a:pt x="11365" y="12879"/>
                </a:cubicBezTo>
                <a:cubicBezTo>
                  <a:pt x="11368" y="12904"/>
                  <a:pt x="11390" y="12926"/>
                  <a:pt x="11415" y="12970"/>
                </a:cubicBezTo>
                <a:cubicBezTo>
                  <a:pt x="11446" y="12931"/>
                  <a:pt x="11477" y="12909"/>
                  <a:pt x="11476" y="12888"/>
                </a:cubicBezTo>
                <a:close/>
                <a:moveTo>
                  <a:pt x="11659" y="12830"/>
                </a:moveTo>
                <a:cubicBezTo>
                  <a:pt x="11638" y="12835"/>
                  <a:pt x="11623" y="12868"/>
                  <a:pt x="11606" y="12889"/>
                </a:cubicBezTo>
                <a:cubicBezTo>
                  <a:pt x="11627" y="12907"/>
                  <a:pt x="11648" y="12938"/>
                  <a:pt x="11670" y="12938"/>
                </a:cubicBezTo>
                <a:cubicBezTo>
                  <a:pt x="11690" y="12939"/>
                  <a:pt x="11711" y="12907"/>
                  <a:pt x="11749" y="12875"/>
                </a:cubicBezTo>
                <a:cubicBezTo>
                  <a:pt x="11706" y="12852"/>
                  <a:pt x="11679" y="12825"/>
                  <a:pt x="11659" y="12830"/>
                </a:cubicBezTo>
                <a:close/>
                <a:moveTo>
                  <a:pt x="11903" y="12828"/>
                </a:moveTo>
                <a:cubicBezTo>
                  <a:pt x="11868" y="12826"/>
                  <a:pt x="11843" y="12856"/>
                  <a:pt x="11854" y="12889"/>
                </a:cubicBezTo>
                <a:cubicBezTo>
                  <a:pt x="11862" y="12911"/>
                  <a:pt x="11893" y="12938"/>
                  <a:pt x="11915" y="12938"/>
                </a:cubicBezTo>
                <a:cubicBezTo>
                  <a:pt x="11935" y="12938"/>
                  <a:pt x="11956" y="12907"/>
                  <a:pt x="11995" y="12875"/>
                </a:cubicBezTo>
                <a:cubicBezTo>
                  <a:pt x="11951" y="12852"/>
                  <a:pt x="11928" y="12830"/>
                  <a:pt x="11903" y="12828"/>
                </a:cubicBezTo>
                <a:close/>
                <a:moveTo>
                  <a:pt x="12148" y="12830"/>
                </a:moveTo>
                <a:cubicBezTo>
                  <a:pt x="12126" y="12834"/>
                  <a:pt x="12111" y="12868"/>
                  <a:pt x="12094" y="12889"/>
                </a:cubicBezTo>
                <a:cubicBezTo>
                  <a:pt x="12115" y="12907"/>
                  <a:pt x="12136" y="12938"/>
                  <a:pt x="12157" y="12938"/>
                </a:cubicBezTo>
                <a:cubicBezTo>
                  <a:pt x="12178" y="12939"/>
                  <a:pt x="12199" y="12908"/>
                  <a:pt x="12238" y="12875"/>
                </a:cubicBezTo>
                <a:cubicBezTo>
                  <a:pt x="12194" y="12852"/>
                  <a:pt x="12168" y="12825"/>
                  <a:pt x="12148" y="12830"/>
                </a:cubicBezTo>
                <a:close/>
                <a:moveTo>
                  <a:pt x="12390" y="12828"/>
                </a:moveTo>
                <a:cubicBezTo>
                  <a:pt x="12355" y="12826"/>
                  <a:pt x="12330" y="12856"/>
                  <a:pt x="12342" y="12889"/>
                </a:cubicBezTo>
                <a:cubicBezTo>
                  <a:pt x="12350" y="12911"/>
                  <a:pt x="12382" y="12938"/>
                  <a:pt x="12403" y="12938"/>
                </a:cubicBezTo>
                <a:cubicBezTo>
                  <a:pt x="12424" y="12938"/>
                  <a:pt x="12445" y="12907"/>
                  <a:pt x="12482" y="12875"/>
                </a:cubicBezTo>
                <a:cubicBezTo>
                  <a:pt x="12439" y="12851"/>
                  <a:pt x="12415" y="12830"/>
                  <a:pt x="12390" y="12828"/>
                </a:cubicBezTo>
                <a:close/>
                <a:moveTo>
                  <a:pt x="12651" y="12830"/>
                </a:moveTo>
                <a:cubicBezTo>
                  <a:pt x="12630" y="12833"/>
                  <a:pt x="12598" y="12867"/>
                  <a:pt x="12599" y="12885"/>
                </a:cubicBezTo>
                <a:cubicBezTo>
                  <a:pt x="12600" y="12906"/>
                  <a:pt x="12634" y="12937"/>
                  <a:pt x="12655" y="12939"/>
                </a:cubicBezTo>
                <a:cubicBezTo>
                  <a:pt x="12675" y="12940"/>
                  <a:pt x="12698" y="12910"/>
                  <a:pt x="12738" y="12881"/>
                </a:cubicBezTo>
                <a:cubicBezTo>
                  <a:pt x="12696" y="12855"/>
                  <a:pt x="12671" y="12827"/>
                  <a:pt x="12651" y="12830"/>
                </a:cubicBezTo>
                <a:close/>
                <a:moveTo>
                  <a:pt x="12949" y="12887"/>
                </a:moveTo>
                <a:cubicBezTo>
                  <a:pt x="12948" y="12866"/>
                  <a:pt x="12917" y="12831"/>
                  <a:pt x="12899" y="12831"/>
                </a:cubicBezTo>
                <a:cubicBezTo>
                  <a:pt x="12879" y="12830"/>
                  <a:pt x="12845" y="12860"/>
                  <a:pt x="12841" y="12881"/>
                </a:cubicBezTo>
                <a:cubicBezTo>
                  <a:pt x="12838" y="12901"/>
                  <a:pt x="12866" y="12927"/>
                  <a:pt x="12892" y="12969"/>
                </a:cubicBezTo>
                <a:cubicBezTo>
                  <a:pt x="12921" y="12930"/>
                  <a:pt x="12950" y="12907"/>
                  <a:pt x="12949" y="12887"/>
                </a:cubicBezTo>
                <a:close/>
                <a:moveTo>
                  <a:pt x="20596" y="13127"/>
                </a:moveTo>
                <a:cubicBezTo>
                  <a:pt x="20593" y="13105"/>
                  <a:pt x="20564" y="13074"/>
                  <a:pt x="20543" y="13070"/>
                </a:cubicBezTo>
                <a:cubicBezTo>
                  <a:pt x="20505" y="13063"/>
                  <a:pt x="20476" y="13093"/>
                  <a:pt x="20484" y="13132"/>
                </a:cubicBezTo>
                <a:cubicBezTo>
                  <a:pt x="20488" y="13156"/>
                  <a:pt x="20515" y="13174"/>
                  <a:pt x="20545" y="13211"/>
                </a:cubicBezTo>
                <a:cubicBezTo>
                  <a:pt x="20571" y="13172"/>
                  <a:pt x="20599" y="13147"/>
                  <a:pt x="20596" y="13127"/>
                </a:cubicBezTo>
                <a:close/>
                <a:moveTo>
                  <a:pt x="20842" y="13133"/>
                </a:moveTo>
                <a:cubicBezTo>
                  <a:pt x="20850" y="13094"/>
                  <a:pt x="20822" y="13064"/>
                  <a:pt x="20784" y="13070"/>
                </a:cubicBezTo>
                <a:cubicBezTo>
                  <a:pt x="20762" y="13074"/>
                  <a:pt x="20732" y="13105"/>
                  <a:pt x="20730" y="13127"/>
                </a:cubicBezTo>
                <a:cubicBezTo>
                  <a:pt x="20727" y="13147"/>
                  <a:pt x="20755" y="13171"/>
                  <a:pt x="20780" y="13211"/>
                </a:cubicBezTo>
                <a:cubicBezTo>
                  <a:pt x="20810" y="13175"/>
                  <a:pt x="20837" y="13156"/>
                  <a:pt x="20842" y="13133"/>
                </a:cubicBezTo>
                <a:close/>
                <a:moveTo>
                  <a:pt x="21084" y="13127"/>
                </a:moveTo>
                <a:cubicBezTo>
                  <a:pt x="21081" y="13105"/>
                  <a:pt x="21052" y="13074"/>
                  <a:pt x="21031" y="13070"/>
                </a:cubicBezTo>
                <a:cubicBezTo>
                  <a:pt x="20992" y="13063"/>
                  <a:pt x="20964" y="13093"/>
                  <a:pt x="20971" y="13132"/>
                </a:cubicBezTo>
                <a:cubicBezTo>
                  <a:pt x="20976" y="13156"/>
                  <a:pt x="21003" y="13174"/>
                  <a:pt x="21033" y="13211"/>
                </a:cubicBezTo>
                <a:cubicBezTo>
                  <a:pt x="21059" y="13172"/>
                  <a:pt x="21087" y="13147"/>
                  <a:pt x="21084" y="13127"/>
                </a:cubicBezTo>
                <a:close/>
                <a:moveTo>
                  <a:pt x="21286" y="13071"/>
                </a:moveTo>
                <a:cubicBezTo>
                  <a:pt x="21247" y="13057"/>
                  <a:pt x="21216" y="13084"/>
                  <a:pt x="21218" y="13122"/>
                </a:cubicBezTo>
                <a:cubicBezTo>
                  <a:pt x="21219" y="13144"/>
                  <a:pt x="21246" y="13177"/>
                  <a:pt x="21266" y="13182"/>
                </a:cubicBezTo>
                <a:cubicBezTo>
                  <a:pt x="21287" y="13186"/>
                  <a:pt x="21314" y="13162"/>
                  <a:pt x="21356" y="13142"/>
                </a:cubicBezTo>
                <a:cubicBezTo>
                  <a:pt x="21324" y="13108"/>
                  <a:pt x="21308" y="13079"/>
                  <a:pt x="21286" y="13071"/>
                </a:cubicBezTo>
                <a:close/>
                <a:moveTo>
                  <a:pt x="21514" y="13069"/>
                </a:moveTo>
                <a:cubicBezTo>
                  <a:pt x="21476" y="13068"/>
                  <a:pt x="21448" y="13098"/>
                  <a:pt x="21460" y="13136"/>
                </a:cubicBezTo>
                <a:cubicBezTo>
                  <a:pt x="21467" y="13157"/>
                  <a:pt x="21502" y="13182"/>
                  <a:pt x="21524" y="13182"/>
                </a:cubicBezTo>
                <a:cubicBezTo>
                  <a:pt x="21544" y="13182"/>
                  <a:pt x="21565" y="13151"/>
                  <a:pt x="21600" y="13121"/>
                </a:cubicBezTo>
                <a:cubicBezTo>
                  <a:pt x="21560" y="13096"/>
                  <a:pt x="21538" y="13070"/>
                  <a:pt x="21514" y="13069"/>
                </a:cubicBezTo>
                <a:close/>
                <a:moveTo>
                  <a:pt x="34551" y="14159"/>
                </a:moveTo>
                <a:cubicBezTo>
                  <a:pt x="34562" y="14172"/>
                  <a:pt x="34610" y="14168"/>
                  <a:pt x="34629" y="14155"/>
                </a:cubicBezTo>
                <a:cubicBezTo>
                  <a:pt x="34666" y="14130"/>
                  <a:pt x="34653" y="14099"/>
                  <a:pt x="34590" y="14053"/>
                </a:cubicBezTo>
                <a:cubicBezTo>
                  <a:pt x="34560" y="14083"/>
                  <a:pt x="34507" y="14107"/>
                  <a:pt x="34551" y="14159"/>
                </a:cubicBezTo>
                <a:close/>
                <a:moveTo>
                  <a:pt x="6553" y="2280"/>
                </a:moveTo>
                <a:cubicBezTo>
                  <a:pt x="6555" y="2267"/>
                  <a:pt x="6520" y="2236"/>
                  <a:pt x="6503" y="2237"/>
                </a:cubicBezTo>
                <a:cubicBezTo>
                  <a:pt x="6471" y="2238"/>
                  <a:pt x="6427" y="2250"/>
                  <a:pt x="6435" y="2296"/>
                </a:cubicBezTo>
                <a:cubicBezTo>
                  <a:pt x="6439" y="2319"/>
                  <a:pt x="6468" y="2338"/>
                  <a:pt x="6501" y="2378"/>
                </a:cubicBezTo>
                <a:cubicBezTo>
                  <a:pt x="6527" y="2333"/>
                  <a:pt x="6549" y="2308"/>
                  <a:pt x="6553" y="2280"/>
                </a:cubicBezTo>
                <a:close/>
                <a:moveTo>
                  <a:pt x="19795" y="2473"/>
                </a:moveTo>
                <a:cubicBezTo>
                  <a:pt x="19757" y="2471"/>
                  <a:pt x="19728" y="2502"/>
                  <a:pt x="19741" y="2540"/>
                </a:cubicBezTo>
                <a:cubicBezTo>
                  <a:pt x="19748" y="2561"/>
                  <a:pt x="19782" y="2586"/>
                  <a:pt x="19804" y="2586"/>
                </a:cubicBezTo>
                <a:cubicBezTo>
                  <a:pt x="19825" y="2586"/>
                  <a:pt x="19845" y="2556"/>
                  <a:pt x="19881" y="2526"/>
                </a:cubicBezTo>
                <a:cubicBezTo>
                  <a:pt x="19841" y="2500"/>
                  <a:pt x="19819" y="2475"/>
                  <a:pt x="19795" y="2473"/>
                </a:cubicBezTo>
                <a:close/>
                <a:moveTo>
                  <a:pt x="8999" y="13373"/>
                </a:moveTo>
                <a:cubicBezTo>
                  <a:pt x="8997" y="13352"/>
                  <a:pt x="8965" y="13318"/>
                  <a:pt x="8946" y="13318"/>
                </a:cubicBezTo>
                <a:cubicBezTo>
                  <a:pt x="8926" y="13319"/>
                  <a:pt x="8893" y="13351"/>
                  <a:pt x="8891" y="13372"/>
                </a:cubicBezTo>
                <a:cubicBezTo>
                  <a:pt x="8888" y="13392"/>
                  <a:pt x="8917" y="13416"/>
                  <a:pt x="8945" y="13457"/>
                </a:cubicBezTo>
                <a:cubicBezTo>
                  <a:pt x="8973" y="13417"/>
                  <a:pt x="9001" y="13393"/>
                  <a:pt x="8999" y="13373"/>
                </a:cubicBezTo>
                <a:close/>
                <a:moveTo>
                  <a:pt x="9209" y="13317"/>
                </a:moveTo>
                <a:cubicBezTo>
                  <a:pt x="9186" y="13317"/>
                  <a:pt x="9152" y="13341"/>
                  <a:pt x="9145" y="13362"/>
                </a:cubicBezTo>
                <a:cubicBezTo>
                  <a:pt x="9132" y="13401"/>
                  <a:pt x="9161" y="13431"/>
                  <a:pt x="9199" y="13429"/>
                </a:cubicBezTo>
                <a:cubicBezTo>
                  <a:pt x="9223" y="13428"/>
                  <a:pt x="9245" y="13403"/>
                  <a:pt x="9286" y="13377"/>
                </a:cubicBezTo>
                <a:cubicBezTo>
                  <a:pt x="9250" y="13347"/>
                  <a:pt x="9229" y="13317"/>
                  <a:pt x="9209" y="13317"/>
                </a:cubicBezTo>
                <a:close/>
                <a:moveTo>
                  <a:pt x="9390" y="13372"/>
                </a:moveTo>
                <a:cubicBezTo>
                  <a:pt x="9393" y="13394"/>
                  <a:pt x="9422" y="13425"/>
                  <a:pt x="9444" y="13428"/>
                </a:cubicBezTo>
                <a:cubicBezTo>
                  <a:pt x="9482" y="13435"/>
                  <a:pt x="9511" y="13405"/>
                  <a:pt x="9503" y="13366"/>
                </a:cubicBezTo>
                <a:cubicBezTo>
                  <a:pt x="9498" y="13343"/>
                  <a:pt x="9471" y="13324"/>
                  <a:pt x="9441" y="13288"/>
                </a:cubicBezTo>
                <a:cubicBezTo>
                  <a:pt x="9415" y="13327"/>
                  <a:pt x="9387" y="13352"/>
                  <a:pt x="9390" y="13372"/>
                </a:cubicBezTo>
                <a:close/>
                <a:moveTo>
                  <a:pt x="9696" y="13317"/>
                </a:moveTo>
                <a:cubicBezTo>
                  <a:pt x="9674" y="13317"/>
                  <a:pt x="9640" y="13342"/>
                  <a:pt x="9633" y="13363"/>
                </a:cubicBezTo>
                <a:cubicBezTo>
                  <a:pt x="9621" y="13401"/>
                  <a:pt x="9649" y="13431"/>
                  <a:pt x="9688" y="13429"/>
                </a:cubicBezTo>
                <a:cubicBezTo>
                  <a:pt x="9711" y="13428"/>
                  <a:pt x="9733" y="13403"/>
                  <a:pt x="9773" y="13377"/>
                </a:cubicBezTo>
                <a:cubicBezTo>
                  <a:pt x="9737" y="13347"/>
                  <a:pt x="9716" y="13317"/>
                  <a:pt x="9696" y="13317"/>
                </a:cubicBezTo>
                <a:close/>
                <a:moveTo>
                  <a:pt x="10375" y="15097"/>
                </a:moveTo>
                <a:cubicBezTo>
                  <a:pt x="10367" y="15138"/>
                  <a:pt x="10398" y="15166"/>
                  <a:pt x="10436" y="15158"/>
                </a:cubicBezTo>
                <a:cubicBezTo>
                  <a:pt x="10457" y="15154"/>
                  <a:pt x="10487" y="15123"/>
                  <a:pt x="10489" y="15101"/>
                </a:cubicBezTo>
                <a:cubicBezTo>
                  <a:pt x="10491" y="15080"/>
                  <a:pt x="10462" y="15056"/>
                  <a:pt x="10436" y="15017"/>
                </a:cubicBezTo>
                <a:cubicBezTo>
                  <a:pt x="10407" y="15054"/>
                  <a:pt x="10380" y="15074"/>
                  <a:pt x="10375" y="15097"/>
                </a:cubicBezTo>
                <a:close/>
                <a:moveTo>
                  <a:pt x="10622" y="15104"/>
                </a:moveTo>
                <a:cubicBezTo>
                  <a:pt x="10626" y="15126"/>
                  <a:pt x="10656" y="15156"/>
                  <a:pt x="10678" y="15158"/>
                </a:cubicBezTo>
                <a:cubicBezTo>
                  <a:pt x="10715" y="15163"/>
                  <a:pt x="10745" y="15134"/>
                  <a:pt x="10734" y="15094"/>
                </a:cubicBezTo>
                <a:cubicBezTo>
                  <a:pt x="10728" y="15071"/>
                  <a:pt x="10700" y="15053"/>
                  <a:pt x="10669" y="15018"/>
                </a:cubicBezTo>
                <a:cubicBezTo>
                  <a:pt x="10645" y="15059"/>
                  <a:pt x="10619" y="15084"/>
                  <a:pt x="10622" y="15104"/>
                </a:cubicBezTo>
                <a:close/>
                <a:moveTo>
                  <a:pt x="10975" y="15109"/>
                </a:moveTo>
                <a:cubicBezTo>
                  <a:pt x="10975" y="15087"/>
                  <a:pt x="10950" y="15053"/>
                  <a:pt x="10929" y="15046"/>
                </a:cubicBezTo>
                <a:cubicBezTo>
                  <a:pt x="10891" y="15034"/>
                  <a:pt x="10861" y="15063"/>
                  <a:pt x="10863" y="15101"/>
                </a:cubicBezTo>
                <a:cubicBezTo>
                  <a:pt x="10864" y="15124"/>
                  <a:pt x="10890" y="15146"/>
                  <a:pt x="10916" y="15186"/>
                </a:cubicBezTo>
                <a:cubicBezTo>
                  <a:pt x="10946" y="15150"/>
                  <a:pt x="10976" y="15129"/>
                  <a:pt x="10975" y="15109"/>
                </a:cubicBezTo>
                <a:close/>
                <a:moveTo>
                  <a:pt x="11170" y="15047"/>
                </a:moveTo>
                <a:cubicBezTo>
                  <a:pt x="11148" y="15048"/>
                  <a:pt x="11117" y="15076"/>
                  <a:pt x="11110" y="15099"/>
                </a:cubicBezTo>
                <a:cubicBezTo>
                  <a:pt x="11099" y="15132"/>
                  <a:pt x="11125" y="15162"/>
                  <a:pt x="11161" y="15158"/>
                </a:cubicBezTo>
                <a:cubicBezTo>
                  <a:pt x="11186" y="15156"/>
                  <a:pt x="11209" y="15133"/>
                  <a:pt x="11252" y="15108"/>
                </a:cubicBezTo>
                <a:cubicBezTo>
                  <a:pt x="11213" y="15077"/>
                  <a:pt x="11191" y="15046"/>
                  <a:pt x="11170" y="15047"/>
                </a:cubicBezTo>
                <a:close/>
                <a:moveTo>
                  <a:pt x="11431" y="15046"/>
                </a:moveTo>
                <a:cubicBezTo>
                  <a:pt x="11397" y="15033"/>
                  <a:pt x="11371" y="15056"/>
                  <a:pt x="11364" y="15092"/>
                </a:cubicBezTo>
                <a:cubicBezTo>
                  <a:pt x="11357" y="15128"/>
                  <a:pt x="11375" y="15157"/>
                  <a:pt x="11410" y="15157"/>
                </a:cubicBezTo>
                <a:cubicBezTo>
                  <a:pt x="11435" y="15158"/>
                  <a:pt x="11460" y="15138"/>
                  <a:pt x="11506" y="15118"/>
                </a:cubicBezTo>
                <a:cubicBezTo>
                  <a:pt x="11471" y="15083"/>
                  <a:pt x="11454" y="15055"/>
                  <a:pt x="11431" y="15046"/>
                </a:cubicBezTo>
                <a:close/>
                <a:moveTo>
                  <a:pt x="9879" y="13376"/>
                </a:moveTo>
                <a:cubicBezTo>
                  <a:pt x="9884" y="13398"/>
                  <a:pt x="9918" y="13413"/>
                  <a:pt x="9939" y="13431"/>
                </a:cubicBezTo>
                <a:cubicBezTo>
                  <a:pt x="9957" y="13409"/>
                  <a:pt x="9988" y="13388"/>
                  <a:pt x="9989" y="13366"/>
                </a:cubicBezTo>
                <a:cubicBezTo>
                  <a:pt x="9990" y="13346"/>
                  <a:pt x="9958" y="13324"/>
                  <a:pt x="9925" y="13286"/>
                </a:cubicBezTo>
                <a:cubicBezTo>
                  <a:pt x="9902" y="13329"/>
                  <a:pt x="9875" y="13356"/>
                  <a:pt x="9879" y="13376"/>
                </a:cubicBezTo>
                <a:close/>
                <a:moveTo>
                  <a:pt x="10183" y="13316"/>
                </a:moveTo>
                <a:cubicBezTo>
                  <a:pt x="10148" y="13313"/>
                  <a:pt x="10122" y="13343"/>
                  <a:pt x="10134" y="13377"/>
                </a:cubicBezTo>
                <a:cubicBezTo>
                  <a:pt x="10142" y="13399"/>
                  <a:pt x="10174" y="13426"/>
                  <a:pt x="10195" y="13427"/>
                </a:cubicBezTo>
                <a:cubicBezTo>
                  <a:pt x="10216" y="13427"/>
                  <a:pt x="10237" y="13395"/>
                  <a:pt x="10276" y="13363"/>
                </a:cubicBezTo>
                <a:cubicBezTo>
                  <a:pt x="10232" y="13339"/>
                  <a:pt x="10208" y="13317"/>
                  <a:pt x="10183" y="13316"/>
                </a:cubicBezTo>
                <a:close/>
                <a:moveTo>
                  <a:pt x="10377" y="13369"/>
                </a:moveTo>
                <a:cubicBezTo>
                  <a:pt x="10379" y="13391"/>
                  <a:pt x="10411" y="13411"/>
                  <a:pt x="10430" y="13431"/>
                </a:cubicBezTo>
                <a:cubicBezTo>
                  <a:pt x="10450" y="13412"/>
                  <a:pt x="10484" y="13395"/>
                  <a:pt x="10487" y="13374"/>
                </a:cubicBezTo>
                <a:cubicBezTo>
                  <a:pt x="10491" y="13353"/>
                  <a:pt x="10463" y="13328"/>
                  <a:pt x="10437" y="13285"/>
                </a:cubicBezTo>
                <a:cubicBezTo>
                  <a:pt x="10406" y="13325"/>
                  <a:pt x="10375" y="13349"/>
                  <a:pt x="10377" y="13369"/>
                </a:cubicBezTo>
                <a:close/>
                <a:moveTo>
                  <a:pt x="9931" y="14060"/>
                </a:moveTo>
                <a:cubicBezTo>
                  <a:pt x="9910" y="14064"/>
                  <a:pt x="9880" y="14095"/>
                  <a:pt x="9877" y="14116"/>
                </a:cubicBezTo>
                <a:cubicBezTo>
                  <a:pt x="9873" y="14154"/>
                  <a:pt x="9902" y="14183"/>
                  <a:pt x="9942" y="14172"/>
                </a:cubicBezTo>
                <a:cubicBezTo>
                  <a:pt x="9965" y="14165"/>
                  <a:pt x="9983" y="14138"/>
                  <a:pt x="10018" y="14106"/>
                </a:cubicBezTo>
                <a:cubicBezTo>
                  <a:pt x="9977" y="14083"/>
                  <a:pt x="9952" y="14057"/>
                  <a:pt x="9931" y="14060"/>
                </a:cubicBezTo>
                <a:close/>
                <a:moveTo>
                  <a:pt x="9687" y="14062"/>
                </a:moveTo>
                <a:cubicBezTo>
                  <a:pt x="9666" y="14065"/>
                  <a:pt x="9635" y="14100"/>
                  <a:pt x="9637" y="14118"/>
                </a:cubicBezTo>
                <a:cubicBezTo>
                  <a:pt x="9639" y="14138"/>
                  <a:pt x="9672" y="14168"/>
                  <a:pt x="9693" y="14170"/>
                </a:cubicBezTo>
                <a:cubicBezTo>
                  <a:pt x="9713" y="14171"/>
                  <a:pt x="9735" y="14140"/>
                  <a:pt x="9774" y="14110"/>
                </a:cubicBezTo>
                <a:cubicBezTo>
                  <a:pt x="9732" y="14085"/>
                  <a:pt x="9707" y="14058"/>
                  <a:pt x="9687" y="14062"/>
                </a:cubicBezTo>
                <a:close/>
                <a:moveTo>
                  <a:pt x="9931" y="13072"/>
                </a:moveTo>
                <a:cubicBezTo>
                  <a:pt x="9909" y="13075"/>
                  <a:pt x="9882" y="13108"/>
                  <a:pt x="9878" y="13131"/>
                </a:cubicBezTo>
                <a:cubicBezTo>
                  <a:pt x="9872" y="13166"/>
                  <a:pt x="9902" y="13191"/>
                  <a:pt x="9937" y="13183"/>
                </a:cubicBezTo>
                <a:cubicBezTo>
                  <a:pt x="9961" y="13178"/>
                  <a:pt x="9981" y="13152"/>
                  <a:pt x="10021" y="13122"/>
                </a:cubicBezTo>
                <a:cubicBezTo>
                  <a:pt x="9977" y="13096"/>
                  <a:pt x="9951" y="13068"/>
                  <a:pt x="9931" y="13072"/>
                </a:cubicBezTo>
                <a:close/>
                <a:moveTo>
                  <a:pt x="10133" y="13133"/>
                </a:moveTo>
                <a:cubicBezTo>
                  <a:pt x="10131" y="13169"/>
                  <a:pt x="10162" y="13194"/>
                  <a:pt x="10195" y="13182"/>
                </a:cubicBezTo>
                <a:cubicBezTo>
                  <a:pt x="10217" y="13174"/>
                  <a:pt x="10244" y="13142"/>
                  <a:pt x="10244" y="13121"/>
                </a:cubicBezTo>
                <a:cubicBezTo>
                  <a:pt x="10244" y="13100"/>
                  <a:pt x="10213" y="13079"/>
                  <a:pt x="10180" y="13040"/>
                </a:cubicBezTo>
                <a:cubicBezTo>
                  <a:pt x="10157" y="13085"/>
                  <a:pt x="10135" y="13108"/>
                  <a:pt x="10133" y="13133"/>
                </a:cubicBezTo>
                <a:close/>
                <a:moveTo>
                  <a:pt x="10377" y="13130"/>
                </a:moveTo>
                <a:cubicBezTo>
                  <a:pt x="10381" y="13151"/>
                  <a:pt x="10413" y="13179"/>
                  <a:pt x="10437" y="13183"/>
                </a:cubicBezTo>
                <a:cubicBezTo>
                  <a:pt x="10472" y="13189"/>
                  <a:pt x="10497" y="13158"/>
                  <a:pt x="10489" y="13124"/>
                </a:cubicBezTo>
                <a:cubicBezTo>
                  <a:pt x="10483" y="13099"/>
                  <a:pt x="10458" y="13080"/>
                  <a:pt x="10428" y="13040"/>
                </a:cubicBezTo>
                <a:cubicBezTo>
                  <a:pt x="10402" y="13083"/>
                  <a:pt x="10374" y="13109"/>
                  <a:pt x="10377" y="13130"/>
                </a:cubicBezTo>
                <a:close/>
                <a:moveTo>
                  <a:pt x="10683" y="13072"/>
                </a:moveTo>
                <a:cubicBezTo>
                  <a:pt x="10662" y="13072"/>
                  <a:pt x="10630" y="13100"/>
                  <a:pt x="10622" y="13122"/>
                </a:cubicBezTo>
                <a:cubicBezTo>
                  <a:pt x="10611" y="13156"/>
                  <a:pt x="10636" y="13186"/>
                  <a:pt x="10672" y="13183"/>
                </a:cubicBezTo>
                <a:cubicBezTo>
                  <a:pt x="10696" y="13181"/>
                  <a:pt x="10720" y="13159"/>
                  <a:pt x="10764" y="13135"/>
                </a:cubicBezTo>
                <a:cubicBezTo>
                  <a:pt x="10725" y="13103"/>
                  <a:pt x="10704" y="13072"/>
                  <a:pt x="10683" y="13072"/>
                </a:cubicBezTo>
                <a:close/>
                <a:moveTo>
                  <a:pt x="10925" y="13072"/>
                </a:moveTo>
                <a:cubicBezTo>
                  <a:pt x="10903" y="13073"/>
                  <a:pt x="10882" y="13105"/>
                  <a:pt x="10862" y="13123"/>
                </a:cubicBezTo>
                <a:cubicBezTo>
                  <a:pt x="10880" y="13144"/>
                  <a:pt x="10896" y="13177"/>
                  <a:pt x="10918" y="13181"/>
                </a:cubicBezTo>
                <a:cubicBezTo>
                  <a:pt x="10937" y="13185"/>
                  <a:pt x="10963" y="13158"/>
                  <a:pt x="11007" y="13133"/>
                </a:cubicBezTo>
                <a:cubicBezTo>
                  <a:pt x="10967" y="13102"/>
                  <a:pt x="10945" y="13071"/>
                  <a:pt x="10925" y="13072"/>
                </a:cubicBezTo>
                <a:close/>
                <a:moveTo>
                  <a:pt x="11111" y="13128"/>
                </a:moveTo>
                <a:cubicBezTo>
                  <a:pt x="11114" y="13150"/>
                  <a:pt x="11148" y="13182"/>
                  <a:pt x="11167" y="13181"/>
                </a:cubicBezTo>
                <a:cubicBezTo>
                  <a:pt x="11187" y="13179"/>
                  <a:pt x="11219" y="13146"/>
                  <a:pt x="11221" y="13125"/>
                </a:cubicBezTo>
                <a:cubicBezTo>
                  <a:pt x="11222" y="13104"/>
                  <a:pt x="11192" y="13081"/>
                  <a:pt x="11162" y="13041"/>
                </a:cubicBezTo>
                <a:cubicBezTo>
                  <a:pt x="11136" y="13083"/>
                  <a:pt x="11108" y="13108"/>
                  <a:pt x="11111" y="13128"/>
                </a:cubicBezTo>
                <a:close/>
                <a:moveTo>
                  <a:pt x="11476" y="13133"/>
                </a:moveTo>
                <a:cubicBezTo>
                  <a:pt x="11475" y="13111"/>
                  <a:pt x="11444" y="13090"/>
                  <a:pt x="11427" y="13069"/>
                </a:cubicBezTo>
                <a:cubicBezTo>
                  <a:pt x="11406" y="13086"/>
                  <a:pt x="11372" y="13101"/>
                  <a:pt x="11367" y="13122"/>
                </a:cubicBezTo>
                <a:cubicBezTo>
                  <a:pt x="11363" y="13142"/>
                  <a:pt x="11389" y="13168"/>
                  <a:pt x="11412" y="13212"/>
                </a:cubicBezTo>
                <a:cubicBezTo>
                  <a:pt x="11444" y="13174"/>
                  <a:pt x="11476" y="13153"/>
                  <a:pt x="11476" y="13133"/>
                </a:cubicBezTo>
                <a:close/>
                <a:moveTo>
                  <a:pt x="11661" y="13072"/>
                </a:moveTo>
                <a:cubicBezTo>
                  <a:pt x="11639" y="13076"/>
                  <a:pt x="11624" y="13110"/>
                  <a:pt x="11605" y="13131"/>
                </a:cubicBezTo>
                <a:cubicBezTo>
                  <a:pt x="11626" y="13149"/>
                  <a:pt x="11647" y="13180"/>
                  <a:pt x="11669" y="13181"/>
                </a:cubicBezTo>
                <a:cubicBezTo>
                  <a:pt x="11689" y="13182"/>
                  <a:pt x="11711" y="13152"/>
                  <a:pt x="11750" y="13121"/>
                </a:cubicBezTo>
                <a:cubicBezTo>
                  <a:pt x="11706" y="13096"/>
                  <a:pt x="11680" y="13068"/>
                  <a:pt x="11661" y="13072"/>
                </a:cubicBezTo>
                <a:close/>
                <a:moveTo>
                  <a:pt x="11905" y="13072"/>
                </a:moveTo>
                <a:cubicBezTo>
                  <a:pt x="11884" y="13076"/>
                  <a:pt x="11858" y="13108"/>
                  <a:pt x="11854" y="13132"/>
                </a:cubicBezTo>
                <a:cubicBezTo>
                  <a:pt x="11848" y="13166"/>
                  <a:pt x="11878" y="13191"/>
                  <a:pt x="11913" y="13183"/>
                </a:cubicBezTo>
                <a:cubicBezTo>
                  <a:pt x="11937" y="13177"/>
                  <a:pt x="11956" y="13152"/>
                  <a:pt x="11995" y="13122"/>
                </a:cubicBezTo>
                <a:cubicBezTo>
                  <a:pt x="11952" y="13096"/>
                  <a:pt x="11926" y="13068"/>
                  <a:pt x="11905" y="13072"/>
                </a:cubicBezTo>
                <a:close/>
                <a:moveTo>
                  <a:pt x="12155" y="13072"/>
                </a:moveTo>
                <a:cubicBezTo>
                  <a:pt x="12133" y="13074"/>
                  <a:pt x="12114" y="13106"/>
                  <a:pt x="12093" y="13124"/>
                </a:cubicBezTo>
                <a:cubicBezTo>
                  <a:pt x="12112" y="13145"/>
                  <a:pt x="12129" y="13177"/>
                  <a:pt x="12150" y="13181"/>
                </a:cubicBezTo>
                <a:cubicBezTo>
                  <a:pt x="12170" y="13185"/>
                  <a:pt x="12195" y="13157"/>
                  <a:pt x="12238" y="13131"/>
                </a:cubicBezTo>
                <a:cubicBezTo>
                  <a:pt x="12198" y="13101"/>
                  <a:pt x="12175" y="13070"/>
                  <a:pt x="12155" y="13072"/>
                </a:cubicBezTo>
                <a:close/>
                <a:moveTo>
                  <a:pt x="12400" y="13072"/>
                </a:moveTo>
                <a:cubicBezTo>
                  <a:pt x="12379" y="13073"/>
                  <a:pt x="12345" y="13104"/>
                  <a:pt x="12343" y="13124"/>
                </a:cubicBezTo>
                <a:cubicBezTo>
                  <a:pt x="12342" y="13143"/>
                  <a:pt x="12373" y="13178"/>
                  <a:pt x="12394" y="13181"/>
                </a:cubicBezTo>
                <a:cubicBezTo>
                  <a:pt x="12415" y="13184"/>
                  <a:pt x="12440" y="13157"/>
                  <a:pt x="12483" y="13132"/>
                </a:cubicBezTo>
                <a:cubicBezTo>
                  <a:pt x="12443" y="13101"/>
                  <a:pt x="12421" y="13071"/>
                  <a:pt x="12400" y="13072"/>
                </a:cubicBezTo>
                <a:close/>
                <a:moveTo>
                  <a:pt x="12649" y="13072"/>
                </a:moveTo>
                <a:cubicBezTo>
                  <a:pt x="12628" y="13076"/>
                  <a:pt x="12601" y="13108"/>
                  <a:pt x="12597" y="13132"/>
                </a:cubicBezTo>
                <a:cubicBezTo>
                  <a:pt x="12592" y="13166"/>
                  <a:pt x="12622" y="13191"/>
                  <a:pt x="12656" y="13183"/>
                </a:cubicBezTo>
                <a:cubicBezTo>
                  <a:pt x="12680" y="13177"/>
                  <a:pt x="12699" y="13152"/>
                  <a:pt x="12739" y="13122"/>
                </a:cubicBezTo>
                <a:cubicBezTo>
                  <a:pt x="12695" y="13096"/>
                  <a:pt x="12669" y="13068"/>
                  <a:pt x="12649" y="13072"/>
                </a:cubicBezTo>
                <a:close/>
                <a:moveTo>
                  <a:pt x="12902" y="13072"/>
                </a:moveTo>
                <a:cubicBezTo>
                  <a:pt x="12880" y="13073"/>
                  <a:pt x="12859" y="13103"/>
                  <a:pt x="12837" y="13121"/>
                </a:cubicBezTo>
                <a:cubicBezTo>
                  <a:pt x="12855" y="13142"/>
                  <a:pt x="12869" y="13176"/>
                  <a:pt x="12891" y="13181"/>
                </a:cubicBezTo>
                <a:cubicBezTo>
                  <a:pt x="12910" y="13185"/>
                  <a:pt x="12937" y="13159"/>
                  <a:pt x="12981" y="13136"/>
                </a:cubicBezTo>
                <a:cubicBezTo>
                  <a:pt x="12943" y="13104"/>
                  <a:pt x="12922" y="13072"/>
                  <a:pt x="12902" y="13072"/>
                </a:cubicBezTo>
                <a:close/>
                <a:moveTo>
                  <a:pt x="13142" y="13072"/>
                </a:moveTo>
                <a:cubicBezTo>
                  <a:pt x="13121" y="13074"/>
                  <a:pt x="13088" y="13106"/>
                  <a:pt x="13087" y="13126"/>
                </a:cubicBezTo>
                <a:cubicBezTo>
                  <a:pt x="13087" y="13145"/>
                  <a:pt x="13119" y="13178"/>
                  <a:pt x="13140" y="13180"/>
                </a:cubicBezTo>
                <a:cubicBezTo>
                  <a:pt x="13160" y="13183"/>
                  <a:pt x="13184" y="13155"/>
                  <a:pt x="13225" y="13128"/>
                </a:cubicBezTo>
                <a:cubicBezTo>
                  <a:pt x="13185" y="13100"/>
                  <a:pt x="13162" y="13070"/>
                  <a:pt x="13142" y="13072"/>
                </a:cubicBezTo>
                <a:close/>
                <a:moveTo>
                  <a:pt x="19608" y="13128"/>
                </a:moveTo>
                <a:cubicBezTo>
                  <a:pt x="19606" y="13107"/>
                  <a:pt x="19574" y="13088"/>
                  <a:pt x="19555" y="13068"/>
                </a:cubicBezTo>
                <a:cubicBezTo>
                  <a:pt x="19535" y="13087"/>
                  <a:pt x="19503" y="13105"/>
                  <a:pt x="19500" y="13126"/>
                </a:cubicBezTo>
                <a:cubicBezTo>
                  <a:pt x="19497" y="13146"/>
                  <a:pt x="19525" y="13170"/>
                  <a:pt x="19552" y="13211"/>
                </a:cubicBezTo>
                <a:cubicBezTo>
                  <a:pt x="19581" y="13171"/>
                  <a:pt x="19610" y="13148"/>
                  <a:pt x="19608" y="13128"/>
                </a:cubicBezTo>
                <a:close/>
                <a:moveTo>
                  <a:pt x="19807" y="13073"/>
                </a:moveTo>
                <a:cubicBezTo>
                  <a:pt x="19786" y="13071"/>
                  <a:pt x="19762" y="13100"/>
                  <a:pt x="19739" y="13116"/>
                </a:cubicBezTo>
                <a:cubicBezTo>
                  <a:pt x="19755" y="13139"/>
                  <a:pt x="19767" y="13173"/>
                  <a:pt x="19787" y="13180"/>
                </a:cubicBezTo>
                <a:cubicBezTo>
                  <a:pt x="19807" y="13186"/>
                  <a:pt x="19836" y="13163"/>
                  <a:pt x="19881" y="13144"/>
                </a:cubicBezTo>
                <a:cubicBezTo>
                  <a:pt x="19846" y="13108"/>
                  <a:pt x="19828" y="13074"/>
                  <a:pt x="19807" y="13073"/>
                </a:cubicBezTo>
                <a:close/>
                <a:moveTo>
                  <a:pt x="20038" y="13072"/>
                </a:moveTo>
                <a:cubicBezTo>
                  <a:pt x="20017" y="13076"/>
                  <a:pt x="19987" y="13111"/>
                  <a:pt x="19988" y="13131"/>
                </a:cubicBezTo>
                <a:cubicBezTo>
                  <a:pt x="19989" y="13150"/>
                  <a:pt x="20024" y="13180"/>
                  <a:pt x="20046" y="13181"/>
                </a:cubicBezTo>
                <a:cubicBezTo>
                  <a:pt x="20067" y="13182"/>
                  <a:pt x="20089" y="13152"/>
                  <a:pt x="20128" y="13122"/>
                </a:cubicBezTo>
                <a:cubicBezTo>
                  <a:pt x="20085" y="13096"/>
                  <a:pt x="20059" y="13068"/>
                  <a:pt x="20038" y="13072"/>
                </a:cubicBezTo>
                <a:close/>
                <a:moveTo>
                  <a:pt x="20340" y="13129"/>
                </a:moveTo>
                <a:cubicBezTo>
                  <a:pt x="20338" y="13107"/>
                  <a:pt x="20306" y="13088"/>
                  <a:pt x="20287" y="13067"/>
                </a:cubicBezTo>
                <a:cubicBezTo>
                  <a:pt x="20266" y="13087"/>
                  <a:pt x="20233" y="13104"/>
                  <a:pt x="20229" y="13125"/>
                </a:cubicBezTo>
                <a:cubicBezTo>
                  <a:pt x="20226" y="13146"/>
                  <a:pt x="20255" y="13171"/>
                  <a:pt x="20283" y="13213"/>
                </a:cubicBezTo>
                <a:cubicBezTo>
                  <a:pt x="20312" y="13173"/>
                  <a:pt x="20342" y="13150"/>
                  <a:pt x="20340" y="13129"/>
                </a:cubicBezTo>
                <a:close/>
                <a:moveTo>
                  <a:pt x="21571" y="10671"/>
                </a:moveTo>
                <a:cubicBezTo>
                  <a:pt x="21571" y="10649"/>
                  <a:pt x="21546" y="10614"/>
                  <a:pt x="21525" y="10608"/>
                </a:cubicBezTo>
                <a:cubicBezTo>
                  <a:pt x="21487" y="10596"/>
                  <a:pt x="21457" y="10625"/>
                  <a:pt x="21459" y="10663"/>
                </a:cubicBezTo>
                <a:cubicBezTo>
                  <a:pt x="21460" y="10686"/>
                  <a:pt x="21486" y="10708"/>
                  <a:pt x="21512" y="10748"/>
                </a:cubicBezTo>
                <a:cubicBezTo>
                  <a:pt x="21541" y="10712"/>
                  <a:pt x="21571" y="10691"/>
                  <a:pt x="21571" y="10671"/>
                </a:cubicBezTo>
                <a:close/>
                <a:moveTo>
                  <a:pt x="21770" y="10606"/>
                </a:moveTo>
                <a:cubicBezTo>
                  <a:pt x="21732" y="10604"/>
                  <a:pt x="21704" y="10635"/>
                  <a:pt x="21716" y="10673"/>
                </a:cubicBezTo>
                <a:cubicBezTo>
                  <a:pt x="21723" y="10694"/>
                  <a:pt x="21757" y="10718"/>
                  <a:pt x="21779" y="10719"/>
                </a:cubicBezTo>
                <a:cubicBezTo>
                  <a:pt x="21800" y="10719"/>
                  <a:pt x="21820" y="10688"/>
                  <a:pt x="21856" y="10659"/>
                </a:cubicBezTo>
                <a:cubicBezTo>
                  <a:pt x="21816" y="10633"/>
                  <a:pt x="21794" y="10607"/>
                  <a:pt x="21770" y="10606"/>
                </a:cubicBezTo>
                <a:close/>
                <a:moveTo>
                  <a:pt x="22022" y="10607"/>
                </a:moveTo>
                <a:cubicBezTo>
                  <a:pt x="21981" y="10599"/>
                  <a:pt x="21954" y="10629"/>
                  <a:pt x="21961" y="10666"/>
                </a:cubicBezTo>
                <a:cubicBezTo>
                  <a:pt x="21965" y="10688"/>
                  <a:pt x="21996" y="10717"/>
                  <a:pt x="22017" y="10719"/>
                </a:cubicBezTo>
                <a:cubicBezTo>
                  <a:pt x="22038" y="10721"/>
                  <a:pt x="22062" y="10693"/>
                  <a:pt x="22101" y="10667"/>
                </a:cubicBezTo>
                <a:cubicBezTo>
                  <a:pt x="22064" y="10638"/>
                  <a:pt x="22045" y="10612"/>
                  <a:pt x="22022" y="10607"/>
                </a:cubicBezTo>
                <a:close/>
                <a:moveTo>
                  <a:pt x="22204" y="10656"/>
                </a:moveTo>
                <a:cubicBezTo>
                  <a:pt x="22192" y="10696"/>
                  <a:pt x="22222" y="10724"/>
                  <a:pt x="22259" y="10720"/>
                </a:cubicBezTo>
                <a:cubicBezTo>
                  <a:pt x="22281" y="10718"/>
                  <a:pt x="22312" y="10688"/>
                  <a:pt x="22315" y="10667"/>
                </a:cubicBezTo>
                <a:cubicBezTo>
                  <a:pt x="22319" y="10646"/>
                  <a:pt x="22292" y="10621"/>
                  <a:pt x="22269" y="10580"/>
                </a:cubicBezTo>
                <a:cubicBezTo>
                  <a:pt x="22238" y="10615"/>
                  <a:pt x="22210" y="10632"/>
                  <a:pt x="22204" y="10656"/>
                </a:cubicBezTo>
                <a:close/>
                <a:moveTo>
                  <a:pt x="9934" y="14803"/>
                </a:moveTo>
                <a:cubicBezTo>
                  <a:pt x="9913" y="14805"/>
                  <a:pt x="9881" y="14834"/>
                  <a:pt x="9877" y="14856"/>
                </a:cubicBezTo>
                <a:cubicBezTo>
                  <a:pt x="9870" y="14894"/>
                  <a:pt x="9898" y="14924"/>
                  <a:pt x="9939" y="14916"/>
                </a:cubicBezTo>
                <a:cubicBezTo>
                  <a:pt x="9962" y="14911"/>
                  <a:pt x="9982" y="14885"/>
                  <a:pt x="10019" y="14855"/>
                </a:cubicBezTo>
                <a:cubicBezTo>
                  <a:pt x="9979" y="14829"/>
                  <a:pt x="9955" y="14801"/>
                  <a:pt x="9934" y="14803"/>
                </a:cubicBezTo>
                <a:close/>
                <a:moveTo>
                  <a:pt x="10134" y="14855"/>
                </a:moveTo>
                <a:cubicBezTo>
                  <a:pt x="10135" y="14877"/>
                  <a:pt x="10163" y="14910"/>
                  <a:pt x="10184" y="14915"/>
                </a:cubicBezTo>
                <a:cubicBezTo>
                  <a:pt x="10223" y="14925"/>
                  <a:pt x="10252" y="14896"/>
                  <a:pt x="10247" y="14857"/>
                </a:cubicBezTo>
                <a:cubicBezTo>
                  <a:pt x="10244" y="14833"/>
                  <a:pt x="10217" y="14812"/>
                  <a:pt x="10189" y="14774"/>
                </a:cubicBezTo>
                <a:cubicBezTo>
                  <a:pt x="10162" y="14812"/>
                  <a:pt x="10132" y="14835"/>
                  <a:pt x="10134" y="14855"/>
                </a:cubicBezTo>
                <a:close/>
                <a:moveTo>
                  <a:pt x="10375" y="14855"/>
                </a:moveTo>
                <a:cubicBezTo>
                  <a:pt x="10369" y="14894"/>
                  <a:pt x="10398" y="14924"/>
                  <a:pt x="10437" y="14915"/>
                </a:cubicBezTo>
                <a:cubicBezTo>
                  <a:pt x="10458" y="14911"/>
                  <a:pt x="10486" y="14878"/>
                  <a:pt x="10488" y="14857"/>
                </a:cubicBezTo>
                <a:cubicBezTo>
                  <a:pt x="10490" y="14836"/>
                  <a:pt x="10461" y="14813"/>
                  <a:pt x="10434" y="14775"/>
                </a:cubicBezTo>
                <a:cubicBezTo>
                  <a:pt x="10406" y="14812"/>
                  <a:pt x="10379" y="14832"/>
                  <a:pt x="10375" y="14855"/>
                </a:cubicBezTo>
                <a:close/>
                <a:moveTo>
                  <a:pt x="10735" y="14859"/>
                </a:moveTo>
                <a:cubicBezTo>
                  <a:pt x="10739" y="14820"/>
                  <a:pt x="10708" y="14793"/>
                  <a:pt x="10671" y="14803"/>
                </a:cubicBezTo>
                <a:cubicBezTo>
                  <a:pt x="10649" y="14809"/>
                  <a:pt x="10623" y="14842"/>
                  <a:pt x="10623" y="14864"/>
                </a:cubicBezTo>
                <a:cubicBezTo>
                  <a:pt x="10622" y="14885"/>
                  <a:pt x="10651" y="14906"/>
                  <a:pt x="10679" y="14943"/>
                </a:cubicBezTo>
                <a:cubicBezTo>
                  <a:pt x="10706" y="14904"/>
                  <a:pt x="10732" y="14883"/>
                  <a:pt x="10735" y="14859"/>
                </a:cubicBezTo>
                <a:close/>
                <a:moveTo>
                  <a:pt x="10924" y="14804"/>
                </a:moveTo>
                <a:cubicBezTo>
                  <a:pt x="10902" y="14805"/>
                  <a:pt x="10870" y="14832"/>
                  <a:pt x="10864" y="14853"/>
                </a:cubicBezTo>
                <a:cubicBezTo>
                  <a:pt x="10854" y="14891"/>
                  <a:pt x="10883" y="14921"/>
                  <a:pt x="10922" y="14916"/>
                </a:cubicBezTo>
                <a:cubicBezTo>
                  <a:pt x="10946" y="14913"/>
                  <a:pt x="10966" y="14887"/>
                  <a:pt x="11005" y="14859"/>
                </a:cubicBezTo>
                <a:cubicBezTo>
                  <a:pt x="10967" y="14832"/>
                  <a:pt x="10945" y="14803"/>
                  <a:pt x="10924" y="14804"/>
                </a:cubicBezTo>
                <a:close/>
                <a:moveTo>
                  <a:pt x="11223" y="14859"/>
                </a:moveTo>
                <a:cubicBezTo>
                  <a:pt x="11227" y="14820"/>
                  <a:pt x="11196" y="14793"/>
                  <a:pt x="11158" y="14803"/>
                </a:cubicBezTo>
                <a:cubicBezTo>
                  <a:pt x="11137" y="14809"/>
                  <a:pt x="11111" y="14842"/>
                  <a:pt x="11111" y="14864"/>
                </a:cubicBezTo>
                <a:cubicBezTo>
                  <a:pt x="11110" y="14885"/>
                  <a:pt x="11139" y="14906"/>
                  <a:pt x="11167" y="14943"/>
                </a:cubicBezTo>
                <a:cubicBezTo>
                  <a:pt x="11194" y="14904"/>
                  <a:pt x="11220" y="14883"/>
                  <a:pt x="11223" y="14859"/>
                </a:cubicBezTo>
                <a:close/>
                <a:moveTo>
                  <a:pt x="30094" y="10659"/>
                </a:moveTo>
                <a:cubicBezTo>
                  <a:pt x="30095" y="10681"/>
                  <a:pt x="30121" y="10711"/>
                  <a:pt x="30143" y="10720"/>
                </a:cubicBezTo>
                <a:cubicBezTo>
                  <a:pt x="30175" y="10734"/>
                  <a:pt x="30217" y="10696"/>
                  <a:pt x="30208" y="10663"/>
                </a:cubicBezTo>
                <a:cubicBezTo>
                  <a:pt x="30202" y="10638"/>
                  <a:pt x="30179" y="10618"/>
                  <a:pt x="30151" y="10578"/>
                </a:cubicBezTo>
                <a:cubicBezTo>
                  <a:pt x="30123" y="10616"/>
                  <a:pt x="30093" y="10638"/>
                  <a:pt x="30094" y="10659"/>
                </a:cubicBezTo>
                <a:close/>
                <a:moveTo>
                  <a:pt x="8964" y="1848"/>
                </a:moveTo>
                <a:cubicBezTo>
                  <a:pt x="9000" y="1850"/>
                  <a:pt x="9028" y="1819"/>
                  <a:pt x="9017" y="1780"/>
                </a:cubicBezTo>
                <a:cubicBezTo>
                  <a:pt x="9013" y="1762"/>
                  <a:pt x="8984" y="1741"/>
                  <a:pt x="8965" y="1740"/>
                </a:cubicBezTo>
                <a:cubicBezTo>
                  <a:pt x="8934" y="1738"/>
                  <a:pt x="8894" y="1741"/>
                  <a:pt x="8896" y="1810"/>
                </a:cubicBezTo>
                <a:cubicBezTo>
                  <a:pt x="8912" y="1820"/>
                  <a:pt x="8937" y="1847"/>
                  <a:pt x="8964" y="1848"/>
                </a:cubicBezTo>
                <a:close/>
                <a:moveTo>
                  <a:pt x="11476" y="14855"/>
                </a:moveTo>
                <a:cubicBezTo>
                  <a:pt x="11472" y="14834"/>
                  <a:pt x="11440" y="14807"/>
                  <a:pt x="11416" y="14803"/>
                </a:cubicBezTo>
                <a:cubicBezTo>
                  <a:pt x="11382" y="14798"/>
                  <a:pt x="11356" y="14828"/>
                  <a:pt x="11365" y="14862"/>
                </a:cubicBezTo>
                <a:cubicBezTo>
                  <a:pt x="11371" y="14887"/>
                  <a:pt x="11396" y="14906"/>
                  <a:pt x="11426" y="14946"/>
                </a:cubicBezTo>
                <a:cubicBezTo>
                  <a:pt x="11452" y="14902"/>
                  <a:pt x="11480" y="14876"/>
                  <a:pt x="11476" y="14855"/>
                </a:cubicBezTo>
                <a:close/>
                <a:moveTo>
                  <a:pt x="11660" y="14804"/>
                </a:moveTo>
                <a:cubicBezTo>
                  <a:pt x="11638" y="14809"/>
                  <a:pt x="11623" y="14843"/>
                  <a:pt x="11605" y="14864"/>
                </a:cubicBezTo>
                <a:cubicBezTo>
                  <a:pt x="11627" y="14882"/>
                  <a:pt x="11647" y="14913"/>
                  <a:pt x="11670" y="14914"/>
                </a:cubicBezTo>
                <a:cubicBezTo>
                  <a:pt x="11690" y="14915"/>
                  <a:pt x="11711" y="14883"/>
                  <a:pt x="11750" y="14851"/>
                </a:cubicBezTo>
                <a:cubicBezTo>
                  <a:pt x="11706" y="14827"/>
                  <a:pt x="11680" y="14800"/>
                  <a:pt x="11660" y="14804"/>
                </a:cubicBezTo>
                <a:close/>
                <a:moveTo>
                  <a:pt x="11905" y="14802"/>
                </a:moveTo>
                <a:cubicBezTo>
                  <a:pt x="11869" y="14799"/>
                  <a:pt x="11843" y="14828"/>
                  <a:pt x="11853" y="14862"/>
                </a:cubicBezTo>
                <a:cubicBezTo>
                  <a:pt x="11860" y="14884"/>
                  <a:pt x="11891" y="14913"/>
                  <a:pt x="11913" y="14914"/>
                </a:cubicBezTo>
                <a:cubicBezTo>
                  <a:pt x="11934" y="14915"/>
                  <a:pt x="11956" y="14884"/>
                  <a:pt x="11996" y="14853"/>
                </a:cubicBezTo>
                <a:cubicBezTo>
                  <a:pt x="11952" y="14828"/>
                  <a:pt x="11930" y="14805"/>
                  <a:pt x="11905" y="14802"/>
                </a:cubicBezTo>
                <a:close/>
                <a:moveTo>
                  <a:pt x="12152" y="14805"/>
                </a:moveTo>
                <a:cubicBezTo>
                  <a:pt x="12130" y="14808"/>
                  <a:pt x="12113" y="14840"/>
                  <a:pt x="12093" y="14860"/>
                </a:cubicBezTo>
                <a:cubicBezTo>
                  <a:pt x="12113" y="14879"/>
                  <a:pt x="12131" y="14911"/>
                  <a:pt x="12153" y="14914"/>
                </a:cubicBezTo>
                <a:cubicBezTo>
                  <a:pt x="12173" y="14916"/>
                  <a:pt x="12197" y="14886"/>
                  <a:pt x="12237" y="14857"/>
                </a:cubicBezTo>
                <a:cubicBezTo>
                  <a:pt x="12196" y="14830"/>
                  <a:pt x="12172" y="14802"/>
                  <a:pt x="12152" y="14805"/>
                </a:cubicBezTo>
                <a:close/>
                <a:moveTo>
                  <a:pt x="8903" y="10909"/>
                </a:moveTo>
                <a:cubicBezTo>
                  <a:pt x="8906" y="10931"/>
                  <a:pt x="8939" y="10949"/>
                  <a:pt x="8959" y="10968"/>
                </a:cubicBezTo>
                <a:cubicBezTo>
                  <a:pt x="8978" y="10948"/>
                  <a:pt x="9011" y="10930"/>
                  <a:pt x="9014" y="10907"/>
                </a:cubicBezTo>
                <a:cubicBezTo>
                  <a:pt x="9016" y="10887"/>
                  <a:pt x="8986" y="10863"/>
                  <a:pt x="8956" y="10822"/>
                </a:cubicBezTo>
                <a:cubicBezTo>
                  <a:pt x="8929" y="10864"/>
                  <a:pt x="8900" y="10889"/>
                  <a:pt x="8903" y="10909"/>
                </a:cubicBezTo>
                <a:close/>
                <a:moveTo>
                  <a:pt x="9256" y="10910"/>
                </a:moveTo>
                <a:cubicBezTo>
                  <a:pt x="9254" y="10888"/>
                  <a:pt x="9221" y="10854"/>
                  <a:pt x="9202" y="10854"/>
                </a:cubicBezTo>
                <a:cubicBezTo>
                  <a:pt x="9182" y="10854"/>
                  <a:pt x="9148" y="10887"/>
                  <a:pt x="9145" y="10908"/>
                </a:cubicBezTo>
                <a:cubicBezTo>
                  <a:pt x="9143" y="10929"/>
                  <a:pt x="9173" y="10954"/>
                  <a:pt x="9200" y="10995"/>
                </a:cubicBezTo>
                <a:cubicBezTo>
                  <a:pt x="9229" y="10955"/>
                  <a:pt x="9258" y="10931"/>
                  <a:pt x="9256" y="10910"/>
                </a:cubicBezTo>
                <a:close/>
                <a:moveTo>
                  <a:pt x="9502" y="10910"/>
                </a:moveTo>
                <a:cubicBezTo>
                  <a:pt x="9500" y="10888"/>
                  <a:pt x="9467" y="10855"/>
                  <a:pt x="9446" y="10854"/>
                </a:cubicBezTo>
                <a:cubicBezTo>
                  <a:pt x="9427" y="10853"/>
                  <a:pt x="9394" y="10887"/>
                  <a:pt x="9391" y="10908"/>
                </a:cubicBezTo>
                <a:cubicBezTo>
                  <a:pt x="9388" y="10929"/>
                  <a:pt x="9417" y="10954"/>
                  <a:pt x="9444" y="10995"/>
                </a:cubicBezTo>
                <a:cubicBezTo>
                  <a:pt x="9473" y="10954"/>
                  <a:pt x="9504" y="10931"/>
                  <a:pt x="9502" y="10910"/>
                </a:cubicBezTo>
                <a:close/>
                <a:moveTo>
                  <a:pt x="9744" y="10910"/>
                </a:moveTo>
                <a:cubicBezTo>
                  <a:pt x="9742" y="10888"/>
                  <a:pt x="9709" y="10854"/>
                  <a:pt x="9690" y="10854"/>
                </a:cubicBezTo>
                <a:cubicBezTo>
                  <a:pt x="9670" y="10855"/>
                  <a:pt x="9636" y="10887"/>
                  <a:pt x="9634" y="10908"/>
                </a:cubicBezTo>
                <a:cubicBezTo>
                  <a:pt x="9631" y="10929"/>
                  <a:pt x="9661" y="10954"/>
                  <a:pt x="9688" y="10995"/>
                </a:cubicBezTo>
                <a:cubicBezTo>
                  <a:pt x="9716" y="10954"/>
                  <a:pt x="9746" y="10930"/>
                  <a:pt x="9744" y="10910"/>
                </a:cubicBezTo>
                <a:close/>
                <a:moveTo>
                  <a:pt x="9879" y="10907"/>
                </a:moveTo>
                <a:cubicBezTo>
                  <a:pt x="9882" y="10929"/>
                  <a:pt x="9914" y="10948"/>
                  <a:pt x="9933" y="10968"/>
                </a:cubicBezTo>
                <a:cubicBezTo>
                  <a:pt x="9953" y="10948"/>
                  <a:pt x="9986" y="10931"/>
                  <a:pt x="9989" y="10909"/>
                </a:cubicBezTo>
                <a:cubicBezTo>
                  <a:pt x="9992" y="10889"/>
                  <a:pt x="9963" y="10865"/>
                  <a:pt x="9935" y="10823"/>
                </a:cubicBezTo>
                <a:cubicBezTo>
                  <a:pt x="9907" y="10863"/>
                  <a:pt x="9877" y="10887"/>
                  <a:pt x="9879" y="10907"/>
                </a:cubicBezTo>
                <a:close/>
                <a:moveTo>
                  <a:pt x="10189" y="10854"/>
                </a:moveTo>
                <a:cubicBezTo>
                  <a:pt x="10167" y="10857"/>
                  <a:pt x="10134" y="10891"/>
                  <a:pt x="10135" y="10910"/>
                </a:cubicBezTo>
                <a:cubicBezTo>
                  <a:pt x="10136" y="10930"/>
                  <a:pt x="10170" y="10962"/>
                  <a:pt x="10191" y="10964"/>
                </a:cubicBezTo>
                <a:cubicBezTo>
                  <a:pt x="10212" y="10966"/>
                  <a:pt x="10235" y="10936"/>
                  <a:pt x="10275" y="10906"/>
                </a:cubicBezTo>
                <a:cubicBezTo>
                  <a:pt x="10234" y="10880"/>
                  <a:pt x="10209" y="10851"/>
                  <a:pt x="10189" y="10854"/>
                </a:cubicBezTo>
                <a:close/>
                <a:moveTo>
                  <a:pt x="8956" y="10608"/>
                </a:moveTo>
                <a:cubicBezTo>
                  <a:pt x="8935" y="10612"/>
                  <a:pt x="8903" y="10646"/>
                  <a:pt x="8903" y="10666"/>
                </a:cubicBezTo>
                <a:cubicBezTo>
                  <a:pt x="8904" y="10685"/>
                  <a:pt x="8939" y="10717"/>
                  <a:pt x="8961" y="10719"/>
                </a:cubicBezTo>
                <a:cubicBezTo>
                  <a:pt x="8981" y="10720"/>
                  <a:pt x="9005" y="10690"/>
                  <a:pt x="9045" y="10661"/>
                </a:cubicBezTo>
                <a:cubicBezTo>
                  <a:pt x="9002" y="10634"/>
                  <a:pt x="8977" y="10605"/>
                  <a:pt x="8956" y="10608"/>
                </a:cubicBezTo>
                <a:close/>
                <a:moveTo>
                  <a:pt x="9145" y="10664"/>
                </a:moveTo>
                <a:cubicBezTo>
                  <a:pt x="9148" y="10686"/>
                  <a:pt x="9182" y="10718"/>
                  <a:pt x="9202" y="10718"/>
                </a:cubicBezTo>
                <a:cubicBezTo>
                  <a:pt x="9221" y="10718"/>
                  <a:pt x="9254" y="10684"/>
                  <a:pt x="9256" y="10662"/>
                </a:cubicBezTo>
                <a:cubicBezTo>
                  <a:pt x="9258" y="10641"/>
                  <a:pt x="9228" y="10618"/>
                  <a:pt x="9200" y="10577"/>
                </a:cubicBezTo>
                <a:cubicBezTo>
                  <a:pt x="9172" y="10619"/>
                  <a:pt x="9143" y="10644"/>
                  <a:pt x="9145" y="10664"/>
                </a:cubicBezTo>
                <a:close/>
                <a:moveTo>
                  <a:pt x="9501" y="10661"/>
                </a:moveTo>
                <a:cubicBezTo>
                  <a:pt x="9497" y="10639"/>
                  <a:pt x="9463" y="10623"/>
                  <a:pt x="9443" y="10605"/>
                </a:cubicBezTo>
                <a:cubicBezTo>
                  <a:pt x="9424" y="10625"/>
                  <a:pt x="9393" y="10645"/>
                  <a:pt x="9391" y="10667"/>
                </a:cubicBezTo>
                <a:cubicBezTo>
                  <a:pt x="9389" y="10688"/>
                  <a:pt x="9420" y="10710"/>
                  <a:pt x="9450" y="10750"/>
                </a:cubicBezTo>
                <a:cubicBezTo>
                  <a:pt x="9476" y="10707"/>
                  <a:pt x="9505" y="10681"/>
                  <a:pt x="9501" y="10661"/>
                </a:cubicBezTo>
                <a:close/>
                <a:moveTo>
                  <a:pt x="9634" y="10660"/>
                </a:moveTo>
                <a:cubicBezTo>
                  <a:pt x="9635" y="10682"/>
                  <a:pt x="9666" y="10716"/>
                  <a:pt x="9686" y="10718"/>
                </a:cubicBezTo>
                <a:cubicBezTo>
                  <a:pt x="9705" y="10719"/>
                  <a:pt x="9740" y="10688"/>
                  <a:pt x="9743" y="10666"/>
                </a:cubicBezTo>
                <a:cubicBezTo>
                  <a:pt x="9747" y="10646"/>
                  <a:pt x="9719" y="10620"/>
                  <a:pt x="9694" y="10578"/>
                </a:cubicBezTo>
                <a:cubicBezTo>
                  <a:pt x="9663" y="10617"/>
                  <a:pt x="9633" y="10640"/>
                  <a:pt x="9634" y="10660"/>
                </a:cubicBezTo>
                <a:close/>
                <a:moveTo>
                  <a:pt x="9938" y="10609"/>
                </a:moveTo>
                <a:cubicBezTo>
                  <a:pt x="9917" y="10610"/>
                  <a:pt x="9886" y="10638"/>
                  <a:pt x="9879" y="10660"/>
                </a:cubicBezTo>
                <a:cubicBezTo>
                  <a:pt x="9868" y="10693"/>
                  <a:pt x="9894" y="10723"/>
                  <a:pt x="9929" y="10720"/>
                </a:cubicBezTo>
                <a:cubicBezTo>
                  <a:pt x="9954" y="10717"/>
                  <a:pt x="9977" y="10695"/>
                  <a:pt x="10020" y="10670"/>
                </a:cubicBezTo>
                <a:cubicBezTo>
                  <a:pt x="9981" y="10639"/>
                  <a:pt x="9959" y="10608"/>
                  <a:pt x="9938" y="10609"/>
                </a:cubicBezTo>
                <a:close/>
                <a:moveTo>
                  <a:pt x="10190" y="10608"/>
                </a:moveTo>
                <a:cubicBezTo>
                  <a:pt x="10169" y="10611"/>
                  <a:pt x="10136" y="10643"/>
                  <a:pt x="10135" y="10663"/>
                </a:cubicBezTo>
                <a:cubicBezTo>
                  <a:pt x="10134" y="10682"/>
                  <a:pt x="10168" y="10716"/>
                  <a:pt x="10189" y="10718"/>
                </a:cubicBezTo>
                <a:cubicBezTo>
                  <a:pt x="10210" y="10721"/>
                  <a:pt x="10234" y="10692"/>
                  <a:pt x="10275" y="10665"/>
                </a:cubicBezTo>
                <a:cubicBezTo>
                  <a:pt x="10235" y="10636"/>
                  <a:pt x="10211" y="10606"/>
                  <a:pt x="10190" y="10608"/>
                </a:cubicBezTo>
                <a:close/>
                <a:moveTo>
                  <a:pt x="10378" y="10660"/>
                </a:moveTo>
                <a:cubicBezTo>
                  <a:pt x="10379" y="10682"/>
                  <a:pt x="10410" y="10716"/>
                  <a:pt x="10430" y="10718"/>
                </a:cubicBezTo>
                <a:cubicBezTo>
                  <a:pt x="10449" y="10719"/>
                  <a:pt x="10483" y="10688"/>
                  <a:pt x="10487" y="10666"/>
                </a:cubicBezTo>
                <a:cubicBezTo>
                  <a:pt x="10490" y="10646"/>
                  <a:pt x="10463" y="10620"/>
                  <a:pt x="10437" y="10578"/>
                </a:cubicBezTo>
                <a:cubicBezTo>
                  <a:pt x="10407" y="10617"/>
                  <a:pt x="10376" y="10640"/>
                  <a:pt x="10378" y="10660"/>
                </a:cubicBezTo>
                <a:close/>
                <a:moveTo>
                  <a:pt x="10688" y="10611"/>
                </a:moveTo>
                <a:cubicBezTo>
                  <a:pt x="10667" y="10609"/>
                  <a:pt x="10633" y="10633"/>
                  <a:pt x="10624" y="10654"/>
                </a:cubicBezTo>
                <a:cubicBezTo>
                  <a:pt x="10610" y="10686"/>
                  <a:pt x="10632" y="10718"/>
                  <a:pt x="10667" y="10718"/>
                </a:cubicBezTo>
                <a:cubicBezTo>
                  <a:pt x="10691" y="10719"/>
                  <a:pt x="10716" y="10699"/>
                  <a:pt x="10761" y="10679"/>
                </a:cubicBezTo>
                <a:cubicBezTo>
                  <a:pt x="10726" y="10645"/>
                  <a:pt x="10708" y="10612"/>
                  <a:pt x="10688" y="10611"/>
                </a:cubicBezTo>
                <a:close/>
                <a:moveTo>
                  <a:pt x="10973" y="10660"/>
                </a:moveTo>
                <a:cubicBezTo>
                  <a:pt x="10969" y="10639"/>
                  <a:pt x="10936" y="10624"/>
                  <a:pt x="10915" y="10606"/>
                </a:cubicBezTo>
                <a:cubicBezTo>
                  <a:pt x="10898" y="10627"/>
                  <a:pt x="10868" y="10647"/>
                  <a:pt x="10867" y="10669"/>
                </a:cubicBezTo>
                <a:cubicBezTo>
                  <a:pt x="10866" y="10689"/>
                  <a:pt x="10897" y="10710"/>
                  <a:pt x="10929" y="10748"/>
                </a:cubicBezTo>
                <a:cubicBezTo>
                  <a:pt x="10952" y="10705"/>
                  <a:pt x="10978" y="10679"/>
                  <a:pt x="10973" y="10660"/>
                </a:cubicBezTo>
                <a:close/>
                <a:moveTo>
                  <a:pt x="9940" y="15533"/>
                </a:moveTo>
                <a:cubicBezTo>
                  <a:pt x="9899" y="15524"/>
                  <a:pt x="9871" y="15554"/>
                  <a:pt x="9877" y="15591"/>
                </a:cubicBezTo>
                <a:cubicBezTo>
                  <a:pt x="9881" y="15613"/>
                  <a:pt x="9912" y="15643"/>
                  <a:pt x="9933" y="15646"/>
                </a:cubicBezTo>
                <a:cubicBezTo>
                  <a:pt x="9954" y="15648"/>
                  <a:pt x="9979" y="15621"/>
                  <a:pt x="10019" y="15595"/>
                </a:cubicBezTo>
                <a:cubicBezTo>
                  <a:pt x="9982" y="15565"/>
                  <a:pt x="9963" y="15538"/>
                  <a:pt x="9940" y="15533"/>
                </a:cubicBezTo>
                <a:close/>
                <a:moveTo>
                  <a:pt x="18758" y="10671"/>
                </a:moveTo>
                <a:cubicBezTo>
                  <a:pt x="18759" y="10688"/>
                  <a:pt x="18797" y="10720"/>
                  <a:pt x="18808" y="10717"/>
                </a:cubicBezTo>
                <a:cubicBezTo>
                  <a:pt x="18831" y="10709"/>
                  <a:pt x="18862" y="10682"/>
                  <a:pt x="18864" y="10662"/>
                </a:cubicBezTo>
                <a:cubicBezTo>
                  <a:pt x="18865" y="10642"/>
                  <a:pt x="18834" y="10619"/>
                  <a:pt x="18803" y="10578"/>
                </a:cubicBezTo>
                <a:cubicBezTo>
                  <a:pt x="18779" y="10624"/>
                  <a:pt x="18757" y="10648"/>
                  <a:pt x="18758" y="10671"/>
                </a:cubicBezTo>
                <a:close/>
                <a:moveTo>
                  <a:pt x="19059" y="10610"/>
                </a:moveTo>
                <a:cubicBezTo>
                  <a:pt x="19038" y="10611"/>
                  <a:pt x="19017" y="10641"/>
                  <a:pt x="18996" y="10658"/>
                </a:cubicBezTo>
                <a:cubicBezTo>
                  <a:pt x="19013" y="10679"/>
                  <a:pt x="19027" y="10712"/>
                  <a:pt x="19048" y="10717"/>
                </a:cubicBezTo>
                <a:cubicBezTo>
                  <a:pt x="19068" y="10721"/>
                  <a:pt x="19094" y="10696"/>
                  <a:pt x="19137" y="10673"/>
                </a:cubicBezTo>
                <a:cubicBezTo>
                  <a:pt x="19100" y="10641"/>
                  <a:pt x="19079" y="10610"/>
                  <a:pt x="19059" y="10610"/>
                </a:cubicBezTo>
                <a:close/>
                <a:moveTo>
                  <a:pt x="19363" y="10666"/>
                </a:moveTo>
                <a:cubicBezTo>
                  <a:pt x="19361" y="10644"/>
                  <a:pt x="19329" y="10626"/>
                  <a:pt x="19311" y="10605"/>
                </a:cubicBezTo>
                <a:cubicBezTo>
                  <a:pt x="19291" y="10624"/>
                  <a:pt x="19258" y="10641"/>
                  <a:pt x="19254" y="10662"/>
                </a:cubicBezTo>
                <a:cubicBezTo>
                  <a:pt x="19251" y="10682"/>
                  <a:pt x="19280" y="10707"/>
                  <a:pt x="19307" y="10749"/>
                </a:cubicBezTo>
                <a:cubicBezTo>
                  <a:pt x="19335" y="10709"/>
                  <a:pt x="19365" y="10686"/>
                  <a:pt x="19363" y="10666"/>
                </a:cubicBezTo>
                <a:close/>
                <a:moveTo>
                  <a:pt x="19555" y="10609"/>
                </a:moveTo>
                <a:cubicBezTo>
                  <a:pt x="19533" y="10611"/>
                  <a:pt x="19501" y="10643"/>
                  <a:pt x="19500" y="10663"/>
                </a:cubicBezTo>
                <a:cubicBezTo>
                  <a:pt x="19499" y="10682"/>
                  <a:pt x="19532" y="10715"/>
                  <a:pt x="19554" y="10718"/>
                </a:cubicBezTo>
                <a:cubicBezTo>
                  <a:pt x="19574" y="10721"/>
                  <a:pt x="19598" y="10692"/>
                  <a:pt x="19639" y="10665"/>
                </a:cubicBezTo>
                <a:cubicBezTo>
                  <a:pt x="19599" y="10637"/>
                  <a:pt x="19575" y="10607"/>
                  <a:pt x="19555" y="10609"/>
                </a:cubicBezTo>
                <a:close/>
                <a:moveTo>
                  <a:pt x="19743" y="10658"/>
                </a:moveTo>
                <a:cubicBezTo>
                  <a:pt x="19743" y="10679"/>
                  <a:pt x="19772" y="10715"/>
                  <a:pt x="19792" y="10717"/>
                </a:cubicBezTo>
                <a:cubicBezTo>
                  <a:pt x="19811" y="10719"/>
                  <a:pt x="19846" y="10689"/>
                  <a:pt x="19851" y="10669"/>
                </a:cubicBezTo>
                <a:cubicBezTo>
                  <a:pt x="19855" y="10648"/>
                  <a:pt x="19829" y="10622"/>
                  <a:pt x="19805" y="10579"/>
                </a:cubicBezTo>
                <a:cubicBezTo>
                  <a:pt x="19774" y="10616"/>
                  <a:pt x="19742" y="10637"/>
                  <a:pt x="19743" y="10658"/>
                </a:cubicBezTo>
                <a:close/>
                <a:moveTo>
                  <a:pt x="20097" y="10661"/>
                </a:moveTo>
                <a:cubicBezTo>
                  <a:pt x="20093" y="10640"/>
                  <a:pt x="20059" y="10624"/>
                  <a:pt x="20039" y="10605"/>
                </a:cubicBezTo>
                <a:cubicBezTo>
                  <a:pt x="20020" y="10626"/>
                  <a:pt x="19989" y="10645"/>
                  <a:pt x="19988" y="10667"/>
                </a:cubicBezTo>
                <a:cubicBezTo>
                  <a:pt x="19986" y="10687"/>
                  <a:pt x="20016" y="10710"/>
                  <a:pt x="20046" y="10749"/>
                </a:cubicBezTo>
                <a:cubicBezTo>
                  <a:pt x="20072" y="10707"/>
                  <a:pt x="20100" y="10681"/>
                  <a:pt x="20097" y="10661"/>
                </a:cubicBezTo>
                <a:close/>
                <a:moveTo>
                  <a:pt x="20230" y="10667"/>
                </a:moveTo>
                <a:cubicBezTo>
                  <a:pt x="20234" y="10688"/>
                  <a:pt x="20268" y="10718"/>
                  <a:pt x="20289" y="10717"/>
                </a:cubicBezTo>
                <a:cubicBezTo>
                  <a:pt x="20307" y="10717"/>
                  <a:pt x="20338" y="10681"/>
                  <a:pt x="20339" y="10660"/>
                </a:cubicBezTo>
                <a:cubicBezTo>
                  <a:pt x="20340" y="10639"/>
                  <a:pt x="20310" y="10617"/>
                  <a:pt x="20280" y="10578"/>
                </a:cubicBezTo>
                <a:cubicBezTo>
                  <a:pt x="20255" y="10621"/>
                  <a:pt x="20227" y="10646"/>
                  <a:pt x="20230" y="10667"/>
                </a:cubicBezTo>
                <a:close/>
                <a:moveTo>
                  <a:pt x="20547" y="10609"/>
                </a:moveTo>
                <a:cubicBezTo>
                  <a:pt x="20525" y="10610"/>
                  <a:pt x="20503" y="10640"/>
                  <a:pt x="20482" y="10658"/>
                </a:cubicBezTo>
                <a:cubicBezTo>
                  <a:pt x="20499" y="10679"/>
                  <a:pt x="20514" y="10713"/>
                  <a:pt x="20536" y="10718"/>
                </a:cubicBezTo>
                <a:cubicBezTo>
                  <a:pt x="20555" y="10723"/>
                  <a:pt x="20582" y="10696"/>
                  <a:pt x="20626" y="10673"/>
                </a:cubicBezTo>
                <a:cubicBezTo>
                  <a:pt x="20588" y="10640"/>
                  <a:pt x="20567" y="10608"/>
                  <a:pt x="20547" y="10609"/>
                </a:cubicBezTo>
                <a:close/>
                <a:moveTo>
                  <a:pt x="20791" y="10609"/>
                </a:moveTo>
                <a:cubicBezTo>
                  <a:pt x="20770" y="10609"/>
                  <a:pt x="20738" y="10637"/>
                  <a:pt x="20730" y="10659"/>
                </a:cubicBezTo>
                <a:cubicBezTo>
                  <a:pt x="20719" y="10692"/>
                  <a:pt x="20744" y="10722"/>
                  <a:pt x="20779" y="10720"/>
                </a:cubicBezTo>
                <a:cubicBezTo>
                  <a:pt x="20804" y="10718"/>
                  <a:pt x="20827" y="10696"/>
                  <a:pt x="20871" y="10672"/>
                </a:cubicBezTo>
                <a:cubicBezTo>
                  <a:pt x="20833" y="10640"/>
                  <a:pt x="20812" y="10609"/>
                  <a:pt x="20791" y="10609"/>
                </a:cubicBezTo>
                <a:close/>
                <a:moveTo>
                  <a:pt x="21027" y="10608"/>
                </a:moveTo>
                <a:cubicBezTo>
                  <a:pt x="21005" y="10612"/>
                  <a:pt x="20988" y="10646"/>
                  <a:pt x="20969" y="10666"/>
                </a:cubicBezTo>
                <a:cubicBezTo>
                  <a:pt x="20990" y="10685"/>
                  <a:pt x="21009" y="10716"/>
                  <a:pt x="21031" y="10718"/>
                </a:cubicBezTo>
                <a:cubicBezTo>
                  <a:pt x="21052" y="10720"/>
                  <a:pt x="21075" y="10690"/>
                  <a:pt x="21114" y="10661"/>
                </a:cubicBezTo>
                <a:cubicBezTo>
                  <a:pt x="21072" y="10634"/>
                  <a:pt x="21047" y="10605"/>
                  <a:pt x="21027" y="10608"/>
                </a:cubicBezTo>
                <a:close/>
                <a:moveTo>
                  <a:pt x="21219" y="10668"/>
                </a:moveTo>
                <a:cubicBezTo>
                  <a:pt x="21223" y="10689"/>
                  <a:pt x="21259" y="10720"/>
                  <a:pt x="21278" y="10718"/>
                </a:cubicBezTo>
                <a:cubicBezTo>
                  <a:pt x="21298" y="10715"/>
                  <a:pt x="21328" y="10680"/>
                  <a:pt x="21328" y="10659"/>
                </a:cubicBezTo>
                <a:cubicBezTo>
                  <a:pt x="21329" y="10638"/>
                  <a:pt x="21297" y="10616"/>
                  <a:pt x="21266" y="10578"/>
                </a:cubicBezTo>
                <a:cubicBezTo>
                  <a:pt x="21242" y="10621"/>
                  <a:pt x="21215" y="10648"/>
                  <a:pt x="21219" y="10668"/>
                </a:cubicBezTo>
                <a:close/>
                <a:moveTo>
                  <a:pt x="20099" y="14620"/>
                </a:moveTo>
                <a:cubicBezTo>
                  <a:pt x="20106" y="14581"/>
                  <a:pt x="20078" y="14551"/>
                  <a:pt x="20040" y="14557"/>
                </a:cubicBezTo>
                <a:cubicBezTo>
                  <a:pt x="20018" y="14561"/>
                  <a:pt x="19989" y="14592"/>
                  <a:pt x="19986" y="14614"/>
                </a:cubicBezTo>
                <a:cubicBezTo>
                  <a:pt x="19983" y="14634"/>
                  <a:pt x="20011" y="14659"/>
                  <a:pt x="20037" y="14698"/>
                </a:cubicBezTo>
                <a:cubicBezTo>
                  <a:pt x="20067" y="14662"/>
                  <a:pt x="20094" y="14643"/>
                  <a:pt x="20099" y="14620"/>
                </a:cubicBezTo>
                <a:close/>
                <a:moveTo>
                  <a:pt x="21329" y="10907"/>
                </a:moveTo>
                <a:cubicBezTo>
                  <a:pt x="21325" y="10886"/>
                  <a:pt x="21291" y="10854"/>
                  <a:pt x="21271" y="10854"/>
                </a:cubicBezTo>
                <a:cubicBezTo>
                  <a:pt x="21252" y="10855"/>
                  <a:pt x="21220" y="10890"/>
                  <a:pt x="21219" y="10911"/>
                </a:cubicBezTo>
                <a:cubicBezTo>
                  <a:pt x="21217" y="10932"/>
                  <a:pt x="21247" y="10955"/>
                  <a:pt x="21276" y="10995"/>
                </a:cubicBezTo>
                <a:cubicBezTo>
                  <a:pt x="21303" y="10953"/>
                  <a:pt x="21332" y="10927"/>
                  <a:pt x="21329" y="10907"/>
                </a:cubicBezTo>
                <a:close/>
                <a:moveTo>
                  <a:pt x="21572" y="10910"/>
                </a:moveTo>
                <a:cubicBezTo>
                  <a:pt x="21570" y="10888"/>
                  <a:pt x="21541" y="10857"/>
                  <a:pt x="21519" y="10853"/>
                </a:cubicBezTo>
                <a:cubicBezTo>
                  <a:pt x="21482" y="10845"/>
                  <a:pt x="21451" y="10873"/>
                  <a:pt x="21459" y="10913"/>
                </a:cubicBezTo>
                <a:cubicBezTo>
                  <a:pt x="21464" y="10937"/>
                  <a:pt x="21491" y="10956"/>
                  <a:pt x="21519" y="10993"/>
                </a:cubicBezTo>
                <a:cubicBezTo>
                  <a:pt x="21546" y="10954"/>
                  <a:pt x="21574" y="10931"/>
                  <a:pt x="21572" y="10910"/>
                </a:cubicBezTo>
                <a:close/>
                <a:moveTo>
                  <a:pt x="21715" y="10904"/>
                </a:moveTo>
                <a:cubicBezTo>
                  <a:pt x="21708" y="10943"/>
                  <a:pt x="21737" y="10973"/>
                  <a:pt x="21775" y="10965"/>
                </a:cubicBezTo>
                <a:cubicBezTo>
                  <a:pt x="21797" y="10961"/>
                  <a:pt x="21825" y="10929"/>
                  <a:pt x="21828" y="10907"/>
                </a:cubicBezTo>
                <a:cubicBezTo>
                  <a:pt x="21830" y="10887"/>
                  <a:pt x="21801" y="10863"/>
                  <a:pt x="21775" y="10825"/>
                </a:cubicBezTo>
                <a:cubicBezTo>
                  <a:pt x="21746" y="10862"/>
                  <a:pt x="21719" y="10881"/>
                  <a:pt x="21715" y="10904"/>
                </a:cubicBezTo>
                <a:close/>
                <a:moveTo>
                  <a:pt x="22074" y="10912"/>
                </a:moveTo>
                <a:cubicBezTo>
                  <a:pt x="22081" y="10872"/>
                  <a:pt x="22050" y="10845"/>
                  <a:pt x="22013" y="10853"/>
                </a:cubicBezTo>
                <a:cubicBezTo>
                  <a:pt x="21991" y="10857"/>
                  <a:pt x="21963" y="10889"/>
                  <a:pt x="21961" y="10911"/>
                </a:cubicBezTo>
                <a:cubicBezTo>
                  <a:pt x="21960" y="10932"/>
                  <a:pt x="21989" y="10955"/>
                  <a:pt x="22015" y="10993"/>
                </a:cubicBezTo>
                <a:cubicBezTo>
                  <a:pt x="22044" y="10956"/>
                  <a:pt x="22070" y="10936"/>
                  <a:pt x="22074" y="10912"/>
                </a:cubicBezTo>
                <a:close/>
                <a:moveTo>
                  <a:pt x="22260" y="10853"/>
                </a:moveTo>
                <a:cubicBezTo>
                  <a:pt x="22238" y="10856"/>
                  <a:pt x="22207" y="10885"/>
                  <a:pt x="22203" y="10907"/>
                </a:cubicBezTo>
                <a:cubicBezTo>
                  <a:pt x="22197" y="10945"/>
                  <a:pt x="22227" y="10973"/>
                  <a:pt x="22266" y="10966"/>
                </a:cubicBezTo>
                <a:cubicBezTo>
                  <a:pt x="22289" y="10961"/>
                  <a:pt x="22308" y="10934"/>
                  <a:pt x="22344" y="10904"/>
                </a:cubicBezTo>
                <a:cubicBezTo>
                  <a:pt x="22305" y="10878"/>
                  <a:pt x="22280" y="10850"/>
                  <a:pt x="22260" y="10853"/>
                </a:cubicBezTo>
                <a:close/>
                <a:moveTo>
                  <a:pt x="29654" y="10863"/>
                </a:moveTo>
                <a:cubicBezTo>
                  <a:pt x="29632" y="10864"/>
                  <a:pt x="29611" y="10895"/>
                  <a:pt x="29590" y="10913"/>
                </a:cubicBezTo>
                <a:cubicBezTo>
                  <a:pt x="29609" y="10934"/>
                  <a:pt x="29625" y="10967"/>
                  <a:pt x="29648" y="10973"/>
                </a:cubicBezTo>
                <a:cubicBezTo>
                  <a:pt x="29667" y="10978"/>
                  <a:pt x="29693" y="10950"/>
                  <a:pt x="29736" y="10925"/>
                </a:cubicBezTo>
                <a:cubicBezTo>
                  <a:pt x="29697" y="10894"/>
                  <a:pt x="29675" y="10863"/>
                  <a:pt x="29654" y="10863"/>
                </a:cubicBezTo>
                <a:close/>
                <a:moveTo>
                  <a:pt x="12898" y="2961"/>
                </a:moveTo>
                <a:cubicBezTo>
                  <a:pt x="12858" y="2956"/>
                  <a:pt x="12829" y="2986"/>
                  <a:pt x="12839" y="3024"/>
                </a:cubicBezTo>
                <a:cubicBezTo>
                  <a:pt x="12844" y="3046"/>
                  <a:pt x="12877" y="3073"/>
                  <a:pt x="12899" y="3075"/>
                </a:cubicBezTo>
                <a:cubicBezTo>
                  <a:pt x="12920" y="3076"/>
                  <a:pt x="12943" y="3047"/>
                  <a:pt x="12981" y="3019"/>
                </a:cubicBezTo>
                <a:cubicBezTo>
                  <a:pt x="12942" y="2991"/>
                  <a:pt x="12921" y="2964"/>
                  <a:pt x="12898" y="2961"/>
                </a:cubicBezTo>
                <a:close/>
                <a:moveTo>
                  <a:pt x="20531" y="15405"/>
                </a:moveTo>
                <a:cubicBezTo>
                  <a:pt x="20569" y="15407"/>
                  <a:pt x="20598" y="15377"/>
                  <a:pt x="20586" y="15338"/>
                </a:cubicBezTo>
                <a:cubicBezTo>
                  <a:pt x="20579" y="15317"/>
                  <a:pt x="20545" y="15292"/>
                  <a:pt x="20523" y="15292"/>
                </a:cubicBezTo>
                <a:cubicBezTo>
                  <a:pt x="20503" y="15291"/>
                  <a:pt x="20482" y="15322"/>
                  <a:pt x="20445" y="15351"/>
                </a:cubicBezTo>
                <a:cubicBezTo>
                  <a:pt x="20485" y="15377"/>
                  <a:pt x="20507" y="15403"/>
                  <a:pt x="20531" y="15405"/>
                </a:cubicBezTo>
                <a:close/>
                <a:moveTo>
                  <a:pt x="20227" y="15343"/>
                </a:moveTo>
                <a:cubicBezTo>
                  <a:pt x="20221" y="15382"/>
                  <a:pt x="20251" y="15412"/>
                  <a:pt x="20289" y="15404"/>
                </a:cubicBezTo>
                <a:cubicBezTo>
                  <a:pt x="20311" y="15399"/>
                  <a:pt x="20339" y="15366"/>
                  <a:pt x="20341" y="15345"/>
                </a:cubicBezTo>
                <a:cubicBezTo>
                  <a:pt x="20342" y="15324"/>
                  <a:pt x="20313" y="15301"/>
                  <a:pt x="20287" y="15263"/>
                </a:cubicBezTo>
                <a:cubicBezTo>
                  <a:pt x="20258" y="15300"/>
                  <a:pt x="20231" y="15320"/>
                  <a:pt x="20227" y="15343"/>
                </a:cubicBezTo>
                <a:close/>
                <a:moveTo>
                  <a:pt x="20043" y="15291"/>
                </a:moveTo>
                <a:cubicBezTo>
                  <a:pt x="20021" y="15293"/>
                  <a:pt x="19990" y="15322"/>
                  <a:pt x="19986" y="15344"/>
                </a:cubicBezTo>
                <a:cubicBezTo>
                  <a:pt x="19978" y="15381"/>
                  <a:pt x="20006" y="15412"/>
                  <a:pt x="20046" y="15404"/>
                </a:cubicBezTo>
                <a:cubicBezTo>
                  <a:pt x="20070" y="15399"/>
                  <a:pt x="20089" y="15373"/>
                  <a:pt x="20126" y="15344"/>
                </a:cubicBezTo>
                <a:cubicBezTo>
                  <a:pt x="20087" y="15318"/>
                  <a:pt x="20064" y="15289"/>
                  <a:pt x="20043" y="15291"/>
                </a:cubicBezTo>
                <a:close/>
                <a:moveTo>
                  <a:pt x="8648" y="11153"/>
                </a:moveTo>
                <a:cubicBezTo>
                  <a:pt x="8651" y="11174"/>
                  <a:pt x="8685" y="11207"/>
                  <a:pt x="8704" y="11206"/>
                </a:cubicBezTo>
                <a:cubicBezTo>
                  <a:pt x="8724" y="11204"/>
                  <a:pt x="8756" y="11171"/>
                  <a:pt x="8758" y="11149"/>
                </a:cubicBezTo>
                <a:cubicBezTo>
                  <a:pt x="8759" y="11129"/>
                  <a:pt x="8729" y="11106"/>
                  <a:pt x="8699" y="11066"/>
                </a:cubicBezTo>
                <a:cubicBezTo>
                  <a:pt x="8673" y="11108"/>
                  <a:pt x="8645" y="11133"/>
                  <a:pt x="8648" y="11153"/>
                </a:cubicBezTo>
                <a:close/>
                <a:moveTo>
                  <a:pt x="8961" y="11096"/>
                </a:moveTo>
                <a:cubicBezTo>
                  <a:pt x="8939" y="11098"/>
                  <a:pt x="8905" y="11129"/>
                  <a:pt x="8903" y="11150"/>
                </a:cubicBezTo>
                <a:cubicBezTo>
                  <a:pt x="8902" y="11169"/>
                  <a:pt x="8935" y="11203"/>
                  <a:pt x="8956" y="11207"/>
                </a:cubicBezTo>
                <a:cubicBezTo>
                  <a:pt x="8977" y="11210"/>
                  <a:pt x="9002" y="11182"/>
                  <a:pt x="9044" y="11156"/>
                </a:cubicBezTo>
                <a:cubicBezTo>
                  <a:pt x="9004" y="11125"/>
                  <a:pt x="8981" y="11095"/>
                  <a:pt x="8961" y="11096"/>
                </a:cubicBezTo>
                <a:close/>
                <a:moveTo>
                  <a:pt x="9202" y="11096"/>
                </a:moveTo>
                <a:cubicBezTo>
                  <a:pt x="9180" y="11099"/>
                  <a:pt x="9161" y="11131"/>
                  <a:pt x="9141" y="11151"/>
                </a:cubicBezTo>
                <a:cubicBezTo>
                  <a:pt x="9161" y="11171"/>
                  <a:pt x="9179" y="11204"/>
                  <a:pt x="9201" y="11207"/>
                </a:cubicBezTo>
                <a:cubicBezTo>
                  <a:pt x="9221" y="11210"/>
                  <a:pt x="9246" y="11181"/>
                  <a:pt x="9287" y="11153"/>
                </a:cubicBezTo>
                <a:cubicBezTo>
                  <a:pt x="9247" y="11124"/>
                  <a:pt x="9223" y="11094"/>
                  <a:pt x="9202" y="11096"/>
                </a:cubicBezTo>
                <a:close/>
                <a:moveTo>
                  <a:pt x="9446" y="11207"/>
                </a:moveTo>
                <a:cubicBezTo>
                  <a:pt x="9468" y="11204"/>
                  <a:pt x="9486" y="11171"/>
                  <a:pt x="9506" y="11151"/>
                </a:cubicBezTo>
                <a:cubicBezTo>
                  <a:pt x="9485" y="11131"/>
                  <a:pt x="9467" y="11099"/>
                  <a:pt x="9445" y="11096"/>
                </a:cubicBezTo>
                <a:cubicBezTo>
                  <a:pt x="9424" y="11094"/>
                  <a:pt x="9400" y="11124"/>
                  <a:pt x="9360" y="11153"/>
                </a:cubicBezTo>
                <a:cubicBezTo>
                  <a:pt x="9401" y="11181"/>
                  <a:pt x="9426" y="11210"/>
                  <a:pt x="9446" y="11207"/>
                </a:cubicBezTo>
                <a:close/>
                <a:moveTo>
                  <a:pt x="9686" y="11097"/>
                </a:moveTo>
                <a:cubicBezTo>
                  <a:pt x="9665" y="11101"/>
                  <a:pt x="9649" y="11134"/>
                  <a:pt x="9630" y="11155"/>
                </a:cubicBezTo>
                <a:cubicBezTo>
                  <a:pt x="9651" y="11173"/>
                  <a:pt x="9671" y="11204"/>
                  <a:pt x="9693" y="11206"/>
                </a:cubicBezTo>
                <a:cubicBezTo>
                  <a:pt x="9713" y="11208"/>
                  <a:pt x="9735" y="11178"/>
                  <a:pt x="9775" y="11148"/>
                </a:cubicBezTo>
                <a:cubicBezTo>
                  <a:pt x="9732" y="11121"/>
                  <a:pt x="9706" y="11093"/>
                  <a:pt x="9686" y="11097"/>
                </a:cubicBezTo>
                <a:close/>
                <a:moveTo>
                  <a:pt x="9989" y="11156"/>
                </a:moveTo>
                <a:cubicBezTo>
                  <a:pt x="9987" y="11134"/>
                  <a:pt x="9956" y="11114"/>
                  <a:pt x="9938" y="11093"/>
                </a:cubicBezTo>
                <a:cubicBezTo>
                  <a:pt x="9917" y="11111"/>
                  <a:pt x="9884" y="11127"/>
                  <a:pt x="9880" y="11149"/>
                </a:cubicBezTo>
                <a:cubicBezTo>
                  <a:pt x="9876" y="11169"/>
                  <a:pt x="9903" y="11195"/>
                  <a:pt x="9928" y="11237"/>
                </a:cubicBezTo>
                <a:cubicBezTo>
                  <a:pt x="9959" y="11198"/>
                  <a:pt x="9990" y="11176"/>
                  <a:pt x="9989" y="11156"/>
                </a:cubicBezTo>
                <a:close/>
                <a:moveTo>
                  <a:pt x="10192" y="11097"/>
                </a:moveTo>
                <a:cubicBezTo>
                  <a:pt x="10171" y="11098"/>
                  <a:pt x="10137" y="11129"/>
                  <a:pt x="10136" y="11150"/>
                </a:cubicBezTo>
                <a:cubicBezTo>
                  <a:pt x="10134" y="11168"/>
                  <a:pt x="10166" y="11203"/>
                  <a:pt x="10187" y="11206"/>
                </a:cubicBezTo>
                <a:cubicBezTo>
                  <a:pt x="10208" y="11209"/>
                  <a:pt x="10233" y="11181"/>
                  <a:pt x="10275" y="11156"/>
                </a:cubicBezTo>
                <a:cubicBezTo>
                  <a:pt x="10236" y="11126"/>
                  <a:pt x="10213" y="11095"/>
                  <a:pt x="10192" y="11097"/>
                </a:cubicBezTo>
                <a:close/>
                <a:moveTo>
                  <a:pt x="10443" y="11098"/>
                </a:moveTo>
                <a:cubicBezTo>
                  <a:pt x="10421" y="11096"/>
                  <a:pt x="10387" y="11121"/>
                  <a:pt x="10378" y="11142"/>
                </a:cubicBezTo>
                <a:cubicBezTo>
                  <a:pt x="10363" y="11175"/>
                  <a:pt x="10387" y="11205"/>
                  <a:pt x="10422" y="11206"/>
                </a:cubicBezTo>
                <a:cubicBezTo>
                  <a:pt x="10446" y="11207"/>
                  <a:pt x="10471" y="11188"/>
                  <a:pt x="10517" y="11169"/>
                </a:cubicBezTo>
                <a:cubicBezTo>
                  <a:pt x="10481" y="11133"/>
                  <a:pt x="10463" y="11099"/>
                  <a:pt x="10443" y="11098"/>
                </a:cubicBezTo>
                <a:close/>
                <a:moveTo>
                  <a:pt x="10623" y="11153"/>
                </a:moveTo>
                <a:cubicBezTo>
                  <a:pt x="10626" y="11174"/>
                  <a:pt x="10660" y="11207"/>
                  <a:pt x="10679" y="11206"/>
                </a:cubicBezTo>
                <a:cubicBezTo>
                  <a:pt x="10699" y="11204"/>
                  <a:pt x="10731" y="11171"/>
                  <a:pt x="10733" y="11149"/>
                </a:cubicBezTo>
                <a:cubicBezTo>
                  <a:pt x="10734" y="11129"/>
                  <a:pt x="10704" y="11106"/>
                  <a:pt x="10674" y="11066"/>
                </a:cubicBezTo>
                <a:cubicBezTo>
                  <a:pt x="10648" y="11108"/>
                  <a:pt x="10620" y="11133"/>
                  <a:pt x="10623" y="11153"/>
                </a:cubicBezTo>
                <a:close/>
                <a:moveTo>
                  <a:pt x="10920" y="11097"/>
                </a:moveTo>
                <a:cubicBezTo>
                  <a:pt x="10899" y="11100"/>
                  <a:pt x="10881" y="11133"/>
                  <a:pt x="10862" y="11152"/>
                </a:cubicBezTo>
                <a:cubicBezTo>
                  <a:pt x="10882" y="11171"/>
                  <a:pt x="10900" y="11203"/>
                  <a:pt x="10922" y="11206"/>
                </a:cubicBezTo>
                <a:cubicBezTo>
                  <a:pt x="10942" y="11208"/>
                  <a:pt x="10965" y="11179"/>
                  <a:pt x="11005" y="11151"/>
                </a:cubicBezTo>
                <a:cubicBezTo>
                  <a:pt x="10964" y="11123"/>
                  <a:pt x="10940" y="11094"/>
                  <a:pt x="10920" y="11097"/>
                </a:cubicBezTo>
                <a:close/>
                <a:moveTo>
                  <a:pt x="11167" y="11097"/>
                </a:moveTo>
                <a:cubicBezTo>
                  <a:pt x="11145" y="11099"/>
                  <a:pt x="11113" y="11131"/>
                  <a:pt x="11112" y="11151"/>
                </a:cubicBezTo>
                <a:cubicBezTo>
                  <a:pt x="11111" y="11170"/>
                  <a:pt x="11144" y="11203"/>
                  <a:pt x="11165" y="11205"/>
                </a:cubicBezTo>
                <a:cubicBezTo>
                  <a:pt x="11185" y="11208"/>
                  <a:pt x="11209" y="11180"/>
                  <a:pt x="11250" y="11153"/>
                </a:cubicBezTo>
                <a:cubicBezTo>
                  <a:pt x="11210" y="11125"/>
                  <a:pt x="11187" y="11095"/>
                  <a:pt x="11167" y="11097"/>
                </a:cubicBezTo>
                <a:close/>
                <a:moveTo>
                  <a:pt x="19740" y="14852"/>
                </a:moveTo>
                <a:cubicBezTo>
                  <a:pt x="19731" y="14891"/>
                  <a:pt x="19759" y="14921"/>
                  <a:pt x="19797" y="14916"/>
                </a:cubicBezTo>
                <a:cubicBezTo>
                  <a:pt x="19819" y="14913"/>
                  <a:pt x="19849" y="14882"/>
                  <a:pt x="19852" y="14860"/>
                </a:cubicBezTo>
                <a:cubicBezTo>
                  <a:pt x="19856" y="14840"/>
                  <a:pt x="19828" y="14815"/>
                  <a:pt x="19804" y="14775"/>
                </a:cubicBezTo>
                <a:cubicBezTo>
                  <a:pt x="19773" y="14811"/>
                  <a:pt x="19746" y="14829"/>
                  <a:pt x="19740" y="14852"/>
                </a:cubicBezTo>
                <a:close/>
                <a:moveTo>
                  <a:pt x="20043" y="14803"/>
                </a:moveTo>
                <a:cubicBezTo>
                  <a:pt x="20021" y="14805"/>
                  <a:pt x="19990" y="14834"/>
                  <a:pt x="19986" y="14856"/>
                </a:cubicBezTo>
                <a:cubicBezTo>
                  <a:pt x="19979" y="14893"/>
                  <a:pt x="20006" y="14924"/>
                  <a:pt x="20046" y="14916"/>
                </a:cubicBezTo>
                <a:cubicBezTo>
                  <a:pt x="20070" y="14911"/>
                  <a:pt x="20089" y="14885"/>
                  <a:pt x="20126" y="14856"/>
                </a:cubicBezTo>
                <a:cubicBezTo>
                  <a:pt x="20087" y="14830"/>
                  <a:pt x="20064" y="14801"/>
                  <a:pt x="20043" y="14803"/>
                </a:cubicBezTo>
                <a:close/>
                <a:moveTo>
                  <a:pt x="10378" y="10906"/>
                </a:moveTo>
                <a:cubicBezTo>
                  <a:pt x="10379" y="10928"/>
                  <a:pt x="10411" y="10947"/>
                  <a:pt x="10430" y="10968"/>
                </a:cubicBezTo>
                <a:cubicBezTo>
                  <a:pt x="10450" y="10949"/>
                  <a:pt x="10483" y="10932"/>
                  <a:pt x="10487" y="10910"/>
                </a:cubicBezTo>
                <a:cubicBezTo>
                  <a:pt x="10490" y="10891"/>
                  <a:pt x="10463" y="10865"/>
                  <a:pt x="10437" y="10823"/>
                </a:cubicBezTo>
                <a:cubicBezTo>
                  <a:pt x="10406" y="10863"/>
                  <a:pt x="10376" y="10886"/>
                  <a:pt x="10378" y="10906"/>
                </a:cubicBezTo>
                <a:close/>
                <a:moveTo>
                  <a:pt x="10733" y="10910"/>
                </a:moveTo>
                <a:cubicBezTo>
                  <a:pt x="10731" y="10888"/>
                  <a:pt x="10698" y="10855"/>
                  <a:pt x="10678" y="10855"/>
                </a:cubicBezTo>
                <a:cubicBezTo>
                  <a:pt x="10659" y="10854"/>
                  <a:pt x="10626" y="10887"/>
                  <a:pt x="10623" y="10908"/>
                </a:cubicBezTo>
                <a:cubicBezTo>
                  <a:pt x="10620" y="10929"/>
                  <a:pt x="10649" y="10953"/>
                  <a:pt x="10676" y="10994"/>
                </a:cubicBezTo>
                <a:cubicBezTo>
                  <a:pt x="10705" y="10954"/>
                  <a:pt x="10735" y="10930"/>
                  <a:pt x="10733" y="10910"/>
                </a:cubicBezTo>
                <a:close/>
                <a:moveTo>
                  <a:pt x="10919" y="10855"/>
                </a:moveTo>
                <a:cubicBezTo>
                  <a:pt x="10898" y="10858"/>
                  <a:pt x="10881" y="10891"/>
                  <a:pt x="10862" y="10911"/>
                </a:cubicBezTo>
                <a:cubicBezTo>
                  <a:pt x="10882" y="10929"/>
                  <a:pt x="10901" y="10961"/>
                  <a:pt x="10923" y="10963"/>
                </a:cubicBezTo>
                <a:cubicBezTo>
                  <a:pt x="10943" y="10965"/>
                  <a:pt x="10966" y="10935"/>
                  <a:pt x="11006" y="10905"/>
                </a:cubicBezTo>
                <a:cubicBezTo>
                  <a:pt x="10964" y="10879"/>
                  <a:pt x="10939" y="10851"/>
                  <a:pt x="10919" y="10855"/>
                </a:cubicBezTo>
                <a:close/>
                <a:moveTo>
                  <a:pt x="11162" y="10855"/>
                </a:moveTo>
                <a:cubicBezTo>
                  <a:pt x="11142" y="10859"/>
                  <a:pt x="11111" y="10893"/>
                  <a:pt x="11112" y="10912"/>
                </a:cubicBezTo>
                <a:cubicBezTo>
                  <a:pt x="11114" y="10932"/>
                  <a:pt x="11148" y="10962"/>
                  <a:pt x="11169" y="10963"/>
                </a:cubicBezTo>
                <a:cubicBezTo>
                  <a:pt x="11190" y="10964"/>
                  <a:pt x="11212" y="10933"/>
                  <a:pt x="11250" y="10903"/>
                </a:cubicBezTo>
                <a:cubicBezTo>
                  <a:pt x="11208" y="10878"/>
                  <a:pt x="11182" y="10852"/>
                  <a:pt x="11162" y="10855"/>
                </a:cubicBezTo>
                <a:close/>
                <a:moveTo>
                  <a:pt x="11422" y="10855"/>
                </a:moveTo>
                <a:cubicBezTo>
                  <a:pt x="11401" y="10857"/>
                  <a:pt x="11367" y="10889"/>
                  <a:pt x="11368" y="10908"/>
                </a:cubicBezTo>
                <a:cubicBezTo>
                  <a:pt x="11368" y="10928"/>
                  <a:pt x="11400" y="10961"/>
                  <a:pt x="11421" y="10963"/>
                </a:cubicBezTo>
                <a:cubicBezTo>
                  <a:pt x="11441" y="10965"/>
                  <a:pt x="11465" y="10937"/>
                  <a:pt x="11506" y="10909"/>
                </a:cubicBezTo>
                <a:cubicBezTo>
                  <a:pt x="11466" y="10882"/>
                  <a:pt x="11442" y="10853"/>
                  <a:pt x="11422" y="10855"/>
                </a:cubicBezTo>
                <a:close/>
                <a:moveTo>
                  <a:pt x="21512" y="15292"/>
                </a:moveTo>
                <a:cubicBezTo>
                  <a:pt x="21490" y="15297"/>
                  <a:pt x="21475" y="15331"/>
                  <a:pt x="21458" y="15352"/>
                </a:cubicBezTo>
                <a:cubicBezTo>
                  <a:pt x="21479" y="15370"/>
                  <a:pt x="21500" y="15401"/>
                  <a:pt x="21522" y="15402"/>
                </a:cubicBezTo>
                <a:cubicBezTo>
                  <a:pt x="21542" y="15403"/>
                  <a:pt x="21564" y="15371"/>
                  <a:pt x="21602" y="15338"/>
                </a:cubicBezTo>
                <a:cubicBezTo>
                  <a:pt x="21559" y="15315"/>
                  <a:pt x="21532" y="15288"/>
                  <a:pt x="21512" y="15292"/>
                </a:cubicBezTo>
                <a:close/>
                <a:moveTo>
                  <a:pt x="19295" y="10855"/>
                </a:moveTo>
                <a:cubicBezTo>
                  <a:pt x="19274" y="10858"/>
                  <a:pt x="19243" y="10893"/>
                  <a:pt x="19245" y="10912"/>
                </a:cubicBezTo>
                <a:cubicBezTo>
                  <a:pt x="19247" y="10932"/>
                  <a:pt x="19281" y="10962"/>
                  <a:pt x="19302" y="10963"/>
                </a:cubicBezTo>
                <a:cubicBezTo>
                  <a:pt x="19323" y="10964"/>
                  <a:pt x="19345" y="10934"/>
                  <a:pt x="19383" y="10903"/>
                </a:cubicBezTo>
                <a:cubicBezTo>
                  <a:pt x="19341" y="10878"/>
                  <a:pt x="19315" y="10851"/>
                  <a:pt x="19295" y="10855"/>
                </a:cubicBezTo>
                <a:close/>
                <a:moveTo>
                  <a:pt x="19548" y="10853"/>
                </a:moveTo>
                <a:cubicBezTo>
                  <a:pt x="19513" y="10851"/>
                  <a:pt x="19488" y="10881"/>
                  <a:pt x="19499" y="10913"/>
                </a:cubicBezTo>
                <a:cubicBezTo>
                  <a:pt x="19507" y="10936"/>
                  <a:pt x="19538" y="10963"/>
                  <a:pt x="19559" y="10963"/>
                </a:cubicBezTo>
                <a:cubicBezTo>
                  <a:pt x="19580" y="10963"/>
                  <a:pt x="19601" y="10932"/>
                  <a:pt x="19639" y="10900"/>
                </a:cubicBezTo>
                <a:cubicBezTo>
                  <a:pt x="19596" y="10877"/>
                  <a:pt x="19572" y="10855"/>
                  <a:pt x="19548" y="10853"/>
                </a:cubicBezTo>
                <a:close/>
                <a:moveTo>
                  <a:pt x="19852" y="10903"/>
                </a:moveTo>
                <a:cubicBezTo>
                  <a:pt x="19855" y="10868"/>
                  <a:pt x="19825" y="10843"/>
                  <a:pt x="19792" y="10854"/>
                </a:cubicBezTo>
                <a:cubicBezTo>
                  <a:pt x="19770" y="10862"/>
                  <a:pt x="19743" y="10893"/>
                  <a:pt x="19743" y="10914"/>
                </a:cubicBezTo>
                <a:cubicBezTo>
                  <a:pt x="19742" y="10935"/>
                  <a:pt x="19774" y="10956"/>
                  <a:pt x="19805" y="10994"/>
                </a:cubicBezTo>
                <a:cubicBezTo>
                  <a:pt x="19829" y="10950"/>
                  <a:pt x="19851" y="10927"/>
                  <a:pt x="19852" y="10903"/>
                </a:cubicBezTo>
                <a:close/>
                <a:moveTo>
                  <a:pt x="20096" y="10907"/>
                </a:moveTo>
                <a:cubicBezTo>
                  <a:pt x="20093" y="10886"/>
                  <a:pt x="20059" y="10855"/>
                  <a:pt x="20039" y="10855"/>
                </a:cubicBezTo>
                <a:cubicBezTo>
                  <a:pt x="20021" y="10855"/>
                  <a:pt x="19989" y="10890"/>
                  <a:pt x="19988" y="10911"/>
                </a:cubicBezTo>
                <a:cubicBezTo>
                  <a:pt x="19986" y="10932"/>
                  <a:pt x="20016" y="10955"/>
                  <a:pt x="20045" y="10994"/>
                </a:cubicBezTo>
                <a:cubicBezTo>
                  <a:pt x="20071" y="10952"/>
                  <a:pt x="20099" y="10927"/>
                  <a:pt x="20096" y="10907"/>
                </a:cubicBezTo>
                <a:close/>
                <a:moveTo>
                  <a:pt x="20285" y="10854"/>
                </a:moveTo>
                <a:cubicBezTo>
                  <a:pt x="20263" y="10857"/>
                  <a:pt x="20245" y="10890"/>
                  <a:pt x="20226" y="10909"/>
                </a:cubicBezTo>
                <a:cubicBezTo>
                  <a:pt x="20246" y="10929"/>
                  <a:pt x="20264" y="10961"/>
                  <a:pt x="20286" y="10964"/>
                </a:cubicBezTo>
                <a:cubicBezTo>
                  <a:pt x="20306" y="10966"/>
                  <a:pt x="20330" y="10936"/>
                  <a:pt x="20370" y="10907"/>
                </a:cubicBezTo>
                <a:cubicBezTo>
                  <a:pt x="20329" y="10880"/>
                  <a:pt x="20305" y="10851"/>
                  <a:pt x="20285" y="10854"/>
                </a:cubicBezTo>
                <a:close/>
                <a:moveTo>
                  <a:pt x="20485" y="10907"/>
                </a:moveTo>
                <a:cubicBezTo>
                  <a:pt x="20488" y="10929"/>
                  <a:pt x="20520" y="10948"/>
                  <a:pt x="20540" y="10968"/>
                </a:cubicBezTo>
                <a:cubicBezTo>
                  <a:pt x="20560" y="10949"/>
                  <a:pt x="20592" y="10931"/>
                  <a:pt x="20595" y="10909"/>
                </a:cubicBezTo>
                <a:cubicBezTo>
                  <a:pt x="20598" y="10889"/>
                  <a:pt x="20569" y="10864"/>
                  <a:pt x="20542" y="10823"/>
                </a:cubicBezTo>
                <a:cubicBezTo>
                  <a:pt x="20513" y="10863"/>
                  <a:pt x="20483" y="10887"/>
                  <a:pt x="20485" y="10907"/>
                </a:cubicBezTo>
                <a:close/>
                <a:moveTo>
                  <a:pt x="20841" y="10911"/>
                </a:moveTo>
                <a:cubicBezTo>
                  <a:pt x="20839" y="10890"/>
                  <a:pt x="20808" y="10856"/>
                  <a:pt x="20787" y="10854"/>
                </a:cubicBezTo>
                <a:cubicBezTo>
                  <a:pt x="20769" y="10853"/>
                  <a:pt x="20734" y="10885"/>
                  <a:pt x="20731" y="10907"/>
                </a:cubicBezTo>
                <a:cubicBezTo>
                  <a:pt x="20728" y="10927"/>
                  <a:pt x="20756" y="10953"/>
                  <a:pt x="20781" y="10995"/>
                </a:cubicBezTo>
                <a:cubicBezTo>
                  <a:pt x="20811" y="10955"/>
                  <a:pt x="20842" y="10932"/>
                  <a:pt x="20841" y="10911"/>
                </a:cubicBezTo>
                <a:close/>
                <a:moveTo>
                  <a:pt x="12357" y="2275"/>
                </a:moveTo>
                <a:cubicBezTo>
                  <a:pt x="12357" y="2306"/>
                  <a:pt x="12358" y="2350"/>
                  <a:pt x="12408" y="2348"/>
                </a:cubicBezTo>
                <a:cubicBezTo>
                  <a:pt x="12449" y="2347"/>
                  <a:pt x="12475" y="2320"/>
                  <a:pt x="12466" y="2281"/>
                </a:cubicBezTo>
                <a:cubicBezTo>
                  <a:pt x="12461" y="2258"/>
                  <a:pt x="12435" y="2238"/>
                  <a:pt x="12407" y="2204"/>
                </a:cubicBezTo>
                <a:cubicBezTo>
                  <a:pt x="12382" y="2238"/>
                  <a:pt x="12356" y="2257"/>
                  <a:pt x="12357" y="2275"/>
                </a:cubicBezTo>
                <a:close/>
                <a:moveTo>
                  <a:pt x="21084" y="14618"/>
                </a:moveTo>
                <a:cubicBezTo>
                  <a:pt x="21083" y="14596"/>
                  <a:pt x="21055" y="14563"/>
                  <a:pt x="21034" y="14557"/>
                </a:cubicBezTo>
                <a:cubicBezTo>
                  <a:pt x="20995" y="14548"/>
                  <a:pt x="20966" y="14577"/>
                  <a:pt x="20971" y="14616"/>
                </a:cubicBezTo>
                <a:cubicBezTo>
                  <a:pt x="20974" y="14640"/>
                  <a:pt x="21001" y="14660"/>
                  <a:pt x="21029" y="14699"/>
                </a:cubicBezTo>
                <a:cubicBezTo>
                  <a:pt x="21056" y="14661"/>
                  <a:pt x="21085" y="14638"/>
                  <a:pt x="21084" y="14618"/>
                </a:cubicBezTo>
                <a:close/>
                <a:moveTo>
                  <a:pt x="21083" y="10910"/>
                </a:moveTo>
                <a:cubicBezTo>
                  <a:pt x="21081" y="10888"/>
                  <a:pt x="21048" y="10854"/>
                  <a:pt x="21029" y="10854"/>
                </a:cubicBezTo>
                <a:cubicBezTo>
                  <a:pt x="21009" y="10854"/>
                  <a:pt x="20976" y="10887"/>
                  <a:pt x="20973" y="10908"/>
                </a:cubicBezTo>
                <a:cubicBezTo>
                  <a:pt x="20971" y="10929"/>
                  <a:pt x="21000" y="10954"/>
                  <a:pt x="21028" y="10995"/>
                </a:cubicBezTo>
                <a:cubicBezTo>
                  <a:pt x="21056" y="10954"/>
                  <a:pt x="21085" y="10930"/>
                  <a:pt x="21083" y="10910"/>
                </a:cubicBezTo>
                <a:close/>
                <a:moveTo>
                  <a:pt x="20784" y="14556"/>
                </a:moveTo>
                <a:cubicBezTo>
                  <a:pt x="20745" y="14553"/>
                  <a:pt x="20718" y="14585"/>
                  <a:pt x="20730" y="14622"/>
                </a:cubicBezTo>
                <a:cubicBezTo>
                  <a:pt x="20736" y="14643"/>
                  <a:pt x="20770" y="14669"/>
                  <a:pt x="20792" y="14669"/>
                </a:cubicBezTo>
                <a:cubicBezTo>
                  <a:pt x="20813" y="14669"/>
                  <a:pt x="20834" y="14639"/>
                  <a:pt x="20870" y="14610"/>
                </a:cubicBezTo>
                <a:cubicBezTo>
                  <a:pt x="20830" y="14584"/>
                  <a:pt x="20808" y="14558"/>
                  <a:pt x="20784" y="14556"/>
                </a:cubicBezTo>
                <a:close/>
                <a:moveTo>
                  <a:pt x="20538" y="14557"/>
                </a:moveTo>
                <a:cubicBezTo>
                  <a:pt x="20498" y="14546"/>
                  <a:pt x="20469" y="14576"/>
                  <a:pt x="20473" y="14613"/>
                </a:cubicBezTo>
                <a:cubicBezTo>
                  <a:pt x="20475" y="14635"/>
                  <a:pt x="20505" y="14666"/>
                  <a:pt x="20527" y="14669"/>
                </a:cubicBezTo>
                <a:cubicBezTo>
                  <a:pt x="20547" y="14673"/>
                  <a:pt x="20573" y="14646"/>
                  <a:pt x="20614" y="14623"/>
                </a:cubicBezTo>
                <a:cubicBezTo>
                  <a:pt x="20579" y="14592"/>
                  <a:pt x="20562" y="14564"/>
                  <a:pt x="20538" y="14557"/>
                </a:cubicBezTo>
                <a:close/>
                <a:moveTo>
                  <a:pt x="20228" y="14610"/>
                </a:moveTo>
                <a:cubicBezTo>
                  <a:pt x="20220" y="14650"/>
                  <a:pt x="20251" y="14677"/>
                  <a:pt x="20288" y="14670"/>
                </a:cubicBezTo>
                <a:cubicBezTo>
                  <a:pt x="20309" y="14666"/>
                  <a:pt x="20339" y="14634"/>
                  <a:pt x="20341" y="14613"/>
                </a:cubicBezTo>
                <a:cubicBezTo>
                  <a:pt x="20343" y="14592"/>
                  <a:pt x="20314" y="14569"/>
                  <a:pt x="20288" y="14530"/>
                </a:cubicBezTo>
                <a:cubicBezTo>
                  <a:pt x="20259" y="14567"/>
                  <a:pt x="20232" y="14586"/>
                  <a:pt x="20228" y="14610"/>
                </a:cubicBezTo>
                <a:close/>
                <a:moveTo>
                  <a:pt x="17526" y="10179"/>
                </a:moveTo>
                <a:cubicBezTo>
                  <a:pt x="17525" y="10196"/>
                  <a:pt x="17553" y="10224"/>
                  <a:pt x="17574" y="10229"/>
                </a:cubicBezTo>
                <a:cubicBezTo>
                  <a:pt x="17608" y="10238"/>
                  <a:pt x="17637" y="10214"/>
                  <a:pt x="17634" y="10179"/>
                </a:cubicBezTo>
                <a:cubicBezTo>
                  <a:pt x="17631" y="10155"/>
                  <a:pt x="17606" y="10133"/>
                  <a:pt x="17578" y="10089"/>
                </a:cubicBezTo>
                <a:cubicBezTo>
                  <a:pt x="17551" y="10133"/>
                  <a:pt x="17527" y="10155"/>
                  <a:pt x="17526" y="10179"/>
                </a:cubicBezTo>
                <a:close/>
                <a:moveTo>
                  <a:pt x="17875" y="10172"/>
                </a:moveTo>
                <a:cubicBezTo>
                  <a:pt x="17874" y="10154"/>
                  <a:pt x="17839" y="10119"/>
                  <a:pt x="17828" y="10122"/>
                </a:cubicBezTo>
                <a:cubicBezTo>
                  <a:pt x="17804" y="10129"/>
                  <a:pt x="17772" y="10153"/>
                  <a:pt x="17768" y="10174"/>
                </a:cubicBezTo>
                <a:cubicBezTo>
                  <a:pt x="17765" y="10194"/>
                  <a:pt x="17794" y="10219"/>
                  <a:pt x="17824" y="10262"/>
                </a:cubicBezTo>
                <a:cubicBezTo>
                  <a:pt x="17850" y="10218"/>
                  <a:pt x="17875" y="10195"/>
                  <a:pt x="17875" y="10172"/>
                </a:cubicBezTo>
                <a:close/>
                <a:moveTo>
                  <a:pt x="18062" y="10121"/>
                </a:moveTo>
                <a:cubicBezTo>
                  <a:pt x="18026" y="10118"/>
                  <a:pt x="18003" y="10149"/>
                  <a:pt x="18013" y="10183"/>
                </a:cubicBezTo>
                <a:cubicBezTo>
                  <a:pt x="18019" y="10203"/>
                  <a:pt x="18048" y="10230"/>
                  <a:pt x="18065" y="10229"/>
                </a:cubicBezTo>
                <a:cubicBezTo>
                  <a:pt x="18089" y="10228"/>
                  <a:pt x="18111" y="10202"/>
                  <a:pt x="18153" y="10174"/>
                </a:cubicBezTo>
                <a:cubicBezTo>
                  <a:pt x="18109" y="10147"/>
                  <a:pt x="18086" y="10123"/>
                  <a:pt x="18062" y="10121"/>
                </a:cubicBezTo>
                <a:close/>
                <a:moveTo>
                  <a:pt x="18319" y="10122"/>
                </a:moveTo>
                <a:cubicBezTo>
                  <a:pt x="18299" y="10125"/>
                  <a:pt x="18269" y="10159"/>
                  <a:pt x="18270" y="10179"/>
                </a:cubicBezTo>
                <a:cubicBezTo>
                  <a:pt x="18270" y="10198"/>
                  <a:pt x="18305" y="10228"/>
                  <a:pt x="18326" y="10229"/>
                </a:cubicBezTo>
                <a:cubicBezTo>
                  <a:pt x="18346" y="10230"/>
                  <a:pt x="18368" y="10200"/>
                  <a:pt x="18407" y="10171"/>
                </a:cubicBezTo>
                <a:cubicBezTo>
                  <a:pt x="18365" y="10146"/>
                  <a:pt x="18339" y="10118"/>
                  <a:pt x="18319" y="10122"/>
                </a:cubicBezTo>
                <a:close/>
                <a:moveTo>
                  <a:pt x="18511" y="10175"/>
                </a:moveTo>
                <a:cubicBezTo>
                  <a:pt x="18513" y="10196"/>
                  <a:pt x="18545" y="10228"/>
                  <a:pt x="18565" y="10229"/>
                </a:cubicBezTo>
                <a:cubicBezTo>
                  <a:pt x="18583" y="10230"/>
                  <a:pt x="18616" y="10197"/>
                  <a:pt x="18619" y="10176"/>
                </a:cubicBezTo>
                <a:cubicBezTo>
                  <a:pt x="18621" y="10156"/>
                  <a:pt x="18593" y="10132"/>
                  <a:pt x="18567" y="10092"/>
                </a:cubicBezTo>
                <a:cubicBezTo>
                  <a:pt x="18539" y="10131"/>
                  <a:pt x="18509" y="10154"/>
                  <a:pt x="18511" y="10175"/>
                </a:cubicBezTo>
                <a:close/>
                <a:moveTo>
                  <a:pt x="18816" y="10122"/>
                </a:moveTo>
                <a:cubicBezTo>
                  <a:pt x="18795" y="10122"/>
                  <a:pt x="18760" y="10151"/>
                  <a:pt x="18758" y="10171"/>
                </a:cubicBezTo>
                <a:cubicBezTo>
                  <a:pt x="18756" y="10189"/>
                  <a:pt x="18785" y="10225"/>
                  <a:pt x="18805" y="10229"/>
                </a:cubicBezTo>
                <a:cubicBezTo>
                  <a:pt x="18825" y="10233"/>
                  <a:pt x="18852" y="10207"/>
                  <a:pt x="18894" y="10184"/>
                </a:cubicBezTo>
                <a:cubicBezTo>
                  <a:pt x="18857" y="10153"/>
                  <a:pt x="18836" y="10122"/>
                  <a:pt x="18816" y="10122"/>
                </a:cubicBezTo>
                <a:close/>
                <a:moveTo>
                  <a:pt x="19059" y="10122"/>
                </a:moveTo>
                <a:cubicBezTo>
                  <a:pt x="19038" y="10123"/>
                  <a:pt x="19017" y="10153"/>
                  <a:pt x="18996" y="10170"/>
                </a:cubicBezTo>
                <a:cubicBezTo>
                  <a:pt x="19013" y="10191"/>
                  <a:pt x="19027" y="10224"/>
                  <a:pt x="19048" y="10229"/>
                </a:cubicBezTo>
                <a:cubicBezTo>
                  <a:pt x="19068" y="10233"/>
                  <a:pt x="19094" y="10208"/>
                  <a:pt x="19137" y="10185"/>
                </a:cubicBezTo>
                <a:cubicBezTo>
                  <a:pt x="19100" y="10153"/>
                  <a:pt x="19079" y="10122"/>
                  <a:pt x="19059" y="10122"/>
                </a:cubicBezTo>
                <a:close/>
                <a:moveTo>
                  <a:pt x="19306" y="10122"/>
                </a:moveTo>
                <a:cubicBezTo>
                  <a:pt x="19285" y="10126"/>
                  <a:pt x="19269" y="10159"/>
                  <a:pt x="19251" y="10179"/>
                </a:cubicBezTo>
                <a:cubicBezTo>
                  <a:pt x="19271" y="10197"/>
                  <a:pt x="19291" y="10227"/>
                  <a:pt x="19312" y="10229"/>
                </a:cubicBezTo>
                <a:cubicBezTo>
                  <a:pt x="19332" y="10231"/>
                  <a:pt x="19354" y="10201"/>
                  <a:pt x="19393" y="10172"/>
                </a:cubicBezTo>
                <a:cubicBezTo>
                  <a:pt x="19351" y="10146"/>
                  <a:pt x="19326" y="10118"/>
                  <a:pt x="19306" y="10122"/>
                </a:cubicBezTo>
                <a:close/>
                <a:moveTo>
                  <a:pt x="19608" y="10177"/>
                </a:moveTo>
                <a:cubicBezTo>
                  <a:pt x="19606" y="10156"/>
                  <a:pt x="19574" y="10137"/>
                  <a:pt x="19555" y="10117"/>
                </a:cubicBezTo>
                <a:cubicBezTo>
                  <a:pt x="19535" y="10136"/>
                  <a:pt x="19503" y="10154"/>
                  <a:pt x="19500" y="10175"/>
                </a:cubicBezTo>
                <a:cubicBezTo>
                  <a:pt x="19497" y="10195"/>
                  <a:pt x="19525" y="10220"/>
                  <a:pt x="19552" y="10260"/>
                </a:cubicBezTo>
                <a:cubicBezTo>
                  <a:pt x="19581" y="10221"/>
                  <a:pt x="19611" y="10197"/>
                  <a:pt x="19608" y="10177"/>
                </a:cubicBezTo>
                <a:close/>
                <a:moveTo>
                  <a:pt x="19794" y="10121"/>
                </a:moveTo>
                <a:cubicBezTo>
                  <a:pt x="19773" y="10125"/>
                  <a:pt x="19757" y="10158"/>
                  <a:pt x="19738" y="10179"/>
                </a:cubicBezTo>
                <a:cubicBezTo>
                  <a:pt x="19759" y="10197"/>
                  <a:pt x="19779" y="10228"/>
                  <a:pt x="19800" y="10230"/>
                </a:cubicBezTo>
                <a:cubicBezTo>
                  <a:pt x="19820" y="10231"/>
                  <a:pt x="19843" y="10201"/>
                  <a:pt x="19882" y="10172"/>
                </a:cubicBezTo>
                <a:cubicBezTo>
                  <a:pt x="19840" y="10146"/>
                  <a:pt x="19814" y="10117"/>
                  <a:pt x="19794" y="10121"/>
                </a:cubicBezTo>
                <a:close/>
                <a:moveTo>
                  <a:pt x="20043" y="10121"/>
                </a:moveTo>
                <a:cubicBezTo>
                  <a:pt x="20021" y="10123"/>
                  <a:pt x="19989" y="10155"/>
                  <a:pt x="19988" y="10175"/>
                </a:cubicBezTo>
                <a:cubicBezTo>
                  <a:pt x="19987" y="10194"/>
                  <a:pt x="20020" y="10228"/>
                  <a:pt x="20041" y="10230"/>
                </a:cubicBezTo>
                <a:cubicBezTo>
                  <a:pt x="20062" y="10233"/>
                  <a:pt x="20086" y="10204"/>
                  <a:pt x="20127" y="10177"/>
                </a:cubicBezTo>
                <a:cubicBezTo>
                  <a:pt x="20087" y="10149"/>
                  <a:pt x="20063" y="10119"/>
                  <a:pt x="20043" y="10121"/>
                </a:cubicBezTo>
                <a:close/>
                <a:moveTo>
                  <a:pt x="20339" y="10178"/>
                </a:moveTo>
                <a:cubicBezTo>
                  <a:pt x="20337" y="10156"/>
                  <a:pt x="20306" y="10137"/>
                  <a:pt x="20287" y="10117"/>
                </a:cubicBezTo>
                <a:cubicBezTo>
                  <a:pt x="20267" y="10136"/>
                  <a:pt x="20233" y="10153"/>
                  <a:pt x="20230" y="10174"/>
                </a:cubicBezTo>
                <a:cubicBezTo>
                  <a:pt x="20227" y="10194"/>
                  <a:pt x="20256" y="10219"/>
                  <a:pt x="20283" y="10261"/>
                </a:cubicBezTo>
                <a:cubicBezTo>
                  <a:pt x="20311" y="10221"/>
                  <a:pt x="20341" y="10198"/>
                  <a:pt x="20339" y="10178"/>
                </a:cubicBezTo>
                <a:close/>
                <a:moveTo>
                  <a:pt x="20595" y="10178"/>
                </a:moveTo>
                <a:cubicBezTo>
                  <a:pt x="20592" y="10156"/>
                  <a:pt x="20561" y="10137"/>
                  <a:pt x="20543" y="10117"/>
                </a:cubicBezTo>
                <a:cubicBezTo>
                  <a:pt x="20522" y="10136"/>
                  <a:pt x="20489" y="10153"/>
                  <a:pt x="20485" y="10174"/>
                </a:cubicBezTo>
                <a:cubicBezTo>
                  <a:pt x="20482" y="10194"/>
                  <a:pt x="20511" y="10219"/>
                  <a:pt x="20538" y="10261"/>
                </a:cubicBezTo>
                <a:cubicBezTo>
                  <a:pt x="20567" y="10221"/>
                  <a:pt x="20597" y="10198"/>
                  <a:pt x="20595" y="10178"/>
                </a:cubicBezTo>
                <a:close/>
                <a:moveTo>
                  <a:pt x="20786" y="10120"/>
                </a:moveTo>
                <a:cubicBezTo>
                  <a:pt x="20765" y="10122"/>
                  <a:pt x="20732" y="10155"/>
                  <a:pt x="20731" y="10175"/>
                </a:cubicBezTo>
                <a:cubicBezTo>
                  <a:pt x="20730" y="10194"/>
                  <a:pt x="20764" y="10228"/>
                  <a:pt x="20785" y="10231"/>
                </a:cubicBezTo>
                <a:cubicBezTo>
                  <a:pt x="20806" y="10233"/>
                  <a:pt x="20830" y="10204"/>
                  <a:pt x="20871" y="10177"/>
                </a:cubicBezTo>
                <a:cubicBezTo>
                  <a:pt x="20831" y="10148"/>
                  <a:pt x="20807" y="10118"/>
                  <a:pt x="20786" y="10120"/>
                </a:cubicBezTo>
                <a:close/>
                <a:moveTo>
                  <a:pt x="21033" y="10121"/>
                </a:moveTo>
                <a:cubicBezTo>
                  <a:pt x="21011" y="10122"/>
                  <a:pt x="20991" y="10153"/>
                  <a:pt x="20969" y="10171"/>
                </a:cubicBezTo>
                <a:cubicBezTo>
                  <a:pt x="20988" y="10192"/>
                  <a:pt x="21003" y="10226"/>
                  <a:pt x="21025" y="10230"/>
                </a:cubicBezTo>
                <a:cubicBezTo>
                  <a:pt x="21045" y="10234"/>
                  <a:pt x="21071" y="10207"/>
                  <a:pt x="21114" y="10183"/>
                </a:cubicBezTo>
                <a:cubicBezTo>
                  <a:pt x="21075" y="10151"/>
                  <a:pt x="21053" y="10120"/>
                  <a:pt x="21033" y="10121"/>
                </a:cubicBezTo>
                <a:close/>
                <a:moveTo>
                  <a:pt x="21279" y="10121"/>
                </a:moveTo>
                <a:cubicBezTo>
                  <a:pt x="21258" y="10121"/>
                  <a:pt x="21226" y="10149"/>
                  <a:pt x="21218" y="10171"/>
                </a:cubicBezTo>
                <a:cubicBezTo>
                  <a:pt x="21207" y="10204"/>
                  <a:pt x="21232" y="10234"/>
                  <a:pt x="21267" y="10232"/>
                </a:cubicBezTo>
                <a:cubicBezTo>
                  <a:pt x="21292" y="10230"/>
                  <a:pt x="21315" y="10208"/>
                  <a:pt x="21359" y="10184"/>
                </a:cubicBezTo>
                <a:cubicBezTo>
                  <a:pt x="21321" y="10152"/>
                  <a:pt x="21300" y="10121"/>
                  <a:pt x="21279" y="10121"/>
                </a:cubicBezTo>
                <a:close/>
                <a:moveTo>
                  <a:pt x="21527" y="10122"/>
                </a:moveTo>
                <a:cubicBezTo>
                  <a:pt x="21505" y="10120"/>
                  <a:pt x="21482" y="10149"/>
                  <a:pt x="21459" y="10165"/>
                </a:cubicBezTo>
                <a:cubicBezTo>
                  <a:pt x="21474" y="10188"/>
                  <a:pt x="21486" y="10222"/>
                  <a:pt x="21507" y="10229"/>
                </a:cubicBezTo>
                <a:cubicBezTo>
                  <a:pt x="21526" y="10235"/>
                  <a:pt x="21555" y="10212"/>
                  <a:pt x="21601" y="10193"/>
                </a:cubicBezTo>
                <a:cubicBezTo>
                  <a:pt x="21566" y="10157"/>
                  <a:pt x="21547" y="10123"/>
                  <a:pt x="21527" y="10122"/>
                </a:cubicBezTo>
                <a:close/>
                <a:moveTo>
                  <a:pt x="21770" y="10118"/>
                </a:moveTo>
                <a:cubicBezTo>
                  <a:pt x="21732" y="10117"/>
                  <a:pt x="21703" y="10147"/>
                  <a:pt x="21716" y="10185"/>
                </a:cubicBezTo>
                <a:cubicBezTo>
                  <a:pt x="21723" y="10206"/>
                  <a:pt x="21758" y="10231"/>
                  <a:pt x="21780" y="10231"/>
                </a:cubicBezTo>
                <a:cubicBezTo>
                  <a:pt x="21800" y="10231"/>
                  <a:pt x="21820" y="10200"/>
                  <a:pt x="21856" y="10170"/>
                </a:cubicBezTo>
                <a:cubicBezTo>
                  <a:pt x="21816" y="10145"/>
                  <a:pt x="21793" y="10119"/>
                  <a:pt x="21770" y="10118"/>
                </a:cubicBezTo>
                <a:close/>
                <a:moveTo>
                  <a:pt x="22074" y="10182"/>
                </a:moveTo>
                <a:cubicBezTo>
                  <a:pt x="22082" y="10143"/>
                  <a:pt x="22053" y="10113"/>
                  <a:pt x="22015" y="10119"/>
                </a:cubicBezTo>
                <a:cubicBezTo>
                  <a:pt x="21993" y="10123"/>
                  <a:pt x="21964" y="10154"/>
                  <a:pt x="21961" y="10176"/>
                </a:cubicBezTo>
                <a:cubicBezTo>
                  <a:pt x="21958" y="10196"/>
                  <a:pt x="21986" y="10220"/>
                  <a:pt x="22012" y="10260"/>
                </a:cubicBezTo>
                <a:cubicBezTo>
                  <a:pt x="22042" y="10223"/>
                  <a:pt x="22069" y="10205"/>
                  <a:pt x="22074" y="10182"/>
                </a:cubicBezTo>
                <a:close/>
                <a:moveTo>
                  <a:pt x="22266" y="10119"/>
                </a:moveTo>
                <a:cubicBezTo>
                  <a:pt x="22227" y="10111"/>
                  <a:pt x="22197" y="10140"/>
                  <a:pt x="22203" y="10178"/>
                </a:cubicBezTo>
                <a:cubicBezTo>
                  <a:pt x="22207" y="10200"/>
                  <a:pt x="22238" y="10229"/>
                  <a:pt x="22260" y="10232"/>
                </a:cubicBezTo>
                <a:cubicBezTo>
                  <a:pt x="22281" y="10234"/>
                  <a:pt x="22305" y="10206"/>
                  <a:pt x="22344" y="10181"/>
                </a:cubicBezTo>
                <a:cubicBezTo>
                  <a:pt x="22307" y="10151"/>
                  <a:pt x="22289" y="10123"/>
                  <a:pt x="22266" y="10119"/>
                </a:cubicBezTo>
                <a:close/>
                <a:moveTo>
                  <a:pt x="22449" y="10178"/>
                </a:moveTo>
                <a:cubicBezTo>
                  <a:pt x="22453" y="10200"/>
                  <a:pt x="22484" y="10230"/>
                  <a:pt x="22505" y="10232"/>
                </a:cubicBezTo>
                <a:cubicBezTo>
                  <a:pt x="22543" y="10237"/>
                  <a:pt x="22573" y="10208"/>
                  <a:pt x="22562" y="10168"/>
                </a:cubicBezTo>
                <a:cubicBezTo>
                  <a:pt x="22555" y="10144"/>
                  <a:pt x="22528" y="10127"/>
                  <a:pt x="22497" y="10092"/>
                </a:cubicBezTo>
                <a:cubicBezTo>
                  <a:pt x="22473" y="10132"/>
                  <a:pt x="22446" y="10158"/>
                  <a:pt x="22449" y="10178"/>
                </a:cubicBezTo>
                <a:close/>
                <a:moveTo>
                  <a:pt x="14623" y="1986"/>
                </a:moveTo>
                <a:cubicBezTo>
                  <a:pt x="14601" y="1991"/>
                  <a:pt x="14571" y="2023"/>
                  <a:pt x="14571" y="2044"/>
                </a:cubicBezTo>
                <a:cubicBezTo>
                  <a:pt x="14571" y="2063"/>
                  <a:pt x="14608" y="2102"/>
                  <a:pt x="14623" y="2099"/>
                </a:cubicBezTo>
                <a:cubicBezTo>
                  <a:pt x="14648" y="2094"/>
                  <a:pt x="14669" y="2064"/>
                  <a:pt x="14708" y="2030"/>
                </a:cubicBezTo>
                <a:cubicBezTo>
                  <a:pt x="14668" y="2008"/>
                  <a:pt x="14642" y="1982"/>
                  <a:pt x="14623" y="1986"/>
                </a:cubicBezTo>
                <a:close/>
                <a:moveTo>
                  <a:pt x="21715" y="9935"/>
                </a:moveTo>
                <a:cubicBezTo>
                  <a:pt x="21713" y="9973"/>
                  <a:pt x="21744" y="10001"/>
                  <a:pt x="21782" y="9989"/>
                </a:cubicBezTo>
                <a:cubicBezTo>
                  <a:pt x="21803" y="9982"/>
                  <a:pt x="21827" y="9947"/>
                  <a:pt x="21827" y="9925"/>
                </a:cubicBezTo>
                <a:cubicBezTo>
                  <a:pt x="21827" y="9905"/>
                  <a:pt x="21796" y="9884"/>
                  <a:pt x="21766" y="9849"/>
                </a:cubicBezTo>
                <a:cubicBezTo>
                  <a:pt x="21741" y="9889"/>
                  <a:pt x="21716" y="9911"/>
                  <a:pt x="21715" y="9935"/>
                </a:cubicBezTo>
                <a:close/>
                <a:moveTo>
                  <a:pt x="22075" y="9933"/>
                </a:moveTo>
                <a:cubicBezTo>
                  <a:pt x="22079" y="9894"/>
                  <a:pt x="22048" y="9867"/>
                  <a:pt x="22010" y="9877"/>
                </a:cubicBezTo>
                <a:cubicBezTo>
                  <a:pt x="21989" y="9883"/>
                  <a:pt x="21962" y="9916"/>
                  <a:pt x="21962" y="9937"/>
                </a:cubicBezTo>
                <a:cubicBezTo>
                  <a:pt x="21961" y="9959"/>
                  <a:pt x="21991" y="9980"/>
                  <a:pt x="22019" y="10017"/>
                </a:cubicBezTo>
                <a:cubicBezTo>
                  <a:pt x="22046" y="9978"/>
                  <a:pt x="22072" y="9957"/>
                  <a:pt x="22075" y="9933"/>
                </a:cubicBezTo>
                <a:close/>
                <a:moveTo>
                  <a:pt x="22203" y="9935"/>
                </a:moveTo>
                <a:cubicBezTo>
                  <a:pt x="22201" y="9973"/>
                  <a:pt x="22232" y="10001"/>
                  <a:pt x="22270" y="9989"/>
                </a:cubicBezTo>
                <a:cubicBezTo>
                  <a:pt x="22291" y="9982"/>
                  <a:pt x="22315" y="9947"/>
                  <a:pt x="22315" y="9925"/>
                </a:cubicBezTo>
                <a:cubicBezTo>
                  <a:pt x="22315" y="9905"/>
                  <a:pt x="22284" y="9884"/>
                  <a:pt x="22254" y="9849"/>
                </a:cubicBezTo>
                <a:cubicBezTo>
                  <a:pt x="22229" y="9889"/>
                  <a:pt x="22203" y="9911"/>
                  <a:pt x="22203" y="9935"/>
                </a:cubicBezTo>
                <a:close/>
                <a:moveTo>
                  <a:pt x="22562" y="9939"/>
                </a:moveTo>
                <a:cubicBezTo>
                  <a:pt x="22571" y="9899"/>
                  <a:pt x="22541" y="9870"/>
                  <a:pt x="22503" y="9876"/>
                </a:cubicBezTo>
                <a:cubicBezTo>
                  <a:pt x="22482" y="9880"/>
                  <a:pt x="22452" y="9911"/>
                  <a:pt x="22449" y="9932"/>
                </a:cubicBezTo>
                <a:cubicBezTo>
                  <a:pt x="22447" y="9953"/>
                  <a:pt x="22474" y="9977"/>
                  <a:pt x="22500" y="10017"/>
                </a:cubicBezTo>
                <a:cubicBezTo>
                  <a:pt x="22529" y="9981"/>
                  <a:pt x="22556" y="9962"/>
                  <a:pt x="22562" y="9939"/>
                </a:cubicBezTo>
                <a:close/>
                <a:moveTo>
                  <a:pt x="22947" y="9928"/>
                </a:moveTo>
                <a:cubicBezTo>
                  <a:pt x="22940" y="9967"/>
                  <a:pt x="22968" y="9997"/>
                  <a:pt x="23007" y="9989"/>
                </a:cubicBezTo>
                <a:cubicBezTo>
                  <a:pt x="23028" y="9985"/>
                  <a:pt x="23057" y="9953"/>
                  <a:pt x="23059" y="9932"/>
                </a:cubicBezTo>
                <a:cubicBezTo>
                  <a:pt x="23061" y="9911"/>
                  <a:pt x="23033" y="9888"/>
                  <a:pt x="23007" y="9849"/>
                </a:cubicBezTo>
                <a:cubicBezTo>
                  <a:pt x="22978" y="9886"/>
                  <a:pt x="22951" y="9905"/>
                  <a:pt x="22947" y="9928"/>
                </a:cubicBezTo>
                <a:close/>
                <a:moveTo>
                  <a:pt x="23751" y="9883"/>
                </a:moveTo>
                <a:cubicBezTo>
                  <a:pt x="23716" y="9875"/>
                  <a:pt x="23676" y="9887"/>
                  <a:pt x="23680" y="9932"/>
                </a:cubicBezTo>
                <a:cubicBezTo>
                  <a:pt x="23683" y="9953"/>
                  <a:pt x="23713" y="9985"/>
                  <a:pt x="23734" y="9988"/>
                </a:cubicBezTo>
                <a:cubicBezTo>
                  <a:pt x="23755" y="9991"/>
                  <a:pt x="23780" y="9963"/>
                  <a:pt x="23817" y="9940"/>
                </a:cubicBezTo>
                <a:cubicBezTo>
                  <a:pt x="23786" y="9913"/>
                  <a:pt x="23771" y="9888"/>
                  <a:pt x="23751" y="9883"/>
                </a:cubicBezTo>
                <a:close/>
                <a:moveTo>
                  <a:pt x="21217" y="15589"/>
                </a:moveTo>
                <a:cubicBezTo>
                  <a:pt x="21219" y="15611"/>
                  <a:pt x="21249" y="15642"/>
                  <a:pt x="21271" y="15646"/>
                </a:cubicBezTo>
                <a:cubicBezTo>
                  <a:pt x="21308" y="15653"/>
                  <a:pt x="21339" y="15626"/>
                  <a:pt x="21331" y="15585"/>
                </a:cubicBezTo>
                <a:cubicBezTo>
                  <a:pt x="21326" y="15562"/>
                  <a:pt x="21299" y="15542"/>
                  <a:pt x="21270" y="15505"/>
                </a:cubicBezTo>
                <a:cubicBezTo>
                  <a:pt x="21244" y="15545"/>
                  <a:pt x="21215" y="15568"/>
                  <a:pt x="21217" y="15589"/>
                </a:cubicBezTo>
                <a:close/>
                <a:moveTo>
                  <a:pt x="20529" y="15532"/>
                </a:moveTo>
                <a:cubicBezTo>
                  <a:pt x="20489" y="15529"/>
                  <a:pt x="20463" y="15561"/>
                  <a:pt x="20474" y="15598"/>
                </a:cubicBezTo>
                <a:cubicBezTo>
                  <a:pt x="20480" y="15619"/>
                  <a:pt x="20514" y="15645"/>
                  <a:pt x="20536" y="15645"/>
                </a:cubicBezTo>
                <a:cubicBezTo>
                  <a:pt x="20557" y="15645"/>
                  <a:pt x="20578" y="15615"/>
                  <a:pt x="20615" y="15586"/>
                </a:cubicBezTo>
                <a:cubicBezTo>
                  <a:pt x="20575" y="15560"/>
                  <a:pt x="20553" y="15534"/>
                  <a:pt x="20529" y="15532"/>
                </a:cubicBezTo>
                <a:close/>
                <a:moveTo>
                  <a:pt x="20228" y="15585"/>
                </a:moveTo>
                <a:cubicBezTo>
                  <a:pt x="20220" y="15626"/>
                  <a:pt x="20250" y="15653"/>
                  <a:pt x="20288" y="15646"/>
                </a:cubicBezTo>
                <a:cubicBezTo>
                  <a:pt x="20310" y="15642"/>
                  <a:pt x="20339" y="15610"/>
                  <a:pt x="20341" y="15589"/>
                </a:cubicBezTo>
                <a:cubicBezTo>
                  <a:pt x="20343" y="15568"/>
                  <a:pt x="20314" y="15544"/>
                  <a:pt x="20288" y="15505"/>
                </a:cubicBezTo>
                <a:cubicBezTo>
                  <a:pt x="20259" y="15542"/>
                  <a:pt x="20232" y="15562"/>
                  <a:pt x="20228" y="15585"/>
                </a:cubicBezTo>
                <a:close/>
                <a:moveTo>
                  <a:pt x="20054" y="15534"/>
                </a:moveTo>
                <a:cubicBezTo>
                  <a:pt x="20015" y="15520"/>
                  <a:pt x="19984" y="15547"/>
                  <a:pt x="19986" y="15585"/>
                </a:cubicBezTo>
                <a:cubicBezTo>
                  <a:pt x="19987" y="15607"/>
                  <a:pt x="20014" y="15640"/>
                  <a:pt x="20035" y="15645"/>
                </a:cubicBezTo>
                <a:cubicBezTo>
                  <a:pt x="20055" y="15649"/>
                  <a:pt x="20083" y="15625"/>
                  <a:pt x="20125" y="15605"/>
                </a:cubicBezTo>
                <a:cubicBezTo>
                  <a:pt x="20092" y="15571"/>
                  <a:pt x="20077" y="15542"/>
                  <a:pt x="20054" y="15534"/>
                </a:cubicBezTo>
                <a:close/>
                <a:moveTo>
                  <a:pt x="11907" y="15535"/>
                </a:moveTo>
                <a:cubicBezTo>
                  <a:pt x="11886" y="15538"/>
                  <a:pt x="11859" y="15569"/>
                  <a:pt x="11854" y="15592"/>
                </a:cubicBezTo>
                <a:cubicBezTo>
                  <a:pt x="11847" y="15625"/>
                  <a:pt x="11874" y="15652"/>
                  <a:pt x="11909" y="15644"/>
                </a:cubicBezTo>
                <a:cubicBezTo>
                  <a:pt x="11934" y="15638"/>
                  <a:pt x="11954" y="15614"/>
                  <a:pt x="11993" y="15585"/>
                </a:cubicBezTo>
                <a:cubicBezTo>
                  <a:pt x="11952" y="15560"/>
                  <a:pt x="11927" y="15532"/>
                  <a:pt x="11907" y="15535"/>
                </a:cubicBezTo>
                <a:close/>
                <a:moveTo>
                  <a:pt x="8955" y="10122"/>
                </a:moveTo>
                <a:cubicBezTo>
                  <a:pt x="8934" y="10125"/>
                  <a:pt x="8905" y="10159"/>
                  <a:pt x="8905" y="10179"/>
                </a:cubicBezTo>
                <a:cubicBezTo>
                  <a:pt x="8906" y="10198"/>
                  <a:pt x="8941" y="10228"/>
                  <a:pt x="8962" y="10229"/>
                </a:cubicBezTo>
                <a:cubicBezTo>
                  <a:pt x="8982" y="10230"/>
                  <a:pt x="9004" y="10201"/>
                  <a:pt x="9043" y="10171"/>
                </a:cubicBezTo>
                <a:cubicBezTo>
                  <a:pt x="9000" y="10146"/>
                  <a:pt x="8975" y="10118"/>
                  <a:pt x="8955" y="10122"/>
                </a:cubicBezTo>
                <a:close/>
                <a:moveTo>
                  <a:pt x="9197" y="10123"/>
                </a:moveTo>
                <a:cubicBezTo>
                  <a:pt x="9176" y="10128"/>
                  <a:pt x="9153" y="10160"/>
                  <a:pt x="9148" y="10184"/>
                </a:cubicBezTo>
                <a:cubicBezTo>
                  <a:pt x="9146" y="10196"/>
                  <a:pt x="9182" y="10229"/>
                  <a:pt x="9200" y="10229"/>
                </a:cubicBezTo>
                <a:cubicBezTo>
                  <a:pt x="9223" y="10228"/>
                  <a:pt x="9244" y="10202"/>
                  <a:pt x="9287" y="10173"/>
                </a:cubicBezTo>
                <a:cubicBezTo>
                  <a:pt x="9242" y="10147"/>
                  <a:pt x="9216" y="10119"/>
                  <a:pt x="9197" y="10123"/>
                </a:cubicBezTo>
                <a:close/>
                <a:moveTo>
                  <a:pt x="9695" y="10121"/>
                </a:moveTo>
                <a:cubicBezTo>
                  <a:pt x="9673" y="10122"/>
                  <a:pt x="9652" y="10152"/>
                  <a:pt x="9631" y="10170"/>
                </a:cubicBezTo>
                <a:cubicBezTo>
                  <a:pt x="9648" y="10191"/>
                  <a:pt x="9663" y="10225"/>
                  <a:pt x="9684" y="10230"/>
                </a:cubicBezTo>
                <a:cubicBezTo>
                  <a:pt x="9704" y="10234"/>
                  <a:pt x="9731" y="10208"/>
                  <a:pt x="9774" y="10185"/>
                </a:cubicBezTo>
                <a:cubicBezTo>
                  <a:pt x="9736" y="10153"/>
                  <a:pt x="9715" y="10121"/>
                  <a:pt x="9695" y="10121"/>
                </a:cubicBezTo>
                <a:close/>
                <a:moveTo>
                  <a:pt x="9880" y="10177"/>
                </a:moveTo>
                <a:cubicBezTo>
                  <a:pt x="9883" y="10198"/>
                  <a:pt x="9917" y="10230"/>
                  <a:pt x="9935" y="10229"/>
                </a:cubicBezTo>
                <a:cubicBezTo>
                  <a:pt x="9956" y="10228"/>
                  <a:pt x="9987" y="10195"/>
                  <a:pt x="9989" y="10174"/>
                </a:cubicBezTo>
                <a:cubicBezTo>
                  <a:pt x="9990" y="10153"/>
                  <a:pt x="9960" y="10130"/>
                  <a:pt x="9931" y="10091"/>
                </a:cubicBezTo>
                <a:cubicBezTo>
                  <a:pt x="9905" y="10132"/>
                  <a:pt x="9877" y="10157"/>
                  <a:pt x="9880" y="10177"/>
                </a:cubicBezTo>
                <a:close/>
                <a:moveTo>
                  <a:pt x="10135" y="10182"/>
                </a:moveTo>
                <a:cubicBezTo>
                  <a:pt x="10132" y="10218"/>
                  <a:pt x="10162" y="10241"/>
                  <a:pt x="10195" y="10230"/>
                </a:cubicBezTo>
                <a:cubicBezTo>
                  <a:pt x="10216" y="10222"/>
                  <a:pt x="10243" y="10191"/>
                  <a:pt x="10243" y="10170"/>
                </a:cubicBezTo>
                <a:cubicBezTo>
                  <a:pt x="10243" y="10149"/>
                  <a:pt x="10212" y="10129"/>
                  <a:pt x="10180" y="10091"/>
                </a:cubicBezTo>
                <a:cubicBezTo>
                  <a:pt x="10157" y="10135"/>
                  <a:pt x="10136" y="10158"/>
                  <a:pt x="10135" y="10182"/>
                </a:cubicBezTo>
                <a:close/>
                <a:moveTo>
                  <a:pt x="10379" y="10175"/>
                </a:moveTo>
                <a:cubicBezTo>
                  <a:pt x="10381" y="10196"/>
                  <a:pt x="10413" y="10222"/>
                  <a:pt x="10437" y="10229"/>
                </a:cubicBezTo>
                <a:cubicBezTo>
                  <a:pt x="10448" y="10232"/>
                  <a:pt x="10485" y="10199"/>
                  <a:pt x="10485" y="10182"/>
                </a:cubicBezTo>
                <a:cubicBezTo>
                  <a:pt x="10486" y="10158"/>
                  <a:pt x="10462" y="10134"/>
                  <a:pt x="10437" y="10090"/>
                </a:cubicBezTo>
                <a:cubicBezTo>
                  <a:pt x="10407" y="10132"/>
                  <a:pt x="10377" y="10155"/>
                  <a:pt x="10379" y="10175"/>
                </a:cubicBezTo>
                <a:close/>
                <a:moveTo>
                  <a:pt x="16642" y="10168"/>
                </a:moveTo>
                <a:cubicBezTo>
                  <a:pt x="16640" y="10150"/>
                  <a:pt x="16602" y="10118"/>
                  <a:pt x="16592" y="10122"/>
                </a:cubicBezTo>
                <a:cubicBezTo>
                  <a:pt x="16568" y="10131"/>
                  <a:pt x="16539" y="10157"/>
                  <a:pt x="16537" y="10179"/>
                </a:cubicBezTo>
                <a:cubicBezTo>
                  <a:pt x="16535" y="10198"/>
                  <a:pt x="16567" y="10221"/>
                  <a:pt x="16600" y="10262"/>
                </a:cubicBezTo>
                <a:cubicBezTo>
                  <a:pt x="16622" y="10215"/>
                  <a:pt x="16645" y="10190"/>
                  <a:pt x="16642" y="10168"/>
                </a:cubicBezTo>
                <a:close/>
                <a:moveTo>
                  <a:pt x="16828" y="10121"/>
                </a:moveTo>
                <a:cubicBezTo>
                  <a:pt x="16793" y="10120"/>
                  <a:pt x="16771" y="10151"/>
                  <a:pt x="16782" y="10184"/>
                </a:cubicBezTo>
                <a:cubicBezTo>
                  <a:pt x="16788" y="10204"/>
                  <a:pt x="16818" y="10231"/>
                  <a:pt x="16836" y="10229"/>
                </a:cubicBezTo>
                <a:cubicBezTo>
                  <a:pt x="16859" y="10227"/>
                  <a:pt x="16880" y="10201"/>
                  <a:pt x="16921" y="10171"/>
                </a:cubicBezTo>
                <a:cubicBezTo>
                  <a:pt x="16876" y="10146"/>
                  <a:pt x="16853" y="10122"/>
                  <a:pt x="16828" y="10121"/>
                </a:cubicBezTo>
                <a:close/>
                <a:moveTo>
                  <a:pt x="17086" y="10121"/>
                </a:moveTo>
                <a:cubicBezTo>
                  <a:pt x="17050" y="10118"/>
                  <a:pt x="17028" y="10149"/>
                  <a:pt x="17037" y="10183"/>
                </a:cubicBezTo>
                <a:cubicBezTo>
                  <a:pt x="17043" y="10203"/>
                  <a:pt x="17072" y="10230"/>
                  <a:pt x="17090" y="10229"/>
                </a:cubicBezTo>
                <a:cubicBezTo>
                  <a:pt x="17113" y="10228"/>
                  <a:pt x="17135" y="10202"/>
                  <a:pt x="17177" y="10174"/>
                </a:cubicBezTo>
                <a:cubicBezTo>
                  <a:pt x="17133" y="10147"/>
                  <a:pt x="17110" y="10123"/>
                  <a:pt x="17086" y="10121"/>
                </a:cubicBezTo>
                <a:close/>
                <a:moveTo>
                  <a:pt x="17333" y="10122"/>
                </a:moveTo>
                <a:cubicBezTo>
                  <a:pt x="17312" y="10126"/>
                  <a:pt x="17287" y="10157"/>
                  <a:pt x="17280" y="10181"/>
                </a:cubicBezTo>
                <a:cubicBezTo>
                  <a:pt x="17277" y="10192"/>
                  <a:pt x="17312" y="10228"/>
                  <a:pt x="17330" y="10228"/>
                </a:cubicBezTo>
                <a:cubicBezTo>
                  <a:pt x="17352" y="10229"/>
                  <a:pt x="17376" y="10205"/>
                  <a:pt x="17420" y="10179"/>
                </a:cubicBezTo>
                <a:cubicBezTo>
                  <a:pt x="17377" y="10149"/>
                  <a:pt x="17352" y="10119"/>
                  <a:pt x="17333" y="10122"/>
                </a:cubicBezTo>
                <a:close/>
                <a:moveTo>
                  <a:pt x="18864" y="10417"/>
                </a:moveTo>
                <a:cubicBezTo>
                  <a:pt x="18860" y="10397"/>
                  <a:pt x="18826" y="10367"/>
                  <a:pt x="18806" y="10368"/>
                </a:cubicBezTo>
                <a:cubicBezTo>
                  <a:pt x="18788" y="10369"/>
                  <a:pt x="18758" y="10404"/>
                  <a:pt x="18757" y="10425"/>
                </a:cubicBezTo>
                <a:cubicBezTo>
                  <a:pt x="18756" y="10445"/>
                  <a:pt x="18786" y="10467"/>
                  <a:pt x="18815" y="10505"/>
                </a:cubicBezTo>
                <a:cubicBezTo>
                  <a:pt x="18840" y="10463"/>
                  <a:pt x="18868" y="10437"/>
                  <a:pt x="18864" y="10417"/>
                </a:cubicBezTo>
                <a:close/>
                <a:moveTo>
                  <a:pt x="19052" y="10367"/>
                </a:moveTo>
                <a:cubicBezTo>
                  <a:pt x="19031" y="10371"/>
                  <a:pt x="19014" y="10403"/>
                  <a:pt x="18995" y="10423"/>
                </a:cubicBezTo>
                <a:cubicBezTo>
                  <a:pt x="19015" y="10441"/>
                  <a:pt x="19034" y="10473"/>
                  <a:pt x="19056" y="10475"/>
                </a:cubicBezTo>
                <a:cubicBezTo>
                  <a:pt x="19075" y="10477"/>
                  <a:pt x="19098" y="10447"/>
                  <a:pt x="19137" y="10417"/>
                </a:cubicBezTo>
                <a:cubicBezTo>
                  <a:pt x="19096" y="10392"/>
                  <a:pt x="19072" y="10364"/>
                  <a:pt x="19052" y="10367"/>
                </a:cubicBezTo>
                <a:close/>
                <a:moveTo>
                  <a:pt x="19254" y="10419"/>
                </a:moveTo>
                <a:cubicBezTo>
                  <a:pt x="19257" y="10441"/>
                  <a:pt x="19289" y="10459"/>
                  <a:pt x="19308" y="10479"/>
                </a:cubicBezTo>
                <a:cubicBezTo>
                  <a:pt x="19328" y="10460"/>
                  <a:pt x="19359" y="10443"/>
                  <a:pt x="19363" y="10421"/>
                </a:cubicBezTo>
                <a:cubicBezTo>
                  <a:pt x="19366" y="10401"/>
                  <a:pt x="19337" y="10377"/>
                  <a:pt x="19311" y="10336"/>
                </a:cubicBezTo>
                <a:cubicBezTo>
                  <a:pt x="19282" y="10376"/>
                  <a:pt x="19252" y="10400"/>
                  <a:pt x="19254" y="10419"/>
                </a:cubicBezTo>
                <a:close/>
                <a:moveTo>
                  <a:pt x="19554" y="10476"/>
                </a:moveTo>
                <a:cubicBezTo>
                  <a:pt x="19576" y="10473"/>
                  <a:pt x="19593" y="10440"/>
                  <a:pt x="19613" y="10420"/>
                </a:cubicBezTo>
                <a:cubicBezTo>
                  <a:pt x="19593" y="10401"/>
                  <a:pt x="19574" y="10369"/>
                  <a:pt x="19553" y="10366"/>
                </a:cubicBezTo>
                <a:cubicBezTo>
                  <a:pt x="19533" y="10364"/>
                  <a:pt x="19509" y="10393"/>
                  <a:pt x="19469" y="10421"/>
                </a:cubicBezTo>
                <a:cubicBezTo>
                  <a:pt x="19510" y="10449"/>
                  <a:pt x="19534" y="10479"/>
                  <a:pt x="19554" y="10476"/>
                </a:cubicBezTo>
                <a:close/>
                <a:moveTo>
                  <a:pt x="19852" y="10415"/>
                </a:moveTo>
                <a:cubicBezTo>
                  <a:pt x="19855" y="10380"/>
                  <a:pt x="19825" y="10355"/>
                  <a:pt x="19792" y="10366"/>
                </a:cubicBezTo>
                <a:cubicBezTo>
                  <a:pt x="19770" y="10374"/>
                  <a:pt x="19743" y="10405"/>
                  <a:pt x="19743" y="10426"/>
                </a:cubicBezTo>
                <a:cubicBezTo>
                  <a:pt x="19742" y="10447"/>
                  <a:pt x="19774" y="10468"/>
                  <a:pt x="19805" y="10506"/>
                </a:cubicBezTo>
                <a:cubicBezTo>
                  <a:pt x="19829" y="10462"/>
                  <a:pt x="19851" y="10439"/>
                  <a:pt x="19852" y="10415"/>
                </a:cubicBezTo>
                <a:close/>
                <a:moveTo>
                  <a:pt x="20041" y="10366"/>
                </a:moveTo>
                <a:cubicBezTo>
                  <a:pt x="20020" y="10369"/>
                  <a:pt x="19987" y="10403"/>
                  <a:pt x="19988" y="10422"/>
                </a:cubicBezTo>
                <a:cubicBezTo>
                  <a:pt x="19989" y="10442"/>
                  <a:pt x="20022" y="10474"/>
                  <a:pt x="20043" y="10476"/>
                </a:cubicBezTo>
                <a:cubicBezTo>
                  <a:pt x="20064" y="10478"/>
                  <a:pt x="20087" y="10447"/>
                  <a:pt x="20127" y="10418"/>
                </a:cubicBezTo>
                <a:cubicBezTo>
                  <a:pt x="20086" y="10392"/>
                  <a:pt x="20062" y="10364"/>
                  <a:pt x="20041" y="10366"/>
                </a:cubicBezTo>
                <a:close/>
                <a:moveTo>
                  <a:pt x="20289" y="10367"/>
                </a:moveTo>
                <a:cubicBezTo>
                  <a:pt x="20267" y="10368"/>
                  <a:pt x="20247" y="10399"/>
                  <a:pt x="20226" y="10417"/>
                </a:cubicBezTo>
                <a:cubicBezTo>
                  <a:pt x="20245" y="10438"/>
                  <a:pt x="20260" y="10471"/>
                  <a:pt x="20282" y="10475"/>
                </a:cubicBezTo>
                <a:cubicBezTo>
                  <a:pt x="20302" y="10479"/>
                  <a:pt x="20327" y="10451"/>
                  <a:pt x="20370" y="10425"/>
                </a:cubicBezTo>
                <a:cubicBezTo>
                  <a:pt x="20331" y="10395"/>
                  <a:pt x="20309" y="10365"/>
                  <a:pt x="20289" y="10367"/>
                </a:cubicBezTo>
                <a:close/>
                <a:moveTo>
                  <a:pt x="20485" y="10422"/>
                </a:moveTo>
                <a:cubicBezTo>
                  <a:pt x="20489" y="10444"/>
                  <a:pt x="20522" y="10461"/>
                  <a:pt x="20543" y="10479"/>
                </a:cubicBezTo>
                <a:cubicBezTo>
                  <a:pt x="20561" y="10459"/>
                  <a:pt x="20593" y="10440"/>
                  <a:pt x="20595" y="10418"/>
                </a:cubicBezTo>
                <a:cubicBezTo>
                  <a:pt x="20597" y="10398"/>
                  <a:pt x="20567" y="10375"/>
                  <a:pt x="20538" y="10335"/>
                </a:cubicBezTo>
                <a:cubicBezTo>
                  <a:pt x="20511" y="10377"/>
                  <a:pt x="20482" y="10403"/>
                  <a:pt x="20485" y="10422"/>
                </a:cubicBezTo>
                <a:close/>
                <a:moveTo>
                  <a:pt x="20841" y="10419"/>
                </a:moveTo>
                <a:cubicBezTo>
                  <a:pt x="20837" y="10398"/>
                  <a:pt x="20803" y="10366"/>
                  <a:pt x="20783" y="10367"/>
                </a:cubicBezTo>
                <a:cubicBezTo>
                  <a:pt x="20764" y="10367"/>
                  <a:pt x="20732" y="10402"/>
                  <a:pt x="20731" y="10423"/>
                </a:cubicBezTo>
                <a:cubicBezTo>
                  <a:pt x="20729" y="10444"/>
                  <a:pt x="20759" y="10467"/>
                  <a:pt x="20788" y="10507"/>
                </a:cubicBezTo>
                <a:cubicBezTo>
                  <a:pt x="20815" y="10465"/>
                  <a:pt x="20844" y="10439"/>
                  <a:pt x="20841" y="10419"/>
                </a:cubicBezTo>
                <a:close/>
                <a:moveTo>
                  <a:pt x="21024" y="10366"/>
                </a:moveTo>
                <a:cubicBezTo>
                  <a:pt x="21003" y="10371"/>
                  <a:pt x="20988" y="10405"/>
                  <a:pt x="20970" y="10426"/>
                </a:cubicBezTo>
                <a:cubicBezTo>
                  <a:pt x="20991" y="10444"/>
                  <a:pt x="21012" y="10475"/>
                  <a:pt x="21034" y="10476"/>
                </a:cubicBezTo>
                <a:cubicBezTo>
                  <a:pt x="21054" y="10476"/>
                  <a:pt x="21076" y="10445"/>
                  <a:pt x="21114" y="10412"/>
                </a:cubicBezTo>
                <a:cubicBezTo>
                  <a:pt x="21071" y="10389"/>
                  <a:pt x="21044" y="10362"/>
                  <a:pt x="21024" y="10366"/>
                </a:cubicBezTo>
                <a:close/>
                <a:moveTo>
                  <a:pt x="21267" y="10365"/>
                </a:moveTo>
                <a:cubicBezTo>
                  <a:pt x="21231" y="10363"/>
                  <a:pt x="21206" y="10393"/>
                  <a:pt x="21218" y="10426"/>
                </a:cubicBezTo>
                <a:cubicBezTo>
                  <a:pt x="21226" y="10448"/>
                  <a:pt x="21258" y="10475"/>
                  <a:pt x="21280" y="10475"/>
                </a:cubicBezTo>
                <a:cubicBezTo>
                  <a:pt x="21300" y="10475"/>
                  <a:pt x="21321" y="10444"/>
                  <a:pt x="21359" y="10411"/>
                </a:cubicBezTo>
                <a:cubicBezTo>
                  <a:pt x="21315" y="10388"/>
                  <a:pt x="21292" y="10367"/>
                  <a:pt x="21267" y="10365"/>
                </a:cubicBezTo>
                <a:close/>
                <a:moveTo>
                  <a:pt x="21512" y="10366"/>
                </a:moveTo>
                <a:cubicBezTo>
                  <a:pt x="21490" y="10371"/>
                  <a:pt x="21475" y="10405"/>
                  <a:pt x="21458" y="10426"/>
                </a:cubicBezTo>
                <a:cubicBezTo>
                  <a:pt x="21479" y="10444"/>
                  <a:pt x="21500" y="10475"/>
                  <a:pt x="21522" y="10476"/>
                </a:cubicBezTo>
                <a:cubicBezTo>
                  <a:pt x="21542" y="10476"/>
                  <a:pt x="21564" y="10444"/>
                  <a:pt x="21602" y="10412"/>
                </a:cubicBezTo>
                <a:cubicBezTo>
                  <a:pt x="21559" y="10388"/>
                  <a:pt x="21532" y="10362"/>
                  <a:pt x="21512" y="10366"/>
                </a:cubicBezTo>
                <a:close/>
                <a:moveTo>
                  <a:pt x="21776" y="10365"/>
                </a:moveTo>
                <a:cubicBezTo>
                  <a:pt x="21754" y="10367"/>
                  <a:pt x="21721" y="10394"/>
                  <a:pt x="21716" y="10415"/>
                </a:cubicBezTo>
                <a:cubicBezTo>
                  <a:pt x="21706" y="10453"/>
                  <a:pt x="21735" y="10483"/>
                  <a:pt x="21774" y="10478"/>
                </a:cubicBezTo>
                <a:cubicBezTo>
                  <a:pt x="21797" y="10475"/>
                  <a:pt x="21818" y="10449"/>
                  <a:pt x="21856" y="10421"/>
                </a:cubicBezTo>
                <a:cubicBezTo>
                  <a:pt x="21819" y="10393"/>
                  <a:pt x="21796" y="10364"/>
                  <a:pt x="21776" y="10365"/>
                </a:cubicBezTo>
                <a:close/>
                <a:moveTo>
                  <a:pt x="22014" y="10365"/>
                </a:moveTo>
                <a:cubicBezTo>
                  <a:pt x="21993" y="10369"/>
                  <a:pt x="21963" y="10400"/>
                  <a:pt x="21960" y="10422"/>
                </a:cubicBezTo>
                <a:cubicBezTo>
                  <a:pt x="21956" y="10459"/>
                  <a:pt x="21985" y="10488"/>
                  <a:pt x="22025" y="10477"/>
                </a:cubicBezTo>
                <a:cubicBezTo>
                  <a:pt x="22048" y="10471"/>
                  <a:pt x="22066" y="10443"/>
                  <a:pt x="22101" y="10412"/>
                </a:cubicBezTo>
                <a:cubicBezTo>
                  <a:pt x="22060" y="10389"/>
                  <a:pt x="22035" y="10362"/>
                  <a:pt x="22014" y="10365"/>
                </a:cubicBezTo>
                <a:close/>
                <a:moveTo>
                  <a:pt x="22315" y="10418"/>
                </a:moveTo>
                <a:cubicBezTo>
                  <a:pt x="22312" y="10397"/>
                  <a:pt x="22281" y="10367"/>
                  <a:pt x="22259" y="10364"/>
                </a:cubicBezTo>
                <a:cubicBezTo>
                  <a:pt x="22222" y="10360"/>
                  <a:pt x="22193" y="10388"/>
                  <a:pt x="22203" y="10429"/>
                </a:cubicBezTo>
                <a:cubicBezTo>
                  <a:pt x="22210" y="10452"/>
                  <a:pt x="22237" y="10470"/>
                  <a:pt x="22268" y="10505"/>
                </a:cubicBezTo>
                <a:cubicBezTo>
                  <a:pt x="22292" y="10464"/>
                  <a:pt x="22319" y="10439"/>
                  <a:pt x="22315" y="10418"/>
                </a:cubicBezTo>
                <a:close/>
                <a:moveTo>
                  <a:pt x="22502" y="10365"/>
                </a:moveTo>
                <a:cubicBezTo>
                  <a:pt x="22481" y="10369"/>
                  <a:pt x="22451" y="10399"/>
                  <a:pt x="22448" y="10421"/>
                </a:cubicBezTo>
                <a:cubicBezTo>
                  <a:pt x="22444" y="10458"/>
                  <a:pt x="22472" y="10488"/>
                  <a:pt x="22513" y="10477"/>
                </a:cubicBezTo>
                <a:cubicBezTo>
                  <a:pt x="22536" y="10471"/>
                  <a:pt x="22554" y="10444"/>
                  <a:pt x="22589" y="10412"/>
                </a:cubicBezTo>
                <a:cubicBezTo>
                  <a:pt x="22548" y="10389"/>
                  <a:pt x="22523" y="10362"/>
                  <a:pt x="22502" y="10365"/>
                </a:cubicBezTo>
                <a:close/>
                <a:moveTo>
                  <a:pt x="23730" y="10365"/>
                </a:moveTo>
                <a:cubicBezTo>
                  <a:pt x="23695" y="10362"/>
                  <a:pt x="23670" y="10392"/>
                  <a:pt x="23681" y="10426"/>
                </a:cubicBezTo>
                <a:cubicBezTo>
                  <a:pt x="23689" y="10448"/>
                  <a:pt x="23721" y="10475"/>
                  <a:pt x="23742" y="10476"/>
                </a:cubicBezTo>
                <a:cubicBezTo>
                  <a:pt x="23763" y="10476"/>
                  <a:pt x="23784" y="10444"/>
                  <a:pt x="23822" y="10412"/>
                </a:cubicBezTo>
                <a:cubicBezTo>
                  <a:pt x="23779" y="10388"/>
                  <a:pt x="23755" y="10366"/>
                  <a:pt x="23730" y="10365"/>
                </a:cubicBezTo>
                <a:close/>
                <a:moveTo>
                  <a:pt x="27686" y="10366"/>
                </a:moveTo>
                <a:cubicBezTo>
                  <a:pt x="27664" y="10369"/>
                  <a:pt x="27631" y="10403"/>
                  <a:pt x="27632" y="10422"/>
                </a:cubicBezTo>
                <a:cubicBezTo>
                  <a:pt x="27633" y="10442"/>
                  <a:pt x="27667" y="10475"/>
                  <a:pt x="27688" y="10476"/>
                </a:cubicBezTo>
                <a:cubicBezTo>
                  <a:pt x="27709" y="10478"/>
                  <a:pt x="27733" y="10448"/>
                  <a:pt x="27773" y="10418"/>
                </a:cubicBezTo>
                <a:cubicBezTo>
                  <a:pt x="27731" y="10392"/>
                  <a:pt x="27707" y="10363"/>
                  <a:pt x="27686" y="10366"/>
                </a:cubicBezTo>
                <a:close/>
                <a:moveTo>
                  <a:pt x="10431" y="15532"/>
                </a:moveTo>
                <a:cubicBezTo>
                  <a:pt x="10392" y="15530"/>
                  <a:pt x="10364" y="15561"/>
                  <a:pt x="10376" y="15599"/>
                </a:cubicBezTo>
                <a:cubicBezTo>
                  <a:pt x="10383" y="15620"/>
                  <a:pt x="10418" y="15645"/>
                  <a:pt x="10440" y="15645"/>
                </a:cubicBezTo>
                <a:cubicBezTo>
                  <a:pt x="10460" y="15645"/>
                  <a:pt x="10481" y="15615"/>
                  <a:pt x="10517" y="15585"/>
                </a:cubicBezTo>
                <a:cubicBezTo>
                  <a:pt x="10477" y="15559"/>
                  <a:pt x="10454" y="15533"/>
                  <a:pt x="10431" y="15532"/>
                </a:cubicBezTo>
                <a:close/>
                <a:moveTo>
                  <a:pt x="10190" y="15646"/>
                </a:moveTo>
                <a:cubicBezTo>
                  <a:pt x="10211" y="15643"/>
                  <a:pt x="10243" y="15613"/>
                  <a:pt x="10246" y="15592"/>
                </a:cubicBezTo>
                <a:cubicBezTo>
                  <a:pt x="10253" y="15553"/>
                  <a:pt x="10223" y="15525"/>
                  <a:pt x="10183" y="15533"/>
                </a:cubicBezTo>
                <a:cubicBezTo>
                  <a:pt x="10160" y="15538"/>
                  <a:pt x="10141" y="15565"/>
                  <a:pt x="10105" y="15595"/>
                </a:cubicBezTo>
                <a:cubicBezTo>
                  <a:pt x="10145" y="15621"/>
                  <a:pt x="10169" y="15649"/>
                  <a:pt x="10190" y="15646"/>
                </a:cubicBezTo>
                <a:close/>
                <a:moveTo>
                  <a:pt x="33098" y="10365"/>
                </a:moveTo>
                <a:cubicBezTo>
                  <a:pt x="33077" y="10368"/>
                  <a:pt x="33047" y="10399"/>
                  <a:pt x="33044" y="10421"/>
                </a:cubicBezTo>
                <a:cubicBezTo>
                  <a:pt x="33040" y="10459"/>
                  <a:pt x="33068" y="10489"/>
                  <a:pt x="33109" y="10478"/>
                </a:cubicBezTo>
                <a:cubicBezTo>
                  <a:pt x="33132" y="10471"/>
                  <a:pt x="33150" y="10444"/>
                  <a:pt x="33185" y="10412"/>
                </a:cubicBezTo>
                <a:cubicBezTo>
                  <a:pt x="33145" y="10389"/>
                  <a:pt x="33119" y="10362"/>
                  <a:pt x="33098" y="10365"/>
                </a:cubicBezTo>
                <a:close/>
                <a:moveTo>
                  <a:pt x="11670" y="15535"/>
                </a:moveTo>
                <a:cubicBezTo>
                  <a:pt x="11648" y="15535"/>
                  <a:pt x="11627" y="15566"/>
                  <a:pt x="11605" y="15584"/>
                </a:cubicBezTo>
                <a:cubicBezTo>
                  <a:pt x="11623" y="15605"/>
                  <a:pt x="11638" y="15639"/>
                  <a:pt x="11659" y="15644"/>
                </a:cubicBezTo>
                <a:cubicBezTo>
                  <a:pt x="11679" y="15649"/>
                  <a:pt x="11706" y="15623"/>
                  <a:pt x="11750" y="15599"/>
                </a:cubicBezTo>
                <a:cubicBezTo>
                  <a:pt x="11712" y="15566"/>
                  <a:pt x="11691" y="15534"/>
                  <a:pt x="11670" y="15535"/>
                </a:cubicBezTo>
                <a:close/>
                <a:moveTo>
                  <a:pt x="11478" y="15592"/>
                </a:moveTo>
                <a:cubicBezTo>
                  <a:pt x="11483" y="15553"/>
                  <a:pt x="11454" y="15524"/>
                  <a:pt x="11416" y="15534"/>
                </a:cubicBezTo>
                <a:cubicBezTo>
                  <a:pt x="11394" y="15539"/>
                  <a:pt x="11367" y="15572"/>
                  <a:pt x="11366" y="15594"/>
                </a:cubicBezTo>
                <a:cubicBezTo>
                  <a:pt x="11365" y="15614"/>
                  <a:pt x="11394" y="15637"/>
                  <a:pt x="11421" y="15674"/>
                </a:cubicBezTo>
                <a:cubicBezTo>
                  <a:pt x="11449" y="15636"/>
                  <a:pt x="11475" y="15615"/>
                  <a:pt x="11478" y="15592"/>
                </a:cubicBezTo>
                <a:close/>
                <a:moveTo>
                  <a:pt x="11171" y="15533"/>
                </a:moveTo>
                <a:cubicBezTo>
                  <a:pt x="11131" y="15524"/>
                  <a:pt x="11103" y="15554"/>
                  <a:pt x="11109" y="15591"/>
                </a:cubicBezTo>
                <a:cubicBezTo>
                  <a:pt x="11112" y="15613"/>
                  <a:pt x="11143" y="15643"/>
                  <a:pt x="11165" y="15646"/>
                </a:cubicBezTo>
                <a:cubicBezTo>
                  <a:pt x="11186" y="15648"/>
                  <a:pt x="11210" y="15621"/>
                  <a:pt x="11250" y="15595"/>
                </a:cubicBezTo>
                <a:cubicBezTo>
                  <a:pt x="11214" y="15565"/>
                  <a:pt x="11195" y="15538"/>
                  <a:pt x="11171" y="15533"/>
                </a:cubicBezTo>
                <a:close/>
                <a:moveTo>
                  <a:pt x="10918" y="15532"/>
                </a:moveTo>
                <a:cubicBezTo>
                  <a:pt x="10880" y="15531"/>
                  <a:pt x="10852" y="15561"/>
                  <a:pt x="10864" y="15600"/>
                </a:cubicBezTo>
                <a:cubicBezTo>
                  <a:pt x="10871" y="15621"/>
                  <a:pt x="10906" y="15645"/>
                  <a:pt x="10928" y="15645"/>
                </a:cubicBezTo>
                <a:cubicBezTo>
                  <a:pt x="10949" y="15645"/>
                  <a:pt x="10969" y="15614"/>
                  <a:pt x="11005" y="15584"/>
                </a:cubicBezTo>
                <a:cubicBezTo>
                  <a:pt x="10964" y="15558"/>
                  <a:pt x="10942" y="15533"/>
                  <a:pt x="10918" y="15532"/>
                </a:cubicBezTo>
                <a:close/>
                <a:moveTo>
                  <a:pt x="10678" y="15646"/>
                </a:moveTo>
                <a:cubicBezTo>
                  <a:pt x="10699" y="15643"/>
                  <a:pt x="10731" y="15613"/>
                  <a:pt x="10734" y="15592"/>
                </a:cubicBezTo>
                <a:cubicBezTo>
                  <a:pt x="10741" y="15553"/>
                  <a:pt x="10711" y="15525"/>
                  <a:pt x="10671" y="15533"/>
                </a:cubicBezTo>
                <a:cubicBezTo>
                  <a:pt x="10648" y="15538"/>
                  <a:pt x="10629" y="15565"/>
                  <a:pt x="10593" y="15595"/>
                </a:cubicBezTo>
                <a:cubicBezTo>
                  <a:pt x="10633" y="15621"/>
                  <a:pt x="10657" y="15649"/>
                  <a:pt x="10678" y="15646"/>
                </a:cubicBezTo>
                <a:close/>
                <a:moveTo>
                  <a:pt x="8648" y="10413"/>
                </a:moveTo>
                <a:cubicBezTo>
                  <a:pt x="8639" y="10447"/>
                  <a:pt x="8661" y="10479"/>
                  <a:pt x="8695" y="10475"/>
                </a:cubicBezTo>
                <a:cubicBezTo>
                  <a:pt x="8718" y="10473"/>
                  <a:pt x="8751" y="10447"/>
                  <a:pt x="8756" y="10425"/>
                </a:cubicBezTo>
                <a:cubicBezTo>
                  <a:pt x="8760" y="10408"/>
                  <a:pt x="8730" y="10382"/>
                  <a:pt x="8705" y="10346"/>
                </a:cubicBezTo>
                <a:cubicBezTo>
                  <a:pt x="8677" y="10378"/>
                  <a:pt x="8653" y="10393"/>
                  <a:pt x="8648" y="10413"/>
                </a:cubicBezTo>
                <a:close/>
                <a:moveTo>
                  <a:pt x="8956" y="10366"/>
                </a:moveTo>
                <a:cubicBezTo>
                  <a:pt x="8935" y="10369"/>
                  <a:pt x="8902" y="10403"/>
                  <a:pt x="8903" y="10422"/>
                </a:cubicBezTo>
                <a:cubicBezTo>
                  <a:pt x="8905" y="10443"/>
                  <a:pt x="8938" y="10475"/>
                  <a:pt x="8960" y="10476"/>
                </a:cubicBezTo>
                <a:cubicBezTo>
                  <a:pt x="8981" y="10478"/>
                  <a:pt x="9004" y="10447"/>
                  <a:pt x="9044" y="10418"/>
                </a:cubicBezTo>
                <a:cubicBezTo>
                  <a:pt x="9002" y="10391"/>
                  <a:pt x="8977" y="10363"/>
                  <a:pt x="8956" y="10366"/>
                </a:cubicBezTo>
                <a:close/>
                <a:moveTo>
                  <a:pt x="9146" y="10418"/>
                </a:moveTo>
                <a:cubicBezTo>
                  <a:pt x="9147" y="10440"/>
                  <a:pt x="9180" y="10459"/>
                  <a:pt x="9198" y="10480"/>
                </a:cubicBezTo>
                <a:cubicBezTo>
                  <a:pt x="9219" y="10461"/>
                  <a:pt x="9252" y="10444"/>
                  <a:pt x="9256" y="10422"/>
                </a:cubicBezTo>
                <a:cubicBezTo>
                  <a:pt x="9259" y="10402"/>
                  <a:pt x="9231" y="10377"/>
                  <a:pt x="9205" y="10334"/>
                </a:cubicBezTo>
                <a:cubicBezTo>
                  <a:pt x="9175" y="10374"/>
                  <a:pt x="9144" y="10397"/>
                  <a:pt x="9146" y="10418"/>
                </a:cubicBezTo>
                <a:close/>
                <a:moveTo>
                  <a:pt x="9442" y="10364"/>
                </a:moveTo>
                <a:cubicBezTo>
                  <a:pt x="9406" y="10360"/>
                  <a:pt x="9380" y="10390"/>
                  <a:pt x="9390" y="10424"/>
                </a:cubicBezTo>
                <a:cubicBezTo>
                  <a:pt x="9397" y="10446"/>
                  <a:pt x="9428" y="10475"/>
                  <a:pt x="9450" y="10476"/>
                </a:cubicBezTo>
                <a:cubicBezTo>
                  <a:pt x="9471" y="10477"/>
                  <a:pt x="9493" y="10446"/>
                  <a:pt x="9533" y="10415"/>
                </a:cubicBezTo>
                <a:cubicBezTo>
                  <a:pt x="9489" y="10390"/>
                  <a:pt x="9467" y="10367"/>
                  <a:pt x="9442" y="10364"/>
                </a:cubicBezTo>
                <a:close/>
                <a:moveTo>
                  <a:pt x="9693" y="10367"/>
                </a:moveTo>
                <a:cubicBezTo>
                  <a:pt x="9671" y="10368"/>
                  <a:pt x="9651" y="10399"/>
                  <a:pt x="9630" y="10417"/>
                </a:cubicBezTo>
                <a:cubicBezTo>
                  <a:pt x="9649" y="10438"/>
                  <a:pt x="9664" y="10471"/>
                  <a:pt x="9686" y="10476"/>
                </a:cubicBezTo>
                <a:cubicBezTo>
                  <a:pt x="9706" y="10479"/>
                  <a:pt x="9732" y="10451"/>
                  <a:pt x="9775" y="10425"/>
                </a:cubicBezTo>
                <a:cubicBezTo>
                  <a:pt x="9736" y="10395"/>
                  <a:pt x="9713" y="10365"/>
                  <a:pt x="9693" y="10367"/>
                </a:cubicBezTo>
                <a:close/>
                <a:moveTo>
                  <a:pt x="9931" y="10366"/>
                </a:moveTo>
                <a:cubicBezTo>
                  <a:pt x="9910" y="10370"/>
                  <a:pt x="9878" y="10405"/>
                  <a:pt x="9880" y="10424"/>
                </a:cubicBezTo>
                <a:cubicBezTo>
                  <a:pt x="9882" y="10444"/>
                  <a:pt x="9916" y="10475"/>
                  <a:pt x="9938" y="10476"/>
                </a:cubicBezTo>
                <a:cubicBezTo>
                  <a:pt x="9958" y="10477"/>
                  <a:pt x="9981" y="10446"/>
                  <a:pt x="10020" y="10415"/>
                </a:cubicBezTo>
                <a:cubicBezTo>
                  <a:pt x="9977" y="10390"/>
                  <a:pt x="9951" y="10363"/>
                  <a:pt x="9931" y="10366"/>
                </a:cubicBezTo>
                <a:close/>
                <a:moveTo>
                  <a:pt x="10244" y="10419"/>
                </a:moveTo>
                <a:cubicBezTo>
                  <a:pt x="10241" y="10398"/>
                  <a:pt x="10207" y="10367"/>
                  <a:pt x="10187" y="10367"/>
                </a:cubicBezTo>
                <a:cubicBezTo>
                  <a:pt x="10168" y="10367"/>
                  <a:pt x="10137" y="10402"/>
                  <a:pt x="10135" y="10423"/>
                </a:cubicBezTo>
                <a:cubicBezTo>
                  <a:pt x="10134" y="10444"/>
                  <a:pt x="10163" y="10467"/>
                  <a:pt x="10192" y="10507"/>
                </a:cubicBezTo>
                <a:cubicBezTo>
                  <a:pt x="10219" y="10464"/>
                  <a:pt x="10247" y="10439"/>
                  <a:pt x="10244" y="10419"/>
                </a:cubicBezTo>
                <a:close/>
                <a:moveTo>
                  <a:pt x="10378" y="10418"/>
                </a:moveTo>
                <a:cubicBezTo>
                  <a:pt x="10379" y="10440"/>
                  <a:pt x="10411" y="10459"/>
                  <a:pt x="10430" y="10480"/>
                </a:cubicBezTo>
                <a:cubicBezTo>
                  <a:pt x="10450" y="10461"/>
                  <a:pt x="10483" y="10444"/>
                  <a:pt x="10487" y="10422"/>
                </a:cubicBezTo>
                <a:cubicBezTo>
                  <a:pt x="10490" y="10403"/>
                  <a:pt x="10463" y="10377"/>
                  <a:pt x="10437" y="10335"/>
                </a:cubicBezTo>
                <a:cubicBezTo>
                  <a:pt x="10406" y="10375"/>
                  <a:pt x="10376" y="10398"/>
                  <a:pt x="10378" y="10418"/>
                </a:cubicBezTo>
                <a:close/>
                <a:moveTo>
                  <a:pt x="10678" y="10475"/>
                </a:moveTo>
                <a:cubicBezTo>
                  <a:pt x="10699" y="10472"/>
                  <a:pt x="10716" y="10440"/>
                  <a:pt x="10735" y="10420"/>
                </a:cubicBezTo>
                <a:cubicBezTo>
                  <a:pt x="10716" y="10401"/>
                  <a:pt x="10698" y="10370"/>
                  <a:pt x="10676" y="10367"/>
                </a:cubicBezTo>
                <a:cubicBezTo>
                  <a:pt x="10657" y="10365"/>
                  <a:pt x="10633" y="10394"/>
                  <a:pt x="10593" y="10421"/>
                </a:cubicBezTo>
                <a:cubicBezTo>
                  <a:pt x="10634" y="10449"/>
                  <a:pt x="10658" y="10478"/>
                  <a:pt x="10678" y="10475"/>
                </a:cubicBezTo>
                <a:close/>
                <a:moveTo>
                  <a:pt x="16889" y="10422"/>
                </a:moveTo>
                <a:cubicBezTo>
                  <a:pt x="16887" y="10401"/>
                  <a:pt x="16856" y="10375"/>
                  <a:pt x="16832" y="10368"/>
                </a:cubicBezTo>
                <a:cubicBezTo>
                  <a:pt x="16820" y="10364"/>
                  <a:pt x="16783" y="10397"/>
                  <a:pt x="16783" y="10414"/>
                </a:cubicBezTo>
                <a:cubicBezTo>
                  <a:pt x="16782" y="10437"/>
                  <a:pt x="16805" y="10462"/>
                  <a:pt x="16829" y="10507"/>
                </a:cubicBezTo>
                <a:cubicBezTo>
                  <a:pt x="16860" y="10465"/>
                  <a:pt x="16891" y="10442"/>
                  <a:pt x="16889" y="10422"/>
                </a:cubicBezTo>
                <a:close/>
                <a:moveTo>
                  <a:pt x="17083" y="10368"/>
                </a:moveTo>
                <a:cubicBezTo>
                  <a:pt x="17066" y="10369"/>
                  <a:pt x="17034" y="10407"/>
                  <a:pt x="17038" y="10419"/>
                </a:cubicBezTo>
                <a:cubicBezTo>
                  <a:pt x="17045" y="10442"/>
                  <a:pt x="17072" y="10473"/>
                  <a:pt x="17093" y="10474"/>
                </a:cubicBezTo>
                <a:cubicBezTo>
                  <a:pt x="17113" y="10476"/>
                  <a:pt x="17136" y="10445"/>
                  <a:pt x="17177" y="10413"/>
                </a:cubicBezTo>
                <a:cubicBezTo>
                  <a:pt x="17131" y="10390"/>
                  <a:pt x="17106" y="10367"/>
                  <a:pt x="17083" y="10368"/>
                </a:cubicBezTo>
                <a:close/>
                <a:moveTo>
                  <a:pt x="17386" y="10413"/>
                </a:moveTo>
                <a:cubicBezTo>
                  <a:pt x="17385" y="10395"/>
                  <a:pt x="17347" y="10364"/>
                  <a:pt x="17335" y="10368"/>
                </a:cubicBezTo>
                <a:cubicBezTo>
                  <a:pt x="17312" y="10376"/>
                  <a:pt x="17282" y="10402"/>
                  <a:pt x="17280" y="10423"/>
                </a:cubicBezTo>
                <a:cubicBezTo>
                  <a:pt x="17279" y="10443"/>
                  <a:pt x="17310" y="10466"/>
                  <a:pt x="17342" y="10507"/>
                </a:cubicBezTo>
                <a:cubicBezTo>
                  <a:pt x="17365" y="10461"/>
                  <a:pt x="17388" y="10436"/>
                  <a:pt x="17386" y="10413"/>
                </a:cubicBezTo>
                <a:close/>
                <a:moveTo>
                  <a:pt x="17574" y="10368"/>
                </a:moveTo>
                <a:cubicBezTo>
                  <a:pt x="17557" y="10368"/>
                  <a:pt x="17523" y="10404"/>
                  <a:pt x="17526" y="10415"/>
                </a:cubicBezTo>
                <a:cubicBezTo>
                  <a:pt x="17532" y="10439"/>
                  <a:pt x="17557" y="10471"/>
                  <a:pt x="17578" y="10474"/>
                </a:cubicBezTo>
                <a:cubicBezTo>
                  <a:pt x="17598" y="10477"/>
                  <a:pt x="17622" y="10447"/>
                  <a:pt x="17665" y="10418"/>
                </a:cubicBezTo>
                <a:cubicBezTo>
                  <a:pt x="17621" y="10392"/>
                  <a:pt x="17598" y="10368"/>
                  <a:pt x="17574" y="10368"/>
                </a:cubicBezTo>
                <a:close/>
                <a:moveTo>
                  <a:pt x="17814" y="10369"/>
                </a:moveTo>
                <a:cubicBezTo>
                  <a:pt x="17796" y="10371"/>
                  <a:pt x="17764" y="10409"/>
                  <a:pt x="17768" y="10419"/>
                </a:cubicBezTo>
                <a:cubicBezTo>
                  <a:pt x="17777" y="10443"/>
                  <a:pt x="17803" y="10472"/>
                  <a:pt x="17825" y="10474"/>
                </a:cubicBezTo>
                <a:cubicBezTo>
                  <a:pt x="17844" y="10476"/>
                  <a:pt x="17867" y="10444"/>
                  <a:pt x="17908" y="10411"/>
                </a:cubicBezTo>
                <a:cubicBezTo>
                  <a:pt x="17861" y="10388"/>
                  <a:pt x="17836" y="10366"/>
                  <a:pt x="17814" y="10369"/>
                </a:cubicBezTo>
                <a:close/>
                <a:moveTo>
                  <a:pt x="18068" y="10368"/>
                </a:moveTo>
                <a:cubicBezTo>
                  <a:pt x="18051" y="10366"/>
                  <a:pt x="18021" y="10391"/>
                  <a:pt x="18014" y="10411"/>
                </a:cubicBezTo>
                <a:cubicBezTo>
                  <a:pt x="18002" y="10444"/>
                  <a:pt x="18024" y="10475"/>
                  <a:pt x="18059" y="10475"/>
                </a:cubicBezTo>
                <a:cubicBezTo>
                  <a:pt x="18083" y="10474"/>
                  <a:pt x="18107" y="10452"/>
                  <a:pt x="18153" y="10427"/>
                </a:cubicBezTo>
                <a:cubicBezTo>
                  <a:pt x="18112" y="10397"/>
                  <a:pt x="18091" y="10370"/>
                  <a:pt x="18068" y="10368"/>
                </a:cubicBezTo>
                <a:close/>
                <a:moveTo>
                  <a:pt x="18511" y="10422"/>
                </a:moveTo>
                <a:cubicBezTo>
                  <a:pt x="18515" y="10443"/>
                  <a:pt x="18547" y="10468"/>
                  <a:pt x="18571" y="10474"/>
                </a:cubicBezTo>
                <a:cubicBezTo>
                  <a:pt x="18583" y="10477"/>
                  <a:pt x="18618" y="10442"/>
                  <a:pt x="18618" y="10424"/>
                </a:cubicBezTo>
                <a:cubicBezTo>
                  <a:pt x="18619" y="10402"/>
                  <a:pt x="18594" y="10378"/>
                  <a:pt x="18567" y="10334"/>
                </a:cubicBezTo>
                <a:cubicBezTo>
                  <a:pt x="18538" y="10378"/>
                  <a:pt x="18508" y="10403"/>
                  <a:pt x="18511" y="10422"/>
                </a:cubicBezTo>
                <a:close/>
                <a:moveTo>
                  <a:pt x="9744" y="11403"/>
                </a:moveTo>
                <a:cubicBezTo>
                  <a:pt x="9739" y="11382"/>
                  <a:pt x="9705" y="11366"/>
                  <a:pt x="9684" y="11348"/>
                </a:cubicBezTo>
                <a:cubicBezTo>
                  <a:pt x="9666" y="11370"/>
                  <a:pt x="9635" y="11391"/>
                  <a:pt x="9634" y="11413"/>
                </a:cubicBezTo>
                <a:cubicBezTo>
                  <a:pt x="9633" y="11433"/>
                  <a:pt x="9665" y="11455"/>
                  <a:pt x="9697" y="11494"/>
                </a:cubicBezTo>
                <a:cubicBezTo>
                  <a:pt x="9721" y="11450"/>
                  <a:pt x="9748" y="11423"/>
                  <a:pt x="9744" y="11403"/>
                </a:cubicBezTo>
                <a:close/>
                <a:moveTo>
                  <a:pt x="29853" y="11402"/>
                </a:moveTo>
                <a:cubicBezTo>
                  <a:pt x="29857" y="11425"/>
                  <a:pt x="29885" y="11454"/>
                  <a:pt x="29908" y="11461"/>
                </a:cubicBezTo>
                <a:cubicBezTo>
                  <a:pt x="29943" y="11471"/>
                  <a:pt x="29968" y="11441"/>
                  <a:pt x="29962" y="11407"/>
                </a:cubicBezTo>
                <a:cubicBezTo>
                  <a:pt x="29958" y="11383"/>
                  <a:pt x="29935" y="11362"/>
                  <a:pt x="29908" y="11321"/>
                </a:cubicBezTo>
                <a:cubicBezTo>
                  <a:pt x="29880" y="11360"/>
                  <a:pt x="29849" y="11384"/>
                  <a:pt x="29853" y="11402"/>
                </a:cubicBezTo>
                <a:close/>
                <a:moveTo>
                  <a:pt x="10864" y="15340"/>
                </a:moveTo>
                <a:cubicBezTo>
                  <a:pt x="10855" y="15379"/>
                  <a:pt x="10883" y="15409"/>
                  <a:pt x="10921" y="15404"/>
                </a:cubicBezTo>
                <a:cubicBezTo>
                  <a:pt x="10943" y="15401"/>
                  <a:pt x="10972" y="15370"/>
                  <a:pt x="10976" y="15348"/>
                </a:cubicBezTo>
                <a:cubicBezTo>
                  <a:pt x="10979" y="15328"/>
                  <a:pt x="10952" y="15303"/>
                  <a:pt x="10928" y="15263"/>
                </a:cubicBezTo>
                <a:cubicBezTo>
                  <a:pt x="10897" y="15299"/>
                  <a:pt x="10869" y="15317"/>
                  <a:pt x="10864" y="15340"/>
                </a:cubicBezTo>
                <a:close/>
                <a:moveTo>
                  <a:pt x="19304" y="2723"/>
                </a:moveTo>
                <a:cubicBezTo>
                  <a:pt x="19283" y="2728"/>
                  <a:pt x="19268" y="2761"/>
                  <a:pt x="19251" y="2781"/>
                </a:cubicBezTo>
                <a:cubicBezTo>
                  <a:pt x="19272" y="2799"/>
                  <a:pt x="19292" y="2830"/>
                  <a:pt x="19314" y="2830"/>
                </a:cubicBezTo>
                <a:cubicBezTo>
                  <a:pt x="19334" y="2831"/>
                  <a:pt x="19356" y="2800"/>
                  <a:pt x="19394" y="2767"/>
                </a:cubicBezTo>
                <a:cubicBezTo>
                  <a:pt x="19350" y="2744"/>
                  <a:pt x="19324" y="2719"/>
                  <a:pt x="19304" y="2723"/>
                </a:cubicBezTo>
                <a:close/>
                <a:moveTo>
                  <a:pt x="9501" y="11413"/>
                </a:moveTo>
                <a:cubicBezTo>
                  <a:pt x="9500" y="11391"/>
                  <a:pt x="9469" y="11370"/>
                  <a:pt x="9452" y="11348"/>
                </a:cubicBezTo>
                <a:cubicBezTo>
                  <a:pt x="9430" y="11366"/>
                  <a:pt x="9397" y="11381"/>
                  <a:pt x="9391" y="11402"/>
                </a:cubicBezTo>
                <a:cubicBezTo>
                  <a:pt x="9387" y="11422"/>
                  <a:pt x="9413" y="11449"/>
                  <a:pt x="9437" y="11493"/>
                </a:cubicBezTo>
                <a:cubicBezTo>
                  <a:pt x="9469" y="11455"/>
                  <a:pt x="9501" y="11434"/>
                  <a:pt x="9501" y="11413"/>
                </a:cubicBezTo>
                <a:close/>
                <a:moveTo>
                  <a:pt x="10621" y="15347"/>
                </a:moveTo>
                <a:cubicBezTo>
                  <a:pt x="10624" y="15369"/>
                  <a:pt x="10654" y="15400"/>
                  <a:pt x="10676" y="15404"/>
                </a:cubicBezTo>
                <a:cubicBezTo>
                  <a:pt x="10714" y="15410"/>
                  <a:pt x="10743" y="15380"/>
                  <a:pt x="10735" y="15341"/>
                </a:cubicBezTo>
                <a:cubicBezTo>
                  <a:pt x="10730" y="15318"/>
                  <a:pt x="10702" y="15299"/>
                  <a:pt x="10672" y="15262"/>
                </a:cubicBezTo>
                <a:cubicBezTo>
                  <a:pt x="10647" y="15302"/>
                  <a:pt x="10619" y="15327"/>
                  <a:pt x="10621" y="15347"/>
                </a:cubicBezTo>
                <a:close/>
                <a:moveTo>
                  <a:pt x="10489" y="15348"/>
                </a:moveTo>
                <a:cubicBezTo>
                  <a:pt x="10487" y="15326"/>
                  <a:pt x="10457" y="15295"/>
                  <a:pt x="10436" y="15290"/>
                </a:cubicBezTo>
                <a:cubicBezTo>
                  <a:pt x="10398" y="15283"/>
                  <a:pt x="10367" y="15311"/>
                  <a:pt x="10375" y="15351"/>
                </a:cubicBezTo>
                <a:cubicBezTo>
                  <a:pt x="10380" y="15375"/>
                  <a:pt x="10407" y="15394"/>
                  <a:pt x="10436" y="15432"/>
                </a:cubicBezTo>
                <a:cubicBezTo>
                  <a:pt x="10462" y="15392"/>
                  <a:pt x="10491" y="15369"/>
                  <a:pt x="10489" y="15348"/>
                </a:cubicBezTo>
                <a:close/>
                <a:moveTo>
                  <a:pt x="10187" y="15291"/>
                </a:moveTo>
                <a:cubicBezTo>
                  <a:pt x="10165" y="15295"/>
                  <a:pt x="10135" y="15326"/>
                  <a:pt x="10133" y="15347"/>
                </a:cubicBezTo>
                <a:cubicBezTo>
                  <a:pt x="10128" y="15385"/>
                  <a:pt x="10157" y="15415"/>
                  <a:pt x="10197" y="15404"/>
                </a:cubicBezTo>
                <a:cubicBezTo>
                  <a:pt x="10221" y="15397"/>
                  <a:pt x="10239" y="15370"/>
                  <a:pt x="10274" y="15338"/>
                </a:cubicBezTo>
                <a:cubicBezTo>
                  <a:pt x="10233" y="15315"/>
                  <a:pt x="10208" y="15288"/>
                  <a:pt x="10187" y="15291"/>
                </a:cubicBezTo>
                <a:close/>
                <a:moveTo>
                  <a:pt x="9938" y="15291"/>
                </a:moveTo>
                <a:cubicBezTo>
                  <a:pt x="9917" y="15292"/>
                  <a:pt x="9884" y="15319"/>
                  <a:pt x="9878" y="15340"/>
                </a:cubicBezTo>
                <a:cubicBezTo>
                  <a:pt x="9867" y="15378"/>
                  <a:pt x="9895" y="15409"/>
                  <a:pt x="9935" y="15405"/>
                </a:cubicBezTo>
                <a:cubicBezTo>
                  <a:pt x="9958" y="15402"/>
                  <a:pt x="9980" y="15376"/>
                  <a:pt x="10019" y="15348"/>
                </a:cubicBezTo>
                <a:cubicBezTo>
                  <a:pt x="9981" y="15320"/>
                  <a:pt x="9959" y="15291"/>
                  <a:pt x="9938" y="15291"/>
                </a:cubicBezTo>
                <a:close/>
                <a:moveTo>
                  <a:pt x="12451" y="14608"/>
                </a:moveTo>
                <a:cubicBezTo>
                  <a:pt x="12451" y="14587"/>
                  <a:pt x="12423" y="14556"/>
                  <a:pt x="12400" y="14549"/>
                </a:cubicBezTo>
                <a:cubicBezTo>
                  <a:pt x="12368" y="14538"/>
                  <a:pt x="12338" y="14564"/>
                  <a:pt x="12342" y="14599"/>
                </a:cubicBezTo>
                <a:cubicBezTo>
                  <a:pt x="12344" y="14623"/>
                  <a:pt x="12366" y="14646"/>
                  <a:pt x="12390" y="14688"/>
                </a:cubicBezTo>
                <a:cubicBezTo>
                  <a:pt x="12421" y="14650"/>
                  <a:pt x="12452" y="14628"/>
                  <a:pt x="12451" y="14608"/>
                </a:cubicBezTo>
                <a:close/>
                <a:moveTo>
                  <a:pt x="9256" y="11406"/>
                </a:moveTo>
                <a:cubicBezTo>
                  <a:pt x="9252" y="11384"/>
                  <a:pt x="9219" y="11367"/>
                  <a:pt x="9199" y="11348"/>
                </a:cubicBezTo>
                <a:cubicBezTo>
                  <a:pt x="9180" y="11368"/>
                  <a:pt x="9148" y="11388"/>
                  <a:pt x="9145" y="11410"/>
                </a:cubicBezTo>
                <a:cubicBezTo>
                  <a:pt x="9144" y="11430"/>
                  <a:pt x="9174" y="11453"/>
                  <a:pt x="9204" y="11494"/>
                </a:cubicBezTo>
                <a:cubicBezTo>
                  <a:pt x="9231" y="11452"/>
                  <a:pt x="9259" y="11426"/>
                  <a:pt x="9256" y="11406"/>
                </a:cubicBezTo>
                <a:close/>
                <a:moveTo>
                  <a:pt x="12096" y="14603"/>
                </a:moveTo>
                <a:cubicBezTo>
                  <a:pt x="12099" y="14625"/>
                  <a:pt x="12133" y="14643"/>
                  <a:pt x="12153" y="14663"/>
                </a:cubicBezTo>
                <a:cubicBezTo>
                  <a:pt x="12172" y="14643"/>
                  <a:pt x="12205" y="14624"/>
                  <a:pt x="12207" y="14602"/>
                </a:cubicBezTo>
                <a:cubicBezTo>
                  <a:pt x="12210" y="14582"/>
                  <a:pt x="12180" y="14558"/>
                  <a:pt x="12152" y="14517"/>
                </a:cubicBezTo>
                <a:cubicBezTo>
                  <a:pt x="12123" y="14558"/>
                  <a:pt x="12093" y="14583"/>
                  <a:pt x="12096" y="14603"/>
                </a:cubicBezTo>
                <a:close/>
                <a:moveTo>
                  <a:pt x="11854" y="14603"/>
                </a:moveTo>
                <a:cubicBezTo>
                  <a:pt x="11857" y="14625"/>
                  <a:pt x="11890" y="14643"/>
                  <a:pt x="11910" y="14663"/>
                </a:cubicBezTo>
                <a:cubicBezTo>
                  <a:pt x="11929" y="14643"/>
                  <a:pt x="11962" y="14624"/>
                  <a:pt x="11965" y="14602"/>
                </a:cubicBezTo>
                <a:cubicBezTo>
                  <a:pt x="11967" y="14582"/>
                  <a:pt x="11937" y="14558"/>
                  <a:pt x="11907" y="14517"/>
                </a:cubicBezTo>
                <a:cubicBezTo>
                  <a:pt x="11880" y="14558"/>
                  <a:pt x="11851" y="14583"/>
                  <a:pt x="11854" y="14603"/>
                </a:cubicBezTo>
                <a:close/>
                <a:moveTo>
                  <a:pt x="8512" y="11656"/>
                </a:moveTo>
                <a:cubicBezTo>
                  <a:pt x="8511" y="11634"/>
                  <a:pt x="8480" y="11598"/>
                  <a:pt x="8461" y="11598"/>
                </a:cubicBezTo>
                <a:cubicBezTo>
                  <a:pt x="8440" y="11597"/>
                  <a:pt x="8406" y="11628"/>
                  <a:pt x="8402" y="11650"/>
                </a:cubicBezTo>
                <a:cubicBezTo>
                  <a:pt x="8399" y="11670"/>
                  <a:pt x="8427" y="11696"/>
                  <a:pt x="8453" y="11739"/>
                </a:cubicBezTo>
                <a:cubicBezTo>
                  <a:pt x="8483" y="11699"/>
                  <a:pt x="8513" y="11677"/>
                  <a:pt x="8512" y="11656"/>
                </a:cubicBezTo>
                <a:close/>
                <a:moveTo>
                  <a:pt x="9013" y="11405"/>
                </a:moveTo>
                <a:cubicBezTo>
                  <a:pt x="9009" y="11383"/>
                  <a:pt x="8975" y="11367"/>
                  <a:pt x="8955" y="11348"/>
                </a:cubicBezTo>
                <a:cubicBezTo>
                  <a:pt x="8936" y="11369"/>
                  <a:pt x="8905" y="11389"/>
                  <a:pt x="8903" y="11411"/>
                </a:cubicBezTo>
                <a:cubicBezTo>
                  <a:pt x="8901" y="11431"/>
                  <a:pt x="8932" y="11454"/>
                  <a:pt x="8962" y="11494"/>
                </a:cubicBezTo>
                <a:cubicBezTo>
                  <a:pt x="8989" y="11451"/>
                  <a:pt x="9017" y="11425"/>
                  <a:pt x="9013" y="11405"/>
                </a:cubicBezTo>
                <a:close/>
                <a:moveTo>
                  <a:pt x="8647" y="11652"/>
                </a:moveTo>
                <a:cubicBezTo>
                  <a:pt x="8649" y="11674"/>
                  <a:pt x="8679" y="11705"/>
                  <a:pt x="8701" y="11709"/>
                </a:cubicBezTo>
                <a:cubicBezTo>
                  <a:pt x="8739" y="11715"/>
                  <a:pt x="8767" y="11686"/>
                  <a:pt x="8759" y="11647"/>
                </a:cubicBezTo>
                <a:cubicBezTo>
                  <a:pt x="8754" y="11623"/>
                  <a:pt x="8727" y="11605"/>
                  <a:pt x="8697" y="11568"/>
                </a:cubicBezTo>
                <a:cubicBezTo>
                  <a:pt x="8672" y="11608"/>
                  <a:pt x="8644" y="11632"/>
                  <a:pt x="8647" y="11652"/>
                </a:cubicBezTo>
                <a:close/>
                <a:moveTo>
                  <a:pt x="8647" y="11407"/>
                </a:moveTo>
                <a:cubicBezTo>
                  <a:pt x="8649" y="11428"/>
                  <a:pt x="8678" y="11459"/>
                  <a:pt x="8700" y="11463"/>
                </a:cubicBezTo>
                <a:cubicBezTo>
                  <a:pt x="8737" y="11470"/>
                  <a:pt x="8767" y="11443"/>
                  <a:pt x="8759" y="11403"/>
                </a:cubicBezTo>
                <a:cubicBezTo>
                  <a:pt x="8755" y="11379"/>
                  <a:pt x="8728" y="11360"/>
                  <a:pt x="8699" y="11323"/>
                </a:cubicBezTo>
                <a:cubicBezTo>
                  <a:pt x="8673" y="11362"/>
                  <a:pt x="8645" y="11386"/>
                  <a:pt x="8647" y="11407"/>
                </a:cubicBezTo>
                <a:close/>
                <a:moveTo>
                  <a:pt x="9013" y="11657"/>
                </a:moveTo>
                <a:cubicBezTo>
                  <a:pt x="9012" y="11635"/>
                  <a:pt x="8984" y="11604"/>
                  <a:pt x="8961" y="11597"/>
                </a:cubicBezTo>
                <a:cubicBezTo>
                  <a:pt x="8928" y="11586"/>
                  <a:pt x="8898" y="11612"/>
                  <a:pt x="8902" y="11648"/>
                </a:cubicBezTo>
                <a:cubicBezTo>
                  <a:pt x="8904" y="11672"/>
                  <a:pt x="8927" y="11695"/>
                  <a:pt x="8951" y="11739"/>
                </a:cubicBezTo>
                <a:cubicBezTo>
                  <a:pt x="8983" y="11700"/>
                  <a:pt x="9014" y="11678"/>
                  <a:pt x="9013" y="11657"/>
                </a:cubicBezTo>
                <a:close/>
                <a:moveTo>
                  <a:pt x="11609" y="15342"/>
                </a:moveTo>
                <a:cubicBezTo>
                  <a:pt x="11610" y="15364"/>
                  <a:pt x="11641" y="15385"/>
                  <a:pt x="11660" y="15406"/>
                </a:cubicBezTo>
                <a:cubicBezTo>
                  <a:pt x="11681" y="15388"/>
                  <a:pt x="11714" y="15372"/>
                  <a:pt x="11719" y="15350"/>
                </a:cubicBezTo>
                <a:cubicBezTo>
                  <a:pt x="11723" y="15330"/>
                  <a:pt x="11696" y="15304"/>
                  <a:pt x="11671" y="15260"/>
                </a:cubicBezTo>
                <a:cubicBezTo>
                  <a:pt x="11639" y="15300"/>
                  <a:pt x="11608" y="15322"/>
                  <a:pt x="11609" y="15342"/>
                </a:cubicBezTo>
                <a:close/>
                <a:moveTo>
                  <a:pt x="9201" y="11597"/>
                </a:moveTo>
                <a:cubicBezTo>
                  <a:pt x="9179" y="11600"/>
                  <a:pt x="9161" y="11633"/>
                  <a:pt x="9141" y="11653"/>
                </a:cubicBezTo>
                <a:cubicBezTo>
                  <a:pt x="9161" y="11672"/>
                  <a:pt x="9180" y="11705"/>
                  <a:pt x="9202" y="11708"/>
                </a:cubicBezTo>
                <a:cubicBezTo>
                  <a:pt x="9222" y="11710"/>
                  <a:pt x="9246" y="11680"/>
                  <a:pt x="9287" y="11651"/>
                </a:cubicBezTo>
                <a:cubicBezTo>
                  <a:pt x="9246" y="11623"/>
                  <a:pt x="9221" y="11594"/>
                  <a:pt x="9201" y="11597"/>
                </a:cubicBezTo>
                <a:close/>
                <a:moveTo>
                  <a:pt x="9439" y="11596"/>
                </a:moveTo>
                <a:cubicBezTo>
                  <a:pt x="9404" y="11594"/>
                  <a:pt x="9379" y="11624"/>
                  <a:pt x="9390" y="11657"/>
                </a:cubicBezTo>
                <a:cubicBezTo>
                  <a:pt x="9398" y="11680"/>
                  <a:pt x="9431" y="11707"/>
                  <a:pt x="9452" y="11707"/>
                </a:cubicBezTo>
                <a:cubicBezTo>
                  <a:pt x="9473" y="11707"/>
                  <a:pt x="9494" y="11675"/>
                  <a:pt x="9532" y="11643"/>
                </a:cubicBezTo>
                <a:cubicBezTo>
                  <a:pt x="9488" y="11620"/>
                  <a:pt x="9464" y="11598"/>
                  <a:pt x="9439" y="11596"/>
                </a:cubicBezTo>
                <a:close/>
                <a:moveTo>
                  <a:pt x="23059" y="11161"/>
                </a:moveTo>
                <a:cubicBezTo>
                  <a:pt x="23056" y="11140"/>
                  <a:pt x="23024" y="11110"/>
                  <a:pt x="23003" y="11108"/>
                </a:cubicBezTo>
                <a:cubicBezTo>
                  <a:pt x="22965" y="11104"/>
                  <a:pt x="22936" y="11132"/>
                  <a:pt x="22947" y="11173"/>
                </a:cubicBezTo>
                <a:cubicBezTo>
                  <a:pt x="22953" y="11196"/>
                  <a:pt x="22981" y="11213"/>
                  <a:pt x="23012" y="11248"/>
                </a:cubicBezTo>
                <a:cubicBezTo>
                  <a:pt x="23036" y="11208"/>
                  <a:pt x="23062" y="11182"/>
                  <a:pt x="23059" y="11161"/>
                </a:cubicBezTo>
                <a:close/>
                <a:moveTo>
                  <a:pt x="9684" y="11598"/>
                </a:moveTo>
                <a:cubicBezTo>
                  <a:pt x="9662" y="11603"/>
                  <a:pt x="9648" y="11637"/>
                  <a:pt x="9630" y="11658"/>
                </a:cubicBezTo>
                <a:cubicBezTo>
                  <a:pt x="9652" y="11676"/>
                  <a:pt x="9673" y="11707"/>
                  <a:pt x="9695" y="11707"/>
                </a:cubicBezTo>
                <a:cubicBezTo>
                  <a:pt x="9716" y="11708"/>
                  <a:pt x="9737" y="11675"/>
                  <a:pt x="9775" y="11642"/>
                </a:cubicBezTo>
                <a:cubicBezTo>
                  <a:pt x="9731" y="11619"/>
                  <a:pt x="9703" y="11593"/>
                  <a:pt x="9684" y="11598"/>
                </a:cubicBezTo>
                <a:close/>
                <a:moveTo>
                  <a:pt x="9989" y="11655"/>
                </a:moveTo>
                <a:cubicBezTo>
                  <a:pt x="9988" y="11634"/>
                  <a:pt x="9956" y="11600"/>
                  <a:pt x="9936" y="11598"/>
                </a:cubicBezTo>
                <a:cubicBezTo>
                  <a:pt x="9917" y="11597"/>
                  <a:pt x="9883" y="11629"/>
                  <a:pt x="9879" y="11650"/>
                </a:cubicBezTo>
                <a:cubicBezTo>
                  <a:pt x="9876" y="11671"/>
                  <a:pt x="9904" y="11696"/>
                  <a:pt x="9930" y="11738"/>
                </a:cubicBezTo>
                <a:cubicBezTo>
                  <a:pt x="9960" y="11699"/>
                  <a:pt x="9991" y="11676"/>
                  <a:pt x="9989" y="11655"/>
                </a:cubicBezTo>
                <a:close/>
                <a:moveTo>
                  <a:pt x="10190" y="11598"/>
                </a:moveTo>
                <a:cubicBezTo>
                  <a:pt x="10169" y="11600"/>
                  <a:pt x="10135" y="11632"/>
                  <a:pt x="10135" y="11651"/>
                </a:cubicBezTo>
                <a:cubicBezTo>
                  <a:pt x="10136" y="11672"/>
                  <a:pt x="10168" y="11705"/>
                  <a:pt x="10189" y="11707"/>
                </a:cubicBezTo>
                <a:cubicBezTo>
                  <a:pt x="10210" y="11710"/>
                  <a:pt x="10234" y="11680"/>
                  <a:pt x="10275" y="11653"/>
                </a:cubicBezTo>
                <a:cubicBezTo>
                  <a:pt x="10235" y="11625"/>
                  <a:pt x="10211" y="11596"/>
                  <a:pt x="10190" y="11598"/>
                </a:cubicBezTo>
                <a:close/>
                <a:moveTo>
                  <a:pt x="10430" y="11598"/>
                </a:moveTo>
                <a:cubicBezTo>
                  <a:pt x="10408" y="11602"/>
                  <a:pt x="10392" y="11635"/>
                  <a:pt x="10374" y="11655"/>
                </a:cubicBezTo>
                <a:cubicBezTo>
                  <a:pt x="10394" y="11674"/>
                  <a:pt x="10414" y="11705"/>
                  <a:pt x="10436" y="11707"/>
                </a:cubicBezTo>
                <a:cubicBezTo>
                  <a:pt x="10456" y="11709"/>
                  <a:pt x="10479" y="11678"/>
                  <a:pt x="10518" y="11647"/>
                </a:cubicBezTo>
                <a:cubicBezTo>
                  <a:pt x="10476" y="11622"/>
                  <a:pt x="10450" y="11594"/>
                  <a:pt x="10430" y="11598"/>
                </a:cubicBezTo>
                <a:close/>
                <a:moveTo>
                  <a:pt x="10674" y="11598"/>
                </a:moveTo>
                <a:cubicBezTo>
                  <a:pt x="10653" y="11602"/>
                  <a:pt x="10622" y="11637"/>
                  <a:pt x="10624" y="11655"/>
                </a:cubicBezTo>
                <a:cubicBezTo>
                  <a:pt x="10626" y="11676"/>
                  <a:pt x="10660" y="11706"/>
                  <a:pt x="10681" y="11707"/>
                </a:cubicBezTo>
                <a:cubicBezTo>
                  <a:pt x="10702" y="11708"/>
                  <a:pt x="10724" y="11677"/>
                  <a:pt x="10763" y="11647"/>
                </a:cubicBezTo>
                <a:cubicBezTo>
                  <a:pt x="10720" y="11622"/>
                  <a:pt x="10695" y="11594"/>
                  <a:pt x="10674" y="11598"/>
                </a:cubicBezTo>
                <a:close/>
                <a:moveTo>
                  <a:pt x="11717" y="11403"/>
                </a:moveTo>
                <a:cubicBezTo>
                  <a:pt x="11712" y="11382"/>
                  <a:pt x="11680" y="11367"/>
                  <a:pt x="11659" y="11350"/>
                </a:cubicBezTo>
                <a:cubicBezTo>
                  <a:pt x="11642" y="11371"/>
                  <a:pt x="11611" y="11391"/>
                  <a:pt x="11610" y="11413"/>
                </a:cubicBezTo>
                <a:cubicBezTo>
                  <a:pt x="11610" y="11432"/>
                  <a:pt x="11641" y="11453"/>
                  <a:pt x="11672" y="11492"/>
                </a:cubicBezTo>
                <a:cubicBezTo>
                  <a:pt x="11696" y="11448"/>
                  <a:pt x="11721" y="11422"/>
                  <a:pt x="11717" y="11403"/>
                </a:cubicBezTo>
                <a:close/>
                <a:moveTo>
                  <a:pt x="11418" y="11353"/>
                </a:moveTo>
                <a:cubicBezTo>
                  <a:pt x="11397" y="11357"/>
                  <a:pt x="11367" y="11391"/>
                  <a:pt x="11368" y="11411"/>
                </a:cubicBezTo>
                <a:cubicBezTo>
                  <a:pt x="11369" y="11429"/>
                  <a:pt x="11404" y="11460"/>
                  <a:pt x="11425" y="11461"/>
                </a:cubicBezTo>
                <a:cubicBezTo>
                  <a:pt x="11445" y="11462"/>
                  <a:pt x="11467" y="11432"/>
                  <a:pt x="11506" y="11403"/>
                </a:cubicBezTo>
                <a:cubicBezTo>
                  <a:pt x="11464" y="11377"/>
                  <a:pt x="11438" y="11350"/>
                  <a:pt x="11418" y="11353"/>
                </a:cubicBezTo>
                <a:close/>
                <a:moveTo>
                  <a:pt x="11165" y="11461"/>
                </a:moveTo>
                <a:cubicBezTo>
                  <a:pt x="11187" y="11458"/>
                  <a:pt x="11205" y="11426"/>
                  <a:pt x="11224" y="11407"/>
                </a:cubicBezTo>
                <a:cubicBezTo>
                  <a:pt x="11204" y="11387"/>
                  <a:pt x="11186" y="11355"/>
                  <a:pt x="11164" y="11353"/>
                </a:cubicBezTo>
                <a:cubicBezTo>
                  <a:pt x="11144" y="11350"/>
                  <a:pt x="11121" y="11380"/>
                  <a:pt x="11081" y="11409"/>
                </a:cubicBezTo>
                <a:cubicBezTo>
                  <a:pt x="11122" y="11436"/>
                  <a:pt x="11146" y="11464"/>
                  <a:pt x="11165" y="11461"/>
                </a:cubicBezTo>
                <a:close/>
                <a:moveTo>
                  <a:pt x="10925" y="11353"/>
                </a:moveTo>
                <a:cubicBezTo>
                  <a:pt x="10903" y="11354"/>
                  <a:pt x="10883" y="11385"/>
                  <a:pt x="10862" y="11404"/>
                </a:cubicBezTo>
                <a:cubicBezTo>
                  <a:pt x="10880" y="11424"/>
                  <a:pt x="10896" y="11457"/>
                  <a:pt x="10918" y="11462"/>
                </a:cubicBezTo>
                <a:cubicBezTo>
                  <a:pt x="10937" y="11466"/>
                  <a:pt x="10963" y="11438"/>
                  <a:pt x="11006" y="11413"/>
                </a:cubicBezTo>
                <a:cubicBezTo>
                  <a:pt x="10967" y="11382"/>
                  <a:pt x="10945" y="11351"/>
                  <a:pt x="10925" y="11353"/>
                </a:cubicBezTo>
                <a:close/>
                <a:moveTo>
                  <a:pt x="19304" y="11353"/>
                </a:moveTo>
                <a:cubicBezTo>
                  <a:pt x="19283" y="11353"/>
                  <a:pt x="19247" y="11383"/>
                  <a:pt x="19245" y="11402"/>
                </a:cubicBezTo>
                <a:cubicBezTo>
                  <a:pt x="19243" y="11421"/>
                  <a:pt x="19273" y="11457"/>
                  <a:pt x="19293" y="11461"/>
                </a:cubicBezTo>
                <a:cubicBezTo>
                  <a:pt x="19314" y="11465"/>
                  <a:pt x="19340" y="11439"/>
                  <a:pt x="19383" y="11416"/>
                </a:cubicBezTo>
                <a:cubicBezTo>
                  <a:pt x="19345" y="11384"/>
                  <a:pt x="19324" y="11353"/>
                  <a:pt x="19304" y="11353"/>
                </a:cubicBezTo>
                <a:close/>
                <a:moveTo>
                  <a:pt x="19557" y="11353"/>
                </a:moveTo>
                <a:cubicBezTo>
                  <a:pt x="19536" y="11354"/>
                  <a:pt x="19502" y="11385"/>
                  <a:pt x="19500" y="11405"/>
                </a:cubicBezTo>
                <a:cubicBezTo>
                  <a:pt x="19499" y="11423"/>
                  <a:pt x="19530" y="11458"/>
                  <a:pt x="19551" y="11461"/>
                </a:cubicBezTo>
                <a:cubicBezTo>
                  <a:pt x="19571" y="11465"/>
                  <a:pt x="19597" y="11437"/>
                  <a:pt x="19639" y="11412"/>
                </a:cubicBezTo>
                <a:cubicBezTo>
                  <a:pt x="19600" y="11382"/>
                  <a:pt x="19578" y="11351"/>
                  <a:pt x="19557" y="11353"/>
                </a:cubicBezTo>
                <a:close/>
                <a:moveTo>
                  <a:pt x="19742" y="11404"/>
                </a:moveTo>
                <a:cubicBezTo>
                  <a:pt x="19743" y="11425"/>
                  <a:pt x="19774" y="11459"/>
                  <a:pt x="19794" y="11461"/>
                </a:cubicBezTo>
                <a:cubicBezTo>
                  <a:pt x="19813" y="11462"/>
                  <a:pt x="19848" y="11431"/>
                  <a:pt x="19851" y="11410"/>
                </a:cubicBezTo>
                <a:cubicBezTo>
                  <a:pt x="19854" y="11390"/>
                  <a:pt x="19827" y="11364"/>
                  <a:pt x="19802" y="11322"/>
                </a:cubicBezTo>
                <a:cubicBezTo>
                  <a:pt x="19772" y="11361"/>
                  <a:pt x="19741" y="11383"/>
                  <a:pt x="19742" y="11404"/>
                </a:cubicBezTo>
                <a:close/>
                <a:moveTo>
                  <a:pt x="20097" y="11411"/>
                </a:moveTo>
                <a:cubicBezTo>
                  <a:pt x="20095" y="11389"/>
                  <a:pt x="20064" y="11369"/>
                  <a:pt x="20045" y="11349"/>
                </a:cubicBezTo>
                <a:cubicBezTo>
                  <a:pt x="20025" y="11367"/>
                  <a:pt x="19992" y="11383"/>
                  <a:pt x="19988" y="11404"/>
                </a:cubicBezTo>
                <a:cubicBezTo>
                  <a:pt x="19984" y="11424"/>
                  <a:pt x="20011" y="11450"/>
                  <a:pt x="20036" y="11493"/>
                </a:cubicBezTo>
                <a:cubicBezTo>
                  <a:pt x="20067" y="11454"/>
                  <a:pt x="20098" y="11431"/>
                  <a:pt x="20097" y="11411"/>
                </a:cubicBezTo>
                <a:close/>
                <a:moveTo>
                  <a:pt x="20291" y="11352"/>
                </a:moveTo>
                <a:cubicBezTo>
                  <a:pt x="20269" y="11353"/>
                  <a:pt x="20248" y="11384"/>
                  <a:pt x="20226" y="11402"/>
                </a:cubicBezTo>
                <a:cubicBezTo>
                  <a:pt x="20244" y="11423"/>
                  <a:pt x="20259" y="11456"/>
                  <a:pt x="20280" y="11461"/>
                </a:cubicBezTo>
                <a:cubicBezTo>
                  <a:pt x="20300" y="11466"/>
                  <a:pt x="20327" y="11440"/>
                  <a:pt x="20370" y="11417"/>
                </a:cubicBezTo>
                <a:cubicBezTo>
                  <a:pt x="20332" y="11384"/>
                  <a:pt x="20311" y="11352"/>
                  <a:pt x="20291" y="11352"/>
                </a:cubicBezTo>
                <a:close/>
                <a:moveTo>
                  <a:pt x="10674" y="11353"/>
                </a:moveTo>
                <a:cubicBezTo>
                  <a:pt x="10653" y="11356"/>
                  <a:pt x="10626" y="11389"/>
                  <a:pt x="10622" y="11412"/>
                </a:cubicBezTo>
                <a:cubicBezTo>
                  <a:pt x="10617" y="11446"/>
                  <a:pt x="10647" y="11471"/>
                  <a:pt x="10681" y="11463"/>
                </a:cubicBezTo>
                <a:cubicBezTo>
                  <a:pt x="10705" y="11457"/>
                  <a:pt x="10724" y="11432"/>
                  <a:pt x="10764" y="11402"/>
                </a:cubicBezTo>
                <a:cubicBezTo>
                  <a:pt x="10720" y="11377"/>
                  <a:pt x="10694" y="11349"/>
                  <a:pt x="10674" y="11353"/>
                </a:cubicBezTo>
                <a:close/>
                <a:moveTo>
                  <a:pt x="10431" y="11352"/>
                </a:moveTo>
                <a:cubicBezTo>
                  <a:pt x="10409" y="11356"/>
                  <a:pt x="10393" y="11389"/>
                  <a:pt x="10374" y="11410"/>
                </a:cubicBezTo>
                <a:cubicBezTo>
                  <a:pt x="10394" y="11428"/>
                  <a:pt x="10413" y="11460"/>
                  <a:pt x="10435" y="11462"/>
                </a:cubicBezTo>
                <a:cubicBezTo>
                  <a:pt x="10455" y="11464"/>
                  <a:pt x="10478" y="11434"/>
                  <a:pt x="10518" y="11404"/>
                </a:cubicBezTo>
                <a:cubicBezTo>
                  <a:pt x="10476" y="11378"/>
                  <a:pt x="10451" y="11349"/>
                  <a:pt x="10431" y="11352"/>
                </a:cubicBezTo>
                <a:close/>
                <a:moveTo>
                  <a:pt x="20545" y="11352"/>
                </a:moveTo>
                <a:cubicBezTo>
                  <a:pt x="20523" y="11354"/>
                  <a:pt x="20502" y="11385"/>
                  <a:pt x="20481" y="11404"/>
                </a:cubicBezTo>
                <a:cubicBezTo>
                  <a:pt x="20500" y="11424"/>
                  <a:pt x="20516" y="11458"/>
                  <a:pt x="20538" y="11462"/>
                </a:cubicBezTo>
                <a:cubicBezTo>
                  <a:pt x="20557" y="11466"/>
                  <a:pt x="20583" y="11438"/>
                  <a:pt x="20626" y="11413"/>
                </a:cubicBezTo>
                <a:cubicBezTo>
                  <a:pt x="20587" y="11382"/>
                  <a:pt x="20565" y="11351"/>
                  <a:pt x="20545" y="11352"/>
                </a:cubicBezTo>
                <a:close/>
                <a:moveTo>
                  <a:pt x="20789" y="11352"/>
                </a:moveTo>
                <a:cubicBezTo>
                  <a:pt x="20767" y="11353"/>
                  <a:pt x="20733" y="11384"/>
                  <a:pt x="20731" y="11405"/>
                </a:cubicBezTo>
                <a:cubicBezTo>
                  <a:pt x="20730" y="11423"/>
                  <a:pt x="20761" y="11458"/>
                  <a:pt x="20783" y="11462"/>
                </a:cubicBezTo>
                <a:cubicBezTo>
                  <a:pt x="20803" y="11465"/>
                  <a:pt x="20829" y="11438"/>
                  <a:pt x="20871" y="11412"/>
                </a:cubicBezTo>
                <a:cubicBezTo>
                  <a:pt x="20832" y="11382"/>
                  <a:pt x="20809" y="11351"/>
                  <a:pt x="20789" y="11352"/>
                </a:cubicBezTo>
                <a:close/>
                <a:moveTo>
                  <a:pt x="21027" y="11352"/>
                </a:moveTo>
                <a:cubicBezTo>
                  <a:pt x="21005" y="11355"/>
                  <a:pt x="20988" y="11389"/>
                  <a:pt x="20969" y="11410"/>
                </a:cubicBezTo>
                <a:cubicBezTo>
                  <a:pt x="20990" y="11429"/>
                  <a:pt x="21009" y="11460"/>
                  <a:pt x="21031" y="11462"/>
                </a:cubicBezTo>
                <a:cubicBezTo>
                  <a:pt x="21052" y="11464"/>
                  <a:pt x="21075" y="11434"/>
                  <a:pt x="21115" y="11404"/>
                </a:cubicBezTo>
                <a:cubicBezTo>
                  <a:pt x="21072" y="11377"/>
                  <a:pt x="21047" y="11348"/>
                  <a:pt x="21027" y="11352"/>
                </a:cubicBezTo>
                <a:close/>
                <a:moveTo>
                  <a:pt x="21218" y="11403"/>
                </a:moveTo>
                <a:cubicBezTo>
                  <a:pt x="21219" y="11424"/>
                  <a:pt x="21245" y="11457"/>
                  <a:pt x="21267" y="11463"/>
                </a:cubicBezTo>
                <a:cubicBezTo>
                  <a:pt x="21304" y="11473"/>
                  <a:pt x="21335" y="11446"/>
                  <a:pt x="21331" y="11407"/>
                </a:cubicBezTo>
                <a:cubicBezTo>
                  <a:pt x="21328" y="11383"/>
                  <a:pt x="21302" y="11362"/>
                  <a:pt x="21275" y="11323"/>
                </a:cubicBezTo>
                <a:cubicBezTo>
                  <a:pt x="21247" y="11360"/>
                  <a:pt x="21218" y="11382"/>
                  <a:pt x="21218" y="11403"/>
                </a:cubicBezTo>
                <a:close/>
                <a:moveTo>
                  <a:pt x="21514" y="11350"/>
                </a:moveTo>
                <a:cubicBezTo>
                  <a:pt x="21476" y="11348"/>
                  <a:pt x="21448" y="11379"/>
                  <a:pt x="21460" y="11417"/>
                </a:cubicBezTo>
                <a:cubicBezTo>
                  <a:pt x="21467" y="11438"/>
                  <a:pt x="21502" y="11462"/>
                  <a:pt x="21524" y="11462"/>
                </a:cubicBezTo>
                <a:cubicBezTo>
                  <a:pt x="21544" y="11462"/>
                  <a:pt x="21565" y="11432"/>
                  <a:pt x="21600" y="11402"/>
                </a:cubicBezTo>
                <a:cubicBezTo>
                  <a:pt x="21560" y="11376"/>
                  <a:pt x="21538" y="11351"/>
                  <a:pt x="21514" y="11350"/>
                </a:cubicBezTo>
                <a:close/>
                <a:moveTo>
                  <a:pt x="21778" y="11350"/>
                </a:moveTo>
                <a:cubicBezTo>
                  <a:pt x="21739" y="11342"/>
                  <a:pt x="21709" y="11371"/>
                  <a:pt x="21715" y="11409"/>
                </a:cubicBezTo>
                <a:cubicBezTo>
                  <a:pt x="21719" y="11431"/>
                  <a:pt x="21750" y="11460"/>
                  <a:pt x="21772" y="11463"/>
                </a:cubicBezTo>
                <a:cubicBezTo>
                  <a:pt x="21792" y="11466"/>
                  <a:pt x="21816" y="11438"/>
                  <a:pt x="21856" y="11413"/>
                </a:cubicBezTo>
                <a:cubicBezTo>
                  <a:pt x="21820" y="11383"/>
                  <a:pt x="21801" y="11355"/>
                  <a:pt x="21778" y="11350"/>
                </a:cubicBezTo>
                <a:close/>
                <a:moveTo>
                  <a:pt x="10189" y="11352"/>
                </a:moveTo>
                <a:cubicBezTo>
                  <a:pt x="10168" y="11355"/>
                  <a:pt x="10136" y="11388"/>
                  <a:pt x="10135" y="11409"/>
                </a:cubicBezTo>
                <a:cubicBezTo>
                  <a:pt x="10135" y="11428"/>
                  <a:pt x="10170" y="11460"/>
                  <a:pt x="10191" y="11462"/>
                </a:cubicBezTo>
                <a:cubicBezTo>
                  <a:pt x="10212" y="11464"/>
                  <a:pt x="10235" y="11434"/>
                  <a:pt x="10275" y="11406"/>
                </a:cubicBezTo>
                <a:cubicBezTo>
                  <a:pt x="10234" y="11379"/>
                  <a:pt x="10209" y="11350"/>
                  <a:pt x="10189" y="11352"/>
                </a:cubicBezTo>
                <a:close/>
                <a:moveTo>
                  <a:pt x="9989" y="11411"/>
                </a:moveTo>
                <a:cubicBezTo>
                  <a:pt x="9987" y="11389"/>
                  <a:pt x="9956" y="11369"/>
                  <a:pt x="9938" y="11349"/>
                </a:cubicBezTo>
                <a:cubicBezTo>
                  <a:pt x="9917" y="11367"/>
                  <a:pt x="9884" y="11383"/>
                  <a:pt x="9880" y="11404"/>
                </a:cubicBezTo>
                <a:cubicBezTo>
                  <a:pt x="9876" y="11424"/>
                  <a:pt x="9903" y="11450"/>
                  <a:pt x="9928" y="11493"/>
                </a:cubicBezTo>
                <a:cubicBezTo>
                  <a:pt x="9959" y="11454"/>
                  <a:pt x="9990" y="11432"/>
                  <a:pt x="9989" y="11411"/>
                </a:cubicBezTo>
                <a:close/>
                <a:moveTo>
                  <a:pt x="20587" y="14862"/>
                </a:moveTo>
                <a:cubicBezTo>
                  <a:pt x="20594" y="14822"/>
                  <a:pt x="20563" y="14795"/>
                  <a:pt x="20525" y="14803"/>
                </a:cubicBezTo>
                <a:cubicBezTo>
                  <a:pt x="20504" y="14807"/>
                  <a:pt x="20476" y="14840"/>
                  <a:pt x="20474" y="14861"/>
                </a:cubicBezTo>
                <a:cubicBezTo>
                  <a:pt x="20473" y="14882"/>
                  <a:pt x="20501" y="14905"/>
                  <a:pt x="20528" y="14943"/>
                </a:cubicBezTo>
                <a:cubicBezTo>
                  <a:pt x="20557" y="14906"/>
                  <a:pt x="20583" y="14886"/>
                  <a:pt x="20587" y="14862"/>
                </a:cubicBezTo>
                <a:close/>
                <a:moveTo>
                  <a:pt x="20227" y="14858"/>
                </a:moveTo>
                <a:cubicBezTo>
                  <a:pt x="20224" y="14897"/>
                  <a:pt x="20253" y="14926"/>
                  <a:pt x="20292" y="14915"/>
                </a:cubicBezTo>
                <a:cubicBezTo>
                  <a:pt x="20313" y="14909"/>
                  <a:pt x="20339" y="14876"/>
                  <a:pt x="20340" y="14854"/>
                </a:cubicBezTo>
                <a:cubicBezTo>
                  <a:pt x="20341" y="14833"/>
                  <a:pt x="20311" y="14812"/>
                  <a:pt x="20283" y="14775"/>
                </a:cubicBezTo>
                <a:cubicBezTo>
                  <a:pt x="20256" y="14814"/>
                  <a:pt x="20230" y="14835"/>
                  <a:pt x="20227" y="14858"/>
                </a:cubicBezTo>
                <a:close/>
                <a:moveTo>
                  <a:pt x="22029" y="11351"/>
                </a:moveTo>
                <a:cubicBezTo>
                  <a:pt x="21990" y="11338"/>
                  <a:pt x="21959" y="11364"/>
                  <a:pt x="21961" y="11402"/>
                </a:cubicBezTo>
                <a:cubicBezTo>
                  <a:pt x="21962" y="11424"/>
                  <a:pt x="21989" y="11458"/>
                  <a:pt x="22010" y="11462"/>
                </a:cubicBezTo>
                <a:cubicBezTo>
                  <a:pt x="22030" y="11467"/>
                  <a:pt x="22058" y="11443"/>
                  <a:pt x="22100" y="11422"/>
                </a:cubicBezTo>
                <a:cubicBezTo>
                  <a:pt x="22068" y="11388"/>
                  <a:pt x="22052" y="11360"/>
                  <a:pt x="22029" y="11351"/>
                </a:cubicBezTo>
                <a:close/>
                <a:moveTo>
                  <a:pt x="19796" y="14556"/>
                </a:moveTo>
                <a:cubicBezTo>
                  <a:pt x="19758" y="14554"/>
                  <a:pt x="19729" y="14584"/>
                  <a:pt x="19741" y="14622"/>
                </a:cubicBezTo>
                <a:cubicBezTo>
                  <a:pt x="19747" y="14644"/>
                  <a:pt x="19781" y="14669"/>
                  <a:pt x="19803" y="14669"/>
                </a:cubicBezTo>
                <a:cubicBezTo>
                  <a:pt x="19824" y="14669"/>
                  <a:pt x="19845" y="14639"/>
                  <a:pt x="19881" y="14610"/>
                </a:cubicBezTo>
                <a:cubicBezTo>
                  <a:pt x="19841" y="14584"/>
                  <a:pt x="19819" y="14558"/>
                  <a:pt x="19796" y="14556"/>
                </a:cubicBezTo>
                <a:close/>
                <a:moveTo>
                  <a:pt x="22263" y="11350"/>
                </a:moveTo>
                <a:cubicBezTo>
                  <a:pt x="22224" y="11344"/>
                  <a:pt x="22195" y="11373"/>
                  <a:pt x="22203" y="11411"/>
                </a:cubicBezTo>
                <a:cubicBezTo>
                  <a:pt x="22208" y="11433"/>
                  <a:pt x="22240" y="11461"/>
                  <a:pt x="22262" y="11463"/>
                </a:cubicBezTo>
                <a:cubicBezTo>
                  <a:pt x="22283" y="11465"/>
                  <a:pt x="22306" y="11436"/>
                  <a:pt x="22344" y="11409"/>
                </a:cubicBezTo>
                <a:cubicBezTo>
                  <a:pt x="22307" y="11380"/>
                  <a:pt x="22287" y="11354"/>
                  <a:pt x="22263" y="11350"/>
                </a:cubicBezTo>
                <a:close/>
                <a:moveTo>
                  <a:pt x="11424" y="15292"/>
                </a:moveTo>
                <a:cubicBezTo>
                  <a:pt x="11403" y="15293"/>
                  <a:pt x="11367" y="15325"/>
                  <a:pt x="11367" y="15344"/>
                </a:cubicBezTo>
                <a:cubicBezTo>
                  <a:pt x="11366" y="15364"/>
                  <a:pt x="11397" y="15399"/>
                  <a:pt x="11418" y="15402"/>
                </a:cubicBezTo>
                <a:cubicBezTo>
                  <a:pt x="11439" y="15406"/>
                  <a:pt x="11465" y="15377"/>
                  <a:pt x="11508" y="15351"/>
                </a:cubicBezTo>
                <a:cubicBezTo>
                  <a:pt x="11468" y="15321"/>
                  <a:pt x="11445" y="15291"/>
                  <a:pt x="11424" y="15292"/>
                </a:cubicBezTo>
                <a:close/>
                <a:moveTo>
                  <a:pt x="11110" y="15347"/>
                </a:moveTo>
                <a:cubicBezTo>
                  <a:pt x="11113" y="15369"/>
                  <a:pt x="11142" y="15400"/>
                  <a:pt x="11164" y="15404"/>
                </a:cubicBezTo>
                <a:cubicBezTo>
                  <a:pt x="11202" y="15410"/>
                  <a:pt x="11230" y="15380"/>
                  <a:pt x="11222" y="15341"/>
                </a:cubicBezTo>
                <a:cubicBezTo>
                  <a:pt x="11217" y="15318"/>
                  <a:pt x="11190" y="15299"/>
                  <a:pt x="11160" y="15263"/>
                </a:cubicBezTo>
                <a:cubicBezTo>
                  <a:pt x="11135" y="15302"/>
                  <a:pt x="11107" y="15327"/>
                  <a:pt x="11110" y="15347"/>
                </a:cubicBezTo>
                <a:close/>
                <a:moveTo>
                  <a:pt x="21272" y="11109"/>
                </a:moveTo>
                <a:cubicBezTo>
                  <a:pt x="21250" y="11112"/>
                  <a:pt x="21218" y="11147"/>
                  <a:pt x="21219" y="11166"/>
                </a:cubicBezTo>
                <a:cubicBezTo>
                  <a:pt x="21220" y="11186"/>
                  <a:pt x="21254" y="11218"/>
                  <a:pt x="21275" y="11220"/>
                </a:cubicBezTo>
                <a:cubicBezTo>
                  <a:pt x="21296" y="11221"/>
                  <a:pt x="21320" y="11191"/>
                  <a:pt x="21360" y="11161"/>
                </a:cubicBezTo>
                <a:cubicBezTo>
                  <a:pt x="21318" y="11135"/>
                  <a:pt x="21293" y="11106"/>
                  <a:pt x="21272" y="11109"/>
                </a:cubicBezTo>
                <a:close/>
                <a:moveTo>
                  <a:pt x="21571" y="11656"/>
                </a:moveTo>
                <a:cubicBezTo>
                  <a:pt x="21571" y="11635"/>
                  <a:pt x="21544" y="11602"/>
                  <a:pt x="21523" y="11597"/>
                </a:cubicBezTo>
                <a:cubicBezTo>
                  <a:pt x="21485" y="11586"/>
                  <a:pt x="21454" y="11614"/>
                  <a:pt x="21459" y="11653"/>
                </a:cubicBezTo>
                <a:cubicBezTo>
                  <a:pt x="21462" y="11677"/>
                  <a:pt x="21488" y="11698"/>
                  <a:pt x="21515" y="11737"/>
                </a:cubicBezTo>
                <a:cubicBezTo>
                  <a:pt x="21543" y="11700"/>
                  <a:pt x="21572" y="11678"/>
                  <a:pt x="21571" y="11656"/>
                </a:cubicBezTo>
                <a:close/>
                <a:moveTo>
                  <a:pt x="21827" y="11656"/>
                </a:moveTo>
                <a:cubicBezTo>
                  <a:pt x="21827" y="11635"/>
                  <a:pt x="21800" y="11602"/>
                  <a:pt x="21778" y="11597"/>
                </a:cubicBezTo>
                <a:cubicBezTo>
                  <a:pt x="21741" y="11586"/>
                  <a:pt x="21710" y="11614"/>
                  <a:pt x="21714" y="11653"/>
                </a:cubicBezTo>
                <a:cubicBezTo>
                  <a:pt x="21717" y="11677"/>
                  <a:pt x="21743" y="11698"/>
                  <a:pt x="21771" y="11737"/>
                </a:cubicBezTo>
                <a:cubicBezTo>
                  <a:pt x="21798" y="11700"/>
                  <a:pt x="21828" y="11678"/>
                  <a:pt x="21827" y="11656"/>
                </a:cubicBezTo>
                <a:close/>
                <a:moveTo>
                  <a:pt x="21961" y="11649"/>
                </a:moveTo>
                <a:cubicBezTo>
                  <a:pt x="21963" y="11671"/>
                  <a:pt x="21990" y="11704"/>
                  <a:pt x="22012" y="11709"/>
                </a:cubicBezTo>
                <a:cubicBezTo>
                  <a:pt x="22050" y="11718"/>
                  <a:pt x="22079" y="11689"/>
                  <a:pt x="22074" y="11650"/>
                </a:cubicBezTo>
                <a:cubicBezTo>
                  <a:pt x="22071" y="11626"/>
                  <a:pt x="22045" y="11606"/>
                  <a:pt x="22017" y="11568"/>
                </a:cubicBezTo>
                <a:cubicBezTo>
                  <a:pt x="21989" y="11606"/>
                  <a:pt x="21960" y="11628"/>
                  <a:pt x="21961" y="11649"/>
                </a:cubicBezTo>
                <a:close/>
                <a:moveTo>
                  <a:pt x="11659" y="14549"/>
                </a:moveTo>
                <a:cubicBezTo>
                  <a:pt x="11637" y="14554"/>
                  <a:pt x="11623" y="14588"/>
                  <a:pt x="11605" y="14609"/>
                </a:cubicBezTo>
                <a:cubicBezTo>
                  <a:pt x="11627" y="14627"/>
                  <a:pt x="11648" y="14658"/>
                  <a:pt x="11671" y="14658"/>
                </a:cubicBezTo>
                <a:cubicBezTo>
                  <a:pt x="11691" y="14659"/>
                  <a:pt x="11712" y="14626"/>
                  <a:pt x="11750" y="14593"/>
                </a:cubicBezTo>
                <a:cubicBezTo>
                  <a:pt x="11706" y="14570"/>
                  <a:pt x="11679" y="14544"/>
                  <a:pt x="11659" y="14549"/>
                </a:cubicBezTo>
                <a:close/>
                <a:moveTo>
                  <a:pt x="21084" y="11158"/>
                </a:moveTo>
                <a:cubicBezTo>
                  <a:pt x="21087" y="11123"/>
                  <a:pt x="21057" y="11098"/>
                  <a:pt x="21024" y="11109"/>
                </a:cubicBezTo>
                <a:cubicBezTo>
                  <a:pt x="21001" y="11117"/>
                  <a:pt x="20974" y="11149"/>
                  <a:pt x="20974" y="11170"/>
                </a:cubicBezTo>
                <a:cubicBezTo>
                  <a:pt x="20973" y="11191"/>
                  <a:pt x="21005" y="11212"/>
                  <a:pt x="21037" y="11250"/>
                </a:cubicBezTo>
                <a:cubicBezTo>
                  <a:pt x="21061" y="11206"/>
                  <a:pt x="21083" y="11183"/>
                  <a:pt x="21084" y="11158"/>
                </a:cubicBezTo>
                <a:close/>
                <a:moveTo>
                  <a:pt x="20840" y="11169"/>
                </a:moveTo>
                <a:cubicBezTo>
                  <a:pt x="20840" y="11147"/>
                  <a:pt x="20809" y="11112"/>
                  <a:pt x="20789" y="11110"/>
                </a:cubicBezTo>
                <a:cubicBezTo>
                  <a:pt x="20770" y="11109"/>
                  <a:pt x="20735" y="11140"/>
                  <a:pt x="20731" y="11161"/>
                </a:cubicBezTo>
                <a:cubicBezTo>
                  <a:pt x="20727" y="11181"/>
                  <a:pt x="20754" y="11207"/>
                  <a:pt x="20779" y="11250"/>
                </a:cubicBezTo>
                <a:cubicBezTo>
                  <a:pt x="20810" y="11211"/>
                  <a:pt x="20841" y="11189"/>
                  <a:pt x="20840" y="11169"/>
                </a:cubicBezTo>
                <a:close/>
                <a:moveTo>
                  <a:pt x="20536" y="11110"/>
                </a:moveTo>
                <a:cubicBezTo>
                  <a:pt x="20515" y="11115"/>
                  <a:pt x="20500" y="11149"/>
                  <a:pt x="20482" y="11170"/>
                </a:cubicBezTo>
                <a:cubicBezTo>
                  <a:pt x="20503" y="11187"/>
                  <a:pt x="20524" y="11218"/>
                  <a:pt x="20546" y="11219"/>
                </a:cubicBezTo>
                <a:cubicBezTo>
                  <a:pt x="20566" y="11220"/>
                  <a:pt x="20588" y="11188"/>
                  <a:pt x="20626" y="11155"/>
                </a:cubicBezTo>
                <a:cubicBezTo>
                  <a:pt x="20583" y="11132"/>
                  <a:pt x="20556" y="11106"/>
                  <a:pt x="20536" y="11110"/>
                </a:cubicBezTo>
                <a:close/>
                <a:moveTo>
                  <a:pt x="11477" y="14606"/>
                </a:moveTo>
                <a:cubicBezTo>
                  <a:pt x="11475" y="14584"/>
                  <a:pt x="11443" y="14550"/>
                  <a:pt x="11423" y="14549"/>
                </a:cubicBezTo>
                <a:cubicBezTo>
                  <a:pt x="11404" y="14548"/>
                  <a:pt x="11369" y="14580"/>
                  <a:pt x="11366" y="14601"/>
                </a:cubicBezTo>
                <a:cubicBezTo>
                  <a:pt x="11363" y="14622"/>
                  <a:pt x="11391" y="14647"/>
                  <a:pt x="11417" y="14690"/>
                </a:cubicBezTo>
                <a:cubicBezTo>
                  <a:pt x="11447" y="14650"/>
                  <a:pt x="11478" y="14627"/>
                  <a:pt x="11477" y="14606"/>
                </a:cubicBezTo>
                <a:close/>
                <a:moveTo>
                  <a:pt x="20339" y="11168"/>
                </a:moveTo>
                <a:cubicBezTo>
                  <a:pt x="20338" y="11146"/>
                  <a:pt x="20307" y="11111"/>
                  <a:pt x="20288" y="11110"/>
                </a:cubicBezTo>
                <a:cubicBezTo>
                  <a:pt x="20268" y="11110"/>
                  <a:pt x="20233" y="11140"/>
                  <a:pt x="20230" y="11162"/>
                </a:cubicBezTo>
                <a:cubicBezTo>
                  <a:pt x="20226" y="11182"/>
                  <a:pt x="20255" y="11208"/>
                  <a:pt x="20281" y="11251"/>
                </a:cubicBezTo>
                <a:cubicBezTo>
                  <a:pt x="20311" y="11211"/>
                  <a:pt x="20341" y="11189"/>
                  <a:pt x="20339" y="11168"/>
                </a:cubicBezTo>
                <a:close/>
                <a:moveTo>
                  <a:pt x="20045" y="11110"/>
                </a:moveTo>
                <a:cubicBezTo>
                  <a:pt x="20024" y="11111"/>
                  <a:pt x="19989" y="11142"/>
                  <a:pt x="19988" y="11161"/>
                </a:cubicBezTo>
                <a:cubicBezTo>
                  <a:pt x="19988" y="11181"/>
                  <a:pt x="20018" y="11216"/>
                  <a:pt x="20039" y="11219"/>
                </a:cubicBezTo>
                <a:cubicBezTo>
                  <a:pt x="20060" y="11222"/>
                  <a:pt x="20085" y="11194"/>
                  <a:pt x="20128" y="11168"/>
                </a:cubicBezTo>
                <a:cubicBezTo>
                  <a:pt x="20088" y="11139"/>
                  <a:pt x="20066" y="11109"/>
                  <a:pt x="20045" y="11110"/>
                </a:cubicBezTo>
                <a:close/>
                <a:moveTo>
                  <a:pt x="19793" y="11110"/>
                </a:moveTo>
                <a:cubicBezTo>
                  <a:pt x="19771" y="11115"/>
                  <a:pt x="19756" y="11149"/>
                  <a:pt x="19739" y="11169"/>
                </a:cubicBezTo>
                <a:cubicBezTo>
                  <a:pt x="19760" y="11187"/>
                  <a:pt x="19780" y="11218"/>
                  <a:pt x="19802" y="11219"/>
                </a:cubicBezTo>
                <a:cubicBezTo>
                  <a:pt x="19822" y="11219"/>
                  <a:pt x="19844" y="11188"/>
                  <a:pt x="19882" y="11156"/>
                </a:cubicBezTo>
                <a:cubicBezTo>
                  <a:pt x="19839" y="11132"/>
                  <a:pt x="19812" y="11106"/>
                  <a:pt x="19793" y="11110"/>
                </a:cubicBezTo>
                <a:close/>
                <a:moveTo>
                  <a:pt x="19553" y="11110"/>
                </a:moveTo>
                <a:cubicBezTo>
                  <a:pt x="19532" y="11113"/>
                  <a:pt x="19499" y="11146"/>
                  <a:pt x="19500" y="11165"/>
                </a:cubicBezTo>
                <a:cubicBezTo>
                  <a:pt x="19501" y="11185"/>
                  <a:pt x="19534" y="11218"/>
                  <a:pt x="19555" y="11219"/>
                </a:cubicBezTo>
                <a:cubicBezTo>
                  <a:pt x="19576" y="11221"/>
                  <a:pt x="19599" y="11191"/>
                  <a:pt x="19639" y="11162"/>
                </a:cubicBezTo>
                <a:cubicBezTo>
                  <a:pt x="19598" y="11136"/>
                  <a:pt x="19574" y="11107"/>
                  <a:pt x="19553" y="11110"/>
                </a:cubicBezTo>
                <a:close/>
                <a:moveTo>
                  <a:pt x="19353" y="11162"/>
                </a:moveTo>
                <a:cubicBezTo>
                  <a:pt x="19350" y="11141"/>
                  <a:pt x="19316" y="11110"/>
                  <a:pt x="19296" y="11111"/>
                </a:cubicBezTo>
                <a:cubicBezTo>
                  <a:pt x="19277" y="11111"/>
                  <a:pt x="19246" y="11146"/>
                  <a:pt x="19244" y="11167"/>
                </a:cubicBezTo>
                <a:cubicBezTo>
                  <a:pt x="19243" y="11187"/>
                  <a:pt x="19272" y="11210"/>
                  <a:pt x="19301" y="11250"/>
                </a:cubicBezTo>
                <a:cubicBezTo>
                  <a:pt x="19328" y="11208"/>
                  <a:pt x="19356" y="11183"/>
                  <a:pt x="19353" y="11162"/>
                </a:cubicBezTo>
                <a:close/>
                <a:moveTo>
                  <a:pt x="11164" y="14548"/>
                </a:moveTo>
                <a:cubicBezTo>
                  <a:pt x="11143" y="14551"/>
                  <a:pt x="11110" y="14586"/>
                  <a:pt x="11111" y="14605"/>
                </a:cubicBezTo>
                <a:cubicBezTo>
                  <a:pt x="11112" y="14625"/>
                  <a:pt x="11146" y="14657"/>
                  <a:pt x="11168" y="14659"/>
                </a:cubicBezTo>
                <a:cubicBezTo>
                  <a:pt x="11188" y="14661"/>
                  <a:pt x="11212" y="14630"/>
                  <a:pt x="11252" y="14600"/>
                </a:cubicBezTo>
                <a:cubicBezTo>
                  <a:pt x="11210" y="14574"/>
                  <a:pt x="11185" y="14545"/>
                  <a:pt x="11164" y="14548"/>
                </a:cubicBezTo>
                <a:close/>
                <a:moveTo>
                  <a:pt x="8455" y="11840"/>
                </a:moveTo>
                <a:cubicBezTo>
                  <a:pt x="8433" y="11844"/>
                  <a:pt x="8417" y="11878"/>
                  <a:pt x="8398" y="11899"/>
                </a:cubicBezTo>
                <a:cubicBezTo>
                  <a:pt x="8419" y="11917"/>
                  <a:pt x="8439" y="11948"/>
                  <a:pt x="8461" y="11950"/>
                </a:cubicBezTo>
                <a:cubicBezTo>
                  <a:pt x="8481" y="11952"/>
                  <a:pt x="8504" y="11921"/>
                  <a:pt x="8544" y="11891"/>
                </a:cubicBezTo>
                <a:cubicBezTo>
                  <a:pt x="8501" y="11865"/>
                  <a:pt x="8475" y="11836"/>
                  <a:pt x="8455" y="11840"/>
                </a:cubicBezTo>
                <a:close/>
                <a:moveTo>
                  <a:pt x="8703" y="11838"/>
                </a:moveTo>
                <a:cubicBezTo>
                  <a:pt x="8663" y="11833"/>
                  <a:pt x="8636" y="11864"/>
                  <a:pt x="8646" y="11902"/>
                </a:cubicBezTo>
                <a:cubicBezTo>
                  <a:pt x="8652" y="11923"/>
                  <a:pt x="8685" y="11950"/>
                  <a:pt x="8706" y="11951"/>
                </a:cubicBezTo>
                <a:cubicBezTo>
                  <a:pt x="8728" y="11951"/>
                  <a:pt x="8750" y="11922"/>
                  <a:pt x="8787" y="11894"/>
                </a:cubicBezTo>
                <a:cubicBezTo>
                  <a:pt x="8748" y="11867"/>
                  <a:pt x="8727" y="11841"/>
                  <a:pt x="8703" y="11838"/>
                </a:cubicBezTo>
                <a:close/>
                <a:moveTo>
                  <a:pt x="8965" y="11839"/>
                </a:moveTo>
                <a:cubicBezTo>
                  <a:pt x="8925" y="11829"/>
                  <a:pt x="8896" y="11858"/>
                  <a:pt x="8902" y="11896"/>
                </a:cubicBezTo>
                <a:cubicBezTo>
                  <a:pt x="8905" y="11917"/>
                  <a:pt x="8935" y="11948"/>
                  <a:pt x="8956" y="11951"/>
                </a:cubicBezTo>
                <a:cubicBezTo>
                  <a:pt x="8977" y="11954"/>
                  <a:pt x="9002" y="11927"/>
                  <a:pt x="9042" y="11902"/>
                </a:cubicBezTo>
                <a:cubicBezTo>
                  <a:pt x="9007" y="11872"/>
                  <a:pt x="8988" y="11845"/>
                  <a:pt x="8965" y="11839"/>
                </a:cubicBezTo>
                <a:close/>
                <a:moveTo>
                  <a:pt x="11965" y="15350"/>
                </a:moveTo>
                <a:cubicBezTo>
                  <a:pt x="11963" y="15328"/>
                  <a:pt x="11931" y="15294"/>
                  <a:pt x="11911" y="15292"/>
                </a:cubicBezTo>
                <a:cubicBezTo>
                  <a:pt x="11892" y="15291"/>
                  <a:pt x="11857" y="15323"/>
                  <a:pt x="11854" y="15345"/>
                </a:cubicBezTo>
                <a:cubicBezTo>
                  <a:pt x="11851" y="15365"/>
                  <a:pt x="11879" y="15391"/>
                  <a:pt x="11905" y="15433"/>
                </a:cubicBezTo>
                <a:cubicBezTo>
                  <a:pt x="11935" y="15393"/>
                  <a:pt x="11966" y="15370"/>
                  <a:pt x="11965" y="15350"/>
                </a:cubicBezTo>
                <a:close/>
                <a:moveTo>
                  <a:pt x="9888" y="3021"/>
                </a:moveTo>
                <a:cubicBezTo>
                  <a:pt x="9892" y="3043"/>
                  <a:pt x="9923" y="3074"/>
                  <a:pt x="9944" y="3075"/>
                </a:cubicBezTo>
                <a:cubicBezTo>
                  <a:pt x="9963" y="3076"/>
                  <a:pt x="10001" y="3041"/>
                  <a:pt x="10000" y="3024"/>
                </a:cubicBezTo>
                <a:cubicBezTo>
                  <a:pt x="9998" y="2998"/>
                  <a:pt x="9969" y="2975"/>
                  <a:pt x="9938" y="2932"/>
                </a:cubicBezTo>
                <a:cubicBezTo>
                  <a:pt x="9912" y="2976"/>
                  <a:pt x="9885" y="3001"/>
                  <a:pt x="9888" y="3021"/>
                </a:cubicBezTo>
                <a:close/>
                <a:moveTo>
                  <a:pt x="11610" y="11148"/>
                </a:moveTo>
                <a:cubicBezTo>
                  <a:pt x="11611" y="11169"/>
                  <a:pt x="11642" y="11203"/>
                  <a:pt x="11661" y="11204"/>
                </a:cubicBezTo>
                <a:cubicBezTo>
                  <a:pt x="11680" y="11206"/>
                  <a:pt x="11714" y="11175"/>
                  <a:pt x="11717" y="11154"/>
                </a:cubicBezTo>
                <a:cubicBezTo>
                  <a:pt x="11721" y="11134"/>
                  <a:pt x="11694" y="11109"/>
                  <a:pt x="11669" y="11067"/>
                </a:cubicBezTo>
                <a:cubicBezTo>
                  <a:pt x="11639" y="11106"/>
                  <a:pt x="11609" y="11128"/>
                  <a:pt x="11610" y="11148"/>
                </a:cubicBezTo>
                <a:close/>
                <a:moveTo>
                  <a:pt x="11425" y="11098"/>
                </a:moveTo>
                <a:cubicBezTo>
                  <a:pt x="11404" y="11098"/>
                  <a:pt x="11370" y="11128"/>
                  <a:pt x="11368" y="11148"/>
                </a:cubicBezTo>
                <a:cubicBezTo>
                  <a:pt x="11366" y="11166"/>
                  <a:pt x="11397" y="11201"/>
                  <a:pt x="11417" y="11205"/>
                </a:cubicBezTo>
                <a:cubicBezTo>
                  <a:pt x="11437" y="11209"/>
                  <a:pt x="11463" y="11182"/>
                  <a:pt x="11506" y="11158"/>
                </a:cubicBezTo>
                <a:cubicBezTo>
                  <a:pt x="11467" y="11127"/>
                  <a:pt x="11446" y="11097"/>
                  <a:pt x="11425" y="11098"/>
                </a:cubicBezTo>
                <a:close/>
                <a:moveTo>
                  <a:pt x="10923" y="11598"/>
                </a:moveTo>
                <a:cubicBezTo>
                  <a:pt x="10901" y="11600"/>
                  <a:pt x="10882" y="11631"/>
                  <a:pt x="10862" y="11650"/>
                </a:cubicBezTo>
                <a:cubicBezTo>
                  <a:pt x="10881" y="11670"/>
                  <a:pt x="10897" y="11704"/>
                  <a:pt x="10919" y="11707"/>
                </a:cubicBezTo>
                <a:cubicBezTo>
                  <a:pt x="10939" y="11711"/>
                  <a:pt x="10964" y="11682"/>
                  <a:pt x="11006" y="11654"/>
                </a:cubicBezTo>
                <a:cubicBezTo>
                  <a:pt x="10966" y="11626"/>
                  <a:pt x="10943" y="11596"/>
                  <a:pt x="10923" y="11598"/>
                </a:cubicBezTo>
                <a:close/>
                <a:moveTo>
                  <a:pt x="11111" y="11651"/>
                </a:moveTo>
                <a:cubicBezTo>
                  <a:pt x="11114" y="11672"/>
                  <a:pt x="11145" y="11691"/>
                  <a:pt x="11164" y="11711"/>
                </a:cubicBezTo>
                <a:cubicBezTo>
                  <a:pt x="11184" y="11692"/>
                  <a:pt x="11217" y="11674"/>
                  <a:pt x="11220" y="11653"/>
                </a:cubicBezTo>
                <a:cubicBezTo>
                  <a:pt x="11223" y="11633"/>
                  <a:pt x="11194" y="11608"/>
                  <a:pt x="11166" y="11567"/>
                </a:cubicBezTo>
                <a:cubicBezTo>
                  <a:pt x="11138" y="11607"/>
                  <a:pt x="11109" y="11631"/>
                  <a:pt x="11111" y="11651"/>
                </a:cubicBezTo>
                <a:close/>
                <a:moveTo>
                  <a:pt x="11415" y="11597"/>
                </a:moveTo>
                <a:cubicBezTo>
                  <a:pt x="11379" y="11595"/>
                  <a:pt x="11355" y="11625"/>
                  <a:pt x="11367" y="11657"/>
                </a:cubicBezTo>
                <a:cubicBezTo>
                  <a:pt x="11375" y="11679"/>
                  <a:pt x="11406" y="11706"/>
                  <a:pt x="11427" y="11706"/>
                </a:cubicBezTo>
                <a:cubicBezTo>
                  <a:pt x="11448" y="11706"/>
                  <a:pt x="11468" y="11675"/>
                  <a:pt x="11506" y="11643"/>
                </a:cubicBezTo>
                <a:cubicBezTo>
                  <a:pt x="11462" y="11620"/>
                  <a:pt x="11439" y="11599"/>
                  <a:pt x="11415" y="11597"/>
                </a:cubicBezTo>
                <a:close/>
                <a:moveTo>
                  <a:pt x="11718" y="11656"/>
                </a:moveTo>
                <a:cubicBezTo>
                  <a:pt x="11716" y="11634"/>
                  <a:pt x="11686" y="11600"/>
                  <a:pt x="11667" y="11599"/>
                </a:cubicBezTo>
                <a:cubicBezTo>
                  <a:pt x="11647" y="11599"/>
                  <a:pt x="11613" y="11629"/>
                  <a:pt x="11610" y="11650"/>
                </a:cubicBezTo>
                <a:cubicBezTo>
                  <a:pt x="11607" y="11670"/>
                  <a:pt x="11634" y="11695"/>
                  <a:pt x="11660" y="11737"/>
                </a:cubicBezTo>
                <a:cubicBezTo>
                  <a:pt x="11689" y="11698"/>
                  <a:pt x="11719" y="11676"/>
                  <a:pt x="11718" y="11656"/>
                </a:cubicBezTo>
                <a:close/>
                <a:moveTo>
                  <a:pt x="11856" y="11655"/>
                </a:moveTo>
                <a:cubicBezTo>
                  <a:pt x="11860" y="11676"/>
                  <a:pt x="11892" y="11692"/>
                  <a:pt x="11912" y="11710"/>
                </a:cubicBezTo>
                <a:cubicBezTo>
                  <a:pt x="11930" y="11690"/>
                  <a:pt x="11961" y="11670"/>
                  <a:pt x="11963" y="11649"/>
                </a:cubicBezTo>
                <a:cubicBezTo>
                  <a:pt x="11964" y="11629"/>
                  <a:pt x="11934" y="11607"/>
                  <a:pt x="11904" y="11568"/>
                </a:cubicBezTo>
                <a:cubicBezTo>
                  <a:pt x="11879" y="11610"/>
                  <a:pt x="11852" y="11635"/>
                  <a:pt x="11856" y="11655"/>
                </a:cubicBezTo>
                <a:close/>
                <a:moveTo>
                  <a:pt x="12144" y="11600"/>
                </a:moveTo>
                <a:cubicBezTo>
                  <a:pt x="12126" y="11602"/>
                  <a:pt x="12094" y="11640"/>
                  <a:pt x="12098" y="11651"/>
                </a:cubicBezTo>
                <a:cubicBezTo>
                  <a:pt x="12107" y="11674"/>
                  <a:pt x="12133" y="11703"/>
                  <a:pt x="12155" y="11706"/>
                </a:cubicBezTo>
                <a:cubicBezTo>
                  <a:pt x="12175" y="11707"/>
                  <a:pt x="12197" y="11676"/>
                  <a:pt x="12238" y="11643"/>
                </a:cubicBezTo>
                <a:cubicBezTo>
                  <a:pt x="12191" y="11620"/>
                  <a:pt x="12166" y="11598"/>
                  <a:pt x="12144" y="11600"/>
                </a:cubicBezTo>
                <a:close/>
                <a:moveTo>
                  <a:pt x="19244" y="11648"/>
                </a:moveTo>
                <a:cubicBezTo>
                  <a:pt x="19246" y="11670"/>
                  <a:pt x="19276" y="11690"/>
                  <a:pt x="19294" y="11711"/>
                </a:cubicBezTo>
                <a:cubicBezTo>
                  <a:pt x="19315" y="11692"/>
                  <a:pt x="19349" y="11677"/>
                  <a:pt x="19353" y="11655"/>
                </a:cubicBezTo>
                <a:cubicBezTo>
                  <a:pt x="19357" y="11636"/>
                  <a:pt x="19329" y="11610"/>
                  <a:pt x="19303" y="11567"/>
                </a:cubicBezTo>
                <a:cubicBezTo>
                  <a:pt x="19273" y="11606"/>
                  <a:pt x="19243" y="11628"/>
                  <a:pt x="19244" y="11648"/>
                </a:cubicBezTo>
                <a:close/>
                <a:moveTo>
                  <a:pt x="19499" y="11652"/>
                </a:moveTo>
                <a:cubicBezTo>
                  <a:pt x="19503" y="11674"/>
                  <a:pt x="19535" y="11692"/>
                  <a:pt x="19554" y="11711"/>
                </a:cubicBezTo>
                <a:cubicBezTo>
                  <a:pt x="19574" y="11691"/>
                  <a:pt x="19606" y="11673"/>
                  <a:pt x="19609" y="11651"/>
                </a:cubicBezTo>
                <a:cubicBezTo>
                  <a:pt x="19611" y="11631"/>
                  <a:pt x="19581" y="11607"/>
                  <a:pt x="19552" y="11567"/>
                </a:cubicBezTo>
                <a:cubicBezTo>
                  <a:pt x="19525" y="11608"/>
                  <a:pt x="19496" y="11632"/>
                  <a:pt x="19499" y="11652"/>
                </a:cubicBezTo>
                <a:close/>
                <a:moveTo>
                  <a:pt x="19792" y="11598"/>
                </a:moveTo>
                <a:cubicBezTo>
                  <a:pt x="19771" y="11603"/>
                  <a:pt x="19756" y="11637"/>
                  <a:pt x="19739" y="11658"/>
                </a:cubicBezTo>
                <a:cubicBezTo>
                  <a:pt x="19760" y="11675"/>
                  <a:pt x="19781" y="11706"/>
                  <a:pt x="19803" y="11707"/>
                </a:cubicBezTo>
                <a:cubicBezTo>
                  <a:pt x="19823" y="11707"/>
                  <a:pt x="19844" y="11676"/>
                  <a:pt x="19882" y="11643"/>
                </a:cubicBezTo>
                <a:cubicBezTo>
                  <a:pt x="19839" y="11620"/>
                  <a:pt x="19812" y="11594"/>
                  <a:pt x="19792" y="11598"/>
                </a:cubicBezTo>
                <a:close/>
                <a:moveTo>
                  <a:pt x="20040" y="11598"/>
                </a:moveTo>
                <a:cubicBezTo>
                  <a:pt x="20019" y="11600"/>
                  <a:pt x="19986" y="11635"/>
                  <a:pt x="19987" y="11654"/>
                </a:cubicBezTo>
                <a:cubicBezTo>
                  <a:pt x="19989" y="11674"/>
                  <a:pt x="20022" y="11706"/>
                  <a:pt x="20044" y="11708"/>
                </a:cubicBezTo>
                <a:cubicBezTo>
                  <a:pt x="20065" y="11709"/>
                  <a:pt x="20088" y="11679"/>
                  <a:pt x="20128" y="11649"/>
                </a:cubicBezTo>
                <a:cubicBezTo>
                  <a:pt x="20086" y="11623"/>
                  <a:pt x="20061" y="11595"/>
                  <a:pt x="20040" y="11598"/>
                </a:cubicBezTo>
                <a:close/>
                <a:moveTo>
                  <a:pt x="20280" y="11598"/>
                </a:moveTo>
                <a:cubicBezTo>
                  <a:pt x="20258" y="11603"/>
                  <a:pt x="20244" y="11637"/>
                  <a:pt x="20226" y="11658"/>
                </a:cubicBezTo>
                <a:cubicBezTo>
                  <a:pt x="20248" y="11676"/>
                  <a:pt x="20269" y="11707"/>
                  <a:pt x="20291" y="11707"/>
                </a:cubicBezTo>
                <a:cubicBezTo>
                  <a:pt x="20312" y="11707"/>
                  <a:pt x="20332" y="11675"/>
                  <a:pt x="20370" y="11642"/>
                </a:cubicBezTo>
                <a:cubicBezTo>
                  <a:pt x="20327" y="11620"/>
                  <a:pt x="20300" y="11594"/>
                  <a:pt x="20280" y="11598"/>
                </a:cubicBezTo>
                <a:close/>
                <a:moveTo>
                  <a:pt x="22203" y="11164"/>
                </a:moveTo>
                <a:cubicBezTo>
                  <a:pt x="22199" y="11202"/>
                  <a:pt x="22229" y="11231"/>
                  <a:pt x="22267" y="11220"/>
                </a:cubicBezTo>
                <a:cubicBezTo>
                  <a:pt x="22288" y="11215"/>
                  <a:pt x="22314" y="11181"/>
                  <a:pt x="22315" y="11159"/>
                </a:cubicBezTo>
                <a:cubicBezTo>
                  <a:pt x="22316" y="11139"/>
                  <a:pt x="22286" y="11117"/>
                  <a:pt x="22258" y="11080"/>
                </a:cubicBezTo>
                <a:cubicBezTo>
                  <a:pt x="22231" y="11119"/>
                  <a:pt x="22205" y="11140"/>
                  <a:pt x="22203" y="11164"/>
                </a:cubicBezTo>
                <a:close/>
                <a:moveTo>
                  <a:pt x="22021" y="11109"/>
                </a:moveTo>
                <a:cubicBezTo>
                  <a:pt x="22000" y="11110"/>
                  <a:pt x="21967" y="11136"/>
                  <a:pt x="21961" y="11158"/>
                </a:cubicBezTo>
                <a:cubicBezTo>
                  <a:pt x="21951" y="11195"/>
                  <a:pt x="21978" y="11226"/>
                  <a:pt x="22018" y="11222"/>
                </a:cubicBezTo>
                <a:cubicBezTo>
                  <a:pt x="22041" y="11219"/>
                  <a:pt x="22062" y="11193"/>
                  <a:pt x="22101" y="11166"/>
                </a:cubicBezTo>
                <a:cubicBezTo>
                  <a:pt x="22064" y="11138"/>
                  <a:pt x="22043" y="11109"/>
                  <a:pt x="22021" y="11109"/>
                </a:cubicBezTo>
                <a:close/>
                <a:moveTo>
                  <a:pt x="20485" y="11652"/>
                </a:moveTo>
                <a:cubicBezTo>
                  <a:pt x="20488" y="11674"/>
                  <a:pt x="20521" y="11692"/>
                  <a:pt x="20541" y="11712"/>
                </a:cubicBezTo>
                <a:cubicBezTo>
                  <a:pt x="20561" y="11691"/>
                  <a:pt x="20593" y="11673"/>
                  <a:pt x="20595" y="11651"/>
                </a:cubicBezTo>
                <a:cubicBezTo>
                  <a:pt x="20598" y="11631"/>
                  <a:pt x="20568" y="11607"/>
                  <a:pt x="20540" y="11567"/>
                </a:cubicBezTo>
                <a:cubicBezTo>
                  <a:pt x="20512" y="11608"/>
                  <a:pt x="20482" y="11632"/>
                  <a:pt x="20485" y="11652"/>
                </a:cubicBezTo>
                <a:close/>
                <a:moveTo>
                  <a:pt x="20779" y="11596"/>
                </a:moveTo>
                <a:cubicBezTo>
                  <a:pt x="20743" y="11594"/>
                  <a:pt x="20719" y="11624"/>
                  <a:pt x="20730" y="11657"/>
                </a:cubicBezTo>
                <a:cubicBezTo>
                  <a:pt x="20738" y="11680"/>
                  <a:pt x="20770" y="11707"/>
                  <a:pt x="20792" y="11707"/>
                </a:cubicBezTo>
                <a:cubicBezTo>
                  <a:pt x="20812" y="11707"/>
                  <a:pt x="20833" y="11675"/>
                  <a:pt x="20871" y="11643"/>
                </a:cubicBezTo>
                <a:cubicBezTo>
                  <a:pt x="20827" y="11620"/>
                  <a:pt x="20804" y="11598"/>
                  <a:pt x="20779" y="11596"/>
                </a:cubicBezTo>
                <a:close/>
                <a:moveTo>
                  <a:pt x="21523" y="11109"/>
                </a:moveTo>
                <a:cubicBezTo>
                  <a:pt x="21501" y="11110"/>
                  <a:pt x="21467" y="11134"/>
                  <a:pt x="21460" y="11156"/>
                </a:cubicBezTo>
                <a:cubicBezTo>
                  <a:pt x="21448" y="11194"/>
                  <a:pt x="21477" y="11224"/>
                  <a:pt x="21515" y="11222"/>
                </a:cubicBezTo>
                <a:cubicBezTo>
                  <a:pt x="21539" y="11221"/>
                  <a:pt x="21561" y="11195"/>
                  <a:pt x="21600" y="11169"/>
                </a:cubicBezTo>
                <a:cubicBezTo>
                  <a:pt x="21564" y="11139"/>
                  <a:pt x="21544" y="11109"/>
                  <a:pt x="21523" y="11109"/>
                </a:cubicBezTo>
                <a:close/>
                <a:moveTo>
                  <a:pt x="21084" y="11646"/>
                </a:moveTo>
                <a:cubicBezTo>
                  <a:pt x="21087" y="11611"/>
                  <a:pt x="21057" y="11585"/>
                  <a:pt x="21024" y="11597"/>
                </a:cubicBezTo>
                <a:cubicBezTo>
                  <a:pt x="21001" y="11605"/>
                  <a:pt x="20974" y="11637"/>
                  <a:pt x="20973" y="11658"/>
                </a:cubicBezTo>
                <a:cubicBezTo>
                  <a:pt x="20973" y="11679"/>
                  <a:pt x="21005" y="11700"/>
                  <a:pt x="21037" y="11738"/>
                </a:cubicBezTo>
                <a:cubicBezTo>
                  <a:pt x="21061" y="11695"/>
                  <a:pt x="21083" y="11671"/>
                  <a:pt x="21084" y="11646"/>
                </a:cubicBezTo>
                <a:close/>
                <a:moveTo>
                  <a:pt x="21274" y="11596"/>
                </a:moveTo>
                <a:cubicBezTo>
                  <a:pt x="21253" y="11598"/>
                  <a:pt x="21221" y="11628"/>
                  <a:pt x="21217" y="11649"/>
                </a:cubicBezTo>
                <a:cubicBezTo>
                  <a:pt x="21210" y="11687"/>
                  <a:pt x="21238" y="11717"/>
                  <a:pt x="21278" y="11709"/>
                </a:cubicBezTo>
                <a:cubicBezTo>
                  <a:pt x="21301" y="11705"/>
                  <a:pt x="21321" y="11678"/>
                  <a:pt x="21358" y="11649"/>
                </a:cubicBezTo>
                <a:cubicBezTo>
                  <a:pt x="21319" y="11623"/>
                  <a:pt x="21295" y="11595"/>
                  <a:pt x="21274" y="11596"/>
                </a:cubicBezTo>
                <a:close/>
                <a:moveTo>
                  <a:pt x="21772" y="11109"/>
                </a:moveTo>
                <a:cubicBezTo>
                  <a:pt x="21750" y="11111"/>
                  <a:pt x="21719" y="11140"/>
                  <a:pt x="21715" y="11162"/>
                </a:cubicBezTo>
                <a:cubicBezTo>
                  <a:pt x="21709" y="11200"/>
                  <a:pt x="21739" y="11229"/>
                  <a:pt x="21777" y="11221"/>
                </a:cubicBezTo>
                <a:cubicBezTo>
                  <a:pt x="21801" y="11217"/>
                  <a:pt x="21819" y="11189"/>
                  <a:pt x="21856" y="11160"/>
                </a:cubicBezTo>
                <a:cubicBezTo>
                  <a:pt x="21817" y="11134"/>
                  <a:pt x="21793" y="11106"/>
                  <a:pt x="21772" y="11109"/>
                </a:cubicBezTo>
                <a:close/>
                <a:moveTo>
                  <a:pt x="9199" y="259"/>
                </a:moveTo>
                <a:cubicBezTo>
                  <a:pt x="9164" y="253"/>
                  <a:pt x="9139" y="276"/>
                  <a:pt x="9140" y="313"/>
                </a:cubicBezTo>
                <a:cubicBezTo>
                  <a:pt x="9142" y="354"/>
                  <a:pt x="9168" y="381"/>
                  <a:pt x="9208" y="372"/>
                </a:cubicBezTo>
                <a:cubicBezTo>
                  <a:pt x="9232" y="366"/>
                  <a:pt x="9251" y="338"/>
                  <a:pt x="9291" y="305"/>
                </a:cubicBezTo>
                <a:cubicBezTo>
                  <a:pt x="9247" y="282"/>
                  <a:pt x="9224" y="263"/>
                  <a:pt x="9199" y="259"/>
                </a:cubicBezTo>
                <a:close/>
                <a:moveTo>
                  <a:pt x="31439" y="8440"/>
                </a:moveTo>
                <a:cubicBezTo>
                  <a:pt x="31440" y="8422"/>
                  <a:pt x="31405" y="8390"/>
                  <a:pt x="31382" y="8386"/>
                </a:cubicBezTo>
                <a:cubicBezTo>
                  <a:pt x="31343" y="8378"/>
                  <a:pt x="31315" y="8408"/>
                  <a:pt x="31321" y="8448"/>
                </a:cubicBezTo>
                <a:cubicBezTo>
                  <a:pt x="31324" y="8471"/>
                  <a:pt x="31350" y="8491"/>
                  <a:pt x="31378" y="8531"/>
                </a:cubicBezTo>
                <a:cubicBezTo>
                  <a:pt x="31408" y="8489"/>
                  <a:pt x="31437" y="8466"/>
                  <a:pt x="31439" y="8440"/>
                </a:cubicBezTo>
                <a:close/>
                <a:moveTo>
                  <a:pt x="7968" y="1486"/>
                </a:moveTo>
                <a:cubicBezTo>
                  <a:pt x="7946" y="1490"/>
                  <a:pt x="7915" y="1520"/>
                  <a:pt x="7911" y="1543"/>
                </a:cubicBezTo>
                <a:cubicBezTo>
                  <a:pt x="7904" y="1583"/>
                  <a:pt x="7936" y="1611"/>
                  <a:pt x="7976" y="1603"/>
                </a:cubicBezTo>
                <a:cubicBezTo>
                  <a:pt x="7999" y="1598"/>
                  <a:pt x="8017" y="1569"/>
                  <a:pt x="8054" y="1536"/>
                </a:cubicBezTo>
                <a:cubicBezTo>
                  <a:pt x="8014" y="1511"/>
                  <a:pt x="7988" y="1483"/>
                  <a:pt x="7968" y="1486"/>
                </a:cubicBezTo>
                <a:close/>
                <a:moveTo>
                  <a:pt x="16348" y="261"/>
                </a:moveTo>
                <a:cubicBezTo>
                  <a:pt x="16313" y="252"/>
                  <a:pt x="16282" y="276"/>
                  <a:pt x="16289" y="311"/>
                </a:cubicBezTo>
                <a:cubicBezTo>
                  <a:pt x="16294" y="335"/>
                  <a:pt x="16322" y="366"/>
                  <a:pt x="16344" y="370"/>
                </a:cubicBezTo>
                <a:cubicBezTo>
                  <a:pt x="16365" y="373"/>
                  <a:pt x="16391" y="346"/>
                  <a:pt x="16435" y="320"/>
                </a:cubicBezTo>
                <a:cubicBezTo>
                  <a:pt x="16394" y="291"/>
                  <a:pt x="16373" y="267"/>
                  <a:pt x="16348" y="261"/>
                </a:cubicBezTo>
                <a:close/>
                <a:moveTo>
                  <a:pt x="38554" y="2731"/>
                </a:moveTo>
                <a:cubicBezTo>
                  <a:pt x="38536" y="2723"/>
                  <a:pt x="38506" y="2725"/>
                  <a:pt x="38490" y="2735"/>
                </a:cubicBezTo>
                <a:cubicBezTo>
                  <a:pt x="38458" y="2756"/>
                  <a:pt x="38450" y="2788"/>
                  <a:pt x="38480" y="2825"/>
                </a:cubicBezTo>
                <a:cubicBezTo>
                  <a:pt x="38512" y="2823"/>
                  <a:pt x="38545" y="2820"/>
                  <a:pt x="38579" y="2817"/>
                </a:cubicBezTo>
                <a:cubicBezTo>
                  <a:pt x="38599" y="2777"/>
                  <a:pt x="38589" y="2746"/>
                  <a:pt x="38554" y="2731"/>
                </a:cubicBezTo>
                <a:close/>
                <a:moveTo>
                  <a:pt x="34772" y="13618"/>
                </a:moveTo>
                <a:cubicBezTo>
                  <a:pt x="34761" y="13658"/>
                  <a:pt x="34788" y="13685"/>
                  <a:pt x="34829" y="13688"/>
                </a:cubicBezTo>
                <a:cubicBezTo>
                  <a:pt x="34866" y="13691"/>
                  <a:pt x="34890" y="13667"/>
                  <a:pt x="34886" y="13631"/>
                </a:cubicBezTo>
                <a:cubicBezTo>
                  <a:pt x="34883" y="13606"/>
                  <a:pt x="34864" y="13583"/>
                  <a:pt x="34842" y="13538"/>
                </a:cubicBezTo>
                <a:cubicBezTo>
                  <a:pt x="34807" y="13576"/>
                  <a:pt x="34779" y="13594"/>
                  <a:pt x="34772" y="13618"/>
                </a:cubicBezTo>
                <a:close/>
                <a:moveTo>
                  <a:pt x="15362" y="1488"/>
                </a:moveTo>
                <a:cubicBezTo>
                  <a:pt x="15339" y="1490"/>
                  <a:pt x="15310" y="1517"/>
                  <a:pt x="15301" y="1540"/>
                </a:cubicBezTo>
                <a:cubicBezTo>
                  <a:pt x="15288" y="1572"/>
                  <a:pt x="15327" y="1611"/>
                  <a:pt x="15361" y="1602"/>
                </a:cubicBezTo>
                <a:cubicBezTo>
                  <a:pt x="15386" y="1595"/>
                  <a:pt x="15406" y="1572"/>
                  <a:pt x="15446" y="1543"/>
                </a:cubicBezTo>
                <a:cubicBezTo>
                  <a:pt x="15406" y="1515"/>
                  <a:pt x="15383" y="1486"/>
                  <a:pt x="15362" y="1488"/>
                </a:cubicBezTo>
                <a:close/>
                <a:moveTo>
                  <a:pt x="26446" y="8144"/>
                </a:moveTo>
                <a:cubicBezTo>
                  <a:pt x="26428" y="8145"/>
                  <a:pt x="26400" y="8181"/>
                  <a:pt x="26397" y="8205"/>
                </a:cubicBezTo>
                <a:cubicBezTo>
                  <a:pt x="26391" y="8244"/>
                  <a:pt x="26430" y="8256"/>
                  <a:pt x="26460" y="8252"/>
                </a:cubicBezTo>
                <a:cubicBezTo>
                  <a:pt x="26483" y="8249"/>
                  <a:pt x="26504" y="8226"/>
                  <a:pt x="26549" y="8198"/>
                </a:cubicBezTo>
                <a:cubicBezTo>
                  <a:pt x="26498" y="8169"/>
                  <a:pt x="26472" y="8142"/>
                  <a:pt x="26446" y="8144"/>
                </a:cubicBezTo>
                <a:close/>
                <a:moveTo>
                  <a:pt x="26275" y="2038"/>
                </a:moveTo>
                <a:cubicBezTo>
                  <a:pt x="26264" y="1989"/>
                  <a:pt x="26234" y="1966"/>
                  <a:pt x="26182" y="1988"/>
                </a:cubicBezTo>
                <a:cubicBezTo>
                  <a:pt x="26178" y="2023"/>
                  <a:pt x="26175" y="2056"/>
                  <a:pt x="26171" y="2098"/>
                </a:cubicBezTo>
                <a:cubicBezTo>
                  <a:pt x="26251" y="2099"/>
                  <a:pt x="26285" y="2079"/>
                  <a:pt x="26275" y="2038"/>
                </a:cubicBezTo>
                <a:close/>
                <a:moveTo>
                  <a:pt x="26157" y="1561"/>
                </a:moveTo>
                <a:cubicBezTo>
                  <a:pt x="26154" y="1572"/>
                  <a:pt x="26191" y="1601"/>
                  <a:pt x="26211" y="1603"/>
                </a:cubicBezTo>
                <a:cubicBezTo>
                  <a:pt x="26251" y="1606"/>
                  <a:pt x="26276" y="1577"/>
                  <a:pt x="26268" y="1537"/>
                </a:cubicBezTo>
                <a:cubicBezTo>
                  <a:pt x="26265" y="1517"/>
                  <a:pt x="26239" y="1502"/>
                  <a:pt x="26210" y="1469"/>
                </a:cubicBezTo>
                <a:cubicBezTo>
                  <a:pt x="26185" y="1509"/>
                  <a:pt x="26162" y="1533"/>
                  <a:pt x="26157" y="1561"/>
                </a:cubicBezTo>
                <a:close/>
                <a:moveTo>
                  <a:pt x="20306" y="1995"/>
                </a:moveTo>
                <a:cubicBezTo>
                  <a:pt x="20274" y="1999"/>
                  <a:pt x="20231" y="2011"/>
                  <a:pt x="20241" y="2056"/>
                </a:cubicBezTo>
                <a:cubicBezTo>
                  <a:pt x="20244" y="2075"/>
                  <a:pt x="20279" y="2103"/>
                  <a:pt x="20294" y="2100"/>
                </a:cubicBezTo>
                <a:cubicBezTo>
                  <a:pt x="20321" y="2095"/>
                  <a:pt x="20344" y="2069"/>
                  <a:pt x="20386" y="2040"/>
                </a:cubicBezTo>
                <a:cubicBezTo>
                  <a:pt x="20345" y="2016"/>
                  <a:pt x="20324" y="1993"/>
                  <a:pt x="20306" y="1995"/>
                </a:cubicBezTo>
                <a:close/>
                <a:moveTo>
                  <a:pt x="8459" y="3954"/>
                </a:moveTo>
                <a:cubicBezTo>
                  <a:pt x="8423" y="3944"/>
                  <a:pt x="8399" y="3967"/>
                  <a:pt x="8398" y="4003"/>
                </a:cubicBezTo>
                <a:cubicBezTo>
                  <a:pt x="8396" y="4043"/>
                  <a:pt x="8420" y="4072"/>
                  <a:pt x="8460" y="4066"/>
                </a:cubicBezTo>
                <a:cubicBezTo>
                  <a:pt x="8484" y="4062"/>
                  <a:pt x="8505" y="4036"/>
                  <a:pt x="8546" y="4007"/>
                </a:cubicBezTo>
                <a:cubicBezTo>
                  <a:pt x="8505" y="3981"/>
                  <a:pt x="8484" y="3960"/>
                  <a:pt x="8459" y="3954"/>
                </a:cubicBezTo>
                <a:close/>
                <a:moveTo>
                  <a:pt x="37480" y="17819"/>
                </a:moveTo>
                <a:cubicBezTo>
                  <a:pt x="37474" y="17852"/>
                  <a:pt x="37496" y="17878"/>
                  <a:pt x="37534" y="17878"/>
                </a:cubicBezTo>
                <a:cubicBezTo>
                  <a:pt x="37573" y="17878"/>
                  <a:pt x="37605" y="17858"/>
                  <a:pt x="37597" y="17816"/>
                </a:cubicBezTo>
                <a:cubicBezTo>
                  <a:pt x="37592" y="17792"/>
                  <a:pt x="37566" y="17773"/>
                  <a:pt x="37536" y="17735"/>
                </a:cubicBezTo>
                <a:cubicBezTo>
                  <a:pt x="37509" y="17774"/>
                  <a:pt x="37485" y="17795"/>
                  <a:pt x="37480" y="17819"/>
                </a:cubicBezTo>
                <a:close/>
                <a:moveTo>
                  <a:pt x="11154" y="254"/>
                </a:moveTo>
                <a:cubicBezTo>
                  <a:pt x="11109" y="270"/>
                  <a:pt x="11104" y="307"/>
                  <a:pt x="11130" y="361"/>
                </a:cubicBezTo>
                <a:cubicBezTo>
                  <a:pt x="11169" y="350"/>
                  <a:pt x="11206" y="339"/>
                  <a:pt x="11242" y="328"/>
                </a:cubicBezTo>
                <a:cubicBezTo>
                  <a:pt x="11234" y="262"/>
                  <a:pt x="11205" y="236"/>
                  <a:pt x="11154" y="254"/>
                </a:cubicBezTo>
                <a:close/>
                <a:moveTo>
                  <a:pt x="21271" y="2474"/>
                </a:moveTo>
                <a:cubicBezTo>
                  <a:pt x="21253" y="2473"/>
                  <a:pt x="21219" y="2508"/>
                  <a:pt x="21217" y="2528"/>
                </a:cubicBezTo>
                <a:cubicBezTo>
                  <a:pt x="21216" y="2548"/>
                  <a:pt x="21246" y="2586"/>
                  <a:pt x="21265" y="2588"/>
                </a:cubicBezTo>
                <a:cubicBezTo>
                  <a:pt x="21290" y="2589"/>
                  <a:pt x="21316" y="2564"/>
                  <a:pt x="21366" y="2537"/>
                </a:cubicBezTo>
                <a:cubicBezTo>
                  <a:pt x="21320" y="2504"/>
                  <a:pt x="21296" y="2475"/>
                  <a:pt x="21271" y="2474"/>
                </a:cubicBezTo>
                <a:close/>
                <a:moveTo>
                  <a:pt x="8029" y="2028"/>
                </a:moveTo>
                <a:cubicBezTo>
                  <a:pt x="8029" y="2009"/>
                  <a:pt x="7996" y="1977"/>
                  <a:pt x="7973" y="1971"/>
                </a:cubicBezTo>
                <a:cubicBezTo>
                  <a:pt x="7928" y="1961"/>
                  <a:pt x="7914" y="2001"/>
                  <a:pt x="7918" y="2036"/>
                </a:cubicBezTo>
                <a:cubicBezTo>
                  <a:pt x="7921" y="2060"/>
                  <a:pt x="7943" y="2081"/>
                  <a:pt x="7969" y="2126"/>
                </a:cubicBezTo>
                <a:cubicBezTo>
                  <a:pt x="8000" y="2079"/>
                  <a:pt x="8029" y="2054"/>
                  <a:pt x="8029" y="2028"/>
                </a:cubicBezTo>
                <a:close/>
                <a:moveTo>
                  <a:pt x="5009" y="7644"/>
                </a:moveTo>
                <a:cubicBezTo>
                  <a:pt x="4975" y="7637"/>
                  <a:pt x="4950" y="7660"/>
                  <a:pt x="4948" y="7696"/>
                </a:cubicBezTo>
                <a:cubicBezTo>
                  <a:pt x="4946" y="7740"/>
                  <a:pt x="4976" y="7763"/>
                  <a:pt x="5012" y="7759"/>
                </a:cubicBezTo>
                <a:cubicBezTo>
                  <a:pt x="5035" y="7756"/>
                  <a:pt x="5056" y="7729"/>
                  <a:pt x="5094" y="7700"/>
                </a:cubicBezTo>
                <a:cubicBezTo>
                  <a:pt x="5054" y="7673"/>
                  <a:pt x="5034" y="7649"/>
                  <a:pt x="5009" y="7644"/>
                </a:cubicBezTo>
                <a:close/>
                <a:moveTo>
                  <a:pt x="34585" y="4205"/>
                </a:moveTo>
                <a:cubicBezTo>
                  <a:pt x="34549" y="4201"/>
                  <a:pt x="34523" y="4225"/>
                  <a:pt x="34528" y="4258"/>
                </a:cubicBezTo>
                <a:cubicBezTo>
                  <a:pt x="34532" y="4282"/>
                  <a:pt x="34558" y="4318"/>
                  <a:pt x="34576" y="4320"/>
                </a:cubicBezTo>
                <a:cubicBezTo>
                  <a:pt x="34602" y="4323"/>
                  <a:pt x="34629" y="4298"/>
                  <a:pt x="34649" y="4288"/>
                </a:cubicBezTo>
                <a:cubicBezTo>
                  <a:pt x="34649" y="4228"/>
                  <a:pt x="34622" y="4209"/>
                  <a:pt x="34585" y="4205"/>
                </a:cubicBezTo>
                <a:close/>
                <a:moveTo>
                  <a:pt x="7969" y="2714"/>
                </a:moveTo>
                <a:cubicBezTo>
                  <a:pt x="7929" y="2711"/>
                  <a:pt x="7900" y="2741"/>
                  <a:pt x="7909" y="2779"/>
                </a:cubicBezTo>
                <a:cubicBezTo>
                  <a:pt x="7915" y="2802"/>
                  <a:pt x="7952" y="2837"/>
                  <a:pt x="7966" y="2833"/>
                </a:cubicBezTo>
                <a:cubicBezTo>
                  <a:pt x="7993" y="2826"/>
                  <a:pt x="8015" y="2796"/>
                  <a:pt x="8053" y="2763"/>
                </a:cubicBezTo>
                <a:cubicBezTo>
                  <a:pt x="8016" y="2740"/>
                  <a:pt x="7993" y="2716"/>
                  <a:pt x="7969" y="2714"/>
                </a:cubicBezTo>
                <a:close/>
                <a:moveTo>
                  <a:pt x="10375" y="2784"/>
                </a:moveTo>
                <a:cubicBezTo>
                  <a:pt x="10376" y="2803"/>
                  <a:pt x="10412" y="2832"/>
                  <a:pt x="10435" y="2835"/>
                </a:cubicBezTo>
                <a:cubicBezTo>
                  <a:pt x="10476" y="2840"/>
                  <a:pt x="10498" y="2807"/>
                  <a:pt x="10487" y="2768"/>
                </a:cubicBezTo>
                <a:cubicBezTo>
                  <a:pt x="10481" y="2744"/>
                  <a:pt x="10457" y="2725"/>
                  <a:pt x="10427" y="2684"/>
                </a:cubicBezTo>
                <a:cubicBezTo>
                  <a:pt x="10400" y="2732"/>
                  <a:pt x="10373" y="2759"/>
                  <a:pt x="10375" y="2784"/>
                </a:cubicBezTo>
                <a:close/>
                <a:moveTo>
                  <a:pt x="7529" y="3525"/>
                </a:moveTo>
                <a:cubicBezTo>
                  <a:pt x="7516" y="3498"/>
                  <a:pt x="7486" y="3477"/>
                  <a:pt x="7458" y="3463"/>
                </a:cubicBezTo>
                <a:cubicBezTo>
                  <a:pt x="7452" y="3460"/>
                  <a:pt x="7410" y="3498"/>
                  <a:pt x="7412" y="3514"/>
                </a:cubicBezTo>
                <a:cubicBezTo>
                  <a:pt x="7416" y="3541"/>
                  <a:pt x="7441" y="3565"/>
                  <a:pt x="7469" y="3610"/>
                </a:cubicBezTo>
                <a:cubicBezTo>
                  <a:pt x="7500" y="3568"/>
                  <a:pt x="7534" y="3538"/>
                  <a:pt x="7529" y="3525"/>
                </a:cubicBezTo>
                <a:close/>
                <a:moveTo>
                  <a:pt x="20243" y="555"/>
                </a:moveTo>
                <a:cubicBezTo>
                  <a:pt x="20236" y="589"/>
                  <a:pt x="20256" y="616"/>
                  <a:pt x="20294" y="616"/>
                </a:cubicBezTo>
                <a:cubicBezTo>
                  <a:pt x="20335" y="617"/>
                  <a:pt x="20363" y="593"/>
                  <a:pt x="20356" y="552"/>
                </a:cubicBezTo>
                <a:cubicBezTo>
                  <a:pt x="20352" y="528"/>
                  <a:pt x="20325" y="508"/>
                  <a:pt x="20295" y="467"/>
                </a:cubicBezTo>
                <a:cubicBezTo>
                  <a:pt x="20269" y="509"/>
                  <a:pt x="20248" y="530"/>
                  <a:pt x="20243" y="555"/>
                </a:cubicBezTo>
                <a:close/>
                <a:moveTo>
                  <a:pt x="36820" y="3468"/>
                </a:moveTo>
                <a:cubicBezTo>
                  <a:pt x="36792" y="3477"/>
                  <a:pt x="36769" y="3503"/>
                  <a:pt x="36744" y="3523"/>
                </a:cubicBezTo>
                <a:cubicBezTo>
                  <a:pt x="36764" y="3542"/>
                  <a:pt x="36784" y="3578"/>
                  <a:pt x="36803" y="3578"/>
                </a:cubicBezTo>
                <a:cubicBezTo>
                  <a:pt x="36829" y="3577"/>
                  <a:pt x="36854" y="3548"/>
                  <a:pt x="36894" y="3520"/>
                </a:cubicBezTo>
                <a:cubicBezTo>
                  <a:pt x="36858" y="3493"/>
                  <a:pt x="36834" y="3463"/>
                  <a:pt x="36820" y="3468"/>
                </a:cubicBezTo>
                <a:close/>
                <a:moveTo>
                  <a:pt x="10163" y="498"/>
                </a:moveTo>
                <a:cubicBezTo>
                  <a:pt x="10118" y="524"/>
                  <a:pt x="10111" y="560"/>
                  <a:pt x="10148" y="605"/>
                </a:cubicBezTo>
                <a:cubicBezTo>
                  <a:pt x="10182" y="597"/>
                  <a:pt x="10215" y="590"/>
                  <a:pt x="10256" y="580"/>
                </a:cubicBezTo>
                <a:cubicBezTo>
                  <a:pt x="10226" y="498"/>
                  <a:pt x="10201" y="477"/>
                  <a:pt x="10163" y="498"/>
                </a:cubicBezTo>
                <a:close/>
                <a:moveTo>
                  <a:pt x="15856" y="1242"/>
                </a:moveTo>
                <a:cubicBezTo>
                  <a:pt x="15844" y="1238"/>
                  <a:pt x="15805" y="1274"/>
                  <a:pt x="15800" y="1297"/>
                </a:cubicBezTo>
                <a:cubicBezTo>
                  <a:pt x="15792" y="1336"/>
                  <a:pt x="15822" y="1364"/>
                  <a:pt x="15862" y="1359"/>
                </a:cubicBezTo>
                <a:cubicBezTo>
                  <a:pt x="15883" y="1357"/>
                  <a:pt x="15902" y="1334"/>
                  <a:pt x="15934" y="1312"/>
                </a:cubicBezTo>
                <a:cubicBezTo>
                  <a:pt x="15902" y="1281"/>
                  <a:pt x="15883" y="1251"/>
                  <a:pt x="15856" y="1242"/>
                </a:cubicBezTo>
                <a:close/>
                <a:moveTo>
                  <a:pt x="35029" y="1756"/>
                </a:moveTo>
                <a:cubicBezTo>
                  <a:pt x="35001" y="1812"/>
                  <a:pt x="35014" y="1846"/>
                  <a:pt x="35057" y="1859"/>
                </a:cubicBezTo>
                <a:cubicBezTo>
                  <a:pt x="35109" y="1873"/>
                  <a:pt x="35134" y="1844"/>
                  <a:pt x="35140" y="1779"/>
                </a:cubicBezTo>
                <a:cubicBezTo>
                  <a:pt x="35101" y="1771"/>
                  <a:pt x="35064" y="1763"/>
                  <a:pt x="35029" y="1756"/>
                </a:cubicBezTo>
                <a:close/>
                <a:moveTo>
                  <a:pt x="34601" y="6427"/>
                </a:moveTo>
                <a:cubicBezTo>
                  <a:pt x="34573" y="6433"/>
                  <a:pt x="34550" y="6461"/>
                  <a:pt x="34524" y="6480"/>
                </a:cubicBezTo>
                <a:cubicBezTo>
                  <a:pt x="34542" y="6502"/>
                  <a:pt x="34559" y="6539"/>
                  <a:pt x="34579" y="6540"/>
                </a:cubicBezTo>
                <a:cubicBezTo>
                  <a:pt x="34604" y="6543"/>
                  <a:pt x="34632" y="6516"/>
                  <a:pt x="34678" y="6492"/>
                </a:cubicBezTo>
                <a:cubicBezTo>
                  <a:pt x="34641" y="6459"/>
                  <a:pt x="34617" y="6424"/>
                  <a:pt x="34601" y="6427"/>
                </a:cubicBezTo>
                <a:close/>
                <a:moveTo>
                  <a:pt x="34825" y="6181"/>
                </a:moveTo>
                <a:cubicBezTo>
                  <a:pt x="34803" y="6186"/>
                  <a:pt x="34773" y="6220"/>
                  <a:pt x="34774" y="6241"/>
                </a:cubicBezTo>
                <a:cubicBezTo>
                  <a:pt x="34775" y="6261"/>
                  <a:pt x="34813" y="6298"/>
                  <a:pt x="34829" y="6295"/>
                </a:cubicBezTo>
                <a:cubicBezTo>
                  <a:pt x="34855" y="6291"/>
                  <a:pt x="34876" y="6259"/>
                  <a:pt x="34917" y="6224"/>
                </a:cubicBezTo>
                <a:cubicBezTo>
                  <a:pt x="34872" y="6201"/>
                  <a:pt x="34845" y="6176"/>
                  <a:pt x="34825" y="6181"/>
                </a:cubicBezTo>
                <a:close/>
                <a:moveTo>
                  <a:pt x="27132" y="1779"/>
                </a:moveTo>
                <a:cubicBezTo>
                  <a:pt x="27134" y="1841"/>
                  <a:pt x="27159" y="1876"/>
                  <a:pt x="27217" y="1860"/>
                </a:cubicBezTo>
                <a:cubicBezTo>
                  <a:pt x="27268" y="1846"/>
                  <a:pt x="27273" y="1805"/>
                  <a:pt x="27246" y="1751"/>
                </a:cubicBezTo>
                <a:cubicBezTo>
                  <a:pt x="27203" y="1762"/>
                  <a:pt x="27169" y="1770"/>
                  <a:pt x="27132" y="1779"/>
                </a:cubicBezTo>
                <a:close/>
                <a:moveTo>
                  <a:pt x="8710" y="1728"/>
                </a:moveTo>
                <a:cubicBezTo>
                  <a:pt x="8672" y="1721"/>
                  <a:pt x="8665" y="1755"/>
                  <a:pt x="8660" y="1788"/>
                </a:cubicBezTo>
                <a:cubicBezTo>
                  <a:pt x="8654" y="1828"/>
                  <a:pt x="8675" y="1851"/>
                  <a:pt x="8708" y="1847"/>
                </a:cubicBezTo>
                <a:cubicBezTo>
                  <a:pt x="8735" y="1844"/>
                  <a:pt x="8759" y="1818"/>
                  <a:pt x="8805" y="1789"/>
                </a:cubicBezTo>
                <a:cubicBezTo>
                  <a:pt x="8760" y="1759"/>
                  <a:pt x="8737" y="1733"/>
                  <a:pt x="8710" y="1728"/>
                </a:cubicBezTo>
                <a:close/>
                <a:moveTo>
                  <a:pt x="6798" y="6228"/>
                </a:moveTo>
                <a:cubicBezTo>
                  <a:pt x="6804" y="6188"/>
                  <a:pt x="6776" y="6162"/>
                  <a:pt x="6735" y="6165"/>
                </a:cubicBezTo>
                <a:cubicBezTo>
                  <a:pt x="6694" y="6167"/>
                  <a:pt x="6669" y="6196"/>
                  <a:pt x="6679" y="6235"/>
                </a:cubicBezTo>
                <a:cubicBezTo>
                  <a:pt x="6685" y="6259"/>
                  <a:pt x="6713" y="6277"/>
                  <a:pt x="6744" y="6312"/>
                </a:cubicBezTo>
                <a:cubicBezTo>
                  <a:pt x="6770" y="6274"/>
                  <a:pt x="6795" y="6252"/>
                  <a:pt x="6798" y="6228"/>
                </a:cubicBezTo>
                <a:close/>
                <a:moveTo>
                  <a:pt x="6489" y="6168"/>
                </a:moveTo>
                <a:cubicBezTo>
                  <a:pt x="6470" y="6168"/>
                  <a:pt x="6436" y="6205"/>
                  <a:pt x="6436" y="6226"/>
                </a:cubicBezTo>
                <a:cubicBezTo>
                  <a:pt x="6436" y="6247"/>
                  <a:pt x="6469" y="6284"/>
                  <a:pt x="6489" y="6284"/>
                </a:cubicBezTo>
                <a:cubicBezTo>
                  <a:pt x="6514" y="6285"/>
                  <a:pt x="6540" y="6257"/>
                  <a:pt x="6590" y="6226"/>
                </a:cubicBezTo>
                <a:cubicBezTo>
                  <a:pt x="6540" y="6195"/>
                  <a:pt x="6514" y="6167"/>
                  <a:pt x="6489" y="6168"/>
                </a:cubicBezTo>
                <a:close/>
                <a:moveTo>
                  <a:pt x="6298" y="6228"/>
                </a:moveTo>
                <a:cubicBezTo>
                  <a:pt x="6300" y="6209"/>
                  <a:pt x="6271" y="6174"/>
                  <a:pt x="6249" y="6166"/>
                </a:cubicBezTo>
                <a:cubicBezTo>
                  <a:pt x="6211" y="6153"/>
                  <a:pt x="6178" y="6180"/>
                  <a:pt x="6178" y="6218"/>
                </a:cubicBezTo>
                <a:cubicBezTo>
                  <a:pt x="6179" y="6244"/>
                  <a:pt x="6205" y="6270"/>
                  <a:pt x="6231" y="6317"/>
                </a:cubicBezTo>
                <a:cubicBezTo>
                  <a:pt x="6264" y="6276"/>
                  <a:pt x="6295" y="6253"/>
                  <a:pt x="6298" y="6228"/>
                </a:cubicBezTo>
                <a:close/>
                <a:moveTo>
                  <a:pt x="6489" y="5923"/>
                </a:moveTo>
                <a:cubicBezTo>
                  <a:pt x="6470" y="5924"/>
                  <a:pt x="6439" y="5957"/>
                  <a:pt x="6434" y="5980"/>
                </a:cubicBezTo>
                <a:cubicBezTo>
                  <a:pt x="6427" y="6017"/>
                  <a:pt x="6455" y="6049"/>
                  <a:pt x="6494" y="6042"/>
                </a:cubicBezTo>
                <a:cubicBezTo>
                  <a:pt x="6520" y="6038"/>
                  <a:pt x="6543" y="6010"/>
                  <a:pt x="6587" y="5978"/>
                </a:cubicBezTo>
                <a:cubicBezTo>
                  <a:pt x="6540" y="5950"/>
                  <a:pt x="6514" y="5922"/>
                  <a:pt x="6489" y="5923"/>
                </a:cubicBezTo>
                <a:close/>
                <a:moveTo>
                  <a:pt x="6678" y="5981"/>
                </a:moveTo>
                <a:cubicBezTo>
                  <a:pt x="6673" y="6021"/>
                  <a:pt x="6701" y="6046"/>
                  <a:pt x="6742" y="6043"/>
                </a:cubicBezTo>
                <a:cubicBezTo>
                  <a:pt x="6784" y="6041"/>
                  <a:pt x="6808" y="6011"/>
                  <a:pt x="6798" y="5973"/>
                </a:cubicBezTo>
                <a:cubicBezTo>
                  <a:pt x="6791" y="5949"/>
                  <a:pt x="6763" y="5931"/>
                  <a:pt x="6732" y="5896"/>
                </a:cubicBezTo>
                <a:cubicBezTo>
                  <a:pt x="6707" y="5935"/>
                  <a:pt x="6682" y="5956"/>
                  <a:pt x="6678" y="5981"/>
                </a:cubicBezTo>
                <a:close/>
                <a:moveTo>
                  <a:pt x="6989" y="5922"/>
                </a:moveTo>
                <a:cubicBezTo>
                  <a:pt x="6951" y="5914"/>
                  <a:pt x="6917" y="5940"/>
                  <a:pt x="6923" y="5980"/>
                </a:cubicBezTo>
                <a:cubicBezTo>
                  <a:pt x="6926" y="6004"/>
                  <a:pt x="6956" y="6039"/>
                  <a:pt x="6976" y="6040"/>
                </a:cubicBezTo>
                <a:cubicBezTo>
                  <a:pt x="7001" y="6041"/>
                  <a:pt x="7027" y="6014"/>
                  <a:pt x="7073" y="5987"/>
                </a:cubicBezTo>
                <a:cubicBezTo>
                  <a:pt x="7033" y="5955"/>
                  <a:pt x="7013" y="5927"/>
                  <a:pt x="6989" y="5922"/>
                </a:cubicBezTo>
                <a:close/>
                <a:moveTo>
                  <a:pt x="25407" y="5972"/>
                </a:moveTo>
                <a:cubicBezTo>
                  <a:pt x="25396" y="6011"/>
                  <a:pt x="25421" y="6040"/>
                  <a:pt x="25462" y="6044"/>
                </a:cubicBezTo>
                <a:cubicBezTo>
                  <a:pt x="25503" y="6047"/>
                  <a:pt x="25532" y="6022"/>
                  <a:pt x="25527" y="5982"/>
                </a:cubicBezTo>
                <a:cubicBezTo>
                  <a:pt x="25525" y="5957"/>
                  <a:pt x="25500" y="5935"/>
                  <a:pt x="25474" y="5896"/>
                </a:cubicBezTo>
                <a:cubicBezTo>
                  <a:pt x="25443" y="5930"/>
                  <a:pt x="25414" y="5948"/>
                  <a:pt x="25407" y="5972"/>
                </a:cubicBezTo>
                <a:close/>
                <a:moveTo>
                  <a:pt x="7234" y="5923"/>
                </a:moveTo>
                <a:cubicBezTo>
                  <a:pt x="7196" y="5914"/>
                  <a:pt x="7162" y="5939"/>
                  <a:pt x="7167" y="5979"/>
                </a:cubicBezTo>
                <a:cubicBezTo>
                  <a:pt x="7170" y="6003"/>
                  <a:pt x="7199" y="6039"/>
                  <a:pt x="7218" y="6040"/>
                </a:cubicBezTo>
                <a:cubicBezTo>
                  <a:pt x="7243" y="6041"/>
                  <a:pt x="7270" y="6014"/>
                  <a:pt x="7315" y="5988"/>
                </a:cubicBezTo>
                <a:cubicBezTo>
                  <a:pt x="7277" y="5956"/>
                  <a:pt x="7258" y="5928"/>
                  <a:pt x="7234" y="5923"/>
                </a:cubicBezTo>
                <a:close/>
                <a:moveTo>
                  <a:pt x="7477" y="5922"/>
                </a:moveTo>
                <a:cubicBezTo>
                  <a:pt x="7439" y="5914"/>
                  <a:pt x="7405" y="5940"/>
                  <a:pt x="7411" y="5980"/>
                </a:cubicBezTo>
                <a:cubicBezTo>
                  <a:pt x="7414" y="6004"/>
                  <a:pt x="7444" y="6039"/>
                  <a:pt x="7463" y="6040"/>
                </a:cubicBezTo>
                <a:cubicBezTo>
                  <a:pt x="7489" y="6041"/>
                  <a:pt x="7515" y="6014"/>
                  <a:pt x="7561" y="5987"/>
                </a:cubicBezTo>
                <a:cubicBezTo>
                  <a:pt x="7521" y="5955"/>
                  <a:pt x="7501" y="5927"/>
                  <a:pt x="7477" y="5922"/>
                </a:cubicBezTo>
                <a:close/>
                <a:moveTo>
                  <a:pt x="7667" y="5978"/>
                </a:moveTo>
                <a:cubicBezTo>
                  <a:pt x="7660" y="6017"/>
                  <a:pt x="7687" y="6048"/>
                  <a:pt x="7727" y="6041"/>
                </a:cubicBezTo>
                <a:cubicBezTo>
                  <a:pt x="7749" y="6037"/>
                  <a:pt x="7784" y="6006"/>
                  <a:pt x="7784" y="5987"/>
                </a:cubicBezTo>
                <a:cubicBezTo>
                  <a:pt x="7784" y="5962"/>
                  <a:pt x="7755" y="5937"/>
                  <a:pt x="7727" y="5893"/>
                </a:cubicBezTo>
                <a:cubicBezTo>
                  <a:pt x="7697" y="5934"/>
                  <a:pt x="7671" y="5954"/>
                  <a:pt x="7667" y="5978"/>
                </a:cubicBezTo>
                <a:close/>
                <a:moveTo>
                  <a:pt x="25769" y="5972"/>
                </a:moveTo>
                <a:cubicBezTo>
                  <a:pt x="25767" y="5953"/>
                  <a:pt x="25729" y="5924"/>
                  <a:pt x="25706" y="5923"/>
                </a:cubicBezTo>
                <a:cubicBezTo>
                  <a:pt x="25666" y="5920"/>
                  <a:pt x="25641" y="5953"/>
                  <a:pt x="25651" y="5992"/>
                </a:cubicBezTo>
                <a:cubicBezTo>
                  <a:pt x="25658" y="6016"/>
                  <a:pt x="25687" y="6034"/>
                  <a:pt x="25721" y="6072"/>
                </a:cubicBezTo>
                <a:cubicBezTo>
                  <a:pt x="25745" y="6026"/>
                  <a:pt x="25771" y="5997"/>
                  <a:pt x="25769" y="5972"/>
                </a:cubicBezTo>
                <a:close/>
                <a:moveTo>
                  <a:pt x="25711" y="5680"/>
                </a:moveTo>
                <a:cubicBezTo>
                  <a:pt x="25691" y="5678"/>
                  <a:pt x="25654" y="5712"/>
                  <a:pt x="25652" y="5733"/>
                </a:cubicBezTo>
                <a:cubicBezTo>
                  <a:pt x="25651" y="5754"/>
                  <a:pt x="25681" y="5793"/>
                  <a:pt x="25700" y="5796"/>
                </a:cubicBezTo>
                <a:cubicBezTo>
                  <a:pt x="25726" y="5799"/>
                  <a:pt x="25754" y="5772"/>
                  <a:pt x="25806" y="5746"/>
                </a:cubicBezTo>
                <a:cubicBezTo>
                  <a:pt x="25759" y="5712"/>
                  <a:pt x="25736" y="5681"/>
                  <a:pt x="25711" y="5680"/>
                </a:cubicBezTo>
                <a:close/>
                <a:moveTo>
                  <a:pt x="25895" y="5989"/>
                </a:moveTo>
                <a:cubicBezTo>
                  <a:pt x="25893" y="6027"/>
                  <a:pt x="25927" y="6054"/>
                  <a:pt x="25964" y="6042"/>
                </a:cubicBezTo>
                <a:cubicBezTo>
                  <a:pt x="25986" y="6035"/>
                  <a:pt x="26016" y="6000"/>
                  <a:pt x="26014" y="5981"/>
                </a:cubicBezTo>
                <a:cubicBezTo>
                  <a:pt x="26011" y="5956"/>
                  <a:pt x="25981" y="5933"/>
                  <a:pt x="25949" y="5891"/>
                </a:cubicBezTo>
                <a:cubicBezTo>
                  <a:pt x="25922" y="5937"/>
                  <a:pt x="25896" y="5963"/>
                  <a:pt x="25895" y="5989"/>
                </a:cubicBezTo>
                <a:close/>
                <a:moveTo>
                  <a:pt x="22704" y="5974"/>
                </a:moveTo>
                <a:cubicBezTo>
                  <a:pt x="22704" y="5997"/>
                  <a:pt x="22728" y="6029"/>
                  <a:pt x="22751" y="6040"/>
                </a:cubicBezTo>
                <a:cubicBezTo>
                  <a:pt x="22780" y="6055"/>
                  <a:pt x="22825" y="6019"/>
                  <a:pt x="22819" y="5985"/>
                </a:cubicBezTo>
                <a:cubicBezTo>
                  <a:pt x="22814" y="5959"/>
                  <a:pt x="22792" y="5937"/>
                  <a:pt x="22767" y="5897"/>
                </a:cubicBezTo>
                <a:cubicBezTo>
                  <a:pt x="22736" y="5933"/>
                  <a:pt x="22704" y="5953"/>
                  <a:pt x="22704" y="5974"/>
                </a:cubicBezTo>
                <a:close/>
                <a:moveTo>
                  <a:pt x="20038" y="2347"/>
                </a:moveTo>
                <a:cubicBezTo>
                  <a:pt x="20071" y="2357"/>
                  <a:pt x="20112" y="2316"/>
                  <a:pt x="20100" y="2284"/>
                </a:cubicBezTo>
                <a:cubicBezTo>
                  <a:pt x="20091" y="2261"/>
                  <a:pt x="20062" y="2233"/>
                  <a:pt x="20040" y="2231"/>
                </a:cubicBezTo>
                <a:cubicBezTo>
                  <a:pt x="20019" y="2229"/>
                  <a:pt x="19995" y="2258"/>
                  <a:pt x="19955" y="2285"/>
                </a:cubicBezTo>
                <a:cubicBezTo>
                  <a:pt x="19993" y="2315"/>
                  <a:pt x="20013" y="2339"/>
                  <a:pt x="20038" y="2347"/>
                </a:cubicBezTo>
                <a:close/>
                <a:moveTo>
                  <a:pt x="20288" y="2230"/>
                </a:moveTo>
                <a:cubicBezTo>
                  <a:pt x="20269" y="2232"/>
                  <a:pt x="20238" y="2270"/>
                  <a:pt x="20239" y="2291"/>
                </a:cubicBezTo>
                <a:cubicBezTo>
                  <a:pt x="20240" y="2311"/>
                  <a:pt x="20275" y="2346"/>
                  <a:pt x="20295" y="2345"/>
                </a:cubicBezTo>
                <a:cubicBezTo>
                  <a:pt x="20320" y="2345"/>
                  <a:pt x="20344" y="2315"/>
                  <a:pt x="20391" y="2282"/>
                </a:cubicBezTo>
                <a:cubicBezTo>
                  <a:pt x="20341" y="2255"/>
                  <a:pt x="20313" y="2228"/>
                  <a:pt x="20288" y="2230"/>
                </a:cubicBezTo>
                <a:close/>
                <a:moveTo>
                  <a:pt x="13879" y="1983"/>
                </a:moveTo>
                <a:cubicBezTo>
                  <a:pt x="13840" y="1979"/>
                  <a:pt x="13814" y="2013"/>
                  <a:pt x="13824" y="2050"/>
                </a:cubicBezTo>
                <a:cubicBezTo>
                  <a:pt x="13830" y="2072"/>
                  <a:pt x="13862" y="2103"/>
                  <a:pt x="13882" y="2102"/>
                </a:cubicBezTo>
                <a:cubicBezTo>
                  <a:pt x="13907" y="2101"/>
                  <a:pt x="13931" y="2072"/>
                  <a:pt x="13977" y="2041"/>
                </a:cubicBezTo>
                <a:cubicBezTo>
                  <a:pt x="13930" y="2012"/>
                  <a:pt x="13906" y="1986"/>
                  <a:pt x="13879" y="1983"/>
                </a:cubicBezTo>
                <a:close/>
                <a:moveTo>
                  <a:pt x="25040" y="5501"/>
                </a:moveTo>
                <a:cubicBezTo>
                  <a:pt x="25047" y="5462"/>
                  <a:pt x="25021" y="5429"/>
                  <a:pt x="24981" y="5434"/>
                </a:cubicBezTo>
                <a:cubicBezTo>
                  <a:pt x="24957" y="5438"/>
                  <a:pt x="24922" y="5468"/>
                  <a:pt x="24921" y="5487"/>
                </a:cubicBezTo>
                <a:cubicBezTo>
                  <a:pt x="24920" y="5513"/>
                  <a:pt x="24947" y="5539"/>
                  <a:pt x="24974" y="5585"/>
                </a:cubicBezTo>
                <a:cubicBezTo>
                  <a:pt x="25007" y="5545"/>
                  <a:pt x="25035" y="5525"/>
                  <a:pt x="25040" y="5501"/>
                </a:cubicBezTo>
                <a:close/>
                <a:moveTo>
                  <a:pt x="6054" y="6220"/>
                </a:moveTo>
                <a:cubicBezTo>
                  <a:pt x="6054" y="6201"/>
                  <a:pt x="6020" y="6171"/>
                  <a:pt x="5997" y="6166"/>
                </a:cubicBezTo>
                <a:cubicBezTo>
                  <a:pt x="5959" y="6158"/>
                  <a:pt x="5928" y="6187"/>
                  <a:pt x="5935" y="6226"/>
                </a:cubicBezTo>
                <a:cubicBezTo>
                  <a:pt x="5939" y="6252"/>
                  <a:pt x="5967" y="6274"/>
                  <a:pt x="5999" y="6318"/>
                </a:cubicBezTo>
                <a:cubicBezTo>
                  <a:pt x="6027" y="6272"/>
                  <a:pt x="6055" y="6246"/>
                  <a:pt x="6054" y="6220"/>
                </a:cubicBezTo>
                <a:close/>
                <a:moveTo>
                  <a:pt x="5758" y="6287"/>
                </a:moveTo>
                <a:cubicBezTo>
                  <a:pt x="5795" y="6288"/>
                  <a:pt x="5823" y="6255"/>
                  <a:pt x="5811" y="6217"/>
                </a:cubicBezTo>
                <a:cubicBezTo>
                  <a:pt x="5803" y="6195"/>
                  <a:pt x="5770" y="6165"/>
                  <a:pt x="5750" y="6167"/>
                </a:cubicBezTo>
                <a:cubicBezTo>
                  <a:pt x="5725" y="6169"/>
                  <a:pt x="5702" y="6199"/>
                  <a:pt x="5660" y="6232"/>
                </a:cubicBezTo>
                <a:cubicBezTo>
                  <a:pt x="5706" y="6259"/>
                  <a:pt x="5731" y="6286"/>
                  <a:pt x="5758" y="6287"/>
                </a:cubicBezTo>
                <a:close/>
                <a:moveTo>
                  <a:pt x="24780" y="5483"/>
                </a:moveTo>
                <a:cubicBezTo>
                  <a:pt x="24778" y="5464"/>
                  <a:pt x="24738" y="5434"/>
                  <a:pt x="24718" y="5436"/>
                </a:cubicBezTo>
                <a:cubicBezTo>
                  <a:pt x="24698" y="5438"/>
                  <a:pt x="24664" y="5475"/>
                  <a:pt x="24665" y="5494"/>
                </a:cubicBezTo>
                <a:cubicBezTo>
                  <a:pt x="24667" y="5519"/>
                  <a:pt x="24698" y="5542"/>
                  <a:pt x="24732" y="5588"/>
                </a:cubicBezTo>
                <a:cubicBezTo>
                  <a:pt x="24757" y="5537"/>
                  <a:pt x="24783" y="5508"/>
                  <a:pt x="24780" y="5483"/>
                </a:cubicBezTo>
                <a:close/>
                <a:moveTo>
                  <a:pt x="23500" y="5924"/>
                </a:moveTo>
                <a:cubicBezTo>
                  <a:pt x="23462" y="5915"/>
                  <a:pt x="23428" y="5939"/>
                  <a:pt x="23433" y="5979"/>
                </a:cubicBezTo>
                <a:cubicBezTo>
                  <a:pt x="23436" y="6002"/>
                  <a:pt x="23465" y="6038"/>
                  <a:pt x="23484" y="6039"/>
                </a:cubicBezTo>
                <a:cubicBezTo>
                  <a:pt x="23509" y="6041"/>
                  <a:pt x="23535" y="6014"/>
                  <a:pt x="23580" y="5988"/>
                </a:cubicBezTo>
                <a:cubicBezTo>
                  <a:pt x="23542" y="5956"/>
                  <a:pt x="23523" y="5929"/>
                  <a:pt x="23500" y="5924"/>
                </a:cubicBezTo>
                <a:close/>
                <a:moveTo>
                  <a:pt x="23305" y="5484"/>
                </a:moveTo>
                <a:cubicBezTo>
                  <a:pt x="23303" y="5466"/>
                  <a:pt x="23266" y="5438"/>
                  <a:pt x="23243" y="5436"/>
                </a:cubicBezTo>
                <a:cubicBezTo>
                  <a:pt x="23203" y="5433"/>
                  <a:pt x="23179" y="5466"/>
                  <a:pt x="23190" y="5504"/>
                </a:cubicBezTo>
                <a:cubicBezTo>
                  <a:pt x="23196" y="5528"/>
                  <a:pt x="23224" y="5545"/>
                  <a:pt x="23258" y="5582"/>
                </a:cubicBezTo>
                <a:cubicBezTo>
                  <a:pt x="23281" y="5537"/>
                  <a:pt x="23307" y="5509"/>
                  <a:pt x="23305" y="5484"/>
                </a:cubicBezTo>
                <a:close/>
                <a:moveTo>
                  <a:pt x="22448" y="5974"/>
                </a:moveTo>
                <a:cubicBezTo>
                  <a:pt x="22448" y="5997"/>
                  <a:pt x="22473" y="6029"/>
                  <a:pt x="22495" y="6040"/>
                </a:cubicBezTo>
                <a:cubicBezTo>
                  <a:pt x="22525" y="6055"/>
                  <a:pt x="22570" y="6019"/>
                  <a:pt x="22563" y="5985"/>
                </a:cubicBezTo>
                <a:cubicBezTo>
                  <a:pt x="22559" y="5959"/>
                  <a:pt x="22536" y="5937"/>
                  <a:pt x="22511" y="5897"/>
                </a:cubicBezTo>
                <a:cubicBezTo>
                  <a:pt x="22480" y="5933"/>
                  <a:pt x="22449" y="5953"/>
                  <a:pt x="22448" y="5974"/>
                </a:cubicBezTo>
                <a:close/>
                <a:moveTo>
                  <a:pt x="8155" y="2537"/>
                </a:moveTo>
                <a:cubicBezTo>
                  <a:pt x="8155" y="2557"/>
                  <a:pt x="8189" y="2587"/>
                  <a:pt x="8212" y="2592"/>
                </a:cubicBezTo>
                <a:cubicBezTo>
                  <a:pt x="8249" y="2599"/>
                  <a:pt x="8281" y="2571"/>
                  <a:pt x="8274" y="2532"/>
                </a:cubicBezTo>
                <a:cubicBezTo>
                  <a:pt x="8270" y="2505"/>
                  <a:pt x="8242" y="2483"/>
                  <a:pt x="8210" y="2438"/>
                </a:cubicBezTo>
                <a:cubicBezTo>
                  <a:pt x="8181" y="2486"/>
                  <a:pt x="8154" y="2512"/>
                  <a:pt x="8155" y="2537"/>
                </a:cubicBezTo>
                <a:close/>
                <a:moveTo>
                  <a:pt x="14312" y="2042"/>
                </a:moveTo>
                <a:cubicBezTo>
                  <a:pt x="14310" y="2061"/>
                  <a:pt x="14340" y="2096"/>
                  <a:pt x="14362" y="2103"/>
                </a:cubicBezTo>
                <a:cubicBezTo>
                  <a:pt x="14399" y="2115"/>
                  <a:pt x="14433" y="2090"/>
                  <a:pt x="14432" y="2051"/>
                </a:cubicBezTo>
                <a:cubicBezTo>
                  <a:pt x="14430" y="2024"/>
                  <a:pt x="14405" y="1999"/>
                  <a:pt x="14379" y="1952"/>
                </a:cubicBezTo>
                <a:cubicBezTo>
                  <a:pt x="14345" y="1994"/>
                  <a:pt x="14315" y="2017"/>
                  <a:pt x="14312" y="2042"/>
                </a:cubicBezTo>
                <a:close/>
                <a:moveTo>
                  <a:pt x="22945" y="5978"/>
                </a:moveTo>
                <a:cubicBezTo>
                  <a:pt x="22935" y="6011"/>
                  <a:pt x="22975" y="6052"/>
                  <a:pt x="23007" y="6041"/>
                </a:cubicBezTo>
                <a:cubicBezTo>
                  <a:pt x="23030" y="6032"/>
                  <a:pt x="23058" y="6003"/>
                  <a:pt x="23060" y="5981"/>
                </a:cubicBezTo>
                <a:cubicBezTo>
                  <a:pt x="23062" y="5960"/>
                  <a:pt x="23033" y="5936"/>
                  <a:pt x="23007" y="5896"/>
                </a:cubicBezTo>
                <a:cubicBezTo>
                  <a:pt x="22977" y="5934"/>
                  <a:pt x="22953" y="5954"/>
                  <a:pt x="22945" y="5978"/>
                </a:cubicBezTo>
                <a:close/>
                <a:moveTo>
                  <a:pt x="24780" y="5974"/>
                </a:moveTo>
                <a:cubicBezTo>
                  <a:pt x="24779" y="5955"/>
                  <a:pt x="24741" y="5924"/>
                  <a:pt x="24721" y="5925"/>
                </a:cubicBezTo>
                <a:cubicBezTo>
                  <a:pt x="24700" y="5926"/>
                  <a:pt x="24665" y="5960"/>
                  <a:pt x="24666" y="5979"/>
                </a:cubicBezTo>
                <a:cubicBezTo>
                  <a:pt x="24666" y="6004"/>
                  <a:pt x="24695" y="6029"/>
                  <a:pt x="24728" y="6076"/>
                </a:cubicBezTo>
                <a:cubicBezTo>
                  <a:pt x="24756" y="6026"/>
                  <a:pt x="24782" y="5999"/>
                  <a:pt x="24780" y="5974"/>
                </a:cubicBezTo>
                <a:close/>
                <a:moveTo>
                  <a:pt x="15554" y="314"/>
                </a:moveTo>
                <a:cubicBezTo>
                  <a:pt x="15549" y="353"/>
                  <a:pt x="15580" y="381"/>
                  <a:pt x="15618" y="372"/>
                </a:cubicBezTo>
                <a:cubicBezTo>
                  <a:pt x="15641" y="367"/>
                  <a:pt x="15674" y="336"/>
                  <a:pt x="15674" y="317"/>
                </a:cubicBezTo>
                <a:cubicBezTo>
                  <a:pt x="15674" y="291"/>
                  <a:pt x="15646" y="266"/>
                  <a:pt x="15617" y="221"/>
                </a:cubicBezTo>
                <a:cubicBezTo>
                  <a:pt x="15586" y="264"/>
                  <a:pt x="15558" y="288"/>
                  <a:pt x="15554" y="314"/>
                </a:cubicBezTo>
                <a:close/>
                <a:moveTo>
                  <a:pt x="25163" y="5729"/>
                </a:moveTo>
                <a:cubicBezTo>
                  <a:pt x="25153" y="5768"/>
                  <a:pt x="25179" y="5802"/>
                  <a:pt x="25219" y="5798"/>
                </a:cubicBezTo>
                <a:cubicBezTo>
                  <a:pt x="25243" y="5795"/>
                  <a:pt x="25280" y="5766"/>
                  <a:pt x="25281" y="5747"/>
                </a:cubicBezTo>
                <a:cubicBezTo>
                  <a:pt x="25283" y="5722"/>
                  <a:pt x="25256" y="5694"/>
                  <a:pt x="25231" y="5648"/>
                </a:cubicBezTo>
                <a:cubicBezTo>
                  <a:pt x="25197" y="5687"/>
                  <a:pt x="25169" y="5705"/>
                  <a:pt x="25163" y="5729"/>
                </a:cubicBezTo>
                <a:close/>
                <a:moveTo>
                  <a:pt x="24921" y="5743"/>
                </a:moveTo>
                <a:cubicBezTo>
                  <a:pt x="24922" y="5763"/>
                  <a:pt x="24958" y="5796"/>
                  <a:pt x="24979" y="5796"/>
                </a:cubicBezTo>
                <a:cubicBezTo>
                  <a:pt x="24999" y="5796"/>
                  <a:pt x="25036" y="5763"/>
                  <a:pt x="25037" y="5744"/>
                </a:cubicBezTo>
                <a:cubicBezTo>
                  <a:pt x="25037" y="5718"/>
                  <a:pt x="25009" y="5693"/>
                  <a:pt x="24979" y="5643"/>
                </a:cubicBezTo>
                <a:cubicBezTo>
                  <a:pt x="24949" y="5692"/>
                  <a:pt x="24921" y="5718"/>
                  <a:pt x="24921" y="5743"/>
                </a:cubicBezTo>
                <a:close/>
                <a:moveTo>
                  <a:pt x="24721" y="5680"/>
                </a:moveTo>
                <a:cubicBezTo>
                  <a:pt x="24702" y="5680"/>
                  <a:pt x="24669" y="5712"/>
                  <a:pt x="24665" y="5735"/>
                </a:cubicBezTo>
                <a:cubicBezTo>
                  <a:pt x="24656" y="5774"/>
                  <a:pt x="24686" y="5802"/>
                  <a:pt x="24725" y="5797"/>
                </a:cubicBezTo>
                <a:cubicBezTo>
                  <a:pt x="24749" y="5793"/>
                  <a:pt x="24770" y="5769"/>
                  <a:pt x="24812" y="5741"/>
                </a:cubicBezTo>
                <a:cubicBezTo>
                  <a:pt x="24770" y="5711"/>
                  <a:pt x="24746" y="5681"/>
                  <a:pt x="24721" y="5680"/>
                </a:cubicBezTo>
                <a:close/>
                <a:moveTo>
                  <a:pt x="12654" y="2228"/>
                </a:moveTo>
                <a:cubicBezTo>
                  <a:pt x="12634" y="2226"/>
                  <a:pt x="12600" y="2256"/>
                  <a:pt x="12592" y="2278"/>
                </a:cubicBezTo>
                <a:cubicBezTo>
                  <a:pt x="12580" y="2315"/>
                  <a:pt x="12605" y="2349"/>
                  <a:pt x="12644" y="2347"/>
                </a:cubicBezTo>
                <a:cubicBezTo>
                  <a:pt x="12671" y="2346"/>
                  <a:pt x="12697" y="2321"/>
                  <a:pt x="12744" y="2295"/>
                </a:cubicBezTo>
                <a:cubicBezTo>
                  <a:pt x="12701" y="2261"/>
                  <a:pt x="12679" y="2231"/>
                  <a:pt x="12654" y="2228"/>
                </a:cubicBezTo>
                <a:close/>
                <a:moveTo>
                  <a:pt x="15800" y="305"/>
                </a:moveTo>
                <a:cubicBezTo>
                  <a:pt x="15791" y="343"/>
                  <a:pt x="15816" y="376"/>
                  <a:pt x="15856" y="371"/>
                </a:cubicBezTo>
                <a:cubicBezTo>
                  <a:pt x="15879" y="369"/>
                  <a:pt x="15915" y="339"/>
                  <a:pt x="15916" y="321"/>
                </a:cubicBezTo>
                <a:cubicBezTo>
                  <a:pt x="15918" y="296"/>
                  <a:pt x="15890" y="269"/>
                  <a:pt x="15865" y="225"/>
                </a:cubicBezTo>
                <a:cubicBezTo>
                  <a:pt x="15833" y="263"/>
                  <a:pt x="15806" y="281"/>
                  <a:pt x="15800" y="305"/>
                </a:cubicBezTo>
                <a:close/>
                <a:moveTo>
                  <a:pt x="9692" y="5180"/>
                </a:moveTo>
                <a:cubicBezTo>
                  <a:pt x="9653" y="5174"/>
                  <a:pt x="9624" y="5202"/>
                  <a:pt x="9631" y="5240"/>
                </a:cubicBezTo>
                <a:cubicBezTo>
                  <a:pt x="9635" y="5263"/>
                  <a:pt x="9667" y="5296"/>
                  <a:pt x="9686" y="5296"/>
                </a:cubicBezTo>
                <a:cubicBezTo>
                  <a:pt x="9710" y="5295"/>
                  <a:pt x="9735" y="5267"/>
                  <a:pt x="9777" y="5238"/>
                </a:cubicBezTo>
                <a:cubicBezTo>
                  <a:pt x="9737" y="5209"/>
                  <a:pt x="9716" y="5184"/>
                  <a:pt x="9692" y="5180"/>
                </a:cubicBezTo>
                <a:close/>
                <a:moveTo>
                  <a:pt x="9951" y="5180"/>
                </a:moveTo>
                <a:cubicBezTo>
                  <a:pt x="9912" y="5172"/>
                  <a:pt x="9881" y="5198"/>
                  <a:pt x="9887" y="5237"/>
                </a:cubicBezTo>
                <a:cubicBezTo>
                  <a:pt x="9890" y="5260"/>
                  <a:pt x="9920" y="5296"/>
                  <a:pt x="9938" y="5296"/>
                </a:cubicBezTo>
                <a:cubicBezTo>
                  <a:pt x="9963" y="5297"/>
                  <a:pt x="9989" y="5269"/>
                  <a:pt x="10032" y="5242"/>
                </a:cubicBezTo>
                <a:cubicBezTo>
                  <a:pt x="9994" y="5212"/>
                  <a:pt x="9975" y="5185"/>
                  <a:pt x="9951" y="5180"/>
                </a:cubicBezTo>
                <a:close/>
                <a:moveTo>
                  <a:pt x="23434" y="5741"/>
                </a:moveTo>
                <a:cubicBezTo>
                  <a:pt x="23434" y="5760"/>
                  <a:pt x="23469" y="5794"/>
                  <a:pt x="23489" y="5795"/>
                </a:cubicBezTo>
                <a:cubicBezTo>
                  <a:pt x="23509" y="5796"/>
                  <a:pt x="23547" y="5765"/>
                  <a:pt x="23549" y="5746"/>
                </a:cubicBezTo>
                <a:cubicBezTo>
                  <a:pt x="23550" y="5721"/>
                  <a:pt x="23524" y="5694"/>
                  <a:pt x="23497" y="5644"/>
                </a:cubicBezTo>
                <a:cubicBezTo>
                  <a:pt x="23464" y="5691"/>
                  <a:pt x="23435" y="5716"/>
                  <a:pt x="23434" y="5741"/>
                </a:cubicBezTo>
                <a:close/>
                <a:moveTo>
                  <a:pt x="23256" y="5926"/>
                </a:moveTo>
                <a:cubicBezTo>
                  <a:pt x="23234" y="5925"/>
                  <a:pt x="23202" y="5950"/>
                  <a:pt x="23191" y="5973"/>
                </a:cubicBezTo>
                <a:cubicBezTo>
                  <a:pt x="23176" y="6004"/>
                  <a:pt x="23211" y="6048"/>
                  <a:pt x="23246" y="6041"/>
                </a:cubicBezTo>
                <a:cubicBezTo>
                  <a:pt x="23271" y="6036"/>
                  <a:pt x="23293" y="6014"/>
                  <a:pt x="23334" y="5989"/>
                </a:cubicBezTo>
                <a:cubicBezTo>
                  <a:pt x="23298" y="5958"/>
                  <a:pt x="23277" y="5926"/>
                  <a:pt x="23256" y="5926"/>
                </a:cubicBezTo>
                <a:close/>
                <a:moveTo>
                  <a:pt x="34095" y="5434"/>
                </a:moveTo>
                <a:cubicBezTo>
                  <a:pt x="34057" y="5426"/>
                  <a:pt x="34024" y="5451"/>
                  <a:pt x="34028" y="5490"/>
                </a:cubicBezTo>
                <a:cubicBezTo>
                  <a:pt x="34031" y="5514"/>
                  <a:pt x="34061" y="5551"/>
                  <a:pt x="34077" y="5551"/>
                </a:cubicBezTo>
                <a:cubicBezTo>
                  <a:pt x="34104" y="5550"/>
                  <a:pt x="34130" y="5523"/>
                  <a:pt x="34174" y="5496"/>
                </a:cubicBezTo>
                <a:cubicBezTo>
                  <a:pt x="34137" y="5466"/>
                  <a:pt x="34119" y="5440"/>
                  <a:pt x="34095" y="5434"/>
                </a:cubicBezTo>
                <a:close/>
                <a:moveTo>
                  <a:pt x="13136" y="2229"/>
                </a:moveTo>
                <a:cubicBezTo>
                  <a:pt x="13116" y="2229"/>
                  <a:pt x="13085" y="2261"/>
                  <a:pt x="13080" y="2284"/>
                </a:cubicBezTo>
                <a:cubicBezTo>
                  <a:pt x="13072" y="2321"/>
                  <a:pt x="13099" y="2353"/>
                  <a:pt x="13138" y="2348"/>
                </a:cubicBezTo>
                <a:cubicBezTo>
                  <a:pt x="13165" y="2344"/>
                  <a:pt x="13188" y="2317"/>
                  <a:pt x="13233" y="2286"/>
                </a:cubicBezTo>
                <a:cubicBezTo>
                  <a:pt x="13186" y="2256"/>
                  <a:pt x="13161" y="2228"/>
                  <a:pt x="13136" y="2229"/>
                </a:cubicBezTo>
                <a:close/>
                <a:moveTo>
                  <a:pt x="13395" y="2228"/>
                </a:moveTo>
                <a:cubicBezTo>
                  <a:pt x="13375" y="2227"/>
                  <a:pt x="13342" y="2258"/>
                  <a:pt x="13336" y="2281"/>
                </a:cubicBezTo>
                <a:cubicBezTo>
                  <a:pt x="13326" y="2318"/>
                  <a:pt x="13351" y="2351"/>
                  <a:pt x="13391" y="2348"/>
                </a:cubicBezTo>
                <a:cubicBezTo>
                  <a:pt x="13417" y="2345"/>
                  <a:pt x="13442" y="2319"/>
                  <a:pt x="13488" y="2291"/>
                </a:cubicBezTo>
                <a:cubicBezTo>
                  <a:pt x="13444" y="2259"/>
                  <a:pt x="13420" y="2230"/>
                  <a:pt x="13395" y="2228"/>
                </a:cubicBezTo>
                <a:close/>
                <a:moveTo>
                  <a:pt x="13579" y="2289"/>
                </a:moveTo>
                <a:cubicBezTo>
                  <a:pt x="13574" y="2328"/>
                  <a:pt x="13605" y="2356"/>
                  <a:pt x="13643" y="2347"/>
                </a:cubicBezTo>
                <a:cubicBezTo>
                  <a:pt x="13666" y="2342"/>
                  <a:pt x="13699" y="2311"/>
                  <a:pt x="13699" y="2292"/>
                </a:cubicBezTo>
                <a:cubicBezTo>
                  <a:pt x="13699" y="2266"/>
                  <a:pt x="13671" y="2241"/>
                  <a:pt x="13642" y="2196"/>
                </a:cubicBezTo>
                <a:cubicBezTo>
                  <a:pt x="13611" y="2240"/>
                  <a:pt x="13583" y="2263"/>
                  <a:pt x="13579" y="2289"/>
                </a:cubicBezTo>
                <a:close/>
                <a:moveTo>
                  <a:pt x="23190" y="5731"/>
                </a:moveTo>
                <a:cubicBezTo>
                  <a:pt x="23181" y="5768"/>
                  <a:pt x="23205" y="5801"/>
                  <a:pt x="23246" y="5796"/>
                </a:cubicBezTo>
                <a:cubicBezTo>
                  <a:pt x="23269" y="5793"/>
                  <a:pt x="23304" y="5764"/>
                  <a:pt x="23305" y="5746"/>
                </a:cubicBezTo>
                <a:cubicBezTo>
                  <a:pt x="23306" y="5720"/>
                  <a:pt x="23280" y="5694"/>
                  <a:pt x="23254" y="5649"/>
                </a:cubicBezTo>
                <a:cubicBezTo>
                  <a:pt x="23222" y="5688"/>
                  <a:pt x="23195" y="5707"/>
                  <a:pt x="23190" y="5731"/>
                </a:cubicBezTo>
                <a:close/>
                <a:moveTo>
                  <a:pt x="13824" y="2283"/>
                </a:moveTo>
                <a:cubicBezTo>
                  <a:pt x="13817" y="2323"/>
                  <a:pt x="13845" y="2353"/>
                  <a:pt x="13884" y="2347"/>
                </a:cubicBezTo>
                <a:cubicBezTo>
                  <a:pt x="13907" y="2343"/>
                  <a:pt x="13942" y="2311"/>
                  <a:pt x="13942" y="2292"/>
                </a:cubicBezTo>
                <a:cubicBezTo>
                  <a:pt x="13942" y="2267"/>
                  <a:pt x="13913" y="2242"/>
                  <a:pt x="13885" y="2198"/>
                </a:cubicBezTo>
                <a:cubicBezTo>
                  <a:pt x="13855" y="2239"/>
                  <a:pt x="13829" y="2259"/>
                  <a:pt x="13824" y="2283"/>
                </a:cubicBezTo>
                <a:close/>
                <a:moveTo>
                  <a:pt x="25770" y="5494"/>
                </a:moveTo>
                <a:cubicBezTo>
                  <a:pt x="25771" y="5474"/>
                  <a:pt x="25737" y="5437"/>
                  <a:pt x="25716" y="5435"/>
                </a:cubicBezTo>
                <a:cubicBezTo>
                  <a:pt x="25695" y="5434"/>
                  <a:pt x="25656" y="5464"/>
                  <a:pt x="25653" y="5483"/>
                </a:cubicBezTo>
                <a:cubicBezTo>
                  <a:pt x="25650" y="5509"/>
                  <a:pt x="25677" y="5537"/>
                  <a:pt x="25703" y="5589"/>
                </a:cubicBezTo>
                <a:cubicBezTo>
                  <a:pt x="25737" y="5542"/>
                  <a:pt x="25768" y="5519"/>
                  <a:pt x="25770" y="5494"/>
                </a:cubicBezTo>
                <a:close/>
                <a:moveTo>
                  <a:pt x="25528" y="5501"/>
                </a:moveTo>
                <a:cubicBezTo>
                  <a:pt x="25535" y="5462"/>
                  <a:pt x="25509" y="5429"/>
                  <a:pt x="25469" y="5434"/>
                </a:cubicBezTo>
                <a:cubicBezTo>
                  <a:pt x="25445" y="5438"/>
                  <a:pt x="25410" y="5468"/>
                  <a:pt x="25409" y="5487"/>
                </a:cubicBezTo>
                <a:cubicBezTo>
                  <a:pt x="25408" y="5513"/>
                  <a:pt x="25435" y="5539"/>
                  <a:pt x="25462" y="5585"/>
                </a:cubicBezTo>
                <a:cubicBezTo>
                  <a:pt x="25495" y="5545"/>
                  <a:pt x="25523" y="5525"/>
                  <a:pt x="25528" y="5501"/>
                </a:cubicBezTo>
                <a:close/>
                <a:moveTo>
                  <a:pt x="14132" y="2229"/>
                </a:moveTo>
                <a:cubicBezTo>
                  <a:pt x="14093" y="2222"/>
                  <a:pt x="14062" y="2250"/>
                  <a:pt x="14069" y="2288"/>
                </a:cubicBezTo>
                <a:cubicBezTo>
                  <a:pt x="14073" y="2311"/>
                  <a:pt x="14104" y="2345"/>
                  <a:pt x="14123" y="2345"/>
                </a:cubicBezTo>
                <a:cubicBezTo>
                  <a:pt x="14148" y="2345"/>
                  <a:pt x="14173" y="2317"/>
                  <a:pt x="14216" y="2288"/>
                </a:cubicBezTo>
                <a:cubicBezTo>
                  <a:pt x="14176" y="2259"/>
                  <a:pt x="14156" y="2233"/>
                  <a:pt x="14132" y="2229"/>
                </a:cubicBezTo>
                <a:close/>
                <a:moveTo>
                  <a:pt x="25230" y="5434"/>
                </a:moveTo>
                <a:cubicBezTo>
                  <a:pt x="25191" y="5426"/>
                  <a:pt x="25158" y="5452"/>
                  <a:pt x="25163" y="5492"/>
                </a:cubicBezTo>
                <a:cubicBezTo>
                  <a:pt x="25167" y="5516"/>
                  <a:pt x="25197" y="5551"/>
                  <a:pt x="25216" y="5552"/>
                </a:cubicBezTo>
                <a:cubicBezTo>
                  <a:pt x="25242" y="5553"/>
                  <a:pt x="25268" y="5526"/>
                  <a:pt x="25314" y="5499"/>
                </a:cubicBezTo>
                <a:cubicBezTo>
                  <a:pt x="25273" y="5466"/>
                  <a:pt x="25254" y="5438"/>
                  <a:pt x="25230" y="5434"/>
                </a:cubicBezTo>
                <a:close/>
                <a:moveTo>
                  <a:pt x="25477" y="5678"/>
                </a:moveTo>
                <a:cubicBezTo>
                  <a:pt x="25438" y="5667"/>
                  <a:pt x="25409" y="5692"/>
                  <a:pt x="25405" y="5733"/>
                </a:cubicBezTo>
                <a:cubicBezTo>
                  <a:pt x="25402" y="5774"/>
                  <a:pt x="25427" y="5803"/>
                  <a:pt x="25467" y="5798"/>
                </a:cubicBezTo>
                <a:cubicBezTo>
                  <a:pt x="25492" y="5796"/>
                  <a:pt x="25514" y="5771"/>
                  <a:pt x="25553" y="5745"/>
                </a:cubicBezTo>
                <a:cubicBezTo>
                  <a:pt x="25519" y="5714"/>
                  <a:pt x="25501" y="5685"/>
                  <a:pt x="25477" y="5678"/>
                </a:cubicBezTo>
                <a:close/>
                <a:moveTo>
                  <a:pt x="6054" y="5982"/>
                </a:moveTo>
                <a:cubicBezTo>
                  <a:pt x="6055" y="5962"/>
                  <a:pt x="6025" y="5929"/>
                  <a:pt x="6002" y="5922"/>
                </a:cubicBezTo>
                <a:cubicBezTo>
                  <a:pt x="5965" y="5912"/>
                  <a:pt x="5932" y="5937"/>
                  <a:pt x="5935" y="5977"/>
                </a:cubicBezTo>
                <a:cubicBezTo>
                  <a:pt x="5937" y="6003"/>
                  <a:pt x="5963" y="6028"/>
                  <a:pt x="5991" y="6075"/>
                </a:cubicBezTo>
                <a:cubicBezTo>
                  <a:pt x="6023" y="6030"/>
                  <a:pt x="6052" y="6007"/>
                  <a:pt x="6054" y="5982"/>
                </a:cubicBezTo>
                <a:close/>
                <a:moveTo>
                  <a:pt x="24985" y="5923"/>
                </a:moveTo>
                <a:cubicBezTo>
                  <a:pt x="24946" y="5915"/>
                  <a:pt x="24914" y="5941"/>
                  <a:pt x="24920" y="5981"/>
                </a:cubicBezTo>
                <a:cubicBezTo>
                  <a:pt x="24923" y="6004"/>
                  <a:pt x="24954" y="6040"/>
                  <a:pt x="24973" y="6040"/>
                </a:cubicBezTo>
                <a:cubicBezTo>
                  <a:pt x="24998" y="6041"/>
                  <a:pt x="25024" y="6013"/>
                  <a:pt x="25068" y="5985"/>
                </a:cubicBezTo>
                <a:cubicBezTo>
                  <a:pt x="25028" y="5954"/>
                  <a:pt x="25009" y="5928"/>
                  <a:pt x="24985" y="5923"/>
                </a:cubicBezTo>
                <a:close/>
                <a:moveTo>
                  <a:pt x="6180" y="5982"/>
                </a:moveTo>
                <a:cubicBezTo>
                  <a:pt x="6178" y="6001"/>
                  <a:pt x="6208" y="6035"/>
                  <a:pt x="6230" y="6042"/>
                </a:cubicBezTo>
                <a:cubicBezTo>
                  <a:pt x="6268" y="6054"/>
                  <a:pt x="6301" y="6027"/>
                  <a:pt x="6299" y="5989"/>
                </a:cubicBezTo>
                <a:cubicBezTo>
                  <a:pt x="6298" y="5962"/>
                  <a:pt x="6271" y="5937"/>
                  <a:pt x="6244" y="5891"/>
                </a:cubicBezTo>
                <a:cubicBezTo>
                  <a:pt x="6212" y="5933"/>
                  <a:pt x="6182" y="5956"/>
                  <a:pt x="6180" y="5982"/>
                </a:cubicBezTo>
                <a:close/>
                <a:moveTo>
                  <a:pt x="25283" y="5977"/>
                </a:moveTo>
                <a:cubicBezTo>
                  <a:pt x="25276" y="5954"/>
                  <a:pt x="25245" y="5926"/>
                  <a:pt x="25222" y="5922"/>
                </a:cubicBezTo>
                <a:cubicBezTo>
                  <a:pt x="25182" y="5916"/>
                  <a:pt x="25155" y="5949"/>
                  <a:pt x="25163" y="5988"/>
                </a:cubicBezTo>
                <a:cubicBezTo>
                  <a:pt x="25167" y="6012"/>
                  <a:pt x="25195" y="6032"/>
                  <a:pt x="25210" y="6051"/>
                </a:cubicBezTo>
                <a:cubicBezTo>
                  <a:pt x="25262" y="6038"/>
                  <a:pt x="25294" y="6017"/>
                  <a:pt x="25283" y="5977"/>
                </a:cubicBezTo>
                <a:close/>
                <a:moveTo>
                  <a:pt x="10981" y="2297"/>
                </a:moveTo>
                <a:cubicBezTo>
                  <a:pt x="10990" y="2258"/>
                  <a:pt x="10965" y="2224"/>
                  <a:pt x="10925" y="2228"/>
                </a:cubicBezTo>
                <a:cubicBezTo>
                  <a:pt x="10901" y="2230"/>
                  <a:pt x="10864" y="2259"/>
                  <a:pt x="10863" y="2278"/>
                </a:cubicBezTo>
                <a:cubicBezTo>
                  <a:pt x="10861" y="2304"/>
                  <a:pt x="10888" y="2331"/>
                  <a:pt x="10913" y="2377"/>
                </a:cubicBezTo>
                <a:cubicBezTo>
                  <a:pt x="10946" y="2339"/>
                  <a:pt x="10975" y="2320"/>
                  <a:pt x="10981" y="2297"/>
                </a:cubicBezTo>
                <a:close/>
                <a:moveTo>
                  <a:pt x="10673" y="2228"/>
                </a:moveTo>
                <a:cubicBezTo>
                  <a:pt x="10653" y="2228"/>
                  <a:pt x="10622" y="2261"/>
                  <a:pt x="10617" y="2284"/>
                </a:cubicBezTo>
                <a:cubicBezTo>
                  <a:pt x="10608" y="2321"/>
                  <a:pt x="10636" y="2353"/>
                  <a:pt x="10675" y="2348"/>
                </a:cubicBezTo>
                <a:cubicBezTo>
                  <a:pt x="10702" y="2344"/>
                  <a:pt x="10725" y="2317"/>
                  <a:pt x="10770" y="2286"/>
                </a:cubicBezTo>
                <a:cubicBezTo>
                  <a:pt x="10724" y="2256"/>
                  <a:pt x="10698" y="2228"/>
                  <a:pt x="10673" y="2228"/>
                </a:cubicBezTo>
                <a:close/>
                <a:moveTo>
                  <a:pt x="16163" y="558"/>
                </a:moveTo>
                <a:cubicBezTo>
                  <a:pt x="16171" y="521"/>
                  <a:pt x="16142" y="489"/>
                  <a:pt x="16103" y="496"/>
                </a:cubicBezTo>
                <a:cubicBezTo>
                  <a:pt x="16080" y="500"/>
                  <a:pt x="16045" y="529"/>
                  <a:pt x="16044" y="548"/>
                </a:cubicBezTo>
                <a:cubicBezTo>
                  <a:pt x="16042" y="573"/>
                  <a:pt x="16069" y="600"/>
                  <a:pt x="16094" y="647"/>
                </a:cubicBezTo>
                <a:cubicBezTo>
                  <a:pt x="16127" y="606"/>
                  <a:pt x="16158" y="585"/>
                  <a:pt x="16163" y="558"/>
                </a:cubicBezTo>
                <a:close/>
                <a:moveTo>
                  <a:pt x="8948" y="5926"/>
                </a:moveTo>
                <a:cubicBezTo>
                  <a:pt x="8929" y="5928"/>
                  <a:pt x="8899" y="5967"/>
                  <a:pt x="8901" y="5987"/>
                </a:cubicBezTo>
                <a:cubicBezTo>
                  <a:pt x="8902" y="6007"/>
                  <a:pt x="8938" y="6040"/>
                  <a:pt x="8957" y="6039"/>
                </a:cubicBezTo>
                <a:cubicBezTo>
                  <a:pt x="8982" y="6038"/>
                  <a:pt x="9005" y="6008"/>
                  <a:pt x="9050" y="5975"/>
                </a:cubicBezTo>
                <a:cubicBezTo>
                  <a:pt x="9000" y="5949"/>
                  <a:pt x="8972" y="5924"/>
                  <a:pt x="8948" y="5926"/>
                </a:cubicBezTo>
                <a:close/>
                <a:moveTo>
                  <a:pt x="25409" y="5259"/>
                </a:moveTo>
                <a:cubicBezTo>
                  <a:pt x="25410" y="5278"/>
                  <a:pt x="25447" y="5307"/>
                  <a:pt x="25471" y="5310"/>
                </a:cubicBezTo>
                <a:cubicBezTo>
                  <a:pt x="25511" y="5314"/>
                  <a:pt x="25537" y="5280"/>
                  <a:pt x="25527" y="5241"/>
                </a:cubicBezTo>
                <a:cubicBezTo>
                  <a:pt x="25521" y="5217"/>
                  <a:pt x="25493" y="5199"/>
                  <a:pt x="25459" y="5160"/>
                </a:cubicBezTo>
                <a:cubicBezTo>
                  <a:pt x="25434" y="5206"/>
                  <a:pt x="25407" y="5233"/>
                  <a:pt x="25409" y="5259"/>
                </a:cubicBezTo>
                <a:close/>
                <a:moveTo>
                  <a:pt x="7977" y="5923"/>
                </a:moveTo>
                <a:cubicBezTo>
                  <a:pt x="7939" y="5914"/>
                  <a:pt x="7906" y="5940"/>
                  <a:pt x="7911" y="5980"/>
                </a:cubicBezTo>
                <a:cubicBezTo>
                  <a:pt x="7914" y="6003"/>
                  <a:pt x="7943" y="6039"/>
                  <a:pt x="7962" y="6040"/>
                </a:cubicBezTo>
                <a:cubicBezTo>
                  <a:pt x="7987" y="6041"/>
                  <a:pt x="8014" y="6014"/>
                  <a:pt x="8058" y="5988"/>
                </a:cubicBezTo>
                <a:cubicBezTo>
                  <a:pt x="8020" y="5956"/>
                  <a:pt x="8001" y="5929"/>
                  <a:pt x="7977" y="5923"/>
                </a:cubicBezTo>
                <a:close/>
                <a:moveTo>
                  <a:pt x="25218" y="5191"/>
                </a:moveTo>
                <a:cubicBezTo>
                  <a:pt x="25195" y="5197"/>
                  <a:pt x="25167" y="5228"/>
                  <a:pt x="25163" y="5251"/>
                </a:cubicBezTo>
                <a:cubicBezTo>
                  <a:pt x="25157" y="5291"/>
                  <a:pt x="25190" y="5318"/>
                  <a:pt x="25229" y="5311"/>
                </a:cubicBezTo>
                <a:cubicBezTo>
                  <a:pt x="25253" y="5306"/>
                  <a:pt x="25273" y="5278"/>
                  <a:pt x="25288" y="5266"/>
                </a:cubicBezTo>
                <a:cubicBezTo>
                  <a:pt x="25281" y="5209"/>
                  <a:pt x="25257" y="5180"/>
                  <a:pt x="25218" y="5191"/>
                </a:cubicBezTo>
                <a:close/>
                <a:moveTo>
                  <a:pt x="24984" y="5190"/>
                </a:moveTo>
                <a:cubicBezTo>
                  <a:pt x="24944" y="5182"/>
                  <a:pt x="24917" y="5209"/>
                  <a:pt x="24917" y="5250"/>
                </a:cubicBezTo>
                <a:cubicBezTo>
                  <a:pt x="24917" y="5292"/>
                  <a:pt x="24945" y="5318"/>
                  <a:pt x="24984" y="5310"/>
                </a:cubicBezTo>
                <a:cubicBezTo>
                  <a:pt x="25009" y="5305"/>
                  <a:pt x="25029" y="5278"/>
                  <a:pt x="25066" y="5250"/>
                </a:cubicBezTo>
                <a:cubicBezTo>
                  <a:pt x="25029" y="5221"/>
                  <a:pt x="25009" y="5195"/>
                  <a:pt x="24984" y="5190"/>
                </a:cubicBezTo>
                <a:close/>
                <a:moveTo>
                  <a:pt x="22820" y="2291"/>
                </a:moveTo>
                <a:cubicBezTo>
                  <a:pt x="22830" y="2259"/>
                  <a:pt x="22790" y="2218"/>
                  <a:pt x="22757" y="2229"/>
                </a:cubicBezTo>
                <a:cubicBezTo>
                  <a:pt x="22734" y="2237"/>
                  <a:pt x="22706" y="2266"/>
                  <a:pt x="22703" y="2288"/>
                </a:cubicBezTo>
                <a:cubicBezTo>
                  <a:pt x="22701" y="2309"/>
                  <a:pt x="22730" y="2333"/>
                  <a:pt x="22757" y="2372"/>
                </a:cubicBezTo>
                <a:cubicBezTo>
                  <a:pt x="22787" y="2335"/>
                  <a:pt x="22812" y="2316"/>
                  <a:pt x="22820" y="2291"/>
                </a:cubicBezTo>
                <a:close/>
                <a:moveTo>
                  <a:pt x="23191" y="5259"/>
                </a:moveTo>
                <a:cubicBezTo>
                  <a:pt x="23193" y="5278"/>
                  <a:pt x="23231" y="5308"/>
                  <a:pt x="23251" y="5307"/>
                </a:cubicBezTo>
                <a:cubicBezTo>
                  <a:pt x="23272" y="5306"/>
                  <a:pt x="23306" y="5271"/>
                  <a:pt x="23305" y="5252"/>
                </a:cubicBezTo>
                <a:cubicBezTo>
                  <a:pt x="23305" y="5227"/>
                  <a:pt x="23275" y="5203"/>
                  <a:pt x="23242" y="5156"/>
                </a:cubicBezTo>
                <a:cubicBezTo>
                  <a:pt x="23215" y="5207"/>
                  <a:pt x="23189" y="5234"/>
                  <a:pt x="23191" y="5259"/>
                </a:cubicBezTo>
                <a:close/>
                <a:moveTo>
                  <a:pt x="23004" y="5193"/>
                </a:moveTo>
                <a:cubicBezTo>
                  <a:pt x="22985" y="5191"/>
                  <a:pt x="22951" y="5222"/>
                  <a:pt x="22945" y="5245"/>
                </a:cubicBezTo>
                <a:cubicBezTo>
                  <a:pt x="22935" y="5283"/>
                  <a:pt x="22964" y="5313"/>
                  <a:pt x="23003" y="5309"/>
                </a:cubicBezTo>
                <a:cubicBezTo>
                  <a:pt x="23027" y="5307"/>
                  <a:pt x="23049" y="5283"/>
                  <a:pt x="23092" y="5256"/>
                </a:cubicBezTo>
                <a:cubicBezTo>
                  <a:pt x="23051" y="5225"/>
                  <a:pt x="23029" y="5194"/>
                  <a:pt x="23004" y="5193"/>
                </a:cubicBezTo>
                <a:close/>
                <a:moveTo>
                  <a:pt x="8219" y="499"/>
                </a:moveTo>
                <a:cubicBezTo>
                  <a:pt x="8180" y="492"/>
                  <a:pt x="8149" y="518"/>
                  <a:pt x="8156" y="557"/>
                </a:cubicBezTo>
                <a:cubicBezTo>
                  <a:pt x="8159" y="579"/>
                  <a:pt x="8190" y="613"/>
                  <a:pt x="8209" y="613"/>
                </a:cubicBezTo>
                <a:cubicBezTo>
                  <a:pt x="8234" y="613"/>
                  <a:pt x="8259" y="586"/>
                  <a:pt x="8304" y="558"/>
                </a:cubicBezTo>
                <a:cubicBezTo>
                  <a:pt x="8263" y="528"/>
                  <a:pt x="8243" y="504"/>
                  <a:pt x="8219" y="499"/>
                </a:cubicBezTo>
                <a:close/>
                <a:moveTo>
                  <a:pt x="8952" y="2228"/>
                </a:moveTo>
                <a:cubicBezTo>
                  <a:pt x="8933" y="2229"/>
                  <a:pt x="8902" y="2262"/>
                  <a:pt x="8897" y="2285"/>
                </a:cubicBezTo>
                <a:cubicBezTo>
                  <a:pt x="8890" y="2323"/>
                  <a:pt x="8918" y="2354"/>
                  <a:pt x="8957" y="2348"/>
                </a:cubicBezTo>
                <a:cubicBezTo>
                  <a:pt x="8983" y="2344"/>
                  <a:pt x="9006" y="2316"/>
                  <a:pt x="9051" y="2284"/>
                </a:cubicBezTo>
                <a:cubicBezTo>
                  <a:pt x="9003" y="2255"/>
                  <a:pt x="8978" y="2228"/>
                  <a:pt x="8952" y="2228"/>
                </a:cubicBezTo>
                <a:close/>
                <a:moveTo>
                  <a:pt x="7479" y="2228"/>
                </a:moveTo>
                <a:cubicBezTo>
                  <a:pt x="7440" y="2218"/>
                  <a:pt x="7407" y="2243"/>
                  <a:pt x="7411" y="2284"/>
                </a:cubicBezTo>
                <a:cubicBezTo>
                  <a:pt x="7414" y="2307"/>
                  <a:pt x="7442" y="2344"/>
                  <a:pt x="7461" y="2345"/>
                </a:cubicBezTo>
                <a:cubicBezTo>
                  <a:pt x="7487" y="2347"/>
                  <a:pt x="7514" y="2320"/>
                  <a:pt x="7560" y="2295"/>
                </a:cubicBezTo>
                <a:cubicBezTo>
                  <a:pt x="7521" y="2262"/>
                  <a:pt x="7503" y="2234"/>
                  <a:pt x="7479" y="2228"/>
                </a:cubicBezTo>
                <a:close/>
                <a:moveTo>
                  <a:pt x="8644" y="5981"/>
                </a:moveTo>
                <a:cubicBezTo>
                  <a:pt x="8638" y="6020"/>
                  <a:pt x="8667" y="6049"/>
                  <a:pt x="8705" y="6041"/>
                </a:cubicBezTo>
                <a:cubicBezTo>
                  <a:pt x="8728" y="6036"/>
                  <a:pt x="8760" y="6003"/>
                  <a:pt x="8759" y="5984"/>
                </a:cubicBezTo>
                <a:cubicBezTo>
                  <a:pt x="8758" y="5960"/>
                  <a:pt x="8729" y="5936"/>
                  <a:pt x="8699" y="5894"/>
                </a:cubicBezTo>
                <a:cubicBezTo>
                  <a:pt x="8671" y="5936"/>
                  <a:pt x="8647" y="5957"/>
                  <a:pt x="8644" y="5981"/>
                </a:cubicBezTo>
                <a:close/>
                <a:moveTo>
                  <a:pt x="8457" y="5924"/>
                </a:moveTo>
                <a:cubicBezTo>
                  <a:pt x="8418" y="5920"/>
                  <a:pt x="8390" y="5950"/>
                  <a:pt x="8399" y="5987"/>
                </a:cubicBezTo>
                <a:cubicBezTo>
                  <a:pt x="8405" y="6009"/>
                  <a:pt x="8438" y="6041"/>
                  <a:pt x="8457" y="6039"/>
                </a:cubicBezTo>
                <a:cubicBezTo>
                  <a:pt x="8482" y="6037"/>
                  <a:pt x="8505" y="6007"/>
                  <a:pt x="8545" y="5976"/>
                </a:cubicBezTo>
                <a:cubicBezTo>
                  <a:pt x="8503" y="5950"/>
                  <a:pt x="8481" y="5926"/>
                  <a:pt x="8457" y="5924"/>
                </a:cubicBezTo>
                <a:close/>
                <a:moveTo>
                  <a:pt x="8206" y="5925"/>
                </a:moveTo>
                <a:cubicBezTo>
                  <a:pt x="8187" y="5926"/>
                  <a:pt x="8156" y="5964"/>
                  <a:pt x="8156" y="5985"/>
                </a:cubicBezTo>
                <a:cubicBezTo>
                  <a:pt x="8157" y="6005"/>
                  <a:pt x="8192" y="6040"/>
                  <a:pt x="8211" y="6040"/>
                </a:cubicBezTo>
                <a:cubicBezTo>
                  <a:pt x="8236" y="6039"/>
                  <a:pt x="8260" y="6010"/>
                  <a:pt x="8308" y="5978"/>
                </a:cubicBezTo>
                <a:cubicBezTo>
                  <a:pt x="8258" y="5950"/>
                  <a:pt x="8231" y="5923"/>
                  <a:pt x="8206" y="5925"/>
                </a:cubicBezTo>
                <a:close/>
                <a:moveTo>
                  <a:pt x="6235" y="5678"/>
                </a:moveTo>
                <a:cubicBezTo>
                  <a:pt x="6196" y="5673"/>
                  <a:pt x="6169" y="5706"/>
                  <a:pt x="6179" y="5743"/>
                </a:cubicBezTo>
                <a:cubicBezTo>
                  <a:pt x="6185" y="5766"/>
                  <a:pt x="6217" y="5797"/>
                  <a:pt x="6237" y="5797"/>
                </a:cubicBezTo>
                <a:cubicBezTo>
                  <a:pt x="6262" y="5796"/>
                  <a:pt x="6286" y="5768"/>
                  <a:pt x="6332" y="5737"/>
                </a:cubicBezTo>
                <a:cubicBezTo>
                  <a:pt x="6286" y="5707"/>
                  <a:pt x="6262" y="5681"/>
                  <a:pt x="6235" y="5678"/>
                </a:cubicBezTo>
                <a:close/>
                <a:moveTo>
                  <a:pt x="6490" y="5678"/>
                </a:moveTo>
                <a:cubicBezTo>
                  <a:pt x="6451" y="5674"/>
                  <a:pt x="6425" y="5707"/>
                  <a:pt x="6434" y="5744"/>
                </a:cubicBezTo>
                <a:cubicBezTo>
                  <a:pt x="6440" y="5767"/>
                  <a:pt x="6473" y="5798"/>
                  <a:pt x="6493" y="5797"/>
                </a:cubicBezTo>
                <a:cubicBezTo>
                  <a:pt x="6518" y="5796"/>
                  <a:pt x="6542" y="5767"/>
                  <a:pt x="6587" y="5736"/>
                </a:cubicBezTo>
                <a:cubicBezTo>
                  <a:pt x="6541" y="5707"/>
                  <a:pt x="6517" y="5681"/>
                  <a:pt x="6490" y="5678"/>
                </a:cubicBezTo>
                <a:close/>
                <a:moveTo>
                  <a:pt x="6737" y="5678"/>
                </a:moveTo>
                <a:cubicBezTo>
                  <a:pt x="6698" y="5672"/>
                  <a:pt x="6669" y="5703"/>
                  <a:pt x="6678" y="5742"/>
                </a:cubicBezTo>
                <a:cubicBezTo>
                  <a:pt x="6684" y="5765"/>
                  <a:pt x="6715" y="5797"/>
                  <a:pt x="6734" y="5797"/>
                </a:cubicBezTo>
                <a:cubicBezTo>
                  <a:pt x="6759" y="5797"/>
                  <a:pt x="6785" y="5769"/>
                  <a:pt x="6830" y="5740"/>
                </a:cubicBezTo>
                <a:cubicBezTo>
                  <a:pt x="6786" y="5710"/>
                  <a:pt x="6763" y="5682"/>
                  <a:pt x="6737" y="5678"/>
                </a:cubicBezTo>
                <a:close/>
                <a:moveTo>
                  <a:pt x="6977" y="5680"/>
                </a:moveTo>
                <a:cubicBezTo>
                  <a:pt x="6958" y="5680"/>
                  <a:pt x="6924" y="5717"/>
                  <a:pt x="6924" y="5738"/>
                </a:cubicBezTo>
                <a:cubicBezTo>
                  <a:pt x="6924" y="5758"/>
                  <a:pt x="6957" y="5795"/>
                  <a:pt x="6977" y="5796"/>
                </a:cubicBezTo>
                <a:cubicBezTo>
                  <a:pt x="7002" y="5797"/>
                  <a:pt x="7028" y="5768"/>
                  <a:pt x="7078" y="5738"/>
                </a:cubicBezTo>
                <a:cubicBezTo>
                  <a:pt x="7028" y="5708"/>
                  <a:pt x="7002" y="5679"/>
                  <a:pt x="6977" y="5680"/>
                </a:cubicBezTo>
                <a:close/>
                <a:moveTo>
                  <a:pt x="7236" y="5679"/>
                </a:moveTo>
                <a:cubicBezTo>
                  <a:pt x="7197" y="5667"/>
                  <a:pt x="7168" y="5692"/>
                  <a:pt x="7165" y="5733"/>
                </a:cubicBezTo>
                <a:cubicBezTo>
                  <a:pt x="7161" y="5774"/>
                  <a:pt x="7186" y="5802"/>
                  <a:pt x="7227" y="5798"/>
                </a:cubicBezTo>
                <a:cubicBezTo>
                  <a:pt x="7251" y="5795"/>
                  <a:pt x="7273" y="5770"/>
                  <a:pt x="7312" y="5745"/>
                </a:cubicBezTo>
                <a:cubicBezTo>
                  <a:pt x="7278" y="5714"/>
                  <a:pt x="7260" y="5685"/>
                  <a:pt x="7236" y="5679"/>
                </a:cubicBezTo>
                <a:close/>
                <a:moveTo>
                  <a:pt x="7530" y="5745"/>
                </a:moveTo>
                <a:cubicBezTo>
                  <a:pt x="7539" y="5706"/>
                  <a:pt x="7514" y="5678"/>
                  <a:pt x="7472" y="5677"/>
                </a:cubicBezTo>
                <a:cubicBezTo>
                  <a:pt x="7431" y="5675"/>
                  <a:pt x="7404" y="5702"/>
                  <a:pt x="7411" y="5741"/>
                </a:cubicBezTo>
                <a:cubicBezTo>
                  <a:pt x="7415" y="5766"/>
                  <a:pt x="7440" y="5786"/>
                  <a:pt x="7468" y="5824"/>
                </a:cubicBezTo>
                <a:cubicBezTo>
                  <a:pt x="7497" y="5788"/>
                  <a:pt x="7525" y="5769"/>
                  <a:pt x="7530" y="5745"/>
                </a:cubicBezTo>
                <a:close/>
                <a:moveTo>
                  <a:pt x="7786" y="5747"/>
                </a:moveTo>
                <a:cubicBezTo>
                  <a:pt x="7796" y="5708"/>
                  <a:pt x="7770" y="5679"/>
                  <a:pt x="7730" y="5677"/>
                </a:cubicBezTo>
                <a:cubicBezTo>
                  <a:pt x="7688" y="5674"/>
                  <a:pt x="7661" y="5700"/>
                  <a:pt x="7666" y="5740"/>
                </a:cubicBezTo>
                <a:cubicBezTo>
                  <a:pt x="7670" y="5764"/>
                  <a:pt x="7695" y="5786"/>
                  <a:pt x="7721" y="5824"/>
                </a:cubicBezTo>
                <a:cubicBezTo>
                  <a:pt x="7752" y="5789"/>
                  <a:pt x="7780" y="5771"/>
                  <a:pt x="7786" y="5747"/>
                </a:cubicBezTo>
                <a:close/>
                <a:moveTo>
                  <a:pt x="9196" y="5681"/>
                </a:moveTo>
                <a:cubicBezTo>
                  <a:pt x="9178" y="5681"/>
                  <a:pt x="9147" y="5715"/>
                  <a:pt x="9143" y="5738"/>
                </a:cubicBezTo>
                <a:cubicBezTo>
                  <a:pt x="9137" y="5776"/>
                  <a:pt x="9167" y="5803"/>
                  <a:pt x="9206" y="5796"/>
                </a:cubicBezTo>
                <a:cubicBezTo>
                  <a:pt x="9229" y="5792"/>
                  <a:pt x="9249" y="5766"/>
                  <a:pt x="9289" y="5737"/>
                </a:cubicBezTo>
                <a:cubicBezTo>
                  <a:pt x="9246" y="5709"/>
                  <a:pt x="9221" y="5681"/>
                  <a:pt x="9196" y="5681"/>
                </a:cubicBezTo>
                <a:close/>
                <a:moveTo>
                  <a:pt x="9015" y="5732"/>
                </a:moveTo>
                <a:cubicBezTo>
                  <a:pt x="9015" y="5713"/>
                  <a:pt x="8980" y="5683"/>
                  <a:pt x="8957" y="5680"/>
                </a:cubicBezTo>
                <a:cubicBezTo>
                  <a:pt x="8918" y="5674"/>
                  <a:pt x="8892" y="5705"/>
                  <a:pt x="8899" y="5743"/>
                </a:cubicBezTo>
                <a:cubicBezTo>
                  <a:pt x="8904" y="5767"/>
                  <a:pt x="8930" y="5786"/>
                  <a:pt x="8960" y="5826"/>
                </a:cubicBezTo>
                <a:cubicBezTo>
                  <a:pt x="8987" y="5782"/>
                  <a:pt x="9015" y="5757"/>
                  <a:pt x="9015" y="5732"/>
                </a:cubicBezTo>
                <a:close/>
                <a:moveTo>
                  <a:pt x="7967" y="5680"/>
                </a:moveTo>
                <a:cubicBezTo>
                  <a:pt x="7948" y="5679"/>
                  <a:pt x="7916" y="5712"/>
                  <a:pt x="7911" y="5735"/>
                </a:cubicBezTo>
                <a:cubicBezTo>
                  <a:pt x="7902" y="5774"/>
                  <a:pt x="7932" y="5803"/>
                  <a:pt x="7972" y="5797"/>
                </a:cubicBezTo>
                <a:cubicBezTo>
                  <a:pt x="7996" y="5794"/>
                  <a:pt x="8017" y="5769"/>
                  <a:pt x="8059" y="5741"/>
                </a:cubicBezTo>
                <a:cubicBezTo>
                  <a:pt x="8016" y="5711"/>
                  <a:pt x="7992" y="5681"/>
                  <a:pt x="7967" y="5680"/>
                </a:cubicBezTo>
                <a:close/>
                <a:moveTo>
                  <a:pt x="8157" y="5744"/>
                </a:moveTo>
                <a:cubicBezTo>
                  <a:pt x="8157" y="5763"/>
                  <a:pt x="8194" y="5796"/>
                  <a:pt x="8215" y="5795"/>
                </a:cubicBezTo>
                <a:cubicBezTo>
                  <a:pt x="8235" y="5795"/>
                  <a:pt x="8271" y="5762"/>
                  <a:pt x="8272" y="5743"/>
                </a:cubicBezTo>
                <a:cubicBezTo>
                  <a:pt x="8272" y="5718"/>
                  <a:pt x="8244" y="5692"/>
                  <a:pt x="8213" y="5644"/>
                </a:cubicBezTo>
                <a:cubicBezTo>
                  <a:pt x="8183" y="5693"/>
                  <a:pt x="8156" y="5719"/>
                  <a:pt x="8157" y="5744"/>
                </a:cubicBezTo>
                <a:close/>
                <a:moveTo>
                  <a:pt x="8516" y="5748"/>
                </a:moveTo>
                <a:cubicBezTo>
                  <a:pt x="8527" y="5710"/>
                  <a:pt x="8503" y="5676"/>
                  <a:pt x="8463" y="5679"/>
                </a:cubicBezTo>
                <a:cubicBezTo>
                  <a:pt x="8440" y="5681"/>
                  <a:pt x="8402" y="5709"/>
                  <a:pt x="8401" y="5728"/>
                </a:cubicBezTo>
                <a:cubicBezTo>
                  <a:pt x="8399" y="5753"/>
                  <a:pt x="8425" y="5781"/>
                  <a:pt x="8448" y="5826"/>
                </a:cubicBezTo>
                <a:cubicBezTo>
                  <a:pt x="8482" y="5789"/>
                  <a:pt x="8510" y="5772"/>
                  <a:pt x="8516" y="5748"/>
                </a:cubicBezTo>
                <a:close/>
                <a:moveTo>
                  <a:pt x="8643" y="5731"/>
                </a:moveTo>
                <a:cubicBezTo>
                  <a:pt x="8635" y="5768"/>
                  <a:pt x="8660" y="5801"/>
                  <a:pt x="8700" y="5796"/>
                </a:cubicBezTo>
                <a:cubicBezTo>
                  <a:pt x="8722" y="5793"/>
                  <a:pt x="8758" y="5764"/>
                  <a:pt x="8759" y="5746"/>
                </a:cubicBezTo>
                <a:cubicBezTo>
                  <a:pt x="8760" y="5721"/>
                  <a:pt x="8733" y="5694"/>
                  <a:pt x="8708" y="5650"/>
                </a:cubicBezTo>
                <a:cubicBezTo>
                  <a:pt x="8676" y="5688"/>
                  <a:pt x="8649" y="5707"/>
                  <a:pt x="8643" y="5731"/>
                </a:cubicBezTo>
                <a:close/>
                <a:moveTo>
                  <a:pt x="15112" y="9"/>
                </a:moveTo>
                <a:cubicBezTo>
                  <a:pt x="15093" y="8"/>
                  <a:pt x="15060" y="42"/>
                  <a:pt x="15055" y="66"/>
                </a:cubicBezTo>
                <a:cubicBezTo>
                  <a:pt x="15047" y="105"/>
                  <a:pt x="15077" y="135"/>
                  <a:pt x="15118" y="129"/>
                </a:cubicBezTo>
                <a:cubicBezTo>
                  <a:pt x="15142" y="125"/>
                  <a:pt x="15164" y="99"/>
                  <a:pt x="15206" y="70"/>
                </a:cubicBezTo>
                <a:cubicBezTo>
                  <a:pt x="15163" y="40"/>
                  <a:pt x="15138" y="10"/>
                  <a:pt x="15112" y="9"/>
                </a:cubicBezTo>
                <a:close/>
                <a:moveTo>
                  <a:pt x="14187" y="2041"/>
                </a:moveTo>
                <a:cubicBezTo>
                  <a:pt x="14188" y="2022"/>
                  <a:pt x="14156" y="1990"/>
                  <a:pt x="14133" y="1983"/>
                </a:cubicBezTo>
                <a:cubicBezTo>
                  <a:pt x="14096" y="1973"/>
                  <a:pt x="14063" y="2001"/>
                  <a:pt x="14067" y="2039"/>
                </a:cubicBezTo>
                <a:cubicBezTo>
                  <a:pt x="14070" y="2066"/>
                  <a:pt x="14097" y="2090"/>
                  <a:pt x="14126" y="2135"/>
                </a:cubicBezTo>
                <a:cubicBezTo>
                  <a:pt x="14157" y="2091"/>
                  <a:pt x="14186" y="2067"/>
                  <a:pt x="14187" y="2041"/>
                </a:cubicBezTo>
                <a:close/>
                <a:moveTo>
                  <a:pt x="9503" y="5477"/>
                </a:moveTo>
                <a:cubicBezTo>
                  <a:pt x="9503" y="5458"/>
                  <a:pt x="9468" y="5427"/>
                  <a:pt x="9445" y="5424"/>
                </a:cubicBezTo>
                <a:cubicBezTo>
                  <a:pt x="9406" y="5418"/>
                  <a:pt x="9380" y="5449"/>
                  <a:pt x="9387" y="5488"/>
                </a:cubicBezTo>
                <a:cubicBezTo>
                  <a:pt x="9392" y="5511"/>
                  <a:pt x="9418" y="5531"/>
                  <a:pt x="9448" y="5570"/>
                </a:cubicBezTo>
                <a:cubicBezTo>
                  <a:pt x="9475" y="5527"/>
                  <a:pt x="9503" y="5502"/>
                  <a:pt x="9503" y="5477"/>
                </a:cubicBezTo>
                <a:close/>
                <a:moveTo>
                  <a:pt x="28886" y="585"/>
                </a:moveTo>
                <a:cubicBezTo>
                  <a:pt x="28895" y="602"/>
                  <a:pt x="28912" y="615"/>
                  <a:pt x="28925" y="630"/>
                </a:cubicBezTo>
                <a:cubicBezTo>
                  <a:pt x="28944" y="614"/>
                  <a:pt x="28972" y="600"/>
                  <a:pt x="28979" y="580"/>
                </a:cubicBezTo>
                <a:cubicBezTo>
                  <a:pt x="28995" y="526"/>
                  <a:pt x="28952" y="502"/>
                  <a:pt x="28870" y="523"/>
                </a:cubicBezTo>
                <a:cubicBezTo>
                  <a:pt x="28875" y="544"/>
                  <a:pt x="28877" y="566"/>
                  <a:pt x="28886" y="585"/>
                </a:cubicBezTo>
                <a:close/>
                <a:moveTo>
                  <a:pt x="9202" y="5423"/>
                </a:moveTo>
                <a:cubicBezTo>
                  <a:pt x="9163" y="5419"/>
                  <a:pt x="9139" y="5446"/>
                  <a:pt x="9141" y="5486"/>
                </a:cubicBezTo>
                <a:cubicBezTo>
                  <a:pt x="9144" y="5527"/>
                  <a:pt x="9173" y="5550"/>
                  <a:pt x="9210" y="5540"/>
                </a:cubicBezTo>
                <a:cubicBezTo>
                  <a:pt x="9234" y="5534"/>
                  <a:pt x="9252" y="5507"/>
                  <a:pt x="9285" y="5477"/>
                </a:cubicBezTo>
                <a:cubicBezTo>
                  <a:pt x="9248" y="5451"/>
                  <a:pt x="9226" y="5427"/>
                  <a:pt x="9202" y="5423"/>
                </a:cubicBezTo>
                <a:close/>
                <a:moveTo>
                  <a:pt x="8899" y="5474"/>
                </a:moveTo>
                <a:cubicBezTo>
                  <a:pt x="8889" y="5512"/>
                  <a:pt x="8914" y="5545"/>
                  <a:pt x="8954" y="5541"/>
                </a:cubicBezTo>
                <a:cubicBezTo>
                  <a:pt x="8977" y="5538"/>
                  <a:pt x="9013" y="5510"/>
                  <a:pt x="9015" y="5491"/>
                </a:cubicBezTo>
                <a:cubicBezTo>
                  <a:pt x="9016" y="5466"/>
                  <a:pt x="8990" y="5439"/>
                  <a:pt x="8965" y="5394"/>
                </a:cubicBezTo>
                <a:cubicBezTo>
                  <a:pt x="8932" y="5432"/>
                  <a:pt x="8905" y="5450"/>
                  <a:pt x="8899" y="5474"/>
                </a:cubicBezTo>
                <a:close/>
                <a:moveTo>
                  <a:pt x="8645" y="5492"/>
                </a:moveTo>
                <a:cubicBezTo>
                  <a:pt x="8647" y="5512"/>
                  <a:pt x="8686" y="5542"/>
                  <a:pt x="8707" y="5540"/>
                </a:cubicBezTo>
                <a:cubicBezTo>
                  <a:pt x="8727" y="5538"/>
                  <a:pt x="8761" y="5502"/>
                  <a:pt x="8760" y="5483"/>
                </a:cubicBezTo>
                <a:cubicBezTo>
                  <a:pt x="8758" y="5458"/>
                  <a:pt x="8728" y="5435"/>
                  <a:pt x="8694" y="5389"/>
                </a:cubicBezTo>
                <a:cubicBezTo>
                  <a:pt x="8668" y="5440"/>
                  <a:pt x="8643" y="5468"/>
                  <a:pt x="8645" y="5492"/>
                </a:cubicBezTo>
                <a:close/>
                <a:moveTo>
                  <a:pt x="8517" y="5490"/>
                </a:moveTo>
                <a:cubicBezTo>
                  <a:pt x="8525" y="5451"/>
                  <a:pt x="8500" y="5418"/>
                  <a:pt x="8460" y="5423"/>
                </a:cubicBezTo>
                <a:cubicBezTo>
                  <a:pt x="8437" y="5426"/>
                  <a:pt x="8401" y="5456"/>
                  <a:pt x="8400" y="5475"/>
                </a:cubicBezTo>
                <a:cubicBezTo>
                  <a:pt x="8399" y="5500"/>
                  <a:pt x="8426" y="5526"/>
                  <a:pt x="8452" y="5571"/>
                </a:cubicBezTo>
                <a:cubicBezTo>
                  <a:pt x="8484" y="5532"/>
                  <a:pt x="8511" y="5513"/>
                  <a:pt x="8517" y="5490"/>
                </a:cubicBezTo>
                <a:close/>
                <a:moveTo>
                  <a:pt x="8155" y="5475"/>
                </a:moveTo>
                <a:cubicBezTo>
                  <a:pt x="8146" y="5513"/>
                  <a:pt x="8171" y="5546"/>
                  <a:pt x="8211" y="5541"/>
                </a:cubicBezTo>
                <a:cubicBezTo>
                  <a:pt x="8235" y="5538"/>
                  <a:pt x="8270" y="5509"/>
                  <a:pt x="8271" y="5490"/>
                </a:cubicBezTo>
                <a:cubicBezTo>
                  <a:pt x="8273" y="5465"/>
                  <a:pt x="8246" y="5438"/>
                  <a:pt x="8220" y="5393"/>
                </a:cubicBezTo>
                <a:cubicBezTo>
                  <a:pt x="8187" y="5432"/>
                  <a:pt x="8160" y="5451"/>
                  <a:pt x="8155" y="5475"/>
                </a:cubicBezTo>
                <a:close/>
                <a:moveTo>
                  <a:pt x="20548" y="2228"/>
                </a:moveTo>
                <a:cubicBezTo>
                  <a:pt x="20510" y="2220"/>
                  <a:pt x="20477" y="2245"/>
                  <a:pt x="20482" y="2285"/>
                </a:cubicBezTo>
                <a:cubicBezTo>
                  <a:pt x="20485" y="2308"/>
                  <a:pt x="20514" y="2345"/>
                  <a:pt x="20533" y="2345"/>
                </a:cubicBezTo>
                <a:cubicBezTo>
                  <a:pt x="20558" y="2346"/>
                  <a:pt x="20585" y="2319"/>
                  <a:pt x="20629" y="2293"/>
                </a:cubicBezTo>
                <a:cubicBezTo>
                  <a:pt x="20591" y="2261"/>
                  <a:pt x="20572" y="2234"/>
                  <a:pt x="20548" y="2228"/>
                </a:cubicBezTo>
                <a:close/>
                <a:moveTo>
                  <a:pt x="8029" y="5486"/>
                </a:moveTo>
                <a:cubicBezTo>
                  <a:pt x="8036" y="5446"/>
                  <a:pt x="8008" y="5415"/>
                  <a:pt x="7968" y="5423"/>
                </a:cubicBezTo>
                <a:cubicBezTo>
                  <a:pt x="7945" y="5428"/>
                  <a:pt x="7911" y="5460"/>
                  <a:pt x="7912" y="5479"/>
                </a:cubicBezTo>
                <a:cubicBezTo>
                  <a:pt x="7912" y="5504"/>
                  <a:pt x="7941" y="5529"/>
                  <a:pt x="7971" y="5572"/>
                </a:cubicBezTo>
                <a:cubicBezTo>
                  <a:pt x="8000" y="5530"/>
                  <a:pt x="8025" y="5510"/>
                  <a:pt x="8029" y="5486"/>
                </a:cubicBezTo>
                <a:close/>
                <a:moveTo>
                  <a:pt x="7717" y="5425"/>
                </a:moveTo>
                <a:cubicBezTo>
                  <a:pt x="7698" y="5426"/>
                  <a:pt x="7669" y="5463"/>
                  <a:pt x="7667" y="5486"/>
                </a:cubicBezTo>
                <a:cubicBezTo>
                  <a:pt x="7663" y="5526"/>
                  <a:pt x="7696" y="5552"/>
                  <a:pt x="7735" y="5542"/>
                </a:cubicBezTo>
                <a:cubicBezTo>
                  <a:pt x="7759" y="5536"/>
                  <a:pt x="7777" y="5508"/>
                  <a:pt x="7816" y="5475"/>
                </a:cubicBezTo>
                <a:cubicBezTo>
                  <a:pt x="7770" y="5450"/>
                  <a:pt x="7743" y="5423"/>
                  <a:pt x="7717" y="5425"/>
                </a:cubicBezTo>
                <a:close/>
                <a:moveTo>
                  <a:pt x="7466" y="5424"/>
                </a:moveTo>
                <a:cubicBezTo>
                  <a:pt x="7447" y="5424"/>
                  <a:pt x="7413" y="5460"/>
                  <a:pt x="7412" y="5481"/>
                </a:cubicBezTo>
                <a:cubicBezTo>
                  <a:pt x="7412" y="5502"/>
                  <a:pt x="7444" y="5539"/>
                  <a:pt x="7463" y="5540"/>
                </a:cubicBezTo>
                <a:cubicBezTo>
                  <a:pt x="7489" y="5541"/>
                  <a:pt x="7515" y="5514"/>
                  <a:pt x="7566" y="5485"/>
                </a:cubicBezTo>
                <a:cubicBezTo>
                  <a:pt x="7517" y="5453"/>
                  <a:pt x="7492" y="5425"/>
                  <a:pt x="7466" y="5424"/>
                </a:cubicBezTo>
                <a:close/>
                <a:moveTo>
                  <a:pt x="20794" y="2228"/>
                </a:moveTo>
                <a:cubicBezTo>
                  <a:pt x="20755" y="2219"/>
                  <a:pt x="20722" y="2243"/>
                  <a:pt x="20726" y="2284"/>
                </a:cubicBezTo>
                <a:cubicBezTo>
                  <a:pt x="20728" y="2307"/>
                  <a:pt x="20757" y="2344"/>
                  <a:pt x="20776" y="2345"/>
                </a:cubicBezTo>
                <a:cubicBezTo>
                  <a:pt x="20801" y="2347"/>
                  <a:pt x="20829" y="2320"/>
                  <a:pt x="20874" y="2296"/>
                </a:cubicBezTo>
                <a:cubicBezTo>
                  <a:pt x="20836" y="2262"/>
                  <a:pt x="20818" y="2234"/>
                  <a:pt x="20794" y="2228"/>
                </a:cubicBezTo>
                <a:close/>
                <a:moveTo>
                  <a:pt x="20971" y="2293"/>
                </a:moveTo>
                <a:cubicBezTo>
                  <a:pt x="20971" y="2311"/>
                  <a:pt x="21006" y="2343"/>
                  <a:pt x="21028" y="2346"/>
                </a:cubicBezTo>
                <a:cubicBezTo>
                  <a:pt x="21068" y="2353"/>
                  <a:pt x="21095" y="2322"/>
                  <a:pt x="21088" y="2283"/>
                </a:cubicBezTo>
                <a:cubicBezTo>
                  <a:pt x="21083" y="2259"/>
                  <a:pt x="21058" y="2239"/>
                  <a:pt x="21028" y="2199"/>
                </a:cubicBezTo>
                <a:cubicBezTo>
                  <a:pt x="21000" y="2242"/>
                  <a:pt x="20971" y="2267"/>
                  <a:pt x="20971" y="2293"/>
                </a:cubicBezTo>
                <a:close/>
                <a:moveTo>
                  <a:pt x="15349" y="11"/>
                </a:moveTo>
                <a:cubicBezTo>
                  <a:pt x="15331" y="12"/>
                  <a:pt x="15302" y="49"/>
                  <a:pt x="15300" y="73"/>
                </a:cubicBezTo>
                <a:cubicBezTo>
                  <a:pt x="15297" y="112"/>
                  <a:pt x="15330" y="137"/>
                  <a:pt x="15368" y="127"/>
                </a:cubicBezTo>
                <a:cubicBezTo>
                  <a:pt x="15392" y="121"/>
                  <a:pt x="15410" y="93"/>
                  <a:pt x="15447" y="60"/>
                </a:cubicBezTo>
                <a:cubicBezTo>
                  <a:pt x="15402" y="36"/>
                  <a:pt x="15375" y="9"/>
                  <a:pt x="15349" y="11"/>
                </a:cubicBezTo>
                <a:close/>
                <a:moveTo>
                  <a:pt x="20546" y="1983"/>
                </a:moveTo>
                <a:cubicBezTo>
                  <a:pt x="20506" y="1975"/>
                  <a:pt x="20479" y="2002"/>
                  <a:pt x="20479" y="2043"/>
                </a:cubicBezTo>
                <a:cubicBezTo>
                  <a:pt x="20479" y="2085"/>
                  <a:pt x="20507" y="2111"/>
                  <a:pt x="20546" y="2103"/>
                </a:cubicBezTo>
                <a:cubicBezTo>
                  <a:pt x="20571" y="2099"/>
                  <a:pt x="20591" y="2072"/>
                  <a:pt x="20628" y="2043"/>
                </a:cubicBezTo>
                <a:cubicBezTo>
                  <a:pt x="20591" y="2015"/>
                  <a:pt x="20570" y="1988"/>
                  <a:pt x="20546" y="1983"/>
                </a:cubicBezTo>
                <a:close/>
                <a:moveTo>
                  <a:pt x="20775" y="1986"/>
                </a:moveTo>
                <a:cubicBezTo>
                  <a:pt x="20755" y="1987"/>
                  <a:pt x="20727" y="2025"/>
                  <a:pt x="20725" y="2049"/>
                </a:cubicBezTo>
                <a:cubicBezTo>
                  <a:pt x="20723" y="2089"/>
                  <a:pt x="20756" y="2114"/>
                  <a:pt x="20795" y="2103"/>
                </a:cubicBezTo>
                <a:cubicBezTo>
                  <a:pt x="20819" y="2096"/>
                  <a:pt x="20837" y="2068"/>
                  <a:pt x="20875" y="2033"/>
                </a:cubicBezTo>
                <a:cubicBezTo>
                  <a:pt x="20828" y="2009"/>
                  <a:pt x="20800" y="1983"/>
                  <a:pt x="20775" y="1986"/>
                </a:cubicBezTo>
                <a:close/>
                <a:moveTo>
                  <a:pt x="21213" y="2281"/>
                </a:moveTo>
                <a:cubicBezTo>
                  <a:pt x="21205" y="2320"/>
                  <a:pt x="21231" y="2353"/>
                  <a:pt x="21272" y="2347"/>
                </a:cubicBezTo>
                <a:cubicBezTo>
                  <a:pt x="21295" y="2343"/>
                  <a:pt x="21331" y="2313"/>
                  <a:pt x="21331" y="2294"/>
                </a:cubicBezTo>
                <a:cubicBezTo>
                  <a:pt x="21332" y="2269"/>
                  <a:pt x="21304" y="2243"/>
                  <a:pt x="21276" y="2198"/>
                </a:cubicBezTo>
                <a:cubicBezTo>
                  <a:pt x="21245" y="2238"/>
                  <a:pt x="21218" y="2257"/>
                  <a:pt x="21213" y="2281"/>
                </a:cubicBezTo>
                <a:close/>
                <a:moveTo>
                  <a:pt x="21089" y="2049"/>
                </a:moveTo>
                <a:cubicBezTo>
                  <a:pt x="21097" y="2010"/>
                  <a:pt x="21070" y="1978"/>
                  <a:pt x="21030" y="1984"/>
                </a:cubicBezTo>
                <a:cubicBezTo>
                  <a:pt x="21007" y="1987"/>
                  <a:pt x="20971" y="2018"/>
                  <a:pt x="20970" y="2037"/>
                </a:cubicBezTo>
                <a:cubicBezTo>
                  <a:pt x="20970" y="2063"/>
                  <a:pt x="20998" y="2089"/>
                  <a:pt x="21025" y="2133"/>
                </a:cubicBezTo>
                <a:cubicBezTo>
                  <a:pt x="21057" y="2093"/>
                  <a:pt x="21084" y="2074"/>
                  <a:pt x="21089" y="2049"/>
                </a:cubicBezTo>
                <a:close/>
                <a:moveTo>
                  <a:pt x="21536" y="2346"/>
                </a:moveTo>
                <a:cubicBezTo>
                  <a:pt x="21555" y="2346"/>
                  <a:pt x="21585" y="2309"/>
                  <a:pt x="21588" y="2286"/>
                </a:cubicBezTo>
                <a:cubicBezTo>
                  <a:pt x="21594" y="2245"/>
                  <a:pt x="21561" y="2219"/>
                  <a:pt x="21522" y="2228"/>
                </a:cubicBezTo>
                <a:cubicBezTo>
                  <a:pt x="21498" y="2233"/>
                  <a:pt x="21478" y="2260"/>
                  <a:pt x="21439" y="2292"/>
                </a:cubicBezTo>
                <a:cubicBezTo>
                  <a:pt x="21484" y="2319"/>
                  <a:pt x="21510" y="2347"/>
                  <a:pt x="21536" y="2346"/>
                </a:cubicBezTo>
                <a:close/>
                <a:moveTo>
                  <a:pt x="21713" y="2277"/>
                </a:moveTo>
                <a:cubicBezTo>
                  <a:pt x="21701" y="2317"/>
                  <a:pt x="21727" y="2346"/>
                  <a:pt x="21767" y="2349"/>
                </a:cubicBezTo>
                <a:cubicBezTo>
                  <a:pt x="21808" y="2353"/>
                  <a:pt x="21837" y="2327"/>
                  <a:pt x="21833" y="2287"/>
                </a:cubicBezTo>
                <a:cubicBezTo>
                  <a:pt x="21830" y="2263"/>
                  <a:pt x="21805" y="2240"/>
                  <a:pt x="21780" y="2201"/>
                </a:cubicBezTo>
                <a:cubicBezTo>
                  <a:pt x="21748" y="2235"/>
                  <a:pt x="21720" y="2253"/>
                  <a:pt x="21713" y="2277"/>
                </a:cubicBezTo>
                <a:close/>
                <a:moveTo>
                  <a:pt x="21214" y="2043"/>
                </a:moveTo>
                <a:cubicBezTo>
                  <a:pt x="21212" y="2062"/>
                  <a:pt x="21242" y="2096"/>
                  <a:pt x="21264" y="2103"/>
                </a:cubicBezTo>
                <a:cubicBezTo>
                  <a:pt x="21301" y="2114"/>
                  <a:pt x="21335" y="2089"/>
                  <a:pt x="21333" y="2050"/>
                </a:cubicBezTo>
                <a:cubicBezTo>
                  <a:pt x="21331" y="2023"/>
                  <a:pt x="21306" y="1998"/>
                  <a:pt x="21279" y="1951"/>
                </a:cubicBezTo>
                <a:cubicBezTo>
                  <a:pt x="21246" y="1995"/>
                  <a:pt x="21216" y="2018"/>
                  <a:pt x="21214" y="2043"/>
                </a:cubicBezTo>
                <a:close/>
                <a:moveTo>
                  <a:pt x="22014" y="1985"/>
                </a:moveTo>
                <a:cubicBezTo>
                  <a:pt x="21994" y="1985"/>
                  <a:pt x="21959" y="2020"/>
                  <a:pt x="21958" y="2040"/>
                </a:cubicBezTo>
                <a:cubicBezTo>
                  <a:pt x="21957" y="2061"/>
                  <a:pt x="21986" y="2096"/>
                  <a:pt x="22009" y="2103"/>
                </a:cubicBezTo>
                <a:cubicBezTo>
                  <a:pt x="22047" y="2114"/>
                  <a:pt x="22073" y="2088"/>
                  <a:pt x="22082" y="2028"/>
                </a:cubicBezTo>
                <a:cubicBezTo>
                  <a:pt x="22064" y="2015"/>
                  <a:pt x="22039" y="1986"/>
                  <a:pt x="22014" y="1985"/>
                </a:cubicBezTo>
                <a:close/>
                <a:moveTo>
                  <a:pt x="22202" y="2046"/>
                </a:moveTo>
                <a:cubicBezTo>
                  <a:pt x="22202" y="2065"/>
                  <a:pt x="22237" y="2100"/>
                  <a:pt x="22257" y="2101"/>
                </a:cubicBezTo>
                <a:cubicBezTo>
                  <a:pt x="22278" y="2102"/>
                  <a:pt x="22313" y="2073"/>
                  <a:pt x="22319" y="2051"/>
                </a:cubicBezTo>
                <a:cubicBezTo>
                  <a:pt x="22330" y="2013"/>
                  <a:pt x="22304" y="1987"/>
                  <a:pt x="22245" y="1978"/>
                </a:cubicBezTo>
                <a:cubicBezTo>
                  <a:pt x="22232" y="1996"/>
                  <a:pt x="22203" y="2021"/>
                  <a:pt x="22202" y="2046"/>
                </a:cubicBezTo>
                <a:close/>
                <a:moveTo>
                  <a:pt x="7227" y="5422"/>
                </a:moveTo>
                <a:cubicBezTo>
                  <a:pt x="7187" y="5417"/>
                  <a:pt x="7162" y="5445"/>
                  <a:pt x="7165" y="5487"/>
                </a:cubicBezTo>
                <a:cubicBezTo>
                  <a:pt x="7168" y="5528"/>
                  <a:pt x="7197" y="5552"/>
                  <a:pt x="7236" y="5542"/>
                </a:cubicBezTo>
                <a:cubicBezTo>
                  <a:pt x="7260" y="5536"/>
                  <a:pt x="7278" y="5507"/>
                  <a:pt x="7312" y="5477"/>
                </a:cubicBezTo>
                <a:cubicBezTo>
                  <a:pt x="7274" y="5451"/>
                  <a:pt x="7252" y="5426"/>
                  <a:pt x="7227" y="5422"/>
                </a:cubicBezTo>
                <a:close/>
                <a:moveTo>
                  <a:pt x="6983" y="5424"/>
                </a:moveTo>
                <a:cubicBezTo>
                  <a:pt x="6964" y="5422"/>
                  <a:pt x="6929" y="5451"/>
                  <a:pt x="6922" y="5473"/>
                </a:cubicBezTo>
                <a:cubicBezTo>
                  <a:pt x="6911" y="5510"/>
                  <a:pt x="6936" y="5544"/>
                  <a:pt x="6975" y="5542"/>
                </a:cubicBezTo>
                <a:cubicBezTo>
                  <a:pt x="7002" y="5541"/>
                  <a:pt x="7027" y="5516"/>
                  <a:pt x="7075" y="5489"/>
                </a:cubicBezTo>
                <a:cubicBezTo>
                  <a:pt x="7031" y="5456"/>
                  <a:pt x="7008" y="5425"/>
                  <a:pt x="6983" y="5424"/>
                </a:cubicBezTo>
                <a:close/>
                <a:moveTo>
                  <a:pt x="6740" y="5424"/>
                </a:moveTo>
                <a:cubicBezTo>
                  <a:pt x="6721" y="5421"/>
                  <a:pt x="6687" y="5450"/>
                  <a:pt x="6679" y="5472"/>
                </a:cubicBezTo>
                <a:cubicBezTo>
                  <a:pt x="6665" y="5510"/>
                  <a:pt x="6693" y="5543"/>
                  <a:pt x="6730" y="5543"/>
                </a:cubicBezTo>
                <a:cubicBezTo>
                  <a:pt x="6757" y="5542"/>
                  <a:pt x="6783" y="5516"/>
                  <a:pt x="6829" y="5490"/>
                </a:cubicBezTo>
                <a:cubicBezTo>
                  <a:pt x="6788" y="5457"/>
                  <a:pt x="6766" y="5427"/>
                  <a:pt x="6740" y="5424"/>
                </a:cubicBezTo>
                <a:close/>
                <a:moveTo>
                  <a:pt x="6493" y="5422"/>
                </a:moveTo>
                <a:cubicBezTo>
                  <a:pt x="6454" y="5417"/>
                  <a:pt x="6426" y="5448"/>
                  <a:pt x="6434" y="5486"/>
                </a:cubicBezTo>
                <a:cubicBezTo>
                  <a:pt x="6439" y="5509"/>
                  <a:pt x="6470" y="5541"/>
                  <a:pt x="6490" y="5541"/>
                </a:cubicBezTo>
                <a:cubicBezTo>
                  <a:pt x="6515" y="5542"/>
                  <a:pt x="6541" y="5514"/>
                  <a:pt x="6587" y="5485"/>
                </a:cubicBezTo>
                <a:cubicBezTo>
                  <a:pt x="6542" y="5454"/>
                  <a:pt x="6519" y="5426"/>
                  <a:pt x="6493" y="5422"/>
                </a:cubicBezTo>
                <a:close/>
                <a:moveTo>
                  <a:pt x="21588" y="4007"/>
                </a:moveTo>
                <a:cubicBezTo>
                  <a:pt x="21595" y="3973"/>
                  <a:pt x="21552" y="3935"/>
                  <a:pt x="21521" y="3949"/>
                </a:cubicBezTo>
                <a:cubicBezTo>
                  <a:pt x="21498" y="3960"/>
                  <a:pt x="21472" y="3991"/>
                  <a:pt x="21472" y="4013"/>
                </a:cubicBezTo>
                <a:cubicBezTo>
                  <a:pt x="21472" y="4034"/>
                  <a:pt x="21503" y="4056"/>
                  <a:pt x="21533" y="4093"/>
                </a:cubicBezTo>
                <a:cubicBezTo>
                  <a:pt x="21559" y="4053"/>
                  <a:pt x="21582" y="4032"/>
                  <a:pt x="21588" y="4007"/>
                </a:cubicBezTo>
                <a:close/>
                <a:moveTo>
                  <a:pt x="21281" y="3951"/>
                </a:moveTo>
                <a:cubicBezTo>
                  <a:pt x="21259" y="3950"/>
                  <a:pt x="21227" y="3975"/>
                  <a:pt x="21216" y="3998"/>
                </a:cubicBezTo>
                <a:cubicBezTo>
                  <a:pt x="21201" y="4029"/>
                  <a:pt x="21236" y="4072"/>
                  <a:pt x="21271" y="4066"/>
                </a:cubicBezTo>
                <a:cubicBezTo>
                  <a:pt x="21296" y="4061"/>
                  <a:pt x="21318" y="4039"/>
                  <a:pt x="21359" y="4014"/>
                </a:cubicBezTo>
                <a:cubicBezTo>
                  <a:pt x="21323" y="3983"/>
                  <a:pt x="21302" y="3951"/>
                  <a:pt x="21281" y="3951"/>
                </a:cubicBezTo>
                <a:close/>
                <a:moveTo>
                  <a:pt x="21027" y="3950"/>
                </a:moveTo>
                <a:cubicBezTo>
                  <a:pt x="21005" y="3954"/>
                  <a:pt x="20977" y="3984"/>
                  <a:pt x="20970" y="4007"/>
                </a:cubicBezTo>
                <a:cubicBezTo>
                  <a:pt x="20960" y="4040"/>
                  <a:pt x="21004" y="4078"/>
                  <a:pt x="21036" y="4066"/>
                </a:cubicBezTo>
                <a:cubicBezTo>
                  <a:pt x="21060" y="4057"/>
                  <a:pt x="21078" y="4031"/>
                  <a:pt x="21114" y="3999"/>
                </a:cubicBezTo>
                <a:cubicBezTo>
                  <a:pt x="21073" y="3975"/>
                  <a:pt x="21048" y="3947"/>
                  <a:pt x="21027" y="3950"/>
                </a:cubicBezTo>
                <a:close/>
                <a:moveTo>
                  <a:pt x="10863" y="4008"/>
                </a:moveTo>
                <a:cubicBezTo>
                  <a:pt x="10862" y="4027"/>
                  <a:pt x="10894" y="4061"/>
                  <a:pt x="10916" y="4066"/>
                </a:cubicBezTo>
                <a:cubicBezTo>
                  <a:pt x="10955" y="4075"/>
                  <a:pt x="10985" y="4047"/>
                  <a:pt x="10980" y="4007"/>
                </a:cubicBezTo>
                <a:cubicBezTo>
                  <a:pt x="10977" y="3982"/>
                  <a:pt x="10953" y="3961"/>
                  <a:pt x="10926" y="3918"/>
                </a:cubicBezTo>
                <a:cubicBezTo>
                  <a:pt x="10895" y="3960"/>
                  <a:pt x="10865" y="3983"/>
                  <a:pt x="10863" y="4008"/>
                </a:cubicBezTo>
                <a:close/>
                <a:moveTo>
                  <a:pt x="10684" y="3948"/>
                </a:moveTo>
                <a:cubicBezTo>
                  <a:pt x="10646" y="3939"/>
                  <a:pt x="10613" y="3964"/>
                  <a:pt x="10618" y="4005"/>
                </a:cubicBezTo>
                <a:cubicBezTo>
                  <a:pt x="10621" y="4028"/>
                  <a:pt x="10650" y="4063"/>
                  <a:pt x="10669" y="4064"/>
                </a:cubicBezTo>
                <a:cubicBezTo>
                  <a:pt x="10695" y="4066"/>
                  <a:pt x="10721" y="4039"/>
                  <a:pt x="10766" y="4013"/>
                </a:cubicBezTo>
                <a:cubicBezTo>
                  <a:pt x="10727" y="3981"/>
                  <a:pt x="10708" y="3953"/>
                  <a:pt x="10684" y="3948"/>
                </a:cubicBezTo>
                <a:close/>
                <a:moveTo>
                  <a:pt x="10433" y="3948"/>
                </a:moveTo>
                <a:cubicBezTo>
                  <a:pt x="10393" y="3944"/>
                  <a:pt x="10364" y="3974"/>
                  <a:pt x="10374" y="4012"/>
                </a:cubicBezTo>
                <a:cubicBezTo>
                  <a:pt x="10379" y="4035"/>
                  <a:pt x="10413" y="4066"/>
                  <a:pt x="10433" y="4065"/>
                </a:cubicBezTo>
                <a:cubicBezTo>
                  <a:pt x="10458" y="4063"/>
                  <a:pt x="10481" y="4032"/>
                  <a:pt x="10522" y="4001"/>
                </a:cubicBezTo>
                <a:cubicBezTo>
                  <a:pt x="10479" y="3974"/>
                  <a:pt x="10457" y="3950"/>
                  <a:pt x="10433" y="3948"/>
                </a:cubicBezTo>
                <a:close/>
                <a:moveTo>
                  <a:pt x="10182" y="3948"/>
                </a:moveTo>
                <a:cubicBezTo>
                  <a:pt x="10160" y="3954"/>
                  <a:pt x="10130" y="3988"/>
                  <a:pt x="10131" y="4009"/>
                </a:cubicBezTo>
                <a:cubicBezTo>
                  <a:pt x="10131" y="4030"/>
                  <a:pt x="10166" y="4065"/>
                  <a:pt x="10186" y="4065"/>
                </a:cubicBezTo>
                <a:cubicBezTo>
                  <a:pt x="10211" y="4065"/>
                  <a:pt x="10236" y="4036"/>
                  <a:pt x="10254" y="4023"/>
                </a:cubicBezTo>
                <a:cubicBezTo>
                  <a:pt x="10246" y="3964"/>
                  <a:pt x="10220" y="3937"/>
                  <a:pt x="10182" y="3948"/>
                </a:cubicBezTo>
                <a:close/>
                <a:moveTo>
                  <a:pt x="9887" y="4008"/>
                </a:moveTo>
                <a:cubicBezTo>
                  <a:pt x="9885" y="4027"/>
                  <a:pt x="9918" y="4061"/>
                  <a:pt x="9940" y="4067"/>
                </a:cubicBezTo>
                <a:cubicBezTo>
                  <a:pt x="9979" y="4076"/>
                  <a:pt x="10009" y="4047"/>
                  <a:pt x="10005" y="4007"/>
                </a:cubicBezTo>
                <a:cubicBezTo>
                  <a:pt x="10002" y="3982"/>
                  <a:pt x="9977" y="3960"/>
                  <a:pt x="9950" y="3917"/>
                </a:cubicBezTo>
                <a:cubicBezTo>
                  <a:pt x="9919" y="3959"/>
                  <a:pt x="9888" y="3983"/>
                  <a:pt x="9887" y="4008"/>
                </a:cubicBezTo>
                <a:close/>
                <a:moveTo>
                  <a:pt x="9629" y="4007"/>
                </a:moveTo>
                <a:cubicBezTo>
                  <a:pt x="9625" y="4047"/>
                  <a:pt x="9654" y="4072"/>
                  <a:pt x="9695" y="4068"/>
                </a:cubicBezTo>
                <a:cubicBezTo>
                  <a:pt x="9736" y="4065"/>
                  <a:pt x="9760" y="4035"/>
                  <a:pt x="9748" y="3997"/>
                </a:cubicBezTo>
                <a:cubicBezTo>
                  <a:pt x="9741" y="3973"/>
                  <a:pt x="9713" y="3955"/>
                  <a:pt x="9682" y="3921"/>
                </a:cubicBezTo>
                <a:cubicBezTo>
                  <a:pt x="9657" y="3960"/>
                  <a:pt x="9632" y="3982"/>
                  <a:pt x="9629" y="4007"/>
                </a:cubicBezTo>
                <a:close/>
                <a:moveTo>
                  <a:pt x="9435" y="3950"/>
                </a:moveTo>
                <a:cubicBezTo>
                  <a:pt x="9416" y="3952"/>
                  <a:pt x="9386" y="3991"/>
                  <a:pt x="9388" y="4012"/>
                </a:cubicBezTo>
                <a:cubicBezTo>
                  <a:pt x="9389" y="4032"/>
                  <a:pt x="9425" y="4066"/>
                  <a:pt x="9445" y="4065"/>
                </a:cubicBezTo>
                <a:cubicBezTo>
                  <a:pt x="9470" y="4063"/>
                  <a:pt x="9493" y="4033"/>
                  <a:pt x="9539" y="3999"/>
                </a:cubicBezTo>
                <a:cubicBezTo>
                  <a:pt x="9488" y="3973"/>
                  <a:pt x="9460" y="3947"/>
                  <a:pt x="9435" y="3950"/>
                </a:cubicBezTo>
                <a:close/>
                <a:moveTo>
                  <a:pt x="8211" y="3948"/>
                </a:moveTo>
                <a:cubicBezTo>
                  <a:pt x="8191" y="3948"/>
                  <a:pt x="8159" y="3979"/>
                  <a:pt x="8154" y="4002"/>
                </a:cubicBezTo>
                <a:cubicBezTo>
                  <a:pt x="8145" y="4039"/>
                  <a:pt x="8172" y="4072"/>
                  <a:pt x="8211" y="4067"/>
                </a:cubicBezTo>
                <a:cubicBezTo>
                  <a:pt x="8237" y="4064"/>
                  <a:pt x="8261" y="4037"/>
                  <a:pt x="8307" y="4007"/>
                </a:cubicBezTo>
                <a:cubicBezTo>
                  <a:pt x="8261" y="3977"/>
                  <a:pt x="8236" y="3948"/>
                  <a:pt x="8211" y="3948"/>
                </a:cubicBezTo>
                <a:close/>
                <a:moveTo>
                  <a:pt x="14930" y="1780"/>
                </a:moveTo>
                <a:cubicBezTo>
                  <a:pt x="14929" y="1760"/>
                  <a:pt x="14894" y="1732"/>
                  <a:pt x="14871" y="1728"/>
                </a:cubicBezTo>
                <a:cubicBezTo>
                  <a:pt x="14832" y="1721"/>
                  <a:pt x="14803" y="1752"/>
                  <a:pt x="14811" y="1790"/>
                </a:cubicBezTo>
                <a:cubicBezTo>
                  <a:pt x="14817" y="1816"/>
                  <a:pt x="14846" y="1837"/>
                  <a:pt x="14879" y="1879"/>
                </a:cubicBezTo>
                <a:cubicBezTo>
                  <a:pt x="14905" y="1832"/>
                  <a:pt x="14932" y="1805"/>
                  <a:pt x="14930" y="1780"/>
                </a:cubicBezTo>
                <a:close/>
                <a:moveTo>
                  <a:pt x="23981" y="3705"/>
                </a:moveTo>
                <a:cubicBezTo>
                  <a:pt x="23962" y="3707"/>
                  <a:pt x="23934" y="3745"/>
                  <a:pt x="23932" y="3768"/>
                </a:cubicBezTo>
                <a:cubicBezTo>
                  <a:pt x="23929" y="3808"/>
                  <a:pt x="23963" y="3833"/>
                  <a:pt x="24002" y="3823"/>
                </a:cubicBezTo>
                <a:cubicBezTo>
                  <a:pt x="24026" y="3816"/>
                  <a:pt x="24044" y="3787"/>
                  <a:pt x="24081" y="3753"/>
                </a:cubicBezTo>
                <a:cubicBezTo>
                  <a:pt x="24035" y="3729"/>
                  <a:pt x="24007" y="3703"/>
                  <a:pt x="23981" y="3705"/>
                </a:cubicBezTo>
                <a:close/>
                <a:moveTo>
                  <a:pt x="23676" y="3754"/>
                </a:moveTo>
                <a:cubicBezTo>
                  <a:pt x="23666" y="3793"/>
                  <a:pt x="23692" y="3826"/>
                  <a:pt x="23732" y="3823"/>
                </a:cubicBezTo>
                <a:cubicBezTo>
                  <a:pt x="23756" y="3820"/>
                  <a:pt x="23793" y="3791"/>
                  <a:pt x="23794" y="3772"/>
                </a:cubicBezTo>
                <a:cubicBezTo>
                  <a:pt x="23796" y="3746"/>
                  <a:pt x="23769" y="3719"/>
                  <a:pt x="23744" y="3673"/>
                </a:cubicBezTo>
                <a:cubicBezTo>
                  <a:pt x="23710" y="3712"/>
                  <a:pt x="23682" y="3730"/>
                  <a:pt x="23676" y="3754"/>
                </a:cubicBezTo>
                <a:close/>
                <a:moveTo>
                  <a:pt x="23498" y="3703"/>
                </a:moveTo>
                <a:cubicBezTo>
                  <a:pt x="23458" y="3694"/>
                  <a:pt x="23431" y="3721"/>
                  <a:pt x="23430" y="3762"/>
                </a:cubicBezTo>
                <a:cubicBezTo>
                  <a:pt x="23430" y="3804"/>
                  <a:pt x="23457" y="3830"/>
                  <a:pt x="23496" y="3823"/>
                </a:cubicBezTo>
                <a:cubicBezTo>
                  <a:pt x="23521" y="3819"/>
                  <a:pt x="23541" y="3792"/>
                  <a:pt x="23579" y="3764"/>
                </a:cubicBezTo>
                <a:cubicBezTo>
                  <a:pt x="23542" y="3735"/>
                  <a:pt x="23522" y="3708"/>
                  <a:pt x="23498" y="3703"/>
                </a:cubicBezTo>
                <a:close/>
                <a:moveTo>
                  <a:pt x="23308" y="3765"/>
                </a:moveTo>
                <a:cubicBezTo>
                  <a:pt x="23314" y="3725"/>
                  <a:pt x="23286" y="3700"/>
                  <a:pt x="23245" y="3702"/>
                </a:cubicBezTo>
                <a:cubicBezTo>
                  <a:pt x="23203" y="3703"/>
                  <a:pt x="23180" y="3733"/>
                  <a:pt x="23189" y="3771"/>
                </a:cubicBezTo>
                <a:cubicBezTo>
                  <a:pt x="23195" y="3795"/>
                  <a:pt x="23222" y="3813"/>
                  <a:pt x="23252" y="3849"/>
                </a:cubicBezTo>
                <a:cubicBezTo>
                  <a:pt x="23279" y="3811"/>
                  <a:pt x="23304" y="3790"/>
                  <a:pt x="23308" y="3765"/>
                </a:cubicBezTo>
                <a:close/>
                <a:moveTo>
                  <a:pt x="23003" y="3705"/>
                </a:moveTo>
                <a:cubicBezTo>
                  <a:pt x="22983" y="3704"/>
                  <a:pt x="22950" y="3736"/>
                  <a:pt x="22945" y="3759"/>
                </a:cubicBezTo>
                <a:cubicBezTo>
                  <a:pt x="22936" y="3798"/>
                  <a:pt x="22965" y="3827"/>
                  <a:pt x="23005" y="3822"/>
                </a:cubicBezTo>
                <a:cubicBezTo>
                  <a:pt x="23029" y="3820"/>
                  <a:pt x="23051" y="3795"/>
                  <a:pt x="23093" y="3767"/>
                </a:cubicBezTo>
                <a:cubicBezTo>
                  <a:pt x="23051" y="3737"/>
                  <a:pt x="23028" y="3706"/>
                  <a:pt x="23003" y="3705"/>
                </a:cubicBezTo>
                <a:close/>
                <a:moveTo>
                  <a:pt x="22755" y="3705"/>
                </a:moveTo>
                <a:cubicBezTo>
                  <a:pt x="22736" y="3705"/>
                  <a:pt x="22702" y="3742"/>
                  <a:pt x="22702" y="3763"/>
                </a:cubicBezTo>
                <a:cubicBezTo>
                  <a:pt x="22702" y="3783"/>
                  <a:pt x="22735" y="3820"/>
                  <a:pt x="22754" y="3820"/>
                </a:cubicBezTo>
                <a:cubicBezTo>
                  <a:pt x="22780" y="3821"/>
                  <a:pt x="22805" y="3793"/>
                  <a:pt x="22855" y="3763"/>
                </a:cubicBezTo>
                <a:cubicBezTo>
                  <a:pt x="22806" y="3733"/>
                  <a:pt x="22780" y="3705"/>
                  <a:pt x="22755" y="3705"/>
                </a:cubicBezTo>
                <a:close/>
                <a:moveTo>
                  <a:pt x="22500" y="3822"/>
                </a:moveTo>
                <a:cubicBezTo>
                  <a:pt x="22539" y="3829"/>
                  <a:pt x="22570" y="3802"/>
                  <a:pt x="22564" y="3762"/>
                </a:cubicBezTo>
                <a:cubicBezTo>
                  <a:pt x="22560" y="3739"/>
                  <a:pt x="22528" y="3705"/>
                  <a:pt x="22509" y="3705"/>
                </a:cubicBezTo>
                <a:cubicBezTo>
                  <a:pt x="22484" y="3705"/>
                  <a:pt x="22459" y="3734"/>
                  <a:pt x="22415" y="3762"/>
                </a:cubicBezTo>
                <a:cubicBezTo>
                  <a:pt x="22456" y="3792"/>
                  <a:pt x="22476" y="3818"/>
                  <a:pt x="22500" y="3822"/>
                </a:cubicBezTo>
                <a:close/>
                <a:moveTo>
                  <a:pt x="22319" y="3766"/>
                </a:moveTo>
                <a:cubicBezTo>
                  <a:pt x="22325" y="3727"/>
                  <a:pt x="22298" y="3696"/>
                  <a:pt x="22259" y="3704"/>
                </a:cubicBezTo>
                <a:cubicBezTo>
                  <a:pt x="22236" y="3708"/>
                  <a:pt x="22202" y="3740"/>
                  <a:pt x="22203" y="3759"/>
                </a:cubicBezTo>
                <a:cubicBezTo>
                  <a:pt x="22203" y="3784"/>
                  <a:pt x="22232" y="3809"/>
                  <a:pt x="22261" y="3852"/>
                </a:cubicBezTo>
                <a:cubicBezTo>
                  <a:pt x="22290" y="3811"/>
                  <a:pt x="22315" y="3790"/>
                  <a:pt x="22319" y="3766"/>
                </a:cubicBezTo>
                <a:close/>
                <a:moveTo>
                  <a:pt x="22016" y="3705"/>
                </a:moveTo>
                <a:cubicBezTo>
                  <a:pt x="21997" y="3704"/>
                  <a:pt x="21961" y="3737"/>
                  <a:pt x="21959" y="3758"/>
                </a:cubicBezTo>
                <a:cubicBezTo>
                  <a:pt x="21957" y="3778"/>
                  <a:pt x="21987" y="3817"/>
                  <a:pt x="22006" y="3819"/>
                </a:cubicBezTo>
                <a:cubicBezTo>
                  <a:pt x="22031" y="3822"/>
                  <a:pt x="22059" y="3797"/>
                  <a:pt x="22110" y="3771"/>
                </a:cubicBezTo>
                <a:cubicBezTo>
                  <a:pt x="22064" y="3737"/>
                  <a:pt x="22041" y="3707"/>
                  <a:pt x="22016" y="3705"/>
                </a:cubicBezTo>
                <a:close/>
                <a:moveTo>
                  <a:pt x="21715" y="3772"/>
                </a:moveTo>
                <a:cubicBezTo>
                  <a:pt x="21716" y="3790"/>
                  <a:pt x="21753" y="3819"/>
                  <a:pt x="21776" y="3821"/>
                </a:cubicBezTo>
                <a:cubicBezTo>
                  <a:pt x="21816" y="3825"/>
                  <a:pt x="21840" y="3792"/>
                  <a:pt x="21831" y="3754"/>
                </a:cubicBezTo>
                <a:cubicBezTo>
                  <a:pt x="21825" y="3731"/>
                  <a:pt x="21798" y="3712"/>
                  <a:pt x="21765" y="3674"/>
                </a:cubicBezTo>
                <a:cubicBezTo>
                  <a:pt x="21740" y="3719"/>
                  <a:pt x="21714" y="3746"/>
                  <a:pt x="21715" y="3772"/>
                </a:cubicBezTo>
                <a:close/>
                <a:moveTo>
                  <a:pt x="21524" y="3822"/>
                </a:moveTo>
                <a:cubicBezTo>
                  <a:pt x="21563" y="3829"/>
                  <a:pt x="21594" y="3801"/>
                  <a:pt x="21587" y="3762"/>
                </a:cubicBezTo>
                <a:cubicBezTo>
                  <a:pt x="21583" y="3740"/>
                  <a:pt x="21552" y="3705"/>
                  <a:pt x="21533" y="3705"/>
                </a:cubicBezTo>
                <a:cubicBezTo>
                  <a:pt x="21508" y="3705"/>
                  <a:pt x="21483" y="3734"/>
                  <a:pt x="21440" y="3762"/>
                </a:cubicBezTo>
                <a:cubicBezTo>
                  <a:pt x="21480" y="3792"/>
                  <a:pt x="21500" y="3817"/>
                  <a:pt x="21524" y="3822"/>
                </a:cubicBezTo>
                <a:close/>
                <a:moveTo>
                  <a:pt x="21277" y="3704"/>
                </a:moveTo>
                <a:cubicBezTo>
                  <a:pt x="21245" y="3693"/>
                  <a:pt x="21204" y="3733"/>
                  <a:pt x="21215" y="3766"/>
                </a:cubicBezTo>
                <a:cubicBezTo>
                  <a:pt x="21223" y="3789"/>
                  <a:pt x="21252" y="3817"/>
                  <a:pt x="21274" y="3819"/>
                </a:cubicBezTo>
                <a:cubicBezTo>
                  <a:pt x="21295" y="3822"/>
                  <a:pt x="21320" y="3793"/>
                  <a:pt x="21359" y="3766"/>
                </a:cubicBezTo>
                <a:cubicBezTo>
                  <a:pt x="21321" y="3736"/>
                  <a:pt x="21302" y="3711"/>
                  <a:pt x="21277" y="3704"/>
                </a:cubicBezTo>
                <a:close/>
                <a:moveTo>
                  <a:pt x="21086" y="3761"/>
                </a:moveTo>
                <a:cubicBezTo>
                  <a:pt x="21082" y="3739"/>
                  <a:pt x="21052" y="3712"/>
                  <a:pt x="21028" y="3704"/>
                </a:cubicBezTo>
                <a:cubicBezTo>
                  <a:pt x="20996" y="3695"/>
                  <a:pt x="20958" y="3738"/>
                  <a:pt x="20970" y="3770"/>
                </a:cubicBezTo>
                <a:cubicBezTo>
                  <a:pt x="20979" y="3794"/>
                  <a:pt x="21005" y="3812"/>
                  <a:pt x="21037" y="3848"/>
                </a:cubicBezTo>
                <a:cubicBezTo>
                  <a:pt x="21061" y="3807"/>
                  <a:pt x="21089" y="3782"/>
                  <a:pt x="21086" y="3761"/>
                </a:cubicBezTo>
                <a:close/>
                <a:moveTo>
                  <a:pt x="14688" y="1784"/>
                </a:moveTo>
                <a:cubicBezTo>
                  <a:pt x="14691" y="1745"/>
                  <a:pt x="14659" y="1718"/>
                  <a:pt x="14621" y="1728"/>
                </a:cubicBezTo>
                <a:cubicBezTo>
                  <a:pt x="14599" y="1734"/>
                  <a:pt x="14567" y="1766"/>
                  <a:pt x="14568" y="1786"/>
                </a:cubicBezTo>
                <a:cubicBezTo>
                  <a:pt x="14569" y="1811"/>
                  <a:pt x="14598" y="1835"/>
                  <a:pt x="14629" y="1879"/>
                </a:cubicBezTo>
                <a:cubicBezTo>
                  <a:pt x="14658" y="1834"/>
                  <a:pt x="14685" y="1810"/>
                  <a:pt x="14688" y="1784"/>
                </a:cubicBezTo>
                <a:close/>
                <a:moveTo>
                  <a:pt x="22026" y="2715"/>
                </a:moveTo>
                <a:cubicBezTo>
                  <a:pt x="21987" y="2706"/>
                  <a:pt x="21953" y="2731"/>
                  <a:pt x="21957" y="2771"/>
                </a:cubicBezTo>
                <a:cubicBezTo>
                  <a:pt x="21959" y="2795"/>
                  <a:pt x="21988" y="2832"/>
                  <a:pt x="22007" y="2834"/>
                </a:cubicBezTo>
                <a:cubicBezTo>
                  <a:pt x="22033" y="2835"/>
                  <a:pt x="22060" y="2809"/>
                  <a:pt x="22106" y="2784"/>
                </a:cubicBezTo>
                <a:cubicBezTo>
                  <a:pt x="22068" y="2750"/>
                  <a:pt x="22050" y="2722"/>
                  <a:pt x="22026" y="2715"/>
                </a:cubicBezTo>
                <a:close/>
                <a:moveTo>
                  <a:pt x="22264" y="2715"/>
                </a:moveTo>
                <a:cubicBezTo>
                  <a:pt x="22224" y="2709"/>
                  <a:pt x="22197" y="2736"/>
                  <a:pt x="22199" y="2778"/>
                </a:cubicBezTo>
                <a:cubicBezTo>
                  <a:pt x="22200" y="2819"/>
                  <a:pt x="22228" y="2845"/>
                  <a:pt x="22268" y="2835"/>
                </a:cubicBezTo>
                <a:cubicBezTo>
                  <a:pt x="22292" y="2830"/>
                  <a:pt x="22311" y="2802"/>
                  <a:pt x="22347" y="2772"/>
                </a:cubicBezTo>
                <a:cubicBezTo>
                  <a:pt x="22309" y="2745"/>
                  <a:pt x="22288" y="2719"/>
                  <a:pt x="22264" y="2715"/>
                </a:cubicBezTo>
                <a:close/>
                <a:moveTo>
                  <a:pt x="22446" y="2772"/>
                </a:moveTo>
                <a:cubicBezTo>
                  <a:pt x="22439" y="2812"/>
                  <a:pt x="22467" y="2842"/>
                  <a:pt x="22506" y="2834"/>
                </a:cubicBezTo>
                <a:cubicBezTo>
                  <a:pt x="22529" y="2830"/>
                  <a:pt x="22563" y="2798"/>
                  <a:pt x="22562" y="2779"/>
                </a:cubicBezTo>
                <a:cubicBezTo>
                  <a:pt x="22562" y="2754"/>
                  <a:pt x="22533" y="2730"/>
                  <a:pt x="22504" y="2687"/>
                </a:cubicBezTo>
                <a:cubicBezTo>
                  <a:pt x="22475" y="2728"/>
                  <a:pt x="22449" y="2748"/>
                  <a:pt x="22446" y="2772"/>
                </a:cubicBezTo>
                <a:close/>
                <a:moveTo>
                  <a:pt x="22818" y="2771"/>
                </a:moveTo>
                <a:cubicBezTo>
                  <a:pt x="22818" y="2752"/>
                  <a:pt x="22782" y="2717"/>
                  <a:pt x="22762" y="2717"/>
                </a:cubicBezTo>
                <a:cubicBezTo>
                  <a:pt x="22741" y="2717"/>
                  <a:pt x="22707" y="2746"/>
                  <a:pt x="22701" y="2769"/>
                </a:cubicBezTo>
                <a:cubicBezTo>
                  <a:pt x="22690" y="2807"/>
                  <a:pt x="22717" y="2833"/>
                  <a:pt x="22777" y="2841"/>
                </a:cubicBezTo>
                <a:cubicBezTo>
                  <a:pt x="22789" y="2822"/>
                  <a:pt x="22818" y="2797"/>
                  <a:pt x="22818" y="2771"/>
                </a:cubicBezTo>
                <a:close/>
                <a:moveTo>
                  <a:pt x="8398" y="4252"/>
                </a:moveTo>
                <a:cubicBezTo>
                  <a:pt x="8392" y="4291"/>
                  <a:pt x="8424" y="4319"/>
                  <a:pt x="8461" y="4311"/>
                </a:cubicBezTo>
                <a:cubicBezTo>
                  <a:pt x="8484" y="4306"/>
                  <a:pt x="8516" y="4275"/>
                  <a:pt x="8517" y="4255"/>
                </a:cubicBezTo>
                <a:cubicBezTo>
                  <a:pt x="8517" y="4230"/>
                  <a:pt x="8489" y="4205"/>
                  <a:pt x="8460" y="4158"/>
                </a:cubicBezTo>
                <a:cubicBezTo>
                  <a:pt x="8429" y="4203"/>
                  <a:pt x="8401" y="4226"/>
                  <a:pt x="8398" y="4252"/>
                </a:cubicBezTo>
                <a:close/>
                <a:moveTo>
                  <a:pt x="8155" y="4252"/>
                </a:moveTo>
                <a:cubicBezTo>
                  <a:pt x="8154" y="4272"/>
                  <a:pt x="8185" y="4305"/>
                  <a:pt x="8207" y="4311"/>
                </a:cubicBezTo>
                <a:cubicBezTo>
                  <a:pt x="8244" y="4321"/>
                  <a:pt x="8278" y="4295"/>
                  <a:pt x="8274" y="4256"/>
                </a:cubicBezTo>
                <a:cubicBezTo>
                  <a:pt x="8272" y="4229"/>
                  <a:pt x="8246" y="4205"/>
                  <a:pt x="8217" y="4158"/>
                </a:cubicBezTo>
                <a:cubicBezTo>
                  <a:pt x="8185" y="4203"/>
                  <a:pt x="8156" y="4227"/>
                  <a:pt x="8155" y="4252"/>
                </a:cubicBezTo>
                <a:close/>
                <a:moveTo>
                  <a:pt x="7910" y="4254"/>
                </a:moveTo>
                <a:cubicBezTo>
                  <a:pt x="7905" y="4293"/>
                  <a:pt x="7937" y="4320"/>
                  <a:pt x="7974" y="4311"/>
                </a:cubicBezTo>
                <a:cubicBezTo>
                  <a:pt x="7997" y="4306"/>
                  <a:pt x="8029" y="4274"/>
                  <a:pt x="8029" y="4254"/>
                </a:cubicBezTo>
                <a:cubicBezTo>
                  <a:pt x="8029" y="4229"/>
                  <a:pt x="8000" y="4204"/>
                  <a:pt x="7970" y="4158"/>
                </a:cubicBezTo>
                <a:cubicBezTo>
                  <a:pt x="7940" y="4204"/>
                  <a:pt x="7913" y="4227"/>
                  <a:pt x="7910" y="4254"/>
                </a:cubicBezTo>
                <a:close/>
                <a:moveTo>
                  <a:pt x="7733" y="4312"/>
                </a:moveTo>
                <a:cubicBezTo>
                  <a:pt x="7770" y="4313"/>
                  <a:pt x="7798" y="4280"/>
                  <a:pt x="7786" y="4242"/>
                </a:cubicBezTo>
                <a:cubicBezTo>
                  <a:pt x="7779" y="4220"/>
                  <a:pt x="7745" y="4190"/>
                  <a:pt x="7725" y="4192"/>
                </a:cubicBezTo>
                <a:cubicBezTo>
                  <a:pt x="7700" y="4194"/>
                  <a:pt x="7677" y="4224"/>
                  <a:pt x="7635" y="4257"/>
                </a:cubicBezTo>
                <a:cubicBezTo>
                  <a:pt x="7681" y="4284"/>
                  <a:pt x="7707" y="4311"/>
                  <a:pt x="7733" y="4312"/>
                </a:cubicBezTo>
                <a:close/>
                <a:moveTo>
                  <a:pt x="3524" y="4191"/>
                </a:moveTo>
                <a:cubicBezTo>
                  <a:pt x="3486" y="4189"/>
                  <a:pt x="3459" y="4223"/>
                  <a:pt x="3472" y="4260"/>
                </a:cubicBezTo>
                <a:cubicBezTo>
                  <a:pt x="3479" y="4282"/>
                  <a:pt x="3514" y="4312"/>
                  <a:pt x="3533" y="4310"/>
                </a:cubicBezTo>
                <a:cubicBezTo>
                  <a:pt x="3558" y="4307"/>
                  <a:pt x="3581" y="4277"/>
                  <a:pt x="3623" y="4245"/>
                </a:cubicBezTo>
                <a:cubicBezTo>
                  <a:pt x="3577" y="4218"/>
                  <a:pt x="3551" y="4192"/>
                  <a:pt x="3524" y="4191"/>
                </a:cubicBezTo>
                <a:close/>
                <a:moveTo>
                  <a:pt x="12903" y="2716"/>
                </a:moveTo>
                <a:cubicBezTo>
                  <a:pt x="12865" y="2707"/>
                  <a:pt x="12831" y="2732"/>
                  <a:pt x="12837" y="2773"/>
                </a:cubicBezTo>
                <a:cubicBezTo>
                  <a:pt x="12840" y="2796"/>
                  <a:pt x="12869" y="2833"/>
                  <a:pt x="12888" y="2834"/>
                </a:cubicBezTo>
                <a:cubicBezTo>
                  <a:pt x="12914" y="2835"/>
                  <a:pt x="12940" y="2807"/>
                  <a:pt x="12985" y="2781"/>
                </a:cubicBezTo>
                <a:cubicBezTo>
                  <a:pt x="12946" y="2749"/>
                  <a:pt x="12927" y="2721"/>
                  <a:pt x="12903" y="2716"/>
                </a:cubicBezTo>
                <a:close/>
                <a:moveTo>
                  <a:pt x="13132" y="2716"/>
                </a:moveTo>
                <a:cubicBezTo>
                  <a:pt x="13109" y="2723"/>
                  <a:pt x="13081" y="2758"/>
                  <a:pt x="13082" y="2779"/>
                </a:cubicBezTo>
                <a:cubicBezTo>
                  <a:pt x="13083" y="2799"/>
                  <a:pt x="13118" y="2834"/>
                  <a:pt x="13138" y="2834"/>
                </a:cubicBezTo>
                <a:cubicBezTo>
                  <a:pt x="13163" y="2833"/>
                  <a:pt x="13187" y="2803"/>
                  <a:pt x="13206" y="2790"/>
                </a:cubicBezTo>
                <a:cubicBezTo>
                  <a:pt x="13196" y="2731"/>
                  <a:pt x="13169" y="2705"/>
                  <a:pt x="13132" y="2716"/>
                </a:cubicBezTo>
                <a:close/>
                <a:moveTo>
                  <a:pt x="13390" y="2719"/>
                </a:moveTo>
                <a:cubicBezTo>
                  <a:pt x="13371" y="2719"/>
                  <a:pt x="13339" y="2756"/>
                  <a:pt x="13339" y="2776"/>
                </a:cubicBezTo>
                <a:cubicBezTo>
                  <a:pt x="13339" y="2797"/>
                  <a:pt x="13372" y="2833"/>
                  <a:pt x="13391" y="2833"/>
                </a:cubicBezTo>
                <a:cubicBezTo>
                  <a:pt x="13416" y="2833"/>
                  <a:pt x="13441" y="2805"/>
                  <a:pt x="13489" y="2775"/>
                </a:cubicBezTo>
                <a:cubicBezTo>
                  <a:pt x="13441" y="2746"/>
                  <a:pt x="13415" y="2718"/>
                  <a:pt x="13390" y="2719"/>
                </a:cubicBezTo>
                <a:close/>
                <a:moveTo>
                  <a:pt x="19560" y="2719"/>
                </a:moveTo>
                <a:cubicBezTo>
                  <a:pt x="19538" y="2719"/>
                  <a:pt x="19506" y="2745"/>
                  <a:pt x="19496" y="2767"/>
                </a:cubicBezTo>
                <a:cubicBezTo>
                  <a:pt x="19481" y="2799"/>
                  <a:pt x="19519" y="2842"/>
                  <a:pt x="19553" y="2834"/>
                </a:cubicBezTo>
                <a:cubicBezTo>
                  <a:pt x="19578" y="2829"/>
                  <a:pt x="19599" y="2806"/>
                  <a:pt x="19639" y="2780"/>
                </a:cubicBezTo>
                <a:cubicBezTo>
                  <a:pt x="19603" y="2750"/>
                  <a:pt x="19581" y="2719"/>
                  <a:pt x="19560" y="2719"/>
                </a:cubicBezTo>
                <a:close/>
                <a:moveTo>
                  <a:pt x="6501" y="1853"/>
                </a:moveTo>
                <a:cubicBezTo>
                  <a:pt x="6550" y="1842"/>
                  <a:pt x="6570" y="1810"/>
                  <a:pt x="6548" y="1753"/>
                </a:cubicBezTo>
                <a:cubicBezTo>
                  <a:pt x="6514" y="1751"/>
                  <a:pt x="6481" y="1750"/>
                  <a:pt x="6439" y="1748"/>
                </a:cubicBezTo>
                <a:cubicBezTo>
                  <a:pt x="6440" y="1830"/>
                  <a:pt x="6460" y="1862"/>
                  <a:pt x="6501" y="1853"/>
                </a:cubicBezTo>
                <a:close/>
                <a:moveTo>
                  <a:pt x="19805" y="2717"/>
                </a:moveTo>
                <a:cubicBezTo>
                  <a:pt x="19766" y="2708"/>
                  <a:pt x="19733" y="2733"/>
                  <a:pt x="19739" y="2773"/>
                </a:cubicBezTo>
                <a:cubicBezTo>
                  <a:pt x="19742" y="2796"/>
                  <a:pt x="19771" y="2832"/>
                  <a:pt x="19790" y="2833"/>
                </a:cubicBezTo>
                <a:cubicBezTo>
                  <a:pt x="19815" y="2834"/>
                  <a:pt x="19841" y="2807"/>
                  <a:pt x="19885" y="2781"/>
                </a:cubicBezTo>
                <a:cubicBezTo>
                  <a:pt x="19847" y="2749"/>
                  <a:pt x="19828" y="2722"/>
                  <a:pt x="19805" y="2717"/>
                </a:cubicBezTo>
                <a:close/>
                <a:moveTo>
                  <a:pt x="20035" y="2719"/>
                </a:moveTo>
                <a:cubicBezTo>
                  <a:pt x="20016" y="2719"/>
                  <a:pt x="19984" y="2756"/>
                  <a:pt x="19984" y="2776"/>
                </a:cubicBezTo>
                <a:cubicBezTo>
                  <a:pt x="19985" y="2797"/>
                  <a:pt x="20018" y="2833"/>
                  <a:pt x="20037" y="2833"/>
                </a:cubicBezTo>
                <a:cubicBezTo>
                  <a:pt x="20062" y="2833"/>
                  <a:pt x="20087" y="2805"/>
                  <a:pt x="20135" y="2774"/>
                </a:cubicBezTo>
                <a:cubicBezTo>
                  <a:pt x="20086" y="2745"/>
                  <a:pt x="20060" y="2718"/>
                  <a:pt x="20035" y="2719"/>
                </a:cubicBezTo>
                <a:close/>
                <a:moveTo>
                  <a:pt x="27680" y="1741"/>
                </a:moveTo>
                <a:cubicBezTo>
                  <a:pt x="27661" y="1742"/>
                  <a:pt x="27631" y="1775"/>
                  <a:pt x="27626" y="1798"/>
                </a:cubicBezTo>
                <a:cubicBezTo>
                  <a:pt x="27619" y="1835"/>
                  <a:pt x="27647" y="1867"/>
                  <a:pt x="27686" y="1860"/>
                </a:cubicBezTo>
                <a:cubicBezTo>
                  <a:pt x="27713" y="1855"/>
                  <a:pt x="27735" y="1827"/>
                  <a:pt x="27779" y="1794"/>
                </a:cubicBezTo>
                <a:cubicBezTo>
                  <a:pt x="27732" y="1767"/>
                  <a:pt x="27705" y="1740"/>
                  <a:pt x="27680" y="1741"/>
                </a:cubicBezTo>
                <a:close/>
                <a:moveTo>
                  <a:pt x="15173" y="1782"/>
                </a:moveTo>
                <a:cubicBezTo>
                  <a:pt x="15173" y="1763"/>
                  <a:pt x="15138" y="1732"/>
                  <a:pt x="15115" y="1729"/>
                </a:cubicBezTo>
                <a:cubicBezTo>
                  <a:pt x="15075" y="1723"/>
                  <a:pt x="15049" y="1754"/>
                  <a:pt x="15056" y="1793"/>
                </a:cubicBezTo>
                <a:cubicBezTo>
                  <a:pt x="15061" y="1817"/>
                  <a:pt x="15087" y="1837"/>
                  <a:pt x="15118" y="1877"/>
                </a:cubicBezTo>
                <a:cubicBezTo>
                  <a:pt x="15145" y="1833"/>
                  <a:pt x="15173" y="1807"/>
                  <a:pt x="15173" y="1782"/>
                </a:cubicBezTo>
                <a:close/>
                <a:moveTo>
                  <a:pt x="21034" y="2719"/>
                </a:moveTo>
                <a:cubicBezTo>
                  <a:pt x="21012" y="2720"/>
                  <a:pt x="20981" y="2746"/>
                  <a:pt x="20970" y="2768"/>
                </a:cubicBezTo>
                <a:cubicBezTo>
                  <a:pt x="20956" y="2799"/>
                  <a:pt x="20995" y="2842"/>
                  <a:pt x="21029" y="2835"/>
                </a:cubicBezTo>
                <a:cubicBezTo>
                  <a:pt x="21054" y="2829"/>
                  <a:pt x="21075" y="2806"/>
                  <a:pt x="21115" y="2779"/>
                </a:cubicBezTo>
                <a:cubicBezTo>
                  <a:pt x="21077" y="2749"/>
                  <a:pt x="21055" y="2718"/>
                  <a:pt x="21034" y="2719"/>
                </a:cubicBezTo>
                <a:close/>
                <a:moveTo>
                  <a:pt x="21330" y="2765"/>
                </a:moveTo>
                <a:cubicBezTo>
                  <a:pt x="21328" y="2746"/>
                  <a:pt x="21291" y="2719"/>
                  <a:pt x="21268" y="2717"/>
                </a:cubicBezTo>
                <a:cubicBezTo>
                  <a:pt x="21228" y="2714"/>
                  <a:pt x="21203" y="2747"/>
                  <a:pt x="21214" y="2786"/>
                </a:cubicBezTo>
                <a:cubicBezTo>
                  <a:pt x="21221" y="2809"/>
                  <a:pt x="21249" y="2827"/>
                  <a:pt x="21283" y="2864"/>
                </a:cubicBezTo>
                <a:cubicBezTo>
                  <a:pt x="21307" y="2818"/>
                  <a:pt x="21333" y="2791"/>
                  <a:pt x="21330" y="2765"/>
                </a:cubicBezTo>
                <a:close/>
                <a:moveTo>
                  <a:pt x="21586" y="2765"/>
                </a:moveTo>
                <a:cubicBezTo>
                  <a:pt x="21584" y="2746"/>
                  <a:pt x="21547" y="2719"/>
                  <a:pt x="21523" y="2717"/>
                </a:cubicBezTo>
                <a:cubicBezTo>
                  <a:pt x="21483" y="2714"/>
                  <a:pt x="21459" y="2747"/>
                  <a:pt x="21470" y="2786"/>
                </a:cubicBezTo>
                <a:cubicBezTo>
                  <a:pt x="21476" y="2809"/>
                  <a:pt x="21504" y="2827"/>
                  <a:pt x="21538" y="2864"/>
                </a:cubicBezTo>
                <a:cubicBezTo>
                  <a:pt x="21562" y="2818"/>
                  <a:pt x="21588" y="2791"/>
                  <a:pt x="21586" y="2765"/>
                </a:cubicBezTo>
                <a:close/>
                <a:moveTo>
                  <a:pt x="21714" y="2782"/>
                </a:moveTo>
                <a:cubicBezTo>
                  <a:pt x="21714" y="2800"/>
                  <a:pt x="21750" y="2831"/>
                  <a:pt x="21773" y="2835"/>
                </a:cubicBezTo>
                <a:cubicBezTo>
                  <a:pt x="21813" y="2841"/>
                  <a:pt x="21840" y="2809"/>
                  <a:pt x="21832" y="2770"/>
                </a:cubicBezTo>
                <a:cubicBezTo>
                  <a:pt x="21827" y="2746"/>
                  <a:pt x="21800" y="2726"/>
                  <a:pt x="21770" y="2686"/>
                </a:cubicBezTo>
                <a:cubicBezTo>
                  <a:pt x="21742" y="2730"/>
                  <a:pt x="21714" y="2756"/>
                  <a:pt x="21714" y="2782"/>
                </a:cubicBezTo>
                <a:close/>
                <a:moveTo>
                  <a:pt x="24421" y="4025"/>
                </a:moveTo>
                <a:cubicBezTo>
                  <a:pt x="24422" y="4044"/>
                  <a:pt x="24459" y="4077"/>
                  <a:pt x="24480" y="4077"/>
                </a:cubicBezTo>
                <a:cubicBezTo>
                  <a:pt x="24501" y="4077"/>
                  <a:pt x="24537" y="4043"/>
                  <a:pt x="24538" y="4024"/>
                </a:cubicBezTo>
                <a:cubicBezTo>
                  <a:pt x="24538" y="3998"/>
                  <a:pt x="24510" y="3972"/>
                  <a:pt x="24479" y="3923"/>
                </a:cubicBezTo>
                <a:cubicBezTo>
                  <a:pt x="24449" y="3973"/>
                  <a:pt x="24420" y="3999"/>
                  <a:pt x="24421" y="4025"/>
                </a:cubicBezTo>
                <a:close/>
                <a:moveTo>
                  <a:pt x="24225" y="3961"/>
                </a:moveTo>
                <a:cubicBezTo>
                  <a:pt x="24206" y="3962"/>
                  <a:pt x="24178" y="4000"/>
                  <a:pt x="24176" y="4024"/>
                </a:cubicBezTo>
                <a:cubicBezTo>
                  <a:pt x="24173" y="4064"/>
                  <a:pt x="24207" y="4089"/>
                  <a:pt x="24245" y="4078"/>
                </a:cubicBezTo>
                <a:cubicBezTo>
                  <a:pt x="24269" y="4071"/>
                  <a:pt x="24287" y="4043"/>
                  <a:pt x="24325" y="4009"/>
                </a:cubicBezTo>
                <a:cubicBezTo>
                  <a:pt x="24279" y="3985"/>
                  <a:pt x="24251" y="3959"/>
                  <a:pt x="24225" y="3961"/>
                </a:cubicBezTo>
                <a:close/>
                <a:moveTo>
                  <a:pt x="23998" y="3946"/>
                </a:moveTo>
                <a:cubicBezTo>
                  <a:pt x="23960" y="3939"/>
                  <a:pt x="23926" y="3965"/>
                  <a:pt x="23932" y="4005"/>
                </a:cubicBezTo>
                <a:cubicBezTo>
                  <a:pt x="23935" y="4029"/>
                  <a:pt x="23965" y="4064"/>
                  <a:pt x="23985" y="4065"/>
                </a:cubicBezTo>
                <a:cubicBezTo>
                  <a:pt x="24010" y="4066"/>
                  <a:pt x="24037" y="4039"/>
                  <a:pt x="24082" y="4012"/>
                </a:cubicBezTo>
                <a:cubicBezTo>
                  <a:pt x="24042" y="3979"/>
                  <a:pt x="24022" y="3951"/>
                  <a:pt x="23998" y="3946"/>
                </a:cubicBezTo>
                <a:close/>
                <a:moveTo>
                  <a:pt x="23676" y="4005"/>
                </a:moveTo>
                <a:cubicBezTo>
                  <a:pt x="23671" y="4045"/>
                  <a:pt x="23698" y="4072"/>
                  <a:pt x="23740" y="4069"/>
                </a:cubicBezTo>
                <a:cubicBezTo>
                  <a:pt x="23781" y="4066"/>
                  <a:pt x="23806" y="4037"/>
                  <a:pt x="23796" y="3998"/>
                </a:cubicBezTo>
                <a:cubicBezTo>
                  <a:pt x="23790" y="3974"/>
                  <a:pt x="23761" y="3956"/>
                  <a:pt x="23730" y="3921"/>
                </a:cubicBezTo>
                <a:cubicBezTo>
                  <a:pt x="23704" y="3959"/>
                  <a:pt x="23679" y="3981"/>
                  <a:pt x="23676" y="4005"/>
                </a:cubicBezTo>
                <a:close/>
                <a:moveTo>
                  <a:pt x="23493" y="3948"/>
                </a:moveTo>
                <a:cubicBezTo>
                  <a:pt x="23454" y="3942"/>
                  <a:pt x="23428" y="3970"/>
                  <a:pt x="23431" y="4011"/>
                </a:cubicBezTo>
                <a:cubicBezTo>
                  <a:pt x="23433" y="4051"/>
                  <a:pt x="23462" y="4077"/>
                  <a:pt x="23501" y="4066"/>
                </a:cubicBezTo>
                <a:cubicBezTo>
                  <a:pt x="23524" y="4060"/>
                  <a:pt x="23543" y="4032"/>
                  <a:pt x="23577" y="4001"/>
                </a:cubicBezTo>
                <a:cubicBezTo>
                  <a:pt x="23539" y="3976"/>
                  <a:pt x="23518" y="3951"/>
                  <a:pt x="23493" y="3948"/>
                </a:cubicBezTo>
                <a:close/>
                <a:moveTo>
                  <a:pt x="23242" y="3949"/>
                </a:moveTo>
                <a:cubicBezTo>
                  <a:pt x="23223" y="3950"/>
                  <a:pt x="23190" y="3987"/>
                  <a:pt x="23190" y="4008"/>
                </a:cubicBezTo>
                <a:cubicBezTo>
                  <a:pt x="23190" y="4028"/>
                  <a:pt x="23224" y="4064"/>
                  <a:pt x="23243" y="4065"/>
                </a:cubicBezTo>
                <a:cubicBezTo>
                  <a:pt x="23268" y="4065"/>
                  <a:pt x="23294" y="4037"/>
                  <a:pt x="23343" y="4006"/>
                </a:cubicBezTo>
                <a:cubicBezTo>
                  <a:pt x="23293" y="3977"/>
                  <a:pt x="23267" y="3949"/>
                  <a:pt x="23242" y="3949"/>
                </a:cubicBezTo>
                <a:close/>
                <a:moveTo>
                  <a:pt x="23012" y="3948"/>
                </a:moveTo>
                <a:cubicBezTo>
                  <a:pt x="22973" y="3939"/>
                  <a:pt x="22940" y="3964"/>
                  <a:pt x="22945" y="4004"/>
                </a:cubicBezTo>
                <a:cubicBezTo>
                  <a:pt x="22948" y="4027"/>
                  <a:pt x="22977" y="4064"/>
                  <a:pt x="22996" y="4065"/>
                </a:cubicBezTo>
                <a:cubicBezTo>
                  <a:pt x="23021" y="4066"/>
                  <a:pt x="23048" y="4039"/>
                  <a:pt x="23092" y="4013"/>
                </a:cubicBezTo>
                <a:cubicBezTo>
                  <a:pt x="23054" y="3981"/>
                  <a:pt x="23036" y="3954"/>
                  <a:pt x="23012" y="3948"/>
                </a:cubicBezTo>
                <a:close/>
                <a:moveTo>
                  <a:pt x="22753" y="3950"/>
                </a:moveTo>
                <a:cubicBezTo>
                  <a:pt x="22734" y="3951"/>
                  <a:pt x="22702" y="3989"/>
                  <a:pt x="22703" y="4009"/>
                </a:cubicBezTo>
                <a:cubicBezTo>
                  <a:pt x="22704" y="4029"/>
                  <a:pt x="22738" y="4065"/>
                  <a:pt x="22757" y="4064"/>
                </a:cubicBezTo>
                <a:cubicBezTo>
                  <a:pt x="22782" y="4064"/>
                  <a:pt x="22806" y="4035"/>
                  <a:pt x="22854" y="4004"/>
                </a:cubicBezTo>
                <a:cubicBezTo>
                  <a:pt x="22804" y="3976"/>
                  <a:pt x="22778" y="3949"/>
                  <a:pt x="22753" y="3950"/>
                </a:cubicBezTo>
                <a:close/>
                <a:moveTo>
                  <a:pt x="22446" y="4007"/>
                </a:moveTo>
                <a:cubicBezTo>
                  <a:pt x="22442" y="4047"/>
                  <a:pt x="22471" y="4075"/>
                  <a:pt x="22510" y="4066"/>
                </a:cubicBezTo>
                <a:cubicBezTo>
                  <a:pt x="22532" y="4060"/>
                  <a:pt x="22563" y="4026"/>
                  <a:pt x="22562" y="4007"/>
                </a:cubicBezTo>
                <a:cubicBezTo>
                  <a:pt x="22560" y="3982"/>
                  <a:pt x="22530" y="3960"/>
                  <a:pt x="22498" y="3919"/>
                </a:cubicBezTo>
                <a:cubicBezTo>
                  <a:pt x="22472" y="3961"/>
                  <a:pt x="22448" y="3983"/>
                  <a:pt x="22446" y="4007"/>
                </a:cubicBezTo>
                <a:close/>
                <a:moveTo>
                  <a:pt x="22317" y="3999"/>
                </a:moveTo>
                <a:cubicBezTo>
                  <a:pt x="22316" y="3980"/>
                  <a:pt x="22278" y="3949"/>
                  <a:pt x="22258" y="3950"/>
                </a:cubicBezTo>
                <a:cubicBezTo>
                  <a:pt x="22237" y="3951"/>
                  <a:pt x="22203" y="3985"/>
                  <a:pt x="22203" y="4004"/>
                </a:cubicBezTo>
                <a:cubicBezTo>
                  <a:pt x="22204" y="4029"/>
                  <a:pt x="22232" y="4053"/>
                  <a:pt x="22265" y="4101"/>
                </a:cubicBezTo>
                <a:cubicBezTo>
                  <a:pt x="22292" y="4051"/>
                  <a:pt x="22319" y="4024"/>
                  <a:pt x="22317" y="3999"/>
                </a:cubicBezTo>
                <a:close/>
                <a:moveTo>
                  <a:pt x="22006" y="3951"/>
                </a:moveTo>
                <a:cubicBezTo>
                  <a:pt x="21987" y="3953"/>
                  <a:pt x="21957" y="3992"/>
                  <a:pt x="21959" y="4012"/>
                </a:cubicBezTo>
                <a:cubicBezTo>
                  <a:pt x="21961" y="4033"/>
                  <a:pt x="21997" y="4066"/>
                  <a:pt x="22016" y="4065"/>
                </a:cubicBezTo>
                <a:cubicBezTo>
                  <a:pt x="22041" y="4063"/>
                  <a:pt x="22064" y="4033"/>
                  <a:pt x="22110" y="3998"/>
                </a:cubicBezTo>
                <a:cubicBezTo>
                  <a:pt x="22059" y="3973"/>
                  <a:pt x="22031" y="3948"/>
                  <a:pt x="22006" y="3951"/>
                </a:cubicBezTo>
                <a:close/>
                <a:moveTo>
                  <a:pt x="21774" y="3950"/>
                </a:moveTo>
                <a:cubicBezTo>
                  <a:pt x="21752" y="3953"/>
                  <a:pt x="21723" y="3980"/>
                  <a:pt x="21714" y="4004"/>
                </a:cubicBezTo>
                <a:cubicBezTo>
                  <a:pt x="21702" y="4035"/>
                  <a:pt x="21743" y="4076"/>
                  <a:pt x="21776" y="4066"/>
                </a:cubicBezTo>
                <a:cubicBezTo>
                  <a:pt x="21800" y="4058"/>
                  <a:pt x="21820" y="4034"/>
                  <a:pt x="21859" y="4005"/>
                </a:cubicBezTo>
                <a:cubicBezTo>
                  <a:pt x="21819" y="3978"/>
                  <a:pt x="21795" y="3948"/>
                  <a:pt x="21774" y="3950"/>
                </a:cubicBezTo>
                <a:close/>
                <a:moveTo>
                  <a:pt x="23064" y="3278"/>
                </a:moveTo>
                <a:cubicBezTo>
                  <a:pt x="23070" y="3239"/>
                  <a:pt x="23043" y="3212"/>
                  <a:pt x="23002" y="3213"/>
                </a:cubicBezTo>
                <a:cubicBezTo>
                  <a:pt x="22960" y="3215"/>
                  <a:pt x="22935" y="3243"/>
                  <a:pt x="22944" y="3282"/>
                </a:cubicBezTo>
                <a:cubicBezTo>
                  <a:pt x="22950" y="3307"/>
                  <a:pt x="22977" y="3326"/>
                  <a:pt x="23007" y="3362"/>
                </a:cubicBezTo>
                <a:cubicBezTo>
                  <a:pt x="23034" y="3324"/>
                  <a:pt x="23060" y="3303"/>
                  <a:pt x="23064" y="3278"/>
                </a:cubicBezTo>
                <a:close/>
                <a:moveTo>
                  <a:pt x="22820" y="3280"/>
                </a:moveTo>
                <a:cubicBezTo>
                  <a:pt x="22828" y="3240"/>
                  <a:pt x="22801" y="3213"/>
                  <a:pt x="22760" y="3213"/>
                </a:cubicBezTo>
                <a:cubicBezTo>
                  <a:pt x="22718" y="3213"/>
                  <a:pt x="22692" y="3241"/>
                  <a:pt x="22700" y="3280"/>
                </a:cubicBezTo>
                <a:cubicBezTo>
                  <a:pt x="22705" y="3305"/>
                  <a:pt x="22732" y="3325"/>
                  <a:pt x="22760" y="3362"/>
                </a:cubicBezTo>
                <a:cubicBezTo>
                  <a:pt x="22789" y="3325"/>
                  <a:pt x="22815" y="3304"/>
                  <a:pt x="22820" y="3280"/>
                </a:cubicBezTo>
                <a:close/>
                <a:moveTo>
                  <a:pt x="13198" y="3013"/>
                </a:moveTo>
                <a:cubicBezTo>
                  <a:pt x="13198" y="2995"/>
                  <a:pt x="13163" y="2964"/>
                  <a:pt x="13140" y="2960"/>
                </a:cubicBezTo>
                <a:cubicBezTo>
                  <a:pt x="13100" y="2954"/>
                  <a:pt x="13073" y="2986"/>
                  <a:pt x="13081" y="3025"/>
                </a:cubicBezTo>
                <a:cubicBezTo>
                  <a:pt x="13086" y="3049"/>
                  <a:pt x="13112" y="3068"/>
                  <a:pt x="13143" y="3108"/>
                </a:cubicBezTo>
                <a:cubicBezTo>
                  <a:pt x="13170" y="3064"/>
                  <a:pt x="13198" y="3039"/>
                  <a:pt x="13198" y="3013"/>
                </a:cubicBezTo>
                <a:close/>
                <a:moveTo>
                  <a:pt x="9441" y="1728"/>
                </a:moveTo>
                <a:cubicBezTo>
                  <a:pt x="9402" y="1724"/>
                  <a:pt x="9375" y="1757"/>
                  <a:pt x="9385" y="1794"/>
                </a:cubicBezTo>
                <a:cubicBezTo>
                  <a:pt x="9391" y="1817"/>
                  <a:pt x="9424" y="1848"/>
                  <a:pt x="9444" y="1847"/>
                </a:cubicBezTo>
                <a:cubicBezTo>
                  <a:pt x="9469" y="1846"/>
                  <a:pt x="9493" y="1817"/>
                  <a:pt x="9539" y="1785"/>
                </a:cubicBezTo>
                <a:cubicBezTo>
                  <a:pt x="9492" y="1756"/>
                  <a:pt x="9468" y="1730"/>
                  <a:pt x="9441" y="1728"/>
                </a:cubicBezTo>
                <a:close/>
                <a:moveTo>
                  <a:pt x="19110" y="3039"/>
                </a:moveTo>
                <a:cubicBezTo>
                  <a:pt x="19111" y="3017"/>
                  <a:pt x="19085" y="2985"/>
                  <a:pt x="19063" y="2974"/>
                </a:cubicBezTo>
                <a:cubicBezTo>
                  <a:pt x="19032" y="2959"/>
                  <a:pt x="18988" y="2994"/>
                  <a:pt x="18995" y="3029"/>
                </a:cubicBezTo>
                <a:cubicBezTo>
                  <a:pt x="19000" y="3054"/>
                  <a:pt x="19022" y="3076"/>
                  <a:pt x="19047" y="3117"/>
                </a:cubicBezTo>
                <a:cubicBezTo>
                  <a:pt x="19078" y="3081"/>
                  <a:pt x="19110" y="3060"/>
                  <a:pt x="19110" y="3039"/>
                </a:cubicBezTo>
                <a:close/>
                <a:moveTo>
                  <a:pt x="19250" y="3028"/>
                </a:moveTo>
                <a:cubicBezTo>
                  <a:pt x="19240" y="3061"/>
                  <a:pt x="19281" y="3102"/>
                  <a:pt x="19313" y="3090"/>
                </a:cubicBezTo>
                <a:cubicBezTo>
                  <a:pt x="19336" y="3081"/>
                  <a:pt x="19364" y="3052"/>
                  <a:pt x="19366" y="3029"/>
                </a:cubicBezTo>
                <a:cubicBezTo>
                  <a:pt x="19368" y="3008"/>
                  <a:pt x="19339" y="2985"/>
                  <a:pt x="19311" y="2945"/>
                </a:cubicBezTo>
                <a:cubicBezTo>
                  <a:pt x="19282" y="2983"/>
                  <a:pt x="19258" y="3003"/>
                  <a:pt x="19250" y="3028"/>
                </a:cubicBezTo>
                <a:close/>
                <a:moveTo>
                  <a:pt x="7962" y="1729"/>
                </a:moveTo>
                <a:cubicBezTo>
                  <a:pt x="7944" y="1730"/>
                  <a:pt x="7913" y="1766"/>
                  <a:pt x="7910" y="1790"/>
                </a:cubicBezTo>
                <a:cubicBezTo>
                  <a:pt x="7905" y="1830"/>
                  <a:pt x="7937" y="1856"/>
                  <a:pt x="7977" y="1848"/>
                </a:cubicBezTo>
                <a:cubicBezTo>
                  <a:pt x="8001" y="1842"/>
                  <a:pt x="8020" y="1815"/>
                  <a:pt x="8060" y="1783"/>
                </a:cubicBezTo>
                <a:cubicBezTo>
                  <a:pt x="8015" y="1757"/>
                  <a:pt x="7988" y="1729"/>
                  <a:pt x="7962" y="1729"/>
                </a:cubicBezTo>
                <a:close/>
                <a:moveTo>
                  <a:pt x="19497" y="3027"/>
                </a:moveTo>
                <a:cubicBezTo>
                  <a:pt x="19498" y="3050"/>
                  <a:pt x="19525" y="3080"/>
                  <a:pt x="19548" y="3089"/>
                </a:cubicBezTo>
                <a:cubicBezTo>
                  <a:pt x="19579" y="3103"/>
                  <a:pt x="19621" y="3063"/>
                  <a:pt x="19612" y="3030"/>
                </a:cubicBezTo>
                <a:cubicBezTo>
                  <a:pt x="19606" y="3005"/>
                  <a:pt x="19582" y="2984"/>
                  <a:pt x="19554" y="2945"/>
                </a:cubicBezTo>
                <a:cubicBezTo>
                  <a:pt x="19526" y="2984"/>
                  <a:pt x="19496" y="3006"/>
                  <a:pt x="19497" y="3027"/>
                </a:cubicBezTo>
                <a:close/>
                <a:moveTo>
                  <a:pt x="19803" y="2975"/>
                </a:moveTo>
                <a:cubicBezTo>
                  <a:pt x="19781" y="2975"/>
                  <a:pt x="19750" y="3001"/>
                  <a:pt x="19739" y="3023"/>
                </a:cubicBezTo>
                <a:cubicBezTo>
                  <a:pt x="19724" y="3053"/>
                  <a:pt x="19763" y="3097"/>
                  <a:pt x="19796" y="3090"/>
                </a:cubicBezTo>
                <a:cubicBezTo>
                  <a:pt x="19821" y="3085"/>
                  <a:pt x="19843" y="3062"/>
                  <a:pt x="19883" y="3036"/>
                </a:cubicBezTo>
                <a:cubicBezTo>
                  <a:pt x="19846" y="3006"/>
                  <a:pt x="19824" y="2975"/>
                  <a:pt x="19803" y="2975"/>
                </a:cubicBezTo>
                <a:close/>
                <a:moveTo>
                  <a:pt x="20031" y="2975"/>
                </a:moveTo>
                <a:cubicBezTo>
                  <a:pt x="20013" y="2977"/>
                  <a:pt x="19983" y="3016"/>
                  <a:pt x="19985" y="3036"/>
                </a:cubicBezTo>
                <a:cubicBezTo>
                  <a:pt x="19986" y="3056"/>
                  <a:pt x="20022" y="3089"/>
                  <a:pt x="20041" y="3088"/>
                </a:cubicBezTo>
                <a:cubicBezTo>
                  <a:pt x="20065" y="3087"/>
                  <a:pt x="20088" y="3057"/>
                  <a:pt x="20134" y="3023"/>
                </a:cubicBezTo>
                <a:cubicBezTo>
                  <a:pt x="20084" y="2998"/>
                  <a:pt x="20056" y="2973"/>
                  <a:pt x="20031" y="2975"/>
                </a:cubicBezTo>
                <a:close/>
                <a:moveTo>
                  <a:pt x="21027" y="2974"/>
                </a:moveTo>
                <a:cubicBezTo>
                  <a:pt x="21005" y="2978"/>
                  <a:pt x="20977" y="3008"/>
                  <a:pt x="20970" y="3032"/>
                </a:cubicBezTo>
                <a:cubicBezTo>
                  <a:pt x="20960" y="3064"/>
                  <a:pt x="21004" y="3102"/>
                  <a:pt x="21036" y="3090"/>
                </a:cubicBezTo>
                <a:cubicBezTo>
                  <a:pt x="21060" y="3081"/>
                  <a:pt x="21078" y="3055"/>
                  <a:pt x="21114" y="3023"/>
                </a:cubicBezTo>
                <a:cubicBezTo>
                  <a:pt x="21073" y="2999"/>
                  <a:pt x="21048" y="2971"/>
                  <a:pt x="21027" y="2974"/>
                </a:cubicBezTo>
                <a:close/>
                <a:moveTo>
                  <a:pt x="21715" y="3037"/>
                </a:moveTo>
                <a:cubicBezTo>
                  <a:pt x="21715" y="3056"/>
                  <a:pt x="21750" y="3086"/>
                  <a:pt x="21773" y="3090"/>
                </a:cubicBezTo>
                <a:cubicBezTo>
                  <a:pt x="21813" y="3096"/>
                  <a:pt x="21839" y="3065"/>
                  <a:pt x="21831" y="3026"/>
                </a:cubicBezTo>
                <a:cubicBezTo>
                  <a:pt x="21826" y="3002"/>
                  <a:pt x="21800" y="2982"/>
                  <a:pt x="21770" y="2942"/>
                </a:cubicBezTo>
                <a:cubicBezTo>
                  <a:pt x="21742" y="2986"/>
                  <a:pt x="21714" y="3012"/>
                  <a:pt x="21715" y="3037"/>
                </a:cubicBezTo>
                <a:close/>
                <a:moveTo>
                  <a:pt x="22445" y="3266"/>
                </a:moveTo>
                <a:cubicBezTo>
                  <a:pt x="22435" y="3305"/>
                  <a:pt x="22461" y="3338"/>
                  <a:pt x="22501" y="3334"/>
                </a:cubicBezTo>
                <a:cubicBezTo>
                  <a:pt x="22524" y="3331"/>
                  <a:pt x="22561" y="3303"/>
                  <a:pt x="22562" y="3284"/>
                </a:cubicBezTo>
                <a:cubicBezTo>
                  <a:pt x="22564" y="3259"/>
                  <a:pt x="22537" y="3231"/>
                  <a:pt x="22512" y="3186"/>
                </a:cubicBezTo>
                <a:cubicBezTo>
                  <a:pt x="22479" y="3224"/>
                  <a:pt x="22451" y="3242"/>
                  <a:pt x="22445" y="3266"/>
                </a:cubicBezTo>
                <a:close/>
                <a:moveTo>
                  <a:pt x="22259" y="3217"/>
                </a:moveTo>
                <a:cubicBezTo>
                  <a:pt x="22240" y="3216"/>
                  <a:pt x="22206" y="3248"/>
                  <a:pt x="22201" y="3270"/>
                </a:cubicBezTo>
                <a:cubicBezTo>
                  <a:pt x="22192" y="3309"/>
                  <a:pt x="22221" y="3339"/>
                  <a:pt x="22261" y="3334"/>
                </a:cubicBezTo>
                <a:cubicBezTo>
                  <a:pt x="22285" y="3332"/>
                  <a:pt x="22307" y="3307"/>
                  <a:pt x="22349" y="3280"/>
                </a:cubicBezTo>
                <a:cubicBezTo>
                  <a:pt x="22308" y="3249"/>
                  <a:pt x="22285" y="3219"/>
                  <a:pt x="22259" y="3217"/>
                </a:cubicBezTo>
                <a:close/>
                <a:moveTo>
                  <a:pt x="22010" y="3217"/>
                </a:moveTo>
                <a:cubicBezTo>
                  <a:pt x="21991" y="3218"/>
                  <a:pt x="21959" y="3255"/>
                  <a:pt x="21959" y="3275"/>
                </a:cubicBezTo>
                <a:cubicBezTo>
                  <a:pt x="21959" y="3296"/>
                  <a:pt x="21992" y="3332"/>
                  <a:pt x="22012" y="3332"/>
                </a:cubicBezTo>
                <a:cubicBezTo>
                  <a:pt x="22037" y="3333"/>
                  <a:pt x="22062" y="3305"/>
                  <a:pt x="22111" y="3274"/>
                </a:cubicBezTo>
                <a:cubicBezTo>
                  <a:pt x="22062" y="3244"/>
                  <a:pt x="22036" y="3216"/>
                  <a:pt x="22010" y="3217"/>
                </a:cubicBezTo>
                <a:close/>
                <a:moveTo>
                  <a:pt x="21767" y="3217"/>
                </a:moveTo>
                <a:cubicBezTo>
                  <a:pt x="21748" y="3218"/>
                  <a:pt x="21717" y="3252"/>
                  <a:pt x="21714" y="3275"/>
                </a:cubicBezTo>
                <a:cubicBezTo>
                  <a:pt x="21707" y="3315"/>
                  <a:pt x="21739" y="3341"/>
                  <a:pt x="21778" y="3334"/>
                </a:cubicBezTo>
                <a:cubicBezTo>
                  <a:pt x="21801" y="3329"/>
                  <a:pt x="21821" y="3303"/>
                  <a:pt x="21861" y="3272"/>
                </a:cubicBezTo>
                <a:cubicBezTo>
                  <a:pt x="21817" y="3245"/>
                  <a:pt x="21792" y="3217"/>
                  <a:pt x="21767" y="3217"/>
                </a:cubicBezTo>
                <a:close/>
                <a:moveTo>
                  <a:pt x="19854" y="3280"/>
                </a:moveTo>
                <a:cubicBezTo>
                  <a:pt x="19853" y="3258"/>
                  <a:pt x="19827" y="3227"/>
                  <a:pt x="19804" y="3217"/>
                </a:cubicBezTo>
                <a:cubicBezTo>
                  <a:pt x="19774" y="3203"/>
                  <a:pt x="19730" y="3241"/>
                  <a:pt x="19738" y="3275"/>
                </a:cubicBezTo>
                <a:cubicBezTo>
                  <a:pt x="19744" y="3300"/>
                  <a:pt x="19767" y="3321"/>
                  <a:pt x="19794" y="3361"/>
                </a:cubicBezTo>
                <a:cubicBezTo>
                  <a:pt x="19824" y="3323"/>
                  <a:pt x="19854" y="3301"/>
                  <a:pt x="19854" y="3280"/>
                </a:cubicBezTo>
                <a:close/>
                <a:moveTo>
                  <a:pt x="8655" y="1551"/>
                </a:moveTo>
                <a:cubicBezTo>
                  <a:pt x="8655" y="1570"/>
                  <a:pt x="8692" y="1600"/>
                  <a:pt x="8715" y="1604"/>
                </a:cubicBezTo>
                <a:cubicBezTo>
                  <a:pt x="8756" y="1609"/>
                  <a:pt x="8782" y="1576"/>
                  <a:pt x="8773" y="1537"/>
                </a:cubicBezTo>
                <a:cubicBezTo>
                  <a:pt x="8768" y="1513"/>
                  <a:pt x="8741" y="1494"/>
                  <a:pt x="8709" y="1454"/>
                </a:cubicBezTo>
                <a:cubicBezTo>
                  <a:pt x="8682" y="1499"/>
                  <a:pt x="8654" y="1525"/>
                  <a:pt x="8655" y="1551"/>
                </a:cubicBezTo>
                <a:close/>
                <a:moveTo>
                  <a:pt x="12405" y="1485"/>
                </a:moveTo>
                <a:cubicBezTo>
                  <a:pt x="12385" y="1485"/>
                  <a:pt x="12353" y="1518"/>
                  <a:pt x="12348" y="1541"/>
                </a:cubicBezTo>
                <a:cubicBezTo>
                  <a:pt x="12340" y="1582"/>
                  <a:pt x="12371" y="1608"/>
                  <a:pt x="12411" y="1601"/>
                </a:cubicBezTo>
                <a:cubicBezTo>
                  <a:pt x="12435" y="1597"/>
                  <a:pt x="12457" y="1573"/>
                  <a:pt x="12499" y="1545"/>
                </a:cubicBezTo>
                <a:cubicBezTo>
                  <a:pt x="12455" y="1515"/>
                  <a:pt x="12430" y="1486"/>
                  <a:pt x="12405" y="1485"/>
                </a:cubicBezTo>
                <a:close/>
                <a:moveTo>
                  <a:pt x="15055" y="1551"/>
                </a:moveTo>
                <a:cubicBezTo>
                  <a:pt x="15053" y="1588"/>
                  <a:pt x="15086" y="1616"/>
                  <a:pt x="15124" y="1604"/>
                </a:cubicBezTo>
                <a:cubicBezTo>
                  <a:pt x="15146" y="1596"/>
                  <a:pt x="15176" y="1563"/>
                  <a:pt x="15174" y="1543"/>
                </a:cubicBezTo>
                <a:cubicBezTo>
                  <a:pt x="15172" y="1518"/>
                  <a:pt x="15142" y="1495"/>
                  <a:pt x="15110" y="1453"/>
                </a:cubicBezTo>
                <a:cubicBezTo>
                  <a:pt x="15082" y="1499"/>
                  <a:pt x="15055" y="1525"/>
                  <a:pt x="15055" y="1551"/>
                </a:cubicBezTo>
                <a:close/>
                <a:moveTo>
                  <a:pt x="22024" y="2971"/>
                </a:moveTo>
                <a:cubicBezTo>
                  <a:pt x="21986" y="2963"/>
                  <a:pt x="21952" y="2988"/>
                  <a:pt x="21957" y="3029"/>
                </a:cubicBezTo>
                <a:cubicBezTo>
                  <a:pt x="21960" y="3052"/>
                  <a:pt x="21990" y="3088"/>
                  <a:pt x="22009" y="3089"/>
                </a:cubicBezTo>
                <a:cubicBezTo>
                  <a:pt x="22034" y="3090"/>
                  <a:pt x="22061" y="3063"/>
                  <a:pt x="22106" y="3037"/>
                </a:cubicBezTo>
                <a:cubicBezTo>
                  <a:pt x="22067" y="3004"/>
                  <a:pt x="22048" y="2977"/>
                  <a:pt x="22024" y="2971"/>
                </a:cubicBezTo>
                <a:close/>
                <a:moveTo>
                  <a:pt x="22268" y="2972"/>
                </a:moveTo>
                <a:cubicBezTo>
                  <a:pt x="22230" y="2963"/>
                  <a:pt x="22196" y="2987"/>
                  <a:pt x="22201" y="3028"/>
                </a:cubicBezTo>
                <a:cubicBezTo>
                  <a:pt x="22204" y="3051"/>
                  <a:pt x="22233" y="3088"/>
                  <a:pt x="22252" y="3089"/>
                </a:cubicBezTo>
                <a:cubicBezTo>
                  <a:pt x="22278" y="3090"/>
                  <a:pt x="22304" y="3063"/>
                  <a:pt x="22349" y="3037"/>
                </a:cubicBezTo>
                <a:cubicBezTo>
                  <a:pt x="22311" y="3005"/>
                  <a:pt x="22292" y="2977"/>
                  <a:pt x="22268" y="2972"/>
                </a:cubicBezTo>
                <a:close/>
                <a:moveTo>
                  <a:pt x="22513" y="2971"/>
                </a:moveTo>
                <a:cubicBezTo>
                  <a:pt x="22474" y="2961"/>
                  <a:pt x="22441" y="2987"/>
                  <a:pt x="22445" y="3027"/>
                </a:cubicBezTo>
                <a:cubicBezTo>
                  <a:pt x="22447" y="3051"/>
                  <a:pt x="22476" y="3088"/>
                  <a:pt x="22495" y="3089"/>
                </a:cubicBezTo>
                <a:cubicBezTo>
                  <a:pt x="22521" y="3091"/>
                  <a:pt x="22548" y="3064"/>
                  <a:pt x="22594" y="3039"/>
                </a:cubicBezTo>
                <a:cubicBezTo>
                  <a:pt x="22556" y="3005"/>
                  <a:pt x="22537" y="2977"/>
                  <a:pt x="22513" y="2971"/>
                </a:cubicBezTo>
                <a:close/>
                <a:moveTo>
                  <a:pt x="22768" y="2971"/>
                </a:moveTo>
                <a:cubicBezTo>
                  <a:pt x="22729" y="2962"/>
                  <a:pt x="22695" y="2988"/>
                  <a:pt x="22700" y="3029"/>
                </a:cubicBezTo>
                <a:cubicBezTo>
                  <a:pt x="22703" y="3052"/>
                  <a:pt x="22733" y="3088"/>
                  <a:pt x="22752" y="3089"/>
                </a:cubicBezTo>
                <a:cubicBezTo>
                  <a:pt x="22778" y="3091"/>
                  <a:pt x="22805" y="3063"/>
                  <a:pt x="22850" y="3037"/>
                </a:cubicBezTo>
                <a:cubicBezTo>
                  <a:pt x="22811" y="3004"/>
                  <a:pt x="22792" y="2976"/>
                  <a:pt x="22768" y="2971"/>
                </a:cubicBezTo>
                <a:close/>
                <a:moveTo>
                  <a:pt x="23014" y="2972"/>
                </a:moveTo>
                <a:cubicBezTo>
                  <a:pt x="22975" y="2961"/>
                  <a:pt x="22941" y="2985"/>
                  <a:pt x="22944" y="3026"/>
                </a:cubicBezTo>
                <a:cubicBezTo>
                  <a:pt x="22946" y="3049"/>
                  <a:pt x="22975" y="3087"/>
                  <a:pt x="22993" y="3089"/>
                </a:cubicBezTo>
                <a:cubicBezTo>
                  <a:pt x="23019" y="3091"/>
                  <a:pt x="23047" y="3065"/>
                  <a:pt x="23093" y="3041"/>
                </a:cubicBezTo>
                <a:cubicBezTo>
                  <a:pt x="23056" y="3007"/>
                  <a:pt x="23038" y="2978"/>
                  <a:pt x="23014" y="2972"/>
                </a:cubicBezTo>
                <a:close/>
                <a:moveTo>
                  <a:pt x="23255" y="3090"/>
                </a:moveTo>
                <a:cubicBezTo>
                  <a:pt x="23274" y="3089"/>
                  <a:pt x="23304" y="3053"/>
                  <a:pt x="23308" y="3029"/>
                </a:cubicBezTo>
                <a:cubicBezTo>
                  <a:pt x="23313" y="2989"/>
                  <a:pt x="23280" y="2963"/>
                  <a:pt x="23241" y="2971"/>
                </a:cubicBezTo>
                <a:cubicBezTo>
                  <a:pt x="23217" y="2976"/>
                  <a:pt x="23198" y="3004"/>
                  <a:pt x="23158" y="3036"/>
                </a:cubicBezTo>
                <a:cubicBezTo>
                  <a:pt x="23203" y="3062"/>
                  <a:pt x="23230" y="3090"/>
                  <a:pt x="23255" y="3090"/>
                </a:cubicBezTo>
                <a:close/>
                <a:moveTo>
                  <a:pt x="38467" y="3037"/>
                </a:moveTo>
                <a:cubicBezTo>
                  <a:pt x="38467" y="3054"/>
                  <a:pt x="38505" y="3087"/>
                  <a:pt x="38526" y="3087"/>
                </a:cubicBezTo>
                <a:cubicBezTo>
                  <a:pt x="38547" y="3086"/>
                  <a:pt x="38585" y="3053"/>
                  <a:pt x="38585" y="3036"/>
                </a:cubicBezTo>
                <a:cubicBezTo>
                  <a:pt x="38584" y="3010"/>
                  <a:pt x="38556" y="2985"/>
                  <a:pt x="38525" y="2938"/>
                </a:cubicBezTo>
                <a:cubicBezTo>
                  <a:pt x="38495" y="2985"/>
                  <a:pt x="38468" y="3011"/>
                  <a:pt x="38467" y="3037"/>
                </a:cubicBezTo>
                <a:close/>
                <a:moveTo>
                  <a:pt x="10179" y="3218"/>
                </a:moveTo>
                <a:cubicBezTo>
                  <a:pt x="10161" y="3219"/>
                  <a:pt x="10131" y="3258"/>
                  <a:pt x="10132" y="3279"/>
                </a:cubicBezTo>
                <a:cubicBezTo>
                  <a:pt x="10133" y="3299"/>
                  <a:pt x="10169" y="3333"/>
                  <a:pt x="10188" y="3332"/>
                </a:cubicBezTo>
                <a:cubicBezTo>
                  <a:pt x="10213" y="3331"/>
                  <a:pt x="10236" y="3301"/>
                  <a:pt x="10282" y="3268"/>
                </a:cubicBezTo>
                <a:cubicBezTo>
                  <a:pt x="10232" y="3242"/>
                  <a:pt x="10205" y="3216"/>
                  <a:pt x="10179" y="3218"/>
                </a:cubicBezTo>
                <a:close/>
                <a:moveTo>
                  <a:pt x="10004" y="3274"/>
                </a:moveTo>
                <a:cubicBezTo>
                  <a:pt x="10005" y="3254"/>
                  <a:pt x="9974" y="3222"/>
                  <a:pt x="9952" y="3215"/>
                </a:cubicBezTo>
                <a:cubicBezTo>
                  <a:pt x="9914" y="3204"/>
                  <a:pt x="9882" y="3232"/>
                  <a:pt x="9885" y="3270"/>
                </a:cubicBezTo>
                <a:cubicBezTo>
                  <a:pt x="9887" y="3297"/>
                  <a:pt x="9914" y="3321"/>
                  <a:pt x="9942" y="3366"/>
                </a:cubicBezTo>
                <a:cubicBezTo>
                  <a:pt x="9973" y="3323"/>
                  <a:pt x="10003" y="3299"/>
                  <a:pt x="10004" y="3274"/>
                </a:cubicBezTo>
                <a:close/>
                <a:moveTo>
                  <a:pt x="9682" y="3215"/>
                </a:moveTo>
                <a:cubicBezTo>
                  <a:pt x="9644" y="3213"/>
                  <a:pt x="9617" y="3247"/>
                  <a:pt x="9630" y="3284"/>
                </a:cubicBezTo>
                <a:cubicBezTo>
                  <a:pt x="9637" y="3307"/>
                  <a:pt x="9671" y="3336"/>
                  <a:pt x="9691" y="3334"/>
                </a:cubicBezTo>
                <a:cubicBezTo>
                  <a:pt x="9716" y="3331"/>
                  <a:pt x="9739" y="3301"/>
                  <a:pt x="9780" y="3269"/>
                </a:cubicBezTo>
                <a:cubicBezTo>
                  <a:pt x="9734" y="3242"/>
                  <a:pt x="9709" y="3216"/>
                  <a:pt x="9682" y="3215"/>
                </a:cubicBezTo>
                <a:close/>
                <a:moveTo>
                  <a:pt x="10980" y="3765"/>
                </a:moveTo>
                <a:cubicBezTo>
                  <a:pt x="10986" y="3725"/>
                  <a:pt x="10957" y="3695"/>
                  <a:pt x="10918" y="3704"/>
                </a:cubicBezTo>
                <a:cubicBezTo>
                  <a:pt x="10895" y="3708"/>
                  <a:pt x="10862" y="3741"/>
                  <a:pt x="10863" y="3760"/>
                </a:cubicBezTo>
                <a:cubicBezTo>
                  <a:pt x="10864" y="3786"/>
                  <a:pt x="10894" y="3810"/>
                  <a:pt x="10924" y="3852"/>
                </a:cubicBezTo>
                <a:cubicBezTo>
                  <a:pt x="10952" y="3810"/>
                  <a:pt x="10977" y="3789"/>
                  <a:pt x="10980" y="3765"/>
                </a:cubicBezTo>
                <a:close/>
                <a:moveTo>
                  <a:pt x="10617" y="3755"/>
                </a:moveTo>
                <a:cubicBezTo>
                  <a:pt x="10608" y="3794"/>
                  <a:pt x="10634" y="3827"/>
                  <a:pt x="10675" y="3822"/>
                </a:cubicBezTo>
                <a:cubicBezTo>
                  <a:pt x="10698" y="3819"/>
                  <a:pt x="10734" y="3790"/>
                  <a:pt x="10735" y="3771"/>
                </a:cubicBezTo>
                <a:cubicBezTo>
                  <a:pt x="10736" y="3745"/>
                  <a:pt x="10709" y="3718"/>
                  <a:pt x="10683" y="3673"/>
                </a:cubicBezTo>
                <a:cubicBezTo>
                  <a:pt x="10650" y="3712"/>
                  <a:pt x="10622" y="3731"/>
                  <a:pt x="10617" y="3755"/>
                </a:cubicBezTo>
                <a:close/>
                <a:moveTo>
                  <a:pt x="10375" y="3766"/>
                </a:moveTo>
                <a:cubicBezTo>
                  <a:pt x="10374" y="3785"/>
                  <a:pt x="10410" y="3820"/>
                  <a:pt x="10430" y="3821"/>
                </a:cubicBezTo>
                <a:cubicBezTo>
                  <a:pt x="10451" y="3822"/>
                  <a:pt x="10485" y="3793"/>
                  <a:pt x="10492" y="3771"/>
                </a:cubicBezTo>
                <a:cubicBezTo>
                  <a:pt x="10503" y="3733"/>
                  <a:pt x="10477" y="3706"/>
                  <a:pt x="10417" y="3698"/>
                </a:cubicBezTo>
                <a:cubicBezTo>
                  <a:pt x="10405" y="3716"/>
                  <a:pt x="10375" y="3740"/>
                  <a:pt x="10375" y="3766"/>
                </a:cubicBezTo>
                <a:close/>
                <a:moveTo>
                  <a:pt x="10187" y="3705"/>
                </a:moveTo>
                <a:cubicBezTo>
                  <a:pt x="10168" y="3704"/>
                  <a:pt x="10132" y="3738"/>
                  <a:pt x="10131" y="3759"/>
                </a:cubicBezTo>
                <a:cubicBezTo>
                  <a:pt x="10130" y="3780"/>
                  <a:pt x="10160" y="3819"/>
                  <a:pt x="10180" y="3820"/>
                </a:cubicBezTo>
                <a:cubicBezTo>
                  <a:pt x="10205" y="3823"/>
                  <a:pt x="10233" y="3796"/>
                  <a:pt x="10284" y="3769"/>
                </a:cubicBezTo>
                <a:cubicBezTo>
                  <a:pt x="10237" y="3736"/>
                  <a:pt x="10213" y="3706"/>
                  <a:pt x="10187" y="3705"/>
                </a:cubicBezTo>
                <a:close/>
                <a:moveTo>
                  <a:pt x="9947" y="3703"/>
                </a:moveTo>
                <a:cubicBezTo>
                  <a:pt x="9907" y="3697"/>
                  <a:pt x="9882" y="3725"/>
                  <a:pt x="9884" y="3766"/>
                </a:cubicBezTo>
                <a:cubicBezTo>
                  <a:pt x="9885" y="3808"/>
                  <a:pt x="9915" y="3832"/>
                  <a:pt x="9953" y="3822"/>
                </a:cubicBezTo>
                <a:cubicBezTo>
                  <a:pt x="9977" y="3817"/>
                  <a:pt x="9996" y="3789"/>
                  <a:pt x="10031" y="3759"/>
                </a:cubicBezTo>
                <a:cubicBezTo>
                  <a:pt x="9993" y="3732"/>
                  <a:pt x="9972" y="3707"/>
                  <a:pt x="9947" y="3703"/>
                </a:cubicBezTo>
                <a:close/>
                <a:moveTo>
                  <a:pt x="9689" y="3703"/>
                </a:moveTo>
                <a:cubicBezTo>
                  <a:pt x="9649" y="3698"/>
                  <a:pt x="9624" y="3727"/>
                  <a:pt x="9628" y="3768"/>
                </a:cubicBezTo>
                <a:cubicBezTo>
                  <a:pt x="9631" y="3810"/>
                  <a:pt x="9661" y="3833"/>
                  <a:pt x="9700" y="3822"/>
                </a:cubicBezTo>
                <a:cubicBezTo>
                  <a:pt x="9724" y="3815"/>
                  <a:pt x="9741" y="3787"/>
                  <a:pt x="9776" y="3755"/>
                </a:cubicBezTo>
                <a:cubicBezTo>
                  <a:pt x="9736" y="3730"/>
                  <a:pt x="9714" y="3706"/>
                  <a:pt x="9689" y="3703"/>
                </a:cubicBezTo>
                <a:close/>
                <a:moveTo>
                  <a:pt x="15357" y="1240"/>
                </a:moveTo>
                <a:cubicBezTo>
                  <a:pt x="15319" y="1234"/>
                  <a:pt x="15290" y="1265"/>
                  <a:pt x="15299" y="1303"/>
                </a:cubicBezTo>
                <a:cubicBezTo>
                  <a:pt x="15304" y="1326"/>
                  <a:pt x="15335" y="1359"/>
                  <a:pt x="15355" y="1359"/>
                </a:cubicBezTo>
                <a:cubicBezTo>
                  <a:pt x="15380" y="1359"/>
                  <a:pt x="15405" y="1331"/>
                  <a:pt x="15451" y="1302"/>
                </a:cubicBezTo>
                <a:cubicBezTo>
                  <a:pt x="15407" y="1271"/>
                  <a:pt x="15384" y="1243"/>
                  <a:pt x="15357" y="1240"/>
                </a:cubicBezTo>
                <a:close/>
                <a:moveTo>
                  <a:pt x="24783" y="1306"/>
                </a:moveTo>
                <a:cubicBezTo>
                  <a:pt x="24791" y="1267"/>
                  <a:pt x="24765" y="1234"/>
                  <a:pt x="24724" y="1240"/>
                </a:cubicBezTo>
                <a:cubicBezTo>
                  <a:pt x="24701" y="1244"/>
                  <a:pt x="24665" y="1274"/>
                  <a:pt x="24665" y="1293"/>
                </a:cubicBezTo>
                <a:cubicBezTo>
                  <a:pt x="24665" y="1319"/>
                  <a:pt x="24693" y="1345"/>
                  <a:pt x="24720" y="1389"/>
                </a:cubicBezTo>
                <a:cubicBezTo>
                  <a:pt x="24751" y="1350"/>
                  <a:pt x="24778" y="1330"/>
                  <a:pt x="24783" y="1306"/>
                </a:cubicBezTo>
                <a:close/>
                <a:moveTo>
                  <a:pt x="23992" y="3460"/>
                </a:moveTo>
                <a:cubicBezTo>
                  <a:pt x="23973" y="3458"/>
                  <a:pt x="23939" y="3488"/>
                  <a:pt x="23932" y="3511"/>
                </a:cubicBezTo>
                <a:cubicBezTo>
                  <a:pt x="23921" y="3547"/>
                  <a:pt x="23946" y="3581"/>
                  <a:pt x="23985" y="3579"/>
                </a:cubicBezTo>
                <a:cubicBezTo>
                  <a:pt x="24012" y="3577"/>
                  <a:pt x="24037" y="3552"/>
                  <a:pt x="24084" y="3525"/>
                </a:cubicBezTo>
                <a:cubicBezTo>
                  <a:pt x="24040" y="3492"/>
                  <a:pt x="24017" y="3462"/>
                  <a:pt x="23992" y="3460"/>
                </a:cubicBezTo>
                <a:close/>
                <a:moveTo>
                  <a:pt x="23741" y="3458"/>
                </a:moveTo>
                <a:cubicBezTo>
                  <a:pt x="23701" y="3452"/>
                  <a:pt x="23669" y="3480"/>
                  <a:pt x="23676" y="3520"/>
                </a:cubicBezTo>
                <a:cubicBezTo>
                  <a:pt x="23680" y="3543"/>
                  <a:pt x="23712" y="3577"/>
                  <a:pt x="23731" y="3577"/>
                </a:cubicBezTo>
                <a:cubicBezTo>
                  <a:pt x="23757" y="3578"/>
                  <a:pt x="23782" y="3549"/>
                  <a:pt x="23827" y="3521"/>
                </a:cubicBezTo>
                <a:cubicBezTo>
                  <a:pt x="23785" y="3490"/>
                  <a:pt x="23765" y="3463"/>
                  <a:pt x="23741" y="3458"/>
                </a:cubicBezTo>
                <a:close/>
                <a:moveTo>
                  <a:pt x="23496" y="3459"/>
                </a:moveTo>
                <a:cubicBezTo>
                  <a:pt x="23457" y="3452"/>
                  <a:pt x="23429" y="3478"/>
                  <a:pt x="23430" y="3520"/>
                </a:cubicBezTo>
                <a:cubicBezTo>
                  <a:pt x="23431" y="3562"/>
                  <a:pt x="23458" y="3588"/>
                  <a:pt x="23498" y="3579"/>
                </a:cubicBezTo>
                <a:cubicBezTo>
                  <a:pt x="23522" y="3574"/>
                  <a:pt x="23542" y="3547"/>
                  <a:pt x="23579" y="3518"/>
                </a:cubicBezTo>
                <a:cubicBezTo>
                  <a:pt x="23541" y="3490"/>
                  <a:pt x="23521" y="3463"/>
                  <a:pt x="23496" y="3459"/>
                </a:cubicBezTo>
                <a:close/>
                <a:moveTo>
                  <a:pt x="33840" y="1242"/>
                </a:moveTo>
                <a:cubicBezTo>
                  <a:pt x="33821" y="1242"/>
                  <a:pt x="33787" y="1278"/>
                  <a:pt x="33786" y="1298"/>
                </a:cubicBezTo>
                <a:cubicBezTo>
                  <a:pt x="33786" y="1319"/>
                  <a:pt x="33818" y="1356"/>
                  <a:pt x="33837" y="1357"/>
                </a:cubicBezTo>
                <a:cubicBezTo>
                  <a:pt x="33862" y="1358"/>
                  <a:pt x="33889" y="1331"/>
                  <a:pt x="33939" y="1302"/>
                </a:cubicBezTo>
                <a:cubicBezTo>
                  <a:pt x="33890" y="1271"/>
                  <a:pt x="33865" y="1242"/>
                  <a:pt x="33840" y="1242"/>
                </a:cubicBezTo>
                <a:close/>
                <a:moveTo>
                  <a:pt x="9690" y="2967"/>
                </a:moveTo>
                <a:cubicBezTo>
                  <a:pt x="9669" y="2968"/>
                  <a:pt x="9635" y="2995"/>
                  <a:pt x="9630" y="3016"/>
                </a:cubicBezTo>
                <a:cubicBezTo>
                  <a:pt x="9622" y="3055"/>
                  <a:pt x="9652" y="3084"/>
                  <a:pt x="9692" y="3078"/>
                </a:cubicBezTo>
                <a:cubicBezTo>
                  <a:pt x="9716" y="3074"/>
                  <a:pt x="9737" y="3049"/>
                  <a:pt x="9778" y="3020"/>
                </a:cubicBezTo>
                <a:cubicBezTo>
                  <a:pt x="9736" y="2993"/>
                  <a:pt x="9712" y="2965"/>
                  <a:pt x="9690" y="2967"/>
                </a:cubicBezTo>
                <a:close/>
                <a:moveTo>
                  <a:pt x="23256" y="3459"/>
                </a:moveTo>
                <a:cubicBezTo>
                  <a:pt x="23217" y="3450"/>
                  <a:pt x="23183" y="3476"/>
                  <a:pt x="23188" y="3517"/>
                </a:cubicBezTo>
                <a:cubicBezTo>
                  <a:pt x="23191" y="3540"/>
                  <a:pt x="23221" y="3576"/>
                  <a:pt x="23240" y="3577"/>
                </a:cubicBezTo>
                <a:cubicBezTo>
                  <a:pt x="23266" y="3579"/>
                  <a:pt x="23293" y="3551"/>
                  <a:pt x="23338" y="3525"/>
                </a:cubicBezTo>
                <a:cubicBezTo>
                  <a:pt x="23299" y="3492"/>
                  <a:pt x="23280" y="3464"/>
                  <a:pt x="23256" y="3459"/>
                </a:cubicBezTo>
                <a:close/>
                <a:moveTo>
                  <a:pt x="23064" y="3527"/>
                </a:moveTo>
                <a:cubicBezTo>
                  <a:pt x="23072" y="3488"/>
                  <a:pt x="23047" y="3455"/>
                  <a:pt x="23006" y="3460"/>
                </a:cubicBezTo>
                <a:cubicBezTo>
                  <a:pt x="22983" y="3463"/>
                  <a:pt x="22947" y="3492"/>
                  <a:pt x="22946" y="3511"/>
                </a:cubicBezTo>
                <a:cubicBezTo>
                  <a:pt x="22945" y="3537"/>
                  <a:pt x="22972" y="3564"/>
                  <a:pt x="22998" y="3609"/>
                </a:cubicBezTo>
                <a:cubicBezTo>
                  <a:pt x="23031" y="3570"/>
                  <a:pt x="23059" y="3551"/>
                  <a:pt x="23064" y="3527"/>
                </a:cubicBezTo>
                <a:close/>
                <a:moveTo>
                  <a:pt x="22768" y="3459"/>
                </a:moveTo>
                <a:cubicBezTo>
                  <a:pt x="22729" y="3451"/>
                  <a:pt x="22696" y="3476"/>
                  <a:pt x="22701" y="3517"/>
                </a:cubicBezTo>
                <a:cubicBezTo>
                  <a:pt x="22704" y="3540"/>
                  <a:pt x="22733" y="3576"/>
                  <a:pt x="22752" y="3577"/>
                </a:cubicBezTo>
                <a:cubicBezTo>
                  <a:pt x="22778" y="3578"/>
                  <a:pt x="22804" y="3551"/>
                  <a:pt x="22850" y="3525"/>
                </a:cubicBezTo>
                <a:cubicBezTo>
                  <a:pt x="22810" y="3492"/>
                  <a:pt x="22791" y="3465"/>
                  <a:pt x="22768" y="3459"/>
                </a:cubicBezTo>
                <a:close/>
                <a:moveTo>
                  <a:pt x="22562" y="3514"/>
                </a:moveTo>
                <a:cubicBezTo>
                  <a:pt x="22562" y="3495"/>
                  <a:pt x="22525" y="3461"/>
                  <a:pt x="22505" y="3461"/>
                </a:cubicBezTo>
                <a:cubicBezTo>
                  <a:pt x="22484" y="3461"/>
                  <a:pt x="22448" y="3494"/>
                  <a:pt x="22447" y="3513"/>
                </a:cubicBezTo>
                <a:cubicBezTo>
                  <a:pt x="22446" y="3538"/>
                  <a:pt x="22474" y="3564"/>
                  <a:pt x="22504" y="3614"/>
                </a:cubicBezTo>
                <a:cubicBezTo>
                  <a:pt x="22535" y="3565"/>
                  <a:pt x="22563" y="3539"/>
                  <a:pt x="22562" y="3514"/>
                </a:cubicBezTo>
                <a:close/>
                <a:moveTo>
                  <a:pt x="22270" y="3460"/>
                </a:moveTo>
                <a:cubicBezTo>
                  <a:pt x="22232" y="3450"/>
                  <a:pt x="22198" y="3474"/>
                  <a:pt x="22201" y="3514"/>
                </a:cubicBezTo>
                <a:cubicBezTo>
                  <a:pt x="22203" y="3537"/>
                  <a:pt x="22231" y="3575"/>
                  <a:pt x="22250" y="3576"/>
                </a:cubicBezTo>
                <a:cubicBezTo>
                  <a:pt x="22275" y="3578"/>
                  <a:pt x="22303" y="3552"/>
                  <a:pt x="22349" y="3529"/>
                </a:cubicBezTo>
                <a:cubicBezTo>
                  <a:pt x="22312" y="3495"/>
                  <a:pt x="22294" y="3467"/>
                  <a:pt x="22270" y="3460"/>
                </a:cubicBezTo>
                <a:close/>
                <a:moveTo>
                  <a:pt x="22023" y="3460"/>
                </a:moveTo>
                <a:cubicBezTo>
                  <a:pt x="21985" y="3452"/>
                  <a:pt x="21952" y="3477"/>
                  <a:pt x="21958" y="3517"/>
                </a:cubicBezTo>
                <a:cubicBezTo>
                  <a:pt x="21961" y="3540"/>
                  <a:pt x="21991" y="3576"/>
                  <a:pt x="22010" y="3576"/>
                </a:cubicBezTo>
                <a:cubicBezTo>
                  <a:pt x="22035" y="3577"/>
                  <a:pt x="22061" y="3550"/>
                  <a:pt x="22106" y="3524"/>
                </a:cubicBezTo>
                <a:cubicBezTo>
                  <a:pt x="22066" y="3492"/>
                  <a:pt x="22047" y="3465"/>
                  <a:pt x="22023" y="3460"/>
                </a:cubicBezTo>
                <a:close/>
                <a:moveTo>
                  <a:pt x="21829" y="3513"/>
                </a:moveTo>
                <a:cubicBezTo>
                  <a:pt x="21828" y="3494"/>
                  <a:pt x="21792" y="3462"/>
                  <a:pt x="21771" y="3462"/>
                </a:cubicBezTo>
                <a:cubicBezTo>
                  <a:pt x="21751" y="3462"/>
                  <a:pt x="21715" y="3495"/>
                  <a:pt x="21715" y="3514"/>
                </a:cubicBezTo>
                <a:cubicBezTo>
                  <a:pt x="21715" y="3539"/>
                  <a:pt x="21743" y="3565"/>
                  <a:pt x="21774" y="3613"/>
                </a:cubicBezTo>
                <a:cubicBezTo>
                  <a:pt x="21803" y="3564"/>
                  <a:pt x="21830" y="3538"/>
                  <a:pt x="21829" y="3513"/>
                </a:cubicBezTo>
                <a:close/>
                <a:moveTo>
                  <a:pt x="21470" y="3519"/>
                </a:moveTo>
                <a:cubicBezTo>
                  <a:pt x="21466" y="3559"/>
                  <a:pt x="21495" y="3587"/>
                  <a:pt x="21534" y="3578"/>
                </a:cubicBezTo>
                <a:cubicBezTo>
                  <a:pt x="21556" y="3572"/>
                  <a:pt x="21587" y="3538"/>
                  <a:pt x="21586" y="3519"/>
                </a:cubicBezTo>
                <a:cubicBezTo>
                  <a:pt x="21584" y="3495"/>
                  <a:pt x="21554" y="3472"/>
                  <a:pt x="21522" y="3431"/>
                </a:cubicBezTo>
                <a:cubicBezTo>
                  <a:pt x="21496" y="3473"/>
                  <a:pt x="21472" y="3495"/>
                  <a:pt x="21470" y="3519"/>
                </a:cubicBezTo>
                <a:close/>
                <a:moveTo>
                  <a:pt x="21263" y="3463"/>
                </a:moveTo>
                <a:cubicBezTo>
                  <a:pt x="21244" y="3465"/>
                  <a:pt x="21214" y="3504"/>
                  <a:pt x="21216" y="3524"/>
                </a:cubicBezTo>
                <a:cubicBezTo>
                  <a:pt x="21217" y="3544"/>
                  <a:pt x="21253" y="3578"/>
                  <a:pt x="21272" y="3577"/>
                </a:cubicBezTo>
                <a:cubicBezTo>
                  <a:pt x="21297" y="3575"/>
                  <a:pt x="21320" y="3545"/>
                  <a:pt x="21366" y="3511"/>
                </a:cubicBezTo>
                <a:cubicBezTo>
                  <a:pt x="21316" y="3486"/>
                  <a:pt x="21288" y="3460"/>
                  <a:pt x="21263" y="3463"/>
                </a:cubicBezTo>
                <a:close/>
                <a:moveTo>
                  <a:pt x="10977" y="3508"/>
                </a:moveTo>
                <a:cubicBezTo>
                  <a:pt x="10975" y="3489"/>
                  <a:pt x="10936" y="3460"/>
                  <a:pt x="10916" y="3461"/>
                </a:cubicBezTo>
                <a:cubicBezTo>
                  <a:pt x="10895" y="3463"/>
                  <a:pt x="10862" y="3500"/>
                  <a:pt x="10863" y="3519"/>
                </a:cubicBezTo>
                <a:cubicBezTo>
                  <a:pt x="10865" y="3544"/>
                  <a:pt x="10895" y="3567"/>
                  <a:pt x="10929" y="3613"/>
                </a:cubicBezTo>
                <a:cubicBezTo>
                  <a:pt x="10955" y="3562"/>
                  <a:pt x="10980" y="3533"/>
                  <a:pt x="10977" y="3508"/>
                </a:cubicBezTo>
                <a:close/>
                <a:moveTo>
                  <a:pt x="10684" y="3577"/>
                </a:moveTo>
                <a:cubicBezTo>
                  <a:pt x="10703" y="3576"/>
                  <a:pt x="10733" y="3540"/>
                  <a:pt x="10736" y="3517"/>
                </a:cubicBezTo>
                <a:cubicBezTo>
                  <a:pt x="10741" y="3478"/>
                  <a:pt x="10709" y="3452"/>
                  <a:pt x="10671" y="3461"/>
                </a:cubicBezTo>
                <a:cubicBezTo>
                  <a:pt x="10647" y="3466"/>
                  <a:pt x="10628" y="3492"/>
                  <a:pt x="10590" y="3523"/>
                </a:cubicBezTo>
                <a:cubicBezTo>
                  <a:pt x="10633" y="3550"/>
                  <a:pt x="10659" y="3577"/>
                  <a:pt x="10684" y="3577"/>
                </a:cubicBezTo>
                <a:close/>
                <a:moveTo>
                  <a:pt x="10197" y="3459"/>
                </a:moveTo>
                <a:cubicBezTo>
                  <a:pt x="10158" y="3450"/>
                  <a:pt x="10125" y="3476"/>
                  <a:pt x="10130" y="3517"/>
                </a:cubicBezTo>
                <a:cubicBezTo>
                  <a:pt x="10133" y="3540"/>
                  <a:pt x="10162" y="3576"/>
                  <a:pt x="10181" y="3577"/>
                </a:cubicBezTo>
                <a:cubicBezTo>
                  <a:pt x="10207" y="3578"/>
                  <a:pt x="10234" y="3551"/>
                  <a:pt x="10279" y="3525"/>
                </a:cubicBezTo>
                <a:cubicBezTo>
                  <a:pt x="10240" y="3492"/>
                  <a:pt x="10221" y="3464"/>
                  <a:pt x="10197" y="3459"/>
                </a:cubicBezTo>
                <a:close/>
                <a:moveTo>
                  <a:pt x="10004" y="3514"/>
                </a:moveTo>
                <a:cubicBezTo>
                  <a:pt x="10003" y="3494"/>
                  <a:pt x="9970" y="3463"/>
                  <a:pt x="9948" y="3459"/>
                </a:cubicBezTo>
                <a:cubicBezTo>
                  <a:pt x="9910" y="3451"/>
                  <a:pt x="9878" y="3480"/>
                  <a:pt x="9885" y="3518"/>
                </a:cubicBezTo>
                <a:cubicBezTo>
                  <a:pt x="9889" y="3545"/>
                  <a:pt x="9917" y="3567"/>
                  <a:pt x="9949" y="3612"/>
                </a:cubicBezTo>
                <a:cubicBezTo>
                  <a:pt x="9977" y="3565"/>
                  <a:pt x="10004" y="3539"/>
                  <a:pt x="10004" y="3514"/>
                </a:cubicBezTo>
                <a:close/>
                <a:moveTo>
                  <a:pt x="9684" y="3460"/>
                </a:moveTo>
                <a:cubicBezTo>
                  <a:pt x="9664" y="3460"/>
                  <a:pt x="9634" y="3494"/>
                  <a:pt x="9629" y="3517"/>
                </a:cubicBezTo>
                <a:cubicBezTo>
                  <a:pt x="9621" y="3555"/>
                  <a:pt x="9650" y="3586"/>
                  <a:pt x="9689" y="3579"/>
                </a:cubicBezTo>
                <a:cubicBezTo>
                  <a:pt x="9715" y="3575"/>
                  <a:pt x="9738" y="3547"/>
                  <a:pt x="9781" y="3515"/>
                </a:cubicBezTo>
                <a:cubicBezTo>
                  <a:pt x="9735" y="3487"/>
                  <a:pt x="9709" y="3459"/>
                  <a:pt x="9684" y="3460"/>
                </a:cubicBezTo>
                <a:close/>
                <a:moveTo>
                  <a:pt x="23552" y="3281"/>
                </a:moveTo>
                <a:cubicBezTo>
                  <a:pt x="23560" y="3242"/>
                  <a:pt x="23533" y="3209"/>
                  <a:pt x="23493" y="3215"/>
                </a:cubicBezTo>
                <a:cubicBezTo>
                  <a:pt x="23470" y="3219"/>
                  <a:pt x="23434" y="3249"/>
                  <a:pt x="23433" y="3268"/>
                </a:cubicBezTo>
                <a:cubicBezTo>
                  <a:pt x="23433" y="3294"/>
                  <a:pt x="23461" y="3320"/>
                  <a:pt x="23488" y="3365"/>
                </a:cubicBezTo>
                <a:cubicBezTo>
                  <a:pt x="23520" y="3325"/>
                  <a:pt x="23547" y="3305"/>
                  <a:pt x="23552" y="3281"/>
                </a:cubicBezTo>
                <a:close/>
                <a:moveTo>
                  <a:pt x="23187" y="3272"/>
                </a:moveTo>
                <a:cubicBezTo>
                  <a:pt x="23181" y="3312"/>
                  <a:pt x="23210" y="3342"/>
                  <a:pt x="23250" y="3335"/>
                </a:cubicBezTo>
                <a:cubicBezTo>
                  <a:pt x="23273" y="3331"/>
                  <a:pt x="23306" y="3298"/>
                  <a:pt x="23306" y="3278"/>
                </a:cubicBezTo>
                <a:cubicBezTo>
                  <a:pt x="23306" y="3253"/>
                  <a:pt x="23277" y="3228"/>
                  <a:pt x="23248" y="3184"/>
                </a:cubicBezTo>
                <a:cubicBezTo>
                  <a:pt x="23217" y="3226"/>
                  <a:pt x="23191" y="3247"/>
                  <a:pt x="23187" y="3272"/>
                </a:cubicBezTo>
                <a:close/>
                <a:moveTo>
                  <a:pt x="7979" y="4935"/>
                </a:moveTo>
                <a:cubicBezTo>
                  <a:pt x="7939" y="4925"/>
                  <a:pt x="7911" y="4950"/>
                  <a:pt x="7908" y="4991"/>
                </a:cubicBezTo>
                <a:cubicBezTo>
                  <a:pt x="7906" y="5032"/>
                  <a:pt x="7932" y="5060"/>
                  <a:pt x="7972" y="5054"/>
                </a:cubicBezTo>
                <a:cubicBezTo>
                  <a:pt x="7996" y="5051"/>
                  <a:pt x="8017" y="5026"/>
                  <a:pt x="8056" y="5000"/>
                </a:cubicBezTo>
                <a:cubicBezTo>
                  <a:pt x="8021" y="4969"/>
                  <a:pt x="8002" y="4941"/>
                  <a:pt x="7979" y="4935"/>
                </a:cubicBezTo>
                <a:close/>
                <a:moveTo>
                  <a:pt x="7720" y="4936"/>
                </a:moveTo>
                <a:cubicBezTo>
                  <a:pt x="7701" y="4937"/>
                  <a:pt x="7668" y="4974"/>
                  <a:pt x="7668" y="4995"/>
                </a:cubicBezTo>
                <a:cubicBezTo>
                  <a:pt x="7668" y="5016"/>
                  <a:pt x="7702" y="5052"/>
                  <a:pt x="7721" y="5052"/>
                </a:cubicBezTo>
                <a:cubicBezTo>
                  <a:pt x="7746" y="5053"/>
                  <a:pt x="7772" y="5024"/>
                  <a:pt x="7821" y="4993"/>
                </a:cubicBezTo>
                <a:cubicBezTo>
                  <a:pt x="7771" y="4963"/>
                  <a:pt x="7745" y="4936"/>
                  <a:pt x="7720" y="4936"/>
                </a:cubicBezTo>
                <a:close/>
                <a:moveTo>
                  <a:pt x="7477" y="5055"/>
                </a:moveTo>
                <a:cubicBezTo>
                  <a:pt x="7514" y="5056"/>
                  <a:pt x="7543" y="5024"/>
                  <a:pt x="7530" y="4986"/>
                </a:cubicBezTo>
                <a:cubicBezTo>
                  <a:pt x="7523" y="4963"/>
                  <a:pt x="7489" y="4934"/>
                  <a:pt x="7470" y="4936"/>
                </a:cubicBezTo>
                <a:cubicBezTo>
                  <a:pt x="7444" y="4938"/>
                  <a:pt x="7422" y="4968"/>
                  <a:pt x="7379" y="5000"/>
                </a:cubicBezTo>
                <a:cubicBezTo>
                  <a:pt x="7425" y="5027"/>
                  <a:pt x="7451" y="5054"/>
                  <a:pt x="7477" y="5055"/>
                </a:cubicBezTo>
                <a:close/>
                <a:moveTo>
                  <a:pt x="7223" y="4934"/>
                </a:moveTo>
                <a:cubicBezTo>
                  <a:pt x="7185" y="4930"/>
                  <a:pt x="7157" y="4961"/>
                  <a:pt x="7166" y="4999"/>
                </a:cubicBezTo>
                <a:cubicBezTo>
                  <a:pt x="7172" y="5022"/>
                  <a:pt x="7204" y="5054"/>
                  <a:pt x="7223" y="5054"/>
                </a:cubicBezTo>
                <a:cubicBezTo>
                  <a:pt x="7248" y="5053"/>
                  <a:pt x="7273" y="5024"/>
                  <a:pt x="7318" y="4995"/>
                </a:cubicBezTo>
                <a:cubicBezTo>
                  <a:pt x="7273" y="4965"/>
                  <a:pt x="7250" y="4937"/>
                  <a:pt x="7223" y="4934"/>
                </a:cubicBezTo>
                <a:close/>
                <a:moveTo>
                  <a:pt x="6980" y="4934"/>
                </a:moveTo>
                <a:cubicBezTo>
                  <a:pt x="6940" y="4929"/>
                  <a:pt x="6913" y="4962"/>
                  <a:pt x="6922" y="4999"/>
                </a:cubicBezTo>
                <a:cubicBezTo>
                  <a:pt x="6928" y="5022"/>
                  <a:pt x="6960" y="5054"/>
                  <a:pt x="6979" y="5053"/>
                </a:cubicBezTo>
                <a:cubicBezTo>
                  <a:pt x="7004" y="5053"/>
                  <a:pt x="7029" y="5025"/>
                  <a:pt x="7075" y="4995"/>
                </a:cubicBezTo>
                <a:cubicBezTo>
                  <a:pt x="7030" y="4965"/>
                  <a:pt x="7006" y="4938"/>
                  <a:pt x="6980" y="4934"/>
                </a:cubicBezTo>
                <a:close/>
                <a:moveTo>
                  <a:pt x="34597" y="4691"/>
                </a:moveTo>
                <a:cubicBezTo>
                  <a:pt x="34558" y="4681"/>
                  <a:pt x="34524" y="4706"/>
                  <a:pt x="34528" y="4747"/>
                </a:cubicBezTo>
                <a:cubicBezTo>
                  <a:pt x="34531" y="4770"/>
                  <a:pt x="34559" y="4807"/>
                  <a:pt x="34578" y="4808"/>
                </a:cubicBezTo>
                <a:cubicBezTo>
                  <a:pt x="34603" y="4810"/>
                  <a:pt x="34631" y="4783"/>
                  <a:pt x="34677" y="4758"/>
                </a:cubicBezTo>
                <a:cubicBezTo>
                  <a:pt x="34639" y="4725"/>
                  <a:pt x="34620" y="4697"/>
                  <a:pt x="34597" y="4691"/>
                </a:cubicBezTo>
                <a:close/>
                <a:moveTo>
                  <a:pt x="25228" y="4690"/>
                </a:moveTo>
                <a:cubicBezTo>
                  <a:pt x="25188" y="4683"/>
                  <a:pt x="25156" y="4711"/>
                  <a:pt x="25163" y="4751"/>
                </a:cubicBezTo>
                <a:cubicBezTo>
                  <a:pt x="25167" y="4774"/>
                  <a:pt x="25199" y="4809"/>
                  <a:pt x="25218" y="4809"/>
                </a:cubicBezTo>
                <a:cubicBezTo>
                  <a:pt x="25244" y="4809"/>
                  <a:pt x="25269" y="4781"/>
                  <a:pt x="25314" y="4752"/>
                </a:cubicBezTo>
                <a:cubicBezTo>
                  <a:pt x="25272" y="4721"/>
                  <a:pt x="25252" y="4694"/>
                  <a:pt x="25228" y="4690"/>
                </a:cubicBezTo>
                <a:close/>
                <a:moveTo>
                  <a:pt x="25037" y="4740"/>
                </a:moveTo>
                <a:cubicBezTo>
                  <a:pt x="25034" y="4720"/>
                  <a:pt x="24994" y="4690"/>
                  <a:pt x="24974" y="4692"/>
                </a:cubicBezTo>
                <a:cubicBezTo>
                  <a:pt x="24953" y="4694"/>
                  <a:pt x="24919" y="4731"/>
                  <a:pt x="24921" y="4750"/>
                </a:cubicBezTo>
                <a:cubicBezTo>
                  <a:pt x="24922" y="4775"/>
                  <a:pt x="24953" y="4799"/>
                  <a:pt x="24988" y="4845"/>
                </a:cubicBezTo>
                <a:cubicBezTo>
                  <a:pt x="25013" y="4794"/>
                  <a:pt x="25040" y="4765"/>
                  <a:pt x="25037" y="4740"/>
                </a:cubicBezTo>
                <a:close/>
                <a:moveTo>
                  <a:pt x="24728" y="4690"/>
                </a:moveTo>
                <a:cubicBezTo>
                  <a:pt x="24688" y="4683"/>
                  <a:pt x="24661" y="4710"/>
                  <a:pt x="24662" y="4752"/>
                </a:cubicBezTo>
                <a:cubicBezTo>
                  <a:pt x="24663" y="4793"/>
                  <a:pt x="24690" y="4819"/>
                  <a:pt x="24730" y="4811"/>
                </a:cubicBezTo>
                <a:cubicBezTo>
                  <a:pt x="24754" y="4805"/>
                  <a:pt x="24774" y="4778"/>
                  <a:pt x="24810" y="4749"/>
                </a:cubicBezTo>
                <a:cubicBezTo>
                  <a:pt x="24773" y="4721"/>
                  <a:pt x="24752" y="4695"/>
                  <a:pt x="24728" y="4690"/>
                </a:cubicBezTo>
                <a:close/>
                <a:moveTo>
                  <a:pt x="23305" y="4741"/>
                </a:moveTo>
                <a:cubicBezTo>
                  <a:pt x="23303" y="4722"/>
                  <a:pt x="23266" y="4695"/>
                  <a:pt x="23243" y="4693"/>
                </a:cubicBezTo>
                <a:cubicBezTo>
                  <a:pt x="23203" y="4689"/>
                  <a:pt x="23180" y="4723"/>
                  <a:pt x="23190" y="4761"/>
                </a:cubicBezTo>
                <a:cubicBezTo>
                  <a:pt x="23197" y="4784"/>
                  <a:pt x="23224" y="4802"/>
                  <a:pt x="23258" y="4839"/>
                </a:cubicBezTo>
                <a:cubicBezTo>
                  <a:pt x="23281" y="4793"/>
                  <a:pt x="23307" y="4766"/>
                  <a:pt x="23305" y="4741"/>
                </a:cubicBezTo>
                <a:close/>
                <a:moveTo>
                  <a:pt x="20032" y="2474"/>
                </a:moveTo>
                <a:cubicBezTo>
                  <a:pt x="20013" y="2476"/>
                  <a:pt x="19985" y="2513"/>
                  <a:pt x="19983" y="2536"/>
                </a:cubicBezTo>
                <a:cubicBezTo>
                  <a:pt x="19979" y="2576"/>
                  <a:pt x="20013" y="2600"/>
                  <a:pt x="20051" y="2590"/>
                </a:cubicBezTo>
                <a:cubicBezTo>
                  <a:pt x="20074" y="2583"/>
                  <a:pt x="20092" y="2556"/>
                  <a:pt x="20130" y="2523"/>
                </a:cubicBezTo>
                <a:cubicBezTo>
                  <a:pt x="20085" y="2499"/>
                  <a:pt x="20057" y="2472"/>
                  <a:pt x="20032" y="2474"/>
                </a:cubicBezTo>
                <a:close/>
                <a:moveTo>
                  <a:pt x="20238" y="2523"/>
                </a:moveTo>
                <a:cubicBezTo>
                  <a:pt x="20228" y="2561"/>
                  <a:pt x="20253" y="2594"/>
                  <a:pt x="20293" y="2590"/>
                </a:cubicBezTo>
                <a:cubicBezTo>
                  <a:pt x="20316" y="2588"/>
                  <a:pt x="20353" y="2559"/>
                  <a:pt x="20355" y="2540"/>
                </a:cubicBezTo>
                <a:cubicBezTo>
                  <a:pt x="20356" y="2515"/>
                  <a:pt x="20330" y="2488"/>
                  <a:pt x="20305" y="2442"/>
                </a:cubicBezTo>
                <a:cubicBezTo>
                  <a:pt x="20272" y="2480"/>
                  <a:pt x="20244" y="2499"/>
                  <a:pt x="20238" y="2523"/>
                </a:cubicBezTo>
                <a:close/>
                <a:moveTo>
                  <a:pt x="20538" y="2474"/>
                </a:moveTo>
                <a:cubicBezTo>
                  <a:pt x="20519" y="2473"/>
                  <a:pt x="20487" y="2506"/>
                  <a:pt x="20482" y="2528"/>
                </a:cubicBezTo>
                <a:cubicBezTo>
                  <a:pt x="20473" y="2567"/>
                  <a:pt x="20503" y="2596"/>
                  <a:pt x="20543" y="2590"/>
                </a:cubicBezTo>
                <a:cubicBezTo>
                  <a:pt x="20567" y="2587"/>
                  <a:pt x="20588" y="2562"/>
                  <a:pt x="20630" y="2534"/>
                </a:cubicBezTo>
                <a:cubicBezTo>
                  <a:pt x="20587" y="2504"/>
                  <a:pt x="20563" y="2475"/>
                  <a:pt x="20538" y="2474"/>
                </a:cubicBezTo>
                <a:close/>
                <a:moveTo>
                  <a:pt x="23060" y="4740"/>
                </a:moveTo>
                <a:cubicBezTo>
                  <a:pt x="23058" y="4721"/>
                  <a:pt x="23019" y="4691"/>
                  <a:pt x="22999" y="4693"/>
                </a:cubicBezTo>
                <a:cubicBezTo>
                  <a:pt x="22978" y="4695"/>
                  <a:pt x="22945" y="4731"/>
                  <a:pt x="22946" y="4750"/>
                </a:cubicBezTo>
                <a:cubicBezTo>
                  <a:pt x="22948" y="4775"/>
                  <a:pt x="22978" y="4798"/>
                  <a:pt x="23012" y="4844"/>
                </a:cubicBezTo>
                <a:cubicBezTo>
                  <a:pt x="23038" y="4793"/>
                  <a:pt x="23063" y="4765"/>
                  <a:pt x="23060" y="4740"/>
                </a:cubicBezTo>
                <a:close/>
                <a:moveTo>
                  <a:pt x="22768" y="4692"/>
                </a:moveTo>
                <a:cubicBezTo>
                  <a:pt x="22729" y="4683"/>
                  <a:pt x="22697" y="4708"/>
                  <a:pt x="22702" y="4748"/>
                </a:cubicBezTo>
                <a:cubicBezTo>
                  <a:pt x="22705" y="4771"/>
                  <a:pt x="22734" y="4807"/>
                  <a:pt x="22752" y="4808"/>
                </a:cubicBezTo>
                <a:cubicBezTo>
                  <a:pt x="22778" y="4809"/>
                  <a:pt x="22804" y="4782"/>
                  <a:pt x="22849" y="4757"/>
                </a:cubicBezTo>
                <a:cubicBezTo>
                  <a:pt x="22810" y="4724"/>
                  <a:pt x="22791" y="4697"/>
                  <a:pt x="22768" y="4692"/>
                </a:cubicBezTo>
                <a:close/>
                <a:moveTo>
                  <a:pt x="22448" y="4747"/>
                </a:moveTo>
                <a:cubicBezTo>
                  <a:pt x="22449" y="4769"/>
                  <a:pt x="22476" y="4799"/>
                  <a:pt x="22499" y="4809"/>
                </a:cubicBezTo>
                <a:cubicBezTo>
                  <a:pt x="22530" y="4822"/>
                  <a:pt x="22572" y="4783"/>
                  <a:pt x="22563" y="4749"/>
                </a:cubicBezTo>
                <a:cubicBezTo>
                  <a:pt x="22557" y="4724"/>
                  <a:pt x="22533" y="4704"/>
                  <a:pt x="22505" y="4665"/>
                </a:cubicBezTo>
                <a:cubicBezTo>
                  <a:pt x="22477" y="4703"/>
                  <a:pt x="22447" y="4726"/>
                  <a:pt x="22448" y="4747"/>
                </a:cubicBezTo>
                <a:close/>
                <a:moveTo>
                  <a:pt x="22317" y="4756"/>
                </a:moveTo>
                <a:cubicBezTo>
                  <a:pt x="22317" y="4734"/>
                  <a:pt x="22290" y="4703"/>
                  <a:pt x="22267" y="4693"/>
                </a:cubicBezTo>
                <a:cubicBezTo>
                  <a:pt x="22236" y="4679"/>
                  <a:pt x="22193" y="4717"/>
                  <a:pt x="22201" y="4751"/>
                </a:cubicBezTo>
                <a:cubicBezTo>
                  <a:pt x="22207" y="4776"/>
                  <a:pt x="22230" y="4797"/>
                  <a:pt x="22257" y="4837"/>
                </a:cubicBezTo>
                <a:cubicBezTo>
                  <a:pt x="22286" y="4799"/>
                  <a:pt x="22317" y="4777"/>
                  <a:pt x="22317" y="4756"/>
                </a:cubicBezTo>
                <a:close/>
                <a:moveTo>
                  <a:pt x="22024" y="4694"/>
                </a:moveTo>
                <a:cubicBezTo>
                  <a:pt x="22001" y="4694"/>
                  <a:pt x="21970" y="4720"/>
                  <a:pt x="21959" y="4742"/>
                </a:cubicBezTo>
                <a:cubicBezTo>
                  <a:pt x="21944" y="4773"/>
                  <a:pt x="21981" y="4817"/>
                  <a:pt x="22015" y="4810"/>
                </a:cubicBezTo>
                <a:cubicBezTo>
                  <a:pt x="22040" y="4804"/>
                  <a:pt x="22062" y="4782"/>
                  <a:pt x="22102" y="4756"/>
                </a:cubicBezTo>
                <a:cubicBezTo>
                  <a:pt x="22066" y="4726"/>
                  <a:pt x="22045" y="4694"/>
                  <a:pt x="22024" y="4694"/>
                </a:cubicBezTo>
                <a:close/>
                <a:moveTo>
                  <a:pt x="21713" y="4749"/>
                </a:moveTo>
                <a:cubicBezTo>
                  <a:pt x="21705" y="4783"/>
                  <a:pt x="21747" y="4822"/>
                  <a:pt x="21778" y="4809"/>
                </a:cubicBezTo>
                <a:cubicBezTo>
                  <a:pt x="21801" y="4799"/>
                  <a:pt x="21827" y="4769"/>
                  <a:pt x="21829" y="4747"/>
                </a:cubicBezTo>
                <a:cubicBezTo>
                  <a:pt x="21830" y="4726"/>
                  <a:pt x="21800" y="4703"/>
                  <a:pt x="21771" y="4665"/>
                </a:cubicBezTo>
                <a:cubicBezTo>
                  <a:pt x="21743" y="4704"/>
                  <a:pt x="21720" y="4724"/>
                  <a:pt x="21713" y="4749"/>
                </a:cubicBezTo>
                <a:close/>
                <a:moveTo>
                  <a:pt x="9948" y="4692"/>
                </a:moveTo>
                <a:cubicBezTo>
                  <a:pt x="9909" y="4686"/>
                  <a:pt x="9879" y="4714"/>
                  <a:pt x="9886" y="4752"/>
                </a:cubicBezTo>
                <a:cubicBezTo>
                  <a:pt x="9891" y="4775"/>
                  <a:pt x="9922" y="4808"/>
                  <a:pt x="9941" y="4808"/>
                </a:cubicBezTo>
                <a:cubicBezTo>
                  <a:pt x="9966" y="4807"/>
                  <a:pt x="9990" y="4779"/>
                  <a:pt x="10033" y="4750"/>
                </a:cubicBezTo>
                <a:cubicBezTo>
                  <a:pt x="9992" y="4721"/>
                  <a:pt x="9972" y="4696"/>
                  <a:pt x="9948" y="4692"/>
                </a:cubicBezTo>
                <a:close/>
                <a:moveTo>
                  <a:pt x="8947" y="1974"/>
                </a:moveTo>
                <a:cubicBezTo>
                  <a:pt x="8927" y="1977"/>
                  <a:pt x="8897" y="2017"/>
                  <a:pt x="8899" y="2037"/>
                </a:cubicBezTo>
                <a:cubicBezTo>
                  <a:pt x="8901" y="2058"/>
                  <a:pt x="8938" y="2092"/>
                  <a:pt x="8957" y="2090"/>
                </a:cubicBezTo>
                <a:cubicBezTo>
                  <a:pt x="8983" y="2089"/>
                  <a:pt x="9006" y="2058"/>
                  <a:pt x="9052" y="2023"/>
                </a:cubicBezTo>
                <a:cubicBezTo>
                  <a:pt x="9001" y="1997"/>
                  <a:pt x="8972" y="1971"/>
                  <a:pt x="8947" y="1974"/>
                </a:cubicBezTo>
                <a:close/>
                <a:moveTo>
                  <a:pt x="9697" y="4692"/>
                </a:moveTo>
                <a:cubicBezTo>
                  <a:pt x="9659" y="4683"/>
                  <a:pt x="9626" y="4707"/>
                  <a:pt x="9630" y="4748"/>
                </a:cubicBezTo>
                <a:cubicBezTo>
                  <a:pt x="9633" y="4771"/>
                  <a:pt x="9662" y="4807"/>
                  <a:pt x="9681" y="4808"/>
                </a:cubicBezTo>
                <a:cubicBezTo>
                  <a:pt x="9706" y="4809"/>
                  <a:pt x="9733" y="4782"/>
                  <a:pt x="9778" y="4757"/>
                </a:cubicBezTo>
                <a:cubicBezTo>
                  <a:pt x="9739" y="4725"/>
                  <a:pt x="9721" y="4697"/>
                  <a:pt x="9697" y="4692"/>
                </a:cubicBezTo>
                <a:close/>
                <a:moveTo>
                  <a:pt x="9386" y="4747"/>
                </a:moveTo>
                <a:cubicBezTo>
                  <a:pt x="9380" y="4787"/>
                  <a:pt x="9408" y="4817"/>
                  <a:pt x="9447" y="4810"/>
                </a:cubicBezTo>
                <a:cubicBezTo>
                  <a:pt x="9470" y="4805"/>
                  <a:pt x="9504" y="4773"/>
                  <a:pt x="9503" y="4754"/>
                </a:cubicBezTo>
                <a:cubicBezTo>
                  <a:pt x="9503" y="4729"/>
                  <a:pt x="9474" y="4705"/>
                  <a:pt x="9445" y="4661"/>
                </a:cubicBezTo>
                <a:cubicBezTo>
                  <a:pt x="9416" y="4703"/>
                  <a:pt x="9390" y="4723"/>
                  <a:pt x="9386" y="4747"/>
                </a:cubicBezTo>
                <a:close/>
                <a:moveTo>
                  <a:pt x="9204" y="4691"/>
                </a:moveTo>
                <a:cubicBezTo>
                  <a:pt x="9165" y="4685"/>
                  <a:pt x="9135" y="4713"/>
                  <a:pt x="9142" y="4752"/>
                </a:cubicBezTo>
                <a:cubicBezTo>
                  <a:pt x="9147" y="4775"/>
                  <a:pt x="9179" y="4809"/>
                  <a:pt x="9198" y="4808"/>
                </a:cubicBezTo>
                <a:cubicBezTo>
                  <a:pt x="9223" y="4808"/>
                  <a:pt x="9247" y="4779"/>
                  <a:pt x="9290" y="4750"/>
                </a:cubicBezTo>
                <a:cubicBezTo>
                  <a:pt x="9249" y="4721"/>
                  <a:pt x="9229" y="4695"/>
                  <a:pt x="9204" y="4691"/>
                </a:cubicBezTo>
                <a:close/>
                <a:moveTo>
                  <a:pt x="9015" y="4746"/>
                </a:moveTo>
                <a:cubicBezTo>
                  <a:pt x="9015" y="4727"/>
                  <a:pt x="8979" y="4694"/>
                  <a:pt x="8959" y="4693"/>
                </a:cubicBezTo>
                <a:cubicBezTo>
                  <a:pt x="8939" y="4693"/>
                  <a:pt x="8901" y="4725"/>
                  <a:pt x="8900" y="4744"/>
                </a:cubicBezTo>
                <a:cubicBezTo>
                  <a:pt x="8899" y="4769"/>
                  <a:pt x="8926" y="4795"/>
                  <a:pt x="8955" y="4845"/>
                </a:cubicBezTo>
                <a:cubicBezTo>
                  <a:pt x="8987" y="4797"/>
                  <a:pt x="9015" y="4772"/>
                  <a:pt x="9015" y="4746"/>
                </a:cubicBezTo>
                <a:close/>
                <a:moveTo>
                  <a:pt x="8759" y="4740"/>
                </a:moveTo>
                <a:cubicBezTo>
                  <a:pt x="8758" y="4721"/>
                  <a:pt x="8720" y="4693"/>
                  <a:pt x="8697" y="4691"/>
                </a:cubicBezTo>
                <a:cubicBezTo>
                  <a:pt x="8657" y="4688"/>
                  <a:pt x="8632" y="4722"/>
                  <a:pt x="8643" y="4761"/>
                </a:cubicBezTo>
                <a:cubicBezTo>
                  <a:pt x="8649" y="4785"/>
                  <a:pt x="8678" y="4802"/>
                  <a:pt x="8712" y="4840"/>
                </a:cubicBezTo>
                <a:cubicBezTo>
                  <a:pt x="8736" y="4794"/>
                  <a:pt x="8762" y="4766"/>
                  <a:pt x="8759" y="4740"/>
                </a:cubicBezTo>
                <a:close/>
                <a:moveTo>
                  <a:pt x="8398" y="4751"/>
                </a:moveTo>
                <a:cubicBezTo>
                  <a:pt x="8393" y="4791"/>
                  <a:pt x="8422" y="4815"/>
                  <a:pt x="8463" y="4812"/>
                </a:cubicBezTo>
                <a:cubicBezTo>
                  <a:pt x="8504" y="4808"/>
                  <a:pt x="8528" y="4779"/>
                  <a:pt x="8517" y="4740"/>
                </a:cubicBezTo>
                <a:cubicBezTo>
                  <a:pt x="8510" y="4716"/>
                  <a:pt x="8482" y="4699"/>
                  <a:pt x="8450" y="4665"/>
                </a:cubicBezTo>
                <a:cubicBezTo>
                  <a:pt x="8425" y="4704"/>
                  <a:pt x="8401" y="4726"/>
                  <a:pt x="8398" y="4751"/>
                </a:cubicBezTo>
                <a:close/>
                <a:moveTo>
                  <a:pt x="8203" y="4693"/>
                </a:moveTo>
                <a:cubicBezTo>
                  <a:pt x="8184" y="4696"/>
                  <a:pt x="8154" y="4735"/>
                  <a:pt x="8156" y="4756"/>
                </a:cubicBezTo>
                <a:cubicBezTo>
                  <a:pt x="8157" y="4776"/>
                  <a:pt x="8194" y="4810"/>
                  <a:pt x="8214" y="4809"/>
                </a:cubicBezTo>
                <a:cubicBezTo>
                  <a:pt x="8239" y="4807"/>
                  <a:pt x="8262" y="4777"/>
                  <a:pt x="8308" y="4742"/>
                </a:cubicBezTo>
                <a:cubicBezTo>
                  <a:pt x="8257" y="4716"/>
                  <a:pt x="8228" y="4690"/>
                  <a:pt x="8203" y="4693"/>
                </a:cubicBezTo>
                <a:close/>
                <a:moveTo>
                  <a:pt x="8030" y="4758"/>
                </a:moveTo>
                <a:cubicBezTo>
                  <a:pt x="8039" y="4720"/>
                  <a:pt x="8013" y="4686"/>
                  <a:pt x="7972" y="4691"/>
                </a:cubicBezTo>
                <a:cubicBezTo>
                  <a:pt x="7949" y="4694"/>
                  <a:pt x="7913" y="4723"/>
                  <a:pt x="7912" y="4743"/>
                </a:cubicBezTo>
                <a:cubicBezTo>
                  <a:pt x="7910" y="4768"/>
                  <a:pt x="7938" y="4795"/>
                  <a:pt x="7963" y="4841"/>
                </a:cubicBezTo>
                <a:cubicBezTo>
                  <a:pt x="7997" y="4801"/>
                  <a:pt x="8025" y="4782"/>
                  <a:pt x="8030" y="4758"/>
                </a:cubicBezTo>
                <a:close/>
                <a:moveTo>
                  <a:pt x="7733" y="4811"/>
                </a:moveTo>
                <a:cubicBezTo>
                  <a:pt x="7772" y="4812"/>
                  <a:pt x="7798" y="4779"/>
                  <a:pt x="7786" y="4741"/>
                </a:cubicBezTo>
                <a:cubicBezTo>
                  <a:pt x="7778" y="4719"/>
                  <a:pt x="7744" y="4690"/>
                  <a:pt x="7725" y="4692"/>
                </a:cubicBezTo>
                <a:cubicBezTo>
                  <a:pt x="7699" y="4694"/>
                  <a:pt x="7677" y="4724"/>
                  <a:pt x="7635" y="4757"/>
                </a:cubicBezTo>
                <a:cubicBezTo>
                  <a:pt x="7681" y="4783"/>
                  <a:pt x="7707" y="4810"/>
                  <a:pt x="7733" y="4811"/>
                </a:cubicBezTo>
                <a:close/>
                <a:moveTo>
                  <a:pt x="9387" y="5231"/>
                </a:moveTo>
                <a:cubicBezTo>
                  <a:pt x="9378" y="5269"/>
                  <a:pt x="9403" y="5301"/>
                  <a:pt x="9443" y="5297"/>
                </a:cubicBezTo>
                <a:cubicBezTo>
                  <a:pt x="9466" y="5294"/>
                  <a:pt x="9502" y="5265"/>
                  <a:pt x="9503" y="5247"/>
                </a:cubicBezTo>
                <a:cubicBezTo>
                  <a:pt x="9504" y="5222"/>
                  <a:pt x="9477" y="5195"/>
                  <a:pt x="9452" y="5151"/>
                </a:cubicBezTo>
                <a:cubicBezTo>
                  <a:pt x="9420" y="5189"/>
                  <a:pt x="9393" y="5207"/>
                  <a:pt x="9387" y="5231"/>
                </a:cubicBezTo>
                <a:close/>
                <a:moveTo>
                  <a:pt x="9144" y="5246"/>
                </a:moveTo>
                <a:cubicBezTo>
                  <a:pt x="9145" y="5264"/>
                  <a:pt x="9180" y="5294"/>
                  <a:pt x="9203" y="5297"/>
                </a:cubicBezTo>
                <a:cubicBezTo>
                  <a:pt x="9243" y="5303"/>
                  <a:pt x="9268" y="5270"/>
                  <a:pt x="9260" y="5232"/>
                </a:cubicBezTo>
                <a:cubicBezTo>
                  <a:pt x="9255" y="5208"/>
                  <a:pt x="9228" y="5189"/>
                  <a:pt x="9197" y="5151"/>
                </a:cubicBezTo>
                <a:cubicBezTo>
                  <a:pt x="9171" y="5195"/>
                  <a:pt x="9143" y="5221"/>
                  <a:pt x="9144" y="5246"/>
                </a:cubicBezTo>
                <a:close/>
                <a:moveTo>
                  <a:pt x="8951" y="5181"/>
                </a:moveTo>
                <a:cubicBezTo>
                  <a:pt x="8932" y="5182"/>
                  <a:pt x="8900" y="5219"/>
                  <a:pt x="8900" y="5239"/>
                </a:cubicBezTo>
                <a:cubicBezTo>
                  <a:pt x="8900" y="5260"/>
                  <a:pt x="8934" y="5296"/>
                  <a:pt x="8953" y="5296"/>
                </a:cubicBezTo>
                <a:cubicBezTo>
                  <a:pt x="8978" y="5296"/>
                  <a:pt x="9003" y="5268"/>
                  <a:pt x="9052" y="5237"/>
                </a:cubicBezTo>
                <a:cubicBezTo>
                  <a:pt x="9002" y="5208"/>
                  <a:pt x="8976" y="5180"/>
                  <a:pt x="8951" y="5181"/>
                </a:cubicBezTo>
                <a:close/>
                <a:moveTo>
                  <a:pt x="8709" y="5179"/>
                </a:moveTo>
                <a:cubicBezTo>
                  <a:pt x="8671" y="5171"/>
                  <a:pt x="8638" y="5196"/>
                  <a:pt x="8643" y="5236"/>
                </a:cubicBezTo>
                <a:cubicBezTo>
                  <a:pt x="8646" y="5259"/>
                  <a:pt x="8675" y="5295"/>
                  <a:pt x="8694" y="5296"/>
                </a:cubicBezTo>
                <a:cubicBezTo>
                  <a:pt x="8719" y="5297"/>
                  <a:pt x="8746" y="5270"/>
                  <a:pt x="8791" y="5245"/>
                </a:cubicBezTo>
                <a:cubicBezTo>
                  <a:pt x="8752" y="5212"/>
                  <a:pt x="8733" y="5185"/>
                  <a:pt x="8709" y="5179"/>
                </a:cubicBezTo>
                <a:close/>
                <a:moveTo>
                  <a:pt x="8515" y="5232"/>
                </a:moveTo>
                <a:cubicBezTo>
                  <a:pt x="8514" y="5213"/>
                  <a:pt x="8477" y="5181"/>
                  <a:pt x="8457" y="5181"/>
                </a:cubicBezTo>
                <a:cubicBezTo>
                  <a:pt x="8436" y="5181"/>
                  <a:pt x="8400" y="5215"/>
                  <a:pt x="8400" y="5234"/>
                </a:cubicBezTo>
                <a:cubicBezTo>
                  <a:pt x="8400" y="5259"/>
                  <a:pt x="8428" y="5284"/>
                  <a:pt x="8459" y="5333"/>
                </a:cubicBezTo>
                <a:cubicBezTo>
                  <a:pt x="8488" y="5283"/>
                  <a:pt x="8516" y="5257"/>
                  <a:pt x="8515" y="5232"/>
                </a:cubicBezTo>
                <a:close/>
                <a:moveTo>
                  <a:pt x="8271" y="5228"/>
                </a:moveTo>
                <a:cubicBezTo>
                  <a:pt x="8270" y="5209"/>
                  <a:pt x="8232" y="5181"/>
                  <a:pt x="8209" y="5179"/>
                </a:cubicBezTo>
                <a:cubicBezTo>
                  <a:pt x="8169" y="5176"/>
                  <a:pt x="8144" y="5210"/>
                  <a:pt x="8155" y="5249"/>
                </a:cubicBezTo>
                <a:cubicBezTo>
                  <a:pt x="8161" y="5272"/>
                  <a:pt x="8190" y="5290"/>
                  <a:pt x="8224" y="5328"/>
                </a:cubicBezTo>
                <a:cubicBezTo>
                  <a:pt x="8248" y="5282"/>
                  <a:pt x="8274" y="5254"/>
                  <a:pt x="8271" y="5228"/>
                </a:cubicBezTo>
                <a:close/>
                <a:moveTo>
                  <a:pt x="7912" y="5246"/>
                </a:moveTo>
                <a:cubicBezTo>
                  <a:pt x="7912" y="5265"/>
                  <a:pt x="7948" y="5295"/>
                  <a:pt x="7972" y="5298"/>
                </a:cubicBezTo>
                <a:cubicBezTo>
                  <a:pt x="8012" y="5304"/>
                  <a:pt x="8038" y="5271"/>
                  <a:pt x="8029" y="5232"/>
                </a:cubicBezTo>
                <a:cubicBezTo>
                  <a:pt x="8024" y="5208"/>
                  <a:pt x="7997" y="5188"/>
                  <a:pt x="7965" y="5149"/>
                </a:cubicBezTo>
                <a:cubicBezTo>
                  <a:pt x="7939" y="5194"/>
                  <a:pt x="7911" y="5220"/>
                  <a:pt x="7912" y="5246"/>
                </a:cubicBezTo>
                <a:close/>
                <a:moveTo>
                  <a:pt x="7719" y="5179"/>
                </a:moveTo>
                <a:cubicBezTo>
                  <a:pt x="7696" y="5186"/>
                  <a:pt x="7667" y="5220"/>
                  <a:pt x="7668" y="5241"/>
                </a:cubicBezTo>
                <a:cubicBezTo>
                  <a:pt x="7668" y="5261"/>
                  <a:pt x="7703" y="5297"/>
                  <a:pt x="7722" y="5297"/>
                </a:cubicBezTo>
                <a:cubicBezTo>
                  <a:pt x="7748" y="5296"/>
                  <a:pt x="7773" y="5267"/>
                  <a:pt x="7791" y="5255"/>
                </a:cubicBezTo>
                <a:cubicBezTo>
                  <a:pt x="7783" y="5195"/>
                  <a:pt x="7757" y="5169"/>
                  <a:pt x="7719" y="5179"/>
                </a:cubicBezTo>
                <a:close/>
                <a:moveTo>
                  <a:pt x="7464" y="5181"/>
                </a:moveTo>
                <a:cubicBezTo>
                  <a:pt x="7445" y="5181"/>
                  <a:pt x="7412" y="5219"/>
                  <a:pt x="7412" y="5239"/>
                </a:cubicBezTo>
                <a:cubicBezTo>
                  <a:pt x="7413" y="5260"/>
                  <a:pt x="7446" y="5296"/>
                  <a:pt x="7466" y="5297"/>
                </a:cubicBezTo>
                <a:cubicBezTo>
                  <a:pt x="7491" y="5297"/>
                  <a:pt x="7516" y="5268"/>
                  <a:pt x="7566" y="5237"/>
                </a:cubicBezTo>
                <a:cubicBezTo>
                  <a:pt x="7516" y="5208"/>
                  <a:pt x="7489" y="5180"/>
                  <a:pt x="7464" y="5181"/>
                </a:cubicBezTo>
                <a:close/>
                <a:moveTo>
                  <a:pt x="7166" y="5240"/>
                </a:moveTo>
                <a:cubicBezTo>
                  <a:pt x="7160" y="5279"/>
                  <a:pt x="7191" y="5307"/>
                  <a:pt x="7230" y="5299"/>
                </a:cubicBezTo>
                <a:cubicBezTo>
                  <a:pt x="7253" y="5293"/>
                  <a:pt x="7286" y="5262"/>
                  <a:pt x="7286" y="5243"/>
                </a:cubicBezTo>
                <a:cubicBezTo>
                  <a:pt x="7285" y="5218"/>
                  <a:pt x="7257" y="5192"/>
                  <a:pt x="7228" y="5147"/>
                </a:cubicBezTo>
                <a:cubicBezTo>
                  <a:pt x="7198" y="5191"/>
                  <a:pt x="7170" y="5214"/>
                  <a:pt x="7166" y="5240"/>
                </a:cubicBezTo>
                <a:close/>
                <a:moveTo>
                  <a:pt x="6923" y="5244"/>
                </a:moveTo>
                <a:cubicBezTo>
                  <a:pt x="6923" y="5263"/>
                  <a:pt x="6957" y="5293"/>
                  <a:pt x="6980" y="5299"/>
                </a:cubicBezTo>
                <a:cubicBezTo>
                  <a:pt x="7018" y="5307"/>
                  <a:pt x="7049" y="5278"/>
                  <a:pt x="7043" y="5239"/>
                </a:cubicBezTo>
                <a:cubicBezTo>
                  <a:pt x="7038" y="5213"/>
                  <a:pt x="7010" y="5191"/>
                  <a:pt x="6979" y="5147"/>
                </a:cubicBezTo>
                <a:cubicBezTo>
                  <a:pt x="6951" y="5193"/>
                  <a:pt x="6923" y="5218"/>
                  <a:pt x="6923" y="5244"/>
                </a:cubicBezTo>
                <a:close/>
                <a:moveTo>
                  <a:pt x="6797" y="5238"/>
                </a:moveTo>
                <a:cubicBezTo>
                  <a:pt x="6799" y="5218"/>
                  <a:pt x="6768" y="5185"/>
                  <a:pt x="6746" y="5179"/>
                </a:cubicBezTo>
                <a:cubicBezTo>
                  <a:pt x="6709" y="5168"/>
                  <a:pt x="6675" y="5194"/>
                  <a:pt x="6678" y="5233"/>
                </a:cubicBezTo>
                <a:cubicBezTo>
                  <a:pt x="6680" y="5260"/>
                  <a:pt x="6706" y="5284"/>
                  <a:pt x="6734" y="5331"/>
                </a:cubicBezTo>
                <a:cubicBezTo>
                  <a:pt x="6766" y="5287"/>
                  <a:pt x="6796" y="5263"/>
                  <a:pt x="6797" y="5238"/>
                </a:cubicBezTo>
                <a:close/>
                <a:moveTo>
                  <a:pt x="6492" y="5179"/>
                </a:moveTo>
                <a:cubicBezTo>
                  <a:pt x="6472" y="5179"/>
                  <a:pt x="6440" y="5211"/>
                  <a:pt x="6434" y="5234"/>
                </a:cubicBezTo>
                <a:cubicBezTo>
                  <a:pt x="6425" y="5271"/>
                  <a:pt x="6452" y="5304"/>
                  <a:pt x="6491" y="5299"/>
                </a:cubicBezTo>
                <a:cubicBezTo>
                  <a:pt x="6518" y="5295"/>
                  <a:pt x="6542" y="5269"/>
                  <a:pt x="6587" y="5239"/>
                </a:cubicBezTo>
                <a:cubicBezTo>
                  <a:pt x="6542" y="5209"/>
                  <a:pt x="6517" y="5180"/>
                  <a:pt x="6492" y="5179"/>
                </a:cubicBezTo>
                <a:close/>
                <a:moveTo>
                  <a:pt x="4023" y="5179"/>
                </a:moveTo>
                <a:cubicBezTo>
                  <a:pt x="3983" y="5172"/>
                  <a:pt x="3956" y="5199"/>
                  <a:pt x="3958" y="5241"/>
                </a:cubicBezTo>
                <a:cubicBezTo>
                  <a:pt x="3960" y="5282"/>
                  <a:pt x="3988" y="5308"/>
                  <a:pt x="4027" y="5298"/>
                </a:cubicBezTo>
                <a:cubicBezTo>
                  <a:pt x="4051" y="5293"/>
                  <a:pt x="4070" y="5265"/>
                  <a:pt x="4106" y="5235"/>
                </a:cubicBezTo>
                <a:cubicBezTo>
                  <a:pt x="4068" y="5208"/>
                  <a:pt x="4047" y="5182"/>
                  <a:pt x="4023" y="5179"/>
                </a:cubicBezTo>
                <a:close/>
                <a:moveTo>
                  <a:pt x="25283" y="5002"/>
                </a:moveTo>
                <a:cubicBezTo>
                  <a:pt x="25292" y="4962"/>
                  <a:pt x="25266" y="4934"/>
                  <a:pt x="25225" y="4933"/>
                </a:cubicBezTo>
                <a:cubicBezTo>
                  <a:pt x="25183" y="4931"/>
                  <a:pt x="25157" y="4958"/>
                  <a:pt x="25163" y="4998"/>
                </a:cubicBezTo>
                <a:cubicBezTo>
                  <a:pt x="25167" y="5022"/>
                  <a:pt x="25193" y="5043"/>
                  <a:pt x="25220" y="5081"/>
                </a:cubicBezTo>
                <a:cubicBezTo>
                  <a:pt x="25250" y="5045"/>
                  <a:pt x="25278" y="5026"/>
                  <a:pt x="25283" y="5002"/>
                </a:cubicBezTo>
                <a:close/>
                <a:moveTo>
                  <a:pt x="24985" y="4934"/>
                </a:moveTo>
                <a:cubicBezTo>
                  <a:pt x="24945" y="4926"/>
                  <a:pt x="24918" y="4952"/>
                  <a:pt x="24917" y="4994"/>
                </a:cubicBezTo>
                <a:cubicBezTo>
                  <a:pt x="24917" y="5035"/>
                  <a:pt x="24944" y="5062"/>
                  <a:pt x="24984" y="5054"/>
                </a:cubicBezTo>
                <a:cubicBezTo>
                  <a:pt x="25008" y="5050"/>
                  <a:pt x="25028" y="5024"/>
                  <a:pt x="25066" y="4996"/>
                </a:cubicBezTo>
                <a:cubicBezTo>
                  <a:pt x="25029" y="4967"/>
                  <a:pt x="25009" y="4940"/>
                  <a:pt x="24985" y="4934"/>
                </a:cubicBezTo>
                <a:close/>
                <a:moveTo>
                  <a:pt x="23244" y="5053"/>
                </a:moveTo>
                <a:cubicBezTo>
                  <a:pt x="23283" y="5060"/>
                  <a:pt x="23314" y="5033"/>
                  <a:pt x="23307" y="4994"/>
                </a:cubicBezTo>
                <a:cubicBezTo>
                  <a:pt x="23303" y="4971"/>
                  <a:pt x="23272" y="4937"/>
                  <a:pt x="23253" y="4937"/>
                </a:cubicBezTo>
                <a:cubicBezTo>
                  <a:pt x="23228" y="4937"/>
                  <a:pt x="23203" y="4965"/>
                  <a:pt x="23159" y="4994"/>
                </a:cubicBezTo>
                <a:cubicBezTo>
                  <a:pt x="23200" y="5023"/>
                  <a:pt x="23220" y="5049"/>
                  <a:pt x="23244" y="5053"/>
                </a:cubicBezTo>
                <a:close/>
                <a:moveTo>
                  <a:pt x="23062" y="5002"/>
                </a:moveTo>
                <a:cubicBezTo>
                  <a:pt x="23071" y="4963"/>
                  <a:pt x="23046" y="4931"/>
                  <a:pt x="23006" y="4936"/>
                </a:cubicBezTo>
                <a:cubicBezTo>
                  <a:pt x="22983" y="4939"/>
                  <a:pt x="22947" y="4968"/>
                  <a:pt x="22946" y="4987"/>
                </a:cubicBezTo>
                <a:cubicBezTo>
                  <a:pt x="22945" y="5012"/>
                  <a:pt x="22973" y="5038"/>
                  <a:pt x="22999" y="5082"/>
                </a:cubicBezTo>
                <a:cubicBezTo>
                  <a:pt x="23030" y="5044"/>
                  <a:pt x="23057" y="5025"/>
                  <a:pt x="23062" y="5002"/>
                </a:cubicBezTo>
                <a:close/>
                <a:moveTo>
                  <a:pt x="10130" y="2049"/>
                </a:moveTo>
                <a:cubicBezTo>
                  <a:pt x="10131" y="2069"/>
                  <a:pt x="10164" y="2099"/>
                  <a:pt x="10187" y="2104"/>
                </a:cubicBezTo>
                <a:cubicBezTo>
                  <a:pt x="10224" y="2111"/>
                  <a:pt x="10256" y="2083"/>
                  <a:pt x="10249" y="2044"/>
                </a:cubicBezTo>
                <a:cubicBezTo>
                  <a:pt x="10245" y="2017"/>
                  <a:pt x="10217" y="1995"/>
                  <a:pt x="10185" y="1950"/>
                </a:cubicBezTo>
                <a:cubicBezTo>
                  <a:pt x="10157" y="1998"/>
                  <a:pt x="10129" y="2024"/>
                  <a:pt x="10130" y="2049"/>
                </a:cubicBezTo>
                <a:close/>
                <a:moveTo>
                  <a:pt x="12711" y="2533"/>
                </a:moveTo>
                <a:cubicBezTo>
                  <a:pt x="12713" y="2514"/>
                  <a:pt x="12684" y="2480"/>
                  <a:pt x="12662" y="2472"/>
                </a:cubicBezTo>
                <a:cubicBezTo>
                  <a:pt x="12624" y="2458"/>
                  <a:pt x="12591" y="2486"/>
                  <a:pt x="12592" y="2523"/>
                </a:cubicBezTo>
                <a:cubicBezTo>
                  <a:pt x="12592" y="2550"/>
                  <a:pt x="12618" y="2576"/>
                  <a:pt x="12645" y="2622"/>
                </a:cubicBezTo>
                <a:cubicBezTo>
                  <a:pt x="12678" y="2581"/>
                  <a:pt x="12708" y="2559"/>
                  <a:pt x="12711" y="2533"/>
                </a:cubicBezTo>
                <a:close/>
                <a:moveTo>
                  <a:pt x="12955" y="2527"/>
                </a:moveTo>
                <a:cubicBezTo>
                  <a:pt x="12956" y="2508"/>
                  <a:pt x="12923" y="2477"/>
                  <a:pt x="12900" y="2471"/>
                </a:cubicBezTo>
                <a:cubicBezTo>
                  <a:pt x="12862" y="2462"/>
                  <a:pt x="12831" y="2491"/>
                  <a:pt x="12836" y="2529"/>
                </a:cubicBezTo>
                <a:cubicBezTo>
                  <a:pt x="12839" y="2556"/>
                  <a:pt x="12867" y="2579"/>
                  <a:pt x="12897" y="2623"/>
                </a:cubicBezTo>
                <a:cubicBezTo>
                  <a:pt x="12927" y="2578"/>
                  <a:pt x="12955" y="2553"/>
                  <a:pt x="12955" y="2527"/>
                </a:cubicBezTo>
                <a:close/>
                <a:moveTo>
                  <a:pt x="13081" y="2532"/>
                </a:moveTo>
                <a:cubicBezTo>
                  <a:pt x="13080" y="2552"/>
                  <a:pt x="13111" y="2585"/>
                  <a:pt x="13133" y="2591"/>
                </a:cubicBezTo>
                <a:cubicBezTo>
                  <a:pt x="13170" y="2602"/>
                  <a:pt x="13204" y="2576"/>
                  <a:pt x="13200" y="2536"/>
                </a:cubicBezTo>
                <a:cubicBezTo>
                  <a:pt x="13198" y="2510"/>
                  <a:pt x="13172" y="2485"/>
                  <a:pt x="13143" y="2439"/>
                </a:cubicBezTo>
                <a:cubicBezTo>
                  <a:pt x="13112" y="2484"/>
                  <a:pt x="13082" y="2507"/>
                  <a:pt x="13081" y="2532"/>
                </a:cubicBezTo>
                <a:close/>
                <a:moveTo>
                  <a:pt x="13456" y="2532"/>
                </a:moveTo>
                <a:cubicBezTo>
                  <a:pt x="13461" y="2492"/>
                  <a:pt x="13432" y="2467"/>
                  <a:pt x="13391" y="2470"/>
                </a:cubicBezTo>
                <a:cubicBezTo>
                  <a:pt x="13349" y="2473"/>
                  <a:pt x="13326" y="2503"/>
                  <a:pt x="13336" y="2541"/>
                </a:cubicBezTo>
                <a:cubicBezTo>
                  <a:pt x="13343" y="2565"/>
                  <a:pt x="13371" y="2583"/>
                  <a:pt x="13403" y="2617"/>
                </a:cubicBezTo>
                <a:cubicBezTo>
                  <a:pt x="13428" y="2579"/>
                  <a:pt x="13453" y="2557"/>
                  <a:pt x="13456" y="2532"/>
                </a:cubicBezTo>
                <a:close/>
                <a:moveTo>
                  <a:pt x="9689" y="4937"/>
                </a:moveTo>
                <a:cubicBezTo>
                  <a:pt x="9670" y="4935"/>
                  <a:pt x="9636" y="4967"/>
                  <a:pt x="9630" y="4989"/>
                </a:cubicBezTo>
                <a:cubicBezTo>
                  <a:pt x="9621" y="5027"/>
                  <a:pt x="9649" y="5057"/>
                  <a:pt x="9689" y="5053"/>
                </a:cubicBezTo>
                <a:cubicBezTo>
                  <a:pt x="9713" y="5051"/>
                  <a:pt x="9735" y="5027"/>
                  <a:pt x="9778" y="5001"/>
                </a:cubicBezTo>
                <a:cubicBezTo>
                  <a:pt x="9737" y="4969"/>
                  <a:pt x="9714" y="4939"/>
                  <a:pt x="9689" y="4937"/>
                </a:cubicBezTo>
                <a:close/>
                <a:moveTo>
                  <a:pt x="9437" y="4937"/>
                </a:moveTo>
                <a:cubicBezTo>
                  <a:pt x="9418" y="4938"/>
                  <a:pt x="9389" y="4975"/>
                  <a:pt x="9387" y="4998"/>
                </a:cubicBezTo>
                <a:cubicBezTo>
                  <a:pt x="9383" y="5038"/>
                  <a:pt x="9416" y="5063"/>
                  <a:pt x="9454" y="5053"/>
                </a:cubicBezTo>
                <a:cubicBezTo>
                  <a:pt x="9478" y="5048"/>
                  <a:pt x="9496" y="5020"/>
                  <a:pt x="9534" y="4987"/>
                </a:cubicBezTo>
                <a:cubicBezTo>
                  <a:pt x="9489" y="4962"/>
                  <a:pt x="9462" y="4935"/>
                  <a:pt x="9437" y="4937"/>
                </a:cubicBezTo>
                <a:close/>
                <a:moveTo>
                  <a:pt x="9202" y="4935"/>
                </a:moveTo>
                <a:cubicBezTo>
                  <a:pt x="9163" y="4930"/>
                  <a:pt x="9138" y="4958"/>
                  <a:pt x="9141" y="4998"/>
                </a:cubicBezTo>
                <a:cubicBezTo>
                  <a:pt x="9143" y="5040"/>
                  <a:pt x="9173" y="5063"/>
                  <a:pt x="9211" y="5053"/>
                </a:cubicBezTo>
                <a:cubicBezTo>
                  <a:pt x="9234" y="5047"/>
                  <a:pt x="9252" y="5019"/>
                  <a:pt x="9287" y="4989"/>
                </a:cubicBezTo>
                <a:cubicBezTo>
                  <a:pt x="9248" y="4963"/>
                  <a:pt x="9227" y="4938"/>
                  <a:pt x="9202" y="4935"/>
                </a:cubicBezTo>
                <a:close/>
                <a:moveTo>
                  <a:pt x="8950" y="4937"/>
                </a:moveTo>
                <a:cubicBezTo>
                  <a:pt x="8931" y="4938"/>
                  <a:pt x="8902" y="4974"/>
                  <a:pt x="8899" y="4997"/>
                </a:cubicBezTo>
                <a:cubicBezTo>
                  <a:pt x="8893" y="5037"/>
                  <a:pt x="8927" y="5062"/>
                  <a:pt x="8965" y="5054"/>
                </a:cubicBezTo>
                <a:cubicBezTo>
                  <a:pt x="8989" y="5049"/>
                  <a:pt x="9008" y="5021"/>
                  <a:pt x="9047" y="4989"/>
                </a:cubicBezTo>
                <a:cubicBezTo>
                  <a:pt x="9002" y="4963"/>
                  <a:pt x="8975" y="4936"/>
                  <a:pt x="8950" y="4937"/>
                </a:cubicBezTo>
                <a:close/>
                <a:moveTo>
                  <a:pt x="8696" y="4937"/>
                </a:moveTo>
                <a:cubicBezTo>
                  <a:pt x="8677" y="4937"/>
                  <a:pt x="8644" y="4974"/>
                  <a:pt x="8645" y="4995"/>
                </a:cubicBezTo>
                <a:cubicBezTo>
                  <a:pt x="8645" y="5015"/>
                  <a:pt x="8678" y="5052"/>
                  <a:pt x="8697" y="5052"/>
                </a:cubicBezTo>
                <a:cubicBezTo>
                  <a:pt x="8722" y="5052"/>
                  <a:pt x="8748" y="5024"/>
                  <a:pt x="8796" y="4993"/>
                </a:cubicBezTo>
                <a:cubicBezTo>
                  <a:pt x="8747" y="4964"/>
                  <a:pt x="8721" y="4936"/>
                  <a:pt x="8696" y="4937"/>
                </a:cubicBezTo>
                <a:close/>
                <a:moveTo>
                  <a:pt x="8400" y="4995"/>
                </a:moveTo>
                <a:cubicBezTo>
                  <a:pt x="8399" y="5015"/>
                  <a:pt x="8433" y="5051"/>
                  <a:pt x="8453" y="5053"/>
                </a:cubicBezTo>
                <a:cubicBezTo>
                  <a:pt x="8474" y="5054"/>
                  <a:pt x="8513" y="5024"/>
                  <a:pt x="8515" y="5004"/>
                </a:cubicBezTo>
                <a:cubicBezTo>
                  <a:pt x="8518" y="4979"/>
                  <a:pt x="8492" y="4951"/>
                  <a:pt x="8465" y="4900"/>
                </a:cubicBezTo>
                <a:cubicBezTo>
                  <a:pt x="8431" y="4947"/>
                  <a:pt x="8401" y="4970"/>
                  <a:pt x="8400" y="4995"/>
                </a:cubicBezTo>
                <a:close/>
                <a:moveTo>
                  <a:pt x="8157" y="5005"/>
                </a:moveTo>
                <a:cubicBezTo>
                  <a:pt x="8159" y="5024"/>
                  <a:pt x="8198" y="5054"/>
                  <a:pt x="8219" y="5053"/>
                </a:cubicBezTo>
                <a:cubicBezTo>
                  <a:pt x="8239" y="5051"/>
                  <a:pt x="8273" y="5015"/>
                  <a:pt x="8272" y="4995"/>
                </a:cubicBezTo>
                <a:cubicBezTo>
                  <a:pt x="8271" y="4970"/>
                  <a:pt x="8240" y="4947"/>
                  <a:pt x="8206" y="4900"/>
                </a:cubicBezTo>
                <a:cubicBezTo>
                  <a:pt x="8180" y="4951"/>
                  <a:pt x="8154" y="4980"/>
                  <a:pt x="8157" y="5005"/>
                </a:cubicBezTo>
                <a:close/>
                <a:moveTo>
                  <a:pt x="9144" y="4512"/>
                </a:moveTo>
                <a:cubicBezTo>
                  <a:pt x="9144" y="4531"/>
                  <a:pt x="9181" y="4564"/>
                  <a:pt x="9201" y="4564"/>
                </a:cubicBezTo>
                <a:cubicBezTo>
                  <a:pt x="9222" y="4564"/>
                  <a:pt x="9258" y="4531"/>
                  <a:pt x="9259" y="4512"/>
                </a:cubicBezTo>
                <a:cubicBezTo>
                  <a:pt x="9259" y="4487"/>
                  <a:pt x="9231" y="4461"/>
                  <a:pt x="9201" y="4412"/>
                </a:cubicBezTo>
                <a:cubicBezTo>
                  <a:pt x="9171" y="4461"/>
                  <a:pt x="9143" y="4487"/>
                  <a:pt x="9144" y="4512"/>
                </a:cubicBezTo>
                <a:close/>
                <a:moveTo>
                  <a:pt x="8698" y="4566"/>
                </a:moveTo>
                <a:cubicBezTo>
                  <a:pt x="8737" y="4573"/>
                  <a:pt x="8768" y="4546"/>
                  <a:pt x="8761" y="4506"/>
                </a:cubicBezTo>
                <a:cubicBezTo>
                  <a:pt x="8757" y="4483"/>
                  <a:pt x="8726" y="4448"/>
                  <a:pt x="8707" y="4448"/>
                </a:cubicBezTo>
                <a:cubicBezTo>
                  <a:pt x="8681" y="4448"/>
                  <a:pt x="8656" y="4477"/>
                  <a:pt x="8612" y="4506"/>
                </a:cubicBezTo>
                <a:cubicBezTo>
                  <a:pt x="8653" y="4536"/>
                  <a:pt x="8673" y="4562"/>
                  <a:pt x="8698" y="4566"/>
                </a:cubicBezTo>
                <a:close/>
                <a:moveTo>
                  <a:pt x="8400" y="4507"/>
                </a:moveTo>
                <a:cubicBezTo>
                  <a:pt x="8399" y="4527"/>
                  <a:pt x="8433" y="4563"/>
                  <a:pt x="8453" y="4565"/>
                </a:cubicBezTo>
                <a:cubicBezTo>
                  <a:pt x="8474" y="4566"/>
                  <a:pt x="8513" y="4536"/>
                  <a:pt x="8515" y="4517"/>
                </a:cubicBezTo>
                <a:cubicBezTo>
                  <a:pt x="8518" y="4491"/>
                  <a:pt x="8492" y="4463"/>
                  <a:pt x="8465" y="4412"/>
                </a:cubicBezTo>
                <a:cubicBezTo>
                  <a:pt x="8431" y="4459"/>
                  <a:pt x="8401" y="4482"/>
                  <a:pt x="8400" y="4507"/>
                </a:cubicBezTo>
                <a:close/>
                <a:moveTo>
                  <a:pt x="8155" y="4512"/>
                </a:moveTo>
                <a:cubicBezTo>
                  <a:pt x="8156" y="4532"/>
                  <a:pt x="8189" y="4562"/>
                  <a:pt x="8212" y="4567"/>
                </a:cubicBezTo>
                <a:cubicBezTo>
                  <a:pt x="8249" y="4574"/>
                  <a:pt x="8281" y="4546"/>
                  <a:pt x="8274" y="4507"/>
                </a:cubicBezTo>
                <a:cubicBezTo>
                  <a:pt x="8270" y="4481"/>
                  <a:pt x="8242" y="4458"/>
                  <a:pt x="8210" y="4414"/>
                </a:cubicBezTo>
                <a:cubicBezTo>
                  <a:pt x="8182" y="4461"/>
                  <a:pt x="8154" y="4487"/>
                  <a:pt x="8155" y="4512"/>
                </a:cubicBezTo>
                <a:close/>
                <a:moveTo>
                  <a:pt x="7910" y="4505"/>
                </a:moveTo>
                <a:cubicBezTo>
                  <a:pt x="7902" y="4544"/>
                  <a:pt x="7932" y="4573"/>
                  <a:pt x="7970" y="4567"/>
                </a:cubicBezTo>
                <a:cubicBezTo>
                  <a:pt x="7993" y="4563"/>
                  <a:pt x="8027" y="4533"/>
                  <a:pt x="8029" y="4514"/>
                </a:cubicBezTo>
                <a:cubicBezTo>
                  <a:pt x="8030" y="4489"/>
                  <a:pt x="8004" y="4462"/>
                  <a:pt x="7977" y="4414"/>
                </a:cubicBezTo>
                <a:cubicBezTo>
                  <a:pt x="7944" y="4457"/>
                  <a:pt x="7915" y="4479"/>
                  <a:pt x="7910" y="4505"/>
                </a:cubicBezTo>
                <a:close/>
                <a:moveTo>
                  <a:pt x="7667" y="4506"/>
                </a:moveTo>
                <a:cubicBezTo>
                  <a:pt x="7665" y="4525"/>
                  <a:pt x="7695" y="4560"/>
                  <a:pt x="7717" y="4566"/>
                </a:cubicBezTo>
                <a:cubicBezTo>
                  <a:pt x="7754" y="4578"/>
                  <a:pt x="7788" y="4552"/>
                  <a:pt x="7786" y="4513"/>
                </a:cubicBezTo>
                <a:cubicBezTo>
                  <a:pt x="7784" y="4487"/>
                  <a:pt x="7759" y="4461"/>
                  <a:pt x="7732" y="4414"/>
                </a:cubicBezTo>
                <a:cubicBezTo>
                  <a:pt x="7699" y="4458"/>
                  <a:pt x="7669" y="4481"/>
                  <a:pt x="7667" y="4506"/>
                </a:cubicBezTo>
                <a:close/>
                <a:moveTo>
                  <a:pt x="7411" y="4506"/>
                </a:moveTo>
                <a:cubicBezTo>
                  <a:pt x="7410" y="4525"/>
                  <a:pt x="7440" y="4560"/>
                  <a:pt x="7462" y="4566"/>
                </a:cubicBezTo>
                <a:cubicBezTo>
                  <a:pt x="7498" y="4578"/>
                  <a:pt x="7533" y="4552"/>
                  <a:pt x="7530" y="4513"/>
                </a:cubicBezTo>
                <a:cubicBezTo>
                  <a:pt x="7529" y="4487"/>
                  <a:pt x="7503" y="4461"/>
                  <a:pt x="7476" y="4414"/>
                </a:cubicBezTo>
                <a:cubicBezTo>
                  <a:pt x="7443" y="4458"/>
                  <a:pt x="7413" y="4481"/>
                  <a:pt x="7411" y="4506"/>
                </a:cubicBezTo>
                <a:close/>
                <a:moveTo>
                  <a:pt x="12593" y="2774"/>
                </a:moveTo>
                <a:cubicBezTo>
                  <a:pt x="12587" y="2814"/>
                  <a:pt x="12616" y="2843"/>
                  <a:pt x="12655" y="2835"/>
                </a:cubicBezTo>
                <a:cubicBezTo>
                  <a:pt x="12678" y="2830"/>
                  <a:pt x="12711" y="2797"/>
                  <a:pt x="12710" y="2778"/>
                </a:cubicBezTo>
                <a:cubicBezTo>
                  <a:pt x="12709" y="2753"/>
                  <a:pt x="12679" y="2729"/>
                  <a:pt x="12649" y="2686"/>
                </a:cubicBezTo>
                <a:cubicBezTo>
                  <a:pt x="12621" y="2728"/>
                  <a:pt x="12596" y="2750"/>
                  <a:pt x="12593" y="2774"/>
                </a:cubicBezTo>
                <a:close/>
                <a:moveTo>
                  <a:pt x="24784" y="4267"/>
                </a:moveTo>
                <a:cubicBezTo>
                  <a:pt x="24791" y="4228"/>
                  <a:pt x="24763" y="4196"/>
                  <a:pt x="24723" y="4203"/>
                </a:cubicBezTo>
                <a:cubicBezTo>
                  <a:pt x="24700" y="4207"/>
                  <a:pt x="24665" y="4238"/>
                  <a:pt x="24665" y="4258"/>
                </a:cubicBezTo>
                <a:cubicBezTo>
                  <a:pt x="24665" y="4283"/>
                  <a:pt x="24693" y="4309"/>
                  <a:pt x="24722" y="4353"/>
                </a:cubicBezTo>
                <a:cubicBezTo>
                  <a:pt x="24753" y="4312"/>
                  <a:pt x="24780" y="4292"/>
                  <a:pt x="24784" y="4267"/>
                </a:cubicBezTo>
                <a:close/>
                <a:moveTo>
                  <a:pt x="24537" y="4252"/>
                </a:moveTo>
                <a:cubicBezTo>
                  <a:pt x="24536" y="4233"/>
                  <a:pt x="24498" y="4205"/>
                  <a:pt x="24474" y="4203"/>
                </a:cubicBezTo>
                <a:cubicBezTo>
                  <a:pt x="24434" y="4200"/>
                  <a:pt x="24409" y="4234"/>
                  <a:pt x="24420" y="4273"/>
                </a:cubicBezTo>
                <a:cubicBezTo>
                  <a:pt x="24427" y="4297"/>
                  <a:pt x="24455" y="4315"/>
                  <a:pt x="24489" y="4352"/>
                </a:cubicBezTo>
                <a:cubicBezTo>
                  <a:pt x="24513" y="4306"/>
                  <a:pt x="24540" y="4278"/>
                  <a:pt x="24537" y="4252"/>
                </a:cubicBezTo>
                <a:close/>
                <a:moveTo>
                  <a:pt x="24178" y="4273"/>
                </a:moveTo>
                <a:cubicBezTo>
                  <a:pt x="24180" y="4292"/>
                  <a:pt x="24218" y="4320"/>
                  <a:pt x="24241" y="4322"/>
                </a:cubicBezTo>
                <a:cubicBezTo>
                  <a:pt x="24282" y="4325"/>
                  <a:pt x="24306" y="4291"/>
                  <a:pt x="24295" y="4252"/>
                </a:cubicBezTo>
                <a:cubicBezTo>
                  <a:pt x="24288" y="4228"/>
                  <a:pt x="24259" y="4210"/>
                  <a:pt x="24225" y="4174"/>
                </a:cubicBezTo>
                <a:cubicBezTo>
                  <a:pt x="24202" y="4220"/>
                  <a:pt x="24176" y="4248"/>
                  <a:pt x="24178" y="4273"/>
                </a:cubicBezTo>
                <a:close/>
                <a:moveTo>
                  <a:pt x="23995" y="4202"/>
                </a:moveTo>
                <a:cubicBezTo>
                  <a:pt x="23955" y="4196"/>
                  <a:pt x="23924" y="4225"/>
                  <a:pt x="23932" y="4264"/>
                </a:cubicBezTo>
                <a:cubicBezTo>
                  <a:pt x="23936" y="4287"/>
                  <a:pt x="23968" y="4321"/>
                  <a:pt x="23988" y="4321"/>
                </a:cubicBezTo>
                <a:cubicBezTo>
                  <a:pt x="24013" y="4321"/>
                  <a:pt x="24038" y="4291"/>
                  <a:pt x="24082" y="4262"/>
                </a:cubicBezTo>
                <a:cubicBezTo>
                  <a:pt x="24040" y="4232"/>
                  <a:pt x="24019" y="4206"/>
                  <a:pt x="23995" y="4202"/>
                </a:cubicBezTo>
                <a:close/>
                <a:moveTo>
                  <a:pt x="23743" y="4321"/>
                </a:moveTo>
                <a:cubicBezTo>
                  <a:pt x="23762" y="4320"/>
                  <a:pt x="23792" y="4284"/>
                  <a:pt x="23795" y="4261"/>
                </a:cubicBezTo>
                <a:cubicBezTo>
                  <a:pt x="23801" y="4221"/>
                  <a:pt x="23768" y="4195"/>
                  <a:pt x="23729" y="4203"/>
                </a:cubicBezTo>
                <a:cubicBezTo>
                  <a:pt x="23705" y="4209"/>
                  <a:pt x="23686" y="4236"/>
                  <a:pt x="23647" y="4267"/>
                </a:cubicBezTo>
                <a:cubicBezTo>
                  <a:pt x="23692" y="4294"/>
                  <a:pt x="23718" y="4321"/>
                  <a:pt x="23743" y="4321"/>
                </a:cubicBezTo>
                <a:close/>
                <a:moveTo>
                  <a:pt x="23551" y="4272"/>
                </a:moveTo>
                <a:cubicBezTo>
                  <a:pt x="23561" y="4233"/>
                  <a:pt x="23536" y="4200"/>
                  <a:pt x="23496" y="4204"/>
                </a:cubicBezTo>
                <a:cubicBezTo>
                  <a:pt x="23473" y="4206"/>
                  <a:pt x="23436" y="4235"/>
                  <a:pt x="23434" y="4254"/>
                </a:cubicBezTo>
                <a:cubicBezTo>
                  <a:pt x="23432" y="4279"/>
                  <a:pt x="23459" y="4306"/>
                  <a:pt x="23484" y="4352"/>
                </a:cubicBezTo>
                <a:cubicBezTo>
                  <a:pt x="23517" y="4314"/>
                  <a:pt x="23545" y="4295"/>
                  <a:pt x="23551" y="4272"/>
                </a:cubicBezTo>
                <a:close/>
                <a:moveTo>
                  <a:pt x="23240" y="4204"/>
                </a:moveTo>
                <a:cubicBezTo>
                  <a:pt x="23218" y="4211"/>
                  <a:pt x="23189" y="4245"/>
                  <a:pt x="23190" y="4265"/>
                </a:cubicBezTo>
                <a:cubicBezTo>
                  <a:pt x="23191" y="4286"/>
                  <a:pt x="23226" y="4321"/>
                  <a:pt x="23245" y="4320"/>
                </a:cubicBezTo>
                <a:cubicBezTo>
                  <a:pt x="23270" y="4320"/>
                  <a:pt x="23295" y="4291"/>
                  <a:pt x="23316" y="4277"/>
                </a:cubicBezTo>
                <a:cubicBezTo>
                  <a:pt x="23303" y="4221"/>
                  <a:pt x="23279" y="4192"/>
                  <a:pt x="23240" y="4204"/>
                </a:cubicBezTo>
                <a:close/>
                <a:moveTo>
                  <a:pt x="22945" y="4262"/>
                </a:moveTo>
                <a:cubicBezTo>
                  <a:pt x="22939" y="4301"/>
                  <a:pt x="22967" y="4326"/>
                  <a:pt x="23008" y="4323"/>
                </a:cubicBezTo>
                <a:cubicBezTo>
                  <a:pt x="23049" y="4321"/>
                  <a:pt x="23072" y="4291"/>
                  <a:pt x="23062" y="4253"/>
                </a:cubicBezTo>
                <a:cubicBezTo>
                  <a:pt x="23056" y="4230"/>
                  <a:pt x="23028" y="4212"/>
                  <a:pt x="22998" y="4178"/>
                </a:cubicBezTo>
                <a:cubicBezTo>
                  <a:pt x="22973" y="4216"/>
                  <a:pt x="22948" y="4237"/>
                  <a:pt x="22945" y="4262"/>
                </a:cubicBezTo>
                <a:close/>
                <a:moveTo>
                  <a:pt x="22818" y="4262"/>
                </a:moveTo>
                <a:cubicBezTo>
                  <a:pt x="22819" y="4243"/>
                  <a:pt x="22786" y="4207"/>
                  <a:pt x="22765" y="4205"/>
                </a:cubicBezTo>
                <a:cubicBezTo>
                  <a:pt x="22745" y="4204"/>
                  <a:pt x="22706" y="4233"/>
                  <a:pt x="22704" y="4252"/>
                </a:cubicBezTo>
                <a:cubicBezTo>
                  <a:pt x="22701" y="4277"/>
                  <a:pt x="22726" y="4305"/>
                  <a:pt x="22752" y="4356"/>
                </a:cubicBezTo>
                <a:cubicBezTo>
                  <a:pt x="22786" y="4310"/>
                  <a:pt x="22816" y="4287"/>
                  <a:pt x="22818" y="4262"/>
                </a:cubicBezTo>
                <a:close/>
                <a:moveTo>
                  <a:pt x="22494" y="4206"/>
                </a:moveTo>
                <a:cubicBezTo>
                  <a:pt x="22475" y="4209"/>
                  <a:pt x="22445" y="4248"/>
                  <a:pt x="22447" y="4268"/>
                </a:cubicBezTo>
                <a:cubicBezTo>
                  <a:pt x="22449" y="4288"/>
                  <a:pt x="22485" y="4321"/>
                  <a:pt x="22504" y="4320"/>
                </a:cubicBezTo>
                <a:cubicBezTo>
                  <a:pt x="22529" y="4318"/>
                  <a:pt x="22552" y="4288"/>
                  <a:pt x="22598" y="4254"/>
                </a:cubicBezTo>
                <a:cubicBezTo>
                  <a:pt x="22547" y="4229"/>
                  <a:pt x="22519" y="4204"/>
                  <a:pt x="22494" y="4206"/>
                </a:cubicBezTo>
                <a:close/>
                <a:moveTo>
                  <a:pt x="22317" y="4255"/>
                </a:moveTo>
                <a:cubicBezTo>
                  <a:pt x="22316" y="4236"/>
                  <a:pt x="22278" y="4205"/>
                  <a:pt x="22258" y="4205"/>
                </a:cubicBezTo>
                <a:cubicBezTo>
                  <a:pt x="22237" y="4206"/>
                  <a:pt x="22203" y="4241"/>
                  <a:pt x="22203" y="4260"/>
                </a:cubicBezTo>
                <a:cubicBezTo>
                  <a:pt x="22204" y="4285"/>
                  <a:pt x="22232" y="4309"/>
                  <a:pt x="22265" y="4357"/>
                </a:cubicBezTo>
                <a:cubicBezTo>
                  <a:pt x="22292" y="4306"/>
                  <a:pt x="22319" y="4280"/>
                  <a:pt x="22317" y="4255"/>
                </a:cubicBezTo>
                <a:close/>
                <a:moveTo>
                  <a:pt x="22021" y="4206"/>
                </a:moveTo>
                <a:cubicBezTo>
                  <a:pt x="21998" y="4207"/>
                  <a:pt x="21968" y="4234"/>
                  <a:pt x="21959" y="4257"/>
                </a:cubicBezTo>
                <a:cubicBezTo>
                  <a:pt x="21946" y="4289"/>
                  <a:pt x="21985" y="4331"/>
                  <a:pt x="22018" y="4322"/>
                </a:cubicBezTo>
                <a:cubicBezTo>
                  <a:pt x="22043" y="4315"/>
                  <a:pt x="22064" y="4292"/>
                  <a:pt x="22103" y="4264"/>
                </a:cubicBezTo>
                <a:cubicBezTo>
                  <a:pt x="22064" y="4235"/>
                  <a:pt x="22042" y="4205"/>
                  <a:pt x="22021" y="4206"/>
                </a:cubicBezTo>
                <a:close/>
                <a:moveTo>
                  <a:pt x="21713" y="4259"/>
                </a:moveTo>
                <a:cubicBezTo>
                  <a:pt x="21704" y="4292"/>
                  <a:pt x="21744" y="4333"/>
                  <a:pt x="21776" y="4321"/>
                </a:cubicBezTo>
                <a:cubicBezTo>
                  <a:pt x="21799" y="4312"/>
                  <a:pt x="21827" y="4283"/>
                  <a:pt x="21829" y="4261"/>
                </a:cubicBezTo>
                <a:cubicBezTo>
                  <a:pt x="21831" y="4240"/>
                  <a:pt x="21802" y="4216"/>
                  <a:pt x="21774" y="4176"/>
                </a:cubicBezTo>
                <a:cubicBezTo>
                  <a:pt x="21745" y="4215"/>
                  <a:pt x="21721" y="4235"/>
                  <a:pt x="21713" y="4259"/>
                </a:cubicBezTo>
                <a:close/>
                <a:moveTo>
                  <a:pt x="21533" y="4206"/>
                </a:moveTo>
                <a:cubicBezTo>
                  <a:pt x="21510" y="4207"/>
                  <a:pt x="21480" y="4234"/>
                  <a:pt x="21471" y="4257"/>
                </a:cubicBezTo>
                <a:cubicBezTo>
                  <a:pt x="21458" y="4289"/>
                  <a:pt x="21497" y="4331"/>
                  <a:pt x="21530" y="4322"/>
                </a:cubicBezTo>
                <a:cubicBezTo>
                  <a:pt x="21555" y="4315"/>
                  <a:pt x="21576" y="4292"/>
                  <a:pt x="21615" y="4264"/>
                </a:cubicBezTo>
                <a:cubicBezTo>
                  <a:pt x="21577" y="4235"/>
                  <a:pt x="21554" y="4205"/>
                  <a:pt x="21533" y="4206"/>
                </a:cubicBezTo>
                <a:close/>
                <a:moveTo>
                  <a:pt x="21281" y="4206"/>
                </a:moveTo>
                <a:cubicBezTo>
                  <a:pt x="21259" y="4206"/>
                  <a:pt x="21227" y="4231"/>
                  <a:pt x="21216" y="4253"/>
                </a:cubicBezTo>
                <a:cubicBezTo>
                  <a:pt x="21201" y="4284"/>
                  <a:pt x="21236" y="4328"/>
                  <a:pt x="21271" y="4322"/>
                </a:cubicBezTo>
                <a:cubicBezTo>
                  <a:pt x="21296" y="4317"/>
                  <a:pt x="21318" y="4295"/>
                  <a:pt x="21359" y="4270"/>
                </a:cubicBezTo>
                <a:cubicBezTo>
                  <a:pt x="21323" y="4239"/>
                  <a:pt x="21302" y="4207"/>
                  <a:pt x="21281" y="4206"/>
                </a:cubicBezTo>
                <a:close/>
                <a:moveTo>
                  <a:pt x="10864" y="4260"/>
                </a:moveTo>
                <a:cubicBezTo>
                  <a:pt x="10865" y="4279"/>
                  <a:pt x="10902" y="4307"/>
                  <a:pt x="10925" y="4309"/>
                </a:cubicBezTo>
                <a:cubicBezTo>
                  <a:pt x="10966" y="4313"/>
                  <a:pt x="10990" y="4280"/>
                  <a:pt x="10980" y="4241"/>
                </a:cubicBezTo>
                <a:cubicBezTo>
                  <a:pt x="10973" y="4218"/>
                  <a:pt x="10946" y="4200"/>
                  <a:pt x="10912" y="4162"/>
                </a:cubicBezTo>
                <a:cubicBezTo>
                  <a:pt x="10888" y="4208"/>
                  <a:pt x="10862" y="4235"/>
                  <a:pt x="10864" y="4260"/>
                </a:cubicBezTo>
                <a:close/>
                <a:moveTo>
                  <a:pt x="10736" y="4253"/>
                </a:moveTo>
                <a:cubicBezTo>
                  <a:pt x="10742" y="4213"/>
                  <a:pt x="10715" y="4188"/>
                  <a:pt x="10674" y="4190"/>
                </a:cubicBezTo>
                <a:cubicBezTo>
                  <a:pt x="10633" y="4192"/>
                  <a:pt x="10609" y="4221"/>
                  <a:pt x="10618" y="4259"/>
                </a:cubicBezTo>
                <a:cubicBezTo>
                  <a:pt x="10624" y="4283"/>
                  <a:pt x="10651" y="4301"/>
                  <a:pt x="10681" y="4336"/>
                </a:cubicBezTo>
                <a:cubicBezTo>
                  <a:pt x="10708" y="4298"/>
                  <a:pt x="10733" y="4277"/>
                  <a:pt x="10736" y="4253"/>
                </a:cubicBezTo>
                <a:close/>
                <a:moveTo>
                  <a:pt x="10492" y="4253"/>
                </a:moveTo>
                <a:cubicBezTo>
                  <a:pt x="10498" y="4213"/>
                  <a:pt x="10469" y="4183"/>
                  <a:pt x="10430" y="4192"/>
                </a:cubicBezTo>
                <a:cubicBezTo>
                  <a:pt x="10407" y="4197"/>
                  <a:pt x="10374" y="4229"/>
                  <a:pt x="10375" y="4248"/>
                </a:cubicBezTo>
                <a:cubicBezTo>
                  <a:pt x="10376" y="4273"/>
                  <a:pt x="10406" y="4297"/>
                  <a:pt x="10436" y="4340"/>
                </a:cubicBezTo>
                <a:cubicBezTo>
                  <a:pt x="10464" y="4298"/>
                  <a:pt x="10489" y="4277"/>
                  <a:pt x="10492" y="4253"/>
                </a:cubicBezTo>
                <a:close/>
                <a:moveTo>
                  <a:pt x="10247" y="4248"/>
                </a:moveTo>
                <a:cubicBezTo>
                  <a:pt x="10248" y="4230"/>
                  <a:pt x="10215" y="4197"/>
                  <a:pt x="10192" y="4192"/>
                </a:cubicBezTo>
                <a:cubicBezTo>
                  <a:pt x="10153" y="4183"/>
                  <a:pt x="10124" y="4213"/>
                  <a:pt x="10130" y="4253"/>
                </a:cubicBezTo>
                <a:cubicBezTo>
                  <a:pt x="10133" y="4277"/>
                  <a:pt x="10158" y="4298"/>
                  <a:pt x="10186" y="4340"/>
                </a:cubicBezTo>
                <a:cubicBezTo>
                  <a:pt x="10216" y="4298"/>
                  <a:pt x="10246" y="4274"/>
                  <a:pt x="10247" y="4248"/>
                </a:cubicBezTo>
                <a:close/>
                <a:moveTo>
                  <a:pt x="9942" y="4193"/>
                </a:moveTo>
                <a:cubicBezTo>
                  <a:pt x="9923" y="4192"/>
                  <a:pt x="9891" y="4225"/>
                  <a:pt x="9886" y="4248"/>
                </a:cubicBezTo>
                <a:cubicBezTo>
                  <a:pt x="9878" y="4287"/>
                  <a:pt x="9907" y="4316"/>
                  <a:pt x="9947" y="4310"/>
                </a:cubicBezTo>
                <a:cubicBezTo>
                  <a:pt x="9971" y="4307"/>
                  <a:pt x="9992" y="4282"/>
                  <a:pt x="10034" y="4254"/>
                </a:cubicBezTo>
                <a:cubicBezTo>
                  <a:pt x="9991" y="4224"/>
                  <a:pt x="9968" y="4194"/>
                  <a:pt x="9942" y="4193"/>
                </a:cubicBezTo>
                <a:close/>
                <a:moveTo>
                  <a:pt x="9631" y="4254"/>
                </a:moveTo>
                <a:cubicBezTo>
                  <a:pt x="9631" y="4273"/>
                  <a:pt x="9666" y="4308"/>
                  <a:pt x="9686" y="4309"/>
                </a:cubicBezTo>
                <a:cubicBezTo>
                  <a:pt x="9707" y="4310"/>
                  <a:pt x="9745" y="4278"/>
                  <a:pt x="9747" y="4259"/>
                </a:cubicBezTo>
                <a:cubicBezTo>
                  <a:pt x="9749" y="4234"/>
                  <a:pt x="9722" y="4207"/>
                  <a:pt x="9694" y="4156"/>
                </a:cubicBezTo>
                <a:cubicBezTo>
                  <a:pt x="9661" y="4204"/>
                  <a:pt x="9632" y="4228"/>
                  <a:pt x="9631" y="4254"/>
                </a:cubicBezTo>
                <a:close/>
                <a:moveTo>
                  <a:pt x="9438" y="4193"/>
                </a:moveTo>
                <a:cubicBezTo>
                  <a:pt x="9419" y="4194"/>
                  <a:pt x="9389" y="4230"/>
                  <a:pt x="9386" y="4253"/>
                </a:cubicBezTo>
                <a:cubicBezTo>
                  <a:pt x="9381" y="4294"/>
                  <a:pt x="9414" y="4319"/>
                  <a:pt x="9453" y="4311"/>
                </a:cubicBezTo>
                <a:cubicBezTo>
                  <a:pt x="9477" y="4306"/>
                  <a:pt x="9496" y="4278"/>
                  <a:pt x="9535" y="4245"/>
                </a:cubicBezTo>
                <a:cubicBezTo>
                  <a:pt x="9490" y="4219"/>
                  <a:pt x="9464" y="4192"/>
                  <a:pt x="9438" y="4193"/>
                </a:cubicBezTo>
                <a:close/>
                <a:moveTo>
                  <a:pt x="7470" y="4691"/>
                </a:moveTo>
                <a:cubicBezTo>
                  <a:pt x="7450" y="4690"/>
                  <a:pt x="7417" y="4721"/>
                  <a:pt x="7410" y="4743"/>
                </a:cubicBezTo>
                <a:cubicBezTo>
                  <a:pt x="7400" y="4780"/>
                  <a:pt x="7425" y="4814"/>
                  <a:pt x="7465" y="4811"/>
                </a:cubicBezTo>
                <a:cubicBezTo>
                  <a:pt x="7491" y="4808"/>
                  <a:pt x="7516" y="4783"/>
                  <a:pt x="7563" y="4755"/>
                </a:cubicBezTo>
                <a:cubicBezTo>
                  <a:pt x="7519" y="4723"/>
                  <a:pt x="7495" y="4693"/>
                  <a:pt x="7470" y="4691"/>
                </a:cubicBezTo>
                <a:close/>
                <a:moveTo>
                  <a:pt x="7166" y="4752"/>
                </a:moveTo>
                <a:cubicBezTo>
                  <a:pt x="7160" y="4791"/>
                  <a:pt x="7191" y="4819"/>
                  <a:pt x="7230" y="4811"/>
                </a:cubicBezTo>
                <a:cubicBezTo>
                  <a:pt x="7253" y="4805"/>
                  <a:pt x="7286" y="4774"/>
                  <a:pt x="7286" y="4755"/>
                </a:cubicBezTo>
                <a:cubicBezTo>
                  <a:pt x="7285" y="4730"/>
                  <a:pt x="7257" y="4704"/>
                  <a:pt x="7228" y="4659"/>
                </a:cubicBezTo>
                <a:cubicBezTo>
                  <a:pt x="7198" y="4703"/>
                  <a:pt x="7170" y="4726"/>
                  <a:pt x="7166" y="4752"/>
                </a:cubicBezTo>
                <a:close/>
                <a:moveTo>
                  <a:pt x="6977" y="4692"/>
                </a:moveTo>
                <a:cubicBezTo>
                  <a:pt x="6957" y="4692"/>
                  <a:pt x="6927" y="4725"/>
                  <a:pt x="6922" y="4748"/>
                </a:cubicBezTo>
                <a:cubicBezTo>
                  <a:pt x="6915" y="4786"/>
                  <a:pt x="6943" y="4817"/>
                  <a:pt x="6982" y="4811"/>
                </a:cubicBezTo>
                <a:cubicBezTo>
                  <a:pt x="7008" y="4806"/>
                  <a:pt x="7031" y="4779"/>
                  <a:pt x="7075" y="4746"/>
                </a:cubicBezTo>
                <a:cubicBezTo>
                  <a:pt x="7028" y="4718"/>
                  <a:pt x="7002" y="4691"/>
                  <a:pt x="6977" y="4692"/>
                </a:cubicBezTo>
                <a:close/>
                <a:moveTo>
                  <a:pt x="3785" y="4691"/>
                </a:moveTo>
                <a:cubicBezTo>
                  <a:pt x="3745" y="4680"/>
                  <a:pt x="3714" y="4709"/>
                  <a:pt x="3717" y="4747"/>
                </a:cubicBezTo>
                <a:cubicBezTo>
                  <a:pt x="3718" y="4770"/>
                  <a:pt x="3748" y="4808"/>
                  <a:pt x="3767" y="4809"/>
                </a:cubicBezTo>
                <a:cubicBezTo>
                  <a:pt x="3793" y="4811"/>
                  <a:pt x="3820" y="4784"/>
                  <a:pt x="3866" y="4759"/>
                </a:cubicBezTo>
                <a:cubicBezTo>
                  <a:pt x="3827" y="4725"/>
                  <a:pt x="3809" y="4697"/>
                  <a:pt x="3785" y="4691"/>
                </a:cubicBezTo>
                <a:close/>
                <a:moveTo>
                  <a:pt x="24919" y="4511"/>
                </a:moveTo>
                <a:cubicBezTo>
                  <a:pt x="24925" y="4534"/>
                  <a:pt x="24958" y="4565"/>
                  <a:pt x="24979" y="4565"/>
                </a:cubicBezTo>
                <a:cubicBezTo>
                  <a:pt x="25000" y="4565"/>
                  <a:pt x="25037" y="4532"/>
                  <a:pt x="25037" y="4512"/>
                </a:cubicBezTo>
                <a:cubicBezTo>
                  <a:pt x="25038" y="4487"/>
                  <a:pt x="25010" y="4461"/>
                  <a:pt x="24998" y="4441"/>
                </a:cubicBezTo>
                <a:cubicBezTo>
                  <a:pt x="24938" y="4448"/>
                  <a:pt x="24909" y="4472"/>
                  <a:pt x="24919" y="4511"/>
                </a:cubicBezTo>
                <a:close/>
                <a:moveTo>
                  <a:pt x="24717" y="4448"/>
                </a:moveTo>
                <a:cubicBezTo>
                  <a:pt x="24698" y="4448"/>
                  <a:pt x="24667" y="4484"/>
                  <a:pt x="24664" y="4507"/>
                </a:cubicBezTo>
                <a:cubicBezTo>
                  <a:pt x="24657" y="4547"/>
                  <a:pt x="24690" y="4574"/>
                  <a:pt x="24729" y="4566"/>
                </a:cubicBezTo>
                <a:cubicBezTo>
                  <a:pt x="24753" y="4562"/>
                  <a:pt x="24773" y="4535"/>
                  <a:pt x="24813" y="4504"/>
                </a:cubicBezTo>
                <a:cubicBezTo>
                  <a:pt x="24769" y="4476"/>
                  <a:pt x="24743" y="4448"/>
                  <a:pt x="24717" y="4448"/>
                </a:cubicBezTo>
                <a:close/>
                <a:moveTo>
                  <a:pt x="24477" y="4448"/>
                </a:moveTo>
                <a:cubicBezTo>
                  <a:pt x="24457" y="4448"/>
                  <a:pt x="24422" y="4483"/>
                  <a:pt x="24421" y="4504"/>
                </a:cubicBezTo>
                <a:cubicBezTo>
                  <a:pt x="24420" y="4524"/>
                  <a:pt x="24449" y="4559"/>
                  <a:pt x="24472" y="4566"/>
                </a:cubicBezTo>
                <a:cubicBezTo>
                  <a:pt x="24510" y="4577"/>
                  <a:pt x="24536" y="4551"/>
                  <a:pt x="24545" y="4491"/>
                </a:cubicBezTo>
                <a:cubicBezTo>
                  <a:pt x="24527" y="4478"/>
                  <a:pt x="24502" y="4449"/>
                  <a:pt x="24477" y="4448"/>
                </a:cubicBezTo>
                <a:close/>
                <a:moveTo>
                  <a:pt x="24178" y="4512"/>
                </a:moveTo>
                <a:cubicBezTo>
                  <a:pt x="24178" y="4531"/>
                  <a:pt x="24215" y="4564"/>
                  <a:pt x="24235" y="4564"/>
                </a:cubicBezTo>
                <a:cubicBezTo>
                  <a:pt x="24256" y="4564"/>
                  <a:pt x="24292" y="4531"/>
                  <a:pt x="24293" y="4512"/>
                </a:cubicBezTo>
                <a:cubicBezTo>
                  <a:pt x="24294" y="4487"/>
                  <a:pt x="24266" y="4461"/>
                  <a:pt x="24235" y="4412"/>
                </a:cubicBezTo>
                <a:cubicBezTo>
                  <a:pt x="24205" y="4461"/>
                  <a:pt x="24177" y="4487"/>
                  <a:pt x="24178" y="4512"/>
                </a:cubicBezTo>
                <a:close/>
                <a:moveTo>
                  <a:pt x="23932" y="4498"/>
                </a:moveTo>
                <a:cubicBezTo>
                  <a:pt x="23923" y="4536"/>
                  <a:pt x="23948" y="4569"/>
                  <a:pt x="23988" y="4565"/>
                </a:cubicBezTo>
                <a:cubicBezTo>
                  <a:pt x="24011" y="4563"/>
                  <a:pt x="24048" y="4534"/>
                  <a:pt x="24049" y="4515"/>
                </a:cubicBezTo>
                <a:cubicBezTo>
                  <a:pt x="24051" y="4490"/>
                  <a:pt x="24024" y="4463"/>
                  <a:pt x="23999" y="4417"/>
                </a:cubicBezTo>
                <a:cubicBezTo>
                  <a:pt x="23966" y="4456"/>
                  <a:pt x="23938" y="4474"/>
                  <a:pt x="23932" y="4498"/>
                </a:cubicBezTo>
                <a:close/>
                <a:moveTo>
                  <a:pt x="23731" y="4449"/>
                </a:moveTo>
                <a:cubicBezTo>
                  <a:pt x="23711" y="4449"/>
                  <a:pt x="23678" y="4486"/>
                  <a:pt x="23678" y="4506"/>
                </a:cubicBezTo>
                <a:cubicBezTo>
                  <a:pt x="23678" y="4527"/>
                  <a:pt x="23711" y="4563"/>
                  <a:pt x="23730" y="4564"/>
                </a:cubicBezTo>
                <a:cubicBezTo>
                  <a:pt x="23756" y="4565"/>
                  <a:pt x="23781" y="4537"/>
                  <a:pt x="23831" y="4506"/>
                </a:cubicBezTo>
                <a:cubicBezTo>
                  <a:pt x="23782" y="4476"/>
                  <a:pt x="23756" y="4448"/>
                  <a:pt x="23731" y="4449"/>
                </a:cubicBezTo>
                <a:close/>
                <a:moveTo>
                  <a:pt x="23486" y="4448"/>
                </a:moveTo>
                <a:cubicBezTo>
                  <a:pt x="23467" y="4449"/>
                  <a:pt x="23436" y="4484"/>
                  <a:pt x="23433" y="4507"/>
                </a:cubicBezTo>
                <a:cubicBezTo>
                  <a:pt x="23426" y="4547"/>
                  <a:pt x="23458" y="4573"/>
                  <a:pt x="23497" y="4566"/>
                </a:cubicBezTo>
                <a:cubicBezTo>
                  <a:pt x="23521" y="4561"/>
                  <a:pt x="23541" y="4535"/>
                  <a:pt x="23581" y="4504"/>
                </a:cubicBezTo>
                <a:cubicBezTo>
                  <a:pt x="23537" y="4476"/>
                  <a:pt x="23511" y="4448"/>
                  <a:pt x="23486" y="4448"/>
                </a:cubicBezTo>
                <a:close/>
                <a:moveTo>
                  <a:pt x="23307" y="4507"/>
                </a:moveTo>
                <a:cubicBezTo>
                  <a:pt x="23312" y="4467"/>
                  <a:pt x="23284" y="4443"/>
                  <a:pt x="23243" y="4446"/>
                </a:cubicBezTo>
                <a:cubicBezTo>
                  <a:pt x="23202" y="4449"/>
                  <a:pt x="23179" y="4478"/>
                  <a:pt x="23190" y="4516"/>
                </a:cubicBezTo>
                <a:cubicBezTo>
                  <a:pt x="23196" y="4540"/>
                  <a:pt x="23224" y="4557"/>
                  <a:pt x="23255" y="4591"/>
                </a:cubicBezTo>
                <a:cubicBezTo>
                  <a:pt x="23280" y="4553"/>
                  <a:pt x="23304" y="4531"/>
                  <a:pt x="23307" y="4507"/>
                </a:cubicBezTo>
                <a:close/>
                <a:moveTo>
                  <a:pt x="23004" y="4449"/>
                </a:moveTo>
                <a:cubicBezTo>
                  <a:pt x="22985" y="4447"/>
                  <a:pt x="22951" y="4479"/>
                  <a:pt x="22945" y="4501"/>
                </a:cubicBezTo>
                <a:cubicBezTo>
                  <a:pt x="22935" y="4539"/>
                  <a:pt x="22964" y="4569"/>
                  <a:pt x="23003" y="4565"/>
                </a:cubicBezTo>
                <a:cubicBezTo>
                  <a:pt x="23027" y="4563"/>
                  <a:pt x="23049" y="4539"/>
                  <a:pt x="23092" y="4513"/>
                </a:cubicBezTo>
                <a:cubicBezTo>
                  <a:pt x="23051" y="4481"/>
                  <a:pt x="23029" y="4451"/>
                  <a:pt x="23004" y="4449"/>
                </a:cubicBezTo>
                <a:close/>
                <a:moveTo>
                  <a:pt x="22759" y="4449"/>
                </a:moveTo>
                <a:cubicBezTo>
                  <a:pt x="22740" y="4448"/>
                  <a:pt x="22704" y="4482"/>
                  <a:pt x="22703" y="4502"/>
                </a:cubicBezTo>
                <a:cubicBezTo>
                  <a:pt x="22701" y="4523"/>
                  <a:pt x="22732" y="4561"/>
                  <a:pt x="22751" y="4563"/>
                </a:cubicBezTo>
                <a:cubicBezTo>
                  <a:pt x="22775" y="4565"/>
                  <a:pt x="22803" y="4539"/>
                  <a:pt x="22854" y="4513"/>
                </a:cubicBezTo>
                <a:cubicBezTo>
                  <a:pt x="22807" y="4480"/>
                  <a:pt x="22783" y="4450"/>
                  <a:pt x="22759" y="4449"/>
                </a:cubicBezTo>
                <a:close/>
                <a:moveTo>
                  <a:pt x="22504" y="4449"/>
                </a:moveTo>
                <a:cubicBezTo>
                  <a:pt x="22485" y="4448"/>
                  <a:pt x="22449" y="4481"/>
                  <a:pt x="22447" y="4501"/>
                </a:cubicBezTo>
                <a:cubicBezTo>
                  <a:pt x="22445" y="4521"/>
                  <a:pt x="22475" y="4560"/>
                  <a:pt x="22494" y="4563"/>
                </a:cubicBezTo>
                <a:cubicBezTo>
                  <a:pt x="22519" y="4565"/>
                  <a:pt x="22547" y="4540"/>
                  <a:pt x="22598" y="4515"/>
                </a:cubicBezTo>
                <a:cubicBezTo>
                  <a:pt x="22552" y="4481"/>
                  <a:pt x="22529" y="4451"/>
                  <a:pt x="22504" y="4449"/>
                </a:cubicBezTo>
                <a:close/>
                <a:moveTo>
                  <a:pt x="22201" y="4509"/>
                </a:moveTo>
                <a:cubicBezTo>
                  <a:pt x="22195" y="4543"/>
                  <a:pt x="22238" y="4579"/>
                  <a:pt x="22270" y="4564"/>
                </a:cubicBezTo>
                <a:cubicBezTo>
                  <a:pt x="22292" y="4553"/>
                  <a:pt x="22317" y="4521"/>
                  <a:pt x="22317" y="4499"/>
                </a:cubicBezTo>
                <a:cubicBezTo>
                  <a:pt x="22316" y="4477"/>
                  <a:pt x="22284" y="4457"/>
                  <a:pt x="22253" y="4421"/>
                </a:cubicBezTo>
                <a:cubicBezTo>
                  <a:pt x="22228" y="4461"/>
                  <a:pt x="22206" y="4483"/>
                  <a:pt x="22201" y="4509"/>
                </a:cubicBezTo>
                <a:close/>
                <a:moveTo>
                  <a:pt x="22024" y="4447"/>
                </a:moveTo>
                <a:cubicBezTo>
                  <a:pt x="21992" y="4435"/>
                  <a:pt x="21949" y="4473"/>
                  <a:pt x="21959" y="4506"/>
                </a:cubicBezTo>
                <a:cubicBezTo>
                  <a:pt x="21966" y="4530"/>
                  <a:pt x="21993" y="4560"/>
                  <a:pt x="22015" y="4563"/>
                </a:cubicBezTo>
                <a:cubicBezTo>
                  <a:pt x="22036" y="4566"/>
                  <a:pt x="22061" y="4538"/>
                  <a:pt x="22102" y="4514"/>
                </a:cubicBezTo>
                <a:cubicBezTo>
                  <a:pt x="22066" y="4482"/>
                  <a:pt x="22048" y="4457"/>
                  <a:pt x="22024" y="4447"/>
                </a:cubicBezTo>
                <a:close/>
                <a:moveTo>
                  <a:pt x="21778" y="4448"/>
                </a:moveTo>
                <a:cubicBezTo>
                  <a:pt x="21745" y="4436"/>
                  <a:pt x="21703" y="4475"/>
                  <a:pt x="21714" y="4508"/>
                </a:cubicBezTo>
                <a:cubicBezTo>
                  <a:pt x="21722" y="4531"/>
                  <a:pt x="21750" y="4560"/>
                  <a:pt x="21772" y="4563"/>
                </a:cubicBezTo>
                <a:cubicBezTo>
                  <a:pt x="21793" y="4566"/>
                  <a:pt x="21818" y="4537"/>
                  <a:pt x="21858" y="4512"/>
                </a:cubicBezTo>
                <a:cubicBezTo>
                  <a:pt x="21821" y="4481"/>
                  <a:pt x="21802" y="4456"/>
                  <a:pt x="21778" y="4448"/>
                </a:cubicBezTo>
                <a:close/>
                <a:moveTo>
                  <a:pt x="21588" y="4505"/>
                </a:moveTo>
                <a:cubicBezTo>
                  <a:pt x="21595" y="4471"/>
                  <a:pt x="21550" y="4433"/>
                  <a:pt x="21520" y="4448"/>
                </a:cubicBezTo>
                <a:cubicBezTo>
                  <a:pt x="21498" y="4459"/>
                  <a:pt x="21473" y="4490"/>
                  <a:pt x="21472" y="4513"/>
                </a:cubicBezTo>
                <a:cubicBezTo>
                  <a:pt x="21472" y="4534"/>
                  <a:pt x="21503" y="4555"/>
                  <a:pt x="21534" y="4592"/>
                </a:cubicBezTo>
                <a:cubicBezTo>
                  <a:pt x="21560" y="4552"/>
                  <a:pt x="21582" y="4530"/>
                  <a:pt x="21588" y="4505"/>
                </a:cubicBezTo>
                <a:close/>
                <a:moveTo>
                  <a:pt x="21519" y="2473"/>
                </a:moveTo>
                <a:cubicBezTo>
                  <a:pt x="21500" y="2475"/>
                  <a:pt x="21471" y="2513"/>
                  <a:pt x="21469" y="2536"/>
                </a:cubicBezTo>
                <a:cubicBezTo>
                  <a:pt x="21466" y="2576"/>
                  <a:pt x="21499" y="2602"/>
                  <a:pt x="21538" y="2591"/>
                </a:cubicBezTo>
                <a:cubicBezTo>
                  <a:pt x="21562" y="2585"/>
                  <a:pt x="21580" y="2556"/>
                  <a:pt x="21618" y="2522"/>
                </a:cubicBezTo>
                <a:cubicBezTo>
                  <a:pt x="21572" y="2498"/>
                  <a:pt x="21544" y="2471"/>
                  <a:pt x="21519" y="2473"/>
                </a:cubicBezTo>
                <a:close/>
                <a:moveTo>
                  <a:pt x="21775" y="2471"/>
                </a:moveTo>
                <a:cubicBezTo>
                  <a:pt x="21734" y="2465"/>
                  <a:pt x="21709" y="2493"/>
                  <a:pt x="21711" y="2534"/>
                </a:cubicBezTo>
                <a:cubicBezTo>
                  <a:pt x="21713" y="2576"/>
                  <a:pt x="21742" y="2600"/>
                  <a:pt x="21781" y="2591"/>
                </a:cubicBezTo>
                <a:cubicBezTo>
                  <a:pt x="21805" y="2585"/>
                  <a:pt x="21823" y="2557"/>
                  <a:pt x="21859" y="2527"/>
                </a:cubicBezTo>
                <a:cubicBezTo>
                  <a:pt x="21821" y="2501"/>
                  <a:pt x="21799" y="2475"/>
                  <a:pt x="21775" y="2471"/>
                </a:cubicBezTo>
                <a:close/>
                <a:moveTo>
                  <a:pt x="22014" y="2473"/>
                </a:moveTo>
                <a:cubicBezTo>
                  <a:pt x="21994" y="2473"/>
                  <a:pt x="21959" y="2508"/>
                  <a:pt x="21958" y="2528"/>
                </a:cubicBezTo>
                <a:cubicBezTo>
                  <a:pt x="21957" y="2549"/>
                  <a:pt x="21986" y="2584"/>
                  <a:pt x="22009" y="2591"/>
                </a:cubicBezTo>
                <a:cubicBezTo>
                  <a:pt x="22047" y="2602"/>
                  <a:pt x="22073" y="2576"/>
                  <a:pt x="22082" y="2516"/>
                </a:cubicBezTo>
                <a:cubicBezTo>
                  <a:pt x="22064" y="2503"/>
                  <a:pt x="22039" y="2474"/>
                  <a:pt x="22014" y="2473"/>
                </a:cubicBezTo>
                <a:close/>
                <a:moveTo>
                  <a:pt x="22946" y="2532"/>
                </a:moveTo>
                <a:cubicBezTo>
                  <a:pt x="22945" y="2552"/>
                  <a:pt x="22979" y="2587"/>
                  <a:pt x="22999" y="2589"/>
                </a:cubicBezTo>
                <a:cubicBezTo>
                  <a:pt x="23020" y="2591"/>
                  <a:pt x="23059" y="2560"/>
                  <a:pt x="23061" y="2541"/>
                </a:cubicBezTo>
                <a:cubicBezTo>
                  <a:pt x="23063" y="2516"/>
                  <a:pt x="23037" y="2488"/>
                  <a:pt x="23011" y="2437"/>
                </a:cubicBezTo>
                <a:cubicBezTo>
                  <a:pt x="22977" y="2484"/>
                  <a:pt x="22948" y="2507"/>
                  <a:pt x="22946" y="2532"/>
                </a:cubicBezTo>
                <a:close/>
                <a:moveTo>
                  <a:pt x="6730" y="1973"/>
                </a:moveTo>
                <a:cubicBezTo>
                  <a:pt x="6711" y="1974"/>
                  <a:pt x="6681" y="2011"/>
                  <a:pt x="6679" y="2034"/>
                </a:cubicBezTo>
                <a:cubicBezTo>
                  <a:pt x="6674" y="2074"/>
                  <a:pt x="6708" y="2100"/>
                  <a:pt x="6746" y="2092"/>
                </a:cubicBezTo>
                <a:cubicBezTo>
                  <a:pt x="6770" y="2086"/>
                  <a:pt x="6789" y="2058"/>
                  <a:pt x="6828" y="2026"/>
                </a:cubicBezTo>
                <a:cubicBezTo>
                  <a:pt x="6783" y="2000"/>
                  <a:pt x="6756" y="1972"/>
                  <a:pt x="6730" y="1973"/>
                </a:cubicBezTo>
                <a:close/>
                <a:moveTo>
                  <a:pt x="5811" y="2027"/>
                </a:moveTo>
                <a:cubicBezTo>
                  <a:pt x="5813" y="1986"/>
                  <a:pt x="5779" y="1962"/>
                  <a:pt x="5743" y="1973"/>
                </a:cubicBezTo>
                <a:cubicBezTo>
                  <a:pt x="5720" y="1979"/>
                  <a:pt x="5688" y="2017"/>
                  <a:pt x="5692" y="2033"/>
                </a:cubicBezTo>
                <a:cubicBezTo>
                  <a:pt x="5699" y="2059"/>
                  <a:pt x="5731" y="2078"/>
                  <a:pt x="5767" y="2114"/>
                </a:cubicBezTo>
                <a:cubicBezTo>
                  <a:pt x="5788" y="2074"/>
                  <a:pt x="5810" y="2051"/>
                  <a:pt x="5811" y="2027"/>
                </a:cubicBezTo>
                <a:close/>
                <a:moveTo>
                  <a:pt x="10248" y="4509"/>
                </a:moveTo>
                <a:cubicBezTo>
                  <a:pt x="10254" y="4469"/>
                  <a:pt x="10227" y="4444"/>
                  <a:pt x="10186" y="4446"/>
                </a:cubicBezTo>
                <a:cubicBezTo>
                  <a:pt x="10145" y="4447"/>
                  <a:pt x="10121" y="4476"/>
                  <a:pt x="10130" y="4515"/>
                </a:cubicBezTo>
                <a:cubicBezTo>
                  <a:pt x="10136" y="4538"/>
                  <a:pt x="10163" y="4557"/>
                  <a:pt x="10193" y="4592"/>
                </a:cubicBezTo>
                <a:cubicBezTo>
                  <a:pt x="10220" y="4554"/>
                  <a:pt x="10245" y="4533"/>
                  <a:pt x="10248" y="4509"/>
                </a:cubicBezTo>
                <a:close/>
                <a:moveTo>
                  <a:pt x="10004" y="4508"/>
                </a:moveTo>
                <a:cubicBezTo>
                  <a:pt x="10010" y="4469"/>
                  <a:pt x="9981" y="4439"/>
                  <a:pt x="9942" y="4447"/>
                </a:cubicBezTo>
                <a:cubicBezTo>
                  <a:pt x="9919" y="4452"/>
                  <a:pt x="9886" y="4485"/>
                  <a:pt x="9887" y="4504"/>
                </a:cubicBezTo>
                <a:cubicBezTo>
                  <a:pt x="9888" y="4529"/>
                  <a:pt x="9918" y="4553"/>
                  <a:pt x="9948" y="4595"/>
                </a:cubicBezTo>
                <a:cubicBezTo>
                  <a:pt x="9976" y="4554"/>
                  <a:pt x="10001" y="4532"/>
                  <a:pt x="10004" y="4508"/>
                </a:cubicBezTo>
                <a:close/>
                <a:moveTo>
                  <a:pt x="9632" y="4512"/>
                </a:moveTo>
                <a:cubicBezTo>
                  <a:pt x="9632" y="4531"/>
                  <a:pt x="9669" y="4564"/>
                  <a:pt x="9689" y="4564"/>
                </a:cubicBezTo>
                <a:cubicBezTo>
                  <a:pt x="9710" y="4564"/>
                  <a:pt x="9746" y="4531"/>
                  <a:pt x="9747" y="4512"/>
                </a:cubicBezTo>
                <a:cubicBezTo>
                  <a:pt x="9747" y="4487"/>
                  <a:pt x="9719" y="4461"/>
                  <a:pt x="9689" y="4412"/>
                </a:cubicBezTo>
                <a:cubicBezTo>
                  <a:pt x="9659" y="4461"/>
                  <a:pt x="9631" y="4487"/>
                  <a:pt x="9632" y="4512"/>
                </a:cubicBezTo>
                <a:close/>
                <a:moveTo>
                  <a:pt x="9444" y="4449"/>
                </a:moveTo>
                <a:cubicBezTo>
                  <a:pt x="9425" y="4448"/>
                  <a:pt x="9389" y="4482"/>
                  <a:pt x="9388" y="4502"/>
                </a:cubicBezTo>
                <a:cubicBezTo>
                  <a:pt x="9387" y="4523"/>
                  <a:pt x="9417" y="4562"/>
                  <a:pt x="9436" y="4563"/>
                </a:cubicBezTo>
                <a:cubicBezTo>
                  <a:pt x="9461" y="4566"/>
                  <a:pt x="9489" y="4540"/>
                  <a:pt x="9539" y="4513"/>
                </a:cubicBezTo>
                <a:cubicBezTo>
                  <a:pt x="9493" y="4480"/>
                  <a:pt x="9469" y="4450"/>
                  <a:pt x="9444" y="4449"/>
                </a:cubicBezTo>
                <a:close/>
                <a:moveTo>
                  <a:pt x="25962" y="7409"/>
                </a:moveTo>
                <a:cubicBezTo>
                  <a:pt x="25924" y="7401"/>
                  <a:pt x="25890" y="7426"/>
                  <a:pt x="25895" y="7467"/>
                </a:cubicBezTo>
                <a:cubicBezTo>
                  <a:pt x="25898" y="7490"/>
                  <a:pt x="25928" y="7527"/>
                  <a:pt x="25947" y="7528"/>
                </a:cubicBezTo>
                <a:cubicBezTo>
                  <a:pt x="25973" y="7529"/>
                  <a:pt x="26000" y="7501"/>
                  <a:pt x="26044" y="7475"/>
                </a:cubicBezTo>
                <a:cubicBezTo>
                  <a:pt x="26006" y="7443"/>
                  <a:pt x="25987" y="7415"/>
                  <a:pt x="25962" y="7409"/>
                </a:cubicBezTo>
                <a:close/>
                <a:moveTo>
                  <a:pt x="26218" y="7409"/>
                </a:moveTo>
                <a:cubicBezTo>
                  <a:pt x="26179" y="7401"/>
                  <a:pt x="26146" y="7426"/>
                  <a:pt x="26151" y="7467"/>
                </a:cubicBezTo>
                <a:cubicBezTo>
                  <a:pt x="26154" y="7490"/>
                  <a:pt x="26184" y="7527"/>
                  <a:pt x="26203" y="7528"/>
                </a:cubicBezTo>
                <a:cubicBezTo>
                  <a:pt x="26228" y="7529"/>
                  <a:pt x="26255" y="7501"/>
                  <a:pt x="26300" y="7475"/>
                </a:cubicBezTo>
                <a:cubicBezTo>
                  <a:pt x="26261" y="7443"/>
                  <a:pt x="26242" y="7415"/>
                  <a:pt x="26218" y="7409"/>
                </a:cubicBezTo>
                <a:close/>
                <a:moveTo>
                  <a:pt x="26394" y="7465"/>
                </a:moveTo>
                <a:cubicBezTo>
                  <a:pt x="26387" y="7504"/>
                  <a:pt x="26414" y="7532"/>
                  <a:pt x="26456" y="7531"/>
                </a:cubicBezTo>
                <a:cubicBezTo>
                  <a:pt x="26497" y="7530"/>
                  <a:pt x="26523" y="7503"/>
                  <a:pt x="26515" y="7463"/>
                </a:cubicBezTo>
                <a:cubicBezTo>
                  <a:pt x="26509" y="7439"/>
                  <a:pt x="26482" y="7419"/>
                  <a:pt x="26453" y="7382"/>
                </a:cubicBezTo>
                <a:cubicBezTo>
                  <a:pt x="26425" y="7420"/>
                  <a:pt x="26399" y="7441"/>
                  <a:pt x="26394" y="7465"/>
                </a:cubicBezTo>
                <a:close/>
                <a:moveTo>
                  <a:pt x="21524" y="14802"/>
                </a:moveTo>
                <a:cubicBezTo>
                  <a:pt x="21502" y="14802"/>
                  <a:pt x="21470" y="14827"/>
                  <a:pt x="21459" y="14849"/>
                </a:cubicBezTo>
                <a:cubicBezTo>
                  <a:pt x="21444" y="14879"/>
                  <a:pt x="21480" y="14924"/>
                  <a:pt x="21514" y="14918"/>
                </a:cubicBezTo>
                <a:cubicBezTo>
                  <a:pt x="21539" y="14913"/>
                  <a:pt x="21561" y="14890"/>
                  <a:pt x="21602" y="14865"/>
                </a:cubicBezTo>
                <a:cubicBezTo>
                  <a:pt x="21566" y="14834"/>
                  <a:pt x="21546" y="14803"/>
                  <a:pt x="21524" y="14802"/>
                </a:cubicBezTo>
                <a:close/>
                <a:moveTo>
                  <a:pt x="21276" y="14802"/>
                </a:moveTo>
                <a:cubicBezTo>
                  <a:pt x="21254" y="14803"/>
                  <a:pt x="21224" y="14831"/>
                  <a:pt x="21215" y="14854"/>
                </a:cubicBezTo>
                <a:cubicBezTo>
                  <a:pt x="21203" y="14886"/>
                  <a:pt x="21243" y="14927"/>
                  <a:pt x="21276" y="14918"/>
                </a:cubicBezTo>
                <a:cubicBezTo>
                  <a:pt x="21301" y="14910"/>
                  <a:pt x="21321" y="14887"/>
                  <a:pt x="21359" y="14858"/>
                </a:cubicBezTo>
                <a:cubicBezTo>
                  <a:pt x="21320" y="14830"/>
                  <a:pt x="21297" y="14800"/>
                  <a:pt x="21276" y="14802"/>
                </a:cubicBezTo>
                <a:close/>
                <a:moveTo>
                  <a:pt x="21030" y="14802"/>
                </a:moveTo>
                <a:cubicBezTo>
                  <a:pt x="21008" y="14804"/>
                  <a:pt x="20979" y="14832"/>
                  <a:pt x="20970" y="14855"/>
                </a:cubicBezTo>
                <a:cubicBezTo>
                  <a:pt x="20958" y="14887"/>
                  <a:pt x="21000" y="14927"/>
                  <a:pt x="21032" y="14917"/>
                </a:cubicBezTo>
                <a:cubicBezTo>
                  <a:pt x="21057" y="14910"/>
                  <a:pt x="21077" y="14886"/>
                  <a:pt x="21115" y="14856"/>
                </a:cubicBezTo>
                <a:cubicBezTo>
                  <a:pt x="21075" y="14829"/>
                  <a:pt x="21051" y="14800"/>
                  <a:pt x="21030" y="14802"/>
                </a:cubicBezTo>
                <a:close/>
                <a:moveTo>
                  <a:pt x="35077" y="14555"/>
                </a:moveTo>
                <a:cubicBezTo>
                  <a:pt x="35057" y="14554"/>
                  <a:pt x="35022" y="14583"/>
                  <a:pt x="35015" y="14605"/>
                </a:cubicBezTo>
                <a:cubicBezTo>
                  <a:pt x="35004" y="14642"/>
                  <a:pt x="35029" y="14676"/>
                  <a:pt x="35068" y="14674"/>
                </a:cubicBezTo>
                <a:cubicBezTo>
                  <a:pt x="35095" y="14673"/>
                  <a:pt x="35120" y="14648"/>
                  <a:pt x="35168" y="14621"/>
                </a:cubicBezTo>
                <a:cubicBezTo>
                  <a:pt x="35124" y="14588"/>
                  <a:pt x="35101" y="14557"/>
                  <a:pt x="35077" y="14555"/>
                </a:cubicBezTo>
                <a:close/>
                <a:moveTo>
                  <a:pt x="31809" y="14606"/>
                </a:moveTo>
                <a:cubicBezTo>
                  <a:pt x="31799" y="14644"/>
                  <a:pt x="31825" y="14678"/>
                  <a:pt x="31865" y="14674"/>
                </a:cubicBezTo>
                <a:cubicBezTo>
                  <a:pt x="31888" y="14671"/>
                  <a:pt x="31925" y="14642"/>
                  <a:pt x="31927" y="14623"/>
                </a:cubicBezTo>
                <a:cubicBezTo>
                  <a:pt x="31929" y="14598"/>
                  <a:pt x="31902" y="14570"/>
                  <a:pt x="31877" y="14524"/>
                </a:cubicBezTo>
                <a:cubicBezTo>
                  <a:pt x="31843" y="14563"/>
                  <a:pt x="31815" y="14582"/>
                  <a:pt x="31809" y="14606"/>
                </a:cubicBezTo>
                <a:close/>
                <a:moveTo>
                  <a:pt x="23247" y="14557"/>
                </a:moveTo>
                <a:cubicBezTo>
                  <a:pt x="23228" y="14555"/>
                  <a:pt x="23192" y="14589"/>
                  <a:pt x="23190" y="14610"/>
                </a:cubicBezTo>
                <a:cubicBezTo>
                  <a:pt x="23189" y="14630"/>
                  <a:pt x="23219" y="14669"/>
                  <a:pt x="23238" y="14671"/>
                </a:cubicBezTo>
                <a:cubicBezTo>
                  <a:pt x="23263" y="14674"/>
                  <a:pt x="23291" y="14648"/>
                  <a:pt x="23342" y="14622"/>
                </a:cubicBezTo>
                <a:cubicBezTo>
                  <a:pt x="23296" y="14588"/>
                  <a:pt x="23272" y="14558"/>
                  <a:pt x="23247" y="14557"/>
                </a:cubicBezTo>
                <a:close/>
                <a:moveTo>
                  <a:pt x="21779" y="14555"/>
                </a:moveTo>
                <a:cubicBezTo>
                  <a:pt x="21747" y="14543"/>
                  <a:pt x="21704" y="14581"/>
                  <a:pt x="21714" y="14614"/>
                </a:cubicBezTo>
                <a:cubicBezTo>
                  <a:pt x="21721" y="14638"/>
                  <a:pt x="21749" y="14668"/>
                  <a:pt x="21771" y="14671"/>
                </a:cubicBezTo>
                <a:cubicBezTo>
                  <a:pt x="21791" y="14674"/>
                  <a:pt x="21817" y="14646"/>
                  <a:pt x="21858" y="14622"/>
                </a:cubicBezTo>
                <a:cubicBezTo>
                  <a:pt x="21822" y="14590"/>
                  <a:pt x="21804" y="14565"/>
                  <a:pt x="21779" y="14555"/>
                </a:cubicBezTo>
                <a:close/>
                <a:moveTo>
                  <a:pt x="21522" y="14555"/>
                </a:moveTo>
                <a:cubicBezTo>
                  <a:pt x="21490" y="14544"/>
                  <a:pt x="21448" y="14583"/>
                  <a:pt x="21458" y="14616"/>
                </a:cubicBezTo>
                <a:cubicBezTo>
                  <a:pt x="21466" y="14639"/>
                  <a:pt x="21494" y="14668"/>
                  <a:pt x="21516" y="14671"/>
                </a:cubicBezTo>
                <a:cubicBezTo>
                  <a:pt x="21537" y="14674"/>
                  <a:pt x="21562" y="14645"/>
                  <a:pt x="21602" y="14620"/>
                </a:cubicBezTo>
                <a:cubicBezTo>
                  <a:pt x="21565" y="14589"/>
                  <a:pt x="21547" y="14564"/>
                  <a:pt x="21522" y="14555"/>
                </a:cubicBezTo>
                <a:close/>
                <a:moveTo>
                  <a:pt x="21216" y="14608"/>
                </a:moveTo>
                <a:cubicBezTo>
                  <a:pt x="21216" y="14630"/>
                  <a:pt x="21242" y="14662"/>
                  <a:pt x="21265" y="14672"/>
                </a:cubicBezTo>
                <a:cubicBezTo>
                  <a:pt x="21296" y="14686"/>
                  <a:pt x="21339" y="14649"/>
                  <a:pt x="21332" y="14615"/>
                </a:cubicBezTo>
                <a:cubicBezTo>
                  <a:pt x="21326" y="14590"/>
                  <a:pt x="21304" y="14568"/>
                  <a:pt x="21278" y="14528"/>
                </a:cubicBezTo>
                <a:cubicBezTo>
                  <a:pt x="21247" y="14565"/>
                  <a:pt x="21216" y="14587"/>
                  <a:pt x="21216" y="14608"/>
                </a:cubicBezTo>
                <a:close/>
                <a:moveTo>
                  <a:pt x="32427" y="14366"/>
                </a:moveTo>
                <a:cubicBezTo>
                  <a:pt x="32427" y="14347"/>
                  <a:pt x="32395" y="14315"/>
                  <a:pt x="32372" y="14310"/>
                </a:cubicBezTo>
                <a:cubicBezTo>
                  <a:pt x="32334" y="14302"/>
                  <a:pt x="32302" y="14330"/>
                  <a:pt x="32308" y="14369"/>
                </a:cubicBezTo>
                <a:cubicBezTo>
                  <a:pt x="32312" y="14395"/>
                  <a:pt x="32339" y="14418"/>
                  <a:pt x="32370" y="14464"/>
                </a:cubicBezTo>
                <a:cubicBezTo>
                  <a:pt x="32399" y="14417"/>
                  <a:pt x="32428" y="14392"/>
                  <a:pt x="32427" y="14366"/>
                </a:cubicBezTo>
                <a:close/>
                <a:moveTo>
                  <a:pt x="23191" y="14365"/>
                </a:moveTo>
                <a:cubicBezTo>
                  <a:pt x="23191" y="14384"/>
                  <a:pt x="23228" y="14416"/>
                  <a:pt x="23249" y="14416"/>
                </a:cubicBezTo>
                <a:cubicBezTo>
                  <a:pt x="23269" y="14416"/>
                  <a:pt x="23305" y="14383"/>
                  <a:pt x="23306" y="14364"/>
                </a:cubicBezTo>
                <a:cubicBezTo>
                  <a:pt x="23306" y="14339"/>
                  <a:pt x="23278" y="14313"/>
                  <a:pt x="23247" y="14264"/>
                </a:cubicBezTo>
                <a:cubicBezTo>
                  <a:pt x="23218" y="14314"/>
                  <a:pt x="23190" y="14340"/>
                  <a:pt x="23191" y="14365"/>
                </a:cubicBezTo>
                <a:close/>
                <a:moveTo>
                  <a:pt x="5250" y="7642"/>
                </a:moveTo>
                <a:cubicBezTo>
                  <a:pt x="5231" y="7641"/>
                  <a:pt x="5198" y="7672"/>
                  <a:pt x="5191" y="7695"/>
                </a:cubicBezTo>
                <a:cubicBezTo>
                  <a:pt x="5180" y="7732"/>
                  <a:pt x="5208" y="7765"/>
                  <a:pt x="5246" y="7762"/>
                </a:cubicBezTo>
                <a:cubicBezTo>
                  <a:pt x="5273" y="7760"/>
                  <a:pt x="5297" y="7733"/>
                  <a:pt x="5342" y="7704"/>
                </a:cubicBezTo>
                <a:cubicBezTo>
                  <a:pt x="5299" y="7673"/>
                  <a:pt x="5275" y="7644"/>
                  <a:pt x="5250" y="7642"/>
                </a:cubicBezTo>
                <a:close/>
                <a:moveTo>
                  <a:pt x="5447" y="7709"/>
                </a:moveTo>
                <a:cubicBezTo>
                  <a:pt x="5445" y="7747"/>
                  <a:pt x="5478" y="7774"/>
                  <a:pt x="5516" y="7761"/>
                </a:cubicBezTo>
                <a:cubicBezTo>
                  <a:pt x="5538" y="7754"/>
                  <a:pt x="5568" y="7720"/>
                  <a:pt x="5566" y="7701"/>
                </a:cubicBezTo>
                <a:cubicBezTo>
                  <a:pt x="5563" y="7675"/>
                  <a:pt x="5533" y="7653"/>
                  <a:pt x="5501" y="7611"/>
                </a:cubicBezTo>
                <a:cubicBezTo>
                  <a:pt x="5474" y="7657"/>
                  <a:pt x="5448" y="7682"/>
                  <a:pt x="5447" y="7709"/>
                </a:cubicBezTo>
                <a:close/>
                <a:moveTo>
                  <a:pt x="5743" y="7642"/>
                </a:moveTo>
                <a:cubicBezTo>
                  <a:pt x="5721" y="7649"/>
                  <a:pt x="5692" y="7683"/>
                  <a:pt x="5693" y="7704"/>
                </a:cubicBezTo>
                <a:cubicBezTo>
                  <a:pt x="5693" y="7725"/>
                  <a:pt x="5728" y="7760"/>
                  <a:pt x="5748" y="7760"/>
                </a:cubicBezTo>
                <a:cubicBezTo>
                  <a:pt x="5773" y="7759"/>
                  <a:pt x="5798" y="7730"/>
                  <a:pt x="5819" y="7716"/>
                </a:cubicBezTo>
                <a:cubicBezTo>
                  <a:pt x="5806" y="7660"/>
                  <a:pt x="5782" y="7631"/>
                  <a:pt x="5743" y="7642"/>
                </a:cubicBezTo>
                <a:close/>
                <a:moveTo>
                  <a:pt x="25651" y="7465"/>
                </a:moveTo>
                <a:cubicBezTo>
                  <a:pt x="25644" y="7504"/>
                  <a:pt x="25671" y="7532"/>
                  <a:pt x="25712" y="7531"/>
                </a:cubicBezTo>
                <a:cubicBezTo>
                  <a:pt x="25754" y="7530"/>
                  <a:pt x="25780" y="7503"/>
                  <a:pt x="25771" y="7463"/>
                </a:cubicBezTo>
                <a:cubicBezTo>
                  <a:pt x="25766" y="7439"/>
                  <a:pt x="25739" y="7419"/>
                  <a:pt x="25710" y="7383"/>
                </a:cubicBezTo>
                <a:cubicBezTo>
                  <a:pt x="25682" y="7420"/>
                  <a:pt x="25655" y="7441"/>
                  <a:pt x="25651" y="7465"/>
                </a:cubicBezTo>
                <a:close/>
                <a:moveTo>
                  <a:pt x="25467" y="7410"/>
                </a:moveTo>
                <a:cubicBezTo>
                  <a:pt x="25427" y="7406"/>
                  <a:pt x="25398" y="7436"/>
                  <a:pt x="25408" y="7475"/>
                </a:cubicBezTo>
                <a:cubicBezTo>
                  <a:pt x="25413" y="7497"/>
                  <a:pt x="25448" y="7529"/>
                  <a:pt x="25467" y="7527"/>
                </a:cubicBezTo>
                <a:cubicBezTo>
                  <a:pt x="25492" y="7525"/>
                  <a:pt x="25515" y="7495"/>
                  <a:pt x="25556" y="7463"/>
                </a:cubicBezTo>
                <a:cubicBezTo>
                  <a:pt x="25513" y="7436"/>
                  <a:pt x="25491" y="7412"/>
                  <a:pt x="25467" y="7410"/>
                </a:cubicBezTo>
                <a:close/>
                <a:moveTo>
                  <a:pt x="25231" y="7410"/>
                </a:moveTo>
                <a:cubicBezTo>
                  <a:pt x="25192" y="7401"/>
                  <a:pt x="25159" y="7426"/>
                  <a:pt x="25164" y="7467"/>
                </a:cubicBezTo>
                <a:cubicBezTo>
                  <a:pt x="25167" y="7490"/>
                  <a:pt x="25196" y="7526"/>
                  <a:pt x="25215" y="7527"/>
                </a:cubicBezTo>
                <a:cubicBezTo>
                  <a:pt x="25241" y="7528"/>
                  <a:pt x="25268" y="7501"/>
                  <a:pt x="25313" y="7475"/>
                </a:cubicBezTo>
                <a:cubicBezTo>
                  <a:pt x="25274" y="7443"/>
                  <a:pt x="25255" y="7415"/>
                  <a:pt x="25231" y="7410"/>
                </a:cubicBezTo>
                <a:close/>
                <a:moveTo>
                  <a:pt x="25025" y="7459"/>
                </a:moveTo>
                <a:cubicBezTo>
                  <a:pt x="25023" y="7440"/>
                  <a:pt x="24986" y="7412"/>
                  <a:pt x="24962" y="7411"/>
                </a:cubicBezTo>
                <a:cubicBezTo>
                  <a:pt x="24922" y="7407"/>
                  <a:pt x="24898" y="7441"/>
                  <a:pt x="24909" y="7479"/>
                </a:cubicBezTo>
                <a:cubicBezTo>
                  <a:pt x="24915" y="7503"/>
                  <a:pt x="24943" y="7521"/>
                  <a:pt x="24977" y="7558"/>
                </a:cubicBezTo>
                <a:cubicBezTo>
                  <a:pt x="25001" y="7512"/>
                  <a:pt x="25027" y="7484"/>
                  <a:pt x="25025" y="7459"/>
                </a:cubicBezTo>
                <a:close/>
                <a:moveTo>
                  <a:pt x="24782" y="7467"/>
                </a:moveTo>
                <a:cubicBezTo>
                  <a:pt x="24792" y="7429"/>
                  <a:pt x="24769" y="7396"/>
                  <a:pt x="24729" y="7399"/>
                </a:cubicBezTo>
                <a:cubicBezTo>
                  <a:pt x="24705" y="7400"/>
                  <a:pt x="24668" y="7428"/>
                  <a:pt x="24666" y="7447"/>
                </a:cubicBezTo>
                <a:cubicBezTo>
                  <a:pt x="24664" y="7472"/>
                  <a:pt x="24690" y="7500"/>
                  <a:pt x="24714" y="7545"/>
                </a:cubicBezTo>
                <a:cubicBezTo>
                  <a:pt x="24747" y="7509"/>
                  <a:pt x="24775" y="7491"/>
                  <a:pt x="24782" y="7467"/>
                </a:cubicBezTo>
                <a:close/>
                <a:moveTo>
                  <a:pt x="24423" y="7465"/>
                </a:moveTo>
                <a:cubicBezTo>
                  <a:pt x="24424" y="7484"/>
                  <a:pt x="24461" y="7515"/>
                  <a:pt x="24482" y="7515"/>
                </a:cubicBezTo>
                <a:cubicBezTo>
                  <a:pt x="24502" y="7514"/>
                  <a:pt x="24537" y="7480"/>
                  <a:pt x="24537" y="7461"/>
                </a:cubicBezTo>
                <a:cubicBezTo>
                  <a:pt x="24537" y="7436"/>
                  <a:pt x="24508" y="7411"/>
                  <a:pt x="24476" y="7363"/>
                </a:cubicBezTo>
                <a:cubicBezTo>
                  <a:pt x="24448" y="7413"/>
                  <a:pt x="24421" y="7440"/>
                  <a:pt x="24423" y="7465"/>
                </a:cubicBezTo>
                <a:close/>
                <a:moveTo>
                  <a:pt x="23433" y="7457"/>
                </a:moveTo>
                <a:cubicBezTo>
                  <a:pt x="23425" y="7491"/>
                  <a:pt x="23467" y="7529"/>
                  <a:pt x="23499" y="7515"/>
                </a:cubicBezTo>
                <a:cubicBezTo>
                  <a:pt x="23521" y="7505"/>
                  <a:pt x="23548" y="7474"/>
                  <a:pt x="23549" y="7452"/>
                </a:cubicBezTo>
                <a:cubicBezTo>
                  <a:pt x="23549" y="7431"/>
                  <a:pt x="23518" y="7409"/>
                  <a:pt x="23489" y="7371"/>
                </a:cubicBezTo>
                <a:cubicBezTo>
                  <a:pt x="23462" y="7411"/>
                  <a:pt x="23439" y="7432"/>
                  <a:pt x="23433" y="7457"/>
                </a:cubicBezTo>
                <a:close/>
                <a:moveTo>
                  <a:pt x="23251" y="7398"/>
                </a:moveTo>
                <a:cubicBezTo>
                  <a:pt x="23217" y="7389"/>
                  <a:pt x="23178" y="7430"/>
                  <a:pt x="23190" y="7462"/>
                </a:cubicBezTo>
                <a:cubicBezTo>
                  <a:pt x="23199" y="7485"/>
                  <a:pt x="23229" y="7513"/>
                  <a:pt x="23251" y="7514"/>
                </a:cubicBezTo>
                <a:cubicBezTo>
                  <a:pt x="23272" y="7516"/>
                  <a:pt x="23296" y="7486"/>
                  <a:pt x="23335" y="7458"/>
                </a:cubicBezTo>
                <a:cubicBezTo>
                  <a:pt x="23296" y="7429"/>
                  <a:pt x="23276" y="7405"/>
                  <a:pt x="23251" y="7398"/>
                </a:cubicBezTo>
                <a:close/>
                <a:moveTo>
                  <a:pt x="22945" y="7457"/>
                </a:moveTo>
                <a:cubicBezTo>
                  <a:pt x="22937" y="7491"/>
                  <a:pt x="22979" y="7529"/>
                  <a:pt x="23011" y="7515"/>
                </a:cubicBezTo>
                <a:cubicBezTo>
                  <a:pt x="23033" y="7505"/>
                  <a:pt x="23060" y="7474"/>
                  <a:pt x="23061" y="7452"/>
                </a:cubicBezTo>
                <a:cubicBezTo>
                  <a:pt x="23061" y="7431"/>
                  <a:pt x="23030" y="7409"/>
                  <a:pt x="23001" y="7371"/>
                </a:cubicBezTo>
                <a:cubicBezTo>
                  <a:pt x="22974" y="7411"/>
                  <a:pt x="22951" y="7432"/>
                  <a:pt x="22945" y="7457"/>
                </a:cubicBezTo>
                <a:close/>
                <a:moveTo>
                  <a:pt x="6425" y="7465"/>
                </a:moveTo>
                <a:cubicBezTo>
                  <a:pt x="6426" y="7484"/>
                  <a:pt x="6462" y="7513"/>
                  <a:pt x="6485" y="7516"/>
                </a:cubicBezTo>
                <a:cubicBezTo>
                  <a:pt x="6525" y="7522"/>
                  <a:pt x="6551" y="7489"/>
                  <a:pt x="6542" y="7450"/>
                </a:cubicBezTo>
                <a:cubicBezTo>
                  <a:pt x="6537" y="7426"/>
                  <a:pt x="6510" y="7407"/>
                  <a:pt x="6477" y="7368"/>
                </a:cubicBezTo>
                <a:cubicBezTo>
                  <a:pt x="6451" y="7413"/>
                  <a:pt x="6424" y="7440"/>
                  <a:pt x="6425" y="7465"/>
                </a:cubicBezTo>
                <a:close/>
                <a:moveTo>
                  <a:pt x="6182" y="7468"/>
                </a:moveTo>
                <a:cubicBezTo>
                  <a:pt x="6184" y="7487"/>
                  <a:pt x="6223" y="7518"/>
                  <a:pt x="6244" y="7516"/>
                </a:cubicBezTo>
                <a:cubicBezTo>
                  <a:pt x="6264" y="7514"/>
                  <a:pt x="6298" y="7478"/>
                  <a:pt x="6297" y="7458"/>
                </a:cubicBezTo>
                <a:cubicBezTo>
                  <a:pt x="6296" y="7433"/>
                  <a:pt x="6265" y="7410"/>
                  <a:pt x="6231" y="7363"/>
                </a:cubicBezTo>
                <a:cubicBezTo>
                  <a:pt x="6205" y="7414"/>
                  <a:pt x="6179" y="7443"/>
                  <a:pt x="6182" y="7468"/>
                </a:cubicBezTo>
                <a:close/>
                <a:moveTo>
                  <a:pt x="5989" y="7399"/>
                </a:moveTo>
                <a:cubicBezTo>
                  <a:pt x="5970" y="7399"/>
                  <a:pt x="5939" y="7435"/>
                  <a:pt x="5935" y="7458"/>
                </a:cubicBezTo>
                <a:cubicBezTo>
                  <a:pt x="5929" y="7498"/>
                  <a:pt x="5961" y="7525"/>
                  <a:pt x="6000" y="7517"/>
                </a:cubicBezTo>
                <a:cubicBezTo>
                  <a:pt x="6024" y="7512"/>
                  <a:pt x="6044" y="7486"/>
                  <a:pt x="6084" y="7455"/>
                </a:cubicBezTo>
                <a:cubicBezTo>
                  <a:pt x="6040" y="7427"/>
                  <a:pt x="6014" y="7399"/>
                  <a:pt x="5989" y="7399"/>
                </a:cubicBezTo>
                <a:close/>
                <a:moveTo>
                  <a:pt x="5811" y="7466"/>
                </a:moveTo>
                <a:cubicBezTo>
                  <a:pt x="5821" y="7427"/>
                  <a:pt x="5796" y="7398"/>
                  <a:pt x="5754" y="7396"/>
                </a:cubicBezTo>
                <a:cubicBezTo>
                  <a:pt x="5713" y="7393"/>
                  <a:pt x="5685" y="7419"/>
                  <a:pt x="5691" y="7459"/>
                </a:cubicBezTo>
                <a:cubicBezTo>
                  <a:pt x="5694" y="7484"/>
                  <a:pt x="5720" y="7505"/>
                  <a:pt x="5746" y="7544"/>
                </a:cubicBezTo>
                <a:cubicBezTo>
                  <a:pt x="5776" y="7509"/>
                  <a:pt x="5805" y="7490"/>
                  <a:pt x="5811" y="7466"/>
                </a:cubicBezTo>
                <a:close/>
                <a:moveTo>
                  <a:pt x="5447" y="7461"/>
                </a:moveTo>
                <a:cubicBezTo>
                  <a:pt x="5442" y="7501"/>
                  <a:pt x="5475" y="7527"/>
                  <a:pt x="5512" y="7518"/>
                </a:cubicBezTo>
                <a:cubicBezTo>
                  <a:pt x="5535" y="7512"/>
                  <a:pt x="5566" y="7480"/>
                  <a:pt x="5566" y="7460"/>
                </a:cubicBezTo>
                <a:cubicBezTo>
                  <a:pt x="5565" y="7435"/>
                  <a:pt x="5536" y="7410"/>
                  <a:pt x="5506" y="7365"/>
                </a:cubicBezTo>
                <a:cubicBezTo>
                  <a:pt x="5476" y="7411"/>
                  <a:pt x="5450" y="7434"/>
                  <a:pt x="5447" y="7461"/>
                </a:cubicBezTo>
                <a:close/>
                <a:moveTo>
                  <a:pt x="5310" y="7458"/>
                </a:moveTo>
                <a:cubicBezTo>
                  <a:pt x="5312" y="7439"/>
                  <a:pt x="5282" y="7405"/>
                  <a:pt x="5260" y="7398"/>
                </a:cubicBezTo>
                <a:cubicBezTo>
                  <a:pt x="5222" y="7386"/>
                  <a:pt x="5189" y="7412"/>
                  <a:pt x="5191" y="7451"/>
                </a:cubicBezTo>
                <a:cubicBezTo>
                  <a:pt x="5192" y="7477"/>
                  <a:pt x="5219" y="7503"/>
                  <a:pt x="5246" y="7548"/>
                </a:cubicBezTo>
                <a:cubicBezTo>
                  <a:pt x="5278" y="7506"/>
                  <a:pt x="5308" y="7484"/>
                  <a:pt x="5310" y="7458"/>
                </a:cubicBezTo>
                <a:close/>
                <a:moveTo>
                  <a:pt x="4948" y="7459"/>
                </a:moveTo>
                <a:cubicBezTo>
                  <a:pt x="4947" y="7478"/>
                  <a:pt x="4978" y="7511"/>
                  <a:pt x="5001" y="7518"/>
                </a:cubicBezTo>
                <a:cubicBezTo>
                  <a:pt x="5037" y="7528"/>
                  <a:pt x="5071" y="7502"/>
                  <a:pt x="5067" y="7462"/>
                </a:cubicBezTo>
                <a:cubicBezTo>
                  <a:pt x="5065" y="7436"/>
                  <a:pt x="5039" y="7411"/>
                  <a:pt x="5011" y="7365"/>
                </a:cubicBezTo>
                <a:cubicBezTo>
                  <a:pt x="4979" y="7410"/>
                  <a:pt x="4949" y="7433"/>
                  <a:pt x="4948" y="7459"/>
                </a:cubicBezTo>
                <a:close/>
                <a:moveTo>
                  <a:pt x="26215" y="7898"/>
                </a:moveTo>
                <a:cubicBezTo>
                  <a:pt x="26175" y="7891"/>
                  <a:pt x="26144" y="7918"/>
                  <a:pt x="26151" y="7958"/>
                </a:cubicBezTo>
                <a:cubicBezTo>
                  <a:pt x="26155" y="7981"/>
                  <a:pt x="26187" y="8016"/>
                  <a:pt x="26206" y="8015"/>
                </a:cubicBezTo>
                <a:cubicBezTo>
                  <a:pt x="26231" y="8015"/>
                  <a:pt x="26256" y="7987"/>
                  <a:pt x="26300" y="7958"/>
                </a:cubicBezTo>
                <a:cubicBezTo>
                  <a:pt x="26259" y="7928"/>
                  <a:pt x="26239" y="7902"/>
                  <a:pt x="26215" y="7898"/>
                </a:cubicBezTo>
                <a:close/>
                <a:moveTo>
                  <a:pt x="23735" y="7901"/>
                </a:moveTo>
                <a:cubicBezTo>
                  <a:pt x="23713" y="7904"/>
                  <a:pt x="23685" y="7933"/>
                  <a:pt x="23678" y="7957"/>
                </a:cubicBezTo>
                <a:cubicBezTo>
                  <a:pt x="23668" y="7990"/>
                  <a:pt x="23711" y="8028"/>
                  <a:pt x="23743" y="8017"/>
                </a:cubicBezTo>
                <a:cubicBezTo>
                  <a:pt x="23767" y="8007"/>
                  <a:pt x="23785" y="7982"/>
                  <a:pt x="23822" y="7951"/>
                </a:cubicBezTo>
                <a:cubicBezTo>
                  <a:pt x="23781" y="7926"/>
                  <a:pt x="23756" y="7898"/>
                  <a:pt x="23735" y="7901"/>
                </a:cubicBezTo>
                <a:close/>
                <a:moveTo>
                  <a:pt x="23433" y="7954"/>
                </a:moveTo>
                <a:cubicBezTo>
                  <a:pt x="23423" y="7987"/>
                  <a:pt x="23464" y="8028"/>
                  <a:pt x="23495" y="8016"/>
                </a:cubicBezTo>
                <a:cubicBezTo>
                  <a:pt x="23518" y="8007"/>
                  <a:pt x="23546" y="7978"/>
                  <a:pt x="23548" y="7955"/>
                </a:cubicBezTo>
                <a:cubicBezTo>
                  <a:pt x="23550" y="7934"/>
                  <a:pt x="23521" y="7911"/>
                  <a:pt x="23494" y="7871"/>
                </a:cubicBezTo>
                <a:cubicBezTo>
                  <a:pt x="23464" y="7910"/>
                  <a:pt x="23440" y="7929"/>
                  <a:pt x="23433" y="7954"/>
                </a:cubicBezTo>
                <a:close/>
                <a:moveTo>
                  <a:pt x="23307" y="7964"/>
                </a:moveTo>
                <a:cubicBezTo>
                  <a:pt x="23319" y="7932"/>
                  <a:pt x="23280" y="7889"/>
                  <a:pt x="23247" y="7899"/>
                </a:cubicBezTo>
                <a:cubicBezTo>
                  <a:pt x="23224" y="7907"/>
                  <a:pt x="23194" y="7935"/>
                  <a:pt x="23192" y="7957"/>
                </a:cubicBezTo>
                <a:cubicBezTo>
                  <a:pt x="23189" y="7978"/>
                  <a:pt x="23217" y="8003"/>
                  <a:pt x="23242" y="8043"/>
                </a:cubicBezTo>
                <a:cubicBezTo>
                  <a:pt x="23273" y="8007"/>
                  <a:pt x="23298" y="7988"/>
                  <a:pt x="23307" y="7964"/>
                </a:cubicBezTo>
                <a:close/>
                <a:moveTo>
                  <a:pt x="23061" y="7961"/>
                </a:moveTo>
                <a:cubicBezTo>
                  <a:pt x="23059" y="7939"/>
                  <a:pt x="23032" y="7909"/>
                  <a:pt x="23009" y="7900"/>
                </a:cubicBezTo>
                <a:cubicBezTo>
                  <a:pt x="22977" y="7887"/>
                  <a:pt x="22936" y="7925"/>
                  <a:pt x="22945" y="7959"/>
                </a:cubicBezTo>
                <a:cubicBezTo>
                  <a:pt x="22951" y="7984"/>
                  <a:pt x="22975" y="8004"/>
                  <a:pt x="23003" y="8044"/>
                </a:cubicBezTo>
                <a:cubicBezTo>
                  <a:pt x="23031" y="8005"/>
                  <a:pt x="23062" y="7982"/>
                  <a:pt x="23061" y="7961"/>
                </a:cubicBezTo>
                <a:close/>
                <a:moveTo>
                  <a:pt x="6246" y="8015"/>
                </a:moveTo>
                <a:cubicBezTo>
                  <a:pt x="6265" y="8015"/>
                  <a:pt x="6295" y="7979"/>
                  <a:pt x="6298" y="7955"/>
                </a:cubicBezTo>
                <a:cubicBezTo>
                  <a:pt x="6304" y="7915"/>
                  <a:pt x="6271" y="7890"/>
                  <a:pt x="6232" y="7898"/>
                </a:cubicBezTo>
                <a:cubicBezTo>
                  <a:pt x="6208" y="7903"/>
                  <a:pt x="6189" y="7930"/>
                  <a:pt x="6150" y="7962"/>
                </a:cubicBezTo>
                <a:cubicBezTo>
                  <a:pt x="6194" y="7988"/>
                  <a:pt x="6221" y="8016"/>
                  <a:pt x="6246" y="8015"/>
                </a:cubicBezTo>
                <a:close/>
                <a:moveTo>
                  <a:pt x="5998" y="7897"/>
                </a:moveTo>
                <a:cubicBezTo>
                  <a:pt x="5958" y="7891"/>
                  <a:pt x="5932" y="7918"/>
                  <a:pt x="5933" y="7959"/>
                </a:cubicBezTo>
                <a:cubicBezTo>
                  <a:pt x="5935" y="8001"/>
                  <a:pt x="5963" y="8026"/>
                  <a:pt x="6002" y="8017"/>
                </a:cubicBezTo>
                <a:cubicBezTo>
                  <a:pt x="6026" y="8011"/>
                  <a:pt x="6045" y="7984"/>
                  <a:pt x="6081" y="7954"/>
                </a:cubicBezTo>
                <a:cubicBezTo>
                  <a:pt x="6043" y="7927"/>
                  <a:pt x="6022" y="7901"/>
                  <a:pt x="5998" y="7897"/>
                </a:cubicBezTo>
                <a:close/>
                <a:moveTo>
                  <a:pt x="5691" y="7949"/>
                </a:moveTo>
                <a:cubicBezTo>
                  <a:pt x="5682" y="7988"/>
                  <a:pt x="5707" y="8021"/>
                  <a:pt x="5748" y="8017"/>
                </a:cubicBezTo>
                <a:cubicBezTo>
                  <a:pt x="5771" y="8014"/>
                  <a:pt x="5808" y="7984"/>
                  <a:pt x="5809" y="7966"/>
                </a:cubicBezTo>
                <a:cubicBezTo>
                  <a:pt x="5810" y="7940"/>
                  <a:pt x="5783" y="7913"/>
                  <a:pt x="5757" y="7868"/>
                </a:cubicBezTo>
                <a:cubicBezTo>
                  <a:pt x="5725" y="7907"/>
                  <a:pt x="5697" y="7925"/>
                  <a:pt x="5691" y="7949"/>
                </a:cubicBezTo>
                <a:close/>
                <a:moveTo>
                  <a:pt x="5447" y="7964"/>
                </a:moveTo>
                <a:cubicBezTo>
                  <a:pt x="5445" y="8003"/>
                  <a:pt x="5478" y="8029"/>
                  <a:pt x="5516" y="8017"/>
                </a:cubicBezTo>
                <a:cubicBezTo>
                  <a:pt x="5538" y="8010"/>
                  <a:pt x="5568" y="7976"/>
                  <a:pt x="5566" y="7956"/>
                </a:cubicBezTo>
                <a:cubicBezTo>
                  <a:pt x="5563" y="7931"/>
                  <a:pt x="5533" y="7908"/>
                  <a:pt x="5501" y="7866"/>
                </a:cubicBezTo>
                <a:cubicBezTo>
                  <a:pt x="5474" y="7912"/>
                  <a:pt x="5448" y="7938"/>
                  <a:pt x="5447" y="7964"/>
                </a:cubicBezTo>
                <a:close/>
                <a:moveTo>
                  <a:pt x="5257" y="7898"/>
                </a:moveTo>
                <a:cubicBezTo>
                  <a:pt x="5218" y="7890"/>
                  <a:pt x="5186" y="7916"/>
                  <a:pt x="5192" y="7956"/>
                </a:cubicBezTo>
                <a:cubicBezTo>
                  <a:pt x="5195" y="7979"/>
                  <a:pt x="5226" y="8015"/>
                  <a:pt x="5245" y="8015"/>
                </a:cubicBezTo>
                <a:cubicBezTo>
                  <a:pt x="5270" y="8016"/>
                  <a:pt x="5296" y="7988"/>
                  <a:pt x="5340" y="7961"/>
                </a:cubicBezTo>
                <a:cubicBezTo>
                  <a:pt x="5301" y="7930"/>
                  <a:pt x="5281" y="7903"/>
                  <a:pt x="5257" y="7898"/>
                </a:cubicBezTo>
                <a:close/>
                <a:moveTo>
                  <a:pt x="21520" y="14059"/>
                </a:moveTo>
                <a:cubicBezTo>
                  <a:pt x="21498" y="14060"/>
                  <a:pt x="21468" y="14087"/>
                  <a:pt x="21458" y="14110"/>
                </a:cubicBezTo>
                <a:cubicBezTo>
                  <a:pt x="21445" y="14141"/>
                  <a:pt x="21485" y="14183"/>
                  <a:pt x="21518" y="14174"/>
                </a:cubicBezTo>
                <a:cubicBezTo>
                  <a:pt x="21543" y="14167"/>
                  <a:pt x="21563" y="14144"/>
                  <a:pt x="21603" y="14116"/>
                </a:cubicBezTo>
                <a:cubicBezTo>
                  <a:pt x="21564" y="14087"/>
                  <a:pt x="21541" y="14057"/>
                  <a:pt x="21520" y="14059"/>
                </a:cubicBezTo>
                <a:close/>
                <a:moveTo>
                  <a:pt x="21713" y="14111"/>
                </a:moveTo>
                <a:cubicBezTo>
                  <a:pt x="21704" y="14145"/>
                  <a:pt x="21744" y="14185"/>
                  <a:pt x="21776" y="14173"/>
                </a:cubicBezTo>
                <a:cubicBezTo>
                  <a:pt x="21799" y="14164"/>
                  <a:pt x="21827" y="14135"/>
                  <a:pt x="21829" y="14113"/>
                </a:cubicBezTo>
                <a:cubicBezTo>
                  <a:pt x="21831" y="14092"/>
                  <a:pt x="21802" y="14068"/>
                  <a:pt x="21774" y="14029"/>
                </a:cubicBezTo>
                <a:cubicBezTo>
                  <a:pt x="21745" y="14067"/>
                  <a:pt x="21721" y="14087"/>
                  <a:pt x="21713" y="14111"/>
                </a:cubicBezTo>
                <a:close/>
                <a:moveTo>
                  <a:pt x="23189" y="14113"/>
                </a:moveTo>
                <a:cubicBezTo>
                  <a:pt x="23184" y="14153"/>
                  <a:pt x="23213" y="14182"/>
                  <a:pt x="23251" y="14174"/>
                </a:cubicBezTo>
                <a:cubicBezTo>
                  <a:pt x="23274" y="14169"/>
                  <a:pt x="23306" y="14136"/>
                  <a:pt x="23305" y="14117"/>
                </a:cubicBezTo>
                <a:cubicBezTo>
                  <a:pt x="23304" y="14092"/>
                  <a:pt x="23275" y="14069"/>
                  <a:pt x="23245" y="14027"/>
                </a:cubicBezTo>
                <a:cubicBezTo>
                  <a:pt x="23217" y="14068"/>
                  <a:pt x="23193" y="14089"/>
                  <a:pt x="23189" y="14113"/>
                </a:cubicBezTo>
                <a:close/>
                <a:moveTo>
                  <a:pt x="23550" y="14124"/>
                </a:moveTo>
                <a:cubicBezTo>
                  <a:pt x="23560" y="14086"/>
                  <a:pt x="23535" y="14053"/>
                  <a:pt x="23496" y="14057"/>
                </a:cubicBezTo>
                <a:cubicBezTo>
                  <a:pt x="23473" y="14059"/>
                  <a:pt x="23436" y="14087"/>
                  <a:pt x="23435" y="14106"/>
                </a:cubicBezTo>
                <a:cubicBezTo>
                  <a:pt x="23433" y="14131"/>
                  <a:pt x="23459" y="14158"/>
                  <a:pt x="23484" y="14203"/>
                </a:cubicBezTo>
                <a:cubicBezTo>
                  <a:pt x="23517" y="14165"/>
                  <a:pt x="23544" y="14147"/>
                  <a:pt x="23550" y="14124"/>
                </a:cubicBezTo>
                <a:close/>
                <a:moveTo>
                  <a:pt x="32553" y="14116"/>
                </a:moveTo>
                <a:cubicBezTo>
                  <a:pt x="32552" y="14135"/>
                  <a:pt x="32583" y="14168"/>
                  <a:pt x="32605" y="14175"/>
                </a:cubicBezTo>
                <a:cubicBezTo>
                  <a:pt x="32643" y="14186"/>
                  <a:pt x="32676" y="14159"/>
                  <a:pt x="32673" y="14120"/>
                </a:cubicBezTo>
                <a:cubicBezTo>
                  <a:pt x="32671" y="14093"/>
                  <a:pt x="32644" y="14069"/>
                  <a:pt x="32615" y="14023"/>
                </a:cubicBezTo>
                <a:cubicBezTo>
                  <a:pt x="32584" y="14067"/>
                  <a:pt x="32555" y="14091"/>
                  <a:pt x="32553" y="14116"/>
                </a:cubicBezTo>
                <a:close/>
                <a:moveTo>
                  <a:pt x="34147" y="14111"/>
                </a:moveTo>
                <a:cubicBezTo>
                  <a:pt x="34147" y="14091"/>
                  <a:pt x="34114" y="14060"/>
                  <a:pt x="34091" y="14055"/>
                </a:cubicBezTo>
                <a:cubicBezTo>
                  <a:pt x="34054" y="14046"/>
                  <a:pt x="34022" y="14074"/>
                  <a:pt x="34028" y="14113"/>
                </a:cubicBezTo>
                <a:cubicBezTo>
                  <a:pt x="34031" y="14139"/>
                  <a:pt x="34059" y="14163"/>
                  <a:pt x="34090" y="14208"/>
                </a:cubicBezTo>
                <a:cubicBezTo>
                  <a:pt x="34119" y="14162"/>
                  <a:pt x="34147" y="14136"/>
                  <a:pt x="34147" y="14111"/>
                </a:cubicBezTo>
                <a:close/>
                <a:moveTo>
                  <a:pt x="21216" y="14352"/>
                </a:moveTo>
                <a:cubicBezTo>
                  <a:pt x="21216" y="14374"/>
                  <a:pt x="21242" y="14406"/>
                  <a:pt x="21265" y="14416"/>
                </a:cubicBezTo>
                <a:cubicBezTo>
                  <a:pt x="21296" y="14431"/>
                  <a:pt x="21339" y="14393"/>
                  <a:pt x="21332" y="14360"/>
                </a:cubicBezTo>
                <a:cubicBezTo>
                  <a:pt x="21326" y="14334"/>
                  <a:pt x="21304" y="14313"/>
                  <a:pt x="21278" y="14273"/>
                </a:cubicBezTo>
                <a:cubicBezTo>
                  <a:pt x="21248" y="14310"/>
                  <a:pt x="21216" y="14331"/>
                  <a:pt x="21216" y="14352"/>
                </a:cubicBezTo>
                <a:close/>
                <a:moveTo>
                  <a:pt x="21524" y="14300"/>
                </a:moveTo>
                <a:cubicBezTo>
                  <a:pt x="21492" y="14288"/>
                  <a:pt x="21448" y="14326"/>
                  <a:pt x="21458" y="14359"/>
                </a:cubicBezTo>
                <a:cubicBezTo>
                  <a:pt x="21465" y="14382"/>
                  <a:pt x="21493" y="14412"/>
                  <a:pt x="21515" y="14415"/>
                </a:cubicBezTo>
                <a:cubicBezTo>
                  <a:pt x="21536" y="14419"/>
                  <a:pt x="21561" y="14391"/>
                  <a:pt x="21602" y="14366"/>
                </a:cubicBezTo>
                <a:cubicBezTo>
                  <a:pt x="21566" y="14334"/>
                  <a:pt x="21548" y="14309"/>
                  <a:pt x="21524" y="14300"/>
                </a:cubicBezTo>
                <a:close/>
                <a:moveTo>
                  <a:pt x="21778" y="14300"/>
                </a:moveTo>
                <a:cubicBezTo>
                  <a:pt x="21745" y="14289"/>
                  <a:pt x="21703" y="14327"/>
                  <a:pt x="21714" y="14360"/>
                </a:cubicBezTo>
                <a:cubicBezTo>
                  <a:pt x="21722" y="14383"/>
                  <a:pt x="21750" y="14412"/>
                  <a:pt x="21772" y="14415"/>
                </a:cubicBezTo>
                <a:cubicBezTo>
                  <a:pt x="21793" y="14418"/>
                  <a:pt x="21818" y="14390"/>
                  <a:pt x="21858" y="14364"/>
                </a:cubicBezTo>
                <a:cubicBezTo>
                  <a:pt x="21821" y="14333"/>
                  <a:pt x="21802" y="14308"/>
                  <a:pt x="21778" y="14300"/>
                </a:cubicBezTo>
                <a:close/>
                <a:moveTo>
                  <a:pt x="26447" y="7655"/>
                </a:moveTo>
                <a:cubicBezTo>
                  <a:pt x="26428" y="7656"/>
                  <a:pt x="26398" y="7692"/>
                  <a:pt x="26395" y="7715"/>
                </a:cubicBezTo>
                <a:cubicBezTo>
                  <a:pt x="26390" y="7756"/>
                  <a:pt x="26423" y="7782"/>
                  <a:pt x="26462" y="7774"/>
                </a:cubicBezTo>
                <a:cubicBezTo>
                  <a:pt x="26486" y="7769"/>
                  <a:pt x="26505" y="7740"/>
                  <a:pt x="26545" y="7707"/>
                </a:cubicBezTo>
                <a:cubicBezTo>
                  <a:pt x="26500" y="7681"/>
                  <a:pt x="26473" y="7654"/>
                  <a:pt x="26447" y="7655"/>
                </a:cubicBezTo>
                <a:close/>
                <a:moveTo>
                  <a:pt x="26270" y="7723"/>
                </a:moveTo>
                <a:cubicBezTo>
                  <a:pt x="26281" y="7685"/>
                  <a:pt x="26256" y="7651"/>
                  <a:pt x="26216" y="7654"/>
                </a:cubicBezTo>
                <a:cubicBezTo>
                  <a:pt x="26192" y="7655"/>
                  <a:pt x="26154" y="7684"/>
                  <a:pt x="26153" y="7703"/>
                </a:cubicBezTo>
                <a:cubicBezTo>
                  <a:pt x="26151" y="7728"/>
                  <a:pt x="26177" y="7756"/>
                  <a:pt x="26201" y="7802"/>
                </a:cubicBezTo>
                <a:cubicBezTo>
                  <a:pt x="26235" y="7765"/>
                  <a:pt x="26263" y="7747"/>
                  <a:pt x="26270" y="7723"/>
                </a:cubicBezTo>
                <a:close/>
                <a:moveTo>
                  <a:pt x="25895" y="7718"/>
                </a:moveTo>
                <a:cubicBezTo>
                  <a:pt x="25901" y="7741"/>
                  <a:pt x="25934" y="7772"/>
                  <a:pt x="25955" y="7772"/>
                </a:cubicBezTo>
                <a:cubicBezTo>
                  <a:pt x="25976" y="7772"/>
                  <a:pt x="26013" y="7738"/>
                  <a:pt x="26013" y="7719"/>
                </a:cubicBezTo>
                <a:cubicBezTo>
                  <a:pt x="26014" y="7693"/>
                  <a:pt x="25986" y="7667"/>
                  <a:pt x="25974" y="7648"/>
                </a:cubicBezTo>
                <a:cubicBezTo>
                  <a:pt x="25914" y="7655"/>
                  <a:pt x="25885" y="7679"/>
                  <a:pt x="25895" y="7718"/>
                </a:cubicBezTo>
                <a:close/>
                <a:moveTo>
                  <a:pt x="25702" y="7655"/>
                </a:moveTo>
                <a:cubicBezTo>
                  <a:pt x="25683" y="7656"/>
                  <a:pt x="25654" y="7693"/>
                  <a:pt x="25651" y="7717"/>
                </a:cubicBezTo>
                <a:cubicBezTo>
                  <a:pt x="25647" y="7757"/>
                  <a:pt x="25681" y="7783"/>
                  <a:pt x="25720" y="7773"/>
                </a:cubicBezTo>
                <a:cubicBezTo>
                  <a:pt x="25744" y="7767"/>
                  <a:pt x="25762" y="7739"/>
                  <a:pt x="25801" y="7705"/>
                </a:cubicBezTo>
                <a:cubicBezTo>
                  <a:pt x="25755" y="7680"/>
                  <a:pt x="25728" y="7653"/>
                  <a:pt x="25702" y="7655"/>
                </a:cubicBezTo>
                <a:close/>
                <a:moveTo>
                  <a:pt x="25409" y="7718"/>
                </a:moveTo>
                <a:cubicBezTo>
                  <a:pt x="25410" y="7738"/>
                  <a:pt x="25446" y="7771"/>
                  <a:pt x="25467" y="7771"/>
                </a:cubicBezTo>
                <a:cubicBezTo>
                  <a:pt x="25487" y="7771"/>
                  <a:pt x="25524" y="7738"/>
                  <a:pt x="25524" y="7719"/>
                </a:cubicBezTo>
                <a:cubicBezTo>
                  <a:pt x="25525" y="7694"/>
                  <a:pt x="25497" y="7668"/>
                  <a:pt x="25467" y="7618"/>
                </a:cubicBezTo>
                <a:cubicBezTo>
                  <a:pt x="25437" y="7668"/>
                  <a:pt x="25409" y="7693"/>
                  <a:pt x="25409" y="7718"/>
                </a:cubicBezTo>
                <a:close/>
                <a:moveTo>
                  <a:pt x="25214" y="7656"/>
                </a:moveTo>
                <a:cubicBezTo>
                  <a:pt x="25195" y="7657"/>
                  <a:pt x="25166" y="7694"/>
                  <a:pt x="25164" y="7718"/>
                </a:cubicBezTo>
                <a:cubicBezTo>
                  <a:pt x="25161" y="7758"/>
                  <a:pt x="25194" y="7782"/>
                  <a:pt x="25233" y="7772"/>
                </a:cubicBezTo>
                <a:cubicBezTo>
                  <a:pt x="25256" y="7766"/>
                  <a:pt x="25274" y="7738"/>
                  <a:pt x="25312" y="7704"/>
                </a:cubicBezTo>
                <a:cubicBezTo>
                  <a:pt x="25266" y="7680"/>
                  <a:pt x="25239" y="7654"/>
                  <a:pt x="25214" y="7656"/>
                </a:cubicBezTo>
                <a:close/>
                <a:moveTo>
                  <a:pt x="24911" y="7707"/>
                </a:moveTo>
                <a:cubicBezTo>
                  <a:pt x="24911" y="7729"/>
                  <a:pt x="24937" y="7760"/>
                  <a:pt x="24960" y="7771"/>
                </a:cubicBezTo>
                <a:cubicBezTo>
                  <a:pt x="24991" y="7785"/>
                  <a:pt x="25034" y="7748"/>
                  <a:pt x="25027" y="7714"/>
                </a:cubicBezTo>
                <a:cubicBezTo>
                  <a:pt x="25021" y="7689"/>
                  <a:pt x="24998" y="7667"/>
                  <a:pt x="24972" y="7627"/>
                </a:cubicBezTo>
                <a:cubicBezTo>
                  <a:pt x="24942" y="7664"/>
                  <a:pt x="24910" y="7685"/>
                  <a:pt x="24911" y="7707"/>
                </a:cubicBezTo>
                <a:close/>
                <a:moveTo>
                  <a:pt x="23679" y="7710"/>
                </a:moveTo>
                <a:cubicBezTo>
                  <a:pt x="23681" y="7732"/>
                  <a:pt x="23709" y="7762"/>
                  <a:pt x="23732" y="7771"/>
                </a:cubicBezTo>
                <a:cubicBezTo>
                  <a:pt x="23764" y="7783"/>
                  <a:pt x="23805" y="7743"/>
                  <a:pt x="23795" y="7710"/>
                </a:cubicBezTo>
                <a:cubicBezTo>
                  <a:pt x="23788" y="7685"/>
                  <a:pt x="23764" y="7665"/>
                  <a:pt x="23735" y="7627"/>
                </a:cubicBezTo>
                <a:cubicBezTo>
                  <a:pt x="23707" y="7666"/>
                  <a:pt x="23678" y="7689"/>
                  <a:pt x="23679" y="7710"/>
                </a:cubicBezTo>
                <a:close/>
                <a:moveTo>
                  <a:pt x="23495" y="7654"/>
                </a:moveTo>
                <a:cubicBezTo>
                  <a:pt x="23462" y="7644"/>
                  <a:pt x="23421" y="7685"/>
                  <a:pt x="23433" y="7717"/>
                </a:cubicBezTo>
                <a:cubicBezTo>
                  <a:pt x="23442" y="7740"/>
                  <a:pt x="23471" y="7768"/>
                  <a:pt x="23494" y="7770"/>
                </a:cubicBezTo>
                <a:cubicBezTo>
                  <a:pt x="23515" y="7772"/>
                  <a:pt x="23538" y="7742"/>
                  <a:pt x="23578" y="7715"/>
                </a:cubicBezTo>
                <a:cubicBezTo>
                  <a:pt x="23539" y="7686"/>
                  <a:pt x="23520" y="7662"/>
                  <a:pt x="23495" y="7654"/>
                </a:cubicBezTo>
                <a:close/>
                <a:moveTo>
                  <a:pt x="23243" y="7769"/>
                </a:moveTo>
                <a:cubicBezTo>
                  <a:pt x="23265" y="7769"/>
                  <a:pt x="23296" y="7743"/>
                  <a:pt x="23306" y="7720"/>
                </a:cubicBezTo>
                <a:cubicBezTo>
                  <a:pt x="23320" y="7689"/>
                  <a:pt x="23282" y="7646"/>
                  <a:pt x="23248" y="7654"/>
                </a:cubicBezTo>
                <a:cubicBezTo>
                  <a:pt x="23223" y="7660"/>
                  <a:pt x="23202" y="7683"/>
                  <a:pt x="23162" y="7710"/>
                </a:cubicBezTo>
                <a:cubicBezTo>
                  <a:pt x="23200" y="7740"/>
                  <a:pt x="23222" y="7770"/>
                  <a:pt x="23243" y="7769"/>
                </a:cubicBezTo>
                <a:close/>
                <a:moveTo>
                  <a:pt x="23061" y="7711"/>
                </a:moveTo>
                <a:cubicBezTo>
                  <a:pt x="23057" y="7689"/>
                  <a:pt x="23027" y="7662"/>
                  <a:pt x="23004" y="7655"/>
                </a:cubicBezTo>
                <a:cubicBezTo>
                  <a:pt x="22971" y="7645"/>
                  <a:pt x="22933" y="7688"/>
                  <a:pt x="22945" y="7720"/>
                </a:cubicBezTo>
                <a:cubicBezTo>
                  <a:pt x="22954" y="7744"/>
                  <a:pt x="22980" y="7762"/>
                  <a:pt x="23012" y="7798"/>
                </a:cubicBezTo>
                <a:cubicBezTo>
                  <a:pt x="23036" y="7758"/>
                  <a:pt x="23064" y="7732"/>
                  <a:pt x="23061" y="7711"/>
                </a:cubicBezTo>
                <a:close/>
                <a:moveTo>
                  <a:pt x="6232" y="7643"/>
                </a:moveTo>
                <a:cubicBezTo>
                  <a:pt x="6209" y="7649"/>
                  <a:pt x="6180" y="7683"/>
                  <a:pt x="6181" y="7704"/>
                </a:cubicBezTo>
                <a:cubicBezTo>
                  <a:pt x="6181" y="7724"/>
                  <a:pt x="6216" y="7760"/>
                  <a:pt x="6235" y="7760"/>
                </a:cubicBezTo>
                <a:cubicBezTo>
                  <a:pt x="6261" y="7759"/>
                  <a:pt x="6286" y="7730"/>
                  <a:pt x="6304" y="7718"/>
                </a:cubicBezTo>
                <a:cubicBezTo>
                  <a:pt x="6296" y="7658"/>
                  <a:pt x="6270" y="7632"/>
                  <a:pt x="6232" y="7643"/>
                </a:cubicBezTo>
                <a:close/>
                <a:moveTo>
                  <a:pt x="5935" y="7696"/>
                </a:moveTo>
                <a:cubicBezTo>
                  <a:pt x="5927" y="7735"/>
                  <a:pt x="5953" y="7762"/>
                  <a:pt x="5994" y="7763"/>
                </a:cubicBezTo>
                <a:cubicBezTo>
                  <a:pt x="6035" y="7764"/>
                  <a:pt x="6062" y="7736"/>
                  <a:pt x="6054" y="7697"/>
                </a:cubicBezTo>
                <a:cubicBezTo>
                  <a:pt x="6050" y="7673"/>
                  <a:pt x="6024" y="7653"/>
                  <a:pt x="5996" y="7615"/>
                </a:cubicBezTo>
                <a:cubicBezTo>
                  <a:pt x="5967" y="7652"/>
                  <a:pt x="5940" y="7671"/>
                  <a:pt x="5935" y="7696"/>
                </a:cubicBezTo>
                <a:close/>
                <a:moveTo>
                  <a:pt x="23251" y="6910"/>
                </a:moveTo>
                <a:cubicBezTo>
                  <a:pt x="23217" y="6901"/>
                  <a:pt x="23178" y="6942"/>
                  <a:pt x="23190" y="6974"/>
                </a:cubicBezTo>
                <a:cubicBezTo>
                  <a:pt x="23199" y="6997"/>
                  <a:pt x="23229" y="7025"/>
                  <a:pt x="23251" y="7026"/>
                </a:cubicBezTo>
                <a:cubicBezTo>
                  <a:pt x="23272" y="7028"/>
                  <a:pt x="23296" y="6998"/>
                  <a:pt x="23335" y="6970"/>
                </a:cubicBezTo>
                <a:cubicBezTo>
                  <a:pt x="23296" y="6941"/>
                  <a:pt x="23276" y="6917"/>
                  <a:pt x="23251" y="6910"/>
                </a:cubicBezTo>
                <a:close/>
                <a:moveTo>
                  <a:pt x="23433" y="6962"/>
                </a:moveTo>
                <a:cubicBezTo>
                  <a:pt x="23421" y="6994"/>
                  <a:pt x="23458" y="7037"/>
                  <a:pt x="23492" y="7027"/>
                </a:cubicBezTo>
                <a:cubicBezTo>
                  <a:pt x="23515" y="7020"/>
                  <a:pt x="23545" y="6993"/>
                  <a:pt x="23548" y="6971"/>
                </a:cubicBezTo>
                <a:cubicBezTo>
                  <a:pt x="23551" y="6950"/>
                  <a:pt x="23524" y="6925"/>
                  <a:pt x="23499" y="6884"/>
                </a:cubicBezTo>
                <a:cubicBezTo>
                  <a:pt x="23468" y="6920"/>
                  <a:pt x="23442" y="6938"/>
                  <a:pt x="23433" y="6962"/>
                </a:cubicBezTo>
                <a:close/>
                <a:moveTo>
                  <a:pt x="23794" y="6966"/>
                </a:moveTo>
                <a:cubicBezTo>
                  <a:pt x="23794" y="6947"/>
                  <a:pt x="23760" y="6915"/>
                  <a:pt x="23738" y="6911"/>
                </a:cubicBezTo>
                <a:cubicBezTo>
                  <a:pt x="23698" y="6903"/>
                  <a:pt x="23671" y="6934"/>
                  <a:pt x="23677" y="6973"/>
                </a:cubicBezTo>
                <a:cubicBezTo>
                  <a:pt x="23681" y="6997"/>
                  <a:pt x="23706" y="7017"/>
                  <a:pt x="23735" y="7058"/>
                </a:cubicBezTo>
                <a:cubicBezTo>
                  <a:pt x="23764" y="7015"/>
                  <a:pt x="23793" y="6991"/>
                  <a:pt x="23794" y="6966"/>
                </a:cubicBezTo>
                <a:close/>
                <a:moveTo>
                  <a:pt x="23935" y="6977"/>
                </a:moveTo>
                <a:cubicBezTo>
                  <a:pt x="23936" y="6996"/>
                  <a:pt x="23973" y="7027"/>
                  <a:pt x="23994" y="7027"/>
                </a:cubicBezTo>
                <a:cubicBezTo>
                  <a:pt x="24014" y="7026"/>
                  <a:pt x="24049" y="6992"/>
                  <a:pt x="24049" y="6973"/>
                </a:cubicBezTo>
                <a:cubicBezTo>
                  <a:pt x="24049" y="6948"/>
                  <a:pt x="24020" y="6923"/>
                  <a:pt x="23988" y="6876"/>
                </a:cubicBezTo>
                <a:cubicBezTo>
                  <a:pt x="23960" y="6925"/>
                  <a:pt x="23933" y="6952"/>
                  <a:pt x="23935" y="6977"/>
                </a:cubicBezTo>
                <a:close/>
                <a:moveTo>
                  <a:pt x="24236" y="6910"/>
                </a:moveTo>
                <a:cubicBezTo>
                  <a:pt x="24196" y="6906"/>
                  <a:pt x="24172" y="6934"/>
                  <a:pt x="24175" y="6974"/>
                </a:cubicBezTo>
                <a:cubicBezTo>
                  <a:pt x="24178" y="7015"/>
                  <a:pt x="24207" y="7038"/>
                  <a:pt x="24245" y="7028"/>
                </a:cubicBezTo>
                <a:cubicBezTo>
                  <a:pt x="24269" y="7021"/>
                  <a:pt x="24286" y="6993"/>
                  <a:pt x="24320" y="6963"/>
                </a:cubicBezTo>
                <a:cubicBezTo>
                  <a:pt x="24282" y="6938"/>
                  <a:pt x="24260" y="6913"/>
                  <a:pt x="24236" y="6910"/>
                </a:cubicBezTo>
                <a:close/>
                <a:moveTo>
                  <a:pt x="24471" y="6912"/>
                </a:moveTo>
                <a:cubicBezTo>
                  <a:pt x="24452" y="6914"/>
                  <a:pt x="24424" y="6950"/>
                  <a:pt x="24421" y="6973"/>
                </a:cubicBezTo>
                <a:cubicBezTo>
                  <a:pt x="24417" y="7013"/>
                  <a:pt x="24450" y="7038"/>
                  <a:pt x="24488" y="7028"/>
                </a:cubicBezTo>
                <a:cubicBezTo>
                  <a:pt x="24512" y="7022"/>
                  <a:pt x="24530" y="6995"/>
                  <a:pt x="24568" y="6962"/>
                </a:cubicBezTo>
                <a:cubicBezTo>
                  <a:pt x="24523" y="6937"/>
                  <a:pt x="24496" y="6911"/>
                  <a:pt x="24471" y="6912"/>
                </a:cubicBezTo>
                <a:close/>
                <a:moveTo>
                  <a:pt x="24718" y="6911"/>
                </a:moveTo>
                <a:cubicBezTo>
                  <a:pt x="24699" y="6912"/>
                  <a:pt x="24668" y="6946"/>
                  <a:pt x="24664" y="6969"/>
                </a:cubicBezTo>
                <a:cubicBezTo>
                  <a:pt x="24658" y="7009"/>
                  <a:pt x="24689" y="7036"/>
                  <a:pt x="24728" y="7029"/>
                </a:cubicBezTo>
                <a:cubicBezTo>
                  <a:pt x="24752" y="7024"/>
                  <a:pt x="24772" y="6998"/>
                  <a:pt x="24813" y="6968"/>
                </a:cubicBezTo>
                <a:cubicBezTo>
                  <a:pt x="24769" y="6940"/>
                  <a:pt x="24744" y="6911"/>
                  <a:pt x="24718" y="6911"/>
                </a:cubicBezTo>
                <a:close/>
                <a:moveTo>
                  <a:pt x="24908" y="6961"/>
                </a:moveTo>
                <a:cubicBezTo>
                  <a:pt x="24899" y="6999"/>
                  <a:pt x="24924" y="7033"/>
                  <a:pt x="24964" y="7028"/>
                </a:cubicBezTo>
                <a:cubicBezTo>
                  <a:pt x="24987" y="7026"/>
                  <a:pt x="25024" y="6997"/>
                  <a:pt x="25025" y="6978"/>
                </a:cubicBezTo>
                <a:cubicBezTo>
                  <a:pt x="25027" y="6953"/>
                  <a:pt x="25000" y="6926"/>
                  <a:pt x="24975" y="6880"/>
                </a:cubicBezTo>
                <a:cubicBezTo>
                  <a:pt x="24942" y="6919"/>
                  <a:pt x="24914" y="6937"/>
                  <a:pt x="24908" y="6961"/>
                </a:cubicBezTo>
                <a:close/>
                <a:moveTo>
                  <a:pt x="25164" y="6961"/>
                </a:moveTo>
                <a:cubicBezTo>
                  <a:pt x="25154" y="6999"/>
                  <a:pt x="25179" y="7033"/>
                  <a:pt x="25219" y="7028"/>
                </a:cubicBezTo>
                <a:cubicBezTo>
                  <a:pt x="25243" y="7026"/>
                  <a:pt x="25279" y="6997"/>
                  <a:pt x="25281" y="6978"/>
                </a:cubicBezTo>
                <a:cubicBezTo>
                  <a:pt x="25283" y="6953"/>
                  <a:pt x="25256" y="6926"/>
                  <a:pt x="25231" y="6880"/>
                </a:cubicBezTo>
                <a:cubicBezTo>
                  <a:pt x="25198" y="6919"/>
                  <a:pt x="25170" y="6937"/>
                  <a:pt x="25164" y="6961"/>
                </a:cubicBezTo>
                <a:close/>
                <a:moveTo>
                  <a:pt x="25409" y="6979"/>
                </a:moveTo>
                <a:cubicBezTo>
                  <a:pt x="25411" y="6998"/>
                  <a:pt x="25448" y="7027"/>
                  <a:pt x="25472" y="7029"/>
                </a:cubicBezTo>
                <a:cubicBezTo>
                  <a:pt x="25512" y="7032"/>
                  <a:pt x="25537" y="6999"/>
                  <a:pt x="25526" y="6960"/>
                </a:cubicBezTo>
                <a:cubicBezTo>
                  <a:pt x="25520" y="6936"/>
                  <a:pt x="25492" y="6918"/>
                  <a:pt x="25458" y="6880"/>
                </a:cubicBezTo>
                <a:cubicBezTo>
                  <a:pt x="25434" y="6926"/>
                  <a:pt x="25407" y="6954"/>
                  <a:pt x="25409" y="6979"/>
                </a:cubicBezTo>
                <a:close/>
                <a:moveTo>
                  <a:pt x="25771" y="6978"/>
                </a:moveTo>
                <a:cubicBezTo>
                  <a:pt x="25781" y="6939"/>
                  <a:pt x="25756" y="6910"/>
                  <a:pt x="25715" y="6908"/>
                </a:cubicBezTo>
                <a:cubicBezTo>
                  <a:pt x="25673" y="6905"/>
                  <a:pt x="25645" y="6931"/>
                  <a:pt x="25651" y="6971"/>
                </a:cubicBezTo>
                <a:cubicBezTo>
                  <a:pt x="25654" y="6996"/>
                  <a:pt x="25680" y="7017"/>
                  <a:pt x="25706" y="7056"/>
                </a:cubicBezTo>
                <a:cubicBezTo>
                  <a:pt x="25737" y="7021"/>
                  <a:pt x="25765" y="7002"/>
                  <a:pt x="25771" y="6978"/>
                </a:cubicBezTo>
                <a:close/>
                <a:moveTo>
                  <a:pt x="26015" y="6976"/>
                </a:moveTo>
                <a:cubicBezTo>
                  <a:pt x="26023" y="6936"/>
                  <a:pt x="25996" y="6904"/>
                  <a:pt x="25956" y="6910"/>
                </a:cubicBezTo>
                <a:cubicBezTo>
                  <a:pt x="25933" y="6913"/>
                  <a:pt x="25897" y="6944"/>
                  <a:pt x="25896" y="6963"/>
                </a:cubicBezTo>
                <a:cubicBezTo>
                  <a:pt x="25896" y="6989"/>
                  <a:pt x="25924" y="7015"/>
                  <a:pt x="25952" y="7059"/>
                </a:cubicBezTo>
                <a:cubicBezTo>
                  <a:pt x="25983" y="7020"/>
                  <a:pt x="26010" y="7000"/>
                  <a:pt x="26015" y="6976"/>
                </a:cubicBezTo>
                <a:close/>
                <a:moveTo>
                  <a:pt x="26200" y="6912"/>
                </a:moveTo>
                <a:cubicBezTo>
                  <a:pt x="26181" y="6913"/>
                  <a:pt x="26153" y="6951"/>
                  <a:pt x="26151" y="6975"/>
                </a:cubicBezTo>
                <a:cubicBezTo>
                  <a:pt x="26148" y="7015"/>
                  <a:pt x="26182" y="7040"/>
                  <a:pt x="26221" y="7029"/>
                </a:cubicBezTo>
                <a:cubicBezTo>
                  <a:pt x="26245" y="7022"/>
                  <a:pt x="26262" y="6994"/>
                  <a:pt x="26300" y="6960"/>
                </a:cubicBezTo>
                <a:cubicBezTo>
                  <a:pt x="26254" y="6936"/>
                  <a:pt x="26226" y="6910"/>
                  <a:pt x="26200" y="6912"/>
                </a:cubicBezTo>
                <a:close/>
                <a:moveTo>
                  <a:pt x="26461" y="7029"/>
                </a:moveTo>
                <a:cubicBezTo>
                  <a:pt x="26481" y="7028"/>
                  <a:pt x="26510" y="6994"/>
                  <a:pt x="26515" y="6971"/>
                </a:cubicBezTo>
                <a:cubicBezTo>
                  <a:pt x="26522" y="6932"/>
                  <a:pt x="26492" y="6902"/>
                  <a:pt x="26454" y="6909"/>
                </a:cubicBezTo>
                <a:cubicBezTo>
                  <a:pt x="26428" y="6914"/>
                  <a:pt x="26406" y="6943"/>
                  <a:pt x="26364" y="6975"/>
                </a:cubicBezTo>
                <a:cubicBezTo>
                  <a:pt x="26410" y="7002"/>
                  <a:pt x="26436" y="7030"/>
                  <a:pt x="26461" y="7029"/>
                </a:cubicBezTo>
                <a:close/>
                <a:moveTo>
                  <a:pt x="21028" y="15531"/>
                </a:moveTo>
                <a:cubicBezTo>
                  <a:pt x="20995" y="15524"/>
                  <a:pt x="20956" y="15567"/>
                  <a:pt x="20970" y="15598"/>
                </a:cubicBezTo>
                <a:cubicBezTo>
                  <a:pt x="20981" y="15620"/>
                  <a:pt x="21012" y="15646"/>
                  <a:pt x="21034" y="15647"/>
                </a:cubicBezTo>
                <a:cubicBezTo>
                  <a:pt x="21055" y="15647"/>
                  <a:pt x="21077" y="15616"/>
                  <a:pt x="21115" y="15587"/>
                </a:cubicBezTo>
                <a:cubicBezTo>
                  <a:pt x="21075" y="15560"/>
                  <a:pt x="21053" y="15537"/>
                  <a:pt x="21028" y="15531"/>
                </a:cubicBezTo>
                <a:close/>
                <a:moveTo>
                  <a:pt x="20780" y="15647"/>
                </a:moveTo>
                <a:cubicBezTo>
                  <a:pt x="20802" y="15646"/>
                  <a:pt x="20833" y="15620"/>
                  <a:pt x="20843" y="15597"/>
                </a:cubicBezTo>
                <a:cubicBezTo>
                  <a:pt x="20857" y="15566"/>
                  <a:pt x="20819" y="15523"/>
                  <a:pt x="20785" y="15531"/>
                </a:cubicBezTo>
                <a:cubicBezTo>
                  <a:pt x="20760" y="15537"/>
                  <a:pt x="20739" y="15560"/>
                  <a:pt x="20699" y="15587"/>
                </a:cubicBezTo>
                <a:cubicBezTo>
                  <a:pt x="20737" y="15617"/>
                  <a:pt x="20759" y="15647"/>
                  <a:pt x="20780" y="15647"/>
                </a:cubicBezTo>
                <a:close/>
                <a:moveTo>
                  <a:pt x="4528" y="7155"/>
                </a:moveTo>
                <a:cubicBezTo>
                  <a:pt x="4490" y="7145"/>
                  <a:pt x="4457" y="7170"/>
                  <a:pt x="4461" y="7210"/>
                </a:cubicBezTo>
                <a:cubicBezTo>
                  <a:pt x="4463" y="7233"/>
                  <a:pt x="4492" y="7270"/>
                  <a:pt x="4510" y="7271"/>
                </a:cubicBezTo>
                <a:cubicBezTo>
                  <a:pt x="4536" y="7273"/>
                  <a:pt x="4563" y="7246"/>
                  <a:pt x="4608" y="7222"/>
                </a:cubicBezTo>
                <a:cubicBezTo>
                  <a:pt x="4570" y="7189"/>
                  <a:pt x="4552" y="7161"/>
                  <a:pt x="4528" y="7155"/>
                </a:cubicBezTo>
                <a:close/>
                <a:moveTo>
                  <a:pt x="23061" y="6968"/>
                </a:moveTo>
                <a:cubicBezTo>
                  <a:pt x="23057" y="6945"/>
                  <a:pt x="23027" y="6918"/>
                  <a:pt x="23003" y="6911"/>
                </a:cubicBezTo>
                <a:cubicBezTo>
                  <a:pt x="22971" y="6901"/>
                  <a:pt x="22933" y="6945"/>
                  <a:pt x="22945" y="6977"/>
                </a:cubicBezTo>
                <a:cubicBezTo>
                  <a:pt x="22954" y="7001"/>
                  <a:pt x="22980" y="7019"/>
                  <a:pt x="23012" y="7055"/>
                </a:cubicBezTo>
                <a:cubicBezTo>
                  <a:pt x="23036" y="7014"/>
                  <a:pt x="23064" y="6988"/>
                  <a:pt x="23061" y="6968"/>
                </a:cubicBezTo>
                <a:close/>
                <a:moveTo>
                  <a:pt x="8273" y="6972"/>
                </a:moveTo>
                <a:cubicBezTo>
                  <a:pt x="8279" y="6933"/>
                  <a:pt x="8251" y="6908"/>
                  <a:pt x="8211" y="6909"/>
                </a:cubicBezTo>
                <a:cubicBezTo>
                  <a:pt x="8171" y="6911"/>
                  <a:pt x="8147" y="6940"/>
                  <a:pt x="8156" y="6977"/>
                </a:cubicBezTo>
                <a:cubicBezTo>
                  <a:pt x="8162" y="7001"/>
                  <a:pt x="8189" y="7019"/>
                  <a:pt x="8218" y="7054"/>
                </a:cubicBezTo>
                <a:cubicBezTo>
                  <a:pt x="8244" y="7016"/>
                  <a:pt x="8269" y="6996"/>
                  <a:pt x="8273" y="6972"/>
                </a:cubicBezTo>
                <a:close/>
                <a:moveTo>
                  <a:pt x="7966" y="6912"/>
                </a:moveTo>
                <a:cubicBezTo>
                  <a:pt x="7947" y="6912"/>
                  <a:pt x="7916" y="6945"/>
                  <a:pt x="7911" y="6968"/>
                </a:cubicBezTo>
                <a:cubicBezTo>
                  <a:pt x="7904" y="7007"/>
                  <a:pt x="7934" y="7034"/>
                  <a:pt x="7973" y="7028"/>
                </a:cubicBezTo>
                <a:cubicBezTo>
                  <a:pt x="7997" y="7024"/>
                  <a:pt x="8017" y="6999"/>
                  <a:pt x="8058" y="6970"/>
                </a:cubicBezTo>
                <a:cubicBezTo>
                  <a:pt x="8015" y="6941"/>
                  <a:pt x="7991" y="6913"/>
                  <a:pt x="7966" y="6912"/>
                </a:cubicBezTo>
                <a:close/>
                <a:moveTo>
                  <a:pt x="7667" y="6962"/>
                </a:moveTo>
                <a:cubicBezTo>
                  <a:pt x="7659" y="7000"/>
                  <a:pt x="7683" y="7033"/>
                  <a:pt x="7724" y="7028"/>
                </a:cubicBezTo>
                <a:cubicBezTo>
                  <a:pt x="7746" y="7025"/>
                  <a:pt x="7782" y="6996"/>
                  <a:pt x="7783" y="6977"/>
                </a:cubicBezTo>
                <a:cubicBezTo>
                  <a:pt x="7784" y="6952"/>
                  <a:pt x="7758" y="6926"/>
                  <a:pt x="7732" y="6881"/>
                </a:cubicBezTo>
                <a:cubicBezTo>
                  <a:pt x="7700" y="6920"/>
                  <a:pt x="7673" y="6938"/>
                  <a:pt x="7667" y="6962"/>
                </a:cubicBezTo>
                <a:close/>
                <a:moveTo>
                  <a:pt x="7530" y="6972"/>
                </a:moveTo>
                <a:cubicBezTo>
                  <a:pt x="7536" y="6932"/>
                  <a:pt x="7508" y="6907"/>
                  <a:pt x="7468" y="6909"/>
                </a:cubicBezTo>
                <a:cubicBezTo>
                  <a:pt x="7426" y="6910"/>
                  <a:pt x="7402" y="6939"/>
                  <a:pt x="7412" y="6978"/>
                </a:cubicBezTo>
                <a:cubicBezTo>
                  <a:pt x="7417" y="7001"/>
                  <a:pt x="7445" y="7020"/>
                  <a:pt x="7475" y="7055"/>
                </a:cubicBezTo>
                <a:cubicBezTo>
                  <a:pt x="7501" y="7017"/>
                  <a:pt x="7526" y="6996"/>
                  <a:pt x="7530" y="6972"/>
                </a:cubicBezTo>
                <a:close/>
                <a:moveTo>
                  <a:pt x="7169" y="6977"/>
                </a:moveTo>
                <a:cubicBezTo>
                  <a:pt x="7170" y="6996"/>
                  <a:pt x="7205" y="7025"/>
                  <a:pt x="7228" y="7028"/>
                </a:cubicBezTo>
                <a:cubicBezTo>
                  <a:pt x="7269" y="7034"/>
                  <a:pt x="7294" y="7000"/>
                  <a:pt x="7286" y="6962"/>
                </a:cubicBezTo>
                <a:cubicBezTo>
                  <a:pt x="7280" y="6938"/>
                  <a:pt x="7253" y="6920"/>
                  <a:pt x="7221" y="6880"/>
                </a:cubicBezTo>
                <a:cubicBezTo>
                  <a:pt x="7195" y="6925"/>
                  <a:pt x="7168" y="6952"/>
                  <a:pt x="7169" y="6977"/>
                </a:cubicBezTo>
                <a:close/>
                <a:moveTo>
                  <a:pt x="6981" y="6912"/>
                </a:moveTo>
                <a:cubicBezTo>
                  <a:pt x="6962" y="6911"/>
                  <a:pt x="6926" y="6945"/>
                  <a:pt x="6925" y="6965"/>
                </a:cubicBezTo>
                <a:cubicBezTo>
                  <a:pt x="6923" y="6986"/>
                  <a:pt x="6954" y="7025"/>
                  <a:pt x="6973" y="7026"/>
                </a:cubicBezTo>
                <a:cubicBezTo>
                  <a:pt x="6998" y="7029"/>
                  <a:pt x="7026" y="7003"/>
                  <a:pt x="7076" y="6976"/>
                </a:cubicBezTo>
                <a:cubicBezTo>
                  <a:pt x="7030" y="6943"/>
                  <a:pt x="7006" y="6913"/>
                  <a:pt x="6981" y="6912"/>
                </a:cubicBezTo>
                <a:close/>
                <a:moveTo>
                  <a:pt x="6797" y="6980"/>
                </a:moveTo>
                <a:cubicBezTo>
                  <a:pt x="6808" y="6941"/>
                  <a:pt x="6784" y="6907"/>
                  <a:pt x="6744" y="6910"/>
                </a:cubicBezTo>
                <a:cubicBezTo>
                  <a:pt x="6720" y="6912"/>
                  <a:pt x="6682" y="6940"/>
                  <a:pt x="6681" y="6959"/>
                </a:cubicBezTo>
                <a:cubicBezTo>
                  <a:pt x="6679" y="6985"/>
                  <a:pt x="6705" y="7013"/>
                  <a:pt x="6729" y="7058"/>
                </a:cubicBezTo>
                <a:cubicBezTo>
                  <a:pt x="6762" y="7021"/>
                  <a:pt x="6791" y="7004"/>
                  <a:pt x="6797" y="6980"/>
                </a:cubicBezTo>
                <a:close/>
                <a:moveTo>
                  <a:pt x="6425" y="6971"/>
                </a:moveTo>
                <a:cubicBezTo>
                  <a:pt x="6423" y="6990"/>
                  <a:pt x="6458" y="7026"/>
                  <a:pt x="6478" y="7028"/>
                </a:cubicBezTo>
                <a:cubicBezTo>
                  <a:pt x="6499" y="7029"/>
                  <a:pt x="6538" y="6999"/>
                  <a:pt x="6540" y="6980"/>
                </a:cubicBezTo>
                <a:cubicBezTo>
                  <a:pt x="6543" y="6955"/>
                  <a:pt x="6517" y="6926"/>
                  <a:pt x="6490" y="6875"/>
                </a:cubicBezTo>
                <a:cubicBezTo>
                  <a:pt x="6456" y="6921"/>
                  <a:pt x="6426" y="6945"/>
                  <a:pt x="6425" y="6971"/>
                </a:cubicBezTo>
                <a:close/>
                <a:moveTo>
                  <a:pt x="6233" y="6912"/>
                </a:moveTo>
                <a:cubicBezTo>
                  <a:pt x="6214" y="6912"/>
                  <a:pt x="6181" y="6949"/>
                  <a:pt x="6181" y="6969"/>
                </a:cubicBezTo>
                <a:cubicBezTo>
                  <a:pt x="6181" y="6990"/>
                  <a:pt x="6214" y="7027"/>
                  <a:pt x="6233" y="7027"/>
                </a:cubicBezTo>
                <a:cubicBezTo>
                  <a:pt x="6258" y="7028"/>
                  <a:pt x="6284" y="7000"/>
                  <a:pt x="6334" y="6970"/>
                </a:cubicBezTo>
                <a:cubicBezTo>
                  <a:pt x="6285" y="6939"/>
                  <a:pt x="6259" y="6911"/>
                  <a:pt x="6233" y="6912"/>
                </a:cubicBezTo>
                <a:close/>
                <a:moveTo>
                  <a:pt x="6055" y="6973"/>
                </a:moveTo>
                <a:cubicBezTo>
                  <a:pt x="6061" y="6933"/>
                  <a:pt x="6034" y="6906"/>
                  <a:pt x="5993" y="6908"/>
                </a:cubicBezTo>
                <a:cubicBezTo>
                  <a:pt x="5951" y="6909"/>
                  <a:pt x="5925" y="6937"/>
                  <a:pt x="5935" y="6977"/>
                </a:cubicBezTo>
                <a:cubicBezTo>
                  <a:pt x="5940" y="7001"/>
                  <a:pt x="5968" y="7020"/>
                  <a:pt x="5998" y="7056"/>
                </a:cubicBezTo>
                <a:cubicBezTo>
                  <a:pt x="6025" y="7018"/>
                  <a:pt x="6051" y="6997"/>
                  <a:pt x="6055" y="6973"/>
                </a:cubicBezTo>
                <a:close/>
                <a:moveTo>
                  <a:pt x="5811" y="6967"/>
                </a:moveTo>
                <a:cubicBezTo>
                  <a:pt x="5816" y="6928"/>
                  <a:pt x="5784" y="6900"/>
                  <a:pt x="5746" y="6910"/>
                </a:cubicBezTo>
                <a:cubicBezTo>
                  <a:pt x="5723" y="6915"/>
                  <a:pt x="5691" y="6947"/>
                  <a:pt x="5692" y="6966"/>
                </a:cubicBezTo>
                <a:cubicBezTo>
                  <a:pt x="5692" y="6992"/>
                  <a:pt x="5721" y="7016"/>
                  <a:pt x="5751" y="7061"/>
                </a:cubicBezTo>
                <a:cubicBezTo>
                  <a:pt x="5780" y="7017"/>
                  <a:pt x="5808" y="6993"/>
                  <a:pt x="5811" y="6967"/>
                </a:cubicBezTo>
                <a:close/>
                <a:moveTo>
                  <a:pt x="5566" y="6967"/>
                </a:moveTo>
                <a:cubicBezTo>
                  <a:pt x="5567" y="6948"/>
                  <a:pt x="5535" y="6916"/>
                  <a:pt x="5513" y="6910"/>
                </a:cubicBezTo>
                <a:cubicBezTo>
                  <a:pt x="5475" y="6899"/>
                  <a:pt x="5443" y="6927"/>
                  <a:pt x="5447" y="6966"/>
                </a:cubicBezTo>
                <a:cubicBezTo>
                  <a:pt x="5449" y="6992"/>
                  <a:pt x="5476" y="7016"/>
                  <a:pt x="5505" y="7061"/>
                </a:cubicBezTo>
                <a:cubicBezTo>
                  <a:pt x="5536" y="7017"/>
                  <a:pt x="5565" y="6993"/>
                  <a:pt x="5566" y="6967"/>
                </a:cubicBezTo>
                <a:close/>
                <a:moveTo>
                  <a:pt x="5311" y="6964"/>
                </a:moveTo>
                <a:cubicBezTo>
                  <a:pt x="5310" y="6945"/>
                  <a:pt x="5277" y="6914"/>
                  <a:pt x="5253" y="6909"/>
                </a:cubicBezTo>
                <a:cubicBezTo>
                  <a:pt x="5215" y="6901"/>
                  <a:pt x="5185" y="6931"/>
                  <a:pt x="5191" y="6969"/>
                </a:cubicBezTo>
                <a:cubicBezTo>
                  <a:pt x="5195" y="6996"/>
                  <a:pt x="5224" y="7018"/>
                  <a:pt x="5255" y="7061"/>
                </a:cubicBezTo>
                <a:cubicBezTo>
                  <a:pt x="5283" y="7015"/>
                  <a:pt x="5311" y="6989"/>
                  <a:pt x="5311" y="6964"/>
                </a:cubicBezTo>
                <a:close/>
                <a:moveTo>
                  <a:pt x="20588" y="15843"/>
                </a:moveTo>
                <a:cubicBezTo>
                  <a:pt x="20595" y="15809"/>
                  <a:pt x="20549" y="15773"/>
                  <a:pt x="20520" y="15788"/>
                </a:cubicBezTo>
                <a:cubicBezTo>
                  <a:pt x="20497" y="15800"/>
                  <a:pt x="20473" y="15831"/>
                  <a:pt x="20473" y="15854"/>
                </a:cubicBezTo>
                <a:cubicBezTo>
                  <a:pt x="20474" y="15875"/>
                  <a:pt x="20506" y="15895"/>
                  <a:pt x="20537" y="15931"/>
                </a:cubicBezTo>
                <a:cubicBezTo>
                  <a:pt x="20562" y="15890"/>
                  <a:pt x="20584" y="15868"/>
                  <a:pt x="20588" y="15843"/>
                </a:cubicBezTo>
                <a:close/>
                <a:moveTo>
                  <a:pt x="20728" y="15847"/>
                </a:moveTo>
                <a:cubicBezTo>
                  <a:pt x="20731" y="15869"/>
                  <a:pt x="20761" y="15897"/>
                  <a:pt x="20784" y="15904"/>
                </a:cubicBezTo>
                <a:cubicBezTo>
                  <a:pt x="20817" y="15914"/>
                  <a:pt x="20856" y="15871"/>
                  <a:pt x="20844" y="15839"/>
                </a:cubicBezTo>
                <a:cubicBezTo>
                  <a:pt x="20835" y="15815"/>
                  <a:pt x="20810" y="15796"/>
                  <a:pt x="20779" y="15760"/>
                </a:cubicBezTo>
                <a:cubicBezTo>
                  <a:pt x="20754" y="15800"/>
                  <a:pt x="20726" y="15826"/>
                  <a:pt x="20728" y="15847"/>
                </a:cubicBezTo>
                <a:close/>
                <a:moveTo>
                  <a:pt x="31373" y="14801"/>
                </a:moveTo>
                <a:cubicBezTo>
                  <a:pt x="31354" y="14802"/>
                  <a:pt x="31322" y="14840"/>
                  <a:pt x="31323" y="14861"/>
                </a:cubicBezTo>
                <a:cubicBezTo>
                  <a:pt x="31324" y="14881"/>
                  <a:pt x="31358" y="14917"/>
                  <a:pt x="31377" y="14916"/>
                </a:cubicBezTo>
                <a:cubicBezTo>
                  <a:pt x="31403" y="14916"/>
                  <a:pt x="31427" y="14887"/>
                  <a:pt x="31476" y="14855"/>
                </a:cubicBezTo>
                <a:cubicBezTo>
                  <a:pt x="31425" y="14827"/>
                  <a:pt x="31398" y="14799"/>
                  <a:pt x="31373" y="14801"/>
                </a:cubicBezTo>
                <a:close/>
                <a:moveTo>
                  <a:pt x="21030" y="15043"/>
                </a:moveTo>
                <a:cubicBezTo>
                  <a:pt x="20996" y="15035"/>
                  <a:pt x="20957" y="15077"/>
                  <a:pt x="20970" y="15108"/>
                </a:cubicBezTo>
                <a:cubicBezTo>
                  <a:pt x="20980" y="15131"/>
                  <a:pt x="21010" y="15157"/>
                  <a:pt x="21033" y="15159"/>
                </a:cubicBezTo>
                <a:cubicBezTo>
                  <a:pt x="21054" y="15160"/>
                  <a:pt x="21076" y="15130"/>
                  <a:pt x="21115" y="15101"/>
                </a:cubicBezTo>
                <a:cubicBezTo>
                  <a:pt x="21075" y="15073"/>
                  <a:pt x="21055" y="15050"/>
                  <a:pt x="21030" y="15043"/>
                </a:cubicBezTo>
                <a:close/>
                <a:moveTo>
                  <a:pt x="21280" y="15043"/>
                </a:moveTo>
                <a:cubicBezTo>
                  <a:pt x="21248" y="15031"/>
                  <a:pt x="21205" y="15070"/>
                  <a:pt x="21215" y="15103"/>
                </a:cubicBezTo>
                <a:cubicBezTo>
                  <a:pt x="21222" y="15126"/>
                  <a:pt x="21250" y="15156"/>
                  <a:pt x="21272" y="15159"/>
                </a:cubicBezTo>
                <a:cubicBezTo>
                  <a:pt x="21293" y="15162"/>
                  <a:pt x="21318" y="15134"/>
                  <a:pt x="21359" y="15109"/>
                </a:cubicBezTo>
                <a:cubicBezTo>
                  <a:pt x="21322" y="15077"/>
                  <a:pt x="21304" y="15052"/>
                  <a:pt x="21280" y="15043"/>
                </a:cubicBezTo>
                <a:close/>
                <a:moveTo>
                  <a:pt x="21524" y="15043"/>
                </a:moveTo>
                <a:cubicBezTo>
                  <a:pt x="21492" y="15031"/>
                  <a:pt x="21448" y="15069"/>
                  <a:pt x="21458" y="15102"/>
                </a:cubicBezTo>
                <a:cubicBezTo>
                  <a:pt x="21465" y="15126"/>
                  <a:pt x="21493" y="15156"/>
                  <a:pt x="21515" y="15159"/>
                </a:cubicBezTo>
                <a:cubicBezTo>
                  <a:pt x="21536" y="15162"/>
                  <a:pt x="21561" y="15134"/>
                  <a:pt x="21602" y="15110"/>
                </a:cubicBezTo>
                <a:cubicBezTo>
                  <a:pt x="21566" y="15078"/>
                  <a:pt x="21548" y="15052"/>
                  <a:pt x="21524" y="15043"/>
                </a:cubicBezTo>
                <a:close/>
                <a:moveTo>
                  <a:pt x="26395" y="7208"/>
                </a:moveTo>
                <a:cubicBezTo>
                  <a:pt x="26386" y="7247"/>
                  <a:pt x="26413" y="7279"/>
                  <a:pt x="26453" y="7273"/>
                </a:cubicBezTo>
                <a:cubicBezTo>
                  <a:pt x="26477" y="7270"/>
                  <a:pt x="26513" y="7239"/>
                  <a:pt x="26513" y="7220"/>
                </a:cubicBezTo>
                <a:cubicBezTo>
                  <a:pt x="26514" y="7195"/>
                  <a:pt x="26485" y="7168"/>
                  <a:pt x="26458" y="7124"/>
                </a:cubicBezTo>
                <a:cubicBezTo>
                  <a:pt x="26427" y="7163"/>
                  <a:pt x="26400" y="7183"/>
                  <a:pt x="26395" y="7208"/>
                </a:cubicBezTo>
                <a:close/>
                <a:moveTo>
                  <a:pt x="26212" y="7153"/>
                </a:moveTo>
                <a:cubicBezTo>
                  <a:pt x="26173" y="7148"/>
                  <a:pt x="26146" y="7176"/>
                  <a:pt x="26149" y="7217"/>
                </a:cubicBezTo>
                <a:cubicBezTo>
                  <a:pt x="26151" y="7258"/>
                  <a:pt x="26180" y="7284"/>
                  <a:pt x="26219" y="7274"/>
                </a:cubicBezTo>
                <a:cubicBezTo>
                  <a:pt x="26243" y="7267"/>
                  <a:pt x="26262" y="7239"/>
                  <a:pt x="26297" y="7209"/>
                </a:cubicBezTo>
                <a:cubicBezTo>
                  <a:pt x="26259" y="7182"/>
                  <a:pt x="26237" y="7157"/>
                  <a:pt x="26212" y="7153"/>
                </a:cubicBezTo>
                <a:close/>
                <a:moveTo>
                  <a:pt x="25895" y="7203"/>
                </a:moveTo>
                <a:cubicBezTo>
                  <a:pt x="25884" y="7243"/>
                  <a:pt x="25909" y="7272"/>
                  <a:pt x="25950" y="7275"/>
                </a:cubicBezTo>
                <a:cubicBezTo>
                  <a:pt x="25991" y="7279"/>
                  <a:pt x="26020" y="7253"/>
                  <a:pt x="26015" y="7213"/>
                </a:cubicBezTo>
                <a:cubicBezTo>
                  <a:pt x="26013" y="7189"/>
                  <a:pt x="25987" y="7167"/>
                  <a:pt x="25962" y="7127"/>
                </a:cubicBezTo>
                <a:cubicBezTo>
                  <a:pt x="25931" y="7162"/>
                  <a:pt x="25902" y="7180"/>
                  <a:pt x="25895" y="7203"/>
                </a:cubicBezTo>
                <a:close/>
                <a:moveTo>
                  <a:pt x="25769" y="7208"/>
                </a:moveTo>
                <a:cubicBezTo>
                  <a:pt x="25769" y="7189"/>
                  <a:pt x="25732" y="7155"/>
                  <a:pt x="25712" y="7155"/>
                </a:cubicBezTo>
                <a:cubicBezTo>
                  <a:pt x="25691" y="7155"/>
                  <a:pt x="25653" y="7188"/>
                  <a:pt x="25653" y="7208"/>
                </a:cubicBezTo>
                <a:cubicBezTo>
                  <a:pt x="25652" y="7233"/>
                  <a:pt x="25680" y="7259"/>
                  <a:pt x="25711" y="7309"/>
                </a:cubicBezTo>
                <a:cubicBezTo>
                  <a:pt x="25742" y="7260"/>
                  <a:pt x="25770" y="7234"/>
                  <a:pt x="25769" y="7208"/>
                </a:cubicBezTo>
                <a:close/>
                <a:moveTo>
                  <a:pt x="25470" y="7154"/>
                </a:moveTo>
                <a:cubicBezTo>
                  <a:pt x="25431" y="7148"/>
                  <a:pt x="25400" y="7176"/>
                  <a:pt x="25408" y="7215"/>
                </a:cubicBezTo>
                <a:cubicBezTo>
                  <a:pt x="25412" y="7238"/>
                  <a:pt x="25444" y="7272"/>
                  <a:pt x="25463" y="7272"/>
                </a:cubicBezTo>
                <a:cubicBezTo>
                  <a:pt x="25489" y="7271"/>
                  <a:pt x="25513" y="7242"/>
                  <a:pt x="25556" y="7213"/>
                </a:cubicBezTo>
                <a:cubicBezTo>
                  <a:pt x="25515" y="7184"/>
                  <a:pt x="25494" y="7158"/>
                  <a:pt x="25470" y="7154"/>
                </a:cubicBezTo>
                <a:close/>
                <a:moveTo>
                  <a:pt x="25280" y="7203"/>
                </a:moveTo>
                <a:cubicBezTo>
                  <a:pt x="25279" y="7185"/>
                  <a:pt x="25241" y="7157"/>
                  <a:pt x="25218" y="7155"/>
                </a:cubicBezTo>
                <a:cubicBezTo>
                  <a:pt x="25178" y="7152"/>
                  <a:pt x="25153" y="7185"/>
                  <a:pt x="25164" y="7224"/>
                </a:cubicBezTo>
                <a:cubicBezTo>
                  <a:pt x="25171" y="7247"/>
                  <a:pt x="25199" y="7265"/>
                  <a:pt x="25233" y="7303"/>
                </a:cubicBezTo>
                <a:cubicBezTo>
                  <a:pt x="25257" y="7257"/>
                  <a:pt x="25283" y="7229"/>
                  <a:pt x="25280" y="7203"/>
                </a:cubicBezTo>
                <a:close/>
                <a:moveTo>
                  <a:pt x="25025" y="7208"/>
                </a:moveTo>
                <a:cubicBezTo>
                  <a:pt x="25025" y="7188"/>
                  <a:pt x="24988" y="7156"/>
                  <a:pt x="24967" y="7156"/>
                </a:cubicBezTo>
                <a:cubicBezTo>
                  <a:pt x="24947" y="7156"/>
                  <a:pt x="24910" y="7190"/>
                  <a:pt x="24910" y="7209"/>
                </a:cubicBezTo>
                <a:cubicBezTo>
                  <a:pt x="24910" y="7234"/>
                  <a:pt x="24938" y="7259"/>
                  <a:pt x="24969" y="7308"/>
                </a:cubicBezTo>
                <a:cubicBezTo>
                  <a:pt x="24998" y="7259"/>
                  <a:pt x="25026" y="7233"/>
                  <a:pt x="25025" y="7208"/>
                </a:cubicBezTo>
                <a:close/>
                <a:moveTo>
                  <a:pt x="35261" y="15105"/>
                </a:moveTo>
                <a:cubicBezTo>
                  <a:pt x="35261" y="15124"/>
                  <a:pt x="35296" y="15160"/>
                  <a:pt x="35316" y="15161"/>
                </a:cubicBezTo>
                <a:cubicBezTo>
                  <a:pt x="35337" y="15162"/>
                  <a:pt x="35372" y="15133"/>
                  <a:pt x="35378" y="15110"/>
                </a:cubicBezTo>
                <a:cubicBezTo>
                  <a:pt x="35390" y="15072"/>
                  <a:pt x="35364" y="15046"/>
                  <a:pt x="35304" y="15037"/>
                </a:cubicBezTo>
                <a:cubicBezTo>
                  <a:pt x="35291" y="15055"/>
                  <a:pt x="35262" y="15080"/>
                  <a:pt x="35261" y="15105"/>
                </a:cubicBezTo>
                <a:close/>
                <a:moveTo>
                  <a:pt x="20781" y="15405"/>
                </a:moveTo>
                <a:cubicBezTo>
                  <a:pt x="20814" y="15415"/>
                  <a:pt x="20855" y="15375"/>
                  <a:pt x="20843" y="15343"/>
                </a:cubicBezTo>
                <a:cubicBezTo>
                  <a:pt x="20835" y="15320"/>
                  <a:pt x="20806" y="15292"/>
                  <a:pt x="20784" y="15290"/>
                </a:cubicBezTo>
                <a:cubicBezTo>
                  <a:pt x="20763" y="15288"/>
                  <a:pt x="20739" y="15317"/>
                  <a:pt x="20699" y="15344"/>
                </a:cubicBezTo>
                <a:cubicBezTo>
                  <a:pt x="20737" y="15374"/>
                  <a:pt x="20757" y="15398"/>
                  <a:pt x="20781" y="15405"/>
                </a:cubicBezTo>
                <a:close/>
                <a:moveTo>
                  <a:pt x="20970" y="15345"/>
                </a:moveTo>
                <a:cubicBezTo>
                  <a:pt x="20961" y="15379"/>
                  <a:pt x="21003" y="15418"/>
                  <a:pt x="21034" y="15405"/>
                </a:cubicBezTo>
                <a:cubicBezTo>
                  <a:pt x="21057" y="15395"/>
                  <a:pt x="21084" y="15365"/>
                  <a:pt x="21085" y="15343"/>
                </a:cubicBezTo>
                <a:cubicBezTo>
                  <a:pt x="21086" y="15322"/>
                  <a:pt x="21056" y="15299"/>
                  <a:pt x="21028" y="15260"/>
                </a:cubicBezTo>
                <a:cubicBezTo>
                  <a:pt x="21000" y="15300"/>
                  <a:pt x="20976" y="15320"/>
                  <a:pt x="20970" y="15345"/>
                </a:cubicBezTo>
                <a:close/>
                <a:moveTo>
                  <a:pt x="24780" y="7203"/>
                </a:moveTo>
                <a:cubicBezTo>
                  <a:pt x="24778" y="7184"/>
                  <a:pt x="24738" y="7154"/>
                  <a:pt x="24718" y="7156"/>
                </a:cubicBezTo>
                <a:cubicBezTo>
                  <a:pt x="24698" y="7158"/>
                  <a:pt x="24664" y="7194"/>
                  <a:pt x="24665" y="7213"/>
                </a:cubicBezTo>
                <a:cubicBezTo>
                  <a:pt x="24667" y="7238"/>
                  <a:pt x="24698" y="7262"/>
                  <a:pt x="24732" y="7308"/>
                </a:cubicBezTo>
                <a:cubicBezTo>
                  <a:pt x="24757" y="7256"/>
                  <a:pt x="24783" y="7228"/>
                  <a:pt x="24780" y="7203"/>
                </a:cubicBezTo>
                <a:close/>
                <a:moveTo>
                  <a:pt x="24537" y="7208"/>
                </a:moveTo>
                <a:cubicBezTo>
                  <a:pt x="24536" y="7189"/>
                  <a:pt x="24500" y="7157"/>
                  <a:pt x="24479" y="7157"/>
                </a:cubicBezTo>
                <a:cubicBezTo>
                  <a:pt x="24459" y="7157"/>
                  <a:pt x="24423" y="7190"/>
                  <a:pt x="24423" y="7209"/>
                </a:cubicBezTo>
                <a:cubicBezTo>
                  <a:pt x="24422" y="7234"/>
                  <a:pt x="24450" y="7259"/>
                  <a:pt x="24481" y="7308"/>
                </a:cubicBezTo>
                <a:cubicBezTo>
                  <a:pt x="24510" y="7259"/>
                  <a:pt x="24538" y="7233"/>
                  <a:pt x="24537" y="7208"/>
                </a:cubicBezTo>
                <a:close/>
                <a:moveTo>
                  <a:pt x="24243" y="7155"/>
                </a:moveTo>
                <a:cubicBezTo>
                  <a:pt x="24204" y="7146"/>
                  <a:pt x="24172" y="7171"/>
                  <a:pt x="24177" y="7211"/>
                </a:cubicBezTo>
                <a:cubicBezTo>
                  <a:pt x="24180" y="7234"/>
                  <a:pt x="24209" y="7270"/>
                  <a:pt x="24228" y="7271"/>
                </a:cubicBezTo>
                <a:cubicBezTo>
                  <a:pt x="24253" y="7272"/>
                  <a:pt x="24279" y="7245"/>
                  <a:pt x="24323" y="7219"/>
                </a:cubicBezTo>
                <a:cubicBezTo>
                  <a:pt x="24285" y="7188"/>
                  <a:pt x="24266" y="7161"/>
                  <a:pt x="24243" y="7155"/>
                </a:cubicBezTo>
                <a:close/>
                <a:moveTo>
                  <a:pt x="23549" y="7218"/>
                </a:moveTo>
                <a:cubicBezTo>
                  <a:pt x="23547" y="7196"/>
                  <a:pt x="23520" y="7165"/>
                  <a:pt x="23497" y="7156"/>
                </a:cubicBezTo>
                <a:cubicBezTo>
                  <a:pt x="23465" y="7143"/>
                  <a:pt x="23424" y="7182"/>
                  <a:pt x="23433" y="7215"/>
                </a:cubicBezTo>
                <a:cubicBezTo>
                  <a:pt x="23439" y="7240"/>
                  <a:pt x="23463" y="7261"/>
                  <a:pt x="23491" y="7300"/>
                </a:cubicBezTo>
                <a:cubicBezTo>
                  <a:pt x="23519" y="7262"/>
                  <a:pt x="23550" y="7239"/>
                  <a:pt x="23549" y="7218"/>
                </a:cubicBezTo>
                <a:close/>
                <a:moveTo>
                  <a:pt x="23191" y="7213"/>
                </a:moveTo>
                <a:cubicBezTo>
                  <a:pt x="23194" y="7235"/>
                  <a:pt x="23222" y="7264"/>
                  <a:pt x="23246" y="7272"/>
                </a:cubicBezTo>
                <a:cubicBezTo>
                  <a:pt x="23277" y="7284"/>
                  <a:pt x="23317" y="7242"/>
                  <a:pt x="23307" y="7209"/>
                </a:cubicBezTo>
                <a:cubicBezTo>
                  <a:pt x="23299" y="7185"/>
                  <a:pt x="23275" y="7166"/>
                  <a:pt x="23245" y="7128"/>
                </a:cubicBezTo>
                <a:cubicBezTo>
                  <a:pt x="23218" y="7168"/>
                  <a:pt x="23189" y="7192"/>
                  <a:pt x="23191" y="7213"/>
                </a:cubicBezTo>
                <a:close/>
                <a:moveTo>
                  <a:pt x="23002" y="7157"/>
                </a:moveTo>
                <a:cubicBezTo>
                  <a:pt x="22980" y="7160"/>
                  <a:pt x="22953" y="7190"/>
                  <a:pt x="22945" y="7214"/>
                </a:cubicBezTo>
                <a:cubicBezTo>
                  <a:pt x="22936" y="7247"/>
                  <a:pt x="22979" y="7285"/>
                  <a:pt x="23011" y="7273"/>
                </a:cubicBezTo>
                <a:cubicBezTo>
                  <a:pt x="23035" y="7263"/>
                  <a:pt x="23053" y="7238"/>
                  <a:pt x="23089" y="7206"/>
                </a:cubicBezTo>
                <a:cubicBezTo>
                  <a:pt x="23048" y="7181"/>
                  <a:pt x="23023" y="7154"/>
                  <a:pt x="23002" y="7157"/>
                </a:cubicBezTo>
                <a:close/>
                <a:moveTo>
                  <a:pt x="8221" y="7155"/>
                </a:moveTo>
                <a:cubicBezTo>
                  <a:pt x="8184" y="7147"/>
                  <a:pt x="8151" y="7172"/>
                  <a:pt x="8156" y="7211"/>
                </a:cubicBezTo>
                <a:cubicBezTo>
                  <a:pt x="8159" y="7234"/>
                  <a:pt x="8188" y="7270"/>
                  <a:pt x="8207" y="7271"/>
                </a:cubicBezTo>
                <a:cubicBezTo>
                  <a:pt x="8231" y="7272"/>
                  <a:pt x="8258" y="7245"/>
                  <a:pt x="8302" y="7220"/>
                </a:cubicBezTo>
                <a:cubicBezTo>
                  <a:pt x="8264" y="7188"/>
                  <a:pt x="8245" y="7160"/>
                  <a:pt x="8221" y="7155"/>
                </a:cubicBezTo>
                <a:close/>
                <a:moveTo>
                  <a:pt x="7284" y="7209"/>
                </a:moveTo>
                <a:cubicBezTo>
                  <a:pt x="7284" y="7190"/>
                  <a:pt x="7248" y="7157"/>
                  <a:pt x="7227" y="7156"/>
                </a:cubicBezTo>
                <a:cubicBezTo>
                  <a:pt x="7207" y="7156"/>
                  <a:pt x="7170" y="7188"/>
                  <a:pt x="7169" y="7207"/>
                </a:cubicBezTo>
                <a:cubicBezTo>
                  <a:pt x="7168" y="7232"/>
                  <a:pt x="7195" y="7258"/>
                  <a:pt x="7224" y="7308"/>
                </a:cubicBezTo>
                <a:cubicBezTo>
                  <a:pt x="7255" y="7260"/>
                  <a:pt x="7284" y="7235"/>
                  <a:pt x="7284" y="7209"/>
                </a:cubicBezTo>
                <a:close/>
                <a:moveTo>
                  <a:pt x="6923" y="7214"/>
                </a:moveTo>
                <a:cubicBezTo>
                  <a:pt x="6919" y="7254"/>
                  <a:pt x="6949" y="7282"/>
                  <a:pt x="6988" y="7273"/>
                </a:cubicBezTo>
                <a:cubicBezTo>
                  <a:pt x="7010" y="7267"/>
                  <a:pt x="7042" y="7233"/>
                  <a:pt x="7040" y="7214"/>
                </a:cubicBezTo>
                <a:cubicBezTo>
                  <a:pt x="7038" y="7189"/>
                  <a:pt x="7008" y="7166"/>
                  <a:pt x="6976" y="7125"/>
                </a:cubicBezTo>
                <a:cubicBezTo>
                  <a:pt x="6950" y="7168"/>
                  <a:pt x="6926" y="7190"/>
                  <a:pt x="6923" y="7214"/>
                </a:cubicBezTo>
                <a:close/>
                <a:moveTo>
                  <a:pt x="6680" y="7220"/>
                </a:moveTo>
                <a:cubicBezTo>
                  <a:pt x="6681" y="7239"/>
                  <a:pt x="6716" y="7269"/>
                  <a:pt x="6739" y="7273"/>
                </a:cubicBezTo>
                <a:cubicBezTo>
                  <a:pt x="6779" y="7279"/>
                  <a:pt x="6805" y="7247"/>
                  <a:pt x="6797" y="7208"/>
                </a:cubicBezTo>
                <a:cubicBezTo>
                  <a:pt x="6793" y="7184"/>
                  <a:pt x="6766" y="7165"/>
                  <a:pt x="6736" y="7125"/>
                </a:cubicBezTo>
                <a:cubicBezTo>
                  <a:pt x="6708" y="7169"/>
                  <a:pt x="6680" y="7194"/>
                  <a:pt x="6680" y="7220"/>
                </a:cubicBezTo>
                <a:close/>
                <a:moveTo>
                  <a:pt x="6423" y="7208"/>
                </a:moveTo>
                <a:cubicBezTo>
                  <a:pt x="6415" y="7247"/>
                  <a:pt x="6441" y="7275"/>
                  <a:pt x="6482" y="7275"/>
                </a:cubicBezTo>
                <a:cubicBezTo>
                  <a:pt x="6523" y="7276"/>
                  <a:pt x="6550" y="7248"/>
                  <a:pt x="6542" y="7209"/>
                </a:cubicBezTo>
                <a:cubicBezTo>
                  <a:pt x="6538" y="7185"/>
                  <a:pt x="6512" y="7165"/>
                  <a:pt x="6484" y="7127"/>
                </a:cubicBezTo>
                <a:cubicBezTo>
                  <a:pt x="6455" y="7164"/>
                  <a:pt x="6428" y="7183"/>
                  <a:pt x="6423" y="7208"/>
                </a:cubicBezTo>
                <a:close/>
                <a:moveTo>
                  <a:pt x="6179" y="7209"/>
                </a:moveTo>
                <a:cubicBezTo>
                  <a:pt x="6172" y="7249"/>
                  <a:pt x="6200" y="7280"/>
                  <a:pt x="6239" y="7273"/>
                </a:cubicBezTo>
                <a:cubicBezTo>
                  <a:pt x="6262" y="7269"/>
                  <a:pt x="6297" y="7238"/>
                  <a:pt x="6297" y="7218"/>
                </a:cubicBezTo>
                <a:cubicBezTo>
                  <a:pt x="6297" y="7193"/>
                  <a:pt x="6268" y="7168"/>
                  <a:pt x="6240" y="7124"/>
                </a:cubicBezTo>
                <a:cubicBezTo>
                  <a:pt x="6210" y="7165"/>
                  <a:pt x="6183" y="7185"/>
                  <a:pt x="6179" y="7209"/>
                </a:cubicBezTo>
                <a:close/>
                <a:moveTo>
                  <a:pt x="5935" y="7212"/>
                </a:moveTo>
                <a:cubicBezTo>
                  <a:pt x="5929" y="7253"/>
                  <a:pt x="5958" y="7278"/>
                  <a:pt x="5999" y="7275"/>
                </a:cubicBezTo>
                <a:cubicBezTo>
                  <a:pt x="6041" y="7272"/>
                  <a:pt x="6064" y="7243"/>
                  <a:pt x="6054" y="7204"/>
                </a:cubicBezTo>
                <a:cubicBezTo>
                  <a:pt x="6048" y="7180"/>
                  <a:pt x="6020" y="7162"/>
                  <a:pt x="5989" y="7128"/>
                </a:cubicBezTo>
                <a:cubicBezTo>
                  <a:pt x="5963" y="7166"/>
                  <a:pt x="5938" y="7188"/>
                  <a:pt x="5935" y="7212"/>
                </a:cubicBezTo>
                <a:close/>
                <a:moveTo>
                  <a:pt x="5811" y="7209"/>
                </a:moveTo>
                <a:cubicBezTo>
                  <a:pt x="5815" y="7170"/>
                  <a:pt x="5782" y="7144"/>
                  <a:pt x="5745" y="7154"/>
                </a:cubicBezTo>
                <a:cubicBezTo>
                  <a:pt x="5722" y="7160"/>
                  <a:pt x="5691" y="7192"/>
                  <a:pt x="5692" y="7212"/>
                </a:cubicBezTo>
                <a:cubicBezTo>
                  <a:pt x="5693" y="7237"/>
                  <a:pt x="5722" y="7261"/>
                  <a:pt x="5753" y="7307"/>
                </a:cubicBezTo>
                <a:cubicBezTo>
                  <a:pt x="5782" y="7260"/>
                  <a:pt x="5808" y="7236"/>
                  <a:pt x="5811" y="7209"/>
                </a:cubicBezTo>
                <a:close/>
                <a:moveTo>
                  <a:pt x="5506" y="7154"/>
                </a:moveTo>
                <a:cubicBezTo>
                  <a:pt x="5486" y="7153"/>
                  <a:pt x="5453" y="7184"/>
                  <a:pt x="5447" y="7207"/>
                </a:cubicBezTo>
                <a:cubicBezTo>
                  <a:pt x="5436" y="7244"/>
                  <a:pt x="5463" y="7277"/>
                  <a:pt x="5502" y="7274"/>
                </a:cubicBezTo>
                <a:cubicBezTo>
                  <a:pt x="5528" y="7272"/>
                  <a:pt x="5553" y="7245"/>
                  <a:pt x="5598" y="7216"/>
                </a:cubicBezTo>
                <a:cubicBezTo>
                  <a:pt x="5555" y="7186"/>
                  <a:pt x="5531" y="7156"/>
                  <a:pt x="5506" y="7154"/>
                </a:cubicBezTo>
                <a:close/>
                <a:moveTo>
                  <a:pt x="5191" y="7221"/>
                </a:moveTo>
                <a:cubicBezTo>
                  <a:pt x="5189" y="7259"/>
                  <a:pt x="5223" y="7286"/>
                  <a:pt x="5260" y="7273"/>
                </a:cubicBezTo>
                <a:cubicBezTo>
                  <a:pt x="5282" y="7266"/>
                  <a:pt x="5312" y="7232"/>
                  <a:pt x="5310" y="7213"/>
                </a:cubicBezTo>
                <a:cubicBezTo>
                  <a:pt x="5308" y="7187"/>
                  <a:pt x="5277" y="7165"/>
                  <a:pt x="5245" y="7123"/>
                </a:cubicBezTo>
                <a:cubicBezTo>
                  <a:pt x="5219" y="7169"/>
                  <a:pt x="5192" y="7194"/>
                  <a:pt x="5191" y="7221"/>
                </a:cubicBezTo>
                <a:close/>
                <a:moveTo>
                  <a:pt x="21276" y="15290"/>
                </a:moveTo>
                <a:cubicBezTo>
                  <a:pt x="21254" y="15291"/>
                  <a:pt x="21224" y="15319"/>
                  <a:pt x="21215" y="15342"/>
                </a:cubicBezTo>
                <a:cubicBezTo>
                  <a:pt x="21203" y="15375"/>
                  <a:pt x="21243" y="15415"/>
                  <a:pt x="21276" y="15406"/>
                </a:cubicBezTo>
                <a:cubicBezTo>
                  <a:pt x="21301" y="15398"/>
                  <a:pt x="21321" y="15375"/>
                  <a:pt x="21359" y="15346"/>
                </a:cubicBezTo>
                <a:cubicBezTo>
                  <a:pt x="21320" y="15318"/>
                  <a:pt x="21297" y="15288"/>
                  <a:pt x="21276" y="15290"/>
                </a:cubicBezTo>
                <a:close/>
                <a:moveTo>
                  <a:pt x="4705" y="7221"/>
                </a:moveTo>
                <a:cubicBezTo>
                  <a:pt x="4706" y="7240"/>
                  <a:pt x="4742" y="7270"/>
                  <a:pt x="4765" y="7273"/>
                </a:cubicBezTo>
                <a:cubicBezTo>
                  <a:pt x="4805" y="7278"/>
                  <a:pt x="4831" y="7246"/>
                  <a:pt x="4822" y="7207"/>
                </a:cubicBezTo>
                <a:cubicBezTo>
                  <a:pt x="4817" y="7183"/>
                  <a:pt x="4790" y="7164"/>
                  <a:pt x="4759" y="7125"/>
                </a:cubicBezTo>
                <a:cubicBezTo>
                  <a:pt x="4732" y="7169"/>
                  <a:pt x="4704" y="7195"/>
                  <a:pt x="4705" y="7221"/>
                </a:cubicBezTo>
                <a:close/>
                <a:moveTo>
                  <a:pt x="23250" y="8886"/>
                </a:moveTo>
                <a:cubicBezTo>
                  <a:pt x="23217" y="8876"/>
                  <a:pt x="23178" y="8917"/>
                  <a:pt x="23190" y="8950"/>
                </a:cubicBezTo>
                <a:cubicBezTo>
                  <a:pt x="23199" y="8973"/>
                  <a:pt x="23230" y="9000"/>
                  <a:pt x="23252" y="9001"/>
                </a:cubicBezTo>
                <a:cubicBezTo>
                  <a:pt x="23273" y="9002"/>
                  <a:pt x="23296" y="8973"/>
                  <a:pt x="23334" y="8944"/>
                </a:cubicBezTo>
                <a:cubicBezTo>
                  <a:pt x="23295" y="8916"/>
                  <a:pt x="23275" y="8892"/>
                  <a:pt x="23250" y="8886"/>
                </a:cubicBezTo>
                <a:close/>
                <a:moveTo>
                  <a:pt x="23548" y="8946"/>
                </a:moveTo>
                <a:cubicBezTo>
                  <a:pt x="23546" y="8924"/>
                  <a:pt x="23518" y="8895"/>
                  <a:pt x="23495" y="8886"/>
                </a:cubicBezTo>
                <a:cubicBezTo>
                  <a:pt x="23464" y="8874"/>
                  <a:pt x="23423" y="8915"/>
                  <a:pt x="23433" y="8948"/>
                </a:cubicBezTo>
                <a:cubicBezTo>
                  <a:pt x="23440" y="8973"/>
                  <a:pt x="23465" y="8992"/>
                  <a:pt x="23494" y="9031"/>
                </a:cubicBezTo>
                <a:cubicBezTo>
                  <a:pt x="23521" y="8991"/>
                  <a:pt x="23550" y="8967"/>
                  <a:pt x="23548" y="8946"/>
                </a:cubicBezTo>
                <a:close/>
                <a:moveTo>
                  <a:pt x="23677" y="8937"/>
                </a:moveTo>
                <a:cubicBezTo>
                  <a:pt x="23669" y="8975"/>
                  <a:pt x="23693" y="9008"/>
                  <a:pt x="23734" y="9003"/>
                </a:cubicBezTo>
                <a:cubicBezTo>
                  <a:pt x="23757" y="9000"/>
                  <a:pt x="23792" y="8971"/>
                  <a:pt x="23793" y="8952"/>
                </a:cubicBezTo>
                <a:cubicBezTo>
                  <a:pt x="23795" y="8927"/>
                  <a:pt x="23768" y="8901"/>
                  <a:pt x="23742" y="8856"/>
                </a:cubicBezTo>
                <a:cubicBezTo>
                  <a:pt x="23710" y="8895"/>
                  <a:pt x="23682" y="8913"/>
                  <a:pt x="23677" y="8937"/>
                </a:cubicBezTo>
                <a:close/>
                <a:moveTo>
                  <a:pt x="23986" y="8887"/>
                </a:moveTo>
                <a:cubicBezTo>
                  <a:pt x="23967" y="8888"/>
                  <a:pt x="23935" y="8924"/>
                  <a:pt x="23935" y="8944"/>
                </a:cubicBezTo>
                <a:cubicBezTo>
                  <a:pt x="23934" y="8965"/>
                  <a:pt x="23967" y="9001"/>
                  <a:pt x="23986" y="9001"/>
                </a:cubicBezTo>
                <a:cubicBezTo>
                  <a:pt x="24011" y="9002"/>
                  <a:pt x="24037" y="8975"/>
                  <a:pt x="24086" y="8945"/>
                </a:cubicBezTo>
                <a:cubicBezTo>
                  <a:pt x="24037" y="8915"/>
                  <a:pt x="24011" y="8887"/>
                  <a:pt x="23986" y="8887"/>
                </a:cubicBezTo>
                <a:close/>
                <a:moveTo>
                  <a:pt x="24230" y="8887"/>
                </a:moveTo>
                <a:cubicBezTo>
                  <a:pt x="24211" y="8887"/>
                  <a:pt x="24180" y="8922"/>
                  <a:pt x="24177" y="8945"/>
                </a:cubicBezTo>
                <a:cubicBezTo>
                  <a:pt x="24170" y="8985"/>
                  <a:pt x="24202" y="9011"/>
                  <a:pt x="24241" y="9003"/>
                </a:cubicBezTo>
                <a:cubicBezTo>
                  <a:pt x="24264" y="8999"/>
                  <a:pt x="24284" y="8973"/>
                  <a:pt x="24324" y="8942"/>
                </a:cubicBezTo>
                <a:cubicBezTo>
                  <a:pt x="24280" y="8915"/>
                  <a:pt x="24255" y="8887"/>
                  <a:pt x="24230" y="8887"/>
                </a:cubicBezTo>
                <a:close/>
                <a:moveTo>
                  <a:pt x="26942" y="8886"/>
                </a:moveTo>
                <a:cubicBezTo>
                  <a:pt x="26922" y="8885"/>
                  <a:pt x="26886" y="8919"/>
                  <a:pt x="26884" y="8939"/>
                </a:cubicBezTo>
                <a:cubicBezTo>
                  <a:pt x="26882" y="8960"/>
                  <a:pt x="26912" y="9000"/>
                  <a:pt x="26932" y="9002"/>
                </a:cubicBezTo>
                <a:cubicBezTo>
                  <a:pt x="26957" y="9005"/>
                  <a:pt x="26986" y="8979"/>
                  <a:pt x="27037" y="8953"/>
                </a:cubicBezTo>
                <a:cubicBezTo>
                  <a:pt x="26991" y="8918"/>
                  <a:pt x="26967" y="8888"/>
                  <a:pt x="26942" y="8886"/>
                </a:cubicBezTo>
                <a:close/>
                <a:moveTo>
                  <a:pt x="27925" y="8887"/>
                </a:moveTo>
                <a:cubicBezTo>
                  <a:pt x="27906" y="8887"/>
                  <a:pt x="27875" y="8921"/>
                  <a:pt x="27871" y="8944"/>
                </a:cubicBezTo>
                <a:cubicBezTo>
                  <a:pt x="27864" y="8984"/>
                  <a:pt x="27895" y="9011"/>
                  <a:pt x="27935" y="9004"/>
                </a:cubicBezTo>
                <a:cubicBezTo>
                  <a:pt x="27958" y="8999"/>
                  <a:pt x="27978" y="8973"/>
                  <a:pt x="28019" y="8943"/>
                </a:cubicBezTo>
                <a:cubicBezTo>
                  <a:pt x="27975" y="8915"/>
                  <a:pt x="27950" y="8887"/>
                  <a:pt x="27925" y="8887"/>
                </a:cubicBezTo>
                <a:close/>
                <a:moveTo>
                  <a:pt x="31079" y="11409"/>
                </a:moveTo>
                <a:cubicBezTo>
                  <a:pt x="31078" y="11428"/>
                  <a:pt x="31112" y="11463"/>
                  <a:pt x="31132" y="11465"/>
                </a:cubicBezTo>
                <a:cubicBezTo>
                  <a:pt x="31152" y="11466"/>
                  <a:pt x="31191" y="11437"/>
                  <a:pt x="31193" y="11418"/>
                </a:cubicBezTo>
                <a:cubicBezTo>
                  <a:pt x="31196" y="11393"/>
                  <a:pt x="31170" y="11365"/>
                  <a:pt x="31144" y="11315"/>
                </a:cubicBezTo>
                <a:cubicBezTo>
                  <a:pt x="31111" y="11360"/>
                  <a:pt x="31081" y="11384"/>
                  <a:pt x="31079" y="11409"/>
                </a:cubicBezTo>
                <a:close/>
                <a:moveTo>
                  <a:pt x="22745" y="11349"/>
                </a:moveTo>
                <a:cubicBezTo>
                  <a:pt x="22711" y="11343"/>
                  <a:pt x="22675" y="11388"/>
                  <a:pt x="22690" y="11417"/>
                </a:cubicBezTo>
                <a:cubicBezTo>
                  <a:pt x="22702" y="11440"/>
                  <a:pt x="22734" y="11464"/>
                  <a:pt x="22756" y="11464"/>
                </a:cubicBezTo>
                <a:cubicBezTo>
                  <a:pt x="22777" y="11463"/>
                  <a:pt x="22798" y="11432"/>
                  <a:pt x="22834" y="11400"/>
                </a:cubicBezTo>
                <a:cubicBezTo>
                  <a:pt x="22793" y="11375"/>
                  <a:pt x="22771" y="11353"/>
                  <a:pt x="22745" y="11349"/>
                </a:cubicBezTo>
                <a:close/>
                <a:moveTo>
                  <a:pt x="22563" y="11413"/>
                </a:moveTo>
                <a:cubicBezTo>
                  <a:pt x="22575" y="11381"/>
                  <a:pt x="22536" y="11339"/>
                  <a:pt x="22503" y="11349"/>
                </a:cubicBezTo>
                <a:cubicBezTo>
                  <a:pt x="22480" y="11357"/>
                  <a:pt x="22451" y="11385"/>
                  <a:pt x="22448" y="11407"/>
                </a:cubicBezTo>
                <a:cubicBezTo>
                  <a:pt x="22445" y="11428"/>
                  <a:pt x="22473" y="11453"/>
                  <a:pt x="22499" y="11493"/>
                </a:cubicBezTo>
                <a:cubicBezTo>
                  <a:pt x="22530" y="11456"/>
                  <a:pt x="22555" y="11438"/>
                  <a:pt x="22563" y="11413"/>
                </a:cubicBezTo>
                <a:close/>
                <a:moveTo>
                  <a:pt x="6486" y="9130"/>
                </a:moveTo>
                <a:cubicBezTo>
                  <a:pt x="6447" y="9124"/>
                  <a:pt x="6416" y="9151"/>
                  <a:pt x="6424" y="9191"/>
                </a:cubicBezTo>
                <a:cubicBezTo>
                  <a:pt x="6428" y="9213"/>
                  <a:pt x="6460" y="9247"/>
                  <a:pt x="6479" y="9246"/>
                </a:cubicBezTo>
                <a:cubicBezTo>
                  <a:pt x="6504" y="9246"/>
                  <a:pt x="6528" y="9217"/>
                  <a:pt x="6571" y="9188"/>
                </a:cubicBezTo>
                <a:cubicBezTo>
                  <a:pt x="6530" y="9159"/>
                  <a:pt x="6510" y="9134"/>
                  <a:pt x="6486" y="9130"/>
                </a:cubicBezTo>
                <a:close/>
                <a:moveTo>
                  <a:pt x="6924" y="9187"/>
                </a:moveTo>
                <a:cubicBezTo>
                  <a:pt x="6919" y="9226"/>
                  <a:pt x="6947" y="9255"/>
                  <a:pt x="6986" y="9247"/>
                </a:cubicBezTo>
                <a:cubicBezTo>
                  <a:pt x="7008" y="9243"/>
                  <a:pt x="7041" y="9210"/>
                  <a:pt x="7040" y="9191"/>
                </a:cubicBezTo>
                <a:cubicBezTo>
                  <a:pt x="7039" y="9166"/>
                  <a:pt x="7009" y="9143"/>
                  <a:pt x="6979" y="9101"/>
                </a:cubicBezTo>
                <a:cubicBezTo>
                  <a:pt x="6952" y="9142"/>
                  <a:pt x="6927" y="9163"/>
                  <a:pt x="6924" y="9187"/>
                </a:cubicBezTo>
                <a:close/>
                <a:moveTo>
                  <a:pt x="7284" y="9198"/>
                </a:moveTo>
                <a:cubicBezTo>
                  <a:pt x="7294" y="9160"/>
                  <a:pt x="7270" y="9127"/>
                  <a:pt x="7230" y="9131"/>
                </a:cubicBezTo>
                <a:cubicBezTo>
                  <a:pt x="7207" y="9133"/>
                  <a:pt x="7171" y="9161"/>
                  <a:pt x="7169" y="9180"/>
                </a:cubicBezTo>
                <a:cubicBezTo>
                  <a:pt x="7168" y="9205"/>
                  <a:pt x="7194" y="9232"/>
                  <a:pt x="7218" y="9276"/>
                </a:cubicBezTo>
                <a:cubicBezTo>
                  <a:pt x="7251" y="9239"/>
                  <a:pt x="7278" y="9221"/>
                  <a:pt x="7284" y="9198"/>
                </a:cubicBezTo>
                <a:close/>
                <a:moveTo>
                  <a:pt x="23490" y="9132"/>
                </a:moveTo>
                <a:cubicBezTo>
                  <a:pt x="23468" y="9135"/>
                  <a:pt x="23441" y="9165"/>
                  <a:pt x="23433" y="9189"/>
                </a:cubicBezTo>
                <a:cubicBezTo>
                  <a:pt x="23424" y="9222"/>
                  <a:pt x="23467" y="9260"/>
                  <a:pt x="23499" y="9248"/>
                </a:cubicBezTo>
                <a:cubicBezTo>
                  <a:pt x="23523" y="9238"/>
                  <a:pt x="23541" y="9213"/>
                  <a:pt x="23577" y="9181"/>
                </a:cubicBezTo>
                <a:cubicBezTo>
                  <a:pt x="23536" y="9156"/>
                  <a:pt x="23511" y="9129"/>
                  <a:pt x="23490" y="9132"/>
                </a:cubicBezTo>
                <a:close/>
                <a:moveTo>
                  <a:pt x="23678" y="9189"/>
                </a:moveTo>
                <a:cubicBezTo>
                  <a:pt x="23673" y="9229"/>
                  <a:pt x="23703" y="9257"/>
                  <a:pt x="23741" y="9247"/>
                </a:cubicBezTo>
                <a:cubicBezTo>
                  <a:pt x="23763" y="9242"/>
                  <a:pt x="23795" y="9208"/>
                  <a:pt x="23793" y="9189"/>
                </a:cubicBezTo>
                <a:cubicBezTo>
                  <a:pt x="23791" y="9164"/>
                  <a:pt x="23761" y="9142"/>
                  <a:pt x="23730" y="9101"/>
                </a:cubicBezTo>
                <a:cubicBezTo>
                  <a:pt x="23704" y="9143"/>
                  <a:pt x="23680" y="9165"/>
                  <a:pt x="23678" y="9189"/>
                </a:cubicBezTo>
                <a:close/>
                <a:moveTo>
                  <a:pt x="23999" y="9132"/>
                </a:moveTo>
                <a:cubicBezTo>
                  <a:pt x="23977" y="9132"/>
                  <a:pt x="23945" y="9158"/>
                  <a:pt x="23934" y="9180"/>
                </a:cubicBezTo>
                <a:cubicBezTo>
                  <a:pt x="23920" y="9211"/>
                  <a:pt x="23956" y="9255"/>
                  <a:pt x="23990" y="9248"/>
                </a:cubicBezTo>
                <a:cubicBezTo>
                  <a:pt x="24016" y="9243"/>
                  <a:pt x="24037" y="9220"/>
                  <a:pt x="24077" y="9195"/>
                </a:cubicBezTo>
                <a:cubicBezTo>
                  <a:pt x="24041" y="9164"/>
                  <a:pt x="24020" y="9132"/>
                  <a:pt x="23999" y="9132"/>
                </a:cubicBezTo>
                <a:close/>
                <a:moveTo>
                  <a:pt x="26884" y="9183"/>
                </a:moveTo>
                <a:cubicBezTo>
                  <a:pt x="26876" y="9221"/>
                  <a:pt x="26902" y="9254"/>
                  <a:pt x="26942" y="9248"/>
                </a:cubicBezTo>
                <a:cubicBezTo>
                  <a:pt x="26965" y="9244"/>
                  <a:pt x="27000" y="9214"/>
                  <a:pt x="27000" y="9195"/>
                </a:cubicBezTo>
                <a:cubicBezTo>
                  <a:pt x="27001" y="9170"/>
                  <a:pt x="26973" y="9144"/>
                  <a:pt x="26946" y="9100"/>
                </a:cubicBezTo>
                <a:cubicBezTo>
                  <a:pt x="26915" y="9140"/>
                  <a:pt x="26889" y="9159"/>
                  <a:pt x="26884" y="9183"/>
                </a:cubicBezTo>
                <a:close/>
                <a:moveTo>
                  <a:pt x="6248" y="8874"/>
                </a:moveTo>
                <a:cubicBezTo>
                  <a:pt x="6209" y="8864"/>
                  <a:pt x="6176" y="8889"/>
                  <a:pt x="6180" y="8929"/>
                </a:cubicBezTo>
                <a:cubicBezTo>
                  <a:pt x="6183" y="8952"/>
                  <a:pt x="6211" y="8989"/>
                  <a:pt x="6230" y="8991"/>
                </a:cubicBezTo>
                <a:cubicBezTo>
                  <a:pt x="6255" y="8992"/>
                  <a:pt x="6282" y="8966"/>
                  <a:pt x="6328" y="8941"/>
                </a:cubicBezTo>
                <a:cubicBezTo>
                  <a:pt x="6290" y="8908"/>
                  <a:pt x="6271" y="8880"/>
                  <a:pt x="6248" y="8874"/>
                </a:cubicBezTo>
                <a:close/>
                <a:moveTo>
                  <a:pt x="5937" y="8934"/>
                </a:moveTo>
                <a:cubicBezTo>
                  <a:pt x="5936" y="8953"/>
                  <a:pt x="5968" y="8987"/>
                  <a:pt x="5990" y="8992"/>
                </a:cubicBezTo>
                <a:cubicBezTo>
                  <a:pt x="6029" y="9001"/>
                  <a:pt x="6059" y="8973"/>
                  <a:pt x="6054" y="8933"/>
                </a:cubicBezTo>
                <a:cubicBezTo>
                  <a:pt x="6051" y="8909"/>
                  <a:pt x="6027" y="8887"/>
                  <a:pt x="6000" y="8844"/>
                </a:cubicBezTo>
                <a:cubicBezTo>
                  <a:pt x="5969" y="8886"/>
                  <a:pt x="5939" y="8909"/>
                  <a:pt x="5937" y="8934"/>
                </a:cubicBezTo>
                <a:close/>
                <a:moveTo>
                  <a:pt x="22264" y="11595"/>
                </a:moveTo>
                <a:cubicBezTo>
                  <a:pt x="22242" y="11597"/>
                  <a:pt x="22212" y="11624"/>
                  <a:pt x="22202" y="11646"/>
                </a:cubicBezTo>
                <a:cubicBezTo>
                  <a:pt x="22189" y="11678"/>
                  <a:pt x="22228" y="11719"/>
                  <a:pt x="22262" y="11711"/>
                </a:cubicBezTo>
                <a:cubicBezTo>
                  <a:pt x="22287" y="11704"/>
                  <a:pt x="22307" y="11681"/>
                  <a:pt x="22346" y="11653"/>
                </a:cubicBezTo>
                <a:cubicBezTo>
                  <a:pt x="22308" y="11624"/>
                  <a:pt x="22285" y="11594"/>
                  <a:pt x="22264" y="11595"/>
                </a:cubicBezTo>
                <a:close/>
                <a:moveTo>
                  <a:pt x="22448" y="11646"/>
                </a:moveTo>
                <a:cubicBezTo>
                  <a:pt x="22449" y="11668"/>
                  <a:pt x="22474" y="11699"/>
                  <a:pt x="22497" y="11710"/>
                </a:cubicBezTo>
                <a:cubicBezTo>
                  <a:pt x="22527" y="11725"/>
                  <a:pt x="22571" y="11687"/>
                  <a:pt x="22563" y="11653"/>
                </a:cubicBezTo>
                <a:cubicBezTo>
                  <a:pt x="22558" y="11628"/>
                  <a:pt x="22535" y="11606"/>
                  <a:pt x="22509" y="11566"/>
                </a:cubicBezTo>
                <a:cubicBezTo>
                  <a:pt x="22479" y="11603"/>
                  <a:pt x="22448" y="11625"/>
                  <a:pt x="22448" y="11646"/>
                </a:cubicBezTo>
                <a:close/>
                <a:moveTo>
                  <a:pt x="28174" y="8641"/>
                </a:moveTo>
                <a:cubicBezTo>
                  <a:pt x="28134" y="8637"/>
                  <a:pt x="28106" y="8668"/>
                  <a:pt x="28115" y="8706"/>
                </a:cubicBezTo>
                <a:cubicBezTo>
                  <a:pt x="28120" y="8728"/>
                  <a:pt x="28155" y="8760"/>
                  <a:pt x="28173" y="8758"/>
                </a:cubicBezTo>
                <a:cubicBezTo>
                  <a:pt x="28199" y="8756"/>
                  <a:pt x="28222" y="8726"/>
                  <a:pt x="28263" y="8694"/>
                </a:cubicBezTo>
                <a:cubicBezTo>
                  <a:pt x="28221" y="8668"/>
                  <a:pt x="28199" y="8644"/>
                  <a:pt x="28174" y="8641"/>
                </a:cubicBezTo>
                <a:close/>
                <a:moveTo>
                  <a:pt x="24782" y="8708"/>
                </a:moveTo>
                <a:cubicBezTo>
                  <a:pt x="24791" y="8670"/>
                  <a:pt x="24766" y="8637"/>
                  <a:pt x="24726" y="8642"/>
                </a:cubicBezTo>
                <a:cubicBezTo>
                  <a:pt x="24703" y="8646"/>
                  <a:pt x="24667" y="8674"/>
                  <a:pt x="24666" y="8693"/>
                </a:cubicBezTo>
                <a:cubicBezTo>
                  <a:pt x="24665" y="8718"/>
                  <a:pt x="24692" y="8745"/>
                  <a:pt x="24717" y="8790"/>
                </a:cubicBezTo>
                <a:cubicBezTo>
                  <a:pt x="24750" y="8751"/>
                  <a:pt x="24777" y="8732"/>
                  <a:pt x="24782" y="8708"/>
                </a:cubicBezTo>
                <a:close/>
                <a:moveTo>
                  <a:pt x="31928" y="11646"/>
                </a:moveTo>
                <a:cubicBezTo>
                  <a:pt x="31922" y="11624"/>
                  <a:pt x="31891" y="11596"/>
                  <a:pt x="31868" y="11592"/>
                </a:cubicBezTo>
                <a:cubicBezTo>
                  <a:pt x="31827" y="11586"/>
                  <a:pt x="31801" y="11619"/>
                  <a:pt x="31808" y="11658"/>
                </a:cubicBezTo>
                <a:cubicBezTo>
                  <a:pt x="31813" y="11682"/>
                  <a:pt x="31841" y="11702"/>
                  <a:pt x="31853" y="11717"/>
                </a:cubicBezTo>
                <a:cubicBezTo>
                  <a:pt x="31910" y="11709"/>
                  <a:pt x="31939" y="11685"/>
                  <a:pt x="31928" y="11646"/>
                </a:cubicBezTo>
                <a:close/>
                <a:moveTo>
                  <a:pt x="22317" y="11894"/>
                </a:moveTo>
                <a:cubicBezTo>
                  <a:pt x="22314" y="11872"/>
                  <a:pt x="22284" y="11844"/>
                  <a:pt x="22260" y="11837"/>
                </a:cubicBezTo>
                <a:cubicBezTo>
                  <a:pt x="22227" y="11827"/>
                  <a:pt x="22189" y="11871"/>
                  <a:pt x="22201" y="11903"/>
                </a:cubicBezTo>
                <a:cubicBezTo>
                  <a:pt x="22211" y="11927"/>
                  <a:pt x="22236" y="11945"/>
                  <a:pt x="22268" y="11981"/>
                </a:cubicBezTo>
                <a:cubicBezTo>
                  <a:pt x="22293" y="11940"/>
                  <a:pt x="22320" y="11914"/>
                  <a:pt x="22317" y="11894"/>
                </a:cubicBezTo>
                <a:close/>
                <a:moveTo>
                  <a:pt x="31389" y="11954"/>
                </a:moveTo>
                <a:cubicBezTo>
                  <a:pt x="31406" y="11955"/>
                  <a:pt x="31437" y="11917"/>
                  <a:pt x="31440" y="11894"/>
                </a:cubicBezTo>
                <a:cubicBezTo>
                  <a:pt x="31446" y="11855"/>
                  <a:pt x="31415" y="11828"/>
                  <a:pt x="31375" y="11836"/>
                </a:cubicBezTo>
                <a:cubicBezTo>
                  <a:pt x="31352" y="11841"/>
                  <a:pt x="31332" y="11867"/>
                  <a:pt x="31293" y="11896"/>
                </a:cubicBezTo>
                <a:cubicBezTo>
                  <a:pt x="31337" y="11924"/>
                  <a:pt x="31362" y="11953"/>
                  <a:pt x="31389" y="11954"/>
                </a:cubicBezTo>
                <a:close/>
                <a:moveTo>
                  <a:pt x="31684" y="11890"/>
                </a:moveTo>
                <a:cubicBezTo>
                  <a:pt x="31684" y="11871"/>
                  <a:pt x="31650" y="11840"/>
                  <a:pt x="31627" y="11836"/>
                </a:cubicBezTo>
                <a:cubicBezTo>
                  <a:pt x="31588" y="11827"/>
                  <a:pt x="31558" y="11857"/>
                  <a:pt x="31564" y="11895"/>
                </a:cubicBezTo>
                <a:cubicBezTo>
                  <a:pt x="31569" y="11922"/>
                  <a:pt x="31597" y="11944"/>
                  <a:pt x="31629" y="11988"/>
                </a:cubicBezTo>
                <a:cubicBezTo>
                  <a:pt x="31657" y="11942"/>
                  <a:pt x="31685" y="11916"/>
                  <a:pt x="31684" y="11890"/>
                </a:cubicBezTo>
                <a:close/>
                <a:moveTo>
                  <a:pt x="22075" y="12138"/>
                </a:moveTo>
                <a:cubicBezTo>
                  <a:pt x="22082" y="12103"/>
                  <a:pt x="22038" y="12067"/>
                  <a:pt x="22007" y="12083"/>
                </a:cubicBezTo>
                <a:cubicBezTo>
                  <a:pt x="21985" y="12093"/>
                  <a:pt x="21959" y="12125"/>
                  <a:pt x="21960" y="12148"/>
                </a:cubicBezTo>
                <a:cubicBezTo>
                  <a:pt x="21960" y="12169"/>
                  <a:pt x="21992" y="12190"/>
                  <a:pt x="22023" y="12226"/>
                </a:cubicBezTo>
                <a:cubicBezTo>
                  <a:pt x="22048" y="12185"/>
                  <a:pt x="22071" y="12163"/>
                  <a:pt x="22075" y="12138"/>
                </a:cubicBezTo>
                <a:close/>
                <a:moveTo>
                  <a:pt x="22266" y="12083"/>
                </a:moveTo>
                <a:cubicBezTo>
                  <a:pt x="22243" y="12084"/>
                  <a:pt x="22212" y="12110"/>
                  <a:pt x="22202" y="12133"/>
                </a:cubicBezTo>
                <a:cubicBezTo>
                  <a:pt x="22188" y="12163"/>
                  <a:pt x="22226" y="12207"/>
                  <a:pt x="22260" y="12199"/>
                </a:cubicBezTo>
                <a:cubicBezTo>
                  <a:pt x="22285" y="12193"/>
                  <a:pt x="22306" y="12170"/>
                  <a:pt x="22346" y="12143"/>
                </a:cubicBezTo>
                <a:cubicBezTo>
                  <a:pt x="22309" y="12114"/>
                  <a:pt x="22287" y="12083"/>
                  <a:pt x="22266" y="12083"/>
                </a:cubicBezTo>
                <a:close/>
                <a:moveTo>
                  <a:pt x="30452" y="12158"/>
                </a:moveTo>
                <a:cubicBezTo>
                  <a:pt x="30461" y="12120"/>
                  <a:pt x="30435" y="12088"/>
                  <a:pt x="30396" y="12092"/>
                </a:cubicBezTo>
                <a:cubicBezTo>
                  <a:pt x="30373" y="12095"/>
                  <a:pt x="30336" y="12125"/>
                  <a:pt x="30336" y="12143"/>
                </a:cubicBezTo>
                <a:cubicBezTo>
                  <a:pt x="30335" y="12169"/>
                  <a:pt x="30362" y="12195"/>
                  <a:pt x="30389" y="12239"/>
                </a:cubicBezTo>
                <a:cubicBezTo>
                  <a:pt x="30420" y="12201"/>
                  <a:pt x="30447" y="12182"/>
                  <a:pt x="30452" y="12158"/>
                </a:cubicBezTo>
                <a:close/>
                <a:moveTo>
                  <a:pt x="24486" y="8642"/>
                </a:moveTo>
                <a:cubicBezTo>
                  <a:pt x="24448" y="8634"/>
                  <a:pt x="24415" y="8659"/>
                  <a:pt x="24421" y="8699"/>
                </a:cubicBezTo>
                <a:cubicBezTo>
                  <a:pt x="24425" y="8722"/>
                  <a:pt x="24454" y="8757"/>
                  <a:pt x="24473" y="8758"/>
                </a:cubicBezTo>
                <a:cubicBezTo>
                  <a:pt x="24498" y="8759"/>
                  <a:pt x="24524" y="8732"/>
                  <a:pt x="24569" y="8706"/>
                </a:cubicBezTo>
                <a:cubicBezTo>
                  <a:pt x="24529" y="8674"/>
                  <a:pt x="24510" y="8647"/>
                  <a:pt x="24486" y="8642"/>
                </a:cubicBezTo>
                <a:close/>
                <a:moveTo>
                  <a:pt x="24178" y="8708"/>
                </a:moveTo>
                <a:cubicBezTo>
                  <a:pt x="24178" y="8727"/>
                  <a:pt x="24214" y="8756"/>
                  <a:pt x="24237" y="8759"/>
                </a:cubicBezTo>
                <a:cubicBezTo>
                  <a:pt x="24277" y="8765"/>
                  <a:pt x="24302" y="8733"/>
                  <a:pt x="24294" y="8694"/>
                </a:cubicBezTo>
                <a:cubicBezTo>
                  <a:pt x="24289" y="8671"/>
                  <a:pt x="24262" y="8652"/>
                  <a:pt x="24231" y="8613"/>
                </a:cubicBezTo>
                <a:cubicBezTo>
                  <a:pt x="24205" y="8657"/>
                  <a:pt x="24177" y="8683"/>
                  <a:pt x="24178" y="8708"/>
                </a:cubicBezTo>
                <a:close/>
                <a:moveTo>
                  <a:pt x="24001" y="8642"/>
                </a:moveTo>
                <a:cubicBezTo>
                  <a:pt x="23962" y="8633"/>
                  <a:pt x="23929" y="8657"/>
                  <a:pt x="23933" y="8697"/>
                </a:cubicBezTo>
                <a:cubicBezTo>
                  <a:pt x="23936" y="8720"/>
                  <a:pt x="23964" y="8757"/>
                  <a:pt x="23983" y="8758"/>
                </a:cubicBezTo>
                <a:cubicBezTo>
                  <a:pt x="24008" y="8760"/>
                  <a:pt x="24035" y="8733"/>
                  <a:pt x="24080" y="8709"/>
                </a:cubicBezTo>
                <a:cubicBezTo>
                  <a:pt x="24042" y="8676"/>
                  <a:pt x="24024" y="8648"/>
                  <a:pt x="24001" y="8642"/>
                </a:cubicBezTo>
                <a:close/>
                <a:moveTo>
                  <a:pt x="23250" y="10117"/>
                </a:moveTo>
                <a:cubicBezTo>
                  <a:pt x="23217" y="10108"/>
                  <a:pt x="23178" y="10149"/>
                  <a:pt x="23190" y="10181"/>
                </a:cubicBezTo>
                <a:cubicBezTo>
                  <a:pt x="23199" y="10204"/>
                  <a:pt x="23230" y="10232"/>
                  <a:pt x="23252" y="10233"/>
                </a:cubicBezTo>
                <a:cubicBezTo>
                  <a:pt x="23273" y="10234"/>
                  <a:pt x="23296" y="10204"/>
                  <a:pt x="23334" y="10176"/>
                </a:cubicBezTo>
                <a:cubicBezTo>
                  <a:pt x="23295" y="10147"/>
                  <a:pt x="23275" y="10124"/>
                  <a:pt x="23250" y="10117"/>
                </a:cubicBezTo>
                <a:close/>
                <a:moveTo>
                  <a:pt x="23060" y="10178"/>
                </a:moveTo>
                <a:cubicBezTo>
                  <a:pt x="23058" y="10156"/>
                  <a:pt x="23030" y="10127"/>
                  <a:pt x="23007" y="10118"/>
                </a:cubicBezTo>
                <a:cubicBezTo>
                  <a:pt x="22976" y="10106"/>
                  <a:pt x="22935" y="10147"/>
                  <a:pt x="22945" y="10180"/>
                </a:cubicBezTo>
                <a:cubicBezTo>
                  <a:pt x="22952" y="10204"/>
                  <a:pt x="22977" y="10224"/>
                  <a:pt x="23006" y="10262"/>
                </a:cubicBezTo>
                <a:cubicBezTo>
                  <a:pt x="23033" y="10223"/>
                  <a:pt x="23062" y="10199"/>
                  <a:pt x="23060" y="10178"/>
                </a:cubicBezTo>
                <a:close/>
                <a:moveTo>
                  <a:pt x="22755" y="10117"/>
                </a:moveTo>
                <a:cubicBezTo>
                  <a:pt x="22723" y="10105"/>
                  <a:pt x="22680" y="10143"/>
                  <a:pt x="22690" y="10176"/>
                </a:cubicBezTo>
                <a:cubicBezTo>
                  <a:pt x="22697" y="10200"/>
                  <a:pt x="22725" y="10229"/>
                  <a:pt x="22747" y="10233"/>
                </a:cubicBezTo>
                <a:cubicBezTo>
                  <a:pt x="22767" y="10236"/>
                  <a:pt x="22793" y="10208"/>
                  <a:pt x="22834" y="10184"/>
                </a:cubicBezTo>
                <a:cubicBezTo>
                  <a:pt x="22797" y="10152"/>
                  <a:pt x="22779" y="10126"/>
                  <a:pt x="22755" y="10117"/>
                </a:cubicBezTo>
                <a:close/>
                <a:moveTo>
                  <a:pt x="30883" y="9875"/>
                </a:moveTo>
                <a:cubicBezTo>
                  <a:pt x="30863" y="9877"/>
                  <a:pt x="30833" y="9917"/>
                  <a:pt x="30835" y="9937"/>
                </a:cubicBezTo>
                <a:cubicBezTo>
                  <a:pt x="30836" y="9958"/>
                  <a:pt x="30873" y="9992"/>
                  <a:pt x="30892" y="9990"/>
                </a:cubicBezTo>
                <a:cubicBezTo>
                  <a:pt x="30917" y="9989"/>
                  <a:pt x="30941" y="9959"/>
                  <a:pt x="30987" y="9925"/>
                </a:cubicBezTo>
                <a:cubicBezTo>
                  <a:pt x="30936" y="9898"/>
                  <a:pt x="30908" y="9872"/>
                  <a:pt x="30883" y="9875"/>
                </a:cubicBezTo>
                <a:close/>
                <a:moveTo>
                  <a:pt x="27450" y="9874"/>
                </a:moveTo>
                <a:cubicBezTo>
                  <a:pt x="27412" y="9865"/>
                  <a:pt x="27378" y="9889"/>
                  <a:pt x="27383" y="9929"/>
                </a:cubicBezTo>
                <a:cubicBezTo>
                  <a:pt x="27386" y="9953"/>
                  <a:pt x="27415" y="9989"/>
                  <a:pt x="27434" y="9990"/>
                </a:cubicBezTo>
                <a:cubicBezTo>
                  <a:pt x="27459" y="9991"/>
                  <a:pt x="27486" y="9964"/>
                  <a:pt x="27530" y="9938"/>
                </a:cubicBezTo>
                <a:cubicBezTo>
                  <a:pt x="27492" y="9907"/>
                  <a:pt x="27474" y="9879"/>
                  <a:pt x="27450" y="9874"/>
                </a:cubicBezTo>
                <a:close/>
                <a:moveTo>
                  <a:pt x="27190" y="9874"/>
                </a:moveTo>
                <a:cubicBezTo>
                  <a:pt x="27151" y="9867"/>
                  <a:pt x="27121" y="9896"/>
                  <a:pt x="27128" y="9934"/>
                </a:cubicBezTo>
                <a:cubicBezTo>
                  <a:pt x="27132" y="9957"/>
                  <a:pt x="27164" y="9990"/>
                  <a:pt x="27183" y="9990"/>
                </a:cubicBezTo>
                <a:cubicBezTo>
                  <a:pt x="27208" y="9989"/>
                  <a:pt x="27232" y="9960"/>
                  <a:pt x="27275" y="9931"/>
                </a:cubicBezTo>
                <a:cubicBezTo>
                  <a:pt x="27234" y="9903"/>
                  <a:pt x="27214" y="9877"/>
                  <a:pt x="27190" y="9874"/>
                </a:cubicBezTo>
                <a:close/>
                <a:moveTo>
                  <a:pt x="22756" y="9991"/>
                </a:moveTo>
                <a:cubicBezTo>
                  <a:pt x="22789" y="10001"/>
                  <a:pt x="22830" y="9961"/>
                  <a:pt x="22818" y="9929"/>
                </a:cubicBezTo>
                <a:cubicBezTo>
                  <a:pt x="22810" y="9906"/>
                  <a:pt x="22781" y="9878"/>
                  <a:pt x="22759" y="9876"/>
                </a:cubicBezTo>
                <a:cubicBezTo>
                  <a:pt x="22738" y="9874"/>
                  <a:pt x="22714" y="9903"/>
                  <a:pt x="22674" y="9930"/>
                </a:cubicBezTo>
                <a:cubicBezTo>
                  <a:pt x="22712" y="9959"/>
                  <a:pt x="22732" y="9984"/>
                  <a:pt x="22756" y="9991"/>
                </a:cubicBezTo>
                <a:close/>
                <a:moveTo>
                  <a:pt x="30333" y="9690"/>
                </a:moveTo>
                <a:cubicBezTo>
                  <a:pt x="30327" y="9729"/>
                  <a:pt x="30359" y="9756"/>
                  <a:pt x="30397" y="9748"/>
                </a:cubicBezTo>
                <a:cubicBezTo>
                  <a:pt x="30419" y="9743"/>
                  <a:pt x="30452" y="9712"/>
                  <a:pt x="30452" y="9692"/>
                </a:cubicBezTo>
                <a:cubicBezTo>
                  <a:pt x="30452" y="9667"/>
                  <a:pt x="30424" y="9642"/>
                  <a:pt x="30395" y="9595"/>
                </a:cubicBezTo>
                <a:cubicBezTo>
                  <a:pt x="30364" y="9641"/>
                  <a:pt x="30337" y="9663"/>
                  <a:pt x="30333" y="9690"/>
                </a:cubicBezTo>
                <a:close/>
                <a:moveTo>
                  <a:pt x="27443" y="9618"/>
                </a:moveTo>
                <a:cubicBezTo>
                  <a:pt x="27423" y="9616"/>
                  <a:pt x="27390" y="9646"/>
                  <a:pt x="27382" y="9668"/>
                </a:cubicBezTo>
                <a:cubicBezTo>
                  <a:pt x="27370" y="9705"/>
                  <a:pt x="27397" y="9739"/>
                  <a:pt x="27435" y="9737"/>
                </a:cubicBezTo>
                <a:cubicBezTo>
                  <a:pt x="27462" y="9735"/>
                  <a:pt x="27487" y="9709"/>
                  <a:pt x="27533" y="9682"/>
                </a:cubicBezTo>
                <a:cubicBezTo>
                  <a:pt x="27491" y="9650"/>
                  <a:pt x="27468" y="9620"/>
                  <a:pt x="27443" y="9618"/>
                </a:cubicBezTo>
                <a:close/>
                <a:moveTo>
                  <a:pt x="27185" y="9618"/>
                </a:moveTo>
                <a:cubicBezTo>
                  <a:pt x="27166" y="9616"/>
                  <a:pt x="27133" y="9647"/>
                  <a:pt x="27127" y="9670"/>
                </a:cubicBezTo>
                <a:cubicBezTo>
                  <a:pt x="27116" y="9707"/>
                  <a:pt x="27143" y="9740"/>
                  <a:pt x="27181" y="9737"/>
                </a:cubicBezTo>
                <a:cubicBezTo>
                  <a:pt x="27208" y="9735"/>
                  <a:pt x="27232" y="9708"/>
                  <a:pt x="27278" y="9680"/>
                </a:cubicBezTo>
                <a:cubicBezTo>
                  <a:pt x="27235" y="9649"/>
                  <a:pt x="27211" y="9619"/>
                  <a:pt x="27185" y="9618"/>
                </a:cubicBezTo>
                <a:close/>
                <a:moveTo>
                  <a:pt x="29964" y="9427"/>
                </a:moveTo>
                <a:cubicBezTo>
                  <a:pt x="29964" y="9408"/>
                  <a:pt x="29930" y="9378"/>
                  <a:pt x="29907" y="9373"/>
                </a:cubicBezTo>
                <a:cubicBezTo>
                  <a:pt x="29869" y="9365"/>
                  <a:pt x="29839" y="9394"/>
                  <a:pt x="29845" y="9432"/>
                </a:cubicBezTo>
                <a:cubicBezTo>
                  <a:pt x="29849" y="9458"/>
                  <a:pt x="29878" y="9481"/>
                  <a:pt x="29909" y="9524"/>
                </a:cubicBezTo>
                <a:cubicBezTo>
                  <a:pt x="29937" y="9478"/>
                  <a:pt x="29965" y="9452"/>
                  <a:pt x="29964" y="9427"/>
                </a:cubicBezTo>
                <a:close/>
                <a:moveTo>
                  <a:pt x="7284" y="9442"/>
                </a:moveTo>
                <a:cubicBezTo>
                  <a:pt x="7295" y="9405"/>
                  <a:pt x="7270" y="9372"/>
                  <a:pt x="7231" y="9374"/>
                </a:cubicBezTo>
                <a:cubicBezTo>
                  <a:pt x="7209" y="9376"/>
                  <a:pt x="7171" y="9404"/>
                  <a:pt x="7170" y="9422"/>
                </a:cubicBezTo>
                <a:cubicBezTo>
                  <a:pt x="7168" y="9447"/>
                  <a:pt x="7193" y="9475"/>
                  <a:pt x="7217" y="9519"/>
                </a:cubicBezTo>
                <a:cubicBezTo>
                  <a:pt x="7250" y="9483"/>
                  <a:pt x="7277" y="9466"/>
                  <a:pt x="7284" y="9442"/>
                </a:cubicBezTo>
                <a:close/>
                <a:moveTo>
                  <a:pt x="23489" y="10119"/>
                </a:moveTo>
                <a:cubicBezTo>
                  <a:pt x="23471" y="10118"/>
                  <a:pt x="23438" y="10151"/>
                  <a:pt x="23433" y="10173"/>
                </a:cubicBezTo>
                <a:cubicBezTo>
                  <a:pt x="23425" y="10212"/>
                  <a:pt x="23454" y="10240"/>
                  <a:pt x="23493" y="10234"/>
                </a:cubicBezTo>
                <a:cubicBezTo>
                  <a:pt x="23517" y="10231"/>
                  <a:pt x="23538" y="10207"/>
                  <a:pt x="23580" y="10179"/>
                </a:cubicBezTo>
                <a:cubicBezTo>
                  <a:pt x="23538" y="10149"/>
                  <a:pt x="23514" y="10120"/>
                  <a:pt x="23489" y="10119"/>
                </a:cubicBezTo>
                <a:close/>
                <a:moveTo>
                  <a:pt x="23726" y="10119"/>
                </a:moveTo>
                <a:cubicBezTo>
                  <a:pt x="23708" y="10121"/>
                  <a:pt x="23680" y="10158"/>
                  <a:pt x="23678" y="10181"/>
                </a:cubicBezTo>
                <a:cubicBezTo>
                  <a:pt x="23674" y="10221"/>
                  <a:pt x="23707" y="10245"/>
                  <a:pt x="23745" y="10235"/>
                </a:cubicBezTo>
                <a:cubicBezTo>
                  <a:pt x="23769" y="10228"/>
                  <a:pt x="23787" y="10201"/>
                  <a:pt x="23824" y="10167"/>
                </a:cubicBezTo>
                <a:cubicBezTo>
                  <a:pt x="23779" y="10143"/>
                  <a:pt x="23752" y="10117"/>
                  <a:pt x="23726" y="10119"/>
                </a:cubicBezTo>
                <a:close/>
                <a:moveTo>
                  <a:pt x="22805" y="10428"/>
                </a:moveTo>
                <a:cubicBezTo>
                  <a:pt x="22805" y="10406"/>
                  <a:pt x="22780" y="10374"/>
                  <a:pt x="22758" y="10363"/>
                </a:cubicBezTo>
                <a:cubicBezTo>
                  <a:pt x="22727" y="10348"/>
                  <a:pt x="22683" y="10384"/>
                  <a:pt x="22689" y="10418"/>
                </a:cubicBezTo>
                <a:cubicBezTo>
                  <a:pt x="22694" y="10443"/>
                  <a:pt x="22716" y="10465"/>
                  <a:pt x="22741" y="10506"/>
                </a:cubicBezTo>
                <a:cubicBezTo>
                  <a:pt x="22772" y="10470"/>
                  <a:pt x="22804" y="10450"/>
                  <a:pt x="22805" y="10428"/>
                </a:cubicBezTo>
                <a:close/>
                <a:moveTo>
                  <a:pt x="22945" y="10417"/>
                </a:moveTo>
                <a:cubicBezTo>
                  <a:pt x="22935" y="10449"/>
                  <a:pt x="22975" y="10491"/>
                  <a:pt x="23007" y="10479"/>
                </a:cubicBezTo>
                <a:cubicBezTo>
                  <a:pt x="23030" y="10470"/>
                  <a:pt x="23058" y="10441"/>
                  <a:pt x="23060" y="10419"/>
                </a:cubicBezTo>
                <a:cubicBezTo>
                  <a:pt x="23062" y="10398"/>
                  <a:pt x="23033" y="10374"/>
                  <a:pt x="23007" y="10334"/>
                </a:cubicBezTo>
                <a:cubicBezTo>
                  <a:pt x="22977" y="10373"/>
                  <a:pt x="22953" y="10392"/>
                  <a:pt x="22945" y="10417"/>
                </a:cubicBezTo>
                <a:close/>
                <a:moveTo>
                  <a:pt x="23252" y="10364"/>
                </a:moveTo>
                <a:cubicBezTo>
                  <a:pt x="23230" y="10365"/>
                  <a:pt x="23200" y="10392"/>
                  <a:pt x="23190" y="10415"/>
                </a:cubicBezTo>
                <a:cubicBezTo>
                  <a:pt x="23177" y="10447"/>
                  <a:pt x="23216" y="10488"/>
                  <a:pt x="23250" y="10479"/>
                </a:cubicBezTo>
                <a:cubicBezTo>
                  <a:pt x="23275" y="10473"/>
                  <a:pt x="23295" y="10449"/>
                  <a:pt x="23334" y="10422"/>
                </a:cubicBezTo>
                <a:cubicBezTo>
                  <a:pt x="23296" y="10393"/>
                  <a:pt x="23273" y="10363"/>
                  <a:pt x="23252" y="10364"/>
                </a:cubicBezTo>
                <a:close/>
                <a:moveTo>
                  <a:pt x="23498" y="10362"/>
                </a:moveTo>
                <a:cubicBezTo>
                  <a:pt x="23459" y="10354"/>
                  <a:pt x="23428" y="10380"/>
                  <a:pt x="23434" y="10419"/>
                </a:cubicBezTo>
                <a:cubicBezTo>
                  <a:pt x="23437" y="10442"/>
                  <a:pt x="23467" y="10477"/>
                  <a:pt x="23485" y="10478"/>
                </a:cubicBezTo>
                <a:cubicBezTo>
                  <a:pt x="23510" y="10478"/>
                  <a:pt x="23536" y="10451"/>
                  <a:pt x="23579" y="10424"/>
                </a:cubicBezTo>
                <a:cubicBezTo>
                  <a:pt x="23540" y="10393"/>
                  <a:pt x="23521" y="10367"/>
                  <a:pt x="23498" y="10362"/>
                </a:cubicBezTo>
                <a:close/>
                <a:moveTo>
                  <a:pt x="22505" y="10605"/>
                </a:moveTo>
                <a:cubicBezTo>
                  <a:pt x="22471" y="10597"/>
                  <a:pt x="22433" y="10639"/>
                  <a:pt x="22447" y="10671"/>
                </a:cubicBezTo>
                <a:cubicBezTo>
                  <a:pt x="22457" y="10694"/>
                  <a:pt x="22488" y="10720"/>
                  <a:pt x="22510" y="10721"/>
                </a:cubicBezTo>
                <a:cubicBezTo>
                  <a:pt x="22531" y="10721"/>
                  <a:pt x="22553" y="10691"/>
                  <a:pt x="22591" y="10661"/>
                </a:cubicBezTo>
                <a:cubicBezTo>
                  <a:pt x="22551" y="10634"/>
                  <a:pt x="22530" y="10611"/>
                  <a:pt x="22505" y="10605"/>
                </a:cubicBezTo>
                <a:close/>
                <a:moveTo>
                  <a:pt x="22750" y="10605"/>
                </a:moveTo>
                <a:cubicBezTo>
                  <a:pt x="22716" y="10597"/>
                  <a:pt x="22677" y="10638"/>
                  <a:pt x="22690" y="10670"/>
                </a:cubicBezTo>
                <a:cubicBezTo>
                  <a:pt x="22700" y="10692"/>
                  <a:pt x="22730" y="10719"/>
                  <a:pt x="22752" y="10720"/>
                </a:cubicBezTo>
                <a:cubicBezTo>
                  <a:pt x="22773" y="10722"/>
                  <a:pt x="22796" y="10692"/>
                  <a:pt x="22834" y="10663"/>
                </a:cubicBezTo>
                <a:cubicBezTo>
                  <a:pt x="22795" y="10635"/>
                  <a:pt x="22774" y="10612"/>
                  <a:pt x="22750" y="10605"/>
                </a:cubicBezTo>
                <a:close/>
                <a:moveTo>
                  <a:pt x="23005" y="10605"/>
                </a:moveTo>
                <a:cubicBezTo>
                  <a:pt x="22972" y="10597"/>
                  <a:pt x="22932" y="10638"/>
                  <a:pt x="22946" y="10670"/>
                </a:cubicBezTo>
                <a:cubicBezTo>
                  <a:pt x="22955" y="10692"/>
                  <a:pt x="22985" y="10719"/>
                  <a:pt x="23008" y="10721"/>
                </a:cubicBezTo>
                <a:cubicBezTo>
                  <a:pt x="23029" y="10722"/>
                  <a:pt x="23051" y="10692"/>
                  <a:pt x="23090" y="10663"/>
                </a:cubicBezTo>
                <a:cubicBezTo>
                  <a:pt x="23051" y="10635"/>
                  <a:pt x="23030" y="10612"/>
                  <a:pt x="23005" y="10605"/>
                </a:cubicBezTo>
                <a:close/>
                <a:moveTo>
                  <a:pt x="23191" y="10665"/>
                </a:moveTo>
                <a:cubicBezTo>
                  <a:pt x="23194" y="10687"/>
                  <a:pt x="23224" y="10715"/>
                  <a:pt x="23248" y="10722"/>
                </a:cubicBezTo>
                <a:cubicBezTo>
                  <a:pt x="23280" y="10732"/>
                  <a:pt x="23319" y="10689"/>
                  <a:pt x="23307" y="10657"/>
                </a:cubicBezTo>
                <a:cubicBezTo>
                  <a:pt x="23298" y="10633"/>
                  <a:pt x="23273" y="10615"/>
                  <a:pt x="23242" y="10578"/>
                </a:cubicBezTo>
                <a:cubicBezTo>
                  <a:pt x="23217" y="10619"/>
                  <a:pt x="23189" y="10644"/>
                  <a:pt x="23191" y="10665"/>
                </a:cubicBezTo>
                <a:close/>
                <a:moveTo>
                  <a:pt x="23433" y="10666"/>
                </a:moveTo>
                <a:cubicBezTo>
                  <a:pt x="23426" y="10701"/>
                  <a:pt x="23470" y="10737"/>
                  <a:pt x="23501" y="10722"/>
                </a:cubicBezTo>
                <a:cubicBezTo>
                  <a:pt x="23524" y="10711"/>
                  <a:pt x="23549" y="10678"/>
                  <a:pt x="23549" y="10656"/>
                </a:cubicBezTo>
                <a:cubicBezTo>
                  <a:pt x="23548" y="10635"/>
                  <a:pt x="23516" y="10614"/>
                  <a:pt x="23485" y="10578"/>
                </a:cubicBezTo>
                <a:cubicBezTo>
                  <a:pt x="23460" y="10619"/>
                  <a:pt x="23438" y="10641"/>
                  <a:pt x="23433" y="10666"/>
                </a:cubicBezTo>
                <a:close/>
                <a:moveTo>
                  <a:pt x="22504" y="10852"/>
                </a:moveTo>
                <a:cubicBezTo>
                  <a:pt x="22483" y="10854"/>
                  <a:pt x="22454" y="10884"/>
                  <a:pt x="22447" y="10907"/>
                </a:cubicBezTo>
                <a:cubicBezTo>
                  <a:pt x="22436" y="10940"/>
                  <a:pt x="22478" y="10979"/>
                  <a:pt x="22510" y="10968"/>
                </a:cubicBezTo>
                <a:cubicBezTo>
                  <a:pt x="22535" y="10959"/>
                  <a:pt x="22554" y="10934"/>
                  <a:pt x="22591" y="10903"/>
                </a:cubicBezTo>
                <a:cubicBezTo>
                  <a:pt x="22550" y="10877"/>
                  <a:pt x="22526" y="10849"/>
                  <a:pt x="22504" y="10852"/>
                </a:cubicBezTo>
                <a:close/>
                <a:moveTo>
                  <a:pt x="22754" y="10852"/>
                </a:moveTo>
                <a:cubicBezTo>
                  <a:pt x="22731" y="10853"/>
                  <a:pt x="22700" y="10879"/>
                  <a:pt x="22690" y="10901"/>
                </a:cubicBezTo>
                <a:cubicBezTo>
                  <a:pt x="22676" y="10932"/>
                  <a:pt x="22714" y="10975"/>
                  <a:pt x="22748" y="10967"/>
                </a:cubicBezTo>
                <a:cubicBezTo>
                  <a:pt x="22773" y="10962"/>
                  <a:pt x="22794" y="10938"/>
                  <a:pt x="22834" y="10911"/>
                </a:cubicBezTo>
                <a:cubicBezTo>
                  <a:pt x="22797" y="10882"/>
                  <a:pt x="22775" y="10851"/>
                  <a:pt x="22754" y="10852"/>
                </a:cubicBezTo>
                <a:close/>
                <a:moveTo>
                  <a:pt x="23060" y="10910"/>
                </a:moveTo>
                <a:cubicBezTo>
                  <a:pt x="23058" y="10888"/>
                  <a:pt x="23030" y="10859"/>
                  <a:pt x="23007" y="10851"/>
                </a:cubicBezTo>
                <a:cubicBezTo>
                  <a:pt x="22974" y="10839"/>
                  <a:pt x="22934" y="10880"/>
                  <a:pt x="22945" y="10913"/>
                </a:cubicBezTo>
                <a:cubicBezTo>
                  <a:pt x="22953" y="10937"/>
                  <a:pt x="22977" y="10957"/>
                  <a:pt x="23007" y="10995"/>
                </a:cubicBezTo>
                <a:cubicBezTo>
                  <a:pt x="23034" y="10955"/>
                  <a:pt x="23063" y="10931"/>
                  <a:pt x="23060" y="10910"/>
                </a:cubicBezTo>
                <a:close/>
                <a:moveTo>
                  <a:pt x="23307" y="10913"/>
                </a:moveTo>
                <a:cubicBezTo>
                  <a:pt x="23318" y="10880"/>
                  <a:pt x="23278" y="10839"/>
                  <a:pt x="23245" y="10851"/>
                </a:cubicBezTo>
                <a:cubicBezTo>
                  <a:pt x="23222" y="10859"/>
                  <a:pt x="23194" y="10888"/>
                  <a:pt x="23191" y="10910"/>
                </a:cubicBezTo>
                <a:cubicBezTo>
                  <a:pt x="23189" y="10931"/>
                  <a:pt x="23218" y="10955"/>
                  <a:pt x="23245" y="10995"/>
                </a:cubicBezTo>
                <a:cubicBezTo>
                  <a:pt x="23275" y="10957"/>
                  <a:pt x="23299" y="10937"/>
                  <a:pt x="23307" y="10913"/>
                </a:cubicBezTo>
                <a:close/>
                <a:moveTo>
                  <a:pt x="30157" y="10862"/>
                </a:moveTo>
                <a:cubicBezTo>
                  <a:pt x="30135" y="10862"/>
                  <a:pt x="30099" y="10888"/>
                  <a:pt x="30093" y="10910"/>
                </a:cubicBezTo>
                <a:cubicBezTo>
                  <a:pt x="30082" y="10947"/>
                  <a:pt x="30108" y="10981"/>
                  <a:pt x="30149" y="10978"/>
                </a:cubicBezTo>
                <a:cubicBezTo>
                  <a:pt x="30173" y="10976"/>
                  <a:pt x="30196" y="10951"/>
                  <a:pt x="30236" y="10925"/>
                </a:cubicBezTo>
                <a:cubicBezTo>
                  <a:pt x="30199" y="10894"/>
                  <a:pt x="30178" y="10862"/>
                  <a:pt x="30157" y="10862"/>
                </a:cubicBezTo>
                <a:close/>
                <a:moveTo>
                  <a:pt x="31809" y="10919"/>
                </a:moveTo>
                <a:cubicBezTo>
                  <a:pt x="31808" y="10939"/>
                  <a:pt x="31838" y="10973"/>
                  <a:pt x="31860" y="10980"/>
                </a:cubicBezTo>
                <a:cubicBezTo>
                  <a:pt x="31897" y="10991"/>
                  <a:pt x="31931" y="10966"/>
                  <a:pt x="31929" y="10927"/>
                </a:cubicBezTo>
                <a:cubicBezTo>
                  <a:pt x="31927" y="10900"/>
                  <a:pt x="31902" y="10874"/>
                  <a:pt x="31875" y="10827"/>
                </a:cubicBezTo>
                <a:cubicBezTo>
                  <a:pt x="31842" y="10871"/>
                  <a:pt x="31811" y="10894"/>
                  <a:pt x="31809" y="10919"/>
                </a:cubicBezTo>
                <a:close/>
                <a:moveTo>
                  <a:pt x="22564" y="11170"/>
                </a:moveTo>
                <a:cubicBezTo>
                  <a:pt x="22576" y="11138"/>
                  <a:pt x="22537" y="11096"/>
                  <a:pt x="22504" y="11106"/>
                </a:cubicBezTo>
                <a:cubicBezTo>
                  <a:pt x="22480" y="11113"/>
                  <a:pt x="22451" y="11141"/>
                  <a:pt x="22448" y="11163"/>
                </a:cubicBezTo>
                <a:cubicBezTo>
                  <a:pt x="22445" y="11184"/>
                  <a:pt x="22473" y="11209"/>
                  <a:pt x="22498" y="11250"/>
                </a:cubicBezTo>
                <a:cubicBezTo>
                  <a:pt x="22530" y="11213"/>
                  <a:pt x="22555" y="11195"/>
                  <a:pt x="22564" y="11170"/>
                </a:cubicBezTo>
                <a:close/>
                <a:moveTo>
                  <a:pt x="22746" y="11107"/>
                </a:moveTo>
                <a:cubicBezTo>
                  <a:pt x="22724" y="11111"/>
                  <a:pt x="22697" y="11141"/>
                  <a:pt x="22690" y="11164"/>
                </a:cubicBezTo>
                <a:cubicBezTo>
                  <a:pt x="22680" y="11197"/>
                  <a:pt x="22724" y="11235"/>
                  <a:pt x="22756" y="11223"/>
                </a:cubicBezTo>
                <a:cubicBezTo>
                  <a:pt x="22780" y="11214"/>
                  <a:pt x="22798" y="11188"/>
                  <a:pt x="22834" y="11156"/>
                </a:cubicBezTo>
                <a:cubicBezTo>
                  <a:pt x="22793" y="11132"/>
                  <a:pt x="22767" y="11104"/>
                  <a:pt x="22746" y="11107"/>
                </a:cubicBezTo>
                <a:close/>
                <a:moveTo>
                  <a:pt x="29846" y="11164"/>
                </a:moveTo>
                <a:cubicBezTo>
                  <a:pt x="29842" y="11203"/>
                  <a:pt x="29870" y="11228"/>
                  <a:pt x="29910" y="11224"/>
                </a:cubicBezTo>
                <a:cubicBezTo>
                  <a:pt x="29950" y="11221"/>
                  <a:pt x="29974" y="11192"/>
                  <a:pt x="29963" y="11154"/>
                </a:cubicBezTo>
                <a:cubicBezTo>
                  <a:pt x="29956" y="11130"/>
                  <a:pt x="29928" y="11113"/>
                  <a:pt x="29898" y="11080"/>
                </a:cubicBezTo>
                <a:cubicBezTo>
                  <a:pt x="29873" y="11118"/>
                  <a:pt x="29849" y="11140"/>
                  <a:pt x="29846" y="11164"/>
                </a:cubicBezTo>
                <a:close/>
                <a:moveTo>
                  <a:pt x="22945" y="8194"/>
                </a:moveTo>
                <a:cubicBezTo>
                  <a:pt x="22933" y="8225"/>
                  <a:pt x="22970" y="8269"/>
                  <a:pt x="23004" y="8259"/>
                </a:cubicBezTo>
                <a:cubicBezTo>
                  <a:pt x="23027" y="8252"/>
                  <a:pt x="23057" y="8225"/>
                  <a:pt x="23060" y="8203"/>
                </a:cubicBezTo>
                <a:cubicBezTo>
                  <a:pt x="23063" y="8182"/>
                  <a:pt x="23036" y="8156"/>
                  <a:pt x="23011" y="8115"/>
                </a:cubicBezTo>
                <a:cubicBezTo>
                  <a:pt x="22980" y="8151"/>
                  <a:pt x="22954" y="8169"/>
                  <a:pt x="22945" y="8194"/>
                </a:cubicBezTo>
                <a:close/>
                <a:moveTo>
                  <a:pt x="35018" y="12650"/>
                </a:moveTo>
                <a:cubicBezTo>
                  <a:pt x="35020" y="12669"/>
                  <a:pt x="35059" y="12699"/>
                  <a:pt x="35080" y="12698"/>
                </a:cubicBezTo>
                <a:cubicBezTo>
                  <a:pt x="35101" y="12696"/>
                  <a:pt x="35135" y="12660"/>
                  <a:pt x="35134" y="12640"/>
                </a:cubicBezTo>
                <a:cubicBezTo>
                  <a:pt x="35132" y="12615"/>
                  <a:pt x="35102" y="12591"/>
                  <a:pt x="35068" y="12544"/>
                </a:cubicBezTo>
                <a:cubicBezTo>
                  <a:pt x="35041" y="12596"/>
                  <a:pt x="35015" y="12624"/>
                  <a:pt x="35018" y="12650"/>
                </a:cubicBezTo>
                <a:close/>
                <a:moveTo>
                  <a:pt x="35379" y="12641"/>
                </a:moveTo>
                <a:cubicBezTo>
                  <a:pt x="35385" y="12601"/>
                  <a:pt x="35357" y="12575"/>
                  <a:pt x="35316" y="12578"/>
                </a:cubicBezTo>
                <a:cubicBezTo>
                  <a:pt x="35275" y="12580"/>
                  <a:pt x="35249" y="12609"/>
                  <a:pt x="35259" y="12648"/>
                </a:cubicBezTo>
                <a:cubicBezTo>
                  <a:pt x="35265" y="12672"/>
                  <a:pt x="35294" y="12690"/>
                  <a:pt x="35324" y="12726"/>
                </a:cubicBezTo>
                <a:cubicBezTo>
                  <a:pt x="35350" y="12687"/>
                  <a:pt x="35376" y="12666"/>
                  <a:pt x="35379" y="12641"/>
                </a:cubicBezTo>
                <a:close/>
                <a:moveTo>
                  <a:pt x="22076" y="12883"/>
                </a:moveTo>
                <a:cubicBezTo>
                  <a:pt x="22083" y="12849"/>
                  <a:pt x="22040" y="12812"/>
                  <a:pt x="22009" y="12826"/>
                </a:cubicBezTo>
                <a:cubicBezTo>
                  <a:pt x="21986" y="12836"/>
                  <a:pt x="21960" y="12867"/>
                  <a:pt x="21960" y="12889"/>
                </a:cubicBezTo>
                <a:cubicBezTo>
                  <a:pt x="21959" y="12911"/>
                  <a:pt x="21991" y="12932"/>
                  <a:pt x="22021" y="12969"/>
                </a:cubicBezTo>
                <a:cubicBezTo>
                  <a:pt x="22047" y="12930"/>
                  <a:pt x="22070" y="12908"/>
                  <a:pt x="22076" y="12883"/>
                </a:cubicBezTo>
                <a:close/>
                <a:moveTo>
                  <a:pt x="22317" y="12883"/>
                </a:moveTo>
                <a:cubicBezTo>
                  <a:pt x="22314" y="12861"/>
                  <a:pt x="22285" y="12833"/>
                  <a:pt x="22262" y="12826"/>
                </a:cubicBezTo>
                <a:cubicBezTo>
                  <a:pt x="22229" y="12815"/>
                  <a:pt x="22190" y="12857"/>
                  <a:pt x="22201" y="12889"/>
                </a:cubicBezTo>
                <a:cubicBezTo>
                  <a:pt x="22210" y="12914"/>
                  <a:pt x="22235" y="12932"/>
                  <a:pt x="22266" y="12969"/>
                </a:cubicBezTo>
                <a:cubicBezTo>
                  <a:pt x="22291" y="12929"/>
                  <a:pt x="22319" y="12904"/>
                  <a:pt x="22317" y="12883"/>
                </a:cubicBezTo>
                <a:close/>
                <a:moveTo>
                  <a:pt x="21713" y="13125"/>
                </a:moveTo>
                <a:cubicBezTo>
                  <a:pt x="21704" y="13158"/>
                  <a:pt x="21745" y="13198"/>
                  <a:pt x="21777" y="13185"/>
                </a:cubicBezTo>
                <a:cubicBezTo>
                  <a:pt x="21800" y="13176"/>
                  <a:pt x="21828" y="13146"/>
                  <a:pt x="21829" y="13124"/>
                </a:cubicBezTo>
                <a:cubicBezTo>
                  <a:pt x="21830" y="13102"/>
                  <a:pt x="21800" y="13079"/>
                  <a:pt x="21772" y="13041"/>
                </a:cubicBezTo>
                <a:cubicBezTo>
                  <a:pt x="21744" y="13080"/>
                  <a:pt x="21720" y="13100"/>
                  <a:pt x="21713" y="13125"/>
                </a:cubicBezTo>
                <a:close/>
                <a:moveTo>
                  <a:pt x="22020" y="13068"/>
                </a:moveTo>
                <a:cubicBezTo>
                  <a:pt x="21987" y="13058"/>
                  <a:pt x="21947" y="13098"/>
                  <a:pt x="21959" y="13131"/>
                </a:cubicBezTo>
                <a:cubicBezTo>
                  <a:pt x="21967" y="13154"/>
                  <a:pt x="21997" y="13182"/>
                  <a:pt x="22019" y="13184"/>
                </a:cubicBezTo>
                <a:cubicBezTo>
                  <a:pt x="22040" y="13186"/>
                  <a:pt x="22064" y="13156"/>
                  <a:pt x="22103" y="13129"/>
                </a:cubicBezTo>
                <a:cubicBezTo>
                  <a:pt x="22065" y="13100"/>
                  <a:pt x="22045" y="13075"/>
                  <a:pt x="22020" y="13068"/>
                </a:cubicBezTo>
                <a:close/>
                <a:moveTo>
                  <a:pt x="22266" y="13068"/>
                </a:moveTo>
                <a:cubicBezTo>
                  <a:pt x="22234" y="13057"/>
                  <a:pt x="22191" y="13096"/>
                  <a:pt x="22202" y="13128"/>
                </a:cubicBezTo>
                <a:cubicBezTo>
                  <a:pt x="22210" y="13152"/>
                  <a:pt x="22238" y="13181"/>
                  <a:pt x="22260" y="13184"/>
                </a:cubicBezTo>
                <a:cubicBezTo>
                  <a:pt x="22281" y="13187"/>
                  <a:pt x="22306" y="13158"/>
                  <a:pt x="22346" y="13133"/>
                </a:cubicBezTo>
                <a:cubicBezTo>
                  <a:pt x="22309" y="13102"/>
                  <a:pt x="22290" y="13077"/>
                  <a:pt x="22266" y="13068"/>
                </a:cubicBezTo>
                <a:close/>
                <a:moveTo>
                  <a:pt x="22448" y="13128"/>
                </a:moveTo>
                <a:cubicBezTo>
                  <a:pt x="22451" y="13150"/>
                  <a:pt x="22480" y="13178"/>
                  <a:pt x="22504" y="13185"/>
                </a:cubicBezTo>
                <a:cubicBezTo>
                  <a:pt x="22537" y="13195"/>
                  <a:pt x="22576" y="13153"/>
                  <a:pt x="22564" y="13120"/>
                </a:cubicBezTo>
                <a:cubicBezTo>
                  <a:pt x="22555" y="13096"/>
                  <a:pt x="22529" y="13078"/>
                  <a:pt x="22498" y="13041"/>
                </a:cubicBezTo>
                <a:cubicBezTo>
                  <a:pt x="22473" y="13082"/>
                  <a:pt x="22445" y="13107"/>
                  <a:pt x="22448" y="13128"/>
                </a:cubicBezTo>
                <a:close/>
                <a:moveTo>
                  <a:pt x="21778" y="13324"/>
                </a:moveTo>
                <a:cubicBezTo>
                  <a:pt x="21745" y="13313"/>
                  <a:pt x="21703" y="13351"/>
                  <a:pt x="21714" y="13384"/>
                </a:cubicBezTo>
                <a:cubicBezTo>
                  <a:pt x="21722" y="13407"/>
                  <a:pt x="21750" y="13437"/>
                  <a:pt x="21772" y="13439"/>
                </a:cubicBezTo>
                <a:cubicBezTo>
                  <a:pt x="21793" y="13442"/>
                  <a:pt x="21818" y="13414"/>
                  <a:pt x="21858" y="13388"/>
                </a:cubicBezTo>
                <a:cubicBezTo>
                  <a:pt x="21821" y="13357"/>
                  <a:pt x="21802" y="13332"/>
                  <a:pt x="21778" y="13324"/>
                </a:cubicBezTo>
                <a:close/>
                <a:moveTo>
                  <a:pt x="22024" y="13324"/>
                </a:moveTo>
                <a:cubicBezTo>
                  <a:pt x="21992" y="13311"/>
                  <a:pt x="21949" y="13349"/>
                  <a:pt x="21959" y="13383"/>
                </a:cubicBezTo>
                <a:cubicBezTo>
                  <a:pt x="21966" y="13406"/>
                  <a:pt x="21993" y="13436"/>
                  <a:pt x="22015" y="13439"/>
                </a:cubicBezTo>
                <a:cubicBezTo>
                  <a:pt x="22036" y="13442"/>
                  <a:pt x="22061" y="13415"/>
                  <a:pt x="22102" y="13390"/>
                </a:cubicBezTo>
                <a:cubicBezTo>
                  <a:pt x="22066" y="13358"/>
                  <a:pt x="22048" y="13333"/>
                  <a:pt x="22024" y="13324"/>
                </a:cubicBezTo>
                <a:close/>
                <a:moveTo>
                  <a:pt x="22264" y="13324"/>
                </a:moveTo>
                <a:cubicBezTo>
                  <a:pt x="22231" y="13314"/>
                  <a:pt x="22190" y="13354"/>
                  <a:pt x="22202" y="13386"/>
                </a:cubicBezTo>
                <a:cubicBezTo>
                  <a:pt x="22211" y="13409"/>
                  <a:pt x="22240" y="13437"/>
                  <a:pt x="22262" y="13439"/>
                </a:cubicBezTo>
                <a:cubicBezTo>
                  <a:pt x="22283" y="13441"/>
                  <a:pt x="22307" y="13412"/>
                  <a:pt x="22346" y="13385"/>
                </a:cubicBezTo>
                <a:cubicBezTo>
                  <a:pt x="22308" y="13356"/>
                  <a:pt x="22289" y="13331"/>
                  <a:pt x="22264" y="13324"/>
                </a:cubicBezTo>
                <a:close/>
                <a:moveTo>
                  <a:pt x="22507" y="13324"/>
                </a:moveTo>
                <a:cubicBezTo>
                  <a:pt x="22474" y="13314"/>
                  <a:pt x="22434" y="13355"/>
                  <a:pt x="22447" y="13387"/>
                </a:cubicBezTo>
                <a:cubicBezTo>
                  <a:pt x="22456" y="13410"/>
                  <a:pt x="22486" y="13438"/>
                  <a:pt x="22508" y="13439"/>
                </a:cubicBezTo>
                <a:cubicBezTo>
                  <a:pt x="22529" y="13441"/>
                  <a:pt x="22552" y="13411"/>
                  <a:pt x="22591" y="13383"/>
                </a:cubicBezTo>
                <a:cubicBezTo>
                  <a:pt x="22552" y="13354"/>
                  <a:pt x="22532" y="13331"/>
                  <a:pt x="22507" y="13324"/>
                </a:cubicBezTo>
                <a:close/>
                <a:moveTo>
                  <a:pt x="21573" y="13635"/>
                </a:moveTo>
                <a:cubicBezTo>
                  <a:pt x="21574" y="13613"/>
                  <a:pt x="21548" y="13581"/>
                  <a:pt x="21526" y="13570"/>
                </a:cubicBezTo>
                <a:cubicBezTo>
                  <a:pt x="21495" y="13555"/>
                  <a:pt x="21451" y="13590"/>
                  <a:pt x="21458" y="13625"/>
                </a:cubicBezTo>
                <a:cubicBezTo>
                  <a:pt x="21463" y="13650"/>
                  <a:pt x="21485" y="13672"/>
                  <a:pt x="21510" y="13713"/>
                </a:cubicBezTo>
                <a:cubicBezTo>
                  <a:pt x="21541" y="13677"/>
                  <a:pt x="21573" y="13656"/>
                  <a:pt x="21573" y="13635"/>
                </a:cubicBezTo>
                <a:close/>
                <a:moveTo>
                  <a:pt x="21770" y="13570"/>
                </a:moveTo>
                <a:cubicBezTo>
                  <a:pt x="21748" y="13574"/>
                  <a:pt x="21721" y="13604"/>
                  <a:pt x="21714" y="13627"/>
                </a:cubicBezTo>
                <a:cubicBezTo>
                  <a:pt x="21704" y="13660"/>
                  <a:pt x="21748" y="13698"/>
                  <a:pt x="21780" y="13686"/>
                </a:cubicBezTo>
                <a:cubicBezTo>
                  <a:pt x="21804" y="13677"/>
                  <a:pt x="21822" y="13651"/>
                  <a:pt x="21858" y="13619"/>
                </a:cubicBezTo>
                <a:cubicBezTo>
                  <a:pt x="21817" y="13595"/>
                  <a:pt x="21791" y="13567"/>
                  <a:pt x="21770" y="13570"/>
                </a:cubicBezTo>
                <a:close/>
                <a:moveTo>
                  <a:pt x="22022" y="13570"/>
                </a:moveTo>
                <a:cubicBezTo>
                  <a:pt x="22000" y="13571"/>
                  <a:pt x="21969" y="13597"/>
                  <a:pt x="21959" y="13620"/>
                </a:cubicBezTo>
                <a:cubicBezTo>
                  <a:pt x="21945" y="13651"/>
                  <a:pt x="21983" y="13694"/>
                  <a:pt x="22017" y="13686"/>
                </a:cubicBezTo>
                <a:cubicBezTo>
                  <a:pt x="22042" y="13680"/>
                  <a:pt x="22063" y="13657"/>
                  <a:pt x="22103" y="13631"/>
                </a:cubicBezTo>
                <a:cubicBezTo>
                  <a:pt x="22065" y="13601"/>
                  <a:pt x="22043" y="13570"/>
                  <a:pt x="22022" y="13570"/>
                </a:cubicBezTo>
                <a:close/>
                <a:moveTo>
                  <a:pt x="22317" y="13631"/>
                </a:moveTo>
                <a:cubicBezTo>
                  <a:pt x="22316" y="13609"/>
                  <a:pt x="22289" y="13579"/>
                  <a:pt x="22266" y="13569"/>
                </a:cubicBezTo>
                <a:cubicBezTo>
                  <a:pt x="22234" y="13556"/>
                  <a:pt x="22192" y="13595"/>
                  <a:pt x="22201" y="13629"/>
                </a:cubicBezTo>
                <a:cubicBezTo>
                  <a:pt x="22208" y="13654"/>
                  <a:pt x="22231" y="13674"/>
                  <a:pt x="22259" y="13713"/>
                </a:cubicBezTo>
                <a:cubicBezTo>
                  <a:pt x="22288" y="13675"/>
                  <a:pt x="22318" y="13652"/>
                  <a:pt x="22317" y="13631"/>
                </a:cubicBezTo>
                <a:close/>
                <a:moveTo>
                  <a:pt x="33364" y="13568"/>
                </a:moveTo>
                <a:cubicBezTo>
                  <a:pt x="33325" y="13560"/>
                  <a:pt x="33293" y="13585"/>
                  <a:pt x="33298" y="13625"/>
                </a:cubicBezTo>
                <a:cubicBezTo>
                  <a:pt x="33301" y="13648"/>
                  <a:pt x="33330" y="13683"/>
                  <a:pt x="33349" y="13684"/>
                </a:cubicBezTo>
                <a:cubicBezTo>
                  <a:pt x="33374" y="13685"/>
                  <a:pt x="33400" y="13658"/>
                  <a:pt x="33444" y="13633"/>
                </a:cubicBezTo>
                <a:cubicBezTo>
                  <a:pt x="33406" y="13601"/>
                  <a:pt x="33387" y="13574"/>
                  <a:pt x="33364" y="13568"/>
                </a:cubicBezTo>
                <a:close/>
                <a:moveTo>
                  <a:pt x="6182" y="8207"/>
                </a:moveTo>
                <a:cubicBezTo>
                  <a:pt x="6182" y="8226"/>
                  <a:pt x="6219" y="8259"/>
                  <a:pt x="6240" y="8259"/>
                </a:cubicBezTo>
                <a:cubicBezTo>
                  <a:pt x="6260" y="8258"/>
                  <a:pt x="6296" y="8225"/>
                  <a:pt x="6296" y="8206"/>
                </a:cubicBezTo>
                <a:cubicBezTo>
                  <a:pt x="6297" y="8181"/>
                  <a:pt x="6269" y="8155"/>
                  <a:pt x="6238" y="8107"/>
                </a:cubicBezTo>
                <a:cubicBezTo>
                  <a:pt x="6208" y="8156"/>
                  <a:pt x="6181" y="8182"/>
                  <a:pt x="6182" y="8207"/>
                </a:cubicBezTo>
                <a:close/>
                <a:moveTo>
                  <a:pt x="6054" y="8208"/>
                </a:moveTo>
                <a:cubicBezTo>
                  <a:pt x="6063" y="8170"/>
                  <a:pt x="6038" y="8137"/>
                  <a:pt x="5997" y="8142"/>
                </a:cubicBezTo>
                <a:cubicBezTo>
                  <a:pt x="5974" y="8145"/>
                  <a:pt x="5937" y="8174"/>
                  <a:pt x="5937" y="8193"/>
                </a:cubicBezTo>
                <a:cubicBezTo>
                  <a:pt x="5936" y="8219"/>
                  <a:pt x="5963" y="8246"/>
                  <a:pt x="5989" y="8290"/>
                </a:cubicBezTo>
                <a:cubicBezTo>
                  <a:pt x="6021" y="8252"/>
                  <a:pt x="6049" y="8233"/>
                  <a:pt x="6054" y="8208"/>
                </a:cubicBezTo>
                <a:close/>
                <a:moveTo>
                  <a:pt x="5691" y="8192"/>
                </a:moveTo>
                <a:cubicBezTo>
                  <a:pt x="5681" y="8231"/>
                  <a:pt x="5707" y="8264"/>
                  <a:pt x="5747" y="8260"/>
                </a:cubicBezTo>
                <a:cubicBezTo>
                  <a:pt x="5770" y="8258"/>
                  <a:pt x="5807" y="8229"/>
                  <a:pt x="5809" y="8210"/>
                </a:cubicBezTo>
                <a:cubicBezTo>
                  <a:pt x="5811" y="8185"/>
                  <a:pt x="5784" y="8157"/>
                  <a:pt x="5759" y="8111"/>
                </a:cubicBezTo>
                <a:cubicBezTo>
                  <a:pt x="5725" y="8150"/>
                  <a:pt x="5697" y="8168"/>
                  <a:pt x="5691" y="8192"/>
                </a:cubicBezTo>
                <a:close/>
                <a:moveTo>
                  <a:pt x="5449" y="8208"/>
                </a:moveTo>
                <a:cubicBezTo>
                  <a:pt x="5450" y="8228"/>
                  <a:pt x="5486" y="8257"/>
                  <a:pt x="5509" y="8260"/>
                </a:cubicBezTo>
                <a:cubicBezTo>
                  <a:pt x="5549" y="8266"/>
                  <a:pt x="5575" y="8232"/>
                  <a:pt x="5567" y="8194"/>
                </a:cubicBezTo>
                <a:cubicBezTo>
                  <a:pt x="5562" y="8170"/>
                  <a:pt x="5534" y="8151"/>
                  <a:pt x="5501" y="8111"/>
                </a:cubicBezTo>
                <a:cubicBezTo>
                  <a:pt x="5475" y="8156"/>
                  <a:pt x="5448" y="8183"/>
                  <a:pt x="5449" y="8208"/>
                </a:cubicBezTo>
                <a:close/>
                <a:moveTo>
                  <a:pt x="33901" y="13623"/>
                </a:moveTo>
                <a:cubicBezTo>
                  <a:pt x="33902" y="13604"/>
                  <a:pt x="33866" y="13571"/>
                  <a:pt x="33845" y="13570"/>
                </a:cubicBezTo>
                <a:cubicBezTo>
                  <a:pt x="33825" y="13569"/>
                  <a:pt x="33788" y="13601"/>
                  <a:pt x="33787" y="13620"/>
                </a:cubicBezTo>
                <a:cubicBezTo>
                  <a:pt x="33786" y="13645"/>
                  <a:pt x="33813" y="13671"/>
                  <a:pt x="33842" y="13721"/>
                </a:cubicBezTo>
                <a:cubicBezTo>
                  <a:pt x="33873" y="13673"/>
                  <a:pt x="33901" y="13648"/>
                  <a:pt x="33901" y="13623"/>
                </a:cubicBezTo>
                <a:close/>
                <a:moveTo>
                  <a:pt x="21515" y="13812"/>
                </a:moveTo>
                <a:cubicBezTo>
                  <a:pt x="21482" y="13805"/>
                  <a:pt x="21444" y="13849"/>
                  <a:pt x="21458" y="13879"/>
                </a:cubicBezTo>
                <a:cubicBezTo>
                  <a:pt x="21469" y="13901"/>
                  <a:pt x="21501" y="13927"/>
                  <a:pt x="21523" y="13927"/>
                </a:cubicBezTo>
                <a:cubicBezTo>
                  <a:pt x="21544" y="13927"/>
                  <a:pt x="21566" y="13896"/>
                  <a:pt x="21602" y="13866"/>
                </a:cubicBezTo>
                <a:cubicBezTo>
                  <a:pt x="21562" y="13840"/>
                  <a:pt x="21541" y="13817"/>
                  <a:pt x="21515" y="13812"/>
                </a:cubicBezTo>
                <a:close/>
                <a:moveTo>
                  <a:pt x="21829" y="13869"/>
                </a:moveTo>
                <a:cubicBezTo>
                  <a:pt x="21826" y="13847"/>
                  <a:pt x="21796" y="13819"/>
                  <a:pt x="21772" y="13812"/>
                </a:cubicBezTo>
                <a:cubicBezTo>
                  <a:pt x="21739" y="13802"/>
                  <a:pt x="21701" y="13846"/>
                  <a:pt x="21714" y="13878"/>
                </a:cubicBezTo>
                <a:cubicBezTo>
                  <a:pt x="21723" y="13902"/>
                  <a:pt x="21748" y="13920"/>
                  <a:pt x="21780" y="13956"/>
                </a:cubicBezTo>
                <a:cubicBezTo>
                  <a:pt x="21805" y="13915"/>
                  <a:pt x="21832" y="13890"/>
                  <a:pt x="21829" y="13869"/>
                </a:cubicBezTo>
                <a:close/>
                <a:moveTo>
                  <a:pt x="22017" y="13812"/>
                </a:moveTo>
                <a:cubicBezTo>
                  <a:pt x="21983" y="13804"/>
                  <a:pt x="21945" y="13846"/>
                  <a:pt x="21959" y="13877"/>
                </a:cubicBezTo>
                <a:cubicBezTo>
                  <a:pt x="21969" y="13900"/>
                  <a:pt x="22000" y="13927"/>
                  <a:pt x="22022" y="13928"/>
                </a:cubicBezTo>
                <a:cubicBezTo>
                  <a:pt x="22043" y="13928"/>
                  <a:pt x="22065" y="13897"/>
                  <a:pt x="22103" y="13868"/>
                </a:cubicBezTo>
                <a:cubicBezTo>
                  <a:pt x="22063" y="13841"/>
                  <a:pt x="22042" y="13818"/>
                  <a:pt x="22017" y="13812"/>
                </a:cubicBezTo>
                <a:close/>
                <a:moveTo>
                  <a:pt x="23245" y="13813"/>
                </a:moveTo>
                <a:cubicBezTo>
                  <a:pt x="23226" y="13813"/>
                  <a:pt x="23192" y="13848"/>
                  <a:pt x="23191" y="13868"/>
                </a:cubicBezTo>
                <a:cubicBezTo>
                  <a:pt x="23190" y="13888"/>
                  <a:pt x="23221" y="13926"/>
                  <a:pt x="23240" y="13927"/>
                </a:cubicBezTo>
                <a:cubicBezTo>
                  <a:pt x="23265" y="13929"/>
                  <a:pt x="23292" y="13903"/>
                  <a:pt x="23341" y="13875"/>
                </a:cubicBezTo>
                <a:cubicBezTo>
                  <a:pt x="23294" y="13843"/>
                  <a:pt x="23270" y="13814"/>
                  <a:pt x="23245" y="13813"/>
                </a:cubicBezTo>
                <a:close/>
                <a:moveTo>
                  <a:pt x="23434" y="13872"/>
                </a:moveTo>
                <a:cubicBezTo>
                  <a:pt x="23433" y="13891"/>
                  <a:pt x="23467" y="13927"/>
                  <a:pt x="23487" y="13928"/>
                </a:cubicBezTo>
                <a:cubicBezTo>
                  <a:pt x="23508" y="13930"/>
                  <a:pt x="23547" y="13900"/>
                  <a:pt x="23549" y="13881"/>
                </a:cubicBezTo>
                <a:cubicBezTo>
                  <a:pt x="23551" y="13856"/>
                  <a:pt x="23525" y="13828"/>
                  <a:pt x="23499" y="13777"/>
                </a:cubicBezTo>
                <a:cubicBezTo>
                  <a:pt x="23466" y="13823"/>
                  <a:pt x="23436" y="13847"/>
                  <a:pt x="23434" y="13872"/>
                </a:cubicBezTo>
                <a:close/>
                <a:moveTo>
                  <a:pt x="33101" y="13812"/>
                </a:moveTo>
                <a:cubicBezTo>
                  <a:pt x="33082" y="13810"/>
                  <a:pt x="33047" y="13840"/>
                  <a:pt x="33040" y="13862"/>
                </a:cubicBezTo>
                <a:cubicBezTo>
                  <a:pt x="33029" y="13899"/>
                  <a:pt x="33054" y="13933"/>
                  <a:pt x="33093" y="13931"/>
                </a:cubicBezTo>
                <a:cubicBezTo>
                  <a:pt x="33120" y="13930"/>
                  <a:pt x="33145" y="13904"/>
                  <a:pt x="33193" y="13877"/>
                </a:cubicBezTo>
                <a:cubicBezTo>
                  <a:pt x="33150" y="13844"/>
                  <a:pt x="33127" y="13814"/>
                  <a:pt x="33101" y="13812"/>
                </a:cubicBezTo>
                <a:close/>
                <a:moveTo>
                  <a:pt x="33834" y="13814"/>
                </a:moveTo>
                <a:cubicBezTo>
                  <a:pt x="33815" y="13815"/>
                  <a:pt x="33785" y="13855"/>
                  <a:pt x="33787" y="13875"/>
                </a:cubicBezTo>
                <a:cubicBezTo>
                  <a:pt x="33788" y="13896"/>
                  <a:pt x="33824" y="13930"/>
                  <a:pt x="33843" y="13928"/>
                </a:cubicBezTo>
                <a:cubicBezTo>
                  <a:pt x="33868" y="13927"/>
                  <a:pt x="33892" y="13897"/>
                  <a:pt x="33937" y="13863"/>
                </a:cubicBezTo>
                <a:cubicBezTo>
                  <a:pt x="33887" y="13837"/>
                  <a:pt x="33859" y="13812"/>
                  <a:pt x="33834" y="13814"/>
                </a:cubicBezTo>
                <a:close/>
                <a:moveTo>
                  <a:pt x="26757" y="7951"/>
                </a:moveTo>
                <a:cubicBezTo>
                  <a:pt x="26757" y="7932"/>
                  <a:pt x="26723" y="7901"/>
                  <a:pt x="26700" y="7897"/>
                </a:cubicBezTo>
                <a:cubicBezTo>
                  <a:pt x="26663" y="7890"/>
                  <a:pt x="26631" y="7918"/>
                  <a:pt x="26638" y="7957"/>
                </a:cubicBezTo>
                <a:cubicBezTo>
                  <a:pt x="26643" y="7984"/>
                  <a:pt x="26671" y="8006"/>
                  <a:pt x="26704" y="8050"/>
                </a:cubicBezTo>
                <a:cubicBezTo>
                  <a:pt x="26731" y="8003"/>
                  <a:pt x="26758" y="7976"/>
                  <a:pt x="26757" y="7951"/>
                </a:cubicBezTo>
                <a:close/>
                <a:moveTo>
                  <a:pt x="26444" y="7899"/>
                </a:moveTo>
                <a:cubicBezTo>
                  <a:pt x="26425" y="7902"/>
                  <a:pt x="26394" y="7941"/>
                  <a:pt x="26396" y="7962"/>
                </a:cubicBezTo>
                <a:cubicBezTo>
                  <a:pt x="26397" y="7983"/>
                  <a:pt x="26434" y="8017"/>
                  <a:pt x="26454" y="8016"/>
                </a:cubicBezTo>
                <a:cubicBezTo>
                  <a:pt x="26479" y="8014"/>
                  <a:pt x="26503" y="7984"/>
                  <a:pt x="26550" y="7949"/>
                </a:cubicBezTo>
                <a:cubicBezTo>
                  <a:pt x="26498" y="7923"/>
                  <a:pt x="26470" y="7897"/>
                  <a:pt x="26444" y="7899"/>
                </a:cubicBezTo>
                <a:close/>
                <a:moveTo>
                  <a:pt x="23735" y="8644"/>
                </a:moveTo>
                <a:cubicBezTo>
                  <a:pt x="23713" y="8647"/>
                  <a:pt x="23685" y="8677"/>
                  <a:pt x="23678" y="8700"/>
                </a:cubicBezTo>
                <a:cubicBezTo>
                  <a:pt x="23668" y="8733"/>
                  <a:pt x="23711" y="8772"/>
                  <a:pt x="23743" y="8760"/>
                </a:cubicBezTo>
                <a:cubicBezTo>
                  <a:pt x="23767" y="8751"/>
                  <a:pt x="23786" y="8726"/>
                  <a:pt x="23822" y="8695"/>
                </a:cubicBezTo>
                <a:cubicBezTo>
                  <a:pt x="23782" y="8669"/>
                  <a:pt x="23756" y="8641"/>
                  <a:pt x="23735" y="8644"/>
                </a:cubicBezTo>
                <a:close/>
                <a:moveTo>
                  <a:pt x="23433" y="8693"/>
                </a:moveTo>
                <a:cubicBezTo>
                  <a:pt x="23421" y="8725"/>
                  <a:pt x="23458" y="8769"/>
                  <a:pt x="23491" y="8759"/>
                </a:cubicBezTo>
                <a:cubicBezTo>
                  <a:pt x="23515" y="8752"/>
                  <a:pt x="23545" y="8725"/>
                  <a:pt x="23549" y="8703"/>
                </a:cubicBezTo>
                <a:cubicBezTo>
                  <a:pt x="23552" y="8683"/>
                  <a:pt x="23524" y="8657"/>
                  <a:pt x="23500" y="8616"/>
                </a:cubicBezTo>
                <a:cubicBezTo>
                  <a:pt x="23468" y="8651"/>
                  <a:pt x="23442" y="8669"/>
                  <a:pt x="23433" y="8693"/>
                </a:cubicBezTo>
                <a:close/>
                <a:moveTo>
                  <a:pt x="23248" y="8644"/>
                </a:moveTo>
                <a:cubicBezTo>
                  <a:pt x="23226" y="8647"/>
                  <a:pt x="23198" y="8676"/>
                  <a:pt x="23190" y="8699"/>
                </a:cubicBezTo>
                <a:cubicBezTo>
                  <a:pt x="23180" y="8732"/>
                  <a:pt x="23222" y="8771"/>
                  <a:pt x="23254" y="8760"/>
                </a:cubicBezTo>
                <a:cubicBezTo>
                  <a:pt x="23278" y="8752"/>
                  <a:pt x="23297" y="8726"/>
                  <a:pt x="23334" y="8696"/>
                </a:cubicBezTo>
                <a:cubicBezTo>
                  <a:pt x="23294" y="8670"/>
                  <a:pt x="23269" y="8642"/>
                  <a:pt x="23248" y="8644"/>
                </a:cubicBezTo>
                <a:close/>
                <a:moveTo>
                  <a:pt x="6182" y="8697"/>
                </a:moveTo>
                <a:cubicBezTo>
                  <a:pt x="6183" y="8716"/>
                  <a:pt x="6221" y="8747"/>
                  <a:pt x="6241" y="8747"/>
                </a:cubicBezTo>
                <a:cubicBezTo>
                  <a:pt x="6261" y="8746"/>
                  <a:pt x="6297" y="8712"/>
                  <a:pt x="6296" y="8693"/>
                </a:cubicBezTo>
                <a:cubicBezTo>
                  <a:pt x="6296" y="8667"/>
                  <a:pt x="6267" y="8643"/>
                  <a:pt x="6235" y="8595"/>
                </a:cubicBezTo>
                <a:cubicBezTo>
                  <a:pt x="6207" y="8645"/>
                  <a:pt x="6180" y="8672"/>
                  <a:pt x="6182" y="8697"/>
                </a:cubicBezTo>
                <a:close/>
                <a:moveTo>
                  <a:pt x="5937" y="8698"/>
                </a:moveTo>
                <a:cubicBezTo>
                  <a:pt x="5938" y="8717"/>
                  <a:pt x="5975" y="8746"/>
                  <a:pt x="5998" y="8748"/>
                </a:cubicBezTo>
                <a:cubicBezTo>
                  <a:pt x="6039" y="8752"/>
                  <a:pt x="6064" y="8719"/>
                  <a:pt x="6054" y="8680"/>
                </a:cubicBezTo>
                <a:cubicBezTo>
                  <a:pt x="6049" y="8656"/>
                  <a:pt x="6020" y="8638"/>
                  <a:pt x="5987" y="8599"/>
                </a:cubicBezTo>
                <a:cubicBezTo>
                  <a:pt x="5962" y="8645"/>
                  <a:pt x="5935" y="8673"/>
                  <a:pt x="5937" y="8698"/>
                </a:cubicBezTo>
                <a:close/>
                <a:moveTo>
                  <a:pt x="5691" y="8686"/>
                </a:moveTo>
                <a:cubicBezTo>
                  <a:pt x="5684" y="8726"/>
                  <a:pt x="5713" y="8756"/>
                  <a:pt x="5753" y="8749"/>
                </a:cubicBezTo>
                <a:cubicBezTo>
                  <a:pt x="5775" y="8744"/>
                  <a:pt x="5809" y="8712"/>
                  <a:pt x="5809" y="8693"/>
                </a:cubicBezTo>
                <a:cubicBezTo>
                  <a:pt x="5809" y="8667"/>
                  <a:pt x="5780" y="8642"/>
                  <a:pt x="5750" y="8598"/>
                </a:cubicBezTo>
                <a:cubicBezTo>
                  <a:pt x="5721" y="8640"/>
                  <a:pt x="5695" y="8661"/>
                  <a:pt x="5691" y="8686"/>
                </a:cubicBezTo>
                <a:close/>
                <a:moveTo>
                  <a:pt x="30890" y="8386"/>
                </a:moveTo>
                <a:cubicBezTo>
                  <a:pt x="30870" y="8386"/>
                  <a:pt x="30838" y="8418"/>
                  <a:pt x="30833" y="8440"/>
                </a:cubicBezTo>
                <a:cubicBezTo>
                  <a:pt x="30824" y="8477"/>
                  <a:pt x="30850" y="8510"/>
                  <a:pt x="30890" y="8505"/>
                </a:cubicBezTo>
                <a:cubicBezTo>
                  <a:pt x="30916" y="8502"/>
                  <a:pt x="30940" y="8475"/>
                  <a:pt x="30986" y="8445"/>
                </a:cubicBezTo>
                <a:cubicBezTo>
                  <a:pt x="30940" y="8415"/>
                  <a:pt x="30915" y="8387"/>
                  <a:pt x="30890" y="8386"/>
                </a:cubicBezTo>
                <a:close/>
                <a:moveTo>
                  <a:pt x="34272" y="12151"/>
                </a:moveTo>
                <a:cubicBezTo>
                  <a:pt x="34271" y="12170"/>
                  <a:pt x="34301" y="12205"/>
                  <a:pt x="34323" y="12211"/>
                </a:cubicBezTo>
                <a:cubicBezTo>
                  <a:pt x="34360" y="12223"/>
                  <a:pt x="34394" y="12197"/>
                  <a:pt x="34392" y="12158"/>
                </a:cubicBezTo>
                <a:cubicBezTo>
                  <a:pt x="34391" y="12131"/>
                  <a:pt x="34365" y="12106"/>
                  <a:pt x="34338" y="12059"/>
                </a:cubicBezTo>
                <a:cubicBezTo>
                  <a:pt x="34305" y="12102"/>
                  <a:pt x="34274" y="12125"/>
                  <a:pt x="34272" y="12151"/>
                </a:cubicBezTo>
                <a:close/>
                <a:moveTo>
                  <a:pt x="21960" y="12395"/>
                </a:moveTo>
                <a:cubicBezTo>
                  <a:pt x="21962" y="12417"/>
                  <a:pt x="21991" y="12445"/>
                  <a:pt x="22014" y="12454"/>
                </a:cubicBezTo>
                <a:cubicBezTo>
                  <a:pt x="22046" y="12465"/>
                  <a:pt x="22086" y="12424"/>
                  <a:pt x="22075" y="12391"/>
                </a:cubicBezTo>
                <a:cubicBezTo>
                  <a:pt x="22068" y="12367"/>
                  <a:pt x="22043" y="12347"/>
                  <a:pt x="22013" y="12309"/>
                </a:cubicBezTo>
                <a:cubicBezTo>
                  <a:pt x="21986" y="12349"/>
                  <a:pt x="21958" y="12374"/>
                  <a:pt x="21960" y="12395"/>
                </a:cubicBezTo>
                <a:close/>
                <a:moveTo>
                  <a:pt x="22264" y="12339"/>
                </a:moveTo>
                <a:cubicBezTo>
                  <a:pt x="22242" y="12340"/>
                  <a:pt x="22212" y="12367"/>
                  <a:pt x="22202" y="12390"/>
                </a:cubicBezTo>
                <a:cubicBezTo>
                  <a:pt x="22189" y="12421"/>
                  <a:pt x="22228" y="12463"/>
                  <a:pt x="22262" y="12454"/>
                </a:cubicBezTo>
                <a:cubicBezTo>
                  <a:pt x="22287" y="12448"/>
                  <a:pt x="22307" y="12424"/>
                  <a:pt x="22346" y="12396"/>
                </a:cubicBezTo>
                <a:cubicBezTo>
                  <a:pt x="22308" y="12368"/>
                  <a:pt x="22285" y="12338"/>
                  <a:pt x="22264" y="12339"/>
                </a:cubicBezTo>
                <a:close/>
                <a:moveTo>
                  <a:pt x="29169" y="8386"/>
                </a:moveTo>
                <a:cubicBezTo>
                  <a:pt x="29131" y="8377"/>
                  <a:pt x="29097" y="8402"/>
                  <a:pt x="29102" y="8442"/>
                </a:cubicBezTo>
                <a:cubicBezTo>
                  <a:pt x="29105" y="8466"/>
                  <a:pt x="29134" y="8502"/>
                  <a:pt x="29153" y="8503"/>
                </a:cubicBezTo>
                <a:cubicBezTo>
                  <a:pt x="29179" y="8504"/>
                  <a:pt x="29206" y="8477"/>
                  <a:pt x="29250" y="8451"/>
                </a:cubicBezTo>
                <a:cubicBezTo>
                  <a:pt x="29212" y="8419"/>
                  <a:pt x="29193" y="8391"/>
                  <a:pt x="29169" y="8386"/>
                </a:cubicBezTo>
                <a:close/>
                <a:moveTo>
                  <a:pt x="28412" y="8387"/>
                </a:moveTo>
                <a:cubicBezTo>
                  <a:pt x="28390" y="8392"/>
                  <a:pt x="28360" y="8426"/>
                  <a:pt x="28360" y="8447"/>
                </a:cubicBezTo>
                <a:cubicBezTo>
                  <a:pt x="28360" y="8467"/>
                  <a:pt x="28399" y="8505"/>
                  <a:pt x="28414" y="8502"/>
                </a:cubicBezTo>
                <a:cubicBezTo>
                  <a:pt x="28442" y="8496"/>
                  <a:pt x="28464" y="8466"/>
                  <a:pt x="28506" y="8431"/>
                </a:cubicBezTo>
                <a:cubicBezTo>
                  <a:pt x="28461" y="8408"/>
                  <a:pt x="28433" y="8382"/>
                  <a:pt x="28412" y="8387"/>
                </a:cubicBezTo>
                <a:close/>
                <a:moveTo>
                  <a:pt x="24666" y="8446"/>
                </a:moveTo>
                <a:cubicBezTo>
                  <a:pt x="24664" y="8465"/>
                  <a:pt x="24696" y="8499"/>
                  <a:pt x="24719" y="8504"/>
                </a:cubicBezTo>
                <a:cubicBezTo>
                  <a:pt x="24757" y="8513"/>
                  <a:pt x="24787" y="8485"/>
                  <a:pt x="24783" y="8445"/>
                </a:cubicBezTo>
                <a:cubicBezTo>
                  <a:pt x="24780" y="8421"/>
                  <a:pt x="24756" y="8399"/>
                  <a:pt x="24728" y="8356"/>
                </a:cubicBezTo>
                <a:cubicBezTo>
                  <a:pt x="24698" y="8398"/>
                  <a:pt x="24668" y="8421"/>
                  <a:pt x="24666" y="8446"/>
                </a:cubicBezTo>
                <a:close/>
                <a:moveTo>
                  <a:pt x="21960" y="12636"/>
                </a:moveTo>
                <a:cubicBezTo>
                  <a:pt x="21961" y="12658"/>
                  <a:pt x="21989" y="12688"/>
                  <a:pt x="22012" y="12697"/>
                </a:cubicBezTo>
                <a:cubicBezTo>
                  <a:pt x="22045" y="12709"/>
                  <a:pt x="22085" y="12670"/>
                  <a:pt x="22076" y="12636"/>
                </a:cubicBezTo>
                <a:cubicBezTo>
                  <a:pt x="22069" y="12611"/>
                  <a:pt x="22045" y="12591"/>
                  <a:pt x="22016" y="12553"/>
                </a:cubicBezTo>
                <a:cubicBezTo>
                  <a:pt x="21988" y="12592"/>
                  <a:pt x="21958" y="12615"/>
                  <a:pt x="21960" y="12636"/>
                </a:cubicBezTo>
                <a:close/>
                <a:moveTo>
                  <a:pt x="22266" y="12580"/>
                </a:moveTo>
                <a:cubicBezTo>
                  <a:pt x="22233" y="12569"/>
                  <a:pt x="22191" y="12608"/>
                  <a:pt x="22202" y="12640"/>
                </a:cubicBezTo>
                <a:cubicBezTo>
                  <a:pt x="22210" y="12664"/>
                  <a:pt x="22238" y="12693"/>
                  <a:pt x="22260" y="12696"/>
                </a:cubicBezTo>
                <a:cubicBezTo>
                  <a:pt x="22281" y="12699"/>
                  <a:pt x="22306" y="12670"/>
                  <a:pt x="22346" y="12645"/>
                </a:cubicBezTo>
                <a:cubicBezTo>
                  <a:pt x="22309" y="12614"/>
                  <a:pt x="22290" y="12589"/>
                  <a:pt x="22266" y="12580"/>
                </a:cubicBezTo>
                <a:close/>
                <a:moveTo>
                  <a:pt x="24472" y="8388"/>
                </a:moveTo>
                <a:cubicBezTo>
                  <a:pt x="24453" y="8390"/>
                  <a:pt x="24422" y="8428"/>
                  <a:pt x="24422" y="8448"/>
                </a:cubicBezTo>
                <a:cubicBezTo>
                  <a:pt x="24423" y="8468"/>
                  <a:pt x="24458" y="8503"/>
                  <a:pt x="24477" y="8503"/>
                </a:cubicBezTo>
                <a:cubicBezTo>
                  <a:pt x="24502" y="8502"/>
                  <a:pt x="24526" y="8473"/>
                  <a:pt x="24574" y="8441"/>
                </a:cubicBezTo>
                <a:cubicBezTo>
                  <a:pt x="24523" y="8413"/>
                  <a:pt x="24496" y="8387"/>
                  <a:pt x="24472" y="8388"/>
                </a:cubicBezTo>
                <a:close/>
                <a:moveTo>
                  <a:pt x="24294" y="8453"/>
                </a:moveTo>
                <a:cubicBezTo>
                  <a:pt x="24303" y="8415"/>
                  <a:pt x="24278" y="8382"/>
                  <a:pt x="24238" y="8387"/>
                </a:cubicBezTo>
                <a:cubicBezTo>
                  <a:pt x="24215" y="8390"/>
                  <a:pt x="24179" y="8419"/>
                  <a:pt x="24178" y="8438"/>
                </a:cubicBezTo>
                <a:cubicBezTo>
                  <a:pt x="24177" y="8463"/>
                  <a:pt x="24204" y="8489"/>
                  <a:pt x="24229" y="8534"/>
                </a:cubicBezTo>
                <a:cubicBezTo>
                  <a:pt x="24262" y="8495"/>
                  <a:pt x="24289" y="8476"/>
                  <a:pt x="24294" y="8453"/>
                </a:cubicBezTo>
                <a:close/>
                <a:moveTo>
                  <a:pt x="23998" y="8386"/>
                </a:moveTo>
                <a:cubicBezTo>
                  <a:pt x="23960" y="8378"/>
                  <a:pt x="23927" y="8403"/>
                  <a:pt x="23933" y="8444"/>
                </a:cubicBezTo>
                <a:cubicBezTo>
                  <a:pt x="23937" y="8467"/>
                  <a:pt x="23966" y="8502"/>
                  <a:pt x="23985" y="8502"/>
                </a:cubicBezTo>
                <a:cubicBezTo>
                  <a:pt x="24010" y="8503"/>
                  <a:pt x="24036" y="8476"/>
                  <a:pt x="24081" y="8450"/>
                </a:cubicBezTo>
                <a:cubicBezTo>
                  <a:pt x="24041" y="8418"/>
                  <a:pt x="24022" y="8391"/>
                  <a:pt x="23998" y="8386"/>
                </a:cubicBezTo>
                <a:close/>
                <a:moveTo>
                  <a:pt x="23680" y="8439"/>
                </a:moveTo>
                <a:cubicBezTo>
                  <a:pt x="23680" y="8462"/>
                  <a:pt x="23706" y="8493"/>
                  <a:pt x="23728" y="8504"/>
                </a:cubicBezTo>
                <a:cubicBezTo>
                  <a:pt x="23758" y="8518"/>
                  <a:pt x="23802" y="8480"/>
                  <a:pt x="23795" y="8446"/>
                </a:cubicBezTo>
                <a:cubicBezTo>
                  <a:pt x="23790" y="8421"/>
                  <a:pt x="23767" y="8400"/>
                  <a:pt x="23741" y="8359"/>
                </a:cubicBezTo>
                <a:cubicBezTo>
                  <a:pt x="23711" y="8397"/>
                  <a:pt x="23679" y="8418"/>
                  <a:pt x="23680" y="8439"/>
                </a:cubicBezTo>
                <a:close/>
                <a:moveTo>
                  <a:pt x="23493" y="8389"/>
                </a:moveTo>
                <a:cubicBezTo>
                  <a:pt x="23470" y="8391"/>
                  <a:pt x="23442" y="8419"/>
                  <a:pt x="23433" y="8443"/>
                </a:cubicBezTo>
                <a:cubicBezTo>
                  <a:pt x="23422" y="8475"/>
                  <a:pt x="23463" y="8515"/>
                  <a:pt x="23496" y="8504"/>
                </a:cubicBezTo>
                <a:cubicBezTo>
                  <a:pt x="23521" y="8496"/>
                  <a:pt x="23540" y="8472"/>
                  <a:pt x="23578" y="8442"/>
                </a:cubicBezTo>
                <a:cubicBezTo>
                  <a:pt x="23538" y="8415"/>
                  <a:pt x="23514" y="8386"/>
                  <a:pt x="23493" y="8389"/>
                </a:cubicBezTo>
                <a:close/>
                <a:moveTo>
                  <a:pt x="23307" y="8448"/>
                </a:moveTo>
                <a:cubicBezTo>
                  <a:pt x="23317" y="8414"/>
                  <a:pt x="23276" y="8375"/>
                  <a:pt x="23243" y="8388"/>
                </a:cubicBezTo>
                <a:cubicBezTo>
                  <a:pt x="23220" y="8396"/>
                  <a:pt x="23193" y="8426"/>
                  <a:pt x="23191" y="8448"/>
                </a:cubicBezTo>
                <a:cubicBezTo>
                  <a:pt x="23190" y="8470"/>
                  <a:pt x="23220" y="8493"/>
                  <a:pt x="23248" y="8532"/>
                </a:cubicBezTo>
                <a:cubicBezTo>
                  <a:pt x="23276" y="8493"/>
                  <a:pt x="23300" y="8473"/>
                  <a:pt x="23307" y="8448"/>
                </a:cubicBezTo>
                <a:close/>
                <a:moveTo>
                  <a:pt x="23010" y="8389"/>
                </a:moveTo>
                <a:cubicBezTo>
                  <a:pt x="22988" y="8389"/>
                  <a:pt x="22956" y="8415"/>
                  <a:pt x="22946" y="8437"/>
                </a:cubicBezTo>
                <a:cubicBezTo>
                  <a:pt x="22931" y="8467"/>
                  <a:pt x="22969" y="8511"/>
                  <a:pt x="23003" y="8504"/>
                </a:cubicBezTo>
                <a:cubicBezTo>
                  <a:pt x="23028" y="8499"/>
                  <a:pt x="23049" y="8476"/>
                  <a:pt x="23090" y="8450"/>
                </a:cubicBezTo>
                <a:cubicBezTo>
                  <a:pt x="23053" y="8420"/>
                  <a:pt x="23031" y="8389"/>
                  <a:pt x="23010" y="8389"/>
                </a:cubicBezTo>
                <a:close/>
                <a:moveTo>
                  <a:pt x="6296" y="8435"/>
                </a:moveTo>
                <a:cubicBezTo>
                  <a:pt x="6294" y="8417"/>
                  <a:pt x="6257" y="8389"/>
                  <a:pt x="6234" y="8387"/>
                </a:cubicBezTo>
                <a:cubicBezTo>
                  <a:pt x="6194" y="8384"/>
                  <a:pt x="6170" y="8417"/>
                  <a:pt x="6181" y="8455"/>
                </a:cubicBezTo>
                <a:cubicBezTo>
                  <a:pt x="6187" y="8479"/>
                  <a:pt x="6215" y="8496"/>
                  <a:pt x="6248" y="8533"/>
                </a:cubicBezTo>
                <a:cubicBezTo>
                  <a:pt x="6272" y="8488"/>
                  <a:pt x="6298" y="8460"/>
                  <a:pt x="6296" y="8435"/>
                </a:cubicBezTo>
                <a:close/>
                <a:moveTo>
                  <a:pt x="6054" y="8454"/>
                </a:moveTo>
                <a:cubicBezTo>
                  <a:pt x="6064" y="8416"/>
                  <a:pt x="6039" y="8382"/>
                  <a:pt x="5999" y="8386"/>
                </a:cubicBezTo>
                <a:cubicBezTo>
                  <a:pt x="5975" y="8388"/>
                  <a:pt x="5938" y="8417"/>
                  <a:pt x="5937" y="8436"/>
                </a:cubicBezTo>
                <a:cubicBezTo>
                  <a:pt x="5935" y="8461"/>
                  <a:pt x="5962" y="8489"/>
                  <a:pt x="5986" y="8535"/>
                </a:cubicBezTo>
                <a:cubicBezTo>
                  <a:pt x="6020" y="8496"/>
                  <a:pt x="6048" y="8478"/>
                  <a:pt x="6054" y="8454"/>
                </a:cubicBezTo>
                <a:close/>
                <a:moveTo>
                  <a:pt x="5808" y="8435"/>
                </a:moveTo>
                <a:cubicBezTo>
                  <a:pt x="5807" y="8416"/>
                  <a:pt x="5769" y="8388"/>
                  <a:pt x="5746" y="8386"/>
                </a:cubicBezTo>
                <a:cubicBezTo>
                  <a:pt x="5705" y="8383"/>
                  <a:pt x="5681" y="8417"/>
                  <a:pt x="5692" y="8455"/>
                </a:cubicBezTo>
                <a:cubicBezTo>
                  <a:pt x="5698" y="8479"/>
                  <a:pt x="5727" y="8497"/>
                  <a:pt x="5761" y="8535"/>
                </a:cubicBezTo>
                <a:cubicBezTo>
                  <a:pt x="5785" y="8488"/>
                  <a:pt x="5811" y="8460"/>
                  <a:pt x="5808" y="8435"/>
                </a:cubicBezTo>
                <a:close/>
                <a:moveTo>
                  <a:pt x="26758" y="8197"/>
                </a:moveTo>
                <a:cubicBezTo>
                  <a:pt x="26758" y="8178"/>
                  <a:pt x="26726" y="8147"/>
                  <a:pt x="26703" y="8141"/>
                </a:cubicBezTo>
                <a:cubicBezTo>
                  <a:pt x="26664" y="8132"/>
                  <a:pt x="26633" y="8160"/>
                  <a:pt x="26638" y="8199"/>
                </a:cubicBezTo>
                <a:cubicBezTo>
                  <a:pt x="26642" y="8225"/>
                  <a:pt x="26670" y="8248"/>
                  <a:pt x="26700" y="8292"/>
                </a:cubicBezTo>
                <a:cubicBezTo>
                  <a:pt x="26729" y="8248"/>
                  <a:pt x="26757" y="8223"/>
                  <a:pt x="26758" y="8197"/>
                </a:cubicBezTo>
                <a:close/>
                <a:moveTo>
                  <a:pt x="24726" y="8142"/>
                </a:moveTo>
                <a:cubicBezTo>
                  <a:pt x="24686" y="8136"/>
                  <a:pt x="24661" y="8163"/>
                  <a:pt x="24663" y="8204"/>
                </a:cubicBezTo>
                <a:cubicBezTo>
                  <a:pt x="24664" y="8245"/>
                  <a:pt x="24693" y="8269"/>
                  <a:pt x="24731" y="8259"/>
                </a:cubicBezTo>
                <a:cubicBezTo>
                  <a:pt x="24755" y="8254"/>
                  <a:pt x="24773" y="8227"/>
                  <a:pt x="24808" y="8197"/>
                </a:cubicBezTo>
                <a:cubicBezTo>
                  <a:pt x="24771" y="8171"/>
                  <a:pt x="24750" y="8146"/>
                  <a:pt x="24726" y="8142"/>
                </a:cubicBezTo>
                <a:close/>
                <a:moveTo>
                  <a:pt x="24539" y="8198"/>
                </a:moveTo>
                <a:cubicBezTo>
                  <a:pt x="24545" y="8164"/>
                  <a:pt x="24500" y="8127"/>
                  <a:pt x="24470" y="8143"/>
                </a:cubicBezTo>
                <a:cubicBezTo>
                  <a:pt x="24448" y="8155"/>
                  <a:pt x="24423" y="8187"/>
                  <a:pt x="24423" y="8209"/>
                </a:cubicBezTo>
                <a:cubicBezTo>
                  <a:pt x="24424" y="8230"/>
                  <a:pt x="24456" y="8251"/>
                  <a:pt x="24487" y="8287"/>
                </a:cubicBezTo>
                <a:cubicBezTo>
                  <a:pt x="24512" y="8246"/>
                  <a:pt x="24534" y="8223"/>
                  <a:pt x="24539" y="8198"/>
                </a:cubicBezTo>
                <a:close/>
                <a:moveTo>
                  <a:pt x="23991" y="8144"/>
                </a:moveTo>
                <a:cubicBezTo>
                  <a:pt x="23972" y="8142"/>
                  <a:pt x="23936" y="8176"/>
                  <a:pt x="23934" y="8196"/>
                </a:cubicBezTo>
                <a:cubicBezTo>
                  <a:pt x="23933" y="8216"/>
                  <a:pt x="23962" y="8255"/>
                  <a:pt x="23981" y="8257"/>
                </a:cubicBezTo>
                <a:cubicBezTo>
                  <a:pt x="24006" y="8260"/>
                  <a:pt x="24034" y="8235"/>
                  <a:pt x="24085" y="8209"/>
                </a:cubicBezTo>
                <a:cubicBezTo>
                  <a:pt x="24039" y="8175"/>
                  <a:pt x="24016" y="8145"/>
                  <a:pt x="23991" y="8144"/>
                </a:cubicBezTo>
                <a:close/>
                <a:moveTo>
                  <a:pt x="23743" y="8142"/>
                </a:moveTo>
                <a:cubicBezTo>
                  <a:pt x="23711" y="8130"/>
                  <a:pt x="23668" y="8168"/>
                  <a:pt x="23678" y="8201"/>
                </a:cubicBezTo>
                <a:cubicBezTo>
                  <a:pt x="23685" y="8225"/>
                  <a:pt x="23713" y="8255"/>
                  <a:pt x="23735" y="8258"/>
                </a:cubicBezTo>
                <a:cubicBezTo>
                  <a:pt x="23756" y="8260"/>
                  <a:pt x="23781" y="8233"/>
                  <a:pt x="23822" y="8208"/>
                </a:cubicBezTo>
                <a:cubicBezTo>
                  <a:pt x="23785" y="8176"/>
                  <a:pt x="23767" y="8151"/>
                  <a:pt x="23743" y="8142"/>
                </a:cubicBezTo>
                <a:close/>
                <a:moveTo>
                  <a:pt x="23433" y="8201"/>
                </a:moveTo>
                <a:cubicBezTo>
                  <a:pt x="23425" y="8234"/>
                  <a:pt x="23467" y="8272"/>
                  <a:pt x="23499" y="8259"/>
                </a:cubicBezTo>
                <a:cubicBezTo>
                  <a:pt x="23521" y="8249"/>
                  <a:pt x="23548" y="8218"/>
                  <a:pt x="23549" y="8196"/>
                </a:cubicBezTo>
                <a:cubicBezTo>
                  <a:pt x="23549" y="8175"/>
                  <a:pt x="23518" y="8153"/>
                  <a:pt x="23489" y="8115"/>
                </a:cubicBezTo>
                <a:cubicBezTo>
                  <a:pt x="23462" y="8154"/>
                  <a:pt x="23439" y="8175"/>
                  <a:pt x="23433" y="8201"/>
                </a:cubicBezTo>
                <a:close/>
                <a:moveTo>
                  <a:pt x="23256" y="8142"/>
                </a:moveTo>
                <a:cubicBezTo>
                  <a:pt x="23224" y="8130"/>
                  <a:pt x="23180" y="8168"/>
                  <a:pt x="23190" y="8201"/>
                </a:cubicBezTo>
                <a:cubicBezTo>
                  <a:pt x="23197" y="8224"/>
                  <a:pt x="23225" y="8254"/>
                  <a:pt x="23246" y="8258"/>
                </a:cubicBezTo>
                <a:cubicBezTo>
                  <a:pt x="23267" y="8261"/>
                  <a:pt x="23293" y="8233"/>
                  <a:pt x="23334" y="8209"/>
                </a:cubicBezTo>
                <a:cubicBezTo>
                  <a:pt x="23298" y="8177"/>
                  <a:pt x="23280" y="8151"/>
                  <a:pt x="23256" y="8142"/>
                </a:cubicBezTo>
                <a:close/>
                <a:moveTo>
                  <a:pt x="25219" y="6424"/>
                </a:moveTo>
                <a:cubicBezTo>
                  <a:pt x="25200" y="6424"/>
                  <a:pt x="25166" y="6460"/>
                  <a:pt x="25165" y="6480"/>
                </a:cubicBezTo>
                <a:cubicBezTo>
                  <a:pt x="25165" y="6501"/>
                  <a:pt x="25197" y="6538"/>
                  <a:pt x="25216" y="6539"/>
                </a:cubicBezTo>
                <a:cubicBezTo>
                  <a:pt x="25241" y="6540"/>
                  <a:pt x="25268" y="6513"/>
                  <a:pt x="25318" y="6484"/>
                </a:cubicBezTo>
                <a:cubicBezTo>
                  <a:pt x="25270" y="6453"/>
                  <a:pt x="25244" y="6424"/>
                  <a:pt x="25219" y="6424"/>
                </a:cubicBezTo>
                <a:close/>
                <a:moveTo>
                  <a:pt x="24910" y="6488"/>
                </a:moveTo>
                <a:cubicBezTo>
                  <a:pt x="24911" y="6507"/>
                  <a:pt x="24948" y="6540"/>
                  <a:pt x="24968" y="6539"/>
                </a:cubicBezTo>
                <a:cubicBezTo>
                  <a:pt x="24989" y="6539"/>
                  <a:pt x="25025" y="6506"/>
                  <a:pt x="25025" y="6487"/>
                </a:cubicBezTo>
                <a:cubicBezTo>
                  <a:pt x="25026" y="6461"/>
                  <a:pt x="24997" y="6436"/>
                  <a:pt x="24967" y="6387"/>
                </a:cubicBezTo>
                <a:cubicBezTo>
                  <a:pt x="24937" y="6436"/>
                  <a:pt x="24909" y="6463"/>
                  <a:pt x="24910" y="6488"/>
                </a:cubicBezTo>
                <a:close/>
                <a:moveTo>
                  <a:pt x="24783" y="6483"/>
                </a:moveTo>
                <a:cubicBezTo>
                  <a:pt x="24788" y="6444"/>
                  <a:pt x="24760" y="6414"/>
                  <a:pt x="24720" y="6422"/>
                </a:cubicBezTo>
                <a:cubicBezTo>
                  <a:pt x="24698" y="6427"/>
                  <a:pt x="24665" y="6460"/>
                  <a:pt x="24665" y="6479"/>
                </a:cubicBezTo>
                <a:cubicBezTo>
                  <a:pt x="24666" y="6504"/>
                  <a:pt x="24696" y="6528"/>
                  <a:pt x="24726" y="6571"/>
                </a:cubicBezTo>
                <a:cubicBezTo>
                  <a:pt x="24755" y="6529"/>
                  <a:pt x="24780" y="6508"/>
                  <a:pt x="24783" y="6483"/>
                </a:cubicBezTo>
                <a:close/>
                <a:moveTo>
                  <a:pt x="23679" y="6488"/>
                </a:moveTo>
                <a:cubicBezTo>
                  <a:pt x="23680" y="6507"/>
                  <a:pt x="23716" y="6539"/>
                  <a:pt x="23737" y="6539"/>
                </a:cubicBezTo>
                <a:cubicBezTo>
                  <a:pt x="23757" y="6538"/>
                  <a:pt x="23793" y="6505"/>
                  <a:pt x="23793" y="6486"/>
                </a:cubicBezTo>
                <a:cubicBezTo>
                  <a:pt x="23794" y="6461"/>
                  <a:pt x="23766" y="6436"/>
                  <a:pt x="23735" y="6388"/>
                </a:cubicBezTo>
                <a:cubicBezTo>
                  <a:pt x="23706" y="6437"/>
                  <a:pt x="23678" y="6463"/>
                  <a:pt x="23679" y="6488"/>
                </a:cubicBezTo>
                <a:close/>
                <a:moveTo>
                  <a:pt x="23495" y="6423"/>
                </a:moveTo>
                <a:cubicBezTo>
                  <a:pt x="23461" y="6413"/>
                  <a:pt x="23421" y="6454"/>
                  <a:pt x="23433" y="6486"/>
                </a:cubicBezTo>
                <a:cubicBezTo>
                  <a:pt x="23443" y="6509"/>
                  <a:pt x="23472" y="6536"/>
                  <a:pt x="23494" y="6538"/>
                </a:cubicBezTo>
                <a:cubicBezTo>
                  <a:pt x="23515" y="6540"/>
                  <a:pt x="23539" y="6510"/>
                  <a:pt x="23578" y="6483"/>
                </a:cubicBezTo>
                <a:cubicBezTo>
                  <a:pt x="23539" y="6454"/>
                  <a:pt x="23519" y="6430"/>
                  <a:pt x="23495" y="6423"/>
                </a:cubicBezTo>
                <a:close/>
                <a:moveTo>
                  <a:pt x="23246" y="6423"/>
                </a:moveTo>
                <a:cubicBezTo>
                  <a:pt x="23211" y="6416"/>
                  <a:pt x="23176" y="6460"/>
                  <a:pt x="23191" y="6491"/>
                </a:cubicBezTo>
                <a:cubicBezTo>
                  <a:pt x="23202" y="6513"/>
                  <a:pt x="23234" y="6539"/>
                  <a:pt x="23256" y="6538"/>
                </a:cubicBezTo>
                <a:cubicBezTo>
                  <a:pt x="23277" y="6538"/>
                  <a:pt x="23298" y="6506"/>
                  <a:pt x="23334" y="6475"/>
                </a:cubicBezTo>
                <a:cubicBezTo>
                  <a:pt x="23293" y="6450"/>
                  <a:pt x="23271" y="6427"/>
                  <a:pt x="23246" y="6423"/>
                </a:cubicBezTo>
                <a:close/>
                <a:moveTo>
                  <a:pt x="23007" y="6423"/>
                </a:moveTo>
                <a:cubicBezTo>
                  <a:pt x="22973" y="6413"/>
                  <a:pt x="22933" y="6454"/>
                  <a:pt x="22945" y="6486"/>
                </a:cubicBezTo>
                <a:cubicBezTo>
                  <a:pt x="22955" y="6509"/>
                  <a:pt x="22984" y="6536"/>
                  <a:pt x="23006" y="6538"/>
                </a:cubicBezTo>
                <a:cubicBezTo>
                  <a:pt x="23027" y="6540"/>
                  <a:pt x="23051" y="6510"/>
                  <a:pt x="23090" y="6483"/>
                </a:cubicBezTo>
                <a:cubicBezTo>
                  <a:pt x="23051" y="6454"/>
                  <a:pt x="23031" y="6430"/>
                  <a:pt x="23007" y="6423"/>
                </a:cubicBezTo>
                <a:close/>
                <a:moveTo>
                  <a:pt x="22763" y="6422"/>
                </a:moveTo>
                <a:cubicBezTo>
                  <a:pt x="22729" y="6413"/>
                  <a:pt x="22690" y="6454"/>
                  <a:pt x="22702" y="6486"/>
                </a:cubicBezTo>
                <a:cubicBezTo>
                  <a:pt x="22711" y="6509"/>
                  <a:pt x="22741" y="6537"/>
                  <a:pt x="22763" y="6538"/>
                </a:cubicBezTo>
                <a:cubicBezTo>
                  <a:pt x="22784" y="6540"/>
                  <a:pt x="22808" y="6510"/>
                  <a:pt x="22847" y="6482"/>
                </a:cubicBezTo>
                <a:cubicBezTo>
                  <a:pt x="22808" y="6453"/>
                  <a:pt x="22788" y="6429"/>
                  <a:pt x="22763" y="6422"/>
                </a:cubicBezTo>
                <a:close/>
                <a:moveTo>
                  <a:pt x="8644" y="6462"/>
                </a:moveTo>
                <a:cubicBezTo>
                  <a:pt x="8635" y="6500"/>
                  <a:pt x="8660" y="6533"/>
                  <a:pt x="8699" y="6528"/>
                </a:cubicBezTo>
                <a:cubicBezTo>
                  <a:pt x="8722" y="6526"/>
                  <a:pt x="8758" y="6497"/>
                  <a:pt x="8759" y="6478"/>
                </a:cubicBezTo>
                <a:cubicBezTo>
                  <a:pt x="8760" y="6453"/>
                  <a:pt x="8733" y="6427"/>
                  <a:pt x="8708" y="6383"/>
                </a:cubicBezTo>
                <a:cubicBezTo>
                  <a:pt x="8676" y="6421"/>
                  <a:pt x="8649" y="6439"/>
                  <a:pt x="8644" y="6462"/>
                </a:cubicBezTo>
                <a:close/>
                <a:moveTo>
                  <a:pt x="8514" y="6462"/>
                </a:moveTo>
                <a:cubicBezTo>
                  <a:pt x="8513" y="6443"/>
                  <a:pt x="8475" y="6412"/>
                  <a:pt x="8455" y="6413"/>
                </a:cubicBezTo>
                <a:cubicBezTo>
                  <a:pt x="8435" y="6414"/>
                  <a:pt x="8400" y="6448"/>
                  <a:pt x="8401" y="6467"/>
                </a:cubicBezTo>
                <a:cubicBezTo>
                  <a:pt x="8401" y="6492"/>
                  <a:pt x="8430" y="6516"/>
                  <a:pt x="8462" y="6563"/>
                </a:cubicBezTo>
                <a:cubicBezTo>
                  <a:pt x="8489" y="6514"/>
                  <a:pt x="8516" y="6487"/>
                  <a:pt x="8514" y="6462"/>
                </a:cubicBezTo>
                <a:close/>
                <a:moveTo>
                  <a:pt x="31380" y="16531"/>
                </a:moveTo>
                <a:cubicBezTo>
                  <a:pt x="31360" y="16530"/>
                  <a:pt x="31324" y="16564"/>
                  <a:pt x="31322" y="16585"/>
                </a:cubicBezTo>
                <a:cubicBezTo>
                  <a:pt x="31321" y="16606"/>
                  <a:pt x="31351" y="16645"/>
                  <a:pt x="31371" y="16647"/>
                </a:cubicBezTo>
                <a:cubicBezTo>
                  <a:pt x="31396" y="16650"/>
                  <a:pt x="31424" y="16623"/>
                  <a:pt x="31476" y="16597"/>
                </a:cubicBezTo>
                <a:cubicBezTo>
                  <a:pt x="31429" y="16563"/>
                  <a:pt x="31405" y="16532"/>
                  <a:pt x="31380" y="16531"/>
                </a:cubicBezTo>
                <a:close/>
                <a:moveTo>
                  <a:pt x="35136" y="16592"/>
                </a:moveTo>
                <a:cubicBezTo>
                  <a:pt x="35142" y="16552"/>
                  <a:pt x="35114" y="16526"/>
                  <a:pt x="35072" y="16528"/>
                </a:cubicBezTo>
                <a:cubicBezTo>
                  <a:pt x="35030" y="16530"/>
                  <a:pt x="35007" y="16559"/>
                  <a:pt x="35016" y="16598"/>
                </a:cubicBezTo>
                <a:cubicBezTo>
                  <a:pt x="35022" y="16622"/>
                  <a:pt x="35050" y="16640"/>
                  <a:pt x="35080" y="16676"/>
                </a:cubicBezTo>
                <a:cubicBezTo>
                  <a:pt x="35106" y="16638"/>
                  <a:pt x="35132" y="16616"/>
                  <a:pt x="35136" y="16592"/>
                </a:cubicBezTo>
                <a:close/>
                <a:moveTo>
                  <a:pt x="9931" y="16765"/>
                </a:moveTo>
                <a:cubicBezTo>
                  <a:pt x="9912" y="16764"/>
                  <a:pt x="9878" y="16799"/>
                  <a:pt x="9877" y="16819"/>
                </a:cubicBezTo>
                <a:cubicBezTo>
                  <a:pt x="9876" y="16839"/>
                  <a:pt x="9906" y="16877"/>
                  <a:pt x="9925" y="16878"/>
                </a:cubicBezTo>
                <a:cubicBezTo>
                  <a:pt x="9950" y="16880"/>
                  <a:pt x="9977" y="16854"/>
                  <a:pt x="10027" y="16826"/>
                </a:cubicBezTo>
                <a:cubicBezTo>
                  <a:pt x="9980" y="16794"/>
                  <a:pt x="9956" y="16765"/>
                  <a:pt x="9931" y="16765"/>
                </a:cubicBezTo>
                <a:close/>
                <a:moveTo>
                  <a:pt x="10171" y="16764"/>
                </a:moveTo>
                <a:cubicBezTo>
                  <a:pt x="10153" y="16765"/>
                  <a:pt x="10122" y="16800"/>
                  <a:pt x="10119" y="16822"/>
                </a:cubicBezTo>
                <a:cubicBezTo>
                  <a:pt x="10113" y="16861"/>
                  <a:pt x="10144" y="16888"/>
                  <a:pt x="10183" y="16880"/>
                </a:cubicBezTo>
                <a:cubicBezTo>
                  <a:pt x="10206" y="16875"/>
                  <a:pt x="10226" y="16849"/>
                  <a:pt x="10265" y="16819"/>
                </a:cubicBezTo>
                <a:cubicBezTo>
                  <a:pt x="10222" y="16792"/>
                  <a:pt x="10196" y="16764"/>
                  <a:pt x="10171" y="16764"/>
                </a:cubicBezTo>
                <a:close/>
                <a:moveTo>
                  <a:pt x="34890" y="16833"/>
                </a:moveTo>
                <a:cubicBezTo>
                  <a:pt x="34892" y="16813"/>
                  <a:pt x="34861" y="16780"/>
                  <a:pt x="34839" y="16774"/>
                </a:cubicBezTo>
                <a:cubicBezTo>
                  <a:pt x="34802" y="16763"/>
                  <a:pt x="34768" y="16789"/>
                  <a:pt x="34771" y="16828"/>
                </a:cubicBezTo>
                <a:cubicBezTo>
                  <a:pt x="34773" y="16855"/>
                  <a:pt x="34799" y="16879"/>
                  <a:pt x="34827" y="16926"/>
                </a:cubicBezTo>
                <a:cubicBezTo>
                  <a:pt x="34859" y="16882"/>
                  <a:pt x="34889" y="16858"/>
                  <a:pt x="34890" y="16833"/>
                </a:cubicBezTo>
                <a:close/>
                <a:moveTo>
                  <a:pt x="8210" y="6413"/>
                </a:moveTo>
                <a:cubicBezTo>
                  <a:pt x="8191" y="6413"/>
                  <a:pt x="8158" y="6449"/>
                  <a:pt x="8157" y="6469"/>
                </a:cubicBezTo>
                <a:cubicBezTo>
                  <a:pt x="8157" y="6489"/>
                  <a:pt x="8189" y="6526"/>
                  <a:pt x="8207" y="6527"/>
                </a:cubicBezTo>
                <a:cubicBezTo>
                  <a:pt x="8232" y="6528"/>
                  <a:pt x="8258" y="6501"/>
                  <a:pt x="8307" y="6472"/>
                </a:cubicBezTo>
                <a:cubicBezTo>
                  <a:pt x="8259" y="6442"/>
                  <a:pt x="8235" y="6414"/>
                  <a:pt x="8210" y="6413"/>
                </a:cubicBezTo>
                <a:close/>
                <a:moveTo>
                  <a:pt x="7912" y="6477"/>
                </a:moveTo>
                <a:cubicBezTo>
                  <a:pt x="7913" y="6496"/>
                  <a:pt x="7948" y="6526"/>
                  <a:pt x="7972" y="6529"/>
                </a:cubicBezTo>
                <a:cubicBezTo>
                  <a:pt x="8012" y="6535"/>
                  <a:pt x="8037" y="6502"/>
                  <a:pt x="8029" y="6464"/>
                </a:cubicBezTo>
                <a:cubicBezTo>
                  <a:pt x="8024" y="6440"/>
                  <a:pt x="7997" y="6421"/>
                  <a:pt x="7966" y="6382"/>
                </a:cubicBezTo>
                <a:cubicBezTo>
                  <a:pt x="7939" y="6426"/>
                  <a:pt x="7911" y="6452"/>
                  <a:pt x="7912" y="6477"/>
                </a:cubicBezTo>
                <a:close/>
                <a:moveTo>
                  <a:pt x="7733" y="6528"/>
                </a:moveTo>
                <a:cubicBezTo>
                  <a:pt x="7752" y="6527"/>
                  <a:pt x="7782" y="6492"/>
                  <a:pt x="7785" y="6468"/>
                </a:cubicBezTo>
                <a:cubicBezTo>
                  <a:pt x="7790" y="6428"/>
                  <a:pt x="7758" y="6403"/>
                  <a:pt x="7719" y="6411"/>
                </a:cubicBezTo>
                <a:cubicBezTo>
                  <a:pt x="7696" y="6416"/>
                  <a:pt x="7676" y="6443"/>
                  <a:pt x="7637" y="6474"/>
                </a:cubicBezTo>
                <a:cubicBezTo>
                  <a:pt x="7682" y="6501"/>
                  <a:pt x="7708" y="6529"/>
                  <a:pt x="7733" y="6528"/>
                </a:cubicBezTo>
                <a:close/>
                <a:moveTo>
                  <a:pt x="7478" y="6528"/>
                </a:moveTo>
                <a:cubicBezTo>
                  <a:pt x="7496" y="6527"/>
                  <a:pt x="7526" y="6492"/>
                  <a:pt x="7529" y="6468"/>
                </a:cubicBezTo>
                <a:cubicBezTo>
                  <a:pt x="7535" y="6428"/>
                  <a:pt x="7502" y="6403"/>
                  <a:pt x="7464" y="6411"/>
                </a:cubicBezTo>
                <a:cubicBezTo>
                  <a:pt x="7440" y="6416"/>
                  <a:pt x="7421" y="6443"/>
                  <a:pt x="7382" y="6474"/>
                </a:cubicBezTo>
                <a:cubicBezTo>
                  <a:pt x="7426" y="6501"/>
                  <a:pt x="7452" y="6529"/>
                  <a:pt x="7478" y="6528"/>
                </a:cubicBezTo>
                <a:close/>
                <a:moveTo>
                  <a:pt x="7231" y="6411"/>
                </a:moveTo>
                <a:cubicBezTo>
                  <a:pt x="7191" y="6404"/>
                  <a:pt x="7160" y="6431"/>
                  <a:pt x="7167" y="6471"/>
                </a:cubicBezTo>
                <a:cubicBezTo>
                  <a:pt x="7171" y="6494"/>
                  <a:pt x="7202" y="6528"/>
                  <a:pt x="7221" y="6528"/>
                </a:cubicBezTo>
                <a:cubicBezTo>
                  <a:pt x="7247" y="6528"/>
                  <a:pt x="7272" y="6499"/>
                  <a:pt x="7315" y="6471"/>
                </a:cubicBezTo>
                <a:cubicBezTo>
                  <a:pt x="7275" y="6441"/>
                  <a:pt x="7255" y="6415"/>
                  <a:pt x="7231" y="6411"/>
                </a:cubicBezTo>
                <a:close/>
                <a:moveTo>
                  <a:pt x="6972" y="6413"/>
                </a:moveTo>
                <a:cubicBezTo>
                  <a:pt x="6952" y="6415"/>
                  <a:pt x="6922" y="6455"/>
                  <a:pt x="6924" y="6475"/>
                </a:cubicBezTo>
                <a:cubicBezTo>
                  <a:pt x="6926" y="6496"/>
                  <a:pt x="6963" y="6530"/>
                  <a:pt x="6982" y="6528"/>
                </a:cubicBezTo>
                <a:cubicBezTo>
                  <a:pt x="7007" y="6527"/>
                  <a:pt x="7031" y="6496"/>
                  <a:pt x="7077" y="6461"/>
                </a:cubicBezTo>
                <a:cubicBezTo>
                  <a:pt x="7025" y="6436"/>
                  <a:pt x="6997" y="6410"/>
                  <a:pt x="6972" y="6413"/>
                </a:cubicBezTo>
                <a:close/>
                <a:moveTo>
                  <a:pt x="6748" y="6411"/>
                </a:moveTo>
                <a:cubicBezTo>
                  <a:pt x="6710" y="6400"/>
                  <a:pt x="6676" y="6424"/>
                  <a:pt x="6679" y="6465"/>
                </a:cubicBezTo>
                <a:cubicBezTo>
                  <a:pt x="6681" y="6488"/>
                  <a:pt x="6709" y="6526"/>
                  <a:pt x="6728" y="6528"/>
                </a:cubicBezTo>
                <a:cubicBezTo>
                  <a:pt x="6753" y="6530"/>
                  <a:pt x="6781" y="6504"/>
                  <a:pt x="6827" y="6480"/>
                </a:cubicBezTo>
                <a:cubicBezTo>
                  <a:pt x="6790" y="6446"/>
                  <a:pt x="6772" y="6418"/>
                  <a:pt x="6748" y="6411"/>
                </a:cubicBezTo>
                <a:close/>
                <a:moveTo>
                  <a:pt x="8155" y="6726"/>
                </a:moveTo>
                <a:cubicBezTo>
                  <a:pt x="8151" y="6765"/>
                  <a:pt x="8181" y="6793"/>
                  <a:pt x="8219" y="6784"/>
                </a:cubicBezTo>
                <a:cubicBezTo>
                  <a:pt x="8241" y="6779"/>
                  <a:pt x="8273" y="6745"/>
                  <a:pt x="8271" y="6726"/>
                </a:cubicBezTo>
                <a:cubicBezTo>
                  <a:pt x="8269" y="6701"/>
                  <a:pt x="8239" y="6679"/>
                  <a:pt x="8208" y="6638"/>
                </a:cubicBezTo>
                <a:cubicBezTo>
                  <a:pt x="8182" y="6680"/>
                  <a:pt x="8158" y="6702"/>
                  <a:pt x="8155" y="6726"/>
                </a:cubicBezTo>
                <a:close/>
                <a:moveTo>
                  <a:pt x="35378" y="16084"/>
                </a:moveTo>
                <a:cubicBezTo>
                  <a:pt x="35377" y="16064"/>
                  <a:pt x="35344" y="16034"/>
                  <a:pt x="35321" y="16030"/>
                </a:cubicBezTo>
                <a:cubicBezTo>
                  <a:pt x="35283" y="16023"/>
                  <a:pt x="35252" y="16051"/>
                  <a:pt x="35259" y="16090"/>
                </a:cubicBezTo>
                <a:cubicBezTo>
                  <a:pt x="35264" y="16116"/>
                  <a:pt x="35292" y="16138"/>
                  <a:pt x="35325" y="16183"/>
                </a:cubicBezTo>
                <a:cubicBezTo>
                  <a:pt x="35352" y="16135"/>
                  <a:pt x="35379" y="16109"/>
                  <a:pt x="35378" y="16084"/>
                </a:cubicBezTo>
                <a:close/>
                <a:moveTo>
                  <a:pt x="7969" y="6667"/>
                </a:moveTo>
                <a:cubicBezTo>
                  <a:pt x="7930" y="6663"/>
                  <a:pt x="7902" y="6693"/>
                  <a:pt x="7911" y="6731"/>
                </a:cubicBezTo>
                <a:cubicBezTo>
                  <a:pt x="7917" y="6753"/>
                  <a:pt x="7951" y="6784"/>
                  <a:pt x="7969" y="6783"/>
                </a:cubicBezTo>
                <a:cubicBezTo>
                  <a:pt x="7994" y="6781"/>
                  <a:pt x="8017" y="6751"/>
                  <a:pt x="8057" y="6720"/>
                </a:cubicBezTo>
                <a:cubicBezTo>
                  <a:pt x="8015" y="6693"/>
                  <a:pt x="7993" y="6670"/>
                  <a:pt x="7969" y="6667"/>
                </a:cubicBezTo>
                <a:close/>
                <a:moveTo>
                  <a:pt x="7716" y="6669"/>
                </a:moveTo>
                <a:cubicBezTo>
                  <a:pt x="7697" y="6671"/>
                  <a:pt x="7667" y="6710"/>
                  <a:pt x="7668" y="6730"/>
                </a:cubicBezTo>
                <a:cubicBezTo>
                  <a:pt x="7670" y="6751"/>
                  <a:pt x="7706" y="6784"/>
                  <a:pt x="7725" y="6783"/>
                </a:cubicBezTo>
                <a:cubicBezTo>
                  <a:pt x="7750" y="6782"/>
                  <a:pt x="7774" y="6752"/>
                  <a:pt x="7820" y="6718"/>
                </a:cubicBezTo>
                <a:cubicBezTo>
                  <a:pt x="7769" y="6692"/>
                  <a:pt x="7741" y="6666"/>
                  <a:pt x="7716" y="6669"/>
                </a:cubicBezTo>
                <a:close/>
                <a:moveTo>
                  <a:pt x="7530" y="6714"/>
                </a:moveTo>
                <a:cubicBezTo>
                  <a:pt x="7535" y="6675"/>
                  <a:pt x="7506" y="6650"/>
                  <a:pt x="7466" y="6653"/>
                </a:cubicBezTo>
                <a:cubicBezTo>
                  <a:pt x="7425" y="6656"/>
                  <a:pt x="7401" y="6686"/>
                  <a:pt x="7412" y="6724"/>
                </a:cubicBezTo>
                <a:cubicBezTo>
                  <a:pt x="7418" y="6747"/>
                  <a:pt x="7446" y="6765"/>
                  <a:pt x="7477" y="6799"/>
                </a:cubicBezTo>
                <a:cubicBezTo>
                  <a:pt x="7502" y="6760"/>
                  <a:pt x="7527" y="6739"/>
                  <a:pt x="7530" y="6714"/>
                </a:cubicBezTo>
                <a:close/>
                <a:moveTo>
                  <a:pt x="7169" y="6721"/>
                </a:moveTo>
                <a:cubicBezTo>
                  <a:pt x="7170" y="6740"/>
                  <a:pt x="7205" y="6769"/>
                  <a:pt x="7228" y="6773"/>
                </a:cubicBezTo>
                <a:cubicBezTo>
                  <a:pt x="7269" y="6778"/>
                  <a:pt x="7294" y="6745"/>
                  <a:pt x="7286" y="6707"/>
                </a:cubicBezTo>
                <a:cubicBezTo>
                  <a:pt x="7280" y="6683"/>
                  <a:pt x="7253" y="6664"/>
                  <a:pt x="7221" y="6625"/>
                </a:cubicBezTo>
                <a:cubicBezTo>
                  <a:pt x="7195" y="6669"/>
                  <a:pt x="7168" y="6696"/>
                  <a:pt x="7169" y="6721"/>
                </a:cubicBezTo>
                <a:close/>
                <a:moveTo>
                  <a:pt x="7040" y="6705"/>
                </a:moveTo>
                <a:cubicBezTo>
                  <a:pt x="7039" y="6687"/>
                  <a:pt x="7002" y="6657"/>
                  <a:pt x="6979" y="6655"/>
                </a:cubicBezTo>
                <a:cubicBezTo>
                  <a:pt x="6939" y="6650"/>
                  <a:pt x="6914" y="6684"/>
                  <a:pt x="6923" y="6722"/>
                </a:cubicBezTo>
                <a:cubicBezTo>
                  <a:pt x="6929" y="6746"/>
                  <a:pt x="6957" y="6764"/>
                  <a:pt x="6989" y="6803"/>
                </a:cubicBezTo>
                <a:cubicBezTo>
                  <a:pt x="7014" y="6758"/>
                  <a:pt x="7042" y="6731"/>
                  <a:pt x="7040" y="6705"/>
                </a:cubicBezTo>
                <a:close/>
                <a:moveTo>
                  <a:pt x="6741" y="6654"/>
                </a:moveTo>
                <a:cubicBezTo>
                  <a:pt x="6701" y="6648"/>
                  <a:pt x="6675" y="6676"/>
                  <a:pt x="6677" y="6717"/>
                </a:cubicBezTo>
                <a:cubicBezTo>
                  <a:pt x="6679" y="6759"/>
                  <a:pt x="6708" y="6783"/>
                  <a:pt x="6746" y="6773"/>
                </a:cubicBezTo>
                <a:cubicBezTo>
                  <a:pt x="6770" y="6768"/>
                  <a:pt x="6789" y="6740"/>
                  <a:pt x="6824" y="6710"/>
                </a:cubicBezTo>
                <a:cubicBezTo>
                  <a:pt x="6786" y="6683"/>
                  <a:pt x="6765" y="6658"/>
                  <a:pt x="6741" y="6654"/>
                </a:cubicBezTo>
                <a:close/>
                <a:moveTo>
                  <a:pt x="6475" y="6656"/>
                </a:moveTo>
                <a:cubicBezTo>
                  <a:pt x="6457" y="6656"/>
                  <a:pt x="6427" y="6692"/>
                  <a:pt x="6423" y="6716"/>
                </a:cubicBezTo>
                <a:cubicBezTo>
                  <a:pt x="6418" y="6756"/>
                  <a:pt x="6450" y="6782"/>
                  <a:pt x="6489" y="6774"/>
                </a:cubicBezTo>
                <a:cubicBezTo>
                  <a:pt x="6513" y="6768"/>
                  <a:pt x="6533" y="6741"/>
                  <a:pt x="6572" y="6709"/>
                </a:cubicBezTo>
                <a:cubicBezTo>
                  <a:pt x="6528" y="6683"/>
                  <a:pt x="6501" y="6655"/>
                  <a:pt x="6475" y="6656"/>
                </a:cubicBezTo>
                <a:close/>
                <a:moveTo>
                  <a:pt x="6238" y="6656"/>
                </a:moveTo>
                <a:cubicBezTo>
                  <a:pt x="6218" y="6655"/>
                  <a:pt x="6182" y="6689"/>
                  <a:pt x="6180" y="6709"/>
                </a:cubicBezTo>
                <a:cubicBezTo>
                  <a:pt x="6179" y="6730"/>
                  <a:pt x="6209" y="6769"/>
                  <a:pt x="6229" y="6771"/>
                </a:cubicBezTo>
                <a:cubicBezTo>
                  <a:pt x="6254" y="6774"/>
                  <a:pt x="6282" y="6748"/>
                  <a:pt x="6333" y="6721"/>
                </a:cubicBezTo>
                <a:cubicBezTo>
                  <a:pt x="6287" y="6687"/>
                  <a:pt x="6263" y="6657"/>
                  <a:pt x="6238" y="6656"/>
                </a:cubicBezTo>
                <a:close/>
                <a:moveTo>
                  <a:pt x="5991" y="6654"/>
                </a:moveTo>
                <a:cubicBezTo>
                  <a:pt x="5952" y="6650"/>
                  <a:pt x="5925" y="6682"/>
                  <a:pt x="5935" y="6720"/>
                </a:cubicBezTo>
                <a:cubicBezTo>
                  <a:pt x="5941" y="6742"/>
                  <a:pt x="5973" y="6774"/>
                  <a:pt x="5993" y="6773"/>
                </a:cubicBezTo>
                <a:cubicBezTo>
                  <a:pt x="6018" y="6772"/>
                  <a:pt x="6042" y="6743"/>
                  <a:pt x="6086" y="6713"/>
                </a:cubicBezTo>
                <a:cubicBezTo>
                  <a:pt x="6041" y="6684"/>
                  <a:pt x="6017" y="6656"/>
                  <a:pt x="5991" y="6654"/>
                </a:cubicBezTo>
                <a:close/>
                <a:moveTo>
                  <a:pt x="5811" y="6711"/>
                </a:moveTo>
                <a:cubicBezTo>
                  <a:pt x="5816" y="6672"/>
                  <a:pt x="5784" y="6644"/>
                  <a:pt x="5746" y="6654"/>
                </a:cubicBezTo>
                <a:cubicBezTo>
                  <a:pt x="5723" y="6660"/>
                  <a:pt x="5691" y="6691"/>
                  <a:pt x="5692" y="6711"/>
                </a:cubicBezTo>
                <a:cubicBezTo>
                  <a:pt x="5692" y="6736"/>
                  <a:pt x="5721" y="6761"/>
                  <a:pt x="5751" y="6806"/>
                </a:cubicBezTo>
                <a:cubicBezTo>
                  <a:pt x="5780" y="6761"/>
                  <a:pt x="5808" y="6737"/>
                  <a:pt x="5811" y="6711"/>
                </a:cubicBezTo>
                <a:close/>
                <a:moveTo>
                  <a:pt x="5566" y="6706"/>
                </a:moveTo>
                <a:cubicBezTo>
                  <a:pt x="5565" y="6687"/>
                  <a:pt x="5530" y="6658"/>
                  <a:pt x="5506" y="6654"/>
                </a:cubicBezTo>
                <a:cubicBezTo>
                  <a:pt x="5468" y="6648"/>
                  <a:pt x="5438" y="6678"/>
                  <a:pt x="5447" y="6716"/>
                </a:cubicBezTo>
                <a:cubicBezTo>
                  <a:pt x="5452" y="6742"/>
                  <a:pt x="5481" y="6763"/>
                  <a:pt x="5515" y="6805"/>
                </a:cubicBezTo>
                <a:cubicBezTo>
                  <a:pt x="5541" y="6758"/>
                  <a:pt x="5567" y="6731"/>
                  <a:pt x="5566" y="6706"/>
                </a:cubicBezTo>
                <a:close/>
                <a:moveTo>
                  <a:pt x="4079" y="6716"/>
                </a:moveTo>
                <a:cubicBezTo>
                  <a:pt x="4084" y="6677"/>
                  <a:pt x="4056" y="6647"/>
                  <a:pt x="4017" y="6655"/>
                </a:cubicBezTo>
                <a:cubicBezTo>
                  <a:pt x="3994" y="6659"/>
                  <a:pt x="3961" y="6692"/>
                  <a:pt x="3962" y="6711"/>
                </a:cubicBezTo>
                <a:cubicBezTo>
                  <a:pt x="3964" y="6736"/>
                  <a:pt x="3993" y="6760"/>
                  <a:pt x="4023" y="6802"/>
                </a:cubicBezTo>
                <a:cubicBezTo>
                  <a:pt x="4051" y="6761"/>
                  <a:pt x="4076" y="6740"/>
                  <a:pt x="4079" y="6716"/>
                </a:cubicBezTo>
                <a:close/>
                <a:moveTo>
                  <a:pt x="32426" y="6491"/>
                </a:moveTo>
                <a:cubicBezTo>
                  <a:pt x="32437" y="6453"/>
                  <a:pt x="32413" y="6420"/>
                  <a:pt x="32373" y="6423"/>
                </a:cubicBezTo>
                <a:cubicBezTo>
                  <a:pt x="32350" y="6424"/>
                  <a:pt x="32313" y="6452"/>
                  <a:pt x="32311" y="6471"/>
                </a:cubicBezTo>
                <a:cubicBezTo>
                  <a:pt x="32309" y="6496"/>
                  <a:pt x="32335" y="6524"/>
                  <a:pt x="32359" y="6570"/>
                </a:cubicBezTo>
                <a:cubicBezTo>
                  <a:pt x="32392" y="6533"/>
                  <a:pt x="32420" y="6515"/>
                  <a:pt x="32426" y="6491"/>
                </a:cubicBezTo>
                <a:close/>
                <a:moveTo>
                  <a:pt x="32105" y="16274"/>
                </a:moveTo>
                <a:cubicBezTo>
                  <a:pt x="32067" y="16272"/>
                  <a:pt x="32041" y="16306"/>
                  <a:pt x="32053" y="16343"/>
                </a:cubicBezTo>
                <a:cubicBezTo>
                  <a:pt x="32060" y="16365"/>
                  <a:pt x="32094" y="16395"/>
                  <a:pt x="32114" y="16393"/>
                </a:cubicBezTo>
                <a:cubicBezTo>
                  <a:pt x="32139" y="16390"/>
                  <a:pt x="32162" y="16360"/>
                  <a:pt x="32203" y="16328"/>
                </a:cubicBezTo>
                <a:cubicBezTo>
                  <a:pt x="32158" y="16301"/>
                  <a:pt x="32132" y="16275"/>
                  <a:pt x="32105" y="16274"/>
                </a:cubicBezTo>
                <a:close/>
                <a:moveTo>
                  <a:pt x="33296" y="16332"/>
                </a:moveTo>
                <a:cubicBezTo>
                  <a:pt x="33294" y="16352"/>
                  <a:pt x="33324" y="16386"/>
                  <a:pt x="33346" y="16394"/>
                </a:cubicBezTo>
                <a:cubicBezTo>
                  <a:pt x="33383" y="16406"/>
                  <a:pt x="33418" y="16381"/>
                  <a:pt x="33416" y="16342"/>
                </a:cubicBezTo>
                <a:cubicBezTo>
                  <a:pt x="33415" y="16315"/>
                  <a:pt x="33389" y="16289"/>
                  <a:pt x="33363" y="16242"/>
                </a:cubicBezTo>
                <a:cubicBezTo>
                  <a:pt x="33330" y="16285"/>
                  <a:pt x="33299" y="16307"/>
                  <a:pt x="33296" y="16332"/>
                </a:cubicBezTo>
                <a:close/>
                <a:moveTo>
                  <a:pt x="26212" y="6423"/>
                </a:moveTo>
                <a:cubicBezTo>
                  <a:pt x="26192" y="6421"/>
                  <a:pt x="26158" y="6450"/>
                  <a:pt x="26151" y="6472"/>
                </a:cubicBezTo>
                <a:cubicBezTo>
                  <a:pt x="26138" y="6510"/>
                  <a:pt x="26166" y="6543"/>
                  <a:pt x="26203" y="6542"/>
                </a:cubicBezTo>
                <a:cubicBezTo>
                  <a:pt x="26230" y="6542"/>
                  <a:pt x="26255" y="6515"/>
                  <a:pt x="26302" y="6488"/>
                </a:cubicBezTo>
                <a:cubicBezTo>
                  <a:pt x="26259" y="6455"/>
                  <a:pt x="26237" y="6425"/>
                  <a:pt x="26212" y="6423"/>
                </a:cubicBezTo>
                <a:close/>
                <a:moveTo>
                  <a:pt x="25962" y="6422"/>
                </a:moveTo>
                <a:cubicBezTo>
                  <a:pt x="25923" y="6412"/>
                  <a:pt x="25895" y="6438"/>
                  <a:pt x="25893" y="6480"/>
                </a:cubicBezTo>
                <a:cubicBezTo>
                  <a:pt x="25892" y="6521"/>
                  <a:pt x="25919" y="6548"/>
                  <a:pt x="25958" y="6542"/>
                </a:cubicBezTo>
                <a:cubicBezTo>
                  <a:pt x="25983" y="6538"/>
                  <a:pt x="26004" y="6512"/>
                  <a:pt x="26042" y="6484"/>
                </a:cubicBezTo>
                <a:cubicBezTo>
                  <a:pt x="26005" y="6455"/>
                  <a:pt x="25986" y="6427"/>
                  <a:pt x="25962" y="6422"/>
                </a:cubicBezTo>
                <a:close/>
                <a:moveTo>
                  <a:pt x="25651" y="6473"/>
                </a:moveTo>
                <a:cubicBezTo>
                  <a:pt x="25641" y="6512"/>
                  <a:pt x="25667" y="6545"/>
                  <a:pt x="25707" y="6541"/>
                </a:cubicBezTo>
                <a:cubicBezTo>
                  <a:pt x="25731" y="6539"/>
                  <a:pt x="25768" y="6510"/>
                  <a:pt x="25769" y="6491"/>
                </a:cubicBezTo>
                <a:cubicBezTo>
                  <a:pt x="25771" y="6465"/>
                  <a:pt x="25744" y="6438"/>
                  <a:pt x="25719" y="6392"/>
                </a:cubicBezTo>
                <a:cubicBezTo>
                  <a:pt x="25685" y="6430"/>
                  <a:pt x="25657" y="6449"/>
                  <a:pt x="25651" y="6473"/>
                </a:cubicBezTo>
                <a:close/>
                <a:moveTo>
                  <a:pt x="25409" y="6491"/>
                </a:moveTo>
                <a:cubicBezTo>
                  <a:pt x="25410" y="6510"/>
                  <a:pt x="25447" y="6539"/>
                  <a:pt x="25471" y="6541"/>
                </a:cubicBezTo>
                <a:cubicBezTo>
                  <a:pt x="25511" y="6545"/>
                  <a:pt x="25537" y="6512"/>
                  <a:pt x="25527" y="6473"/>
                </a:cubicBezTo>
                <a:cubicBezTo>
                  <a:pt x="25521" y="6449"/>
                  <a:pt x="25493" y="6430"/>
                  <a:pt x="25459" y="6392"/>
                </a:cubicBezTo>
                <a:cubicBezTo>
                  <a:pt x="25434" y="6437"/>
                  <a:pt x="25407" y="6465"/>
                  <a:pt x="25409" y="6491"/>
                </a:cubicBezTo>
                <a:close/>
                <a:moveTo>
                  <a:pt x="25706" y="6168"/>
                </a:moveTo>
                <a:cubicBezTo>
                  <a:pt x="25686" y="6168"/>
                  <a:pt x="25653" y="6205"/>
                  <a:pt x="25653" y="6226"/>
                </a:cubicBezTo>
                <a:cubicBezTo>
                  <a:pt x="25653" y="6246"/>
                  <a:pt x="25686" y="6284"/>
                  <a:pt x="25705" y="6284"/>
                </a:cubicBezTo>
                <a:cubicBezTo>
                  <a:pt x="25731" y="6285"/>
                  <a:pt x="25757" y="6257"/>
                  <a:pt x="25807" y="6226"/>
                </a:cubicBezTo>
                <a:cubicBezTo>
                  <a:pt x="25757" y="6196"/>
                  <a:pt x="25731" y="6167"/>
                  <a:pt x="25706" y="6168"/>
                </a:cubicBezTo>
                <a:close/>
                <a:moveTo>
                  <a:pt x="25473" y="6166"/>
                </a:moveTo>
                <a:cubicBezTo>
                  <a:pt x="25433" y="6158"/>
                  <a:pt x="25406" y="6184"/>
                  <a:pt x="25405" y="6225"/>
                </a:cubicBezTo>
                <a:cubicBezTo>
                  <a:pt x="25405" y="6267"/>
                  <a:pt x="25432" y="6293"/>
                  <a:pt x="25472" y="6286"/>
                </a:cubicBezTo>
                <a:cubicBezTo>
                  <a:pt x="25496" y="6282"/>
                  <a:pt x="25516" y="6255"/>
                  <a:pt x="25554" y="6227"/>
                </a:cubicBezTo>
                <a:cubicBezTo>
                  <a:pt x="25517" y="6198"/>
                  <a:pt x="25497" y="6171"/>
                  <a:pt x="25473" y="6166"/>
                </a:cubicBezTo>
                <a:close/>
                <a:moveTo>
                  <a:pt x="25218" y="6168"/>
                </a:moveTo>
                <a:cubicBezTo>
                  <a:pt x="25198" y="6169"/>
                  <a:pt x="25165" y="6205"/>
                  <a:pt x="25165" y="6226"/>
                </a:cubicBezTo>
                <a:cubicBezTo>
                  <a:pt x="25165" y="6246"/>
                  <a:pt x="25198" y="6283"/>
                  <a:pt x="25217" y="6284"/>
                </a:cubicBezTo>
                <a:cubicBezTo>
                  <a:pt x="25243" y="6284"/>
                  <a:pt x="25269" y="6256"/>
                  <a:pt x="25318" y="6226"/>
                </a:cubicBezTo>
                <a:cubicBezTo>
                  <a:pt x="25269" y="6196"/>
                  <a:pt x="25243" y="6168"/>
                  <a:pt x="25218" y="6168"/>
                </a:cubicBezTo>
                <a:close/>
                <a:moveTo>
                  <a:pt x="24967" y="6168"/>
                </a:moveTo>
                <a:cubicBezTo>
                  <a:pt x="24947" y="6167"/>
                  <a:pt x="24911" y="6201"/>
                  <a:pt x="24910" y="6221"/>
                </a:cubicBezTo>
                <a:cubicBezTo>
                  <a:pt x="24908" y="6242"/>
                  <a:pt x="24938" y="6281"/>
                  <a:pt x="24958" y="6283"/>
                </a:cubicBezTo>
                <a:cubicBezTo>
                  <a:pt x="24983" y="6286"/>
                  <a:pt x="25010" y="6260"/>
                  <a:pt x="25062" y="6233"/>
                </a:cubicBezTo>
                <a:cubicBezTo>
                  <a:pt x="25015" y="6200"/>
                  <a:pt x="24992" y="6170"/>
                  <a:pt x="24967" y="6168"/>
                </a:cubicBezTo>
                <a:close/>
                <a:moveTo>
                  <a:pt x="24724" y="6166"/>
                </a:moveTo>
                <a:cubicBezTo>
                  <a:pt x="24684" y="6161"/>
                  <a:pt x="24659" y="6190"/>
                  <a:pt x="24662" y="6231"/>
                </a:cubicBezTo>
                <a:cubicBezTo>
                  <a:pt x="24666" y="6272"/>
                  <a:pt x="24695" y="6295"/>
                  <a:pt x="24733" y="6285"/>
                </a:cubicBezTo>
                <a:cubicBezTo>
                  <a:pt x="24757" y="6278"/>
                  <a:pt x="24775" y="6250"/>
                  <a:pt x="24809" y="6219"/>
                </a:cubicBezTo>
                <a:cubicBezTo>
                  <a:pt x="24770" y="6194"/>
                  <a:pt x="24748" y="6169"/>
                  <a:pt x="24724" y="6166"/>
                </a:cubicBezTo>
                <a:close/>
                <a:moveTo>
                  <a:pt x="23486" y="6168"/>
                </a:moveTo>
                <a:cubicBezTo>
                  <a:pt x="23467" y="6169"/>
                  <a:pt x="23437" y="6204"/>
                  <a:pt x="23433" y="6226"/>
                </a:cubicBezTo>
                <a:cubicBezTo>
                  <a:pt x="23427" y="6266"/>
                  <a:pt x="23458" y="6292"/>
                  <a:pt x="23497" y="6285"/>
                </a:cubicBezTo>
                <a:cubicBezTo>
                  <a:pt x="23521" y="6280"/>
                  <a:pt x="23541" y="6254"/>
                  <a:pt x="23580" y="6223"/>
                </a:cubicBezTo>
                <a:cubicBezTo>
                  <a:pt x="23536" y="6196"/>
                  <a:pt x="23511" y="6168"/>
                  <a:pt x="23486" y="6168"/>
                </a:cubicBezTo>
                <a:close/>
                <a:moveTo>
                  <a:pt x="23248" y="6167"/>
                </a:moveTo>
                <a:cubicBezTo>
                  <a:pt x="23214" y="6159"/>
                  <a:pt x="23176" y="6202"/>
                  <a:pt x="23190" y="6233"/>
                </a:cubicBezTo>
                <a:cubicBezTo>
                  <a:pt x="23201" y="6256"/>
                  <a:pt x="23232" y="6282"/>
                  <a:pt x="23254" y="6283"/>
                </a:cubicBezTo>
                <a:cubicBezTo>
                  <a:pt x="23275" y="6283"/>
                  <a:pt x="23297" y="6252"/>
                  <a:pt x="23334" y="6222"/>
                </a:cubicBezTo>
                <a:cubicBezTo>
                  <a:pt x="23294" y="6195"/>
                  <a:pt x="23273" y="6173"/>
                  <a:pt x="23248" y="6167"/>
                </a:cubicBezTo>
                <a:close/>
                <a:moveTo>
                  <a:pt x="23003" y="6167"/>
                </a:moveTo>
                <a:cubicBezTo>
                  <a:pt x="22970" y="6159"/>
                  <a:pt x="22931" y="6203"/>
                  <a:pt x="22946" y="6233"/>
                </a:cubicBezTo>
                <a:cubicBezTo>
                  <a:pt x="22956" y="6256"/>
                  <a:pt x="22987" y="6282"/>
                  <a:pt x="23009" y="6282"/>
                </a:cubicBezTo>
                <a:cubicBezTo>
                  <a:pt x="23031" y="6283"/>
                  <a:pt x="23052" y="6252"/>
                  <a:pt x="23090" y="6222"/>
                </a:cubicBezTo>
                <a:cubicBezTo>
                  <a:pt x="23050" y="6196"/>
                  <a:pt x="23028" y="6173"/>
                  <a:pt x="23003" y="6167"/>
                </a:cubicBezTo>
                <a:close/>
                <a:moveTo>
                  <a:pt x="22819" y="6225"/>
                </a:moveTo>
                <a:cubicBezTo>
                  <a:pt x="22826" y="6191"/>
                  <a:pt x="22782" y="6153"/>
                  <a:pt x="22752" y="6168"/>
                </a:cubicBezTo>
                <a:cubicBezTo>
                  <a:pt x="22729" y="6179"/>
                  <a:pt x="22704" y="6210"/>
                  <a:pt x="22704" y="6232"/>
                </a:cubicBezTo>
                <a:cubicBezTo>
                  <a:pt x="22704" y="6253"/>
                  <a:pt x="22735" y="6275"/>
                  <a:pt x="22765" y="6312"/>
                </a:cubicBezTo>
                <a:cubicBezTo>
                  <a:pt x="22791" y="6271"/>
                  <a:pt x="22814" y="6250"/>
                  <a:pt x="22819" y="6225"/>
                </a:cubicBezTo>
                <a:close/>
                <a:moveTo>
                  <a:pt x="8759" y="6223"/>
                </a:moveTo>
                <a:cubicBezTo>
                  <a:pt x="8760" y="6205"/>
                  <a:pt x="8727" y="6172"/>
                  <a:pt x="8705" y="6167"/>
                </a:cubicBezTo>
                <a:cubicBezTo>
                  <a:pt x="8667" y="6159"/>
                  <a:pt x="8638" y="6188"/>
                  <a:pt x="8644" y="6228"/>
                </a:cubicBezTo>
                <a:cubicBezTo>
                  <a:pt x="8647" y="6251"/>
                  <a:pt x="8671" y="6272"/>
                  <a:pt x="8699" y="6314"/>
                </a:cubicBezTo>
                <a:cubicBezTo>
                  <a:pt x="8729" y="6272"/>
                  <a:pt x="8758" y="6248"/>
                  <a:pt x="8759" y="6223"/>
                </a:cubicBezTo>
                <a:close/>
                <a:moveTo>
                  <a:pt x="8401" y="6235"/>
                </a:moveTo>
                <a:cubicBezTo>
                  <a:pt x="8402" y="6253"/>
                  <a:pt x="8438" y="6281"/>
                  <a:pt x="8461" y="6284"/>
                </a:cubicBezTo>
                <a:cubicBezTo>
                  <a:pt x="8501" y="6288"/>
                  <a:pt x="8526" y="6255"/>
                  <a:pt x="8516" y="6217"/>
                </a:cubicBezTo>
                <a:cubicBezTo>
                  <a:pt x="8510" y="6194"/>
                  <a:pt x="8483" y="6176"/>
                  <a:pt x="8450" y="6138"/>
                </a:cubicBezTo>
                <a:cubicBezTo>
                  <a:pt x="8426" y="6183"/>
                  <a:pt x="8399" y="6210"/>
                  <a:pt x="8401" y="6235"/>
                </a:cubicBezTo>
                <a:close/>
                <a:moveTo>
                  <a:pt x="8210" y="6285"/>
                </a:moveTo>
                <a:cubicBezTo>
                  <a:pt x="8249" y="6292"/>
                  <a:pt x="8280" y="6265"/>
                  <a:pt x="8273" y="6225"/>
                </a:cubicBezTo>
                <a:cubicBezTo>
                  <a:pt x="8269" y="6203"/>
                  <a:pt x="8238" y="6168"/>
                  <a:pt x="8219" y="6168"/>
                </a:cubicBezTo>
                <a:cubicBezTo>
                  <a:pt x="8194" y="6168"/>
                  <a:pt x="8169" y="6197"/>
                  <a:pt x="8125" y="6225"/>
                </a:cubicBezTo>
                <a:cubicBezTo>
                  <a:pt x="8166" y="6255"/>
                  <a:pt x="8186" y="6280"/>
                  <a:pt x="8210" y="6285"/>
                </a:cubicBezTo>
                <a:close/>
                <a:moveTo>
                  <a:pt x="8028" y="6236"/>
                </a:moveTo>
                <a:cubicBezTo>
                  <a:pt x="8039" y="6198"/>
                  <a:pt x="8015" y="6164"/>
                  <a:pt x="7975" y="6167"/>
                </a:cubicBezTo>
                <a:cubicBezTo>
                  <a:pt x="7952" y="6169"/>
                  <a:pt x="7915" y="6197"/>
                  <a:pt x="7913" y="6216"/>
                </a:cubicBezTo>
                <a:cubicBezTo>
                  <a:pt x="7911" y="6241"/>
                  <a:pt x="7937" y="6268"/>
                  <a:pt x="7960" y="6314"/>
                </a:cubicBezTo>
                <a:cubicBezTo>
                  <a:pt x="7994" y="6277"/>
                  <a:pt x="8022" y="6260"/>
                  <a:pt x="8028" y="6236"/>
                </a:cubicBezTo>
                <a:close/>
                <a:moveTo>
                  <a:pt x="10236" y="18315"/>
                </a:moveTo>
                <a:cubicBezTo>
                  <a:pt x="10244" y="18276"/>
                  <a:pt x="10218" y="18244"/>
                  <a:pt x="10178" y="18250"/>
                </a:cubicBezTo>
                <a:cubicBezTo>
                  <a:pt x="10155" y="18254"/>
                  <a:pt x="10120" y="18284"/>
                  <a:pt x="10120" y="18303"/>
                </a:cubicBezTo>
                <a:cubicBezTo>
                  <a:pt x="10119" y="18328"/>
                  <a:pt x="10147" y="18353"/>
                  <a:pt x="10174" y="18397"/>
                </a:cubicBezTo>
                <a:cubicBezTo>
                  <a:pt x="10205" y="18358"/>
                  <a:pt x="10231" y="18339"/>
                  <a:pt x="10236" y="18315"/>
                </a:cubicBezTo>
                <a:close/>
                <a:moveTo>
                  <a:pt x="10237" y="18561"/>
                </a:moveTo>
                <a:cubicBezTo>
                  <a:pt x="10245" y="18522"/>
                  <a:pt x="10220" y="18489"/>
                  <a:pt x="10180" y="18494"/>
                </a:cubicBezTo>
                <a:cubicBezTo>
                  <a:pt x="10157" y="18497"/>
                  <a:pt x="10121" y="18527"/>
                  <a:pt x="10120" y="18545"/>
                </a:cubicBezTo>
                <a:cubicBezTo>
                  <a:pt x="10119" y="18571"/>
                  <a:pt x="10145" y="18597"/>
                  <a:pt x="10171" y="18642"/>
                </a:cubicBezTo>
                <a:cubicBezTo>
                  <a:pt x="10204" y="18603"/>
                  <a:pt x="10231" y="18584"/>
                  <a:pt x="10237" y="18561"/>
                </a:cubicBezTo>
                <a:close/>
                <a:moveTo>
                  <a:pt x="10120" y="18798"/>
                </a:moveTo>
                <a:cubicBezTo>
                  <a:pt x="10119" y="18817"/>
                  <a:pt x="10152" y="18852"/>
                  <a:pt x="10173" y="18854"/>
                </a:cubicBezTo>
                <a:cubicBezTo>
                  <a:pt x="10193" y="18856"/>
                  <a:pt x="10232" y="18826"/>
                  <a:pt x="10234" y="18807"/>
                </a:cubicBezTo>
                <a:cubicBezTo>
                  <a:pt x="10236" y="18782"/>
                  <a:pt x="10210" y="18754"/>
                  <a:pt x="10184" y="18704"/>
                </a:cubicBezTo>
                <a:cubicBezTo>
                  <a:pt x="10151" y="18750"/>
                  <a:pt x="10121" y="18773"/>
                  <a:pt x="10120" y="18798"/>
                </a:cubicBezTo>
                <a:close/>
                <a:moveTo>
                  <a:pt x="36314" y="18866"/>
                </a:moveTo>
                <a:cubicBezTo>
                  <a:pt x="36333" y="18865"/>
                  <a:pt x="36363" y="18830"/>
                  <a:pt x="36365" y="18807"/>
                </a:cubicBezTo>
                <a:cubicBezTo>
                  <a:pt x="36371" y="18768"/>
                  <a:pt x="36339" y="18742"/>
                  <a:pt x="36300" y="18750"/>
                </a:cubicBezTo>
                <a:cubicBezTo>
                  <a:pt x="36277" y="18755"/>
                  <a:pt x="36258" y="18782"/>
                  <a:pt x="36220" y="18813"/>
                </a:cubicBezTo>
                <a:cubicBezTo>
                  <a:pt x="36263" y="18839"/>
                  <a:pt x="36289" y="18867"/>
                  <a:pt x="36314" y="18866"/>
                </a:cubicBezTo>
                <a:close/>
                <a:moveTo>
                  <a:pt x="7667" y="6217"/>
                </a:moveTo>
                <a:cubicBezTo>
                  <a:pt x="7657" y="6256"/>
                  <a:pt x="7682" y="6289"/>
                  <a:pt x="7722" y="6285"/>
                </a:cubicBezTo>
                <a:cubicBezTo>
                  <a:pt x="7745" y="6282"/>
                  <a:pt x="7782" y="6254"/>
                  <a:pt x="7783" y="6235"/>
                </a:cubicBezTo>
                <a:cubicBezTo>
                  <a:pt x="7785" y="6210"/>
                  <a:pt x="7759" y="6182"/>
                  <a:pt x="7734" y="6137"/>
                </a:cubicBezTo>
                <a:cubicBezTo>
                  <a:pt x="7701" y="6175"/>
                  <a:pt x="7673" y="6194"/>
                  <a:pt x="7667" y="6217"/>
                </a:cubicBezTo>
                <a:close/>
                <a:moveTo>
                  <a:pt x="7413" y="6234"/>
                </a:moveTo>
                <a:cubicBezTo>
                  <a:pt x="7414" y="6253"/>
                  <a:pt x="7452" y="6284"/>
                  <a:pt x="7473" y="6284"/>
                </a:cubicBezTo>
                <a:cubicBezTo>
                  <a:pt x="7493" y="6283"/>
                  <a:pt x="7528" y="6249"/>
                  <a:pt x="7528" y="6229"/>
                </a:cubicBezTo>
                <a:cubicBezTo>
                  <a:pt x="7528" y="6204"/>
                  <a:pt x="7499" y="6180"/>
                  <a:pt x="7467" y="6132"/>
                </a:cubicBezTo>
                <a:cubicBezTo>
                  <a:pt x="7439" y="6182"/>
                  <a:pt x="7412" y="6209"/>
                  <a:pt x="7413" y="6234"/>
                </a:cubicBezTo>
                <a:close/>
                <a:moveTo>
                  <a:pt x="7236" y="6167"/>
                </a:moveTo>
                <a:cubicBezTo>
                  <a:pt x="7197" y="6155"/>
                  <a:pt x="7168" y="6181"/>
                  <a:pt x="7165" y="6221"/>
                </a:cubicBezTo>
                <a:cubicBezTo>
                  <a:pt x="7161" y="6262"/>
                  <a:pt x="7187" y="6291"/>
                  <a:pt x="7227" y="6286"/>
                </a:cubicBezTo>
                <a:cubicBezTo>
                  <a:pt x="7251" y="6283"/>
                  <a:pt x="7273" y="6258"/>
                  <a:pt x="7312" y="6233"/>
                </a:cubicBezTo>
                <a:cubicBezTo>
                  <a:pt x="7278" y="6201"/>
                  <a:pt x="7260" y="6173"/>
                  <a:pt x="7236" y="6167"/>
                </a:cubicBezTo>
                <a:close/>
                <a:moveTo>
                  <a:pt x="6922" y="6218"/>
                </a:moveTo>
                <a:cubicBezTo>
                  <a:pt x="6914" y="6257"/>
                  <a:pt x="6939" y="6290"/>
                  <a:pt x="6980" y="6285"/>
                </a:cubicBezTo>
                <a:cubicBezTo>
                  <a:pt x="7003" y="6283"/>
                  <a:pt x="7039" y="6253"/>
                  <a:pt x="7040" y="6234"/>
                </a:cubicBezTo>
                <a:cubicBezTo>
                  <a:pt x="7042" y="6208"/>
                  <a:pt x="7014" y="6181"/>
                  <a:pt x="6989" y="6136"/>
                </a:cubicBezTo>
                <a:cubicBezTo>
                  <a:pt x="6956" y="6175"/>
                  <a:pt x="6928" y="6194"/>
                  <a:pt x="6922" y="6218"/>
                </a:cubicBezTo>
                <a:close/>
                <a:moveTo>
                  <a:pt x="6502" y="6410"/>
                </a:moveTo>
                <a:cubicBezTo>
                  <a:pt x="6463" y="6401"/>
                  <a:pt x="6430" y="6427"/>
                  <a:pt x="6435" y="6468"/>
                </a:cubicBezTo>
                <a:cubicBezTo>
                  <a:pt x="6438" y="6491"/>
                  <a:pt x="6468" y="6527"/>
                  <a:pt x="6487" y="6528"/>
                </a:cubicBezTo>
                <a:cubicBezTo>
                  <a:pt x="6512" y="6529"/>
                  <a:pt x="6539" y="6502"/>
                  <a:pt x="6584" y="6476"/>
                </a:cubicBezTo>
                <a:cubicBezTo>
                  <a:pt x="6545" y="6443"/>
                  <a:pt x="6526" y="6415"/>
                  <a:pt x="6502" y="6410"/>
                </a:cubicBezTo>
                <a:close/>
                <a:moveTo>
                  <a:pt x="6180" y="6475"/>
                </a:moveTo>
                <a:cubicBezTo>
                  <a:pt x="6180" y="6494"/>
                  <a:pt x="6213" y="6525"/>
                  <a:pt x="6236" y="6530"/>
                </a:cubicBezTo>
                <a:cubicBezTo>
                  <a:pt x="6274" y="6538"/>
                  <a:pt x="6305" y="6510"/>
                  <a:pt x="6299" y="6471"/>
                </a:cubicBezTo>
                <a:cubicBezTo>
                  <a:pt x="6295" y="6445"/>
                  <a:pt x="6267" y="6422"/>
                  <a:pt x="6236" y="6378"/>
                </a:cubicBezTo>
                <a:cubicBezTo>
                  <a:pt x="6207" y="6424"/>
                  <a:pt x="6179" y="6450"/>
                  <a:pt x="6180" y="6475"/>
                </a:cubicBezTo>
                <a:close/>
                <a:moveTo>
                  <a:pt x="5995" y="6411"/>
                </a:moveTo>
                <a:cubicBezTo>
                  <a:pt x="5975" y="6409"/>
                  <a:pt x="5942" y="6440"/>
                  <a:pt x="5935" y="6462"/>
                </a:cubicBezTo>
                <a:cubicBezTo>
                  <a:pt x="5923" y="6500"/>
                  <a:pt x="5950" y="6533"/>
                  <a:pt x="5989" y="6530"/>
                </a:cubicBezTo>
                <a:cubicBezTo>
                  <a:pt x="6015" y="6529"/>
                  <a:pt x="6040" y="6502"/>
                  <a:pt x="6086" y="6474"/>
                </a:cubicBezTo>
                <a:cubicBezTo>
                  <a:pt x="6043" y="6443"/>
                  <a:pt x="6020" y="6413"/>
                  <a:pt x="5995" y="6411"/>
                </a:cubicBezTo>
                <a:close/>
                <a:moveTo>
                  <a:pt x="5690" y="6477"/>
                </a:moveTo>
                <a:cubicBezTo>
                  <a:pt x="5689" y="6514"/>
                  <a:pt x="5722" y="6542"/>
                  <a:pt x="5760" y="6530"/>
                </a:cubicBezTo>
                <a:cubicBezTo>
                  <a:pt x="5782" y="6523"/>
                  <a:pt x="5811" y="6489"/>
                  <a:pt x="5810" y="6469"/>
                </a:cubicBezTo>
                <a:cubicBezTo>
                  <a:pt x="5808" y="6444"/>
                  <a:pt x="5777" y="6421"/>
                  <a:pt x="5745" y="6379"/>
                </a:cubicBezTo>
                <a:cubicBezTo>
                  <a:pt x="5718" y="6425"/>
                  <a:pt x="5691" y="6451"/>
                  <a:pt x="5690" y="6477"/>
                </a:cubicBezTo>
                <a:close/>
                <a:moveTo>
                  <a:pt x="9931" y="17020"/>
                </a:moveTo>
                <a:cubicBezTo>
                  <a:pt x="9912" y="17020"/>
                  <a:pt x="9878" y="17054"/>
                  <a:pt x="9877" y="17075"/>
                </a:cubicBezTo>
                <a:cubicBezTo>
                  <a:pt x="9876" y="17095"/>
                  <a:pt x="9906" y="17132"/>
                  <a:pt x="9925" y="17134"/>
                </a:cubicBezTo>
                <a:cubicBezTo>
                  <a:pt x="9950" y="17136"/>
                  <a:pt x="9977" y="17109"/>
                  <a:pt x="10027" y="17082"/>
                </a:cubicBezTo>
                <a:cubicBezTo>
                  <a:pt x="9980" y="17050"/>
                  <a:pt x="9956" y="17021"/>
                  <a:pt x="9931" y="17020"/>
                </a:cubicBezTo>
                <a:close/>
                <a:moveTo>
                  <a:pt x="10236" y="17079"/>
                </a:moveTo>
                <a:cubicBezTo>
                  <a:pt x="10241" y="17040"/>
                  <a:pt x="10213" y="17011"/>
                  <a:pt x="10174" y="17019"/>
                </a:cubicBezTo>
                <a:cubicBezTo>
                  <a:pt x="10152" y="17024"/>
                  <a:pt x="10119" y="17056"/>
                  <a:pt x="10120" y="17075"/>
                </a:cubicBezTo>
                <a:cubicBezTo>
                  <a:pt x="10121" y="17100"/>
                  <a:pt x="10150" y="17123"/>
                  <a:pt x="10180" y="17165"/>
                </a:cubicBezTo>
                <a:cubicBezTo>
                  <a:pt x="10208" y="17124"/>
                  <a:pt x="10233" y="17103"/>
                  <a:pt x="10236" y="17079"/>
                </a:cubicBezTo>
                <a:close/>
                <a:moveTo>
                  <a:pt x="33846" y="17019"/>
                </a:moveTo>
                <a:cubicBezTo>
                  <a:pt x="33826" y="17017"/>
                  <a:pt x="33791" y="17046"/>
                  <a:pt x="33784" y="17068"/>
                </a:cubicBezTo>
                <a:cubicBezTo>
                  <a:pt x="33772" y="17105"/>
                  <a:pt x="33797" y="17139"/>
                  <a:pt x="33836" y="17137"/>
                </a:cubicBezTo>
                <a:cubicBezTo>
                  <a:pt x="33863" y="17136"/>
                  <a:pt x="33889" y="17111"/>
                  <a:pt x="33936" y="17085"/>
                </a:cubicBezTo>
                <a:cubicBezTo>
                  <a:pt x="33893" y="17051"/>
                  <a:pt x="33871" y="17021"/>
                  <a:pt x="33846" y="17019"/>
                </a:cubicBezTo>
                <a:close/>
                <a:moveTo>
                  <a:pt x="10186" y="17263"/>
                </a:moveTo>
                <a:cubicBezTo>
                  <a:pt x="10148" y="17254"/>
                  <a:pt x="10115" y="17279"/>
                  <a:pt x="10119" y="17318"/>
                </a:cubicBezTo>
                <a:cubicBezTo>
                  <a:pt x="10121" y="17341"/>
                  <a:pt x="10150" y="17377"/>
                  <a:pt x="10168" y="17378"/>
                </a:cubicBezTo>
                <a:cubicBezTo>
                  <a:pt x="10193" y="17380"/>
                  <a:pt x="10220" y="17354"/>
                  <a:pt x="10264" y="17329"/>
                </a:cubicBezTo>
                <a:cubicBezTo>
                  <a:pt x="10227" y="17297"/>
                  <a:pt x="10209" y="17269"/>
                  <a:pt x="10186" y="17263"/>
                </a:cubicBezTo>
                <a:close/>
                <a:moveTo>
                  <a:pt x="10374" y="17321"/>
                </a:moveTo>
                <a:cubicBezTo>
                  <a:pt x="10369" y="17360"/>
                  <a:pt x="10397" y="17384"/>
                  <a:pt x="10437" y="17382"/>
                </a:cubicBezTo>
                <a:cubicBezTo>
                  <a:pt x="10477" y="17379"/>
                  <a:pt x="10501" y="17350"/>
                  <a:pt x="10491" y="17312"/>
                </a:cubicBezTo>
                <a:cubicBezTo>
                  <a:pt x="10485" y="17289"/>
                  <a:pt x="10457" y="17271"/>
                  <a:pt x="10427" y="17238"/>
                </a:cubicBezTo>
                <a:cubicBezTo>
                  <a:pt x="10402" y="17275"/>
                  <a:pt x="10377" y="17297"/>
                  <a:pt x="10374" y="17321"/>
                </a:cubicBezTo>
                <a:close/>
                <a:moveTo>
                  <a:pt x="33851" y="17379"/>
                </a:moveTo>
                <a:cubicBezTo>
                  <a:pt x="33870" y="17379"/>
                  <a:pt x="33900" y="17343"/>
                  <a:pt x="33903" y="17320"/>
                </a:cubicBezTo>
                <a:cubicBezTo>
                  <a:pt x="33908" y="17280"/>
                  <a:pt x="33876" y="17255"/>
                  <a:pt x="33837" y="17263"/>
                </a:cubicBezTo>
                <a:cubicBezTo>
                  <a:pt x="33814" y="17268"/>
                  <a:pt x="33795" y="17295"/>
                  <a:pt x="33756" y="17326"/>
                </a:cubicBezTo>
                <a:cubicBezTo>
                  <a:pt x="33800" y="17352"/>
                  <a:pt x="33826" y="17380"/>
                  <a:pt x="33851" y="17379"/>
                </a:cubicBezTo>
                <a:close/>
                <a:moveTo>
                  <a:pt x="34082" y="17262"/>
                </a:moveTo>
                <a:cubicBezTo>
                  <a:pt x="34062" y="17263"/>
                  <a:pt x="34032" y="17296"/>
                  <a:pt x="34028" y="17320"/>
                </a:cubicBezTo>
                <a:cubicBezTo>
                  <a:pt x="34020" y="17358"/>
                  <a:pt x="34049" y="17388"/>
                  <a:pt x="34088" y="17382"/>
                </a:cubicBezTo>
                <a:cubicBezTo>
                  <a:pt x="34114" y="17377"/>
                  <a:pt x="34136" y="17349"/>
                  <a:pt x="34179" y="17317"/>
                </a:cubicBezTo>
                <a:cubicBezTo>
                  <a:pt x="34133" y="17289"/>
                  <a:pt x="34107" y="17262"/>
                  <a:pt x="34082" y="17262"/>
                </a:cubicBezTo>
                <a:close/>
                <a:moveTo>
                  <a:pt x="34328" y="17263"/>
                </a:moveTo>
                <a:cubicBezTo>
                  <a:pt x="34308" y="17263"/>
                  <a:pt x="34277" y="17295"/>
                  <a:pt x="34272" y="17318"/>
                </a:cubicBezTo>
                <a:cubicBezTo>
                  <a:pt x="34263" y="17355"/>
                  <a:pt x="34291" y="17387"/>
                  <a:pt x="34330" y="17382"/>
                </a:cubicBezTo>
                <a:cubicBezTo>
                  <a:pt x="34356" y="17378"/>
                  <a:pt x="34379" y="17351"/>
                  <a:pt x="34425" y="17320"/>
                </a:cubicBezTo>
                <a:cubicBezTo>
                  <a:pt x="34378" y="17290"/>
                  <a:pt x="34353" y="17262"/>
                  <a:pt x="34328" y="17263"/>
                </a:cubicBezTo>
                <a:close/>
                <a:moveTo>
                  <a:pt x="34528" y="17316"/>
                </a:moveTo>
                <a:cubicBezTo>
                  <a:pt x="34520" y="17355"/>
                  <a:pt x="34546" y="17387"/>
                  <a:pt x="34586" y="17381"/>
                </a:cubicBezTo>
                <a:cubicBezTo>
                  <a:pt x="34610" y="17377"/>
                  <a:pt x="34645" y="17347"/>
                  <a:pt x="34646" y="17328"/>
                </a:cubicBezTo>
                <a:cubicBezTo>
                  <a:pt x="34646" y="17303"/>
                  <a:pt x="34618" y="17277"/>
                  <a:pt x="34591" y="17232"/>
                </a:cubicBezTo>
                <a:cubicBezTo>
                  <a:pt x="34560" y="17272"/>
                  <a:pt x="34533" y="17292"/>
                  <a:pt x="34528" y="17316"/>
                </a:cubicBezTo>
                <a:close/>
                <a:moveTo>
                  <a:pt x="10176" y="17508"/>
                </a:moveTo>
                <a:cubicBezTo>
                  <a:pt x="10157" y="17507"/>
                  <a:pt x="10124" y="17539"/>
                  <a:pt x="10119" y="17561"/>
                </a:cubicBezTo>
                <a:cubicBezTo>
                  <a:pt x="10110" y="17599"/>
                  <a:pt x="10138" y="17628"/>
                  <a:pt x="10178" y="17624"/>
                </a:cubicBezTo>
                <a:cubicBezTo>
                  <a:pt x="10201" y="17621"/>
                  <a:pt x="10223" y="17597"/>
                  <a:pt x="10265" y="17570"/>
                </a:cubicBezTo>
                <a:cubicBezTo>
                  <a:pt x="10224" y="17540"/>
                  <a:pt x="10201" y="17510"/>
                  <a:pt x="10176" y="17508"/>
                </a:cubicBezTo>
                <a:close/>
                <a:moveTo>
                  <a:pt x="10491" y="17573"/>
                </a:moveTo>
                <a:cubicBezTo>
                  <a:pt x="10500" y="17534"/>
                  <a:pt x="10474" y="17502"/>
                  <a:pt x="10435" y="17507"/>
                </a:cubicBezTo>
                <a:cubicBezTo>
                  <a:pt x="10412" y="17510"/>
                  <a:pt x="10377" y="17539"/>
                  <a:pt x="10376" y="17558"/>
                </a:cubicBezTo>
                <a:cubicBezTo>
                  <a:pt x="10375" y="17583"/>
                  <a:pt x="10402" y="17609"/>
                  <a:pt x="10428" y="17653"/>
                </a:cubicBezTo>
                <a:cubicBezTo>
                  <a:pt x="10459" y="17615"/>
                  <a:pt x="10486" y="17596"/>
                  <a:pt x="10491" y="17573"/>
                </a:cubicBezTo>
                <a:close/>
                <a:moveTo>
                  <a:pt x="9926" y="17753"/>
                </a:moveTo>
                <a:cubicBezTo>
                  <a:pt x="9907" y="17754"/>
                  <a:pt x="9876" y="17792"/>
                  <a:pt x="9877" y="17812"/>
                </a:cubicBezTo>
                <a:cubicBezTo>
                  <a:pt x="9878" y="17832"/>
                  <a:pt x="9912" y="17867"/>
                  <a:pt x="9931" y="17867"/>
                </a:cubicBezTo>
                <a:cubicBezTo>
                  <a:pt x="9955" y="17866"/>
                  <a:pt x="9980" y="17837"/>
                  <a:pt x="10027" y="17805"/>
                </a:cubicBezTo>
                <a:cubicBezTo>
                  <a:pt x="9977" y="17778"/>
                  <a:pt x="9950" y="17751"/>
                  <a:pt x="9926" y="17753"/>
                </a:cubicBezTo>
                <a:close/>
                <a:moveTo>
                  <a:pt x="10120" y="17815"/>
                </a:moveTo>
                <a:cubicBezTo>
                  <a:pt x="10120" y="17833"/>
                  <a:pt x="10154" y="17864"/>
                  <a:pt x="10177" y="17868"/>
                </a:cubicBezTo>
                <a:cubicBezTo>
                  <a:pt x="10216" y="17874"/>
                  <a:pt x="10243" y="17844"/>
                  <a:pt x="10236" y="17805"/>
                </a:cubicBezTo>
                <a:cubicBezTo>
                  <a:pt x="10231" y="17781"/>
                  <a:pt x="10206" y="17762"/>
                  <a:pt x="10176" y="17722"/>
                </a:cubicBezTo>
                <a:cubicBezTo>
                  <a:pt x="10148" y="17765"/>
                  <a:pt x="10120" y="17790"/>
                  <a:pt x="10120" y="17815"/>
                </a:cubicBezTo>
                <a:close/>
                <a:moveTo>
                  <a:pt x="9991" y="18051"/>
                </a:moveTo>
                <a:cubicBezTo>
                  <a:pt x="9992" y="18032"/>
                  <a:pt x="9959" y="17999"/>
                  <a:pt x="9937" y="17995"/>
                </a:cubicBezTo>
                <a:cubicBezTo>
                  <a:pt x="9898" y="17987"/>
                  <a:pt x="9870" y="18016"/>
                  <a:pt x="9875" y="18055"/>
                </a:cubicBezTo>
                <a:cubicBezTo>
                  <a:pt x="9878" y="18079"/>
                  <a:pt x="9903" y="18100"/>
                  <a:pt x="9931" y="18141"/>
                </a:cubicBezTo>
                <a:cubicBezTo>
                  <a:pt x="9960" y="18100"/>
                  <a:pt x="9989" y="18076"/>
                  <a:pt x="9991" y="18051"/>
                </a:cubicBezTo>
                <a:close/>
                <a:moveTo>
                  <a:pt x="10236" y="18061"/>
                </a:moveTo>
                <a:cubicBezTo>
                  <a:pt x="10244" y="18022"/>
                  <a:pt x="10219" y="17990"/>
                  <a:pt x="10180" y="17995"/>
                </a:cubicBezTo>
                <a:cubicBezTo>
                  <a:pt x="10157" y="17998"/>
                  <a:pt x="10121" y="18027"/>
                  <a:pt x="10120" y="18046"/>
                </a:cubicBezTo>
                <a:cubicBezTo>
                  <a:pt x="10119" y="18071"/>
                  <a:pt x="10146" y="18097"/>
                  <a:pt x="10172" y="18141"/>
                </a:cubicBezTo>
                <a:cubicBezTo>
                  <a:pt x="10203" y="18103"/>
                  <a:pt x="10230" y="18084"/>
                  <a:pt x="10236" y="18061"/>
                </a:cubicBezTo>
                <a:close/>
                <a:moveTo>
                  <a:pt x="9991" y="18303"/>
                </a:moveTo>
                <a:cubicBezTo>
                  <a:pt x="9991" y="18284"/>
                  <a:pt x="9956" y="18254"/>
                  <a:pt x="9933" y="18250"/>
                </a:cubicBezTo>
                <a:cubicBezTo>
                  <a:pt x="9894" y="18244"/>
                  <a:pt x="9867" y="18275"/>
                  <a:pt x="9875" y="18314"/>
                </a:cubicBezTo>
                <a:cubicBezTo>
                  <a:pt x="9880" y="18338"/>
                  <a:pt x="9906" y="18357"/>
                  <a:pt x="9936" y="18397"/>
                </a:cubicBezTo>
                <a:cubicBezTo>
                  <a:pt x="9963" y="18354"/>
                  <a:pt x="9991" y="18328"/>
                  <a:pt x="9991" y="18303"/>
                </a:cubicBezTo>
                <a:close/>
                <a:moveTo>
                  <a:pt x="26015" y="6235"/>
                </a:moveTo>
                <a:cubicBezTo>
                  <a:pt x="26024" y="6196"/>
                  <a:pt x="26000" y="6162"/>
                  <a:pt x="25959" y="6166"/>
                </a:cubicBezTo>
                <a:cubicBezTo>
                  <a:pt x="25935" y="6169"/>
                  <a:pt x="25898" y="6198"/>
                  <a:pt x="25897" y="6217"/>
                </a:cubicBezTo>
                <a:cubicBezTo>
                  <a:pt x="25895" y="6243"/>
                  <a:pt x="25922" y="6270"/>
                  <a:pt x="25948" y="6315"/>
                </a:cubicBezTo>
                <a:cubicBezTo>
                  <a:pt x="25980" y="6277"/>
                  <a:pt x="26009" y="6259"/>
                  <a:pt x="26015" y="6235"/>
                </a:cubicBezTo>
                <a:close/>
                <a:moveTo>
                  <a:pt x="26218" y="6666"/>
                </a:moveTo>
                <a:cubicBezTo>
                  <a:pt x="26179" y="6657"/>
                  <a:pt x="26146" y="6682"/>
                  <a:pt x="26151" y="6723"/>
                </a:cubicBezTo>
                <a:cubicBezTo>
                  <a:pt x="26154" y="6747"/>
                  <a:pt x="26184" y="6783"/>
                  <a:pt x="26203" y="6784"/>
                </a:cubicBezTo>
                <a:cubicBezTo>
                  <a:pt x="26228" y="6785"/>
                  <a:pt x="26255" y="6757"/>
                  <a:pt x="26300" y="6731"/>
                </a:cubicBezTo>
                <a:cubicBezTo>
                  <a:pt x="26261" y="6699"/>
                  <a:pt x="26242" y="6671"/>
                  <a:pt x="26218" y="6666"/>
                </a:cubicBezTo>
                <a:close/>
                <a:moveTo>
                  <a:pt x="25961" y="6666"/>
                </a:moveTo>
                <a:cubicBezTo>
                  <a:pt x="25922" y="6658"/>
                  <a:pt x="25889" y="6684"/>
                  <a:pt x="25895" y="6725"/>
                </a:cubicBezTo>
                <a:cubicBezTo>
                  <a:pt x="25899" y="6748"/>
                  <a:pt x="25930" y="6784"/>
                  <a:pt x="25948" y="6784"/>
                </a:cubicBezTo>
                <a:cubicBezTo>
                  <a:pt x="25974" y="6785"/>
                  <a:pt x="26000" y="6756"/>
                  <a:pt x="26045" y="6729"/>
                </a:cubicBezTo>
                <a:cubicBezTo>
                  <a:pt x="26005" y="6698"/>
                  <a:pt x="25985" y="6671"/>
                  <a:pt x="25961" y="6666"/>
                </a:cubicBezTo>
                <a:close/>
                <a:moveTo>
                  <a:pt x="25771" y="6720"/>
                </a:moveTo>
                <a:cubicBezTo>
                  <a:pt x="25764" y="6697"/>
                  <a:pt x="25733" y="6669"/>
                  <a:pt x="25710" y="6666"/>
                </a:cubicBezTo>
                <a:cubicBezTo>
                  <a:pt x="25670" y="6660"/>
                  <a:pt x="25643" y="6693"/>
                  <a:pt x="25650" y="6732"/>
                </a:cubicBezTo>
                <a:cubicBezTo>
                  <a:pt x="25655" y="6756"/>
                  <a:pt x="25683" y="6776"/>
                  <a:pt x="25698" y="6794"/>
                </a:cubicBezTo>
                <a:cubicBezTo>
                  <a:pt x="25750" y="6781"/>
                  <a:pt x="25782" y="6760"/>
                  <a:pt x="25771" y="6720"/>
                </a:cubicBezTo>
                <a:close/>
                <a:moveTo>
                  <a:pt x="25407" y="6725"/>
                </a:moveTo>
                <a:cubicBezTo>
                  <a:pt x="25402" y="6765"/>
                  <a:pt x="25430" y="6790"/>
                  <a:pt x="25471" y="6787"/>
                </a:cubicBezTo>
                <a:cubicBezTo>
                  <a:pt x="25513" y="6784"/>
                  <a:pt x="25536" y="6755"/>
                  <a:pt x="25526" y="6716"/>
                </a:cubicBezTo>
                <a:cubicBezTo>
                  <a:pt x="25520" y="6693"/>
                  <a:pt x="25492" y="6674"/>
                  <a:pt x="25461" y="6640"/>
                </a:cubicBezTo>
                <a:cubicBezTo>
                  <a:pt x="25435" y="6678"/>
                  <a:pt x="25410" y="6700"/>
                  <a:pt x="25407" y="6725"/>
                </a:cubicBezTo>
                <a:close/>
                <a:moveTo>
                  <a:pt x="25212" y="6669"/>
                </a:moveTo>
                <a:cubicBezTo>
                  <a:pt x="25193" y="6671"/>
                  <a:pt x="25163" y="6711"/>
                  <a:pt x="25165" y="6731"/>
                </a:cubicBezTo>
                <a:cubicBezTo>
                  <a:pt x="25167" y="6751"/>
                  <a:pt x="25203" y="6785"/>
                  <a:pt x="25223" y="6784"/>
                </a:cubicBezTo>
                <a:cubicBezTo>
                  <a:pt x="25248" y="6782"/>
                  <a:pt x="25271" y="6752"/>
                  <a:pt x="25317" y="6717"/>
                </a:cubicBezTo>
                <a:cubicBezTo>
                  <a:pt x="25266" y="6692"/>
                  <a:pt x="25237" y="6666"/>
                  <a:pt x="25212" y="6669"/>
                </a:cubicBezTo>
                <a:close/>
                <a:moveTo>
                  <a:pt x="25025" y="6722"/>
                </a:moveTo>
                <a:cubicBezTo>
                  <a:pt x="25025" y="6702"/>
                  <a:pt x="24990" y="6668"/>
                  <a:pt x="24969" y="6668"/>
                </a:cubicBezTo>
                <a:cubicBezTo>
                  <a:pt x="24948" y="6667"/>
                  <a:pt x="24911" y="6700"/>
                  <a:pt x="24910" y="6719"/>
                </a:cubicBezTo>
                <a:cubicBezTo>
                  <a:pt x="24909" y="6744"/>
                  <a:pt x="24936" y="6770"/>
                  <a:pt x="24965" y="6820"/>
                </a:cubicBezTo>
                <a:cubicBezTo>
                  <a:pt x="24997" y="6772"/>
                  <a:pt x="25025" y="6747"/>
                  <a:pt x="25025" y="6722"/>
                </a:cubicBezTo>
                <a:close/>
                <a:moveTo>
                  <a:pt x="24727" y="6666"/>
                </a:moveTo>
                <a:cubicBezTo>
                  <a:pt x="24687" y="6660"/>
                  <a:pt x="24657" y="6688"/>
                  <a:pt x="24664" y="6727"/>
                </a:cubicBezTo>
                <a:cubicBezTo>
                  <a:pt x="24669" y="6750"/>
                  <a:pt x="24701" y="6784"/>
                  <a:pt x="24720" y="6784"/>
                </a:cubicBezTo>
                <a:cubicBezTo>
                  <a:pt x="24745" y="6783"/>
                  <a:pt x="24770" y="6754"/>
                  <a:pt x="24813" y="6725"/>
                </a:cubicBezTo>
                <a:cubicBezTo>
                  <a:pt x="24771" y="6696"/>
                  <a:pt x="24751" y="6670"/>
                  <a:pt x="24727" y="6666"/>
                </a:cubicBezTo>
                <a:close/>
                <a:moveTo>
                  <a:pt x="24489" y="6667"/>
                </a:moveTo>
                <a:cubicBezTo>
                  <a:pt x="24450" y="6657"/>
                  <a:pt x="24417" y="6682"/>
                  <a:pt x="24421" y="6722"/>
                </a:cubicBezTo>
                <a:cubicBezTo>
                  <a:pt x="24424" y="6745"/>
                  <a:pt x="24452" y="6782"/>
                  <a:pt x="24471" y="6783"/>
                </a:cubicBezTo>
                <a:cubicBezTo>
                  <a:pt x="24496" y="6785"/>
                  <a:pt x="24523" y="6758"/>
                  <a:pt x="24568" y="6734"/>
                </a:cubicBezTo>
                <a:cubicBezTo>
                  <a:pt x="24530" y="6701"/>
                  <a:pt x="24512" y="6673"/>
                  <a:pt x="24489" y="6667"/>
                </a:cubicBezTo>
                <a:close/>
                <a:moveTo>
                  <a:pt x="24178" y="6733"/>
                </a:moveTo>
                <a:cubicBezTo>
                  <a:pt x="24178" y="6752"/>
                  <a:pt x="24214" y="6781"/>
                  <a:pt x="24237" y="6784"/>
                </a:cubicBezTo>
                <a:cubicBezTo>
                  <a:pt x="24277" y="6790"/>
                  <a:pt x="24302" y="6758"/>
                  <a:pt x="24294" y="6719"/>
                </a:cubicBezTo>
                <a:cubicBezTo>
                  <a:pt x="24289" y="6695"/>
                  <a:pt x="24262" y="6676"/>
                  <a:pt x="24231" y="6638"/>
                </a:cubicBezTo>
                <a:cubicBezTo>
                  <a:pt x="24205" y="6682"/>
                  <a:pt x="24177" y="6708"/>
                  <a:pt x="24178" y="6733"/>
                </a:cubicBezTo>
                <a:close/>
                <a:moveTo>
                  <a:pt x="22945" y="6720"/>
                </a:moveTo>
                <a:cubicBezTo>
                  <a:pt x="22934" y="6752"/>
                  <a:pt x="22972" y="6795"/>
                  <a:pt x="23005" y="6784"/>
                </a:cubicBezTo>
                <a:cubicBezTo>
                  <a:pt x="23028" y="6776"/>
                  <a:pt x="23058" y="6748"/>
                  <a:pt x="23061" y="6726"/>
                </a:cubicBezTo>
                <a:cubicBezTo>
                  <a:pt x="23063" y="6705"/>
                  <a:pt x="23035" y="6681"/>
                  <a:pt x="23010" y="6640"/>
                </a:cubicBezTo>
                <a:cubicBezTo>
                  <a:pt x="22979" y="6677"/>
                  <a:pt x="22954" y="6696"/>
                  <a:pt x="22945" y="6720"/>
                </a:cubicBezTo>
                <a:close/>
                <a:moveTo>
                  <a:pt x="23933" y="6718"/>
                </a:moveTo>
                <a:cubicBezTo>
                  <a:pt x="23924" y="6756"/>
                  <a:pt x="23949" y="6789"/>
                  <a:pt x="23989" y="6784"/>
                </a:cubicBezTo>
                <a:cubicBezTo>
                  <a:pt x="24012" y="6782"/>
                  <a:pt x="24048" y="6753"/>
                  <a:pt x="24049" y="6734"/>
                </a:cubicBezTo>
                <a:cubicBezTo>
                  <a:pt x="24050" y="6709"/>
                  <a:pt x="24023" y="6682"/>
                  <a:pt x="23998" y="6638"/>
                </a:cubicBezTo>
                <a:cubicBezTo>
                  <a:pt x="23966" y="6676"/>
                  <a:pt x="23939" y="6694"/>
                  <a:pt x="23933" y="6718"/>
                </a:cubicBezTo>
                <a:close/>
                <a:moveTo>
                  <a:pt x="23793" y="6725"/>
                </a:moveTo>
                <a:cubicBezTo>
                  <a:pt x="23795" y="6706"/>
                  <a:pt x="23761" y="6670"/>
                  <a:pt x="23741" y="6668"/>
                </a:cubicBezTo>
                <a:cubicBezTo>
                  <a:pt x="23721" y="6667"/>
                  <a:pt x="23682" y="6696"/>
                  <a:pt x="23680" y="6715"/>
                </a:cubicBezTo>
                <a:cubicBezTo>
                  <a:pt x="23677" y="6740"/>
                  <a:pt x="23702" y="6768"/>
                  <a:pt x="23728" y="6819"/>
                </a:cubicBezTo>
                <a:cubicBezTo>
                  <a:pt x="23762" y="6773"/>
                  <a:pt x="23792" y="6750"/>
                  <a:pt x="23793" y="6725"/>
                </a:cubicBezTo>
                <a:close/>
                <a:moveTo>
                  <a:pt x="23548" y="6726"/>
                </a:moveTo>
                <a:cubicBezTo>
                  <a:pt x="23546" y="6704"/>
                  <a:pt x="23517" y="6675"/>
                  <a:pt x="23493" y="6668"/>
                </a:cubicBezTo>
                <a:cubicBezTo>
                  <a:pt x="23460" y="6657"/>
                  <a:pt x="23421" y="6699"/>
                  <a:pt x="23433" y="6732"/>
                </a:cubicBezTo>
                <a:cubicBezTo>
                  <a:pt x="23441" y="6756"/>
                  <a:pt x="23466" y="6775"/>
                  <a:pt x="23497" y="6812"/>
                </a:cubicBezTo>
                <a:cubicBezTo>
                  <a:pt x="23523" y="6772"/>
                  <a:pt x="23551" y="6747"/>
                  <a:pt x="23548" y="6726"/>
                </a:cubicBezTo>
                <a:close/>
                <a:moveTo>
                  <a:pt x="23252" y="6669"/>
                </a:moveTo>
                <a:cubicBezTo>
                  <a:pt x="23230" y="6670"/>
                  <a:pt x="23200" y="6697"/>
                  <a:pt x="23190" y="6720"/>
                </a:cubicBezTo>
                <a:cubicBezTo>
                  <a:pt x="23177" y="6752"/>
                  <a:pt x="23216" y="6794"/>
                  <a:pt x="23250" y="6785"/>
                </a:cubicBezTo>
                <a:cubicBezTo>
                  <a:pt x="23275" y="6778"/>
                  <a:pt x="23295" y="6755"/>
                  <a:pt x="23334" y="6727"/>
                </a:cubicBezTo>
                <a:cubicBezTo>
                  <a:pt x="23296" y="6698"/>
                  <a:pt x="23273" y="6668"/>
                  <a:pt x="23252" y="6669"/>
                </a:cubicBezTo>
                <a:close/>
                <a:moveTo>
                  <a:pt x="8462" y="6667"/>
                </a:moveTo>
                <a:cubicBezTo>
                  <a:pt x="8423" y="6660"/>
                  <a:pt x="8393" y="6688"/>
                  <a:pt x="8399" y="6726"/>
                </a:cubicBezTo>
                <a:cubicBezTo>
                  <a:pt x="8403" y="6749"/>
                  <a:pt x="8434" y="6783"/>
                  <a:pt x="8453" y="6783"/>
                </a:cubicBezTo>
                <a:cubicBezTo>
                  <a:pt x="8478" y="6783"/>
                  <a:pt x="8503" y="6755"/>
                  <a:pt x="8546" y="6727"/>
                </a:cubicBezTo>
                <a:cubicBezTo>
                  <a:pt x="8506" y="6697"/>
                  <a:pt x="8486" y="6672"/>
                  <a:pt x="8462" y="6667"/>
                </a:cubicBezTo>
                <a:close/>
                <a:moveTo>
                  <a:pt x="23991" y="2972"/>
                </a:moveTo>
                <a:cubicBezTo>
                  <a:pt x="23971" y="2971"/>
                  <a:pt x="23938" y="3001"/>
                  <a:pt x="23931" y="3024"/>
                </a:cubicBezTo>
                <a:cubicBezTo>
                  <a:pt x="23921" y="3061"/>
                  <a:pt x="23947" y="3095"/>
                  <a:pt x="23986" y="3091"/>
                </a:cubicBezTo>
                <a:cubicBezTo>
                  <a:pt x="24013" y="3089"/>
                  <a:pt x="24038" y="3063"/>
                  <a:pt x="24085" y="3035"/>
                </a:cubicBezTo>
                <a:cubicBezTo>
                  <a:pt x="24040" y="3003"/>
                  <a:pt x="24016" y="2973"/>
                  <a:pt x="23991" y="2972"/>
                </a:cubicBezTo>
                <a:close/>
                <a:moveTo>
                  <a:pt x="25407" y="4270"/>
                </a:moveTo>
                <a:cubicBezTo>
                  <a:pt x="25405" y="4309"/>
                  <a:pt x="25439" y="4335"/>
                  <a:pt x="25477" y="4322"/>
                </a:cubicBezTo>
                <a:cubicBezTo>
                  <a:pt x="25499" y="4315"/>
                  <a:pt x="25529" y="4280"/>
                  <a:pt x="25526" y="4261"/>
                </a:cubicBezTo>
                <a:cubicBezTo>
                  <a:pt x="25524" y="4236"/>
                  <a:pt x="25493" y="4213"/>
                  <a:pt x="25460" y="4172"/>
                </a:cubicBezTo>
                <a:cubicBezTo>
                  <a:pt x="25434" y="4218"/>
                  <a:pt x="25408" y="4244"/>
                  <a:pt x="25407" y="4270"/>
                </a:cubicBezTo>
                <a:close/>
                <a:moveTo>
                  <a:pt x="25224" y="4203"/>
                </a:moveTo>
                <a:cubicBezTo>
                  <a:pt x="25204" y="4201"/>
                  <a:pt x="25170" y="4232"/>
                  <a:pt x="25163" y="4254"/>
                </a:cubicBezTo>
                <a:cubicBezTo>
                  <a:pt x="25152" y="4291"/>
                  <a:pt x="25177" y="4325"/>
                  <a:pt x="25216" y="4323"/>
                </a:cubicBezTo>
                <a:cubicBezTo>
                  <a:pt x="25243" y="4321"/>
                  <a:pt x="25268" y="4296"/>
                  <a:pt x="25316" y="4269"/>
                </a:cubicBezTo>
                <a:cubicBezTo>
                  <a:pt x="25272" y="4235"/>
                  <a:pt x="25249" y="4205"/>
                  <a:pt x="25224" y="4203"/>
                </a:cubicBezTo>
                <a:close/>
                <a:moveTo>
                  <a:pt x="24977" y="3702"/>
                </a:moveTo>
                <a:cubicBezTo>
                  <a:pt x="24938" y="3698"/>
                  <a:pt x="24909" y="3729"/>
                  <a:pt x="24919" y="3767"/>
                </a:cubicBezTo>
                <a:cubicBezTo>
                  <a:pt x="24925" y="3790"/>
                  <a:pt x="24956" y="3823"/>
                  <a:pt x="24975" y="3823"/>
                </a:cubicBezTo>
                <a:cubicBezTo>
                  <a:pt x="25001" y="3822"/>
                  <a:pt x="25026" y="3793"/>
                  <a:pt x="25071" y="3764"/>
                </a:cubicBezTo>
                <a:cubicBezTo>
                  <a:pt x="25027" y="3734"/>
                  <a:pt x="25003" y="3706"/>
                  <a:pt x="24977" y="3702"/>
                </a:cubicBezTo>
                <a:close/>
                <a:moveTo>
                  <a:pt x="24663" y="3761"/>
                </a:moveTo>
                <a:cubicBezTo>
                  <a:pt x="24654" y="3800"/>
                  <a:pt x="24685" y="3829"/>
                  <a:pt x="24723" y="3824"/>
                </a:cubicBezTo>
                <a:cubicBezTo>
                  <a:pt x="24746" y="3820"/>
                  <a:pt x="24781" y="3791"/>
                  <a:pt x="24783" y="3771"/>
                </a:cubicBezTo>
                <a:cubicBezTo>
                  <a:pt x="24784" y="3746"/>
                  <a:pt x="24758" y="3719"/>
                  <a:pt x="24732" y="3670"/>
                </a:cubicBezTo>
                <a:cubicBezTo>
                  <a:pt x="24698" y="3713"/>
                  <a:pt x="24669" y="3734"/>
                  <a:pt x="24663" y="3761"/>
                </a:cubicBezTo>
                <a:close/>
                <a:moveTo>
                  <a:pt x="24480" y="3704"/>
                </a:moveTo>
                <a:cubicBezTo>
                  <a:pt x="24460" y="3702"/>
                  <a:pt x="24426" y="3732"/>
                  <a:pt x="24419" y="3754"/>
                </a:cubicBezTo>
                <a:cubicBezTo>
                  <a:pt x="24408" y="3791"/>
                  <a:pt x="24434" y="3825"/>
                  <a:pt x="24473" y="3823"/>
                </a:cubicBezTo>
                <a:cubicBezTo>
                  <a:pt x="24499" y="3822"/>
                  <a:pt x="24525" y="3796"/>
                  <a:pt x="24572" y="3769"/>
                </a:cubicBezTo>
                <a:cubicBezTo>
                  <a:pt x="24528" y="3736"/>
                  <a:pt x="24505" y="3706"/>
                  <a:pt x="24480" y="3704"/>
                </a:cubicBezTo>
                <a:close/>
                <a:moveTo>
                  <a:pt x="24234" y="3216"/>
                </a:moveTo>
                <a:cubicBezTo>
                  <a:pt x="24215" y="3215"/>
                  <a:pt x="24181" y="3245"/>
                  <a:pt x="24175" y="3268"/>
                </a:cubicBezTo>
                <a:cubicBezTo>
                  <a:pt x="24164" y="3306"/>
                  <a:pt x="24193" y="3338"/>
                  <a:pt x="24230" y="3336"/>
                </a:cubicBezTo>
                <a:cubicBezTo>
                  <a:pt x="24257" y="3334"/>
                  <a:pt x="24282" y="3306"/>
                  <a:pt x="24327" y="3278"/>
                </a:cubicBezTo>
                <a:cubicBezTo>
                  <a:pt x="24284" y="3247"/>
                  <a:pt x="24260" y="3217"/>
                  <a:pt x="24234" y="3216"/>
                </a:cubicBezTo>
                <a:close/>
                <a:moveTo>
                  <a:pt x="23992" y="3216"/>
                </a:moveTo>
                <a:cubicBezTo>
                  <a:pt x="23972" y="3214"/>
                  <a:pt x="23938" y="3244"/>
                  <a:pt x="23931" y="3266"/>
                </a:cubicBezTo>
                <a:cubicBezTo>
                  <a:pt x="23920" y="3303"/>
                  <a:pt x="23946" y="3337"/>
                  <a:pt x="23985" y="3335"/>
                </a:cubicBezTo>
                <a:cubicBezTo>
                  <a:pt x="24011" y="3334"/>
                  <a:pt x="24037" y="3308"/>
                  <a:pt x="24085" y="3281"/>
                </a:cubicBezTo>
                <a:cubicBezTo>
                  <a:pt x="24040" y="3248"/>
                  <a:pt x="24017" y="3218"/>
                  <a:pt x="23992" y="3216"/>
                </a:cubicBezTo>
                <a:close/>
                <a:moveTo>
                  <a:pt x="23736" y="3216"/>
                </a:moveTo>
                <a:cubicBezTo>
                  <a:pt x="23716" y="3214"/>
                  <a:pt x="23682" y="3244"/>
                  <a:pt x="23675" y="3266"/>
                </a:cubicBezTo>
                <a:cubicBezTo>
                  <a:pt x="23664" y="3303"/>
                  <a:pt x="23690" y="3337"/>
                  <a:pt x="23729" y="3335"/>
                </a:cubicBezTo>
                <a:cubicBezTo>
                  <a:pt x="23756" y="3334"/>
                  <a:pt x="23781" y="3308"/>
                  <a:pt x="23829" y="3281"/>
                </a:cubicBezTo>
                <a:cubicBezTo>
                  <a:pt x="23785" y="3248"/>
                  <a:pt x="23762" y="3218"/>
                  <a:pt x="23736" y="3216"/>
                </a:cubicBezTo>
                <a:close/>
                <a:moveTo>
                  <a:pt x="24175" y="3761"/>
                </a:moveTo>
                <a:cubicBezTo>
                  <a:pt x="24166" y="3800"/>
                  <a:pt x="24197" y="3829"/>
                  <a:pt x="24235" y="3824"/>
                </a:cubicBezTo>
                <a:cubicBezTo>
                  <a:pt x="24258" y="3820"/>
                  <a:pt x="24293" y="3791"/>
                  <a:pt x="24295" y="3771"/>
                </a:cubicBezTo>
                <a:cubicBezTo>
                  <a:pt x="24297" y="3746"/>
                  <a:pt x="24270" y="3719"/>
                  <a:pt x="24244" y="3670"/>
                </a:cubicBezTo>
                <a:cubicBezTo>
                  <a:pt x="24210" y="3713"/>
                  <a:pt x="24181" y="3734"/>
                  <a:pt x="24175" y="3761"/>
                </a:cubicBezTo>
                <a:close/>
                <a:moveTo>
                  <a:pt x="24977" y="4203"/>
                </a:moveTo>
                <a:cubicBezTo>
                  <a:pt x="24958" y="4202"/>
                  <a:pt x="24925" y="4234"/>
                  <a:pt x="24919" y="4257"/>
                </a:cubicBezTo>
                <a:cubicBezTo>
                  <a:pt x="24909" y="4295"/>
                  <a:pt x="24937" y="4327"/>
                  <a:pt x="24975" y="4323"/>
                </a:cubicBezTo>
                <a:cubicBezTo>
                  <a:pt x="25002" y="4320"/>
                  <a:pt x="25026" y="4293"/>
                  <a:pt x="25071" y="4264"/>
                </a:cubicBezTo>
                <a:cubicBezTo>
                  <a:pt x="25027" y="4233"/>
                  <a:pt x="25003" y="4204"/>
                  <a:pt x="24977" y="4203"/>
                </a:cubicBezTo>
                <a:close/>
                <a:moveTo>
                  <a:pt x="26882" y="8452"/>
                </a:moveTo>
                <a:cubicBezTo>
                  <a:pt x="26880" y="8489"/>
                  <a:pt x="26913" y="8518"/>
                  <a:pt x="26951" y="8505"/>
                </a:cubicBezTo>
                <a:cubicBezTo>
                  <a:pt x="26974" y="8498"/>
                  <a:pt x="27003" y="8464"/>
                  <a:pt x="27002" y="8444"/>
                </a:cubicBezTo>
                <a:cubicBezTo>
                  <a:pt x="26999" y="8419"/>
                  <a:pt x="26969" y="8396"/>
                  <a:pt x="26937" y="8354"/>
                </a:cubicBezTo>
                <a:cubicBezTo>
                  <a:pt x="26910" y="8400"/>
                  <a:pt x="26882" y="8426"/>
                  <a:pt x="26882" y="8452"/>
                </a:cubicBezTo>
                <a:close/>
                <a:moveTo>
                  <a:pt x="27246" y="8441"/>
                </a:moveTo>
                <a:cubicBezTo>
                  <a:pt x="27246" y="8421"/>
                  <a:pt x="27213" y="8390"/>
                  <a:pt x="27190" y="8385"/>
                </a:cubicBezTo>
                <a:cubicBezTo>
                  <a:pt x="27153" y="8376"/>
                  <a:pt x="27121" y="8404"/>
                  <a:pt x="27126" y="8443"/>
                </a:cubicBezTo>
                <a:cubicBezTo>
                  <a:pt x="27130" y="8470"/>
                  <a:pt x="27157" y="8493"/>
                  <a:pt x="27189" y="8538"/>
                </a:cubicBezTo>
                <a:cubicBezTo>
                  <a:pt x="27218" y="8492"/>
                  <a:pt x="27246" y="8466"/>
                  <a:pt x="27246" y="8441"/>
                </a:cubicBezTo>
                <a:close/>
                <a:moveTo>
                  <a:pt x="27246" y="9432"/>
                </a:moveTo>
                <a:cubicBezTo>
                  <a:pt x="27247" y="9412"/>
                  <a:pt x="27216" y="9379"/>
                  <a:pt x="27194" y="9373"/>
                </a:cubicBezTo>
                <a:cubicBezTo>
                  <a:pt x="27156" y="9362"/>
                  <a:pt x="27123" y="9389"/>
                  <a:pt x="27126" y="9428"/>
                </a:cubicBezTo>
                <a:cubicBezTo>
                  <a:pt x="27128" y="9454"/>
                  <a:pt x="27155" y="9479"/>
                  <a:pt x="27184" y="9524"/>
                </a:cubicBezTo>
                <a:cubicBezTo>
                  <a:pt x="27215" y="9481"/>
                  <a:pt x="27244" y="9457"/>
                  <a:pt x="27246" y="9432"/>
                </a:cubicBezTo>
                <a:close/>
                <a:moveTo>
                  <a:pt x="27502" y="9427"/>
                </a:moveTo>
                <a:cubicBezTo>
                  <a:pt x="27502" y="9408"/>
                  <a:pt x="27468" y="9377"/>
                  <a:pt x="27444" y="9372"/>
                </a:cubicBezTo>
                <a:cubicBezTo>
                  <a:pt x="27406" y="9364"/>
                  <a:pt x="27375" y="9394"/>
                  <a:pt x="27382" y="9432"/>
                </a:cubicBezTo>
                <a:cubicBezTo>
                  <a:pt x="27386" y="9459"/>
                  <a:pt x="27415" y="9481"/>
                  <a:pt x="27446" y="9524"/>
                </a:cubicBezTo>
                <a:cubicBezTo>
                  <a:pt x="27474" y="9478"/>
                  <a:pt x="27502" y="9453"/>
                  <a:pt x="27502" y="9427"/>
                </a:cubicBezTo>
                <a:close/>
                <a:moveTo>
                  <a:pt x="27442" y="8386"/>
                </a:moveTo>
                <a:cubicBezTo>
                  <a:pt x="27423" y="8384"/>
                  <a:pt x="27389" y="8414"/>
                  <a:pt x="27382" y="8437"/>
                </a:cubicBezTo>
                <a:cubicBezTo>
                  <a:pt x="27370" y="8475"/>
                  <a:pt x="27397" y="8508"/>
                  <a:pt x="27436" y="8506"/>
                </a:cubicBezTo>
                <a:cubicBezTo>
                  <a:pt x="27463" y="8504"/>
                  <a:pt x="27488" y="8477"/>
                  <a:pt x="27533" y="8450"/>
                </a:cubicBezTo>
                <a:cubicBezTo>
                  <a:pt x="27491" y="8418"/>
                  <a:pt x="27468" y="8388"/>
                  <a:pt x="27442" y="8386"/>
                </a:cubicBezTo>
                <a:close/>
                <a:moveTo>
                  <a:pt x="27687" y="8386"/>
                </a:moveTo>
                <a:cubicBezTo>
                  <a:pt x="27667" y="8384"/>
                  <a:pt x="27633" y="8414"/>
                  <a:pt x="27626" y="8437"/>
                </a:cubicBezTo>
                <a:cubicBezTo>
                  <a:pt x="27615" y="8473"/>
                  <a:pt x="27640" y="8508"/>
                  <a:pt x="27679" y="8505"/>
                </a:cubicBezTo>
                <a:cubicBezTo>
                  <a:pt x="27706" y="8504"/>
                  <a:pt x="27732" y="8478"/>
                  <a:pt x="27779" y="8451"/>
                </a:cubicBezTo>
                <a:cubicBezTo>
                  <a:pt x="27735" y="8418"/>
                  <a:pt x="27712" y="8388"/>
                  <a:pt x="27687" y="8386"/>
                </a:cubicBezTo>
                <a:close/>
                <a:moveTo>
                  <a:pt x="27747" y="8942"/>
                </a:moveTo>
                <a:cubicBezTo>
                  <a:pt x="27752" y="8903"/>
                  <a:pt x="27720" y="8875"/>
                  <a:pt x="27682" y="8884"/>
                </a:cubicBezTo>
                <a:cubicBezTo>
                  <a:pt x="27659" y="8890"/>
                  <a:pt x="27626" y="8922"/>
                  <a:pt x="27626" y="8941"/>
                </a:cubicBezTo>
                <a:cubicBezTo>
                  <a:pt x="27627" y="8967"/>
                  <a:pt x="27656" y="8992"/>
                  <a:pt x="27685" y="9036"/>
                </a:cubicBezTo>
                <a:cubicBezTo>
                  <a:pt x="27715" y="8992"/>
                  <a:pt x="27743" y="8969"/>
                  <a:pt x="27747" y="8942"/>
                </a:cubicBezTo>
                <a:close/>
                <a:moveTo>
                  <a:pt x="27502" y="8942"/>
                </a:moveTo>
                <a:cubicBezTo>
                  <a:pt x="27503" y="8923"/>
                  <a:pt x="27471" y="8891"/>
                  <a:pt x="27448" y="8885"/>
                </a:cubicBezTo>
                <a:cubicBezTo>
                  <a:pt x="27410" y="8874"/>
                  <a:pt x="27378" y="8902"/>
                  <a:pt x="27382" y="8941"/>
                </a:cubicBezTo>
                <a:cubicBezTo>
                  <a:pt x="27384" y="8967"/>
                  <a:pt x="27412" y="8992"/>
                  <a:pt x="27441" y="9036"/>
                </a:cubicBezTo>
                <a:cubicBezTo>
                  <a:pt x="27471" y="8992"/>
                  <a:pt x="27500" y="8968"/>
                  <a:pt x="27502" y="8942"/>
                </a:cubicBezTo>
                <a:close/>
                <a:moveTo>
                  <a:pt x="27183" y="8884"/>
                </a:moveTo>
                <a:cubicBezTo>
                  <a:pt x="27144" y="8880"/>
                  <a:pt x="27116" y="8912"/>
                  <a:pt x="27126" y="8950"/>
                </a:cubicBezTo>
                <a:cubicBezTo>
                  <a:pt x="27133" y="8973"/>
                  <a:pt x="27165" y="9005"/>
                  <a:pt x="27184" y="9004"/>
                </a:cubicBezTo>
                <a:cubicBezTo>
                  <a:pt x="27210" y="9003"/>
                  <a:pt x="27234" y="8974"/>
                  <a:pt x="27278" y="8943"/>
                </a:cubicBezTo>
                <a:cubicBezTo>
                  <a:pt x="27233" y="8914"/>
                  <a:pt x="27209" y="8887"/>
                  <a:pt x="27183" y="8884"/>
                </a:cubicBezTo>
                <a:close/>
                <a:moveTo>
                  <a:pt x="26640" y="7471"/>
                </a:moveTo>
                <a:cubicBezTo>
                  <a:pt x="26639" y="7491"/>
                  <a:pt x="26670" y="7524"/>
                  <a:pt x="26692" y="7530"/>
                </a:cubicBezTo>
                <a:cubicBezTo>
                  <a:pt x="26730" y="7540"/>
                  <a:pt x="26763" y="7511"/>
                  <a:pt x="26760" y="7474"/>
                </a:cubicBezTo>
                <a:cubicBezTo>
                  <a:pt x="26757" y="7447"/>
                  <a:pt x="26730" y="7423"/>
                  <a:pt x="26700" y="7377"/>
                </a:cubicBezTo>
                <a:cubicBezTo>
                  <a:pt x="26670" y="7421"/>
                  <a:pt x="26641" y="7446"/>
                  <a:pt x="26640" y="7471"/>
                </a:cubicBezTo>
                <a:close/>
                <a:moveTo>
                  <a:pt x="26942" y="7154"/>
                </a:moveTo>
                <a:cubicBezTo>
                  <a:pt x="26922" y="7153"/>
                  <a:pt x="26889" y="7184"/>
                  <a:pt x="26882" y="7206"/>
                </a:cubicBezTo>
                <a:cubicBezTo>
                  <a:pt x="26872" y="7243"/>
                  <a:pt x="26898" y="7277"/>
                  <a:pt x="26937" y="7274"/>
                </a:cubicBezTo>
                <a:cubicBezTo>
                  <a:pt x="26964" y="7272"/>
                  <a:pt x="26989" y="7246"/>
                  <a:pt x="27036" y="7218"/>
                </a:cubicBezTo>
                <a:cubicBezTo>
                  <a:pt x="26991" y="7185"/>
                  <a:pt x="26967" y="7156"/>
                  <a:pt x="26942" y="7154"/>
                </a:cubicBezTo>
                <a:close/>
                <a:moveTo>
                  <a:pt x="26692" y="7153"/>
                </a:moveTo>
                <a:cubicBezTo>
                  <a:pt x="26655" y="7152"/>
                  <a:pt x="26626" y="7184"/>
                  <a:pt x="26639" y="7222"/>
                </a:cubicBezTo>
                <a:cubicBezTo>
                  <a:pt x="26646" y="7245"/>
                  <a:pt x="26680" y="7274"/>
                  <a:pt x="26700" y="7273"/>
                </a:cubicBezTo>
                <a:cubicBezTo>
                  <a:pt x="26725" y="7270"/>
                  <a:pt x="26748" y="7240"/>
                  <a:pt x="26790" y="7208"/>
                </a:cubicBezTo>
                <a:cubicBezTo>
                  <a:pt x="26744" y="7181"/>
                  <a:pt x="26718" y="7153"/>
                  <a:pt x="26692" y="7153"/>
                </a:cubicBezTo>
                <a:close/>
                <a:moveTo>
                  <a:pt x="26515" y="5735"/>
                </a:moveTo>
                <a:cubicBezTo>
                  <a:pt x="26520" y="5697"/>
                  <a:pt x="26488" y="5668"/>
                  <a:pt x="26450" y="5678"/>
                </a:cubicBezTo>
                <a:cubicBezTo>
                  <a:pt x="26427" y="5684"/>
                  <a:pt x="26394" y="5715"/>
                  <a:pt x="26395" y="5734"/>
                </a:cubicBezTo>
                <a:cubicBezTo>
                  <a:pt x="26395" y="5760"/>
                  <a:pt x="26424" y="5785"/>
                  <a:pt x="26454" y="5830"/>
                </a:cubicBezTo>
                <a:cubicBezTo>
                  <a:pt x="26484" y="5785"/>
                  <a:pt x="26512" y="5762"/>
                  <a:pt x="26515" y="5735"/>
                </a:cubicBezTo>
                <a:close/>
                <a:moveTo>
                  <a:pt x="27187" y="9129"/>
                </a:moveTo>
                <a:cubicBezTo>
                  <a:pt x="27167" y="9128"/>
                  <a:pt x="27133" y="9158"/>
                  <a:pt x="27126" y="9180"/>
                </a:cubicBezTo>
                <a:cubicBezTo>
                  <a:pt x="27115" y="9218"/>
                  <a:pt x="27142" y="9252"/>
                  <a:pt x="27180" y="9249"/>
                </a:cubicBezTo>
                <a:cubicBezTo>
                  <a:pt x="27207" y="9248"/>
                  <a:pt x="27232" y="9221"/>
                  <a:pt x="27278" y="9193"/>
                </a:cubicBezTo>
                <a:cubicBezTo>
                  <a:pt x="27235" y="9162"/>
                  <a:pt x="27212" y="9132"/>
                  <a:pt x="27187" y="9129"/>
                </a:cubicBezTo>
                <a:close/>
                <a:moveTo>
                  <a:pt x="26883" y="6225"/>
                </a:moveTo>
                <a:cubicBezTo>
                  <a:pt x="26881" y="6245"/>
                  <a:pt x="26912" y="6279"/>
                  <a:pt x="26934" y="6286"/>
                </a:cubicBezTo>
                <a:cubicBezTo>
                  <a:pt x="26971" y="6297"/>
                  <a:pt x="27005" y="6272"/>
                  <a:pt x="27003" y="6233"/>
                </a:cubicBezTo>
                <a:cubicBezTo>
                  <a:pt x="27001" y="6206"/>
                  <a:pt x="26975" y="6181"/>
                  <a:pt x="26948" y="6134"/>
                </a:cubicBezTo>
                <a:cubicBezTo>
                  <a:pt x="26915" y="6177"/>
                  <a:pt x="26885" y="6200"/>
                  <a:pt x="26883" y="6225"/>
                </a:cubicBezTo>
                <a:close/>
                <a:moveTo>
                  <a:pt x="26638" y="6229"/>
                </a:moveTo>
                <a:cubicBezTo>
                  <a:pt x="26634" y="6269"/>
                  <a:pt x="26667" y="6296"/>
                  <a:pt x="26704" y="6286"/>
                </a:cubicBezTo>
                <a:cubicBezTo>
                  <a:pt x="26727" y="6281"/>
                  <a:pt x="26758" y="6248"/>
                  <a:pt x="26758" y="6228"/>
                </a:cubicBezTo>
                <a:cubicBezTo>
                  <a:pt x="26757" y="6203"/>
                  <a:pt x="26729" y="6179"/>
                  <a:pt x="26698" y="6133"/>
                </a:cubicBezTo>
                <a:cubicBezTo>
                  <a:pt x="26668" y="6179"/>
                  <a:pt x="26641" y="6203"/>
                  <a:pt x="26638" y="6229"/>
                </a:cubicBezTo>
                <a:close/>
                <a:moveTo>
                  <a:pt x="26395" y="6225"/>
                </a:moveTo>
                <a:cubicBezTo>
                  <a:pt x="26393" y="6245"/>
                  <a:pt x="26424" y="6279"/>
                  <a:pt x="26446" y="6286"/>
                </a:cubicBezTo>
                <a:cubicBezTo>
                  <a:pt x="26483" y="6297"/>
                  <a:pt x="26517" y="6272"/>
                  <a:pt x="26515" y="6233"/>
                </a:cubicBezTo>
                <a:cubicBezTo>
                  <a:pt x="26513" y="6206"/>
                  <a:pt x="26487" y="6181"/>
                  <a:pt x="26460" y="6134"/>
                </a:cubicBezTo>
                <a:cubicBezTo>
                  <a:pt x="26427" y="6177"/>
                  <a:pt x="26397" y="6200"/>
                  <a:pt x="26395" y="6225"/>
                </a:cubicBezTo>
                <a:close/>
                <a:moveTo>
                  <a:pt x="26150" y="6229"/>
                </a:moveTo>
                <a:cubicBezTo>
                  <a:pt x="26145" y="6268"/>
                  <a:pt x="26178" y="6295"/>
                  <a:pt x="26215" y="6286"/>
                </a:cubicBezTo>
                <a:cubicBezTo>
                  <a:pt x="26238" y="6281"/>
                  <a:pt x="26270" y="6249"/>
                  <a:pt x="26270" y="6229"/>
                </a:cubicBezTo>
                <a:cubicBezTo>
                  <a:pt x="26270" y="6204"/>
                  <a:pt x="26241" y="6179"/>
                  <a:pt x="26211" y="6133"/>
                </a:cubicBezTo>
                <a:cubicBezTo>
                  <a:pt x="26181" y="6179"/>
                  <a:pt x="26154" y="6202"/>
                  <a:pt x="26150" y="6229"/>
                </a:cubicBezTo>
                <a:close/>
                <a:moveTo>
                  <a:pt x="26882" y="7964"/>
                </a:moveTo>
                <a:cubicBezTo>
                  <a:pt x="26880" y="8001"/>
                  <a:pt x="26913" y="8030"/>
                  <a:pt x="26951" y="8017"/>
                </a:cubicBezTo>
                <a:cubicBezTo>
                  <a:pt x="26974" y="8010"/>
                  <a:pt x="27003" y="7976"/>
                  <a:pt x="27002" y="7956"/>
                </a:cubicBezTo>
                <a:cubicBezTo>
                  <a:pt x="26999" y="7931"/>
                  <a:pt x="26969" y="7908"/>
                  <a:pt x="26937" y="7866"/>
                </a:cubicBezTo>
                <a:cubicBezTo>
                  <a:pt x="26910" y="7912"/>
                  <a:pt x="26882" y="7938"/>
                  <a:pt x="26882" y="7964"/>
                </a:cubicBezTo>
                <a:close/>
                <a:moveTo>
                  <a:pt x="27246" y="7953"/>
                </a:moveTo>
                <a:cubicBezTo>
                  <a:pt x="27246" y="7933"/>
                  <a:pt x="27213" y="7902"/>
                  <a:pt x="27190" y="7897"/>
                </a:cubicBezTo>
                <a:cubicBezTo>
                  <a:pt x="27153" y="7888"/>
                  <a:pt x="27121" y="7916"/>
                  <a:pt x="27126" y="7955"/>
                </a:cubicBezTo>
                <a:cubicBezTo>
                  <a:pt x="27130" y="7982"/>
                  <a:pt x="27157" y="8005"/>
                  <a:pt x="27189" y="8050"/>
                </a:cubicBezTo>
                <a:cubicBezTo>
                  <a:pt x="27218" y="8004"/>
                  <a:pt x="27246" y="7978"/>
                  <a:pt x="27246" y="7953"/>
                </a:cubicBezTo>
                <a:close/>
                <a:moveTo>
                  <a:pt x="27382" y="7959"/>
                </a:moveTo>
                <a:cubicBezTo>
                  <a:pt x="27376" y="7998"/>
                  <a:pt x="27408" y="8027"/>
                  <a:pt x="27446" y="8017"/>
                </a:cubicBezTo>
                <a:cubicBezTo>
                  <a:pt x="27469" y="8012"/>
                  <a:pt x="27502" y="7980"/>
                  <a:pt x="27502" y="7961"/>
                </a:cubicBezTo>
                <a:cubicBezTo>
                  <a:pt x="27501" y="7936"/>
                  <a:pt x="27473" y="7910"/>
                  <a:pt x="27444" y="7865"/>
                </a:cubicBezTo>
                <a:cubicBezTo>
                  <a:pt x="27413" y="7910"/>
                  <a:pt x="27385" y="7933"/>
                  <a:pt x="27382" y="7959"/>
                </a:cubicBezTo>
                <a:close/>
                <a:moveTo>
                  <a:pt x="21469" y="2045"/>
                </a:moveTo>
                <a:cubicBezTo>
                  <a:pt x="21468" y="2064"/>
                  <a:pt x="21499" y="2098"/>
                  <a:pt x="21522" y="2104"/>
                </a:cubicBezTo>
                <a:cubicBezTo>
                  <a:pt x="21559" y="2114"/>
                  <a:pt x="21592" y="2088"/>
                  <a:pt x="21589" y="2048"/>
                </a:cubicBezTo>
                <a:cubicBezTo>
                  <a:pt x="21586" y="2022"/>
                  <a:pt x="21560" y="1997"/>
                  <a:pt x="21532" y="1951"/>
                </a:cubicBezTo>
                <a:cubicBezTo>
                  <a:pt x="21500" y="1995"/>
                  <a:pt x="21470" y="2019"/>
                  <a:pt x="21469" y="2045"/>
                </a:cubicBezTo>
                <a:close/>
                <a:moveTo>
                  <a:pt x="21771" y="1984"/>
                </a:moveTo>
                <a:cubicBezTo>
                  <a:pt x="21752" y="1983"/>
                  <a:pt x="21718" y="2014"/>
                  <a:pt x="21712" y="2037"/>
                </a:cubicBezTo>
                <a:cubicBezTo>
                  <a:pt x="21701" y="2075"/>
                  <a:pt x="21730" y="2107"/>
                  <a:pt x="21767" y="2104"/>
                </a:cubicBezTo>
                <a:cubicBezTo>
                  <a:pt x="21794" y="2102"/>
                  <a:pt x="21819" y="2075"/>
                  <a:pt x="21864" y="2046"/>
                </a:cubicBezTo>
                <a:cubicBezTo>
                  <a:pt x="21821" y="2015"/>
                  <a:pt x="21797" y="1986"/>
                  <a:pt x="21771" y="1984"/>
                </a:cubicBezTo>
                <a:close/>
                <a:moveTo>
                  <a:pt x="330" y="3601"/>
                </a:moveTo>
                <a:cubicBezTo>
                  <a:pt x="355" y="3569"/>
                  <a:pt x="383" y="3548"/>
                  <a:pt x="389" y="3521"/>
                </a:cubicBezTo>
                <a:cubicBezTo>
                  <a:pt x="393" y="3504"/>
                  <a:pt x="369" y="3466"/>
                  <a:pt x="351" y="3462"/>
                </a:cubicBezTo>
                <a:cubicBezTo>
                  <a:pt x="325" y="3455"/>
                  <a:pt x="293" y="3469"/>
                  <a:pt x="243" y="3479"/>
                </a:cubicBezTo>
                <a:cubicBezTo>
                  <a:pt x="280" y="3531"/>
                  <a:pt x="300" y="3558"/>
                  <a:pt x="330" y="3601"/>
                </a:cubicBezTo>
                <a:close/>
                <a:moveTo>
                  <a:pt x="27185" y="7154"/>
                </a:moveTo>
                <a:cubicBezTo>
                  <a:pt x="27166" y="7153"/>
                  <a:pt x="27133" y="7184"/>
                  <a:pt x="27126" y="7207"/>
                </a:cubicBezTo>
                <a:cubicBezTo>
                  <a:pt x="27116" y="7245"/>
                  <a:pt x="27143" y="7277"/>
                  <a:pt x="27182" y="7274"/>
                </a:cubicBezTo>
                <a:cubicBezTo>
                  <a:pt x="27208" y="7272"/>
                  <a:pt x="27233" y="7245"/>
                  <a:pt x="27278" y="7216"/>
                </a:cubicBezTo>
                <a:cubicBezTo>
                  <a:pt x="27235" y="7185"/>
                  <a:pt x="27211" y="7156"/>
                  <a:pt x="27185" y="7154"/>
                </a:cubicBezTo>
                <a:close/>
                <a:moveTo>
                  <a:pt x="30696" y="8947"/>
                </a:moveTo>
                <a:cubicBezTo>
                  <a:pt x="30698" y="8927"/>
                  <a:pt x="30669" y="8893"/>
                  <a:pt x="30647" y="8885"/>
                </a:cubicBezTo>
                <a:cubicBezTo>
                  <a:pt x="30609" y="8871"/>
                  <a:pt x="30576" y="8899"/>
                  <a:pt x="30577" y="8937"/>
                </a:cubicBezTo>
                <a:cubicBezTo>
                  <a:pt x="30577" y="8963"/>
                  <a:pt x="30603" y="8989"/>
                  <a:pt x="30630" y="9036"/>
                </a:cubicBezTo>
                <a:cubicBezTo>
                  <a:pt x="30663" y="8994"/>
                  <a:pt x="30693" y="8972"/>
                  <a:pt x="30696" y="8947"/>
                </a:cubicBezTo>
                <a:close/>
                <a:moveTo>
                  <a:pt x="25950" y="4691"/>
                </a:moveTo>
                <a:cubicBezTo>
                  <a:pt x="25930" y="4691"/>
                  <a:pt x="25900" y="4725"/>
                  <a:pt x="25895" y="4748"/>
                </a:cubicBezTo>
                <a:cubicBezTo>
                  <a:pt x="25886" y="4787"/>
                  <a:pt x="25916" y="4817"/>
                  <a:pt x="25954" y="4811"/>
                </a:cubicBezTo>
                <a:cubicBezTo>
                  <a:pt x="25981" y="4807"/>
                  <a:pt x="26003" y="4778"/>
                  <a:pt x="26047" y="4747"/>
                </a:cubicBezTo>
                <a:cubicBezTo>
                  <a:pt x="26001" y="4719"/>
                  <a:pt x="25975" y="4691"/>
                  <a:pt x="25950" y="4691"/>
                </a:cubicBezTo>
                <a:close/>
                <a:moveTo>
                  <a:pt x="10918" y="737"/>
                </a:moveTo>
                <a:cubicBezTo>
                  <a:pt x="10867" y="745"/>
                  <a:pt x="10848" y="776"/>
                  <a:pt x="10865" y="831"/>
                </a:cubicBezTo>
                <a:cubicBezTo>
                  <a:pt x="10900" y="835"/>
                  <a:pt x="10933" y="840"/>
                  <a:pt x="10974" y="845"/>
                </a:cubicBezTo>
                <a:cubicBezTo>
                  <a:pt x="10978" y="762"/>
                  <a:pt x="10961" y="730"/>
                  <a:pt x="10918" y="737"/>
                </a:cubicBezTo>
                <a:close/>
                <a:moveTo>
                  <a:pt x="25708" y="4691"/>
                </a:moveTo>
                <a:cubicBezTo>
                  <a:pt x="25688" y="4691"/>
                  <a:pt x="25656" y="4723"/>
                  <a:pt x="25651" y="4746"/>
                </a:cubicBezTo>
                <a:cubicBezTo>
                  <a:pt x="25642" y="4783"/>
                  <a:pt x="25668" y="4816"/>
                  <a:pt x="25708" y="4811"/>
                </a:cubicBezTo>
                <a:cubicBezTo>
                  <a:pt x="25735" y="4808"/>
                  <a:pt x="25758" y="4781"/>
                  <a:pt x="25804" y="4751"/>
                </a:cubicBezTo>
                <a:cubicBezTo>
                  <a:pt x="25758" y="4720"/>
                  <a:pt x="25733" y="4691"/>
                  <a:pt x="25708" y="4691"/>
                </a:cubicBezTo>
                <a:close/>
                <a:moveTo>
                  <a:pt x="26213" y="5679"/>
                </a:moveTo>
                <a:cubicBezTo>
                  <a:pt x="26194" y="5677"/>
                  <a:pt x="26159" y="5706"/>
                  <a:pt x="26151" y="5728"/>
                </a:cubicBezTo>
                <a:cubicBezTo>
                  <a:pt x="26137" y="5766"/>
                  <a:pt x="26165" y="5799"/>
                  <a:pt x="26202" y="5799"/>
                </a:cubicBezTo>
                <a:cubicBezTo>
                  <a:pt x="26229" y="5798"/>
                  <a:pt x="26255" y="5772"/>
                  <a:pt x="26302" y="5746"/>
                </a:cubicBezTo>
                <a:cubicBezTo>
                  <a:pt x="26261" y="5713"/>
                  <a:pt x="26238" y="5682"/>
                  <a:pt x="26213" y="5679"/>
                </a:cubicBezTo>
                <a:close/>
                <a:moveTo>
                  <a:pt x="25526" y="4750"/>
                </a:moveTo>
                <a:cubicBezTo>
                  <a:pt x="25528" y="4730"/>
                  <a:pt x="25497" y="4697"/>
                  <a:pt x="25474" y="4690"/>
                </a:cubicBezTo>
                <a:cubicBezTo>
                  <a:pt x="25437" y="4680"/>
                  <a:pt x="25404" y="4706"/>
                  <a:pt x="25407" y="4745"/>
                </a:cubicBezTo>
                <a:cubicBezTo>
                  <a:pt x="25409" y="4772"/>
                  <a:pt x="25435" y="4797"/>
                  <a:pt x="25463" y="4843"/>
                </a:cubicBezTo>
                <a:cubicBezTo>
                  <a:pt x="25495" y="4799"/>
                  <a:pt x="25525" y="4775"/>
                  <a:pt x="25526" y="4750"/>
                </a:cubicBezTo>
                <a:close/>
                <a:moveTo>
                  <a:pt x="26015" y="5732"/>
                </a:moveTo>
                <a:cubicBezTo>
                  <a:pt x="26015" y="5713"/>
                  <a:pt x="25981" y="5683"/>
                  <a:pt x="25957" y="5678"/>
                </a:cubicBezTo>
                <a:cubicBezTo>
                  <a:pt x="25919" y="5670"/>
                  <a:pt x="25888" y="5699"/>
                  <a:pt x="25895" y="5738"/>
                </a:cubicBezTo>
                <a:cubicBezTo>
                  <a:pt x="25899" y="5764"/>
                  <a:pt x="25928" y="5787"/>
                  <a:pt x="25959" y="5830"/>
                </a:cubicBezTo>
                <a:cubicBezTo>
                  <a:pt x="25987" y="5784"/>
                  <a:pt x="26015" y="5758"/>
                  <a:pt x="26015" y="5732"/>
                </a:cubicBezTo>
                <a:close/>
                <a:moveTo>
                  <a:pt x="27501" y="9183"/>
                </a:moveTo>
                <a:cubicBezTo>
                  <a:pt x="27501" y="9164"/>
                  <a:pt x="27468" y="9133"/>
                  <a:pt x="27445" y="9128"/>
                </a:cubicBezTo>
                <a:cubicBezTo>
                  <a:pt x="27407" y="9121"/>
                  <a:pt x="27375" y="9149"/>
                  <a:pt x="27382" y="9188"/>
                </a:cubicBezTo>
                <a:cubicBezTo>
                  <a:pt x="27386" y="9215"/>
                  <a:pt x="27414" y="9237"/>
                  <a:pt x="27446" y="9282"/>
                </a:cubicBezTo>
                <a:cubicBezTo>
                  <a:pt x="27474" y="9235"/>
                  <a:pt x="27502" y="9209"/>
                  <a:pt x="27501" y="9183"/>
                </a:cubicBezTo>
                <a:close/>
                <a:moveTo>
                  <a:pt x="23486" y="2971"/>
                </a:moveTo>
                <a:cubicBezTo>
                  <a:pt x="23467" y="2971"/>
                  <a:pt x="23437" y="3005"/>
                  <a:pt x="23432" y="3029"/>
                </a:cubicBezTo>
                <a:cubicBezTo>
                  <a:pt x="23424" y="3067"/>
                  <a:pt x="23453" y="3098"/>
                  <a:pt x="23492" y="3091"/>
                </a:cubicBezTo>
                <a:cubicBezTo>
                  <a:pt x="23518" y="3087"/>
                  <a:pt x="23540" y="3059"/>
                  <a:pt x="23584" y="3027"/>
                </a:cubicBezTo>
                <a:cubicBezTo>
                  <a:pt x="23538" y="2999"/>
                  <a:pt x="23512" y="2971"/>
                  <a:pt x="23486" y="2971"/>
                </a:cubicBezTo>
                <a:close/>
                <a:moveTo>
                  <a:pt x="23687" y="3039"/>
                </a:moveTo>
                <a:cubicBezTo>
                  <a:pt x="23686" y="3077"/>
                  <a:pt x="23720" y="3104"/>
                  <a:pt x="23757" y="3091"/>
                </a:cubicBezTo>
                <a:cubicBezTo>
                  <a:pt x="23780" y="3083"/>
                  <a:pt x="23809" y="3049"/>
                  <a:pt x="23807" y="3030"/>
                </a:cubicBezTo>
                <a:cubicBezTo>
                  <a:pt x="23804" y="3004"/>
                  <a:pt x="23773" y="2982"/>
                  <a:pt x="23741" y="2940"/>
                </a:cubicBezTo>
                <a:cubicBezTo>
                  <a:pt x="23715" y="2986"/>
                  <a:pt x="23688" y="3012"/>
                  <a:pt x="23687" y="3039"/>
                </a:cubicBezTo>
                <a:close/>
                <a:moveTo>
                  <a:pt x="27435" y="8141"/>
                </a:moveTo>
                <a:cubicBezTo>
                  <a:pt x="27397" y="8139"/>
                  <a:pt x="27370" y="8172"/>
                  <a:pt x="27382" y="8210"/>
                </a:cubicBezTo>
                <a:cubicBezTo>
                  <a:pt x="27389" y="8232"/>
                  <a:pt x="27423" y="8262"/>
                  <a:pt x="27443" y="8261"/>
                </a:cubicBezTo>
                <a:cubicBezTo>
                  <a:pt x="27468" y="8258"/>
                  <a:pt x="27491" y="8228"/>
                  <a:pt x="27533" y="8196"/>
                </a:cubicBezTo>
                <a:cubicBezTo>
                  <a:pt x="27488" y="8169"/>
                  <a:pt x="27462" y="8142"/>
                  <a:pt x="27435" y="8141"/>
                </a:cubicBezTo>
                <a:close/>
                <a:moveTo>
                  <a:pt x="27246" y="8195"/>
                </a:moveTo>
                <a:cubicBezTo>
                  <a:pt x="27246" y="8176"/>
                  <a:pt x="27212" y="8146"/>
                  <a:pt x="27189" y="8141"/>
                </a:cubicBezTo>
                <a:cubicBezTo>
                  <a:pt x="27150" y="8133"/>
                  <a:pt x="27120" y="8162"/>
                  <a:pt x="27126" y="8201"/>
                </a:cubicBezTo>
                <a:cubicBezTo>
                  <a:pt x="27131" y="8227"/>
                  <a:pt x="27159" y="8250"/>
                  <a:pt x="27191" y="8293"/>
                </a:cubicBezTo>
                <a:cubicBezTo>
                  <a:pt x="27219" y="8247"/>
                  <a:pt x="27247" y="8221"/>
                  <a:pt x="27246" y="8195"/>
                </a:cubicBezTo>
                <a:close/>
                <a:moveTo>
                  <a:pt x="26943" y="8142"/>
                </a:moveTo>
                <a:cubicBezTo>
                  <a:pt x="26923" y="8141"/>
                  <a:pt x="26889" y="8170"/>
                  <a:pt x="26882" y="8192"/>
                </a:cubicBezTo>
                <a:cubicBezTo>
                  <a:pt x="26871" y="8229"/>
                  <a:pt x="26897" y="8263"/>
                  <a:pt x="26936" y="8262"/>
                </a:cubicBezTo>
                <a:cubicBezTo>
                  <a:pt x="26962" y="8260"/>
                  <a:pt x="26988" y="8234"/>
                  <a:pt x="27036" y="8207"/>
                </a:cubicBezTo>
                <a:cubicBezTo>
                  <a:pt x="26991" y="8174"/>
                  <a:pt x="26968" y="8144"/>
                  <a:pt x="26943" y="8142"/>
                </a:cubicBezTo>
                <a:close/>
                <a:moveTo>
                  <a:pt x="26701" y="7654"/>
                </a:moveTo>
                <a:cubicBezTo>
                  <a:pt x="26681" y="7652"/>
                  <a:pt x="26647" y="7681"/>
                  <a:pt x="26639" y="7703"/>
                </a:cubicBezTo>
                <a:cubicBezTo>
                  <a:pt x="26625" y="7741"/>
                  <a:pt x="26653" y="7774"/>
                  <a:pt x="26690" y="7774"/>
                </a:cubicBezTo>
                <a:cubicBezTo>
                  <a:pt x="26717" y="7774"/>
                  <a:pt x="26743" y="7747"/>
                  <a:pt x="26790" y="7721"/>
                </a:cubicBezTo>
                <a:cubicBezTo>
                  <a:pt x="26748" y="7688"/>
                  <a:pt x="26726" y="7657"/>
                  <a:pt x="26701" y="7654"/>
                </a:cubicBezTo>
                <a:close/>
                <a:moveTo>
                  <a:pt x="25652" y="5257"/>
                </a:moveTo>
                <a:cubicBezTo>
                  <a:pt x="25653" y="5277"/>
                  <a:pt x="25687" y="5307"/>
                  <a:pt x="25710" y="5311"/>
                </a:cubicBezTo>
                <a:cubicBezTo>
                  <a:pt x="25748" y="5317"/>
                  <a:pt x="25779" y="5288"/>
                  <a:pt x="25772" y="5249"/>
                </a:cubicBezTo>
                <a:cubicBezTo>
                  <a:pt x="25766" y="5223"/>
                  <a:pt x="25738" y="5201"/>
                  <a:pt x="25704" y="5157"/>
                </a:cubicBezTo>
                <a:cubicBezTo>
                  <a:pt x="25677" y="5205"/>
                  <a:pt x="25650" y="5232"/>
                  <a:pt x="25652" y="5257"/>
                </a:cubicBezTo>
                <a:close/>
                <a:moveTo>
                  <a:pt x="25948" y="5190"/>
                </a:moveTo>
                <a:cubicBezTo>
                  <a:pt x="25910" y="5188"/>
                  <a:pt x="25883" y="5221"/>
                  <a:pt x="25895" y="5259"/>
                </a:cubicBezTo>
                <a:cubicBezTo>
                  <a:pt x="25902" y="5281"/>
                  <a:pt x="25937" y="5311"/>
                  <a:pt x="25956" y="5309"/>
                </a:cubicBezTo>
                <a:cubicBezTo>
                  <a:pt x="25981" y="5307"/>
                  <a:pt x="26004" y="5277"/>
                  <a:pt x="26046" y="5244"/>
                </a:cubicBezTo>
                <a:cubicBezTo>
                  <a:pt x="26000" y="5217"/>
                  <a:pt x="25975" y="5191"/>
                  <a:pt x="25948" y="5190"/>
                </a:cubicBezTo>
                <a:close/>
                <a:moveTo>
                  <a:pt x="25771" y="4503"/>
                </a:moveTo>
                <a:cubicBezTo>
                  <a:pt x="25776" y="4465"/>
                  <a:pt x="25744" y="4437"/>
                  <a:pt x="25706" y="4446"/>
                </a:cubicBezTo>
                <a:cubicBezTo>
                  <a:pt x="25683" y="4452"/>
                  <a:pt x="25651" y="4484"/>
                  <a:pt x="25651" y="4503"/>
                </a:cubicBezTo>
                <a:cubicBezTo>
                  <a:pt x="25652" y="4529"/>
                  <a:pt x="25681" y="4554"/>
                  <a:pt x="25711" y="4598"/>
                </a:cubicBezTo>
                <a:cubicBezTo>
                  <a:pt x="25741" y="4554"/>
                  <a:pt x="25768" y="4530"/>
                  <a:pt x="25771" y="4503"/>
                </a:cubicBezTo>
                <a:close/>
                <a:moveTo>
                  <a:pt x="23308" y="2528"/>
                </a:moveTo>
                <a:cubicBezTo>
                  <a:pt x="23313" y="2489"/>
                  <a:pt x="23281" y="2461"/>
                  <a:pt x="23243" y="2471"/>
                </a:cubicBezTo>
                <a:cubicBezTo>
                  <a:pt x="23220" y="2477"/>
                  <a:pt x="23188" y="2509"/>
                  <a:pt x="23188" y="2528"/>
                </a:cubicBezTo>
                <a:cubicBezTo>
                  <a:pt x="23189" y="2554"/>
                  <a:pt x="23218" y="2579"/>
                  <a:pt x="23248" y="2623"/>
                </a:cubicBezTo>
                <a:cubicBezTo>
                  <a:pt x="23278" y="2579"/>
                  <a:pt x="23305" y="2555"/>
                  <a:pt x="23308" y="2528"/>
                </a:cubicBezTo>
                <a:close/>
                <a:moveTo>
                  <a:pt x="25466" y="4447"/>
                </a:moveTo>
                <a:cubicBezTo>
                  <a:pt x="25446" y="4446"/>
                  <a:pt x="25413" y="4477"/>
                  <a:pt x="25407" y="4500"/>
                </a:cubicBezTo>
                <a:cubicBezTo>
                  <a:pt x="25396" y="4538"/>
                  <a:pt x="25424" y="4570"/>
                  <a:pt x="25462" y="4567"/>
                </a:cubicBezTo>
                <a:cubicBezTo>
                  <a:pt x="25489" y="4566"/>
                  <a:pt x="25513" y="4538"/>
                  <a:pt x="25559" y="4509"/>
                </a:cubicBezTo>
                <a:cubicBezTo>
                  <a:pt x="25515" y="4478"/>
                  <a:pt x="25491" y="4449"/>
                  <a:pt x="25466" y="4447"/>
                </a:cubicBezTo>
                <a:close/>
                <a:moveTo>
                  <a:pt x="25164" y="4512"/>
                </a:moveTo>
                <a:cubicBezTo>
                  <a:pt x="25164" y="4532"/>
                  <a:pt x="25198" y="4563"/>
                  <a:pt x="25221" y="4567"/>
                </a:cubicBezTo>
                <a:cubicBezTo>
                  <a:pt x="25258" y="4575"/>
                  <a:pt x="25290" y="4546"/>
                  <a:pt x="25284" y="4507"/>
                </a:cubicBezTo>
                <a:cubicBezTo>
                  <a:pt x="25279" y="4481"/>
                  <a:pt x="25251" y="4458"/>
                  <a:pt x="25219" y="4413"/>
                </a:cubicBezTo>
                <a:cubicBezTo>
                  <a:pt x="25191" y="4461"/>
                  <a:pt x="25163" y="4487"/>
                  <a:pt x="25164" y="4512"/>
                </a:cubicBezTo>
                <a:close/>
                <a:moveTo>
                  <a:pt x="26883" y="6489"/>
                </a:moveTo>
                <a:cubicBezTo>
                  <a:pt x="26885" y="6509"/>
                  <a:pt x="26919" y="6538"/>
                  <a:pt x="26942" y="6542"/>
                </a:cubicBezTo>
                <a:cubicBezTo>
                  <a:pt x="26980" y="6548"/>
                  <a:pt x="27011" y="6519"/>
                  <a:pt x="27003" y="6480"/>
                </a:cubicBezTo>
                <a:cubicBezTo>
                  <a:pt x="26998" y="6454"/>
                  <a:pt x="26969" y="6432"/>
                  <a:pt x="26935" y="6389"/>
                </a:cubicBezTo>
                <a:cubicBezTo>
                  <a:pt x="26909" y="6437"/>
                  <a:pt x="26882" y="6464"/>
                  <a:pt x="26883" y="6489"/>
                </a:cubicBezTo>
                <a:close/>
                <a:moveTo>
                  <a:pt x="27126" y="6489"/>
                </a:moveTo>
                <a:cubicBezTo>
                  <a:pt x="27125" y="6528"/>
                  <a:pt x="27159" y="6554"/>
                  <a:pt x="27196" y="6542"/>
                </a:cubicBezTo>
                <a:cubicBezTo>
                  <a:pt x="27218" y="6534"/>
                  <a:pt x="27248" y="6500"/>
                  <a:pt x="27246" y="6480"/>
                </a:cubicBezTo>
                <a:cubicBezTo>
                  <a:pt x="27244" y="6455"/>
                  <a:pt x="27213" y="6432"/>
                  <a:pt x="27179" y="6390"/>
                </a:cubicBezTo>
                <a:cubicBezTo>
                  <a:pt x="27153" y="6437"/>
                  <a:pt x="27128" y="6462"/>
                  <a:pt x="27126" y="6489"/>
                </a:cubicBezTo>
                <a:close/>
                <a:moveTo>
                  <a:pt x="26449" y="5435"/>
                </a:moveTo>
                <a:cubicBezTo>
                  <a:pt x="26429" y="5435"/>
                  <a:pt x="26398" y="5469"/>
                  <a:pt x="26394" y="5492"/>
                </a:cubicBezTo>
                <a:cubicBezTo>
                  <a:pt x="26387" y="5529"/>
                  <a:pt x="26415" y="5561"/>
                  <a:pt x="26454" y="5555"/>
                </a:cubicBezTo>
                <a:cubicBezTo>
                  <a:pt x="26481" y="5550"/>
                  <a:pt x="26503" y="5522"/>
                  <a:pt x="26548" y="5490"/>
                </a:cubicBezTo>
                <a:cubicBezTo>
                  <a:pt x="26501" y="5462"/>
                  <a:pt x="26475" y="5434"/>
                  <a:pt x="26449" y="5435"/>
                </a:cubicBezTo>
                <a:close/>
                <a:moveTo>
                  <a:pt x="23063" y="2775"/>
                </a:moveTo>
                <a:cubicBezTo>
                  <a:pt x="23064" y="2755"/>
                  <a:pt x="23034" y="2722"/>
                  <a:pt x="23011" y="2715"/>
                </a:cubicBezTo>
                <a:cubicBezTo>
                  <a:pt x="22974" y="2705"/>
                  <a:pt x="22940" y="2731"/>
                  <a:pt x="22944" y="2770"/>
                </a:cubicBezTo>
                <a:cubicBezTo>
                  <a:pt x="22946" y="2797"/>
                  <a:pt x="22972" y="2821"/>
                  <a:pt x="23000" y="2868"/>
                </a:cubicBezTo>
                <a:cubicBezTo>
                  <a:pt x="23032" y="2824"/>
                  <a:pt x="23062" y="2800"/>
                  <a:pt x="23063" y="2775"/>
                </a:cubicBezTo>
                <a:close/>
                <a:moveTo>
                  <a:pt x="23247" y="2716"/>
                </a:moveTo>
                <a:cubicBezTo>
                  <a:pt x="23227" y="2715"/>
                  <a:pt x="23194" y="2746"/>
                  <a:pt x="23188" y="2768"/>
                </a:cubicBezTo>
                <a:cubicBezTo>
                  <a:pt x="23177" y="2805"/>
                  <a:pt x="23203" y="2839"/>
                  <a:pt x="23243" y="2836"/>
                </a:cubicBezTo>
                <a:cubicBezTo>
                  <a:pt x="23269" y="2833"/>
                  <a:pt x="23294" y="2808"/>
                  <a:pt x="23341" y="2779"/>
                </a:cubicBezTo>
                <a:cubicBezTo>
                  <a:pt x="23296" y="2747"/>
                  <a:pt x="23272" y="2717"/>
                  <a:pt x="23247" y="2716"/>
                </a:cubicBezTo>
                <a:close/>
                <a:moveTo>
                  <a:pt x="26150" y="5252"/>
                </a:moveTo>
                <a:cubicBezTo>
                  <a:pt x="26144" y="5291"/>
                  <a:pt x="26177" y="5319"/>
                  <a:pt x="26214" y="5311"/>
                </a:cubicBezTo>
                <a:cubicBezTo>
                  <a:pt x="26237" y="5306"/>
                  <a:pt x="26270" y="5274"/>
                  <a:pt x="26270" y="5254"/>
                </a:cubicBezTo>
                <a:cubicBezTo>
                  <a:pt x="26270" y="5229"/>
                  <a:pt x="26242" y="5204"/>
                  <a:pt x="26213" y="5157"/>
                </a:cubicBezTo>
                <a:cubicBezTo>
                  <a:pt x="26182" y="5202"/>
                  <a:pt x="26154" y="5225"/>
                  <a:pt x="26150" y="5252"/>
                </a:cubicBezTo>
                <a:close/>
                <a:moveTo>
                  <a:pt x="24663" y="4016"/>
                </a:moveTo>
                <a:cubicBezTo>
                  <a:pt x="24654" y="4055"/>
                  <a:pt x="24685" y="4085"/>
                  <a:pt x="24723" y="4079"/>
                </a:cubicBezTo>
                <a:cubicBezTo>
                  <a:pt x="24746" y="4076"/>
                  <a:pt x="24781" y="4046"/>
                  <a:pt x="24783" y="4027"/>
                </a:cubicBezTo>
                <a:cubicBezTo>
                  <a:pt x="24784" y="4002"/>
                  <a:pt x="24758" y="3974"/>
                  <a:pt x="24732" y="3926"/>
                </a:cubicBezTo>
                <a:cubicBezTo>
                  <a:pt x="24698" y="3969"/>
                  <a:pt x="24669" y="3990"/>
                  <a:pt x="24663" y="4016"/>
                </a:cubicBezTo>
                <a:close/>
                <a:moveTo>
                  <a:pt x="26938" y="6909"/>
                </a:moveTo>
                <a:cubicBezTo>
                  <a:pt x="26898" y="6905"/>
                  <a:pt x="26872" y="6939"/>
                  <a:pt x="26882" y="6976"/>
                </a:cubicBezTo>
                <a:cubicBezTo>
                  <a:pt x="26888" y="6999"/>
                  <a:pt x="26921" y="7030"/>
                  <a:pt x="26941" y="7029"/>
                </a:cubicBezTo>
                <a:cubicBezTo>
                  <a:pt x="26966" y="7028"/>
                  <a:pt x="26990" y="6999"/>
                  <a:pt x="27036" y="6967"/>
                </a:cubicBezTo>
                <a:cubicBezTo>
                  <a:pt x="26989" y="6938"/>
                  <a:pt x="26965" y="6912"/>
                  <a:pt x="26938" y="6909"/>
                </a:cubicBezTo>
                <a:close/>
                <a:moveTo>
                  <a:pt x="26758" y="6970"/>
                </a:moveTo>
                <a:cubicBezTo>
                  <a:pt x="26760" y="6951"/>
                  <a:pt x="26730" y="6917"/>
                  <a:pt x="26707" y="6910"/>
                </a:cubicBezTo>
                <a:cubicBezTo>
                  <a:pt x="26670" y="6898"/>
                  <a:pt x="26636" y="6924"/>
                  <a:pt x="26638" y="6963"/>
                </a:cubicBezTo>
                <a:cubicBezTo>
                  <a:pt x="26640" y="6990"/>
                  <a:pt x="26666" y="7015"/>
                  <a:pt x="26693" y="7061"/>
                </a:cubicBezTo>
                <a:cubicBezTo>
                  <a:pt x="26725" y="7019"/>
                  <a:pt x="26756" y="6996"/>
                  <a:pt x="26758" y="6970"/>
                </a:cubicBezTo>
                <a:close/>
                <a:moveTo>
                  <a:pt x="26208" y="5434"/>
                </a:moveTo>
                <a:cubicBezTo>
                  <a:pt x="26189" y="5433"/>
                  <a:pt x="26157" y="5465"/>
                  <a:pt x="26150" y="5488"/>
                </a:cubicBezTo>
                <a:cubicBezTo>
                  <a:pt x="26140" y="5526"/>
                  <a:pt x="26168" y="5559"/>
                  <a:pt x="26207" y="5555"/>
                </a:cubicBezTo>
                <a:cubicBezTo>
                  <a:pt x="26233" y="5552"/>
                  <a:pt x="26258" y="5524"/>
                  <a:pt x="26302" y="5495"/>
                </a:cubicBezTo>
                <a:cubicBezTo>
                  <a:pt x="26258" y="5465"/>
                  <a:pt x="26234" y="5436"/>
                  <a:pt x="26208" y="5434"/>
                </a:cubicBezTo>
                <a:close/>
                <a:moveTo>
                  <a:pt x="25955" y="5435"/>
                </a:moveTo>
                <a:cubicBezTo>
                  <a:pt x="25936" y="5433"/>
                  <a:pt x="25902" y="5463"/>
                  <a:pt x="25895" y="5486"/>
                </a:cubicBezTo>
                <a:cubicBezTo>
                  <a:pt x="25883" y="5524"/>
                  <a:pt x="25910" y="5557"/>
                  <a:pt x="25949" y="5555"/>
                </a:cubicBezTo>
                <a:cubicBezTo>
                  <a:pt x="25975" y="5553"/>
                  <a:pt x="26001" y="5526"/>
                  <a:pt x="26046" y="5499"/>
                </a:cubicBezTo>
                <a:cubicBezTo>
                  <a:pt x="26004" y="5467"/>
                  <a:pt x="25981" y="5437"/>
                  <a:pt x="25955" y="5435"/>
                </a:cubicBezTo>
                <a:close/>
                <a:moveTo>
                  <a:pt x="24972" y="3958"/>
                </a:moveTo>
                <a:cubicBezTo>
                  <a:pt x="24934" y="3956"/>
                  <a:pt x="24907" y="3990"/>
                  <a:pt x="24919" y="4027"/>
                </a:cubicBezTo>
                <a:cubicBezTo>
                  <a:pt x="24926" y="4050"/>
                  <a:pt x="24960" y="4080"/>
                  <a:pt x="24980" y="4078"/>
                </a:cubicBezTo>
                <a:cubicBezTo>
                  <a:pt x="25005" y="4076"/>
                  <a:pt x="25028" y="4045"/>
                  <a:pt x="25070" y="4013"/>
                </a:cubicBezTo>
                <a:cubicBezTo>
                  <a:pt x="25025" y="3986"/>
                  <a:pt x="24999" y="3959"/>
                  <a:pt x="24972" y="3958"/>
                </a:cubicBezTo>
                <a:close/>
                <a:moveTo>
                  <a:pt x="23432" y="2778"/>
                </a:moveTo>
                <a:cubicBezTo>
                  <a:pt x="23426" y="2816"/>
                  <a:pt x="23458" y="2845"/>
                  <a:pt x="23496" y="2836"/>
                </a:cubicBezTo>
                <a:cubicBezTo>
                  <a:pt x="23519" y="2830"/>
                  <a:pt x="23552" y="2799"/>
                  <a:pt x="23552" y="2779"/>
                </a:cubicBezTo>
                <a:cubicBezTo>
                  <a:pt x="23551" y="2754"/>
                  <a:pt x="23523" y="2729"/>
                  <a:pt x="23493" y="2684"/>
                </a:cubicBezTo>
                <a:cubicBezTo>
                  <a:pt x="23463" y="2728"/>
                  <a:pt x="23435" y="2751"/>
                  <a:pt x="23432" y="2778"/>
                </a:cubicBezTo>
                <a:close/>
                <a:moveTo>
                  <a:pt x="630" y="2779"/>
                </a:moveTo>
                <a:cubicBezTo>
                  <a:pt x="634" y="2767"/>
                  <a:pt x="607" y="2734"/>
                  <a:pt x="588" y="2728"/>
                </a:cubicBezTo>
                <a:cubicBezTo>
                  <a:pt x="547" y="2715"/>
                  <a:pt x="497" y="2749"/>
                  <a:pt x="506" y="2780"/>
                </a:cubicBezTo>
                <a:cubicBezTo>
                  <a:pt x="513" y="2805"/>
                  <a:pt x="536" y="2825"/>
                  <a:pt x="564" y="2864"/>
                </a:cubicBezTo>
                <a:cubicBezTo>
                  <a:pt x="595" y="2826"/>
                  <a:pt x="621" y="2806"/>
                  <a:pt x="630" y="2779"/>
                </a:cubicBezTo>
                <a:close/>
                <a:moveTo>
                  <a:pt x="25283" y="4015"/>
                </a:moveTo>
                <a:cubicBezTo>
                  <a:pt x="25288" y="3977"/>
                  <a:pt x="25256" y="3949"/>
                  <a:pt x="25218" y="3958"/>
                </a:cubicBezTo>
                <a:cubicBezTo>
                  <a:pt x="25195" y="3964"/>
                  <a:pt x="25163" y="3996"/>
                  <a:pt x="25163" y="4015"/>
                </a:cubicBezTo>
                <a:cubicBezTo>
                  <a:pt x="25164" y="4041"/>
                  <a:pt x="25193" y="4066"/>
                  <a:pt x="25223" y="4110"/>
                </a:cubicBezTo>
                <a:cubicBezTo>
                  <a:pt x="25253" y="4066"/>
                  <a:pt x="25280" y="4042"/>
                  <a:pt x="25283" y="4015"/>
                </a:cubicBezTo>
                <a:close/>
                <a:moveTo>
                  <a:pt x="31121" y="1617"/>
                </a:moveTo>
                <a:cubicBezTo>
                  <a:pt x="31160" y="1630"/>
                  <a:pt x="31189" y="1608"/>
                  <a:pt x="31199" y="1571"/>
                </a:cubicBezTo>
                <a:cubicBezTo>
                  <a:pt x="31203" y="1553"/>
                  <a:pt x="31190" y="1530"/>
                  <a:pt x="31185" y="1509"/>
                </a:cubicBezTo>
                <a:cubicBezTo>
                  <a:pt x="31148" y="1512"/>
                  <a:pt x="31118" y="1514"/>
                  <a:pt x="31084" y="1516"/>
                </a:cubicBezTo>
                <a:cubicBezTo>
                  <a:pt x="31062" y="1571"/>
                  <a:pt x="31077" y="1603"/>
                  <a:pt x="31121" y="1617"/>
                </a:cubicBezTo>
                <a:close/>
                <a:moveTo>
                  <a:pt x="26883" y="8700"/>
                </a:moveTo>
                <a:cubicBezTo>
                  <a:pt x="26881" y="8719"/>
                  <a:pt x="26911" y="8754"/>
                  <a:pt x="26934" y="8761"/>
                </a:cubicBezTo>
                <a:cubicBezTo>
                  <a:pt x="26971" y="8773"/>
                  <a:pt x="27005" y="8746"/>
                  <a:pt x="27003" y="8708"/>
                </a:cubicBezTo>
                <a:cubicBezTo>
                  <a:pt x="27002" y="8681"/>
                  <a:pt x="26975" y="8655"/>
                  <a:pt x="26948" y="8610"/>
                </a:cubicBezTo>
                <a:cubicBezTo>
                  <a:pt x="26916" y="8652"/>
                  <a:pt x="26886" y="8674"/>
                  <a:pt x="26883" y="8700"/>
                </a:cubicBezTo>
                <a:close/>
                <a:moveTo>
                  <a:pt x="27180" y="8640"/>
                </a:moveTo>
                <a:cubicBezTo>
                  <a:pt x="27143" y="8639"/>
                  <a:pt x="27114" y="8671"/>
                  <a:pt x="27127" y="8710"/>
                </a:cubicBezTo>
                <a:cubicBezTo>
                  <a:pt x="27134" y="8732"/>
                  <a:pt x="27168" y="8762"/>
                  <a:pt x="27187" y="8760"/>
                </a:cubicBezTo>
                <a:cubicBezTo>
                  <a:pt x="27213" y="8758"/>
                  <a:pt x="27236" y="8727"/>
                  <a:pt x="27278" y="8695"/>
                </a:cubicBezTo>
                <a:cubicBezTo>
                  <a:pt x="27232" y="8668"/>
                  <a:pt x="27206" y="8640"/>
                  <a:pt x="27180" y="8640"/>
                </a:cubicBezTo>
                <a:close/>
                <a:moveTo>
                  <a:pt x="29413" y="8761"/>
                </a:moveTo>
                <a:cubicBezTo>
                  <a:pt x="29451" y="8763"/>
                  <a:pt x="29478" y="8729"/>
                  <a:pt x="29466" y="8692"/>
                </a:cubicBezTo>
                <a:cubicBezTo>
                  <a:pt x="29458" y="8669"/>
                  <a:pt x="29424" y="8639"/>
                  <a:pt x="29405" y="8641"/>
                </a:cubicBezTo>
                <a:cubicBezTo>
                  <a:pt x="29379" y="8644"/>
                  <a:pt x="29356" y="8674"/>
                  <a:pt x="29315" y="8706"/>
                </a:cubicBezTo>
                <a:cubicBezTo>
                  <a:pt x="29360" y="8733"/>
                  <a:pt x="29386" y="8760"/>
                  <a:pt x="29413" y="8761"/>
                </a:cubicBezTo>
                <a:close/>
                <a:moveTo>
                  <a:pt x="27382" y="8709"/>
                </a:moveTo>
                <a:cubicBezTo>
                  <a:pt x="27380" y="8747"/>
                  <a:pt x="27414" y="8773"/>
                  <a:pt x="27452" y="8761"/>
                </a:cubicBezTo>
                <a:cubicBezTo>
                  <a:pt x="27474" y="8753"/>
                  <a:pt x="27504" y="8719"/>
                  <a:pt x="27502" y="8699"/>
                </a:cubicBezTo>
                <a:cubicBezTo>
                  <a:pt x="27499" y="8674"/>
                  <a:pt x="27468" y="8651"/>
                  <a:pt x="27436" y="8610"/>
                </a:cubicBezTo>
                <a:cubicBezTo>
                  <a:pt x="27409" y="8656"/>
                  <a:pt x="27383" y="8682"/>
                  <a:pt x="27382" y="8709"/>
                </a:cubicBezTo>
                <a:close/>
                <a:moveTo>
                  <a:pt x="26883" y="7474"/>
                </a:moveTo>
                <a:cubicBezTo>
                  <a:pt x="26883" y="7493"/>
                  <a:pt x="26916" y="7524"/>
                  <a:pt x="26940" y="7529"/>
                </a:cubicBezTo>
                <a:cubicBezTo>
                  <a:pt x="26978" y="7538"/>
                  <a:pt x="27009" y="7509"/>
                  <a:pt x="27003" y="7470"/>
                </a:cubicBezTo>
                <a:cubicBezTo>
                  <a:pt x="26999" y="7444"/>
                  <a:pt x="26971" y="7421"/>
                  <a:pt x="26940" y="7377"/>
                </a:cubicBezTo>
                <a:cubicBezTo>
                  <a:pt x="26911" y="7423"/>
                  <a:pt x="26883" y="7449"/>
                  <a:pt x="26883" y="7474"/>
                </a:cubicBezTo>
                <a:close/>
                <a:moveTo>
                  <a:pt x="27178" y="7409"/>
                </a:moveTo>
                <a:cubicBezTo>
                  <a:pt x="27141" y="7408"/>
                  <a:pt x="27113" y="7442"/>
                  <a:pt x="27127" y="7479"/>
                </a:cubicBezTo>
                <a:cubicBezTo>
                  <a:pt x="27135" y="7502"/>
                  <a:pt x="27169" y="7530"/>
                  <a:pt x="27189" y="7528"/>
                </a:cubicBezTo>
                <a:cubicBezTo>
                  <a:pt x="27214" y="7525"/>
                  <a:pt x="27236" y="7495"/>
                  <a:pt x="27278" y="7461"/>
                </a:cubicBezTo>
                <a:cubicBezTo>
                  <a:pt x="27231" y="7435"/>
                  <a:pt x="27205" y="7409"/>
                  <a:pt x="27178" y="7409"/>
                </a:cubicBezTo>
                <a:close/>
                <a:moveTo>
                  <a:pt x="27502" y="7469"/>
                </a:moveTo>
                <a:cubicBezTo>
                  <a:pt x="27503" y="7449"/>
                  <a:pt x="27472" y="7415"/>
                  <a:pt x="27449" y="7409"/>
                </a:cubicBezTo>
                <a:cubicBezTo>
                  <a:pt x="27412" y="7399"/>
                  <a:pt x="27379" y="7424"/>
                  <a:pt x="27382" y="7464"/>
                </a:cubicBezTo>
                <a:cubicBezTo>
                  <a:pt x="27384" y="7491"/>
                  <a:pt x="27410" y="7515"/>
                  <a:pt x="27438" y="7562"/>
                </a:cubicBezTo>
                <a:cubicBezTo>
                  <a:pt x="27470" y="7518"/>
                  <a:pt x="27500" y="7494"/>
                  <a:pt x="27502" y="7469"/>
                </a:cubicBezTo>
                <a:close/>
                <a:moveTo>
                  <a:pt x="24229" y="3459"/>
                </a:moveTo>
                <a:cubicBezTo>
                  <a:pt x="24210" y="3460"/>
                  <a:pt x="24180" y="3494"/>
                  <a:pt x="24175" y="3517"/>
                </a:cubicBezTo>
                <a:cubicBezTo>
                  <a:pt x="24167" y="3556"/>
                  <a:pt x="24197" y="3586"/>
                  <a:pt x="24236" y="3579"/>
                </a:cubicBezTo>
                <a:cubicBezTo>
                  <a:pt x="24262" y="3575"/>
                  <a:pt x="24284" y="3546"/>
                  <a:pt x="24327" y="3514"/>
                </a:cubicBezTo>
                <a:cubicBezTo>
                  <a:pt x="24281" y="3487"/>
                  <a:pt x="24255" y="3459"/>
                  <a:pt x="24229" y="3459"/>
                </a:cubicBezTo>
                <a:close/>
                <a:moveTo>
                  <a:pt x="24420" y="3519"/>
                </a:moveTo>
                <a:cubicBezTo>
                  <a:pt x="24418" y="3538"/>
                  <a:pt x="24449" y="3572"/>
                  <a:pt x="24471" y="3579"/>
                </a:cubicBezTo>
                <a:cubicBezTo>
                  <a:pt x="24509" y="3591"/>
                  <a:pt x="24542" y="3564"/>
                  <a:pt x="24540" y="3525"/>
                </a:cubicBezTo>
                <a:cubicBezTo>
                  <a:pt x="24538" y="3499"/>
                  <a:pt x="24512" y="3473"/>
                  <a:pt x="24484" y="3428"/>
                </a:cubicBezTo>
                <a:cubicBezTo>
                  <a:pt x="24452" y="3470"/>
                  <a:pt x="24422" y="3493"/>
                  <a:pt x="24420" y="3519"/>
                </a:cubicBezTo>
                <a:close/>
                <a:moveTo>
                  <a:pt x="24717" y="3459"/>
                </a:moveTo>
                <a:cubicBezTo>
                  <a:pt x="24698" y="3460"/>
                  <a:pt x="24668" y="3494"/>
                  <a:pt x="24663" y="3517"/>
                </a:cubicBezTo>
                <a:cubicBezTo>
                  <a:pt x="24655" y="3556"/>
                  <a:pt x="24685" y="3586"/>
                  <a:pt x="24723" y="3579"/>
                </a:cubicBezTo>
                <a:cubicBezTo>
                  <a:pt x="24750" y="3575"/>
                  <a:pt x="24772" y="3546"/>
                  <a:pt x="24815" y="3514"/>
                </a:cubicBezTo>
                <a:cubicBezTo>
                  <a:pt x="24769" y="3487"/>
                  <a:pt x="24743" y="3459"/>
                  <a:pt x="24717" y="3459"/>
                </a:cubicBezTo>
                <a:close/>
                <a:moveTo>
                  <a:pt x="26394" y="6733"/>
                </a:moveTo>
                <a:cubicBezTo>
                  <a:pt x="26393" y="6770"/>
                  <a:pt x="26425" y="6798"/>
                  <a:pt x="26463" y="6786"/>
                </a:cubicBezTo>
                <a:cubicBezTo>
                  <a:pt x="26486" y="6778"/>
                  <a:pt x="26515" y="6744"/>
                  <a:pt x="26514" y="6725"/>
                </a:cubicBezTo>
                <a:cubicBezTo>
                  <a:pt x="26511" y="6700"/>
                  <a:pt x="26481" y="6677"/>
                  <a:pt x="26449" y="6634"/>
                </a:cubicBezTo>
                <a:cubicBezTo>
                  <a:pt x="26422" y="6680"/>
                  <a:pt x="26394" y="6706"/>
                  <a:pt x="26394" y="6733"/>
                </a:cubicBezTo>
                <a:close/>
                <a:moveTo>
                  <a:pt x="26638" y="6733"/>
                </a:moveTo>
                <a:cubicBezTo>
                  <a:pt x="26637" y="6772"/>
                  <a:pt x="26671" y="6798"/>
                  <a:pt x="26708" y="6786"/>
                </a:cubicBezTo>
                <a:cubicBezTo>
                  <a:pt x="26730" y="6778"/>
                  <a:pt x="26760" y="6744"/>
                  <a:pt x="26758" y="6724"/>
                </a:cubicBezTo>
                <a:cubicBezTo>
                  <a:pt x="26755" y="6699"/>
                  <a:pt x="26725" y="6676"/>
                  <a:pt x="26692" y="6635"/>
                </a:cubicBezTo>
                <a:cubicBezTo>
                  <a:pt x="26666" y="6681"/>
                  <a:pt x="26639" y="6706"/>
                  <a:pt x="26638" y="6733"/>
                </a:cubicBezTo>
                <a:close/>
                <a:moveTo>
                  <a:pt x="27246" y="6964"/>
                </a:moveTo>
                <a:cubicBezTo>
                  <a:pt x="27246" y="6945"/>
                  <a:pt x="27212" y="6914"/>
                  <a:pt x="27189" y="6909"/>
                </a:cubicBezTo>
                <a:cubicBezTo>
                  <a:pt x="27150" y="6901"/>
                  <a:pt x="27120" y="6931"/>
                  <a:pt x="27126" y="6969"/>
                </a:cubicBezTo>
                <a:cubicBezTo>
                  <a:pt x="27131" y="6996"/>
                  <a:pt x="27159" y="7018"/>
                  <a:pt x="27191" y="7061"/>
                </a:cubicBezTo>
                <a:cubicBezTo>
                  <a:pt x="27219" y="7015"/>
                  <a:pt x="27247" y="6989"/>
                  <a:pt x="27246" y="6964"/>
                </a:cubicBezTo>
                <a:close/>
                <a:moveTo>
                  <a:pt x="25466" y="4935"/>
                </a:moveTo>
                <a:cubicBezTo>
                  <a:pt x="25446" y="4934"/>
                  <a:pt x="25413" y="4965"/>
                  <a:pt x="25407" y="4988"/>
                </a:cubicBezTo>
                <a:cubicBezTo>
                  <a:pt x="25396" y="5026"/>
                  <a:pt x="25425" y="5058"/>
                  <a:pt x="25462" y="5055"/>
                </a:cubicBezTo>
                <a:cubicBezTo>
                  <a:pt x="25489" y="5053"/>
                  <a:pt x="25513" y="5026"/>
                  <a:pt x="25559" y="4997"/>
                </a:cubicBezTo>
                <a:cubicBezTo>
                  <a:pt x="25515" y="4966"/>
                  <a:pt x="25491" y="4937"/>
                  <a:pt x="25466" y="4935"/>
                </a:cubicBezTo>
                <a:close/>
                <a:moveTo>
                  <a:pt x="25707" y="4934"/>
                </a:moveTo>
                <a:cubicBezTo>
                  <a:pt x="25668" y="4930"/>
                  <a:pt x="25641" y="4963"/>
                  <a:pt x="25651" y="5000"/>
                </a:cubicBezTo>
                <a:cubicBezTo>
                  <a:pt x="25656" y="5023"/>
                  <a:pt x="25689" y="5054"/>
                  <a:pt x="25709" y="5054"/>
                </a:cubicBezTo>
                <a:cubicBezTo>
                  <a:pt x="25734" y="5053"/>
                  <a:pt x="25759" y="5024"/>
                  <a:pt x="25804" y="4993"/>
                </a:cubicBezTo>
                <a:cubicBezTo>
                  <a:pt x="25758" y="4964"/>
                  <a:pt x="25734" y="4937"/>
                  <a:pt x="25707" y="4934"/>
                </a:cubicBezTo>
                <a:close/>
                <a:moveTo>
                  <a:pt x="25954" y="4935"/>
                </a:moveTo>
                <a:cubicBezTo>
                  <a:pt x="25934" y="4934"/>
                  <a:pt x="25901" y="4965"/>
                  <a:pt x="25895" y="4987"/>
                </a:cubicBezTo>
                <a:cubicBezTo>
                  <a:pt x="25884" y="5026"/>
                  <a:pt x="25912" y="5058"/>
                  <a:pt x="25950" y="5055"/>
                </a:cubicBezTo>
                <a:cubicBezTo>
                  <a:pt x="25976" y="5054"/>
                  <a:pt x="26001" y="5026"/>
                  <a:pt x="26047" y="4997"/>
                </a:cubicBezTo>
                <a:cubicBezTo>
                  <a:pt x="26003" y="4966"/>
                  <a:pt x="25979" y="4937"/>
                  <a:pt x="25954" y="4935"/>
                </a:cubicBezTo>
                <a:close/>
                <a:moveTo>
                  <a:pt x="26150" y="4997"/>
                </a:moveTo>
                <a:cubicBezTo>
                  <a:pt x="26145" y="5037"/>
                  <a:pt x="26178" y="5064"/>
                  <a:pt x="26215" y="5055"/>
                </a:cubicBezTo>
                <a:cubicBezTo>
                  <a:pt x="26238" y="5050"/>
                  <a:pt x="26270" y="5018"/>
                  <a:pt x="26270" y="4998"/>
                </a:cubicBezTo>
                <a:cubicBezTo>
                  <a:pt x="26270" y="4973"/>
                  <a:pt x="26241" y="4947"/>
                  <a:pt x="26211" y="4901"/>
                </a:cubicBezTo>
                <a:cubicBezTo>
                  <a:pt x="26181" y="4947"/>
                  <a:pt x="26154" y="4971"/>
                  <a:pt x="26150" y="4997"/>
                </a:cubicBezTo>
                <a:close/>
                <a:moveTo>
                  <a:pt x="27246" y="6725"/>
                </a:moveTo>
                <a:cubicBezTo>
                  <a:pt x="27247" y="6705"/>
                  <a:pt x="27216" y="6672"/>
                  <a:pt x="27194" y="6665"/>
                </a:cubicBezTo>
                <a:cubicBezTo>
                  <a:pt x="27157" y="6655"/>
                  <a:pt x="27123" y="6681"/>
                  <a:pt x="27126" y="6720"/>
                </a:cubicBezTo>
                <a:cubicBezTo>
                  <a:pt x="27129" y="6747"/>
                  <a:pt x="27155" y="6772"/>
                  <a:pt x="27183" y="6819"/>
                </a:cubicBezTo>
                <a:cubicBezTo>
                  <a:pt x="27215" y="6774"/>
                  <a:pt x="27245" y="6750"/>
                  <a:pt x="27246" y="6725"/>
                </a:cubicBezTo>
                <a:close/>
                <a:moveTo>
                  <a:pt x="26938" y="7653"/>
                </a:moveTo>
                <a:cubicBezTo>
                  <a:pt x="26898" y="7649"/>
                  <a:pt x="26872" y="7683"/>
                  <a:pt x="26882" y="7720"/>
                </a:cubicBezTo>
                <a:cubicBezTo>
                  <a:pt x="26888" y="7742"/>
                  <a:pt x="26922" y="7773"/>
                  <a:pt x="26941" y="7773"/>
                </a:cubicBezTo>
                <a:cubicBezTo>
                  <a:pt x="26967" y="7771"/>
                  <a:pt x="26991" y="7742"/>
                  <a:pt x="27036" y="7710"/>
                </a:cubicBezTo>
                <a:cubicBezTo>
                  <a:pt x="26989" y="7682"/>
                  <a:pt x="26965" y="7655"/>
                  <a:pt x="26938" y="7653"/>
                </a:cubicBezTo>
                <a:close/>
                <a:moveTo>
                  <a:pt x="27185" y="7654"/>
                </a:moveTo>
                <a:cubicBezTo>
                  <a:pt x="27166" y="7653"/>
                  <a:pt x="27133" y="7684"/>
                  <a:pt x="27126" y="7706"/>
                </a:cubicBezTo>
                <a:cubicBezTo>
                  <a:pt x="27115" y="7744"/>
                  <a:pt x="27144" y="7777"/>
                  <a:pt x="27182" y="7774"/>
                </a:cubicBezTo>
                <a:cubicBezTo>
                  <a:pt x="27208" y="7772"/>
                  <a:pt x="27233" y="7744"/>
                  <a:pt x="27278" y="7716"/>
                </a:cubicBezTo>
                <a:cubicBezTo>
                  <a:pt x="27235" y="7685"/>
                  <a:pt x="27211" y="7655"/>
                  <a:pt x="27185" y="7654"/>
                </a:cubicBezTo>
                <a:close/>
                <a:moveTo>
                  <a:pt x="27434" y="7653"/>
                </a:moveTo>
                <a:cubicBezTo>
                  <a:pt x="27396" y="7651"/>
                  <a:pt x="27370" y="7685"/>
                  <a:pt x="27382" y="7723"/>
                </a:cubicBezTo>
                <a:cubicBezTo>
                  <a:pt x="27390" y="7745"/>
                  <a:pt x="27424" y="7775"/>
                  <a:pt x="27444" y="7773"/>
                </a:cubicBezTo>
                <a:cubicBezTo>
                  <a:pt x="27469" y="7770"/>
                  <a:pt x="27492" y="7739"/>
                  <a:pt x="27533" y="7706"/>
                </a:cubicBezTo>
                <a:cubicBezTo>
                  <a:pt x="27487" y="7680"/>
                  <a:pt x="27461" y="7654"/>
                  <a:pt x="27434" y="7653"/>
                </a:cubicBezTo>
                <a:close/>
                <a:moveTo>
                  <a:pt x="26697" y="6421"/>
                </a:moveTo>
                <a:cubicBezTo>
                  <a:pt x="26658" y="6416"/>
                  <a:pt x="26629" y="6447"/>
                  <a:pt x="26638" y="6485"/>
                </a:cubicBezTo>
                <a:cubicBezTo>
                  <a:pt x="26644" y="6509"/>
                  <a:pt x="26675" y="6542"/>
                  <a:pt x="26694" y="6541"/>
                </a:cubicBezTo>
                <a:cubicBezTo>
                  <a:pt x="26720" y="6541"/>
                  <a:pt x="26745" y="6512"/>
                  <a:pt x="26790" y="6483"/>
                </a:cubicBezTo>
                <a:cubicBezTo>
                  <a:pt x="26747" y="6453"/>
                  <a:pt x="26723" y="6425"/>
                  <a:pt x="26697" y="6421"/>
                </a:cubicBezTo>
                <a:close/>
                <a:moveTo>
                  <a:pt x="28910" y="8141"/>
                </a:moveTo>
                <a:cubicBezTo>
                  <a:pt x="28871" y="8139"/>
                  <a:pt x="28846" y="8174"/>
                  <a:pt x="28858" y="8211"/>
                </a:cubicBezTo>
                <a:cubicBezTo>
                  <a:pt x="28865" y="8233"/>
                  <a:pt x="28900" y="8263"/>
                  <a:pt x="28919" y="8261"/>
                </a:cubicBezTo>
                <a:cubicBezTo>
                  <a:pt x="28945" y="8258"/>
                  <a:pt x="28967" y="8227"/>
                  <a:pt x="29010" y="8194"/>
                </a:cubicBezTo>
                <a:cubicBezTo>
                  <a:pt x="28962" y="8167"/>
                  <a:pt x="28937" y="8142"/>
                  <a:pt x="28910" y="8141"/>
                </a:cubicBezTo>
                <a:close/>
                <a:moveTo>
                  <a:pt x="26456" y="6422"/>
                </a:moveTo>
                <a:cubicBezTo>
                  <a:pt x="26436" y="6421"/>
                  <a:pt x="26401" y="6450"/>
                  <a:pt x="26394" y="6472"/>
                </a:cubicBezTo>
                <a:cubicBezTo>
                  <a:pt x="26383" y="6509"/>
                  <a:pt x="26408" y="6543"/>
                  <a:pt x="26447" y="6542"/>
                </a:cubicBezTo>
                <a:cubicBezTo>
                  <a:pt x="26474" y="6541"/>
                  <a:pt x="26500" y="6515"/>
                  <a:pt x="26547" y="6488"/>
                </a:cubicBezTo>
                <a:cubicBezTo>
                  <a:pt x="26504" y="6455"/>
                  <a:pt x="26481" y="6425"/>
                  <a:pt x="26456" y="6422"/>
                </a:cubicBezTo>
                <a:close/>
                <a:moveTo>
                  <a:pt x="26883" y="6727"/>
                </a:moveTo>
                <a:cubicBezTo>
                  <a:pt x="26882" y="6746"/>
                  <a:pt x="26913" y="6779"/>
                  <a:pt x="26936" y="6786"/>
                </a:cubicBezTo>
                <a:cubicBezTo>
                  <a:pt x="26973" y="6797"/>
                  <a:pt x="27006" y="6769"/>
                  <a:pt x="27003" y="6731"/>
                </a:cubicBezTo>
                <a:cubicBezTo>
                  <a:pt x="27001" y="6704"/>
                  <a:pt x="26974" y="6679"/>
                  <a:pt x="26946" y="6634"/>
                </a:cubicBezTo>
                <a:cubicBezTo>
                  <a:pt x="26914" y="6677"/>
                  <a:pt x="26885" y="6701"/>
                  <a:pt x="26883" y="6727"/>
                </a:cubicBezTo>
                <a:close/>
                <a:moveTo>
                  <a:pt x="11847" y="314"/>
                </a:moveTo>
                <a:cubicBezTo>
                  <a:pt x="11845" y="353"/>
                  <a:pt x="11874" y="383"/>
                  <a:pt x="11914" y="373"/>
                </a:cubicBezTo>
                <a:cubicBezTo>
                  <a:pt x="11937" y="367"/>
                  <a:pt x="11969" y="333"/>
                  <a:pt x="11968" y="314"/>
                </a:cubicBezTo>
                <a:cubicBezTo>
                  <a:pt x="11966" y="290"/>
                  <a:pt x="11934" y="268"/>
                  <a:pt x="11901" y="228"/>
                </a:cubicBezTo>
                <a:cubicBezTo>
                  <a:pt x="11874" y="269"/>
                  <a:pt x="11849" y="291"/>
                  <a:pt x="11847" y="314"/>
                </a:cubicBezTo>
                <a:close/>
                <a:moveTo>
                  <a:pt x="26638" y="5984"/>
                </a:moveTo>
                <a:cubicBezTo>
                  <a:pt x="26633" y="6023"/>
                  <a:pt x="26664" y="6051"/>
                  <a:pt x="26703" y="6042"/>
                </a:cubicBezTo>
                <a:cubicBezTo>
                  <a:pt x="26726" y="6037"/>
                  <a:pt x="26759" y="6005"/>
                  <a:pt x="26758" y="5986"/>
                </a:cubicBezTo>
                <a:cubicBezTo>
                  <a:pt x="26758" y="5961"/>
                  <a:pt x="26729" y="5935"/>
                  <a:pt x="26700" y="5890"/>
                </a:cubicBezTo>
                <a:cubicBezTo>
                  <a:pt x="26670" y="5934"/>
                  <a:pt x="26642" y="5957"/>
                  <a:pt x="26638" y="5984"/>
                </a:cubicBezTo>
                <a:close/>
                <a:moveTo>
                  <a:pt x="26515" y="5978"/>
                </a:moveTo>
                <a:cubicBezTo>
                  <a:pt x="26519" y="5938"/>
                  <a:pt x="26486" y="5912"/>
                  <a:pt x="26449" y="5922"/>
                </a:cubicBezTo>
                <a:cubicBezTo>
                  <a:pt x="26426" y="5928"/>
                  <a:pt x="26395" y="5960"/>
                  <a:pt x="26395" y="5980"/>
                </a:cubicBezTo>
                <a:cubicBezTo>
                  <a:pt x="26396" y="6005"/>
                  <a:pt x="26425" y="6030"/>
                  <a:pt x="26456" y="6075"/>
                </a:cubicBezTo>
                <a:cubicBezTo>
                  <a:pt x="26486" y="6029"/>
                  <a:pt x="26512" y="6005"/>
                  <a:pt x="26515" y="5978"/>
                </a:cubicBezTo>
                <a:close/>
                <a:moveTo>
                  <a:pt x="26211" y="5923"/>
                </a:moveTo>
                <a:cubicBezTo>
                  <a:pt x="26191" y="5921"/>
                  <a:pt x="26158" y="5951"/>
                  <a:pt x="26151" y="5974"/>
                </a:cubicBezTo>
                <a:cubicBezTo>
                  <a:pt x="26139" y="6011"/>
                  <a:pt x="26166" y="6045"/>
                  <a:pt x="26204" y="6043"/>
                </a:cubicBezTo>
                <a:cubicBezTo>
                  <a:pt x="26231" y="6041"/>
                  <a:pt x="26256" y="6014"/>
                  <a:pt x="26302" y="5987"/>
                </a:cubicBezTo>
                <a:cubicBezTo>
                  <a:pt x="26260" y="5955"/>
                  <a:pt x="26236" y="5925"/>
                  <a:pt x="26211" y="5923"/>
                </a:cubicBezTo>
                <a:close/>
                <a:moveTo>
                  <a:pt x="5191" y="6718"/>
                </a:moveTo>
                <a:cubicBezTo>
                  <a:pt x="5186" y="6757"/>
                  <a:pt x="5219" y="6784"/>
                  <a:pt x="5257" y="6774"/>
                </a:cubicBezTo>
                <a:cubicBezTo>
                  <a:pt x="5279" y="6769"/>
                  <a:pt x="5311" y="6736"/>
                  <a:pt x="5311" y="6716"/>
                </a:cubicBezTo>
                <a:cubicBezTo>
                  <a:pt x="5310" y="6691"/>
                  <a:pt x="5281" y="6667"/>
                  <a:pt x="5250" y="6621"/>
                </a:cubicBezTo>
                <a:cubicBezTo>
                  <a:pt x="5221" y="6667"/>
                  <a:pt x="5194" y="6691"/>
                  <a:pt x="5191" y="6718"/>
                </a:cubicBezTo>
                <a:close/>
                <a:moveTo>
                  <a:pt x="3226" y="2280"/>
                </a:moveTo>
                <a:cubicBezTo>
                  <a:pt x="3217" y="2318"/>
                  <a:pt x="3241" y="2346"/>
                  <a:pt x="3280" y="2351"/>
                </a:cubicBezTo>
                <a:cubicBezTo>
                  <a:pt x="3320" y="2355"/>
                  <a:pt x="3352" y="2333"/>
                  <a:pt x="3349" y="2294"/>
                </a:cubicBezTo>
                <a:cubicBezTo>
                  <a:pt x="3347" y="2269"/>
                  <a:pt x="3318" y="2246"/>
                  <a:pt x="3290" y="2206"/>
                </a:cubicBezTo>
                <a:cubicBezTo>
                  <a:pt x="3259" y="2241"/>
                  <a:pt x="3231" y="2258"/>
                  <a:pt x="3226" y="2280"/>
                </a:cubicBezTo>
                <a:close/>
                <a:moveTo>
                  <a:pt x="13638" y="1983"/>
                </a:moveTo>
                <a:cubicBezTo>
                  <a:pt x="13599" y="1977"/>
                  <a:pt x="13570" y="2009"/>
                  <a:pt x="13579" y="2047"/>
                </a:cubicBezTo>
                <a:cubicBezTo>
                  <a:pt x="13585" y="2070"/>
                  <a:pt x="13616" y="2103"/>
                  <a:pt x="13635" y="2103"/>
                </a:cubicBezTo>
                <a:cubicBezTo>
                  <a:pt x="13661" y="2103"/>
                  <a:pt x="13686" y="2075"/>
                  <a:pt x="13732" y="2045"/>
                </a:cubicBezTo>
                <a:cubicBezTo>
                  <a:pt x="13688" y="2015"/>
                  <a:pt x="13664" y="1987"/>
                  <a:pt x="13638" y="1983"/>
                </a:cubicBezTo>
                <a:close/>
                <a:moveTo>
                  <a:pt x="34391" y="17080"/>
                </a:moveTo>
                <a:cubicBezTo>
                  <a:pt x="34393" y="17060"/>
                  <a:pt x="34364" y="17026"/>
                  <a:pt x="34342" y="17018"/>
                </a:cubicBezTo>
                <a:cubicBezTo>
                  <a:pt x="34304" y="17004"/>
                  <a:pt x="34271" y="17032"/>
                  <a:pt x="34271" y="17069"/>
                </a:cubicBezTo>
                <a:cubicBezTo>
                  <a:pt x="34272" y="17096"/>
                  <a:pt x="34298" y="17122"/>
                  <a:pt x="34324" y="17169"/>
                </a:cubicBezTo>
                <a:cubicBezTo>
                  <a:pt x="34357" y="17127"/>
                  <a:pt x="34388" y="17105"/>
                  <a:pt x="34391" y="17080"/>
                </a:cubicBezTo>
                <a:close/>
                <a:moveTo>
                  <a:pt x="34594" y="17139"/>
                </a:moveTo>
                <a:cubicBezTo>
                  <a:pt x="34632" y="17140"/>
                  <a:pt x="34660" y="17107"/>
                  <a:pt x="34647" y="17069"/>
                </a:cubicBezTo>
                <a:cubicBezTo>
                  <a:pt x="34640" y="17046"/>
                  <a:pt x="34606" y="17017"/>
                  <a:pt x="34587" y="17018"/>
                </a:cubicBezTo>
                <a:cubicBezTo>
                  <a:pt x="34561" y="17021"/>
                  <a:pt x="34538" y="17051"/>
                  <a:pt x="34496" y="17083"/>
                </a:cubicBezTo>
                <a:cubicBezTo>
                  <a:pt x="34542" y="17110"/>
                  <a:pt x="34568" y="17138"/>
                  <a:pt x="34594" y="17139"/>
                </a:cubicBezTo>
                <a:close/>
                <a:moveTo>
                  <a:pt x="5509" y="2226"/>
                </a:moveTo>
                <a:cubicBezTo>
                  <a:pt x="5471" y="2220"/>
                  <a:pt x="5443" y="2246"/>
                  <a:pt x="5444" y="2288"/>
                </a:cubicBezTo>
                <a:cubicBezTo>
                  <a:pt x="5444" y="2329"/>
                  <a:pt x="5469" y="2352"/>
                  <a:pt x="5510" y="2350"/>
                </a:cubicBezTo>
                <a:cubicBezTo>
                  <a:pt x="5549" y="2349"/>
                  <a:pt x="5563" y="2325"/>
                  <a:pt x="5554" y="2263"/>
                </a:cubicBezTo>
                <a:cubicBezTo>
                  <a:pt x="5549" y="2258"/>
                  <a:pt x="5531" y="2229"/>
                  <a:pt x="5509" y="2226"/>
                </a:cubicBezTo>
                <a:close/>
                <a:moveTo>
                  <a:pt x="13333" y="310"/>
                </a:moveTo>
                <a:cubicBezTo>
                  <a:pt x="13328" y="347"/>
                  <a:pt x="13353" y="374"/>
                  <a:pt x="13393" y="376"/>
                </a:cubicBezTo>
                <a:cubicBezTo>
                  <a:pt x="13434" y="377"/>
                  <a:pt x="13463" y="352"/>
                  <a:pt x="13457" y="314"/>
                </a:cubicBezTo>
                <a:cubicBezTo>
                  <a:pt x="13453" y="289"/>
                  <a:pt x="13422" y="268"/>
                  <a:pt x="13390" y="230"/>
                </a:cubicBezTo>
                <a:cubicBezTo>
                  <a:pt x="13362" y="267"/>
                  <a:pt x="13336" y="287"/>
                  <a:pt x="13333" y="310"/>
                </a:cubicBezTo>
                <a:close/>
                <a:moveTo>
                  <a:pt x="34768" y="1798"/>
                </a:moveTo>
                <a:cubicBezTo>
                  <a:pt x="34768" y="1838"/>
                  <a:pt x="34793" y="1867"/>
                  <a:pt x="34832" y="1860"/>
                </a:cubicBezTo>
                <a:cubicBezTo>
                  <a:pt x="34856" y="1856"/>
                  <a:pt x="34891" y="1826"/>
                  <a:pt x="34891" y="1807"/>
                </a:cubicBezTo>
                <a:cubicBezTo>
                  <a:pt x="34891" y="1784"/>
                  <a:pt x="34860" y="1761"/>
                  <a:pt x="34851" y="1749"/>
                </a:cubicBezTo>
                <a:cubicBezTo>
                  <a:pt x="34792" y="1744"/>
                  <a:pt x="34769" y="1760"/>
                  <a:pt x="34768" y="1798"/>
                </a:cubicBezTo>
                <a:close/>
                <a:moveTo>
                  <a:pt x="6737" y="4934"/>
                </a:moveTo>
                <a:cubicBezTo>
                  <a:pt x="6698" y="4928"/>
                  <a:pt x="6669" y="4960"/>
                  <a:pt x="6678" y="4998"/>
                </a:cubicBezTo>
                <a:cubicBezTo>
                  <a:pt x="6683" y="5021"/>
                  <a:pt x="6715" y="5054"/>
                  <a:pt x="6734" y="5054"/>
                </a:cubicBezTo>
                <a:cubicBezTo>
                  <a:pt x="6760" y="5054"/>
                  <a:pt x="6785" y="5025"/>
                  <a:pt x="6830" y="4996"/>
                </a:cubicBezTo>
                <a:cubicBezTo>
                  <a:pt x="6786" y="4966"/>
                  <a:pt x="6763" y="4938"/>
                  <a:pt x="6737" y="4934"/>
                </a:cubicBezTo>
                <a:close/>
                <a:moveTo>
                  <a:pt x="5506" y="6411"/>
                </a:moveTo>
                <a:cubicBezTo>
                  <a:pt x="5486" y="6409"/>
                  <a:pt x="5453" y="6440"/>
                  <a:pt x="5447" y="6463"/>
                </a:cubicBezTo>
                <a:cubicBezTo>
                  <a:pt x="5436" y="6501"/>
                  <a:pt x="5463" y="6534"/>
                  <a:pt x="5502" y="6531"/>
                </a:cubicBezTo>
                <a:cubicBezTo>
                  <a:pt x="5528" y="6528"/>
                  <a:pt x="5553" y="6501"/>
                  <a:pt x="5598" y="6473"/>
                </a:cubicBezTo>
                <a:cubicBezTo>
                  <a:pt x="5555" y="6442"/>
                  <a:pt x="5531" y="6412"/>
                  <a:pt x="5506" y="6411"/>
                </a:cubicBezTo>
                <a:close/>
                <a:moveTo>
                  <a:pt x="27739" y="1578"/>
                </a:moveTo>
                <a:cubicBezTo>
                  <a:pt x="27759" y="1544"/>
                  <a:pt x="27755" y="1509"/>
                  <a:pt x="27718" y="1491"/>
                </a:cubicBezTo>
                <a:cubicBezTo>
                  <a:pt x="27664" y="1464"/>
                  <a:pt x="27634" y="1489"/>
                  <a:pt x="27622" y="1544"/>
                </a:cubicBezTo>
                <a:cubicBezTo>
                  <a:pt x="27693" y="1609"/>
                  <a:pt x="27718" y="1617"/>
                  <a:pt x="27739" y="1578"/>
                </a:cubicBezTo>
                <a:close/>
                <a:moveTo>
                  <a:pt x="37233" y="2288"/>
                </a:moveTo>
                <a:cubicBezTo>
                  <a:pt x="37229" y="2327"/>
                  <a:pt x="37255" y="2352"/>
                  <a:pt x="37296" y="2351"/>
                </a:cubicBezTo>
                <a:cubicBezTo>
                  <a:pt x="37337" y="2350"/>
                  <a:pt x="37364" y="2322"/>
                  <a:pt x="37356" y="2285"/>
                </a:cubicBezTo>
                <a:cubicBezTo>
                  <a:pt x="37351" y="2260"/>
                  <a:pt x="37317" y="2241"/>
                  <a:pt x="37282" y="2204"/>
                </a:cubicBezTo>
                <a:cubicBezTo>
                  <a:pt x="37259" y="2243"/>
                  <a:pt x="37235" y="2264"/>
                  <a:pt x="37233" y="2288"/>
                </a:cubicBezTo>
                <a:close/>
                <a:moveTo>
                  <a:pt x="8029" y="4003"/>
                </a:moveTo>
                <a:cubicBezTo>
                  <a:pt x="8029" y="3983"/>
                  <a:pt x="7996" y="3952"/>
                  <a:pt x="7974" y="3946"/>
                </a:cubicBezTo>
                <a:cubicBezTo>
                  <a:pt x="7936" y="3938"/>
                  <a:pt x="7904" y="3966"/>
                  <a:pt x="7909" y="4005"/>
                </a:cubicBezTo>
                <a:cubicBezTo>
                  <a:pt x="7913" y="4032"/>
                  <a:pt x="7941" y="4055"/>
                  <a:pt x="7972" y="4100"/>
                </a:cubicBezTo>
                <a:cubicBezTo>
                  <a:pt x="8001" y="4054"/>
                  <a:pt x="8029" y="4028"/>
                  <a:pt x="8029" y="4003"/>
                </a:cubicBezTo>
                <a:close/>
                <a:moveTo>
                  <a:pt x="30143" y="999"/>
                </a:moveTo>
                <a:cubicBezTo>
                  <a:pt x="30104" y="994"/>
                  <a:pt x="30079" y="1022"/>
                  <a:pt x="30084" y="1063"/>
                </a:cubicBezTo>
                <a:cubicBezTo>
                  <a:pt x="30089" y="1101"/>
                  <a:pt x="30117" y="1128"/>
                  <a:pt x="30154" y="1119"/>
                </a:cubicBezTo>
                <a:cubicBezTo>
                  <a:pt x="30180" y="1112"/>
                  <a:pt x="30201" y="1083"/>
                  <a:pt x="30244" y="1048"/>
                </a:cubicBezTo>
                <a:cubicBezTo>
                  <a:pt x="30196" y="1023"/>
                  <a:pt x="30170" y="1002"/>
                  <a:pt x="30143" y="999"/>
                </a:cubicBezTo>
                <a:close/>
                <a:moveTo>
                  <a:pt x="29100" y="559"/>
                </a:moveTo>
                <a:cubicBezTo>
                  <a:pt x="29090" y="598"/>
                  <a:pt x="29115" y="626"/>
                  <a:pt x="29154" y="631"/>
                </a:cubicBezTo>
                <a:cubicBezTo>
                  <a:pt x="29194" y="636"/>
                  <a:pt x="29226" y="612"/>
                  <a:pt x="29222" y="574"/>
                </a:cubicBezTo>
                <a:cubicBezTo>
                  <a:pt x="29220" y="547"/>
                  <a:pt x="29190" y="522"/>
                  <a:pt x="29162" y="481"/>
                </a:cubicBezTo>
                <a:cubicBezTo>
                  <a:pt x="29133" y="517"/>
                  <a:pt x="29107" y="535"/>
                  <a:pt x="29100" y="559"/>
                </a:cubicBezTo>
                <a:close/>
                <a:moveTo>
                  <a:pt x="31621" y="1498"/>
                </a:moveTo>
                <a:cubicBezTo>
                  <a:pt x="31582" y="1489"/>
                  <a:pt x="31558" y="1521"/>
                  <a:pt x="31562" y="1562"/>
                </a:cubicBezTo>
                <a:cubicBezTo>
                  <a:pt x="31566" y="1603"/>
                  <a:pt x="31594" y="1625"/>
                  <a:pt x="31633" y="1618"/>
                </a:cubicBezTo>
                <a:cubicBezTo>
                  <a:pt x="31654" y="1614"/>
                  <a:pt x="31671" y="1590"/>
                  <a:pt x="31701" y="1567"/>
                </a:cubicBezTo>
                <a:cubicBezTo>
                  <a:pt x="31669" y="1537"/>
                  <a:pt x="31648" y="1504"/>
                  <a:pt x="31621" y="1498"/>
                </a:cubicBezTo>
                <a:close/>
                <a:moveTo>
                  <a:pt x="2981" y="3517"/>
                </a:moveTo>
                <a:cubicBezTo>
                  <a:pt x="2973" y="3554"/>
                  <a:pt x="3001" y="3588"/>
                  <a:pt x="3040" y="3580"/>
                </a:cubicBezTo>
                <a:cubicBezTo>
                  <a:pt x="3066" y="3574"/>
                  <a:pt x="3102" y="3543"/>
                  <a:pt x="3106" y="3519"/>
                </a:cubicBezTo>
                <a:cubicBezTo>
                  <a:pt x="3109" y="3497"/>
                  <a:pt x="3075" y="3469"/>
                  <a:pt x="3046" y="3427"/>
                </a:cubicBezTo>
                <a:cubicBezTo>
                  <a:pt x="3015" y="3468"/>
                  <a:pt x="2987" y="3490"/>
                  <a:pt x="2981" y="3517"/>
                </a:cubicBezTo>
                <a:close/>
                <a:moveTo>
                  <a:pt x="39570" y="2793"/>
                </a:moveTo>
                <a:cubicBezTo>
                  <a:pt x="39570" y="2760"/>
                  <a:pt x="39555" y="2716"/>
                  <a:pt x="39510" y="2727"/>
                </a:cubicBezTo>
                <a:cubicBezTo>
                  <a:pt x="39487" y="2732"/>
                  <a:pt x="39453" y="2764"/>
                  <a:pt x="39454" y="2784"/>
                </a:cubicBezTo>
                <a:cubicBezTo>
                  <a:pt x="39454" y="2810"/>
                  <a:pt x="39484" y="2835"/>
                  <a:pt x="39514" y="2879"/>
                </a:cubicBezTo>
                <a:cubicBezTo>
                  <a:pt x="39542" y="2837"/>
                  <a:pt x="39569" y="2815"/>
                  <a:pt x="39570" y="2793"/>
                </a:cubicBezTo>
                <a:close/>
                <a:moveTo>
                  <a:pt x="32366" y="1498"/>
                </a:moveTo>
                <a:cubicBezTo>
                  <a:pt x="32346" y="1497"/>
                  <a:pt x="32313" y="1527"/>
                  <a:pt x="32307" y="1550"/>
                </a:cubicBezTo>
                <a:cubicBezTo>
                  <a:pt x="32297" y="1588"/>
                  <a:pt x="32326" y="1620"/>
                  <a:pt x="32364" y="1618"/>
                </a:cubicBezTo>
                <a:cubicBezTo>
                  <a:pt x="32391" y="1615"/>
                  <a:pt x="32416" y="1587"/>
                  <a:pt x="32462" y="1557"/>
                </a:cubicBezTo>
                <a:cubicBezTo>
                  <a:pt x="32417" y="1527"/>
                  <a:pt x="32392" y="1499"/>
                  <a:pt x="32366" y="1498"/>
                </a:cubicBezTo>
                <a:close/>
                <a:moveTo>
                  <a:pt x="36056" y="3214"/>
                </a:moveTo>
                <a:cubicBezTo>
                  <a:pt x="36017" y="3212"/>
                  <a:pt x="35991" y="3245"/>
                  <a:pt x="36002" y="3283"/>
                </a:cubicBezTo>
                <a:cubicBezTo>
                  <a:pt x="36008" y="3304"/>
                  <a:pt x="36043" y="3334"/>
                  <a:pt x="36061" y="3332"/>
                </a:cubicBezTo>
                <a:cubicBezTo>
                  <a:pt x="36088" y="3329"/>
                  <a:pt x="36112" y="3300"/>
                  <a:pt x="36156" y="3268"/>
                </a:cubicBezTo>
                <a:cubicBezTo>
                  <a:pt x="36109" y="3241"/>
                  <a:pt x="36083" y="3215"/>
                  <a:pt x="36056" y="3214"/>
                </a:cubicBezTo>
                <a:close/>
                <a:moveTo>
                  <a:pt x="34283" y="4265"/>
                </a:moveTo>
                <a:cubicBezTo>
                  <a:pt x="34277" y="4304"/>
                  <a:pt x="34309" y="4332"/>
                  <a:pt x="34347" y="4323"/>
                </a:cubicBezTo>
                <a:cubicBezTo>
                  <a:pt x="34370" y="4318"/>
                  <a:pt x="34404" y="4287"/>
                  <a:pt x="34404" y="4267"/>
                </a:cubicBezTo>
                <a:cubicBezTo>
                  <a:pt x="34404" y="4242"/>
                  <a:pt x="34375" y="4216"/>
                  <a:pt x="34347" y="4172"/>
                </a:cubicBezTo>
                <a:cubicBezTo>
                  <a:pt x="34316" y="4215"/>
                  <a:pt x="34287" y="4238"/>
                  <a:pt x="34283" y="4265"/>
                </a:cubicBezTo>
                <a:close/>
                <a:moveTo>
                  <a:pt x="34578" y="4448"/>
                </a:moveTo>
                <a:cubicBezTo>
                  <a:pt x="34558" y="4449"/>
                  <a:pt x="34530" y="4484"/>
                  <a:pt x="34526" y="4508"/>
                </a:cubicBezTo>
                <a:cubicBezTo>
                  <a:pt x="34521" y="4546"/>
                  <a:pt x="34553" y="4576"/>
                  <a:pt x="34590" y="4568"/>
                </a:cubicBezTo>
                <a:cubicBezTo>
                  <a:pt x="34616" y="4562"/>
                  <a:pt x="34637" y="4531"/>
                  <a:pt x="34678" y="4495"/>
                </a:cubicBezTo>
                <a:cubicBezTo>
                  <a:pt x="34631" y="4471"/>
                  <a:pt x="34603" y="4445"/>
                  <a:pt x="34578" y="4448"/>
                </a:cubicBezTo>
                <a:close/>
                <a:moveTo>
                  <a:pt x="30587" y="1551"/>
                </a:moveTo>
                <a:cubicBezTo>
                  <a:pt x="30575" y="1588"/>
                  <a:pt x="30605" y="1617"/>
                  <a:pt x="30643" y="1621"/>
                </a:cubicBezTo>
                <a:cubicBezTo>
                  <a:pt x="30682" y="1624"/>
                  <a:pt x="30713" y="1600"/>
                  <a:pt x="30712" y="1562"/>
                </a:cubicBezTo>
                <a:cubicBezTo>
                  <a:pt x="30712" y="1538"/>
                  <a:pt x="30690" y="1515"/>
                  <a:pt x="30670" y="1478"/>
                </a:cubicBezTo>
                <a:cubicBezTo>
                  <a:pt x="30631" y="1510"/>
                  <a:pt x="30595" y="1526"/>
                  <a:pt x="30587" y="1551"/>
                </a:cubicBezTo>
                <a:close/>
                <a:moveTo>
                  <a:pt x="34329" y="15542"/>
                </a:moveTo>
                <a:cubicBezTo>
                  <a:pt x="34309" y="15542"/>
                  <a:pt x="34276" y="15574"/>
                  <a:pt x="34271" y="15597"/>
                </a:cubicBezTo>
                <a:cubicBezTo>
                  <a:pt x="34262" y="15635"/>
                  <a:pt x="34289" y="15668"/>
                  <a:pt x="34329" y="15663"/>
                </a:cubicBezTo>
                <a:cubicBezTo>
                  <a:pt x="34356" y="15659"/>
                  <a:pt x="34379" y="15632"/>
                  <a:pt x="34425" y="15602"/>
                </a:cubicBezTo>
                <a:cubicBezTo>
                  <a:pt x="34379" y="15572"/>
                  <a:pt x="34354" y="15543"/>
                  <a:pt x="34329" y="15542"/>
                </a:cubicBezTo>
                <a:close/>
                <a:moveTo>
                  <a:pt x="30153" y="2468"/>
                </a:moveTo>
                <a:cubicBezTo>
                  <a:pt x="30115" y="2458"/>
                  <a:pt x="30089" y="2486"/>
                  <a:pt x="30082" y="2524"/>
                </a:cubicBezTo>
                <a:cubicBezTo>
                  <a:pt x="30075" y="2561"/>
                  <a:pt x="30114" y="2606"/>
                  <a:pt x="30149" y="2597"/>
                </a:cubicBezTo>
                <a:cubicBezTo>
                  <a:pt x="30177" y="2590"/>
                  <a:pt x="30199" y="2564"/>
                  <a:pt x="30241" y="2534"/>
                </a:cubicBezTo>
                <a:cubicBezTo>
                  <a:pt x="30201" y="2503"/>
                  <a:pt x="30180" y="2475"/>
                  <a:pt x="30153" y="2468"/>
                </a:cubicBezTo>
                <a:close/>
                <a:moveTo>
                  <a:pt x="9195" y="1482"/>
                </a:moveTo>
                <a:cubicBezTo>
                  <a:pt x="9158" y="1481"/>
                  <a:pt x="9128" y="1514"/>
                  <a:pt x="9141" y="1552"/>
                </a:cubicBezTo>
                <a:cubicBezTo>
                  <a:pt x="9148" y="1575"/>
                  <a:pt x="9182" y="1605"/>
                  <a:pt x="9202" y="1603"/>
                </a:cubicBezTo>
                <a:cubicBezTo>
                  <a:pt x="9228" y="1601"/>
                  <a:pt x="9251" y="1571"/>
                  <a:pt x="9294" y="1539"/>
                </a:cubicBezTo>
                <a:cubicBezTo>
                  <a:pt x="9247" y="1511"/>
                  <a:pt x="9222" y="1483"/>
                  <a:pt x="9195" y="1482"/>
                </a:cubicBezTo>
                <a:close/>
                <a:moveTo>
                  <a:pt x="12712" y="1545"/>
                </a:moveTo>
                <a:cubicBezTo>
                  <a:pt x="12713" y="1525"/>
                  <a:pt x="12684" y="1490"/>
                  <a:pt x="12661" y="1483"/>
                </a:cubicBezTo>
                <a:cubicBezTo>
                  <a:pt x="12623" y="1470"/>
                  <a:pt x="12589" y="1498"/>
                  <a:pt x="12590" y="1536"/>
                </a:cubicBezTo>
                <a:cubicBezTo>
                  <a:pt x="12591" y="1563"/>
                  <a:pt x="12618" y="1589"/>
                  <a:pt x="12645" y="1638"/>
                </a:cubicBezTo>
                <a:cubicBezTo>
                  <a:pt x="12679" y="1594"/>
                  <a:pt x="12710" y="1570"/>
                  <a:pt x="12712" y="1545"/>
                </a:cubicBezTo>
                <a:close/>
                <a:moveTo>
                  <a:pt x="34586" y="15542"/>
                </a:moveTo>
                <a:cubicBezTo>
                  <a:pt x="34567" y="15541"/>
                  <a:pt x="34533" y="15572"/>
                  <a:pt x="34527" y="15595"/>
                </a:cubicBezTo>
                <a:cubicBezTo>
                  <a:pt x="34516" y="15632"/>
                  <a:pt x="34543" y="15666"/>
                  <a:pt x="34582" y="15663"/>
                </a:cubicBezTo>
                <a:cubicBezTo>
                  <a:pt x="34609" y="15660"/>
                  <a:pt x="34634" y="15634"/>
                  <a:pt x="34681" y="15606"/>
                </a:cubicBezTo>
                <a:cubicBezTo>
                  <a:pt x="34636" y="15573"/>
                  <a:pt x="34612" y="15543"/>
                  <a:pt x="34586" y="15542"/>
                </a:cubicBezTo>
                <a:close/>
                <a:moveTo>
                  <a:pt x="12957" y="1543"/>
                </a:moveTo>
                <a:cubicBezTo>
                  <a:pt x="12958" y="1523"/>
                  <a:pt x="12926" y="1489"/>
                  <a:pt x="12903" y="1482"/>
                </a:cubicBezTo>
                <a:cubicBezTo>
                  <a:pt x="12866" y="1472"/>
                  <a:pt x="12831" y="1498"/>
                  <a:pt x="12835" y="1538"/>
                </a:cubicBezTo>
                <a:cubicBezTo>
                  <a:pt x="12837" y="1566"/>
                  <a:pt x="12864" y="1591"/>
                  <a:pt x="12892" y="1638"/>
                </a:cubicBezTo>
                <a:cubicBezTo>
                  <a:pt x="12925" y="1593"/>
                  <a:pt x="12956" y="1568"/>
                  <a:pt x="12957" y="1543"/>
                </a:cubicBezTo>
                <a:close/>
                <a:moveTo>
                  <a:pt x="29970" y="2535"/>
                </a:moveTo>
                <a:cubicBezTo>
                  <a:pt x="29982" y="2500"/>
                  <a:pt x="29941" y="2462"/>
                  <a:pt x="29901" y="2466"/>
                </a:cubicBezTo>
                <a:cubicBezTo>
                  <a:pt x="29862" y="2470"/>
                  <a:pt x="29834" y="2494"/>
                  <a:pt x="29842" y="2533"/>
                </a:cubicBezTo>
                <a:cubicBezTo>
                  <a:pt x="29847" y="2560"/>
                  <a:pt x="29874" y="2583"/>
                  <a:pt x="29903" y="2624"/>
                </a:cubicBezTo>
                <a:cubicBezTo>
                  <a:pt x="29934" y="2584"/>
                  <a:pt x="29962" y="2563"/>
                  <a:pt x="29970" y="2535"/>
                </a:cubicBezTo>
                <a:close/>
                <a:moveTo>
                  <a:pt x="30330" y="2533"/>
                </a:moveTo>
                <a:cubicBezTo>
                  <a:pt x="30324" y="2572"/>
                  <a:pt x="30353" y="2595"/>
                  <a:pt x="30392" y="2598"/>
                </a:cubicBezTo>
                <a:cubicBezTo>
                  <a:pt x="30429" y="2602"/>
                  <a:pt x="30471" y="2560"/>
                  <a:pt x="30459" y="2526"/>
                </a:cubicBezTo>
                <a:cubicBezTo>
                  <a:pt x="30449" y="2499"/>
                  <a:pt x="30421" y="2479"/>
                  <a:pt x="30387" y="2440"/>
                </a:cubicBezTo>
                <a:cubicBezTo>
                  <a:pt x="30360" y="2482"/>
                  <a:pt x="30334" y="2506"/>
                  <a:pt x="30330" y="2533"/>
                </a:cubicBezTo>
                <a:close/>
                <a:moveTo>
                  <a:pt x="30636" y="2468"/>
                </a:moveTo>
                <a:cubicBezTo>
                  <a:pt x="30597" y="2461"/>
                  <a:pt x="30574" y="2491"/>
                  <a:pt x="30570" y="2529"/>
                </a:cubicBezTo>
                <a:cubicBezTo>
                  <a:pt x="30566" y="2566"/>
                  <a:pt x="30608" y="2609"/>
                  <a:pt x="30642" y="2597"/>
                </a:cubicBezTo>
                <a:cubicBezTo>
                  <a:pt x="30669" y="2588"/>
                  <a:pt x="30689" y="2560"/>
                  <a:pt x="30729" y="2526"/>
                </a:cubicBezTo>
                <a:cubicBezTo>
                  <a:pt x="30687" y="2499"/>
                  <a:pt x="30663" y="2473"/>
                  <a:pt x="30636" y="2468"/>
                </a:cubicBezTo>
                <a:close/>
                <a:moveTo>
                  <a:pt x="8456" y="494"/>
                </a:moveTo>
                <a:cubicBezTo>
                  <a:pt x="8417" y="488"/>
                  <a:pt x="8393" y="517"/>
                  <a:pt x="8394" y="558"/>
                </a:cubicBezTo>
                <a:cubicBezTo>
                  <a:pt x="8394" y="599"/>
                  <a:pt x="8422" y="626"/>
                  <a:pt x="8459" y="620"/>
                </a:cubicBezTo>
                <a:cubicBezTo>
                  <a:pt x="8486" y="615"/>
                  <a:pt x="8509" y="586"/>
                  <a:pt x="8551" y="554"/>
                </a:cubicBezTo>
                <a:cubicBezTo>
                  <a:pt x="8507" y="525"/>
                  <a:pt x="8484" y="498"/>
                  <a:pt x="8456" y="494"/>
                </a:cubicBezTo>
                <a:close/>
                <a:moveTo>
                  <a:pt x="29725" y="2532"/>
                </a:moveTo>
                <a:cubicBezTo>
                  <a:pt x="29732" y="2494"/>
                  <a:pt x="29705" y="2469"/>
                  <a:pt x="29665" y="2466"/>
                </a:cubicBezTo>
                <a:cubicBezTo>
                  <a:pt x="29626" y="2463"/>
                  <a:pt x="29585" y="2500"/>
                  <a:pt x="29596" y="2536"/>
                </a:cubicBezTo>
                <a:cubicBezTo>
                  <a:pt x="29605" y="2563"/>
                  <a:pt x="29632" y="2584"/>
                  <a:pt x="29664" y="2624"/>
                </a:cubicBezTo>
                <a:cubicBezTo>
                  <a:pt x="29693" y="2583"/>
                  <a:pt x="29719" y="2560"/>
                  <a:pt x="29725" y="2532"/>
                </a:cubicBezTo>
                <a:close/>
                <a:moveTo>
                  <a:pt x="34584" y="12335"/>
                </a:moveTo>
                <a:cubicBezTo>
                  <a:pt x="34564" y="12335"/>
                  <a:pt x="34532" y="12367"/>
                  <a:pt x="34526" y="12390"/>
                </a:cubicBezTo>
                <a:cubicBezTo>
                  <a:pt x="34517" y="12428"/>
                  <a:pt x="34545" y="12461"/>
                  <a:pt x="34584" y="12456"/>
                </a:cubicBezTo>
                <a:cubicBezTo>
                  <a:pt x="34611" y="12453"/>
                  <a:pt x="34635" y="12426"/>
                  <a:pt x="34681" y="12395"/>
                </a:cubicBezTo>
                <a:cubicBezTo>
                  <a:pt x="34635" y="12365"/>
                  <a:pt x="34610" y="12336"/>
                  <a:pt x="34584" y="12335"/>
                </a:cubicBezTo>
                <a:close/>
                <a:moveTo>
                  <a:pt x="13396" y="1483"/>
                </a:moveTo>
                <a:cubicBezTo>
                  <a:pt x="13376" y="1482"/>
                  <a:pt x="13341" y="1513"/>
                  <a:pt x="13334" y="1536"/>
                </a:cubicBezTo>
                <a:cubicBezTo>
                  <a:pt x="13323" y="1573"/>
                  <a:pt x="13349" y="1608"/>
                  <a:pt x="13389" y="1605"/>
                </a:cubicBezTo>
                <a:cubicBezTo>
                  <a:pt x="13416" y="1603"/>
                  <a:pt x="13442" y="1577"/>
                  <a:pt x="13489" y="1549"/>
                </a:cubicBezTo>
                <a:cubicBezTo>
                  <a:pt x="13445" y="1516"/>
                  <a:pt x="13421" y="1485"/>
                  <a:pt x="13396" y="1483"/>
                </a:cubicBezTo>
                <a:close/>
                <a:moveTo>
                  <a:pt x="13134" y="1482"/>
                </a:moveTo>
                <a:cubicBezTo>
                  <a:pt x="13095" y="1480"/>
                  <a:pt x="13067" y="1514"/>
                  <a:pt x="13078" y="1552"/>
                </a:cubicBezTo>
                <a:cubicBezTo>
                  <a:pt x="13085" y="1575"/>
                  <a:pt x="13120" y="1605"/>
                  <a:pt x="13140" y="1604"/>
                </a:cubicBezTo>
                <a:cubicBezTo>
                  <a:pt x="13165" y="1602"/>
                  <a:pt x="13189" y="1572"/>
                  <a:pt x="13234" y="1539"/>
                </a:cubicBezTo>
                <a:cubicBezTo>
                  <a:pt x="13186" y="1510"/>
                  <a:pt x="13161" y="1484"/>
                  <a:pt x="13134" y="1482"/>
                </a:cubicBezTo>
                <a:close/>
                <a:moveTo>
                  <a:pt x="34893" y="12145"/>
                </a:moveTo>
                <a:cubicBezTo>
                  <a:pt x="34895" y="12108"/>
                  <a:pt x="34862" y="12079"/>
                  <a:pt x="34824" y="12091"/>
                </a:cubicBezTo>
                <a:cubicBezTo>
                  <a:pt x="34801" y="12098"/>
                  <a:pt x="34771" y="12132"/>
                  <a:pt x="34772" y="12151"/>
                </a:cubicBezTo>
                <a:cubicBezTo>
                  <a:pt x="34774" y="12177"/>
                  <a:pt x="34804" y="12200"/>
                  <a:pt x="34836" y="12244"/>
                </a:cubicBezTo>
                <a:cubicBezTo>
                  <a:pt x="34864" y="12198"/>
                  <a:pt x="34892" y="12172"/>
                  <a:pt x="34893" y="12145"/>
                </a:cubicBezTo>
                <a:close/>
                <a:moveTo>
                  <a:pt x="13076" y="555"/>
                </a:moveTo>
                <a:cubicBezTo>
                  <a:pt x="13069" y="593"/>
                  <a:pt x="13098" y="621"/>
                  <a:pt x="13138" y="622"/>
                </a:cubicBezTo>
                <a:cubicBezTo>
                  <a:pt x="13178" y="623"/>
                  <a:pt x="13208" y="598"/>
                  <a:pt x="13203" y="559"/>
                </a:cubicBezTo>
                <a:cubicBezTo>
                  <a:pt x="13199" y="531"/>
                  <a:pt x="13172" y="507"/>
                  <a:pt x="13143" y="463"/>
                </a:cubicBezTo>
                <a:cubicBezTo>
                  <a:pt x="13110" y="506"/>
                  <a:pt x="13081" y="528"/>
                  <a:pt x="13076" y="555"/>
                </a:cubicBezTo>
                <a:close/>
                <a:moveTo>
                  <a:pt x="13399" y="493"/>
                </a:moveTo>
                <a:cubicBezTo>
                  <a:pt x="13360" y="484"/>
                  <a:pt x="13333" y="513"/>
                  <a:pt x="13330" y="552"/>
                </a:cubicBezTo>
                <a:cubicBezTo>
                  <a:pt x="13327" y="592"/>
                  <a:pt x="13352" y="624"/>
                  <a:pt x="13391" y="620"/>
                </a:cubicBezTo>
                <a:cubicBezTo>
                  <a:pt x="13418" y="618"/>
                  <a:pt x="13443" y="591"/>
                  <a:pt x="13489" y="563"/>
                </a:cubicBezTo>
                <a:cubicBezTo>
                  <a:pt x="13447" y="529"/>
                  <a:pt x="13426" y="500"/>
                  <a:pt x="13399" y="493"/>
                </a:cubicBezTo>
                <a:close/>
                <a:moveTo>
                  <a:pt x="13704" y="553"/>
                </a:moveTo>
                <a:cubicBezTo>
                  <a:pt x="13707" y="515"/>
                  <a:pt x="13677" y="489"/>
                  <a:pt x="13636" y="492"/>
                </a:cubicBezTo>
                <a:cubicBezTo>
                  <a:pt x="13596" y="494"/>
                  <a:pt x="13568" y="521"/>
                  <a:pt x="13577" y="560"/>
                </a:cubicBezTo>
                <a:cubicBezTo>
                  <a:pt x="13584" y="587"/>
                  <a:pt x="13612" y="609"/>
                  <a:pt x="13645" y="650"/>
                </a:cubicBezTo>
                <a:cubicBezTo>
                  <a:pt x="13673" y="605"/>
                  <a:pt x="13701" y="580"/>
                  <a:pt x="13704" y="553"/>
                </a:cubicBezTo>
                <a:close/>
                <a:moveTo>
                  <a:pt x="34594" y="12214"/>
                </a:moveTo>
                <a:cubicBezTo>
                  <a:pt x="34632" y="12215"/>
                  <a:pt x="34661" y="12182"/>
                  <a:pt x="34648" y="12143"/>
                </a:cubicBezTo>
                <a:cubicBezTo>
                  <a:pt x="34641" y="12120"/>
                  <a:pt x="34606" y="12090"/>
                  <a:pt x="34587" y="12092"/>
                </a:cubicBezTo>
                <a:cubicBezTo>
                  <a:pt x="34561" y="12094"/>
                  <a:pt x="34538" y="12124"/>
                  <a:pt x="34495" y="12157"/>
                </a:cubicBezTo>
                <a:cubicBezTo>
                  <a:pt x="34541" y="12185"/>
                  <a:pt x="34567" y="12213"/>
                  <a:pt x="34594" y="12214"/>
                </a:cubicBezTo>
                <a:close/>
                <a:moveTo>
                  <a:pt x="34029" y="17076"/>
                </a:moveTo>
                <a:cubicBezTo>
                  <a:pt x="34027" y="17096"/>
                  <a:pt x="34056" y="17131"/>
                  <a:pt x="34079" y="17138"/>
                </a:cubicBezTo>
                <a:cubicBezTo>
                  <a:pt x="34116" y="17150"/>
                  <a:pt x="34150" y="17124"/>
                  <a:pt x="34149" y="17085"/>
                </a:cubicBezTo>
                <a:cubicBezTo>
                  <a:pt x="34148" y="17058"/>
                  <a:pt x="34122" y="17032"/>
                  <a:pt x="34095" y="16984"/>
                </a:cubicBezTo>
                <a:cubicBezTo>
                  <a:pt x="34061" y="17028"/>
                  <a:pt x="34030" y="17051"/>
                  <a:pt x="34029" y="17076"/>
                </a:cubicBezTo>
                <a:close/>
                <a:moveTo>
                  <a:pt x="13879" y="494"/>
                </a:moveTo>
                <a:cubicBezTo>
                  <a:pt x="13839" y="490"/>
                  <a:pt x="13815" y="521"/>
                  <a:pt x="13818" y="561"/>
                </a:cubicBezTo>
                <a:cubicBezTo>
                  <a:pt x="13821" y="601"/>
                  <a:pt x="13850" y="629"/>
                  <a:pt x="13887" y="621"/>
                </a:cubicBezTo>
                <a:cubicBezTo>
                  <a:pt x="13914" y="615"/>
                  <a:pt x="13935" y="584"/>
                  <a:pt x="13977" y="549"/>
                </a:cubicBezTo>
                <a:cubicBezTo>
                  <a:pt x="13931" y="522"/>
                  <a:pt x="13906" y="497"/>
                  <a:pt x="13879" y="494"/>
                </a:cubicBezTo>
                <a:close/>
                <a:moveTo>
                  <a:pt x="14126" y="494"/>
                </a:moveTo>
                <a:cubicBezTo>
                  <a:pt x="14087" y="488"/>
                  <a:pt x="14063" y="517"/>
                  <a:pt x="14063" y="558"/>
                </a:cubicBezTo>
                <a:cubicBezTo>
                  <a:pt x="14064" y="598"/>
                  <a:pt x="14091" y="627"/>
                  <a:pt x="14128" y="620"/>
                </a:cubicBezTo>
                <a:cubicBezTo>
                  <a:pt x="14156" y="615"/>
                  <a:pt x="14178" y="586"/>
                  <a:pt x="14221" y="554"/>
                </a:cubicBezTo>
                <a:cubicBezTo>
                  <a:pt x="14178" y="525"/>
                  <a:pt x="14154" y="498"/>
                  <a:pt x="14126" y="494"/>
                </a:cubicBezTo>
                <a:close/>
                <a:moveTo>
                  <a:pt x="31387" y="2468"/>
                </a:moveTo>
                <a:cubicBezTo>
                  <a:pt x="31350" y="2457"/>
                  <a:pt x="31323" y="2484"/>
                  <a:pt x="31314" y="2522"/>
                </a:cubicBezTo>
                <a:cubicBezTo>
                  <a:pt x="31306" y="2558"/>
                  <a:pt x="31342" y="2604"/>
                  <a:pt x="31378" y="2597"/>
                </a:cubicBezTo>
                <a:cubicBezTo>
                  <a:pt x="31406" y="2591"/>
                  <a:pt x="31430" y="2566"/>
                  <a:pt x="31473" y="2538"/>
                </a:cubicBezTo>
                <a:cubicBezTo>
                  <a:pt x="31434" y="2505"/>
                  <a:pt x="31414" y="2475"/>
                  <a:pt x="31387" y="2468"/>
                </a:cubicBezTo>
                <a:close/>
                <a:moveTo>
                  <a:pt x="9941" y="494"/>
                </a:moveTo>
                <a:cubicBezTo>
                  <a:pt x="9902" y="490"/>
                  <a:pt x="9878" y="520"/>
                  <a:pt x="9881" y="561"/>
                </a:cubicBezTo>
                <a:cubicBezTo>
                  <a:pt x="9884" y="601"/>
                  <a:pt x="9912" y="628"/>
                  <a:pt x="9949" y="620"/>
                </a:cubicBezTo>
                <a:cubicBezTo>
                  <a:pt x="9976" y="614"/>
                  <a:pt x="9997" y="583"/>
                  <a:pt x="10037" y="551"/>
                </a:cubicBezTo>
                <a:cubicBezTo>
                  <a:pt x="9993" y="524"/>
                  <a:pt x="9968" y="497"/>
                  <a:pt x="9941" y="494"/>
                </a:cubicBezTo>
                <a:close/>
                <a:moveTo>
                  <a:pt x="9688" y="495"/>
                </a:moveTo>
                <a:cubicBezTo>
                  <a:pt x="9649" y="489"/>
                  <a:pt x="9625" y="517"/>
                  <a:pt x="9626" y="558"/>
                </a:cubicBezTo>
                <a:cubicBezTo>
                  <a:pt x="9626" y="598"/>
                  <a:pt x="9653" y="626"/>
                  <a:pt x="9690" y="619"/>
                </a:cubicBezTo>
                <a:cubicBezTo>
                  <a:pt x="9717" y="615"/>
                  <a:pt x="9740" y="586"/>
                  <a:pt x="9782" y="555"/>
                </a:cubicBezTo>
                <a:cubicBezTo>
                  <a:pt x="9739" y="526"/>
                  <a:pt x="9715" y="499"/>
                  <a:pt x="9688" y="495"/>
                </a:cubicBezTo>
                <a:close/>
                <a:moveTo>
                  <a:pt x="8775" y="556"/>
                </a:moveTo>
                <a:cubicBezTo>
                  <a:pt x="8776" y="538"/>
                  <a:pt x="8744" y="505"/>
                  <a:pt x="8721" y="498"/>
                </a:cubicBezTo>
                <a:cubicBezTo>
                  <a:pt x="8684" y="487"/>
                  <a:pt x="8648" y="511"/>
                  <a:pt x="8652" y="552"/>
                </a:cubicBezTo>
                <a:cubicBezTo>
                  <a:pt x="8655" y="579"/>
                  <a:pt x="8682" y="604"/>
                  <a:pt x="8711" y="649"/>
                </a:cubicBezTo>
                <a:cubicBezTo>
                  <a:pt x="8742" y="606"/>
                  <a:pt x="8772" y="582"/>
                  <a:pt x="8775" y="556"/>
                </a:cubicBezTo>
                <a:close/>
                <a:moveTo>
                  <a:pt x="31137" y="2468"/>
                </a:moveTo>
                <a:cubicBezTo>
                  <a:pt x="31098" y="2461"/>
                  <a:pt x="31074" y="2489"/>
                  <a:pt x="31071" y="2529"/>
                </a:cubicBezTo>
                <a:cubicBezTo>
                  <a:pt x="31069" y="2569"/>
                  <a:pt x="31107" y="2609"/>
                  <a:pt x="31142" y="2597"/>
                </a:cubicBezTo>
                <a:cubicBezTo>
                  <a:pt x="31169" y="2587"/>
                  <a:pt x="31190" y="2560"/>
                  <a:pt x="31229" y="2527"/>
                </a:cubicBezTo>
                <a:cubicBezTo>
                  <a:pt x="31188" y="2499"/>
                  <a:pt x="31164" y="2473"/>
                  <a:pt x="31137" y="2468"/>
                </a:cubicBezTo>
                <a:close/>
                <a:moveTo>
                  <a:pt x="30897" y="2468"/>
                </a:moveTo>
                <a:cubicBezTo>
                  <a:pt x="30859" y="2458"/>
                  <a:pt x="30833" y="2486"/>
                  <a:pt x="30826" y="2524"/>
                </a:cubicBezTo>
                <a:cubicBezTo>
                  <a:pt x="30819" y="2561"/>
                  <a:pt x="30857" y="2606"/>
                  <a:pt x="30893" y="2597"/>
                </a:cubicBezTo>
                <a:cubicBezTo>
                  <a:pt x="30920" y="2590"/>
                  <a:pt x="30943" y="2564"/>
                  <a:pt x="30985" y="2534"/>
                </a:cubicBezTo>
                <a:cubicBezTo>
                  <a:pt x="30945" y="2503"/>
                  <a:pt x="30923" y="2475"/>
                  <a:pt x="30897" y="2468"/>
                </a:cubicBezTo>
                <a:close/>
                <a:moveTo>
                  <a:pt x="24980" y="2715"/>
                </a:moveTo>
                <a:cubicBezTo>
                  <a:pt x="24961" y="2712"/>
                  <a:pt x="24926" y="2743"/>
                  <a:pt x="24918" y="2766"/>
                </a:cubicBezTo>
                <a:cubicBezTo>
                  <a:pt x="24906" y="2804"/>
                  <a:pt x="24933" y="2839"/>
                  <a:pt x="24972" y="2837"/>
                </a:cubicBezTo>
                <a:cubicBezTo>
                  <a:pt x="24999" y="2835"/>
                  <a:pt x="25025" y="2808"/>
                  <a:pt x="25072" y="2781"/>
                </a:cubicBezTo>
                <a:cubicBezTo>
                  <a:pt x="25029" y="2748"/>
                  <a:pt x="25006" y="2717"/>
                  <a:pt x="24980" y="2715"/>
                </a:cubicBezTo>
                <a:close/>
                <a:moveTo>
                  <a:pt x="26698" y="2469"/>
                </a:moveTo>
                <a:cubicBezTo>
                  <a:pt x="26658" y="2463"/>
                  <a:pt x="26634" y="2492"/>
                  <a:pt x="26634" y="2532"/>
                </a:cubicBezTo>
                <a:cubicBezTo>
                  <a:pt x="26635" y="2573"/>
                  <a:pt x="26662" y="2602"/>
                  <a:pt x="26699" y="2595"/>
                </a:cubicBezTo>
                <a:cubicBezTo>
                  <a:pt x="26726" y="2591"/>
                  <a:pt x="26749" y="2561"/>
                  <a:pt x="26792" y="2530"/>
                </a:cubicBezTo>
                <a:cubicBezTo>
                  <a:pt x="26749" y="2501"/>
                  <a:pt x="26725" y="2473"/>
                  <a:pt x="26698" y="2469"/>
                </a:cubicBezTo>
                <a:close/>
                <a:moveTo>
                  <a:pt x="26946" y="2469"/>
                </a:moveTo>
                <a:cubicBezTo>
                  <a:pt x="26907" y="2460"/>
                  <a:pt x="26880" y="2489"/>
                  <a:pt x="26877" y="2528"/>
                </a:cubicBezTo>
                <a:cubicBezTo>
                  <a:pt x="26874" y="2567"/>
                  <a:pt x="26899" y="2598"/>
                  <a:pt x="26938" y="2595"/>
                </a:cubicBezTo>
                <a:cubicBezTo>
                  <a:pt x="26965" y="2593"/>
                  <a:pt x="26990" y="2566"/>
                  <a:pt x="27036" y="2538"/>
                </a:cubicBezTo>
                <a:cubicBezTo>
                  <a:pt x="26994" y="2504"/>
                  <a:pt x="26973" y="2475"/>
                  <a:pt x="26946" y="2469"/>
                </a:cubicBezTo>
                <a:close/>
                <a:moveTo>
                  <a:pt x="27185" y="2469"/>
                </a:moveTo>
                <a:cubicBezTo>
                  <a:pt x="27146" y="2463"/>
                  <a:pt x="27122" y="2492"/>
                  <a:pt x="27122" y="2533"/>
                </a:cubicBezTo>
                <a:cubicBezTo>
                  <a:pt x="27123" y="2574"/>
                  <a:pt x="27150" y="2602"/>
                  <a:pt x="27188" y="2595"/>
                </a:cubicBezTo>
                <a:cubicBezTo>
                  <a:pt x="27215" y="2590"/>
                  <a:pt x="27238" y="2561"/>
                  <a:pt x="27280" y="2529"/>
                </a:cubicBezTo>
                <a:cubicBezTo>
                  <a:pt x="27236" y="2500"/>
                  <a:pt x="27212" y="2473"/>
                  <a:pt x="27185" y="2469"/>
                </a:cubicBezTo>
                <a:close/>
                <a:moveTo>
                  <a:pt x="24664" y="2777"/>
                </a:moveTo>
                <a:cubicBezTo>
                  <a:pt x="24663" y="2797"/>
                  <a:pt x="24694" y="2830"/>
                  <a:pt x="24717" y="2836"/>
                </a:cubicBezTo>
                <a:cubicBezTo>
                  <a:pt x="24756" y="2847"/>
                  <a:pt x="24788" y="2817"/>
                  <a:pt x="24785" y="2780"/>
                </a:cubicBezTo>
                <a:cubicBezTo>
                  <a:pt x="24783" y="2753"/>
                  <a:pt x="24755" y="2728"/>
                  <a:pt x="24725" y="2683"/>
                </a:cubicBezTo>
                <a:cubicBezTo>
                  <a:pt x="24695" y="2727"/>
                  <a:pt x="24665" y="2751"/>
                  <a:pt x="24664" y="2777"/>
                </a:cubicBezTo>
                <a:close/>
                <a:moveTo>
                  <a:pt x="35135" y="15603"/>
                </a:moveTo>
                <a:cubicBezTo>
                  <a:pt x="35136" y="15583"/>
                  <a:pt x="35107" y="15548"/>
                  <a:pt x="35084" y="15541"/>
                </a:cubicBezTo>
                <a:cubicBezTo>
                  <a:pt x="35047" y="15529"/>
                  <a:pt x="35013" y="15556"/>
                  <a:pt x="35015" y="15595"/>
                </a:cubicBezTo>
                <a:cubicBezTo>
                  <a:pt x="35015" y="15621"/>
                  <a:pt x="35041" y="15647"/>
                  <a:pt x="35069" y="15695"/>
                </a:cubicBezTo>
                <a:cubicBezTo>
                  <a:pt x="35102" y="15651"/>
                  <a:pt x="35133" y="15628"/>
                  <a:pt x="35135" y="15603"/>
                </a:cubicBezTo>
                <a:close/>
                <a:moveTo>
                  <a:pt x="24540" y="2771"/>
                </a:moveTo>
                <a:cubicBezTo>
                  <a:pt x="24544" y="2731"/>
                  <a:pt x="24511" y="2705"/>
                  <a:pt x="24473" y="2714"/>
                </a:cubicBezTo>
                <a:cubicBezTo>
                  <a:pt x="24450" y="2720"/>
                  <a:pt x="24419" y="2753"/>
                  <a:pt x="24419" y="2774"/>
                </a:cubicBezTo>
                <a:cubicBezTo>
                  <a:pt x="24420" y="2799"/>
                  <a:pt x="24450" y="2823"/>
                  <a:pt x="24482" y="2869"/>
                </a:cubicBezTo>
                <a:cubicBezTo>
                  <a:pt x="24511" y="2822"/>
                  <a:pt x="24537" y="2798"/>
                  <a:pt x="24540" y="2771"/>
                </a:cubicBezTo>
                <a:close/>
                <a:moveTo>
                  <a:pt x="24232" y="2714"/>
                </a:moveTo>
                <a:cubicBezTo>
                  <a:pt x="24194" y="2710"/>
                  <a:pt x="24164" y="2743"/>
                  <a:pt x="24174" y="2781"/>
                </a:cubicBezTo>
                <a:cubicBezTo>
                  <a:pt x="24181" y="2804"/>
                  <a:pt x="24214" y="2836"/>
                  <a:pt x="24234" y="2835"/>
                </a:cubicBezTo>
                <a:cubicBezTo>
                  <a:pt x="24259" y="2834"/>
                  <a:pt x="24284" y="2805"/>
                  <a:pt x="24328" y="2774"/>
                </a:cubicBezTo>
                <a:cubicBezTo>
                  <a:pt x="24283" y="2744"/>
                  <a:pt x="24258" y="2716"/>
                  <a:pt x="24232" y="2714"/>
                </a:cubicBezTo>
                <a:close/>
                <a:moveTo>
                  <a:pt x="23990" y="2715"/>
                </a:moveTo>
                <a:cubicBezTo>
                  <a:pt x="23970" y="2714"/>
                  <a:pt x="23937" y="2746"/>
                  <a:pt x="23930" y="2768"/>
                </a:cubicBezTo>
                <a:cubicBezTo>
                  <a:pt x="23920" y="2806"/>
                  <a:pt x="23947" y="2840"/>
                  <a:pt x="23986" y="2836"/>
                </a:cubicBezTo>
                <a:cubicBezTo>
                  <a:pt x="24013" y="2834"/>
                  <a:pt x="24038" y="2807"/>
                  <a:pt x="24085" y="2779"/>
                </a:cubicBezTo>
                <a:cubicBezTo>
                  <a:pt x="24040" y="2746"/>
                  <a:pt x="24016" y="2716"/>
                  <a:pt x="23990" y="2715"/>
                </a:cubicBezTo>
                <a:close/>
                <a:moveTo>
                  <a:pt x="23743" y="2715"/>
                </a:moveTo>
                <a:cubicBezTo>
                  <a:pt x="23724" y="2715"/>
                  <a:pt x="23693" y="2749"/>
                  <a:pt x="23687" y="2772"/>
                </a:cubicBezTo>
                <a:cubicBezTo>
                  <a:pt x="23678" y="2811"/>
                  <a:pt x="23707" y="2842"/>
                  <a:pt x="23746" y="2836"/>
                </a:cubicBezTo>
                <a:cubicBezTo>
                  <a:pt x="23773" y="2832"/>
                  <a:pt x="23796" y="2804"/>
                  <a:pt x="23839" y="2773"/>
                </a:cubicBezTo>
                <a:cubicBezTo>
                  <a:pt x="23794" y="2744"/>
                  <a:pt x="23769" y="2716"/>
                  <a:pt x="23743" y="2715"/>
                </a:cubicBezTo>
                <a:close/>
                <a:moveTo>
                  <a:pt x="24480" y="1484"/>
                </a:moveTo>
                <a:cubicBezTo>
                  <a:pt x="24460" y="1482"/>
                  <a:pt x="24426" y="1512"/>
                  <a:pt x="24419" y="1535"/>
                </a:cubicBezTo>
                <a:cubicBezTo>
                  <a:pt x="24407" y="1572"/>
                  <a:pt x="24433" y="1607"/>
                  <a:pt x="24473" y="1604"/>
                </a:cubicBezTo>
                <a:cubicBezTo>
                  <a:pt x="24500" y="1603"/>
                  <a:pt x="24525" y="1577"/>
                  <a:pt x="24572" y="1550"/>
                </a:cubicBezTo>
                <a:cubicBezTo>
                  <a:pt x="24529" y="1517"/>
                  <a:pt x="24506" y="1486"/>
                  <a:pt x="24480" y="1484"/>
                </a:cubicBezTo>
                <a:close/>
                <a:moveTo>
                  <a:pt x="34086" y="15542"/>
                </a:moveTo>
                <a:cubicBezTo>
                  <a:pt x="34066" y="15541"/>
                  <a:pt x="34034" y="15573"/>
                  <a:pt x="34028" y="15596"/>
                </a:cubicBezTo>
                <a:cubicBezTo>
                  <a:pt x="34017" y="15634"/>
                  <a:pt x="34045" y="15667"/>
                  <a:pt x="34084" y="15663"/>
                </a:cubicBezTo>
                <a:cubicBezTo>
                  <a:pt x="34110" y="15660"/>
                  <a:pt x="34135" y="15633"/>
                  <a:pt x="34180" y="15604"/>
                </a:cubicBezTo>
                <a:cubicBezTo>
                  <a:pt x="34136" y="15573"/>
                  <a:pt x="34112" y="15543"/>
                  <a:pt x="34086" y="15542"/>
                </a:cubicBezTo>
                <a:close/>
                <a:moveTo>
                  <a:pt x="30143" y="11592"/>
                </a:moveTo>
                <a:cubicBezTo>
                  <a:pt x="30123" y="11593"/>
                  <a:pt x="30092" y="11627"/>
                  <a:pt x="30088" y="11650"/>
                </a:cubicBezTo>
                <a:cubicBezTo>
                  <a:pt x="30081" y="11688"/>
                  <a:pt x="30110" y="11720"/>
                  <a:pt x="30150" y="11713"/>
                </a:cubicBezTo>
                <a:cubicBezTo>
                  <a:pt x="30176" y="11708"/>
                  <a:pt x="30198" y="11679"/>
                  <a:pt x="30243" y="11646"/>
                </a:cubicBezTo>
                <a:cubicBezTo>
                  <a:pt x="30195" y="11618"/>
                  <a:pt x="30168" y="11591"/>
                  <a:pt x="30143" y="11592"/>
                </a:cubicBezTo>
                <a:close/>
                <a:moveTo>
                  <a:pt x="31382" y="11589"/>
                </a:moveTo>
                <a:cubicBezTo>
                  <a:pt x="31344" y="11582"/>
                  <a:pt x="31317" y="11611"/>
                  <a:pt x="31316" y="11650"/>
                </a:cubicBezTo>
                <a:cubicBezTo>
                  <a:pt x="31316" y="11689"/>
                  <a:pt x="31340" y="11719"/>
                  <a:pt x="31379" y="11714"/>
                </a:cubicBezTo>
                <a:cubicBezTo>
                  <a:pt x="31406" y="11709"/>
                  <a:pt x="31429" y="11683"/>
                  <a:pt x="31473" y="11654"/>
                </a:cubicBezTo>
                <a:cubicBezTo>
                  <a:pt x="31430" y="11622"/>
                  <a:pt x="31408" y="11594"/>
                  <a:pt x="31382" y="11589"/>
                </a:cubicBezTo>
                <a:close/>
                <a:moveTo>
                  <a:pt x="14931" y="1542"/>
                </a:moveTo>
                <a:cubicBezTo>
                  <a:pt x="14932" y="1522"/>
                  <a:pt x="14901" y="1489"/>
                  <a:pt x="14878" y="1483"/>
                </a:cubicBezTo>
                <a:cubicBezTo>
                  <a:pt x="14840" y="1473"/>
                  <a:pt x="14807" y="1499"/>
                  <a:pt x="14811" y="1539"/>
                </a:cubicBezTo>
                <a:cubicBezTo>
                  <a:pt x="14813" y="1566"/>
                  <a:pt x="14839" y="1591"/>
                  <a:pt x="14868" y="1637"/>
                </a:cubicBezTo>
                <a:cubicBezTo>
                  <a:pt x="14900" y="1592"/>
                  <a:pt x="14930" y="1568"/>
                  <a:pt x="14931" y="1542"/>
                </a:cubicBezTo>
                <a:close/>
                <a:moveTo>
                  <a:pt x="14567" y="1543"/>
                </a:moveTo>
                <a:cubicBezTo>
                  <a:pt x="14565" y="1563"/>
                  <a:pt x="14596" y="1597"/>
                  <a:pt x="14618" y="1604"/>
                </a:cubicBezTo>
                <a:cubicBezTo>
                  <a:pt x="14656" y="1616"/>
                  <a:pt x="14690" y="1589"/>
                  <a:pt x="14688" y="1551"/>
                </a:cubicBezTo>
                <a:cubicBezTo>
                  <a:pt x="14687" y="1524"/>
                  <a:pt x="14660" y="1498"/>
                  <a:pt x="14632" y="1452"/>
                </a:cubicBezTo>
                <a:cubicBezTo>
                  <a:pt x="14600" y="1494"/>
                  <a:pt x="14570" y="1518"/>
                  <a:pt x="14567" y="1543"/>
                </a:cubicBezTo>
                <a:close/>
                <a:moveTo>
                  <a:pt x="14371" y="1484"/>
                </a:moveTo>
                <a:cubicBezTo>
                  <a:pt x="14351" y="1483"/>
                  <a:pt x="14317" y="1514"/>
                  <a:pt x="14311" y="1537"/>
                </a:cubicBezTo>
                <a:cubicBezTo>
                  <a:pt x="14300" y="1574"/>
                  <a:pt x="14327" y="1608"/>
                  <a:pt x="14366" y="1604"/>
                </a:cubicBezTo>
                <a:cubicBezTo>
                  <a:pt x="14393" y="1602"/>
                  <a:pt x="14418" y="1576"/>
                  <a:pt x="14465" y="1547"/>
                </a:cubicBezTo>
                <a:cubicBezTo>
                  <a:pt x="14420" y="1515"/>
                  <a:pt x="14396" y="1485"/>
                  <a:pt x="14371" y="1484"/>
                </a:cubicBezTo>
                <a:close/>
                <a:moveTo>
                  <a:pt x="14628" y="494"/>
                </a:moveTo>
                <a:cubicBezTo>
                  <a:pt x="14589" y="486"/>
                  <a:pt x="14563" y="516"/>
                  <a:pt x="14562" y="555"/>
                </a:cubicBezTo>
                <a:cubicBezTo>
                  <a:pt x="14561" y="595"/>
                  <a:pt x="14587" y="625"/>
                  <a:pt x="14625" y="620"/>
                </a:cubicBezTo>
                <a:cubicBezTo>
                  <a:pt x="14652" y="616"/>
                  <a:pt x="14676" y="588"/>
                  <a:pt x="14720" y="558"/>
                </a:cubicBezTo>
                <a:cubicBezTo>
                  <a:pt x="14677" y="527"/>
                  <a:pt x="14655" y="499"/>
                  <a:pt x="14628" y="494"/>
                </a:cubicBezTo>
                <a:close/>
                <a:moveTo>
                  <a:pt x="14367" y="494"/>
                </a:moveTo>
                <a:cubicBezTo>
                  <a:pt x="14328" y="490"/>
                  <a:pt x="14304" y="521"/>
                  <a:pt x="14307" y="561"/>
                </a:cubicBezTo>
                <a:cubicBezTo>
                  <a:pt x="14309" y="600"/>
                  <a:pt x="14338" y="628"/>
                  <a:pt x="14375" y="620"/>
                </a:cubicBezTo>
                <a:cubicBezTo>
                  <a:pt x="14402" y="614"/>
                  <a:pt x="14423" y="584"/>
                  <a:pt x="14464" y="550"/>
                </a:cubicBezTo>
                <a:cubicBezTo>
                  <a:pt x="14419" y="523"/>
                  <a:pt x="14394" y="497"/>
                  <a:pt x="14367" y="494"/>
                </a:cubicBezTo>
                <a:close/>
                <a:moveTo>
                  <a:pt x="27439" y="2469"/>
                </a:moveTo>
                <a:cubicBezTo>
                  <a:pt x="27400" y="2464"/>
                  <a:pt x="27376" y="2494"/>
                  <a:pt x="27378" y="2535"/>
                </a:cubicBezTo>
                <a:cubicBezTo>
                  <a:pt x="27380" y="2576"/>
                  <a:pt x="27407" y="2603"/>
                  <a:pt x="27445" y="2595"/>
                </a:cubicBezTo>
                <a:cubicBezTo>
                  <a:pt x="27472" y="2589"/>
                  <a:pt x="27494" y="2559"/>
                  <a:pt x="27535" y="2527"/>
                </a:cubicBezTo>
                <a:cubicBezTo>
                  <a:pt x="27491" y="2499"/>
                  <a:pt x="27466" y="2472"/>
                  <a:pt x="27439" y="2469"/>
                </a:cubicBezTo>
                <a:close/>
                <a:moveTo>
                  <a:pt x="27690" y="2469"/>
                </a:moveTo>
                <a:cubicBezTo>
                  <a:pt x="27651" y="2459"/>
                  <a:pt x="27623" y="2489"/>
                  <a:pt x="27620" y="2528"/>
                </a:cubicBezTo>
                <a:cubicBezTo>
                  <a:pt x="27618" y="2567"/>
                  <a:pt x="27643" y="2599"/>
                  <a:pt x="27682" y="2595"/>
                </a:cubicBezTo>
                <a:cubicBezTo>
                  <a:pt x="27709" y="2593"/>
                  <a:pt x="27734" y="2566"/>
                  <a:pt x="27780" y="2538"/>
                </a:cubicBezTo>
                <a:cubicBezTo>
                  <a:pt x="27738" y="2504"/>
                  <a:pt x="27716" y="2475"/>
                  <a:pt x="27690" y="2469"/>
                </a:cubicBezTo>
                <a:close/>
                <a:moveTo>
                  <a:pt x="27868" y="2537"/>
                </a:moveTo>
                <a:cubicBezTo>
                  <a:pt x="27864" y="2577"/>
                  <a:pt x="27895" y="2600"/>
                  <a:pt x="27935" y="2597"/>
                </a:cubicBezTo>
                <a:cubicBezTo>
                  <a:pt x="27975" y="2594"/>
                  <a:pt x="28003" y="2565"/>
                  <a:pt x="27995" y="2528"/>
                </a:cubicBezTo>
                <a:cubicBezTo>
                  <a:pt x="27989" y="2501"/>
                  <a:pt x="27958" y="2480"/>
                  <a:pt x="27923" y="2438"/>
                </a:cubicBezTo>
                <a:cubicBezTo>
                  <a:pt x="27896" y="2484"/>
                  <a:pt x="27870" y="2509"/>
                  <a:pt x="27868" y="2537"/>
                </a:cubicBezTo>
                <a:close/>
                <a:moveTo>
                  <a:pt x="28170" y="2469"/>
                </a:moveTo>
                <a:cubicBezTo>
                  <a:pt x="28131" y="2464"/>
                  <a:pt x="28106" y="2495"/>
                  <a:pt x="28108" y="2535"/>
                </a:cubicBezTo>
                <a:cubicBezTo>
                  <a:pt x="28110" y="2575"/>
                  <a:pt x="28138" y="2604"/>
                  <a:pt x="28177" y="2596"/>
                </a:cubicBezTo>
                <a:cubicBezTo>
                  <a:pt x="28203" y="2590"/>
                  <a:pt x="28225" y="2560"/>
                  <a:pt x="28268" y="2526"/>
                </a:cubicBezTo>
                <a:cubicBezTo>
                  <a:pt x="28223" y="2498"/>
                  <a:pt x="28198" y="2472"/>
                  <a:pt x="28170" y="2469"/>
                </a:cubicBezTo>
                <a:close/>
                <a:moveTo>
                  <a:pt x="28433" y="2468"/>
                </a:moveTo>
                <a:cubicBezTo>
                  <a:pt x="28394" y="2459"/>
                  <a:pt x="28366" y="2488"/>
                  <a:pt x="28364" y="2528"/>
                </a:cubicBezTo>
                <a:cubicBezTo>
                  <a:pt x="28361" y="2567"/>
                  <a:pt x="28386" y="2599"/>
                  <a:pt x="28425" y="2596"/>
                </a:cubicBezTo>
                <a:cubicBezTo>
                  <a:pt x="28452" y="2593"/>
                  <a:pt x="28478" y="2566"/>
                  <a:pt x="28524" y="2538"/>
                </a:cubicBezTo>
                <a:cubicBezTo>
                  <a:pt x="28481" y="2504"/>
                  <a:pt x="28460" y="2475"/>
                  <a:pt x="28433" y="2468"/>
                </a:cubicBezTo>
                <a:close/>
                <a:moveTo>
                  <a:pt x="28738" y="2534"/>
                </a:moveTo>
                <a:cubicBezTo>
                  <a:pt x="28746" y="2496"/>
                  <a:pt x="28718" y="2469"/>
                  <a:pt x="28677" y="2467"/>
                </a:cubicBezTo>
                <a:cubicBezTo>
                  <a:pt x="28636" y="2465"/>
                  <a:pt x="28605" y="2489"/>
                  <a:pt x="28611" y="2529"/>
                </a:cubicBezTo>
                <a:cubicBezTo>
                  <a:pt x="28615" y="2556"/>
                  <a:pt x="28642" y="2581"/>
                  <a:pt x="28670" y="2625"/>
                </a:cubicBezTo>
                <a:cubicBezTo>
                  <a:pt x="28702" y="2583"/>
                  <a:pt x="28732" y="2561"/>
                  <a:pt x="28738" y="2534"/>
                </a:cubicBezTo>
                <a:close/>
                <a:moveTo>
                  <a:pt x="28918" y="2469"/>
                </a:moveTo>
                <a:cubicBezTo>
                  <a:pt x="28878" y="2461"/>
                  <a:pt x="28852" y="2491"/>
                  <a:pt x="28852" y="2531"/>
                </a:cubicBezTo>
                <a:cubicBezTo>
                  <a:pt x="28851" y="2571"/>
                  <a:pt x="28878" y="2601"/>
                  <a:pt x="28916" y="2596"/>
                </a:cubicBezTo>
                <a:cubicBezTo>
                  <a:pt x="28943" y="2592"/>
                  <a:pt x="28967" y="2563"/>
                  <a:pt x="29012" y="2533"/>
                </a:cubicBezTo>
                <a:cubicBezTo>
                  <a:pt x="28968" y="2501"/>
                  <a:pt x="28945" y="2474"/>
                  <a:pt x="28918" y="2469"/>
                </a:cubicBezTo>
                <a:close/>
                <a:moveTo>
                  <a:pt x="31563" y="11648"/>
                </a:moveTo>
                <a:cubicBezTo>
                  <a:pt x="31554" y="11686"/>
                  <a:pt x="31581" y="11712"/>
                  <a:pt x="31621" y="11715"/>
                </a:cubicBezTo>
                <a:cubicBezTo>
                  <a:pt x="31661" y="11718"/>
                  <a:pt x="31691" y="11693"/>
                  <a:pt x="31688" y="11656"/>
                </a:cubicBezTo>
                <a:cubicBezTo>
                  <a:pt x="31686" y="11629"/>
                  <a:pt x="31658" y="11604"/>
                  <a:pt x="31630" y="11560"/>
                </a:cubicBezTo>
                <a:cubicBezTo>
                  <a:pt x="31598" y="11600"/>
                  <a:pt x="31570" y="11622"/>
                  <a:pt x="31563" y="11648"/>
                </a:cubicBezTo>
                <a:close/>
                <a:moveTo>
                  <a:pt x="34892" y="15601"/>
                </a:moveTo>
                <a:cubicBezTo>
                  <a:pt x="34893" y="15581"/>
                  <a:pt x="34861" y="15547"/>
                  <a:pt x="34839" y="15541"/>
                </a:cubicBezTo>
                <a:cubicBezTo>
                  <a:pt x="34801" y="15531"/>
                  <a:pt x="34767" y="15557"/>
                  <a:pt x="34771" y="15597"/>
                </a:cubicBezTo>
                <a:cubicBezTo>
                  <a:pt x="34773" y="15624"/>
                  <a:pt x="34799" y="15648"/>
                  <a:pt x="34828" y="15695"/>
                </a:cubicBezTo>
                <a:cubicBezTo>
                  <a:pt x="34860" y="15650"/>
                  <a:pt x="34890" y="15626"/>
                  <a:pt x="34892" y="15601"/>
                </a:cubicBezTo>
                <a:close/>
                <a:moveTo>
                  <a:pt x="30386" y="11835"/>
                </a:moveTo>
                <a:cubicBezTo>
                  <a:pt x="30347" y="11833"/>
                  <a:pt x="30320" y="11868"/>
                  <a:pt x="30333" y="11905"/>
                </a:cubicBezTo>
                <a:cubicBezTo>
                  <a:pt x="30340" y="11928"/>
                  <a:pt x="30375" y="11958"/>
                  <a:pt x="30395" y="11956"/>
                </a:cubicBezTo>
                <a:cubicBezTo>
                  <a:pt x="30420" y="11953"/>
                  <a:pt x="30443" y="11922"/>
                  <a:pt x="30485" y="11889"/>
                </a:cubicBezTo>
                <a:cubicBezTo>
                  <a:pt x="30439" y="11863"/>
                  <a:pt x="30413" y="11836"/>
                  <a:pt x="30386" y="11835"/>
                </a:cubicBezTo>
                <a:close/>
                <a:moveTo>
                  <a:pt x="29161" y="2469"/>
                </a:moveTo>
                <a:cubicBezTo>
                  <a:pt x="29121" y="2462"/>
                  <a:pt x="29096" y="2491"/>
                  <a:pt x="29097" y="2533"/>
                </a:cubicBezTo>
                <a:cubicBezTo>
                  <a:pt x="29098" y="2574"/>
                  <a:pt x="29124" y="2602"/>
                  <a:pt x="29162" y="2596"/>
                </a:cubicBezTo>
                <a:cubicBezTo>
                  <a:pt x="29190" y="2591"/>
                  <a:pt x="29213" y="2562"/>
                  <a:pt x="29256" y="2530"/>
                </a:cubicBezTo>
                <a:cubicBezTo>
                  <a:pt x="29212" y="2500"/>
                  <a:pt x="29188" y="2473"/>
                  <a:pt x="29161" y="2469"/>
                </a:cubicBezTo>
                <a:close/>
                <a:moveTo>
                  <a:pt x="29404" y="2468"/>
                </a:moveTo>
                <a:cubicBezTo>
                  <a:pt x="29365" y="2462"/>
                  <a:pt x="29342" y="2491"/>
                  <a:pt x="29339" y="2530"/>
                </a:cubicBezTo>
                <a:cubicBezTo>
                  <a:pt x="29335" y="2567"/>
                  <a:pt x="29378" y="2609"/>
                  <a:pt x="29411" y="2597"/>
                </a:cubicBezTo>
                <a:cubicBezTo>
                  <a:pt x="29438" y="2587"/>
                  <a:pt x="29458" y="2559"/>
                  <a:pt x="29497" y="2525"/>
                </a:cubicBezTo>
                <a:cubicBezTo>
                  <a:pt x="29455" y="2498"/>
                  <a:pt x="29431" y="2472"/>
                  <a:pt x="29404" y="2468"/>
                </a:cubicBezTo>
                <a:close/>
                <a:moveTo>
                  <a:pt x="2792" y="2710"/>
                </a:moveTo>
                <a:cubicBezTo>
                  <a:pt x="2756" y="2698"/>
                  <a:pt x="2719" y="2740"/>
                  <a:pt x="2722" y="2779"/>
                </a:cubicBezTo>
                <a:cubicBezTo>
                  <a:pt x="2726" y="2819"/>
                  <a:pt x="2751" y="2847"/>
                  <a:pt x="2789" y="2839"/>
                </a:cubicBezTo>
                <a:cubicBezTo>
                  <a:pt x="2817" y="2834"/>
                  <a:pt x="2840" y="2807"/>
                  <a:pt x="2882" y="2778"/>
                </a:cubicBezTo>
                <a:cubicBezTo>
                  <a:pt x="2841" y="2746"/>
                  <a:pt x="2820" y="2719"/>
                  <a:pt x="2792" y="2710"/>
                </a:cubicBezTo>
                <a:close/>
                <a:moveTo>
                  <a:pt x="3048" y="2710"/>
                </a:moveTo>
                <a:cubicBezTo>
                  <a:pt x="3012" y="2698"/>
                  <a:pt x="2974" y="2740"/>
                  <a:pt x="2978" y="2779"/>
                </a:cubicBezTo>
                <a:cubicBezTo>
                  <a:pt x="2982" y="2819"/>
                  <a:pt x="3007" y="2847"/>
                  <a:pt x="3045" y="2839"/>
                </a:cubicBezTo>
                <a:cubicBezTo>
                  <a:pt x="3072" y="2833"/>
                  <a:pt x="3096" y="2807"/>
                  <a:pt x="3137" y="2778"/>
                </a:cubicBezTo>
                <a:cubicBezTo>
                  <a:pt x="3097" y="2746"/>
                  <a:pt x="3075" y="2719"/>
                  <a:pt x="3048" y="2710"/>
                </a:cubicBezTo>
                <a:close/>
                <a:moveTo>
                  <a:pt x="36626" y="2530"/>
                </a:moveTo>
                <a:cubicBezTo>
                  <a:pt x="36632" y="2491"/>
                  <a:pt x="36604" y="2468"/>
                  <a:pt x="36564" y="2466"/>
                </a:cubicBezTo>
                <a:cubicBezTo>
                  <a:pt x="36524" y="2464"/>
                  <a:pt x="36484" y="2503"/>
                  <a:pt x="36497" y="2538"/>
                </a:cubicBezTo>
                <a:cubicBezTo>
                  <a:pt x="36507" y="2565"/>
                  <a:pt x="36535" y="2585"/>
                  <a:pt x="36568" y="2624"/>
                </a:cubicBezTo>
                <a:cubicBezTo>
                  <a:pt x="36595" y="2582"/>
                  <a:pt x="36622" y="2558"/>
                  <a:pt x="36626" y="2530"/>
                </a:cubicBezTo>
                <a:close/>
                <a:moveTo>
                  <a:pt x="3294" y="2709"/>
                </a:moveTo>
                <a:cubicBezTo>
                  <a:pt x="3260" y="2697"/>
                  <a:pt x="3218" y="2739"/>
                  <a:pt x="3220" y="2776"/>
                </a:cubicBezTo>
                <a:cubicBezTo>
                  <a:pt x="3223" y="2816"/>
                  <a:pt x="3247" y="2845"/>
                  <a:pt x="3286" y="2839"/>
                </a:cubicBezTo>
                <a:cubicBezTo>
                  <a:pt x="3313" y="2835"/>
                  <a:pt x="3337" y="2809"/>
                  <a:pt x="3380" y="2782"/>
                </a:cubicBezTo>
                <a:cubicBezTo>
                  <a:pt x="3341" y="2748"/>
                  <a:pt x="3321" y="2719"/>
                  <a:pt x="3294" y="2709"/>
                </a:cubicBezTo>
                <a:close/>
                <a:moveTo>
                  <a:pt x="36304" y="2468"/>
                </a:moveTo>
                <a:cubicBezTo>
                  <a:pt x="36265" y="2462"/>
                  <a:pt x="36242" y="2492"/>
                  <a:pt x="36239" y="2531"/>
                </a:cubicBezTo>
                <a:cubicBezTo>
                  <a:pt x="36237" y="2568"/>
                  <a:pt x="36280" y="2610"/>
                  <a:pt x="36314" y="2597"/>
                </a:cubicBezTo>
                <a:cubicBezTo>
                  <a:pt x="36340" y="2587"/>
                  <a:pt x="36360" y="2559"/>
                  <a:pt x="36399" y="2524"/>
                </a:cubicBezTo>
                <a:cubicBezTo>
                  <a:pt x="36356" y="2497"/>
                  <a:pt x="36332" y="2472"/>
                  <a:pt x="36304" y="2468"/>
                </a:cubicBezTo>
                <a:close/>
                <a:moveTo>
                  <a:pt x="3539" y="2710"/>
                </a:moveTo>
                <a:cubicBezTo>
                  <a:pt x="3503" y="2697"/>
                  <a:pt x="3465" y="2737"/>
                  <a:pt x="3466" y="2776"/>
                </a:cubicBezTo>
                <a:cubicBezTo>
                  <a:pt x="3468" y="2816"/>
                  <a:pt x="3491" y="2845"/>
                  <a:pt x="3530" y="2839"/>
                </a:cubicBezTo>
                <a:cubicBezTo>
                  <a:pt x="3558" y="2835"/>
                  <a:pt x="3582" y="2809"/>
                  <a:pt x="3624" y="2782"/>
                </a:cubicBezTo>
                <a:cubicBezTo>
                  <a:pt x="3586" y="2748"/>
                  <a:pt x="3566" y="2720"/>
                  <a:pt x="3539" y="2710"/>
                </a:cubicBezTo>
                <a:close/>
                <a:moveTo>
                  <a:pt x="3772" y="2711"/>
                </a:moveTo>
                <a:cubicBezTo>
                  <a:pt x="3734" y="2707"/>
                  <a:pt x="3708" y="2738"/>
                  <a:pt x="3709" y="2778"/>
                </a:cubicBezTo>
                <a:cubicBezTo>
                  <a:pt x="3711" y="2817"/>
                  <a:pt x="3738" y="2847"/>
                  <a:pt x="3778" y="2839"/>
                </a:cubicBezTo>
                <a:cubicBezTo>
                  <a:pt x="3805" y="2833"/>
                  <a:pt x="3827" y="2804"/>
                  <a:pt x="3870" y="2771"/>
                </a:cubicBezTo>
                <a:cubicBezTo>
                  <a:pt x="3824" y="2742"/>
                  <a:pt x="3800" y="2714"/>
                  <a:pt x="3772" y="2711"/>
                </a:cubicBezTo>
                <a:close/>
                <a:moveTo>
                  <a:pt x="4024" y="2711"/>
                </a:moveTo>
                <a:cubicBezTo>
                  <a:pt x="3986" y="2702"/>
                  <a:pt x="3958" y="2729"/>
                  <a:pt x="3955" y="2771"/>
                </a:cubicBezTo>
                <a:cubicBezTo>
                  <a:pt x="3952" y="2812"/>
                  <a:pt x="3975" y="2843"/>
                  <a:pt x="4015" y="2839"/>
                </a:cubicBezTo>
                <a:cubicBezTo>
                  <a:pt x="4043" y="2836"/>
                  <a:pt x="4069" y="2809"/>
                  <a:pt x="4114" y="2782"/>
                </a:cubicBezTo>
                <a:cubicBezTo>
                  <a:pt x="4073" y="2748"/>
                  <a:pt x="4051" y="2717"/>
                  <a:pt x="4024" y="2711"/>
                </a:cubicBezTo>
                <a:close/>
                <a:moveTo>
                  <a:pt x="4278" y="2711"/>
                </a:moveTo>
                <a:cubicBezTo>
                  <a:pt x="4240" y="2703"/>
                  <a:pt x="4212" y="2731"/>
                  <a:pt x="4210" y="2772"/>
                </a:cubicBezTo>
                <a:cubicBezTo>
                  <a:pt x="4209" y="2814"/>
                  <a:pt x="4233" y="2844"/>
                  <a:pt x="4273" y="2839"/>
                </a:cubicBezTo>
                <a:cubicBezTo>
                  <a:pt x="4300" y="2835"/>
                  <a:pt x="4325" y="2808"/>
                  <a:pt x="4370" y="2779"/>
                </a:cubicBezTo>
                <a:cubicBezTo>
                  <a:pt x="4328" y="2747"/>
                  <a:pt x="4305" y="2716"/>
                  <a:pt x="4278" y="2711"/>
                </a:cubicBezTo>
                <a:close/>
                <a:moveTo>
                  <a:pt x="4520" y="2711"/>
                </a:moveTo>
                <a:cubicBezTo>
                  <a:pt x="4481" y="2704"/>
                  <a:pt x="4454" y="2734"/>
                  <a:pt x="4453" y="2774"/>
                </a:cubicBezTo>
                <a:cubicBezTo>
                  <a:pt x="4452" y="2814"/>
                  <a:pt x="4478" y="2845"/>
                  <a:pt x="4518" y="2838"/>
                </a:cubicBezTo>
                <a:cubicBezTo>
                  <a:pt x="4545" y="2834"/>
                  <a:pt x="4569" y="2807"/>
                  <a:pt x="4614" y="2777"/>
                </a:cubicBezTo>
                <a:cubicBezTo>
                  <a:pt x="4570" y="2745"/>
                  <a:pt x="4547" y="2715"/>
                  <a:pt x="4520" y="2711"/>
                </a:cubicBezTo>
                <a:close/>
                <a:moveTo>
                  <a:pt x="4827" y="2770"/>
                </a:moveTo>
                <a:cubicBezTo>
                  <a:pt x="4830" y="2732"/>
                  <a:pt x="4798" y="2706"/>
                  <a:pt x="4759" y="2710"/>
                </a:cubicBezTo>
                <a:cubicBezTo>
                  <a:pt x="4720" y="2713"/>
                  <a:pt x="4691" y="2741"/>
                  <a:pt x="4700" y="2779"/>
                </a:cubicBezTo>
                <a:cubicBezTo>
                  <a:pt x="4707" y="2806"/>
                  <a:pt x="4736" y="2827"/>
                  <a:pt x="4771" y="2869"/>
                </a:cubicBezTo>
                <a:cubicBezTo>
                  <a:pt x="4798" y="2823"/>
                  <a:pt x="4825" y="2797"/>
                  <a:pt x="4827" y="2770"/>
                </a:cubicBezTo>
                <a:close/>
                <a:moveTo>
                  <a:pt x="36000" y="2533"/>
                </a:moveTo>
                <a:cubicBezTo>
                  <a:pt x="35993" y="2572"/>
                  <a:pt x="36023" y="2596"/>
                  <a:pt x="36062" y="2599"/>
                </a:cubicBezTo>
                <a:cubicBezTo>
                  <a:pt x="36099" y="2602"/>
                  <a:pt x="36141" y="2560"/>
                  <a:pt x="36129" y="2526"/>
                </a:cubicBezTo>
                <a:cubicBezTo>
                  <a:pt x="36119" y="2499"/>
                  <a:pt x="36091" y="2479"/>
                  <a:pt x="36057" y="2439"/>
                </a:cubicBezTo>
                <a:cubicBezTo>
                  <a:pt x="36030" y="2482"/>
                  <a:pt x="36004" y="2506"/>
                  <a:pt x="36000" y="2533"/>
                </a:cubicBezTo>
                <a:close/>
                <a:moveTo>
                  <a:pt x="12647" y="493"/>
                </a:moveTo>
                <a:cubicBezTo>
                  <a:pt x="12607" y="489"/>
                  <a:pt x="12583" y="521"/>
                  <a:pt x="12586" y="561"/>
                </a:cubicBezTo>
                <a:cubicBezTo>
                  <a:pt x="12589" y="601"/>
                  <a:pt x="12618" y="630"/>
                  <a:pt x="12656" y="621"/>
                </a:cubicBezTo>
                <a:cubicBezTo>
                  <a:pt x="12683" y="615"/>
                  <a:pt x="12704" y="584"/>
                  <a:pt x="12746" y="549"/>
                </a:cubicBezTo>
                <a:cubicBezTo>
                  <a:pt x="12700" y="522"/>
                  <a:pt x="12674" y="496"/>
                  <a:pt x="12647" y="493"/>
                </a:cubicBezTo>
                <a:close/>
                <a:moveTo>
                  <a:pt x="5002" y="2712"/>
                </a:moveTo>
                <a:cubicBezTo>
                  <a:pt x="4963" y="2708"/>
                  <a:pt x="4938" y="2740"/>
                  <a:pt x="4941" y="2780"/>
                </a:cubicBezTo>
                <a:cubicBezTo>
                  <a:pt x="4944" y="2819"/>
                  <a:pt x="4972" y="2848"/>
                  <a:pt x="5011" y="2838"/>
                </a:cubicBezTo>
                <a:cubicBezTo>
                  <a:pt x="5038" y="2832"/>
                  <a:pt x="5059" y="2802"/>
                  <a:pt x="5101" y="2768"/>
                </a:cubicBezTo>
                <a:cubicBezTo>
                  <a:pt x="5055" y="2740"/>
                  <a:pt x="5029" y="2714"/>
                  <a:pt x="5002" y="2712"/>
                </a:cubicBezTo>
                <a:close/>
                <a:moveTo>
                  <a:pt x="5259" y="2838"/>
                </a:moveTo>
                <a:cubicBezTo>
                  <a:pt x="5298" y="2848"/>
                  <a:pt x="5325" y="2820"/>
                  <a:pt x="5327" y="2779"/>
                </a:cubicBezTo>
                <a:cubicBezTo>
                  <a:pt x="5330" y="2738"/>
                  <a:pt x="5305" y="2708"/>
                  <a:pt x="5267" y="2711"/>
                </a:cubicBezTo>
                <a:cubicBezTo>
                  <a:pt x="5240" y="2714"/>
                  <a:pt x="5214" y="2741"/>
                  <a:pt x="5169" y="2770"/>
                </a:cubicBezTo>
                <a:cubicBezTo>
                  <a:pt x="5210" y="2802"/>
                  <a:pt x="5232" y="2831"/>
                  <a:pt x="5259" y="2838"/>
                </a:cubicBezTo>
                <a:close/>
                <a:moveTo>
                  <a:pt x="5444" y="2779"/>
                </a:moveTo>
                <a:cubicBezTo>
                  <a:pt x="5439" y="2818"/>
                  <a:pt x="5469" y="2842"/>
                  <a:pt x="5510" y="2840"/>
                </a:cubicBezTo>
                <a:cubicBezTo>
                  <a:pt x="5551" y="2838"/>
                  <a:pt x="5578" y="2810"/>
                  <a:pt x="5571" y="2773"/>
                </a:cubicBezTo>
                <a:cubicBezTo>
                  <a:pt x="5565" y="2745"/>
                  <a:pt x="5535" y="2724"/>
                  <a:pt x="5502" y="2682"/>
                </a:cubicBezTo>
                <a:cubicBezTo>
                  <a:pt x="5475" y="2726"/>
                  <a:pt x="5448" y="2751"/>
                  <a:pt x="5444" y="2779"/>
                </a:cubicBezTo>
                <a:close/>
                <a:moveTo>
                  <a:pt x="5749" y="2712"/>
                </a:moveTo>
                <a:cubicBezTo>
                  <a:pt x="5711" y="2707"/>
                  <a:pt x="5684" y="2737"/>
                  <a:pt x="5686" y="2777"/>
                </a:cubicBezTo>
                <a:cubicBezTo>
                  <a:pt x="5687" y="2816"/>
                  <a:pt x="5713" y="2846"/>
                  <a:pt x="5752" y="2838"/>
                </a:cubicBezTo>
                <a:cubicBezTo>
                  <a:pt x="5779" y="2832"/>
                  <a:pt x="5801" y="2804"/>
                  <a:pt x="5843" y="2773"/>
                </a:cubicBezTo>
                <a:cubicBezTo>
                  <a:pt x="5799" y="2743"/>
                  <a:pt x="5776" y="2716"/>
                  <a:pt x="5749" y="2712"/>
                </a:cubicBezTo>
                <a:close/>
                <a:moveTo>
                  <a:pt x="36812" y="2468"/>
                </a:moveTo>
                <a:cubicBezTo>
                  <a:pt x="36774" y="2458"/>
                  <a:pt x="36747" y="2484"/>
                  <a:pt x="36741" y="2524"/>
                </a:cubicBezTo>
                <a:cubicBezTo>
                  <a:pt x="36735" y="2562"/>
                  <a:pt x="36770" y="2606"/>
                  <a:pt x="36807" y="2597"/>
                </a:cubicBezTo>
                <a:cubicBezTo>
                  <a:pt x="36835" y="2590"/>
                  <a:pt x="36858" y="2564"/>
                  <a:pt x="36900" y="2535"/>
                </a:cubicBezTo>
                <a:cubicBezTo>
                  <a:pt x="36860" y="2503"/>
                  <a:pt x="36838" y="2475"/>
                  <a:pt x="36812" y="2468"/>
                </a:cubicBezTo>
                <a:close/>
                <a:moveTo>
                  <a:pt x="2478" y="2777"/>
                </a:moveTo>
                <a:cubicBezTo>
                  <a:pt x="2471" y="2815"/>
                  <a:pt x="2514" y="2848"/>
                  <a:pt x="2554" y="2841"/>
                </a:cubicBezTo>
                <a:cubicBezTo>
                  <a:pt x="2594" y="2833"/>
                  <a:pt x="2619" y="2806"/>
                  <a:pt x="2608" y="2768"/>
                </a:cubicBezTo>
                <a:cubicBezTo>
                  <a:pt x="2600" y="2741"/>
                  <a:pt x="2571" y="2721"/>
                  <a:pt x="2538" y="2682"/>
                </a:cubicBezTo>
                <a:cubicBezTo>
                  <a:pt x="2510" y="2725"/>
                  <a:pt x="2484" y="2749"/>
                  <a:pt x="2478" y="2777"/>
                </a:cubicBezTo>
                <a:close/>
                <a:moveTo>
                  <a:pt x="263" y="2780"/>
                </a:moveTo>
                <a:cubicBezTo>
                  <a:pt x="259" y="2818"/>
                  <a:pt x="289" y="2842"/>
                  <a:pt x="329" y="2839"/>
                </a:cubicBezTo>
                <a:cubicBezTo>
                  <a:pt x="370" y="2837"/>
                  <a:pt x="396" y="2808"/>
                  <a:pt x="388" y="2772"/>
                </a:cubicBezTo>
                <a:cubicBezTo>
                  <a:pt x="382" y="2745"/>
                  <a:pt x="352" y="2724"/>
                  <a:pt x="319" y="2684"/>
                </a:cubicBezTo>
                <a:cubicBezTo>
                  <a:pt x="292" y="2727"/>
                  <a:pt x="266" y="2752"/>
                  <a:pt x="263" y="2780"/>
                </a:cubicBezTo>
                <a:close/>
                <a:moveTo>
                  <a:pt x="35074" y="12333"/>
                </a:moveTo>
                <a:cubicBezTo>
                  <a:pt x="35035" y="12328"/>
                  <a:pt x="35005" y="12361"/>
                  <a:pt x="35013" y="12399"/>
                </a:cubicBezTo>
                <a:cubicBezTo>
                  <a:pt x="35018" y="12422"/>
                  <a:pt x="35050" y="12454"/>
                  <a:pt x="35071" y="12455"/>
                </a:cubicBezTo>
                <a:cubicBezTo>
                  <a:pt x="35096" y="12456"/>
                  <a:pt x="35123" y="12427"/>
                  <a:pt x="35170" y="12398"/>
                </a:cubicBezTo>
                <a:cubicBezTo>
                  <a:pt x="35124" y="12366"/>
                  <a:pt x="35101" y="12337"/>
                  <a:pt x="35074" y="12333"/>
                </a:cubicBezTo>
                <a:close/>
                <a:moveTo>
                  <a:pt x="37047" y="2597"/>
                </a:moveTo>
                <a:cubicBezTo>
                  <a:pt x="37082" y="2608"/>
                  <a:pt x="37120" y="2567"/>
                  <a:pt x="37116" y="2528"/>
                </a:cubicBezTo>
                <a:cubicBezTo>
                  <a:pt x="37113" y="2488"/>
                  <a:pt x="37088" y="2460"/>
                  <a:pt x="37049" y="2468"/>
                </a:cubicBezTo>
                <a:cubicBezTo>
                  <a:pt x="37022" y="2474"/>
                  <a:pt x="36999" y="2500"/>
                  <a:pt x="36957" y="2529"/>
                </a:cubicBezTo>
                <a:cubicBezTo>
                  <a:pt x="36998" y="2561"/>
                  <a:pt x="37019" y="2588"/>
                  <a:pt x="37047" y="2597"/>
                </a:cubicBezTo>
                <a:close/>
                <a:moveTo>
                  <a:pt x="12227" y="555"/>
                </a:moveTo>
                <a:cubicBezTo>
                  <a:pt x="12234" y="515"/>
                  <a:pt x="12204" y="491"/>
                  <a:pt x="12163" y="491"/>
                </a:cubicBezTo>
                <a:cubicBezTo>
                  <a:pt x="12121" y="492"/>
                  <a:pt x="12093" y="519"/>
                  <a:pt x="12100" y="557"/>
                </a:cubicBezTo>
                <a:cubicBezTo>
                  <a:pt x="12104" y="585"/>
                  <a:pt x="12134" y="608"/>
                  <a:pt x="12166" y="651"/>
                </a:cubicBezTo>
                <a:cubicBezTo>
                  <a:pt x="12196" y="607"/>
                  <a:pt x="12223" y="583"/>
                  <a:pt x="12227" y="555"/>
                </a:cubicBezTo>
                <a:close/>
                <a:moveTo>
                  <a:pt x="37298" y="2468"/>
                </a:moveTo>
                <a:cubicBezTo>
                  <a:pt x="37260" y="2459"/>
                  <a:pt x="37234" y="2486"/>
                  <a:pt x="37229" y="2525"/>
                </a:cubicBezTo>
                <a:cubicBezTo>
                  <a:pt x="37223" y="2564"/>
                  <a:pt x="37260" y="2607"/>
                  <a:pt x="37296" y="2597"/>
                </a:cubicBezTo>
                <a:cubicBezTo>
                  <a:pt x="37324" y="2589"/>
                  <a:pt x="37346" y="2563"/>
                  <a:pt x="37388" y="2533"/>
                </a:cubicBezTo>
                <a:cubicBezTo>
                  <a:pt x="37347" y="2502"/>
                  <a:pt x="37325" y="2475"/>
                  <a:pt x="37298" y="2468"/>
                </a:cubicBezTo>
                <a:close/>
                <a:moveTo>
                  <a:pt x="37602" y="2543"/>
                </a:moveTo>
                <a:cubicBezTo>
                  <a:pt x="37609" y="2504"/>
                  <a:pt x="37580" y="2480"/>
                  <a:pt x="37541" y="2476"/>
                </a:cubicBezTo>
                <a:cubicBezTo>
                  <a:pt x="37504" y="2472"/>
                  <a:pt x="37461" y="2513"/>
                  <a:pt x="37473" y="2547"/>
                </a:cubicBezTo>
                <a:cubicBezTo>
                  <a:pt x="37482" y="2574"/>
                  <a:pt x="37509" y="2595"/>
                  <a:pt x="37543" y="2635"/>
                </a:cubicBezTo>
                <a:cubicBezTo>
                  <a:pt x="37571" y="2593"/>
                  <a:pt x="37597" y="2570"/>
                  <a:pt x="37602" y="2543"/>
                </a:cubicBezTo>
                <a:close/>
                <a:moveTo>
                  <a:pt x="12473" y="554"/>
                </a:moveTo>
                <a:cubicBezTo>
                  <a:pt x="12477" y="515"/>
                  <a:pt x="12447" y="490"/>
                  <a:pt x="12406" y="491"/>
                </a:cubicBezTo>
                <a:cubicBezTo>
                  <a:pt x="12364" y="493"/>
                  <a:pt x="12337" y="519"/>
                  <a:pt x="12345" y="559"/>
                </a:cubicBezTo>
                <a:cubicBezTo>
                  <a:pt x="12351" y="586"/>
                  <a:pt x="12380" y="609"/>
                  <a:pt x="12412" y="651"/>
                </a:cubicBezTo>
                <a:cubicBezTo>
                  <a:pt x="12441" y="606"/>
                  <a:pt x="12470" y="581"/>
                  <a:pt x="12473" y="554"/>
                </a:cubicBezTo>
                <a:close/>
                <a:moveTo>
                  <a:pt x="34526" y="12647"/>
                </a:moveTo>
                <a:cubicBezTo>
                  <a:pt x="34525" y="12686"/>
                  <a:pt x="34560" y="12712"/>
                  <a:pt x="34597" y="12700"/>
                </a:cubicBezTo>
                <a:cubicBezTo>
                  <a:pt x="34619" y="12693"/>
                  <a:pt x="34648" y="12658"/>
                  <a:pt x="34647" y="12638"/>
                </a:cubicBezTo>
                <a:cubicBezTo>
                  <a:pt x="34645" y="12613"/>
                  <a:pt x="34614" y="12590"/>
                  <a:pt x="34580" y="12546"/>
                </a:cubicBezTo>
                <a:cubicBezTo>
                  <a:pt x="34553" y="12594"/>
                  <a:pt x="34527" y="12620"/>
                  <a:pt x="34526" y="12647"/>
                </a:cubicBezTo>
                <a:close/>
                <a:moveTo>
                  <a:pt x="39022" y="2605"/>
                </a:moveTo>
                <a:cubicBezTo>
                  <a:pt x="39060" y="2614"/>
                  <a:pt x="39086" y="2586"/>
                  <a:pt x="39089" y="2547"/>
                </a:cubicBezTo>
                <a:cubicBezTo>
                  <a:pt x="39092" y="2507"/>
                  <a:pt x="39066" y="2477"/>
                  <a:pt x="39030" y="2480"/>
                </a:cubicBezTo>
                <a:cubicBezTo>
                  <a:pt x="39003" y="2482"/>
                  <a:pt x="38978" y="2510"/>
                  <a:pt x="38934" y="2537"/>
                </a:cubicBezTo>
                <a:cubicBezTo>
                  <a:pt x="38974" y="2569"/>
                  <a:pt x="38995" y="2598"/>
                  <a:pt x="39022" y="2605"/>
                </a:cubicBezTo>
                <a:close/>
                <a:moveTo>
                  <a:pt x="37858" y="2547"/>
                </a:moveTo>
                <a:cubicBezTo>
                  <a:pt x="37867" y="2509"/>
                  <a:pt x="37839" y="2483"/>
                  <a:pt x="37801" y="2476"/>
                </a:cubicBezTo>
                <a:cubicBezTo>
                  <a:pt x="37765" y="2469"/>
                  <a:pt x="37719" y="2508"/>
                  <a:pt x="37729" y="2543"/>
                </a:cubicBezTo>
                <a:cubicBezTo>
                  <a:pt x="37735" y="2571"/>
                  <a:pt x="37761" y="2593"/>
                  <a:pt x="37791" y="2635"/>
                </a:cubicBezTo>
                <a:cubicBezTo>
                  <a:pt x="37823" y="2595"/>
                  <a:pt x="37851" y="2574"/>
                  <a:pt x="37858" y="2547"/>
                </a:cubicBezTo>
                <a:close/>
                <a:moveTo>
                  <a:pt x="37974" y="2543"/>
                </a:moveTo>
                <a:cubicBezTo>
                  <a:pt x="37968" y="2582"/>
                  <a:pt x="37996" y="2606"/>
                  <a:pt x="38036" y="2609"/>
                </a:cubicBezTo>
                <a:cubicBezTo>
                  <a:pt x="38075" y="2611"/>
                  <a:pt x="38116" y="2573"/>
                  <a:pt x="38104" y="2538"/>
                </a:cubicBezTo>
                <a:cubicBezTo>
                  <a:pt x="38094" y="2510"/>
                  <a:pt x="38066" y="2489"/>
                  <a:pt x="38034" y="2450"/>
                </a:cubicBezTo>
                <a:cubicBezTo>
                  <a:pt x="38006" y="2492"/>
                  <a:pt x="37979" y="2516"/>
                  <a:pt x="37974" y="2543"/>
                </a:cubicBezTo>
                <a:close/>
                <a:moveTo>
                  <a:pt x="38346" y="2550"/>
                </a:moveTo>
                <a:cubicBezTo>
                  <a:pt x="38356" y="2512"/>
                  <a:pt x="38330" y="2485"/>
                  <a:pt x="38292" y="2476"/>
                </a:cubicBezTo>
                <a:cubicBezTo>
                  <a:pt x="38255" y="2468"/>
                  <a:pt x="38209" y="2504"/>
                  <a:pt x="38216" y="2541"/>
                </a:cubicBezTo>
                <a:cubicBezTo>
                  <a:pt x="38222" y="2568"/>
                  <a:pt x="38247" y="2592"/>
                  <a:pt x="38275" y="2635"/>
                </a:cubicBezTo>
                <a:cubicBezTo>
                  <a:pt x="38309" y="2596"/>
                  <a:pt x="38338" y="2576"/>
                  <a:pt x="38346" y="2550"/>
                </a:cubicBezTo>
                <a:close/>
                <a:moveTo>
                  <a:pt x="38530" y="2478"/>
                </a:moveTo>
                <a:cubicBezTo>
                  <a:pt x="38494" y="2466"/>
                  <a:pt x="38457" y="2507"/>
                  <a:pt x="38461" y="2547"/>
                </a:cubicBezTo>
                <a:cubicBezTo>
                  <a:pt x="38464" y="2587"/>
                  <a:pt x="38489" y="2614"/>
                  <a:pt x="38527" y="2606"/>
                </a:cubicBezTo>
                <a:cubicBezTo>
                  <a:pt x="38554" y="2601"/>
                  <a:pt x="38578" y="2574"/>
                  <a:pt x="38619" y="2546"/>
                </a:cubicBezTo>
                <a:cubicBezTo>
                  <a:pt x="38579" y="2514"/>
                  <a:pt x="38558" y="2486"/>
                  <a:pt x="38530" y="2478"/>
                </a:cubicBezTo>
                <a:close/>
                <a:moveTo>
                  <a:pt x="38846" y="2544"/>
                </a:moveTo>
                <a:cubicBezTo>
                  <a:pt x="38852" y="2506"/>
                  <a:pt x="38823" y="2478"/>
                  <a:pt x="38783" y="2477"/>
                </a:cubicBezTo>
                <a:cubicBezTo>
                  <a:pt x="38744" y="2477"/>
                  <a:pt x="38713" y="2502"/>
                  <a:pt x="38719" y="2541"/>
                </a:cubicBezTo>
                <a:cubicBezTo>
                  <a:pt x="38723" y="2568"/>
                  <a:pt x="38750" y="2592"/>
                  <a:pt x="38779" y="2637"/>
                </a:cubicBezTo>
                <a:cubicBezTo>
                  <a:pt x="38812" y="2593"/>
                  <a:pt x="38841" y="2571"/>
                  <a:pt x="38846" y="2544"/>
                </a:cubicBezTo>
                <a:close/>
                <a:moveTo>
                  <a:pt x="34343" y="2468"/>
                </a:moveTo>
                <a:cubicBezTo>
                  <a:pt x="34305" y="2461"/>
                  <a:pt x="34280" y="2489"/>
                  <a:pt x="34278" y="2529"/>
                </a:cubicBezTo>
                <a:cubicBezTo>
                  <a:pt x="34276" y="2569"/>
                  <a:pt x="34313" y="2609"/>
                  <a:pt x="34349" y="2597"/>
                </a:cubicBezTo>
                <a:cubicBezTo>
                  <a:pt x="34376" y="2587"/>
                  <a:pt x="34397" y="2560"/>
                  <a:pt x="34436" y="2527"/>
                </a:cubicBezTo>
                <a:cubicBezTo>
                  <a:pt x="34394" y="2499"/>
                  <a:pt x="34370" y="2473"/>
                  <a:pt x="34343" y="2468"/>
                </a:cubicBezTo>
                <a:close/>
                <a:moveTo>
                  <a:pt x="34086" y="2468"/>
                </a:moveTo>
                <a:cubicBezTo>
                  <a:pt x="34048" y="2462"/>
                  <a:pt x="34024" y="2490"/>
                  <a:pt x="34022" y="2530"/>
                </a:cubicBezTo>
                <a:cubicBezTo>
                  <a:pt x="34020" y="2570"/>
                  <a:pt x="34059" y="2609"/>
                  <a:pt x="34094" y="2597"/>
                </a:cubicBezTo>
                <a:cubicBezTo>
                  <a:pt x="34121" y="2587"/>
                  <a:pt x="34141" y="2559"/>
                  <a:pt x="34180" y="2526"/>
                </a:cubicBezTo>
                <a:cubicBezTo>
                  <a:pt x="34138" y="2499"/>
                  <a:pt x="34114" y="2473"/>
                  <a:pt x="34086" y="2468"/>
                </a:cubicBezTo>
                <a:close/>
                <a:moveTo>
                  <a:pt x="33778" y="2525"/>
                </a:moveTo>
                <a:cubicBezTo>
                  <a:pt x="33766" y="2559"/>
                  <a:pt x="33807" y="2601"/>
                  <a:pt x="33845" y="2599"/>
                </a:cubicBezTo>
                <a:cubicBezTo>
                  <a:pt x="33884" y="2596"/>
                  <a:pt x="33913" y="2572"/>
                  <a:pt x="33907" y="2534"/>
                </a:cubicBezTo>
                <a:cubicBezTo>
                  <a:pt x="33903" y="2506"/>
                  <a:pt x="33877" y="2482"/>
                  <a:pt x="33851" y="2440"/>
                </a:cubicBezTo>
                <a:cubicBezTo>
                  <a:pt x="33816" y="2479"/>
                  <a:pt x="33788" y="2499"/>
                  <a:pt x="33778" y="2525"/>
                </a:cubicBezTo>
                <a:close/>
                <a:moveTo>
                  <a:pt x="33599" y="2468"/>
                </a:moveTo>
                <a:cubicBezTo>
                  <a:pt x="33560" y="2462"/>
                  <a:pt x="33536" y="2490"/>
                  <a:pt x="33534" y="2530"/>
                </a:cubicBezTo>
                <a:cubicBezTo>
                  <a:pt x="33532" y="2570"/>
                  <a:pt x="33571" y="2609"/>
                  <a:pt x="33606" y="2597"/>
                </a:cubicBezTo>
                <a:cubicBezTo>
                  <a:pt x="33633" y="2587"/>
                  <a:pt x="33654" y="2559"/>
                  <a:pt x="33692" y="2526"/>
                </a:cubicBezTo>
                <a:cubicBezTo>
                  <a:pt x="33650" y="2499"/>
                  <a:pt x="33626" y="2473"/>
                  <a:pt x="33599" y="2468"/>
                </a:cubicBezTo>
                <a:close/>
                <a:moveTo>
                  <a:pt x="11844" y="555"/>
                </a:moveTo>
                <a:cubicBezTo>
                  <a:pt x="11837" y="594"/>
                  <a:pt x="11866" y="621"/>
                  <a:pt x="11906" y="623"/>
                </a:cubicBezTo>
                <a:cubicBezTo>
                  <a:pt x="11947" y="624"/>
                  <a:pt x="11977" y="599"/>
                  <a:pt x="11972" y="559"/>
                </a:cubicBezTo>
                <a:cubicBezTo>
                  <a:pt x="11968" y="531"/>
                  <a:pt x="11941" y="507"/>
                  <a:pt x="11912" y="462"/>
                </a:cubicBezTo>
                <a:cubicBezTo>
                  <a:pt x="11879" y="505"/>
                  <a:pt x="11849" y="528"/>
                  <a:pt x="11844" y="555"/>
                </a:cubicBezTo>
                <a:close/>
                <a:moveTo>
                  <a:pt x="33352" y="2597"/>
                </a:moveTo>
                <a:cubicBezTo>
                  <a:pt x="33388" y="2608"/>
                  <a:pt x="33425" y="2567"/>
                  <a:pt x="33421" y="2528"/>
                </a:cubicBezTo>
                <a:cubicBezTo>
                  <a:pt x="33418" y="2488"/>
                  <a:pt x="33393" y="2460"/>
                  <a:pt x="33355" y="2468"/>
                </a:cubicBezTo>
                <a:cubicBezTo>
                  <a:pt x="33327" y="2474"/>
                  <a:pt x="33304" y="2500"/>
                  <a:pt x="33263" y="2529"/>
                </a:cubicBezTo>
                <a:cubicBezTo>
                  <a:pt x="33303" y="2561"/>
                  <a:pt x="33325" y="2588"/>
                  <a:pt x="33352" y="2597"/>
                </a:cubicBezTo>
                <a:close/>
                <a:moveTo>
                  <a:pt x="33118" y="2468"/>
                </a:moveTo>
                <a:cubicBezTo>
                  <a:pt x="33081" y="2458"/>
                  <a:pt x="33053" y="2483"/>
                  <a:pt x="33047" y="2522"/>
                </a:cubicBezTo>
                <a:cubicBezTo>
                  <a:pt x="33040" y="2561"/>
                  <a:pt x="33074" y="2605"/>
                  <a:pt x="33111" y="2597"/>
                </a:cubicBezTo>
                <a:cubicBezTo>
                  <a:pt x="33139" y="2591"/>
                  <a:pt x="33162" y="2565"/>
                  <a:pt x="33205" y="2536"/>
                </a:cubicBezTo>
                <a:cubicBezTo>
                  <a:pt x="33166" y="2504"/>
                  <a:pt x="33145" y="2476"/>
                  <a:pt x="33118" y="2468"/>
                </a:cubicBezTo>
                <a:close/>
                <a:moveTo>
                  <a:pt x="32862" y="2468"/>
                </a:moveTo>
                <a:cubicBezTo>
                  <a:pt x="32825" y="2458"/>
                  <a:pt x="32798" y="2483"/>
                  <a:pt x="32791" y="2522"/>
                </a:cubicBezTo>
                <a:cubicBezTo>
                  <a:pt x="32785" y="2561"/>
                  <a:pt x="32819" y="2605"/>
                  <a:pt x="32855" y="2597"/>
                </a:cubicBezTo>
                <a:cubicBezTo>
                  <a:pt x="32883" y="2591"/>
                  <a:pt x="32907" y="2565"/>
                  <a:pt x="32949" y="2536"/>
                </a:cubicBezTo>
                <a:cubicBezTo>
                  <a:pt x="32910" y="2504"/>
                  <a:pt x="32889" y="2476"/>
                  <a:pt x="32862" y="2468"/>
                </a:cubicBezTo>
                <a:close/>
                <a:moveTo>
                  <a:pt x="32618" y="2468"/>
                </a:moveTo>
                <a:cubicBezTo>
                  <a:pt x="32581" y="2458"/>
                  <a:pt x="32554" y="2484"/>
                  <a:pt x="32546" y="2522"/>
                </a:cubicBezTo>
                <a:cubicBezTo>
                  <a:pt x="32538" y="2559"/>
                  <a:pt x="32574" y="2605"/>
                  <a:pt x="32611" y="2597"/>
                </a:cubicBezTo>
                <a:cubicBezTo>
                  <a:pt x="32638" y="2591"/>
                  <a:pt x="32661" y="2566"/>
                  <a:pt x="32704" y="2537"/>
                </a:cubicBezTo>
                <a:cubicBezTo>
                  <a:pt x="32665" y="2504"/>
                  <a:pt x="32644" y="2475"/>
                  <a:pt x="32618" y="2468"/>
                </a:cubicBezTo>
                <a:close/>
                <a:moveTo>
                  <a:pt x="32369" y="2468"/>
                </a:moveTo>
                <a:cubicBezTo>
                  <a:pt x="32330" y="2461"/>
                  <a:pt x="32306" y="2489"/>
                  <a:pt x="32303" y="2529"/>
                </a:cubicBezTo>
                <a:cubicBezTo>
                  <a:pt x="32300" y="2568"/>
                  <a:pt x="32338" y="2609"/>
                  <a:pt x="32373" y="2597"/>
                </a:cubicBezTo>
                <a:cubicBezTo>
                  <a:pt x="32400" y="2588"/>
                  <a:pt x="32421" y="2560"/>
                  <a:pt x="32461" y="2528"/>
                </a:cubicBezTo>
                <a:cubicBezTo>
                  <a:pt x="32419" y="2500"/>
                  <a:pt x="32396" y="2473"/>
                  <a:pt x="32369" y="2468"/>
                </a:cubicBezTo>
                <a:close/>
                <a:moveTo>
                  <a:pt x="7665" y="2775"/>
                </a:moveTo>
                <a:cubicBezTo>
                  <a:pt x="7663" y="2794"/>
                  <a:pt x="7694" y="2829"/>
                  <a:pt x="7717" y="2836"/>
                </a:cubicBezTo>
                <a:cubicBezTo>
                  <a:pt x="7755" y="2848"/>
                  <a:pt x="7789" y="2821"/>
                  <a:pt x="7787" y="2782"/>
                </a:cubicBezTo>
                <a:cubicBezTo>
                  <a:pt x="7786" y="2755"/>
                  <a:pt x="7759" y="2729"/>
                  <a:pt x="7731" y="2683"/>
                </a:cubicBezTo>
                <a:cubicBezTo>
                  <a:pt x="7699" y="2725"/>
                  <a:pt x="7668" y="2749"/>
                  <a:pt x="7665" y="2775"/>
                </a:cubicBezTo>
                <a:close/>
                <a:moveTo>
                  <a:pt x="32126" y="2468"/>
                </a:moveTo>
                <a:cubicBezTo>
                  <a:pt x="32088" y="2460"/>
                  <a:pt x="32063" y="2488"/>
                  <a:pt x="32057" y="2526"/>
                </a:cubicBezTo>
                <a:cubicBezTo>
                  <a:pt x="32051" y="2563"/>
                  <a:pt x="32091" y="2607"/>
                  <a:pt x="32126" y="2597"/>
                </a:cubicBezTo>
                <a:cubicBezTo>
                  <a:pt x="32154" y="2589"/>
                  <a:pt x="32175" y="2562"/>
                  <a:pt x="32216" y="2531"/>
                </a:cubicBezTo>
                <a:cubicBezTo>
                  <a:pt x="32175" y="2501"/>
                  <a:pt x="32153" y="2474"/>
                  <a:pt x="32126" y="2468"/>
                </a:cubicBezTo>
                <a:close/>
                <a:moveTo>
                  <a:pt x="31946" y="2530"/>
                </a:moveTo>
                <a:cubicBezTo>
                  <a:pt x="31954" y="2493"/>
                  <a:pt x="31910" y="2460"/>
                  <a:pt x="31871" y="2467"/>
                </a:cubicBezTo>
                <a:cubicBezTo>
                  <a:pt x="31831" y="2473"/>
                  <a:pt x="31807" y="2501"/>
                  <a:pt x="31817" y="2538"/>
                </a:cubicBezTo>
                <a:cubicBezTo>
                  <a:pt x="31825" y="2565"/>
                  <a:pt x="31854" y="2585"/>
                  <a:pt x="31886" y="2624"/>
                </a:cubicBezTo>
                <a:cubicBezTo>
                  <a:pt x="31914" y="2581"/>
                  <a:pt x="31940" y="2558"/>
                  <a:pt x="31946" y="2530"/>
                </a:cubicBezTo>
                <a:close/>
                <a:moveTo>
                  <a:pt x="31561" y="2533"/>
                </a:moveTo>
                <a:cubicBezTo>
                  <a:pt x="31555" y="2572"/>
                  <a:pt x="31584" y="2595"/>
                  <a:pt x="31623" y="2598"/>
                </a:cubicBezTo>
                <a:cubicBezTo>
                  <a:pt x="31661" y="2602"/>
                  <a:pt x="31703" y="2560"/>
                  <a:pt x="31691" y="2526"/>
                </a:cubicBezTo>
                <a:cubicBezTo>
                  <a:pt x="31681" y="2499"/>
                  <a:pt x="31653" y="2479"/>
                  <a:pt x="31618" y="2440"/>
                </a:cubicBezTo>
                <a:cubicBezTo>
                  <a:pt x="31591" y="2482"/>
                  <a:pt x="31566" y="2506"/>
                  <a:pt x="31561" y="2533"/>
                </a:cubicBezTo>
                <a:close/>
                <a:moveTo>
                  <a:pt x="34770" y="12403"/>
                </a:moveTo>
                <a:cubicBezTo>
                  <a:pt x="34768" y="12442"/>
                  <a:pt x="34803" y="12469"/>
                  <a:pt x="34841" y="12456"/>
                </a:cubicBezTo>
                <a:cubicBezTo>
                  <a:pt x="34864" y="12449"/>
                  <a:pt x="34894" y="12414"/>
                  <a:pt x="34892" y="12394"/>
                </a:cubicBezTo>
                <a:cubicBezTo>
                  <a:pt x="34889" y="12368"/>
                  <a:pt x="34858" y="12345"/>
                  <a:pt x="34825" y="12303"/>
                </a:cubicBezTo>
                <a:cubicBezTo>
                  <a:pt x="34798" y="12349"/>
                  <a:pt x="34772" y="12375"/>
                  <a:pt x="34770" y="12403"/>
                </a:cubicBezTo>
                <a:close/>
                <a:moveTo>
                  <a:pt x="11664" y="493"/>
                </a:moveTo>
                <a:cubicBezTo>
                  <a:pt x="11626" y="486"/>
                  <a:pt x="11602" y="514"/>
                  <a:pt x="11599" y="554"/>
                </a:cubicBezTo>
                <a:cubicBezTo>
                  <a:pt x="11597" y="593"/>
                  <a:pt x="11634" y="633"/>
                  <a:pt x="11670" y="621"/>
                </a:cubicBezTo>
                <a:cubicBezTo>
                  <a:pt x="11697" y="612"/>
                  <a:pt x="11718" y="584"/>
                  <a:pt x="11757" y="552"/>
                </a:cubicBezTo>
                <a:cubicBezTo>
                  <a:pt x="11715" y="524"/>
                  <a:pt x="11692" y="498"/>
                  <a:pt x="11664" y="493"/>
                </a:cubicBezTo>
                <a:close/>
                <a:moveTo>
                  <a:pt x="13701" y="1537"/>
                </a:moveTo>
                <a:cubicBezTo>
                  <a:pt x="13703" y="1498"/>
                  <a:pt x="13669" y="1471"/>
                  <a:pt x="13631" y="1482"/>
                </a:cubicBezTo>
                <a:cubicBezTo>
                  <a:pt x="13608" y="1489"/>
                  <a:pt x="13578" y="1524"/>
                  <a:pt x="13580" y="1544"/>
                </a:cubicBezTo>
                <a:cubicBezTo>
                  <a:pt x="13581" y="1570"/>
                  <a:pt x="13612" y="1593"/>
                  <a:pt x="13646" y="1638"/>
                </a:cubicBezTo>
                <a:cubicBezTo>
                  <a:pt x="13673" y="1590"/>
                  <a:pt x="13700" y="1564"/>
                  <a:pt x="13701" y="1537"/>
                </a:cubicBezTo>
                <a:close/>
                <a:moveTo>
                  <a:pt x="34586" y="2468"/>
                </a:moveTo>
                <a:cubicBezTo>
                  <a:pt x="34547" y="2462"/>
                  <a:pt x="34524" y="2491"/>
                  <a:pt x="34520" y="2530"/>
                </a:cubicBezTo>
                <a:cubicBezTo>
                  <a:pt x="34517" y="2567"/>
                  <a:pt x="34559" y="2610"/>
                  <a:pt x="34593" y="2597"/>
                </a:cubicBezTo>
                <a:cubicBezTo>
                  <a:pt x="34620" y="2587"/>
                  <a:pt x="34640" y="2559"/>
                  <a:pt x="34679" y="2525"/>
                </a:cubicBezTo>
                <a:cubicBezTo>
                  <a:pt x="34637" y="2498"/>
                  <a:pt x="34613" y="2472"/>
                  <a:pt x="34586" y="2468"/>
                </a:cubicBezTo>
                <a:close/>
                <a:moveTo>
                  <a:pt x="34897" y="2530"/>
                </a:moveTo>
                <a:cubicBezTo>
                  <a:pt x="34905" y="2493"/>
                  <a:pt x="34861" y="2460"/>
                  <a:pt x="34822" y="2467"/>
                </a:cubicBezTo>
                <a:cubicBezTo>
                  <a:pt x="34782" y="2474"/>
                  <a:pt x="34757" y="2501"/>
                  <a:pt x="34768" y="2538"/>
                </a:cubicBezTo>
                <a:cubicBezTo>
                  <a:pt x="34776" y="2565"/>
                  <a:pt x="34805" y="2585"/>
                  <a:pt x="34837" y="2624"/>
                </a:cubicBezTo>
                <a:cubicBezTo>
                  <a:pt x="34865" y="2581"/>
                  <a:pt x="34891" y="2558"/>
                  <a:pt x="34897" y="2530"/>
                </a:cubicBezTo>
                <a:close/>
                <a:moveTo>
                  <a:pt x="35010" y="2531"/>
                </a:moveTo>
                <a:cubicBezTo>
                  <a:pt x="35001" y="2566"/>
                  <a:pt x="35045" y="2605"/>
                  <a:pt x="35082" y="2599"/>
                </a:cubicBezTo>
                <a:cubicBezTo>
                  <a:pt x="35120" y="2592"/>
                  <a:pt x="35148" y="2566"/>
                  <a:pt x="35139" y="2528"/>
                </a:cubicBezTo>
                <a:cubicBezTo>
                  <a:pt x="35132" y="2501"/>
                  <a:pt x="35105" y="2480"/>
                  <a:pt x="35074" y="2439"/>
                </a:cubicBezTo>
                <a:cubicBezTo>
                  <a:pt x="35044" y="2481"/>
                  <a:pt x="35017" y="2503"/>
                  <a:pt x="35010" y="2531"/>
                </a:cubicBezTo>
                <a:close/>
                <a:moveTo>
                  <a:pt x="35395" y="2530"/>
                </a:moveTo>
                <a:cubicBezTo>
                  <a:pt x="35401" y="2491"/>
                  <a:pt x="35372" y="2468"/>
                  <a:pt x="35332" y="2466"/>
                </a:cubicBezTo>
                <a:cubicBezTo>
                  <a:pt x="35293" y="2464"/>
                  <a:pt x="35253" y="2503"/>
                  <a:pt x="35265" y="2538"/>
                </a:cubicBezTo>
                <a:cubicBezTo>
                  <a:pt x="35275" y="2565"/>
                  <a:pt x="35304" y="2585"/>
                  <a:pt x="35337" y="2624"/>
                </a:cubicBezTo>
                <a:cubicBezTo>
                  <a:pt x="35364" y="2582"/>
                  <a:pt x="35390" y="2558"/>
                  <a:pt x="35395" y="2530"/>
                </a:cubicBezTo>
                <a:close/>
                <a:moveTo>
                  <a:pt x="35581" y="2468"/>
                </a:moveTo>
                <a:cubicBezTo>
                  <a:pt x="35544" y="2458"/>
                  <a:pt x="35516" y="2483"/>
                  <a:pt x="35510" y="2522"/>
                </a:cubicBezTo>
                <a:cubicBezTo>
                  <a:pt x="35503" y="2562"/>
                  <a:pt x="35537" y="2605"/>
                  <a:pt x="35574" y="2597"/>
                </a:cubicBezTo>
                <a:cubicBezTo>
                  <a:pt x="35602" y="2591"/>
                  <a:pt x="35625" y="2565"/>
                  <a:pt x="35668" y="2536"/>
                </a:cubicBezTo>
                <a:cubicBezTo>
                  <a:pt x="35629" y="2504"/>
                  <a:pt x="35608" y="2476"/>
                  <a:pt x="35581" y="2468"/>
                </a:cubicBezTo>
                <a:close/>
                <a:moveTo>
                  <a:pt x="35825" y="2468"/>
                </a:moveTo>
                <a:cubicBezTo>
                  <a:pt x="35788" y="2458"/>
                  <a:pt x="35760" y="2484"/>
                  <a:pt x="35752" y="2522"/>
                </a:cubicBezTo>
                <a:cubicBezTo>
                  <a:pt x="35745" y="2559"/>
                  <a:pt x="35781" y="2605"/>
                  <a:pt x="35817" y="2597"/>
                </a:cubicBezTo>
                <a:cubicBezTo>
                  <a:pt x="35845" y="2591"/>
                  <a:pt x="35868" y="2566"/>
                  <a:pt x="35911" y="2537"/>
                </a:cubicBezTo>
                <a:cubicBezTo>
                  <a:pt x="35872" y="2504"/>
                  <a:pt x="35851" y="2475"/>
                  <a:pt x="35825" y="2468"/>
                </a:cubicBezTo>
                <a:close/>
                <a:moveTo>
                  <a:pt x="12900" y="493"/>
                </a:moveTo>
                <a:cubicBezTo>
                  <a:pt x="12861" y="483"/>
                  <a:pt x="12834" y="511"/>
                  <a:pt x="12831" y="552"/>
                </a:cubicBezTo>
                <a:cubicBezTo>
                  <a:pt x="12828" y="593"/>
                  <a:pt x="12853" y="624"/>
                  <a:pt x="12891" y="621"/>
                </a:cubicBezTo>
                <a:cubicBezTo>
                  <a:pt x="12919" y="619"/>
                  <a:pt x="12945" y="591"/>
                  <a:pt x="12990" y="563"/>
                </a:cubicBezTo>
                <a:cubicBezTo>
                  <a:pt x="12949" y="530"/>
                  <a:pt x="12928" y="500"/>
                  <a:pt x="12900" y="493"/>
                </a:cubicBezTo>
                <a:close/>
                <a:moveTo>
                  <a:pt x="14126" y="1483"/>
                </a:moveTo>
                <a:cubicBezTo>
                  <a:pt x="14106" y="1482"/>
                  <a:pt x="14073" y="1515"/>
                  <a:pt x="14067" y="1538"/>
                </a:cubicBezTo>
                <a:cubicBezTo>
                  <a:pt x="14056" y="1576"/>
                  <a:pt x="14085" y="1609"/>
                  <a:pt x="14124" y="1605"/>
                </a:cubicBezTo>
                <a:cubicBezTo>
                  <a:pt x="14150" y="1602"/>
                  <a:pt x="14175" y="1575"/>
                  <a:pt x="14220" y="1545"/>
                </a:cubicBezTo>
                <a:cubicBezTo>
                  <a:pt x="14176" y="1515"/>
                  <a:pt x="14152" y="1485"/>
                  <a:pt x="14126" y="1483"/>
                </a:cubicBezTo>
                <a:close/>
                <a:moveTo>
                  <a:pt x="7468" y="2713"/>
                </a:moveTo>
                <a:cubicBezTo>
                  <a:pt x="7431" y="2708"/>
                  <a:pt x="7405" y="2738"/>
                  <a:pt x="7406" y="2777"/>
                </a:cubicBezTo>
                <a:cubicBezTo>
                  <a:pt x="7407" y="2815"/>
                  <a:pt x="7433" y="2845"/>
                  <a:pt x="7471" y="2837"/>
                </a:cubicBezTo>
                <a:cubicBezTo>
                  <a:pt x="7498" y="2832"/>
                  <a:pt x="7520" y="2804"/>
                  <a:pt x="7562" y="2773"/>
                </a:cubicBezTo>
                <a:cubicBezTo>
                  <a:pt x="7518" y="2744"/>
                  <a:pt x="7495" y="2716"/>
                  <a:pt x="7468" y="2713"/>
                </a:cubicBezTo>
                <a:close/>
                <a:moveTo>
                  <a:pt x="7224" y="2712"/>
                </a:moveTo>
                <a:cubicBezTo>
                  <a:pt x="7187" y="2709"/>
                  <a:pt x="7161" y="2737"/>
                  <a:pt x="7163" y="2778"/>
                </a:cubicBezTo>
                <a:cubicBezTo>
                  <a:pt x="7165" y="2818"/>
                  <a:pt x="7190" y="2845"/>
                  <a:pt x="7229" y="2837"/>
                </a:cubicBezTo>
                <a:cubicBezTo>
                  <a:pt x="7255" y="2831"/>
                  <a:pt x="7277" y="2803"/>
                  <a:pt x="7318" y="2772"/>
                </a:cubicBezTo>
                <a:cubicBezTo>
                  <a:pt x="7275" y="2743"/>
                  <a:pt x="7251" y="2715"/>
                  <a:pt x="7224" y="2712"/>
                </a:cubicBezTo>
                <a:close/>
                <a:moveTo>
                  <a:pt x="7044" y="2771"/>
                </a:moveTo>
                <a:cubicBezTo>
                  <a:pt x="7048" y="2732"/>
                  <a:pt x="7017" y="2709"/>
                  <a:pt x="6978" y="2711"/>
                </a:cubicBezTo>
                <a:cubicBezTo>
                  <a:pt x="6939" y="2713"/>
                  <a:pt x="6911" y="2742"/>
                  <a:pt x="6919" y="2779"/>
                </a:cubicBezTo>
                <a:cubicBezTo>
                  <a:pt x="6925" y="2805"/>
                  <a:pt x="6955" y="2826"/>
                  <a:pt x="6989" y="2867"/>
                </a:cubicBezTo>
                <a:cubicBezTo>
                  <a:pt x="7016" y="2822"/>
                  <a:pt x="7041" y="2798"/>
                  <a:pt x="7044" y="2771"/>
                </a:cubicBezTo>
                <a:close/>
                <a:moveTo>
                  <a:pt x="6801" y="2771"/>
                </a:moveTo>
                <a:cubicBezTo>
                  <a:pt x="6804" y="2733"/>
                  <a:pt x="6773" y="2708"/>
                  <a:pt x="6734" y="2711"/>
                </a:cubicBezTo>
                <a:cubicBezTo>
                  <a:pt x="6696" y="2714"/>
                  <a:pt x="6667" y="2741"/>
                  <a:pt x="6676" y="2779"/>
                </a:cubicBezTo>
                <a:cubicBezTo>
                  <a:pt x="6683" y="2805"/>
                  <a:pt x="6712" y="2826"/>
                  <a:pt x="6745" y="2867"/>
                </a:cubicBezTo>
                <a:cubicBezTo>
                  <a:pt x="6772" y="2822"/>
                  <a:pt x="6799" y="2797"/>
                  <a:pt x="6801" y="2771"/>
                </a:cubicBezTo>
                <a:close/>
                <a:moveTo>
                  <a:pt x="13891" y="1605"/>
                </a:moveTo>
                <a:cubicBezTo>
                  <a:pt x="13930" y="1607"/>
                  <a:pt x="13957" y="1573"/>
                  <a:pt x="13944" y="1535"/>
                </a:cubicBezTo>
                <a:cubicBezTo>
                  <a:pt x="13937" y="1512"/>
                  <a:pt x="13902" y="1481"/>
                  <a:pt x="13883" y="1483"/>
                </a:cubicBezTo>
                <a:cubicBezTo>
                  <a:pt x="13857" y="1486"/>
                  <a:pt x="13833" y="1517"/>
                  <a:pt x="13791" y="1550"/>
                </a:cubicBezTo>
                <a:cubicBezTo>
                  <a:pt x="13837" y="1577"/>
                  <a:pt x="13863" y="1604"/>
                  <a:pt x="13891" y="1605"/>
                </a:cubicBezTo>
                <a:close/>
                <a:moveTo>
                  <a:pt x="6490" y="2712"/>
                </a:moveTo>
                <a:cubicBezTo>
                  <a:pt x="6452" y="2708"/>
                  <a:pt x="6427" y="2740"/>
                  <a:pt x="6429" y="2779"/>
                </a:cubicBezTo>
                <a:cubicBezTo>
                  <a:pt x="6432" y="2817"/>
                  <a:pt x="6459" y="2847"/>
                  <a:pt x="6497" y="2838"/>
                </a:cubicBezTo>
                <a:cubicBezTo>
                  <a:pt x="6524" y="2832"/>
                  <a:pt x="6545" y="2803"/>
                  <a:pt x="6587" y="2770"/>
                </a:cubicBezTo>
                <a:cubicBezTo>
                  <a:pt x="6542" y="2742"/>
                  <a:pt x="6517" y="2715"/>
                  <a:pt x="6490" y="2712"/>
                </a:cubicBezTo>
                <a:close/>
                <a:moveTo>
                  <a:pt x="6234" y="2712"/>
                </a:moveTo>
                <a:cubicBezTo>
                  <a:pt x="6196" y="2709"/>
                  <a:pt x="6171" y="2741"/>
                  <a:pt x="6174" y="2780"/>
                </a:cubicBezTo>
                <a:cubicBezTo>
                  <a:pt x="6177" y="2818"/>
                  <a:pt x="6204" y="2847"/>
                  <a:pt x="6242" y="2838"/>
                </a:cubicBezTo>
                <a:cubicBezTo>
                  <a:pt x="6269" y="2831"/>
                  <a:pt x="6290" y="2802"/>
                  <a:pt x="6331" y="2769"/>
                </a:cubicBezTo>
                <a:cubicBezTo>
                  <a:pt x="6286" y="2741"/>
                  <a:pt x="6261" y="2715"/>
                  <a:pt x="6234" y="2712"/>
                </a:cubicBezTo>
                <a:close/>
                <a:moveTo>
                  <a:pt x="5996" y="2712"/>
                </a:moveTo>
                <a:cubicBezTo>
                  <a:pt x="5959" y="2705"/>
                  <a:pt x="5932" y="2733"/>
                  <a:pt x="5931" y="2773"/>
                </a:cubicBezTo>
                <a:cubicBezTo>
                  <a:pt x="5930" y="2814"/>
                  <a:pt x="5954" y="2843"/>
                  <a:pt x="5993" y="2838"/>
                </a:cubicBezTo>
                <a:cubicBezTo>
                  <a:pt x="6020" y="2834"/>
                  <a:pt x="6044" y="2807"/>
                  <a:pt x="6087" y="2778"/>
                </a:cubicBezTo>
                <a:cubicBezTo>
                  <a:pt x="6046" y="2747"/>
                  <a:pt x="6023" y="2717"/>
                  <a:pt x="5996" y="2712"/>
                </a:cubicBezTo>
                <a:close/>
                <a:moveTo>
                  <a:pt x="32672" y="15844"/>
                </a:moveTo>
                <a:cubicBezTo>
                  <a:pt x="32672" y="15824"/>
                  <a:pt x="32641" y="15791"/>
                  <a:pt x="32618" y="15785"/>
                </a:cubicBezTo>
                <a:cubicBezTo>
                  <a:pt x="32580" y="15775"/>
                  <a:pt x="32548" y="15804"/>
                  <a:pt x="32551" y="15842"/>
                </a:cubicBezTo>
                <a:cubicBezTo>
                  <a:pt x="32553" y="15869"/>
                  <a:pt x="32582" y="15893"/>
                  <a:pt x="32611" y="15938"/>
                </a:cubicBezTo>
                <a:cubicBezTo>
                  <a:pt x="32642" y="15894"/>
                  <a:pt x="32671" y="15869"/>
                  <a:pt x="32672" y="15844"/>
                </a:cubicBezTo>
                <a:close/>
                <a:moveTo>
                  <a:pt x="32849" y="15785"/>
                </a:moveTo>
                <a:cubicBezTo>
                  <a:pt x="32810" y="15784"/>
                  <a:pt x="32784" y="15818"/>
                  <a:pt x="32796" y="15855"/>
                </a:cubicBezTo>
                <a:cubicBezTo>
                  <a:pt x="32803" y="15878"/>
                  <a:pt x="32838" y="15908"/>
                  <a:pt x="32857" y="15906"/>
                </a:cubicBezTo>
                <a:cubicBezTo>
                  <a:pt x="32883" y="15903"/>
                  <a:pt x="32906" y="15872"/>
                  <a:pt x="32948" y="15840"/>
                </a:cubicBezTo>
                <a:cubicBezTo>
                  <a:pt x="32902" y="15813"/>
                  <a:pt x="32876" y="15786"/>
                  <a:pt x="32849" y="15785"/>
                </a:cubicBezTo>
                <a:close/>
                <a:moveTo>
                  <a:pt x="15107" y="1240"/>
                </a:moveTo>
                <a:cubicBezTo>
                  <a:pt x="15087" y="1242"/>
                  <a:pt x="15057" y="1277"/>
                  <a:pt x="15053" y="1300"/>
                </a:cubicBezTo>
                <a:cubicBezTo>
                  <a:pt x="15047" y="1339"/>
                  <a:pt x="15079" y="1369"/>
                  <a:pt x="15117" y="1362"/>
                </a:cubicBezTo>
                <a:cubicBezTo>
                  <a:pt x="15144" y="1357"/>
                  <a:pt x="15165" y="1326"/>
                  <a:pt x="15208" y="1292"/>
                </a:cubicBezTo>
                <a:cubicBezTo>
                  <a:pt x="15160" y="1266"/>
                  <a:pt x="15133" y="1239"/>
                  <a:pt x="15107" y="1240"/>
                </a:cubicBezTo>
                <a:close/>
                <a:moveTo>
                  <a:pt x="14811" y="1302"/>
                </a:moveTo>
                <a:cubicBezTo>
                  <a:pt x="14811" y="1323"/>
                  <a:pt x="14842" y="1357"/>
                  <a:pt x="14865" y="1362"/>
                </a:cubicBezTo>
                <a:cubicBezTo>
                  <a:pt x="14903" y="1371"/>
                  <a:pt x="14937" y="1344"/>
                  <a:pt x="14933" y="1304"/>
                </a:cubicBezTo>
                <a:cubicBezTo>
                  <a:pt x="14930" y="1277"/>
                  <a:pt x="14903" y="1253"/>
                  <a:pt x="14873" y="1206"/>
                </a:cubicBezTo>
                <a:cubicBezTo>
                  <a:pt x="14842" y="1252"/>
                  <a:pt x="14812" y="1276"/>
                  <a:pt x="14811" y="1302"/>
                </a:cubicBezTo>
                <a:close/>
                <a:moveTo>
                  <a:pt x="14634" y="1362"/>
                </a:moveTo>
                <a:cubicBezTo>
                  <a:pt x="14671" y="1363"/>
                  <a:pt x="14701" y="1330"/>
                  <a:pt x="14688" y="1291"/>
                </a:cubicBezTo>
                <a:cubicBezTo>
                  <a:pt x="14681" y="1269"/>
                  <a:pt x="14646" y="1238"/>
                  <a:pt x="14627" y="1240"/>
                </a:cubicBezTo>
                <a:cubicBezTo>
                  <a:pt x="14601" y="1242"/>
                  <a:pt x="14577" y="1273"/>
                  <a:pt x="14534" y="1305"/>
                </a:cubicBezTo>
                <a:cubicBezTo>
                  <a:pt x="14581" y="1333"/>
                  <a:pt x="14607" y="1361"/>
                  <a:pt x="14634" y="1362"/>
                </a:cubicBezTo>
                <a:close/>
                <a:moveTo>
                  <a:pt x="24175" y="3033"/>
                </a:moveTo>
                <a:cubicBezTo>
                  <a:pt x="24169" y="3071"/>
                  <a:pt x="24200" y="3100"/>
                  <a:pt x="24239" y="3091"/>
                </a:cubicBezTo>
                <a:cubicBezTo>
                  <a:pt x="24262" y="3086"/>
                  <a:pt x="24296" y="3055"/>
                  <a:pt x="24296" y="3036"/>
                </a:cubicBezTo>
                <a:cubicBezTo>
                  <a:pt x="24295" y="3010"/>
                  <a:pt x="24267" y="2984"/>
                  <a:pt x="24238" y="2939"/>
                </a:cubicBezTo>
                <a:cubicBezTo>
                  <a:pt x="24207" y="2983"/>
                  <a:pt x="24179" y="3006"/>
                  <a:pt x="24175" y="3033"/>
                </a:cubicBezTo>
                <a:close/>
                <a:moveTo>
                  <a:pt x="24540" y="3027"/>
                </a:moveTo>
                <a:cubicBezTo>
                  <a:pt x="24544" y="2987"/>
                  <a:pt x="24511" y="2960"/>
                  <a:pt x="24473" y="2970"/>
                </a:cubicBezTo>
                <a:cubicBezTo>
                  <a:pt x="24450" y="2976"/>
                  <a:pt x="24419" y="3009"/>
                  <a:pt x="24419" y="3029"/>
                </a:cubicBezTo>
                <a:cubicBezTo>
                  <a:pt x="24420" y="3055"/>
                  <a:pt x="24450" y="3079"/>
                  <a:pt x="24482" y="3125"/>
                </a:cubicBezTo>
                <a:cubicBezTo>
                  <a:pt x="24511" y="3078"/>
                  <a:pt x="24537" y="3054"/>
                  <a:pt x="24540" y="3027"/>
                </a:cubicBezTo>
                <a:close/>
                <a:moveTo>
                  <a:pt x="24783" y="3025"/>
                </a:moveTo>
                <a:cubicBezTo>
                  <a:pt x="24783" y="3005"/>
                  <a:pt x="24749" y="2974"/>
                  <a:pt x="24726" y="2970"/>
                </a:cubicBezTo>
                <a:cubicBezTo>
                  <a:pt x="24688" y="2963"/>
                  <a:pt x="24656" y="2991"/>
                  <a:pt x="24662" y="3031"/>
                </a:cubicBezTo>
                <a:cubicBezTo>
                  <a:pt x="24667" y="3057"/>
                  <a:pt x="24696" y="3080"/>
                  <a:pt x="24728" y="3125"/>
                </a:cubicBezTo>
                <a:cubicBezTo>
                  <a:pt x="24757" y="3077"/>
                  <a:pt x="24784" y="3051"/>
                  <a:pt x="24783" y="3025"/>
                </a:cubicBezTo>
                <a:close/>
                <a:moveTo>
                  <a:pt x="25039" y="3026"/>
                </a:moveTo>
                <a:cubicBezTo>
                  <a:pt x="25039" y="3006"/>
                  <a:pt x="25006" y="2974"/>
                  <a:pt x="24982" y="2970"/>
                </a:cubicBezTo>
                <a:cubicBezTo>
                  <a:pt x="24945" y="2962"/>
                  <a:pt x="24912" y="2990"/>
                  <a:pt x="24918" y="3030"/>
                </a:cubicBezTo>
                <a:cubicBezTo>
                  <a:pt x="24922" y="3056"/>
                  <a:pt x="24950" y="3079"/>
                  <a:pt x="24982" y="3125"/>
                </a:cubicBezTo>
                <a:cubicBezTo>
                  <a:pt x="25011" y="3078"/>
                  <a:pt x="25039" y="3052"/>
                  <a:pt x="25039" y="3026"/>
                </a:cubicBezTo>
                <a:close/>
                <a:moveTo>
                  <a:pt x="25222" y="2970"/>
                </a:moveTo>
                <a:cubicBezTo>
                  <a:pt x="25202" y="2969"/>
                  <a:pt x="25168" y="3001"/>
                  <a:pt x="25161" y="3024"/>
                </a:cubicBezTo>
                <a:cubicBezTo>
                  <a:pt x="25151" y="3061"/>
                  <a:pt x="25178" y="3096"/>
                  <a:pt x="25218" y="3092"/>
                </a:cubicBezTo>
                <a:cubicBezTo>
                  <a:pt x="25245" y="3090"/>
                  <a:pt x="25270" y="3063"/>
                  <a:pt x="25317" y="3034"/>
                </a:cubicBezTo>
                <a:cubicBezTo>
                  <a:pt x="25272" y="3002"/>
                  <a:pt x="25247" y="2971"/>
                  <a:pt x="25222" y="2970"/>
                </a:cubicBezTo>
                <a:close/>
                <a:moveTo>
                  <a:pt x="25406" y="3038"/>
                </a:moveTo>
                <a:cubicBezTo>
                  <a:pt x="25404" y="3077"/>
                  <a:pt x="25438" y="3104"/>
                  <a:pt x="25476" y="3092"/>
                </a:cubicBezTo>
                <a:cubicBezTo>
                  <a:pt x="25499" y="3084"/>
                  <a:pt x="25530" y="3049"/>
                  <a:pt x="25528" y="3030"/>
                </a:cubicBezTo>
                <a:cubicBezTo>
                  <a:pt x="25525" y="3004"/>
                  <a:pt x="25494" y="2981"/>
                  <a:pt x="25461" y="2938"/>
                </a:cubicBezTo>
                <a:cubicBezTo>
                  <a:pt x="25434" y="2985"/>
                  <a:pt x="25407" y="3011"/>
                  <a:pt x="25406" y="3038"/>
                </a:cubicBezTo>
                <a:close/>
                <a:moveTo>
                  <a:pt x="25711" y="2969"/>
                </a:moveTo>
                <a:cubicBezTo>
                  <a:pt x="25673" y="2962"/>
                  <a:pt x="25642" y="2994"/>
                  <a:pt x="25649" y="3032"/>
                </a:cubicBezTo>
                <a:cubicBezTo>
                  <a:pt x="25653" y="3056"/>
                  <a:pt x="25684" y="3090"/>
                  <a:pt x="25704" y="3091"/>
                </a:cubicBezTo>
                <a:cubicBezTo>
                  <a:pt x="25730" y="3092"/>
                  <a:pt x="25757" y="3064"/>
                  <a:pt x="25805" y="3037"/>
                </a:cubicBezTo>
                <a:cubicBezTo>
                  <a:pt x="25761" y="3003"/>
                  <a:pt x="25738" y="2973"/>
                  <a:pt x="25711" y="2969"/>
                </a:cubicBezTo>
                <a:close/>
                <a:moveTo>
                  <a:pt x="26017" y="3024"/>
                </a:moveTo>
                <a:cubicBezTo>
                  <a:pt x="26019" y="2985"/>
                  <a:pt x="25984" y="2958"/>
                  <a:pt x="25947" y="2969"/>
                </a:cubicBezTo>
                <a:cubicBezTo>
                  <a:pt x="25924" y="2976"/>
                  <a:pt x="25894" y="3011"/>
                  <a:pt x="25895" y="3032"/>
                </a:cubicBezTo>
                <a:cubicBezTo>
                  <a:pt x="25897" y="3057"/>
                  <a:pt x="25927" y="3080"/>
                  <a:pt x="25961" y="3125"/>
                </a:cubicBezTo>
                <a:cubicBezTo>
                  <a:pt x="25989" y="3077"/>
                  <a:pt x="26016" y="3051"/>
                  <a:pt x="26017" y="3024"/>
                </a:cubicBezTo>
                <a:close/>
                <a:moveTo>
                  <a:pt x="26149" y="3038"/>
                </a:moveTo>
                <a:cubicBezTo>
                  <a:pt x="26147" y="3077"/>
                  <a:pt x="26182" y="3104"/>
                  <a:pt x="26220" y="3092"/>
                </a:cubicBezTo>
                <a:cubicBezTo>
                  <a:pt x="26243" y="3084"/>
                  <a:pt x="26274" y="3049"/>
                  <a:pt x="26272" y="3030"/>
                </a:cubicBezTo>
                <a:cubicBezTo>
                  <a:pt x="26269" y="3004"/>
                  <a:pt x="26238" y="2981"/>
                  <a:pt x="26205" y="2938"/>
                </a:cubicBezTo>
                <a:cubicBezTo>
                  <a:pt x="26178" y="2985"/>
                  <a:pt x="26151" y="3011"/>
                  <a:pt x="26149" y="3038"/>
                </a:cubicBezTo>
                <a:close/>
                <a:moveTo>
                  <a:pt x="26516" y="3026"/>
                </a:moveTo>
                <a:cubicBezTo>
                  <a:pt x="26521" y="2987"/>
                  <a:pt x="26489" y="2964"/>
                  <a:pt x="26450" y="2967"/>
                </a:cubicBezTo>
                <a:cubicBezTo>
                  <a:pt x="26411" y="2969"/>
                  <a:pt x="26383" y="2998"/>
                  <a:pt x="26391" y="3034"/>
                </a:cubicBezTo>
                <a:cubicBezTo>
                  <a:pt x="26397" y="3061"/>
                  <a:pt x="26427" y="3082"/>
                  <a:pt x="26461" y="3123"/>
                </a:cubicBezTo>
                <a:cubicBezTo>
                  <a:pt x="26488" y="3078"/>
                  <a:pt x="26513" y="3054"/>
                  <a:pt x="26516" y="3026"/>
                </a:cubicBezTo>
                <a:close/>
                <a:moveTo>
                  <a:pt x="26700" y="2968"/>
                </a:moveTo>
                <a:cubicBezTo>
                  <a:pt x="26663" y="2961"/>
                  <a:pt x="26636" y="2989"/>
                  <a:pt x="26635" y="3029"/>
                </a:cubicBezTo>
                <a:cubicBezTo>
                  <a:pt x="26634" y="3069"/>
                  <a:pt x="26658" y="3098"/>
                  <a:pt x="26697" y="3093"/>
                </a:cubicBezTo>
                <a:cubicBezTo>
                  <a:pt x="26724" y="3089"/>
                  <a:pt x="26747" y="3062"/>
                  <a:pt x="26790" y="3034"/>
                </a:cubicBezTo>
                <a:cubicBezTo>
                  <a:pt x="26749" y="3002"/>
                  <a:pt x="26727" y="2973"/>
                  <a:pt x="26700" y="2968"/>
                </a:cubicBezTo>
                <a:close/>
                <a:moveTo>
                  <a:pt x="26939" y="3093"/>
                </a:moveTo>
                <a:cubicBezTo>
                  <a:pt x="26977" y="3102"/>
                  <a:pt x="27003" y="3074"/>
                  <a:pt x="27006" y="3035"/>
                </a:cubicBezTo>
                <a:cubicBezTo>
                  <a:pt x="27010" y="2994"/>
                  <a:pt x="26983" y="2965"/>
                  <a:pt x="26947" y="2968"/>
                </a:cubicBezTo>
                <a:cubicBezTo>
                  <a:pt x="26920" y="2970"/>
                  <a:pt x="26895" y="2998"/>
                  <a:pt x="26851" y="3025"/>
                </a:cubicBezTo>
                <a:cubicBezTo>
                  <a:pt x="26891" y="3057"/>
                  <a:pt x="26912" y="3086"/>
                  <a:pt x="26939" y="3093"/>
                </a:cubicBezTo>
                <a:close/>
                <a:moveTo>
                  <a:pt x="14373" y="1240"/>
                </a:moveTo>
                <a:cubicBezTo>
                  <a:pt x="14352" y="1238"/>
                  <a:pt x="14317" y="1268"/>
                  <a:pt x="14310" y="1291"/>
                </a:cubicBezTo>
                <a:cubicBezTo>
                  <a:pt x="14298" y="1329"/>
                  <a:pt x="14325" y="1363"/>
                  <a:pt x="14364" y="1361"/>
                </a:cubicBezTo>
                <a:cubicBezTo>
                  <a:pt x="14391" y="1361"/>
                  <a:pt x="14417" y="1334"/>
                  <a:pt x="14466" y="1307"/>
                </a:cubicBezTo>
                <a:cubicBezTo>
                  <a:pt x="14421" y="1273"/>
                  <a:pt x="14398" y="1242"/>
                  <a:pt x="14373" y="1240"/>
                </a:cubicBezTo>
                <a:close/>
                <a:moveTo>
                  <a:pt x="14129" y="1240"/>
                </a:moveTo>
                <a:cubicBezTo>
                  <a:pt x="14110" y="1238"/>
                  <a:pt x="14075" y="1268"/>
                  <a:pt x="14067" y="1290"/>
                </a:cubicBezTo>
                <a:cubicBezTo>
                  <a:pt x="14054" y="1329"/>
                  <a:pt x="14082" y="1362"/>
                  <a:pt x="14120" y="1362"/>
                </a:cubicBezTo>
                <a:cubicBezTo>
                  <a:pt x="14147" y="1361"/>
                  <a:pt x="14173" y="1334"/>
                  <a:pt x="14220" y="1307"/>
                </a:cubicBezTo>
                <a:cubicBezTo>
                  <a:pt x="14178" y="1274"/>
                  <a:pt x="14155" y="1243"/>
                  <a:pt x="14129" y="1240"/>
                </a:cubicBezTo>
                <a:close/>
                <a:moveTo>
                  <a:pt x="27191" y="2968"/>
                </a:moveTo>
                <a:cubicBezTo>
                  <a:pt x="27154" y="2959"/>
                  <a:pt x="27126" y="2985"/>
                  <a:pt x="27123" y="3026"/>
                </a:cubicBezTo>
                <a:cubicBezTo>
                  <a:pt x="27120" y="3067"/>
                  <a:pt x="27143" y="3097"/>
                  <a:pt x="27182" y="3093"/>
                </a:cubicBezTo>
                <a:cubicBezTo>
                  <a:pt x="27209" y="3091"/>
                  <a:pt x="27234" y="3064"/>
                  <a:pt x="27278" y="3038"/>
                </a:cubicBezTo>
                <a:cubicBezTo>
                  <a:pt x="27239" y="3005"/>
                  <a:pt x="27218" y="2974"/>
                  <a:pt x="27191" y="2968"/>
                </a:cubicBezTo>
                <a:close/>
                <a:moveTo>
                  <a:pt x="27440" y="2967"/>
                </a:moveTo>
                <a:cubicBezTo>
                  <a:pt x="27403" y="2962"/>
                  <a:pt x="27377" y="2991"/>
                  <a:pt x="27378" y="3032"/>
                </a:cubicBezTo>
                <a:cubicBezTo>
                  <a:pt x="27379" y="3073"/>
                  <a:pt x="27405" y="3101"/>
                  <a:pt x="27444" y="3093"/>
                </a:cubicBezTo>
                <a:cubicBezTo>
                  <a:pt x="27471" y="3088"/>
                  <a:pt x="27493" y="3060"/>
                  <a:pt x="27535" y="3029"/>
                </a:cubicBezTo>
                <a:cubicBezTo>
                  <a:pt x="27492" y="2999"/>
                  <a:pt x="27468" y="2971"/>
                  <a:pt x="27440" y="2967"/>
                </a:cubicBezTo>
                <a:close/>
                <a:moveTo>
                  <a:pt x="27749" y="3033"/>
                </a:moveTo>
                <a:cubicBezTo>
                  <a:pt x="27758" y="2994"/>
                  <a:pt x="27728" y="2968"/>
                  <a:pt x="27689" y="2965"/>
                </a:cubicBezTo>
                <a:cubicBezTo>
                  <a:pt x="27650" y="2963"/>
                  <a:pt x="27618" y="2989"/>
                  <a:pt x="27622" y="3027"/>
                </a:cubicBezTo>
                <a:cubicBezTo>
                  <a:pt x="27625" y="3054"/>
                  <a:pt x="27653" y="3079"/>
                  <a:pt x="27681" y="3124"/>
                </a:cubicBezTo>
                <a:cubicBezTo>
                  <a:pt x="27714" y="3082"/>
                  <a:pt x="27743" y="3060"/>
                  <a:pt x="27749" y="3033"/>
                </a:cubicBezTo>
                <a:close/>
                <a:moveTo>
                  <a:pt x="27928" y="2967"/>
                </a:moveTo>
                <a:cubicBezTo>
                  <a:pt x="27891" y="2962"/>
                  <a:pt x="27865" y="2991"/>
                  <a:pt x="27866" y="3032"/>
                </a:cubicBezTo>
                <a:cubicBezTo>
                  <a:pt x="27867" y="3073"/>
                  <a:pt x="27893" y="3101"/>
                  <a:pt x="27932" y="3093"/>
                </a:cubicBezTo>
                <a:cubicBezTo>
                  <a:pt x="27959" y="3088"/>
                  <a:pt x="27981" y="3060"/>
                  <a:pt x="28023" y="3029"/>
                </a:cubicBezTo>
                <a:cubicBezTo>
                  <a:pt x="27980" y="2999"/>
                  <a:pt x="27956" y="2971"/>
                  <a:pt x="27928" y="2967"/>
                </a:cubicBezTo>
                <a:close/>
                <a:moveTo>
                  <a:pt x="4943" y="3024"/>
                </a:moveTo>
                <a:cubicBezTo>
                  <a:pt x="4940" y="3062"/>
                  <a:pt x="4971" y="3088"/>
                  <a:pt x="5011" y="3085"/>
                </a:cubicBezTo>
                <a:cubicBezTo>
                  <a:pt x="5050" y="3083"/>
                  <a:pt x="5079" y="3055"/>
                  <a:pt x="5070" y="3016"/>
                </a:cubicBezTo>
                <a:cubicBezTo>
                  <a:pt x="5064" y="2990"/>
                  <a:pt x="5035" y="2968"/>
                  <a:pt x="5002" y="2926"/>
                </a:cubicBezTo>
                <a:cubicBezTo>
                  <a:pt x="4973" y="2972"/>
                  <a:pt x="4946" y="2996"/>
                  <a:pt x="4943" y="3024"/>
                </a:cubicBezTo>
                <a:close/>
                <a:moveTo>
                  <a:pt x="5325" y="3024"/>
                </a:moveTo>
                <a:cubicBezTo>
                  <a:pt x="5335" y="2985"/>
                  <a:pt x="5307" y="2958"/>
                  <a:pt x="5267" y="2955"/>
                </a:cubicBezTo>
                <a:cubicBezTo>
                  <a:pt x="5227" y="2952"/>
                  <a:pt x="5196" y="2977"/>
                  <a:pt x="5199" y="3015"/>
                </a:cubicBezTo>
                <a:cubicBezTo>
                  <a:pt x="5201" y="3042"/>
                  <a:pt x="5229" y="3067"/>
                  <a:pt x="5256" y="3112"/>
                </a:cubicBezTo>
                <a:cubicBezTo>
                  <a:pt x="5289" y="3072"/>
                  <a:pt x="5318" y="3051"/>
                  <a:pt x="5325" y="3024"/>
                </a:cubicBezTo>
                <a:close/>
                <a:moveTo>
                  <a:pt x="5511" y="2957"/>
                </a:moveTo>
                <a:cubicBezTo>
                  <a:pt x="5473" y="2947"/>
                  <a:pt x="5446" y="2975"/>
                  <a:pt x="5443" y="3015"/>
                </a:cubicBezTo>
                <a:cubicBezTo>
                  <a:pt x="5439" y="3055"/>
                  <a:pt x="5465" y="3085"/>
                  <a:pt x="5502" y="3083"/>
                </a:cubicBezTo>
                <a:cubicBezTo>
                  <a:pt x="5529" y="3081"/>
                  <a:pt x="5554" y="3053"/>
                  <a:pt x="5599" y="3026"/>
                </a:cubicBezTo>
                <a:cubicBezTo>
                  <a:pt x="5559" y="2993"/>
                  <a:pt x="5538" y="2964"/>
                  <a:pt x="5511" y="2957"/>
                </a:cubicBezTo>
                <a:close/>
                <a:moveTo>
                  <a:pt x="5813" y="3018"/>
                </a:moveTo>
                <a:cubicBezTo>
                  <a:pt x="5819" y="2980"/>
                  <a:pt x="5790" y="2955"/>
                  <a:pt x="5750" y="2955"/>
                </a:cubicBezTo>
                <a:cubicBezTo>
                  <a:pt x="5709" y="2956"/>
                  <a:pt x="5681" y="2983"/>
                  <a:pt x="5687" y="3020"/>
                </a:cubicBezTo>
                <a:cubicBezTo>
                  <a:pt x="5692" y="3047"/>
                  <a:pt x="5721" y="3070"/>
                  <a:pt x="5752" y="3112"/>
                </a:cubicBezTo>
                <a:cubicBezTo>
                  <a:pt x="5781" y="3069"/>
                  <a:pt x="5809" y="3046"/>
                  <a:pt x="5813" y="3018"/>
                </a:cubicBezTo>
                <a:close/>
                <a:moveTo>
                  <a:pt x="5993" y="2957"/>
                </a:moveTo>
                <a:cubicBezTo>
                  <a:pt x="5954" y="2951"/>
                  <a:pt x="5930" y="2981"/>
                  <a:pt x="5931" y="3021"/>
                </a:cubicBezTo>
                <a:cubicBezTo>
                  <a:pt x="5932" y="3062"/>
                  <a:pt x="5959" y="3089"/>
                  <a:pt x="5996" y="3083"/>
                </a:cubicBezTo>
                <a:cubicBezTo>
                  <a:pt x="6023" y="3078"/>
                  <a:pt x="6045" y="3049"/>
                  <a:pt x="6087" y="3017"/>
                </a:cubicBezTo>
                <a:cubicBezTo>
                  <a:pt x="6044" y="2989"/>
                  <a:pt x="6020" y="2961"/>
                  <a:pt x="5993" y="2957"/>
                </a:cubicBezTo>
                <a:close/>
                <a:moveTo>
                  <a:pt x="6301" y="3018"/>
                </a:moveTo>
                <a:cubicBezTo>
                  <a:pt x="6307" y="2980"/>
                  <a:pt x="6278" y="2955"/>
                  <a:pt x="6238" y="2956"/>
                </a:cubicBezTo>
                <a:cubicBezTo>
                  <a:pt x="6197" y="2956"/>
                  <a:pt x="6170" y="2983"/>
                  <a:pt x="6176" y="3020"/>
                </a:cubicBezTo>
                <a:cubicBezTo>
                  <a:pt x="6180" y="3047"/>
                  <a:pt x="6209" y="3069"/>
                  <a:pt x="6240" y="3111"/>
                </a:cubicBezTo>
                <a:cubicBezTo>
                  <a:pt x="6269" y="3069"/>
                  <a:pt x="6296" y="3045"/>
                  <a:pt x="6301" y="3018"/>
                </a:cubicBezTo>
                <a:close/>
                <a:moveTo>
                  <a:pt x="6556" y="3018"/>
                </a:moveTo>
                <a:cubicBezTo>
                  <a:pt x="6562" y="2980"/>
                  <a:pt x="6533" y="2956"/>
                  <a:pt x="6493" y="2956"/>
                </a:cubicBezTo>
                <a:cubicBezTo>
                  <a:pt x="6453" y="2956"/>
                  <a:pt x="6425" y="2983"/>
                  <a:pt x="6432" y="3020"/>
                </a:cubicBezTo>
                <a:cubicBezTo>
                  <a:pt x="6436" y="3047"/>
                  <a:pt x="6465" y="3069"/>
                  <a:pt x="6496" y="3111"/>
                </a:cubicBezTo>
                <a:cubicBezTo>
                  <a:pt x="6525" y="3069"/>
                  <a:pt x="6552" y="3045"/>
                  <a:pt x="6556" y="3018"/>
                </a:cubicBezTo>
                <a:close/>
                <a:moveTo>
                  <a:pt x="6735" y="2958"/>
                </a:moveTo>
                <a:cubicBezTo>
                  <a:pt x="6697" y="2953"/>
                  <a:pt x="6673" y="2982"/>
                  <a:pt x="6675" y="3023"/>
                </a:cubicBezTo>
                <a:cubicBezTo>
                  <a:pt x="6677" y="3063"/>
                  <a:pt x="6704" y="3090"/>
                  <a:pt x="6741" y="3082"/>
                </a:cubicBezTo>
                <a:cubicBezTo>
                  <a:pt x="6768" y="3076"/>
                  <a:pt x="6789" y="3047"/>
                  <a:pt x="6830" y="3015"/>
                </a:cubicBezTo>
                <a:cubicBezTo>
                  <a:pt x="6787" y="2988"/>
                  <a:pt x="6762" y="2961"/>
                  <a:pt x="6735" y="2958"/>
                </a:cubicBezTo>
                <a:close/>
                <a:moveTo>
                  <a:pt x="7044" y="3018"/>
                </a:moveTo>
                <a:cubicBezTo>
                  <a:pt x="7050" y="2980"/>
                  <a:pt x="7021" y="2955"/>
                  <a:pt x="6981" y="2956"/>
                </a:cubicBezTo>
                <a:cubicBezTo>
                  <a:pt x="6941" y="2956"/>
                  <a:pt x="6913" y="2983"/>
                  <a:pt x="6920" y="3020"/>
                </a:cubicBezTo>
                <a:cubicBezTo>
                  <a:pt x="6924" y="3047"/>
                  <a:pt x="6953" y="3069"/>
                  <a:pt x="6984" y="3111"/>
                </a:cubicBezTo>
                <a:cubicBezTo>
                  <a:pt x="7013" y="3068"/>
                  <a:pt x="7040" y="3045"/>
                  <a:pt x="7044" y="3018"/>
                </a:cubicBezTo>
                <a:close/>
                <a:moveTo>
                  <a:pt x="7225" y="2959"/>
                </a:moveTo>
                <a:cubicBezTo>
                  <a:pt x="7205" y="2958"/>
                  <a:pt x="7171" y="2990"/>
                  <a:pt x="7165" y="3013"/>
                </a:cubicBezTo>
                <a:cubicBezTo>
                  <a:pt x="7154" y="3052"/>
                  <a:pt x="7184" y="3085"/>
                  <a:pt x="7222" y="3082"/>
                </a:cubicBezTo>
                <a:cubicBezTo>
                  <a:pt x="7249" y="3080"/>
                  <a:pt x="7274" y="3051"/>
                  <a:pt x="7320" y="3021"/>
                </a:cubicBezTo>
                <a:cubicBezTo>
                  <a:pt x="7275" y="2990"/>
                  <a:pt x="7251" y="2960"/>
                  <a:pt x="7225" y="2959"/>
                </a:cubicBezTo>
                <a:close/>
                <a:moveTo>
                  <a:pt x="7530" y="3018"/>
                </a:moveTo>
                <a:cubicBezTo>
                  <a:pt x="7531" y="2998"/>
                  <a:pt x="7499" y="2964"/>
                  <a:pt x="7477" y="2958"/>
                </a:cubicBezTo>
                <a:cubicBezTo>
                  <a:pt x="7438" y="2947"/>
                  <a:pt x="7405" y="2977"/>
                  <a:pt x="7408" y="3015"/>
                </a:cubicBezTo>
                <a:cubicBezTo>
                  <a:pt x="7410" y="3042"/>
                  <a:pt x="7439" y="3067"/>
                  <a:pt x="7469" y="3113"/>
                </a:cubicBezTo>
                <a:cubicBezTo>
                  <a:pt x="7499" y="3068"/>
                  <a:pt x="7529" y="3044"/>
                  <a:pt x="7530" y="3018"/>
                </a:cubicBezTo>
                <a:close/>
                <a:moveTo>
                  <a:pt x="31625" y="11104"/>
                </a:moveTo>
                <a:cubicBezTo>
                  <a:pt x="31606" y="11102"/>
                  <a:pt x="31572" y="11132"/>
                  <a:pt x="31564" y="11155"/>
                </a:cubicBezTo>
                <a:cubicBezTo>
                  <a:pt x="31552" y="11193"/>
                  <a:pt x="31579" y="11227"/>
                  <a:pt x="31618" y="11225"/>
                </a:cubicBezTo>
                <a:cubicBezTo>
                  <a:pt x="31645" y="11223"/>
                  <a:pt x="31671" y="11196"/>
                  <a:pt x="31716" y="11169"/>
                </a:cubicBezTo>
                <a:cubicBezTo>
                  <a:pt x="31674" y="11137"/>
                  <a:pt x="31651" y="11106"/>
                  <a:pt x="31625" y="11104"/>
                </a:cubicBezTo>
                <a:close/>
                <a:moveTo>
                  <a:pt x="4944" y="1545"/>
                </a:moveTo>
                <a:cubicBezTo>
                  <a:pt x="4938" y="1582"/>
                  <a:pt x="4967" y="1609"/>
                  <a:pt x="5008" y="1608"/>
                </a:cubicBezTo>
                <a:cubicBezTo>
                  <a:pt x="5048" y="1607"/>
                  <a:pt x="5077" y="1582"/>
                  <a:pt x="5070" y="1543"/>
                </a:cubicBezTo>
                <a:cubicBezTo>
                  <a:pt x="5064" y="1516"/>
                  <a:pt x="5037" y="1493"/>
                  <a:pt x="5006" y="1451"/>
                </a:cubicBezTo>
                <a:cubicBezTo>
                  <a:pt x="4976" y="1494"/>
                  <a:pt x="4948" y="1518"/>
                  <a:pt x="4944" y="1545"/>
                </a:cubicBezTo>
                <a:close/>
                <a:moveTo>
                  <a:pt x="33351" y="15785"/>
                </a:moveTo>
                <a:cubicBezTo>
                  <a:pt x="33311" y="15782"/>
                  <a:pt x="33285" y="15815"/>
                  <a:pt x="33295" y="15853"/>
                </a:cubicBezTo>
                <a:cubicBezTo>
                  <a:pt x="33301" y="15875"/>
                  <a:pt x="33334" y="15907"/>
                  <a:pt x="33354" y="15906"/>
                </a:cubicBezTo>
                <a:cubicBezTo>
                  <a:pt x="33380" y="15905"/>
                  <a:pt x="33404" y="15875"/>
                  <a:pt x="33449" y="15843"/>
                </a:cubicBezTo>
                <a:cubicBezTo>
                  <a:pt x="33403" y="15814"/>
                  <a:pt x="33378" y="15788"/>
                  <a:pt x="33351" y="15785"/>
                </a:cubicBezTo>
                <a:close/>
                <a:moveTo>
                  <a:pt x="33092" y="15787"/>
                </a:moveTo>
                <a:cubicBezTo>
                  <a:pt x="33072" y="15788"/>
                  <a:pt x="33043" y="15823"/>
                  <a:pt x="33039" y="15846"/>
                </a:cubicBezTo>
                <a:cubicBezTo>
                  <a:pt x="33033" y="15885"/>
                  <a:pt x="33064" y="15915"/>
                  <a:pt x="33102" y="15908"/>
                </a:cubicBezTo>
                <a:cubicBezTo>
                  <a:pt x="33129" y="15902"/>
                  <a:pt x="33150" y="15872"/>
                  <a:pt x="33192" y="15838"/>
                </a:cubicBezTo>
                <a:cubicBezTo>
                  <a:pt x="33145" y="15812"/>
                  <a:pt x="33118" y="15785"/>
                  <a:pt x="33092" y="15787"/>
                </a:cubicBezTo>
                <a:close/>
                <a:moveTo>
                  <a:pt x="31321" y="15845"/>
                </a:moveTo>
                <a:cubicBezTo>
                  <a:pt x="31319" y="15865"/>
                  <a:pt x="31349" y="15900"/>
                  <a:pt x="31372" y="15907"/>
                </a:cubicBezTo>
                <a:cubicBezTo>
                  <a:pt x="31409" y="15918"/>
                  <a:pt x="31443" y="15892"/>
                  <a:pt x="31441" y="15853"/>
                </a:cubicBezTo>
                <a:cubicBezTo>
                  <a:pt x="31440" y="15826"/>
                  <a:pt x="31414" y="15800"/>
                  <a:pt x="31387" y="15753"/>
                </a:cubicBezTo>
                <a:cubicBezTo>
                  <a:pt x="31354" y="15797"/>
                  <a:pt x="31323" y="15820"/>
                  <a:pt x="31321" y="15845"/>
                </a:cubicBezTo>
                <a:close/>
                <a:moveTo>
                  <a:pt x="31686" y="15842"/>
                </a:moveTo>
                <a:cubicBezTo>
                  <a:pt x="31689" y="15804"/>
                  <a:pt x="31657" y="15775"/>
                  <a:pt x="31619" y="15785"/>
                </a:cubicBezTo>
                <a:cubicBezTo>
                  <a:pt x="31596" y="15791"/>
                  <a:pt x="31565" y="15824"/>
                  <a:pt x="31565" y="15844"/>
                </a:cubicBezTo>
                <a:cubicBezTo>
                  <a:pt x="31566" y="15870"/>
                  <a:pt x="31596" y="15894"/>
                  <a:pt x="31626" y="15938"/>
                </a:cubicBezTo>
                <a:cubicBezTo>
                  <a:pt x="31656" y="15893"/>
                  <a:pt x="31684" y="15869"/>
                  <a:pt x="31686" y="15842"/>
                </a:cubicBezTo>
                <a:close/>
                <a:moveTo>
                  <a:pt x="30650" y="1237"/>
                </a:moveTo>
                <a:cubicBezTo>
                  <a:pt x="30612" y="1229"/>
                  <a:pt x="30586" y="1257"/>
                  <a:pt x="30584" y="1298"/>
                </a:cubicBezTo>
                <a:cubicBezTo>
                  <a:pt x="30583" y="1339"/>
                  <a:pt x="30609" y="1368"/>
                  <a:pt x="30647" y="1364"/>
                </a:cubicBezTo>
                <a:cubicBezTo>
                  <a:pt x="30674" y="1361"/>
                  <a:pt x="30698" y="1332"/>
                  <a:pt x="30742" y="1302"/>
                </a:cubicBezTo>
                <a:cubicBezTo>
                  <a:pt x="30700" y="1271"/>
                  <a:pt x="30678" y="1243"/>
                  <a:pt x="30650" y="1237"/>
                </a:cubicBezTo>
                <a:close/>
                <a:moveTo>
                  <a:pt x="28680" y="1237"/>
                </a:moveTo>
                <a:cubicBezTo>
                  <a:pt x="28642" y="1226"/>
                  <a:pt x="28615" y="1251"/>
                  <a:pt x="28608" y="1291"/>
                </a:cubicBezTo>
                <a:cubicBezTo>
                  <a:pt x="28602" y="1330"/>
                  <a:pt x="28636" y="1374"/>
                  <a:pt x="28673" y="1365"/>
                </a:cubicBezTo>
                <a:cubicBezTo>
                  <a:pt x="28701" y="1359"/>
                  <a:pt x="28724" y="1333"/>
                  <a:pt x="28767" y="1305"/>
                </a:cubicBezTo>
                <a:cubicBezTo>
                  <a:pt x="28728" y="1273"/>
                  <a:pt x="28707" y="1244"/>
                  <a:pt x="28680" y="1237"/>
                </a:cubicBezTo>
                <a:close/>
                <a:moveTo>
                  <a:pt x="28493" y="1298"/>
                </a:moveTo>
                <a:cubicBezTo>
                  <a:pt x="28499" y="1259"/>
                  <a:pt x="28469" y="1234"/>
                  <a:pt x="28428" y="1235"/>
                </a:cubicBezTo>
                <a:cubicBezTo>
                  <a:pt x="28387" y="1236"/>
                  <a:pt x="28358" y="1263"/>
                  <a:pt x="28365" y="1301"/>
                </a:cubicBezTo>
                <a:cubicBezTo>
                  <a:pt x="28370" y="1329"/>
                  <a:pt x="28400" y="1351"/>
                  <a:pt x="28432" y="1394"/>
                </a:cubicBezTo>
                <a:cubicBezTo>
                  <a:pt x="28461" y="1350"/>
                  <a:pt x="28488" y="1326"/>
                  <a:pt x="28493" y="1298"/>
                </a:cubicBezTo>
                <a:close/>
                <a:moveTo>
                  <a:pt x="31928" y="15843"/>
                </a:moveTo>
                <a:cubicBezTo>
                  <a:pt x="31929" y="15823"/>
                  <a:pt x="31896" y="15791"/>
                  <a:pt x="31873" y="15785"/>
                </a:cubicBezTo>
                <a:cubicBezTo>
                  <a:pt x="31835" y="15776"/>
                  <a:pt x="31803" y="15805"/>
                  <a:pt x="31807" y="15843"/>
                </a:cubicBezTo>
                <a:cubicBezTo>
                  <a:pt x="31810" y="15870"/>
                  <a:pt x="31839" y="15894"/>
                  <a:pt x="31869" y="15938"/>
                </a:cubicBezTo>
                <a:cubicBezTo>
                  <a:pt x="31899" y="15894"/>
                  <a:pt x="31928" y="15869"/>
                  <a:pt x="31928" y="15843"/>
                </a:cubicBezTo>
                <a:close/>
                <a:moveTo>
                  <a:pt x="32052" y="15850"/>
                </a:moveTo>
                <a:cubicBezTo>
                  <a:pt x="32048" y="15890"/>
                  <a:pt x="32081" y="15916"/>
                  <a:pt x="32119" y="15907"/>
                </a:cubicBezTo>
                <a:cubicBezTo>
                  <a:pt x="32142" y="15901"/>
                  <a:pt x="32173" y="15868"/>
                  <a:pt x="32173" y="15848"/>
                </a:cubicBezTo>
                <a:cubicBezTo>
                  <a:pt x="32172" y="15823"/>
                  <a:pt x="32142" y="15798"/>
                  <a:pt x="32111" y="15752"/>
                </a:cubicBezTo>
                <a:cubicBezTo>
                  <a:pt x="32082" y="15799"/>
                  <a:pt x="32055" y="15823"/>
                  <a:pt x="32052" y="15850"/>
                </a:cubicBezTo>
                <a:close/>
                <a:moveTo>
                  <a:pt x="32430" y="15842"/>
                </a:moveTo>
                <a:cubicBezTo>
                  <a:pt x="32433" y="15804"/>
                  <a:pt x="32401" y="15775"/>
                  <a:pt x="32362" y="15785"/>
                </a:cubicBezTo>
                <a:cubicBezTo>
                  <a:pt x="32340" y="15791"/>
                  <a:pt x="32308" y="15824"/>
                  <a:pt x="32309" y="15844"/>
                </a:cubicBezTo>
                <a:cubicBezTo>
                  <a:pt x="32310" y="15870"/>
                  <a:pt x="32339" y="15894"/>
                  <a:pt x="32370" y="15938"/>
                </a:cubicBezTo>
                <a:cubicBezTo>
                  <a:pt x="32399" y="15893"/>
                  <a:pt x="32428" y="15869"/>
                  <a:pt x="32430" y="15842"/>
                </a:cubicBezTo>
                <a:close/>
                <a:moveTo>
                  <a:pt x="32609" y="3094"/>
                </a:moveTo>
                <a:cubicBezTo>
                  <a:pt x="32647" y="3104"/>
                  <a:pt x="32672" y="3076"/>
                  <a:pt x="32678" y="3037"/>
                </a:cubicBezTo>
                <a:cubicBezTo>
                  <a:pt x="32683" y="2999"/>
                  <a:pt x="32647" y="2956"/>
                  <a:pt x="32611" y="2966"/>
                </a:cubicBezTo>
                <a:cubicBezTo>
                  <a:pt x="32583" y="2973"/>
                  <a:pt x="32561" y="3000"/>
                  <a:pt x="32519" y="3030"/>
                </a:cubicBezTo>
                <a:cubicBezTo>
                  <a:pt x="32560" y="3060"/>
                  <a:pt x="32582" y="3088"/>
                  <a:pt x="32609" y="3094"/>
                </a:cubicBezTo>
                <a:close/>
                <a:moveTo>
                  <a:pt x="32865" y="2966"/>
                </a:moveTo>
                <a:cubicBezTo>
                  <a:pt x="32828" y="2955"/>
                  <a:pt x="32800" y="2980"/>
                  <a:pt x="32792" y="3019"/>
                </a:cubicBezTo>
                <a:cubicBezTo>
                  <a:pt x="32783" y="3059"/>
                  <a:pt x="32814" y="3101"/>
                  <a:pt x="32853" y="3095"/>
                </a:cubicBezTo>
                <a:cubicBezTo>
                  <a:pt x="32881" y="3090"/>
                  <a:pt x="32906" y="3065"/>
                  <a:pt x="32948" y="3039"/>
                </a:cubicBezTo>
                <a:cubicBezTo>
                  <a:pt x="32911" y="3005"/>
                  <a:pt x="32891" y="2975"/>
                  <a:pt x="32865" y="2966"/>
                </a:cubicBezTo>
                <a:close/>
                <a:moveTo>
                  <a:pt x="33110" y="2966"/>
                </a:moveTo>
                <a:cubicBezTo>
                  <a:pt x="33074" y="2958"/>
                  <a:pt x="33040" y="3002"/>
                  <a:pt x="33047" y="3041"/>
                </a:cubicBezTo>
                <a:cubicBezTo>
                  <a:pt x="33054" y="3080"/>
                  <a:pt x="33082" y="3105"/>
                  <a:pt x="33119" y="3094"/>
                </a:cubicBezTo>
                <a:cubicBezTo>
                  <a:pt x="33145" y="3086"/>
                  <a:pt x="33166" y="3057"/>
                  <a:pt x="33204" y="3025"/>
                </a:cubicBezTo>
                <a:cubicBezTo>
                  <a:pt x="33162" y="2997"/>
                  <a:pt x="33138" y="2972"/>
                  <a:pt x="33110" y="2966"/>
                </a:cubicBezTo>
                <a:close/>
                <a:moveTo>
                  <a:pt x="33363" y="2965"/>
                </a:moveTo>
                <a:cubicBezTo>
                  <a:pt x="33329" y="2953"/>
                  <a:pt x="33286" y="2994"/>
                  <a:pt x="33289" y="3031"/>
                </a:cubicBezTo>
                <a:cubicBezTo>
                  <a:pt x="33291" y="3070"/>
                  <a:pt x="33314" y="3100"/>
                  <a:pt x="33353" y="3094"/>
                </a:cubicBezTo>
                <a:cubicBezTo>
                  <a:pt x="33380" y="3090"/>
                  <a:pt x="33405" y="3065"/>
                  <a:pt x="33448" y="3039"/>
                </a:cubicBezTo>
                <a:cubicBezTo>
                  <a:pt x="33409" y="3004"/>
                  <a:pt x="33389" y="2976"/>
                  <a:pt x="33363" y="2965"/>
                </a:cubicBezTo>
                <a:close/>
                <a:moveTo>
                  <a:pt x="33537" y="3027"/>
                </a:moveTo>
                <a:cubicBezTo>
                  <a:pt x="33527" y="3066"/>
                  <a:pt x="33554" y="3091"/>
                  <a:pt x="33593" y="3096"/>
                </a:cubicBezTo>
                <a:cubicBezTo>
                  <a:pt x="33632" y="3102"/>
                  <a:pt x="33675" y="3065"/>
                  <a:pt x="33665" y="3030"/>
                </a:cubicBezTo>
                <a:cubicBezTo>
                  <a:pt x="33658" y="3002"/>
                  <a:pt x="33631" y="2979"/>
                  <a:pt x="33601" y="2938"/>
                </a:cubicBezTo>
                <a:cubicBezTo>
                  <a:pt x="33571" y="2978"/>
                  <a:pt x="33543" y="3000"/>
                  <a:pt x="33537" y="3027"/>
                </a:cubicBezTo>
                <a:close/>
                <a:moveTo>
                  <a:pt x="33779" y="3024"/>
                </a:moveTo>
                <a:cubicBezTo>
                  <a:pt x="33766" y="3059"/>
                  <a:pt x="33805" y="3098"/>
                  <a:pt x="33845" y="3096"/>
                </a:cubicBezTo>
                <a:cubicBezTo>
                  <a:pt x="33885" y="3095"/>
                  <a:pt x="33913" y="3071"/>
                  <a:pt x="33907" y="3033"/>
                </a:cubicBezTo>
                <a:cubicBezTo>
                  <a:pt x="33903" y="3005"/>
                  <a:pt x="33877" y="2981"/>
                  <a:pt x="33850" y="2939"/>
                </a:cubicBezTo>
                <a:cubicBezTo>
                  <a:pt x="33817" y="2977"/>
                  <a:pt x="33789" y="2997"/>
                  <a:pt x="33779" y="3024"/>
                </a:cubicBezTo>
                <a:close/>
                <a:moveTo>
                  <a:pt x="34153" y="3034"/>
                </a:moveTo>
                <a:cubicBezTo>
                  <a:pt x="34164" y="2999"/>
                  <a:pt x="34121" y="2959"/>
                  <a:pt x="34084" y="2964"/>
                </a:cubicBezTo>
                <a:cubicBezTo>
                  <a:pt x="34046" y="2969"/>
                  <a:pt x="34017" y="2993"/>
                  <a:pt x="34024" y="3032"/>
                </a:cubicBezTo>
                <a:cubicBezTo>
                  <a:pt x="34030" y="3059"/>
                  <a:pt x="34056" y="3081"/>
                  <a:pt x="34086" y="3123"/>
                </a:cubicBezTo>
                <a:cubicBezTo>
                  <a:pt x="34118" y="3082"/>
                  <a:pt x="34145" y="3061"/>
                  <a:pt x="34153" y="3034"/>
                </a:cubicBezTo>
                <a:close/>
                <a:moveTo>
                  <a:pt x="34352" y="2966"/>
                </a:moveTo>
                <a:cubicBezTo>
                  <a:pt x="34315" y="2955"/>
                  <a:pt x="34287" y="2980"/>
                  <a:pt x="34279" y="3019"/>
                </a:cubicBezTo>
                <a:cubicBezTo>
                  <a:pt x="34271" y="3059"/>
                  <a:pt x="34301" y="3101"/>
                  <a:pt x="34340" y="3095"/>
                </a:cubicBezTo>
                <a:cubicBezTo>
                  <a:pt x="34368" y="3090"/>
                  <a:pt x="34393" y="3065"/>
                  <a:pt x="34435" y="3039"/>
                </a:cubicBezTo>
                <a:cubicBezTo>
                  <a:pt x="34398" y="3005"/>
                  <a:pt x="34379" y="2975"/>
                  <a:pt x="34352" y="2966"/>
                </a:cubicBezTo>
                <a:close/>
                <a:moveTo>
                  <a:pt x="34522" y="3023"/>
                </a:moveTo>
                <a:cubicBezTo>
                  <a:pt x="34508" y="3057"/>
                  <a:pt x="34547" y="3097"/>
                  <a:pt x="34587" y="3096"/>
                </a:cubicBezTo>
                <a:cubicBezTo>
                  <a:pt x="34627" y="3096"/>
                  <a:pt x="34656" y="3073"/>
                  <a:pt x="34651" y="3034"/>
                </a:cubicBezTo>
                <a:cubicBezTo>
                  <a:pt x="34647" y="3007"/>
                  <a:pt x="34621" y="2982"/>
                  <a:pt x="34596" y="2939"/>
                </a:cubicBezTo>
                <a:cubicBezTo>
                  <a:pt x="34562" y="2976"/>
                  <a:pt x="34533" y="2996"/>
                  <a:pt x="34522" y="3023"/>
                </a:cubicBezTo>
                <a:close/>
                <a:moveTo>
                  <a:pt x="34768" y="3025"/>
                </a:moveTo>
                <a:cubicBezTo>
                  <a:pt x="34758" y="3062"/>
                  <a:pt x="34783" y="3089"/>
                  <a:pt x="34822" y="3096"/>
                </a:cubicBezTo>
                <a:cubicBezTo>
                  <a:pt x="34861" y="3103"/>
                  <a:pt x="34905" y="3069"/>
                  <a:pt x="34897" y="3032"/>
                </a:cubicBezTo>
                <a:cubicBezTo>
                  <a:pt x="34890" y="3004"/>
                  <a:pt x="34865" y="2981"/>
                  <a:pt x="34836" y="2938"/>
                </a:cubicBezTo>
                <a:cubicBezTo>
                  <a:pt x="34804" y="2977"/>
                  <a:pt x="34776" y="2998"/>
                  <a:pt x="34768" y="3025"/>
                </a:cubicBezTo>
                <a:close/>
                <a:moveTo>
                  <a:pt x="35072" y="2966"/>
                </a:moveTo>
                <a:cubicBezTo>
                  <a:pt x="35036" y="2959"/>
                  <a:pt x="35001" y="3005"/>
                  <a:pt x="35009" y="3041"/>
                </a:cubicBezTo>
                <a:cubicBezTo>
                  <a:pt x="35018" y="3079"/>
                  <a:pt x="35045" y="3105"/>
                  <a:pt x="35082" y="3094"/>
                </a:cubicBezTo>
                <a:cubicBezTo>
                  <a:pt x="35108" y="3087"/>
                  <a:pt x="35129" y="3057"/>
                  <a:pt x="35167" y="3023"/>
                </a:cubicBezTo>
                <a:cubicBezTo>
                  <a:pt x="35124" y="2996"/>
                  <a:pt x="35100" y="2971"/>
                  <a:pt x="35072" y="2966"/>
                </a:cubicBezTo>
                <a:close/>
                <a:moveTo>
                  <a:pt x="35328" y="2966"/>
                </a:moveTo>
                <a:cubicBezTo>
                  <a:pt x="35292" y="2959"/>
                  <a:pt x="35256" y="3005"/>
                  <a:pt x="35265" y="3041"/>
                </a:cubicBezTo>
                <a:cubicBezTo>
                  <a:pt x="35273" y="3079"/>
                  <a:pt x="35301" y="3105"/>
                  <a:pt x="35338" y="3094"/>
                </a:cubicBezTo>
                <a:cubicBezTo>
                  <a:pt x="35364" y="3087"/>
                  <a:pt x="35384" y="3057"/>
                  <a:pt x="35423" y="3023"/>
                </a:cubicBezTo>
                <a:cubicBezTo>
                  <a:pt x="35379" y="2996"/>
                  <a:pt x="35356" y="2971"/>
                  <a:pt x="35328" y="2966"/>
                </a:cubicBezTo>
                <a:close/>
                <a:moveTo>
                  <a:pt x="35573" y="2966"/>
                </a:moveTo>
                <a:cubicBezTo>
                  <a:pt x="35537" y="2958"/>
                  <a:pt x="35503" y="3002"/>
                  <a:pt x="35510" y="3041"/>
                </a:cubicBezTo>
                <a:cubicBezTo>
                  <a:pt x="35517" y="3080"/>
                  <a:pt x="35544" y="3105"/>
                  <a:pt x="35582" y="3094"/>
                </a:cubicBezTo>
                <a:cubicBezTo>
                  <a:pt x="35608" y="3086"/>
                  <a:pt x="35629" y="3057"/>
                  <a:pt x="35668" y="3025"/>
                </a:cubicBezTo>
                <a:cubicBezTo>
                  <a:pt x="35625" y="2997"/>
                  <a:pt x="35601" y="2972"/>
                  <a:pt x="35573" y="2966"/>
                </a:cubicBezTo>
                <a:close/>
                <a:moveTo>
                  <a:pt x="14369" y="9"/>
                </a:moveTo>
                <a:cubicBezTo>
                  <a:pt x="14348" y="9"/>
                  <a:pt x="14315" y="41"/>
                  <a:pt x="14309" y="64"/>
                </a:cubicBezTo>
                <a:cubicBezTo>
                  <a:pt x="14301" y="101"/>
                  <a:pt x="14329" y="135"/>
                  <a:pt x="14369" y="130"/>
                </a:cubicBezTo>
                <a:cubicBezTo>
                  <a:pt x="14396" y="127"/>
                  <a:pt x="14419" y="99"/>
                  <a:pt x="14466" y="68"/>
                </a:cubicBezTo>
                <a:cubicBezTo>
                  <a:pt x="14419" y="38"/>
                  <a:pt x="14394" y="9"/>
                  <a:pt x="14369" y="9"/>
                </a:cubicBezTo>
                <a:close/>
                <a:moveTo>
                  <a:pt x="35821" y="2966"/>
                </a:moveTo>
                <a:cubicBezTo>
                  <a:pt x="35785" y="2956"/>
                  <a:pt x="35746" y="3000"/>
                  <a:pt x="35752" y="3037"/>
                </a:cubicBezTo>
                <a:cubicBezTo>
                  <a:pt x="35758" y="3074"/>
                  <a:pt x="35783" y="3103"/>
                  <a:pt x="35821" y="3094"/>
                </a:cubicBezTo>
                <a:cubicBezTo>
                  <a:pt x="35848" y="3088"/>
                  <a:pt x="35870" y="3061"/>
                  <a:pt x="35911" y="3031"/>
                </a:cubicBezTo>
                <a:cubicBezTo>
                  <a:pt x="35870" y="3000"/>
                  <a:pt x="35848" y="2973"/>
                  <a:pt x="35821" y="2966"/>
                </a:cubicBezTo>
                <a:close/>
                <a:moveTo>
                  <a:pt x="13140" y="1238"/>
                </a:moveTo>
                <a:cubicBezTo>
                  <a:pt x="13101" y="1231"/>
                  <a:pt x="13076" y="1261"/>
                  <a:pt x="13076" y="1299"/>
                </a:cubicBezTo>
                <a:cubicBezTo>
                  <a:pt x="13075" y="1338"/>
                  <a:pt x="13101" y="1368"/>
                  <a:pt x="13139" y="1363"/>
                </a:cubicBezTo>
                <a:cubicBezTo>
                  <a:pt x="13165" y="1359"/>
                  <a:pt x="13189" y="1331"/>
                  <a:pt x="13232" y="1301"/>
                </a:cubicBezTo>
                <a:cubicBezTo>
                  <a:pt x="13189" y="1270"/>
                  <a:pt x="13167" y="1243"/>
                  <a:pt x="13140" y="1238"/>
                </a:cubicBezTo>
                <a:close/>
                <a:moveTo>
                  <a:pt x="12959" y="1303"/>
                </a:moveTo>
                <a:cubicBezTo>
                  <a:pt x="12967" y="1266"/>
                  <a:pt x="12940" y="1239"/>
                  <a:pt x="12900" y="1236"/>
                </a:cubicBezTo>
                <a:cubicBezTo>
                  <a:pt x="12860" y="1234"/>
                  <a:pt x="12830" y="1258"/>
                  <a:pt x="12834" y="1296"/>
                </a:cubicBezTo>
                <a:cubicBezTo>
                  <a:pt x="12837" y="1323"/>
                  <a:pt x="12864" y="1348"/>
                  <a:pt x="12891" y="1391"/>
                </a:cubicBezTo>
                <a:cubicBezTo>
                  <a:pt x="12923" y="1351"/>
                  <a:pt x="12953" y="1330"/>
                  <a:pt x="12959" y="1303"/>
                </a:cubicBezTo>
                <a:close/>
                <a:moveTo>
                  <a:pt x="12589" y="1298"/>
                </a:moveTo>
                <a:cubicBezTo>
                  <a:pt x="12582" y="1335"/>
                  <a:pt x="12610" y="1363"/>
                  <a:pt x="12649" y="1364"/>
                </a:cubicBezTo>
                <a:cubicBezTo>
                  <a:pt x="12688" y="1366"/>
                  <a:pt x="12719" y="1342"/>
                  <a:pt x="12714" y="1303"/>
                </a:cubicBezTo>
                <a:cubicBezTo>
                  <a:pt x="12710" y="1276"/>
                  <a:pt x="12684" y="1252"/>
                  <a:pt x="12657" y="1208"/>
                </a:cubicBezTo>
                <a:cubicBezTo>
                  <a:pt x="12624" y="1250"/>
                  <a:pt x="12594" y="1271"/>
                  <a:pt x="12589" y="1298"/>
                </a:cubicBezTo>
                <a:close/>
                <a:moveTo>
                  <a:pt x="36128" y="3028"/>
                </a:moveTo>
                <a:cubicBezTo>
                  <a:pt x="36135" y="2991"/>
                  <a:pt x="36089" y="2957"/>
                  <a:pt x="36053" y="2965"/>
                </a:cubicBezTo>
                <a:cubicBezTo>
                  <a:pt x="36015" y="2973"/>
                  <a:pt x="35989" y="3001"/>
                  <a:pt x="36000" y="3038"/>
                </a:cubicBezTo>
                <a:cubicBezTo>
                  <a:pt x="36007" y="3064"/>
                  <a:pt x="36037" y="3084"/>
                  <a:pt x="36071" y="3123"/>
                </a:cubicBezTo>
                <a:cubicBezTo>
                  <a:pt x="36098" y="3079"/>
                  <a:pt x="36123" y="3056"/>
                  <a:pt x="36128" y="3028"/>
                </a:cubicBezTo>
                <a:close/>
                <a:moveTo>
                  <a:pt x="36369" y="3026"/>
                </a:moveTo>
                <a:cubicBezTo>
                  <a:pt x="36374" y="2987"/>
                  <a:pt x="36342" y="2963"/>
                  <a:pt x="36303" y="2965"/>
                </a:cubicBezTo>
                <a:cubicBezTo>
                  <a:pt x="36263" y="2968"/>
                  <a:pt x="36235" y="2997"/>
                  <a:pt x="36243" y="3034"/>
                </a:cubicBezTo>
                <a:cubicBezTo>
                  <a:pt x="36249" y="3061"/>
                  <a:pt x="36279" y="3082"/>
                  <a:pt x="36314" y="3124"/>
                </a:cubicBezTo>
                <a:cubicBezTo>
                  <a:pt x="36341" y="3079"/>
                  <a:pt x="36366" y="3054"/>
                  <a:pt x="36369" y="3026"/>
                </a:cubicBezTo>
                <a:close/>
                <a:moveTo>
                  <a:pt x="36499" y="3032"/>
                </a:moveTo>
                <a:cubicBezTo>
                  <a:pt x="36494" y="3069"/>
                  <a:pt x="36522" y="3096"/>
                  <a:pt x="36563" y="3095"/>
                </a:cubicBezTo>
                <a:cubicBezTo>
                  <a:pt x="36603" y="3094"/>
                  <a:pt x="36632" y="3069"/>
                  <a:pt x="36625" y="3031"/>
                </a:cubicBezTo>
                <a:cubicBezTo>
                  <a:pt x="36619" y="3004"/>
                  <a:pt x="36592" y="2981"/>
                  <a:pt x="36562" y="2939"/>
                </a:cubicBezTo>
                <a:cubicBezTo>
                  <a:pt x="36532" y="2981"/>
                  <a:pt x="36503" y="3005"/>
                  <a:pt x="36499" y="3032"/>
                </a:cubicBezTo>
                <a:close/>
                <a:moveTo>
                  <a:pt x="36871" y="3026"/>
                </a:moveTo>
                <a:cubicBezTo>
                  <a:pt x="36874" y="2987"/>
                  <a:pt x="36842" y="2962"/>
                  <a:pt x="36803" y="2965"/>
                </a:cubicBezTo>
                <a:cubicBezTo>
                  <a:pt x="36763" y="2968"/>
                  <a:pt x="36734" y="2996"/>
                  <a:pt x="36744" y="3035"/>
                </a:cubicBezTo>
                <a:cubicBezTo>
                  <a:pt x="36750" y="3061"/>
                  <a:pt x="36779" y="3083"/>
                  <a:pt x="36813" y="3125"/>
                </a:cubicBezTo>
                <a:cubicBezTo>
                  <a:pt x="36841" y="3079"/>
                  <a:pt x="36868" y="3053"/>
                  <a:pt x="36871" y="3026"/>
                </a:cubicBezTo>
                <a:close/>
                <a:moveTo>
                  <a:pt x="12471" y="1296"/>
                </a:moveTo>
                <a:cubicBezTo>
                  <a:pt x="12474" y="1259"/>
                  <a:pt x="12445" y="1233"/>
                  <a:pt x="12405" y="1236"/>
                </a:cubicBezTo>
                <a:cubicBezTo>
                  <a:pt x="12365" y="1239"/>
                  <a:pt x="12337" y="1265"/>
                  <a:pt x="12346" y="1303"/>
                </a:cubicBezTo>
                <a:cubicBezTo>
                  <a:pt x="12353" y="1330"/>
                  <a:pt x="12381" y="1351"/>
                  <a:pt x="12413" y="1391"/>
                </a:cubicBezTo>
                <a:cubicBezTo>
                  <a:pt x="12441" y="1348"/>
                  <a:pt x="12469" y="1323"/>
                  <a:pt x="12471" y="1296"/>
                </a:cubicBezTo>
                <a:close/>
                <a:moveTo>
                  <a:pt x="13880" y="1240"/>
                </a:moveTo>
                <a:cubicBezTo>
                  <a:pt x="13860" y="1240"/>
                  <a:pt x="13827" y="1272"/>
                  <a:pt x="13821" y="1295"/>
                </a:cubicBezTo>
                <a:cubicBezTo>
                  <a:pt x="13813" y="1333"/>
                  <a:pt x="13841" y="1366"/>
                  <a:pt x="13881" y="1362"/>
                </a:cubicBezTo>
                <a:cubicBezTo>
                  <a:pt x="13908" y="1359"/>
                  <a:pt x="13932" y="1330"/>
                  <a:pt x="13978" y="1299"/>
                </a:cubicBezTo>
                <a:cubicBezTo>
                  <a:pt x="13932" y="1269"/>
                  <a:pt x="13906" y="1240"/>
                  <a:pt x="13880" y="1240"/>
                </a:cubicBezTo>
                <a:close/>
                <a:moveTo>
                  <a:pt x="13578" y="1299"/>
                </a:moveTo>
                <a:cubicBezTo>
                  <a:pt x="13570" y="1338"/>
                  <a:pt x="13600" y="1363"/>
                  <a:pt x="13638" y="1364"/>
                </a:cubicBezTo>
                <a:cubicBezTo>
                  <a:pt x="13678" y="1366"/>
                  <a:pt x="13707" y="1339"/>
                  <a:pt x="13702" y="1302"/>
                </a:cubicBezTo>
                <a:cubicBezTo>
                  <a:pt x="13699" y="1275"/>
                  <a:pt x="13671" y="1252"/>
                  <a:pt x="13641" y="1208"/>
                </a:cubicBezTo>
                <a:cubicBezTo>
                  <a:pt x="13611" y="1250"/>
                  <a:pt x="13583" y="1272"/>
                  <a:pt x="13578" y="1299"/>
                </a:cubicBezTo>
                <a:close/>
                <a:moveTo>
                  <a:pt x="13457" y="1304"/>
                </a:moveTo>
                <a:cubicBezTo>
                  <a:pt x="13467" y="1266"/>
                  <a:pt x="13440" y="1240"/>
                  <a:pt x="13400" y="1236"/>
                </a:cubicBezTo>
                <a:cubicBezTo>
                  <a:pt x="13360" y="1233"/>
                  <a:pt x="13330" y="1258"/>
                  <a:pt x="13333" y="1295"/>
                </a:cubicBezTo>
                <a:cubicBezTo>
                  <a:pt x="13334" y="1322"/>
                  <a:pt x="13362" y="1347"/>
                  <a:pt x="13389" y="1391"/>
                </a:cubicBezTo>
                <a:cubicBezTo>
                  <a:pt x="13421" y="1352"/>
                  <a:pt x="13450" y="1331"/>
                  <a:pt x="13457" y="1304"/>
                </a:cubicBezTo>
                <a:close/>
                <a:moveTo>
                  <a:pt x="28111" y="3027"/>
                </a:moveTo>
                <a:cubicBezTo>
                  <a:pt x="28102" y="3064"/>
                  <a:pt x="28128" y="3092"/>
                  <a:pt x="28169" y="3095"/>
                </a:cubicBezTo>
                <a:cubicBezTo>
                  <a:pt x="28210" y="3098"/>
                  <a:pt x="28241" y="3075"/>
                  <a:pt x="28237" y="3036"/>
                </a:cubicBezTo>
                <a:cubicBezTo>
                  <a:pt x="28234" y="3008"/>
                  <a:pt x="28207" y="2983"/>
                  <a:pt x="28180" y="2938"/>
                </a:cubicBezTo>
                <a:cubicBezTo>
                  <a:pt x="28147" y="2978"/>
                  <a:pt x="28117" y="3000"/>
                  <a:pt x="28111" y="3027"/>
                </a:cubicBezTo>
                <a:close/>
                <a:moveTo>
                  <a:pt x="28428" y="2967"/>
                </a:moveTo>
                <a:cubicBezTo>
                  <a:pt x="28389" y="2962"/>
                  <a:pt x="28363" y="2993"/>
                  <a:pt x="28364" y="3032"/>
                </a:cubicBezTo>
                <a:cubicBezTo>
                  <a:pt x="28365" y="3072"/>
                  <a:pt x="28391" y="3101"/>
                  <a:pt x="28431" y="3094"/>
                </a:cubicBezTo>
                <a:cubicBezTo>
                  <a:pt x="28458" y="3088"/>
                  <a:pt x="28480" y="3060"/>
                  <a:pt x="28523" y="3029"/>
                </a:cubicBezTo>
                <a:cubicBezTo>
                  <a:pt x="28478" y="2999"/>
                  <a:pt x="28455" y="2971"/>
                  <a:pt x="28428" y="2967"/>
                </a:cubicBezTo>
                <a:close/>
                <a:moveTo>
                  <a:pt x="14869" y="6"/>
                </a:moveTo>
                <a:cubicBezTo>
                  <a:pt x="14830" y="1"/>
                  <a:pt x="14801" y="33"/>
                  <a:pt x="14810" y="72"/>
                </a:cubicBezTo>
                <a:cubicBezTo>
                  <a:pt x="14816" y="95"/>
                  <a:pt x="14848" y="129"/>
                  <a:pt x="14867" y="129"/>
                </a:cubicBezTo>
                <a:cubicBezTo>
                  <a:pt x="14893" y="128"/>
                  <a:pt x="14918" y="99"/>
                  <a:pt x="14964" y="70"/>
                </a:cubicBezTo>
                <a:cubicBezTo>
                  <a:pt x="14920" y="39"/>
                  <a:pt x="14896" y="10"/>
                  <a:pt x="14869" y="6"/>
                </a:cubicBezTo>
                <a:close/>
                <a:moveTo>
                  <a:pt x="14689" y="72"/>
                </a:moveTo>
                <a:cubicBezTo>
                  <a:pt x="14699" y="34"/>
                  <a:pt x="14671" y="7"/>
                  <a:pt x="14632" y="3"/>
                </a:cubicBezTo>
                <a:cubicBezTo>
                  <a:pt x="14592" y="0"/>
                  <a:pt x="14562" y="27"/>
                  <a:pt x="14564" y="63"/>
                </a:cubicBezTo>
                <a:cubicBezTo>
                  <a:pt x="14566" y="90"/>
                  <a:pt x="14593" y="115"/>
                  <a:pt x="14621" y="160"/>
                </a:cubicBezTo>
                <a:cubicBezTo>
                  <a:pt x="14653" y="120"/>
                  <a:pt x="14682" y="99"/>
                  <a:pt x="14689" y="72"/>
                </a:cubicBezTo>
                <a:close/>
                <a:moveTo>
                  <a:pt x="28670" y="2967"/>
                </a:moveTo>
                <a:cubicBezTo>
                  <a:pt x="28632" y="2964"/>
                  <a:pt x="28607" y="2994"/>
                  <a:pt x="28609" y="3034"/>
                </a:cubicBezTo>
                <a:cubicBezTo>
                  <a:pt x="28612" y="3075"/>
                  <a:pt x="28638" y="3103"/>
                  <a:pt x="28677" y="3093"/>
                </a:cubicBezTo>
                <a:cubicBezTo>
                  <a:pt x="28704" y="3087"/>
                  <a:pt x="28726" y="3058"/>
                  <a:pt x="28767" y="3026"/>
                </a:cubicBezTo>
                <a:cubicBezTo>
                  <a:pt x="28722" y="2997"/>
                  <a:pt x="28697" y="2969"/>
                  <a:pt x="28670" y="2967"/>
                </a:cubicBezTo>
                <a:close/>
                <a:moveTo>
                  <a:pt x="28854" y="3027"/>
                </a:moveTo>
                <a:cubicBezTo>
                  <a:pt x="28845" y="3064"/>
                  <a:pt x="28872" y="3092"/>
                  <a:pt x="28913" y="3095"/>
                </a:cubicBezTo>
                <a:cubicBezTo>
                  <a:pt x="28954" y="3098"/>
                  <a:pt x="28984" y="3075"/>
                  <a:pt x="28980" y="3036"/>
                </a:cubicBezTo>
                <a:cubicBezTo>
                  <a:pt x="28978" y="3008"/>
                  <a:pt x="28951" y="2983"/>
                  <a:pt x="28924" y="2938"/>
                </a:cubicBezTo>
                <a:cubicBezTo>
                  <a:pt x="28891" y="2978"/>
                  <a:pt x="28860" y="2999"/>
                  <a:pt x="28854" y="3027"/>
                </a:cubicBezTo>
                <a:close/>
                <a:moveTo>
                  <a:pt x="29163" y="2967"/>
                </a:moveTo>
                <a:cubicBezTo>
                  <a:pt x="29125" y="2960"/>
                  <a:pt x="29098" y="2988"/>
                  <a:pt x="29097" y="3029"/>
                </a:cubicBezTo>
                <a:cubicBezTo>
                  <a:pt x="29096" y="3070"/>
                  <a:pt x="29120" y="3100"/>
                  <a:pt x="29160" y="3094"/>
                </a:cubicBezTo>
                <a:cubicBezTo>
                  <a:pt x="29187" y="3090"/>
                  <a:pt x="29212" y="3063"/>
                  <a:pt x="29256" y="3034"/>
                </a:cubicBezTo>
                <a:cubicBezTo>
                  <a:pt x="29213" y="3002"/>
                  <a:pt x="29191" y="2972"/>
                  <a:pt x="29163" y="2967"/>
                </a:cubicBezTo>
                <a:close/>
                <a:moveTo>
                  <a:pt x="29401" y="2967"/>
                </a:moveTo>
                <a:cubicBezTo>
                  <a:pt x="29362" y="2964"/>
                  <a:pt x="29337" y="2995"/>
                  <a:pt x="29340" y="3035"/>
                </a:cubicBezTo>
                <a:cubicBezTo>
                  <a:pt x="29342" y="3074"/>
                  <a:pt x="29370" y="3103"/>
                  <a:pt x="29409" y="3094"/>
                </a:cubicBezTo>
                <a:cubicBezTo>
                  <a:pt x="29436" y="3088"/>
                  <a:pt x="29457" y="3058"/>
                  <a:pt x="29500" y="3024"/>
                </a:cubicBezTo>
                <a:cubicBezTo>
                  <a:pt x="29453" y="2996"/>
                  <a:pt x="29428" y="2969"/>
                  <a:pt x="29401" y="2967"/>
                </a:cubicBezTo>
                <a:close/>
                <a:moveTo>
                  <a:pt x="29597" y="3027"/>
                </a:moveTo>
                <a:cubicBezTo>
                  <a:pt x="29588" y="3064"/>
                  <a:pt x="29615" y="3093"/>
                  <a:pt x="29656" y="3096"/>
                </a:cubicBezTo>
                <a:cubicBezTo>
                  <a:pt x="29698" y="3098"/>
                  <a:pt x="29728" y="3075"/>
                  <a:pt x="29724" y="3036"/>
                </a:cubicBezTo>
                <a:cubicBezTo>
                  <a:pt x="29721" y="3008"/>
                  <a:pt x="29695" y="2982"/>
                  <a:pt x="29668" y="2937"/>
                </a:cubicBezTo>
                <a:cubicBezTo>
                  <a:pt x="29634" y="2978"/>
                  <a:pt x="29603" y="2999"/>
                  <a:pt x="29597" y="3027"/>
                </a:cubicBezTo>
                <a:close/>
                <a:moveTo>
                  <a:pt x="29904" y="2967"/>
                </a:moveTo>
                <a:cubicBezTo>
                  <a:pt x="29865" y="2962"/>
                  <a:pt x="29839" y="2991"/>
                  <a:pt x="29841" y="3032"/>
                </a:cubicBezTo>
                <a:cubicBezTo>
                  <a:pt x="29842" y="3073"/>
                  <a:pt x="29868" y="3102"/>
                  <a:pt x="29907" y="3094"/>
                </a:cubicBezTo>
                <a:cubicBezTo>
                  <a:pt x="29934" y="3088"/>
                  <a:pt x="29957" y="3060"/>
                  <a:pt x="29999" y="3029"/>
                </a:cubicBezTo>
                <a:cubicBezTo>
                  <a:pt x="29955" y="2999"/>
                  <a:pt x="29931" y="2970"/>
                  <a:pt x="29904" y="2967"/>
                </a:cubicBezTo>
                <a:close/>
                <a:moveTo>
                  <a:pt x="30152" y="2966"/>
                </a:moveTo>
                <a:cubicBezTo>
                  <a:pt x="30114" y="2958"/>
                  <a:pt x="30086" y="2987"/>
                  <a:pt x="30083" y="3027"/>
                </a:cubicBezTo>
                <a:cubicBezTo>
                  <a:pt x="30081" y="3067"/>
                  <a:pt x="30105" y="3098"/>
                  <a:pt x="30145" y="3094"/>
                </a:cubicBezTo>
                <a:cubicBezTo>
                  <a:pt x="30172" y="3091"/>
                  <a:pt x="30197" y="3065"/>
                  <a:pt x="30243" y="3037"/>
                </a:cubicBezTo>
                <a:cubicBezTo>
                  <a:pt x="30201" y="3003"/>
                  <a:pt x="30179" y="2972"/>
                  <a:pt x="30152" y="2966"/>
                </a:cubicBezTo>
                <a:close/>
                <a:moveTo>
                  <a:pt x="30458" y="3031"/>
                </a:moveTo>
                <a:cubicBezTo>
                  <a:pt x="30464" y="2993"/>
                  <a:pt x="30435" y="2966"/>
                  <a:pt x="30395" y="2965"/>
                </a:cubicBezTo>
                <a:cubicBezTo>
                  <a:pt x="30355" y="2964"/>
                  <a:pt x="30324" y="2990"/>
                  <a:pt x="30330" y="3029"/>
                </a:cubicBezTo>
                <a:cubicBezTo>
                  <a:pt x="30335" y="3057"/>
                  <a:pt x="30362" y="3080"/>
                  <a:pt x="30391" y="3125"/>
                </a:cubicBezTo>
                <a:cubicBezTo>
                  <a:pt x="30424" y="3081"/>
                  <a:pt x="30453" y="3058"/>
                  <a:pt x="30458" y="3031"/>
                </a:cubicBezTo>
                <a:close/>
                <a:moveTo>
                  <a:pt x="30573" y="3027"/>
                </a:moveTo>
                <a:cubicBezTo>
                  <a:pt x="30564" y="3065"/>
                  <a:pt x="30591" y="3093"/>
                  <a:pt x="30632" y="3096"/>
                </a:cubicBezTo>
                <a:cubicBezTo>
                  <a:pt x="30674" y="3099"/>
                  <a:pt x="30704" y="3075"/>
                  <a:pt x="30700" y="3036"/>
                </a:cubicBezTo>
                <a:cubicBezTo>
                  <a:pt x="30697" y="3008"/>
                  <a:pt x="30671" y="2982"/>
                  <a:pt x="30644" y="2937"/>
                </a:cubicBezTo>
                <a:cubicBezTo>
                  <a:pt x="30610" y="2978"/>
                  <a:pt x="30580" y="2999"/>
                  <a:pt x="30573" y="3027"/>
                </a:cubicBezTo>
                <a:close/>
                <a:moveTo>
                  <a:pt x="30899" y="2965"/>
                </a:moveTo>
                <a:cubicBezTo>
                  <a:pt x="30865" y="2953"/>
                  <a:pt x="30823" y="2995"/>
                  <a:pt x="30826" y="3032"/>
                </a:cubicBezTo>
                <a:cubicBezTo>
                  <a:pt x="30829" y="3071"/>
                  <a:pt x="30852" y="3100"/>
                  <a:pt x="30891" y="3094"/>
                </a:cubicBezTo>
                <a:cubicBezTo>
                  <a:pt x="30918" y="3090"/>
                  <a:pt x="30942" y="3065"/>
                  <a:pt x="30985" y="3038"/>
                </a:cubicBezTo>
                <a:cubicBezTo>
                  <a:pt x="30945" y="3004"/>
                  <a:pt x="30926" y="2975"/>
                  <a:pt x="30899" y="2965"/>
                </a:cubicBezTo>
                <a:close/>
                <a:moveTo>
                  <a:pt x="31202" y="3034"/>
                </a:moveTo>
                <a:cubicBezTo>
                  <a:pt x="31213" y="2999"/>
                  <a:pt x="31170" y="2959"/>
                  <a:pt x="31133" y="2964"/>
                </a:cubicBezTo>
                <a:cubicBezTo>
                  <a:pt x="31095" y="2969"/>
                  <a:pt x="31065" y="2993"/>
                  <a:pt x="31073" y="3032"/>
                </a:cubicBezTo>
                <a:cubicBezTo>
                  <a:pt x="31079" y="3059"/>
                  <a:pt x="31105" y="3081"/>
                  <a:pt x="31135" y="3123"/>
                </a:cubicBezTo>
                <a:cubicBezTo>
                  <a:pt x="31167" y="3082"/>
                  <a:pt x="31194" y="3061"/>
                  <a:pt x="31202" y="3034"/>
                </a:cubicBezTo>
                <a:close/>
                <a:moveTo>
                  <a:pt x="31444" y="3033"/>
                </a:moveTo>
                <a:cubicBezTo>
                  <a:pt x="31453" y="2994"/>
                  <a:pt x="31424" y="2970"/>
                  <a:pt x="31386" y="2964"/>
                </a:cubicBezTo>
                <a:cubicBezTo>
                  <a:pt x="31349" y="2958"/>
                  <a:pt x="31305" y="2998"/>
                  <a:pt x="31315" y="3033"/>
                </a:cubicBezTo>
                <a:cubicBezTo>
                  <a:pt x="31323" y="3060"/>
                  <a:pt x="31350" y="3082"/>
                  <a:pt x="31381" y="3123"/>
                </a:cubicBezTo>
                <a:cubicBezTo>
                  <a:pt x="31411" y="3082"/>
                  <a:pt x="31438" y="3060"/>
                  <a:pt x="31444" y="3033"/>
                </a:cubicBezTo>
                <a:close/>
                <a:moveTo>
                  <a:pt x="31628" y="2966"/>
                </a:moveTo>
                <a:cubicBezTo>
                  <a:pt x="31592" y="2955"/>
                  <a:pt x="31555" y="2996"/>
                  <a:pt x="31559" y="3036"/>
                </a:cubicBezTo>
                <a:cubicBezTo>
                  <a:pt x="31563" y="3075"/>
                  <a:pt x="31588" y="3102"/>
                  <a:pt x="31627" y="3094"/>
                </a:cubicBezTo>
                <a:cubicBezTo>
                  <a:pt x="31654" y="3088"/>
                  <a:pt x="31677" y="3062"/>
                  <a:pt x="31718" y="3032"/>
                </a:cubicBezTo>
                <a:cubicBezTo>
                  <a:pt x="31677" y="3001"/>
                  <a:pt x="31655" y="2974"/>
                  <a:pt x="31628" y="2966"/>
                </a:cubicBezTo>
                <a:close/>
                <a:moveTo>
                  <a:pt x="31885" y="2967"/>
                </a:moveTo>
                <a:cubicBezTo>
                  <a:pt x="31847" y="2957"/>
                  <a:pt x="31819" y="2985"/>
                  <a:pt x="31816" y="3026"/>
                </a:cubicBezTo>
                <a:cubicBezTo>
                  <a:pt x="31813" y="3067"/>
                  <a:pt x="31836" y="3098"/>
                  <a:pt x="31876" y="3094"/>
                </a:cubicBezTo>
                <a:cubicBezTo>
                  <a:pt x="31904" y="3091"/>
                  <a:pt x="31929" y="3065"/>
                  <a:pt x="31974" y="3038"/>
                </a:cubicBezTo>
                <a:cubicBezTo>
                  <a:pt x="31934" y="3004"/>
                  <a:pt x="31912" y="2973"/>
                  <a:pt x="31885" y="2967"/>
                </a:cubicBezTo>
                <a:close/>
                <a:moveTo>
                  <a:pt x="32059" y="3023"/>
                </a:moveTo>
                <a:cubicBezTo>
                  <a:pt x="32045" y="3057"/>
                  <a:pt x="32084" y="3097"/>
                  <a:pt x="32124" y="3096"/>
                </a:cubicBezTo>
                <a:cubicBezTo>
                  <a:pt x="32164" y="3096"/>
                  <a:pt x="32193" y="3073"/>
                  <a:pt x="32188" y="3034"/>
                </a:cubicBezTo>
                <a:cubicBezTo>
                  <a:pt x="32184" y="3007"/>
                  <a:pt x="32158" y="2982"/>
                  <a:pt x="32132" y="2939"/>
                </a:cubicBezTo>
                <a:cubicBezTo>
                  <a:pt x="32099" y="2976"/>
                  <a:pt x="32070" y="2996"/>
                  <a:pt x="32059" y="3023"/>
                </a:cubicBezTo>
                <a:close/>
                <a:moveTo>
                  <a:pt x="32305" y="3029"/>
                </a:moveTo>
                <a:cubicBezTo>
                  <a:pt x="32297" y="3068"/>
                  <a:pt x="32324" y="3092"/>
                  <a:pt x="32364" y="3096"/>
                </a:cubicBezTo>
                <a:cubicBezTo>
                  <a:pt x="32403" y="3100"/>
                  <a:pt x="32445" y="3063"/>
                  <a:pt x="32434" y="3028"/>
                </a:cubicBezTo>
                <a:cubicBezTo>
                  <a:pt x="32425" y="3000"/>
                  <a:pt x="32398" y="2979"/>
                  <a:pt x="32367" y="2938"/>
                </a:cubicBezTo>
                <a:cubicBezTo>
                  <a:pt x="32338" y="2979"/>
                  <a:pt x="32311" y="3002"/>
                  <a:pt x="32305" y="3029"/>
                </a:cubicBezTo>
                <a:close/>
                <a:moveTo>
                  <a:pt x="29406" y="2724"/>
                </a:moveTo>
                <a:cubicBezTo>
                  <a:pt x="29366" y="2717"/>
                  <a:pt x="29340" y="2746"/>
                  <a:pt x="29340" y="2786"/>
                </a:cubicBezTo>
                <a:cubicBezTo>
                  <a:pt x="29339" y="2826"/>
                  <a:pt x="29366" y="2857"/>
                  <a:pt x="29404" y="2851"/>
                </a:cubicBezTo>
                <a:cubicBezTo>
                  <a:pt x="29431" y="2848"/>
                  <a:pt x="29455" y="2819"/>
                  <a:pt x="29500" y="2788"/>
                </a:cubicBezTo>
                <a:cubicBezTo>
                  <a:pt x="29456" y="2757"/>
                  <a:pt x="29433" y="2729"/>
                  <a:pt x="29406" y="2724"/>
                </a:cubicBezTo>
                <a:close/>
                <a:moveTo>
                  <a:pt x="29657" y="2851"/>
                </a:moveTo>
                <a:cubicBezTo>
                  <a:pt x="29695" y="2860"/>
                  <a:pt x="29723" y="2833"/>
                  <a:pt x="29726" y="2792"/>
                </a:cubicBezTo>
                <a:cubicBezTo>
                  <a:pt x="29729" y="2751"/>
                  <a:pt x="29705" y="2720"/>
                  <a:pt x="29666" y="2724"/>
                </a:cubicBezTo>
                <a:cubicBezTo>
                  <a:pt x="29638" y="2727"/>
                  <a:pt x="29613" y="2754"/>
                  <a:pt x="29568" y="2781"/>
                </a:cubicBezTo>
                <a:cubicBezTo>
                  <a:pt x="29608" y="2814"/>
                  <a:pt x="29630" y="2845"/>
                  <a:pt x="29657" y="2851"/>
                </a:cubicBezTo>
                <a:close/>
                <a:moveTo>
                  <a:pt x="29843" y="2792"/>
                </a:moveTo>
                <a:cubicBezTo>
                  <a:pt x="29839" y="2832"/>
                  <a:pt x="29870" y="2856"/>
                  <a:pt x="29910" y="2853"/>
                </a:cubicBezTo>
                <a:cubicBezTo>
                  <a:pt x="29950" y="2850"/>
                  <a:pt x="29978" y="2821"/>
                  <a:pt x="29970" y="2783"/>
                </a:cubicBezTo>
                <a:cubicBezTo>
                  <a:pt x="29964" y="2756"/>
                  <a:pt x="29933" y="2735"/>
                  <a:pt x="29898" y="2694"/>
                </a:cubicBezTo>
                <a:cubicBezTo>
                  <a:pt x="29871" y="2739"/>
                  <a:pt x="29845" y="2765"/>
                  <a:pt x="29843" y="2792"/>
                </a:cubicBezTo>
                <a:close/>
                <a:moveTo>
                  <a:pt x="30213" y="2786"/>
                </a:moveTo>
                <a:cubicBezTo>
                  <a:pt x="30219" y="2747"/>
                  <a:pt x="30191" y="2724"/>
                  <a:pt x="30151" y="2722"/>
                </a:cubicBezTo>
                <a:cubicBezTo>
                  <a:pt x="30111" y="2720"/>
                  <a:pt x="30071" y="2758"/>
                  <a:pt x="30084" y="2793"/>
                </a:cubicBezTo>
                <a:cubicBezTo>
                  <a:pt x="30094" y="2820"/>
                  <a:pt x="30122" y="2841"/>
                  <a:pt x="30155" y="2879"/>
                </a:cubicBezTo>
                <a:cubicBezTo>
                  <a:pt x="30182" y="2837"/>
                  <a:pt x="30208" y="2813"/>
                  <a:pt x="30213" y="2786"/>
                </a:cubicBezTo>
                <a:close/>
                <a:moveTo>
                  <a:pt x="30395" y="2724"/>
                </a:moveTo>
                <a:cubicBezTo>
                  <a:pt x="30357" y="2715"/>
                  <a:pt x="30332" y="2743"/>
                  <a:pt x="30328" y="2783"/>
                </a:cubicBezTo>
                <a:cubicBezTo>
                  <a:pt x="30324" y="2822"/>
                  <a:pt x="30361" y="2863"/>
                  <a:pt x="30397" y="2852"/>
                </a:cubicBezTo>
                <a:cubicBezTo>
                  <a:pt x="30424" y="2844"/>
                  <a:pt x="30446" y="2817"/>
                  <a:pt x="30486" y="2785"/>
                </a:cubicBezTo>
                <a:cubicBezTo>
                  <a:pt x="30445" y="2756"/>
                  <a:pt x="30422" y="2730"/>
                  <a:pt x="30395" y="2724"/>
                </a:cubicBezTo>
                <a:close/>
                <a:moveTo>
                  <a:pt x="30641" y="2724"/>
                </a:moveTo>
                <a:cubicBezTo>
                  <a:pt x="30603" y="2714"/>
                  <a:pt x="30577" y="2742"/>
                  <a:pt x="30570" y="2780"/>
                </a:cubicBezTo>
                <a:cubicBezTo>
                  <a:pt x="30563" y="2816"/>
                  <a:pt x="30602" y="2861"/>
                  <a:pt x="30637" y="2852"/>
                </a:cubicBezTo>
                <a:cubicBezTo>
                  <a:pt x="30665" y="2846"/>
                  <a:pt x="30687" y="2820"/>
                  <a:pt x="30729" y="2790"/>
                </a:cubicBezTo>
                <a:cubicBezTo>
                  <a:pt x="30689" y="2758"/>
                  <a:pt x="30668" y="2730"/>
                  <a:pt x="30641" y="2724"/>
                </a:cubicBezTo>
                <a:close/>
                <a:moveTo>
                  <a:pt x="30895" y="2724"/>
                </a:moveTo>
                <a:cubicBezTo>
                  <a:pt x="30856" y="2715"/>
                  <a:pt x="30831" y="2744"/>
                  <a:pt x="30826" y="2782"/>
                </a:cubicBezTo>
                <a:cubicBezTo>
                  <a:pt x="30820" y="2819"/>
                  <a:pt x="30860" y="2863"/>
                  <a:pt x="30895" y="2853"/>
                </a:cubicBezTo>
                <a:cubicBezTo>
                  <a:pt x="30922" y="2845"/>
                  <a:pt x="30944" y="2818"/>
                  <a:pt x="30985" y="2786"/>
                </a:cubicBezTo>
                <a:cubicBezTo>
                  <a:pt x="30944" y="2756"/>
                  <a:pt x="30922" y="2729"/>
                  <a:pt x="30895" y="2724"/>
                </a:cubicBezTo>
                <a:close/>
                <a:moveTo>
                  <a:pt x="31143" y="2724"/>
                </a:moveTo>
                <a:cubicBezTo>
                  <a:pt x="31106" y="2713"/>
                  <a:pt x="31078" y="2739"/>
                  <a:pt x="31072" y="2778"/>
                </a:cubicBezTo>
                <a:cubicBezTo>
                  <a:pt x="31065" y="2817"/>
                  <a:pt x="31099" y="2861"/>
                  <a:pt x="31136" y="2852"/>
                </a:cubicBezTo>
                <a:cubicBezTo>
                  <a:pt x="31164" y="2846"/>
                  <a:pt x="31187" y="2820"/>
                  <a:pt x="31229" y="2792"/>
                </a:cubicBezTo>
                <a:cubicBezTo>
                  <a:pt x="31190" y="2760"/>
                  <a:pt x="31170" y="2731"/>
                  <a:pt x="31143" y="2724"/>
                </a:cubicBezTo>
                <a:close/>
                <a:moveTo>
                  <a:pt x="31383" y="2724"/>
                </a:moveTo>
                <a:cubicBezTo>
                  <a:pt x="31344" y="2715"/>
                  <a:pt x="31319" y="2744"/>
                  <a:pt x="31314" y="2782"/>
                </a:cubicBezTo>
                <a:cubicBezTo>
                  <a:pt x="31308" y="2819"/>
                  <a:pt x="31348" y="2863"/>
                  <a:pt x="31383" y="2853"/>
                </a:cubicBezTo>
                <a:cubicBezTo>
                  <a:pt x="31410" y="2845"/>
                  <a:pt x="31432" y="2818"/>
                  <a:pt x="31473" y="2786"/>
                </a:cubicBezTo>
                <a:cubicBezTo>
                  <a:pt x="31432" y="2756"/>
                  <a:pt x="31409" y="2729"/>
                  <a:pt x="31383" y="2724"/>
                </a:cubicBezTo>
                <a:close/>
                <a:moveTo>
                  <a:pt x="31627" y="2724"/>
                </a:moveTo>
                <a:cubicBezTo>
                  <a:pt x="31588" y="2715"/>
                  <a:pt x="31563" y="2743"/>
                  <a:pt x="31559" y="2783"/>
                </a:cubicBezTo>
                <a:cubicBezTo>
                  <a:pt x="31555" y="2822"/>
                  <a:pt x="31592" y="2863"/>
                  <a:pt x="31628" y="2852"/>
                </a:cubicBezTo>
                <a:cubicBezTo>
                  <a:pt x="31655" y="2844"/>
                  <a:pt x="31677" y="2817"/>
                  <a:pt x="31718" y="2785"/>
                </a:cubicBezTo>
                <a:cubicBezTo>
                  <a:pt x="31676" y="2756"/>
                  <a:pt x="31654" y="2730"/>
                  <a:pt x="31627" y="2724"/>
                </a:cubicBezTo>
                <a:close/>
                <a:moveTo>
                  <a:pt x="31885" y="2724"/>
                </a:moveTo>
                <a:cubicBezTo>
                  <a:pt x="31847" y="2714"/>
                  <a:pt x="31821" y="2741"/>
                  <a:pt x="31815" y="2780"/>
                </a:cubicBezTo>
                <a:cubicBezTo>
                  <a:pt x="31809" y="2819"/>
                  <a:pt x="31845" y="2862"/>
                  <a:pt x="31881" y="2852"/>
                </a:cubicBezTo>
                <a:cubicBezTo>
                  <a:pt x="31909" y="2845"/>
                  <a:pt x="31932" y="2819"/>
                  <a:pt x="31973" y="2789"/>
                </a:cubicBezTo>
                <a:cubicBezTo>
                  <a:pt x="31933" y="2759"/>
                  <a:pt x="31912" y="2731"/>
                  <a:pt x="31885" y="2724"/>
                </a:cubicBezTo>
                <a:close/>
                <a:moveTo>
                  <a:pt x="32130" y="2724"/>
                </a:moveTo>
                <a:cubicBezTo>
                  <a:pt x="32092" y="2713"/>
                  <a:pt x="32065" y="2741"/>
                  <a:pt x="32058" y="2778"/>
                </a:cubicBezTo>
                <a:cubicBezTo>
                  <a:pt x="32050" y="2815"/>
                  <a:pt x="32087" y="2860"/>
                  <a:pt x="32123" y="2852"/>
                </a:cubicBezTo>
                <a:cubicBezTo>
                  <a:pt x="32151" y="2846"/>
                  <a:pt x="32174" y="2821"/>
                  <a:pt x="32216" y="2792"/>
                </a:cubicBezTo>
                <a:cubicBezTo>
                  <a:pt x="32177" y="2759"/>
                  <a:pt x="32156" y="2731"/>
                  <a:pt x="32130" y="2724"/>
                </a:cubicBezTo>
                <a:close/>
                <a:moveTo>
                  <a:pt x="32373" y="2724"/>
                </a:moveTo>
                <a:cubicBezTo>
                  <a:pt x="32335" y="2714"/>
                  <a:pt x="32309" y="2741"/>
                  <a:pt x="32303" y="2780"/>
                </a:cubicBezTo>
                <a:cubicBezTo>
                  <a:pt x="32297" y="2819"/>
                  <a:pt x="32333" y="2862"/>
                  <a:pt x="32369" y="2852"/>
                </a:cubicBezTo>
                <a:cubicBezTo>
                  <a:pt x="32397" y="2845"/>
                  <a:pt x="32419" y="2819"/>
                  <a:pt x="32461" y="2789"/>
                </a:cubicBezTo>
                <a:cubicBezTo>
                  <a:pt x="32421" y="2759"/>
                  <a:pt x="32400" y="2731"/>
                  <a:pt x="32373" y="2724"/>
                </a:cubicBezTo>
                <a:close/>
                <a:moveTo>
                  <a:pt x="32675" y="2793"/>
                </a:moveTo>
                <a:cubicBezTo>
                  <a:pt x="32686" y="2756"/>
                  <a:pt x="32661" y="2729"/>
                  <a:pt x="32621" y="2722"/>
                </a:cubicBezTo>
                <a:cubicBezTo>
                  <a:pt x="32582" y="2715"/>
                  <a:pt x="32539" y="2750"/>
                  <a:pt x="32547" y="2786"/>
                </a:cubicBezTo>
                <a:cubicBezTo>
                  <a:pt x="32553" y="2814"/>
                  <a:pt x="32579" y="2837"/>
                  <a:pt x="32608" y="2880"/>
                </a:cubicBezTo>
                <a:cubicBezTo>
                  <a:pt x="32639" y="2841"/>
                  <a:pt x="32668" y="2820"/>
                  <a:pt x="32675" y="2793"/>
                </a:cubicBezTo>
                <a:close/>
                <a:moveTo>
                  <a:pt x="32862" y="2724"/>
                </a:moveTo>
                <a:cubicBezTo>
                  <a:pt x="32825" y="2713"/>
                  <a:pt x="32798" y="2739"/>
                  <a:pt x="32791" y="2778"/>
                </a:cubicBezTo>
                <a:cubicBezTo>
                  <a:pt x="32785" y="2817"/>
                  <a:pt x="32819" y="2861"/>
                  <a:pt x="32855" y="2852"/>
                </a:cubicBezTo>
                <a:cubicBezTo>
                  <a:pt x="32883" y="2846"/>
                  <a:pt x="32907" y="2820"/>
                  <a:pt x="32949" y="2792"/>
                </a:cubicBezTo>
                <a:cubicBezTo>
                  <a:pt x="32910" y="2760"/>
                  <a:pt x="32889" y="2731"/>
                  <a:pt x="32862" y="2724"/>
                </a:cubicBezTo>
                <a:close/>
                <a:moveTo>
                  <a:pt x="33119" y="2724"/>
                </a:moveTo>
                <a:cubicBezTo>
                  <a:pt x="33082" y="2713"/>
                  <a:pt x="33054" y="2738"/>
                  <a:pt x="33047" y="2777"/>
                </a:cubicBezTo>
                <a:cubicBezTo>
                  <a:pt x="33040" y="2816"/>
                  <a:pt x="33074" y="2860"/>
                  <a:pt x="33110" y="2852"/>
                </a:cubicBezTo>
                <a:cubicBezTo>
                  <a:pt x="33138" y="2846"/>
                  <a:pt x="33162" y="2821"/>
                  <a:pt x="33205" y="2793"/>
                </a:cubicBezTo>
                <a:cubicBezTo>
                  <a:pt x="33166" y="2761"/>
                  <a:pt x="33145" y="2732"/>
                  <a:pt x="33119" y="2724"/>
                </a:cubicBezTo>
                <a:close/>
                <a:moveTo>
                  <a:pt x="33362" y="2724"/>
                </a:moveTo>
                <a:cubicBezTo>
                  <a:pt x="33325" y="2713"/>
                  <a:pt x="33298" y="2739"/>
                  <a:pt x="33289" y="2777"/>
                </a:cubicBezTo>
                <a:cubicBezTo>
                  <a:pt x="33281" y="2814"/>
                  <a:pt x="33317" y="2860"/>
                  <a:pt x="33353" y="2852"/>
                </a:cubicBezTo>
                <a:cubicBezTo>
                  <a:pt x="33381" y="2847"/>
                  <a:pt x="33405" y="2822"/>
                  <a:pt x="33448" y="2794"/>
                </a:cubicBezTo>
                <a:cubicBezTo>
                  <a:pt x="33409" y="2760"/>
                  <a:pt x="33389" y="2731"/>
                  <a:pt x="33362" y="2724"/>
                </a:cubicBezTo>
                <a:close/>
                <a:moveTo>
                  <a:pt x="33665" y="2791"/>
                </a:moveTo>
                <a:cubicBezTo>
                  <a:pt x="33677" y="2756"/>
                  <a:pt x="33635" y="2718"/>
                  <a:pt x="33596" y="2722"/>
                </a:cubicBezTo>
                <a:cubicBezTo>
                  <a:pt x="33556" y="2725"/>
                  <a:pt x="33529" y="2750"/>
                  <a:pt x="33537" y="2788"/>
                </a:cubicBezTo>
                <a:cubicBezTo>
                  <a:pt x="33542" y="2815"/>
                  <a:pt x="33569" y="2838"/>
                  <a:pt x="33597" y="2880"/>
                </a:cubicBezTo>
                <a:cubicBezTo>
                  <a:pt x="33629" y="2840"/>
                  <a:pt x="33656" y="2818"/>
                  <a:pt x="33665" y="2791"/>
                </a:cubicBezTo>
                <a:close/>
                <a:moveTo>
                  <a:pt x="33847" y="2724"/>
                </a:moveTo>
                <a:cubicBezTo>
                  <a:pt x="33809" y="2714"/>
                  <a:pt x="33784" y="2743"/>
                  <a:pt x="33777" y="2780"/>
                </a:cubicBezTo>
                <a:cubicBezTo>
                  <a:pt x="33770" y="2817"/>
                  <a:pt x="33809" y="2862"/>
                  <a:pt x="33844" y="2852"/>
                </a:cubicBezTo>
                <a:cubicBezTo>
                  <a:pt x="33872" y="2845"/>
                  <a:pt x="33894" y="2819"/>
                  <a:pt x="33936" y="2789"/>
                </a:cubicBezTo>
                <a:cubicBezTo>
                  <a:pt x="33895" y="2758"/>
                  <a:pt x="33874" y="2730"/>
                  <a:pt x="33847" y="2724"/>
                </a:cubicBezTo>
                <a:close/>
                <a:moveTo>
                  <a:pt x="34085" y="2724"/>
                </a:moveTo>
                <a:cubicBezTo>
                  <a:pt x="34047" y="2718"/>
                  <a:pt x="34024" y="2747"/>
                  <a:pt x="34023" y="2787"/>
                </a:cubicBezTo>
                <a:cubicBezTo>
                  <a:pt x="34021" y="2827"/>
                  <a:pt x="34061" y="2866"/>
                  <a:pt x="34096" y="2852"/>
                </a:cubicBezTo>
                <a:cubicBezTo>
                  <a:pt x="34122" y="2842"/>
                  <a:pt x="34142" y="2813"/>
                  <a:pt x="34180" y="2780"/>
                </a:cubicBezTo>
                <a:cubicBezTo>
                  <a:pt x="34137" y="2753"/>
                  <a:pt x="34113" y="2728"/>
                  <a:pt x="34085" y="2724"/>
                </a:cubicBezTo>
                <a:close/>
                <a:moveTo>
                  <a:pt x="34348" y="2724"/>
                </a:moveTo>
                <a:cubicBezTo>
                  <a:pt x="34310" y="2714"/>
                  <a:pt x="34284" y="2741"/>
                  <a:pt x="34278" y="2780"/>
                </a:cubicBezTo>
                <a:cubicBezTo>
                  <a:pt x="34272" y="2819"/>
                  <a:pt x="34308" y="2862"/>
                  <a:pt x="34344" y="2852"/>
                </a:cubicBezTo>
                <a:cubicBezTo>
                  <a:pt x="34372" y="2845"/>
                  <a:pt x="34394" y="2819"/>
                  <a:pt x="34436" y="2789"/>
                </a:cubicBezTo>
                <a:cubicBezTo>
                  <a:pt x="34396" y="2759"/>
                  <a:pt x="34375" y="2731"/>
                  <a:pt x="34348" y="2724"/>
                </a:cubicBezTo>
                <a:close/>
                <a:moveTo>
                  <a:pt x="34587" y="2724"/>
                </a:moveTo>
                <a:cubicBezTo>
                  <a:pt x="34548" y="2717"/>
                  <a:pt x="34525" y="2746"/>
                  <a:pt x="34520" y="2784"/>
                </a:cubicBezTo>
                <a:cubicBezTo>
                  <a:pt x="34516" y="2821"/>
                  <a:pt x="34558" y="2864"/>
                  <a:pt x="34592" y="2853"/>
                </a:cubicBezTo>
                <a:cubicBezTo>
                  <a:pt x="34619" y="2844"/>
                  <a:pt x="34639" y="2816"/>
                  <a:pt x="34679" y="2782"/>
                </a:cubicBezTo>
                <a:cubicBezTo>
                  <a:pt x="34637" y="2754"/>
                  <a:pt x="34614" y="2729"/>
                  <a:pt x="34587" y="2724"/>
                </a:cubicBezTo>
                <a:close/>
                <a:moveTo>
                  <a:pt x="14809" y="309"/>
                </a:moveTo>
                <a:cubicBezTo>
                  <a:pt x="14800" y="347"/>
                  <a:pt x="14828" y="373"/>
                  <a:pt x="14867" y="376"/>
                </a:cubicBezTo>
                <a:cubicBezTo>
                  <a:pt x="14908" y="379"/>
                  <a:pt x="14937" y="353"/>
                  <a:pt x="14934" y="317"/>
                </a:cubicBezTo>
                <a:cubicBezTo>
                  <a:pt x="14932" y="290"/>
                  <a:pt x="14905" y="265"/>
                  <a:pt x="14877" y="221"/>
                </a:cubicBezTo>
                <a:cubicBezTo>
                  <a:pt x="14845" y="261"/>
                  <a:pt x="14816" y="282"/>
                  <a:pt x="14809" y="309"/>
                </a:cubicBezTo>
                <a:close/>
                <a:moveTo>
                  <a:pt x="25283" y="2776"/>
                </a:moveTo>
                <a:cubicBezTo>
                  <a:pt x="25285" y="2756"/>
                  <a:pt x="25255" y="2721"/>
                  <a:pt x="25232" y="2714"/>
                </a:cubicBezTo>
                <a:cubicBezTo>
                  <a:pt x="25194" y="2702"/>
                  <a:pt x="25160" y="2729"/>
                  <a:pt x="25161" y="2768"/>
                </a:cubicBezTo>
                <a:cubicBezTo>
                  <a:pt x="25162" y="2795"/>
                  <a:pt x="25189" y="2821"/>
                  <a:pt x="25217" y="2870"/>
                </a:cubicBezTo>
                <a:cubicBezTo>
                  <a:pt x="25250" y="2825"/>
                  <a:pt x="25281" y="2802"/>
                  <a:pt x="25283" y="2776"/>
                </a:cubicBezTo>
                <a:close/>
                <a:moveTo>
                  <a:pt x="7466" y="1485"/>
                </a:moveTo>
                <a:cubicBezTo>
                  <a:pt x="7446" y="1485"/>
                  <a:pt x="7415" y="1518"/>
                  <a:pt x="7410" y="1541"/>
                </a:cubicBezTo>
                <a:cubicBezTo>
                  <a:pt x="7402" y="1578"/>
                  <a:pt x="7430" y="1610"/>
                  <a:pt x="7469" y="1604"/>
                </a:cubicBezTo>
                <a:cubicBezTo>
                  <a:pt x="7496" y="1600"/>
                  <a:pt x="7518" y="1573"/>
                  <a:pt x="7564" y="1541"/>
                </a:cubicBezTo>
                <a:cubicBezTo>
                  <a:pt x="7517" y="1512"/>
                  <a:pt x="7491" y="1484"/>
                  <a:pt x="7466" y="1485"/>
                </a:cubicBezTo>
                <a:close/>
                <a:moveTo>
                  <a:pt x="25460" y="2713"/>
                </a:moveTo>
                <a:cubicBezTo>
                  <a:pt x="25423" y="2712"/>
                  <a:pt x="25393" y="2745"/>
                  <a:pt x="25406" y="2784"/>
                </a:cubicBezTo>
                <a:cubicBezTo>
                  <a:pt x="25414" y="2807"/>
                  <a:pt x="25448" y="2837"/>
                  <a:pt x="25468" y="2835"/>
                </a:cubicBezTo>
                <a:cubicBezTo>
                  <a:pt x="25494" y="2833"/>
                  <a:pt x="25517" y="2803"/>
                  <a:pt x="25560" y="2770"/>
                </a:cubicBezTo>
                <a:cubicBezTo>
                  <a:pt x="25514" y="2742"/>
                  <a:pt x="25487" y="2714"/>
                  <a:pt x="25460" y="2713"/>
                </a:cubicBezTo>
                <a:close/>
                <a:moveTo>
                  <a:pt x="25710" y="2714"/>
                </a:moveTo>
                <a:cubicBezTo>
                  <a:pt x="25690" y="2713"/>
                  <a:pt x="25656" y="2745"/>
                  <a:pt x="25649" y="2768"/>
                </a:cubicBezTo>
                <a:cubicBezTo>
                  <a:pt x="25639" y="2806"/>
                  <a:pt x="25666" y="2840"/>
                  <a:pt x="25706" y="2837"/>
                </a:cubicBezTo>
                <a:cubicBezTo>
                  <a:pt x="25733" y="2834"/>
                  <a:pt x="25758" y="2808"/>
                  <a:pt x="25805" y="2779"/>
                </a:cubicBezTo>
                <a:cubicBezTo>
                  <a:pt x="25760" y="2746"/>
                  <a:pt x="25736" y="2716"/>
                  <a:pt x="25710" y="2714"/>
                </a:cubicBezTo>
                <a:close/>
                <a:moveTo>
                  <a:pt x="25953" y="2712"/>
                </a:moveTo>
                <a:cubicBezTo>
                  <a:pt x="25917" y="2708"/>
                  <a:pt x="25890" y="2736"/>
                  <a:pt x="25891" y="2777"/>
                </a:cubicBezTo>
                <a:cubicBezTo>
                  <a:pt x="25892" y="2817"/>
                  <a:pt x="25918" y="2845"/>
                  <a:pt x="25956" y="2837"/>
                </a:cubicBezTo>
                <a:cubicBezTo>
                  <a:pt x="25983" y="2832"/>
                  <a:pt x="26005" y="2804"/>
                  <a:pt x="26047" y="2774"/>
                </a:cubicBezTo>
                <a:cubicBezTo>
                  <a:pt x="26004" y="2744"/>
                  <a:pt x="25980" y="2716"/>
                  <a:pt x="25953" y="2712"/>
                </a:cubicBezTo>
                <a:close/>
                <a:moveTo>
                  <a:pt x="26149" y="2773"/>
                </a:moveTo>
                <a:cubicBezTo>
                  <a:pt x="26140" y="2811"/>
                  <a:pt x="26168" y="2837"/>
                  <a:pt x="26208" y="2839"/>
                </a:cubicBezTo>
                <a:cubicBezTo>
                  <a:pt x="26248" y="2842"/>
                  <a:pt x="26277" y="2815"/>
                  <a:pt x="26274" y="2779"/>
                </a:cubicBezTo>
                <a:cubicBezTo>
                  <a:pt x="26271" y="2752"/>
                  <a:pt x="26243" y="2727"/>
                  <a:pt x="26215" y="2684"/>
                </a:cubicBezTo>
                <a:cubicBezTo>
                  <a:pt x="26183" y="2724"/>
                  <a:pt x="26155" y="2746"/>
                  <a:pt x="26149" y="2773"/>
                </a:cubicBezTo>
                <a:close/>
                <a:moveTo>
                  <a:pt x="26450" y="2713"/>
                </a:moveTo>
                <a:cubicBezTo>
                  <a:pt x="26412" y="2709"/>
                  <a:pt x="26387" y="2741"/>
                  <a:pt x="26390" y="2780"/>
                </a:cubicBezTo>
                <a:cubicBezTo>
                  <a:pt x="26393" y="2817"/>
                  <a:pt x="26420" y="2847"/>
                  <a:pt x="26458" y="2838"/>
                </a:cubicBezTo>
                <a:cubicBezTo>
                  <a:pt x="26485" y="2831"/>
                  <a:pt x="26506" y="2802"/>
                  <a:pt x="26547" y="2769"/>
                </a:cubicBezTo>
                <a:cubicBezTo>
                  <a:pt x="26502" y="2741"/>
                  <a:pt x="26477" y="2715"/>
                  <a:pt x="26450" y="2713"/>
                </a:cubicBezTo>
                <a:close/>
                <a:moveTo>
                  <a:pt x="26637" y="2774"/>
                </a:moveTo>
                <a:cubicBezTo>
                  <a:pt x="26629" y="2812"/>
                  <a:pt x="26656" y="2838"/>
                  <a:pt x="26697" y="2839"/>
                </a:cubicBezTo>
                <a:cubicBezTo>
                  <a:pt x="26738" y="2841"/>
                  <a:pt x="26766" y="2815"/>
                  <a:pt x="26762" y="2777"/>
                </a:cubicBezTo>
                <a:cubicBezTo>
                  <a:pt x="26759" y="2750"/>
                  <a:pt x="26730" y="2726"/>
                  <a:pt x="26701" y="2683"/>
                </a:cubicBezTo>
                <a:cubicBezTo>
                  <a:pt x="26670" y="2725"/>
                  <a:pt x="26642" y="2747"/>
                  <a:pt x="26637" y="2774"/>
                </a:cubicBezTo>
                <a:close/>
                <a:moveTo>
                  <a:pt x="26940" y="2712"/>
                </a:moveTo>
                <a:cubicBezTo>
                  <a:pt x="26902" y="2707"/>
                  <a:pt x="26876" y="2737"/>
                  <a:pt x="26877" y="2777"/>
                </a:cubicBezTo>
                <a:cubicBezTo>
                  <a:pt x="26878" y="2816"/>
                  <a:pt x="26904" y="2846"/>
                  <a:pt x="26944" y="2838"/>
                </a:cubicBezTo>
                <a:cubicBezTo>
                  <a:pt x="26970" y="2833"/>
                  <a:pt x="26993" y="2805"/>
                  <a:pt x="27036" y="2773"/>
                </a:cubicBezTo>
                <a:cubicBezTo>
                  <a:pt x="26991" y="2743"/>
                  <a:pt x="26967" y="2715"/>
                  <a:pt x="26940" y="2712"/>
                </a:cubicBezTo>
                <a:close/>
                <a:moveTo>
                  <a:pt x="27189" y="2712"/>
                </a:moveTo>
                <a:cubicBezTo>
                  <a:pt x="27151" y="2704"/>
                  <a:pt x="27124" y="2732"/>
                  <a:pt x="27122" y="2773"/>
                </a:cubicBezTo>
                <a:cubicBezTo>
                  <a:pt x="27121" y="2813"/>
                  <a:pt x="27145" y="2843"/>
                  <a:pt x="27184" y="2838"/>
                </a:cubicBezTo>
                <a:cubicBezTo>
                  <a:pt x="27211" y="2834"/>
                  <a:pt x="27236" y="2807"/>
                  <a:pt x="27280" y="2779"/>
                </a:cubicBezTo>
                <a:cubicBezTo>
                  <a:pt x="27238" y="2747"/>
                  <a:pt x="27216" y="2717"/>
                  <a:pt x="27189" y="2712"/>
                </a:cubicBezTo>
                <a:close/>
                <a:moveTo>
                  <a:pt x="15353" y="251"/>
                </a:moveTo>
                <a:cubicBezTo>
                  <a:pt x="15315" y="249"/>
                  <a:pt x="15286" y="282"/>
                  <a:pt x="15299" y="321"/>
                </a:cubicBezTo>
                <a:cubicBezTo>
                  <a:pt x="15306" y="343"/>
                  <a:pt x="15340" y="373"/>
                  <a:pt x="15360" y="372"/>
                </a:cubicBezTo>
                <a:cubicBezTo>
                  <a:pt x="15385" y="370"/>
                  <a:pt x="15409" y="339"/>
                  <a:pt x="15451" y="307"/>
                </a:cubicBezTo>
                <a:cubicBezTo>
                  <a:pt x="15405" y="279"/>
                  <a:pt x="15379" y="252"/>
                  <a:pt x="15353" y="251"/>
                </a:cubicBezTo>
                <a:close/>
                <a:moveTo>
                  <a:pt x="15114" y="251"/>
                </a:moveTo>
                <a:cubicBezTo>
                  <a:pt x="15094" y="250"/>
                  <a:pt x="15060" y="282"/>
                  <a:pt x="15053" y="305"/>
                </a:cubicBezTo>
                <a:cubicBezTo>
                  <a:pt x="15043" y="343"/>
                  <a:pt x="15070" y="377"/>
                  <a:pt x="15110" y="373"/>
                </a:cubicBezTo>
                <a:cubicBezTo>
                  <a:pt x="15137" y="371"/>
                  <a:pt x="15162" y="345"/>
                  <a:pt x="15210" y="316"/>
                </a:cubicBezTo>
                <a:cubicBezTo>
                  <a:pt x="15164" y="283"/>
                  <a:pt x="15140" y="253"/>
                  <a:pt x="15114" y="251"/>
                </a:cubicBezTo>
                <a:close/>
                <a:moveTo>
                  <a:pt x="31861" y="11348"/>
                </a:moveTo>
                <a:cubicBezTo>
                  <a:pt x="31841" y="11350"/>
                  <a:pt x="31810" y="11385"/>
                  <a:pt x="31807" y="11408"/>
                </a:cubicBezTo>
                <a:cubicBezTo>
                  <a:pt x="31801" y="11447"/>
                  <a:pt x="31832" y="11477"/>
                  <a:pt x="31871" y="11470"/>
                </a:cubicBezTo>
                <a:cubicBezTo>
                  <a:pt x="31897" y="11465"/>
                  <a:pt x="31919" y="11434"/>
                  <a:pt x="31962" y="11400"/>
                </a:cubicBezTo>
                <a:cubicBezTo>
                  <a:pt x="31914" y="11374"/>
                  <a:pt x="31886" y="11347"/>
                  <a:pt x="31861" y="11348"/>
                </a:cubicBezTo>
                <a:close/>
                <a:moveTo>
                  <a:pt x="31563" y="11407"/>
                </a:moveTo>
                <a:cubicBezTo>
                  <a:pt x="31555" y="11446"/>
                  <a:pt x="31585" y="11471"/>
                  <a:pt x="31624" y="11472"/>
                </a:cubicBezTo>
                <a:cubicBezTo>
                  <a:pt x="31663" y="11473"/>
                  <a:pt x="31693" y="11447"/>
                  <a:pt x="31688" y="11410"/>
                </a:cubicBezTo>
                <a:cubicBezTo>
                  <a:pt x="31684" y="11383"/>
                  <a:pt x="31656" y="11359"/>
                  <a:pt x="31627" y="11316"/>
                </a:cubicBezTo>
                <a:cubicBezTo>
                  <a:pt x="31596" y="11358"/>
                  <a:pt x="31568" y="11380"/>
                  <a:pt x="31563" y="11407"/>
                </a:cubicBezTo>
                <a:close/>
                <a:moveTo>
                  <a:pt x="31382" y="11348"/>
                </a:moveTo>
                <a:cubicBezTo>
                  <a:pt x="31362" y="11346"/>
                  <a:pt x="31327" y="11376"/>
                  <a:pt x="31319" y="11399"/>
                </a:cubicBezTo>
                <a:cubicBezTo>
                  <a:pt x="31307" y="11436"/>
                  <a:pt x="31334" y="11471"/>
                  <a:pt x="31373" y="11469"/>
                </a:cubicBezTo>
                <a:cubicBezTo>
                  <a:pt x="31400" y="11468"/>
                  <a:pt x="31426" y="11442"/>
                  <a:pt x="31475" y="11415"/>
                </a:cubicBezTo>
                <a:cubicBezTo>
                  <a:pt x="31430" y="11381"/>
                  <a:pt x="31407" y="11350"/>
                  <a:pt x="31382" y="11348"/>
                </a:cubicBezTo>
                <a:close/>
                <a:moveTo>
                  <a:pt x="27380" y="2787"/>
                </a:moveTo>
                <a:cubicBezTo>
                  <a:pt x="27372" y="2826"/>
                  <a:pt x="27402" y="2852"/>
                  <a:pt x="27441" y="2852"/>
                </a:cubicBezTo>
                <a:cubicBezTo>
                  <a:pt x="27481" y="2853"/>
                  <a:pt x="27511" y="2827"/>
                  <a:pt x="27506" y="2789"/>
                </a:cubicBezTo>
                <a:cubicBezTo>
                  <a:pt x="27502" y="2762"/>
                  <a:pt x="27474" y="2738"/>
                  <a:pt x="27444" y="2694"/>
                </a:cubicBezTo>
                <a:cubicBezTo>
                  <a:pt x="27412" y="2737"/>
                  <a:pt x="27385" y="2760"/>
                  <a:pt x="27380" y="2787"/>
                </a:cubicBezTo>
                <a:close/>
                <a:moveTo>
                  <a:pt x="27749" y="2786"/>
                </a:moveTo>
                <a:cubicBezTo>
                  <a:pt x="27755" y="2747"/>
                  <a:pt x="27726" y="2722"/>
                  <a:pt x="27685" y="2723"/>
                </a:cubicBezTo>
                <a:cubicBezTo>
                  <a:pt x="27644" y="2723"/>
                  <a:pt x="27616" y="2750"/>
                  <a:pt x="27622" y="2788"/>
                </a:cubicBezTo>
                <a:cubicBezTo>
                  <a:pt x="27627" y="2815"/>
                  <a:pt x="27656" y="2838"/>
                  <a:pt x="27688" y="2880"/>
                </a:cubicBezTo>
                <a:cubicBezTo>
                  <a:pt x="27717" y="2837"/>
                  <a:pt x="27744" y="2813"/>
                  <a:pt x="27749" y="2786"/>
                </a:cubicBezTo>
                <a:close/>
                <a:moveTo>
                  <a:pt x="27932" y="2725"/>
                </a:moveTo>
                <a:cubicBezTo>
                  <a:pt x="27893" y="2717"/>
                  <a:pt x="27867" y="2744"/>
                  <a:pt x="27866" y="2785"/>
                </a:cubicBezTo>
                <a:cubicBezTo>
                  <a:pt x="27864" y="2826"/>
                  <a:pt x="27890" y="2855"/>
                  <a:pt x="27928" y="2851"/>
                </a:cubicBezTo>
                <a:cubicBezTo>
                  <a:pt x="27955" y="2848"/>
                  <a:pt x="27980" y="2819"/>
                  <a:pt x="28023" y="2790"/>
                </a:cubicBezTo>
                <a:cubicBezTo>
                  <a:pt x="27981" y="2759"/>
                  <a:pt x="27959" y="2730"/>
                  <a:pt x="27932" y="2725"/>
                </a:cubicBezTo>
                <a:close/>
                <a:moveTo>
                  <a:pt x="28172" y="2725"/>
                </a:moveTo>
                <a:cubicBezTo>
                  <a:pt x="28132" y="2719"/>
                  <a:pt x="28108" y="2750"/>
                  <a:pt x="28109" y="2789"/>
                </a:cubicBezTo>
                <a:cubicBezTo>
                  <a:pt x="28110" y="2829"/>
                  <a:pt x="28137" y="2858"/>
                  <a:pt x="28175" y="2851"/>
                </a:cubicBezTo>
                <a:cubicBezTo>
                  <a:pt x="28202" y="2846"/>
                  <a:pt x="28224" y="2816"/>
                  <a:pt x="28268" y="2783"/>
                </a:cubicBezTo>
                <a:cubicBezTo>
                  <a:pt x="28223" y="2755"/>
                  <a:pt x="28199" y="2728"/>
                  <a:pt x="28172" y="2725"/>
                </a:cubicBezTo>
                <a:close/>
                <a:moveTo>
                  <a:pt x="28493" y="2786"/>
                </a:moveTo>
                <a:cubicBezTo>
                  <a:pt x="28499" y="2746"/>
                  <a:pt x="28470" y="2722"/>
                  <a:pt x="28429" y="2722"/>
                </a:cubicBezTo>
                <a:cubicBezTo>
                  <a:pt x="28387" y="2723"/>
                  <a:pt x="28359" y="2750"/>
                  <a:pt x="28365" y="2788"/>
                </a:cubicBezTo>
                <a:cubicBezTo>
                  <a:pt x="28370" y="2815"/>
                  <a:pt x="28400" y="2838"/>
                  <a:pt x="28431" y="2881"/>
                </a:cubicBezTo>
                <a:cubicBezTo>
                  <a:pt x="28461" y="2837"/>
                  <a:pt x="28488" y="2814"/>
                  <a:pt x="28493" y="2786"/>
                </a:cubicBezTo>
                <a:close/>
                <a:moveTo>
                  <a:pt x="28611" y="2792"/>
                </a:moveTo>
                <a:cubicBezTo>
                  <a:pt x="28607" y="2832"/>
                  <a:pt x="28639" y="2855"/>
                  <a:pt x="28678" y="2853"/>
                </a:cubicBezTo>
                <a:cubicBezTo>
                  <a:pt x="28718" y="2850"/>
                  <a:pt x="28747" y="2821"/>
                  <a:pt x="28738" y="2783"/>
                </a:cubicBezTo>
                <a:cubicBezTo>
                  <a:pt x="28732" y="2757"/>
                  <a:pt x="28701" y="2735"/>
                  <a:pt x="28667" y="2694"/>
                </a:cubicBezTo>
                <a:cubicBezTo>
                  <a:pt x="28640" y="2739"/>
                  <a:pt x="28614" y="2764"/>
                  <a:pt x="28611" y="2792"/>
                </a:cubicBezTo>
                <a:close/>
                <a:moveTo>
                  <a:pt x="28853" y="2789"/>
                </a:moveTo>
                <a:cubicBezTo>
                  <a:pt x="28849" y="2828"/>
                  <a:pt x="28879" y="2854"/>
                  <a:pt x="28919" y="2853"/>
                </a:cubicBezTo>
                <a:cubicBezTo>
                  <a:pt x="28959" y="2852"/>
                  <a:pt x="28988" y="2826"/>
                  <a:pt x="28981" y="2786"/>
                </a:cubicBezTo>
                <a:cubicBezTo>
                  <a:pt x="28975" y="2759"/>
                  <a:pt x="28947" y="2736"/>
                  <a:pt x="28915" y="2693"/>
                </a:cubicBezTo>
                <a:cubicBezTo>
                  <a:pt x="28885" y="2738"/>
                  <a:pt x="28857" y="2762"/>
                  <a:pt x="28853" y="2789"/>
                </a:cubicBezTo>
                <a:close/>
                <a:moveTo>
                  <a:pt x="29166" y="2724"/>
                </a:moveTo>
                <a:cubicBezTo>
                  <a:pt x="29126" y="2715"/>
                  <a:pt x="29100" y="2742"/>
                  <a:pt x="29097" y="2783"/>
                </a:cubicBezTo>
                <a:cubicBezTo>
                  <a:pt x="29094" y="2824"/>
                  <a:pt x="29120" y="2855"/>
                  <a:pt x="29158" y="2851"/>
                </a:cubicBezTo>
                <a:cubicBezTo>
                  <a:pt x="29185" y="2849"/>
                  <a:pt x="29210" y="2821"/>
                  <a:pt x="29256" y="2793"/>
                </a:cubicBezTo>
                <a:cubicBezTo>
                  <a:pt x="29215" y="2760"/>
                  <a:pt x="29193" y="2731"/>
                  <a:pt x="29166" y="2724"/>
                </a:cubicBezTo>
                <a:close/>
                <a:moveTo>
                  <a:pt x="12405" y="249"/>
                </a:moveTo>
                <a:cubicBezTo>
                  <a:pt x="12368" y="245"/>
                  <a:pt x="12342" y="274"/>
                  <a:pt x="12344" y="315"/>
                </a:cubicBezTo>
                <a:cubicBezTo>
                  <a:pt x="12346" y="355"/>
                  <a:pt x="12372" y="383"/>
                  <a:pt x="12410" y="375"/>
                </a:cubicBezTo>
                <a:cubicBezTo>
                  <a:pt x="12437" y="369"/>
                  <a:pt x="12459" y="340"/>
                  <a:pt x="12501" y="309"/>
                </a:cubicBezTo>
                <a:cubicBezTo>
                  <a:pt x="12457" y="280"/>
                  <a:pt x="12433" y="252"/>
                  <a:pt x="12405" y="249"/>
                </a:cubicBezTo>
                <a:close/>
                <a:moveTo>
                  <a:pt x="30089" y="11409"/>
                </a:moveTo>
                <a:cubicBezTo>
                  <a:pt x="30088" y="11429"/>
                  <a:pt x="30120" y="11462"/>
                  <a:pt x="30142" y="11469"/>
                </a:cubicBezTo>
                <a:cubicBezTo>
                  <a:pt x="30180" y="11479"/>
                  <a:pt x="30213" y="11452"/>
                  <a:pt x="30210" y="11413"/>
                </a:cubicBezTo>
                <a:cubicBezTo>
                  <a:pt x="30207" y="11386"/>
                  <a:pt x="30181" y="11361"/>
                  <a:pt x="30153" y="11314"/>
                </a:cubicBezTo>
                <a:cubicBezTo>
                  <a:pt x="30120" y="11360"/>
                  <a:pt x="30090" y="11384"/>
                  <a:pt x="30089" y="11409"/>
                </a:cubicBezTo>
                <a:close/>
                <a:moveTo>
                  <a:pt x="12161" y="249"/>
                </a:moveTo>
                <a:cubicBezTo>
                  <a:pt x="12123" y="245"/>
                  <a:pt x="12097" y="276"/>
                  <a:pt x="12099" y="315"/>
                </a:cubicBezTo>
                <a:cubicBezTo>
                  <a:pt x="12101" y="353"/>
                  <a:pt x="12127" y="383"/>
                  <a:pt x="12166" y="374"/>
                </a:cubicBezTo>
                <a:cubicBezTo>
                  <a:pt x="12193" y="369"/>
                  <a:pt x="12214" y="340"/>
                  <a:pt x="12256" y="308"/>
                </a:cubicBezTo>
                <a:cubicBezTo>
                  <a:pt x="12212" y="280"/>
                  <a:pt x="12188" y="253"/>
                  <a:pt x="12161" y="249"/>
                </a:cubicBezTo>
                <a:close/>
                <a:moveTo>
                  <a:pt x="35258" y="15609"/>
                </a:moveTo>
                <a:cubicBezTo>
                  <a:pt x="35257" y="15648"/>
                  <a:pt x="35291" y="15675"/>
                  <a:pt x="35329" y="15662"/>
                </a:cubicBezTo>
                <a:cubicBezTo>
                  <a:pt x="35351" y="15655"/>
                  <a:pt x="35382" y="15620"/>
                  <a:pt x="35379" y="15601"/>
                </a:cubicBezTo>
                <a:cubicBezTo>
                  <a:pt x="35377" y="15575"/>
                  <a:pt x="35346" y="15552"/>
                  <a:pt x="35314" y="15510"/>
                </a:cubicBezTo>
                <a:cubicBezTo>
                  <a:pt x="35287" y="15556"/>
                  <a:pt x="35260" y="15582"/>
                  <a:pt x="35258" y="15609"/>
                </a:cubicBezTo>
                <a:close/>
                <a:moveTo>
                  <a:pt x="31863" y="11102"/>
                </a:moveTo>
                <a:cubicBezTo>
                  <a:pt x="31824" y="11099"/>
                  <a:pt x="31796" y="11133"/>
                  <a:pt x="31807" y="11171"/>
                </a:cubicBezTo>
                <a:cubicBezTo>
                  <a:pt x="31813" y="11194"/>
                  <a:pt x="31848" y="11225"/>
                  <a:pt x="31868" y="11224"/>
                </a:cubicBezTo>
                <a:cubicBezTo>
                  <a:pt x="31894" y="11223"/>
                  <a:pt x="31918" y="11192"/>
                  <a:pt x="31963" y="11160"/>
                </a:cubicBezTo>
                <a:cubicBezTo>
                  <a:pt x="31915" y="11131"/>
                  <a:pt x="31890" y="11104"/>
                  <a:pt x="31863" y="11102"/>
                </a:cubicBezTo>
                <a:close/>
                <a:moveTo>
                  <a:pt x="2366" y="3023"/>
                </a:moveTo>
                <a:cubicBezTo>
                  <a:pt x="2377" y="2988"/>
                  <a:pt x="2336" y="2950"/>
                  <a:pt x="2296" y="2954"/>
                </a:cubicBezTo>
                <a:cubicBezTo>
                  <a:pt x="2256" y="2957"/>
                  <a:pt x="2229" y="2982"/>
                  <a:pt x="2237" y="3021"/>
                </a:cubicBezTo>
                <a:cubicBezTo>
                  <a:pt x="2242" y="3048"/>
                  <a:pt x="2269" y="3071"/>
                  <a:pt x="2298" y="3113"/>
                </a:cubicBezTo>
                <a:cubicBezTo>
                  <a:pt x="2330" y="3072"/>
                  <a:pt x="2357" y="3051"/>
                  <a:pt x="2366" y="3023"/>
                </a:cubicBezTo>
                <a:close/>
                <a:moveTo>
                  <a:pt x="2478" y="3013"/>
                </a:moveTo>
                <a:cubicBezTo>
                  <a:pt x="2466" y="3048"/>
                  <a:pt x="2508" y="3090"/>
                  <a:pt x="2545" y="3087"/>
                </a:cubicBezTo>
                <a:cubicBezTo>
                  <a:pt x="2584" y="3084"/>
                  <a:pt x="2614" y="3060"/>
                  <a:pt x="2608" y="3021"/>
                </a:cubicBezTo>
                <a:cubicBezTo>
                  <a:pt x="2603" y="2994"/>
                  <a:pt x="2578" y="2970"/>
                  <a:pt x="2551" y="2927"/>
                </a:cubicBezTo>
                <a:cubicBezTo>
                  <a:pt x="2516" y="2966"/>
                  <a:pt x="2488" y="2987"/>
                  <a:pt x="2478" y="3013"/>
                </a:cubicBezTo>
                <a:close/>
                <a:moveTo>
                  <a:pt x="2795" y="2956"/>
                </a:moveTo>
                <a:cubicBezTo>
                  <a:pt x="2758" y="2945"/>
                  <a:pt x="2730" y="2970"/>
                  <a:pt x="2723" y="3010"/>
                </a:cubicBezTo>
                <a:cubicBezTo>
                  <a:pt x="2716" y="3049"/>
                  <a:pt x="2749" y="3093"/>
                  <a:pt x="2787" y="3085"/>
                </a:cubicBezTo>
                <a:cubicBezTo>
                  <a:pt x="2815" y="3079"/>
                  <a:pt x="2838" y="3053"/>
                  <a:pt x="2881" y="3025"/>
                </a:cubicBezTo>
                <a:cubicBezTo>
                  <a:pt x="2842" y="2993"/>
                  <a:pt x="2822" y="2964"/>
                  <a:pt x="2795" y="2956"/>
                </a:cubicBezTo>
                <a:close/>
                <a:moveTo>
                  <a:pt x="3043" y="2956"/>
                </a:moveTo>
                <a:cubicBezTo>
                  <a:pt x="3005" y="2949"/>
                  <a:pt x="2981" y="2977"/>
                  <a:pt x="2978" y="3017"/>
                </a:cubicBezTo>
                <a:cubicBezTo>
                  <a:pt x="2976" y="3057"/>
                  <a:pt x="3013" y="3097"/>
                  <a:pt x="3049" y="3085"/>
                </a:cubicBezTo>
                <a:cubicBezTo>
                  <a:pt x="3076" y="3076"/>
                  <a:pt x="3097" y="3048"/>
                  <a:pt x="3137" y="3015"/>
                </a:cubicBezTo>
                <a:cubicBezTo>
                  <a:pt x="3095" y="2987"/>
                  <a:pt x="3071" y="2961"/>
                  <a:pt x="3043" y="2956"/>
                </a:cubicBezTo>
                <a:close/>
                <a:moveTo>
                  <a:pt x="10919" y="248"/>
                </a:moveTo>
                <a:cubicBezTo>
                  <a:pt x="10881" y="243"/>
                  <a:pt x="10855" y="272"/>
                  <a:pt x="10856" y="314"/>
                </a:cubicBezTo>
                <a:cubicBezTo>
                  <a:pt x="10857" y="355"/>
                  <a:pt x="10883" y="383"/>
                  <a:pt x="10922" y="375"/>
                </a:cubicBezTo>
                <a:cubicBezTo>
                  <a:pt x="10950" y="370"/>
                  <a:pt x="10972" y="341"/>
                  <a:pt x="11015" y="310"/>
                </a:cubicBezTo>
                <a:cubicBezTo>
                  <a:pt x="10971" y="280"/>
                  <a:pt x="10947" y="252"/>
                  <a:pt x="10919" y="248"/>
                </a:cubicBezTo>
                <a:close/>
                <a:moveTo>
                  <a:pt x="10678" y="247"/>
                </a:moveTo>
                <a:cubicBezTo>
                  <a:pt x="10642" y="237"/>
                  <a:pt x="10603" y="282"/>
                  <a:pt x="10609" y="319"/>
                </a:cubicBezTo>
                <a:cubicBezTo>
                  <a:pt x="10616" y="357"/>
                  <a:pt x="10642" y="385"/>
                  <a:pt x="10680" y="376"/>
                </a:cubicBezTo>
                <a:cubicBezTo>
                  <a:pt x="10707" y="370"/>
                  <a:pt x="10729" y="342"/>
                  <a:pt x="10769" y="310"/>
                </a:cubicBezTo>
                <a:cubicBezTo>
                  <a:pt x="10727" y="280"/>
                  <a:pt x="10705" y="254"/>
                  <a:pt x="10678" y="247"/>
                </a:cubicBezTo>
                <a:close/>
                <a:moveTo>
                  <a:pt x="10123" y="310"/>
                </a:moveTo>
                <a:cubicBezTo>
                  <a:pt x="10113" y="346"/>
                  <a:pt x="10155" y="383"/>
                  <a:pt x="10195" y="378"/>
                </a:cubicBezTo>
                <a:cubicBezTo>
                  <a:pt x="10234" y="373"/>
                  <a:pt x="10261" y="348"/>
                  <a:pt x="10253" y="309"/>
                </a:cubicBezTo>
                <a:cubicBezTo>
                  <a:pt x="10246" y="282"/>
                  <a:pt x="10219" y="260"/>
                  <a:pt x="10189" y="219"/>
                </a:cubicBezTo>
                <a:cubicBezTo>
                  <a:pt x="10158" y="260"/>
                  <a:pt x="10131" y="282"/>
                  <a:pt x="10123" y="310"/>
                </a:cubicBezTo>
                <a:close/>
                <a:moveTo>
                  <a:pt x="9882" y="311"/>
                </a:moveTo>
                <a:cubicBezTo>
                  <a:pt x="9874" y="350"/>
                  <a:pt x="9902" y="376"/>
                  <a:pt x="9943" y="377"/>
                </a:cubicBezTo>
                <a:cubicBezTo>
                  <a:pt x="9985" y="378"/>
                  <a:pt x="10014" y="352"/>
                  <a:pt x="10009" y="314"/>
                </a:cubicBezTo>
                <a:cubicBezTo>
                  <a:pt x="10006" y="287"/>
                  <a:pt x="9977" y="263"/>
                  <a:pt x="9948" y="218"/>
                </a:cubicBezTo>
                <a:cubicBezTo>
                  <a:pt x="9916" y="261"/>
                  <a:pt x="9888" y="283"/>
                  <a:pt x="9882" y="311"/>
                </a:cubicBezTo>
                <a:close/>
                <a:moveTo>
                  <a:pt x="9688" y="251"/>
                </a:moveTo>
                <a:cubicBezTo>
                  <a:pt x="9669" y="250"/>
                  <a:pt x="9635" y="282"/>
                  <a:pt x="9628" y="305"/>
                </a:cubicBezTo>
                <a:cubicBezTo>
                  <a:pt x="9617" y="344"/>
                  <a:pt x="9645" y="377"/>
                  <a:pt x="9684" y="374"/>
                </a:cubicBezTo>
                <a:cubicBezTo>
                  <a:pt x="9712" y="371"/>
                  <a:pt x="9737" y="344"/>
                  <a:pt x="9783" y="315"/>
                </a:cubicBezTo>
                <a:cubicBezTo>
                  <a:pt x="9739" y="283"/>
                  <a:pt x="9715" y="253"/>
                  <a:pt x="9688" y="251"/>
                </a:cubicBezTo>
                <a:close/>
                <a:moveTo>
                  <a:pt x="9440" y="253"/>
                </a:moveTo>
                <a:cubicBezTo>
                  <a:pt x="9420" y="253"/>
                  <a:pt x="9388" y="287"/>
                  <a:pt x="9384" y="310"/>
                </a:cubicBezTo>
                <a:cubicBezTo>
                  <a:pt x="9376" y="348"/>
                  <a:pt x="9405" y="380"/>
                  <a:pt x="9445" y="374"/>
                </a:cubicBezTo>
                <a:cubicBezTo>
                  <a:pt x="9471" y="369"/>
                  <a:pt x="9494" y="341"/>
                  <a:pt x="9540" y="308"/>
                </a:cubicBezTo>
                <a:cubicBezTo>
                  <a:pt x="9492" y="280"/>
                  <a:pt x="9465" y="252"/>
                  <a:pt x="9440" y="253"/>
                </a:cubicBezTo>
                <a:close/>
                <a:moveTo>
                  <a:pt x="5200" y="1540"/>
                </a:moveTo>
                <a:cubicBezTo>
                  <a:pt x="5192" y="1576"/>
                  <a:pt x="5218" y="1605"/>
                  <a:pt x="5258" y="1607"/>
                </a:cubicBezTo>
                <a:cubicBezTo>
                  <a:pt x="5298" y="1610"/>
                  <a:pt x="5329" y="1587"/>
                  <a:pt x="5325" y="1549"/>
                </a:cubicBezTo>
                <a:cubicBezTo>
                  <a:pt x="5322" y="1521"/>
                  <a:pt x="5296" y="1496"/>
                  <a:pt x="5269" y="1453"/>
                </a:cubicBezTo>
                <a:cubicBezTo>
                  <a:pt x="5236" y="1492"/>
                  <a:pt x="5206" y="1513"/>
                  <a:pt x="5200" y="1540"/>
                </a:cubicBezTo>
                <a:close/>
                <a:moveTo>
                  <a:pt x="3351" y="3025"/>
                </a:moveTo>
                <a:cubicBezTo>
                  <a:pt x="3361" y="2988"/>
                  <a:pt x="3336" y="2961"/>
                  <a:pt x="3297" y="2954"/>
                </a:cubicBezTo>
                <a:cubicBezTo>
                  <a:pt x="3258" y="2948"/>
                  <a:pt x="3214" y="2982"/>
                  <a:pt x="3222" y="3018"/>
                </a:cubicBezTo>
                <a:cubicBezTo>
                  <a:pt x="3229" y="3046"/>
                  <a:pt x="3254" y="3070"/>
                  <a:pt x="3283" y="3112"/>
                </a:cubicBezTo>
                <a:cubicBezTo>
                  <a:pt x="3315" y="3073"/>
                  <a:pt x="3343" y="3052"/>
                  <a:pt x="3351" y="3025"/>
                </a:cubicBezTo>
                <a:close/>
                <a:moveTo>
                  <a:pt x="3534" y="2956"/>
                </a:moveTo>
                <a:cubicBezTo>
                  <a:pt x="3494" y="2948"/>
                  <a:pt x="3468" y="2976"/>
                  <a:pt x="3467" y="3018"/>
                </a:cubicBezTo>
                <a:cubicBezTo>
                  <a:pt x="3465" y="3059"/>
                  <a:pt x="3491" y="3089"/>
                  <a:pt x="3530" y="3084"/>
                </a:cubicBezTo>
                <a:cubicBezTo>
                  <a:pt x="3557" y="3081"/>
                  <a:pt x="3582" y="3052"/>
                  <a:pt x="3626" y="3022"/>
                </a:cubicBezTo>
                <a:cubicBezTo>
                  <a:pt x="3584" y="2991"/>
                  <a:pt x="3561" y="2962"/>
                  <a:pt x="3534" y="2956"/>
                </a:cubicBezTo>
                <a:close/>
                <a:moveTo>
                  <a:pt x="3839" y="3018"/>
                </a:moveTo>
                <a:cubicBezTo>
                  <a:pt x="3845" y="2979"/>
                  <a:pt x="3816" y="2954"/>
                  <a:pt x="3775" y="2954"/>
                </a:cubicBezTo>
                <a:cubicBezTo>
                  <a:pt x="3733" y="2955"/>
                  <a:pt x="3705" y="2982"/>
                  <a:pt x="3711" y="3020"/>
                </a:cubicBezTo>
                <a:cubicBezTo>
                  <a:pt x="3716" y="3048"/>
                  <a:pt x="3745" y="3071"/>
                  <a:pt x="3777" y="3114"/>
                </a:cubicBezTo>
                <a:cubicBezTo>
                  <a:pt x="3807" y="3070"/>
                  <a:pt x="3834" y="3046"/>
                  <a:pt x="3839" y="3018"/>
                </a:cubicBezTo>
                <a:close/>
                <a:moveTo>
                  <a:pt x="4084" y="3021"/>
                </a:moveTo>
                <a:cubicBezTo>
                  <a:pt x="4091" y="2983"/>
                  <a:pt x="4063" y="2956"/>
                  <a:pt x="4022" y="2955"/>
                </a:cubicBezTo>
                <a:cubicBezTo>
                  <a:pt x="3981" y="2953"/>
                  <a:pt x="3951" y="2978"/>
                  <a:pt x="3957" y="3017"/>
                </a:cubicBezTo>
                <a:cubicBezTo>
                  <a:pt x="3961" y="3045"/>
                  <a:pt x="3988" y="3070"/>
                  <a:pt x="4017" y="3114"/>
                </a:cubicBezTo>
                <a:cubicBezTo>
                  <a:pt x="4049" y="3071"/>
                  <a:pt x="4079" y="3048"/>
                  <a:pt x="4084" y="3021"/>
                </a:cubicBezTo>
                <a:close/>
                <a:moveTo>
                  <a:pt x="4271" y="2956"/>
                </a:moveTo>
                <a:cubicBezTo>
                  <a:pt x="4231" y="2952"/>
                  <a:pt x="4208" y="2982"/>
                  <a:pt x="4210" y="3024"/>
                </a:cubicBezTo>
                <a:cubicBezTo>
                  <a:pt x="4213" y="3065"/>
                  <a:pt x="4241" y="3093"/>
                  <a:pt x="4279" y="3084"/>
                </a:cubicBezTo>
                <a:cubicBezTo>
                  <a:pt x="4306" y="3078"/>
                  <a:pt x="4328" y="3047"/>
                  <a:pt x="4369" y="3014"/>
                </a:cubicBezTo>
                <a:cubicBezTo>
                  <a:pt x="4324" y="2986"/>
                  <a:pt x="4299" y="2959"/>
                  <a:pt x="4271" y="2956"/>
                </a:cubicBezTo>
                <a:close/>
                <a:moveTo>
                  <a:pt x="4520" y="2957"/>
                </a:moveTo>
                <a:cubicBezTo>
                  <a:pt x="4481" y="2949"/>
                  <a:pt x="4455" y="2979"/>
                  <a:pt x="4454" y="3018"/>
                </a:cubicBezTo>
                <a:cubicBezTo>
                  <a:pt x="4452" y="3058"/>
                  <a:pt x="4479" y="3088"/>
                  <a:pt x="4517" y="3083"/>
                </a:cubicBezTo>
                <a:cubicBezTo>
                  <a:pt x="4544" y="3080"/>
                  <a:pt x="4568" y="3052"/>
                  <a:pt x="4613" y="3021"/>
                </a:cubicBezTo>
                <a:cubicBezTo>
                  <a:pt x="4570" y="2990"/>
                  <a:pt x="4547" y="2962"/>
                  <a:pt x="4520" y="2957"/>
                </a:cubicBezTo>
                <a:close/>
                <a:moveTo>
                  <a:pt x="4701" y="3025"/>
                </a:moveTo>
                <a:cubicBezTo>
                  <a:pt x="4697" y="3065"/>
                  <a:pt x="4729" y="3088"/>
                  <a:pt x="4768" y="3085"/>
                </a:cubicBezTo>
                <a:cubicBezTo>
                  <a:pt x="4808" y="3082"/>
                  <a:pt x="4836" y="3053"/>
                  <a:pt x="4828" y="3015"/>
                </a:cubicBezTo>
                <a:cubicBezTo>
                  <a:pt x="4822" y="2989"/>
                  <a:pt x="4790" y="2968"/>
                  <a:pt x="4756" y="2926"/>
                </a:cubicBezTo>
                <a:cubicBezTo>
                  <a:pt x="4729" y="2972"/>
                  <a:pt x="4704" y="2997"/>
                  <a:pt x="4701" y="3025"/>
                </a:cubicBezTo>
                <a:close/>
                <a:moveTo>
                  <a:pt x="14690" y="308"/>
                </a:moveTo>
                <a:cubicBezTo>
                  <a:pt x="14694" y="268"/>
                  <a:pt x="14662" y="244"/>
                  <a:pt x="14623" y="247"/>
                </a:cubicBezTo>
                <a:cubicBezTo>
                  <a:pt x="14583" y="249"/>
                  <a:pt x="14555" y="278"/>
                  <a:pt x="14563" y="316"/>
                </a:cubicBezTo>
                <a:cubicBezTo>
                  <a:pt x="14569" y="342"/>
                  <a:pt x="14599" y="364"/>
                  <a:pt x="14634" y="406"/>
                </a:cubicBezTo>
                <a:cubicBezTo>
                  <a:pt x="14661" y="360"/>
                  <a:pt x="14687" y="335"/>
                  <a:pt x="14690" y="308"/>
                </a:cubicBezTo>
                <a:close/>
                <a:moveTo>
                  <a:pt x="14308" y="313"/>
                </a:moveTo>
                <a:cubicBezTo>
                  <a:pt x="14302" y="351"/>
                  <a:pt x="14331" y="378"/>
                  <a:pt x="14372" y="377"/>
                </a:cubicBezTo>
                <a:cubicBezTo>
                  <a:pt x="14413" y="376"/>
                  <a:pt x="14442" y="351"/>
                  <a:pt x="14434" y="312"/>
                </a:cubicBezTo>
                <a:cubicBezTo>
                  <a:pt x="14429" y="284"/>
                  <a:pt x="14401" y="261"/>
                  <a:pt x="14371" y="219"/>
                </a:cubicBezTo>
                <a:cubicBezTo>
                  <a:pt x="14340" y="262"/>
                  <a:pt x="14311" y="286"/>
                  <a:pt x="14308" y="313"/>
                </a:cubicBezTo>
                <a:close/>
                <a:moveTo>
                  <a:pt x="14130" y="248"/>
                </a:moveTo>
                <a:cubicBezTo>
                  <a:pt x="14092" y="241"/>
                  <a:pt x="14065" y="269"/>
                  <a:pt x="14063" y="309"/>
                </a:cubicBezTo>
                <a:cubicBezTo>
                  <a:pt x="14061" y="350"/>
                  <a:pt x="14085" y="380"/>
                  <a:pt x="14125" y="375"/>
                </a:cubicBezTo>
                <a:cubicBezTo>
                  <a:pt x="14153" y="371"/>
                  <a:pt x="14177" y="344"/>
                  <a:pt x="14221" y="316"/>
                </a:cubicBezTo>
                <a:cubicBezTo>
                  <a:pt x="14179" y="284"/>
                  <a:pt x="14157" y="254"/>
                  <a:pt x="14130" y="248"/>
                </a:cubicBezTo>
                <a:close/>
                <a:moveTo>
                  <a:pt x="13819" y="313"/>
                </a:moveTo>
                <a:cubicBezTo>
                  <a:pt x="13813" y="352"/>
                  <a:pt x="13843" y="378"/>
                  <a:pt x="13884" y="377"/>
                </a:cubicBezTo>
                <a:cubicBezTo>
                  <a:pt x="13926" y="377"/>
                  <a:pt x="13954" y="351"/>
                  <a:pt x="13947" y="312"/>
                </a:cubicBezTo>
                <a:cubicBezTo>
                  <a:pt x="13941" y="284"/>
                  <a:pt x="13913" y="261"/>
                  <a:pt x="13883" y="218"/>
                </a:cubicBezTo>
                <a:cubicBezTo>
                  <a:pt x="13852" y="262"/>
                  <a:pt x="13823" y="286"/>
                  <a:pt x="13819" y="313"/>
                </a:cubicBezTo>
                <a:close/>
                <a:moveTo>
                  <a:pt x="13577" y="317"/>
                </a:moveTo>
                <a:cubicBezTo>
                  <a:pt x="13573" y="356"/>
                  <a:pt x="13603" y="379"/>
                  <a:pt x="13644" y="377"/>
                </a:cubicBezTo>
                <a:cubicBezTo>
                  <a:pt x="13685" y="374"/>
                  <a:pt x="13712" y="346"/>
                  <a:pt x="13703" y="309"/>
                </a:cubicBezTo>
                <a:cubicBezTo>
                  <a:pt x="13697" y="282"/>
                  <a:pt x="13667" y="260"/>
                  <a:pt x="13634" y="220"/>
                </a:cubicBezTo>
                <a:cubicBezTo>
                  <a:pt x="13607" y="264"/>
                  <a:pt x="13580" y="289"/>
                  <a:pt x="13577" y="317"/>
                </a:cubicBezTo>
                <a:close/>
                <a:moveTo>
                  <a:pt x="13143" y="249"/>
                </a:moveTo>
                <a:cubicBezTo>
                  <a:pt x="13106" y="241"/>
                  <a:pt x="13077" y="269"/>
                  <a:pt x="13075" y="308"/>
                </a:cubicBezTo>
                <a:cubicBezTo>
                  <a:pt x="13073" y="348"/>
                  <a:pt x="13097" y="379"/>
                  <a:pt x="13136" y="375"/>
                </a:cubicBezTo>
                <a:cubicBezTo>
                  <a:pt x="13163" y="371"/>
                  <a:pt x="13188" y="346"/>
                  <a:pt x="13233" y="318"/>
                </a:cubicBezTo>
                <a:cubicBezTo>
                  <a:pt x="13191" y="285"/>
                  <a:pt x="13170" y="254"/>
                  <a:pt x="13143" y="249"/>
                </a:cubicBezTo>
                <a:close/>
                <a:moveTo>
                  <a:pt x="12834" y="315"/>
                </a:moveTo>
                <a:cubicBezTo>
                  <a:pt x="12828" y="354"/>
                  <a:pt x="12858" y="377"/>
                  <a:pt x="12898" y="376"/>
                </a:cubicBezTo>
                <a:cubicBezTo>
                  <a:pt x="12939" y="375"/>
                  <a:pt x="12966" y="348"/>
                  <a:pt x="12959" y="311"/>
                </a:cubicBezTo>
                <a:cubicBezTo>
                  <a:pt x="12955" y="284"/>
                  <a:pt x="12925" y="262"/>
                  <a:pt x="12894" y="221"/>
                </a:cubicBezTo>
                <a:cubicBezTo>
                  <a:pt x="12865" y="264"/>
                  <a:pt x="12838" y="287"/>
                  <a:pt x="12834" y="315"/>
                </a:cubicBezTo>
                <a:close/>
                <a:moveTo>
                  <a:pt x="12714" y="308"/>
                </a:moveTo>
                <a:cubicBezTo>
                  <a:pt x="12718" y="269"/>
                  <a:pt x="12687" y="246"/>
                  <a:pt x="12648" y="248"/>
                </a:cubicBezTo>
                <a:cubicBezTo>
                  <a:pt x="12609" y="250"/>
                  <a:pt x="12581" y="279"/>
                  <a:pt x="12589" y="316"/>
                </a:cubicBezTo>
                <a:cubicBezTo>
                  <a:pt x="12595" y="342"/>
                  <a:pt x="12625" y="363"/>
                  <a:pt x="12659" y="404"/>
                </a:cubicBezTo>
                <a:cubicBezTo>
                  <a:pt x="12685" y="360"/>
                  <a:pt x="12711" y="335"/>
                  <a:pt x="12714" y="308"/>
                </a:cubicBezTo>
                <a:close/>
                <a:moveTo>
                  <a:pt x="34768" y="2783"/>
                </a:moveTo>
                <a:cubicBezTo>
                  <a:pt x="34758" y="2821"/>
                  <a:pt x="34786" y="2847"/>
                  <a:pt x="34824" y="2854"/>
                </a:cubicBezTo>
                <a:cubicBezTo>
                  <a:pt x="34860" y="2861"/>
                  <a:pt x="34906" y="2823"/>
                  <a:pt x="34897" y="2787"/>
                </a:cubicBezTo>
                <a:cubicBezTo>
                  <a:pt x="34890" y="2760"/>
                  <a:pt x="34864" y="2737"/>
                  <a:pt x="34834" y="2695"/>
                </a:cubicBezTo>
                <a:cubicBezTo>
                  <a:pt x="34803" y="2735"/>
                  <a:pt x="34775" y="2756"/>
                  <a:pt x="34768" y="2783"/>
                </a:cubicBezTo>
                <a:close/>
                <a:moveTo>
                  <a:pt x="35010" y="2786"/>
                </a:moveTo>
                <a:cubicBezTo>
                  <a:pt x="35001" y="2822"/>
                  <a:pt x="35045" y="2861"/>
                  <a:pt x="35082" y="2854"/>
                </a:cubicBezTo>
                <a:cubicBezTo>
                  <a:pt x="35119" y="2847"/>
                  <a:pt x="35148" y="2822"/>
                  <a:pt x="35139" y="2784"/>
                </a:cubicBezTo>
                <a:cubicBezTo>
                  <a:pt x="35132" y="2757"/>
                  <a:pt x="35105" y="2736"/>
                  <a:pt x="35074" y="2695"/>
                </a:cubicBezTo>
                <a:cubicBezTo>
                  <a:pt x="35044" y="2737"/>
                  <a:pt x="35017" y="2759"/>
                  <a:pt x="35010" y="2786"/>
                </a:cubicBezTo>
                <a:close/>
                <a:moveTo>
                  <a:pt x="35331" y="2724"/>
                </a:moveTo>
                <a:cubicBezTo>
                  <a:pt x="35293" y="2716"/>
                  <a:pt x="35269" y="2745"/>
                  <a:pt x="35264" y="2783"/>
                </a:cubicBezTo>
                <a:cubicBezTo>
                  <a:pt x="35259" y="2820"/>
                  <a:pt x="35300" y="2864"/>
                  <a:pt x="35335" y="2853"/>
                </a:cubicBezTo>
                <a:cubicBezTo>
                  <a:pt x="35361" y="2844"/>
                  <a:pt x="35383" y="2817"/>
                  <a:pt x="35423" y="2784"/>
                </a:cubicBezTo>
                <a:cubicBezTo>
                  <a:pt x="35381" y="2755"/>
                  <a:pt x="35358" y="2729"/>
                  <a:pt x="35331" y="2724"/>
                </a:cubicBezTo>
                <a:close/>
                <a:moveTo>
                  <a:pt x="35574" y="2724"/>
                </a:moveTo>
                <a:cubicBezTo>
                  <a:pt x="35535" y="2717"/>
                  <a:pt x="35512" y="2746"/>
                  <a:pt x="35510" y="2786"/>
                </a:cubicBezTo>
                <a:cubicBezTo>
                  <a:pt x="35507" y="2825"/>
                  <a:pt x="35546" y="2865"/>
                  <a:pt x="35581" y="2852"/>
                </a:cubicBezTo>
                <a:cubicBezTo>
                  <a:pt x="35608" y="2842"/>
                  <a:pt x="35629" y="2814"/>
                  <a:pt x="35667" y="2781"/>
                </a:cubicBezTo>
                <a:cubicBezTo>
                  <a:pt x="35625" y="2754"/>
                  <a:pt x="35601" y="2728"/>
                  <a:pt x="35574" y="2724"/>
                </a:cubicBezTo>
                <a:close/>
                <a:moveTo>
                  <a:pt x="35882" y="2792"/>
                </a:moveTo>
                <a:cubicBezTo>
                  <a:pt x="35892" y="2754"/>
                  <a:pt x="35866" y="2728"/>
                  <a:pt x="35827" y="2722"/>
                </a:cubicBezTo>
                <a:cubicBezTo>
                  <a:pt x="35788" y="2716"/>
                  <a:pt x="35745" y="2751"/>
                  <a:pt x="35754" y="2787"/>
                </a:cubicBezTo>
                <a:cubicBezTo>
                  <a:pt x="35760" y="2815"/>
                  <a:pt x="35787" y="2838"/>
                  <a:pt x="35816" y="2880"/>
                </a:cubicBezTo>
                <a:cubicBezTo>
                  <a:pt x="35847" y="2840"/>
                  <a:pt x="35875" y="2819"/>
                  <a:pt x="35882" y="2792"/>
                </a:cubicBezTo>
                <a:close/>
                <a:moveTo>
                  <a:pt x="36000" y="2784"/>
                </a:moveTo>
                <a:cubicBezTo>
                  <a:pt x="35990" y="2822"/>
                  <a:pt x="36019" y="2847"/>
                  <a:pt x="36056" y="2854"/>
                </a:cubicBezTo>
                <a:cubicBezTo>
                  <a:pt x="36093" y="2861"/>
                  <a:pt x="36138" y="2822"/>
                  <a:pt x="36128" y="2787"/>
                </a:cubicBezTo>
                <a:cubicBezTo>
                  <a:pt x="36121" y="2759"/>
                  <a:pt x="36095" y="2737"/>
                  <a:pt x="36065" y="2695"/>
                </a:cubicBezTo>
                <a:cubicBezTo>
                  <a:pt x="36034" y="2735"/>
                  <a:pt x="36006" y="2757"/>
                  <a:pt x="36000" y="2784"/>
                </a:cubicBezTo>
                <a:close/>
                <a:moveTo>
                  <a:pt x="36241" y="2781"/>
                </a:moveTo>
                <a:cubicBezTo>
                  <a:pt x="36229" y="2815"/>
                  <a:pt x="36271" y="2857"/>
                  <a:pt x="36308" y="2854"/>
                </a:cubicBezTo>
                <a:cubicBezTo>
                  <a:pt x="36347" y="2851"/>
                  <a:pt x="36376" y="2828"/>
                  <a:pt x="36370" y="2789"/>
                </a:cubicBezTo>
                <a:cubicBezTo>
                  <a:pt x="36366" y="2762"/>
                  <a:pt x="36341" y="2738"/>
                  <a:pt x="36314" y="2695"/>
                </a:cubicBezTo>
                <a:cubicBezTo>
                  <a:pt x="36279" y="2734"/>
                  <a:pt x="36251" y="2754"/>
                  <a:pt x="36241" y="2781"/>
                </a:cubicBezTo>
                <a:close/>
                <a:moveTo>
                  <a:pt x="36566" y="2724"/>
                </a:moveTo>
                <a:cubicBezTo>
                  <a:pt x="36528" y="2714"/>
                  <a:pt x="36503" y="2742"/>
                  <a:pt x="36496" y="2780"/>
                </a:cubicBezTo>
                <a:cubicBezTo>
                  <a:pt x="36489" y="2816"/>
                  <a:pt x="36527" y="2861"/>
                  <a:pt x="36563" y="2852"/>
                </a:cubicBezTo>
                <a:cubicBezTo>
                  <a:pt x="36590" y="2846"/>
                  <a:pt x="36612" y="2820"/>
                  <a:pt x="36655" y="2790"/>
                </a:cubicBezTo>
                <a:cubicBezTo>
                  <a:pt x="36614" y="2758"/>
                  <a:pt x="36593" y="2730"/>
                  <a:pt x="36566" y="2724"/>
                </a:cubicBezTo>
                <a:close/>
                <a:moveTo>
                  <a:pt x="36743" y="2784"/>
                </a:moveTo>
                <a:cubicBezTo>
                  <a:pt x="36734" y="2822"/>
                  <a:pt x="36762" y="2847"/>
                  <a:pt x="36800" y="2854"/>
                </a:cubicBezTo>
                <a:cubicBezTo>
                  <a:pt x="36836" y="2861"/>
                  <a:pt x="36881" y="2822"/>
                  <a:pt x="36872" y="2787"/>
                </a:cubicBezTo>
                <a:cubicBezTo>
                  <a:pt x="36865" y="2759"/>
                  <a:pt x="36838" y="2737"/>
                  <a:pt x="36808" y="2695"/>
                </a:cubicBezTo>
                <a:cubicBezTo>
                  <a:pt x="36777" y="2735"/>
                  <a:pt x="36750" y="2757"/>
                  <a:pt x="36743" y="2784"/>
                </a:cubicBezTo>
                <a:close/>
                <a:moveTo>
                  <a:pt x="36985" y="2786"/>
                </a:moveTo>
                <a:cubicBezTo>
                  <a:pt x="36976" y="2822"/>
                  <a:pt x="37021" y="2861"/>
                  <a:pt x="37057" y="2854"/>
                </a:cubicBezTo>
                <a:cubicBezTo>
                  <a:pt x="37095" y="2847"/>
                  <a:pt x="37123" y="2822"/>
                  <a:pt x="37114" y="2784"/>
                </a:cubicBezTo>
                <a:cubicBezTo>
                  <a:pt x="37108" y="2757"/>
                  <a:pt x="37080" y="2736"/>
                  <a:pt x="37049" y="2695"/>
                </a:cubicBezTo>
                <a:cubicBezTo>
                  <a:pt x="37018" y="2737"/>
                  <a:pt x="36992" y="2759"/>
                  <a:pt x="36985" y="2786"/>
                </a:cubicBezTo>
                <a:close/>
                <a:moveTo>
                  <a:pt x="37231" y="2787"/>
                </a:moveTo>
                <a:cubicBezTo>
                  <a:pt x="37223" y="2825"/>
                  <a:pt x="37253" y="2849"/>
                  <a:pt x="37291" y="2854"/>
                </a:cubicBezTo>
                <a:cubicBezTo>
                  <a:pt x="37328" y="2859"/>
                  <a:pt x="37371" y="2818"/>
                  <a:pt x="37360" y="2783"/>
                </a:cubicBezTo>
                <a:cubicBezTo>
                  <a:pt x="37351" y="2756"/>
                  <a:pt x="37324" y="2735"/>
                  <a:pt x="37291" y="2695"/>
                </a:cubicBezTo>
                <a:cubicBezTo>
                  <a:pt x="37263" y="2737"/>
                  <a:pt x="37236" y="2760"/>
                  <a:pt x="37231" y="2787"/>
                </a:cubicBezTo>
                <a:close/>
                <a:moveTo>
                  <a:pt x="37535" y="2852"/>
                </a:moveTo>
                <a:cubicBezTo>
                  <a:pt x="37570" y="2864"/>
                  <a:pt x="37608" y="2822"/>
                  <a:pt x="37604" y="2783"/>
                </a:cubicBezTo>
                <a:cubicBezTo>
                  <a:pt x="37600" y="2743"/>
                  <a:pt x="37575" y="2716"/>
                  <a:pt x="37537" y="2724"/>
                </a:cubicBezTo>
                <a:cubicBezTo>
                  <a:pt x="37510" y="2729"/>
                  <a:pt x="37487" y="2756"/>
                  <a:pt x="37446" y="2785"/>
                </a:cubicBezTo>
                <a:cubicBezTo>
                  <a:pt x="37486" y="2816"/>
                  <a:pt x="37507" y="2844"/>
                  <a:pt x="37535" y="2852"/>
                </a:cubicBezTo>
                <a:close/>
                <a:moveTo>
                  <a:pt x="37729" y="2786"/>
                </a:moveTo>
                <a:cubicBezTo>
                  <a:pt x="37719" y="2822"/>
                  <a:pt x="37764" y="2861"/>
                  <a:pt x="37801" y="2854"/>
                </a:cubicBezTo>
                <a:cubicBezTo>
                  <a:pt x="37838" y="2847"/>
                  <a:pt x="37867" y="2822"/>
                  <a:pt x="37858" y="2784"/>
                </a:cubicBezTo>
                <a:cubicBezTo>
                  <a:pt x="37851" y="2757"/>
                  <a:pt x="37823" y="2736"/>
                  <a:pt x="37792" y="2695"/>
                </a:cubicBezTo>
                <a:cubicBezTo>
                  <a:pt x="37762" y="2737"/>
                  <a:pt x="37736" y="2759"/>
                  <a:pt x="37729" y="2786"/>
                </a:cubicBezTo>
                <a:close/>
                <a:moveTo>
                  <a:pt x="38104" y="2785"/>
                </a:moveTo>
                <a:cubicBezTo>
                  <a:pt x="38111" y="2749"/>
                  <a:pt x="38068" y="2715"/>
                  <a:pt x="38029" y="2722"/>
                </a:cubicBezTo>
                <a:cubicBezTo>
                  <a:pt x="37989" y="2729"/>
                  <a:pt x="37964" y="2757"/>
                  <a:pt x="37975" y="2794"/>
                </a:cubicBezTo>
                <a:cubicBezTo>
                  <a:pt x="37983" y="2820"/>
                  <a:pt x="38011" y="2841"/>
                  <a:pt x="38044" y="2880"/>
                </a:cubicBezTo>
                <a:cubicBezTo>
                  <a:pt x="38072" y="2837"/>
                  <a:pt x="38098" y="2813"/>
                  <a:pt x="38104" y="2785"/>
                </a:cubicBezTo>
                <a:close/>
                <a:moveTo>
                  <a:pt x="38277" y="2724"/>
                </a:moveTo>
                <a:cubicBezTo>
                  <a:pt x="38237" y="2720"/>
                  <a:pt x="38213" y="2752"/>
                  <a:pt x="38216" y="2792"/>
                </a:cubicBezTo>
                <a:cubicBezTo>
                  <a:pt x="38219" y="2832"/>
                  <a:pt x="38248" y="2860"/>
                  <a:pt x="38286" y="2852"/>
                </a:cubicBezTo>
                <a:cubicBezTo>
                  <a:pt x="38313" y="2846"/>
                  <a:pt x="38334" y="2814"/>
                  <a:pt x="38376" y="2779"/>
                </a:cubicBezTo>
                <a:cubicBezTo>
                  <a:pt x="38330" y="2753"/>
                  <a:pt x="38304" y="2727"/>
                  <a:pt x="38277" y="2724"/>
                </a:cubicBezTo>
                <a:close/>
                <a:moveTo>
                  <a:pt x="33094" y="14799"/>
                </a:moveTo>
                <a:cubicBezTo>
                  <a:pt x="33074" y="14799"/>
                  <a:pt x="33043" y="14834"/>
                  <a:pt x="33039" y="14857"/>
                </a:cubicBezTo>
                <a:cubicBezTo>
                  <a:pt x="33032" y="14895"/>
                  <a:pt x="33061" y="14927"/>
                  <a:pt x="33101" y="14919"/>
                </a:cubicBezTo>
                <a:cubicBezTo>
                  <a:pt x="33127" y="14915"/>
                  <a:pt x="33149" y="14886"/>
                  <a:pt x="33194" y="14853"/>
                </a:cubicBezTo>
                <a:cubicBezTo>
                  <a:pt x="33146" y="14825"/>
                  <a:pt x="33119" y="14797"/>
                  <a:pt x="33094" y="14799"/>
                </a:cubicBezTo>
                <a:close/>
                <a:moveTo>
                  <a:pt x="32916" y="14854"/>
                </a:moveTo>
                <a:cubicBezTo>
                  <a:pt x="32916" y="14834"/>
                  <a:pt x="32883" y="14802"/>
                  <a:pt x="32860" y="14797"/>
                </a:cubicBezTo>
                <a:cubicBezTo>
                  <a:pt x="32822" y="14789"/>
                  <a:pt x="32789" y="14818"/>
                  <a:pt x="32795" y="14857"/>
                </a:cubicBezTo>
                <a:cubicBezTo>
                  <a:pt x="32799" y="14884"/>
                  <a:pt x="32827" y="14907"/>
                  <a:pt x="32859" y="14952"/>
                </a:cubicBezTo>
                <a:cubicBezTo>
                  <a:pt x="32888" y="14905"/>
                  <a:pt x="32917" y="14879"/>
                  <a:pt x="32916" y="14854"/>
                </a:cubicBezTo>
                <a:close/>
                <a:moveTo>
                  <a:pt x="32605" y="14797"/>
                </a:moveTo>
                <a:cubicBezTo>
                  <a:pt x="32566" y="14796"/>
                  <a:pt x="32539" y="14830"/>
                  <a:pt x="32551" y="14868"/>
                </a:cubicBezTo>
                <a:cubicBezTo>
                  <a:pt x="32559" y="14890"/>
                  <a:pt x="32594" y="14920"/>
                  <a:pt x="32614" y="14918"/>
                </a:cubicBezTo>
                <a:cubicBezTo>
                  <a:pt x="32639" y="14916"/>
                  <a:pt x="32662" y="14885"/>
                  <a:pt x="32706" y="14851"/>
                </a:cubicBezTo>
                <a:cubicBezTo>
                  <a:pt x="32658" y="14824"/>
                  <a:pt x="32631" y="14798"/>
                  <a:pt x="32605" y="14797"/>
                </a:cubicBezTo>
                <a:close/>
                <a:moveTo>
                  <a:pt x="32428" y="14852"/>
                </a:moveTo>
                <a:cubicBezTo>
                  <a:pt x="32427" y="14832"/>
                  <a:pt x="32393" y="14801"/>
                  <a:pt x="32370" y="14797"/>
                </a:cubicBezTo>
                <a:cubicBezTo>
                  <a:pt x="32332" y="14790"/>
                  <a:pt x="32300" y="14819"/>
                  <a:pt x="32307" y="14859"/>
                </a:cubicBezTo>
                <a:cubicBezTo>
                  <a:pt x="32312" y="14885"/>
                  <a:pt x="32341" y="14908"/>
                  <a:pt x="32374" y="14952"/>
                </a:cubicBezTo>
                <a:cubicBezTo>
                  <a:pt x="32402" y="14904"/>
                  <a:pt x="32429" y="14877"/>
                  <a:pt x="32428" y="14852"/>
                </a:cubicBezTo>
                <a:close/>
                <a:moveTo>
                  <a:pt x="32118" y="14799"/>
                </a:moveTo>
                <a:cubicBezTo>
                  <a:pt x="32098" y="14799"/>
                  <a:pt x="32067" y="14833"/>
                  <a:pt x="32063" y="14856"/>
                </a:cubicBezTo>
                <a:cubicBezTo>
                  <a:pt x="32056" y="14894"/>
                  <a:pt x="32085" y="14926"/>
                  <a:pt x="32124" y="14919"/>
                </a:cubicBezTo>
                <a:cubicBezTo>
                  <a:pt x="32151" y="14915"/>
                  <a:pt x="32173" y="14886"/>
                  <a:pt x="32218" y="14853"/>
                </a:cubicBezTo>
                <a:cubicBezTo>
                  <a:pt x="32170" y="14825"/>
                  <a:pt x="32144" y="14798"/>
                  <a:pt x="32118" y="14799"/>
                </a:cubicBezTo>
                <a:close/>
                <a:moveTo>
                  <a:pt x="31809" y="14858"/>
                </a:moveTo>
                <a:cubicBezTo>
                  <a:pt x="31806" y="14877"/>
                  <a:pt x="31837" y="14912"/>
                  <a:pt x="31860" y="14919"/>
                </a:cubicBezTo>
                <a:cubicBezTo>
                  <a:pt x="31898" y="14931"/>
                  <a:pt x="31932" y="14904"/>
                  <a:pt x="31930" y="14866"/>
                </a:cubicBezTo>
                <a:cubicBezTo>
                  <a:pt x="31928" y="14838"/>
                  <a:pt x="31901" y="14812"/>
                  <a:pt x="31874" y="14766"/>
                </a:cubicBezTo>
                <a:cubicBezTo>
                  <a:pt x="31842" y="14808"/>
                  <a:pt x="31811" y="14832"/>
                  <a:pt x="31809" y="14858"/>
                </a:cubicBezTo>
                <a:close/>
                <a:moveTo>
                  <a:pt x="25460" y="1982"/>
                </a:moveTo>
                <a:cubicBezTo>
                  <a:pt x="25421" y="1980"/>
                  <a:pt x="25394" y="2015"/>
                  <a:pt x="25406" y="2053"/>
                </a:cubicBezTo>
                <a:cubicBezTo>
                  <a:pt x="25414" y="2076"/>
                  <a:pt x="25449" y="2106"/>
                  <a:pt x="25468" y="2104"/>
                </a:cubicBezTo>
                <a:cubicBezTo>
                  <a:pt x="25494" y="2101"/>
                  <a:pt x="25517" y="2070"/>
                  <a:pt x="25560" y="2038"/>
                </a:cubicBezTo>
                <a:cubicBezTo>
                  <a:pt x="25513" y="2011"/>
                  <a:pt x="25487" y="1984"/>
                  <a:pt x="25460" y="1982"/>
                </a:cubicBezTo>
                <a:close/>
                <a:moveTo>
                  <a:pt x="25771" y="2036"/>
                </a:moveTo>
                <a:cubicBezTo>
                  <a:pt x="25773" y="1996"/>
                  <a:pt x="25736" y="1974"/>
                  <a:pt x="25701" y="1985"/>
                </a:cubicBezTo>
                <a:cubicBezTo>
                  <a:pt x="25679" y="1992"/>
                  <a:pt x="25649" y="2027"/>
                  <a:pt x="25651" y="2046"/>
                </a:cubicBezTo>
                <a:cubicBezTo>
                  <a:pt x="25655" y="2072"/>
                  <a:pt x="25686" y="2093"/>
                  <a:pt x="25718" y="2134"/>
                </a:cubicBezTo>
                <a:cubicBezTo>
                  <a:pt x="25744" y="2088"/>
                  <a:pt x="25770" y="2063"/>
                  <a:pt x="25771" y="2036"/>
                </a:cubicBezTo>
                <a:close/>
                <a:moveTo>
                  <a:pt x="31685" y="14854"/>
                </a:moveTo>
                <a:cubicBezTo>
                  <a:pt x="31684" y="14834"/>
                  <a:pt x="31651" y="14802"/>
                  <a:pt x="31628" y="14797"/>
                </a:cubicBezTo>
                <a:cubicBezTo>
                  <a:pt x="31590" y="14789"/>
                  <a:pt x="31558" y="14817"/>
                  <a:pt x="31564" y="14857"/>
                </a:cubicBezTo>
                <a:cubicBezTo>
                  <a:pt x="31568" y="14884"/>
                  <a:pt x="31596" y="14907"/>
                  <a:pt x="31627" y="14952"/>
                </a:cubicBezTo>
                <a:cubicBezTo>
                  <a:pt x="31657" y="14905"/>
                  <a:pt x="31685" y="14879"/>
                  <a:pt x="31685" y="14854"/>
                </a:cubicBezTo>
                <a:close/>
                <a:moveTo>
                  <a:pt x="26391" y="2042"/>
                </a:moveTo>
                <a:cubicBezTo>
                  <a:pt x="26384" y="2079"/>
                  <a:pt x="26413" y="2107"/>
                  <a:pt x="26452" y="2108"/>
                </a:cubicBezTo>
                <a:cubicBezTo>
                  <a:pt x="26491" y="2109"/>
                  <a:pt x="26522" y="2086"/>
                  <a:pt x="26516" y="2047"/>
                </a:cubicBezTo>
                <a:cubicBezTo>
                  <a:pt x="26513" y="2020"/>
                  <a:pt x="26487" y="1996"/>
                  <a:pt x="26459" y="1951"/>
                </a:cubicBezTo>
                <a:cubicBezTo>
                  <a:pt x="26426" y="1993"/>
                  <a:pt x="26397" y="2015"/>
                  <a:pt x="26391" y="2042"/>
                </a:cubicBezTo>
                <a:close/>
                <a:moveTo>
                  <a:pt x="27507" y="2042"/>
                </a:moveTo>
                <a:cubicBezTo>
                  <a:pt x="27511" y="2004"/>
                  <a:pt x="27482" y="1978"/>
                  <a:pt x="27441" y="1979"/>
                </a:cubicBezTo>
                <a:cubicBezTo>
                  <a:pt x="27400" y="1980"/>
                  <a:pt x="27371" y="2006"/>
                  <a:pt x="27379" y="2045"/>
                </a:cubicBezTo>
                <a:cubicBezTo>
                  <a:pt x="27385" y="2072"/>
                  <a:pt x="27413" y="2095"/>
                  <a:pt x="27444" y="2138"/>
                </a:cubicBezTo>
                <a:cubicBezTo>
                  <a:pt x="27474" y="2093"/>
                  <a:pt x="27503" y="2069"/>
                  <a:pt x="27507" y="2042"/>
                </a:cubicBezTo>
                <a:close/>
                <a:moveTo>
                  <a:pt x="27690" y="1980"/>
                </a:moveTo>
                <a:cubicBezTo>
                  <a:pt x="27650" y="1971"/>
                  <a:pt x="27623" y="2000"/>
                  <a:pt x="27620" y="2040"/>
                </a:cubicBezTo>
                <a:cubicBezTo>
                  <a:pt x="27617" y="2079"/>
                  <a:pt x="27643" y="2111"/>
                  <a:pt x="27681" y="2108"/>
                </a:cubicBezTo>
                <a:cubicBezTo>
                  <a:pt x="27709" y="2105"/>
                  <a:pt x="27734" y="2078"/>
                  <a:pt x="27780" y="2050"/>
                </a:cubicBezTo>
                <a:cubicBezTo>
                  <a:pt x="27738" y="2016"/>
                  <a:pt x="27716" y="1987"/>
                  <a:pt x="27690" y="1980"/>
                </a:cubicBezTo>
                <a:close/>
                <a:moveTo>
                  <a:pt x="27994" y="2045"/>
                </a:moveTo>
                <a:cubicBezTo>
                  <a:pt x="28002" y="2007"/>
                  <a:pt x="27973" y="1980"/>
                  <a:pt x="27932" y="1979"/>
                </a:cubicBezTo>
                <a:cubicBezTo>
                  <a:pt x="27891" y="1978"/>
                  <a:pt x="27861" y="2002"/>
                  <a:pt x="27867" y="2041"/>
                </a:cubicBezTo>
                <a:cubicBezTo>
                  <a:pt x="27871" y="2069"/>
                  <a:pt x="27898" y="2093"/>
                  <a:pt x="27927" y="2138"/>
                </a:cubicBezTo>
                <a:cubicBezTo>
                  <a:pt x="27960" y="2095"/>
                  <a:pt x="27989" y="2072"/>
                  <a:pt x="27994" y="2045"/>
                </a:cubicBezTo>
                <a:close/>
                <a:moveTo>
                  <a:pt x="28178" y="1980"/>
                </a:moveTo>
                <a:cubicBezTo>
                  <a:pt x="28139" y="1971"/>
                  <a:pt x="28114" y="1999"/>
                  <a:pt x="28107" y="2037"/>
                </a:cubicBezTo>
                <a:cubicBezTo>
                  <a:pt x="28100" y="2073"/>
                  <a:pt x="28139" y="2118"/>
                  <a:pt x="28175" y="2109"/>
                </a:cubicBezTo>
                <a:cubicBezTo>
                  <a:pt x="28202" y="2102"/>
                  <a:pt x="28224" y="2076"/>
                  <a:pt x="28266" y="2045"/>
                </a:cubicBezTo>
                <a:cubicBezTo>
                  <a:pt x="28226" y="2014"/>
                  <a:pt x="28204" y="1986"/>
                  <a:pt x="28178" y="1980"/>
                </a:cubicBezTo>
                <a:close/>
                <a:moveTo>
                  <a:pt x="28364" y="2043"/>
                </a:moveTo>
                <a:cubicBezTo>
                  <a:pt x="28355" y="2078"/>
                  <a:pt x="28400" y="2117"/>
                  <a:pt x="28436" y="2111"/>
                </a:cubicBezTo>
                <a:cubicBezTo>
                  <a:pt x="28474" y="2104"/>
                  <a:pt x="28502" y="2078"/>
                  <a:pt x="28493" y="2040"/>
                </a:cubicBezTo>
                <a:cubicBezTo>
                  <a:pt x="28487" y="2013"/>
                  <a:pt x="28459" y="1992"/>
                  <a:pt x="28428" y="1952"/>
                </a:cubicBezTo>
                <a:cubicBezTo>
                  <a:pt x="28398" y="1993"/>
                  <a:pt x="28371" y="2016"/>
                  <a:pt x="28364" y="2043"/>
                </a:cubicBezTo>
                <a:close/>
                <a:moveTo>
                  <a:pt x="28739" y="2042"/>
                </a:moveTo>
                <a:cubicBezTo>
                  <a:pt x="28747" y="2005"/>
                  <a:pt x="28703" y="1972"/>
                  <a:pt x="28664" y="1979"/>
                </a:cubicBezTo>
                <a:cubicBezTo>
                  <a:pt x="28625" y="1985"/>
                  <a:pt x="28600" y="2013"/>
                  <a:pt x="28611" y="2050"/>
                </a:cubicBezTo>
                <a:cubicBezTo>
                  <a:pt x="28618" y="2077"/>
                  <a:pt x="28647" y="2097"/>
                  <a:pt x="28679" y="2136"/>
                </a:cubicBezTo>
                <a:cubicBezTo>
                  <a:pt x="28708" y="2093"/>
                  <a:pt x="28733" y="2070"/>
                  <a:pt x="28739" y="2042"/>
                </a:cubicBezTo>
                <a:close/>
                <a:moveTo>
                  <a:pt x="28923" y="1980"/>
                </a:moveTo>
                <a:cubicBezTo>
                  <a:pt x="28885" y="1970"/>
                  <a:pt x="28859" y="1997"/>
                  <a:pt x="28851" y="2035"/>
                </a:cubicBezTo>
                <a:cubicBezTo>
                  <a:pt x="28843" y="2071"/>
                  <a:pt x="28880" y="2117"/>
                  <a:pt x="28916" y="2109"/>
                </a:cubicBezTo>
                <a:cubicBezTo>
                  <a:pt x="28944" y="2103"/>
                  <a:pt x="28967" y="2077"/>
                  <a:pt x="29010" y="2048"/>
                </a:cubicBezTo>
                <a:cubicBezTo>
                  <a:pt x="28970" y="2016"/>
                  <a:pt x="28949" y="1987"/>
                  <a:pt x="28923" y="1980"/>
                </a:cubicBezTo>
                <a:close/>
                <a:moveTo>
                  <a:pt x="29159" y="1980"/>
                </a:moveTo>
                <a:cubicBezTo>
                  <a:pt x="29120" y="1975"/>
                  <a:pt x="29097" y="2003"/>
                  <a:pt x="29096" y="2044"/>
                </a:cubicBezTo>
                <a:cubicBezTo>
                  <a:pt x="29095" y="2083"/>
                  <a:pt x="29135" y="2122"/>
                  <a:pt x="29169" y="2109"/>
                </a:cubicBezTo>
                <a:cubicBezTo>
                  <a:pt x="29196" y="2098"/>
                  <a:pt x="29216" y="2070"/>
                  <a:pt x="29254" y="2036"/>
                </a:cubicBezTo>
                <a:cubicBezTo>
                  <a:pt x="29211" y="2010"/>
                  <a:pt x="29187" y="1984"/>
                  <a:pt x="29159" y="1980"/>
                </a:cubicBezTo>
                <a:close/>
                <a:moveTo>
                  <a:pt x="29340" y="2037"/>
                </a:moveTo>
                <a:cubicBezTo>
                  <a:pt x="29327" y="2071"/>
                  <a:pt x="29369" y="2113"/>
                  <a:pt x="29407" y="2111"/>
                </a:cubicBezTo>
                <a:cubicBezTo>
                  <a:pt x="29446" y="2108"/>
                  <a:pt x="29475" y="2084"/>
                  <a:pt x="29469" y="2046"/>
                </a:cubicBezTo>
                <a:cubicBezTo>
                  <a:pt x="29465" y="2018"/>
                  <a:pt x="29439" y="1994"/>
                  <a:pt x="29412" y="1952"/>
                </a:cubicBezTo>
                <a:cubicBezTo>
                  <a:pt x="29378" y="1991"/>
                  <a:pt x="29350" y="2011"/>
                  <a:pt x="29340" y="2037"/>
                </a:cubicBezTo>
                <a:close/>
                <a:moveTo>
                  <a:pt x="29596" y="2037"/>
                </a:moveTo>
                <a:cubicBezTo>
                  <a:pt x="29583" y="2071"/>
                  <a:pt x="29625" y="2113"/>
                  <a:pt x="29662" y="2111"/>
                </a:cubicBezTo>
                <a:cubicBezTo>
                  <a:pt x="29701" y="2108"/>
                  <a:pt x="29731" y="2084"/>
                  <a:pt x="29725" y="2046"/>
                </a:cubicBezTo>
                <a:cubicBezTo>
                  <a:pt x="29720" y="2018"/>
                  <a:pt x="29695" y="1994"/>
                  <a:pt x="29668" y="1952"/>
                </a:cubicBezTo>
                <a:cubicBezTo>
                  <a:pt x="29634" y="1991"/>
                  <a:pt x="29605" y="2011"/>
                  <a:pt x="29596" y="2037"/>
                </a:cubicBezTo>
                <a:close/>
                <a:moveTo>
                  <a:pt x="29842" y="2043"/>
                </a:moveTo>
                <a:cubicBezTo>
                  <a:pt x="29834" y="2082"/>
                  <a:pt x="29863" y="2106"/>
                  <a:pt x="29902" y="2111"/>
                </a:cubicBezTo>
                <a:cubicBezTo>
                  <a:pt x="29939" y="2116"/>
                  <a:pt x="29982" y="2075"/>
                  <a:pt x="29971" y="2040"/>
                </a:cubicBezTo>
                <a:cubicBezTo>
                  <a:pt x="29963" y="2013"/>
                  <a:pt x="29935" y="1992"/>
                  <a:pt x="29902" y="1951"/>
                </a:cubicBezTo>
                <a:cubicBezTo>
                  <a:pt x="29873" y="1993"/>
                  <a:pt x="29847" y="2016"/>
                  <a:pt x="29842" y="2043"/>
                </a:cubicBezTo>
                <a:close/>
                <a:moveTo>
                  <a:pt x="30156" y="1980"/>
                </a:moveTo>
                <a:cubicBezTo>
                  <a:pt x="30119" y="1969"/>
                  <a:pt x="30091" y="1995"/>
                  <a:pt x="30082" y="2034"/>
                </a:cubicBezTo>
                <a:cubicBezTo>
                  <a:pt x="30074" y="2071"/>
                  <a:pt x="30110" y="2117"/>
                  <a:pt x="30147" y="2109"/>
                </a:cubicBezTo>
                <a:cubicBezTo>
                  <a:pt x="30174" y="2104"/>
                  <a:pt x="30198" y="2078"/>
                  <a:pt x="30242" y="2050"/>
                </a:cubicBezTo>
                <a:cubicBezTo>
                  <a:pt x="30202" y="2017"/>
                  <a:pt x="30182" y="1987"/>
                  <a:pt x="30156" y="1980"/>
                </a:cubicBezTo>
                <a:close/>
                <a:moveTo>
                  <a:pt x="30395" y="1980"/>
                </a:moveTo>
                <a:cubicBezTo>
                  <a:pt x="30356" y="1972"/>
                  <a:pt x="30331" y="1999"/>
                  <a:pt x="30327" y="2039"/>
                </a:cubicBezTo>
                <a:cubicBezTo>
                  <a:pt x="30323" y="2079"/>
                  <a:pt x="30361" y="2120"/>
                  <a:pt x="30397" y="2109"/>
                </a:cubicBezTo>
                <a:cubicBezTo>
                  <a:pt x="30424" y="2101"/>
                  <a:pt x="30446" y="2073"/>
                  <a:pt x="30487" y="2042"/>
                </a:cubicBezTo>
                <a:cubicBezTo>
                  <a:pt x="30445" y="2013"/>
                  <a:pt x="30422" y="1986"/>
                  <a:pt x="30395" y="1980"/>
                </a:cubicBezTo>
                <a:close/>
                <a:moveTo>
                  <a:pt x="33351" y="15042"/>
                </a:moveTo>
                <a:cubicBezTo>
                  <a:pt x="33311" y="15038"/>
                  <a:pt x="33285" y="15072"/>
                  <a:pt x="33295" y="15109"/>
                </a:cubicBezTo>
                <a:cubicBezTo>
                  <a:pt x="33301" y="15132"/>
                  <a:pt x="33334" y="15163"/>
                  <a:pt x="33354" y="15163"/>
                </a:cubicBezTo>
                <a:cubicBezTo>
                  <a:pt x="33380" y="15161"/>
                  <a:pt x="33404" y="15132"/>
                  <a:pt x="33450" y="15100"/>
                </a:cubicBezTo>
                <a:cubicBezTo>
                  <a:pt x="33403" y="15071"/>
                  <a:pt x="33378" y="15044"/>
                  <a:pt x="33351" y="15042"/>
                </a:cubicBezTo>
                <a:close/>
                <a:moveTo>
                  <a:pt x="33102" y="15043"/>
                </a:moveTo>
                <a:cubicBezTo>
                  <a:pt x="33082" y="15041"/>
                  <a:pt x="33047" y="15070"/>
                  <a:pt x="33040" y="15093"/>
                </a:cubicBezTo>
                <a:cubicBezTo>
                  <a:pt x="33027" y="15130"/>
                  <a:pt x="33054" y="15165"/>
                  <a:pt x="33092" y="15163"/>
                </a:cubicBezTo>
                <a:cubicBezTo>
                  <a:pt x="33119" y="15163"/>
                  <a:pt x="33145" y="15137"/>
                  <a:pt x="33194" y="15110"/>
                </a:cubicBezTo>
                <a:cubicBezTo>
                  <a:pt x="33150" y="15076"/>
                  <a:pt x="33127" y="15045"/>
                  <a:pt x="33102" y="15043"/>
                </a:cubicBezTo>
                <a:close/>
                <a:moveTo>
                  <a:pt x="6056" y="2031"/>
                </a:moveTo>
                <a:cubicBezTo>
                  <a:pt x="6057" y="2011"/>
                  <a:pt x="6025" y="1977"/>
                  <a:pt x="6002" y="1971"/>
                </a:cubicBezTo>
                <a:cubicBezTo>
                  <a:pt x="5965" y="1960"/>
                  <a:pt x="5930" y="1986"/>
                  <a:pt x="5934" y="2027"/>
                </a:cubicBezTo>
                <a:cubicBezTo>
                  <a:pt x="5936" y="2054"/>
                  <a:pt x="5962" y="2079"/>
                  <a:pt x="5991" y="2126"/>
                </a:cubicBezTo>
                <a:cubicBezTo>
                  <a:pt x="6024" y="2081"/>
                  <a:pt x="6054" y="2057"/>
                  <a:pt x="6056" y="2031"/>
                </a:cubicBezTo>
                <a:close/>
                <a:moveTo>
                  <a:pt x="6239" y="1970"/>
                </a:moveTo>
                <a:cubicBezTo>
                  <a:pt x="6201" y="1963"/>
                  <a:pt x="6170" y="1994"/>
                  <a:pt x="6177" y="2033"/>
                </a:cubicBezTo>
                <a:cubicBezTo>
                  <a:pt x="6181" y="2056"/>
                  <a:pt x="6212" y="2090"/>
                  <a:pt x="6232" y="2092"/>
                </a:cubicBezTo>
                <a:cubicBezTo>
                  <a:pt x="6258" y="2093"/>
                  <a:pt x="6285" y="2065"/>
                  <a:pt x="6333" y="2038"/>
                </a:cubicBezTo>
                <a:cubicBezTo>
                  <a:pt x="6288" y="2004"/>
                  <a:pt x="6266" y="1974"/>
                  <a:pt x="6239" y="1970"/>
                </a:cubicBezTo>
                <a:close/>
                <a:moveTo>
                  <a:pt x="32858" y="15043"/>
                </a:moveTo>
                <a:cubicBezTo>
                  <a:pt x="32838" y="15041"/>
                  <a:pt x="32804" y="15070"/>
                  <a:pt x="32796" y="15093"/>
                </a:cubicBezTo>
                <a:cubicBezTo>
                  <a:pt x="32783" y="15131"/>
                  <a:pt x="32811" y="15164"/>
                  <a:pt x="32849" y="15164"/>
                </a:cubicBezTo>
                <a:cubicBezTo>
                  <a:pt x="32875" y="15163"/>
                  <a:pt x="32901" y="15136"/>
                  <a:pt x="32948" y="15109"/>
                </a:cubicBezTo>
                <a:cubicBezTo>
                  <a:pt x="32906" y="15076"/>
                  <a:pt x="32883" y="15046"/>
                  <a:pt x="32858" y="15043"/>
                </a:cubicBezTo>
                <a:close/>
                <a:moveTo>
                  <a:pt x="32614" y="15043"/>
                </a:moveTo>
                <a:cubicBezTo>
                  <a:pt x="32594" y="15041"/>
                  <a:pt x="32559" y="15070"/>
                  <a:pt x="32552" y="15093"/>
                </a:cubicBezTo>
                <a:cubicBezTo>
                  <a:pt x="32539" y="15130"/>
                  <a:pt x="32566" y="15165"/>
                  <a:pt x="32604" y="15163"/>
                </a:cubicBezTo>
                <a:cubicBezTo>
                  <a:pt x="32631" y="15163"/>
                  <a:pt x="32657" y="15137"/>
                  <a:pt x="32706" y="15110"/>
                </a:cubicBezTo>
                <a:cubicBezTo>
                  <a:pt x="32662" y="15076"/>
                  <a:pt x="32639" y="15045"/>
                  <a:pt x="32614" y="15043"/>
                </a:cubicBezTo>
                <a:close/>
                <a:moveTo>
                  <a:pt x="32430" y="15096"/>
                </a:moveTo>
                <a:cubicBezTo>
                  <a:pt x="32432" y="15059"/>
                  <a:pt x="32399" y="15030"/>
                  <a:pt x="32360" y="15042"/>
                </a:cubicBezTo>
                <a:cubicBezTo>
                  <a:pt x="32338" y="15049"/>
                  <a:pt x="32307" y="15083"/>
                  <a:pt x="32309" y="15102"/>
                </a:cubicBezTo>
                <a:cubicBezTo>
                  <a:pt x="32311" y="15128"/>
                  <a:pt x="32341" y="15151"/>
                  <a:pt x="32373" y="15195"/>
                </a:cubicBezTo>
                <a:cubicBezTo>
                  <a:pt x="32401" y="15149"/>
                  <a:pt x="32429" y="15123"/>
                  <a:pt x="32430" y="15096"/>
                </a:cubicBezTo>
                <a:close/>
                <a:moveTo>
                  <a:pt x="32053" y="15106"/>
                </a:moveTo>
                <a:cubicBezTo>
                  <a:pt x="32053" y="15126"/>
                  <a:pt x="32085" y="15159"/>
                  <a:pt x="32108" y="15164"/>
                </a:cubicBezTo>
                <a:cubicBezTo>
                  <a:pt x="32145" y="15173"/>
                  <a:pt x="32179" y="15144"/>
                  <a:pt x="32174" y="15105"/>
                </a:cubicBezTo>
                <a:cubicBezTo>
                  <a:pt x="32171" y="15079"/>
                  <a:pt x="32143" y="15055"/>
                  <a:pt x="32112" y="15009"/>
                </a:cubicBezTo>
                <a:cubicBezTo>
                  <a:pt x="32082" y="15055"/>
                  <a:pt x="32053" y="15080"/>
                  <a:pt x="32053" y="15106"/>
                </a:cubicBezTo>
                <a:close/>
                <a:moveTo>
                  <a:pt x="31809" y="15108"/>
                </a:moveTo>
                <a:cubicBezTo>
                  <a:pt x="31809" y="15128"/>
                  <a:pt x="31843" y="15159"/>
                  <a:pt x="31866" y="15164"/>
                </a:cubicBezTo>
                <a:cubicBezTo>
                  <a:pt x="31904" y="15171"/>
                  <a:pt x="31936" y="15142"/>
                  <a:pt x="31930" y="15103"/>
                </a:cubicBezTo>
                <a:cubicBezTo>
                  <a:pt x="31925" y="15076"/>
                  <a:pt x="31897" y="15054"/>
                  <a:pt x="31865" y="15009"/>
                </a:cubicBezTo>
                <a:cubicBezTo>
                  <a:pt x="31836" y="15056"/>
                  <a:pt x="31808" y="15082"/>
                  <a:pt x="31809" y="15108"/>
                </a:cubicBezTo>
                <a:close/>
                <a:moveTo>
                  <a:pt x="31622" y="15043"/>
                </a:moveTo>
                <a:cubicBezTo>
                  <a:pt x="31602" y="15042"/>
                  <a:pt x="31569" y="15075"/>
                  <a:pt x="31564" y="15098"/>
                </a:cubicBezTo>
                <a:cubicBezTo>
                  <a:pt x="31554" y="15136"/>
                  <a:pt x="31584" y="15168"/>
                  <a:pt x="31622" y="15164"/>
                </a:cubicBezTo>
                <a:cubicBezTo>
                  <a:pt x="31649" y="15161"/>
                  <a:pt x="31673" y="15132"/>
                  <a:pt x="31717" y="15102"/>
                </a:cubicBezTo>
                <a:cubicBezTo>
                  <a:pt x="31672" y="15072"/>
                  <a:pt x="31647" y="15043"/>
                  <a:pt x="31622" y="15043"/>
                </a:cubicBezTo>
                <a:close/>
                <a:moveTo>
                  <a:pt x="31440" y="15099"/>
                </a:moveTo>
                <a:cubicBezTo>
                  <a:pt x="31441" y="15079"/>
                  <a:pt x="31408" y="15047"/>
                  <a:pt x="31385" y="15041"/>
                </a:cubicBezTo>
                <a:cubicBezTo>
                  <a:pt x="31347" y="15032"/>
                  <a:pt x="31315" y="15062"/>
                  <a:pt x="31319" y="15100"/>
                </a:cubicBezTo>
                <a:cubicBezTo>
                  <a:pt x="31322" y="15126"/>
                  <a:pt x="31351" y="15150"/>
                  <a:pt x="31381" y="15195"/>
                </a:cubicBezTo>
                <a:cubicBezTo>
                  <a:pt x="31411" y="15150"/>
                  <a:pt x="31440" y="15125"/>
                  <a:pt x="31440" y="15099"/>
                </a:cubicBezTo>
                <a:close/>
                <a:moveTo>
                  <a:pt x="10426" y="1982"/>
                </a:moveTo>
                <a:cubicBezTo>
                  <a:pt x="10386" y="1980"/>
                  <a:pt x="10359" y="2015"/>
                  <a:pt x="10372" y="2053"/>
                </a:cubicBezTo>
                <a:cubicBezTo>
                  <a:pt x="10380" y="2076"/>
                  <a:pt x="10415" y="2107"/>
                  <a:pt x="10434" y="2104"/>
                </a:cubicBezTo>
                <a:cubicBezTo>
                  <a:pt x="10460" y="2102"/>
                  <a:pt x="10484" y="2070"/>
                  <a:pt x="10526" y="2037"/>
                </a:cubicBezTo>
                <a:cubicBezTo>
                  <a:pt x="10479" y="2010"/>
                  <a:pt x="10453" y="1983"/>
                  <a:pt x="10426" y="1982"/>
                </a:cubicBezTo>
                <a:close/>
                <a:moveTo>
                  <a:pt x="12837" y="2042"/>
                </a:moveTo>
                <a:cubicBezTo>
                  <a:pt x="12835" y="2062"/>
                  <a:pt x="12864" y="2097"/>
                  <a:pt x="12886" y="2104"/>
                </a:cubicBezTo>
                <a:cubicBezTo>
                  <a:pt x="12924" y="2116"/>
                  <a:pt x="12958" y="2090"/>
                  <a:pt x="12957" y="2051"/>
                </a:cubicBezTo>
                <a:cubicBezTo>
                  <a:pt x="12956" y="2025"/>
                  <a:pt x="12930" y="1999"/>
                  <a:pt x="12904" y="1950"/>
                </a:cubicBezTo>
                <a:cubicBezTo>
                  <a:pt x="12870" y="1994"/>
                  <a:pt x="12839" y="2017"/>
                  <a:pt x="12837" y="2042"/>
                </a:cubicBezTo>
                <a:close/>
                <a:moveTo>
                  <a:pt x="13080" y="2047"/>
                </a:moveTo>
                <a:cubicBezTo>
                  <a:pt x="13080" y="2066"/>
                  <a:pt x="13112" y="2099"/>
                  <a:pt x="13135" y="2104"/>
                </a:cubicBezTo>
                <a:cubicBezTo>
                  <a:pt x="13173" y="2113"/>
                  <a:pt x="13206" y="2086"/>
                  <a:pt x="13201" y="2047"/>
                </a:cubicBezTo>
                <a:cubicBezTo>
                  <a:pt x="13197" y="2020"/>
                  <a:pt x="13170" y="1996"/>
                  <a:pt x="13140" y="1950"/>
                </a:cubicBezTo>
                <a:cubicBezTo>
                  <a:pt x="13110" y="1996"/>
                  <a:pt x="13081" y="2021"/>
                  <a:pt x="13080" y="2047"/>
                </a:cubicBezTo>
                <a:close/>
                <a:moveTo>
                  <a:pt x="13336" y="2045"/>
                </a:moveTo>
                <a:cubicBezTo>
                  <a:pt x="13335" y="2064"/>
                  <a:pt x="13366" y="2098"/>
                  <a:pt x="13389" y="2104"/>
                </a:cubicBezTo>
                <a:cubicBezTo>
                  <a:pt x="13426" y="2114"/>
                  <a:pt x="13460" y="2088"/>
                  <a:pt x="13456" y="2049"/>
                </a:cubicBezTo>
                <a:cubicBezTo>
                  <a:pt x="13454" y="2022"/>
                  <a:pt x="13427" y="1997"/>
                  <a:pt x="13399" y="1950"/>
                </a:cubicBezTo>
                <a:cubicBezTo>
                  <a:pt x="13367" y="1995"/>
                  <a:pt x="13337" y="2019"/>
                  <a:pt x="13336" y="2045"/>
                </a:cubicBezTo>
                <a:close/>
                <a:moveTo>
                  <a:pt x="35075" y="14798"/>
                </a:moveTo>
                <a:cubicBezTo>
                  <a:pt x="35056" y="14797"/>
                  <a:pt x="35021" y="14828"/>
                  <a:pt x="35015" y="14850"/>
                </a:cubicBezTo>
                <a:cubicBezTo>
                  <a:pt x="35004" y="14887"/>
                  <a:pt x="35029" y="14922"/>
                  <a:pt x="35069" y="14919"/>
                </a:cubicBezTo>
                <a:cubicBezTo>
                  <a:pt x="35096" y="14917"/>
                  <a:pt x="35121" y="14891"/>
                  <a:pt x="35168" y="14864"/>
                </a:cubicBezTo>
                <a:cubicBezTo>
                  <a:pt x="35124" y="14831"/>
                  <a:pt x="35101" y="14800"/>
                  <a:pt x="35075" y="14798"/>
                </a:cubicBezTo>
                <a:close/>
                <a:moveTo>
                  <a:pt x="34771" y="14866"/>
                </a:moveTo>
                <a:cubicBezTo>
                  <a:pt x="34769" y="14905"/>
                  <a:pt x="34803" y="14931"/>
                  <a:pt x="34841" y="14919"/>
                </a:cubicBezTo>
                <a:cubicBezTo>
                  <a:pt x="34863" y="14911"/>
                  <a:pt x="34894" y="14877"/>
                  <a:pt x="34892" y="14857"/>
                </a:cubicBezTo>
                <a:cubicBezTo>
                  <a:pt x="34889" y="14831"/>
                  <a:pt x="34858" y="14809"/>
                  <a:pt x="34825" y="14767"/>
                </a:cubicBezTo>
                <a:cubicBezTo>
                  <a:pt x="34798" y="14813"/>
                  <a:pt x="34772" y="14839"/>
                  <a:pt x="34771" y="14866"/>
                </a:cubicBezTo>
                <a:close/>
                <a:moveTo>
                  <a:pt x="34526" y="14864"/>
                </a:moveTo>
                <a:cubicBezTo>
                  <a:pt x="34524" y="14902"/>
                  <a:pt x="34556" y="14930"/>
                  <a:pt x="34595" y="14919"/>
                </a:cubicBezTo>
                <a:cubicBezTo>
                  <a:pt x="34617" y="14912"/>
                  <a:pt x="34648" y="14879"/>
                  <a:pt x="34647" y="14859"/>
                </a:cubicBezTo>
                <a:cubicBezTo>
                  <a:pt x="34645" y="14833"/>
                  <a:pt x="34615" y="14810"/>
                  <a:pt x="34584" y="14766"/>
                </a:cubicBezTo>
                <a:cubicBezTo>
                  <a:pt x="34555" y="14812"/>
                  <a:pt x="34527" y="14837"/>
                  <a:pt x="34526" y="14864"/>
                </a:cubicBezTo>
                <a:close/>
                <a:moveTo>
                  <a:pt x="34392" y="14854"/>
                </a:moveTo>
                <a:cubicBezTo>
                  <a:pt x="34396" y="14814"/>
                  <a:pt x="34363" y="14788"/>
                  <a:pt x="34325" y="14798"/>
                </a:cubicBezTo>
                <a:cubicBezTo>
                  <a:pt x="34302" y="14804"/>
                  <a:pt x="34271" y="14837"/>
                  <a:pt x="34272" y="14857"/>
                </a:cubicBezTo>
                <a:cubicBezTo>
                  <a:pt x="34273" y="14882"/>
                  <a:pt x="34303" y="14906"/>
                  <a:pt x="34335" y="14952"/>
                </a:cubicBezTo>
                <a:cubicBezTo>
                  <a:pt x="34363" y="14905"/>
                  <a:pt x="34390" y="14881"/>
                  <a:pt x="34392" y="14854"/>
                </a:cubicBezTo>
                <a:close/>
                <a:moveTo>
                  <a:pt x="34027" y="14865"/>
                </a:moveTo>
                <a:cubicBezTo>
                  <a:pt x="34025" y="14904"/>
                  <a:pt x="34059" y="14931"/>
                  <a:pt x="34097" y="14919"/>
                </a:cubicBezTo>
                <a:cubicBezTo>
                  <a:pt x="34120" y="14911"/>
                  <a:pt x="34150" y="14877"/>
                  <a:pt x="34148" y="14858"/>
                </a:cubicBezTo>
                <a:cubicBezTo>
                  <a:pt x="34145" y="14832"/>
                  <a:pt x="34115" y="14809"/>
                  <a:pt x="34082" y="14767"/>
                </a:cubicBezTo>
                <a:cubicBezTo>
                  <a:pt x="34055" y="14813"/>
                  <a:pt x="34028" y="14839"/>
                  <a:pt x="34027" y="14865"/>
                </a:cubicBezTo>
                <a:close/>
                <a:moveTo>
                  <a:pt x="33784" y="14858"/>
                </a:moveTo>
                <a:cubicBezTo>
                  <a:pt x="33782" y="14877"/>
                  <a:pt x="33812" y="14912"/>
                  <a:pt x="33835" y="14919"/>
                </a:cubicBezTo>
                <a:cubicBezTo>
                  <a:pt x="33873" y="14931"/>
                  <a:pt x="33907" y="14904"/>
                  <a:pt x="33905" y="14866"/>
                </a:cubicBezTo>
                <a:cubicBezTo>
                  <a:pt x="33903" y="14838"/>
                  <a:pt x="33877" y="14813"/>
                  <a:pt x="33850" y="14766"/>
                </a:cubicBezTo>
                <a:cubicBezTo>
                  <a:pt x="33817" y="14809"/>
                  <a:pt x="33786" y="14832"/>
                  <a:pt x="33784" y="14858"/>
                </a:cubicBezTo>
                <a:close/>
                <a:moveTo>
                  <a:pt x="33598" y="14798"/>
                </a:moveTo>
                <a:cubicBezTo>
                  <a:pt x="33578" y="14797"/>
                  <a:pt x="33546" y="14829"/>
                  <a:pt x="33539" y="14852"/>
                </a:cubicBezTo>
                <a:cubicBezTo>
                  <a:pt x="33529" y="14891"/>
                  <a:pt x="33557" y="14923"/>
                  <a:pt x="33596" y="14919"/>
                </a:cubicBezTo>
                <a:cubicBezTo>
                  <a:pt x="33623" y="14917"/>
                  <a:pt x="33647" y="14889"/>
                  <a:pt x="33692" y="14860"/>
                </a:cubicBezTo>
                <a:cubicBezTo>
                  <a:pt x="33648" y="14829"/>
                  <a:pt x="33624" y="14799"/>
                  <a:pt x="33598" y="14798"/>
                </a:cubicBezTo>
                <a:close/>
                <a:moveTo>
                  <a:pt x="33417" y="14854"/>
                </a:moveTo>
                <a:cubicBezTo>
                  <a:pt x="33421" y="14814"/>
                  <a:pt x="33387" y="14787"/>
                  <a:pt x="33350" y="14797"/>
                </a:cubicBezTo>
                <a:cubicBezTo>
                  <a:pt x="33327" y="14803"/>
                  <a:pt x="33295" y="14837"/>
                  <a:pt x="33296" y="14857"/>
                </a:cubicBezTo>
                <a:cubicBezTo>
                  <a:pt x="33297" y="14882"/>
                  <a:pt x="33326" y="14906"/>
                  <a:pt x="33358" y="14952"/>
                </a:cubicBezTo>
                <a:cubicBezTo>
                  <a:pt x="33387" y="14905"/>
                  <a:pt x="33414" y="14881"/>
                  <a:pt x="33417" y="14854"/>
                </a:cubicBezTo>
                <a:close/>
                <a:moveTo>
                  <a:pt x="34409" y="2047"/>
                </a:moveTo>
                <a:cubicBezTo>
                  <a:pt x="34421" y="2012"/>
                  <a:pt x="34379" y="1974"/>
                  <a:pt x="34339" y="1978"/>
                </a:cubicBezTo>
                <a:cubicBezTo>
                  <a:pt x="34300" y="1981"/>
                  <a:pt x="34272" y="2006"/>
                  <a:pt x="34280" y="2045"/>
                </a:cubicBezTo>
                <a:cubicBezTo>
                  <a:pt x="34285" y="2072"/>
                  <a:pt x="34312" y="2095"/>
                  <a:pt x="34341" y="2137"/>
                </a:cubicBezTo>
                <a:cubicBezTo>
                  <a:pt x="34373" y="2096"/>
                  <a:pt x="34400" y="2075"/>
                  <a:pt x="34409" y="2047"/>
                </a:cubicBezTo>
                <a:close/>
                <a:moveTo>
                  <a:pt x="34591" y="1980"/>
                </a:moveTo>
                <a:cubicBezTo>
                  <a:pt x="34553" y="1970"/>
                  <a:pt x="34527" y="1998"/>
                  <a:pt x="34520" y="2036"/>
                </a:cubicBezTo>
                <a:cubicBezTo>
                  <a:pt x="34513" y="2073"/>
                  <a:pt x="34552" y="2118"/>
                  <a:pt x="34587" y="2109"/>
                </a:cubicBezTo>
                <a:cubicBezTo>
                  <a:pt x="34615" y="2102"/>
                  <a:pt x="34638" y="2076"/>
                  <a:pt x="34680" y="2046"/>
                </a:cubicBezTo>
                <a:cubicBezTo>
                  <a:pt x="34640" y="2015"/>
                  <a:pt x="34618" y="1986"/>
                  <a:pt x="34591" y="1980"/>
                </a:cubicBezTo>
                <a:close/>
                <a:moveTo>
                  <a:pt x="35334" y="1980"/>
                </a:moveTo>
                <a:cubicBezTo>
                  <a:pt x="35296" y="1971"/>
                  <a:pt x="35271" y="1999"/>
                  <a:pt x="35264" y="2037"/>
                </a:cubicBezTo>
                <a:cubicBezTo>
                  <a:pt x="35257" y="2073"/>
                  <a:pt x="35296" y="2118"/>
                  <a:pt x="35331" y="2109"/>
                </a:cubicBezTo>
                <a:cubicBezTo>
                  <a:pt x="35359" y="2102"/>
                  <a:pt x="35381" y="2076"/>
                  <a:pt x="35423" y="2045"/>
                </a:cubicBezTo>
                <a:cubicBezTo>
                  <a:pt x="35383" y="2014"/>
                  <a:pt x="35361" y="1986"/>
                  <a:pt x="35334" y="1980"/>
                </a:cubicBezTo>
                <a:close/>
                <a:moveTo>
                  <a:pt x="35512" y="2048"/>
                </a:moveTo>
                <a:cubicBezTo>
                  <a:pt x="35509" y="2088"/>
                  <a:pt x="35540" y="2111"/>
                  <a:pt x="35580" y="2109"/>
                </a:cubicBezTo>
                <a:cubicBezTo>
                  <a:pt x="35619" y="2106"/>
                  <a:pt x="35648" y="2077"/>
                  <a:pt x="35639" y="2040"/>
                </a:cubicBezTo>
                <a:cubicBezTo>
                  <a:pt x="35633" y="2013"/>
                  <a:pt x="35602" y="1992"/>
                  <a:pt x="35568" y="1951"/>
                </a:cubicBezTo>
                <a:cubicBezTo>
                  <a:pt x="35541" y="1996"/>
                  <a:pt x="35516" y="2021"/>
                  <a:pt x="35512" y="2048"/>
                </a:cubicBezTo>
                <a:close/>
                <a:moveTo>
                  <a:pt x="35821" y="1981"/>
                </a:moveTo>
                <a:cubicBezTo>
                  <a:pt x="35782" y="1972"/>
                  <a:pt x="35755" y="2001"/>
                  <a:pt x="35753" y="2041"/>
                </a:cubicBezTo>
                <a:cubicBezTo>
                  <a:pt x="35751" y="2080"/>
                  <a:pt x="35777" y="2111"/>
                  <a:pt x="35815" y="2107"/>
                </a:cubicBezTo>
                <a:cubicBezTo>
                  <a:pt x="35843" y="2104"/>
                  <a:pt x="35867" y="2077"/>
                  <a:pt x="35912" y="2048"/>
                </a:cubicBezTo>
                <a:cubicBezTo>
                  <a:pt x="35870" y="2015"/>
                  <a:pt x="35848" y="1987"/>
                  <a:pt x="35821" y="1981"/>
                </a:cubicBezTo>
                <a:close/>
                <a:moveTo>
                  <a:pt x="36126" y="2045"/>
                </a:moveTo>
                <a:cubicBezTo>
                  <a:pt x="36133" y="2008"/>
                  <a:pt x="36105" y="1980"/>
                  <a:pt x="36065" y="1979"/>
                </a:cubicBezTo>
                <a:cubicBezTo>
                  <a:pt x="36025" y="1978"/>
                  <a:pt x="35995" y="2003"/>
                  <a:pt x="36001" y="2041"/>
                </a:cubicBezTo>
                <a:cubicBezTo>
                  <a:pt x="36005" y="2069"/>
                  <a:pt x="36032" y="2093"/>
                  <a:pt x="36060" y="2136"/>
                </a:cubicBezTo>
                <a:cubicBezTo>
                  <a:pt x="36092" y="2094"/>
                  <a:pt x="36121" y="2072"/>
                  <a:pt x="36126" y="2045"/>
                </a:cubicBezTo>
                <a:close/>
                <a:moveTo>
                  <a:pt x="31864" y="16273"/>
                </a:moveTo>
                <a:cubicBezTo>
                  <a:pt x="31824" y="16269"/>
                  <a:pt x="31798" y="16303"/>
                  <a:pt x="31808" y="16341"/>
                </a:cubicBezTo>
                <a:cubicBezTo>
                  <a:pt x="31814" y="16363"/>
                  <a:pt x="31847" y="16395"/>
                  <a:pt x="31867" y="16394"/>
                </a:cubicBezTo>
                <a:cubicBezTo>
                  <a:pt x="31893" y="16393"/>
                  <a:pt x="31917" y="16363"/>
                  <a:pt x="31962" y="16331"/>
                </a:cubicBezTo>
                <a:cubicBezTo>
                  <a:pt x="31916" y="16302"/>
                  <a:pt x="31891" y="16276"/>
                  <a:pt x="31864" y="16273"/>
                </a:cubicBezTo>
                <a:close/>
                <a:moveTo>
                  <a:pt x="33540" y="16332"/>
                </a:moveTo>
                <a:cubicBezTo>
                  <a:pt x="33539" y="16352"/>
                  <a:pt x="33568" y="16387"/>
                  <a:pt x="33590" y="16394"/>
                </a:cubicBezTo>
                <a:cubicBezTo>
                  <a:pt x="33628" y="16407"/>
                  <a:pt x="33662" y="16381"/>
                  <a:pt x="33661" y="16342"/>
                </a:cubicBezTo>
                <a:cubicBezTo>
                  <a:pt x="33660" y="16315"/>
                  <a:pt x="33634" y="16289"/>
                  <a:pt x="33607" y="16241"/>
                </a:cubicBezTo>
                <a:cubicBezTo>
                  <a:pt x="33574" y="16284"/>
                  <a:pt x="33543" y="16307"/>
                  <a:pt x="33540" y="16332"/>
                </a:cubicBezTo>
                <a:close/>
                <a:moveTo>
                  <a:pt x="34823" y="14554"/>
                </a:moveTo>
                <a:cubicBezTo>
                  <a:pt x="34785" y="14553"/>
                  <a:pt x="34759" y="14587"/>
                  <a:pt x="34772" y="14625"/>
                </a:cubicBezTo>
                <a:cubicBezTo>
                  <a:pt x="34779" y="14647"/>
                  <a:pt x="34814" y="14677"/>
                  <a:pt x="34833" y="14674"/>
                </a:cubicBezTo>
                <a:cubicBezTo>
                  <a:pt x="34859" y="14671"/>
                  <a:pt x="34882" y="14640"/>
                  <a:pt x="34923" y="14607"/>
                </a:cubicBezTo>
                <a:cubicBezTo>
                  <a:pt x="34877" y="14581"/>
                  <a:pt x="34850" y="14555"/>
                  <a:pt x="34823" y="14554"/>
                </a:cubicBezTo>
                <a:close/>
                <a:moveTo>
                  <a:pt x="34527" y="14614"/>
                </a:moveTo>
                <a:cubicBezTo>
                  <a:pt x="34526" y="14634"/>
                  <a:pt x="34556" y="14668"/>
                  <a:pt x="34579" y="14675"/>
                </a:cubicBezTo>
                <a:cubicBezTo>
                  <a:pt x="34616" y="14686"/>
                  <a:pt x="34650" y="14661"/>
                  <a:pt x="34648" y="14621"/>
                </a:cubicBezTo>
                <a:cubicBezTo>
                  <a:pt x="34646" y="14594"/>
                  <a:pt x="34621" y="14569"/>
                  <a:pt x="34593" y="14522"/>
                </a:cubicBezTo>
                <a:cubicBezTo>
                  <a:pt x="34560" y="14565"/>
                  <a:pt x="34530" y="14588"/>
                  <a:pt x="34527" y="14614"/>
                </a:cubicBezTo>
                <a:close/>
                <a:moveTo>
                  <a:pt x="34333" y="14555"/>
                </a:moveTo>
                <a:cubicBezTo>
                  <a:pt x="34313" y="14553"/>
                  <a:pt x="34278" y="14583"/>
                  <a:pt x="34271" y="14606"/>
                </a:cubicBezTo>
                <a:cubicBezTo>
                  <a:pt x="34259" y="14643"/>
                  <a:pt x="34286" y="14677"/>
                  <a:pt x="34325" y="14675"/>
                </a:cubicBezTo>
                <a:cubicBezTo>
                  <a:pt x="34351" y="14674"/>
                  <a:pt x="34377" y="14648"/>
                  <a:pt x="34425" y="14621"/>
                </a:cubicBezTo>
                <a:cubicBezTo>
                  <a:pt x="34381" y="14587"/>
                  <a:pt x="34358" y="14557"/>
                  <a:pt x="34333" y="14555"/>
                </a:cubicBezTo>
                <a:close/>
                <a:moveTo>
                  <a:pt x="34149" y="14606"/>
                </a:moveTo>
                <a:cubicBezTo>
                  <a:pt x="34149" y="14569"/>
                  <a:pt x="34116" y="14541"/>
                  <a:pt x="34078" y="14555"/>
                </a:cubicBezTo>
                <a:cubicBezTo>
                  <a:pt x="34055" y="14563"/>
                  <a:pt x="34026" y="14597"/>
                  <a:pt x="34029" y="14617"/>
                </a:cubicBezTo>
                <a:cubicBezTo>
                  <a:pt x="34031" y="14642"/>
                  <a:pt x="34062" y="14664"/>
                  <a:pt x="34096" y="14706"/>
                </a:cubicBezTo>
                <a:cubicBezTo>
                  <a:pt x="34122" y="14659"/>
                  <a:pt x="34149" y="14633"/>
                  <a:pt x="34149" y="14606"/>
                </a:cubicBezTo>
                <a:close/>
                <a:moveTo>
                  <a:pt x="33904" y="14607"/>
                </a:moveTo>
                <a:cubicBezTo>
                  <a:pt x="33906" y="14568"/>
                  <a:pt x="33872" y="14542"/>
                  <a:pt x="33834" y="14554"/>
                </a:cubicBezTo>
                <a:cubicBezTo>
                  <a:pt x="33812" y="14562"/>
                  <a:pt x="33782" y="14596"/>
                  <a:pt x="33784" y="14616"/>
                </a:cubicBezTo>
                <a:cubicBezTo>
                  <a:pt x="33787" y="14642"/>
                  <a:pt x="33817" y="14664"/>
                  <a:pt x="33850" y="14706"/>
                </a:cubicBezTo>
                <a:cubicBezTo>
                  <a:pt x="33877" y="14660"/>
                  <a:pt x="33903" y="14634"/>
                  <a:pt x="33904" y="14607"/>
                </a:cubicBezTo>
                <a:close/>
                <a:moveTo>
                  <a:pt x="33597" y="14555"/>
                </a:moveTo>
                <a:cubicBezTo>
                  <a:pt x="33577" y="14555"/>
                  <a:pt x="33545" y="14587"/>
                  <a:pt x="33539" y="14610"/>
                </a:cubicBezTo>
                <a:cubicBezTo>
                  <a:pt x="33529" y="14648"/>
                  <a:pt x="33559" y="14680"/>
                  <a:pt x="33597" y="14676"/>
                </a:cubicBezTo>
                <a:cubicBezTo>
                  <a:pt x="33624" y="14673"/>
                  <a:pt x="33648" y="14644"/>
                  <a:pt x="33692" y="14614"/>
                </a:cubicBezTo>
                <a:cubicBezTo>
                  <a:pt x="33647" y="14584"/>
                  <a:pt x="33622" y="14555"/>
                  <a:pt x="33597" y="14555"/>
                </a:cubicBezTo>
                <a:close/>
                <a:moveTo>
                  <a:pt x="33348" y="14555"/>
                </a:moveTo>
                <a:cubicBezTo>
                  <a:pt x="33328" y="14556"/>
                  <a:pt x="33298" y="14591"/>
                  <a:pt x="33294" y="14615"/>
                </a:cubicBezTo>
                <a:cubicBezTo>
                  <a:pt x="33288" y="14653"/>
                  <a:pt x="33320" y="14684"/>
                  <a:pt x="33358" y="14676"/>
                </a:cubicBezTo>
                <a:cubicBezTo>
                  <a:pt x="33384" y="14671"/>
                  <a:pt x="33406" y="14641"/>
                  <a:pt x="33448" y="14606"/>
                </a:cubicBezTo>
                <a:cubicBezTo>
                  <a:pt x="33401" y="14580"/>
                  <a:pt x="33373" y="14554"/>
                  <a:pt x="33348" y="14555"/>
                </a:cubicBezTo>
                <a:close/>
                <a:moveTo>
                  <a:pt x="33161" y="14607"/>
                </a:moveTo>
                <a:cubicBezTo>
                  <a:pt x="33163" y="14568"/>
                  <a:pt x="33129" y="14542"/>
                  <a:pt x="33091" y="14554"/>
                </a:cubicBezTo>
                <a:cubicBezTo>
                  <a:pt x="33068" y="14562"/>
                  <a:pt x="33038" y="14596"/>
                  <a:pt x="33040" y="14616"/>
                </a:cubicBezTo>
                <a:cubicBezTo>
                  <a:pt x="33043" y="14642"/>
                  <a:pt x="33074" y="14664"/>
                  <a:pt x="33107" y="14706"/>
                </a:cubicBezTo>
                <a:cubicBezTo>
                  <a:pt x="33133" y="14660"/>
                  <a:pt x="33160" y="14634"/>
                  <a:pt x="33161" y="14607"/>
                </a:cubicBezTo>
                <a:close/>
                <a:moveTo>
                  <a:pt x="32917" y="14615"/>
                </a:moveTo>
                <a:cubicBezTo>
                  <a:pt x="32918" y="14596"/>
                  <a:pt x="32888" y="14561"/>
                  <a:pt x="32865" y="14554"/>
                </a:cubicBezTo>
                <a:cubicBezTo>
                  <a:pt x="32827" y="14542"/>
                  <a:pt x="32793" y="14569"/>
                  <a:pt x="32795" y="14608"/>
                </a:cubicBezTo>
                <a:cubicBezTo>
                  <a:pt x="32797" y="14635"/>
                  <a:pt x="32824" y="14661"/>
                  <a:pt x="32851" y="14706"/>
                </a:cubicBezTo>
                <a:cubicBezTo>
                  <a:pt x="32883" y="14664"/>
                  <a:pt x="32914" y="14641"/>
                  <a:pt x="32917" y="14615"/>
                </a:cubicBezTo>
                <a:close/>
                <a:moveTo>
                  <a:pt x="32619" y="14677"/>
                </a:moveTo>
                <a:cubicBezTo>
                  <a:pt x="32656" y="14678"/>
                  <a:pt x="32686" y="14645"/>
                  <a:pt x="32673" y="14606"/>
                </a:cubicBezTo>
                <a:cubicBezTo>
                  <a:pt x="32666" y="14583"/>
                  <a:pt x="32631" y="14553"/>
                  <a:pt x="32612" y="14555"/>
                </a:cubicBezTo>
                <a:cubicBezTo>
                  <a:pt x="32586" y="14557"/>
                  <a:pt x="32562" y="14587"/>
                  <a:pt x="32519" y="14620"/>
                </a:cubicBezTo>
                <a:cubicBezTo>
                  <a:pt x="32566" y="14648"/>
                  <a:pt x="32592" y="14676"/>
                  <a:pt x="32619" y="14677"/>
                </a:cubicBezTo>
                <a:close/>
                <a:moveTo>
                  <a:pt x="32309" y="14618"/>
                </a:moveTo>
                <a:cubicBezTo>
                  <a:pt x="32309" y="14639"/>
                  <a:pt x="32341" y="14671"/>
                  <a:pt x="32364" y="14676"/>
                </a:cubicBezTo>
                <a:cubicBezTo>
                  <a:pt x="32402" y="14684"/>
                  <a:pt x="32435" y="14656"/>
                  <a:pt x="32430" y="14617"/>
                </a:cubicBezTo>
                <a:cubicBezTo>
                  <a:pt x="32426" y="14590"/>
                  <a:pt x="32398" y="14566"/>
                  <a:pt x="32366" y="14521"/>
                </a:cubicBezTo>
                <a:cubicBezTo>
                  <a:pt x="32337" y="14567"/>
                  <a:pt x="32309" y="14593"/>
                  <a:pt x="32309" y="14618"/>
                </a:cubicBezTo>
                <a:close/>
                <a:moveTo>
                  <a:pt x="759" y="2285"/>
                </a:moveTo>
                <a:cubicBezTo>
                  <a:pt x="749" y="2321"/>
                  <a:pt x="791" y="2358"/>
                  <a:pt x="830" y="2353"/>
                </a:cubicBezTo>
                <a:cubicBezTo>
                  <a:pt x="870" y="2348"/>
                  <a:pt x="897" y="2323"/>
                  <a:pt x="888" y="2284"/>
                </a:cubicBezTo>
                <a:cubicBezTo>
                  <a:pt x="882" y="2257"/>
                  <a:pt x="855" y="2235"/>
                  <a:pt x="825" y="2194"/>
                </a:cubicBezTo>
                <a:cubicBezTo>
                  <a:pt x="794" y="2235"/>
                  <a:pt x="767" y="2258"/>
                  <a:pt x="759" y="2285"/>
                </a:cubicBezTo>
                <a:close/>
                <a:moveTo>
                  <a:pt x="2981" y="2286"/>
                </a:moveTo>
                <a:cubicBezTo>
                  <a:pt x="2973" y="2325"/>
                  <a:pt x="3001" y="2351"/>
                  <a:pt x="3042" y="2352"/>
                </a:cubicBezTo>
                <a:cubicBezTo>
                  <a:pt x="3083" y="2353"/>
                  <a:pt x="3113" y="2328"/>
                  <a:pt x="3108" y="2290"/>
                </a:cubicBezTo>
                <a:cubicBezTo>
                  <a:pt x="3105" y="2262"/>
                  <a:pt x="3076" y="2238"/>
                  <a:pt x="3046" y="2193"/>
                </a:cubicBezTo>
                <a:cubicBezTo>
                  <a:pt x="3015" y="2236"/>
                  <a:pt x="2987" y="2258"/>
                  <a:pt x="2981" y="2286"/>
                </a:cubicBezTo>
                <a:close/>
                <a:moveTo>
                  <a:pt x="3595" y="2282"/>
                </a:moveTo>
                <a:cubicBezTo>
                  <a:pt x="3598" y="2244"/>
                  <a:pt x="3566" y="2219"/>
                  <a:pt x="3527" y="2222"/>
                </a:cubicBezTo>
                <a:cubicBezTo>
                  <a:pt x="3489" y="2225"/>
                  <a:pt x="3460" y="2253"/>
                  <a:pt x="3469" y="2292"/>
                </a:cubicBezTo>
                <a:cubicBezTo>
                  <a:pt x="3476" y="2318"/>
                  <a:pt x="3505" y="2339"/>
                  <a:pt x="3539" y="2380"/>
                </a:cubicBezTo>
                <a:cubicBezTo>
                  <a:pt x="3567" y="2335"/>
                  <a:pt x="3593" y="2309"/>
                  <a:pt x="3595" y="2282"/>
                </a:cubicBezTo>
                <a:close/>
                <a:moveTo>
                  <a:pt x="3777" y="2222"/>
                </a:moveTo>
                <a:cubicBezTo>
                  <a:pt x="3742" y="2212"/>
                  <a:pt x="3702" y="2256"/>
                  <a:pt x="3709" y="2293"/>
                </a:cubicBezTo>
                <a:cubicBezTo>
                  <a:pt x="3715" y="2331"/>
                  <a:pt x="3740" y="2360"/>
                  <a:pt x="3778" y="2351"/>
                </a:cubicBezTo>
                <a:cubicBezTo>
                  <a:pt x="3805" y="2345"/>
                  <a:pt x="3827" y="2318"/>
                  <a:pt x="3868" y="2287"/>
                </a:cubicBezTo>
                <a:cubicBezTo>
                  <a:pt x="3826" y="2256"/>
                  <a:pt x="3805" y="2230"/>
                  <a:pt x="3777" y="2222"/>
                </a:cubicBezTo>
                <a:close/>
                <a:moveTo>
                  <a:pt x="30641" y="1980"/>
                </a:moveTo>
                <a:cubicBezTo>
                  <a:pt x="30603" y="1970"/>
                  <a:pt x="30577" y="1998"/>
                  <a:pt x="30570" y="2036"/>
                </a:cubicBezTo>
                <a:cubicBezTo>
                  <a:pt x="30563" y="2073"/>
                  <a:pt x="30601" y="2118"/>
                  <a:pt x="30637" y="2109"/>
                </a:cubicBezTo>
                <a:cubicBezTo>
                  <a:pt x="30665" y="2102"/>
                  <a:pt x="30687" y="2076"/>
                  <a:pt x="30730" y="2046"/>
                </a:cubicBezTo>
                <a:cubicBezTo>
                  <a:pt x="30689" y="2015"/>
                  <a:pt x="30668" y="1986"/>
                  <a:pt x="30641" y="1980"/>
                </a:cubicBezTo>
                <a:close/>
                <a:moveTo>
                  <a:pt x="13643" y="993"/>
                </a:moveTo>
                <a:cubicBezTo>
                  <a:pt x="13606" y="985"/>
                  <a:pt x="13579" y="1012"/>
                  <a:pt x="13576" y="1052"/>
                </a:cubicBezTo>
                <a:cubicBezTo>
                  <a:pt x="13574" y="1092"/>
                  <a:pt x="13598" y="1122"/>
                  <a:pt x="13636" y="1118"/>
                </a:cubicBezTo>
                <a:cubicBezTo>
                  <a:pt x="13663" y="1115"/>
                  <a:pt x="13688" y="1088"/>
                  <a:pt x="13731" y="1061"/>
                </a:cubicBezTo>
                <a:cubicBezTo>
                  <a:pt x="13691" y="1029"/>
                  <a:pt x="13670" y="999"/>
                  <a:pt x="13643" y="993"/>
                </a:cubicBezTo>
                <a:close/>
                <a:moveTo>
                  <a:pt x="13458" y="1058"/>
                </a:moveTo>
                <a:cubicBezTo>
                  <a:pt x="13467" y="1020"/>
                  <a:pt x="13437" y="993"/>
                  <a:pt x="13399" y="991"/>
                </a:cubicBezTo>
                <a:cubicBezTo>
                  <a:pt x="13359" y="988"/>
                  <a:pt x="13328" y="1014"/>
                  <a:pt x="13332" y="1052"/>
                </a:cubicBezTo>
                <a:cubicBezTo>
                  <a:pt x="13335" y="1079"/>
                  <a:pt x="13362" y="1104"/>
                  <a:pt x="13391" y="1149"/>
                </a:cubicBezTo>
                <a:cubicBezTo>
                  <a:pt x="13424" y="1107"/>
                  <a:pt x="13452" y="1085"/>
                  <a:pt x="13458" y="1058"/>
                </a:cubicBezTo>
                <a:close/>
                <a:moveTo>
                  <a:pt x="13077" y="1057"/>
                </a:moveTo>
                <a:cubicBezTo>
                  <a:pt x="13072" y="1095"/>
                  <a:pt x="13100" y="1121"/>
                  <a:pt x="13141" y="1120"/>
                </a:cubicBezTo>
                <a:cubicBezTo>
                  <a:pt x="13182" y="1119"/>
                  <a:pt x="13210" y="1093"/>
                  <a:pt x="13202" y="1055"/>
                </a:cubicBezTo>
                <a:cubicBezTo>
                  <a:pt x="13197" y="1028"/>
                  <a:pt x="13169" y="1005"/>
                  <a:pt x="13138" y="963"/>
                </a:cubicBezTo>
                <a:cubicBezTo>
                  <a:pt x="13109" y="1007"/>
                  <a:pt x="13080" y="1030"/>
                  <a:pt x="13077" y="1057"/>
                </a:cubicBezTo>
                <a:close/>
                <a:moveTo>
                  <a:pt x="12898" y="993"/>
                </a:moveTo>
                <a:cubicBezTo>
                  <a:pt x="12860" y="986"/>
                  <a:pt x="12833" y="1013"/>
                  <a:pt x="12832" y="1054"/>
                </a:cubicBezTo>
                <a:cubicBezTo>
                  <a:pt x="12831" y="1094"/>
                  <a:pt x="12855" y="1124"/>
                  <a:pt x="12894" y="1118"/>
                </a:cubicBezTo>
                <a:cubicBezTo>
                  <a:pt x="12921" y="1114"/>
                  <a:pt x="12945" y="1087"/>
                  <a:pt x="12988" y="1059"/>
                </a:cubicBezTo>
                <a:cubicBezTo>
                  <a:pt x="12947" y="1027"/>
                  <a:pt x="12925" y="998"/>
                  <a:pt x="12898" y="993"/>
                </a:cubicBezTo>
                <a:close/>
                <a:moveTo>
                  <a:pt x="12653" y="992"/>
                </a:moveTo>
                <a:cubicBezTo>
                  <a:pt x="12615" y="986"/>
                  <a:pt x="12588" y="1015"/>
                  <a:pt x="12587" y="1054"/>
                </a:cubicBezTo>
                <a:cubicBezTo>
                  <a:pt x="12586" y="1093"/>
                  <a:pt x="12611" y="1124"/>
                  <a:pt x="12650" y="1118"/>
                </a:cubicBezTo>
                <a:cubicBezTo>
                  <a:pt x="12677" y="1114"/>
                  <a:pt x="12701" y="1087"/>
                  <a:pt x="12745" y="1058"/>
                </a:cubicBezTo>
                <a:cubicBezTo>
                  <a:pt x="12702" y="1026"/>
                  <a:pt x="12680" y="997"/>
                  <a:pt x="12653" y="992"/>
                </a:cubicBezTo>
                <a:close/>
                <a:moveTo>
                  <a:pt x="12406" y="992"/>
                </a:moveTo>
                <a:cubicBezTo>
                  <a:pt x="12369" y="987"/>
                  <a:pt x="12343" y="1016"/>
                  <a:pt x="12344" y="1057"/>
                </a:cubicBezTo>
                <a:cubicBezTo>
                  <a:pt x="12345" y="1098"/>
                  <a:pt x="12371" y="1126"/>
                  <a:pt x="12409" y="1118"/>
                </a:cubicBezTo>
                <a:cubicBezTo>
                  <a:pt x="12437" y="1113"/>
                  <a:pt x="12459" y="1085"/>
                  <a:pt x="12501" y="1054"/>
                </a:cubicBezTo>
                <a:cubicBezTo>
                  <a:pt x="12458" y="1024"/>
                  <a:pt x="12434" y="996"/>
                  <a:pt x="12406" y="992"/>
                </a:cubicBezTo>
                <a:close/>
                <a:moveTo>
                  <a:pt x="12160" y="1118"/>
                </a:moveTo>
                <a:cubicBezTo>
                  <a:pt x="12199" y="1128"/>
                  <a:pt x="12225" y="1100"/>
                  <a:pt x="12228" y="1060"/>
                </a:cubicBezTo>
                <a:cubicBezTo>
                  <a:pt x="12231" y="1019"/>
                  <a:pt x="12205" y="989"/>
                  <a:pt x="12168" y="992"/>
                </a:cubicBezTo>
                <a:cubicBezTo>
                  <a:pt x="12141" y="995"/>
                  <a:pt x="12116" y="1022"/>
                  <a:pt x="12072" y="1050"/>
                </a:cubicBezTo>
                <a:cubicBezTo>
                  <a:pt x="12112" y="1083"/>
                  <a:pt x="12134" y="1111"/>
                  <a:pt x="12160" y="1118"/>
                </a:cubicBezTo>
                <a:close/>
                <a:moveTo>
                  <a:pt x="31382" y="16275"/>
                </a:moveTo>
                <a:cubicBezTo>
                  <a:pt x="31362" y="16273"/>
                  <a:pt x="31328" y="16302"/>
                  <a:pt x="31320" y="16324"/>
                </a:cubicBezTo>
                <a:cubicBezTo>
                  <a:pt x="31308" y="16362"/>
                  <a:pt x="31334" y="16396"/>
                  <a:pt x="31373" y="16395"/>
                </a:cubicBezTo>
                <a:cubicBezTo>
                  <a:pt x="31400" y="16394"/>
                  <a:pt x="31426" y="16368"/>
                  <a:pt x="31474" y="16342"/>
                </a:cubicBezTo>
                <a:cubicBezTo>
                  <a:pt x="31430" y="16308"/>
                  <a:pt x="31408" y="16277"/>
                  <a:pt x="31382" y="16275"/>
                </a:cubicBezTo>
                <a:close/>
                <a:moveTo>
                  <a:pt x="31623" y="16275"/>
                </a:moveTo>
                <a:cubicBezTo>
                  <a:pt x="31603" y="16274"/>
                  <a:pt x="31570" y="16305"/>
                  <a:pt x="31564" y="16328"/>
                </a:cubicBezTo>
                <a:cubicBezTo>
                  <a:pt x="31553" y="16366"/>
                  <a:pt x="31583" y="16398"/>
                  <a:pt x="31620" y="16395"/>
                </a:cubicBezTo>
                <a:cubicBezTo>
                  <a:pt x="31647" y="16393"/>
                  <a:pt x="31672" y="16365"/>
                  <a:pt x="31717" y="16336"/>
                </a:cubicBezTo>
                <a:cubicBezTo>
                  <a:pt x="31673" y="16305"/>
                  <a:pt x="31649" y="16276"/>
                  <a:pt x="31623" y="16275"/>
                </a:cubicBezTo>
                <a:close/>
                <a:moveTo>
                  <a:pt x="30899" y="1980"/>
                </a:moveTo>
                <a:cubicBezTo>
                  <a:pt x="30861" y="1969"/>
                  <a:pt x="30834" y="1996"/>
                  <a:pt x="30826" y="2034"/>
                </a:cubicBezTo>
                <a:cubicBezTo>
                  <a:pt x="30818" y="2071"/>
                  <a:pt x="30855" y="2117"/>
                  <a:pt x="30891" y="2109"/>
                </a:cubicBezTo>
                <a:cubicBezTo>
                  <a:pt x="30919" y="2103"/>
                  <a:pt x="30942" y="2078"/>
                  <a:pt x="30985" y="2049"/>
                </a:cubicBezTo>
                <a:cubicBezTo>
                  <a:pt x="30946" y="2016"/>
                  <a:pt x="30925" y="1987"/>
                  <a:pt x="30899" y="1980"/>
                </a:cubicBezTo>
                <a:close/>
                <a:moveTo>
                  <a:pt x="31203" y="2042"/>
                </a:moveTo>
                <a:cubicBezTo>
                  <a:pt x="31211" y="2005"/>
                  <a:pt x="31167" y="1971"/>
                  <a:pt x="31127" y="1978"/>
                </a:cubicBezTo>
                <a:cubicBezTo>
                  <a:pt x="31087" y="1985"/>
                  <a:pt x="31063" y="2013"/>
                  <a:pt x="31073" y="2050"/>
                </a:cubicBezTo>
                <a:cubicBezTo>
                  <a:pt x="31081" y="2077"/>
                  <a:pt x="31110" y="2098"/>
                  <a:pt x="31143" y="2137"/>
                </a:cubicBezTo>
                <a:cubicBezTo>
                  <a:pt x="31171" y="2094"/>
                  <a:pt x="31197" y="2070"/>
                  <a:pt x="31203" y="2042"/>
                </a:cubicBezTo>
                <a:close/>
                <a:moveTo>
                  <a:pt x="31315" y="2043"/>
                </a:moveTo>
                <a:cubicBezTo>
                  <a:pt x="31305" y="2078"/>
                  <a:pt x="31351" y="2118"/>
                  <a:pt x="31387" y="2111"/>
                </a:cubicBezTo>
                <a:cubicBezTo>
                  <a:pt x="31425" y="2104"/>
                  <a:pt x="31454" y="2079"/>
                  <a:pt x="31445" y="2040"/>
                </a:cubicBezTo>
                <a:cubicBezTo>
                  <a:pt x="31438" y="2013"/>
                  <a:pt x="31410" y="1992"/>
                  <a:pt x="31379" y="1951"/>
                </a:cubicBezTo>
                <a:cubicBezTo>
                  <a:pt x="31349" y="1993"/>
                  <a:pt x="31322" y="2015"/>
                  <a:pt x="31315" y="2043"/>
                </a:cubicBezTo>
                <a:close/>
                <a:moveTo>
                  <a:pt x="31627" y="1980"/>
                </a:moveTo>
                <a:cubicBezTo>
                  <a:pt x="31588" y="1972"/>
                  <a:pt x="31563" y="1999"/>
                  <a:pt x="31559" y="2039"/>
                </a:cubicBezTo>
                <a:cubicBezTo>
                  <a:pt x="31555" y="2079"/>
                  <a:pt x="31592" y="2120"/>
                  <a:pt x="31628" y="2109"/>
                </a:cubicBezTo>
                <a:cubicBezTo>
                  <a:pt x="31656" y="2101"/>
                  <a:pt x="31677" y="2073"/>
                  <a:pt x="31718" y="2042"/>
                </a:cubicBezTo>
                <a:cubicBezTo>
                  <a:pt x="31677" y="2013"/>
                  <a:pt x="31654" y="1986"/>
                  <a:pt x="31627" y="1980"/>
                </a:cubicBezTo>
                <a:close/>
                <a:moveTo>
                  <a:pt x="31878" y="1980"/>
                </a:moveTo>
                <a:cubicBezTo>
                  <a:pt x="31839" y="1974"/>
                  <a:pt x="31816" y="2003"/>
                  <a:pt x="31815" y="2044"/>
                </a:cubicBezTo>
                <a:cubicBezTo>
                  <a:pt x="31814" y="2084"/>
                  <a:pt x="31853" y="2123"/>
                  <a:pt x="31888" y="2109"/>
                </a:cubicBezTo>
                <a:cubicBezTo>
                  <a:pt x="31915" y="2098"/>
                  <a:pt x="31935" y="2070"/>
                  <a:pt x="31973" y="2036"/>
                </a:cubicBezTo>
                <a:cubicBezTo>
                  <a:pt x="31930" y="2010"/>
                  <a:pt x="31906" y="1984"/>
                  <a:pt x="31878" y="1980"/>
                </a:cubicBezTo>
                <a:close/>
                <a:moveTo>
                  <a:pt x="32058" y="2037"/>
                </a:moveTo>
                <a:cubicBezTo>
                  <a:pt x="32046" y="2072"/>
                  <a:pt x="32088" y="2114"/>
                  <a:pt x="32125" y="2111"/>
                </a:cubicBezTo>
                <a:cubicBezTo>
                  <a:pt x="32165" y="2108"/>
                  <a:pt x="32194" y="2084"/>
                  <a:pt x="32188" y="2046"/>
                </a:cubicBezTo>
                <a:cubicBezTo>
                  <a:pt x="32184" y="2018"/>
                  <a:pt x="32158" y="1994"/>
                  <a:pt x="32131" y="1951"/>
                </a:cubicBezTo>
                <a:cubicBezTo>
                  <a:pt x="32097" y="1990"/>
                  <a:pt x="32068" y="2011"/>
                  <a:pt x="32058" y="2037"/>
                </a:cubicBezTo>
                <a:close/>
                <a:moveTo>
                  <a:pt x="32305" y="2039"/>
                </a:moveTo>
                <a:cubicBezTo>
                  <a:pt x="32295" y="2078"/>
                  <a:pt x="32323" y="2104"/>
                  <a:pt x="32361" y="2111"/>
                </a:cubicBezTo>
                <a:cubicBezTo>
                  <a:pt x="32398" y="2118"/>
                  <a:pt x="32443" y="2079"/>
                  <a:pt x="32434" y="2044"/>
                </a:cubicBezTo>
                <a:cubicBezTo>
                  <a:pt x="32427" y="2016"/>
                  <a:pt x="32401" y="1993"/>
                  <a:pt x="32371" y="1951"/>
                </a:cubicBezTo>
                <a:cubicBezTo>
                  <a:pt x="32340" y="1991"/>
                  <a:pt x="32311" y="2013"/>
                  <a:pt x="32305" y="2039"/>
                </a:cubicBezTo>
                <a:close/>
                <a:moveTo>
                  <a:pt x="32676" y="2044"/>
                </a:moveTo>
                <a:cubicBezTo>
                  <a:pt x="32683" y="2005"/>
                  <a:pt x="32655" y="1981"/>
                  <a:pt x="32615" y="1978"/>
                </a:cubicBezTo>
                <a:cubicBezTo>
                  <a:pt x="32575" y="1975"/>
                  <a:pt x="32535" y="2013"/>
                  <a:pt x="32547" y="2048"/>
                </a:cubicBezTo>
                <a:cubicBezTo>
                  <a:pt x="32556" y="2076"/>
                  <a:pt x="32584" y="2097"/>
                  <a:pt x="32616" y="2137"/>
                </a:cubicBezTo>
                <a:cubicBezTo>
                  <a:pt x="32644" y="2095"/>
                  <a:pt x="32671" y="2071"/>
                  <a:pt x="32676" y="2044"/>
                </a:cubicBezTo>
                <a:close/>
                <a:moveTo>
                  <a:pt x="32854" y="1980"/>
                </a:moveTo>
                <a:cubicBezTo>
                  <a:pt x="32815" y="1974"/>
                  <a:pt x="32792" y="2003"/>
                  <a:pt x="32791" y="2044"/>
                </a:cubicBezTo>
                <a:cubicBezTo>
                  <a:pt x="32790" y="2084"/>
                  <a:pt x="32829" y="2123"/>
                  <a:pt x="32864" y="2109"/>
                </a:cubicBezTo>
                <a:cubicBezTo>
                  <a:pt x="32891" y="2098"/>
                  <a:pt x="32911" y="2070"/>
                  <a:pt x="32949" y="2036"/>
                </a:cubicBezTo>
                <a:cubicBezTo>
                  <a:pt x="32906" y="2010"/>
                  <a:pt x="32881" y="1984"/>
                  <a:pt x="32854" y="1980"/>
                </a:cubicBezTo>
                <a:close/>
                <a:moveTo>
                  <a:pt x="33109" y="1980"/>
                </a:moveTo>
                <a:cubicBezTo>
                  <a:pt x="33070" y="1974"/>
                  <a:pt x="33047" y="2003"/>
                  <a:pt x="33046" y="2044"/>
                </a:cubicBezTo>
                <a:cubicBezTo>
                  <a:pt x="33045" y="2083"/>
                  <a:pt x="33085" y="2122"/>
                  <a:pt x="33120" y="2109"/>
                </a:cubicBezTo>
                <a:cubicBezTo>
                  <a:pt x="33147" y="2098"/>
                  <a:pt x="33167" y="2070"/>
                  <a:pt x="33204" y="2036"/>
                </a:cubicBezTo>
                <a:cubicBezTo>
                  <a:pt x="33162" y="2010"/>
                  <a:pt x="33137" y="1984"/>
                  <a:pt x="33109" y="1980"/>
                </a:cubicBezTo>
                <a:close/>
                <a:moveTo>
                  <a:pt x="33353" y="1980"/>
                </a:moveTo>
                <a:cubicBezTo>
                  <a:pt x="33314" y="1974"/>
                  <a:pt x="33291" y="2004"/>
                  <a:pt x="33288" y="2043"/>
                </a:cubicBezTo>
                <a:cubicBezTo>
                  <a:pt x="33286" y="2081"/>
                  <a:pt x="33328" y="2122"/>
                  <a:pt x="33362" y="2109"/>
                </a:cubicBezTo>
                <a:cubicBezTo>
                  <a:pt x="33389" y="2099"/>
                  <a:pt x="33409" y="2071"/>
                  <a:pt x="33448" y="2036"/>
                </a:cubicBezTo>
                <a:cubicBezTo>
                  <a:pt x="33405" y="2009"/>
                  <a:pt x="33381" y="1984"/>
                  <a:pt x="33353" y="1980"/>
                </a:cubicBezTo>
                <a:close/>
                <a:moveTo>
                  <a:pt x="33666" y="2042"/>
                </a:moveTo>
                <a:cubicBezTo>
                  <a:pt x="33674" y="2005"/>
                  <a:pt x="33630" y="1971"/>
                  <a:pt x="33590" y="1978"/>
                </a:cubicBezTo>
                <a:cubicBezTo>
                  <a:pt x="33550" y="1985"/>
                  <a:pt x="33526" y="2013"/>
                  <a:pt x="33536" y="2050"/>
                </a:cubicBezTo>
                <a:cubicBezTo>
                  <a:pt x="33544" y="2077"/>
                  <a:pt x="33573" y="2098"/>
                  <a:pt x="33606" y="2137"/>
                </a:cubicBezTo>
                <a:cubicBezTo>
                  <a:pt x="33634" y="2094"/>
                  <a:pt x="33660" y="2070"/>
                  <a:pt x="33666" y="2042"/>
                </a:cubicBezTo>
                <a:close/>
                <a:moveTo>
                  <a:pt x="34154" y="2042"/>
                </a:moveTo>
                <a:cubicBezTo>
                  <a:pt x="34162" y="2005"/>
                  <a:pt x="34118" y="1971"/>
                  <a:pt x="34078" y="1978"/>
                </a:cubicBezTo>
                <a:cubicBezTo>
                  <a:pt x="34038" y="1985"/>
                  <a:pt x="34014" y="2013"/>
                  <a:pt x="34024" y="2050"/>
                </a:cubicBezTo>
                <a:cubicBezTo>
                  <a:pt x="34032" y="2077"/>
                  <a:pt x="34061" y="2098"/>
                  <a:pt x="34094" y="2137"/>
                </a:cubicBezTo>
                <a:cubicBezTo>
                  <a:pt x="34122" y="2094"/>
                  <a:pt x="34147" y="2070"/>
                  <a:pt x="34154" y="2042"/>
                </a:cubicBezTo>
                <a:close/>
                <a:moveTo>
                  <a:pt x="9681" y="1727"/>
                </a:moveTo>
                <a:cubicBezTo>
                  <a:pt x="9642" y="1726"/>
                  <a:pt x="9616" y="1760"/>
                  <a:pt x="9629" y="1798"/>
                </a:cubicBezTo>
                <a:cubicBezTo>
                  <a:pt x="9637" y="1820"/>
                  <a:pt x="9672" y="1850"/>
                  <a:pt x="9691" y="1847"/>
                </a:cubicBezTo>
                <a:cubicBezTo>
                  <a:pt x="9717" y="1844"/>
                  <a:pt x="9740" y="1814"/>
                  <a:pt x="9781" y="1780"/>
                </a:cubicBezTo>
                <a:cubicBezTo>
                  <a:pt x="9735" y="1754"/>
                  <a:pt x="9708" y="1728"/>
                  <a:pt x="9681" y="1727"/>
                </a:cubicBezTo>
                <a:close/>
                <a:moveTo>
                  <a:pt x="10008" y="1784"/>
                </a:moveTo>
                <a:cubicBezTo>
                  <a:pt x="10011" y="1747"/>
                  <a:pt x="9982" y="1721"/>
                  <a:pt x="9942" y="1724"/>
                </a:cubicBezTo>
                <a:cubicBezTo>
                  <a:pt x="9902" y="1727"/>
                  <a:pt x="9874" y="1753"/>
                  <a:pt x="9883" y="1791"/>
                </a:cubicBezTo>
                <a:cubicBezTo>
                  <a:pt x="9890" y="1818"/>
                  <a:pt x="9918" y="1839"/>
                  <a:pt x="9950" y="1879"/>
                </a:cubicBezTo>
                <a:cubicBezTo>
                  <a:pt x="9978" y="1836"/>
                  <a:pt x="10006" y="1811"/>
                  <a:pt x="10008" y="1784"/>
                </a:cubicBezTo>
                <a:close/>
                <a:moveTo>
                  <a:pt x="10190" y="1728"/>
                </a:moveTo>
                <a:cubicBezTo>
                  <a:pt x="10170" y="1727"/>
                  <a:pt x="10136" y="1756"/>
                  <a:pt x="10128" y="1779"/>
                </a:cubicBezTo>
                <a:cubicBezTo>
                  <a:pt x="10116" y="1816"/>
                  <a:pt x="10143" y="1850"/>
                  <a:pt x="10182" y="1849"/>
                </a:cubicBezTo>
                <a:cubicBezTo>
                  <a:pt x="10208" y="1848"/>
                  <a:pt x="10234" y="1822"/>
                  <a:pt x="10283" y="1795"/>
                </a:cubicBezTo>
                <a:cubicBezTo>
                  <a:pt x="10238" y="1761"/>
                  <a:pt x="10215" y="1730"/>
                  <a:pt x="10190" y="1728"/>
                </a:cubicBezTo>
                <a:close/>
                <a:moveTo>
                  <a:pt x="33296" y="15359"/>
                </a:moveTo>
                <a:cubicBezTo>
                  <a:pt x="33295" y="15379"/>
                  <a:pt x="33326" y="15413"/>
                  <a:pt x="33349" y="15419"/>
                </a:cubicBezTo>
                <a:cubicBezTo>
                  <a:pt x="33386" y="15429"/>
                  <a:pt x="33420" y="15403"/>
                  <a:pt x="33416" y="15363"/>
                </a:cubicBezTo>
                <a:cubicBezTo>
                  <a:pt x="33414" y="15336"/>
                  <a:pt x="33388" y="15311"/>
                  <a:pt x="33359" y="15265"/>
                </a:cubicBezTo>
                <a:cubicBezTo>
                  <a:pt x="33327" y="15310"/>
                  <a:pt x="33297" y="15334"/>
                  <a:pt x="33296" y="15359"/>
                </a:cubicBezTo>
                <a:close/>
                <a:moveTo>
                  <a:pt x="12895" y="1728"/>
                </a:moveTo>
                <a:cubicBezTo>
                  <a:pt x="12875" y="1727"/>
                  <a:pt x="12841" y="1758"/>
                  <a:pt x="12835" y="1781"/>
                </a:cubicBezTo>
                <a:cubicBezTo>
                  <a:pt x="12824" y="1820"/>
                  <a:pt x="12853" y="1853"/>
                  <a:pt x="12891" y="1850"/>
                </a:cubicBezTo>
                <a:cubicBezTo>
                  <a:pt x="12918" y="1848"/>
                  <a:pt x="12943" y="1820"/>
                  <a:pt x="12989" y="1790"/>
                </a:cubicBezTo>
                <a:cubicBezTo>
                  <a:pt x="12945" y="1759"/>
                  <a:pt x="12921" y="1730"/>
                  <a:pt x="12895" y="1728"/>
                </a:cubicBezTo>
                <a:close/>
                <a:moveTo>
                  <a:pt x="13141" y="1728"/>
                </a:moveTo>
                <a:cubicBezTo>
                  <a:pt x="13121" y="1726"/>
                  <a:pt x="13086" y="1756"/>
                  <a:pt x="13079" y="1779"/>
                </a:cubicBezTo>
                <a:cubicBezTo>
                  <a:pt x="13067" y="1816"/>
                  <a:pt x="13094" y="1851"/>
                  <a:pt x="13132" y="1849"/>
                </a:cubicBezTo>
                <a:cubicBezTo>
                  <a:pt x="13159" y="1849"/>
                  <a:pt x="13186" y="1822"/>
                  <a:pt x="13234" y="1795"/>
                </a:cubicBezTo>
                <a:cubicBezTo>
                  <a:pt x="13190" y="1761"/>
                  <a:pt x="13167" y="1730"/>
                  <a:pt x="13141" y="1728"/>
                </a:cubicBezTo>
                <a:close/>
                <a:moveTo>
                  <a:pt x="13336" y="1789"/>
                </a:moveTo>
                <a:cubicBezTo>
                  <a:pt x="13334" y="1809"/>
                  <a:pt x="13366" y="1843"/>
                  <a:pt x="13389" y="1849"/>
                </a:cubicBezTo>
                <a:cubicBezTo>
                  <a:pt x="13426" y="1859"/>
                  <a:pt x="13460" y="1833"/>
                  <a:pt x="13456" y="1793"/>
                </a:cubicBezTo>
                <a:cubicBezTo>
                  <a:pt x="13454" y="1766"/>
                  <a:pt x="13428" y="1741"/>
                  <a:pt x="13399" y="1694"/>
                </a:cubicBezTo>
                <a:cubicBezTo>
                  <a:pt x="13367" y="1739"/>
                  <a:pt x="13337" y="1763"/>
                  <a:pt x="13336" y="1789"/>
                </a:cubicBezTo>
                <a:close/>
                <a:moveTo>
                  <a:pt x="13638" y="1728"/>
                </a:moveTo>
                <a:cubicBezTo>
                  <a:pt x="13618" y="1728"/>
                  <a:pt x="13585" y="1759"/>
                  <a:pt x="13579" y="1782"/>
                </a:cubicBezTo>
                <a:cubicBezTo>
                  <a:pt x="13568" y="1820"/>
                  <a:pt x="13598" y="1852"/>
                  <a:pt x="13635" y="1849"/>
                </a:cubicBezTo>
                <a:cubicBezTo>
                  <a:pt x="13662" y="1847"/>
                  <a:pt x="13687" y="1819"/>
                  <a:pt x="13732" y="1790"/>
                </a:cubicBezTo>
                <a:cubicBezTo>
                  <a:pt x="13688" y="1759"/>
                  <a:pt x="13663" y="1730"/>
                  <a:pt x="13638" y="1728"/>
                </a:cubicBezTo>
                <a:close/>
                <a:moveTo>
                  <a:pt x="13882" y="1729"/>
                </a:moveTo>
                <a:cubicBezTo>
                  <a:pt x="13861" y="1728"/>
                  <a:pt x="13828" y="1759"/>
                  <a:pt x="13822" y="1782"/>
                </a:cubicBezTo>
                <a:cubicBezTo>
                  <a:pt x="13813" y="1819"/>
                  <a:pt x="13840" y="1853"/>
                  <a:pt x="13879" y="1849"/>
                </a:cubicBezTo>
                <a:cubicBezTo>
                  <a:pt x="13906" y="1846"/>
                  <a:pt x="13930" y="1819"/>
                  <a:pt x="13977" y="1789"/>
                </a:cubicBezTo>
                <a:cubicBezTo>
                  <a:pt x="13931" y="1758"/>
                  <a:pt x="13907" y="1729"/>
                  <a:pt x="13882" y="1729"/>
                </a:cubicBezTo>
                <a:close/>
                <a:moveTo>
                  <a:pt x="14189" y="1784"/>
                </a:moveTo>
                <a:cubicBezTo>
                  <a:pt x="14192" y="1746"/>
                  <a:pt x="14160" y="1717"/>
                  <a:pt x="14122" y="1727"/>
                </a:cubicBezTo>
                <a:cubicBezTo>
                  <a:pt x="14099" y="1733"/>
                  <a:pt x="14067" y="1766"/>
                  <a:pt x="14068" y="1786"/>
                </a:cubicBezTo>
                <a:cubicBezTo>
                  <a:pt x="14069" y="1811"/>
                  <a:pt x="14098" y="1836"/>
                  <a:pt x="14129" y="1880"/>
                </a:cubicBezTo>
                <a:cubicBezTo>
                  <a:pt x="14158" y="1835"/>
                  <a:pt x="14187" y="1811"/>
                  <a:pt x="14189" y="1784"/>
                </a:cubicBezTo>
                <a:close/>
                <a:moveTo>
                  <a:pt x="14311" y="1787"/>
                </a:moveTo>
                <a:cubicBezTo>
                  <a:pt x="14310" y="1807"/>
                  <a:pt x="14340" y="1842"/>
                  <a:pt x="14363" y="1849"/>
                </a:cubicBezTo>
                <a:cubicBezTo>
                  <a:pt x="14400" y="1860"/>
                  <a:pt x="14434" y="1834"/>
                  <a:pt x="14432" y="1795"/>
                </a:cubicBezTo>
                <a:cubicBezTo>
                  <a:pt x="14430" y="1768"/>
                  <a:pt x="14405" y="1742"/>
                  <a:pt x="14378" y="1695"/>
                </a:cubicBezTo>
                <a:cubicBezTo>
                  <a:pt x="14344" y="1739"/>
                  <a:pt x="14314" y="1762"/>
                  <a:pt x="14311" y="1787"/>
                </a:cubicBezTo>
                <a:close/>
                <a:moveTo>
                  <a:pt x="33100" y="15286"/>
                </a:moveTo>
                <a:cubicBezTo>
                  <a:pt x="33080" y="15285"/>
                  <a:pt x="33046" y="15316"/>
                  <a:pt x="33040" y="15338"/>
                </a:cubicBezTo>
                <a:cubicBezTo>
                  <a:pt x="33029" y="15375"/>
                  <a:pt x="33054" y="15410"/>
                  <a:pt x="33094" y="15407"/>
                </a:cubicBezTo>
                <a:cubicBezTo>
                  <a:pt x="33121" y="15405"/>
                  <a:pt x="33146" y="15379"/>
                  <a:pt x="33193" y="15352"/>
                </a:cubicBezTo>
                <a:cubicBezTo>
                  <a:pt x="33149" y="15319"/>
                  <a:pt x="33126" y="15288"/>
                  <a:pt x="33100" y="15286"/>
                </a:cubicBezTo>
                <a:close/>
                <a:moveTo>
                  <a:pt x="32852" y="15285"/>
                </a:moveTo>
                <a:cubicBezTo>
                  <a:pt x="32815" y="15282"/>
                  <a:pt x="32785" y="15314"/>
                  <a:pt x="32795" y="15352"/>
                </a:cubicBezTo>
                <a:cubicBezTo>
                  <a:pt x="32802" y="15375"/>
                  <a:pt x="32834" y="15407"/>
                  <a:pt x="32854" y="15406"/>
                </a:cubicBezTo>
                <a:cubicBezTo>
                  <a:pt x="32880" y="15405"/>
                  <a:pt x="32904" y="15375"/>
                  <a:pt x="32949" y="15345"/>
                </a:cubicBezTo>
                <a:cubicBezTo>
                  <a:pt x="32903" y="15316"/>
                  <a:pt x="32879" y="15287"/>
                  <a:pt x="32852" y="15285"/>
                </a:cubicBezTo>
                <a:close/>
                <a:moveTo>
                  <a:pt x="32551" y="15353"/>
                </a:moveTo>
                <a:cubicBezTo>
                  <a:pt x="32550" y="15390"/>
                  <a:pt x="32582" y="15419"/>
                  <a:pt x="32621" y="15407"/>
                </a:cubicBezTo>
                <a:cubicBezTo>
                  <a:pt x="32643" y="15399"/>
                  <a:pt x="32673" y="15365"/>
                  <a:pt x="32672" y="15346"/>
                </a:cubicBezTo>
                <a:cubicBezTo>
                  <a:pt x="32670" y="15320"/>
                  <a:pt x="32639" y="15297"/>
                  <a:pt x="32607" y="15254"/>
                </a:cubicBezTo>
                <a:cubicBezTo>
                  <a:pt x="32579" y="15301"/>
                  <a:pt x="32552" y="15326"/>
                  <a:pt x="32551" y="15353"/>
                </a:cubicBezTo>
                <a:close/>
                <a:moveTo>
                  <a:pt x="32308" y="15354"/>
                </a:moveTo>
                <a:cubicBezTo>
                  <a:pt x="32306" y="15392"/>
                  <a:pt x="32340" y="15419"/>
                  <a:pt x="32378" y="15407"/>
                </a:cubicBezTo>
                <a:cubicBezTo>
                  <a:pt x="32400" y="15399"/>
                  <a:pt x="32430" y="15365"/>
                  <a:pt x="32428" y="15345"/>
                </a:cubicBezTo>
                <a:cubicBezTo>
                  <a:pt x="32426" y="15319"/>
                  <a:pt x="32395" y="15297"/>
                  <a:pt x="32362" y="15255"/>
                </a:cubicBezTo>
                <a:cubicBezTo>
                  <a:pt x="32335" y="15301"/>
                  <a:pt x="32309" y="15327"/>
                  <a:pt x="32308" y="15354"/>
                </a:cubicBezTo>
                <a:close/>
                <a:moveTo>
                  <a:pt x="26215" y="1736"/>
                </a:moveTo>
                <a:cubicBezTo>
                  <a:pt x="26178" y="1727"/>
                  <a:pt x="26149" y="1754"/>
                  <a:pt x="26146" y="1795"/>
                </a:cubicBezTo>
                <a:cubicBezTo>
                  <a:pt x="26144" y="1836"/>
                  <a:pt x="26167" y="1866"/>
                  <a:pt x="26206" y="1862"/>
                </a:cubicBezTo>
                <a:cubicBezTo>
                  <a:pt x="26234" y="1859"/>
                  <a:pt x="26259" y="1833"/>
                  <a:pt x="26303" y="1806"/>
                </a:cubicBezTo>
                <a:cubicBezTo>
                  <a:pt x="26263" y="1773"/>
                  <a:pt x="26242" y="1742"/>
                  <a:pt x="26215" y="1736"/>
                </a:cubicBezTo>
                <a:close/>
                <a:moveTo>
                  <a:pt x="26454" y="1739"/>
                </a:moveTo>
                <a:cubicBezTo>
                  <a:pt x="26434" y="1738"/>
                  <a:pt x="26400" y="1769"/>
                  <a:pt x="26393" y="1792"/>
                </a:cubicBezTo>
                <a:cubicBezTo>
                  <a:pt x="26383" y="1830"/>
                  <a:pt x="26409" y="1864"/>
                  <a:pt x="26449" y="1860"/>
                </a:cubicBezTo>
                <a:cubicBezTo>
                  <a:pt x="26476" y="1858"/>
                  <a:pt x="26501" y="1832"/>
                  <a:pt x="26548" y="1803"/>
                </a:cubicBezTo>
                <a:cubicBezTo>
                  <a:pt x="26503" y="1771"/>
                  <a:pt x="26479" y="1740"/>
                  <a:pt x="26454" y="1739"/>
                </a:cubicBezTo>
                <a:close/>
                <a:moveTo>
                  <a:pt x="27005" y="1796"/>
                </a:moveTo>
                <a:cubicBezTo>
                  <a:pt x="27010" y="1757"/>
                  <a:pt x="26978" y="1734"/>
                  <a:pt x="26939" y="1735"/>
                </a:cubicBezTo>
                <a:cubicBezTo>
                  <a:pt x="26900" y="1737"/>
                  <a:pt x="26871" y="1765"/>
                  <a:pt x="26879" y="1802"/>
                </a:cubicBezTo>
                <a:cubicBezTo>
                  <a:pt x="26885" y="1829"/>
                  <a:pt x="26915" y="1850"/>
                  <a:pt x="26948" y="1892"/>
                </a:cubicBezTo>
                <a:cubicBezTo>
                  <a:pt x="26975" y="1847"/>
                  <a:pt x="27001" y="1823"/>
                  <a:pt x="27005" y="1796"/>
                </a:cubicBezTo>
                <a:close/>
                <a:moveTo>
                  <a:pt x="27379" y="1796"/>
                </a:moveTo>
                <a:cubicBezTo>
                  <a:pt x="27370" y="1835"/>
                  <a:pt x="27398" y="1861"/>
                  <a:pt x="27438" y="1864"/>
                </a:cubicBezTo>
                <a:cubicBezTo>
                  <a:pt x="27479" y="1867"/>
                  <a:pt x="27510" y="1842"/>
                  <a:pt x="27507" y="1804"/>
                </a:cubicBezTo>
                <a:cubicBezTo>
                  <a:pt x="27504" y="1776"/>
                  <a:pt x="27476" y="1751"/>
                  <a:pt x="27448" y="1705"/>
                </a:cubicBezTo>
                <a:cubicBezTo>
                  <a:pt x="27415" y="1747"/>
                  <a:pt x="27386" y="1768"/>
                  <a:pt x="27379" y="1796"/>
                </a:cubicBezTo>
                <a:close/>
                <a:moveTo>
                  <a:pt x="32106" y="15285"/>
                </a:moveTo>
                <a:cubicBezTo>
                  <a:pt x="32069" y="15283"/>
                  <a:pt x="32040" y="15316"/>
                  <a:pt x="32052" y="15355"/>
                </a:cubicBezTo>
                <a:cubicBezTo>
                  <a:pt x="32060" y="15377"/>
                  <a:pt x="32094" y="15407"/>
                  <a:pt x="32113" y="15406"/>
                </a:cubicBezTo>
                <a:cubicBezTo>
                  <a:pt x="32139" y="15404"/>
                  <a:pt x="32162" y="15373"/>
                  <a:pt x="32205" y="15341"/>
                </a:cubicBezTo>
                <a:cubicBezTo>
                  <a:pt x="32159" y="15313"/>
                  <a:pt x="32133" y="15286"/>
                  <a:pt x="32106" y="15285"/>
                </a:cubicBezTo>
                <a:close/>
                <a:moveTo>
                  <a:pt x="27934" y="1737"/>
                </a:moveTo>
                <a:cubicBezTo>
                  <a:pt x="27898" y="1728"/>
                  <a:pt x="27869" y="1754"/>
                  <a:pt x="27866" y="1795"/>
                </a:cubicBezTo>
                <a:cubicBezTo>
                  <a:pt x="27863" y="1835"/>
                  <a:pt x="27887" y="1865"/>
                  <a:pt x="27925" y="1862"/>
                </a:cubicBezTo>
                <a:cubicBezTo>
                  <a:pt x="27953" y="1859"/>
                  <a:pt x="27978" y="1832"/>
                  <a:pt x="28021" y="1806"/>
                </a:cubicBezTo>
                <a:cubicBezTo>
                  <a:pt x="27982" y="1773"/>
                  <a:pt x="27961" y="1743"/>
                  <a:pt x="27934" y="1737"/>
                </a:cubicBezTo>
                <a:close/>
                <a:moveTo>
                  <a:pt x="28180" y="1734"/>
                </a:moveTo>
                <a:cubicBezTo>
                  <a:pt x="28146" y="1721"/>
                  <a:pt x="28104" y="1763"/>
                  <a:pt x="28107" y="1801"/>
                </a:cubicBezTo>
                <a:cubicBezTo>
                  <a:pt x="28110" y="1839"/>
                  <a:pt x="28133" y="1869"/>
                  <a:pt x="28172" y="1863"/>
                </a:cubicBezTo>
                <a:cubicBezTo>
                  <a:pt x="28199" y="1859"/>
                  <a:pt x="28223" y="1833"/>
                  <a:pt x="28266" y="1806"/>
                </a:cubicBezTo>
                <a:cubicBezTo>
                  <a:pt x="28227" y="1772"/>
                  <a:pt x="28207" y="1744"/>
                  <a:pt x="28180" y="1734"/>
                </a:cubicBezTo>
                <a:close/>
                <a:moveTo>
                  <a:pt x="28364" y="1801"/>
                </a:moveTo>
                <a:cubicBezTo>
                  <a:pt x="28357" y="1838"/>
                  <a:pt x="28401" y="1871"/>
                  <a:pt x="28440" y="1864"/>
                </a:cubicBezTo>
                <a:cubicBezTo>
                  <a:pt x="28479" y="1857"/>
                  <a:pt x="28504" y="1829"/>
                  <a:pt x="28493" y="1792"/>
                </a:cubicBezTo>
                <a:cubicBezTo>
                  <a:pt x="28485" y="1766"/>
                  <a:pt x="28456" y="1745"/>
                  <a:pt x="28424" y="1707"/>
                </a:cubicBezTo>
                <a:cubicBezTo>
                  <a:pt x="28396" y="1750"/>
                  <a:pt x="28370" y="1773"/>
                  <a:pt x="28364" y="1801"/>
                </a:cubicBezTo>
                <a:close/>
                <a:moveTo>
                  <a:pt x="32916" y="15597"/>
                </a:moveTo>
                <a:cubicBezTo>
                  <a:pt x="32916" y="15577"/>
                  <a:pt x="32883" y="15546"/>
                  <a:pt x="32860" y="15541"/>
                </a:cubicBezTo>
                <a:cubicBezTo>
                  <a:pt x="32822" y="15533"/>
                  <a:pt x="32790" y="15561"/>
                  <a:pt x="32796" y="15601"/>
                </a:cubicBezTo>
                <a:cubicBezTo>
                  <a:pt x="32800" y="15627"/>
                  <a:pt x="32827" y="15650"/>
                  <a:pt x="32859" y="15695"/>
                </a:cubicBezTo>
                <a:cubicBezTo>
                  <a:pt x="32888" y="15648"/>
                  <a:pt x="32916" y="15623"/>
                  <a:pt x="32916" y="15597"/>
                </a:cubicBezTo>
                <a:close/>
                <a:moveTo>
                  <a:pt x="32673" y="15597"/>
                </a:moveTo>
                <a:cubicBezTo>
                  <a:pt x="32677" y="15558"/>
                  <a:pt x="32643" y="15531"/>
                  <a:pt x="32606" y="15541"/>
                </a:cubicBezTo>
                <a:cubicBezTo>
                  <a:pt x="32583" y="15547"/>
                  <a:pt x="32551" y="15581"/>
                  <a:pt x="32552" y="15600"/>
                </a:cubicBezTo>
                <a:cubicBezTo>
                  <a:pt x="32553" y="15626"/>
                  <a:pt x="32583" y="15650"/>
                  <a:pt x="32615" y="15695"/>
                </a:cubicBezTo>
                <a:cubicBezTo>
                  <a:pt x="32644" y="15649"/>
                  <a:pt x="32670" y="15624"/>
                  <a:pt x="32673" y="15597"/>
                </a:cubicBezTo>
                <a:close/>
                <a:moveTo>
                  <a:pt x="30889" y="1493"/>
                </a:moveTo>
                <a:cubicBezTo>
                  <a:pt x="30849" y="1488"/>
                  <a:pt x="30825" y="1519"/>
                  <a:pt x="30827" y="1559"/>
                </a:cubicBezTo>
                <a:cubicBezTo>
                  <a:pt x="30829" y="1599"/>
                  <a:pt x="30857" y="1628"/>
                  <a:pt x="30895" y="1620"/>
                </a:cubicBezTo>
                <a:cubicBezTo>
                  <a:pt x="30922" y="1615"/>
                  <a:pt x="30944" y="1584"/>
                  <a:pt x="30987" y="1550"/>
                </a:cubicBezTo>
                <a:cubicBezTo>
                  <a:pt x="30941" y="1522"/>
                  <a:pt x="30917" y="1496"/>
                  <a:pt x="30889" y="1493"/>
                </a:cubicBezTo>
                <a:close/>
                <a:moveTo>
                  <a:pt x="31382" y="1495"/>
                </a:moveTo>
                <a:cubicBezTo>
                  <a:pt x="31362" y="1494"/>
                  <a:pt x="31326" y="1524"/>
                  <a:pt x="31319" y="1546"/>
                </a:cubicBezTo>
                <a:cubicBezTo>
                  <a:pt x="31307" y="1584"/>
                  <a:pt x="31334" y="1619"/>
                  <a:pt x="31373" y="1618"/>
                </a:cubicBezTo>
                <a:cubicBezTo>
                  <a:pt x="31400" y="1617"/>
                  <a:pt x="31427" y="1590"/>
                  <a:pt x="31475" y="1563"/>
                </a:cubicBezTo>
                <a:cubicBezTo>
                  <a:pt x="31431" y="1528"/>
                  <a:pt x="31408" y="1497"/>
                  <a:pt x="31382" y="1495"/>
                </a:cubicBezTo>
                <a:close/>
                <a:moveTo>
                  <a:pt x="32369" y="15542"/>
                </a:moveTo>
                <a:cubicBezTo>
                  <a:pt x="32350" y="15540"/>
                  <a:pt x="32315" y="15570"/>
                  <a:pt x="32308" y="15593"/>
                </a:cubicBezTo>
                <a:cubicBezTo>
                  <a:pt x="32296" y="15631"/>
                  <a:pt x="32323" y="15665"/>
                  <a:pt x="32361" y="15663"/>
                </a:cubicBezTo>
                <a:cubicBezTo>
                  <a:pt x="32388" y="15661"/>
                  <a:pt x="32414" y="15635"/>
                  <a:pt x="32460" y="15608"/>
                </a:cubicBezTo>
                <a:cubicBezTo>
                  <a:pt x="32418" y="15575"/>
                  <a:pt x="32395" y="15545"/>
                  <a:pt x="32369" y="15542"/>
                </a:cubicBezTo>
                <a:close/>
                <a:moveTo>
                  <a:pt x="32108" y="15541"/>
                </a:moveTo>
                <a:cubicBezTo>
                  <a:pt x="32070" y="15538"/>
                  <a:pt x="32041" y="15570"/>
                  <a:pt x="32052" y="15609"/>
                </a:cubicBezTo>
                <a:cubicBezTo>
                  <a:pt x="32058" y="15631"/>
                  <a:pt x="32092" y="15662"/>
                  <a:pt x="32111" y="15661"/>
                </a:cubicBezTo>
                <a:cubicBezTo>
                  <a:pt x="32137" y="15660"/>
                  <a:pt x="32161" y="15631"/>
                  <a:pt x="32205" y="15600"/>
                </a:cubicBezTo>
                <a:cubicBezTo>
                  <a:pt x="32160" y="15571"/>
                  <a:pt x="32135" y="15542"/>
                  <a:pt x="32108" y="15541"/>
                </a:cubicBezTo>
                <a:close/>
                <a:moveTo>
                  <a:pt x="31876" y="15663"/>
                </a:moveTo>
                <a:cubicBezTo>
                  <a:pt x="31915" y="15665"/>
                  <a:pt x="31941" y="15631"/>
                  <a:pt x="31929" y="15593"/>
                </a:cubicBezTo>
                <a:cubicBezTo>
                  <a:pt x="31922" y="15570"/>
                  <a:pt x="31887" y="15540"/>
                  <a:pt x="31868" y="15542"/>
                </a:cubicBezTo>
                <a:cubicBezTo>
                  <a:pt x="31842" y="15545"/>
                  <a:pt x="31819" y="15575"/>
                  <a:pt x="31777" y="15608"/>
                </a:cubicBezTo>
                <a:cubicBezTo>
                  <a:pt x="31823" y="15635"/>
                  <a:pt x="31849" y="15661"/>
                  <a:pt x="31876" y="15663"/>
                </a:cubicBezTo>
                <a:close/>
                <a:moveTo>
                  <a:pt x="31621" y="15540"/>
                </a:moveTo>
                <a:cubicBezTo>
                  <a:pt x="31583" y="15537"/>
                  <a:pt x="31554" y="15569"/>
                  <a:pt x="31564" y="15608"/>
                </a:cubicBezTo>
                <a:cubicBezTo>
                  <a:pt x="31570" y="15631"/>
                  <a:pt x="31603" y="15662"/>
                  <a:pt x="31623" y="15661"/>
                </a:cubicBezTo>
                <a:cubicBezTo>
                  <a:pt x="31648" y="15660"/>
                  <a:pt x="31673" y="15631"/>
                  <a:pt x="31717" y="15601"/>
                </a:cubicBezTo>
                <a:cubicBezTo>
                  <a:pt x="31672" y="15571"/>
                  <a:pt x="31647" y="15543"/>
                  <a:pt x="31621" y="15540"/>
                </a:cubicBezTo>
                <a:close/>
                <a:moveTo>
                  <a:pt x="31319" y="15609"/>
                </a:moveTo>
                <a:cubicBezTo>
                  <a:pt x="31318" y="15646"/>
                  <a:pt x="31351" y="15675"/>
                  <a:pt x="31389" y="15662"/>
                </a:cubicBezTo>
                <a:cubicBezTo>
                  <a:pt x="31412" y="15655"/>
                  <a:pt x="31442" y="15621"/>
                  <a:pt x="31440" y="15601"/>
                </a:cubicBezTo>
                <a:cubicBezTo>
                  <a:pt x="31438" y="15576"/>
                  <a:pt x="31408" y="15553"/>
                  <a:pt x="31376" y="15510"/>
                </a:cubicBezTo>
                <a:cubicBezTo>
                  <a:pt x="31348" y="15556"/>
                  <a:pt x="31320" y="15582"/>
                  <a:pt x="31319" y="15609"/>
                </a:cubicBezTo>
                <a:close/>
                <a:moveTo>
                  <a:pt x="35015" y="15845"/>
                </a:moveTo>
                <a:cubicBezTo>
                  <a:pt x="35014" y="15865"/>
                  <a:pt x="35044" y="15900"/>
                  <a:pt x="35066" y="15907"/>
                </a:cubicBezTo>
                <a:cubicBezTo>
                  <a:pt x="35104" y="15918"/>
                  <a:pt x="35138" y="15892"/>
                  <a:pt x="35136" y="15853"/>
                </a:cubicBezTo>
                <a:cubicBezTo>
                  <a:pt x="35134" y="15826"/>
                  <a:pt x="35108" y="15800"/>
                  <a:pt x="35082" y="15753"/>
                </a:cubicBezTo>
                <a:cubicBezTo>
                  <a:pt x="35048" y="15797"/>
                  <a:pt x="35017" y="15820"/>
                  <a:pt x="35015" y="15845"/>
                </a:cubicBezTo>
                <a:close/>
                <a:moveTo>
                  <a:pt x="35312" y="15297"/>
                </a:moveTo>
                <a:cubicBezTo>
                  <a:pt x="35273" y="15296"/>
                  <a:pt x="35247" y="15330"/>
                  <a:pt x="35259" y="15367"/>
                </a:cubicBezTo>
                <a:cubicBezTo>
                  <a:pt x="35267" y="15390"/>
                  <a:pt x="35301" y="15420"/>
                  <a:pt x="35320" y="15418"/>
                </a:cubicBezTo>
                <a:cubicBezTo>
                  <a:pt x="35346" y="15415"/>
                  <a:pt x="35369" y="15384"/>
                  <a:pt x="35411" y="15352"/>
                </a:cubicBezTo>
                <a:cubicBezTo>
                  <a:pt x="35365" y="15325"/>
                  <a:pt x="35339" y="15299"/>
                  <a:pt x="35312" y="15297"/>
                </a:cubicBezTo>
                <a:close/>
                <a:moveTo>
                  <a:pt x="35015" y="15366"/>
                </a:moveTo>
                <a:cubicBezTo>
                  <a:pt x="35013" y="15404"/>
                  <a:pt x="35047" y="15431"/>
                  <a:pt x="35085" y="15419"/>
                </a:cubicBezTo>
                <a:cubicBezTo>
                  <a:pt x="35107" y="15411"/>
                  <a:pt x="35137" y="15377"/>
                  <a:pt x="35135" y="15357"/>
                </a:cubicBezTo>
                <a:cubicBezTo>
                  <a:pt x="35133" y="15331"/>
                  <a:pt x="35102" y="15309"/>
                  <a:pt x="35068" y="15265"/>
                </a:cubicBezTo>
                <a:cubicBezTo>
                  <a:pt x="35041" y="15313"/>
                  <a:pt x="35015" y="15339"/>
                  <a:pt x="35015" y="15366"/>
                </a:cubicBezTo>
                <a:close/>
                <a:moveTo>
                  <a:pt x="34828" y="15299"/>
                </a:moveTo>
                <a:cubicBezTo>
                  <a:pt x="34809" y="15298"/>
                  <a:pt x="34776" y="15330"/>
                  <a:pt x="34771" y="15353"/>
                </a:cubicBezTo>
                <a:cubicBezTo>
                  <a:pt x="34761" y="15392"/>
                  <a:pt x="34791" y="15424"/>
                  <a:pt x="34829" y="15419"/>
                </a:cubicBezTo>
                <a:cubicBezTo>
                  <a:pt x="34855" y="15417"/>
                  <a:pt x="34879" y="15388"/>
                  <a:pt x="34924" y="15357"/>
                </a:cubicBezTo>
                <a:cubicBezTo>
                  <a:pt x="34879" y="15328"/>
                  <a:pt x="34854" y="15299"/>
                  <a:pt x="34828" y="15299"/>
                </a:cubicBezTo>
                <a:close/>
                <a:moveTo>
                  <a:pt x="34527" y="15356"/>
                </a:moveTo>
                <a:cubicBezTo>
                  <a:pt x="34525" y="15376"/>
                  <a:pt x="34555" y="15411"/>
                  <a:pt x="34578" y="15418"/>
                </a:cubicBezTo>
                <a:cubicBezTo>
                  <a:pt x="34615" y="15431"/>
                  <a:pt x="34649" y="15405"/>
                  <a:pt x="34648" y="15366"/>
                </a:cubicBezTo>
                <a:cubicBezTo>
                  <a:pt x="34647" y="15339"/>
                  <a:pt x="34621" y="15313"/>
                  <a:pt x="34595" y="15266"/>
                </a:cubicBezTo>
                <a:cubicBezTo>
                  <a:pt x="34561" y="15308"/>
                  <a:pt x="34530" y="15331"/>
                  <a:pt x="34527" y="15356"/>
                </a:cubicBezTo>
                <a:close/>
                <a:moveTo>
                  <a:pt x="5689" y="1791"/>
                </a:moveTo>
                <a:cubicBezTo>
                  <a:pt x="5684" y="1831"/>
                  <a:pt x="5718" y="1859"/>
                  <a:pt x="5756" y="1850"/>
                </a:cubicBezTo>
                <a:cubicBezTo>
                  <a:pt x="5779" y="1845"/>
                  <a:pt x="5811" y="1812"/>
                  <a:pt x="5811" y="1791"/>
                </a:cubicBezTo>
                <a:cubicBezTo>
                  <a:pt x="5811" y="1765"/>
                  <a:pt x="5781" y="1740"/>
                  <a:pt x="5751" y="1693"/>
                </a:cubicBezTo>
                <a:cubicBezTo>
                  <a:pt x="5720" y="1740"/>
                  <a:pt x="5692" y="1764"/>
                  <a:pt x="5689" y="1791"/>
                </a:cubicBezTo>
                <a:close/>
                <a:moveTo>
                  <a:pt x="6058" y="1791"/>
                </a:moveTo>
                <a:cubicBezTo>
                  <a:pt x="6066" y="1754"/>
                  <a:pt x="6039" y="1726"/>
                  <a:pt x="5999" y="1724"/>
                </a:cubicBezTo>
                <a:cubicBezTo>
                  <a:pt x="5958" y="1721"/>
                  <a:pt x="5928" y="1745"/>
                  <a:pt x="5932" y="1784"/>
                </a:cubicBezTo>
                <a:cubicBezTo>
                  <a:pt x="5936" y="1812"/>
                  <a:pt x="5962" y="1836"/>
                  <a:pt x="5990" y="1880"/>
                </a:cubicBezTo>
                <a:cubicBezTo>
                  <a:pt x="6022" y="1840"/>
                  <a:pt x="6052" y="1818"/>
                  <a:pt x="6058" y="1791"/>
                </a:cubicBezTo>
                <a:close/>
                <a:moveTo>
                  <a:pt x="6234" y="1725"/>
                </a:moveTo>
                <a:cubicBezTo>
                  <a:pt x="6194" y="1721"/>
                  <a:pt x="6171" y="1753"/>
                  <a:pt x="6173" y="1792"/>
                </a:cubicBezTo>
                <a:cubicBezTo>
                  <a:pt x="6176" y="1832"/>
                  <a:pt x="6205" y="1861"/>
                  <a:pt x="6242" y="1852"/>
                </a:cubicBezTo>
                <a:cubicBezTo>
                  <a:pt x="6269" y="1846"/>
                  <a:pt x="6290" y="1815"/>
                  <a:pt x="6332" y="1781"/>
                </a:cubicBezTo>
                <a:cubicBezTo>
                  <a:pt x="6286" y="1754"/>
                  <a:pt x="6261" y="1728"/>
                  <a:pt x="6234" y="1725"/>
                </a:cubicBezTo>
                <a:close/>
                <a:moveTo>
                  <a:pt x="6799" y="1786"/>
                </a:moveTo>
                <a:cubicBezTo>
                  <a:pt x="6801" y="1766"/>
                  <a:pt x="6768" y="1733"/>
                  <a:pt x="6745" y="1727"/>
                </a:cubicBezTo>
                <a:cubicBezTo>
                  <a:pt x="6706" y="1716"/>
                  <a:pt x="6673" y="1744"/>
                  <a:pt x="6677" y="1784"/>
                </a:cubicBezTo>
                <a:cubicBezTo>
                  <a:pt x="6680" y="1811"/>
                  <a:pt x="6708" y="1836"/>
                  <a:pt x="6737" y="1881"/>
                </a:cubicBezTo>
                <a:cubicBezTo>
                  <a:pt x="6768" y="1837"/>
                  <a:pt x="6798" y="1812"/>
                  <a:pt x="6799" y="1786"/>
                </a:cubicBezTo>
                <a:close/>
                <a:moveTo>
                  <a:pt x="34330" y="15299"/>
                </a:moveTo>
                <a:cubicBezTo>
                  <a:pt x="34309" y="15298"/>
                  <a:pt x="34276" y="15329"/>
                  <a:pt x="34270" y="15352"/>
                </a:cubicBezTo>
                <a:cubicBezTo>
                  <a:pt x="34261" y="15389"/>
                  <a:pt x="34288" y="15423"/>
                  <a:pt x="34328" y="15419"/>
                </a:cubicBezTo>
                <a:cubicBezTo>
                  <a:pt x="34354" y="15417"/>
                  <a:pt x="34379" y="15389"/>
                  <a:pt x="34425" y="15359"/>
                </a:cubicBezTo>
                <a:cubicBezTo>
                  <a:pt x="34380" y="15329"/>
                  <a:pt x="34355" y="15299"/>
                  <a:pt x="34330" y="15299"/>
                </a:cubicBezTo>
                <a:close/>
                <a:moveTo>
                  <a:pt x="34080" y="15298"/>
                </a:moveTo>
                <a:cubicBezTo>
                  <a:pt x="34041" y="15296"/>
                  <a:pt x="34015" y="15331"/>
                  <a:pt x="34028" y="15368"/>
                </a:cubicBezTo>
                <a:cubicBezTo>
                  <a:pt x="34036" y="15391"/>
                  <a:pt x="34071" y="15420"/>
                  <a:pt x="34090" y="15418"/>
                </a:cubicBezTo>
                <a:cubicBezTo>
                  <a:pt x="34116" y="15415"/>
                  <a:pt x="34138" y="15384"/>
                  <a:pt x="34179" y="15351"/>
                </a:cubicBezTo>
                <a:cubicBezTo>
                  <a:pt x="34133" y="15325"/>
                  <a:pt x="34107" y="15298"/>
                  <a:pt x="34080" y="15298"/>
                </a:cubicBezTo>
                <a:close/>
                <a:moveTo>
                  <a:pt x="33784" y="15357"/>
                </a:moveTo>
                <a:cubicBezTo>
                  <a:pt x="33782" y="15377"/>
                  <a:pt x="33812" y="15412"/>
                  <a:pt x="33835" y="15419"/>
                </a:cubicBezTo>
                <a:cubicBezTo>
                  <a:pt x="33872" y="15430"/>
                  <a:pt x="33907" y="15404"/>
                  <a:pt x="33904" y="15365"/>
                </a:cubicBezTo>
                <a:cubicBezTo>
                  <a:pt x="33903" y="15338"/>
                  <a:pt x="33877" y="15312"/>
                  <a:pt x="33850" y="15265"/>
                </a:cubicBezTo>
                <a:cubicBezTo>
                  <a:pt x="33817" y="15309"/>
                  <a:pt x="33786" y="15332"/>
                  <a:pt x="33784" y="15357"/>
                </a:cubicBezTo>
                <a:close/>
                <a:moveTo>
                  <a:pt x="9200" y="1728"/>
                </a:moveTo>
                <a:cubicBezTo>
                  <a:pt x="9180" y="1727"/>
                  <a:pt x="9147" y="1759"/>
                  <a:pt x="9140" y="1782"/>
                </a:cubicBezTo>
                <a:cubicBezTo>
                  <a:pt x="9130" y="1820"/>
                  <a:pt x="9159" y="1852"/>
                  <a:pt x="9197" y="1849"/>
                </a:cubicBezTo>
                <a:cubicBezTo>
                  <a:pt x="9224" y="1847"/>
                  <a:pt x="9249" y="1819"/>
                  <a:pt x="9294" y="1790"/>
                </a:cubicBezTo>
                <a:cubicBezTo>
                  <a:pt x="9250" y="1759"/>
                  <a:pt x="9226" y="1730"/>
                  <a:pt x="9200" y="1728"/>
                </a:cubicBezTo>
                <a:close/>
                <a:moveTo>
                  <a:pt x="33598" y="15299"/>
                </a:moveTo>
                <a:cubicBezTo>
                  <a:pt x="33578" y="15298"/>
                  <a:pt x="33545" y="15329"/>
                  <a:pt x="33539" y="15352"/>
                </a:cubicBezTo>
                <a:cubicBezTo>
                  <a:pt x="33529" y="15390"/>
                  <a:pt x="33558" y="15423"/>
                  <a:pt x="33596" y="15419"/>
                </a:cubicBezTo>
                <a:cubicBezTo>
                  <a:pt x="33623" y="15417"/>
                  <a:pt x="33647" y="15389"/>
                  <a:pt x="33692" y="15359"/>
                </a:cubicBezTo>
                <a:cubicBezTo>
                  <a:pt x="33648" y="15329"/>
                  <a:pt x="33623" y="15300"/>
                  <a:pt x="33598" y="15299"/>
                </a:cubicBezTo>
                <a:close/>
                <a:moveTo>
                  <a:pt x="33904" y="16085"/>
                </a:moveTo>
                <a:cubicBezTo>
                  <a:pt x="33908" y="16045"/>
                  <a:pt x="33875" y="16019"/>
                  <a:pt x="33837" y="16029"/>
                </a:cubicBezTo>
                <a:cubicBezTo>
                  <a:pt x="33814" y="16035"/>
                  <a:pt x="33783" y="16069"/>
                  <a:pt x="33784" y="16088"/>
                </a:cubicBezTo>
                <a:cubicBezTo>
                  <a:pt x="33785" y="16114"/>
                  <a:pt x="33815" y="16138"/>
                  <a:pt x="33847" y="16183"/>
                </a:cubicBezTo>
                <a:cubicBezTo>
                  <a:pt x="33875" y="16137"/>
                  <a:pt x="33902" y="16112"/>
                  <a:pt x="33904" y="16085"/>
                </a:cubicBezTo>
                <a:close/>
                <a:moveTo>
                  <a:pt x="34028" y="16091"/>
                </a:moveTo>
                <a:cubicBezTo>
                  <a:pt x="34027" y="16111"/>
                  <a:pt x="34059" y="16144"/>
                  <a:pt x="34081" y="16151"/>
                </a:cubicBezTo>
                <a:cubicBezTo>
                  <a:pt x="34120" y="16162"/>
                  <a:pt x="34152" y="16132"/>
                  <a:pt x="34149" y="16095"/>
                </a:cubicBezTo>
                <a:cubicBezTo>
                  <a:pt x="34147" y="16068"/>
                  <a:pt x="34119" y="16043"/>
                  <a:pt x="34090" y="15998"/>
                </a:cubicBezTo>
                <a:cubicBezTo>
                  <a:pt x="34059" y="16041"/>
                  <a:pt x="34030" y="16066"/>
                  <a:pt x="34028" y="16091"/>
                </a:cubicBezTo>
                <a:close/>
                <a:moveTo>
                  <a:pt x="34270" y="16095"/>
                </a:moveTo>
                <a:cubicBezTo>
                  <a:pt x="34268" y="16133"/>
                  <a:pt x="34301" y="16162"/>
                  <a:pt x="34339" y="16151"/>
                </a:cubicBezTo>
                <a:cubicBezTo>
                  <a:pt x="34362" y="16144"/>
                  <a:pt x="34392" y="16110"/>
                  <a:pt x="34391" y="16091"/>
                </a:cubicBezTo>
                <a:cubicBezTo>
                  <a:pt x="34390" y="16065"/>
                  <a:pt x="34360" y="16041"/>
                  <a:pt x="34328" y="15998"/>
                </a:cubicBezTo>
                <a:cubicBezTo>
                  <a:pt x="34300" y="16044"/>
                  <a:pt x="34272" y="16069"/>
                  <a:pt x="34270" y="16095"/>
                </a:cubicBezTo>
                <a:close/>
                <a:moveTo>
                  <a:pt x="34580" y="16029"/>
                </a:moveTo>
                <a:cubicBezTo>
                  <a:pt x="34541" y="16028"/>
                  <a:pt x="34515" y="16062"/>
                  <a:pt x="34527" y="16099"/>
                </a:cubicBezTo>
                <a:cubicBezTo>
                  <a:pt x="34534" y="16122"/>
                  <a:pt x="34569" y="16151"/>
                  <a:pt x="34589" y="16149"/>
                </a:cubicBezTo>
                <a:cubicBezTo>
                  <a:pt x="34614" y="16147"/>
                  <a:pt x="34637" y="16116"/>
                  <a:pt x="34681" y="16083"/>
                </a:cubicBezTo>
                <a:cubicBezTo>
                  <a:pt x="34633" y="16056"/>
                  <a:pt x="34606" y="16030"/>
                  <a:pt x="34580" y="16029"/>
                </a:cubicBezTo>
                <a:close/>
                <a:moveTo>
                  <a:pt x="34892" y="16089"/>
                </a:moveTo>
                <a:cubicBezTo>
                  <a:pt x="34892" y="16069"/>
                  <a:pt x="34861" y="16035"/>
                  <a:pt x="34839" y="16029"/>
                </a:cubicBezTo>
                <a:cubicBezTo>
                  <a:pt x="34801" y="16019"/>
                  <a:pt x="34767" y="16045"/>
                  <a:pt x="34771" y="16085"/>
                </a:cubicBezTo>
                <a:cubicBezTo>
                  <a:pt x="34773" y="16112"/>
                  <a:pt x="34799" y="16136"/>
                  <a:pt x="34828" y="16183"/>
                </a:cubicBezTo>
                <a:cubicBezTo>
                  <a:pt x="34860" y="16138"/>
                  <a:pt x="34890" y="16114"/>
                  <a:pt x="34892" y="16089"/>
                </a:cubicBezTo>
                <a:close/>
                <a:moveTo>
                  <a:pt x="35075" y="16030"/>
                </a:moveTo>
                <a:cubicBezTo>
                  <a:pt x="35056" y="16029"/>
                  <a:pt x="35021" y="16059"/>
                  <a:pt x="35015" y="16082"/>
                </a:cubicBezTo>
                <a:cubicBezTo>
                  <a:pt x="35004" y="16119"/>
                  <a:pt x="35029" y="16153"/>
                  <a:pt x="35069" y="16150"/>
                </a:cubicBezTo>
                <a:cubicBezTo>
                  <a:pt x="35096" y="16149"/>
                  <a:pt x="35121" y="16123"/>
                  <a:pt x="35168" y="16095"/>
                </a:cubicBezTo>
                <a:cubicBezTo>
                  <a:pt x="35124" y="16062"/>
                  <a:pt x="35101" y="16032"/>
                  <a:pt x="35075" y="16030"/>
                </a:cubicBezTo>
                <a:close/>
                <a:moveTo>
                  <a:pt x="29904" y="990"/>
                </a:moveTo>
                <a:cubicBezTo>
                  <a:pt x="29867" y="982"/>
                  <a:pt x="29833" y="1026"/>
                  <a:pt x="29840" y="1065"/>
                </a:cubicBezTo>
                <a:cubicBezTo>
                  <a:pt x="29847" y="1105"/>
                  <a:pt x="29875" y="1130"/>
                  <a:pt x="29912" y="1119"/>
                </a:cubicBezTo>
                <a:cubicBezTo>
                  <a:pt x="29939" y="1111"/>
                  <a:pt x="29959" y="1082"/>
                  <a:pt x="29998" y="1050"/>
                </a:cubicBezTo>
                <a:cubicBezTo>
                  <a:pt x="29955" y="1022"/>
                  <a:pt x="29932" y="996"/>
                  <a:pt x="29904" y="990"/>
                </a:cubicBezTo>
                <a:close/>
                <a:moveTo>
                  <a:pt x="15797" y="1062"/>
                </a:moveTo>
                <a:cubicBezTo>
                  <a:pt x="15796" y="1100"/>
                  <a:pt x="15829" y="1129"/>
                  <a:pt x="15867" y="1116"/>
                </a:cubicBezTo>
                <a:cubicBezTo>
                  <a:pt x="15890" y="1109"/>
                  <a:pt x="15920" y="1075"/>
                  <a:pt x="15918" y="1055"/>
                </a:cubicBezTo>
                <a:cubicBezTo>
                  <a:pt x="15916" y="1030"/>
                  <a:pt x="15886" y="1007"/>
                  <a:pt x="15854" y="964"/>
                </a:cubicBezTo>
                <a:cubicBezTo>
                  <a:pt x="15826" y="1010"/>
                  <a:pt x="15798" y="1036"/>
                  <a:pt x="15797" y="1062"/>
                </a:cubicBezTo>
                <a:close/>
                <a:moveTo>
                  <a:pt x="15614" y="995"/>
                </a:moveTo>
                <a:cubicBezTo>
                  <a:pt x="15595" y="994"/>
                  <a:pt x="15561" y="1025"/>
                  <a:pt x="15554" y="1048"/>
                </a:cubicBezTo>
                <a:cubicBezTo>
                  <a:pt x="15542" y="1087"/>
                  <a:pt x="15570" y="1120"/>
                  <a:pt x="15609" y="1117"/>
                </a:cubicBezTo>
                <a:cubicBezTo>
                  <a:pt x="15636" y="1115"/>
                  <a:pt x="15662" y="1088"/>
                  <a:pt x="15708" y="1059"/>
                </a:cubicBezTo>
                <a:cubicBezTo>
                  <a:pt x="15664" y="1028"/>
                  <a:pt x="15640" y="997"/>
                  <a:pt x="15614" y="995"/>
                </a:cubicBezTo>
                <a:close/>
                <a:moveTo>
                  <a:pt x="35082" y="15164"/>
                </a:moveTo>
                <a:cubicBezTo>
                  <a:pt x="35119" y="15165"/>
                  <a:pt x="35148" y="15132"/>
                  <a:pt x="35136" y="15094"/>
                </a:cubicBezTo>
                <a:cubicBezTo>
                  <a:pt x="35129" y="15071"/>
                  <a:pt x="35094" y="15041"/>
                  <a:pt x="35075" y="15043"/>
                </a:cubicBezTo>
                <a:cubicBezTo>
                  <a:pt x="35049" y="15045"/>
                  <a:pt x="35026" y="15075"/>
                  <a:pt x="34983" y="15108"/>
                </a:cubicBezTo>
                <a:cubicBezTo>
                  <a:pt x="35029" y="15135"/>
                  <a:pt x="35055" y="15163"/>
                  <a:pt x="35082" y="15164"/>
                </a:cubicBezTo>
                <a:close/>
                <a:moveTo>
                  <a:pt x="34824" y="15042"/>
                </a:moveTo>
                <a:cubicBezTo>
                  <a:pt x="34786" y="15040"/>
                  <a:pt x="34759" y="15074"/>
                  <a:pt x="34771" y="15111"/>
                </a:cubicBezTo>
                <a:cubicBezTo>
                  <a:pt x="34778" y="15134"/>
                  <a:pt x="34813" y="15164"/>
                  <a:pt x="34832" y="15162"/>
                </a:cubicBezTo>
                <a:cubicBezTo>
                  <a:pt x="34858" y="15160"/>
                  <a:pt x="34881" y="15129"/>
                  <a:pt x="34923" y="15097"/>
                </a:cubicBezTo>
                <a:cubicBezTo>
                  <a:pt x="34877" y="15070"/>
                  <a:pt x="34851" y="15043"/>
                  <a:pt x="34824" y="15042"/>
                </a:cubicBezTo>
                <a:close/>
                <a:moveTo>
                  <a:pt x="34647" y="15100"/>
                </a:moveTo>
                <a:cubicBezTo>
                  <a:pt x="34648" y="15081"/>
                  <a:pt x="34616" y="15048"/>
                  <a:pt x="34593" y="15041"/>
                </a:cubicBezTo>
                <a:cubicBezTo>
                  <a:pt x="34555" y="15031"/>
                  <a:pt x="34523" y="15061"/>
                  <a:pt x="34526" y="15098"/>
                </a:cubicBezTo>
                <a:cubicBezTo>
                  <a:pt x="34528" y="15125"/>
                  <a:pt x="34557" y="15150"/>
                  <a:pt x="34586" y="15195"/>
                </a:cubicBezTo>
                <a:cubicBezTo>
                  <a:pt x="34617" y="15150"/>
                  <a:pt x="34646" y="15126"/>
                  <a:pt x="34647" y="15100"/>
                </a:cubicBezTo>
                <a:close/>
                <a:moveTo>
                  <a:pt x="34338" y="15164"/>
                </a:moveTo>
                <a:cubicBezTo>
                  <a:pt x="34375" y="15165"/>
                  <a:pt x="34405" y="15132"/>
                  <a:pt x="34392" y="15094"/>
                </a:cubicBezTo>
                <a:cubicBezTo>
                  <a:pt x="34385" y="15071"/>
                  <a:pt x="34351" y="15041"/>
                  <a:pt x="34331" y="15043"/>
                </a:cubicBezTo>
                <a:cubicBezTo>
                  <a:pt x="34306" y="15045"/>
                  <a:pt x="34283" y="15075"/>
                  <a:pt x="34240" y="15108"/>
                </a:cubicBezTo>
                <a:cubicBezTo>
                  <a:pt x="34286" y="15135"/>
                  <a:pt x="34312" y="15163"/>
                  <a:pt x="34338" y="15164"/>
                </a:cubicBezTo>
                <a:close/>
                <a:moveTo>
                  <a:pt x="34027" y="15107"/>
                </a:moveTo>
                <a:cubicBezTo>
                  <a:pt x="34023" y="15146"/>
                  <a:pt x="34056" y="15173"/>
                  <a:pt x="34094" y="15163"/>
                </a:cubicBezTo>
                <a:cubicBezTo>
                  <a:pt x="34117" y="15157"/>
                  <a:pt x="34149" y="15124"/>
                  <a:pt x="34148" y="15104"/>
                </a:cubicBezTo>
                <a:cubicBezTo>
                  <a:pt x="34147" y="15079"/>
                  <a:pt x="34118" y="15055"/>
                  <a:pt x="34086" y="15009"/>
                </a:cubicBezTo>
                <a:cubicBezTo>
                  <a:pt x="34057" y="15055"/>
                  <a:pt x="34030" y="15080"/>
                  <a:pt x="34027" y="15107"/>
                </a:cubicBezTo>
                <a:close/>
                <a:moveTo>
                  <a:pt x="33839" y="15042"/>
                </a:moveTo>
                <a:cubicBezTo>
                  <a:pt x="33799" y="15038"/>
                  <a:pt x="33773" y="15072"/>
                  <a:pt x="33783" y="15109"/>
                </a:cubicBezTo>
                <a:cubicBezTo>
                  <a:pt x="33789" y="15132"/>
                  <a:pt x="33822" y="15163"/>
                  <a:pt x="33842" y="15162"/>
                </a:cubicBezTo>
                <a:cubicBezTo>
                  <a:pt x="33868" y="15161"/>
                  <a:pt x="33892" y="15132"/>
                  <a:pt x="33937" y="15100"/>
                </a:cubicBezTo>
                <a:cubicBezTo>
                  <a:pt x="33891" y="15071"/>
                  <a:pt x="33866" y="15044"/>
                  <a:pt x="33839" y="15042"/>
                </a:cubicBezTo>
                <a:close/>
                <a:moveTo>
                  <a:pt x="15421" y="1050"/>
                </a:moveTo>
                <a:cubicBezTo>
                  <a:pt x="15423" y="1011"/>
                  <a:pt x="15389" y="983"/>
                  <a:pt x="15351" y="994"/>
                </a:cubicBezTo>
                <a:cubicBezTo>
                  <a:pt x="15329" y="1001"/>
                  <a:pt x="15298" y="1035"/>
                  <a:pt x="15299" y="1056"/>
                </a:cubicBezTo>
                <a:cubicBezTo>
                  <a:pt x="15301" y="1081"/>
                  <a:pt x="15331" y="1105"/>
                  <a:pt x="15364" y="1150"/>
                </a:cubicBezTo>
                <a:cubicBezTo>
                  <a:pt x="15392" y="1102"/>
                  <a:pt x="15419" y="1077"/>
                  <a:pt x="15421" y="1050"/>
                </a:cubicBezTo>
                <a:close/>
                <a:moveTo>
                  <a:pt x="15053" y="1063"/>
                </a:moveTo>
                <a:cubicBezTo>
                  <a:pt x="15052" y="1100"/>
                  <a:pt x="15085" y="1129"/>
                  <a:pt x="15124" y="1117"/>
                </a:cubicBezTo>
                <a:cubicBezTo>
                  <a:pt x="15146" y="1109"/>
                  <a:pt x="15177" y="1075"/>
                  <a:pt x="15175" y="1055"/>
                </a:cubicBezTo>
                <a:cubicBezTo>
                  <a:pt x="15173" y="1029"/>
                  <a:pt x="15142" y="1006"/>
                  <a:pt x="15110" y="963"/>
                </a:cubicBezTo>
                <a:cubicBezTo>
                  <a:pt x="15082" y="1010"/>
                  <a:pt x="15054" y="1036"/>
                  <a:pt x="15053" y="1063"/>
                </a:cubicBezTo>
                <a:close/>
                <a:moveTo>
                  <a:pt x="14872" y="995"/>
                </a:moveTo>
                <a:cubicBezTo>
                  <a:pt x="14852" y="993"/>
                  <a:pt x="14818" y="1024"/>
                  <a:pt x="14810" y="1047"/>
                </a:cubicBezTo>
                <a:cubicBezTo>
                  <a:pt x="14798" y="1085"/>
                  <a:pt x="14825" y="1119"/>
                  <a:pt x="14864" y="1117"/>
                </a:cubicBezTo>
                <a:cubicBezTo>
                  <a:pt x="14892" y="1116"/>
                  <a:pt x="14918" y="1089"/>
                  <a:pt x="14964" y="1061"/>
                </a:cubicBezTo>
                <a:cubicBezTo>
                  <a:pt x="14921" y="1029"/>
                  <a:pt x="14898" y="998"/>
                  <a:pt x="14872" y="995"/>
                </a:cubicBezTo>
                <a:close/>
                <a:moveTo>
                  <a:pt x="14689" y="1058"/>
                </a:moveTo>
                <a:cubicBezTo>
                  <a:pt x="14698" y="1020"/>
                  <a:pt x="14668" y="994"/>
                  <a:pt x="14630" y="991"/>
                </a:cubicBezTo>
                <a:cubicBezTo>
                  <a:pt x="14591" y="989"/>
                  <a:pt x="14560" y="1014"/>
                  <a:pt x="14565" y="1052"/>
                </a:cubicBezTo>
                <a:cubicBezTo>
                  <a:pt x="14567" y="1079"/>
                  <a:pt x="14594" y="1103"/>
                  <a:pt x="14622" y="1148"/>
                </a:cubicBezTo>
                <a:cubicBezTo>
                  <a:pt x="14655" y="1106"/>
                  <a:pt x="14683" y="1085"/>
                  <a:pt x="14689" y="1058"/>
                </a:cubicBezTo>
                <a:close/>
                <a:moveTo>
                  <a:pt x="14434" y="1058"/>
                </a:moveTo>
                <a:cubicBezTo>
                  <a:pt x="14442" y="1020"/>
                  <a:pt x="14413" y="994"/>
                  <a:pt x="14375" y="991"/>
                </a:cubicBezTo>
                <a:cubicBezTo>
                  <a:pt x="14336" y="989"/>
                  <a:pt x="14305" y="1014"/>
                  <a:pt x="14309" y="1052"/>
                </a:cubicBezTo>
                <a:cubicBezTo>
                  <a:pt x="14312" y="1079"/>
                  <a:pt x="14339" y="1103"/>
                  <a:pt x="14367" y="1148"/>
                </a:cubicBezTo>
                <a:cubicBezTo>
                  <a:pt x="14399" y="1106"/>
                  <a:pt x="14428" y="1085"/>
                  <a:pt x="14434" y="1058"/>
                </a:cubicBezTo>
                <a:close/>
                <a:moveTo>
                  <a:pt x="14066" y="1052"/>
                </a:moveTo>
                <a:cubicBezTo>
                  <a:pt x="14057" y="1090"/>
                  <a:pt x="14084" y="1117"/>
                  <a:pt x="14124" y="1120"/>
                </a:cubicBezTo>
                <a:cubicBezTo>
                  <a:pt x="14164" y="1123"/>
                  <a:pt x="14193" y="1097"/>
                  <a:pt x="14191" y="1060"/>
                </a:cubicBezTo>
                <a:cubicBezTo>
                  <a:pt x="14188" y="1033"/>
                  <a:pt x="14161" y="1008"/>
                  <a:pt x="14133" y="964"/>
                </a:cubicBezTo>
                <a:cubicBezTo>
                  <a:pt x="14101" y="1005"/>
                  <a:pt x="14072" y="1026"/>
                  <a:pt x="14066" y="1052"/>
                </a:cubicBezTo>
                <a:close/>
                <a:moveTo>
                  <a:pt x="13821" y="1052"/>
                </a:moveTo>
                <a:cubicBezTo>
                  <a:pt x="13813" y="1088"/>
                  <a:pt x="13839" y="1116"/>
                  <a:pt x="13879" y="1119"/>
                </a:cubicBezTo>
                <a:cubicBezTo>
                  <a:pt x="13919" y="1122"/>
                  <a:pt x="13949" y="1099"/>
                  <a:pt x="13945" y="1061"/>
                </a:cubicBezTo>
                <a:cubicBezTo>
                  <a:pt x="13943" y="1033"/>
                  <a:pt x="13916" y="1008"/>
                  <a:pt x="13890" y="965"/>
                </a:cubicBezTo>
                <a:cubicBezTo>
                  <a:pt x="13857" y="1004"/>
                  <a:pt x="13827" y="1025"/>
                  <a:pt x="13821" y="1052"/>
                </a:cubicBezTo>
                <a:close/>
                <a:moveTo>
                  <a:pt x="33661" y="15098"/>
                </a:moveTo>
                <a:cubicBezTo>
                  <a:pt x="33665" y="15061"/>
                  <a:pt x="33632" y="15031"/>
                  <a:pt x="33594" y="15042"/>
                </a:cubicBezTo>
                <a:cubicBezTo>
                  <a:pt x="33571" y="15048"/>
                  <a:pt x="33540" y="15081"/>
                  <a:pt x="33540" y="15100"/>
                </a:cubicBezTo>
                <a:cubicBezTo>
                  <a:pt x="33541" y="15126"/>
                  <a:pt x="33571" y="15150"/>
                  <a:pt x="33601" y="15195"/>
                </a:cubicBezTo>
                <a:cubicBezTo>
                  <a:pt x="33631" y="15150"/>
                  <a:pt x="33659" y="15125"/>
                  <a:pt x="33661" y="15098"/>
                </a:cubicBezTo>
                <a:close/>
                <a:moveTo>
                  <a:pt x="28610" y="1802"/>
                </a:moveTo>
                <a:cubicBezTo>
                  <a:pt x="28605" y="1841"/>
                  <a:pt x="28634" y="1864"/>
                  <a:pt x="28674" y="1865"/>
                </a:cubicBezTo>
                <a:cubicBezTo>
                  <a:pt x="28713" y="1866"/>
                  <a:pt x="28752" y="1826"/>
                  <a:pt x="28739" y="1792"/>
                </a:cubicBezTo>
                <a:cubicBezTo>
                  <a:pt x="28728" y="1765"/>
                  <a:pt x="28700" y="1745"/>
                  <a:pt x="28666" y="1707"/>
                </a:cubicBezTo>
                <a:cubicBezTo>
                  <a:pt x="28640" y="1750"/>
                  <a:pt x="28614" y="1774"/>
                  <a:pt x="28610" y="1802"/>
                </a:cubicBezTo>
                <a:close/>
                <a:moveTo>
                  <a:pt x="28924" y="1734"/>
                </a:moveTo>
                <a:cubicBezTo>
                  <a:pt x="28891" y="1721"/>
                  <a:pt x="28848" y="1762"/>
                  <a:pt x="28850" y="1800"/>
                </a:cubicBezTo>
                <a:cubicBezTo>
                  <a:pt x="28853" y="1839"/>
                  <a:pt x="28876" y="1868"/>
                  <a:pt x="28915" y="1863"/>
                </a:cubicBezTo>
                <a:cubicBezTo>
                  <a:pt x="28942" y="1859"/>
                  <a:pt x="28967" y="1834"/>
                  <a:pt x="29010" y="1807"/>
                </a:cubicBezTo>
                <a:cubicBezTo>
                  <a:pt x="28971" y="1772"/>
                  <a:pt x="28951" y="1744"/>
                  <a:pt x="28924" y="1734"/>
                </a:cubicBezTo>
                <a:close/>
                <a:moveTo>
                  <a:pt x="29098" y="1793"/>
                </a:moveTo>
                <a:cubicBezTo>
                  <a:pt x="29088" y="1831"/>
                  <a:pt x="29113" y="1858"/>
                  <a:pt x="29153" y="1865"/>
                </a:cubicBezTo>
                <a:cubicBezTo>
                  <a:pt x="29192" y="1871"/>
                  <a:pt x="29236" y="1837"/>
                  <a:pt x="29228" y="1800"/>
                </a:cubicBezTo>
                <a:cubicBezTo>
                  <a:pt x="29221" y="1772"/>
                  <a:pt x="29195" y="1749"/>
                  <a:pt x="29167" y="1706"/>
                </a:cubicBezTo>
                <a:cubicBezTo>
                  <a:pt x="29134" y="1745"/>
                  <a:pt x="29106" y="1766"/>
                  <a:pt x="29098" y="1793"/>
                </a:cubicBezTo>
                <a:close/>
                <a:moveTo>
                  <a:pt x="29340" y="1791"/>
                </a:moveTo>
                <a:cubicBezTo>
                  <a:pt x="29326" y="1826"/>
                  <a:pt x="29365" y="1866"/>
                  <a:pt x="29405" y="1865"/>
                </a:cubicBezTo>
                <a:cubicBezTo>
                  <a:pt x="29445" y="1864"/>
                  <a:pt x="29475" y="1842"/>
                  <a:pt x="29469" y="1803"/>
                </a:cubicBezTo>
                <a:cubicBezTo>
                  <a:pt x="29466" y="1775"/>
                  <a:pt x="29440" y="1750"/>
                  <a:pt x="29414" y="1707"/>
                </a:cubicBezTo>
                <a:cubicBezTo>
                  <a:pt x="29380" y="1744"/>
                  <a:pt x="29351" y="1764"/>
                  <a:pt x="29340" y="1791"/>
                </a:cubicBezTo>
                <a:close/>
                <a:moveTo>
                  <a:pt x="29662" y="1734"/>
                </a:moveTo>
                <a:cubicBezTo>
                  <a:pt x="29626" y="1724"/>
                  <a:pt x="29587" y="1769"/>
                  <a:pt x="29594" y="1806"/>
                </a:cubicBezTo>
                <a:cubicBezTo>
                  <a:pt x="29600" y="1844"/>
                  <a:pt x="29626" y="1872"/>
                  <a:pt x="29664" y="1863"/>
                </a:cubicBezTo>
                <a:cubicBezTo>
                  <a:pt x="29691" y="1857"/>
                  <a:pt x="29713" y="1829"/>
                  <a:pt x="29754" y="1798"/>
                </a:cubicBezTo>
                <a:cubicBezTo>
                  <a:pt x="29712" y="1767"/>
                  <a:pt x="29689" y="1741"/>
                  <a:pt x="29662" y="1734"/>
                </a:cubicBezTo>
                <a:close/>
                <a:moveTo>
                  <a:pt x="29842" y="1793"/>
                </a:moveTo>
                <a:cubicBezTo>
                  <a:pt x="29831" y="1831"/>
                  <a:pt x="29856" y="1858"/>
                  <a:pt x="29896" y="1865"/>
                </a:cubicBezTo>
                <a:cubicBezTo>
                  <a:pt x="29936" y="1871"/>
                  <a:pt x="29979" y="1837"/>
                  <a:pt x="29971" y="1800"/>
                </a:cubicBezTo>
                <a:cubicBezTo>
                  <a:pt x="29965" y="1772"/>
                  <a:pt x="29939" y="1749"/>
                  <a:pt x="29910" y="1706"/>
                </a:cubicBezTo>
                <a:cubicBezTo>
                  <a:pt x="29878" y="1745"/>
                  <a:pt x="29849" y="1766"/>
                  <a:pt x="29842" y="1793"/>
                </a:cubicBezTo>
                <a:close/>
                <a:moveTo>
                  <a:pt x="30084" y="1795"/>
                </a:moveTo>
                <a:cubicBezTo>
                  <a:pt x="30072" y="1831"/>
                  <a:pt x="30113" y="1869"/>
                  <a:pt x="30153" y="1865"/>
                </a:cubicBezTo>
                <a:cubicBezTo>
                  <a:pt x="30193" y="1862"/>
                  <a:pt x="30221" y="1837"/>
                  <a:pt x="30213" y="1798"/>
                </a:cubicBezTo>
                <a:cubicBezTo>
                  <a:pt x="30207" y="1771"/>
                  <a:pt x="30181" y="1748"/>
                  <a:pt x="30152" y="1706"/>
                </a:cubicBezTo>
                <a:cubicBezTo>
                  <a:pt x="30120" y="1746"/>
                  <a:pt x="30092" y="1768"/>
                  <a:pt x="30084" y="1795"/>
                </a:cubicBezTo>
                <a:close/>
                <a:moveTo>
                  <a:pt x="31809" y="15345"/>
                </a:moveTo>
                <a:cubicBezTo>
                  <a:pt x="31807" y="15365"/>
                  <a:pt x="31837" y="15399"/>
                  <a:pt x="31860" y="15407"/>
                </a:cubicBezTo>
                <a:cubicBezTo>
                  <a:pt x="31897" y="15419"/>
                  <a:pt x="31931" y="15392"/>
                  <a:pt x="31929" y="15353"/>
                </a:cubicBezTo>
                <a:cubicBezTo>
                  <a:pt x="31928" y="15326"/>
                  <a:pt x="31901" y="15301"/>
                  <a:pt x="31874" y="15255"/>
                </a:cubicBezTo>
                <a:cubicBezTo>
                  <a:pt x="31842" y="15297"/>
                  <a:pt x="31811" y="15320"/>
                  <a:pt x="31809" y="15345"/>
                </a:cubicBezTo>
                <a:close/>
                <a:moveTo>
                  <a:pt x="34342" y="1735"/>
                </a:moveTo>
                <a:cubicBezTo>
                  <a:pt x="34304" y="1730"/>
                  <a:pt x="34278" y="1759"/>
                  <a:pt x="34279" y="1801"/>
                </a:cubicBezTo>
                <a:cubicBezTo>
                  <a:pt x="34279" y="1842"/>
                  <a:pt x="34306" y="1870"/>
                  <a:pt x="34345" y="1862"/>
                </a:cubicBezTo>
                <a:cubicBezTo>
                  <a:pt x="34372" y="1857"/>
                  <a:pt x="34395" y="1829"/>
                  <a:pt x="34438" y="1798"/>
                </a:cubicBezTo>
                <a:cubicBezTo>
                  <a:pt x="34394" y="1767"/>
                  <a:pt x="34369" y="1739"/>
                  <a:pt x="34342" y="1735"/>
                </a:cubicBezTo>
                <a:close/>
                <a:moveTo>
                  <a:pt x="34589" y="1737"/>
                </a:moveTo>
                <a:cubicBezTo>
                  <a:pt x="34550" y="1730"/>
                  <a:pt x="34519" y="1761"/>
                  <a:pt x="34525" y="1800"/>
                </a:cubicBezTo>
                <a:cubicBezTo>
                  <a:pt x="34528" y="1823"/>
                  <a:pt x="34559" y="1858"/>
                  <a:pt x="34580" y="1859"/>
                </a:cubicBezTo>
                <a:cubicBezTo>
                  <a:pt x="34605" y="1861"/>
                  <a:pt x="34633" y="1834"/>
                  <a:pt x="34681" y="1807"/>
                </a:cubicBezTo>
                <a:cubicBezTo>
                  <a:pt x="34638" y="1772"/>
                  <a:pt x="34616" y="1742"/>
                  <a:pt x="34589" y="1737"/>
                </a:cubicBezTo>
                <a:close/>
                <a:moveTo>
                  <a:pt x="31684" y="15340"/>
                </a:moveTo>
                <a:cubicBezTo>
                  <a:pt x="31683" y="15320"/>
                  <a:pt x="31649" y="15289"/>
                  <a:pt x="31626" y="15285"/>
                </a:cubicBezTo>
                <a:cubicBezTo>
                  <a:pt x="31588" y="15279"/>
                  <a:pt x="31557" y="15308"/>
                  <a:pt x="31564" y="15347"/>
                </a:cubicBezTo>
                <a:cubicBezTo>
                  <a:pt x="31569" y="15373"/>
                  <a:pt x="31597" y="15395"/>
                  <a:pt x="31631" y="15440"/>
                </a:cubicBezTo>
                <a:cubicBezTo>
                  <a:pt x="31658" y="15392"/>
                  <a:pt x="31686" y="15365"/>
                  <a:pt x="31684" y="15340"/>
                </a:cubicBezTo>
                <a:close/>
                <a:moveTo>
                  <a:pt x="31375" y="15287"/>
                </a:moveTo>
                <a:cubicBezTo>
                  <a:pt x="31355" y="15287"/>
                  <a:pt x="31324" y="15321"/>
                  <a:pt x="31320" y="15344"/>
                </a:cubicBezTo>
                <a:cubicBezTo>
                  <a:pt x="31312" y="15382"/>
                  <a:pt x="31341" y="15414"/>
                  <a:pt x="31380" y="15407"/>
                </a:cubicBezTo>
                <a:cubicBezTo>
                  <a:pt x="31407" y="15403"/>
                  <a:pt x="31429" y="15375"/>
                  <a:pt x="31474" y="15342"/>
                </a:cubicBezTo>
                <a:cubicBezTo>
                  <a:pt x="31427" y="15314"/>
                  <a:pt x="31401" y="15286"/>
                  <a:pt x="31375" y="15287"/>
                </a:cubicBezTo>
                <a:close/>
                <a:moveTo>
                  <a:pt x="35379" y="15847"/>
                </a:moveTo>
                <a:cubicBezTo>
                  <a:pt x="35382" y="15827"/>
                  <a:pt x="35351" y="15793"/>
                  <a:pt x="35328" y="15786"/>
                </a:cubicBezTo>
                <a:cubicBezTo>
                  <a:pt x="35290" y="15774"/>
                  <a:pt x="35257" y="15801"/>
                  <a:pt x="35258" y="15839"/>
                </a:cubicBezTo>
                <a:cubicBezTo>
                  <a:pt x="35260" y="15866"/>
                  <a:pt x="35287" y="15892"/>
                  <a:pt x="35314" y="15938"/>
                </a:cubicBezTo>
                <a:cubicBezTo>
                  <a:pt x="35346" y="15896"/>
                  <a:pt x="35377" y="15872"/>
                  <a:pt x="35379" y="15847"/>
                </a:cubicBezTo>
                <a:close/>
                <a:moveTo>
                  <a:pt x="31441" y="16086"/>
                </a:moveTo>
                <a:cubicBezTo>
                  <a:pt x="31445" y="16046"/>
                  <a:pt x="31412" y="16019"/>
                  <a:pt x="31375" y="16029"/>
                </a:cubicBezTo>
                <a:cubicBezTo>
                  <a:pt x="31352" y="16035"/>
                  <a:pt x="31320" y="16068"/>
                  <a:pt x="31321" y="16088"/>
                </a:cubicBezTo>
                <a:cubicBezTo>
                  <a:pt x="31322" y="16113"/>
                  <a:pt x="31351" y="16138"/>
                  <a:pt x="31383" y="16184"/>
                </a:cubicBezTo>
                <a:cubicBezTo>
                  <a:pt x="31412" y="16137"/>
                  <a:pt x="31439" y="16112"/>
                  <a:pt x="31441" y="16086"/>
                </a:cubicBezTo>
                <a:close/>
                <a:moveTo>
                  <a:pt x="31684" y="16083"/>
                </a:moveTo>
                <a:cubicBezTo>
                  <a:pt x="31683" y="16063"/>
                  <a:pt x="31649" y="16033"/>
                  <a:pt x="31626" y="16029"/>
                </a:cubicBezTo>
                <a:cubicBezTo>
                  <a:pt x="31588" y="16022"/>
                  <a:pt x="31557" y="16051"/>
                  <a:pt x="31564" y="16090"/>
                </a:cubicBezTo>
                <a:cubicBezTo>
                  <a:pt x="31569" y="16117"/>
                  <a:pt x="31597" y="16139"/>
                  <a:pt x="31631" y="16183"/>
                </a:cubicBezTo>
                <a:cubicBezTo>
                  <a:pt x="31658" y="16135"/>
                  <a:pt x="31686" y="16109"/>
                  <a:pt x="31684" y="16083"/>
                </a:cubicBezTo>
                <a:close/>
                <a:moveTo>
                  <a:pt x="31807" y="16097"/>
                </a:moveTo>
                <a:cubicBezTo>
                  <a:pt x="31806" y="16134"/>
                  <a:pt x="31839" y="16163"/>
                  <a:pt x="31877" y="16150"/>
                </a:cubicBezTo>
                <a:cubicBezTo>
                  <a:pt x="31900" y="16143"/>
                  <a:pt x="31930" y="16109"/>
                  <a:pt x="31928" y="16089"/>
                </a:cubicBezTo>
                <a:cubicBezTo>
                  <a:pt x="31926" y="16064"/>
                  <a:pt x="31896" y="16041"/>
                  <a:pt x="31864" y="15998"/>
                </a:cubicBezTo>
                <a:cubicBezTo>
                  <a:pt x="31836" y="16044"/>
                  <a:pt x="31808" y="16070"/>
                  <a:pt x="31807" y="16097"/>
                </a:cubicBezTo>
                <a:close/>
                <a:moveTo>
                  <a:pt x="32172" y="16085"/>
                </a:moveTo>
                <a:cubicBezTo>
                  <a:pt x="32172" y="16065"/>
                  <a:pt x="32139" y="16034"/>
                  <a:pt x="32116" y="16029"/>
                </a:cubicBezTo>
                <a:cubicBezTo>
                  <a:pt x="32078" y="16021"/>
                  <a:pt x="32046" y="16049"/>
                  <a:pt x="32052" y="16088"/>
                </a:cubicBezTo>
                <a:cubicBezTo>
                  <a:pt x="32056" y="16115"/>
                  <a:pt x="32084" y="16138"/>
                  <a:pt x="32115" y="16183"/>
                </a:cubicBezTo>
                <a:cubicBezTo>
                  <a:pt x="32145" y="16136"/>
                  <a:pt x="32173" y="16111"/>
                  <a:pt x="32172" y="16085"/>
                </a:cubicBezTo>
                <a:close/>
                <a:moveTo>
                  <a:pt x="32428" y="16084"/>
                </a:moveTo>
                <a:cubicBezTo>
                  <a:pt x="32427" y="16064"/>
                  <a:pt x="32394" y="16033"/>
                  <a:pt x="32370" y="16029"/>
                </a:cubicBezTo>
                <a:cubicBezTo>
                  <a:pt x="32332" y="16022"/>
                  <a:pt x="32301" y="16051"/>
                  <a:pt x="32308" y="16090"/>
                </a:cubicBezTo>
                <a:cubicBezTo>
                  <a:pt x="32312" y="16116"/>
                  <a:pt x="32341" y="16139"/>
                  <a:pt x="32373" y="16183"/>
                </a:cubicBezTo>
                <a:cubicBezTo>
                  <a:pt x="32401" y="16136"/>
                  <a:pt x="32429" y="16109"/>
                  <a:pt x="32428" y="16084"/>
                </a:cubicBezTo>
                <a:close/>
                <a:moveTo>
                  <a:pt x="32672" y="16091"/>
                </a:moveTo>
                <a:cubicBezTo>
                  <a:pt x="32673" y="16071"/>
                  <a:pt x="32644" y="16036"/>
                  <a:pt x="32621" y="16029"/>
                </a:cubicBezTo>
                <a:cubicBezTo>
                  <a:pt x="32584" y="16017"/>
                  <a:pt x="32550" y="16044"/>
                  <a:pt x="32551" y="16083"/>
                </a:cubicBezTo>
                <a:cubicBezTo>
                  <a:pt x="32552" y="16109"/>
                  <a:pt x="32578" y="16135"/>
                  <a:pt x="32606" y="16183"/>
                </a:cubicBezTo>
                <a:cubicBezTo>
                  <a:pt x="32639" y="16139"/>
                  <a:pt x="32670" y="16116"/>
                  <a:pt x="32672" y="16091"/>
                </a:cubicBezTo>
                <a:close/>
                <a:moveTo>
                  <a:pt x="32795" y="16097"/>
                </a:moveTo>
                <a:cubicBezTo>
                  <a:pt x="32794" y="16136"/>
                  <a:pt x="32828" y="16163"/>
                  <a:pt x="32865" y="16150"/>
                </a:cubicBezTo>
                <a:cubicBezTo>
                  <a:pt x="32888" y="16143"/>
                  <a:pt x="32918" y="16108"/>
                  <a:pt x="32916" y="16089"/>
                </a:cubicBezTo>
                <a:cubicBezTo>
                  <a:pt x="32914" y="16063"/>
                  <a:pt x="32883" y="16040"/>
                  <a:pt x="32851" y="15998"/>
                </a:cubicBezTo>
                <a:cubicBezTo>
                  <a:pt x="32824" y="16044"/>
                  <a:pt x="32797" y="16070"/>
                  <a:pt x="32795" y="16097"/>
                </a:cubicBezTo>
                <a:close/>
                <a:moveTo>
                  <a:pt x="33096" y="16030"/>
                </a:moveTo>
                <a:cubicBezTo>
                  <a:pt x="33076" y="16031"/>
                  <a:pt x="33044" y="16064"/>
                  <a:pt x="33039" y="16087"/>
                </a:cubicBezTo>
                <a:cubicBezTo>
                  <a:pt x="33031" y="16124"/>
                  <a:pt x="33060" y="16157"/>
                  <a:pt x="33099" y="16151"/>
                </a:cubicBezTo>
                <a:cubicBezTo>
                  <a:pt x="33125" y="16147"/>
                  <a:pt x="33148" y="16119"/>
                  <a:pt x="33194" y="16087"/>
                </a:cubicBezTo>
                <a:cubicBezTo>
                  <a:pt x="33147" y="16058"/>
                  <a:pt x="33121" y="16030"/>
                  <a:pt x="33096" y="16030"/>
                </a:cubicBezTo>
                <a:close/>
                <a:moveTo>
                  <a:pt x="33415" y="16091"/>
                </a:moveTo>
                <a:cubicBezTo>
                  <a:pt x="33417" y="16071"/>
                  <a:pt x="33387" y="16036"/>
                  <a:pt x="33365" y="16029"/>
                </a:cubicBezTo>
                <a:cubicBezTo>
                  <a:pt x="33328" y="16017"/>
                  <a:pt x="33293" y="16044"/>
                  <a:pt x="33295" y="16083"/>
                </a:cubicBezTo>
                <a:cubicBezTo>
                  <a:pt x="33296" y="16109"/>
                  <a:pt x="33322" y="16135"/>
                  <a:pt x="33349" y="16183"/>
                </a:cubicBezTo>
                <a:cubicBezTo>
                  <a:pt x="33383" y="16139"/>
                  <a:pt x="33413" y="16116"/>
                  <a:pt x="33415" y="16091"/>
                </a:cubicBezTo>
                <a:close/>
                <a:moveTo>
                  <a:pt x="33540" y="16091"/>
                </a:moveTo>
                <a:cubicBezTo>
                  <a:pt x="33539" y="16111"/>
                  <a:pt x="33571" y="16144"/>
                  <a:pt x="33593" y="16151"/>
                </a:cubicBezTo>
                <a:cubicBezTo>
                  <a:pt x="33632" y="16162"/>
                  <a:pt x="33664" y="16132"/>
                  <a:pt x="33661" y="16095"/>
                </a:cubicBezTo>
                <a:cubicBezTo>
                  <a:pt x="33659" y="16068"/>
                  <a:pt x="33631" y="16043"/>
                  <a:pt x="33602" y="15998"/>
                </a:cubicBezTo>
                <a:cubicBezTo>
                  <a:pt x="33571" y="16041"/>
                  <a:pt x="33542" y="16066"/>
                  <a:pt x="33540" y="16091"/>
                </a:cubicBezTo>
                <a:close/>
                <a:moveTo>
                  <a:pt x="29164" y="1478"/>
                </a:moveTo>
                <a:cubicBezTo>
                  <a:pt x="29128" y="1468"/>
                  <a:pt x="29091" y="1510"/>
                  <a:pt x="29096" y="1550"/>
                </a:cubicBezTo>
                <a:cubicBezTo>
                  <a:pt x="29101" y="1589"/>
                  <a:pt x="29126" y="1616"/>
                  <a:pt x="29165" y="1607"/>
                </a:cubicBezTo>
                <a:cubicBezTo>
                  <a:pt x="29192" y="1601"/>
                  <a:pt x="29214" y="1574"/>
                  <a:pt x="29255" y="1544"/>
                </a:cubicBezTo>
                <a:cubicBezTo>
                  <a:pt x="29214" y="1513"/>
                  <a:pt x="29192" y="1486"/>
                  <a:pt x="29164" y="1478"/>
                </a:cubicBezTo>
                <a:close/>
                <a:moveTo>
                  <a:pt x="11729" y="801"/>
                </a:moveTo>
                <a:cubicBezTo>
                  <a:pt x="11736" y="762"/>
                  <a:pt x="11706" y="735"/>
                  <a:pt x="11666" y="734"/>
                </a:cubicBezTo>
                <a:cubicBezTo>
                  <a:pt x="11626" y="733"/>
                  <a:pt x="11595" y="759"/>
                  <a:pt x="11601" y="799"/>
                </a:cubicBezTo>
                <a:cubicBezTo>
                  <a:pt x="11606" y="826"/>
                  <a:pt x="11633" y="850"/>
                  <a:pt x="11663" y="895"/>
                </a:cubicBezTo>
                <a:cubicBezTo>
                  <a:pt x="11695" y="851"/>
                  <a:pt x="11724" y="828"/>
                  <a:pt x="11729" y="801"/>
                </a:cubicBezTo>
                <a:close/>
                <a:moveTo>
                  <a:pt x="11416" y="736"/>
                </a:moveTo>
                <a:cubicBezTo>
                  <a:pt x="11377" y="732"/>
                  <a:pt x="11352" y="764"/>
                  <a:pt x="11354" y="804"/>
                </a:cubicBezTo>
                <a:cubicBezTo>
                  <a:pt x="11357" y="843"/>
                  <a:pt x="11384" y="873"/>
                  <a:pt x="11423" y="864"/>
                </a:cubicBezTo>
                <a:cubicBezTo>
                  <a:pt x="11450" y="857"/>
                  <a:pt x="11472" y="828"/>
                  <a:pt x="11515" y="795"/>
                </a:cubicBezTo>
                <a:cubicBezTo>
                  <a:pt x="11469" y="766"/>
                  <a:pt x="11444" y="739"/>
                  <a:pt x="11416" y="736"/>
                </a:cubicBezTo>
                <a:close/>
                <a:moveTo>
                  <a:pt x="34772" y="13879"/>
                </a:moveTo>
                <a:cubicBezTo>
                  <a:pt x="34774" y="13899"/>
                  <a:pt x="34808" y="13929"/>
                  <a:pt x="34832" y="13932"/>
                </a:cubicBezTo>
                <a:cubicBezTo>
                  <a:pt x="34870" y="13938"/>
                  <a:pt x="34900" y="13907"/>
                  <a:pt x="34893" y="13869"/>
                </a:cubicBezTo>
                <a:cubicBezTo>
                  <a:pt x="34888" y="13843"/>
                  <a:pt x="34858" y="13821"/>
                  <a:pt x="34823" y="13779"/>
                </a:cubicBezTo>
                <a:cubicBezTo>
                  <a:pt x="34797" y="13826"/>
                  <a:pt x="34771" y="13853"/>
                  <a:pt x="34772" y="13879"/>
                </a:cubicBezTo>
                <a:close/>
                <a:moveTo>
                  <a:pt x="11180" y="737"/>
                </a:moveTo>
                <a:cubicBezTo>
                  <a:pt x="11143" y="729"/>
                  <a:pt x="11115" y="756"/>
                  <a:pt x="11112" y="796"/>
                </a:cubicBezTo>
                <a:cubicBezTo>
                  <a:pt x="11110" y="837"/>
                  <a:pt x="11134" y="867"/>
                  <a:pt x="11173" y="863"/>
                </a:cubicBezTo>
                <a:cubicBezTo>
                  <a:pt x="11200" y="860"/>
                  <a:pt x="11225" y="833"/>
                  <a:pt x="11269" y="805"/>
                </a:cubicBezTo>
                <a:cubicBezTo>
                  <a:pt x="11229" y="773"/>
                  <a:pt x="11207" y="743"/>
                  <a:pt x="11180" y="737"/>
                </a:cubicBezTo>
                <a:close/>
                <a:moveTo>
                  <a:pt x="33593" y="13810"/>
                </a:moveTo>
                <a:cubicBezTo>
                  <a:pt x="33554" y="13808"/>
                  <a:pt x="33527" y="13842"/>
                  <a:pt x="33539" y="13880"/>
                </a:cubicBezTo>
                <a:cubicBezTo>
                  <a:pt x="33547" y="13903"/>
                  <a:pt x="33581" y="13934"/>
                  <a:pt x="33601" y="13932"/>
                </a:cubicBezTo>
                <a:cubicBezTo>
                  <a:pt x="33627" y="13929"/>
                  <a:pt x="33650" y="13898"/>
                  <a:pt x="33692" y="13865"/>
                </a:cubicBezTo>
                <a:cubicBezTo>
                  <a:pt x="33646" y="13838"/>
                  <a:pt x="33620" y="13811"/>
                  <a:pt x="33593" y="13810"/>
                </a:cubicBezTo>
                <a:close/>
                <a:moveTo>
                  <a:pt x="33348" y="13812"/>
                </a:moveTo>
                <a:cubicBezTo>
                  <a:pt x="33328" y="13813"/>
                  <a:pt x="33298" y="13848"/>
                  <a:pt x="33295" y="13871"/>
                </a:cubicBezTo>
                <a:cubicBezTo>
                  <a:pt x="33289" y="13910"/>
                  <a:pt x="33320" y="13940"/>
                  <a:pt x="33358" y="13932"/>
                </a:cubicBezTo>
                <a:cubicBezTo>
                  <a:pt x="33384" y="13927"/>
                  <a:pt x="33406" y="13897"/>
                  <a:pt x="33448" y="13863"/>
                </a:cubicBezTo>
                <a:cubicBezTo>
                  <a:pt x="33401" y="13837"/>
                  <a:pt x="33373" y="13810"/>
                  <a:pt x="33348" y="13812"/>
                </a:cubicBezTo>
                <a:close/>
                <a:moveTo>
                  <a:pt x="32917" y="13863"/>
                </a:moveTo>
                <a:cubicBezTo>
                  <a:pt x="32918" y="13825"/>
                  <a:pt x="32884" y="13797"/>
                  <a:pt x="32846" y="13811"/>
                </a:cubicBezTo>
                <a:cubicBezTo>
                  <a:pt x="32824" y="13819"/>
                  <a:pt x="32795" y="13854"/>
                  <a:pt x="32797" y="13873"/>
                </a:cubicBezTo>
                <a:cubicBezTo>
                  <a:pt x="32800" y="13899"/>
                  <a:pt x="32831" y="13921"/>
                  <a:pt x="32864" y="13963"/>
                </a:cubicBezTo>
                <a:cubicBezTo>
                  <a:pt x="32891" y="13916"/>
                  <a:pt x="32917" y="13889"/>
                  <a:pt x="32917" y="13863"/>
                </a:cubicBezTo>
                <a:close/>
                <a:moveTo>
                  <a:pt x="34893" y="16328"/>
                </a:moveTo>
                <a:cubicBezTo>
                  <a:pt x="34895" y="16291"/>
                  <a:pt x="34862" y="16262"/>
                  <a:pt x="34824" y="16273"/>
                </a:cubicBezTo>
                <a:cubicBezTo>
                  <a:pt x="34801" y="16281"/>
                  <a:pt x="34771" y="16314"/>
                  <a:pt x="34772" y="16334"/>
                </a:cubicBezTo>
                <a:cubicBezTo>
                  <a:pt x="34774" y="16359"/>
                  <a:pt x="34804" y="16383"/>
                  <a:pt x="34836" y="16426"/>
                </a:cubicBezTo>
                <a:cubicBezTo>
                  <a:pt x="34864" y="16380"/>
                  <a:pt x="34892" y="16355"/>
                  <a:pt x="34893" y="16328"/>
                </a:cubicBezTo>
                <a:close/>
                <a:moveTo>
                  <a:pt x="35077" y="16275"/>
                </a:moveTo>
                <a:cubicBezTo>
                  <a:pt x="35057" y="16273"/>
                  <a:pt x="35022" y="16302"/>
                  <a:pt x="35015" y="16325"/>
                </a:cubicBezTo>
                <a:cubicBezTo>
                  <a:pt x="35003" y="16362"/>
                  <a:pt x="35029" y="16396"/>
                  <a:pt x="35068" y="16395"/>
                </a:cubicBezTo>
                <a:cubicBezTo>
                  <a:pt x="35095" y="16394"/>
                  <a:pt x="35120" y="16368"/>
                  <a:pt x="35169" y="16341"/>
                </a:cubicBezTo>
                <a:cubicBezTo>
                  <a:pt x="35125" y="16307"/>
                  <a:pt x="35102" y="16277"/>
                  <a:pt x="35077" y="16275"/>
                </a:cubicBezTo>
                <a:close/>
                <a:moveTo>
                  <a:pt x="9688" y="737"/>
                </a:moveTo>
                <a:cubicBezTo>
                  <a:pt x="9651" y="731"/>
                  <a:pt x="9624" y="760"/>
                  <a:pt x="9625" y="801"/>
                </a:cubicBezTo>
                <a:cubicBezTo>
                  <a:pt x="9626" y="842"/>
                  <a:pt x="9651" y="870"/>
                  <a:pt x="9690" y="863"/>
                </a:cubicBezTo>
                <a:cubicBezTo>
                  <a:pt x="9717" y="858"/>
                  <a:pt x="9740" y="830"/>
                  <a:pt x="9783" y="799"/>
                </a:cubicBezTo>
                <a:cubicBezTo>
                  <a:pt x="9739" y="769"/>
                  <a:pt x="9716" y="740"/>
                  <a:pt x="9688" y="737"/>
                </a:cubicBezTo>
                <a:close/>
                <a:moveTo>
                  <a:pt x="9442" y="737"/>
                </a:moveTo>
                <a:cubicBezTo>
                  <a:pt x="9404" y="733"/>
                  <a:pt x="9379" y="764"/>
                  <a:pt x="9381" y="803"/>
                </a:cubicBezTo>
                <a:cubicBezTo>
                  <a:pt x="9383" y="841"/>
                  <a:pt x="9409" y="871"/>
                  <a:pt x="9447" y="862"/>
                </a:cubicBezTo>
                <a:cubicBezTo>
                  <a:pt x="9474" y="857"/>
                  <a:pt x="9496" y="828"/>
                  <a:pt x="9538" y="796"/>
                </a:cubicBezTo>
                <a:cubicBezTo>
                  <a:pt x="9493" y="768"/>
                  <a:pt x="9469" y="740"/>
                  <a:pt x="9442" y="737"/>
                </a:cubicBezTo>
                <a:close/>
                <a:moveTo>
                  <a:pt x="3049" y="2468"/>
                </a:moveTo>
                <a:cubicBezTo>
                  <a:pt x="3011" y="2458"/>
                  <a:pt x="2984" y="2484"/>
                  <a:pt x="2978" y="2524"/>
                </a:cubicBezTo>
                <a:cubicBezTo>
                  <a:pt x="2972" y="2563"/>
                  <a:pt x="3007" y="2606"/>
                  <a:pt x="3044" y="2597"/>
                </a:cubicBezTo>
                <a:cubicBezTo>
                  <a:pt x="3072" y="2590"/>
                  <a:pt x="3095" y="2564"/>
                  <a:pt x="3137" y="2535"/>
                </a:cubicBezTo>
                <a:cubicBezTo>
                  <a:pt x="3097" y="2503"/>
                  <a:pt x="3076" y="2475"/>
                  <a:pt x="3049" y="2468"/>
                </a:cubicBezTo>
                <a:close/>
                <a:moveTo>
                  <a:pt x="3351" y="2530"/>
                </a:moveTo>
                <a:cubicBezTo>
                  <a:pt x="3358" y="2491"/>
                  <a:pt x="3329" y="2468"/>
                  <a:pt x="3289" y="2466"/>
                </a:cubicBezTo>
                <a:cubicBezTo>
                  <a:pt x="3249" y="2464"/>
                  <a:pt x="3210" y="2502"/>
                  <a:pt x="3222" y="2538"/>
                </a:cubicBezTo>
                <a:cubicBezTo>
                  <a:pt x="3232" y="2565"/>
                  <a:pt x="3260" y="2585"/>
                  <a:pt x="3293" y="2624"/>
                </a:cubicBezTo>
                <a:cubicBezTo>
                  <a:pt x="3321" y="2582"/>
                  <a:pt x="3347" y="2558"/>
                  <a:pt x="3351" y="2530"/>
                </a:cubicBezTo>
                <a:close/>
                <a:moveTo>
                  <a:pt x="3597" y="2530"/>
                </a:moveTo>
                <a:cubicBezTo>
                  <a:pt x="3605" y="2493"/>
                  <a:pt x="3562" y="2459"/>
                  <a:pt x="3522" y="2466"/>
                </a:cubicBezTo>
                <a:cubicBezTo>
                  <a:pt x="3482" y="2473"/>
                  <a:pt x="3458" y="2501"/>
                  <a:pt x="3468" y="2538"/>
                </a:cubicBezTo>
                <a:cubicBezTo>
                  <a:pt x="3476" y="2565"/>
                  <a:pt x="3505" y="2586"/>
                  <a:pt x="3537" y="2625"/>
                </a:cubicBezTo>
                <a:cubicBezTo>
                  <a:pt x="3566" y="2582"/>
                  <a:pt x="3591" y="2558"/>
                  <a:pt x="3597" y="2530"/>
                </a:cubicBezTo>
                <a:close/>
                <a:moveTo>
                  <a:pt x="3839" y="2530"/>
                </a:moveTo>
                <a:cubicBezTo>
                  <a:pt x="3846" y="2491"/>
                  <a:pt x="3817" y="2468"/>
                  <a:pt x="3777" y="2466"/>
                </a:cubicBezTo>
                <a:cubicBezTo>
                  <a:pt x="3737" y="2464"/>
                  <a:pt x="3697" y="2502"/>
                  <a:pt x="3710" y="2538"/>
                </a:cubicBezTo>
                <a:cubicBezTo>
                  <a:pt x="3720" y="2565"/>
                  <a:pt x="3748" y="2585"/>
                  <a:pt x="3781" y="2624"/>
                </a:cubicBezTo>
                <a:cubicBezTo>
                  <a:pt x="3809" y="2582"/>
                  <a:pt x="3835" y="2558"/>
                  <a:pt x="3839" y="2530"/>
                </a:cubicBezTo>
                <a:close/>
                <a:moveTo>
                  <a:pt x="4020" y="2468"/>
                </a:moveTo>
                <a:cubicBezTo>
                  <a:pt x="3982" y="2461"/>
                  <a:pt x="3957" y="2489"/>
                  <a:pt x="3954" y="2528"/>
                </a:cubicBezTo>
                <a:cubicBezTo>
                  <a:pt x="3951" y="2568"/>
                  <a:pt x="3989" y="2608"/>
                  <a:pt x="4025" y="2596"/>
                </a:cubicBezTo>
                <a:cubicBezTo>
                  <a:pt x="4052" y="2587"/>
                  <a:pt x="4073" y="2560"/>
                  <a:pt x="4112" y="2528"/>
                </a:cubicBezTo>
                <a:cubicBezTo>
                  <a:pt x="4071" y="2500"/>
                  <a:pt x="4047" y="2473"/>
                  <a:pt x="4020" y="2468"/>
                </a:cubicBezTo>
                <a:close/>
                <a:moveTo>
                  <a:pt x="4272" y="2468"/>
                </a:moveTo>
                <a:cubicBezTo>
                  <a:pt x="4232" y="2463"/>
                  <a:pt x="4208" y="2493"/>
                  <a:pt x="4210" y="2535"/>
                </a:cubicBezTo>
                <a:cubicBezTo>
                  <a:pt x="4213" y="2576"/>
                  <a:pt x="4240" y="2604"/>
                  <a:pt x="4278" y="2596"/>
                </a:cubicBezTo>
                <a:cubicBezTo>
                  <a:pt x="4306" y="2590"/>
                  <a:pt x="4328" y="2560"/>
                  <a:pt x="4370" y="2527"/>
                </a:cubicBezTo>
                <a:cubicBezTo>
                  <a:pt x="4325" y="2499"/>
                  <a:pt x="4300" y="2472"/>
                  <a:pt x="4272" y="2468"/>
                </a:cubicBezTo>
                <a:close/>
                <a:moveTo>
                  <a:pt x="4514" y="2469"/>
                </a:moveTo>
                <a:cubicBezTo>
                  <a:pt x="4474" y="2465"/>
                  <a:pt x="4450" y="2496"/>
                  <a:pt x="4453" y="2536"/>
                </a:cubicBezTo>
                <a:cubicBezTo>
                  <a:pt x="4456" y="2576"/>
                  <a:pt x="4485" y="2605"/>
                  <a:pt x="4523" y="2596"/>
                </a:cubicBezTo>
                <a:cubicBezTo>
                  <a:pt x="4550" y="2590"/>
                  <a:pt x="4571" y="2559"/>
                  <a:pt x="4613" y="2524"/>
                </a:cubicBezTo>
                <a:cubicBezTo>
                  <a:pt x="4567" y="2497"/>
                  <a:pt x="4542" y="2471"/>
                  <a:pt x="4514" y="2469"/>
                </a:cubicBezTo>
                <a:close/>
                <a:moveTo>
                  <a:pt x="4700" y="2531"/>
                </a:moveTo>
                <a:cubicBezTo>
                  <a:pt x="4693" y="2571"/>
                  <a:pt x="4722" y="2597"/>
                  <a:pt x="4762" y="2598"/>
                </a:cubicBezTo>
                <a:cubicBezTo>
                  <a:pt x="4803" y="2599"/>
                  <a:pt x="4833" y="2572"/>
                  <a:pt x="4828" y="2533"/>
                </a:cubicBezTo>
                <a:cubicBezTo>
                  <a:pt x="4824" y="2506"/>
                  <a:pt x="4796" y="2482"/>
                  <a:pt x="4765" y="2437"/>
                </a:cubicBezTo>
                <a:cubicBezTo>
                  <a:pt x="4733" y="2481"/>
                  <a:pt x="4705" y="2504"/>
                  <a:pt x="4700" y="2531"/>
                </a:cubicBezTo>
                <a:close/>
                <a:moveTo>
                  <a:pt x="5010" y="2468"/>
                </a:moveTo>
                <a:cubicBezTo>
                  <a:pt x="4970" y="2460"/>
                  <a:pt x="4943" y="2489"/>
                  <a:pt x="4941" y="2528"/>
                </a:cubicBezTo>
                <a:cubicBezTo>
                  <a:pt x="4939" y="2568"/>
                  <a:pt x="4965" y="2600"/>
                  <a:pt x="5003" y="2596"/>
                </a:cubicBezTo>
                <a:cubicBezTo>
                  <a:pt x="5031" y="2593"/>
                  <a:pt x="5056" y="2565"/>
                  <a:pt x="5101" y="2536"/>
                </a:cubicBezTo>
                <a:cubicBezTo>
                  <a:pt x="5058" y="2503"/>
                  <a:pt x="5037" y="2474"/>
                  <a:pt x="5010" y="2468"/>
                </a:cubicBezTo>
                <a:close/>
                <a:moveTo>
                  <a:pt x="5258" y="2469"/>
                </a:moveTo>
                <a:cubicBezTo>
                  <a:pt x="5218" y="2465"/>
                  <a:pt x="5195" y="2496"/>
                  <a:pt x="5197" y="2536"/>
                </a:cubicBezTo>
                <a:cubicBezTo>
                  <a:pt x="5200" y="2576"/>
                  <a:pt x="5229" y="2604"/>
                  <a:pt x="5266" y="2596"/>
                </a:cubicBezTo>
                <a:cubicBezTo>
                  <a:pt x="5293" y="2590"/>
                  <a:pt x="5314" y="2559"/>
                  <a:pt x="5356" y="2524"/>
                </a:cubicBezTo>
                <a:cubicBezTo>
                  <a:pt x="5310" y="2497"/>
                  <a:pt x="5285" y="2472"/>
                  <a:pt x="5258" y="2469"/>
                </a:cubicBezTo>
                <a:close/>
                <a:moveTo>
                  <a:pt x="5444" y="2537"/>
                </a:moveTo>
                <a:cubicBezTo>
                  <a:pt x="5440" y="2577"/>
                  <a:pt x="5472" y="2600"/>
                  <a:pt x="5512" y="2597"/>
                </a:cubicBezTo>
                <a:cubicBezTo>
                  <a:pt x="5552" y="2594"/>
                  <a:pt x="5580" y="2565"/>
                  <a:pt x="5571" y="2527"/>
                </a:cubicBezTo>
                <a:cubicBezTo>
                  <a:pt x="5565" y="2501"/>
                  <a:pt x="5534" y="2480"/>
                  <a:pt x="5499" y="2438"/>
                </a:cubicBezTo>
                <a:cubicBezTo>
                  <a:pt x="5473" y="2484"/>
                  <a:pt x="5447" y="2509"/>
                  <a:pt x="5444" y="2537"/>
                </a:cubicBezTo>
                <a:close/>
                <a:moveTo>
                  <a:pt x="36241" y="2284"/>
                </a:moveTo>
                <a:cubicBezTo>
                  <a:pt x="36230" y="2320"/>
                  <a:pt x="36272" y="2357"/>
                  <a:pt x="36311" y="2353"/>
                </a:cubicBezTo>
                <a:cubicBezTo>
                  <a:pt x="36352" y="2349"/>
                  <a:pt x="36379" y="2324"/>
                  <a:pt x="36371" y="2285"/>
                </a:cubicBezTo>
                <a:cubicBezTo>
                  <a:pt x="36365" y="2258"/>
                  <a:pt x="36338" y="2235"/>
                  <a:pt x="36309" y="2194"/>
                </a:cubicBezTo>
                <a:cubicBezTo>
                  <a:pt x="36277" y="2235"/>
                  <a:pt x="36250" y="2257"/>
                  <a:pt x="36241" y="2284"/>
                </a:cubicBezTo>
                <a:close/>
                <a:moveTo>
                  <a:pt x="36498" y="2283"/>
                </a:moveTo>
                <a:cubicBezTo>
                  <a:pt x="36490" y="2321"/>
                  <a:pt x="36516" y="2349"/>
                  <a:pt x="36558" y="2352"/>
                </a:cubicBezTo>
                <a:cubicBezTo>
                  <a:pt x="36599" y="2355"/>
                  <a:pt x="36630" y="2332"/>
                  <a:pt x="36625" y="2292"/>
                </a:cubicBezTo>
                <a:cubicBezTo>
                  <a:pt x="36623" y="2264"/>
                  <a:pt x="36596" y="2239"/>
                  <a:pt x="36569" y="2194"/>
                </a:cubicBezTo>
                <a:cubicBezTo>
                  <a:pt x="36535" y="2234"/>
                  <a:pt x="36504" y="2256"/>
                  <a:pt x="36498" y="2283"/>
                </a:cubicBezTo>
                <a:close/>
                <a:moveTo>
                  <a:pt x="36809" y="2223"/>
                </a:moveTo>
                <a:cubicBezTo>
                  <a:pt x="36771" y="2215"/>
                  <a:pt x="36744" y="2244"/>
                  <a:pt x="36742" y="2285"/>
                </a:cubicBezTo>
                <a:cubicBezTo>
                  <a:pt x="36740" y="2326"/>
                  <a:pt x="36764" y="2356"/>
                  <a:pt x="36804" y="2350"/>
                </a:cubicBezTo>
                <a:cubicBezTo>
                  <a:pt x="36831" y="2347"/>
                  <a:pt x="36856" y="2320"/>
                  <a:pt x="36901" y="2291"/>
                </a:cubicBezTo>
                <a:cubicBezTo>
                  <a:pt x="36859" y="2259"/>
                  <a:pt x="36836" y="2229"/>
                  <a:pt x="36809" y="2223"/>
                </a:cubicBezTo>
                <a:close/>
                <a:moveTo>
                  <a:pt x="37052" y="2223"/>
                </a:moveTo>
                <a:cubicBezTo>
                  <a:pt x="37015" y="2216"/>
                  <a:pt x="36987" y="2245"/>
                  <a:pt x="36985" y="2285"/>
                </a:cubicBezTo>
                <a:cubicBezTo>
                  <a:pt x="36983" y="2324"/>
                  <a:pt x="37008" y="2355"/>
                  <a:pt x="37047" y="2350"/>
                </a:cubicBezTo>
                <a:cubicBezTo>
                  <a:pt x="37074" y="2346"/>
                  <a:pt x="37099" y="2320"/>
                  <a:pt x="37144" y="2292"/>
                </a:cubicBezTo>
                <a:cubicBezTo>
                  <a:pt x="37101" y="2259"/>
                  <a:pt x="37079" y="2229"/>
                  <a:pt x="37052" y="2223"/>
                </a:cubicBezTo>
                <a:close/>
                <a:moveTo>
                  <a:pt x="37857" y="2284"/>
                </a:moveTo>
                <a:cubicBezTo>
                  <a:pt x="37862" y="2244"/>
                  <a:pt x="37830" y="2219"/>
                  <a:pt x="37791" y="2221"/>
                </a:cubicBezTo>
                <a:cubicBezTo>
                  <a:pt x="37751" y="2223"/>
                  <a:pt x="37721" y="2252"/>
                  <a:pt x="37729" y="2290"/>
                </a:cubicBezTo>
                <a:cubicBezTo>
                  <a:pt x="37735" y="2317"/>
                  <a:pt x="37765" y="2339"/>
                  <a:pt x="37799" y="2381"/>
                </a:cubicBezTo>
                <a:cubicBezTo>
                  <a:pt x="37827" y="2336"/>
                  <a:pt x="37853" y="2311"/>
                  <a:pt x="37857" y="2284"/>
                </a:cubicBezTo>
                <a:close/>
                <a:moveTo>
                  <a:pt x="37975" y="2286"/>
                </a:moveTo>
                <a:cubicBezTo>
                  <a:pt x="37967" y="2325"/>
                  <a:pt x="37995" y="2351"/>
                  <a:pt x="38036" y="2352"/>
                </a:cubicBezTo>
                <a:cubicBezTo>
                  <a:pt x="38077" y="2353"/>
                  <a:pt x="38107" y="2327"/>
                  <a:pt x="38102" y="2290"/>
                </a:cubicBezTo>
                <a:cubicBezTo>
                  <a:pt x="38099" y="2262"/>
                  <a:pt x="38070" y="2238"/>
                  <a:pt x="38041" y="2194"/>
                </a:cubicBezTo>
                <a:cubicBezTo>
                  <a:pt x="38009" y="2236"/>
                  <a:pt x="37981" y="2259"/>
                  <a:pt x="37975" y="2286"/>
                </a:cubicBezTo>
                <a:close/>
                <a:moveTo>
                  <a:pt x="38279" y="2349"/>
                </a:moveTo>
                <a:cubicBezTo>
                  <a:pt x="38317" y="2358"/>
                  <a:pt x="38343" y="2331"/>
                  <a:pt x="38346" y="2291"/>
                </a:cubicBezTo>
                <a:cubicBezTo>
                  <a:pt x="38349" y="2251"/>
                  <a:pt x="38323" y="2222"/>
                  <a:pt x="38286" y="2225"/>
                </a:cubicBezTo>
                <a:cubicBezTo>
                  <a:pt x="38259" y="2227"/>
                  <a:pt x="38234" y="2254"/>
                  <a:pt x="38191" y="2282"/>
                </a:cubicBezTo>
                <a:cubicBezTo>
                  <a:pt x="38231" y="2314"/>
                  <a:pt x="38252" y="2343"/>
                  <a:pt x="38279" y="2349"/>
                </a:cubicBezTo>
                <a:close/>
                <a:moveTo>
                  <a:pt x="33903" y="14111"/>
                </a:moveTo>
                <a:cubicBezTo>
                  <a:pt x="33903" y="14090"/>
                  <a:pt x="33871" y="14058"/>
                  <a:pt x="33848" y="14053"/>
                </a:cubicBezTo>
                <a:cubicBezTo>
                  <a:pt x="33810" y="14045"/>
                  <a:pt x="33777" y="14074"/>
                  <a:pt x="33782" y="14113"/>
                </a:cubicBezTo>
                <a:cubicBezTo>
                  <a:pt x="33785" y="14140"/>
                  <a:pt x="33814" y="14163"/>
                  <a:pt x="33846" y="14209"/>
                </a:cubicBezTo>
                <a:cubicBezTo>
                  <a:pt x="33875" y="14162"/>
                  <a:pt x="33904" y="14136"/>
                  <a:pt x="33903" y="14111"/>
                </a:cubicBezTo>
                <a:close/>
                <a:moveTo>
                  <a:pt x="33539" y="14122"/>
                </a:moveTo>
                <a:cubicBezTo>
                  <a:pt x="33537" y="14161"/>
                  <a:pt x="33571" y="14188"/>
                  <a:pt x="33609" y="14176"/>
                </a:cubicBezTo>
                <a:cubicBezTo>
                  <a:pt x="33632" y="14168"/>
                  <a:pt x="33663" y="14133"/>
                  <a:pt x="33661" y="14114"/>
                </a:cubicBezTo>
                <a:cubicBezTo>
                  <a:pt x="33658" y="14088"/>
                  <a:pt x="33627" y="14065"/>
                  <a:pt x="33594" y="14022"/>
                </a:cubicBezTo>
                <a:cubicBezTo>
                  <a:pt x="33567" y="14069"/>
                  <a:pt x="33540" y="14095"/>
                  <a:pt x="33539" y="14122"/>
                </a:cubicBezTo>
                <a:close/>
                <a:moveTo>
                  <a:pt x="33350" y="14053"/>
                </a:moveTo>
                <a:cubicBezTo>
                  <a:pt x="33311" y="14051"/>
                  <a:pt x="33283" y="14085"/>
                  <a:pt x="33294" y="14122"/>
                </a:cubicBezTo>
                <a:cubicBezTo>
                  <a:pt x="33301" y="14145"/>
                  <a:pt x="33335" y="14176"/>
                  <a:pt x="33355" y="14175"/>
                </a:cubicBezTo>
                <a:cubicBezTo>
                  <a:pt x="33381" y="14173"/>
                  <a:pt x="33405" y="14143"/>
                  <a:pt x="33450" y="14111"/>
                </a:cubicBezTo>
                <a:cubicBezTo>
                  <a:pt x="33402" y="14082"/>
                  <a:pt x="33377" y="14055"/>
                  <a:pt x="33350" y="14053"/>
                </a:cubicBezTo>
                <a:close/>
                <a:moveTo>
                  <a:pt x="33099" y="14053"/>
                </a:moveTo>
                <a:cubicBezTo>
                  <a:pt x="33060" y="14047"/>
                  <a:pt x="33030" y="14080"/>
                  <a:pt x="33038" y="14118"/>
                </a:cubicBezTo>
                <a:cubicBezTo>
                  <a:pt x="33043" y="14141"/>
                  <a:pt x="33075" y="14174"/>
                  <a:pt x="33096" y="14174"/>
                </a:cubicBezTo>
                <a:cubicBezTo>
                  <a:pt x="33121" y="14175"/>
                  <a:pt x="33147" y="14147"/>
                  <a:pt x="33195" y="14118"/>
                </a:cubicBezTo>
                <a:cubicBezTo>
                  <a:pt x="33149" y="14085"/>
                  <a:pt x="33125" y="14057"/>
                  <a:pt x="33099" y="14053"/>
                </a:cubicBezTo>
                <a:close/>
                <a:moveTo>
                  <a:pt x="32852" y="14053"/>
                </a:moveTo>
                <a:cubicBezTo>
                  <a:pt x="32814" y="14049"/>
                  <a:pt x="32785" y="14082"/>
                  <a:pt x="32795" y="14121"/>
                </a:cubicBezTo>
                <a:cubicBezTo>
                  <a:pt x="32801" y="14144"/>
                  <a:pt x="32834" y="14176"/>
                  <a:pt x="32854" y="14175"/>
                </a:cubicBezTo>
                <a:cubicBezTo>
                  <a:pt x="32880" y="14174"/>
                  <a:pt x="32905" y="14144"/>
                  <a:pt x="32949" y="14114"/>
                </a:cubicBezTo>
                <a:cubicBezTo>
                  <a:pt x="32904" y="14084"/>
                  <a:pt x="32879" y="14055"/>
                  <a:pt x="32852" y="14053"/>
                </a:cubicBezTo>
                <a:close/>
                <a:moveTo>
                  <a:pt x="34823" y="15785"/>
                </a:moveTo>
                <a:cubicBezTo>
                  <a:pt x="34785" y="15784"/>
                  <a:pt x="34759" y="15819"/>
                  <a:pt x="34772" y="15856"/>
                </a:cubicBezTo>
                <a:cubicBezTo>
                  <a:pt x="34779" y="15879"/>
                  <a:pt x="34814" y="15908"/>
                  <a:pt x="34833" y="15906"/>
                </a:cubicBezTo>
                <a:cubicBezTo>
                  <a:pt x="34859" y="15903"/>
                  <a:pt x="34882" y="15872"/>
                  <a:pt x="34923" y="15839"/>
                </a:cubicBezTo>
                <a:cubicBezTo>
                  <a:pt x="34877" y="15813"/>
                  <a:pt x="34850" y="15786"/>
                  <a:pt x="34823" y="15785"/>
                </a:cubicBezTo>
                <a:close/>
                <a:moveTo>
                  <a:pt x="34583" y="15785"/>
                </a:moveTo>
                <a:cubicBezTo>
                  <a:pt x="34543" y="15781"/>
                  <a:pt x="34517" y="15815"/>
                  <a:pt x="34526" y="15852"/>
                </a:cubicBezTo>
                <a:cubicBezTo>
                  <a:pt x="34532" y="15875"/>
                  <a:pt x="34566" y="15907"/>
                  <a:pt x="34586" y="15906"/>
                </a:cubicBezTo>
                <a:cubicBezTo>
                  <a:pt x="34611" y="15905"/>
                  <a:pt x="34635" y="15875"/>
                  <a:pt x="34681" y="15844"/>
                </a:cubicBezTo>
                <a:cubicBezTo>
                  <a:pt x="34634" y="15815"/>
                  <a:pt x="34610" y="15788"/>
                  <a:pt x="34583" y="15785"/>
                </a:cubicBezTo>
                <a:close/>
                <a:moveTo>
                  <a:pt x="34392" y="15838"/>
                </a:moveTo>
                <a:cubicBezTo>
                  <a:pt x="34393" y="15799"/>
                  <a:pt x="34359" y="15773"/>
                  <a:pt x="34322" y="15786"/>
                </a:cubicBezTo>
                <a:cubicBezTo>
                  <a:pt x="34299" y="15794"/>
                  <a:pt x="34270" y="15829"/>
                  <a:pt x="34272" y="15848"/>
                </a:cubicBezTo>
                <a:cubicBezTo>
                  <a:pt x="34275" y="15874"/>
                  <a:pt x="34306" y="15896"/>
                  <a:pt x="34339" y="15938"/>
                </a:cubicBezTo>
                <a:cubicBezTo>
                  <a:pt x="34365" y="15891"/>
                  <a:pt x="34392" y="15865"/>
                  <a:pt x="34392" y="15838"/>
                </a:cubicBezTo>
                <a:close/>
                <a:moveTo>
                  <a:pt x="34029" y="15848"/>
                </a:moveTo>
                <a:cubicBezTo>
                  <a:pt x="34028" y="15868"/>
                  <a:pt x="34059" y="15902"/>
                  <a:pt x="34082" y="15908"/>
                </a:cubicBezTo>
                <a:cubicBezTo>
                  <a:pt x="34119" y="15917"/>
                  <a:pt x="34153" y="15889"/>
                  <a:pt x="34149" y="15850"/>
                </a:cubicBezTo>
                <a:cubicBezTo>
                  <a:pt x="34146" y="15823"/>
                  <a:pt x="34119" y="15799"/>
                  <a:pt x="34089" y="15753"/>
                </a:cubicBezTo>
                <a:cubicBezTo>
                  <a:pt x="34059" y="15798"/>
                  <a:pt x="34029" y="15823"/>
                  <a:pt x="34029" y="15848"/>
                </a:cubicBezTo>
                <a:close/>
                <a:moveTo>
                  <a:pt x="33839" y="15785"/>
                </a:moveTo>
                <a:cubicBezTo>
                  <a:pt x="33799" y="15782"/>
                  <a:pt x="33773" y="15815"/>
                  <a:pt x="33783" y="15853"/>
                </a:cubicBezTo>
                <a:cubicBezTo>
                  <a:pt x="33789" y="15875"/>
                  <a:pt x="33822" y="15907"/>
                  <a:pt x="33842" y="15906"/>
                </a:cubicBezTo>
                <a:cubicBezTo>
                  <a:pt x="33868" y="15905"/>
                  <a:pt x="33892" y="15875"/>
                  <a:pt x="33937" y="15843"/>
                </a:cubicBezTo>
                <a:cubicBezTo>
                  <a:pt x="33891" y="15815"/>
                  <a:pt x="33866" y="15788"/>
                  <a:pt x="33839" y="15785"/>
                </a:cubicBezTo>
                <a:close/>
                <a:moveTo>
                  <a:pt x="33592" y="15785"/>
                </a:moveTo>
                <a:cubicBezTo>
                  <a:pt x="33554" y="15784"/>
                  <a:pt x="33527" y="15818"/>
                  <a:pt x="33540" y="15855"/>
                </a:cubicBezTo>
                <a:cubicBezTo>
                  <a:pt x="33547" y="15878"/>
                  <a:pt x="33582" y="15908"/>
                  <a:pt x="33601" y="15906"/>
                </a:cubicBezTo>
                <a:cubicBezTo>
                  <a:pt x="33627" y="15903"/>
                  <a:pt x="33650" y="15872"/>
                  <a:pt x="33691" y="15840"/>
                </a:cubicBezTo>
                <a:cubicBezTo>
                  <a:pt x="33645" y="15813"/>
                  <a:pt x="33619" y="15786"/>
                  <a:pt x="33592" y="15785"/>
                </a:cubicBezTo>
                <a:close/>
                <a:moveTo>
                  <a:pt x="33096" y="15542"/>
                </a:moveTo>
                <a:cubicBezTo>
                  <a:pt x="33076" y="15543"/>
                  <a:pt x="33044" y="15576"/>
                  <a:pt x="33039" y="15599"/>
                </a:cubicBezTo>
                <a:cubicBezTo>
                  <a:pt x="33031" y="15637"/>
                  <a:pt x="33060" y="15669"/>
                  <a:pt x="33099" y="15663"/>
                </a:cubicBezTo>
                <a:cubicBezTo>
                  <a:pt x="33125" y="15659"/>
                  <a:pt x="33148" y="15631"/>
                  <a:pt x="33194" y="15599"/>
                </a:cubicBezTo>
                <a:cubicBezTo>
                  <a:pt x="33147" y="15570"/>
                  <a:pt x="33121" y="15542"/>
                  <a:pt x="33096" y="15542"/>
                </a:cubicBezTo>
                <a:close/>
                <a:moveTo>
                  <a:pt x="33349" y="15542"/>
                </a:moveTo>
                <a:cubicBezTo>
                  <a:pt x="33329" y="15543"/>
                  <a:pt x="33299" y="15577"/>
                  <a:pt x="33295" y="15601"/>
                </a:cubicBezTo>
                <a:cubicBezTo>
                  <a:pt x="33288" y="15638"/>
                  <a:pt x="33317" y="15670"/>
                  <a:pt x="33356" y="15663"/>
                </a:cubicBezTo>
                <a:cubicBezTo>
                  <a:pt x="33383" y="15658"/>
                  <a:pt x="33405" y="15629"/>
                  <a:pt x="33449" y="15596"/>
                </a:cubicBezTo>
                <a:cubicBezTo>
                  <a:pt x="33401" y="15568"/>
                  <a:pt x="33375" y="15541"/>
                  <a:pt x="33349" y="15542"/>
                </a:cubicBezTo>
                <a:close/>
                <a:moveTo>
                  <a:pt x="33659" y="15596"/>
                </a:moveTo>
                <a:cubicBezTo>
                  <a:pt x="33659" y="15576"/>
                  <a:pt x="33625" y="15545"/>
                  <a:pt x="33602" y="15541"/>
                </a:cubicBezTo>
                <a:cubicBezTo>
                  <a:pt x="33564" y="15534"/>
                  <a:pt x="33532" y="15563"/>
                  <a:pt x="33539" y="15602"/>
                </a:cubicBezTo>
                <a:cubicBezTo>
                  <a:pt x="33544" y="15628"/>
                  <a:pt x="33572" y="15651"/>
                  <a:pt x="33605" y="15695"/>
                </a:cubicBezTo>
                <a:cubicBezTo>
                  <a:pt x="33633" y="15648"/>
                  <a:pt x="33661" y="15621"/>
                  <a:pt x="33659" y="15596"/>
                </a:cubicBezTo>
                <a:close/>
                <a:moveTo>
                  <a:pt x="33904" y="15598"/>
                </a:moveTo>
                <a:cubicBezTo>
                  <a:pt x="33909" y="15558"/>
                  <a:pt x="33875" y="15531"/>
                  <a:pt x="33838" y="15541"/>
                </a:cubicBezTo>
                <a:cubicBezTo>
                  <a:pt x="33815" y="15547"/>
                  <a:pt x="33783" y="15580"/>
                  <a:pt x="33784" y="15600"/>
                </a:cubicBezTo>
                <a:cubicBezTo>
                  <a:pt x="33785" y="15626"/>
                  <a:pt x="33814" y="15650"/>
                  <a:pt x="33846" y="15696"/>
                </a:cubicBezTo>
                <a:cubicBezTo>
                  <a:pt x="33875" y="15649"/>
                  <a:pt x="33902" y="15625"/>
                  <a:pt x="33904" y="15598"/>
                </a:cubicBezTo>
                <a:close/>
                <a:moveTo>
                  <a:pt x="30155" y="1478"/>
                </a:moveTo>
                <a:cubicBezTo>
                  <a:pt x="30121" y="1465"/>
                  <a:pt x="30079" y="1507"/>
                  <a:pt x="30082" y="1545"/>
                </a:cubicBezTo>
                <a:cubicBezTo>
                  <a:pt x="30085" y="1584"/>
                  <a:pt x="30108" y="1613"/>
                  <a:pt x="30147" y="1607"/>
                </a:cubicBezTo>
                <a:cubicBezTo>
                  <a:pt x="30174" y="1603"/>
                  <a:pt x="30199" y="1578"/>
                  <a:pt x="30242" y="1551"/>
                </a:cubicBezTo>
                <a:cubicBezTo>
                  <a:pt x="30202" y="1516"/>
                  <a:pt x="30182" y="1488"/>
                  <a:pt x="30155" y="1478"/>
                </a:cubicBezTo>
                <a:close/>
                <a:moveTo>
                  <a:pt x="34081" y="16772"/>
                </a:moveTo>
                <a:cubicBezTo>
                  <a:pt x="34044" y="16771"/>
                  <a:pt x="34015" y="16804"/>
                  <a:pt x="34028" y="16842"/>
                </a:cubicBezTo>
                <a:cubicBezTo>
                  <a:pt x="34035" y="16864"/>
                  <a:pt x="34069" y="16894"/>
                  <a:pt x="34088" y="16893"/>
                </a:cubicBezTo>
                <a:cubicBezTo>
                  <a:pt x="34114" y="16891"/>
                  <a:pt x="34137" y="16861"/>
                  <a:pt x="34180" y="16828"/>
                </a:cubicBezTo>
                <a:cubicBezTo>
                  <a:pt x="34134" y="16801"/>
                  <a:pt x="34108" y="16773"/>
                  <a:pt x="34081" y="16772"/>
                </a:cubicBezTo>
                <a:close/>
                <a:moveTo>
                  <a:pt x="34272" y="16833"/>
                </a:moveTo>
                <a:cubicBezTo>
                  <a:pt x="34270" y="16852"/>
                  <a:pt x="34301" y="16887"/>
                  <a:pt x="34323" y="16894"/>
                </a:cubicBezTo>
                <a:cubicBezTo>
                  <a:pt x="34361" y="16906"/>
                  <a:pt x="34395" y="16879"/>
                  <a:pt x="34393" y="16840"/>
                </a:cubicBezTo>
                <a:cubicBezTo>
                  <a:pt x="34391" y="16813"/>
                  <a:pt x="34364" y="16788"/>
                  <a:pt x="34337" y="16742"/>
                </a:cubicBezTo>
                <a:cubicBezTo>
                  <a:pt x="34305" y="16784"/>
                  <a:pt x="34274" y="16807"/>
                  <a:pt x="34272" y="16833"/>
                </a:cubicBezTo>
                <a:close/>
                <a:moveTo>
                  <a:pt x="34648" y="16829"/>
                </a:moveTo>
                <a:cubicBezTo>
                  <a:pt x="34652" y="16789"/>
                  <a:pt x="34619" y="16763"/>
                  <a:pt x="34581" y="16773"/>
                </a:cubicBezTo>
                <a:cubicBezTo>
                  <a:pt x="34558" y="16779"/>
                  <a:pt x="34527" y="16812"/>
                  <a:pt x="34527" y="16832"/>
                </a:cubicBezTo>
                <a:cubicBezTo>
                  <a:pt x="34528" y="16857"/>
                  <a:pt x="34558" y="16881"/>
                  <a:pt x="34590" y="16927"/>
                </a:cubicBezTo>
                <a:cubicBezTo>
                  <a:pt x="34619" y="16880"/>
                  <a:pt x="34645" y="16856"/>
                  <a:pt x="34648" y="16829"/>
                </a:cubicBezTo>
                <a:close/>
                <a:moveTo>
                  <a:pt x="27934" y="1480"/>
                </a:moveTo>
                <a:cubicBezTo>
                  <a:pt x="27896" y="1472"/>
                  <a:pt x="27868" y="1499"/>
                  <a:pt x="27866" y="1540"/>
                </a:cubicBezTo>
                <a:cubicBezTo>
                  <a:pt x="27863" y="1581"/>
                  <a:pt x="27887" y="1611"/>
                  <a:pt x="27926" y="1607"/>
                </a:cubicBezTo>
                <a:cubicBezTo>
                  <a:pt x="27954" y="1603"/>
                  <a:pt x="27979" y="1577"/>
                  <a:pt x="28023" y="1549"/>
                </a:cubicBezTo>
                <a:cubicBezTo>
                  <a:pt x="27983" y="1516"/>
                  <a:pt x="27961" y="1486"/>
                  <a:pt x="27934" y="1480"/>
                </a:cubicBezTo>
                <a:close/>
                <a:moveTo>
                  <a:pt x="15859" y="494"/>
                </a:moveTo>
                <a:cubicBezTo>
                  <a:pt x="15821" y="487"/>
                  <a:pt x="15795" y="517"/>
                  <a:pt x="15794" y="555"/>
                </a:cubicBezTo>
                <a:cubicBezTo>
                  <a:pt x="15793" y="594"/>
                  <a:pt x="15819" y="624"/>
                  <a:pt x="15857" y="619"/>
                </a:cubicBezTo>
                <a:cubicBezTo>
                  <a:pt x="15884" y="616"/>
                  <a:pt x="15907" y="588"/>
                  <a:pt x="15951" y="558"/>
                </a:cubicBezTo>
                <a:cubicBezTo>
                  <a:pt x="15908" y="527"/>
                  <a:pt x="15886" y="500"/>
                  <a:pt x="15859" y="494"/>
                </a:cubicBezTo>
                <a:close/>
                <a:moveTo>
                  <a:pt x="15613" y="494"/>
                </a:moveTo>
                <a:cubicBezTo>
                  <a:pt x="15575" y="489"/>
                  <a:pt x="15550" y="518"/>
                  <a:pt x="15551" y="558"/>
                </a:cubicBezTo>
                <a:cubicBezTo>
                  <a:pt x="15552" y="598"/>
                  <a:pt x="15579" y="626"/>
                  <a:pt x="15616" y="619"/>
                </a:cubicBezTo>
                <a:cubicBezTo>
                  <a:pt x="15643" y="614"/>
                  <a:pt x="15665" y="585"/>
                  <a:pt x="15706" y="554"/>
                </a:cubicBezTo>
                <a:cubicBezTo>
                  <a:pt x="15664" y="526"/>
                  <a:pt x="15640" y="499"/>
                  <a:pt x="15613" y="494"/>
                </a:cubicBezTo>
                <a:close/>
                <a:moveTo>
                  <a:pt x="15297" y="556"/>
                </a:moveTo>
                <a:cubicBezTo>
                  <a:pt x="15289" y="595"/>
                  <a:pt x="15319" y="620"/>
                  <a:pt x="15358" y="621"/>
                </a:cubicBezTo>
                <a:cubicBezTo>
                  <a:pt x="15398" y="623"/>
                  <a:pt x="15428" y="596"/>
                  <a:pt x="15423" y="558"/>
                </a:cubicBezTo>
                <a:cubicBezTo>
                  <a:pt x="15419" y="531"/>
                  <a:pt x="15391" y="508"/>
                  <a:pt x="15361" y="464"/>
                </a:cubicBezTo>
                <a:cubicBezTo>
                  <a:pt x="15330" y="506"/>
                  <a:pt x="15302" y="529"/>
                  <a:pt x="15297" y="556"/>
                </a:cubicBezTo>
                <a:close/>
                <a:moveTo>
                  <a:pt x="15118" y="494"/>
                </a:moveTo>
                <a:cubicBezTo>
                  <a:pt x="15079" y="485"/>
                  <a:pt x="15052" y="515"/>
                  <a:pt x="15050" y="553"/>
                </a:cubicBezTo>
                <a:cubicBezTo>
                  <a:pt x="15048" y="593"/>
                  <a:pt x="15073" y="624"/>
                  <a:pt x="15112" y="620"/>
                </a:cubicBezTo>
                <a:cubicBezTo>
                  <a:pt x="15139" y="617"/>
                  <a:pt x="15163" y="590"/>
                  <a:pt x="15208" y="561"/>
                </a:cubicBezTo>
                <a:cubicBezTo>
                  <a:pt x="15166" y="528"/>
                  <a:pt x="15144" y="500"/>
                  <a:pt x="15118" y="494"/>
                </a:cubicBezTo>
                <a:close/>
                <a:moveTo>
                  <a:pt x="14809" y="561"/>
                </a:moveTo>
                <a:cubicBezTo>
                  <a:pt x="14805" y="601"/>
                  <a:pt x="14837" y="624"/>
                  <a:pt x="14876" y="621"/>
                </a:cubicBezTo>
                <a:cubicBezTo>
                  <a:pt x="14915" y="618"/>
                  <a:pt x="14943" y="589"/>
                  <a:pt x="14935" y="552"/>
                </a:cubicBezTo>
                <a:cubicBezTo>
                  <a:pt x="14929" y="526"/>
                  <a:pt x="14898" y="505"/>
                  <a:pt x="14864" y="464"/>
                </a:cubicBezTo>
                <a:cubicBezTo>
                  <a:pt x="14837" y="509"/>
                  <a:pt x="14812" y="534"/>
                  <a:pt x="14809" y="561"/>
                </a:cubicBezTo>
                <a:close/>
                <a:moveTo>
                  <a:pt x="34892" y="12640"/>
                </a:moveTo>
                <a:cubicBezTo>
                  <a:pt x="34894" y="12621"/>
                  <a:pt x="34863" y="12586"/>
                  <a:pt x="34840" y="12579"/>
                </a:cubicBezTo>
                <a:cubicBezTo>
                  <a:pt x="34802" y="12566"/>
                  <a:pt x="34768" y="12593"/>
                  <a:pt x="34770" y="12633"/>
                </a:cubicBezTo>
                <a:cubicBezTo>
                  <a:pt x="34772" y="12660"/>
                  <a:pt x="34799" y="12686"/>
                  <a:pt x="34826" y="12732"/>
                </a:cubicBezTo>
                <a:cubicBezTo>
                  <a:pt x="34859" y="12689"/>
                  <a:pt x="34889" y="12666"/>
                  <a:pt x="34892" y="12640"/>
                </a:cubicBezTo>
                <a:close/>
                <a:moveTo>
                  <a:pt x="23485" y="2471"/>
                </a:moveTo>
                <a:cubicBezTo>
                  <a:pt x="23446" y="2469"/>
                  <a:pt x="23419" y="2503"/>
                  <a:pt x="23432" y="2540"/>
                </a:cubicBezTo>
                <a:cubicBezTo>
                  <a:pt x="23439" y="2563"/>
                  <a:pt x="23474" y="2593"/>
                  <a:pt x="23493" y="2591"/>
                </a:cubicBezTo>
                <a:cubicBezTo>
                  <a:pt x="23519" y="2589"/>
                  <a:pt x="23541" y="2558"/>
                  <a:pt x="23583" y="2526"/>
                </a:cubicBezTo>
                <a:cubicBezTo>
                  <a:pt x="23538" y="2499"/>
                  <a:pt x="23512" y="2472"/>
                  <a:pt x="23485" y="2471"/>
                </a:cubicBezTo>
                <a:close/>
                <a:moveTo>
                  <a:pt x="23688" y="2530"/>
                </a:moveTo>
                <a:cubicBezTo>
                  <a:pt x="23686" y="2550"/>
                  <a:pt x="23716" y="2585"/>
                  <a:pt x="23738" y="2592"/>
                </a:cubicBezTo>
                <a:cubicBezTo>
                  <a:pt x="23775" y="2605"/>
                  <a:pt x="23810" y="2578"/>
                  <a:pt x="23809" y="2539"/>
                </a:cubicBezTo>
                <a:cubicBezTo>
                  <a:pt x="23808" y="2513"/>
                  <a:pt x="23782" y="2486"/>
                  <a:pt x="23755" y="2438"/>
                </a:cubicBezTo>
                <a:cubicBezTo>
                  <a:pt x="23721" y="2482"/>
                  <a:pt x="23690" y="2504"/>
                  <a:pt x="23688" y="2530"/>
                </a:cubicBezTo>
                <a:close/>
                <a:moveTo>
                  <a:pt x="23987" y="2471"/>
                </a:moveTo>
                <a:cubicBezTo>
                  <a:pt x="23947" y="2466"/>
                  <a:pt x="23921" y="2500"/>
                  <a:pt x="23930" y="2537"/>
                </a:cubicBezTo>
                <a:cubicBezTo>
                  <a:pt x="23936" y="2560"/>
                  <a:pt x="23969" y="2592"/>
                  <a:pt x="23989" y="2592"/>
                </a:cubicBezTo>
                <a:cubicBezTo>
                  <a:pt x="24015" y="2591"/>
                  <a:pt x="24039" y="2561"/>
                  <a:pt x="24085" y="2530"/>
                </a:cubicBezTo>
                <a:cubicBezTo>
                  <a:pt x="24039" y="2500"/>
                  <a:pt x="24014" y="2474"/>
                  <a:pt x="23987" y="2471"/>
                </a:cubicBezTo>
                <a:close/>
                <a:moveTo>
                  <a:pt x="24297" y="2523"/>
                </a:moveTo>
                <a:cubicBezTo>
                  <a:pt x="24297" y="2486"/>
                  <a:pt x="24264" y="2458"/>
                  <a:pt x="24225" y="2471"/>
                </a:cubicBezTo>
                <a:cubicBezTo>
                  <a:pt x="24203" y="2479"/>
                  <a:pt x="24174" y="2514"/>
                  <a:pt x="24176" y="2534"/>
                </a:cubicBezTo>
                <a:cubicBezTo>
                  <a:pt x="24179" y="2559"/>
                  <a:pt x="24210" y="2582"/>
                  <a:pt x="24243" y="2624"/>
                </a:cubicBezTo>
                <a:cubicBezTo>
                  <a:pt x="24270" y="2576"/>
                  <a:pt x="24297" y="2550"/>
                  <a:pt x="24297" y="2523"/>
                </a:cubicBezTo>
                <a:close/>
                <a:moveTo>
                  <a:pt x="24541" y="2523"/>
                </a:moveTo>
                <a:cubicBezTo>
                  <a:pt x="24542" y="2484"/>
                  <a:pt x="24507" y="2458"/>
                  <a:pt x="24469" y="2471"/>
                </a:cubicBezTo>
                <a:cubicBezTo>
                  <a:pt x="24446" y="2479"/>
                  <a:pt x="24416" y="2514"/>
                  <a:pt x="24419" y="2534"/>
                </a:cubicBezTo>
                <a:cubicBezTo>
                  <a:pt x="24422" y="2560"/>
                  <a:pt x="24453" y="2582"/>
                  <a:pt x="24487" y="2624"/>
                </a:cubicBezTo>
                <a:cubicBezTo>
                  <a:pt x="24513" y="2577"/>
                  <a:pt x="24540" y="2551"/>
                  <a:pt x="24541" y="2523"/>
                </a:cubicBezTo>
                <a:close/>
                <a:moveTo>
                  <a:pt x="24784" y="2532"/>
                </a:moveTo>
                <a:cubicBezTo>
                  <a:pt x="24787" y="2513"/>
                  <a:pt x="24755" y="2478"/>
                  <a:pt x="24732" y="2471"/>
                </a:cubicBezTo>
                <a:cubicBezTo>
                  <a:pt x="24694" y="2458"/>
                  <a:pt x="24660" y="2485"/>
                  <a:pt x="24662" y="2525"/>
                </a:cubicBezTo>
                <a:cubicBezTo>
                  <a:pt x="24664" y="2552"/>
                  <a:pt x="24691" y="2578"/>
                  <a:pt x="24718" y="2624"/>
                </a:cubicBezTo>
                <a:cubicBezTo>
                  <a:pt x="24751" y="2582"/>
                  <a:pt x="24782" y="2558"/>
                  <a:pt x="24784" y="2532"/>
                </a:cubicBezTo>
                <a:close/>
                <a:moveTo>
                  <a:pt x="24977" y="2471"/>
                </a:moveTo>
                <a:cubicBezTo>
                  <a:pt x="24957" y="2470"/>
                  <a:pt x="24924" y="2502"/>
                  <a:pt x="24918" y="2525"/>
                </a:cubicBezTo>
                <a:cubicBezTo>
                  <a:pt x="24907" y="2564"/>
                  <a:pt x="24937" y="2597"/>
                  <a:pt x="24975" y="2594"/>
                </a:cubicBezTo>
                <a:cubicBezTo>
                  <a:pt x="25002" y="2592"/>
                  <a:pt x="25027" y="2563"/>
                  <a:pt x="25072" y="2533"/>
                </a:cubicBezTo>
                <a:cubicBezTo>
                  <a:pt x="25028" y="2502"/>
                  <a:pt x="25003" y="2473"/>
                  <a:pt x="24977" y="2471"/>
                </a:cubicBezTo>
                <a:close/>
                <a:moveTo>
                  <a:pt x="25224" y="2471"/>
                </a:moveTo>
                <a:cubicBezTo>
                  <a:pt x="25203" y="2470"/>
                  <a:pt x="25168" y="2500"/>
                  <a:pt x="25161" y="2523"/>
                </a:cubicBezTo>
                <a:cubicBezTo>
                  <a:pt x="25149" y="2560"/>
                  <a:pt x="25177" y="2595"/>
                  <a:pt x="25216" y="2593"/>
                </a:cubicBezTo>
                <a:cubicBezTo>
                  <a:pt x="25243" y="2592"/>
                  <a:pt x="25269" y="2566"/>
                  <a:pt x="25317" y="2538"/>
                </a:cubicBezTo>
                <a:cubicBezTo>
                  <a:pt x="25273" y="2504"/>
                  <a:pt x="25249" y="2473"/>
                  <a:pt x="25224" y="2471"/>
                </a:cubicBezTo>
                <a:close/>
                <a:moveTo>
                  <a:pt x="25405" y="2531"/>
                </a:moveTo>
                <a:cubicBezTo>
                  <a:pt x="25397" y="2570"/>
                  <a:pt x="25428" y="2595"/>
                  <a:pt x="25466" y="2596"/>
                </a:cubicBezTo>
                <a:cubicBezTo>
                  <a:pt x="25505" y="2597"/>
                  <a:pt x="25535" y="2571"/>
                  <a:pt x="25530" y="2533"/>
                </a:cubicBezTo>
                <a:cubicBezTo>
                  <a:pt x="25526" y="2506"/>
                  <a:pt x="25498" y="2483"/>
                  <a:pt x="25468" y="2439"/>
                </a:cubicBezTo>
                <a:cubicBezTo>
                  <a:pt x="25438" y="2482"/>
                  <a:pt x="25410" y="2504"/>
                  <a:pt x="25405" y="2531"/>
                </a:cubicBezTo>
                <a:close/>
                <a:moveTo>
                  <a:pt x="25706" y="2470"/>
                </a:moveTo>
                <a:cubicBezTo>
                  <a:pt x="25667" y="2466"/>
                  <a:pt x="25644" y="2498"/>
                  <a:pt x="25647" y="2536"/>
                </a:cubicBezTo>
                <a:cubicBezTo>
                  <a:pt x="25649" y="2575"/>
                  <a:pt x="25678" y="2603"/>
                  <a:pt x="25715" y="2595"/>
                </a:cubicBezTo>
                <a:cubicBezTo>
                  <a:pt x="25741" y="2589"/>
                  <a:pt x="25762" y="2558"/>
                  <a:pt x="25803" y="2524"/>
                </a:cubicBezTo>
                <a:cubicBezTo>
                  <a:pt x="25758" y="2498"/>
                  <a:pt x="25733" y="2472"/>
                  <a:pt x="25706" y="2470"/>
                </a:cubicBezTo>
                <a:close/>
                <a:moveTo>
                  <a:pt x="26018" y="2530"/>
                </a:moveTo>
                <a:cubicBezTo>
                  <a:pt x="26023" y="2493"/>
                  <a:pt x="25994" y="2466"/>
                  <a:pt x="25954" y="2468"/>
                </a:cubicBezTo>
                <a:cubicBezTo>
                  <a:pt x="25914" y="2469"/>
                  <a:pt x="25886" y="2494"/>
                  <a:pt x="25893" y="2533"/>
                </a:cubicBezTo>
                <a:cubicBezTo>
                  <a:pt x="25899" y="2560"/>
                  <a:pt x="25927" y="2582"/>
                  <a:pt x="25957" y="2623"/>
                </a:cubicBezTo>
                <a:cubicBezTo>
                  <a:pt x="25986" y="2580"/>
                  <a:pt x="26015" y="2557"/>
                  <a:pt x="26018" y="2530"/>
                </a:cubicBezTo>
                <a:close/>
                <a:moveTo>
                  <a:pt x="26274" y="2533"/>
                </a:moveTo>
                <a:cubicBezTo>
                  <a:pt x="26280" y="2496"/>
                  <a:pt x="26253" y="2469"/>
                  <a:pt x="26213" y="2468"/>
                </a:cubicBezTo>
                <a:cubicBezTo>
                  <a:pt x="26172" y="2467"/>
                  <a:pt x="26143" y="2491"/>
                  <a:pt x="26149" y="2529"/>
                </a:cubicBezTo>
                <a:cubicBezTo>
                  <a:pt x="26153" y="2557"/>
                  <a:pt x="26180" y="2580"/>
                  <a:pt x="26208" y="2623"/>
                </a:cubicBezTo>
                <a:cubicBezTo>
                  <a:pt x="26239" y="2582"/>
                  <a:pt x="26269" y="2560"/>
                  <a:pt x="26274" y="2533"/>
                </a:cubicBezTo>
                <a:close/>
                <a:moveTo>
                  <a:pt x="26515" y="2530"/>
                </a:moveTo>
                <a:cubicBezTo>
                  <a:pt x="26516" y="2510"/>
                  <a:pt x="26484" y="2476"/>
                  <a:pt x="26461" y="2470"/>
                </a:cubicBezTo>
                <a:cubicBezTo>
                  <a:pt x="26422" y="2459"/>
                  <a:pt x="26389" y="2489"/>
                  <a:pt x="26392" y="2527"/>
                </a:cubicBezTo>
                <a:cubicBezTo>
                  <a:pt x="26394" y="2554"/>
                  <a:pt x="26423" y="2579"/>
                  <a:pt x="26453" y="2625"/>
                </a:cubicBezTo>
                <a:cubicBezTo>
                  <a:pt x="26484" y="2580"/>
                  <a:pt x="26514" y="2556"/>
                  <a:pt x="26515" y="2530"/>
                </a:cubicBezTo>
                <a:close/>
                <a:moveTo>
                  <a:pt x="5746" y="2469"/>
                </a:moveTo>
                <a:cubicBezTo>
                  <a:pt x="5706" y="2465"/>
                  <a:pt x="5683" y="2497"/>
                  <a:pt x="5685" y="2536"/>
                </a:cubicBezTo>
                <a:cubicBezTo>
                  <a:pt x="5688" y="2576"/>
                  <a:pt x="5717" y="2604"/>
                  <a:pt x="5754" y="2596"/>
                </a:cubicBezTo>
                <a:cubicBezTo>
                  <a:pt x="5781" y="2590"/>
                  <a:pt x="5802" y="2559"/>
                  <a:pt x="5844" y="2524"/>
                </a:cubicBezTo>
                <a:cubicBezTo>
                  <a:pt x="5798" y="2497"/>
                  <a:pt x="5773" y="2472"/>
                  <a:pt x="5746" y="2469"/>
                </a:cubicBezTo>
                <a:close/>
                <a:moveTo>
                  <a:pt x="5932" y="2531"/>
                </a:moveTo>
                <a:cubicBezTo>
                  <a:pt x="5925" y="2570"/>
                  <a:pt x="5955" y="2596"/>
                  <a:pt x="5994" y="2597"/>
                </a:cubicBezTo>
                <a:cubicBezTo>
                  <a:pt x="6034" y="2598"/>
                  <a:pt x="6064" y="2571"/>
                  <a:pt x="6059" y="2533"/>
                </a:cubicBezTo>
                <a:cubicBezTo>
                  <a:pt x="6055" y="2506"/>
                  <a:pt x="6027" y="2482"/>
                  <a:pt x="5996" y="2438"/>
                </a:cubicBezTo>
                <a:cubicBezTo>
                  <a:pt x="5965" y="2481"/>
                  <a:pt x="5937" y="2504"/>
                  <a:pt x="5932" y="2531"/>
                </a:cubicBezTo>
                <a:close/>
                <a:moveTo>
                  <a:pt x="6234" y="2470"/>
                </a:moveTo>
                <a:cubicBezTo>
                  <a:pt x="6194" y="2466"/>
                  <a:pt x="6172" y="2497"/>
                  <a:pt x="6174" y="2536"/>
                </a:cubicBezTo>
                <a:cubicBezTo>
                  <a:pt x="6177" y="2576"/>
                  <a:pt x="6206" y="2603"/>
                  <a:pt x="6243" y="2595"/>
                </a:cubicBezTo>
                <a:cubicBezTo>
                  <a:pt x="6269" y="2589"/>
                  <a:pt x="6290" y="2558"/>
                  <a:pt x="6330" y="2524"/>
                </a:cubicBezTo>
                <a:cubicBezTo>
                  <a:pt x="6286" y="2498"/>
                  <a:pt x="6261" y="2472"/>
                  <a:pt x="6234" y="2470"/>
                </a:cubicBezTo>
                <a:close/>
                <a:moveTo>
                  <a:pt x="6496" y="2469"/>
                </a:moveTo>
                <a:cubicBezTo>
                  <a:pt x="6457" y="2461"/>
                  <a:pt x="6431" y="2491"/>
                  <a:pt x="6429" y="2530"/>
                </a:cubicBezTo>
                <a:cubicBezTo>
                  <a:pt x="6428" y="2569"/>
                  <a:pt x="6454" y="2599"/>
                  <a:pt x="6492" y="2595"/>
                </a:cubicBezTo>
                <a:cubicBezTo>
                  <a:pt x="6519" y="2591"/>
                  <a:pt x="6543" y="2564"/>
                  <a:pt x="6587" y="2534"/>
                </a:cubicBezTo>
                <a:cubicBezTo>
                  <a:pt x="6545" y="2503"/>
                  <a:pt x="6522" y="2475"/>
                  <a:pt x="6496" y="2469"/>
                </a:cubicBezTo>
                <a:close/>
                <a:moveTo>
                  <a:pt x="6676" y="2531"/>
                </a:moveTo>
                <a:cubicBezTo>
                  <a:pt x="6669" y="2570"/>
                  <a:pt x="6699" y="2596"/>
                  <a:pt x="6738" y="2596"/>
                </a:cubicBezTo>
                <a:cubicBezTo>
                  <a:pt x="6777" y="2597"/>
                  <a:pt x="6807" y="2571"/>
                  <a:pt x="6802" y="2533"/>
                </a:cubicBezTo>
                <a:cubicBezTo>
                  <a:pt x="6798" y="2506"/>
                  <a:pt x="6770" y="2483"/>
                  <a:pt x="6739" y="2439"/>
                </a:cubicBezTo>
                <a:cubicBezTo>
                  <a:pt x="6709" y="2482"/>
                  <a:pt x="6681" y="2504"/>
                  <a:pt x="6676" y="2531"/>
                </a:cubicBezTo>
                <a:close/>
                <a:moveTo>
                  <a:pt x="6919" y="2534"/>
                </a:moveTo>
                <a:cubicBezTo>
                  <a:pt x="6914" y="2571"/>
                  <a:pt x="6944" y="2598"/>
                  <a:pt x="6984" y="2596"/>
                </a:cubicBezTo>
                <a:cubicBezTo>
                  <a:pt x="7022" y="2595"/>
                  <a:pt x="7052" y="2569"/>
                  <a:pt x="7044" y="2530"/>
                </a:cubicBezTo>
                <a:cubicBezTo>
                  <a:pt x="7039" y="2504"/>
                  <a:pt x="7011" y="2482"/>
                  <a:pt x="6980" y="2439"/>
                </a:cubicBezTo>
                <a:cubicBezTo>
                  <a:pt x="6950" y="2483"/>
                  <a:pt x="6923" y="2507"/>
                  <a:pt x="6919" y="2534"/>
                </a:cubicBezTo>
                <a:close/>
                <a:moveTo>
                  <a:pt x="7289" y="2529"/>
                </a:moveTo>
                <a:cubicBezTo>
                  <a:pt x="7293" y="2492"/>
                  <a:pt x="7264" y="2466"/>
                  <a:pt x="7224" y="2468"/>
                </a:cubicBezTo>
                <a:cubicBezTo>
                  <a:pt x="7184" y="2470"/>
                  <a:pt x="7156" y="2496"/>
                  <a:pt x="7165" y="2534"/>
                </a:cubicBezTo>
                <a:cubicBezTo>
                  <a:pt x="7170" y="2560"/>
                  <a:pt x="7199" y="2582"/>
                  <a:pt x="7230" y="2623"/>
                </a:cubicBezTo>
                <a:cubicBezTo>
                  <a:pt x="7258" y="2580"/>
                  <a:pt x="7286" y="2556"/>
                  <a:pt x="7289" y="2529"/>
                </a:cubicBezTo>
                <a:close/>
                <a:moveTo>
                  <a:pt x="7468" y="2470"/>
                </a:moveTo>
                <a:cubicBezTo>
                  <a:pt x="7429" y="2464"/>
                  <a:pt x="7405" y="2495"/>
                  <a:pt x="7406" y="2533"/>
                </a:cubicBezTo>
                <a:cubicBezTo>
                  <a:pt x="7407" y="2573"/>
                  <a:pt x="7434" y="2601"/>
                  <a:pt x="7472" y="2594"/>
                </a:cubicBezTo>
                <a:cubicBezTo>
                  <a:pt x="7498" y="2589"/>
                  <a:pt x="7520" y="2560"/>
                  <a:pt x="7563" y="2528"/>
                </a:cubicBezTo>
                <a:cubicBezTo>
                  <a:pt x="7519" y="2500"/>
                  <a:pt x="7495" y="2474"/>
                  <a:pt x="7468" y="2470"/>
                </a:cubicBezTo>
                <a:close/>
                <a:moveTo>
                  <a:pt x="7721" y="2470"/>
                </a:moveTo>
                <a:cubicBezTo>
                  <a:pt x="7682" y="2466"/>
                  <a:pt x="7659" y="2497"/>
                  <a:pt x="7662" y="2536"/>
                </a:cubicBezTo>
                <a:cubicBezTo>
                  <a:pt x="7664" y="2575"/>
                  <a:pt x="7692" y="2603"/>
                  <a:pt x="7729" y="2594"/>
                </a:cubicBezTo>
                <a:cubicBezTo>
                  <a:pt x="7756" y="2589"/>
                  <a:pt x="7777" y="2559"/>
                  <a:pt x="7818" y="2525"/>
                </a:cubicBezTo>
                <a:cubicBezTo>
                  <a:pt x="7773" y="2498"/>
                  <a:pt x="7748" y="2473"/>
                  <a:pt x="7721" y="2470"/>
                </a:cubicBezTo>
                <a:close/>
                <a:moveTo>
                  <a:pt x="7974" y="2470"/>
                </a:moveTo>
                <a:cubicBezTo>
                  <a:pt x="7935" y="2460"/>
                  <a:pt x="7909" y="2488"/>
                  <a:pt x="7906" y="2527"/>
                </a:cubicBezTo>
                <a:cubicBezTo>
                  <a:pt x="7903" y="2568"/>
                  <a:pt x="7929" y="2597"/>
                  <a:pt x="7966" y="2594"/>
                </a:cubicBezTo>
                <a:cubicBezTo>
                  <a:pt x="7993" y="2592"/>
                  <a:pt x="8017" y="2565"/>
                  <a:pt x="8061" y="2537"/>
                </a:cubicBezTo>
                <a:cubicBezTo>
                  <a:pt x="8022" y="2505"/>
                  <a:pt x="8000" y="2476"/>
                  <a:pt x="7974" y="2470"/>
                </a:cubicBezTo>
                <a:close/>
                <a:moveTo>
                  <a:pt x="28981" y="1548"/>
                </a:moveTo>
                <a:cubicBezTo>
                  <a:pt x="28991" y="1510"/>
                  <a:pt x="28963" y="1483"/>
                  <a:pt x="28925" y="1476"/>
                </a:cubicBezTo>
                <a:cubicBezTo>
                  <a:pt x="28888" y="1469"/>
                  <a:pt x="28843" y="1508"/>
                  <a:pt x="28852" y="1544"/>
                </a:cubicBezTo>
                <a:cubicBezTo>
                  <a:pt x="28859" y="1571"/>
                  <a:pt x="28885" y="1594"/>
                  <a:pt x="28915" y="1636"/>
                </a:cubicBezTo>
                <a:cubicBezTo>
                  <a:pt x="28947" y="1596"/>
                  <a:pt x="28975" y="1575"/>
                  <a:pt x="28981" y="1548"/>
                </a:cubicBezTo>
                <a:close/>
                <a:moveTo>
                  <a:pt x="33845" y="16530"/>
                </a:moveTo>
                <a:cubicBezTo>
                  <a:pt x="33825" y="16529"/>
                  <a:pt x="33790" y="16558"/>
                  <a:pt x="33783" y="16580"/>
                </a:cubicBezTo>
                <a:cubicBezTo>
                  <a:pt x="33771" y="16618"/>
                  <a:pt x="33798" y="16652"/>
                  <a:pt x="33836" y="16650"/>
                </a:cubicBezTo>
                <a:cubicBezTo>
                  <a:pt x="33863" y="16649"/>
                  <a:pt x="33889" y="16623"/>
                  <a:pt x="33937" y="16596"/>
                </a:cubicBezTo>
                <a:cubicBezTo>
                  <a:pt x="33893" y="16563"/>
                  <a:pt x="33870" y="16532"/>
                  <a:pt x="33845" y="16530"/>
                </a:cubicBezTo>
                <a:close/>
                <a:moveTo>
                  <a:pt x="10248" y="2529"/>
                </a:moveTo>
                <a:cubicBezTo>
                  <a:pt x="10249" y="2510"/>
                  <a:pt x="10218" y="2477"/>
                  <a:pt x="10195" y="2471"/>
                </a:cubicBezTo>
                <a:cubicBezTo>
                  <a:pt x="10156" y="2460"/>
                  <a:pt x="10124" y="2490"/>
                  <a:pt x="10128" y="2527"/>
                </a:cubicBezTo>
                <a:cubicBezTo>
                  <a:pt x="10130" y="2554"/>
                  <a:pt x="10158" y="2579"/>
                  <a:pt x="10188" y="2624"/>
                </a:cubicBezTo>
                <a:cubicBezTo>
                  <a:pt x="10218" y="2580"/>
                  <a:pt x="10247" y="2555"/>
                  <a:pt x="10248" y="2529"/>
                </a:cubicBezTo>
                <a:close/>
                <a:moveTo>
                  <a:pt x="34029" y="16588"/>
                </a:moveTo>
                <a:cubicBezTo>
                  <a:pt x="34027" y="16608"/>
                  <a:pt x="34056" y="16643"/>
                  <a:pt x="34079" y="16650"/>
                </a:cubicBezTo>
                <a:cubicBezTo>
                  <a:pt x="34116" y="16662"/>
                  <a:pt x="34150" y="16636"/>
                  <a:pt x="34149" y="16597"/>
                </a:cubicBezTo>
                <a:cubicBezTo>
                  <a:pt x="34148" y="16570"/>
                  <a:pt x="34122" y="16544"/>
                  <a:pt x="34095" y="16496"/>
                </a:cubicBezTo>
                <a:cubicBezTo>
                  <a:pt x="34061" y="16540"/>
                  <a:pt x="34030" y="16563"/>
                  <a:pt x="34029" y="16588"/>
                </a:cubicBezTo>
                <a:close/>
                <a:moveTo>
                  <a:pt x="34271" y="16597"/>
                </a:moveTo>
                <a:cubicBezTo>
                  <a:pt x="34270" y="16636"/>
                  <a:pt x="34304" y="16662"/>
                  <a:pt x="34341" y="16650"/>
                </a:cubicBezTo>
                <a:cubicBezTo>
                  <a:pt x="34364" y="16643"/>
                  <a:pt x="34393" y="16608"/>
                  <a:pt x="34391" y="16588"/>
                </a:cubicBezTo>
                <a:cubicBezTo>
                  <a:pt x="34389" y="16563"/>
                  <a:pt x="34358" y="16540"/>
                  <a:pt x="34325" y="16496"/>
                </a:cubicBezTo>
                <a:cubicBezTo>
                  <a:pt x="34298" y="16544"/>
                  <a:pt x="34272" y="16570"/>
                  <a:pt x="34271" y="16597"/>
                </a:cubicBezTo>
                <a:close/>
                <a:moveTo>
                  <a:pt x="34527" y="16591"/>
                </a:moveTo>
                <a:cubicBezTo>
                  <a:pt x="34526" y="16611"/>
                  <a:pt x="34558" y="16644"/>
                  <a:pt x="34580" y="16650"/>
                </a:cubicBezTo>
                <a:cubicBezTo>
                  <a:pt x="34618" y="16661"/>
                  <a:pt x="34652" y="16634"/>
                  <a:pt x="34648" y="16595"/>
                </a:cubicBezTo>
                <a:cubicBezTo>
                  <a:pt x="34646" y="16568"/>
                  <a:pt x="34619" y="16543"/>
                  <a:pt x="34591" y="16496"/>
                </a:cubicBezTo>
                <a:cubicBezTo>
                  <a:pt x="34558" y="16541"/>
                  <a:pt x="34528" y="16565"/>
                  <a:pt x="34527" y="16591"/>
                </a:cubicBezTo>
                <a:close/>
                <a:moveTo>
                  <a:pt x="10426" y="2470"/>
                </a:moveTo>
                <a:cubicBezTo>
                  <a:pt x="10387" y="2468"/>
                  <a:pt x="10360" y="2503"/>
                  <a:pt x="10372" y="2541"/>
                </a:cubicBezTo>
                <a:cubicBezTo>
                  <a:pt x="10380" y="2563"/>
                  <a:pt x="10415" y="2594"/>
                  <a:pt x="10434" y="2592"/>
                </a:cubicBezTo>
                <a:cubicBezTo>
                  <a:pt x="10460" y="2589"/>
                  <a:pt x="10483" y="2558"/>
                  <a:pt x="10525" y="2526"/>
                </a:cubicBezTo>
                <a:cubicBezTo>
                  <a:pt x="10479" y="2499"/>
                  <a:pt x="10453" y="2472"/>
                  <a:pt x="10426" y="2470"/>
                </a:cubicBezTo>
                <a:close/>
                <a:moveTo>
                  <a:pt x="33595" y="13565"/>
                </a:moveTo>
                <a:cubicBezTo>
                  <a:pt x="33557" y="13562"/>
                  <a:pt x="33528" y="13595"/>
                  <a:pt x="33539" y="13634"/>
                </a:cubicBezTo>
                <a:cubicBezTo>
                  <a:pt x="33545" y="13656"/>
                  <a:pt x="33579" y="13688"/>
                  <a:pt x="33599" y="13687"/>
                </a:cubicBezTo>
                <a:cubicBezTo>
                  <a:pt x="33624" y="13685"/>
                  <a:pt x="33649" y="13656"/>
                  <a:pt x="33693" y="13624"/>
                </a:cubicBezTo>
                <a:cubicBezTo>
                  <a:pt x="33647" y="13595"/>
                  <a:pt x="33622" y="13567"/>
                  <a:pt x="33595" y="13565"/>
                </a:cubicBezTo>
                <a:close/>
                <a:moveTo>
                  <a:pt x="34893" y="16586"/>
                </a:moveTo>
                <a:cubicBezTo>
                  <a:pt x="34896" y="16548"/>
                  <a:pt x="34864" y="16518"/>
                  <a:pt x="34826" y="16529"/>
                </a:cubicBezTo>
                <a:cubicBezTo>
                  <a:pt x="34803" y="16535"/>
                  <a:pt x="34771" y="16568"/>
                  <a:pt x="34772" y="16588"/>
                </a:cubicBezTo>
                <a:cubicBezTo>
                  <a:pt x="34773" y="16613"/>
                  <a:pt x="34802" y="16638"/>
                  <a:pt x="34833" y="16682"/>
                </a:cubicBezTo>
                <a:cubicBezTo>
                  <a:pt x="34862" y="16637"/>
                  <a:pt x="34890" y="16612"/>
                  <a:pt x="34893" y="16586"/>
                </a:cubicBezTo>
                <a:close/>
                <a:moveTo>
                  <a:pt x="28678" y="1478"/>
                </a:moveTo>
                <a:cubicBezTo>
                  <a:pt x="28642" y="1467"/>
                  <a:pt x="28604" y="1508"/>
                  <a:pt x="28608" y="1548"/>
                </a:cubicBezTo>
                <a:cubicBezTo>
                  <a:pt x="28612" y="1588"/>
                  <a:pt x="28636" y="1615"/>
                  <a:pt x="28675" y="1607"/>
                </a:cubicBezTo>
                <a:cubicBezTo>
                  <a:pt x="28702" y="1602"/>
                  <a:pt x="28726" y="1575"/>
                  <a:pt x="28767" y="1546"/>
                </a:cubicBezTo>
                <a:cubicBezTo>
                  <a:pt x="28727" y="1514"/>
                  <a:pt x="28705" y="1487"/>
                  <a:pt x="28678" y="1478"/>
                </a:cubicBezTo>
                <a:close/>
                <a:moveTo>
                  <a:pt x="28426" y="1607"/>
                </a:moveTo>
                <a:cubicBezTo>
                  <a:pt x="28465" y="1617"/>
                  <a:pt x="28490" y="1590"/>
                  <a:pt x="28496" y="1550"/>
                </a:cubicBezTo>
                <a:cubicBezTo>
                  <a:pt x="28501" y="1511"/>
                  <a:pt x="28464" y="1468"/>
                  <a:pt x="28428" y="1478"/>
                </a:cubicBezTo>
                <a:cubicBezTo>
                  <a:pt x="28400" y="1486"/>
                  <a:pt x="28378" y="1512"/>
                  <a:pt x="28336" y="1543"/>
                </a:cubicBezTo>
                <a:cubicBezTo>
                  <a:pt x="28377" y="1573"/>
                  <a:pt x="28399" y="1601"/>
                  <a:pt x="28426" y="1607"/>
                </a:cubicBezTo>
                <a:close/>
                <a:moveTo>
                  <a:pt x="28180" y="1478"/>
                </a:moveTo>
                <a:cubicBezTo>
                  <a:pt x="28146" y="1466"/>
                  <a:pt x="28104" y="1508"/>
                  <a:pt x="28107" y="1545"/>
                </a:cubicBezTo>
                <a:cubicBezTo>
                  <a:pt x="28110" y="1584"/>
                  <a:pt x="28133" y="1613"/>
                  <a:pt x="28172" y="1607"/>
                </a:cubicBezTo>
                <a:cubicBezTo>
                  <a:pt x="28199" y="1603"/>
                  <a:pt x="28223" y="1577"/>
                  <a:pt x="28266" y="1551"/>
                </a:cubicBezTo>
                <a:cubicBezTo>
                  <a:pt x="28227" y="1516"/>
                  <a:pt x="28207" y="1488"/>
                  <a:pt x="28180" y="1478"/>
                </a:cubicBezTo>
                <a:close/>
                <a:moveTo>
                  <a:pt x="33845" y="16773"/>
                </a:moveTo>
                <a:cubicBezTo>
                  <a:pt x="33825" y="16772"/>
                  <a:pt x="33790" y="16802"/>
                  <a:pt x="33783" y="16825"/>
                </a:cubicBezTo>
                <a:cubicBezTo>
                  <a:pt x="33772" y="16862"/>
                  <a:pt x="33797" y="16896"/>
                  <a:pt x="33837" y="16894"/>
                </a:cubicBezTo>
                <a:cubicBezTo>
                  <a:pt x="33864" y="16892"/>
                  <a:pt x="33889" y="16867"/>
                  <a:pt x="33937" y="16840"/>
                </a:cubicBezTo>
                <a:cubicBezTo>
                  <a:pt x="33893" y="16806"/>
                  <a:pt x="33870" y="16775"/>
                  <a:pt x="33845" y="16773"/>
                </a:cubicBezTo>
                <a:close/>
                <a:moveTo>
                  <a:pt x="33102" y="14310"/>
                </a:moveTo>
                <a:cubicBezTo>
                  <a:pt x="33082" y="14308"/>
                  <a:pt x="33047" y="14338"/>
                  <a:pt x="33040" y="14361"/>
                </a:cubicBezTo>
                <a:cubicBezTo>
                  <a:pt x="33027" y="14398"/>
                  <a:pt x="33053" y="14433"/>
                  <a:pt x="33092" y="14431"/>
                </a:cubicBezTo>
                <a:cubicBezTo>
                  <a:pt x="33119" y="14430"/>
                  <a:pt x="33145" y="14404"/>
                  <a:pt x="33193" y="14378"/>
                </a:cubicBezTo>
                <a:cubicBezTo>
                  <a:pt x="33150" y="14344"/>
                  <a:pt x="33127" y="14313"/>
                  <a:pt x="33102" y="14310"/>
                </a:cubicBezTo>
                <a:close/>
                <a:moveTo>
                  <a:pt x="32795" y="14378"/>
                </a:moveTo>
                <a:cubicBezTo>
                  <a:pt x="32793" y="14417"/>
                  <a:pt x="32827" y="14444"/>
                  <a:pt x="32866" y="14431"/>
                </a:cubicBezTo>
                <a:cubicBezTo>
                  <a:pt x="32888" y="14424"/>
                  <a:pt x="32919" y="14389"/>
                  <a:pt x="32917" y="14369"/>
                </a:cubicBezTo>
                <a:cubicBezTo>
                  <a:pt x="32914" y="14343"/>
                  <a:pt x="32883" y="14320"/>
                  <a:pt x="32851" y="14278"/>
                </a:cubicBezTo>
                <a:cubicBezTo>
                  <a:pt x="32823" y="14324"/>
                  <a:pt x="32796" y="14350"/>
                  <a:pt x="32795" y="14378"/>
                </a:cubicBezTo>
                <a:close/>
                <a:moveTo>
                  <a:pt x="32614" y="14308"/>
                </a:moveTo>
                <a:cubicBezTo>
                  <a:pt x="32575" y="14301"/>
                  <a:pt x="32544" y="14332"/>
                  <a:pt x="32550" y="14371"/>
                </a:cubicBezTo>
                <a:cubicBezTo>
                  <a:pt x="32554" y="14394"/>
                  <a:pt x="32584" y="14429"/>
                  <a:pt x="32605" y="14430"/>
                </a:cubicBezTo>
                <a:cubicBezTo>
                  <a:pt x="32630" y="14431"/>
                  <a:pt x="32658" y="14404"/>
                  <a:pt x="32705" y="14378"/>
                </a:cubicBezTo>
                <a:cubicBezTo>
                  <a:pt x="32662" y="14344"/>
                  <a:pt x="32640" y="14313"/>
                  <a:pt x="32614" y="14308"/>
                </a:cubicBezTo>
                <a:close/>
                <a:moveTo>
                  <a:pt x="15116" y="750"/>
                </a:moveTo>
                <a:cubicBezTo>
                  <a:pt x="15077" y="743"/>
                  <a:pt x="15052" y="772"/>
                  <a:pt x="15051" y="811"/>
                </a:cubicBezTo>
                <a:cubicBezTo>
                  <a:pt x="15050" y="850"/>
                  <a:pt x="15076" y="880"/>
                  <a:pt x="15114" y="875"/>
                </a:cubicBezTo>
                <a:cubicBezTo>
                  <a:pt x="15140" y="871"/>
                  <a:pt x="15164" y="843"/>
                  <a:pt x="15207" y="813"/>
                </a:cubicBezTo>
                <a:cubicBezTo>
                  <a:pt x="15165" y="783"/>
                  <a:pt x="15142" y="755"/>
                  <a:pt x="15116" y="750"/>
                </a:cubicBezTo>
                <a:close/>
                <a:moveTo>
                  <a:pt x="14809" y="811"/>
                </a:moveTo>
                <a:cubicBezTo>
                  <a:pt x="14802" y="850"/>
                  <a:pt x="14832" y="875"/>
                  <a:pt x="14870" y="876"/>
                </a:cubicBezTo>
                <a:cubicBezTo>
                  <a:pt x="14910" y="877"/>
                  <a:pt x="14939" y="851"/>
                  <a:pt x="14934" y="813"/>
                </a:cubicBezTo>
                <a:cubicBezTo>
                  <a:pt x="14930" y="787"/>
                  <a:pt x="14902" y="764"/>
                  <a:pt x="14872" y="720"/>
                </a:cubicBezTo>
                <a:cubicBezTo>
                  <a:pt x="14842" y="762"/>
                  <a:pt x="14814" y="785"/>
                  <a:pt x="14809" y="811"/>
                </a:cubicBezTo>
                <a:close/>
                <a:moveTo>
                  <a:pt x="14622" y="750"/>
                </a:moveTo>
                <a:cubicBezTo>
                  <a:pt x="14583" y="746"/>
                  <a:pt x="14560" y="778"/>
                  <a:pt x="14563" y="817"/>
                </a:cubicBezTo>
                <a:cubicBezTo>
                  <a:pt x="14566" y="856"/>
                  <a:pt x="14595" y="883"/>
                  <a:pt x="14631" y="875"/>
                </a:cubicBezTo>
                <a:cubicBezTo>
                  <a:pt x="14658" y="869"/>
                  <a:pt x="14678" y="839"/>
                  <a:pt x="14719" y="805"/>
                </a:cubicBezTo>
                <a:cubicBezTo>
                  <a:pt x="14674" y="778"/>
                  <a:pt x="14649" y="753"/>
                  <a:pt x="14622" y="750"/>
                </a:cubicBezTo>
                <a:close/>
                <a:moveTo>
                  <a:pt x="14309" y="814"/>
                </a:moveTo>
                <a:cubicBezTo>
                  <a:pt x="14304" y="852"/>
                  <a:pt x="14334" y="878"/>
                  <a:pt x="14373" y="877"/>
                </a:cubicBezTo>
                <a:cubicBezTo>
                  <a:pt x="14412" y="875"/>
                  <a:pt x="14442" y="850"/>
                  <a:pt x="14434" y="811"/>
                </a:cubicBezTo>
                <a:cubicBezTo>
                  <a:pt x="14428" y="784"/>
                  <a:pt x="14401" y="762"/>
                  <a:pt x="14369" y="720"/>
                </a:cubicBezTo>
                <a:cubicBezTo>
                  <a:pt x="14340" y="764"/>
                  <a:pt x="14312" y="787"/>
                  <a:pt x="14309" y="814"/>
                </a:cubicBezTo>
                <a:close/>
                <a:moveTo>
                  <a:pt x="14066" y="817"/>
                </a:moveTo>
                <a:cubicBezTo>
                  <a:pt x="14061" y="856"/>
                  <a:pt x="14093" y="879"/>
                  <a:pt x="14132" y="877"/>
                </a:cubicBezTo>
                <a:cubicBezTo>
                  <a:pt x="14172" y="874"/>
                  <a:pt x="14200" y="845"/>
                  <a:pt x="14191" y="808"/>
                </a:cubicBezTo>
                <a:cubicBezTo>
                  <a:pt x="14185" y="782"/>
                  <a:pt x="14155" y="761"/>
                  <a:pt x="14121" y="720"/>
                </a:cubicBezTo>
                <a:cubicBezTo>
                  <a:pt x="14094" y="765"/>
                  <a:pt x="14068" y="790"/>
                  <a:pt x="14066" y="817"/>
                </a:cubicBezTo>
                <a:close/>
                <a:moveTo>
                  <a:pt x="13820" y="815"/>
                </a:moveTo>
                <a:cubicBezTo>
                  <a:pt x="13816" y="853"/>
                  <a:pt x="13847" y="879"/>
                  <a:pt x="13886" y="877"/>
                </a:cubicBezTo>
                <a:cubicBezTo>
                  <a:pt x="13925" y="875"/>
                  <a:pt x="13954" y="849"/>
                  <a:pt x="13946" y="810"/>
                </a:cubicBezTo>
                <a:cubicBezTo>
                  <a:pt x="13940" y="783"/>
                  <a:pt x="13912" y="761"/>
                  <a:pt x="13880" y="719"/>
                </a:cubicBezTo>
                <a:cubicBezTo>
                  <a:pt x="13851" y="764"/>
                  <a:pt x="13823" y="788"/>
                  <a:pt x="13820" y="815"/>
                </a:cubicBezTo>
                <a:close/>
                <a:moveTo>
                  <a:pt x="13642" y="750"/>
                </a:moveTo>
                <a:cubicBezTo>
                  <a:pt x="13604" y="741"/>
                  <a:pt x="13578" y="769"/>
                  <a:pt x="13575" y="809"/>
                </a:cubicBezTo>
                <a:cubicBezTo>
                  <a:pt x="13573" y="850"/>
                  <a:pt x="13599" y="879"/>
                  <a:pt x="13636" y="875"/>
                </a:cubicBezTo>
                <a:cubicBezTo>
                  <a:pt x="13663" y="873"/>
                  <a:pt x="13688" y="845"/>
                  <a:pt x="13732" y="816"/>
                </a:cubicBezTo>
                <a:cubicBezTo>
                  <a:pt x="13691" y="784"/>
                  <a:pt x="13669" y="756"/>
                  <a:pt x="13642" y="750"/>
                </a:cubicBezTo>
                <a:close/>
                <a:moveTo>
                  <a:pt x="13391" y="750"/>
                </a:moveTo>
                <a:cubicBezTo>
                  <a:pt x="13351" y="746"/>
                  <a:pt x="13328" y="777"/>
                  <a:pt x="13331" y="816"/>
                </a:cubicBezTo>
                <a:cubicBezTo>
                  <a:pt x="13333" y="856"/>
                  <a:pt x="13362" y="884"/>
                  <a:pt x="13399" y="876"/>
                </a:cubicBezTo>
                <a:cubicBezTo>
                  <a:pt x="13426" y="870"/>
                  <a:pt x="13447" y="839"/>
                  <a:pt x="13488" y="805"/>
                </a:cubicBezTo>
                <a:cubicBezTo>
                  <a:pt x="13443" y="778"/>
                  <a:pt x="13418" y="753"/>
                  <a:pt x="13391" y="750"/>
                </a:cubicBezTo>
                <a:close/>
                <a:moveTo>
                  <a:pt x="34324" y="16275"/>
                </a:moveTo>
                <a:cubicBezTo>
                  <a:pt x="34304" y="16276"/>
                  <a:pt x="34274" y="16311"/>
                  <a:pt x="34271" y="16334"/>
                </a:cubicBezTo>
                <a:cubicBezTo>
                  <a:pt x="34265" y="16373"/>
                  <a:pt x="34296" y="16403"/>
                  <a:pt x="34334" y="16395"/>
                </a:cubicBezTo>
                <a:cubicBezTo>
                  <a:pt x="34360" y="16390"/>
                  <a:pt x="34382" y="16360"/>
                  <a:pt x="34424" y="16326"/>
                </a:cubicBezTo>
                <a:cubicBezTo>
                  <a:pt x="34377" y="16300"/>
                  <a:pt x="34349" y="16273"/>
                  <a:pt x="34324" y="16275"/>
                </a:cubicBezTo>
                <a:close/>
                <a:moveTo>
                  <a:pt x="34527" y="16332"/>
                </a:moveTo>
                <a:cubicBezTo>
                  <a:pt x="34525" y="16352"/>
                  <a:pt x="34555" y="16387"/>
                  <a:pt x="34578" y="16394"/>
                </a:cubicBezTo>
                <a:cubicBezTo>
                  <a:pt x="34615" y="16407"/>
                  <a:pt x="34649" y="16381"/>
                  <a:pt x="34648" y="16342"/>
                </a:cubicBezTo>
                <a:cubicBezTo>
                  <a:pt x="34647" y="16315"/>
                  <a:pt x="34621" y="16289"/>
                  <a:pt x="34595" y="16242"/>
                </a:cubicBezTo>
                <a:cubicBezTo>
                  <a:pt x="34561" y="16284"/>
                  <a:pt x="34530" y="16307"/>
                  <a:pt x="34527" y="16332"/>
                </a:cubicBezTo>
                <a:close/>
                <a:moveTo>
                  <a:pt x="13203" y="803"/>
                </a:moveTo>
                <a:cubicBezTo>
                  <a:pt x="13212" y="764"/>
                  <a:pt x="13182" y="737"/>
                  <a:pt x="13143" y="734"/>
                </a:cubicBezTo>
                <a:cubicBezTo>
                  <a:pt x="13103" y="732"/>
                  <a:pt x="13072" y="758"/>
                  <a:pt x="13076" y="797"/>
                </a:cubicBezTo>
                <a:cubicBezTo>
                  <a:pt x="13079" y="824"/>
                  <a:pt x="13106" y="848"/>
                  <a:pt x="13135" y="894"/>
                </a:cubicBezTo>
                <a:cubicBezTo>
                  <a:pt x="13168" y="852"/>
                  <a:pt x="13197" y="830"/>
                  <a:pt x="13203" y="803"/>
                </a:cubicBezTo>
                <a:close/>
                <a:moveTo>
                  <a:pt x="12895" y="736"/>
                </a:moveTo>
                <a:cubicBezTo>
                  <a:pt x="12857" y="731"/>
                  <a:pt x="12831" y="760"/>
                  <a:pt x="12831" y="801"/>
                </a:cubicBezTo>
                <a:cubicBezTo>
                  <a:pt x="12832" y="842"/>
                  <a:pt x="12858" y="871"/>
                  <a:pt x="12897" y="863"/>
                </a:cubicBezTo>
                <a:cubicBezTo>
                  <a:pt x="12925" y="858"/>
                  <a:pt x="12947" y="829"/>
                  <a:pt x="12990" y="799"/>
                </a:cubicBezTo>
                <a:cubicBezTo>
                  <a:pt x="12946" y="768"/>
                  <a:pt x="12922" y="740"/>
                  <a:pt x="12895" y="736"/>
                </a:cubicBezTo>
                <a:close/>
                <a:moveTo>
                  <a:pt x="12588" y="802"/>
                </a:moveTo>
                <a:cubicBezTo>
                  <a:pt x="12583" y="840"/>
                  <a:pt x="12612" y="866"/>
                  <a:pt x="12653" y="865"/>
                </a:cubicBezTo>
                <a:cubicBezTo>
                  <a:pt x="12694" y="864"/>
                  <a:pt x="12722" y="838"/>
                  <a:pt x="12715" y="799"/>
                </a:cubicBezTo>
                <a:cubicBezTo>
                  <a:pt x="12709" y="772"/>
                  <a:pt x="12681" y="749"/>
                  <a:pt x="12650" y="706"/>
                </a:cubicBezTo>
                <a:cubicBezTo>
                  <a:pt x="12620" y="750"/>
                  <a:pt x="12592" y="774"/>
                  <a:pt x="12588" y="802"/>
                </a:cubicBezTo>
                <a:close/>
                <a:moveTo>
                  <a:pt x="12407" y="736"/>
                </a:moveTo>
                <a:cubicBezTo>
                  <a:pt x="12369" y="731"/>
                  <a:pt x="12343" y="760"/>
                  <a:pt x="12344" y="801"/>
                </a:cubicBezTo>
                <a:cubicBezTo>
                  <a:pt x="12344" y="842"/>
                  <a:pt x="12370" y="870"/>
                  <a:pt x="12409" y="863"/>
                </a:cubicBezTo>
                <a:cubicBezTo>
                  <a:pt x="12436" y="858"/>
                  <a:pt x="12459" y="830"/>
                  <a:pt x="12502" y="799"/>
                </a:cubicBezTo>
                <a:cubicBezTo>
                  <a:pt x="12458" y="769"/>
                  <a:pt x="12434" y="740"/>
                  <a:pt x="12407" y="736"/>
                </a:cubicBezTo>
                <a:close/>
                <a:moveTo>
                  <a:pt x="12165" y="736"/>
                </a:moveTo>
                <a:cubicBezTo>
                  <a:pt x="12127" y="729"/>
                  <a:pt x="12100" y="758"/>
                  <a:pt x="12098" y="798"/>
                </a:cubicBezTo>
                <a:cubicBezTo>
                  <a:pt x="12097" y="838"/>
                  <a:pt x="12122" y="869"/>
                  <a:pt x="12162" y="863"/>
                </a:cubicBezTo>
                <a:cubicBezTo>
                  <a:pt x="12189" y="859"/>
                  <a:pt x="12213" y="832"/>
                  <a:pt x="12258" y="804"/>
                </a:cubicBezTo>
                <a:cubicBezTo>
                  <a:pt x="12215" y="771"/>
                  <a:pt x="12192" y="741"/>
                  <a:pt x="12165" y="736"/>
                </a:cubicBezTo>
                <a:close/>
                <a:moveTo>
                  <a:pt x="11903" y="736"/>
                </a:moveTo>
                <a:cubicBezTo>
                  <a:pt x="11864" y="733"/>
                  <a:pt x="11839" y="765"/>
                  <a:pt x="11842" y="805"/>
                </a:cubicBezTo>
                <a:cubicBezTo>
                  <a:pt x="11845" y="844"/>
                  <a:pt x="11873" y="873"/>
                  <a:pt x="11912" y="864"/>
                </a:cubicBezTo>
                <a:cubicBezTo>
                  <a:pt x="11939" y="857"/>
                  <a:pt x="11961" y="827"/>
                  <a:pt x="12003" y="793"/>
                </a:cubicBezTo>
                <a:cubicBezTo>
                  <a:pt x="11956" y="765"/>
                  <a:pt x="11931" y="738"/>
                  <a:pt x="11903" y="736"/>
                </a:cubicBezTo>
                <a:close/>
                <a:moveTo>
                  <a:pt x="34831" y="14055"/>
                </a:moveTo>
                <a:cubicBezTo>
                  <a:pt x="34811" y="14053"/>
                  <a:pt x="34778" y="14084"/>
                  <a:pt x="34771" y="14107"/>
                </a:cubicBezTo>
                <a:cubicBezTo>
                  <a:pt x="34760" y="14145"/>
                  <a:pt x="34787" y="14179"/>
                  <a:pt x="34826" y="14176"/>
                </a:cubicBezTo>
                <a:cubicBezTo>
                  <a:pt x="34853" y="14174"/>
                  <a:pt x="34878" y="14146"/>
                  <a:pt x="34924" y="14118"/>
                </a:cubicBezTo>
                <a:cubicBezTo>
                  <a:pt x="34881" y="14087"/>
                  <a:pt x="34857" y="14057"/>
                  <a:pt x="34831" y="14055"/>
                </a:cubicBezTo>
                <a:close/>
                <a:moveTo>
                  <a:pt x="23984" y="2228"/>
                </a:moveTo>
                <a:cubicBezTo>
                  <a:pt x="23964" y="2229"/>
                  <a:pt x="23934" y="2264"/>
                  <a:pt x="23930" y="2287"/>
                </a:cubicBezTo>
                <a:cubicBezTo>
                  <a:pt x="23924" y="2325"/>
                  <a:pt x="23953" y="2356"/>
                  <a:pt x="23993" y="2348"/>
                </a:cubicBezTo>
                <a:cubicBezTo>
                  <a:pt x="24019" y="2343"/>
                  <a:pt x="24041" y="2314"/>
                  <a:pt x="24085" y="2280"/>
                </a:cubicBezTo>
                <a:cubicBezTo>
                  <a:pt x="24037" y="2253"/>
                  <a:pt x="24010" y="2226"/>
                  <a:pt x="23984" y="2228"/>
                </a:cubicBezTo>
                <a:close/>
                <a:moveTo>
                  <a:pt x="24236" y="2227"/>
                </a:moveTo>
                <a:cubicBezTo>
                  <a:pt x="24217" y="2224"/>
                  <a:pt x="24182" y="2255"/>
                  <a:pt x="24175" y="2278"/>
                </a:cubicBezTo>
                <a:cubicBezTo>
                  <a:pt x="24162" y="2316"/>
                  <a:pt x="24189" y="2351"/>
                  <a:pt x="24228" y="2349"/>
                </a:cubicBezTo>
                <a:cubicBezTo>
                  <a:pt x="24256" y="2347"/>
                  <a:pt x="24282" y="2320"/>
                  <a:pt x="24328" y="2293"/>
                </a:cubicBezTo>
                <a:cubicBezTo>
                  <a:pt x="24286" y="2260"/>
                  <a:pt x="24263" y="2229"/>
                  <a:pt x="24236" y="2227"/>
                </a:cubicBezTo>
                <a:close/>
                <a:moveTo>
                  <a:pt x="24481" y="2225"/>
                </a:moveTo>
                <a:cubicBezTo>
                  <a:pt x="24442" y="2218"/>
                  <a:pt x="24411" y="2249"/>
                  <a:pt x="24417" y="2288"/>
                </a:cubicBezTo>
                <a:cubicBezTo>
                  <a:pt x="24421" y="2311"/>
                  <a:pt x="24452" y="2346"/>
                  <a:pt x="24472" y="2347"/>
                </a:cubicBezTo>
                <a:cubicBezTo>
                  <a:pt x="24497" y="2349"/>
                  <a:pt x="24525" y="2321"/>
                  <a:pt x="24573" y="2295"/>
                </a:cubicBezTo>
                <a:cubicBezTo>
                  <a:pt x="24530" y="2261"/>
                  <a:pt x="24508" y="2230"/>
                  <a:pt x="24481" y="2225"/>
                </a:cubicBezTo>
                <a:close/>
                <a:moveTo>
                  <a:pt x="4085" y="2294"/>
                </a:moveTo>
                <a:cubicBezTo>
                  <a:pt x="4098" y="2260"/>
                  <a:pt x="4057" y="2218"/>
                  <a:pt x="4019" y="2220"/>
                </a:cubicBezTo>
                <a:cubicBezTo>
                  <a:pt x="3980" y="2223"/>
                  <a:pt x="3951" y="2246"/>
                  <a:pt x="3956" y="2285"/>
                </a:cubicBezTo>
                <a:cubicBezTo>
                  <a:pt x="3960" y="2312"/>
                  <a:pt x="3986" y="2336"/>
                  <a:pt x="4012" y="2379"/>
                </a:cubicBezTo>
                <a:cubicBezTo>
                  <a:pt x="4047" y="2341"/>
                  <a:pt x="4075" y="2321"/>
                  <a:pt x="4085" y="2294"/>
                </a:cubicBezTo>
                <a:close/>
                <a:moveTo>
                  <a:pt x="4274" y="2222"/>
                </a:moveTo>
                <a:cubicBezTo>
                  <a:pt x="4237" y="2214"/>
                  <a:pt x="4203" y="2258"/>
                  <a:pt x="4210" y="2297"/>
                </a:cubicBezTo>
                <a:cubicBezTo>
                  <a:pt x="4217" y="2337"/>
                  <a:pt x="4245" y="2361"/>
                  <a:pt x="4282" y="2351"/>
                </a:cubicBezTo>
                <a:cubicBezTo>
                  <a:pt x="4309" y="2343"/>
                  <a:pt x="4329" y="2314"/>
                  <a:pt x="4368" y="2281"/>
                </a:cubicBezTo>
                <a:cubicBezTo>
                  <a:pt x="4325" y="2253"/>
                  <a:pt x="4302" y="2228"/>
                  <a:pt x="4274" y="2222"/>
                </a:cubicBezTo>
                <a:close/>
                <a:moveTo>
                  <a:pt x="4520" y="2223"/>
                </a:moveTo>
                <a:cubicBezTo>
                  <a:pt x="4482" y="2216"/>
                  <a:pt x="4454" y="2245"/>
                  <a:pt x="4453" y="2285"/>
                </a:cubicBezTo>
                <a:cubicBezTo>
                  <a:pt x="4452" y="2325"/>
                  <a:pt x="4477" y="2356"/>
                  <a:pt x="4517" y="2350"/>
                </a:cubicBezTo>
                <a:cubicBezTo>
                  <a:pt x="4544" y="2347"/>
                  <a:pt x="4568" y="2320"/>
                  <a:pt x="4614" y="2291"/>
                </a:cubicBezTo>
                <a:cubicBezTo>
                  <a:pt x="4570" y="2258"/>
                  <a:pt x="4548" y="2228"/>
                  <a:pt x="4520" y="2223"/>
                </a:cubicBezTo>
                <a:close/>
                <a:moveTo>
                  <a:pt x="4768" y="2223"/>
                </a:moveTo>
                <a:cubicBezTo>
                  <a:pt x="4729" y="2214"/>
                  <a:pt x="4701" y="2241"/>
                  <a:pt x="4698" y="2283"/>
                </a:cubicBezTo>
                <a:cubicBezTo>
                  <a:pt x="4695" y="2324"/>
                  <a:pt x="4719" y="2355"/>
                  <a:pt x="4759" y="2351"/>
                </a:cubicBezTo>
                <a:cubicBezTo>
                  <a:pt x="4787" y="2348"/>
                  <a:pt x="4812" y="2321"/>
                  <a:pt x="4857" y="2294"/>
                </a:cubicBezTo>
                <a:cubicBezTo>
                  <a:pt x="4816" y="2260"/>
                  <a:pt x="4795" y="2230"/>
                  <a:pt x="4768" y="2223"/>
                </a:cubicBezTo>
                <a:close/>
                <a:moveTo>
                  <a:pt x="5003" y="2350"/>
                </a:moveTo>
                <a:cubicBezTo>
                  <a:pt x="5043" y="2360"/>
                  <a:pt x="5070" y="2332"/>
                  <a:pt x="5072" y="2291"/>
                </a:cubicBezTo>
                <a:cubicBezTo>
                  <a:pt x="5075" y="2250"/>
                  <a:pt x="5050" y="2219"/>
                  <a:pt x="5011" y="2223"/>
                </a:cubicBezTo>
                <a:cubicBezTo>
                  <a:pt x="4984" y="2225"/>
                  <a:pt x="4958" y="2253"/>
                  <a:pt x="4913" y="2282"/>
                </a:cubicBezTo>
                <a:cubicBezTo>
                  <a:pt x="4954" y="2315"/>
                  <a:pt x="4976" y="2344"/>
                  <a:pt x="5003" y="2350"/>
                </a:cubicBezTo>
                <a:close/>
                <a:moveTo>
                  <a:pt x="5260" y="2223"/>
                </a:moveTo>
                <a:cubicBezTo>
                  <a:pt x="5221" y="2219"/>
                  <a:pt x="5195" y="2250"/>
                  <a:pt x="5197" y="2290"/>
                </a:cubicBezTo>
                <a:cubicBezTo>
                  <a:pt x="5199" y="2329"/>
                  <a:pt x="5226" y="2359"/>
                  <a:pt x="5265" y="2350"/>
                </a:cubicBezTo>
                <a:cubicBezTo>
                  <a:pt x="5292" y="2344"/>
                  <a:pt x="5314" y="2316"/>
                  <a:pt x="5356" y="2284"/>
                </a:cubicBezTo>
                <a:cubicBezTo>
                  <a:pt x="5311" y="2254"/>
                  <a:pt x="5287" y="2227"/>
                  <a:pt x="5260" y="2223"/>
                </a:cubicBezTo>
                <a:close/>
                <a:moveTo>
                  <a:pt x="32063" y="14622"/>
                </a:moveTo>
                <a:cubicBezTo>
                  <a:pt x="32062" y="14661"/>
                  <a:pt x="32096" y="14687"/>
                  <a:pt x="32134" y="14675"/>
                </a:cubicBezTo>
                <a:cubicBezTo>
                  <a:pt x="32156" y="14668"/>
                  <a:pt x="32186" y="14633"/>
                  <a:pt x="32184" y="14613"/>
                </a:cubicBezTo>
                <a:cubicBezTo>
                  <a:pt x="32182" y="14588"/>
                  <a:pt x="32151" y="14565"/>
                  <a:pt x="32117" y="14521"/>
                </a:cubicBezTo>
                <a:cubicBezTo>
                  <a:pt x="32090" y="14569"/>
                  <a:pt x="32064" y="14595"/>
                  <a:pt x="32063" y="14622"/>
                </a:cubicBezTo>
                <a:close/>
                <a:moveTo>
                  <a:pt x="7910" y="2289"/>
                </a:moveTo>
                <a:cubicBezTo>
                  <a:pt x="7909" y="2309"/>
                  <a:pt x="7941" y="2343"/>
                  <a:pt x="7964" y="2349"/>
                </a:cubicBezTo>
                <a:cubicBezTo>
                  <a:pt x="8002" y="2360"/>
                  <a:pt x="8035" y="2330"/>
                  <a:pt x="8032" y="2292"/>
                </a:cubicBezTo>
                <a:cubicBezTo>
                  <a:pt x="8030" y="2265"/>
                  <a:pt x="8001" y="2240"/>
                  <a:pt x="7972" y="2194"/>
                </a:cubicBezTo>
                <a:cubicBezTo>
                  <a:pt x="7941" y="2239"/>
                  <a:pt x="7911" y="2263"/>
                  <a:pt x="7910" y="2289"/>
                </a:cubicBezTo>
                <a:close/>
                <a:moveTo>
                  <a:pt x="8215" y="2225"/>
                </a:moveTo>
                <a:cubicBezTo>
                  <a:pt x="8177" y="2218"/>
                  <a:pt x="8150" y="2247"/>
                  <a:pt x="8150" y="2286"/>
                </a:cubicBezTo>
                <a:cubicBezTo>
                  <a:pt x="8149" y="2325"/>
                  <a:pt x="8173" y="2355"/>
                  <a:pt x="8212" y="2349"/>
                </a:cubicBezTo>
                <a:cubicBezTo>
                  <a:pt x="8239" y="2345"/>
                  <a:pt x="8262" y="2319"/>
                  <a:pt x="8306" y="2290"/>
                </a:cubicBezTo>
                <a:cubicBezTo>
                  <a:pt x="8263" y="2258"/>
                  <a:pt x="8241" y="2229"/>
                  <a:pt x="8215" y="2225"/>
                </a:cubicBezTo>
                <a:close/>
                <a:moveTo>
                  <a:pt x="33784" y="16332"/>
                </a:moveTo>
                <a:cubicBezTo>
                  <a:pt x="33782" y="16352"/>
                  <a:pt x="33812" y="16387"/>
                  <a:pt x="33834" y="16394"/>
                </a:cubicBezTo>
                <a:cubicBezTo>
                  <a:pt x="33871" y="16407"/>
                  <a:pt x="33906" y="16381"/>
                  <a:pt x="33904" y="16342"/>
                </a:cubicBezTo>
                <a:cubicBezTo>
                  <a:pt x="33903" y="16315"/>
                  <a:pt x="33878" y="16289"/>
                  <a:pt x="33851" y="16242"/>
                </a:cubicBezTo>
                <a:cubicBezTo>
                  <a:pt x="33817" y="16284"/>
                  <a:pt x="33786" y="16307"/>
                  <a:pt x="33784" y="16332"/>
                </a:cubicBezTo>
                <a:close/>
                <a:moveTo>
                  <a:pt x="34080" y="16273"/>
                </a:moveTo>
                <a:cubicBezTo>
                  <a:pt x="34042" y="16272"/>
                  <a:pt x="34015" y="16306"/>
                  <a:pt x="34028" y="16343"/>
                </a:cubicBezTo>
                <a:cubicBezTo>
                  <a:pt x="34035" y="16366"/>
                  <a:pt x="34070" y="16396"/>
                  <a:pt x="34089" y="16394"/>
                </a:cubicBezTo>
                <a:cubicBezTo>
                  <a:pt x="34115" y="16391"/>
                  <a:pt x="34138" y="16360"/>
                  <a:pt x="34180" y="16328"/>
                </a:cubicBezTo>
                <a:cubicBezTo>
                  <a:pt x="34133" y="16301"/>
                  <a:pt x="34107" y="16274"/>
                  <a:pt x="34080" y="16273"/>
                </a:cubicBezTo>
                <a:close/>
                <a:moveTo>
                  <a:pt x="10373" y="2289"/>
                </a:moveTo>
                <a:cubicBezTo>
                  <a:pt x="10372" y="2309"/>
                  <a:pt x="10404" y="2342"/>
                  <a:pt x="10427" y="2349"/>
                </a:cubicBezTo>
                <a:cubicBezTo>
                  <a:pt x="10465" y="2359"/>
                  <a:pt x="10498" y="2330"/>
                  <a:pt x="10495" y="2292"/>
                </a:cubicBezTo>
                <a:cubicBezTo>
                  <a:pt x="10493" y="2265"/>
                  <a:pt x="10464" y="2240"/>
                  <a:pt x="10435" y="2194"/>
                </a:cubicBezTo>
                <a:cubicBezTo>
                  <a:pt x="10404" y="2239"/>
                  <a:pt x="10374" y="2263"/>
                  <a:pt x="10373" y="2289"/>
                </a:cubicBezTo>
                <a:close/>
                <a:moveTo>
                  <a:pt x="15799" y="819"/>
                </a:moveTo>
                <a:cubicBezTo>
                  <a:pt x="15800" y="839"/>
                  <a:pt x="15835" y="870"/>
                  <a:pt x="15858" y="873"/>
                </a:cubicBezTo>
                <a:cubicBezTo>
                  <a:pt x="15896" y="879"/>
                  <a:pt x="15928" y="850"/>
                  <a:pt x="15920" y="811"/>
                </a:cubicBezTo>
                <a:cubicBezTo>
                  <a:pt x="15914" y="784"/>
                  <a:pt x="15885" y="762"/>
                  <a:pt x="15851" y="718"/>
                </a:cubicBezTo>
                <a:cubicBezTo>
                  <a:pt x="15824" y="767"/>
                  <a:pt x="15797" y="794"/>
                  <a:pt x="15799" y="819"/>
                </a:cubicBezTo>
                <a:close/>
                <a:moveTo>
                  <a:pt x="15678" y="809"/>
                </a:moveTo>
                <a:cubicBezTo>
                  <a:pt x="15682" y="772"/>
                  <a:pt x="15653" y="746"/>
                  <a:pt x="15612" y="748"/>
                </a:cubicBezTo>
                <a:cubicBezTo>
                  <a:pt x="15573" y="750"/>
                  <a:pt x="15545" y="776"/>
                  <a:pt x="15553" y="814"/>
                </a:cubicBezTo>
                <a:cubicBezTo>
                  <a:pt x="15559" y="841"/>
                  <a:pt x="15587" y="863"/>
                  <a:pt x="15618" y="903"/>
                </a:cubicBezTo>
                <a:cubicBezTo>
                  <a:pt x="15647" y="860"/>
                  <a:pt x="15675" y="836"/>
                  <a:pt x="15678" y="809"/>
                </a:cubicBezTo>
                <a:close/>
                <a:moveTo>
                  <a:pt x="15363" y="750"/>
                </a:moveTo>
                <a:cubicBezTo>
                  <a:pt x="15325" y="741"/>
                  <a:pt x="15298" y="769"/>
                  <a:pt x="15295" y="808"/>
                </a:cubicBezTo>
                <a:cubicBezTo>
                  <a:pt x="15292" y="848"/>
                  <a:pt x="15318" y="878"/>
                  <a:pt x="15355" y="875"/>
                </a:cubicBezTo>
                <a:cubicBezTo>
                  <a:pt x="15382" y="873"/>
                  <a:pt x="15407" y="845"/>
                  <a:pt x="15451" y="818"/>
                </a:cubicBezTo>
                <a:cubicBezTo>
                  <a:pt x="15411" y="786"/>
                  <a:pt x="15390" y="757"/>
                  <a:pt x="15363" y="750"/>
                </a:cubicBezTo>
                <a:close/>
                <a:moveTo>
                  <a:pt x="34772" y="14372"/>
                </a:moveTo>
                <a:cubicBezTo>
                  <a:pt x="34771" y="14392"/>
                  <a:pt x="34802" y="14425"/>
                  <a:pt x="34825" y="14431"/>
                </a:cubicBezTo>
                <a:cubicBezTo>
                  <a:pt x="34864" y="14442"/>
                  <a:pt x="34896" y="14413"/>
                  <a:pt x="34893" y="14375"/>
                </a:cubicBezTo>
                <a:cubicBezTo>
                  <a:pt x="34891" y="14348"/>
                  <a:pt x="34863" y="14323"/>
                  <a:pt x="34833" y="14278"/>
                </a:cubicBezTo>
                <a:cubicBezTo>
                  <a:pt x="34803" y="14322"/>
                  <a:pt x="34773" y="14347"/>
                  <a:pt x="34772" y="14372"/>
                </a:cubicBezTo>
                <a:close/>
                <a:moveTo>
                  <a:pt x="12837" y="2289"/>
                </a:moveTo>
                <a:cubicBezTo>
                  <a:pt x="12836" y="2308"/>
                  <a:pt x="12867" y="2342"/>
                  <a:pt x="12889" y="2348"/>
                </a:cubicBezTo>
                <a:cubicBezTo>
                  <a:pt x="12928" y="2359"/>
                  <a:pt x="12960" y="2330"/>
                  <a:pt x="12958" y="2292"/>
                </a:cubicBezTo>
                <a:cubicBezTo>
                  <a:pt x="12956" y="2265"/>
                  <a:pt x="12927" y="2241"/>
                  <a:pt x="12898" y="2195"/>
                </a:cubicBezTo>
                <a:cubicBezTo>
                  <a:pt x="12868" y="2239"/>
                  <a:pt x="12838" y="2263"/>
                  <a:pt x="12837" y="2289"/>
                </a:cubicBezTo>
                <a:close/>
                <a:moveTo>
                  <a:pt x="34581" y="14311"/>
                </a:moveTo>
                <a:cubicBezTo>
                  <a:pt x="34561" y="14312"/>
                  <a:pt x="34531" y="14345"/>
                  <a:pt x="34526" y="14368"/>
                </a:cubicBezTo>
                <a:cubicBezTo>
                  <a:pt x="34519" y="14406"/>
                  <a:pt x="34548" y="14438"/>
                  <a:pt x="34587" y="14431"/>
                </a:cubicBezTo>
                <a:cubicBezTo>
                  <a:pt x="34614" y="14427"/>
                  <a:pt x="34636" y="14398"/>
                  <a:pt x="34681" y="14366"/>
                </a:cubicBezTo>
                <a:cubicBezTo>
                  <a:pt x="34633" y="14337"/>
                  <a:pt x="34607" y="14310"/>
                  <a:pt x="34581" y="14311"/>
                </a:cubicBezTo>
                <a:close/>
                <a:moveTo>
                  <a:pt x="34392" y="14366"/>
                </a:moveTo>
                <a:cubicBezTo>
                  <a:pt x="34396" y="14326"/>
                  <a:pt x="34363" y="14300"/>
                  <a:pt x="34325" y="14310"/>
                </a:cubicBezTo>
                <a:cubicBezTo>
                  <a:pt x="34302" y="14316"/>
                  <a:pt x="34271" y="14349"/>
                  <a:pt x="34272" y="14369"/>
                </a:cubicBezTo>
                <a:cubicBezTo>
                  <a:pt x="34273" y="14394"/>
                  <a:pt x="34303" y="14418"/>
                  <a:pt x="34334" y="14464"/>
                </a:cubicBezTo>
                <a:cubicBezTo>
                  <a:pt x="34363" y="14417"/>
                  <a:pt x="34390" y="14393"/>
                  <a:pt x="34392" y="14366"/>
                </a:cubicBezTo>
                <a:close/>
                <a:moveTo>
                  <a:pt x="34083" y="14310"/>
                </a:moveTo>
                <a:cubicBezTo>
                  <a:pt x="34064" y="14310"/>
                  <a:pt x="34032" y="14344"/>
                  <a:pt x="34027" y="14367"/>
                </a:cubicBezTo>
                <a:cubicBezTo>
                  <a:pt x="34018" y="14406"/>
                  <a:pt x="34047" y="14437"/>
                  <a:pt x="34086" y="14431"/>
                </a:cubicBezTo>
                <a:cubicBezTo>
                  <a:pt x="34113" y="14427"/>
                  <a:pt x="34136" y="14399"/>
                  <a:pt x="34180" y="14368"/>
                </a:cubicBezTo>
                <a:cubicBezTo>
                  <a:pt x="34135" y="14339"/>
                  <a:pt x="34109" y="14310"/>
                  <a:pt x="34083" y="14310"/>
                </a:cubicBezTo>
                <a:close/>
                <a:moveTo>
                  <a:pt x="33844" y="14310"/>
                </a:moveTo>
                <a:cubicBezTo>
                  <a:pt x="33824" y="14309"/>
                  <a:pt x="33790" y="14340"/>
                  <a:pt x="33783" y="14362"/>
                </a:cubicBezTo>
                <a:cubicBezTo>
                  <a:pt x="33772" y="14399"/>
                  <a:pt x="33798" y="14434"/>
                  <a:pt x="33838" y="14431"/>
                </a:cubicBezTo>
                <a:cubicBezTo>
                  <a:pt x="33865" y="14429"/>
                  <a:pt x="33890" y="14403"/>
                  <a:pt x="33937" y="14376"/>
                </a:cubicBezTo>
                <a:cubicBezTo>
                  <a:pt x="33893" y="14343"/>
                  <a:pt x="33869" y="14312"/>
                  <a:pt x="33844" y="14310"/>
                </a:cubicBezTo>
                <a:close/>
                <a:moveTo>
                  <a:pt x="33594" y="14309"/>
                </a:moveTo>
                <a:cubicBezTo>
                  <a:pt x="33557" y="14307"/>
                  <a:pt x="33527" y="14339"/>
                  <a:pt x="33539" y="14378"/>
                </a:cubicBezTo>
                <a:cubicBezTo>
                  <a:pt x="33546" y="14401"/>
                  <a:pt x="33580" y="14431"/>
                  <a:pt x="33599" y="14430"/>
                </a:cubicBezTo>
                <a:cubicBezTo>
                  <a:pt x="33625" y="14428"/>
                  <a:pt x="33649" y="14398"/>
                  <a:pt x="33692" y="14367"/>
                </a:cubicBezTo>
                <a:cubicBezTo>
                  <a:pt x="33646" y="14338"/>
                  <a:pt x="33621" y="14310"/>
                  <a:pt x="33594" y="14309"/>
                </a:cubicBezTo>
                <a:close/>
                <a:moveTo>
                  <a:pt x="33416" y="14366"/>
                </a:moveTo>
                <a:cubicBezTo>
                  <a:pt x="33415" y="14346"/>
                  <a:pt x="33383" y="14313"/>
                  <a:pt x="33360" y="14308"/>
                </a:cubicBezTo>
                <a:cubicBezTo>
                  <a:pt x="33322" y="14300"/>
                  <a:pt x="33289" y="14329"/>
                  <a:pt x="33294" y="14368"/>
                </a:cubicBezTo>
                <a:cubicBezTo>
                  <a:pt x="33297" y="14395"/>
                  <a:pt x="33326" y="14419"/>
                  <a:pt x="33358" y="14465"/>
                </a:cubicBezTo>
                <a:cubicBezTo>
                  <a:pt x="33387" y="14418"/>
                  <a:pt x="33416" y="14392"/>
                  <a:pt x="33416" y="14366"/>
                </a:cubicBezTo>
                <a:close/>
                <a:moveTo>
                  <a:pt x="30643" y="2221"/>
                </a:moveTo>
                <a:cubicBezTo>
                  <a:pt x="30609" y="2209"/>
                  <a:pt x="30567" y="2251"/>
                  <a:pt x="30570" y="2288"/>
                </a:cubicBezTo>
                <a:cubicBezTo>
                  <a:pt x="30573" y="2328"/>
                  <a:pt x="30596" y="2357"/>
                  <a:pt x="30635" y="2351"/>
                </a:cubicBezTo>
                <a:cubicBezTo>
                  <a:pt x="30662" y="2347"/>
                  <a:pt x="30686" y="2321"/>
                  <a:pt x="30729" y="2294"/>
                </a:cubicBezTo>
                <a:cubicBezTo>
                  <a:pt x="30690" y="2260"/>
                  <a:pt x="30670" y="2231"/>
                  <a:pt x="30643" y="2221"/>
                </a:cubicBezTo>
                <a:close/>
                <a:moveTo>
                  <a:pt x="30894" y="2222"/>
                </a:moveTo>
                <a:cubicBezTo>
                  <a:pt x="30858" y="2212"/>
                  <a:pt x="30819" y="2257"/>
                  <a:pt x="30825" y="2294"/>
                </a:cubicBezTo>
                <a:cubicBezTo>
                  <a:pt x="30832" y="2332"/>
                  <a:pt x="30857" y="2360"/>
                  <a:pt x="30896" y="2351"/>
                </a:cubicBezTo>
                <a:cubicBezTo>
                  <a:pt x="30923" y="2345"/>
                  <a:pt x="30944" y="2317"/>
                  <a:pt x="30985" y="2286"/>
                </a:cubicBezTo>
                <a:cubicBezTo>
                  <a:pt x="30943" y="2255"/>
                  <a:pt x="30921" y="2229"/>
                  <a:pt x="30894" y="2222"/>
                </a:cubicBezTo>
                <a:close/>
                <a:moveTo>
                  <a:pt x="31141" y="2222"/>
                </a:moveTo>
                <a:cubicBezTo>
                  <a:pt x="31105" y="2210"/>
                  <a:pt x="31067" y="2252"/>
                  <a:pt x="31071" y="2291"/>
                </a:cubicBezTo>
                <a:cubicBezTo>
                  <a:pt x="31075" y="2331"/>
                  <a:pt x="31099" y="2359"/>
                  <a:pt x="31138" y="2351"/>
                </a:cubicBezTo>
                <a:cubicBezTo>
                  <a:pt x="31165" y="2346"/>
                  <a:pt x="31189" y="2319"/>
                  <a:pt x="31230" y="2290"/>
                </a:cubicBezTo>
                <a:cubicBezTo>
                  <a:pt x="31190" y="2258"/>
                  <a:pt x="31168" y="2231"/>
                  <a:pt x="31141" y="2222"/>
                </a:cubicBezTo>
                <a:close/>
                <a:moveTo>
                  <a:pt x="31315" y="2280"/>
                </a:moveTo>
                <a:cubicBezTo>
                  <a:pt x="31302" y="2316"/>
                  <a:pt x="31342" y="2355"/>
                  <a:pt x="31382" y="2353"/>
                </a:cubicBezTo>
                <a:cubicBezTo>
                  <a:pt x="31422" y="2352"/>
                  <a:pt x="31450" y="2328"/>
                  <a:pt x="31444" y="2289"/>
                </a:cubicBezTo>
                <a:cubicBezTo>
                  <a:pt x="31440" y="2261"/>
                  <a:pt x="31414" y="2237"/>
                  <a:pt x="31387" y="2194"/>
                </a:cubicBezTo>
                <a:cubicBezTo>
                  <a:pt x="31354" y="2233"/>
                  <a:pt x="31325" y="2253"/>
                  <a:pt x="31315" y="2280"/>
                </a:cubicBezTo>
                <a:close/>
                <a:moveTo>
                  <a:pt x="31632" y="2222"/>
                </a:moveTo>
                <a:cubicBezTo>
                  <a:pt x="31596" y="2209"/>
                  <a:pt x="31557" y="2248"/>
                  <a:pt x="31559" y="2288"/>
                </a:cubicBezTo>
                <a:cubicBezTo>
                  <a:pt x="31561" y="2329"/>
                  <a:pt x="31584" y="2357"/>
                  <a:pt x="31623" y="2351"/>
                </a:cubicBezTo>
                <a:cubicBezTo>
                  <a:pt x="31651" y="2347"/>
                  <a:pt x="31675" y="2321"/>
                  <a:pt x="31718" y="2294"/>
                </a:cubicBezTo>
                <a:cubicBezTo>
                  <a:pt x="31679" y="2260"/>
                  <a:pt x="31659" y="2232"/>
                  <a:pt x="31632" y="2222"/>
                </a:cubicBezTo>
                <a:close/>
                <a:moveTo>
                  <a:pt x="31879" y="2222"/>
                </a:moveTo>
                <a:cubicBezTo>
                  <a:pt x="31842" y="2213"/>
                  <a:pt x="31808" y="2257"/>
                  <a:pt x="31815" y="2297"/>
                </a:cubicBezTo>
                <a:cubicBezTo>
                  <a:pt x="31822" y="2337"/>
                  <a:pt x="31850" y="2362"/>
                  <a:pt x="31887" y="2351"/>
                </a:cubicBezTo>
                <a:cubicBezTo>
                  <a:pt x="31914" y="2343"/>
                  <a:pt x="31935" y="2314"/>
                  <a:pt x="31974" y="2282"/>
                </a:cubicBezTo>
                <a:cubicBezTo>
                  <a:pt x="31931" y="2253"/>
                  <a:pt x="31907" y="2228"/>
                  <a:pt x="31879" y="2222"/>
                </a:cubicBezTo>
                <a:close/>
                <a:moveTo>
                  <a:pt x="32130" y="2221"/>
                </a:moveTo>
                <a:cubicBezTo>
                  <a:pt x="32096" y="2209"/>
                  <a:pt x="32054" y="2251"/>
                  <a:pt x="32057" y="2288"/>
                </a:cubicBezTo>
                <a:cubicBezTo>
                  <a:pt x="32060" y="2328"/>
                  <a:pt x="32083" y="2357"/>
                  <a:pt x="32122" y="2351"/>
                </a:cubicBezTo>
                <a:cubicBezTo>
                  <a:pt x="32150" y="2347"/>
                  <a:pt x="32174" y="2321"/>
                  <a:pt x="32217" y="2294"/>
                </a:cubicBezTo>
                <a:cubicBezTo>
                  <a:pt x="32177" y="2260"/>
                  <a:pt x="32157" y="2231"/>
                  <a:pt x="32130" y="2221"/>
                </a:cubicBezTo>
                <a:close/>
                <a:moveTo>
                  <a:pt x="32367" y="2222"/>
                </a:moveTo>
                <a:cubicBezTo>
                  <a:pt x="32329" y="2214"/>
                  <a:pt x="32296" y="2258"/>
                  <a:pt x="32303" y="2297"/>
                </a:cubicBezTo>
                <a:cubicBezTo>
                  <a:pt x="32310" y="2337"/>
                  <a:pt x="32338" y="2362"/>
                  <a:pt x="32375" y="2351"/>
                </a:cubicBezTo>
                <a:cubicBezTo>
                  <a:pt x="32402" y="2343"/>
                  <a:pt x="32423" y="2314"/>
                  <a:pt x="32462" y="2282"/>
                </a:cubicBezTo>
                <a:cubicBezTo>
                  <a:pt x="32419" y="2253"/>
                  <a:pt x="32395" y="2228"/>
                  <a:pt x="32367" y="2222"/>
                </a:cubicBezTo>
                <a:close/>
                <a:moveTo>
                  <a:pt x="32609" y="2351"/>
                </a:moveTo>
                <a:cubicBezTo>
                  <a:pt x="32647" y="2360"/>
                  <a:pt x="32673" y="2333"/>
                  <a:pt x="32678" y="2294"/>
                </a:cubicBezTo>
                <a:cubicBezTo>
                  <a:pt x="32683" y="2255"/>
                  <a:pt x="32647" y="2212"/>
                  <a:pt x="32611" y="2222"/>
                </a:cubicBezTo>
                <a:cubicBezTo>
                  <a:pt x="32583" y="2229"/>
                  <a:pt x="32560" y="2256"/>
                  <a:pt x="32519" y="2286"/>
                </a:cubicBezTo>
                <a:cubicBezTo>
                  <a:pt x="32559" y="2317"/>
                  <a:pt x="32581" y="2344"/>
                  <a:pt x="32609" y="2351"/>
                </a:cubicBezTo>
                <a:close/>
                <a:moveTo>
                  <a:pt x="32922" y="2289"/>
                </a:moveTo>
                <a:cubicBezTo>
                  <a:pt x="32932" y="2254"/>
                  <a:pt x="32888" y="2214"/>
                  <a:pt x="32851" y="2220"/>
                </a:cubicBezTo>
                <a:cubicBezTo>
                  <a:pt x="32813" y="2226"/>
                  <a:pt x="32784" y="2251"/>
                  <a:pt x="32792" y="2290"/>
                </a:cubicBezTo>
                <a:cubicBezTo>
                  <a:pt x="32799" y="2317"/>
                  <a:pt x="32826" y="2339"/>
                  <a:pt x="32856" y="2380"/>
                </a:cubicBezTo>
                <a:cubicBezTo>
                  <a:pt x="32888" y="2338"/>
                  <a:pt x="32914" y="2316"/>
                  <a:pt x="32922" y="2289"/>
                </a:cubicBezTo>
                <a:close/>
                <a:moveTo>
                  <a:pt x="33110" y="2222"/>
                </a:moveTo>
                <a:cubicBezTo>
                  <a:pt x="33073" y="2213"/>
                  <a:pt x="33040" y="2257"/>
                  <a:pt x="33047" y="2297"/>
                </a:cubicBezTo>
                <a:cubicBezTo>
                  <a:pt x="33054" y="2337"/>
                  <a:pt x="33081" y="2362"/>
                  <a:pt x="33119" y="2351"/>
                </a:cubicBezTo>
                <a:cubicBezTo>
                  <a:pt x="33145" y="2343"/>
                  <a:pt x="33166" y="2314"/>
                  <a:pt x="33205" y="2282"/>
                </a:cubicBezTo>
                <a:cubicBezTo>
                  <a:pt x="33162" y="2253"/>
                  <a:pt x="33138" y="2228"/>
                  <a:pt x="33110" y="2222"/>
                </a:cubicBezTo>
                <a:close/>
                <a:moveTo>
                  <a:pt x="33290" y="2285"/>
                </a:moveTo>
                <a:cubicBezTo>
                  <a:pt x="33280" y="2321"/>
                  <a:pt x="33322" y="2358"/>
                  <a:pt x="33362" y="2353"/>
                </a:cubicBezTo>
                <a:cubicBezTo>
                  <a:pt x="33401" y="2348"/>
                  <a:pt x="33428" y="2323"/>
                  <a:pt x="33419" y="2284"/>
                </a:cubicBezTo>
                <a:cubicBezTo>
                  <a:pt x="33413" y="2257"/>
                  <a:pt x="33386" y="2235"/>
                  <a:pt x="33356" y="2194"/>
                </a:cubicBezTo>
                <a:cubicBezTo>
                  <a:pt x="33325" y="2235"/>
                  <a:pt x="33298" y="2258"/>
                  <a:pt x="33290" y="2285"/>
                </a:cubicBezTo>
                <a:close/>
                <a:moveTo>
                  <a:pt x="33604" y="2222"/>
                </a:moveTo>
                <a:cubicBezTo>
                  <a:pt x="33568" y="2210"/>
                  <a:pt x="33530" y="2252"/>
                  <a:pt x="33534" y="2291"/>
                </a:cubicBezTo>
                <a:cubicBezTo>
                  <a:pt x="33538" y="2331"/>
                  <a:pt x="33562" y="2359"/>
                  <a:pt x="33601" y="2351"/>
                </a:cubicBezTo>
                <a:cubicBezTo>
                  <a:pt x="33629" y="2345"/>
                  <a:pt x="33652" y="2319"/>
                  <a:pt x="33693" y="2290"/>
                </a:cubicBezTo>
                <a:cubicBezTo>
                  <a:pt x="33653" y="2258"/>
                  <a:pt x="33631" y="2230"/>
                  <a:pt x="33604" y="2222"/>
                </a:cubicBezTo>
                <a:close/>
                <a:moveTo>
                  <a:pt x="33851" y="2221"/>
                </a:moveTo>
                <a:cubicBezTo>
                  <a:pt x="33817" y="2209"/>
                  <a:pt x="33774" y="2250"/>
                  <a:pt x="33776" y="2288"/>
                </a:cubicBezTo>
                <a:cubicBezTo>
                  <a:pt x="33779" y="2327"/>
                  <a:pt x="33802" y="2357"/>
                  <a:pt x="33841" y="2351"/>
                </a:cubicBezTo>
                <a:cubicBezTo>
                  <a:pt x="33868" y="2347"/>
                  <a:pt x="33893" y="2322"/>
                  <a:pt x="33936" y="2295"/>
                </a:cubicBezTo>
                <a:cubicBezTo>
                  <a:pt x="33897" y="2260"/>
                  <a:pt x="33877" y="2232"/>
                  <a:pt x="33851" y="2221"/>
                </a:cubicBezTo>
                <a:close/>
                <a:moveTo>
                  <a:pt x="34024" y="2286"/>
                </a:moveTo>
                <a:cubicBezTo>
                  <a:pt x="34016" y="2324"/>
                  <a:pt x="34043" y="2349"/>
                  <a:pt x="34083" y="2353"/>
                </a:cubicBezTo>
                <a:cubicBezTo>
                  <a:pt x="34123" y="2357"/>
                  <a:pt x="34164" y="2320"/>
                  <a:pt x="34153" y="2284"/>
                </a:cubicBezTo>
                <a:cubicBezTo>
                  <a:pt x="34145" y="2256"/>
                  <a:pt x="34118" y="2235"/>
                  <a:pt x="34086" y="2194"/>
                </a:cubicBezTo>
                <a:cubicBezTo>
                  <a:pt x="34057" y="2235"/>
                  <a:pt x="34030" y="2258"/>
                  <a:pt x="34024" y="2286"/>
                </a:cubicBezTo>
                <a:close/>
                <a:moveTo>
                  <a:pt x="34409" y="2288"/>
                </a:moveTo>
                <a:cubicBezTo>
                  <a:pt x="34419" y="2253"/>
                  <a:pt x="34374" y="2213"/>
                  <a:pt x="34337" y="2220"/>
                </a:cubicBezTo>
                <a:cubicBezTo>
                  <a:pt x="34299" y="2226"/>
                  <a:pt x="34271" y="2252"/>
                  <a:pt x="34280" y="2290"/>
                </a:cubicBezTo>
                <a:cubicBezTo>
                  <a:pt x="34286" y="2317"/>
                  <a:pt x="34314" y="2339"/>
                  <a:pt x="34345" y="2380"/>
                </a:cubicBezTo>
                <a:cubicBezTo>
                  <a:pt x="34375" y="2338"/>
                  <a:pt x="34402" y="2316"/>
                  <a:pt x="34409" y="2288"/>
                </a:cubicBezTo>
                <a:close/>
                <a:moveTo>
                  <a:pt x="34651" y="2287"/>
                </a:moveTo>
                <a:cubicBezTo>
                  <a:pt x="34658" y="2248"/>
                  <a:pt x="34629" y="2224"/>
                  <a:pt x="34590" y="2220"/>
                </a:cubicBezTo>
                <a:cubicBezTo>
                  <a:pt x="34552" y="2216"/>
                  <a:pt x="34510" y="2257"/>
                  <a:pt x="34521" y="2292"/>
                </a:cubicBezTo>
                <a:cubicBezTo>
                  <a:pt x="34531" y="2319"/>
                  <a:pt x="34558" y="2340"/>
                  <a:pt x="34592" y="2380"/>
                </a:cubicBezTo>
                <a:cubicBezTo>
                  <a:pt x="34620" y="2338"/>
                  <a:pt x="34646" y="2314"/>
                  <a:pt x="34651" y="2287"/>
                </a:cubicBezTo>
                <a:close/>
                <a:moveTo>
                  <a:pt x="34829" y="2222"/>
                </a:moveTo>
                <a:cubicBezTo>
                  <a:pt x="34792" y="2214"/>
                  <a:pt x="34759" y="2258"/>
                  <a:pt x="34766" y="2297"/>
                </a:cubicBezTo>
                <a:cubicBezTo>
                  <a:pt x="34773" y="2337"/>
                  <a:pt x="34801" y="2362"/>
                  <a:pt x="34839" y="2351"/>
                </a:cubicBezTo>
                <a:cubicBezTo>
                  <a:pt x="34865" y="2343"/>
                  <a:pt x="34886" y="2314"/>
                  <a:pt x="34925" y="2281"/>
                </a:cubicBezTo>
                <a:cubicBezTo>
                  <a:pt x="34882" y="2253"/>
                  <a:pt x="34858" y="2228"/>
                  <a:pt x="34829" y="2222"/>
                </a:cubicBezTo>
                <a:close/>
                <a:moveTo>
                  <a:pt x="35010" y="2289"/>
                </a:moveTo>
                <a:cubicBezTo>
                  <a:pt x="35002" y="2327"/>
                  <a:pt x="35046" y="2360"/>
                  <a:pt x="35085" y="2353"/>
                </a:cubicBezTo>
                <a:cubicBezTo>
                  <a:pt x="35125" y="2346"/>
                  <a:pt x="35150" y="2318"/>
                  <a:pt x="35139" y="2280"/>
                </a:cubicBezTo>
                <a:cubicBezTo>
                  <a:pt x="35131" y="2253"/>
                  <a:pt x="35102" y="2233"/>
                  <a:pt x="35069" y="2194"/>
                </a:cubicBezTo>
                <a:cubicBezTo>
                  <a:pt x="35041" y="2237"/>
                  <a:pt x="35015" y="2261"/>
                  <a:pt x="35010" y="2289"/>
                </a:cubicBezTo>
                <a:close/>
                <a:moveTo>
                  <a:pt x="35395" y="2294"/>
                </a:moveTo>
                <a:cubicBezTo>
                  <a:pt x="35405" y="2257"/>
                  <a:pt x="35379" y="2229"/>
                  <a:pt x="35341" y="2221"/>
                </a:cubicBezTo>
                <a:cubicBezTo>
                  <a:pt x="35304" y="2213"/>
                  <a:pt x="35258" y="2248"/>
                  <a:pt x="35265" y="2285"/>
                </a:cubicBezTo>
                <a:cubicBezTo>
                  <a:pt x="35271" y="2313"/>
                  <a:pt x="35296" y="2336"/>
                  <a:pt x="35324" y="2380"/>
                </a:cubicBezTo>
                <a:cubicBezTo>
                  <a:pt x="35358" y="2341"/>
                  <a:pt x="35387" y="2320"/>
                  <a:pt x="35395" y="2294"/>
                </a:cubicBezTo>
                <a:close/>
                <a:moveTo>
                  <a:pt x="35641" y="2289"/>
                </a:moveTo>
                <a:cubicBezTo>
                  <a:pt x="35651" y="2254"/>
                  <a:pt x="35606" y="2214"/>
                  <a:pt x="35570" y="2220"/>
                </a:cubicBezTo>
                <a:cubicBezTo>
                  <a:pt x="35531" y="2226"/>
                  <a:pt x="35503" y="2251"/>
                  <a:pt x="35511" y="2290"/>
                </a:cubicBezTo>
                <a:cubicBezTo>
                  <a:pt x="35517" y="2317"/>
                  <a:pt x="35544" y="2339"/>
                  <a:pt x="35575" y="2380"/>
                </a:cubicBezTo>
                <a:cubicBezTo>
                  <a:pt x="35606" y="2338"/>
                  <a:pt x="35633" y="2316"/>
                  <a:pt x="35641" y="2289"/>
                </a:cubicBezTo>
                <a:close/>
                <a:moveTo>
                  <a:pt x="35822" y="2221"/>
                </a:moveTo>
                <a:cubicBezTo>
                  <a:pt x="35787" y="2211"/>
                  <a:pt x="35746" y="2254"/>
                  <a:pt x="35751" y="2292"/>
                </a:cubicBezTo>
                <a:cubicBezTo>
                  <a:pt x="35757" y="2330"/>
                  <a:pt x="35781" y="2359"/>
                  <a:pt x="35820" y="2351"/>
                </a:cubicBezTo>
                <a:cubicBezTo>
                  <a:pt x="35847" y="2346"/>
                  <a:pt x="35870" y="2319"/>
                  <a:pt x="35912" y="2290"/>
                </a:cubicBezTo>
                <a:cubicBezTo>
                  <a:pt x="35870" y="2257"/>
                  <a:pt x="35849" y="2230"/>
                  <a:pt x="35822" y="2221"/>
                </a:cubicBezTo>
                <a:close/>
                <a:moveTo>
                  <a:pt x="36129" y="2294"/>
                </a:moveTo>
                <a:cubicBezTo>
                  <a:pt x="36142" y="2259"/>
                  <a:pt x="36100" y="2217"/>
                  <a:pt x="36062" y="2220"/>
                </a:cubicBezTo>
                <a:cubicBezTo>
                  <a:pt x="36023" y="2223"/>
                  <a:pt x="35993" y="2246"/>
                  <a:pt x="35999" y="2285"/>
                </a:cubicBezTo>
                <a:cubicBezTo>
                  <a:pt x="36003" y="2313"/>
                  <a:pt x="36029" y="2337"/>
                  <a:pt x="36056" y="2380"/>
                </a:cubicBezTo>
                <a:cubicBezTo>
                  <a:pt x="36091" y="2340"/>
                  <a:pt x="36119" y="2320"/>
                  <a:pt x="36129" y="2294"/>
                </a:cubicBezTo>
                <a:close/>
                <a:moveTo>
                  <a:pt x="24785" y="2281"/>
                </a:moveTo>
                <a:cubicBezTo>
                  <a:pt x="24787" y="2242"/>
                  <a:pt x="24753" y="2214"/>
                  <a:pt x="24715" y="2226"/>
                </a:cubicBezTo>
                <a:cubicBezTo>
                  <a:pt x="24692" y="2233"/>
                  <a:pt x="24662" y="2267"/>
                  <a:pt x="24663" y="2288"/>
                </a:cubicBezTo>
                <a:cubicBezTo>
                  <a:pt x="24665" y="2313"/>
                  <a:pt x="24696" y="2337"/>
                  <a:pt x="24729" y="2382"/>
                </a:cubicBezTo>
                <a:cubicBezTo>
                  <a:pt x="24757" y="2333"/>
                  <a:pt x="24784" y="2308"/>
                  <a:pt x="24785" y="2281"/>
                </a:cubicBezTo>
                <a:close/>
                <a:moveTo>
                  <a:pt x="24917" y="2295"/>
                </a:moveTo>
                <a:cubicBezTo>
                  <a:pt x="24915" y="2334"/>
                  <a:pt x="24950" y="2361"/>
                  <a:pt x="24988" y="2349"/>
                </a:cubicBezTo>
                <a:cubicBezTo>
                  <a:pt x="25011" y="2341"/>
                  <a:pt x="25042" y="2306"/>
                  <a:pt x="25040" y="2286"/>
                </a:cubicBezTo>
                <a:cubicBezTo>
                  <a:pt x="25037" y="2260"/>
                  <a:pt x="25006" y="2237"/>
                  <a:pt x="24973" y="2194"/>
                </a:cubicBezTo>
                <a:cubicBezTo>
                  <a:pt x="24946" y="2241"/>
                  <a:pt x="24919" y="2267"/>
                  <a:pt x="24917" y="2295"/>
                </a:cubicBezTo>
                <a:close/>
                <a:moveTo>
                  <a:pt x="25218" y="2225"/>
                </a:moveTo>
                <a:cubicBezTo>
                  <a:pt x="25180" y="2221"/>
                  <a:pt x="25155" y="2253"/>
                  <a:pt x="25158" y="2292"/>
                </a:cubicBezTo>
                <a:cubicBezTo>
                  <a:pt x="25161" y="2329"/>
                  <a:pt x="25188" y="2359"/>
                  <a:pt x="25227" y="2350"/>
                </a:cubicBezTo>
                <a:cubicBezTo>
                  <a:pt x="25253" y="2343"/>
                  <a:pt x="25274" y="2314"/>
                  <a:pt x="25315" y="2281"/>
                </a:cubicBezTo>
                <a:cubicBezTo>
                  <a:pt x="25270" y="2253"/>
                  <a:pt x="25245" y="2227"/>
                  <a:pt x="25218" y="2225"/>
                </a:cubicBezTo>
                <a:close/>
                <a:moveTo>
                  <a:pt x="25530" y="2288"/>
                </a:moveTo>
                <a:cubicBezTo>
                  <a:pt x="25537" y="2251"/>
                  <a:pt x="25508" y="2223"/>
                  <a:pt x="25469" y="2223"/>
                </a:cubicBezTo>
                <a:cubicBezTo>
                  <a:pt x="25430" y="2222"/>
                  <a:pt x="25399" y="2247"/>
                  <a:pt x="25405" y="2286"/>
                </a:cubicBezTo>
                <a:cubicBezTo>
                  <a:pt x="25409" y="2312"/>
                  <a:pt x="25436" y="2336"/>
                  <a:pt x="25465" y="2380"/>
                </a:cubicBezTo>
                <a:cubicBezTo>
                  <a:pt x="25497" y="2337"/>
                  <a:pt x="25525" y="2315"/>
                  <a:pt x="25530" y="2288"/>
                </a:cubicBezTo>
                <a:close/>
                <a:moveTo>
                  <a:pt x="25711" y="2224"/>
                </a:moveTo>
                <a:cubicBezTo>
                  <a:pt x="25673" y="2218"/>
                  <a:pt x="25647" y="2247"/>
                  <a:pt x="25646" y="2286"/>
                </a:cubicBezTo>
                <a:cubicBezTo>
                  <a:pt x="25646" y="2325"/>
                  <a:pt x="25670" y="2356"/>
                  <a:pt x="25710" y="2350"/>
                </a:cubicBezTo>
                <a:cubicBezTo>
                  <a:pt x="25737" y="2345"/>
                  <a:pt x="25760" y="2319"/>
                  <a:pt x="25804" y="2289"/>
                </a:cubicBezTo>
                <a:cubicBezTo>
                  <a:pt x="25761" y="2257"/>
                  <a:pt x="25738" y="2229"/>
                  <a:pt x="25711" y="2224"/>
                </a:cubicBezTo>
                <a:close/>
                <a:moveTo>
                  <a:pt x="25953" y="2224"/>
                </a:moveTo>
                <a:cubicBezTo>
                  <a:pt x="25916" y="2219"/>
                  <a:pt x="25890" y="2248"/>
                  <a:pt x="25891" y="2289"/>
                </a:cubicBezTo>
                <a:cubicBezTo>
                  <a:pt x="25892" y="2329"/>
                  <a:pt x="25917" y="2357"/>
                  <a:pt x="25956" y="2350"/>
                </a:cubicBezTo>
                <a:cubicBezTo>
                  <a:pt x="25983" y="2344"/>
                  <a:pt x="26006" y="2316"/>
                  <a:pt x="26048" y="2286"/>
                </a:cubicBezTo>
                <a:cubicBezTo>
                  <a:pt x="26004" y="2256"/>
                  <a:pt x="25981" y="2228"/>
                  <a:pt x="25953" y="2224"/>
                </a:cubicBezTo>
                <a:close/>
                <a:moveTo>
                  <a:pt x="26149" y="2285"/>
                </a:moveTo>
                <a:cubicBezTo>
                  <a:pt x="26140" y="2323"/>
                  <a:pt x="26168" y="2349"/>
                  <a:pt x="26208" y="2351"/>
                </a:cubicBezTo>
                <a:cubicBezTo>
                  <a:pt x="26248" y="2354"/>
                  <a:pt x="26277" y="2327"/>
                  <a:pt x="26274" y="2291"/>
                </a:cubicBezTo>
                <a:cubicBezTo>
                  <a:pt x="26271" y="2264"/>
                  <a:pt x="26243" y="2239"/>
                  <a:pt x="26215" y="2196"/>
                </a:cubicBezTo>
                <a:cubicBezTo>
                  <a:pt x="26183" y="2236"/>
                  <a:pt x="26155" y="2258"/>
                  <a:pt x="26149" y="2285"/>
                </a:cubicBezTo>
                <a:close/>
                <a:moveTo>
                  <a:pt x="26939" y="2349"/>
                </a:moveTo>
                <a:cubicBezTo>
                  <a:pt x="26977" y="2359"/>
                  <a:pt x="27004" y="2331"/>
                  <a:pt x="27007" y="2291"/>
                </a:cubicBezTo>
                <a:cubicBezTo>
                  <a:pt x="27010" y="2251"/>
                  <a:pt x="26983" y="2221"/>
                  <a:pt x="26947" y="2224"/>
                </a:cubicBezTo>
                <a:cubicBezTo>
                  <a:pt x="26920" y="2226"/>
                  <a:pt x="26895" y="2254"/>
                  <a:pt x="26851" y="2282"/>
                </a:cubicBezTo>
                <a:cubicBezTo>
                  <a:pt x="26891" y="2314"/>
                  <a:pt x="26912" y="2343"/>
                  <a:pt x="26939" y="2349"/>
                </a:cubicBezTo>
                <a:close/>
                <a:moveTo>
                  <a:pt x="27260" y="2290"/>
                </a:moveTo>
                <a:cubicBezTo>
                  <a:pt x="27269" y="2251"/>
                  <a:pt x="27239" y="2225"/>
                  <a:pt x="27201" y="2223"/>
                </a:cubicBezTo>
                <a:cubicBezTo>
                  <a:pt x="27162" y="2220"/>
                  <a:pt x="27131" y="2246"/>
                  <a:pt x="27135" y="2284"/>
                </a:cubicBezTo>
                <a:cubicBezTo>
                  <a:pt x="27138" y="2311"/>
                  <a:pt x="27165" y="2335"/>
                  <a:pt x="27193" y="2380"/>
                </a:cubicBezTo>
                <a:cubicBezTo>
                  <a:pt x="27226" y="2338"/>
                  <a:pt x="27254" y="2317"/>
                  <a:pt x="27260" y="2290"/>
                </a:cubicBezTo>
                <a:close/>
                <a:moveTo>
                  <a:pt x="27506" y="2282"/>
                </a:moveTo>
                <a:cubicBezTo>
                  <a:pt x="27509" y="2243"/>
                  <a:pt x="27477" y="2218"/>
                  <a:pt x="27438" y="2221"/>
                </a:cubicBezTo>
                <a:cubicBezTo>
                  <a:pt x="27399" y="2224"/>
                  <a:pt x="27370" y="2252"/>
                  <a:pt x="27379" y="2291"/>
                </a:cubicBezTo>
                <a:cubicBezTo>
                  <a:pt x="27386" y="2318"/>
                  <a:pt x="27415" y="2339"/>
                  <a:pt x="27450" y="2381"/>
                </a:cubicBezTo>
                <a:cubicBezTo>
                  <a:pt x="27477" y="2335"/>
                  <a:pt x="27504" y="2310"/>
                  <a:pt x="27506" y="2282"/>
                </a:cubicBezTo>
                <a:close/>
                <a:moveTo>
                  <a:pt x="27749" y="2284"/>
                </a:moveTo>
                <a:cubicBezTo>
                  <a:pt x="27754" y="2244"/>
                  <a:pt x="27723" y="2220"/>
                  <a:pt x="27683" y="2222"/>
                </a:cubicBezTo>
                <a:cubicBezTo>
                  <a:pt x="27643" y="2224"/>
                  <a:pt x="27614" y="2252"/>
                  <a:pt x="27622" y="2290"/>
                </a:cubicBezTo>
                <a:cubicBezTo>
                  <a:pt x="27627" y="2317"/>
                  <a:pt x="27657" y="2339"/>
                  <a:pt x="27691" y="2381"/>
                </a:cubicBezTo>
                <a:cubicBezTo>
                  <a:pt x="27719" y="2336"/>
                  <a:pt x="27745" y="2311"/>
                  <a:pt x="27749" y="2284"/>
                </a:cubicBezTo>
                <a:close/>
                <a:moveTo>
                  <a:pt x="27867" y="2286"/>
                </a:moveTo>
                <a:cubicBezTo>
                  <a:pt x="27859" y="2325"/>
                  <a:pt x="27887" y="2351"/>
                  <a:pt x="27928" y="2352"/>
                </a:cubicBezTo>
                <a:cubicBezTo>
                  <a:pt x="27970" y="2353"/>
                  <a:pt x="27999" y="2328"/>
                  <a:pt x="27994" y="2290"/>
                </a:cubicBezTo>
                <a:cubicBezTo>
                  <a:pt x="27991" y="2262"/>
                  <a:pt x="27963" y="2238"/>
                  <a:pt x="27933" y="2193"/>
                </a:cubicBezTo>
                <a:cubicBezTo>
                  <a:pt x="27902" y="2235"/>
                  <a:pt x="27873" y="2258"/>
                  <a:pt x="27867" y="2286"/>
                </a:cubicBezTo>
                <a:close/>
                <a:moveTo>
                  <a:pt x="28177" y="2223"/>
                </a:moveTo>
                <a:cubicBezTo>
                  <a:pt x="28139" y="2215"/>
                  <a:pt x="28111" y="2244"/>
                  <a:pt x="28108" y="2283"/>
                </a:cubicBezTo>
                <a:cubicBezTo>
                  <a:pt x="28106" y="2323"/>
                  <a:pt x="28130" y="2355"/>
                  <a:pt x="28170" y="2350"/>
                </a:cubicBezTo>
                <a:cubicBezTo>
                  <a:pt x="28197" y="2347"/>
                  <a:pt x="28222" y="2321"/>
                  <a:pt x="28268" y="2294"/>
                </a:cubicBezTo>
                <a:cubicBezTo>
                  <a:pt x="28226" y="2259"/>
                  <a:pt x="28204" y="2229"/>
                  <a:pt x="28177" y="2223"/>
                </a:cubicBezTo>
                <a:close/>
                <a:moveTo>
                  <a:pt x="28425" y="2223"/>
                </a:moveTo>
                <a:cubicBezTo>
                  <a:pt x="28387" y="2219"/>
                  <a:pt x="28361" y="2251"/>
                  <a:pt x="28364" y="2291"/>
                </a:cubicBezTo>
                <a:cubicBezTo>
                  <a:pt x="28366" y="2330"/>
                  <a:pt x="28393" y="2359"/>
                  <a:pt x="28433" y="2350"/>
                </a:cubicBezTo>
                <a:cubicBezTo>
                  <a:pt x="28460" y="2344"/>
                  <a:pt x="28481" y="2315"/>
                  <a:pt x="28524" y="2282"/>
                </a:cubicBezTo>
                <a:cubicBezTo>
                  <a:pt x="28478" y="2253"/>
                  <a:pt x="28453" y="2226"/>
                  <a:pt x="28425" y="2223"/>
                </a:cubicBezTo>
                <a:close/>
                <a:moveTo>
                  <a:pt x="28677" y="2223"/>
                </a:moveTo>
                <a:cubicBezTo>
                  <a:pt x="28639" y="2214"/>
                  <a:pt x="28611" y="2242"/>
                  <a:pt x="28609" y="2283"/>
                </a:cubicBezTo>
                <a:cubicBezTo>
                  <a:pt x="28607" y="2325"/>
                  <a:pt x="28630" y="2355"/>
                  <a:pt x="28670" y="2350"/>
                </a:cubicBezTo>
                <a:cubicBezTo>
                  <a:pt x="28698" y="2347"/>
                  <a:pt x="28723" y="2320"/>
                  <a:pt x="28768" y="2293"/>
                </a:cubicBezTo>
                <a:cubicBezTo>
                  <a:pt x="28727" y="2260"/>
                  <a:pt x="28705" y="2229"/>
                  <a:pt x="28677" y="2223"/>
                </a:cubicBezTo>
                <a:close/>
                <a:moveTo>
                  <a:pt x="28853" y="2281"/>
                </a:moveTo>
                <a:cubicBezTo>
                  <a:pt x="28840" y="2316"/>
                  <a:pt x="28879" y="2354"/>
                  <a:pt x="28919" y="2353"/>
                </a:cubicBezTo>
                <a:cubicBezTo>
                  <a:pt x="28959" y="2351"/>
                  <a:pt x="28987" y="2328"/>
                  <a:pt x="28981" y="2289"/>
                </a:cubicBezTo>
                <a:cubicBezTo>
                  <a:pt x="28977" y="2262"/>
                  <a:pt x="28951" y="2237"/>
                  <a:pt x="28924" y="2195"/>
                </a:cubicBezTo>
                <a:cubicBezTo>
                  <a:pt x="28891" y="2233"/>
                  <a:pt x="28863" y="2254"/>
                  <a:pt x="28853" y="2281"/>
                </a:cubicBezTo>
                <a:close/>
                <a:moveTo>
                  <a:pt x="29160" y="2222"/>
                </a:moveTo>
                <a:cubicBezTo>
                  <a:pt x="29123" y="2214"/>
                  <a:pt x="29090" y="2258"/>
                  <a:pt x="29097" y="2297"/>
                </a:cubicBezTo>
                <a:cubicBezTo>
                  <a:pt x="29104" y="2336"/>
                  <a:pt x="29131" y="2361"/>
                  <a:pt x="29168" y="2350"/>
                </a:cubicBezTo>
                <a:cubicBezTo>
                  <a:pt x="29195" y="2343"/>
                  <a:pt x="29216" y="2314"/>
                  <a:pt x="29254" y="2282"/>
                </a:cubicBezTo>
                <a:cubicBezTo>
                  <a:pt x="29212" y="2254"/>
                  <a:pt x="29188" y="2228"/>
                  <a:pt x="29160" y="2222"/>
                </a:cubicBezTo>
                <a:close/>
                <a:moveTo>
                  <a:pt x="29406" y="2222"/>
                </a:moveTo>
                <a:cubicBezTo>
                  <a:pt x="29371" y="2213"/>
                  <a:pt x="29332" y="2258"/>
                  <a:pt x="29338" y="2294"/>
                </a:cubicBezTo>
                <a:cubicBezTo>
                  <a:pt x="29345" y="2332"/>
                  <a:pt x="29371" y="2360"/>
                  <a:pt x="29409" y="2351"/>
                </a:cubicBezTo>
                <a:cubicBezTo>
                  <a:pt x="29436" y="2344"/>
                  <a:pt x="29457" y="2317"/>
                  <a:pt x="29498" y="2286"/>
                </a:cubicBezTo>
                <a:cubicBezTo>
                  <a:pt x="29456" y="2255"/>
                  <a:pt x="29434" y="2229"/>
                  <a:pt x="29406" y="2222"/>
                </a:cubicBezTo>
                <a:close/>
                <a:moveTo>
                  <a:pt x="29664" y="2222"/>
                </a:moveTo>
                <a:cubicBezTo>
                  <a:pt x="29630" y="2211"/>
                  <a:pt x="29589" y="2255"/>
                  <a:pt x="29594" y="2292"/>
                </a:cubicBezTo>
                <a:cubicBezTo>
                  <a:pt x="29599" y="2330"/>
                  <a:pt x="29624" y="2359"/>
                  <a:pt x="29662" y="2351"/>
                </a:cubicBezTo>
                <a:cubicBezTo>
                  <a:pt x="29689" y="2345"/>
                  <a:pt x="29712" y="2319"/>
                  <a:pt x="29753" y="2290"/>
                </a:cubicBezTo>
                <a:cubicBezTo>
                  <a:pt x="29713" y="2257"/>
                  <a:pt x="29691" y="2230"/>
                  <a:pt x="29664" y="2222"/>
                </a:cubicBezTo>
                <a:close/>
                <a:moveTo>
                  <a:pt x="29904" y="2222"/>
                </a:moveTo>
                <a:cubicBezTo>
                  <a:pt x="29867" y="2214"/>
                  <a:pt x="29833" y="2258"/>
                  <a:pt x="29840" y="2297"/>
                </a:cubicBezTo>
                <a:cubicBezTo>
                  <a:pt x="29847" y="2337"/>
                  <a:pt x="29875" y="2361"/>
                  <a:pt x="29912" y="2350"/>
                </a:cubicBezTo>
                <a:cubicBezTo>
                  <a:pt x="29939" y="2343"/>
                  <a:pt x="29959" y="2314"/>
                  <a:pt x="29998" y="2282"/>
                </a:cubicBezTo>
                <a:cubicBezTo>
                  <a:pt x="29955" y="2254"/>
                  <a:pt x="29931" y="2228"/>
                  <a:pt x="29904" y="2222"/>
                </a:cubicBezTo>
                <a:close/>
                <a:moveTo>
                  <a:pt x="30084" y="2285"/>
                </a:moveTo>
                <a:cubicBezTo>
                  <a:pt x="30074" y="2321"/>
                  <a:pt x="30116" y="2358"/>
                  <a:pt x="30155" y="2353"/>
                </a:cubicBezTo>
                <a:cubicBezTo>
                  <a:pt x="30194" y="2348"/>
                  <a:pt x="30221" y="2323"/>
                  <a:pt x="30212" y="2284"/>
                </a:cubicBezTo>
                <a:cubicBezTo>
                  <a:pt x="30206" y="2257"/>
                  <a:pt x="30179" y="2235"/>
                  <a:pt x="30149" y="2195"/>
                </a:cubicBezTo>
                <a:cubicBezTo>
                  <a:pt x="30118" y="2236"/>
                  <a:pt x="30092" y="2258"/>
                  <a:pt x="30084" y="2285"/>
                </a:cubicBezTo>
                <a:close/>
                <a:moveTo>
                  <a:pt x="30392" y="2222"/>
                </a:moveTo>
                <a:cubicBezTo>
                  <a:pt x="30355" y="2214"/>
                  <a:pt x="30321" y="2258"/>
                  <a:pt x="30328" y="2297"/>
                </a:cubicBezTo>
                <a:cubicBezTo>
                  <a:pt x="30335" y="2336"/>
                  <a:pt x="30363" y="2361"/>
                  <a:pt x="30400" y="2351"/>
                </a:cubicBezTo>
                <a:cubicBezTo>
                  <a:pt x="30427" y="2343"/>
                  <a:pt x="30447" y="2314"/>
                  <a:pt x="30486" y="2282"/>
                </a:cubicBezTo>
                <a:cubicBezTo>
                  <a:pt x="30443" y="2254"/>
                  <a:pt x="30420" y="2228"/>
                  <a:pt x="30392" y="2222"/>
                </a:cubicBezTo>
                <a:close/>
                <a:moveTo>
                  <a:pt x="4999" y="4935"/>
                </a:moveTo>
                <a:cubicBezTo>
                  <a:pt x="4979" y="4936"/>
                  <a:pt x="4949" y="4971"/>
                  <a:pt x="4945" y="4995"/>
                </a:cubicBezTo>
                <a:cubicBezTo>
                  <a:pt x="4939" y="5034"/>
                  <a:pt x="4971" y="5064"/>
                  <a:pt x="5009" y="5057"/>
                </a:cubicBezTo>
                <a:cubicBezTo>
                  <a:pt x="5036" y="5052"/>
                  <a:pt x="5057" y="5021"/>
                  <a:pt x="5100" y="4986"/>
                </a:cubicBezTo>
                <a:cubicBezTo>
                  <a:pt x="5052" y="4960"/>
                  <a:pt x="5025" y="4933"/>
                  <a:pt x="4999" y="4935"/>
                </a:cubicBezTo>
                <a:close/>
                <a:moveTo>
                  <a:pt x="5249" y="4935"/>
                </a:moveTo>
                <a:cubicBezTo>
                  <a:pt x="5229" y="4934"/>
                  <a:pt x="5196" y="4966"/>
                  <a:pt x="5190" y="4989"/>
                </a:cubicBezTo>
                <a:cubicBezTo>
                  <a:pt x="5180" y="5027"/>
                  <a:pt x="5209" y="5060"/>
                  <a:pt x="5247" y="5057"/>
                </a:cubicBezTo>
                <a:cubicBezTo>
                  <a:pt x="5274" y="5054"/>
                  <a:pt x="5299" y="5026"/>
                  <a:pt x="5344" y="4996"/>
                </a:cubicBezTo>
                <a:cubicBezTo>
                  <a:pt x="5300" y="4965"/>
                  <a:pt x="5275" y="4936"/>
                  <a:pt x="5249" y="4935"/>
                </a:cubicBezTo>
                <a:close/>
                <a:moveTo>
                  <a:pt x="5447" y="5003"/>
                </a:moveTo>
                <a:cubicBezTo>
                  <a:pt x="5449" y="5023"/>
                  <a:pt x="5484" y="5053"/>
                  <a:pt x="5507" y="5056"/>
                </a:cubicBezTo>
                <a:cubicBezTo>
                  <a:pt x="5546" y="5062"/>
                  <a:pt x="5576" y="5031"/>
                  <a:pt x="5569" y="4993"/>
                </a:cubicBezTo>
                <a:cubicBezTo>
                  <a:pt x="5564" y="4966"/>
                  <a:pt x="5533" y="4944"/>
                  <a:pt x="5499" y="4902"/>
                </a:cubicBezTo>
                <a:cubicBezTo>
                  <a:pt x="5473" y="4949"/>
                  <a:pt x="5446" y="4977"/>
                  <a:pt x="5447" y="5003"/>
                </a:cubicBezTo>
                <a:close/>
                <a:moveTo>
                  <a:pt x="5812" y="4986"/>
                </a:moveTo>
                <a:cubicBezTo>
                  <a:pt x="5813" y="4947"/>
                  <a:pt x="5778" y="4921"/>
                  <a:pt x="5740" y="4934"/>
                </a:cubicBezTo>
                <a:cubicBezTo>
                  <a:pt x="5718" y="4942"/>
                  <a:pt x="5688" y="4977"/>
                  <a:pt x="5690" y="4997"/>
                </a:cubicBezTo>
                <a:cubicBezTo>
                  <a:pt x="5693" y="5023"/>
                  <a:pt x="5725" y="5045"/>
                  <a:pt x="5758" y="5087"/>
                </a:cubicBezTo>
                <a:cubicBezTo>
                  <a:pt x="5785" y="5040"/>
                  <a:pt x="5811" y="5014"/>
                  <a:pt x="5812" y="4986"/>
                </a:cubicBezTo>
                <a:close/>
                <a:moveTo>
                  <a:pt x="6056" y="4990"/>
                </a:moveTo>
                <a:cubicBezTo>
                  <a:pt x="6060" y="4953"/>
                  <a:pt x="6027" y="4923"/>
                  <a:pt x="5989" y="4934"/>
                </a:cubicBezTo>
                <a:cubicBezTo>
                  <a:pt x="5966" y="4940"/>
                  <a:pt x="5935" y="4973"/>
                  <a:pt x="5935" y="4993"/>
                </a:cubicBezTo>
                <a:cubicBezTo>
                  <a:pt x="5936" y="5018"/>
                  <a:pt x="5966" y="5043"/>
                  <a:pt x="5996" y="5087"/>
                </a:cubicBezTo>
                <a:cubicBezTo>
                  <a:pt x="6026" y="5042"/>
                  <a:pt x="6054" y="5017"/>
                  <a:pt x="6056" y="4990"/>
                </a:cubicBezTo>
                <a:close/>
                <a:moveTo>
                  <a:pt x="6179" y="4996"/>
                </a:moveTo>
                <a:cubicBezTo>
                  <a:pt x="6178" y="5016"/>
                  <a:pt x="6209" y="5049"/>
                  <a:pt x="6232" y="5055"/>
                </a:cubicBezTo>
                <a:cubicBezTo>
                  <a:pt x="6269" y="5066"/>
                  <a:pt x="6303" y="5039"/>
                  <a:pt x="6299" y="5000"/>
                </a:cubicBezTo>
                <a:cubicBezTo>
                  <a:pt x="6297" y="4973"/>
                  <a:pt x="6271" y="4948"/>
                  <a:pt x="6242" y="4901"/>
                </a:cubicBezTo>
                <a:cubicBezTo>
                  <a:pt x="6210" y="4946"/>
                  <a:pt x="6180" y="4970"/>
                  <a:pt x="6179" y="4996"/>
                </a:cubicBezTo>
                <a:close/>
                <a:moveTo>
                  <a:pt x="6495" y="4935"/>
                </a:moveTo>
                <a:cubicBezTo>
                  <a:pt x="6475" y="4934"/>
                  <a:pt x="6441" y="4963"/>
                  <a:pt x="6434" y="4986"/>
                </a:cubicBezTo>
                <a:cubicBezTo>
                  <a:pt x="6422" y="5023"/>
                  <a:pt x="6448" y="5057"/>
                  <a:pt x="6487" y="5055"/>
                </a:cubicBezTo>
                <a:cubicBezTo>
                  <a:pt x="6514" y="5054"/>
                  <a:pt x="6540" y="5028"/>
                  <a:pt x="6588" y="5001"/>
                </a:cubicBezTo>
                <a:cubicBezTo>
                  <a:pt x="6544" y="4967"/>
                  <a:pt x="6521" y="4937"/>
                  <a:pt x="6495" y="4935"/>
                </a:cubicBezTo>
                <a:close/>
                <a:moveTo>
                  <a:pt x="5006" y="7154"/>
                </a:moveTo>
                <a:cubicBezTo>
                  <a:pt x="4986" y="7153"/>
                  <a:pt x="4953" y="7184"/>
                  <a:pt x="4946" y="7207"/>
                </a:cubicBezTo>
                <a:cubicBezTo>
                  <a:pt x="4936" y="7244"/>
                  <a:pt x="4963" y="7278"/>
                  <a:pt x="5003" y="7274"/>
                </a:cubicBezTo>
                <a:cubicBezTo>
                  <a:pt x="5029" y="7272"/>
                  <a:pt x="5054" y="7245"/>
                  <a:pt x="5101" y="7216"/>
                </a:cubicBezTo>
                <a:cubicBezTo>
                  <a:pt x="5055" y="7184"/>
                  <a:pt x="5031" y="7155"/>
                  <a:pt x="5006" y="7154"/>
                </a:cubicBezTo>
                <a:close/>
                <a:moveTo>
                  <a:pt x="32308" y="6974"/>
                </a:moveTo>
                <a:cubicBezTo>
                  <a:pt x="32303" y="7014"/>
                  <a:pt x="32337" y="7040"/>
                  <a:pt x="32374" y="7031"/>
                </a:cubicBezTo>
                <a:cubicBezTo>
                  <a:pt x="32397" y="7025"/>
                  <a:pt x="32429" y="6992"/>
                  <a:pt x="32429" y="6972"/>
                </a:cubicBezTo>
                <a:cubicBezTo>
                  <a:pt x="32428" y="6946"/>
                  <a:pt x="32398" y="6922"/>
                  <a:pt x="32366" y="6876"/>
                </a:cubicBezTo>
                <a:cubicBezTo>
                  <a:pt x="32337" y="6922"/>
                  <a:pt x="32311" y="6947"/>
                  <a:pt x="32308" y="6974"/>
                </a:cubicBezTo>
                <a:close/>
                <a:moveTo>
                  <a:pt x="32119" y="6908"/>
                </a:moveTo>
                <a:cubicBezTo>
                  <a:pt x="32080" y="6904"/>
                  <a:pt x="32058" y="6935"/>
                  <a:pt x="32060" y="6974"/>
                </a:cubicBezTo>
                <a:cubicBezTo>
                  <a:pt x="32062" y="7013"/>
                  <a:pt x="32091" y="7041"/>
                  <a:pt x="32128" y="7033"/>
                </a:cubicBezTo>
                <a:cubicBezTo>
                  <a:pt x="32154" y="7027"/>
                  <a:pt x="32175" y="6997"/>
                  <a:pt x="32216" y="6963"/>
                </a:cubicBezTo>
                <a:cubicBezTo>
                  <a:pt x="32171" y="6936"/>
                  <a:pt x="32147" y="6911"/>
                  <a:pt x="32119" y="6908"/>
                </a:cubicBezTo>
                <a:close/>
                <a:moveTo>
                  <a:pt x="31869" y="6908"/>
                </a:moveTo>
                <a:cubicBezTo>
                  <a:pt x="31830" y="6900"/>
                  <a:pt x="31805" y="6930"/>
                  <a:pt x="31804" y="6969"/>
                </a:cubicBezTo>
                <a:cubicBezTo>
                  <a:pt x="31803" y="7008"/>
                  <a:pt x="31830" y="7038"/>
                  <a:pt x="31867" y="7033"/>
                </a:cubicBezTo>
                <a:cubicBezTo>
                  <a:pt x="31894" y="7029"/>
                  <a:pt x="31917" y="7001"/>
                  <a:pt x="31961" y="6971"/>
                </a:cubicBezTo>
                <a:cubicBezTo>
                  <a:pt x="31918" y="6940"/>
                  <a:pt x="31896" y="6913"/>
                  <a:pt x="31869" y="6908"/>
                </a:cubicBezTo>
                <a:close/>
                <a:moveTo>
                  <a:pt x="31620" y="6908"/>
                </a:moveTo>
                <a:cubicBezTo>
                  <a:pt x="31582" y="6904"/>
                  <a:pt x="31558" y="6933"/>
                  <a:pt x="31561" y="6974"/>
                </a:cubicBezTo>
                <a:cubicBezTo>
                  <a:pt x="31564" y="7014"/>
                  <a:pt x="31592" y="7041"/>
                  <a:pt x="31628" y="7032"/>
                </a:cubicBezTo>
                <a:cubicBezTo>
                  <a:pt x="31655" y="7026"/>
                  <a:pt x="31676" y="6996"/>
                  <a:pt x="31716" y="6964"/>
                </a:cubicBezTo>
                <a:cubicBezTo>
                  <a:pt x="31673" y="6937"/>
                  <a:pt x="31648" y="6910"/>
                  <a:pt x="31620" y="6908"/>
                </a:cubicBezTo>
                <a:close/>
                <a:moveTo>
                  <a:pt x="31443" y="6974"/>
                </a:moveTo>
                <a:cubicBezTo>
                  <a:pt x="31452" y="6936"/>
                  <a:pt x="31425" y="6909"/>
                  <a:pt x="31385" y="6906"/>
                </a:cubicBezTo>
                <a:cubicBezTo>
                  <a:pt x="31345" y="6902"/>
                  <a:pt x="31315" y="6928"/>
                  <a:pt x="31318" y="6965"/>
                </a:cubicBezTo>
                <a:cubicBezTo>
                  <a:pt x="31319" y="6992"/>
                  <a:pt x="31347" y="7017"/>
                  <a:pt x="31374" y="7061"/>
                </a:cubicBezTo>
                <a:cubicBezTo>
                  <a:pt x="31407" y="7021"/>
                  <a:pt x="31436" y="7001"/>
                  <a:pt x="31443" y="6974"/>
                </a:cubicBezTo>
                <a:close/>
                <a:moveTo>
                  <a:pt x="31140" y="6908"/>
                </a:moveTo>
                <a:cubicBezTo>
                  <a:pt x="31102" y="6898"/>
                  <a:pt x="31076" y="6926"/>
                  <a:pt x="31073" y="6966"/>
                </a:cubicBezTo>
                <a:cubicBezTo>
                  <a:pt x="31070" y="7006"/>
                  <a:pt x="31096" y="7036"/>
                  <a:pt x="31133" y="7033"/>
                </a:cubicBezTo>
                <a:cubicBezTo>
                  <a:pt x="31160" y="7031"/>
                  <a:pt x="31184" y="7003"/>
                  <a:pt x="31228" y="6975"/>
                </a:cubicBezTo>
                <a:cubicBezTo>
                  <a:pt x="31188" y="6943"/>
                  <a:pt x="31167" y="6914"/>
                  <a:pt x="31140" y="6908"/>
                </a:cubicBezTo>
                <a:close/>
                <a:moveTo>
                  <a:pt x="30830" y="6968"/>
                </a:moveTo>
                <a:cubicBezTo>
                  <a:pt x="30823" y="7007"/>
                  <a:pt x="30854" y="7038"/>
                  <a:pt x="30893" y="7032"/>
                </a:cubicBezTo>
                <a:cubicBezTo>
                  <a:pt x="30916" y="7028"/>
                  <a:pt x="30951" y="6998"/>
                  <a:pt x="30952" y="6977"/>
                </a:cubicBezTo>
                <a:cubicBezTo>
                  <a:pt x="30954" y="6952"/>
                  <a:pt x="30927" y="6924"/>
                  <a:pt x="30900" y="6876"/>
                </a:cubicBezTo>
                <a:cubicBezTo>
                  <a:pt x="30866" y="6919"/>
                  <a:pt x="30835" y="6941"/>
                  <a:pt x="30830" y="6968"/>
                </a:cubicBezTo>
                <a:close/>
                <a:moveTo>
                  <a:pt x="30629" y="6910"/>
                </a:moveTo>
                <a:cubicBezTo>
                  <a:pt x="30609" y="6911"/>
                  <a:pt x="30579" y="6946"/>
                  <a:pt x="30575" y="6970"/>
                </a:cubicBezTo>
                <a:cubicBezTo>
                  <a:pt x="30569" y="7009"/>
                  <a:pt x="30601" y="7039"/>
                  <a:pt x="30639" y="7032"/>
                </a:cubicBezTo>
                <a:cubicBezTo>
                  <a:pt x="30666" y="7027"/>
                  <a:pt x="30687" y="6996"/>
                  <a:pt x="30730" y="6961"/>
                </a:cubicBezTo>
                <a:cubicBezTo>
                  <a:pt x="30682" y="6935"/>
                  <a:pt x="30655" y="6908"/>
                  <a:pt x="30629" y="6910"/>
                </a:cubicBezTo>
                <a:close/>
                <a:moveTo>
                  <a:pt x="30392" y="6910"/>
                </a:moveTo>
                <a:cubicBezTo>
                  <a:pt x="30372" y="6909"/>
                  <a:pt x="30338" y="6940"/>
                  <a:pt x="30332" y="6963"/>
                </a:cubicBezTo>
                <a:cubicBezTo>
                  <a:pt x="30321" y="7002"/>
                  <a:pt x="30351" y="7035"/>
                  <a:pt x="30389" y="7032"/>
                </a:cubicBezTo>
                <a:cubicBezTo>
                  <a:pt x="30416" y="7030"/>
                  <a:pt x="30441" y="7001"/>
                  <a:pt x="30486" y="6971"/>
                </a:cubicBezTo>
                <a:cubicBezTo>
                  <a:pt x="30442" y="6941"/>
                  <a:pt x="30418" y="6911"/>
                  <a:pt x="30392" y="6910"/>
                </a:cubicBezTo>
                <a:close/>
                <a:moveTo>
                  <a:pt x="30151" y="6910"/>
                </a:moveTo>
                <a:cubicBezTo>
                  <a:pt x="30131" y="6908"/>
                  <a:pt x="30095" y="6937"/>
                  <a:pt x="30088" y="6960"/>
                </a:cubicBezTo>
                <a:cubicBezTo>
                  <a:pt x="30075" y="6998"/>
                  <a:pt x="30103" y="7032"/>
                  <a:pt x="30141" y="7031"/>
                </a:cubicBezTo>
                <a:cubicBezTo>
                  <a:pt x="30168" y="7031"/>
                  <a:pt x="30195" y="7004"/>
                  <a:pt x="30243" y="6977"/>
                </a:cubicBezTo>
                <a:cubicBezTo>
                  <a:pt x="30199" y="6943"/>
                  <a:pt x="30176" y="6912"/>
                  <a:pt x="30151" y="6910"/>
                </a:cubicBezTo>
                <a:close/>
                <a:moveTo>
                  <a:pt x="29966" y="6970"/>
                </a:moveTo>
                <a:cubicBezTo>
                  <a:pt x="29968" y="6951"/>
                  <a:pt x="29937" y="6916"/>
                  <a:pt x="29914" y="6909"/>
                </a:cubicBezTo>
                <a:cubicBezTo>
                  <a:pt x="29876" y="6896"/>
                  <a:pt x="29842" y="6924"/>
                  <a:pt x="29844" y="6963"/>
                </a:cubicBezTo>
                <a:cubicBezTo>
                  <a:pt x="29845" y="6990"/>
                  <a:pt x="29873" y="7016"/>
                  <a:pt x="29900" y="7062"/>
                </a:cubicBezTo>
                <a:cubicBezTo>
                  <a:pt x="29933" y="7020"/>
                  <a:pt x="29964" y="6996"/>
                  <a:pt x="29966" y="6970"/>
                </a:cubicBezTo>
                <a:close/>
                <a:moveTo>
                  <a:pt x="29668" y="7032"/>
                </a:moveTo>
                <a:cubicBezTo>
                  <a:pt x="29705" y="7033"/>
                  <a:pt x="29735" y="7000"/>
                  <a:pt x="29722" y="6961"/>
                </a:cubicBezTo>
                <a:cubicBezTo>
                  <a:pt x="29715" y="6938"/>
                  <a:pt x="29680" y="6908"/>
                  <a:pt x="29661" y="6910"/>
                </a:cubicBezTo>
                <a:cubicBezTo>
                  <a:pt x="29635" y="6912"/>
                  <a:pt x="29611" y="6942"/>
                  <a:pt x="29568" y="6975"/>
                </a:cubicBezTo>
                <a:cubicBezTo>
                  <a:pt x="29615" y="7003"/>
                  <a:pt x="29641" y="7031"/>
                  <a:pt x="29668" y="7032"/>
                </a:cubicBezTo>
                <a:close/>
                <a:moveTo>
                  <a:pt x="29407" y="6910"/>
                </a:moveTo>
                <a:cubicBezTo>
                  <a:pt x="29386" y="6908"/>
                  <a:pt x="29351" y="6938"/>
                  <a:pt x="29344" y="6961"/>
                </a:cubicBezTo>
                <a:cubicBezTo>
                  <a:pt x="29332" y="6998"/>
                  <a:pt x="29359" y="7033"/>
                  <a:pt x="29398" y="7031"/>
                </a:cubicBezTo>
                <a:cubicBezTo>
                  <a:pt x="29425" y="7031"/>
                  <a:pt x="29451" y="7004"/>
                  <a:pt x="29500" y="6976"/>
                </a:cubicBezTo>
                <a:cubicBezTo>
                  <a:pt x="29456" y="6943"/>
                  <a:pt x="29432" y="6912"/>
                  <a:pt x="29407" y="6910"/>
                </a:cubicBezTo>
                <a:close/>
                <a:moveTo>
                  <a:pt x="29102" y="6968"/>
                </a:moveTo>
                <a:cubicBezTo>
                  <a:pt x="29100" y="6989"/>
                  <a:pt x="29130" y="7023"/>
                  <a:pt x="29153" y="7031"/>
                </a:cubicBezTo>
                <a:cubicBezTo>
                  <a:pt x="29190" y="7043"/>
                  <a:pt x="29224" y="7016"/>
                  <a:pt x="29223" y="6977"/>
                </a:cubicBezTo>
                <a:cubicBezTo>
                  <a:pt x="29222" y="6950"/>
                  <a:pt x="29196" y="6924"/>
                  <a:pt x="29169" y="6876"/>
                </a:cubicBezTo>
                <a:cubicBezTo>
                  <a:pt x="29135" y="6920"/>
                  <a:pt x="29104" y="6943"/>
                  <a:pt x="29102" y="6968"/>
                </a:cubicBezTo>
                <a:close/>
                <a:moveTo>
                  <a:pt x="28916" y="6910"/>
                </a:moveTo>
                <a:cubicBezTo>
                  <a:pt x="28895" y="6910"/>
                  <a:pt x="28861" y="6941"/>
                  <a:pt x="28856" y="6964"/>
                </a:cubicBezTo>
                <a:cubicBezTo>
                  <a:pt x="28847" y="7001"/>
                  <a:pt x="28874" y="7035"/>
                  <a:pt x="28913" y="7031"/>
                </a:cubicBezTo>
                <a:cubicBezTo>
                  <a:pt x="28940" y="7029"/>
                  <a:pt x="28965" y="7001"/>
                  <a:pt x="29011" y="6971"/>
                </a:cubicBezTo>
                <a:cubicBezTo>
                  <a:pt x="28966" y="6940"/>
                  <a:pt x="28941" y="6911"/>
                  <a:pt x="28916" y="6910"/>
                </a:cubicBezTo>
                <a:close/>
                <a:moveTo>
                  <a:pt x="28735" y="6966"/>
                </a:moveTo>
                <a:cubicBezTo>
                  <a:pt x="28739" y="6928"/>
                  <a:pt x="28706" y="6898"/>
                  <a:pt x="28668" y="6909"/>
                </a:cubicBezTo>
                <a:cubicBezTo>
                  <a:pt x="28645" y="6915"/>
                  <a:pt x="28613" y="6948"/>
                  <a:pt x="28614" y="6968"/>
                </a:cubicBezTo>
                <a:cubicBezTo>
                  <a:pt x="28615" y="6993"/>
                  <a:pt x="28645" y="7018"/>
                  <a:pt x="28675" y="7062"/>
                </a:cubicBezTo>
                <a:cubicBezTo>
                  <a:pt x="28705" y="7017"/>
                  <a:pt x="28733" y="6992"/>
                  <a:pt x="28735" y="6966"/>
                </a:cubicBezTo>
                <a:close/>
                <a:moveTo>
                  <a:pt x="28357" y="6974"/>
                </a:moveTo>
                <a:cubicBezTo>
                  <a:pt x="28353" y="7014"/>
                  <a:pt x="28387" y="7040"/>
                  <a:pt x="28424" y="7031"/>
                </a:cubicBezTo>
                <a:cubicBezTo>
                  <a:pt x="28447" y="7025"/>
                  <a:pt x="28479" y="6992"/>
                  <a:pt x="28478" y="6972"/>
                </a:cubicBezTo>
                <a:cubicBezTo>
                  <a:pt x="28478" y="6946"/>
                  <a:pt x="28448" y="6922"/>
                  <a:pt x="28416" y="6876"/>
                </a:cubicBezTo>
                <a:cubicBezTo>
                  <a:pt x="28387" y="6922"/>
                  <a:pt x="28360" y="6947"/>
                  <a:pt x="28357" y="6974"/>
                </a:cubicBezTo>
                <a:close/>
                <a:moveTo>
                  <a:pt x="28114" y="6969"/>
                </a:moveTo>
                <a:cubicBezTo>
                  <a:pt x="28112" y="6989"/>
                  <a:pt x="28143" y="7024"/>
                  <a:pt x="28165" y="7031"/>
                </a:cubicBezTo>
                <a:cubicBezTo>
                  <a:pt x="28202" y="7042"/>
                  <a:pt x="28237" y="7016"/>
                  <a:pt x="28235" y="6977"/>
                </a:cubicBezTo>
                <a:cubicBezTo>
                  <a:pt x="28233" y="6950"/>
                  <a:pt x="28207" y="6924"/>
                  <a:pt x="28180" y="6877"/>
                </a:cubicBezTo>
                <a:cubicBezTo>
                  <a:pt x="28147" y="6920"/>
                  <a:pt x="28116" y="6943"/>
                  <a:pt x="28114" y="6969"/>
                </a:cubicBezTo>
                <a:close/>
                <a:moveTo>
                  <a:pt x="27928" y="6910"/>
                </a:moveTo>
                <a:cubicBezTo>
                  <a:pt x="27909" y="6909"/>
                  <a:pt x="27875" y="6941"/>
                  <a:pt x="27869" y="6963"/>
                </a:cubicBezTo>
                <a:cubicBezTo>
                  <a:pt x="27858" y="7002"/>
                  <a:pt x="27888" y="7034"/>
                  <a:pt x="27926" y="7031"/>
                </a:cubicBezTo>
                <a:cubicBezTo>
                  <a:pt x="27953" y="7029"/>
                  <a:pt x="27977" y="7001"/>
                  <a:pt x="28023" y="6971"/>
                </a:cubicBezTo>
                <a:cubicBezTo>
                  <a:pt x="27979" y="6941"/>
                  <a:pt x="27954" y="6911"/>
                  <a:pt x="27928" y="6910"/>
                </a:cubicBezTo>
                <a:close/>
                <a:moveTo>
                  <a:pt x="32794" y="4747"/>
                </a:moveTo>
                <a:cubicBezTo>
                  <a:pt x="32784" y="4786"/>
                  <a:pt x="32812" y="4812"/>
                  <a:pt x="32852" y="4815"/>
                </a:cubicBezTo>
                <a:cubicBezTo>
                  <a:pt x="32893" y="4818"/>
                  <a:pt x="32923" y="4792"/>
                  <a:pt x="32920" y="4755"/>
                </a:cubicBezTo>
                <a:cubicBezTo>
                  <a:pt x="32918" y="4727"/>
                  <a:pt x="32890" y="4702"/>
                  <a:pt x="32862" y="4657"/>
                </a:cubicBezTo>
                <a:cubicBezTo>
                  <a:pt x="32829" y="4698"/>
                  <a:pt x="32801" y="4720"/>
                  <a:pt x="32794" y="4747"/>
                </a:cubicBezTo>
                <a:close/>
                <a:moveTo>
                  <a:pt x="33114" y="4687"/>
                </a:moveTo>
                <a:cubicBezTo>
                  <a:pt x="33077" y="4679"/>
                  <a:pt x="33049" y="4707"/>
                  <a:pt x="33048" y="4748"/>
                </a:cubicBezTo>
                <a:cubicBezTo>
                  <a:pt x="33046" y="4788"/>
                  <a:pt x="33070" y="4818"/>
                  <a:pt x="33109" y="4813"/>
                </a:cubicBezTo>
                <a:cubicBezTo>
                  <a:pt x="33137" y="4809"/>
                  <a:pt x="33161" y="4782"/>
                  <a:pt x="33205" y="4754"/>
                </a:cubicBezTo>
                <a:cubicBezTo>
                  <a:pt x="33163" y="4722"/>
                  <a:pt x="33141" y="4692"/>
                  <a:pt x="33114" y="4687"/>
                </a:cubicBezTo>
                <a:close/>
                <a:moveTo>
                  <a:pt x="33357" y="4687"/>
                </a:moveTo>
                <a:cubicBezTo>
                  <a:pt x="33319" y="4680"/>
                  <a:pt x="33292" y="4709"/>
                  <a:pt x="33290" y="4748"/>
                </a:cubicBezTo>
                <a:cubicBezTo>
                  <a:pt x="33289" y="4788"/>
                  <a:pt x="33314" y="4819"/>
                  <a:pt x="33353" y="4813"/>
                </a:cubicBezTo>
                <a:cubicBezTo>
                  <a:pt x="33381" y="4809"/>
                  <a:pt x="33405" y="4783"/>
                  <a:pt x="33449" y="4754"/>
                </a:cubicBezTo>
                <a:cubicBezTo>
                  <a:pt x="33406" y="4721"/>
                  <a:pt x="33384" y="4692"/>
                  <a:pt x="33357" y="4687"/>
                </a:cubicBezTo>
                <a:close/>
                <a:moveTo>
                  <a:pt x="33537" y="4754"/>
                </a:moveTo>
                <a:cubicBezTo>
                  <a:pt x="33532" y="4793"/>
                  <a:pt x="33562" y="4817"/>
                  <a:pt x="33603" y="4815"/>
                </a:cubicBezTo>
                <a:cubicBezTo>
                  <a:pt x="33644" y="4813"/>
                  <a:pt x="33671" y="4785"/>
                  <a:pt x="33664" y="4748"/>
                </a:cubicBezTo>
                <a:cubicBezTo>
                  <a:pt x="33658" y="4721"/>
                  <a:pt x="33628" y="4699"/>
                  <a:pt x="33595" y="4658"/>
                </a:cubicBezTo>
                <a:cubicBezTo>
                  <a:pt x="33568" y="4702"/>
                  <a:pt x="33541" y="4726"/>
                  <a:pt x="33537" y="4754"/>
                </a:cubicBezTo>
                <a:close/>
                <a:moveTo>
                  <a:pt x="33780" y="4752"/>
                </a:moveTo>
                <a:cubicBezTo>
                  <a:pt x="33775" y="4789"/>
                  <a:pt x="33803" y="4815"/>
                  <a:pt x="33844" y="4815"/>
                </a:cubicBezTo>
                <a:cubicBezTo>
                  <a:pt x="33885" y="4814"/>
                  <a:pt x="33914" y="4789"/>
                  <a:pt x="33906" y="4750"/>
                </a:cubicBezTo>
                <a:cubicBezTo>
                  <a:pt x="33901" y="4723"/>
                  <a:pt x="33873" y="4700"/>
                  <a:pt x="33843" y="4657"/>
                </a:cubicBezTo>
                <a:cubicBezTo>
                  <a:pt x="33813" y="4701"/>
                  <a:pt x="33784" y="4724"/>
                  <a:pt x="33780" y="4752"/>
                </a:cubicBezTo>
                <a:close/>
                <a:moveTo>
                  <a:pt x="34091" y="4687"/>
                </a:moveTo>
                <a:cubicBezTo>
                  <a:pt x="34054" y="4679"/>
                  <a:pt x="34026" y="4706"/>
                  <a:pt x="34024" y="4747"/>
                </a:cubicBezTo>
                <a:cubicBezTo>
                  <a:pt x="34021" y="4787"/>
                  <a:pt x="34045" y="4818"/>
                  <a:pt x="34084" y="4813"/>
                </a:cubicBezTo>
                <a:cubicBezTo>
                  <a:pt x="34112" y="4810"/>
                  <a:pt x="34137" y="4783"/>
                  <a:pt x="34181" y="4756"/>
                </a:cubicBezTo>
                <a:cubicBezTo>
                  <a:pt x="34140" y="4723"/>
                  <a:pt x="34118" y="4693"/>
                  <a:pt x="34091" y="4687"/>
                </a:cubicBezTo>
                <a:close/>
                <a:moveTo>
                  <a:pt x="34342" y="4687"/>
                </a:moveTo>
                <a:cubicBezTo>
                  <a:pt x="34304" y="4681"/>
                  <a:pt x="34278" y="4710"/>
                  <a:pt x="34279" y="4751"/>
                </a:cubicBezTo>
                <a:cubicBezTo>
                  <a:pt x="34280" y="4792"/>
                  <a:pt x="34306" y="4820"/>
                  <a:pt x="34344" y="4813"/>
                </a:cubicBezTo>
                <a:cubicBezTo>
                  <a:pt x="34372" y="4808"/>
                  <a:pt x="34394" y="4780"/>
                  <a:pt x="34437" y="4749"/>
                </a:cubicBezTo>
                <a:cubicBezTo>
                  <a:pt x="34393" y="4719"/>
                  <a:pt x="34369" y="4691"/>
                  <a:pt x="34342" y="4687"/>
                </a:cubicBezTo>
                <a:close/>
                <a:moveTo>
                  <a:pt x="31443" y="7210"/>
                </a:moveTo>
                <a:cubicBezTo>
                  <a:pt x="31447" y="7171"/>
                  <a:pt x="31416" y="7147"/>
                  <a:pt x="31378" y="7149"/>
                </a:cubicBezTo>
                <a:cubicBezTo>
                  <a:pt x="31338" y="7151"/>
                  <a:pt x="31310" y="7179"/>
                  <a:pt x="31318" y="7216"/>
                </a:cubicBezTo>
                <a:cubicBezTo>
                  <a:pt x="31323" y="7243"/>
                  <a:pt x="31353" y="7264"/>
                  <a:pt x="31386" y="7306"/>
                </a:cubicBezTo>
                <a:cubicBezTo>
                  <a:pt x="31413" y="7261"/>
                  <a:pt x="31439" y="7237"/>
                  <a:pt x="31443" y="7210"/>
                </a:cubicBezTo>
                <a:close/>
                <a:moveTo>
                  <a:pt x="31138" y="7153"/>
                </a:moveTo>
                <a:cubicBezTo>
                  <a:pt x="31118" y="7150"/>
                  <a:pt x="31083" y="7181"/>
                  <a:pt x="31076" y="7204"/>
                </a:cubicBezTo>
                <a:cubicBezTo>
                  <a:pt x="31063" y="7243"/>
                  <a:pt x="31090" y="7277"/>
                  <a:pt x="31130" y="7275"/>
                </a:cubicBezTo>
                <a:cubicBezTo>
                  <a:pt x="31157" y="7274"/>
                  <a:pt x="31183" y="7246"/>
                  <a:pt x="31230" y="7219"/>
                </a:cubicBezTo>
                <a:cubicBezTo>
                  <a:pt x="31187" y="7186"/>
                  <a:pt x="31164" y="7155"/>
                  <a:pt x="31138" y="7153"/>
                </a:cubicBezTo>
                <a:close/>
                <a:moveTo>
                  <a:pt x="30953" y="7209"/>
                </a:moveTo>
                <a:cubicBezTo>
                  <a:pt x="30952" y="7189"/>
                  <a:pt x="30920" y="7156"/>
                  <a:pt x="30897" y="7151"/>
                </a:cubicBezTo>
                <a:cubicBezTo>
                  <a:pt x="30859" y="7143"/>
                  <a:pt x="30826" y="7172"/>
                  <a:pt x="30831" y="7211"/>
                </a:cubicBezTo>
                <a:cubicBezTo>
                  <a:pt x="30834" y="7238"/>
                  <a:pt x="30863" y="7262"/>
                  <a:pt x="30895" y="7308"/>
                </a:cubicBezTo>
                <a:cubicBezTo>
                  <a:pt x="30924" y="7261"/>
                  <a:pt x="30953" y="7235"/>
                  <a:pt x="30953" y="7209"/>
                </a:cubicBezTo>
                <a:close/>
                <a:moveTo>
                  <a:pt x="30575" y="7219"/>
                </a:moveTo>
                <a:cubicBezTo>
                  <a:pt x="30573" y="7257"/>
                  <a:pt x="30606" y="7287"/>
                  <a:pt x="30645" y="7275"/>
                </a:cubicBezTo>
                <a:cubicBezTo>
                  <a:pt x="30668" y="7268"/>
                  <a:pt x="30698" y="7234"/>
                  <a:pt x="30697" y="7214"/>
                </a:cubicBezTo>
                <a:cubicBezTo>
                  <a:pt x="30695" y="7188"/>
                  <a:pt x="30665" y="7164"/>
                  <a:pt x="30634" y="7120"/>
                </a:cubicBezTo>
                <a:cubicBezTo>
                  <a:pt x="30605" y="7166"/>
                  <a:pt x="30576" y="7192"/>
                  <a:pt x="30575" y="7219"/>
                </a:cubicBezTo>
                <a:close/>
                <a:moveTo>
                  <a:pt x="30385" y="7152"/>
                </a:moveTo>
                <a:cubicBezTo>
                  <a:pt x="30347" y="7151"/>
                  <a:pt x="30319" y="7185"/>
                  <a:pt x="30333" y="7224"/>
                </a:cubicBezTo>
                <a:cubicBezTo>
                  <a:pt x="30341" y="7246"/>
                  <a:pt x="30376" y="7276"/>
                  <a:pt x="30396" y="7273"/>
                </a:cubicBezTo>
                <a:cubicBezTo>
                  <a:pt x="30421" y="7270"/>
                  <a:pt x="30444" y="7239"/>
                  <a:pt x="30486" y="7206"/>
                </a:cubicBezTo>
                <a:cubicBezTo>
                  <a:pt x="30439" y="7179"/>
                  <a:pt x="30412" y="7152"/>
                  <a:pt x="30385" y="7152"/>
                </a:cubicBezTo>
                <a:close/>
                <a:moveTo>
                  <a:pt x="30150" y="7151"/>
                </a:moveTo>
                <a:cubicBezTo>
                  <a:pt x="30111" y="7145"/>
                  <a:pt x="30080" y="7176"/>
                  <a:pt x="30087" y="7215"/>
                </a:cubicBezTo>
                <a:cubicBezTo>
                  <a:pt x="30091" y="7238"/>
                  <a:pt x="30122" y="7272"/>
                  <a:pt x="30143" y="7273"/>
                </a:cubicBezTo>
                <a:cubicBezTo>
                  <a:pt x="30168" y="7275"/>
                  <a:pt x="30195" y="7247"/>
                  <a:pt x="30243" y="7220"/>
                </a:cubicBezTo>
                <a:cubicBezTo>
                  <a:pt x="30199" y="7186"/>
                  <a:pt x="30176" y="7156"/>
                  <a:pt x="30150" y="7151"/>
                </a:cubicBezTo>
                <a:close/>
                <a:moveTo>
                  <a:pt x="29906" y="7153"/>
                </a:moveTo>
                <a:cubicBezTo>
                  <a:pt x="29886" y="7151"/>
                  <a:pt x="29852" y="7182"/>
                  <a:pt x="29844" y="7205"/>
                </a:cubicBezTo>
                <a:cubicBezTo>
                  <a:pt x="29832" y="7243"/>
                  <a:pt x="29859" y="7277"/>
                  <a:pt x="29899" y="7275"/>
                </a:cubicBezTo>
                <a:cubicBezTo>
                  <a:pt x="29926" y="7273"/>
                  <a:pt x="29952" y="7246"/>
                  <a:pt x="29998" y="7219"/>
                </a:cubicBezTo>
                <a:cubicBezTo>
                  <a:pt x="29955" y="7186"/>
                  <a:pt x="29932" y="7155"/>
                  <a:pt x="29906" y="7153"/>
                </a:cubicBezTo>
                <a:close/>
                <a:moveTo>
                  <a:pt x="29599" y="7219"/>
                </a:moveTo>
                <a:cubicBezTo>
                  <a:pt x="29597" y="7257"/>
                  <a:pt x="29630" y="7287"/>
                  <a:pt x="29669" y="7275"/>
                </a:cubicBezTo>
                <a:cubicBezTo>
                  <a:pt x="29692" y="7268"/>
                  <a:pt x="29723" y="7234"/>
                  <a:pt x="29721" y="7214"/>
                </a:cubicBezTo>
                <a:cubicBezTo>
                  <a:pt x="29719" y="7188"/>
                  <a:pt x="29689" y="7164"/>
                  <a:pt x="29658" y="7120"/>
                </a:cubicBezTo>
                <a:cubicBezTo>
                  <a:pt x="29629" y="7166"/>
                  <a:pt x="29600" y="7192"/>
                  <a:pt x="29599" y="7219"/>
                </a:cubicBezTo>
                <a:close/>
                <a:moveTo>
                  <a:pt x="29405" y="7153"/>
                </a:moveTo>
                <a:cubicBezTo>
                  <a:pt x="29385" y="7152"/>
                  <a:pt x="29351" y="7183"/>
                  <a:pt x="29344" y="7206"/>
                </a:cubicBezTo>
                <a:cubicBezTo>
                  <a:pt x="29334" y="7244"/>
                  <a:pt x="29360" y="7278"/>
                  <a:pt x="29400" y="7275"/>
                </a:cubicBezTo>
                <a:cubicBezTo>
                  <a:pt x="29427" y="7272"/>
                  <a:pt x="29452" y="7246"/>
                  <a:pt x="29500" y="7217"/>
                </a:cubicBezTo>
                <a:cubicBezTo>
                  <a:pt x="29454" y="7185"/>
                  <a:pt x="29430" y="7154"/>
                  <a:pt x="29405" y="7153"/>
                </a:cubicBezTo>
                <a:close/>
                <a:moveTo>
                  <a:pt x="29222" y="7212"/>
                </a:moveTo>
                <a:cubicBezTo>
                  <a:pt x="29223" y="7192"/>
                  <a:pt x="29191" y="7158"/>
                  <a:pt x="29168" y="7152"/>
                </a:cubicBezTo>
                <a:cubicBezTo>
                  <a:pt x="29131" y="7142"/>
                  <a:pt x="29097" y="7169"/>
                  <a:pt x="29101" y="7209"/>
                </a:cubicBezTo>
                <a:cubicBezTo>
                  <a:pt x="29103" y="7236"/>
                  <a:pt x="29130" y="7260"/>
                  <a:pt x="29159" y="7307"/>
                </a:cubicBezTo>
                <a:cubicBezTo>
                  <a:pt x="29191" y="7262"/>
                  <a:pt x="29221" y="7238"/>
                  <a:pt x="29222" y="7212"/>
                </a:cubicBezTo>
                <a:close/>
                <a:moveTo>
                  <a:pt x="28857" y="7213"/>
                </a:moveTo>
                <a:cubicBezTo>
                  <a:pt x="28855" y="7232"/>
                  <a:pt x="28886" y="7267"/>
                  <a:pt x="28909" y="7274"/>
                </a:cubicBezTo>
                <a:cubicBezTo>
                  <a:pt x="28947" y="7286"/>
                  <a:pt x="28981" y="7259"/>
                  <a:pt x="28979" y="7220"/>
                </a:cubicBezTo>
                <a:cubicBezTo>
                  <a:pt x="28977" y="7193"/>
                  <a:pt x="28950" y="7168"/>
                  <a:pt x="28923" y="7122"/>
                </a:cubicBezTo>
                <a:cubicBezTo>
                  <a:pt x="28891" y="7164"/>
                  <a:pt x="28860" y="7187"/>
                  <a:pt x="28857" y="7213"/>
                </a:cubicBezTo>
                <a:close/>
                <a:moveTo>
                  <a:pt x="28674" y="7153"/>
                </a:moveTo>
                <a:cubicBezTo>
                  <a:pt x="28655" y="7151"/>
                  <a:pt x="28620" y="7182"/>
                  <a:pt x="28613" y="7205"/>
                </a:cubicBezTo>
                <a:cubicBezTo>
                  <a:pt x="28601" y="7243"/>
                  <a:pt x="28628" y="7277"/>
                  <a:pt x="28667" y="7275"/>
                </a:cubicBezTo>
                <a:cubicBezTo>
                  <a:pt x="28694" y="7273"/>
                  <a:pt x="28720" y="7246"/>
                  <a:pt x="28766" y="7219"/>
                </a:cubicBezTo>
                <a:cubicBezTo>
                  <a:pt x="28723" y="7187"/>
                  <a:pt x="28700" y="7156"/>
                  <a:pt x="28674" y="7153"/>
                </a:cubicBezTo>
                <a:close/>
                <a:moveTo>
                  <a:pt x="28478" y="7214"/>
                </a:moveTo>
                <a:cubicBezTo>
                  <a:pt x="28480" y="7194"/>
                  <a:pt x="28449" y="7159"/>
                  <a:pt x="28426" y="7153"/>
                </a:cubicBezTo>
                <a:cubicBezTo>
                  <a:pt x="28389" y="7142"/>
                  <a:pt x="28355" y="7167"/>
                  <a:pt x="28357" y="7207"/>
                </a:cubicBezTo>
                <a:cubicBezTo>
                  <a:pt x="28359" y="7234"/>
                  <a:pt x="28385" y="7260"/>
                  <a:pt x="28413" y="7307"/>
                </a:cubicBezTo>
                <a:cubicBezTo>
                  <a:pt x="28446" y="7263"/>
                  <a:pt x="28477" y="7239"/>
                  <a:pt x="28478" y="7214"/>
                </a:cubicBezTo>
                <a:close/>
                <a:moveTo>
                  <a:pt x="28168" y="7154"/>
                </a:moveTo>
                <a:cubicBezTo>
                  <a:pt x="28148" y="7154"/>
                  <a:pt x="28117" y="7188"/>
                  <a:pt x="28113" y="7211"/>
                </a:cubicBezTo>
                <a:cubicBezTo>
                  <a:pt x="28106" y="7249"/>
                  <a:pt x="28134" y="7281"/>
                  <a:pt x="28174" y="7275"/>
                </a:cubicBezTo>
                <a:cubicBezTo>
                  <a:pt x="28201" y="7270"/>
                  <a:pt x="28223" y="7241"/>
                  <a:pt x="28268" y="7209"/>
                </a:cubicBezTo>
                <a:cubicBezTo>
                  <a:pt x="28220" y="7181"/>
                  <a:pt x="28194" y="7153"/>
                  <a:pt x="28168" y="7154"/>
                </a:cubicBezTo>
                <a:close/>
                <a:moveTo>
                  <a:pt x="27869" y="7221"/>
                </a:moveTo>
                <a:cubicBezTo>
                  <a:pt x="27867" y="7260"/>
                  <a:pt x="27902" y="7286"/>
                  <a:pt x="27940" y="7274"/>
                </a:cubicBezTo>
                <a:cubicBezTo>
                  <a:pt x="27962" y="7267"/>
                  <a:pt x="27993" y="7232"/>
                  <a:pt x="27990" y="7212"/>
                </a:cubicBezTo>
                <a:cubicBezTo>
                  <a:pt x="27988" y="7186"/>
                  <a:pt x="27957" y="7164"/>
                  <a:pt x="27924" y="7122"/>
                </a:cubicBezTo>
                <a:cubicBezTo>
                  <a:pt x="27897" y="7168"/>
                  <a:pt x="27870" y="7194"/>
                  <a:pt x="27869" y="7221"/>
                </a:cubicBezTo>
                <a:close/>
                <a:moveTo>
                  <a:pt x="27681" y="7154"/>
                </a:moveTo>
                <a:cubicBezTo>
                  <a:pt x="27661" y="7154"/>
                  <a:pt x="27630" y="7187"/>
                  <a:pt x="27625" y="7210"/>
                </a:cubicBezTo>
                <a:cubicBezTo>
                  <a:pt x="27617" y="7248"/>
                  <a:pt x="27645" y="7281"/>
                  <a:pt x="27685" y="7274"/>
                </a:cubicBezTo>
                <a:cubicBezTo>
                  <a:pt x="27711" y="7270"/>
                  <a:pt x="27734" y="7242"/>
                  <a:pt x="27780" y="7211"/>
                </a:cubicBezTo>
                <a:cubicBezTo>
                  <a:pt x="27733" y="7182"/>
                  <a:pt x="27707" y="7153"/>
                  <a:pt x="27681" y="7154"/>
                </a:cubicBezTo>
                <a:close/>
                <a:moveTo>
                  <a:pt x="27383" y="7215"/>
                </a:moveTo>
                <a:cubicBezTo>
                  <a:pt x="27382" y="7235"/>
                  <a:pt x="27413" y="7268"/>
                  <a:pt x="27436" y="7274"/>
                </a:cubicBezTo>
                <a:cubicBezTo>
                  <a:pt x="27474" y="7285"/>
                  <a:pt x="27506" y="7256"/>
                  <a:pt x="27503" y="7218"/>
                </a:cubicBezTo>
                <a:cubicBezTo>
                  <a:pt x="27502" y="7192"/>
                  <a:pt x="27473" y="7167"/>
                  <a:pt x="27444" y="7122"/>
                </a:cubicBezTo>
                <a:cubicBezTo>
                  <a:pt x="27414" y="7165"/>
                  <a:pt x="27384" y="7189"/>
                  <a:pt x="27383" y="7215"/>
                </a:cubicBezTo>
                <a:close/>
                <a:moveTo>
                  <a:pt x="4216" y="4998"/>
                </a:moveTo>
                <a:cubicBezTo>
                  <a:pt x="4216" y="5018"/>
                  <a:pt x="4248" y="5052"/>
                  <a:pt x="4271" y="5057"/>
                </a:cubicBezTo>
                <a:cubicBezTo>
                  <a:pt x="4308" y="5065"/>
                  <a:pt x="4342" y="5037"/>
                  <a:pt x="4337" y="4998"/>
                </a:cubicBezTo>
                <a:cubicBezTo>
                  <a:pt x="4334" y="4971"/>
                  <a:pt x="4306" y="4947"/>
                  <a:pt x="4274" y="4900"/>
                </a:cubicBezTo>
                <a:cubicBezTo>
                  <a:pt x="4244" y="4947"/>
                  <a:pt x="4216" y="4972"/>
                  <a:pt x="4216" y="4998"/>
                </a:cubicBezTo>
                <a:close/>
                <a:moveTo>
                  <a:pt x="4521" y="4933"/>
                </a:moveTo>
                <a:cubicBezTo>
                  <a:pt x="4482" y="4925"/>
                  <a:pt x="4456" y="4954"/>
                  <a:pt x="4455" y="4993"/>
                </a:cubicBezTo>
                <a:cubicBezTo>
                  <a:pt x="4453" y="5032"/>
                  <a:pt x="4479" y="5062"/>
                  <a:pt x="4517" y="5057"/>
                </a:cubicBezTo>
                <a:cubicBezTo>
                  <a:pt x="4544" y="5054"/>
                  <a:pt x="4567" y="5027"/>
                  <a:pt x="4611" y="4997"/>
                </a:cubicBezTo>
                <a:cubicBezTo>
                  <a:pt x="4569" y="4966"/>
                  <a:pt x="4547" y="4938"/>
                  <a:pt x="4521" y="4933"/>
                </a:cubicBezTo>
                <a:close/>
                <a:moveTo>
                  <a:pt x="4762" y="4933"/>
                </a:moveTo>
                <a:cubicBezTo>
                  <a:pt x="4723" y="4927"/>
                  <a:pt x="4699" y="4956"/>
                  <a:pt x="4700" y="4996"/>
                </a:cubicBezTo>
                <a:cubicBezTo>
                  <a:pt x="4700" y="5036"/>
                  <a:pt x="4727" y="5064"/>
                  <a:pt x="4764" y="5057"/>
                </a:cubicBezTo>
                <a:cubicBezTo>
                  <a:pt x="4791" y="5053"/>
                  <a:pt x="4813" y="5023"/>
                  <a:pt x="4855" y="4992"/>
                </a:cubicBezTo>
                <a:cubicBezTo>
                  <a:pt x="4812" y="4964"/>
                  <a:pt x="4789" y="4937"/>
                  <a:pt x="4762" y="4933"/>
                </a:cubicBezTo>
                <a:close/>
                <a:moveTo>
                  <a:pt x="32306" y="5002"/>
                </a:moveTo>
                <a:cubicBezTo>
                  <a:pt x="32296" y="5041"/>
                  <a:pt x="32324" y="5068"/>
                  <a:pt x="32364" y="5070"/>
                </a:cubicBezTo>
                <a:cubicBezTo>
                  <a:pt x="32405" y="5073"/>
                  <a:pt x="32435" y="5048"/>
                  <a:pt x="32432" y="5010"/>
                </a:cubicBezTo>
                <a:cubicBezTo>
                  <a:pt x="32430" y="4983"/>
                  <a:pt x="32402" y="4958"/>
                  <a:pt x="32374" y="4913"/>
                </a:cubicBezTo>
                <a:cubicBezTo>
                  <a:pt x="32342" y="4954"/>
                  <a:pt x="32313" y="4975"/>
                  <a:pt x="32306" y="5002"/>
                </a:cubicBezTo>
                <a:close/>
                <a:moveTo>
                  <a:pt x="32549" y="5008"/>
                </a:moveTo>
                <a:cubicBezTo>
                  <a:pt x="32544" y="5045"/>
                  <a:pt x="32572" y="5071"/>
                  <a:pt x="32613" y="5070"/>
                </a:cubicBezTo>
                <a:cubicBezTo>
                  <a:pt x="32654" y="5069"/>
                  <a:pt x="32682" y="5044"/>
                  <a:pt x="32675" y="5005"/>
                </a:cubicBezTo>
                <a:cubicBezTo>
                  <a:pt x="32669" y="4978"/>
                  <a:pt x="32641" y="4955"/>
                  <a:pt x="32611" y="4913"/>
                </a:cubicBezTo>
                <a:cubicBezTo>
                  <a:pt x="32581" y="4956"/>
                  <a:pt x="32552" y="4980"/>
                  <a:pt x="32549" y="5008"/>
                </a:cubicBezTo>
                <a:close/>
                <a:moveTo>
                  <a:pt x="32794" y="5010"/>
                </a:moveTo>
                <a:cubicBezTo>
                  <a:pt x="32790" y="5049"/>
                  <a:pt x="32820" y="5073"/>
                  <a:pt x="32861" y="5070"/>
                </a:cubicBezTo>
                <a:cubicBezTo>
                  <a:pt x="32901" y="5068"/>
                  <a:pt x="32928" y="5040"/>
                  <a:pt x="32920" y="5002"/>
                </a:cubicBezTo>
                <a:cubicBezTo>
                  <a:pt x="32914" y="4975"/>
                  <a:pt x="32883" y="4954"/>
                  <a:pt x="32851" y="4913"/>
                </a:cubicBezTo>
                <a:cubicBezTo>
                  <a:pt x="32823" y="4958"/>
                  <a:pt x="32797" y="4983"/>
                  <a:pt x="32794" y="5010"/>
                </a:cubicBezTo>
                <a:close/>
                <a:moveTo>
                  <a:pt x="33049" y="5008"/>
                </a:moveTo>
                <a:cubicBezTo>
                  <a:pt x="33044" y="5048"/>
                  <a:pt x="33073" y="5071"/>
                  <a:pt x="33114" y="5070"/>
                </a:cubicBezTo>
                <a:cubicBezTo>
                  <a:pt x="33155" y="5069"/>
                  <a:pt x="33183" y="5042"/>
                  <a:pt x="33176" y="5004"/>
                </a:cubicBezTo>
                <a:cubicBezTo>
                  <a:pt x="33170" y="4977"/>
                  <a:pt x="33141" y="4955"/>
                  <a:pt x="33109" y="4913"/>
                </a:cubicBezTo>
                <a:cubicBezTo>
                  <a:pt x="33081" y="4956"/>
                  <a:pt x="33054" y="4981"/>
                  <a:pt x="33049" y="5008"/>
                </a:cubicBezTo>
                <a:close/>
                <a:moveTo>
                  <a:pt x="33352" y="5068"/>
                </a:moveTo>
                <a:cubicBezTo>
                  <a:pt x="33391" y="5078"/>
                  <a:pt x="33417" y="5050"/>
                  <a:pt x="33420" y="5010"/>
                </a:cubicBezTo>
                <a:cubicBezTo>
                  <a:pt x="33423" y="4969"/>
                  <a:pt x="33398" y="4939"/>
                  <a:pt x="33360" y="4942"/>
                </a:cubicBezTo>
                <a:cubicBezTo>
                  <a:pt x="33333" y="4944"/>
                  <a:pt x="33308" y="4972"/>
                  <a:pt x="33263" y="5001"/>
                </a:cubicBezTo>
                <a:cubicBezTo>
                  <a:pt x="33303" y="5033"/>
                  <a:pt x="33325" y="5062"/>
                  <a:pt x="33352" y="5068"/>
                </a:cubicBezTo>
                <a:close/>
                <a:moveTo>
                  <a:pt x="33538" y="5002"/>
                </a:moveTo>
                <a:cubicBezTo>
                  <a:pt x="33528" y="5041"/>
                  <a:pt x="33556" y="5068"/>
                  <a:pt x="33596" y="5070"/>
                </a:cubicBezTo>
                <a:cubicBezTo>
                  <a:pt x="33637" y="5073"/>
                  <a:pt x="33667" y="5048"/>
                  <a:pt x="33664" y="5010"/>
                </a:cubicBezTo>
                <a:cubicBezTo>
                  <a:pt x="33661" y="4983"/>
                  <a:pt x="33634" y="4958"/>
                  <a:pt x="33605" y="4913"/>
                </a:cubicBezTo>
                <a:cubicBezTo>
                  <a:pt x="33573" y="4954"/>
                  <a:pt x="33544" y="4975"/>
                  <a:pt x="33538" y="5002"/>
                </a:cubicBezTo>
                <a:close/>
                <a:moveTo>
                  <a:pt x="33906" y="5002"/>
                </a:moveTo>
                <a:cubicBezTo>
                  <a:pt x="33911" y="4963"/>
                  <a:pt x="33880" y="4939"/>
                  <a:pt x="33840" y="4941"/>
                </a:cubicBezTo>
                <a:cubicBezTo>
                  <a:pt x="33801" y="4943"/>
                  <a:pt x="33772" y="4971"/>
                  <a:pt x="33780" y="5009"/>
                </a:cubicBezTo>
                <a:cubicBezTo>
                  <a:pt x="33785" y="5035"/>
                  <a:pt x="33815" y="5057"/>
                  <a:pt x="33849" y="5099"/>
                </a:cubicBezTo>
                <a:cubicBezTo>
                  <a:pt x="33877" y="5054"/>
                  <a:pt x="33903" y="5030"/>
                  <a:pt x="33906" y="5002"/>
                </a:cubicBezTo>
                <a:close/>
                <a:moveTo>
                  <a:pt x="34084" y="4942"/>
                </a:moveTo>
                <a:cubicBezTo>
                  <a:pt x="34047" y="4939"/>
                  <a:pt x="34021" y="4969"/>
                  <a:pt x="34023" y="5010"/>
                </a:cubicBezTo>
                <a:cubicBezTo>
                  <a:pt x="34026" y="5050"/>
                  <a:pt x="34053" y="5078"/>
                  <a:pt x="34091" y="5068"/>
                </a:cubicBezTo>
                <a:cubicBezTo>
                  <a:pt x="34118" y="5062"/>
                  <a:pt x="34140" y="5033"/>
                  <a:pt x="34181" y="5001"/>
                </a:cubicBezTo>
                <a:cubicBezTo>
                  <a:pt x="34136" y="4973"/>
                  <a:pt x="34112" y="4945"/>
                  <a:pt x="34084" y="4942"/>
                </a:cubicBezTo>
                <a:close/>
                <a:moveTo>
                  <a:pt x="34348" y="4943"/>
                </a:moveTo>
                <a:cubicBezTo>
                  <a:pt x="34311" y="4935"/>
                  <a:pt x="34283" y="4961"/>
                  <a:pt x="34280" y="5001"/>
                </a:cubicBezTo>
                <a:cubicBezTo>
                  <a:pt x="34277" y="5042"/>
                  <a:pt x="34301" y="5072"/>
                  <a:pt x="34339" y="5068"/>
                </a:cubicBezTo>
                <a:cubicBezTo>
                  <a:pt x="34366" y="5065"/>
                  <a:pt x="34391" y="5039"/>
                  <a:pt x="34435" y="5012"/>
                </a:cubicBezTo>
                <a:cubicBezTo>
                  <a:pt x="34395" y="4980"/>
                  <a:pt x="34374" y="4950"/>
                  <a:pt x="34348" y="4943"/>
                </a:cubicBezTo>
                <a:close/>
                <a:moveTo>
                  <a:pt x="4337" y="5237"/>
                </a:moveTo>
                <a:cubicBezTo>
                  <a:pt x="4343" y="5198"/>
                  <a:pt x="4310" y="5168"/>
                  <a:pt x="4272" y="5176"/>
                </a:cubicBezTo>
                <a:cubicBezTo>
                  <a:pt x="4249" y="5181"/>
                  <a:pt x="4216" y="5213"/>
                  <a:pt x="4215" y="5234"/>
                </a:cubicBezTo>
                <a:cubicBezTo>
                  <a:pt x="4215" y="5259"/>
                  <a:pt x="4243" y="5286"/>
                  <a:pt x="4272" y="5333"/>
                </a:cubicBezTo>
                <a:cubicBezTo>
                  <a:pt x="4305" y="5287"/>
                  <a:pt x="4334" y="5264"/>
                  <a:pt x="4337" y="5237"/>
                </a:cubicBezTo>
                <a:close/>
                <a:moveTo>
                  <a:pt x="4581" y="5234"/>
                </a:moveTo>
                <a:cubicBezTo>
                  <a:pt x="4585" y="5195"/>
                  <a:pt x="4554" y="5172"/>
                  <a:pt x="4515" y="5174"/>
                </a:cubicBezTo>
                <a:cubicBezTo>
                  <a:pt x="4476" y="5177"/>
                  <a:pt x="4448" y="5205"/>
                  <a:pt x="4456" y="5242"/>
                </a:cubicBezTo>
                <a:cubicBezTo>
                  <a:pt x="4462" y="5268"/>
                  <a:pt x="4492" y="5289"/>
                  <a:pt x="4526" y="5330"/>
                </a:cubicBezTo>
                <a:cubicBezTo>
                  <a:pt x="4552" y="5286"/>
                  <a:pt x="4578" y="5261"/>
                  <a:pt x="4581" y="5234"/>
                </a:cubicBezTo>
                <a:close/>
                <a:moveTo>
                  <a:pt x="4759" y="5176"/>
                </a:moveTo>
                <a:cubicBezTo>
                  <a:pt x="4721" y="5173"/>
                  <a:pt x="4691" y="5206"/>
                  <a:pt x="4702" y="5244"/>
                </a:cubicBezTo>
                <a:cubicBezTo>
                  <a:pt x="4708" y="5267"/>
                  <a:pt x="4741" y="5299"/>
                  <a:pt x="4761" y="5298"/>
                </a:cubicBezTo>
                <a:cubicBezTo>
                  <a:pt x="4787" y="5297"/>
                  <a:pt x="4812" y="5268"/>
                  <a:pt x="4856" y="5237"/>
                </a:cubicBezTo>
                <a:cubicBezTo>
                  <a:pt x="4811" y="5207"/>
                  <a:pt x="4786" y="5178"/>
                  <a:pt x="4759" y="5176"/>
                </a:cubicBezTo>
                <a:close/>
                <a:moveTo>
                  <a:pt x="5001" y="5177"/>
                </a:moveTo>
                <a:cubicBezTo>
                  <a:pt x="4962" y="5175"/>
                  <a:pt x="4935" y="5209"/>
                  <a:pt x="4946" y="5246"/>
                </a:cubicBezTo>
                <a:cubicBezTo>
                  <a:pt x="4952" y="5269"/>
                  <a:pt x="4987" y="5299"/>
                  <a:pt x="5007" y="5298"/>
                </a:cubicBezTo>
                <a:cubicBezTo>
                  <a:pt x="5033" y="5297"/>
                  <a:pt x="5056" y="5267"/>
                  <a:pt x="5101" y="5234"/>
                </a:cubicBezTo>
                <a:cubicBezTo>
                  <a:pt x="5053" y="5205"/>
                  <a:pt x="5028" y="5178"/>
                  <a:pt x="5001" y="5177"/>
                </a:cubicBezTo>
                <a:close/>
                <a:moveTo>
                  <a:pt x="5190" y="5246"/>
                </a:moveTo>
                <a:cubicBezTo>
                  <a:pt x="5188" y="5285"/>
                  <a:pt x="5223" y="5312"/>
                  <a:pt x="5261" y="5299"/>
                </a:cubicBezTo>
                <a:cubicBezTo>
                  <a:pt x="5283" y="5292"/>
                  <a:pt x="5314" y="5257"/>
                  <a:pt x="5312" y="5237"/>
                </a:cubicBezTo>
                <a:cubicBezTo>
                  <a:pt x="5309" y="5211"/>
                  <a:pt x="5278" y="5188"/>
                  <a:pt x="5245" y="5146"/>
                </a:cubicBezTo>
                <a:cubicBezTo>
                  <a:pt x="5218" y="5192"/>
                  <a:pt x="5191" y="5219"/>
                  <a:pt x="5190" y="5246"/>
                </a:cubicBezTo>
                <a:close/>
                <a:moveTo>
                  <a:pt x="5503" y="5176"/>
                </a:moveTo>
                <a:cubicBezTo>
                  <a:pt x="5465" y="5173"/>
                  <a:pt x="5435" y="5206"/>
                  <a:pt x="5445" y="5244"/>
                </a:cubicBezTo>
                <a:cubicBezTo>
                  <a:pt x="5452" y="5267"/>
                  <a:pt x="5485" y="5299"/>
                  <a:pt x="5505" y="5298"/>
                </a:cubicBezTo>
                <a:cubicBezTo>
                  <a:pt x="5531" y="5297"/>
                  <a:pt x="5555" y="5268"/>
                  <a:pt x="5600" y="5237"/>
                </a:cubicBezTo>
                <a:cubicBezTo>
                  <a:pt x="5555" y="5207"/>
                  <a:pt x="5530" y="5179"/>
                  <a:pt x="5503" y="5176"/>
                </a:cubicBezTo>
                <a:close/>
                <a:moveTo>
                  <a:pt x="5758" y="5299"/>
                </a:moveTo>
                <a:cubicBezTo>
                  <a:pt x="5797" y="5301"/>
                  <a:pt x="5823" y="5267"/>
                  <a:pt x="5811" y="5229"/>
                </a:cubicBezTo>
                <a:cubicBezTo>
                  <a:pt x="5804" y="5207"/>
                  <a:pt x="5769" y="5176"/>
                  <a:pt x="5750" y="5178"/>
                </a:cubicBezTo>
                <a:cubicBezTo>
                  <a:pt x="5724" y="5181"/>
                  <a:pt x="5701" y="5212"/>
                  <a:pt x="5659" y="5244"/>
                </a:cubicBezTo>
                <a:cubicBezTo>
                  <a:pt x="5705" y="5271"/>
                  <a:pt x="5731" y="5298"/>
                  <a:pt x="5758" y="5299"/>
                </a:cubicBezTo>
                <a:close/>
                <a:moveTo>
                  <a:pt x="5934" y="5246"/>
                </a:moveTo>
                <a:cubicBezTo>
                  <a:pt x="5932" y="5285"/>
                  <a:pt x="5967" y="5311"/>
                  <a:pt x="6004" y="5299"/>
                </a:cubicBezTo>
                <a:cubicBezTo>
                  <a:pt x="6027" y="5291"/>
                  <a:pt x="6057" y="5257"/>
                  <a:pt x="6055" y="5237"/>
                </a:cubicBezTo>
                <a:cubicBezTo>
                  <a:pt x="6052" y="5211"/>
                  <a:pt x="6021" y="5189"/>
                  <a:pt x="5989" y="5147"/>
                </a:cubicBezTo>
                <a:cubicBezTo>
                  <a:pt x="5962" y="5193"/>
                  <a:pt x="5935" y="5219"/>
                  <a:pt x="5934" y="5246"/>
                </a:cubicBezTo>
                <a:close/>
                <a:moveTo>
                  <a:pt x="6179" y="5238"/>
                </a:moveTo>
                <a:cubicBezTo>
                  <a:pt x="6177" y="5257"/>
                  <a:pt x="6207" y="5291"/>
                  <a:pt x="6230" y="5299"/>
                </a:cubicBezTo>
                <a:cubicBezTo>
                  <a:pt x="6267" y="5311"/>
                  <a:pt x="6301" y="5284"/>
                  <a:pt x="6300" y="5246"/>
                </a:cubicBezTo>
                <a:cubicBezTo>
                  <a:pt x="6298" y="5219"/>
                  <a:pt x="6271" y="5193"/>
                  <a:pt x="6245" y="5147"/>
                </a:cubicBezTo>
                <a:cubicBezTo>
                  <a:pt x="6212" y="5189"/>
                  <a:pt x="6181" y="5212"/>
                  <a:pt x="6179" y="5238"/>
                </a:cubicBezTo>
                <a:close/>
                <a:moveTo>
                  <a:pt x="4947" y="6968"/>
                </a:moveTo>
                <a:cubicBezTo>
                  <a:pt x="4945" y="6988"/>
                  <a:pt x="4975" y="7023"/>
                  <a:pt x="4998" y="7030"/>
                </a:cubicBezTo>
                <a:cubicBezTo>
                  <a:pt x="5035" y="7042"/>
                  <a:pt x="5069" y="7017"/>
                  <a:pt x="5068" y="6978"/>
                </a:cubicBezTo>
                <a:cubicBezTo>
                  <a:pt x="5067" y="6951"/>
                  <a:pt x="5041" y="6925"/>
                  <a:pt x="5015" y="6877"/>
                </a:cubicBezTo>
                <a:cubicBezTo>
                  <a:pt x="4981" y="6920"/>
                  <a:pt x="4950" y="6943"/>
                  <a:pt x="4947" y="6968"/>
                </a:cubicBezTo>
                <a:close/>
                <a:moveTo>
                  <a:pt x="4704" y="6968"/>
                </a:moveTo>
                <a:cubicBezTo>
                  <a:pt x="4702" y="6988"/>
                  <a:pt x="4731" y="7023"/>
                  <a:pt x="4754" y="7030"/>
                </a:cubicBezTo>
                <a:cubicBezTo>
                  <a:pt x="4791" y="7042"/>
                  <a:pt x="4825" y="7016"/>
                  <a:pt x="4824" y="6978"/>
                </a:cubicBezTo>
                <a:cubicBezTo>
                  <a:pt x="4823" y="6951"/>
                  <a:pt x="4798" y="6925"/>
                  <a:pt x="4771" y="6876"/>
                </a:cubicBezTo>
                <a:cubicBezTo>
                  <a:pt x="4737" y="6920"/>
                  <a:pt x="4706" y="6943"/>
                  <a:pt x="4704" y="6968"/>
                </a:cubicBezTo>
                <a:close/>
                <a:moveTo>
                  <a:pt x="4580" y="6961"/>
                </a:moveTo>
                <a:cubicBezTo>
                  <a:pt x="4581" y="6923"/>
                  <a:pt x="4547" y="6897"/>
                  <a:pt x="4509" y="6910"/>
                </a:cubicBezTo>
                <a:cubicBezTo>
                  <a:pt x="4487" y="6917"/>
                  <a:pt x="4457" y="6952"/>
                  <a:pt x="4459" y="6972"/>
                </a:cubicBezTo>
                <a:cubicBezTo>
                  <a:pt x="4463" y="6997"/>
                  <a:pt x="4494" y="7020"/>
                  <a:pt x="4527" y="7061"/>
                </a:cubicBezTo>
                <a:cubicBezTo>
                  <a:pt x="4553" y="7015"/>
                  <a:pt x="4579" y="6988"/>
                  <a:pt x="4580" y="6961"/>
                </a:cubicBezTo>
                <a:close/>
                <a:moveTo>
                  <a:pt x="32120" y="6663"/>
                </a:moveTo>
                <a:cubicBezTo>
                  <a:pt x="32081" y="6660"/>
                  <a:pt x="32056" y="6691"/>
                  <a:pt x="32060" y="6730"/>
                </a:cubicBezTo>
                <a:cubicBezTo>
                  <a:pt x="32063" y="6768"/>
                  <a:pt x="32090" y="6797"/>
                  <a:pt x="32128" y="6788"/>
                </a:cubicBezTo>
                <a:cubicBezTo>
                  <a:pt x="32154" y="6781"/>
                  <a:pt x="32175" y="6752"/>
                  <a:pt x="32217" y="6719"/>
                </a:cubicBezTo>
                <a:cubicBezTo>
                  <a:pt x="32171" y="6691"/>
                  <a:pt x="32146" y="6665"/>
                  <a:pt x="32120" y="6663"/>
                </a:cubicBezTo>
                <a:close/>
                <a:moveTo>
                  <a:pt x="31806" y="6727"/>
                </a:moveTo>
                <a:cubicBezTo>
                  <a:pt x="31801" y="6763"/>
                  <a:pt x="31829" y="6790"/>
                  <a:pt x="31869" y="6789"/>
                </a:cubicBezTo>
                <a:cubicBezTo>
                  <a:pt x="31909" y="6789"/>
                  <a:pt x="31938" y="6763"/>
                  <a:pt x="31931" y="6725"/>
                </a:cubicBezTo>
                <a:cubicBezTo>
                  <a:pt x="31926" y="6698"/>
                  <a:pt x="31898" y="6676"/>
                  <a:pt x="31868" y="6634"/>
                </a:cubicBezTo>
                <a:cubicBezTo>
                  <a:pt x="31838" y="6676"/>
                  <a:pt x="31809" y="6700"/>
                  <a:pt x="31806" y="6727"/>
                </a:cubicBezTo>
                <a:close/>
                <a:moveTo>
                  <a:pt x="31688" y="6726"/>
                </a:moveTo>
                <a:cubicBezTo>
                  <a:pt x="31694" y="6688"/>
                  <a:pt x="31665" y="6661"/>
                  <a:pt x="31626" y="6661"/>
                </a:cubicBezTo>
                <a:cubicBezTo>
                  <a:pt x="31587" y="6661"/>
                  <a:pt x="31557" y="6685"/>
                  <a:pt x="31563" y="6724"/>
                </a:cubicBezTo>
                <a:cubicBezTo>
                  <a:pt x="31567" y="6751"/>
                  <a:pt x="31594" y="6774"/>
                  <a:pt x="31623" y="6818"/>
                </a:cubicBezTo>
                <a:cubicBezTo>
                  <a:pt x="31654" y="6775"/>
                  <a:pt x="31683" y="6753"/>
                  <a:pt x="31688" y="6726"/>
                </a:cubicBezTo>
                <a:close/>
                <a:moveTo>
                  <a:pt x="31382" y="6662"/>
                </a:moveTo>
                <a:cubicBezTo>
                  <a:pt x="31344" y="6656"/>
                  <a:pt x="31317" y="6685"/>
                  <a:pt x="31316" y="6724"/>
                </a:cubicBezTo>
                <a:cubicBezTo>
                  <a:pt x="31315" y="6762"/>
                  <a:pt x="31339" y="6793"/>
                  <a:pt x="31378" y="6788"/>
                </a:cubicBezTo>
                <a:cubicBezTo>
                  <a:pt x="31405" y="6784"/>
                  <a:pt x="31429" y="6757"/>
                  <a:pt x="31473" y="6729"/>
                </a:cubicBezTo>
                <a:cubicBezTo>
                  <a:pt x="31431" y="6697"/>
                  <a:pt x="31408" y="6667"/>
                  <a:pt x="31382" y="6662"/>
                </a:cubicBezTo>
                <a:close/>
                <a:moveTo>
                  <a:pt x="31075" y="6723"/>
                </a:moveTo>
                <a:cubicBezTo>
                  <a:pt x="31066" y="6761"/>
                  <a:pt x="31094" y="6787"/>
                  <a:pt x="31134" y="6789"/>
                </a:cubicBezTo>
                <a:cubicBezTo>
                  <a:pt x="31174" y="6792"/>
                  <a:pt x="31203" y="6765"/>
                  <a:pt x="31200" y="6729"/>
                </a:cubicBezTo>
                <a:cubicBezTo>
                  <a:pt x="31197" y="6702"/>
                  <a:pt x="31169" y="6677"/>
                  <a:pt x="31141" y="6634"/>
                </a:cubicBezTo>
                <a:cubicBezTo>
                  <a:pt x="31110" y="6675"/>
                  <a:pt x="31081" y="6696"/>
                  <a:pt x="31075" y="6723"/>
                </a:cubicBezTo>
                <a:close/>
                <a:moveTo>
                  <a:pt x="30955" y="6727"/>
                </a:moveTo>
                <a:cubicBezTo>
                  <a:pt x="30963" y="6688"/>
                  <a:pt x="30933" y="6663"/>
                  <a:pt x="30895" y="6661"/>
                </a:cubicBezTo>
                <a:cubicBezTo>
                  <a:pt x="30855" y="6659"/>
                  <a:pt x="30825" y="6685"/>
                  <a:pt x="30830" y="6723"/>
                </a:cubicBezTo>
                <a:cubicBezTo>
                  <a:pt x="30833" y="6750"/>
                  <a:pt x="30861" y="6774"/>
                  <a:pt x="30890" y="6818"/>
                </a:cubicBezTo>
                <a:cubicBezTo>
                  <a:pt x="30921" y="6776"/>
                  <a:pt x="30949" y="6754"/>
                  <a:pt x="30955" y="6727"/>
                </a:cubicBezTo>
                <a:close/>
                <a:moveTo>
                  <a:pt x="27682" y="6909"/>
                </a:moveTo>
                <a:cubicBezTo>
                  <a:pt x="27642" y="6904"/>
                  <a:pt x="27615" y="6938"/>
                  <a:pt x="27625" y="6976"/>
                </a:cubicBezTo>
                <a:cubicBezTo>
                  <a:pt x="27631" y="6999"/>
                  <a:pt x="27664" y="7030"/>
                  <a:pt x="27684" y="7030"/>
                </a:cubicBezTo>
                <a:cubicBezTo>
                  <a:pt x="27710" y="7029"/>
                  <a:pt x="27734" y="6999"/>
                  <a:pt x="27780" y="6968"/>
                </a:cubicBezTo>
                <a:cubicBezTo>
                  <a:pt x="27733" y="6938"/>
                  <a:pt x="27709" y="6912"/>
                  <a:pt x="27682" y="6909"/>
                </a:cubicBezTo>
                <a:close/>
                <a:moveTo>
                  <a:pt x="27383" y="6968"/>
                </a:moveTo>
                <a:cubicBezTo>
                  <a:pt x="27381" y="6988"/>
                  <a:pt x="27410" y="7023"/>
                  <a:pt x="27433" y="7030"/>
                </a:cubicBezTo>
                <a:cubicBezTo>
                  <a:pt x="27470" y="7042"/>
                  <a:pt x="27504" y="7016"/>
                  <a:pt x="27503" y="6977"/>
                </a:cubicBezTo>
                <a:cubicBezTo>
                  <a:pt x="27502" y="6951"/>
                  <a:pt x="27476" y="6925"/>
                  <a:pt x="27450" y="6877"/>
                </a:cubicBezTo>
                <a:cubicBezTo>
                  <a:pt x="27416" y="6920"/>
                  <a:pt x="27385" y="6943"/>
                  <a:pt x="27383" y="6968"/>
                </a:cubicBezTo>
                <a:close/>
                <a:moveTo>
                  <a:pt x="26394" y="4998"/>
                </a:moveTo>
                <a:cubicBezTo>
                  <a:pt x="26394" y="5018"/>
                  <a:pt x="26427" y="5050"/>
                  <a:pt x="26450" y="5056"/>
                </a:cubicBezTo>
                <a:cubicBezTo>
                  <a:pt x="26487" y="5065"/>
                  <a:pt x="26520" y="5037"/>
                  <a:pt x="26515" y="4998"/>
                </a:cubicBezTo>
                <a:cubicBezTo>
                  <a:pt x="26512" y="4971"/>
                  <a:pt x="26485" y="4947"/>
                  <a:pt x="26455" y="4901"/>
                </a:cubicBezTo>
                <a:cubicBezTo>
                  <a:pt x="26424" y="4947"/>
                  <a:pt x="26395" y="4972"/>
                  <a:pt x="26394" y="4998"/>
                </a:cubicBezTo>
                <a:close/>
                <a:moveTo>
                  <a:pt x="26691" y="4934"/>
                </a:moveTo>
                <a:cubicBezTo>
                  <a:pt x="26652" y="4932"/>
                  <a:pt x="26626" y="4966"/>
                  <a:pt x="26638" y="5004"/>
                </a:cubicBezTo>
                <a:cubicBezTo>
                  <a:pt x="26646" y="5027"/>
                  <a:pt x="26681" y="5057"/>
                  <a:pt x="26700" y="5055"/>
                </a:cubicBezTo>
                <a:cubicBezTo>
                  <a:pt x="26726" y="5052"/>
                  <a:pt x="26749" y="5021"/>
                  <a:pt x="26790" y="4988"/>
                </a:cubicBezTo>
                <a:cubicBezTo>
                  <a:pt x="26744" y="4962"/>
                  <a:pt x="26718" y="4935"/>
                  <a:pt x="26691" y="4934"/>
                </a:cubicBezTo>
                <a:close/>
                <a:moveTo>
                  <a:pt x="26882" y="4998"/>
                </a:moveTo>
                <a:cubicBezTo>
                  <a:pt x="26882" y="5018"/>
                  <a:pt x="26915" y="5050"/>
                  <a:pt x="26938" y="5056"/>
                </a:cubicBezTo>
                <a:cubicBezTo>
                  <a:pt x="26975" y="5065"/>
                  <a:pt x="27008" y="5037"/>
                  <a:pt x="27003" y="4998"/>
                </a:cubicBezTo>
                <a:cubicBezTo>
                  <a:pt x="27000" y="4971"/>
                  <a:pt x="26973" y="4947"/>
                  <a:pt x="26943" y="4901"/>
                </a:cubicBezTo>
                <a:cubicBezTo>
                  <a:pt x="26912" y="4947"/>
                  <a:pt x="26883" y="4972"/>
                  <a:pt x="26882" y="4998"/>
                </a:cubicBezTo>
                <a:close/>
                <a:moveTo>
                  <a:pt x="27247" y="4993"/>
                </a:moveTo>
                <a:cubicBezTo>
                  <a:pt x="27248" y="4974"/>
                  <a:pt x="27217" y="4941"/>
                  <a:pt x="27194" y="4934"/>
                </a:cubicBezTo>
                <a:cubicBezTo>
                  <a:pt x="27155" y="4923"/>
                  <a:pt x="27122" y="4951"/>
                  <a:pt x="27126" y="4989"/>
                </a:cubicBezTo>
                <a:cubicBezTo>
                  <a:pt x="27128" y="5016"/>
                  <a:pt x="27155" y="5041"/>
                  <a:pt x="27184" y="5087"/>
                </a:cubicBezTo>
                <a:cubicBezTo>
                  <a:pt x="27215" y="5043"/>
                  <a:pt x="27245" y="5019"/>
                  <a:pt x="27247" y="4993"/>
                </a:cubicBezTo>
                <a:close/>
                <a:moveTo>
                  <a:pt x="27435" y="4933"/>
                </a:moveTo>
                <a:cubicBezTo>
                  <a:pt x="27396" y="4932"/>
                  <a:pt x="27369" y="4966"/>
                  <a:pt x="27381" y="5004"/>
                </a:cubicBezTo>
                <a:cubicBezTo>
                  <a:pt x="27389" y="5027"/>
                  <a:pt x="27424" y="5057"/>
                  <a:pt x="27443" y="5055"/>
                </a:cubicBezTo>
                <a:cubicBezTo>
                  <a:pt x="27469" y="5052"/>
                  <a:pt x="27492" y="5021"/>
                  <a:pt x="27534" y="4988"/>
                </a:cubicBezTo>
                <a:cubicBezTo>
                  <a:pt x="27488" y="4962"/>
                  <a:pt x="27462" y="4935"/>
                  <a:pt x="27435" y="4933"/>
                </a:cubicBezTo>
                <a:close/>
                <a:moveTo>
                  <a:pt x="27688" y="4934"/>
                </a:moveTo>
                <a:cubicBezTo>
                  <a:pt x="27668" y="4933"/>
                  <a:pt x="27632" y="4962"/>
                  <a:pt x="27625" y="4985"/>
                </a:cubicBezTo>
                <a:cubicBezTo>
                  <a:pt x="27612" y="5023"/>
                  <a:pt x="27639" y="5057"/>
                  <a:pt x="27678" y="5056"/>
                </a:cubicBezTo>
                <a:cubicBezTo>
                  <a:pt x="27705" y="5056"/>
                  <a:pt x="27731" y="5029"/>
                  <a:pt x="27780" y="5002"/>
                </a:cubicBezTo>
                <a:cubicBezTo>
                  <a:pt x="27736" y="4968"/>
                  <a:pt x="27713" y="4937"/>
                  <a:pt x="27688" y="4934"/>
                </a:cubicBezTo>
                <a:close/>
                <a:moveTo>
                  <a:pt x="27992" y="4986"/>
                </a:moveTo>
                <a:cubicBezTo>
                  <a:pt x="27992" y="4949"/>
                  <a:pt x="27959" y="4920"/>
                  <a:pt x="27920" y="4934"/>
                </a:cubicBezTo>
                <a:cubicBezTo>
                  <a:pt x="27897" y="4942"/>
                  <a:pt x="27868" y="4977"/>
                  <a:pt x="27870" y="4997"/>
                </a:cubicBezTo>
                <a:cubicBezTo>
                  <a:pt x="27873" y="5023"/>
                  <a:pt x="27904" y="5045"/>
                  <a:pt x="27938" y="5087"/>
                </a:cubicBezTo>
                <a:cubicBezTo>
                  <a:pt x="27965" y="5040"/>
                  <a:pt x="27992" y="5013"/>
                  <a:pt x="27992" y="4986"/>
                </a:cubicBezTo>
                <a:close/>
                <a:moveTo>
                  <a:pt x="28112" y="4998"/>
                </a:moveTo>
                <a:cubicBezTo>
                  <a:pt x="28108" y="5037"/>
                  <a:pt x="28142" y="5066"/>
                  <a:pt x="28179" y="5057"/>
                </a:cubicBezTo>
                <a:cubicBezTo>
                  <a:pt x="28202" y="5052"/>
                  <a:pt x="28234" y="5018"/>
                  <a:pt x="28234" y="4997"/>
                </a:cubicBezTo>
                <a:cubicBezTo>
                  <a:pt x="28234" y="4972"/>
                  <a:pt x="28205" y="4947"/>
                  <a:pt x="28174" y="4900"/>
                </a:cubicBezTo>
                <a:cubicBezTo>
                  <a:pt x="28143" y="4947"/>
                  <a:pt x="28115" y="4971"/>
                  <a:pt x="28112" y="4998"/>
                </a:cubicBezTo>
                <a:close/>
                <a:moveTo>
                  <a:pt x="28431" y="4935"/>
                </a:moveTo>
                <a:cubicBezTo>
                  <a:pt x="28410" y="4933"/>
                  <a:pt x="28375" y="4963"/>
                  <a:pt x="28368" y="4986"/>
                </a:cubicBezTo>
                <a:cubicBezTo>
                  <a:pt x="28356" y="5023"/>
                  <a:pt x="28384" y="5058"/>
                  <a:pt x="28422" y="5056"/>
                </a:cubicBezTo>
                <a:cubicBezTo>
                  <a:pt x="28449" y="5055"/>
                  <a:pt x="28476" y="5029"/>
                  <a:pt x="28524" y="5001"/>
                </a:cubicBezTo>
                <a:cubicBezTo>
                  <a:pt x="28480" y="4967"/>
                  <a:pt x="28456" y="4936"/>
                  <a:pt x="28431" y="4935"/>
                </a:cubicBezTo>
                <a:close/>
                <a:moveTo>
                  <a:pt x="28665" y="4933"/>
                </a:moveTo>
                <a:cubicBezTo>
                  <a:pt x="28626" y="4932"/>
                  <a:pt x="28600" y="4967"/>
                  <a:pt x="28613" y="5005"/>
                </a:cubicBezTo>
                <a:cubicBezTo>
                  <a:pt x="28621" y="5028"/>
                  <a:pt x="28657" y="5058"/>
                  <a:pt x="28676" y="5055"/>
                </a:cubicBezTo>
                <a:cubicBezTo>
                  <a:pt x="28702" y="5052"/>
                  <a:pt x="28725" y="5021"/>
                  <a:pt x="28766" y="4987"/>
                </a:cubicBezTo>
                <a:cubicBezTo>
                  <a:pt x="28719" y="4961"/>
                  <a:pt x="28693" y="4934"/>
                  <a:pt x="28665" y="4933"/>
                </a:cubicBezTo>
                <a:close/>
                <a:moveTo>
                  <a:pt x="28919" y="4934"/>
                </a:moveTo>
                <a:cubicBezTo>
                  <a:pt x="28898" y="4933"/>
                  <a:pt x="28863" y="4963"/>
                  <a:pt x="28856" y="4986"/>
                </a:cubicBezTo>
                <a:cubicBezTo>
                  <a:pt x="28844" y="5024"/>
                  <a:pt x="28872" y="5058"/>
                  <a:pt x="28910" y="5057"/>
                </a:cubicBezTo>
                <a:cubicBezTo>
                  <a:pt x="28937" y="5056"/>
                  <a:pt x="28964" y="5029"/>
                  <a:pt x="29012" y="5001"/>
                </a:cubicBezTo>
                <a:cubicBezTo>
                  <a:pt x="28968" y="4967"/>
                  <a:pt x="28944" y="4936"/>
                  <a:pt x="28919" y="4934"/>
                </a:cubicBezTo>
                <a:close/>
                <a:moveTo>
                  <a:pt x="29100" y="4999"/>
                </a:moveTo>
                <a:cubicBezTo>
                  <a:pt x="29096" y="5038"/>
                  <a:pt x="29127" y="5061"/>
                  <a:pt x="29166" y="5059"/>
                </a:cubicBezTo>
                <a:cubicBezTo>
                  <a:pt x="29205" y="5056"/>
                  <a:pt x="29233" y="5028"/>
                  <a:pt x="29225" y="4991"/>
                </a:cubicBezTo>
                <a:cubicBezTo>
                  <a:pt x="29219" y="4964"/>
                  <a:pt x="29189" y="4944"/>
                  <a:pt x="29155" y="4903"/>
                </a:cubicBezTo>
                <a:cubicBezTo>
                  <a:pt x="29128" y="4947"/>
                  <a:pt x="29103" y="4972"/>
                  <a:pt x="29100" y="4999"/>
                </a:cubicBezTo>
                <a:close/>
                <a:moveTo>
                  <a:pt x="29468" y="4993"/>
                </a:moveTo>
                <a:cubicBezTo>
                  <a:pt x="29473" y="4954"/>
                  <a:pt x="29444" y="4930"/>
                  <a:pt x="29404" y="4931"/>
                </a:cubicBezTo>
                <a:cubicBezTo>
                  <a:pt x="29364" y="4931"/>
                  <a:pt x="29336" y="4959"/>
                  <a:pt x="29343" y="4996"/>
                </a:cubicBezTo>
                <a:cubicBezTo>
                  <a:pt x="29347" y="5022"/>
                  <a:pt x="29377" y="5045"/>
                  <a:pt x="29408" y="5086"/>
                </a:cubicBezTo>
                <a:cubicBezTo>
                  <a:pt x="29436" y="5044"/>
                  <a:pt x="29463" y="5020"/>
                  <a:pt x="29468" y="4993"/>
                </a:cubicBezTo>
                <a:close/>
                <a:moveTo>
                  <a:pt x="29656" y="4933"/>
                </a:moveTo>
                <a:cubicBezTo>
                  <a:pt x="29617" y="4929"/>
                  <a:pt x="29594" y="4961"/>
                  <a:pt x="29597" y="4999"/>
                </a:cubicBezTo>
                <a:cubicBezTo>
                  <a:pt x="29600" y="5039"/>
                  <a:pt x="29629" y="5066"/>
                  <a:pt x="29665" y="5058"/>
                </a:cubicBezTo>
                <a:cubicBezTo>
                  <a:pt x="29692" y="5052"/>
                  <a:pt x="29712" y="5021"/>
                  <a:pt x="29753" y="4987"/>
                </a:cubicBezTo>
                <a:cubicBezTo>
                  <a:pt x="29708" y="4961"/>
                  <a:pt x="29683" y="4935"/>
                  <a:pt x="29656" y="4933"/>
                </a:cubicBezTo>
                <a:close/>
                <a:moveTo>
                  <a:pt x="29843" y="4994"/>
                </a:moveTo>
                <a:cubicBezTo>
                  <a:pt x="29836" y="5033"/>
                  <a:pt x="29866" y="5058"/>
                  <a:pt x="29904" y="5059"/>
                </a:cubicBezTo>
                <a:cubicBezTo>
                  <a:pt x="29944" y="5060"/>
                  <a:pt x="29973" y="5034"/>
                  <a:pt x="29968" y="4996"/>
                </a:cubicBezTo>
                <a:cubicBezTo>
                  <a:pt x="29965" y="4969"/>
                  <a:pt x="29937" y="4946"/>
                  <a:pt x="29907" y="4902"/>
                </a:cubicBezTo>
                <a:cubicBezTo>
                  <a:pt x="29876" y="4945"/>
                  <a:pt x="29848" y="4967"/>
                  <a:pt x="29843" y="4994"/>
                </a:cubicBezTo>
                <a:close/>
                <a:moveTo>
                  <a:pt x="30150" y="4932"/>
                </a:moveTo>
                <a:cubicBezTo>
                  <a:pt x="30111" y="4925"/>
                  <a:pt x="30086" y="4955"/>
                  <a:pt x="30085" y="4994"/>
                </a:cubicBezTo>
                <a:cubicBezTo>
                  <a:pt x="30084" y="5033"/>
                  <a:pt x="30110" y="5063"/>
                  <a:pt x="30148" y="5057"/>
                </a:cubicBezTo>
                <a:cubicBezTo>
                  <a:pt x="30174" y="5054"/>
                  <a:pt x="30198" y="5026"/>
                  <a:pt x="30241" y="4996"/>
                </a:cubicBezTo>
                <a:cubicBezTo>
                  <a:pt x="30199" y="4965"/>
                  <a:pt x="30176" y="4938"/>
                  <a:pt x="30150" y="4932"/>
                </a:cubicBezTo>
                <a:close/>
                <a:moveTo>
                  <a:pt x="30392" y="4932"/>
                </a:moveTo>
                <a:cubicBezTo>
                  <a:pt x="30353" y="4926"/>
                  <a:pt x="30329" y="4955"/>
                  <a:pt x="30329" y="4996"/>
                </a:cubicBezTo>
                <a:cubicBezTo>
                  <a:pt x="30330" y="5036"/>
                  <a:pt x="30357" y="5064"/>
                  <a:pt x="30394" y="5058"/>
                </a:cubicBezTo>
                <a:cubicBezTo>
                  <a:pt x="30421" y="5053"/>
                  <a:pt x="30444" y="5024"/>
                  <a:pt x="30486" y="4993"/>
                </a:cubicBezTo>
                <a:cubicBezTo>
                  <a:pt x="30443" y="4964"/>
                  <a:pt x="30419" y="4937"/>
                  <a:pt x="30392" y="4932"/>
                </a:cubicBezTo>
                <a:close/>
                <a:moveTo>
                  <a:pt x="30574" y="4993"/>
                </a:moveTo>
                <a:cubicBezTo>
                  <a:pt x="30566" y="5030"/>
                  <a:pt x="30595" y="5058"/>
                  <a:pt x="30634" y="5060"/>
                </a:cubicBezTo>
                <a:cubicBezTo>
                  <a:pt x="30674" y="5061"/>
                  <a:pt x="30704" y="5037"/>
                  <a:pt x="30699" y="4998"/>
                </a:cubicBezTo>
                <a:cubicBezTo>
                  <a:pt x="30696" y="4970"/>
                  <a:pt x="30670" y="4946"/>
                  <a:pt x="30642" y="4902"/>
                </a:cubicBezTo>
                <a:cubicBezTo>
                  <a:pt x="30609" y="4944"/>
                  <a:pt x="30579" y="4966"/>
                  <a:pt x="30574" y="4993"/>
                </a:cubicBezTo>
                <a:close/>
                <a:moveTo>
                  <a:pt x="30894" y="4932"/>
                </a:moveTo>
                <a:cubicBezTo>
                  <a:pt x="30854" y="4924"/>
                  <a:pt x="30828" y="4954"/>
                  <a:pt x="30827" y="4993"/>
                </a:cubicBezTo>
                <a:cubicBezTo>
                  <a:pt x="30826" y="5033"/>
                  <a:pt x="30853" y="5063"/>
                  <a:pt x="30891" y="5058"/>
                </a:cubicBezTo>
                <a:cubicBezTo>
                  <a:pt x="30918" y="5055"/>
                  <a:pt x="30942" y="5027"/>
                  <a:pt x="30986" y="4996"/>
                </a:cubicBezTo>
                <a:cubicBezTo>
                  <a:pt x="30943" y="4965"/>
                  <a:pt x="30920" y="4937"/>
                  <a:pt x="30894" y="4932"/>
                </a:cubicBezTo>
                <a:close/>
                <a:moveTo>
                  <a:pt x="31141" y="4943"/>
                </a:moveTo>
                <a:cubicBezTo>
                  <a:pt x="31104" y="4934"/>
                  <a:pt x="31076" y="4960"/>
                  <a:pt x="31073" y="5001"/>
                </a:cubicBezTo>
                <a:cubicBezTo>
                  <a:pt x="31070" y="5042"/>
                  <a:pt x="31093" y="5073"/>
                  <a:pt x="31132" y="5069"/>
                </a:cubicBezTo>
                <a:cubicBezTo>
                  <a:pt x="31160" y="5066"/>
                  <a:pt x="31185" y="5039"/>
                  <a:pt x="31229" y="5012"/>
                </a:cubicBezTo>
                <a:cubicBezTo>
                  <a:pt x="31189" y="4979"/>
                  <a:pt x="31168" y="4949"/>
                  <a:pt x="31141" y="4943"/>
                </a:cubicBezTo>
                <a:close/>
                <a:moveTo>
                  <a:pt x="31377" y="5068"/>
                </a:moveTo>
                <a:cubicBezTo>
                  <a:pt x="31416" y="5078"/>
                  <a:pt x="31442" y="5050"/>
                  <a:pt x="31445" y="5010"/>
                </a:cubicBezTo>
                <a:cubicBezTo>
                  <a:pt x="31448" y="4969"/>
                  <a:pt x="31422" y="4939"/>
                  <a:pt x="31385" y="4942"/>
                </a:cubicBezTo>
                <a:cubicBezTo>
                  <a:pt x="31358" y="4944"/>
                  <a:pt x="31332" y="4972"/>
                  <a:pt x="31288" y="5001"/>
                </a:cubicBezTo>
                <a:cubicBezTo>
                  <a:pt x="31328" y="5033"/>
                  <a:pt x="31350" y="5062"/>
                  <a:pt x="31377" y="5068"/>
                </a:cubicBezTo>
                <a:close/>
                <a:moveTo>
                  <a:pt x="31562" y="5003"/>
                </a:moveTo>
                <a:cubicBezTo>
                  <a:pt x="31553" y="5042"/>
                  <a:pt x="31581" y="5068"/>
                  <a:pt x="31622" y="5070"/>
                </a:cubicBezTo>
                <a:cubicBezTo>
                  <a:pt x="31663" y="5073"/>
                  <a:pt x="31692" y="5047"/>
                  <a:pt x="31689" y="5009"/>
                </a:cubicBezTo>
                <a:cubicBezTo>
                  <a:pt x="31686" y="4982"/>
                  <a:pt x="31658" y="4957"/>
                  <a:pt x="31629" y="4913"/>
                </a:cubicBezTo>
                <a:cubicBezTo>
                  <a:pt x="31597" y="4954"/>
                  <a:pt x="31569" y="4976"/>
                  <a:pt x="31562" y="5003"/>
                </a:cubicBezTo>
                <a:close/>
                <a:moveTo>
                  <a:pt x="31805" y="5008"/>
                </a:moveTo>
                <a:cubicBezTo>
                  <a:pt x="31800" y="5045"/>
                  <a:pt x="31829" y="5071"/>
                  <a:pt x="31870" y="5070"/>
                </a:cubicBezTo>
                <a:cubicBezTo>
                  <a:pt x="31911" y="5069"/>
                  <a:pt x="31939" y="5044"/>
                  <a:pt x="31931" y="5005"/>
                </a:cubicBezTo>
                <a:cubicBezTo>
                  <a:pt x="31926" y="4978"/>
                  <a:pt x="31898" y="4955"/>
                  <a:pt x="31867" y="4913"/>
                </a:cubicBezTo>
                <a:cubicBezTo>
                  <a:pt x="31837" y="4956"/>
                  <a:pt x="31809" y="4980"/>
                  <a:pt x="31805" y="5008"/>
                </a:cubicBezTo>
                <a:close/>
                <a:moveTo>
                  <a:pt x="32119" y="4943"/>
                </a:moveTo>
                <a:cubicBezTo>
                  <a:pt x="32081" y="4940"/>
                  <a:pt x="32056" y="4971"/>
                  <a:pt x="32059" y="5011"/>
                </a:cubicBezTo>
                <a:cubicBezTo>
                  <a:pt x="32062" y="5049"/>
                  <a:pt x="32090" y="5078"/>
                  <a:pt x="32128" y="5069"/>
                </a:cubicBezTo>
                <a:cubicBezTo>
                  <a:pt x="32155" y="5062"/>
                  <a:pt x="32176" y="5033"/>
                  <a:pt x="32218" y="4999"/>
                </a:cubicBezTo>
                <a:cubicBezTo>
                  <a:pt x="32172" y="4971"/>
                  <a:pt x="32146" y="4945"/>
                  <a:pt x="32119" y="4943"/>
                </a:cubicBezTo>
                <a:close/>
                <a:moveTo>
                  <a:pt x="27990" y="7468"/>
                </a:moveTo>
                <a:cubicBezTo>
                  <a:pt x="27991" y="7448"/>
                  <a:pt x="27960" y="7414"/>
                  <a:pt x="27937" y="7408"/>
                </a:cubicBezTo>
                <a:cubicBezTo>
                  <a:pt x="27899" y="7398"/>
                  <a:pt x="27866" y="7424"/>
                  <a:pt x="27869" y="7464"/>
                </a:cubicBezTo>
                <a:cubicBezTo>
                  <a:pt x="27872" y="7491"/>
                  <a:pt x="27898" y="7516"/>
                  <a:pt x="27927" y="7563"/>
                </a:cubicBezTo>
                <a:cubicBezTo>
                  <a:pt x="27959" y="7518"/>
                  <a:pt x="27989" y="7493"/>
                  <a:pt x="27990" y="7468"/>
                </a:cubicBezTo>
                <a:close/>
                <a:moveTo>
                  <a:pt x="27685" y="7409"/>
                </a:moveTo>
                <a:cubicBezTo>
                  <a:pt x="27665" y="7408"/>
                  <a:pt x="27631" y="7440"/>
                  <a:pt x="27625" y="7463"/>
                </a:cubicBezTo>
                <a:cubicBezTo>
                  <a:pt x="27615" y="7500"/>
                  <a:pt x="27641" y="7534"/>
                  <a:pt x="27681" y="7530"/>
                </a:cubicBezTo>
                <a:cubicBezTo>
                  <a:pt x="27708" y="7527"/>
                  <a:pt x="27733" y="7501"/>
                  <a:pt x="27780" y="7472"/>
                </a:cubicBezTo>
                <a:cubicBezTo>
                  <a:pt x="27734" y="7440"/>
                  <a:pt x="27710" y="7410"/>
                  <a:pt x="27685" y="7409"/>
                </a:cubicBezTo>
                <a:close/>
                <a:moveTo>
                  <a:pt x="25953" y="4447"/>
                </a:moveTo>
                <a:cubicBezTo>
                  <a:pt x="25934" y="4446"/>
                  <a:pt x="25901" y="4478"/>
                  <a:pt x="25894" y="4500"/>
                </a:cubicBezTo>
                <a:cubicBezTo>
                  <a:pt x="25884" y="4539"/>
                  <a:pt x="25913" y="4571"/>
                  <a:pt x="25951" y="4568"/>
                </a:cubicBezTo>
                <a:cubicBezTo>
                  <a:pt x="25977" y="4566"/>
                  <a:pt x="26002" y="4537"/>
                  <a:pt x="26047" y="4508"/>
                </a:cubicBezTo>
                <a:cubicBezTo>
                  <a:pt x="26003" y="4478"/>
                  <a:pt x="25979" y="4448"/>
                  <a:pt x="25953" y="4447"/>
                </a:cubicBezTo>
                <a:close/>
                <a:moveTo>
                  <a:pt x="26209" y="4447"/>
                </a:moveTo>
                <a:cubicBezTo>
                  <a:pt x="26189" y="4446"/>
                  <a:pt x="26156" y="4477"/>
                  <a:pt x="26150" y="4500"/>
                </a:cubicBezTo>
                <a:cubicBezTo>
                  <a:pt x="26139" y="4539"/>
                  <a:pt x="26169" y="4571"/>
                  <a:pt x="26206" y="4568"/>
                </a:cubicBezTo>
                <a:cubicBezTo>
                  <a:pt x="26233" y="4566"/>
                  <a:pt x="26258" y="4538"/>
                  <a:pt x="26303" y="4508"/>
                </a:cubicBezTo>
                <a:cubicBezTo>
                  <a:pt x="26259" y="4478"/>
                  <a:pt x="26235" y="4448"/>
                  <a:pt x="26209" y="4447"/>
                </a:cubicBezTo>
                <a:close/>
                <a:moveTo>
                  <a:pt x="26453" y="4447"/>
                </a:moveTo>
                <a:cubicBezTo>
                  <a:pt x="26432" y="4447"/>
                  <a:pt x="26398" y="4478"/>
                  <a:pt x="26393" y="4501"/>
                </a:cubicBezTo>
                <a:cubicBezTo>
                  <a:pt x="26384" y="4538"/>
                  <a:pt x="26411" y="4572"/>
                  <a:pt x="26450" y="4568"/>
                </a:cubicBezTo>
                <a:cubicBezTo>
                  <a:pt x="26477" y="4565"/>
                  <a:pt x="26502" y="4538"/>
                  <a:pt x="26548" y="4508"/>
                </a:cubicBezTo>
                <a:cubicBezTo>
                  <a:pt x="26503" y="4477"/>
                  <a:pt x="26478" y="4448"/>
                  <a:pt x="26453" y="4447"/>
                </a:cubicBezTo>
                <a:close/>
                <a:moveTo>
                  <a:pt x="26760" y="4501"/>
                </a:moveTo>
                <a:cubicBezTo>
                  <a:pt x="26762" y="4463"/>
                  <a:pt x="26729" y="4434"/>
                  <a:pt x="26691" y="4446"/>
                </a:cubicBezTo>
                <a:cubicBezTo>
                  <a:pt x="26668" y="4453"/>
                  <a:pt x="26638" y="4487"/>
                  <a:pt x="26639" y="4506"/>
                </a:cubicBezTo>
                <a:cubicBezTo>
                  <a:pt x="26641" y="4532"/>
                  <a:pt x="26671" y="4556"/>
                  <a:pt x="26703" y="4599"/>
                </a:cubicBezTo>
                <a:cubicBezTo>
                  <a:pt x="26731" y="4553"/>
                  <a:pt x="26759" y="4527"/>
                  <a:pt x="26760" y="4501"/>
                </a:cubicBezTo>
                <a:close/>
                <a:moveTo>
                  <a:pt x="26941" y="4447"/>
                </a:moveTo>
                <a:cubicBezTo>
                  <a:pt x="26920" y="4447"/>
                  <a:pt x="26886" y="4478"/>
                  <a:pt x="26881" y="4501"/>
                </a:cubicBezTo>
                <a:cubicBezTo>
                  <a:pt x="26872" y="4538"/>
                  <a:pt x="26899" y="4572"/>
                  <a:pt x="26938" y="4568"/>
                </a:cubicBezTo>
                <a:cubicBezTo>
                  <a:pt x="26965" y="4565"/>
                  <a:pt x="26990" y="4538"/>
                  <a:pt x="27036" y="4508"/>
                </a:cubicBezTo>
                <a:cubicBezTo>
                  <a:pt x="26991" y="4477"/>
                  <a:pt x="26966" y="4448"/>
                  <a:pt x="26941" y="4447"/>
                </a:cubicBezTo>
                <a:close/>
                <a:moveTo>
                  <a:pt x="27127" y="4515"/>
                </a:moveTo>
                <a:cubicBezTo>
                  <a:pt x="27128" y="4535"/>
                  <a:pt x="27163" y="4565"/>
                  <a:pt x="27187" y="4569"/>
                </a:cubicBezTo>
                <a:cubicBezTo>
                  <a:pt x="27226" y="4575"/>
                  <a:pt x="27256" y="4543"/>
                  <a:pt x="27249" y="4505"/>
                </a:cubicBezTo>
                <a:cubicBezTo>
                  <a:pt x="27244" y="4478"/>
                  <a:pt x="27213" y="4456"/>
                  <a:pt x="27178" y="4413"/>
                </a:cubicBezTo>
                <a:cubicBezTo>
                  <a:pt x="27152" y="4461"/>
                  <a:pt x="27125" y="4489"/>
                  <a:pt x="27127" y="4515"/>
                </a:cubicBezTo>
                <a:close/>
                <a:moveTo>
                  <a:pt x="27382" y="4505"/>
                </a:moveTo>
                <a:cubicBezTo>
                  <a:pt x="27380" y="4525"/>
                  <a:pt x="27410" y="4560"/>
                  <a:pt x="27433" y="4568"/>
                </a:cubicBezTo>
                <a:cubicBezTo>
                  <a:pt x="27470" y="4581"/>
                  <a:pt x="27505" y="4553"/>
                  <a:pt x="27504" y="4515"/>
                </a:cubicBezTo>
                <a:cubicBezTo>
                  <a:pt x="27503" y="4488"/>
                  <a:pt x="27477" y="4461"/>
                  <a:pt x="27450" y="4413"/>
                </a:cubicBezTo>
                <a:cubicBezTo>
                  <a:pt x="27416" y="4456"/>
                  <a:pt x="27384" y="4479"/>
                  <a:pt x="27382" y="4505"/>
                </a:cubicBezTo>
                <a:close/>
                <a:moveTo>
                  <a:pt x="27746" y="4503"/>
                </a:moveTo>
                <a:cubicBezTo>
                  <a:pt x="27747" y="4483"/>
                  <a:pt x="27714" y="4451"/>
                  <a:pt x="27691" y="4445"/>
                </a:cubicBezTo>
                <a:cubicBezTo>
                  <a:pt x="27652" y="4435"/>
                  <a:pt x="27620" y="4466"/>
                  <a:pt x="27624" y="4504"/>
                </a:cubicBezTo>
                <a:cubicBezTo>
                  <a:pt x="27627" y="4531"/>
                  <a:pt x="27656" y="4555"/>
                  <a:pt x="27687" y="4600"/>
                </a:cubicBezTo>
                <a:cubicBezTo>
                  <a:pt x="27716" y="4555"/>
                  <a:pt x="27746" y="4529"/>
                  <a:pt x="27746" y="4503"/>
                </a:cubicBezTo>
                <a:close/>
                <a:moveTo>
                  <a:pt x="27870" y="4510"/>
                </a:moveTo>
                <a:cubicBezTo>
                  <a:pt x="27870" y="4531"/>
                  <a:pt x="27902" y="4564"/>
                  <a:pt x="27925" y="4569"/>
                </a:cubicBezTo>
                <a:cubicBezTo>
                  <a:pt x="27963" y="4577"/>
                  <a:pt x="27997" y="4549"/>
                  <a:pt x="27992" y="4510"/>
                </a:cubicBezTo>
                <a:cubicBezTo>
                  <a:pt x="27989" y="4483"/>
                  <a:pt x="27961" y="4459"/>
                  <a:pt x="27929" y="4412"/>
                </a:cubicBezTo>
                <a:cubicBezTo>
                  <a:pt x="27899" y="4459"/>
                  <a:pt x="27870" y="4484"/>
                  <a:pt x="27870" y="4510"/>
                </a:cubicBezTo>
                <a:close/>
                <a:moveTo>
                  <a:pt x="28175" y="4446"/>
                </a:moveTo>
                <a:cubicBezTo>
                  <a:pt x="28155" y="4445"/>
                  <a:pt x="28120" y="4475"/>
                  <a:pt x="28112" y="4497"/>
                </a:cubicBezTo>
                <a:cubicBezTo>
                  <a:pt x="28100" y="4535"/>
                  <a:pt x="28128" y="4570"/>
                  <a:pt x="28167" y="4568"/>
                </a:cubicBezTo>
                <a:cubicBezTo>
                  <a:pt x="28194" y="4568"/>
                  <a:pt x="28220" y="4541"/>
                  <a:pt x="28268" y="4514"/>
                </a:cubicBezTo>
                <a:cubicBezTo>
                  <a:pt x="28224" y="4480"/>
                  <a:pt x="28201" y="4448"/>
                  <a:pt x="28175" y="4446"/>
                </a:cubicBezTo>
                <a:close/>
                <a:moveTo>
                  <a:pt x="28367" y="4509"/>
                </a:moveTo>
                <a:cubicBezTo>
                  <a:pt x="28362" y="4546"/>
                  <a:pt x="28392" y="4573"/>
                  <a:pt x="28431" y="4571"/>
                </a:cubicBezTo>
                <a:cubicBezTo>
                  <a:pt x="28469" y="4570"/>
                  <a:pt x="28500" y="4544"/>
                  <a:pt x="28492" y="4506"/>
                </a:cubicBezTo>
                <a:cubicBezTo>
                  <a:pt x="28486" y="4479"/>
                  <a:pt x="28459" y="4457"/>
                  <a:pt x="28428" y="4414"/>
                </a:cubicBezTo>
                <a:cubicBezTo>
                  <a:pt x="28398" y="4458"/>
                  <a:pt x="28370" y="4482"/>
                  <a:pt x="28367" y="4509"/>
                </a:cubicBezTo>
                <a:close/>
                <a:moveTo>
                  <a:pt x="28612" y="4506"/>
                </a:moveTo>
                <a:cubicBezTo>
                  <a:pt x="28604" y="4545"/>
                  <a:pt x="28635" y="4570"/>
                  <a:pt x="28673" y="4571"/>
                </a:cubicBezTo>
                <a:cubicBezTo>
                  <a:pt x="28712" y="4572"/>
                  <a:pt x="28742" y="4546"/>
                  <a:pt x="28737" y="4508"/>
                </a:cubicBezTo>
                <a:cubicBezTo>
                  <a:pt x="28733" y="4481"/>
                  <a:pt x="28705" y="4458"/>
                  <a:pt x="28675" y="4414"/>
                </a:cubicBezTo>
                <a:cubicBezTo>
                  <a:pt x="28644" y="4457"/>
                  <a:pt x="28617" y="4479"/>
                  <a:pt x="28612" y="4506"/>
                </a:cubicBezTo>
                <a:close/>
                <a:moveTo>
                  <a:pt x="28979" y="4511"/>
                </a:moveTo>
                <a:cubicBezTo>
                  <a:pt x="28989" y="4473"/>
                  <a:pt x="28961" y="4446"/>
                  <a:pt x="28922" y="4443"/>
                </a:cubicBezTo>
                <a:cubicBezTo>
                  <a:pt x="28882" y="4439"/>
                  <a:pt x="28852" y="4465"/>
                  <a:pt x="28855" y="4502"/>
                </a:cubicBezTo>
                <a:cubicBezTo>
                  <a:pt x="28856" y="4529"/>
                  <a:pt x="28884" y="4554"/>
                  <a:pt x="28911" y="4598"/>
                </a:cubicBezTo>
                <a:cubicBezTo>
                  <a:pt x="28944" y="4558"/>
                  <a:pt x="28973" y="4537"/>
                  <a:pt x="28979" y="4511"/>
                </a:cubicBezTo>
                <a:close/>
                <a:moveTo>
                  <a:pt x="29100" y="4512"/>
                </a:moveTo>
                <a:cubicBezTo>
                  <a:pt x="29096" y="4551"/>
                  <a:pt x="29128" y="4573"/>
                  <a:pt x="29167" y="4571"/>
                </a:cubicBezTo>
                <a:cubicBezTo>
                  <a:pt x="29206" y="4568"/>
                  <a:pt x="29233" y="4539"/>
                  <a:pt x="29225" y="4502"/>
                </a:cubicBezTo>
                <a:cubicBezTo>
                  <a:pt x="29219" y="4476"/>
                  <a:pt x="29188" y="4455"/>
                  <a:pt x="29154" y="4415"/>
                </a:cubicBezTo>
                <a:cubicBezTo>
                  <a:pt x="29128" y="4460"/>
                  <a:pt x="29103" y="4484"/>
                  <a:pt x="29100" y="4512"/>
                </a:cubicBezTo>
                <a:close/>
                <a:moveTo>
                  <a:pt x="29468" y="4505"/>
                </a:moveTo>
                <a:cubicBezTo>
                  <a:pt x="29473" y="4466"/>
                  <a:pt x="29444" y="4442"/>
                  <a:pt x="29404" y="4443"/>
                </a:cubicBezTo>
                <a:cubicBezTo>
                  <a:pt x="29364" y="4443"/>
                  <a:pt x="29336" y="4471"/>
                  <a:pt x="29343" y="4508"/>
                </a:cubicBezTo>
                <a:cubicBezTo>
                  <a:pt x="29347" y="4534"/>
                  <a:pt x="29377" y="4557"/>
                  <a:pt x="29408" y="4598"/>
                </a:cubicBezTo>
                <a:cubicBezTo>
                  <a:pt x="29436" y="4556"/>
                  <a:pt x="29463" y="4532"/>
                  <a:pt x="29468" y="4505"/>
                </a:cubicBezTo>
                <a:close/>
                <a:moveTo>
                  <a:pt x="29598" y="4505"/>
                </a:moveTo>
                <a:cubicBezTo>
                  <a:pt x="29590" y="4542"/>
                  <a:pt x="29619" y="4570"/>
                  <a:pt x="29658" y="4571"/>
                </a:cubicBezTo>
                <a:cubicBezTo>
                  <a:pt x="29698" y="4573"/>
                  <a:pt x="29728" y="4549"/>
                  <a:pt x="29723" y="4510"/>
                </a:cubicBezTo>
                <a:cubicBezTo>
                  <a:pt x="29720" y="4483"/>
                  <a:pt x="29694" y="4458"/>
                  <a:pt x="29666" y="4414"/>
                </a:cubicBezTo>
                <a:cubicBezTo>
                  <a:pt x="29633" y="4456"/>
                  <a:pt x="29603" y="4478"/>
                  <a:pt x="29598" y="4505"/>
                </a:cubicBezTo>
                <a:close/>
                <a:moveTo>
                  <a:pt x="29969" y="4508"/>
                </a:moveTo>
                <a:cubicBezTo>
                  <a:pt x="29976" y="4471"/>
                  <a:pt x="29948" y="4444"/>
                  <a:pt x="29907" y="4443"/>
                </a:cubicBezTo>
                <a:cubicBezTo>
                  <a:pt x="29867" y="4441"/>
                  <a:pt x="29837" y="4466"/>
                  <a:pt x="29843" y="4505"/>
                </a:cubicBezTo>
                <a:cubicBezTo>
                  <a:pt x="29847" y="4532"/>
                  <a:pt x="29874" y="4556"/>
                  <a:pt x="29902" y="4599"/>
                </a:cubicBezTo>
                <a:cubicBezTo>
                  <a:pt x="29934" y="4558"/>
                  <a:pt x="29964" y="4535"/>
                  <a:pt x="29969" y="4508"/>
                </a:cubicBezTo>
                <a:close/>
                <a:moveTo>
                  <a:pt x="30212" y="4505"/>
                </a:moveTo>
                <a:cubicBezTo>
                  <a:pt x="30218" y="4466"/>
                  <a:pt x="30189" y="4442"/>
                  <a:pt x="30148" y="4442"/>
                </a:cubicBezTo>
                <a:cubicBezTo>
                  <a:pt x="30107" y="4443"/>
                  <a:pt x="30079" y="4470"/>
                  <a:pt x="30085" y="4507"/>
                </a:cubicBezTo>
                <a:cubicBezTo>
                  <a:pt x="30090" y="4535"/>
                  <a:pt x="30120" y="4557"/>
                  <a:pt x="30151" y="4600"/>
                </a:cubicBezTo>
                <a:cubicBezTo>
                  <a:pt x="30180" y="4556"/>
                  <a:pt x="30207" y="4533"/>
                  <a:pt x="30212" y="4505"/>
                </a:cubicBezTo>
                <a:close/>
                <a:moveTo>
                  <a:pt x="30457" y="4503"/>
                </a:moveTo>
                <a:cubicBezTo>
                  <a:pt x="30461" y="4465"/>
                  <a:pt x="30431" y="4440"/>
                  <a:pt x="30390" y="4442"/>
                </a:cubicBezTo>
                <a:cubicBezTo>
                  <a:pt x="30349" y="4445"/>
                  <a:pt x="30322" y="4471"/>
                  <a:pt x="30331" y="4510"/>
                </a:cubicBezTo>
                <a:cubicBezTo>
                  <a:pt x="30337" y="4537"/>
                  <a:pt x="30366" y="4559"/>
                  <a:pt x="30398" y="4600"/>
                </a:cubicBezTo>
                <a:cubicBezTo>
                  <a:pt x="30427" y="4555"/>
                  <a:pt x="30455" y="4530"/>
                  <a:pt x="30457" y="4503"/>
                </a:cubicBezTo>
                <a:close/>
                <a:moveTo>
                  <a:pt x="30700" y="4505"/>
                </a:moveTo>
                <a:cubicBezTo>
                  <a:pt x="30706" y="4466"/>
                  <a:pt x="30677" y="4442"/>
                  <a:pt x="30636" y="4442"/>
                </a:cubicBezTo>
                <a:cubicBezTo>
                  <a:pt x="30595" y="4443"/>
                  <a:pt x="30567" y="4470"/>
                  <a:pt x="30573" y="4507"/>
                </a:cubicBezTo>
                <a:cubicBezTo>
                  <a:pt x="30578" y="4535"/>
                  <a:pt x="30608" y="4557"/>
                  <a:pt x="30639" y="4600"/>
                </a:cubicBezTo>
                <a:cubicBezTo>
                  <a:pt x="30668" y="4556"/>
                  <a:pt x="30695" y="4533"/>
                  <a:pt x="30700" y="4505"/>
                </a:cubicBezTo>
                <a:close/>
                <a:moveTo>
                  <a:pt x="30829" y="4509"/>
                </a:moveTo>
                <a:cubicBezTo>
                  <a:pt x="30824" y="4547"/>
                  <a:pt x="30854" y="4573"/>
                  <a:pt x="30894" y="4572"/>
                </a:cubicBezTo>
                <a:cubicBezTo>
                  <a:pt x="30933" y="4571"/>
                  <a:pt x="30963" y="4545"/>
                  <a:pt x="30955" y="4506"/>
                </a:cubicBezTo>
                <a:cubicBezTo>
                  <a:pt x="30950" y="4479"/>
                  <a:pt x="30922" y="4456"/>
                  <a:pt x="30891" y="4413"/>
                </a:cubicBezTo>
                <a:cubicBezTo>
                  <a:pt x="30861" y="4458"/>
                  <a:pt x="30833" y="4482"/>
                  <a:pt x="30829" y="4509"/>
                </a:cubicBezTo>
                <a:close/>
                <a:moveTo>
                  <a:pt x="31201" y="4503"/>
                </a:moveTo>
                <a:cubicBezTo>
                  <a:pt x="31204" y="4465"/>
                  <a:pt x="31174" y="4440"/>
                  <a:pt x="31133" y="4442"/>
                </a:cubicBezTo>
                <a:cubicBezTo>
                  <a:pt x="31093" y="4445"/>
                  <a:pt x="31065" y="4471"/>
                  <a:pt x="31074" y="4510"/>
                </a:cubicBezTo>
                <a:cubicBezTo>
                  <a:pt x="31081" y="4537"/>
                  <a:pt x="31110" y="4559"/>
                  <a:pt x="31142" y="4600"/>
                </a:cubicBezTo>
                <a:cubicBezTo>
                  <a:pt x="31170" y="4555"/>
                  <a:pt x="31198" y="4530"/>
                  <a:pt x="31201" y="4503"/>
                </a:cubicBezTo>
                <a:close/>
                <a:moveTo>
                  <a:pt x="31317" y="4504"/>
                </a:moveTo>
                <a:cubicBezTo>
                  <a:pt x="31309" y="4541"/>
                  <a:pt x="31337" y="4570"/>
                  <a:pt x="31377" y="4572"/>
                </a:cubicBezTo>
                <a:cubicBezTo>
                  <a:pt x="31416" y="4574"/>
                  <a:pt x="31448" y="4550"/>
                  <a:pt x="31443" y="4511"/>
                </a:cubicBezTo>
                <a:cubicBezTo>
                  <a:pt x="31440" y="4483"/>
                  <a:pt x="31414" y="4459"/>
                  <a:pt x="31387" y="4414"/>
                </a:cubicBezTo>
                <a:cubicBezTo>
                  <a:pt x="31353" y="4455"/>
                  <a:pt x="31322" y="4477"/>
                  <a:pt x="31317" y="4504"/>
                </a:cubicBezTo>
                <a:close/>
                <a:moveTo>
                  <a:pt x="31628" y="4444"/>
                </a:moveTo>
                <a:cubicBezTo>
                  <a:pt x="31589" y="4435"/>
                  <a:pt x="31563" y="4463"/>
                  <a:pt x="31560" y="4504"/>
                </a:cubicBezTo>
                <a:cubicBezTo>
                  <a:pt x="31558" y="4544"/>
                  <a:pt x="31584" y="4574"/>
                  <a:pt x="31621" y="4570"/>
                </a:cubicBezTo>
                <a:cubicBezTo>
                  <a:pt x="31649" y="4568"/>
                  <a:pt x="31674" y="4540"/>
                  <a:pt x="31718" y="4511"/>
                </a:cubicBezTo>
                <a:cubicBezTo>
                  <a:pt x="31677" y="4479"/>
                  <a:pt x="31655" y="4450"/>
                  <a:pt x="31628" y="4444"/>
                </a:cubicBezTo>
                <a:close/>
                <a:moveTo>
                  <a:pt x="31944" y="4509"/>
                </a:moveTo>
                <a:cubicBezTo>
                  <a:pt x="31952" y="4471"/>
                  <a:pt x="31924" y="4444"/>
                  <a:pt x="31883" y="4442"/>
                </a:cubicBezTo>
                <a:cubicBezTo>
                  <a:pt x="31843" y="4441"/>
                  <a:pt x="31813" y="4465"/>
                  <a:pt x="31818" y="4504"/>
                </a:cubicBezTo>
                <a:cubicBezTo>
                  <a:pt x="31822" y="4531"/>
                  <a:pt x="31848" y="4556"/>
                  <a:pt x="31877" y="4600"/>
                </a:cubicBezTo>
                <a:cubicBezTo>
                  <a:pt x="31909" y="4558"/>
                  <a:pt x="31939" y="4536"/>
                  <a:pt x="31944" y="4509"/>
                </a:cubicBezTo>
                <a:close/>
                <a:moveTo>
                  <a:pt x="6056" y="4505"/>
                </a:moveTo>
                <a:cubicBezTo>
                  <a:pt x="6057" y="4485"/>
                  <a:pt x="6024" y="4452"/>
                  <a:pt x="6001" y="4446"/>
                </a:cubicBezTo>
                <a:cubicBezTo>
                  <a:pt x="5962" y="4435"/>
                  <a:pt x="5930" y="4463"/>
                  <a:pt x="5934" y="4502"/>
                </a:cubicBezTo>
                <a:cubicBezTo>
                  <a:pt x="5936" y="4530"/>
                  <a:pt x="5964" y="4554"/>
                  <a:pt x="5993" y="4600"/>
                </a:cubicBezTo>
                <a:cubicBezTo>
                  <a:pt x="6024" y="4555"/>
                  <a:pt x="6054" y="4531"/>
                  <a:pt x="6056" y="4505"/>
                </a:cubicBezTo>
                <a:close/>
                <a:moveTo>
                  <a:pt x="6299" y="4503"/>
                </a:moveTo>
                <a:cubicBezTo>
                  <a:pt x="6299" y="4484"/>
                  <a:pt x="6267" y="4451"/>
                  <a:pt x="6243" y="4445"/>
                </a:cubicBezTo>
                <a:cubicBezTo>
                  <a:pt x="6205" y="4436"/>
                  <a:pt x="6173" y="4466"/>
                  <a:pt x="6177" y="4504"/>
                </a:cubicBezTo>
                <a:cubicBezTo>
                  <a:pt x="6180" y="4531"/>
                  <a:pt x="6209" y="4554"/>
                  <a:pt x="6239" y="4599"/>
                </a:cubicBezTo>
                <a:cubicBezTo>
                  <a:pt x="6269" y="4554"/>
                  <a:pt x="6298" y="4529"/>
                  <a:pt x="6299" y="4503"/>
                </a:cubicBezTo>
                <a:close/>
                <a:moveTo>
                  <a:pt x="6491" y="4447"/>
                </a:moveTo>
                <a:cubicBezTo>
                  <a:pt x="6471" y="4447"/>
                  <a:pt x="6438" y="4479"/>
                  <a:pt x="6433" y="4502"/>
                </a:cubicBezTo>
                <a:cubicBezTo>
                  <a:pt x="6424" y="4539"/>
                  <a:pt x="6452" y="4572"/>
                  <a:pt x="6492" y="4568"/>
                </a:cubicBezTo>
                <a:cubicBezTo>
                  <a:pt x="6518" y="4565"/>
                  <a:pt x="6542" y="4537"/>
                  <a:pt x="6588" y="4506"/>
                </a:cubicBezTo>
                <a:cubicBezTo>
                  <a:pt x="6542" y="4476"/>
                  <a:pt x="6517" y="4447"/>
                  <a:pt x="6491" y="4447"/>
                </a:cubicBezTo>
                <a:close/>
                <a:moveTo>
                  <a:pt x="6679" y="4505"/>
                </a:moveTo>
                <a:cubicBezTo>
                  <a:pt x="6677" y="4525"/>
                  <a:pt x="6706" y="4560"/>
                  <a:pt x="6729" y="4567"/>
                </a:cubicBezTo>
                <a:cubicBezTo>
                  <a:pt x="6766" y="4579"/>
                  <a:pt x="6800" y="4553"/>
                  <a:pt x="6799" y="4514"/>
                </a:cubicBezTo>
                <a:cubicBezTo>
                  <a:pt x="6798" y="4488"/>
                  <a:pt x="6773" y="4462"/>
                  <a:pt x="6746" y="4413"/>
                </a:cubicBezTo>
                <a:cubicBezTo>
                  <a:pt x="6712" y="4457"/>
                  <a:pt x="6681" y="4480"/>
                  <a:pt x="6679" y="4505"/>
                </a:cubicBezTo>
                <a:close/>
                <a:moveTo>
                  <a:pt x="6984" y="4447"/>
                </a:moveTo>
                <a:cubicBezTo>
                  <a:pt x="6964" y="4445"/>
                  <a:pt x="6929" y="4475"/>
                  <a:pt x="6922" y="4497"/>
                </a:cubicBezTo>
                <a:cubicBezTo>
                  <a:pt x="6909" y="4534"/>
                  <a:pt x="6936" y="4568"/>
                  <a:pt x="6974" y="4567"/>
                </a:cubicBezTo>
                <a:cubicBezTo>
                  <a:pt x="7001" y="4567"/>
                  <a:pt x="7027" y="4541"/>
                  <a:pt x="7076" y="4514"/>
                </a:cubicBezTo>
                <a:cubicBezTo>
                  <a:pt x="7032" y="4480"/>
                  <a:pt x="7009" y="4449"/>
                  <a:pt x="6984" y="4447"/>
                </a:cubicBezTo>
                <a:close/>
                <a:moveTo>
                  <a:pt x="7219" y="4446"/>
                </a:moveTo>
                <a:cubicBezTo>
                  <a:pt x="7180" y="4444"/>
                  <a:pt x="7154" y="4478"/>
                  <a:pt x="7166" y="4516"/>
                </a:cubicBezTo>
                <a:cubicBezTo>
                  <a:pt x="7174" y="4539"/>
                  <a:pt x="7208" y="4569"/>
                  <a:pt x="7228" y="4566"/>
                </a:cubicBezTo>
                <a:cubicBezTo>
                  <a:pt x="7253" y="4564"/>
                  <a:pt x="7276" y="4533"/>
                  <a:pt x="7318" y="4500"/>
                </a:cubicBezTo>
                <a:cubicBezTo>
                  <a:pt x="7272" y="4474"/>
                  <a:pt x="7246" y="4447"/>
                  <a:pt x="7219" y="4446"/>
                </a:cubicBezTo>
                <a:close/>
                <a:moveTo>
                  <a:pt x="27928" y="7654"/>
                </a:moveTo>
                <a:cubicBezTo>
                  <a:pt x="27908" y="7653"/>
                  <a:pt x="27875" y="7684"/>
                  <a:pt x="27869" y="7707"/>
                </a:cubicBezTo>
                <a:cubicBezTo>
                  <a:pt x="27859" y="7746"/>
                  <a:pt x="27888" y="7778"/>
                  <a:pt x="27926" y="7775"/>
                </a:cubicBezTo>
                <a:cubicBezTo>
                  <a:pt x="27953" y="7773"/>
                  <a:pt x="27978" y="7744"/>
                  <a:pt x="28023" y="7714"/>
                </a:cubicBezTo>
                <a:cubicBezTo>
                  <a:pt x="27978" y="7684"/>
                  <a:pt x="27954" y="7655"/>
                  <a:pt x="27928" y="7654"/>
                </a:cubicBezTo>
                <a:close/>
                <a:moveTo>
                  <a:pt x="27682" y="7653"/>
                </a:moveTo>
                <a:cubicBezTo>
                  <a:pt x="27642" y="7649"/>
                  <a:pt x="27616" y="7682"/>
                  <a:pt x="27626" y="7719"/>
                </a:cubicBezTo>
                <a:cubicBezTo>
                  <a:pt x="27632" y="7742"/>
                  <a:pt x="27665" y="7774"/>
                  <a:pt x="27684" y="7773"/>
                </a:cubicBezTo>
                <a:cubicBezTo>
                  <a:pt x="27710" y="7772"/>
                  <a:pt x="27734" y="7743"/>
                  <a:pt x="27779" y="7711"/>
                </a:cubicBezTo>
                <a:cubicBezTo>
                  <a:pt x="27733" y="7682"/>
                  <a:pt x="27709" y="7656"/>
                  <a:pt x="27682" y="7653"/>
                </a:cubicBezTo>
                <a:close/>
                <a:moveTo>
                  <a:pt x="32307" y="7477"/>
                </a:moveTo>
                <a:cubicBezTo>
                  <a:pt x="32305" y="7516"/>
                  <a:pt x="32340" y="7543"/>
                  <a:pt x="32378" y="7530"/>
                </a:cubicBezTo>
                <a:cubicBezTo>
                  <a:pt x="32401" y="7522"/>
                  <a:pt x="32431" y="7487"/>
                  <a:pt x="32429" y="7468"/>
                </a:cubicBezTo>
                <a:cubicBezTo>
                  <a:pt x="32426" y="7442"/>
                  <a:pt x="32395" y="7419"/>
                  <a:pt x="32362" y="7377"/>
                </a:cubicBezTo>
                <a:cubicBezTo>
                  <a:pt x="32335" y="7423"/>
                  <a:pt x="32308" y="7449"/>
                  <a:pt x="32307" y="7477"/>
                </a:cubicBezTo>
                <a:close/>
                <a:moveTo>
                  <a:pt x="32062" y="7474"/>
                </a:moveTo>
                <a:cubicBezTo>
                  <a:pt x="32059" y="7512"/>
                  <a:pt x="32092" y="7542"/>
                  <a:pt x="32131" y="7531"/>
                </a:cubicBezTo>
                <a:cubicBezTo>
                  <a:pt x="32154" y="7524"/>
                  <a:pt x="32186" y="7490"/>
                  <a:pt x="32184" y="7470"/>
                </a:cubicBezTo>
                <a:cubicBezTo>
                  <a:pt x="32183" y="7444"/>
                  <a:pt x="32153" y="7420"/>
                  <a:pt x="32122" y="7376"/>
                </a:cubicBezTo>
                <a:cubicBezTo>
                  <a:pt x="32092" y="7422"/>
                  <a:pt x="32064" y="7447"/>
                  <a:pt x="32062" y="7474"/>
                </a:cubicBezTo>
                <a:close/>
                <a:moveTo>
                  <a:pt x="31929" y="7470"/>
                </a:moveTo>
                <a:cubicBezTo>
                  <a:pt x="31930" y="7450"/>
                  <a:pt x="31900" y="7414"/>
                  <a:pt x="31878" y="7407"/>
                </a:cubicBezTo>
                <a:cubicBezTo>
                  <a:pt x="31840" y="7396"/>
                  <a:pt x="31805" y="7423"/>
                  <a:pt x="31807" y="7462"/>
                </a:cubicBezTo>
                <a:cubicBezTo>
                  <a:pt x="31808" y="7489"/>
                  <a:pt x="31834" y="7515"/>
                  <a:pt x="31862" y="7564"/>
                </a:cubicBezTo>
                <a:cubicBezTo>
                  <a:pt x="31896" y="7519"/>
                  <a:pt x="31927" y="7496"/>
                  <a:pt x="31929" y="7470"/>
                </a:cubicBezTo>
                <a:close/>
                <a:moveTo>
                  <a:pt x="31563" y="7477"/>
                </a:moveTo>
                <a:cubicBezTo>
                  <a:pt x="31562" y="7516"/>
                  <a:pt x="31596" y="7543"/>
                  <a:pt x="31634" y="7530"/>
                </a:cubicBezTo>
                <a:cubicBezTo>
                  <a:pt x="31657" y="7523"/>
                  <a:pt x="31688" y="7487"/>
                  <a:pt x="31686" y="7468"/>
                </a:cubicBezTo>
                <a:cubicBezTo>
                  <a:pt x="31683" y="7442"/>
                  <a:pt x="31652" y="7419"/>
                  <a:pt x="31619" y="7376"/>
                </a:cubicBezTo>
                <a:cubicBezTo>
                  <a:pt x="31592" y="7423"/>
                  <a:pt x="31565" y="7449"/>
                  <a:pt x="31563" y="7477"/>
                </a:cubicBezTo>
                <a:close/>
                <a:moveTo>
                  <a:pt x="31318" y="7474"/>
                </a:moveTo>
                <a:cubicBezTo>
                  <a:pt x="31316" y="7512"/>
                  <a:pt x="31349" y="7542"/>
                  <a:pt x="31387" y="7531"/>
                </a:cubicBezTo>
                <a:cubicBezTo>
                  <a:pt x="31410" y="7524"/>
                  <a:pt x="31442" y="7490"/>
                  <a:pt x="31441" y="7470"/>
                </a:cubicBezTo>
                <a:cubicBezTo>
                  <a:pt x="31439" y="7444"/>
                  <a:pt x="31409" y="7420"/>
                  <a:pt x="31378" y="7376"/>
                </a:cubicBezTo>
                <a:cubicBezTo>
                  <a:pt x="31349" y="7422"/>
                  <a:pt x="31320" y="7447"/>
                  <a:pt x="31318" y="7474"/>
                </a:cubicBezTo>
                <a:close/>
                <a:moveTo>
                  <a:pt x="31199" y="7464"/>
                </a:moveTo>
                <a:cubicBezTo>
                  <a:pt x="31202" y="7425"/>
                  <a:pt x="31168" y="7397"/>
                  <a:pt x="31130" y="7407"/>
                </a:cubicBezTo>
                <a:cubicBezTo>
                  <a:pt x="31107" y="7413"/>
                  <a:pt x="31076" y="7447"/>
                  <a:pt x="31077" y="7468"/>
                </a:cubicBezTo>
                <a:cubicBezTo>
                  <a:pt x="31078" y="7493"/>
                  <a:pt x="31108" y="7518"/>
                  <a:pt x="31139" y="7564"/>
                </a:cubicBezTo>
                <a:cubicBezTo>
                  <a:pt x="31169" y="7516"/>
                  <a:pt x="31197" y="7491"/>
                  <a:pt x="31199" y="7464"/>
                </a:cubicBezTo>
                <a:close/>
                <a:moveTo>
                  <a:pt x="30892" y="7408"/>
                </a:moveTo>
                <a:cubicBezTo>
                  <a:pt x="30872" y="7407"/>
                  <a:pt x="30837" y="7439"/>
                  <a:pt x="30831" y="7462"/>
                </a:cubicBezTo>
                <a:cubicBezTo>
                  <a:pt x="30821" y="7499"/>
                  <a:pt x="30847" y="7534"/>
                  <a:pt x="30887" y="7530"/>
                </a:cubicBezTo>
                <a:cubicBezTo>
                  <a:pt x="30915" y="7528"/>
                  <a:pt x="30940" y="7501"/>
                  <a:pt x="30987" y="7473"/>
                </a:cubicBezTo>
                <a:cubicBezTo>
                  <a:pt x="30942" y="7440"/>
                  <a:pt x="30917" y="7410"/>
                  <a:pt x="30892" y="7408"/>
                </a:cubicBezTo>
                <a:close/>
                <a:moveTo>
                  <a:pt x="30576" y="7468"/>
                </a:moveTo>
                <a:cubicBezTo>
                  <a:pt x="30574" y="7488"/>
                  <a:pt x="30605" y="7523"/>
                  <a:pt x="30628" y="7530"/>
                </a:cubicBezTo>
                <a:cubicBezTo>
                  <a:pt x="30666" y="7542"/>
                  <a:pt x="30701" y="7515"/>
                  <a:pt x="30699" y="7476"/>
                </a:cubicBezTo>
                <a:cubicBezTo>
                  <a:pt x="30697" y="7449"/>
                  <a:pt x="30670" y="7423"/>
                  <a:pt x="30643" y="7377"/>
                </a:cubicBezTo>
                <a:cubicBezTo>
                  <a:pt x="30610" y="7419"/>
                  <a:pt x="30579" y="7442"/>
                  <a:pt x="30576" y="7468"/>
                </a:cubicBezTo>
                <a:close/>
                <a:moveTo>
                  <a:pt x="30391" y="7408"/>
                </a:moveTo>
                <a:cubicBezTo>
                  <a:pt x="30372" y="7407"/>
                  <a:pt x="30339" y="7440"/>
                  <a:pt x="30332" y="7463"/>
                </a:cubicBezTo>
                <a:cubicBezTo>
                  <a:pt x="30322" y="7502"/>
                  <a:pt x="30350" y="7535"/>
                  <a:pt x="30389" y="7531"/>
                </a:cubicBezTo>
                <a:cubicBezTo>
                  <a:pt x="30416" y="7528"/>
                  <a:pt x="30441" y="7500"/>
                  <a:pt x="30486" y="7471"/>
                </a:cubicBezTo>
                <a:cubicBezTo>
                  <a:pt x="30442" y="7440"/>
                  <a:pt x="30417" y="7410"/>
                  <a:pt x="30391" y="7408"/>
                </a:cubicBezTo>
                <a:close/>
                <a:moveTo>
                  <a:pt x="30142" y="7407"/>
                </a:moveTo>
                <a:cubicBezTo>
                  <a:pt x="30104" y="7406"/>
                  <a:pt x="30076" y="7440"/>
                  <a:pt x="30087" y="7478"/>
                </a:cubicBezTo>
                <a:cubicBezTo>
                  <a:pt x="30094" y="7500"/>
                  <a:pt x="30129" y="7531"/>
                  <a:pt x="30150" y="7529"/>
                </a:cubicBezTo>
                <a:cubicBezTo>
                  <a:pt x="30175" y="7528"/>
                  <a:pt x="30199" y="7497"/>
                  <a:pt x="30244" y="7463"/>
                </a:cubicBezTo>
                <a:cubicBezTo>
                  <a:pt x="30195" y="7435"/>
                  <a:pt x="30169" y="7409"/>
                  <a:pt x="30142" y="7407"/>
                </a:cubicBezTo>
                <a:close/>
                <a:moveTo>
                  <a:pt x="29845" y="7471"/>
                </a:moveTo>
                <a:cubicBezTo>
                  <a:pt x="29844" y="7491"/>
                  <a:pt x="29876" y="7524"/>
                  <a:pt x="29899" y="7531"/>
                </a:cubicBezTo>
                <a:cubicBezTo>
                  <a:pt x="29938" y="7541"/>
                  <a:pt x="29970" y="7511"/>
                  <a:pt x="29968" y="7474"/>
                </a:cubicBezTo>
                <a:cubicBezTo>
                  <a:pt x="29966" y="7446"/>
                  <a:pt x="29937" y="7421"/>
                  <a:pt x="29907" y="7376"/>
                </a:cubicBezTo>
                <a:cubicBezTo>
                  <a:pt x="29876" y="7420"/>
                  <a:pt x="29846" y="7445"/>
                  <a:pt x="29845" y="7471"/>
                </a:cubicBezTo>
                <a:close/>
                <a:moveTo>
                  <a:pt x="29653" y="7407"/>
                </a:moveTo>
                <a:cubicBezTo>
                  <a:pt x="29615" y="7406"/>
                  <a:pt x="29587" y="7441"/>
                  <a:pt x="29600" y="7479"/>
                </a:cubicBezTo>
                <a:cubicBezTo>
                  <a:pt x="29607" y="7501"/>
                  <a:pt x="29642" y="7531"/>
                  <a:pt x="29663" y="7529"/>
                </a:cubicBezTo>
                <a:cubicBezTo>
                  <a:pt x="29688" y="7527"/>
                  <a:pt x="29711" y="7496"/>
                  <a:pt x="29755" y="7462"/>
                </a:cubicBezTo>
                <a:cubicBezTo>
                  <a:pt x="29707" y="7435"/>
                  <a:pt x="29680" y="7408"/>
                  <a:pt x="29653" y="7407"/>
                </a:cubicBezTo>
                <a:close/>
                <a:moveTo>
                  <a:pt x="29344" y="7475"/>
                </a:moveTo>
                <a:cubicBezTo>
                  <a:pt x="29342" y="7512"/>
                  <a:pt x="29374" y="7542"/>
                  <a:pt x="29413" y="7530"/>
                </a:cubicBezTo>
                <a:cubicBezTo>
                  <a:pt x="29436" y="7523"/>
                  <a:pt x="29467" y="7489"/>
                  <a:pt x="29465" y="7470"/>
                </a:cubicBezTo>
                <a:cubicBezTo>
                  <a:pt x="29464" y="7444"/>
                  <a:pt x="29434" y="7420"/>
                  <a:pt x="29402" y="7376"/>
                </a:cubicBezTo>
                <a:cubicBezTo>
                  <a:pt x="29373" y="7422"/>
                  <a:pt x="29345" y="7448"/>
                  <a:pt x="29344" y="7475"/>
                </a:cubicBezTo>
                <a:close/>
                <a:moveTo>
                  <a:pt x="29101" y="7476"/>
                </a:moveTo>
                <a:cubicBezTo>
                  <a:pt x="29099" y="7515"/>
                  <a:pt x="29133" y="7542"/>
                  <a:pt x="29171" y="7530"/>
                </a:cubicBezTo>
                <a:cubicBezTo>
                  <a:pt x="29194" y="7522"/>
                  <a:pt x="29224" y="7488"/>
                  <a:pt x="29222" y="7468"/>
                </a:cubicBezTo>
                <a:cubicBezTo>
                  <a:pt x="29219" y="7442"/>
                  <a:pt x="29188" y="7419"/>
                  <a:pt x="29156" y="7377"/>
                </a:cubicBezTo>
                <a:cubicBezTo>
                  <a:pt x="29129" y="7423"/>
                  <a:pt x="29102" y="7449"/>
                  <a:pt x="29101" y="7476"/>
                </a:cubicBezTo>
                <a:close/>
                <a:moveTo>
                  <a:pt x="28911" y="7409"/>
                </a:moveTo>
                <a:cubicBezTo>
                  <a:pt x="28891" y="7410"/>
                  <a:pt x="28860" y="7444"/>
                  <a:pt x="28856" y="7468"/>
                </a:cubicBezTo>
                <a:cubicBezTo>
                  <a:pt x="28850" y="7506"/>
                  <a:pt x="28879" y="7538"/>
                  <a:pt x="28918" y="7530"/>
                </a:cubicBezTo>
                <a:cubicBezTo>
                  <a:pt x="28945" y="7525"/>
                  <a:pt x="28967" y="7497"/>
                  <a:pt x="29011" y="7463"/>
                </a:cubicBezTo>
                <a:cubicBezTo>
                  <a:pt x="28963" y="7436"/>
                  <a:pt x="28937" y="7408"/>
                  <a:pt x="28911" y="7409"/>
                </a:cubicBezTo>
                <a:close/>
                <a:moveTo>
                  <a:pt x="28734" y="7464"/>
                </a:moveTo>
                <a:cubicBezTo>
                  <a:pt x="28733" y="7444"/>
                  <a:pt x="28700" y="7413"/>
                  <a:pt x="28677" y="7408"/>
                </a:cubicBezTo>
                <a:cubicBezTo>
                  <a:pt x="28640" y="7400"/>
                  <a:pt x="28607" y="7428"/>
                  <a:pt x="28613" y="7468"/>
                </a:cubicBezTo>
                <a:cubicBezTo>
                  <a:pt x="28617" y="7494"/>
                  <a:pt x="28645" y="7517"/>
                  <a:pt x="28676" y="7563"/>
                </a:cubicBezTo>
                <a:cubicBezTo>
                  <a:pt x="28706" y="7516"/>
                  <a:pt x="28734" y="7490"/>
                  <a:pt x="28734" y="7464"/>
                </a:cubicBezTo>
                <a:close/>
                <a:moveTo>
                  <a:pt x="28417" y="7409"/>
                </a:moveTo>
                <a:cubicBezTo>
                  <a:pt x="28398" y="7407"/>
                  <a:pt x="28364" y="7439"/>
                  <a:pt x="28358" y="7462"/>
                </a:cubicBezTo>
                <a:cubicBezTo>
                  <a:pt x="28346" y="7500"/>
                  <a:pt x="28374" y="7533"/>
                  <a:pt x="28413" y="7530"/>
                </a:cubicBezTo>
                <a:cubicBezTo>
                  <a:pt x="28440" y="7528"/>
                  <a:pt x="28465" y="7500"/>
                  <a:pt x="28510" y="7472"/>
                </a:cubicBezTo>
                <a:cubicBezTo>
                  <a:pt x="28467" y="7441"/>
                  <a:pt x="28443" y="7411"/>
                  <a:pt x="28417" y="7409"/>
                </a:cubicBezTo>
                <a:close/>
                <a:moveTo>
                  <a:pt x="28169" y="7409"/>
                </a:moveTo>
                <a:cubicBezTo>
                  <a:pt x="28149" y="7410"/>
                  <a:pt x="28117" y="7443"/>
                  <a:pt x="28113" y="7467"/>
                </a:cubicBezTo>
                <a:cubicBezTo>
                  <a:pt x="28105" y="7504"/>
                  <a:pt x="28134" y="7537"/>
                  <a:pt x="28173" y="7530"/>
                </a:cubicBezTo>
                <a:cubicBezTo>
                  <a:pt x="28200" y="7526"/>
                  <a:pt x="28223" y="7497"/>
                  <a:pt x="28268" y="7465"/>
                </a:cubicBezTo>
                <a:cubicBezTo>
                  <a:pt x="28220" y="7437"/>
                  <a:pt x="28194" y="7409"/>
                  <a:pt x="28169" y="7409"/>
                </a:cubicBezTo>
                <a:close/>
                <a:moveTo>
                  <a:pt x="26150" y="4758"/>
                </a:moveTo>
                <a:cubicBezTo>
                  <a:pt x="26148" y="4796"/>
                  <a:pt x="26182" y="4823"/>
                  <a:pt x="26220" y="4811"/>
                </a:cubicBezTo>
                <a:cubicBezTo>
                  <a:pt x="26242" y="4803"/>
                  <a:pt x="26272" y="4769"/>
                  <a:pt x="26270" y="4749"/>
                </a:cubicBezTo>
                <a:cubicBezTo>
                  <a:pt x="26268" y="4724"/>
                  <a:pt x="26237" y="4701"/>
                  <a:pt x="26205" y="4659"/>
                </a:cubicBezTo>
                <a:cubicBezTo>
                  <a:pt x="26178" y="4705"/>
                  <a:pt x="26151" y="4731"/>
                  <a:pt x="26150" y="4758"/>
                </a:cubicBezTo>
                <a:close/>
                <a:moveTo>
                  <a:pt x="26515" y="4746"/>
                </a:moveTo>
                <a:cubicBezTo>
                  <a:pt x="26519" y="4706"/>
                  <a:pt x="26485" y="4680"/>
                  <a:pt x="26448" y="4689"/>
                </a:cubicBezTo>
                <a:cubicBezTo>
                  <a:pt x="26425" y="4695"/>
                  <a:pt x="26394" y="4729"/>
                  <a:pt x="26394" y="4749"/>
                </a:cubicBezTo>
                <a:cubicBezTo>
                  <a:pt x="26395" y="4774"/>
                  <a:pt x="26425" y="4799"/>
                  <a:pt x="26457" y="4844"/>
                </a:cubicBezTo>
                <a:cubicBezTo>
                  <a:pt x="26486" y="4798"/>
                  <a:pt x="26513" y="4773"/>
                  <a:pt x="26515" y="4746"/>
                </a:cubicBezTo>
                <a:close/>
                <a:moveTo>
                  <a:pt x="26695" y="4689"/>
                </a:moveTo>
                <a:cubicBezTo>
                  <a:pt x="26657" y="4686"/>
                  <a:pt x="26627" y="4718"/>
                  <a:pt x="26638" y="4756"/>
                </a:cubicBezTo>
                <a:cubicBezTo>
                  <a:pt x="26644" y="4779"/>
                  <a:pt x="26677" y="4811"/>
                  <a:pt x="26697" y="4810"/>
                </a:cubicBezTo>
                <a:cubicBezTo>
                  <a:pt x="26722" y="4809"/>
                  <a:pt x="26747" y="4780"/>
                  <a:pt x="26791" y="4749"/>
                </a:cubicBezTo>
                <a:cubicBezTo>
                  <a:pt x="26746" y="4720"/>
                  <a:pt x="26721" y="4691"/>
                  <a:pt x="26695" y="4689"/>
                </a:cubicBezTo>
                <a:close/>
                <a:moveTo>
                  <a:pt x="27003" y="4746"/>
                </a:moveTo>
                <a:cubicBezTo>
                  <a:pt x="27007" y="4706"/>
                  <a:pt x="26973" y="4680"/>
                  <a:pt x="26936" y="4689"/>
                </a:cubicBezTo>
                <a:cubicBezTo>
                  <a:pt x="26913" y="4695"/>
                  <a:pt x="26882" y="4729"/>
                  <a:pt x="26882" y="4749"/>
                </a:cubicBezTo>
                <a:cubicBezTo>
                  <a:pt x="26883" y="4774"/>
                  <a:pt x="26913" y="4799"/>
                  <a:pt x="26945" y="4844"/>
                </a:cubicBezTo>
                <a:cubicBezTo>
                  <a:pt x="26974" y="4798"/>
                  <a:pt x="27001" y="4773"/>
                  <a:pt x="27003" y="4746"/>
                </a:cubicBezTo>
                <a:close/>
                <a:moveTo>
                  <a:pt x="27127" y="4752"/>
                </a:moveTo>
                <a:cubicBezTo>
                  <a:pt x="27126" y="4772"/>
                  <a:pt x="27157" y="4805"/>
                  <a:pt x="27180" y="4812"/>
                </a:cubicBezTo>
                <a:cubicBezTo>
                  <a:pt x="27219" y="4822"/>
                  <a:pt x="27251" y="4792"/>
                  <a:pt x="27249" y="4755"/>
                </a:cubicBezTo>
                <a:cubicBezTo>
                  <a:pt x="27246" y="4728"/>
                  <a:pt x="27218" y="4703"/>
                  <a:pt x="27188" y="4658"/>
                </a:cubicBezTo>
                <a:cubicBezTo>
                  <a:pt x="27158" y="4702"/>
                  <a:pt x="27128" y="4726"/>
                  <a:pt x="27127" y="4752"/>
                </a:cubicBezTo>
                <a:close/>
                <a:moveTo>
                  <a:pt x="27504" y="4744"/>
                </a:moveTo>
                <a:cubicBezTo>
                  <a:pt x="27506" y="4705"/>
                  <a:pt x="27471" y="4677"/>
                  <a:pt x="27434" y="4689"/>
                </a:cubicBezTo>
                <a:cubicBezTo>
                  <a:pt x="27411" y="4696"/>
                  <a:pt x="27381" y="4731"/>
                  <a:pt x="27382" y="4751"/>
                </a:cubicBezTo>
                <a:cubicBezTo>
                  <a:pt x="27384" y="4776"/>
                  <a:pt x="27415" y="4800"/>
                  <a:pt x="27448" y="4845"/>
                </a:cubicBezTo>
                <a:cubicBezTo>
                  <a:pt x="27476" y="4796"/>
                  <a:pt x="27503" y="4771"/>
                  <a:pt x="27504" y="4744"/>
                </a:cubicBezTo>
                <a:close/>
                <a:moveTo>
                  <a:pt x="27681" y="4688"/>
                </a:moveTo>
                <a:cubicBezTo>
                  <a:pt x="27642" y="4685"/>
                  <a:pt x="27614" y="4720"/>
                  <a:pt x="27624" y="4757"/>
                </a:cubicBezTo>
                <a:cubicBezTo>
                  <a:pt x="27630" y="4780"/>
                  <a:pt x="27664" y="4811"/>
                  <a:pt x="27685" y="4810"/>
                </a:cubicBezTo>
                <a:cubicBezTo>
                  <a:pt x="27710" y="4810"/>
                  <a:pt x="27735" y="4780"/>
                  <a:pt x="27780" y="4748"/>
                </a:cubicBezTo>
                <a:cubicBezTo>
                  <a:pt x="27733" y="4718"/>
                  <a:pt x="27708" y="4691"/>
                  <a:pt x="27681" y="4688"/>
                </a:cubicBezTo>
                <a:close/>
                <a:moveTo>
                  <a:pt x="27869" y="4758"/>
                </a:moveTo>
                <a:cubicBezTo>
                  <a:pt x="27867" y="4797"/>
                  <a:pt x="27902" y="4824"/>
                  <a:pt x="27940" y="4811"/>
                </a:cubicBezTo>
                <a:cubicBezTo>
                  <a:pt x="27962" y="4804"/>
                  <a:pt x="27993" y="4769"/>
                  <a:pt x="27991" y="4749"/>
                </a:cubicBezTo>
                <a:cubicBezTo>
                  <a:pt x="27988" y="4723"/>
                  <a:pt x="27957" y="4700"/>
                  <a:pt x="27924" y="4658"/>
                </a:cubicBezTo>
                <a:cubicBezTo>
                  <a:pt x="27897" y="4704"/>
                  <a:pt x="27870" y="4730"/>
                  <a:pt x="27869" y="4758"/>
                </a:cubicBezTo>
                <a:close/>
                <a:moveTo>
                  <a:pt x="28234" y="4752"/>
                </a:moveTo>
                <a:cubicBezTo>
                  <a:pt x="28236" y="4731"/>
                  <a:pt x="28206" y="4696"/>
                  <a:pt x="28183" y="4689"/>
                </a:cubicBezTo>
                <a:cubicBezTo>
                  <a:pt x="28145" y="4677"/>
                  <a:pt x="28111" y="4704"/>
                  <a:pt x="28112" y="4743"/>
                </a:cubicBezTo>
                <a:cubicBezTo>
                  <a:pt x="28113" y="4770"/>
                  <a:pt x="28140" y="4796"/>
                  <a:pt x="28167" y="4845"/>
                </a:cubicBezTo>
                <a:cubicBezTo>
                  <a:pt x="28201" y="4800"/>
                  <a:pt x="28232" y="4777"/>
                  <a:pt x="28234" y="4752"/>
                </a:cubicBezTo>
                <a:close/>
                <a:moveTo>
                  <a:pt x="28424" y="4689"/>
                </a:moveTo>
                <a:cubicBezTo>
                  <a:pt x="28385" y="4686"/>
                  <a:pt x="28357" y="4720"/>
                  <a:pt x="28368" y="4758"/>
                </a:cubicBezTo>
                <a:cubicBezTo>
                  <a:pt x="28374" y="4781"/>
                  <a:pt x="28409" y="4811"/>
                  <a:pt x="28429" y="4810"/>
                </a:cubicBezTo>
                <a:cubicBezTo>
                  <a:pt x="28455" y="4809"/>
                  <a:pt x="28479" y="4779"/>
                  <a:pt x="28524" y="4746"/>
                </a:cubicBezTo>
                <a:cubicBezTo>
                  <a:pt x="28476" y="4718"/>
                  <a:pt x="28451" y="4690"/>
                  <a:pt x="28424" y="4689"/>
                </a:cubicBezTo>
                <a:close/>
                <a:moveTo>
                  <a:pt x="28668" y="4688"/>
                </a:moveTo>
                <a:cubicBezTo>
                  <a:pt x="28630" y="4686"/>
                  <a:pt x="28600" y="4719"/>
                  <a:pt x="28612" y="4758"/>
                </a:cubicBezTo>
                <a:cubicBezTo>
                  <a:pt x="28620" y="4781"/>
                  <a:pt x="28654" y="4812"/>
                  <a:pt x="28674" y="4811"/>
                </a:cubicBezTo>
                <a:cubicBezTo>
                  <a:pt x="28700" y="4809"/>
                  <a:pt x="28724" y="4778"/>
                  <a:pt x="28767" y="4746"/>
                </a:cubicBezTo>
                <a:cubicBezTo>
                  <a:pt x="28721" y="4718"/>
                  <a:pt x="28695" y="4689"/>
                  <a:pt x="28668" y="4688"/>
                </a:cubicBezTo>
                <a:close/>
                <a:moveTo>
                  <a:pt x="28855" y="4752"/>
                </a:moveTo>
                <a:cubicBezTo>
                  <a:pt x="28850" y="4789"/>
                  <a:pt x="28878" y="4815"/>
                  <a:pt x="28919" y="4814"/>
                </a:cubicBezTo>
                <a:cubicBezTo>
                  <a:pt x="28959" y="4813"/>
                  <a:pt x="28987" y="4788"/>
                  <a:pt x="28980" y="4750"/>
                </a:cubicBezTo>
                <a:cubicBezTo>
                  <a:pt x="28974" y="4723"/>
                  <a:pt x="28946" y="4700"/>
                  <a:pt x="28916" y="4659"/>
                </a:cubicBezTo>
                <a:cubicBezTo>
                  <a:pt x="28887" y="4701"/>
                  <a:pt x="28858" y="4725"/>
                  <a:pt x="28855" y="4752"/>
                </a:cubicBezTo>
                <a:close/>
                <a:moveTo>
                  <a:pt x="29165" y="4688"/>
                </a:moveTo>
                <a:cubicBezTo>
                  <a:pt x="29128" y="4680"/>
                  <a:pt x="29100" y="4706"/>
                  <a:pt x="29098" y="4747"/>
                </a:cubicBezTo>
                <a:cubicBezTo>
                  <a:pt x="29096" y="4787"/>
                  <a:pt x="29120" y="4817"/>
                  <a:pt x="29158" y="4812"/>
                </a:cubicBezTo>
                <a:cubicBezTo>
                  <a:pt x="29185" y="4809"/>
                  <a:pt x="29210" y="4783"/>
                  <a:pt x="29253" y="4755"/>
                </a:cubicBezTo>
                <a:cubicBezTo>
                  <a:pt x="29213" y="4723"/>
                  <a:pt x="29192" y="4693"/>
                  <a:pt x="29165" y="4688"/>
                </a:cubicBezTo>
                <a:close/>
                <a:moveTo>
                  <a:pt x="29406" y="4687"/>
                </a:moveTo>
                <a:cubicBezTo>
                  <a:pt x="29368" y="4681"/>
                  <a:pt x="29341" y="4710"/>
                  <a:pt x="29341" y="4749"/>
                </a:cubicBezTo>
                <a:cubicBezTo>
                  <a:pt x="29341" y="4788"/>
                  <a:pt x="29365" y="4819"/>
                  <a:pt x="29404" y="4812"/>
                </a:cubicBezTo>
                <a:cubicBezTo>
                  <a:pt x="29431" y="4808"/>
                  <a:pt x="29454" y="4782"/>
                  <a:pt x="29498" y="4752"/>
                </a:cubicBezTo>
                <a:cubicBezTo>
                  <a:pt x="29455" y="4721"/>
                  <a:pt x="29433" y="4692"/>
                  <a:pt x="29406" y="4687"/>
                </a:cubicBezTo>
                <a:close/>
                <a:moveTo>
                  <a:pt x="29598" y="4752"/>
                </a:moveTo>
                <a:cubicBezTo>
                  <a:pt x="29593" y="4788"/>
                  <a:pt x="29621" y="4815"/>
                  <a:pt x="29662" y="4814"/>
                </a:cubicBezTo>
                <a:cubicBezTo>
                  <a:pt x="29702" y="4814"/>
                  <a:pt x="29730" y="4788"/>
                  <a:pt x="29723" y="4750"/>
                </a:cubicBezTo>
                <a:cubicBezTo>
                  <a:pt x="29718" y="4723"/>
                  <a:pt x="29690" y="4701"/>
                  <a:pt x="29660" y="4659"/>
                </a:cubicBezTo>
                <a:cubicBezTo>
                  <a:pt x="29631" y="4701"/>
                  <a:pt x="29602" y="4725"/>
                  <a:pt x="29598" y="4752"/>
                </a:cubicBezTo>
                <a:close/>
                <a:moveTo>
                  <a:pt x="29910" y="4688"/>
                </a:moveTo>
                <a:cubicBezTo>
                  <a:pt x="29873" y="4679"/>
                  <a:pt x="29845" y="4705"/>
                  <a:pt x="29842" y="4746"/>
                </a:cubicBezTo>
                <a:cubicBezTo>
                  <a:pt x="29839" y="4786"/>
                  <a:pt x="29862" y="4816"/>
                  <a:pt x="29900" y="4812"/>
                </a:cubicBezTo>
                <a:cubicBezTo>
                  <a:pt x="29928" y="4810"/>
                  <a:pt x="29953" y="4783"/>
                  <a:pt x="29996" y="4757"/>
                </a:cubicBezTo>
                <a:cubicBezTo>
                  <a:pt x="29957" y="4724"/>
                  <a:pt x="29936" y="4694"/>
                  <a:pt x="29910" y="4688"/>
                </a:cubicBezTo>
                <a:close/>
                <a:moveTo>
                  <a:pt x="30151" y="4687"/>
                </a:moveTo>
                <a:cubicBezTo>
                  <a:pt x="30114" y="4680"/>
                  <a:pt x="30086" y="4708"/>
                  <a:pt x="30084" y="4748"/>
                </a:cubicBezTo>
                <a:cubicBezTo>
                  <a:pt x="30083" y="4787"/>
                  <a:pt x="30107" y="4818"/>
                  <a:pt x="30146" y="4813"/>
                </a:cubicBezTo>
                <a:cubicBezTo>
                  <a:pt x="30173" y="4809"/>
                  <a:pt x="30197" y="4783"/>
                  <a:pt x="30242" y="4755"/>
                </a:cubicBezTo>
                <a:cubicBezTo>
                  <a:pt x="30200" y="4722"/>
                  <a:pt x="30178" y="4692"/>
                  <a:pt x="30151" y="4687"/>
                </a:cubicBezTo>
                <a:close/>
                <a:moveTo>
                  <a:pt x="30397" y="4687"/>
                </a:moveTo>
                <a:cubicBezTo>
                  <a:pt x="30360" y="4678"/>
                  <a:pt x="30332" y="4705"/>
                  <a:pt x="30329" y="4746"/>
                </a:cubicBezTo>
                <a:cubicBezTo>
                  <a:pt x="30326" y="4787"/>
                  <a:pt x="30350" y="4817"/>
                  <a:pt x="30389" y="4813"/>
                </a:cubicBezTo>
                <a:cubicBezTo>
                  <a:pt x="30416" y="4810"/>
                  <a:pt x="30441" y="4784"/>
                  <a:pt x="30486" y="4757"/>
                </a:cubicBezTo>
                <a:cubicBezTo>
                  <a:pt x="30446" y="4724"/>
                  <a:pt x="30424" y="4693"/>
                  <a:pt x="30397" y="4687"/>
                </a:cubicBezTo>
                <a:close/>
                <a:moveTo>
                  <a:pt x="30639" y="4687"/>
                </a:moveTo>
                <a:cubicBezTo>
                  <a:pt x="30601" y="4679"/>
                  <a:pt x="30573" y="4708"/>
                  <a:pt x="30572" y="4748"/>
                </a:cubicBezTo>
                <a:cubicBezTo>
                  <a:pt x="30570" y="4787"/>
                  <a:pt x="30595" y="4818"/>
                  <a:pt x="30634" y="4813"/>
                </a:cubicBezTo>
                <a:cubicBezTo>
                  <a:pt x="30661" y="4809"/>
                  <a:pt x="30686" y="4783"/>
                  <a:pt x="30730" y="4755"/>
                </a:cubicBezTo>
                <a:cubicBezTo>
                  <a:pt x="30688" y="4722"/>
                  <a:pt x="30666" y="4692"/>
                  <a:pt x="30639" y="4687"/>
                </a:cubicBezTo>
                <a:close/>
                <a:moveTo>
                  <a:pt x="30829" y="4746"/>
                </a:moveTo>
                <a:cubicBezTo>
                  <a:pt x="30820" y="4784"/>
                  <a:pt x="30847" y="4812"/>
                  <a:pt x="30888" y="4815"/>
                </a:cubicBezTo>
                <a:cubicBezTo>
                  <a:pt x="30929" y="4818"/>
                  <a:pt x="30959" y="4794"/>
                  <a:pt x="30955" y="4755"/>
                </a:cubicBezTo>
                <a:cubicBezTo>
                  <a:pt x="30953" y="4728"/>
                  <a:pt x="30926" y="4702"/>
                  <a:pt x="30899" y="4658"/>
                </a:cubicBezTo>
                <a:cubicBezTo>
                  <a:pt x="30866" y="4698"/>
                  <a:pt x="30836" y="4719"/>
                  <a:pt x="30829" y="4746"/>
                </a:cubicBezTo>
                <a:close/>
                <a:moveTo>
                  <a:pt x="31201" y="4751"/>
                </a:moveTo>
                <a:cubicBezTo>
                  <a:pt x="31207" y="4713"/>
                  <a:pt x="31178" y="4686"/>
                  <a:pt x="31138" y="4685"/>
                </a:cubicBezTo>
                <a:cubicBezTo>
                  <a:pt x="31099" y="4685"/>
                  <a:pt x="31068" y="4710"/>
                  <a:pt x="31074" y="4749"/>
                </a:cubicBezTo>
                <a:cubicBezTo>
                  <a:pt x="31079" y="4776"/>
                  <a:pt x="31105" y="4800"/>
                  <a:pt x="31135" y="4844"/>
                </a:cubicBezTo>
                <a:cubicBezTo>
                  <a:pt x="31167" y="4800"/>
                  <a:pt x="31196" y="4778"/>
                  <a:pt x="31201" y="4751"/>
                </a:cubicBezTo>
                <a:close/>
                <a:moveTo>
                  <a:pt x="31443" y="4752"/>
                </a:moveTo>
                <a:cubicBezTo>
                  <a:pt x="31451" y="4713"/>
                  <a:pt x="31422" y="4686"/>
                  <a:pt x="31382" y="4685"/>
                </a:cubicBezTo>
                <a:cubicBezTo>
                  <a:pt x="31343" y="4683"/>
                  <a:pt x="31312" y="4710"/>
                  <a:pt x="31317" y="4748"/>
                </a:cubicBezTo>
                <a:cubicBezTo>
                  <a:pt x="31320" y="4775"/>
                  <a:pt x="31348" y="4799"/>
                  <a:pt x="31378" y="4844"/>
                </a:cubicBezTo>
                <a:cubicBezTo>
                  <a:pt x="31410" y="4801"/>
                  <a:pt x="31438" y="4779"/>
                  <a:pt x="31443" y="4752"/>
                </a:cubicBezTo>
                <a:close/>
                <a:moveTo>
                  <a:pt x="31629" y="4687"/>
                </a:moveTo>
                <a:cubicBezTo>
                  <a:pt x="31592" y="4678"/>
                  <a:pt x="31564" y="4705"/>
                  <a:pt x="31561" y="4745"/>
                </a:cubicBezTo>
                <a:cubicBezTo>
                  <a:pt x="31558" y="4786"/>
                  <a:pt x="31581" y="4817"/>
                  <a:pt x="31620" y="4813"/>
                </a:cubicBezTo>
                <a:cubicBezTo>
                  <a:pt x="31648" y="4810"/>
                  <a:pt x="31673" y="4784"/>
                  <a:pt x="31717" y="4757"/>
                </a:cubicBezTo>
                <a:cubicBezTo>
                  <a:pt x="31677" y="4724"/>
                  <a:pt x="31656" y="4693"/>
                  <a:pt x="31629" y="4687"/>
                </a:cubicBezTo>
                <a:close/>
                <a:moveTo>
                  <a:pt x="31885" y="4687"/>
                </a:moveTo>
                <a:cubicBezTo>
                  <a:pt x="31847" y="4678"/>
                  <a:pt x="31819" y="4705"/>
                  <a:pt x="31816" y="4746"/>
                </a:cubicBezTo>
                <a:cubicBezTo>
                  <a:pt x="31813" y="4787"/>
                  <a:pt x="31837" y="4817"/>
                  <a:pt x="31876" y="4813"/>
                </a:cubicBezTo>
                <a:cubicBezTo>
                  <a:pt x="31903" y="4810"/>
                  <a:pt x="31929" y="4784"/>
                  <a:pt x="31973" y="4757"/>
                </a:cubicBezTo>
                <a:cubicBezTo>
                  <a:pt x="31933" y="4724"/>
                  <a:pt x="31912" y="4693"/>
                  <a:pt x="31885" y="4687"/>
                </a:cubicBezTo>
                <a:close/>
                <a:moveTo>
                  <a:pt x="32061" y="4752"/>
                </a:moveTo>
                <a:cubicBezTo>
                  <a:pt x="32056" y="4790"/>
                  <a:pt x="32084" y="4816"/>
                  <a:pt x="32126" y="4815"/>
                </a:cubicBezTo>
                <a:cubicBezTo>
                  <a:pt x="32166" y="4814"/>
                  <a:pt x="32194" y="4788"/>
                  <a:pt x="32187" y="4749"/>
                </a:cubicBezTo>
                <a:cubicBezTo>
                  <a:pt x="32181" y="4722"/>
                  <a:pt x="32153" y="4699"/>
                  <a:pt x="32123" y="4657"/>
                </a:cubicBezTo>
                <a:cubicBezTo>
                  <a:pt x="32093" y="4701"/>
                  <a:pt x="32064" y="4725"/>
                  <a:pt x="32061" y="4752"/>
                </a:cubicBezTo>
                <a:close/>
                <a:moveTo>
                  <a:pt x="32367" y="4687"/>
                </a:moveTo>
                <a:cubicBezTo>
                  <a:pt x="32329" y="4682"/>
                  <a:pt x="32303" y="4711"/>
                  <a:pt x="32304" y="4752"/>
                </a:cubicBezTo>
                <a:cubicBezTo>
                  <a:pt x="32305" y="4793"/>
                  <a:pt x="32331" y="4821"/>
                  <a:pt x="32369" y="4813"/>
                </a:cubicBezTo>
                <a:cubicBezTo>
                  <a:pt x="32397" y="4808"/>
                  <a:pt x="32419" y="4779"/>
                  <a:pt x="32462" y="4749"/>
                </a:cubicBezTo>
                <a:cubicBezTo>
                  <a:pt x="32418" y="4719"/>
                  <a:pt x="32394" y="4690"/>
                  <a:pt x="32367" y="4687"/>
                </a:cubicBezTo>
                <a:close/>
                <a:moveTo>
                  <a:pt x="32549" y="4752"/>
                </a:moveTo>
                <a:cubicBezTo>
                  <a:pt x="32544" y="4790"/>
                  <a:pt x="32572" y="4816"/>
                  <a:pt x="32613" y="4815"/>
                </a:cubicBezTo>
                <a:cubicBezTo>
                  <a:pt x="32654" y="4814"/>
                  <a:pt x="32682" y="4788"/>
                  <a:pt x="32675" y="4749"/>
                </a:cubicBezTo>
                <a:cubicBezTo>
                  <a:pt x="32669" y="4722"/>
                  <a:pt x="32641" y="4699"/>
                  <a:pt x="32611" y="4657"/>
                </a:cubicBezTo>
                <a:cubicBezTo>
                  <a:pt x="32581" y="4701"/>
                  <a:pt x="32552" y="4725"/>
                  <a:pt x="32549" y="4752"/>
                </a:cubicBezTo>
                <a:close/>
                <a:moveTo>
                  <a:pt x="32187" y="4505"/>
                </a:moveTo>
                <a:cubicBezTo>
                  <a:pt x="32193" y="4466"/>
                  <a:pt x="32163" y="4441"/>
                  <a:pt x="32123" y="4442"/>
                </a:cubicBezTo>
                <a:cubicBezTo>
                  <a:pt x="32082" y="4443"/>
                  <a:pt x="32054" y="4470"/>
                  <a:pt x="32061" y="4508"/>
                </a:cubicBezTo>
                <a:cubicBezTo>
                  <a:pt x="32065" y="4535"/>
                  <a:pt x="32095" y="4557"/>
                  <a:pt x="32127" y="4600"/>
                </a:cubicBezTo>
                <a:cubicBezTo>
                  <a:pt x="32155" y="4556"/>
                  <a:pt x="32182" y="4532"/>
                  <a:pt x="32187" y="4505"/>
                </a:cubicBezTo>
                <a:close/>
                <a:moveTo>
                  <a:pt x="32432" y="4503"/>
                </a:moveTo>
                <a:cubicBezTo>
                  <a:pt x="32436" y="4465"/>
                  <a:pt x="32406" y="4440"/>
                  <a:pt x="32365" y="4442"/>
                </a:cubicBezTo>
                <a:cubicBezTo>
                  <a:pt x="32324" y="4445"/>
                  <a:pt x="32297" y="4471"/>
                  <a:pt x="32306" y="4510"/>
                </a:cubicBezTo>
                <a:cubicBezTo>
                  <a:pt x="32312" y="4537"/>
                  <a:pt x="32341" y="4559"/>
                  <a:pt x="32373" y="4600"/>
                </a:cubicBezTo>
                <a:cubicBezTo>
                  <a:pt x="32402" y="4555"/>
                  <a:pt x="32430" y="4530"/>
                  <a:pt x="32432" y="4503"/>
                </a:cubicBezTo>
                <a:close/>
                <a:moveTo>
                  <a:pt x="32675" y="4505"/>
                </a:moveTo>
                <a:cubicBezTo>
                  <a:pt x="32681" y="4466"/>
                  <a:pt x="32652" y="4442"/>
                  <a:pt x="32611" y="4442"/>
                </a:cubicBezTo>
                <a:cubicBezTo>
                  <a:pt x="32570" y="4443"/>
                  <a:pt x="32542" y="4469"/>
                  <a:pt x="32548" y="4507"/>
                </a:cubicBezTo>
                <a:cubicBezTo>
                  <a:pt x="32553" y="4534"/>
                  <a:pt x="32582" y="4557"/>
                  <a:pt x="32614" y="4600"/>
                </a:cubicBezTo>
                <a:cubicBezTo>
                  <a:pt x="32643" y="4557"/>
                  <a:pt x="32670" y="4533"/>
                  <a:pt x="32675" y="4505"/>
                </a:cubicBezTo>
                <a:close/>
                <a:moveTo>
                  <a:pt x="32920" y="4509"/>
                </a:moveTo>
                <a:cubicBezTo>
                  <a:pt x="32928" y="4471"/>
                  <a:pt x="32900" y="4444"/>
                  <a:pt x="32859" y="4442"/>
                </a:cubicBezTo>
                <a:cubicBezTo>
                  <a:pt x="32818" y="4441"/>
                  <a:pt x="32788" y="4465"/>
                  <a:pt x="32794" y="4504"/>
                </a:cubicBezTo>
                <a:cubicBezTo>
                  <a:pt x="32798" y="4531"/>
                  <a:pt x="32824" y="4556"/>
                  <a:pt x="32852" y="4600"/>
                </a:cubicBezTo>
                <a:cubicBezTo>
                  <a:pt x="32885" y="4558"/>
                  <a:pt x="32915" y="4536"/>
                  <a:pt x="32920" y="4509"/>
                </a:cubicBezTo>
                <a:close/>
                <a:moveTo>
                  <a:pt x="33049" y="4506"/>
                </a:moveTo>
                <a:cubicBezTo>
                  <a:pt x="33042" y="4545"/>
                  <a:pt x="33071" y="4571"/>
                  <a:pt x="33111" y="4572"/>
                </a:cubicBezTo>
                <a:cubicBezTo>
                  <a:pt x="33151" y="4573"/>
                  <a:pt x="33181" y="4547"/>
                  <a:pt x="33176" y="4508"/>
                </a:cubicBezTo>
                <a:cubicBezTo>
                  <a:pt x="33172" y="4482"/>
                  <a:pt x="33144" y="4458"/>
                  <a:pt x="33114" y="4413"/>
                </a:cubicBezTo>
                <a:cubicBezTo>
                  <a:pt x="33082" y="4456"/>
                  <a:pt x="33055" y="4479"/>
                  <a:pt x="33049" y="4506"/>
                </a:cubicBezTo>
                <a:close/>
                <a:moveTo>
                  <a:pt x="33358" y="4444"/>
                </a:moveTo>
                <a:cubicBezTo>
                  <a:pt x="33319" y="4435"/>
                  <a:pt x="33293" y="4465"/>
                  <a:pt x="33290" y="4504"/>
                </a:cubicBezTo>
                <a:cubicBezTo>
                  <a:pt x="33288" y="4543"/>
                  <a:pt x="33314" y="4574"/>
                  <a:pt x="33352" y="4570"/>
                </a:cubicBezTo>
                <a:cubicBezTo>
                  <a:pt x="33379" y="4567"/>
                  <a:pt x="33404" y="4540"/>
                  <a:pt x="33449" y="4511"/>
                </a:cubicBezTo>
                <a:cubicBezTo>
                  <a:pt x="33407" y="4479"/>
                  <a:pt x="33385" y="4450"/>
                  <a:pt x="33358" y="4444"/>
                </a:cubicBezTo>
                <a:close/>
                <a:moveTo>
                  <a:pt x="33604" y="4444"/>
                </a:moveTo>
                <a:cubicBezTo>
                  <a:pt x="33565" y="4434"/>
                  <a:pt x="33539" y="4462"/>
                  <a:pt x="33535" y="4502"/>
                </a:cubicBezTo>
                <a:cubicBezTo>
                  <a:pt x="33532" y="4543"/>
                  <a:pt x="33558" y="4573"/>
                  <a:pt x="33595" y="4570"/>
                </a:cubicBezTo>
                <a:cubicBezTo>
                  <a:pt x="33623" y="4568"/>
                  <a:pt x="33648" y="4541"/>
                  <a:pt x="33693" y="4513"/>
                </a:cubicBezTo>
                <a:cubicBezTo>
                  <a:pt x="33652" y="4480"/>
                  <a:pt x="33631" y="4451"/>
                  <a:pt x="33604" y="4444"/>
                </a:cubicBezTo>
                <a:close/>
                <a:moveTo>
                  <a:pt x="33780" y="4505"/>
                </a:moveTo>
                <a:cubicBezTo>
                  <a:pt x="33773" y="4544"/>
                  <a:pt x="33802" y="4571"/>
                  <a:pt x="33842" y="4572"/>
                </a:cubicBezTo>
                <a:cubicBezTo>
                  <a:pt x="33881" y="4573"/>
                  <a:pt x="33912" y="4548"/>
                  <a:pt x="33906" y="4509"/>
                </a:cubicBezTo>
                <a:cubicBezTo>
                  <a:pt x="33902" y="4482"/>
                  <a:pt x="33876" y="4458"/>
                  <a:pt x="33847" y="4413"/>
                </a:cubicBezTo>
                <a:cubicBezTo>
                  <a:pt x="33814" y="4456"/>
                  <a:pt x="33785" y="4479"/>
                  <a:pt x="33780" y="4505"/>
                </a:cubicBezTo>
                <a:close/>
                <a:moveTo>
                  <a:pt x="34152" y="4505"/>
                </a:moveTo>
                <a:cubicBezTo>
                  <a:pt x="34157" y="4467"/>
                  <a:pt x="34127" y="4441"/>
                  <a:pt x="34086" y="4442"/>
                </a:cubicBezTo>
                <a:cubicBezTo>
                  <a:pt x="34046" y="4443"/>
                  <a:pt x="34018" y="4469"/>
                  <a:pt x="34025" y="4508"/>
                </a:cubicBezTo>
                <a:cubicBezTo>
                  <a:pt x="34031" y="4535"/>
                  <a:pt x="34059" y="4558"/>
                  <a:pt x="34090" y="4600"/>
                </a:cubicBezTo>
                <a:cubicBezTo>
                  <a:pt x="34120" y="4556"/>
                  <a:pt x="34148" y="4532"/>
                  <a:pt x="34152" y="4505"/>
                </a:cubicBezTo>
                <a:close/>
                <a:moveTo>
                  <a:pt x="34281" y="4511"/>
                </a:moveTo>
                <a:cubicBezTo>
                  <a:pt x="34277" y="4551"/>
                  <a:pt x="34309" y="4574"/>
                  <a:pt x="34348" y="4572"/>
                </a:cubicBezTo>
                <a:cubicBezTo>
                  <a:pt x="34388" y="4569"/>
                  <a:pt x="34416" y="4540"/>
                  <a:pt x="34407" y="4503"/>
                </a:cubicBezTo>
                <a:cubicBezTo>
                  <a:pt x="34401" y="4476"/>
                  <a:pt x="34371" y="4455"/>
                  <a:pt x="34336" y="4414"/>
                </a:cubicBezTo>
                <a:cubicBezTo>
                  <a:pt x="34310" y="4459"/>
                  <a:pt x="34284" y="4484"/>
                  <a:pt x="34281" y="4511"/>
                </a:cubicBezTo>
                <a:close/>
                <a:moveTo>
                  <a:pt x="3959" y="4758"/>
                </a:moveTo>
                <a:cubicBezTo>
                  <a:pt x="3957" y="4796"/>
                  <a:pt x="3991" y="4823"/>
                  <a:pt x="4029" y="4811"/>
                </a:cubicBezTo>
                <a:cubicBezTo>
                  <a:pt x="4051" y="4804"/>
                  <a:pt x="4082" y="4769"/>
                  <a:pt x="4080" y="4750"/>
                </a:cubicBezTo>
                <a:cubicBezTo>
                  <a:pt x="4077" y="4724"/>
                  <a:pt x="4046" y="4701"/>
                  <a:pt x="4014" y="4659"/>
                </a:cubicBezTo>
                <a:cubicBezTo>
                  <a:pt x="3987" y="4705"/>
                  <a:pt x="3960" y="4731"/>
                  <a:pt x="3959" y="4758"/>
                </a:cubicBezTo>
                <a:close/>
                <a:moveTo>
                  <a:pt x="4338" y="4745"/>
                </a:moveTo>
                <a:cubicBezTo>
                  <a:pt x="4341" y="4707"/>
                  <a:pt x="4309" y="4683"/>
                  <a:pt x="4271" y="4686"/>
                </a:cubicBezTo>
                <a:cubicBezTo>
                  <a:pt x="4233" y="4689"/>
                  <a:pt x="4204" y="4716"/>
                  <a:pt x="4213" y="4755"/>
                </a:cubicBezTo>
                <a:cubicBezTo>
                  <a:pt x="4220" y="4781"/>
                  <a:pt x="4249" y="4802"/>
                  <a:pt x="4283" y="4843"/>
                </a:cubicBezTo>
                <a:cubicBezTo>
                  <a:pt x="4310" y="4797"/>
                  <a:pt x="4336" y="4772"/>
                  <a:pt x="4338" y="4745"/>
                </a:cubicBezTo>
                <a:close/>
                <a:moveTo>
                  <a:pt x="4520" y="4688"/>
                </a:moveTo>
                <a:cubicBezTo>
                  <a:pt x="4482" y="4681"/>
                  <a:pt x="4456" y="4710"/>
                  <a:pt x="4455" y="4749"/>
                </a:cubicBezTo>
                <a:cubicBezTo>
                  <a:pt x="4454" y="4788"/>
                  <a:pt x="4479" y="4818"/>
                  <a:pt x="4517" y="4812"/>
                </a:cubicBezTo>
                <a:cubicBezTo>
                  <a:pt x="4544" y="4808"/>
                  <a:pt x="4568" y="4782"/>
                  <a:pt x="4611" y="4753"/>
                </a:cubicBezTo>
                <a:cubicBezTo>
                  <a:pt x="4569" y="4721"/>
                  <a:pt x="4547" y="4692"/>
                  <a:pt x="4520" y="4688"/>
                </a:cubicBezTo>
                <a:close/>
                <a:moveTo>
                  <a:pt x="4761" y="4688"/>
                </a:moveTo>
                <a:cubicBezTo>
                  <a:pt x="4724" y="4684"/>
                  <a:pt x="4698" y="4712"/>
                  <a:pt x="4700" y="4753"/>
                </a:cubicBezTo>
                <a:cubicBezTo>
                  <a:pt x="4701" y="4793"/>
                  <a:pt x="4727" y="4820"/>
                  <a:pt x="4765" y="4812"/>
                </a:cubicBezTo>
                <a:cubicBezTo>
                  <a:pt x="4792" y="4806"/>
                  <a:pt x="4814" y="4778"/>
                  <a:pt x="4855" y="4747"/>
                </a:cubicBezTo>
                <a:cubicBezTo>
                  <a:pt x="4812" y="4718"/>
                  <a:pt x="4787" y="4690"/>
                  <a:pt x="4761" y="4688"/>
                </a:cubicBezTo>
                <a:close/>
                <a:moveTo>
                  <a:pt x="5067" y="4752"/>
                </a:moveTo>
                <a:cubicBezTo>
                  <a:pt x="5069" y="4731"/>
                  <a:pt x="5039" y="4696"/>
                  <a:pt x="5016" y="4689"/>
                </a:cubicBezTo>
                <a:cubicBezTo>
                  <a:pt x="4978" y="4677"/>
                  <a:pt x="4944" y="4704"/>
                  <a:pt x="4945" y="4743"/>
                </a:cubicBezTo>
                <a:cubicBezTo>
                  <a:pt x="4946" y="4770"/>
                  <a:pt x="4973" y="4796"/>
                  <a:pt x="5000" y="4845"/>
                </a:cubicBezTo>
                <a:cubicBezTo>
                  <a:pt x="5034" y="4801"/>
                  <a:pt x="5065" y="4777"/>
                  <a:pt x="5067" y="4752"/>
                </a:cubicBezTo>
                <a:close/>
                <a:moveTo>
                  <a:pt x="5252" y="4690"/>
                </a:moveTo>
                <a:cubicBezTo>
                  <a:pt x="5232" y="4688"/>
                  <a:pt x="5198" y="4719"/>
                  <a:pt x="5190" y="4742"/>
                </a:cubicBezTo>
                <a:cubicBezTo>
                  <a:pt x="5178" y="4780"/>
                  <a:pt x="5205" y="4814"/>
                  <a:pt x="5245" y="4812"/>
                </a:cubicBezTo>
                <a:cubicBezTo>
                  <a:pt x="5272" y="4810"/>
                  <a:pt x="5298" y="4783"/>
                  <a:pt x="5344" y="4756"/>
                </a:cubicBezTo>
                <a:cubicBezTo>
                  <a:pt x="5301" y="4723"/>
                  <a:pt x="5278" y="4692"/>
                  <a:pt x="5252" y="4690"/>
                </a:cubicBezTo>
                <a:close/>
                <a:moveTo>
                  <a:pt x="5501" y="4688"/>
                </a:moveTo>
                <a:cubicBezTo>
                  <a:pt x="5463" y="4686"/>
                  <a:pt x="5434" y="4719"/>
                  <a:pt x="5446" y="4758"/>
                </a:cubicBezTo>
                <a:cubicBezTo>
                  <a:pt x="5453" y="4781"/>
                  <a:pt x="5486" y="4812"/>
                  <a:pt x="5506" y="4810"/>
                </a:cubicBezTo>
                <a:cubicBezTo>
                  <a:pt x="5532" y="4809"/>
                  <a:pt x="5556" y="4779"/>
                  <a:pt x="5600" y="4747"/>
                </a:cubicBezTo>
                <a:cubicBezTo>
                  <a:pt x="5554" y="4718"/>
                  <a:pt x="5528" y="4690"/>
                  <a:pt x="5501" y="4688"/>
                </a:cubicBezTo>
                <a:close/>
                <a:moveTo>
                  <a:pt x="5689" y="4757"/>
                </a:moveTo>
                <a:cubicBezTo>
                  <a:pt x="5687" y="4794"/>
                  <a:pt x="5721" y="4824"/>
                  <a:pt x="5759" y="4811"/>
                </a:cubicBezTo>
                <a:cubicBezTo>
                  <a:pt x="5782" y="4804"/>
                  <a:pt x="5812" y="4770"/>
                  <a:pt x="5811" y="4750"/>
                </a:cubicBezTo>
                <a:cubicBezTo>
                  <a:pt x="5808" y="4724"/>
                  <a:pt x="5778" y="4701"/>
                  <a:pt x="5746" y="4658"/>
                </a:cubicBezTo>
                <a:cubicBezTo>
                  <a:pt x="5718" y="4704"/>
                  <a:pt x="5689" y="4730"/>
                  <a:pt x="5689" y="4757"/>
                </a:cubicBezTo>
                <a:close/>
                <a:moveTo>
                  <a:pt x="6055" y="4751"/>
                </a:moveTo>
                <a:cubicBezTo>
                  <a:pt x="6057" y="4731"/>
                  <a:pt x="6026" y="4696"/>
                  <a:pt x="6003" y="4690"/>
                </a:cubicBezTo>
                <a:cubicBezTo>
                  <a:pt x="5966" y="4679"/>
                  <a:pt x="5931" y="4704"/>
                  <a:pt x="5934" y="4744"/>
                </a:cubicBezTo>
                <a:cubicBezTo>
                  <a:pt x="5936" y="4771"/>
                  <a:pt x="5962" y="4797"/>
                  <a:pt x="5990" y="4844"/>
                </a:cubicBezTo>
                <a:cubicBezTo>
                  <a:pt x="6023" y="4799"/>
                  <a:pt x="6053" y="4776"/>
                  <a:pt x="6055" y="4751"/>
                </a:cubicBezTo>
                <a:close/>
                <a:moveTo>
                  <a:pt x="6299" y="4746"/>
                </a:moveTo>
                <a:cubicBezTo>
                  <a:pt x="6303" y="4707"/>
                  <a:pt x="6270" y="4680"/>
                  <a:pt x="6233" y="4690"/>
                </a:cubicBezTo>
                <a:cubicBezTo>
                  <a:pt x="6210" y="4696"/>
                  <a:pt x="6178" y="4729"/>
                  <a:pt x="6179" y="4749"/>
                </a:cubicBezTo>
                <a:cubicBezTo>
                  <a:pt x="6180" y="4774"/>
                  <a:pt x="6209" y="4798"/>
                  <a:pt x="6241" y="4844"/>
                </a:cubicBezTo>
                <a:cubicBezTo>
                  <a:pt x="6270" y="4797"/>
                  <a:pt x="6297" y="4773"/>
                  <a:pt x="6299" y="4746"/>
                </a:cubicBezTo>
                <a:close/>
                <a:moveTo>
                  <a:pt x="6555" y="4746"/>
                </a:moveTo>
                <a:cubicBezTo>
                  <a:pt x="6559" y="4706"/>
                  <a:pt x="6525" y="4680"/>
                  <a:pt x="6488" y="4690"/>
                </a:cubicBezTo>
                <a:cubicBezTo>
                  <a:pt x="6465" y="4696"/>
                  <a:pt x="6434" y="4729"/>
                  <a:pt x="6434" y="4749"/>
                </a:cubicBezTo>
                <a:cubicBezTo>
                  <a:pt x="6435" y="4774"/>
                  <a:pt x="6465" y="4799"/>
                  <a:pt x="6497" y="4844"/>
                </a:cubicBezTo>
                <a:cubicBezTo>
                  <a:pt x="6526" y="4797"/>
                  <a:pt x="6552" y="4773"/>
                  <a:pt x="6555" y="4746"/>
                </a:cubicBezTo>
                <a:close/>
                <a:moveTo>
                  <a:pt x="6798" y="4750"/>
                </a:moveTo>
                <a:cubicBezTo>
                  <a:pt x="6799" y="4730"/>
                  <a:pt x="6768" y="4696"/>
                  <a:pt x="6745" y="4690"/>
                </a:cubicBezTo>
                <a:cubicBezTo>
                  <a:pt x="6708" y="4679"/>
                  <a:pt x="6674" y="4706"/>
                  <a:pt x="6678" y="4745"/>
                </a:cubicBezTo>
                <a:cubicBezTo>
                  <a:pt x="6680" y="4772"/>
                  <a:pt x="6706" y="4797"/>
                  <a:pt x="6735" y="4844"/>
                </a:cubicBezTo>
                <a:cubicBezTo>
                  <a:pt x="6767" y="4799"/>
                  <a:pt x="6797" y="4775"/>
                  <a:pt x="6798" y="4750"/>
                </a:cubicBezTo>
                <a:close/>
                <a:moveTo>
                  <a:pt x="32369" y="7153"/>
                </a:moveTo>
                <a:cubicBezTo>
                  <a:pt x="32350" y="7151"/>
                  <a:pt x="32315" y="7181"/>
                  <a:pt x="32307" y="7204"/>
                </a:cubicBezTo>
                <a:cubicBezTo>
                  <a:pt x="32295" y="7243"/>
                  <a:pt x="32322" y="7277"/>
                  <a:pt x="32361" y="7275"/>
                </a:cubicBezTo>
                <a:cubicBezTo>
                  <a:pt x="32389" y="7274"/>
                  <a:pt x="32415" y="7246"/>
                  <a:pt x="32461" y="7219"/>
                </a:cubicBezTo>
                <a:cubicBezTo>
                  <a:pt x="32419" y="7186"/>
                  <a:pt x="32395" y="7155"/>
                  <a:pt x="32369" y="7153"/>
                </a:cubicBezTo>
                <a:close/>
                <a:moveTo>
                  <a:pt x="32062" y="7209"/>
                </a:moveTo>
                <a:cubicBezTo>
                  <a:pt x="32053" y="7246"/>
                  <a:pt x="32079" y="7274"/>
                  <a:pt x="32120" y="7277"/>
                </a:cubicBezTo>
                <a:cubicBezTo>
                  <a:pt x="32160" y="7280"/>
                  <a:pt x="32190" y="7256"/>
                  <a:pt x="32186" y="7218"/>
                </a:cubicBezTo>
                <a:cubicBezTo>
                  <a:pt x="32184" y="7191"/>
                  <a:pt x="32157" y="7166"/>
                  <a:pt x="32130" y="7123"/>
                </a:cubicBezTo>
                <a:cubicBezTo>
                  <a:pt x="32098" y="7162"/>
                  <a:pt x="32068" y="7183"/>
                  <a:pt x="32062" y="7209"/>
                </a:cubicBezTo>
                <a:close/>
                <a:moveTo>
                  <a:pt x="31929" y="7215"/>
                </a:moveTo>
                <a:cubicBezTo>
                  <a:pt x="31931" y="7194"/>
                  <a:pt x="31901" y="7159"/>
                  <a:pt x="31878" y="7152"/>
                </a:cubicBezTo>
                <a:cubicBezTo>
                  <a:pt x="31840" y="7140"/>
                  <a:pt x="31805" y="7167"/>
                  <a:pt x="31807" y="7206"/>
                </a:cubicBezTo>
                <a:cubicBezTo>
                  <a:pt x="31807" y="7233"/>
                  <a:pt x="31834" y="7259"/>
                  <a:pt x="31862" y="7308"/>
                </a:cubicBezTo>
                <a:cubicBezTo>
                  <a:pt x="31896" y="7264"/>
                  <a:pt x="31927" y="7240"/>
                  <a:pt x="31929" y="7215"/>
                </a:cubicBezTo>
                <a:close/>
                <a:moveTo>
                  <a:pt x="31563" y="7217"/>
                </a:moveTo>
                <a:cubicBezTo>
                  <a:pt x="31558" y="7255"/>
                  <a:pt x="31588" y="7279"/>
                  <a:pt x="31628" y="7277"/>
                </a:cubicBezTo>
                <a:cubicBezTo>
                  <a:pt x="31668" y="7275"/>
                  <a:pt x="31695" y="7248"/>
                  <a:pt x="31688" y="7211"/>
                </a:cubicBezTo>
                <a:cubicBezTo>
                  <a:pt x="31682" y="7184"/>
                  <a:pt x="31652" y="7162"/>
                  <a:pt x="31620" y="7122"/>
                </a:cubicBezTo>
                <a:cubicBezTo>
                  <a:pt x="31593" y="7165"/>
                  <a:pt x="31566" y="7190"/>
                  <a:pt x="31563" y="7217"/>
                </a:cubicBezTo>
                <a:close/>
                <a:moveTo>
                  <a:pt x="29662" y="5678"/>
                </a:moveTo>
                <a:cubicBezTo>
                  <a:pt x="29642" y="5676"/>
                  <a:pt x="29607" y="5706"/>
                  <a:pt x="29600" y="5729"/>
                </a:cubicBezTo>
                <a:cubicBezTo>
                  <a:pt x="29587" y="5767"/>
                  <a:pt x="29615" y="5801"/>
                  <a:pt x="29654" y="5800"/>
                </a:cubicBezTo>
                <a:cubicBezTo>
                  <a:pt x="29681" y="5799"/>
                  <a:pt x="29707" y="5773"/>
                  <a:pt x="29756" y="5745"/>
                </a:cubicBezTo>
                <a:cubicBezTo>
                  <a:pt x="29711" y="5711"/>
                  <a:pt x="29688" y="5680"/>
                  <a:pt x="29662" y="5678"/>
                </a:cubicBezTo>
                <a:close/>
                <a:moveTo>
                  <a:pt x="29909" y="5676"/>
                </a:moveTo>
                <a:cubicBezTo>
                  <a:pt x="29871" y="5667"/>
                  <a:pt x="29845" y="5694"/>
                  <a:pt x="29841" y="5734"/>
                </a:cubicBezTo>
                <a:cubicBezTo>
                  <a:pt x="29838" y="5774"/>
                  <a:pt x="29864" y="5804"/>
                  <a:pt x="29901" y="5801"/>
                </a:cubicBezTo>
                <a:cubicBezTo>
                  <a:pt x="29927" y="5799"/>
                  <a:pt x="29953" y="5772"/>
                  <a:pt x="29997" y="5744"/>
                </a:cubicBezTo>
                <a:cubicBezTo>
                  <a:pt x="29957" y="5712"/>
                  <a:pt x="29936" y="5683"/>
                  <a:pt x="29909" y="5676"/>
                </a:cubicBezTo>
                <a:close/>
                <a:moveTo>
                  <a:pt x="30211" y="5742"/>
                </a:moveTo>
                <a:cubicBezTo>
                  <a:pt x="30221" y="5704"/>
                  <a:pt x="30193" y="5678"/>
                  <a:pt x="30154" y="5674"/>
                </a:cubicBezTo>
                <a:cubicBezTo>
                  <a:pt x="30113" y="5671"/>
                  <a:pt x="30084" y="5697"/>
                  <a:pt x="30086" y="5733"/>
                </a:cubicBezTo>
                <a:cubicBezTo>
                  <a:pt x="30088" y="5760"/>
                  <a:pt x="30115" y="5785"/>
                  <a:pt x="30143" y="5829"/>
                </a:cubicBezTo>
                <a:cubicBezTo>
                  <a:pt x="30175" y="5790"/>
                  <a:pt x="30204" y="5769"/>
                  <a:pt x="30211" y="5742"/>
                </a:cubicBezTo>
                <a:close/>
                <a:moveTo>
                  <a:pt x="30392" y="5676"/>
                </a:moveTo>
                <a:cubicBezTo>
                  <a:pt x="30354" y="5670"/>
                  <a:pt x="30329" y="5699"/>
                  <a:pt x="30329" y="5739"/>
                </a:cubicBezTo>
                <a:cubicBezTo>
                  <a:pt x="30330" y="5779"/>
                  <a:pt x="30357" y="5807"/>
                  <a:pt x="30394" y="5801"/>
                </a:cubicBezTo>
                <a:cubicBezTo>
                  <a:pt x="30421" y="5797"/>
                  <a:pt x="30443" y="5768"/>
                  <a:pt x="30485" y="5737"/>
                </a:cubicBezTo>
                <a:cubicBezTo>
                  <a:pt x="30443" y="5708"/>
                  <a:pt x="30419" y="5681"/>
                  <a:pt x="30392" y="5676"/>
                </a:cubicBezTo>
                <a:close/>
                <a:moveTo>
                  <a:pt x="30699" y="5736"/>
                </a:moveTo>
                <a:cubicBezTo>
                  <a:pt x="30705" y="5698"/>
                  <a:pt x="30676" y="5674"/>
                  <a:pt x="30636" y="5674"/>
                </a:cubicBezTo>
                <a:cubicBezTo>
                  <a:pt x="30595" y="5675"/>
                  <a:pt x="30568" y="5702"/>
                  <a:pt x="30574" y="5739"/>
                </a:cubicBezTo>
                <a:cubicBezTo>
                  <a:pt x="30579" y="5766"/>
                  <a:pt x="30608" y="5788"/>
                  <a:pt x="30639" y="5830"/>
                </a:cubicBezTo>
                <a:cubicBezTo>
                  <a:pt x="30668" y="5787"/>
                  <a:pt x="30695" y="5764"/>
                  <a:pt x="30699" y="5736"/>
                </a:cubicBezTo>
                <a:close/>
                <a:moveTo>
                  <a:pt x="30830" y="5741"/>
                </a:moveTo>
                <a:cubicBezTo>
                  <a:pt x="30826" y="5779"/>
                  <a:pt x="30856" y="5805"/>
                  <a:pt x="30895" y="5803"/>
                </a:cubicBezTo>
                <a:cubicBezTo>
                  <a:pt x="30933" y="5801"/>
                  <a:pt x="30963" y="5775"/>
                  <a:pt x="30955" y="5736"/>
                </a:cubicBezTo>
                <a:cubicBezTo>
                  <a:pt x="30949" y="5710"/>
                  <a:pt x="30921" y="5688"/>
                  <a:pt x="30889" y="5646"/>
                </a:cubicBezTo>
                <a:cubicBezTo>
                  <a:pt x="30860" y="5690"/>
                  <a:pt x="30833" y="5714"/>
                  <a:pt x="30830" y="5741"/>
                </a:cubicBezTo>
                <a:close/>
                <a:moveTo>
                  <a:pt x="31075" y="5743"/>
                </a:moveTo>
                <a:cubicBezTo>
                  <a:pt x="31071" y="5782"/>
                  <a:pt x="31103" y="5805"/>
                  <a:pt x="31142" y="5802"/>
                </a:cubicBezTo>
                <a:cubicBezTo>
                  <a:pt x="31181" y="5800"/>
                  <a:pt x="31208" y="5771"/>
                  <a:pt x="31200" y="5734"/>
                </a:cubicBezTo>
                <a:cubicBezTo>
                  <a:pt x="31194" y="5708"/>
                  <a:pt x="31163" y="5687"/>
                  <a:pt x="31129" y="5647"/>
                </a:cubicBezTo>
                <a:cubicBezTo>
                  <a:pt x="31103" y="5691"/>
                  <a:pt x="31078" y="5716"/>
                  <a:pt x="31075" y="5743"/>
                </a:cubicBezTo>
                <a:close/>
                <a:moveTo>
                  <a:pt x="31381" y="5676"/>
                </a:moveTo>
                <a:cubicBezTo>
                  <a:pt x="31342" y="5668"/>
                  <a:pt x="31317" y="5698"/>
                  <a:pt x="31316" y="5737"/>
                </a:cubicBezTo>
                <a:cubicBezTo>
                  <a:pt x="31315" y="5777"/>
                  <a:pt x="31341" y="5807"/>
                  <a:pt x="31379" y="5801"/>
                </a:cubicBezTo>
                <a:cubicBezTo>
                  <a:pt x="31406" y="5798"/>
                  <a:pt x="31429" y="5770"/>
                  <a:pt x="31473" y="5739"/>
                </a:cubicBezTo>
                <a:cubicBezTo>
                  <a:pt x="31431" y="5709"/>
                  <a:pt x="31408" y="5681"/>
                  <a:pt x="31381" y="5676"/>
                </a:cubicBezTo>
                <a:close/>
                <a:moveTo>
                  <a:pt x="31688" y="5740"/>
                </a:moveTo>
                <a:cubicBezTo>
                  <a:pt x="31695" y="5702"/>
                  <a:pt x="31667" y="5675"/>
                  <a:pt x="31627" y="5674"/>
                </a:cubicBezTo>
                <a:cubicBezTo>
                  <a:pt x="31586" y="5673"/>
                  <a:pt x="31557" y="5697"/>
                  <a:pt x="31563" y="5736"/>
                </a:cubicBezTo>
                <a:cubicBezTo>
                  <a:pt x="31567" y="5763"/>
                  <a:pt x="31594" y="5787"/>
                  <a:pt x="31622" y="5831"/>
                </a:cubicBezTo>
                <a:cubicBezTo>
                  <a:pt x="31654" y="5789"/>
                  <a:pt x="31683" y="5766"/>
                  <a:pt x="31688" y="5740"/>
                </a:cubicBezTo>
                <a:close/>
                <a:moveTo>
                  <a:pt x="31864" y="5676"/>
                </a:moveTo>
                <a:cubicBezTo>
                  <a:pt x="31825" y="5672"/>
                  <a:pt x="31801" y="5703"/>
                  <a:pt x="31804" y="5743"/>
                </a:cubicBezTo>
                <a:cubicBezTo>
                  <a:pt x="31807" y="5782"/>
                  <a:pt x="31835" y="5810"/>
                  <a:pt x="31872" y="5802"/>
                </a:cubicBezTo>
                <a:cubicBezTo>
                  <a:pt x="31899" y="5796"/>
                  <a:pt x="31920" y="5765"/>
                  <a:pt x="31961" y="5731"/>
                </a:cubicBezTo>
                <a:cubicBezTo>
                  <a:pt x="31916" y="5705"/>
                  <a:pt x="31891" y="5679"/>
                  <a:pt x="31864" y="5676"/>
                </a:cubicBezTo>
                <a:close/>
                <a:moveTo>
                  <a:pt x="32126" y="5676"/>
                </a:moveTo>
                <a:cubicBezTo>
                  <a:pt x="32087" y="5668"/>
                  <a:pt x="32061" y="5698"/>
                  <a:pt x="32059" y="5736"/>
                </a:cubicBezTo>
                <a:cubicBezTo>
                  <a:pt x="32058" y="5776"/>
                  <a:pt x="32084" y="5806"/>
                  <a:pt x="32122" y="5801"/>
                </a:cubicBezTo>
                <a:cubicBezTo>
                  <a:pt x="32149" y="5798"/>
                  <a:pt x="32173" y="5770"/>
                  <a:pt x="32217" y="5741"/>
                </a:cubicBezTo>
                <a:cubicBezTo>
                  <a:pt x="32174" y="5709"/>
                  <a:pt x="32152" y="5681"/>
                  <a:pt x="32126" y="5676"/>
                </a:cubicBezTo>
                <a:close/>
                <a:moveTo>
                  <a:pt x="32431" y="5735"/>
                </a:moveTo>
                <a:cubicBezTo>
                  <a:pt x="32435" y="5699"/>
                  <a:pt x="32407" y="5672"/>
                  <a:pt x="32366" y="5674"/>
                </a:cubicBezTo>
                <a:cubicBezTo>
                  <a:pt x="32326" y="5676"/>
                  <a:pt x="32298" y="5702"/>
                  <a:pt x="32306" y="5740"/>
                </a:cubicBezTo>
                <a:cubicBezTo>
                  <a:pt x="32312" y="5767"/>
                  <a:pt x="32341" y="5789"/>
                  <a:pt x="32372" y="5830"/>
                </a:cubicBezTo>
                <a:cubicBezTo>
                  <a:pt x="32400" y="5786"/>
                  <a:pt x="32429" y="5762"/>
                  <a:pt x="32431" y="5735"/>
                </a:cubicBezTo>
                <a:close/>
                <a:moveTo>
                  <a:pt x="32549" y="5735"/>
                </a:moveTo>
                <a:cubicBezTo>
                  <a:pt x="32541" y="5772"/>
                  <a:pt x="32569" y="5801"/>
                  <a:pt x="32608" y="5802"/>
                </a:cubicBezTo>
                <a:cubicBezTo>
                  <a:pt x="32647" y="5804"/>
                  <a:pt x="32679" y="5781"/>
                  <a:pt x="32674" y="5742"/>
                </a:cubicBezTo>
                <a:cubicBezTo>
                  <a:pt x="32671" y="5715"/>
                  <a:pt x="32645" y="5691"/>
                  <a:pt x="32618" y="5646"/>
                </a:cubicBezTo>
                <a:cubicBezTo>
                  <a:pt x="32585" y="5687"/>
                  <a:pt x="32555" y="5709"/>
                  <a:pt x="32549" y="5735"/>
                </a:cubicBezTo>
                <a:close/>
                <a:moveTo>
                  <a:pt x="32858" y="5676"/>
                </a:moveTo>
                <a:cubicBezTo>
                  <a:pt x="32819" y="5668"/>
                  <a:pt x="32793" y="5696"/>
                  <a:pt x="32792" y="5736"/>
                </a:cubicBezTo>
                <a:cubicBezTo>
                  <a:pt x="32791" y="5777"/>
                  <a:pt x="32817" y="5806"/>
                  <a:pt x="32854" y="5802"/>
                </a:cubicBezTo>
                <a:cubicBezTo>
                  <a:pt x="32881" y="5798"/>
                  <a:pt x="32905" y="5770"/>
                  <a:pt x="32949" y="5741"/>
                </a:cubicBezTo>
                <a:cubicBezTo>
                  <a:pt x="32907" y="5710"/>
                  <a:pt x="32885" y="5682"/>
                  <a:pt x="32858" y="5676"/>
                </a:cubicBezTo>
                <a:close/>
                <a:moveTo>
                  <a:pt x="33114" y="5676"/>
                </a:moveTo>
                <a:cubicBezTo>
                  <a:pt x="33075" y="5668"/>
                  <a:pt x="33049" y="5695"/>
                  <a:pt x="33048" y="5736"/>
                </a:cubicBezTo>
                <a:cubicBezTo>
                  <a:pt x="33046" y="5777"/>
                  <a:pt x="33072" y="5806"/>
                  <a:pt x="33110" y="5802"/>
                </a:cubicBezTo>
                <a:cubicBezTo>
                  <a:pt x="33137" y="5799"/>
                  <a:pt x="33161" y="5770"/>
                  <a:pt x="33205" y="5741"/>
                </a:cubicBezTo>
                <a:cubicBezTo>
                  <a:pt x="33163" y="5710"/>
                  <a:pt x="33141" y="5681"/>
                  <a:pt x="33114" y="5676"/>
                </a:cubicBezTo>
                <a:close/>
                <a:moveTo>
                  <a:pt x="33351" y="5676"/>
                </a:moveTo>
                <a:cubicBezTo>
                  <a:pt x="33312" y="5672"/>
                  <a:pt x="33289" y="5704"/>
                  <a:pt x="33291" y="5742"/>
                </a:cubicBezTo>
                <a:cubicBezTo>
                  <a:pt x="33294" y="5782"/>
                  <a:pt x="33322" y="5809"/>
                  <a:pt x="33359" y="5801"/>
                </a:cubicBezTo>
                <a:cubicBezTo>
                  <a:pt x="33386" y="5796"/>
                  <a:pt x="33407" y="5765"/>
                  <a:pt x="33448" y="5732"/>
                </a:cubicBezTo>
                <a:cubicBezTo>
                  <a:pt x="33403" y="5705"/>
                  <a:pt x="33378" y="5679"/>
                  <a:pt x="33351" y="5676"/>
                </a:cubicBezTo>
                <a:close/>
                <a:moveTo>
                  <a:pt x="4015" y="5920"/>
                </a:moveTo>
                <a:cubicBezTo>
                  <a:pt x="3977" y="5917"/>
                  <a:pt x="3947" y="5950"/>
                  <a:pt x="3958" y="5989"/>
                </a:cubicBezTo>
                <a:cubicBezTo>
                  <a:pt x="3965" y="6012"/>
                  <a:pt x="3998" y="6043"/>
                  <a:pt x="4018" y="6042"/>
                </a:cubicBezTo>
                <a:cubicBezTo>
                  <a:pt x="4044" y="6041"/>
                  <a:pt x="4069" y="6011"/>
                  <a:pt x="4113" y="5980"/>
                </a:cubicBezTo>
                <a:cubicBezTo>
                  <a:pt x="4067" y="5950"/>
                  <a:pt x="4042" y="5922"/>
                  <a:pt x="4015" y="5920"/>
                </a:cubicBezTo>
                <a:close/>
                <a:moveTo>
                  <a:pt x="4337" y="5975"/>
                </a:moveTo>
                <a:cubicBezTo>
                  <a:pt x="4339" y="5936"/>
                  <a:pt x="4305" y="5909"/>
                  <a:pt x="4267" y="5920"/>
                </a:cubicBezTo>
                <a:cubicBezTo>
                  <a:pt x="4244" y="5927"/>
                  <a:pt x="4214" y="5962"/>
                  <a:pt x="4215" y="5983"/>
                </a:cubicBezTo>
                <a:cubicBezTo>
                  <a:pt x="4217" y="6008"/>
                  <a:pt x="4248" y="6032"/>
                  <a:pt x="4281" y="6076"/>
                </a:cubicBezTo>
                <a:cubicBezTo>
                  <a:pt x="4309" y="6028"/>
                  <a:pt x="4336" y="6002"/>
                  <a:pt x="4337" y="5975"/>
                </a:cubicBezTo>
                <a:close/>
                <a:moveTo>
                  <a:pt x="4513" y="5920"/>
                </a:moveTo>
                <a:cubicBezTo>
                  <a:pt x="4474" y="5918"/>
                  <a:pt x="4447" y="5952"/>
                  <a:pt x="4457" y="5990"/>
                </a:cubicBezTo>
                <a:cubicBezTo>
                  <a:pt x="4464" y="6012"/>
                  <a:pt x="4498" y="6043"/>
                  <a:pt x="4519" y="6042"/>
                </a:cubicBezTo>
                <a:cubicBezTo>
                  <a:pt x="4544" y="6041"/>
                  <a:pt x="4568" y="6010"/>
                  <a:pt x="4613" y="5978"/>
                </a:cubicBezTo>
                <a:cubicBezTo>
                  <a:pt x="4566" y="5949"/>
                  <a:pt x="4540" y="5922"/>
                  <a:pt x="4513" y="5920"/>
                </a:cubicBezTo>
                <a:close/>
                <a:moveTo>
                  <a:pt x="4763" y="5921"/>
                </a:moveTo>
                <a:cubicBezTo>
                  <a:pt x="4743" y="5920"/>
                  <a:pt x="4709" y="5951"/>
                  <a:pt x="4702" y="5974"/>
                </a:cubicBezTo>
                <a:cubicBezTo>
                  <a:pt x="4691" y="6013"/>
                  <a:pt x="4719" y="6046"/>
                  <a:pt x="4758" y="6043"/>
                </a:cubicBezTo>
                <a:cubicBezTo>
                  <a:pt x="4785" y="6041"/>
                  <a:pt x="4810" y="6014"/>
                  <a:pt x="4856" y="5986"/>
                </a:cubicBezTo>
                <a:cubicBezTo>
                  <a:pt x="4813" y="5954"/>
                  <a:pt x="4789" y="5923"/>
                  <a:pt x="4763" y="5921"/>
                </a:cubicBezTo>
                <a:close/>
                <a:moveTo>
                  <a:pt x="5068" y="5977"/>
                </a:moveTo>
                <a:cubicBezTo>
                  <a:pt x="5072" y="5937"/>
                  <a:pt x="5038" y="5911"/>
                  <a:pt x="5001" y="5921"/>
                </a:cubicBezTo>
                <a:cubicBezTo>
                  <a:pt x="4978" y="5927"/>
                  <a:pt x="4946" y="5960"/>
                  <a:pt x="4947" y="5980"/>
                </a:cubicBezTo>
                <a:cubicBezTo>
                  <a:pt x="4948" y="6006"/>
                  <a:pt x="4978" y="6030"/>
                  <a:pt x="5010" y="6076"/>
                </a:cubicBezTo>
                <a:cubicBezTo>
                  <a:pt x="5039" y="6029"/>
                  <a:pt x="5065" y="6004"/>
                  <a:pt x="5068" y="5977"/>
                </a:cubicBezTo>
                <a:close/>
                <a:moveTo>
                  <a:pt x="5245" y="5920"/>
                </a:moveTo>
                <a:cubicBezTo>
                  <a:pt x="5208" y="5919"/>
                  <a:pt x="5178" y="5952"/>
                  <a:pt x="5191" y="5990"/>
                </a:cubicBezTo>
                <a:cubicBezTo>
                  <a:pt x="5198" y="6013"/>
                  <a:pt x="5232" y="6043"/>
                  <a:pt x="5252" y="6041"/>
                </a:cubicBezTo>
                <a:cubicBezTo>
                  <a:pt x="5277" y="6039"/>
                  <a:pt x="5300" y="6009"/>
                  <a:pt x="5343" y="5977"/>
                </a:cubicBezTo>
                <a:cubicBezTo>
                  <a:pt x="5297" y="5949"/>
                  <a:pt x="5271" y="5921"/>
                  <a:pt x="5245" y="5920"/>
                </a:cubicBezTo>
                <a:close/>
                <a:moveTo>
                  <a:pt x="5567" y="5981"/>
                </a:moveTo>
                <a:cubicBezTo>
                  <a:pt x="5568" y="5961"/>
                  <a:pt x="5536" y="5927"/>
                  <a:pt x="5513" y="5921"/>
                </a:cubicBezTo>
                <a:cubicBezTo>
                  <a:pt x="5476" y="5911"/>
                  <a:pt x="5442" y="5938"/>
                  <a:pt x="5446" y="5977"/>
                </a:cubicBezTo>
                <a:cubicBezTo>
                  <a:pt x="5449" y="6004"/>
                  <a:pt x="5475" y="6029"/>
                  <a:pt x="5504" y="6076"/>
                </a:cubicBezTo>
                <a:cubicBezTo>
                  <a:pt x="5536" y="6030"/>
                  <a:pt x="5566" y="6006"/>
                  <a:pt x="5567" y="5981"/>
                </a:cubicBezTo>
                <a:close/>
                <a:moveTo>
                  <a:pt x="5745" y="5922"/>
                </a:moveTo>
                <a:cubicBezTo>
                  <a:pt x="5725" y="5923"/>
                  <a:pt x="5694" y="5956"/>
                  <a:pt x="5690" y="5980"/>
                </a:cubicBezTo>
                <a:cubicBezTo>
                  <a:pt x="5682" y="6017"/>
                  <a:pt x="5711" y="6049"/>
                  <a:pt x="5750" y="6043"/>
                </a:cubicBezTo>
                <a:cubicBezTo>
                  <a:pt x="5777" y="6038"/>
                  <a:pt x="5799" y="6010"/>
                  <a:pt x="5844" y="5978"/>
                </a:cubicBezTo>
                <a:cubicBezTo>
                  <a:pt x="5797" y="5950"/>
                  <a:pt x="5771" y="5922"/>
                  <a:pt x="5745" y="5922"/>
                </a:cubicBezTo>
                <a:close/>
                <a:moveTo>
                  <a:pt x="5249" y="6410"/>
                </a:moveTo>
                <a:cubicBezTo>
                  <a:pt x="5230" y="6409"/>
                  <a:pt x="5197" y="6441"/>
                  <a:pt x="5191" y="6464"/>
                </a:cubicBezTo>
                <a:cubicBezTo>
                  <a:pt x="5180" y="6502"/>
                  <a:pt x="5208" y="6535"/>
                  <a:pt x="5247" y="6531"/>
                </a:cubicBezTo>
                <a:cubicBezTo>
                  <a:pt x="5274" y="6528"/>
                  <a:pt x="5298" y="6501"/>
                  <a:pt x="5343" y="6472"/>
                </a:cubicBezTo>
                <a:cubicBezTo>
                  <a:pt x="5299" y="6441"/>
                  <a:pt x="5275" y="6411"/>
                  <a:pt x="5249" y="6410"/>
                </a:cubicBezTo>
                <a:close/>
                <a:moveTo>
                  <a:pt x="4946" y="6477"/>
                </a:moveTo>
                <a:cubicBezTo>
                  <a:pt x="4944" y="6514"/>
                  <a:pt x="4977" y="6543"/>
                  <a:pt x="5016" y="6530"/>
                </a:cubicBezTo>
                <a:cubicBezTo>
                  <a:pt x="5038" y="6523"/>
                  <a:pt x="5068" y="6489"/>
                  <a:pt x="5067" y="6469"/>
                </a:cubicBezTo>
                <a:cubicBezTo>
                  <a:pt x="5064" y="6444"/>
                  <a:pt x="5034" y="6421"/>
                  <a:pt x="5002" y="6378"/>
                </a:cubicBezTo>
                <a:cubicBezTo>
                  <a:pt x="4974" y="6424"/>
                  <a:pt x="4947" y="6450"/>
                  <a:pt x="4946" y="6477"/>
                </a:cubicBezTo>
                <a:close/>
                <a:moveTo>
                  <a:pt x="4823" y="6464"/>
                </a:moveTo>
                <a:cubicBezTo>
                  <a:pt x="4822" y="6444"/>
                  <a:pt x="4789" y="6413"/>
                  <a:pt x="4765" y="6409"/>
                </a:cubicBezTo>
                <a:cubicBezTo>
                  <a:pt x="4727" y="6402"/>
                  <a:pt x="4696" y="6431"/>
                  <a:pt x="4702" y="6470"/>
                </a:cubicBezTo>
                <a:cubicBezTo>
                  <a:pt x="4707" y="6496"/>
                  <a:pt x="4735" y="6519"/>
                  <a:pt x="4768" y="6563"/>
                </a:cubicBezTo>
                <a:cubicBezTo>
                  <a:pt x="4796" y="6516"/>
                  <a:pt x="4824" y="6489"/>
                  <a:pt x="4823" y="6464"/>
                </a:cubicBezTo>
                <a:close/>
                <a:moveTo>
                  <a:pt x="30638" y="6420"/>
                </a:moveTo>
                <a:cubicBezTo>
                  <a:pt x="30599" y="6412"/>
                  <a:pt x="30574" y="6442"/>
                  <a:pt x="30573" y="6481"/>
                </a:cubicBezTo>
                <a:cubicBezTo>
                  <a:pt x="30572" y="6520"/>
                  <a:pt x="30598" y="6550"/>
                  <a:pt x="30636" y="6545"/>
                </a:cubicBezTo>
                <a:cubicBezTo>
                  <a:pt x="30662" y="6541"/>
                  <a:pt x="30686" y="6513"/>
                  <a:pt x="30729" y="6483"/>
                </a:cubicBezTo>
                <a:cubicBezTo>
                  <a:pt x="30687" y="6452"/>
                  <a:pt x="30664" y="6425"/>
                  <a:pt x="30638" y="6420"/>
                </a:cubicBezTo>
                <a:close/>
                <a:moveTo>
                  <a:pt x="30386" y="6420"/>
                </a:moveTo>
                <a:cubicBezTo>
                  <a:pt x="30347" y="6418"/>
                  <a:pt x="30320" y="6453"/>
                  <a:pt x="30332" y="6491"/>
                </a:cubicBezTo>
                <a:cubicBezTo>
                  <a:pt x="30340" y="6514"/>
                  <a:pt x="30375" y="6545"/>
                  <a:pt x="30394" y="6543"/>
                </a:cubicBezTo>
                <a:cubicBezTo>
                  <a:pt x="30420" y="6540"/>
                  <a:pt x="30444" y="6509"/>
                  <a:pt x="30486" y="6476"/>
                </a:cubicBezTo>
                <a:cubicBezTo>
                  <a:pt x="30440" y="6449"/>
                  <a:pt x="30414" y="6421"/>
                  <a:pt x="30386" y="6420"/>
                </a:cubicBezTo>
                <a:close/>
                <a:moveTo>
                  <a:pt x="30145" y="6422"/>
                </a:moveTo>
                <a:cubicBezTo>
                  <a:pt x="30125" y="6422"/>
                  <a:pt x="30092" y="6454"/>
                  <a:pt x="30087" y="6477"/>
                </a:cubicBezTo>
                <a:cubicBezTo>
                  <a:pt x="30079" y="6515"/>
                  <a:pt x="30108" y="6549"/>
                  <a:pt x="30147" y="6544"/>
                </a:cubicBezTo>
                <a:cubicBezTo>
                  <a:pt x="30174" y="6541"/>
                  <a:pt x="30198" y="6512"/>
                  <a:pt x="30244" y="6480"/>
                </a:cubicBezTo>
                <a:cubicBezTo>
                  <a:pt x="30197" y="6450"/>
                  <a:pt x="30171" y="6422"/>
                  <a:pt x="30145" y="6422"/>
                </a:cubicBezTo>
                <a:close/>
                <a:moveTo>
                  <a:pt x="29845" y="6484"/>
                </a:moveTo>
                <a:cubicBezTo>
                  <a:pt x="29845" y="6504"/>
                  <a:pt x="29876" y="6539"/>
                  <a:pt x="29899" y="6544"/>
                </a:cubicBezTo>
                <a:cubicBezTo>
                  <a:pt x="29937" y="6553"/>
                  <a:pt x="29971" y="6525"/>
                  <a:pt x="29967" y="6486"/>
                </a:cubicBezTo>
                <a:cubicBezTo>
                  <a:pt x="29965" y="6459"/>
                  <a:pt x="29937" y="6434"/>
                  <a:pt x="29907" y="6387"/>
                </a:cubicBezTo>
                <a:cubicBezTo>
                  <a:pt x="29875" y="6433"/>
                  <a:pt x="29846" y="6458"/>
                  <a:pt x="29845" y="6484"/>
                </a:cubicBezTo>
                <a:close/>
                <a:moveTo>
                  <a:pt x="29663" y="6422"/>
                </a:moveTo>
                <a:cubicBezTo>
                  <a:pt x="29643" y="6420"/>
                  <a:pt x="29607" y="6449"/>
                  <a:pt x="29600" y="6472"/>
                </a:cubicBezTo>
                <a:cubicBezTo>
                  <a:pt x="29587" y="6510"/>
                  <a:pt x="29615" y="6544"/>
                  <a:pt x="29653" y="6543"/>
                </a:cubicBezTo>
                <a:cubicBezTo>
                  <a:pt x="29680" y="6543"/>
                  <a:pt x="29707" y="6516"/>
                  <a:pt x="29755" y="6489"/>
                </a:cubicBezTo>
                <a:cubicBezTo>
                  <a:pt x="29711" y="6455"/>
                  <a:pt x="29688" y="6424"/>
                  <a:pt x="29663" y="6422"/>
                </a:cubicBezTo>
                <a:close/>
                <a:moveTo>
                  <a:pt x="29467" y="6473"/>
                </a:moveTo>
                <a:cubicBezTo>
                  <a:pt x="29468" y="6434"/>
                  <a:pt x="29433" y="6408"/>
                  <a:pt x="29395" y="6421"/>
                </a:cubicBezTo>
                <a:cubicBezTo>
                  <a:pt x="29373" y="6429"/>
                  <a:pt x="29342" y="6464"/>
                  <a:pt x="29345" y="6484"/>
                </a:cubicBezTo>
                <a:cubicBezTo>
                  <a:pt x="29348" y="6510"/>
                  <a:pt x="29380" y="6533"/>
                  <a:pt x="29413" y="6574"/>
                </a:cubicBezTo>
                <a:cubicBezTo>
                  <a:pt x="29439" y="6527"/>
                  <a:pt x="29466" y="6501"/>
                  <a:pt x="29467" y="6473"/>
                </a:cubicBezTo>
                <a:close/>
                <a:moveTo>
                  <a:pt x="29102" y="6484"/>
                </a:moveTo>
                <a:cubicBezTo>
                  <a:pt x="29101" y="6504"/>
                  <a:pt x="29133" y="6539"/>
                  <a:pt x="29156" y="6544"/>
                </a:cubicBezTo>
                <a:cubicBezTo>
                  <a:pt x="29193" y="6553"/>
                  <a:pt x="29227" y="6525"/>
                  <a:pt x="29224" y="6486"/>
                </a:cubicBezTo>
                <a:cubicBezTo>
                  <a:pt x="29221" y="6459"/>
                  <a:pt x="29193" y="6434"/>
                  <a:pt x="29163" y="6387"/>
                </a:cubicBezTo>
                <a:cubicBezTo>
                  <a:pt x="29132" y="6433"/>
                  <a:pt x="29102" y="6458"/>
                  <a:pt x="29102" y="6484"/>
                </a:cubicBezTo>
                <a:close/>
                <a:moveTo>
                  <a:pt x="28855" y="6480"/>
                </a:moveTo>
                <a:cubicBezTo>
                  <a:pt x="28848" y="6519"/>
                  <a:pt x="28879" y="6550"/>
                  <a:pt x="28918" y="6544"/>
                </a:cubicBezTo>
                <a:cubicBezTo>
                  <a:pt x="28941" y="6540"/>
                  <a:pt x="28976" y="6510"/>
                  <a:pt x="28977" y="6489"/>
                </a:cubicBezTo>
                <a:cubicBezTo>
                  <a:pt x="28979" y="6464"/>
                  <a:pt x="28952" y="6436"/>
                  <a:pt x="28925" y="6388"/>
                </a:cubicBezTo>
                <a:cubicBezTo>
                  <a:pt x="28891" y="6432"/>
                  <a:pt x="28860" y="6453"/>
                  <a:pt x="28855" y="6480"/>
                </a:cubicBezTo>
                <a:close/>
                <a:moveTo>
                  <a:pt x="28614" y="6484"/>
                </a:moveTo>
                <a:cubicBezTo>
                  <a:pt x="28614" y="6504"/>
                  <a:pt x="28645" y="6538"/>
                  <a:pt x="28668" y="6544"/>
                </a:cubicBezTo>
                <a:cubicBezTo>
                  <a:pt x="28705" y="6553"/>
                  <a:pt x="28739" y="6525"/>
                  <a:pt x="28735" y="6486"/>
                </a:cubicBezTo>
                <a:cubicBezTo>
                  <a:pt x="28733" y="6459"/>
                  <a:pt x="28705" y="6435"/>
                  <a:pt x="28675" y="6388"/>
                </a:cubicBezTo>
                <a:cubicBezTo>
                  <a:pt x="28644" y="6433"/>
                  <a:pt x="28615" y="6458"/>
                  <a:pt x="28614" y="6484"/>
                </a:cubicBezTo>
                <a:close/>
                <a:moveTo>
                  <a:pt x="28480" y="6478"/>
                </a:moveTo>
                <a:cubicBezTo>
                  <a:pt x="28483" y="6440"/>
                  <a:pt x="28451" y="6410"/>
                  <a:pt x="28412" y="6421"/>
                </a:cubicBezTo>
                <a:cubicBezTo>
                  <a:pt x="28389" y="6427"/>
                  <a:pt x="28358" y="6460"/>
                  <a:pt x="28359" y="6480"/>
                </a:cubicBezTo>
                <a:cubicBezTo>
                  <a:pt x="28360" y="6505"/>
                  <a:pt x="28389" y="6530"/>
                  <a:pt x="28419" y="6574"/>
                </a:cubicBezTo>
                <a:cubicBezTo>
                  <a:pt x="28449" y="6529"/>
                  <a:pt x="28478" y="6504"/>
                  <a:pt x="28480" y="6478"/>
                </a:cubicBezTo>
                <a:close/>
                <a:moveTo>
                  <a:pt x="28114" y="6487"/>
                </a:moveTo>
                <a:cubicBezTo>
                  <a:pt x="28115" y="6507"/>
                  <a:pt x="28148" y="6539"/>
                  <a:pt x="28172" y="6543"/>
                </a:cubicBezTo>
                <a:cubicBezTo>
                  <a:pt x="28209" y="6550"/>
                  <a:pt x="28242" y="6522"/>
                  <a:pt x="28235" y="6482"/>
                </a:cubicBezTo>
                <a:cubicBezTo>
                  <a:pt x="28231" y="6456"/>
                  <a:pt x="28202" y="6433"/>
                  <a:pt x="28170" y="6388"/>
                </a:cubicBezTo>
                <a:cubicBezTo>
                  <a:pt x="28141" y="6435"/>
                  <a:pt x="28113" y="6462"/>
                  <a:pt x="28114" y="6487"/>
                </a:cubicBezTo>
                <a:close/>
                <a:moveTo>
                  <a:pt x="27928" y="6422"/>
                </a:moveTo>
                <a:cubicBezTo>
                  <a:pt x="27909" y="6421"/>
                  <a:pt x="27875" y="6453"/>
                  <a:pt x="27869" y="6475"/>
                </a:cubicBezTo>
                <a:cubicBezTo>
                  <a:pt x="27858" y="6514"/>
                  <a:pt x="27888" y="6546"/>
                  <a:pt x="27926" y="6543"/>
                </a:cubicBezTo>
                <a:cubicBezTo>
                  <a:pt x="27953" y="6541"/>
                  <a:pt x="27977" y="6513"/>
                  <a:pt x="28023" y="6483"/>
                </a:cubicBezTo>
                <a:cubicBezTo>
                  <a:pt x="27979" y="6453"/>
                  <a:pt x="27954" y="6423"/>
                  <a:pt x="27928" y="6422"/>
                </a:cubicBezTo>
                <a:close/>
                <a:moveTo>
                  <a:pt x="27682" y="6421"/>
                </a:moveTo>
                <a:cubicBezTo>
                  <a:pt x="27642" y="6417"/>
                  <a:pt x="27615" y="6451"/>
                  <a:pt x="27625" y="6488"/>
                </a:cubicBezTo>
                <a:cubicBezTo>
                  <a:pt x="27631" y="6511"/>
                  <a:pt x="27664" y="6543"/>
                  <a:pt x="27684" y="6542"/>
                </a:cubicBezTo>
                <a:cubicBezTo>
                  <a:pt x="27710" y="6541"/>
                  <a:pt x="27734" y="6511"/>
                  <a:pt x="27780" y="6479"/>
                </a:cubicBezTo>
                <a:cubicBezTo>
                  <a:pt x="27733" y="6450"/>
                  <a:pt x="27709" y="6424"/>
                  <a:pt x="27682" y="6421"/>
                </a:cubicBezTo>
                <a:close/>
                <a:moveTo>
                  <a:pt x="27444" y="6422"/>
                </a:moveTo>
                <a:cubicBezTo>
                  <a:pt x="27424" y="6420"/>
                  <a:pt x="27390" y="6450"/>
                  <a:pt x="27382" y="6472"/>
                </a:cubicBezTo>
                <a:cubicBezTo>
                  <a:pt x="27369" y="6511"/>
                  <a:pt x="27397" y="6544"/>
                  <a:pt x="27434" y="6543"/>
                </a:cubicBezTo>
                <a:cubicBezTo>
                  <a:pt x="27461" y="6543"/>
                  <a:pt x="27488" y="6515"/>
                  <a:pt x="27534" y="6488"/>
                </a:cubicBezTo>
                <a:cubicBezTo>
                  <a:pt x="27492" y="6456"/>
                  <a:pt x="27469" y="6425"/>
                  <a:pt x="27444" y="6422"/>
                </a:cubicBezTo>
                <a:close/>
                <a:moveTo>
                  <a:pt x="26639" y="5736"/>
                </a:moveTo>
                <a:cubicBezTo>
                  <a:pt x="26638" y="5756"/>
                  <a:pt x="26667" y="5791"/>
                  <a:pt x="26689" y="5798"/>
                </a:cubicBezTo>
                <a:cubicBezTo>
                  <a:pt x="26726" y="5811"/>
                  <a:pt x="26760" y="5785"/>
                  <a:pt x="26759" y="5746"/>
                </a:cubicBezTo>
                <a:cubicBezTo>
                  <a:pt x="26758" y="5719"/>
                  <a:pt x="26733" y="5693"/>
                  <a:pt x="26706" y="5645"/>
                </a:cubicBezTo>
                <a:cubicBezTo>
                  <a:pt x="26672" y="5689"/>
                  <a:pt x="26642" y="5711"/>
                  <a:pt x="26639" y="5736"/>
                </a:cubicBezTo>
                <a:close/>
                <a:moveTo>
                  <a:pt x="26944" y="5679"/>
                </a:moveTo>
                <a:cubicBezTo>
                  <a:pt x="26924" y="5677"/>
                  <a:pt x="26889" y="5707"/>
                  <a:pt x="26882" y="5729"/>
                </a:cubicBezTo>
                <a:cubicBezTo>
                  <a:pt x="26870" y="5766"/>
                  <a:pt x="26896" y="5800"/>
                  <a:pt x="26935" y="5799"/>
                </a:cubicBezTo>
                <a:cubicBezTo>
                  <a:pt x="26962" y="5798"/>
                  <a:pt x="26988" y="5772"/>
                  <a:pt x="27036" y="5745"/>
                </a:cubicBezTo>
                <a:cubicBezTo>
                  <a:pt x="26992" y="5711"/>
                  <a:pt x="26969" y="5681"/>
                  <a:pt x="26944" y="5679"/>
                </a:cubicBezTo>
                <a:close/>
                <a:moveTo>
                  <a:pt x="27247" y="5736"/>
                </a:moveTo>
                <a:cubicBezTo>
                  <a:pt x="27248" y="5717"/>
                  <a:pt x="27216" y="5684"/>
                  <a:pt x="27193" y="5677"/>
                </a:cubicBezTo>
                <a:cubicBezTo>
                  <a:pt x="27154" y="5667"/>
                  <a:pt x="27122" y="5695"/>
                  <a:pt x="27126" y="5734"/>
                </a:cubicBezTo>
                <a:cubicBezTo>
                  <a:pt x="27128" y="5761"/>
                  <a:pt x="27156" y="5785"/>
                  <a:pt x="27185" y="5830"/>
                </a:cubicBezTo>
                <a:cubicBezTo>
                  <a:pt x="27216" y="5787"/>
                  <a:pt x="27245" y="5762"/>
                  <a:pt x="27247" y="5736"/>
                </a:cubicBezTo>
                <a:close/>
                <a:moveTo>
                  <a:pt x="27441" y="5679"/>
                </a:moveTo>
                <a:cubicBezTo>
                  <a:pt x="27421" y="5678"/>
                  <a:pt x="27387" y="5709"/>
                  <a:pt x="27381" y="5732"/>
                </a:cubicBezTo>
                <a:cubicBezTo>
                  <a:pt x="27370" y="5770"/>
                  <a:pt x="27400" y="5803"/>
                  <a:pt x="27438" y="5800"/>
                </a:cubicBezTo>
                <a:cubicBezTo>
                  <a:pt x="27465" y="5798"/>
                  <a:pt x="27489" y="5769"/>
                  <a:pt x="27535" y="5740"/>
                </a:cubicBezTo>
                <a:cubicBezTo>
                  <a:pt x="27491" y="5709"/>
                  <a:pt x="27466" y="5680"/>
                  <a:pt x="27441" y="5679"/>
                </a:cubicBezTo>
                <a:close/>
                <a:moveTo>
                  <a:pt x="27682" y="5677"/>
                </a:moveTo>
                <a:cubicBezTo>
                  <a:pt x="27642" y="5673"/>
                  <a:pt x="27615" y="5707"/>
                  <a:pt x="27625" y="5744"/>
                </a:cubicBezTo>
                <a:cubicBezTo>
                  <a:pt x="27631" y="5767"/>
                  <a:pt x="27664" y="5799"/>
                  <a:pt x="27684" y="5798"/>
                </a:cubicBezTo>
                <a:cubicBezTo>
                  <a:pt x="27710" y="5798"/>
                  <a:pt x="27734" y="5768"/>
                  <a:pt x="27780" y="5736"/>
                </a:cubicBezTo>
                <a:cubicBezTo>
                  <a:pt x="27733" y="5707"/>
                  <a:pt x="27709" y="5680"/>
                  <a:pt x="27682" y="5677"/>
                </a:cubicBezTo>
                <a:close/>
                <a:moveTo>
                  <a:pt x="27992" y="5734"/>
                </a:moveTo>
                <a:cubicBezTo>
                  <a:pt x="27995" y="5697"/>
                  <a:pt x="27963" y="5666"/>
                  <a:pt x="27924" y="5677"/>
                </a:cubicBezTo>
                <a:cubicBezTo>
                  <a:pt x="27901" y="5683"/>
                  <a:pt x="27870" y="5716"/>
                  <a:pt x="27870" y="5736"/>
                </a:cubicBezTo>
                <a:cubicBezTo>
                  <a:pt x="27872" y="5762"/>
                  <a:pt x="27901" y="5786"/>
                  <a:pt x="27931" y="5831"/>
                </a:cubicBezTo>
                <a:cubicBezTo>
                  <a:pt x="27961" y="5786"/>
                  <a:pt x="27990" y="5761"/>
                  <a:pt x="27992" y="5734"/>
                </a:cubicBezTo>
                <a:close/>
                <a:moveTo>
                  <a:pt x="28166" y="5678"/>
                </a:moveTo>
                <a:cubicBezTo>
                  <a:pt x="28146" y="5680"/>
                  <a:pt x="28115" y="5715"/>
                  <a:pt x="28112" y="5738"/>
                </a:cubicBezTo>
                <a:cubicBezTo>
                  <a:pt x="28106" y="5777"/>
                  <a:pt x="28138" y="5808"/>
                  <a:pt x="28176" y="5801"/>
                </a:cubicBezTo>
                <a:cubicBezTo>
                  <a:pt x="28203" y="5795"/>
                  <a:pt x="28224" y="5765"/>
                  <a:pt x="28267" y="5730"/>
                </a:cubicBezTo>
                <a:cubicBezTo>
                  <a:pt x="28219" y="5704"/>
                  <a:pt x="28192" y="5677"/>
                  <a:pt x="28166" y="5678"/>
                </a:cubicBezTo>
                <a:close/>
                <a:moveTo>
                  <a:pt x="28411" y="5677"/>
                </a:moveTo>
                <a:cubicBezTo>
                  <a:pt x="28371" y="5675"/>
                  <a:pt x="28345" y="5709"/>
                  <a:pt x="28357" y="5748"/>
                </a:cubicBezTo>
                <a:cubicBezTo>
                  <a:pt x="28365" y="5770"/>
                  <a:pt x="28400" y="5801"/>
                  <a:pt x="28419" y="5799"/>
                </a:cubicBezTo>
                <a:cubicBezTo>
                  <a:pt x="28446" y="5796"/>
                  <a:pt x="28469" y="5765"/>
                  <a:pt x="28511" y="5732"/>
                </a:cubicBezTo>
                <a:cubicBezTo>
                  <a:pt x="28464" y="5705"/>
                  <a:pt x="28438" y="5678"/>
                  <a:pt x="28411" y="5677"/>
                </a:cubicBezTo>
                <a:close/>
                <a:moveTo>
                  <a:pt x="28666" y="5677"/>
                </a:moveTo>
                <a:cubicBezTo>
                  <a:pt x="28627" y="5675"/>
                  <a:pt x="28600" y="5709"/>
                  <a:pt x="28613" y="5748"/>
                </a:cubicBezTo>
                <a:cubicBezTo>
                  <a:pt x="28620" y="5770"/>
                  <a:pt x="28656" y="5801"/>
                  <a:pt x="28675" y="5799"/>
                </a:cubicBezTo>
                <a:cubicBezTo>
                  <a:pt x="28701" y="5796"/>
                  <a:pt x="28724" y="5765"/>
                  <a:pt x="28766" y="5732"/>
                </a:cubicBezTo>
                <a:cubicBezTo>
                  <a:pt x="28720" y="5705"/>
                  <a:pt x="28694" y="5678"/>
                  <a:pt x="28666" y="5677"/>
                </a:cubicBezTo>
                <a:close/>
                <a:moveTo>
                  <a:pt x="28979" y="5731"/>
                </a:moveTo>
                <a:cubicBezTo>
                  <a:pt x="28981" y="5691"/>
                  <a:pt x="28946" y="5665"/>
                  <a:pt x="28908" y="5677"/>
                </a:cubicBezTo>
                <a:cubicBezTo>
                  <a:pt x="28885" y="5685"/>
                  <a:pt x="28855" y="5720"/>
                  <a:pt x="28857" y="5740"/>
                </a:cubicBezTo>
                <a:cubicBezTo>
                  <a:pt x="28860" y="5766"/>
                  <a:pt x="28891" y="5789"/>
                  <a:pt x="28924" y="5831"/>
                </a:cubicBezTo>
                <a:cubicBezTo>
                  <a:pt x="28951" y="5784"/>
                  <a:pt x="28978" y="5758"/>
                  <a:pt x="28979" y="5731"/>
                </a:cubicBezTo>
                <a:close/>
                <a:moveTo>
                  <a:pt x="29155" y="5677"/>
                </a:moveTo>
                <a:cubicBezTo>
                  <a:pt x="29115" y="5675"/>
                  <a:pt x="29088" y="5709"/>
                  <a:pt x="29101" y="5747"/>
                </a:cubicBezTo>
                <a:cubicBezTo>
                  <a:pt x="29108" y="5770"/>
                  <a:pt x="29143" y="5801"/>
                  <a:pt x="29163" y="5799"/>
                </a:cubicBezTo>
                <a:cubicBezTo>
                  <a:pt x="29189" y="5796"/>
                  <a:pt x="29212" y="5765"/>
                  <a:pt x="29254" y="5732"/>
                </a:cubicBezTo>
                <a:cubicBezTo>
                  <a:pt x="29208" y="5705"/>
                  <a:pt x="29182" y="5678"/>
                  <a:pt x="29155" y="5677"/>
                </a:cubicBezTo>
                <a:close/>
                <a:moveTo>
                  <a:pt x="29407" y="5678"/>
                </a:moveTo>
                <a:cubicBezTo>
                  <a:pt x="29386" y="5677"/>
                  <a:pt x="29351" y="5707"/>
                  <a:pt x="29344" y="5729"/>
                </a:cubicBezTo>
                <a:cubicBezTo>
                  <a:pt x="29332" y="5767"/>
                  <a:pt x="29360" y="5801"/>
                  <a:pt x="29398" y="5800"/>
                </a:cubicBezTo>
                <a:cubicBezTo>
                  <a:pt x="29425" y="5799"/>
                  <a:pt x="29451" y="5772"/>
                  <a:pt x="29500" y="5745"/>
                </a:cubicBezTo>
                <a:cubicBezTo>
                  <a:pt x="29456" y="5711"/>
                  <a:pt x="29432" y="5680"/>
                  <a:pt x="29407" y="5678"/>
                </a:cubicBezTo>
                <a:close/>
                <a:moveTo>
                  <a:pt x="28918" y="5920"/>
                </a:moveTo>
                <a:cubicBezTo>
                  <a:pt x="28880" y="5913"/>
                  <a:pt x="28849" y="5945"/>
                  <a:pt x="28855" y="5983"/>
                </a:cubicBezTo>
                <a:cubicBezTo>
                  <a:pt x="28859" y="6007"/>
                  <a:pt x="28891" y="6041"/>
                  <a:pt x="28911" y="6042"/>
                </a:cubicBezTo>
                <a:cubicBezTo>
                  <a:pt x="28937" y="6043"/>
                  <a:pt x="28964" y="6015"/>
                  <a:pt x="29011" y="5988"/>
                </a:cubicBezTo>
                <a:cubicBezTo>
                  <a:pt x="28967" y="5954"/>
                  <a:pt x="28945" y="5924"/>
                  <a:pt x="28918" y="5920"/>
                </a:cubicBezTo>
                <a:close/>
                <a:moveTo>
                  <a:pt x="29156" y="5920"/>
                </a:moveTo>
                <a:cubicBezTo>
                  <a:pt x="29118" y="5918"/>
                  <a:pt x="29088" y="5951"/>
                  <a:pt x="29101" y="5990"/>
                </a:cubicBezTo>
                <a:cubicBezTo>
                  <a:pt x="29108" y="6013"/>
                  <a:pt x="29142" y="6043"/>
                  <a:pt x="29162" y="6042"/>
                </a:cubicBezTo>
                <a:cubicBezTo>
                  <a:pt x="29188" y="6040"/>
                  <a:pt x="29211" y="6010"/>
                  <a:pt x="29255" y="5978"/>
                </a:cubicBezTo>
                <a:cubicBezTo>
                  <a:pt x="29209" y="5949"/>
                  <a:pt x="29183" y="5921"/>
                  <a:pt x="29156" y="5920"/>
                </a:cubicBezTo>
                <a:close/>
                <a:moveTo>
                  <a:pt x="29343" y="5987"/>
                </a:moveTo>
                <a:cubicBezTo>
                  <a:pt x="29341" y="6025"/>
                  <a:pt x="29373" y="6055"/>
                  <a:pt x="29412" y="6043"/>
                </a:cubicBezTo>
                <a:cubicBezTo>
                  <a:pt x="29435" y="6037"/>
                  <a:pt x="29467" y="6003"/>
                  <a:pt x="29466" y="5983"/>
                </a:cubicBezTo>
                <a:cubicBezTo>
                  <a:pt x="29464" y="5957"/>
                  <a:pt x="29434" y="5933"/>
                  <a:pt x="29403" y="5889"/>
                </a:cubicBezTo>
                <a:cubicBezTo>
                  <a:pt x="29374" y="5935"/>
                  <a:pt x="29345" y="5960"/>
                  <a:pt x="29343" y="5987"/>
                </a:cubicBezTo>
                <a:close/>
                <a:moveTo>
                  <a:pt x="29600" y="5981"/>
                </a:moveTo>
                <a:cubicBezTo>
                  <a:pt x="29598" y="6001"/>
                  <a:pt x="29629" y="6036"/>
                  <a:pt x="29652" y="6043"/>
                </a:cubicBezTo>
                <a:cubicBezTo>
                  <a:pt x="29691" y="6055"/>
                  <a:pt x="29725" y="6028"/>
                  <a:pt x="29723" y="5989"/>
                </a:cubicBezTo>
                <a:cubicBezTo>
                  <a:pt x="29721" y="5961"/>
                  <a:pt x="29694" y="5935"/>
                  <a:pt x="29666" y="5889"/>
                </a:cubicBezTo>
                <a:cubicBezTo>
                  <a:pt x="29634" y="5932"/>
                  <a:pt x="29603" y="5955"/>
                  <a:pt x="29600" y="5981"/>
                </a:cubicBezTo>
                <a:close/>
                <a:moveTo>
                  <a:pt x="29897" y="5920"/>
                </a:moveTo>
                <a:cubicBezTo>
                  <a:pt x="29859" y="5920"/>
                  <a:pt x="29831" y="5954"/>
                  <a:pt x="29845" y="5992"/>
                </a:cubicBezTo>
                <a:cubicBezTo>
                  <a:pt x="29853" y="6015"/>
                  <a:pt x="29888" y="6044"/>
                  <a:pt x="29908" y="6042"/>
                </a:cubicBezTo>
                <a:cubicBezTo>
                  <a:pt x="29934" y="6039"/>
                  <a:pt x="29956" y="6008"/>
                  <a:pt x="29998" y="5974"/>
                </a:cubicBezTo>
                <a:cubicBezTo>
                  <a:pt x="29951" y="5948"/>
                  <a:pt x="29924" y="5920"/>
                  <a:pt x="29897" y="5920"/>
                </a:cubicBezTo>
                <a:close/>
                <a:moveTo>
                  <a:pt x="30147" y="5919"/>
                </a:moveTo>
                <a:cubicBezTo>
                  <a:pt x="30109" y="5914"/>
                  <a:pt x="30083" y="5944"/>
                  <a:pt x="30085" y="5983"/>
                </a:cubicBezTo>
                <a:cubicBezTo>
                  <a:pt x="30086" y="6022"/>
                  <a:pt x="30111" y="6052"/>
                  <a:pt x="30150" y="6044"/>
                </a:cubicBezTo>
                <a:cubicBezTo>
                  <a:pt x="30177" y="6039"/>
                  <a:pt x="30199" y="6011"/>
                  <a:pt x="30241" y="5980"/>
                </a:cubicBezTo>
                <a:cubicBezTo>
                  <a:pt x="30198" y="5950"/>
                  <a:pt x="30174" y="5923"/>
                  <a:pt x="30147" y="5919"/>
                </a:cubicBezTo>
                <a:close/>
                <a:moveTo>
                  <a:pt x="30389" y="5919"/>
                </a:moveTo>
                <a:cubicBezTo>
                  <a:pt x="30353" y="5916"/>
                  <a:pt x="30327" y="5945"/>
                  <a:pt x="30329" y="5986"/>
                </a:cubicBezTo>
                <a:cubicBezTo>
                  <a:pt x="30332" y="6025"/>
                  <a:pt x="30358" y="6053"/>
                  <a:pt x="30396" y="6044"/>
                </a:cubicBezTo>
                <a:cubicBezTo>
                  <a:pt x="30423" y="6038"/>
                  <a:pt x="30444" y="6009"/>
                  <a:pt x="30485" y="5977"/>
                </a:cubicBezTo>
                <a:cubicBezTo>
                  <a:pt x="30441" y="5949"/>
                  <a:pt x="30416" y="5921"/>
                  <a:pt x="30389" y="5919"/>
                </a:cubicBezTo>
                <a:close/>
                <a:moveTo>
                  <a:pt x="30638" y="5919"/>
                </a:moveTo>
                <a:cubicBezTo>
                  <a:pt x="30600" y="5912"/>
                  <a:pt x="30573" y="5942"/>
                  <a:pt x="30573" y="5981"/>
                </a:cubicBezTo>
                <a:cubicBezTo>
                  <a:pt x="30572" y="6019"/>
                  <a:pt x="30597" y="6050"/>
                  <a:pt x="30636" y="6044"/>
                </a:cubicBezTo>
                <a:cubicBezTo>
                  <a:pt x="30662" y="6040"/>
                  <a:pt x="30686" y="6013"/>
                  <a:pt x="30729" y="5984"/>
                </a:cubicBezTo>
                <a:cubicBezTo>
                  <a:pt x="30687" y="5952"/>
                  <a:pt x="30664" y="5924"/>
                  <a:pt x="30638" y="5919"/>
                </a:cubicBezTo>
                <a:close/>
                <a:moveTo>
                  <a:pt x="30894" y="5919"/>
                </a:moveTo>
                <a:cubicBezTo>
                  <a:pt x="30856" y="5912"/>
                  <a:pt x="30829" y="5941"/>
                  <a:pt x="30828" y="5980"/>
                </a:cubicBezTo>
                <a:cubicBezTo>
                  <a:pt x="30827" y="6019"/>
                  <a:pt x="30852" y="6050"/>
                  <a:pt x="30891" y="6044"/>
                </a:cubicBezTo>
                <a:cubicBezTo>
                  <a:pt x="30917" y="6040"/>
                  <a:pt x="30941" y="6014"/>
                  <a:pt x="30985" y="5985"/>
                </a:cubicBezTo>
                <a:cubicBezTo>
                  <a:pt x="30943" y="5953"/>
                  <a:pt x="30921" y="5924"/>
                  <a:pt x="30894" y="5919"/>
                </a:cubicBezTo>
                <a:close/>
                <a:moveTo>
                  <a:pt x="31138" y="5919"/>
                </a:moveTo>
                <a:cubicBezTo>
                  <a:pt x="31101" y="5912"/>
                  <a:pt x="31074" y="5940"/>
                  <a:pt x="31073" y="5980"/>
                </a:cubicBezTo>
                <a:cubicBezTo>
                  <a:pt x="31072" y="6020"/>
                  <a:pt x="31096" y="6050"/>
                  <a:pt x="31135" y="6044"/>
                </a:cubicBezTo>
                <a:cubicBezTo>
                  <a:pt x="31162" y="6040"/>
                  <a:pt x="31186" y="6013"/>
                  <a:pt x="31228" y="5985"/>
                </a:cubicBezTo>
                <a:cubicBezTo>
                  <a:pt x="31187" y="5954"/>
                  <a:pt x="31165" y="5924"/>
                  <a:pt x="31138" y="5919"/>
                </a:cubicBezTo>
                <a:close/>
                <a:moveTo>
                  <a:pt x="31318" y="5978"/>
                </a:moveTo>
                <a:cubicBezTo>
                  <a:pt x="31309" y="6015"/>
                  <a:pt x="31335" y="6043"/>
                  <a:pt x="31376" y="6046"/>
                </a:cubicBezTo>
                <a:cubicBezTo>
                  <a:pt x="31417" y="6049"/>
                  <a:pt x="31447" y="6025"/>
                  <a:pt x="31443" y="5987"/>
                </a:cubicBezTo>
                <a:cubicBezTo>
                  <a:pt x="31440" y="5959"/>
                  <a:pt x="31414" y="5934"/>
                  <a:pt x="31387" y="5890"/>
                </a:cubicBezTo>
                <a:cubicBezTo>
                  <a:pt x="31354" y="5930"/>
                  <a:pt x="31324" y="5951"/>
                  <a:pt x="31318" y="5978"/>
                </a:cubicBezTo>
                <a:close/>
                <a:moveTo>
                  <a:pt x="31688" y="5982"/>
                </a:moveTo>
                <a:cubicBezTo>
                  <a:pt x="31694" y="5945"/>
                  <a:pt x="31665" y="5918"/>
                  <a:pt x="31626" y="5917"/>
                </a:cubicBezTo>
                <a:cubicBezTo>
                  <a:pt x="31587" y="5917"/>
                  <a:pt x="31557" y="5942"/>
                  <a:pt x="31563" y="5980"/>
                </a:cubicBezTo>
                <a:cubicBezTo>
                  <a:pt x="31567" y="6007"/>
                  <a:pt x="31594" y="6031"/>
                  <a:pt x="31623" y="6074"/>
                </a:cubicBezTo>
                <a:cubicBezTo>
                  <a:pt x="31654" y="6032"/>
                  <a:pt x="31683" y="6009"/>
                  <a:pt x="31688" y="5982"/>
                </a:cubicBezTo>
                <a:close/>
                <a:moveTo>
                  <a:pt x="31864" y="5919"/>
                </a:moveTo>
                <a:cubicBezTo>
                  <a:pt x="31826" y="5916"/>
                  <a:pt x="31801" y="5948"/>
                  <a:pt x="31804" y="5986"/>
                </a:cubicBezTo>
                <a:cubicBezTo>
                  <a:pt x="31807" y="6024"/>
                  <a:pt x="31834" y="6054"/>
                  <a:pt x="31872" y="6044"/>
                </a:cubicBezTo>
                <a:cubicBezTo>
                  <a:pt x="31899" y="6038"/>
                  <a:pt x="31920" y="6009"/>
                  <a:pt x="31961" y="5975"/>
                </a:cubicBezTo>
                <a:cubicBezTo>
                  <a:pt x="31916" y="5948"/>
                  <a:pt x="31891" y="5922"/>
                  <a:pt x="31864" y="5919"/>
                </a:cubicBezTo>
                <a:close/>
                <a:moveTo>
                  <a:pt x="32063" y="5981"/>
                </a:moveTo>
                <a:cubicBezTo>
                  <a:pt x="32061" y="6001"/>
                  <a:pt x="32092" y="6035"/>
                  <a:pt x="32115" y="6043"/>
                </a:cubicBezTo>
                <a:cubicBezTo>
                  <a:pt x="32153" y="6055"/>
                  <a:pt x="32188" y="6028"/>
                  <a:pt x="32186" y="5989"/>
                </a:cubicBezTo>
                <a:cubicBezTo>
                  <a:pt x="32184" y="5962"/>
                  <a:pt x="32157" y="5936"/>
                  <a:pt x="32130" y="5889"/>
                </a:cubicBezTo>
                <a:cubicBezTo>
                  <a:pt x="32097" y="5932"/>
                  <a:pt x="32066" y="5955"/>
                  <a:pt x="32063" y="5981"/>
                </a:cubicBezTo>
                <a:close/>
                <a:moveTo>
                  <a:pt x="28112" y="6244"/>
                </a:moveTo>
                <a:cubicBezTo>
                  <a:pt x="28111" y="6281"/>
                  <a:pt x="28144" y="6311"/>
                  <a:pt x="28183" y="6298"/>
                </a:cubicBezTo>
                <a:cubicBezTo>
                  <a:pt x="28205" y="6291"/>
                  <a:pt x="28235" y="6257"/>
                  <a:pt x="28234" y="6237"/>
                </a:cubicBezTo>
                <a:cubicBezTo>
                  <a:pt x="28231" y="6211"/>
                  <a:pt x="28201" y="6188"/>
                  <a:pt x="28169" y="6145"/>
                </a:cubicBezTo>
                <a:cubicBezTo>
                  <a:pt x="28141" y="6192"/>
                  <a:pt x="28113" y="6218"/>
                  <a:pt x="28112" y="6244"/>
                </a:cubicBezTo>
                <a:close/>
                <a:moveTo>
                  <a:pt x="33110" y="5921"/>
                </a:moveTo>
                <a:cubicBezTo>
                  <a:pt x="33091" y="5920"/>
                  <a:pt x="33057" y="5953"/>
                  <a:pt x="33051" y="5976"/>
                </a:cubicBezTo>
                <a:cubicBezTo>
                  <a:pt x="33040" y="6015"/>
                  <a:pt x="33069" y="6047"/>
                  <a:pt x="33108" y="6043"/>
                </a:cubicBezTo>
                <a:cubicBezTo>
                  <a:pt x="33135" y="6041"/>
                  <a:pt x="33160" y="6013"/>
                  <a:pt x="33205" y="5984"/>
                </a:cubicBezTo>
                <a:cubicBezTo>
                  <a:pt x="33161" y="5952"/>
                  <a:pt x="33136" y="5922"/>
                  <a:pt x="33110" y="5921"/>
                </a:cubicBezTo>
                <a:close/>
                <a:moveTo>
                  <a:pt x="27871" y="6224"/>
                </a:moveTo>
                <a:cubicBezTo>
                  <a:pt x="27869" y="6244"/>
                  <a:pt x="27898" y="6279"/>
                  <a:pt x="27921" y="6287"/>
                </a:cubicBezTo>
                <a:cubicBezTo>
                  <a:pt x="27958" y="6299"/>
                  <a:pt x="27992" y="6273"/>
                  <a:pt x="27991" y="6234"/>
                </a:cubicBezTo>
                <a:cubicBezTo>
                  <a:pt x="27991" y="6207"/>
                  <a:pt x="27965" y="6181"/>
                  <a:pt x="27938" y="6133"/>
                </a:cubicBezTo>
                <a:cubicBezTo>
                  <a:pt x="27904" y="6176"/>
                  <a:pt x="27873" y="6199"/>
                  <a:pt x="27871" y="6224"/>
                </a:cubicBezTo>
                <a:close/>
                <a:moveTo>
                  <a:pt x="27687" y="6166"/>
                </a:moveTo>
                <a:cubicBezTo>
                  <a:pt x="27667" y="6165"/>
                  <a:pt x="27632" y="6195"/>
                  <a:pt x="27625" y="6217"/>
                </a:cubicBezTo>
                <a:cubicBezTo>
                  <a:pt x="27613" y="6255"/>
                  <a:pt x="27640" y="6289"/>
                  <a:pt x="27679" y="6287"/>
                </a:cubicBezTo>
                <a:cubicBezTo>
                  <a:pt x="27706" y="6286"/>
                  <a:pt x="27732" y="6260"/>
                  <a:pt x="27780" y="6232"/>
                </a:cubicBezTo>
                <a:cubicBezTo>
                  <a:pt x="27735" y="6199"/>
                  <a:pt x="27712" y="6168"/>
                  <a:pt x="27687" y="6166"/>
                </a:cubicBezTo>
                <a:close/>
                <a:moveTo>
                  <a:pt x="27383" y="6234"/>
                </a:moveTo>
                <a:cubicBezTo>
                  <a:pt x="27384" y="6254"/>
                  <a:pt x="27419" y="6284"/>
                  <a:pt x="27442" y="6288"/>
                </a:cubicBezTo>
                <a:cubicBezTo>
                  <a:pt x="27481" y="6294"/>
                  <a:pt x="27511" y="6262"/>
                  <a:pt x="27504" y="6224"/>
                </a:cubicBezTo>
                <a:cubicBezTo>
                  <a:pt x="27499" y="6198"/>
                  <a:pt x="27468" y="6176"/>
                  <a:pt x="27434" y="6134"/>
                </a:cubicBezTo>
                <a:cubicBezTo>
                  <a:pt x="27408" y="6181"/>
                  <a:pt x="27381" y="6209"/>
                  <a:pt x="27383" y="6234"/>
                </a:cubicBezTo>
                <a:close/>
                <a:moveTo>
                  <a:pt x="27126" y="6230"/>
                </a:moveTo>
                <a:cubicBezTo>
                  <a:pt x="27122" y="6270"/>
                  <a:pt x="27155" y="6296"/>
                  <a:pt x="27192" y="6287"/>
                </a:cubicBezTo>
                <a:cubicBezTo>
                  <a:pt x="27215" y="6281"/>
                  <a:pt x="27247" y="6248"/>
                  <a:pt x="27246" y="6228"/>
                </a:cubicBezTo>
                <a:cubicBezTo>
                  <a:pt x="27245" y="6203"/>
                  <a:pt x="27216" y="6178"/>
                  <a:pt x="27185" y="6133"/>
                </a:cubicBezTo>
                <a:cubicBezTo>
                  <a:pt x="27156" y="6179"/>
                  <a:pt x="27129" y="6203"/>
                  <a:pt x="27126" y="6230"/>
                </a:cubicBezTo>
                <a:close/>
                <a:moveTo>
                  <a:pt x="4081" y="6218"/>
                </a:moveTo>
                <a:cubicBezTo>
                  <a:pt x="4082" y="6180"/>
                  <a:pt x="4048" y="6152"/>
                  <a:pt x="4009" y="6166"/>
                </a:cubicBezTo>
                <a:cubicBezTo>
                  <a:pt x="3987" y="6174"/>
                  <a:pt x="3958" y="6209"/>
                  <a:pt x="3960" y="6228"/>
                </a:cubicBezTo>
                <a:cubicBezTo>
                  <a:pt x="3963" y="6254"/>
                  <a:pt x="3994" y="6277"/>
                  <a:pt x="4027" y="6319"/>
                </a:cubicBezTo>
                <a:cubicBezTo>
                  <a:pt x="4054" y="6271"/>
                  <a:pt x="4081" y="6245"/>
                  <a:pt x="4081" y="6218"/>
                </a:cubicBezTo>
                <a:close/>
                <a:moveTo>
                  <a:pt x="4277" y="6166"/>
                </a:moveTo>
                <a:cubicBezTo>
                  <a:pt x="4257" y="6164"/>
                  <a:pt x="4223" y="6194"/>
                  <a:pt x="4215" y="6216"/>
                </a:cubicBezTo>
                <a:cubicBezTo>
                  <a:pt x="4201" y="6255"/>
                  <a:pt x="4230" y="6289"/>
                  <a:pt x="4268" y="6288"/>
                </a:cubicBezTo>
                <a:cubicBezTo>
                  <a:pt x="4295" y="6287"/>
                  <a:pt x="4321" y="6260"/>
                  <a:pt x="4368" y="6233"/>
                </a:cubicBezTo>
                <a:cubicBezTo>
                  <a:pt x="4326" y="6200"/>
                  <a:pt x="4303" y="6169"/>
                  <a:pt x="4277" y="6166"/>
                </a:cubicBezTo>
                <a:close/>
                <a:moveTo>
                  <a:pt x="4458" y="6234"/>
                </a:moveTo>
                <a:cubicBezTo>
                  <a:pt x="4457" y="6273"/>
                  <a:pt x="4491" y="6300"/>
                  <a:pt x="4529" y="6287"/>
                </a:cubicBezTo>
                <a:cubicBezTo>
                  <a:pt x="4551" y="6280"/>
                  <a:pt x="4581" y="6245"/>
                  <a:pt x="4579" y="6225"/>
                </a:cubicBezTo>
                <a:cubicBezTo>
                  <a:pt x="4577" y="6199"/>
                  <a:pt x="4546" y="6176"/>
                  <a:pt x="4512" y="6132"/>
                </a:cubicBezTo>
                <a:cubicBezTo>
                  <a:pt x="4485" y="6181"/>
                  <a:pt x="4458" y="6207"/>
                  <a:pt x="4458" y="6234"/>
                </a:cubicBezTo>
                <a:close/>
                <a:moveTo>
                  <a:pt x="4704" y="6228"/>
                </a:moveTo>
                <a:cubicBezTo>
                  <a:pt x="4703" y="6248"/>
                  <a:pt x="4735" y="6282"/>
                  <a:pt x="4757" y="6288"/>
                </a:cubicBezTo>
                <a:cubicBezTo>
                  <a:pt x="4794" y="6297"/>
                  <a:pt x="4829" y="6270"/>
                  <a:pt x="4825" y="6230"/>
                </a:cubicBezTo>
                <a:cubicBezTo>
                  <a:pt x="4822" y="6203"/>
                  <a:pt x="4795" y="6179"/>
                  <a:pt x="4765" y="6132"/>
                </a:cubicBezTo>
                <a:cubicBezTo>
                  <a:pt x="4734" y="6178"/>
                  <a:pt x="4704" y="6203"/>
                  <a:pt x="4704" y="6228"/>
                </a:cubicBezTo>
                <a:close/>
                <a:moveTo>
                  <a:pt x="4948" y="6231"/>
                </a:moveTo>
                <a:cubicBezTo>
                  <a:pt x="4948" y="6251"/>
                  <a:pt x="4982" y="6283"/>
                  <a:pt x="5005" y="6287"/>
                </a:cubicBezTo>
                <a:cubicBezTo>
                  <a:pt x="5043" y="6295"/>
                  <a:pt x="5074" y="6266"/>
                  <a:pt x="5068" y="6227"/>
                </a:cubicBezTo>
                <a:cubicBezTo>
                  <a:pt x="5064" y="6200"/>
                  <a:pt x="5035" y="6178"/>
                  <a:pt x="5003" y="6133"/>
                </a:cubicBezTo>
                <a:cubicBezTo>
                  <a:pt x="4975" y="6180"/>
                  <a:pt x="4947" y="6206"/>
                  <a:pt x="4948" y="6231"/>
                </a:cubicBezTo>
                <a:close/>
                <a:moveTo>
                  <a:pt x="5250" y="6167"/>
                </a:moveTo>
                <a:cubicBezTo>
                  <a:pt x="5230" y="6166"/>
                  <a:pt x="5197" y="6197"/>
                  <a:pt x="5190" y="6220"/>
                </a:cubicBezTo>
                <a:cubicBezTo>
                  <a:pt x="5180" y="6258"/>
                  <a:pt x="5209" y="6291"/>
                  <a:pt x="5247" y="6288"/>
                </a:cubicBezTo>
                <a:cubicBezTo>
                  <a:pt x="5274" y="6285"/>
                  <a:pt x="5298" y="6257"/>
                  <a:pt x="5344" y="6228"/>
                </a:cubicBezTo>
                <a:cubicBezTo>
                  <a:pt x="5299" y="6197"/>
                  <a:pt x="5275" y="6168"/>
                  <a:pt x="5250" y="6167"/>
                </a:cubicBezTo>
                <a:close/>
                <a:moveTo>
                  <a:pt x="5506" y="6167"/>
                </a:moveTo>
                <a:cubicBezTo>
                  <a:pt x="5486" y="6166"/>
                  <a:pt x="5452" y="6197"/>
                  <a:pt x="5446" y="6219"/>
                </a:cubicBezTo>
                <a:cubicBezTo>
                  <a:pt x="5435" y="6258"/>
                  <a:pt x="5464" y="6290"/>
                  <a:pt x="5502" y="6288"/>
                </a:cubicBezTo>
                <a:cubicBezTo>
                  <a:pt x="5529" y="6286"/>
                  <a:pt x="5554" y="6257"/>
                  <a:pt x="5599" y="6228"/>
                </a:cubicBezTo>
                <a:cubicBezTo>
                  <a:pt x="5555" y="6197"/>
                  <a:pt x="5531" y="6168"/>
                  <a:pt x="5506" y="6167"/>
                </a:cubicBezTo>
                <a:close/>
                <a:moveTo>
                  <a:pt x="4579" y="6466"/>
                </a:moveTo>
                <a:cubicBezTo>
                  <a:pt x="4578" y="6445"/>
                  <a:pt x="4546" y="6413"/>
                  <a:pt x="4523" y="6408"/>
                </a:cubicBezTo>
                <a:cubicBezTo>
                  <a:pt x="4485" y="6400"/>
                  <a:pt x="4452" y="6429"/>
                  <a:pt x="4457" y="6468"/>
                </a:cubicBezTo>
                <a:cubicBezTo>
                  <a:pt x="4461" y="6495"/>
                  <a:pt x="4490" y="6518"/>
                  <a:pt x="4522" y="6564"/>
                </a:cubicBezTo>
                <a:cubicBezTo>
                  <a:pt x="4551" y="6517"/>
                  <a:pt x="4579" y="6491"/>
                  <a:pt x="4579" y="6466"/>
                </a:cubicBezTo>
                <a:close/>
                <a:moveTo>
                  <a:pt x="4336" y="6469"/>
                </a:moveTo>
                <a:cubicBezTo>
                  <a:pt x="4337" y="6449"/>
                  <a:pt x="4305" y="6415"/>
                  <a:pt x="4283" y="6409"/>
                </a:cubicBezTo>
                <a:cubicBezTo>
                  <a:pt x="4245" y="6398"/>
                  <a:pt x="4211" y="6425"/>
                  <a:pt x="4214" y="6465"/>
                </a:cubicBezTo>
                <a:cubicBezTo>
                  <a:pt x="4217" y="6492"/>
                  <a:pt x="4243" y="6517"/>
                  <a:pt x="4272" y="6564"/>
                </a:cubicBezTo>
                <a:cubicBezTo>
                  <a:pt x="4304" y="6519"/>
                  <a:pt x="4335" y="6495"/>
                  <a:pt x="4336" y="6469"/>
                </a:cubicBezTo>
                <a:close/>
                <a:moveTo>
                  <a:pt x="3959" y="6477"/>
                </a:moveTo>
                <a:cubicBezTo>
                  <a:pt x="3957" y="6516"/>
                  <a:pt x="3991" y="6543"/>
                  <a:pt x="4029" y="6530"/>
                </a:cubicBezTo>
                <a:cubicBezTo>
                  <a:pt x="4051" y="6523"/>
                  <a:pt x="4082" y="6488"/>
                  <a:pt x="4080" y="6469"/>
                </a:cubicBezTo>
                <a:cubicBezTo>
                  <a:pt x="4077" y="6443"/>
                  <a:pt x="4046" y="6420"/>
                  <a:pt x="4014" y="6378"/>
                </a:cubicBezTo>
                <a:cubicBezTo>
                  <a:pt x="3987" y="6424"/>
                  <a:pt x="3960" y="6450"/>
                  <a:pt x="3959" y="6477"/>
                </a:cubicBezTo>
                <a:close/>
                <a:moveTo>
                  <a:pt x="31864" y="6175"/>
                </a:moveTo>
                <a:cubicBezTo>
                  <a:pt x="31826" y="6172"/>
                  <a:pt x="31801" y="6203"/>
                  <a:pt x="31804" y="6242"/>
                </a:cubicBezTo>
                <a:cubicBezTo>
                  <a:pt x="31807" y="6280"/>
                  <a:pt x="31834" y="6309"/>
                  <a:pt x="31872" y="6300"/>
                </a:cubicBezTo>
                <a:cubicBezTo>
                  <a:pt x="31899" y="6293"/>
                  <a:pt x="31920" y="6264"/>
                  <a:pt x="31961" y="6231"/>
                </a:cubicBezTo>
                <a:cubicBezTo>
                  <a:pt x="31916" y="6203"/>
                  <a:pt x="31891" y="6177"/>
                  <a:pt x="31864" y="6175"/>
                </a:cubicBezTo>
                <a:close/>
                <a:moveTo>
                  <a:pt x="31629" y="6175"/>
                </a:moveTo>
                <a:cubicBezTo>
                  <a:pt x="31593" y="6166"/>
                  <a:pt x="31564" y="6192"/>
                  <a:pt x="31561" y="6233"/>
                </a:cubicBezTo>
                <a:cubicBezTo>
                  <a:pt x="31558" y="6273"/>
                  <a:pt x="31582" y="6303"/>
                  <a:pt x="31620" y="6300"/>
                </a:cubicBezTo>
                <a:cubicBezTo>
                  <a:pt x="31647" y="6297"/>
                  <a:pt x="31672" y="6271"/>
                  <a:pt x="31716" y="6244"/>
                </a:cubicBezTo>
                <a:cubicBezTo>
                  <a:pt x="31677" y="6211"/>
                  <a:pt x="31656" y="6181"/>
                  <a:pt x="31629" y="6175"/>
                </a:cubicBezTo>
                <a:close/>
                <a:moveTo>
                  <a:pt x="31376" y="6175"/>
                </a:moveTo>
                <a:cubicBezTo>
                  <a:pt x="31338" y="6172"/>
                  <a:pt x="31313" y="6204"/>
                  <a:pt x="31316" y="6242"/>
                </a:cubicBezTo>
                <a:cubicBezTo>
                  <a:pt x="31319" y="6280"/>
                  <a:pt x="31346" y="6309"/>
                  <a:pt x="31385" y="6300"/>
                </a:cubicBezTo>
                <a:cubicBezTo>
                  <a:pt x="31411" y="6293"/>
                  <a:pt x="31432" y="6264"/>
                  <a:pt x="31473" y="6230"/>
                </a:cubicBezTo>
                <a:cubicBezTo>
                  <a:pt x="31428" y="6203"/>
                  <a:pt x="31403" y="6177"/>
                  <a:pt x="31376" y="6175"/>
                </a:cubicBezTo>
                <a:close/>
                <a:moveTo>
                  <a:pt x="31135" y="6175"/>
                </a:moveTo>
                <a:cubicBezTo>
                  <a:pt x="31098" y="6170"/>
                  <a:pt x="31072" y="6198"/>
                  <a:pt x="31073" y="6239"/>
                </a:cubicBezTo>
                <a:cubicBezTo>
                  <a:pt x="31074" y="6279"/>
                  <a:pt x="31100" y="6307"/>
                  <a:pt x="31138" y="6300"/>
                </a:cubicBezTo>
                <a:cubicBezTo>
                  <a:pt x="31165" y="6294"/>
                  <a:pt x="31187" y="6266"/>
                  <a:pt x="31228" y="6236"/>
                </a:cubicBezTo>
                <a:cubicBezTo>
                  <a:pt x="31186" y="6206"/>
                  <a:pt x="31162" y="6178"/>
                  <a:pt x="31135" y="6175"/>
                </a:cubicBezTo>
                <a:close/>
                <a:moveTo>
                  <a:pt x="30893" y="6175"/>
                </a:moveTo>
                <a:cubicBezTo>
                  <a:pt x="30856" y="6168"/>
                  <a:pt x="30829" y="6197"/>
                  <a:pt x="30828" y="6237"/>
                </a:cubicBezTo>
                <a:cubicBezTo>
                  <a:pt x="30828" y="6275"/>
                  <a:pt x="30852" y="6306"/>
                  <a:pt x="30891" y="6300"/>
                </a:cubicBezTo>
                <a:cubicBezTo>
                  <a:pt x="30918" y="6295"/>
                  <a:pt x="30941" y="6269"/>
                  <a:pt x="30985" y="6239"/>
                </a:cubicBezTo>
                <a:cubicBezTo>
                  <a:pt x="30942" y="6208"/>
                  <a:pt x="30920" y="6179"/>
                  <a:pt x="30893" y="6175"/>
                </a:cubicBezTo>
                <a:close/>
                <a:moveTo>
                  <a:pt x="30632" y="6175"/>
                </a:moveTo>
                <a:cubicBezTo>
                  <a:pt x="30594" y="6172"/>
                  <a:pt x="30569" y="6203"/>
                  <a:pt x="30572" y="6242"/>
                </a:cubicBezTo>
                <a:cubicBezTo>
                  <a:pt x="30575" y="6280"/>
                  <a:pt x="30602" y="6309"/>
                  <a:pt x="30641" y="6300"/>
                </a:cubicBezTo>
                <a:cubicBezTo>
                  <a:pt x="30667" y="6293"/>
                  <a:pt x="30688" y="6264"/>
                  <a:pt x="30729" y="6231"/>
                </a:cubicBezTo>
                <a:cubicBezTo>
                  <a:pt x="30684" y="6204"/>
                  <a:pt x="30659" y="6177"/>
                  <a:pt x="30632" y="6175"/>
                </a:cubicBezTo>
                <a:close/>
                <a:moveTo>
                  <a:pt x="30456" y="6238"/>
                </a:moveTo>
                <a:cubicBezTo>
                  <a:pt x="30463" y="6200"/>
                  <a:pt x="30434" y="6173"/>
                  <a:pt x="30394" y="6173"/>
                </a:cubicBezTo>
                <a:cubicBezTo>
                  <a:pt x="30356" y="6173"/>
                  <a:pt x="30325" y="6197"/>
                  <a:pt x="30331" y="6236"/>
                </a:cubicBezTo>
                <a:cubicBezTo>
                  <a:pt x="30335" y="6263"/>
                  <a:pt x="30362" y="6286"/>
                  <a:pt x="30391" y="6330"/>
                </a:cubicBezTo>
                <a:cubicBezTo>
                  <a:pt x="30423" y="6287"/>
                  <a:pt x="30452" y="6265"/>
                  <a:pt x="30456" y="6238"/>
                </a:cubicBezTo>
                <a:close/>
                <a:moveTo>
                  <a:pt x="30150" y="6175"/>
                </a:moveTo>
                <a:cubicBezTo>
                  <a:pt x="30111" y="6169"/>
                  <a:pt x="30080" y="6200"/>
                  <a:pt x="30087" y="6239"/>
                </a:cubicBezTo>
                <a:cubicBezTo>
                  <a:pt x="30091" y="6262"/>
                  <a:pt x="30122" y="6296"/>
                  <a:pt x="30142" y="6297"/>
                </a:cubicBezTo>
                <a:cubicBezTo>
                  <a:pt x="30168" y="6299"/>
                  <a:pt x="30195" y="6271"/>
                  <a:pt x="30243" y="6244"/>
                </a:cubicBezTo>
                <a:cubicBezTo>
                  <a:pt x="30199" y="6210"/>
                  <a:pt x="30176" y="6180"/>
                  <a:pt x="30150" y="6175"/>
                </a:cubicBezTo>
                <a:close/>
                <a:moveTo>
                  <a:pt x="29967" y="6233"/>
                </a:moveTo>
                <a:cubicBezTo>
                  <a:pt x="29970" y="6193"/>
                  <a:pt x="29936" y="6166"/>
                  <a:pt x="29899" y="6175"/>
                </a:cubicBezTo>
                <a:cubicBezTo>
                  <a:pt x="29876" y="6181"/>
                  <a:pt x="29845" y="6216"/>
                  <a:pt x="29845" y="6236"/>
                </a:cubicBezTo>
                <a:cubicBezTo>
                  <a:pt x="29846" y="6262"/>
                  <a:pt x="29876" y="6286"/>
                  <a:pt x="29908" y="6332"/>
                </a:cubicBezTo>
                <a:cubicBezTo>
                  <a:pt x="29938" y="6285"/>
                  <a:pt x="29965" y="6260"/>
                  <a:pt x="29967" y="6233"/>
                </a:cubicBezTo>
                <a:close/>
                <a:moveTo>
                  <a:pt x="29660" y="6177"/>
                </a:moveTo>
                <a:cubicBezTo>
                  <a:pt x="29640" y="6176"/>
                  <a:pt x="29606" y="6208"/>
                  <a:pt x="29599" y="6231"/>
                </a:cubicBezTo>
                <a:cubicBezTo>
                  <a:pt x="29589" y="6268"/>
                  <a:pt x="29616" y="6303"/>
                  <a:pt x="29656" y="6299"/>
                </a:cubicBezTo>
                <a:cubicBezTo>
                  <a:pt x="29684" y="6296"/>
                  <a:pt x="29708" y="6270"/>
                  <a:pt x="29756" y="6241"/>
                </a:cubicBezTo>
                <a:cubicBezTo>
                  <a:pt x="29710" y="6208"/>
                  <a:pt x="29685" y="6178"/>
                  <a:pt x="29660" y="6177"/>
                </a:cubicBezTo>
                <a:close/>
                <a:moveTo>
                  <a:pt x="29405" y="6177"/>
                </a:moveTo>
                <a:cubicBezTo>
                  <a:pt x="29384" y="6176"/>
                  <a:pt x="29350" y="6207"/>
                  <a:pt x="29344" y="6230"/>
                </a:cubicBezTo>
                <a:cubicBezTo>
                  <a:pt x="29334" y="6268"/>
                  <a:pt x="29360" y="6302"/>
                  <a:pt x="29400" y="6299"/>
                </a:cubicBezTo>
                <a:cubicBezTo>
                  <a:pt x="29427" y="6296"/>
                  <a:pt x="29453" y="6270"/>
                  <a:pt x="29500" y="6241"/>
                </a:cubicBezTo>
                <a:cubicBezTo>
                  <a:pt x="29454" y="6209"/>
                  <a:pt x="29430" y="6178"/>
                  <a:pt x="29405" y="6177"/>
                </a:cubicBezTo>
                <a:close/>
                <a:moveTo>
                  <a:pt x="29161" y="6177"/>
                </a:moveTo>
                <a:cubicBezTo>
                  <a:pt x="29142" y="6175"/>
                  <a:pt x="29108" y="6207"/>
                  <a:pt x="29101" y="6230"/>
                </a:cubicBezTo>
                <a:cubicBezTo>
                  <a:pt x="29089" y="6268"/>
                  <a:pt x="29117" y="6302"/>
                  <a:pt x="29156" y="6299"/>
                </a:cubicBezTo>
                <a:cubicBezTo>
                  <a:pt x="29183" y="6297"/>
                  <a:pt x="29209" y="6269"/>
                  <a:pt x="29255" y="6241"/>
                </a:cubicBezTo>
                <a:cubicBezTo>
                  <a:pt x="29211" y="6209"/>
                  <a:pt x="29187" y="6179"/>
                  <a:pt x="29161" y="6177"/>
                </a:cubicBezTo>
                <a:close/>
                <a:moveTo>
                  <a:pt x="28917" y="6177"/>
                </a:moveTo>
                <a:cubicBezTo>
                  <a:pt x="28896" y="6176"/>
                  <a:pt x="28862" y="6207"/>
                  <a:pt x="28856" y="6230"/>
                </a:cubicBezTo>
                <a:cubicBezTo>
                  <a:pt x="28846" y="6268"/>
                  <a:pt x="28872" y="6302"/>
                  <a:pt x="28912" y="6299"/>
                </a:cubicBezTo>
                <a:cubicBezTo>
                  <a:pt x="28939" y="6296"/>
                  <a:pt x="28965" y="6270"/>
                  <a:pt x="29012" y="6241"/>
                </a:cubicBezTo>
                <a:cubicBezTo>
                  <a:pt x="28966" y="6209"/>
                  <a:pt x="28942" y="6178"/>
                  <a:pt x="28917" y="6177"/>
                </a:cubicBezTo>
                <a:close/>
                <a:moveTo>
                  <a:pt x="28734" y="6237"/>
                </a:moveTo>
                <a:cubicBezTo>
                  <a:pt x="28735" y="6217"/>
                  <a:pt x="28704" y="6183"/>
                  <a:pt x="28681" y="6176"/>
                </a:cubicBezTo>
                <a:cubicBezTo>
                  <a:pt x="28644" y="6166"/>
                  <a:pt x="28609" y="6192"/>
                  <a:pt x="28613" y="6232"/>
                </a:cubicBezTo>
                <a:cubicBezTo>
                  <a:pt x="28615" y="6259"/>
                  <a:pt x="28641" y="6284"/>
                  <a:pt x="28670" y="6332"/>
                </a:cubicBezTo>
                <a:cubicBezTo>
                  <a:pt x="28703" y="6286"/>
                  <a:pt x="28733" y="6262"/>
                  <a:pt x="28734" y="6237"/>
                </a:cubicBezTo>
                <a:close/>
                <a:moveTo>
                  <a:pt x="28357" y="6245"/>
                </a:moveTo>
                <a:cubicBezTo>
                  <a:pt x="28355" y="6284"/>
                  <a:pt x="28390" y="6311"/>
                  <a:pt x="28428" y="6298"/>
                </a:cubicBezTo>
                <a:cubicBezTo>
                  <a:pt x="28450" y="6291"/>
                  <a:pt x="28481" y="6256"/>
                  <a:pt x="28479" y="6236"/>
                </a:cubicBezTo>
                <a:cubicBezTo>
                  <a:pt x="28476" y="6210"/>
                  <a:pt x="28445" y="6188"/>
                  <a:pt x="28412" y="6146"/>
                </a:cubicBezTo>
                <a:cubicBezTo>
                  <a:pt x="28385" y="6192"/>
                  <a:pt x="28358" y="6218"/>
                  <a:pt x="28357" y="6245"/>
                </a:cubicBezTo>
                <a:close/>
                <a:moveTo>
                  <a:pt x="26883" y="5982"/>
                </a:moveTo>
                <a:cubicBezTo>
                  <a:pt x="26881" y="6001"/>
                  <a:pt x="26911" y="6035"/>
                  <a:pt x="26934" y="6042"/>
                </a:cubicBezTo>
                <a:cubicBezTo>
                  <a:pt x="26972" y="6054"/>
                  <a:pt x="27005" y="6027"/>
                  <a:pt x="27003" y="5989"/>
                </a:cubicBezTo>
                <a:cubicBezTo>
                  <a:pt x="27002" y="5962"/>
                  <a:pt x="26975" y="5936"/>
                  <a:pt x="26948" y="5891"/>
                </a:cubicBezTo>
                <a:cubicBezTo>
                  <a:pt x="26916" y="5933"/>
                  <a:pt x="26885" y="5956"/>
                  <a:pt x="26883" y="5982"/>
                </a:cubicBezTo>
                <a:close/>
                <a:moveTo>
                  <a:pt x="27126" y="5989"/>
                </a:moveTo>
                <a:cubicBezTo>
                  <a:pt x="27124" y="6028"/>
                  <a:pt x="27158" y="6055"/>
                  <a:pt x="27196" y="6042"/>
                </a:cubicBezTo>
                <a:cubicBezTo>
                  <a:pt x="27218" y="6035"/>
                  <a:pt x="27249" y="6000"/>
                  <a:pt x="27247" y="5981"/>
                </a:cubicBezTo>
                <a:cubicBezTo>
                  <a:pt x="27244" y="5955"/>
                  <a:pt x="27213" y="5932"/>
                  <a:pt x="27181" y="5890"/>
                </a:cubicBezTo>
                <a:cubicBezTo>
                  <a:pt x="27154" y="5936"/>
                  <a:pt x="27127" y="5962"/>
                  <a:pt x="27126" y="5989"/>
                </a:cubicBezTo>
                <a:close/>
                <a:moveTo>
                  <a:pt x="27443" y="5922"/>
                </a:moveTo>
                <a:cubicBezTo>
                  <a:pt x="27423" y="5920"/>
                  <a:pt x="27389" y="5951"/>
                  <a:pt x="27382" y="5973"/>
                </a:cubicBezTo>
                <a:cubicBezTo>
                  <a:pt x="27370" y="6011"/>
                  <a:pt x="27397" y="6045"/>
                  <a:pt x="27435" y="6043"/>
                </a:cubicBezTo>
                <a:cubicBezTo>
                  <a:pt x="27463" y="6042"/>
                  <a:pt x="27488" y="6014"/>
                  <a:pt x="27534" y="5987"/>
                </a:cubicBezTo>
                <a:cubicBezTo>
                  <a:pt x="27492" y="5955"/>
                  <a:pt x="27469" y="5924"/>
                  <a:pt x="27443" y="5922"/>
                </a:cubicBezTo>
                <a:close/>
                <a:moveTo>
                  <a:pt x="27680" y="5922"/>
                </a:moveTo>
                <a:cubicBezTo>
                  <a:pt x="27659" y="5923"/>
                  <a:pt x="27629" y="5957"/>
                  <a:pt x="27625" y="5981"/>
                </a:cubicBezTo>
                <a:cubicBezTo>
                  <a:pt x="27618" y="6018"/>
                  <a:pt x="27647" y="6050"/>
                  <a:pt x="27687" y="6043"/>
                </a:cubicBezTo>
                <a:cubicBezTo>
                  <a:pt x="27713" y="6038"/>
                  <a:pt x="27735" y="6009"/>
                  <a:pt x="27780" y="5976"/>
                </a:cubicBezTo>
                <a:cubicBezTo>
                  <a:pt x="27732" y="5948"/>
                  <a:pt x="27705" y="5921"/>
                  <a:pt x="27680" y="5922"/>
                </a:cubicBezTo>
                <a:close/>
                <a:moveTo>
                  <a:pt x="27931" y="5922"/>
                </a:moveTo>
                <a:cubicBezTo>
                  <a:pt x="27911" y="5920"/>
                  <a:pt x="27877" y="5951"/>
                  <a:pt x="27870" y="5973"/>
                </a:cubicBezTo>
                <a:cubicBezTo>
                  <a:pt x="27858" y="6011"/>
                  <a:pt x="27885" y="6045"/>
                  <a:pt x="27923" y="6043"/>
                </a:cubicBezTo>
                <a:cubicBezTo>
                  <a:pt x="27950" y="6042"/>
                  <a:pt x="27976" y="6014"/>
                  <a:pt x="28022" y="5987"/>
                </a:cubicBezTo>
                <a:cubicBezTo>
                  <a:pt x="27980" y="5955"/>
                  <a:pt x="27957" y="5924"/>
                  <a:pt x="27931" y="5922"/>
                </a:cubicBezTo>
                <a:close/>
                <a:moveTo>
                  <a:pt x="28112" y="5989"/>
                </a:moveTo>
                <a:cubicBezTo>
                  <a:pt x="28111" y="6026"/>
                  <a:pt x="28144" y="6055"/>
                  <a:pt x="28183" y="6043"/>
                </a:cubicBezTo>
                <a:cubicBezTo>
                  <a:pt x="28205" y="6035"/>
                  <a:pt x="28235" y="6001"/>
                  <a:pt x="28234" y="5981"/>
                </a:cubicBezTo>
                <a:cubicBezTo>
                  <a:pt x="28232" y="5956"/>
                  <a:pt x="28201" y="5932"/>
                  <a:pt x="28169" y="5890"/>
                </a:cubicBezTo>
                <a:cubicBezTo>
                  <a:pt x="28141" y="5936"/>
                  <a:pt x="28113" y="5962"/>
                  <a:pt x="28112" y="5989"/>
                </a:cubicBezTo>
                <a:close/>
                <a:moveTo>
                  <a:pt x="28478" y="5977"/>
                </a:moveTo>
                <a:cubicBezTo>
                  <a:pt x="28478" y="5957"/>
                  <a:pt x="28445" y="5925"/>
                  <a:pt x="28422" y="5920"/>
                </a:cubicBezTo>
                <a:cubicBezTo>
                  <a:pt x="28384" y="5913"/>
                  <a:pt x="28351" y="5941"/>
                  <a:pt x="28357" y="5981"/>
                </a:cubicBezTo>
                <a:cubicBezTo>
                  <a:pt x="28361" y="6007"/>
                  <a:pt x="28389" y="6031"/>
                  <a:pt x="28421" y="6076"/>
                </a:cubicBezTo>
                <a:cubicBezTo>
                  <a:pt x="28450" y="6029"/>
                  <a:pt x="28479" y="6003"/>
                  <a:pt x="28478" y="5977"/>
                </a:cubicBezTo>
                <a:close/>
                <a:moveTo>
                  <a:pt x="28674" y="5921"/>
                </a:moveTo>
                <a:cubicBezTo>
                  <a:pt x="28655" y="5919"/>
                  <a:pt x="28620" y="5950"/>
                  <a:pt x="28613" y="5973"/>
                </a:cubicBezTo>
                <a:cubicBezTo>
                  <a:pt x="28601" y="6011"/>
                  <a:pt x="28628" y="6046"/>
                  <a:pt x="28667" y="6043"/>
                </a:cubicBezTo>
                <a:cubicBezTo>
                  <a:pt x="28694" y="6042"/>
                  <a:pt x="28720" y="6015"/>
                  <a:pt x="28766" y="5987"/>
                </a:cubicBezTo>
                <a:cubicBezTo>
                  <a:pt x="28724" y="5955"/>
                  <a:pt x="28701" y="5924"/>
                  <a:pt x="28674" y="5921"/>
                </a:cubicBezTo>
                <a:close/>
                <a:moveTo>
                  <a:pt x="32127" y="5188"/>
                </a:moveTo>
                <a:cubicBezTo>
                  <a:pt x="32088" y="5179"/>
                  <a:pt x="32061" y="5208"/>
                  <a:pt x="32059" y="5247"/>
                </a:cubicBezTo>
                <a:cubicBezTo>
                  <a:pt x="32057" y="5287"/>
                  <a:pt x="32082" y="5318"/>
                  <a:pt x="32121" y="5314"/>
                </a:cubicBezTo>
                <a:cubicBezTo>
                  <a:pt x="32148" y="5311"/>
                  <a:pt x="32172" y="5284"/>
                  <a:pt x="32218" y="5255"/>
                </a:cubicBezTo>
                <a:cubicBezTo>
                  <a:pt x="32175" y="5222"/>
                  <a:pt x="32154" y="5194"/>
                  <a:pt x="32127" y="5188"/>
                </a:cubicBezTo>
                <a:close/>
                <a:moveTo>
                  <a:pt x="32306" y="5255"/>
                </a:moveTo>
                <a:cubicBezTo>
                  <a:pt x="32302" y="5295"/>
                  <a:pt x="32334" y="5318"/>
                  <a:pt x="32373" y="5315"/>
                </a:cubicBezTo>
                <a:cubicBezTo>
                  <a:pt x="32413" y="5313"/>
                  <a:pt x="32441" y="5284"/>
                  <a:pt x="32432" y="5246"/>
                </a:cubicBezTo>
                <a:cubicBezTo>
                  <a:pt x="32426" y="5220"/>
                  <a:pt x="32396" y="5199"/>
                  <a:pt x="32361" y="5157"/>
                </a:cubicBezTo>
                <a:cubicBezTo>
                  <a:pt x="32334" y="5203"/>
                  <a:pt x="32309" y="5228"/>
                  <a:pt x="32306" y="5255"/>
                </a:cubicBezTo>
                <a:close/>
                <a:moveTo>
                  <a:pt x="32607" y="5188"/>
                </a:moveTo>
                <a:cubicBezTo>
                  <a:pt x="32568" y="5184"/>
                  <a:pt x="32544" y="5215"/>
                  <a:pt x="32547" y="5255"/>
                </a:cubicBezTo>
                <a:cubicBezTo>
                  <a:pt x="32550" y="5294"/>
                  <a:pt x="32579" y="5322"/>
                  <a:pt x="32616" y="5314"/>
                </a:cubicBezTo>
                <a:cubicBezTo>
                  <a:pt x="32643" y="5308"/>
                  <a:pt x="32664" y="5277"/>
                  <a:pt x="32705" y="5243"/>
                </a:cubicBezTo>
                <a:cubicBezTo>
                  <a:pt x="32660" y="5216"/>
                  <a:pt x="32635" y="5191"/>
                  <a:pt x="32607" y="5188"/>
                </a:cubicBezTo>
                <a:close/>
                <a:moveTo>
                  <a:pt x="32920" y="5253"/>
                </a:moveTo>
                <a:cubicBezTo>
                  <a:pt x="32928" y="5216"/>
                  <a:pt x="32901" y="5188"/>
                  <a:pt x="32860" y="5186"/>
                </a:cubicBezTo>
                <a:cubicBezTo>
                  <a:pt x="32819" y="5184"/>
                  <a:pt x="32789" y="5207"/>
                  <a:pt x="32794" y="5246"/>
                </a:cubicBezTo>
                <a:cubicBezTo>
                  <a:pt x="32797" y="5274"/>
                  <a:pt x="32824" y="5299"/>
                  <a:pt x="32851" y="5343"/>
                </a:cubicBezTo>
                <a:cubicBezTo>
                  <a:pt x="32884" y="5302"/>
                  <a:pt x="32914" y="5281"/>
                  <a:pt x="32920" y="5253"/>
                </a:cubicBezTo>
                <a:close/>
                <a:moveTo>
                  <a:pt x="33049" y="5250"/>
                </a:moveTo>
                <a:cubicBezTo>
                  <a:pt x="33042" y="5289"/>
                  <a:pt x="33072" y="5315"/>
                  <a:pt x="33111" y="5316"/>
                </a:cubicBezTo>
                <a:cubicBezTo>
                  <a:pt x="33151" y="5316"/>
                  <a:pt x="33181" y="5290"/>
                  <a:pt x="33176" y="5252"/>
                </a:cubicBezTo>
                <a:cubicBezTo>
                  <a:pt x="33172" y="5225"/>
                  <a:pt x="33144" y="5201"/>
                  <a:pt x="33113" y="5157"/>
                </a:cubicBezTo>
                <a:cubicBezTo>
                  <a:pt x="33082" y="5200"/>
                  <a:pt x="33055" y="5223"/>
                  <a:pt x="33049" y="5250"/>
                </a:cubicBezTo>
                <a:close/>
                <a:moveTo>
                  <a:pt x="33357" y="5188"/>
                </a:moveTo>
                <a:cubicBezTo>
                  <a:pt x="33318" y="5179"/>
                  <a:pt x="33292" y="5209"/>
                  <a:pt x="33290" y="5248"/>
                </a:cubicBezTo>
                <a:cubicBezTo>
                  <a:pt x="33289" y="5288"/>
                  <a:pt x="33315" y="5319"/>
                  <a:pt x="33353" y="5314"/>
                </a:cubicBezTo>
                <a:cubicBezTo>
                  <a:pt x="33380" y="5311"/>
                  <a:pt x="33404" y="5283"/>
                  <a:pt x="33449" y="5253"/>
                </a:cubicBezTo>
                <a:cubicBezTo>
                  <a:pt x="33406" y="5221"/>
                  <a:pt x="33384" y="5193"/>
                  <a:pt x="33357" y="5188"/>
                </a:cubicBezTo>
                <a:close/>
                <a:moveTo>
                  <a:pt x="33598" y="5188"/>
                </a:moveTo>
                <a:cubicBezTo>
                  <a:pt x="33558" y="5182"/>
                  <a:pt x="33534" y="5211"/>
                  <a:pt x="33536" y="5252"/>
                </a:cubicBezTo>
                <a:cubicBezTo>
                  <a:pt x="33537" y="5293"/>
                  <a:pt x="33564" y="5321"/>
                  <a:pt x="33602" y="5314"/>
                </a:cubicBezTo>
                <a:cubicBezTo>
                  <a:pt x="33629" y="5309"/>
                  <a:pt x="33651" y="5279"/>
                  <a:pt x="33693" y="5247"/>
                </a:cubicBezTo>
                <a:cubicBezTo>
                  <a:pt x="33649" y="5219"/>
                  <a:pt x="33625" y="5192"/>
                  <a:pt x="33598" y="5188"/>
                </a:cubicBezTo>
                <a:close/>
                <a:moveTo>
                  <a:pt x="33839" y="5188"/>
                </a:moveTo>
                <a:cubicBezTo>
                  <a:pt x="33799" y="5184"/>
                  <a:pt x="33776" y="5216"/>
                  <a:pt x="33779" y="5255"/>
                </a:cubicBezTo>
                <a:cubicBezTo>
                  <a:pt x="33781" y="5295"/>
                  <a:pt x="33810" y="5323"/>
                  <a:pt x="33848" y="5314"/>
                </a:cubicBezTo>
                <a:cubicBezTo>
                  <a:pt x="33874" y="5308"/>
                  <a:pt x="33895" y="5277"/>
                  <a:pt x="33937" y="5243"/>
                </a:cubicBezTo>
                <a:cubicBezTo>
                  <a:pt x="33891" y="5216"/>
                  <a:pt x="33866" y="5191"/>
                  <a:pt x="33839" y="5188"/>
                </a:cubicBezTo>
                <a:close/>
                <a:moveTo>
                  <a:pt x="34151" y="5253"/>
                </a:moveTo>
                <a:cubicBezTo>
                  <a:pt x="34160" y="5216"/>
                  <a:pt x="34132" y="5188"/>
                  <a:pt x="34092" y="5186"/>
                </a:cubicBezTo>
                <a:cubicBezTo>
                  <a:pt x="34051" y="5184"/>
                  <a:pt x="34021" y="5207"/>
                  <a:pt x="34025" y="5246"/>
                </a:cubicBezTo>
                <a:cubicBezTo>
                  <a:pt x="34029" y="5274"/>
                  <a:pt x="34055" y="5299"/>
                  <a:pt x="34083" y="5343"/>
                </a:cubicBezTo>
                <a:cubicBezTo>
                  <a:pt x="34115" y="5302"/>
                  <a:pt x="34145" y="5281"/>
                  <a:pt x="34151" y="5253"/>
                </a:cubicBezTo>
                <a:close/>
                <a:moveTo>
                  <a:pt x="29906" y="6665"/>
                </a:moveTo>
                <a:cubicBezTo>
                  <a:pt x="29886" y="6663"/>
                  <a:pt x="29852" y="6694"/>
                  <a:pt x="29844" y="6717"/>
                </a:cubicBezTo>
                <a:cubicBezTo>
                  <a:pt x="29832" y="6755"/>
                  <a:pt x="29859" y="6789"/>
                  <a:pt x="29898" y="6787"/>
                </a:cubicBezTo>
                <a:cubicBezTo>
                  <a:pt x="29926" y="6785"/>
                  <a:pt x="29952" y="6758"/>
                  <a:pt x="29998" y="6731"/>
                </a:cubicBezTo>
                <a:cubicBezTo>
                  <a:pt x="29955" y="6698"/>
                  <a:pt x="29932" y="6667"/>
                  <a:pt x="29906" y="6665"/>
                </a:cubicBezTo>
                <a:close/>
                <a:moveTo>
                  <a:pt x="29600" y="6725"/>
                </a:moveTo>
                <a:cubicBezTo>
                  <a:pt x="29598" y="6745"/>
                  <a:pt x="29630" y="6779"/>
                  <a:pt x="29652" y="6787"/>
                </a:cubicBezTo>
                <a:cubicBezTo>
                  <a:pt x="29691" y="6799"/>
                  <a:pt x="29725" y="6771"/>
                  <a:pt x="29723" y="6732"/>
                </a:cubicBezTo>
                <a:cubicBezTo>
                  <a:pt x="29721" y="6705"/>
                  <a:pt x="29694" y="6679"/>
                  <a:pt x="29666" y="6633"/>
                </a:cubicBezTo>
                <a:cubicBezTo>
                  <a:pt x="29634" y="6675"/>
                  <a:pt x="29603" y="6699"/>
                  <a:pt x="29600" y="6725"/>
                </a:cubicBezTo>
                <a:close/>
                <a:moveTo>
                  <a:pt x="29404" y="6665"/>
                </a:moveTo>
                <a:cubicBezTo>
                  <a:pt x="29384" y="6664"/>
                  <a:pt x="29350" y="6695"/>
                  <a:pt x="29344" y="6719"/>
                </a:cubicBezTo>
                <a:cubicBezTo>
                  <a:pt x="29334" y="6756"/>
                  <a:pt x="29360" y="6790"/>
                  <a:pt x="29400" y="6787"/>
                </a:cubicBezTo>
                <a:cubicBezTo>
                  <a:pt x="29428" y="6784"/>
                  <a:pt x="29453" y="6758"/>
                  <a:pt x="29500" y="6729"/>
                </a:cubicBezTo>
                <a:cubicBezTo>
                  <a:pt x="29454" y="6696"/>
                  <a:pt x="29430" y="6666"/>
                  <a:pt x="29404" y="6665"/>
                </a:cubicBezTo>
                <a:close/>
                <a:moveTo>
                  <a:pt x="29224" y="6725"/>
                </a:moveTo>
                <a:cubicBezTo>
                  <a:pt x="29230" y="6687"/>
                  <a:pt x="29198" y="6656"/>
                  <a:pt x="29160" y="6663"/>
                </a:cubicBezTo>
                <a:cubicBezTo>
                  <a:pt x="29137" y="6667"/>
                  <a:pt x="29103" y="6699"/>
                  <a:pt x="29102" y="6720"/>
                </a:cubicBezTo>
                <a:cubicBezTo>
                  <a:pt x="29101" y="6745"/>
                  <a:pt x="29129" y="6772"/>
                  <a:pt x="29156" y="6820"/>
                </a:cubicBezTo>
                <a:cubicBezTo>
                  <a:pt x="29190" y="6775"/>
                  <a:pt x="29220" y="6752"/>
                  <a:pt x="29224" y="6725"/>
                </a:cubicBezTo>
                <a:close/>
                <a:moveTo>
                  <a:pt x="28979" y="6721"/>
                </a:moveTo>
                <a:cubicBezTo>
                  <a:pt x="28983" y="6681"/>
                  <a:pt x="28949" y="6654"/>
                  <a:pt x="28911" y="6664"/>
                </a:cubicBezTo>
                <a:cubicBezTo>
                  <a:pt x="28888" y="6670"/>
                  <a:pt x="28856" y="6704"/>
                  <a:pt x="28857" y="6724"/>
                </a:cubicBezTo>
                <a:cubicBezTo>
                  <a:pt x="28858" y="6750"/>
                  <a:pt x="28888" y="6774"/>
                  <a:pt x="28920" y="6820"/>
                </a:cubicBezTo>
                <a:cubicBezTo>
                  <a:pt x="28949" y="6773"/>
                  <a:pt x="28976" y="6748"/>
                  <a:pt x="28979" y="6721"/>
                </a:cubicBezTo>
                <a:close/>
                <a:moveTo>
                  <a:pt x="28614" y="6727"/>
                </a:moveTo>
                <a:cubicBezTo>
                  <a:pt x="28613" y="6747"/>
                  <a:pt x="28644" y="6780"/>
                  <a:pt x="28667" y="6787"/>
                </a:cubicBezTo>
                <a:cubicBezTo>
                  <a:pt x="28706" y="6798"/>
                  <a:pt x="28738" y="6768"/>
                  <a:pt x="28736" y="6730"/>
                </a:cubicBezTo>
                <a:cubicBezTo>
                  <a:pt x="28734" y="6703"/>
                  <a:pt x="28705" y="6678"/>
                  <a:pt x="28676" y="6633"/>
                </a:cubicBezTo>
                <a:cubicBezTo>
                  <a:pt x="28645" y="6677"/>
                  <a:pt x="28615" y="6701"/>
                  <a:pt x="28614" y="6727"/>
                </a:cubicBezTo>
                <a:close/>
                <a:moveTo>
                  <a:pt x="28413" y="6664"/>
                </a:moveTo>
                <a:cubicBezTo>
                  <a:pt x="28375" y="6662"/>
                  <a:pt x="28346" y="6694"/>
                  <a:pt x="28357" y="6733"/>
                </a:cubicBezTo>
                <a:cubicBezTo>
                  <a:pt x="28364" y="6756"/>
                  <a:pt x="28398" y="6786"/>
                  <a:pt x="28418" y="6785"/>
                </a:cubicBezTo>
                <a:cubicBezTo>
                  <a:pt x="28443" y="6783"/>
                  <a:pt x="28467" y="6754"/>
                  <a:pt x="28511" y="6722"/>
                </a:cubicBezTo>
                <a:cubicBezTo>
                  <a:pt x="28465" y="6693"/>
                  <a:pt x="28439" y="6665"/>
                  <a:pt x="28413" y="6664"/>
                </a:cubicBezTo>
                <a:close/>
                <a:moveTo>
                  <a:pt x="28168" y="6666"/>
                </a:moveTo>
                <a:cubicBezTo>
                  <a:pt x="28147" y="6667"/>
                  <a:pt x="28117" y="6701"/>
                  <a:pt x="28113" y="6724"/>
                </a:cubicBezTo>
                <a:cubicBezTo>
                  <a:pt x="28106" y="6762"/>
                  <a:pt x="28135" y="6794"/>
                  <a:pt x="28175" y="6787"/>
                </a:cubicBezTo>
                <a:cubicBezTo>
                  <a:pt x="28201" y="6782"/>
                  <a:pt x="28223" y="6753"/>
                  <a:pt x="28268" y="6720"/>
                </a:cubicBezTo>
                <a:cubicBezTo>
                  <a:pt x="28220" y="6692"/>
                  <a:pt x="28193" y="6664"/>
                  <a:pt x="28168" y="6666"/>
                </a:cubicBezTo>
                <a:close/>
                <a:moveTo>
                  <a:pt x="27990" y="6719"/>
                </a:moveTo>
                <a:cubicBezTo>
                  <a:pt x="27989" y="6699"/>
                  <a:pt x="27955" y="6668"/>
                  <a:pt x="27932" y="6664"/>
                </a:cubicBezTo>
                <a:cubicBezTo>
                  <a:pt x="27894" y="6658"/>
                  <a:pt x="27862" y="6687"/>
                  <a:pt x="27869" y="6726"/>
                </a:cubicBezTo>
                <a:cubicBezTo>
                  <a:pt x="27874" y="6753"/>
                  <a:pt x="27903" y="6775"/>
                  <a:pt x="27936" y="6819"/>
                </a:cubicBezTo>
                <a:cubicBezTo>
                  <a:pt x="27964" y="6771"/>
                  <a:pt x="27991" y="6744"/>
                  <a:pt x="27990" y="6719"/>
                </a:cubicBezTo>
                <a:close/>
                <a:moveTo>
                  <a:pt x="3960" y="5481"/>
                </a:moveTo>
                <a:cubicBezTo>
                  <a:pt x="3958" y="5501"/>
                  <a:pt x="3988" y="5537"/>
                  <a:pt x="4011" y="5544"/>
                </a:cubicBezTo>
                <a:cubicBezTo>
                  <a:pt x="4048" y="5556"/>
                  <a:pt x="4083" y="5529"/>
                  <a:pt x="4081" y="5490"/>
                </a:cubicBezTo>
                <a:cubicBezTo>
                  <a:pt x="4080" y="5463"/>
                  <a:pt x="4054" y="5437"/>
                  <a:pt x="4027" y="5388"/>
                </a:cubicBezTo>
                <a:cubicBezTo>
                  <a:pt x="3993" y="5433"/>
                  <a:pt x="3962" y="5456"/>
                  <a:pt x="3960" y="5481"/>
                </a:cubicBezTo>
                <a:close/>
                <a:moveTo>
                  <a:pt x="4280" y="5421"/>
                </a:moveTo>
                <a:cubicBezTo>
                  <a:pt x="4242" y="5411"/>
                  <a:pt x="4215" y="5439"/>
                  <a:pt x="4212" y="5478"/>
                </a:cubicBezTo>
                <a:cubicBezTo>
                  <a:pt x="4208" y="5518"/>
                  <a:pt x="4234" y="5548"/>
                  <a:pt x="4270" y="5545"/>
                </a:cubicBezTo>
                <a:cubicBezTo>
                  <a:pt x="4297" y="5544"/>
                  <a:pt x="4322" y="5516"/>
                  <a:pt x="4367" y="5489"/>
                </a:cubicBezTo>
                <a:cubicBezTo>
                  <a:pt x="4327" y="5457"/>
                  <a:pt x="4306" y="5428"/>
                  <a:pt x="4280" y="5421"/>
                </a:cubicBezTo>
                <a:close/>
                <a:moveTo>
                  <a:pt x="4579" y="5481"/>
                </a:moveTo>
                <a:cubicBezTo>
                  <a:pt x="4580" y="5461"/>
                  <a:pt x="4548" y="5427"/>
                  <a:pt x="4525" y="5421"/>
                </a:cubicBezTo>
                <a:cubicBezTo>
                  <a:pt x="4487" y="5410"/>
                  <a:pt x="4454" y="5440"/>
                  <a:pt x="4457" y="5478"/>
                </a:cubicBezTo>
                <a:cubicBezTo>
                  <a:pt x="4459" y="5505"/>
                  <a:pt x="4488" y="5530"/>
                  <a:pt x="4518" y="5576"/>
                </a:cubicBezTo>
                <a:cubicBezTo>
                  <a:pt x="4548" y="5531"/>
                  <a:pt x="4578" y="5507"/>
                  <a:pt x="4579" y="5481"/>
                </a:cubicBezTo>
                <a:close/>
                <a:moveTo>
                  <a:pt x="4762" y="5423"/>
                </a:moveTo>
                <a:cubicBezTo>
                  <a:pt x="4742" y="5422"/>
                  <a:pt x="4708" y="5453"/>
                  <a:pt x="4702" y="5476"/>
                </a:cubicBezTo>
                <a:cubicBezTo>
                  <a:pt x="4691" y="5515"/>
                  <a:pt x="4721" y="5547"/>
                  <a:pt x="4759" y="5545"/>
                </a:cubicBezTo>
                <a:cubicBezTo>
                  <a:pt x="4786" y="5543"/>
                  <a:pt x="4811" y="5514"/>
                  <a:pt x="4856" y="5485"/>
                </a:cubicBezTo>
                <a:cubicBezTo>
                  <a:pt x="4812" y="5454"/>
                  <a:pt x="4788" y="5424"/>
                  <a:pt x="4762" y="5423"/>
                </a:cubicBezTo>
                <a:close/>
                <a:moveTo>
                  <a:pt x="5068" y="5474"/>
                </a:moveTo>
                <a:cubicBezTo>
                  <a:pt x="5070" y="5435"/>
                  <a:pt x="5035" y="5409"/>
                  <a:pt x="4997" y="5422"/>
                </a:cubicBezTo>
                <a:cubicBezTo>
                  <a:pt x="4974" y="5430"/>
                  <a:pt x="4944" y="5465"/>
                  <a:pt x="4947" y="5485"/>
                </a:cubicBezTo>
                <a:cubicBezTo>
                  <a:pt x="4950" y="5511"/>
                  <a:pt x="4981" y="5533"/>
                  <a:pt x="5015" y="5575"/>
                </a:cubicBezTo>
                <a:cubicBezTo>
                  <a:pt x="5041" y="5528"/>
                  <a:pt x="5067" y="5502"/>
                  <a:pt x="5068" y="5474"/>
                </a:cubicBezTo>
                <a:close/>
                <a:moveTo>
                  <a:pt x="5191" y="5481"/>
                </a:moveTo>
                <a:cubicBezTo>
                  <a:pt x="5190" y="5501"/>
                  <a:pt x="5219" y="5536"/>
                  <a:pt x="5242" y="5544"/>
                </a:cubicBezTo>
                <a:cubicBezTo>
                  <a:pt x="5279" y="5556"/>
                  <a:pt x="5314" y="5529"/>
                  <a:pt x="5313" y="5491"/>
                </a:cubicBezTo>
                <a:cubicBezTo>
                  <a:pt x="5312" y="5464"/>
                  <a:pt x="5286" y="5437"/>
                  <a:pt x="5259" y="5389"/>
                </a:cubicBezTo>
                <a:cubicBezTo>
                  <a:pt x="5225" y="5433"/>
                  <a:pt x="5194" y="5455"/>
                  <a:pt x="5191" y="5481"/>
                </a:cubicBezTo>
                <a:close/>
                <a:moveTo>
                  <a:pt x="5448" y="5486"/>
                </a:moveTo>
                <a:cubicBezTo>
                  <a:pt x="5447" y="5506"/>
                  <a:pt x="5479" y="5539"/>
                  <a:pt x="5502" y="5544"/>
                </a:cubicBezTo>
                <a:cubicBezTo>
                  <a:pt x="5540" y="5553"/>
                  <a:pt x="5573" y="5524"/>
                  <a:pt x="5568" y="5485"/>
                </a:cubicBezTo>
                <a:cubicBezTo>
                  <a:pt x="5565" y="5459"/>
                  <a:pt x="5537" y="5435"/>
                  <a:pt x="5506" y="5389"/>
                </a:cubicBezTo>
                <a:cubicBezTo>
                  <a:pt x="5476" y="5435"/>
                  <a:pt x="5448" y="5460"/>
                  <a:pt x="5448" y="5486"/>
                </a:cubicBezTo>
                <a:close/>
                <a:moveTo>
                  <a:pt x="5691" y="5484"/>
                </a:moveTo>
                <a:cubicBezTo>
                  <a:pt x="5690" y="5504"/>
                  <a:pt x="5721" y="5537"/>
                  <a:pt x="5744" y="5543"/>
                </a:cubicBezTo>
                <a:cubicBezTo>
                  <a:pt x="5781" y="5553"/>
                  <a:pt x="5815" y="5527"/>
                  <a:pt x="5811" y="5488"/>
                </a:cubicBezTo>
                <a:cubicBezTo>
                  <a:pt x="5809" y="5461"/>
                  <a:pt x="5783" y="5436"/>
                  <a:pt x="5754" y="5389"/>
                </a:cubicBezTo>
                <a:cubicBezTo>
                  <a:pt x="5722" y="5434"/>
                  <a:pt x="5692" y="5458"/>
                  <a:pt x="5691" y="5484"/>
                </a:cubicBezTo>
                <a:close/>
                <a:moveTo>
                  <a:pt x="5935" y="5481"/>
                </a:moveTo>
                <a:cubicBezTo>
                  <a:pt x="5934" y="5501"/>
                  <a:pt x="5963" y="5536"/>
                  <a:pt x="5986" y="5543"/>
                </a:cubicBezTo>
                <a:cubicBezTo>
                  <a:pt x="6023" y="5555"/>
                  <a:pt x="6057" y="5529"/>
                  <a:pt x="6056" y="5490"/>
                </a:cubicBezTo>
                <a:cubicBezTo>
                  <a:pt x="6055" y="5463"/>
                  <a:pt x="6029" y="5437"/>
                  <a:pt x="6002" y="5389"/>
                </a:cubicBezTo>
                <a:cubicBezTo>
                  <a:pt x="5968" y="5433"/>
                  <a:pt x="5937" y="5456"/>
                  <a:pt x="5935" y="5481"/>
                </a:cubicBezTo>
                <a:close/>
                <a:moveTo>
                  <a:pt x="30629" y="6664"/>
                </a:moveTo>
                <a:cubicBezTo>
                  <a:pt x="30591" y="6663"/>
                  <a:pt x="30563" y="6697"/>
                  <a:pt x="30575" y="6735"/>
                </a:cubicBezTo>
                <a:cubicBezTo>
                  <a:pt x="30583" y="6758"/>
                  <a:pt x="30618" y="6788"/>
                  <a:pt x="30639" y="6786"/>
                </a:cubicBezTo>
                <a:cubicBezTo>
                  <a:pt x="30664" y="6784"/>
                  <a:pt x="30687" y="6752"/>
                  <a:pt x="30732" y="6718"/>
                </a:cubicBezTo>
                <a:cubicBezTo>
                  <a:pt x="30683" y="6691"/>
                  <a:pt x="30656" y="6664"/>
                  <a:pt x="30629" y="6664"/>
                </a:cubicBezTo>
                <a:close/>
                <a:moveTo>
                  <a:pt x="30392" y="6665"/>
                </a:moveTo>
                <a:cubicBezTo>
                  <a:pt x="30373" y="6663"/>
                  <a:pt x="30339" y="6695"/>
                  <a:pt x="30332" y="6718"/>
                </a:cubicBezTo>
                <a:cubicBezTo>
                  <a:pt x="30321" y="6757"/>
                  <a:pt x="30349" y="6790"/>
                  <a:pt x="30388" y="6787"/>
                </a:cubicBezTo>
                <a:cubicBezTo>
                  <a:pt x="30415" y="6785"/>
                  <a:pt x="30441" y="6757"/>
                  <a:pt x="30486" y="6729"/>
                </a:cubicBezTo>
                <a:cubicBezTo>
                  <a:pt x="30443" y="6697"/>
                  <a:pt x="30418" y="6666"/>
                  <a:pt x="30392" y="6665"/>
                </a:cubicBezTo>
                <a:close/>
                <a:moveTo>
                  <a:pt x="30148" y="6665"/>
                </a:moveTo>
                <a:cubicBezTo>
                  <a:pt x="30128" y="6664"/>
                  <a:pt x="30094" y="6695"/>
                  <a:pt x="30087" y="6719"/>
                </a:cubicBezTo>
                <a:cubicBezTo>
                  <a:pt x="30077" y="6756"/>
                  <a:pt x="30104" y="6790"/>
                  <a:pt x="30144" y="6787"/>
                </a:cubicBezTo>
                <a:cubicBezTo>
                  <a:pt x="30171" y="6784"/>
                  <a:pt x="30196" y="6758"/>
                  <a:pt x="30243" y="6729"/>
                </a:cubicBezTo>
                <a:cubicBezTo>
                  <a:pt x="30198" y="6696"/>
                  <a:pt x="30174" y="6666"/>
                  <a:pt x="30148" y="6665"/>
                </a:cubicBezTo>
                <a:close/>
                <a:moveTo>
                  <a:pt x="26451" y="5190"/>
                </a:moveTo>
                <a:cubicBezTo>
                  <a:pt x="26411" y="5185"/>
                  <a:pt x="26385" y="5219"/>
                  <a:pt x="26394" y="5256"/>
                </a:cubicBezTo>
                <a:cubicBezTo>
                  <a:pt x="26400" y="5279"/>
                  <a:pt x="26433" y="5310"/>
                  <a:pt x="26453" y="5310"/>
                </a:cubicBezTo>
                <a:cubicBezTo>
                  <a:pt x="26478" y="5309"/>
                  <a:pt x="26502" y="5280"/>
                  <a:pt x="26548" y="5248"/>
                </a:cubicBezTo>
                <a:cubicBezTo>
                  <a:pt x="26501" y="5219"/>
                  <a:pt x="26477" y="5193"/>
                  <a:pt x="26451" y="5190"/>
                </a:cubicBezTo>
                <a:close/>
                <a:moveTo>
                  <a:pt x="26691" y="5189"/>
                </a:moveTo>
                <a:cubicBezTo>
                  <a:pt x="26653" y="5188"/>
                  <a:pt x="26626" y="5222"/>
                  <a:pt x="26638" y="5259"/>
                </a:cubicBezTo>
                <a:cubicBezTo>
                  <a:pt x="26646" y="5282"/>
                  <a:pt x="26681" y="5312"/>
                  <a:pt x="26700" y="5310"/>
                </a:cubicBezTo>
                <a:cubicBezTo>
                  <a:pt x="26726" y="5307"/>
                  <a:pt x="26748" y="5276"/>
                  <a:pt x="26790" y="5244"/>
                </a:cubicBezTo>
                <a:cubicBezTo>
                  <a:pt x="26744" y="5217"/>
                  <a:pt x="26718" y="5191"/>
                  <a:pt x="26691" y="5189"/>
                </a:cubicBezTo>
                <a:close/>
                <a:moveTo>
                  <a:pt x="26882" y="5253"/>
                </a:moveTo>
                <a:cubicBezTo>
                  <a:pt x="26882" y="5273"/>
                  <a:pt x="26915" y="5306"/>
                  <a:pt x="26938" y="5311"/>
                </a:cubicBezTo>
                <a:cubicBezTo>
                  <a:pt x="26975" y="5320"/>
                  <a:pt x="27008" y="5293"/>
                  <a:pt x="27003" y="5253"/>
                </a:cubicBezTo>
                <a:cubicBezTo>
                  <a:pt x="27000" y="5226"/>
                  <a:pt x="26973" y="5203"/>
                  <a:pt x="26943" y="5157"/>
                </a:cubicBezTo>
                <a:cubicBezTo>
                  <a:pt x="26912" y="5203"/>
                  <a:pt x="26883" y="5228"/>
                  <a:pt x="26882" y="5253"/>
                </a:cubicBezTo>
                <a:close/>
                <a:moveTo>
                  <a:pt x="27179" y="5189"/>
                </a:moveTo>
                <a:cubicBezTo>
                  <a:pt x="27141" y="5187"/>
                  <a:pt x="27114" y="5221"/>
                  <a:pt x="27126" y="5259"/>
                </a:cubicBezTo>
                <a:cubicBezTo>
                  <a:pt x="27133" y="5282"/>
                  <a:pt x="27168" y="5312"/>
                  <a:pt x="27188" y="5310"/>
                </a:cubicBezTo>
                <a:cubicBezTo>
                  <a:pt x="27213" y="5308"/>
                  <a:pt x="27236" y="5277"/>
                  <a:pt x="27278" y="5244"/>
                </a:cubicBezTo>
                <a:cubicBezTo>
                  <a:pt x="27232" y="5217"/>
                  <a:pt x="27207" y="5190"/>
                  <a:pt x="27179" y="5189"/>
                </a:cubicBezTo>
                <a:close/>
                <a:moveTo>
                  <a:pt x="27381" y="5254"/>
                </a:moveTo>
                <a:cubicBezTo>
                  <a:pt x="27377" y="5294"/>
                  <a:pt x="27411" y="5321"/>
                  <a:pt x="27448" y="5311"/>
                </a:cubicBezTo>
                <a:cubicBezTo>
                  <a:pt x="27471" y="5305"/>
                  <a:pt x="27503" y="5272"/>
                  <a:pt x="27502" y="5252"/>
                </a:cubicBezTo>
                <a:cubicBezTo>
                  <a:pt x="27502" y="5227"/>
                  <a:pt x="27472" y="5202"/>
                  <a:pt x="27440" y="5156"/>
                </a:cubicBezTo>
                <a:cubicBezTo>
                  <a:pt x="27411" y="5203"/>
                  <a:pt x="27384" y="5227"/>
                  <a:pt x="27381" y="5254"/>
                </a:cubicBezTo>
                <a:close/>
                <a:moveTo>
                  <a:pt x="27678" y="5191"/>
                </a:moveTo>
                <a:cubicBezTo>
                  <a:pt x="27658" y="5192"/>
                  <a:pt x="27628" y="5227"/>
                  <a:pt x="27624" y="5250"/>
                </a:cubicBezTo>
                <a:cubicBezTo>
                  <a:pt x="27618" y="5289"/>
                  <a:pt x="27650" y="5319"/>
                  <a:pt x="27688" y="5312"/>
                </a:cubicBezTo>
                <a:cubicBezTo>
                  <a:pt x="27715" y="5307"/>
                  <a:pt x="27736" y="5276"/>
                  <a:pt x="27779" y="5242"/>
                </a:cubicBezTo>
                <a:cubicBezTo>
                  <a:pt x="27731" y="5216"/>
                  <a:pt x="27704" y="5189"/>
                  <a:pt x="27678" y="5191"/>
                </a:cubicBezTo>
                <a:close/>
                <a:moveTo>
                  <a:pt x="27927" y="5190"/>
                </a:moveTo>
                <a:cubicBezTo>
                  <a:pt x="27907" y="5190"/>
                  <a:pt x="27874" y="5222"/>
                  <a:pt x="27869" y="5245"/>
                </a:cubicBezTo>
                <a:cubicBezTo>
                  <a:pt x="27859" y="5285"/>
                  <a:pt x="27889" y="5316"/>
                  <a:pt x="27927" y="5312"/>
                </a:cubicBezTo>
                <a:cubicBezTo>
                  <a:pt x="27954" y="5310"/>
                  <a:pt x="27979" y="5280"/>
                  <a:pt x="28023" y="5249"/>
                </a:cubicBezTo>
                <a:cubicBezTo>
                  <a:pt x="27978" y="5220"/>
                  <a:pt x="27953" y="5191"/>
                  <a:pt x="27927" y="5190"/>
                </a:cubicBezTo>
                <a:close/>
                <a:moveTo>
                  <a:pt x="28170" y="5190"/>
                </a:moveTo>
                <a:cubicBezTo>
                  <a:pt x="28150" y="5190"/>
                  <a:pt x="28117" y="5223"/>
                  <a:pt x="28112" y="5246"/>
                </a:cubicBezTo>
                <a:cubicBezTo>
                  <a:pt x="28103" y="5284"/>
                  <a:pt x="28133" y="5317"/>
                  <a:pt x="28172" y="5312"/>
                </a:cubicBezTo>
                <a:cubicBezTo>
                  <a:pt x="28199" y="5309"/>
                  <a:pt x="28222" y="5280"/>
                  <a:pt x="28269" y="5248"/>
                </a:cubicBezTo>
                <a:cubicBezTo>
                  <a:pt x="28222" y="5219"/>
                  <a:pt x="28196" y="5190"/>
                  <a:pt x="28170" y="5190"/>
                </a:cubicBezTo>
                <a:close/>
                <a:moveTo>
                  <a:pt x="28431" y="5190"/>
                </a:moveTo>
                <a:cubicBezTo>
                  <a:pt x="28410" y="5189"/>
                  <a:pt x="28375" y="5218"/>
                  <a:pt x="28368" y="5241"/>
                </a:cubicBezTo>
                <a:cubicBezTo>
                  <a:pt x="28356" y="5279"/>
                  <a:pt x="28383" y="5313"/>
                  <a:pt x="28422" y="5312"/>
                </a:cubicBezTo>
                <a:cubicBezTo>
                  <a:pt x="28449" y="5311"/>
                  <a:pt x="28475" y="5285"/>
                  <a:pt x="28524" y="5257"/>
                </a:cubicBezTo>
                <a:cubicBezTo>
                  <a:pt x="28479" y="5223"/>
                  <a:pt x="28456" y="5192"/>
                  <a:pt x="28431" y="5190"/>
                </a:cubicBezTo>
                <a:close/>
                <a:moveTo>
                  <a:pt x="28672" y="5190"/>
                </a:moveTo>
                <a:cubicBezTo>
                  <a:pt x="28652" y="5189"/>
                  <a:pt x="28618" y="5221"/>
                  <a:pt x="28612" y="5244"/>
                </a:cubicBezTo>
                <a:cubicBezTo>
                  <a:pt x="28602" y="5283"/>
                  <a:pt x="28632" y="5316"/>
                  <a:pt x="28670" y="5313"/>
                </a:cubicBezTo>
                <a:cubicBezTo>
                  <a:pt x="28697" y="5310"/>
                  <a:pt x="28722" y="5281"/>
                  <a:pt x="28767" y="5251"/>
                </a:cubicBezTo>
                <a:cubicBezTo>
                  <a:pt x="28723" y="5221"/>
                  <a:pt x="28698" y="5191"/>
                  <a:pt x="28672" y="5190"/>
                </a:cubicBezTo>
                <a:close/>
                <a:moveTo>
                  <a:pt x="28855" y="5250"/>
                </a:moveTo>
                <a:cubicBezTo>
                  <a:pt x="28849" y="5288"/>
                  <a:pt x="28880" y="5319"/>
                  <a:pt x="28919" y="5312"/>
                </a:cubicBezTo>
                <a:cubicBezTo>
                  <a:pt x="28942" y="5308"/>
                  <a:pt x="28976" y="5277"/>
                  <a:pt x="28977" y="5257"/>
                </a:cubicBezTo>
                <a:cubicBezTo>
                  <a:pt x="28979" y="5231"/>
                  <a:pt x="28951" y="5204"/>
                  <a:pt x="28924" y="5157"/>
                </a:cubicBezTo>
                <a:cubicBezTo>
                  <a:pt x="28890" y="5201"/>
                  <a:pt x="28860" y="5223"/>
                  <a:pt x="28855" y="5250"/>
                </a:cubicBezTo>
                <a:close/>
                <a:moveTo>
                  <a:pt x="29160" y="5190"/>
                </a:moveTo>
                <a:cubicBezTo>
                  <a:pt x="29140" y="5189"/>
                  <a:pt x="29106" y="5221"/>
                  <a:pt x="29100" y="5244"/>
                </a:cubicBezTo>
                <a:cubicBezTo>
                  <a:pt x="29089" y="5283"/>
                  <a:pt x="29119" y="5316"/>
                  <a:pt x="29157" y="5313"/>
                </a:cubicBezTo>
                <a:cubicBezTo>
                  <a:pt x="29184" y="5311"/>
                  <a:pt x="29210" y="5282"/>
                  <a:pt x="29255" y="5252"/>
                </a:cubicBezTo>
                <a:cubicBezTo>
                  <a:pt x="29211" y="5221"/>
                  <a:pt x="29186" y="5191"/>
                  <a:pt x="29160" y="5190"/>
                </a:cubicBezTo>
                <a:close/>
                <a:moveTo>
                  <a:pt x="29467" y="5254"/>
                </a:moveTo>
                <a:cubicBezTo>
                  <a:pt x="29477" y="5216"/>
                  <a:pt x="29449" y="5190"/>
                  <a:pt x="29410" y="5186"/>
                </a:cubicBezTo>
                <a:cubicBezTo>
                  <a:pt x="29370" y="5183"/>
                  <a:pt x="29340" y="5209"/>
                  <a:pt x="29342" y="5245"/>
                </a:cubicBezTo>
                <a:cubicBezTo>
                  <a:pt x="29344" y="5272"/>
                  <a:pt x="29372" y="5297"/>
                  <a:pt x="29399" y="5342"/>
                </a:cubicBezTo>
                <a:cubicBezTo>
                  <a:pt x="29432" y="5302"/>
                  <a:pt x="29461" y="5281"/>
                  <a:pt x="29467" y="5254"/>
                </a:cubicBezTo>
                <a:close/>
                <a:moveTo>
                  <a:pt x="29662" y="5188"/>
                </a:moveTo>
                <a:cubicBezTo>
                  <a:pt x="29623" y="5181"/>
                  <a:pt x="29598" y="5211"/>
                  <a:pt x="29597" y="5249"/>
                </a:cubicBezTo>
                <a:cubicBezTo>
                  <a:pt x="29596" y="5289"/>
                  <a:pt x="29622" y="5318"/>
                  <a:pt x="29660" y="5313"/>
                </a:cubicBezTo>
                <a:cubicBezTo>
                  <a:pt x="29687" y="5309"/>
                  <a:pt x="29710" y="5281"/>
                  <a:pt x="29753" y="5251"/>
                </a:cubicBezTo>
                <a:cubicBezTo>
                  <a:pt x="29711" y="5221"/>
                  <a:pt x="29688" y="5193"/>
                  <a:pt x="29662" y="5188"/>
                </a:cubicBezTo>
                <a:close/>
                <a:moveTo>
                  <a:pt x="29843" y="5249"/>
                </a:moveTo>
                <a:cubicBezTo>
                  <a:pt x="29835" y="5288"/>
                  <a:pt x="29866" y="5313"/>
                  <a:pt x="29904" y="5315"/>
                </a:cubicBezTo>
                <a:cubicBezTo>
                  <a:pt x="29943" y="5316"/>
                  <a:pt x="29973" y="5290"/>
                  <a:pt x="29968" y="5252"/>
                </a:cubicBezTo>
                <a:cubicBezTo>
                  <a:pt x="29965" y="5225"/>
                  <a:pt x="29937" y="5202"/>
                  <a:pt x="29907" y="5158"/>
                </a:cubicBezTo>
                <a:cubicBezTo>
                  <a:pt x="29876" y="5200"/>
                  <a:pt x="29849" y="5223"/>
                  <a:pt x="29843" y="5249"/>
                </a:cubicBezTo>
                <a:close/>
                <a:moveTo>
                  <a:pt x="30211" y="5249"/>
                </a:moveTo>
                <a:cubicBezTo>
                  <a:pt x="30217" y="5210"/>
                  <a:pt x="30188" y="5186"/>
                  <a:pt x="30148" y="5186"/>
                </a:cubicBezTo>
                <a:cubicBezTo>
                  <a:pt x="30107" y="5187"/>
                  <a:pt x="30080" y="5214"/>
                  <a:pt x="30086" y="5251"/>
                </a:cubicBezTo>
                <a:cubicBezTo>
                  <a:pt x="30091" y="5278"/>
                  <a:pt x="30120" y="5300"/>
                  <a:pt x="30151" y="5342"/>
                </a:cubicBezTo>
                <a:cubicBezTo>
                  <a:pt x="30180" y="5299"/>
                  <a:pt x="30207" y="5276"/>
                  <a:pt x="30211" y="5249"/>
                </a:cubicBezTo>
                <a:close/>
                <a:moveTo>
                  <a:pt x="30398" y="5188"/>
                </a:moveTo>
                <a:cubicBezTo>
                  <a:pt x="30359" y="5179"/>
                  <a:pt x="30333" y="5206"/>
                  <a:pt x="30329" y="5245"/>
                </a:cubicBezTo>
                <a:cubicBezTo>
                  <a:pt x="30326" y="5286"/>
                  <a:pt x="30352" y="5316"/>
                  <a:pt x="30388" y="5313"/>
                </a:cubicBezTo>
                <a:cubicBezTo>
                  <a:pt x="30415" y="5311"/>
                  <a:pt x="30440" y="5284"/>
                  <a:pt x="30485" y="5257"/>
                </a:cubicBezTo>
                <a:cubicBezTo>
                  <a:pt x="30445" y="5224"/>
                  <a:pt x="30424" y="5195"/>
                  <a:pt x="30398" y="5188"/>
                </a:cubicBezTo>
                <a:close/>
                <a:moveTo>
                  <a:pt x="30632" y="5188"/>
                </a:moveTo>
                <a:cubicBezTo>
                  <a:pt x="30593" y="5184"/>
                  <a:pt x="30570" y="5216"/>
                  <a:pt x="30573" y="5255"/>
                </a:cubicBezTo>
                <a:cubicBezTo>
                  <a:pt x="30575" y="5294"/>
                  <a:pt x="30604" y="5322"/>
                  <a:pt x="30641" y="5314"/>
                </a:cubicBezTo>
                <a:cubicBezTo>
                  <a:pt x="30668" y="5308"/>
                  <a:pt x="30689" y="5277"/>
                  <a:pt x="30729" y="5243"/>
                </a:cubicBezTo>
                <a:cubicBezTo>
                  <a:pt x="30684" y="5216"/>
                  <a:pt x="30659" y="5191"/>
                  <a:pt x="30632" y="5188"/>
                </a:cubicBezTo>
                <a:close/>
                <a:moveTo>
                  <a:pt x="30894" y="5188"/>
                </a:moveTo>
                <a:cubicBezTo>
                  <a:pt x="30854" y="5180"/>
                  <a:pt x="30829" y="5210"/>
                  <a:pt x="30828" y="5249"/>
                </a:cubicBezTo>
                <a:cubicBezTo>
                  <a:pt x="30826" y="5289"/>
                  <a:pt x="30853" y="5319"/>
                  <a:pt x="30891" y="5314"/>
                </a:cubicBezTo>
                <a:cubicBezTo>
                  <a:pt x="30918" y="5310"/>
                  <a:pt x="30941" y="5282"/>
                  <a:pt x="30986" y="5252"/>
                </a:cubicBezTo>
                <a:cubicBezTo>
                  <a:pt x="30943" y="5221"/>
                  <a:pt x="30920" y="5193"/>
                  <a:pt x="30894" y="5188"/>
                </a:cubicBezTo>
                <a:close/>
                <a:moveTo>
                  <a:pt x="31141" y="5188"/>
                </a:moveTo>
                <a:cubicBezTo>
                  <a:pt x="31103" y="5178"/>
                  <a:pt x="31076" y="5205"/>
                  <a:pt x="31072" y="5246"/>
                </a:cubicBezTo>
                <a:cubicBezTo>
                  <a:pt x="31069" y="5286"/>
                  <a:pt x="31095" y="5317"/>
                  <a:pt x="31132" y="5314"/>
                </a:cubicBezTo>
                <a:cubicBezTo>
                  <a:pt x="31159" y="5312"/>
                  <a:pt x="31185" y="5284"/>
                  <a:pt x="31230" y="5257"/>
                </a:cubicBezTo>
                <a:cubicBezTo>
                  <a:pt x="31189" y="5224"/>
                  <a:pt x="31168" y="5195"/>
                  <a:pt x="31141" y="5188"/>
                </a:cubicBezTo>
                <a:close/>
                <a:moveTo>
                  <a:pt x="31443" y="5255"/>
                </a:moveTo>
                <a:cubicBezTo>
                  <a:pt x="31453" y="5216"/>
                  <a:pt x="31426" y="5189"/>
                  <a:pt x="31385" y="5186"/>
                </a:cubicBezTo>
                <a:cubicBezTo>
                  <a:pt x="31345" y="5182"/>
                  <a:pt x="31314" y="5208"/>
                  <a:pt x="31317" y="5245"/>
                </a:cubicBezTo>
                <a:cubicBezTo>
                  <a:pt x="31319" y="5273"/>
                  <a:pt x="31347" y="5298"/>
                  <a:pt x="31374" y="5343"/>
                </a:cubicBezTo>
                <a:cubicBezTo>
                  <a:pt x="31407" y="5303"/>
                  <a:pt x="31436" y="5281"/>
                  <a:pt x="31443" y="5255"/>
                </a:cubicBezTo>
                <a:close/>
                <a:moveTo>
                  <a:pt x="31562" y="5249"/>
                </a:moveTo>
                <a:cubicBezTo>
                  <a:pt x="31554" y="5289"/>
                  <a:pt x="31584" y="5314"/>
                  <a:pt x="31624" y="5316"/>
                </a:cubicBezTo>
                <a:cubicBezTo>
                  <a:pt x="31663" y="5317"/>
                  <a:pt x="31694" y="5290"/>
                  <a:pt x="31688" y="5252"/>
                </a:cubicBezTo>
                <a:cubicBezTo>
                  <a:pt x="31685" y="5225"/>
                  <a:pt x="31657" y="5201"/>
                  <a:pt x="31627" y="5157"/>
                </a:cubicBezTo>
                <a:cubicBezTo>
                  <a:pt x="31595" y="5200"/>
                  <a:pt x="31568" y="5222"/>
                  <a:pt x="31562" y="5249"/>
                </a:cubicBezTo>
                <a:close/>
                <a:moveTo>
                  <a:pt x="31805" y="5247"/>
                </a:moveTo>
                <a:cubicBezTo>
                  <a:pt x="31797" y="5285"/>
                  <a:pt x="31825" y="5313"/>
                  <a:pt x="31865" y="5315"/>
                </a:cubicBezTo>
                <a:cubicBezTo>
                  <a:pt x="31904" y="5318"/>
                  <a:pt x="31935" y="5294"/>
                  <a:pt x="31931" y="5254"/>
                </a:cubicBezTo>
                <a:cubicBezTo>
                  <a:pt x="31928" y="5227"/>
                  <a:pt x="31902" y="5202"/>
                  <a:pt x="31875" y="5157"/>
                </a:cubicBezTo>
                <a:cubicBezTo>
                  <a:pt x="31841" y="5199"/>
                  <a:pt x="31810" y="5220"/>
                  <a:pt x="31805" y="5247"/>
                </a:cubicBezTo>
                <a:close/>
                <a:moveTo>
                  <a:pt x="32366" y="5430"/>
                </a:moveTo>
                <a:cubicBezTo>
                  <a:pt x="32328" y="5426"/>
                  <a:pt x="32302" y="5455"/>
                  <a:pt x="32304" y="5496"/>
                </a:cubicBezTo>
                <a:cubicBezTo>
                  <a:pt x="32306" y="5537"/>
                  <a:pt x="32332" y="5565"/>
                  <a:pt x="32371" y="5556"/>
                </a:cubicBezTo>
                <a:cubicBezTo>
                  <a:pt x="32398" y="5551"/>
                  <a:pt x="32420" y="5522"/>
                  <a:pt x="32461" y="5491"/>
                </a:cubicBezTo>
                <a:cubicBezTo>
                  <a:pt x="32417" y="5461"/>
                  <a:pt x="32393" y="5433"/>
                  <a:pt x="32366" y="5430"/>
                </a:cubicBezTo>
                <a:close/>
                <a:moveTo>
                  <a:pt x="32549" y="5490"/>
                </a:moveTo>
                <a:cubicBezTo>
                  <a:pt x="32540" y="5527"/>
                  <a:pt x="32567" y="5555"/>
                  <a:pt x="32607" y="5558"/>
                </a:cubicBezTo>
                <a:cubicBezTo>
                  <a:pt x="32648" y="5561"/>
                  <a:pt x="32679" y="5538"/>
                  <a:pt x="32675" y="5499"/>
                </a:cubicBezTo>
                <a:cubicBezTo>
                  <a:pt x="32672" y="5471"/>
                  <a:pt x="32646" y="5446"/>
                  <a:pt x="32619" y="5401"/>
                </a:cubicBezTo>
                <a:cubicBezTo>
                  <a:pt x="32586" y="5441"/>
                  <a:pt x="32555" y="5463"/>
                  <a:pt x="32549" y="5490"/>
                </a:cubicBezTo>
                <a:close/>
                <a:moveTo>
                  <a:pt x="32794" y="5490"/>
                </a:moveTo>
                <a:cubicBezTo>
                  <a:pt x="32784" y="5529"/>
                  <a:pt x="32812" y="5556"/>
                  <a:pt x="32852" y="5558"/>
                </a:cubicBezTo>
                <a:cubicBezTo>
                  <a:pt x="32893" y="5561"/>
                  <a:pt x="32923" y="5536"/>
                  <a:pt x="32920" y="5498"/>
                </a:cubicBezTo>
                <a:cubicBezTo>
                  <a:pt x="32918" y="5471"/>
                  <a:pt x="32890" y="5446"/>
                  <a:pt x="32862" y="5401"/>
                </a:cubicBezTo>
                <a:cubicBezTo>
                  <a:pt x="32829" y="5442"/>
                  <a:pt x="32801" y="5463"/>
                  <a:pt x="32794" y="5490"/>
                </a:cubicBezTo>
                <a:close/>
                <a:moveTo>
                  <a:pt x="33050" y="5492"/>
                </a:moveTo>
                <a:cubicBezTo>
                  <a:pt x="33041" y="5531"/>
                  <a:pt x="33069" y="5557"/>
                  <a:pt x="33110" y="5558"/>
                </a:cubicBezTo>
                <a:cubicBezTo>
                  <a:pt x="33151" y="5560"/>
                  <a:pt x="33180" y="5534"/>
                  <a:pt x="33176" y="5496"/>
                </a:cubicBezTo>
                <a:cubicBezTo>
                  <a:pt x="33172" y="5469"/>
                  <a:pt x="33144" y="5445"/>
                  <a:pt x="33114" y="5401"/>
                </a:cubicBezTo>
                <a:cubicBezTo>
                  <a:pt x="33083" y="5443"/>
                  <a:pt x="33055" y="5465"/>
                  <a:pt x="33050" y="5492"/>
                </a:cubicBezTo>
                <a:close/>
                <a:moveTo>
                  <a:pt x="33292" y="5490"/>
                </a:moveTo>
                <a:cubicBezTo>
                  <a:pt x="33284" y="5527"/>
                  <a:pt x="33310" y="5555"/>
                  <a:pt x="33351" y="5558"/>
                </a:cubicBezTo>
                <a:cubicBezTo>
                  <a:pt x="33392" y="5561"/>
                  <a:pt x="33422" y="5538"/>
                  <a:pt x="33418" y="5499"/>
                </a:cubicBezTo>
                <a:cubicBezTo>
                  <a:pt x="33416" y="5471"/>
                  <a:pt x="33389" y="5446"/>
                  <a:pt x="33362" y="5401"/>
                </a:cubicBezTo>
                <a:cubicBezTo>
                  <a:pt x="33329" y="5442"/>
                  <a:pt x="33299" y="5463"/>
                  <a:pt x="33292" y="5490"/>
                </a:cubicBezTo>
                <a:close/>
                <a:moveTo>
                  <a:pt x="33601" y="5433"/>
                </a:moveTo>
                <a:cubicBezTo>
                  <a:pt x="33581" y="5431"/>
                  <a:pt x="33546" y="5462"/>
                  <a:pt x="33539" y="5485"/>
                </a:cubicBezTo>
                <a:cubicBezTo>
                  <a:pt x="33526" y="5523"/>
                  <a:pt x="33553" y="5558"/>
                  <a:pt x="33593" y="5556"/>
                </a:cubicBezTo>
                <a:cubicBezTo>
                  <a:pt x="33620" y="5554"/>
                  <a:pt x="33646" y="5527"/>
                  <a:pt x="33693" y="5500"/>
                </a:cubicBezTo>
                <a:cubicBezTo>
                  <a:pt x="33650" y="5467"/>
                  <a:pt x="33627" y="5436"/>
                  <a:pt x="33601" y="5433"/>
                </a:cubicBezTo>
                <a:close/>
                <a:moveTo>
                  <a:pt x="33783" y="5494"/>
                </a:moveTo>
                <a:cubicBezTo>
                  <a:pt x="33781" y="5513"/>
                  <a:pt x="33812" y="5547"/>
                  <a:pt x="33835" y="5555"/>
                </a:cubicBezTo>
                <a:cubicBezTo>
                  <a:pt x="33873" y="5567"/>
                  <a:pt x="33907" y="5540"/>
                  <a:pt x="33905" y="5501"/>
                </a:cubicBezTo>
                <a:cubicBezTo>
                  <a:pt x="33903" y="5474"/>
                  <a:pt x="33876" y="5448"/>
                  <a:pt x="33849" y="5402"/>
                </a:cubicBezTo>
                <a:cubicBezTo>
                  <a:pt x="33817" y="5444"/>
                  <a:pt x="33786" y="5468"/>
                  <a:pt x="33783" y="5494"/>
                </a:cubicBezTo>
                <a:close/>
                <a:moveTo>
                  <a:pt x="5068" y="6706"/>
                </a:moveTo>
                <a:cubicBezTo>
                  <a:pt x="5069" y="6667"/>
                  <a:pt x="5035" y="6641"/>
                  <a:pt x="4997" y="6654"/>
                </a:cubicBezTo>
                <a:cubicBezTo>
                  <a:pt x="4975" y="6662"/>
                  <a:pt x="4945" y="6697"/>
                  <a:pt x="4947" y="6716"/>
                </a:cubicBezTo>
                <a:cubicBezTo>
                  <a:pt x="4950" y="6742"/>
                  <a:pt x="4982" y="6764"/>
                  <a:pt x="5015" y="6806"/>
                </a:cubicBezTo>
                <a:cubicBezTo>
                  <a:pt x="5041" y="6759"/>
                  <a:pt x="5067" y="6733"/>
                  <a:pt x="5068" y="6706"/>
                </a:cubicBezTo>
                <a:close/>
                <a:moveTo>
                  <a:pt x="4755" y="6654"/>
                </a:moveTo>
                <a:cubicBezTo>
                  <a:pt x="4716" y="6652"/>
                  <a:pt x="4690" y="6687"/>
                  <a:pt x="4703" y="6724"/>
                </a:cubicBezTo>
                <a:cubicBezTo>
                  <a:pt x="4711" y="6747"/>
                  <a:pt x="4746" y="6776"/>
                  <a:pt x="4765" y="6774"/>
                </a:cubicBezTo>
                <a:cubicBezTo>
                  <a:pt x="4791" y="6771"/>
                  <a:pt x="4813" y="6740"/>
                  <a:pt x="4855" y="6707"/>
                </a:cubicBezTo>
                <a:cubicBezTo>
                  <a:pt x="4808" y="6681"/>
                  <a:pt x="4782" y="6654"/>
                  <a:pt x="4755" y="6654"/>
                </a:cubicBezTo>
                <a:close/>
                <a:moveTo>
                  <a:pt x="4516" y="6655"/>
                </a:moveTo>
                <a:cubicBezTo>
                  <a:pt x="4495" y="6655"/>
                  <a:pt x="4463" y="6687"/>
                  <a:pt x="4458" y="6710"/>
                </a:cubicBezTo>
                <a:cubicBezTo>
                  <a:pt x="4449" y="6748"/>
                  <a:pt x="4478" y="6780"/>
                  <a:pt x="4517" y="6775"/>
                </a:cubicBezTo>
                <a:cubicBezTo>
                  <a:pt x="4544" y="6772"/>
                  <a:pt x="4567" y="6744"/>
                  <a:pt x="4613" y="6712"/>
                </a:cubicBezTo>
                <a:cubicBezTo>
                  <a:pt x="4566" y="6683"/>
                  <a:pt x="4541" y="6654"/>
                  <a:pt x="4516" y="6655"/>
                </a:cubicBezTo>
                <a:close/>
                <a:moveTo>
                  <a:pt x="4216" y="6722"/>
                </a:moveTo>
                <a:cubicBezTo>
                  <a:pt x="4217" y="6742"/>
                  <a:pt x="4252" y="6772"/>
                  <a:pt x="4275" y="6776"/>
                </a:cubicBezTo>
                <a:cubicBezTo>
                  <a:pt x="4314" y="6782"/>
                  <a:pt x="4345" y="6750"/>
                  <a:pt x="4338" y="6712"/>
                </a:cubicBezTo>
                <a:cubicBezTo>
                  <a:pt x="4332" y="6686"/>
                  <a:pt x="4302" y="6664"/>
                  <a:pt x="4267" y="6621"/>
                </a:cubicBezTo>
                <a:cubicBezTo>
                  <a:pt x="4241" y="6669"/>
                  <a:pt x="4214" y="6696"/>
                  <a:pt x="4216" y="6722"/>
                </a:cubicBezTo>
                <a:close/>
                <a:moveTo>
                  <a:pt x="33296" y="6487"/>
                </a:moveTo>
                <a:cubicBezTo>
                  <a:pt x="33296" y="6507"/>
                  <a:pt x="33330" y="6539"/>
                  <a:pt x="33353" y="6543"/>
                </a:cubicBezTo>
                <a:cubicBezTo>
                  <a:pt x="33391" y="6551"/>
                  <a:pt x="33424" y="6522"/>
                  <a:pt x="33417" y="6482"/>
                </a:cubicBezTo>
                <a:cubicBezTo>
                  <a:pt x="33413" y="6456"/>
                  <a:pt x="33384" y="6433"/>
                  <a:pt x="33352" y="6388"/>
                </a:cubicBezTo>
                <a:cubicBezTo>
                  <a:pt x="33323" y="6435"/>
                  <a:pt x="33295" y="6462"/>
                  <a:pt x="33296" y="6487"/>
                </a:cubicBezTo>
                <a:close/>
                <a:moveTo>
                  <a:pt x="32061" y="6480"/>
                </a:moveTo>
                <a:cubicBezTo>
                  <a:pt x="32054" y="6517"/>
                  <a:pt x="32082" y="6545"/>
                  <a:pt x="32122" y="6546"/>
                </a:cubicBezTo>
                <a:cubicBezTo>
                  <a:pt x="32160" y="6548"/>
                  <a:pt x="32191" y="6524"/>
                  <a:pt x="32186" y="6485"/>
                </a:cubicBezTo>
                <a:cubicBezTo>
                  <a:pt x="32183" y="6458"/>
                  <a:pt x="32157" y="6434"/>
                  <a:pt x="32129" y="6390"/>
                </a:cubicBezTo>
                <a:cubicBezTo>
                  <a:pt x="32096" y="6431"/>
                  <a:pt x="32066" y="6453"/>
                  <a:pt x="32061" y="6480"/>
                </a:cubicBezTo>
                <a:close/>
                <a:moveTo>
                  <a:pt x="31869" y="6420"/>
                </a:moveTo>
                <a:cubicBezTo>
                  <a:pt x="31830" y="6412"/>
                  <a:pt x="31805" y="6442"/>
                  <a:pt x="31804" y="6481"/>
                </a:cubicBezTo>
                <a:cubicBezTo>
                  <a:pt x="31803" y="6520"/>
                  <a:pt x="31830" y="6550"/>
                  <a:pt x="31867" y="6545"/>
                </a:cubicBezTo>
                <a:cubicBezTo>
                  <a:pt x="31894" y="6541"/>
                  <a:pt x="31917" y="6513"/>
                  <a:pt x="31961" y="6483"/>
                </a:cubicBezTo>
                <a:cubicBezTo>
                  <a:pt x="31918" y="6452"/>
                  <a:pt x="31896" y="6425"/>
                  <a:pt x="31869" y="6420"/>
                </a:cubicBezTo>
                <a:close/>
                <a:moveTo>
                  <a:pt x="4022" y="5676"/>
                </a:moveTo>
                <a:cubicBezTo>
                  <a:pt x="3984" y="5668"/>
                  <a:pt x="3958" y="5695"/>
                  <a:pt x="3956" y="5735"/>
                </a:cubicBezTo>
                <a:cubicBezTo>
                  <a:pt x="3954" y="5776"/>
                  <a:pt x="3980" y="5805"/>
                  <a:pt x="4016" y="5801"/>
                </a:cubicBezTo>
                <a:cubicBezTo>
                  <a:pt x="4043" y="5798"/>
                  <a:pt x="4068" y="5771"/>
                  <a:pt x="4111" y="5742"/>
                </a:cubicBezTo>
                <a:cubicBezTo>
                  <a:pt x="4071" y="5711"/>
                  <a:pt x="4049" y="5683"/>
                  <a:pt x="4022" y="5676"/>
                </a:cubicBezTo>
                <a:close/>
                <a:moveTo>
                  <a:pt x="4215" y="5737"/>
                </a:moveTo>
                <a:cubicBezTo>
                  <a:pt x="4214" y="5757"/>
                  <a:pt x="4243" y="5792"/>
                  <a:pt x="4266" y="5800"/>
                </a:cubicBezTo>
                <a:cubicBezTo>
                  <a:pt x="4304" y="5812"/>
                  <a:pt x="4338" y="5785"/>
                  <a:pt x="4337" y="5746"/>
                </a:cubicBezTo>
                <a:cubicBezTo>
                  <a:pt x="4336" y="5719"/>
                  <a:pt x="4310" y="5692"/>
                  <a:pt x="4282" y="5644"/>
                </a:cubicBezTo>
                <a:cubicBezTo>
                  <a:pt x="4248" y="5688"/>
                  <a:pt x="4217" y="5711"/>
                  <a:pt x="4215" y="5737"/>
                </a:cubicBezTo>
                <a:close/>
                <a:moveTo>
                  <a:pt x="4520" y="5678"/>
                </a:moveTo>
                <a:cubicBezTo>
                  <a:pt x="4500" y="5677"/>
                  <a:pt x="4465" y="5706"/>
                  <a:pt x="4458" y="5729"/>
                </a:cubicBezTo>
                <a:cubicBezTo>
                  <a:pt x="4446" y="5767"/>
                  <a:pt x="4473" y="5801"/>
                  <a:pt x="4512" y="5800"/>
                </a:cubicBezTo>
                <a:cubicBezTo>
                  <a:pt x="4539" y="5799"/>
                  <a:pt x="4565" y="5772"/>
                  <a:pt x="4613" y="5745"/>
                </a:cubicBezTo>
                <a:cubicBezTo>
                  <a:pt x="4569" y="5711"/>
                  <a:pt x="4546" y="5680"/>
                  <a:pt x="4520" y="5678"/>
                </a:cubicBezTo>
                <a:close/>
                <a:moveTo>
                  <a:pt x="4825" y="5730"/>
                </a:moveTo>
                <a:cubicBezTo>
                  <a:pt x="4825" y="5692"/>
                  <a:pt x="4792" y="5664"/>
                  <a:pt x="4753" y="5678"/>
                </a:cubicBezTo>
                <a:cubicBezTo>
                  <a:pt x="4731" y="5686"/>
                  <a:pt x="4701" y="5721"/>
                  <a:pt x="4704" y="5740"/>
                </a:cubicBezTo>
                <a:cubicBezTo>
                  <a:pt x="4707" y="5766"/>
                  <a:pt x="4738" y="5789"/>
                  <a:pt x="4771" y="5831"/>
                </a:cubicBezTo>
                <a:cubicBezTo>
                  <a:pt x="4798" y="5783"/>
                  <a:pt x="4825" y="5757"/>
                  <a:pt x="4825" y="5730"/>
                </a:cubicBezTo>
                <a:close/>
                <a:moveTo>
                  <a:pt x="5067" y="5736"/>
                </a:moveTo>
                <a:cubicBezTo>
                  <a:pt x="5068" y="5716"/>
                  <a:pt x="5036" y="5683"/>
                  <a:pt x="5013" y="5677"/>
                </a:cubicBezTo>
                <a:cubicBezTo>
                  <a:pt x="4974" y="5666"/>
                  <a:pt x="4942" y="5696"/>
                  <a:pt x="4945" y="5734"/>
                </a:cubicBezTo>
                <a:cubicBezTo>
                  <a:pt x="4947" y="5761"/>
                  <a:pt x="4976" y="5786"/>
                  <a:pt x="5006" y="5831"/>
                </a:cubicBezTo>
                <a:cubicBezTo>
                  <a:pt x="5037" y="5787"/>
                  <a:pt x="5066" y="5762"/>
                  <a:pt x="5067" y="5736"/>
                </a:cubicBezTo>
                <a:close/>
                <a:moveTo>
                  <a:pt x="5313" y="5732"/>
                </a:moveTo>
                <a:cubicBezTo>
                  <a:pt x="5315" y="5695"/>
                  <a:pt x="5282" y="5666"/>
                  <a:pt x="5243" y="5678"/>
                </a:cubicBezTo>
                <a:cubicBezTo>
                  <a:pt x="5221" y="5685"/>
                  <a:pt x="5190" y="5718"/>
                  <a:pt x="5192" y="5738"/>
                </a:cubicBezTo>
                <a:cubicBezTo>
                  <a:pt x="5194" y="5764"/>
                  <a:pt x="5224" y="5787"/>
                  <a:pt x="5255" y="5830"/>
                </a:cubicBezTo>
                <a:cubicBezTo>
                  <a:pt x="5284" y="5784"/>
                  <a:pt x="5312" y="5759"/>
                  <a:pt x="5313" y="5732"/>
                </a:cubicBezTo>
                <a:close/>
                <a:moveTo>
                  <a:pt x="5448" y="5740"/>
                </a:moveTo>
                <a:cubicBezTo>
                  <a:pt x="5447" y="5760"/>
                  <a:pt x="5478" y="5794"/>
                  <a:pt x="5501" y="5800"/>
                </a:cubicBezTo>
                <a:cubicBezTo>
                  <a:pt x="5538" y="5809"/>
                  <a:pt x="5572" y="5781"/>
                  <a:pt x="5568" y="5742"/>
                </a:cubicBezTo>
                <a:cubicBezTo>
                  <a:pt x="5565" y="5715"/>
                  <a:pt x="5538" y="5691"/>
                  <a:pt x="5508" y="5645"/>
                </a:cubicBezTo>
                <a:cubicBezTo>
                  <a:pt x="5477" y="5690"/>
                  <a:pt x="5448" y="5715"/>
                  <a:pt x="5448" y="5740"/>
                </a:cubicBezTo>
                <a:close/>
                <a:moveTo>
                  <a:pt x="5747" y="5679"/>
                </a:moveTo>
                <a:cubicBezTo>
                  <a:pt x="5727" y="5679"/>
                  <a:pt x="5694" y="5711"/>
                  <a:pt x="5689" y="5734"/>
                </a:cubicBezTo>
                <a:cubicBezTo>
                  <a:pt x="5681" y="5772"/>
                  <a:pt x="5710" y="5804"/>
                  <a:pt x="5749" y="5799"/>
                </a:cubicBezTo>
                <a:cubicBezTo>
                  <a:pt x="5775" y="5796"/>
                  <a:pt x="5799" y="5768"/>
                  <a:pt x="5844" y="5736"/>
                </a:cubicBezTo>
                <a:cubicBezTo>
                  <a:pt x="5798" y="5707"/>
                  <a:pt x="5772" y="5679"/>
                  <a:pt x="5747" y="5679"/>
                </a:cubicBezTo>
                <a:close/>
                <a:moveTo>
                  <a:pt x="5993" y="5679"/>
                </a:moveTo>
                <a:cubicBezTo>
                  <a:pt x="5973" y="5678"/>
                  <a:pt x="5940" y="5709"/>
                  <a:pt x="5934" y="5732"/>
                </a:cubicBezTo>
                <a:cubicBezTo>
                  <a:pt x="5923" y="5770"/>
                  <a:pt x="5953" y="5803"/>
                  <a:pt x="5990" y="5800"/>
                </a:cubicBezTo>
                <a:cubicBezTo>
                  <a:pt x="6017" y="5797"/>
                  <a:pt x="6042" y="5769"/>
                  <a:pt x="6087" y="5740"/>
                </a:cubicBezTo>
                <a:cubicBezTo>
                  <a:pt x="6043" y="5709"/>
                  <a:pt x="6019" y="5680"/>
                  <a:pt x="5993" y="5679"/>
                </a:cubicBezTo>
                <a:close/>
                <a:moveTo>
                  <a:pt x="31688" y="6479"/>
                </a:moveTo>
                <a:cubicBezTo>
                  <a:pt x="31692" y="6442"/>
                  <a:pt x="31663" y="6416"/>
                  <a:pt x="31622" y="6418"/>
                </a:cubicBezTo>
                <a:cubicBezTo>
                  <a:pt x="31582" y="6420"/>
                  <a:pt x="31555" y="6446"/>
                  <a:pt x="31563" y="6484"/>
                </a:cubicBezTo>
                <a:cubicBezTo>
                  <a:pt x="31569" y="6511"/>
                  <a:pt x="31597" y="6532"/>
                  <a:pt x="31628" y="6573"/>
                </a:cubicBezTo>
                <a:cubicBezTo>
                  <a:pt x="31657" y="6530"/>
                  <a:pt x="31685" y="6506"/>
                  <a:pt x="31688" y="6479"/>
                </a:cubicBezTo>
                <a:close/>
                <a:moveTo>
                  <a:pt x="31443" y="6486"/>
                </a:moveTo>
                <a:cubicBezTo>
                  <a:pt x="31452" y="6448"/>
                  <a:pt x="31425" y="6421"/>
                  <a:pt x="31385" y="6418"/>
                </a:cubicBezTo>
                <a:cubicBezTo>
                  <a:pt x="31345" y="6414"/>
                  <a:pt x="31315" y="6440"/>
                  <a:pt x="31318" y="6477"/>
                </a:cubicBezTo>
                <a:cubicBezTo>
                  <a:pt x="31319" y="6504"/>
                  <a:pt x="31347" y="6529"/>
                  <a:pt x="31374" y="6573"/>
                </a:cubicBezTo>
                <a:cubicBezTo>
                  <a:pt x="31407" y="6533"/>
                  <a:pt x="31436" y="6513"/>
                  <a:pt x="31443" y="6486"/>
                </a:cubicBezTo>
                <a:close/>
                <a:moveTo>
                  <a:pt x="31075" y="6486"/>
                </a:moveTo>
                <a:cubicBezTo>
                  <a:pt x="31071" y="6526"/>
                  <a:pt x="31103" y="6548"/>
                  <a:pt x="31141" y="6546"/>
                </a:cubicBezTo>
                <a:cubicBezTo>
                  <a:pt x="31181" y="6544"/>
                  <a:pt x="31208" y="6515"/>
                  <a:pt x="31200" y="6478"/>
                </a:cubicBezTo>
                <a:cubicBezTo>
                  <a:pt x="31194" y="6452"/>
                  <a:pt x="31164" y="6431"/>
                  <a:pt x="31130" y="6390"/>
                </a:cubicBezTo>
                <a:cubicBezTo>
                  <a:pt x="31103" y="6435"/>
                  <a:pt x="31078" y="6459"/>
                  <a:pt x="31075" y="6486"/>
                </a:cubicBezTo>
                <a:close/>
                <a:moveTo>
                  <a:pt x="30894" y="6420"/>
                </a:moveTo>
                <a:cubicBezTo>
                  <a:pt x="30855" y="6412"/>
                  <a:pt x="30829" y="6442"/>
                  <a:pt x="30828" y="6480"/>
                </a:cubicBezTo>
                <a:cubicBezTo>
                  <a:pt x="30827" y="6520"/>
                  <a:pt x="30853" y="6550"/>
                  <a:pt x="30891" y="6545"/>
                </a:cubicBezTo>
                <a:cubicBezTo>
                  <a:pt x="30918" y="6541"/>
                  <a:pt x="30941" y="6513"/>
                  <a:pt x="30985" y="6483"/>
                </a:cubicBezTo>
                <a:cubicBezTo>
                  <a:pt x="30943" y="6453"/>
                  <a:pt x="30920" y="6425"/>
                  <a:pt x="30894" y="6420"/>
                </a:cubicBezTo>
                <a:close/>
                <a:moveTo>
                  <a:pt x="6237" y="5423"/>
                </a:moveTo>
                <a:cubicBezTo>
                  <a:pt x="6216" y="5423"/>
                  <a:pt x="6183" y="5454"/>
                  <a:pt x="6177" y="5476"/>
                </a:cubicBezTo>
                <a:cubicBezTo>
                  <a:pt x="6168" y="5513"/>
                  <a:pt x="6195" y="5548"/>
                  <a:pt x="6235" y="5544"/>
                </a:cubicBezTo>
                <a:cubicBezTo>
                  <a:pt x="6261" y="5541"/>
                  <a:pt x="6286" y="5514"/>
                  <a:pt x="6332" y="5484"/>
                </a:cubicBezTo>
                <a:cubicBezTo>
                  <a:pt x="6287" y="5453"/>
                  <a:pt x="6262" y="5424"/>
                  <a:pt x="6237" y="5423"/>
                </a:cubicBezTo>
                <a:close/>
                <a:moveTo>
                  <a:pt x="27686" y="6665"/>
                </a:moveTo>
                <a:cubicBezTo>
                  <a:pt x="27666" y="6664"/>
                  <a:pt x="27632" y="6695"/>
                  <a:pt x="27625" y="6717"/>
                </a:cubicBezTo>
                <a:cubicBezTo>
                  <a:pt x="27614" y="6754"/>
                  <a:pt x="27640" y="6789"/>
                  <a:pt x="27680" y="6786"/>
                </a:cubicBezTo>
                <a:cubicBezTo>
                  <a:pt x="27707" y="6784"/>
                  <a:pt x="27732" y="6758"/>
                  <a:pt x="27779" y="6731"/>
                </a:cubicBezTo>
                <a:cubicBezTo>
                  <a:pt x="27735" y="6698"/>
                  <a:pt x="27712" y="6667"/>
                  <a:pt x="27686" y="6665"/>
                </a:cubicBezTo>
                <a:close/>
                <a:moveTo>
                  <a:pt x="27381" y="6733"/>
                </a:moveTo>
                <a:cubicBezTo>
                  <a:pt x="27380" y="6771"/>
                  <a:pt x="27414" y="6798"/>
                  <a:pt x="27451" y="6786"/>
                </a:cubicBezTo>
                <a:cubicBezTo>
                  <a:pt x="27474" y="6779"/>
                  <a:pt x="27504" y="6744"/>
                  <a:pt x="27502" y="6725"/>
                </a:cubicBezTo>
                <a:cubicBezTo>
                  <a:pt x="27499" y="6699"/>
                  <a:pt x="27469" y="6676"/>
                  <a:pt x="27437" y="6634"/>
                </a:cubicBezTo>
                <a:cubicBezTo>
                  <a:pt x="27410" y="6680"/>
                  <a:pt x="27383" y="6706"/>
                  <a:pt x="27381" y="6733"/>
                </a:cubicBezTo>
                <a:close/>
                <a:moveTo>
                  <a:pt x="26699" y="5434"/>
                </a:moveTo>
                <a:cubicBezTo>
                  <a:pt x="26680" y="5432"/>
                  <a:pt x="26646" y="5463"/>
                  <a:pt x="26638" y="5485"/>
                </a:cubicBezTo>
                <a:cubicBezTo>
                  <a:pt x="26626" y="5523"/>
                  <a:pt x="26654" y="5557"/>
                  <a:pt x="26692" y="5555"/>
                </a:cubicBezTo>
                <a:cubicBezTo>
                  <a:pt x="26719" y="5553"/>
                  <a:pt x="26744" y="5526"/>
                  <a:pt x="26790" y="5499"/>
                </a:cubicBezTo>
                <a:cubicBezTo>
                  <a:pt x="26748" y="5467"/>
                  <a:pt x="26725" y="5437"/>
                  <a:pt x="26699" y="5434"/>
                </a:cubicBezTo>
                <a:close/>
                <a:moveTo>
                  <a:pt x="26882" y="5493"/>
                </a:moveTo>
                <a:cubicBezTo>
                  <a:pt x="26880" y="5513"/>
                  <a:pt x="26911" y="5547"/>
                  <a:pt x="26933" y="5555"/>
                </a:cubicBezTo>
                <a:cubicBezTo>
                  <a:pt x="26971" y="5567"/>
                  <a:pt x="27005" y="5540"/>
                  <a:pt x="27004" y="5501"/>
                </a:cubicBezTo>
                <a:cubicBezTo>
                  <a:pt x="27002" y="5474"/>
                  <a:pt x="26975" y="5448"/>
                  <a:pt x="26948" y="5402"/>
                </a:cubicBezTo>
                <a:cubicBezTo>
                  <a:pt x="26916" y="5444"/>
                  <a:pt x="26885" y="5467"/>
                  <a:pt x="26882" y="5493"/>
                </a:cubicBezTo>
                <a:close/>
                <a:moveTo>
                  <a:pt x="27127" y="5495"/>
                </a:moveTo>
                <a:cubicBezTo>
                  <a:pt x="27126" y="5515"/>
                  <a:pt x="27157" y="5549"/>
                  <a:pt x="27180" y="5555"/>
                </a:cubicBezTo>
                <a:cubicBezTo>
                  <a:pt x="27219" y="5566"/>
                  <a:pt x="27251" y="5536"/>
                  <a:pt x="27248" y="5499"/>
                </a:cubicBezTo>
                <a:cubicBezTo>
                  <a:pt x="27246" y="5472"/>
                  <a:pt x="27218" y="5447"/>
                  <a:pt x="27189" y="5402"/>
                </a:cubicBezTo>
                <a:cubicBezTo>
                  <a:pt x="27158" y="5445"/>
                  <a:pt x="27129" y="5470"/>
                  <a:pt x="27127" y="5495"/>
                </a:cubicBezTo>
                <a:close/>
                <a:moveTo>
                  <a:pt x="27383" y="5496"/>
                </a:moveTo>
                <a:cubicBezTo>
                  <a:pt x="27382" y="5515"/>
                  <a:pt x="27413" y="5549"/>
                  <a:pt x="27436" y="5555"/>
                </a:cubicBezTo>
                <a:cubicBezTo>
                  <a:pt x="27475" y="5566"/>
                  <a:pt x="27507" y="5536"/>
                  <a:pt x="27504" y="5498"/>
                </a:cubicBezTo>
                <a:cubicBezTo>
                  <a:pt x="27502" y="5472"/>
                  <a:pt x="27473" y="5447"/>
                  <a:pt x="27444" y="5402"/>
                </a:cubicBezTo>
                <a:cubicBezTo>
                  <a:pt x="27413" y="5445"/>
                  <a:pt x="27384" y="5470"/>
                  <a:pt x="27383" y="5496"/>
                </a:cubicBezTo>
                <a:close/>
                <a:moveTo>
                  <a:pt x="27685" y="5434"/>
                </a:moveTo>
                <a:cubicBezTo>
                  <a:pt x="27665" y="5433"/>
                  <a:pt x="27631" y="5465"/>
                  <a:pt x="27625" y="5487"/>
                </a:cubicBezTo>
                <a:cubicBezTo>
                  <a:pt x="27615" y="5525"/>
                  <a:pt x="27641" y="5559"/>
                  <a:pt x="27681" y="5555"/>
                </a:cubicBezTo>
                <a:cubicBezTo>
                  <a:pt x="27708" y="5552"/>
                  <a:pt x="27733" y="5526"/>
                  <a:pt x="27780" y="5497"/>
                </a:cubicBezTo>
                <a:cubicBezTo>
                  <a:pt x="27734" y="5465"/>
                  <a:pt x="27710" y="5435"/>
                  <a:pt x="27685" y="5434"/>
                </a:cubicBezTo>
                <a:close/>
                <a:moveTo>
                  <a:pt x="27922" y="5432"/>
                </a:moveTo>
                <a:cubicBezTo>
                  <a:pt x="27884" y="5432"/>
                  <a:pt x="27856" y="5466"/>
                  <a:pt x="27870" y="5504"/>
                </a:cubicBezTo>
                <a:cubicBezTo>
                  <a:pt x="27878" y="5527"/>
                  <a:pt x="27913" y="5556"/>
                  <a:pt x="27933" y="5554"/>
                </a:cubicBezTo>
                <a:cubicBezTo>
                  <a:pt x="27958" y="5551"/>
                  <a:pt x="27981" y="5520"/>
                  <a:pt x="28023" y="5486"/>
                </a:cubicBezTo>
                <a:cubicBezTo>
                  <a:pt x="27975" y="5460"/>
                  <a:pt x="27949" y="5433"/>
                  <a:pt x="27922" y="5432"/>
                </a:cubicBezTo>
                <a:close/>
                <a:moveTo>
                  <a:pt x="28166" y="5432"/>
                </a:moveTo>
                <a:cubicBezTo>
                  <a:pt x="28128" y="5431"/>
                  <a:pt x="28100" y="5466"/>
                  <a:pt x="28113" y="5503"/>
                </a:cubicBezTo>
                <a:cubicBezTo>
                  <a:pt x="28120" y="5526"/>
                  <a:pt x="28155" y="5556"/>
                  <a:pt x="28176" y="5554"/>
                </a:cubicBezTo>
                <a:cubicBezTo>
                  <a:pt x="28201" y="5552"/>
                  <a:pt x="28224" y="5521"/>
                  <a:pt x="28268" y="5487"/>
                </a:cubicBezTo>
                <a:cubicBezTo>
                  <a:pt x="28220" y="5459"/>
                  <a:pt x="28193" y="5433"/>
                  <a:pt x="28166" y="5432"/>
                </a:cubicBezTo>
                <a:close/>
                <a:moveTo>
                  <a:pt x="28426" y="5432"/>
                </a:moveTo>
                <a:cubicBezTo>
                  <a:pt x="28387" y="5428"/>
                  <a:pt x="28359" y="5462"/>
                  <a:pt x="28367" y="5499"/>
                </a:cubicBezTo>
                <a:cubicBezTo>
                  <a:pt x="28372" y="5522"/>
                  <a:pt x="28406" y="5554"/>
                  <a:pt x="28427" y="5554"/>
                </a:cubicBezTo>
                <a:cubicBezTo>
                  <a:pt x="28452" y="5554"/>
                  <a:pt x="28478" y="5525"/>
                  <a:pt x="28524" y="5494"/>
                </a:cubicBezTo>
                <a:cubicBezTo>
                  <a:pt x="28477" y="5463"/>
                  <a:pt x="28453" y="5435"/>
                  <a:pt x="28426" y="5432"/>
                </a:cubicBezTo>
                <a:close/>
                <a:moveTo>
                  <a:pt x="28674" y="5433"/>
                </a:moveTo>
                <a:cubicBezTo>
                  <a:pt x="28655" y="5431"/>
                  <a:pt x="28620" y="5462"/>
                  <a:pt x="28613" y="5485"/>
                </a:cubicBezTo>
                <a:cubicBezTo>
                  <a:pt x="28601" y="5523"/>
                  <a:pt x="28628" y="5558"/>
                  <a:pt x="28667" y="5555"/>
                </a:cubicBezTo>
                <a:cubicBezTo>
                  <a:pt x="28694" y="5554"/>
                  <a:pt x="28720" y="5527"/>
                  <a:pt x="28766" y="5499"/>
                </a:cubicBezTo>
                <a:cubicBezTo>
                  <a:pt x="28724" y="5467"/>
                  <a:pt x="28701" y="5436"/>
                  <a:pt x="28674" y="5433"/>
                </a:cubicBezTo>
                <a:close/>
                <a:moveTo>
                  <a:pt x="28917" y="5433"/>
                </a:moveTo>
                <a:cubicBezTo>
                  <a:pt x="28896" y="5432"/>
                  <a:pt x="28862" y="5464"/>
                  <a:pt x="28856" y="5487"/>
                </a:cubicBezTo>
                <a:cubicBezTo>
                  <a:pt x="28846" y="5524"/>
                  <a:pt x="28872" y="5559"/>
                  <a:pt x="28912" y="5555"/>
                </a:cubicBezTo>
                <a:cubicBezTo>
                  <a:pt x="28939" y="5553"/>
                  <a:pt x="28965" y="5526"/>
                  <a:pt x="29012" y="5498"/>
                </a:cubicBezTo>
                <a:cubicBezTo>
                  <a:pt x="28966" y="5465"/>
                  <a:pt x="28942" y="5434"/>
                  <a:pt x="28917" y="5433"/>
                </a:cubicBezTo>
                <a:close/>
                <a:moveTo>
                  <a:pt x="29100" y="5501"/>
                </a:moveTo>
                <a:cubicBezTo>
                  <a:pt x="29098" y="5540"/>
                  <a:pt x="29133" y="5567"/>
                  <a:pt x="29171" y="5555"/>
                </a:cubicBezTo>
                <a:cubicBezTo>
                  <a:pt x="29194" y="5548"/>
                  <a:pt x="29225" y="5513"/>
                  <a:pt x="29223" y="5493"/>
                </a:cubicBezTo>
                <a:cubicBezTo>
                  <a:pt x="29220" y="5467"/>
                  <a:pt x="29189" y="5444"/>
                  <a:pt x="29156" y="5401"/>
                </a:cubicBezTo>
                <a:cubicBezTo>
                  <a:pt x="29129" y="5448"/>
                  <a:pt x="29102" y="5474"/>
                  <a:pt x="29100" y="5501"/>
                </a:cubicBezTo>
                <a:close/>
                <a:moveTo>
                  <a:pt x="29399" y="5432"/>
                </a:moveTo>
                <a:cubicBezTo>
                  <a:pt x="29360" y="5430"/>
                  <a:pt x="29333" y="5464"/>
                  <a:pt x="29344" y="5502"/>
                </a:cubicBezTo>
                <a:cubicBezTo>
                  <a:pt x="29350" y="5525"/>
                  <a:pt x="29385" y="5555"/>
                  <a:pt x="29406" y="5554"/>
                </a:cubicBezTo>
                <a:cubicBezTo>
                  <a:pt x="29431" y="5553"/>
                  <a:pt x="29455" y="5522"/>
                  <a:pt x="29500" y="5489"/>
                </a:cubicBezTo>
                <a:cubicBezTo>
                  <a:pt x="29452" y="5461"/>
                  <a:pt x="29426" y="5434"/>
                  <a:pt x="29399" y="5432"/>
                </a:cubicBezTo>
                <a:close/>
                <a:moveTo>
                  <a:pt x="29659" y="5431"/>
                </a:moveTo>
                <a:cubicBezTo>
                  <a:pt x="29621" y="5426"/>
                  <a:pt x="29595" y="5456"/>
                  <a:pt x="29597" y="5495"/>
                </a:cubicBezTo>
                <a:cubicBezTo>
                  <a:pt x="29598" y="5534"/>
                  <a:pt x="29623" y="5564"/>
                  <a:pt x="29662" y="5556"/>
                </a:cubicBezTo>
                <a:cubicBezTo>
                  <a:pt x="29689" y="5551"/>
                  <a:pt x="29711" y="5523"/>
                  <a:pt x="29753" y="5492"/>
                </a:cubicBezTo>
                <a:cubicBezTo>
                  <a:pt x="29710" y="5462"/>
                  <a:pt x="29686" y="5435"/>
                  <a:pt x="29659" y="5431"/>
                </a:cubicBezTo>
                <a:close/>
                <a:moveTo>
                  <a:pt x="29843" y="5491"/>
                </a:moveTo>
                <a:cubicBezTo>
                  <a:pt x="29835" y="5530"/>
                  <a:pt x="29863" y="5556"/>
                  <a:pt x="29902" y="5558"/>
                </a:cubicBezTo>
                <a:cubicBezTo>
                  <a:pt x="29943" y="5560"/>
                  <a:pt x="29972" y="5534"/>
                  <a:pt x="29968" y="5497"/>
                </a:cubicBezTo>
                <a:cubicBezTo>
                  <a:pt x="29966" y="5470"/>
                  <a:pt x="29938" y="5446"/>
                  <a:pt x="29910" y="5402"/>
                </a:cubicBezTo>
                <a:cubicBezTo>
                  <a:pt x="29878" y="5443"/>
                  <a:pt x="29850" y="5465"/>
                  <a:pt x="29843" y="5491"/>
                </a:cubicBezTo>
                <a:close/>
                <a:moveTo>
                  <a:pt x="30144" y="5431"/>
                </a:moveTo>
                <a:cubicBezTo>
                  <a:pt x="30106" y="5428"/>
                  <a:pt x="30081" y="5460"/>
                  <a:pt x="30084" y="5499"/>
                </a:cubicBezTo>
                <a:cubicBezTo>
                  <a:pt x="30088" y="5536"/>
                  <a:pt x="30115" y="5566"/>
                  <a:pt x="30153" y="5556"/>
                </a:cubicBezTo>
                <a:cubicBezTo>
                  <a:pt x="30180" y="5550"/>
                  <a:pt x="30200" y="5520"/>
                  <a:pt x="30241" y="5487"/>
                </a:cubicBezTo>
                <a:cubicBezTo>
                  <a:pt x="30196" y="5460"/>
                  <a:pt x="30171" y="5434"/>
                  <a:pt x="30144" y="5431"/>
                </a:cubicBezTo>
                <a:close/>
                <a:moveTo>
                  <a:pt x="30456" y="5495"/>
                </a:moveTo>
                <a:cubicBezTo>
                  <a:pt x="30463" y="5457"/>
                  <a:pt x="30434" y="5430"/>
                  <a:pt x="30395" y="5430"/>
                </a:cubicBezTo>
                <a:cubicBezTo>
                  <a:pt x="30356" y="5429"/>
                  <a:pt x="30325" y="5453"/>
                  <a:pt x="30331" y="5492"/>
                </a:cubicBezTo>
                <a:cubicBezTo>
                  <a:pt x="30335" y="5519"/>
                  <a:pt x="30362" y="5543"/>
                  <a:pt x="30391" y="5586"/>
                </a:cubicBezTo>
                <a:cubicBezTo>
                  <a:pt x="30423" y="5544"/>
                  <a:pt x="30452" y="5521"/>
                  <a:pt x="30456" y="5495"/>
                </a:cubicBezTo>
                <a:close/>
                <a:moveTo>
                  <a:pt x="30574" y="5490"/>
                </a:moveTo>
                <a:cubicBezTo>
                  <a:pt x="30566" y="5527"/>
                  <a:pt x="30592" y="5555"/>
                  <a:pt x="30632" y="5558"/>
                </a:cubicBezTo>
                <a:cubicBezTo>
                  <a:pt x="30673" y="5561"/>
                  <a:pt x="30703" y="5537"/>
                  <a:pt x="30699" y="5499"/>
                </a:cubicBezTo>
                <a:cubicBezTo>
                  <a:pt x="30697" y="5472"/>
                  <a:pt x="30670" y="5447"/>
                  <a:pt x="30643" y="5403"/>
                </a:cubicBezTo>
                <a:cubicBezTo>
                  <a:pt x="30611" y="5442"/>
                  <a:pt x="30581" y="5463"/>
                  <a:pt x="30574" y="5490"/>
                </a:cubicBezTo>
                <a:close/>
                <a:moveTo>
                  <a:pt x="30955" y="5490"/>
                </a:moveTo>
                <a:cubicBezTo>
                  <a:pt x="30959" y="5450"/>
                  <a:pt x="30927" y="5427"/>
                  <a:pt x="30889" y="5430"/>
                </a:cubicBezTo>
                <a:cubicBezTo>
                  <a:pt x="30849" y="5432"/>
                  <a:pt x="30822" y="5461"/>
                  <a:pt x="30830" y="5497"/>
                </a:cubicBezTo>
                <a:cubicBezTo>
                  <a:pt x="30835" y="5524"/>
                  <a:pt x="30866" y="5545"/>
                  <a:pt x="30899" y="5586"/>
                </a:cubicBezTo>
                <a:cubicBezTo>
                  <a:pt x="30926" y="5541"/>
                  <a:pt x="30952" y="5517"/>
                  <a:pt x="30955" y="5490"/>
                </a:cubicBezTo>
                <a:close/>
                <a:moveTo>
                  <a:pt x="31200" y="5495"/>
                </a:moveTo>
                <a:cubicBezTo>
                  <a:pt x="31207" y="5457"/>
                  <a:pt x="31178" y="5430"/>
                  <a:pt x="31138" y="5429"/>
                </a:cubicBezTo>
                <a:cubicBezTo>
                  <a:pt x="31099" y="5428"/>
                  <a:pt x="31069" y="5453"/>
                  <a:pt x="31075" y="5492"/>
                </a:cubicBezTo>
                <a:cubicBezTo>
                  <a:pt x="31079" y="5519"/>
                  <a:pt x="31105" y="5543"/>
                  <a:pt x="31134" y="5587"/>
                </a:cubicBezTo>
                <a:cubicBezTo>
                  <a:pt x="31166" y="5544"/>
                  <a:pt x="31195" y="5521"/>
                  <a:pt x="31200" y="5495"/>
                </a:cubicBezTo>
                <a:close/>
                <a:moveTo>
                  <a:pt x="31443" y="5497"/>
                </a:moveTo>
                <a:cubicBezTo>
                  <a:pt x="31452" y="5458"/>
                  <a:pt x="31422" y="5431"/>
                  <a:pt x="31384" y="5429"/>
                </a:cubicBezTo>
                <a:cubicBezTo>
                  <a:pt x="31344" y="5427"/>
                  <a:pt x="31313" y="5452"/>
                  <a:pt x="31317" y="5490"/>
                </a:cubicBezTo>
                <a:cubicBezTo>
                  <a:pt x="31320" y="5517"/>
                  <a:pt x="31347" y="5542"/>
                  <a:pt x="31376" y="5587"/>
                </a:cubicBezTo>
                <a:cubicBezTo>
                  <a:pt x="31409" y="5545"/>
                  <a:pt x="31437" y="5523"/>
                  <a:pt x="31443" y="5497"/>
                </a:cubicBezTo>
                <a:close/>
                <a:moveTo>
                  <a:pt x="31563" y="5491"/>
                </a:moveTo>
                <a:cubicBezTo>
                  <a:pt x="31554" y="5530"/>
                  <a:pt x="31581" y="5556"/>
                  <a:pt x="31622" y="5558"/>
                </a:cubicBezTo>
                <a:cubicBezTo>
                  <a:pt x="31663" y="5560"/>
                  <a:pt x="31692" y="5535"/>
                  <a:pt x="31688" y="5497"/>
                </a:cubicBezTo>
                <a:cubicBezTo>
                  <a:pt x="31686" y="5470"/>
                  <a:pt x="31658" y="5445"/>
                  <a:pt x="31629" y="5401"/>
                </a:cubicBezTo>
                <a:cubicBezTo>
                  <a:pt x="31597" y="5443"/>
                  <a:pt x="31569" y="5464"/>
                  <a:pt x="31563" y="5491"/>
                </a:cubicBezTo>
                <a:close/>
                <a:moveTo>
                  <a:pt x="31805" y="5490"/>
                </a:moveTo>
                <a:cubicBezTo>
                  <a:pt x="31796" y="5527"/>
                  <a:pt x="31823" y="5555"/>
                  <a:pt x="31864" y="5558"/>
                </a:cubicBezTo>
                <a:cubicBezTo>
                  <a:pt x="31905" y="5561"/>
                  <a:pt x="31935" y="5538"/>
                  <a:pt x="31931" y="5499"/>
                </a:cubicBezTo>
                <a:cubicBezTo>
                  <a:pt x="31928" y="5471"/>
                  <a:pt x="31902" y="5446"/>
                  <a:pt x="31875" y="5401"/>
                </a:cubicBezTo>
                <a:cubicBezTo>
                  <a:pt x="31842" y="5442"/>
                  <a:pt x="31811" y="5463"/>
                  <a:pt x="31805" y="5490"/>
                </a:cubicBezTo>
                <a:close/>
                <a:moveTo>
                  <a:pt x="32187" y="5489"/>
                </a:moveTo>
                <a:cubicBezTo>
                  <a:pt x="32191" y="5450"/>
                  <a:pt x="32159" y="5426"/>
                  <a:pt x="32120" y="5429"/>
                </a:cubicBezTo>
                <a:cubicBezTo>
                  <a:pt x="32080" y="5431"/>
                  <a:pt x="32052" y="5460"/>
                  <a:pt x="32060" y="5497"/>
                </a:cubicBezTo>
                <a:cubicBezTo>
                  <a:pt x="32066" y="5524"/>
                  <a:pt x="32097" y="5545"/>
                  <a:pt x="32131" y="5587"/>
                </a:cubicBezTo>
                <a:cubicBezTo>
                  <a:pt x="32158" y="5542"/>
                  <a:pt x="32184" y="5517"/>
                  <a:pt x="32187" y="5489"/>
                </a:cubicBezTo>
                <a:close/>
                <a:moveTo>
                  <a:pt x="29403" y="3455"/>
                </a:moveTo>
                <a:cubicBezTo>
                  <a:pt x="29365" y="3450"/>
                  <a:pt x="29339" y="3481"/>
                  <a:pt x="29340" y="3520"/>
                </a:cubicBezTo>
                <a:cubicBezTo>
                  <a:pt x="29341" y="3560"/>
                  <a:pt x="29367" y="3589"/>
                  <a:pt x="29407" y="3581"/>
                </a:cubicBezTo>
                <a:cubicBezTo>
                  <a:pt x="29433" y="3576"/>
                  <a:pt x="29456" y="3548"/>
                  <a:pt x="29499" y="3517"/>
                </a:cubicBezTo>
                <a:cubicBezTo>
                  <a:pt x="29454" y="3487"/>
                  <a:pt x="29430" y="3459"/>
                  <a:pt x="29403" y="3455"/>
                </a:cubicBezTo>
                <a:close/>
                <a:moveTo>
                  <a:pt x="29724" y="3520"/>
                </a:moveTo>
                <a:cubicBezTo>
                  <a:pt x="29732" y="3481"/>
                  <a:pt x="29702" y="3455"/>
                  <a:pt x="29663" y="3453"/>
                </a:cubicBezTo>
                <a:cubicBezTo>
                  <a:pt x="29623" y="3452"/>
                  <a:pt x="29593" y="3478"/>
                  <a:pt x="29598" y="3516"/>
                </a:cubicBezTo>
                <a:cubicBezTo>
                  <a:pt x="29601" y="3543"/>
                  <a:pt x="29629" y="3567"/>
                  <a:pt x="29658" y="3612"/>
                </a:cubicBezTo>
                <a:cubicBezTo>
                  <a:pt x="29690" y="3570"/>
                  <a:pt x="29718" y="3547"/>
                  <a:pt x="29724" y="3520"/>
                </a:cubicBezTo>
                <a:close/>
                <a:moveTo>
                  <a:pt x="29842" y="3522"/>
                </a:moveTo>
                <a:cubicBezTo>
                  <a:pt x="29837" y="3562"/>
                  <a:pt x="29867" y="3586"/>
                  <a:pt x="29909" y="3584"/>
                </a:cubicBezTo>
                <a:cubicBezTo>
                  <a:pt x="29950" y="3581"/>
                  <a:pt x="29977" y="3554"/>
                  <a:pt x="29969" y="3516"/>
                </a:cubicBezTo>
                <a:cubicBezTo>
                  <a:pt x="29964" y="3489"/>
                  <a:pt x="29934" y="3467"/>
                  <a:pt x="29901" y="3425"/>
                </a:cubicBezTo>
                <a:cubicBezTo>
                  <a:pt x="29873" y="3470"/>
                  <a:pt x="29846" y="3494"/>
                  <a:pt x="29842" y="3522"/>
                </a:cubicBezTo>
                <a:close/>
                <a:moveTo>
                  <a:pt x="30150" y="3455"/>
                </a:moveTo>
                <a:cubicBezTo>
                  <a:pt x="30112" y="3447"/>
                  <a:pt x="30085" y="3477"/>
                  <a:pt x="30083" y="3517"/>
                </a:cubicBezTo>
                <a:cubicBezTo>
                  <a:pt x="30082" y="3557"/>
                  <a:pt x="30107" y="3587"/>
                  <a:pt x="30147" y="3582"/>
                </a:cubicBezTo>
                <a:cubicBezTo>
                  <a:pt x="30174" y="3578"/>
                  <a:pt x="30198" y="3551"/>
                  <a:pt x="30243" y="3522"/>
                </a:cubicBezTo>
                <a:cubicBezTo>
                  <a:pt x="30200" y="3489"/>
                  <a:pt x="30177" y="3460"/>
                  <a:pt x="30150" y="3455"/>
                </a:cubicBezTo>
                <a:close/>
                <a:moveTo>
                  <a:pt x="30392" y="3455"/>
                </a:moveTo>
                <a:cubicBezTo>
                  <a:pt x="30354" y="3449"/>
                  <a:pt x="30328" y="3479"/>
                  <a:pt x="30328" y="3520"/>
                </a:cubicBezTo>
                <a:cubicBezTo>
                  <a:pt x="30329" y="3561"/>
                  <a:pt x="30355" y="3589"/>
                  <a:pt x="30394" y="3582"/>
                </a:cubicBezTo>
                <a:cubicBezTo>
                  <a:pt x="30422" y="3576"/>
                  <a:pt x="30445" y="3548"/>
                  <a:pt x="30487" y="3518"/>
                </a:cubicBezTo>
                <a:cubicBezTo>
                  <a:pt x="30443" y="3487"/>
                  <a:pt x="30419" y="3459"/>
                  <a:pt x="30392" y="3455"/>
                </a:cubicBezTo>
                <a:close/>
                <a:moveTo>
                  <a:pt x="30573" y="3520"/>
                </a:moveTo>
                <a:cubicBezTo>
                  <a:pt x="30567" y="3558"/>
                  <a:pt x="30596" y="3584"/>
                  <a:pt x="30638" y="3584"/>
                </a:cubicBezTo>
                <a:cubicBezTo>
                  <a:pt x="30679" y="3583"/>
                  <a:pt x="30707" y="3558"/>
                  <a:pt x="30700" y="3518"/>
                </a:cubicBezTo>
                <a:cubicBezTo>
                  <a:pt x="30695" y="3491"/>
                  <a:pt x="30667" y="3468"/>
                  <a:pt x="30636" y="3425"/>
                </a:cubicBezTo>
                <a:cubicBezTo>
                  <a:pt x="30606" y="3468"/>
                  <a:pt x="30577" y="3492"/>
                  <a:pt x="30573" y="3520"/>
                </a:cubicBezTo>
                <a:close/>
                <a:moveTo>
                  <a:pt x="30890" y="3455"/>
                </a:moveTo>
                <a:cubicBezTo>
                  <a:pt x="30851" y="3450"/>
                  <a:pt x="30825" y="3481"/>
                  <a:pt x="30827" y="3521"/>
                </a:cubicBezTo>
                <a:cubicBezTo>
                  <a:pt x="30829" y="3561"/>
                  <a:pt x="30855" y="3590"/>
                  <a:pt x="30895" y="3582"/>
                </a:cubicBezTo>
                <a:cubicBezTo>
                  <a:pt x="30922" y="3576"/>
                  <a:pt x="30944" y="3548"/>
                  <a:pt x="30987" y="3515"/>
                </a:cubicBezTo>
                <a:cubicBezTo>
                  <a:pt x="30941" y="3486"/>
                  <a:pt x="30917" y="3458"/>
                  <a:pt x="30890" y="3455"/>
                </a:cubicBezTo>
                <a:close/>
                <a:moveTo>
                  <a:pt x="31074" y="3515"/>
                </a:moveTo>
                <a:cubicBezTo>
                  <a:pt x="31064" y="3554"/>
                  <a:pt x="31092" y="3581"/>
                  <a:pt x="31133" y="3584"/>
                </a:cubicBezTo>
                <a:cubicBezTo>
                  <a:pt x="31174" y="3586"/>
                  <a:pt x="31204" y="3561"/>
                  <a:pt x="31201" y="3523"/>
                </a:cubicBezTo>
                <a:cubicBezTo>
                  <a:pt x="31199" y="3496"/>
                  <a:pt x="31171" y="3470"/>
                  <a:pt x="31142" y="3425"/>
                </a:cubicBezTo>
                <a:cubicBezTo>
                  <a:pt x="31110" y="3466"/>
                  <a:pt x="31081" y="3488"/>
                  <a:pt x="31074" y="3515"/>
                </a:cubicBezTo>
                <a:close/>
                <a:moveTo>
                  <a:pt x="31316" y="3520"/>
                </a:moveTo>
                <a:cubicBezTo>
                  <a:pt x="31311" y="3558"/>
                  <a:pt x="31340" y="3584"/>
                  <a:pt x="31381" y="3584"/>
                </a:cubicBezTo>
                <a:cubicBezTo>
                  <a:pt x="31422" y="3583"/>
                  <a:pt x="31451" y="3558"/>
                  <a:pt x="31444" y="3518"/>
                </a:cubicBezTo>
                <a:cubicBezTo>
                  <a:pt x="31438" y="3491"/>
                  <a:pt x="31410" y="3468"/>
                  <a:pt x="31380" y="3425"/>
                </a:cubicBezTo>
                <a:cubicBezTo>
                  <a:pt x="31349" y="3468"/>
                  <a:pt x="31320" y="3492"/>
                  <a:pt x="31316" y="3520"/>
                </a:cubicBezTo>
                <a:close/>
                <a:moveTo>
                  <a:pt x="31689" y="3519"/>
                </a:moveTo>
                <a:cubicBezTo>
                  <a:pt x="31696" y="3481"/>
                  <a:pt x="31666" y="3454"/>
                  <a:pt x="31626" y="3453"/>
                </a:cubicBezTo>
                <a:cubicBezTo>
                  <a:pt x="31586" y="3452"/>
                  <a:pt x="31556" y="3478"/>
                  <a:pt x="31562" y="3517"/>
                </a:cubicBezTo>
                <a:cubicBezTo>
                  <a:pt x="31566" y="3545"/>
                  <a:pt x="31593" y="3568"/>
                  <a:pt x="31623" y="3613"/>
                </a:cubicBezTo>
                <a:cubicBezTo>
                  <a:pt x="31655" y="3569"/>
                  <a:pt x="31684" y="3546"/>
                  <a:pt x="31689" y="3519"/>
                </a:cubicBezTo>
                <a:close/>
                <a:moveTo>
                  <a:pt x="31885" y="3455"/>
                </a:moveTo>
                <a:cubicBezTo>
                  <a:pt x="31847" y="3446"/>
                  <a:pt x="31819" y="3473"/>
                  <a:pt x="31816" y="3514"/>
                </a:cubicBezTo>
                <a:cubicBezTo>
                  <a:pt x="31813" y="3555"/>
                  <a:pt x="31836" y="3586"/>
                  <a:pt x="31876" y="3582"/>
                </a:cubicBezTo>
                <a:cubicBezTo>
                  <a:pt x="31904" y="3579"/>
                  <a:pt x="31929" y="3552"/>
                  <a:pt x="31974" y="3525"/>
                </a:cubicBezTo>
                <a:cubicBezTo>
                  <a:pt x="31933" y="3492"/>
                  <a:pt x="31912" y="3461"/>
                  <a:pt x="31885" y="3455"/>
                </a:cubicBezTo>
                <a:close/>
                <a:moveTo>
                  <a:pt x="32187" y="3516"/>
                </a:moveTo>
                <a:cubicBezTo>
                  <a:pt x="32193" y="3477"/>
                  <a:pt x="32162" y="3452"/>
                  <a:pt x="32122" y="3453"/>
                </a:cubicBezTo>
                <a:cubicBezTo>
                  <a:pt x="32082" y="3454"/>
                  <a:pt x="32053" y="3482"/>
                  <a:pt x="32060" y="3520"/>
                </a:cubicBezTo>
                <a:cubicBezTo>
                  <a:pt x="32065" y="3547"/>
                  <a:pt x="32095" y="3570"/>
                  <a:pt x="32128" y="3613"/>
                </a:cubicBezTo>
                <a:cubicBezTo>
                  <a:pt x="32157" y="3568"/>
                  <a:pt x="32183" y="3544"/>
                  <a:pt x="32187" y="3516"/>
                </a:cubicBezTo>
                <a:close/>
                <a:moveTo>
                  <a:pt x="32371" y="3455"/>
                </a:moveTo>
                <a:cubicBezTo>
                  <a:pt x="32333" y="3447"/>
                  <a:pt x="32305" y="3475"/>
                  <a:pt x="32304" y="3516"/>
                </a:cubicBezTo>
                <a:cubicBezTo>
                  <a:pt x="32302" y="3557"/>
                  <a:pt x="32326" y="3587"/>
                  <a:pt x="32366" y="3582"/>
                </a:cubicBezTo>
                <a:cubicBezTo>
                  <a:pt x="32393" y="3578"/>
                  <a:pt x="32418" y="3551"/>
                  <a:pt x="32462" y="3523"/>
                </a:cubicBezTo>
                <a:cubicBezTo>
                  <a:pt x="32421" y="3490"/>
                  <a:pt x="32398" y="3460"/>
                  <a:pt x="32371" y="3455"/>
                </a:cubicBezTo>
                <a:close/>
                <a:moveTo>
                  <a:pt x="32609" y="3455"/>
                </a:moveTo>
                <a:cubicBezTo>
                  <a:pt x="32571" y="3450"/>
                  <a:pt x="32544" y="3481"/>
                  <a:pt x="32546" y="3521"/>
                </a:cubicBezTo>
                <a:cubicBezTo>
                  <a:pt x="32548" y="3561"/>
                  <a:pt x="32575" y="3590"/>
                  <a:pt x="32614" y="3582"/>
                </a:cubicBezTo>
                <a:cubicBezTo>
                  <a:pt x="32641" y="3576"/>
                  <a:pt x="32663" y="3548"/>
                  <a:pt x="32706" y="3515"/>
                </a:cubicBezTo>
                <a:cubicBezTo>
                  <a:pt x="32661" y="3486"/>
                  <a:pt x="32636" y="3458"/>
                  <a:pt x="32609" y="3455"/>
                </a:cubicBezTo>
                <a:close/>
                <a:moveTo>
                  <a:pt x="32861" y="3455"/>
                </a:moveTo>
                <a:cubicBezTo>
                  <a:pt x="32823" y="3446"/>
                  <a:pt x="32795" y="3473"/>
                  <a:pt x="32792" y="3514"/>
                </a:cubicBezTo>
                <a:cubicBezTo>
                  <a:pt x="32789" y="3555"/>
                  <a:pt x="32812" y="3586"/>
                  <a:pt x="32852" y="3582"/>
                </a:cubicBezTo>
                <a:cubicBezTo>
                  <a:pt x="32879" y="3579"/>
                  <a:pt x="32905" y="3552"/>
                  <a:pt x="32950" y="3525"/>
                </a:cubicBezTo>
                <a:cubicBezTo>
                  <a:pt x="32909" y="3492"/>
                  <a:pt x="32888" y="3461"/>
                  <a:pt x="32861" y="3455"/>
                </a:cubicBezTo>
                <a:close/>
                <a:moveTo>
                  <a:pt x="33176" y="3520"/>
                </a:moveTo>
                <a:cubicBezTo>
                  <a:pt x="33183" y="3481"/>
                  <a:pt x="33153" y="3454"/>
                  <a:pt x="33114" y="3453"/>
                </a:cubicBezTo>
                <a:cubicBezTo>
                  <a:pt x="33074" y="3452"/>
                  <a:pt x="33043" y="3477"/>
                  <a:pt x="33049" y="3517"/>
                </a:cubicBezTo>
                <a:cubicBezTo>
                  <a:pt x="33053" y="3544"/>
                  <a:pt x="33080" y="3568"/>
                  <a:pt x="33109" y="3613"/>
                </a:cubicBezTo>
                <a:cubicBezTo>
                  <a:pt x="33142" y="3569"/>
                  <a:pt x="33171" y="3547"/>
                  <a:pt x="33176" y="3520"/>
                </a:cubicBezTo>
                <a:close/>
                <a:moveTo>
                  <a:pt x="33356" y="3455"/>
                </a:moveTo>
                <a:cubicBezTo>
                  <a:pt x="33318" y="3448"/>
                  <a:pt x="33291" y="3478"/>
                  <a:pt x="33290" y="3518"/>
                </a:cubicBezTo>
                <a:cubicBezTo>
                  <a:pt x="33289" y="3558"/>
                  <a:pt x="33315" y="3588"/>
                  <a:pt x="33354" y="3582"/>
                </a:cubicBezTo>
                <a:cubicBezTo>
                  <a:pt x="33382" y="3578"/>
                  <a:pt x="33405" y="3551"/>
                  <a:pt x="33450" y="3521"/>
                </a:cubicBezTo>
                <a:cubicBezTo>
                  <a:pt x="33406" y="3489"/>
                  <a:pt x="33383" y="3459"/>
                  <a:pt x="33356" y="3455"/>
                </a:cubicBezTo>
                <a:close/>
                <a:moveTo>
                  <a:pt x="33599" y="3455"/>
                </a:moveTo>
                <a:cubicBezTo>
                  <a:pt x="33561" y="3449"/>
                  <a:pt x="33535" y="3478"/>
                  <a:pt x="33535" y="3520"/>
                </a:cubicBezTo>
                <a:cubicBezTo>
                  <a:pt x="33536" y="3561"/>
                  <a:pt x="33561" y="3589"/>
                  <a:pt x="33601" y="3582"/>
                </a:cubicBezTo>
                <a:cubicBezTo>
                  <a:pt x="33628" y="3577"/>
                  <a:pt x="33651" y="3549"/>
                  <a:pt x="33694" y="3518"/>
                </a:cubicBezTo>
                <a:cubicBezTo>
                  <a:pt x="33650" y="3488"/>
                  <a:pt x="33626" y="3459"/>
                  <a:pt x="33599" y="3455"/>
                </a:cubicBezTo>
                <a:close/>
                <a:moveTo>
                  <a:pt x="33907" y="3521"/>
                </a:moveTo>
                <a:cubicBezTo>
                  <a:pt x="33916" y="3482"/>
                  <a:pt x="33886" y="3455"/>
                  <a:pt x="33847" y="3453"/>
                </a:cubicBezTo>
                <a:cubicBezTo>
                  <a:pt x="33807" y="3451"/>
                  <a:pt x="33776" y="3477"/>
                  <a:pt x="33780" y="3515"/>
                </a:cubicBezTo>
                <a:cubicBezTo>
                  <a:pt x="33782" y="3542"/>
                  <a:pt x="33810" y="3567"/>
                  <a:pt x="33839" y="3613"/>
                </a:cubicBezTo>
                <a:cubicBezTo>
                  <a:pt x="33872" y="3570"/>
                  <a:pt x="33901" y="3548"/>
                  <a:pt x="33907" y="3521"/>
                </a:cubicBezTo>
                <a:close/>
                <a:moveTo>
                  <a:pt x="34152" y="3514"/>
                </a:moveTo>
                <a:cubicBezTo>
                  <a:pt x="34155" y="3475"/>
                  <a:pt x="34124" y="3450"/>
                  <a:pt x="34084" y="3453"/>
                </a:cubicBezTo>
                <a:cubicBezTo>
                  <a:pt x="34044" y="3456"/>
                  <a:pt x="34016" y="3484"/>
                  <a:pt x="34025" y="3523"/>
                </a:cubicBezTo>
                <a:cubicBezTo>
                  <a:pt x="34031" y="3549"/>
                  <a:pt x="34061" y="3571"/>
                  <a:pt x="34095" y="3613"/>
                </a:cubicBezTo>
                <a:cubicBezTo>
                  <a:pt x="34123" y="3567"/>
                  <a:pt x="34150" y="3541"/>
                  <a:pt x="34152" y="3514"/>
                </a:cubicBezTo>
                <a:close/>
                <a:moveTo>
                  <a:pt x="34342" y="3455"/>
                </a:moveTo>
                <a:cubicBezTo>
                  <a:pt x="34304" y="3450"/>
                  <a:pt x="34278" y="3479"/>
                  <a:pt x="34279" y="3520"/>
                </a:cubicBezTo>
                <a:cubicBezTo>
                  <a:pt x="34280" y="3561"/>
                  <a:pt x="34306" y="3589"/>
                  <a:pt x="34345" y="3581"/>
                </a:cubicBezTo>
                <a:cubicBezTo>
                  <a:pt x="34372" y="3576"/>
                  <a:pt x="34394" y="3548"/>
                  <a:pt x="34437" y="3517"/>
                </a:cubicBezTo>
                <a:cubicBezTo>
                  <a:pt x="34393" y="3487"/>
                  <a:pt x="34369" y="3459"/>
                  <a:pt x="34342" y="3455"/>
                </a:cubicBezTo>
                <a:close/>
                <a:moveTo>
                  <a:pt x="30454" y="8700"/>
                </a:moveTo>
                <a:cubicBezTo>
                  <a:pt x="30455" y="8680"/>
                  <a:pt x="30424" y="8645"/>
                  <a:pt x="30401" y="8639"/>
                </a:cubicBezTo>
                <a:cubicBezTo>
                  <a:pt x="30363" y="8629"/>
                  <a:pt x="30329" y="8655"/>
                  <a:pt x="30332" y="8695"/>
                </a:cubicBezTo>
                <a:cubicBezTo>
                  <a:pt x="30334" y="8722"/>
                  <a:pt x="30361" y="8748"/>
                  <a:pt x="30389" y="8795"/>
                </a:cubicBezTo>
                <a:cubicBezTo>
                  <a:pt x="30422" y="8750"/>
                  <a:pt x="30453" y="8725"/>
                  <a:pt x="30454" y="8700"/>
                </a:cubicBezTo>
                <a:close/>
                <a:moveTo>
                  <a:pt x="30151" y="8638"/>
                </a:moveTo>
                <a:cubicBezTo>
                  <a:pt x="30112" y="8631"/>
                  <a:pt x="30081" y="8662"/>
                  <a:pt x="30087" y="8701"/>
                </a:cubicBezTo>
                <a:cubicBezTo>
                  <a:pt x="30091" y="8724"/>
                  <a:pt x="30121" y="8759"/>
                  <a:pt x="30141" y="8760"/>
                </a:cubicBezTo>
                <a:cubicBezTo>
                  <a:pt x="30167" y="8762"/>
                  <a:pt x="30195" y="8735"/>
                  <a:pt x="30243" y="8708"/>
                </a:cubicBezTo>
                <a:cubicBezTo>
                  <a:pt x="30199" y="8674"/>
                  <a:pt x="30177" y="8643"/>
                  <a:pt x="30151" y="8638"/>
                </a:cubicBezTo>
                <a:close/>
                <a:moveTo>
                  <a:pt x="29844" y="8708"/>
                </a:moveTo>
                <a:cubicBezTo>
                  <a:pt x="29842" y="8747"/>
                  <a:pt x="29876" y="8774"/>
                  <a:pt x="29914" y="8761"/>
                </a:cubicBezTo>
                <a:cubicBezTo>
                  <a:pt x="29937" y="8754"/>
                  <a:pt x="29968" y="8719"/>
                  <a:pt x="29966" y="8700"/>
                </a:cubicBezTo>
                <a:cubicBezTo>
                  <a:pt x="29963" y="8674"/>
                  <a:pt x="29932" y="8651"/>
                  <a:pt x="29900" y="8609"/>
                </a:cubicBezTo>
                <a:cubicBezTo>
                  <a:pt x="29873" y="8655"/>
                  <a:pt x="29845" y="8681"/>
                  <a:pt x="29844" y="8708"/>
                </a:cubicBezTo>
                <a:close/>
                <a:moveTo>
                  <a:pt x="29650" y="8640"/>
                </a:moveTo>
                <a:cubicBezTo>
                  <a:pt x="29631" y="8638"/>
                  <a:pt x="29596" y="8669"/>
                  <a:pt x="29589" y="8692"/>
                </a:cubicBezTo>
                <a:cubicBezTo>
                  <a:pt x="29577" y="8730"/>
                  <a:pt x="29604" y="8764"/>
                  <a:pt x="29643" y="8762"/>
                </a:cubicBezTo>
                <a:cubicBezTo>
                  <a:pt x="29670" y="8760"/>
                  <a:pt x="29696" y="8733"/>
                  <a:pt x="29742" y="8706"/>
                </a:cubicBezTo>
                <a:cubicBezTo>
                  <a:pt x="29699" y="8674"/>
                  <a:pt x="29676" y="8643"/>
                  <a:pt x="29650" y="8640"/>
                </a:cubicBezTo>
                <a:close/>
                <a:moveTo>
                  <a:pt x="27924" y="8640"/>
                </a:moveTo>
                <a:cubicBezTo>
                  <a:pt x="27905" y="8641"/>
                  <a:pt x="27874" y="8675"/>
                  <a:pt x="27870" y="8699"/>
                </a:cubicBezTo>
                <a:cubicBezTo>
                  <a:pt x="27862" y="8737"/>
                  <a:pt x="27891" y="8768"/>
                  <a:pt x="27930" y="8761"/>
                </a:cubicBezTo>
                <a:cubicBezTo>
                  <a:pt x="27956" y="8757"/>
                  <a:pt x="27979" y="8728"/>
                  <a:pt x="28022" y="8696"/>
                </a:cubicBezTo>
                <a:cubicBezTo>
                  <a:pt x="27976" y="8668"/>
                  <a:pt x="27950" y="8640"/>
                  <a:pt x="27924" y="8640"/>
                </a:cubicBezTo>
                <a:close/>
                <a:moveTo>
                  <a:pt x="27685" y="8641"/>
                </a:moveTo>
                <a:cubicBezTo>
                  <a:pt x="27665" y="8640"/>
                  <a:pt x="27632" y="8671"/>
                  <a:pt x="27626" y="8694"/>
                </a:cubicBezTo>
                <a:cubicBezTo>
                  <a:pt x="27615" y="8731"/>
                  <a:pt x="27641" y="8765"/>
                  <a:pt x="27681" y="8761"/>
                </a:cubicBezTo>
                <a:cubicBezTo>
                  <a:pt x="27708" y="8759"/>
                  <a:pt x="27732" y="8733"/>
                  <a:pt x="27779" y="8704"/>
                </a:cubicBezTo>
                <a:cubicBezTo>
                  <a:pt x="27734" y="8672"/>
                  <a:pt x="27711" y="8642"/>
                  <a:pt x="27685" y="8641"/>
                </a:cubicBezTo>
                <a:close/>
                <a:moveTo>
                  <a:pt x="6489" y="3457"/>
                </a:moveTo>
                <a:cubicBezTo>
                  <a:pt x="6450" y="3455"/>
                  <a:pt x="6422" y="3489"/>
                  <a:pt x="6432" y="3526"/>
                </a:cubicBezTo>
                <a:cubicBezTo>
                  <a:pt x="6439" y="3549"/>
                  <a:pt x="6473" y="3580"/>
                  <a:pt x="6494" y="3579"/>
                </a:cubicBezTo>
                <a:cubicBezTo>
                  <a:pt x="6519" y="3578"/>
                  <a:pt x="6543" y="3547"/>
                  <a:pt x="6588" y="3515"/>
                </a:cubicBezTo>
                <a:cubicBezTo>
                  <a:pt x="6541" y="3486"/>
                  <a:pt x="6516" y="3459"/>
                  <a:pt x="6489" y="3457"/>
                </a:cubicBezTo>
                <a:close/>
                <a:moveTo>
                  <a:pt x="6732" y="3457"/>
                </a:moveTo>
                <a:cubicBezTo>
                  <a:pt x="6695" y="3455"/>
                  <a:pt x="6665" y="3488"/>
                  <a:pt x="6677" y="3527"/>
                </a:cubicBezTo>
                <a:cubicBezTo>
                  <a:pt x="6685" y="3550"/>
                  <a:pt x="6719" y="3580"/>
                  <a:pt x="6738" y="3579"/>
                </a:cubicBezTo>
                <a:cubicBezTo>
                  <a:pt x="6764" y="3577"/>
                  <a:pt x="6788" y="3547"/>
                  <a:pt x="6831" y="3515"/>
                </a:cubicBezTo>
                <a:cubicBezTo>
                  <a:pt x="6785" y="3486"/>
                  <a:pt x="6759" y="3458"/>
                  <a:pt x="6732" y="3457"/>
                </a:cubicBezTo>
                <a:close/>
                <a:moveTo>
                  <a:pt x="6979" y="3457"/>
                </a:moveTo>
                <a:cubicBezTo>
                  <a:pt x="6940" y="3453"/>
                  <a:pt x="6911" y="3487"/>
                  <a:pt x="6920" y="3524"/>
                </a:cubicBezTo>
                <a:cubicBezTo>
                  <a:pt x="6925" y="3547"/>
                  <a:pt x="6959" y="3579"/>
                  <a:pt x="6980" y="3579"/>
                </a:cubicBezTo>
                <a:cubicBezTo>
                  <a:pt x="7005" y="3579"/>
                  <a:pt x="7030" y="3549"/>
                  <a:pt x="7076" y="3519"/>
                </a:cubicBezTo>
                <a:cubicBezTo>
                  <a:pt x="7030" y="3488"/>
                  <a:pt x="7006" y="3460"/>
                  <a:pt x="6979" y="3457"/>
                </a:cubicBezTo>
                <a:close/>
                <a:moveTo>
                  <a:pt x="7227" y="3458"/>
                </a:moveTo>
                <a:cubicBezTo>
                  <a:pt x="7208" y="3456"/>
                  <a:pt x="7173" y="3487"/>
                  <a:pt x="7166" y="3510"/>
                </a:cubicBezTo>
                <a:cubicBezTo>
                  <a:pt x="7153" y="3548"/>
                  <a:pt x="7180" y="3582"/>
                  <a:pt x="7220" y="3580"/>
                </a:cubicBezTo>
                <a:cubicBezTo>
                  <a:pt x="7247" y="3579"/>
                  <a:pt x="7273" y="3552"/>
                  <a:pt x="7319" y="3524"/>
                </a:cubicBezTo>
                <a:cubicBezTo>
                  <a:pt x="7276" y="3492"/>
                  <a:pt x="7253" y="3461"/>
                  <a:pt x="7227" y="3458"/>
                </a:cubicBezTo>
                <a:close/>
                <a:moveTo>
                  <a:pt x="30386" y="8883"/>
                </a:moveTo>
                <a:cubicBezTo>
                  <a:pt x="30347" y="8882"/>
                  <a:pt x="30320" y="8916"/>
                  <a:pt x="30332" y="8954"/>
                </a:cubicBezTo>
                <a:cubicBezTo>
                  <a:pt x="30340" y="8977"/>
                  <a:pt x="30375" y="9008"/>
                  <a:pt x="30394" y="9006"/>
                </a:cubicBezTo>
                <a:cubicBezTo>
                  <a:pt x="30421" y="9003"/>
                  <a:pt x="30444" y="8972"/>
                  <a:pt x="30486" y="8939"/>
                </a:cubicBezTo>
                <a:cubicBezTo>
                  <a:pt x="30439" y="8912"/>
                  <a:pt x="30413" y="8885"/>
                  <a:pt x="30386" y="8883"/>
                </a:cubicBezTo>
                <a:close/>
                <a:moveTo>
                  <a:pt x="30209" y="8943"/>
                </a:moveTo>
                <a:cubicBezTo>
                  <a:pt x="30210" y="8923"/>
                  <a:pt x="30178" y="8889"/>
                  <a:pt x="30155" y="8883"/>
                </a:cubicBezTo>
                <a:cubicBezTo>
                  <a:pt x="30116" y="8873"/>
                  <a:pt x="30084" y="8903"/>
                  <a:pt x="30087" y="8941"/>
                </a:cubicBezTo>
                <a:cubicBezTo>
                  <a:pt x="30089" y="8968"/>
                  <a:pt x="30118" y="8993"/>
                  <a:pt x="30148" y="9038"/>
                </a:cubicBezTo>
                <a:cubicBezTo>
                  <a:pt x="30179" y="8993"/>
                  <a:pt x="30208" y="8969"/>
                  <a:pt x="30209" y="8943"/>
                </a:cubicBezTo>
                <a:close/>
                <a:moveTo>
                  <a:pt x="29898" y="8884"/>
                </a:moveTo>
                <a:cubicBezTo>
                  <a:pt x="29859" y="8882"/>
                  <a:pt x="29832" y="8916"/>
                  <a:pt x="29845" y="8954"/>
                </a:cubicBezTo>
                <a:cubicBezTo>
                  <a:pt x="29852" y="8977"/>
                  <a:pt x="29887" y="9007"/>
                  <a:pt x="29906" y="9005"/>
                </a:cubicBezTo>
                <a:cubicBezTo>
                  <a:pt x="29932" y="9002"/>
                  <a:pt x="29955" y="8971"/>
                  <a:pt x="29997" y="8939"/>
                </a:cubicBezTo>
                <a:cubicBezTo>
                  <a:pt x="29951" y="8912"/>
                  <a:pt x="29925" y="8885"/>
                  <a:pt x="29898" y="8884"/>
                </a:cubicBezTo>
                <a:close/>
                <a:moveTo>
                  <a:pt x="29590" y="8948"/>
                </a:moveTo>
                <a:cubicBezTo>
                  <a:pt x="29590" y="8968"/>
                  <a:pt x="29622" y="9001"/>
                  <a:pt x="29645" y="9007"/>
                </a:cubicBezTo>
                <a:cubicBezTo>
                  <a:pt x="29682" y="9015"/>
                  <a:pt x="29716" y="8987"/>
                  <a:pt x="29711" y="8948"/>
                </a:cubicBezTo>
                <a:cubicBezTo>
                  <a:pt x="29708" y="8921"/>
                  <a:pt x="29680" y="8897"/>
                  <a:pt x="29649" y="8851"/>
                </a:cubicBezTo>
                <a:cubicBezTo>
                  <a:pt x="29619" y="8897"/>
                  <a:pt x="29590" y="8923"/>
                  <a:pt x="29590" y="8948"/>
                </a:cubicBezTo>
                <a:close/>
                <a:moveTo>
                  <a:pt x="30638" y="8641"/>
                </a:moveTo>
                <a:cubicBezTo>
                  <a:pt x="30618" y="8639"/>
                  <a:pt x="30584" y="8669"/>
                  <a:pt x="30577" y="8692"/>
                </a:cubicBezTo>
                <a:cubicBezTo>
                  <a:pt x="30566" y="8729"/>
                  <a:pt x="30591" y="8763"/>
                  <a:pt x="30630" y="8761"/>
                </a:cubicBezTo>
                <a:cubicBezTo>
                  <a:pt x="30657" y="8759"/>
                  <a:pt x="30683" y="8734"/>
                  <a:pt x="30730" y="8707"/>
                </a:cubicBezTo>
                <a:cubicBezTo>
                  <a:pt x="30686" y="8674"/>
                  <a:pt x="30663" y="8643"/>
                  <a:pt x="30638" y="8641"/>
                </a:cubicBezTo>
                <a:close/>
                <a:moveTo>
                  <a:pt x="24919" y="3521"/>
                </a:moveTo>
                <a:cubicBezTo>
                  <a:pt x="24919" y="3540"/>
                  <a:pt x="24950" y="3574"/>
                  <a:pt x="24973" y="3580"/>
                </a:cubicBezTo>
                <a:cubicBezTo>
                  <a:pt x="25011" y="3591"/>
                  <a:pt x="25044" y="3561"/>
                  <a:pt x="25041" y="3523"/>
                </a:cubicBezTo>
                <a:cubicBezTo>
                  <a:pt x="25039" y="3497"/>
                  <a:pt x="25010" y="3472"/>
                  <a:pt x="24981" y="3427"/>
                </a:cubicBezTo>
                <a:cubicBezTo>
                  <a:pt x="24950" y="3471"/>
                  <a:pt x="24921" y="3495"/>
                  <a:pt x="24919" y="3521"/>
                </a:cubicBezTo>
                <a:close/>
                <a:moveTo>
                  <a:pt x="25283" y="3520"/>
                </a:moveTo>
                <a:cubicBezTo>
                  <a:pt x="25284" y="3500"/>
                  <a:pt x="25255" y="3465"/>
                  <a:pt x="25232" y="3458"/>
                </a:cubicBezTo>
                <a:cubicBezTo>
                  <a:pt x="25195" y="3446"/>
                  <a:pt x="25161" y="3473"/>
                  <a:pt x="25162" y="3512"/>
                </a:cubicBezTo>
                <a:cubicBezTo>
                  <a:pt x="25163" y="3538"/>
                  <a:pt x="25189" y="3564"/>
                  <a:pt x="25216" y="3613"/>
                </a:cubicBezTo>
                <a:cubicBezTo>
                  <a:pt x="25250" y="3568"/>
                  <a:pt x="25281" y="3545"/>
                  <a:pt x="25283" y="3520"/>
                </a:cubicBezTo>
                <a:close/>
                <a:moveTo>
                  <a:pt x="25465" y="3458"/>
                </a:moveTo>
                <a:cubicBezTo>
                  <a:pt x="25446" y="3457"/>
                  <a:pt x="25413" y="3490"/>
                  <a:pt x="25406" y="3513"/>
                </a:cubicBezTo>
                <a:cubicBezTo>
                  <a:pt x="25396" y="3551"/>
                  <a:pt x="25424" y="3584"/>
                  <a:pt x="25463" y="3580"/>
                </a:cubicBezTo>
                <a:cubicBezTo>
                  <a:pt x="25490" y="3577"/>
                  <a:pt x="25514" y="3550"/>
                  <a:pt x="25559" y="3521"/>
                </a:cubicBezTo>
                <a:cubicBezTo>
                  <a:pt x="25516" y="3490"/>
                  <a:pt x="25491" y="3460"/>
                  <a:pt x="25465" y="3458"/>
                </a:cubicBezTo>
                <a:close/>
                <a:moveTo>
                  <a:pt x="25711" y="3459"/>
                </a:moveTo>
                <a:cubicBezTo>
                  <a:pt x="25691" y="3457"/>
                  <a:pt x="25657" y="3488"/>
                  <a:pt x="25650" y="3511"/>
                </a:cubicBezTo>
                <a:cubicBezTo>
                  <a:pt x="25639" y="3548"/>
                  <a:pt x="25665" y="3582"/>
                  <a:pt x="25705" y="3580"/>
                </a:cubicBezTo>
                <a:cubicBezTo>
                  <a:pt x="25732" y="3578"/>
                  <a:pt x="25757" y="3552"/>
                  <a:pt x="25804" y="3524"/>
                </a:cubicBezTo>
                <a:cubicBezTo>
                  <a:pt x="25760" y="3491"/>
                  <a:pt x="25737" y="3460"/>
                  <a:pt x="25711" y="3459"/>
                </a:cubicBezTo>
                <a:close/>
                <a:moveTo>
                  <a:pt x="25948" y="3456"/>
                </a:moveTo>
                <a:cubicBezTo>
                  <a:pt x="25911" y="3455"/>
                  <a:pt x="25881" y="3488"/>
                  <a:pt x="25894" y="3527"/>
                </a:cubicBezTo>
                <a:cubicBezTo>
                  <a:pt x="25902" y="3550"/>
                  <a:pt x="25936" y="3581"/>
                  <a:pt x="25956" y="3579"/>
                </a:cubicBezTo>
                <a:cubicBezTo>
                  <a:pt x="25982" y="3577"/>
                  <a:pt x="26005" y="3546"/>
                  <a:pt x="26048" y="3514"/>
                </a:cubicBezTo>
                <a:cubicBezTo>
                  <a:pt x="26002" y="3486"/>
                  <a:pt x="25975" y="3457"/>
                  <a:pt x="25948" y="3456"/>
                </a:cubicBezTo>
                <a:close/>
                <a:moveTo>
                  <a:pt x="26204" y="3456"/>
                </a:moveTo>
                <a:cubicBezTo>
                  <a:pt x="26167" y="3455"/>
                  <a:pt x="26137" y="3488"/>
                  <a:pt x="26150" y="3527"/>
                </a:cubicBezTo>
                <a:cubicBezTo>
                  <a:pt x="26157" y="3550"/>
                  <a:pt x="26192" y="3581"/>
                  <a:pt x="26211" y="3579"/>
                </a:cubicBezTo>
                <a:cubicBezTo>
                  <a:pt x="26237" y="3577"/>
                  <a:pt x="26261" y="3546"/>
                  <a:pt x="26304" y="3514"/>
                </a:cubicBezTo>
                <a:cubicBezTo>
                  <a:pt x="26257" y="3486"/>
                  <a:pt x="26231" y="3457"/>
                  <a:pt x="26204" y="3456"/>
                </a:cubicBezTo>
                <a:close/>
                <a:moveTo>
                  <a:pt x="26453" y="3458"/>
                </a:moveTo>
                <a:cubicBezTo>
                  <a:pt x="26433" y="3457"/>
                  <a:pt x="26399" y="3489"/>
                  <a:pt x="26393" y="3512"/>
                </a:cubicBezTo>
                <a:cubicBezTo>
                  <a:pt x="26383" y="3549"/>
                  <a:pt x="26409" y="3584"/>
                  <a:pt x="26449" y="3580"/>
                </a:cubicBezTo>
                <a:cubicBezTo>
                  <a:pt x="26477" y="3578"/>
                  <a:pt x="26502" y="3551"/>
                  <a:pt x="26549" y="3522"/>
                </a:cubicBezTo>
                <a:cubicBezTo>
                  <a:pt x="26503" y="3490"/>
                  <a:pt x="26479" y="3459"/>
                  <a:pt x="26453" y="3458"/>
                </a:cubicBezTo>
                <a:close/>
                <a:moveTo>
                  <a:pt x="26637" y="3526"/>
                </a:moveTo>
                <a:cubicBezTo>
                  <a:pt x="26635" y="3566"/>
                  <a:pt x="26670" y="3592"/>
                  <a:pt x="26708" y="3580"/>
                </a:cubicBezTo>
                <a:cubicBezTo>
                  <a:pt x="26731" y="3572"/>
                  <a:pt x="26762" y="3537"/>
                  <a:pt x="26760" y="3518"/>
                </a:cubicBezTo>
                <a:cubicBezTo>
                  <a:pt x="26757" y="3492"/>
                  <a:pt x="26725" y="3468"/>
                  <a:pt x="26692" y="3426"/>
                </a:cubicBezTo>
                <a:cubicBezTo>
                  <a:pt x="26666" y="3473"/>
                  <a:pt x="26639" y="3499"/>
                  <a:pt x="26637" y="3526"/>
                </a:cubicBezTo>
                <a:close/>
                <a:moveTo>
                  <a:pt x="26943" y="3456"/>
                </a:moveTo>
                <a:cubicBezTo>
                  <a:pt x="26904" y="3450"/>
                  <a:pt x="26873" y="3482"/>
                  <a:pt x="26880" y="3520"/>
                </a:cubicBezTo>
                <a:cubicBezTo>
                  <a:pt x="26884" y="3544"/>
                  <a:pt x="26915" y="3578"/>
                  <a:pt x="26936" y="3579"/>
                </a:cubicBezTo>
                <a:cubicBezTo>
                  <a:pt x="26962" y="3580"/>
                  <a:pt x="26989" y="3552"/>
                  <a:pt x="27036" y="3525"/>
                </a:cubicBezTo>
                <a:cubicBezTo>
                  <a:pt x="26992" y="3491"/>
                  <a:pt x="26970" y="3461"/>
                  <a:pt x="26943" y="3456"/>
                </a:cubicBezTo>
                <a:close/>
                <a:moveTo>
                  <a:pt x="27250" y="3519"/>
                </a:moveTo>
                <a:cubicBezTo>
                  <a:pt x="27256" y="3482"/>
                  <a:pt x="27227" y="3455"/>
                  <a:pt x="27188" y="3454"/>
                </a:cubicBezTo>
                <a:cubicBezTo>
                  <a:pt x="27149" y="3454"/>
                  <a:pt x="27119" y="3478"/>
                  <a:pt x="27125" y="3517"/>
                </a:cubicBezTo>
                <a:cubicBezTo>
                  <a:pt x="27129" y="3544"/>
                  <a:pt x="27156" y="3568"/>
                  <a:pt x="27185" y="3611"/>
                </a:cubicBezTo>
                <a:cubicBezTo>
                  <a:pt x="27216" y="3569"/>
                  <a:pt x="27245" y="3546"/>
                  <a:pt x="27250" y="3519"/>
                </a:cubicBezTo>
                <a:close/>
                <a:moveTo>
                  <a:pt x="27439" y="3456"/>
                </a:moveTo>
                <a:cubicBezTo>
                  <a:pt x="27403" y="3452"/>
                  <a:pt x="27376" y="3481"/>
                  <a:pt x="27378" y="3521"/>
                </a:cubicBezTo>
                <a:cubicBezTo>
                  <a:pt x="27380" y="3561"/>
                  <a:pt x="27406" y="3589"/>
                  <a:pt x="27444" y="3581"/>
                </a:cubicBezTo>
                <a:cubicBezTo>
                  <a:pt x="27471" y="3575"/>
                  <a:pt x="27493" y="3547"/>
                  <a:pt x="27534" y="3515"/>
                </a:cubicBezTo>
                <a:cubicBezTo>
                  <a:pt x="27491" y="3487"/>
                  <a:pt x="27466" y="3459"/>
                  <a:pt x="27439" y="3456"/>
                </a:cubicBezTo>
                <a:close/>
                <a:moveTo>
                  <a:pt x="27623" y="3515"/>
                </a:moveTo>
                <a:cubicBezTo>
                  <a:pt x="27615" y="3551"/>
                  <a:pt x="27641" y="3580"/>
                  <a:pt x="27681" y="3583"/>
                </a:cubicBezTo>
                <a:cubicBezTo>
                  <a:pt x="27722" y="3586"/>
                  <a:pt x="27752" y="3562"/>
                  <a:pt x="27748" y="3524"/>
                </a:cubicBezTo>
                <a:cubicBezTo>
                  <a:pt x="27746" y="3497"/>
                  <a:pt x="27719" y="3472"/>
                  <a:pt x="27693" y="3428"/>
                </a:cubicBezTo>
                <a:cubicBezTo>
                  <a:pt x="27660" y="3467"/>
                  <a:pt x="27630" y="3488"/>
                  <a:pt x="27623" y="3515"/>
                </a:cubicBezTo>
                <a:close/>
                <a:moveTo>
                  <a:pt x="27993" y="3519"/>
                </a:moveTo>
                <a:cubicBezTo>
                  <a:pt x="28000" y="3482"/>
                  <a:pt x="27971" y="3455"/>
                  <a:pt x="27931" y="3454"/>
                </a:cubicBezTo>
                <a:cubicBezTo>
                  <a:pt x="27892" y="3454"/>
                  <a:pt x="27862" y="3478"/>
                  <a:pt x="27868" y="3517"/>
                </a:cubicBezTo>
                <a:cubicBezTo>
                  <a:pt x="27872" y="3544"/>
                  <a:pt x="27899" y="3568"/>
                  <a:pt x="27928" y="3612"/>
                </a:cubicBezTo>
                <a:cubicBezTo>
                  <a:pt x="27960" y="3569"/>
                  <a:pt x="27989" y="3546"/>
                  <a:pt x="27993" y="3519"/>
                </a:cubicBezTo>
                <a:close/>
                <a:moveTo>
                  <a:pt x="28176" y="3455"/>
                </a:moveTo>
                <a:cubicBezTo>
                  <a:pt x="28138" y="3448"/>
                  <a:pt x="28111" y="3477"/>
                  <a:pt x="28109" y="3516"/>
                </a:cubicBezTo>
                <a:cubicBezTo>
                  <a:pt x="28108" y="3555"/>
                  <a:pt x="28132" y="3586"/>
                  <a:pt x="28171" y="3581"/>
                </a:cubicBezTo>
                <a:cubicBezTo>
                  <a:pt x="28198" y="3578"/>
                  <a:pt x="28222" y="3551"/>
                  <a:pt x="28267" y="3524"/>
                </a:cubicBezTo>
                <a:cubicBezTo>
                  <a:pt x="28224" y="3490"/>
                  <a:pt x="28203" y="3461"/>
                  <a:pt x="28176" y="3455"/>
                </a:cubicBezTo>
                <a:close/>
                <a:moveTo>
                  <a:pt x="28492" y="3515"/>
                </a:moveTo>
                <a:cubicBezTo>
                  <a:pt x="28497" y="3476"/>
                  <a:pt x="28466" y="3452"/>
                  <a:pt x="28426" y="3454"/>
                </a:cubicBezTo>
                <a:cubicBezTo>
                  <a:pt x="28387" y="3456"/>
                  <a:pt x="28358" y="3484"/>
                  <a:pt x="28366" y="3521"/>
                </a:cubicBezTo>
                <a:cubicBezTo>
                  <a:pt x="28371" y="3548"/>
                  <a:pt x="28401" y="3570"/>
                  <a:pt x="28435" y="3612"/>
                </a:cubicBezTo>
                <a:cubicBezTo>
                  <a:pt x="28463" y="3567"/>
                  <a:pt x="28489" y="3543"/>
                  <a:pt x="28492" y="3515"/>
                </a:cubicBezTo>
                <a:close/>
                <a:moveTo>
                  <a:pt x="28611" y="3517"/>
                </a:moveTo>
                <a:cubicBezTo>
                  <a:pt x="28603" y="3556"/>
                  <a:pt x="28631" y="3582"/>
                  <a:pt x="28672" y="3583"/>
                </a:cubicBezTo>
                <a:cubicBezTo>
                  <a:pt x="28713" y="3585"/>
                  <a:pt x="28742" y="3559"/>
                  <a:pt x="28738" y="3521"/>
                </a:cubicBezTo>
                <a:cubicBezTo>
                  <a:pt x="28734" y="3494"/>
                  <a:pt x="28706" y="3470"/>
                  <a:pt x="28676" y="3426"/>
                </a:cubicBezTo>
                <a:cubicBezTo>
                  <a:pt x="28645" y="3468"/>
                  <a:pt x="28617" y="3490"/>
                  <a:pt x="28611" y="3517"/>
                </a:cubicBezTo>
                <a:close/>
                <a:moveTo>
                  <a:pt x="28920" y="3455"/>
                </a:moveTo>
                <a:cubicBezTo>
                  <a:pt x="28882" y="3448"/>
                  <a:pt x="28854" y="3477"/>
                  <a:pt x="28852" y="3516"/>
                </a:cubicBezTo>
                <a:cubicBezTo>
                  <a:pt x="28851" y="3556"/>
                  <a:pt x="28875" y="3586"/>
                  <a:pt x="28914" y="3581"/>
                </a:cubicBezTo>
                <a:cubicBezTo>
                  <a:pt x="28942" y="3578"/>
                  <a:pt x="28966" y="3552"/>
                  <a:pt x="29011" y="3524"/>
                </a:cubicBezTo>
                <a:cubicBezTo>
                  <a:pt x="28968" y="3490"/>
                  <a:pt x="28946" y="3460"/>
                  <a:pt x="28920" y="3455"/>
                </a:cubicBezTo>
                <a:close/>
                <a:moveTo>
                  <a:pt x="29099" y="3517"/>
                </a:moveTo>
                <a:cubicBezTo>
                  <a:pt x="29091" y="3556"/>
                  <a:pt x="29119" y="3582"/>
                  <a:pt x="29160" y="3583"/>
                </a:cubicBezTo>
                <a:cubicBezTo>
                  <a:pt x="29201" y="3585"/>
                  <a:pt x="29230" y="3559"/>
                  <a:pt x="29226" y="3521"/>
                </a:cubicBezTo>
                <a:cubicBezTo>
                  <a:pt x="29222" y="3494"/>
                  <a:pt x="29194" y="3470"/>
                  <a:pt x="29164" y="3426"/>
                </a:cubicBezTo>
                <a:cubicBezTo>
                  <a:pt x="29133" y="3468"/>
                  <a:pt x="29105" y="3490"/>
                  <a:pt x="29099" y="3517"/>
                </a:cubicBezTo>
                <a:close/>
                <a:moveTo>
                  <a:pt x="27990" y="8444"/>
                </a:moveTo>
                <a:cubicBezTo>
                  <a:pt x="27991" y="8424"/>
                  <a:pt x="27960" y="8390"/>
                  <a:pt x="27937" y="8384"/>
                </a:cubicBezTo>
                <a:cubicBezTo>
                  <a:pt x="27900" y="8374"/>
                  <a:pt x="27866" y="8400"/>
                  <a:pt x="27869" y="8440"/>
                </a:cubicBezTo>
                <a:cubicBezTo>
                  <a:pt x="27872" y="8467"/>
                  <a:pt x="27898" y="8492"/>
                  <a:pt x="27927" y="8539"/>
                </a:cubicBezTo>
                <a:cubicBezTo>
                  <a:pt x="27959" y="8494"/>
                  <a:pt x="27989" y="8470"/>
                  <a:pt x="27990" y="8444"/>
                </a:cubicBezTo>
                <a:close/>
                <a:moveTo>
                  <a:pt x="25284" y="3756"/>
                </a:moveTo>
                <a:cubicBezTo>
                  <a:pt x="25285" y="3717"/>
                  <a:pt x="25251" y="3691"/>
                  <a:pt x="25214" y="3703"/>
                </a:cubicBezTo>
                <a:cubicBezTo>
                  <a:pt x="25191" y="3710"/>
                  <a:pt x="25161" y="3745"/>
                  <a:pt x="25163" y="3764"/>
                </a:cubicBezTo>
                <a:cubicBezTo>
                  <a:pt x="25166" y="3790"/>
                  <a:pt x="25197" y="3812"/>
                  <a:pt x="25229" y="3854"/>
                </a:cubicBezTo>
                <a:cubicBezTo>
                  <a:pt x="25256" y="3808"/>
                  <a:pt x="25283" y="3782"/>
                  <a:pt x="25284" y="3756"/>
                </a:cubicBezTo>
                <a:close/>
                <a:moveTo>
                  <a:pt x="25407" y="3762"/>
                </a:moveTo>
                <a:cubicBezTo>
                  <a:pt x="25406" y="3782"/>
                  <a:pt x="25435" y="3817"/>
                  <a:pt x="25458" y="3824"/>
                </a:cubicBezTo>
                <a:cubicBezTo>
                  <a:pt x="25495" y="3836"/>
                  <a:pt x="25530" y="3809"/>
                  <a:pt x="25528" y="3770"/>
                </a:cubicBezTo>
                <a:cubicBezTo>
                  <a:pt x="25527" y="3744"/>
                  <a:pt x="25501" y="3718"/>
                  <a:pt x="25474" y="3669"/>
                </a:cubicBezTo>
                <a:cubicBezTo>
                  <a:pt x="25440" y="3714"/>
                  <a:pt x="25410" y="3736"/>
                  <a:pt x="25407" y="3762"/>
                </a:cubicBezTo>
                <a:close/>
                <a:moveTo>
                  <a:pt x="25708" y="3704"/>
                </a:moveTo>
                <a:cubicBezTo>
                  <a:pt x="25687" y="3703"/>
                  <a:pt x="25654" y="3735"/>
                  <a:pt x="25649" y="3758"/>
                </a:cubicBezTo>
                <a:cubicBezTo>
                  <a:pt x="25641" y="3796"/>
                  <a:pt x="25669" y="3829"/>
                  <a:pt x="25708" y="3824"/>
                </a:cubicBezTo>
                <a:cubicBezTo>
                  <a:pt x="25735" y="3821"/>
                  <a:pt x="25759" y="3793"/>
                  <a:pt x="25805" y="3762"/>
                </a:cubicBezTo>
                <a:cubicBezTo>
                  <a:pt x="25759" y="3732"/>
                  <a:pt x="25733" y="3704"/>
                  <a:pt x="25708" y="3704"/>
                </a:cubicBezTo>
                <a:close/>
                <a:moveTo>
                  <a:pt x="25948" y="3702"/>
                </a:moveTo>
                <a:cubicBezTo>
                  <a:pt x="25909" y="3700"/>
                  <a:pt x="25882" y="3734"/>
                  <a:pt x="25895" y="3772"/>
                </a:cubicBezTo>
                <a:cubicBezTo>
                  <a:pt x="25902" y="3795"/>
                  <a:pt x="25937" y="3825"/>
                  <a:pt x="25956" y="3823"/>
                </a:cubicBezTo>
                <a:cubicBezTo>
                  <a:pt x="25982" y="3821"/>
                  <a:pt x="26005" y="3790"/>
                  <a:pt x="26047" y="3757"/>
                </a:cubicBezTo>
                <a:cubicBezTo>
                  <a:pt x="26001" y="3730"/>
                  <a:pt x="25975" y="3703"/>
                  <a:pt x="25948" y="3702"/>
                </a:cubicBezTo>
                <a:close/>
                <a:moveTo>
                  <a:pt x="26271" y="3761"/>
                </a:moveTo>
                <a:cubicBezTo>
                  <a:pt x="26273" y="3742"/>
                  <a:pt x="26240" y="3708"/>
                  <a:pt x="26217" y="3702"/>
                </a:cubicBezTo>
                <a:cubicBezTo>
                  <a:pt x="26178" y="3692"/>
                  <a:pt x="26145" y="3720"/>
                  <a:pt x="26149" y="3759"/>
                </a:cubicBezTo>
                <a:cubicBezTo>
                  <a:pt x="26152" y="3786"/>
                  <a:pt x="26180" y="3811"/>
                  <a:pt x="26209" y="3856"/>
                </a:cubicBezTo>
                <a:cubicBezTo>
                  <a:pt x="26240" y="3812"/>
                  <a:pt x="26270" y="3787"/>
                  <a:pt x="26271" y="3761"/>
                </a:cubicBezTo>
                <a:close/>
                <a:moveTo>
                  <a:pt x="26450" y="3703"/>
                </a:moveTo>
                <a:cubicBezTo>
                  <a:pt x="26430" y="3704"/>
                  <a:pt x="26397" y="3736"/>
                  <a:pt x="26392" y="3759"/>
                </a:cubicBezTo>
                <a:cubicBezTo>
                  <a:pt x="26384" y="3797"/>
                  <a:pt x="26413" y="3830"/>
                  <a:pt x="26452" y="3825"/>
                </a:cubicBezTo>
                <a:cubicBezTo>
                  <a:pt x="26479" y="3822"/>
                  <a:pt x="26503" y="3793"/>
                  <a:pt x="26549" y="3761"/>
                </a:cubicBezTo>
                <a:cubicBezTo>
                  <a:pt x="26502" y="3731"/>
                  <a:pt x="26476" y="3703"/>
                  <a:pt x="26450" y="3703"/>
                </a:cubicBezTo>
                <a:close/>
                <a:moveTo>
                  <a:pt x="26700" y="3703"/>
                </a:moveTo>
                <a:cubicBezTo>
                  <a:pt x="26681" y="3701"/>
                  <a:pt x="26646" y="3731"/>
                  <a:pt x="26638" y="3753"/>
                </a:cubicBezTo>
                <a:cubicBezTo>
                  <a:pt x="26624" y="3792"/>
                  <a:pt x="26653" y="3826"/>
                  <a:pt x="26691" y="3825"/>
                </a:cubicBezTo>
                <a:cubicBezTo>
                  <a:pt x="26718" y="3825"/>
                  <a:pt x="26744" y="3797"/>
                  <a:pt x="26792" y="3770"/>
                </a:cubicBezTo>
                <a:cubicBezTo>
                  <a:pt x="26749" y="3737"/>
                  <a:pt x="26726" y="3706"/>
                  <a:pt x="26700" y="3703"/>
                </a:cubicBezTo>
                <a:close/>
                <a:moveTo>
                  <a:pt x="27003" y="3761"/>
                </a:moveTo>
                <a:cubicBezTo>
                  <a:pt x="27003" y="3741"/>
                  <a:pt x="26971" y="3708"/>
                  <a:pt x="26948" y="3701"/>
                </a:cubicBezTo>
                <a:cubicBezTo>
                  <a:pt x="26909" y="3691"/>
                  <a:pt x="26877" y="3721"/>
                  <a:pt x="26880" y="3759"/>
                </a:cubicBezTo>
                <a:cubicBezTo>
                  <a:pt x="26882" y="3786"/>
                  <a:pt x="26911" y="3811"/>
                  <a:pt x="26942" y="3856"/>
                </a:cubicBezTo>
                <a:cubicBezTo>
                  <a:pt x="26972" y="3812"/>
                  <a:pt x="27002" y="3787"/>
                  <a:pt x="27003" y="3761"/>
                </a:cubicBezTo>
                <a:close/>
                <a:moveTo>
                  <a:pt x="27183" y="3703"/>
                </a:moveTo>
                <a:cubicBezTo>
                  <a:pt x="27163" y="3702"/>
                  <a:pt x="27131" y="3735"/>
                  <a:pt x="27125" y="3758"/>
                </a:cubicBezTo>
                <a:cubicBezTo>
                  <a:pt x="27115" y="3797"/>
                  <a:pt x="27146" y="3829"/>
                  <a:pt x="27184" y="3825"/>
                </a:cubicBezTo>
                <a:cubicBezTo>
                  <a:pt x="27211" y="3822"/>
                  <a:pt x="27235" y="3793"/>
                  <a:pt x="27280" y="3762"/>
                </a:cubicBezTo>
                <a:cubicBezTo>
                  <a:pt x="27235" y="3733"/>
                  <a:pt x="27209" y="3703"/>
                  <a:pt x="27183" y="3703"/>
                </a:cubicBezTo>
                <a:close/>
                <a:moveTo>
                  <a:pt x="27505" y="3760"/>
                </a:moveTo>
                <a:cubicBezTo>
                  <a:pt x="27509" y="3724"/>
                  <a:pt x="27480" y="3697"/>
                  <a:pt x="27440" y="3699"/>
                </a:cubicBezTo>
                <a:cubicBezTo>
                  <a:pt x="27400" y="3701"/>
                  <a:pt x="27372" y="3727"/>
                  <a:pt x="27380" y="3765"/>
                </a:cubicBezTo>
                <a:cubicBezTo>
                  <a:pt x="27386" y="3792"/>
                  <a:pt x="27415" y="3814"/>
                  <a:pt x="27446" y="3855"/>
                </a:cubicBezTo>
                <a:cubicBezTo>
                  <a:pt x="27474" y="3811"/>
                  <a:pt x="27502" y="3787"/>
                  <a:pt x="27505" y="3760"/>
                </a:cubicBezTo>
                <a:close/>
                <a:moveTo>
                  <a:pt x="27686" y="3701"/>
                </a:moveTo>
                <a:cubicBezTo>
                  <a:pt x="27647" y="3693"/>
                  <a:pt x="27622" y="3724"/>
                  <a:pt x="27622" y="3762"/>
                </a:cubicBezTo>
                <a:cubicBezTo>
                  <a:pt x="27621" y="3801"/>
                  <a:pt x="27647" y="3831"/>
                  <a:pt x="27685" y="3826"/>
                </a:cubicBezTo>
                <a:cubicBezTo>
                  <a:pt x="27711" y="3822"/>
                  <a:pt x="27735" y="3794"/>
                  <a:pt x="27778" y="3764"/>
                </a:cubicBezTo>
                <a:cubicBezTo>
                  <a:pt x="27736" y="3733"/>
                  <a:pt x="27713" y="3706"/>
                  <a:pt x="27686" y="3701"/>
                </a:cubicBezTo>
                <a:close/>
                <a:moveTo>
                  <a:pt x="27932" y="3701"/>
                </a:moveTo>
                <a:cubicBezTo>
                  <a:pt x="27893" y="3693"/>
                  <a:pt x="27868" y="3721"/>
                  <a:pt x="27866" y="3761"/>
                </a:cubicBezTo>
                <a:cubicBezTo>
                  <a:pt x="27865" y="3802"/>
                  <a:pt x="27891" y="3830"/>
                  <a:pt x="27928" y="3826"/>
                </a:cubicBezTo>
                <a:cubicBezTo>
                  <a:pt x="27955" y="3823"/>
                  <a:pt x="27979" y="3795"/>
                  <a:pt x="28022" y="3766"/>
                </a:cubicBezTo>
                <a:cubicBezTo>
                  <a:pt x="27981" y="3735"/>
                  <a:pt x="27959" y="3707"/>
                  <a:pt x="27932" y="3701"/>
                </a:cubicBezTo>
                <a:close/>
                <a:moveTo>
                  <a:pt x="28111" y="3765"/>
                </a:moveTo>
                <a:cubicBezTo>
                  <a:pt x="28106" y="3803"/>
                  <a:pt x="28136" y="3829"/>
                  <a:pt x="28175" y="3828"/>
                </a:cubicBezTo>
                <a:cubicBezTo>
                  <a:pt x="28214" y="3826"/>
                  <a:pt x="28244" y="3801"/>
                  <a:pt x="28236" y="3762"/>
                </a:cubicBezTo>
                <a:cubicBezTo>
                  <a:pt x="28231" y="3735"/>
                  <a:pt x="28203" y="3713"/>
                  <a:pt x="28172" y="3671"/>
                </a:cubicBezTo>
                <a:cubicBezTo>
                  <a:pt x="28142" y="3715"/>
                  <a:pt x="28115" y="3738"/>
                  <a:pt x="28111" y="3765"/>
                </a:cubicBezTo>
                <a:close/>
                <a:moveTo>
                  <a:pt x="28367" y="3765"/>
                </a:moveTo>
                <a:cubicBezTo>
                  <a:pt x="28362" y="3803"/>
                  <a:pt x="28392" y="3829"/>
                  <a:pt x="28431" y="3828"/>
                </a:cubicBezTo>
                <a:cubicBezTo>
                  <a:pt x="28469" y="3826"/>
                  <a:pt x="28500" y="3801"/>
                  <a:pt x="28492" y="3762"/>
                </a:cubicBezTo>
                <a:cubicBezTo>
                  <a:pt x="28486" y="3735"/>
                  <a:pt x="28459" y="3713"/>
                  <a:pt x="28428" y="3671"/>
                </a:cubicBezTo>
                <a:cubicBezTo>
                  <a:pt x="28398" y="3715"/>
                  <a:pt x="28370" y="3738"/>
                  <a:pt x="28367" y="3765"/>
                </a:cubicBezTo>
                <a:close/>
                <a:moveTo>
                  <a:pt x="28612" y="3768"/>
                </a:moveTo>
                <a:cubicBezTo>
                  <a:pt x="28608" y="3807"/>
                  <a:pt x="28639" y="3830"/>
                  <a:pt x="28678" y="3828"/>
                </a:cubicBezTo>
                <a:cubicBezTo>
                  <a:pt x="28718" y="3825"/>
                  <a:pt x="28746" y="3796"/>
                  <a:pt x="28737" y="3759"/>
                </a:cubicBezTo>
                <a:cubicBezTo>
                  <a:pt x="28731" y="3733"/>
                  <a:pt x="28701" y="3712"/>
                  <a:pt x="28667" y="3671"/>
                </a:cubicBezTo>
                <a:cubicBezTo>
                  <a:pt x="28640" y="3716"/>
                  <a:pt x="28615" y="3741"/>
                  <a:pt x="28612" y="3768"/>
                </a:cubicBezTo>
                <a:close/>
                <a:moveTo>
                  <a:pt x="28980" y="3762"/>
                </a:moveTo>
                <a:cubicBezTo>
                  <a:pt x="28986" y="3723"/>
                  <a:pt x="28957" y="3698"/>
                  <a:pt x="28916" y="3699"/>
                </a:cubicBezTo>
                <a:cubicBezTo>
                  <a:pt x="28876" y="3699"/>
                  <a:pt x="28847" y="3726"/>
                  <a:pt x="28854" y="3764"/>
                </a:cubicBezTo>
                <a:cubicBezTo>
                  <a:pt x="28859" y="3791"/>
                  <a:pt x="28888" y="3814"/>
                  <a:pt x="28920" y="3856"/>
                </a:cubicBezTo>
                <a:cubicBezTo>
                  <a:pt x="28949" y="3813"/>
                  <a:pt x="28976" y="3789"/>
                  <a:pt x="28980" y="3762"/>
                </a:cubicBezTo>
                <a:close/>
                <a:moveTo>
                  <a:pt x="29161" y="3700"/>
                </a:moveTo>
                <a:cubicBezTo>
                  <a:pt x="29122" y="3694"/>
                  <a:pt x="29097" y="3723"/>
                  <a:pt x="29097" y="3764"/>
                </a:cubicBezTo>
                <a:cubicBezTo>
                  <a:pt x="29098" y="3805"/>
                  <a:pt x="29125" y="3833"/>
                  <a:pt x="29162" y="3827"/>
                </a:cubicBezTo>
                <a:cubicBezTo>
                  <a:pt x="29189" y="3822"/>
                  <a:pt x="29212" y="3793"/>
                  <a:pt x="29255" y="3761"/>
                </a:cubicBezTo>
                <a:cubicBezTo>
                  <a:pt x="29212" y="3732"/>
                  <a:pt x="29188" y="3705"/>
                  <a:pt x="29161" y="3700"/>
                </a:cubicBezTo>
                <a:close/>
                <a:moveTo>
                  <a:pt x="29400" y="3701"/>
                </a:moveTo>
                <a:cubicBezTo>
                  <a:pt x="29361" y="3697"/>
                  <a:pt x="29338" y="3729"/>
                  <a:pt x="29340" y="3768"/>
                </a:cubicBezTo>
                <a:cubicBezTo>
                  <a:pt x="29343" y="3807"/>
                  <a:pt x="29372" y="3836"/>
                  <a:pt x="29410" y="3827"/>
                </a:cubicBezTo>
                <a:cubicBezTo>
                  <a:pt x="29436" y="3821"/>
                  <a:pt x="29457" y="3790"/>
                  <a:pt x="29498" y="3755"/>
                </a:cubicBezTo>
                <a:cubicBezTo>
                  <a:pt x="29453" y="3729"/>
                  <a:pt x="29428" y="3703"/>
                  <a:pt x="29400" y="3701"/>
                </a:cubicBezTo>
                <a:close/>
                <a:moveTo>
                  <a:pt x="29662" y="3700"/>
                </a:moveTo>
                <a:cubicBezTo>
                  <a:pt x="29622" y="3693"/>
                  <a:pt x="29597" y="3723"/>
                  <a:pt x="29596" y="3762"/>
                </a:cubicBezTo>
                <a:cubicBezTo>
                  <a:pt x="29595" y="3802"/>
                  <a:pt x="29621" y="3832"/>
                  <a:pt x="29660" y="3827"/>
                </a:cubicBezTo>
                <a:cubicBezTo>
                  <a:pt x="29687" y="3823"/>
                  <a:pt x="29710" y="3795"/>
                  <a:pt x="29755" y="3764"/>
                </a:cubicBezTo>
                <a:cubicBezTo>
                  <a:pt x="29711" y="3733"/>
                  <a:pt x="29689" y="3706"/>
                  <a:pt x="29662" y="3700"/>
                </a:cubicBezTo>
                <a:close/>
                <a:moveTo>
                  <a:pt x="29969" y="3765"/>
                </a:moveTo>
                <a:cubicBezTo>
                  <a:pt x="29976" y="3727"/>
                  <a:pt x="29948" y="3700"/>
                  <a:pt x="29907" y="3699"/>
                </a:cubicBezTo>
                <a:cubicBezTo>
                  <a:pt x="29867" y="3698"/>
                  <a:pt x="29837" y="3722"/>
                  <a:pt x="29843" y="3761"/>
                </a:cubicBezTo>
                <a:cubicBezTo>
                  <a:pt x="29847" y="3788"/>
                  <a:pt x="29874" y="3813"/>
                  <a:pt x="29902" y="3856"/>
                </a:cubicBezTo>
                <a:cubicBezTo>
                  <a:pt x="29934" y="3814"/>
                  <a:pt x="29964" y="3792"/>
                  <a:pt x="29969" y="3765"/>
                </a:cubicBezTo>
                <a:close/>
                <a:moveTo>
                  <a:pt x="30212" y="3761"/>
                </a:moveTo>
                <a:cubicBezTo>
                  <a:pt x="30218" y="3722"/>
                  <a:pt x="30188" y="3698"/>
                  <a:pt x="30148" y="3699"/>
                </a:cubicBezTo>
                <a:cubicBezTo>
                  <a:pt x="30107" y="3699"/>
                  <a:pt x="30079" y="3726"/>
                  <a:pt x="30085" y="3764"/>
                </a:cubicBezTo>
                <a:cubicBezTo>
                  <a:pt x="30090" y="3791"/>
                  <a:pt x="30120" y="3814"/>
                  <a:pt x="30151" y="3856"/>
                </a:cubicBezTo>
                <a:cubicBezTo>
                  <a:pt x="30180" y="3813"/>
                  <a:pt x="30207" y="3789"/>
                  <a:pt x="30212" y="3761"/>
                </a:cubicBezTo>
                <a:close/>
                <a:moveTo>
                  <a:pt x="30392" y="3700"/>
                </a:moveTo>
                <a:cubicBezTo>
                  <a:pt x="30353" y="3694"/>
                  <a:pt x="30328" y="3723"/>
                  <a:pt x="30329" y="3764"/>
                </a:cubicBezTo>
                <a:cubicBezTo>
                  <a:pt x="30329" y="3805"/>
                  <a:pt x="30356" y="3834"/>
                  <a:pt x="30394" y="3827"/>
                </a:cubicBezTo>
                <a:cubicBezTo>
                  <a:pt x="30421" y="3822"/>
                  <a:pt x="30444" y="3793"/>
                  <a:pt x="30487" y="3761"/>
                </a:cubicBezTo>
                <a:cubicBezTo>
                  <a:pt x="30443" y="3732"/>
                  <a:pt x="30420" y="3705"/>
                  <a:pt x="30392" y="3700"/>
                </a:cubicBezTo>
                <a:close/>
                <a:moveTo>
                  <a:pt x="30573" y="3762"/>
                </a:moveTo>
                <a:cubicBezTo>
                  <a:pt x="30566" y="3800"/>
                  <a:pt x="30595" y="3828"/>
                  <a:pt x="30635" y="3829"/>
                </a:cubicBezTo>
                <a:cubicBezTo>
                  <a:pt x="30675" y="3830"/>
                  <a:pt x="30706" y="3805"/>
                  <a:pt x="30700" y="3765"/>
                </a:cubicBezTo>
                <a:cubicBezTo>
                  <a:pt x="30696" y="3738"/>
                  <a:pt x="30669" y="3714"/>
                  <a:pt x="30640" y="3669"/>
                </a:cubicBezTo>
                <a:cubicBezTo>
                  <a:pt x="30608" y="3712"/>
                  <a:pt x="30578" y="3735"/>
                  <a:pt x="30573" y="3762"/>
                </a:cubicBezTo>
                <a:close/>
                <a:moveTo>
                  <a:pt x="30890" y="3700"/>
                </a:moveTo>
                <a:cubicBezTo>
                  <a:pt x="30851" y="3695"/>
                  <a:pt x="30826" y="3725"/>
                  <a:pt x="30827" y="3765"/>
                </a:cubicBezTo>
                <a:cubicBezTo>
                  <a:pt x="30828" y="3805"/>
                  <a:pt x="30856" y="3835"/>
                  <a:pt x="30894" y="3827"/>
                </a:cubicBezTo>
                <a:cubicBezTo>
                  <a:pt x="30921" y="3822"/>
                  <a:pt x="30943" y="3793"/>
                  <a:pt x="30987" y="3759"/>
                </a:cubicBezTo>
                <a:cubicBezTo>
                  <a:pt x="30942" y="3731"/>
                  <a:pt x="30918" y="3704"/>
                  <a:pt x="30890" y="3700"/>
                </a:cubicBezTo>
                <a:close/>
                <a:moveTo>
                  <a:pt x="31201" y="3760"/>
                </a:moveTo>
                <a:cubicBezTo>
                  <a:pt x="31205" y="3722"/>
                  <a:pt x="31176" y="3697"/>
                  <a:pt x="31134" y="3698"/>
                </a:cubicBezTo>
                <a:cubicBezTo>
                  <a:pt x="31093" y="3700"/>
                  <a:pt x="31065" y="3726"/>
                  <a:pt x="31074" y="3765"/>
                </a:cubicBezTo>
                <a:cubicBezTo>
                  <a:pt x="31080" y="3793"/>
                  <a:pt x="31109" y="3815"/>
                  <a:pt x="31140" y="3857"/>
                </a:cubicBezTo>
                <a:cubicBezTo>
                  <a:pt x="31170" y="3812"/>
                  <a:pt x="31198" y="3788"/>
                  <a:pt x="31201" y="3760"/>
                </a:cubicBezTo>
                <a:close/>
                <a:moveTo>
                  <a:pt x="31381" y="3700"/>
                </a:moveTo>
                <a:cubicBezTo>
                  <a:pt x="31341" y="3693"/>
                  <a:pt x="31316" y="3722"/>
                  <a:pt x="31315" y="3762"/>
                </a:cubicBezTo>
                <a:cubicBezTo>
                  <a:pt x="31314" y="3802"/>
                  <a:pt x="31341" y="3833"/>
                  <a:pt x="31379" y="3827"/>
                </a:cubicBezTo>
                <a:cubicBezTo>
                  <a:pt x="31406" y="3824"/>
                  <a:pt x="31430" y="3795"/>
                  <a:pt x="31475" y="3764"/>
                </a:cubicBezTo>
                <a:cubicBezTo>
                  <a:pt x="31431" y="3733"/>
                  <a:pt x="31408" y="3705"/>
                  <a:pt x="31381" y="3700"/>
                </a:cubicBezTo>
                <a:close/>
                <a:moveTo>
                  <a:pt x="887" y="3761"/>
                </a:moveTo>
                <a:cubicBezTo>
                  <a:pt x="893" y="3723"/>
                  <a:pt x="863" y="3698"/>
                  <a:pt x="823" y="3699"/>
                </a:cubicBezTo>
                <a:cubicBezTo>
                  <a:pt x="783" y="3700"/>
                  <a:pt x="755" y="3727"/>
                  <a:pt x="762" y="3764"/>
                </a:cubicBezTo>
                <a:cubicBezTo>
                  <a:pt x="766" y="3791"/>
                  <a:pt x="796" y="3813"/>
                  <a:pt x="827" y="3855"/>
                </a:cubicBezTo>
                <a:cubicBezTo>
                  <a:pt x="855" y="3812"/>
                  <a:pt x="883" y="3789"/>
                  <a:pt x="887" y="3761"/>
                </a:cubicBezTo>
                <a:close/>
                <a:moveTo>
                  <a:pt x="3290" y="3701"/>
                </a:moveTo>
                <a:cubicBezTo>
                  <a:pt x="3252" y="3692"/>
                  <a:pt x="3226" y="3722"/>
                  <a:pt x="3224" y="3760"/>
                </a:cubicBezTo>
                <a:cubicBezTo>
                  <a:pt x="3222" y="3799"/>
                  <a:pt x="3246" y="3830"/>
                  <a:pt x="3284" y="3826"/>
                </a:cubicBezTo>
                <a:cubicBezTo>
                  <a:pt x="3311" y="3823"/>
                  <a:pt x="3335" y="3796"/>
                  <a:pt x="3380" y="3768"/>
                </a:cubicBezTo>
                <a:cubicBezTo>
                  <a:pt x="3338" y="3735"/>
                  <a:pt x="3317" y="3707"/>
                  <a:pt x="3290" y="3701"/>
                </a:cubicBezTo>
                <a:close/>
                <a:moveTo>
                  <a:pt x="3536" y="3700"/>
                </a:moveTo>
                <a:cubicBezTo>
                  <a:pt x="3497" y="3691"/>
                  <a:pt x="3470" y="3719"/>
                  <a:pt x="3467" y="3759"/>
                </a:cubicBezTo>
                <a:cubicBezTo>
                  <a:pt x="3464" y="3800"/>
                  <a:pt x="3490" y="3830"/>
                  <a:pt x="3528" y="3827"/>
                </a:cubicBezTo>
                <a:cubicBezTo>
                  <a:pt x="3555" y="3825"/>
                  <a:pt x="3580" y="3797"/>
                  <a:pt x="3625" y="3769"/>
                </a:cubicBezTo>
                <a:cubicBezTo>
                  <a:pt x="3584" y="3736"/>
                  <a:pt x="3563" y="3707"/>
                  <a:pt x="3536" y="3700"/>
                </a:cubicBezTo>
                <a:close/>
                <a:moveTo>
                  <a:pt x="3771" y="3700"/>
                </a:moveTo>
                <a:cubicBezTo>
                  <a:pt x="3731" y="3696"/>
                  <a:pt x="3708" y="3728"/>
                  <a:pt x="3710" y="3768"/>
                </a:cubicBezTo>
                <a:cubicBezTo>
                  <a:pt x="3713" y="3807"/>
                  <a:pt x="3742" y="3836"/>
                  <a:pt x="3779" y="3827"/>
                </a:cubicBezTo>
                <a:cubicBezTo>
                  <a:pt x="3806" y="3821"/>
                  <a:pt x="3827" y="3790"/>
                  <a:pt x="3869" y="3756"/>
                </a:cubicBezTo>
                <a:cubicBezTo>
                  <a:pt x="3823" y="3729"/>
                  <a:pt x="3798" y="3703"/>
                  <a:pt x="3771" y="3700"/>
                </a:cubicBezTo>
                <a:close/>
                <a:moveTo>
                  <a:pt x="4021" y="3700"/>
                </a:moveTo>
                <a:cubicBezTo>
                  <a:pt x="3982" y="3692"/>
                  <a:pt x="3956" y="3720"/>
                  <a:pt x="3955" y="3761"/>
                </a:cubicBezTo>
                <a:cubicBezTo>
                  <a:pt x="3954" y="3802"/>
                  <a:pt x="3980" y="3832"/>
                  <a:pt x="4018" y="3827"/>
                </a:cubicBezTo>
                <a:cubicBezTo>
                  <a:pt x="4045" y="3824"/>
                  <a:pt x="4069" y="3795"/>
                  <a:pt x="4114" y="3766"/>
                </a:cubicBezTo>
                <a:cubicBezTo>
                  <a:pt x="4071" y="3734"/>
                  <a:pt x="4049" y="3706"/>
                  <a:pt x="4021" y="3700"/>
                </a:cubicBezTo>
                <a:close/>
                <a:moveTo>
                  <a:pt x="4274" y="3700"/>
                </a:moveTo>
                <a:cubicBezTo>
                  <a:pt x="4235" y="3694"/>
                  <a:pt x="4210" y="3723"/>
                  <a:pt x="4211" y="3764"/>
                </a:cubicBezTo>
                <a:cubicBezTo>
                  <a:pt x="4211" y="3805"/>
                  <a:pt x="4238" y="3834"/>
                  <a:pt x="4276" y="3827"/>
                </a:cubicBezTo>
                <a:cubicBezTo>
                  <a:pt x="4303" y="3822"/>
                  <a:pt x="4326" y="3793"/>
                  <a:pt x="4369" y="3761"/>
                </a:cubicBezTo>
                <a:cubicBezTo>
                  <a:pt x="4325" y="3732"/>
                  <a:pt x="4302" y="3705"/>
                  <a:pt x="4274" y="3700"/>
                </a:cubicBezTo>
                <a:close/>
                <a:moveTo>
                  <a:pt x="4514" y="3701"/>
                </a:moveTo>
                <a:cubicBezTo>
                  <a:pt x="4475" y="3697"/>
                  <a:pt x="4452" y="3729"/>
                  <a:pt x="4455" y="3768"/>
                </a:cubicBezTo>
                <a:cubicBezTo>
                  <a:pt x="4457" y="3807"/>
                  <a:pt x="4486" y="3835"/>
                  <a:pt x="4523" y="3827"/>
                </a:cubicBezTo>
                <a:cubicBezTo>
                  <a:pt x="4550" y="3821"/>
                  <a:pt x="4571" y="3790"/>
                  <a:pt x="4611" y="3756"/>
                </a:cubicBezTo>
                <a:cubicBezTo>
                  <a:pt x="4566" y="3729"/>
                  <a:pt x="4541" y="3704"/>
                  <a:pt x="4514" y="3701"/>
                </a:cubicBezTo>
                <a:close/>
                <a:moveTo>
                  <a:pt x="4701" y="3763"/>
                </a:moveTo>
                <a:cubicBezTo>
                  <a:pt x="4693" y="3802"/>
                  <a:pt x="4724" y="3827"/>
                  <a:pt x="4763" y="3828"/>
                </a:cubicBezTo>
                <a:cubicBezTo>
                  <a:pt x="4802" y="3829"/>
                  <a:pt x="4832" y="3802"/>
                  <a:pt x="4827" y="3764"/>
                </a:cubicBezTo>
                <a:cubicBezTo>
                  <a:pt x="4823" y="3738"/>
                  <a:pt x="4795" y="3714"/>
                  <a:pt x="4764" y="3670"/>
                </a:cubicBezTo>
                <a:cubicBezTo>
                  <a:pt x="4734" y="3713"/>
                  <a:pt x="4706" y="3736"/>
                  <a:pt x="4701" y="3763"/>
                </a:cubicBezTo>
                <a:close/>
                <a:moveTo>
                  <a:pt x="4944" y="3762"/>
                </a:moveTo>
                <a:cubicBezTo>
                  <a:pt x="4937" y="3800"/>
                  <a:pt x="4966" y="3827"/>
                  <a:pt x="5005" y="3828"/>
                </a:cubicBezTo>
                <a:cubicBezTo>
                  <a:pt x="5044" y="3829"/>
                  <a:pt x="5075" y="3804"/>
                  <a:pt x="5069" y="3765"/>
                </a:cubicBezTo>
                <a:cubicBezTo>
                  <a:pt x="5066" y="3738"/>
                  <a:pt x="5039" y="3714"/>
                  <a:pt x="5010" y="3670"/>
                </a:cubicBezTo>
                <a:cubicBezTo>
                  <a:pt x="4978" y="3713"/>
                  <a:pt x="4949" y="3735"/>
                  <a:pt x="4944" y="3762"/>
                </a:cubicBezTo>
                <a:close/>
                <a:moveTo>
                  <a:pt x="5250" y="3701"/>
                </a:moveTo>
                <a:cubicBezTo>
                  <a:pt x="5212" y="3695"/>
                  <a:pt x="5187" y="3724"/>
                  <a:pt x="5188" y="3764"/>
                </a:cubicBezTo>
                <a:cubicBezTo>
                  <a:pt x="5188" y="3805"/>
                  <a:pt x="5215" y="3832"/>
                  <a:pt x="5252" y="3826"/>
                </a:cubicBezTo>
                <a:cubicBezTo>
                  <a:pt x="5279" y="3821"/>
                  <a:pt x="5301" y="3792"/>
                  <a:pt x="5343" y="3761"/>
                </a:cubicBezTo>
                <a:cubicBezTo>
                  <a:pt x="5300" y="3732"/>
                  <a:pt x="5277" y="3705"/>
                  <a:pt x="5250" y="3701"/>
                </a:cubicBezTo>
                <a:close/>
                <a:moveTo>
                  <a:pt x="5506" y="3701"/>
                </a:moveTo>
                <a:cubicBezTo>
                  <a:pt x="5467" y="3695"/>
                  <a:pt x="5443" y="3724"/>
                  <a:pt x="5443" y="3764"/>
                </a:cubicBezTo>
                <a:cubicBezTo>
                  <a:pt x="5444" y="3804"/>
                  <a:pt x="5471" y="3832"/>
                  <a:pt x="5508" y="3826"/>
                </a:cubicBezTo>
                <a:cubicBezTo>
                  <a:pt x="5534" y="3821"/>
                  <a:pt x="5557" y="3792"/>
                  <a:pt x="5598" y="3761"/>
                </a:cubicBezTo>
                <a:cubicBezTo>
                  <a:pt x="5556" y="3733"/>
                  <a:pt x="5533" y="3705"/>
                  <a:pt x="5506" y="3701"/>
                </a:cubicBezTo>
                <a:close/>
                <a:moveTo>
                  <a:pt x="5812" y="3767"/>
                </a:moveTo>
                <a:cubicBezTo>
                  <a:pt x="5822" y="3729"/>
                  <a:pt x="5795" y="3703"/>
                  <a:pt x="5755" y="3699"/>
                </a:cubicBezTo>
                <a:cubicBezTo>
                  <a:pt x="5715" y="3696"/>
                  <a:pt x="5685" y="3721"/>
                  <a:pt x="5688" y="3758"/>
                </a:cubicBezTo>
                <a:cubicBezTo>
                  <a:pt x="5690" y="3785"/>
                  <a:pt x="5717" y="3810"/>
                  <a:pt x="5744" y="3854"/>
                </a:cubicBezTo>
                <a:cubicBezTo>
                  <a:pt x="5777" y="3815"/>
                  <a:pt x="5806" y="3794"/>
                  <a:pt x="5812" y="3767"/>
                </a:cubicBezTo>
                <a:close/>
                <a:moveTo>
                  <a:pt x="5933" y="3768"/>
                </a:moveTo>
                <a:cubicBezTo>
                  <a:pt x="5929" y="3807"/>
                  <a:pt x="5961" y="3830"/>
                  <a:pt x="6000" y="3827"/>
                </a:cubicBezTo>
                <a:cubicBezTo>
                  <a:pt x="6039" y="3824"/>
                  <a:pt x="6066" y="3796"/>
                  <a:pt x="6058" y="3759"/>
                </a:cubicBezTo>
                <a:cubicBezTo>
                  <a:pt x="6052" y="3733"/>
                  <a:pt x="6021" y="3712"/>
                  <a:pt x="5987" y="3672"/>
                </a:cubicBezTo>
                <a:cubicBezTo>
                  <a:pt x="5961" y="3716"/>
                  <a:pt x="5936" y="3741"/>
                  <a:pt x="5933" y="3768"/>
                </a:cubicBezTo>
                <a:close/>
                <a:moveTo>
                  <a:pt x="6299" y="3760"/>
                </a:moveTo>
                <a:cubicBezTo>
                  <a:pt x="6299" y="3740"/>
                  <a:pt x="6267" y="3707"/>
                  <a:pt x="6243" y="3702"/>
                </a:cubicBezTo>
                <a:cubicBezTo>
                  <a:pt x="6204" y="3692"/>
                  <a:pt x="6172" y="3722"/>
                  <a:pt x="6177" y="3760"/>
                </a:cubicBezTo>
                <a:cubicBezTo>
                  <a:pt x="6179" y="3787"/>
                  <a:pt x="6209" y="3811"/>
                  <a:pt x="6239" y="3856"/>
                </a:cubicBezTo>
                <a:cubicBezTo>
                  <a:pt x="6269" y="3811"/>
                  <a:pt x="6298" y="3786"/>
                  <a:pt x="6299" y="3760"/>
                </a:cubicBezTo>
                <a:close/>
                <a:moveTo>
                  <a:pt x="6490" y="3703"/>
                </a:moveTo>
                <a:cubicBezTo>
                  <a:pt x="6469" y="3704"/>
                  <a:pt x="6437" y="3736"/>
                  <a:pt x="6432" y="3759"/>
                </a:cubicBezTo>
                <a:cubicBezTo>
                  <a:pt x="6424" y="3797"/>
                  <a:pt x="6454" y="3830"/>
                  <a:pt x="6493" y="3825"/>
                </a:cubicBezTo>
                <a:cubicBezTo>
                  <a:pt x="6519" y="3821"/>
                  <a:pt x="6543" y="3792"/>
                  <a:pt x="6589" y="3760"/>
                </a:cubicBezTo>
                <a:cubicBezTo>
                  <a:pt x="6541" y="3731"/>
                  <a:pt x="6515" y="3703"/>
                  <a:pt x="6490" y="3703"/>
                </a:cubicBezTo>
                <a:close/>
                <a:moveTo>
                  <a:pt x="6735" y="3703"/>
                </a:moveTo>
                <a:cubicBezTo>
                  <a:pt x="6715" y="3703"/>
                  <a:pt x="6683" y="3735"/>
                  <a:pt x="6677" y="3758"/>
                </a:cubicBezTo>
                <a:cubicBezTo>
                  <a:pt x="6667" y="3797"/>
                  <a:pt x="6698" y="3829"/>
                  <a:pt x="6736" y="3825"/>
                </a:cubicBezTo>
                <a:cubicBezTo>
                  <a:pt x="6763" y="3822"/>
                  <a:pt x="6787" y="3793"/>
                  <a:pt x="6832" y="3762"/>
                </a:cubicBezTo>
                <a:cubicBezTo>
                  <a:pt x="6786" y="3733"/>
                  <a:pt x="6761" y="3704"/>
                  <a:pt x="6735" y="3703"/>
                </a:cubicBezTo>
                <a:close/>
                <a:moveTo>
                  <a:pt x="6978" y="3703"/>
                </a:moveTo>
                <a:cubicBezTo>
                  <a:pt x="6957" y="3704"/>
                  <a:pt x="6925" y="3736"/>
                  <a:pt x="6920" y="3759"/>
                </a:cubicBezTo>
                <a:cubicBezTo>
                  <a:pt x="6912" y="3797"/>
                  <a:pt x="6942" y="3830"/>
                  <a:pt x="6981" y="3825"/>
                </a:cubicBezTo>
                <a:cubicBezTo>
                  <a:pt x="7007" y="3821"/>
                  <a:pt x="7031" y="3792"/>
                  <a:pt x="7077" y="3760"/>
                </a:cubicBezTo>
                <a:cubicBezTo>
                  <a:pt x="7029" y="3731"/>
                  <a:pt x="7003" y="3703"/>
                  <a:pt x="6978" y="3703"/>
                </a:cubicBezTo>
                <a:close/>
                <a:moveTo>
                  <a:pt x="7225" y="3703"/>
                </a:moveTo>
                <a:cubicBezTo>
                  <a:pt x="7205" y="3702"/>
                  <a:pt x="7171" y="3734"/>
                  <a:pt x="7165" y="3757"/>
                </a:cubicBezTo>
                <a:cubicBezTo>
                  <a:pt x="7155" y="3795"/>
                  <a:pt x="7184" y="3828"/>
                  <a:pt x="7222" y="3825"/>
                </a:cubicBezTo>
                <a:cubicBezTo>
                  <a:pt x="7249" y="3823"/>
                  <a:pt x="7274" y="3794"/>
                  <a:pt x="7319" y="3765"/>
                </a:cubicBezTo>
                <a:cubicBezTo>
                  <a:pt x="7275" y="3734"/>
                  <a:pt x="7250" y="3704"/>
                  <a:pt x="7225" y="3703"/>
                </a:cubicBezTo>
                <a:close/>
                <a:moveTo>
                  <a:pt x="7462" y="3704"/>
                </a:moveTo>
                <a:cubicBezTo>
                  <a:pt x="7442" y="3705"/>
                  <a:pt x="7413" y="3740"/>
                  <a:pt x="7409" y="3763"/>
                </a:cubicBezTo>
                <a:cubicBezTo>
                  <a:pt x="7403" y="3802"/>
                  <a:pt x="7434" y="3832"/>
                  <a:pt x="7472" y="3824"/>
                </a:cubicBezTo>
                <a:cubicBezTo>
                  <a:pt x="7499" y="3819"/>
                  <a:pt x="7520" y="3789"/>
                  <a:pt x="7563" y="3755"/>
                </a:cubicBezTo>
                <a:cubicBezTo>
                  <a:pt x="7515" y="3729"/>
                  <a:pt x="7488" y="3702"/>
                  <a:pt x="7462" y="3704"/>
                </a:cubicBezTo>
                <a:close/>
                <a:moveTo>
                  <a:pt x="30634" y="8383"/>
                </a:moveTo>
                <a:cubicBezTo>
                  <a:pt x="30594" y="8379"/>
                  <a:pt x="30566" y="8413"/>
                  <a:pt x="30575" y="8450"/>
                </a:cubicBezTo>
                <a:cubicBezTo>
                  <a:pt x="30580" y="8473"/>
                  <a:pt x="30614" y="8505"/>
                  <a:pt x="30634" y="8505"/>
                </a:cubicBezTo>
                <a:cubicBezTo>
                  <a:pt x="30660" y="8505"/>
                  <a:pt x="30685" y="8476"/>
                  <a:pt x="30731" y="8445"/>
                </a:cubicBezTo>
                <a:cubicBezTo>
                  <a:pt x="30685" y="8414"/>
                  <a:pt x="30661" y="8386"/>
                  <a:pt x="30634" y="8383"/>
                </a:cubicBezTo>
                <a:close/>
                <a:moveTo>
                  <a:pt x="30455" y="8438"/>
                </a:moveTo>
                <a:cubicBezTo>
                  <a:pt x="30457" y="8399"/>
                  <a:pt x="30423" y="8372"/>
                  <a:pt x="30385" y="8383"/>
                </a:cubicBezTo>
                <a:cubicBezTo>
                  <a:pt x="30362" y="8390"/>
                  <a:pt x="30332" y="8425"/>
                  <a:pt x="30333" y="8446"/>
                </a:cubicBezTo>
                <a:cubicBezTo>
                  <a:pt x="30335" y="8471"/>
                  <a:pt x="30366" y="8495"/>
                  <a:pt x="30399" y="8540"/>
                </a:cubicBezTo>
                <a:cubicBezTo>
                  <a:pt x="30427" y="8491"/>
                  <a:pt x="30454" y="8465"/>
                  <a:pt x="30455" y="8438"/>
                </a:cubicBezTo>
                <a:close/>
                <a:moveTo>
                  <a:pt x="30143" y="8385"/>
                </a:moveTo>
                <a:cubicBezTo>
                  <a:pt x="30122" y="8386"/>
                  <a:pt x="30092" y="8420"/>
                  <a:pt x="30087" y="8444"/>
                </a:cubicBezTo>
                <a:cubicBezTo>
                  <a:pt x="30081" y="8482"/>
                  <a:pt x="30110" y="8514"/>
                  <a:pt x="30150" y="8506"/>
                </a:cubicBezTo>
                <a:cubicBezTo>
                  <a:pt x="30176" y="8501"/>
                  <a:pt x="30199" y="8473"/>
                  <a:pt x="30243" y="8439"/>
                </a:cubicBezTo>
                <a:cubicBezTo>
                  <a:pt x="30195" y="8411"/>
                  <a:pt x="30168" y="8384"/>
                  <a:pt x="30143" y="8385"/>
                </a:cubicBezTo>
                <a:close/>
                <a:moveTo>
                  <a:pt x="29905" y="8385"/>
                </a:moveTo>
                <a:cubicBezTo>
                  <a:pt x="29885" y="8383"/>
                  <a:pt x="29851" y="8415"/>
                  <a:pt x="29845" y="8438"/>
                </a:cubicBezTo>
                <a:cubicBezTo>
                  <a:pt x="29833" y="8476"/>
                  <a:pt x="29861" y="8509"/>
                  <a:pt x="29900" y="8506"/>
                </a:cubicBezTo>
                <a:cubicBezTo>
                  <a:pt x="29927" y="8504"/>
                  <a:pt x="29952" y="8477"/>
                  <a:pt x="29997" y="8449"/>
                </a:cubicBezTo>
                <a:cubicBezTo>
                  <a:pt x="29955" y="8417"/>
                  <a:pt x="29931" y="8387"/>
                  <a:pt x="29905" y="8385"/>
                </a:cubicBezTo>
                <a:close/>
                <a:moveTo>
                  <a:pt x="29662" y="8383"/>
                </a:moveTo>
                <a:cubicBezTo>
                  <a:pt x="29623" y="8376"/>
                  <a:pt x="29592" y="8408"/>
                  <a:pt x="29599" y="8446"/>
                </a:cubicBezTo>
                <a:cubicBezTo>
                  <a:pt x="29603" y="8470"/>
                  <a:pt x="29634" y="8504"/>
                  <a:pt x="29655" y="8505"/>
                </a:cubicBezTo>
                <a:cubicBezTo>
                  <a:pt x="29680" y="8506"/>
                  <a:pt x="29707" y="8478"/>
                  <a:pt x="29755" y="8451"/>
                </a:cubicBezTo>
                <a:cubicBezTo>
                  <a:pt x="29711" y="8417"/>
                  <a:pt x="29688" y="8387"/>
                  <a:pt x="29662" y="8383"/>
                </a:cubicBezTo>
                <a:close/>
                <a:moveTo>
                  <a:pt x="29405" y="8385"/>
                </a:moveTo>
                <a:cubicBezTo>
                  <a:pt x="29385" y="8384"/>
                  <a:pt x="29351" y="8415"/>
                  <a:pt x="29344" y="8438"/>
                </a:cubicBezTo>
                <a:cubicBezTo>
                  <a:pt x="29334" y="8475"/>
                  <a:pt x="29360" y="8509"/>
                  <a:pt x="29400" y="8506"/>
                </a:cubicBezTo>
                <a:cubicBezTo>
                  <a:pt x="29427" y="8504"/>
                  <a:pt x="29452" y="8477"/>
                  <a:pt x="29499" y="8449"/>
                </a:cubicBezTo>
                <a:cubicBezTo>
                  <a:pt x="29454" y="8416"/>
                  <a:pt x="29430" y="8386"/>
                  <a:pt x="29405" y="8385"/>
                </a:cubicBezTo>
                <a:close/>
                <a:moveTo>
                  <a:pt x="28234" y="8446"/>
                </a:moveTo>
                <a:cubicBezTo>
                  <a:pt x="28235" y="8426"/>
                  <a:pt x="28205" y="8391"/>
                  <a:pt x="28183" y="8384"/>
                </a:cubicBezTo>
                <a:cubicBezTo>
                  <a:pt x="28146" y="8372"/>
                  <a:pt x="28111" y="8399"/>
                  <a:pt x="28113" y="8438"/>
                </a:cubicBezTo>
                <a:cubicBezTo>
                  <a:pt x="28114" y="8465"/>
                  <a:pt x="28140" y="8491"/>
                  <a:pt x="28168" y="8539"/>
                </a:cubicBezTo>
                <a:cubicBezTo>
                  <a:pt x="28201" y="8494"/>
                  <a:pt x="28232" y="8471"/>
                  <a:pt x="28234" y="8446"/>
                </a:cubicBezTo>
                <a:close/>
                <a:moveTo>
                  <a:pt x="6240" y="3200"/>
                </a:moveTo>
                <a:cubicBezTo>
                  <a:pt x="6202" y="3193"/>
                  <a:pt x="6175" y="3222"/>
                  <a:pt x="6174" y="3261"/>
                </a:cubicBezTo>
                <a:cubicBezTo>
                  <a:pt x="6174" y="3300"/>
                  <a:pt x="6198" y="3331"/>
                  <a:pt x="6236" y="3325"/>
                </a:cubicBezTo>
                <a:cubicBezTo>
                  <a:pt x="6263" y="3321"/>
                  <a:pt x="6287" y="3295"/>
                  <a:pt x="6331" y="3266"/>
                </a:cubicBezTo>
                <a:cubicBezTo>
                  <a:pt x="6288" y="3234"/>
                  <a:pt x="6266" y="3205"/>
                  <a:pt x="6240" y="3200"/>
                </a:cubicBezTo>
                <a:close/>
                <a:moveTo>
                  <a:pt x="6490" y="3201"/>
                </a:moveTo>
                <a:cubicBezTo>
                  <a:pt x="6452" y="3197"/>
                  <a:pt x="6427" y="3228"/>
                  <a:pt x="6430" y="3267"/>
                </a:cubicBezTo>
                <a:cubicBezTo>
                  <a:pt x="6432" y="3305"/>
                  <a:pt x="6459" y="3334"/>
                  <a:pt x="6497" y="3325"/>
                </a:cubicBezTo>
                <a:cubicBezTo>
                  <a:pt x="6524" y="3319"/>
                  <a:pt x="6545" y="3291"/>
                  <a:pt x="6586" y="3258"/>
                </a:cubicBezTo>
                <a:cubicBezTo>
                  <a:pt x="6542" y="3230"/>
                  <a:pt x="6517" y="3203"/>
                  <a:pt x="6490" y="3201"/>
                </a:cubicBezTo>
                <a:close/>
                <a:moveTo>
                  <a:pt x="6677" y="3271"/>
                </a:moveTo>
                <a:cubicBezTo>
                  <a:pt x="6675" y="3310"/>
                  <a:pt x="6710" y="3337"/>
                  <a:pt x="6748" y="3324"/>
                </a:cubicBezTo>
                <a:cubicBezTo>
                  <a:pt x="6771" y="3317"/>
                  <a:pt x="6801" y="3282"/>
                  <a:pt x="6799" y="3262"/>
                </a:cubicBezTo>
                <a:cubicBezTo>
                  <a:pt x="6796" y="3236"/>
                  <a:pt x="6765" y="3213"/>
                  <a:pt x="6732" y="3170"/>
                </a:cubicBezTo>
                <a:cubicBezTo>
                  <a:pt x="6705" y="3217"/>
                  <a:pt x="6678" y="3243"/>
                  <a:pt x="6677" y="3271"/>
                </a:cubicBezTo>
                <a:close/>
                <a:moveTo>
                  <a:pt x="6922" y="3276"/>
                </a:moveTo>
                <a:cubicBezTo>
                  <a:pt x="6921" y="3296"/>
                  <a:pt x="6952" y="3330"/>
                  <a:pt x="6975" y="3337"/>
                </a:cubicBezTo>
                <a:cubicBezTo>
                  <a:pt x="7013" y="3347"/>
                  <a:pt x="7047" y="3320"/>
                  <a:pt x="7043" y="3280"/>
                </a:cubicBezTo>
                <a:cubicBezTo>
                  <a:pt x="7041" y="3253"/>
                  <a:pt x="7014" y="3228"/>
                  <a:pt x="6986" y="3181"/>
                </a:cubicBezTo>
                <a:cubicBezTo>
                  <a:pt x="6953" y="3226"/>
                  <a:pt x="6923" y="3251"/>
                  <a:pt x="6922" y="3276"/>
                </a:cubicBezTo>
                <a:close/>
                <a:moveTo>
                  <a:pt x="7225" y="3215"/>
                </a:moveTo>
                <a:cubicBezTo>
                  <a:pt x="7205" y="3214"/>
                  <a:pt x="7171" y="3246"/>
                  <a:pt x="7165" y="3269"/>
                </a:cubicBezTo>
                <a:cubicBezTo>
                  <a:pt x="7154" y="3307"/>
                  <a:pt x="7184" y="3340"/>
                  <a:pt x="7222" y="3337"/>
                </a:cubicBezTo>
                <a:cubicBezTo>
                  <a:pt x="7249" y="3335"/>
                  <a:pt x="7274" y="3306"/>
                  <a:pt x="7320" y="3277"/>
                </a:cubicBezTo>
                <a:cubicBezTo>
                  <a:pt x="7275" y="3246"/>
                  <a:pt x="7251" y="3217"/>
                  <a:pt x="7225" y="3215"/>
                </a:cubicBezTo>
                <a:close/>
                <a:moveTo>
                  <a:pt x="30953" y="9686"/>
                </a:moveTo>
                <a:cubicBezTo>
                  <a:pt x="30954" y="9666"/>
                  <a:pt x="30922" y="9633"/>
                  <a:pt x="30899" y="9627"/>
                </a:cubicBezTo>
                <a:cubicBezTo>
                  <a:pt x="30860" y="9616"/>
                  <a:pt x="30827" y="9647"/>
                  <a:pt x="30830" y="9684"/>
                </a:cubicBezTo>
                <a:cubicBezTo>
                  <a:pt x="30833" y="9711"/>
                  <a:pt x="30862" y="9736"/>
                  <a:pt x="30892" y="9782"/>
                </a:cubicBezTo>
                <a:cubicBezTo>
                  <a:pt x="30922" y="9737"/>
                  <a:pt x="30952" y="9712"/>
                  <a:pt x="30953" y="9686"/>
                </a:cubicBezTo>
                <a:close/>
                <a:moveTo>
                  <a:pt x="30698" y="9680"/>
                </a:moveTo>
                <a:cubicBezTo>
                  <a:pt x="30700" y="9641"/>
                  <a:pt x="30665" y="9615"/>
                  <a:pt x="30627" y="9628"/>
                </a:cubicBezTo>
                <a:cubicBezTo>
                  <a:pt x="30604" y="9636"/>
                  <a:pt x="30574" y="9671"/>
                  <a:pt x="30576" y="9690"/>
                </a:cubicBezTo>
                <a:cubicBezTo>
                  <a:pt x="30580" y="9717"/>
                  <a:pt x="30611" y="9739"/>
                  <a:pt x="30645" y="9781"/>
                </a:cubicBezTo>
                <a:cubicBezTo>
                  <a:pt x="30671" y="9734"/>
                  <a:pt x="30697" y="9707"/>
                  <a:pt x="30698" y="9680"/>
                </a:cubicBezTo>
                <a:close/>
                <a:moveTo>
                  <a:pt x="30888" y="9372"/>
                </a:moveTo>
                <a:cubicBezTo>
                  <a:pt x="30848" y="9368"/>
                  <a:pt x="30822" y="9402"/>
                  <a:pt x="30831" y="9439"/>
                </a:cubicBezTo>
                <a:cubicBezTo>
                  <a:pt x="30837" y="9462"/>
                  <a:pt x="30871" y="9494"/>
                  <a:pt x="30891" y="9493"/>
                </a:cubicBezTo>
                <a:cubicBezTo>
                  <a:pt x="30917" y="9492"/>
                  <a:pt x="30941" y="9462"/>
                  <a:pt x="30987" y="9430"/>
                </a:cubicBezTo>
                <a:cubicBezTo>
                  <a:pt x="30940" y="9401"/>
                  <a:pt x="30915" y="9374"/>
                  <a:pt x="30888" y="9372"/>
                </a:cubicBezTo>
                <a:close/>
                <a:moveTo>
                  <a:pt x="30575" y="9436"/>
                </a:moveTo>
                <a:cubicBezTo>
                  <a:pt x="30571" y="9475"/>
                  <a:pt x="30605" y="9504"/>
                  <a:pt x="30642" y="9495"/>
                </a:cubicBezTo>
                <a:cubicBezTo>
                  <a:pt x="30665" y="9490"/>
                  <a:pt x="30697" y="9456"/>
                  <a:pt x="30697" y="9436"/>
                </a:cubicBezTo>
                <a:cubicBezTo>
                  <a:pt x="30697" y="9410"/>
                  <a:pt x="30668" y="9385"/>
                  <a:pt x="30637" y="9338"/>
                </a:cubicBezTo>
                <a:cubicBezTo>
                  <a:pt x="30606" y="9385"/>
                  <a:pt x="30578" y="9409"/>
                  <a:pt x="30575" y="9436"/>
                </a:cubicBezTo>
                <a:close/>
                <a:moveTo>
                  <a:pt x="30333" y="9431"/>
                </a:moveTo>
                <a:cubicBezTo>
                  <a:pt x="30332" y="9452"/>
                  <a:pt x="30361" y="9487"/>
                  <a:pt x="30384" y="9494"/>
                </a:cubicBezTo>
                <a:cubicBezTo>
                  <a:pt x="30422" y="9506"/>
                  <a:pt x="30456" y="9479"/>
                  <a:pt x="30455" y="9440"/>
                </a:cubicBezTo>
                <a:cubicBezTo>
                  <a:pt x="30454" y="9413"/>
                  <a:pt x="30428" y="9387"/>
                  <a:pt x="30400" y="9338"/>
                </a:cubicBezTo>
                <a:cubicBezTo>
                  <a:pt x="30366" y="9383"/>
                  <a:pt x="30335" y="9406"/>
                  <a:pt x="30333" y="9431"/>
                </a:cubicBezTo>
                <a:close/>
                <a:moveTo>
                  <a:pt x="30209" y="9429"/>
                </a:moveTo>
                <a:cubicBezTo>
                  <a:pt x="30209" y="9410"/>
                  <a:pt x="30177" y="9377"/>
                  <a:pt x="30154" y="9372"/>
                </a:cubicBezTo>
                <a:cubicBezTo>
                  <a:pt x="30115" y="9362"/>
                  <a:pt x="30083" y="9392"/>
                  <a:pt x="30087" y="9430"/>
                </a:cubicBezTo>
                <a:cubicBezTo>
                  <a:pt x="30090" y="9457"/>
                  <a:pt x="30119" y="9481"/>
                  <a:pt x="30150" y="9525"/>
                </a:cubicBezTo>
                <a:cubicBezTo>
                  <a:pt x="30179" y="9480"/>
                  <a:pt x="30208" y="9455"/>
                  <a:pt x="30209" y="9429"/>
                </a:cubicBezTo>
                <a:close/>
                <a:moveTo>
                  <a:pt x="30576" y="9189"/>
                </a:moveTo>
                <a:cubicBezTo>
                  <a:pt x="30575" y="9209"/>
                  <a:pt x="30606" y="9243"/>
                  <a:pt x="30630" y="9250"/>
                </a:cubicBezTo>
                <a:cubicBezTo>
                  <a:pt x="30668" y="9261"/>
                  <a:pt x="30702" y="9233"/>
                  <a:pt x="30699" y="9194"/>
                </a:cubicBezTo>
                <a:cubicBezTo>
                  <a:pt x="30697" y="9167"/>
                  <a:pt x="30669" y="9142"/>
                  <a:pt x="30641" y="9096"/>
                </a:cubicBezTo>
                <a:cubicBezTo>
                  <a:pt x="30609" y="9139"/>
                  <a:pt x="30578" y="9163"/>
                  <a:pt x="30576" y="9189"/>
                </a:cubicBezTo>
                <a:close/>
                <a:moveTo>
                  <a:pt x="30332" y="9196"/>
                </a:moveTo>
                <a:cubicBezTo>
                  <a:pt x="30330" y="9235"/>
                  <a:pt x="30364" y="9262"/>
                  <a:pt x="30402" y="9250"/>
                </a:cubicBezTo>
                <a:cubicBezTo>
                  <a:pt x="30425" y="9242"/>
                  <a:pt x="30456" y="9207"/>
                  <a:pt x="30454" y="9188"/>
                </a:cubicBezTo>
                <a:cubicBezTo>
                  <a:pt x="30451" y="9161"/>
                  <a:pt x="30420" y="9138"/>
                  <a:pt x="30387" y="9096"/>
                </a:cubicBezTo>
                <a:cubicBezTo>
                  <a:pt x="30360" y="9142"/>
                  <a:pt x="30333" y="9168"/>
                  <a:pt x="30332" y="9196"/>
                </a:cubicBezTo>
                <a:close/>
                <a:moveTo>
                  <a:pt x="30087" y="9193"/>
                </a:moveTo>
                <a:cubicBezTo>
                  <a:pt x="30084" y="9231"/>
                  <a:pt x="30117" y="9261"/>
                  <a:pt x="30156" y="9250"/>
                </a:cubicBezTo>
                <a:cubicBezTo>
                  <a:pt x="30179" y="9244"/>
                  <a:pt x="30210" y="9210"/>
                  <a:pt x="30209" y="9190"/>
                </a:cubicBezTo>
                <a:cubicBezTo>
                  <a:pt x="30208" y="9164"/>
                  <a:pt x="30178" y="9140"/>
                  <a:pt x="30147" y="9095"/>
                </a:cubicBezTo>
                <a:cubicBezTo>
                  <a:pt x="30117" y="9141"/>
                  <a:pt x="30089" y="9166"/>
                  <a:pt x="30087" y="9193"/>
                </a:cubicBezTo>
                <a:close/>
                <a:moveTo>
                  <a:pt x="29966" y="9189"/>
                </a:moveTo>
                <a:cubicBezTo>
                  <a:pt x="29967" y="9169"/>
                  <a:pt x="29936" y="9134"/>
                  <a:pt x="29913" y="9128"/>
                </a:cubicBezTo>
                <a:cubicBezTo>
                  <a:pt x="29876" y="9117"/>
                  <a:pt x="29842" y="9143"/>
                  <a:pt x="29845" y="9182"/>
                </a:cubicBezTo>
                <a:cubicBezTo>
                  <a:pt x="29846" y="9209"/>
                  <a:pt x="29873" y="9235"/>
                  <a:pt x="29900" y="9282"/>
                </a:cubicBezTo>
                <a:cubicBezTo>
                  <a:pt x="29933" y="9238"/>
                  <a:pt x="29964" y="9214"/>
                  <a:pt x="29966" y="9189"/>
                </a:cubicBezTo>
                <a:close/>
                <a:moveTo>
                  <a:pt x="24481" y="3216"/>
                </a:moveTo>
                <a:cubicBezTo>
                  <a:pt x="24461" y="3214"/>
                  <a:pt x="24426" y="3244"/>
                  <a:pt x="24419" y="3266"/>
                </a:cubicBezTo>
                <a:cubicBezTo>
                  <a:pt x="24407" y="3303"/>
                  <a:pt x="24433" y="3337"/>
                  <a:pt x="24472" y="3336"/>
                </a:cubicBezTo>
                <a:cubicBezTo>
                  <a:pt x="24499" y="3335"/>
                  <a:pt x="24525" y="3309"/>
                  <a:pt x="24572" y="3282"/>
                </a:cubicBezTo>
                <a:cubicBezTo>
                  <a:pt x="24529" y="3248"/>
                  <a:pt x="24506" y="3218"/>
                  <a:pt x="24481" y="3216"/>
                </a:cubicBezTo>
                <a:close/>
                <a:moveTo>
                  <a:pt x="24722" y="3215"/>
                </a:moveTo>
                <a:cubicBezTo>
                  <a:pt x="24702" y="3214"/>
                  <a:pt x="24669" y="3246"/>
                  <a:pt x="24662" y="3269"/>
                </a:cubicBezTo>
                <a:cubicBezTo>
                  <a:pt x="24652" y="3307"/>
                  <a:pt x="24681" y="3340"/>
                  <a:pt x="24719" y="3337"/>
                </a:cubicBezTo>
                <a:cubicBezTo>
                  <a:pt x="24746" y="3335"/>
                  <a:pt x="24771" y="3306"/>
                  <a:pt x="24816" y="3277"/>
                </a:cubicBezTo>
                <a:cubicBezTo>
                  <a:pt x="24772" y="3246"/>
                  <a:pt x="24748" y="3217"/>
                  <a:pt x="24722" y="3215"/>
                </a:cubicBezTo>
                <a:close/>
                <a:moveTo>
                  <a:pt x="25040" y="3274"/>
                </a:moveTo>
                <a:cubicBezTo>
                  <a:pt x="25041" y="3255"/>
                  <a:pt x="25009" y="3221"/>
                  <a:pt x="24986" y="3214"/>
                </a:cubicBezTo>
                <a:cubicBezTo>
                  <a:pt x="24948" y="3203"/>
                  <a:pt x="24915" y="3231"/>
                  <a:pt x="24918" y="3270"/>
                </a:cubicBezTo>
                <a:cubicBezTo>
                  <a:pt x="24920" y="3297"/>
                  <a:pt x="24948" y="3322"/>
                  <a:pt x="24976" y="3367"/>
                </a:cubicBezTo>
                <a:cubicBezTo>
                  <a:pt x="25007" y="3324"/>
                  <a:pt x="25038" y="3300"/>
                  <a:pt x="25040" y="3274"/>
                </a:cubicBezTo>
                <a:close/>
                <a:moveTo>
                  <a:pt x="25283" y="3272"/>
                </a:moveTo>
                <a:cubicBezTo>
                  <a:pt x="25283" y="3252"/>
                  <a:pt x="25251" y="3220"/>
                  <a:pt x="25228" y="3214"/>
                </a:cubicBezTo>
                <a:cubicBezTo>
                  <a:pt x="25189" y="3204"/>
                  <a:pt x="25157" y="3235"/>
                  <a:pt x="25161" y="3272"/>
                </a:cubicBezTo>
                <a:cubicBezTo>
                  <a:pt x="25164" y="3299"/>
                  <a:pt x="25193" y="3323"/>
                  <a:pt x="25224" y="3367"/>
                </a:cubicBezTo>
                <a:cubicBezTo>
                  <a:pt x="25253" y="3323"/>
                  <a:pt x="25282" y="3298"/>
                  <a:pt x="25283" y="3272"/>
                </a:cubicBezTo>
                <a:close/>
                <a:moveTo>
                  <a:pt x="25528" y="3273"/>
                </a:moveTo>
                <a:cubicBezTo>
                  <a:pt x="25529" y="3254"/>
                  <a:pt x="25496" y="3221"/>
                  <a:pt x="25473" y="3214"/>
                </a:cubicBezTo>
                <a:cubicBezTo>
                  <a:pt x="25435" y="3204"/>
                  <a:pt x="25402" y="3232"/>
                  <a:pt x="25406" y="3271"/>
                </a:cubicBezTo>
                <a:cubicBezTo>
                  <a:pt x="25409" y="3298"/>
                  <a:pt x="25436" y="3322"/>
                  <a:pt x="25466" y="3367"/>
                </a:cubicBezTo>
                <a:cubicBezTo>
                  <a:pt x="25496" y="3323"/>
                  <a:pt x="25526" y="3299"/>
                  <a:pt x="25528" y="3273"/>
                </a:cubicBezTo>
                <a:close/>
                <a:moveTo>
                  <a:pt x="25651" y="3282"/>
                </a:moveTo>
                <a:cubicBezTo>
                  <a:pt x="25652" y="3303"/>
                  <a:pt x="25687" y="3333"/>
                  <a:pt x="25710" y="3337"/>
                </a:cubicBezTo>
                <a:cubicBezTo>
                  <a:pt x="25748" y="3343"/>
                  <a:pt x="25780" y="3313"/>
                  <a:pt x="25772" y="3274"/>
                </a:cubicBezTo>
                <a:cubicBezTo>
                  <a:pt x="25767" y="3247"/>
                  <a:pt x="25738" y="3225"/>
                  <a:pt x="25704" y="3181"/>
                </a:cubicBezTo>
                <a:cubicBezTo>
                  <a:pt x="25677" y="3229"/>
                  <a:pt x="25649" y="3257"/>
                  <a:pt x="25651" y="3282"/>
                </a:cubicBezTo>
                <a:close/>
                <a:moveTo>
                  <a:pt x="25948" y="3214"/>
                </a:moveTo>
                <a:cubicBezTo>
                  <a:pt x="25909" y="3212"/>
                  <a:pt x="25882" y="3246"/>
                  <a:pt x="25894" y="3284"/>
                </a:cubicBezTo>
                <a:cubicBezTo>
                  <a:pt x="25902" y="3307"/>
                  <a:pt x="25937" y="3338"/>
                  <a:pt x="25956" y="3336"/>
                </a:cubicBezTo>
                <a:cubicBezTo>
                  <a:pt x="25982" y="3333"/>
                  <a:pt x="26005" y="3302"/>
                  <a:pt x="26048" y="3269"/>
                </a:cubicBezTo>
                <a:cubicBezTo>
                  <a:pt x="26001" y="3242"/>
                  <a:pt x="25975" y="3215"/>
                  <a:pt x="25948" y="3214"/>
                </a:cubicBezTo>
                <a:close/>
                <a:moveTo>
                  <a:pt x="26272" y="3276"/>
                </a:moveTo>
                <a:cubicBezTo>
                  <a:pt x="26274" y="3256"/>
                  <a:pt x="26243" y="3221"/>
                  <a:pt x="26220" y="3214"/>
                </a:cubicBezTo>
                <a:cubicBezTo>
                  <a:pt x="26181" y="3202"/>
                  <a:pt x="26147" y="3229"/>
                  <a:pt x="26149" y="3268"/>
                </a:cubicBezTo>
                <a:cubicBezTo>
                  <a:pt x="26151" y="3296"/>
                  <a:pt x="26178" y="3322"/>
                  <a:pt x="26205" y="3368"/>
                </a:cubicBezTo>
                <a:cubicBezTo>
                  <a:pt x="26238" y="3325"/>
                  <a:pt x="26269" y="3302"/>
                  <a:pt x="26272" y="3276"/>
                </a:cubicBezTo>
                <a:close/>
                <a:moveTo>
                  <a:pt x="26516" y="3267"/>
                </a:moveTo>
                <a:cubicBezTo>
                  <a:pt x="26517" y="3227"/>
                  <a:pt x="26482" y="3201"/>
                  <a:pt x="26444" y="3214"/>
                </a:cubicBezTo>
                <a:cubicBezTo>
                  <a:pt x="26421" y="3222"/>
                  <a:pt x="26391" y="3258"/>
                  <a:pt x="26394" y="3277"/>
                </a:cubicBezTo>
                <a:cubicBezTo>
                  <a:pt x="26397" y="3303"/>
                  <a:pt x="26429" y="3326"/>
                  <a:pt x="26462" y="3368"/>
                </a:cubicBezTo>
                <a:cubicBezTo>
                  <a:pt x="26488" y="3321"/>
                  <a:pt x="26515" y="3294"/>
                  <a:pt x="26516" y="3267"/>
                </a:cubicBezTo>
                <a:close/>
                <a:moveTo>
                  <a:pt x="26703" y="3213"/>
                </a:moveTo>
                <a:cubicBezTo>
                  <a:pt x="26665" y="3204"/>
                  <a:pt x="26638" y="3231"/>
                  <a:pt x="26635" y="3271"/>
                </a:cubicBezTo>
                <a:cubicBezTo>
                  <a:pt x="26631" y="3311"/>
                  <a:pt x="26657" y="3341"/>
                  <a:pt x="26694" y="3338"/>
                </a:cubicBezTo>
                <a:cubicBezTo>
                  <a:pt x="26721" y="3336"/>
                  <a:pt x="26746" y="3309"/>
                  <a:pt x="26790" y="3281"/>
                </a:cubicBezTo>
                <a:cubicBezTo>
                  <a:pt x="26750" y="3249"/>
                  <a:pt x="26729" y="3220"/>
                  <a:pt x="26703" y="3213"/>
                </a:cubicBezTo>
                <a:close/>
                <a:moveTo>
                  <a:pt x="26880" y="3277"/>
                </a:moveTo>
                <a:cubicBezTo>
                  <a:pt x="26875" y="3315"/>
                  <a:pt x="26905" y="3341"/>
                  <a:pt x="26944" y="3340"/>
                </a:cubicBezTo>
                <a:cubicBezTo>
                  <a:pt x="26982" y="3338"/>
                  <a:pt x="27012" y="3313"/>
                  <a:pt x="27005" y="3274"/>
                </a:cubicBezTo>
                <a:cubicBezTo>
                  <a:pt x="26999" y="3247"/>
                  <a:pt x="26972" y="3225"/>
                  <a:pt x="26940" y="3183"/>
                </a:cubicBezTo>
                <a:cubicBezTo>
                  <a:pt x="26911" y="3227"/>
                  <a:pt x="26883" y="3250"/>
                  <a:pt x="26880" y="3277"/>
                </a:cubicBezTo>
                <a:close/>
                <a:moveTo>
                  <a:pt x="27188" y="3213"/>
                </a:moveTo>
                <a:cubicBezTo>
                  <a:pt x="27150" y="3205"/>
                  <a:pt x="27124" y="3233"/>
                  <a:pt x="27123" y="3273"/>
                </a:cubicBezTo>
                <a:cubicBezTo>
                  <a:pt x="27121" y="3314"/>
                  <a:pt x="27148" y="3342"/>
                  <a:pt x="27184" y="3338"/>
                </a:cubicBezTo>
                <a:cubicBezTo>
                  <a:pt x="27211" y="3335"/>
                  <a:pt x="27235" y="3307"/>
                  <a:pt x="27278" y="3278"/>
                </a:cubicBezTo>
                <a:cubicBezTo>
                  <a:pt x="27237" y="3247"/>
                  <a:pt x="27215" y="3219"/>
                  <a:pt x="27188" y="3213"/>
                </a:cubicBezTo>
                <a:close/>
                <a:moveTo>
                  <a:pt x="37231" y="3029"/>
                </a:moveTo>
                <a:cubicBezTo>
                  <a:pt x="37223" y="3069"/>
                  <a:pt x="37251" y="3095"/>
                  <a:pt x="37293" y="3096"/>
                </a:cubicBezTo>
                <a:cubicBezTo>
                  <a:pt x="37334" y="3097"/>
                  <a:pt x="37364" y="3071"/>
                  <a:pt x="37359" y="3033"/>
                </a:cubicBezTo>
                <a:cubicBezTo>
                  <a:pt x="37356" y="3005"/>
                  <a:pt x="37327" y="2981"/>
                  <a:pt x="37297" y="2936"/>
                </a:cubicBezTo>
                <a:cubicBezTo>
                  <a:pt x="37266" y="2979"/>
                  <a:pt x="37237" y="3002"/>
                  <a:pt x="37231" y="3029"/>
                </a:cubicBezTo>
                <a:close/>
                <a:moveTo>
                  <a:pt x="37544" y="2965"/>
                </a:moveTo>
                <a:cubicBezTo>
                  <a:pt x="37511" y="2953"/>
                  <a:pt x="37469" y="2995"/>
                  <a:pt x="37471" y="3032"/>
                </a:cubicBezTo>
                <a:cubicBezTo>
                  <a:pt x="37475" y="3071"/>
                  <a:pt x="37498" y="3100"/>
                  <a:pt x="37536" y="3094"/>
                </a:cubicBezTo>
                <a:cubicBezTo>
                  <a:pt x="37563" y="3090"/>
                  <a:pt x="37587" y="3065"/>
                  <a:pt x="37630" y="3038"/>
                </a:cubicBezTo>
                <a:cubicBezTo>
                  <a:pt x="37591" y="3004"/>
                  <a:pt x="37571" y="2975"/>
                  <a:pt x="37544" y="2965"/>
                </a:cubicBezTo>
                <a:close/>
                <a:moveTo>
                  <a:pt x="37729" y="3027"/>
                </a:moveTo>
                <a:cubicBezTo>
                  <a:pt x="37718" y="3063"/>
                  <a:pt x="37759" y="3100"/>
                  <a:pt x="37798" y="3096"/>
                </a:cubicBezTo>
                <a:cubicBezTo>
                  <a:pt x="37838" y="3093"/>
                  <a:pt x="37865" y="3068"/>
                  <a:pt x="37857" y="3030"/>
                </a:cubicBezTo>
                <a:cubicBezTo>
                  <a:pt x="37852" y="3003"/>
                  <a:pt x="37825" y="2980"/>
                  <a:pt x="37797" y="2938"/>
                </a:cubicBezTo>
                <a:cubicBezTo>
                  <a:pt x="37765" y="2978"/>
                  <a:pt x="37738" y="3000"/>
                  <a:pt x="37729" y="3027"/>
                </a:cubicBezTo>
                <a:close/>
                <a:moveTo>
                  <a:pt x="38103" y="3028"/>
                </a:moveTo>
                <a:cubicBezTo>
                  <a:pt x="38110" y="2991"/>
                  <a:pt x="38064" y="2957"/>
                  <a:pt x="38028" y="2965"/>
                </a:cubicBezTo>
                <a:cubicBezTo>
                  <a:pt x="37990" y="2973"/>
                  <a:pt x="37964" y="3001"/>
                  <a:pt x="37975" y="3038"/>
                </a:cubicBezTo>
                <a:cubicBezTo>
                  <a:pt x="37983" y="3064"/>
                  <a:pt x="38012" y="3084"/>
                  <a:pt x="38046" y="3123"/>
                </a:cubicBezTo>
                <a:cubicBezTo>
                  <a:pt x="38073" y="3079"/>
                  <a:pt x="38098" y="3056"/>
                  <a:pt x="38103" y="3028"/>
                </a:cubicBezTo>
                <a:close/>
                <a:moveTo>
                  <a:pt x="38277" y="2967"/>
                </a:moveTo>
                <a:cubicBezTo>
                  <a:pt x="38238" y="2964"/>
                  <a:pt x="38213" y="2996"/>
                  <a:pt x="38216" y="3035"/>
                </a:cubicBezTo>
                <a:cubicBezTo>
                  <a:pt x="38219" y="3074"/>
                  <a:pt x="38247" y="3103"/>
                  <a:pt x="38286" y="3094"/>
                </a:cubicBezTo>
                <a:cubicBezTo>
                  <a:pt x="38313" y="3087"/>
                  <a:pt x="38334" y="3058"/>
                  <a:pt x="38376" y="3024"/>
                </a:cubicBezTo>
                <a:cubicBezTo>
                  <a:pt x="38330" y="2996"/>
                  <a:pt x="38304" y="2969"/>
                  <a:pt x="38277" y="2967"/>
                </a:cubicBezTo>
                <a:close/>
                <a:moveTo>
                  <a:pt x="30577" y="9939"/>
                </a:moveTo>
                <a:cubicBezTo>
                  <a:pt x="30577" y="9958"/>
                  <a:pt x="30612" y="9988"/>
                  <a:pt x="30636" y="9993"/>
                </a:cubicBezTo>
                <a:cubicBezTo>
                  <a:pt x="30674" y="10000"/>
                  <a:pt x="30705" y="9971"/>
                  <a:pt x="30698" y="9932"/>
                </a:cubicBezTo>
                <a:cubicBezTo>
                  <a:pt x="30693" y="9905"/>
                  <a:pt x="30664" y="9883"/>
                  <a:pt x="30632" y="9841"/>
                </a:cubicBezTo>
                <a:cubicBezTo>
                  <a:pt x="30604" y="9887"/>
                  <a:pt x="30576" y="9913"/>
                  <a:pt x="30577" y="9939"/>
                </a:cubicBezTo>
                <a:close/>
                <a:moveTo>
                  <a:pt x="329" y="3198"/>
                </a:moveTo>
                <a:cubicBezTo>
                  <a:pt x="293" y="3186"/>
                  <a:pt x="256" y="3228"/>
                  <a:pt x="259" y="3267"/>
                </a:cubicBezTo>
                <a:cubicBezTo>
                  <a:pt x="263" y="3307"/>
                  <a:pt x="288" y="3335"/>
                  <a:pt x="326" y="3327"/>
                </a:cubicBezTo>
                <a:cubicBezTo>
                  <a:pt x="354" y="3322"/>
                  <a:pt x="377" y="3295"/>
                  <a:pt x="419" y="3266"/>
                </a:cubicBezTo>
                <a:cubicBezTo>
                  <a:pt x="378" y="3234"/>
                  <a:pt x="357" y="3206"/>
                  <a:pt x="329" y="3198"/>
                </a:cubicBezTo>
                <a:close/>
                <a:moveTo>
                  <a:pt x="1310" y="3198"/>
                </a:moveTo>
                <a:cubicBezTo>
                  <a:pt x="1273" y="3191"/>
                  <a:pt x="1238" y="3237"/>
                  <a:pt x="1246" y="3274"/>
                </a:cubicBezTo>
                <a:cubicBezTo>
                  <a:pt x="1255" y="3312"/>
                  <a:pt x="1283" y="3338"/>
                  <a:pt x="1320" y="3327"/>
                </a:cubicBezTo>
                <a:cubicBezTo>
                  <a:pt x="1346" y="3319"/>
                  <a:pt x="1366" y="3290"/>
                  <a:pt x="1405" y="3256"/>
                </a:cubicBezTo>
                <a:cubicBezTo>
                  <a:pt x="1361" y="3228"/>
                  <a:pt x="1337" y="3203"/>
                  <a:pt x="1310" y="3198"/>
                </a:cubicBezTo>
                <a:close/>
                <a:moveTo>
                  <a:pt x="1622" y="3268"/>
                </a:moveTo>
                <a:cubicBezTo>
                  <a:pt x="1631" y="3231"/>
                  <a:pt x="1603" y="3202"/>
                  <a:pt x="1564" y="3197"/>
                </a:cubicBezTo>
                <a:cubicBezTo>
                  <a:pt x="1524" y="3193"/>
                  <a:pt x="1497" y="3215"/>
                  <a:pt x="1492" y="3255"/>
                </a:cubicBezTo>
                <a:cubicBezTo>
                  <a:pt x="1487" y="3296"/>
                  <a:pt x="1507" y="3321"/>
                  <a:pt x="1567" y="3328"/>
                </a:cubicBezTo>
                <a:cubicBezTo>
                  <a:pt x="1581" y="3314"/>
                  <a:pt x="1615" y="3295"/>
                  <a:pt x="1622" y="3268"/>
                </a:cubicBezTo>
                <a:close/>
                <a:moveTo>
                  <a:pt x="1809" y="3199"/>
                </a:moveTo>
                <a:cubicBezTo>
                  <a:pt x="1771" y="3195"/>
                  <a:pt x="1745" y="3226"/>
                  <a:pt x="1747" y="3267"/>
                </a:cubicBezTo>
                <a:cubicBezTo>
                  <a:pt x="1750" y="3308"/>
                  <a:pt x="1777" y="3335"/>
                  <a:pt x="1816" y="3326"/>
                </a:cubicBezTo>
                <a:cubicBezTo>
                  <a:pt x="1843" y="3320"/>
                  <a:pt x="1865" y="3291"/>
                  <a:pt x="1906" y="3258"/>
                </a:cubicBezTo>
                <a:cubicBezTo>
                  <a:pt x="1861" y="3230"/>
                  <a:pt x="1836" y="3202"/>
                  <a:pt x="1809" y="3199"/>
                </a:cubicBezTo>
                <a:close/>
                <a:moveTo>
                  <a:pt x="1992" y="3259"/>
                </a:moveTo>
                <a:cubicBezTo>
                  <a:pt x="1983" y="3297"/>
                  <a:pt x="2010" y="3325"/>
                  <a:pt x="2051" y="3328"/>
                </a:cubicBezTo>
                <a:cubicBezTo>
                  <a:pt x="2093" y="3331"/>
                  <a:pt x="2123" y="3308"/>
                  <a:pt x="2119" y="3268"/>
                </a:cubicBezTo>
                <a:cubicBezTo>
                  <a:pt x="2116" y="3240"/>
                  <a:pt x="2090" y="3215"/>
                  <a:pt x="2063" y="3169"/>
                </a:cubicBezTo>
                <a:cubicBezTo>
                  <a:pt x="2029" y="3210"/>
                  <a:pt x="1998" y="3232"/>
                  <a:pt x="1992" y="3259"/>
                </a:cubicBezTo>
                <a:close/>
                <a:moveTo>
                  <a:pt x="2304" y="3198"/>
                </a:moveTo>
                <a:cubicBezTo>
                  <a:pt x="2268" y="3186"/>
                  <a:pt x="2231" y="3228"/>
                  <a:pt x="2234" y="3267"/>
                </a:cubicBezTo>
                <a:cubicBezTo>
                  <a:pt x="2238" y="3307"/>
                  <a:pt x="2263" y="3335"/>
                  <a:pt x="2301" y="3327"/>
                </a:cubicBezTo>
                <a:cubicBezTo>
                  <a:pt x="2329" y="3321"/>
                  <a:pt x="2352" y="3295"/>
                  <a:pt x="2394" y="3266"/>
                </a:cubicBezTo>
                <a:cubicBezTo>
                  <a:pt x="2353" y="3234"/>
                  <a:pt x="2332" y="3207"/>
                  <a:pt x="2304" y="3198"/>
                </a:cubicBezTo>
                <a:close/>
                <a:moveTo>
                  <a:pt x="2541" y="3327"/>
                </a:moveTo>
                <a:cubicBezTo>
                  <a:pt x="2579" y="3336"/>
                  <a:pt x="2605" y="3309"/>
                  <a:pt x="2610" y="3270"/>
                </a:cubicBezTo>
                <a:cubicBezTo>
                  <a:pt x="2615" y="3231"/>
                  <a:pt x="2579" y="3188"/>
                  <a:pt x="2543" y="3198"/>
                </a:cubicBezTo>
                <a:cubicBezTo>
                  <a:pt x="2515" y="3205"/>
                  <a:pt x="2492" y="3232"/>
                  <a:pt x="2451" y="3262"/>
                </a:cubicBezTo>
                <a:cubicBezTo>
                  <a:pt x="2491" y="3293"/>
                  <a:pt x="2513" y="3320"/>
                  <a:pt x="2541" y="3327"/>
                </a:cubicBezTo>
                <a:close/>
                <a:moveTo>
                  <a:pt x="2854" y="3269"/>
                </a:moveTo>
                <a:cubicBezTo>
                  <a:pt x="2867" y="3235"/>
                  <a:pt x="2825" y="3193"/>
                  <a:pt x="2787" y="3196"/>
                </a:cubicBezTo>
                <a:cubicBezTo>
                  <a:pt x="2748" y="3199"/>
                  <a:pt x="2719" y="3222"/>
                  <a:pt x="2725" y="3261"/>
                </a:cubicBezTo>
                <a:cubicBezTo>
                  <a:pt x="2729" y="3289"/>
                  <a:pt x="2754" y="3313"/>
                  <a:pt x="2781" y="3356"/>
                </a:cubicBezTo>
                <a:cubicBezTo>
                  <a:pt x="2816" y="3316"/>
                  <a:pt x="2844" y="3296"/>
                  <a:pt x="2854" y="3269"/>
                </a:cubicBezTo>
                <a:close/>
                <a:moveTo>
                  <a:pt x="3047" y="3199"/>
                </a:moveTo>
                <a:cubicBezTo>
                  <a:pt x="3009" y="3190"/>
                  <a:pt x="2981" y="3218"/>
                  <a:pt x="2979" y="3259"/>
                </a:cubicBezTo>
                <a:cubicBezTo>
                  <a:pt x="2976" y="3301"/>
                  <a:pt x="3000" y="3331"/>
                  <a:pt x="3040" y="3327"/>
                </a:cubicBezTo>
                <a:cubicBezTo>
                  <a:pt x="3068" y="3323"/>
                  <a:pt x="3093" y="3296"/>
                  <a:pt x="3138" y="3269"/>
                </a:cubicBezTo>
                <a:cubicBezTo>
                  <a:pt x="3097" y="3235"/>
                  <a:pt x="3075" y="3205"/>
                  <a:pt x="3047" y="3199"/>
                </a:cubicBezTo>
                <a:close/>
                <a:moveTo>
                  <a:pt x="3223" y="3266"/>
                </a:moveTo>
                <a:cubicBezTo>
                  <a:pt x="3215" y="3303"/>
                  <a:pt x="3260" y="3336"/>
                  <a:pt x="3298" y="3328"/>
                </a:cubicBezTo>
                <a:cubicBezTo>
                  <a:pt x="3338" y="3320"/>
                  <a:pt x="3362" y="3293"/>
                  <a:pt x="3351" y="3256"/>
                </a:cubicBezTo>
                <a:cubicBezTo>
                  <a:pt x="3343" y="3229"/>
                  <a:pt x="3313" y="3209"/>
                  <a:pt x="3281" y="3171"/>
                </a:cubicBezTo>
                <a:cubicBezTo>
                  <a:pt x="3253" y="3214"/>
                  <a:pt x="3228" y="3238"/>
                  <a:pt x="3223" y="3266"/>
                </a:cubicBezTo>
                <a:close/>
                <a:moveTo>
                  <a:pt x="3469" y="3267"/>
                </a:moveTo>
                <a:cubicBezTo>
                  <a:pt x="3464" y="3306"/>
                  <a:pt x="3494" y="3330"/>
                  <a:pt x="3535" y="3328"/>
                </a:cubicBezTo>
                <a:cubicBezTo>
                  <a:pt x="3576" y="3326"/>
                  <a:pt x="3604" y="3299"/>
                  <a:pt x="3596" y="3260"/>
                </a:cubicBezTo>
                <a:cubicBezTo>
                  <a:pt x="3590" y="3233"/>
                  <a:pt x="3560" y="3211"/>
                  <a:pt x="3527" y="3169"/>
                </a:cubicBezTo>
                <a:cubicBezTo>
                  <a:pt x="3499" y="3214"/>
                  <a:pt x="3472" y="3239"/>
                  <a:pt x="3469" y="3267"/>
                </a:cubicBezTo>
                <a:close/>
                <a:moveTo>
                  <a:pt x="3770" y="3199"/>
                </a:moveTo>
                <a:cubicBezTo>
                  <a:pt x="3732" y="3196"/>
                  <a:pt x="3706" y="3228"/>
                  <a:pt x="3709" y="3268"/>
                </a:cubicBezTo>
                <a:cubicBezTo>
                  <a:pt x="3712" y="3307"/>
                  <a:pt x="3741" y="3336"/>
                  <a:pt x="3780" y="3327"/>
                </a:cubicBezTo>
                <a:cubicBezTo>
                  <a:pt x="3807" y="3320"/>
                  <a:pt x="3828" y="3290"/>
                  <a:pt x="3870" y="3256"/>
                </a:cubicBezTo>
                <a:cubicBezTo>
                  <a:pt x="3823" y="3228"/>
                  <a:pt x="3798" y="3201"/>
                  <a:pt x="3770" y="3199"/>
                </a:cubicBezTo>
                <a:close/>
                <a:moveTo>
                  <a:pt x="4021" y="3199"/>
                </a:moveTo>
                <a:cubicBezTo>
                  <a:pt x="3983" y="3192"/>
                  <a:pt x="3956" y="3220"/>
                  <a:pt x="3955" y="3261"/>
                </a:cubicBezTo>
                <a:cubicBezTo>
                  <a:pt x="3954" y="3302"/>
                  <a:pt x="3978" y="3332"/>
                  <a:pt x="4018" y="3326"/>
                </a:cubicBezTo>
                <a:cubicBezTo>
                  <a:pt x="4045" y="3322"/>
                  <a:pt x="4070" y="3295"/>
                  <a:pt x="4114" y="3266"/>
                </a:cubicBezTo>
                <a:cubicBezTo>
                  <a:pt x="4071" y="3234"/>
                  <a:pt x="4049" y="3204"/>
                  <a:pt x="4021" y="3199"/>
                </a:cubicBezTo>
                <a:close/>
                <a:moveTo>
                  <a:pt x="4339" y="3264"/>
                </a:moveTo>
                <a:cubicBezTo>
                  <a:pt x="4346" y="3226"/>
                  <a:pt x="4317" y="3198"/>
                  <a:pt x="4277" y="3198"/>
                </a:cubicBezTo>
                <a:cubicBezTo>
                  <a:pt x="4237" y="3197"/>
                  <a:pt x="4207" y="3222"/>
                  <a:pt x="4213" y="3261"/>
                </a:cubicBezTo>
                <a:cubicBezTo>
                  <a:pt x="4217" y="3289"/>
                  <a:pt x="4243" y="3312"/>
                  <a:pt x="4273" y="3357"/>
                </a:cubicBezTo>
                <a:cubicBezTo>
                  <a:pt x="4305" y="3314"/>
                  <a:pt x="4335" y="3291"/>
                  <a:pt x="4339" y="3264"/>
                </a:cubicBezTo>
                <a:close/>
                <a:moveTo>
                  <a:pt x="4514" y="3200"/>
                </a:moveTo>
                <a:cubicBezTo>
                  <a:pt x="4475" y="3196"/>
                  <a:pt x="4450" y="3228"/>
                  <a:pt x="4453" y="3268"/>
                </a:cubicBezTo>
                <a:cubicBezTo>
                  <a:pt x="4457" y="3307"/>
                  <a:pt x="4484" y="3336"/>
                  <a:pt x="4523" y="3326"/>
                </a:cubicBezTo>
                <a:cubicBezTo>
                  <a:pt x="4550" y="3320"/>
                  <a:pt x="4571" y="3290"/>
                  <a:pt x="4613" y="3256"/>
                </a:cubicBezTo>
                <a:cubicBezTo>
                  <a:pt x="4567" y="3228"/>
                  <a:pt x="4541" y="3202"/>
                  <a:pt x="4514" y="3200"/>
                </a:cubicBezTo>
                <a:close/>
                <a:moveTo>
                  <a:pt x="4701" y="3260"/>
                </a:moveTo>
                <a:cubicBezTo>
                  <a:pt x="4691" y="3299"/>
                  <a:pt x="4719" y="3325"/>
                  <a:pt x="4759" y="3328"/>
                </a:cubicBezTo>
                <a:cubicBezTo>
                  <a:pt x="4800" y="3331"/>
                  <a:pt x="4831" y="3305"/>
                  <a:pt x="4827" y="3268"/>
                </a:cubicBezTo>
                <a:cubicBezTo>
                  <a:pt x="4825" y="3240"/>
                  <a:pt x="4797" y="3215"/>
                  <a:pt x="4769" y="3170"/>
                </a:cubicBezTo>
                <a:cubicBezTo>
                  <a:pt x="4736" y="3211"/>
                  <a:pt x="4707" y="3232"/>
                  <a:pt x="4701" y="3260"/>
                </a:cubicBezTo>
                <a:close/>
                <a:moveTo>
                  <a:pt x="5009" y="3200"/>
                </a:moveTo>
                <a:cubicBezTo>
                  <a:pt x="4971" y="3192"/>
                  <a:pt x="4944" y="3221"/>
                  <a:pt x="4942" y="3261"/>
                </a:cubicBezTo>
                <a:cubicBezTo>
                  <a:pt x="4941" y="3300"/>
                  <a:pt x="4965" y="3331"/>
                  <a:pt x="5004" y="3326"/>
                </a:cubicBezTo>
                <a:cubicBezTo>
                  <a:pt x="5031" y="3322"/>
                  <a:pt x="5056" y="3296"/>
                  <a:pt x="5100" y="3268"/>
                </a:cubicBezTo>
                <a:cubicBezTo>
                  <a:pt x="5058" y="3235"/>
                  <a:pt x="5036" y="3205"/>
                  <a:pt x="5009" y="3200"/>
                </a:cubicBezTo>
                <a:close/>
                <a:moveTo>
                  <a:pt x="5200" y="3265"/>
                </a:moveTo>
                <a:cubicBezTo>
                  <a:pt x="5194" y="3302"/>
                  <a:pt x="5223" y="3328"/>
                  <a:pt x="5264" y="3327"/>
                </a:cubicBezTo>
                <a:cubicBezTo>
                  <a:pt x="5304" y="3327"/>
                  <a:pt x="5332" y="3301"/>
                  <a:pt x="5325" y="3263"/>
                </a:cubicBezTo>
                <a:cubicBezTo>
                  <a:pt x="5320" y="3236"/>
                  <a:pt x="5292" y="3213"/>
                  <a:pt x="5262" y="3171"/>
                </a:cubicBezTo>
                <a:cubicBezTo>
                  <a:pt x="5232" y="3214"/>
                  <a:pt x="5203" y="3238"/>
                  <a:pt x="5200" y="3265"/>
                </a:cubicBezTo>
                <a:close/>
                <a:moveTo>
                  <a:pt x="5570" y="3259"/>
                </a:moveTo>
                <a:cubicBezTo>
                  <a:pt x="5573" y="3220"/>
                  <a:pt x="5542" y="3195"/>
                  <a:pt x="5503" y="3198"/>
                </a:cubicBezTo>
                <a:cubicBezTo>
                  <a:pt x="5464" y="3201"/>
                  <a:pt x="5435" y="3229"/>
                  <a:pt x="5444" y="3267"/>
                </a:cubicBezTo>
                <a:cubicBezTo>
                  <a:pt x="5451" y="3294"/>
                  <a:pt x="5480" y="3315"/>
                  <a:pt x="5514" y="3356"/>
                </a:cubicBezTo>
                <a:cubicBezTo>
                  <a:pt x="5541" y="3311"/>
                  <a:pt x="5568" y="3286"/>
                  <a:pt x="5570" y="3259"/>
                </a:cubicBezTo>
                <a:close/>
                <a:moveTo>
                  <a:pt x="5813" y="3260"/>
                </a:moveTo>
                <a:cubicBezTo>
                  <a:pt x="5818" y="3220"/>
                  <a:pt x="5787" y="3197"/>
                  <a:pt x="5748" y="3198"/>
                </a:cubicBezTo>
                <a:cubicBezTo>
                  <a:pt x="5708" y="3200"/>
                  <a:pt x="5680" y="3228"/>
                  <a:pt x="5687" y="3266"/>
                </a:cubicBezTo>
                <a:cubicBezTo>
                  <a:pt x="5693" y="3292"/>
                  <a:pt x="5723" y="3314"/>
                  <a:pt x="5756" y="3356"/>
                </a:cubicBezTo>
                <a:cubicBezTo>
                  <a:pt x="5784" y="3311"/>
                  <a:pt x="5810" y="3287"/>
                  <a:pt x="5813" y="3260"/>
                </a:cubicBezTo>
                <a:close/>
                <a:moveTo>
                  <a:pt x="5998" y="3201"/>
                </a:moveTo>
                <a:cubicBezTo>
                  <a:pt x="5961" y="3193"/>
                  <a:pt x="5934" y="3219"/>
                  <a:pt x="5931" y="3260"/>
                </a:cubicBezTo>
                <a:cubicBezTo>
                  <a:pt x="5929" y="3300"/>
                  <a:pt x="5953" y="3329"/>
                  <a:pt x="5991" y="3325"/>
                </a:cubicBezTo>
                <a:cubicBezTo>
                  <a:pt x="6018" y="3322"/>
                  <a:pt x="6043" y="3296"/>
                  <a:pt x="6086" y="3268"/>
                </a:cubicBezTo>
                <a:cubicBezTo>
                  <a:pt x="6046" y="3236"/>
                  <a:pt x="6025" y="3207"/>
                  <a:pt x="5998" y="3201"/>
                </a:cubicBezTo>
                <a:close/>
                <a:moveTo>
                  <a:pt x="33907" y="3273"/>
                </a:moveTo>
                <a:cubicBezTo>
                  <a:pt x="33913" y="3234"/>
                  <a:pt x="33883" y="3209"/>
                  <a:pt x="33842" y="3210"/>
                </a:cubicBezTo>
                <a:cubicBezTo>
                  <a:pt x="33801" y="3211"/>
                  <a:pt x="33773" y="3238"/>
                  <a:pt x="33780" y="3276"/>
                </a:cubicBezTo>
                <a:cubicBezTo>
                  <a:pt x="33784" y="3304"/>
                  <a:pt x="33814" y="3326"/>
                  <a:pt x="33846" y="3369"/>
                </a:cubicBezTo>
                <a:cubicBezTo>
                  <a:pt x="33875" y="3325"/>
                  <a:pt x="33902" y="3301"/>
                  <a:pt x="33907" y="3273"/>
                </a:cubicBezTo>
                <a:close/>
                <a:moveTo>
                  <a:pt x="34086" y="3212"/>
                </a:moveTo>
                <a:cubicBezTo>
                  <a:pt x="34047" y="3206"/>
                  <a:pt x="34023" y="3235"/>
                  <a:pt x="34023" y="3276"/>
                </a:cubicBezTo>
                <a:cubicBezTo>
                  <a:pt x="34024" y="3317"/>
                  <a:pt x="34051" y="3346"/>
                  <a:pt x="34089" y="3339"/>
                </a:cubicBezTo>
                <a:cubicBezTo>
                  <a:pt x="34116" y="3334"/>
                  <a:pt x="34139" y="3305"/>
                  <a:pt x="34182" y="3273"/>
                </a:cubicBezTo>
                <a:cubicBezTo>
                  <a:pt x="34138" y="3244"/>
                  <a:pt x="34114" y="3216"/>
                  <a:pt x="34086" y="3212"/>
                </a:cubicBezTo>
                <a:close/>
                <a:moveTo>
                  <a:pt x="34408" y="3278"/>
                </a:moveTo>
                <a:cubicBezTo>
                  <a:pt x="34416" y="3240"/>
                  <a:pt x="34388" y="3213"/>
                  <a:pt x="34348" y="3210"/>
                </a:cubicBezTo>
                <a:cubicBezTo>
                  <a:pt x="34306" y="3208"/>
                  <a:pt x="34276" y="3232"/>
                  <a:pt x="34280" y="3271"/>
                </a:cubicBezTo>
                <a:cubicBezTo>
                  <a:pt x="34284" y="3299"/>
                  <a:pt x="34310" y="3324"/>
                  <a:pt x="34338" y="3369"/>
                </a:cubicBezTo>
                <a:cubicBezTo>
                  <a:pt x="34371" y="3328"/>
                  <a:pt x="34401" y="3306"/>
                  <a:pt x="34408" y="3278"/>
                </a:cubicBezTo>
                <a:close/>
                <a:moveTo>
                  <a:pt x="34523" y="3274"/>
                </a:moveTo>
                <a:cubicBezTo>
                  <a:pt x="34516" y="3312"/>
                  <a:pt x="34545" y="3340"/>
                  <a:pt x="34585" y="3341"/>
                </a:cubicBezTo>
                <a:cubicBezTo>
                  <a:pt x="34625" y="3342"/>
                  <a:pt x="34656" y="3317"/>
                  <a:pt x="34650" y="3277"/>
                </a:cubicBezTo>
                <a:cubicBezTo>
                  <a:pt x="34646" y="3250"/>
                  <a:pt x="34620" y="3226"/>
                  <a:pt x="34591" y="3181"/>
                </a:cubicBezTo>
                <a:cubicBezTo>
                  <a:pt x="34558" y="3224"/>
                  <a:pt x="34528" y="3247"/>
                  <a:pt x="34523" y="3274"/>
                </a:cubicBezTo>
                <a:close/>
                <a:moveTo>
                  <a:pt x="34836" y="3212"/>
                </a:moveTo>
                <a:cubicBezTo>
                  <a:pt x="34797" y="3202"/>
                  <a:pt x="34770" y="3230"/>
                  <a:pt x="34767" y="3271"/>
                </a:cubicBezTo>
                <a:cubicBezTo>
                  <a:pt x="34764" y="3312"/>
                  <a:pt x="34789" y="3342"/>
                  <a:pt x="34827" y="3339"/>
                </a:cubicBezTo>
                <a:cubicBezTo>
                  <a:pt x="34854" y="3337"/>
                  <a:pt x="34880" y="3309"/>
                  <a:pt x="34925" y="3281"/>
                </a:cubicBezTo>
                <a:cubicBezTo>
                  <a:pt x="34884" y="3248"/>
                  <a:pt x="34863" y="3219"/>
                  <a:pt x="34836" y="3212"/>
                </a:cubicBezTo>
                <a:close/>
                <a:moveTo>
                  <a:pt x="35073" y="3212"/>
                </a:moveTo>
                <a:cubicBezTo>
                  <a:pt x="35033" y="3207"/>
                  <a:pt x="35008" y="3237"/>
                  <a:pt x="35009" y="3277"/>
                </a:cubicBezTo>
                <a:cubicBezTo>
                  <a:pt x="35011" y="3317"/>
                  <a:pt x="35038" y="3347"/>
                  <a:pt x="35077" y="3339"/>
                </a:cubicBezTo>
                <a:cubicBezTo>
                  <a:pt x="35104" y="3334"/>
                  <a:pt x="35126" y="3305"/>
                  <a:pt x="35169" y="3271"/>
                </a:cubicBezTo>
                <a:cubicBezTo>
                  <a:pt x="35124" y="3243"/>
                  <a:pt x="35100" y="3216"/>
                  <a:pt x="35073" y="3212"/>
                </a:cubicBezTo>
                <a:close/>
                <a:moveTo>
                  <a:pt x="35331" y="3212"/>
                </a:moveTo>
                <a:cubicBezTo>
                  <a:pt x="35292" y="3205"/>
                  <a:pt x="35266" y="3234"/>
                  <a:pt x="35265" y="3274"/>
                </a:cubicBezTo>
                <a:cubicBezTo>
                  <a:pt x="35264" y="3314"/>
                  <a:pt x="35291" y="3345"/>
                  <a:pt x="35329" y="3339"/>
                </a:cubicBezTo>
                <a:cubicBezTo>
                  <a:pt x="35356" y="3336"/>
                  <a:pt x="35380" y="3307"/>
                  <a:pt x="35425" y="3276"/>
                </a:cubicBezTo>
                <a:cubicBezTo>
                  <a:pt x="35381" y="3245"/>
                  <a:pt x="35358" y="3217"/>
                  <a:pt x="35331" y="3212"/>
                </a:cubicBezTo>
                <a:close/>
                <a:moveTo>
                  <a:pt x="35577" y="3213"/>
                </a:moveTo>
                <a:cubicBezTo>
                  <a:pt x="35538" y="3205"/>
                  <a:pt x="35512" y="3232"/>
                  <a:pt x="35511" y="3273"/>
                </a:cubicBezTo>
                <a:cubicBezTo>
                  <a:pt x="35509" y="3314"/>
                  <a:pt x="35535" y="3343"/>
                  <a:pt x="35573" y="3339"/>
                </a:cubicBezTo>
                <a:cubicBezTo>
                  <a:pt x="35600" y="3336"/>
                  <a:pt x="35624" y="3307"/>
                  <a:pt x="35668" y="3278"/>
                </a:cubicBezTo>
                <a:cubicBezTo>
                  <a:pt x="35626" y="3246"/>
                  <a:pt x="35604" y="3218"/>
                  <a:pt x="35577" y="3213"/>
                </a:cubicBezTo>
                <a:close/>
                <a:moveTo>
                  <a:pt x="35755" y="3277"/>
                </a:moveTo>
                <a:cubicBezTo>
                  <a:pt x="35750" y="3316"/>
                  <a:pt x="35780" y="3342"/>
                  <a:pt x="35820" y="3341"/>
                </a:cubicBezTo>
                <a:cubicBezTo>
                  <a:pt x="35860" y="3340"/>
                  <a:pt x="35890" y="3313"/>
                  <a:pt x="35882" y="3274"/>
                </a:cubicBezTo>
                <a:cubicBezTo>
                  <a:pt x="35876" y="3247"/>
                  <a:pt x="35848" y="3224"/>
                  <a:pt x="35816" y="3181"/>
                </a:cubicBezTo>
                <a:cubicBezTo>
                  <a:pt x="35787" y="3226"/>
                  <a:pt x="35758" y="3250"/>
                  <a:pt x="35755" y="3277"/>
                </a:cubicBezTo>
                <a:close/>
                <a:moveTo>
                  <a:pt x="37357" y="3277"/>
                </a:moveTo>
                <a:cubicBezTo>
                  <a:pt x="37364" y="3241"/>
                  <a:pt x="37338" y="3213"/>
                  <a:pt x="37297" y="3211"/>
                </a:cubicBezTo>
                <a:cubicBezTo>
                  <a:pt x="37257" y="3210"/>
                  <a:pt x="37228" y="3234"/>
                  <a:pt x="37233" y="3272"/>
                </a:cubicBezTo>
                <a:cubicBezTo>
                  <a:pt x="37236" y="3299"/>
                  <a:pt x="37263" y="3323"/>
                  <a:pt x="37291" y="3366"/>
                </a:cubicBezTo>
                <a:cubicBezTo>
                  <a:pt x="37322" y="3326"/>
                  <a:pt x="37352" y="3304"/>
                  <a:pt x="37357" y="3277"/>
                </a:cubicBezTo>
                <a:close/>
                <a:moveTo>
                  <a:pt x="37539" y="3214"/>
                </a:moveTo>
                <a:cubicBezTo>
                  <a:pt x="37500" y="3206"/>
                  <a:pt x="37471" y="3238"/>
                  <a:pt x="37477" y="3276"/>
                </a:cubicBezTo>
                <a:cubicBezTo>
                  <a:pt x="37481" y="3299"/>
                  <a:pt x="37511" y="3334"/>
                  <a:pt x="37531" y="3335"/>
                </a:cubicBezTo>
                <a:cubicBezTo>
                  <a:pt x="37557" y="3336"/>
                  <a:pt x="37584" y="3309"/>
                  <a:pt x="37633" y="3282"/>
                </a:cubicBezTo>
                <a:cubicBezTo>
                  <a:pt x="37588" y="3248"/>
                  <a:pt x="37566" y="3219"/>
                  <a:pt x="37539" y="3214"/>
                </a:cubicBezTo>
                <a:close/>
                <a:moveTo>
                  <a:pt x="37786" y="3216"/>
                </a:moveTo>
                <a:cubicBezTo>
                  <a:pt x="37766" y="3217"/>
                  <a:pt x="37736" y="3252"/>
                  <a:pt x="37732" y="3275"/>
                </a:cubicBezTo>
                <a:cubicBezTo>
                  <a:pt x="37726" y="3314"/>
                  <a:pt x="37758" y="3344"/>
                  <a:pt x="37796" y="3337"/>
                </a:cubicBezTo>
                <a:cubicBezTo>
                  <a:pt x="37822" y="3332"/>
                  <a:pt x="37844" y="3301"/>
                  <a:pt x="37887" y="3267"/>
                </a:cubicBezTo>
                <a:cubicBezTo>
                  <a:pt x="37839" y="3241"/>
                  <a:pt x="37811" y="3214"/>
                  <a:pt x="37786" y="3216"/>
                </a:cubicBezTo>
                <a:close/>
                <a:moveTo>
                  <a:pt x="1005" y="3515"/>
                </a:moveTo>
                <a:cubicBezTo>
                  <a:pt x="996" y="3553"/>
                  <a:pt x="1022" y="3579"/>
                  <a:pt x="1062" y="3584"/>
                </a:cubicBezTo>
                <a:cubicBezTo>
                  <a:pt x="1100" y="3590"/>
                  <a:pt x="1143" y="3554"/>
                  <a:pt x="1134" y="3518"/>
                </a:cubicBezTo>
                <a:cubicBezTo>
                  <a:pt x="1127" y="3491"/>
                  <a:pt x="1100" y="3468"/>
                  <a:pt x="1071" y="3426"/>
                </a:cubicBezTo>
                <a:cubicBezTo>
                  <a:pt x="1040" y="3466"/>
                  <a:pt x="1012" y="3488"/>
                  <a:pt x="1005" y="3515"/>
                </a:cubicBezTo>
                <a:close/>
                <a:moveTo>
                  <a:pt x="2783" y="3457"/>
                </a:moveTo>
                <a:cubicBezTo>
                  <a:pt x="2746" y="3454"/>
                  <a:pt x="2714" y="3487"/>
                  <a:pt x="2727" y="3524"/>
                </a:cubicBezTo>
                <a:cubicBezTo>
                  <a:pt x="2736" y="3549"/>
                  <a:pt x="2773" y="3573"/>
                  <a:pt x="2801" y="3577"/>
                </a:cubicBezTo>
                <a:cubicBezTo>
                  <a:pt x="2818" y="3579"/>
                  <a:pt x="2841" y="3545"/>
                  <a:pt x="2877" y="3513"/>
                </a:cubicBezTo>
                <a:cubicBezTo>
                  <a:pt x="2835" y="3487"/>
                  <a:pt x="2810" y="3459"/>
                  <a:pt x="2783" y="3457"/>
                </a:cubicBezTo>
                <a:close/>
                <a:moveTo>
                  <a:pt x="3288" y="3454"/>
                </a:moveTo>
                <a:cubicBezTo>
                  <a:pt x="3250" y="3448"/>
                  <a:pt x="3222" y="3478"/>
                  <a:pt x="3222" y="3518"/>
                </a:cubicBezTo>
                <a:cubicBezTo>
                  <a:pt x="3221" y="3558"/>
                  <a:pt x="3246" y="3588"/>
                  <a:pt x="3286" y="3582"/>
                </a:cubicBezTo>
                <a:cubicBezTo>
                  <a:pt x="3313" y="3578"/>
                  <a:pt x="3337" y="3551"/>
                  <a:pt x="3382" y="3521"/>
                </a:cubicBezTo>
                <a:cubicBezTo>
                  <a:pt x="3338" y="3489"/>
                  <a:pt x="3315" y="3459"/>
                  <a:pt x="3288" y="3454"/>
                </a:cubicBezTo>
                <a:close/>
                <a:moveTo>
                  <a:pt x="3528" y="3454"/>
                </a:moveTo>
                <a:cubicBezTo>
                  <a:pt x="3490" y="3451"/>
                  <a:pt x="3464" y="3481"/>
                  <a:pt x="3467" y="3522"/>
                </a:cubicBezTo>
                <a:cubicBezTo>
                  <a:pt x="3469" y="3563"/>
                  <a:pt x="3496" y="3591"/>
                  <a:pt x="3535" y="3582"/>
                </a:cubicBezTo>
                <a:cubicBezTo>
                  <a:pt x="3562" y="3575"/>
                  <a:pt x="3584" y="3546"/>
                  <a:pt x="3626" y="3514"/>
                </a:cubicBezTo>
                <a:cubicBezTo>
                  <a:pt x="3581" y="3485"/>
                  <a:pt x="3556" y="3457"/>
                  <a:pt x="3528" y="3454"/>
                </a:cubicBezTo>
                <a:close/>
                <a:moveTo>
                  <a:pt x="3712" y="3515"/>
                </a:moveTo>
                <a:cubicBezTo>
                  <a:pt x="3703" y="3552"/>
                  <a:pt x="3730" y="3581"/>
                  <a:pt x="3771" y="3584"/>
                </a:cubicBezTo>
                <a:cubicBezTo>
                  <a:pt x="3812" y="3587"/>
                  <a:pt x="3843" y="3563"/>
                  <a:pt x="3839" y="3524"/>
                </a:cubicBezTo>
                <a:cubicBezTo>
                  <a:pt x="3836" y="3496"/>
                  <a:pt x="3809" y="3470"/>
                  <a:pt x="3782" y="3425"/>
                </a:cubicBezTo>
                <a:cubicBezTo>
                  <a:pt x="3749" y="3466"/>
                  <a:pt x="3718" y="3487"/>
                  <a:pt x="3712" y="3515"/>
                </a:cubicBezTo>
                <a:close/>
                <a:moveTo>
                  <a:pt x="4022" y="3455"/>
                </a:moveTo>
                <a:cubicBezTo>
                  <a:pt x="3984" y="3447"/>
                  <a:pt x="3957" y="3475"/>
                  <a:pt x="3955" y="3516"/>
                </a:cubicBezTo>
                <a:cubicBezTo>
                  <a:pt x="3954" y="3557"/>
                  <a:pt x="3978" y="3587"/>
                  <a:pt x="4017" y="3582"/>
                </a:cubicBezTo>
                <a:cubicBezTo>
                  <a:pt x="4045" y="3578"/>
                  <a:pt x="4069" y="3551"/>
                  <a:pt x="4113" y="3523"/>
                </a:cubicBezTo>
                <a:cubicBezTo>
                  <a:pt x="4072" y="3490"/>
                  <a:pt x="4049" y="3460"/>
                  <a:pt x="4022" y="3455"/>
                </a:cubicBezTo>
                <a:close/>
                <a:moveTo>
                  <a:pt x="4279" y="3455"/>
                </a:moveTo>
                <a:cubicBezTo>
                  <a:pt x="4241" y="3447"/>
                  <a:pt x="4213" y="3474"/>
                  <a:pt x="4211" y="3515"/>
                </a:cubicBezTo>
                <a:cubicBezTo>
                  <a:pt x="4208" y="3556"/>
                  <a:pt x="4232" y="3586"/>
                  <a:pt x="4272" y="3582"/>
                </a:cubicBezTo>
                <a:cubicBezTo>
                  <a:pt x="4299" y="3578"/>
                  <a:pt x="4324" y="3552"/>
                  <a:pt x="4369" y="3524"/>
                </a:cubicBezTo>
                <a:cubicBezTo>
                  <a:pt x="4328" y="3491"/>
                  <a:pt x="4306" y="3461"/>
                  <a:pt x="4279" y="3455"/>
                </a:cubicBezTo>
                <a:close/>
                <a:moveTo>
                  <a:pt x="4521" y="3455"/>
                </a:moveTo>
                <a:cubicBezTo>
                  <a:pt x="4483" y="3447"/>
                  <a:pt x="4455" y="3476"/>
                  <a:pt x="4454" y="3516"/>
                </a:cubicBezTo>
                <a:cubicBezTo>
                  <a:pt x="4452" y="3556"/>
                  <a:pt x="4477" y="3587"/>
                  <a:pt x="4516" y="3582"/>
                </a:cubicBezTo>
                <a:cubicBezTo>
                  <a:pt x="4543" y="3578"/>
                  <a:pt x="4568" y="3552"/>
                  <a:pt x="4613" y="3524"/>
                </a:cubicBezTo>
                <a:cubicBezTo>
                  <a:pt x="4570" y="3490"/>
                  <a:pt x="4548" y="3460"/>
                  <a:pt x="4521" y="3455"/>
                </a:cubicBezTo>
                <a:close/>
                <a:moveTo>
                  <a:pt x="4826" y="3514"/>
                </a:moveTo>
                <a:cubicBezTo>
                  <a:pt x="4830" y="3476"/>
                  <a:pt x="4798" y="3451"/>
                  <a:pt x="4759" y="3454"/>
                </a:cubicBezTo>
                <a:cubicBezTo>
                  <a:pt x="4721" y="3457"/>
                  <a:pt x="4691" y="3484"/>
                  <a:pt x="4701" y="3523"/>
                </a:cubicBezTo>
                <a:cubicBezTo>
                  <a:pt x="4707" y="3549"/>
                  <a:pt x="4736" y="3570"/>
                  <a:pt x="4770" y="3612"/>
                </a:cubicBezTo>
                <a:cubicBezTo>
                  <a:pt x="4798" y="3566"/>
                  <a:pt x="4824" y="3541"/>
                  <a:pt x="4826" y="3514"/>
                </a:cubicBezTo>
                <a:close/>
                <a:moveTo>
                  <a:pt x="5002" y="3456"/>
                </a:moveTo>
                <a:cubicBezTo>
                  <a:pt x="4964" y="3453"/>
                  <a:pt x="4939" y="3484"/>
                  <a:pt x="4942" y="3523"/>
                </a:cubicBezTo>
                <a:cubicBezTo>
                  <a:pt x="4945" y="3561"/>
                  <a:pt x="4972" y="3591"/>
                  <a:pt x="5011" y="3581"/>
                </a:cubicBezTo>
                <a:cubicBezTo>
                  <a:pt x="5038" y="3575"/>
                  <a:pt x="5058" y="3546"/>
                  <a:pt x="5100" y="3512"/>
                </a:cubicBezTo>
                <a:cubicBezTo>
                  <a:pt x="5055" y="3485"/>
                  <a:pt x="5030" y="3458"/>
                  <a:pt x="5002" y="3456"/>
                </a:cubicBezTo>
                <a:close/>
                <a:moveTo>
                  <a:pt x="5250" y="3456"/>
                </a:moveTo>
                <a:cubicBezTo>
                  <a:pt x="5212" y="3451"/>
                  <a:pt x="5186" y="3479"/>
                  <a:pt x="5187" y="3520"/>
                </a:cubicBezTo>
                <a:cubicBezTo>
                  <a:pt x="5188" y="3561"/>
                  <a:pt x="5214" y="3589"/>
                  <a:pt x="5252" y="3581"/>
                </a:cubicBezTo>
                <a:cubicBezTo>
                  <a:pt x="5279" y="3576"/>
                  <a:pt x="5302" y="3548"/>
                  <a:pt x="5344" y="3517"/>
                </a:cubicBezTo>
                <a:cubicBezTo>
                  <a:pt x="5301" y="3488"/>
                  <a:pt x="5277" y="3459"/>
                  <a:pt x="5250" y="3456"/>
                </a:cubicBezTo>
                <a:close/>
                <a:moveTo>
                  <a:pt x="5570" y="3520"/>
                </a:moveTo>
                <a:cubicBezTo>
                  <a:pt x="5577" y="3482"/>
                  <a:pt x="5547" y="3455"/>
                  <a:pt x="5508" y="3454"/>
                </a:cubicBezTo>
                <a:cubicBezTo>
                  <a:pt x="5470" y="3454"/>
                  <a:pt x="5439" y="3478"/>
                  <a:pt x="5445" y="3517"/>
                </a:cubicBezTo>
                <a:cubicBezTo>
                  <a:pt x="5449" y="3544"/>
                  <a:pt x="5475" y="3567"/>
                  <a:pt x="5504" y="3611"/>
                </a:cubicBezTo>
                <a:cubicBezTo>
                  <a:pt x="5536" y="3569"/>
                  <a:pt x="5565" y="3546"/>
                  <a:pt x="5570" y="3520"/>
                </a:cubicBezTo>
                <a:close/>
                <a:moveTo>
                  <a:pt x="5746" y="3456"/>
                </a:moveTo>
                <a:cubicBezTo>
                  <a:pt x="5708" y="3453"/>
                  <a:pt x="5683" y="3484"/>
                  <a:pt x="5686" y="3523"/>
                </a:cubicBezTo>
                <a:cubicBezTo>
                  <a:pt x="5689" y="3561"/>
                  <a:pt x="5716" y="3590"/>
                  <a:pt x="5755" y="3581"/>
                </a:cubicBezTo>
                <a:cubicBezTo>
                  <a:pt x="5781" y="3575"/>
                  <a:pt x="5802" y="3546"/>
                  <a:pt x="5843" y="3512"/>
                </a:cubicBezTo>
                <a:cubicBezTo>
                  <a:pt x="5798" y="3485"/>
                  <a:pt x="5773" y="3459"/>
                  <a:pt x="5746" y="3456"/>
                </a:cubicBezTo>
                <a:close/>
                <a:moveTo>
                  <a:pt x="6058" y="3519"/>
                </a:moveTo>
                <a:cubicBezTo>
                  <a:pt x="6064" y="3482"/>
                  <a:pt x="6035" y="3455"/>
                  <a:pt x="5996" y="3455"/>
                </a:cubicBezTo>
                <a:cubicBezTo>
                  <a:pt x="5957" y="3454"/>
                  <a:pt x="5927" y="3479"/>
                  <a:pt x="5933" y="3518"/>
                </a:cubicBezTo>
                <a:cubicBezTo>
                  <a:pt x="5937" y="3544"/>
                  <a:pt x="5964" y="3568"/>
                  <a:pt x="5993" y="3611"/>
                </a:cubicBezTo>
                <a:cubicBezTo>
                  <a:pt x="6025" y="3568"/>
                  <a:pt x="6053" y="3546"/>
                  <a:pt x="6058" y="3519"/>
                </a:cubicBezTo>
                <a:close/>
                <a:moveTo>
                  <a:pt x="6239" y="3456"/>
                </a:moveTo>
                <a:cubicBezTo>
                  <a:pt x="6202" y="3450"/>
                  <a:pt x="6175" y="3479"/>
                  <a:pt x="6174" y="3518"/>
                </a:cubicBezTo>
                <a:cubicBezTo>
                  <a:pt x="6174" y="3556"/>
                  <a:pt x="6198" y="3587"/>
                  <a:pt x="6237" y="3581"/>
                </a:cubicBezTo>
                <a:cubicBezTo>
                  <a:pt x="6264" y="3577"/>
                  <a:pt x="6287" y="3550"/>
                  <a:pt x="6331" y="3521"/>
                </a:cubicBezTo>
                <a:cubicBezTo>
                  <a:pt x="6288" y="3489"/>
                  <a:pt x="6266" y="3461"/>
                  <a:pt x="6239" y="3456"/>
                </a:cubicBezTo>
                <a:close/>
                <a:moveTo>
                  <a:pt x="27505" y="3273"/>
                </a:moveTo>
                <a:cubicBezTo>
                  <a:pt x="27510" y="3237"/>
                  <a:pt x="27481" y="3210"/>
                  <a:pt x="27441" y="3211"/>
                </a:cubicBezTo>
                <a:cubicBezTo>
                  <a:pt x="27401" y="3212"/>
                  <a:pt x="27373" y="3238"/>
                  <a:pt x="27380" y="3276"/>
                </a:cubicBezTo>
                <a:cubicBezTo>
                  <a:pt x="27386" y="3303"/>
                  <a:pt x="27414" y="3325"/>
                  <a:pt x="27444" y="3367"/>
                </a:cubicBezTo>
                <a:cubicBezTo>
                  <a:pt x="27473" y="3324"/>
                  <a:pt x="27502" y="3300"/>
                  <a:pt x="27505" y="3273"/>
                </a:cubicBezTo>
                <a:close/>
                <a:moveTo>
                  <a:pt x="27681" y="3213"/>
                </a:moveTo>
                <a:cubicBezTo>
                  <a:pt x="27642" y="3209"/>
                  <a:pt x="27619" y="3240"/>
                  <a:pt x="27621" y="3280"/>
                </a:cubicBezTo>
                <a:cubicBezTo>
                  <a:pt x="27624" y="3319"/>
                  <a:pt x="27653" y="3347"/>
                  <a:pt x="27690" y="3339"/>
                </a:cubicBezTo>
                <a:cubicBezTo>
                  <a:pt x="27716" y="3333"/>
                  <a:pt x="27737" y="3302"/>
                  <a:pt x="27778" y="3268"/>
                </a:cubicBezTo>
                <a:cubicBezTo>
                  <a:pt x="27733" y="3241"/>
                  <a:pt x="27709" y="3216"/>
                  <a:pt x="27681" y="3213"/>
                </a:cubicBezTo>
                <a:close/>
                <a:moveTo>
                  <a:pt x="27994" y="3272"/>
                </a:moveTo>
                <a:cubicBezTo>
                  <a:pt x="27998" y="3235"/>
                  <a:pt x="27969" y="3209"/>
                  <a:pt x="27928" y="3211"/>
                </a:cubicBezTo>
                <a:cubicBezTo>
                  <a:pt x="27887" y="3212"/>
                  <a:pt x="27859" y="3239"/>
                  <a:pt x="27868" y="3277"/>
                </a:cubicBezTo>
                <a:cubicBezTo>
                  <a:pt x="27874" y="3304"/>
                  <a:pt x="27902" y="3327"/>
                  <a:pt x="27934" y="3368"/>
                </a:cubicBezTo>
                <a:cubicBezTo>
                  <a:pt x="27963" y="3324"/>
                  <a:pt x="27991" y="3300"/>
                  <a:pt x="27994" y="3272"/>
                </a:cubicBezTo>
                <a:close/>
                <a:moveTo>
                  <a:pt x="28169" y="3213"/>
                </a:moveTo>
                <a:cubicBezTo>
                  <a:pt x="28129" y="3209"/>
                  <a:pt x="28106" y="3241"/>
                  <a:pt x="28109" y="3280"/>
                </a:cubicBezTo>
                <a:cubicBezTo>
                  <a:pt x="28112" y="3319"/>
                  <a:pt x="28141" y="3348"/>
                  <a:pt x="28178" y="3339"/>
                </a:cubicBezTo>
                <a:cubicBezTo>
                  <a:pt x="28205" y="3333"/>
                  <a:pt x="28226" y="3302"/>
                  <a:pt x="28267" y="3267"/>
                </a:cubicBezTo>
                <a:cubicBezTo>
                  <a:pt x="28221" y="3241"/>
                  <a:pt x="28196" y="3215"/>
                  <a:pt x="28169" y="3213"/>
                </a:cubicBezTo>
                <a:close/>
                <a:moveTo>
                  <a:pt x="28366" y="3272"/>
                </a:moveTo>
                <a:cubicBezTo>
                  <a:pt x="28358" y="3310"/>
                  <a:pt x="28386" y="3338"/>
                  <a:pt x="28426" y="3340"/>
                </a:cubicBezTo>
                <a:cubicBezTo>
                  <a:pt x="28465" y="3343"/>
                  <a:pt x="28496" y="3319"/>
                  <a:pt x="28492" y="3279"/>
                </a:cubicBezTo>
                <a:cubicBezTo>
                  <a:pt x="28489" y="3252"/>
                  <a:pt x="28463" y="3227"/>
                  <a:pt x="28436" y="3182"/>
                </a:cubicBezTo>
                <a:cubicBezTo>
                  <a:pt x="28402" y="3224"/>
                  <a:pt x="28371" y="3245"/>
                  <a:pt x="28366" y="3272"/>
                </a:cubicBezTo>
                <a:close/>
                <a:moveTo>
                  <a:pt x="28670" y="3212"/>
                </a:moveTo>
                <a:cubicBezTo>
                  <a:pt x="28631" y="3208"/>
                  <a:pt x="28607" y="3237"/>
                  <a:pt x="28610" y="3278"/>
                </a:cubicBezTo>
                <a:cubicBezTo>
                  <a:pt x="28612" y="3319"/>
                  <a:pt x="28639" y="3347"/>
                  <a:pt x="28677" y="3339"/>
                </a:cubicBezTo>
                <a:cubicBezTo>
                  <a:pt x="28704" y="3333"/>
                  <a:pt x="28726" y="3303"/>
                  <a:pt x="28767" y="3270"/>
                </a:cubicBezTo>
                <a:cubicBezTo>
                  <a:pt x="28723" y="3243"/>
                  <a:pt x="28698" y="3216"/>
                  <a:pt x="28670" y="3212"/>
                </a:cubicBezTo>
                <a:close/>
                <a:moveTo>
                  <a:pt x="28980" y="3274"/>
                </a:moveTo>
                <a:cubicBezTo>
                  <a:pt x="28987" y="3235"/>
                  <a:pt x="28957" y="3210"/>
                  <a:pt x="28917" y="3211"/>
                </a:cubicBezTo>
                <a:cubicBezTo>
                  <a:pt x="28876" y="3211"/>
                  <a:pt x="28848" y="3238"/>
                  <a:pt x="28854" y="3276"/>
                </a:cubicBezTo>
                <a:cubicBezTo>
                  <a:pt x="28859" y="3303"/>
                  <a:pt x="28888" y="3326"/>
                  <a:pt x="28919" y="3368"/>
                </a:cubicBezTo>
                <a:cubicBezTo>
                  <a:pt x="28948" y="3325"/>
                  <a:pt x="28976" y="3301"/>
                  <a:pt x="28980" y="3274"/>
                </a:cubicBezTo>
                <a:close/>
                <a:moveTo>
                  <a:pt x="29163" y="3213"/>
                </a:moveTo>
                <a:cubicBezTo>
                  <a:pt x="29125" y="3204"/>
                  <a:pt x="29099" y="3232"/>
                  <a:pt x="29097" y="3273"/>
                </a:cubicBezTo>
                <a:cubicBezTo>
                  <a:pt x="29096" y="3314"/>
                  <a:pt x="29122" y="3343"/>
                  <a:pt x="29160" y="3339"/>
                </a:cubicBezTo>
                <a:cubicBezTo>
                  <a:pt x="29187" y="3336"/>
                  <a:pt x="29211" y="3307"/>
                  <a:pt x="29255" y="3278"/>
                </a:cubicBezTo>
                <a:cubicBezTo>
                  <a:pt x="29213" y="3246"/>
                  <a:pt x="29191" y="3218"/>
                  <a:pt x="29163" y="3213"/>
                </a:cubicBezTo>
                <a:close/>
                <a:moveTo>
                  <a:pt x="29468" y="3279"/>
                </a:moveTo>
                <a:cubicBezTo>
                  <a:pt x="29478" y="3240"/>
                  <a:pt x="29451" y="3213"/>
                  <a:pt x="29410" y="3210"/>
                </a:cubicBezTo>
                <a:cubicBezTo>
                  <a:pt x="29369" y="3207"/>
                  <a:pt x="29338" y="3232"/>
                  <a:pt x="29341" y="3270"/>
                </a:cubicBezTo>
                <a:cubicBezTo>
                  <a:pt x="29343" y="3298"/>
                  <a:pt x="29371" y="3323"/>
                  <a:pt x="29399" y="3369"/>
                </a:cubicBezTo>
                <a:cubicBezTo>
                  <a:pt x="29432" y="3328"/>
                  <a:pt x="29461" y="3307"/>
                  <a:pt x="29468" y="3279"/>
                </a:cubicBezTo>
                <a:close/>
                <a:moveTo>
                  <a:pt x="29724" y="3274"/>
                </a:moveTo>
                <a:cubicBezTo>
                  <a:pt x="29730" y="3234"/>
                  <a:pt x="29701" y="3210"/>
                  <a:pt x="29660" y="3210"/>
                </a:cubicBezTo>
                <a:cubicBezTo>
                  <a:pt x="29619" y="3211"/>
                  <a:pt x="29590" y="3238"/>
                  <a:pt x="29597" y="3276"/>
                </a:cubicBezTo>
                <a:cubicBezTo>
                  <a:pt x="29602" y="3303"/>
                  <a:pt x="29631" y="3326"/>
                  <a:pt x="29663" y="3369"/>
                </a:cubicBezTo>
                <a:cubicBezTo>
                  <a:pt x="29692" y="3325"/>
                  <a:pt x="29720" y="3301"/>
                  <a:pt x="29724" y="3274"/>
                </a:cubicBezTo>
                <a:close/>
                <a:moveTo>
                  <a:pt x="29843" y="3280"/>
                </a:moveTo>
                <a:cubicBezTo>
                  <a:pt x="29839" y="3320"/>
                  <a:pt x="29870" y="3344"/>
                  <a:pt x="29910" y="3341"/>
                </a:cubicBezTo>
                <a:cubicBezTo>
                  <a:pt x="29950" y="3338"/>
                  <a:pt x="29978" y="3309"/>
                  <a:pt x="29970" y="3271"/>
                </a:cubicBezTo>
                <a:cubicBezTo>
                  <a:pt x="29964" y="3244"/>
                  <a:pt x="29933" y="3223"/>
                  <a:pt x="29898" y="3182"/>
                </a:cubicBezTo>
                <a:cubicBezTo>
                  <a:pt x="29871" y="3227"/>
                  <a:pt x="29845" y="3253"/>
                  <a:pt x="29843" y="3280"/>
                </a:cubicBezTo>
                <a:close/>
                <a:moveTo>
                  <a:pt x="30144" y="3212"/>
                </a:moveTo>
                <a:cubicBezTo>
                  <a:pt x="30104" y="3208"/>
                  <a:pt x="30080" y="3240"/>
                  <a:pt x="30083" y="3280"/>
                </a:cubicBezTo>
                <a:cubicBezTo>
                  <a:pt x="30086" y="3320"/>
                  <a:pt x="30115" y="3348"/>
                  <a:pt x="30153" y="3340"/>
                </a:cubicBezTo>
                <a:cubicBezTo>
                  <a:pt x="30180" y="3333"/>
                  <a:pt x="30201" y="3302"/>
                  <a:pt x="30242" y="3267"/>
                </a:cubicBezTo>
                <a:cubicBezTo>
                  <a:pt x="30197" y="3241"/>
                  <a:pt x="30172" y="3215"/>
                  <a:pt x="30144" y="3212"/>
                </a:cubicBezTo>
                <a:close/>
                <a:moveTo>
                  <a:pt x="30392" y="3212"/>
                </a:moveTo>
                <a:cubicBezTo>
                  <a:pt x="30352" y="3206"/>
                  <a:pt x="30328" y="3236"/>
                  <a:pt x="30329" y="3277"/>
                </a:cubicBezTo>
                <a:cubicBezTo>
                  <a:pt x="30329" y="3318"/>
                  <a:pt x="30356" y="3346"/>
                  <a:pt x="30394" y="3339"/>
                </a:cubicBezTo>
                <a:cubicBezTo>
                  <a:pt x="30422" y="3334"/>
                  <a:pt x="30445" y="3305"/>
                  <a:pt x="30487" y="3273"/>
                </a:cubicBezTo>
                <a:cubicBezTo>
                  <a:pt x="30443" y="3244"/>
                  <a:pt x="30419" y="3216"/>
                  <a:pt x="30392" y="3212"/>
                </a:cubicBezTo>
                <a:close/>
                <a:moveTo>
                  <a:pt x="30700" y="3279"/>
                </a:moveTo>
                <a:cubicBezTo>
                  <a:pt x="30710" y="3241"/>
                  <a:pt x="30682" y="3213"/>
                  <a:pt x="30642" y="3210"/>
                </a:cubicBezTo>
                <a:cubicBezTo>
                  <a:pt x="30601" y="3207"/>
                  <a:pt x="30570" y="3232"/>
                  <a:pt x="30573" y="3270"/>
                </a:cubicBezTo>
                <a:cubicBezTo>
                  <a:pt x="30575" y="3298"/>
                  <a:pt x="30603" y="3323"/>
                  <a:pt x="30631" y="3369"/>
                </a:cubicBezTo>
                <a:cubicBezTo>
                  <a:pt x="30664" y="3328"/>
                  <a:pt x="30693" y="3307"/>
                  <a:pt x="30700" y="3279"/>
                </a:cubicBezTo>
                <a:close/>
                <a:moveTo>
                  <a:pt x="30829" y="3279"/>
                </a:moveTo>
                <a:cubicBezTo>
                  <a:pt x="30825" y="3318"/>
                  <a:pt x="30856" y="3344"/>
                  <a:pt x="30896" y="3341"/>
                </a:cubicBezTo>
                <a:cubicBezTo>
                  <a:pt x="30935" y="3339"/>
                  <a:pt x="30965" y="3311"/>
                  <a:pt x="30956" y="3272"/>
                </a:cubicBezTo>
                <a:cubicBezTo>
                  <a:pt x="30950" y="3245"/>
                  <a:pt x="30920" y="3224"/>
                  <a:pt x="30887" y="3181"/>
                </a:cubicBezTo>
                <a:cubicBezTo>
                  <a:pt x="30859" y="3227"/>
                  <a:pt x="30831" y="3252"/>
                  <a:pt x="30829" y="3279"/>
                </a:cubicBezTo>
                <a:close/>
                <a:moveTo>
                  <a:pt x="31201" y="3277"/>
                </a:moveTo>
                <a:cubicBezTo>
                  <a:pt x="31208" y="3239"/>
                  <a:pt x="31180" y="3212"/>
                  <a:pt x="31139" y="3210"/>
                </a:cubicBezTo>
                <a:cubicBezTo>
                  <a:pt x="31098" y="3209"/>
                  <a:pt x="31068" y="3233"/>
                  <a:pt x="31074" y="3273"/>
                </a:cubicBezTo>
                <a:cubicBezTo>
                  <a:pt x="31078" y="3301"/>
                  <a:pt x="31105" y="3325"/>
                  <a:pt x="31134" y="3369"/>
                </a:cubicBezTo>
                <a:cubicBezTo>
                  <a:pt x="31166" y="3327"/>
                  <a:pt x="31196" y="3304"/>
                  <a:pt x="31201" y="3277"/>
                </a:cubicBezTo>
                <a:close/>
                <a:moveTo>
                  <a:pt x="31376" y="3212"/>
                </a:moveTo>
                <a:cubicBezTo>
                  <a:pt x="31336" y="3208"/>
                  <a:pt x="31312" y="3239"/>
                  <a:pt x="31315" y="3279"/>
                </a:cubicBezTo>
                <a:cubicBezTo>
                  <a:pt x="31318" y="3319"/>
                  <a:pt x="31346" y="3348"/>
                  <a:pt x="31384" y="3340"/>
                </a:cubicBezTo>
                <a:cubicBezTo>
                  <a:pt x="31411" y="3334"/>
                  <a:pt x="31432" y="3303"/>
                  <a:pt x="31474" y="3268"/>
                </a:cubicBezTo>
                <a:cubicBezTo>
                  <a:pt x="31429" y="3241"/>
                  <a:pt x="31404" y="3215"/>
                  <a:pt x="31376" y="3212"/>
                </a:cubicBezTo>
                <a:close/>
                <a:moveTo>
                  <a:pt x="31629" y="3212"/>
                </a:moveTo>
                <a:cubicBezTo>
                  <a:pt x="31590" y="3202"/>
                  <a:pt x="31563" y="3230"/>
                  <a:pt x="31560" y="3271"/>
                </a:cubicBezTo>
                <a:cubicBezTo>
                  <a:pt x="31557" y="3312"/>
                  <a:pt x="31582" y="3342"/>
                  <a:pt x="31620" y="3339"/>
                </a:cubicBezTo>
                <a:cubicBezTo>
                  <a:pt x="31648" y="3337"/>
                  <a:pt x="31673" y="3309"/>
                  <a:pt x="31719" y="3281"/>
                </a:cubicBezTo>
                <a:cubicBezTo>
                  <a:pt x="31678" y="3248"/>
                  <a:pt x="31656" y="3219"/>
                  <a:pt x="31629" y="3212"/>
                </a:cubicBezTo>
                <a:close/>
                <a:moveTo>
                  <a:pt x="31885" y="3212"/>
                </a:moveTo>
                <a:cubicBezTo>
                  <a:pt x="31846" y="3202"/>
                  <a:pt x="31819" y="3230"/>
                  <a:pt x="31816" y="3271"/>
                </a:cubicBezTo>
                <a:cubicBezTo>
                  <a:pt x="31812" y="3312"/>
                  <a:pt x="31838" y="3342"/>
                  <a:pt x="31876" y="3339"/>
                </a:cubicBezTo>
                <a:cubicBezTo>
                  <a:pt x="31903" y="3337"/>
                  <a:pt x="31929" y="3309"/>
                  <a:pt x="31974" y="3281"/>
                </a:cubicBezTo>
                <a:cubicBezTo>
                  <a:pt x="31933" y="3249"/>
                  <a:pt x="31912" y="3219"/>
                  <a:pt x="31885" y="3212"/>
                </a:cubicBezTo>
                <a:close/>
                <a:moveTo>
                  <a:pt x="32126" y="3212"/>
                </a:moveTo>
                <a:cubicBezTo>
                  <a:pt x="32086" y="3204"/>
                  <a:pt x="32060" y="3234"/>
                  <a:pt x="32058" y="3273"/>
                </a:cubicBezTo>
                <a:cubicBezTo>
                  <a:pt x="32057" y="3313"/>
                  <a:pt x="32083" y="3344"/>
                  <a:pt x="32122" y="3339"/>
                </a:cubicBezTo>
                <a:cubicBezTo>
                  <a:pt x="32149" y="3336"/>
                  <a:pt x="32173" y="3308"/>
                  <a:pt x="32218" y="3278"/>
                </a:cubicBezTo>
                <a:cubicBezTo>
                  <a:pt x="32175" y="3246"/>
                  <a:pt x="32153" y="3218"/>
                  <a:pt x="32126" y="3212"/>
                </a:cubicBezTo>
                <a:close/>
                <a:moveTo>
                  <a:pt x="32305" y="3275"/>
                </a:moveTo>
                <a:cubicBezTo>
                  <a:pt x="32298" y="3314"/>
                  <a:pt x="32328" y="3340"/>
                  <a:pt x="32367" y="3341"/>
                </a:cubicBezTo>
                <a:cubicBezTo>
                  <a:pt x="32408" y="3342"/>
                  <a:pt x="32438" y="3315"/>
                  <a:pt x="32433" y="3277"/>
                </a:cubicBezTo>
                <a:cubicBezTo>
                  <a:pt x="32429" y="3250"/>
                  <a:pt x="32401" y="3226"/>
                  <a:pt x="32370" y="3181"/>
                </a:cubicBezTo>
                <a:cubicBezTo>
                  <a:pt x="32338" y="3225"/>
                  <a:pt x="32311" y="3247"/>
                  <a:pt x="32305" y="3275"/>
                </a:cubicBezTo>
                <a:close/>
                <a:moveTo>
                  <a:pt x="32675" y="3279"/>
                </a:moveTo>
                <a:cubicBezTo>
                  <a:pt x="32685" y="3240"/>
                  <a:pt x="32657" y="3213"/>
                  <a:pt x="32617" y="3210"/>
                </a:cubicBezTo>
                <a:cubicBezTo>
                  <a:pt x="32576" y="3207"/>
                  <a:pt x="32545" y="3232"/>
                  <a:pt x="32548" y="3270"/>
                </a:cubicBezTo>
                <a:cubicBezTo>
                  <a:pt x="32550" y="3298"/>
                  <a:pt x="32578" y="3323"/>
                  <a:pt x="32606" y="3369"/>
                </a:cubicBezTo>
                <a:cubicBezTo>
                  <a:pt x="32639" y="3328"/>
                  <a:pt x="32668" y="3306"/>
                  <a:pt x="32675" y="3279"/>
                </a:cubicBezTo>
                <a:close/>
                <a:moveTo>
                  <a:pt x="32860" y="3212"/>
                </a:moveTo>
                <a:cubicBezTo>
                  <a:pt x="32821" y="3203"/>
                  <a:pt x="32794" y="3230"/>
                  <a:pt x="32791" y="3271"/>
                </a:cubicBezTo>
                <a:cubicBezTo>
                  <a:pt x="32789" y="3312"/>
                  <a:pt x="32814" y="3343"/>
                  <a:pt x="32852" y="3339"/>
                </a:cubicBezTo>
                <a:cubicBezTo>
                  <a:pt x="32880" y="3337"/>
                  <a:pt x="32905" y="3309"/>
                  <a:pt x="32950" y="3281"/>
                </a:cubicBezTo>
                <a:cubicBezTo>
                  <a:pt x="32909" y="3248"/>
                  <a:pt x="32887" y="3219"/>
                  <a:pt x="32860" y="3212"/>
                </a:cubicBezTo>
                <a:close/>
                <a:moveTo>
                  <a:pt x="33049" y="3280"/>
                </a:moveTo>
                <a:cubicBezTo>
                  <a:pt x="33045" y="3320"/>
                  <a:pt x="33077" y="3343"/>
                  <a:pt x="33117" y="3341"/>
                </a:cubicBezTo>
                <a:cubicBezTo>
                  <a:pt x="33156" y="3338"/>
                  <a:pt x="33185" y="3309"/>
                  <a:pt x="33177" y="3271"/>
                </a:cubicBezTo>
                <a:cubicBezTo>
                  <a:pt x="33171" y="3245"/>
                  <a:pt x="33140" y="3223"/>
                  <a:pt x="33105" y="3182"/>
                </a:cubicBezTo>
                <a:cubicBezTo>
                  <a:pt x="33078" y="3227"/>
                  <a:pt x="33052" y="3252"/>
                  <a:pt x="33049" y="3280"/>
                </a:cubicBezTo>
                <a:close/>
                <a:moveTo>
                  <a:pt x="33359" y="3212"/>
                </a:moveTo>
                <a:cubicBezTo>
                  <a:pt x="33320" y="3203"/>
                  <a:pt x="33292" y="3232"/>
                  <a:pt x="33290" y="3271"/>
                </a:cubicBezTo>
                <a:cubicBezTo>
                  <a:pt x="33287" y="3311"/>
                  <a:pt x="33312" y="3343"/>
                  <a:pt x="33351" y="3339"/>
                </a:cubicBezTo>
                <a:cubicBezTo>
                  <a:pt x="33379" y="3337"/>
                  <a:pt x="33404" y="3310"/>
                  <a:pt x="33450" y="3281"/>
                </a:cubicBezTo>
                <a:cubicBezTo>
                  <a:pt x="33408" y="3248"/>
                  <a:pt x="33386" y="3218"/>
                  <a:pt x="33359" y="3212"/>
                </a:cubicBezTo>
                <a:close/>
                <a:moveTo>
                  <a:pt x="33597" y="3212"/>
                </a:moveTo>
                <a:cubicBezTo>
                  <a:pt x="33557" y="3207"/>
                  <a:pt x="33533" y="3237"/>
                  <a:pt x="33535" y="3278"/>
                </a:cubicBezTo>
                <a:cubicBezTo>
                  <a:pt x="33537" y="3319"/>
                  <a:pt x="33565" y="3347"/>
                  <a:pt x="33603" y="3339"/>
                </a:cubicBezTo>
                <a:cubicBezTo>
                  <a:pt x="33630" y="3333"/>
                  <a:pt x="33652" y="3303"/>
                  <a:pt x="33694" y="3270"/>
                </a:cubicBezTo>
                <a:cubicBezTo>
                  <a:pt x="33649" y="3242"/>
                  <a:pt x="33624" y="3216"/>
                  <a:pt x="33597" y="3212"/>
                </a:cubicBezTo>
                <a:close/>
                <a:moveTo>
                  <a:pt x="7410" y="4250"/>
                </a:moveTo>
                <a:cubicBezTo>
                  <a:pt x="7408" y="4270"/>
                  <a:pt x="7439" y="4305"/>
                  <a:pt x="7462" y="4312"/>
                </a:cubicBezTo>
                <a:cubicBezTo>
                  <a:pt x="7498" y="4323"/>
                  <a:pt x="7533" y="4297"/>
                  <a:pt x="7531" y="4258"/>
                </a:cubicBezTo>
                <a:cubicBezTo>
                  <a:pt x="7529" y="4231"/>
                  <a:pt x="7503" y="4205"/>
                  <a:pt x="7476" y="4158"/>
                </a:cubicBezTo>
                <a:cubicBezTo>
                  <a:pt x="7443" y="4202"/>
                  <a:pt x="7412" y="4225"/>
                  <a:pt x="7410" y="4250"/>
                </a:cubicBezTo>
                <a:close/>
                <a:moveTo>
                  <a:pt x="31136" y="7896"/>
                </a:moveTo>
                <a:cubicBezTo>
                  <a:pt x="31117" y="7895"/>
                  <a:pt x="31083" y="7926"/>
                  <a:pt x="31076" y="7950"/>
                </a:cubicBezTo>
                <a:cubicBezTo>
                  <a:pt x="31064" y="7988"/>
                  <a:pt x="31092" y="8022"/>
                  <a:pt x="31131" y="8019"/>
                </a:cubicBezTo>
                <a:cubicBezTo>
                  <a:pt x="31159" y="8016"/>
                  <a:pt x="31184" y="7989"/>
                  <a:pt x="31230" y="7961"/>
                </a:cubicBezTo>
                <a:cubicBezTo>
                  <a:pt x="31186" y="7929"/>
                  <a:pt x="31162" y="7898"/>
                  <a:pt x="31136" y="7896"/>
                </a:cubicBezTo>
                <a:close/>
                <a:moveTo>
                  <a:pt x="30893" y="7896"/>
                </a:moveTo>
                <a:cubicBezTo>
                  <a:pt x="30873" y="7895"/>
                  <a:pt x="30838" y="7926"/>
                  <a:pt x="30831" y="7949"/>
                </a:cubicBezTo>
                <a:cubicBezTo>
                  <a:pt x="30820" y="7986"/>
                  <a:pt x="30846" y="8021"/>
                  <a:pt x="30886" y="8018"/>
                </a:cubicBezTo>
                <a:cubicBezTo>
                  <a:pt x="30914" y="8016"/>
                  <a:pt x="30939" y="7990"/>
                  <a:pt x="30987" y="7962"/>
                </a:cubicBezTo>
                <a:cubicBezTo>
                  <a:pt x="30942" y="7929"/>
                  <a:pt x="30918" y="7898"/>
                  <a:pt x="30893" y="7896"/>
                </a:cubicBezTo>
                <a:close/>
                <a:moveTo>
                  <a:pt x="30575" y="7962"/>
                </a:moveTo>
                <a:cubicBezTo>
                  <a:pt x="30572" y="8000"/>
                  <a:pt x="30605" y="8030"/>
                  <a:pt x="30644" y="8019"/>
                </a:cubicBezTo>
                <a:cubicBezTo>
                  <a:pt x="30667" y="8012"/>
                  <a:pt x="30698" y="7978"/>
                  <a:pt x="30697" y="7958"/>
                </a:cubicBezTo>
                <a:cubicBezTo>
                  <a:pt x="30696" y="7932"/>
                  <a:pt x="30666" y="7908"/>
                  <a:pt x="30635" y="7864"/>
                </a:cubicBezTo>
                <a:cubicBezTo>
                  <a:pt x="30605" y="7910"/>
                  <a:pt x="30577" y="7935"/>
                  <a:pt x="30575" y="7962"/>
                </a:cubicBezTo>
                <a:close/>
                <a:moveTo>
                  <a:pt x="30455" y="7951"/>
                </a:moveTo>
                <a:cubicBezTo>
                  <a:pt x="30457" y="7912"/>
                  <a:pt x="30423" y="7884"/>
                  <a:pt x="30385" y="7895"/>
                </a:cubicBezTo>
                <a:cubicBezTo>
                  <a:pt x="30363" y="7902"/>
                  <a:pt x="30332" y="7937"/>
                  <a:pt x="30333" y="7957"/>
                </a:cubicBezTo>
                <a:cubicBezTo>
                  <a:pt x="30335" y="7983"/>
                  <a:pt x="30365" y="8006"/>
                  <a:pt x="30398" y="8052"/>
                </a:cubicBezTo>
                <a:cubicBezTo>
                  <a:pt x="30427" y="8003"/>
                  <a:pt x="30454" y="7978"/>
                  <a:pt x="30455" y="7951"/>
                </a:cubicBezTo>
                <a:close/>
                <a:moveTo>
                  <a:pt x="30149" y="7896"/>
                </a:moveTo>
                <a:cubicBezTo>
                  <a:pt x="30129" y="7895"/>
                  <a:pt x="30094" y="7926"/>
                  <a:pt x="30088" y="7949"/>
                </a:cubicBezTo>
                <a:cubicBezTo>
                  <a:pt x="30077" y="7986"/>
                  <a:pt x="30103" y="8021"/>
                  <a:pt x="30143" y="8018"/>
                </a:cubicBezTo>
                <a:cubicBezTo>
                  <a:pt x="30170" y="8016"/>
                  <a:pt x="30196" y="7990"/>
                  <a:pt x="30243" y="7962"/>
                </a:cubicBezTo>
                <a:cubicBezTo>
                  <a:pt x="30199" y="7929"/>
                  <a:pt x="30175" y="7898"/>
                  <a:pt x="30149" y="7896"/>
                </a:cubicBezTo>
                <a:close/>
                <a:moveTo>
                  <a:pt x="29900" y="7895"/>
                </a:moveTo>
                <a:cubicBezTo>
                  <a:pt x="29862" y="7893"/>
                  <a:pt x="29833" y="7926"/>
                  <a:pt x="29844" y="7965"/>
                </a:cubicBezTo>
                <a:cubicBezTo>
                  <a:pt x="29851" y="7987"/>
                  <a:pt x="29885" y="8018"/>
                  <a:pt x="29905" y="8017"/>
                </a:cubicBezTo>
                <a:cubicBezTo>
                  <a:pt x="29931" y="8015"/>
                  <a:pt x="29954" y="7985"/>
                  <a:pt x="29998" y="7954"/>
                </a:cubicBezTo>
                <a:cubicBezTo>
                  <a:pt x="29952" y="7925"/>
                  <a:pt x="29927" y="7897"/>
                  <a:pt x="29900" y="7895"/>
                </a:cubicBezTo>
                <a:close/>
                <a:moveTo>
                  <a:pt x="29662" y="7896"/>
                </a:moveTo>
                <a:cubicBezTo>
                  <a:pt x="29642" y="7895"/>
                  <a:pt x="29607" y="7925"/>
                  <a:pt x="29600" y="7948"/>
                </a:cubicBezTo>
                <a:cubicBezTo>
                  <a:pt x="29589" y="7985"/>
                  <a:pt x="29614" y="8020"/>
                  <a:pt x="29654" y="8018"/>
                </a:cubicBezTo>
                <a:cubicBezTo>
                  <a:pt x="29681" y="8016"/>
                  <a:pt x="29707" y="7990"/>
                  <a:pt x="29755" y="7963"/>
                </a:cubicBezTo>
                <a:cubicBezTo>
                  <a:pt x="29711" y="7930"/>
                  <a:pt x="29688" y="7899"/>
                  <a:pt x="29662" y="7896"/>
                </a:cubicBezTo>
                <a:close/>
                <a:moveTo>
                  <a:pt x="29466" y="7953"/>
                </a:moveTo>
                <a:cubicBezTo>
                  <a:pt x="29471" y="7913"/>
                  <a:pt x="29437" y="7886"/>
                  <a:pt x="29399" y="7896"/>
                </a:cubicBezTo>
                <a:cubicBezTo>
                  <a:pt x="29376" y="7902"/>
                  <a:pt x="29345" y="7935"/>
                  <a:pt x="29345" y="7955"/>
                </a:cubicBezTo>
                <a:cubicBezTo>
                  <a:pt x="29346" y="7981"/>
                  <a:pt x="29376" y="8005"/>
                  <a:pt x="29408" y="8051"/>
                </a:cubicBezTo>
                <a:cubicBezTo>
                  <a:pt x="29437" y="8004"/>
                  <a:pt x="29464" y="7980"/>
                  <a:pt x="29466" y="7953"/>
                </a:cubicBezTo>
                <a:close/>
                <a:moveTo>
                  <a:pt x="29155" y="7895"/>
                </a:moveTo>
                <a:cubicBezTo>
                  <a:pt x="29118" y="7894"/>
                  <a:pt x="29089" y="7927"/>
                  <a:pt x="29101" y="7966"/>
                </a:cubicBezTo>
                <a:cubicBezTo>
                  <a:pt x="29109" y="7988"/>
                  <a:pt x="29143" y="8018"/>
                  <a:pt x="29162" y="8017"/>
                </a:cubicBezTo>
                <a:cubicBezTo>
                  <a:pt x="29188" y="8014"/>
                  <a:pt x="29211" y="7984"/>
                  <a:pt x="29254" y="7952"/>
                </a:cubicBezTo>
                <a:cubicBezTo>
                  <a:pt x="29208" y="7924"/>
                  <a:pt x="29182" y="7896"/>
                  <a:pt x="29155" y="7895"/>
                </a:cubicBezTo>
                <a:close/>
                <a:moveTo>
                  <a:pt x="28917" y="7897"/>
                </a:moveTo>
                <a:cubicBezTo>
                  <a:pt x="28897" y="7896"/>
                  <a:pt x="28863" y="7927"/>
                  <a:pt x="28857" y="7950"/>
                </a:cubicBezTo>
                <a:cubicBezTo>
                  <a:pt x="28846" y="7987"/>
                  <a:pt x="28873" y="8021"/>
                  <a:pt x="28912" y="8018"/>
                </a:cubicBezTo>
                <a:cubicBezTo>
                  <a:pt x="28939" y="8015"/>
                  <a:pt x="28964" y="7989"/>
                  <a:pt x="29011" y="7961"/>
                </a:cubicBezTo>
                <a:cubicBezTo>
                  <a:pt x="28966" y="7928"/>
                  <a:pt x="28942" y="7898"/>
                  <a:pt x="28917" y="7897"/>
                </a:cubicBezTo>
                <a:close/>
                <a:moveTo>
                  <a:pt x="28613" y="7965"/>
                </a:moveTo>
                <a:cubicBezTo>
                  <a:pt x="28611" y="8003"/>
                  <a:pt x="28645" y="8030"/>
                  <a:pt x="28683" y="8018"/>
                </a:cubicBezTo>
                <a:cubicBezTo>
                  <a:pt x="28706" y="8010"/>
                  <a:pt x="28736" y="7975"/>
                  <a:pt x="28734" y="7956"/>
                </a:cubicBezTo>
                <a:cubicBezTo>
                  <a:pt x="28731" y="7930"/>
                  <a:pt x="28700" y="7907"/>
                  <a:pt x="28668" y="7865"/>
                </a:cubicBezTo>
                <a:cubicBezTo>
                  <a:pt x="28641" y="7911"/>
                  <a:pt x="28614" y="7937"/>
                  <a:pt x="28613" y="7965"/>
                </a:cubicBezTo>
                <a:close/>
                <a:moveTo>
                  <a:pt x="28478" y="7951"/>
                </a:moveTo>
                <a:cubicBezTo>
                  <a:pt x="28477" y="7931"/>
                  <a:pt x="28443" y="7900"/>
                  <a:pt x="28420" y="7896"/>
                </a:cubicBezTo>
                <a:cubicBezTo>
                  <a:pt x="28382" y="7889"/>
                  <a:pt x="28350" y="7917"/>
                  <a:pt x="28357" y="7957"/>
                </a:cubicBezTo>
                <a:cubicBezTo>
                  <a:pt x="28362" y="7984"/>
                  <a:pt x="28390" y="8006"/>
                  <a:pt x="28423" y="8051"/>
                </a:cubicBezTo>
                <a:cubicBezTo>
                  <a:pt x="28451" y="8003"/>
                  <a:pt x="28479" y="7977"/>
                  <a:pt x="28478" y="7951"/>
                </a:cubicBezTo>
                <a:close/>
                <a:moveTo>
                  <a:pt x="28112" y="7962"/>
                </a:moveTo>
                <a:cubicBezTo>
                  <a:pt x="28110" y="8000"/>
                  <a:pt x="28142" y="8029"/>
                  <a:pt x="28181" y="8018"/>
                </a:cubicBezTo>
                <a:cubicBezTo>
                  <a:pt x="28204" y="8012"/>
                  <a:pt x="28235" y="7978"/>
                  <a:pt x="28234" y="7958"/>
                </a:cubicBezTo>
                <a:cubicBezTo>
                  <a:pt x="28232" y="7933"/>
                  <a:pt x="28203" y="7909"/>
                  <a:pt x="28172" y="7865"/>
                </a:cubicBezTo>
                <a:cubicBezTo>
                  <a:pt x="28143" y="7910"/>
                  <a:pt x="28114" y="7935"/>
                  <a:pt x="28112" y="7962"/>
                </a:cubicBezTo>
                <a:close/>
                <a:moveTo>
                  <a:pt x="27990" y="7952"/>
                </a:moveTo>
                <a:cubicBezTo>
                  <a:pt x="27990" y="7932"/>
                  <a:pt x="27957" y="7901"/>
                  <a:pt x="27933" y="7896"/>
                </a:cubicBezTo>
                <a:cubicBezTo>
                  <a:pt x="27896" y="7888"/>
                  <a:pt x="27863" y="7916"/>
                  <a:pt x="27869" y="7956"/>
                </a:cubicBezTo>
                <a:cubicBezTo>
                  <a:pt x="27873" y="7982"/>
                  <a:pt x="27901" y="8005"/>
                  <a:pt x="27933" y="8051"/>
                </a:cubicBezTo>
                <a:cubicBezTo>
                  <a:pt x="27962" y="8004"/>
                  <a:pt x="27991" y="7978"/>
                  <a:pt x="27990" y="7952"/>
                </a:cubicBezTo>
                <a:close/>
                <a:moveTo>
                  <a:pt x="27747" y="7958"/>
                </a:moveTo>
                <a:cubicBezTo>
                  <a:pt x="27754" y="7919"/>
                  <a:pt x="27723" y="7890"/>
                  <a:pt x="27685" y="7896"/>
                </a:cubicBezTo>
                <a:cubicBezTo>
                  <a:pt x="27662" y="7900"/>
                  <a:pt x="27628" y="7930"/>
                  <a:pt x="27627" y="7950"/>
                </a:cubicBezTo>
                <a:cubicBezTo>
                  <a:pt x="27625" y="7976"/>
                  <a:pt x="27653" y="8002"/>
                  <a:pt x="27680" y="8050"/>
                </a:cubicBezTo>
                <a:cubicBezTo>
                  <a:pt x="27713" y="8006"/>
                  <a:pt x="27742" y="7984"/>
                  <a:pt x="27747" y="7958"/>
                </a:cubicBezTo>
                <a:close/>
                <a:moveTo>
                  <a:pt x="32308" y="7721"/>
                </a:moveTo>
                <a:cubicBezTo>
                  <a:pt x="32307" y="7761"/>
                  <a:pt x="32342" y="7786"/>
                  <a:pt x="32378" y="7773"/>
                </a:cubicBezTo>
                <a:cubicBezTo>
                  <a:pt x="32401" y="7766"/>
                  <a:pt x="32431" y="7731"/>
                  <a:pt x="32428" y="7711"/>
                </a:cubicBezTo>
                <a:cubicBezTo>
                  <a:pt x="32425" y="7686"/>
                  <a:pt x="32394" y="7663"/>
                  <a:pt x="32360" y="7621"/>
                </a:cubicBezTo>
                <a:cubicBezTo>
                  <a:pt x="32334" y="7668"/>
                  <a:pt x="32309" y="7695"/>
                  <a:pt x="32308" y="7721"/>
                </a:cubicBezTo>
                <a:close/>
                <a:moveTo>
                  <a:pt x="25713" y="4203"/>
                </a:moveTo>
                <a:cubicBezTo>
                  <a:pt x="25693" y="4201"/>
                  <a:pt x="25658" y="4230"/>
                  <a:pt x="25651" y="4253"/>
                </a:cubicBezTo>
                <a:cubicBezTo>
                  <a:pt x="25639" y="4290"/>
                  <a:pt x="25664" y="4324"/>
                  <a:pt x="25703" y="4323"/>
                </a:cubicBezTo>
                <a:cubicBezTo>
                  <a:pt x="25730" y="4322"/>
                  <a:pt x="25756" y="4296"/>
                  <a:pt x="25803" y="4270"/>
                </a:cubicBezTo>
                <a:cubicBezTo>
                  <a:pt x="25760" y="4236"/>
                  <a:pt x="25738" y="4205"/>
                  <a:pt x="25713" y="4203"/>
                </a:cubicBezTo>
                <a:close/>
                <a:moveTo>
                  <a:pt x="25894" y="4270"/>
                </a:moveTo>
                <a:cubicBezTo>
                  <a:pt x="25892" y="4308"/>
                  <a:pt x="25926" y="4335"/>
                  <a:pt x="25964" y="4323"/>
                </a:cubicBezTo>
                <a:cubicBezTo>
                  <a:pt x="25987" y="4316"/>
                  <a:pt x="26017" y="4281"/>
                  <a:pt x="26015" y="4262"/>
                </a:cubicBezTo>
                <a:cubicBezTo>
                  <a:pt x="26013" y="4236"/>
                  <a:pt x="25982" y="4213"/>
                  <a:pt x="25949" y="4171"/>
                </a:cubicBezTo>
                <a:cubicBezTo>
                  <a:pt x="25922" y="4217"/>
                  <a:pt x="25895" y="4243"/>
                  <a:pt x="25894" y="4270"/>
                </a:cubicBezTo>
                <a:close/>
                <a:moveTo>
                  <a:pt x="26271" y="4258"/>
                </a:moveTo>
                <a:cubicBezTo>
                  <a:pt x="26270" y="4238"/>
                  <a:pt x="26237" y="4206"/>
                  <a:pt x="26214" y="4201"/>
                </a:cubicBezTo>
                <a:cubicBezTo>
                  <a:pt x="26176" y="4193"/>
                  <a:pt x="26144" y="4221"/>
                  <a:pt x="26150" y="4261"/>
                </a:cubicBezTo>
                <a:cubicBezTo>
                  <a:pt x="26154" y="4288"/>
                  <a:pt x="26182" y="4311"/>
                  <a:pt x="26213" y="4356"/>
                </a:cubicBezTo>
                <a:cubicBezTo>
                  <a:pt x="26243" y="4309"/>
                  <a:pt x="26271" y="4283"/>
                  <a:pt x="26271" y="4258"/>
                </a:cubicBezTo>
                <a:close/>
                <a:moveTo>
                  <a:pt x="26514" y="4263"/>
                </a:moveTo>
                <a:cubicBezTo>
                  <a:pt x="26516" y="4243"/>
                  <a:pt x="26486" y="4209"/>
                  <a:pt x="26463" y="4202"/>
                </a:cubicBezTo>
                <a:cubicBezTo>
                  <a:pt x="26426" y="4190"/>
                  <a:pt x="26392" y="4217"/>
                  <a:pt x="26393" y="4255"/>
                </a:cubicBezTo>
                <a:cubicBezTo>
                  <a:pt x="26394" y="4282"/>
                  <a:pt x="26421" y="4308"/>
                  <a:pt x="26448" y="4356"/>
                </a:cubicBezTo>
                <a:cubicBezTo>
                  <a:pt x="26482" y="4312"/>
                  <a:pt x="26512" y="4289"/>
                  <a:pt x="26514" y="4263"/>
                </a:cubicBezTo>
                <a:close/>
                <a:moveTo>
                  <a:pt x="26694" y="4201"/>
                </a:moveTo>
                <a:cubicBezTo>
                  <a:pt x="26656" y="4198"/>
                  <a:pt x="26627" y="4231"/>
                  <a:pt x="26638" y="4269"/>
                </a:cubicBezTo>
                <a:cubicBezTo>
                  <a:pt x="26644" y="4292"/>
                  <a:pt x="26678" y="4323"/>
                  <a:pt x="26697" y="4322"/>
                </a:cubicBezTo>
                <a:cubicBezTo>
                  <a:pt x="26723" y="4321"/>
                  <a:pt x="26747" y="4291"/>
                  <a:pt x="26791" y="4260"/>
                </a:cubicBezTo>
                <a:cubicBezTo>
                  <a:pt x="26746" y="4231"/>
                  <a:pt x="26721" y="4203"/>
                  <a:pt x="26694" y="4201"/>
                </a:cubicBezTo>
                <a:close/>
                <a:moveTo>
                  <a:pt x="27002" y="4258"/>
                </a:moveTo>
                <a:cubicBezTo>
                  <a:pt x="27002" y="4237"/>
                  <a:pt x="26969" y="4205"/>
                  <a:pt x="26946" y="4200"/>
                </a:cubicBezTo>
                <a:cubicBezTo>
                  <a:pt x="26908" y="4192"/>
                  <a:pt x="26875" y="4222"/>
                  <a:pt x="26880" y="4261"/>
                </a:cubicBezTo>
                <a:cubicBezTo>
                  <a:pt x="26884" y="4288"/>
                  <a:pt x="26913" y="4311"/>
                  <a:pt x="26945" y="4357"/>
                </a:cubicBezTo>
                <a:cubicBezTo>
                  <a:pt x="26974" y="4310"/>
                  <a:pt x="27003" y="4284"/>
                  <a:pt x="27002" y="4258"/>
                </a:cubicBezTo>
                <a:close/>
                <a:moveTo>
                  <a:pt x="27127" y="4264"/>
                </a:moveTo>
                <a:cubicBezTo>
                  <a:pt x="27126" y="4284"/>
                  <a:pt x="27157" y="4318"/>
                  <a:pt x="27180" y="4324"/>
                </a:cubicBezTo>
                <a:cubicBezTo>
                  <a:pt x="27219" y="4335"/>
                  <a:pt x="27252" y="4305"/>
                  <a:pt x="27249" y="4267"/>
                </a:cubicBezTo>
                <a:cubicBezTo>
                  <a:pt x="27247" y="4240"/>
                  <a:pt x="27218" y="4215"/>
                  <a:pt x="27188" y="4169"/>
                </a:cubicBezTo>
                <a:cubicBezTo>
                  <a:pt x="27158" y="4214"/>
                  <a:pt x="27128" y="4238"/>
                  <a:pt x="27127" y="4264"/>
                </a:cubicBezTo>
                <a:close/>
                <a:moveTo>
                  <a:pt x="27504" y="4256"/>
                </a:moveTo>
                <a:cubicBezTo>
                  <a:pt x="27506" y="4217"/>
                  <a:pt x="27471" y="4189"/>
                  <a:pt x="27434" y="4201"/>
                </a:cubicBezTo>
                <a:cubicBezTo>
                  <a:pt x="27411" y="4208"/>
                  <a:pt x="27381" y="4243"/>
                  <a:pt x="27382" y="4263"/>
                </a:cubicBezTo>
                <a:cubicBezTo>
                  <a:pt x="27384" y="4288"/>
                  <a:pt x="27415" y="4312"/>
                  <a:pt x="27448" y="4357"/>
                </a:cubicBezTo>
                <a:cubicBezTo>
                  <a:pt x="27476" y="4309"/>
                  <a:pt x="27503" y="4283"/>
                  <a:pt x="27504" y="4256"/>
                </a:cubicBezTo>
                <a:close/>
                <a:moveTo>
                  <a:pt x="27687" y="4200"/>
                </a:moveTo>
                <a:cubicBezTo>
                  <a:pt x="27648" y="4194"/>
                  <a:pt x="27617" y="4225"/>
                  <a:pt x="27624" y="4264"/>
                </a:cubicBezTo>
                <a:cubicBezTo>
                  <a:pt x="27628" y="4287"/>
                  <a:pt x="27659" y="4321"/>
                  <a:pt x="27679" y="4322"/>
                </a:cubicBezTo>
                <a:cubicBezTo>
                  <a:pt x="27705" y="4323"/>
                  <a:pt x="27732" y="4296"/>
                  <a:pt x="27780" y="4269"/>
                </a:cubicBezTo>
                <a:cubicBezTo>
                  <a:pt x="27736" y="4235"/>
                  <a:pt x="27713" y="4205"/>
                  <a:pt x="27687" y="4200"/>
                </a:cubicBezTo>
                <a:close/>
                <a:moveTo>
                  <a:pt x="27869" y="4270"/>
                </a:moveTo>
                <a:cubicBezTo>
                  <a:pt x="27867" y="4309"/>
                  <a:pt x="27901" y="4336"/>
                  <a:pt x="27939" y="4323"/>
                </a:cubicBezTo>
                <a:cubicBezTo>
                  <a:pt x="27962" y="4316"/>
                  <a:pt x="27993" y="4281"/>
                  <a:pt x="27991" y="4262"/>
                </a:cubicBezTo>
                <a:cubicBezTo>
                  <a:pt x="27988" y="4235"/>
                  <a:pt x="27957" y="4212"/>
                  <a:pt x="27924" y="4170"/>
                </a:cubicBezTo>
                <a:cubicBezTo>
                  <a:pt x="27897" y="4216"/>
                  <a:pt x="27870" y="4242"/>
                  <a:pt x="27869" y="4270"/>
                </a:cubicBezTo>
                <a:close/>
                <a:moveTo>
                  <a:pt x="32858" y="3956"/>
                </a:moveTo>
                <a:cubicBezTo>
                  <a:pt x="32819" y="3948"/>
                  <a:pt x="32793" y="3976"/>
                  <a:pt x="32792" y="4017"/>
                </a:cubicBezTo>
                <a:cubicBezTo>
                  <a:pt x="32790" y="4058"/>
                  <a:pt x="32816" y="4088"/>
                  <a:pt x="32854" y="4083"/>
                </a:cubicBezTo>
                <a:cubicBezTo>
                  <a:pt x="32882" y="4080"/>
                  <a:pt x="32906" y="4051"/>
                  <a:pt x="32950" y="4021"/>
                </a:cubicBezTo>
                <a:cubicBezTo>
                  <a:pt x="32908" y="3990"/>
                  <a:pt x="32885" y="3962"/>
                  <a:pt x="32858" y="3956"/>
                </a:cubicBezTo>
                <a:close/>
                <a:moveTo>
                  <a:pt x="33114" y="3956"/>
                </a:moveTo>
                <a:cubicBezTo>
                  <a:pt x="33074" y="3948"/>
                  <a:pt x="33048" y="3976"/>
                  <a:pt x="33047" y="4017"/>
                </a:cubicBezTo>
                <a:cubicBezTo>
                  <a:pt x="33046" y="4058"/>
                  <a:pt x="33072" y="4088"/>
                  <a:pt x="33110" y="4083"/>
                </a:cubicBezTo>
                <a:cubicBezTo>
                  <a:pt x="33137" y="4080"/>
                  <a:pt x="33162" y="4051"/>
                  <a:pt x="33206" y="4021"/>
                </a:cubicBezTo>
                <a:cubicBezTo>
                  <a:pt x="33164" y="3990"/>
                  <a:pt x="33141" y="3962"/>
                  <a:pt x="33114" y="3956"/>
                </a:cubicBezTo>
                <a:close/>
                <a:moveTo>
                  <a:pt x="33358" y="3956"/>
                </a:moveTo>
                <a:cubicBezTo>
                  <a:pt x="33319" y="3947"/>
                  <a:pt x="33292" y="3976"/>
                  <a:pt x="33290" y="4016"/>
                </a:cubicBezTo>
                <a:cubicBezTo>
                  <a:pt x="33288" y="4056"/>
                  <a:pt x="33313" y="4087"/>
                  <a:pt x="33352" y="4083"/>
                </a:cubicBezTo>
                <a:cubicBezTo>
                  <a:pt x="33379" y="4080"/>
                  <a:pt x="33404" y="4052"/>
                  <a:pt x="33450" y="4023"/>
                </a:cubicBezTo>
                <a:cubicBezTo>
                  <a:pt x="33407" y="3990"/>
                  <a:pt x="33385" y="3962"/>
                  <a:pt x="33358" y="3956"/>
                </a:cubicBezTo>
                <a:close/>
                <a:moveTo>
                  <a:pt x="33664" y="4015"/>
                </a:moveTo>
                <a:cubicBezTo>
                  <a:pt x="33668" y="3977"/>
                  <a:pt x="33638" y="3951"/>
                  <a:pt x="33596" y="3954"/>
                </a:cubicBezTo>
                <a:cubicBezTo>
                  <a:pt x="33556" y="3956"/>
                  <a:pt x="33528" y="3983"/>
                  <a:pt x="33537" y="4022"/>
                </a:cubicBezTo>
                <a:cubicBezTo>
                  <a:pt x="33544" y="4049"/>
                  <a:pt x="33573" y="4071"/>
                  <a:pt x="33605" y="4113"/>
                </a:cubicBezTo>
                <a:cubicBezTo>
                  <a:pt x="33634" y="4068"/>
                  <a:pt x="33662" y="4042"/>
                  <a:pt x="33664" y="4015"/>
                </a:cubicBezTo>
                <a:close/>
                <a:moveTo>
                  <a:pt x="33780" y="4022"/>
                </a:moveTo>
                <a:cubicBezTo>
                  <a:pt x="33776" y="4060"/>
                  <a:pt x="33806" y="4086"/>
                  <a:pt x="33846" y="4084"/>
                </a:cubicBezTo>
                <a:cubicBezTo>
                  <a:pt x="33885" y="4082"/>
                  <a:pt x="33915" y="4056"/>
                  <a:pt x="33907" y="4017"/>
                </a:cubicBezTo>
                <a:cubicBezTo>
                  <a:pt x="33901" y="3990"/>
                  <a:pt x="33872" y="3968"/>
                  <a:pt x="33840" y="3925"/>
                </a:cubicBezTo>
                <a:cubicBezTo>
                  <a:pt x="33811" y="3970"/>
                  <a:pt x="33783" y="3995"/>
                  <a:pt x="33780" y="4022"/>
                </a:cubicBezTo>
                <a:close/>
                <a:moveTo>
                  <a:pt x="36498" y="4017"/>
                </a:moveTo>
                <a:cubicBezTo>
                  <a:pt x="36491" y="4056"/>
                  <a:pt x="36521" y="4083"/>
                  <a:pt x="36560" y="4084"/>
                </a:cubicBezTo>
                <a:cubicBezTo>
                  <a:pt x="36600" y="4086"/>
                  <a:pt x="36631" y="4061"/>
                  <a:pt x="36625" y="4021"/>
                </a:cubicBezTo>
                <a:cubicBezTo>
                  <a:pt x="36622" y="3994"/>
                  <a:pt x="36595" y="3970"/>
                  <a:pt x="36566" y="3925"/>
                </a:cubicBezTo>
                <a:cubicBezTo>
                  <a:pt x="36533" y="3968"/>
                  <a:pt x="36503" y="3990"/>
                  <a:pt x="36498" y="4017"/>
                </a:cubicBezTo>
                <a:close/>
                <a:moveTo>
                  <a:pt x="36744" y="4023"/>
                </a:moveTo>
                <a:cubicBezTo>
                  <a:pt x="36740" y="4063"/>
                  <a:pt x="36772" y="4086"/>
                  <a:pt x="36811" y="4084"/>
                </a:cubicBezTo>
                <a:cubicBezTo>
                  <a:pt x="36851" y="4081"/>
                  <a:pt x="36879" y="4052"/>
                  <a:pt x="36871" y="4015"/>
                </a:cubicBezTo>
                <a:cubicBezTo>
                  <a:pt x="36865" y="3988"/>
                  <a:pt x="36834" y="3967"/>
                  <a:pt x="36799" y="3926"/>
                </a:cubicBezTo>
                <a:cubicBezTo>
                  <a:pt x="36773" y="3971"/>
                  <a:pt x="36747" y="3996"/>
                  <a:pt x="36744" y="4023"/>
                </a:cubicBezTo>
                <a:close/>
                <a:moveTo>
                  <a:pt x="32118" y="7895"/>
                </a:moveTo>
                <a:cubicBezTo>
                  <a:pt x="32080" y="7893"/>
                  <a:pt x="32052" y="7927"/>
                  <a:pt x="32062" y="7965"/>
                </a:cubicBezTo>
                <a:cubicBezTo>
                  <a:pt x="32069" y="7987"/>
                  <a:pt x="32103" y="8018"/>
                  <a:pt x="32124" y="8017"/>
                </a:cubicBezTo>
                <a:cubicBezTo>
                  <a:pt x="32149" y="8016"/>
                  <a:pt x="32173" y="7986"/>
                  <a:pt x="32219" y="7953"/>
                </a:cubicBezTo>
                <a:cubicBezTo>
                  <a:pt x="32171" y="7924"/>
                  <a:pt x="32145" y="7897"/>
                  <a:pt x="32118" y="7895"/>
                </a:cubicBezTo>
                <a:close/>
                <a:moveTo>
                  <a:pt x="31806" y="7964"/>
                </a:moveTo>
                <a:cubicBezTo>
                  <a:pt x="31805" y="8001"/>
                  <a:pt x="31838" y="8031"/>
                  <a:pt x="31877" y="8018"/>
                </a:cubicBezTo>
                <a:cubicBezTo>
                  <a:pt x="31900" y="8011"/>
                  <a:pt x="31930" y="7976"/>
                  <a:pt x="31929" y="7957"/>
                </a:cubicBezTo>
                <a:cubicBezTo>
                  <a:pt x="31926" y="7931"/>
                  <a:pt x="31896" y="7907"/>
                  <a:pt x="31864" y="7864"/>
                </a:cubicBezTo>
                <a:cubicBezTo>
                  <a:pt x="31835" y="7911"/>
                  <a:pt x="31807" y="7937"/>
                  <a:pt x="31806" y="7964"/>
                </a:cubicBezTo>
                <a:close/>
                <a:moveTo>
                  <a:pt x="31619" y="7895"/>
                </a:moveTo>
                <a:cubicBezTo>
                  <a:pt x="31581" y="7893"/>
                  <a:pt x="31552" y="7926"/>
                  <a:pt x="31564" y="7965"/>
                </a:cubicBezTo>
                <a:cubicBezTo>
                  <a:pt x="31570" y="7987"/>
                  <a:pt x="31604" y="8018"/>
                  <a:pt x="31624" y="8017"/>
                </a:cubicBezTo>
                <a:cubicBezTo>
                  <a:pt x="31650" y="8015"/>
                  <a:pt x="31674" y="7985"/>
                  <a:pt x="31718" y="7954"/>
                </a:cubicBezTo>
                <a:cubicBezTo>
                  <a:pt x="31672" y="7925"/>
                  <a:pt x="31646" y="7896"/>
                  <a:pt x="31619" y="7895"/>
                </a:cubicBezTo>
                <a:close/>
                <a:moveTo>
                  <a:pt x="31381" y="7895"/>
                </a:moveTo>
                <a:cubicBezTo>
                  <a:pt x="31343" y="7888"/>
                  <a:pt x="31312" y="7920"/>
                  <a:pt x="31318" y="7958"/>
                </a:cubicBezTo>
                <a:cubicBezTo>
                  <a:pt x="31322" y="7982"/>
                  <a:pt x="31354" y="8016"/>
                  <a:pt x="31374" y="8017"/>
                </a:cubicBezTo>
                <a:cubicBezTo>
                  <a:pt x="31400" y="8018"/>
                  <a:pt x="31427" y="7991"/>
                  <a:pt x="31474" y="7963"/>
                </a:cubicBezTo>
                <a:cubicBezTo>
                  <a:pt x="31430" y="7930"/>
                  <a:pt x="31408" y="7899"/>
                  <a:pt x="31381" y="7895"/>
                </a:cubicBezTo>
                <a:close/>
                <a:moveTo>
                  <a:pt x="3776" y="4188"/>
                </a:moveTo>
                <a:cubicBezTo>
                  <a:pt x="3736" y="4181"/>
                  <a:pt x="3711" y="4211"/>
                  <a:pt x="3710" y="4250"/>
                </a:cubicBezTo>
                <a:cubicBezTo>
                  <a:pt x="3709" y="4290"/>
                  <a:pt x="3736" y="4320"/>
                  <a:pt x="3774" y="4315"/>
                </a:cubicBezTo>
                <a:cubicBezTo>
                  <a:pt x="3801" y="4311"/>
                  <a:pt x="3825" y="4283"/>
                  <a:pt x="3869" y="4252"/>
                </a:cubicBezTo>
                <a:cubicBezTo>
                  <a:pt x="3826" y="4221"/>
                  <a:pt x="3803" y="4193"/>
                  <a:pt x="3776" y="4188"/>
                </a:cubicBezTo>
                <a:close/>
                <a:moveTo>
                  <a:pt x="4016" y="4189"/>
                </a:moveTo>
                <a:cubicBezTo>
                  <a:pt x="3977" y="4184"/>
                  <a:pt x="3954" y="4213"/>
                  <a:pt x="3956" y="4254"/>
                </a:cubicBezTo>
                <a:cubicBezTo>
                  <a:pt x="3958" y="4295"/>
                  <a:pt x="3985" y="4322"/>
                  <a:pt x="4023" y="4314"/>
                </a:cubicBezTo>
                <a:cubicBezTo>
                  <a:pt x="4050" y="4309"/>
                  <a:pt x="4071" y="4279"/>
                  <a:pt x="4112" y="4246"/>
                </a:cubicBezTo>
                <a:cubicBezTo>
                  <a:pt x="4068" y="4219"/>
                  <a:pt x="4044" y="4192"/>
                  <a:pt x="4016" y="4189"/>
                </a:cubicBezTo>
                <a:close/>
                <a:moveTo>
                  <a:pt x="4274" y="4189"/>
                </a:moveTo>
                <a:cubicBezTo>
                  <a:pt x="4236" y="4182"/>
                  <a:pt x="4211" y="4211"/>
                  <a:pt x="4211" y="4252"/>
                </a:cubicBezTo>
                <a:cubicBezTo>
                  <a:pt x="4212" y="4293"/>
                  <a:pt x="4239" y="4320"/>
                  <a:pt x="4276" y="4314"/>
                </a:cubicBezTo>
                <a:cubicBezTo>
                  <a:pt x="4303" y="4310"/>
                  <a:pt x="4326" y="4281"/>
                  <a:pt x="4368" y="4250"/>
                </a:cubicBezTo>
                <a:cubicBezTo>
                  <a:pt x="4325" y="4220"/>
                  <a:pt x="4301" y="4193"/>
                  <a:pt x="4274" y="4189"/>
                </a:cubicBezTo>
                <a:close/>
                <a:moveTo>
                  <a:pt x="4521" y="4189"/>
                </a:moveTo>
                <a:cubicBezTo>
                  <a:pt x="4482" y="4181"/>
                  <a:pt x="4456" y="4210"/>
                  <a:pt x="4454" y="4249"/>
                </a:cubicBezTo>
                <a:cubicBezTo>
                  <a:pt x="4453" y="4289"/>
                  <a:pt x="4479" y="4319"/>
                  <a:pt x="4517" y="4314"/>
                </a:cubicBezTo>
                <a:cubicBezTo>
                  <a:pt x="4544" y="4311"/>
                  <a:pt x="4568" y="4283"/>
                  <a:pt x="4612" y="4254"/>
                </a:cubicBezTo>
                <a:cubicBezTo>
                  <a:pt x="4569" y="4222"/>
                  <a:pt x="4547" y="4194"/>
                  <a:pt x="4521" y="4189"/>
                </a:cubicBezTo>
                <a:close/>
                <a:moveTo>
                  <a:pt x="4767" y="4189"/>
                </a:moveTo>
                <a:cubicBezTo>
                  <a:pt x="4729" y="4180"/>
                  <a:pt x="4703" y="4207"/>
                  <a:pt x="4699" y="4246"/>
                </a:cubicBezTo>
                <a:cubicBezTo>
                  <a:pt x="4696" y="4287"/>
                  <a:pt x="4722" y="4317"/>
                  <a:pt x="4759" y="4314"/>
                </a:cubicBezTo>
                <a:cubicBezTo>
                  <a:pt x="4785" y="4312"/>
                  <a:pt x="4811" y="4285"/>
                  <a:pt x="4855" y="4257"/>
                </a:cubicBezTo>
                <a:cubicBezTo>
                  <a:pt x="4815" y="4225"/>
                  <a:pt x="4794" y="4196"/>
                  <a:pt x="4767" y="4189"/>
                </a:cubicBezTo>
                <a:close/>
                <a:moveTo>
                  <a:pt x="5005" y="4189"/>
                </a:moveTo>
                <a:cubicBezTo>
                  <a:pt x="4966" y="4184"/>
                  <a:pt x="4942" y="4214"/>
                  <a:pt x="4943" y="4253"/>
                </a:cubicBezTo>
                <a:cubicBezTo>
                  <a:pt x="4944" y="4292"/>
                  <a:pt x="4971" y="4321"/>
                  <a:pt x="5009" y="4314"/>
                </a:cubicBezTo>
                <a:cubicBezTo>
                  <a:pt x="5035" y="4309"/>
                  <a:pt x="5057" y="4280"/>
                  <a:pt x="5099" y="4248"/>
                </a:cubicBezTo>
                <a:cubicBezTo>
                  <a:pt x="5055" y="4219"/>
                  <a:pt x="5032" y="4193"/>
                  <a:pt x="5005" y="4189"/>
                </a:cubicBezTo>
                <a:close/>
                <a:moveTo>
                  <a:pt x="5190" y="4256"/>
                </a:moveTo>
                <a:cubicBezTo>
                  <a:pt x="5186" y="4295"/>
                  <a:pt x="5217" y="4318"/>
                  <a:pt x="5256" y="4315"/>
                </a:cubicBezTo>
                <a:cubicBezTo>
                  <a:pt x="5295" y="4313"/>
                  <a:pt x="5323" y="4284"/>
                  <a:pt x="5314" y="4247"/>
                </a:cubicBezTo>
                <a:cubicBezTo>
                  <a:pt x="5308" y="4221"/>
                  <a:pt x="5278" y="4200"/>
                  <a:pt x="5244" y="4159"/>
                </a:cubicBezTo>
                <a:cubicBezTo>
                  <a:pt x="5218" y="4204"/>
                  <a:pt x="5192" y="4229"/>
                  <a:pt x="5190" y="4256"/>
                </a:cubicBezTo>
                <a:close/>
                <a:moveTo>
                  <a:pt x="5505" y="4191"/>
                </a:moveTo>
                <a:cubicBezTo>
                  <a:pt x="5485" y="4190"/>
                  <a:pt x="5451" y="4222"/>
                  <a:pt x="5445" y="4245"/>
                </a:cubicBezTo>
                <a:cubicBezTo>
                  <a:pt x="5435" y="4284"/>
                  <a:pt x="5465" y="4317"/>
                  <a:pt x="5503" y="4313"/>
                </a:cubicBezTo>
                <a:cubicBezTo>
                  <a:pt x="5530" y="4311"/>
                  <a:pt x="5555" y="4282"/>
                  <a:pt x="5600" y="4252"/>
                </a:cubicBezTo>
                <a:cubicBezTo>
                  <a:pt x="5556" y="4221"/>
                  <a:pt x="5531" y="4192"/>
                  <a:pt x="5505" y="4191"/>
                </a:cubicBezTo>
                <a:close/>
                <a:moveTo>
                  <a:pt x="5812" y="4243"/>
                </a:moveTo>
                <a:cubicBezTo>
                  <a:pt x="5814" y="4204"/>
                  <a:pt x="5779" y="4178"/>
                  <a:pt x="5741" y="4190"/>
                </a:cubicBezTo>
                <a:cubicBezTo>
                  <a:pt x="5718" y="4198"/>
                  <a:pt x="5688" y="4233"/>
                  <a:pt x="5690" y="4252"/>
                </a:cubicBezTo>
                <a:cubicBezTo>
                  <a:pt x="5693" y="4278"/>
                  <a:pt x="5724" y="4301"/>
                  <a:pt x="5757" y="4343"/>
                </a:cubicBezTo>
                <a:cubicBezTo>
                  <a:pt x="5784" y="4297"/>
                  <a:pt x="5811" y="4271"/>
                  <a:pt x="5812" y="4243"/>
                </a:cubicBezTo>
                <a:close/>
                <a:moveTo>
                  <a:pt x="5935" y="4253"/>
                </a:moveTo>
                <a:cubicBezTo>
                  <a:pt x="5935" y="4274"/>
                  <a:pt x="5966" y="4308"/>
                  <a:pt x="5989" y="4313"/>
                </a:cubicBezTo>
                <a:cubicBezTo>
                  <a:pt x="6026" y="4322"/>
                  <a:pt x="6060" y="4295"/>
                  <a:pt x="6057" y="4255"/>
                </a:cubicBezTo>
                <a:cubicBezTo>
                  <a:pt x="6054" y="4228"/>
                  <a:pt x="6026" y="4204"/>
                  <a:pt x="5996" y="4157"/>
                </a:cubicBezTo>
                <a:cubicBezTo>
                  <a:pt x="5965" y="4203"/>
                  <a:pt x="5936" y="4228"/>
                  <a:pt x="5935" y="4253"/>
                </a:cubicBezTo>
                <a:close/>
                <a:moveTo>
                  <a:pt x="6300" y="4243"/>
                </a:moveTo>
                <a:cubicBezTo>
                  <a:pt x="6301" y="4203"/>
                  <a:pt x="6266" y="4177"/>
                  <a:pt x="6228" y="4191"/>
                </a:cubicBezTo>
                <a:cubicBezTo>
                  <a:pt x="6206" y="4198"/>
                  <a:pt x="6176" y="4234"/>
                  <a:pt x="6178" y="4253"/>
                </a:cubicBezTo>
                <a:cubicBezTo>
                  <a:pt x="6181" y="4279"/>
                  <a:pt x="6213" y="4302"/>
                  <a:pt x="6246" y="4343"/>
                </a:cubicBezTo>
                <a:cubicBezTo>
                  <a:pt x="6272" y="4296"/>
                  <a:pt x="6299" y="4270"/>
                  <a:pt x="6300" y="4243"/>
                </a:cubicBezTo>
                <a:close/>
                <a:moveTo>
                  <a:pt x="6554" y="4249"/>
                </a:moveTo>
                <a:cubicBezTo>
                  <a:pt x="6555" y="4229"/>
                  <a:pt x="6523" y="4196"/>
                  <a:pt x="6500" y="4190"/>
                </a:cubicBezTo>
                <a:cubicBezTo>
                  <a:pt x="6461" y="4179"/>
                  <a:pt x="6429" y="4209"/>
                  <a:pt x="6432" y="4247"/>
                </a:cubicBezTo>
                <a:cubicBezTo>
                  <a:pt x="6435" y="4274"/>
                  <a:pt x="6463" y="4299"/>
                  <a:pt x="6493" y="4344"/>
                </a:cubicBezTo>
                <a:cubicBezTo>
                  <a:pt x="6524" y="4300"/>
                  <a:pt x="6553" y="4275"/>
                  <a:pt x="6554" y="4249"/>
                </a:cubicBezTo>
                <a:close/>
                <a:moveTo>
                  <a:pt x="6679" y="4259"/>
                </a:moveTo>
                <a:cubicBezTo>
                  <a:pt x="6681" y="4279"/>
                  <a:pt x="6715" y="4309"/>
                  <a:pt x="6738" y="4312"/>
                </a:cubicBezTo>
                <a:cubicBezTo>
                  <a:pt x="6777" y="4318"/>
                  <a:pt x="6807" y="4287"/>
                  <a:pt x="6800" y="4249"/>
                </a:cubicBezTo>
                <a:cubicBezTo>
                  <a:pt x="6795" y="4223"/>
                  <a:pt x="6764" y="4201"/>
                  <a:pt x="6730" y="4159"/>
                </a:cubicBezTo>
                <a:cubicBezTo>
                  <a:pt x="6704" y="4206"/>
                  <a:pt x="6678" y="4233"/>
                  <a:pt x="6679" y="4259"/>
                </a:cubicBezTo>
                <a:close/>
                <a:moveTo>
                  <a:pt x="6922" y="4252"/>
                </a:moveTo>
                <a:cubicBezTo>
                  <a:pt x="6921" y="4272"/>
                  <a:pt x="6953" y="4306"/>
                  <a:pt x="6975" y="4312"/>
                </a:cubicBezTo>
                <a:cubicBezTo>
                  <a:pt x="7013" y="4322"/>
                  <a:pt x="7047" y="4296"/>
                  <a:pt x="7043" y="4256"/>
                </a:cubicBezTo>
                <a:cubicBezTo>
                  <a:pt x="7041" y="4229"/>
                  <a:pt x="7014" y="4204"/>
                  <a:pt x="6986" y="4158"/>
                </a:cubicBezTo>
                <a:cubicBezTo>
                  <a:pt x="6954" y="4203"/>
                  <a:pt x="6924" y="4227"/>
                  <a:pt x="6922" y="4252"/>
                </a:cubicBezTo>
                <a:close/>
                <a:moveTo>
                  <a:pt x="7219" y="4190"/>
                </a:moveTo>
                <a:cubicBezTo>
                  <a:pt x="7181" y="4188"/>
                  <a:pt x="7154" y="4222"/>
                  <a:pt x="7166" y="4260"/>
                </a:cubicBezTo>
                <a:cubicBezTo>
                  <a:pt x="7173" y="4283"/>
                  <a:pt x="7208" y="4313"/>
                  <a:pt x="7227" y="4311"/>
                </a:cubicBezTo>
                <a:cubicBezTo>
                  <a:pt x="7253" y="4308"/>
                  <a:pt x="7276" y="4278"/>
                  <a:pt x="7318" y="4245"/>
                </a:cubicBezTo>
                <a:cubicBezTo>
                  <a:pt x="7272" y="4218"/>
                  <a:pt x="7246" y="4191"/>
                  <a:pt x="7219" y="4190"/>
                </a:cubicBezTo>
                <a:close/>
                <a:moveTo>
                  <a:pt x="32184" y="7710"/>
                </a:moveTo>
                <a:cubicBezTo>
                  <a:pt x="32185" y="7690"/>
                  <a:pt x="32152" y="7657"/>
                  <a:pt x="32129" y="7652"/>
                </a:cubicBezTo>
                <a:cubicBezTo>
                  <a:pt x="32090" y="7642"/>
                  <a:pt x="32058" y="7673"/>
                  <a:pt x="32062" y="7710"/>
                </a:cubicBezTo>
                <a:cubicBezTo>
                  <a:pt x="32065" y="7737"/>
                  <a:pt x="32094" y="7762"/>
                  <a:pt x="32125" y="7806"/>
                </a:cubicBezTo>
                <a:cubicBezTo>
                  <a:pt x="32155" y="7761"/>
                  <a:pt x="32184" y="7736"/>
                  <a:pt x="32184" y="7710"/>
                </a:cubicBezTo>
                <a:close/>
                <a:moveTo>
                  <a:pt x="31870" y="7653"/>
                </a:moveTo>
                <a:cubicBezTo>
                  <a:pt x="31849" y="7652"/>
                  <a:pt x="31814" y="7681"/>
                  <a:pt x="31807" y="7704"/>
                </a:cubicBezTo>
                <a:cubicBezTo>
                  <a:pt x="31795" y="7742"/>
                  <a:pt x="31823" y="7776"/>
                  <a:pt x="31861" y="7775"/>
                </a:cubicBezTo>
                <a:cubicBezTo>
                  <a:pt x="31888" y="7774"/>
                  <a:pt x="31914" y="7748"/>
                  <a:pt x="31963" y="7720"/>
                </a:cubicBezTo>
                <a:cubicBezTo>
                  <a:pt x="31919" y="7686"/>
                  <a:pt x="31895" y="7655"/>
                  <a:pt x="31870" y="7653"/>
                </a:cubicBezTo>
                <a:close/>
                <a:moveTo>
                  <a:pt x="31623" y="7653"/>
                </a:moveTo>
                <a:cubicBezTo>
                  <a:pt x="31603" y="7652"/>
                  <a:pt x="31570" y="7684"/>
                  <a:pt x="31563" y="7707"/>
                </a:cubicBezTo>
                <a:cubicBezTo>
                  <a:pt x="31552" y="7746"/>
                  <a:pt x="31583" y="7779"/>
                  <a:pt x="31620" y="7776"/>
                </a:cubicBezTo>
                <a:cubicBezTo>
                  <a:pt x="31647" y="7774"/>
                  <a:pt x="31673" y="7745"/>
                  <a:pt x="31718" y="7715"/>
                </a:cubicBezTo>
                <a:cubicBezTo>
                  <a:pt x="31674" y="7684"/>
                  <a:pt x="31649" y="7654"/>
                  <a:pt x="31623" y="7653"/>
                </a:cubicBezTo>
                <a:close/>
                <a:moveTo>
                  <a:pt x="31376" y="7653"/>
                </a:moveTo>
                <a:cubicBezTo>
                  <a:pt x="31356" y="7654"/>
                  <a:pt x="31323" y="7687"/>
                  <a:pt x="31318" y="7710"/>
                </a:cubicBezTo>
                <a:cubicBezTo>
                  <a:pt x="31310" y="7748"/>
                  <a:pt x="31340" y="7781"/>
                  <a:pt x="31379" y="7775"/>
                </a:cubicBezTo>
                <a:cubicBezTo>
                  <a:pt x="31406" y="7772"/>
                  <a:pt x="31429" y="7743"/>
                  <a:pt x="31475" y="7710"/>
                </a:cubicBezTo>
                <a:cubicBezTo>
                  <a:pt x="31428" y="7681"/>
                  <a:pt x="31402" y="7653"/>
                  <a:pt x="31376" y="7653"/>
                </a:cubicBezTo>
                <a:close/>
                <a:moveTo>
                  <a:pt x="31198" y="7714"/>
                </a:moveTo>
                <a:cubicBezTo>
                  <a:pt x="31200" y="7694"/>
                  <a:pt x="31169" y="7660"/>
                  <a:pt x="31146" y="7652"/>
                </a:cubicBezTo>
                <a:cubicBezTo>
                  <a:pt x="31108" y="7640"/>
                  <a:pt x="31073" y="7667"/>
                  <a:pt x="31075" y="7706"/>
                </a:cubicBezTo>
                <a:cubicBezTo>
                  <a:pt x="31077" y="7734"/>
                  <a:pt x="31104" y="7760"/>
                  <a:pt x="31132" y="7806"/>
                </a:cubicBezTo>
                <a:cubicBezTo>
                  <a:pt x="31164" y="7763"/>
                  <a:pt x="31195" y="7740"/>
                  <a:pt x="31198" y="7714"/>
                </a:cubicBezTo>
                <a:close/>
                <a:moveTo>
                  <a:pt x="30831" y="7721"/>
                </a:moveTo>
                <a:cubicBezTo>
                  <a:pt x="30830" y="7760"/>
                  <a:pt x="30864" y="7787"/>
                  <a:pt x="30902" y="7775"/>
                </a:cubicBezTo>
                <a:cubicBezTo>
                  <a:pt x="30925" y="7767"/>
                  <a:pt x="30955" y="7732"/>
                  <a:pt x="30953" y="7712"/>
                </a:cubicBezTo>
                <a:cubicBezTo>
                  <a:pt x="30951" y="7686"/>
                  <a:pt x="30920" y="7663"/>
                  <a:pt x="30885" y="7619"/>
                </a:cubicBezTo>
                <a:cubicBezTo>
                  <a:pt x="30858" y="7668"/>
                  <a:pt x="30832" y="7694"/>
                  <a:pt x="30831" y="7721"/>
                </a:cubicBezTo>
                <a:close/>
                <a:moveTo>
                  <a:pt x="30633" y="7653"/>
                </a:moveTo>
                <a:cubicBezTo>
                  <a:pt x="30612" y="7654"/>
                  <a:pt x="30580" y="7686"/>
                  <a:pt x="30575" y="7709"/>
                </a:cubicBezTo>
                <a:cubicBezTo>
                  <a:pt x="30567" y="7747"/>
                  <a:pt x="30596" y="7780"/>
                  <a:pt x="30635" y="7775"/>
                </a:cubicBezTo>
                <a:cubicBezTo>
                  <a:pt x="30662" y="7772"/>
                  <a:pt x="30686" y="7743"/>
                  <a:pt x="30732" y="7711"/>
                </a:cubicBezTo>
                <a:cubicBezTo>
                  <a:pt x="30685" y="7682"/>
                  <a:pt x="30659" y="7653"/>
                  <a:pt x="30633" y="7653"/>
                </a:cubicBezTo>
                <a:close/>
                <a:moveTo>
                  <a:pt x="30455" y="7705"/>
                </a:moveTo>
                <a:cubicBezTo>
                  <a:pt x="30455" y="7667"/>
                  <a:pt x="30422" y="7639"/>
                  <a:pt x="30383" y="7653"/>
                </a:cubicBezTo>
                <a:cubicBezTo>
                  <a:pt x="30360" y="7661"/>
                  <a:pt x="30331" y="7696"/>
                  <a:pt x="30333" y="7716"/>
                </a:cubicBezTo>
                <a:cubicBezTo>
                  <a:pt x="30336" y="7741"/>
                  <a:pt x="30368" y="7764"/>
                  <a:pt x="30401" y="7806"/>
                </a:cubicBezTo>
                <a:cubicBezTo>
                  <a:pt x="30428" y="7759"/>
                  <a:pt x="30455" y="7732"/>
                  <a:pt x="30455" y="7705"/>
                </a:cubicBezTo>
                <a:close/>
                <a:moveTo>
                  <a:pt x="30087" y="7717"/>
                </a:moveTo>
                <a:cubicBezTo>
                  <a:pt x="30083" y="7756"/>
                  <a:pt x="30117" y="7784"/>
                  <a:pt x="30154" y="7776"/>
                </a:cubicBezTo>
                <a:cubicBezTo>
                  <a:pt x="30177" y="7771"/>
                  <a:pt x="30209" y="7737"/>
                  <a:pt x="30209" y="7716"/>
                </a:cubicBezTo>
                <a:cubicBezTo>
                  <a:pt x="30209" y="7691"/>
                  <a:pt x="30180" y="7665"/>
                  <a:pt x="30149" y="7619"/>
                </a:cubicBezTo>
                <a:cubicBezTo>
                  <a:pt x="30118" y="7665"/>
                  <a:pt x="30090" y="7690"/>
                  <a:pt x="30087" y="7717"/>
                </a:cubicBezTo>
                <a:close/>
                <a:moveTo>
                  <a:pt x="29898" y="7652"/>
                </a:moveTo>
                <a:cubicBezTo>
                  <a:pt x="29858" y="7650"/>
                  <a:pt x="29832" y="7685"/>
                  <a:pt x="29844" y="7723"/>
                </a:cubicBezTo>
                <a:cubicBezTo>
                  <a:pt x="29852" y="7746"/>
                  <a:pt x="29887" y="7776"/>
                  <a:pt x="29907" y="7774"/>
                </a:cubicBezTo>
                <a:cubicBezTo>
                  <a:pt x="29933" y="7771"/>
                  <a:pt x="29956" y="7740"/>
                  <a:pt x="29998" y="7707"/>
                </a:cubicBezTo>
                <a:cubicBezTo>
                  <a:pt x="29951" y="7680"/>
                  <a:pt x="29925" y="7653"/>
                  <a:pt x="29898" y="7652"/>
                </a:cubicBezTo>
                <a:close/>
                <a:moveTo>
                  <a:pt x="29657" y="7653"/>
                </a:moveTo>
                <a:cubicBezTo>
                  <a:pt x="29637" y="7654"/>
                  <a:pt x="29604" y="7686"/>
                  <a:pt x="29599" y="7709"/>
                </a:cubicBezTo>
                <a:cubicBezTo>
                  <a:pt x="29591" y="7747"/>
                  <a:pt x="29620" y="7780"/>
                  <a:pt x="29659" y="7775"/>
                </a:cubicBezTo>
                <a:cubicBezTo>
                  <a:pt x="29686" y="7772"/>
                  <a:pt x="29710" y="7743"/>
                  <a:pt x="29756" y="7711"/>
                </a:cubicBezTo>
                <a:cubicBezTo>
                  <a:pt x="29709" y="7682"/>
                  <a:pt x="29683" y="7653"/>
                  <a:pt x="29657" y="7653"/>
                </a:cubicBezTo>
                <a:close/>
                <a:moveTo>
                  <a:pt x="29346" y="7719"/>
                </a:moveTo>
                <a:cubicBezTo>
                  <a:pt x="29346" y="7739"/>
                  <a:pt x="29380" y="7770"/>
                  <a:pt x="29403" y="7775"/>
                </a:cubicBezTo>
                <a:cubicBezTo>
                  <a:pt x="29441" y="7782"/>
                  <a:pt x="29473" y="7753"/>
                  <a:pt x="29467" y="7714"/>
                </a:cubicBezTo>
                <a:cubicBezTo>
                  <a:pt x="29462" y="7687"/>
                  <a:pt x="29434" y="7665"/>
                  <a:pt x="29402" y="7620"/>
                </a:cubicBezTo>
                <a:cubicBezTo>
                  <a:pt x="29373" y="7667"/>
                  <a:pt x="29345" y="7693"/>
                  <a:pt x="29346" y="7719"/>
                </a:cubicBezTo>
                <a:close/>
                <a:moveTo>
                  <a:pt x="29102" y="7721"/>
                </a:moveTo>
                <a:cubicBezTo>
                  <a:pt x="29104" y="7741"/>
                  <a:pt x="29139" y="7771"/>
                  <a:pt x="29162" y="7775"/>
                </a:cubicBezTo>
                <a:cubicBezTo>
                  <a:pt x="29200" y="7781"/>
                  <a:pt x="29231" y="7749"/>
                  <a:pt x="29223" y="7711"/>
                </a:cubicBezTo>
                <a:cubicBezTo>
                  <a:pt x="29218" y="7685"/>
                  <a:pt x="29188" y="7663"/>
                  <a:pt x="29154" y="7621"/>
                </a:cubicBezTo>
                <a:cubicBezTo>
                  <a:pt x="29128" y="7668"/>
                  <a:pt x="29101" y="7696"/>
                  <a:pt x="29102" y="7721"/>
                </a:cubicBezTo>
                <a:close/>
                <a:moveTo>
                  <a:pt x="28913" y="7652"/>
                </a:moveTo>
                <a:cubicBezTo>
                  <a:pt x="28873" y="7648"/>
                  <a:pt x="28847" y="7682"/>
                  <a:pt x="28857" y="7720"/>
                </a:cubicBezTo>
                <a:cubicBezTo>
                  <a:pt x="28863" y="7743"/>
                  <a:pt x="28896" y="7774"/>
                  <a:pt x="28916" y="7773"/>
                </a:cubicBezTo>
                <a:cubicBezTo>
                  <a:pt x="28942" y="7772"/>
                  <a:pt x="28966" y="7743"/>
                  <a:pt x="29011" y="7710"/>
                </a:cubicBezTo>
                <a:cubicBezTo>
                  <a:pt x="28965" y="7682"/>
                  <a:pt x="28940" y="7655"/>
                  <a:pt x="28913" y="7652"/>
                </a:cubicBezTo>
                <a:close/>
                <a:moveTo>
                  <a:pt x="28672" y="7654"/>
                </a:moveTo>
                <a:cubicBezTo>
                  <a:pt x="28653" y="7653"/>
                  <a:pt x="28619" y="7684"/>
                  <a:pt x="28613" y="7707"/>
                </a:cubicBezTo>
                <a:cubicBezTo>
                  <a:pt x="28602" y="7745"/>
                  <a:pt x="28631" y="7778"/>
                  <a:pt x="28669" y="7775"/>
                </a:cubicBezTo>
                <a:cubicBezTo>
                  <a:pt x="28696" y="7773"/>
                  <a:pt x="28721" y="7745"/>
                  <a:pt x="28766" y="7715"/>
                </a:cubicBezTo>
                <a:cubicBezTo>
                  <a:pt x="28722" y="7685"/>
                  <a:pt x="28698" y="7655"/>
                  <a:pt x="28672" y="7654"/>
                </a:cubicBezTo>
                <a:close/>
                <a:moveTo>
                  <a:pt x="28411" y="7652"/>
                </a:moveTo>
                <a:cubicBezTo>
                  <a:pt x="28372" y="7650"/>
                  <a:pt x="28345" y="7684"/>
                  <a:pt x="28358" y="7722"/>
                </a:cubicBezTo>
                <a:cubicBezTo>
                  <a:pt x="28365" y="7745"/>
                  <a:pt x="28400" y="7775"/>
                  <a:pt x="28419" y="7773"/>
                </a:cubicBezTo>
                <a:cubicBezTo>
                  <a:pt x="28445" y="7771"/>
                  <a:pt x="28468" y="7740"/>
                  <a:pt x="28510" y="7707"/>
                </a:cubicBezTo>
                <a:cubicBezTo>
                  <a:pt x="28464" y="7681"/>
                  <a:pt x="28438" y="7654"/>
                  <a:pt x="28411" y="7652"/>
                </a:cubicBezTo>
                <a:close/>
                <a:moveTo>
                  <a:pt x="28181" y="7775"/>
                </a:moveTo>
                <a:cubicBezTo>
                  <a:pt x="28218" y="7776"/>
                  <a:pt x="28247" y="7743"/>
                  <a:pt x="28235" y="7705"/>
                </a:cubicBezTo>
                <a:cubicBezTo>
                  <a:pt x="28227" y="7682"/>
                  <a:pt x="28193" y="7652"/>
                  <a:pt x="28174" y="7654"/>
                </a:cubicBezTo>
                <a:cubicBezTo>
                  <a:pt x="28148" y="7656"/>
                  <a:pt x="28125" y="7686"/>
                  <a:pt x="28082" y="7718"/>
                </a:cubicBezTo>
                <a:cubicBezTo>
                  <a:pt x="28128" y="7746"/>
                  <a:pt x="28154" y="7774"/>
                  <a:pt x="28181" y="7775"/>
                </a:cubicBezTo>
                <a:close/>
                <a:moveTo>
                  <a:pt x="3837" y="4490"/>
                </a:moveTo>
                <a:cubicBezTo>
                  <a:pt x="3842" y="4451"/>
                  <a:pt x="3810" y="4428"/>
                  <a:pt x="3771" y="4430"/>
                </a:cubicBezTo>
                <a:cubicBezTo>
                  <a:pt x="3732" y="4433"/>
                  <a:pt x="3704" y="4461"/>
                  <a:pt x="3712" y="4498"/>
                </a:cubicBezTo>
                <a:cubicBezTo>
                  <a:pt x="3718" y="4525"/>
                  <a:pt x="3748" y="4546"/>
                  <a:pt x="3782" y="4587"/>
                </a:cubicBezTo>
                <a:cubicBezTo>
                  <a:pt x="3809" y="4542"/>
                  <a:pt x="3835" y="4517"/>
                  <a:pt x="3837" y="4490"/>
                </a:cubicBezTo>
                <a:close/>
                <a:moveTo>
                  <a:pt x="4015" y="4444"/>
                </a:moveTo>
                <a:cubicBezTo>
                  <a:pt x="3977" y="4440"/>
                  <a:pt x="3953" y="4470"/>
                  <a:pt x="3956" y="4511"/>
                </a:cubicBezTo>
                <a:cubicBezTo>
                  <a:pt x="3958" y="4551"/>
                  <a:pt x="3986" y="4578"/>
                  <a:pt x="4023" y="4570"/>
                </a:cubicBezTo>
                <a:cubicBezTo>
                  <a:pt x="4050" y="4564"/>
                  <a:pt x="4072" y="4534"/>
                  <a:pt x="4112" y="4501"/>
                </a:cubicBezTo>
                <a:cubicBezTo>
                  <a:pt x="4068" y="4474"/>
                  <a:pt x="4043" y="4447"/>
                  <a:pt x="4015" y="4444"/>
                </a:cubicBezTo>
                <a:close/>
                <a:moveTo>
                  <a:pt x="4339" y="4508"/>
                </a:moveTo>
                <a:cubicBezTo>
                  <a:pt x="4346" y="4471"/>
                  <a:pt x="4318" y="4444"/>
                  <a:pt x="4277" y="4443"/>
                </a:cubicBezTo>
                <a:cubicBezTo>
                  <a:pt x="4237" y="4441"/>
                  <a:pt x="4207" y="4466"/>
                  <a:pt x="4213" y="4505"/>
                </a:cubicBezTo>
                <a:cubicBezTo>
                  <a:pt x="4217" y="4532"/>
                  <a:pt x="4244" y="4556"/>
                  <a:pt x="4273" y="4599"/>
                </a:cubicBezTo>
                <a:cubicBezTo>
                  <a:pt x="4304" y="4557"/>
                  <a:pt x="4334" y="4535"/>
                  <a:pt x="4339" y="4508"/>
                </a:cubicBezTo>
                <a:close/>
                <a:moveTo>
                  <a:pt x="4514" y="4445"/>
                </a:moveTo>
                <a:cubicBezTo>
                  <a:pt x="4475" y="4441"/>
                  <a:pt x="4452" y="4472"/>
                  <a:pt x="4455" y="4511"/>
                </a:cubicBezTo>
                <a:cubicBezTo>
                  <a:pt x="4458" y="4550"/>
                  <a:pt x="4486" y="4578"/>
                  <a:pt x="4523" y="4570"/>
                </a:cubicBezTo>
                <a:cubicBezTo>
                  <a:pt x="4549" y="4564"/>
                  <a:pt x="4570" y="4533"/>
                  <a:pt x="4611" y="4500"/>
                </a:cubicBezTo>
                <a:cubicBezTo>
                  <a:pt x="4566" y="4473"/>
                  <a:pt x="4542" y="4448"/>
                  <a:pt x="4514" y="4445"/>
                </a:cubicBezTo>
                <a:close/>
                <a:moveTo>
                  <a:pt x="4826" y="4504"/>
                </a:moveTo>
                <a:cubicBezTo>
                  <a:pt x="4830" y="4467"/>
                  <a:pt x="4801" y="4441"/>
                  <a:pt x="4761" y="4443"/>
                </a:cubicBezTo>
                <a:cubicBezTo>
                  <a:pt x="4721" y="4445"/>
                  <a:pt x="4693" y="4471"/>
                  <a:pt x="4702" y="4509"/>
                </a:cubicBezTo>
                <a:cubicBezTo>
                  <a:pt x="4707" y="4535"/>
                  <a:pt x="4736" y="4557"/>
                  <a:pt x="4767" y="4598"/>
                </a:cubicBezTo>
                <a:cubicBezTo>
                  <a:pt x="4795" y="4555"/>
                  <a:pt x="4823" y="4531"/>
                  <a:pt x="4826" y="4504"/>
                </a:cubicBezTo>
                <a:close/>
                <a:moveTo>
                  <a:pt x="5008" y="4445"/>
                </a:moveTo>
                <a:cubicBezTo>
                  <a:pt x="4969" y="4437"/>
                  <a:pt x="4944" y="4467"/>
                  <a:pt x="4943" y="4505"/>
                </a:cubicBezTo>
                <a:cubicBezTo>
                  <a:pt x="4942" y="4545"/>
                  <a:pt x="4968" y="4574"/>
                  <a:pt x="5005" y="4569"/>
                </a:cubicBezTo>
                <a:cubicBezTo>
                  <a:pt x="5032" y="4566"/>
                  <a:pt x="5056" y="4538"/>
                  <a:pt x="5099" y="4508"/>
                </a:cubicBezTo>
                <a:cubicBezTo>
                  <a:pt x="5057" y="4477"/>
                  <a:pt x="5035" y="4450"/>
                  <a:pt x="5008" y="4445"/>
                </a:cubicBezTo>
                <a:close/>
                <a:moveTo>
                  <a:pt x="5250" y="4446"/>
                </a:moveTo>
                <a:cubicBezTo>
                  <a:pt x="5230" y="4446"/>
                  <a:pt x="5196" y="4477"/>
                  <a:pt x="5190" y="4500"/>
                </a:cubicBezTo>
                <a:cubicBezTo>
                  <a:pt x="5179" y="4539"/>
                  <a:pt x="5209" y="4572"/>
                  <a:pt x="5247" y="4569"/>
                </a:cubicBezTo>
                <a:cubicBezTo>
                  <a:pt x="5274" y="4567"/>
                  <a:pt x="5299" y="4538"/>
                  <a:pt x="5345" y="4508"/>
                </a:cubicBezTo>
                <a:cubicBezTo>
                  <a:pt x="5300" y="4477"/>
                  <a:pt x="5276" y="4448"/>
                  <a:pt x="5250" y="4446"/>
                </a:cubicBezTo>
                <a:close/>
                <a:moveTo>
                  <a:pt x="5500" y="4445"/>
                </a:moveTo>
                <a:cubicBezTo>
                  <a:pt x="5460" y="4443"/>
                  <a:pt x="5434" y="4478"/>
                  <a:pt x="5446" y="4516"/>
                </a:cubicBezTo>
                <a:cubicBezTo>
                  <a:pt x="5454" y="4539"/>
                  <a:pt x="5488" y="4569"/>
                  <a:pt x="5508" y="4567"/>
                </a:cubicBezTo>
                <a:cubicBezTo>
                  <a:pt x="5534" y="4564"/>
                  <a:pt x="5557" y="4534"/>
                  <a:pt x="5599" y="4501"/>
                </a:cubicBezTo>
                <a:cubicBezTo>
                  <a:pt x="5553" y="4474"/>
                  <a:pt x="5527" y="4447"/>
                  <a:pt x="5500" y="4445"/>
                </a:cubicBezTo>
                <a:close/>
                <a:moveTo>
                  <a:pt x="5811" y="4503"/>
                </a:moveTo>
                <a:cubicBezTo>
                  <a:pt x="5811" y="4484"/>
                  <a:pt x="5779" y="4451"/>
                  <a:pt x="5755" y="4445"/>
                </a:cubicBezTo>
                <a:cubicBezTo>
                  <a:pt x="5716" y="4436"/>
                  <a:pt x="5685" y="4466"/>
                  <a:pt x="5689" y="4504"/>
                </a:cubicBezTo>
                <a:cubicBezTo>
                  <a:pt x="5692" y="4531"/>
                  <a:pt x="5721" y="4555"/>
                  <a:pt x="5752" y="4600"/>
                </a:cubicBezTo>
                <a:cubicBezTo>
                  <a:pt x="5781" y="4555"/>
                  <a:pt x="5810" y="4529"/>
                  <a:pt x="5811" y="4503"/>
                </a:cubicBezTo>
                <a:close/>
                <a:moveTo>
                  <a:pt x="28172" y="4200"/>
                </a:moveTo>
                <a:cubicBezTo>
                  <a:pt x="28134" y="4195"/>
                  <a:pt x="28108" y="4225"/>
                  <a:pt x="28109" y="4264"/>
                </a:cubicBezTo>
                <a:cubicBezTo>
                  <a:pt x="28111" y="4302"/>
                  <a:pt x="28136" y="4332"/>
                  <a:pt x="28175" y="4325"/>
                </a:cubicBezTo>
                <a:cubicBezTo>
                  <a:pt x="28202" y="4319"/>
                  <a:pt x="28224" y="4291"/>
                  <a:pt x="28266" y="4260"/>
                </a:cubicBezTo>
                <a:cubicBezTo>
                  <a:pt x="28222" y="4231"/>
                  <a:pt x="28199" y="4203"/>
                  <a:pt x="28172" y="4200"/>
                </a:cubicBezTo>
                <a:close/>
                <a:moveTo>
                  <a:pt x="28430" y="4199"/>
                </a:moveTo>
                <a:cubicBezTo>
                  <a:pt x="28393" y="4193"/>
                  <a:pt x="28366" y="4222"/>
                  <a:pt x="28365" y="4261"/>
                </a:cubicBezTo>
                <a:cubicBezTo>
                  <a:pt x="28365" y="4300"/>
                  <a:pt x="28389" y="4330"/>
                  <a:pt x="28428" y="4324"/>
                </a:cubicBezTo>
                <a:cubicBezTo>
                  <a:pt x="28455" y="4320"/>
                  <a:pt x="28478" y="4294"/>
                  <a:pt x="28522" y="4265"/>
                </a:cubicBezTo>
                <a:cubicBezTo>
                  <a:pt x="28479" y="4233"/>
                  <a:pt x="28457" y="4204"/>
                  <a:pt x="28430" y="4199"/>
                </a:cubicBezTo>
                <a:close/>
                <a:moveTo>
                  <a:pt x="28737" y="4263"/>
                </a:moveTo>
                <a:cubicBezTo>
                  <a:pt x="28744" y="4226"/>
                  <a:pt x="28714" y="4199"/>
                  <a:pt x="28675" y="4198"/>
                </a:cubicBezTo>
                <a:cubicBezTo>
                  <a:pt x="28637" y="4197"/>
                  <a:pt x="28606" y="4222"/>
                  <a:pt x="28612" y="4261"/>
                </a:cubicBezTo>
                <a:cubicBezTo>
                  <a:pt x="28616" y="4288"/>
                  <a:pt x="28642" y="4311"/>
                  <a:pt x="28671" y="4355"/>
                </a:cubicBezTo>
                <a:cubicBezTo>
                  <a:pt x="28703" y="4312"/>
                  <a:pt x="28732" y="4290"/>
                  <a:pt x="28737" y="4263"/>
                </a:cubicBezTo>
                <a:close/>
                <a:moveTo>
                  <a:pt x="28913" y="4200"/>
                </a:moveTo>
                <a:cubicBezTo>
                  <a:pt x="28874" y="4197"/>
                  <a:pt x="28850" y="4228"/>
                  <a:pt x="28853" y="4267"/>
                </a:cubicBezTo>
                <a:cubicBezTo>
                  <a:pt x="28856" y="4305"/>
                  <a:pt x="28883" y="4334"/>
                  <a:pt x="28922" y="4325"/>
                </a:cubicBezTo>
                <a:cubicBezTo>
                  <a:pt x="28948" y="4318"/>
                  <a:pt x="28969" y="4289"/>
                  <a:pt x="29010" y="4255"/>
                </a:cubicBezTo>
                <a:cubicBezTo>
                  <a:pt x="28965" y="4228"/>
                  <a:pt x="28940" y="4202"/>
                  <a:pt x="28913" y="4200"/>
                </a:cubicBezTo>
                <a:close/>
                <a:moveTo>
                  <a:pt x="29159" y="4199"/>
                </a:moveTo>
                <a:cubicBezTo>
                  <a:pt x="29122" y="4195"/>
                  <a:pt x="29096" y="4224"/>
                  <a:pt x="29098" y="4265"/>
                </a:cubicBezTo>
                <a:cubicBezTo>
                  <a:pt x="29099" y="4305"/>
                  <a:pt x="29125" y="4333"/>
                  <a:pt x="29164" y="4325"/>
                </a:cubicBezTo>
                <a:cubicBezTo>
                  <a:pt x="29191" y="4319"/>
                  <a:pt x="29213" y="4290"/>
                  <a:pt x="29254" y="4259"/>
                </a:cubicBezTo>
                <a:cubicBezTo>
                  <a:pt x="29210" y="4230"/>
                  <a:pt x="29186" y="4202"/>
                  <a:pt x="29159" y="4199"/>
                </a:cubicBezTo>
                <a:close/>
                <a:moveTo>
                  <a:pt x="29468" y="4259"/>
                </a:moveTo>
                <a:cubicBezTo>
                  <a:pt x="29472" y="4220"/>
                  <a:pt x="29442" y="4196"/>
                  <a:pt x="29402" y="4198"/>
                </a:cubicBezTo>
                <a:cubicBezTo>
                  <a:pt x="29363" y="4200"/>
                  <a:pt x="29334" y="4228"/>
                  <a:pt x="29342" y="4265"/>
                </a:cubicBezTo>
                <a:cubicBezTo>
                  <a:pt x="29348" y="4292"/>
                  <a:pt x="29378" y="4313"/>
                  <a:pt x="29411" y="4355"/>
                </a:cubicBezTo>
                <a:cubicBezTo>
                  <a:pt x="29439" y="4310"/>
                  <a:pt x="29464" y="4286"/>
                  <a:pt x="29468" y="4259"/>
                </a:cubicBezTo>
                <a:close/>
                <a:moveTo>
                  <a:pt x="29597" y="4264"/>
                </a:moveTo>
                <a:cubicBezTo>
                  <a:pt x="29592" y="4302"/>
                  <a:pt x="29621" y="4328"/>
                  <a:pt x="29662" y="4327"/>
                </a:cubicBezTo>
                <a:cubicBezTo>
                  <a:pt x="29703" y="4326"/>
                  <a:pt x="29731" y="4300"/>
                  <a:pt x="29724" y="4261"/>
                </a:cubicBezTo>
                <a:cubicBezTo>
                  <a:pt x="29718" y="4234"/>
                  <a:pt x="29690" y="4212"/>
                  <a:pt x="29660" y="4169"/>
                </a:cubicBezTo>
                <a:cubicBezTo>
                  <a:pt x="29630" y="4213"/>
                  <a:pt x="29601" y="4237"/>
                  <a:pt x="29597" y="4264"/>
                </a:cubicBezTo>
                <a:close/>
                <a:moveTo>
                  <a:pt x="29904" y="4199"/>
                </a:moveTo>
                <a:cubicBezTo>
                  <a:pt x="29866" y="4193"/>
                  <a:pt x="29840" y="4222"/>
                  <a:pt x="29841" y="4263"/>
                </a:cubicBezTo>
                <a:cubicBezTo>
                  <a:pt x="29842" y="4304"/>
                  <a:pt x="29867" y="4332"/>
                  <a:pt x="29906" y="4325"/>
                </a:cubicBezTo>
                <a:cubicBezTo>
                  <a:pt x="29933" y="4320"/>
                  <a:pt x="29956" y="4292"/>
                  <a:pt x="29999" y="4261"/>
                </a:cubicBezTo>
                <a:cubicBezTo>
                  <a:pt x="29955" y="4231"/>
                  <a:pt x="29931" y="4203"/>
                  <a:pt x="29904" y="4199"/>
                </a:cubicBezTo>
                <a:close/>
                <a:moveTo>
                  <a:pt x="30150" y="4199"/>
                </a:moveTo>
                <a:cubicBezTo>
                  <a:pt x="30112" y="4192"/>
                  <a:pt x="30085" y="4221"/>
                  <a:pt x="30084" y="4260"/>
                </a:cubicBezTo>
                <a:cubicBezTo>
                  <a:pt x="30083" y="4300"/>
                  <a:pt x="30107" y="4331"/>
                  <a:pt x="30147" y="4325"/>
                </a:cubicBezTo>
                <a:cubicBezTo>
                  <a:pt x="30174" y="4321"/>
                  <a:pt x="30198" y="4295"/>
                  <a:pt x="30243" y="4266"/>
                </a:cubicBezTo>
                <a:cubicBezTo>
                  <a:pt x="30199" y="4233"/>
                  <a:pt x="30177" y="4204"/>
                  <a:pt x="30150" y="4199"/>
                </a:cubicBezTo>
                <a:close/>
                <a:moveTo>
                  <a:pt x="30395" y="4199"/>
                </a:moveTo>
                <a:cubicBezTo>
                  <a:pt x="30357" y="4192"/>
                  <a:pt x="30330" y="4220"/>
                  <a:pt x="30329" y="4260"/>
                </a:cubicBezTo>
                <a:cubicBezTo>
                  <a:pt x="30328" y="4301"/>
                  <a:pt x="30352" y="4331"/>
                  <a:pt x="30391" y="4325"/>
                </a:cubicBezTo>
                <a:cubicBezTo>
                  <a:pt x="30419" y="4321"/>
                  <a:pt x="30443" y="4294"/>
                  <a:pt x="30486" y="4265"/>
                </a:cubicBezTo>
                <a:cubicBezTo>
                  <a:pt x="30444" y="4233"/>
                  <a:pt x="30422" y="4204"/>
                  <a:pt x="30395" y="4199"/>
                </a:cubicBezTo>
                <a:close/>
                <a:moveTo>
                  <a:pt x="30574" y="4258"/>
                </a:moveTo>
                <a:cubicBezTo>
                  <a:pt x="30565" y="4296"/>
                  <a:pt x="30592" y="4324"/>
                  <a:pt x="30632" y="4327"/>
                </a:cubicBezTo>
                <a:cubicBezTo>
                  <a:pt x="30673" y="4330"/>
                  <a:pt x="30704" y="4306"/>
                  <a:pt x="30700" y="4267"/>
                </a:cubicBezTo>
                <a:cubicBezTo>
                  <a:pt x="30697" y="4240"/>
                  <a:pt x="30670" y="4214"/>
                  <a:pt x="30643" y="4170"/>
                </a:cubicBezTo>
                <a:cubicBezTo>
                  <a:pt x="30610" y="4210"/>
                  <a:pt x="30580" y="4231"/>
                  <a:pt x="30574" y="4258"/>
                </a:cubicBezTo>
                <a:close/>
                <a:moveTo>
                  <a:pt x="30955" y="4258"/>
                </a:moveTo>
                <a:cubicBezTo>
                  <a:pt x="30959" y="4218"/>
                  <a:pt x="30928" y="4195"/>
                  <a:pt x="30888" y="4197"/>
                </a:cubicBezTo>
                <a:cubicBezTo>
                  <a:pt x="30849" y="4200"/>
                  <a:pt x="30820" y="4228"/>
                  <a:pt x="30829" y="4266"/>
                </a:cubicBezTo>
                <a:cubicBezTo>
                  <a:pt x="30835" y="4293"/>
                  <a:pt x="30865" y="4314"/>
                  <a:pt x="30899" y="4355"/>
                </a:cubicBezTo>
                <a:cubicBezTo>
                  <a:pt x="30926" y="4310"/>
                  <a:pt x="30952" y="4285"/>
                  <a:pt x="30955" y="4258"/>
                </a:cubicBezTo>
                <a:close/>
                <a:moveTo>
                  <a:pt x="31074" y="4260"/>
                </a:moveTo>
                <a:cubicBezTo>
                  <a:pt x="31065" y="4299"/>
                  <a:pt x="31093" y="4325"/>
                  <a:pt x="31134" y="4327"/>
                </a:cubicBezTo>
                <a:cubicBezTo>
                  <a:pt x="31175" y="4329"/>
                  <a:pt x="31205" y="4303"/>
                  <a:pt x="31201" y="4266"/>
                </a:cubicBezTo>
                <a:cubicBezTo>
                  <a:pt x="31198" y="4238"/>
                  <a:pt x="31170" y="4214"/>
                  <a:pt x="31141" y="4169"/>
                </a:cubicBezTo>
                <a:cubicBezTo>
                  <a:pt x="31109" y="4211"/>
                  <a:pt x="31081" y="4233"/>
                  <a:pt x="31074" y="4260"/>
                </a:cubicBezTo>
                <a:close/>
                <a:moveTo>
                  <a:pt x="31443" y="4264"/>
                </a:moveTo>
                <a:cubicBezTo>
                  <a:pt x="31451" y="4225"/>
                  <a:pt x="31422" y="4198"/>
                  <a:pt x="31382" y="4197"/>
                </a:cubicBezTo>
                <a:cubicBezTo>
                  <a:pt x="31343" y="4195"/>
                  <a:pt x="31312" y="4222"/>
                  <a:pt x="31317" y="4260"/>
                </a:cubicBezTo>
                <a:cubicBezTo>
                  <a:pt x="31320" y="4287"/>
                  <a:pt x="31348" y="4311"/>
                  <a:pt x="31378" y="4356"/>
                </a:cubicBezTo>
                <a:cubicBezTo>
                  <a:pt x="31410" y="4313"/>
                  <a:pt x="31438" y="4291"/>
                  <a:pt x="31443" y="4264"/>
                </a:cubicBezTo>
                <a:close/>
                <a:moveTo>
                  <a:pt x="31562" y="4261"/>
                </a:moveTo>
                <a:cubicBezTo>
                  <a:pt x="31554" y="4300"/>
                  <a:pt x="31582" y="4326"/>
                  <a:pt x="31623" y="4327"/>
                </a:cubicBezTo>
                <a:cubicBezTo>
                  <a:pt x="31664" y="4328"/>
                  <a:pt x="31693" y="4302"/>
                  <a:pt x="31689" y="4265"/>
                </a:cubicBezTo>
                <a:cubicBezTo>
                  <a:pt x="31686" y="4237"/>
                  <a:pt x="31657" y="4213"/>
                  <a:pt x="31627" y="4169"/>
                </a:cubicBezTo>
                <a:cubicBezTo>
                  <a:pt x="31596" y="4211"/>
                  <a:pt x="31568" y="4234"/>
                  <a:pt x="31562" y="4261"/>
                </a:cubicBezTo>
                <a:close/>
                <a:moveTo>
                  <a:pt x="31818" y="4259"/>
                </a:moveTo>
                <a:cubicBezTo>
                  <a:pt x="31808" y="4298"/>
                  <a:pt x="31836" y="4324"/>
                  <a:pt x="31876" y="4327"/>
                </a:cubicBezTo>
                <a:cubicBezTo>
                  <a:pt x="31917" y="4330"/>
                  <a:pt x="31947" y="4304"/>
                  <a:pt x="31944" y="4267"/>
                </a:cubicBezTo>
                <a:cubicBezTo>
                  <a:pt x="31942" y="4239"/>
                  <a:pt x="31914" y="4214"/>
                  <a:pt x="31886" y="4169"/>
                </a:cubicBezTo>
                <a:cubicBezTo>
                  <a:pt x="31854" y="4210"/>
                  <a:pt x="31825" y="4232"/>
                  <a:pt x="31818" y="4259"/>
                </a:cubicBezTo>
                <a:close/>
                <a:moveTo>
                  <a:pt x="32120" y="4199"/>
                </a:moveTo>
                <a:cubicBezTo>
                  <a:pt x="32082" y="4195"/>
                  <a:pt x="32056" y="4226"/>
                  <a:pt x="32059" y="4266"/>
                </a:cubicBezTo>
                <a:cubicBezTo>
                  <a:pt x="32061" y="4305"/>
                  <a:pt x="32088" y="4334"/>
                  <a:pt x="32127" y="4325"/>
                </a:cubicBezTo>
                <a:cubicBezTo>
                  <a:pt x="32154" y="4319"/>
                  <a:pt x="32175" y="4290"/>
                  <a:pt x="32218" y="4257"/>
                </a:cubicBezTo>
                <a:cubicBezTo>
                  <a:pt x="32172" y="4229"/>
                  <a:pt x="32147" y="4201"/>
                  <a:pt x="32120" y="4199"/>
                </a:cubicBezTo>
                <a:close/>
                <a:moveTo>
                  <a:pt x="32365" y="4199"/>
                </a:moveTo>
                <a:cubicBezTo>
                  <a:pt x="32327" y="4195"/>
                  <a:pt x="32301" y="4225"/>
                  <a:pt x="32304" y="4266"/>
                </a:cubicBezTo>
                <a:cubicBezTo>
                  <a:pt x="32306" y="4306"/>
                  <a:pt x="32333" y="4334"/>
                  <a:pt x="32372" y="4325"/>
                </a:cubicBezTo>
                <a:cubicBezTo>
                  <a:pt x="32399" y="4319"/>
                  <a:pt x="32420" y="4290"/>
                  <a:pt x="32462" y="4257"/>
                </a:cubicBezTo>
                <a:cubicBezTo>
                  <a:pt x="32417" y="4229"/>
                  <a:pt x="32392" y="4201"/>
                  <a:pt x="32365" y="4199"/>
                </a:cubicBezTo>
                <a:close/>
                <a:moveTo>
                  <a:pt x="32607" y="4199"/>
                </a:moveTo>
                <a:cubicBezTo>
                  <a:pt x="32569" y="4196"/>
                  <a:pt x="32544" y="4227"/>
                  <a:pt x="32547" y="4267"/>
                </a:cubicBezTo>
                <a:cubicBezTo>
                  <a:pt x="32550" y="4305"/>
                  <a:pt x="32577" y="4335"/>
                  <a:pt x="32616" y="4325"/>
                </a:cubicBezTo>
                <a:cubicBezTo>
                  <a:pt x="32643" y="4319"/>
                  <a:pt x="32664" y="4290"/>
                  <a:pt x="32706" y="4256"/>
                </a:cubicBezTo>
                <a:cubicBezTo>
                  <a:pt x="32660" y="4228"/>
                  <a:pt x="32635" y="4201"/>
                  <a:pt x="32607" y="4199"/>
                </a:cubicBezTo>
                <a:close/>
                <a:moveTo>
                  <a:pt x="32920" y="4258"/>
                </a:moveTo>
                <a:cubicBezTo>
                  <a:pt x="32923" y="4219"/>
                  <a:pt x="32892" y="4194"/>
                  <a:pt x="32852" y="4197"/>
                </a:cubicBezTo>
                <a:cubicBezTo>
                  <a:pt x="32813" y="4200"/>
                  <a:pt x="32784" y="4227"/>
                  <a:pt x="32794" y="4266"/>
                </a:cubicBezTo>
                <a:cubicBezTo>
                  <a:pt x="32800" y="4293"/>
                  <a:pt x="32829" y="4314"/>
                  <a:pt x="32863" y="4356"/>
                </a:cubicBezTo>
                <a:cubicBezTo>
                  <a:pt x="32891" y="4310"/>
                  <a:pt x="32918" y="4285"/>
                  <a:pt x="32920" y="4258"/>
                </a:cubicBezTo>
                <a:close/>
                <a:moveTo>
                  <a:pt x="33176" y="4263"/>
                </a:moveTo>
                <a:cubicBezTo>
                  <a:pt x="33183" y="4225"/>
                  <a:pt x="33153" y="4197"/>
                  <a:pt x="33113" y="4197"/>
                </a:cubicBezTo>
                <a:cubicBezTo>
                  <a:pt x="33073" y="4196"/>
                  <a:pt x="33043" y="4221"/>
                  <a:pt x="33049" y="4261"/>
                </a:cubicBezTo>
                <a:cubicBezTo>
                  <a:pt x="33053" y="4288"/>
                  <a:pt x="33080" y="4312"/>
                  <a:pt x="33110" y="4357"/>
                </a:cubicBezTo>
                <a:cubicBezTo>
                  <a:pt x="33142" y="4313"/>
                  <a:pt x="33171" y="4290"/>
                  <a:pt x="33176" y="4263"/>
                </a:cubicBezTo>
                <a:close/>
                <a:moveTo>
                  <a:pt x="33351" y="4198"/>
                </a:moveTo>
                <a:cubicBezTo>
                  <a:pt x="33312" y="4195"/>
                  <a:pt x="33287" y="4227"/>
                  <a:pt x="33290" y="4267"/>
                </a:cubicBezTo>
                <a:cubicBezTo>
                  <a:pt x="33293" y="4306"/>
                  <a:pt x="33321" y="4335"/>
                  <a:pt x="33360" y="4326"/>
                </a:cubicBezTo>
                <a:cubicBezTo>
                  <a:pt x="33386" y="4319"/>
                  <a:pt x="33408" y="4290"/>
                  <a:pt x="33450" y="4256"/>
                </a:cubicBezTo>
                <a:cubicBezTo>
                  <a:pt x="33404" y="4228"/>
                  <a:pt x="33378" y="4201"/>
                  <a:pt x="33351" y="4198"/>
                </a:cubicBezTo>
                <a:close/>
                <a:moveTo>
                  <a:pt x="33537" y="4266"/>
                </a:moveTo>
                <a:cubicBezTo>
                  <a:pt x="33532" y="4305"/>
                  <a:pt x="33562" y="4329"/>
                  <a:pt x="33603" y="4327"/>
                </a:cubicBezTo>
                <a:cubicBezTo>
                  <a:pt x="33644" y="4325"/>
                  <a:pt x="33672" y="4297"/>
                  <a:pt x="33664" y="4260"/>
                </a:cubicBezTo>
                <a:cubicBezTo>
                  <a:pt x="33658" y="4232"/>
                  <a:pt x="33628" y="4210"/>
                  <a:pt x="33595" y="4169"/>
                </a:cubicBezTo>
                <a:cubicBezTo>
                  <a:pt x="33567" y="4213"/>
                  <a:pt x="33541" y="4238"/>
                  <a:pt x="33537" y="4266"/>
                </a:cubicBezTo>
                <a:close/>
                <a:moveTo>
                  <a:pt x="33845" y="4198"/>
                </a:moveTo>
                <a:cubicBezTo>
                  <a:pt x="33807" y="4191"/>
                  <a:pt x="33779" y="4221"/>
                  <a:pt x="33778" y="4260"/>
                </a:cubicBezTo>
                <a:cubicBezTo>
                  <a:pt x="33777" y="4300"/>
                  <a:pt x="33802" y="4331"/>
                  <a:pt x="33841" y="4325"/>
                </a:cubicBezTo>
                <a:cubicBezTo>
                  <a:pt x="33869" y="4321"/>
                  <a:pt x="33893" y="4295"/>
                  <a:pt x="33938" y="4266"/>
                </a:cubicBezTo>
                <a:cubicBezTo>
                  <a:pt x="33894" y="4233"/>
                  <a:pt x="33872" y="4203"/>
                  <a:pt x="33845" y="4198"/>
                </a:cubicBezTo>
                <a:close/>
                <a:moveTo>
                  <a:pt x="34092" y="4200"/>
                </a:moveTo>
                <a:cubicBezTo>
                  <a:pt x="34055" y="4191"/>
                  <a:pt x="34027" y="4217"/>
                  <a:pt x="34024" y="4258"/>
                </a:cubicBezTo>
                <a:cubicBezTo>
                  <a:pt x="34021" y="4298"/>
                  <a:pt x="34045" y="4328"/>
                  <a:pt x="34083" y="4325"/>
                </a:cubicBezTo>
                <a:cubicBezTo>
                  <a:pt x="34110" y="4322"/>
                  <a:pt x="34136" y="4295"/>
                  <a:pt x="34179" y="4269"/>
                </a:cubicBezTo>
                <a:cubicBezTo>
                  <a:pt x="34140" y="4236"/>
                  <a:pt x="34119" y="4206"/>
                  <a:pt x="34092" y="4200"/>
                </a:cubicBezTo>
                <a:close/>
                <a:moveTo>
                  <a:pt x="36570" y="4324"/>
                </a:moveTo>
                <a:cubicBezTo>
                  <a:pt x="36609" y="4326"/>
                  <a:pt x="36636" y="4291"/>
                  <a:pt x="36624" y="4253"/>
                </a:cubicBezTo>
                <a:cubicBezTo>
                  <a:pt x="36616" y="4230"/>
                  <a:pt x="36581" y="4199"/>
                  <a:pt x="36562" y="4201"/>
                </a:cubicBezTo>
                <a:cubicBezTo>
                  <a:pt x="36535" y="4204"/>
                  <a:pt x="36512" y="4235"/>
                  <a:pt x="36469" y="4268"/>
                </a:cubicBezTo>
                <a:cubicBezTo>
                  <a:pt x="36516" y="4295"/>
                  <a:pt x="36542" y="4323"/>
                  <a:pt x="36570" y="4324"/>
                </a:cubicBezTo>
                <a:close/>
                <a:moveTo>
                  <a:pt x="29903" y="8141"/>
                </a:moveTo>
                <a:cubicBezTo>
                  <a:pt x="29883" y="8141"/>
                  <a:pt x="29850" y="8172"/>
                  <a:pt x="29844" y="8195"/>
                </a:cubicBezTo>
                <a:cubicBezTo>
                  <a:pt x="29834" y="8234"/>
                  <a:pt x="29864" y="8266"/>
                  <a:pt x="29901" y="8263"/>
                </a:cubicBezTo>
                <a:cubicBezTo>
                  <a:pt x="29928" y="8261"/>
                  <a:pt x="29953" y="8232"/>
                  <a:pt x="29998" y="8202"/>
                </a:cubicBezTo>
                <a:cubicBezTo>
                  <a:pt x="29954" y="8172"/>
                  <a:pt x="29929" y="8143"/>
                  <a:pt x="29903" y="8141"/>
                </a:cubicBezTo>
                <a:close/>
                <a:moveTo>
                  <a:pt x="29657" y="8140"/>
                </a:moveTo>
                <a:cubicBezTo>
                  <a:pt x="29617" y="8136"/>
                  <a:pt x="29590" y="8170"/>
                  <a:pt x="29600" y="8208"/>
                </a:cubicBezTo>
                <a:cubicBezTo>
                  <a:pt x="29606" y="8231"/>
                  <a:pt x="29640" y="8262"/>
                  <a:pt x="29660" y="8262"/>
                </a:cubicBezTo>
                <a:cubicBezTo>
                  <a:pt x="29685" y="8260"/>
                  <a:pt x="29710" y="8230"/>
                  <a:pt x="29755" y="8198"/>
                </a:cubicBezTo>
                <a:cubicBezTo>
                  <a:pt x="29708" y="8170"/>
                  <a:pt x="29684" y="8143"/>
                  <a:pt x="29657" y="8140"/>
                </a:cubicBezTo>
                <a:close/>
                <a:moveTo>
                  <a:pt x="29407" y="8142"/>
                </a:moveTo>
                <a:cubicBezTo>
                  <a:pt x="29387" y="8140"/>
                  <a:pt x="29352" y="8170"/>
                  <a:pt x="29345" y="8192"/>
                </a:cubicBezTo>
                <a:cubicBezTo>
                  <a:pt x="29333" y="8230"/>
                  <a:pt x="29360" y="8264"/>
                  <a:pt x="29398" y="8262"/>
                </a:cubicBezTo>
                <a:cubicBezTo>
                  <a:pt x="29425" y="8261"/>
                  <a:pt x="29451" y="8235"/>
                  <a:pt x="29499" y="8208"/>
                </a:cubicBezTo>
                <a:cubicBezTo>
                  <a:pt x="29455" y="8174"/>
                  <a:pt x="29432" y="8144"/>
                  <a:pt x="29407" y="8142"/>
                </a:cubicBezTo>
                <a:close/>
                <a:moveTo>
                  <a:pt x="4521" y="3943"/>
                </a:moveTo>
                <a:cubicBezTo>
                  <a:pt x="4484" y="3936"/>
                  <a:pt x="4456" y="3965"/>
                  <a:pt x="4454" y="4004"/>
                </a:cubicBezTo>
                <a:cubicBezTo>
                  <a:pt x="4453" y="4043"/>
                  <a:pt x="4477" y="4074"/>
                  <a:pt x="4516" y="4069"/>
                </a:cubicBezTo>
                <a:cubicBezTo>
                  <a:pt x="4543" y="4066"/>
                  <a:pt x="4567" y="4039"/>
                  <a:pt x="4612" y="4011"/>
                </a:cubicBezTo>
                <a:cubicBezTo>
                  <a:pt x="4570" y="3978"/>
                  <a:pt x="4548" y="3949"/>
                  <a:pt x="4521" y="3943"/>
                </a:cubicBezTo>
                <a:close/>
                <a:moveTo>
                  <a:pt x="4339" y="4007"/>
                </a:moveTo>
                <a:cubicBezTo>
                  <a:pt x="4345" y="3970"/>
                  <a:pt x="4316" y="3942"/>
                  <a:pt x="4277" y="3942"/>
                </a:cubicBezTo>
                <a:cubicBezTo>
                  <a:pt x="4238" y="3942"/>
                  <a:pt x="4207" y="3966"/>
                  <a:pt x="4213" y="4005"/>
                </a:cubicBezTo>
                <a:cubicBezTo>
                  <a:pt x="4217" y="4032"/>
                  <a:pt x="4244" y="4056"/>
                  <a:pt x="4273" y="4100"/>
                </a:cubicBezTo>
                <a:cubicBezTo>
                  <a:pt x="4305" y="4057"/>
                  <a:pt x="4334" y="4034"/>
                  <a:pt x="4339" y="4007"/>
                </a:cubicBezTo>
                <a:close/>
                <a:moveTo>
                  <a:pt x="4084" y="4002"/>
                </a:moveTo>
                <a:cubicBezTo>
                  <a:pt x="4087" y="3963"/>
                  <a:pt x="4055" y="3938"/>
                  <a:pt x="4016" y="3941"/>
                </a:cubicBezTo>
                <a:cubicBezTo>
                  <a:pt x="3977" y="3944"/>
                  <a:pt x="3947" y="3972"/>
                  <a:pt x="3957" y="4011"/>
                </a:cubicBezTo>
                <a:cubicBezTo>
                  <a:pt x="3963" y="4037"/>
                  <a:pt x="3993" y="4059"/>
                  <a:pt x="4027" y="4101"/>
                </a:cubicBezTo>
                <a:cubicBezTo>
                  <a:pt x="4055" y="4054"/>
                  <a:pt x="4081" y="4029"/>
                  <a:pt x="4084" y="4002"/>
                </a:cubicBezTo>
                <a:close/>
                <a:moveTo>
                  <a:pt x="3771" y="3943"/>
                </a:moveTo>
                <a:cubicBezTo>
                  <a:pt x="3732" y="3940"/>
                  <a:pt x="3707" y="3972"/>
                  <a:pt x="3710" y="4011"/>
                </a:cubicBezTo>
                <a:cubicBezTo>
                  <a:pt x="3713" y="4050"/>
                  <a:pt x="3741" y="4079"/>
                  <a:pt x="3779" y="4070"/>
                </a:cubicBezTo>
                <a:cubicBezTo>
                  <a:pt x="3806" y="4063"/>
                  <a:pt x="3827" y="4034"/>
                  <a:pt x="3869" y="4000"/>
                </a:cubicBezTo>
                <a:cubicBezTo>
                  <a:pt x="3823" y="3972"/>
                  <a:pt x="3798" y="3945"/>
                  <a:pt x="3771" y="3943"/>
                </a:cubicBezTo>
                <a:close/>
                <a:moveTo>
                  <a:pt x="3536" y="3944"/>
                </a:moveTo>
                <a:cubicBezTo>
                  <a:pt x="3499" y="3935"/>
                  <a:pt x="3471" y="3962"/>
                  <a:pt x="3468" y="4002"/>
                </a:cubicBezTo>
                <a:cubicBezTo>
                  <a:pt x="3465" y="4043"/>
                  <a:pt x="3489" y="4073"/>
                  <a:pt x="3527" y="4069"/>
                </a:cubicBezTo>
                <a:cubicBezTo>
                  <a:pt x="3554" y="4067"/>
                  <a:pt x="3580" y="4040"/>
                  <a:pt x="3624" y="4013"/>
                </a:cubicBezTo>
                <a:cubicBezTo>
                  <a:pt x="3584" y="3980"/>
                  <a:pt x="3563" y="3950"/>
                  <a:pt x="3536" y="3944"/>
                </a:cubicBezTo>
                <a:close/>
                <a:moveTo>
                  <a:pt x="36805" y="3710"/>
                </a:moveTo>
                <a:cubicBezTo>
                  <a:pt x="36767" y="3705"/>
                  <a:pt x="36741" y="3734"/>
                  <a:pt x="36742" y="3776"/>
                </a:cubicBezTo>
                <a:cubicBezTo>
                  <a:pt x="36743" y="3817"/>
                  <a:pt x="36769" y="3845"/>
                  <a:pt x="36808" y="3837"/>
                </a:cubicBezTo>
                <a:cubicBezTo>
                  <a:pt x="36835" y="3832"/>
                  <a:pt x="36858" y="3804"/>
                  <a:pt x="36901" y="3773"/>
                </a:cubicBezTo>
                <a:cubicBezTo>
                  <a:pt x="36856" y="3743"/>
                  <a:pt x="36832" y="3714"/>
                  <a:pt x="36805" y="3710"/>
                </a:cubicBezTo>
                <a:close/>
                <a:moveTo>
                  <a:pt x="36557" y="3712"/>
                </a:moveTo>
                <a:cubicBezTo>
                  <a:pt x="36518" y="3709"/>
                  <a:pt x="36490" y="3744"/>
                  <a:pt x="36500" y="3781"/>
                </a:cubicBezTo>
                <a:cubicBezTo>
                  <a:pt x="36506" y="3804"/>
                  <a:pt x="36540" y="3835"/>
                  <a:pt x="36561" y="3835"/>
                </a:cubicBezTo>
                <a:cubicBezTo>
                  <a:pt x="36587" y="3834"/>
                  <a:pt x="36611" y="3804"/>
                  <a:pt x="36657" y="3772"/>
                </a:cubicBezTo>
                <a:cubicBezTo>
                  <a:pt x="36610" y="3742"/>
                  <a:pt x="36584" y="3715"/>
                  <a:pt x="36557" y="3712"/>
                </a:cubicBezTo>
                <a:close/>
                <a:moveTo>
                  <a:pt x="34092" y="3701"/>
                </a:moveTo>
                <a:cubicBezTo>
                  <a:pt x="34054" y="3691"/>
                  <a:pt x="34027" y="3719"/>
                  <a:pt x="34024" y="3758"/>
                </a:cubicBezTo>
                <a:cubicBezTo>
                  <a:pt x="34020" y="3799"/>
                  <a:pt x="34047" y="3829"/>
                  <a:pt x="34083" y="3826"/>
                </a:cubicBezTo>
                <a:cubicBezTo>
                  <a:pt x="34110" y="3824"/>
                  <a:pt x="34136" y="3797"/>
                  <a:pt x="34180" y="3769"/>
                </a:cubicBezTo>
                <a:cubicBezTo>
                  <a:pt x="34140" y="3737"/>
                  <a:pt x="34119" y="3708"/>
                  <a:pt x="34092" y="3701"/>
                </a:cubicBezTo>
                <a:close/>
                <a:moveTo>
                  <a:pt x="29222" y="8200"/>
                </a:moveTo>
                <a:cubicBezTo>
                  <a:pt x="29224" y="8181"/>
                  <a:pt x="29192" y="8147"/>
                  <a:pt x="29169" y="8141"/>
                </a:cubicBezTo>
                <a:cubicBezTo>
                  <a:pt x="29131" y="8130"/>
                  <a:pt x="29097" y="8157"/>
                  <a:pt x="29101" y="8196"/>
                </a:cubicBezTo>
                <a:cubicBezTo>
                  <a:pt x="29103" y="8223"/>
                  <a:pt x="29130" y="8248"/>
                  <a:pt x="29159" y="8293"/>
                </a:cubicBezTo>
                <a:cubicBezTo>
                  <a:pt x="29190" y="8250"/>
                  <a:pt x="29220" y="8226"/>
                  <a:pt x="29222" y="8200"/>
                </a:cubicBezTo>
                <a:close/>
                <a:moveTo>
                  <a:pt x="28672" y="8142"/>
                </a:moveTo>
                <a:cubicBezTo>
                  <a:pt x="28653" y="8141"/>
                  <a:pt x="28619" y="8172"/>
                  <a:pt x="28613" y="8195"/>
                </a:cubicBezTo>
                <a:cubicBezTo>
                  <a:pt x="28602" y="8233"/>
                  <a:pt x="28631" y="8266"/>
                  <a:pt x="28669" y="8263"/>
                </a:cubicBezTo>
                <a:cubicBezTo>
                  <a:pt x="28696" y="8261"/>
                  <a:pt x="28721" y="8233"/>
                  <a:pt x="28766" y="8203"/>
                </a:cubicBezTo>
                <a:cubicBezTo>
                  <a:pt x="28722" y="8173"/>
                  <a:pt x="28698" y="8143"/>
                  <a:pt x="28672" y="8142"/>
                </a:cubicBezTo>
                <a:close/>
                <a:moveTo>
                  <a:pt x="28480" y="8197"/>
                </a:moveTo>
                <a:cubicBezTo>
                  <a:pt x="28483" y="8160"/>
                  <a:pt x="28451" y="8130"/>
                  <a:pt x="28412" y="8140"/>
                </a:cubicBezTo>
                <a:cubicBezTo>
                  <a:pt x="28389" y="8146"/>
                  <a:pt x="28358" y="8179"/>
                  <a:pt x="28359" y="8199"/>
                </a:cubicBezTo>
                <a:cubicBezTo>
                  <a:pt x="28360" y="8225"/>
                  <a:pt x="28389" y="8249"/>
                  <a:pt x="28419" y="8294"/>
                </a:cubicBezTo>
                <a:cubicBezTo>
                  <a:pt x="28449" y="8249"/>
                  <a:pt x="28478" y="8224"/>
                  <a:pt x="28480" y="8197"/>
                </a:cubicBezTo>
                <a:close/>
                <a:moveTo>
                  <a:pt x="28114" y="8202"/>
                </a:moveTo>
                <a:cubicBezTo>
                  <a:pt x="28113" y="8222"/>
                  <a:pt x="28144" y="8256"/>
                  <a:pt x="28167" y="8262"/>
                </a:cubicBezTo>
                <a:cubicBezTo>
                  <a:pt x="28204" y="8272"/>
                  <a:pt x="28238" y="8246"/>
                  <a:pt x="28235" y="8206"/>
                </a:cubicBezTo>
                <a:cubicBezTo>
                  <a:pt x="28232" y="8179"/>
                  <a:pt x="28206" y="8154"/>
                  <a:pt x="28177" y="8108"/>
                </a:cubicBezTo>
                <a:cubicBezTo>
                  <a:pt x="28145" y="8153"/>
                  <a:pt x="28115" y="8177"/>
                  <a:pt x="28114" y="8202"/>
                </a:cubicBezTo>
                <a:close/>
                <a:moveTo>
                  <a:pt x="27928" y="8142"/>
                </a:moveTo>
                <a:cubicBezTo>
                  <a:pt x="27909" y="8141"/>
                  <a:pt x="27875" y="8172"/>
                  <a:pt x="27869" y="8195"/>
                </a:cubicBezTo>
                <a:cubicBezTo>
                  <a:pt x="27858" y="8233"/>
                  <a:pt x="27888" y="8266"/>
                  <a:pt x="27926" y="8263"/>
                </a:cubicBezTo>
                <a:cubicBezTo>
                  <a:pt x="27953" y="8261"/>
                  <a:pt x="27977" y="8232"/>
                  <a:pt x="28023" y="8203"/>
                </a:cubicBezTo>
                <a:cubicBezTo>
                  <a:pt x="27979" y="8172"/>
                  <a:pt x="27954" y="8143"/>
                  <a:pt x="27928" y="8142"/>
                </a:cubicBezTo>
                <a:close/>
                <a:moveTo>
                  <a:pt x="33779" y="3762"/>
                </a:moveTo>
                <a:cubicBezTo>
                  <a:pt x="33772" y="3800"/>
                  <a:pt x="33802" y="3828"/>
                  <a:pt x="33842" y="3829"/>
                </a:cubicBezTo>
                <a:cubicBezTo>
                  <a:pt x="33882" y="3830"/>
                  <a:pt x="33912" y="3805"/>
                  <a:pt x="33907" y="3765"/>
                </a:cubicBezTo>
                <a:cubicBezTo>
                  <a:pt x="33903" y="3738"/>
                  <a:pt x="33876" y="3714"/>
                  <a:pt x="33847" y="3669"/>
                </a:cubicBezTo>
                <a:cubicBezTo>
                  <a:pt x="33814" y="3712"/>
                  <a:pt x="33785" y="3735"/>
                  <a:pt x="33779" y="3762"/>
                </a:cubicBezTo>
                <a:close/>
                <a:moveTo>
                  <a:pt x="33604" y="3700"/>
                </a:moveTo>
                <a:cubicBezTo>
                  <a:pt x="33565" y="3690"/>
                  <a:pt x="33538" y="3718"/>
                  <a:pt x="33535" y="3759"/>
                </a:cubicBezTo>
                <a:cubicBezTo>
                  <a:pt x="33532" y="3800"/>
                  <a:pt x="33557" y="3830"/>
                  <a:pt x="33595" y="3827"/>
                </a:cubicBezTo>
                <a:cubicBezTo>
                  <a:pt x="33623" y="3825"/>
                  <a:pt x="33648" y="3797"/>
                  <a:pt x="33694" y="3769"/>
                </a:cubicBezTo>
                <a:cubicBezTo>
                  <a:pt x="33653" y="3736"/>
                  <a:pt x="33631" y="3707"/>
                  <a:pt x="33604" y="3700"/>
                </a:cubicBezTo>
                <a:close/>
                <a:moveTo>
                  <a:pt x="33357" y="3700"/>
                </a:moveTo>
                <a:cubicBezTo>
                  <a:pt x="33317" y="3692"/>
                  <a:pt x="33291" y="3722"/>
                  <a:pt x="33290" y="3762"/>
                </a:cubicBezTo>
                <a:cubicBezTo>
                  <a:pt x="33289" y="3802"/>
                  <a:pt x="33315" y="3832"/>
                  <a:pt x="33354" y="3827"/>
                </a:cubicBezTo>
                <a:cubicBezTo>
                  <a:pt x="33381" y="3824"/>
                  <a:pt x="33405" y="3795"/>
                  <a:pt x="33450" y="3765"/>
                </a:cubicBezTo>
                <a:cubicBezTo>
                  <a:pt x="33406" y="3733"/>
                  <a:pt x="33384" y="3705"/>
                  <a:pt x="33357" y="3700"/>
                </a:cubicBezTo>
                <a:close/>
                <a:moveTo>
                  <a:pt x="33116" y="3700"/>
                </a:moveTo>
                <a:cubicBezTo>
                  <a:pt x="33077" y="3690"/>
                  <a:pt x="33050" y="3718"/>
                  <a:pt x="33047" y="3758"/>
                </a:cubicBezTo>
                <a:cubicBezTo>
                  <a:pt x="33044" y="3799"/>
                  <a:pt x="33069" y="3830"/>
                  <a:pt x="33107" y="3827"/>
                </a:cubicBezTo>
                <a:cubicBezTo>
                  <a:pt x="33135" y="3825"/>
                  <a:pt x="33160" y="3797"/>
                  <a:pt x="33206" y="3769"/>
                </a:cubicBezTo>
                <a:cubicBezTo>
                  <a:pt x="33165" y="3736"/>
                  <a:pt x="33143" y="3707"/>
                  <a:pt x="33116" y="3700"/>
                </a:cubicBezTo>
                <a:close/>
                <a:moveTo>
                  <a:pt x="32855" y="3700"/>
                </a:moveTo>
                <a:cubicBezTo>
                  <a:pt x="32816" y="3694"/>
                  <a:pt x="32791" y="3723"/>
                  <a:pt x="32792" y="3764"/>
                </a:cubicBezTo>
                <a:cubicBezTo>
                  <a:pt x="32792" y="3805"/>
                  <a:pt x="32819" y="3834"/>
                  <a:pt x="32857" y="3827"/>
                </a:cubicBezTo>
                <a:cubicBezTo>
                  <a:pt x="32885" y="3822"/>
                  <a:pt x="32908" y="3793"/>
                  <a:pt x="32951" y="3761"/>
                </a:cubicBezTo>
                <a:cubicBezTo>
                  <a:pt x="32907" y="3732"/>
                  <a:pt x="32883" y="3705"/>
                  <a:pt x="32855" y="3700"/>
                </a:cubicBezTo>
                <a:close/>
                <a:moveTo>
                  <a:pt x="6493" y="3946"/>
                </a:moveTo>
                <a:cubicBezTo>
                  <a:pt x="6473" y="3945"/>
                  <a:pt x="6439" y="3977"/>
                  <a:pt x="6433" y="4000"/>
                </a:cubicBezTo>
                <a:cubicBezTo>
                  <a:pt x="6423" y="4037"/>
                  <a:pt x="6449" y="4072"/>
                  <a:pt x="6489" y="4068"/>
                </a:cubicBezTo>
                <a:cubicBezTo>
                  <a:pt x="6516" y="4065"/>
                  <a:pt x="6541" y="4039"/>
                  <a:pt x="6588" y="4010"/>
                </a:cubicBezTo>
                <a:cubicBezTo>
                  <a:pt x="6543" y="3978"/>
                  <a:pt x="6519" y="3947"/>
                  <a:pt x="6493" y="3946"/>
                </a:cubicBezTo>
                <a:close/>
                <a:moveTo>
                  <a:pt x="6679" y="4009"/>
                </a:moveTo>
                <a:cubicBezTo>
                  <a:pt x="6678" y="4028"/>
                  <a:pt x="6709" y="4062"/>
                  <a:pt x="6732" y="4068"/>
                </a:cubicBezTo>
                <a:cubicBezTo>
                  <a:pt x="6771" y="4079"/>
                  <a:pt x="6804" y="4049"/>
                  <a:pt x="6801" y="4011"/>
                </a:cubicBezTo>
                <a:cubicBezTo>
                  <a:pt x="6798" y="3984"/>
                  <a:pt x="6770" y="3959"/>
                  <a:pt x="6740" y="3914"/>
                </a:cubicBezTo>
                <a:cubicBezTo>
                  <a:pt x="6709" y="3958"/>
                  <a:pt x="6680" y="3983"/>
                  <a:pt x="6679" y="4009"/>
                </a:cubicBezTo>
                <a:close/>
                <a:moveTo>
                  <a:pt x="6922" y="4006"/>
                </a:moveTo>
                <a:cubicBezTo>
                  <a:pt x="6920" y="4025"/>
                  <a:pt x="6951" y="4060"/>
                  <a:pt x="6973" y="4067"/>
                </a:cubicBezTo>
                <a:cubicBezTo>
                  <a:pt x="7011" y="4080"/>
                  <a:pt x="7045" y="4053"/>
                  <a:pt x="7043" y="4014"/>
                </a:cubicBezTo>
                <a:cubicBezTo>
                  <a:pt x="7042" y="3987"/>
                  <a:pt x="7015" y="3961"/>
                  <a:pt x="6988" y="3915"/>
                </a:cubicBezTo>
                <a:cubicBezTo>
                  <a:pt x="6956" y="3957"/>
                  <a:pt x="6925" y="3980"/>
                  <a:pt x="6922" y="4006"/>
                </a:cubicBezTo>
                <a:close/>
                <a:moveTo>
                  <a:pt x="7167" y="4009"/>
                </a:moveTo>
                <a:cubicBezTo>
                  <a:pt x="7166" y="4028"/>
                  <a:pt x="7197" y="4062"/>
                  <a:pt x="7220" y="4068"/>
                </a:cubicBezTo>
                <a:cubicBezTo>
                  <a:pt x="7258" y="4078"/>
                  <a:pt x="7291" y="4049"/>
                  <a:pt x="7288" y="4011"/>
                </a:cubicBezTo>
                <a:cubicBezTo>
                  <a:pt x="7286" y="3985"/>
                  <a:pt x="7257" y="3960"/>
                  <a:pt x="7228" y="3915"/>
                </a:cubicBezTo>
                <a:cubicBezTo>
                  <a:pt x="7197" y="3959"/>
                  <a:pt x="7168" y="3983"/>
                  <a:pt x="7167" y="4009"/>
                </a:cubicBezTo>
                <a:close/>
                <a:moveTo>
                  <a:pt x="6298" y="4003"/>
                </a:moveTo>
                <a:cubicBezTo>
                  <a:pt x="6298" y="3982"/>
                  <a:pt x="6265" y="3950"/>
                  <a:pt x="6242" y="3945"/>
                </a:cubicBezTo>
                <a:cubicBezTo>
                  <a:pt x="6204" y="3937"/>
                  <a:pt x="6171" y="3966"/>
                  <a:pt x="6177" y="4005"/>
                </a:cubicBezTo>
                <a:cubicBezTo>
                  <a:pt x="6180" y="4032"/>
                  <a:pt x="6209" y="4055"/>
                  <a:pt x="6242" y="4101"/>
                </a:cubicBezTo>
                <a:cubicBezTo>
                  <a:pt x="6271" y="4054"/>
                  <a:pt x="6299" y="4028"/>
                  <a:pt x="6298" y="4003"/>
                </a:cubicBezTo>
                <a:close/>
                <a:moveTo>
                  <a:pt x="6056" y="4001"/>
                </a:moveTo>
                <a:cubicBezTo>
                  <a:pt x="6059" y="3962"/>
                  <a:pt x="6025" y="3934"/>
                  <a:pt x="5987" y="3945"/>
                </a:cubicBezTo>
                <a:cubicBezTo>
                  <a:pt x="5964" y="3952"/>
                  <a:pt x="5934" y="3986"/>
                  <a:pt x="5935" y="4007"/>
                </a:cubicBezTo>
                <a:cubicBezTo>
                  <a:pt x="5936" y="4032"/>
                  <a:pt x="5967" y="4056"/>
                  <a:pt x="6000" y="4101"/>
                </a:cubicBezTo>
                <a:cubicBezTo>
                  <a:pt x="6028" y="4053"/>
                  <a:pt x="6055" y="4028"/>
                  <a:pt x="6056" y="4001"/>
                </a:cubicBezTo>
                <a:close/>
                <a:moveTo>
                  <a:pt x="5811" y="4008"/>
                </a:moveTo>
                <a:cubicBezTo>
                  <a:pt x="5812" y="3987"/>
                  <a:pt x="5782" y="3952"/>
                  <a:pt x="5760" y="3945"/>
                </a:cubicBezTo>
                <a:cubicBezTo>
                  <a:pt x="5722" y="3933"/>
                  <a:pt x="5687" y="3961"/>
                  <a:pt x="5689" y="4000"/>
                </a:cubicBezTo>
                <a:cubicBezTo>
                  <a:pt x="5690" y="4027"/>
                  <a:pt x="5717" y="4053"/>
                  <a:pt x="5744" y="4101"/>
                </a:cubicBezTo>
                <a:cubicBezTo>
                  <a:pt x="5778" y="4057"/>
                  <a:pt x="5809" y="4033"/>
                  <a:pt x="5811" y="4008"/>
                </a:cubicBezTo>
                <a:close/>
                <a:moveTo>
                  <a:pt x="5503" y="3944"/>
                </a:moveTo>
                <a:cubicBezTo>
                  <a:pt x="5466" y="3941"/>
                  <a:pt x="5440" y="3970"/>
                  <a:pt x="5443" y="4010"/>
                </a:cubicBezTo>
                <a:cubicBezTo>
                  <a:pt x="5446" y="4050"/>
                  <a:pt x="5472" y="4078"/>
                  <a:pt x="5510" y="4069"/>
                </a:cubicBezTo>
                <a:cubicBezTo>
                  <a:pt x="5537" y="4062"/>
                  <a:pt x="5558" y="4034"/>
                  <a:pt x="5598" y="4002"/>
                </a:cubicBezTo>
                <a:cubicBezTo>
                  <a:pt x="5555" y="3974"/>
                  <a:pt x="5530" y="3946"/>
                  <a:pt x="5503" y="3944"/>
                </a:cubicBezTo>
                <a:close/>
                <a:moveTo>
                  <a:pt x="5255" y="3944"/>
                </a:moveTo>
                <a:cubicBezTo>
                  <a:pt x="5219" y="3936"/>
                  <a:pt x="5191" y="3962"/>
                  <a:pt x="5188" y="4002"/>
                </a:cubicBezTo>
                <a:cubicBezTo>
                  <a:pt x="5185" y="4042"/>
                  <a:pt x="5208" y="4072"/>
                  <a:pt x="5247" y="4069"/>
                </a:cubicBezTo>
                <a:cubicBezTo>
                  <a:pt x="5274" y="4066"/>
                  <a:pt x="5299" y="4040"/>
                  <a:pt x="5342" y="4013"/>
                </a:cubicBezTo>
                <a:cubicBezTo>
                  <a:pt x="5303" y="3981"/>
                  <a:pt x="5282" y="3951"/>
                  <a:pt x="5255" y="3944"/>
                </a:cubicBezTo>
                <a:close/>
                <a:moveTo>
                  <a:pt x="4944" y="4008"/>
                </a:moveTo>
                <a:cubicBezTo>
                  <a:pt x="4940" y="4045"/>
                  <a:pt x="4968" y="4072"/>
                  <a:pt x="5008" y="4071"/>
                </a:cubicBezTo>
                <a:cubicBezTo>
                  <a:pt x="5048" y="4069"/>
                  <a:pt x="5076" y="4044"/>
                  <a:pt x="5069" y="4006"/>
                </a:cubicBezTo>
                <a:cubicBezTo>
                  <a:pt x="5064" y="3979"/>
                  <a:pt x="5036" y="3957"/>
                  <a:pt x="5006" y="3915"/>
                </a:cubicBezTo>
                <a:cubicBezTo>
                  <a:pt x="4976" y="3958"/>
                  <a:pt x="4948" y="3982"/>
                  <a:pt x="4944" y="4008"/>
                </a:cubicBezTo>
                <a:close/>
                <a:moveTo>
                  <a:pt x="4827" y="4007"/>
                </a:moveTo>
                <a:cubicBezTo>
                  <a:pt x="4833" y="3970"/>
                  <a:pt x="4804" y="3942"/>
                  <a:pt x="4764" y="3942"/>
                </a:cubicBezTo>
                <a:cubicBezTo>
                  <a:pt x="4725" y="3942"/>
                  <a:pt x="4695" y="3966"/>
                  <a:pt x="4701" y="4005"/>
                </a:cubicBezTo>
                <a:cubicBezTo>
                  <a:pt x="4705" y="4032"/>
                  <a:pt x="4732" y="4056"/>
                  <a:pt x="4761" y="4100"/>
                </a:cubicBezTo>
                <a:cubicBezTo>
                  <a:pt x="4793" y="4057"/>
                  <a:pt x="4822" y="4034"/>
                  <a:pt x="4827" y="4007"/>
                </a:cubicBezTo>
                <a:close/>
                <a:moveTo>
                  <a:pt x="7531" y="4002"/>
                </a:moveTo>
                <a:cubicBezTo>
                  <a:pt x="7535" y="3962"/>
                  <a:pt x="7501" y="3936"/>
                  <a:pt x="7464" y="3946"/>
                </a:cubicBezTo>
                <a:cubicBezTo>
                  <a:pt x="7441" y="3952"/>
                  <a:pt x="7409" y="3986"/>
                  <a:pt x="7410" y="4005"/>
                </a:cubicBezTo>
                <a:cubicBezTo>
                  <a:pt x="7411" y="4031"/>
                  <a:pt x="7441" y="4055"/>
                  <a:pt x="7473" y="4100"/>
                </a:cubicBezTo>
                <a:cubicBezTo>
                  <a:pt x="7502" y="4054"/>
                  <a:pt x="7528" y="4029"/>
                  <a:pt x="7531" y="4002"/>
                </a:cubicBezTo>
                <a:close/>
                <a:moveTo>
                  <a:pt x="7787" y="4002"/>
                </a:moveTo>
                <a:cubicBezTo>
                  <a:pt x="7790" y="3963"/>
                  <a:pt x="7757" y="3936"/>
                  <a:pt x="7719" y="3946"/>
                </a:cubicBezTo>
                <a:cubicBezTo>
                  <a:pt x="7697" y="3952"/>
                  <a:pt x="7665" y="3985"/>
                  <a:pt x="7666" y="4005"/>
                </a:cubicBezTo>
                <a:cubicBezTo>
                  <a:pt x="7667" y="4031"/>
                  <a:pt x="7697" y="4055"/>
                  <a:pt x="7729" y="4100"/>
                </a:cubicBezTo>
                <a:cubicBezTo>
                  <a:pt x="7757" y="4054"/>
                  <a:pt x="7784" y="4029"/>
                  <a:pt x="7787" y="4002"/>
                </a:cubicBezTo>
                <a:close/>
                <a:moveTo>
                  <a:pt x="31809" y="8200"/>
                </a:moveTo>
                <a:cubicBezTo>
                  <a:pt x="31807" y="8219"/>
                  <a:pt x="31837" y="8254"/>
                  <a:pt x="31859" y="8261"/>
                </a:cubicBezTo>
                <a:cubicBezTo>
                  <a:pt x="31896" y="8273"/>
                  <a:pt x="31931" y="8248"/>
                  <a:pt x="31929" y="8209"/>
                </a:cubicBezTo>
                <a:cubicBezTo>
                  <a:pt x="31928" y="8182"/>
                  <a:pt x="31902" y="8156"/>
                  <a:pt x="31876" y="8109"/>
                </a:cubicBezTo>
                <a:cubicBezTo>
                  <a:pt x="31842" y="8152"/>
                  <a:pt x="31811" y="8174"/>
                  <a:pt x="31809" y="8200"/>
                </a:cubicBezTo>
                <a:close/>
                <a:moveTo>
                  <a:pt x="31686" y="8199"/>
                </a:moveTo>
                <a:cubicBezTo>
                  <a:pt x="31687" y="8180"/>
                  <a:pt x="31654" y="8147"/>
                  <a:pt x="31631" y="8140"/>
                </a:cubicBezTo>
                <a:cubicBezTo>
                  <a:pt x="31592" y="8129"/>
                  <a:pt x="31559" y="8158"/>
                  <a:pt x="31563" y="8197"/>
                </a:cubicBezTo>
                <a:cubicBezTo>
                  <a:pt x="31566" y="8224"/>
                  <a:pt x="31594" y="8249"/>
                  <a:pt x="31623" y="8294"/>
                </a:cubicBezTo>
                <a:cubicBezTo>
                  <a:pt x="31654" y="8250"/>
                  <a:pt x="31684" y="8225"/>
                  <a:pt x="31686" y="8199"/>
                </a:cubicBezTo>
                <a:close/>
                <a:moveTo>
                  <a:pt x="31318" y="8201"/>
                </a:moveTo>
                <a:cubicBezTo>
                  <a:pt x="31312" y="8239"/>
                  <a:pt x="31343" y="8270"/>
                  <a:pt x="31382" y="8263"/>
                </a:cubicBezTo>
                <a:cubicBezTo>
                  <a:pt x="31405" y="8259"/>
                  <a:pt x="31439" y="8228"/>
                  <a:pt x="31440" y="8208"/>
                </a:cubicBezTo>
                <a:cubicBezTo>
                  <a:pt x="31442" y="8182"/>
                  <a:pt x="31414" y="8155"/>
                  <a:pt x="31387" y="8108"/>
                </a:cubicBezTo>
                <a:cubicBezTo>
                  <a:pt x="31353" y="8152"/>
                  <a:pt x="31323" y="8174"/>
                  <a:pt x="31318" y="8201"/>
                </a:cubicBezTo>
                <a:close/>
                <a:moveTo>
                  <a:pt x="31199" y="8193"/>
                </a:moveTo>
                <a:cubicBezTo>
                  <a:pt x="31199" y="8155"/>
                  <a:pt x="31165" y="8127"/>
                  <a:pt x="31127" y="8141"/>
                </a:cubicBezTo>
                <a:cubicBezTo>
                  <a:pt x="31104" y="8149"/>
                  <a:pt x="31075" y="8184"/>
                  <a:pt x="31077" y="8204"/>
                </a:cubicBezTo>
                <a:cubicBezTo>
                  <a:pt x="31080" y="8229"/>
                  <a:pt x="31111" y="8252"/>
                  <a:pt x="31145" y="8294"/>
                </a:cubicBezTo>
                <a:cubicBezTo>
                  <a:pt x="31171" y="8247"/>
                  <a:pt x="31199" y="8220"/>
                  <a:pt x="31199" y="8193"/>
                </a:cubicBezTo>
                <a:close/>
                <a:moveTo>
                  <a:pt x="30894" y="8141"/>
                </a:moveTo>
                <a:cubicBezTo>
                  <a:pt x="30874" y="8140"/>
                  <a:pt x="30838" y="8169"/>
                  <a:pt x="30831" y="8192"/>
                </a:cubicBezTo>
                <a:cubicBezTo>
                  <a:pt x="30819" y="8230"/>
                  <a:pt x="30847" y="8264"/>
                  <a:pt x="30885" y="8263"/>
                </a:cubicBezTo>
                <a:cubicBezTo>
                  <a:pt x="30912" y="8262"/>
                  <a:pt x="30938" y="8236"/>
                  <a:pt x="30987" y="8208"/>
                </a:cubicBezTo>
                <a:cubicBezTo>
                  <a:pt x="30943" y="8174"/>
                  <a:pt x="30919" y="8143"/>
                  <a:pt x="30894" y="8141"/>
                </a:cubicBezTo>
                <a:close/>
                <a:moveTo>
                  <a:pt x="30644" y="8264"/>
                </a:moveTo>
                <a:cubicBezTo>
                  <a:pt x="30681" y="8265"/>
                  <a:pt x="30711" y="8232"/>
                  <a:pt x="30698" y="8193"/>
                </a:cubicBezTo>
                <a:cubicBezTo>
                  <a:pt x="30691" y="8170"/>
                  <a:pt x="30656" y="8139"/>
                  <a:pt x="30637" y="8141"/>
                </a:cubicBezTo>
                <a:cubicBezTo>
                  <a:pt x="30611" y="8143"/>
                  <a:pt x="30587" y="8174"/>
                  <a:pt x="30544" y="8206"/>
                </a:cubicBezTo>
                <a:cubicBezTo>
                  <a:pt x="30591" y="8234"/>
                  <a:pt x="30617" y="8263"/>
                  <a:pt x="30644" y="8264"/>
                </a:cubicBezTo>
                <a:close/>
                <a:moveTo>
                  <a:pt x="30455" y="8193"/>
                </a:moveTo>
                <a:cubicBezTo>
                  <a:pt x="30455" y="8155"/>
                  <a:pt x="30422" y="8127"/>
                  <a:pt x="30383" y="8141"/>
                </a:cubicBezTo>
                <a:cubicBezTo>
                  <a:pt x="30360" y="8149"/>
                  <a:pt x="30331" y="8184"/>
                  <a:pt x="30333" y="8204"/>
                </a:cubicBezTo>
                <a:cubicBezTo>
                  <a:pt x="30336" y="8229"/>
                  <a:pt x="30368" y="8252"/>
                  <a:pt x="30401" y="8294"/>
                </a:cubicBezTo>
                <a:cubicBezTo>
                  <a:pt x="30428" y="8247"/>
                  <a:pt x="30455" y="8220"/>
                  <a:pt x="30455" y="8193"/>
                </a:cubicBezTo>
                <a:close/>
                <a:moveTo>
                  <a:pt x="30145" y="8141"/>
                </a:moveTo>
                <a:cubicBezTo>
                  <a:pt x="30125" y="8142"/>
                  <a:pt x="30092" y="8174"/>
                  <a:pt x="30087" y="8197"/>
                </a:cubicBezTo>
                <a:cubicBezTo>
                  <a:pt x="30079" y="8235"/>
                  <a:pt x="30108" y="8268"/>
                  <a:pt x="30147" y="8263"/>
                </a:cubicBezTo>
                <a:cubicBezTo>
                  <a:pt x="30174" y="8260"/>
                  <a:pt x="30198" y="8231"/>
                  <a:pt x="30244" y="8199"/>
                </a:cubicBezTo>
                <a:cubicBezTo>
                  <a:pt x="30197" y="8170"/>
                  <a:pt x="30171" y="8141"/>
                  <a:pt x="30145" y="8141"/>
                </a:cubicBezTo>
                <a:close/>
                <a:moveTo>
                  <a:pt x="25954" y="3959"/>
                </a:moveTo>
                <a:cubicBezTo>
                  <a:pt x="25934" y="3958"/>
                  <a:pt x="25901" y="3989"/>
                  <a:pt x="25894" y="4012"/>
                </a:cubicBezTo>
                <a:cubicBezTo>
                  <a:pt x="25883" y="4051"/>
                  <a:pt x="25913" y="4083"/>
                  <a:pt x="25950" y="4080"/>
                </a:cubicBezTo>
                <a:cubicBezTo>
                  <a:pt x="25977" y="4078"/>
                  <a:pt x="26002" y="4050"/>
                  <a:pt x="26047" y="4021"/>
                </a:cubicBezTo>
                <a:cubicBezTo>
                  <a:pt x="26004" y="3990"/>
                  <a:pt x="25980" y="3960"/>
                  <a:pt x="25954" y="3959"/>
                </a:cubicBezTo>
                <a:close/>
                <a:moveTo>
                  <a:pt x="26151" y="4027"/>
                </a:moveTo>
                <a:cubicBezTo>
                  <a:pt x="26153" y="4047"/>
                  <a:pt x="26187" y="4077"/>
                  <a:pt x="26211" y="4080"/>
                </a:cubicBezTo>
                <a:cubicBezTo>
                  <a:pt x="26249" y="4086"/>
                  <a:pt x="26280" y="4055"/>
                  <a:pt x="26272" y="4017"/>
                </a:cubicBezTo>
                <a:cubicBezTo>
                  <a:pt x="26267" y="3990"/>
                  <a:pt x="26237" y="3969"/>
                  <a:pt x="26203" y="3926"/>
                </a:cubicBezTo>
                <a:cubicBezTo>
                  <a:pt x="26177" y="3974"/>
                  <a:pt x="26150" y="4001"/>
                  <a:pt x="26151" y="4027"/>
                </a:cubicBezTo>
                <a:close/>
                <a:moveTo>
                  <a:pt x="26393" y="4022"/>
                </a:moveTo>
                <a:cubicBezTo>
                  <a:pt x="26389" y="4061"/>
                  <a:pt x="26422" y="4089"/>
                  <a:pt x="26460" y="4081"/>
                </a:cubicBezTo>
                <a:cubicBezTo>
                  <a:pt x="26483" y="4075"/>
                  <a:pt x="26514" y="4042"/>
                  <a:pt x="26514" y="4021"/>
                </a:cubicBezTo>
                <a:cubicBezTo>
                  <a:pt x="26514" y="3996"/>
                  <a:pt x="26485" y="3971"/>
                  <a:pt x="26455" y="3925"/>
                </a:cubicBezTo>
                <a:cubicBezTo>
                  <a:pt x="26424" y="3971"/>
                  <a:pt x="26396" y="3995"/>
                  <a:pt x="26393" y="4022"/>
                </a:cubicBezTo>
                <a:close/>
                <a:moveTo>
                  <a:pt x="26760" y="4017"/>
                </a:moveTo>
                <a:cubicBezTo>
                  <a:pt x="26761" y="3997"/>
                  <a:pt x="26728" y="3964"/>
                  <a:pt x="26705" y="3958"/>
                </a:cubicBezTo>
                <a:cubicBezTo>
                  <a:pt x="26666" y="3947"/>
                  <a:pt x="26633" y="3975"/>
                  <a:pt x="26637" y="4014"/>
                </a:cubicBezTo>
                <a:cubicBezTo>
                  <a:pt x="26640" y="4042"/>
                  <a:pt x="26668" y="4066"/>
                  <a:pt x="26697" y="4112"/>
                </a:cubicBezTo>
                <a:cubicBezTo>
                  <a:pt x="26728" y="4067"/>
                  <a:pt x="26758" y="4043"/>
                  <a:pt x="26760" y="4017"/>
                </a:cubicBezTo>
                <a:close/>
                <a:moveTo>
                  <a:pt x="27003" y="4015"/>
                </a:moveTo>
                <a:cubicBezTo>
                  <a:pt x="27003" y="3995"/>
                  <a:pt x="26970" y="3963"/>
                  <a:pt x="26947" y="3957"/>
                </a:cubicBezTo>
                <a:cubicBezTo>
                  <a:pt x="26908" y="3947"/>
                  <a:pt x="26876" y="3978"/>
                  <a:pt x="26880" y="4016"/>
                </a:cubicBezTo>
                <a:cubicBezTo>
                  <a:pt x="26883" y="4043"/>
                  <a:pt x="26912" y="4067"/>
                  <a:pt x="26943" y="4112"/>
                </a:cubicBezTo>
                <a:cubicBezTo>
                  <a:pt x="26973" y="4067"/>
                  <a:pt x="27002" y="4041"/>
                  <a:pt x="27003" y="4015"/>
                </a:cubicBezTo>
                <a:close/>
                <a:moveTo>
                  <a:pt x="27249" y="4015"/>
                </a:moveTo>
                <a:cubicBezTo>
                  <a:pt x="27252" y="3977"/>
                  <a:pt x="27220" y="3947"/>
                  <a:pt x="27181" y="3957"/>
                </a:cubicBezTo>
                <a:cubicBezTo>
                  <a:pt x="27158" y="3963"/>
                  <a:pt x="27126" y="3997"/>
                  <a:pt x="27127" y="4017"/>
                </a:cubicBezTo>
                <a:cubicBezTo>
                  <a:pt x="27128" y="4043"/>
                  <a:pt x="27157" y="4067"/>
                  <a:pt x="27188" y="4112"/>
                </a:cubicBezTo>
                <a:cubicBezTo>
                  <a:pt x="27218" y="4067"/>
                  <a:pt x="27247" y="4042"/>
                  <a:pt x="27249" y="4015"/>
                </a:cubicBezTo>
                <a:close/>
                <a:moveTo>
                  <a:pt x="27382" y="4017"/>
                </a:moveTo>
                <a:cubicBezTo>
                  <a:pt x="27381" y="4038"/>
                  <a:pt x="27410" y="4073"/>
                  <a:pt x="27433" y="4080"/>
                </a:cubicBezTo>
                <a:cubicBezTo>
                  <a:pt x="27471" y="4092"/>
                  <a:pt x="27505" y="4065"/>
                  <a:pt x="27504" y="4026"/>
                </a:cubicBezTo>
                <a:cubicBezTo>
                  <a:pt x="27503" y="3999"/>
                  <a:pt x="27477" y="3973"/>
                  <a:pt x="27449" y="3924"/>
                </a:cubicBezTo>
                <a:cubicBezTo>
                  <a:pt x="27415" y="3969"/>
                  <a:pt x="27384" y="3992"/>
                  <a:pt x="27382" y="4017"/>
                </a:cubicBezTo>
                <a:close/>
                <a:moveTo>
                  <a:pt x="27746" y="4016"/>
                </a:moveTo>
                <a:cubicBezTo>
                  <a:pt x="27747" y="3997"/>
                  <a:pt x="27715" y="3963"/>
                  <a:pt x="27692" y="3957"/>
                </a:cubicBezTo>
                <a:cubicBezTo>
                  <a:pt x="27653" y="3947"/>
                  <a:pt x="27620" y="3977"/>
                  <a:pt x="27624" y="4015"/>
                </a:cubicBezTo>
                <a:cubicBezTo>
                  <a:pt x="27626" y="4042"/>
                  <a:pt x="27655" y="4067"/>
                  <a:pt x="27685" y="4112"/>
                </a:cubicBezTo>
                <a:cubicBezTo>
                  <a:pt x="27715" y="4068"/>
                  <a:pt x="27745" y="4043"/>
                  <a:pt x="27746" y="4016"/>
                </a:cubicBezTo>
                <a:close/>
                <a:moveTo>
                  <a:pt x="27934" y="3957"/>
                </a:moveTo>
                <a:cubicBezTo>
                  <a:pt x="27896" y="3947"/>
                  <a:pt x="27870" y="3975"/>
                  <a:pt x="27866" y="4014"/>
                </a:cubicBezTo>
                <a:cubicBezTo>
                  <a:pt x="27863" y="4055"/>
                  <a:pt x="27889" y="4084"/>
                  <a:pt x="27925" y="4082"/>
                </a:cubicBezTo>
                <a:cubicBezTo>
                  <a:pt x="27952" y="4080"/>
                  <a:pt x="27978" y="4052"/>
                  <a:pt x="28022" y="4025"/>
                </a:cubicBezTo>
                <a:cubicBezTo>
                  <a:pt x="27982" y="3993"/>
                  <a:pt x="27961" y="3963"/>
                  <a:pt x="27934" y="3957"/>
                </a:cubicBezTo>
                <a:close/>
                <a:moveTo>
                  <a:pt x="28236" y="4017"/>
                </a:moveTo>
                <a:cubicBezTo>
                  <a:pt x="28242" y="3978"/>
                  <a:pt x="28213" y="3954"/>
                  <a:pt x="28173" y="3955"/>
                </a:cubicBezTo>
                <a:cubicBezTo>
                  <a:pt x="28132" y="3955"/>
                  <a:pt x="28105" y="3983"/>
                  <a:pt x="28111" y="4020"/>
                </a:cubicBezTo>
                <a:cubicBezTo>
                  <a:pt x="28116" y="4046"/>
                  <a:pt x="28145" y="4069"/>
                  <a:pt x="28176" y="4110"/>
                </a:cubicBezTo>
                <a:cubicBezTo>
                  <a:pt x="28205" y="4068"/>
                  <a:pt x="28232" y="4044"/>
                  <a:pt x="28236" y="4017"/>
                </a:cubicBezTo>
                <a:close/>
                <a:moveTo>
                  <a:pt x="28492" y="4023"/>
                </a:moveTo>
                <a:cubicBezTo>
                  <a:pt x="28501" y="3985"/>
                  <a:pt x="28474" y="3958"/>
                  <a:pt x="28434" y="3955"/>
                </a:cubicBezTo>
                <a:cubicBezTo>
                  <a:pt x="28394" y="3951"/>
                  <a:pt x="28364" y="3977"/>
                  <a:pt x="28367" y="4014"/>
                </a:cubicBezTo>
                <a:cubicBezTo>
                  <a:pt x="28368" y="4041"/>
                  <a:pt x="28396" y="4066"/>
                  <a:pt x="28423" y="4110"/>
                </a:cubicBezTo>
                <a:cubicBezTo>
                  <a:pt x="28456" y="4070"/>
                  <a:pt x="28485" y="4049"/>
                  <a:pt x="28492" y="4023"/>
                </a:cubicBezTo>
                <a:close/>
                <a:moveTo>
                  <a:pt x="28678" y="3957"/>
                </a:moveTo>
                <a:cubicBezTo>
                  <a:pt x="28640" y="3947"/>
                  <a:pt x="28613" y="3975"/>
                  <a:pt x="28610" y="4014"/>
                </a:cubicBezTo>
                <a:cubicBezTo>
                  <a:pt x="28606" y="4055"/>
                  <a:pt x="28632" y="4084"/>
                  <a:pt x="28669" y="4082"/>
                </a:cubicBezTo>
                <a:cubicBezTo>
                  <a:pt x="28696" y="4080"/>
                  <a:pt x="28721" y="4052"/>
                  <a:pt x="28765" y="4025"/>
                </a:cubicBezTo>
                <a:cubicBezTo>
                  <a:pt x="28725" y="3993"/>
                  <a:pt x="28704" y="3964"/>
                  <a:pt x="28678" y="3957"/>
                </a:cubicBezTo>
                <a:close/>
                <a:moveTo>
                  <a:pt x="28921" y="3956"/>
                </a:moveTo>
                <a:cubicBezTo>
                  <a:pt x="28882" y="3947"/>
                  <a:pt x="28855" y="3976"/>
                  <a:pt x="28853" y="4015"/>
                </a:cubicBezTo>
                <a:cubicBezTo>
                  <a:pt x="28850" y="4054"/>
                  <a:pt x="28875" y="4085"/>
                  <a:pt x="28913" y="4082"/>
                </a:cubicBezTo>
                <a:cubicBezTo>
                  <a:pt x="28940" y="4079"/>
                  <a:pt x="28965" y="4053"/>
                  <a:pt x="29010" y="4025"/>
                </a:cubicBezTo>
                <a:cubicBezTo>
                  <a:pt x="28969" y="3991"/>
                  <a:pt x="28948" y="3963"/>
                  <a:pt x="28921" y="3956"/>
                </a:cubicBezTo>
                <a:close/>
                <a:moveTo>
                  <a:pt x="29099" y="4018"/>
                </a:moveTo>
                <a:cubicBezTo>
                  <a:pt x="29092" y="4057"/>
                  <a:pt x="29122" y="4083"/>
                  <a:pt x="29160" y="4084"/>
                </a:cubicBezTo>
                <a:cubicBezTo>
                  <a:pt x="29200" y="4085"/>
                  <a:pt x="29230" y="4058"/>
                  <a:pt x="29225" y="4020"/>
                </a:cubicBezTo>
                <a:cubicBezTo>
                  <a:pt x="29222" y="3994"/>
                  <a:pt x="29194" y="3970"/>
                  <a:pt x="29163" y="3925"/>
                </a:cubicBezTo>
                <a:cubicBezTo>
                  <a:pt x="29132" y="3969"/>
                  <a:pt x="29105" y="3991"/>
                  <a:pt x="29099" y="4018"/>
                </a:cubicBezTo>
                <a:close/>
                <a:moveTo>
                  <a:pt x="29342" y="4016"/>
                </a:moveTo>
                <a:cubicBezTo>
                  <a:pt x="29334" y="4053"/>
                  <a:pt x="29362" y="4082"/>
                  <a:pt x="29402" y="4084"/>
                </a:cubicBezTo>
                <a:cubicBezTo>
                  <a:pt x="29441" y="4086"/>
                  <a:pt x="29472" y="4062"/>
                  <a:pt x="29468" y="4023"/>
                </a:cubicBezTo>
                <a:cubicBezTo>
                  <a:pt x="29465" y="3995"/>
                  <a:pt x="29439" y="3971"/>
                  <a:pt x="29412" y="3926"/>
                </a:cubicBezTo>
                <a:cubicBezTo>
                  <a:pt x="29378" y="3967"/>
                  <a:pt x="29347" y="3989"/>
                  <a:pt x="29342" y="4016"/>
                </a:cubicBezTo>
                <a:close/>
                <a:moveTo>
                  <a:pt x="29598" y="4023"/>
                </a:moveTo>
                <a:cubicBezTo>
                  <a:pt x="29594" y="4061"/>
                  <a:pt x="29625" y="4087"/>
                  <a:pt x="29665" y="4084"/>
                </a:cubicBezTo>
                <a:cubicBezTo>
                  <a:pt x="29703" y="4082"/>
                  <a:pt x="29733" y="4055"/>
                  <a:pt x="29724" y="4016"/>
                </a:cubicBezTo>
                <a:cubicBezTo>
                  <a:pt x="29718" y="3989"/>
                  <a:pt x="29689" y="3967"/>
                  <a:pt x="29656" y="3925"/>
                </a:cubicBezTo>
                <a:cubicBezTo>
                  <a:pt x="29627" y="3971"/>
                  <a:pt x="29600" y="3996"/>
                  <a:pt x="29598" y="4023"/>
                </a:cubicBezTo>
                <a:close/>
                <a:moveTo>
                  <a:pt x="29908" y="3956"/>
                </a:moveTo>
                <a:cubicBezTo>
                  <a:pt x="29869" y="3947"/>
                  <a:pt x="29843" y="3975"/>
                  <a:pt x="29841" y="4016"/>
                </a:cubicBezTo>
                <a:cubicBezTo>
                  <a:pt x="29839" y="4057"/>
                  <a:pt x="29864" y="4086"/>
                  <a:pt x="29902" y="4082"/>
                </a:cubicBezTo>
                <a:cubicBezTo>
                  <a:pt x="29929" y="4080"/>
                  <a:pt x="29954" y="4052"/>
                  <a:pt x="29999" y="4023"/>
                </a:cubicBezTo>
                <a:cubicBezTo>
                  <a:pt x="29957" y="3991"/>
                  <a:pt x="29935" y="3962"/>
                  <a:pt x="29908" y="3956"/>
                </a:cubicBezTo>
                <a:close/>
                <a:moveTo>
                  <a:pt x="30086" y="4022"/>
                </a:moveTo>
                <a:cubicBezTo>
                  <a:pt x="30081" y="4060"/>
                  <a:pt x="30112" y="4086"/>
                  <a:pt x="30152" y="4084"/>
                </a:cubicBezTo>
                <a:cubicBezTo>
                  <a:pt x="30191" y="4082"/>
                  <a:pt x="30220" y="4056"/>
                  <a:pt x="30212" y="4017"/>
                </a:cubicBezTo>
                <a:cubicBezTo>
                  <a:pt x="30206" y="3990"/>
                  <a:pt x="30178" y="3968"/>
                  <a:pt x="30145" y="3925"/>
                </a:cubicBezTo>
                <a:cubicBezTo>
                  <a:pt x="30116" y="3970"/>
                  <a:pt x="30089" y="3995"/>
                  <a:pt x="30086" y="4022"/>
                </a:cubicBezTo>
                <a:close/>
                <a:moveTo>
                  <a:pt x="30391" y="3956"/>
                </a:moveTo>
                <a:cubicBezTo>
                  <a:pt x="30352" y="3950"/>
                  <a:pt x="30328" y="3980"/>
                  <a:pt x="30329" y="4021"/>
                </a:cubicBezTo>
                <a:cubicBezTo>
                  <a:pt x="30330" y="4062"/>
                  <a:pt x="30357" y="4089"/>
                  <a:pt x="30395" y="4082"/>
                </a:cubicBezTo>
                <a:cubicBezTo>
                  <a:pt x="30422" y="4077"/>
                  <a:pt x="30445" y="4048"/>
                  <a:pt x="30487" y="4016"/>
                </a:cubicBezTo>
                <a:cubicBezTo>
                  <a:pt x="30443" y="3987"/>
                  <a:pt x="30419" y="3960"/>
                  <a:pt x="30391" y="3956"/>
                </a:cubicBezTo>
                <a:close/>
                <a:moveTo>
                  <a:pt x="30573" y="4021"/>
                </a:moveTo>
                <a:cubicBezTo>
                  <a:pt x="30568" y="4059"/>
                  <a:pt x="30599" y="4085"/>
                  <a:pt x="30639" y="4084"/>
                </a:cubicBezTo>
                <a:cubicBezTo>
                  <a:pt x="30678" y="4083"/>
                  <a:pt x="30708" y="4057"/>
                  <a:pt x="30700" y="4018"/>
                </a:cubicBezTo>
                <a:cubicBezTo>
                  <a:pt x="30694" y="3991"/>
                  <a:pt x="30666" y="3968"/>
                  <a:pt x="30635" y="3925"/>
                </a:cubicBezTo>
                <a:cubicBezTo>
                  <a:pt x="30605" y="3970"/>
                  <a:pt x="30577" y="3994"/>
                  <a:pt x="30573" y="4021"/>
                </a:cubicBezTo>
                <a:close/>
                <a:moveTo>
                  <a:pt x="30890" y="3956"/>
                </a:moveTo>
                <a:cubicBezTo>
                  <a:pt x="30851" y="3951"/>
                  <a:pt x="30826" y="3981"/>
                  <a:pt x="30827" y="4021"/>
                </a:cubicBezTo>
                <a:cubicBezTo>
                  <a:pt x="30828" y="4060"/>
                  <a:pt x="30856" y="4090"/>
                  <a:pt x="30894" y="4083"/>
                </a:cubicBezTo>
                <a:cubicBezTo>
                  <a:pt x="30921" y="4078"/>
                  <a:pt x="30943" y="4048"/>
                  <a:pt x="30986" y="4015"/>
                </a:cubicBezTo>
                <a:cubicBezTo>
                  <a:pt x="30942" y="3986"/>
                  <a:pt x="30918" y="3960"/>
                  <a:pt x="30890" y="3956"/>
                </a:cubicBezTo>
                <a:close/>
                <a:moveTo>
                  <a:pt x="31139" y="3956"/>
                </a:moveTo>
                <a:cubicBezTo>
                  <a:pt x="31099" y="3948"/>
                  <a:pt x="31073" y="3976"/>
                  <a:pt x="31072" y="4017"/>
                </a:cubicBezTo>
                <a:cubicBezTo>
                  <a:pt x="31071" y="4058"/>
                  <a:pt x="31097" y="4088"/>
                  <a:pt x="31135" y="4083"/>
                </a:cubicBezTo>
                <a:cubicBezTo>
                  <a:pt x="31162" y="4080"/>
                  <a:pt x="31187" y="4051"/>
                  <a:pt x="31231" y="4021"/>
                </a:cubicBezTo>
                <a:cubicBezTo>
                  <a:pt x="31189" y="3990"/>
                  <a:pt x="31166" y="3962"/>
                  <a:pt x="31139" y="3956"/>
                </a:cubicBezTo>
                <a:close/>
                <a:moveTo>
                  <a:pt x="31378" y="3956"/>
                </a:moveTo>
                <a:cubicBezTo>
                  <a:pt x="31338" y="3950"/>
                  <a:pt x="31314" y="3981"/>
                  <a:pt x="31315" y="4021"/>
                </a:cubicBezTo>
                <a:cubicBezTo>
                  <a:pt x="31316" y="4061"/>
                  <a:pt x="31344" y="4090"/>
                  <a:pt x="31382" y="4083"/>
                </a:cubicBezTo>
                <a:cubicBezTo>
                  <a:pt x="31409" y="4078"/>
                  <a:pt x="31431" y="4048"/>
                  <a:pt x="31475" y="4015"/>
                </a:cubicBezTo>
                <a:cubicBezTo>
                  <a:pt x="31430" y="3986"/>
                  <a:pt x="31406" y="3960"/>
                  <a:pt x="31378" y="3956"/>
                </a:cubicBezTo>
                <a:close/>
                <a:moveTo>
                  <a:pt x="31562" y="4024"/>
                </a:moveTo>
                <a:cubicBezTo>
                  <a:pt x="31558" y="4064"/>
                  <a:pt x="31590" y="4087"/>
                  <a:pt x="31630" y="4084"/>
                </a:cubicBezTo>
                <a:cubicBezTo>
                  <a:pt x="31670" y="4081"/>
                  <a:pt x="31698" y="4052"/>
                  <a:pt x="31689" y="4015"/>
                </a:cubicBezTo>
                <a:cubicBezTo>
                  <a:pt x="31683" y="3988"/>
                  <a:pt x="31652" y="3967"/>
                  <a:pt x="31617" y="3925"/>
                </a:cubicBezTo>
                <a:cubicBezTo>
                  <a:pt x="31590" y="3971"/>
                  <a:pt x="31565" y="3996"/>
                  <a:pt x="31562" y="4024"/>
                </a:cubicBezTo>
                <a:close/>
                <a:moveTo>
                  <a:pt x="31885" y="3956"/>
                </a:moveTo>
                <a:cubicBezTo>
                  <a:pt x="31846" y="3946"/>
                  <a:pt x="31819" y="3974"/>
                  <a:pt x="31816" y="4014"/>
                </a:cubicBezTo>
                <a:cubicBezTo>
                  <a:pt x="31813" y="4055"/>
                  <a:pt x="31838" y="4086"/>
                  <a:pt x="31876" y="4083"/>
                </a:cubicBezTo>
                <a:cubicBezTo>
                  <a:pt x="31903" y="4081"/>
                  <a:pt x="31929" y="4053"/>
                  <a:pt x="31974" y="4025"/>
                </a:cubicBezTo>
                <a:cubicBezTo>
                  <a:pt x="31933" y="3992"/>
                  <a:pt x="31912" y="3963"/>
                  <a:pt x="31885" y="3956"/>
                </a:cubicBezTo>
                <a:close/>
                <a:moveTo>
                  <a:pt x="32126" y="3956"/>
                </a:moveTo>
                <a:cubicBezTo>
                  <a:pt x="32086" y="3948"/>
                  <a:pt x="32060" y="3978"/>
                  <a:pt x="32059" y="4017"/>
                </a:cubicBezTo>
                <a:cubicBezTo>
                  <a:pt x="32057" y="4057"/>
                  <a:pt x="32083" y="4087"/>
                  <a:pt x="32122" y="4083"/>
                </a:cubicBezTo>
                <a:cubicBezTo>
                  <a:pt x="32149" y="4079"/>
                  <a:pt x="32173" y="4051"/>
                  <a:pt x="32218" y="4021"/>
                </a:cubicBezTo>
                <a:cubicBezTo>
                  <a:pt x="32175" y="3989"/>
                  <a:pt x="32153" y="3961"/>
                  <a:pt x="32126" y="3956"/>
                </a:cubicBezTo>
                <a:close/>
                <a:moveTo>
                  <a:pt x="32373" y="3956"/>
                </a:moveTo>
                <a:cubicBezTo>
                  <a:pt x="32334" y="3946"/>
                  <a:pt x="32307" y="3974"/>
                  <a:pt x="32304" y="4014"/>
                </a:cubicBezTo>
                <a:cubicBezTo>
                  <a:pt x="32301" y="4055"/>
                  <a:pt x="32326" y="4086"/>
                  <a:pt x="32364" y="4083"/>
                </a:cubicBezTo>
                <a:cubicBezTo>
                  <a:pt x="32391" y="4081"/>
                  <a:pt x="32417" y="4053"/>
                  <a:pt x="32462" y="4025"/>
                </a:cubicBezTo>
                <a:cubicBezTo>
                  <a:pt x="32421" y="3992"/>
                  <a:pt x="32400" y="3963"/>
                  <a:pt x="32373" y="3956"/>
                </a:cubicBezTo>
                <a:close/>
                <a:moveTo>
                  <a:pt x="32548" y="4017"/>
                </a:moveTo>
                <a:cubicBezTo>
                  <a:pt x="32540" y="4055"/>
                  <a:pt x="32570" y="4083"/>
                  <a:pt x="32609" y="4084"/>
                </a:cubicBezTo>
                <a:cubicBezTo>
                  <a:pt x="32649" y="4086"/>
                  <a:pt x="32680" y="4061"/>
                  <a:pt x="32675" y="4022"/>
                </a:cubicBezTo>
                <a:cubicBezTo>
                  <a:pt x="32672" y="3994"/>
                  <a:pt x="32645" y="3970"/>
                  <a:pt x="32617" y="3925"/>
                </a:cubicBezTo>
                <a:cubicBezTo>
                  <a:pt x="32583" y="3968"/>
                  <a:pt x="32553" y="3990"/>
                  <a:pt x="32548" y="4017"/>
                </a:cubicBezTo>
                <a:close/>
                <a:moveTo>
                  <a:pt x="25706" y="3958"/>
                </a:moveTo>
                <a:cubicBezTo>
                  <a:pt x="25666" y="3954"/>
                  <a:pt x="25640" y="3988"/>
                  <a:pt x="25650" y="4025"/>
                </a:cubicBezTo>
                <a:cubicBezTo>
                  <a:pt x="25656" y="4048"/>
                  <a:pt x="25690" y="4080"/>
                  <a:pt x="25710" y="4079"/>
                </a:cubicBezTo>
                <a:cubicBezTo>
                  <a:pt x="25735" y="4078"/>
                  <a:pt x="25759" y="4048"/>
                  <a:pt x="25805" y="4016"/>
                </a:cubicBezTo>
                <a:cubicBezTo>
                  <a:pt x="25758" y="3987"/>
                  <a:pt x="25733" y="3960"/>
                  <a:pt x="25706" y="3958"/>
                </a:cubicBezTo>
                <a:close/>
                <a:moveTo>
                  <a:pt x="25460" y="3958"/>
                </a:moveTo>
                <a:cubicBezTo>
                  <a:pt x="25422" y="3956"/>
                  <a:pt x="25395" y="3990"/>
                  <a:pt x="25407" y="4028"/>
                </a:cubicBezTo>
                <a:cubicBezTo>
                  <a:pt x="25414" y="4050"/>
                  <a:pt x="25449" y="4080"/>
                  <a:pt x="25468" y="4078"/>
                </a:cubicBezTo>
                <a:cubicBezTo>
                  <a:pt x="25494" y="4076"/>
                  <a:pt x="25516" y="4045"/>
                  <a:pt x="25558" y="4013"/>
                </a:cubicBezTo>
                <a:cubicBezTo>
                  <a:pt x="25513" y="3986"/>
                  <a:pt x="25487" y="3959"/>
                  <a:pt x="25460" y="3958"/>
                </a:cubicBezTo>
                <a:close/>
                <a:moveTo>
                  <a:pt x="27626" y="8200"/>
                </a:moveTo>
                <a:cubicBezTo>
                  <a:pt x="27624" y="8219"/>
                  <a:pt x="27654" y="8254"/>
                  <a:pt x="27677" y="8261"/>
                </a:cubicBezTo>
                <a:cubicBezTo>
                  <a:pt x="27713" y="8273"/>
                  <a:pt x="27748" y="8248"/>
                  <a:pt x="27746" y="8209"/>
                </a:cubicBezTo>
                <a:cubicBezTo>
                  <a:pt x="27745" y="8182"/>
                  <a:pt x="27720" y="8156"/>
                  <a:pt x="27693" y="8109"/>
                </a:cubicBezTo>
                <a:cubicBezTo>
                  <a:pt x="27660" y="8152"/>
                  <a:pt x="27629" y="8174"/>
                  <a:pt x="27626" y="8200"/>
                </a:cubicBezTo>
                <a:close/>
                <a:moveTo>
                  <a:pt x="31562" y="3768"/>
                </a:moveTo>
                <a:cubicBezTo>
                  <a:pt x="31558" y="3808"/>
                  <a:pt x="31590" y="3831"/>
                  <a:pt x="31629" y="3829"/>
                </a:cubicBezTo>
                <a:cubicBezTo>
                  <a:pt x="31669" y="3826"/>
                  <a:pt x="31698" y="3797"/>
                  <a:pt x="31689" y="3759"/>
                </a:cubicBezTo>
                <a:cubicBezTo>
                  <a:pt x="31683" y="3732"/>
                  <a:pt x="31652" y="3711"/>
                  <a:pt x="31618" y="3670"/>
                </a:cubicBezTo>
                <a:cubicBezTo>
                  <a:pt x="31591" y="3715"/>
                  <a:pt x="31565" y="3740"/>
                  <a:pt x="31562" y="3768"/>
                </a:cubicBezTo>
                <a:close/>
                <a:moveTo>
                  <a:pt x="31945" y="3766"/>
                </a:moveTo>
                <a:cubicBezTo>
                  <a:pt x="31953" y="3728"/>
                  <a:pt x="31925" y="3701"/>
                  <a:pt x="31884" y="3698"/>
                </a:cubicBezTo>
                <a:cubicBezTo>
                  <a:pt x="31843" y="3696"/>
                  <a:pt x="31813" y="3720"/>
                  <a:pt x="31818" y="3759"/>
                </a:cubicBezTo>
                <a:cubicBezTo>
                  <a:pt x="31821" y="3787"/>
                  <a:pt x="31847" y="3812"/>
                  <a:pt x="31875" y="3857"/>
                </a:cubicBezTo>
                <a:cubicBezTo>
                  <a:pt x="31908" y="3815"/>
                  <a:pt x="31939" y="3794"/>
                  <a:pt x="31945" y="3766"/>
                </a:cubicBezTo>
                <a:close/>
                <a:moveTo>
                  <a:pt x="32119" y="3700"/>
                </a:moveTo>
                <a:cubicBezTo>
                  <a:pt x="32079" y="3696"/>
                  <a:pt x="32056" y="3728"/>
                  <a:pt x="32059" y="3768"/>
                </a:cubicBezTo>
                <a:cubicBezTo>
                  <a:pt x="32062" y="3808"/>
                  <a:pt x="32091" y="3836"/>
                  <a:pt x="32128" y="3828"/>
                </a:cubicBezTo>
                <a:cubicBezTo>
                  <a:pt x="32155" y="3821"/>
                  <a:pt x="32176" y="3790"/>
                  <a:pt x="32218" y="3755"/>
                </a:cubicBezTo>
                <a:cubicBezTo>
                  <a:pt x="32172" y="3729"/>
                  <a:pt x="32147" y="3703"/>
                  <a:pt x="32119" y="3700"/>
                </a:cubicBezTo>
                <a:close/>
                <a:moveTo>
                  <a:pt x="32364" y="3700"/>
                </a:moveTo>
                <a:cubicBezTo>
                  <a:pt x="32325" y="3696"/>
                  <a:pt x="32301" y="3726"/>
                  <a:pt x="32304" y="3767"/>
                </a:cubicBezTo>
                <a:cubicBezTo>
                  <a:pt x="32307" y="3808"/>
                  <a:pt x="32334" y="3836"/>
                  <a:pt x="32372" y="3827"/>
                </a:cubicBezTo>
                <a:cubicBezTo>
                  <a:pt x="32399" y="3821"/>
                  <a:pt x="32421" y="3790"/>
                  <a:pt x="32462" y="3757"/>
                </a:cubicBezTo>
                <a:cubicBezTo>
                  <a:pt x="32417" y="3730"/>
                  <a:pt x="32392" y="3703"/>
                  <a:pt x="32364" y="3700"/>
                </a:cubicBezTo>
                <a:close/>
                <a:moveTo>
                  <a:pt x="32608" y="3700"/>
                </a:moveTo>
                <a:cubicBezTo>
                  <a:pt x="32568" y="3696"/>
                  <a:pt x="32544" y="3727"/>
                  <a:pt x="32546" y="3767"/>
                </a:cubicBezTo>
                <a:cubicBezTo>
                  <a:pt x="32549" y="3807"/>
                  <a:pt x="32578" y="3836"/>
                  <a:pt x="32616" y="3827"/>
                </a:cubicBezTo>
                <a:cubicBezTo>
                  <a:pt x="32642" y="3822"/>
                  <a:pt x="32664" y="3791"/>
                  <a:pt x="32706" y="3756"/>
                </a:cubicBezTo>
                <a:cubicBezTo>
                  <a:pt x="32660" y="3729"/>
                  <a:pt x="32635" y="3703"/>
                  <a:pt x="32608" y="3700"/>
                </a:cubicBezTo>
                <a:close/>
                <a:moveTo>
                  <a:pt x="2792" y="2222"/>
                </a:moveTo>
                <a:cubicBezTo>
                  <a:pt x="2755" y="2211"/>
                  <a:pt x="2718" y="2252"/>
                  <a:pt x="2722" y="2292"/>
                </a:cubicBezTo>
                <a:cubicBezTo>
                  <a:pt x="2726" y="2332"/>
                  <a:pt x="2751" y="2359"/>
                  <a:pt x="2790" y="2351"/>
                </a:cubicBezTo>
                <a:cubicBezTo>
                  <a:pt x="2817" y="2345"/>
                  <a:pt x="2840" y="2318"/>
                  <a:pt x="2882" y="2289"/>
                </a:cubicBezTo>
                <a:cubicBezTo>
                  <a:pt x="2841" y="2257"/>
                  <a:pt x="2819" y="2230"/>
                  <a:pt x="2792" y="2222"/>
                </a:cubicBezTo>
                <a:close/>
                <a:moveTo>
                  <a:pt x="888" y="2530"/>
                </a:moveTo>
                <a:cubicBezTo>
                  <a:pt x="895" y="2491"/>
                  <a:pt x="866" y="2467"/>
                  <a:pt x="826" y="2466"/>
                </a:cubicBezTo>
                <a:cubicBezTo>
                  <a:pt x="786" y="2464"/>
                  <a:pt x="746" y="2503"/>
                  <a:pt x="759" y="2538"/>
                </a:cubicBezTo>
                <a:cubicBezTo>
                  <a:pt x="769" y="2565"/>
                  <a:pt x="797" y="2586"/>
                  <a:pt x="831" y="2625"/>
                </a:cubicBezTo>
                <a:cubicBezTo>
                  <a:pt x="858" y="2582"/>
                  <a:pt x="884" y="2558"/>
                  <a:pt x="888" y="2530"/>
                </a:cubicBezTo>
                <a:close/>
                <a:moveTo>
                  <a:pt x="10369" y="309"/>
                </a:moveTo>
                <a:cubicBezTo>
                  <a:pt x="10360" y="348"/>
                  <a:pt x="10387" y="373"/>
                  <a:pt x="10427" y="378"/>
                </a:cubicBezTo>
                <a:cubicBezTo>
                  <a:pt x="10466" y="383"/>
                  <a:pt x="10509" y="347"/>
                  <a:pt x="10499" y="311"/>
                </a:cubicBezTo>
                <a:cubicBezTo>
                  <a:pt x="10491" y="283"/>
                  <a:pt x="10464" y="260"/>
                  <a:pt x="10434" y="219"/>
                </a:cubicBezTo>
                <a:cubicBezTo>
                  <a:pt x="10403" y="259"/>
                  <a:pt x="10376" y="282"/>
                  <a:pt x="10369" y="309"/>
                </a:cubicBezTo>
                <a:close/>
                <a:moveTo>
                  <a:pt x="29469" y="1548"/>
                </a:moveTo>
                <a:cubicBezTo>
                  <a:pt x="29479" y="1510"/>
                  <a:pt x="29451" y="1483"/>
                  <a:pt x="29413" y="1476"/>
                </a:cubicBezTo>
                <a:cubicBezTo>
                  <a:pt x="29376" y="1469"/>
                  <a:pt x="29331" y="1508"/>
                  <a:pt x="29340" y="1544"/>
                </a:cubicBezTo>
                <a:cubicBezTo>
                  <a:pt x="29347" y="1571"/>
                  <a:pt x="29373" y="1594"/>
                  <a:pt x="29403" y="1637"/>
                </a:cubicBezTo>
                <a:cubicBezTo>
                  <a:pt x="29434" y="1596"/>
                  <a:pt x="29463" y="1575"/>
                  <a:pt x="29469" y="1548"/>
                </a:cubicBezTo>
                <a:close/>
                <a:moveTo>
                  <a:pt x="826" y="2710"/>
                </a:moveTo>
                <a:cubicBezTo>
                  <a:pt x="790" y="2700"/>
                  <a:pt x="751" y="2744"/>
                  <a:pt x="757" y="2781"/>
                </a:cubicBezTo>
                <a:cubicBezTo>
                  <a:pt x="763" y="2819"/>
                  <a:pt x="789" y="2848"/>
                  <a:pt x="827" y="2839"/>
                </a:cubicBezTo>
                <a:cubicBezTo>
                  <a:pt x="854" y="2833"/>
                  <a:pt x="876" y="2805"/>
                  <a:pt x="917" y="2775"/>
                </a:cubicBezTo>
                <a:cubicBezTo>
                  <a:pt x="876" y="2744"/>
                  <a:pt x="853" y="2717"/>
                  <a:pt x="826" y="2710"/>
                </a:cubicBezTo>
                <a:close/>
                <a:moveTo>
                  <a:pt x="30330" y="1798"/>
                </a:moveTo>
                <a:cubicBezTo>
                  <a:pt x="30321" y="1837"/>
                  <a:pt x="30349" y="1861"/>
                  <a:pt x="30389" y="1865"/>
                </a:cubicBezTo>
                <a:cubicBezTo>
                  <a:pt x="30429" y="1869"/>
                  <a:pt x="30470" y="1832"/>
                  <a:pt x="30459" y="1796"/>
                </a:cubicBezTo>
                <a:cubicBezTo>
                  <a:pt x="30450" y="1768"/>
                  <a:pt x="30423" y="1747"/>
                  <a:pt x="30391" y="1706"/>
                </a:cubicBezTo>
                <a:cubicBezTo>
                  <a:pt x="30362" y="1747"/>
                  <a:pt x="30335" y="1770"/>
                  <a:pt x="30330" y="1798"/>
                </a:cubicBezTo>
                <a:close/>
                <a:moveTo>
                  <a:pt x="33843" y="1980"/>
                </a:moveTo>
                <a:cubicBezTo>
                  <a:pt x="33804" y="1973"/>
                  <a:pt x="33780" y="2002"/>
                  <a:pt x="33776" y="2041"/>
                </a:cubicBezTo>
                <a:cubicBezTo>
                  <a:pt x="33773" y="2079"/>
                  <a:pt x="33814" y="2122"/>
                  <a:pt x="33849" y="2109"/>
                </a:cubicBezTo>
                <a:cubicBezTo>
                  <a:pt x="33876" y="2100"/>
                  <a:pt x="33896" y="2072"/>
                  <a:pt x="33937" y="2038"/>
                </a:cubicBezTo>
                <a:cubicBezTo>
                  <a:pt x="33894" y="2010"/>
                  <a:pt x="33870" y="1984"/>
                  <a:pt x="33843" y="1980"/>
                </a:cubicBezTo>
                <a:close/>
                <a:moveTo>
                  <a:pt x="34833" y="1980"/>
                </a:moveTo>
                <a:cubicBezTo>
                  <a:pt x="34795" y="1971"/>
                  <a:pt x="34770" y="1999"/>
                  <a:pt x="34766" y="2039"/>
                </a:cubicBezTo>
                <a:cubicBezTo>
                  <a:pt x="34762" y="2079"/>
                  <a:pt x="34798" y="2120"/>
                  <a:pt x="34835" y="2109"/>
                </a:cubicBezTo>
                <a:cubicBezTo>
                  <a:pt x="34862" y="2101"/>
                  <a:pt x="34884" y="2074"/>
                  <a:pt x="34925" y="2042"/>
                </a:cubicBezTo>
                <a:cubicBezTo>
                  <a:pt x="34884" y="2013"/>
                  <a:pt x="34861" y="1986"/>
                  <a:pt x="34833" y="1980"/>
                </a:cubicBezTo>
                <a:close/>
                <a:moveTo>
                  <a:pt x="35072" y="1980"/>
                </a:moveTo>
                <a:cubicBezTo>
                  <a:pt x="35034" y="1974"/>
                  <a:pt x="35010" y="2004"/>
                  <a:pt x="35008" y="2043"/>
                </a:cubicBezTo>
                <a:cubicBezTo>
                  <a:pt x="35005" y="2081"/>
                  <a:pt x="35048" y="2122"/>
                  <a:pt x="35082" y="2109"/>
                </a:cubicBezTo>
                <a:cubicBezTo>
                  <a:pt x="35109" y="2099"/>
                  <a:pt x="35129" y="2071"/>
                  <a:pt x="35168" y="2036"/>
                </a:cubicBezTo>
                <a:cubicBezTo>
                  <a:pt x="35124" y="2009"/>
                  <a:pt x="35100" y="1984"/>
                  <a:pt x="35072" y="1980"/>
                </a:cubicBezTo>
                <a:close/>
                <a:moveTo>
                  <a:pt x="2854" y="2536"/>
                </a:moveTo>
                <a:cubicBezTo>
                  <a:pt x="2866" y="2500"/>
                  <a:pt x="2825" y="2462"/>
                  <a:pt x="2785" y="2465"/>
                </a:cubicBezTo>
                <a:cubicBezTo>
                  <a:pt x="2745" y="2469"/>
                  <a:pt x="2717" y="2493"/>
                  <a:pt x="2724" y="2532"/>
                </a:cubicBezTo>
                <a:cubicBezTo>
                  <a:pt x="2730" y="2560"/>
                  <a:pt x="2756" y="2583"/>
                  <a:pt x="2785" y="2625"/>
                </a:cubicBezTo>
                <a:cubicBezTo>
                  <a:pt x="2817" y="2585"/>
                  <a:pt x="2845" y="2563"/>
                  <a:pt x="2854" y="2536"/>
                </a:cubicBezTo>
                <a:close/>
                <a:moveTo>
                  <a:pt x="29658" y="1478"/>
                </a:moveTo>
                <a:cubicBezTo>
                  <a:pt x="29621" y="1471"/>
                  <a:pt x="29586" y="1517"/>
                  <a:pt x="29594" y="1554"/>
                </a:cubicBezTo>
                <a:cubicBezTo>
                  <a:pt x="29602" y="1593"/>
                  <a:pt x="29631" y="1619"/>
                  <a:pt x="29668" y="1608"/>
                </a:cubicBezTo>
                <a:cubicBezTo>
                  <a:pt x="29695" y="1600"/>
                  <a:pt x="29715" y="1570"/>
                  <a:pt x="29754" y="1536"/>
                </a:cubicBezTo>
                <a:cubicBezTo>
                  <a:pt x="29710" y="1508"/>
                  <a:pt x="29686" y="1483"/>
                  <a:pt x="29658" y="1478"/>
                </a:cubicBezTo>
                <a:close/>
                <a:moveTo>
                  <a:pt x="29910" y="1478"/>
                </a:moveTo>
                <a:cubicBezTo>
                  <a:pt x="29873" y="1466"/>
                  <a:pt x="29836" y="1507"/>
                  <a:pt x="29839" y="1547"/>
                </a:cubicBezTo>
                <a:cubicBezTo>
                  <a:pt x="29843" y="1588"/>
                  <a:pt x="29867" y="1616"/>
                  <a:pt x="29906" y="1608"/>
                </a:cubicBezTo>
                <a:cubicBezTo>
                  <a:pt x="29934" y="1602"/>
                  <a:pt x="29957" y="1576"/>
                  <a:pt x="30000" y="1547"/>
                </a:cubicBezTo>
                <a:cubicBezTo>
                  <a:pt x="29959" y="1514"/>
                  <a:pt x="29937" y="1487"/>
                  <a:pt x="29910" y="1478"/>
                </a:cubicBezTo>
                <a:close/>
                <a:moveTo>
                  <a:pt x="1135" y="2773"/>
                </a:moveTo>
                <a:cubicBezTo>
                  <a:pt x="1142" y="2735"/>
                  <a:pt x="1096" y="2700"/>
                  <a:pt x="1058" y="2708"/>
                </a:cubicBezTo>
                <a:cubicBezTo>
                  <a:pt x="1019" y="2716"/>
                  <a:pt x="993" y="2745"/>
                  <a:pt x="1004" y="2782"/>
                </a:cubicBezTo>
                <a:cubicBezTo>
                  <a:pt x="1012" y="2809"/>
                  <a:pt x="1042" y="2829"/>
                  <a:pt x="1076" y="2869"/>
                </a:cubicBezTo>
                <a:cubicBezTo>
                  <a:pt x="1104" y="2825"/>
                  <a:pt x="1130" y="2801"/>
                  <a:pt x="1135" y="2773"/>
                </a:cubicBezTo>
                <a:close/>
                <a:moveTo>
                  <a:pt x="576" y="3197"/>
                </a:moveTo>
                <a:cubicBezTo>
                  <a:pt x="541" y="3184"/>
                  <a:pt x="499" y="3225"/>
                  <a:pt x="501" y="3264"/>
                </a:cubicBezTo>
                <a:cubicBezTo>
                  <a:pt x="503" y="3304"/>
                  <a:pt x="527" y="3333"/>
                  <a:pt x="566" y="3328"/>
                </a:cubicBezTo>
                <a:cubicBezTo>
                  <a:pt x="594" y="3324"/>
                  <a:pt x="618" y="3298"/>
                  <a:pt x="662" y="3271"/>
                </a:cubicBezTo>
                <a:cubicBezTo>
                  <a:pt x="623" y="3236"/>
                  <a:pt x="603" y="3207"/>
                  <a:pt x="576" y="3197"/>
                </a:cubicBezTo>
                <a:close/>
                <a:moveTo>
                  <a:pt x="758" y="3255"/>
                </a:moveTo>
                <a:cubicBezTo>
                  <a:pt x="744" y="3291"/>
                  <a:pt x="784" y="3331"/>
                  <a:pt x="824" y="3330"/>
                </a:cubicBezTo>
                <a:cubicBezTo>
                  <a:pt x="865" y="3329"/>
                  <a:pt x="895" y="3306"/>
                  <a:pt x="889" y="3266"/>
                </a:cubicBezTo>
                <a:cubicBezTo>
                  <a:pt x="885" y="3238"/>
                  <a:pt x="859" y="3213"/>
                  <a:pt x="833" y="3169"/>
                </a:cubicBezTo>
                <a:cubicBezTo>
                  <a:pt x="798" y="3208"/>
                  <a:pt x="769" y="3228"/>
                  <a:pt x="758" y="3255"/>
                </a:cubicBezTo>
                <a:close/>
                <a:moveTo>
                  <a:pt x="1067" y="3197"/>
                </a:moveTo>
                <a:cubicBezTo>
                  <a:pt x="1029" y="3189"/>
                  <a:pt x="996" y="3233"/>
                  <a:pt x="1003" y="3273"/>
                </a:cubicBezTo>
                <a:cubicBezTo>
                  <a:pt x="1010" y="3313"/>
                  <a:pt x="1038" y="3338"/>
                  <a:pt x="1076" y="3327"/>
                </a:cubicBezTo>
                <a:cubicBezTo>
                  <a:pt x="1103" y="3319"/>
                  <a:pt x="1124" y="3290"/>
                  <a:pt x="1163" y="3257"/>
                </a:cubicBezTo>
                <a:cubicBezTo>
                  <a:pt x="1119" y="3229"/>
                  <a:pt x="1095" y="3203"/>
                  <a:pt x="1067" y="3197"/>
                </a:cubicBezTo>
                <a:close/>
                <a:moveTo>
                  <a:pt x="2236" y="2771"/>
                </a:moveTo>
                <a:cubicBezTo>
                  <a:pt x="2226" y="2809"/>
                  <a:pt x="2253" y="2836"/>
                  <a:pt x="2293" y="2842"/>
                </a:cubicBezTo>
                <a:cubicBezTo>
                  <a:pt x="2332" y="2847"/>
                  <a:pt x="2376" y="2812"/>
                  <a:pt x="2366" y="2775"/>
                </a:cubicBezTo>
                <a:cubicBezTo>
                  <a:pt x="2359" y="2747"/>
                  <a:pt x="2333" y="2724"/>
                  <a:pt x="2303" y="2681"/>
                </a:cubicBezTo>
                <a:cubicBezTo>
                  <a:pt x="2271" y="2722"/>
                  <a:pt x="2243" y="2744"/>
                  <a:pt x="2236" y="2771"/>
                </a:cubicBezTo>
                <a:close/>
                <a:moveTo>
                  <a:pt x="2060" y="2709"/>
                </a:moveTo>
                <a:cubicBezTo>
                  <a:pt x="2024" y="2698"/>
                  <a:pt x="1984" y="2742"/>
                  <a:pt x="1988" y="2779"/>
                </a:cubicBezTo>
                <a:cubicBezTo>
                  <a:pt x="1993" y="2818"/>
                  <a:pt x="2018" y="2847"/>
                  <a:pt x="2057" y="2839"/>
                </a:cubicBezTo>
                <a:cubicBezTo>
                  <a:pt x="2084" y="2834"/>
                  <a:pt x="2107" y="2807"/>
                  <a:pt x="2149" y="2778"/>
                </a:cubicBezTo>
                <a:cubicBezTo>
                  <a:pt x="2108" y="2745"/>
                  <a:pt x="2087" y="2718"/>
                  <a:pt x="2060" y="2709"/>
                </a:cubicBezTo>
                <a:close/>
                <a:moveTo>
                  <a:pt x="1810" y="2709"/>
                </a:moveTo>
                <a:cubicBezTo>
                  <a:pt x="1773" y="2701"/>
                  <a:pt x="1740" y="2745"/>
                  <a:pt x="1747" y="2785"/>
                </a:cubicBezTo>
                <a:cubicBezTo>
                  <a:pt x="1754" y="2825"/>
                  <a:pt x="1782" y="2850"/>
                  <a:pt x="1819" y="2839"/>
                </a:cubicBezTo>
                <a:cubicBezTo>
                  <a:pt x="1846" y="2831"/>
                  <a:pt x="1867" y="2802"/>
                  <a:pt x="1906" y="2769"/>
                </a:cubicBezTo>
                <a:cubicBezTo>
                  <a:pt x="1863" y="2741"/>
                  <a:pt x="1839" y="2715"/>
                  <a:pt x="1810" y="2709"/>
                </a:cubicBezTo>
                <a:close/>
                <a:moveTo>
                  <a:pt x="1563" y="2709"/>
                </a:moveTo>
                <a:cubicBezTo>
                  <a:pt x="1528" y="2696"/>
                  <a:pt x="1489" y="2736"/>
                  <a:pt x="1491" y="2776"/>
                </a:cubicBezTo>
                <a:cubicBezTo>
                  <a:pt x="1492" y="2817"/>
                  <a:pt x="1516" y="2846"/>
                  <a:pt x="1555" y="2839"/>
                </a:cubicBezTo>
                <a:cubicBezTo>
                  <a:pt x="1583" y="2835"/>
                  <a:pt x="1607" y="2809"/>
                  <a:pt x="1650" y="2782"/>
                </a:cubicBezTo>
                <a:cubicBezTo>
                  <a:pt x="1611" y="2748"/>
                  <a:pt x="1591" y="2719"/>
                  <a:pt x="1563" y="2709"/>
                </a:cubicBezTo>
                <a:close/>
                <a:moveTo>
                  <a:pt x="1313" y="2709"/>
                </a:moveTo>
                <a:cubicBezTo>
                  <a:pt x="1277" y="2699"/>
                  <a:pt x="1238" y="2745"/>
                  <a:pt x="1244" y="2782"/>
                </a:cubicBezTo>
                <a:cubicBezTo>
                  <a:pt x="1251" y="2821"/>
                  <a:pt x="1277" y="2849"/>
                  <a:pt x="1316" y="2840"/>
                </a:cubicBezTo>
                <a:cubicBezTo>
                  <a:pt x="1343" y="2833"/>
                  <a:pt x="1365" y="2805"/>
                  <a:pt x="1406" y="2773"/>
                </a:cubicBezTo>
                <a:cubicBezTo>
                  <a:pt x="1364" y="2743"/>
                  <a:pt x="1341" y="2716"/>
                  <a:pt x="1313" y="2709"/>
                </a:cubicBezTo>
                <a:close/>
                <a:moveTo>
                  <a:pt x="31561" y="1793"/>
                </a:moveTo>
                <a:cubicBezTo>
                  <a:pt x="31551" y="1831"/>
                  <a:pt x="31576" y="1858"/>
                  <a:pt x="31616" y="1865"/>
                </a:cubicBezTo>
                <a:cubicBezTo>
                  <a:pt x="31655" y="1872"/>
                  <a:pt x="31699" y="1838"/>
                  <a:pt x="31691" y="1801"/>
                </a:cubicBezTo>
                <a:cubicBezTo>
                  <a:pt x="31684" y="1772"/>
                  <a:pt x="31659" y="1749"/>
                  <a:pt x="31630" y="1706"/>
                </a:cubicBezTo>
                <a:cubicBezTo>
                  <a:pt x="31597" y="1745"/>
                  <a:pt x="31569" y="1766"/>
                  <a:pt x="31561" y="1793"/>
                </a:cubicBezTo>
                <a:close/>
                <a:moveTo>
                  <a:pt x="31888" y="1733"/>
                </a:moveTo>
                <a:cubicBezTo>
                  <a:pt x="31853" y="1720"/>
                  <a:pt x="31813" y="1759"/>
                  <a:pt x="31814" y="1799"/>
                </a:cubicBezTo>
                <a:cubicBezTo>
                  <a:pt x="31815" y="1840"/>
                  <a:pt x="31838" y="1869"/>
                  <a:pt x="31878" y="1864"/>
                </a:cubicBezTo>
                <a:cubicBezTo>
                  <a:pt x="31906" y="1860"/>
                  <a:pt x="31930" y="1834"/>
                  <a:pt x="31974" y="1807"/>
                </a:cubicBezTo>
                <a:cubicBezTo>
                  <a:pt x="31936" y="1773"/>
                  <a:pt x="31916" y="1744"/>
                  <a:pt x="31888" y="1733"/>
                </a:cubicBezTo>
                <a:close/>
                <a:moveTo>
                  <a:pt x="32128" y="1733"/>
                </a:moveTo>
                <a:cubicBezTo>
                  <a:pt x="32092" y="1722"/>
                  <a:pt x="32052" y="1766"/>
                  <a:pt x="32057" y="1803"/>
                </a:cubicBezTo>
                <a:cubicBezTo>
                  <a:pt x="32061" y="1842"/>
                  <a:pt x="32086" y="1871"/>
                  <a:pt x="32125" y="1863"/>
                </a:cubicBezTo>
                <a:cubicBezTo>
                  <a:pt x="32152" y="1858"/>
                  <a:pt x="32175" y="1831"/>
                  <a:pt x="32217" y="1802"/>
                </a:cubicBezTo>
                <a:cubicBezTo>
                  <a:pt x="32176" y="1769"/>
                  <a:pt x="32155" y="1742"/>
                  <a:pt x="32128" y="1733"/>
                </a:cubicBezTo>
                <a:close/>
                <a:moveTo>
                  <a:pt x="32304" y="1795"/>
                </a:moveTo>
                <a:cubicBezTo>
                  <a:pt x="32295" y="1833"/>
                  <a:pt x="32321" y="1860"/>
                  <a:pt x="32361" y="1866"/>
                </a:cubicBezTo>
                <a:cubicBezTo>
                  <a:pt x="32401" y="1872"/>
                  <a:pt x="32444" y="1836"/>
                  <a:pt x="32434" y="1799"/>
                </a:cubicBezTo>
                <a:cubicBezTo>
                  <a:pt x="32427" y="1771"/>
                  <a:pt x="32401" y="1748"/>
                  <a:pt x="32371" y="1705"/>
                </a:cubicBezTo>
                <a:cubicBezTo>
                  <a:pt x="32339" y="1746"/>
                  <a:pt x="32311" y="1768"/>
                  <a:pt x="32304" y="1795"/>
                </a:cubicBezTo>
                <a:close/>
                <a:moveTo>
                  <a:pt x="32609" y="1863"/>
                </a:moveTo>
                <a:cubicBezTo>
                  <a:pt x="32648" y="1873"/>
                  <a:pt x="32673" y="1846"/>
                  <a:pt x="32678" y="1806"/>
                </a:cubicBezTo>
                <a:cubicBezTo>
                  <a:pt x="32684" y="1766"/>
                  <a:pt x="32647" y="1723"/>
                  <a:pt x="32611" y="1733"/>
                </a:cubicBezTo>
                <a:cubicBezTo>
                  <a:pt x="32583" y="1741"/>
                  <a:pt x="32560" y="1768"/>
                  <a:pt x="32518" y="1799"/>
                </a:cubicBezTo>
                <a:cubicBezTo>
                  <a:pt x="32559" y="1829"/>
                  <a:pt x="32581" y="1857"/>
                  <a:pt x="32609" y="1863"/>
                </a:cubicBezTo>
                <a:close/>
                <a:moveTo>
                  <a:pt x="1066" y="2467"/>
                </a:moveTo>
                <a:cubicBezTo>
                  <a:pt x="1026" y="2461"/>
                  <a:pt x="1003" y="2491"/>
                  <a:pt x="1002" y="2532"/>
                </a:cubicBezTo>
                <a:cubicBezTo>
                  <a:pt x="1001" y="2572"/>
                  <a:pt x="1041" y="2612"/>
                  <a:pt x="1077" y="2598"/>
                </a:cubicBezTo>
                <a:cubicBezTo>
                  <a:pt x="1104" y="2587"/>
                  <a:pt x="1124" y="2558"/>
                  <a:pt x="1163" y="2523"/>
                </a:cubicBezTo>
                <a:cubicBezTo>
                  <a:pt x="1119" y="2497"/>
                  <a:pt x="1094" y="2471"/>
                  <a:pt x="1066" y="2467"/>
                </a:cubicBezTo>
                <a:close/>
                <a:moveTo>
                  <a:pt x="1317" y="2467"/>
                </a:moveTo>
                <a:cubicBezTo>
                  <a:pt x="1278" y="2457"/>
                  <a:pt x="1251" y="2485"/>
                  <a:pt x="1244" y="2524"/>
                </a:cubicBezTo>
                <a:cubicBezTo>
                  <a:pt x="1238" y="2562"/>
                  <a:pt x="1276" y="2607"/>
                  <a:pt x="1313" y="2598"/>
                </a:cubicBezTo>
                <a:cubicBezTo>
                  <a:pt x="1340" y="2591"/>
                  <a:pt x="1363" y="2565"/>
                  <a:pt x="1406" y="2534"/>
                </a:cubicBezTo>
                <a:cubicBezTo>
                  <a:pt x="1365" y="2502"/>
                  <a:pt x="1344" y="2474"/>
                  <a:pt x="1317" y="2467"/>
                </a:cubicBezTo>
                <a:close/>
                <a:moveTo>
                  <a:pt x="1492" y="2532"/>
                </a:moveTo>
                <a:cubicBezTo>
                  <a:pt x="1485" y="2571"/>
                  <a:pt x="1514" y="2596"/>
                  <a:pt x="1554" y="2600"/>
                </a:cubicBezTo>
                <a:cubicBezTo>
                  <a:pt x="1593" y="2603"/>
                  <a:pt x="1635" y="2562"/>
                  <a:pt x="1623" y="2527"/>
                </a:cubicBezTo>
                <a:cubicBezTo>
                  <a:pt x="1614" y="2499"/>
                  <a:pt x="1586" y="2478"/>
                  <a:pt x="1552" y="2438"/>
                </a:cubicBezTo>
                <a:cubicBezTo>
                  <a:pt x="1523" y="2481"/>
                  <a:pt x="1497" y="2505"/>
                  <a:pt x="1492" y="2532"/>
                </a:cubicBezTo>
                <a:close/>
                <a:moveTo>
                  <a:pt x="1817" y="2467"/>
                </a:moveTo>
                <a:cubicBezTo>
                  <a:pt x="1779" y="2457"/>
                  <a:pt x="1752" y="2484"/>
                  <a:pt x="1746" y="2524"/>
                </a:cubicBezTo>
                <a:cubicBezTo>
                  <a:pt x="1740" y="2564"/>
                  <a:pt x="1776" y="2607"/>
                  <a:pt x="1813" y="2598"/>
                </a:cubicBezTo>
                <a:cubicBezTo>
                  <a:pt x="1841" y="2591"/>
                  <a:pt x="1864" y="2564"/>
                  <a:pt x="1907" y="2534"/>
                </a:cubicBezTo>
                <a:cubicBezTo>
                  <a:pt x="1866" y="2503"/>
                  <a:pt x="1844" y="2474"/>
                  <a:pt x="1817" y="2467"/>
                </a:cubicBezTo>
                <a:close/>
                <a:moveTo>
                  <a:pt x="2056" y="2467"/>
                </a:moveTo>
                <a:cubicBezTo>
                  <a:pt x="2016" y="2460"/>
                  <a:pt x="1992" y="2490"/>
                  <a:pt x="1988" y="2529"/>
                </a:cubicBezTo>
                <a:cubicBezTo>
                  <a:pt x="1985" y="2567"/>
                  <a:pt x="2026" y="2610"/>
                  <a:pt x="2061" y="2598"/>
                </a:cubicBezTo>
                <a:cubicBezTo>
                  <a:pt x="2088" y="2589"/>
                  <a:pt x="2109" y="2561"/>
                  <a:pt x="2149" y="2527"/>
                </a:cubicBezTo>
                <a:cubicBezTo>
                  <a:pt x="2107" y="2498"/>
                  <a:pt x="2083" y="2472"/>
                  <a:pt x="2056" y="2467"/>
                </a:cubicBezTo>
                <a:close/>
                <a:moveTo>
                  <a:pt x="576" y="3453"/>
                </a:moveTo>
                <a:cubicBezTo>
                  <a:pt x="541" y="3439"/>
                  <a:pt x="499" y="3481"/>
                  <a:pt x="501" y="3519"/>
                </a:cubicBezTo>
                <a:cubicBezTo>
                  <a:pt x="503" y="3559"/>
                  <a:pt x="527" y="3589"/>
                  <a:pt x="566" y="3583"/>
                </a:cubicBezTo>
                <a:cubicBezTo>
                  <a:pt x="594" y="3579"/>
                  <a:pt x="618" y="3554"/>
                  <a:pt x="662" y="3527"/>
                </a:cubicBezTo>
                <a:cubicBezTo>
                  <a:pt x="623" y="3492"/>
                  <a:pt x="603" y="3463"/>
                  <a:pt x="576" y="3453"/>
                </a:cubicBezTo>
                <a:close/>
                <a:moveTo>
                  <a:pt x="831" y="3452"/>
                </a:moveTo>
                <a:cubicBezTo>
                  <a:pt x="796" y="3440"/>
                  <a:pt x="754" y="3482"/>
                  <a:pt x="757" y="3520"/>
                </a:cubicBezTo>
                <a:cubicBezTo>
                  <a:pt x="760" y="3560"/>
                  <a:pt x="783" y="3589"/>
                  <a:pt x="823" y="3583"/>
                </a:cubicBezTo>
                <a:cubicBezTo>
                  <a:pt x="850" y="3579"/>
                  <a:pt x="874" y="3553"/>
                  <a:pt x="918" y="3526"/>
                </a:cubicBezTo>
                <a:cubicBezTo>
                  <a:pt x="878" y="3491"/>
                  <a:pt x="858" y="3462"/>
                  <a:pt x="831" y="3452"/>
                </a:cubicBezTo>
                <a:close/>
                <a:moveTo>
                  <a:pt x="2300" y="2467"/>
                </a:moveTo>
                <a:cubicBezTo>
                  <a:pt x="2261" y="2460"/>
                  <a:pt x="2237" y="2488"/>
                  <a:pt x="2234" y="2529"/>
                </a:cubicBezTo>
                <a:cubicBezTo>
                  <a:pt x="2232" y="2569"/>
                  <a:pt x="2270" y="2610"/>
                  <a:pt x="2306" y="2597"/>
                </a:cubicBezTo>
                <a:cubicBezTo>
                  <a:pt x="2333" y="2588"/>
                  <a:pt x="2354" y="2560"/>
                  <a:pt x="2394" y="2527"/>
                </a:cubicBezTo>
                <a:cubicBezTo>
                  <a:pt x="2352" y="2499"/>
                  <a:pt x="2328" y="2472"/>
                  <a:pt x="2300" y="2467"/>
                </a:cubicBezTo>
                <a:close/>
                <a:moveTo>
                  <a:pt x="2478" y="2525"/>
                </a:moveTo>
                <a:cubicBezTo>
                  <a:pt x="2465" y="2560"/>
                  <a:pt x="2507" y="2602"/>
                  <a:pt x="2545" y="2599"/>
                </a:cubicBezTo>
                <a:cubicBezTo>
                  <a:pt x="2585" y="2596"/>
                  <a:pt x="2614" y="2572"/>
                  <a:pt x="2608" y="2533"/>
                </a:cubicBezTo>
                <a:cubicBezTo>
                  <a:pt x="2604" y="2506"/>
                  <a:pt x="2578" y="2482"/>
                  <a:pt x="2551" y="2439"/>
                </a:cubicBezTo>
                <a:cubicBezTo>
                  <a:pt x="2516" y="2478"/>
                  <a:pt x="2488" y="2498"/>
                  <a:pt x="2478" y="2525"/>
                </a:cubicBezTo>
                <a:close/>
                <a:moveTo>
                  <a:pt x="2058" y="2955"/>
                </a:moveTo>
                <a:cubicBezTo>
                  <a:pt x="2019" y="2947"/>
                  <a:pt x="1994" y="2975"/>
                  <a:pt x="1988" y="3014"/>
                </a:cubicBezTo>
                <a:cubicBezTo>
                  <a:pt x="1983" y="3052"/>
                  <a:pt x="2022" y="3096"/>
                  <a:pt x="2058" y="3086"/>
                </a:cubicBezTo>
                <a:cubicBezTo>
                  <a:pt x="2086" y="3078"/>
                  <a:pt x="2108" y="3051"/>
                  <a:pt x="2149" y="3019"/>
                </a:cubicBezTo>
                <a:cubicBezTo>
                  <a:pt x="2108" y="2989"/>
                  <a:pt x="2085" y="2961"/>
                  <a:pt x="2058" y="2955"/>
                </a:cubicBezTo>
                <a:close/>
                <a:moveTo>
                  <a:pt x="1748" y="3021"/>
                </a:moveTo>
                <a:cubicBezTo>
                  <a:pt x="1742" y="3060"/>
                  <a:pt x="1771" y="3084"/>
                  <a:pt x="1811" y="3087"/>
                </a:cubicBezTo>
                <a:cubicBezTo>
                  <a:pt x="1849" y="3090"/>
                  <a:pt x="1891" y="3048"/>
                  <a:pt x="1879" y="3014"/>
                </a:cubicBezTo>
                <a:cubicBezTo>
                  <a:pt x="1869" y="2987"/>
                  <a:pt x="1840" y="2966"/>
                  <a:pt x="1806" y="2926"/>
                </a:cubicBezTo>
                <a:cubicBezTo>
                  <a:pt x="1779" y="2970"/>
                  <a:pt x="1753" y="2994"/>
                  <a:pt x="1748" y="3021"/>
                </a:cubicBezTo>
                <a:close/>
                <a:moveTo>
                  <a:pt x="1560" y="2955"/>
                </a:moveTo>
                <a:cubicBezTo>
                  <a:pt x="1521" y="2946"/>
                  <a:pt x="1496" y="2973"/>
                  <a:pt x="1490" y="3013"/>
                </a:cubicBezTo>
                <a:cubicBezTo>
                  <a:pt x="1485" y="3053"/>
                  <a:pt x="1522" y="3096"/>
                  <a:pt x="1558" y="3085"/>
                </a:cubicBezTo>
                <a:cubicBezTo>
                  <a:pt x="1586" y="3078"/>
                  <a:pt x="1609" y="3051"/>
                  <a:pt x="1651" y="3020"/>
                </a:cubicBezTo>
                <a:cubicBezTo>
                  <a:pt x="1610" y="2990"/>
                  <a:pt x="1588" y="2962"/>
                  <a:pt x="1560" y="2955"/>
                </a:cubicBezTo>
                <a:close/>
                <a:moveTo>
                  <a:pt x="1318" y="2955"/>
                </a:moveTo>
                <a:cubicBezTo>
                  <a:pt x="1281" y="2945"/>
                  <a:pt x="1253" y="2972"/>
                  <a:pt x="1245" y="3010"/>
                </a:cubicBezTo>
                <a:cubicBezTo>
                  <a:pt x="1238" y="3048"/>
                  <a:pt x="1274" y="3093"/>
                  <a:pt x="1311" y="3085"/>
                </a:cubicBezTo>
                <a:cubicBezTo>
                  <a:pt x="1339" y="3079"/>
                  <a:pt x="1362" y="3054"/>
                  <a:pt x="1406" y="3025"/>
                </a:cubicBezTo>
                <a:cubicBezTo>
                  <a:pt x="1366" y="2992"/>
                  <a:pt x="1345" y="2962"/>
                  <a:pt x="1318" y="2955"/>
                </a:cubicBezTo>
                <a:close/>
                <a:moveTo>
                  <a:pt x="1004" y="3016"/>
                </a:moveTo>
                <a:cubicBezTo>
                  <a:pt x="995" y="3054"/>
                  <a:pt x="1023" y="3081"/>
                  <a:pt x="1062" y="3088"/>
                </a:cubicBezTo>
                <a:cubicBezTo>
                  <a:pt x="1099" y="3094"/>
                  <a:pt x="1144" y="3056"/>
                  <a:pt x="1135" y="3019"/>
                </a:cubicBezTo>
                <a:cubicBezTo>
                  <a:pt x="1128" y="2991"/>
                  <a:pt x="1102" y="2968"/>
                  <a:pt x="1071" y="2926"/>
                </a:cubicBezTo>
                <a:cubicBezTo>
                  <a:pt x="1039" y="2967"/>
                  <a:pt x="1011" y="2989"/>
                  <a:pt x="1004" y="3016"/>
                </a:cubicBezTo>
                <a:close/>
                <a:moveTo>
                  <a:pt x="824" y="2955"/>
                </a:moveTo>
                <a:cubicBezTo>
                  <a:pt x="785" y="2948"/>
                  <a:pt x="760" y="2977"/>
                  <a:pt x="756" y="3017"/>
                </a:cubicBezTo>
                <a:cubicBezTo>
                  <a:pt x="753" y="3055"/>
                  <a:pt x="794" y="3098"/>
                  <a:pt x="829" y="3086"/>
                </a:cubicBezTo>
                <a:cubicBezTo>
                  <a:pt x="857" y="3077"/>
                  <a:pt x="878" y="3049"/>
                  <a:pt x="918" y="3015"/>
                </a:cubicBezTo>
                <a:cubicBezTo>
                  <a:pt x="875" y="2986"/>
                  <a:pt x="852" y="2960"/>
                  <a:pt x="824" y="2955"/>
                </a:cubicBezTo>
                <a:close/>
                <a:moveTo>
                  <a:pt x="2547" y="2221"/>
                </a:moveTo>
                <a:cubicBezTo>
                  <a:pt x="2512" y="2210"/>
                  <a:pt x="2472" y="2254"/>
                  <a:pt x="2476" y="2291"/>
                </a:cubicBezTo>
                <a:cubicBezTo>
                  <a:pt x="2481" y="2330"/>
                  <a:pt x="2506" y="2359"/>
                  <a:pt x="2545" y="2352"/>
                </a:cubicBezTo>
                <a:cubicBezTo>
                  <a:pt x="2572" y="2346"/>
                  <a:pt x="2595" y="2319"/>
                  <a:pt x="2637" y="2290"/>
                </a:cubicBezTo>
                <a:cubicBezTo>
                  <a:pt x="2596" y="2257"/>
                  <a:pt x="2575" y="2230"/>
                  <a:pt x="2547" y="2221"/>
                </a:cubicBezTo>
                <a:close/>
                <a:moveTo>
                  <a:pt x="2304" y="2221"/>
                </a:moveTo>
                <a:cubicBezTo>
                  <a:pt x="2268" y="2210"/>
                  <a:pt x="2231" y="2251"/>
                  <a:pt x="2234" y="2291"/>
                </a:cubicBezTo>
                <a:cubicBezTo>
                  <a:pt x="2237" y="2331"/>
                  <a:pt x="2262" y="2359"/>
                  <a:pt x="2301" y="2351"/>
                </a:cubicBezTo>
                <a:cubicBezTo>
                  <a:pt x="2329" y="2346"/>
                  <a:pt x="2352" y="2319"/>
                  <a:pt x="2395" y="2290"/>
                </a:cubicBezTo>
                <a:cubicBezTo>
                  <a:pt x="2354" y="2258"/>
                  <a:pt x="2332" y="2230"/>
                  <a:pt x="2304" y="2221"/>
                </a:cubicBezTo>
                <a:close/>
                <a:moveTo>
                  <a:pt x="2060" y="2221"/>
                </a:moveTo>
                <a:cubicBezTo>
                  <a:pt x="2024" y="2210"/>
                  <a:pt x="1983" y="2253"/>
                  <a:pt x="1988" y="2291"/>
                </a:cubicBezTo>
                <a:cubicBezTo>
                  <a:pt x="1993" y="2331"/>
                  <a:pt x="2018" y="2360"/>
                  <a:pt x="2057" y="2352"/>
                </a:cubicBezTo>
                <a:cubicBezTo>
                  <a:pt x="2084" y="2346"/>
                  <a:pt x="2107" y="2319"/>
                  <a:pt x="2150" y="2290"/>
                </a:cubicBezTo>
                <a:cubicBezTo>
                  <a:pt x="2109" y="2257"/>
                  <a:pt x="2087" y="2229"/>
                  <a:pt x="2060" y="2221"/>
                </a:cubicBezTo>
                <a:close/>
                <a:moveTo>
                  <a:pt x="1820" y="2221"/>
                </a:moveTo>
                <a:cubicBezTo>
                  <a:pt x="1785" y="2207"/>
                  <a:pt x="1745" y="2246"/>
                  <a:pt x="1746" y="2287"/>
                </a:cubicBezTo>
                <a:cubicBezTo>
                  <a:pt x="1747" y="2328"/>
                  <a:pt x="1770" y="2357"/>
                  <a:pt x="1809" y="2352"/>
                </a:cubicBezTo>
                <a:cubicBezTo>
                  <a:pt x="1838" y="2348"/>
                  <a:pt x="1863" y="2322"/>
                  <a:pt x="1906" y="2295"/>
                </a:cubicBezTo>
                <a:cubicBezTo>
                  <a:pt x="1868" y="2261"/>
                  <a:pt x="1848" y="2232"/>
                  <a:pt x="1820" y="2221"/>
                </a:cubicBezTo>
                <a:close/>
                <a:moveTo>
                  <a:pt x="1561" y="2221"/>
                </a:moveTo>
                <a:cubicBezTo>
                  <a:pt x="1524" y="2209"/>
                  <a:pt x="1487" y="2251"/>
                  <a:pt x="1490" y="2291"/>
                </a:cubicBezTo>
                <a:cubicBezTo>
                  <a:pt x="1494" y="2332"/>
                  <a:pt x="1519" y="2360"/>
                  <a:pt x="1558" y="2352"/>
                </a:cubicBezTo>
                <a:cubicBezTo>
                  <a:pt x="1586" y="2346"/>
                  <a:pt x="1609" y="2319"/>
                  <a:pt x="1652" y="2290"/>
                </a:cubicBezTo>
                <a:cubicBezTo>
                  <a:pt x="1610" y="2257"/>
                  <a:pt x="1588" y="2230"/>
                  <a:pt x="1561" y="2221"/>
                </a:cubicBezTo>
                <a:close/>
                <a:moveTo>
                  <a:pt x="1314" y="2221"/>
                </a:moveTo>
                <a:cubicBezTo>
                  <a:pt x="1277" y="2211"/>
                  <a:pt x="1238" y="2256"/>
                  <a:pt x="1244" y="2294"/>
                </a:cubicBezTo>
                <a:cubicBezTo>
                  <a:pt x="1250" y="2333"/>
                  <a:pt x="1277" y="2361"/>
                  <a:pt x="1315" y="2352"/>
                </a:cubicBezTo>
                <a:cubicBezTo>
                  <a:pt x="1343" y="2346"/>
                  <a:pt x="1365" y="2318"/>
                  <a:pt x="1406" y="2286"/>
                </a:cubicBezTo>
                <a:cubicBezTo>
                  <a:pt x="1364" y="2255"/>
                  <a:pt x="1341" y="2228"/>
                  <a:pt x="1314" y="2221"/>
                </a:cubicBezTo>
                <a:close/>
                <a:moveTo>
                  <a:pt x="1067" y="2221"/>
                </a:moveTo>
                <a:cubicBezTo>
                  <a:pt x="1029" y="2213"/>
                  <a:pt x="996" y="2257"/>
                  <a:pt x="1003" y="2297"/>
                </a:cubicBezTo>
                <a:cubicBezTo>
                  <a:pt x="1010" y="2338"/>
                  <a:pt x="1038" y="2363"/>
                  <a:pt x="1076" y="2352"/>
                </a:cubicBezTo>
                <a:cubicBezTo>
                  <a:pt x="1103" y="2344"/>
                  <a:pt x="1124" y="2314"/>
                  <a:pt x="1163" y="2281"/>
                </a:cubicBezTo>
                <a:cubicBezTo>
                  <a:pt x="1119" y="2253"/>
                  <a:pt x="1095" y="2227"/>
                  <a:pt x="1067" y="2221"/>
                </a:cubicBezTo>
                <a:close/>
                <a:moveTo>
                  <a:pt x="30399" y="1236"/>
                </a:moveTo>
                <a:cubicBezTo>
                  <a:pt x="30361" y="1226"/>
                  <a:pt x="30334" y="1251"/>
                  <a:pt x="30328" y="1291"/>
                </a:cubicBezTo>
                <a:cubicBezTo>
                  <a:pt x="30321" y="1331"/>
                  <a:pt x="30355" y="1375"/>
                  <a:pt x="30392" y="1366"/>
                </a:cubicBezTo>
                <a:cubicBezTo>
                  <a:pt x="30421" y="1359"/>
                  <a:pt x="30444" y="1333"/>
                  <a:pt x="30487" y="1304"/>
                </a:cubicBezTo>
                <a:cubicBezTo>
                  <a:pt x="30447" y="1272"/>
                  <a:pt x="30426" y="1244"/>
                  <a:pt x="30399" y="1236"/>
                </a:cubicBezTo>
                <a:close/>
                <a:moveTo>
                  <a:pt x="30148" y="1236"/>
                </a:moveTo>
                <a:cubicBezTo>
                  <a:pt x="30108" y="1229"/>
                  <a:pt x="30084" y="1259"/>
                  <a:pt x="30081" y="1298"/>
                </a:cubicBezTo>
                <a:cubicBezTo>
                  <a:pt x="30078" y="1337"/>
                  <a:pt x="30120" y="1379"/>
                  <a:pt x="30155" y="1366"/>
                </a:cubicBezTo>
                <a:cubicBezTo>
                  <a:pt x="30182" y="1357"/>
                  <a:pt x="30202" y="1328"/>
                  <a:pt x="30242" y="1294"/>
                </a:cubicBezTo>
                <a:cubicBezTo>
                  <a:pt x="30199" y="1266"/>
                  <a:pt x="30175" y="1240"/>
                  <a:pt x="30148" y="1236"/>
                </a:cubicBezTo>
                <a:close/>
                <a:moveTo>
                  <a:pt x="29971" y="1304"/>
                </a:moveTo>
                <a:cubicBezTo>
                  <a:pt x="29983" y="1268"/>
                  <a:pt x="29941" y="1230"/>
                  <a:pt x="29901" y="1234"/>
                </a:cubicBezTo>
                <a:cubicBezTo>
                  <a:pt x="29861" y="1237"/>
                  <a:pt x="29833" y="1262"/>
                  <a:pt x="29841" y="1301"/>
                </a:cubicBezTo>
                <a:cubicBezTo>
                  <a:pt x="29847" y="1329"/>
                  <a:pt x="29874" y="1352"/>
                  <a:pt x="29903" y="1394"/>
                </a:cubicBezTo>
                <a:cubicBezTo>
                  <a:pt x="29935" y="1353"/>
                  <a:pt x="29963" y="1332"/>
                  <a:pt x="29971" y="1304"/>
                </a:cubicBezTo>
                <a:close/>
                <a:moveTo>
                  <a:pt x="29657" y="1366"/>
                </a:moveTo>
                <a:cubicBezTo>
                  <a:pt x="29694" y="1377"/>
                  <a:pt x="29731" y="1336"/>
                  <a:pt x="29727" y="1296"/>
                </a:cubicBezTo>
                <a:cubicBezTo>
                  <a:pt x="29724" y="1255"/>
                  <a:pt x="29699" y="1228"/>
                  <a:pt x="29660" y="1236"/>
                </a:cubicBezTo>
                <a:cubicBezTo>
                  <a:pt x="29632" y="1242"/>
                  <a:pt x="29609" y="1268"/>
                  <a:pt x="29567" y="1298"/>
                </a:cubicBezTo>
                <a:cubicBezTo>
                  <a:pt x="29608" y="1330"/>
                  <a:pt x="29630" y="1357"/>
                  <a:pt x="29657" y="1366"/>
                </a:cubicBezTo>
                <a:close/>
                <a:moveTo>
                  <a:pt x="29405" y="1236"/>
                </a:moveTo>
                <a:cubicBezTo>
                  <a:pt x="29366" y="1229"/>
                  <a:pt x="29341" y="1258"/>
                  <a:pt x="29338" y="1297"/>
                </a:cubicBezTo>
                <a:cubicBezTo>
                  <a:pt x="29334" y="1335"/>
                  <a:pt x="29375" y="1378"/>
                  <a:pt x="29410" y="1366"/>
                </a:cubicBezTo>
                <a:cubicBezTo>
                  <a:pt x="29438" y="1357"/>
                  <a:pt x="29458" y="1329"/>
                  <a:pt x="29499" y="1295"/>
                </a:cubicBezTo>
                <a:cubicBezTo>
                  <a:pt x="29456" y="1267"/>
                  <a:pt x="29432" y="1241"/>
                  <a:pt x="29405" y="1236"/>
                </a:cubicBezTo>
                <a:close/>
                <a:moveTo>
                  <a:pt x="29163" y="1236"/>
                </a:moveTo>
                <a:cubicBezTo>
                  <a:pt x="29124" y="1228"/>
                  <a:pt x="29099" y="1256"/>
                  <a:pt x="29096" y="1296"/>
                </a:cubicBezTo>
                <a:cubicBezTo>
                  <a:pt x="29092" y="1336"/>
                  <a:pt x="29130" y="1378"/>
                  <a:pt x="29166" y="1366"/>
                </a:cubicBezTo>
                <a:cubicBezTo>
                  <a:pt x="29194" y="1357"/>
                  <a:pt x="29215" y="1329"/>
                  <a:pt x="29256" y="1297"/>
                </a:cubicBezTo>
                <a:cubicBezTo>
                  <a:pt x="29214" y="1268"/>
                  <a:pt x="29190" y="1241"/>
                  <a:pt x="29163" y="1236"/>
                </a:cubicBezTo>
                <a:close/>
                <a:moveTo>
                  <a:pt x="28981" y="1298"/>
                </a:moveTo>
                <a:cubicBezTo>
                  <a:pt x="28988" y="1259"/>
                  <a:pt x="28959" y="1236"/>
                  <a:pt x="28919" y="1234"/>
                </a:cubicBezTo>
                <a:cubicBezTo>
                  <a:pt x="28879" y="1232"/>
                  <a:pt x="28839" y="1271"/>
                  <a:pt x="28852" y="1307"/>
                </a:cubicBezTo>
                <a:cubicBezTo>
                  <a:pt x="28862" y="1334"/>
                  <a:pt x="28890" y="1354"/>
                  <a:pt x="28924" y="1393"/>
                </a:cubicBezTo>
                <a:cubicBezTo>
                  <a:pt x="28951" y="1351"/>
                  <a:pt x="28977" y="1326"/>
                  <a:pt x="28981" y="1298"/>
                </a:cubicBezTo>
                <a:close/>
                <a:moveTo>
                  <a:pt x="30634" y="1734"/>
                </a:moveTo>
                <a:cubicBezTo>
                  <a:pt x="30597" y="1726"/>
                  <a:pt x="30562" y="1773"/>
                  <a:pt x="30570" y="1810"/>
                </a:cubicBezTo>
                <a:cubicBezTo>
                  <a:pt x="30579" y="1848"/>
                  <a:pt x="30607" y="1874"/>
                  <a:pt x="30644" y="1863"/>
                </a:cubicBezTo>
                <a:cubicBezTo>
                  <a:pt x="30670" y="1856"/>
                  <a:pt x="30691" y="1826"/>
                  <a:pt x="30730" y="1792"/>
                </a:cubicBezTo>
                <a:cubicBezTo>
                  <a:pt x="30686" y="1764"/>
                  <a:pt x="30662" y="1739"/>
                  <a:pt x="30634" y="1734"/>
                </a:cubicBezTo>
                <a:close/>
                <a:moveTo>
                  <a:pt x="30827" y="1798"/>
                </a:moveTo>
                <a:cubicBezTo>
                  <a:pt x="30817" y="1834"/>
                  <a:pt x="30859" y="1870"/>
                  <a:pt x="30899" y="1865"/>
                </a:cubicBezTo>
                <a:cubicBezTo>
                  <a:pt x="30939" y="1860"/>
                  <a:pt x="30966" y="1835"/>
                  <a:pt x="30957" y="1796"/>
                </a:cubicBezTo>
                <a:cubicBezTo>
                  <a:pt x="30950" y="1769"/>
                  <a:pt x="30923" y="1746"/>
                  <a:pt x="30892" y="1706"/>
                </a:cubicBezTo>
                <a:cubicBezTo>
                  <a:pt x="30862" y="1747"/>
                  <a:pt x="30835" y="1770"/>
                  <a:pt x="30827" y="1798"/>
                </a:cubicBezTo>
                <a:close/>
                <a:moveTo>
                  <a:pt x="31203" y="1801"/>
                </a:moveTo>
                <a:cubicBezTo>
                  <a:pt x="31212" y="1765"/>
                  <a:pt x="31168" y="1725"/>
                  <a:pt x="31131" y="1732"/>
                </a:cubicBezTo>
                <a:cubicBezTo>
                  <a:pt x="31092" y="1738"/>
                  <a:pt x="31064" y="1764"/>
                  <a:pt x="31073" y="1802"/>
                </a:cubicBezTo>
                <a:cubicBezTo>
                  <a:pt x="31079" y="1829"/>
                  <a:pt x="31107" y="1851"/>
                  <a:pt x="31138" y="1892"/>
                </a:cubicBezTo>
                <a:cubicBezTo>
                  <a:pt x="31169" y="1850"/>
                  <a:pt x="31195" y="1828"/>
                  <a:pt x="31203" y="1801"/>
                </a:cubicBezTo>
                <a:close/>
                <a:moveTo>
                  <a:pt x="31287" y="1799"/>
                </a:moveTo>
                <a:cubicBezTo>
                  <a:pt x="31329" y="1768"/>
                  <a:pt x="31351" y="1741"/>
                  <a:pt x="31379" y="1733"/>
                </a:cubicBezTo>
                <a:cubicBezTo>
                  <a:pt x="31415" y="1723"/>
                  <a:pt x="31452" y="1766"/>
                  <a:pt x="31447" y="1806"/>
                </a:cubicBezTo>
                <a:cubicBezTo>
                  <a:pt x="31441" y="1845"/>
                  <a:pt x="31416" y="1873"/>
                  <a:pt x="31377" y="1863"/>
                </a:cubicBezTo>
                <a:cubicBezTo>
                  <a:pt x="31350" y="1857"/>
                  <a:pt x="31328" y="1829"/>
                  <a:pt x="31287" y="1799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FF1CCA6-6437-486A-9106-686F82182731}"/>
              </a:ext>
            </a:extLst>
          </p:cNvPr>
          <p:cNvSpPr>
            <a:spLocks/>
          </p:cNvSpPr>
          <p:nvPr/>
        </p:nvSpPr>
        <p:spPr bwMode="auto">
          <a:xfrm>
            <a:off x="1454150" y="1825542"/>
            <a:ext cx="2204084" cy="960163"/>
          </a:xfrm>
          <a:custGeom>
            <a:avLst/>
            <a:gdLst>
              <a:gd name="T0" fmla="*/ 548 w 8850"/>
              <a:gd name="T1" fmla="*/ 0 h 3815"/>
              <a:gd name="T2" fmla="*/ 8302 w 8850"/>
              <a:gd name="T3" fmla="*/ 0 h 3815"/>
              <a:gd name="T4" fmla="*/ 8850 w 8850"/>
              <a:gd name="T5" fmla="*/ 548 h 3815"/>
              <a:gd name="T6" fmla="*/ 8850 w 8850"/>
              <a:gd name="T7" fmla="*/ 2724 h 3815"/>
              <a:gd name="T8" fmla="*/ 8302 w 8850"/>
              <a:gd name="T9" fmla="*/ 3272 h 3815"/>
              <a:gd name="T10" fmla="*/ 8038 w 8850"/>
              <a:gd name="T11" fmla="*/ 3272 h 3815"/>
              <a:gd name="T12" fmla="*/ 7940 w 8850"/>
              <a:gd name="T13" fmla="*/ 3815 h 3815"/>
              <a:gd name="T14" fmla="*/ 7297 w 8850"/>
              <a:gd name="T15" fmla="*/ 3272 h 3815"/>
              <a:gd name="T16" fmla="*/ 548 w 8850"/>
              <a:gd name="T17" fmla="*/ 3272 h 3815"/>
              <a:gd name="T18" fmla="*/ 0 w 8850"/>
              <a:gd name="T19" fmla="*/ 2724 h 3815"/>
              <a:gd name="T20" fmla="*/ 0 w 8850"/>
              <a:gd name="T21" fmla="*/ 548 h 3815"/>
              <a:gd name="T22" fmla="*/ 548 w 8850"/>
              <a:gd name="T23" fmla="*/ 0 h 3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850" h="3815">
                <a:moveTo>
                  <a:pt x="548" y="0"/>
                </a:moveTo>
                <a:lnTo>
                  <a:pt x="8302" y="0"/>
                </a:lnTo>
                <a:cubicBezTo>
                  <a:pt x="8604" y="0"/>
                  <a:pt x="8850" y="247"/>
                  <a:pt x="8850" y="548"/>
                </a:cubicBezTo>
                <a:lnTo>
                  <a:pt x="8850" y="2724"/>
                </a:lnTo>
                <a:cubicBezTo>
                  <a:pt x="8850" y="3026"/>
                  <a:pt x="8604" y="3272"/>
                  <a:pt x="8302" y="3272"/>
                </a:cubicBezTo>
                <a:lnTo>
                  <a:pt x="8038" y="3272"/>
                </a:lnTo>
                <a:lnTo>
                  <a:pt x="7940" y="3815"/>
                </a:lnTo>
                <a:lnTo>
                  <a:pt x="7297" y="3272"/>
                </a:lnTo>
                <a:lnTo>
                  <a:pt x="548" y="3272"/>
                </a:lnTo>
                <a:cubicBezTo>
                  <a:pt x="247" y="3272"/>
                  <a:pt x="0" y="3026"/>
                  <a:pt x="0" y="2724"/>
                </a:cubicBezTo>
                <a:lnTo>
                  <a:pt x="0" y="548"/>
                </a:lnTo>
                <a:cubicBezTo>
                  <a:pt x="0" y="247"/>
                  <a:pt x="247" y="0"/>
                  <a:pt x="5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0" tIns="0" rIns="0" bIns="9144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>
                <a:solidFill>
                  <a:schemeClr val="bg1"/>
                </a:solidFill>
              </a:rPr>
              <a:t>$350,000,000</a:t>
            </a:r>
            <a:endParaRPr lang="en-US" dirty="0">
              <a:solidFill>
                <a:schemeClr val="bg1"/>
              </a:solidFill>
            </a:endParaRPr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>
                <a:solidFill>
                  <a:schemeClr val="bg1">
                    <a:alpha val="70000"/>
                  </a:schemeClr>
                </a:solidFill>
              </a:rPr>
              <a:t>A peep at some distant</a:t>
            </a:r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49FB0290-7004-4DBE-8203-62F8DC2A8357}"/>
              </a:ext>
            </a:extLst>
          </p:cNvPr>
          <p:cNvSpPr>
            <a:spLocks/>
          </p:cNvSpPr>
          <p:nvPr/>
        </p:nvSpPr>
        <p:spPr bwMode="auto">
          <a:xfrm>
            <a:off x="8533766" y="1230979"/>
            <a:ext cx="2204084" cy="960163"/>
          </a:xfrm>
          <a:custGeom>
            <a:avLst/>
            <a:gdLst>
              <a:gd name="T0" fmla="*/ 8302 w 8850"/>
              <a:gd name="T1" fmla="*/ 0 h 3815"/>
              <a:gd name="T2" fmla="*/ 548 w 8850"/>
              <a:gd name="T3" fmla="*/ 0 h 3815"/>
              <a:gd name="T4" fmla="*/ 0 w 8850"/>
              <a:gd name="T5" fmla="*/ 548 h 3815"/>
              <a:gd name="T6" fmla="*/ 0 w 8850"/>
              <a:gd name="T7" fmla="*/ 2724 h 3815"/>
              <a:gd name="T8" fmla="*/ 548 w 8850"/>
              <a:gd name="T9" fmla="*/ 3272 h 3815"/>
              <a:gd name="T10" fmla="*/ 812 w 8850"/>
              <a:gd name="T11" fmla="*/ 3272 h 3815"/>
              <a:gd name="T12" fmla="*/ 910 w 8850"/>
              <a:gd name="T13" fmla="*/ 3815 h 3815"/>
              <a:gd name="T14" fmla="*/ 1553 w 8850"/>
              <a:gd name="T15" fmla="*/ 3272 h 3815"/>
              <a:gd name="T16" fmla="*/ 8302 w 8850"/>
              <a:gd name="T17" fmla="*/ 3272 h 3815"/>
              <a:gd name="T18" fmla="*/ 8850 w 8850"/>
              <a:gd name="T19" fmla="*/ 2724 h 3815"/>
              <a:gd name="T20" fmla="*/ 8850 w 8850"/>
              <a:gd name="T21" fmla="*/ 548 h 3815"/>
              <a:gd name="T22" fmla="*/ 8302 w 8850"/>
              <a:gd name="T23" fmla="*/ 0 h 3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850" h="3815">
                <a:moveTo>
                  <a:pt x="8302" y="0"/>
                </a:moveTo>
                <a:lnTo>
                  <a:pt x="548" y="0"/>
                </a:lnTo>
                <a:cubicBezTo>
                  <a:pt x="247" y="0"/>
                  <a:pt x="0" y="247"/>
                  <a:pt x="0" y="548"/>
                </a:cubicBezTo>
                <a:lnTo>
                  <a:pt x="0" y="2724"/>
                </a:lnTo>
                <a:cubicBezTo>
                  <a:pt x="0" y="3026"/>
                  <a:pt x="247" y="3272"/>
                  <a:pt x="548" y="3272"/>
                </a:cubicBezTo>
                <a:lnTo>
                  <a:pt x="812" y="3272"/>
                </a:lnTo>
                <a:lnTo>
                  <a:pt x="910" y="3815"/>
                </a:lnTo>
                <a:lnTo>
                  <a:pt x="1553" y="3272"/>
                </a:lnTo>
                <a:lnTo>
                  <a:pt x="8302" y="3272"/>
                </a:lnTo>
                <a:cubicBezTo>
                  <a:pt x="8604" y="3272"/>
                  <a:pt x="8850" y="3026"/>
                  <a:pt x="8850" y="2724"/>
                </a:cubicBezTo>
                <a:lnTo>
                  <a:pt x="8850" y="548"/>
                </a:lnTo>
                <a:cubicBezTo>
                  <a:pt x="8850" y="247"/>
                  <a:pt x="8604" y="0"/>
                  <a:pt x="830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0" tIns="0" rIns="0" bIns="9144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/>
              <a:t>$125,000,000</a:t>
            </a:r>
            <a:endParaRPr lang="en-US" dirty="0"/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A peep at some distant</a:t>
            </a:r>
          </a:p>
        </p:txBody>
      </p:sp>
      <p:sp>
        <p:nvSpPr>
          <p:cNvPr id="21" name="Freeform 13">
            <a:extLst>
              <a:ext uri="{FF2B5EF4-FFF2-40B4-BE49-F238E27FC236}">
                <a16:creationId xmlns:a16="http://schemas.microsoft.com/office/drawing/2014/main" id="{6DDD5CC4-4E09-492B-AE10-86D4885E7FE5}"/>
              </a:ext>
            </a:extLst>
          </p:cNvPr>
          <p:cNvSpPr>
            <a:spLocks/>
          </p:cNvSpPr>
          <p:nvPr/>
        </p:nvSpPr>
        <p:spPr bwMode="auto">
          <a:xfrm>
            <a:off x="1894467" y="4259743"/>
            <a:ext cx="2339366" cy="827082"/>
          </a:xfrm>
          <a:custGeom>
            <a:avLst/>
            <a:gdLst>
              <a:gd name="T0" fmla="*/ 548 w 9393"/>
              <a:gd name="T1" fmla="*/ 0 h 3272"/>
              <a:gd name="T2" fmla="*/ 8302 w 9393"/>
              <a:gd name="T3" fmla="*/ 0 h 3272"/>
              <a:gd name="T4" fmla="*/ 8850 w 9393"/>
              <a:gd name="T5" fmla="*/ 548 h 3272"/>
              <a:gd name="T6" fmla="*/ 9393 w 9393"/>
              <a:gd name="T7" fmla="*/ 646 h 3272"/>
              <a:gd name="T8" fmla="*/ 8850 w 9393"/>
              <a:gd name="T9" fmla="*/ 1289 h 3272"/>
              <a:gd name="T10" fmla="*/ 8850 w 9393"/>
              <a:gd name="T11" fmla="*/ 2724 h 3272"/>
              <a:gd name="T12" fmla="*/ 8302 w 9393"/>
              <a:gd name="T13" fmla="*/ 3272 h 3272"/>
              <a:gd name="T14" fmla="*/ 548 w 9393"/>
              <a:gd name="T15" fmla="*/ 3272 h 3272"/>
              <a:gd name="T16" fmla="*/ 0 w 9393"/>
              <a:gd name="T17" fmla="*/ 2724 h 3272"/>
              <a:gd name="T18" fmla="*/ 0 w 9393"/>
              <a:gd name="T19" fmla="*/ 548 h 3272"/>
              <a:gd name="T20" fmla="*/ 548 w 9393"/>
              <a:gd name="T21" fmla="*/ 0 h 3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93" h="3272">
                <a:moveTo>
                  <a:pt x="548" y="0"/>
                </a:moveTo>
                <a:lnTo>
                  <a:pt x="8302" y="0"/>
                </a:lnTo>
                <a:cubicBezTo>
                  <a:pt x="8604" y="0"/>
                  <a:pt x="8850" y="247"/>
                  <a:pt x="8850" y="548"/>
                </a:cubicBezTo>
                <a:lnTo>
                  <a:pt x="9393" y="646"/>
                </a:lnTo>
                <a:lnTo>
                  <a:pt x="8850" y="1289"/>
                </a:lnTo>
                <a:lnTo>
                  <a:pt x="8850" y="2724"/>
                </a:lnTo>
                <a:cubicBezTo>
                  <a:pt x="8850" y="3026"/>
                  <a:pt x="8604" y="3272"/>
                  <a:pt x="8302" y="3272"/>
                </a:cubicBezTo>
                <a:lnTo>
                  <a:pt x="548" y="3272"/>
                </a:lnTo>
                <a:cubicBezTo>
                  <a:pt x="247" y="3272"/>
                  <a:pt x="0" y="3026"/>
                  <a:pt x="0" y="2724"/>
                </a:cubicBezTo>
                <a:lnTo>
                  <a:pt x="0" y="548"/>
                </a:lnTo>
                <a:cubicBezTo>
                  <a:pt x="0" y="247"/>
                  <a:pt x="247" y="0"/>
                  <a:pt x="54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/>
              <a:t>$25,000,000</a:t>
            </a:r>
            <a:endParaRPr lang="en-US" dirty="0"/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A peep at some distant</a:t>
            </a:r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DC79BABD-00E2-41CC-984F-DE269A9936F0}"/>
              </a:ext>
            </a:extLst>
          </p:cNvPr>
          <p:cNvSpPr>
            <a:spLocks/>
          </p:cNvSpPr>
          <p:nvPr/>
        </p:nvSpPr>
        <p:spPr bwMode="auto">
          <a:xfrm>
            <a:off x="4358138" y="2785705"/>
            <a:ext cx="2204084" cy="960163"/>
          </a:xfrm>
          <a:custGeom>
            <a:avLst/>
            <a:gdLst>
              <a:gd name="T0" fmla="*/ 548 w 8850"/>
              <a:gd name="T1" fmla="*/ 0 h 3815"/>
              <a:gd name="T2" fmla="*/ 8302 w 8850"/>
              <a:gd name="T3" fmla="*/ 0 h 3815"/>
              <a:gd name="T4" fmla="*/ 8850 w 8850"/>
              <a:gd name="T5" fmla="*/ 548 h 3815"/>
              <a:gd name="T6" fmla="*/ 8850 w 8850"/>
              <a:gd name="T7" fmla="*/ 2724 h 3815"/>
              <a:gd name="T8" fmla="*/ 8302 w 8850"/>
              <a:gd name="T9" fmla="*/ 3272 h 3815"/>
              <a:gd name="T10" fmla="*/ 8038 w 8850"/>
              <a:gd name="T11" fmla="*/ 3272 h 3815"/>
              <a:gd name="T12" fmla="*/ 7940 w 8850"/>
              <a:gd name="T13" fmla="*/ 3815 h 3815"/>
              <a:gd name="T14" fmla="*/ 7297 w 8850"/>
              <a:gd name="T15" fmla="*/ 3272 h 3815"/>
              <a:gd name="T16" fmla="*/ 548 w 8850"/>
              <a:gd name="T17" fmla="*/ 3272 h 3815"/>
              <a:gd name="T18" fmla="*/ 0 w 8850"/>
              <a:gd name="T19" fmla="*/ 2724 h 3815"/>
              <a:gd name="T20" fmla="*/ 0 w 8850"/>
              <a:gd name="T21" fmla="*/ 548 h 3815"/>
              <a:gd name="T22" fmla="*/ 548 w 8850"/>
              <a:gd name="T23" fmla="*/ 0 h 3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850" h="3815">
                <a:moveTo>
                  <a:pt x="548" y="0"/>
                </a:moveTo>
                <a:lnTo>
                  <a:pt x="8302" y="0"/>
                </a:lnTo>
                <a:cubicBezTo>
                  <a:pt x="8604" y="0"/>
                  <a:pt x="8850" y="247"/>
                  <a:pt x="8850" y="548"/>
                </a:cubicBezTo>
                <a:lnTo>
                  <a:pt x="8850" y="2724"/>
                </a:lnTo>
                <a:cubicBezTo>
                  <a:pt x="8850" y="3026"/>
                  <a:pt x="8604" y="3272"/>
                  <a:pt x="8302" y="3272"/>
                </a:cubicBezTo>
                <a:lnTo>
                  <a:pt x="8038" y="3272"/>
                </a:lnTo>
                <a:lnTo>
                  <a:pt x="7940" y="3815"/>
                </a:lnTo>
                <a:lnTo>
                  <a:pt x="7297" y="3272"/>
                </a:lnTo>
                <a:lnTo>
                  <a:pt x="548" y="3272"/>
                </a:lnTo>
                <a:cubicBezTo>
                  <a:pt x="247" y="3272"/>
                  <a:pt x="0" y="3026"/>
                  <a:pt x="0" y="2724"/>
                </a:cubicBezTo>
                <a:lnTo>
                  <a:pt x="0" y="548"/>
                </a:lnTo>
                <a:cubicBezTo>
                  <a:pt x="0" y="247"/>
                  <a:pt x="247" y="0"/>
                  <a:pt x="54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0" tIns="0" rIns="0" bIns="9144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/>
              <a:t>$18,845,000</a:t>
            </a:r>
            <a:endParaRPr lang="en-US" dirty="0"/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A peep at some distant</a:t>
            </a:r>
          </a:p>
        </p:txBody>
      </p:sp>
      <p:sp>
        <p:nvSpPr>
          <p:cNvPr id="24" name="Freeform 13">
            <a:extLst>
              <a:ext uri="{FF2B5EF4-FFF2-40B4-BE49-F238E27FC236}">
                <a16:creationId xmlns:a16="http://schemas.microsoft.com/office/drawing/2014/main" id="{7A142CDF-7F83-4838-9A54-ECEA25D8267E}"/>
              </a:ext>
            </a:extLst>
          </p:cNvPr>
          <p:cNvSpPr>
            <a:spLocks/>
          </p:cNvSpPr>
          <p:nvPr/>
        </p:nvSpPr>
        <p:spPr bwMode="auto">
          <a:xfrm>
            <a:off x="6930119" y="4673283"/>
            <a:ext cx="2339366" cy="827082"/>
          </a:xfrm>
          <a:custGeom>
            <a:avLst/>
            <a:gdLst>
              <a:gd name="T0" fmla="*/ 548 w 9393"/>
              <a:gd name="T1" fmla="*/ 0 h 3272"/>
              <a:gd name="T2" fmla="*/ 8302 w 9393"/>
              <a:gd name="T3" fmla="*/ 0 h 3272"/>
              <a:gd name="T4" fmla="*/ 8850 w 9393"/>
              <a:gd name="T5" fmla="*/ 548 h 3272"/>
              <a:gd name="T6" fmla="*/ 9393 w 9393"/>
              <a:gd name="T7" fmla="*/ 646 h 3272"/>
              <a:gd name="T8" fmla="*/ 8850 w 9393"/>
              <a:gd name="T9" fmla="*/ 1289 h 3272"/>
              <a:gd name="T10" fmla="*/ 8850 w 9393"/>
              <a:gd name="T11" fmla="*/ 2724 h 3272"/>
              <a:gd name="T12" fmla="*/ 8302 w 9393"/>
              <a:gd name="T13" fmla="*/ 3272 h 3272"/>
              <a:gd name="T14" fmla="*/ 548 w 9393"/>
              <a:gd name="T15" fmla="*/ 3272 h 3272"/>
              <a:gd name="T16" fmla="*/ 0 w 9393"/>
              <a:gd name="T17" fmla="*/ 2724 h 3272"/>
              <a:gd name="T18" fmla="*/ 0 w 9393"/>
              <a:gd name="T19" fmla="*/ 548 h 3272"/>
              <a:gd name="T20" fmla="*/ 548 w 9393"/>
              <a:gd name="T21" fmla="*/ 0 h 3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93" h="3272">
                <a:moveTo>
                  <a:pt x="548" y="0"/>
                </a:moveTo>
                <a:lnTo>
                  <a:pt x="8302" y="0"/>
                </a:lnTo>
                <a:cubicBezTo>
                  <a:pt x="8604" y="0"/>
                  <a:pt x="8850" y="247"/>
                  <a:pt x="8850" y="548"/>
                </a:cubicBezTo>
                <a:lnTo>
                  <a:pt x="9393" y="646"/>
                </a:lnTo>
                <a:lnTo>
                  <a:pt x="8850" y="1289"/>
                </a:lnTo>
                <a:lnTo>
                  <a:pt x="8850" y="2724"/>
                </a:lnTo>
                <a:cubicBezTo>
                  <a:pt x="8850" y="3026"/>
                  <a:pt x="8604" y="3272"/>
                  <a:pt x="8302" y="3272"/>
                </a:cubicBezTo>
                <a:lnTo>
                  <a:pt x="548" y="3272"/>
                </a:lnTo>
                <a:cubicBezTo>
                  <a:pt x="247" y="3272"/>
                  <a:pt x="0" y="3026"/>
                  <a:pt x="0" y="2724"/>
                </a:cubicBezTo>
                <a:lnTo>
                  <a:pt x="0" y="548"/>
                </a:lnTo>
                <a:cubicBezTo>
                  <a:pt x="0" y="247"/>
                  <a:pt x="247" y="0"/>
                  <a:pt x="54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/>
              <a:t>$95,000,000</a:t>
            </a:r>
            <a:endParaRPr lang="en-US" dirty="0"/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A peep at some distant</a:t>
            </a:r>
          </a:p>
        </p:txBody>
      </p:sp>
    </p:spTree>
    <p:extLst>
      <p:ext uri="{BB962C8B-B14F-4D97-AF65-F5344CB8AC3E}">
        <p14:creationId xmlns:p14="http://schemas.microsoft.com/office/powerpoint/2010/main" val="3343089815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1301A0C-B43F-48B2-89B6-618160C2455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Foreign Sales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35D84635-28AC-49AA-90F5-1C5A050CAE34}"/>
              </a:ext>
            </a:extLst>
          </p:cNvPr>
          <p:cNvSpPr>
            <a:spLocks noEditPoints="1"/>
          </p:cNvSpPr>
          <p:nvPr/>
        </p:nvSpPr>
        <p:spPr bwMode="auto">
          <a:xfrm>
            <a:off x="1534723" y="2319159"/>
            <a:ext cx="1093788" cy="1155700"/>
          </a:xfrm>
          <a:custGeom>
            <a:avLst/>
            <a:gdLst>
              <a:gd name="T0" fmla="*/ 1877 w 3017"/>
              <a:gd name="T1" fmla="*/ 1958 h 3164"/>
              <a:gd name="T2" fmla="*/ 1850 w 3017"/>
              <a:gd name="T3" fmla="*/ 714 h 3164"/>
              <a:gd name="T4" fmla="*/ 1899 w 3017"/>
              <a:gd name="T5" fmla="*/ 727 h 3164"/>
              <a:gd name="T6" fmla="*/ 1884 w 3017"/>
              <a:gd name="T7" fmla="*/ 810 h 3164"/>
              <a:gd name="T8" fmla="*/ 1841 w 3017"/>
              <a:gd name="T9" fmla="*/ 726 h 3164"/>
              <a:gd name="T10" fmla="*/ 1709 w 3017"/>
              <a:gd name="T11" fmla="*/ 2117 h 3164"/>
              <a:gd name="T12" fmla="*/ 1678 w 3017"/>
              <a:gd name="T13" fmla="*/ 2148 h 3164"/>
              <a:gd name="T14" fmla="*/ 1802 w 3017"/>
              <a:gd name="T15" fmla="*/ 1959 h 3164"/>
              <a:gd name="T16" fmla="*/ 2805 w 3017"/>
              <a:gd name="T17" fmla="*/ 1309 h 3164"/>
              <a:gd name="T18" fmla="*/ 2908 w 3017"/>
              <a:gd name="T19" fmla="*/ 797 h 3164"/>
              <a:gd name="T20" fmla="*/ 2294 w 3017"/>
              <a:gd name="T21" fmla="*/ 625 h 3164"/>
              <a:gd name="T22" fmla="*/ 1899 w 3017"/>
              <a:gd name="T23" fmla="*/ 577 h 3164"/>
              <a:gd name="T24" fmla="*/ 1957 w 3017"/>
              <a:gd name="T25" fmla="*/ 428 h 3164"/>
              <a:gd name="T26" fmla="*/ 1767 w 3017"/>
              <a:gd name="T27" fmla="*/ 373 h 3164"/>
              <a:gd name="T28" fmla="*/ 1702 w 3017"/>
              <a:gd name="T29" fmla="*/ 98 h 3164"/>
              <a:gd name="T30" fmla="*/ 1579 w 3017"/>
              <a:gd name="T31" fmla="*/ 274 h 3164"/>
              <a:gd name="T32" fmla="*/ 1537 w 3017"/>
              <a:gd name="T33" fmla="*/ 247 h 3164"/>
              <a:gd name="T34" fmla="*/ 1411 w 3017"/>
              <a:gd name="T35" fmla="*/ 255 h 3164"/>
              <a:gd name="T36" fmla="*/ 1342 w 3017"/>
              <a:gd name="T37" fmla="*/ 267 h 3164"/>
              <a:gd name="T38" fmla="*/ 1153 w 3017"/>
              <a:gd name="T39" fmla="*/ 305 h 3164"/>
              <a:gd name="T40" fmla="*/ 1084 w 3017"/>
              <a:gd name="T41" fmla="*/ 126 h 3164"/>
              <a:gd name="T42" fmla="*/ 1003 w 3017"/>
              <a:gd name="T43" fmla="*/ 10 h 3164"/>
              <a:gd name="T44" fmla="*/ 853 w 3017"/>
              <a:gd name="T45" fmla="*/ 66 h 3164"/>
              <a:gd name="T46" fmla="*/ 716 w 3017"/>
              <a:gd name="T47" fmla="*/ 162 h 3164"/>
              <a:gd name="T48" fmla="*/ 652 w 3017"/>
              <a:gd name="T49" fmla="*/ 334 h 3164"/>
              <a:gd name="T50" fmla="*/ 579 w 3017"/>
              <a:gd name="T51" fmla="*/ 319 h 3164"/>
              <a:gd name="T52" fmla="*/ 476 w 3017"/>
              <a:gd name="T53" fmla="*/ 246 h 3164"/>
              <a:gd name="T54" fmla="*/ 315 w 3017"/>
              <a:gd name="T55" fmla="*/ 275 h 3164"/>
              <a:gd name="T56" fmla="*/ 301 w 3017"/>
              <a:gd name="T57" fmla="*/ 444 h 3164"/>
              <a:gd name="T58" fmla="*/ 305 w 3017"/>
              <a:gd name="T59" fmla="*/ 679 h 3164"/>
              <a:gd name="T60" fmla="*/ 263 w 3017"/>
              <a:gd name="T61" fmla="*/ 750 h 3164"/>
              <a:gd name="T62" fmla="*/ 75 w 3017"/>
              <a:gd name="T63" fmla="*/ 814 h 3164"/>
              <a:gd name="T64" fmla="*/ 29 w 3017"/>
              <a:gd name="T65" fmla="*/ 1081 h 3164"/>
              <a:gd name="T66" fmla="*/ 132 w 3017"/>
              <a:gd name="T67" fmla="*/ 1168 h 3164"/>
              <a:gd name="T68" fmla="*/ 275 w 3017"/>
              <a:gd name="T69" fmla="*/ 1263 h 3164"/>
              <a:gd name="T70" fmla="*/ 477 w 3017"/>
              <a:gd name="T71" fmla="*/ 1261 h 3164"/>
              <a:gd name="T72" fmla="*/ 648 w 3017"/>
              <a:gd name="T73" fmla="*/ 1183 h 3164"/>
              <a:gd name="T74" fmla="*/ 792 w 3017"/>
              <a:gd name="T75" fmla="*/ 1398 h 3164"/>
              <a:gd name="T76" fmla="*/ 941 w 3017"/>
              <a:gd name="T77" fmla="*/ 1447 h 3164"/>
              <a:gd name="T78" fmla="*/ 1055 w 3017"/>
              <a:gd name="T79" fmla="*/ 1592 h 3164"/>
              <a:gd name="T80" fmla="*/ 1221 w 3017"/>
              <a:gd name="T81" fmla="*/ 1748 h 3164"/>
              <a:gd name="T82" fmla="*/ 1259 w 3017"/>
              <a:gd name="T83" fmla="*/ 1991 h 3164"/>
              <a:gd name="T84" fmla="*/ 1309 w 3017"/>
              <a:gd name="T85" fmla="*/ 2166 h 3164"/>
              <a:gd name="T86" fmla="*/ 1477 w 3017"/>
              <a:gd name="T87" fmla="*/ 2235 h 3164"/>
              <a:gd name="T88" fmla="*/ 1579 w 3017"/>
              <a:gd name="T89" fmla="*/ 2278 h 3164"/>
              <a:gd name="T90" fmla="*/ 1630 w 3017"/>
              <a:gd name="T91" fmla="*/ 2223 h 3164"/>
              <a:gd name="T92" fmla="*/ 1584 w 3017"/>
              <a:gd name="T93" fmla="*/ 2320 h 3164"/>
              <a:gd name="T94" fmla="*/ 1596 w 3017"/>
              <a:gd name="T95" fmla="*/ 2430 h 3164"/>
              <a:gd name="T96" fmla="*/ 1607 w 3017"/>
              <a:gd name="T97" fmla="*/ 2586 h 3164"/>
              <a:gd name="T98" fmla="*/ 1444 w 3017"/>
              <a:gd name="T99" fmla="*/ 2715 h 3164"/>
              <a:gd name="T100" fmla="*/ 1394 w 3017"/>
              <a:gd name="T101" fmla="*/ 2810 h 3164"/>
              <a:gd name="T102" fmla="*/ 1499 w 3017"/>
              <a:gd name="T103" fmla="*/ 2939 h 3164"/>
              <a:gd name="T104" fmla="*/ 1613 w 3017"/>
              <a:gd name="T105" fmla="*/ 2995 h 3164"/>
              <a:gd name="T106" fmla="*/ 1706 w 3017"/>
              <a:gd name="T107" fmla="*/ 3154 h 3164"/>
              <a:gd name="T108" fmla="*/ 1793 w 3017"/>
              <a:gd name="T109" fmla="*/ 2937 h 3164"/>
              <a:gd name="T110" fmla="*/ 1849 w 3017"/>
              <a:gd name="T111" fmla="*/ 2816 h 3164"/>
              <a:gd name="T112" fmla="*/ 2013 w 3017"/>
              <a:gd name="T113" fmla="*/ 2592 h 3164"/>
              <a:gd name="T114" fmla="*/ 2385 w 3017"/>
              <a:gd name="T115" fmla="*/ 2195 h 3164"/>
              <a:gd name="T116" fmla="*/ 2580 w 3017"/>
              <a:gd name="T117" fmla="*/ 2082 h 3164"/>
              <a:gd name="T118" fmla="*/ 2701 w 3017"/>
              <a:gd name="T119" fmla="*/ 1461 h 3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17" h="3164">
                <a:moveTo>
                  <a:pt x="1918" y="1992"/>
                </a:moveTo>
                <a:cubicBezTo>
                  <a:pt x="1909" y="1992"/>
                  <a:pt x="1899" y="1990"/>
                  <a:pt x="1892" y="1988"/>
                </a:cubicBezTo>
                <a:cubicBezTo>
                  <a:pt x="1888" y="1987"/>
                  <a:pt x="1884" y="1986"/>
                  <a:pt x="1882" y="1986"/>
                </a:cubicBezTo>
                <a:cubicBezTo>
                  <a:pt x="1880" y="1985"/>
                  <a:pt x="1878" y="1985"/>
                  <a:pt x="1875" y="1985"/>
                </a:cubicBezTo>
                <a:cubicBezTo>
                  <a:pt x="1857" y="1983"/>
                  <a:pt x="1838" y="1981"/>
                  <a:pt x="1832" y="1973"/>
                </a:cubicBezTo>
                <a:cubicBezTo>
                  <a:pt x="1830" y="1970"/>
                  <a:pt x="1830" y="1967"/>
                  <a:pt x="1831" y="1963"/>
                </a:cubicBezTo>
                <a:cubicBezTo>
                  <a:pt x="1832" y="1960"/>
                  <a:pt x="1834" y="1958"/>
                  <a:pt x="1836" y="1957"/>
                </a:cubicBezTo>
                <a:cubicBezTo>
                  <a:pt x="1848" y="1951"/>
                  <a:pt x="1871" y="1957"/>
                  <a:pt x="1877" y="1958"/>
                </a:cubicBezTo>
                <a:cubicBezTo>
                  <a:pt x="1880" y="1959"/>
                  <a:pt x="1882" y="1960"/>
                  <a:pt x="1884" y="1961"/>
                </a:cubicBezTo>
                <a:cubicBezTo>
                  <a:pt x="1890" y="1963"/>
                  <a:pt x="1894" y="1965"/>
                  <a:pt x="1900" y="1966"/>
                </a:cubicBezTo>
                <a:cubicBezTo>
                  <a:pt x="1903" y="1966"/>
                  <a:pt x="1905" y="1967"/>
                  <a:pt x="1908" y="1967"/>
                </a:cubicBezTo>
                <a:cubicBezTo>
                  <a:pt x="1919" y="1968"/>
                  <a:pt x="1932" y="1969"/>
                  <a:pt x="1939" y="1975"/>
                </a:cubicBezTo>
                <a:cubicBezTo>
                  <a:pt x="1941" y="1976"/>
                  <a:pt x="1941" y="1977"/>
                  <a:pt x="1940" y="1979"/>
                </a:cubicBezTo>
                <a:cubicBezTo>
                  <a:pt x="1937" y="1989"/>
                  <a:pt x="1928" y="1992"/>
                  <a:pt x="1918" y="1992"/>
                </a:cubicBezTo>
                <a:close/>
                <a:moveTo>
                  <a:pt x="1841" y="721"/>
                </a:moveTo>
                <a:cubicBezTo>
                  <a:pt x="1844" y="718"/>
                  <a:pt x="1847" y="716"/>
                  <a:pt x="1850" y="714"/>
                </a:cubicBezTo>
                <a:cubicBezTo>
                  <a:pt x="1854" y="712"/>
                  <a:pt x="1857" y="710"/>
                  <a:pt x="1859" y="704"/>
                </a:cubicBezTo>
                <a:cubicBezTo>
                  <a:pt x="1860" y="700"/>
                  <a:pt x="1861" y="697"/>
                  <a:pt x="1861" y="693"/>
                </a:cubicBezTo>
                <a:cubicBezTo>
                  <a:pt x="1862" y="688"/>
                  <a:pt x="1862" y="683"/>
                  <a:pt x="1864" y="678"/>
                </a:cubicBezTo>
                <a:cubicBezTo>
                  <a:pt x="1865" y="677"/>
                  <a:pt x="1866" y="676"/>
                  <a:pt x="1868" y="676"/>
                </a:cubicBezTo>
                <a:cubicBezTo>
                  <a:pt x="1870" y="676"/>
                  <a:pt x="1871" y="677"/>
                  <a:pt x="1871" y="679"/>
                </a:cubicBezTo>
                <a:cubicBezTo>
                  <a:pt x="1876" y="695"/>
                  <a:pt x="1882" y="700"/>
                  <a:pt x="1887" y="703"/>
                </a:cubicBezTo>
                <a:cubicBezTo>
                  <a:pt x="1889" y="705"/>
                  <a:pt x="1891" y="706"/>
                  <a:pt x="1892" y="708"/>
                </a:cubicBezTo>
                <a:cubicBezTo>
                  <a:pt x="1897" y="714"/>
                  <a:pt x="1898" y="721"/>
                  <a:pt x="1899" y="727"/>
                </a:cubicBezTo>
                <a:cubicBezTo>
                  <a:pt x="1900" y="731"/>
                  <a:pt x="1900" y="734"/>
                  <a:pt x="1900" y="736"/>
                </a:cubicBezTo>
                <a:cubicBezTo>
                  <a:pt x="1900" y="741"/>
                  <a:pt x="1900" y="745"/>
                  <a:pt x="1903" y="748"/>
                </a:cubicBezTo>
                <a:cubicBezTo>
                  <a:pt x="1904" y="750"/>
                  <a:pt x="1907" y="752"/>
                  <a:pt x="1910" y="753"/>
                </a:cubicBezTo>
                <a:cubicBezTo>
                  <a:pt x="1916" y="756"/>
                  <a:pt x="1924" y="761"/>
                  <a:pt x="1920" y="773"/>
                </a:cubicBezTo>
                <a:cubicBezTo>
                  <a:pt x="1920" y="774"/>
                  <a:pt x="1918" y="775"/>
                  <a:pt x="1916" y="775"/>
                </a:cubicBezTo>
                <a:cubicBezTo>
                  <a:pt x="1907" y="775"/>
                  <a:pt x="1903" y="775"/>
                  <a:pt x="1898" y="782"/>
                </a:cubicBezTo>
                <a:cubicBezTo>
                  <a:pt x="1896" y="785"/>
                  <a:pt x="1895" y="788"/>
                  <a:pt x="1894" y="793"/>
                </a:cubicBezTo>
                <a:cubicBezTo>
                  <a:pt x="1893" y="799"/>
                  <a:pt x="1891" y="807"/>
                  <a:pt x="1884" y="810"/>
                </a:cubicBezTo>
                <a:cubicBezTo>
                  <a:pt x="1881" y="810"/>
                  <a:pt x="1881" y="810"/>
                  <a:pt x="1880" y="810"/>
                </a:cubicBezTo>
                <a:cubicBezTo>
                  <a:pt x="1879" y="809"/>
                  <a:pt x="1877" y="807"/>
                  <a:pt x="1876" y="807"/>
                </a:cubicBezTo>
                <a:cubicBezTo>
                  <a:pt x="1868" y="801"/>
                  <a:pt x="1860" y="796"/>
                  <a:pt x="1863" y="782"/>
                </a:cubicBezTo>
                <a:cubicBezTo>
                  <a:pt x="1865" y="769"/>
                  <a:pt x="1871" y="766"/>
                  <a:pt x="1877" y="764"/>
                </a:cubicBezTo>
                <a:cubicBezTo>
                  <a:pt x="1880" y="762"/>
                  <a:pt x="1883" y="761"/>
                  <a:pt x="1886" y="757"/>
                </a:cubicBezTo>
                <a:cubicBezTo>
                  <a:pt x="1889" y="754"/>
                  <a:pt x="1892" y="750"/>
                  <a:pt x="1891" y="746"/>
                </a:cubicBezTo>
                <a:cubicBezTo>
                  <a:pt x="1889" y="740"/>
                  <a:pt x="1874" y="736"/>
                  <a:pt x="1862" y="733"/>
                </a:cubicBezTo>
                <a:cubicBezTo>
                  <a:pt x="1851" y="731"/>
                  <a:pt x="1844" y="729"/>
                  <a:pt x="1841" y="726"/>
                </a:cubicBezTo>
                <a:cubicBezTo>
                  <a:pt x="1840" y="724"/>
                  <a:pt x="1840" y="722"/>
                  <a:pt x="1841" y="721"/>
                </a:cubicBezTo>
                <a:close/>
                <a:moveTo>
                  <a:pt x="1805" y="1965"/>
                </a:moveTo>
                <a:cubicBezTo>
                  <a:pt x="1799" y="1975"/>
                  <a:pt x="1790" y="1986"/>
                  <a:pt x="1782" y="1997"/>
                </a:cubicBezTo>
                <a:cubicBezTo>
                  <a:pt x="1763" y="2020"/>
                  <a:pt x="1743" y="2044"/>
                  <a:pt x="1743" y="2068"/>
                </a:cubicBezTo>
                <a:lnTo>
                  <a:pt x="1743" y="2072"/>
                </a:lnTo>
                <a:cubicBezTo>
                  <a:pt x="1743" y="2081"/>
                  <a:pt x="1743" y="2088"/>
                  <a:pt x="1736" y="2096"/>
                </a:cubicBezTo>
                <a:cubicBezTo>
                  <a:pt x="1733" y="2100"/>
                  <a:pt x="1728" y="2103"/>
                  <a:pt x="1723" y="2106"/>
                </a:cubicBezTo>
                <a:cubicBezTo>
                  <a:pt x="1717" y="2109"/>
                  <a:pt x="1712" y="2112"/>
                  <a:pt x="1709" y="2117"/>
                </a:cubicBezTo>
                <a:cubicBezTo>
                  <a:pt x="1707" y="2123"/>
                  <a:pt x="1707" y="2130"/>
                  <a:pt x="1707" y="2138"/>
                </a:cubicBezTo>
                <a:cubicBezTo>
                  <a:pt x="1707" y="2144"/>
                  <a:pt x="1708" y="2150"/>
                  <a:pt x="1706" y="2156"/>
                </a:cubicBezTo>
                <a:cubicBezTo>
                  <a:pt x="1703" y="2166"/>
                  <a:pt x="1696" y="2176"/>
                  <a:pt x="1686" y="2180"/>
                </a:cubicBezTo>
                <a:cubicBezTo>
                  <a:pt x="1682" y="2183"/>
                  <a:pt x="1677" y="2184"/>
                  <a:pt x="1673" y="2184"/>
                </a:cubicBezTo>
                <a:cubicBezTo>
                  <a:pt x="1669" y="2184"/>
                  <a:pt x="1665" y="2183"/>
                  <a:pt x="1662" y="2182"/>
                </a:cubicBezTo>
                <a:cubicBezTo>
                  <a:pt x="1660" y="2181"/>
                  <a:pt x="1660" y="2180"/>
                  <a:pt x="1659" y="2178"/>
                </a:cubicBezTo>
                <a:cubicBezTo>
                  <a:pt x="1659" y="2168"/>
                  <a:pt x="1665" y="2162"/>
                  <a:pt x="1671" y="2156"/>
                </a:cubicBezTo>
                <a:cubicBezTo>
                  <a:pt x="1673" y="2153"/>
                  <a:pt x="1676" y="2151"/>
                  <a:pt x="1678" y="2148"/>
                </a:cubicBezTo>
                <a:cubicBezTo>
                  <a:pt x="1684" y="2138"/>
                  <a:pt x="1692" y="2124"/>
                  <a:pt x="1695" y="2112"/>
                </a:cubicBezTo>
                <a:cubicBezTo>
                  <a:pt x="1696" y="2105"/>
                  <a:pt x="1695" y="2098"/>
                  <a:pt x="1694" y="2090"/>
                </a:cubicBezTo>
                <a:cubicBezTo>
                  <a:pt x="1692" y="2079"/>
                  <a:pt x="1691" y="2068"/>
                  <a:pt x="1696" y="2059"/>
                </a:cubicBezTo>
                <a:cubicBezTo>
                  <a:pt x="1700" y="2052"/>
                  <a:pt x="1706" y="2048"/>
                  <a:pt x="1713" y="2044"/>
                </a:cubicBezTo>
                <a:cubicBezTo>
                  <a:pt x="1718" y="2041"/>
                  <a:pt x="1722" y="2039"/>
                  <a:pt x="1725" y="2035"/>
                </a:cubicBezTo>
                <a:cubicBezTo>
                  <a:pt x="1729" y="2031"/>
                  <a:pt x="1730" y="2028"/>
                  <a:pt x="1731" y="2023"/>
                </a:cubicBezTo>
                <a:cubicBezTo>
                  <a:pt x="1732" y="2021"/>
                  <a:pt x="1733" y="2020"/>
                  <a:pt x="1733" y="2017"/>
                </a:cubicBezTo>
                <a:cubicBezTo>
                  <a:pt x="1744" y="1988"/>
                  <a:pt x="1768" y="1957"/>
                  <a:pt x="1802" y="1959"/>
                </a:cubicBezTo>
                <a:cubicBezTo>
                  <a:pt x="1804" y="1959"/>
                  <a:pt x="1805" y="1960"/>
                  <a:pt x="1805" y="1961"/>
                </a:cubicBezTo>
                <a:cubicBezTo>
                  <a:pt x="1806" y="1962"/>
                  <a:pt x="1806" y="1964"/>
                  <a:pt x="1805" y="1965"/>
                </a:cubicBezTo>
                <a:close/>
                <a:moveTo>
                  <a:pt x="2721" y="1382"/>
                </a:moveTo>
                <a:cubicBezTo>
                  <a:pt x="2725" y="1382"/>
                  <a:pt x="2728" y="1382"/>
                  <a:pt x="2731" y="1379"/>
                </a:cubicBezTo>
                <a:cubicBezTo>
                  <a:pt x="2739" y="1373"/>
                  <a:pt x="2746" y="1371"/>
                  <a:pt x="2754" y="1368"/>
                </a:cubicBezTo>
                <a:cubicBezTo>
                  <a:pt x="2762" y="1366"/>
                  <a:pt x="2772" y="1363"/>
                  <a:pt x="2781" y="1353"/>
                </a:cubicBezTo>
                <a:cubicBezTo>
                  <a:pt x="2788" y="1347"/>
                  <a:pt x="2792" y="1337"/>
                  <a:pt x="2796" y="1328"/>
                </a:cubicBezTo>
                <a:cubicBezTo>
                  <a:pt x="2798" y="1322"/>
                  <a:pt x="2801" y="1315"/>
                  <a:pt x="2805" y="1309"/>
                </a:cubicBezTo>
                <a:cubicBezTo>
                  <a:pt x="2827" y="1277"/>
                  <a:pt x="2854" y="1249"/>
                  <a:pt x="2881" y="1221"/>
                </a:cubicBezTo>
                <a:cubicBezTo>
                  <a:pt x="2912" y="1190"/>
                  <a:pt x="2944" y="1157"/>
                  <a:pt x="2966" y="1120"/>
                </a:cubicBezTo>
                <a:cubicBezTo>
                  <a:pt x="2989" y="1080"/>
                  <a:pt x="3005" y="1018"/>
                  <a:pt x="3009" y="999"/>
                </a:cubicBezTo>
                <a:cubicBezTo>
                  <a:pt x="3017" y="966"/>
                  <a:pt x="3009" y="950"/>
                  <a:pt x="3000" y="930"/>
                </a:cubicBezTo>
                <a:cubicBezTo>
                  <a:pt x="2994" y="917"/>
                  <a:pt x="2987" y="903"/>
                  <a:pt x="2983" y="883"/>
                </a:cubicBezTo>
                <a:cubicBezTo>
                  <a:pt x="2979" y="865"/>
                  <a:pt x="2981" y="855"/>
                  <a:pt x="2983" y="847"/>
                </a:cubicBezTo>
                <a:cubicBezTo>
                  <a:pt x="2985" y="836"/>
                  <a:pt x="2986" y="832"/>
                  <a:pt x="2967" y="815"/>
                </a:cubicBezTo>
                <a:cubicBezTo>
                  <a:pt x="2950" y="800"/>
                  <a:pt x="2930" y="799"/>
                  <a:pt x="2908" y="797"/>
                </a:cubicBezTo>
                <a:cubicBezTo>
                  <a:pt x="2897" y="797"/>
                  <a:pt x="2884" y="796"/>
                  <a:pt x="2873" y="792"/>
                </a:cubicBezTo>
                <a:cubicBezTo>
                  <a:pt x="2825" y="779"/>
                  <a:pt x="2790" y="746"/>
                  <a:pt x="2755" y="714"/>
                </a:cubicBezTo>
                <a:cubicBezTo>
                  <a:pt x="2730" y="690"/>
                  <a:pt x="2704" y="666"/>
                  <a:pt x="2672" y="650"/>
                </a:cubicBezTo>
                <a:cubicBezTo>
                  <a:pt x="2627" y="626"/>
                  <a:pt x="2573" y="619"/>
                  <a:pt x="2521" y="612"/>
                </a:cubicBezTo>
                <a:cubicBezTo>
                  <a:pt x="2494" y="609"/>
                  <a:pt x="2466" y="605"/>
                  <a:pt x="2440" y="599"/>
                </a:cubicBezTo>
                <a:cubicBezTo>
                  <a:pt x="2431" y="597"/>
                  <a:pt x="2423" y="595"/>
                  <a:pt x="2415" y="593"/>
                </a:cubicBezTo>
                <a:cubicBezTo>
                  <a:pt x="2385" y="585"/>
                  <a:pt x="2357" y="577"/>
                  <a:pt x="2330" y="588"/>
                </a:cubicBezTo>
                <a:cubicBezTo>
                  <a:pt x="2308" y="597"/>
                  <a:pt x="2301" y="611"/>
                  <a:pt x="2294" y="625"/>
                </a:cubicBezTo>
                <a:cubicBezTo>
                  <a:pt x="2289" y="637"/>
                  <a:pt x="2283" y="650"/>
                  <a:pt x="2269" y="660"/>
                </a:cubicBezTo>
                <a:cubicBezTo>
                  <a:pt x="2265" y="663"/>
                  <a:pt x="2262" y="661"/>
                  <a:pt x="2260" y="660"/>
                </a:cubicBezTo>
                <a:cubicBezTo>
                  <a:pt x="2248" y="651"/>
                  <a:pt x="2255" y="582"/>
                  <a:pt x="2257" y="573"/>
                </a:cubicBezTo>
                <a:cubicBezTo>
                  <a:pt x="2248" y="551"/>
                  <a:pt x="2240" y="545"/>
                  <a:pt x="2222" y="532"/>
                </a:cubicBezTo>
                <a:lnTo>
                  <a:pt x="2218" y="529"/>
                </a:lnTo>
                <a:cubicBezTo>
                  <a:pt x="2181" y="503"/>
                  <a:pt x="2095" y="471"/>
                  <a:pt x="2049" y="466"/>
                </a:cubicBezTo>
                <a:cubicBezTo>
                  <a:pt x="1998" y="461"/>
                  <a:pt x="1961" y="479"/>
                  <a:pt x="1920" y="529"/>
                </a:cubicBezTo>
                <a:cubicBezTo>
                  <a:pt x="1917" y="533"/>
                  <a:pt x="1908" y="554"/>
                  <a:pt x="1899" y="577"/>
                </a:cubicBezTo>
                <a:cubicBezTo>
                  <a:pt x="1872" y="641"/>
                  <a:pt x="1860" y="665"/>
                  <a:pt x="1851" y="665"/>
                </a:cubicBezTo>
                <a:cubicBezTo>
                  <a:pt x="1833" y="660"/>
                  <a:pt x="1839" y="637"/>
                  <a:pt x="1844" y="615"/>
                </a:cubicBezTo>
                <a:cubicBezTo>
                  <a:pt x="1849" y="597"/>
                  <a:pt x="1854" y="577"/>
                  <a:pt x="1846" y="570"/>
                </a:cubicBezTo>
                <a:cubicBezTo>
                  <a:pt x="1837" y="562"/>
                  <a:pt x="1807" y="563"/>
                  <a:pt x="1787" y="565"/>
                </a:cubicBezTo>
                <a:cubicBezTo>
                  <a:pt x="1780" y="565"/>
                  <a:pt x="1774" y="566"/>
                  <a:pt x="1769" y="566"/>
                </a:cubicBezTo>
                <a:cubicBezTo>
                  <a:pt x="1767" y="566"/>
                  <a:pt x="1765" y="564"/>
                  <a:pt x="1765" y="563"/>
                </a:cubicBezTo>
                <a:cubicBezTo>
                  <a:pt x="1765" y="561"/>
                  <a:pt x="1766" y="559"/>
                  <a:pt x="1768" y="559"/>
                </a:cubicBezTo>
                <a:cubicBezTo>
                  <a:pt x="1811" y="547"/>
                  <a:pt x="1968" y="486"/>
                  <a:pt x="1957" y="428"/>
                </a:cubicBezTo>
                <a:cubicBezTo>
                  <a:pt x="1956" y="423"/>
                  <a:pt x="1953" y="420"/>
                  <a:pt x="1947" y="417"/>
                </a:cubicBezTo>
                <a:cubicBezTo>
                  <a:pt x="1912" y="402"/>
                  <a:pt x="1815" y="426"/>
                  <a:pt x="1808" y="431"/>
                </a:cubicBezTo>
                <a:cubicBezTo>
                  <a:pt x="1803" y="434"/>
                  <a:pt x="1795" y="444"/>
                  <a:pt x="1787" y="453"/>
                </a:cubicBezTo>
                <a:cubicBezTo>
                  <a:pt x="1770" y="474"/>
                  <a:pt x="1752" y="495"/>
                  <a:pt x="1737" y="491"/>
                </a:cubicBezTo>
                <a:cubicBezTo>
                  <a:pt x="1731" y="489"/>
                  <a:pt x="1726" y="483"/>
                  <a:pt x="1723" y="472"/>
                </a:cubicBezTo>
                <a:cubicBezTo>
                  <a:pt x="1709" y="497"/>
                  <a:pt x="1701" y="507"/>
                  <a:pt x="1695" y="507"/>
                </a:cubicBezTo>
                <a:cubicBezTo>
                  <a:pt x="1693" y="507"/>
                  <a:pt x="1691" y="507"/>
                  <a:pt x="1689" y="503"/>
                </a:cubicBezTo>
                <a:cubicBezTo>
                  <a:pt x="1669" y="464"/>
                  <a:pt x="1721" y="416"/>
                  <a:pt x="1767" y="373"/>
                </a:cubicBezTo>
                <a:cubicBezTo>
                  <a:pt x="1798" y="344"/>
                  <a:pt x="1827" y="317"/>
                  <a:pt x="1829" y="298"/>
                </a:cubicBezTo>
                <a:cubicBezTo>
                  <a:pt x="1830" y="273"/>
                  <a:pt x="1811" y="245"/>
                  <a:pt x="1794" y="220"/>
                </a:cubicBezTo>
                <a:cubicBezTo>
                  <a:pt x="1786" y="210"/>
                  <a:pt x="1779" y="199"/>
                  <a:pt x="1774" y="190"/>
                </a:cubicBezTo>
                <a:cubicBezTo>
                  <a:pt x="1763" y="169"/>
                  <a:pt x="1755" y="148"/>
                  <a:pt x="1748" y="127"/>
                </a:cubicBezTo>
                <a:cubicBezTo>
                  <a:pt x="1741" y="108"/>
                  <a:pt x="1734" y="90"/>
                  <a:pt x="1725" y="72"/>
                </a:cubicBezTo>
                <a:cubicBezTo>
                  <a:pt x="1721" y="77"/>
                  <a:pt x="1718" y="81"/>
                  <a:pt x="1714" y="85"/>
                </a:cubicBezTo>
                <a:cubicBezTo>
                  <a:pt x="1714" y="85"/>
                  <a:pt x="1713" y="86"/>
                  <a:pt x="1713" y="87"/>
                </a:cubicBezTo>
                <a:cubicBezTo>
                  <a:pt x="1709" y="91"/>
                  <a:pt x="1705" y="95"/>
                  <a:pt x="1702" y="98"/>
                </a:cubicBezTo>
                <a:cubicBezTo>
                  <a:pt x="1684" y="115"/>
                  <a:pt x="1677" y="122"/>
                  <a:pt x="1669" y="145"/>
                </a:cubicBezTo>
                <a:cubicBezTo>
                  <a:pt x="1658" y="177"/>
                  <a:pt x="1648" y="201"/>
                  <a:pt x="1627" y="229"/>
                </a:cubicBezTo>
                <a:cubicBezTo>
                  <a:pt x="1624" y="233"/>
                  <a:pt x="1621" y="238"/>
                  <a:pt x="1618" y="244"/>
                </a:cubicBezTo>
                <a:cubicBezTo>
                  <a:pt x="1615" y="251"/>
                  <a:pt x="1611" y="258"/>
                  <a:pt x="1606" y="263"/>
                </a:cubicBezTo>
                <a:cubicBezTo>
                  <a:pt x="1601" y="269"/>
                  <a:pt x="1597" y="274"/>
                  <a:pt x="1589" y="275"/>
                </a:cubicBezTo>
                <a:cubicBezTo>
                  <a:pt x="1587" y="275"/>
                  <a:pt x="1586" y="275"/>
                  <a:pt x="1584" y="275"/>
                </a:cubicBezTo>
                <a:cubicBezTo>
                  <a:pt x="1583" y="275"/>
                  <a:pt x="1583" y="275"/>
                  <a:pt x="1582" y="275"/>
                </a:cubicBezTo>
                <a:cubicBezTo>
                  <a:pt x="1581" y="274"/>
                  <a:pt x="1580" y="274"/>
                  <a:pt x="1579" y="274"/>
                </a:cubicBezTo>
                <a:cubicBezTo>
                  <a:pt x="1578" y="274"/>
                  <a:pt x="1577" y="273"/>
                  <a:pt x="1576" y="273"/>
                </a:cubicBezTo>
                <a:cubicBezTo>
                  <a:pt x="1573" y="271"/>
                  <a:pt x="1573" y="270"/>
                  <a:pt x="1572" y="269"/>
                </a:cubicBezTo>
                <a:cubicBezTo>
                  <a:pt x="1571" y="266"/>
                  <a:pt x="1571" y="265"/>
                  <a:pt x="1571" y="263"/>
                </a:cubicBezTo>
                <a:cubicBezTo>
                  <a:pt x="1570" y="260"/>
                  <a:pt x="1570" y="257"/>
                  <a:pt x="1569" y="254"/>
                </a:cubicBezTo>
                <a:cubicBezTo>
                  <a:pt x="1567" y="249"/>
                  <a:pt x="1567" y="246"/>
                  <a:pt x="1567" y="244"/>
                </a:cubicBezTo>
                <a:cubicBezTo>
                  <a:pt x="1567" y="243"/>
                  <a:pt x="1565" y="242"/>
                  <a:pt x="1560" y="240"/>
                </a:cubicBezTo>
                <a:cubicBezTo>
                  <a:pt x="1556" y="239"/>
                  <a:pt x="1552" y="241"/>
                  <a:pt x="1548" y="243"/>
                </a:cubicBezTo>
                <a:cubicBezTo>
                  <a:pt x="1545" y="245"/>
                  <a:pt x="1541" y="247"/>
                  <a:pt x="1537" y="247"/>
                </a:cubicBezTo>
                <a:cubicBezTo>
                  <a:pt x="1524" y="245"/>
                  <a:pt x="1514" y="233"/>
                  <a:pt x="1505" y="220"/>
                </a:cubicBezTo>
                <a:cubicBezTo>
                  <a:pt x="1502" y="216"/>
                  <a:pt x="1498" y="212"/>
                  <a:pt x="1495" y="209"/>
                </a:cubicBezTo>
                <a:cubicBezTo>
                  <a:pt x="1494" y="208"/>
                  <a:pt x="1494" y="207"/>
                  <a:pt x="1493" y="206"/>
                </a:cubicBezTo>
                <a:cubicBezTo>
                  <a:pt x="1491" y="205"/>
                  <a:pt x="1490" y="204"/>
                  <a:pt x="1488" y="202"/>
                </a:cubicBezTo>
                <a:cubicBezTo>
                  <a:pt x="1466" y="186"/>
                  <a:pt x="1435" y="190"/>
                  <a:pt x="1405" y="193"/>
                </a:cubicBezTo>
                <a:cubicBezTo>
                  <a:pt x="1398" y="193"/>
                  <a:pt x="1391" y="194"/>
                  <a:pt x="1385" y="195"/>
                </a:cubicBezTo>
                <a:cubicBezTo>
                  <a:pt x="1384" y="205"/>
                  <a:pt x="1392" y="212"/>
                  <a:pt x="1401" y="219"/>
                </a:cubicBezTo>
                <a:cubicBezTo>
                  <a:pt x="1411" y="228"/>
                  <a:pt x="1424" y="239"/>
                  <a:pt x="1411" y="255"/>
                </a:cubicBezTo>
                <a:cubicBezTo>
                  <a:pt x="1410" y="257"/>
                  <a:pt x="1408" y="259"/>
                  <a:pt x="1406" y="260"/>
                </a:cubicBezTo>
                <a:cubicBezTo>
                  <a:pt x="1405" y="261"/>
                  <a:pt x="1403" y="261"/>
                  <a:pt x="1402" y="262"/>
                </a:cubicBezTo>
                <a:cubicBezTo>
                  <a:pt x="1401" y="262"/>
                  <a:pt x="1400" y="263"/>
                  <a:pt x="1399" y="263"/>
                </a:cubicBezTo>
                <a:cubicBezTo>
                  <a:pt x="1396" y="264"/>
                  <a:pt x="1393" y="265"/>
                  <a:pt x="1390" y="266"/>
                </a:cubicBezTo>
                <a:cubicBezTo>
                  <a:pt x="1389" y="266"/>
                  <a:pt x="1389" y="266"/>
                  <a:pt x="1388" y="266"/>
                </a:cubicBezTo>
                <a:cubicBezTo>
                  <a:pt x="1385" y="267"/>
                  <a:pt x="1382" y="267"/>
                  <a:pt x="1379" y="267"/>
                </a:cubicBezTo>
                <a:cubicBezTo>
                  <a:pt x="1372" y="268"/>
                  <a:pt x="1366" y="268"/>
                  <a:pt x="1360" y="268"/>
                </a:cubicBezTo>
                <a:cubicBezTo>
                  <a:pt x="1353" y="268"/>
                  <a:pt x="1347" y="267"/>
                  <a:pt x="1342" y="267"/>
                </a:cubicBezTo>
                <a:cubicBezTo>
                  <a:pt x="1337" y="267"/>
                  <a:pt x="1332" y="267"/>
                  <a:pt x="1328" y="267"/>
                </a:cubicBezTo>
                <a:cubicBezTo>
                  <a:pt x="1320" y="267"/>
                  <a:pt x="1310" y="266"/>
                  <a:pt x="1301" y="265"/>
                </a:cubicBezTo>
                <a:cubicBezTo>
                  <a:pt x="1280" y="263"/>
                  <a:pt x="1257" y="261"/>
                  <a:pt x="1241" y="267"/>
                </a:cubicBezTo>
                <a:cubicBezTo>
                  <a:pt x="1233" y="270"/>
                  <a:pt x="1223" y="276"/>
                  <a:pt x="1213" y="283"/>
                </a:cubicBezTo>
                <a:cubicBezTo>
                  <a:pt x="1207" y="287"/>
                  <a:pt x="1201" y="291"/>
                  <a:pt x="1195" y="294"/>
                </a:cubicBezTo>
                <a:cubicBezTo>
                  <a:pt x="1189" y="297"/>
                  <a:pt x="1183" y="299"/>
                  <a:pt x="1176" y="301"/>
                </a:cubicBezTo>
                <a:cubicBezTo>
                  <a:pt x="1175" y="302"/>
                  <a:pt x="1173" y="302"/>
                  <a:pt x="1172" y="302"/>
                </a:cubicBezTo>
                <a:cubicBezTo>
                  <a:pt x="1166" y="304"/>
                  <a:pt x="1159" y="305"/>
                  <a:pt x="1153" y="305"/>
                </a:cubicBezTo>
                <a:cubicBezTo>
                  <a:pt x="1152" y="305"/>
                  <a:pt x="1150" y="305"/>
                  <a:pt x="1149" y="306"/>
                </a:cubicBezTo>
                <a:cubicBezTo>
                  <a:pt x="1146" y="306"/>
                  <a:pt x="1143" y="306"/>
                  <a:pt x="1140" y="306"/>
                </a:cubicBezTo>
                <a:cubicBezTo>
                  <a:pt x="1139" y="306"/>
                  <a:pt x="1137" y="306"/>
                  <a:pt x="1136" y="306"/>
                </a:cubicBezTo>
                <a:cubicBezTo>
                  <a:pt x="1126" y="305"/>
                  <a:pt x="1116" y="305"/>
                  <a:pt x="1106" y="304"/>
                </a:cubicBezTo>
                <a:cubicBezTo>
                  <a:pt x="1105" y="304"/>
                  <a:pt x="1104" y="303"/>
                  <a:pt x="1103" y="302"/>
                </a:cubicBezTo>
                <a:cubicBezTo>
                  <a:pt x="1101" y="295"/>
                  <a:pt x="1099" y="289"/>
                  <a:pt x="1096" y="283"/>
                </a:cubicBezTo>
                <a:cubicBezTo>
                  <a:pt x="1087" y="259"/>
                  <a:pt x="1080" y="239"/>
                  <a:pt x="1080" y="211"/>
                </a:cubicBezTo>
                <a:cubicBezTo>
                  <a:pt x="1079" y="176"/>
                  <a:pt x="1081" y="149"/>
                  <a:pt x="1084" y="126"/>
                </a:cubicBezTo>
                <a:cubicBezTo>
                  <a:pt x="1087" y="98"/>
                  <a:pt x="1087" y="84"/>
                  <a:pt x="1070" y="60"/>
                </a:cubicBezTo>
                <a:cubicBezTo>
                  <a:pt x="1064" y="52"/>
                  <a:pt x="1061" y="43"/>
                  <a:pt x="1059" y="33"/>
                </a:cubicBezTo>
                <a:cubicBezTo>
                  <a:pt x="1055" y="18"/>
                  <a:pt x="1051" y="4"/>
                  <a:pt x="1032" y="1"/>
                </a:cubicBezTo>
                <a:cubicBezTo>
                  <a:pt x="1028" y="0"/>
                  <a:pt x="1025" y="0"/>
                  <a:pt x="1022" y="1"/>
                </a:cubicBezTo>
                <a:cubicBezTo>
                  <a:pt x="1020" y="1"/>
                  <a:pt x="1018" y="2"/>
                  <a:pt x="1016" y="2"/>
                </a:cubicBezTo>
                <a:cubicBezTo>
                  <a:pt x="1015" y="3"/>
                  <a:pt x="1013" y="3"/>
                  <a:pt x="1012" y="4"/>
                </a:cubicBezTo>
                <a:cubicBezTo>
                  <a:pt x="1010" y="5"/>
                  <a:pt x="1008" y="6"/>
                  <a:pt x="1006" y="8"/>
                </a:cubicBezTo>
                <a:cubicBezTo>
                  <a:pt x="1005" y="8"/>
                  <a:pt x="1004" y="9"/>
                  <a:pt x="1003" y="10"/>
                </a:cubicBezTo>
                <a:cubicBezTo>
                  <a:pt x="1001" y="12"/>
                  <a:pt x="1000" y="13"/>
                  <a:pt x="998" y="15"/>
                </a:cubicBezTo>
                <a:cubicBezTo>
                  <a:pt x="995" y="17"/>
                  <a:pt x="993" y="20"/>
                  <a:pt x="990" y="22"/>
                </a:cubicBezTo>
                <a:cubicBezTo>
                  <a:pt x="988" y="25"/>
                  <a:pt x="986" y="27"/>
                  <a:pt x="984" y="29"/>
                </a:cubicBezTo>
                <a:cubicBezTo>
                  <a:pt x="980" y="33"/>
                  <a:pt x="976" y="36"/>
                  <a:pt x="973" y="38"/>
                </a:cubicBezTo>
                <a:cubicBezTo>
                  <a:pt x="962" y="46"/>
                  <a:pt x="952" y="46"/>
                  <a:pt x="936" y="46"/>
                </a:cubicBezTo>
                <a:cubicBezTo>
                  <a:pt x="931" y="46"/>
                  <a:pt x="926" y="46"/>
                  <a:pt x="920" y="46"/>
                </a:cubicBezTo>
                <a:cubicBezTo>
                  <a:pt x="904" y="46"/>
                  <a:pt x="887" y="45"/>
                  <a:pt x="873" y="52"/>
                </a:cubicBezTo>
                <a:cubicBezTo>
                  <a:pt x="865" y="56"/>
                  <a:pt x="859" y="61"/>
                  <a:pt x="853" y="66"/>
                </a:cubicBezTo>
                <a:cubicBezTo>
                  <a:pt x="842" y="75"/>
                  <a:pt x="832" y="83"/>
                  <a:pt x="812" y="84"/>
                </a:cubicBezTo>
                <a:cubicBezTo>
                  <a:pt x="789" y="86"/>
                  <a:pt x="766" y="83"/>
                  <a:pt x="743" y="80"/>
                </a:cubicBezTo>
                <a:cubicBezTo>
                  <a:pt x="725" y="77"/>
                  <a:pt x="705" y="74"/>
                  <a:pt x="687" y="74"/>
                </a:cubicBezTo>
                <a:cubicBezTo>
                  <a:pt x="673" y="74"/>
                  <a:pt x="662" y="77"/>
                  <a:pt x="660" y="82"/>
                </a:cubicBezTo>
                <a:cubicBezTo>
                  <a:pt x="660" y="83"/>
                  <a:pt x="660" y="88"/>
                  <a:pt x="672" y="98"/>
                </a:cubicBezTo>
                <a:cubicBezTo>
                  <a:pt x="681" y="106"/>
                  <a:pt x="690" y="106"/>
                  <a:pt x="698" y="107"/>
                </a:cubicBezTo>
                <a:cubicBezTo>
                  <a:pt x="709" y="108"/>
                  <a:pt x="719" y="109"/>
                  <a:pt x="722" y="133"/>
                </a:cubicBezTo>
                <a:cubicBezTo>
                  <a:pt x="723" y="142"/>
                  <a:pt x="720" y="152"/>
                  <a:pt x="716" y="162"/>
                </a:cubicBezTo>
                <a:cubicBezTo>
                  <a:pt x="712" y="173"/>
                  <a:pt x="709" y="183"/>
                  <a:pt x="712" y="192"/>
                </a:cubicBezTo>
                <a:cubicBezTo>
                  <a:pt x="718" y="205"/>
                  <a:pt x="735" y="205"/>
                  <a:pt x="751" y="204"/>
                </a:cubicBezTo>
                <a:cubicBezTo>
                  <a:pt x="759" y="204"/>
                  <a:pt x="767" y="204"/>
                  <a:pt x="774" y="205"/>
                </a:cubicBezTo>
                <a:cubicBezTo>
                  <a:pt x="787" y="209"/>
                  <a:pt x="793" y="214"/>
                  <a:pt x="794" y="220"/>
                </a:cubicBezTo>
                <a:cubicBezTo>
                  <a:pt x="795" y="230"/>
                  <a:pt x="783" y="237"/>
                  <a:pt x="774" y="243"/>
                </a:cubicBezTo>
                <a:cubicBezTo>
                  <a:pt x="759" y="250"/>
                  <a:pt x="747" y="262"/>
                  <a:pt x="734" y="274"/>
                </a:cubicBezTo>
                <a:cubicBezTo>
                  <a:pt x="718" y="291"/>
                  <a:pt x="701" y="307"/>
                  <a:pt x="679" y="313"/>
                </a:cubicBezTo>
                <a:cubicBezTo>
                  <a:pt x="671" y="315"/>
                  <a:pt x="661" y="325"/>
                  <a:pt x="652" y="334"/>
                </a:cubicBezTo>
                <a:cubicBezTo>
                  <a:pt x="646" y="340"/>
                  <a:pt x="641" y="346"/>
                  <a:pt x="636" y="349"/>
                </a:cubicBezTo>
                <a:cubicBezTo>
                  <a:pt x="634" y="351"/>
                  <a:pt x="632" y="352"/>
                  <a:pt x="631" y="353"/>
                </a:cubicBezTo>
                <a:cubicBezTo>
                  <a:pt x="629" y="355"/>
                  <a:pt x="628" y="356"/>
                  <a:pt x="626" y="357"/>
                </a:cubicBezTo>
                <a:cubicBezTo>
                  <a:pt x="623" y="358"/>
                  <a:pt x="621" y="359"/>
                  <a:pt x="618" y="359"/>
                </a:cubicBezTo>
                <a:cubicBezTo>
                  <a:pt x="617" y="359"/>
                  <a:pt x="615" y="359"/>
                  <a:pt x="612" y="358"/>
                </a:cubicBezTo>
                <a:cubicBezTo>
                  <a:pt x="605" y="357"/>
                  <a:pt x="599" y="354"/>
                  <a:pt x="597" y="349"/>
                </a:cubicBezTo>
                <a:cubicBezTo>
                  <a:pt x="592" y="341"/>
                  <a:pt x="595" y="331"/>
                  <a:pt x="598" y="322"/>
                </a:cubicBezTo>
                <a:cubicBezTo>
                  <a:pt x="593" y="320"/>
                  <a:pt x="586" y="320"/>
                  <a:pt x="579" y="319"/>
                </a:cubicBezTo>
                <a:cubicBezTo>
                  <a:pt x="571" y="318"/>
                  <a:pt x="563" y="318"/>
                  <a:pt x="557" y="315"/>
                </a:cubicBezTo>
                <a:cubicBezTo>
                  <a:pt x="552" y="313"/>
                  <a:pt x="548" y="311"/>
                  <a:pt x="545" y="309"/>
                </a:cubicBezTo>
                <a:cubicBezTo>
                  <a:pt x="539" y="307"/>
                  <a:pt x="534" y="304"/>
                  <a:pt x="527" y="303"/>
                </a:cubicBezTo>
                <a:cubicBezTo>
                  <a:pt x="525" y="302"/>
                  <a:pt x="524" y="302"/>
                  <a:pt x="522" y="302"/>
                </a:cubicBezTo>
                <a:cubicBezTo>
                  <a:pt x="519" y="301"/>
                  <a:pt x="517" y="300"/>
                  <a:pt x="514" y="300"/>
                </a:cubicBezTo>
                <a:cubicBezTo>
                  <a:pt x="505" y="296"/>
                  <a:pt x="502" y="292"/>
                  <a:pt x="495" y="278"/>
                </a:cubicBezTo>
                <a:cubicBezTo>
                  <a:pt x="494" y="275"/>
                  <a:pt x="493" y="273"/>
                  <a:pt x="492" y="270"/>
                </a:cubicBezTo>
                <a:cubicBezTo>
                  <a:pt x="488" y="260"/>
                  <a:pt x="484" y="249"/>
                  <a:pt x="476" y="246"/>
                </a:cubicBezTo>
                <a:cubicBezTo>
                  <a:pt x="473" y="245"/>
                  <a:pt x="469" y="246"/>
                  <a:pt x="464" y="247"/>
                </a:cubicBezTo>
                <a:cubicBezTo>
                  <a:pt x="461" y="248"/>
                  <a:pt x="457" y="249"/>
                  <a:pt x="453" y="249"/>
                </a:cubicBezTo>
                <a:cubicBezTo>
                  <a:pt x="449" y="249"/>
                  <a:pt x="446" y="248"/>
                  <a:pt x="443" y="247"/>
                </a:cubicBezTo>
                <a:cubicBezTo>
                  <a:pt x="440" y="246"/>
                  <a:pt x="438" y="245"/>
                  <a:pt x="434" y="245"/>
                </a:cubicBezTo>
                <a:cubicBezTo>
                  <a:pt x="425" y="245"/>
                  <a:pt x="421" y="248"/>
                  <a:pt x="416" y="252"/>
                </a:cubicBezTo>
                <a:cubicBezTo>
                  <a:pt x="412" y="255"/>
                  <a:pt x="407" y="259"/>
                  <a:pt x="401" y="261"/>
                </a:cubicBezTo>
                <a:cubicBezTo>
                  <a:pt x="391" y="264"/>
                  <a:pt x="378" y="263"/>
                  <a:pt x="366" y="263"/>
                </a:cubicBezTo>
                <a:cubicBezTo>
                  <a:pt x="346" y="262"/>
                  <a:pt x="327" y="261"/>
                  <a:pt x="315" y="275"/>
                </a:cubicBezTo>
                <a:cubicBezTo>
                  <a:pt x="311" y="281"/>
                  <a:pt x="309" y="285"/>
                  <a:pt x="310" y="289"/>
                </a:cubicBezTo>
                <a:cubicBezTo>
                  <a:pt x="311" y="296"/>
                  <a:pt x="321" y="302"/>
                  <a:pt x="329" y="307"/>
                </a:cubicBezTo>
                <a:cubicBezTo>
                  <a:pt x="332" y="309"/>
                  <a:pt x="334" y="310"/>
                  <a:pt x="336" y="311"/>
                </a:cubicBezTo>
                <a:cubicBezTo>
                  <a:pt x="354" y="324"/>
                  <a:pt x="363" y="341"/>
                  <a:pt x="364" y="368"/>
                </a:cubicBezTo>
                <a:cubicBezTo>
                  <a:pt x="364" y="370"/>
                  <a:pt x="362" y="372"/>
                  <a:pt x="361" y="372"/>
                </a:cubicBezTo>
                <a:cubicBezTo>
                  <a:pt x="352" y="373"/>
                  <a:pt x="343" y="370"/>
                  <a:pt x="334" y="366"/>
                </a:cubicBezTo>
                <a:cubicBezTo>
                  <a:pt x="318" y="360"/>
                  <a:pt x="304" y="354"/>
                  <a:pt x="294" y="372"/>
                </a:cubicBezTo>
                <a:cubicBezTo>
                  <a:pt x="284" y="387"/>
                  <a:pt x="290" y="431"/>
                  <a:pt x="301" y="444"/>
                </a:cubicBezTo>
                <a:cubicBezTo>
                  <a:pt x="307" y="451"/>
                  <a:pt x="313" y="457"/>
                  <a:pt x="320" y="462"/>
                </a:cubicBezTo>
                <a:cubicBezTo>
                  <a:pt x="333" y="473"/>
                  <a:pt x="346" y="484"/>
                  <a:pt x="346" y="508"/>
                </a:cubicBezTo>
                <a:cubicBezTo>
                  <a:pt x="346" y="536"/>
                  <a:pt x="337" y="558"/>
                  <a:pt x="328" y="582"/>
                </a:cubicBezTo>
                <a:cubicBezTo>
                  <a:pt x="323" y="593"/>
                  <a:pt x="319" y="604"/>
                  <a:pt x="316" y="616"/>
                </a:cubicBezTo>
                <a:cubicBezTo>
                  <a:pt x="314" y="621"/>
                  <a:pt x="313" y="628"/>
                  <a:pt x="312" y="634"/>
                </a:cubicBezTo>
                <a:cubicBezTo>
                  <a:pt x="311" y="641"/>
                  <a:pt x="310" y="648"/>
                  <a:pt x="309" y="655"/>
                </a:cubicBezTo>
                <a:cubicBezTo>
                  <a:pt x="308" y="661"/>
                  <a:pt x="307" y="667"/>
                  <a:pt x="306" y="673"/>
                </a:cubicBezTo>
                <a:cubicBezTo>
                  <a:pt x="306" y="675"/>
                  <a:pt x="305" y="677"/>
                  <a:pt x="305" y="679"/>
                </a:cubicBezTo>
                <a:cubicBezTo>
                  <a:pt x="304" y="683"/>
                  <a:pt x="304" y="687"/>
                  <a:pt x="303" y="691"/>
                </a:cubicBezTo>
                <a:cubicBezTo>
                  <a:pt x="302" y="694"/>
                  <a:pt x="301" y="696"/>
                  <a:pt x="300" y="699"/>
                </a:cubicBezTo>
                <a:cubicBezTo>
                  <a:pt x="300" y="702"/>
                  <a:pt x="299" y="705"/>
                  <a:pt x="298" y="708"/>
                </a:cubicBezTo>
                <a:cubicBezTo>
                  <a:pt x="297" y="710"/>
                  <a:pt x="296" y="713"/>
                  <a:pt x="294" y="715"/>
                </a:cubicBezTo>
                <a:cubicBezTo>
                  <a:pt x="294" y="717"/>
                  <a:pt x="293" y="719"/>
                  <a:pt x="292" y="720"/>
                </a:cubicBezTo>
                <a:cubicBezTo>
                  <a:pt x="291" y="722"/>
                  <a:pt x="290" y="724"/>
                  <a:pt x="289" y="725"/>
                </a:cubicBezTo>
                <a:cubicBezTo>
                  <a:pt x="285" y="731"/>
                  <a:pt x="272" y="742"/>
                  <a:pt x="268" y="745"/>
                </a:cubicBezTo>
                <a:cubicBezTo>
                  <a:pt x="266" y="747"/>
                  <a:pt x="264" y="748"/>
                  <a:pt x="263" y="750"/>
                </a:cubicBezTo>
                <a:cubicBezTo>
                  <a:pt x="259" y="756"/>
                  <a:pt x="255" y="757"/>
                  <a:pt x="243" y="753"/>
                </a:cubicBezTo>
                <a:cubicBezTo>
                  <a:pt x="238" y="752"/>
                  <a:pt x="236" y="748"/>
                  <a:pt x="235" y="746"/>
                </a:cubicBezTo>
                <a:cubicBezTo>
                  <a:pt x="233" y="743"/>
                  <a:pt x="232" y="742"/>
                  <a:pt x="229" y="741"/>
                </a:cubicBezTo>
                <a:cubicBezTo>
                  <a:pt x="222" y="740"/>
                  <a:pt x="215" y="745"/>
                  <a:pt x="209" y="750"/>
                </a:cubicBezTo>
                <a:cubicBezTo>
                  <a:pt x="206" y="752"/>
                  <a:pt x="204" y="754"/>
                  <a:pt x="202" y="755"/>
                </a:cubicBezTo>
                <a:cubicBezTo>
                  <a:pt x="183" y="767"/>
                  <a:pt x="161" y="777"/>
                  <a:pt x="135" y="786"/>
                </a:cubicBezTo>
                <a:cubicBezTo>
                  <a:pt x="129" y="788"/>
                  <a:pt x="123" y="789"/>
                  <a:pt x="117" y="790"/>
                </a:cubicBezTo>
                <a:cubicBezTo>
                  <a:pt x="99" y="794"/>
                  <a:pt x="81" y="798"/>
                  <a:pt x="75" y="814"/>
                </a:cubicBezTo>
                <a:cubicBezTo>
                  <a:pt x="73" y="821"/>
                  <a:pt x="74" y="828"/>
                  <a:pt x="74" y="836"/>
                </a:cubicBezTo>
                <a:cubicBezTo>
                  <a:pt x="75" y="847"/>
                  <a:pt x="77" y="859"/>
                  <a:pt x="67" y="870"/>
                </a:cubicBezTo>
                <a:cubicBezTo>
                  <a:pt x="60" y="877"/>
                  <a:pt x="54" y="881"/>
                  <a:pt x="50" y="884"/>
                </a:cubicBezTo>
                <a:cubicBezTo>
                  <a:pt x="43" y="888"/>
                  <a:pt x="41" y="890"/>
                  <a:pt x="41" y="910"/>
                </a:cubicBezTo>
                <a:cubicBezTo>
                  <a:pt x="41" y="932"/>
                  <a:pt x="37" y="937"/>
                  <a:pt x="29" y="947"/>
                </a:cubicBezTo>
                <a:cubicBezTo>
                  <a:pt x="25" y="951"/>
                  <a:pt x="22" y="955"/>
                  <a:pt x="17" y="961"/>
                </a:cubicBezTo>
                <a:cubicBezTo>
                  <a:pt x="4" y="981"/>
                  <a:pt x="2" y="1013"/>
                  <a:pt x="1" y="1022"/>
                </a:cubicBezTo>
                <a:cubicBezTo>
                  <a:pt x="0" y="1044"/>
                  <a:pt x="15" y="1063"/>
                  <a:pt x="29" y="1081"/>
                </a:cubicBezTo>
                <a:cubicBezTo>
                  <a:pt x="31" y="1084"/>
                  <a:pt x="33" y="1086"/>
                  <a:pt x="35" y="1089"/>
                </a:cubicBezTo>
                <a:cubicBezTo>
                  <a:pt x="38" y="1093"/>
                  <a:pt x="40" y="1095"/>
                  <a:pt x="42" y="1097"/>
                </a:cubicBezTo>
                <a:cubicBezTo>
                  <a:pt x="47" y="1102"/>
                  <a:pt x="48" y="1104"/>
                  <a:pt x="49" y="1118"/>
                </a:cubicBezTo>
                <a:cubicBezTo>
                  <a:pt x="50" y="1122"/>
                  <a:pt x="49" y="1126"/>
                  <a:pt x="49" y="1130"/>
                </a:cubicBezTo>
                <a:cubicBezTo>
                  <a:pt x="49" y="1134"/>
                  <a:pt x="49" y="1137"/>
                  <a:pt x="50" y="1141"/>
                </a:cubicBezTo>
                <a:cubicBezTo>
                  <a:pt x="55" y="1141"/>
                  <a:pt x="61" y="1140"/>
                  <a:pt x="69" y="1139"/>
                </a:cubicBezTo>
                <a:cubicBezTo>
                  <a:pt x="90" y="1137"/>
                  <a:pt x="114" y="1135"/>
                  <a:pt x="123" y="1144"/>
                </a:cubicBezTo>
                <a:cubicBezTo>
                  <a:pt x="131" y="1151"/>
                  <a:pt x="131" y="1160"/>
                  <a:pt x="132" y="1168"/>
                </a:cubicBezTo>
                <a:cubicBezTo>
                  <a:pt x="132" y="1177"/>
                  <a:pt x="132" y="1185"/>
                  <a:pt x="144" y="1190"/>
                </a:cubicBezTo>
                <a:cubicBezTo>
                  <a:pt x="170" y="1201"/>
                  <a:pt x="186" y="1189"/>
                  <a:pt x="206" y="1175"/>
                </a:cubicBezTo>
                <a:cubicBezTo>
                  <a:pt x="210" y="1171"/>
                  <a:pt x="215" y="1168"/>
                  <a:pt x="219" y="1165"/>
                </a:cubicBezTo>
                <a:cubicBezTo>
                  <a:pt x="234" y="1155"/>
                  <a:pt x="250" y="1152"/>
                  <a:pt x="262" y="1158"/>
                </a:cubicBezTo>
                <a:cubicBezTo>
                  <a:pt x="267" y="1161"/>
                  <a:pt x="275" y="1168"/>
                  <a:pt x="276" y="1183"/>
                </a:cubicBezTo>
                <a:cubicBezTo>
                  <a:pt x="276" y="1194"/>
                  <a:pt x="274" y="1205"/>
                  <a:pt x="272" y="1216"/>
                </a:cubicBezTo>
                <a:cubicBezTo>
                  <a:pt x="270" y="1228"/>
                  <a:pt x="268" y="1240"/>
                  <a:pt x="270" y="1252"/>
                </a:cubicBezTo>
                <a:cubicBezTo>
                  <a:pt x="270" y="1257"/>
                  <a:pt x="272" y="1260"/>
                  <a:pt x="275" y="1263"/>
                </a:cubicBezTo>
                <a:cubicBezTo>
                  <a:pt x="278" y="1267"/>
                  <a:pt x="282" y="1269"/>
                  <a:pt x="286" y="1270"/>
                </a:cubicBezTo>
                <a:cubicBezTo>
                  <a:pt x="296" y="1274"/>
                  <a:pt x="308" y="1274"/>
                  <a:pt x="321" y="1275"/>
                </a:cubicBezTo>
                <a:cubicBezTo>
                  <a:pt x="326" y="1275"/>
                  <a:pt x="329" y="1275"/>
                  <a:pt x="332" y="1275"/>
                </a:cubicBezTo>
                <a:cubicBezTo>
                  <a:pt x="343" y="1275"/>
                  <a:pt x="355" y="1277"/>
                  <a:pt x="367" y="1279"/>
                </a:cubicBezTo>
                <a:cubicBezTo>
                  <a:pt x="393" y="1283"/>
                  <a:pt x="420" y="1287"/>
                  <a:pt x="441" y="1278"/>
                </a:cubicBezTo>
                <a:cubicBezTo>
                  <a:pt x="444" y="1277"/>
                  <a:pt x="447" y="1274"/>
                  <a:pt x="449" y="1272"/>
                </a:cubicBezTo>
                <a:cubicBezTo>
                  <a:pt x="452" y="1269"/>
                  <a:pt x="455" y="1266"/>
                  <a:pt x="460" y="1264"/>
                </a:cubicBezTo>
                <a:cubicBezTo>
                  <a:pt x="465" y="1261"/>
                  <a:pt x="471" y="1261"/>
                  <a:pt x="477" y="1261"/>
                </a:cubicBezTo>
                <a:cubicBezTo>
                  <a:pt x="484" y="1261"/>
                  <a:pt x="490" y="1260"/>
                  <a:pt x="494" y="1257"/>
                </a:cubicBezTo>
                <a:cubicBezTo>
                  <a:pt x="503" y="1251"/>
                  <a:pt x="503" y="1241"/>
                  <a:pt x="503" y="1229"/>
                </a:cubicBezTo>
                <a:cubicBezTo>
                  <a:pt x="503" y="1221"/>
                  <a:pt x="502" y="1212"/>
                  <a:pt x="506" y="1206"/>
                </a:cubicBezTo>
                <a:cubicBezTo>
                  <a:pt x="514" y="1193"/>
                  <a:pt x="532" y="1191"/>
                  <a:pt x="548" y="1190"/>
                </a:cubicBezTo>
                <a:cubicBezTo>
                  <a:pt x="553" y="1190"/>
                  <a:pt x="559" y="1190"/>
                  <a:pt x="563" y="1189"/>
                </a:cubicBezTo>
                <a:cubicBezTo>
                  <a:pt x="569" y="1187"/>
                  <a:pt x="575" y="1185"/>
                  <a:pt x="580" y="1183"/>
                </a:cubicBezTo>
                <a:cubicBezTo>
                  <a:pt x="587" y="1181"/>
                  <a:pt x="594" y="1178"/>
                  <a:pt x="603" y="1177"/>
                </a:cubicBezTo>
                <a:cubicBezTo>
                  <a:pt x="625" y="1173"/>
                  <a:pt x="639" y="1175"/>
                  <a:pt x="648" y="1183"/>
                </a:cubicBezTo>
                <a:cubicBezTo>
                  <a:pt x="660" y="1194"/>
                  <a:pt x="660" y="1214"/>
                  <a:pt x="660" y="1242"/>
                </a:cubicBezTo>
                <a:cubicBezTo>
                  <a:pt x="660" y="1248"/>
                  <a:pt x="660" y="1254"/>
                  <a:pt x="660" y="1261"/>
                </a:cubicBezTo>
                <a:cubicBezTo>
                  <a:pt x="658" y="1283"/>
                  <a:pt x="657" y="1308"/>
                  <a:pt x="670" y="1325"/>
                </a:cubicBezTo>
                <a:cubicBezTo>
                  <a:pt x="675" y="1333"/>
                  <a:pt x="682" y="1340"/>
                  <a:pt x="688" y="1346"/>
                </a:cubicBezTo>
                <a:cubicBezTo>
                  <a:pt x="696" y="1354"/>
                  <a:pt x="704" y="1362"/>
                  <a:pt x="711" y="1372"/>
                </a:cubicBezTo>
                <a:cubicBezTo>
                  <a:pt x="721" y="1389"/>
                  <a:pt x="726" y="1387"/>
                  <a:pt x="738" y="1384"/>
                </a:cubicBezTo>
                <a:cubicBezTo>
                  <a:pt x="744" y="1383"/>
                  <a:pt x="750" y="1381"/>
                  <a:pt x="759" y="1381"/>
                </a:cubicBezTo>
                <a:cubicBezTo>
                  <a:pt x="775" y="1381"/>
                  <a:pt x="784" y="1390"/>
                  <a:pt x="792" y="1398"/>
                </a:cubicBezTo>
                <a:cubicBezTo>
                  <a:pt x="799" y="1404"/>
                  <a:pt x="806" y="1410"/>
                  <a:pt x="816" y="1411"/>
                </a:cubicBezTo>
                <a:cubicBezTo>
                  <a:pt x="821" y="1412"/>
                  <a:pt x="824" y="1410"/>
                  <a:pt x="828" y="1408"/>
                </a:cubicBezTo>
                <a:cubicBezTo>
                  <a:pt x="832" y="1407"/>
                  <a:pt x="836" y="1405"/>
                  <a:pt x="842" y="1405"/>
                </a:cubicBezTo>
                <a:cubicBezTo>
                  <a:pt x="852" y="1405"/>
                  <a:pt x="858" y="1410"/>
                  <a:pt x="863" y="1415"/>
                </a:cubicBezTo>
                <a:cubicBezTo>
                  <a:pt x="865" y="1416"/>
                  <a:pt x="867" y="1418"/>
                  <a:pt x="870" y="1420"/>
                </a:cubicBezTo>
                <a:cubicBezTo>
                  <a:pt x="887" y="1432"/>
                  <a:pt x="909" y="1438"/>
                  <a:pt x="930" y="1445"/>
                </a:cubicBezTo>
                <a:lnTo>
                  <a:pt x="933" y="1446"/>
                </a:lnTo>
                <a:cubicBezTo>
                  <a:pt x="936" y="1447"/>
                  <a:pt x="938" y="1447"/>
                  <a:pt x="941" y="1447"/>
                </a:cubicBezTo>
                <a:cubicBezTo>
                  <a:pt x="946" y="1448"/>
                  <a:pt x="951" y="1448"/>
                  <a:pt x="956" y="1452"/>
                </a:cubicBezTo>
                <a:cubicBezTo>
                  <a:pt x="962" y="1457"/>
                  <a:pt x="963" y="1460"/>
                  <a:pt x="963" y="1465"/>
                </a:cubicBezTo>
                <a:cubicBezTo>
                  <a:pt x="963" y="1467"/>
                  <a:pt x="963" y="1469"/>
                  <a:pt x="964" y="1473"/>
                </a:cubicBezTo>
                <a:cubicBezTo>
                  <a:pt x="971" y="1488"/>
                  <a:pt x="972" y="1490"/>
                  <a:pt x="991" y="1491"/>
                </a:cubicBezTo>
                <a:cubicBezTo>
                  <a:pt x="995" y="1492"/>
                  <a:pt x="999" y="1492"/>
                  <a:pt x="1004" y="1492"/>
                </a:cubicBezTo>
                <a:cubicBezTo>
                  <a:pt x="1025" y="1492"/>
                  <a:pt x="1055" y="1493"/>
                  <a:pt x="1064" y="1514"/>
                </a:cubicBezTo>
                <a:cubicBezTo>
                  <a:pt x="1070" y="1526"/>
                  <a:pt x="1066" y="1541"/>
                  <a:pt x="1061" y="1555"/>
                </a:cubicBezTo>
                <a:cubicBezTo>
                  <a:pt x="1057" y="1568"/>
                  <a:pt x="1052" y="1581"/>
                  <a:pt x="1055" y="1592"/>
                </a:cubicBezTo>
                <a:cubicBezTo>
                  <a:pt x="1057" y="1599"/>
                  <a:pt x="1060" y="1605"/>
                  <a:pt x="1063" y="1612"/>
                </a:cubicBezTo>
                <a:cubicBezTo>
                  <a:pt x="1067" y="1619"/>
                  <a:pt x="1071" y="1627"/>
                  <a:pt x="1073" y="1638"/>
                </a:cubicBezTo>
                <a:cubicBezTo>
                  <a:pt x="1074" y="1642"/>
                  <a:pt x="1074" y="1647"/>
                  <a:pt x="1074" y="1652"/>
                </a:cubicBezTo>
                <a:cubicBezTo>
                  <a:pt x="1075" y="1661"/>
                  <a:pt x="1076" y="1671"/>
                  <a:pt x="1078" y="1676"/>
                </a:cubicBezTo>
                <a:cubicBezTo>
                  <a:pt x="1087" y="1694"/>
                  <a:pt x="1127" y="1692"/>
                  <a:pt x="1157" y="1692"/>
                </a:cubicBezTo>
                <a:cubicBezTo>
                  <a:pt x="1168" y="1691"/>
                  <a:pt x="1178" y="1691"/>
                  <a:pt x="1185" y="1692"/>
                </a:cubicBezTo>
                <a:cubicBezTo>
                  <a:pt x="1217" y="1694"/>
                  <a:pt x="1218" y="1711"/>
                  <a:pt x="1219" y="1731"/>
                </a:cubicBezTo>
                <a:cubicBezTo>
                  <a:pt x="1220" y="1736"/>
                  <a:pt x="1220" y="1742"/>
                  <a:pt x="1221" y="1748"/>
                </a:cubicBezTo>
                <a:cubicBezTo>
                  <a:pt x="1224" y="1766"/>
                  <a:pt x="1235" y="1769"/>
                  <a:pt x="1250" y="1774"/>
                </a:cubicBezTo>
                <a:cubicBezTo>
                  <a:pt x="1261" y="1777"/>
                  <a:pt x="1273" y="1781"/>
                  <a:pt x="1282" y="1792"/>
                </a:cubicBezTo>
                <a:cubicBezTo>
                  <a:pt x="1298" y="1815"/>
                  <a:pt x="1300" y="1861"/>
                  <a:pt x="1299" y="1884"/>
                </a:cubicBezTo>
                <a:cubicBezTo>
                  <a:pt x="1298" y="1905"/>
                  <a:pt x="1294" y="1923"/>
                  <a:pt x="1287" y="1939"/>
                </a:cubicBezTo>
                <a:cubicBezTo>
                  <a:pt x="1284" y="1946"/>
                  <a:pt x="1279" y="1953"/>
                  <a:pt x="1274" y="1959"/>
                </a:cubicBezTo>
                <a:cubicBezTo>
                  <a:pt x="1269" y="1965"/>
                  <a:pt x="1264" y="1971"/>
                  <a:pt x="1261" y="1978"/>
                </a:cubicBezTo>
                <a:cubicBezTo>
                  <a:pt x="1261" y="1980"/>
                  <a:pt x="1260" y="1981"/>
                  <a:pt x="1260" y="1982"/>
                </a:cubicBezTo>
                <a:cubicBezTo>
                  <a:pt x="1259" y="1986"/>
                  <a:pt x="1258" y="1989"/>
                  <a:pt x="1259" y="1991"/>
                </a:cubicBezTo>
                <a:cubicBezTo>
                  <a:pt x="1259" y="1999"/>
                  <a:pt x="1263" y="2005"/>
                  <a:pt x="1268" y="2013"/>
                </a:cubicBezTo>
                <a:cubicBezTo>
                  <a:pt x="1272" y="2019"/>
                  <a:pt x="1277" y="2026"/>
                  <a:pt x="1279" y="2036"/>
                </a:cubicBezTo>
                <a:cubicBezTo>
                  <a:pt x="1280" y="2041"/>
                  <a:pt x="1281" y="2045"/>
                  <a:pt x="1281" y="2050"/>
                </a:cubicBezTo>
                <a:cubicBezTo>
                  <a:pt x="1282" y="2057"/>
                  <a:pt x="1283" y="2063"/>
                  <a:pt x="1286" y="2069"/>
                </a:cubicBezTo>
                <a:cubicBezTo>
                  <a:pt x="1292" y="2086"/>
                  <a:pt x="1293" y="2097"/>
                  <a:pt x="1291" y="2117"/>
                </a:cubicBezTo>
                <a:cubicBezTo>
                  <a:pt x="1291" y="2119"/>
                  <a:pt x="1290" y="2122"/>
                  <a:pt x="1290" y="2125"/>
                </a:cubicBezTo>
                <a:cubicBezTo>
                  <a:pt x="1289" y="2134"/>
                  <a:pt x="1287" y="2144"/>
                  <a:pt x="1289" y="2151"/>
                </a:cubicBezTo>
                <a:cubicBezTo>
                  <a:pt x="1292" y="2162"/>
                  <a:pt x="1298" y="2163"/>
                  <a:pt x="1309" y="2166"/>
                </a:cubicBezTo>
                <a:cubicBezTo>
                  <a:pt x="1313" y="2166"/>
                  <a:pt x="1316" y="2167"/>
                  <a:pt x="1321" y="2169"/>
                </a:cubicBezTo>
                <a:cubicBezTo>
                  <a:pt x="1333" y="2172"/>
                  <a:pt x="1343" y="2173"/>
                  <a:pt x="1354" y="2173"/>
                </a:cubicBezTo>
                <a:cubicBezTo>
                  <a:pt x="1359" y="2174"/>
                  <a:pt x="1364" y="2174"/>
                  <a:pt x="1369" y="2174"/>
                </a:cubicBezTo>
                <a:cubicBezTo>
                  <a:pt x="1372" y="2175"/>
                  <a:pt x="1375" y="2176"/>
                  <a:pt x="1379" y="2176"/>
                </a:cubicBezTo>
                <a:cubicBezTo>
                  <a:pt x="1384" y="2178"/>
                  <a:pt x="1389" y="2179"/>
                  <a:pt x="1392" y="2179"/>
                </a:cubicBezTo>
                <a:cubicBezTo>
                  <a:pt x="1395" y="2178"/>
                  <a:pt x="1398" y="2175"/>
                  <a:pt x="1401" y="2173"/>
                </a:cubicBezTo>
                <a:cubicBezTo>
                  <a:pt x="1403" y="2170"/>
                  <a:pt x="1405" y="2168"/>
                  <a:pt x="1408" y="2167"/>
                </a:cubicBezTo>
                <a:cubicBezTo>
                  <a:pt x="1450" y="2160"/>
                  <a:pt x="1466" y="2206"/>
                  <a:pt x="1477" y="2235"/>
                </a:cubicBezTo>
                <a:lnTo>
                  <a:pt x="1480" y="2243"/>
                </a:lnTo>
                <a:cubicBezTo>
                  <a:pt x="1483" y="2252"/>
                  <a:pt x="1486" y="2262"/>
                  <a:pt x="1488" y="2272"/>
                </a:cubicBezTo>
                <a:cubicBezTo>
                  <a:pt x="1490" y="2279"/>
                  <a:pt x="1491" y="2285"/>
                  <a:pt x="1493" y="2291"/>
                </a:cubicBezTo>
                <a:cubicBezTo>
                  <a:pt x="1495" y="2296"/>
                  <a:pt x="1498" y="2300"/>
                  <a:pt x="1502" y="2302"/>
                </a:cubicBezTo>
                <a:cubicBezTo>
                  <a:pt x="1513" y="2307"/>
                  <a:pt x="1529" y="2302"/>
                  <a:pt x="1532" y="2301"/>
                </a:cubicBezTo>
                <a:cubicBezTo>
                  <a:pt x="1546" y="2296"/>
                  <a:pt x="1554" y="2298"/>
                  <a:pt x="1562" y="2301"/>
                </a:cubicBezTo>
                <a:cubicBezTo>
                  <a:pt x="1564" y="2302"/>
                  <a:pt x="1566" y="2302"/>
                  <a:pt x="1568" y="2303"/>
                </a:cubicBezTo>
                <a:cubicBezTo>
                  <a:pt x="1569" y="2292"/>
                  <a:pt x="1571" y="2287"/>
                  <a:pt x="1579" y="2278"/>
                </a:cubicBezTo>
                <a:cubicBezTo>
                  <a:pt x="1585" y="2271"/>
                  <a:pt x="1586" y="2266"/>
                  <a:pt x="1589" y="2259"/>
                </a:cubicBezTo>
                <a:lnTo>
                  <a:pt x="1591" y="2254"/>
                </a:lnTo>
                <a:cubicBezTo>
                  <a:pt x="1595" y="2242"/>
                  <a:pt x="1602" y="2231"/>
                  <a:pt x="1609" y="2220"/>
                </a:cubicBezTo>
                <a:cubicBezTo>
                  <a:pt x="1615" y="2211"/>
                  <a:pt x="1621" y="2201"/>
                  <a:pt x="1625" y="2191"/>
                </a:cubicBezTo>
                <a:cubicBezTo>
                  <a:pt x="1626" y="2190"/>
                  <a:pt x="1627" y="2189"/>
                  <a:pt x="1629" y="2189"/>
                </a:cubicBezTo>
                <a:cubicBezTo>
                  <a:pt x="1630" y="2189"/>
                  <a:pt x="1631" y="2190"/>
                  <a:pt x="1632" y="2191"/>
                </a:cubicBezTo>
                <a:cubicBezTo>
                  <a:pt x="1641" y="2207"/>
                  <a:pt x="1638" y="2212"/>
                  <a:pt x="1633" y="2218"/>
                </a:cubicBezTo>
                <a:cubicBezTo>
                  <a:pt x="1632" y="2220"/>
                  <a:pt x="1631" y="2221"/>
                  <a:pt x="1630" y="2223"/>
                </a:cubicBezTo>
                <a:cubicBezTo>
                  <a:pt x="1628" y="2227"/>
                  <a:pt x="1629" y="2232"/>
                  <a:pt x="1630" y="2237"/>
                </a:cubicBezTo>
                <a:cubicBezTo>
                  <a:pt x="1631" y="2242"/>
                  <a:pt x="1631" y="2246"/>
                  <a:pt x="1631" y="2250"/>
                </a:cubicBezTo>
                <a:cubicBezTo>
                  <a:pt x="1629" y="2262"/>
                  <a:pt x="1621" y="2269"/>
                  <a:pt x="1613" y="2276"/>
                </a:cubicBezTo>
                <a:cubicBezTo>
                  <a:pt x="1606" y="2281"/>
                  <a:pt x="1600" y="2286"/>
                  <a:pt x="1597" y="2294"/>
                </a:cubicBezTo>
                <a:cubicBezTo>
                  <a:pt x="1597" y="2296"/>
                  <a:pt x="1597" y="2298"/>
                  <a:pt x="1597" y="2299"/>
                </a:cubicBezTo>
                <a:cubicBezTo>
                  <a:pt x="1596" y="2301"/>
                  <a:pt x="1596" y="2303"/>
                  <a:pt x="1595" y="2306"/>
                </a:cubicBezTo>
                <a:cubicBezTo>
                  <a:pt x="1593" y="2309"/>
                  <a:pt x="1591" y="2312"/>
                  <a:pt x="1589" y="2314"/>
                </a:cubicBezTo>
                <a:cubicBezTo>
                  <a:pt x="1587" y="2316"/>
                  <a:pt x="1585" y="2318"/>
                  <a:pt x="1584" y="2320"/>
                </a:cubicBezTo>
                <a:cubicBezTo>
                  <a:pt x="1582" y="2324"/>
                  <a:pt x="1583" y="2332"/>
                  <a:pt x="1584" y="2339"/>
                </a:cubicBezTo>
                <a:cubicBezTo>
                  <a:pt x="1584" y="2340"/>
                  <a:pt x="1584" y="2342"/>
                  <a:pt x="1584" y="2344"/>
                </a:cubicBezTo>
                <a:cubicBezTo>
                  <a:pt x="1584" y="2347"/>
                  <a:pt x="1585" y="2351"/>
                  <a:pt x="1586" y="2356"/>
                </a:cubicBezTo>
                <a:cubicBezTo>
                  <a:pt x="1589" y="2377"/>
                  <a:pt x="1594" y="2413"/>
                  <a:pt x="1573" y="2420"/>
                </a:cubicBezTo>
                <a:cubicBezTo>
                  <a:pt x="1573" y="2423"/>
                  <a:pt x="1572" y="2426"/>
                  <a:pt x="1571" y="2429"/>
                </a:cubicBezTo>
                <a:cubicBezTo>
                  <a:pt x="1574" y="2429"/>
                  <a:pt x="1577" y="2429"/>
                  <a:pt x="1579" y="2429"/>
                </a:cubicBezTo>
                <a:cubicBezTo>
                  <a:pt x="1581" y="2429"/>
                  <a:pt x="1583" y="2429"/>
                  <a:pt x="1585" y="2429"/>
                </a:cubicBezTo>
                <a:cubicBezTo>
                  <a:pt x="1589" y="2429"/>
                  <a:pt x="1593" y="2429"/>
                  <a:pt x="1596" y="2430"/>
                </a:cubicBezTo>
                <a:cubicBezTo>
                  <a:pt x="1597" y="2430"/>
                  <a:pt x="1598" y="2430"/>
                  <a:pt x="1599" y="2430"/>
                </a:cubicBezTo>
                <a:cubicBezTo>
                  <a:pt x="1602" y="2430"/>
                  <a:pt x="1605" y="2431"/>
                  <a:pt x="1607" y="2431"/>
                </a:cubicBezTo>
                <a:cubicBezTo>
                  <a:pt x="1608" y="2432"/>
                  <a:pt x="1609" y="2432"/>
                  <a:pt x="1609" y="2432"/>
                </a:cubicBezTo>
                <a:cubicBezTo>
                  <a:pt x="1612" y="2433"/>
                  <a:pt x="1614" y="2434"/>
                  <a:pt x="1616" y="2435"/>
                </a:cubicBezTo>
                <a:cubicBezTo>
                  <a:pt x="1628" y="2445"/>
                  <a:pt x="1629" y="2468"/>
                  <a:pt x="1630" y="2486"/>
                </a:cubicBezTo>
                <a:cubicBezTo>
                  <a:pt x="1630" y="2489"/>
                  <a:pt x="1631" y="2492"/>
                  <a:pt x="1631" y="2494"/>
                </a:cubicBezTo>
                <a:cubicBezTo>
                  <a:pt x="1634" y="2525"/>
                  <a:pt x="1634" y="2549"/>
                  <a:pt x="1616" y="2572"/>
                </a:cubicBezTo>
                <a:cubicBezTo>
                  <a:pt x="1613" y="2577"/>
                  <a:pt x="1610" y="2581"/>
                  <a:pt x="1607" y="2586"/>
                </a:cubicBezTo>
                <a:cubicBezTo>
                  <a:pt x="1594" y="2604"/>
                  <a:pt x="1579" y="2625"/>
                  <a:pt x="1559" y="2634"/>
                </a:cubicBezTo>
                <a:cubicBezTo>
                  <a:pt x="1551" y="2637"/>
                  <a:pt x="1544" y="2639"/>
                  <a:pt x="1537" y="2641"/>
                </a:cubicBezTo>
                <a:cubicBezTo>
                  <a:pt x="1516" y="2647"/>
                  <a:pt x="1499" y="2652"/>
                  <a:pt x="1497" y="2679"/>
                </a:cubicBezTo>
                <a:cubicBezTo>
                  <a:pt x="1497" y="2681"/>
                  <a:pt x="1497" y="2682"/>
                  <a:pt x="1497" y="2684"/>
                </a:cubicBezTo>
                <a:cubicBezTo>
                  <a:pt x="1498" y="2688"/>
                  <a:pt x="1498" y="2694"/>
                  <a:pt x="1490" y="2698"/>
                </a:cubicBezTo>
                <a:cubicBezTo>
                  <a:pt x="1484" y="2701"/>
                  <a:pt x="1477" y="2699"/>
                  <a:pt x="1470" y="2697"/>
                </a:cubicBezTo>
                <a:cubicBezTo>
                  <a:pt x="1465" y="2696"/>
                  <a:pt x="1460" y="2695"/>
                  <a:pt x="1456" y="2696"/>
                </a:cubicBezTo>
                <a:cubicBezTo>
                  <a:pt x="1447" y="2697"/>
                  <a:pt x="1445" y="2703"/>
                  <a:pt x="1444" y="2715"/>
                </a:cubicBezTo>
                <a:cubicBezTo>
                  <a:pt x="1444" y="2718"/>
                  <a:pt x="1443" y="2722"/>
                  <a:pt x="1442" y="2726"/>
                </a:cubicBezTo>
                <a:cubicBezTo>
                  <a:pt x="1440" y="2735"/>
                  <a:pt x="1435" y="2741"/>
                  <a:pt x="1430" y="2747"/>
                </a:cubicBezTo>
                <a:cubicBezTo>
                  <a:pt x="1427" y="2752"/>
                  <a:pt x="1423" y="2756"/>
                  <a:pt x="1421" y="2761"/>
                </a:cubicBezTo>
                <a:cubicBezTo>
                  <a:pt x="1421" y="2763"/>
                  <a:pt x="1421" y="2765"/>
                  <a:pt x="1421" y="2767"/>
                </a:cubicBezTo>
                <a:cubicBezTo>
                  <a:pt x="1421" y="2770"/>
                  <a:pt x="1421" y="2773"/>
                  <a:pt x="1420" y="2776"/>
                </a:cubicBezTo>
                <a:cubicBezTo>
                  <a:pt x="1418" y="2780"/>
                  <a:pt x="1414" y="2784"/>
                  <a:pt x="1410" y="2787"/>
                </a:cubicBezTo>
                <a:cubicBezTo>
                  <a:pt x="1408" y="2789"/>
                  <a:pt x="1407" y="2790"/>
                  <a:pt x="1406" y="2791"/>
                </a:cubicBezTo>
                <a:cubicBezTo>
                  <a:pt x="1400" y="2798"/>
                  <a:pt x="1398" y="2803"/>
                  <a:pt x="1394" y="2810"/>
                </a:cubicBezTo>
                <a:lnTo>
                  <a:pt x="1392" y="2815"/>
                </a:lnTo>
                <a:cubicBezTo>
                  <a:pt x="1388" y="2824"/>
                  <a:pt x="1383" y="2832"/>
                  <a:pt x="1378" y="2839"/>
                </a:cubicBezTo>
                <a:cubicBezTo>
                  <a:pt x="1379" y="2840"/>
                  <a:pt x="1381" y="2839"/>
                  <a:pt x="1382" y="2839"/>
                </a:cubicBezTo>
                <a:cubicBezTo>
                  <a:pt x="1406" y="2832"/>
                  <a:pt x="1421" y="2829"/>
                  <a:pt x="1438" y="2852"/>
                </a:cubicBezTo>
                <a:cubicBezTo>
                  <a:pt x="1448" y="2865"/>
                  <a:pt x="1456" y="2879"/>
                  <a:pt x="1464" y="2893"/>
                </a:cubicBezTo>
                <a:cubicBezTo>
                  <a:pt x="1466" y="2896"/>
                  <a:pt x="1468" y="2900"/>
                  <a:pt x="1470" y="2904"/>
                </a:cubicBezTo>
                <a:cubicBezTo>
                  <a:pt x="1472" y="2907"/>
                  <a:pt x="1473" y="2910"/>
                  <a:pt x="1475" y="2914"/>
                </a:cubicBezTo>
                <a:cubicBezTo>
                  <a:pt x="1482" y="2930"/>
                  <a:pt x="1489" y="2942"/>
                  <a:pt x="1499" y="2939"/>
                </a:cubicBezTo>
                <a:cubicBezTo>
                  <a:pt x="1503" y="2939"/>
                  <a:pt x="1506" y="2935"/>
                  <a:pt x="1508" y="2931"/>
                </a:cubicBezTo>
                <a:cubicBezTo>
                  <a:pt x="1510" y="2927"/>
                  <a:pt x="1513" y="2922"/>
                  <a:pt x="1519" y="2921"/>
                </a:cubicBezTo>
                <a:cubicBezTo>
                  <a:pt x="1531" y="2918"/>
                  <a:pt x="1549" y="2936"/>
                  <a:pt x="1553" y="2943"/>
                </a:cubicBezTo>
                <a:cubicBezTo>
                  <a:pt x="1556" y="2946"/>
                  <a:pt x="1557" y="2950"/>
                  <a:pt x="1558" y="2954"/>
                </a:cubicBezTo>
                <a:cubicBezTo>
                  <a:pt x="1559" y="2959"/>
                  <a:pt x="1561" y="2963"/>
                  <a:pt x="1563" y="2966"/>
                </a:cubicBezTo>
                <a:cubicBezTo>
                  <a:pt x="1568" y="2969"/>
                  <a:pt x="1574" y="2969"/>
                  <a:pt x="1581" y="2969"/>
                </a:cubicBezTo>
                <a:cubicBezTo>
                  <a:pt x="1584" y="2969"/>
                  <a:pt x="1588" y="2969"/>
                  <a:pt x="1591" y="2969"/>
                </a:cubicBezTo>
                <a:cubicBezTo>
                  <a:pt x="1612" y="2972"/>
                  <a:pt x="1613" y="2984"/>
                  <a:pt x="1613" y="2995"/>
                </a:cubicBezTo>
                <a:cubicBezTo>
                  <a:pt x="1614" y="3001"/>
                  <a:pt x="1614" y="3006"/>
                  <a:pt x="1617" y="3012"/>
                </a:cubicBezTo>
                <a:cubicBezTo>
                  <a:pt x="1620" y="3019"/>
                  <a:pt x="1627" y="3019"/>
                  <a:pt x="1639" y="3019"/>
                </a:cubicBezTo>
                <a:cubicBezTo>
                  <a:pt x="1641" y="3019"/>
                  <a:pt x="1644" y="3018"/>
                  <a:pt x="1646" y="3018"/>
                </a:cubicBezTo>
                <a:cubicBezTo>
                  <a:pt x="1648" y="3018"/>
                  <a:pt x="1649" y="3018"/>
                  <a:pt x="1651" y="3019"/>
                </a:cubicBezTo>
                <a:cubicBezTo>
                  <a:pt x="1665" y="3020"/>
                  <a:pt x="1678" y="3025"/>
                  <a:pt x="1687" y="3033"/>
                </a:cubicBezTo>
                <a:cubicBezTo>
                  <a:pt x="1706" y="3051"/>
                  <a:pt x="1717" y="3085"/>
                  <a:pt x="1710" y="3107"/>
                </a:cubicBezTo>
                <a:lnTo>
                  <a:pt x="1709" y="3110"/>
                </a:lnTo>
                <a:cubicBezTo>
                  <a:pt x="1704" y="3125"/>
                  <a:pt x="1699" y="3140"/>
                  <a:pt x="1706" y="3154"/>
                </a:cubicBezTo>
                <a:cubicBezTo>
                  <a:pt x="1708" y="3157"/>
                  <a:pt x="1710" y="3161"/>
                  <a:pt x="1713" y="3164"/>
                </a:cubicBezTo>
                <a:lnTo>
                  <a:pt x="1715" y="3162"/>
                </a:lnTo>
                <a:cubicBezTo>
                  <a:pt x="1725" y="3155"/>
                  <a:pt x="1734" y="3148"/>
                  <a:pt x="1741" y="3137"/>
                </a:cubicBezTo>
                <a:cubicBezTo>
                  <a:pt x="1763" y="3104"/>
                  <a:pt x="1768" y="3055"/>
                  <a:pt x="1770" y="3016"/>
                </a:cubicBezTo>
                <a:cubicBezTo>
                  <a:pt x="1771" y="3010"/>
                  <a:pt x="1769" y="3004"/>
                  <a:pt x="1766" y="2997"/>
                </a:cubicBezTo>
                <a:cubicBezTo>
                  <a:pt x="1763" y="2986"/>
                  <a:pt x="1759" y="2975"/>
                  <a:pt x="1764" y="2965"/>
                </a:cubicBezTo>
                <a:cubicBezTo>
                  <a:pt x="1771" y="2948"/>
                  <a:pt x="1776" y="2946"/>
                  <a:pt x="1783" y="2944"/>
                </a:cubicBezTo>
                <a:cubicBezTo>
                  <a:pt x="1786" y="2943"/>
                  <a:pt x="1789" y="2943"/>
                  <a:pt x="1793" y="2937"/>
                </a:cubicBezTo>
                <a:cubicBezTo>
                  <a:pt x="1795" y="2936"/>
                  <a:pt x="1797" y="2935"/>
                  <a:pt x="1803" y="2935"/>
                </a:cubicBezTo>
                <a:cubicBezTo>
                  <a:pt x="1810" y="2934"/>
                  <a:pt x="1819" y="2932"/>
                  <a:pt x="1823" y="2930"/>
                </a:cubicBezTo>
                <a:cubicBezTo>
                  <a:pt x="1823" y="2929"/>
                  <a:pt x="1823" y="2922"/>
                  <a:pt x="1823" y="2917"/>
                </a:cubicBezTo>
                <a:cubicBezTo>
                  <a:pt x="1824" y="2907"/>
                  <a:pt x="1824" y="2901"/>
                  <a:pt x="1826" y="2897"/>
                </a:cubicBezTo>
                <a:cubicBezTo>
                  <a:pt x="1833" y="2886"/>
                  <a:pt x="1838" y="2879"/>
                  <a:pt x="1843" y="2874"/>
                </a:cubicBezTo>
                <a:cubicBezTo>
                  <a:pt x="1852" y="2863"/>
                  <a:pt x="1855" y="2860"/>
                  <a:pt x="1844" y="2820"/>
                </a:cubicBezTo>
                <a:cubicBezTo>
                  <a:pt x="1844" y="2818"/>
                  <a:pt x="1844" y="2817"/>
                  <a:pt x="1845" y="2816"/>
                </a:cubicBezTo>
                <a:cubicBezTo>
                  <a:pt x="1847" y="2815"/>
                  <a:pt x="1848" y="2815"/>
                  <a:pt x="1849" y="2816"/>
                </a:cubicBezTo>
                <a:cubicBezTo>
                  <a:pt x="1869" y="2826"/>
                  <a:pt x="1881" y="2840"/>
                  <a:pt x="1885" y="2857"/>
                </a:cubicBezTo>
                <a:cubicBezTo>
                  <a:pt x="1890" y="2876"/>
                  <a:pt x="1885" y="2898"/>
                  <a:pt x="1869" y="2923"/>
                </a:cubicBezTo>
                <a:cubicBezTo>
                  <a:pt x="1862" y="2929"/>
                  <a:pt x="1818" y="2976"/>
                  <a:pt x="1810" y="2991"/>
                </a:cubicBezTo>
                <a:cubicBezTo>
                  <a:pt x="1874" y="2975"/>
                  <a:pt x="1896" y="2908"/>
                  <a:pt x="1915" y="2849"/>
                </a:cubicBezTo>
                <a:cubicBezTo>
                  <a:pt x="1923" y="2825"/>
                  <a:pt x="1930" y="2803"/>
                  <a:pt x="1940" y="2785"/>
                </a:cubicBezTo>
                <a:cubicBezTo>
                  <a:pt x="1951" y="2763"/>
                  <a:pt x="1965" y="2743"/>
                  <a:pt x="1978" y="2723"/>
                </a:cubicBezTo>
                <a:cubicBezTo>
                  <a:pt x="1985" y="2712"/>
                  <a:pt x="1993" y="2700"/>
                  <a:pt x="2001" y="2687"/>
                </a:cubicBezTo>
                <a:cubicBezTo>
                  <a:pt x="2028" y="2643"/>
                  <a:pt x="2021" y="2620"/>
                  <a:pt x="2013" y="2592"/>
                </a:cubicBezTo>
                <a:cubicBezTo>
                  <a:pt x="2008" y="2573"/>
                  <a:pt x="2002" y="2551"/>
                  <a:pt x="2004" y="2519"/>
                </a:cubicBezTo>
                <a:cubicBezTo>
                  <a:pt x="2012" y="2428"/>
                  <a:pt x="2121" y="2340"/>
                  <a:pt x="2197" y="2317"/>
                </a:cubicBezTo>
                <a:cubicBezTo>
                  <a:pt x="2247" y="2301"/>
                  <a:pt x="2251" y="2298"/>
                  <a:pt x="2281" y="2252"/>
                </a:cubicBezTo>
                <a:cubicBezTo>
                  <a:pt x="2284" y="2247"/>
                  <a:pt x="2287" y="2242"/>
                  <a:pt x="2290" y="2238"/>
                </a:cubicBezTo>
                <a:cubicBezTo>
                  <a:pt x="2296" y="2227"/>
                  <a:pt x="2302" y="2215"/>
                  <a:pt x="2313" y="2207"/>
                </a:cubicBezTo>
                <a:cubicBezTo>
                  <a:pt x="2322" y="2200"/>
                  <a:pt x="2347" y="2198"/>
                  <a:pt x="2365" y="2197"/>
                </a:cubicBezTo>
                <a:cubicBezTo>
                  <a:pt x="2371" y="2196"/>
                  <a:pt x="2379" y="2195"/>
                  <a:pt x="2380" y="2195"/>
                </a:cubicBezTo>
                <a:cubicBezTo>
                  <a:pt x="2382" y="2193"/>
                  <a:pt x="2383" y="2194"/>
                  <a:pt x="2385" y="2195"/>
                </a:cubicBezTo>
                <a:cubicBezTo>
                  <a:pt x="2386" y="2197"/>
                  <a:pt x="2386" y="2199"/>
                  <a:pt x="2384" y="2201"/>
                </a:cubicBezTo>
                <a:cubicBezTo>
                  <a:pt x="2380" y="2205"/>
                  <a:pt x="2371" y="2208"/>
                  <a:pt x="2361" y="2212"/>
                </a:cubicBezTo>
                <a:cubicBezTo>
                  <a:pt x="2352" y="2216"/>
                  <a:pt x="2339" y="2221"/>
                  <a:pt x="2335" y="2226"/>
                </a:cubicBezTo>
                <a:cubicBezTo>
                  <a:pt x="2343" y="2226"/>
                  <a:pt x="2369" y="2216"/>
                  <a:pt x="2379" y="2212"/>
                </a:cubicBezTo>
                <a:cubicBezTo>
                  <a:pt x="2384" y="2210"/>
                  <a:pt x="2388" y="2209"/>
                  <a:pt x="2389" y="2209"/>
                </a:cubicBezTo>
                <a:cubicBezTo>
                  <a:pt x="2405" y="2204"/>
                  <a:pt x="2423" y="2205"/>
                  <a:pt x="2440" y="2205"/>
                </a:cubicBezTo>
                <a:cubicBezTo>
                  <a:pt x="2456" y="2206"/>
                  <a:pt x="2472" y="2206"/>
                  <a:pt x="2485" y="2203"/>
                </a:cubicBezTo>
                <a:cubicBezTo>
                  <a:pt x="2533" y="2190"/>
                  <a:pt x="2559" y="2134"/>
                  <a:pt x="2580" y="2082"/>
                </a:cubicBezTo>
                <a:cubicBezTo>
                  <a:pt x="2589" y="2060"/>
                  <a:pt x="2603" y="2038"/>
                  <a:pt x="2616" y="2018"/>
                </a:cubicBezTo>
                <a:cubicBezTo>
                  <a:pt x="2629" y="1998"/>
                  <a:pt x="2641" y="1979"/>
                  <a:pt x="2649" y="1959"/>
                </a:cubicBezTo>
                <a:cubicBezTo>
                  <a:pt x="2659" y="1935"/>
                  <a:pt x="2664" y="1909"/>
                  <a:pt x="2668" y="1882"/>
                </a:cubicBezTo>
                <a:cubicBezTo>
                  <a:pt x="2672" y="1863"/>
                  <a:pt x="2675" y="1845"/>
                  <a:pt x="2680" y="1826"/>
                </a:cubicBezTo>
                <a:cubicBezTo>
                  <a:pt x="2698" y="1762"/>
                  <a:pt x="2714" y="1702"/>
                  <a:pt x="2706" y="1629"/>
                </a:cubicBezTo>
                <a:cubicBezTo>
                  <a:pt x="2704" y="1615"/>
                  <a:pt x="2702" y="1600"/>
                  <a:pt x="2699" y="1585"/>
                </a:cubicBezTo>
                <a:cubicBezTo>
                  <a:pt x="2695" y="1563"/>
                  <a:pt x="2691" y="1539"/>
                  <a:pt x="2691" y="1516"/>
                </a:cubicBezTo>
                <a:cubicBezTo>
                  <a:pt x="2691" y="1491"/>
                  <a:pt x="2696" y="1477"/>
                  <a:pt x="2701" y="1461"/>
                </a:cubicBezTo>
                <a:cubicBezTo>
                  <a:pt x="2704" y="1453"/>
                  <a:pt x="2707" y="1445"/>
                  <a:pt x="2710" y="1434"/>
                </a:cubicBezTo>
                <a:cubicBezTo>
                  <a:pt x="2711" y="1429"/>
                  <a:pt x="2708" y="1419"/>
                  <a:pt x="2706" y="1411"/>
                </a:cubicBezTo>
                <a:cubicBezTo>
                  <a:pt x="2703" y="1400"/>
                  <a:pt x="2701" y="1394"/>
                  <a:pt x="2704" y="1390"/>
                </a:cubicBezTo>
                <a:cubicBezTo>
                  <a:pt x="2709" y="1382"/>
                  <a:pt x="2716" y="1382"/>
                  <a:pt x="2721" y="138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6AF0E5A-9472-4124-9611-E47A111A03C8}"/>
              </a:ext>
            </a:extLst>
          </p:cNvPr>
          <p:cNvSpPr txBox="1"/>
          <p:nvPr/>
        </p:nvSpPr>
        <p:spPr>
          <a:xfrm>
            <a:off x="1298186" y="4650690"/>
            <a:ext cx="1566862" cy="1028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$25M</a:t>
            </a:r>
            <a:endParaRPr lang="en-US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C98B98A0-A7E1-4C73-B3D3-EA8A32AF0361}"/>
              </a:ext>
            </a:extLst>
          </p:cNvPr>
          <p:cNvSpPr>
            <a:spLocks/>
          </p:cNvSpPr>
          <p:nvPr/>
        </p:nvSpPr>
        <p:spPr bwMode="auto">
          <a:xfrm>
            <a:off x="4079039" y="2379783"/>
            <a:ext cx="1122363" cy="1008063"/>
          </a:xfrm>
          <a:custGeom>
            <a:avLst/>
            <a:gdLst>
              <a:gd name="T0" fmla="*/ 2617 w 3092"/>
              <a:gd name="T1" fmla="*/ 2488 h 2756"/>
              <a:gd name="T2" fmla="*/ 2839 w 3092"/>
              <a:gd name="T3" fmla="*/ 2090 h 2756"/>
              <a:gd name="T4" fmla="*/ 2980 w 3092"/>
              <a:gd name="T5" fmla="*/ 1915 h 2756"/>
              <a:gd name="T6" fmla="*/ 3071 w 3092"/>
              <a:gd name="T7" fmla="*/ 1497 h 2756"/>
              <a:gd name="T8" fmla="*/ 3071 w 3092"/>
              <a:gd name="T9" fmla="*/ 1329 h 2756"/>
              <a:gd name="T10" fmla="*/ 2969 w 3092"/>
              <a:gd name="T11" fmla="*/ 1130 h 2756"/>
              <a:gd name="T12" fmla="*/ 2904 w 3092"/>
              <a:gd name="T13" fmla="*/ 1023 h 2756"/>
              <a:gd name="T14" fmla="*/ 2853 w 3092"/>
              <a:gd name="T15" fmla="*/ 895 h 2756"/>
              <a:gd name="T16" fmla="*/ 2785 w 3092"/>
              <a:gd name="T17" fmla="*/ 786 h 2756"/>
              <a:gd name="T18" fmla="*/ 2643 w 3092"/>
              <a:gd name="T19" fmla="*/ 676 h 2756"/>
              <a:gd name="T20" fmla="*/ 2591 w 3092"/>
              <a:gd name="T21" fmla="*/ 306 h 2756"/>
              <a:gd name="T22" fmla="*/ 2465 w 3092"/>
              <a:gd name="T23" fmla="*/ 103 h 2756"/>
              <a:gd name="T24" fmla="*/ 2349 w 3092"/>
              <a:gd name="T25" fmla="*/ 137 h 2756"/>
              <a:gd name="T26" fmla="*/ 2323 w 3092"/>
              <a:gd name="T27" fmla="*/ 452 h 2756"/>
              <a:gd name="T28" fmla="*/ 2228 w 3092"/>
              <a:gd name="T29" fmla="*/ 579 h 2756"/>
              <a:gd name="T30" fmla="*/ 2055 w 3092"/>
              <a:gd name="T31" fmla="*/ 485 h 2756"/>
              <a:gd name="T32" fmla="*/ 1850 w 3092"/>
              <a:gd name="T33" fmla="*/ 312 h 2756"/>
              <a:gd name="T34" fmla="*/ 1893 w 3092"/>
              <a:gd name="T35" fmla="*/ 184 h 2756"/>
              <a:gd name="T36" fmla="*/ 1927 w 3092"/>
              <a:gd name="T37" fmla="*/ 77 h 2756"/>
              <a:gd name="T38" fmla="*/ 1700 w 3092"/>
              <a:gd name="T39" fmla="*/ 52 h 2756"/>
              <a:gd name="T40" fmla="*/ 1630 w 3092"/>
              <a:gd name="T41" fmla="*/ 66 h 2756"/>
              <a:gd name="T42" fmla="*/ 1448 w 3092"/>
              <a:gd name="T43" fmla="*/ 195 h 2756"/>
              <a:gd name="T44" fmla="*/ 1377 w 3092"/>
              <a:gd name="T45" fmla="*/ 297 h 2756"/>
              <a:gd name="T46" fmla="*/ 1368 w 3092"/>
              <a:gd name="T47" fmla="*/ 343 h 2756"/>
              <a:gd name="T48" fmla="*/ 1237 w 3092"/>
              <a:gd name="T49" fmla="*/ 338 h 2756"/>
              <a:gd name="T50" fmla="*/ 1102 w 3092"/>
              <a:gd name="T51" fmla="*/ 291 h 2756"/>
              <a:gd name="T52" fmla="*/ 995 w 3092"/>
              <a:gd name="T53" fmla="*/ 367 h 2756"/>
              <a:gd name="T54" fmla="*/ 993 w 3092"/>
              <a:gd name="T55" fmla="*/ 447 h 2756"/>
              <a:gd name="T56" fmla="*/ 905 w 3092"/>
              <a:gd name="T57" fmla="*/ 544 h 2756"/>
              <a:gd name="T58" fmla="*/ 845 w 3092"/>
              <a:gd name="T59" fmla="*/ 468 h 2756"/>
              <a:gd name="T60" fmla="*/ 591 w 3092"/>
              <a:gd name="T61" fmla="*/ 743 h 2756"/>
              <a:gd name="T62" fmla="*/ 372 w 3092"/>
              <a:gd name="T63" fmla="*/ 813 h 2756"/>
              <a:gd name="T64" fmla="*/ 179 w 3092"/>
              <a:gd name="T65" fmla="*/ 929 h 2756"/>
              <a:gd name="T66" fmla="*/ 112 w 3092"/>
              <a:gd name="T67" fmla="*/ 917 h 2756"/>
              <a:gd name="T68" fmla="*/ 58 w 3092"/>
              <a:gd name="T69" fmla="*/ 1103 h 2756"/>
              <a:gd name="T70" fmla="*/ 65 w 3092"/>
              <a:gd name="T71" fmla="*/ 1296 h 2756"/>
              <a:gd name="T72" fmla="*/ 39 w 3092"/>
              <a:gd name="T73" fmla="*/ 1359 h 2756"/>
              <a:gd name="T74" fmla="*/ 75 w 3092"/>
              <a:gd name="T75" fmla="*/ 1560 h 2756"/>
              <a:gd name="T76" fmla="*/ 52 w 3092"/>
              <a:gd name="T77" fmla="*/ 2002 h 2756"/>
              <a:gd name="T78" fmla="*/ 399 w 3092"/>
              <a:gd name="T79" fmla="*/ 2033 h 2756"/>
              <a:gd name="T80" fmla="*/ 716 w 3092"/>
              <a:gd name="T81" fmla="*/ 1993 h 2756"/>
              <a:gd name="T82" fmla="*/ 960 w 3092"/>
              <a:gd name="T83" fmla="*/ 1884 h 2756"/>
              <a:gd name="T84" fmla="*/ 1367 w 3092"/>
              <a:gd name="T85" fmla="*/ 1875 h 2756"/>
              <a:gd name="T86" fmla="*/ 1513 w 3092"/>
              <a:gd name="T87" fmla="*/ 1947 h 2756"/>
              <a:gd name="T88" fmla="*/ 1552 w 3092"/>
              <a:gd name="T89" fmla="*/ 2152 h 2756"/>
              <a:gd name="T90" fmla="*/ 1714 w 3092"/>
              <a:gd name="T91" fmla="*/ 2059 h 2756"/>
              <a:gd name="T92" fmla="*/ 1734 w 3092"/>
              <a:gd name="T93" fmla="*/ 2165 h 2756"/>
              <a:gd name="T94" fmla="*/ 1744 w 3092"/>
              <a:gd name="T95" fmla="*/ 2195 h 2756"/>
              <a:gd name="T96" fmla="*/ 1772 w 3092"/>
              <a:gd name="T97" fmla="*/ 2277 h 2756"/>
              <a:gd name="T98" fmla="*/ 1841 w 3092"/>
              <a:gd name="T99" fmla="*/ 2271 h 2756"/>
              <a:gd name="T100" fmla="*/ 1841 w 3092"/>
              <a:gd name="T101" fmla="*/ 2382 h 2756"/>
              <a:gd name="T102" fmla="*/ 1934 w 3092"/>
              <a:gd name="T103" fmla="*/ 2619 h 2756"/>
              <a:gd name="T104" fmla="*/ 2003 w 3092"/>
              <a:gd name="T105" fmla="*/ 2639 h 2756"/>
              <a:gd name="T106" fmla="*/ 2138 w 3092"/>
              <a:gd name="T107" fmla="*/ 2647 h 2756"/>
              <a:gd name="T108" fmla="*/ 2212 w 3092"/>
              <a:gd name="T109" fmla="*/ 2642 h 2756"/>
              <a:gd name="T110" fmla="*/ 2236 w 3092"/>
              <a:gd name="T111" fmla="*/ 2647 h 2756"/>
              <a:gd name="T112" fmla="*/ 2253 w 3092"/>
              <a:gd name="T113" fmla="*/ 2707 h 2756"/>
              <a:gd name="T114" fmla="*/ 2279 w 3092"/>
              <a:gd name="T115" fmla="*/ 2754 h 2756"/>
              <a:gd name="T116" fmla="*/ 2316 w 3092"/>
              <a:gd name="T117" fmla="*/ 2696 h 27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092" h="2756">
                <a:moveTo>
                  <a:pt x="2488" y="2613"/>
                </a:moveTo>
                <a:cubicBezTo>
                  <a:pt x="2514" y="2614"/>
                  <a:pt x="2540" y="2615"/>
                  <a:pt x="2564" y="2607"/>
                </a:cubicBezTo>
                <a:cubicBezTo>
                  <a:pt x="2596" y="2597"/>
                  <a:pt x="2601" y="2566"/>
                  <a:pt x="2606" y="2534"/>
                </a:cubicBezTo>
                <a:cubicBezTo>
                  <a:pt x="2608" y="2518"/>
                  <a:pt x="2611" y="2502"/>
                  <a:pt x="2617" y="2488"/>
                </a:cubicBezTo>
                <a:cubicBezTo>
                  <a:pt x="2629" y="2461"/>
                  <a:pt x="2640" y="2434"/>
                  <a:pt x="2651" y="2407"/>
                </a:cubicBezTo>
                <a:cubicBezTo>
                  <a:pt x="2679" y="2336"/>
                  <a:pt x="2705" y="2269"/>
                  <a:pt x="2758" y="2206"/>
                </a:cubicBezTo>
                <a:cubicBezTo>
                  <a:pt x="2772" y="2189"/>
                  <a:pt x="2780" y="2173"/>
                  <a:pt x="2789" y="2157"/>
                </a:cubicBezTo>
                <a:cubicBezTo>
                  <a:pt x="2801" y="2134"/>
                  <a:pt x="2813" y="2112"/>
                  <a:pt x="2839" y="2090"/>
                </a:cubicBezTo>
                <a:cubicBezTo>
                  <a:pt x="2845" y="2084"/>
                  <a:pt x="2855" y="2077"/>
                  <a:pt x="2866" y="2069"/>
                </a:cubicBezTo>
                <a:cubicBezTo>
                  <a:pt x="2890" y="2052"/>
                  <a:pt x="2920" y="2031"/>
                  <a:pt x="2926" y="2017"/>
                </a:cubicBezTo>
                <a:cubicBezTo>
                  <a:pt x="2934" y="1998"/>
                  <a:pt x="2943" y="1983"/>
                  <a:pt x="2953" y="1968"/>
                </a:cubicBezTo>
                <a:cubicBezTo>
                  <a:pt x="2963" y="1951"/>
                  <a:pt x="2974" y="1935"/>
                  <a:pt x="2980" y="1915"/>
                </a:cubicBezTo>
                <a:cubicBezTo>
                  <a:pt x="2997" y="1861"/>
                  <a:pt x="3014" y="1806"/>
                  <a:pt x="3038" y="1751"/>
                </a:cubicBezTo>
                <a:cubicBezTo>
                  <a:pt x="3056" y="1711"/>
                  <a:pt x="3074" y="1658"/>
                  <a:pt x="3085" y="1613"/>
                </a:cubicBezTo>
                <a:cubicBezTo>
                  <a:pt x="3092" y="1584"/>
                  <a:pt x="3087" y="1567"/>
                  <a:pt x="3080" y="1548"/>
                </a:cubicBezTo>
                <a:cubicBezTo>
                  <a:pt x="3076" y="1534"/>
                  <a:pt x="3071" y="1519"/>
                  <a:pt x="3071" y="1497"/>
                </a:cubicBezTo>
                <a:cubicBezTo>
                  <a:pt x="3071" y="1481"/>
                  <a:pt x="3073" y="1464"/>
                  <a:pt x="3075" y="1448"/>
                </a:cubicBezTo>
                <a:cubicBezTo>
                  <a:pt x="3077" y="1435"/>
                  <a:pt x="3079" y="1421"/>
                  <a:pt x="3079" y="1408"/>
                </a:cubicBezTo>
                <a:cubicBezTo>
                  <a:pt x="3080" y="1397"/>
                  <a:pt x="3077" y="1385"/>
                  <a:pt x="3075" y="1374"/>
                </a:cubicBezTo>
                <a:cubicBezTo>
                  <a:pt x="3071" y="1359"/>
                  <a:pt x="3068" y="1343"/>
                  <a:pt x="3071" y="1329"/>
                </a:cubicBezTo>
                <a:cubicBezTo>
                  <a:pt x="3079" y="1291"/>
                  <a:pt x="3065" y="1265"/>
                  <a:pt x="3049" y="1236"/>
                </a:cubicBezTo>
                <a:cubicBezTo>
                  <a:pt x="3042" y="1224"/>
                  <a:pt x="3035" y="1212"/>
                  <a:pt x="3030" y="1198"/>
                </a:cubicBezTo>
                <a:cubicBezTo>
                  <a:pt x="3024" y="1185"/>
                  <a:pt x="3006" y="1167"/>
                  <a:pt x="2989" y="1151"/>
                </a:cubicBezTo>
                <a:cubicBezTo>
                  <a:pt x="2981" y="1143"/>
                  <a:pt x="2974" y="1136"/>
                  <a:pt x="2969" y="1130"/>
                </a:cubicBezTo>
                <a:cubicBezTo>
                  <a:pt x="2955" y="1114"/>
                  <a:pt x="2937" y="1057"/>
                  <a:pt x="2946" y="1027"/>
                </a:cubicBezTo>
                <a:cubicBezTo>
                  <a:pt x="2938" y="1025"/>
                  <a:pt x="2928" y="1014"/>
                  <a:pt x="2916" y="1001"/>
                </a:cubicBezTo>
                <a:cubicBezTo>
                  <a:pt x="2913" y="998"/>
                  <a:pt x="2910" y="994"/>
                  <a:pt x="2907" y="992"/>
                </a:cubicBezTo>
                <a:cubicBezTo>
                  <a:pt x="2904" y="1002"/>
                  <a:pt x="2903" y="1012"/>
                  <a:pt x="2904" y="1023"/>
                </a:cubicBezTo>
                <a:cubicBezTo>
                  <a:pt x="2904" y="1024"/>
                  <a:pt x="2903" y="1026"/>
                  <a:pt x="2902" y="1026"/>
                </a:cubicBezTo>
                <a:cubicBezTo>
                  <a:pt x="2900" y="1027"/>
                  <a:pt x="2899" y="1026"/>
                  <a:pt x="2898" y="1025"/>
                </a:cubicBezTo>
                <a:cubicBezTo>
                  <a:pt x="2875" y="990"/>
                  <a:pt x="2871" y="982"/>
                  <a:pt x="2871" y="936"/>
                </a:cubicBezTo>
                <a:cubicBezTo>
                  <a:pt x="2870" y="919"/>
                  <a:pt x="2862" y="907"/>
                  <a:pt x="2853" y="895"/>
                </a:cubicBezTo>
                <a:cubicBezTo>
                  <a:pt x="2845" y="884"/>
                  <a:pt x="2837" y="873"/>
                  <a:pt x="2836" y="859"/>
                </a:cubicBezTo>
                <a:cubicBezTo>
                  <a:pt x="2834" y="845"/>
                  <a:pt x="2835" y="835"/>
                  <a:pt x="2836" y="828"/>
                </a:cubicBezTo>
                <a:cubicBezTo>
                  <a:pt x="2837" y="813"/>
                  <a:pt x="2837" y="812"/>
                  <a:pt x="2803" y="794"/>
                </a:cubicBezTo>
                <a:cubicBezTo>
                  <a:pt x="2798" y="791"/>
                  <a:pt x="2791" y="788"/>
                  <a:pt x="2785" y="786"/>
                </a:cubicBezTo>
                <a:cubicBezTo>
                  <a:pt x="2765" y="778"/>
                  <a:pt x="2744" y="770"/>
                  <a:pt x="2737" y="751"/>
                </a:cubicBezTo>
                <a:cubicBezTo>
                  <a:pt x="2736" y="738"/>
                  <a:pt x="2731" y="729"/>
                  <a:pt x="2720" y="723"/>
                </a:cubicBezTo>
                <a:cubicBezTo>
                  <a:pt x="2711" y="719"/>
                  <a:pt x="2700" y="718"/>
                  <a:pt x="2689" y="718"/>
                </a:cubicBezTo>
                <a:cubicBezTo>
                  <a:pt x="2666" y="717"/>
                  <a:pt x="2642" y="716"/>
                  <a:pt x="2643" y="676"/>
                </a:cubicBezTo>
                <a:cubicBezTo>
                  <a:pt x="2643" y="665"/>
                  <a:pt x="2644" y="653"/>
                  <a:pt x="2645" y="640"/>
                </a:cubicBezTo>
                <a:cubicBezTo>
                  <a:pt x="2649" y="605"/>
                  <a:pt x="2652" y="564"/>
                  <a:pt x="2635" y="538"/>
                </a:cubicBezTo>
                <a:cubicBezTo>
                  <a:pt x="2614" y="505"/>
                  <a:pt x="2619" y="468"/>
                  <a:pt x="2624" y="433"/>
                </a:cubicBezTo>
                <a:cubicBezTo>
                  <a:pt x="2629" y="387"/>
                  <a:pt x="2635" y="343"/>
                  <a:pt x="2591" y="306"/>
                </a:cubicBezTo>
                <a:cubicBezTo>
                  <a:pt x="2578" y="294"/>
                  <a:pt x="2563" y="288"/>
                  <a:pt x="2549" y="283"/>
                </a:cubicBezTo>
                <a:cubicBezTo>
                  <a:pt x="2527" y="274"/>
                  <a:pt x="2506" y="265"/>
                  <a:pt x="2494" y="236"/>
                </a:cubicBezTo>
                <a:cubicBezTo>
                  <a:pt x="2486" y="218"/>
                  <a:pt x="2484" y="196"/>
                  <a:pt x="2483" y="174"/>
                </a:cubicBezTo>
                <a:cubicBezTo>
                  <a:pt x="2480" y="147"/>
                  <a:pt x="2478" y="122"/>
                  <a:pt x="2465" y="103"/>
                </a:cubicBezTo>
                <a:cubicBezTo>
                  <a:pt x="2458" y="94"/>
                  <a:pt x="2451" y="80"/>
                  <a:pt x="2444" y="65"/>
                </a:cubicBezTo>
                <a:cubicBezTo>
                  <a:pt x="2430" y="36"/>
                  <a:pt x="2412" y="0"/>
                  <a:pt x="2396" y="0"/>
                </a:cubicBezTo>
                <a:cubicBezTo>
                  <a:pt x="2388" y="1"/>
                  <a:pt x="2377" y="10"/>
                  <a:pt x="2365" y="50"/>
                </a:cubicBezTo>
                <a:cubicBezTo>
                  <a:pt x="2357" y="77"/>
                  <a:pt x="2353" y="107"/>
                  <a:pt x="2349" y="137"/>
                </a:cubicBezTo>
                <a:cubicBezTo>
                  <a:pt x="2347" y="155"/>
                  <a:pt x="2344" y="173"/>
                  <a:pt x="2341" y="190"/>
                </a:cubicBezTo>
                <a:cubicBezTo>
                  <a:pt x="2336" y="215"/>
                  <a:pt x="2338" y="241"/>
                  <a:pt x="2340" y="267"/>
                </a:cubicBezTo>
                <a:cubicBezTo>
                  <a:pt x="2343" y="303"/>
                  <a:pt x="2345" y="340"/>
                  <a:pt x="2330" y="373"/>
                </a:cubicBezTo>
                <a:cubicBezTo>
                  <a:pt x="2318" y="398"/>
                  <a:pt x="2321" y="426"/>
                  <a:pt x="2323" y="452"/>
                </a:cubicBezTo>
                <a:cubicBezTo>
                  <a:pt x="2326" y="479"/>
                  <a:pt x="2328" y="504"/>
                  <a:pt x="2316" y="528"/>
                </a:cubicBezTo>
                <a:cubicBezTo>
                  <a:pt x="2304" y="550"/>
                  <a:pt x="2277" y="560"/>
                  <a:pt x="2254" y="569"/>
                </a:cubicBezTo>
                <a:cubicBezTo>
                  <a:pt x="2245" y="572"/>
                  <a:pt x="2237" y="575"/>
                  <a:pt x="2229" y="579"/>
                </a:cubicBezTo>
                <a:cubicBezTo>
                  <a:pt x="2229" y="579"/>
                  <a:pt x="2228" y="579"/>
                  <a:pt x="2228" y="579"/>
                </a:cubicBezTo>
                <a:cubicBezTo>
                  <a:pt x="2174" y="579"/>
                  <a:pt x="2171" y="576"/>
                  <a:pt x="2144" y="546"/>
                </a:cubicBezTo>
                <a:cubicBezTo>
                  <a:pt x="2140" y="542"/>
                  <a:pt x="2135" y="537"/>
                  <a:pt x="2130" y="531"/>
                </a:cubicBezTo>
                <a:cubicBezTo>
                  <a:pt x="2119" y="520"/>
                  <a:pt x="2108" y="516"/>
                  <a:pt x="2096" y="511"/>
                </a:cubicBezTo>
                <a:cubicBezTo>
                  <a:pt x="2082" y="506"/>
                  <a:pt x="2068" y="501"/>
                  <a:pt x="2055" y="485"/>
                </a:cubicBezTo>
                <a:cubicBezTo>
                  <a:pt x="2042" y="470"/>
                  <a:pt x="2022" y="467"/>
                  <a:pt x="2002" y="464"/>
                </a:cubicBezTo>
                <a:cubicBezTo>
                  <a:pt x="1981" y="460"/>
                  <a:pt x="1959" y="457"/>
                  <a:pt x="1947" y="438"/>
                </a:cubicBezTo>
                <a:cubicBezTo>
                  <a:pt x="1922" y="402"/>
                  <a:pt x="1905" y="378"/>
                  <a:pt x="1868" y="349"/>
                </a:cubicBezTo>
                <a:cubicBezTo>
                  <a:pt x="1853" y="337"/>
                  <a:pt x="1847" y="325"/>
                  <a:pt x="1850" y="312"/>
                </a:cubicBezTo>
                <a:cubicBezTo>
                  <a:pt x="1852" y="301"/>
                  <a:pt x="1860" y="291"/>
                  <a:pt x="1868" y="280"/>
                </a:cubicBezTo>
                <a:cubicBezTo>
                  <a:pt x="1872" y="276"/>
                  <a:pt x="1876" y="271"/>
                  <a:pt x="1879" y="266"/>
                </a:cubicBezTo>
                <a:cubicBezTo>
                  <a:pt x="1887" y="255"/>
                  <a:pt x="1883" y="244"/>
                  <a:pt x="1879" y="232"/>
                </a:cubicBezTo>
                <a:cubicBezTo>
                  <a:pt x="1874" y="216"/>
                  <a:pt x="1868" y="197"/>
                  <a:pt x="1893" y="184"/>
                </a:cubicBezTo>
                <a:cubicBezTo>
                  <a:pt x="1903" y="178"/>
                  <a:pt x="1913" y="175"/>
                  <a:pt x="1923" y="171"/>
                </a:cubicBezTo>
                <a:cubicBezTo>
                  <a:pt x="1947" y="162"/>
                  <a:pt x="1968" y="155"/>
                  <a:pt x="1978" y="126"/>
                </a:cubicBezTo>
                <a:cubicBezTo>
                  <a:pt x="1984" y="109"/>
                  <a:pt x="1982" y="95"/>
                  <a:pt x="1972" y="85"/>
                </a:cubicBezTo>
                <a:cubicBezTo>
                  <a:pt x="1961" y="74"/>
                  <a:pt x="1944" y="71"/>
                  <a:pt x="1927" y="77"/>
                </a:cubicBezTo>
                <a:cubicBezTo>
                  <a:pt x="1893" y="89"/>
                  <a:pt x="1879" y="84"/>
                  <a:pt x="1858" y="76"/>
                </a:cubicBezTo>
                <a:cubicBezTo>
                  <a:pt x="1853" y="74"/>
                  <a:pt x="1848" y="72"/>
                  <a:pt x="1843" y="70"/>
                </a:cubicBezTo>
                <a:cubicBezTo>
                  <a:pt x="1822" y="64"/>
                  <a:pt x="1804" y="66"/>
                  <a:pt x="1785" y="68"/>
                </a:cubicBezTo>
                <a:cubicBezTo>
                  <a:pt x="1759" y="71"/>
                  <a:pt x="1731" y="73"/>
                  <a:pt x="1700" y="52"/>
                </a:cubicBezTo>
                <a:cubicBezTo>
                  <a:pt x="1700" y="52"/>
                  <a:pt x="1699" y="51"/>
                  <a:pt x="1699" y="51"/>
                </a:cubicBezTo>
                <a:cubicBezTo>
                  <a:pt x="1695" y="42"/>
                  <a:pt x="1673" y="33"/>
                  <a:pt x="1653" y="32"/>
                </a:cubicBezTo>
                <a:cubicBezTo>
                  <a:pt x="1640" y="31"/>
                  <a:pt x="1631" y="34"/>
                  <a:pt x="1628" y="39"/>
                </a:cubicBezTo>
                <a:cubicBezTo>
                  <a:pt x="1622" y="48"/>
                  <a:pt x="1626" y="57"/>
                  <a:pt x="1630" y="66"/>
                </a:cubicBezTo>
                <a:cubicBezTo>
                  <a:pt x="1633" y="75"/>
                  <a:pt x="1636" y="83"/>
                  <a:pt x="1632" y="91"/>
                </a:cubicBezTo>
                <a:cubicBezTo>
                  <a:pt x="1628" y="98"/>
                  <a:pt x="1618" y="102"/>
                  <a:pt x="1600" y="105"/>
                </a:cubicBezTo>
                <a:cubicBezTo>
                  <a:pt x="1552" y="112"/>
                  <a:pt x="1527" y="119"/>
                  <a:pt x="1482" y="143"/>
                </a:cubicBezTo>
                <a:cubicBezTo>
                  <a:pt x="1454" y="158"/>
                  <a:pt x="1451" y="176"/>
                  <a:pt x="1448" y="195"/>
                </a:cubicBezTo>
                <a:cubicBezTo>
                  <a:pt x="1445" y="212"/>
                  <a:pt x="1442" y="229"/>
                  <a:pt x="1424" y="244"/>
                </a:cubicBezTo>
                <a:cubicBezTo>
                  <a:pt x="1418" y="249"/>
                  <a:pt x="1410" y="252"/>
                  <a:pt x="1401" y="257"/>
                </a:cubicBezTo>
                <a:cubicBezTo>
                  <a:pt x="1387" y="263"/>
                  <a:pt x="1372" y="270"/>
                  <a:pt x="1370" y="280"/>
                </a:cubicBezTo>
                <a:cubicBezTo>
                  <a:pt x="1369" y="285"/>
                  <a:pt x="1371" y="290"/>
                  <a:pt x="1377" y="297"/>
                </a:cubicBezTo>
                <a:cubicBezTo>
                  <a:pt x="1382" y="302"/>
                  <a:pt x="1389" y="307"/>
                  <a:pt x="1397" y="312"/>
                </a:cubicBezTo>
                <a:cubicBezTo>
                  <a:pt x="1415" y="323"/>
                  <a:pt x="1434" y="335"/>
                  <a:pt x="1431" y="355"/>
                </a:cubicBezTo>
                <a:cubicBezTo>
                  <a:pt x="1431" y="357"/>
                  <a:pt x="1430" y="358"/>
                  <a:pt x="1428" y="359"/>
                </a:cubicBezTo>
                <a:cubicBezTo>
                  <a:pt x="1407" y="361"/>
                  <a:pt x="1387" y="352"/>
                  <a:pt x="1368" y="343"/>
                </a:cubicBezTo>
                <a:cubicBezTo>
                  <a:pt x="1344" y="332"/>
                  <a:pt x="1322" y="322"/>
                  <a:pt x="1300" y="330"/>
                </a:cubicBezTo>
                <a:cubicBezTo>
                  <a:pt x="1299" y="331"/>
                  <a:pt x="1294" y="334"/>
                  <a:pt x="1290" y="338"/>
                </a:cubicBezTo>
                <a:cubicBezTo>
                  <a:pt x="1259" y="362"/>
                  <a:pt x="1241" y="374"/>
                  <a:pt x="1233" y="368"/>
                </a:cubicBezTo>
                <a:cubicBezTo>
                  <a:pt x="1228" y="364"/>
                  <a:pt x="1229" y="355"/>
                  <a:pt x="1237" y="338"/>
                </a:cubicBezTo>
                <a:cubicBezTo>
                  <a:pt x="1247" y="317"/>
                  <a:pt x="1250" y="282"/>
                  <a:pt x="1236" y="260"/>
                </a:cubicBezTo>
                <a:cubicBezTo>
                  <a:pt x="1228" y="248"/>
                  <a:pt x="1216" y="242"/>
                  <a:pt x="1200" y="242"/>
                </a:cubicBezTo>
                <a:cubicBezTo>
                  <a:pt x="1179" y="243"/>
                  <a:pt x="1159" y="258"/>
                  <a:pt x="1141" y="271"/>
                </a:cubicBezTo>
                <a:cubicBezTo>
                  <a:pt x="1125" y="283"/>
                  <a:pt x="1112" y="292"/>
                  <a:pt x="1102" y="291"/>
                </a:cubicBezTo>
                <a:cubicBezTo>
                  <a:pt x="1066" y="284"/>
                  <a:pt x="1061" y="299"/>
                  <a:pt x="1055" y="317"/>
                </a:cubicBezTo>
                <a:cubicBezTo>
                  <a:pt x="1051" y="329"/>
                  <a:pt x="1046" y="343"/>
                  <a:pt x="1030" y="347"/>
                </a:cubicBezTo>
                <a:cubicBezTo>
                  <a:pt x="1020" y="349"/>
                  <a:pt x="1020" y="352"/>
                  <a:pt x="1020" y="356"/>
                </a:cubicBezTo>
                <a:cubicBezTo>
                  <a:pt x="1019" y="365"/>
                  <a:pt x="1013" y="368"/>
                  <a:pt x="995" y="367"/>
                </a:cubicBezTo>
                <a:cubicBezTo>
                  <a:pt x="987" y="366"/>
                  <a:pt x="981" y="368"/>
                  <a:pt x="978" y="372"/>
                </a:cubicBezTo>
                <a:cubicBezTo>
                  <a:pt x="974" y="377"/>
                  <a:pt x="975" y="386"/>
                  <a:pt x="979" y="397"/>
                </a:cubicBezTo>
                <a:cubicBezTo>
                  <a:pt x="981" y="403"/>
                  <a:pt x="983" y="408"/>
                  <a:pt x="985" y="413"/>
                </a:cubicBezTo>
                <a:cubicBezTo>
                  <a:pt x="993" y="436"/>
                  <a:pt x="996" y="442"/>
                  <a:pt x="993" y="447"/>
                </a:cubicBezTo>
                <a:cubicBezTo>
                  <a:pt x="991" y="451"/>
                  <a:pt x="986" y="451"/>
                  <a:pt x="980" y="451"/>
                </a:cubicBezTo>
                <a:cubicBezTo>
                  <a:pt x="973" y="451"/>
                  <a:pt x="963" y="451"/>
                  <a:pt x="950" y="456"/>
                </a:cubicBezTo>
                <a:cubicBezTo>
                  <a:pt x="941" y="458"/>
                  <a:pt x="932" y="485"/>
                  <a:pt x="925" y="505"/>
                </a:cubicBezTo>
                <a:cubicBezTo>
                  <a:pt x="917" y="529"/>
                  <a:pt x="912" y="542"/>
                  <a:pt x="905" y="544"/>
                </a:cubicBezTo>
                <a:cubicBezTo>
                  <a:pt x="904" y="544"/>
                  <a:pt x="901" y="544"/>
                  <a:pt x="898" y="541"/>
                </a:cubicBezTo>
                <a:cubicBezTo>
                  <a:pt x="893" y="535"/>
                  <a:pt x="889" y="523"/>
                  <a:pt x="885" y="510"/>
                </a:cubicBezTo>
                <a:cubicBezTo>
                  <a:pt x="879" y="491"/>
                  <a:pt x="872" y="467"/>
                  <a:pt x="860" y="463"/>
                </a:cubicBezTo>
                <a:cubicBezTo>
                  <a:pt x="856" y="462"/>
                  <a:pt x="851" y="464"/>
                  <a:pt x="845" y="468"/>
                </a:cubicBezTo>
                <a:cubicBezTo>
                  <a:pt x="803" y="502"/>
                  <a:pt x="802" y="529"/>
                  <a:pt x="801" y="575"/>
                </a:cubicBezTo>
                <a:cubicBezTo>
                  <a:pt x="801" y="580"/>
                  <a:pt x="801" y="586"/>
                  <a:pt x="801" y="591"/>
                </a:cubicBezTo>
                <a:cubicBezTo>
                  <a:pt x="800" y="621"/>
                  <a:pt x="720" y="687"/>
                  <a:pt x="704" y="700"/>
                </a:cubicBezTo>
                <a:cubicBezTo>
                  <a:pt x="670" y="728"/>
                  <a:pt x="630" y="735"/>
                  <a:pt x="591" y="743"/>
                </a:cubicBezTo>
                <a:cubicBezTo>
                  <a:pt x="577" y="745"/>
                  <a:pt x="563" y="748"/>
                  <a:pt x="548" y="752"/>
                </a:cubicBezTo>
                <a:cubicBezTo>
                  <a:pt x="527" y="757"/>
                  <a:pt x="509" y="768"/>
                  <a:pt x="491" y="780"/>
                </a:cubicBezTo>
                <a:cubicBezTo>
                  <a:pt x="474" y="790"/>
                  <a:pt x="459" y="799"/>
                  <a:pt x="442" y="804"/>
                </a:cubicBezTo>
                <a:cubicBezTo>
                  <a:pt x="417" y="812"/>
                  <a:pt x="394" y="812"/>
                  <a:pt x="372" y="813"/>
                </a:cubicBezTo>
                <a:cubicBezTo>
                  <a:pt x="336" y="813"/>
                  <a:pt x="302" y="814"/>
                  <a:pt x="267" y="845"/>
                </a:cubicBezTo>
                <a:cubicBezTo>
                  <a:pt x="259" y="852"/>
                  <a:pt x="250" y="853"/>
                  <a:pt x="242" y="855"/>
                </a:cubicBezTo>
                <a:cubicBezTo>
                  <a:pt x="233" y="856"/>
                  <a:pt x="225" y="857"/>
                  <a:pt x="217" y="865"/>
                </a:cubicBezTo>
                <a:cubicBezTo>
                  <a:pt x="199" y="884"/>
                  <a:pt x="189" y="906"/>
                  <a:pt x="179" y="929"/>
                </a:cubicBezTo>
                <a:lnTo>
                  <a:pt x="175" y="937"/>
                </a:lnTo>
                <a:cubicBezTo>
                  <a:pt x="166" y="958"/>
                  <a:pt x="157" y="968"/>
                  <a:pt x="148" y="968"/>
                </a:cubicBezTo>
                <a:cubicBezTo>
                  <a:pt x="136" y="968"/>
                  <a:pt x="129" y="950"/>
                  <a:pt x="122" y="935"/>
                </a:cubicBezTo>
                <a:cubicBezTo>
                  <a:pt x="119" y="928"/>
                  <a:pt x="115" y="920"/>
                  <a:pt x="112" y="917"/>
                </a:cubicBezTo>
                <a:cubicBezTo>
                  <a:pt x="89" y="941"/>
                  <a:pt x="89" y="971"/>
                  <a:pt x="90" y="1003"/>
                </a:cubicBezTo>
                <a:cubicBezTo>
                  <a:pt x="90" y="1007"/>
                  <a:pt x="90" y="1011"/>
                  <a:pt x="90" y="1015"/>
                </a:cubicBezTo>
                <a:cubicBezTo>
                  <a:pt x="90" y="1050"/>
                  <a:pt x="82" y="1063"/>
                  <a:pt x="69" y="1084"/>
                </a:cubicBezTo>
                <a:cubicBezTo>
                  <a:pt x="66" y="1090"/>
                  <a:pt x="62" y="1096"/>
                  <a:pt x="58" y="1103"/>
                </a:cubicBezTo>
                <a:cubicBezTo>
                  <a:pt x="48" y="1122"/>
                  <a:pt x="59" y="1158"/>
                  <a:pt x="69" y="1192"/>
                </a:cubicBezTo>
                <a:cubicBezTo>
                  <a:pt x="83" y="1236"/>
                  <a:pt x="97" y="1281"/>
                  <a:pt x="70" y="1298"/>
                </a:cubicBezTo>
                <a:cubicBezTo>
                  <a:pt x="69" y="1299"/>
                  <a:pt x="68" y="1299"/>
                  <a:pt x="67" y="1298"/>
                </a:cubicBezTo>
                <a:cubicBezTo>
                  <a:pt x="66" y="1298"/>
                  <a:pt x="65" y="1297"/>
                  <a:pt x="65" y="1296"/>
                </a:cubicBezTo>
                <a:cubicBezTo>
                  <a:pt x="59" y="1284"/>
                  <a:pt x="52" y="1273"/>
                  <a:pt x="42" y="1265"/>
                </a:cubicBezTo>
                <a:cubicBezTo>
                  <a:pt x="41" y="1277"/>
                  <a:pt x="42" y="1291"/>
                  <a:pt x="43" y="1304"/>
                </a:cubicBezTo>
                <a:cubicBezTo>
                  <a:pt x="45" y="1322"/>
                  <a:pt x="47" y="1342"/>
                  <a:pt x="42" y="1356"/>
                </a:cubicBezTo>
                <a:cubicBezTo>
                  <a:pt x="41" y="1358"/>
                  <a:pt x="40" y="1358"/>
                  <a:pt x="39" y="1359"/>
                </a:cubicBezTo>
                <a:cubicBezTo>
                  <a:pt x="38" y="1359"/>
                  <a:pt x="37" y="1359"/>
                  <a:pt x="36" y="1358"/>
                </a:cubicBezTo>
                <a:cubicBezTo>
                  <a:pt x="24" y="1350"/>
                  <a:pt x="12" y="1341"/>
                  <a:pt x="0" y="1332"/>
                </a:cubicBezTo>
                <a:cubicBezTo>
                  <a:pt x="8" y="1374"/>
                  <a:pt x="24" y="1417"/>
                  <a:pt x="40" y="1458"/>
                </a:cubicBezTo>
                <a:cubicBezTo>
                  <a:pt x="53" y="1491"/>
                  <a:pt x="66" y="1526"/>
                  <a:pt x="75" y="1560"/>
                </a:cubicBezTo>
                <a:cubicBezTo>
                  <a:pt x="86" y="1601"/>
                  <a:pt x="84" y="1643"/>
                  <a:pt x="82" y="1683"/>
                </a:cubicBezTo>
                <a:cubicBezTo>
                  <a:pt x="81" y="1719"/>
                  <a:pt x="80" y="1754"/>
                  <a:pt x="87" y="1789"/>
                </a:cubicBezTo>
                <a:cubicBezTo>
                  <a:pt x="89" y="1798"/>
                  <a:pt x="91" y="1806"/>
                  <a:pt x="92" y="1814"/>
                </a:cubicBezTo>
                <a:cubicBezTo>
                  <a:pt x="109" y="1888"/>
                  <a:pt x="121" y="1941"/>
                  <a:pt x="52" y="2002"/>
                </a:cubicBezTo>
                <a:cubicBezTo>
                  <a:pt x="30" y="2021"/>
                  <a:pt x="11" y="2059"/>
                  <a:pt x="15" y="2090"/>
                </a:cubicBezTo>
                <a:cubicBezTo>
                  <a:pt x="17" y="2107"/>
                  <a:pt x="26" y="2120"/>
                  <a:pt x="42" y="2128"/>
                </a:cubicBezTo>
                <a:cubicBezTo>
                  <a:pt x="136" y="2174"/>
                  <a:pt x="209" y="2132"/>
                  <a:pt x="287" y="2087"/>
                </a:cubicBezTo>
                <a:cubicBezTo>
                  <a:pt x="322" y="2066"/>
                  <a:pt x="360" y="2045"/>
                  <a:pt x="399" y="2033"/>
                </a:cubicBezTo>
                <a:cubicBezTo>
                  <a:pt x="431" y="2023"/>
                  <a:pt x="478" y="2021"/>
                  <a:pt x="507" y="2049"/>
                </a:cubicBezTo>
                <a:cubicBezTo>
                  <a:pt x="522" y="2049"/>
                  <a:pt x="537" y="2050"/>
                  <a:pt x="551" y="2051"/>
                </a:cubicBezTo>
                <a:cubicBezTo>
                  <a:pt x="577" y="2052"/>
                  <a:pt x="605" y="2054"/>
                  <a:pt x="631" y="2051"/>
                </a:cubicBezTo>
                <a:cubicBezTo>
                  <a:pt x="671" y="2046"/>
                  <a:pt x="693" y="2020"/>
                  <a:pt x="716" y="1993"/>
                </a:cubicBezTo>
                <a:cubicBezTo>
                  <a:pt x="734" y="1972"/>
                  <a:pt x="752" y="1950"/>
                  <a:pt x="779" y="1937"/>
                </a:cubicBezTo>
                <a:lnTo>
                  <a:pt x="789" y="1932"/>
                </a:lnTo>
                <a:cubicBezTo>
                  <a:pt x="826" y="1914"/>
                  <a:pt x="869" y="1893"/>
                  <a:pt x="908" y="1887"/>
                </a:cubicBezTo>
                <a:cubicBezTo>
                  <a:pt x="926" y="1885"/>
                  <a:pt x="943" y="1884"/>
                  <a:pt x="960" y="1884"/>
                </a:cubicBezTo>
                <a:cubicBezTo>
                  <a:pt x="984" y="1883"/>
                  <a:pt x="1008" y="1883"/>
                  <a:pt x="1032" y="1876"/>
                </a:cubicBezTo>
                <a:cubicBezTo>
                  <a:pt x="1124" y="1849"/>
                  <a:pt x="1188" y="1844"/>
                  <a:pt x="1282" y="1843"/>
                </a:cubicBezTo>
                <a:cubicBezTo>
                  <a:pt x="1285" y="1843"/>
                  <a:pt x="1289" y="1843"/>
                  <a:pt x="1292" y="1843"/>
                </a:cubicBezTo>
                <a:cubicBezTo>
                  <a:pt x="1322" y="1843"/>
                  <a:pt x="1350" y="1842"/>
                  <a:pt x="1367" y="1875"/>
                </a:cubicBezTo>
                <a:cubicBezTo>
                  <a:pt x="1376" y="1891"/>
                  <a:pt x="1392" y="1896"/>
                  <a:pt x="1411" y="1902"/>
                </a:cubicBezTo>
                <a:cubicBezTo>
                  <a:pt x="1419" y="1904"/>
                  <a:pt x="1427" y="1907"/>
                  <a:pt x="1435" y="1910"/>
                </a:cubicBezTo>
                <a:cubicBezTo>
                  <a:pt x="1444" y="1914"/>
                  <a:pt x="1454" y="1917"/>
                  <a:pt x="1464" y="1920"/>
                </a:cubicBezTo>
                <a:cubicBezTo>
                  <a:pt x="1485" y="1926"/>
                  <a:pt x="1506" y="1931"/>
                  <a:pt x="1513" y="1947"/>
                </a:cubicBezTo>
                <a:cubicBezTo>
                  <a:pt x="1518" y="1959"/>
                  <a:pt x="1517" y="1974"/>
                  <a:pt x="1508" y="1994"/>
                </a:cubicBezTo>
                <a:cubicBezTo>
                  <a:pt x="1504" y="2003"/>
                  <a:pt x="1517" y="2021"/>
                  <a:pt x="1530" y="2039"/>
                </a:cubicBezTo>
                <a:cubicBezTo>
                  <a:pt x="1548" y="2064"/>
                  <a:pt x="1568" y="2092"/>
                  <a:pt x="1566" y="2118"/>
                </a:cubicBezTo>
                <a:cubicBezTo>
                  <a:pt x="1566" y="2126"/>
                  <a:pt x="1559" y="2139"/>
                  <a:pt x="1552" y="2152"/>
                </a:cubicBezTo>
                <a:cubicBezTo>
                  <a:pt x="1542" y="2171"/>
                  <a:pt x="1530" y="2194"/>
                  <a:pt x="1536" y="2204"/>
                </a:cubicBezTo>
                <a:cubicBezTo>
                  <a:pt x="1538" y="2208"/>
                  <a:pt x="1545" y="2211"/>
                  <a:pt x="1555" y="2211"/>
                </a:cubicBezTo>
                <a:cubicBezTo>
                  <a:pt x="1600" y="2210"/>
                  <a:pt x="1667" y="2125"/>
                  <a:pt x="1687" y="2099"/>
                </a:cubicBezTo>
                <a:cubicBezTo>
                  <a:pt x="1696" y="2087"/>
                  <a:pt x="1705" y="2073"/>
                  <a:pt x="1714" y="2059"/>
                </a:cubicBezTo>
                <a:cubicBezTo>
                  <a:pt x="1734" y="2027"/>
                  <a:pt x="1755" y="1995"/>
                  <a:pt x="1784" y="1972"/>
                </a:cubicBezTo>
                <a:cubicBezTo>
                  <a:pt x="1785" y="1971"/>
                  <a:pt x="1786" y="1971"/>
                  <a:pt x="1787" y="1971"/>
                </a:cubicBezTo>
                <a:cubicBezTo>
                  <a:pt x="1793" y="1972"/>
                  <a:pt x="1797" y="1975"/>
                  <a:pt x="1799" y="1980"/>
                </a:cubicBezTo>
                <a:cubicBezTo>
                  <a:pt x="1815" y="2014"/>
                  <a:pt x="1745" y="2147"/>
                  <a:pt x="1734" y="2165"/>
                </a:cubicBezTo>
                <a:cubicBezTo>
                  <a:pt x="1734" y="2166"/>
                  <a:pt x="1732" y="2168"/>
                  <a:pt x="1730" y="2171"/>
                </a:cubicBezTo>
                <a:cubicBezTo>
                  <a:pt x="1696" y="2221"/>
                  <a:pt x="1693" y="2237"/>
                  <a:pt x="1697" y="2242"/>
                </a:cubicBezTo>
                <a:cubicBezTo>
                  <a:pt x="1699" y="2244"/>
                  <a:pt x="1704" y="2244"/>
                  <a:pt x="1712" y="2242"/>
                </a:cubicBezTo>
                <a:cubicBezTo>
                  <a:pt x="1736" y="2234"/>
                  <a:pt x="1740" y="2215"/>
                  <a:pt x="1744" y="2195"/>
                </a:cubicBezTo>
                <a:cubicBezTo>
                  <a:pt x="1748" y="2177"/>
                  <a:pt x="1752" y="2157"/>
                  <a:pt x="1773" y="2148"/>
                </a:cubicBezTo>
                <a:cubicBezTo>
                  <a:pt x="1774" y="2147"/>
                  <a:pt x="1776" y="2147"/>
                  <a:pt x="1777" y="2148"/>
                </a:cubicBezTo>
                <a:cubicBezTo>
                  <a:pt x="1793" y="2162"/>
                  <a:pt x="1802" y="2188"/>
                  <a:pt x="1801" y="2216"/>
                </a:cubicBezTo>
                <a:cubicBezTo>
                  <a:pt x="1799" y="2243"/>
                  <a:pt x="1789" y="2266"/>
                  <a:pt x="1772" y="2277"/>
                </a:cubicBezTo>
                <a:cubicBezTo>
                  <a:pt x="1766" y="2281"/>
                  <a:pt x="1768" y="2285"/>
                  <a:pt x="1768" y="2286"/>
                </a:cubicBezTo>
                <a:cubicBezTo>
                  <a:pt x="1770" y="2292"/>
                  <a:pt x="1780" y="2297"/>
                  <a:pt x="1786" y="2297"/>
                </a:cubicBezTo>
                <a:cubicBezTo>
                  <a:pt x="1795" y="2296"/>
                  <a:pt x="1801" y="2291"/>
                  <a:pt x="1808" y="2285"/>
                </a:cubicBezTo>
                <a:cubicBezTo>
                  <a:pt x="1816" y="2277"/>
                  <a:pt x="1825" y="2269"/>
                  <a:pt x="1841" y="2271"/>
                </a:cubicBezTo>
                <a:cubicBezTo>
                  <a:pt x="1842" y="2271"/>
                  <a:pt x="1843" y="2271"/>
                  <a:pt x="1843" y="2272"/>
                </a:cubicBezTo>
                <a:cubicBezTo>
                  <a:pt x="1844" y="2273"/>
                  <a:pt x="1844" y="2274"/>
                  <a:pt x="1844" y="2275"/>
                </a:cubicBezTo>
                <a:cubicBezTo>
                  <a:pt x="1840" y="2289"/>
                  <a:pt x="1834" y="2302"/>
                  <a:pt x="1828" y="2315"/>
                </a:cubicBezTo>
                <a:cubicBezTo>
                  <a:pt x="1831" y="2338"/>
                  <a:pt x="1835" y="2360"/>
                  <a:pt x="1841" y="2382"/>
                </a:cubicBezTo>
                <a:cubicBezTo>
                  <a:pt x="1844" y="2415"/>
                  <a:pt x="1840" y="2439"/>
                  <a:pt x="1829" y="2463"/>
                </a:cubicBezTo>
                <a:cubicBezTo>
                  <a:pt x="1819" y="2485"/>
                  <a:pt x="1847" y="2534"/>
                  <a:pt x="1862" y="2560"/>
                </a:cubicBezTo>
                <a:lnTo>
                  <a:pt x="1865" y="2566"/>
                </a:lnTo>
                <a:cubicBezTo>
                  <a:pt x="1875" y="2583"/>
                  <a:pt x="1915" y="2611"/>
                  <a:pt x="1934" y="2619"/>
                </a:cubicBezTo>
                <a:cubicBezTo>
                  <a:pt x="1940" y="2621"/>
                  <a:pt x="1946" y="2619"/>
                  <a:pt x="1953" y="2617"/>
                </a:cubicBezTo>
                <a:cubicBezTo>
                  <a:pt x="1961" y="2615"/>
                  <a:pt x="1971" y="2612"/>
                  <a:pt x="1979" y="2619"/>
                </a:cubicBezTo>
                <a:cubicBezTo>
                  <a:pt x="1983" y="2622"/>
                  <a:pt x="1986" y="2625"/>
                  <a:pt x="1988" y="2628"/>
                </a:cubicBezTo>
                <a:cubicBezTo>
                  <a:pt x="1992" y="2633"/>
                  <a:pt x="1995" y="2637"/>
                  <a:pt x="2003" y="2639"/>
                </a:cubicBezTo>
                <a:cubicBezTo>
                  <a:pt x="2027" y="2647"/>
                  <a:pt x="2035" y="2662"/>
                  <a:pt x="2043" y="2675"/>
                </a:cubicBezTo>
                <a:cubicBezTo>
                  <a:pt x="2047" y="2683"/>
                  <a:pt x="2051" y="2689"/>
                  <a:pt x="2057" y="2691"/>
                </a:cubicBezTo>
                <a:cubicBezTo>
                  <a:pt x="2066" y="2692"/>
                  <a:pt x="2081" y="2685"/>
                  <a:pt x="2105" y="2667"/>
                </a:cubicBezTo>
                <a:cubicBezTo>
                  <a:pt x="2119" y="2657"/>
                  <a:pt x="2130" y="2651"/>
                  <a:pt x="2138" y="2647"/>
                </a:cubicBezTo>
                <a:cubicBezTo>
                  <a:pt x="2154" y="2639"/>
                  <a:pt x="2159" y="2636"/>
                  <a:pt x="2165" y="2603"/>
                </a:cubicBezTo>
                <a:cubicBezTo>
                  <a:pt x="2167" y="2591"/>
                  <a:pt x="2174" y="2585"/>
                  <a:pt x="2184" y="2586"/>
                </a:cubicBezTo>
                <a:cubicBezTo>
                  <a:pt x="2203" y="2588"/>
                  <a:pt x="2228" y="2612"/>
                  <a:pt x="2228" y="2628"/>
                </a:cubicBezTo>
                <a:cubicBezTo>
                  <a:pt x="2228" y="2632"/>
                  <a:pt x="2227" y="2641"/>
                  <a:pt x="2212" y="2642"/>
                </a:cubicBezTo>
                <a:cubicBezTo>
                  <a:pt x="2205" y="2643"/>
                  <a:pt x="2195" y="2653"/>
                  <a:pt x="2195" y="2658"/>
                </a:cubicBezTo>
                <a:cubicBezTo>
                  <a:pt x="2195" y="2661"/>
                  <a:pt x="2202" y="2661"/>
                  <a:pt x="2204" y="2661"/>
                </a:cubicBezTo>
                <a:cubicBezTo>
                  <a:pt x="2209" y="2661"/>
                  <a:pt x="2213" y="2658"/>
                  <a:pt x="2218" y="2654"/>
                </a:cubicBezTo>
                <a:cubicBezTo>
                  <a:pt x="2223" y="2651"/>
                  <a:pt x="2229" y="2647"/>
                  <a:pt x="2236" y="2647"/>
                </a:cubicBezTo>
                <a:cubicBezTo>
                  <a:pt x="2239" y="2647"/>
                  <a:pt x="2242" y="2648"/>
                  <a:pt x="2245" y="2650"/>
                </a:cubicBezTo>
                <a:cubicBezTo>
                  <a:pt x="2247" y="2651"/>
                  <a:pt x="2247" y="2652"/>
                  <a:pt x="2247" y="2654"/>
                </a:cubicBezTo>
                <a:cubicBezTo>
                  <a:pt x="2245" y="2662"/>
                  <a:pt x="2243" y="2668"/>
                  <a:pt x="2241" y="2672"/>
                </a:cubicBezTo>
                <a:cubicBezTo>
                  <a:pt x="2236" y="2688"/>
                  <a:pt x="2236" y="2688"/>
                  <a:pt x="2253" y="2707"/>
                </a:cubicBezTo>
                <a:lnTo>
                  <a:pt x="2260" y="2714"/>
                </a:lnTo>
                <a:cubicBezTo>
                  <a:pt x="2261" y="2716"/>
                  <a:pt x="2262" y="2720"/>
                  <a:pt x="2264" y="2728"/>
                </a:cubicBezTo>
                <a:cubicBezTo>
                  <a:pt x="2266" y="2737"/>
                  <a:pt x="2269" y="2754"/>
                  <a:pt x="2275" y="2756"/>
                </a:cubicBezTo>
                <a:cubicBezTo>
                  <a:pt x="2276" y="2756"/>
                  <a:pt x="2278" y="2755"/>
                  <a:pt x="2279" y="2754"/>
                </a:cubicBezTo>
                <a:cubicBezTo>
                  <a:pt x="2285" y="2749"/>
                  <a:pt x="2283" y="2743"/>
                  <a:pt x="2281" y="2733"/>
                </a:cubicBezTo>
                <a:cubicBezTo>
                  <a:pt x="2279" y="2725"/>
                  <a:pt x="2277" y="2717"/>
                  <a:pt x="2282" y="2710"/>
                </a:cubicBezTo>
                <a:cubicBezTo>
                  <a:pt x="2287" y="2703"/>
                  <a:pt x="2294" y="2703"/>
                  <a:pt x="2300" y="2703"/>
                </a:cubicBezTo>
                <a:cubicBezTo>
                  <a:pt x="2308" y="2703"/>
                  <a:pt x="2313" y="2703"/>
                  <a:pt x="2316" y="2696"/>
                </a:cubicBezTo>
                <a:cubicBezTo>
                  <a:pt x="2322" y="2686"/>
                  <a:pt x="2397" y="2624"/>
                  <a:pt x="2408" y="2620"/>
                </a:cubicBezTo>
                <a:cubicBezTo>
                  <a:pt x="2434" y="2611"/>
                  <a:pt x="2462" y="2612"/>
                  <a:pt x="2488" y="261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8A8638F-56B5-42A3-98BE-9F694C6E6A3A}"/>
              </a:ext>
            </a:extLst>
          </p:cNvPr>
          <p:cNvSpPr txBox="1"/>
          <p:nvPr/>
        </p:nvSpPr>
        <p:spPr>
          <a:xfrm>
            <a:off x="3856790" y="4650690"/>
            <a:ext cx="1566862" cy="1028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$38M</a:t>
            </a:r>
            <a:endParaRPr lang="en-US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Some distant orb has power.</a:t>
            </a:r>
          </a:p>
        </p:txBody>
      </p:sp>
      <p:sp>
        <p:nvSpPr>
          <p:cNvPr id="15" name="Freeform 13">
            <a:extLst>
              <a:ext uri="{FF2B5EF4-FFF2-40B4-BE49-F238E27FC236}">
                <a16:creationId xmlns:a16="http://schemas.microsoft.com/office/drawing/2014/main" id="{4808AA6F-4BF2-4CA6-9853-C2F70EE91DEA}"/>
              </a:ext>
            </a:extLst>
          </p:cNvPr>
          <p:cNvSpPr>
            <a:spLocks/>
          </p:cNvSpPr>
          <p:nvPr/>
        </p:nvSpPr>
        <p:spPr bwMode="auto">
          <a:xfrm>
            <a:off x="6445353" y="2427903"/>
            <a:ext cx="1566863" cy="938213"/>
          </a:xfrm>
          <a:custGeom>
            <a:avLst/>
            <a:gdLst>
              <a:gd name="T0" fmla="*/ 555 w 4362"/>
              <a:gd name="T1" fmla="*/ 1832 h 2572"/>
              <a:gd name="T2" fmla="*/ 1194 w 4362"/>
              <a:gd name="T3" fmla="*/ 1970 h 2572"/>
              <a:gd name="T4" fmla="*/ 1266 w 4362"/>
              <a:gd name="T5" fmla="*/ 2075 h 2572"/>
              <a:gd name="T6" fmla="*/ 1322 w 4362"/>
              <a:gd name="T7" fmla="*/ 2183 h 2572"/>
              <a:gd name="T8" fmla="*/ 1450 w 4362"/>
              <a:gd name="T9" fmla="*/ 2148 h 2572"/>
              <a:gd name="T10" fmla="*/ 1579 w 4362"/>
              <a:gd name="T11" fmla="*/ 2220 h 2572"/>
              <a:gd name="T12" fmla="*/ 1665 w 4362"/>
              <a:gd name="T13" fmla="*/ 2374 h 2572"/>
              <a:gd name="T14" fmla="*/ 1686 w 4362"/>
              <a:gd name="T15" fmla="*/ 2460 h 2572"/>
              <a:gd name="T16" fmla="*/ 1781 w 4362"/>
              <a:gd name="T17" fmla="*/ 2503 h 2572"/>
              <a:gd name="T18" fmla="*/ 1903 w 4362"/>
              <a:gd name="T19" fmla="*/ 2245 h 2572"/>
              <a:gd name="T20" fmla="*/ 2043 w 4362"/>
              <a:gd name="T21" fmla="*/ 2149 h 2572"/>
              <a:gd name="T22" fmla="*/ 2375 w 4362"/>
              <a:gd name="T23" fmla="*/ 2192 h 2572"/>
              <a:gd name="T24" fmla="*/ 2412 w 4362"/>
              <a:gd name="T25" fmla="*/ 2186 h 2572"/>
              <a:gd name="T26" fmla="*/ 2386 w 4362"/>
              <a:gd name="T27" fmla="*/ 2147 h 2572"/>
              <a:gd name="T28" fmla="*/ 2711 w 4362"/>
              <a:gd name="T29" fmla="*/ 2117 h 2572"/>
              <a:gd name="T30" fmla="*/ 2937 w 4362"/>
              <a:gd name="T31" fmla="*/ 2319 h 2572"/>
              <a:gd name="T32" fmla="*/ 2995 w 4362"/>
              <a:gd name="T33" fmla="*/ 2494 h 2572"/>
              <a:gd name="T34" fmla="*/ 3057 w 4362"/>
              <a:gd name="T35" fmla="*/ 2570 h 2572"/>
              <a:gd name="T36" fmla="*/ 3184 w 4362"/>
              <a:gd name="T37" fmla="*/ 1917 h 2572"/>
              <a:gd name="T38" fmla="*/ 3466 w 4362"/>
              <a:gd name="T39" fmla="*/ 1680 h 2572"/>
              <a:gd name="T40" fmla="*/ 3493 w 4362"/>
              <a:gd name="T41" fmla="*/ 1593 h 2572"/>
              <a:gd name="T42" fmla="*/ 3495 w 4362"/>
              <a:gd name="T43" fmla="*/ 1394 h 2572"/>
              <a:gd name="T44" fmla="*/ 3524 w 4362"/>
              <a:gd name="T45" fmla="*/ 1312 h 2572"/>
              <a:gd name="T46" fmla="*/ 3578 w 4362"/>
              <a:gd name="T47" fmla="*/ 1465 h 2572"/>
              <a:gd name="T48" fmla="*/ 3638 w 4362"/>
              <a:gd name="T49" fmla="*/ 1292 h 2572"/>
              <a:gd name="T50" fmla="*/ 3958 w 4362"/>
              <a:gd name="T51" fmla="*/ 1050 h 2572"/>
              <a:gd name="T52" fmla="*/ 4073 w 4362"/>
              <a:gd name="T53" fmla="*/ 1060 h 2572"/>
              <a:gd name="T54" fmla="*/ 4205 w 4362"/>
              <a:gd name="T55" fmla="*/ 780 h 2572"/>
              <a:gd name="T56" fmla="*/ 4310 w 4362"/>
              <a:gd name="T57" fmla="*/ 713 h 2572"/>
              <a:gd name="T58" fmla="*/ 4299 w 4362"/>
              <a:gd name="T59" fmla="*/ 618 h 2572"/>
              <a:gd name="T60" fmla="*/ 4162 w 4362"/>
              <a:gd name="T61" fmla="*/ 560 h 2572"/>
              <a:gd name="T62" fmla="*/ 4108 w 4362"/>
              <a:gd name="T63" fmla="*/ 630 h 2572"/>
              <a:gd name="T64" fmla="*/ 3911 w 4362"/>
              <a:gd name="T65" fmla="*/ 722 h 2572"/>
              <a:gd name="T66" fmla="*/ 3655 w 4362"/>
              <a:gd name="T67" fmla="*/ 789 h 2572"/>
              <a:gd name="T68" fmla="*/ 3431 w 4362"/>
              <a:gd name="T69" fmla="*/ 892 h 2572"/>
              <a:gd name="T70" fmla="*/ 3376 w 4362"/>
              <a:gd name="T71" fmla="*/ 971 h 2572"/>
              <a:gd name="T72" fmla="*/ 3228 w 4362"/>
              <a:gd name="T73" fmla="*/ 1033 h 2572"/>
              <a:gd name="T74" fmla="*/ 3095 w 4362"/>
              <a:gd name="T75" fmla="*/ 996 h 2572"/>
              <a:gd name="T76" fmla="*/ 3160 w 4362"/>
              <a:gd name="T77" fmla="*/ 795 h 2572"/>
              <a:gd name="T78" fmla="*/ 3053 w 4362"/>
              <a:gd name="T79" fmla="*/ 617 h 2572"/>
              <a:gd name="T80" fmla="*/ 2946 w 4362"/>
              <a:gd name="T81" fmla="*/ 692 h 2572"/>
              <a:gd name="T82" fmla="*/ 2887 w 4362"/>
              <a:gd name="T83" fmla="*/ 877 h 2572"/>
              <a:gd name="T84" fmla="*/ 2776 w 4362"/>
              <a:gd name="T85" fmla="*/ 926 h 2572"/>
              <a:gd name="T86" fmla="*/ 2833 w 4362"/>
              <a:gd name="T87" fmla="*/ 772 h 2572"/>
              <a:gd name="T88" fmla="*/ 2879 w 4362"/>
              <a:gd name="T89" fmla="*/ 613 h 2572"/>
              <a:gd name="T90" fmla="*/ 3099 w 4362"/>
              <a:gd name="T91" fmla="*/ 572 h 2572"/>
              <a:gd name="T92" fmla="*/ 3016 w 4362"/>
              <a:gd name="T93" fmla="*/ 504 h 2572"/>
              <a:gd name="T94" fmla="*/ 2873 w 4362"/>
              <a:gd name="T95" fmla="*/ 490 h 2572"/>
              <a:gd name="T96" fmla="*/ 2839 w 4362"/>
              <a:gd name="T97" fmla="*/ 420 h 2572"/>
              <a:gd name="T98" fmla="*/ 2642 w 4362"/>
              <a:gd name="T99" fmla="*/ 487 h 2572"/>
              <a:gd name="T100" fmla="*/ 2548 w 4362"/>
              <a:gd name="T101" fmla="*/ 469 h 2572"/>
              <a:gd name="T102" fmla="*/ 2660 w 4362"/>
              <a:gd name="T103" fmla="*/ 376 h 2572"/>
              <a:gd name="T104" fmla="*/ 2587 w 4362"/>
              <a:gd name="T105" fmla="*/ 297 h 2572"/>
              <a:gd name="T106" fmla="*/ 2365 w 4362"/>
              <a:gd name="T107" fmla="*/ 202 h 2572"/>
              <a:gd name="T108" fmla="*/ 319 w 4362"/>
              <a:gd name="T109" fmla="*/ 174 h 2572"/>
              <a:gd name="T110" fmla="*/ 202 w 4362"/>
              <a:gd name="T111" fmla="*/ 294 h 2572"/>
              <a:gd name="T112" fmla="*/ 172 w 4362"/>
              <a:gd name="T113" fmla="*/ 399 h 2572"/>
              <a:gd name="T114" fmla="*/ 17 w 4362"/>
              <a:gd name="T115" fmla="*/ 930 h 2572"/>
              <a:gd name="T116" fmla="*/ 85 w 4362"/>
              <a:gd name="T117" fmla="*/ 1269 h 2572"/>
              <a:gd name="T118" fmla="*/ 65 w 4362"/>
              <a:gd name="T119" fmla="*/ 1321 h 2572"/>
              <a:gd name="T120" fmla="*/ 148 w 4362"/>
              <a:gd name="T121" fmla="*/ 1630 h 2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62" h="2572">
                <a:moveTo>
                  <a:pt x="148" y="1630"/>
                </a:moveTo>
                <a:cubicBezTo>
                  <a:pt x="163" y="1647"/>
                  <a:pt x="196" y="1660"/>
                  <a:pt x="228" y="1672"/>
                </a:cubicBezTo>
                <a:cubicBezTo>
                  <a:pt x="254" y="1683"/>
                  <a:pt x="282" y="1693"/>
                  <a:pt x="300" y="1707"/>
                </a:cubicBezTo>
                <a:cubicBezTo>
                  <a:pt x="348" y="1743"/>
                  <a:pt x="352" y="1763"/>
                  <a:pt x="361" y="1808"/>
                </a:cubicBezTo>
                <a:cubicBezTo>
                  <a:pt x="362" y="1814"/>
                  <a:pt x="364" y="1821"/>
                  <a:pt x="365" y="1828"/>
                </a:cubicBezTo>
                <a:lnTo>
                  <a:pt x="551" y="1828"/>
                </a:lnTo>
                <a:cubicBezTo>
                  <a:pt x="553" y="1828"/>
                  <a:pt x="555" y="1830"/>
                  <a:pt x="555" y="1832"/>
                </a:cubicBezTo>
                <a:lnTo>
                  <a:pt x="555" y="1845"/>
                </a:lnTo>
                <a:lnTo>
                  <a:pt x="815" y="1965"/>
                </a:lnTo>
                <a:lnTo>
                  <a:pt x="1030" y="1965"/>
                </a:lnTo>
                <a:lnTo>
                  <a:pt x="1030" y="1949"/>
                </a:lnTo>
                <a:cubicBezTo>
                  <a:pt x="1030" y="1947"/>
                  <a:pt x="1031" y="1946"/>
                  <a:pt x="1033" y="1946"/>
                </a:cubicBezTo>
                <a:lnTo>
                  <a:pt x="1159" y="1946"/>
                </a:lnTo>
                <a:cubicBezTo>
                  <a:pt x="1173" y="1946"/>
                  <a:pt x="1185" y="1960"/>
                  <a:pt x="1194" y="1970"/>
                </a:cubicBezTo>
                <a:cubicBezTo>
                  <a:pt x="1197" y="1974"/>
                  <a:pt x="1200" y="1977"/>
                  <a:pt x="1202" y="1978"/>
                </a:cubicBezTo>
                <a:cubicBezTo>
                  <a:pt x="1210" y="1986"/>
                  <a:pt x="1222" y="2003"/>
                  <a:pt x="1227" y="2015"/>
                </a:cubicBezTo>
                <a:cubicBezTo>
                  <a:pt x="1228" y="2020"/>
                  <a:pt x="1231" y="2022"/>
                  <a:pt x="1235" y="2026"/>
                </a:cubicBezTo>
                <a:cubicBezTo>
                  <a:pt x="1239" y="2029"/>
                  <a:pt x="1244" y="2033"/>
                  <a:pt x="1248" y="2042"/>
                </a:cubicBezTo>
                <a:cubicBezTo>
                  <a:pt x="1252" y="2049"/>
                  <a:pt x="1254" y="2054"/>
                  <a:pt x="1255" y="2058"/>
                </a:cubicBezTo>
                <a:cubicBezTo>
                  <a:pt x="1258" y="2064"/>
                  <a:pt x="1259" y="2068"/>
                  <a:pt x="1262" y="2071"/>
                </a:cubicBezTo>
                <a:cubicBezTo>
                  <a:pt x="1263" y="2072"/>
                  <a:pt x="1264" y="2074"/>
                  <a:pt x="1266" y="2075"/>
                </a:cubicBezTo>
                <a:cubicBezTo>
                  <a:pt x="1271" y="2082"/>
                  <a:pt x="1279" y="2091"/>
                  <a:pt x="1282" y="2103"/>
                </a:cubicBezTo>
                <a:cubicBezTo>
                  <a:pt x="1284" y="2115"/>
                  <a:pt x="1276" y="2118"/>
                  <a:pt x="1273" y="2120"/>
                </a:cubicBezTo>
                <a:cubicBezTo>
                  <a:pt x="1273" y="2121"/>
                  <a:pt x="1274" y="2122"/>
                  <a:pt x="1275" y="2124"/>
                </a:cubicBezTo>
                <a:cubicBezTo>
                  <a:pt x="1279" y="2130"/>
                  <a:pt x="1285" y="2138"/>
                  <a:pt x="1286" y="2143"/>
                </a:cubicBezTo>
                <a:cubicBezTo>
                  <a:pt x="1287" y="2148"/>
                  <a:pt x="1300" y="2155"/>
                  <a:pt x="1306" y="2158"/>
                </a:cubicBezTo>
                <a:cubicBezTo>
                  <a:pt x="1311" y="2161"/>
                  <a:pt x="1314" y="2167"/>
                  <a:pt x="1316" y="2173"/>
                </a:cubicBezTo>
                <a:cubicBezTo>
                  <a:pt x="1318" y="2177"/>
                  <a:pt x="1320" y="2182"/>
                  <a:pt x="1322" y="2183"/>
                </a:cubicBezTo>
                <a:cubicBezTo>
                  <a:pt x="1325" y="2184"/>
                  <a:pt x="1329" y="2186"/>
                  <a:pt x="1334" y="2187"/>
                </a:cubicBezTo>
                <a:cubicBezTo>
                  <a:pt x="1345" y="2191"/>
                  <a:pt x="1362" y="2196"/>
                  <a:pt x="1377" y="2204"/>
                </a:cubicBezTo>
                <a:cubicBezTo>
                  <a:pt x="1393" y="2213"/>
                  <a:pt x="1403" y="2205"/>
                  <a:pt x="1410" y="2199"/>
                </a:cubicBezTo>
                <a:cubicBezTo>
                  <a:pt x="1412" y="2197"/>
                  <a:pt x="1413" y="2196"/>
                  <a:pt x="1414" y="2196"/>
                </a:cubicBezTo>
                <a:cubicBezTo>
                  <a:pt x="1418" y="2193"/>
                  <a:pt x="1418" y="2190"/>
                  <a:pt x="1419" y="2185"/>
                </a:cubicBezTo>
                <a:cubicBezTo>
                  <a:pt x="1420" y="2182"/>
                  <a:pt x="1420" y="2179"/>
                  <a:pt x="1422" y="2176"/>
                </a:cubicBezTo>
                <a:cubicBezTo>
                  <a:pt x="1425" y="2165"/>
                  <a:pt x="1436" y="2155"/>
                  <a:pt x="1450" y="2148"/>
                </a:cubicBezTo>
                <a:cubicBezTo>
                  <a:pt x="1457" y="2145"/>
                  <a:pt x="1463" y="2144"/>
                  <a:pt x="1468" y="2144"/>
                </a:cubicBezTo>
                <a:cubicBezTo>
                  <a:pt x="1473" y="2144"/>
                  <a:pt x="1475" y="2143"/>
                  <a:pt x="1477" y="2141"/>
                </a:cubicBezTo>
                <a:cubicBezTo>
                  <a:pt x="1484" y="2135"/>
                  <a:pt x="1494" y="2137"/>
                  <a:pt x="1509" y="2139"/>
                </a:cubicBezTo>
                <a:lnTo>
                  <a:pt x="1514" y="2140"/>
                </a:lnTo>
                <a:cubicBezTo>
                  <a:pt x="1533" y="2144"/>
                  <a:pt x="1548" y="2161"/>
                  <a:pt x="1555" y="2170"/>
                </a:cubicBezTo>
                <a:cubicBezTo>
                  <a:pt x="1562" y="2180"/>
                  <a:pt x="1572" y="2203"/>
                  <a:pt x="1576" y="2212"/>
                </a:cubicBezTo>
                <a:cubicBezTo>
                  <a:pt x="1577" y="2214"/>
                  <a:pt x="1577" y="2217"/>
                  <a:pt x="1579" y="2220"/>
                </a:cubicBezTo>
                <a:cubicBezTo>
                  <a:pt x="1582" y="2230"/>
                  <a:pt x="1586" y="2243"/>
                  <a:pt x="1593" y="2248"/>
                </a:cubicBezTo>
                <a:cubicBezTo>
                  <a:pt x="1599" y="2252"/>
                  <a:pt x="1603" y="2260"/>
                  <a:pt x="1606" y="2268"/>
                </a:cubicBezTo>
                <a:cubicBezTo>
                  <a:pt x="1608" y="2274"/>
                  <a:pt x="1611" y="2280"/>
                  <a:pt x="1615" y="2286"/>
                </a:cubicBezTo>
                <a:cubicBezTo>
                  <a:pt x="1619" y="2293"/>
                  <a:pt x="1624" y="2300"/>
                  <a:pt x="1629" y="2307"/>
                </a:cubicBezTo>
                <a:cubicBezTo>
                  <a:pt x="1636" y="2316"/>
                  <a:pt x="1642" y="2324"/>
                  <a:pt x="1644" y="2329"/>
                </a:cubicBezTo>
                <a:cubicBezTo>
                  <a:pt x="1645" y="2331"/>
                  <a:pt x="1646" y="2333"/>
                  <a:pt x="1648" y="2335"/>
                </a:cubicBezTo>
                <a:cubicBezTo>
                  <a:pt x="1657" y="2349"/>
                  <a:pt x="1666" y="2364"/>
                  <a:pt x="1665" y="2374"/>
                </a:cubicBezTo>
                <a:cubicBezTo>
                  <a:pt x="1664" y="2381"/>
                  <a:pt x="1661" y="2387"/>
                  <a:pt x="1658" y="2392"/>
                </a:cubicBezTo>
                <a:cubicBezTo>
                  <a:pt x="1656" y="2396"/>
                  <a:pt x="1653" y="2400"/>
                  <a:pt x="1653" y="2403"/>
                </a:cubicBezTo>
                <a:cubicBezTo>
                  <a:pt x="1652" y="2412"/>
                  <a:pt x="1655" y="2417"/>
                  <a:pt x="1659" y="2421"/>
                </a:cubicBezTo>
                <a:cubicBezTo>
                  <a:pt x="1664" y="2427"/>
                  <a:pt x="1665" y="2435"/>
                  <a:pt x="1666" y="2445"/>
                </a:cubicBezTo>
                <a:lnTo>
                  <a:pt x="1666" y="2447"/>
                </a:lnTo>
                <a:cubicBezTo>
                  <a:pt x="1667" y="2453"/>
                  <a:pt x="1672" y="2455"/>
                  <a:pt x="1680" y="2458"/>
                </a:cubicBezTo>
                <a:cubicBezTo>
                  <a:pt x="1682" y="2459"/>
                  <a:pt x="1684" y="2459"/>
                  <a:pt x="1686" y="2460"/>
                </a:cubicBezTo>
                <a:cubicBezTo>
                  <a:pt x="1689" y="2462"/>
                  <a:pt x="1693" y="2462"/>
                  <a:pt x="1696" y="2463"/>
                </a:cubicBezTo>
                <a:cubicBezTo>
                  <a:pt x="1699" y="2463"/>
                  <a:pt x="1703" y="2464"/>
                  <a:pt x="1707" y="2466"/>
                </a:cubicBezTo>
                <a:cubicBezTo>
                  <a:pt x="1709" y="2467"/>
                  <a:pt x="1711" y="2469"/>
                  <a:pt x="1714" y="2471"/>
                </a:cubicBezTo>
                <a:cubicBezTo>
                  <a:pt x="1717" y="2473"/>
                  <a:pt x="1724" y="2478"/>
                  <a:pt x="1726" y="2478"/>
                </a:cubicBezTo>
                <a:cubicBezTo>
                  <a:pt x="1731" y="2477"/>
                  <a:pt x="1736" y="2481"/>
                  <a:pt x="1749" y="2488"/>
                </a:cubicBezTo>
                <a:cubicBezTo>
                  <a:pt x="1755" y="2492"/>
                  <a:pt x="1762" y="2496"/>
                  <a:pt x="1770" y="2501"/>
                </a:cubicBezTo>
                <a:cubicBezTo>
                  <a:pt x="1774" y="2503"/>
                  <a:pt x="1777" y="2503"/>
                  <a:pt x="1781" y="2503"/>
                </a:cubicBezTo>
                <a:cubicBezTo>
                  <a:pt x="1782" y="2503"/>
                  <a:pt x="1783" y="2503"/>
                  <a:pt x="1784" y="2503"/>
                </a:cubicBezTo>
                <a:cubicBezTo>
                  <a:pt x="1785" y="2502"/>
                  <a:pt x="1787" y="2501"/>
                  <a:pt x="1788" y="2501"/>
                </a:cubicBezTo>
                <a:cubicBezTo>
                  <a:pt x="1785" y="2495"/>
                  <a:pt x="1787" y="2485"/>
                  <a:pt x="1792" y="2468"/>
                </a:cubicBezTo>
                <a:cubicBezTo>
                  <a:pt x="1794" y="2458"/>
                  <a:pt x="1797" y="2448"/>
                  <a:pt x="1798" y="2439"/>
                </a:cubicBezTo>
                <a:cubicBezTo>
                  <a:pt x="1799" y="2429"/>
                  <a:pt x="1799" y="2419"/>
                  <a:pt x="1799" y="2409"/>
                </a:cubicBezTo>
                <a:cubicBezTo>
                  <a:pt x="1799" y="2394"/>
                  <a:pt x="1799" y="2379"/>
                  <a:pt x="1802" y="2363"/>
                </a:cubicBezTo>
                <a:cubicBezTo>
                  <a:pt x="1816" y="2304"/>
                  <a:pt x="1849" y="2275"/>
                  <a:pt x="1903" y="2245"/>
                </a:cubicBezTo>
                <a:cubicBezTo>
                  <a:pt x="1904" y="2245"/>
                  <a:pt x="1905" y="2245"/>
                  <a:pt x="1906" y="2245"/>
                </a:cubicBezTo>
                <a:cubicBezTo>
                  <a:pt x="1907" y="2246"/>
                  <a:pt x="1908" y="2247"/>
                  <a:pt x="1908" y="2249"/>
                </a:cubicBezTo>
                <a:cubicBezTo>
                  <a:pt x="1908" y="2256"/>
                  <a:pt x="1911" y="2260"/>
                  <a:pt x="1918" y="2262"/>
                </a:cubicBezTo>
                <a:cubicBezTo>
                  <a:pt x="1940" y="2268"/>
                  <a:pt x="1993" y="2239"/>
                  <a:pt x="2005" y="2218"/>
                </a:cubicBezTo>
                <a:cubicBezTo>
                  <a:pt x="2005" y="2218"/>
                  <a:pt x="2006" y="2213"/>
                  <a:pt x="2006" y="2209"/>
                </a:cubicBezTo>
                <a:cubicBezTo>
                  <a:pt x="2008" y="2179"/>
                  <a:pt x="2011" y="2147"/>
                  <a:pt x="2025" y="2142"/>
                </a:cubicBezTo>
                <a:cubicBezTo>
                  <a:pt x="2030" y="2140"/>
                  <a:pt x="2037" y="2142"/>
                  <a:pt x="2043" y="2149"/>
                </a:cubicBezTo>
                <a:cubicBezTo>
                  <a:pt x="2044" y="2150"/>
                  <a:pt x="2045" y="2152"/>
                  <a:pt x="2044" y="2153"/>
                </a:cubicBezTo>
                <a:cubicBezTo>
                  <a:pt x="2037" y="2168"/>
                  <a:pt x="2036" y="2183"/>
                  <a:pt x="2042" y="2198"/>
                </a:cubicBezTo>
                <a:cubicBezTo>
                  <a:pt x="2083" y="2175"/>
                  <a:pt x="2240" y="2147"/>
                  <a:pt x="2282" y="2181"/>
                </a:cubicBezTo>
                <a:cubicBezTo>
                  <a:pt x="2290" y="2187"/>
                  <a:pt x="2297" y="2198"/>
                  <a:pt x="2292" y="2217"/>
                </a:cubicBezTo>
                <a:cubicBezTo>
                  <a:pt x="2300" y="2220"/>
                  <a:pt x="2331" y="2217"/>
                  <a:pt x="2351" y="2214"/>
                </a:cubicBezTo>
                <a:cubicBezTo>
                  <a:pt x="2366" y="2211"/>
                  <a:pt x="2378" y="2222"/>
                  <a:pt x="2386" y="2229"/>
                </a:cubicBezTo>
                <a:cubicBezTo>
                  <a:pt x="2384" y="2221"/>
                  <a:pt x="2379" y="2205"/>
                  <a:pt x="2375" y="2192"/>
                </a:cubicBezTo>
                <a:cubicBezTo>
                  <a:pt x="2375" y="2191"/>
                  <a:pt x="2375" y="2190"/>
                  <a:pt x="2376" y="2189"/>
                </a:cubicBezTo>
                <a:cubicBezTo>
                  <a:pt x="2377" y="2188"/>
                  <a:pt x="2378" y="2187"/>
                  <a:pt x="2379" y="2187"/>
                </a:cubicBezTo>
                <a:cubicBezTo>
                  <a:pt x="2394" y="2187"/>
                  <a:pt x="2403" y="2198"/>
                  <a:pt x="2412" y="2207"/>
                </a:cubicBezTo>
                <a:cubicBezTo>
                  <a:pt x="2421" y="2218"/>
                  <a:pt x="2430" y="2227"/>
                  <a:pt x="2445" y="2222"/>
                </a:cubicBezTo>
                <a:cubicBezTo>
                  <a:pt x="2449" y="2221"/>
                  <a:pt x="2451" y="2219"/>
                  <a:pt x="2451" y="2218"/>
                </a:cubicBezTo>
                <a:cubicBezTo>
                  <a:pt x="2452" y="2212"/>
                  <a:pt x="2432" y="2200"/>
                  <a:pt x="2424" y="2195"/>
                </a:cubicBezTo>
                <a:cubicBezTo>
                  <a:pt x="2415" y="2190"/>
                  <a:pt x="2412" y="2188"/>
                  <a:pt x="2412" y="2186"/>
                </a:cubicBezTo>
                <a:cubicBezTo>
                  <a:pt x="2411" y="2185"/>
                  <a:pt x="2411" y="2183"/>
                  <a:pt x="2412" y="2182"/>
                </a:cubicBezTo>
                <a:cubicBezTo>
                  <a:pt x="2413" y="2181"/>
                  <a:pt x="2414" y="2181"/>
                  <a:pt x="2416" y="2181"/>
                </a:cubicBezTo>
                <a:cubicBezTo>
                  <a:pt x="2421" y="2182"/>
                  <a:pt x="2425" y="2181"/>
                  <a:pt x="2427" y="2179"/>
                </a:cubicBezTo>
                <a:cubicBezTo>
                  <a:pt x="2432" y="2174"/>
                  <a:pt x="2429" y="2162"/>
                  <a:pt x="2428" y="2156"/>
                </a:cubicBezTo>
                <a:cubicBezTo>
                  <a:pt x="2428" y="2151"/>
                  <a:pt x="2417" y="2152"/>
                  <a:pt x="2408" y="2153"/>
                </a:cubicBezTo>
                <a:cubicBezTo>
                  <a:pt x="2399" y="2153"/>
                  <a:pt x="2391" y="2154"/>
                  <a:pt x="2387" y="2150"/>
                </a:cubicBezTo>
                <a:cubicBezTo>
                  <a:pt x="2386" y="2150"/>
                  <a:pt x="2386" y="2149"/>
                  <a:pt x="2386" y="2147"/>
                </a:cubicBezTo>
                <a:cubicBezTo>
                  <a:pt x="2386" y="2146"/>
                  <a:pt x="2386" y="2145"/>
                  <a:pt x="2387" y="2145"/>
                </a:cubicBezTo>
                <a:cubicBezTo>
                  <a:pt x="2408" y="2129"/>
                  <a:pt x="2435" y="2123"/>
                  <a:pt x="2460" y="2117"/>
                </a:cubicBezTo>
                <a:cubicBezTo>
                  <a:pt x="2494" y="2110"/>
                  <a:pt x="2526" y="2102"/>
                  <a:pt x="2547" y="2076"/>
                </a:cubicBezTo>
                <a:cubicBezTo>
                  <a:pt x="2547" y="2075"/>
                  <a:pt x="2549" y="2074"/>
                  <a:pt x="2550" y="2074"/>
                </a:cubicBezTo>
                <a:cubicBezTo>
                  <a:pt x="2552" y="2075"/>
                  <a:pt x="2553" y="2076"/>
                  <a:pt x="2553" y="2077"/>
                </a:cubicBezTo>
                <a:cubicBezTo>
                  <a:pt x="2562" y="2119"/>
                  <a:pt x="2606" y="2116"/>
                  <a:pt x="2649" y="2113"/>
                </a:cubicBezTo>
                <a:cubicBezTo>
                  <a:pt x="2673" y="2112"/>
                  <a:pt x="2695" y="2110"/>
                  <a:pt x="2711" y="2117"/>
                </a:cubicBezTo>
                <a:cubicBezTo>
                  <a:pt x="2738" y="2128"/>
                  <a:pt x="2747" y="2142"/>
                  <a:pt x="2753" y="2152"/>
                </a:cubicBezTo>
                <a:cubicBezTo>
                  <a:pt x="2761" y="2165"/>
                  <a:pt x="2765" y="2171"/>
                  <a:pt x="2807" y="2161"/>
                </a:cubicBezTo>
                <a:cubicBezTo>
                  <a:pt x="2866" y="2146"/>
                  <a:pt x="2907" y="2142"/>
                  <a:pt x="2938" y="2221"/>
                </a:cubicBezTo>
                <a:cubicBezTo>
                  <a:pt x="2942" y="2232"/>
                  <a:pt x="2936" y="2265"/>
                  <a:pt x="2930" y="2297"/>
                </a:cubicBezTo>
                <a:cubicBezTo>
                  <a:pt x="2927" y="2315"/>
                  <a:pt x="2922" y="2341"/>
                  <a:pt x="2923" y="2348"/>
                </a:cubicBezTo>
                <a:cubicBezTo>
                  <a:pt x="2925" y="2346"/>
                  <a:pt x="2927" y="2342"/>
                  <a:pt x="2928" y="2335"/>
                </a:cubicBezTo>
                <a:cubicBezTo>
                  <a:pt x="2930" y="2329"/>
                  <a:pt x="2931" y="2321"/>
                  <a:pt x="2937" y="2319"/>
                </a:cubicBezTo>
                <a:cubicBezTo>
                  <a:pt x="2944" y="2316"/>
                  <a:pt x="2948" y="2319"/>
                  <a:pt x="2949" y="2321"/>
                </a:cubicBezTo>
                <a:cubicBezTo>
                  <a:pt x="2959" y="2332"/>
                  <a:pt x="2945" y="2373"/>
                  <a:pt x="2941" y="2380"/>
                </a:cubicBezTo>
                <a:cubicBezTo>
                  <a:pt x="2945" y="2395"/>
                  <a:pt x="2970" y="2421"/>
                  <a:pt x="2978" y="2426"/>
                </a:cubicBezTo>
                <a:cubicBezTo>
                  <a:pt x="2979" y="2426"/>
                  <a:pt x="2980" y="2425"/>
                  <a:pt x="2980" y="2425"/>
                </a:cubicBezTo>
                <a:cubicBezTo>
                  <a:pt x="2983" y="2426"/>
                  <a:pt x="2984" y="2427"/>
                  <a:pt x="2984" y="2428"/>
                </a:cubicBezTo>
                <a:cubicBezTo>
                  <a:pt x="2985" y="2435"/>
                  <a:pt x="2986" y="2442"/>
                  <a:pt x="2986" y="2448"/>
                </a:cubicBezTo>
                <a:cubicBezTo>
                  <a:pt x="2987" y="2464"/>
                  <a:pt x="2987" y="2478"/>
                  <a:pt x="2995" y="2494"/>
                </a:cubicBezTo>
                <a:cubicBezTo>
                  <a:pt x="2997" y="2499"/>
                  <a:pt x="2995" y="2504"/>
                  <a:pt x="2993" y="2509"/>
                </a:cubicBezTo>
                <a:cubicBezTo>
                  <a:pt x="2992" y="2512"/>
                  <a:pt x="2990" y="2517"/>
                  <a:pt x="2990" y="2518"/>
                </a:cubicBezTo>
                <a:cubicBezTo>
                  <a:pt x="2993" y="2523"/>
                  <a:pt x="3000" y="2523"/>
                  <a:pt x="3007" y="2522"/>
                </a:cubicBezTo>
                <a:cubicBezTo>
                  <a:pt x="3008" y="2522"/>
                  <a:pt x="3009" y="2522"/>
                  <a:pt x="3009" y="2522"/>
                </a:cubicBezTo>
                <a:cubicBezTo>
                  <a:pt x="3015" y="2522"/>
                  <a:pt x="3020" y="2523"/>
                  <a:pt x="3022" y="2526"/>
                </a:cubicBezTo>
                <a:cubicBezTo>
                  <a:pt x="3027" y="2533"/>
                  <a:pt x="3029" y="2541"/>
                  <a:pt x="3032" y="2548"/>
                </a:cubicBezTo>
                <a:cubicBezTo>
                  <a:pt x="3036" y="2562"/>
                  <a:pt x="3039" y="2572"/>
                  <a:pt x="3057" y="2570"/>
                </a:cubicBezTo>
                <a:cubicBezTo>
                  <a:pt x="3079" y="2569"/>
                  <a:pt x="3095" y="2527"/>
                  <a:pt x="3102" y="2509"/>
                </a:cubicBezTo>
                <a:lnTo>
                  <a:pt x="3103" y="2507"/>
                </a:lnTo>
                <a:cubicBezTo>
                  <a:pt x="3122" y="2458"/>
                  <a:pt x="3118" y="2433"/>
                  <a:pt x="3105" y="2389"/>
                </a:cubicBezTo>
                <a:cubicBezTo>
                  <a:pt x="3094" y="2356"/>
                  <a:pt x="3090" y="2327"/>
                  <a:pt x="3085" y="2297"/>
                </a:cubicBezTo>
                <a:cubicBezTo>
                  <a:pt x="3081" y="2275"/>
                  <a:pt x="3077" y="2253"/>
                  <a:pt x="3071" y="2228"/>
                </a:cubicBezTo>
                <a:cubicBezTo>
                  <a:pt x="3054" y="2156"/>
                  <a:pt x="3030" y="1982"/>
                  <a:pt x="3179" y="1919"/>
                </a:cubicBezTo>
                <a:lnTo>
                  <a:pt x="3184" y="1917"/>
                </a:lnTo>
                <a:cubicBezTo>
                  <a:pt x="3221" y="1901"/>
                  <a:pt x="3241" y="1893"/>
                  <a:pt x="3269" y="1862"/>
                </a:cubicBezTo>
                <a:cubicBezTo>
                  <a:pt x="3287" y="1843"/>
                  <a:pt x="3299" y="1834"/>
                  <a:pt x="3314" y="1824"/>
                </a:cubicBezTo>
                <a:cubicBezTo>
                  <a:pt x="3321" y="1819"/>
                  <a:pt x="3328" y="1815"/>
                  <a:pt x="3336" y="1808"/>
                </a:cubicBezTo>
                <a:cubicBezTo>
                  <a:pt x="3345" y="1801"/>
                  <a:pt x="3354" y="1793"/>
                  <a:pt x="3363" y="1786"/>
                </a:cubicBezTo>
                <a:cubicBezTo>
                  <a:pt x="3382" y="1769"/>
                  <a:pt x="3400" y="1754"/>
                  <a:pt x="3425" y="1740"/>
                </a:cubicBezTo>
                <a:cubicBezTo>
                  <a:pt x="3462" y="1720"/>
                  <a:pt x="3485" y="1699"/>
                  <a:pt x="3483" y="1689"/>
                </a:cubicBezTo>
                <a:cubicBezTo>
                  <a:pt x="3483" y="1685"/>
                  <a:pt x="3476" y="1682"/>
                  <a:pt x="3466" y="1680"/>
                </a:cubicBezTo>
                <a:cubicBezTo>
                  <a:pt x="3464" y="1680"/>
                  <a:pt x="3463" y="1678"/>
                  <a:pt x="3463" y="1677"/>
                </a:cubicBezTo>
                <a:cubicBezTo>
                  <a:pt x="3463" y="1675"/>
                  <a:pt x="3464" y="1673"/>
                  <a:pt x="3466" y="1673"/>
                </a:cubicBezTo>
                <a:cubicBezTo>
                  <a:pt x="3513" y="1674"/>
                  <a:pt x="3533" y="1664"/>
                  <a:pt x="3541" y="1656"/>
                </a:cubicBezTo>
                <a:cubicBezTo>
                  <a:pt x="3546" y="1651"/>
                  <a:pt x="3549" y="1645"/>
                  <a:pt x="3549" y="1638"/>
                </a:cubicBezTo>
                <a:cubicBezTo>
                  <a:pt x="3528" y="1638"/>
                  <a:pt x="3456" y="1626"/>
                  <a:pt x="3451" y="1620"/>
                </a:cubicBezTo>
                <a:cubicBezTo>
                  <a:pt x="3450" y="1619"/>
                  <a:pt x="3450" y="1617"/>
                  <a:pt x="3450" y="1616"/>
                </a:cubicBezTo>
                <a:cubicBezTo>
                  <a:pt x="3460" y="1600"/>
                  <a:pt x="3477" y="1596"/>
                  <a:pt x="3493" y="1593"/>
                </a:cubicBezTo>
                <a:cubicBezTo>
                  <a:pt x="3512" y="1589"/>
                  <a:pt x="3530" y="1585"/>
                  <a:pt x="3537" y="1564"/>
                </a:cubicBezTo>
                <a:cubicBezTo>
                  <a:pt x="3540" y="1554"/>
                  <a:pt x="3541" y="1547"/>
                  <a:pt x="3538" y="1542"/>
                </a:cubicBezTo>
                <a:cubicBezTo>
                  <a:pt x="3534" y="1535"/>
                  <a:pt x="3525" y="1532"/>
                  <a:pt x="3516" y="1529"/>
                </a:cubicBezTo>
                <a:cubicBezTo>
                  <a:pt x="3501" y="1524"/>
                  <a:pt x="3483" y="1519"/>
                  <a:pt x="3485" y="1496"/>
                </a:cubicBezTo>
                <a:cubicBezTo>
                  <a:pt x="3486" y="1485"/>
                  <a:pt x="3494" y="1483"/>
                  <a:pt x="3501" y="1481"/>
                </a:cubicBezTo>
                <a:cubicBezTo>
                  <a:pt x="3511" y="1478"/>
                  <a:pt x="3522" y="1475"/>
                  <a:pt x="3520" y="1446"/>
                </a:cubicBezTo>
                <a:cubicBezTo>
                  <a:pt x="3519" y="1422"/>
                  <a:pt x="3508" y="1409"/>
                  <a:pt x="3495" y="1394"/>
                </a:cubicBezTo>
                <a:cubicBezTo>
                  <a:pt x="3486" y="1383"/>
                  <a:pt x="3475" y="1370"/>
                  <a:pt x="3467" y="1352"/>
                </a:cubicBezTo>
                <a:cubicBezTo>
                  <a:pt x="3467" y="1350"/>
                  <a:pt x="3467" y="1348"/>
                  <a:pt x="3468" y="1347"/>
                </a:cubicBezTo>
                <a:cubicBezTo>
                  <a:pt x="3470" y="1346"/>
                  <a:pt x="3471" y="1346"/>
                  <a:pt x="3473" y="1347"/>
                </a:cubicBezTo>
                <a:cubicBezTo>
                  <a:pt x="3474" y="1348"/>
                  <a:pt x="3477" y="1350"/>
                  <a:pt x="3480" y="1353"/>
                </a:cubicBezTo>
                <a:cubicBezTo>
                  <a:pt x="3505" y="1373"/>
                  <a:pt x="3520" y="1383"/>
                  <a:pt x="3524" y="1382"/>
                </a:cubicBezTo>
                <a:cubicBezTo>
                  <a:pt x="3529" y="1380"/>
                  <a:pt x="3526" y="1353"/>
                  <a:pt x="3525" y="1341"/>
                </a:cubicBezTo>
                <a:cubicBezTo>
                  <a:pt x="3523" y="1325"/>
                  <a:pt x="3522" y="1316"/>
                  <a:pt x="3524" y="1312"/>
                </a:cubicBezTo>
                <a:cubicBezTo>
                  <a:pt x="3532" y="1295"/>
                  <a:pt x="3549" y="1279"/>
                  <a:pt x="3571" y="1270"/>
                </a:cubicBezTo>
                <a:cubicBezTo>
                  <a:pt x="3573" y="1269"/>
                  <a:pt x="3574" y="1270"/>
                  <a:pt x="3575" y="1271"/>
                </a:cubicBezTo>
                <a:cubicBezTo>
                  <a:pt x="3576" y="1272"/>
                  <a:pt x="3577" y="1274"/>
                  <a:pt x="3576" y="1275"/>
                </a:cubicBezTo>
                <a:cubicBezTo>
                  <a:pt x="3563" y="1297"/>
                  <a:pt x="3551" y="1373"/>
                  <a:pt x="3555" y="1397"/>
                </a:cubicBezTo>
                <a:cubicBezTo>
                  <a:pt x="3556" y="1401"/>
                  <a:pt x="3561" y="1403"/>
                  <a:pt x="3568" y="1406"/>
                </a:cubicBezTo>
                <a:cubicBezTo>
                  <a:pt x="3578" y="1410"/>
                  <a:pt x="3591" y="1415"/>
                  <a:pt x="3590" y="1432"/>
                </a:cubicBezTo>
                <a:cubicBezTo>
                  <a:pt x="3590" y="1438"/>
                  <a:pt x="3585" y="1449"/>
                  <a:pt x="3578" y="1465"/>
                </a:cubicBezTo>
                <a:cubicBezTo>
                  <a:pt x="3577" y="1466"/>
                  <a:pt x="3577" y="1467"/>
                  <a:pt x="3576" y="1468"/>
                </a:cubicBezTo>
                <a:cubicBezTo>
                  <a:pt x="3595" y="1436"/>
                  <a:pt x="3627" y="1374"/>
                  <a:pt x="3628" y="1362"/>
                </a:cubicBezTo>
                <a:cubicBezTo>
                  <a:pt x="3628" y="1343"/>
                  <a:pt x="3624" y="1330"/>
                  <a:pt x="3620" y="1318"/>
                </a:cubicBezTo>
                <a:cubicBezTo>
                  <a:pt x="3613" y="1295"/>
                  <a:pt x="3608" y="1276"/>
                  <a:pt x="3640" y="1241"/>
                </a:cubicBezTo>
                <a:cubicBezTo>
                  <a:pt x="3641" y="1239"/>
                  <a:pt x="3643" y="1239"/>
                  <a:pt x="3645" y="1240"/>
                </a:cubicBezTo>
                <a:cubicBezTo>
                  <a:pt x="3646" y="1241"/>
                  <a:pt x="3647" y="1243"/>
                  <a:pt x="3646" y="1244"/>
                </a:cubicBezTo>
                <a:cubicBezTo>
                  <a:pt x="3643" y="1254"/>
                  <a:pt x="3636" y="1286"/>
                  <a:pt x="3638" y="1292"/>
                </a:cubicBezTo>
                <a:cubicBezTo>
                  <a:pt x="3643" y="1295"/>
                  <a:pt x="3664" y="1306"/>
                  <a:pt x="3667" y="1315"/>
                </a:cubicBezTo>
                <a:cubicBezTo>
                  <a:pt x="3710" y="1306"/>
                  <a:pt x="3725" y="1237"/>
                  <a:pt x="3736" y="1191"/>
                </a:cubicBezTo>
                <a:cubicBezTo>
                  <a:pt x="3740" y="1171"/>
                  <a:pt x="3743" y="1157"/>
                  <a:pt x="3748" y="1151"/>
                </a:cubicBezTo>
                <a:cubicBezTo>
                  <a:pt x="3774" y="1115"/>
                  <a:pt x="3841" y="1097"/>
                  <a:pt x="3877" y="1095"/>
                </a:cubicBezTo>
                <a:cubicBezTo>
                  <a:pt x="3884" y="1095"/>
                  <a:pt x="3895" y="1097"/>
                  <a:pt x="3906" y="1099"/>
                </a:cubicBezTo>
                <a:cubicBezTo>
                  <a:pt x="3919" y="1102"/>
                  <a:pt x="3937" y="1106"/>
                  <a:pt x="3942" y="1103"/>
                </a:cubicBezTo>
                <a:cubicBezTo>
                  <a:pt x="3949" y="1098"/>
                  <a:pt x="3958" y="1057"/>
                  <a:pt x="3958" y="1050"/>
                </a:cubicBezTo>
                <a:cubicBezTo>
                  <a:pt x="3957" y="1049"/>
                  <a:pt x="3957" y="1048"/>
                  <a:pt x="3958" y="1046"/>
                </a:cubicBezTo>
                <a:cubicBezTo>
                  <a:pt x="3958" y="1045"/>
                  <a:pt x="3961" y="1044"/>
                  <a:pt x="3963" y="1044"/>
                </a:cubicBezTo>
                <a:cubicBezTo>
                  <a:pt x="3966" y="1046"/>
                  <a:pt x="3970" y="1053"/>
                  <a:pt x="3979" y="1072"/>
                </a:cubicBezTo>
                <a:cubicBezTo>
                  <a:pt x="3980" y="1076"/>
                  <a:pt x="3983" y="1081"/>
                  <a:pt x="3984" y="1084"/>
                </a:cubicBezTo>
                <a:cubicBezTo>
                  <a:pt x="3985" y="1083"/>
                  <a:pt x="3985" y="1082"/>
                  <a:pt x="3986" y="1081"/>
                </a:cubicBezTo>
                <a:cubicBezTo>
                  <a:pt x="3995" y="1067"/>
                  <a:pt x="4006" y="1049"/>
                  <a:pt x="4016" y="1055"/>
                </a:cubicBezTo>
                <a:cubicBezTo>
                  <a:pt x="4032" y="1064"/>
                  <a:pt x="4064" y="1070"/>
                  <a:pt x="4073" y="1060"/>
                </a:cubicBezTo>
                <a:cubicBezTo>
                  <a:pt x="4079" y="1054"/>
                  <a:pt x="4075" y="1044"/>
                  <a:pt x="4070" y="1035"/>
                </a:cubicBezTo>
                <a:cubicBezTo>
                  <a:pt x="4062" y="1053"/>
                  <a:pt x="4050" y="1055"/>
                  <a:pt x="4043" y="1054"/>
                </a:cubicBezTo>
                <a:cubicBezTo>
                  <a:pt x="4023" y="1052"/>
                  <a:pt x="4003" y="1029"/>
                  <a:pt x="4001" y="1011"/>
                </a:cubicBezTo>
                <a:cubicBezTo>
                  <a:pt x="3998" y="990"/>
                  <a:pt x="4037" y="921"/>
                  <a:pt x="4045" y="908"/>
                </a:cubicBezTo>
                <a:cubicBezTo>
                  <a:pt x="4067" y="868"/>
                  <a:pt x="4104" y="845"/>
                  <a:pt x="4142" y="822"/>
                </a:cubicBezTo>
                <a:cubicBezTo>
                  <a:pt x="4162" y="809"/>
                  <a:pt x="4182" y="796"/>
                  <a:pt x="4201" y="781"/>
                </a:cubicBezTo>
                <a:cubicBezTo>
                  <a:pt x="4202" y="780"/>
                  <a:pt x="4204" y="780"/>
                  <a:pt x="4205" y="780"/>
                </a:cubicBezTo>
                <a:cubicBezTo>
                  <a:pt x="4206" y="781"/>
                  <a:pt x="4207" y="782"/>
                  <a:pt x="4207" y="783"/>
                </a:cubicBezTo>
                <a:cubicBezTo>
                  <a:pt x="4208" y="797"/>
                  <a:pt x="4210" y="799"/>
                  <a:pt x="4210" y="799"/>
                </a:cubicBezTo>
                <a:cubicBezTo>
                  <a:pt x="4211" y="799"/>
                  <a:pt x="4214" y="796"/>
                  <a:pt x="4217" y="794"/>
                </a:cubicBezTo>
                <a:cubicBezTo>
                  <a:pt x="4224" y="788"/>
                  <a:pt x="4233" y="780"/>
                  <a:pt x="4245" y="785"/>
                </a:cubicBezTo>
                <a:cubicBezTo>
                  <a:pt x="4254" y="788"/>
                  <a:pt x="4338" y="781"/>
                  <a:pt x="4362" y="766"/>
                </a:cubicBezTo>
                <a:cubicBezTo>
                  <a:pt x="4349" y="757"/>
                  <a:pt x="4322" y="729"/>
                  <a:pt x="4322" y="728"/>
                </a:cubicBezTo>
                <a:cubicBezTo>
                  <a:pt x="4319" y="725"/>
                  <a:pt x="4314" y="719"/>
                  <a:pt x="4310" y="713"/>
                </a:cubicBezTo>
                <a:cubicBezTo>
                  <a:pt x="4304" y="702"/>
                  <a:pt x="4304" y="691"/>
                  <a:pt x="4304" y="680"/>
                </a:cubicBezTo>
                <a:lnTo>
                  <a:pt x="4304" y="678"/>
                </a:lnTo>
                <a:cubicBezTo>
                  <a:pt x="4304" y="676"/>
                  <a:pt x="4304" y="675"/>
                  <a:pt x="4304" y="674"/>
                </a:cubicBezTo>
                <a:cubicBezTo>
                  <a:pt x="4303" y="668"/>
                  <a:pt x="4302" y="663"/>
                  <a:pt x="4302" y="658"/>
                </a:cubicBezTo>
                <a:cubicBezTo>
                  <a:pt x="4301" y="657"/>
                  <a:pt x="4301" y="656"/>
                  <a:pt x="4300" y="655"/>
                </a:cubicBezTo>
                <a:cubicBezTo>
                  <a:pt x="4298" y="650"/>
                  <a:pt x="4295" y="646"/>
                  <a:pt x="4295" y="640"/>
                </a:cubicBezTo>
                <a:cubicBezTo>
                  <a:pt x="4295" y="632"/>
                  <a:pt x="4297" y="625"/>
                  <a:pt x="4299" y="618"/>
                </a:cubicBezTo>
                <a:cubicBezTo>
                  <a:pt x="4302" y="609"/>
                  <a:pt x="4305" y="600"/>
                  <a:pt x="4309" y="591"/>
                </a:cubicBezTo>
                <a:cubicBezTo>
                  <a:pt x="4318" y="574"/>
                  <a:pt x="4320" y="559"/>
                  <a:pt x="4316" y="548"/>
                </a:cubicBezTo>
                <a:cubicBezTo>
                  <a:pt x="4310" y="529"/>
                  <a:pt x="4286" y="518"/>
                  <a:pt x="4260" y="506"/>
                </a:cubicBezTo>
                <a:cubicBezTo>
                  <a:pt x="4253" y="503"/>
                  <a:pt x="4247" y="500"/>
                  <a:pt x="4240" y="497"/>
                </a:cubicBezTo>
                <a:cubicBezTo>
                  <a:pt x="4226" y="490"/>
                  <a:pt x="4211" y="497"/>
                  <a:pt x="4196" y="511"/>
                </a:cubicBezTo>
                <a:cubicBezTo>
                  <a:pt x="4191" y="517"/>
                  <a:pt x="4186" y="525"/>
                  <a:pt x="4180" y="534"/>
                </a:cubicBezTo>
                <a:cubicBezTo>
                  <a:pt x="4175" y="544"/>
                  <a:pt x="4168" y="552"/>
                  <a:pt x="4162" y="560"/>
                </a:cubicBezTo>
                <a:cubicBezTo>
                  <a:pt x="4159" y="564"/>
                  <a:pt x="4155" y="569"/>
                  <a:pt x="4152" y="573"/>
                </a:cubicBezTo>
                <a:cubicBezTo>
                  <a:pt x="4150" y="576"/>
                  <a:pt x="4150" y="578"/>
                  <a:pt x="4149" y="580"/>
                </a:cubicBezTo>
                <a:cubicBezTo>
                  <a:pt x="4148" y="582"/>
                  <a:pt x="4148" y="583"/>
                  <a:pt x="4147" y="585"/>
                </a:cubicBezTo>
                <a:cubicBezTo>
                  <a:pt x="4145" y="592"/>
                  <a:pt x="4139" y="596"/>
                  <a:pt x="4134" y="601"/>
                </a:cubicBezTo>
                <a:lnTo>
                  <a:pt x="4131" y="604"/>
                </a:lnTo>
                <a:cubicBezTo>
                  <a:pt x="4127" y="608"/>
                  <a:pt x="4123" y="612"/>
                  <a:pt x="4119" y="616"/>
                </a:cubicBezTo>
                <a:cubicBezTo>
                  <a:pt x="4114" y="621"/>
                  <a:pt x="4111" y="625"/>
                  <a:pt x="4108" y="630"/>
                </a:cubicBezTo>
                <a:cubicBezTo>
                  <a:pt x="4095" y="651"/>
                  <a:pt x="4080" y="668"/>
                  <a:pt x="4064" y="686"/>
                </a:cubicBezTo>
                <a:cubicBezTo>
                  <a:pt x="4048" y="703"/>
                  <a:pt x="4031" y="712"/>
                  <a:pt x="4007" y="721"/>
                </a:cubicBezTo>
                <a:cubicBezTo>
                  <a:pt x="3990" y="728"/>
                  <a:pt x="3976" y="731"/>
                  <a:pt x="3961" y="731"/>
                </a:cubicBezTo>
                <a:cubicBezTo>
                  <a:pt x="3959" y="731"/>
                  <a:pt x="3956" y="731"/>
                  <a:pt x="3954" y="731"/>
                </a:cubicBezTo>
                <a:cubicBezTo>
                  <a:pt x="3945" y="732"/>
                  <a:pt x="3934" y="732"/>
                  <a:pt x="3926" y="730"/>
                </a:cubicBezTo>
                <a:cubicBezTo>
                  <a:pt x="3925" y="730"/>
                  <a:pt x="3925" y="729"/>
                  <a:pt x="3924" y="729"/>
                </a:cubicBezTo>
                <a:cubicBezTo>
                  <a:pt x="3921" y="726"/>
                  <a:pt x="3916" y="723"/>
                  <a:pt x="3911" y="722"/>
                </a:cubicBezTo>
                <a:cubicBezTo>
                  <a:pt x="3907" y="720"/>
                  <a:pt x="3903" y="720"/>
                  <a:pt x="3899" y="719"/>
                </a:cubicBezTo>
                <a:cubicBezTo>
                  <a:pt x="3881" y="716"/>
                  <a:pt x="3858" y="717"/>
                  <a:pt x="3843" y="718"/>
                </a:cubicBezTo>
                <a:cubicBezTo>
                  <a:pt x="3839" y="718"/>
                  <a:pt x="3835" y="718"/>
                  <a:pt x="3832" y="718"/>
                </a:cubicBezTo>
                <a:cubicBezTo>
                  <a:pt x="3818" y="719"/>
                  <a:pt x="3804" y="721"/>
                  <a:pt x="3791" y="724"/>
                </a:cubicBezTo>
                <a:cubicBezTo>
                  <a:pt x="3776" y="728"/>
                  <a:pt x="3762" y="733"/>
                  <a:pt x="3748" y="738"/>
                </a:cubicBezTo>
                <a:cubicBezTo>
                  <a:pt x="3733" y="745"/>
                  <a:pt x="3716" y="751"/>
                  <a:pt x="3701" y="759"/>
                </a:cubicBezTo>
                <a:cubicBezTo>
                  <a:pt x="3683" y="769"/>
                  <a:pt x="3668" y="778"/>
                  <a:pt x="3655" y="789"/>
                </a:cubicBezTo>
                <a:cubicBezTo>
                  <a:pt x="3652" y="792"/>
                  <a:pt x="3649" y="794"/>
                  <a:pt x="3646" y="797"/>
                </a:cubicBezTo>
                <a:cubicBezTo>
                  <a:pt x="3647" y="802"/>
                  <a:pt x="3647" y="810"/>
                  <a:pt x="3647" y="821"/>
                </a:cubicBezTo>
                <a:cubicBezTo>
                  <a:pt x="3648" y="846"/>
                  <a:pt x="3648" y="871"/>
                  <a:pt x="3625" y="887"/>
                </a:cubicBezTo>
                <a:cubicBezTo>
                  <a:pt x="3595" y="909"/>
                  <a:pt x="3563" y="900"/>
                  <a:pt x="3532" y="892"/>
                </a:cubicBezTo>
                <a:cubicBezTo>
                  <a:pt x="3519" y="889"/>
                  <a:pt x="3508" y="886"/>
                  <a:pt x="3496" y="885"/>
                </a:cubicBezTo>
                <a:cubicBezTo>
                  <a:pt x="3491" y="885"/>
                  <a:pt x="3481" y="886"/>
                  <a:pt x="3470" y="888"/>
                </a:cubicBezTo>
                <a:cubicBezTo>
                  <a:pt x="3458" y="890"/>
                  <a:pt x="3444" y="892"/>
                  <a:pt x="3431" y="892"/>
                </a:cubicBezTo>
                <a:cubicBezTo>
                  <a:pt x="3430" y="895"/>
                  <a:pt x="3428" y="898"/>
                  <a:pt x="3426" y="901"/>
                </a:cubicBezTo>
                <a:cubicBezTo>
                  <a:pt x="3424" y="906"/>
                  <a:pt x="3421" y="911"/>
                  <a:pt x="3418" y="916"/>
                </a:cubicBezTo>
                <a:cubicBezTo>
                  <a:pt x="3417" y="918"/>
                  <a:pt x="3415" y="920"/>
                  <a:pt x="3413" y="922"/>
                </a:cubicBezTo>
                <a:cubicBezTo>
                  <a:pt x="3419" y="925"/>
                  <a:pt x="3422" y="928"/>
                  <a:pt x="3423" y="933"/>
                </a:cubicBezTo>
                <a:cubicBezTo>
                  <a:pt x="3425" y="938"/>
                  <a:pt x="3423" y="944"/>
                  <a:pt x="3417" y="951"/>
                </a:cubicBezTo>
                <a:cubicBezTo>
                  <a:pt x="3416" y="951"/>
                  <a:pt x="3416" y="952"/>
                  <a:pt x="3415" y="952"/>
                </a:cubicBezTo>
                <a:cubicBezTo>
                  <a:pt x="3397" y="957"/>
                  <a:pt x="3385" y="965"/>
                  <a:pt x="3376" y="971"/>
                </a:cubicBezTo>
                <a:cubicBezTo>
                  <a:pt x="3374" y="972"/>
                  <a:pt x="3372" y="973"/>
                  <a:pt x="3371" y="974"/>
                </a:cubicBezTo>
                <a:cubicBezTo>
                  <a:pt x="3356" y="983"/>
                  <a:pt x="3341" y="987"/>
                  <a:pt x="3325" y="992"/>
                </a:cubicBezTo>
                <a:cubicBezTo>
                  <a:pt x="3322" y="993"/>
                  <a:pt x="3318" y="994"/>
                  <a:pt x="3314" y="995"/>
                </a:cubicBezTo>
                <a:cubicBezTo>
                  <a:pt x="3306" y="997"/>
                  <a:pt x="3300" y="1001"/>
                  <a:pt x="3293" y="1005"/>
                </a:cubicBezTo>
                <a:cubicBezTo>
                  <a:pt x="3287" y="1008"/>
                  <a:pt x="3282" y="1011"/>
                  <a:pt x="3275" y="1013"/>
                </a:cubicBezTo>
                <a:cubicBezTo>
                  <a:pt x="3269" y="1016"/>
                  <a:pt x="3263" y="1019"/>
                  <a:pt x="3257" y="1021"/>
                </a:cubicBezTo>
                <a:cubicBezTo>
                  <a:pt x="3248" y="1026"/>
                  <a:pt x="3238" y="1030"/>
                  <a:pt x="3228" y="1033"/>
                </a:cubicBezTo>
                <a:cubicBezTo>
                  <a:pt x="3226" y="1034"/>
                  <a:pt x="3224" y="1035"/>
                  <a:pt x="3222" y="1035"/>
                </a:cubicBezTo>
                <a:cubicBezTo>
                  <a:pt x="3213" y="1038"/>
                  <a:pt x="3208" y="1039"/>
                  <a:pt x="3199" y="1046"/>
                </a:cubicBezTo>
                <a:cubicBezTo>
                  <a:pt x="3184" y="1058"/>
                  <a:pt x="3171" y="1066"/>
                  <a:pt x="3159" y="1068"/>
                </a:cubicBezTo>
                <a:cubicBezTo>
                  <a:pt x="3142" y="1071"/>
                  <a:pt x="3107" y="1072"/>
                  <a:pt x="3088" y="1058"/>
                </a:cubicBezTo>
                <a:cubicBezTo>
                  <a:pt x="3081" y="1053"/>
                  <a:pt x="3076" y="1046"/>
                  <a:pt x="3075" y="1038"/>
                </a:cubicBezTo>
                <a:cubicBezTo>
                  <a:pt x="3073" y="1023"/>
                  <a:pt x="3082" y="1012"/>
                  <a:pt x="3091" y="1002"/>
                </a:cubicBezTo>
                <a:cubicBezTo>
                  <a:pt x="3092" y="1000"/>
                  <a:pt x="3094" y="998"/>
                  <a:pt x="3095" y="996"/>
                </a:cubicBezTo>
                <a:cubicBezTo>
                  <a:pt x="3100" y="967"/>
                  <a:pt x="3125" y="945"/>
                  <a:pt x="3147" y="926"/>
                </a:cubicBezTo>
                <a:cubicBezTo>
                  <a:pt x="3151" y="922"/>
                  <a:pt x="3155" y="919"/>
                  <a:pt x="3159" y="915"/>
                </a:cubicBezTo>
                <a:cubicBezTo>
                  <a:pt x="3160" y="915"/>
                  <a:pt x="3161" y="914"/>
                  <a:pt x="3162" y="913"/>
                </a:cubicBezTo>
                <a:cubicBezTo>
                  <a:pt x="3165" y="910"/>
                  <a:pt x="3169" y="906"/>
                  <a:pt x="3172" y="903"/>
                </a:cubicBezTo>
                <a:cubicBezTo>
                  <a:pt x="3172" y="903"/>
                  <a:pt x="3173" y="902"/>
                  <a:pt x="3173" y="901"/>
                </a:cubicBezTo>
                <a:cubicBezTo>
                  <a:pt x="3158" y="890"/>
                  <a:pt x="3163" y="865"/>
                  <a:pt x="3167" y="842"/>
                </a:cubicBezTo>
                <a:cubicBezTo>
                  <a:pt x="3172" y="815"/>
                  <a:pt x="3174" y="798"/>
                  <a:pt x="3160" y="795"/>
                </a:cubicBezTo>
                <a:cubicBezTo>
                  <a:pt x="3157" y="794"/>
                  <a:pt x="3144" y="802"/>
                  <a:pt x="3134" y="807"/>
                </a:cubicBezTo>
                <a:cubicBezTo>
                  <a:pt x="3111" y="820"/>
                  <a:pt x="3087" y="832"/>
                  <a:pt x="3076" y="824"/>
                </a:cubicBezTo>
                <a:cubicBezTo>
                  <a:pt x="3071" y="820"/>
                  <a:pt x="3070" y="812"/>
                  <a:pt x="3073" y="799"/>
                </a:cubicBezTo>
                <a:cubicBezTo>
                  <a:pt x="3077" y="785"/>
                  <a:pt x="3088" y="774"/>
                  <a:pt x="3098" y="764"/>
                </a:cubicBezTo>
                <a:cubicBezTo>
                  <a:pt x="3109" y="754"/>
                  <a:pt x="3119" y="743"/>
                  <a:pt x="3123" y="730"/>
                </a:cubicBezTo>
                <a:cubicBezTo>
                  <a:pt x="3128" y="715"/>
                  <a:pt x="3132" y="684"/>
                  <a:pt x="3127" y="666"/>
                </a:cubicBezTo>
                <a:cubicBezTo>
                  <a:pt x="3120" y="640"/>
                  <a:pt x="3083" y="620"/>
                  <a:pt x="3053" y="617"/>
                </a:cubicBezTo>
                <a:cubicBezTo>
                  <a:pt x="3031" y="617"/>
                  <a:pt x="3027" y="626"/>
                  <a:pt x="3020" y="642"/>
                </a:cubicBezTo>
                <a:cubicBezTo>
                  <a:pt x="3018" y="646"/>
                  <a:pt x="3015" y="651"/>
                  <a:pt x="3012" y="656"/>
                </a:cubicBezTo>
                <a:cubicBezTo>
                  <a:pt x="3006" y="668"/>
                  <a:pt x="2996" y="669"/>
                  <a:pt x="2986" y="669"/>
                </a:cubicBezTo>
                <a:cubicBezTo>
                  <a:pt x="2986" y="669"/>
                  <a:pt x="2985" y="669"/>
                  <a:pt x="2984" y="669"/>
                </a:cubicBezTo>
                <a:lnTo>
                  <a:pt x="2981" y="669"/>
                </a:lnTo>
                <a:cubicBezTo>
                  <a:pt x="2966" y="669"/>
                  <a:pt x="2959" y="670"/>
                  <a:pt x="2951" y="683"/>
                </a:cubicBezTo>
                <a:cubicBezTo>
                  <a:pt x="2949" y="686"/>
                  <a:pt x="2948" y="689"/>
                  <a:pt x="2946" y="692"/>
                </a:cubicBezTo>
                <a:cubicBezTo>
                  <a:pt x="2944" y="696"/>
                  <a:pt x="2942" y="701"/>
                  <a:pt x="2938" y="706"/>
                </a:cubicBezTo>
                <a:cubicBezTo>
                  <a:pt x="2931" y="715"/>
                  <a:pt x="2926" y="721"/>
                  <a:pt x="2922" y="731"/>
                </a:cubicBezTo>
                <a:cubicBezTo>
                  <a:pt x="2918" y="741"/>
                  <a:pt x="2917" y="752"/>
                  <a:pt x="2915" y="763"/>
                </a:cubicBezTo>
                <a:cubicBezTo>
                  <a:pt x="2914" y="771"/>
                  <a:pt x="2913" y="779"/>
                  <a:pt x="2911" y="786"/>
                </a:cubicBezTo>
                <a:cubicBezTo>
                  <a:pt x="2909" y="796"/>
                  <a:pt x="2904" y="805"/>
                  <a:pt x="2899" y="815"/>
                </a:cubicBezTo>
                <a:cubicBezTo>
                  <a:pt x="2894" y="825"/>
                  <a:pt x="2890" y="834"/>
                  <a:pt x="2888" y="844"/>
                </a:cubicBezTo>
                <a:cubicBezTo>
                  <a:pt x="2886" y="854"/>
                  <a:pt x="2887" y="866"/>
                  <a:pt x="2887" y="877"/>
                </a:cubicBezTo>
                <a:cubicBezTo>
                  <a:pt x="2888" y="886"/>
                  <a:pt x="2889" y="897"/>
                  <a:pt x="2888" y="906"/>
                </a:cubicBezTo>
                <a:cubicBezTo>
                  <a:pt x="2885" y="928"/>
                  <a:pt x="2866" y="948"/>
                  <a:pt x="2850" y="966"/>
                </a:cubicBezTo>
                <a:cubicBezTo>
                  <a:pt x="2845" y="972"/>
                  <a:pt x="2839" y="977"/>
                  <a:pt x="2835" y="983"/>
                </a:cubicBezTo>
                <a:cubicBezTo>
                  <a:pt x="2834" y="984"/>
                  <a:pt x="2833" y="986"/>
                  <a:pt x="2831" y="989"/>
                </a:cubicBezTo>
                <a:cubicBezTo>
                  <a:pt x="2825" y="999"/>
                  <a:pt x="2817" y="1011"/>
                  <a:pt x="2807" y="1009"/>
                </a:cubicBezTo>
                <a:cubicBezTo>
                  <a:pt x="2797" y="1007"/>
                  <a:pt x="2782" y="975"/>
                  <a:pt x="2781" y="975"/>
                </a:cubicBezTo>
                <a:cubicBezTo>
                  <a:pt x="2775" y="960"/>
                  <a:pt x="2775" y="942"/>
                  <a:pt x="2776" y="926"/>
                </a:cubicBezTo>
                <a:cubicBezTo>
                  <a:pt x="2776" y="921"/>
                  <a:pt x="2776" y="916"/>
                  <a:pt x="2776" y="912"/>
                </a:cubicBezTo>
                <a:cubicBezTo>
                  <a:pt x="2776" y="889"/>
                  <a:pt x="2783" y="877"/>
                  <a:pt x="2791" y="862"/>
                </a:cubicBezTo>
                <a:cubicBezTo>
                  <a:pt x="2793" y="857"/>
                  <a:pt x="2796" y="853"/>
                  <a:pt x="2799" y="847"/>
                </a:cubicBezTo>
                <a:cubicBezTo>
                  <a:pt x="2801" y="842"/>
                  <a:pt x="2803" y="837"/>
                  <a:pt x="2805" y="832"/>
                </a:cubicBezTo>
                <a:cubicBezTo>
                  <a:pt x="2808" y="825"/>
                  <a:pt x="2810" y="819"/>
                  <a:pt x="2814" y="812"/>
                </a:cubicBezTo>
                <a:lnTo>
                  <a:pt x="2815" y="810"/>
                </a:lnTo>
                <a:cubicBezTo>
                  <a:pt x="2822" y="798"/>
                  <a:pt x="2829" y="785"/>
                  <a:pt x="2833" y="772"/>
                </a:cubicBezTo>
                <a:cubicBezTo>
                  <a:pt x="2838" y="754"/>
                  <a:pt x="2843" y="738"/>
                  <a:pt x="2845" y="720"/>
                </a:cubicBezTo>
                <a:cubicBezTo>
                  <a:pt x="2841" y="719"/>
                  <a:pt x="2837" y="719"/>
                  <a:pt x="2832" y="720"/>
                </a:cubicBezTo>
                <a:cubicBezTo>
                  <a:pt x="2823" y="720"/>
                  <a:pt x="2811" y="721"/>
                  <a:pt x="2805" y="709"/>
                </a:cubicBezTo>
                <a:cubicBezTo>
                  <a:pt x="2797" y="697"/>
                  <a:pt x="2801" y="678"/>
                  <a:pt x="2810" y="667"/>
                </a:cubicBezTo>
                <a:cubicBezTo>
                  <a:pt x="2819" y="654"/>
                  <a:pt x="2832" y="646"/>
                  <a:pt x="2845" y="638"/>
                </a:cubicBezTo>
                <a:cubicBezTo>
                  <a:pt x="2849" y="635"/>
                  <a:pt x="2854" y="632"/>
                  <a:pt x="2859" y="628"/>
                </a:cubicBezTo>
                <a:cubicBezTo>
                  <a:pt x="2866" y="623"/>
                  <a:pt x="2872" y="618"/>
                  <a:pt x="2879" y="613"/>
                </a:cubicBezTo>
                <a:cubicBezTo>
                  <a:pt x="2886" y="607"/>
                  <a:pt x="2894" y="601"/>
                  <a:pt x="2902" y="595"/>
                </a:cubicBezTo>
                <a:cubicBezTo>
                  <a:pt x="2930" y="576"/>
                  <a:pt x="2964" y="557"/>
                  <a:pt x="3006" y="562"/>
                </a:cubicBezTo>
                <a:cubicBezTo>
                  <a:pt x="3013" y="563"/>
                  <a:pt x="3019" y="565"/>
                  <a:pt x="3024" y="567"/>
                </a:cubicBezTo>
                <a:cubicBezTo>
                  <a:pt x="3031" y="569"/>
                  <a:pt x="3036" y="572"/>
                  <a:pt x="3043" y="572"/>
                </a:cubicBezTo>
                <a:cubicBezTo>
                  <a:pt x="3051" y="573"/>
                  <a:pt x="3059" y="573"/>
                  <a:pt x="3067" y="573"/>
                </a:cubicBezTo>
                <a:cubicBezTo>
                  <a:pt x="3074" y="573"/>
                  <a:pt x="3080" y="573"/>
                  <a:pt x="3086" y="573"/>
                </a:cubicBezTo>
                <a:cubicBezTo>
                  <a:pt x="3097" y="574"/>
                  <a:pt x="3099" y="572"/>
                  <a:pt x="3099" y="572"/>
                </a:cubicBezTo>
                <a:cubicBezTo>
                  <a:pt x="3099" y="570"/>
                  <a:pt x="3091" y="562"/>
                  <a:pt x="3087" y="558"/>
                </a:cubicBezTo>
                <a:cubicBezTo>
                  <a:pt x="3082" y="553"/>
                  <a:pt x="3077" y="548"/>
                  <a:pt x="3075" y="543"/>
                </a:cubicBezTo>
                <a:cubicBezTo>
                  <a:pt x="3070" y="534"/>
                  <a:pt x="3068" y="525"/>
                  <a:pt x="3066" y="515"/>
                </a:cubicBezTo>
                <a:cubicBezTo>
                  <a:pt x="3065" y="511"/>
                  <a:pt x="3064" y="508"/>
                  <a:pt x="3064" y="504"/>
                </a:cubicBezTo>
                <a:cubicBezTo>
                  <a:pt x="3062" y="498"/>
                  <a:pt x="3060" y="495"/>
                  <a:pt x="3057" y="493"/>
                </a:cubicBezTo>
                <a:cubicBezTo>
                  <a:pt x="3051" y="490"/>
                  <a:pt x="3041" y="494"/>
                  <a:pt x="3031" y="498"/>
                </a:cubicBezTo>
                <a:cubicBezTo>
                  <a:pt x="3026" y="500"/>
                  <a:pt x="3021" y="502"/>
                  <a:pt x="3016" y="504"/>
                </a:cubicBezTo>
                <a:cubicBezTo>
                  <a:pt x="3006" y="506"/>
                  <a:pt x="2997" y="506"/>
                  <a:pt x="2987" y="506"/>
                </a:cubicBezTo>
                <a:cubicBezTo>
                  <a:pt x="2978" y="506"/>
                  <a:pt x="2970" y="506"/>
                  <a:pt x="2962" y="508"/>
                </a:cubicBezTo>
                <a:cubicBezTo>
                  <a:pt x="2958" y="509"/>
                  <a:pt x="2953" y="511"/>
                  <a:pt x="2948" y="514"/>
                </a:cubicBezTo>
                <a:cubicBezTo>
                  <a:pt x="2937" y="519"/>
                  <a:pt x="2926" y="525"/>
                  <a:pt x="2915" y="518"/>
                </a:cubicBezTo>
                <a:cubicBezTo>
                  <a:pt x="2912" y="516"/>
                  <a:pt x="2909" y="513"/>
                  <a:pt x="2907" y="509"/>
                </a:cubicBezTo>
                <a:cubicBezTo>
                  <a:pt x="2905" y="506"/>
                  <a:pt x="2903" y="503"/>
                  <a:pt x="2901" y="502"/>
                </a:cubicBezTo>
                <a:cubicBezTo>
                  <a:pt x="2894" y="496"/>
                  <a:pt x="2882" y="491"/>
                  <a:pt x="2873" y="490"/>
                </a:cubicBezTo>
                <a:cubicBezTo>
                  <a:pt x="2871" y="490"/>
                  <a:pt x="2869" y="490"/>
                  <a:pt x="2867" y="489"/>
                </a:cubicBezTo>
                <a:cubicBezTo>
                  <a:pt x="2856" y="488"/>
                  <a:pt x="2845" y="487"/>
                  <a:pt x="2838" y="472"/>
                </a:cubicBezTo>
                <a:cubicBezTo>
                  <a:pt x="2834" y="462"/>
                  <a:pt x="2835" y="449"/>
                  <a:pt x="2841" y="441"/>
                </a:cubicBezTo>
                <a:cubicBezTo>
                  <a:pt x="2843" y="439"/>
                  <a:pt x="2847" y="437"/>
                  <a:pt x="2851" y="435"/>
                </a:cubicBezTo>
                <a:cubicBezTo>
                  <a:pt x="2856" y="432"/>
                  <a:pt x="2859" y="431"/>
                  <a:pt x="2859" y="428"/>
                </a:cubicBezTo>
                <a:cubicBezTo>
                  <a:pt x="2859" y="425"/>
                  <a:pt x="2859" y="424"/>
                  <a:pt x="2858" y="423"/>
                </a:cubicBezTo>
                <a:cubicBezTo>
                  <a:pt x="2854" y="420"/>
                  <a:pt x="2844" y="420"/>
                  <a:pt x="2839" y="420"/>
                </a:cubicBezTo>
                <a:lnTo>
                  <a:pt x="2837" y="420"/>
                </a:lnTo>
                <a:cubicBezTo>
                  <a:pt x="2823" y="421"/>
                  <a:pt x="2816" y="426"/>
                  <a:pt x="2806" y="433"/>
                </a:cubicBezTo>
                <a:cubicBezTo>
                  <a:pt x="2803" y="434"/>
                  <a:pt x="2800" y="436"/>
                  <a:pt x="2796" y="439"/>
                </a:cubicBezTo>
                <a:cubicBezTo>
                  <a:pt x="2781" y="448"/>
                  <a:pt x="2764" y="455"/>
                  <a:pt x="2748" y="462"/>
                </a:cubicBezTo>
                <a:cubicBezTo>
                  <a:pt x="2737" y="467"/>
                  <a:pt x="2725" y="472"/>
                  <a:pt x="2714" y="477"/>
                </a:cubicBezTo>
                <a:cubicBezTo>
                  <a:pt x="2693" y="488"/>
                  <a:pt x="2667" y="487"/>
                  <a:pt x="2645" y="487"/>
                </a:cubicBezTo>
                <a:lnTo>
                  <a:pt x="2642" y="487"/>
                </a:lnTo>
                <a:cubicBezTo>
                  <a:pt x="2641" y="487"/>
                  <a:pt x="2639" y="486"/>
                  <a:pt x="2639" y="484"/>
                </a:cubicBezTo>
                <a:cubicBezTo>
                  <a:pt x="2639" y="482"/>
                  <a:pt x="2639" y="479"/>
                  <a:pt x="2639" y="476"/>
                </a:cubicBezTo>
                <a:cubicBezTo>
                  <a:pt x="2640" y="471"/>
                  <a:pt x="2640" y="463"/>
                  <a:pt x="2638" y="461"/>
                </a:cubicBezTo>
                <a:cubicBezTo>
                  <a:pt x="2632" y="455"/>
                  <a:pt x="2610" y="461"/>
                  <a:pt x="2596" y="468"/>
                </a:cubicBezTo>
                <a:cubicBezTo>
                  <a:pt x="2595" y="469"/>
                  <a:pt x="2593" y="470"/>
                  <a:pt x="2590" y="471"/>
                </a:cubicBezTo>
                <a:cubicBezTo>
                  <a:pt x="2580" y="478"/>
                  <a:pt x="2564" y="487"/>
                  <a:pt x="2554" y="481"/>
                </a:cubicBezTo>
                <a:cubicBezTo>
                  <a:pt x="2551" y="479"/>
                  <a:pt x="2549" y="475"/>
                  <a:pt x="2548" y="469"/>
                </a:cubicBezTo>
                <a:cubicBezTo>
                  <a:pt x="2547" y="463"/>
                  <a:pt x="2547" y="454"/>
                  <a:pt x="2551" y="449"/>
                </a:cubicBezTo>
                <a:cubicBezTo>
                  <a:pt x="2555" y="444"/>
                  <a:pt x="2562" y="442"/>
                  <a:pt x="2569" y="441"/>
                </a:cubicBezTo>
                <a:cubicBezTo>
                  <a:pt x="2573" y="440"/>
                  <a:pt x="2578" y="439"/>
                  <a:pt x="2581" y="437"/>
                </a:cubicBezTo>
                <a:cubicBezTo>
                  <a:pt x="2587" y="432"/>
                  <a:pt x="2591" y="425"/>
                  <a:pt x="2595" y="417"/>
                </a:cubicBezTo>
                <a:cubicBezTo>
                  <a:pt x="2599" y="409"/>
                  <a:pt x="2603" y="400"/>
                  <a:pt x="2611" y="395"/>
                </a:cubicBezTo>
                <a:cubicBezTo>
                  <a:pt x="2620" y="388"/>
                  <a:pt x="2632" y="385"/>
                  <a:pt x="2644" y="381"/>
                </a:cubicBezTo>
                <a:cubicBezTo>
                  <a:pt x="2650" y="380"/>
                  <a:pt x="2655" y="378"/>
                  <a:pt x="2660" y="376"/>
                </a:cubicBezTo>
                <a:cubicBezTo>
                  <a:pt x="2683" y="368"/>
                  <a:pt x="2702" y="360"/>
                  <a:pt x="2719" y="350"/>
                </a:cubicBezTo>
                <a:cubicBezTo>
                  <a:pt x="2725" y="347"/>
                  <a:pt x="2731" y="344"/>
                  <a:pt x="2737" y="341"/>
                </a:cubicBezTo>
                <a:cubicBezTo>
                  <a:pt x="2726" y="338"/>
                  <a:pt x="2717" y="337"/>
                  <a:pt x="2710" y="337"/>
                </a:cubicBezTo>
                <a:cubicBezTo>
                  <a:pt x="2702" y="337"/>
                  <a:pt x="2696" y="336"/>
                  <a:pt x="2691" y="334"/>
                </a:cubicBezTo>
                <a:cubicBezTo>
                  <a:pt x="2670" y="330"/>
                  <a:pt x="2648" y="325"/>
                  <a:pt x="2630" y="318"/>
                </a:cubicBezTo>
                <a:cubicBezTo>
                  <a:pt x="2621" y="317"/>
                  <a:pt x="2612" y="316"/>
                  <a:pt x="2603" y="309"/>
                </a:cubicBezTo>
                <a:cubicBezTo>
                  <a:pt x="2599" y="305"/>
                  <a:pt x="2593" y="301"/>
                  <a:pt x="2587" y="297"/>
                </a:cubicBezTo>
                <a:cubicBezTo>
                  <a:pt x="2563" y="282"/>
                  <a:pt x="2538" y="269"/>
                  <a:pt x="2513" y="258"/>
                </a:cubicBezTo>
                <a:cubicBezTo>
                  <a:pt x="2512" y="257"/>
                  <a:pt x="2511" y="257"/>
                  <a:pt x="2509" y="257"/>
                </a:cubicBezTo>
                <a:cubicBezTo>
                  <a:pt x="2493" y="253"/>
                  <a:pt x="2452" y="229"/>
                  <a:pt x="2428" y="215"/>
                </a:cubicBezTo>
                <a:cubicBezTo>
                  <a:pt x="2420" y="216"/>
                  <a:pt x="2409" y="214"/>
                  <a:pt x="2405" y="208"/>
                </a:cubicBezTo>
                <a:cubicBezTo>
                  <a:pt x="2405" y="207"/>
                  <a:pt x="2404" y="206"/>
                  <a:pt x="2404" y="206"/>
                </a:cubicBezTo>
                <a:lnTo>
                  <a:pt x="2390" y="204"/>
                </a:lnTo>
                <a:cubicBezTo>
                  <a:pt x="2382" y="204"/>
                  <a:pt x="2373" y="203"/>
                  <a:pt x="2365" y="202"/>
                </a:cubicBezTo>
                <a:lnTo>
                  <a:pt x="1761" y="141"/>
                </a:lnTo>
                <a:lnTo>
                  <a:pt x="366" y="0"/>
                </a:lnTo>
                <a:cubicBezTo>
                  <a:pt x="369" y="9"/>
                  <a:pt x="374" y="18"/>
                  <a:pt x="379" y="27"/>
                </a:cubicBezTo>
                <a:cubicBezTo>
                  <a:pt x="387" y="44"/>
                  <a:pt x="396" y="61"/>
                  <a:pt x="395" y="83"/>
                </a:cubicBezTo>
                <a:cubicBezTo>
                  <a:pt x="394" y="100"/>
                  <a:pt x="359" y="209"/>
                  <a:pt x="327" y="218"/>
                </a:cubicBezTo>
                <a:cubicBezTo>
                  <a:pt x="321" y="220"/>
                  <a:pt x="314" y="220"/>
                  <a:pt x="306" y="210"/>
                </a:cubicBezTo>
                <a:cubicBezTo>
                  <a:pt x="298" y="199"/>
                  <a:pt x="309" y="186"/>
                  <a:pt x="319" y="174"/>
                </a:cubicBezTo>
                <a:cubicBezTo>
                  <a:pt x="331" y="160"/>
                  <a:pt x="343" y="146"/>
                  <a:pt x="335" y="131"/>
                </a:cubicBezTo>
                <a:cubicBezTo>
                  <a:pt x="328" y="117"/>
                  <a:pt x="296" y="103"/>
                  <a:pt x="268" y="91"/>
                </a:cubicBezTo>
                <a:cubicBezTo>
                  <a:pt x="250" y="83"/>
                  <a:pt x="233" y="76"/>
                  <a:pt x="222" y="68"/>
                </a:cubicBezTo>
                <a:cubicBezTo>
                  <a:pt x="212" y="103"/>
                  <a:pt x="213" y="136"/>
                  <a:pt x="214" y="171"/>
                </a:cubicBezTo>
                <a:cubicBezTo>
                  <a:pt x="215" y="195"/>
                  <a:pt x="215" y="219"/>
                  <a:pt x="213" y="244"/>
                </a:cubicBezTo>
                <a:cubicBezTo>
                  <a:pt x="212" y="251"/>
                  <a:pt x="209" y="258"/>
                  <a:pt x="206" y="265"/>
                </a:cubicBezTo>
                <a:cubicBezTo>
                  <a:pt x="202" y="275"/>
                  <a:pt x="198" y="285"/>
                  <a:pt x="202" y="294"/>
                </a:cubicBezTo>
                <a:cubicBezTo>
                  <a:pt x="203" y="297"/>
                  <a:pt x="217" y="305"/>
                  <a:pt x="226" y="311"/>
                </a:cubicBezTo>
                <a:cubicBezTo>
                  <a:pt x="245" y="322"/>
                  <a:pt x="253" y="328"/>
                  <a:pt x="255" y="333"/>
                </a:cubicBezTo>
                <a:cubicBezTo>
                  <a:pt x="255" y="335"/>
                  <a:pt x="255" y="337"/>
                  <a:pt x="254" y="338"/>
                </a:cubicBezTo>
                <a:cubicBezTo>
                  <a:pt x="245" y="350"/>
                  <a:pt x="232" y="347"/>
                  <a:pt x="220" y="346"/>
                </a:cubicBezTo>
                <a:cubicBezTo>
                  <a:pt x="211" y="344"/>
                  <a:pt x="203" y="343"/>
                  <a:pt x="198" y="347"/>
                </a:cubicBezTo>
                <a:cubicBezTo>
                  <a:pt x="188" y="353"/>
                  <a:pt x="182" y="372"/>
                  <a:pt x="177" y="386"/>
                </a:cubicBezTo>
                <a:cubicBezTo>
                  <a:pt x="175" y="391"/>
                  <a:pt x="174" y="395"/>
                  <a:pt x="172" y="399"/>
                </a:cubicBezTo>
                <a:cubicBezTo>
                  <a:pt x="154" y="440"/>
                  <a:pt x="144" y="483"/>
                  <a:pt x="133" y="525"/>
                </a:cubicBezTo>
                <a:cubicBezTo>
                  <a:pt x="128" y="546"/>
                  <a:pt x="123" y="567"/>
                  <a:pt x="117" y="588"/>
                </a:cubicBezTo>
                <a:cubicBezTo>
                  <a:pt x="109" y="614"/>
                  <a:pt x="94" y="630"/>
                  <a:pt x="79" y="645"/>
                </a:cubicBezTo>
                <a:cubicBezTo>
                  <a:pt x="67" y="657"/>
                  <a:pt x="55" y="669"/>
                  <a:pt x="48" y="685"/>
                </a:cubicBezTo>
                <a:cubicBezTo>
                  <a:pt x="35" y="716"/>
                  <a:pt x="38" y="750"/>
                  <a:pt x="41" y="786"/>
                </a:cubicBezTo>
                <a:cubicBezTo>
                  <a:pt x="45" y="825"/>
                  <a:pt x="48" y="866"/>
                  <a:pt x="29" y="906"/>
                </a:cubicBezTo>
                <a:cubicBezTo>
                  <a:pt x="25" y="916"/>
                  <a:pt x="21" y="924"/>
                  <a:pt x="17" y="930"/>
                </a:cubicBezTo>
                <a:cubicBezTo>
                  <a:pt x="4" y="957"/>
                  <a:pt x="0" y="965"/>
                  <a:pt x="6" y="1007"/>
                </a:cubicBezTo>
                <a:cubicBezTo>
                  <a:pt x="10" y="1033"/>
                  <a:pt x="13" y="1060"/>
                  <a:pt x="15" y="1087"/>
                </a:cubicBezTo>
                <a:cubicBezTo>
                  <a:pt x="17" y="1105"/>
                  <a:pt x="19" y="1125"/>
                  <a:pt x="21" y="1143"/>
                </a:cubicBezTo>
                <a:cubicBezTo>
                  <a:pt x="22" y="1148"/>
                  <a:pt x="22" y="1153"/>
                  <a:pt x="23" y="1158"/>
                </a:cubicBezTo>
                <a:cubicBezTo>
                  <a:pt x="25" y="1185"/>
                  <a:pt x="29" y="1219"/>
                  <a:pt x="44" y="1239"/>
                </a:cubicBezTo>
                <a:cubicBezTo>
                  <a:pt x="48" y="1244"/>
                  <a:pt x="77" y="1264"/>
                  <a:pt x="82" y="1267"/>
                </a:cubicBezTo>
                <a:cubicBezTo>
                  <a:pt x="84" y="1267"/>
                  <a:pt x="85" y="1268"/>
                  <a:pt x="85" y="1269"/>
                </a:cubicBezTo>
                <a:cubicBezTo>
                  <a:pt x="86" y="1271"/>
                  <a:pt x="87" y="1272"/>
                  <a:pt x="88" y="1274"/>
                </a:cubicBezTo>
                <a:cubicBezTo>
                  <a:pt x="93" y="1274"/>
                  <a:pt x="95" y="1278"/>
                  <a:pt x="96" y="1282"/>
                </a:cubicBezTo>
                <a:cubicBezTo>
                  <a:pt x="97" y="1286"/>
                  <a:pt x="96" y="1289"/>
                  <a:pt x="94" y="1290"/>
                </a:cubicBezTo>
                <a:cubicBezTo>
                  <a:pt x="93" y="1290"/>
                  <a:pt x="92" y="1290"/>
                  <a:pt x="92" y="1290"/>
                </a:cubicBezTo>
                <a:cubicBezTo>
                  <a:pt x="92" y="1291"/>
                  <a:pt x="92" y="1293"/>
                  <a:pt x="92" y="1295"/>
                </a:cubicBezTo>
                <a:cubicBezTo>
                  <a:pt x="93" y="1297"/>
                  <a:pt x="92" y="1298"/>
                  <a:pt x="90" y="1299"/>
                </a:cubicBezTo>
                <a:cubicBezTo>
                  <a:pt x="78" y="1302"/>
                  <a:pt x="70" y="1310"/>
                  <a:pt x="65" y="1321"/>
                </a:cubicBezTo>
                <a:cubicBezTo>
                  <a:pt x="64" y="1336"/>
                  <a:pt x="68" y="1349"/>
                  <a:pt x="76" y="1360"/>
                </a:cubicBezTo>
                <a:cubicBezTo>
                  <a:pt x="77" y="1361"/>
                  <a:pt x="77" y="1362"/>
                  <a:pt x="77" y="1362"/>
                </a:cubicBezTo>
                <a:cubicBezTo>
                  <a:pt x="79" y="1406"/>
                  <a:pt x="82" y="1456"/>
                  <a:pt x="103" y="1497"/>
                </a:cubicBezTo>
                <a:cubicBezTo>
                  <a:pt x="107" y="1504"/>
                  <a:pt x="113" y="1511"/>
                  <a:pt x="119" y="1518"/>
                </a:cubicBezTo>
                <a:cubicBezTo>
                  <a:pt x="127" y="1528"/>
                  <a:pt x="136" y="1539"/>
                  <a:pt x="139" y="1549"/>
                </a:cubicBezTo>
                <a:cubicBezTo>
                  <a:pt x="144" y="1565"/>
                  <a:pt x="142" y="1578"/>
                  <a:pt x="140" y="1589"/>
                </a:cubicBezTo>
                <a:cubicBezTo>
                  <a:pt x="137" y="1604"/>
                  <a:pt x="135" y="1616"/>
                  <a:pt x="148" y="16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CAB8F9C-EFB3-4644-B58B-3C96A2F24B76}"/>
              </a:ext>
            </a:extLst>
          </p:cNvPr>
          <p:cNvSpPr/>
          <p:nvPr/>
        </p:nvSpPr>
        <p:spPr>
          <a:xfrm>
            <a:off x="6415394" y="3895249"/>
            <a:ext cx="1566862" cy="438538"/>
          </a:xfrm>
          <a:prstGeom prst="roundRect">
            <a:avLst>
              <a:gd name="adj" fmla="val 3114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1500" b="1" dirty="0"/>
              <a:t>USA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F949D7E-19D3-43C5-BC17-79B0FF647689}"/>
              </a:ext>
            </a:extLst>
          </p:cNvPr>
          <p:cNvSpPr txBox="1"/>
          <p:nvPr/>
        </p:nvSpPr>
        <p:spPr>
          <a:xfrm>
            <a:off x="6445860" y="4650690"/>
            <a:ext cx="1566862" cy="1028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accent1"/>
                </a:solidFill>
              </a:rPr>
              <a:t>$2.5B</a:t>
            </a:r>
            <a:endParaRPr lang="en-US" dirty="0">
              <a:solidFill>
                <a:schemeClr val="accent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raise.</a:t>
            </a:r>
          </a:p>
        </p:txBody>
      </p:sp>
      <p:sp>
        <p:nvSpPr>
          <p:cNvPr id="19" name="Freeform 17">
            <a:extLst>
              <a:ext uri="{FF2B5EF4-FFF2-40B4-BE49-F238E27FC236}">
                <a16:creationId xmlns:a16="http://schemas.microsoft.com/office/drawing/2014/main" id="{732DB40B-8CB9-4884-924C-353179CA3C94}"/>
              </a:ext>
            </a:extLst>
          </p:cNvPr>
          <p:cNvSpPr>
            <a:spLocks noEditPoints="1"/>
          </p:cNvSpPr>
          <p:nvPr/>
        </p:nvSpPr>
        <p:spPr bwMode="auto">
          <a:xfrm>
            <a:off x="9004465" y="2204431"/>
            <a:ext cx="1712913" cy="1284288"/>
          </a:xfrm>
          <a:custGeom>
            <a:avLst/>
            <a:gdLst>
              <a:gd name="T0" fmla="*/ 2799 w 4755"/>
              <a:gd name="T1" fmla="*/ 3439 h 3537"/>
              <a:gd name="T2" fmla="*/ 2855 w 4755"/>
              <a:gd name="T3" fmla="*/ 3368 h 3537"/>
              <a:gd name="T4" fmla="*/ 3034 w 4755"/>
              <a:gd name="T5" fmla="*/ 3334 h 3537"/>
              <a:gd name="T6" fmla="*/ 3332 w 4755"/>
              <a:gd name="T7" fmla="*/ 3440 h 3537"/>
              <a:gd name="T8" fmla="*/ 3604 w 4755"/>
              <a:gd name="T9" fmla="*/ 3427 h 3537"/>
              <a:gd name="T10" fmla="*/ 4079 w 4755"/>
              <a:gd name="T11" fmla="*/ 3190 h 3537"/>
              <a:gd name="T12" fmla="*/ 4165 w 4755"/>
              <a:gd name="T13" fmla="*/ 3102 h 3537"/>
              <a:gd name="T14" fmla="*/ 4195 w 4755"/>
              <a:gd name="T15" fmla="*/ 2942 h 3537"/>
              <a:gd name="T16" fmla="*/ 4168 w 4755"/>
              <a:gd name="T17" fmla="*/ 2614 h 3537"/>
              <a:gd name="T18" fmla="*/ 4242 w 4755"/>
              <a:gd name="T19" fmla="*/ 2451 h 3537"/>
              <a:gd name="T20" fmla="*/ 4024 w 4755"/>
              <a:gd name="T21" fmla="*/ 2059 h 3537"/>
              <a:gd name="T22" fmla="*/ 4133 w 4755"/>
              <a:gd name="T23" fmla="*/ 1941 h 3537"/>
              <a:gd name="T24" fmla="*/ 4129 w 4755"/>
              <a:gd name="T25" fmla="*/ 1879 h 3537"/>
              <a:gd name="T26" fmla="*/ 3935 w 4755"/>
              <a:gd name="T27" fmla="*/ 1942 h 3537"/>
              <a:gd name="T28" fmla="*/ 3891 w 4755"/>
              <a:gd name="T29" fmla="*/ 1622 h 3537"/>
              <a:gd name="T30" fmla="*/ 4067 w 4755"/>
              <a:gd name="T31" fmla="*/ 1605 h 3537"/>
              <a:gd name="T32" fmla="*/ 4042 w 4755"/>
              <a:gd name="T33" fmla="*/ 1725 h 3537"/>
              <a:gd name="T34" fmla="*/ 4224 w 4755"/>
              <a:gd name="T35" fmla="*/ 1615 h 3537"/>
              <a:gd name="T36" fmla="*/ 4364 w 4755"/>
              <a:gd name="T37" fmla="*/ 1373 h 3537"/>
              <a:gd name="T38" fmla="*/ 4565 w 4755"/>
              <a:gd name="T39" fmla="*/ 1253 h 3537"/>
              <a:gd name="T40" fmla="*/ 4643 w 4755"/>
              <a:gd name="T41" fmla="*/ 1153 h 3537"/>
              <a:gd name="T42" fmla="*/ 4735 w 4755"/>
              <a:gd name="T43" fmla="*/ 923 h 3537"/>
              <a:gd name="T44" fmla="*/ 4741 w 4755"/>
              <a:gd name="T45" fmla="*/ 737 h 3537"/>
              <a:gd name="T46" fmla="*/ 4656 w 4755"/>
              <a:gd name="T47" fmla="*/ 551 h 3537"/>
              <a:gd name="T48" fmla="*/ 4526 w 4755"/>
              <a:gd name="T49" fmla="*/ 663 h 3537"/>
              <a:gd name="T50" fmla="*/ 4426 w 4755"/>
              <a:gd name="T51" fmla="*/ 515 h 3537"/>
              <a:gd name="T52" fmla="*/ 4188 w 4755"/>
              <a:gd name="T53" fmla="*/ 441 h 3537"/>
              <a:gd name="T54" fmla="*/ 4009 w 4755"/>
              <a:gd name="T55" fmla="*/ 227 h 3537"/>
              <a:gd name="T56" fmla="*/ 3846 w 4755"/>
              <a:gd name="T57" fmla="*/ 29 h 3537"/>
              <a:gd name="T58" fmla="*/ 3533 w 4755"/>
              <a:gd name="T59" fmla="*/ 51 h 3537"/>
              <a:gd name="T60" fmla="*/ 3516 w 4755"/>
              <a:gd name="T61" fmla="*/ 274 h 3537"/>
              <a:gd name="T62" fmla="*/ 3479 w 4755"/>
              <a:gd name="T63" fmla="*/ 506 h 3537"/>
              <a:gd name="T64" fmla="*/ 3340 w 4755"/>
              <a:gd name="T65" fmla="*/ 663 h 3537"/>
              <a:gd name="T66" fmla="*/ 3576 w 4755"/>
              <a:gd name="T67" fmla="*/ 720 h 3537"/>
              <a:gd name="T68" fmla="*/ 3530 w 4755"/>
              <a:gd name="T69" fmla="*/ 911 h 3537"/>
              <a:gd name="T70" fmla="*/ 3256 w 4755"/>
              <a:gd name="T71" fmla="*/ 1121 h 3537"/>
              <a:gd name="T72" fmla="*/ 3060 w 4755"/>
              <a:gd name="T73" fmla="*/ 1380 h 3537"/>
              <a:gd name="T74" fmla="*/ 2669 w 4755"/>
              <a:gd name="T75" fmla="*/ 1498 h 3537"/>
              <a:gd name="T76" fmla="*/ 1869 w 4755"/>
              <a:gd name="T77" fmla="*/ 1240 h 3537"/>
              <a:gd name="T78" fmla="*/ 1298 w 4755"/>
              <a:gd name="T79" fmla="*/ 845 h 3537"/>
              <a:gd name="T80" fmla="*/ 1222 w 4755"/>
              <a:gd name="T81" fmla="*/ 857 h 3537"/>
              <a:gd name="T82" fmla="*/ 1093 w 4755"/>
              <a:gd name="T83" fmla="*/ 1042 h 3537"/>
              <a:gd name="T84" fmla="*/ 952 w 4755"/>
              <a:gd name="T85" fmla="*/ 1255 h 3537"/>
              <a:gd name="T86" fmla="*/ 889 w 4755"/>
              <a:gd name="T87" fmla="*/ 1416 h 3537"/>
              <a:gd name="T88" fmla="*/ 737 w 4755"/>
              <a:gd name="T89" fmla="*/ 1494 h 3537"/>
              <a:gd name="T90" fmla="*/ 230 w 4755"/>
              <a:gd name="T91" fmla="*/ 1541 h 3537"/>
              <a:gd name="T92" fmla="*/ 262 w 4755"/>
              <a:gd name="T93" fmla="*/ 1643 h 3537"/>
              <a:gd name="T94" fmla="*/ 181 w 4755"/>
              <a:gd name="T95" fmla="*/ 1714 h 3537"/>
              <a:gd name="T96" fmla="*/ 74 w 4755"/>
              <a:gd name="T97" fmla="*/ 1867 h 3537"/>
              <a:gd name="T98" fmla="*/ 113 w 4755"/>
              <a:gd name="T99" fmla="*/ 2096 h 3537"/>
              <a:gd name="T100" fmla="*/ 342 w 4755"/>
              <a:gd name="T101" fmla="*/ 2070 h 3537"/>
              <a:gd name="T102" fmla="*/ 586 w 4755"/>
              <a:gd name="T103" fmla="*/ 2038 h 3537"/>
              <a:gd name="T104" fmla="*/ 771 w 4755"/>
              <a:gd name="T105" fmla="*/ 2197 h 3537"/>
              <a:gd name="T106" fmla="*/ 996 w 4755"/>
              <a:gd name="T107" fmla="*/ 2436 h 3537"/>
              <a:gd name="T108" fmla="*/ 1139 w 4755"/>
              <a:gd name="T109" fmla="*/ 2712 h 3537"/>
              <a:gd name="T110" fmla="*/ 1405 w 4755"/>
              <a:gd name="T111" fmla="*/ 2779 h 3537"/>
              <a:gd name="T112" fmla="*/ 1734 w 4755"/>
              <a:gd name="T113" fmla="*/ 2911 h 3537"/>
              <a:gd name="T114" fmla="*/ 2031 w 4755"/>
              <a:gd name="T115" fmla="*/ 2910 h 3537"/>
              <a:gd name="T116" fmla="*/ 2301 w 4755"/>
              <a:gd name="T117" fmla="*/ 2773 h 3537"/>
              <a:gd name="T118" fmla="*/ 2466 w 4755"/>
              <a:gd name="T119" fmla="*/ 2875 h 3537"/>
              <a:gd name="T120" fmla="*/ 2538 w 4755"/>
              <a:gd name="T121" fmla="*/ 3102 h 3537"/>
              <a:gd name="T122" fmla="*/ 2587 w 4755"/>
              <a:gd name="T123" fmla="*/ 3259 h 3537"/>
              <a:gd name="T124" fmla="*/ 2708 w 4755"/>
              <a:gd name="T125" fmla="*/ 3408 h 3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55" h="3537">
                <a:moveTo>
                  <a:pt x="1324" y="999"/>
                </a:moveTo>
                <a:cubicBezTo>
                  <a:pt x="1323" y="1000"/>
                  <a:pt x="1321" y="1001"/>
                  <a:pt x="1320" y="1002"/>
                </a:cubicBezTo>
                <a:cubicBezTo>
                  <a:pt x="1320" y="1003"/>
                  <a:pt x="1319" y="1004"/>
                  <a:pt x="1319" y="1006"/>
                </a:cubicBezTo>
                <a:cubicBezTo>
                  <a:pt x="1319" y="1009"/>
                  <a:pt x="1318" y="1013"/>
                  <a:pt x="1313" y="1018"/>
                </a:cubicBezTo>
                <a:cubicBezTo>
                  <a:pt x="1310" y="1021"/>
                  <a:pt x="1307" y="1022"/>
                  <a:pt x="1304" y="1022"/>
                </a:cubicBezTo>
                <a:cubicBezTo>
                  <a:pt x="1297" y="1021"/>
                  <a:pt x="1293" y="1015"/>
                  <a:pt x="1291" y="1012"/>
                </a:cubicBezTo>
                <a:lnTo>
                  <a:pt x="1290" y="1010"/>
                </a:lnTo>
                <a:cubicBezTo>
                  <a:pt x="1287" y="1006"/>
                  <a:pt x="1284" y="1001"/>
                  <a:pt x="1286" y="993"/>
                </a:cubicBezTo>
                <a:cubicBezTo>
                  <a:pt x="1288" y="984"/>
                  <a:pt x="1301" y="980"/>
                  <a:pt x="1319" y="978"/>
                </a:cubicBezTo>
                <a:cubicBezTo>
                  <a:pt x="1320" y="978"/>
                  <a:pt x="1320" y="978"/>
                  <a:pt x="1321" y="978"/>
                </a:cubicBezTo>
                <a:cubicBezTo>
                  <a:pt x="1322" y="978"/>
                  <a:pt x="1329" y="982"/>
                  <a:pt x="1330" y="988"/>
                </a:cubicBezTo>
                <a:cubicBezTo>
                  <a:pt x="1331" y="993"/>
                  <a:pt x="1327" y="996"/>
                  <a:pt x="1324" y="999"/>
                </a:cubicBezTo>
                <a:close/>
                <a:moveTo>
                  <a:pt x="2711" y="3436"/>
                </a:moveTo>
                <a:cubicBezTo>
                  <a:pt x="2714" y="3445"/>
                  <a:pt x="2718" y="3447"/>
                  <a:pt x="2729" y="3446"/>
                </a:cubicBezTo>
                <a:cubicBezTo>
                  <a:pt x="2738" y="3445"/>
                  <a:pt x="2757" y="3441"/>
                  <a:pt x="2766" y="3437"/>
                </a:cubicBezTo>
                <a:cubicBezTo>
                  <a:pt x="2768" y="3437"/>
                  <a:pt x="2770" y="3436"/>
                  <a:pt x="2772" y="3435"/>
                </a:cubicBezTo>
                <a:cubicBezTo>
                  <a:pt x="2780" y="3431"/>
                  <a:pt x="2790" y="3427"/>
                  <a:pt x="2799" y="3439"/>
                </a:cubicBezTo>
                <a:cubicBezTo>
                  <a:pt x="2802" y="3443"/>
                  <a:pt x="2804" y="3446"/>
                  <a:pt x="2805" y="3449"/>
                </a:cubicBezTo>
                <a:cubicBezTo>
                  <a:pt x="2807" y="3452"/>
                  <a:pt x="2809" y="3454"/>
                  <a:pt x="2810" y="3456"/>
                </a:cubicBezTo>
                <a:cubicBezTo>
                  <a:pt x="2811" y="3457"/>
                  <a:pt x="2812" y="3458"/>
                  <a:pt x="2813" y="3459"/>
                </a:cubicBezTo>
                <a:cubicBezTo>
                  <a:pt x="2814" y="3462"/>
                  <a:pt x="2816" y="3465"/>
                  <a:pt x="2817" y="3468"/>
                </a:cubicBezTo>
                <a:cubicBezTo>
                  <a:pt x="2818" y="3469"/>
                  <a:pt x="2818" y="3471"/>
                  <a:pt x="2819" y="3471"/>
                </a:cubicBezTo>
                <a:cubicBezTo>
                  <a:pt x="2819" y="3472"/>
                  <a:pt x="2823" y="3473"/>
                  <a:pt x="2829" y="3472"/>
                </a:cubicBezTo>
                <a:cubicBezTo>
                  <a:pt x="2837" y="3472"/>
                  <a:pt x="2842" y="3469"/>
                  <a:pt x="2843" y="3468"/>
                </a:cubicBezTo>
                <a:cubicBezTo>
                  <a:pt x="2844" y="3466"/>
                  <a:pt x="2843" y="3460"/>
                  <a:pt x="2843" y="3455"/>
                </a:cubicBezTo>
                <a:cubicBezTo>
                  <a:pt x="2842" y="3449"/>
                  <a:pt x="2842" y="3443"/>
                  <a:pt x="2843" y="3437"/>
                </a:cubicBezTo>
                <a:cubicBezTo>
                  <a:pt x="2844" y="3429"/>
                  <a:pt x="2839" y="3419"/>
                  <a:pt x="2834" y="3407"/>
                </a:cubicBezTo>
                <a:lnTo>
                  <a:pt x="2831" y="3401"/>
                </a:lnTo>
                <a:cubicBezTo>
                  <a:pt x="2826" y="3389"/>
                  <a:pt x="2833" y="3382"/>
                  <a:pt x="2838" y="3378"/>
                </a:cubicBezTo>
                <a:cubicBezTo>
                  <a:pt x="2840" y="3376"/>
                  <a:pt x="2841" y="3375"/>
                  <a:pt x="2842" y="3374"/>
                </a:cubicBezTo>
                <a:cubicBezTo>
                  <a:pt x="2843" y="3372"/>
                  <a:pt x="2844" y="3370"/>
                  <a:pt x="2846" y="3369"/>
                </a:cubicBezTo>
                <a:cubicBezTo>
                  <a:pt x="2847" y="3369"/>
                  <a:pt x="2848" y="3369"/>
                  <a:pt x="2848" y="3369"/>
                </a:cubicBezTo>
                <a:cubicBezTo>
                  <a:pt x="2850" y="3368"/>
                  <a:pt x="2851" y="3368"/>
                  <a:pt x="2853" y="3368"/>
                </a:cubicBezTo>
                <a:cubicBezTo>
                  <a:pt x="2854" y="3368"/>
                  <a:pt x="2854" y="3368"/>
                  <a:pt x="2855" y="3368"/>
                </a:cubicBezTo>
                <a:cubicBezTo>
                  <a:pt x="2857" y="3368"/>
                  <a:pt x="2859" y="3368"/>
                  <a:pt x="2860" y="3368"/>
                </a:cubicBezTo>
                <a:cubicBezTo>
                  <a:pt x="2862" y="3368"/>
                  <a:pt x="2863" y="3368"/>
                  <a:pt x="2864" y="3368"/>
                </a:cubicBezTo>
                <a:cubicBezTo>
                  <a:pt x="2866" y="3366"/>
                  <a:pt x="2868" y="3365"/>
                  <a:pt x="2870" y="3363"/>
                </a:cubicBezTo>
                <a:cubicBezTo>
                  <a:pt x="2871" y="3362"/>
                  <a:pt x="2872" y="3362"/>
                  <a:pt x="2872" y="3361"/>
                </a:cubicBezTo>
                <a:cubicBezTo>
                  <a:pt x="2876" y="3359"/>
                  <a:pt x="2880" y="3356"/>
                  <a:pt x="2884" y="3354"/>
                </a:cubicBezTo>
                <a:lnTo>
                  <a:pt x="2887" y="3352"/>
                </a:lnTo>
                <a:cubicBezTo>
                  <a:pt x="2898" y="3346"/>
                  <a:pt x="2900" y="3345"/>
                  <a:pt x="2907" y="3348"/>
                </a:cubicBezTo>
                <a:cubicBezTo>
                  <a:pt x="2909" y="3349"/>
                  <a:pt x="2911" y="3350"/>
                  <a:pt x="2914" y="3351"/>
                </a:cubicBezTo>
                <a:cubicBezTo>
                  <a:pt x="2923" y="3355"/>
                  <a:pt x="2926" y="3352"/>
                  <a:pt x="2932" y="3345"/>
                </a:cubicBezTo>
                <a:cubicBezTo>
                  <a:pt x="2935" y="3342"/>
                  <a:pt x="2938" y="3339"/>
                  <a:pt x="2941" y="3337"/>
                </a:cubicBezTo>
                <a:cubicBezTo>
                  <a:pt x="2948" y="3332"/>
                  <a:pt x="2952" y="3329"/>
                  <a:pt x="2956" y="3329"/>
                </a:cubicBezTo>
                <a:cubicBezTo>
                  <a:pt x="2960" y="3330"/>
                  <a:pt x="2962" y="3333"/>
                  <a:pt x="2966" y="3338"/>
                </a:cubicBezTo>
                <a:lnTo>
                  <a:pt x="2968" y="3342"/>
                </a:lnTo>
                <a:cubicBezTo>
                  <a:pt x="2974" y="3350"/>
                  <a:pt x="2975" y="3352"/>
                  <a:pt x="2986" y="3347"/>
                </a:cubicBezTo>
                <a:cubicBezTo>
                  <a:pt x="2990" y="3345"/>
                  <a:pt x="2993" y="3343"/>
                  <a:pt x="2996" y="3340"/>
                </a:cubicBezTo>
                <a:cubicBezTo>
                  <a:pt x="3001" y="3336"/>
                  <a:pt x="3007" y="3331"/>
                  <a:pt x="3014" y="3330"/>
                </a:cubicBezTo>
                <a:cubicBezTo>
                  <a:pt x="3022" y="3328"/>
                  <a:pt x="3028" y="3331"/>
                  <a:pt x="3034" y="3334"/>
                </a:cubicBezTo>
                <a:cubicBezTo>
                  <a:pt x="3036" y="3335"/>
                  <a:pt x="3039" y="3336"/>
                  <a:pt x="3042" y="3337"/>
                </a:cubicBezTo>
                <a:cubicBezTo>
                  <a:pt x="3053" y="3341"/>
                  <a:pt x="3055" y="3339"/>
                  <a:pt x="3060" y="3330"/>
                </a:cubicBezTo>
                <a:cubicBezTo>
                  <a:pt x="3072" y="3310"/>
                  <a:pt x="3088" y="3300"/>
                  <a:pt x="3113" y="3298"/>
                </a:cubicBezTo>
                <a:cubicBezTo>
                  <a:pt x="3123" y="3297"/>
                  <a:pt x="3134" y="3297"/>
                  <a:pt x="3143" y="3302"/>
                </a:cubicBezTo>
                <a:cubicBezTo>
                  <a:pt x="3147" y="3304"/>
                  <a:pt x="3150" y="3306"/>
                  <a:pt x="3152" y="3308"/>
                </a:cubicBezTo>
                <a:cubicBezTo>
                  <a:pt x="3156" y="3311"/>
                  <a:pt x="3159" y="3314"/>
                  <a:pt x="3164" y="3316"/>
                </a:cubicBezTo>
                <a:cubicBezTo>
                  <a:pt x="3170" y="3318"/>
                  <a:pt x="3178" y="3318"/>
                  <a:pt x="3187" y="3318"/>
                </a:cubicBezTo>
                <a:cubicBezTo>
                  <a:pt x="3201" y="3318"/>
                  <a:pt x="3215" y="3319"/>
                  <a:pt x="3223" y="3325"/>
                </a:cubicBezTo>
                <a:cubicBezTo>
                  <a:pt x="3237" y="3338"/>
                  <a:pt x="3230" y="3351"/>
                  <a:pt x="3224" y="3362"/>
                </a:cubicBezTo>
                <a:cubicBezTo>
                  <a:pt x="3222" y="3367"/>
                  <a:pt x="3219" y="3372"/>
                  <a:pt x="3219" y="3377"/>
                </a:cubicBezTo>
                <a:cubicBezTo>
                  <a:pt x="3217" y="3391"/>
                  <a:pt x="3225" y="3394"/>
                  <a:pt x="3239" y="3400"/>
                </a:cubicBezTo>
                <a:cubicBezTo>
                  <a:pt x="3247" y="3403"/>
                  <a:pt x="3253" y="3408"/>
                  <a:pt x="3259" y="3412"/>
                </a:cubicBezTo>
                <a:cubicBezTo>
                  <a:pt x="3265" y="3417"/>
                  <a:pt x="3271" y="3422"/>
                  <a:pt x="3279" y="3423"/>
                </a:cubicBezTo>
                <a:cubicBezTo>
                  <a:pt x="3284" y="3424"/>
                  <a:pt x="3289" y="3424"/>
                  <a:pt x="3295" y="3424"/>
                </a:cubicBezTo>
                <a:cubicBezTo>
                  <a:pt x="3303" y="3424"/>
                  <a:pt x="3312" y="3424"/>
                  <a:pt x="3319" y="3427"/>
                </a:cubicBezTo>
                <a:cubicBezTo>
                  <a:pt x="3324" y="3430"/>
                  <a:pt x="3327" y="3433"/>
                  <a:pt x="3330" y="3436"/>
                </a:cubicBezTo>
                <a:cubicBezTo>
                  <a:pt x="3331" y="3438"/>
                  <a:pt x="3331" y="3439"/>
                  <a:pt x="3332" y="3440"/>
                </a:cubicBezTo>
                <a:cubicBezTo>
                  <a:pt x="3333" y="3442"/>
                  <a:pt x="3334" y="3443"/>
                  <a:pt x="3335" y="3445"/>
                </a:cubicBezTo>
                <a:cubicBezTo>
                  <a:pt x="3338" y="3445"/>
                  <a:pt x="3341" y="3445"/>
                  <a:pt x="3343" y="3446"/>
                </a:cubicBezTo>
                <a:cubicBezTo>
                  <a:pt x="3349" y="3447"/>
                  <a:pt x="3355" y="3447"/>
                  <a:pt x="3359" y="3446"/>
                </a:cubicBezTo>
                <a:cubicBezTo>
                  <a:pt x="3364" y="3445"/>
                  <a:pt x="3367" y="3441"/>
                  <a:pt x="3370" y="3437"/>
                </a:cubicBezTo>
                <a:cubicBezTo>
                  <a:pt x="3373" y="3433"/>
                  <a:pt x="3377" y="3428"/>
                  <a:pt x="3385" y="3428"/>
                </a:cubicBezTo>
                <a:cubicBezTo>
                  <a:pt x="3388" y="3428"/>
                  <a:pt x="3392" y="3429"/>
                  <a:pt x="3397" y="3431"/>
                </a:cubicBezTo>
                <a:cubicBezTo>
                  <a:pt x="3425" y="3447"/>
                  <a:pt x="3429" y="3448"/>
                  <a:pt x="3448" y="3450"/>
                </a:cubicBezTo>
                <a:cubicBezTo>
                  <a:pt x="3452" y="3450"/>
                  <a:pt x="3458" y="3451"/>
                  <a:pt x="3466" y="3452"/>
                </a:cubicBezTo>
                <a:cubicBezTo>
                  <a:pt x="3468" y="3452"/>
                  <a:pt x="3470" y="3453"/>
                  <a:pt x="3471" y="3455"/>
                </a:cubicBezTo>
                <a:cubicBezTo>
                  <a:pt x="3475" y="3462"/>
                  <a:pt x="3471" y="3476"/>
                  <a:pt x="3465" y="3496"/>
                </a:cubicBezTo>
                <a:cubicBezTo>
                  <a:pt x="3463" y="3502"/>
                  <a:pt x="3460" y="3509"/>
                  <a:pt x="3461" y="3511"/>
                </a:cubicBezTo>
                <a:cubicBezTo>
                  <a:pt x="3462" y="3520"/>
                  <a:pt x="3467" y="3527"/>
                  <a:pt x="3474" y="3531"/>
                </a:cubicBezTo>
                <a:cubicBezTo>
                  <a:pt x="3485" y="3537"/>
                  <a:pt x="3502" y="3536"/>
                  <a:pt x="3516" y="3529"/>
                </a:cubicBezTo>
                <a:cubicBezTo>
                  <a:pt x="3518" y="3528"/>
                  <a:pt x="3519" y="3527"/>
                  <a:pt x="3519" y="3527"/>
                </a:cubicBezTo>
                <a:cubicBezTo>
                  <a:pt x="3520" y="3525"/>
                  <a:pt x="3517" y="3519"/>
                  <a:pt x="3514" y="3514"/>
                </a:cubicBezTo>
                <a:cubicBezTo>
                  <a:pt x="3507" y="3502"/>
                  <a:pt x="3496" y="3483"/>
                  <a:pt x="3518" y="3465"/>
                </a:cubicBezTo>
                <a:cubicBezTo>
                  <a:pt x="3542" y="3445"/>
                  <a:pt x="3573" y="3436"/>
                  <a:pt x="3604" y="3427"/>
                </a:cubicBezTo>
                <a:cubicBezTo>
                  <a:pt x="3644" y="3416"/>
                  <a:pt x="3685" y="3405"/>
                  <a:pt x="3711" y="3367"/>
                </a:cubicBezTo>
                <a:cubicBezTo>
                  <a:pt x="3715" y="3363"/>
                  <a:pt x="3713" y="3353"/>
                  <a:pt x="3712" y="3345"/>
                </a:cubicBezTo>
                <a:cubicBezTo>
                  <a:pt x="3710" y="3333"/>
                  <a:pt x="3708" y="3319"/>
                  <a:pt x="3718" y="3313"/>
                </a:cubicBezTo>
                <a:cubicBezTo>
                  <a:pt x="3725" y="3308"/>
                  <a:pt x="3731" y="3307"/>
                  <a:pt x="3737" y="3309"/>
                </a:cubicBezTo>
                <a:cubicBezTo>
                  <a:pt x="3748" y="3315"/>
                  <a:pt x="3751" y="3333"/>
                  <a:pt x="3754" y="3351"/>
                </a:cubicBezTo>
                <a:cubicBezTo>
                  <a:pt x="3756" y="3361"/>
                  <a:pt x="3758" y="3376"/>
                  <a:pt x="3762" y="3376"/>
                </a:cubicBezTo>
                <a:cubicBezTo>
                  <a:pt x="3771" y="3376"/>
                  <a:pt x="3779" y="3369"/>
                  <a:pt x="3788" y="3361"/>
                </a:cubicBezTo>
                <a:cubicBezTo>
                  <a:pt x="3800" y="3350"/>
                  <a:pt x="3813" y="3338"/>
                  <a:pt x="3833" y="3338"/>
                </a:cubicBezTo>
                <a:cubicBezTo>
                  <a:pt x="3834" y="3338"/>
                  <a:pt x="3835" y="3338"/>
                  <a:pt x="3836" y="3338"/>
                </a:cubicBezTo>
                <a:cubicBezTo>
                  <a:pt x="3848" y="3338"/>
                  <a:pt x="3898" y="3335"/>
                  <a:pt x="3903" y="3334"/>
                </a:cubicBezTo>
                <a:lnTo>
                  <a:pt x="3907" y="3333"/>
                </a:lnTo>
                <a:cubicBezTo>
                  <a:pt x="3931" y="3325"/>
                  <a:pt x="3967" y="3313"/>
                  <a:pt x="3967" y="3285"/>
                </a:cubicBezTo>
                <a:cubicBezTo>
                  <a:pt x="3966" y="3244"/>
                  <a:pt x="3984" y="3239"/>
                  <a:pt x="4009" y="3232"/>
                </a:cubicBezTo>
                <a:cubicBezTo>
                  <a:pt x="4019" y="3229"/>
                  <a:pt x="4031" y="3225"/>
                  <a:pt x="4044" y="3218"/>
                </a:cubicBezTo>
                <a:cubicBezTo>
                  <a:pt x="4045" y="3218"/>
                  <a:pt x="4047" y="3217"/>
                  <a:pt x="4049" y="3216"/>
                </a:cubicBezTo>
                <a:cubicBezTo>
                  <a:pt x="4058" y="3212"/>
                  <a:pt x="4079" y="3202"/>
                  <a:pt x="4080" y="3194"/>
                </a:cubicBezTo>
                <a:cubicBezTo>
                  <a:pt x="4081" y="3193"/>
                  <a:pt x="4081" y="3192"/>
                  <a:pt x="4079" y="3190"/>
                </a:cubicBezTo>
                <a:cubicBezTo>
                  <a:pt x="4077" y="3189"/>
                  <a:pt x="4075" y="3189"/>
                  <a:pt x="4070" y="3189"/>
                </a:cubicBezTo>
                <a:cubicBezTo>
                  <a:pt x="4065" y="3189"/>
                  <a:pt x="4058" y="3189"/>
                  <a:pt x="4053" y="3183"/>
                </a:cubicBezTo>
                <a:cubicBezTo>
                  <a:pt x="4052" y="3182"/>
                  <a:pt x="4052" y="3180"/>
                  <a:pt x="4052" y="3179"/>
                </a:cubicBezTo>
                <a:cubicBezTo>
                  <a:pt x="4061" y="3163"/>
                  <a:pt x="4079" y="3165"/>
                  <a:pt x="4096" y="3166"/>
                </a:cubicBezTo>
                <a:cubicBezTo>
                  <a:pt x="4107" y="3167"/>
                  <a:pt x="4117" y="3168"/>
                  <a:pt x="4121" y="3164"/>
                </a:cubicBezTo>
                <a:cubicBezTo>
                  <a:pt x="4123" y="3161"/>
                  <a:pt x="4123" y="3157"/>
                  <a:pt x="4122" y="3151"/>
                </a:cubicBezTo>
                <a:cubicBezTo>
                  <a:pt x="4122" y="3147"/>
                  <a:pt x="4118" y="3143"/>
                  <a:pt x="4115" y="3139"/>
                </a:cubicBezTo>
                <a:cubicBezTo>
                  <a:pt x="4110" y="3131"/>
                  <a:pt x="4104" y="3123"/>
                  <a:pt x="4108" y="3114"/>
                </a:cubicBezTo>
                <a:cubicBezTo>
                  <a:pt x="4112" y="3104"/>
                  <a:pt x="4120" y="3107"/>
                  <a:pt x="4126" y="3109"/>
                </a:cubicBezTo>
                <a:cubicBezTo>
                  <a:pt x="4129" y="3110"/>
                  <a:pt x="4132" y="3111"/>
                  <a:pt x="4134" y="3111"/>
                </a:cubicBezTo>
                <a:cubicBezTo>
                  <a:pt x="4134" y="3108"/>
                  <a:pt x="4131" y="3106"/>
                  <a:pt x="4125" y="3103"/>
                </a:cubicBezTo>
                <a:cubicBezTo>
                  <a:pt x="4120" y="3100"/>
                  <a:pt x="4114" y="3097"/>
                  <a:pt x="4112" y="3091"/>
                </a:cubicBezTo>
                <a:cubicBezTo>
                  <a:pt x="4111" y="3087"/>
                  <a:pt x="4113" y="3083"/>
                  <a:pt x="4117" y="3078"/>
                </a:cubicBezTo>
                <a:cubicBezTo>
                  <a:pt x="4120" y="3073"/>
                  <a:pt x="4125" y="3071"/>
                  <a:pt x="4131" y="3070"/>
                </a:cubicBezTo>
                <a:cubicBezTo>
                  <a:pt x="4139" y="3070"/>
                  <a:pt x="4146" y="3072"/>
                  <a:pt x="4151" y="3076"/>
                </a:cubicBezTo>
                <a:cubicBezTo>
                  <a:pt x="4155" y="3080"/>
                  <a:pt x="4157" y="3085"/>
                  <a:pt x="4158" y="3090"/>
                </a:cubicBezTo>
                <a:cubicBezTo>
                  <a:pt x="4160" y="3095"/>
                  <a:pt x="4162" y="3100"/>
                  <a:pt x="4165" y="3102"/>
                </a:cubicBezTo>
                <a:cubicBezTo>
                  <a:pt x="4167" y="3102"/>
                  <a:pt x="4169" y="3102"/>
                  <a:pt x="4172" y="3101"/>
                </a:cubicBezTo>
                <a:cubicBezTo>
                  <a:pt x="4171" y="3095"/>
                  <a:pt x="4169" y="3089"/>
                  <a:pt x="4166" y="3083"/>
                </a:cubicBezTo>
                <a:cubicBezTo>
                  <a:pt x="4164" y="3077"/>
                  <a:pt x="4162" y="3072"/>
                  <a:pt x="4161" y="3065"/>
                </a:cubicBezTo>
                <a:cubicBezTo>
                  <a:pt x="4161" y="3062"/>
                  <a:pt x="4161" y="3058"/>
                  <a:pt x="4161" y="3055"/>
                </a:cubicBezTo>
                <a:cubicBezTo>
                  <a:pt x="4162" y="3050"/>
                  <a:pt x="4162" y="3045"/>
                  <a:pt x="4160" y="3041"/>
                </a:cubicBezTo>
                <a:cubicBezTo>
                  <a:pt x="4159" y="3038"/>
                  <a:pt x="4158" y="3037"/>
                  <a:pt x="4158" y="3037"/>
                </a:cubicBezTo>
                <a:cubicBezTo>
                  <a:pt x="4155" y="3038"/>
                  <a:pt x="4152" y="3039"/>
                  <a:pt x="4146" y="3036"/>
                </a:cubicBezTo>
                <a:cubicBezTo>
                  <a:pt x="4144" y="3035"/>
                  <a:pt x="4138" y="3032"/>
                  <a:pt x="4138" y="3026"/>
                </a:cubicBezTo>
                <a:cubicBezTo>
                  <a:pt x="4138" y="3019"/>
                  <a:pt x="4148" y="3015"/>
                  <a:pt x="4159" y="3010"/>
                </a:cubicBezTo>
                <a:cubicBezTo>
                  <a:pt x="4163" y="3009"/>
                  <a:pt x="4167" y="3007"/>
                  <a:pt x="4169" y="3006"/>
                </a:cubicBezTo>
                <a:cubicBezTo>
                  <a:pt x="4176" y="3001"/>
                  <a:pt x="4180" y="2995"/>
                  <a:pt x="4179" y="2991"/>
                </a:cubicBezTo>
                <a:cubicBezTo>
                  <a:pt x="4179" y="2987"/>
                  <a:pt x="4175" y="2984"/>
                  <a:pt x="4169" y="2983"/>
                </a:cubicBezTo>
                <a:cubicBezTo>
                  <a:pt x="4167" y="2982"/>
                  <a:pt x="4164" y="2982"/>
                  <a:pt x="4162" y="2981"/>
                </a:cubicBezTo>
                <a:cubicBezTo>
                  <a:pt x="4155" y="2980"/>
                  <a:pt x="4147" y="2979"/>
                  <a:pt x="4143" y="2973"/>
                </a:cubicBezTo>
                <a:cubicBezTo>
                  <a:pt x="4141" y="2970"/>
                  <a:pt x="4142" y="2965"/>
                  <a:pt x="4144" y="2959"/>
                </a:cubicBezTo>
                <a:cubicBezTo>
                  <a:pt x="4150" y="2946"/>
                  <a:pt x="4162" y="2948"/>
                  <a:pt x="4172" y="2949"/>
                </a:cubicBezTo>
                <a:cubicBezTo>
                  <a:pt x="4183" y="2950"/>
                  <a:pt x="4190" y="2951"/>
                  <a:pt x="4195" y="2942"/>
                </a:cubicBezTo>
                <a:cubicBezTo>
                  <a:pt x="4196" y="2939"/>
                  <a:pt x="4196" y="2935"/>
                  <a:pt x="4196" y="2931"/>
                </a:cubicBezTo>
                <a:cubicBezTo>
                  <a:pt x="4197" y="2923"/>
                  <a:pt x="4197" y="2915"/>
                  <a:pt x="4203" y="2913"/>
                </a:cubicBezTo>
                <a:cubicBezTo>
                  <a:pt x="4206" y="2911"/>
                  <a:pt x="4211" y="2912"/>
                  <a:pt x="4214" y="2914"/>
                </a:cubicBezTo>
                <a:cubicBezTo>
                  <a:pt x="4217" y="2905"/>
                  <a:pt x="4216" y="2895"/>
                  <a:pt x="4215" y="2886"/>
                </a:cubicBezTo>
                <a:cubicBezTo>
                  <a:pt x="4213" y="2869"/>
                  <a:pt x="4211" y="2852"/>
                  <a:pt x="4227" y="2836"/>
                </a:cubicBezTo>
                <a:cubicBezTo>
                  <a:pt x="4231" y="2832"/>
                  <a:pt x="4270" y="2802"/>
                  <a:pt x="4279" y="2795"/>
                </a:cubicBezTo>
                <a:cubicBezTo>
                  <a:pt x="4277" y="2786"/>
                  <a:pt x="4266" y="2768"/>
                  <a:pt x="4259" y="2757"/>
                </a:cubicBezTo>
                <a:cubicBezTo>
                  <a:pt x="4252" y="2745"/>
                  <a:pt x="4252" y="2744"/>
                  <a:pt x="4252" y="2742"/>
                </a:cubicBezTo>
                <a:cubicBezTo>
                  <a:pt x="4252" y="2735"/>
                  <a:pt x="4257" y="2728"/>
                  <a:pt x="4262" y="2723"/>
                </a:cubicBezTo>
                <a:cubicBezTo>
                  <a:pt x="4265" y="2718"/>
                  <a:pt x="4270" y="2713"/>
                  <a:pt x="4269" y="2710"/>
                </a:cubicBezTo>
                <a:cubicBezTo>
                  <a:pt x="4268" y="2709"/>
                  <a:pt x="4265" y="2706"/>
                  <a:pt x="4248" y="2704"/>
                </a:cubicBezTo>
                <a:cubicBezTo>
                  <a:pt x="4247" y="2703"/>
                  <a:pt x="4245" y="2702"/>
                  <a:pt x="4245" y="2701"/>
                </a:cubicBezTo>
                <a:cubicBezTo>
                  <a:pt x="4244" y="2693"/>
                  <a:pt x="4253" y="2683"/>
                  <a:pt x="4268" y="2669"/>
                </a:cubicBezTo>
                <a:cubicBezTo>
                  <a:pt x="4273" y="2664"/>
                  <a:pt x="4280" y="2658"/>
                  <a:pt x="4282" y="2654"/>
                </a:cubicBezTo>
                <a:cubicBezTo>
                  <a:pt x="4266" y="2648"/>
                  <a:pt x="4258" y="2642"/>
                  <a:pt x="4251" y="2636"/>
                </a:cubicBezTo>
                <a:cubicBezTo>
                  <a:pt x="4239" y="2628"/>
                  <a:pt x="4232" y="2622"/>
                  <a:pt x="4199" y="2627"/>
                </a:cubicBezTo>
                <a:cubicBezTo>
                  <a:pt x="4187" y="2627"/>
                  <a:pt x="4176" y="2623"/>
                  <a:pt x="4168" y="2614"/>
                </a:cubicBezTo>
                <a:cubicBezTo>
                  <a:pt x="4162" y="2609"/>
                  <a:pt x="4157" y="2612"/>
                  <a:pt x="4148" y="2618"/>
                </a:cubicBezTo>
                <a:cubicBezTo>
                  <a:pt x="4142" y="2622"/>
                  <a:pt x="4136" y="2626"/>
                  <a:pt x="4128" y="2625"/>
                </a:cubicBezTo>
                <a:cubicBezTo>
                  <a:pt x="4127" y="2625"/>
                  <a:pt x="4126" y="2624"/>
                  <a:pt x="4125" y="2623"/>
                </a:cubicBezTo>
                <a:cubicBezTo>
                  <a:pt x="4125" y="2623"/>
                  <a:pt x="4125" y="2621"/>
                  <a:pt x="4125" y="2620"/>
                </a:cubicBezTo>
                <a:cubicBezTo>
                  <a:pt x="4131" y="2602"/>
                  <a:pt x="4158" y="2592"/>
                  <a:pt x="4185" y="2581"/>
                </a:cubicBezTo>
                <a:cubicBezTo>
                  <a:pt x="4212" y="2571"/>
                  <a:pt x="4239" y="2561"/>
                  <a:pt x="4242" y="2544"/>
                </a:cubicBezTo>
                <a:cubicBezTo>
                  <a:pt x="4243" y="2534"/>
                  <a:pt x="4235" y="2521"/>
                  <a:pt x="4217" y="2506"/>
                </a:cubicBezTo>
                <a:cubicBezTo>
                  <a:pt x="4206" y="2496"/>
                  <a:pt x="4150" y="2450"/>
                  <a:pt x="4120" y="2462"/>
                </a:cubicBezTo>
                <a:cubicBezTo>
                  <a:pt x="4104" y="2469"/>
                  <a:pt x="4090" y="2459"/>
                  <a:pt x="4077" y="2449"/>
                </a:cubicBezTo>
                <a:cubicBezTo>
                  <a:pt x="4060" y="2435"/>
                  <a:pt x="4043" y="2423"/>
                  <a:pt x="4019" y="2443"/>
                </a:cubicBezTo>
                <a:cubicBezTo>
                  <a:pt x="4018" y="2444"/>
                  <a:pt x="4017" y="2444"/>
                  <a:pt x="4015" y="2444"/>
                </a:cubicBezTo>
                <a:cubicBezTo>
                  <a:pt x="4014" y="2444"/>
                  <a:pt x="4013" y="2442"/>
                  <a:pt x="4013" y="2441"/>
                </a:cubicBezTo>
                <a:cubicBezTo>
                  <a:pt x="4011" y="2430"/>
                  <a:pt x="4013" y="2422"/>
                  <a:pt x="4019" y="2417"/>
                </a:cubicBezTo>
                <a:cubicBezTo>
                  <a:pt x="4035" y="2405"/>
                  <a:pt x="4071" y="2421"/>
                  <a:pt x="4101" y="2436"/>
                </a:cubicBezTo>
                <a:cubicBezTo>
                  <a:pt x="4104" y="2437"/>
                  <a:pt x="4105" y="2438"/>
                  <a:pt x="4106" y="2438"/>
                </a:cubicBezTo>
                <a:cubicBezTo>
                  <a:pt x="4113" y="2439"/>
                  <a:pt x="4122" y="2441"/>
                  <a:pt x="4131" y="2443"/>
                </a:cubicBezTo>
                <a:cubicBezTo>
                  <a:pt x="4166" y="2449"/>
                  <a:pt x="4210" y="2458"/>
                  <a:pt x="4242" y="2451"/>
                </a:cubicBezTo>
                <a:cubicBezTo>
                  <a:pt x="4239" y="2438"/>
                  <a:pt x="4213" y="2411"/>
                  <a:pt x="4202" y="2409"/>
                </a:cubicBezTo>
                <a:cubicBezTo>
                  <a:pt x="4165" y="2401"/>
                  <a:pt x="4144" y="2378"/>
                  <a:pt x="4129" y="2331"/>
                </a:cubicBezTo>
                <a:cubicBezTo>
                  <a:pt x="4127" y="2323"/>
                  <a:pt x="4122" y="2316"/>
                  <a:pt x="4118" y="2310"/>
                </a:cubicBezTo>
                <a:cubicBezTo>
                  <a:pt x="4112" y="2302"/>
                  <a:pt x="4106" y="2294"/>
                  <a:pt x="4104" y="2283"/>
                </a:cubicBezTo>
                <a:cubicBezTo>
                  <a:pt x="4101" y="2265"/>
                  <a:pt x="4098" y="2248"/>
                  <a:pt x="4087" y="2233"/>
                </a:cubicBezTo>
                <a:cubicBezTo>
                  <a:pt x="4081" y="2224"/>
                  <a:pt x="4074" y="2222"/>
                  <a:pt x="4065" y="2220"/>
                </a:cubicBezTo>
                <a:cubicBezTo>
                  <a:pt x="4060" y="2219"/>
                  <a:pt x="4054" y="2217"/>
                  <a:pt x="4048" y="2214"/>
                </a:cubicBezTo>
                <a:cubicBezTo>
                  <a:pt x="4045" y="2212"/>
                  <a:pt x="4042" y="2211"/>
                  <a:pt x="4040" y="2209"/>
                </a:cubicBezTo>
                <a:cubicBezTo>
                  <a:pt x="4037" y="2206"/>
                  <a:pt x="4034" y="2204"/>
                  <a:pt x="4030" y="2203"/>
                </a:cubicBezTo>
                <a:cubicBezTo>
                  <a:pt x="4028" y="2202"/>
                  <a:pt x="4025" y="2201"/>
                  <a:pt x="4022" y="2200"/>
                </a:cubicBezTo>
                <a:cubicBezTo>
                  <a:pt x="4018" y="2199"/>
                  <a:pt x="4014" y="2198"/>
                  <a:pt x="4010" y="2196"/>
                </a:cubicBezTo>
                <a:cubicBezTo>
                  <a:pt x="3994" y="2189"/>
                  <a:pt x="3989" y="2179"/>
                  <a:pt x="3992" y="2161"/>
                </a:cubicBezTo>
                <a:lnTo>
                  <a:pt x="3992" y="2159"/>
                </a:lnTo>
                <a:cubicBezTo>
                  <a:pt x="3995" y="2147"/>
                  <a:pt x="3997" y="2136"/>
                  <a:pt x="3997" y="2123"/>
                </a:cubicBezTo>
                <a:cubicBezTo>
                  <a:pt x="3997" y="2121"/>
                  <a:pt x="3997" y="2119"/>
                  <a:pt x="3997" y="2117"/>
                </a:cubicBezTo>
                <a:cubicBezTo>
                  <a:pt x="3996" y="2103"/>
                  <a:pt x="3996" y="2083"/>
                  <a:pt x="4006" y="2074"/>
                </a:cubicBezTo>
                <a:cubicBezTo>
                  <a:pt x="4007" y="2066"/>
                  <a:pt x="4016" y="2062"/>
                  <a:pt x="4024" y="2059"/>
                </a:cubicBezTo>
                <a:cubicBezTo>
                  <a:pt x="4029" y="2057"/>
                  <a:pt x="4035" y="2055"/>
                  <a:pt x="4036" y="2051"/>
                </a:cubicBezTo>
                <a:cubicBezTo>
                  <a:pt x="4038" y="2047"/>
                  <a:pt x="4036" y="2042"/>
                  <a:pt x="4034" y="2037"/>
                </a:cubicBezTo>
                <a:cubicBezTo>
                  <a:pt x="4031" y="2030"/>
                  <a:pt x="4028" y="2022"/>
                  <a:pt x="4033" y="2015"/>
                </a:cubicBezTo>
                <a:cubicBezTo>
                  <a:pt x="4038" y="2009"/>
                  <a:pt x="4044" y="2009"/>
                  <a:pt x="4049" y="2009"/>
                </a:cubicBezTo>
                <a:cubicBezTo>
                  <a:pt x="4054" y="2009"/>
                  <a:pt x="4057" y="2009"/>
                  <a:pt x="4059" y="2006"/>
                </a:cubicBezTo>
                <a:cubicBezTo>
                  <a:pt x="4060" y="2006"/>
                  <a:pt x="4060" y="2004"/>
                  <a:pt x="4060" y="2003"/>
                </a:cubicBezTo>
                <a:cubicBezTo>
                  <a:pt x="4060" y="2001"/>
                  <a:pt x="4060" y="1998"/>
                  <a:pt x="4062" y="1996"/>
                </a:cubicBezTo>
                <a:cubicBezTo>
                  <a:pt x="4064" y="1993"/>
                  <a:pt x="4066" y="1993"/>
                  <a:pt x="4068" y="1993"/>
                </a:cubicBezTo>
                <a:cubicBezTo>
                  <a:pt x="4069" y="1993"/>
                  <a:pt x="4070" y="1993"/>
                  <a:pt x="4071" y="1992"/>
                </a:cubicBezTo>
                <a:cubicBezTo>
                  <a:pt x="4075" y="1988"/>
                  <a:pt x="4076" y="1986"/>
                  <a:pt x="4076" y="1986"/>
                </a:cubicBezTo>
                <a:cubicBezTo>
                  <a:pt x="4076" y="1984"/>
                  <a:pt x="4074" y="1983"/>
                  <a:pt x="4072" y="1981"/>
                </a:cubicBezTo>
                <a:cubicBezTo>
                  <a:pt x="4069" y="1978"/>
                  <a:pt x="4064" y="1973"/>
                  <a:pt x="4065" y="1964"/>
                </a:cubicBezTo>
                <a:cubicBezTo>
                  <a:pt x="4065" y="1963"/>
                  <a:pt x="4067" y="1962"/>
                  <a:pt x="4068" y="1961"/>
                </a:cubicBezTo>
                <a:cubicBezTo>
                  <a:pt x="4076" y="1961"/>
                  <a:pt x="4082" y="1963"/>
                  <a:pt x="4088" y="1965"/>
                </a:cubicBezTo>
                <a:cubicBezTo>
                  <a:pt x="4092" y="1966"/>
                  <a:pt x="4095" y="1967"/>
                  <a:pt x="4099" y="1967"/>
                </a:cubicBezTo>
                <a:cubicBezTo>
                  <a:pt x="4110" y="1968"/>
                  <a:pt x="4119" y="1963"/>
                  <a:pt x="4129" y="1950"/>
                </a:cubicBezTo>
                <a:cubicBezTo>
                  <a:pt x="4130" y="1948"/>
                  <a:pt x="4132" y="1944"/>
                  <a:pt x="4133" y="1941"/>
                </a:cubicBezTo>
                <a:cubicBezTo>
                  <a:pt x="4136" y="1933"/>
                  <a:pt x="4139" y="1926"/>
                  <a:pt x="4146" y="1923"/>
                </a:cubicBezTo>
                <a:cubicBezTo>
                  <a:pt x="4149" y="1922"/>
                  <a:pt x="4153" y="1923"/>
                  <a:pt x="4157" y="1926"/>
                </a:cubicBezTo>
                <a:cubicBezTo>
                  <a:pt x="4162" y="1929"/>
                  <a:pt x="4165" y="1934"/>
                  <a:pt x="4169" y="1939"/>
                </a:cubicBezTo>
                <a:cubicBezTo>
                  <a:pt x="4173" y="1946"/>
                  <a:pt x="4178" y="1952"/>
                  <a:pt x="4184" y="1952"/>
                </a:cubicBezTo>
                <a:cubicBezTo>
                  <a:pt x="4187" y="1952"/>
                  <a:pt x="4191" y="1950"/>
                  <a:pt x="4193" y="1947"/>
                </a:cubicBezTo>
                <a:cubicBezTo>
                  <a:pt x="4195" y="1945"/>
                  <a:pt x="4196" y="1942"/>
                  <a:pt x="4196" y="1941"/>
                </a:cubicBezTo>
                <a:cubicBezTo>
                  <a:pt x="4196" y="1939"/>
                  <a:pt x="4196" y="1938"/>
                  <a:pt x="4196" y="1938"/>
                </a:cubicBezTo>
                <a:cubicBezTo>
                  <a:pt x="4194" y="1938"/>
                  <a:pt x="4192" y="1937"/>
                  <a:pt x="4191" y="1935"/>
                </a:cubicBezTo>
                <a:cubicBezTo>
                  <a:pt x="4186" y="1930"/>
                  <a:pt x="4180" y="1922"/>
                  <a:pt x="4181" y="1915"/>
                </a:cubicBezTo>
                <a:cubicBezTo>
                  <a:pt x="4182" y="1910"/>
                  <a:pt x="4185" y="1907"/>
                  <a:pt x="4189" y="1904"/>
                </a:cubicBezTo>
                <a:cubicBezTo>
                  <a:pt x="4192" y="1902"/>
                  <a:pt x="4196" y="1901"/>
                  <a:pt x="4198" y="1901"/>
                </a:cubicBezTo>
                <a:cubicBezTo>
                  <a:pt x="4203" y="1900"/>
                  <a:pt x="4204" y="1899"/>
                  <a:pt x="4203" y="1894"/>
                </a:cubicBezTo>
                <a:cubicBezTo>
                  <a:pt x="4203" y="1890"/>
                  <a:pt x="4198" y="1882"/>
                  <a:pt x="4194" y="1879"/>
                </a:cubicBezTo>
                <a:cubicBezTo>
                  <a:pt x="4186" y="1881"/>
                  <a:pt x="4181" y="1878"/>
                  <a:pt x="4176" y="1875"/>
                </a:cubicBezTo>
                <a:cubicBezTo>
                  <a:pt x="4174" y="1874"/>
                  <a:pt x="4172" y="1873"/>
                  <a:pt x="4170" y="1872"/>
                </a:cubicBezTo>
                <a:cubicBezTo>
                  <a:pt x="4160" y="1868"/>
                  <a:pt x="4147" y="1871"/>
                  <a:pt x="4138" y="1875"/>
                </a:cubicBezTo>
                <a:cubicBezTo>
                  <a:pt x="4135" y="1876"/>
                  <a:pt x="4132" y="1877"/>
                  <a:pt x="4129" y="1879"/>
                </a:cubicBezTo>
                <a:cubicBezTo>
                  <a:pt x="4125" y="1881"/>
                  <a:pt x="4120" y="1884"/>
                  <a:pt x="4114" y="1884"/>
                </a:cubicBezTo>
                <a:cubicBezTo>
                  <a:pt x="4095" y="1886"/>
                  <a:pt x="4083" y="1879"/>
                  <a:pt x="4076" y="1862"/>
                </a:cubicBezTo>
                <a:cubicBezTo>
                  <a:pt x="4070" y="1848"/>
                  <a:pt x="4062" y="1843"/>
                  <a:pt x="4048" y="1844"/>
                </a:cubicBezTo>
                <a:cubicBezTo>
                  <a:pt x="4043" y="1844"/>
                  <a:pt x="4040" y="1847"/>
                  <a:pt x="4036" y="1850"/>
                </a:cubicBezTo>
                <a:cubicBezTo>
                  <a:pt x="4033" y="1853"/>
                  <a:pt x="4029" y="1856"/>
                  <a:pt x="4024" y="1858"/>
                </a:cubicBezTo>
                <a:cubicBezTo>
                  <a:pt x="4019" y="1859"/>
                  <a:pt x="4015" y="1859"/>
                  <a:pt x="4011" y="1859"/>
                </a:cubicBezTo>
                <a:cubicBezTo>
                  <a:pt x="4004" y="1858"/>
                  <a:pt x="4001" y="1858"/>
                  <a:pt x="3997" y="1862"/>
                </a:cubicBezTo>
                <a:cubicBezTo>
                  <a:pt x="3993" y="1867"/>
                  <a:pt x="3991" y="1878"/>
                  <a:pt x="3990" y="1886"/>
                </a:cubicBezTo>
                <a:lnTo>
                  <a:pt x="3989" y="1889"/>
                </a:lnTo>
                <a:cubicBezTo>
                  <a:pt x="3989" y="1890"/>
                  <a:pt x="3988" y="1892"/>
                  <a:pt x="3986" y="1892"/>
                </a:cubicBezTo>
                <a:cubicBezTo>
                  <a:pt x="3981" y="1893"/>
                  <a:pt x="3977" y="1892"/>
                  <a:pt x="3974" y="1892"/>
                </a:cubicBezTo>
                <a:cubicBezTo>
                  <a:pt x="3970" y="1892"/>
                  <a:pt x="3967" y="1891"/>
                  <a:pt x="3966" y="1892"/>
                </a:cubicBezTo>
                <a:cubicBezTo>
                  <a:pt x="3966" y="1893"/>
                  <a:pt x="3965" y="1894"/>
                  <a:pt x="3965" y="1897"/>
                </a:cubicBezTo>
                <a:cubicBezTo>
                  <a:pt x="3965" y="1901"/>
                  <a:pt x="3966" y="1905"/>
                  <a:pt x="3967" y="1909"/>
                </a:cubicBezTo>
                <a:cubicBezTo>
                  <a:pt x="3968" y="1914"/>
                  <a:pt x="3969" y="1919"/>
                  <a:pt x="3968" y="1925"/>
                </a:cubicBezTo>
                <a:cubicBezTo>
                  <a:pt x="3967" y="1931"/>
                  <a:pt x="3964" y="1936"/>
                  <a:pt x="3960" y="1939"/>
                </a:cubicBezTo>
                <a:cubicBezTo>
                  <a:pt x="3954" y="1943"/>
                  <a:pt x="3946" y="1944"/>
                  <a:pt x="3935" y="1942"/>
                </a:cubicBezTo>
                <a:cubicBezTo>
                  <a:pt x="3907" y="1937"/>
                  <a:pt x="3897" y="1917"/>
                  <a:pt x="3890" y="1897"/>
                </a:cubicBezTo>
                <a:cubicBezTo>
                  <a:pt x="3888" y="1891"/>
                  <a:pt x="3887" y="1885"/>
                  <a:pt x="3886" y="1881"/>
                </a:cubicBezTo>
                <a:cubicBezTo>
                  <a:pt x="3884" y="1870"/>
                  <a:pt x="3882" y="1862"/>
                  <a:pt x="3874" y="1854"/>
                </a:cubicBezTo>
                <a:cubicBezTo>
                  <a:pt x="3865" y="1845"/>
                  <a:pt x="3861" y="1845"/>
                  <a:pt x="3850" y="1845"/>
                </a:cubicBezTo>
                <a:lnTo>
                  <a:pt x="3848" y="1845"/>
                </a:lnTo>
                <a:cubicBezTo>
                  <a:pt x="3846" y="1845"/>
                  <a:pt x="3844" y="1845"/>
                  <a:pt x="3841" y="1845"/>
                </a:cubicBezTo>
                <a:cubicBezTo>
                  <a:pt x="3829" y="1846"/>
                  <a:pt x="3815" y="1846"/>
                  <a:pt x="3806" y="1836"/>
                </a:cubicBezTo>
                <a:cubicBezTo>
                  <a:pt x="3797" y="1827"/>
                  <a:pt x="3791" y="1809"/>
                  <a:pt x="3785" y="1795"/>
                </a:cubicBezTo>
                <a:cubicBezTo>
                  <a:pt x="3784" y="1792"/>
                  <a:pt x="3783" y="1789"/>
                  <a:pt x="3782" y="1787"/>
                </a:cubicBezTo>
                <a:cubicBezTo>
                  <a:pt x="3776" y="1772"/>
                  <a:pt x="3773" y="1740"/>
                  <a:pt x="3783" y="1723"/>
                </a:cubicBezTo>
                <a:cubicBezTo>
                  <a:pt x="3788" y="1716"/>
                  <a:pt x="3794" y="1712"/>
                  <a:pt x="3802" y="1711"/>
                </a:cubicBezTo>
                <a:cubicBezTo>
                  <a:pt x="3814" y="1710"/>
                  <a:pt x="3827" y="1710"/>
                  <a:pt x="3837" y="1711"/>
                </a:cubicBezTo>
                <a:cubicBezTo>
                  <a:pt x="3841" y="1712"/>
                  <a:pt x="3846" y="1715"/>
                  <a:pt x="3850" y="1717"/>
                </a:cubicBezTo>
                <a:cubicBezTo>
                  <a:pt x="3854" y="1720"/>
                  <a:pt x="3858" y="1722"/>
                  <a:pt x="3861" y="1722"/>
                </a:cubicBezTo>
                <a:cubicBezTo>
                  <a:pt x="3872" y="1722"/>
                  <a:pt x="3871" y="1695"/>
                  <a:pt x="3871" y="1684"/>
                </a:cubicBezTo>
                <a:lnTo>
                  <a:pt x="3871" y="1680"/>
                </a:lnTo>
                <a:cubicBezTo>
                  <a:pt x="3871" y="1659"/>
                  <a:pt x="3873" y="1636"/>
                  <a:pt x="3891" y="1622"/>
                </a:cubicBezTo>
                <a:cubicBezTo>
                  <a:pt x="3895" y="1619"/>
                  <a:pt x="3900" y="1618"/>
                  <a:pt x="3904" y="1616"/>
                </a:cubicBezTo>
                <a:cubicBezTo>
                  <a:pt x="3908" y="1615"/>
                  <a:pt x="3911" y="1613"/>
                  <a:pt x="3914" y="1611"/>
                </a:cubicBezTo>
                <a:cubicBezTo>
                  <a:pt x="3921" y="1606"/>
                  <a:pt x="3929" y="1599"/>
                  <a:pt x="3933" y="1594"/>
                </a:cubicBezTo>
                <a:cubicBezTo>
                  <a:pt x="3937" y="1587"/>
                  <a:pt x="3938" y="1580"/>
                  <a:pt x="3940" y="1572"/>
                </a:cubicBezTo>
                <a:cubicBezTo>
                  <a:pt x="3941" y="1567"/>
                  <a:pt x="3942" y="1561"/>
                  <a:pt x="3944" y="1556"/>
                </a:cubicBezTo>
                <a:cubicBezTo>
                  <a:pt x="3945" y="1554"/>
                  <a:pt x="3946" y="1552"/>
                  <a:pt x="3947" y="1549"/>
                </a:cubicBezTo>
                <a:cubicBezTo>
                  <a:pt x="3952" y="1536"/>
                  <a:pt x="3958" y="1521"/>
                  <a:pt x="3969" y="1511"/>
                </a:cubicBezTo>
                <a:cubicBezTo>
                  <a:pt x="3980" y="1500"/>
                  <a:pt x="3987" y="1502"/>
                  <a:pt x="3994" y="1503"/>
                </a:cubicBezTo>
                <a:cubicBezTo>
                  <a:pt x="3998" y="1504"/>
                  <a:pt x="4003" y="1505"/>
                  <a:pt x="4009" y="1502"/>
                </a:cubicBezTo>
                <a:cubicBezTo>
                  <a:pt x="4012" y="1501"/>
                  <a:pt x="4014" y="1499"/>
                  <a:pt x="4016" y="1496"/>
                </a:cubicBezTo>
                <a:cubicBezTo>
                  <a:pt x="4021" y="1492"/>
                  <a:pt x="4028" y="1486"/>
                  <a:pt x="4040" y="1492"/>
                </a:cubicBezTo>
                <a:cubicBezTo>
                  <a:pt x="4047" y="1495"/>
                  <a:pt x="4052" y="1502"/>
                  <a:pt x="4057" y="1508"/>
                </a:cubicBezTo>
                <a:cubicBezTo>
                  <a:pt x="4060" y="1512"/>
                  <a:pt x="4063" y="1516"/>
                  <a:pt x="4067" y="1518"/>
                </a:cubicBezTo>
                <a:cubicBezTo>
                  <a:pt x="4069" y="1520"/>
                  <a:pt x="4072" y="1522"/>
                  <a:pt x="4074" y="1524"/>
                </a:cubicBezTo>
                <a:cubicBezTo>
                  <a:pt x="4084" y="1531"/>
                  <a:pt x="4095" y="1538"/>
                  <a:pt x="4096" y="1549"/>
                </a:cubicBezTo>
                <a:cubicBezTo>
                  <a:pt x="4097" y="1555"/>
                  <a:pt x="4094" y="1562"/>
                  <a:pt x="4088" y="1569"/>
                </a:cubicBezTo>
                <a:cubicBezTo>
                  <a:pt x="4077" y="1582"/>
                  <a:pt x="4072" y="1590"/>
                  <a:pt x="4067" y="1605"/>
                </a:cubicBezTo>
                <a:cubicBezTo>
                  <a:pt x="4064" y="1616"/>
                  <a:pt x="4059" y="1617"/>
                  <a:pt x="4053" y="1617"/>
                </a:cubicBezTo>
                <a:cubicBezTo>
                  <a:pt x="4050" y="1618"/>
                  <a:pt x="4048" y="1618"/>
                  <a:pt x="4045" y="1621"/>
                </a:cubicBezTo>
                <a:cubicBezTo>
                  <a:pt x="4043" y="1622"/>
                  <a:pt x="4041" y="1625"/>
                  <a:pt x="4041" y="1627"/>
                </a:cubicBezTo>
                <a:cubicBezTo>
                  <a:pt x="4042" y="1629"/>
                  <a:pt x="4045" y="1632"/>
                  <a:pt x="4048" y="1634"/>
                </a:cubicBezTo>
                <a:cubicBezTo>
                  <a:pt x="4048" y="1635"/>
                  <a:pt x="4049" y="1635"/>
                  <a:pt x="4050" y="1636"/>
                </a:cubicBezTo>
                <a:cubicBezTo>
                  <a:pt x="4058" y="1643"/>
                  <a:pt x="4058" y="1650"/>
                  <a:pt x="4059" y="1659"/>
                </a:cubicBezTo>
                <a:cubicBezTo>
                  <a:pt x="4059" y="1659"/>
                  <a:pt x="4059" y="1660"/>
                  <a:pt x="4059" y="1661"/>
                </a:cubicBezTo>
                <a:cubicBezTo>
                  <a:pt x="4063" y="1661"/>
                  <a:pt x="4067" y="1661"/>
                  <a:pt x="4071" y="1660"/>
                </a:cubicBezTo>
                <a:cubicBezTo>
                  <a:pt x="4078" y="1659"/>
                  <a:pt x="4085" y="1659"/>
                  <a:pt x="4092" y="1661"/>
                </a:cubicBezTo>
                <a:cubicBezTo>
                  <a:pt x="4094" y="1661"/>
                  <a:pt x="4095" y="1663"/>
                  <a:pt x="4094" y="1665"/>
                </a:cubicBezTo>
                <a:cubicBezTo>
                  <a:pt x="4094" y="1670"/>
                  <a:pt x="4088" y="1676"/>
                  <a:pt x="4082" y="1682"/>
                </a:cubicBezTo>
                <a:lnTo>
                  <a:pt x="4081" y="1684"/>
                </a:lnTo>
                <a:cubicBezTo>
                  <a:pt x="4076" y="1689"/>
                  <a:pt x="4074" y="1692"/>
                  <a:pt x="4071" y="1698"/>
                </a:cubicBezTo>
                <a:lnTo>
                  <a:pt x="4070" y="1701"/>
                </a:lnTo>
                <a:cubicBezTo>
                  <a:pt x="4066" y="1710"/>
                  <a:pt x="4059" y="1714"/>
                  <a:pt x="4052" y="1718"/>
                </a:cubicBezTo>
                <a:cubicBezTo>
                  <a:pt x="4050" y="1719"/>
                  <a:pt x="4048" y="1720"/>
                  <a:pt x="4046" y="1722"/>
                </a:cubicBezTo>
                <a:cubicBezTo>
                  <a:pt x="4045" y="1723"/>
                  <a:pt x="4043" y="1724"/>
                  <a:pt x="4042" y="1725"/>
                </a:cubicBezTo>
                <a:cubicBezTo>
                  <a:pt x="4037" y="1727"/>
                  <a:pt x="4028" y="1733"/>
                  <a:pt x="4027" y="1737"/>
                </a:cubicBezTo>
                <a:cubicBezTo>
                  <a:pt x="4027" y="1739"/>
                  <a:pt x="4028" y="1741"/>
                  <a:pt x="4029" y="1742"/>
                </a:cubicBezTo>
                <a:cubicBezTo>
                  <a:pt x="4035" y="1748"/>
                  <a:pt x="4050" y="1749"/>
                  <a:pt x="4056" y="1748"/>
                </a:cubicBezTo>
                <a:cubicBezTo>
                  <a:pt x="4073" y="1743"/>
                  <a:pt x="4088" y="1729"/>
                  <a:pt x="4098" y="1718"/>
                </a:cubicBezTo>
                <a:cubicBezTo>
                  <a:pt x="4106" y="1710"/>
                  <a:pt x="4107" y="1704"/>
                  <a:pt x="4108" y="1696"/>
                </a:cubicBezTo>
                <a:cubicBezTo>
                  <a:pt x="4108" y="1692"/>
                  <a:pt x="4109" y="1687"/>
                  <a:pt x="4110" y="1682"/>
                </a:cubicBezTo>
                <a:cubicBezTo>
                  <a:pt x="4115" y="1668"/>
                  <a:pt x="4127" y="1660"/>
                  <a:pt x="4138" y="1654"/>
                </a:cubicBezTo>
                <a:cubicBezTo>
                  <a:pt x="4140" y="1653"/>
                  <a:pt x="4142" y="1652"/>
                  <a:pt x="4144" y="1651"/>
                </a:cubicBezTo>
                <a:cubicBezTo>
                  <a:pt x="4149" y="1649"/>
                  <a:pt x="4152" y="1647"/>
                  <a:pt x="4153" y="1642"/>
                </a:cubicBezTo>
                <a:cubicBezTo>
                  <a:pt x="4154" y="1639"/>
                  <a:pt x="4154" y="1637"/>
                  <a:pt x="4154" y="1636"/>
                </a:cubicBezTo>
                <a:cubicBezTo>
                  <a:pt x="4155" y="1628"/>
                  <a:pt x="4159" y="1628"/>
                  <a:pt x="4167" y="1628"/>
                </a:cubicBezTo>
                <a:cubicBezTo>
                  <a:pt x="4169" y="1628"/>
                  <a:pt x="4172" y="1628"/>
                  <a:pt x="4174" y="1628"/>
                </a:cubicBezTo>
                <a:cubicBezTo>
                  <a:pt x="4179" y="1628"/>
                  <a:pt x="4184" y="1628"/>
                  <a:pt x="4187" y="1627"/>
                </a:cubicBezTo>
                <a:cubicBezTo>
                  <a:pt x="4189" y="1626"/>
                  <a:pt x="4190" y="1625"/>
                  <a:pt x="4191" y="1624"/>
                </a:cubicBezTo>
                <a:cubicBezTo>
                  <a:pt x="4193" y="1623"/>
                  <a:pt x="4194" y="1621"/>
                  <a:pt x="4197" y="1620"/>
                </a:cubicBezTo>
                <a:cubicBezTo>
                  <a:pt x="4202" y="1618"/>
                  <a:pt x="4206" y="1618"/>
                  <a:pt x="4210" y="1618"/>
                </a:cubicBezTo>
                <a:cubicBezTo>
                  <a:pt x="4215" y="1618"/>
                  <a:pt x="4220" y="1618"/>
                  <a:pt x="4224" y="1615"/>
                </a:cubicBezTo>
                <a:cubicBezTo>
                  <a:pt x="4226" y="1614"/>
                  <a:pt x="4227" y="1613"/>
                  <a:pt x="4229" y="1611"/>
                </a:cubicBezTo>
                <a:cubicBezTo>
                  <a:pt x="4230" y="1609"/>
                  <a:pt x="4232" y="1607"/>
                  <a:pt x="4236" y="1606"/>
                </a:cubicBezTo>
                <a:cubicBezTo>
                  <a:pt x="4240" y="1604"/>
                  <a:pt x="4246" y="1605"/>
                  <a:pt x="4251" y="1605"/>
                </a:cubicBezTo>
                <a:cubicBezTo>
                  <a:pt x="4254" y="1606"/>
                  <a:pt x="4257" y="1606"/>
                  <a:pt x="4260" y="1606"/>
                </a:cubicBezTo>
                <a:cubicBezTo>
                  <a:pt x="4263" y="1601"/>
                  <a:pt x="4265" y="1596"/>
                  <a:pt x="4268" y="1591"/>
                </a:cubicBezTo>
                <a:cubicBezTo>
                  <a:pt x="4268" y="1591"/>
                  <a:pt x="4268" y="1590"/>
                  <a:pt x="4268" y="1590"/>
                </a:cubicBezTo>
                <a:cubicBezTo>
                  <a:pt x="4271" y="1584"/>
                  <a:pt x="4271" y="1577"/>
                  <a:pt x="4271" y="1570"/>
                </a:cubicBezTo>
                <a:cubicBezTo>
                  <a:pt x="4272" y="1563"/>
                  <a:pt x="4272" y="1555"/>
                  <a:pt x="4275" y="1548"/>
                </a:cubicBezTo>
                <a:cubicBezTo>
                  <a:pt x="4278" y="1542"/>
                  <a:pt x="4283" y="1537"/>
                  <a:pt x="4287" y="1532"/>
                </a:cubicBezTo>
                <a:cubicBezTo>
                  <a:pt x="4291" y="1529"/>
                  <a:pt x="4294" y="1525"/>
                  <a:pt x="4297" y="1521"/>
                </a:cubicBezTo>
                <a:cubicBezTo>
                  <a:pt x="4301" y="1514"/>
                  <a:pt x="4302" y="1509"/>
                  <a:pt x="4303" y="1502"/>
                </a:cubicBezTo>
                <a:cubicBezTo>
                  <a:pt x="4303" y="1499"/>
                  <a:pt x="4303" y="1497"/>
                  <a:pt x="4304" y="1494"/>
                </a:cubicBezTo>
                <a:cubicBezTo>
                  <a:pt x="4307" y="1477"/>
                  <a:pt x="4318" y="1469"/>
                  <a:pt x="4329" y="1460"/>
                </a:cubicBezTo>
                <a:cubicBezTo>
                  <a:pt x="4336" y="1455"/>
                  <a:pt x="4342" y="1450"/>
                  <a:pt x="4347" y="1442"/>
                </a:cubicBezTo>
                <a:cubicBezTo>
                  <a:pt x="4353" y="1433"/>
                  <a:pt x="4353" y="1422"/>
                  <a:pt x="4354" y="1411"/>
                </a:cubicBezTo>
                <a:cubicBezTo>
                  <a:pt x="4355" y="1408"/>
                  <a:pt x="4355" y="1404"/>
                  <a:pt x="4355" y="1400"/>
                </a:cubicBezTo>
                <a:cubicBezTo>
                  <a:pt x="4357" y="1388"/>
                  <a:pt x="4360" y="1379"/>
                  <a:pt x="4364" y="1373"/>
                </a:cubicBezTo>
                <a:cubicBezTo>
                  <a:pt x="4366" y="1371"/>
                  <a:pt x="4367" y="1370"/>
                  <a:pt x="4369" y="1369"/>
                </a:cubicBezTo>
                <a:cubicBezTo>
                  <a:pt x="4372" y="1366"/>
                  <a:pt x="4376" y="1366"/>
                  <a:pt x="4381" y="1367"/>
                </a:cubicBezTo>
                <a:cubicBezTo>
                  <a:pt x="4389" y="1369"/>
                  <a:pt x="4395" y="1379"/>
                  <a:pt x="4401" y="1388"/>
                </a:cubicBezTo>
                <a:cubicBezTo>
                  <a:pt x="4404" y="1392"/>
                  <a:pt x="4406" y="1396"/>
                  <a:pt x="4408" y="1399"/>
                </a:cubicBezTo>
                <a:cubicBezTo>
                  <a:pt x="4416" y="1406"/>
                  <a:pt x="4428" y="1407"/>
                  <a:pt x="4438" y="1408"/>
                </a:cubicBezTo>
                <a:lnTo>
                  <a:pt x="4446" y="1409"/>
                </a:lnTo>
                <a:cubicBezTo>
                  <a:pt x="4462" y="1411"/>
                  <a:pt x="4486" y="1413"/>
                  <a:pt x="4496" y="1403"/>
                </a:cubicBezTo>
                <a:cubicBezTo>
                  <a:pt x="4500" y="1399"/>
                  <a:pt x="4501" y="1394"/>
                  <a:pt x="4501" y="1387"/>
                </a:cubicBezTo>
                <a:cubicBezTo>
                  <a:pt x="4500" y="1377"/>
                  <a:pt x="4498" y="1372"/>
                  <a:pt x="4492" y="1365"/>
                </a:cubicBezTo>
                <a:cubicBezTo>
                  <a:pt x="4490" y="1364"/>
                  <a:pt x="4488" y="1362"/>
                  <a:pt x="4486" y="1361"/>
                </a:cubicBezTo>
                <a:cubicBezTo>
                  <a:pt x="4482" y="1358"/>
                  <a:pt x="4478" y="1356"/>
                  <a:pt x="4477" y="1348"/>
                </a:cubicBezTo>
                <a:cubicBezTo>
                  <a:pt x="4474" y="1332"/>
                  <a:pt x="4494" y="1322"/>
                  <a:pt x="4508" y="1315"/>
                </a:cubicBezTo>
                <a:cubicBezTo>
                  <a:pt x="4513" y="1312"/>
                  <a:pt x="4517" y="1310"/>
                  <a:pt x="4520" y="1308"/>
                </a:cubicBezTo>
                <a:cubicBezTo>
                  <a:pt x="4525" y="1304"/>
                  <a:pt x="4528" y="1299"/>
                  <a:pt x="4531" y="1294"/>
                </a:cubicBezTo>
                <a:cubicBezTo>
                  <a:pt x="4534" y="1287"/>
                  <a:pt x="4538" y="1281"/>
                  <a:pt x="4545" y="1277"/>
                </a:cubicBezTo>
                <a:lnTo>
                  <a:pt x="4546" y="1276"/>
                </a:lnTo>
                <a:cubicBezTo>
                  <a:pt x="4556" y="1269"/>
                  <a:pt x="4563" y="1265"/>
                  <a:pt x="4565" y="1253"/>
                </a:cubicBezTo>
                <a:cubicBezTo>
                  <a:pt x="4566" y="1249"/>
                  <a:pt x="4566" y="1244"/>
                  <a:pt x="4566" y="1239"/>
                </a:cubicBezTo>
                <a:cubicBezTo>
                  <a:pt x="4566" y="1231"/>
                  <a:pt x="4566" y="1223"/>
                  <a:pt x="4569" y="1216"/>
                </a:cubicBezTo>
                <a:cubicBezTo>
                  <a:pt x="4571" y="1211"/>
                  <a:pt x="4574" y="1210"/>
                  <a:pt x="4576" y="1210"/>
                </a:cubicBezTo>
                <a:cubicBezTo>
                  <a:pt x="4584" y="1210"/>
                  <a:pt x="4592" y="1223"/>
                  <a:pt x="4594" y="1227"/>
                </a:cubicBezTo>
                <a:cubicBezTo>
                  <a:pt x="4594" y="1228"/>
                  <a:pt x="4595" y="1229"/>
                  <a:pt x="4597" y="1231"/>
                </a:cubicBezTo>
                <a:cubicBezTo>
                  <a:pt x="4598" y="1231"/>
                  <a:pt x="4598" y="1232"/>
                  <a:pt x="4599" y="1232"/>
                </a:cubicBezTo>
                <a:cubicBezTo>
                  <a:pt x="4600" y="1233"/>
                  <a:pt x="4601" y="1234"/>
                  <a:pt x="4602" y="1235"/>
                </a:cubicBezTo>
                <a:cubicBezTo>
                  <a:pt x="4603" y="1236"/>
                  <a:pt x="4604" y="1236"/>
                  <a:pt x="4605" y="1237"/>
                </a:cubicBezTo>
                <a:cubicBezTo>
                  <a:pt x="4606" y="1238"/>
                  <a:pt x="4608" y="1239"/>
                  <a:pt x="4609" y="1239"/>
                </a:cubicBezTo>
                <a:cubicBezTo>
                  <a:pt x="4610" y="1240"/>
                  <a:pt x="4611" y="1240"/>
                  <a:pt x="4612" y="1241"/>
                </a:cubicBezTo>
                <a:cubicBezTo>
                  <a:pt x="4612" y="1241"/>
                  <a:pt x="4613" y="1242"/>
                  <a:pt x="4613" y="1242"/>
                </a:cubicBezTo>
                <a:cubicBezTo>
                  <a:pt x="4617" y="1238"/>
                  <a:pt x="4617" y="1236"/>
                  <a:pt x="4617" y="1234"/>
                </a:cubicBezTo>
                <a:cubicBezTo>
                  <a:pt x="4617" y="1231"/>
                  <a:pt x="4617" y="1228"/>
                  <a:pt x="4616" y="1226"/>
                </a:cubicBezTo>
                <a:cubicBezTo>
                  <a:pt x="4615" y="1222"/>
                  <a:pt x="4614" y="1218"/>
                  <a:pt x="4616" y="1215"/>
                </a:cubicBezTo>
                <a:cubicBezTo>
                  <a:pt x="4618" y="1212"/>
                  <a:pt x="4622" y="1210"/>
                  <a:pt x="4628" y="1209"/>
                </a:cubicBezTo>
                <a:cubicBezTo>
                  <a:pt x="4633" y="1208"/>
                  <a:pt x="4637" y="1204"/>
                  <a:pt x="4640" y="1198"/>
                </a:cubicBezTo>
                <a:cubicBezTo>
                  <a:pt x="4647" y="1184"/>
                  <a:pt x="4649" y="1165"/>
                  <a:pt x="4643" y="1153"/>
                </a:cubicBezTo>
                <a:cubicBezTo>
                  <a:pt x="4633" y="1132"/>
                  <a:pt x="4636" y="1088"/>
                  <a:pt x="4638" y="1077"/>
                </a:cubicBezTo>
                <a:cubicBezTo>
                  <a:pt x="4640" y="1069"/>
                  <a:pt x="4626" y="1046"/>
                  <a:pt x="4617" y="1033"/>
                </a:cubicBezTo>
                <a:cubicBezTo>
                  <a:pt x="4611" y="1025"/>
                  <a:pt x="4594" y="996"/>
                  <a:pt x="4599" y="982"/>
                </a:cubicBezTo>
                <a:cubicBezTo>
                  <a:pt x="4601" y="979"/>
                  <a:pt x="4604" y="976"/>
                  <a:pt x="4608" y="975"/>
                </a:cubicBezTo>
                <a:cubicBezTo>
                  <a:pt x="4619" y="973"/>
                  <a:pt x="4625" y="963"/>
                  <a:pt x="4629" y="954"/>
                </a:cubicBezTo>
                <a:cubicBezTo>
                  <a:pt x="4630" y="952"/>
                  <a:pt x="4631" y="950"/>
                  <a:pt x="4632" y="948"/>
                </a:cubicBezTo>
                <a:cubicBezTo>
                  <a:pt x="4636" y="942"/>
                  <a:pt x="4644" y="937"/>
                  <a:pt x="4650" y="932"/>
                </a:cubicBezTo>
                <a:cubicBezTo>
                  <a:pt x="4654" y="930"/>
                  <a:pt x="4657" y="927"/>
                  <a:pt x="4659" y="925"/>
                </a:cubicBezTo>
                <a:cubicBezTo>
                  <a:pt x="4666" y="919"/>
                  <a:pt x="4696" y="909"/>
                  <a:pt x="4704" y="909"/>
                </a:cubicBezTo>
                <a:cubicBezTo>
                  <a:pt x="4706" y="909"/>
                  <a:pt x="4707" y="910"/>
                  <a:pt x="4709" y="911"/>
                </a:cubicBezTo>
                <a:cubicBezTo>
                  <a:pt x="4710" y="913"/>
                  <a:pt x="4710" y="915"/>
                  <a:pt x="4711" y="917"/>
                </a:cubicBezTo>
                <a:cubicBezTo>
                  <a:pt x="4712" y="919"/>
                  <a:pt x="4713" y="922"/>
                  <a:pt x="4714" y="925"/>
                </a:cubicBezTo>
                <a:cubicBezTo>
                  <a:pt x="4716" y="930"/>
                  <a:pt x="4718" y="936"/>
                  <a:pt x="4720" y="940"/>
                </a:cubicBezTo>
                <a:cubicBezTo>
                  <a:pt x="4722" y="946"/>
                  <a:pt x="4726" y="952"/>
                  <a:pt x="4730" y="952"/>
                </a:cubicBezTo>
                <a:cubicBezTo>
                  <a:pt x="4735" y="951"/>
                  <a:pt x="4739" y="949"/>
                  <a:pt x="4740" y="946"/>
                </a:cubicBezTo>
                <a:cubicBezTo>
                  <a:pt x="4742" y="942"/>
                  <a:pt x="4741" y="937"/>
                  <a:pt x="4738" y="930"/>
                </a:cubicBezTo>
                <a:cubicBezTo>
                  <a:pt x="4737" y="927"/>
                  <a:pt x="4736" y="925"/>
                  <a:pt x="4735" y="923"/>
                </a:cubicBezTo>
                <a:cubicBezTo>
                  <a:pt x="4731" y="917"/>
                  <a:pt x="4728" y="911"/>
                  <a:pt x="4730" y="903"/>
                </a:cubicBezTo>
                <a:cubicBezTo>
                  <a:pt x="4730" y="900"/>
                  <a:pt x="4731" y="897"/>
                  <a:pt x="4732" y="894"/>
                </a:cubicBezTo>
                <a:cubicBezTo>
                  <a:pt x="4738" y="879"/>
                  <a:pt x="4739" y="872"/>
                  <a:pt x="4738" y="862"/>
                </a:cubicBezTo>
                <a:cubicBezTo>
                  <a:pt x="4737" y="853"/>
                  <a:pt x="4737" y="848"/>
                  <a:pt x="4742" y="843"/>
                </a:cubicBezTo>
                <a:cubicBezTo>
                  <a:pt x="4743" y="843"/>
                  <a:pt x="4743" y="841"/>
                  <a:pt x="4743" y="839"/>
                </a:cubicBezTo>
                <a:cubicBezTo>
                  <a:pt x="4743" y="835"/>
                  <a:pt x="4742" y="833"/>
                  <a:pt x="4742" y="831"/>
                </a:cubicBezTo>
                <a:cubicBezTo>
                  <a:pt x="4742" y="829"/>
                  <a:pt x="4741" y="827"/>
                  <a:pt x="4741" y="825"/>
                </a:cubicBezTo>
                <a:cubicBezTo>
                  <a:pt x="4741" y="822"/>
                  <a:pt x="4740" y="820"/>
                  <a:pt x="4740" y="818"/>
                </a:cubicBezTo>
                <a:cubicBezTo>
                  <a:pt x="4740" y="813"/>
                  <a:pt x="4741" y="810"/>
                  <a:pt x="4744" y="807"/>
                </a:cubicBezTo>
                <a:cubicBezTo>
                  <a:pt x="4744" y="805"/>
                  <a:pt x="4741" y="791"/>
                  <a:pt x="4739" y="785"/>
                </a:cubicBezTo>
                <a:cubicBezTo>
                  <a:pt x="4738" y="778"/>
                  <a:pt x="4737" y="775"/>
                  <a:pt x="4737" y="774"/>
                </a:cubicBezTo>
                <a:cubicBezTo>
                  <a:pt x="4737" y="771"/>
                  <a:pt x="4738" y="764"/>
                  <a:pt x="4741" y="758"/>
                </a:cubicBezTo>
                <a:cubicBezTo>
                  <a:pt x="4742" y="756"/>
                  <a:pt x="4743" y="754"/>
                  <a:pt x="4745" y="753"/>
                </a:cubicBezTo>
                <a:cubicBezTo>
                  <a:pt x="4745" y="752"/>
                  <a:pt x="4746" y="751"/>
                  <a:pt x="4746" y="749"/>
                </a:cubicBezTo>
                <a:cubicBezTo>
                  <a:pt x="4747" y="748"/>
                  <a:pt x="4747" y="748"/>
                  <a:pt x="4747" y="747"/>
                </a:cubicBezTo>
                <a:cubicBezTo>
                  <a:pt x="4747" y="746"/>
                  <a:pt x="4746" y="745"/>
                  <a:pt x="4746" y="745"/>
                </a:cubicBezTo>
                <a:cubicBezTo>
                  <a:pt x="4746" y="742"/>
                  <a:pt x="4744" y="739"/>
                  <a:pt x="4741" y="737"/>
                </a:cubicBezTo>
                <a:cubicBezTo>
                  <a:pt x="4731" y="729"/>
                  <a:pt x="4727" y="724"/>
                  <a:pt x="4731" y="715"/>
                </a:cubicBezTo>
                <a:cubicBezTo>
                  <a:pt x="4731" y="713"/>
                  <a:pt x="4731" y="711"/>
                  <a:pt x="4731" y="709"/>
                </a:cubicBezTo>
                <a:cubicBezTo>
                  <a:pt x="4731" y="705"/>
                  <a:pt x="4730" y="699"/>
                  <a:pt x="4729" y="694"/>
                </a:cubicBezTo>
                <a:cubicBezTo>
                  <a:pt x="4728" y="691"/>
                  <a:pt x="4727" y="689"/>
                  <a:pt x="4727" y="687"/>
                </a:cubicBezTo>
                <a:cubicBezTo>
                  <a:pt x="4725" y="683"/>
                  <a:pt x="4726" y="672"/>
                  <a:pt x="4736" y="666"/>
                </a:cubicBezTo>
                <a:cubicBezTo>
                  <a:pt x="4745" y="662"/>
                  <a:pt x="4753" y="651"/>
                  <a:pt x="4754" y="647"/>
                </a:cubicBezTo>
                <a:cubicBezTo>
                  <a:pt x="4755" y="643"/>
                  <a:pt x="4755" y="633"/>
                  <a:pt x="4748" y="626"/>
                </a:cubicBezTo>
                <a:cubicBezTo>
                  <a:pt x="4739" y="617"/>
                  <a:pt x="4732" y="610"/>
                  <a:pt x="4731" y="599"/>
                </a:cubicBezTo>
                <a:cubicBezTo>
                  <a:pt x="4731" y="597"/>
                  <a:pt x="4730" y="596"/>
                  <a:pt x="4727" y="594"/>
                </a:cubicBezTo>
                <a:cubicBezTo>
                  <a:pt x="4724" y="592"/>
                  <a:pt x="4718" y="588"/>
                  <a:pt x="4722" y="580"/>
                </a:cubicBezTo>
                <a:cubicBezTo>
                  <a:pt x="4726" y="572"/>
                  <a:pt x="4728" y="559"/>
                  <a:pt x="4725" y="554"/>
                </a:cubicBezTo>
                <a:cubicBezTo>
                  <a:pt x="4725" y="553"/>
                  <a:pt x="4725" y="552"/>
                  <a:pt x="4724" y="552"/>
                </a:cubicBezTo>
                <a:cubicBezTo>
                  <a:pt x="4723" y="552"/>
                  <a:pt x="4722" y="552"/>
                  <a:pt x="4721" y="552"/>
                </a:cubicBezTo>
                <a:cubicBezTo>
                  <a:pt x="4718" y="554"/>
                  <a:pt x="4714" y="555"/>
                  <a:pt x="4706" y="549"/>
                </a:cubicBezTo>
                <a:cubicBezTo>
                  <a:pt x="4704" y="548"/>
                  <a:pt x="4702" y="546"/>
                  <a:pt x="4700" y="545"/>
                </a:cubicBezTo>
                <a:cubicBezTo>
                  <a:pt x="4692" y="539"/>
                  <a:pt x="4690" y="538"/>
                  <a:pt x="4688" y="539"/>
                </a:cubicBezTo>
                <a:cubicBezTo>
                  <a:pt x="4683" y="542"/>
                  <a:pt x="4664" y="548"/>
                  <a:pt x="4656" y="551"/>
                </a:cubicBezTo>
                <a:cubicBezTo>
                  <a:pt x="4656" y="557"/>
                  <a:pt x="4655" y="565"/>
                  <a:pt x="4653" y="567"/>
                </a:cubicBezTo>
                <a:cubicBezTo>
                  <a:pt x="4651" y="569"/>
                  <a:pt x="4649" y="570"/>
                  <a:pt x="4647" y="571"/>
                </a:cubicBezTo>
                <a:cubicBezTo>
                  <a:pt x="4644" y="571"/>
                  <a:pt x="4643" y="572"/>
                  <a:pt x="4643" y="573"/>
                </a:cubicBezTo>
                <a:cubicBezTo>
                  <a:pt x="4642" y="574"/>
                  <a:pt x="4643" y="575"/>
                  <a:pt x="4643" y="576"/>
                </a:cubicBezTo>
                <a:cubicBezTo>
                  <a:pt x="4643" y="579"/>
                  <a:pt x="4644" y="582"/>
                  <a:pt x="4642" y="585"/>
                </a:cubicBezTo>
                <a:cubicBezTo>
                  <a:pt x="4640" y="588"/>
                  <a:pt x="4636" y="588"/>
                  <a:pt x="4633" y="588"/>
                </a:cubicBezTo>
                <a:cubicBezTo>
                  <a:pt x="4629" y="588"/>
                  <a:pt x="4626" y="587"/>
                  <a:pt x="4623" y="586"/>
                </a:cubicBezTo>
                <a:cubicBezTo>
                  <a:pt x="4619" y="586"/>
                  <a:pt x="4619" y="586"/>
                  <a:pt x="4619" y="586"/>
                </a:cubicBezTo>
                <a:cubicBezTo>
                  <a:pt x="4617" y="589"/>
                  <a:pt x="4615" y="590"/>
                  <a:pt x="4614" y="590"/>
                </a:cubicBezTo>
                <a:cubicBezTo>
                  <a:pt x="4614" y="590"/>
                  <a:pt x="4613" y="591"/>
                  <a:pt x="4612" y="595"/>
                </a:cubicBezTo>
                <a:cubicBezTo>
                  <a:pt x="4612" y="601"/>
                  <a:pt x="4610" y="602"/>
                  <a:pt x="4608" y="604"/>
                </a:cubicBezTo>
                <a:cubicBezTo>
                  <a:pt x="4607" y="605"/>
                  <a:pt x="4605" y="606"/>
                  <a:pt x="4601" y="617"/>
                </a:cubicBezTo>
                <a:cubicBezTo>
                  <a:pt x="4600" y="621"/>
                  <a:pt x="4599" y="625"/>
                  <a:pt x="4598" y="628"/>
                </a:cubicBezTo>
                <a:cubicBezTo>
                  <a:pt x="4595" y="642"/>
                  <a:pt x="4593" y="652"/>
                  <a:pt x="4570" y="655"/>
                </a:cubicBezTo>
                <a:cubicBezTo>
                  <a:pt x="4561" y="656"/>
                  <a:pt x="4555" y="656"/>
                  <a:pt x="4550" y="657"/>
                </a:cubicBezTo>
                <a:cubicBezTo>
                  <a:pt x="4542" y="657"/>
                  <a:pt x="4538" y="658"/>
                  <a:pt x="4531" y="661"/>
                </a:cubicBezTo>
                <a:cubicBezTo>
                  <a:pt x="4528" y="662"/>
                  <a:pt x="4527" y="663"/>
                  <a:pt x="4526" y="663"/>
                </a:cubicBezTo>
                <a:cubicBezTo>
                  <a:pt x="4524" y="665"/>
                  <a:pt x="4523" y="665"/>
                  <a:pt x="4522" y="665"/>
                </a:cubicBezTo>
                <a:cubicBezTo>
                  <a:pt x="4521" y="664"/>
                  <a:pt x="4520" y="663"/>
                  <a:pt x="4519" y="662"/>
                </a:cubicBezTo>
                <a:cubicBezTo>
                  <a:pt x="4518" y="661"/>
                  <a:pt x="4516" y="659"/>
                  <a:pt x="4510" y="655"/>
                </a:cubicBezTo>
                <a:cubicBezTo>
                  <a:pt x="4496" y="644"/>
                  <a:pt x="4489" y="645"/>
                  <a:pt x="4481" y="647"/>
                </a:cubicBezTo>
                <a:cubicBezTo>
                  <a:pt x="4478" y="647"/>
                  <a:pt x="4477" y="647"/>
                  <a:pt x="4475" y="647"/>
                </a:cubicBezTo>
                <a:cubicBezTo>
                  <a:pt x="4471" y="646"/>
                  <a:pt x="4467" y="643"/>
                  <a:pt x="4464" y="639"/>
                </a:cubicBezTo>
                <a:cubicBezTo>
                  <a:pt x="4464" y="638"/>
                  <a:pt x="4463" y="638"/>
                  <a:pt x="4463" y="637"/>
                </a:cubicBezTo>
                <a:cubicBezTo>
                  <a:pt x="4461" y="635"/>
                  <a:pt x="4459" y="633"/>
                  <a:pt x="4456" y="630"/>
                </a:cubicBezTo>
                <a:cubicBezTo>
                  <a:pt x="4454" y="629"/>
                  <a:pt x="4452" y="627"/>
                  <a:pt x="4450" y="625"/>
                </a:cubicBezTo>
                <a:cubicBezTo>
                  <a:pt x="4449" y="624"/>
                  <a:pt x="4447" y="623"/>
                  <a:pt x="4446" y="622"/>
                </a:cubicBezTo>
                <a:cubicBezTo>
                  <a:pt x="4439" y="616"/>
                  <a:pt x="4434" y="610"/>
                  <a:pt x="4437" y="596"/>
                </a:cubicBezTo>
                <a:cubicBezTo>
                  <a:pt x="4441" y="576"/>
                  <a:pt x="4439" y="569"/>
                  <a:pt x="4436" y="565"/>
                </a:cubicBezTo>
                <a:cubicBezTo>
                  <a:pt x="4435" y="564"/>
                  <a:pt x="4432" y="562"/>
                  <a:pt x="4430" y="561"/>
                </a:cubicBezTo>
                <a:cubicBezTo>
                  <a:pt x="4424" y="558"/>
                  <a:pt x="4416" y="554"/>
                  <a:pt x="4419" y="545"/>
                </a:cubicBezTo>
                <a:cubicBezTo>
                  <a:pt x="4420" y="540"/>
                  <a:pt x="4422" y="536"/>
                  <a:pt x="4423" y="532"/>
                </a:cubicBezTo>
                <a:cubicBezTo>
                  <a:pt x="4425" y="528"/>
                  <a:pt x="4427" y="522"/>
                  <a:pt x="4427" y="521"/>
                </a:cubicBezTo>
                <a:cubicBezTo>
                  <a:pt x="4427" y="517"/>
                  <a:pt x="4427" y="516"/>
                  <a:pt x="4426" y="515"/>
                </a:cubicBezTo>
                <a:cubicBezTo>
                  <a:pt x="4426" y="515"/>
                  <a:pt x="4425" y="514"/>
                  <a:pt x="4420" y="517"/>
                </a:cubicBezTo>
                <a:cubicBezTo>
                  <a:pt x="4406" y="523"/>
                  <a:pt x="4375" y="526"/>
                  <a:pt x="4350" y="505"/>
                </a:cubicBezTo>
                <a:cubicBezTo>
                  <a:pt x="4340" y="498"/>
                  <a:pt x="4335" y="493"/>
                  <a:pt x="4331" y="489"/>
                </a:cubicBezTo>
                <a:cubicBezTo>
                  <a:pt x="4330" y="488"/>
                  <a:pt x="4329" y="487"/>
                  <a:pt x="4328" y="486"/>
                </a:cubicBezTo>
                <a:cubicBezTo>
                  <a:pt x="4324" y="482"/>
                  <a:pt x="4322" y="480"/>
                  <a:pt x="4317" y="477"/>
                </a:cubicBezTo>
                <a:cubicBezTo>
                  <a:pt x="4310" y="472"/>
                  <a:pt x="4307" y="466"/>
                  <a:pt x="4304" y="461"/>
                </a:cubicBezTo>
                <a:cubicBezTo>
                  <a:pt x="4302" y="458"/>
                  <a:pt x="4300" y="455"/>
                  <a:pt x="4298" y="454"/>
                </a:cubicBezTo>
                <a:cubicBezTo>
                  <a:pt x="4295" y="452"/>
                  <a:pt x="4286" y="456"/>
                  <a:pt x="4279" y="458"/>
                </a:cubicBezTo>
                <a:cubicBezTo>
                  <a:pt x="4274" y="460"/>
                  <a:pt x="4269" y="461"/>
                  <a:pt x="4265" y="462"/>
                </a:cubicBezTo>
                <a:cubicBezTo>
                  <a:pt x="4257" y="463"/>
                  <a:pt x="4254" y="459"/>
                  <a:pt x="4252" y="455"/>
                </a:cubicBezTo>
                <a:cubicBezTo>
                  <a:pt x="4251" y="452"/>
                  <a:pt x="4250" y="451"/>
                  <a:pt x="4245" y="451"/>
                </a:cubicBezTo>
                <a:lnTo>
                  <a:pt x="4242" y="451"/>
                </a:lnTo>
                <a:cubicBezTo>
                  <a:pt x="4233" y="451"/>
                  <a:pt x="4226" y="451"/>
                  <a:pt x="4223" y="447"/>
                </a:cubicBezTo>
                <a:cubicBezTo>
                  <a:pt x="4221" y="445"/>
                  <a:pt x="4221" y="443"/>
                  <a:pt x="4221" y="440"/>
                </a:cubicBezTo>
                <a:cubicBezTo>
                  <a:pt x="4222" y="438"/>
                  <a:pt x="4223" y="434"/>
                  <a:pt x="4222" y="433"/>
                </a:cubicBezTo>
                <a:cubicBezTo>
                  <a:pt x="4222" y="433"/>
                  <a:pt x="4221" y="433"/>
                  <a:pt x="4217" y="434"/>
                </a:cubicBezTo>
                <a:cubicBezTo>
                  <a:pt x="4212" y="436"/>
                  <a:pt x="4199" y="440"/>
                  <a:pt x="4188" y="441"/>
                </a:cubicBezTo>
                <a:cubicBezTo>
                  <a:pt x="4184" y="441"/>
                  <a:pt x="4180" y="441"/>
                  <a:pt x="4176" y="440"/>
                </a:cubicBezTo>
                <a:cubicBezTo>
                  <a:pt x="4166" y="438"/>
                  <a:pt x="4143" y="430"/>
                  <a:pt x="4133" y="422"/>
                </a:cubicBezTo>
                <a:cubicBezTo>
                  <a:pt x="4124" y="415"/>
                  <a:pt x="4114" y="408"/>
                  <a:pt x="4116" y="391"/>
                </a:cubicBezTo>
                <a:cubicBezTo>
                  <a:pt x="4117" y="378"/>
                  <a:pt x="4112" y="372"/>
                  <a:pt x="4106" y="364"/>
                </a:cubicBezTo>
                <a:lnTo>
                  <a:pt x="4104" y="362"/>
                </a:lnTo>
                <a:cubicBezTo>
                  <a:pt x="4100" y="358"/>
                  <a:pt x="4099" y="354"/>
                  <a:pt x="4096" y="349"/>
                </a:cubicBezTo>
                <a:cubicBezTo>
                  <a:pt x="4094" y="343"/>
                  <a:pt x="4091" y="335"/>
                  <a:pt x="4082" y="322"/>
                </a:cubicBezTo>
                <a:cubicBezTo>
                  <a:pt x="4072" y="308"/>
                  <a:pt x="4068" y="304"/>
                  <a:pt x="4062" y="298"/>
                </a:cubicBezTo>
                <a:cubicBezTo>
                  <a:pt x="4059" y="295"/>
                  <a:pt x="4055" y="292"/>
                  <a:pt x="4050" y="286"/>
                </a:cubicBezTo>
                <a:cubicBezTo>
                  <a:pt x="4038" y="273"/>
                  <a:pt x="4037" y="271"/>
                  <a:pt x="4036" y="267"/>
                </a:cubicBezTo>
                <a:cubicBezTo>
                  <a:pt x="4035" y="266"/>
                  <a:pt x="4035" y="265"/>
                  <a:pt x="4035" y="264"/>
                </a:cubicBezTo>
                <a:cubicBezTo>
                  <a:pt x="4034" y="262"/>
                  <a:pt x="4032" y="260"/>
                  <a:pt x="4030" y="258"/>
                </a:cubicBezTo>
                <a:cubicBezTo>
                  <a:pt x="4030" y="258"/>
                  <a:pt x="4029" y="257"/>
                  <a:pt x="4029" y="257"/>
                </a:cubicBezTo>
                <a:cubicBezTo>
                  <a:pt x="4027" y="255"/>
                  <a:pt x="4025" y="253"/>
                  <a:pt x="4023" y="250"/>
                </a:cubicBezTo>
                <a:cubicBezTo>
                  <a:pt x="4022" y="248"/>
                  <a:pt x="4021" y="246"/>
                  <a:pt x="4020" y="245"/>
                </a:cubicBezTo>
                <a:cubicBezTo>
                  <a:pt x="4019" y="242"/>
                  <a:pt x="4018" y="239"/>
                  <a:pt x="4015" y="235"/>
                </a:cubicBezTo>
                <a:cubicBezTo>
                  <a:pt x="4014" y="233"/>
                  <a:pt x="4012" y="230"/>
                  <a:pt x="4009" y="227"/>
                </a:cubicBezTo>
                <a:cubicBezTo>
                  <a:pt x="4004" y="221"/>
                  <a:pt x="3997" y="214"/>
                  <a:pt x="3994" y="207"/>
                </a:cubicBezTo>
                <a:cubicBezTo>
                  <a:pt x="3990" y="196"/>
                  <a:pt x="3982" y="182"/>
                  <a:pt x="3974" y="176"/>
                </a:cubicBezTo>
                <a:cubicBezTo>
                  <a:pt x="3963" y="167"/>
                  <a:pt x="3963" y="145"/>
                  <a:pt x="3963" y="144"/>
                </a:cubicBezTo>
                <a:cubicBezTo>
                  <a:pt x="3963" y="144"/>
                  <a:pt x="3960" y="143"/>
                  <a:pt x="3958" y="143"/>
                </a:cubicBezTo>
                <a:cubicBezTo>
                  <a:pt x="3952" y="142"/>
                  <a:pt x="3944" y="140"/>
                  <a:pt x="3940" y="133"/>
                </a:cubicBezTo>
                <a:cubicBezTo>
                  <a:pt x="3934" y="122"/>
                  <a:pt x="3927" y="105"/>
                  <a:pt x="3924" y="96"/>
                </a:cubicBezTo>
                <a:cubicBezTo>
                  <a:pt x="3923" y="94"/>
                  <a:pt x="3923" y="92"/>
                  <a:pt x="3923" y="90"/>
                </a:cubicBezTo>
                <a:cubicBezTo>
                  <a:pt x="3921" y="85"/>
                  <a:pt x="3921" y="84"/>
                  <a:pt x="3915" y="83"/>
                </a:cubicBezTo>
                <a:cubicBezTo>
                  <a:pt x="3912" y="83"/>
                  <a:pt x="3909" y="82"/>
                  <a:pt x="3907" y="82"/>
                </a:cubicBezTo>
                <a:cubicBezTo>
                  <a:pt x="3901" y="82"/>
                  <a:pt x="3894" y="81"/>
                  <a:pt x="3893" y="73"/>
                </a:cubicBezTo>
                <a:cubicBezTo>
                  <a:pt x="3892" y="71"/>
                  <a:pt x="3892" y="68"/>
                  <a:pt x="3891" y="66"/>
                </a:cubicBezTo>
                <a:cubicBezTo>
                  <a:pt x="3891" y="62"/>
                  <a:pt x="3891" y="59"/>
                  <a:pt x="3889" y="57"/>
                </a:cubicBezTo>
                <a:cubicBezTo>
                  <a:pt x="3888" y="56"/>
                  <a:pt x="3882" y="56"/>
                  <a:pt x="3879" y="56"/>
                </a:cubicBezTo>
                <a:cubicBezTo>
                  <a:pt x="3872" y="56"/>
                  <a:pt x="3867" y="55"/>
                  <a:pt x="3864" y="53"/>
                </a:cubicBezTo>
                <a:cubicBezTo>
                  <a:pt x="3862" y="51"/>
                  <a:pt x="3861" y="48"/>
                  <a:pt x="3859" y="44"/>
                </a:cubicBezTo>
                <a:cubicBezTo>
                  <a:pt x="3858" y="40"/>
                  <a:pt x="3856" y="36"/>
                  <a:pt x="3852" y="34"/>
                </a:cubicBezTo>
                <a:cubicBezTo>
                  <a:pt x="3849" y="32"/>
                  <a:pt x="3847" y="30"/>
                  <a:pt x="3846" y="29"/>
                </a:cubicBezTo>
                <a:cubicBezTo>
                  <a:pt x="3843" y="26"/>
                  <a:pt x="3841" y="24"/>
                  <a:pt x="3831" y="23"/>
                </a:cubicBezTo>
                <a:cubicBezTo>
                  <a:pt x="3822" y="22"/>
                  <a:pt x="3817" y="24"/>
                  <a:pt x="3812" y="27"/>
                </a:cubicBezTo>
                <a:cubicBezTo>
                  <a:pt x="3808" y="29"/>
                  <a:pt x="3804" y="31"/>
                  <a:pt x="3798" y="31"/>
                </a:cubicBezTo>
                <a:lnTo>
                  <a:pt x="3794" y="32"/>
                </a:lnTo>
                <a:cubicBezTo>
                  <a:pt x="3781" y="34"/>
                  <a:pt x="3762" y="36"/>
                  <a:pt x="3752" y="26"/>
                </a:cubicBezTo>
                <a:cubicBezTo>
                  <a:pt x="3741" y="16"/>
                  <a:pt x="3734" y="11"/>
                  <a:pt x="3724" y="11"/>
                </a:cubicBezTo>
                <a:cubicBezTo>
                  <a:pt x="3717" y="11"/>
                  <a:pt x="3714" y="8"/>
                  <a:pt x="3711" y="6"/>
                </a:cubicBezTo>
                <a:cubicBezTo>
                  <a:pt x="3709" y="3"/>
                  <a:pt x="3706" y="0"/>
                  <a:pt x="3697" y="0"/>
                </a:cubicBezTo>
                <a:cubicBezTo>
                  <a:pt x="3679" y="0"/>
                  <a:pt x="3660" y="6"/>
                  <a:pt x="3651" y="12"/>
                </a:cubicBezTo>
                <a:cubicBezTo>
                  <a:pt x="3650" y="13"/>
                  <a:pt x="3647" y="15"/>
                  <a:pt x="3644" y="16"/>
                </a:cubicBezTo>
                <a:cubicBezTo>
                  <a:pt x="3636" y="19"/>
                  <a:pt x="3624" y="20"/>
                  <a:pt x="3615" y="22"/>
                </a:cubicBezTo>
                <a:cubicBezTo>
                  <a:pt x="3612" y="22"/>
                  <a:pt x="3610" y="22"/>
                  <a:pt x="3609" y="23"/>
                </a:cubicBezTo>
                <a:cubicBezTo>
                  <a:pt x="3603" y="24"/>
                  <a:pt x="3600" y="25"/>
                  <a:pt x="3598" y="27"/>
                </a:cubicBezTo>
                <a:cubicBezTo>
                  <a:pt x="3596" y="28"/>
                  <a:pt x="3595" y="29"/>
                  <a:pt x="3593" y="29"/>
                </a:cubicBezTo>
                <a:cubicBezTo>
                  <a:pt x="3592" y="29"/>
                  <a:pt x="3590" y="29"/>
                  <a:pt x="3589" y="29"/>
                </a:cubicBezTo>
                <a:cubicBezTo>
                  <a:pt x="3585" y="29"/>
                  <a:pt x="3580" y="28"/>
                  <a:pt x="3573" y="35"/>
                </a:cubicBezTo>
                <a:cubicBezTo>
                  <a:pt x="3561" y="46"/>
                  <a:pt x="3552" y="49"/>
                  <a:pt x="3533" y="51"/>
                </a:cubicBezTo>
                <a:lnTo>
                  <a:pt x="3530" y="52"/>
                </a:lnTo>
                <a:cubicBezTo>
                  <a:pt x="3513" y="54"/>
                  <a:pt x="3504" y="55"/>
                  <a:pt x="3502" y="64"/>
                </a:cubicBezTo>
                <a:cubicBezTo>
                  <a:pt x="3499" y="71"/>
                  <a:pt x="3495" y="77"/>
                  <a:pt x="3490" y="83"/>
                </a:cubicBezTo>
                <a:cubicBezTo>
                  <a:pt x="3490" y="84"/>
                  <a:pt x="3490" y="84"/>
                  <a:pt x="3489" y="85"/>
                </a:cubicBezTo>
                <a:cubicBezTo>
                  <a:pt x="3486" y="89"/>
                  <a:pt x="3483" y="93"/>
                  <a:pt x="3480" y="97"/>
                </a:cubicBezTo>
                <a:cubicBezTo>
                  <a:pt x="3473" y="108"/>
                  <a:pt x="3468" y="135"/>
                  <a:pt x="3473" y="142"/>
                </a:cubicBezTo>
                <a:cubicBezTo>
                  <a:pt x="3475" y="143"/>
                  <a:pt x="3476" y="143"/>
                  <a:pt x="3477" y="143"/>
                </a:cubicBezTo>
                <a:cubicBezTo>
                  <a:pt x="3484" y="141"/>
                  <a:pt x="3490" y="137"/>
                  <a:pt x="3494" y="134"/>
                </a:cubicBezTo>
                <a:cubicBezTo>
                  <a:pt x="3499" y="131"/>
                  <a:pt x="3504" y="128"/>
                  <a:pt x="3509" y="128"/>
                </a:cubicBezTo>
                <a:cubicBezTo>
                  <a:pt x="3511" y="128"/>
                  <a:pt x="3512" y="128"/>
                  <a:pt x="3514" y="129"/>
                </a:cubicBezTo>
                <a:cubicBezTo>
                  <a:pt x="3525" y="133"/>
                  <a:pt x="3539" y="148"/>
                  <a:pt x="3540" y="160"/>
                </a:cubicBezTo>
                <a:cubicBezTo>
                  <a:pt x="3540" y="164"/>
                  <a:pt x="3543" y="167"/>
                  <a:pt x="3546" y="170"/>
                </a:cubicBezTo>
                <a:cubicBezTo>
                  <a:pt x="3548" y="173"/>
                  <a:pt x="3552" y="177"/>
                  <a:pt x="3553" y="183"/>
                </a:cubicBezTo>
                <a:cubicBezTo>
                  <a:pt x="3558" y="203"/>
                  <a:pt x="3556" y="218"/>
                  <a:pt x="3546" y="225"/>
                </a:cubicBezTo>
                <a:cubicBezTo>
                  <a:pt x="3535" y="233"/>
                  <a:pt x="3534" y="237"/>
                  <a:pt x="3532" y="246"/>
                </a:cubicBezTo>
                <a:cubicBezTo>
                  <a:pt x="3532" y="252"/>
                  <a:pt x="3529" y="255"/>
                  <a:pt x="3526" y="259"/>
                </a:cubicBezTo>
                <a:cubicBezTo>
                  <a:pt x="3523" y="262"/>
                  <a:pt x="3519" y="266"/>
                  <a:pt x="3516" y="274"/>
                </a:cubicBezTo>
                <a:cubicBezTo>
                  <a:pt x="3513" y="282"/>
                  <a:pt x="3514" y="285"/>
                  <a:pt x="3517" y="290"/>
                </a:cubicBezTo>
                <a:cubicBezTo>
                  <a:pt x="3518" y="294"/>
                  <a:pt x="3521" y="299"/>
                  <a:pt x="3520" y="307"/>
                </a:cubicBezTo>
                <a:cubicBezTo>
                  <a:pt x="3519" y="313"/>
                  <a:pt x="3518" y="317"/>
                  <a:pt x="3517" y="320"/>
                </a:cubicBezTo>
                <a:cubicBezTo>
                  <a:pt x="3515" y="324"/>
                  <a:pt x="3515" y="325"/>
                  <a:pt x="3518" y="329"/>
                </a:cubicBezTo>
                <a:cubicBezTo>
                  <a:pt x="3519" y="331"/>
                  <a:pt x="3520" y="333"/>
                  <a:pt x="3521" y="335"/>
                </a:cubicBezTo>
                <a:cubicBezTo>
                  <a:pt x="3525" y="341"/>
                  <a:pt x="3529" y="347"/>
                  <a:pt x="3527" y="353"/>
                </a:cubicBezTo>
                <a:cubicBezTo>
                  <a:pt x="3526" y="357"/>
                  <a:pt x="3524" y="359"/>
                  <a:pt x="3521" y="360"/>
                </a:cubicBezTo>
                <a:cubicBezTo>
                  <a:pt x="3518" y="363"/>
                  <a:pt x="3516" y="364"/>
                  <a:pt x="3516" y="370"/>
                </a:cubicBezTo>
                <a:cubicBezTo>
                  <a:pt x="3516" y="374"/>
                  <a:pt x="3517" y="377"/>
                  <a:pt x="3517" y="380"/>
                </a:cubicBezTo>
                <a:cubicBezTo>
                  <a:pt x="3517" y="383"/>
                  <a:pt x="3517" y="387"/>
                  <a:pt x="3517" y="390"/>
                </a:cubicBezTo>
                <a:cubicBezTo>
                  <a:pt x="3517" y="393"/>
                  <a:pt x="3516" y="397"/>
                  <a:pt x="3515" y="401"/>
                </a:cubicBezTo>
                <a:cubicBezTo>
                  <a:pt x="3513" y="409"/>
                  <a:pt x="3513" y="425"/>
                  <a:pt x="3518" y="431"/>
                </a:cubicBezTo>
                <a:cubicBezTo>
                  <a:pt x="3519" y="433"/>
                  <a:pt x="3520" y="433"/>
                  <a:pt x="3521" y="434"/>
                </a:cubicBezTo>
                <a:cubicBezTo>
                  <a:pt x="3530" y="435"/>
                  <a:pt x="3540" y="442"/>
                  <a:pt x="3544" y="450"/>
                </a:cubicBezTo>
                <a:cubicBezTo>
                  <a:pt x="3547" y="456"/>
                  <a:pt x="3547" y="461"/>
                  <a:pt x="3545" y="466"/>
                </a:cubicBezTo>
                <a:cubicBezTo>
                  <a:pt x="3538" y="477"/>
                  <a:pt x="3535" y="479"/>
                  <a:pt x="3509" y="483"/>
                </a:cubicBezTo>
                <a:cubicBezTo>
                  <a:pt x="3497" y="485"/>
                  <a:pt x="3488" y="495"/>
                  <a:pt x="3479" y="506"/>
                </a:cubicBezTo>
                <a:cubicBezTo>
                  <a:pt x="3471" y="515"/>
                  <a:pt x="3462" y="524"/>
                  <a:pt x="3451" y="527"/>
                </a:cubicBezTo>
                <a:cubicBezTo>
                  <a:pt x="3437" y="532"/>
                  <a:pt x="3433" y="529"/>
                  <a:pt x="3427" y="525"/>
                </a:cubicBezTo>
                <a:cubicBezTo>
                  <a:pt x="3423" y="523"/>
                  <a:pt x="3418" y="520"/>
                  <a:pt x="3409" y="519"/>
                </a:cubicBezTo>
                <a:cubicBezTo>
                  <a:pt x="3403" y="518"/>
                  <a:pt x="3399" y="518"/>
                  <a:pt x="3395" y="518"/>
                </a:cubicBezTo>
                <a:cubicBezTo>
                  <a:pt x="3393" y="518"/>
                  <a:pt x="3391" y="519"/>
                  <a:pt x="3389" y="519"/>
                </a:cubicBezTo>
                <a:cubicBezTo>
                  <a:pt x="3386" y="519"/>
                  <a:pt x="3383" y="520"/>
                  <a:pt x="3379" y="520"/>
                </a:cubicBezTo>
                <a:cubicBezTo>
                  <a:pt x="3379" y="520"/>
                  <a:pt x="3378" y="520"/>
                  <a:pt x="3377" y="520"/>
                </a:cubicBezTo>
                <a:cubicBezTo>
                  <a:pt x="3376" y="519"/>
                  <a:pt x="3374" y="519"/>
                  <a:pt x="3373" y="519"/>
                </a:cubicBezTo>
                <a:cubicBezTo>
                  <a:pt x="3372" y="519"/>
                  <a:pt x="3371" y="518"/>
                  <a:pt x="3370" y="518"/>
                </a:cubicBezTo>
                <a:cubicBezTo>
                  <a:pt x="3368" y="518"/>
                  <a:pt x="3367" y="517"/>
                  <a:pt x="3365" y="517"/>
                </a:cubicBezTo>
                <a:cubicBezTo>
                  <a:pt x="3365" y="516"/>
                  <a:pt x="3364" y="516"/>
                  <a:pt x="3363" y="516"/>
                </a:cubicBezTo>
                <a:cubicBezTo>
                  <a:pt x="3362" y="519"/>
                  <a:pt x="3360" y="523"/>
                  <a:pt x="3359" y="525"/>
                </a:cubicBezTo>
                <a:cubicBezTo>
                  <a:pt x="3353" y="545"/>
                  <a:pt x="3351" y="565"/>
                  <a:pt x="3348" y="585"/>
                </a:cubicBezTo>
                <a:lnTo>
                  <a:pt x="3348" y="593"/>
                </a:lnTo>
                <a:cubicBezTo>
                  <a:pt x="3347" y="600"/>
                  <a:pt x="3345" y="608"/>
                  <a:pt x="3344" y="615"/>
                </a:cubicBezTo>
                <a:cubicBezTo>
                  <a:pt x="3342" y="627"/>
                  <a:pt x="3340" y="639"/>
                  <a:pt x="3340" y="651"/>
                </a:cubicBezTo>
                <a:cubicBezTo>
                  <a:pt x="3340" y="655"/>
                  <a:pt x="3340" y="659"/>
                  <a:pt x="3340" y="663"/>
                </a:cubicBezTo>
                <a:cubicBezTo>
                  <a:pt x="3340" y="677"/>
                  <a:pt x="3341" y="691"/>
                  <a:pt x="3339" y="705"/>
                </a:cubicBezTo>
                <a:cubicBezTo>
                  <a:pt x="3334" y="737"/>
                  <a:pt x="3333" y="753"/>
                  <a:pt x="3360" y="768"/>
                </a:cubicBezTo>
                <a:cubicBezTo>
                  <a:pt x="3364" y="770"/>
                  <a:pt x="3368" y="771"/>
                  <a:pt x="3371" y="772"/>
                </a:cubicBezTo>
                <a:cubicBezTo>
                  <a:pt x="3372" y="772"/>
                  <a:pt x="3372" y="772"/>
                  <a:pt x="3373" y="772"/>
                </a:cubicBezTo>
                <a:cubicBezTo>
                  <a:pt x="3376" y="773"/>
                  <a:pt x="3379" y="773"/>
                  <a:pt x="3382" y="773"/>
                </a:cubicBezTo>
                <a:cubicBezTo>
                  <a:pt x="3384" y="773"/>
                  <a:pt x="3386" y="773"/>
                  <a:pt x="3388" y="773"/>
                </a:cubicBezTo>
                <a:cubicBezTo>
                  <a:pt x="3389" y="773"/>
                  <a:pt x="3391" y="773"/>
                  <a:pt x="3393" y="773"/>
                </a:cubicBezTo>
                <a:cubicBezTo>
                  <a:pt x="3396" y="772"/>
                  <a:pt x="3400" y="772"/>
                  <a:pt x="3404" y="771"/>
                </a:cubicBezTo>
                <a:cubicBezTo>
                  <a:pt x="3411" y="770"/>
                  <a:pt x="3419" y="769"/>
                  <a:pt x="3427" y="769"/>
                </a:cubicBezTo>
                <a:lnTo>
                  <a:pt x="3431" y="769"/>
                </a:lnTo>
                <a:cubicBezTo>
                  <a:pt x="3444" y="769"/>
                  <a:pt x="3451" y="769"/>
                  <a:pt x="3462" y="775"/>
                </a:cubicBezTo>
                <a:cubicBezTo>
                  <a:pt x="3464" y="776"/>
                  <a:pt x="3466" y="778"/>
                  <a:pt x="3467" y="779"/>
                </a:cubicBezTo>
                <a:cubicBezTo>
                  <a:pt x="3477" y="785"/>
                  <a:pt x="3483" y="788"/>
                  <a:pt x="3492" y="781"/>
                </a:cubicBezTo>
                <a:cubicBezTo>
                  <a:pt x="3501" y="773"/>
                  <a:pt x="3502" y="761"/>
                  <a:pt x="3504" y="749"/>
                </a:cubicBezTo>
                <a:cubicBezTo>
                  <a:pt x="3504" y="738"/>
                  <a:pt x="3505" y="727"/>
                  <a:pt x="3513" y="719"/>
                </a:cubicBezTo>
                <a:cubicBezTo>
                  <a:pt x="3530" y="698"/>
                  <a:pt x="3556" y="710"/>
                  <a:pt x="3569" y="717"/>
                </a:cubicBezTo>
                <a:cubicBezTo>
                  <a:pt x="3571" y="718"/>
                  <a:pt x="3573" y="719"/>
                  <a:pt x="3576" y="720"/>
                </a:cubicBezTo>
                <a:cubicBezTo>
                  <a:pt x="3584" y="724"/>
                  <a:pt x="3593" y="728"/>
                  <a:pt x="3599" y="735"/>
                </a:cubicBezTo>
                <a:cubicBezTo>
                  <a:pt x="3605" y="741"/>
                  <a:pt x="3611" y="749"/>
                  <a:pt x="3616" y="757"/>
                </a:cubicBezTo>
                <a:cubicBezTo>
                  <a:pt x="3617" y="760"/>
                  <a:pt x="3619" y="763"/>
                  <a:pt x="3621" y="765"/>
                </a:cubicBezTo>
                <a:cubicBezTo>
                  <a:pt x="3623" y="768"/>
                  <a:pt x="3624" y="770"/>
                  <a:pt x="3625" y="772"/>
                </a:cubicBezTo>
                <a:cubicBezTo>
                  <a:pt x="3630" y="779"/>
                  <a:pt x="3634" y="785"/>
                  <a:pt x="3641" y="791"/>
                </a:cubicBezTo>
                <a:cubicBezTo>
                  <a:pt x="3643" y="794"/>
                  <a:pt x="3647" y="796"/>
                  <a:pt x="3651" y="799"/>
                </a:cubicBezTo>
                <a:cubicBezTo>
                  <a:pt x="3658" y="804"/>
                  <a:pt x="3666" y="809"/>
                  <a:pt x="3669" y="815"/>
                </a:cubicBezTo>
                <a:cubicBezTo>
                  <a:pt x="3676" y="828"/>
                  <a:pt x="3674" y="871"/>
                  <a:pt x="3663" y="880"/>
                </a:cubicBezTo>
                <a:cubicBezTo>
                  <a:pt x="3661" y="881"/>
                  <a:pt x="3659" y="881"/>
                  <a:pt x="3658" y="880"/>
                </a:cubicBezTo>
                <a:cubicBezTo>
                  <a:pt x="3655" y="877"/>
                  <a:pt x="3647" y="877"/>
                  <a:pt x="3639" y="877"/>
                </a:cubicBezTo>
                <a:cubicBezTo>
                  <a:pt x="3634" y="878"/>
                  <a:pt x="3628" y="878"/>
                  <a:pt x="3624" y="877"/>
                </a:cubicBezTo>
                <a:cubicBezTo>
                  <a:pt x="3620" y="876"/>
                  <a:pt x="3616" y="875"/>
                  <a:pt x="3612" y="873"/>
                </a:cubicBezTo>
                <a:cubicBezTo>
                  <a:pt x="3604" y="870"/>
                  <a:pt x="3597" y="867"/>
                  <a:pt x="3590" y="870"/>
                </a:cubicBezTo>
                <a:cubicBezTo>
                  <a:pt x="3581" y="873"/>
                  <a:pt x="3574" y="885"/>
                  <a:pt x="3568" y="894"/>
                </a:cubicBezTo>
                <a:cubicBezTo>
                  <a:pt x="3567" y="896"/>
                  <a:pt x="3565" y="898"/>
                  <a:pt x="3564" y="900"/>
                </a:cubicBezTo>
                <a:cubicBezTo>
                  <a:pt x="3554" y="914"/>
                  <a:pt x="3548" y="914"/>
                  <a:pt x="3536" y="912"/>
                </a:cubicBezTo>
                <a:cubicBezTo>
                  <a:pt x="3534" y="912"/>
                  <a:pt x="3532" y="911"/>
                  <a:pt x="3530" y="911"/>
                </a:cubicBezTo>
                <a:cubicBezTo>
                  <a:pt x="3526" y="924"/>
                  <a:pt x="3515" y="932"/>
                  <a:pt x="3505" y="940"/>
                </a:cubicBezTo>
                <a:cubicBezTo>
                  <a:pt x="3495" y="947"/>
                  <a:pt x="3485" y="954"/>
                  <a:pt x="3482" y="966"/>
                </a:cubicBezTo>
                <a:cubicBezTo>
                  <a:pt x="3480" y="970"/>
                  <a:pt x="3480" y="975"/>
                  <a:pt x="3479" y="980"/>
                </a:cubicBezTo>
                <a:cubicBezTo>
                  <a:pt x="3478" y="987"/>
                  <a:pt x="3476" y="994"/>
                  <a:pt x="3473" y="1000"/>
                </a:cubicBezTo>
                <a:cubicBezTo>
                  <a:pt x="3469" y="1008"/>
                  <a:pt x="3456" y="1018"/>
                  <a:pt x="3446" y="1024"/>
                </a:cubicBezTo>
                <a:cubicBezTo>
                  <a:pt x="3444" y="1026"/>
                  <a:pt x="3443" y="1027"/>
                  <a:pt x="3441" y="1028"/>
                </a:cubicBezTo>
                <a:cubicBezTo>
                  <a:pt x="3429" y="1038"/>
                  <a:pt x="3417" y="1040"/>
                  <a:pt x="3402" y="1040"/>
                </a:cubicBezTo>
                <a:cubicBezTo>
                  <a:pt x="3399" y="1040"/>
                  <a:pt x="3396" y="1040"/>
                  <a:pt x="3393" y="1040"/>
                </a:cubicBezTo>
                <a:cubicBezTo>
                  <a:pt x="3384" y="1040"/>
                  <a:pt x="3372" y="1039"/>
                  <a:pt x="3367" y="1044"/>
                </a:cubicBezTo>
                <a:cubicBezTo>
                  <a:pt x="3363" y="1047"/>
                  <a:pt x="3362" y="1052"/>
                  <a:pt x="3361" y="1058"/>
                </a:cubicBezTo>
                <a:cubicBezTo>
                  <a:pt x="3361" y="1060"/>
                  <a:pt x="3360" y="1063"/>
                  <a:pt x="3359" y="1066"/>
                </a:cubicBezTo>
                <a:cubicBezTo>
                  <a:pt x="3357" y="1073"/>
                  <a:pt x="3352" y="1080"/>
                  <a:pt x="3348" y="1087"/>
                </a:cubicBezTo>
                <a:cubicBezTo>
                  <a:pt x="3347" y="1089"/>
                  <a:pt x="3345" y="1091"/>
                  <a:pt x="3344" y="1093"/>
                </a:cubicBezTo>
                <a:cubicBezTo>
                  <a:pt x="3343" y="1095"/>
                  <a:pt x="3341" y="1097"/>
                  <a:pt x="3340" y="1099"/>
                </a:cubicBezTo>
                <a:cubicBezTo>
                  <a:pt x="3332" y="1112"/>
                  <a:pt x="3323" y="1128"/>
                  <a:pt x="3310" y="1133"/>
                </a:cubicBezTo>
                <a:cubicBezTo>
                  <a:pt x="3295" y="1139"/>
                  <a:pt x="3277" y="1131"/>
                  <a:pt x="3263" y="1124"/>
                </a:cubicBezTo>
                <a:cubicBezTo>
                  <a:pt x="3261" y="1123"/>
                  <a:pt x="3258" y="1122"/>
                  <a:pt x="3256" y="1121"/>
                </a:cubicBezTo>
                <a:cubicBezTo>
                  <a:pt x="3250" y="1118"/>
                  <a:pt x="3244" y="1115"/>
                  <a:pt x="3238" y="1111"/>
                </a:cubicBezTo>
                <a:cubicBezTo>
                  <a:pt x="3227" y="1104"/>
                  <a:pt x="3216" y="1098"/>
                  <a:pt x="3203" y="1098"/>
                </a:cubicBezTo>
                <a:cubicBezTo>
                  <a:pt x="3188" y="1098"/>
                  <a:pt x="3174" y="1106"/>
                  <a:pt x="3161" y="1114"/>
                </a:cubicBezTo>
                <a:lnTo>
                  <a:pt x="3156" y="1117"/>
                </a:lnTo>
                <a:cubicBezTo>
                  <a:pt x="3141" y="1126"/>
                  <a:pt x="3142" y="1134"/>
                  <a:pt x="3143" y="1152"/>
                </a:cubicBezTo>
                <a:lnTo>
                  <a:pt x="3143" y="1157"/>
                </a:lnTo>
                <a:cubicBezTo>
                  <a:pt x="3143" y="1169"/>
                  <a:pt x="3143" y="1183"/>
                  <a:pt x="3150" y="1191"/>
                </a:cubicBezTo>
                <a:cubicBezTo>
                  <a:pt x="3153" y="1196"/>
                  <a:pt x="3159" y="1199"/>
                  <a:pt x="3166" y="1201"/>
                </a:cubicBezTo>
                <a:cubicBezTo>
                  <a:pt x="3169" y="1203"/>
                  <a:pt x="3171" y="1204"/>
                  <a:pt x="3174" y="1205"/>
                </a:cubicBezTo>
                <a:cubicBezTo>
                  <a:pt x="3176" y="1206"/>
                  <a:pt x="3178" y="1207"/>
                  <a:pt x="3180" y="1208"/>
                </a:cubicBezTo>
                <a:cubicBezTo>
                  <a:pt x="3187" y="1210"/>
                  <a:pt x="3194" y="1214"/>
                  <a:pt x="3198" y="1219"/>
                </a:cubicBezTo>
                <a:cubicBezTo>
                  <a:pt x="3206" y="1232"/>
                  <a:pt x="3200" y="1251"/>
                  <a:pt x="3191" y="1265"/>
                </a:cubicBezTo>
                <a:cubicBezTo>
                  <a:pt x="3176" y="1288"/>
                  <a:pt x="3158" y="1315"/>
                  <a:pt x="3135" y="1340"/>
                </a:cubicBezTo>
                <a:lnTo>
                  <a:pt x="3131" y="1344"/>
                </a:lnTo>
                <a:cubicBezTo>
                  <a:pt x="3121" y="1355"/>
                  <a:pt x="3113" y="1363"/>
                  <a:pt x="3099" y="1369"/>
                </a:cubicBezTo>
                <a:cubicBezTo>
                  <a:pt x="3091" y="1372"/>
                  <a:pt x="3084" y="1374"/>
                  <a:pt x="3076" y="1376"/>
                </a:cubicBezTo>
                <a:cubicBezTo>
                  <a:pt x="3071" y="1377"/>
                  <a:pt x="3065" y="1378"/>
                  <a:pt x="3060" y="1380"/>
                </a:cubicBezTo>
                <a:cubicBezTo>
                  <a:pt x="3041" y="1385"/>
                  <a:pt x="3027" y="1392"/>
                  <a:pt x="3013" y="1404"/>
                </a:cubicBezTo>
                <a:cubicBezTo>
                  <a:pt x="3004" y="1411"/>
                  <a:pt x="2991" y="1413"/>
                  <a:pt x="2980" y="1414"/>
                </a:cubicBezTo>
                <a:cubicBezTo>
                  <a:pt x="2951" y="1417"/>
                  <a:pt x="2937" y="1420"/>
                  <a:pt x="2914" y="1437"/>
                </a:cubicBezTo>
                <a:cubicBezTo>
                  <a:pt x="2900" y="1448"/>
                  <a:pt x="2883" y="1448"/>
                  <a:pt x="2867" y="1449"/>
                </a:cubicBezTo>
                <a:cubicBezTo>
                  <a:pt x="2856" y="1449"/>
                  <a:pt x="2846" y="1449"/>
                  <a:pt x="2836" y="1453"/>
                </a:cubicBezTo>
                <a:cubicBezTo>
                  <a:pt x="2831" y="1454"/>
                  <a:pt x="2827" y="1456"/>
                  <a:pt x="2824" y="1459"/>
                </a:cubicBezTo>
                <a:cubicBezTo>
                  <a:pt x="2812" y="1466"/>
                  <a:pt x="2804" y="1476"/>
                  <a:pt x="2796" y="1486"/>
                </a:cubicBezTo>
                <a:cubicBezTo>
                  <a:pt x="2793" y="1490"/>
                  <a:pt x="2789" y="1494"/>
                  <a:pt x="2786" y="1497"/>
                </a:cubicBezTo>
                <a:cubicBezTo>
                  <a:pt x="2782" y="1502"/>
                  <a:pt x="2778" y="1505"/>
                  <a:pt x="2774" y="1508"/>
                </a:cubicBezTo>
                <a:cubicBezTo>
                  <a:pt x="2774" y="1509"/>
                  <a:pt x="2773" y="1509"/>
                  <a:pt x="2772" y="1510"/>
                </a:cubicBezTo>
                <a:cubicBezTo>
                  <a:pt x="2769" y="1512"/>
                  <a:pt x="2765" y="1515"/>
                  <a:pt x="2760" y="1517"/>
                </a:cubicBezTo>
                <a:cubicBezTo>
                  <a:pt x="2759" y="1517"/>
                  <a:pt x="2758" y="1517"/>
                  <a:pt x="2757" y="1517"/>
                </a:cubicBezTo>
                <a:cubicBezTo>
                  <a:pt x="2753" y="1519"/>
                  <a:pt x="2747" y="1520"/>
                  <a:pt x="2742" y="1520"/>
                </a:cubicBezTo>
                <a:cubicBezTo>
                  <a:pt x="2738" y="1520"/>
                  <a:pt x="2735" y="1520"/>
                  <a:pt x="2732" y="1520"/>
                </a:cubicBezTo>
                <a:cubicBezTo>
                  <a:pt x="2719" y="1518"/>
                  <a:pt x="2716" y="1514"/>
                  <a:pt x="2712" y="1509"/>
                </a:cubicBezTo>
                <a:cubicBezTo>
                  <a:pt x="2709" y="1506"/>
                  <a:pt x="2707" y="1503"/>
                  <a:pt x="2700" y="1500"/>
                </a:cubicBezTo>
                <a:cubicBezTo>
                  <a:pt x="2692" y="1496"/>
                  <a:pt x="2681" y="1497"/>
                  <a:pt x="2669" y="1498"/>
                </a:cubicBezTo>
                <a:cubicBezTo>
                  <a:pt x="2658" y="1499"/>
                  <a:pt x="2647" y="1500"/>
                  <a:pt x="2638" y="1497"/>
                </a:cubicBezTo>
                <a:cubicBezTo>
                  <a:pt x="2628" y="1493"/>
                  <a:pt x="2617" y="1490"/>
                  <a:pt x="2607" y="1487"/>
                </a:cubicBezTo>
                <a:cubicBezTo>
                  <a:pt x="2577" y="1479"/>
                  <a:pt x="2547" y="1470"/>
                  <a:pt x="2521" y="1458"/>
                </a:cubicBezTo>
                <a:cubicBezTo>
                  <a:pt x="2485" y="1440"/>
                  <a:pt x="2444" y="1428"/>
                  <a:pt x="2404" y="1424"/>
                </a:cubicBezTo>
                <a:cubicBezTo>
                  <a:pt x="2371" y="1420"/>
                  <a:pt x="2337" y="1416"/>
                  <a:pt x="2311" y="1433"/>
                </a:cubicBezTo>
                <a:cubicBezTo>
                  <a:pt x="2288" y="1448"/>
                  <a:pt x="2273" y="1457"/>
                  <a:pt x="2243" y="1456"/>
                </a:cubicBezTo>
                <a:cubicBezTo>
                  <a:pt x="2229" y="1455"/>
                  <a:pt x="2213" y="1456"/>
                  <a:pt x="2196" y="1456"/>
                </a:cubicBezTo>
                <a:cubicBezTo>
                  <a:pt x="2158" y="1458"/>
                  <a:pt x="2119" y="1459"/>
                  <a:pt x="2089" y="1446"/>
                </a:cubicBezTo>
                <a:cubicBezTo>
                  <a:pt x="2054" y="1431"/>
                  <a:pt x="2035" y="1394"/>
                  <a:pt x="2018" y="1361"/>
                </a:cubicBezTo>
                <a:lnTo>
                  <a:pt x="2014" y="1353"/>
                </a:lnTo>
                <a:cubicBezTo>
                  <a:pt x="2006" y="1337"/>
                  <a:pt x="1994" y="1322"/>
                  <a:pt x="1983" y="1308"/>
                </a:cubicBezTo>
                <a:lnTo>
                  <a:pt x="1981" y="1306"/>
                </a:lnTo>
                <a:cubicBezTo>
                  <a:pt x="1978" y="1302"/>
                  <a:pt x="1975" y="1298"/>
                  <a:pt x="1973" y="1295"/>
                </a:cubicBezTo>
                <a:cubicBezTo>
                  <a:pt x="1962" y="1281"/>
                  <a:pt x="1956" y="1272"/>
                  <a:pt x="1936" y="1269"/>
                </a:cubicBezTo>
                <a:cubicBezTo>
                  <a:pt x="1932" y="1269"/>
                  <a:pt x="1928" y="1268"/>
                  <a:pt x="1923" y="1268"/>
                </a:cubicBezTo>
                <a:cubicBezTo>
                  <a:pt x="1911" y="1267"/>
                  <a:pt x="1898" y="1267"/>
                  <a:pt x="1888" y="1261"/>
                </a:cubicBezTo>
                <a:cubicBezTo>
                  <a:pt x="1878" y="1255"/>
                  <a:pt x="1874" y="1248"/>
                  <a:pt x="1869" y="1240"/>
                </a:cubicBezTo>
                <a:cubicBezTo>
                  <a:pt x="1866" y="1235"/>
                  <a:pt x="1863" y="1230"/>
                  <a:pt x="1858" y="1226"/>
                </a:cubicBezTo>
                <a:cubicBezTo>
                  <a:pt x="1841" y="1210"/>
                  <a:pt x="1803" y="1212"/>
                  <a:pt x="1769" y="1215"/>
                </a:cubicBezTo>
                <a:cubicBezTo>
                  <a:pt x="1749" y="1216"/>
                  <a:pt x="1730" y="1218"/>
                  <a:pt x="1717" y="1215"/>
                </a:cubicBezTo>
                <a:cubicBezTo>
                  <a:pt x="1702" y="1213"/>
                  <a:pt x="1629" y="1199"/>
                  <a:pt x="1608" y="1171"/>
                </a:cubicBezTo>
                <a:cubicBezTo>
                  <a:pt x="1597" y="1157"/>
                  <a:pt x="1598" y="1134"/>
                  <a:pt x="1599" y="1114"/>
                </a:cubicBezTo>
                <a:cubicBezTo>
                  <a:pt x="1599" y="1105"/>
                  <a:pt x="1599" y="1097"/>
                  <a:pt x="1598" y="1090"/>
                </a:cubicBezTo>
                <a:cubicBezTo>
                  <a:pt x="1596" y="1060"/>
                  <a:pt x="1593" y="1044"/>
                  <a:pt x="1573" y="1023"/>
                </a:cubicBezTo>
                <a:cubicBezTo>
                  <a:pt x="1555" y="1004"/>
                  <a:pt x="1546" y="988"/>
                  <a:pt x="1535" y="968"/>
                </a:cubicBezTo>
                <a:lnTo>
                  <a:pt x="1532" y="963"/>
                </a:lnTo>
                <a:cubicBezTo>
                  <a:pt x="1526" y="952"/>
                  <a:pt x="1512" y="931"/>
                  <a:pt x="1493" y="921"/>
                </a:cubicBezTo>
                <a:cubicBezTo>
                  <a:pt x="1487" y="917"/>
                  <a:pt x="1480" y="915"/>
                  <a:pt x="1472" y="915"/>
                </a:cubicBezTo>
                <a:cubicBezTo>
                  <a:pt x="1465" y="915"/>
                  <a:pt x="1458" y="914"/>
                  <a:pt x="1452" y="913"/>
                </a:cubicBezTo>
                <a:cubicBezTo>
                  <a:pt x="1436" y="911"/>
                  <a:pt x="1423" y="909"/>
                  <a:pt x="1407" y="918"/>
                </a:cubicBezTo>
                <a:cubicBezTo>
                  <a:pt x="1376" y="936"/>
                  <a:pt x="1366" y="923"/>
                  <a:pt x="1349" y="901"/>
                </a:cubicBezTo>
                <a:lnTo>
                  <a:pt x="1344" y="895"/>
                </a:lnTo>
                <a:cubicBezTo>
                  <a:pt x="1338" y="888"/>
                  <a:pt x="1332" y="882"/>
                  <a:pt x="1325" y="876"/>
                </a:cubicBezTo>
                <a:cubicBezTo>
                  <a:pt x="1315" y="867"/>
                  <a:pt x="1305" y="858"/>
                  <a:pt x="1298" y="845"/>
                </a:cubicBezTo>
                <a:lnTo>
                  <a:pt x="1295" y="840"/>
                </a:lnTo>
                <a:cubicBezTo>
                  <a:pt x="1293" y="837"/>
                  <a:pt x="1291" y="833"/>
                  <a:pt x="1289" y="829"/>
                </a:cubicBezTo>
                <a:cubicBezTo>
                  <a:pt x="1288" y="828"/>
                  <a:pt x="1288" y="826"/>
                  <a:pt x="1287" y="825"/>
                </a:cubicBezTo>
                <a:cubicBezTo>
                  <a:pt x="1286" y="822"/>
                  <a:pt x="1284" y="820"/>
                  <a:pt x="1283" y="817"/>
                </a:cubicBezTo>
                <a:cubicBezTo>
                  <a:pt x="1282" y="815"/>
                  <a:pt x="1282" y="814"/>
                  <a:pt x="1281" y="812"/>
                </a:cubicBezTo>
                <a:cubicBezTo>
                  <a:pt x="1280" y="809"/>
                  <a:pt x="1279" y="807"/>
                  <a:pt x="1278" y="804"/>
                </a:cubicBezTo>
                <a:cubicBezTo>
                  <a:pt x="1278" y="802"/>
                  <a:pt x="1278" y="800"/>
                  <a:pt x="1277" y="798"/>
                </a:cubicBezTo>
                <a:cubicBezTo>
                  <a:pt x="1277" y="796"/>
                  <a:pt x="1276" y="794"/>
                  <a:pt x="1276" y="792"/>
                </a:cubicBezTo>
                <a:cubicBezTo>
                  <a:pt x="1272" y="791"/>
                  <a:pt x="1269" y="791"/>
                  <a:pt x="1265" y="790"/>
                </a:cubicBezTo>
                <a:cubicBezTo>
                  <a:pt x="1263" y="793"/>
                  <a:pt x="1261" y="796"/>
                  <a:pt x="1258" y="799"/>
                </a:cubicBezTo>
                <a:cubicBezTo>
                  <a:pt x="1253" y="804"/>
                  <a:pt x="1246" y="807"/>
                  <a:pt x="1239" y="809"/>
                </a:cubicBezTo>
                <a:cubicBezTo>
                  <a:pt x="1233" y="811"/>
                  <a:pt x="1227" y="813"/>
                  <a:pt x="1225" y="817"/>
                </a:cubicBezTo>
                <a:cubicBezTo>
                  <a:pt x="1223" y="819"/>
                  <a:pt x="1223" y="821"/>
                  <a:pt x="1223" y="824"/>
                </a:cubicBezTo>
                <a:cubicBezTo>
                  <a:pt x="1223" y="827"/>
                  <a:pt x="1224" y="831"/>
                  <a:pt x="1224" y="834"/>
                </a:cubicBezTo>
                <a:cubicBezTo>
                  <a:pt x="1225" y="838"/>
                  <a:pt x="1226" y="842"/>
                  <a:pt x="1226" y="846"/>
                </a:cubicBezTo>
                <a:cubicBezTo>
                  <a:pt x="1226" y="848"/>
                  <a:pt x="1225" y="850"/>
                  <a:pt x="1225" y="852"/>
                </a:cubicBezTo>
                <a:cubicBezTo>
                  <a:pt x="1224" y="854"/>
                  <a:pt x="1224" y="855"/>
                  <a:pt x="1222" y="857"/>
                </a:cubicBezTo>
                <a:cubicBezTo>
                  <a:pt x="1218" y="864"/>
                  <a:pt x="1205" y="870"/>
                  <a:pt x="1193" y="876"/>
                </a:cubicBezTo>
                <a:cubicBezTo>
                  <a:pt x="1188" y="879"/>
                  <a:pt x="1183" y="881"/>
                  <a:pt x="1180" y="883"/>
                </a:cubicBezTo>
                <a:cubicBezTo>
                  <a:pt x="1178" y="884"/>
                  <a:pt x="1176" y="885"/>
                  <a:pt x="1174" y="886"/>
                </a:cubicBezTo>
                <a:cubicBezTo>
                  <a:pt x="1169" y="889"/>
                  <a:pt x="1166" y="891"/>
                  <a:pt x="1165" y="896"/>
                </a:cubicBezTo>
                <a:cubicBezTo>
                  <a:pt x="1164" y="899"/>
                  <a:pt x="1165" y="905"/>
                  <a:pt x="1166" y="910"/>
                </a:cubicBezTo>
                <a:cubicBezTo>
                  <a:pt x="1167" y="913"/>
                  <a:pt x="1167" y="916"/>
                  <a:pt x="1168" y="919"/>
                </a:cubicBezTo>
                <a:cubicBezTo>
                  <a:pt x="1168" y="932"/>
                  <a:pt x="1171" y="945"/>
                  <a:pt x="1177" y="960"/>
                </a:cubicBezTo>
                <a:cubicBezTo>
                  <a:pt x="1179" y="964"/>
                  <a:pt x="1184" y="970"/>
                  <a:pt x="1188" y="975"/>
                </a:cubicBezTo>
                <a:cubicBezTo>
                  <a:pt x="1196" y="984"/>
                  <a:pt x="1204" y="993"/>
                  <a:pt x="1202" y="1002"/>
                </a:cubicBezTo>
                <a:cubicBezTo>
                  <a:pt x="1201" y="1009"/>
                  <a:pt x="1190" y="1016"/>
                  <a:pt x="1176" y="1025"/>
                </a:cubicBezTo>
                <a:cubicBezTo>
                  <a:pt x="1172" y="1027"/>
                  <a:pt x="1168" y="1030"/>
                  <a:pt x="1166" y="1031"/>
                </a:cubicBezTo>
                <a:cubicBezTo>
                  <a:pt x="1164" y="1033"/>
                  <a:pt x="1162" y="1035"/>
                  <a:pt x="1160" y="1037"/>
                </a:cubicBezTo>
                <a:cubicBezTo>
                  <a:pt x="1149" y="1046"/>
                  <a:pt x="1138" y="1057"/>
                  <a:pt x="1122" y="1048"/>
                </a:cubicBezTo>
                <a:cubicBezTo>
                  <a:pt x="1119" y="1047"/>
                  <a:pt x="1117" y="1045"/>
                  <a:pt x="1115" y="1044"/>
                </a:cubicBezTo>
                <a:cubicBezTo>
                  <a:pt x="1113" y="1041"/>
                  <a:pt x="1111" y="1040"/>
                  <a:pt x="1108" y="1039"/>
                </a:cubicBezTo>
                <a:cubicBezTo>
                  <a:pt x="1107" y="1039"/>
                  <a:pt x="1104" y="1040"/>
                  <a:pt x="1102" y="1040"/>
                </a:cubicBezTo>
                <a:cubicBezTo>
                  <a:pt x="1099" y="1041"/>
                  <a:pt x="1095" y="1042"/>
                  <a:pt x="1093" y="1042"/>
                </a:cubicBezTo>
                <a:cubicBezTo>
                  <a:pt x="1080" y="1041"/>
                  <a:pt x="1068" y="1035"/>
                  <a:pt x="1057" y="1030"/>
                </a:cubicBezTo>
                <a:lnTo>
                  <a:pt x="1053" y="1028"/>
                </a:lnTo>
                <a:cubicBezTo>
                  <a:pt x="1040" y="1021"/>
                  <a:pt x="1030" y="1020"/>
                  <a:pt x="1021" y="1023"/>
                </a:cubicBezTo>
                <a:cubicBezTo>
                  <a:pt x="1012" y="1027"/>
                  <a:pt x="1005" y="1036"/>
                  <a:pt x="999" y="1051"/>
                </a:cubicBezTo>
                <a:cubicBezTo>
                  <a:pt x="991" y="1073"/>
                  <a:pt x="985" y="1107"/>
                  <a:pt x="984" y="1142"/>
                </a:cubicBezTo>
                <a:cubicBezTo>
                  <a:pt x="983" y="1145"/>
                  <a:pt x="983" y="1148"/>
                  <a:pt x="983" y="1151"/>
                </a:cubicBezTo>
                <a:cubicBezTo>
                  <a:pt x="982" y="1160"/>
                  <a:pt x="981" y="1171"/>
                  <a:pt x="983" y="1178"/>
                </a:cubicBezTo>
                <a:cubicBezTo>
                  <a:pt x="985" y="1183"/>
                  <a:pt x="990" y="1187"/>
                  <a:pt x="996" y="1192"/>
                </a:cubicBezTo>
                <a:cubicBezTo>
                  <a:pt x="1001" y="1196"/>
                  <a:pt x="1006" y="1200"/>
                  <a:pt x="1010" y="1206"/>
                </a:cubicBezTo>
                <a:cubicBezTo>
                  <a:pt x="1015" y="1216"/>
                  <a:pt x="1014" y="1229"/>
                  <a:pt x="1006" y="1241"/>
                </a:cubicBezTo>
                <a:cubicBezTo>
                  <a:pt x="1004" y="1244"/>
                  <a:pt x="1002" y="1247"/>
                  <a:pt x="999" y="1250"/>
                </a:cubicBezTo>
                <a:cubicBezTo>
                  <a:pt x="996" y="1253"/>
                  <a:pt x="993" y="1255"/>
                  <a:pt x="990" y="1257"/>
                </a:cubicBezTo>
                <a:cubicBezTo>
                  <a:pt x="986" y="1259"/>
                  <a:pt x="984" y="1260"/>
                  <a:pt x="981" y="1261"/>
                </a:cubicBezTo>
                <a:cubicBezTo>
                  <a:pt x="980" y="1261"/>
                  <a:pt x="979" y="1261"/>
                  <a:pt x="978" y="1261"/>
                </a:cubicBezTo>
                <a:cubicBezTo>
                  <a:pt x="976" y="1262"/>
                  <a:pt x="974" y="1262"/>
                  <a:pt x="973" y="1262"/>
                </a:cubicBezTo>
                <a:cubicBezTo>
                  <a:pt x="972" y="1262"/>
                  <a:pt x="971" y="1262"/>
                  <a:pt x="971" y="1262"/>
                </a:cubicBezTo>
                <a:cubicBezTo>
                  <a:pt x="962" y="1261"/>
                  <a:pt x="957" y="1258"/>
                  <a:pt x="952" y="1255"/>
                </a:cubicBezTo>
                <a:cubicBezTo>
                  <a:pt x="949" y="1253"/>
                  <a:pt x="946" y="1251"/>
                  <a:pt x="941" y="1250"/>
                </a:cubicBezTo>
                <a:cubicBezTo>
                  <a:pt x="938" y="1249"/>
                  <a:pt x="934" y="1249"/>
                  <a:pt x="929" y="1250"/>
                </a:cubicBezTo>
                <a:cubicBezTo>
                  <a:pt x="921" y="1251"/>
                  <a:pt x="912" y="1252"/>
                  <a:pt x="907" y="1246"/>
                </a:cubicBezTo>
                <a:cubicBezTo>
                  <a:pt x="904" y="1248"/>
                  <a:pt x="902" y="1249"/>
                  <a:pt x="899" y="1251"/>
                </a:cubicBezTo>
                <a:cubicBezTo>
                  <a:pt x="894" y="1255"/>
                  <a:pt x="890" y="1258"/>
                  <a:pt x="884" y="1260"/>
                </a:cubicBezTo>
                <a:cubicBezTo>
                  <a:pt x="879" y="1261"/>
                  <a:pt x="872" y="1263"/>
                  <a:pt x="863" y="1262"/>
                </a:cubicBezTo>
                <a:cubicBezTo>
                  <a:pt x="861" y="1262"/>
                  <a:pt x="858" y="1262"/>
                  <a:pt x="856" y="1261"/>
                </a:cubicBezTo>
                <a:cubicBezTo>
                  <a:pt x="847" y="1260"/>
                  <a:pt x="836" y="1259"/>
                  <a:pt x="830" y="1263"/>
                </a:cubicBezTo>
                <a:cubicBezTo>
                  <a:pt x="825" y="1267"/>
                  <a:pt x="824" y="1282"/>
                  <a:pt x="828" y="1289"/>
                </a:cubicBezTo>
                <a:cubicBezTo>
                  <a:pt x="834" y="1298"/>
                  <a:pt x="848" y="1300"/>
                  <a:pt x="861" y="1301"/>
                </a:cubicBezTo>
                <a:cubicBezTo>
                  <a:pt x="864" y="1301"/>
                  <a:pt x="866" y="1302"/>
                  <a:pt x="869" y="1302"/>
                </a:cubicBezTo>
                <a:cubicBezTo>
                  <a:pt x="871" y="1302"/>
                  <a:pt x="872" y="1304"/>
                  <a:pt x="872" y="1305"/>
                </a:cubicBezTo>
                <a:cubicBezTo>
                  <a:pt x="873" y="1321"/>
                  <a:pt x="875" y="1333"/>
                  <a:pt x="883" y="1348"/>
                </a:cubicBezTo>
                <a:cubicBezTo>
                  <a:pt x="887" y="1357"/>
                  <a:pt x="886" y="1366"/>
                  <a:pt x="886" y="1375"/>
                </a:cubicBezTo>
                <a:cubicBezTo>
                  <a:pt x="885" y="1383"/>
                  <a:pt x="884" y="1390"/>
                  <a:pt x="887" y="1397"/>
                </a:cubicBezTo>
                <a:cubicBezTo>
                  <a:pt x="888" y="1401"/>
                  <a:pt x="888" y="1404"/>
                  <a:pt x="888" y="1407"/>
                </a:cubicBezTo>
                <a:cubicBezTo>
                  <a:pt x="888" y="1411"/>
                  <a:pt x="888" y="1414"/>
                  <a:pt x="889" y="1416"/>
                </a:cubicBezTo>
                <a:cubicBezTo>
                  <a:pt x="891" y="1418"/>
                  <a:pt x="893" y="1418"/>
                  <a:pt x="896" y="1419"/>
                </a:cubicBezTo>
                <a:cubicBezTo>
                  <a:pt x="899" y="1420"/>
                  <a:pt x="902" y="1421"/>
                  <a:pt x="905" y="1423"/>
                </a:cubicBezTo>
                <a:cubicBezTo>
                  <a:pt x="910" y="1427"/>
                  <a:pt x="913" y="1437"/>
                  <a:pt x="914" y="1442"/>
                </a:cubicBezTo>
                <a:cubicBezTo>
                  <a:pt x="915" y="1451"/>
                  <a:pt x="915" y="1460"/>
                  <a:pt x="914" y="1470"/>
                </a:cubicBezTo>
                <a:cubicBezTo>
                  <a:pt x="914" y="1474"/>
                  <a:pt x="914" y="1478"/>
                  <a:pt x="914" y="1483"/>
                </a:cubicBezTo>
                <a:cubicBezTo>
                  <a:pt x="914" y="1490"/>
                  <a:pt x="913" y="1498"/>
                  <a:pt x="909" y="1506"/>
                </a:cubicBezTo>
                <a:cubicBezTo>
                  <a:pt x="907" y="1509"/>
                  <a:pt x="905" y="1510"/>
                  <a:pt x="903" y="1512"/>
                </a:cubicBezTo>
                <a:cubicBezTo>
                  <a:pt x="901" y="1514"/>
                  <a:pt x="899" y="1515"/>
                  <a:pt x="899" y="1517"/>
                </a:cubicBezTo>
                <a:cubicBezTo>
                  <a:pt x="898" y="1522"/>
                  <a:pt x="900" y="1526"/>
                  <a:pt x="903" y="1530"/>
                </a:cubicBezTo>
                <a:cubicBezTo>
                  <a:pt x="906" y="1537"/>
                  <a:pt x="910" y="1544"/>
                  <a:pt x="907" y="1554"/>
                </a:cubicBezTo>
                <a:cubicBezTo>
                  <a:pt x="906" y="1555"/>
                  <a:pt x="905" y="1556"/>
                  <a:pt x="903" y="1556"/>
                </a:cubicBezTo>
                <a:cubicBezTo>
                  <a:pt x="883" y="1554"/>
                  <a:pt x="877" y="1551"/>
                  <a:pt x="864" y="1541"/>
                </a:cubicBezTo>
                <a:lnTo>
                  <a:pt x="859" y="1538"/>
                </a:lnTo>
                <a:cubicBezTo>
                  <a:pt x="857" y="1537"/>
                  <a:pt x="854" y="1535"/>
                  <a:pt x="852" y="1533"/>
                </a:cubicBezTo>
                <a:cubicBezTo>
                  <a:pt x="840" y="1526"/>
                  <a:pt x="831" y="1519"/>
                  <a:pt x="820" y="1507"/>
                </a:cubicBezTo>
                <a:cubicBezTo>
                  <a:pt x="799" y="1484"/>
                  <a:pt x="771" y="1486"/>
                  <a:pt x="744" y="1492"/>
                </a:cubicBezTo>
                <a:lnTo>
                  <a:pt x="737" y="1494"/>
                </a:lnTo>
                <a:cubicBezTo>
                  <a:pt x="726" y="1496"/>
                  <a:pt x="714" y="1499"/>
                  <a:pt x="703" y="1498"/>
                </a:cubicBezTo>
                <a:cubicBezTo>
                  <a:pt x="694" y="1498"/>
                  <a:pt x="689" y="1495"/>
                  <a:pt x="684" y="1492"/>
                </a:cubicBezTo>
                <a:cubicBezTo>
                  <a:pt x="679" y="1489"/>
                  <a:pt x="675" y="1487"/>
                  <a:pt x="668" y="1487"/>
                </a:cubicBezTo>
                <a:cubicBezTo>
                  <a:pt x="644" y="1487"/>
                  <a:pt x="611" y="1493"/>
                  <a:pt x="586" y="1502"/>
                </a:cubicBezTo>
                <a:cubicBezTo>
                  <a:pt x="582" y="1503"/>
                  <a:pt x="579" y="1505"/>
                  <a:pt x="576" y="1506"/>
                </a:cubicBezTo>
                <a:cubicBezTo>
                  <a:pt x="570" y="1509"/>
                  <a:pt x="563" y="1512"/>
                  <a:pt x="553" y="1512"/>
                </a:cubicBezTo>
                <a:cubicBezTo>
                  <a:pt x="542" y="1512"/>
                  <a:pt x="531" y="1510"/>
                  <a:pt x="520" y="1508"/>
                </a:cubicBezTo>
                <a:cubicBezTo>
                  <a:pt x="491" y="1501"/>
                  <a:pt x="461" y="1496"/>
                  <a:pt x="428" y="1493"/>
                </a:cubicBezTo>
                <a:cubicBezTo>
                  <a:pt x="411" y="1491"/>
                  <a:pt x="393" y="1491"/>
                  <a:pt x="385" y="1499"/>
                </a:cubicBezTo>
                <a:cubicBezTo>
                  <a:pt x="381" y="1504"/>
                  <a:pt x="379" y="1511"/>
                  <a:pt x="381" y="1522"/>
                </a:cubicBezTo>
                <a:cubicBezTo>
                  <a:pt x="382" y="1524"/>
                  <a:pt x="383" y="1527"/>
                  <a:pt x="384" y="1530"/>
                </a:cubicBezTo>
                <a:cubicBezTo>
                  <a:pt x="386" y="1535"/>
                  <a:pt x="389" y="1541"/>
                  <a:pt x="388" y="1546"/>
                </a:cubicBezTo>
                <a:cubicBezTo>
                  <a:pt x="387" y="1551"/>
                  <a:pt x="385" y="1554"/>
                  <a:pt x="382" y="1556"/>
                </a:cubicBezTo>
                <a:cubicBezTo>
                  <a:pt x="377" y="1559"/>
                  <a:pt x="371" y="1557"/>
                  <a:pt x="365" y="1555"/>
                </a:cubicBezTo>
                <a:cubicBezTo>
                  <a:pt x="362" y="1554"/>
                  <a:pt x="360" y="1554"/>
                  <a:pt x="358" y="1553"/>
                </a:cubicBezTo>
                <a:cubicBezTo>
                  <a:pt x="352" y="1552"/>
                  <a:pt x="346" y="1551"/>
                  <a:pt x="339" y="1549"/>
                </a:cubicBezTo>
                <a:cubicBezTo>
                  <a:pt x="304" y="1542"/>
                  <a:pt x="265" y="1533"/>
                  <a:pt x="230" y="1541"/>
                </a:cubicBezTo>
                <a:cubicBezTo>
                  <a:pt x="221" y="1543"/>
                  <a:pt x="219" y="1546"/>
                  <a:pt x="217" y="1553"/>
                </a:cubicBezTo>
                <a:cubicBezTo>
                  <a:pt x="216" y="1556"/>
                  <a:pt x="214" y="1559"/>
                  <a:pt x="212" y="1563"/>
                </a:cubicBezTo>
                <a:cubicBezTo>
                  <a:pt x="211" y="1566"/>
                  <a:pt x="209" y="1567"/>
                  <a:pt x="208" y="1569"/>
                </a:cubicBezTo>
                <a:cubicBezTo>
                  <a:pt x="206" y="1572"/>
                  <a:pt x="205" y="1573"/>
                  <a:pt x="205" y="1580"/>
                </a:cubicBezTo>
                <a:cubicBezTo>
                  <a:pt x="205" y="1581"/>
                  <a:pt x="205" y="1583"/>
                  <a:pt x="205" y="1584"/>
                </a:cubicBezTo>
                <a:cubicBezTo>
                  <a:pt x="205" y="1585"/>
                  <a:pt x="205" y="1587"/>
                  <a:pt x="205" y="1588"/>
                </a:cubicBezTo>
                <a:cubicBezTo>
                  <a:pt x="206" y="1594"/>
                  <a:pt x="206" y="1599"/>
                  <a:pt x="205" y="1605"/>
                </a:cubicBezTo>
                <a:cubicBezTo>
                  <a:pt x="203" y="1611"/>
                  <a:pt x="199" y="1616"/>
                  <a:pt x="195" y="1621"/>
                </a:cubicBezTo>
                <a:cubicBezTo>
                  <a:pt x="192" y="1624"/>
                  <a:pt x="190" y="1627"/>
                  <a:pt x="188" y="1629"/>
                </a:cubicBezTo>
                <a:cubicBezTo>
                  <a:pt x="184" y="1636"/>
                  <a:pt x="178" y="1650"/>
                  <a:pt x="183" y="1655"/>
                </a:cubicBezTo>
                <a:cubicBezTo>
                  <a:pt x="185" y="1657"/>
                  <a:pt x="189" y="1657"/>
                  <a:pt x="193" y="1657"/>
                </a:cubicBezTo>
                <a:cubicBezTo>
                  <a:pt x="194" y="1657"/>
                  <a:pt x="196" y="1657"/>
                  <a:pt x="197" y="1657"/>
                </a:cubicBezTo>
                <a:cubicBezTo>
                  <a:pt x="201" y="1657"/>
                  <a:pt x="205" y="1657"/>
                  <a:pt x="208" y="1658"/>
                </a:cubicBezTo>
                <a:cubicBezTo>
                  <a:pt x="213" y="1659"/>
                  <a:pt x="219" y="1663"/>
                  <a:pt x="224" y="1667"/>
                </a:cubicBezTo>
                <a:cubicBezTo>
                  <a:pt x="235" y="1675"/>
                  <a:pt x="243" y="1680"/>
                  <a:pt x="251" y="1675"/>
                </a:cubicBezTo>
                <a:cubicBezTo>
                  <a:pt x="255" y="1673"/>
                  <a:pt x="256" y="1665"/>
                  <a:pt x="257" y="1659"/>
                </a:cubicBezTo>
                <a:cubicBezTo>
                  <a:pt x="257" y="1652"/>
                  <a:pt x="258" y="1646"/>
                  <a:pt x="262" y="1643"/>
                </a:cubicBezTo>
                <a:cubicBezTo>
                  <a:pt x="265" y="1642"/>
                  <a:pt x="268" y="1642"/>
                  <a:pt x="272" y="1644"/>
                </a:cubicBezTo>
                <a:cubicBezTo>
                  <a:pt x="276" y="1646"/>
                  <a:pt x="279" y="1650"/>
                  <a:pt x="282" y="1655"/>
                </a:cubicBezTo>
                <a:cubicBezTo>
                  <a:pt x="284" y="1658"/>
                  <a:pt x="286" y="1661"/>
                  <a:pt x="288" y="1662"/>
                </a:cubicBezTo>
                <a:cubicBezTo>
                  <a:pt x="290" y="1664"/>
                  <a:pt x="293" y="1666"/>
                  <a:pt x="296" y="1668"/>
                </a:cubicBezTo>
                <a:cubicBezTo>
                  <a:pt x="300" y="1671"/>
                  <a:pt x="304" y="1674"/>
                  <a:pt x="308" y="1678"/>
                </a:cubicBezTo>
                <a:cubicBezTo>
                  <a:pt x="321" y="1690"/>
                  <a:pt x="322" y="1708"/>
                  <a:pt x="311" y="1721"/>
                </a:cubicBezTo>
                <a:cubicBezTo>
                  <a:pt x="301" y="1734"/>
                  <a:pt x="281" y="1730"/>
                  <a:pt x="268" y="1726"/>
                </a:cubicBezTo>
                <a:cubicBezTo>
                  <a:pt x="262" y="1725"/>
                  <a:pt x="256" y="1725"/>
                  <a:pt x="250" y="1725"/>
                </a:cubicBezTo>
                <a:cubicBezTo>
                  <a:pt x="247" y="1725"/>
                  <a:pt x="246" y="1725"/>
                  <a:pt x="245" y="1725"/>
                </a:cubicBezTo>
                <a:cubicBezTo>
                  <a:pt x="242" y="1725"/>
                  <a:pt x="239" y="1725"/>
                  <a:pt x="236" y="1724"/>
                </a:cubicBezTo>
                <a:cubicBezTo>
                  <a:pt x="233" y="1724"/>
                  <a:pt x="229" y="1724"/>
                  <a:pt x="226" y="1723"/>
                </a:cubicBezTo>
                <a:cubicBezTo>
                  <a:pt x="220" y="1721"/>
                  <a:pt x="216" y="1716"/>
                  <a:pt x="213" y="1712"/>
                </a:cubicBezTo>
                <a:cubicBezTo>
                  <a:pt x="211" y="1709"/>
                  <a:pt x="209" y="1706"/>
                  <a:pt x="207" y="1705"/>
                </a:cubicBezTo>
                <a:cubicBezTo>
                  <a:pt x="205" y="1704"/>
                  <a:pt x="203" y="1704"/>
                  <a:pt x="202" y="1705"/>
                </a:cubicBezTo>
                <a:cubicBezTo>
                  <a:pt x="200" y="1705"/>
                  <a:pt x="199" y="1706"/>
                  <a:pt x="197" y="1707"/>
                </a:cubicBezTo>
                <a:cubicBezTo>
                  <a:pt x="196" y="1707"/>
                  <a:pt x="195" y="1708"/>
                  <a:pt x="193" y="1709"/>
                </a:cubicBezTo>
                <a:cubicBezTo>
                  <a:pt x="190" y="1711"/>
                  <a:pt x="185" y="1712"/>
                  <a:pt x="181" y="1714"/>
                </a:cubicBezTo>
                <a:cubicBezTo>
                  <a:pt x="176" y="1715"/>
                  <a:pt x="170" y="1717"/>
                  <a:pt x="166" y="1720"/>
                </a:cubicBezTo>
                <a:cubicBezTo>
                  <a:pt x="164" y="1722"/>
                  <a:pt x="162" y="1724"/>
                  <a:pt x="161" y="1727"/>
                </a:cubicBezTo>
                <a:cubicBezTo>
                  <a:pt x="159" y="1729"/>
                  <a:pt x="157" y="1732"/>
                  <a:pt x="155" y="1734"/>
                </a:cubicBezTo>
                <a:cubicBezTo>
                  <a:pt x="151" y="1737"/>
                  <a:pt x="147" y="1739"/>
                  <a:pt x="142" y="1741"/>
                </a:cubicBezTo>
                <a:cubicBezTo>
                  <a:pt x="138" y="1743"/>
                  <a:pt x="134" y="1745"/>
                  <a:pt x="131" y="1747"/>
                </a:cubicBezTo>
                <a:cubicBezTo>
                  <a:pt x="132" y="1750"/>
                  <a:pt x="134" y="1753"/>
                  <a:pt x="136" y="1757"/>
                </a:cubicBezTo>
                <a:cubicBezTo>
                  <a:pt x="142" y="1768"/>
                  <a:pt x="150" y="1781"/>
                  <a:pt x="145" y="1789"/>
                </a:cubicBezTo>
                <a:cubicBezTo>
                  <a:pt x="144" y="1792"/>
                  <a:pt x="140" y="1795"/>
                  <a:pt x="130" y="1800"/>
                </a:cubicBezTo>
                <a:cubicBezTo>
                  <a:pt x="128" y="1801"/>
                  <a:pt x="126" y="1802"/>
                  <a:pt x="125" y="1803"/>
                </a:cubicBezTo>
                <a:cubicBezTo>
                  <a:pt x="117" y="1808"/>
                  <a:pt x="109" y="1810"/>
                  <a:pt x="102" y="1812"/>
                </a:cubicBezTo>
                <a:cubicBezTo>
                  <a:pt x="98" y="1812"/>
                  <a:pt x="94" y="1813"/>
                  <a:pt x="90" y="1815"/>
                </a:cubicBezTo>
                <a:cubicBezTo>
                  <a:pt x="90" y="1817"/>
                  <a:pt x="91" y="1820"/>
                  <a:pt x="92" y="1823"/>
                </a:cubicBezTo>
                <a:cubicBezTo>
                  <a:pt x="93" y="1827"/>
                  <a:pt x="95" y="1833"/>
                  <a:pt x="94" y="1838"/>
                </a:cubicBezTo>
                <a:cubicBezTo>
                  <a:pt x="92" y="1845"/>
                  <a:pt x="89" y="1848"/>
                  <a:pt x="86" y="1850"/>
                </a:cubicBezTo>
                <a:cubicBezTo>
                  <a:pt x="84" y="1851"/>
                  <a:pt x="83" y="1852"/>
                  <a:pt x="81" y="1854"/>
                </a:cubicBezTo>
                <a:cubicBezTo>
                  <a:pt x="80" y="1856"/>
                  <a:pt x="80" y="1856"/>
                  <a:pt x="80" y="1858"/>
                </a:cubicBezTo>
                <a:cubicBezTo>
                  <a:pt x="81" y="1861"/>
                  <a:pt x="80" y="1864"/>
                  <a:pt x="74" y="1867"/>
                </a:cubicBezTo>
                <a:cubicBezTo>
                  <a:pt x="71" y="1868"/>
                  <a:pt x="66" y="1867"/>
                  <a:pt x="62" y="1866"/>
                </a:cubicBezTo>
                <a:cubicBezTo>
                  <a:pt x="61" y="1866"/>
                  <a:pt x="59" y="1866"/>
                  <a:pt x="58" y="1865"/>
                </a:cubicBezTo>
                <a:cubicBezTo>
                  <a:pt x="55" y="1865"/>
                  <a:pt x="51" y="1865"/>
                  <a:pt x="47" y="1865"/>
                </a:cubicBezTo>
                <a:cubicBezTo>
                  <a:pt x="32" y="1864"/>
                  <a:pt x="13" y="1862"/>
                  <a:pt x="0" y="1866"/>
                </a:cubicBezTo>
                <a:cubicBezTo>
                  <a:pt x="1" y="1890"/>
                  <a:pt x="34" y="1913"/>
                  <a:pt x="55" y="1914"/>
                </a:cubicBezTo>
                <a:cubicBezTo>
                  <a:pt x="59" y="1915"/>
                  <a:pt x="62" y="1915"/>
                  <a:pt x="64" y="1915"/>
                </a:cubicBezTo>
                <a:cubicBezTo>
                  <a:pt x="77" y="1915"/>
                  <a:pt x="78" y="1917"/>
                  <a:pt x="81" y="1930"/>
                </a:cubicBezTo>
                <a:lnTo>
                  <a:pt x="82" y="1934"/>
                </a:lnTo>
                <a:cubicBezTo>
                  <a:pt x="83" y="1939"/>
                  <a:pt x="85" y="1944"/>
                  <a:pt x="88" y="1949"/>
                </a:cubicBezTo>
                <a:cubicBezTo>
                  <a:pt x="90" y="1954"/>
                  <a:pt x="92" y="1959"/>
                  <a:pt x="94" y="1964"/>
                </a:cubicBezTo>
                <a:cubicBezTo>
                  <a:pt x="99" y="1986"/>
                  <a:pt x="91" y="2008"/>
                  <a:pt x="82" y="2029"/>
                </a:cubicBezTo>
                <a:cubicBezTo>
                  <a:pt x="79" y="2037"/>
                  <a:pt x="76" y="2045"/>
                  <a:pt x="74" y="2053"/>
                </a:cubicBezTo>
                <a:cubicBezTo>
                  <a:pt x="73" y="2057"/>
                  <a:pt x="71" y="2064"/>
                  <a:pt x="71" y="2072"/>
                </a:cubicBezTo>
                <a:cubicBezTo>
                  <a:pt x="69" y="2089"/>
                  <a:pt x="71" y="2101"/>
                  <a:pt x="77" y="2105"/>
                </a:cubicBezTo>
                <a:cubicBezTo>
                  <a:pt x="82" y="2109"/>
                  <a:pt x="88" y="2106"/>
                  <a:pt x="97" y="2103"/>
                </a:cubicBezTo>
                <a:cubicBezTo>
                  <a:pt x="99" y="2102"/>
                  <a:pt x="101" y="2101"/>
                  <a:pt x="102" y="2100"/>
                </a:cubicBezTo>
                <a:cubicBezTo>
                  <a:pt x="106" y="2099"/>
                  <a:pt x="109" y="2097"/>
                  <a:pt x="113" y="2096"/>
                </a:cubicBezTo>
                <a:cubicBezTo>
                  <a:pt x="128" y="2090"/>
                  <a:pt x="143" y="2083"/>
                  <a:pt x="158" y="2085"/>
                </a:cubicBezTo>
                <a:cubicBezTo>
                  <a:pt x="162" y="2085"/>
                  <a:pt x="165" y="2086"/>
                  <a:pt x="167" y="2086"/>
                </a:cubicBezTo>
                <a:cubicBezTo>
                  <a:pt x="173" y="2088"/>
                  <a:pt x="173" y="2088"/>
                  <a:pt x="177" y="2082"/>
                </a:cubicBezTo>
                <a:cubicBezTo>
                  <a:pt x="179" y="2079"/>
                  <a:pt x="179" y="2076"/>
                  <a:pt x="180" y="2074"/>
                </a:cubicBezTo>
                <a:cubicBezTo>
                  <a:pt x="181" y="2069"/>
                  <a:pt x="182" y="2064"/>
                  <a:pt x="191" y="2059"/>
                </a:cubicBezTo>
                <a:cubicBezTo>
                  <a:pt x="195" y="2056"/>
                  <a:pt x="201" y="2054"/>
                  <a:pt x="205" y="2053"/>
                </a:cubicBezTo>
                <a:cubicBezTo>
                  <a:pt x="217" y="2049"/>
                  <a:pt x="226" y="2045"/>
                  <a:pt x="229" y="2032"/>
                </a:cubicBezTo>
                <a:cubicBezTo>
                  <a:pt x="231" y="2024"/>
                  <a:pt x="232" y="2017"/>
                  <a:pt x="233" y="2009"/>
                </a:cubicBezTo>
                <a:cubicBezTo>
                  <a:pt x="234" y="1997"/>
                  <a:pt x="236" y="1985"/>
                  <a:pt x="242" y="1972"/>
                </a:cubicBezTo>
                <a:cubicBezTo>
                  <a:pt x="243" y="1969"/>
                  <a:pt x="244" y="1967"/>
                  <a:pt x="245" y="1964"/>
                </a:cubicBezTo>
                <a:cubicBezTo>
                  <a:pt x="249" y="1956"/>
                  <a:pt x="252" y="1948"/>
                  <a:pt x="265" y="1945"/>
                </a:cubicBezTo>
                <a:cubicBezTo>
                  <a:pt x="275" y="1943"/>
                  <a:pt x="284" y="1945"/>
                  <a:pt x="295" y="1952"/>
                </a:cubicBezTo>
                <a:cubicBezTo>
                  <a:pt x="312" y="1962"/>
                  <a:pt x="312" y="1976"/>
                  <a:pt x="313" y="1991"/>
                </a:cubicBezTo>
                <a:cubicBezTo>
                  <a:pt x="313" y="1993"/>
                  <a:pt x="313" y="1996"/>
                  <a:pt x="313" y="1999"/>
                </a:cubicBezTo>
                <a:cubicBezTo>
                  <a:pt x="314" y="2011"/>
                  <a:pt x="319" y="2017"/>
                  <a:pt x="324" y="2024"/>
                </a:cubicBezTo>
                <a:cubicBezTo>
                  <a:pt x="329" y="2030"/>
                  <a:pt x="334" y="2036"/>
                  <a:pt x="337" y="2046"/>
                </a:cubicBezTo>
                <a:cubicBezTo>
                  <a:pt x="339" y="2054"/>
                  <a:pt x="341" y="2062"/>
                  <a:pt x="342" y="2070"/>
                </a:cubicBezTo>
                <a:cubicBezTo>
                  <a:pt x="344" y="2077"/>
                  <a:pt x="345" y="2085"/>
                  <a:pt x="347" y="2093"/>
                </a:cubicBezTo>
                <a:cubicBezTo>
                  <a:pt x="348" y="2095"/>
                  <a:pt x="348" y="2097"/>
                  <a:pt x="349" y="2100"/>
                </a:cubicBezTo>
                <a:cubicBezTo>
                  <a:pt x="351" y="2109"/>
                  <a:pt x="354" y="2122"/>
                  <a:pt x="359" y="2127"/>
                </a:cubicBezTo>
                <a:cubicBezTo>
                  <a:pt x="366" y="2134"/>
                  <a:pt x="378" y="2127"/>
                  <a:pt x="393" y="2117"/>
                </a:cubicBezTo>
                <a:cubicBezTo>
                  <a:pt x="395" y="2116"/>
                  <a:pt x="398" y="2114"/>
                  <a:pt x="400" y="2113"/>
                </a:cubicBezTo>
                <a:cubicBezTo>
                  <a:pt x="428" y="2096"/>
                  <a:pt x="449" y="2075"/>
                  <a:pt x="472" y="2052"/>
                </a:cubicBezTo>
                <a:cubicBezTo>
                  <a:pt x="483" y="2041"/>
                  <a:pt x="486" y="2039"/>
                  <a:pt x="499" y="2041"/>
                </a:cubicBezTo>
                <a:cubicBezTo>
                  <a:pt x="507" y="2042"/>
                  <a:pt x="509" y="2044"/>
                  <a:pt x="512" y="2047"/>
                </a:cubicBezTo>
                <a:cubicBezTo>
                  <a:pt x="513" y="2048"/>
                  <a:pt x="513" y="2049"/>
                  <a:pt x="515" y="2050"/>
                </a:cubicBezTo>
                <a:cubicBezTo>
                  <a:pt x="517" y="2051"/>
                  <a:pt x="518" y="2052"/>
                  <a:pt x="518" y="2053"/>
                </a:cubicBezTo>
                <a:cubicBezTo>
                  <a:pt x="519" y="2054"/>
                  <a:pt x="519" y="2054"/>
                  <a:pt x="520" y="2054"/>
                </a:cubicBezTo>
                <a:cubicBezTo>
                  <a:pt x="521" y="2054"/>
                  <a:pt x="523" y="2053"/>
                  <a:pt x="525" y="2052"/>
                </a:cubicBezTo>
                <a:cubicBezTo>
                  <a:pt x="526" y="2051"/>
                  <a:pt x="527" y="2050"/>
                  <a:pt x="528" y="2050"/>
                </a:cubicBezTo>
                <a:cubicBezTo>
                  <a:pt x="532" y="2049"/>
                  <a:pt x="535" y="2048"/>
                  <a:pt x="538" y="2047"/>
                </a:cubicBezTo>
                <a:cubicBezTo>
                  <a:pt x="541" y="2046"/>
                  <a:pt x="544" y="2045"/>
                  <a:pt x="547" y="2044"/>
                </a:cubicBezTo>
                <a:cubicBezTo>
                  <a:pt x="548" y="2043"/>
                  <a:pt x="550" y="2043"/>
                  <a:pt x="551" y="2042"/>
                </a:cubicBezTo>
                <a:cubicBezTo>
                  <a:pt x="562" y="2038"/>
                  <a:pt x="577" y="2032"/>
                  <a:pt x="586" y="2038"/>
                </a:cubicBezTo>
                <a:cubicBezTo>
                  <a:pt x="590" y="2040"/>
                  <a:pt x="591" y="2043"/>
                  <a:pt x="591" y="2046"/>
                </a:cubicBezTo>
                <a:cubicBezTo>
                  <a:pt x="592" y="2054"/>
                  <a:pt x="582" y="2063"/>
                  <a:pt x="574" y="2071"/>
                </a:cubicBezTo>
                <a:cubicBezTo>
                  <a:pt x="573" y="2072"/>
                  <a:pt x="572" y="2073"/>
                  <a:pt x="571" y="2073"/>
                </a:cubicBezTo>
                <a:cubicBezTo>
                  <a:pt x="574" y="2074"/>
                  <a:pt x="578" y="2074"/>
                  <a:pt x="581" y="2074"/>
                </a:cubicBezTo>
                <a:cubicBezTo>
                  <a:pt x="584" y="2074"/>
                  <a:pt x="587" y="2074"/>
                  <a:pt x="589" y="2075"/>
                </a:cubicBezTo>
                <a:cubicBezTo>
                  <a:pt x="590" y="2075"/>
                  <a:pt x="591" y="2075"/>
                  <a:pt x="592" y="2075"/>
                </a:cubicBezTo>
                <a:cubicBezTo>
                  <a:pt x="595" y="2075"/>
                  <a:pt x="598" y="2074"/>
                  <a:pt x="602" y="2074"/>
                </a:cubicBezTo>
                <a:cubicBezTo>
                  <a:pt x="609" y="2073"/>
                  <a:pt x="617" y="2071"/>
                  <a:pt x="625" y="2069"/>
                </a:cubicBezTo>
                <a:cubicBezTo>
                  <a:pt x="628" y="2069"/>
                  <a:pt x="631" y="2068"/>
                  <a:pt x="634" y="2067"/>
                </a:cubicBezTo>
                <a:cubicBezTo>
                  <a:pt x="655" y="2062"/>
                  <a:pt x="668" y="2068"/>
                  <a:pt x="677" y="2089"/>
                </a:cubicBezTo>
                <a:cubicBezTo>
                  <a:pt x="679" y="2094"/>
                  <a:pt x="681" y="2102"/>
                  <a:pt x="683" y="2112"/>
                </a:cubicBezTo>
                <a:cubicBezTo>
                  <a:pt x="688" y="2135"/>
                  <a:pt x="694" y="2165"/>
                  <a:pt x="710" y="2167"/>
                </a:cubicBezTo>
                <a:cubicBezTo>
                  <a:pt x="711" y="2167"/>
                  <a:pt x="712" y="2168"/>
                  <a:pt x="713" y="2169"/>
                </a:cubicBezTo>
                <a:cubicBezTo>
                  <a:pt x="713" y="2170"/>
                  <a:pt x="714" y="2170"/>
                  <a:pt x="714" y="2170"/>
                </a:cubicBezTo>
                <a:cubicBezTo>
                  <a:pt x="720" y="2173"/>
                  <a:pt x="725" y="2178"/>
                  <a:pt x="730" y="2183"/>
                </a:cubicBezTo>
                <a:cubicBezTo>
                  <a:pt x="736" y="2189"/>
                  <a:pt x="742" y="2194"/>
                  <a:pt x="749" y="2196"/>
                </a:cubicBezTo>
                <a:cubicBezTo>
                  <a:pt x="755" y="2198"/>
                  <a:pt x="763" y="2197"/>
                  <a:pt x="771" y="2197"/>
                </a:cubicBezTo>
                <a:cubicBezTo>
                  <a:pt x="776" y="2196"/>
                  <a:pt x="781" y="2196"/>
                  <a:pt x="785" y="2196"/>
                </a:cubicBezTo>
                <a:cubicBezTo>
                  <a:pt x="797" y="2197"/>
                  <a:pt x="810" y="2198"/>
                  <a:pt x="821" y="2204"/>
                </a:cubicBezTo>
                <a:cubicBezTo>
                  <a:pt x="827" y="2208"/>
                  <a:pt x="829" y="2211"/>
                  <a:pt x="830" y="2215"/>
                </a:cubicBezTo>
                <a:cubicBezTo>
                  <a:pt x="831" y="2217"/>
                  <a:pt x="832" y="2219"/>
                  <a:pt x="833" y="2221"/>
                </a:cubicBezTo>
                <a:cubicBezTo>
                  <a:pt x="840" y="2230"/>
                  <a:pt x="849" y="2235"/>
                  <a:pt x="859" y="2240"/>
                </a:cubicBezTo>
                <a:cubicBezTo>
                  <a:pt x="866" y="2243"/>
                  <a:pt x="872" y="2246"/>
                  <a:pt x="878" y="2250"/>
                </a:cubicBezTo>
                <a:cubicBezTo>
                  <a:pt x="885" y="2255"/>
                  <a:pt x="890" y="2262"/>
                  <a:pt x="895" y="2269"/>
                </a:cubicBezTo>
                <a:cubicBezTo>
                  <a:pt x="899" y="2275"/>
                  <a:pt x="904" y="2280"/>
                  <a:pt x="909" y="2285"/>
                </a:cubicBezTo>
                <a:cubicBezTo>
                  <a:pt x="912" y="2288"/>
                  <a:pt x="916" y="2291"/>
                  <a:pt x="920" y="2294"/>
                </a:cubicBezTo>
                <a:cubicBezTo>
                  <a:pt x="936" y="2306"/>
                  <a:pt x="955" y="2320"/>
                  <a:pt x="953" y="2342"/>
                </a:cubicBezTo>
                <a:cubicBezTo>
                  <a:pt x="954" y="2346"/>
                  <a:pt x="955" y="2349"/>
                  <a:pt x="956" y="2353"/>
                </a:cubicBezTo>
                <a:cubicBezTo>
                  <a:pt x="958" y="2365"/>
                  <a:pt x="957" y="2379"/>
                  <a:pt x="956" y="2392"/>
                </a:cubicBezTo>
                <a:cubicBezTo>
                  <a:pt x="955" y="2401"/>
                  <a:pt x="955" y="2409"/>
                  <a:pt x="955" y="2416"/>
                </a:cubicBezTo>
                <a:lnTo>
                  <a:pt x="955" y="2420"/>
                </a:lnTo>
                <a:cubicBezTo>
                  <a:pt x="956" y="2432"/>
                  <a:pt x="956" y="2434"/>
                  <a:pt x="966" y="2435"/>
                </a:cubicBezTo>
                <a:cubicBezTo>
                  <a:pt x="971" y="2436"/>
                  <a:pt x="976" y="2436"/>
                  <a:pt x="983" y="2436"/>
                </a:cubicBezTo>
                <a:cubicBezTo>
                  <a:pt x="987" y="2435"/>
                  <a:pt x="991" y="2435"/>
                  <a:pt x="996" y="2436"/>
                </a:cubicBezTo>
                <a:cubicBezTo>
                  <a:pt x="997" y="2436"/>
                  <a:pt x="999" y="2436"/>
                  <a:pt x="1001" y="2436"/>
                </a:cubicBezTo>
                <a:cubicBezTo>
                  <a:pt x="1003" y="2436"/>
                  <a:pt x="1004" y="2437"/>
                  <a:pt x="1004" y="2439"/>
                </a:cubicBezTo>
                <a:cubicBezTo>
                  <a:pt x="1007" y="2454"/>
                  <a:pt x="1000" y="2485"/>
                  <a:pt x="994" y="2496"/>
                </a:cubicBezTo>
                <a:cubicBezTo>
                  <a:pt x="993" y="2497"/>
                  <a:pt x="992" y="2498"/>
                  <a:pt x="991" y="2498"/>
                </a:cubicBezTo>
                <a:cubicBezTo>
                  <a:pt x="990" y="2499"/>
                  <a:pt x="989" y="2498"/>
                  <a:pt x="988" y="2498"/>
                </a:cubicBezTo>
                <a:cubicBezTo>
                  <a:pt x="982" y="2493"/>
                  <a:pt x="977" y="2492"/>
                  <a:pt x="971" y="2493"/>
                </a:cubicBezTo>
                <a:cubicBezTo>
                  <a:pt x="964" y="2496"/>
                  <a:pt x="958" y="2504"/>
                  <a:pt x="955" y="2515"/>
                </a:cubicBezTo>
                <a:cubicBezTo>
                  <a:pt x="952" y="2523"/>
                  <a:pt x="953" y="2531"/>
                  <a:pt x="955" y="2538"/>
                </a:cubicBezTo>
                <a:cubicBezTo>
                  <a:pt x="958" y="2545"/>
                  <a:pt x="963" y="2554"/>
                  <a:pt x="969" y="2562"/>
                </a:cubicBezTo>
                <a:cubicBezTo>
                  <a:pt x="973" y="2569"/>
                  <a:pt x="976" y="2574"/>
                  <a:pt x="979" y="2580"/>
                </a:cubicBezTo>
                <a:cubicBezTo>
                  <a:pt x="982" y="2586"/>
                  <a:pt x="984" y="2593"/>
                  <a:pt x="986" y="2600"/>
                </a:cubicBezTo>
                <a:cubicBezTo>
                  <a:pt x="989" y="2611"/>
                  <a:pt x="992" y="2621"/>
                  <a:pt x="998" y="2627"/>
                </a:cubicBezTo>
                <a:cubicBezTo>
                  <a:pt x="1007" y="2636"/>
                  <a:pt x="1016" y="2636"/>
                  <a:pt x="1027" y="2636"/>
                </a:cubicBezTo>
                <a:cubicBezTo>
                  <a:pt x="1032" y="2636"/>
                  <a:pt x="1037" y="2636"/>
                  <a:pt x="1042" y="2637"/>
                </a:cubicBezTo>
                <a:cubicBezTo>
                  <a:pt x="1059" y="2639"/>
                  <a:pt x="1079" y="2650"/>
                  <a:pt x="1092" y="2664"/>
                </a:cubicBezTo>
                <a:cubicBezTo>
                  <a:pt x="1096" y="2669"/>
                  <a:pt x="1101" y="2674"/>
                  <a:pt x="1105" y="2679"/>
                </a:cubicBezTo>
                <a:cubicBezTo>
                  <a:pt x="1115" y="2692"/>
                  <a:pt x="1125" y="2705"/>
                  <a:pt x="1139" y="2712"/>
                </a:cubicBezTo>
                <a:lnTo>
                  <a:pt x="1143" y="2713"/>
                </a:lnTo>
                <a:cubicBezTo>
                  <a:pt x="1156" y="2719"/>
                  <a:pt x="1166" y="2724"/>
                  <a:pt x="1178" y="2721"/>
                </a:cubicBezTo>
                <a:cubicBezTo>
                  <a:pt x="1182" y="2721"/>
                  <a:pt x="1187" y="2719"/>
                  <a:pt x="1192" y="2716"/>
                </a:cubicBezTo>
                <a:cubicBezTo>
                  <a:pt x="1216" y="2702"/>
                  <a:pt x="1244" y="2710"/>
                  <a:pt x="1263" y="2719"/>
                </a:cubicBezTo>
                <a:cubicBezTo>
                  <a:pt x="1276" y="2724"/>
                  <a:pt x="1283" y="2734"/>
                  <a:pt x="1292" y="2744"/>
                </a:cubicBezTo>
                <a:cubicBezTo>
                  <a:pt x="1295" y="2748"/>
                  <a:pt x="1299" y="2752"/>
                  <a:pt x="1303" y="2757"/>
                </a:cubicBezTo>
                <a:cubicBezTo>
                  <a:pt x="1309" y="2763"/>
                  <a:pt x="1313" y="2763"/>
                  <a:pt x="1319" y="2763"/>
                </a:cubicBezTo>
                <a:cubicBezTo>
                  <a:pt x="1324" y="2763"/>
                  <a:pt x="1329" y="2763"/>
                  <a:pt x="1335" y="2766"/>
                </a:cubicBezTo>
                <a:cubicBezTo>
                  <a:pt x="1345" y="2770"/>
                  <a:pt x="1348" y="2776"/>
                  <a:pt x="1351" y="2784"/>
                </a:cubicBezTo>
                <a:lnTo>
                  <a:pt x="1352" y="2787"/>
                </a:lnTo>
                <a:cubicBezTo>
                  <a:pt x="1352" y="2789"/>
                  <a:pt x="1353" y="2791"/>
                  <a:pt x="1354" y="2793"/>
                </a:cubicBezTo>
                <a:cubicBezTo>
                  <a:pt x="1356" y="2801"/>
                  <a:pt x="1358" y="2810"/>
                  <a:pt x="1364" y="2812"/>
                </a:cubicBezTo>
                <a:cubicBezTo>
                  <a:pt x="1367" y="2813"/>
                  <a:pt x="1369" y="2813"/>
                  <a:pt x="1372" y="2812"/>
                </a:cubicBezTo>
                <a:cubicBezTo>
                  <a:pt x="1375" y="2811"/>
                  <a:pt x="1378" y="2807"/>
                  <a:pt x="1380" y="2804"/>
                </a:cubicBezTo>
                <a:cubicBezTo>
                  <a:pt x="1381" y="2801"/>
                  <a:pt x="1381" y="2798"/>
                  <a:pt x="1381" y="2796"/>
                </a:cubicBezTo>
                <a:cubicBezTo>
                  <a:pt x="1381" y="2790"/>
                  <a:pt x="1381" y="2783"/>
                  <a:pt x="1390" y="2779"/>
                </a:cubicBezTo>
                <a:cubicBezTo>
                  <a:pt x="1394" y="2777"/>
                  <a:pt x="1400" y="2777"/>
                  <a:pt x="1405" y="2779"/>
                </a:cubicBezTo>
                <a:cubicBezTo>
                  <a:pt x="1408" y="2780"/>
                  <a:pt x="1411" y="2782"/>
                  <a:pt x="1412" y="2784"/>
                </a:cubicBezTo>
                <a:cubicBezTo>
                  <a:pt x="1420" y="2787"/>
                  <a:pt x="1421" y="2792"/>
                  <a:pt x="1422" y="2796"/>
                </a:cubicBezTo>
                <a:cubicBezTo>
                  <a:pt x="1423" y="2799"/>
                  <a:pt x="1423" y="2801"/>
                  <a:pt x="1427" y="2803"/>
                </a:cubicBezTo>
                <a:cubicBezTo>
                  <a:pt x="1434" y="2805"/>
                  <a:pt x="1439" y="2810"/>
                  <a:pt x="1443" y="2814"/>
                </a:cubicBezTo>
                <a:cubicBezTo>
                  <a:pt x="1447" y="2818"/>
                  <a:pt x="1450" y="2822"/>
                  <a:pt x="1455" y="2824"/>
                </a:cubicBezTo>
                <a:cubicBezTo>
                  <a:pt x="1460" y="2826"/>
                  <a:pt x="1467" y="2826"/>
                  <a:pt x="1474" y="2826"/>
                </a:cubicBezTo>
                <a:cubicBezTo>
                  <a:pt x="1479" y="2826"/>
                  <a:pt x="1484" y="2826"/>
                  <a:pt x="1489" y="2827"/>
                </a:cubicBezTo>
                <a:cubicBezTo>
                  <a:pt x="1491" y="2828"/>
                  <a:pt x="1492" y="2829"/>
                  <a:pt x="1492" y="2831"/>
                </a:cubicBezTo>
                <a:cubicBezTo>
                  <a:pt x="1492" y="2834"/>
                  <a:pt x="1492" y="2837"/>
                  <a:pt x="1492" y="2841"/>
                </a:cubicBezTo>
                <a:cubicBezTo>
                  <a:pt x="1491" y="2861"/>
                  <a:pt x="1492" y="2871"/>
                  <a:pt x="1511" y="2875"/>
                </a:cubicBezTo>
                <a:cubicBezTo>
                  <a:pt x="1526" y="2877"/>
                  <a:pt x="1534" y="2872"/>
                  <a:pt x="1544" y="2866"/>
                </a:cubicBezTo>
                <a:cubicBezTo>
                  <a:pt x="1548" y="2865"/>
                  <a:pt x="1551" y="2863"/>
                  <a:pt x="1555" y="2861"/>
                </a:cubicBezTo>
                <a:cubicBezTo>
                  <a:pt x="1579" y="2849"/>
                  <a:pt x="1610" y="2857"/>
                  <a:pt x="1624" y="2877"/>
                </a:cubicBezTo>
                <a:cubicBezTo>
                  <a:pt x="1626" y="2879"/>
                  <a:pt x="1628" y="2882"/>
                  <a:pt x="1629" y="2884"/>
                </a:cubicBezTo>
                <a:cubicBezTo>
                  <a:pt x="1641" y="2902"/>
                  <a:pt x="1653" y="2920"/>
                  <a:pt x="1676" y="2915"/>
                </a:cubicBezTo>
                <a:cubicBezTo>
                  <a:pt x="1688" y="2912"/>
                  <a:pt x="1700" y="2912"/>
                  <a:pt x="1712" y="2912"/>
                </a:cubicBezTo>
                <a:cubicBezTo>
                  <a:pt x="1719" y="2911"/>
                  <a:pt x="1727" y="2911"/>
                  <a:pt x="1734" y="2911"/>
                </a:cubicBezTo>
                <a:cubicBezTo>
                  <a:pt x="1736" y="2910"/>
                  <a:pt x="1739" y="2910"/>
                  <a:pt x="1741" y="2909"/>
                </a:cubicBezTo>
                <a:cubicBezTo>
                  <a:pt x="1744" y="2909"/>
                  <a:pt x="1747" y="2908"/>
                  <a:pt x="1750" y="2907"/>
                </a:cubicBezTo>
                <a:cubicBezTo>
                  <a:pt x="1757" y="2905"/>
                  <a:pt x="1765" y="2902"/>
                  <a:pt x="1773" y="2903"/>
                </a:cubicBezTo>
                <a:cubicBezTo>
                  <a:pt x="1776" y="2903"/>
                  <a:pt x="1778" y="2903"/>
                  <a:pt x="1781" y="2904"/>
                </a:cubicBezTo>
                <a:cubicBezTo>
                  <a:pt x="1783" y="2904"/>
                  <a:pt x="1783" y="2905"/>
                  <a:pt x="1784" y="2907"/>
                </a:cubicBezTo>
                <a:cubicBezTo>
                  <a:pt x="1784" y="2910"/>
                  <a:pt x="1784" y="2913"/>
                  <a:pt x="1784" y="2916"/>
                </a:cubicBezTo>
                <a:cubicBezTo>
                  <a:pt x="1784" y="2925"/>
                  <a:pt x="1785" y="2930"/>
                  <a:pt x="1790" y="2933"/>
                </a:cubicBezTo>
                <a:cubicBezTo>
                  <a:pt x="1792" y="2934"/>
                  <a:pt x="1794" y="2935"/>
                  <a:pt x="1796" y="2935"/>
                </a:cubicBezTo>
                <a:cubicBezTo>
                  <a:pt x="1803" y="2936"/>
                  <a:pt x="1809" y="2928"/>
                  <a:pt x="1815" y="2918"/>
                </a:cubicBezTo>
                <a:lnTo>
                  <a:pt x="1816" y="2915"/>
                </a:lnTo>
                <a:cubicBezTo>
                  <a:pt x="1838" y="2879"/>
                  <a:pt x="1863" y="2865"/>
                  <a:pt x="1893" y="2873"/>
                </a:cubicBezTo>
                <a:cubicBezTo>
                  <a:pt x="1902" y="2876"/>
                  <a:pt x="1910" y="2880"/>
                  <a:pt x="1918" y="2884"/>
                </a:cubicBezTo>
                <a:cubicBezTo>
                  <a:pt x="1931" y="2890"/>
                  <a:pt x="1942" y="2896"/>
                  <a:pt x="1957" y="2896"/>
                </a:cubicBezTo>
                <a:cubicBezTo>
                  <a:pt x="1975" y="2896"/>
                  <a:pt x="1984" y="2898"/>
                  <a:pt x="1999" y="2903"/>
                </a:cubicBezTo>
                <a:cubicBezTo>
                  <a:pt x="2001" y="2904"/>
                  <a:pt x="2003" y="2905"/>
                  <a:pt x="2006" y="2906"/>
                </a:cubicBezTo>
                <a:lnTo>
                  <a:pt x="2009" y="2907"/>
                </a:lnTo>
                <a:cubicBezTo>
                  <a:pt x="2016" y="2909"/>
                  <a:pt x="2024" y="2912"/>
                  <a:pt x="2031" y="2910"/>
                </a:cubicBezTo>
                <a:cubicBezTo>
                  <a:pt x="2031" y="2905"/>
                  <a:pt x="2032" y="2900"/>
                  <a:pt x="2035" y="2896"/>
                </a:cubicBezTo>
                <a:cubicBezTo>
                  <a:pt x="2042" y="2886"/>
                  <a:pt x="2059" y="2884"/>
                  <a:pt x="2073" y="2882"/>
                </a:cubicBezTo>
                <a:cubicBezTo>
                  <a:pt x="2083" y="2881"/>
                  <a:pt x="2092" y="2879"/>
                  <a:pt x="2096" y="2877"/>
                </a:cubicBezTo>
                <a:cubicBezTo>
                  <a:pt x="2102" y="2873"/>
                  <a:pt x="2105" y="2866"/>
                  <a:pt x="2108" y="2860"/>
                </a:cubicBezTo>
                <a:cubicBezTo>
                  <a:pt x="2111" y="2851"/>
                  <a:pt x="2116" y="2842"/>
                  <a:pt x="2126" y="2837"/>
                </a:cubicBezTo>
                <a:cubicBezTo>
                  <a:pt x="2133" y="2833"/>
                  <a:pt x="2139" y="2832"/>
                  <a:pt x="2145" y="2831"/>
                </a:cubicBezTo>
                <a:cubicBezTo>
                  <a:pt x="2152" y="2830"/>
                  <a:pt x="2159" y="2828"/>
                  <a:pt x="2165" y="2824"/>
                </a:cubicBezTo>
                <a:cubicBezTo>
                  <a:pt x="2178" y="2815"/>
                  <a:pt x="2185" y="2805"/>
                  <a:pt x="2190" y="2790"/>
                </a:cubicBezTo>
                <a:cubicBezTo>
                  <a:pt x="2193" y="2782"/>
                  <a:pt x="2198" y="2776"/>
                  <a:pt x="2205" y="2773"/>
                </a:cubicBezTo>
                <a:cubicBezTo>
                  <a:pt x="2212" y="2770"/>
                  <a:pt x="2221" y="2771"/>
                  <a:pt x="2230" y="2775"/>
                </a:cubicBezTo>
                <a:cubicBezTo>
                  <a:pt x="2233" y="2776"/>
                  <a:pt x="2235" y="2779"/>
                  <a:pt x="2236" y="2782"/>
                </a:cubicBezTo>
                <a:cubicBezTo>
                  <a:pt x="2236" y="2782"/>
                  <a:pt x="2237" y="2783"/>
                  <a:pt x="2237" y="2784"/>
                </a:cubicBezTo>
                <a:cubicBezTo>
                  <a:pt x="2238" y="2784"/>
                  <a:pt x="2239" y="2784"/>
                  <a:pt x="2241" y="2784"/>
                </a:cubicBezTo>
                <a:cubicBezTo>
                  <a:pt x="2242" y="2784"/>
                  <a:pt x="2244" y="2785"/>
                  <a:pt x="2246" y="2785"/>
                </a:cubicBezTo>
                <a:cubicBezTo>
                  <a:pt x="2249" y="2786"/>
                  <a:pt x="2252" y="2786"/>
                  <a:pt x="2256" y="2787"/>
                </a:cubicBezTo>
                <a:cubicBezTo>
                  <a:pt x="2259" y="2787"/>
                  <a:pt x="2262" y="2787"/>
                  <a:pt x="2265" y="2788"/>
                </a:cubicBezTo>
                <a:cubicBezTo>
                  <a:pt x="2285" y="2793"/>
                  <a:pt x="2296" y="2788"/>
                  <a:pt x="2301" y="2773"/>
                </a:cubicBezTo>
                <a:cubicBezTo>
                  <a:pt x="2302" y="2771"/>
                  <a:pt x="2302" y="2769"/>
                  <a:pt x="2302" y="2767"/>
                </a:cubicBezTo>
                <a:cubicBezTo>
                  <a:pt x="2301" y="2763"/>
                  <a:pt x="2301" y="2758"/>
                  <a:pt x="2307" y="2753"/>
                </a:cubicBezTo>
                <a:cubicBezTo>
                  <a:pt x="2313" y="2748"/>
                  <a:pt x="2326" y="2747"/>
                  <a:pt x="2332" y="2749"/>
                </a:cubicBezTo>
                <a:cubicBezTo>
                  <a:pt x="2338" y="2750"/>
                  <a:pt x="2351" y="2757"/>
                  <a:pt x="2354" y="2764"/>
                </a:cubicBezTo>
                <a:cubicBezTo>
                  <a:pt x="2358" y="2773"/>
                  <a:pt x="2355" y="2781"/>
                  <a:pt x="2352" y="2788"/>
                </a:cubicBezTo>
                <a:cubicBezTo>
                  <a:pt x="2350" y="2793"/>
                  <a:pt x="2348" y="2797"/>
                  <a:pt x="2348" y="2802"/>
                </a:cubicBezTo>
                <a:cubicBezTo>
                  <a:pt x="2349" y="2802"/>
                  <a:pt x="2350" y="2802"/>
                  <a:pt x="2351" y="2802"/>
                </a:cubicBezTo>
                <a:cubicBezTo>
                  <a:pt x="2365" y="2801"/>
                  <a:pt x="2383" y="2799"/>
                  <a:pt x="2388" y="2818"/>
                </a:cubicBezTo>
                <a:cubicBezTo>
                  <a:pt x="2390" y="2825"/>
                  <a:pt x="2384" y="2833"/>
                  <a:pt x="2379" y="2840"/>
                </a:cubicBezTo>
                <a:cubicBezTo>
                  <a:pt x="2375" y="2845"/>
                  <a:pt x="2371" y="2851"/>
                  <a:pt x="2372" y="2855"/>
                </a:cubicBezTo>
                <a:cubicBezTo>
                  <a:pt x="2372" y="2857"/>
                  <a:pt x="2374" y="2859"/>
                  <a:pt x="2377" y="2860"/>
                </a:cubicBezTo>
                <a:cubicBezTo>
                  <a:pt x="2383" y="2863"/>
                  <a:pt x="2389" y="2862"/>
                  <a:pt x="2396" y="2861"/>
                </a:cubicBezTo>
                <a:cubicBezTo>
                  <a:pt x="2405" y="2861"/>
                  <a:pt x="2415" y="2860"/>
                  <a:pt x="2424" y="2865"/>
                </a:cubicBezTo>
                <a:cubicBezTo>
                  <a:pt x="2425" y="2867"/>
                  <a:pt x="2428" y="2869"/>
                  <a:pt x="2430" y="2871"/>
                </a:cubicBezTo>
                <a:cubicBezTo>
                  <a:pt x="2435" y="2869"/>
                  <a:pt x="2439" y="2871"/>
                  <a:pt x="2449" y="2874"/>
                </a:cubicBezTo>
                <a:cubicBezTo>
                  <a:pt x="2452" y="2876"/>
                  <a:pt x="2454" y="2876"/>
                  <a:pt x="2455" y="2877"/>
                </a:cubicBezTo>
                <a:cubicBezTo>
                  <a:pt x="2458" y="2878"/>
                  <a:pt x="2458" y="2878"/>
                  <a:pt x="2466" y="2875"/>
                </a:cubicBezTo>
                <a:cubicBezTo>
                  <a:pt x="2467" y="2874"/>
                  <a:pt x="2468" y="2873"/>
                  <a:pt x="2470" y="2872"/>
                </a:cubicBezTo>
                <a:cubicBezTo>
                  <a:pt x="2475" y="2869"/>
                  <a:pt x="2481" y="2864"/>
                  <a:pt x="2489" y="2868"/>
                </a:cubicBezTo>
                <a:cubicBezTo>
                  <a:pt x="2495" y="2872"/>
                  <a:pt x="2500" y="2883"/>
                  <a:pt x="2505" y="2897"/>
                </a:cubicBezTo>
                <a:cubicBezTo>
                  <a:pt x="2506" y="2900"/>
                  <a:pt x="2507" y="2903"/>
                  <a:pt x="2508" y="2905"/>
                </a:cubicBezTo>
                <a:cubicBezTo>
                  <a:pt x="2509" y="2908"/>
                  <a:pt x="2510" y="2912"/>
                  <a:pt x="2512" y="2916"/>
                </a:cubicBezTo>
                <a:cubicBezTo>
                  <a:pt x="2512" y="2917"/>
                  <a:pt x="2513" y="2919"/>
                  <a:pt x="2513" y="2921"/>
                </a:cubicBezTo>
                <a:cubicBezTo>
                  <a:pt x="2515" y="2926"/>
                  <a:pt x="2517" y="2931"/>
                  <a:pt x="2519" y="2933"/>
                </a:cubicBezTo>
                <a:cubicBezTo>
                  <a:pt x="2521" y="2933"/>
                  <a:pt x="2521" y="2933"/>
                  <a:pt x="2522" y="2933"/>
                </a:cubicBezTo>
                <a:cubicBezTo>
                  <a:pt x="2525" y="2933"/>
                  <a:pt x="2529" y="2933"/>
                  <a:pt x="2534" y="2938"/>
                </a:cubicBezTo>
                <a:cubicBezTo>
                  <a:pt x="2537" y="2942"/>
                  <a:pt x="2537" y="2947"/>
                  <a:pt x="2537" y="2952"/>
                </a:cubicBezTo>
                <a:cubicBezTo>
                  <a:pt x="2537" y="2955"/>
                  <a:pt x="2537" y="2958"/>
                  <a:pt x="2538" y="2960"/>
                </a:cubicBezTo>
                <a:cubicBezTo>
                  <a:pt x="2540" y="2965"/>
                  <a:pt x="2542" y="2969"/>
                  <a:pt x="2545" y="2973"/>
                </a:cubicBezTo>
                <a:cubicBezTo>
                  <a:pt x="2548" y="2980"/>
                  <a:pt x="2552" y="2987"/>
                  <a:pt x="2553" y="2997"/>
                </a:cubicBezTo>
                <a:cubicBezTo>
                  <a:pt x="2554" y="3001"/>
                  <a:pt x="2554" y="3005"/>
                  <a:pt x="2554" y="3009"/>
                </a:cubicBezTo>
                <a:cubicBezTo>
                  <a:pt x="2557" y="3033"/>
                  <a:pt x="2560" y="3062"/>
                  <a:pt x="2552" y="3081"/>
                </a:cubicBezTo>
                <a:cubicBezTo>
                  <a:pt x="2551" y="3085"/>
                  <a:pt x="2548" y="3088"/>
                  <a:pt x="2545" y="3092"/>
                </a:cubicBezTo>
                <a:cubicBezTo>
                  <a:pt x="2542" y="3095"/>
                  <a:pt x="2539" y="3098"/>
                  <a:pt x="2538" y="3102"/>
                </a:cubicBezTo>
                <a:cubicBezTo>
                  <a:pt x="2537" y="3105"/>
                  <a:pt x="2537" y="3108"/>
                  <a:pt x="2537" y="3112"/>
                </a:cubicBezTo>
                <a:cubicBezTo>
                  <a:pt x="2538" y="3117"/>
                  <a:pt x="2538" y="3121"/>
                  <a:pt x="2537" y="3125"/>
                </a:cubicBezTo>
                <a:cubicBezTo>
                  <a:pt x="2535" y="3135"/>
                  <a:pt x="2528" y="3139"/>
                  <a:pt x="2521" y="3144"/>
                </a:cubicBezTo>
                <a:cubicBezTo>
                  <a:pt x="2518" y="3146"/>
                  <a:pt x="2515" y="3148"/>
                  <a:pt x="2513" y="3150"/>
                </a:cubicBezTo>
                <a:cubicBezTo>
                  <a:pt x="2508" y="3155"/>
                  <a:pt x="2496" y="3168"/>
                  <a:pt x="2501" y="3180"/>
                </a:cubicBezTo>
                <a:cubicBezTo>
                  <a:pt x="2503" y="3183"/>
                  <a:pt x="2504" y="3183"/>
                  <a:pt x="2507" y="3184"/>
                </a:cubicBezTo>
                <a:cubicBezTo>
                  <a:pt x="2509" y="3184"/>
                  <a:pt x="2512" y="3185"/>
                  <a:pt x="2516" y="3187"/>
                </a:cubicBezTo>
                <a:cubicBezTo>
                  <a:pt x="2526" y="3194"/>
                  <a:pt x="2527" y="3203"/>
                  <a:pt x="2528" y="3212"/>
                </a:cubicBezTo>
                <a:lnTo>
                  <a:pt x="2528" y="3216"/>
                </a:lnTo>
                <a:cubicBezTo>
                  <a:pt x="2529" y="3217"/>
                  <a:pt x="2529" y="3219"/>
                  <a:pt x="2529" y="3221"/>
                </a:cubicBezTo>
                <a:cubicBezTo>
                  <a:pt x="2530" y="3230"/>
                  <a:pt x="2531" y="3244"/>
                  <a:pt x="2537" y="3247"/>
                </a:cubicBezTo>
                <a:cubicBezTo>
                  <a:pt x="2539" y="3249"/>
                  <a:pt x="2542" y="3248"/>
                  <a:pt x="2546" y="3247"/>
                </a:cubicBezTo>
                <a:cubicBezTo>
                  <a:pt x="2548" y="3246"/>
                  <a:pt x="2550" y="3244"/>
                  <a:pt x="2551" y="3242"/>
                </a:cubicBezTo>
                <a:cubicBezTo>
                  <a:pt x="2554" y="3238"/>
                  <a:pt x="2558" y="3233"/>
                  <a:pt x="2567" y="3235"/>
                </a:cubicBezTo>
                <a:cubicBezTo>
                  <a:pt x="2577" y="3237"/>
                  <a:pt x="2578" y="3243"/>
                  <a:pt x="2579" y="3248"/>
                </a:cubicBezTo>
                <a:cubicBezTo>
                  <a:pt x="2579" y="3251"/>
                  <a:pt x="2579" y="3253"/>
                  <a:pt x="2581" y="3255"/>
                </a:cubicBezTo>
                <a:cubicBezTo>
                  <a:pt x="2583" y="3259"/>
                  <a:pt x="2584" y="3259"/>
                  <a:pt x="2587" y="3259"/>
                </a:cubicBezTo>
                <a:cubicBezTo>
                  <a:pt x="2589" y="3260"/>
                  <a:pt x="2592" y="3260"/>
                  <a:pt x="2595" y="3261"/>
                </a:cubicBezTo>
                <a:cubicBezTo>
                  <a:pt x="2597" y="3261"/>
                  <a:pt x="2598" y="3261"/>
                  <a:pt x="2599" y="3262"/>
                </a:cubicBezTo>
                <a:cubicBezTo>
                  <a:pt x="2605" y="3263"/>
                  <a:pt x="2606" y="3264"/>
                  <a:pt x="2607" y="3269"/>
                </a:cubicBezTo>
                <a:cubicBezTo>
                  <a:pt x="2608" y="3271"/>
                  <a:pt x="2608" y="3273"/>
                  <a:pt x="2609" y="3276"/>
                </a:cubicBezTo>
                <a:cubicBezTo>
                  <a:pt x="2611" y="3281"/>
                  <a:pt x="2612" y="3283"/>
                  <a:pt x="2612" y="3283"/>
                </a:cubicBezTo>
                <a:cubicBezTo>
                  <a:pt x="2616" y="3283"/>
                  <a:pt x="2620" y="3283"/>
                  <a:pt x="2625" y="3285"/>
                </a:cubicBezTo>
                <a:cubicBezTo>
                  <a:pt x="2636" y="3290"/>
                  <a:pt x="2637" y="3298"/>
                  <a:pt x="2638" y="3306"/>
                </a:cubicBezTo>
                <a:cubicBezTo>
                  <a:pt x="2639" y="3311"/>
                  <a:pt x="2639" y="3315"/>
                  <a:pt x="2642" y="3317"/>
                </a:cubicBezTo>
                <a:cubicBezTo>
                  <a:pt x="2645" y="3318"/>
                  <a:pt x="2648" y="3318"/>
                  <a:pt x="2652" y="3318"/>
                </a:cubicBezTo>
                <a:cubicBezTo>
                  <a:pt x="2657" y="3318"/>
                  <a:pt x="2663" y="3318"/>
                  <a:pt x="2669" y="3322"/>
                </a:cubicBezTo>
                <a:cubicBezTo>
                  <a:pt x="2678" y="3329"/>
                  <a:pt x="2678" y="3336"/>
                  <a:pt x="2678" y="3346"/>
                </a:cubicBezTo>
                <a:cubicBezTo>
                  <a:pt x="2677" y="3359"/>
                  <a:pt x="2672" y="3367"/>
                  <a:pt x="2666" y="3376"/>
                </a:cubicBezTo>
                <a:cubicBezTo>
                  <a:pt x="2665" y="3378"/>
                  <a:pt x="2663" y="3381"/>
                  <a:pt x="2661" y="3385"/>
                </a:cubicBezTo>
                <a:cubicBezTo>
                  <a:pt x="2655" y="3394"/>
                  <a:pt x="2655" y="3401"/>
                  <a:pt x="2654" y="3411"/>
                </a:cubicBezTo>
                <a:lnTo>
                  <a:pt x="2654" y="3414"/>
                </a:lnTo>
                <a:cubicBezTo>
                  <a:pt x="2659" y="3414"/>
                  <a:pt x="2666" y="3411"/>
                  <a:pt x="2672" y="3409"/>
                </a:cubicBezTo>
                <a:cubicBezTo>
                  <a:pt x="2685" y="3404"/>
                  <a:pt x="2699" y="3399"/>
                  <a:pt x="2708" y="3408"/>
                </a:cubicBezTo>
                <a:cubicBezTo>
                  <a:pt x="2712" y="3411"/>
                  <a:pt x="2711" y="3419"/>
                  <a:pt x="2711" y="3426"/>
                </a:cubicBezTo>
                <a:cubicBezTo>
                  <a:pt x="2710" y="3430"/>
                  <a:pt x="2710" y="3434"/>
                  <a:pt x="2711" y="343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D8A3EF3-5FB9-490D-8A24-2074D6515723}"/>
              </a:ext>
            </a:extLst>
          </p:cNvPr>
          <p:cNvSpPr txBox="1"/>
          <p:nvPr/>
        </p:nvSpPr>
        <p:spPr>
          <a:xfrm>
            <a:off x="9077491" y="4622726"/>
            <a:ext cx="1566862" cy="1028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$125M</a:t>
            </a:r>
            <a:endParaRPr lang="en-US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Orb has power to raise and purify.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EB1F2BB8-E286-4DEF-963E-3AD79363E07C}"/>
              </a:ext>
            </a:extLst>
          </p:cNvPr>
          <p:cNvSpPr/>
          <p:nvPr/>
        </p:nvSpPr>
        <p:spPr>
          <a:xfrm>
            <a:off x="1298186" y="3895249"/>
            <a:ext cx="1566862" cy="438538"/>
          </a:xfrm>
          <a:prstGeom prst="roundRect">
            <a:avLst>
              <a:gd name="adj" fmla="val 3114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1500" b="1" dirty="0">
                <a:solidFill>
                  <a:schemeClr val="tx1"/>
                </a:solidFill>
              </a:rPr>
              <a:t>Brazil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18C71322-EECA-4BA5-B07E-FAA73605A0AF}"/>
              </a:ext>
            </a:extLst>
          </p:cNvPr>
          <p:cNvSpPr/>
          <p:nvPr/>
        </p:nvSpPr>
        <p:spPr>
          <a:xfrm>
            <a:off x="3856790" y="3895249"/>
            <a:ext cx="1566862" cy="438538"/>
          </a:xfrm>
          <a:prstGeom prst="roundRect">
            <a:avLst>
              <a:gd name="adj" fmla="val 3114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1500" b="1" dirty="0">
                <a:solidFill>
                  <a:schemeClr val="tx1"/>
                </a:solidFill>
              </a:rPr>
              <a:t>Australia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C5CAD0C7-DFA1-4B5C-A302-D8D08B146F54}"/>
              </a:ext>
            </a:extLst>
          </p:cNvPr>
          <p:cNvSpPr/>
          <p:nvPr/>
        </p:nvSpPr>
        <p:spPr>
          <a:xfrm>
            <a:off x="9077491" y="3895249"/>
            <a:ext cx="1566862" cy="438538"/>
          </a:xfrm>
          <a:prstGeom prst="roundRect">
            <a:avLst>
              <a:gd name="adj" fmla="val 3114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1500" b="1" dirty="0">
                <a:solidFill>
                  <a:schemeClr val="tx1"/>
                </a:solidFill>
              </a:rPr>
              <a:t>China</a:t>
            </a:r>
          </a:p>
        </p:txBody>
      </p:sp>
    </p:spTree>
    <p:extLst>
      <p:ext uri="{BB962C8B-B14F-4D97-AF65-F5344CB8AC3E}">
        <p14:creationId xmlns:p14="http://schemas.microsoft.com/office/powerpoint/2010/main" val="391999656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CE45BB4F-5F5E-434E-A116-D7213483C593}"/>
              </a:ext>
            </a:extLst>
          </p:cNvPr>
          <p:cNvSpPr/>
          <p:nvPr/>
        </p:nvSpPr>
        <p:spPr>
          <a:xfrm>
            <a:off x="761999" y="3685032"/>
            <a:ext cx="10668001" cy="2410968"/>
          </a:xfrm>
          <a:prstGeom prst="roundRect">
            <a:avLst>
              <a:gd name="adj" fmla="val 193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0518548-18B1-4D93-BDBE-94CCA67985D6}"/>
              </a:ext>
            </a:extLst>
          </p:cNvPr>
          <p:cNvSpPr/>
          <p:nvPr/>
        </p:nvSpPr>
        <p:spPr>
          <a:xfrm>
            <a:off x="761998" y="762000"/>
            <a:ext cx="10668001" cy="2630425"/>
          </a:xfrm>
          <a:prstGeom prst="roundRect">
            <a:avLst>
              <a:gd name="adj" fmla="val 193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20640" tIns="365760" rIns="54864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 of sacred music, or a noble picture.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E83E616-B1A2-4A0A-8407-B670C24CD988}"/>
              </a:ext>
            </a:extLst>
          </p:cNvPr>
          <p:cNvSpPr/>
          <p:nvPr/>
        </p:nvSpPr>
        <p:spPr>
          <a:xfrm>
            <a:off x="1559303" y="1198125"/>
            <a:ext cx="4098548" cy="17581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accent1"/>
                </a:solidFill>
              </a:rPr>
              <a:t>Examples of How IT Support Can Benefit Your Business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F31EEB5-92B3-4C68-830E-608199C419B7}"/>
              </a:ext>
            </a:extLst>
          </p:cNvPr>
          <p:cNvSpPr/>
          <p:nvPr/>
        </p:nvSpPr>
        <p:spPr>
          <a:xfrm>
            <a:off x="1702177" y="4096068"/>
            <a:ext cx="2577215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latin typeface="+mj-lt"/>
              </a:rPr>
              <a:t>95%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06BE144-CFE4-433D-ACDD-21D46E06A2A3}"/>
              </a:ext>
            </a:extLst>
          </p:cNvPr>
          <p:cNvSpPr/>
          <p:nvPr/>
        </p:nvSpPr>
        <p:spPr>
          <a:xfrm>
            <a:off x="4934510" y="4096068"/>
            <a:ext cx="2446198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latin typeface="+mj-lt"/>
              </a:rPr>
              <a:t>2500+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CBB858AC-E0D9-46B6-8025-B92E51A1D772}"/>
              </a:ext>
            </a:extLst>
          </p:cNvPr>
          <p:cNvSpPr/>
          <p:nvPr/>
        </p:nvSpPr>
        <p:spPr>
          <a:xfrm>
            <a:off x="8035827" y="4096068"/>
            <a:ext cx="2653509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accent1"/>
                </a:solidFill>
                <a:latin typeface="+mj-lt"/>
              </a:rPr>
              <a:t>$25M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94092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81BD3C-CC89-4765-98F7-3CCE903F1D93}"/>
              </a:ext>
            </a:extLst>
          </p:cNvPr>
          <p:cNvSpPr/>
          <p:nvPr/>
        </p:nvSpPr>
        <p:spPr>
          <a:xfrm>
            <a:off x="1390650" y="2433616"/>
            <a:ext cx="4161064" cy="25241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accent1"/>
                </a:solidFill>
              </a:rPr>
              <a:t>Clients about our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“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 of sacred music, or a noble picture.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prstClr val="black">
                    <a:alpha val="70000"/>
                  </a:prstClr>
                </a:solidFill>
              </a:rPr>
              <a:t>Adam Cowie</a:t>
            </a:r>
            <a:br>
              <a:rPr lang="en-US" sz="1500" dirty="0">
                <a:solidFill>
                  <a:prstClr val="black">
                    <a:alpha val="70000"/>
                  </a:prstClr>
                </a:solidFill>
              </a:rPr>
            </a:b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Financial Manager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 </a:t>
            </a:r>
          </a:p>
        </p:txBody>
      </p:sp>
      <p:sp>
        <p:nvSpPr>
          <p:cNvPr id="15" name="Freeform 45">
            <a:extLst>
              <a:ext uri="{FF2B5EF4-FFF2-40B4-BE49-F238E27FC236}">
                <a16:creationId xmlns:a16="http://schemas.microsoft.com/office/drawing/2014/main" id="{0E6756C9-28BD-4B0A-9560-CD99BAB18896}"/>
              </a:ext>
            </a:extLst>
          </p:cNvPr>
          <p:cNvSpPr>
            <a:spLocks/>
          </p:cNvSpPr>
          <p:nvPr/>
        </p:nvSpPr>
        <p:spPr bwMode="auto">
          <a:xfrm>
            <a:off x="1390650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5">
            <a:extLst>
              <a:ext uri="{FF2B5EF4-FFF2-40B4-BE49-F238E27FC236}">
                <a16:creationId xmlns:a16="http://schemas.microsoft.com/office/drawing/2014/main" id="{A2017F3E-0976-4D02-BF32-07723AD0CA01}"/>
              </a:ext>
            </a:extLst>
          </p:cNvPr>
          <p:cNvSpPr>
            <a:spLocks/>
          </p:cNvSpPr>
          <p:nvPr/>
        </p:nvSpPr>
        <p:spPr bwMode="auto">
          <a:xfrm>
            <a:off x="1631057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5">
            <a:extLst>
              <a:ext uri="{FF2B5EF4-FFF2-40B4-BE49-F238E27FC236}">
                <a16:creationId xmlns:a16="http://schemas.microsoft.com/office/drawing/2014/main" id="{1F6217B4-583C-4A15-AB83-499E6589B8E9}"/>
              </a:ext>
            </a:extLst>
          </p:cNvPr>
          <p:cNvSpPr>
            <a:spLocks/>
          </p:cNvSpPr>
          <p:nvPr/>
        </p:nvSpPr>
        <p:spPr bwMode="auto">
          <a:xfrm>
            <a:off x="1871464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5">
            <a:extLst>
              <a:ext uri="{FF2B5EF4-FFF2-40B4-BE49-F238E27FC236}">
                <a16:creationId xmlns:a16="http://schemas.microsoft.com/office/drawing/2014/main" id="{BCD6E7D3-A5A4-4EA1-8D6D-30903C927816}"/>
              </a:ext>
            </a:extLst>
          </p:cNvPr>
          <p:cNvSpPr>
            <a:spLocks/>
          </p:cNvSpPr>
          <p:nvPr/>
        </p:nvSpPr>
        <p:spPr bwMode="auto">
          <a:xfrm>
            <a:off x="2111871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45">
            <a:extLst>
              <a:ext uri="{FF2B5EF4-FFF2-40B4-BE49-F238E27FC236}">
                <a16:creationId xmlns:a16="http://schemas.microsoft.com/office/drawing/2014/main" id="{A6D41B40-1687-4810-AFA5-FAD94C4D7653}"/>
              </a:ext>
            </a:extLst>
          </p:cNvPr>
          <p:cNvSpPr>
            <a:spLocks/>
          </p:cNvSpPr>
          <p:nvPr/>
        </p:nvSpPr>
        <p:spPr bwMode="auto">
          <a:xfrm>
            <a:off x="2352276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B5B3F2-52DC-4E2D-B5DA-05B4E0B01C3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See What Our Clients Say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DF8C231-88F0-B122-7AAB-434EA00D3C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07086310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C23DDCF7-A05C-4648-B46E-98D286C9907F}"/>
              </a:ext>
            </a:extLst>
          </p:cNvPr>
          <p:cNvSpPr/>
          <p:nvPr/>
        </p:nvSpPr>
        <p:spPr>
          <a:xfrm>
            <a:off x="1830995" y="2645780"/>
            <a:ext cx="787650" cy="787650"/>
          </a:xfrm>
          <a:prstGeom prst="roundRect">
            <a:avLst>
              <a:gd name="adj" fmla="val 35402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21BB5C40-2E81-4C6F-BA51-A974817E56F1}"/>
              </a:ext>
            </a:extLst>
          </p:cNvPr>
          <p:cNvSpPr/>
          <p:nvPr/>
        </p:nvSpPr>
        <p:spPr>
          <a:xfrm>
            <a:off x="6931609" y="2645780"/>
            <a:ext cx="787650" cy="787650"/>
          </a:xfrm>
          <a:prstGeom prst="roundRect">
            <a:avLst>
              <a:gd name="adj" fmla="val 35402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EDA628C4-B49E-4011-B461-3CB12FB2814D}"/>
              </a:ext>
            </a:extLst>
          </p:cNvPr>
          <p:cNvSpPr/>
          <p:nvPr/>
        </p:nvSpPr>
        <p:spPr>
          <a:xfrm>
            <a:off x="9481915" y="2645780"/>
            <a:ext cx="787650" cy="787650"/>
          </a:xfrm>
          <a:prstGeom prst="roundRect">
            <a:avLst>
              <a:gd name="adj" fmla="val 35402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7B883E95-9D39-4AB2-8822-02A06F72C36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b="1" dirty="0" err="1"/>
              <a:t>Executech</a:t>
            </a:r>
            <a:r>
              <a:rPr lang="en-US" b="1" dirty="0"/>
              <a:t> by the Numbers </a:t>
            </a:r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D1A88BC-E890-4487-BA44-BD3B3D08A029}"/>
              </a:ext>
            </a:extLst>
          </p:cNvPr>
          <p:cNvSpPr txBox="1"/>
          <p:nvPr/>
        </p:nvSpPr>
        <p:spPr>
          <a:xfrm>
            <a:off x="1307821" y="3777792"/>
            <a:ext cx="1833312" cy="15074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500" b="1" dirty="0"/>
              <a:t>850+</a:t>
            </a:r>
            <a:endParaRPr lang="en-US" sz="2500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6883A49-0EF5-4E77-AB70-80A8FA0D4A1B}"/>
              </a:ext>
            </a:extLst>
          </p:cNvPr>
          <p:cNvSpPr txBox="1"/>
          <p:nvPr/>
        </p:nvSpPr>
        <p:spPr>
          <a:xfrm>
            <a:off x="3724843" y="3777792"/>
            <a:ext cx="2100224" cy="15074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500" b="1" dirty="0">
                <a:solidFill>
                  <a:schemeClr val="accent1"/>
                </a:solidFill>
              </a:rPr>
              <a:t>45 Years</a:t>
            </a:r>
            <a:endParaRPr lang="en-US" sz="2500" dirty="0">
              <a:solidFill>
                <a:schemeClr val="accent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18103F3-33F2-4488-84E8-1909BEAE9129}"/>
              </a:ext>
            </a:extLst>
          </p:cNvPr>
          <p:cNvSpPr txBox="1"/>
          <p:nvPr/>
        </p:nvSpPr>
        <p:spPr>
          <a:xfrm>
            <a:off x="6268868" y="3777792"/>
            <a:ext cx="2113132" cy="14488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500" b="1" dirty="0"/>
              <a:t>34,482</a:t>
            </a:r>
            <a:endParaRPr lang="en-US" sz="2500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5B38F7-171E-4C38-8E74-EA795B9FAA95}"/>
              </a:ext>
            </a:extLst>
          </p:cNvPr>
          <p:cNvSpPr txBox="1"/>
          <p:nvPr/>
        </p:nvSpPr>
        <p:spPr>
          <a:xfrm>
            <a:off x="8913886" y="3777792"/>
            <a:ext cx="1914982" cy="14488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500" b="1" dirty="0"/>
              <a:t>95%</a:t>
            </a:r>
            <a:endParaRPr lang="en-US" sz="2500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Raise and purify our thoughts like a strain of sacred music.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CEF47469-187E-4FD1-8835-A9DFD97CEE27}"/>
              </a:ext>
            </a:extLst>
          </p:cNvPr>
          <p:cNvSpPr/>
          <p:nvPr/>
        </p:nvSpPr>
        <p:spPr>
          <a:xfrm>
            <a:off x="4381302" y="2645780"/>
            <a:ext cx="787650" cy="787650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8B4268F-BCE2-4E83-B5CA-1E4D145F66D3}"/>
              </a:ext>
            </a:extLst>
          </p:cNvPr>
          <p:cNvGrpSpPr/>
          <p:nvPr/>
        </p:nvGrpSpPr>
        <p:grpSpPr>
          <a:xfrm>
            <a:off x="7175873" y="2890026"/>
            <a:ext cx="299122" cy="299159"/>
            <a:chOff x="4948680" y="3035812"/>
            <a:chExt cx="484486" cy="484546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312BBBD-8203-41FE-8C1E-97FD5CFBDCF2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4DA586D-13EF-4676-8BC2-F374C3EF3E2D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3033D4B-7681-4583-8BD6-0B65BC32086C}"/>
              </a:ext>
            </a:extLst>
          </p:cNvPr>
          <p:cNvGrpSpPr/>
          <p:nvPr/>
        </p:nvGrpSpPr>
        <p:grpSpPr>
          <a:xfrm>
            <a:off x="2059817" y="2873815"/>
            <a:ext cx="329616" cy="331580"/>
            <a:chOff x="4947101" y="4506897"/>
            <a:chExt cx="533877" cy="537058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6A0FEA0-B1D7-40B5-8FCE-076FDA41CF1C}"/>
                </a:ext>
              </a:extLst>
            </p:cNvPr>
            <p:cNvSpPr/>
            <p:nvPr/>
          </p:nvSpPr>
          <p:spPr>
            <a:xfrm>
              <a:off x="4980122" y="4506897"/>
              <a:ext cx="184150" cy="184150"/>
            </a:xfrm>
            <a:custGeom>
              <a:avLst/>
              <a:gdLst>
                <a:gd name="connsiteX0" fmla="*/ 92475 w 184150"/>
                <a:gd name="connsiteY0" fmla="*/ 180188 h 184149"/>
                <a:gd name="connsiteX1" fmla="*/ 180188 w 184150"/>
                <a:gd name="connsiteY1" fmla="*/ 92475 h 184149"/>
                <a:gd name="connsiteX2" fmla="*/ 92475 w 184150"/>
                <a:gd name="connsiteY2" fmla="*/ 4762 h 184149"/>
                <a:gd name="connsiteX3" fmla="*/ 4763 w 184150"/>
                <a:gd name="connsiteY3" fmla="*/ 92475 h 184149"/>
                <a:gd name="connsiteX4" fmla="*/ 4763 w 184150"/>
                <a:gd name="connsiteY4" fmla="*/ 92481 h 184149"/>
                <a:gd name="connsiteX5" fmla="*/ 92475 w 184150"/>
                <a:gd name="connsiteY5" fmla="*/ 180188 h 184149"/>
                <a:gd name="connsiteX6" fmla="*/ 92475 w 184150"/>
                <a:gd name="connsiteY6" fmla="*/ 35725 h 184149"/>
                <a:gd name="connsiteX7" fmla="*/ 149231 w 184150"/>
                <a:gd name="connsiteY7" fmla="*/ 92481 h 184149"/>
                <a:gd name="connsiteX8" fmla="*/ 92475 w 184150"/>
                <a:gd name="connsiteY8" fmla="*/ 149238 h 184149"/>
                <a:gd name="connsiteX9" fmla="*/ 35719 w 184150"/>
                <a:gd name="connsiteY9" fmla="*/ 92481 h 184149"/>
                <a:gd name="connsiteX10" fmla="*/ 92475 w 184150"/>
                <a:gd name="connsiteY10" fmla="*/ 35725 h 18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150" h="184149">
                  <a:moveTo>
                    <a:pt x="92475" y="180188"/>
                  </a:moveTo>
                  <a:cubicBezTo>
                    <a:pt x="140917" y="180188"/>
                    <a:pt x="180188" y="140917"/>
                    <a:pt x="180188" y="92475"/>
                  </a:cubicBezTo>
                  <a:cubicBezTo>
                    <a:pt x="180188" y="44033"/>
                    <a:pt x="140917" y="4762"/>
                    <a:pt x="92475" y="4762"/>
                  </a:cubicBezTo>
                  <a:cubicBezTo>
                    <a:pt x="44033" y="4762"/>
                    <a:pt x="4763" y="44033"/>
                    <a:pt x="4763" y="92475"/>
                  </a:cubicBezTo>
                  <a:cubicBezTo>
                    <a:pt x="4763" y="92477"/>
                    <a:pt x="4763" y="92479"/>
                    <a:pt x="4763" y="92481"/>
                  </a:cubicBezTo>
                  <a:cubicBezTo>
                    <a:pt x="4819" y="140899"/>
                    <a:pt x="44057" y="180135"/>
                    <a:pt x="92475" y="180188"/>
                  </a:cubicBezTo>
                  <a:close/>
                  <a:moveTo>
                    <a:pt x="92475" y="35725"/>
                  </a:moveTo>
                  <a:cubicBezTo>
                    <a:pt x="123821" y="35725"/>
                    <a:pt x="149231" y="61136"/>
                    <a:pt x="149231" y="92481"/>
                  </a:cubicBezTo>
                  <a:cubicBezTo>
                    <a:pt x="149231" y="123827"/>
                    <a:pt x="123821" y="149238"/>
                    <a:pt x="92475" y="149238"/>
                  </a:cubicBezTo>
                  <a:cubicBezTo>
                    <a:pt x="61129" y="149238"/>
                    <a:pt x="35719" y="123827"/>
                    <a:pt x="35719" y="92481"/>
                  </a:cubicBezTo>
                  <a:cubicBezTo>
                    <a:pt x="35754" y="61150"/>
                    <a:pt x="61144" y="35760"/>
                    <a:pt x="92475" y="35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2EF02E3-8AB7-4229-A968-A578F52BDD54}"/>
                </a:ext>
              </a:extLst>
            </p:cNvPr>
            <p:cNvSpPr/>
            <p:nvPr/>
          </p:nvSpPr>
          <p:spPr>
            <a:xfrm>
              <a:off x="5176178" y="4506897"/>
              <a:ext cx="304800" cy="304800"/>
            </a:xfrm>
            <a:custGeom>
              <a:avLst/>
              <a:gdLst>
                <a:gd name="connsiteX0" fmla="*/ 154388 w 304800"/>
                <a:gd name="connsiteY0" fmla="*/ 304012 h 304799"/>
                <a:gd name="connsiteX1" fmla="*/ 304013 w 304800"/>
                <a:gd name="connsiteY1" fmla="*/ 154387 h 304799"/>
                <a:gd name="connsiteX2" fmla="*/ 154388 w 304800"/>
                <a:gd name="connsiteY2" fmla="*/ 4762 h 304799"/>
                <a:gd name="connsiteX3" fmla="*/ 4763 w 304800"/>
                <a:gd name="connsiteY3" fmla="*/ 154387 h 304799"/>
                <a:gd name="connsiteX4" fmla="*/ 4763 w 304800"/>
                <a:gd name="connsiteY4" fmla="*/ 154394 h 304799"/>
                <a:gd name="connsiteX5" fmla="*/ 154388 w 304800"/>
                <a:gd name="connsiteY5" fmla="*/ 304012 h 304799"/>
                <a:gd name="connsiteX6" fmla="*/ 154388 w 304800"/>
                <a:gd name="connsiteY6" fmla="*/ 35725 h 304799"/>
                <a:gd name="connsiteX7" fmla="*/ 273056 w 304800"/>
                <a:gd name="connsiteY7" fmla="*/ 154394 h 304799"/>
                <a:gd name="connsiteX8" fmla="*/ 154388 w 304800"/>
                <a:gd name="connsiteY8" fmla="*/ 273063 h 304799"/>
                <a:gd name="connsiteX9" fmla="*/ 35719 w 304800"/>
                <a:gd name="connsiteY9" fmla="*/ 154394 h 304799"/>
                <a:gd name="connsiteX10" fmla="*/ 154388 w 304800"/>
                <a:gd name="connsiteY10" fmla="*/ 35725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799">
                  <a:moveTo>
                    <a:pt x="154388" y="304012"/>
                  </a:moveTo>
                  <a:cubicBezTo>
                    <a:pt x="237023" y="304012"/>
                    <a:pt x="304013" y="237023"/>
                    <a:pt x="304013" y="154387"/>
                  </a:cubicBezTo>
                  <a:cubicBezTo>
                    <a:pt x="304013" y="71752"/>
                    <a:pt x="237023" y="4762"/>
                    <a:pt x="154388" y="4762"/>
                  </a:cubicBezTo>
                  <a:cubicBezTo>
                    <a:pt x="71752" y="4762"/>
                    <a:pt x="4763" y="71752"/>
                    <a:pt x="4763" y="154387"/>
                  </a:cubicBezTo>
                  <a:cubicBezTo>
                    <a:pt x="4763" y="154390"/>
                    <a:pt x="4763" y="154392"/>
                    <a:pt x="4763" y="154394"/>
                  </a:cubicBezTo>
                  <a:cubicBezTo>
                    <a:pt x="4857" y="236989"/>
                    <a:pt x="71792" y="303921"/>
                    <a:pt x="154388" y="304012"/>
                  </a:cubicBezTo>
                  <a:close/>
                  <a:moveTo>
                    <a:pt x="154388" y="35725"/>
                  </a:moveTo>
                  <a:cubicBezTo>
                    <a:pt x="219927" y="35725"/>
                    <a:pt x="273056" y="88855"/>
                    <a:pt x="273056" y="154394"/>
                  </a:cubicBezTo>
                  <a:cubicBezTo>
                    <a:pt x="273056" y="219933"/>
                    <a:pt x="219927" y="273063"/>
                    <a:pt x="154388" y="273063"/>
                  </a:cubicBezTo>
                  <a:cubicBezTo>
                    <a:pt x="88849" y="273063"/>
                    <a:pt x="35719" y="219933"/>
                    <a:pt x="35719" y="154394"/>
                  </a:cubicBezTo>
                  <a:cubicBezTo>
                    <a:pt x="35792" y="88885"/>
                    <a:pt x="88879" y="35799"/>
                    <a:pt x="154388" y="35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A827939-1B8A-4F3C-A510-364B46B24B43}"/>
                </a:ext>
              </a:extLst>
            </p:cNvPr>
            <p:cNvSpPr/>
            <p:nvPr/>
          </p:nvSpPr>
          <p:spPr>
            <a:xfrm>
              <a:off x="5280707" y="4563660"/>
              <a:ext cx="95250" cy="190500"/>
            </a:xfrm>
            <a:custGeom>
              <a:avLst/>
              <a:gdLst>
                <a:gd name="connsiteX0" fmla="*/ 9453 w 95250"/>
                <a:gd name="connsiteY0" fmla="*/ 160922 h 190499"/>
                <a:gd name="connsiteX1" fmla="*/ 38727 w 95250"/>
                <a:gd name="connsiteY1" fmla="*/ 171494 h 190499"/>
                <a:gd name="connsiteX2" fmla="*/ 38727 w 95250"/>
                <a:gd name="connsiteY2" fmla="*/ 180188 h 190499"/>
                <a:gd name="connsiteX3" fmla="*/ 49046 w 95250"/>
                <a:gd name="connsiteY3" fmla="*/ 190506 h 190499"/>
                <a:gd name="connsiteX4" fmla="*/ 59365 w 95250"/>
                <a:gd name="connsiteY4" fmla="*/ 180188 h 190499"/>
                <a:gd name="connsiteX5" fmla="*/ 59365 w 95250"/>
                <a:gd name="connsiteY5" fmla="*/ 170561 h 190499"/>
                <a:gd name="connsiteX6" fmla="*/ 94290 w 95250"/>
                <a:gd name="connsiteY6" fmla="*/ 133280 h 190499"/>
                <a:gd name="connsiteX7" fmla="*/ 66559 w 95250"/>
                <a:gd name="connsiteY7" fmla="*/ 87166 h 190499"/>
                <a:gd name="connsiteX8" fmla="*/ 59339 w 95250"/>
                <a:gd name="connsiteY8" fmla="*/ 84544 h 190499"/>
                <a:gd name="connsiteX9" fmla="*/ 59339 w 95250"/>
                <a:gd name="connsiteY9" fmla="*/ 43440 h 190499"/>
                <a:gd name="connsiteX10" fmla="*/ 67639 w 95250"/>
                <a:gd name="connsiteY10" fmla="*/ 47809 h 190499"/>
                <a:gd name="connsiteX11" fmla="*/ 82206 w 95250"/>
                <a:gd name="connsiteY11" fmla="*/ 48665 h 190499"/>
                <a:gd name="connsiteX12" fmla="*/ 83164 w 95250"/>
                <a:gd name="connsiteY12" fmla="*/ 34214 h 190499"/>
                <a:gd name="connsiteX13" fmla="*/ 59339 w 95250"/>
                <a:gd name="connsiteY13" fmla="*/ 22377 h 190499"/>
                <a:gd name="connsiteX14" fmla="*/ 59339 w 95250"/>
                <a:gd name="connsiteY14" fmla="*/ 15081 h 190499"/>
                <a:gd name="connsiteX15" fmla="*/ 49020 w 95250"/>
                <a:gd name="connsiteY15" fmla="*/ 4762 h 190499"/>
                <a:gd name="connsiteX16" fmla="*/ 38702 w 95250"/>
                <a:gd name="connsiteY16" fmla="*/ 15081 h 190499"/>
                <a:gd name="connsiteX17" fmla="*/ 38702 w 95250"/>
                <a:gd name="connsiteY17" fmla="*/ 23571 h 190499"/>
                <a:gd name="connsiteX18" fmla="*/ 35450 w 95250"/>
                <a:gd name="connsiteY18" fmla="*/ 24447 h 190499"/>
                <a:gd name="connsiteX19" fmla="*/ 9231 w 95250"/>
                <a:gd name="connsiteY19" fmla="*/ 54451 h 190499"/>
                <a:gd name="connsiteX20" fmla="*/ 20357 w 95250"/>
                <a:gd name="connsiteY20" fmla="*/ 87776 h 190499"/>
                <a:gd name="connsiteX21" fmla="*/ 38702 w 95250"/>
                <a:gd name="connsiteY21" fmla="*/ 98380 h 190499"/>
                <a:gd name="connsiteX22" fmla="*/ 38702 w 95250"/>
                <a:gd name="connsiteY22" fmla="*/ 150812 h 190499"/>
                <a:gd name="connsiteX23" fmla="*/ 20731 w 95250"/>
                <a:gd name="connsiteY23" fmla="*/ 143669 h 190499"/>
                <a:gd name="connsiteX24" fmla="*/ 6447 w 95250"/>
                <a:gd name="connsiteY24" fmla="*/ 146656 h 190499"/>
                <a:gd name="connsiteX25" fmla="*/ 9434 w 95250"/>
                <a:gd name="connsiteY25" fmla="*/ 160941 h 190499"/>
                <a:gd name="connsiteX26" fmla="*/ 59365 w 95250"/>
                <a:gd name="connsiteY26" fmla="*/ 106502 h 190499"/>
                <a:gd name="connsiteX27" fmla="*/ 59707 w 95250"/>
                <a:gd name="connsiteY27" fmla="*/ 106623 h 190499"/>
                <a:gd name="connsiteX28" fmla="*/ 73963 w 95250"/>
                <a:gd name="connsiteY28" fmla="*/ 129864 h 190499"/>
                <a:gd name="connsiteX29" fmla="*/ 59358 w 95250"/>
                <a:gd name="connsiteY29" fmla="*/ 148946 h 190499"/>
                <a:gd name="connsiteX30" fmla="*/ 59358 w 95250"/>
                <a:gd name="connsiteY30" fmla="*/ 106502 h 190499"/>
                <a:gd name="connsiteX31" fmla="*/ 33114 w 95250"/>
                <a:gd name="connsiteY31" fmla="*/ 71539 h 190499"/>
                <a:gd name="connsiteX32" fmla="*/ 29532 w 95250"/>
                <a:gd name="connsiteY32" fmla="*/ 58280 h 190499"/>
                <a:gd name="connsiteX33" fmla="*/ 38721 w 95250"/>
                <a:gd name="connsiteY33" fmla="*/ 45314 h 190499"/>
                <a:gd name="connsiteX34" fmla="*/ 38721 w 95250"/>
                <a:gd name="connsiteY34" fmla="*/ 75247 h 190499"/>
                <a:gd name="connsiteX35" fmla="*/ 33114 w 95250"/>
                <a:gd name="connsiteY35" fmla="*/ 7153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250" h="190499">
                  <a:moveTo>
                    <a:pt x="9453" y="160922"/>
                  </a:moveTo>
                  <a:cubicBezTo>
                    <a:pt x="18008" y="167157"/>
                    <a:pt x="28163" y="170824"/>
                    <a:pt x="38727" y="171494"/>
                  </a:cubicBezTo>
                  <a:lnTo>
                    <a:pt x="38727" y="180188"/>
                  </a:lnTo>
                  <a:cubicBezTo>
                    <a:pt x="38727" y="185886"/>
                    <a:pt x="43347" y="190506"/>
                    <a:pt x="49046" y="190506"/>
                  </a:cubicBezTo>
                  <a:cubicBezTo>
                    <a:pt x="54745" y="190506"/>
                    <a:pt x="59365" y="185886"/>
                    <a:pt x="59365" y="180188"/>
                  </a:cubicBezTo>
                  <a:lnTo>
                    <a:pt x="59365" y="170561"/>
                  </a:lnTo>
                  <a:cubicBezTo>
                    <a:pt x="77413" y="166235"/>
                    <a:pt x="91149" y="151572"/>
                    <a:pt x="94290" y="133280"/>
                  </a:cubicBezTo>
                  <a:cubicBezTo>
                    <a:pt x="98166" y="113085"/>
                    <a:pt x="86215" y="93211"/>
                    <a:pt x="66559" y="87166"/>
                  </a:cubicBezTo>
                  <a:cubicBezTo>
                    <a:pt x="64184" y="86328"/>
                    <a:pt x="61765" y="85452"/>
                    <a:pt x="59339" y="84544"/>
                  </a:cubicBezTo>
                  <a:lnTo>
                    <a:pt x="59339" y="43440"/>
                  </a:lnTo>
                  <a:cubicBezTo>
                    <a:pt x="62424" y="44187"/>
                    <a:pt x="65276" y="45689"/>
                    <a:pt x="67639" y="47809"/>
                  </a:cubicBezTo>
                  <a:cubicBezTo>
                    <a:pt x="71425" y="52068"/>
                    <a:pt x="77947" y="52452"/>
                    <a:pt x="82206" y="48665"/>
                  </a:cubicBezTo>
                  <a:cubicBezTo>
                    <a:pt x="86420" y="44919"/>
                    <a:pt x="86847" y="38484"/>
                    <a:pt x="83164" y="34214"/>
                  </a:cubicBezTo>
                  <a:cubicBezTo>
                    <a:pt x="76818" y="27649"/>
                    <a:pt x="68404" y="23469"/>
                    <a:pt x="59339" y="22377"/>
                  </a:cubicBezTo>
                  <a:lnTo>
                    <a:pt x="59339" y="15081"/>
                  </a:lnTo>
                  <a:cubicBezTo>
                    <a:pt x="59339" y="9382"/>
                    <a:pt x="54719" y="4762"/>
                    <a:pt x="49020" y="4762"/>
                  </a:cubicBezTo>
                  <a:cubicBezTo>
                    <a:pt x="43322" y="4762"/>
                    <a:pt x="38702" y="9382"/>
                    <a:pt x="38702" y="15081"/>
                  </a:cubicBezTo>
                  <a:lnTo>
                    <a:pt x="38702" y="23571"/>
                  </a:lnTo>
                  <a:cubicBezTo>
                    <a:pt x="37635" y="23832"/>
                    <a:pt x="36555" y="24117"/>
                    <a:pt x="35450" y="24447"/>
                  </a:cubicBezTo>
                  <a:cubicBezTo>
                    <a:pt x="21781" y="28749"/>
                    <a:pt x="11662" y="40329"/>
                    <a:pt x="9231" y="54451"/>
                  </a:cubicBezTo>
                  <a:cubicBezTo>
                    <a:pt x="6428" y="66765"/>
                    <a:pt x="10718" y="79615"/>
                    <a:pt x="20357" y="87776"/>
                  </a:cubicBezTo>
                  <a:cubicBezTo>
                    <a:pt x="26019" y="92041"/>
                    <a:pt x="32179" y="95602"/>
                    <a:pt x="38702" y="98380"/>
                  </a:cubicBezTo>
                  <a:lnTo>
                    <a:pt x="38702" y="150812"/>
                  </a:lnTo>
                  <a:cubicBezTo>
                    <a:pt x="32173" y="150109"/>
                    <a:pt x="25961" y="147639"/>
                    <a:pt x="20731" y="143669"/>
                  </a:cubicBezTo>
                  <a:cubicBezTo>
                    <a:pt x="15962" y="140549"/>
                    <a:pt x="9566" y="141887"/>
                    <a:pt x="6447" y="146656"/>
                  </a:cubicBezTo>
                  <a:cubicBezTo>
                    <a:pt x="3327" y="151426"/>
                    <a:pt x="4665" y="157821"/>
                    <a:pt x="9434" y="160941"/>
                  </a:cubicBezTo>
                  <a:close/>
                  <a:moveTo>
                    <a:pt x="59365" y="106502"/>
                  </a:moveTo>
                  <a:lnTo>
                    <a:pt x="59707" y="106623"/>
                  </a:lnTo>
                  <a:cubicBezTo>
                    <a:pt x="69805" y="109451"/>
                    <a:pt x="76019" y="119581"/>
                    <a:pt x="73963" y="129864"/>
                  </a:cubicBezTo>
                  <a:cubicBezTo>
                    <a:pt x="72558" y="138252"/>
                    <a:pt x="67088" y="145398"/>
                    <a:pt x="59358" y="148946"/>
                  </a:cubicBezTo>
                  <a:lnTo>
                    <a:pt x="59358" y="106502"/>
                  </a:lnTo>
                  <a:close/>
                  <a:moveTo>
                    <a:pt x="33114" y="71539"/>
                  </a:moveTo>
                  <a:cubicBezTo>
                    <a:pt x="29622" y="68085"/>
                    <a:pt x="28254" y="63022"/>
                    <a:pt x="29532" y="58280"/>
                  </a:cubicBezTo>
                  <a:cubicBezTo>
                    <a:pt x="30476" y="52791"/>
                    <a:pt x="33854" y="48024"/>
                    <a:pt x="38721" y="45314"/>
                  </a:cubicBezTo>
                  <a:lnTo>
                    <a:pt x="38721" y="75247"/>
                  </a:lnTo>
                  <a:cubicBezTo>
                    <a:pt x="36769" y="74142"/>
                    <a:pt x="34895" y="72903"/>
                    <a:pt x="33114" y="715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74573C5-7BB0-415B-8971-73BC9273C0B0}"/>
                </a:ext>
              </a:extLst>
            </p:cNvPr>
            <p:cNvSpPr/>
            <p:nvPr/>
          </p:nvSpPr>
          <p:spPr>
            <a:xfrm>
              <a:off x="4947101" y="4777255"/>
              <a:ext cx="533400" cy="266700"/>
            </a:xfrm>
            <a:custGeom>
              <a:avLst/>
              <a:gdLst>
                <a:gd name="connsiteX0" fmla="*/ 465036 w 533400"/>
                <a:gd name="connsiteY0" fmla="*/ 80759 h 266699"/>
                <a:gd name="connsiteX1" fmla="*/ 363893 w 533400"/>
                <a:gd name="connsiteY1" fmla="*/ 129083 h 266699"/>
                <a:gd name="connsiteX2" fmla="*/ 321348 w 533400"/>
                <a:gd name="connsiteY2" fmla="*/ 74879 h 266699"/>
                <a:gd name="connsiteX3" fmla="*/ 259696 w 533400"/>
                <a:gd name="connsiteY3" fmla="*/ 64008 h 266699"/>
                <a:gd name="connsiteX4" fmla="*/ 238741 w 533400"/>
                <a:gd name="connsiteY4" fmla="*/ 53568 h 266699"/>
                <a:gd name="connsiteX5" fmla="*/ 121368 w 533400"/>
                <a:gd name="connsiteY5" fmla="*/ 28657 h 266699"/>
                <a:gd name="connsiteX6" fmla="*/ 121368 w 533400"/>
                <a:gd name="connsiteY6" fmla="*/ 20238 h 266699"/>
                <a:gd name="connsiteX7" fmla="*/ 105912 w 533400"/>
                <a:gd name="connsiteY7" fmla="*/ 4762 h 266699"/>
                <a:gd name="connsiteX8" fmla="*/ 20244 w 533400"/>
                <a:gd name="connsiteY8" fmla="*/ 4762 h 266699"/>
                <a:gd name="connsiteX9" fmla="*/ 4763 w 533400"/>
                <a:gd name="connsiteY9" fmla="*/ 20244 h 266699"/>
                <a:gd name="connsiteX10" fmla="*/ 4763 w 533400"/>
                <a:gd name="connsiteY10" fmla="*/ 226619 h 266699"/>
                <a:gd name="connsiteX11" fmla="*/ 20244 w 533400"/>
                <a:gd name="connsiteY11" fmla="*/ 242100 h 266699"/>
                <a:gd name="connsiteX12" fmla="*/ 105912 w 533400"/>
                <a:gd name="connsiteY12" fmla="*/ 242100 h 266699"/>
                <a:gd name="connsiteX13" fmla="*/ 121393 w 533400"/>
                <a:gd name="connsiteY13" fmla="*/ 226625 h 266699"/>
                <a:gd name="connsiteX14" fmla="*/ 121393 w 533400"/>
                <a:gd name="connsiteY14" fmla="*/ 220910 h 266699"/>
                <a:gd name="connsiteX15" fmla="*/ 226346 w 533400"/>
                <a:gd name="connsiteY15" fmla="*/ 252971 h 266699"/>
                <a:gd name="connsiteX16" fmla="*/ 413760 w 533400"/>
                <a:gd name="connsiteY16" fmla="*/ 226765 h 266699"/>
                <a:gd name="connsiteX17" fmla="*/ 511366 w 533400"/>
                <a:gd name="connsiteY17" fmla="*/ 163608 h 266699"/>
                <a:gd name="connsiteX18" fmla="*/ 525567 w 533400"/>
                <a:gd name="connsiteY18" fmla="*/ 97880 h 266699"/>
                <a:gd name="connsiteX19" fmla="*/ 465010 w 533400"/>
                <a:gd name="connsiteY19" fmla="*/ 80785 h 266699"/>
                <a:gd name="connsiteX20" fmla="*/ 90430 w 533400"/>
                <a:gd name="connsiteY20" fmla="*/ 211137 h 266699"/>
                <a:gd name="connsiteX21" fmla="*/ 35719 w 533400"/>
                <a:gd name="connsiteY21" fmla="*/ 211137 h 266699"/>
                <a:gd name="connsiteX22" fmla="*/ 35719 w 533400"/>
                <a:gd name="connsiteY22" fmla="*/ 35719 h 266699"/>
                <a:gd name="connsiteX23" fmla="*/ 90430 w 533400"/>
                <a:gd name="connsiteY23" fmla="*/ 35719 h 266699"/>
                <a:gd name="connsiteX24" fmla="*/ 494544 w 533400"/>
                <a:gd name="connsiteY24" fmla="*/ 137592 h 266699"/>
                <a:gd name="connsiteX25" fmla="*/ 396939 w 533400"/>
                <a:gd name="connsiteY25" fmla="*/ 200749 h 266699"/>
                <a:gd name="connsiteX26" fmla="*/ 235388 w 533400"/>
                <a:gd name="connsiteY26" fmla="*/ 223336 h 266699"/>
                <a:gd name="connsiteX27" fmla="*/ 121393 w 533400"/>
                <a:gd name="connsiteY27" fmla="*/ 188512 h 266699"/>
                <a:gd name="connsiteX28" fmla="*/ 121393 w 533400"/>
                <a:gd name="connsiteY28" fmla="*/ 62084 h 266699"/>
                <a:gd name="connsiteX29" fmla="*/ 217672 w 533400"/>
                <a:gd name="connsiteY29" fmla="*/ 76219 h 266699"/>
                <a:gd name="connsiteX30" fmla="*/ 254349 w 533400"/>
                <a:gd name="connsiteY30" fmla="*/ 94482 h 266699"/>
                <a:gd name="connsiteX31" fmla="*/ 316001 w 533400"/>
                <a:gd name="connsiteY31" fmla="*/ 105353 h 266699"/>
                <a:gd name="connsiteX32" fmla="*/ 331977 w 533400"/>
                <a:gd name="connsiteY32" fmla="*/ 129767 h 266699"/>
                <a:gd name="connsiteX33" fmla="*/ 309016 w 533400"/>
                <a:gd name="connsiteY33" fmla="*/ 145993 h 266699"/>
                <a:gd name="connsiteX34" fmla="*/ 216167 w 533400"/>
                <a:gd name="connsiteY34" fmla="*/ 129667 h 266699"/>
                <a:gd name="connsiteX35" fmla="*/ 198583 w 533400"/>
                <a:gd name="connsiteY35" fmla="*/ 142711 h 266699"/>
                <a:gd name="connsiteX36" fmla="*/ 210788 w 533400"/>
                <a:gd name="connsiteY36" fmla="*/ 160147 h 266699"/>
                <a:gd name="connsiteX37" fmla="*/ 210788 w 533400"/>
                <a:gd name="connsiteY37" fmla="*/ 160147 h 266699"/>
                <a:gd name="connsiteX38" fmla="*/ 303143 w 533400"/>
                <a:gd name="connsiteY38" fmla="*/ 176428 h 266699"/>
                <a:gd name="connsiteX39" fmla="*/ 349942 w 533400"/>
                <a:gd name="connsiteY39" fmla="*/ 170040 h 266699"/>
                <a:gd name="connsiteX40" fmla="*/ 478371 w 533400"/>
                <a:gd name="connsiteY40" fmla="*/ 108680 h 266699"/>
                <a:gd name="connsiteX41" fmla="*/ 500486 w 533400"/>
                <a:gd name="connsiteY41" fmla="*/ 116526 h 266699"/>
                <a:gd name="connsiteX42" fmla="*/ 494538 w 533400"/>
                <a:gd name="connsiteY42" fmla="*/ 13757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3400" h="266699">
                  <a:moveTo>
                    <a:pt x="465036" y="80759"/>
                  </a:moveTo>
                  <a:lnTo>
                    <a:pt x="363893" y="129083"/>
                  </a:lnTo>
                  <a:cubicBezTo>
                    <a:pt x="365623" y="102805"/>
                    <a:pt x="347285" y="79441"/>
                    <a:pt x="321348" y="74879"/>
                  </a:cubicBezTo>
                  <a:lnTo>
                    <a:pt x="259696" y="64008"/>
                  </a:lnTo>
                  <a:cubicBezTo>
                    <a:pt x="251848" y="62628"/>
                    <a:pt x="244569" y="59002"/>
                    <a:pt x="238741" y="53568"/>
                  </a:cubicBezTo>
                  <a:cubicBezTo>
                    <a:pt x="207193" y="24275"/>
                    <a:pt x="162094" y="14704"/>
                    <a:pt x="121368" y="28657"/>
                  </a:cubicBezTo>
                  <a:lnTo>
                    <a:pt x="121368" y="20238"/>
                  </a:lnTo>
                  <a:cubicBezTo>
                    <a:pt x="121364" y="11700"/>
                    <a:pt x="114449" y="4777"/>
                    <a:pt x="105912" y="4762"/>
                  </a:cubicBezTo>
                  <a:lnTo>
                    <a:pt x="20244" y="4762"/>
                  </a:lnTo>
                  <a:cubicBezTo>
                    <a:pt x="11694" y="4762"/>
                    <a:pt x="4763" y="11694"/>
                    <a:pt x="4763" y="20244"/>
                  </a:cubicBezTo>
                  <a:lnTo>
                    <a:pt x="4763" y="226619"/>
                  </a:lnTo>
                  <a:cubicBezTo>
                    <a:pt x="4763" y="235169"/>
                    <a:pt x="11694" y="242100"/>
                    <a:pt x="20244" y="242100"/>
                  </a:cubicBezTo>
                  <a:lnTo>
                    <a:pt x="105912" y="242100"/>
                  </a:lnTo>
                  <a:cubicBezTo>
                    <a:pt x="114459" y="242100"/>
                    <a:pt x="121389" y="235173"/>
                    <a:pt x="121393" y="226625"/>
                  </a:cubicBezTo>
                  <a:lnTo>
                    <a:pt x="121393" y="220910"/>
                  </a:lnTo>
                  <a:lnTo>
                    <a:pt x="226346" y="252971"/>
                  </a:lnTo>
                  <a:cubicBezTo>
                    <a:pt x="289625" y="272300"/>
                    <a:pt x="358209" y="262710"/>
                    <a:pt x="413760" y="226765"/>
                  </a:cubicBezTo>
                  <a:lnTo>
                    <a:pt x="511366" y="163608"/>
                  </a:lnTo>
                  <a:cubicBezTo>
                    <a:pt x="533437" y="149379"/>
                    <a:pt x="539796" y="119952"/>
                    <a:pt x="525567" y="97880"/>
                  </a:cubicBezTo>
                  <a:cubicBezTo>
                    <a:pt x="512578" y="77730"/>
                    <a:pt x="486619" y="70402"/>
                    <a:pt x="465010" y="80785"/>
                  </a:cubicBezTo>
                  <a:close/>
                  <a:moveTo>
                    <a:pt x="90430" y="211137"/>
                  </a:moveTo>
                  <a:lnTo>
                    <a:pt x="35719" y="211137"/>
                  </a:lnTo>
                  <a:lnTo>
                    <a:pt x="35719" y="35719"/>
                  </a:lnTo>
                  <a:lnTo>
                    <a:pt x="90430" y="35719"/>
                  </a:lnTo>
                  <a:close/>
                  <a:moveTo>
                    <a:pt x="494544" y="137592"/>
                  </a:moveTo>
                  <a:lnTo>
                    <a:pt x="396939" y="200749"/>
                  </a:lnTo>
                  <a:cubicBezTo>
                    <a:pt x="349054" y="231732"/>
                    <a:pt x="289934" y="239998"/>
                    <a:pt x="235388" y="223336"/>
                  </a:cubicBezTo>
                  <a:lnTo>
                    <a:pt x="121393" y="188512"/>
                  </a:lnTo>
                  <a:lnTo>
                    <a:pt x="121393" y="62084"/>
                  </a:lnTo>
                  <a:cubicBezTo>
                    <a:pt x="153315" y="46396"/>
                    <a:pt x="191605" y="52018"/>
                    <a:pt x="217672" y="76219"/>
                  </a:cubicBezTo>
                  <a:cubicBezTo>
                    <a:pt x="227874" y="85726"/>
                    <a:pt x="240614" y="92070"/>
                    <a:pt x="254349" y="94482"/>
                  </a:cubicBezTo>
                  <a:lnTo>
                    <a:pt x="316001" y="105353"/>
                  </a:lnTo>
                  <a:cubicBezTo>
                    <a:pt x="327155" y="107683"/>
                    <a:pt x="334307" y="118614"/>
                    <a:pt x="331977" y="129767"/>
                  </a:cubicBezTo>
                  <a:cubicBezTo>
                    <a:pt x="329763" y="140361"/>
                    <a:pt x="319741" y="147443"/>
                    <a:pt x="309016" y="145993"/>
                  </a:cubicBezTo>
                  <a:lnTo>
                    <a:pt x="216167" y="129667"/>
                  </a:lnTo>
                  <a:cubicBezTo>
                    <a:pt x="207709" y="128413"/>
                    <a:pt x="199836" y="134253"/>
                    <a:pt x="198583" y="142711"/>
                  </a:cubicBezTo>
                  <a:cubicBezTo>
                    <a:pt x="197377" y="150841"/>
                    <a:pt x="202736" y="158497"/>
                    <a:pt x="210788" y="160147"/>
                  </a:cubicBezTo>
                  <a:lnTo>
                    <a:pt x="210788" y="160147"/>
                  </a:lnTo>
                  <a:lnTo>
                    <a:pt x="303143" y="176428"/>
                  </a:lnTo>
                  <a:cubicBezTo>
                    <a:pt x="319026" y="179256"/>
                    <a:pt x="335397" y="177021"/>
                    <a:pt x="349942" y="170040"/>
                  </a:cubicBezTo>
                  <a:lnTo>
                    <a:pt x="478371" y="108680"/>
                  </a:lnTo>
                  <a:cubicBezTo>
                    <a:pt x="486644" y="104740"/>
                    <a:pt x="496546" y="108253"/>
                    <a:pt x="500486" y="116526"/>
                  </a:cubicBezTo>
                  <a:cubicBezTo>
                    <a:pt x="504065" y="124042"/>
                    <a:pt x="501521" y="133047"/>
                    <a:pt x="494538" y="1375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9ABC800-4A2F-4764-AB55-C02AE5B180CA}"/>
              </a:ext>
            </a:extLst>
          </p:cNvPr>
          <p:cNvSpPr/>
          <p:nvPr/>
        </p:nvSpPr>
        <p:spPr>
          <a:xfrm>
            <a:off x="9722398" y="2890626"/>
            <a:ext cx="297958" cy="297958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rgbClr val="000000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8257A2-B389-46EF-8422-C7BA8B47D25B}"/>
              </a:ext>
            </a:extLst>
          </p:cNvPr>
          <p:cNvSpPr/>
          <p:nvPr/>
        </p:nvSpPr>
        <p:spPr>
          <a:xfrm>
            <a:off x="4611766" y="2890626"/>
            <a:ext cx="297958" cy="297958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bg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7688884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43">
            <a:extLst>
              <a:ext uri="{FF2B5EF4-FFF2-40B4-BE49-F238E27FC236}">
                <a16:creationId xmlns:a16="http://schemas.microsoft.com/office/drawing/2014/main" id="{36350B68-74E8-4A24-8B27-9B6583BEB2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83D500-70D6-4946-91E8-83048CBDB2C2}"/>
              </a:ext>
            </a:extLst>
          </p:cNvPr>
          <p:cNvSpPr txBox="1"/>
          <p:nvPr/>
        </p:nvSpPr>
        <p:spPr>
          <a:xfrm>
            <a:off x="7578069" y="2678767"/>
            <a:ext cx="2519265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9735D13-A23F-466D-BFD1-C78428039010}"/>
              </a:ext>
            </a:extLst>
          </p:cNvPr>
          <p:cNvSpPr txBox="1"/>
          <p:nvPr/>
        </p:nvSpPr>
        <p:spPr>
          <a:xfrm>
            <a:off x="7578069" y="4226839"/>
            <a:ext cx="2519265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CBD83FC-D902-4F1A-8847-002EB6C96656}"/>
              </a:ext>
            </a:extLst>
          </p:cNvPr>
          <p:cNvSpPr txBox="1"/>
          <p:nvPr/>
        </p:nvSpPr>
        <p:spPr>
          <a:xfrm>
            <a:off x="2193494" y="2678767"/>
            <a:ext cx="2391939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Subtitle is Here</a:t>
            </a:r>
          </a:p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and purify our thoughts like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27F185C-AD5E-46C1-9326-79B348DFA2C9}"/>
              </a:ext>
            </a:extLst>
          </p:cNvPr>
          <p:cNvSpPr txBox="1"/>
          <p:nvPr/>
        </p:nvSpPr>
        <p:spPr>
          <a:xfrm>
            <a:off x="2193494" y="4226839"/>
            <a:ext cx="2391939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accent1"/>
                </a:solidFill>
              </a:rPr>
              <a:t>Subtitle is Here</a:t>
            </a:r>
          </a:p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Purify our thoughts like a strain of sacred music.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4094C7B-5057-422B-A3D7-CB460D3B5CD7}"/>
              </a:ext>
            </a:extLst>
          </p:cNvPr>
          <p:cNvGrpSpPr/>
          <p:nvPr/>
        </p:nvGrpSpPr>
        <p:grpSpPr>
          <a:xfrm>
            <a:off x="4819650" y="2659730"/>
            <a:ext cx="2552700" cy="2574436"/>
            <a:chOff x="4618482" y="2661499"/>
            <a:chExt cx="2552700" cy="2574436"/>
          </a:xfrm>
        </p:grpSpPr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6AB398E4-2F06-441D-BEE9-000A696A0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482" y="2661499"/>
              <a:ext cx="1242762" cy="1252642"/>
            </a:xfrm>
            <a:custGeom>
              <a:avLst/>
              <a:gdLst>
                <a:gd name="T0" fmla="*/ 5722 w 5725"/>
                <a:gd name="T1" fmla="*/ 0 h 5722"/>
                <a:gd name="T2" fmla="*/ 5722 w 5725"/>
                <a:gd name="T3" fmla="*/ 2726 h 5722"/>
                <a:gd name="T4" fmla="*/ 5721 w 5725"/>
                <a:gd name="T5" fmla="*/ 2726 h 5722"/>
                <a:gd name="T6" fmla="*/ 5661 w 5725"/>
                <a:gd name="T7" fmla="*/ 2886 h 5722"/>
                <a:gd name="T8" fmla="*/ 5532 w 5725"/>
                <a:gd name="T9" fmla="*/ 2946 h 5722"/>
                <a:gd name="T10" fmla="*/ 5532 w 5725"/>
                <a:gd name="T11" fmla="*/ 2946 h 5722"/>
                <a:gd name="T12" fmla="*/ 5532 w 5725"/>
                <a:gd name="T13" fmla="*/ 2946 h 5722"/>
                <a:gd name="T14" fmla="*/ 3792 w 5725"/>
                <a:gd name="T15" fmla="*/ 3792 h 5722"/>
                <a:gd name="T16" fmla="*/ 2947 w 5725"/>
                <a:gd name="T17" fmla="*/ 5532 h 5722"/>
                <a:gd name="T18" fmla="*/ 2947 w 5725"/>
                <a:gd name="T19" fmla="*/ 5532 h 5722"/>
                <a:gd name="T20" fmla="*/ 2947 w 5725"/>
                <a:gd name="T21" fmla="*/ 5532 h 5722"/>
                <a:gd name="T22" fmla="*/ 2887 w 5725"/>
                <a:gd name="T23" fmla="*/ 5661 h 5722"/>
                <a:gd name="T24" fmla="*/ 2736 w 5725"/>
                <a:gd name="T25" fmla="*/ 5721 h 5722"/>
                <a:gd name="T26" fmla="*/ 0 w 5725"/>
                <a:gd name="T27" fmla="*/ 5721 h 5722"/>
                <a:gd name="T28" fmla="*/ 1722 w 5725"/>
                <a:gd name="T29" fmla="*/ 1721 h 5722"/>
                <a:gd name="T30" fmla="*/ 5722 w 5725"/>
                <a:gd name="T31" fmla="*/ 0 h 5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25" h="5722">
                  <a:moveTo>
                    <a:pt x="5722" y="0"/>
                  </a:moveTo>
                  <a:lnTo>
                    <a:pt x="5722" y="2726"/>
                  </a:lnTo>
                  <a:lnTo>
                    <a:pt x="5721" y="2726"/>
                  </a:lnTo>
                  <a:cubicBezTo>
                    <a:pt x="5725" y="2783"/>
                    <a:pt x="5705" y="2842"/>
                    <a:pt x="5661" y="2886"/>
                  </a:cubicBezTo>
                  <a:cubicBezTo>
                    <a:pt x="5625" y="2922"/>
                    <a:pt x="5579" y="2942"/>
                    <a:pt x="5532" y="2946"/>
                  </a:cubicBezTo>
                  <a:lnTo>
                    <a:pt x="5532" y="2946"/>
                  </a:lnTo>
                  <a:lnTo>
                    <a:pt x="5532" y="2946"/>
                  </a:lnTo>
                  <a:cubicBezTo>
                    <a:pt x="4896" y="3022"/>
                    <a:pt x="4280" y="3304"/>
                    <a:pt x="3792" y="3792"/>
                  </a:cubicBezTo>
                  <a:cubicBezTo>
                    <a:pt x="3305" y="4280"/>
                    <a:pt x="3023" y="4896"/>
                    <a:pt x="2947" y="5532"/>
                  </a:cubicBezTo>
                  <a:lnTo>
                    <a:pt x="2947" y="5532"/>
                  </a:lnTo>
                  <a:lnTo>
                    <a:pt x="2947" y="5532"/>
                  </a:lnTo>
                  <a:cubicBezTo>
                    <a:pt x="2943" y="5579"/>
                    <a:pt x="2923" y="5625"/>
                    <a:pt x="2887" y="5661"/>
                  </a:cubicBezTo>
                  <a:cubicBezTo>
                    <a:pt x="2846" y="5702"/>
                    <a:pt x="2791" y="5722"/>
                    <a:pt x="2736" y="5721"/>
                  </a:cubicBezTo>
                  <a:lnTo>
                    <a:pt x="0" y="5721"/>
                  </a:lnTo>
                  <a:cubicBezTo>
                    <a:pt x="40" y="4269"/>
                    <a:pt x="614" y="2829"/>
                    <a:pt x="1722" y="1721"/>
                  </a:cubicBezTo>
                  <a:cubicBezTo>
                    <a:pt x="2830" y="613"/>
                    <a:pt x="4270" y="40"/>
                    <a:pt x="5722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EC85B4E7-799B-4609-ABB8-9B9BCA81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396" y="2661499"/>
              <a:ext cx="1240786" cy="1252642"/>
            </a:xfrm>
            <a:custGeom>
              <a:avLst/>
              <a:gdLst>
                <a:gd name="T0" fmla="*/ 5723 w 5723"/>
                <a:gd name="T1" fmla="*/ 5721 h 5724"/>
                <a:gd name="T2" fmla="*/ 2997 w 5723"/>
                <a:gd name="T3" fmla="*/ 5721 h 5724"/>
                <a:gd name="T4" fmla="*/ 2997 w 5723"/>
                <a:gd name="T5" fmla="*/ 5720 h 5724"/>
                <a:gd name="T6" fmla="*/ 2836 w 5723"/>
                <a:gd name="T7" fmla="*/ 5660 h 5724"/>
                <a:gd name="T8" fmla="*/ 2777 w 5723"/>
                <a:gd name="T9" fmla="*/ 5531 h 5724"/>
                <a:gd name="T10" fmla="*/ 2777 w 5723"/>
                <a:gd name="T11" fmla="*/ 5531 h 5724"/>
                <a:gd name="T12" fmla="*/ 2776 w 5723"/>
                <a:gd name="T13" fmla="*/ 5531 h 5724"/>
                <a:gd name="T14" fmla="*/ 1931 w 5723"/>
                <a:gd name="T15" fmla="*/ 3792 h 5724"/>
                <a:gd name="T16" fmla="*/ 191 w 5723"/>
                <a:gd name="T17" fmla="*/ 2946 h 5724"/>
                <a:gd name="T18" fmla="*/ 191 w 5723"/>
                <a:gd name="T19" fmla="*/ 2946 h 5724"/>
                <a:gd name="T20" fmla="*/ 191 w 5723"/>
                <a:gd name="T21" fmla="*/ 2946 h 5724"/>
                <a:gd name="T22" fmla="*/ 62 w 5723"/>
                <a:gd name="T23" fmla="*/ 2886 h 5724"/>
                <a:gd name="T24" fmla="*/ 2 w 5723"/>
                <a:gd name="T25" fmla="*/ 2735 h 5724"/>
                <a:gd name="T26" fmla="*/ 2 w 5723"/>
                <a:gd name="T27" fmla="*/ 0 h 5724"/>
                <a:gd name="T28" fmla="*/ 4001 w 5723"/>
                <a:gd name="T29" fmla="*/ 1721 h 5724"/>
                <a:gd name="T30" fmla="*/ 5723 w 5723"/>
                <a:gd name="T31" fmla="*/ 5721 h 5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23" h="5724">
                  <a:moveTo>
                    <a:pt x="5723" y="5721"/>
                  </a:moveTo>
                  <a:lnTo>
                    <a:pt x="2997" y="5721"/>
                  </a:lnTo>
                  <a:lnTo>
                    <a:pt x="2997" y="5720"/>
                  </a:lnTo>
                  <a:cubicBezTo>
                    <a:pt x="2939" y="5724"/>
                    <a:pt x="2880" y="5704"/>
                    <a:pt x="2836" y="5660"/>
                  </a:cubicBezTo>
                  <a:cubicBezTo>
                    <a:pt x="2800" y="5624"/>
                    <a:pt x="2780" y="5578"/>
                    <a:pt x="2777" y="5531"/>
                  </a:cubicBezTo>
                  <a:lnTo>
                    <a:pt x="2777" y="5531"/>
                  </a:lnTo>
                  <a:lnTo>
                    <a:pt x="2776" y="5531"/>
                  </a:lnTo>
                  <a:cubicBezTo>
                    <a:pt x="2701" y="4895"/>
                    <a:pt x="2419" y="4280"/>
                    <a:pt x="1931" y="3792"/>
                  </a:cubicBezTo>
                  <a:cubicBezTo>
                    <a:pt x="1443" y="3304"/>
                    <a:pt x="827" y="3022"/>
                    <a:pt x="191" y="2946"/>
                  </a:cubicBezTo>
                  <a:lnTo>
                    <a:pt x="191" y="2946"/>
                  </a:lnTo>
                  <a:lnTo>
                    <a:pt x="191" y="2946"/>
                  </a:lnTo>
                  <a:cubicBezTo>
                    <a:pt x="144" y="2942"/>
                    <a:pt x="98" y="2922"/>
                    <a:pt x="62" y="2886"/>
                  </a:cubicBezTo>
                  <a:cubicBezTo>
                    <a:pt x="21" y="2845"/>
                    <a:pt x="0" y="2790"/>
                    <a:pt x="2" y="2735"/>
                  </a:cubicBezTo>
                  <a:lnTo>
                    <a:pt x="2" y="0"/>
                  </a:lnTo>
                  <a:cubicBezTo>
                    <a:pt x="1454" y="40"/>
                    <a:pt x="2893" y="613"/>
                    <a:pt x="4001" y="1721"/>
                  </a:cubicBezTo>
                  <a:cubicBezTo>
                    <a:pt x="5109" y="2829"/>
                    <a:pt x="5683" y="4269"/>
                    <a:pt x="5723" y="572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4DE94153-5B62-4992-AF75-6B4C7F53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396" y="3983292"/>
              <a:ext cx="1240786" cy="1252642"/>
            </a:xfrm>
            <a:custGeom>
              <a:avLst/>
              <a:gdLst>
                <a:gd name="T0" fmla="*/ 5723 w 5723"/>
                <a:gd name="T1" fmla="*/ 3 h 5724"/>
                <a:gd name="T2" fmla="*/ 2997 w 5723"/>
                <a:gd name="T3" fmla="*/ 3 h 5724"/>
                <a:gd name="T4" fmla="*/ 2997 w 5723"/>
                <a:gd name="T5" fmla="*/ 4 h 5724"/>
                <a:gd name="T6" fmla="*/ 2836 w 5723"/>
                <a:gd name="T7" fmla="*/ 64 h 5724"/>
                <a:gd name="T8" fmla="*/ 2777 w 5723"/>
                <a:gd name="T9" fmla="*/ 193 h 5724"/>
                <a:gd name="T10" fmla="*/ 2777 w 5723"/>
                <a:gd name="T11" fmla="*/ 193 h 5724"/>
                <a:gd name="T12" fmla="*/ 2776 w 5723"/>
                <a:gd name="T13" fmla="*/ 193 h 5724"/>
                <a:gd name="T14" fmla="*/ 1931 w 5723"/>
                <a:gd name="T15" fmla="*/ 1932 h 5724"/>
                <a:gd name="T16" fmla="*/ 191 w 5723"/>
                <a:gd name="T17" fmla="*/ 2778 h 5724"/>
                <a:gd name="T18" fmla="*/ 191 w 5723"/>
                <a:gd name="T19" fmla="*/ 2778 h 5724"/>
                <a:gd name="T20" fmla="*/ 191 w 5723"/>
                <a:gd name="T21" fmla="*/ 2778 h 5724"/>
                <a:gd name="T22" fmla="*/ 62 w 5723"/>
                <a:gd name="T23" fmla="*/ 2837 h 5724"/>
                <a:gd name="T24" fmla="*/ 2 w 5723"/>
                <a:gd name="T25" fmla="*/ 2989 h 5724"/>
                <a:gd name="T26" fmla="*/ 2 w 5723"/>
                <a:gd name="T27" fmla="*/ 5724 h 5724"/>
                <a:gd name="T28" fmla="*/ 4001 w 5723"/>
                <a:gd name="T29" fmla="*/ 4003 h 5724"/>
                <a:gd name="T30" fmla="*/ 5723 w 5723"/>
                <a:gd name="T31" fmla="*/ 3 h 5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23" h="5724">
                  <a:moveTo>
                    <a:pt x="5723" y="3"/>
                  </a:moveTo>
                  <a:lnTo>
                    <a:pt x="2997" y="3"/>
                  </a:lnTo>
                  <a:lnTo>
                    <a:pt x="2997" y="4"/>
                  </a:lnTo>
                  <a:cubicBezTo>
                    <a:pt x="2939" y="0"/>
                    <a:pt x="2880" y="20"/>
                    <a:pt x="2836" y="64"/>
                  </a:cubicBezTo>
                  <a:cubicBezTo>
                    <a:pt x="2800" y="100"/>
                    <a:pt x="2780" y="146"/>
                    <a:pt x="2777" y="193"/>
                  </a:cubicBezTo>
                  <a:lnTo>
                    <a:pt x="2777" y="193"/>
                  </a:lnTo>
                  <a:lnTo>
                    <a:pt x="2776" y="193"/>
                  </a:lnTo>
                  <a:cubicBezTo>
                    <a:pt x="2701" y="828"/>
                    <a:pt x="2419" y="1444"/>
                    <a:pt x="1931" y="1932"/>
                  </a:cubicBezTo>
                  <a:cubicBezTo>
                    <a:pt x="1443" y="2420"/>
                    <a:pt x="827" y="2702"/>
                    <a:pt x="191" y="2778"/>
                  </a:cubicBezTo>
                  <a:lnTo>
                    <a:pt x="191" y="2778"/>
                  </a:lnTo>
                  <a:lnTo>
                    <a:pt x="191" y="2778"/>
                  </a:lnTo>
                  <a:cubicBezTo>
                    <a:pt x="144" y="2782"/>
                    <a:pt x="98" y="2802"/>
                    <a:pt x="62" y="2837"/>
                  </a:cubicBezTo>
                  <a:cubicBezTo>
                    <a:pt x="21" y="2879"/>
                    <a:pt x="0" y="2934"/>
                    <a:pt x="2" y="2989"/>
                  </a:cubicBezTo>
                  <a:lnTo>
                    <a:pt x="2" y="5724"/>
                  </a:lnTo>
                  <a:cubicBezTo>
                    <a:pt x="1454" y="5684"/>
                    <a:pt x="2893" y="5111"/>
                    <a:pt x="4001" y="4003"/>
                  </a:cubicBezTo>
                  <a:cubicBezTo>
                    <a:pt x="5109" y="2895"/>
                    <a:pt x="5683" y="1455"/>
                    <a:pt x="5723" y="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8F055C4F-0E17-40DE-BD51-102D68229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482" y="3985269"/>
              <a:ext cx="1242762" cy="1250666"/>
            </a:xfrm>
            <a:custGeom>
              <a:avLst/>
              <a:gdLst>
                <a:gd name="T0" fmla="*/ 5722 w 5725"/>
                <a:gd name="T1" fmla="*/ 5722 h 5722"/>
                <a:gd name="T2" fmla="*/ 5722 w 5725"/>
                <a:gd name="T3" fmla="*/ 2996 h 5722"/>
                <a:gd name="T4" fmla="*/ 5721 w 5725"/>
                <a:gd name="T5" fmla="*/ 2996 h 5722"/>
                <a:gd name="T6" fmla="*/ 5661 w 5725"/>
                <a:gd name="T7" fmla="*/ 2836 h 5722"/>
                <a:gd name="T8" fmla="*/ 5532 w 5725"/>
                <a:gd name="T9" fmla="*/ 2776 h 5722"/>
                <a:gd name="T10" fmla="*/ 5532 w 5725"/>
                <a:gd name="T11" fmla="*/ 2776 h 5722"/>
                <a:gd name="T12" fmla="*/ 5532 w 5725"/>
                <a:gd name="T13" fmla="*/ 2776 h 5722"/>
                <a:gd name="T14" fmla="*/ 3792 w 5725"/>
                <a:gd name="T15" fmla="*/ 1930 h 5722"/>
                <a:gd name="T16" fmla="*/ 2947 w 5725"/>
                <a:gd name="T17" fmla="*/ 190 h 5722"/>
                <a:gd name="T18" fmla="*/ 2947 w 5725"/>
                <a:gd name="T19" fmla="*/ 190 h 5722"/>
                <a:gd name="T20" fmla="*/ 2947 w 5725"/>
                <a:gd name="T21" fmla="*/ 190 h 5722"/>
                <a:gd name="T22" fmla="*/ 2887 w 5725"/>
                <a:gd name="T23" fmla="*/ 61 h 5722"/>
                <a:gd name="T24" fmla="*/ 2736 w 5725"/>
                <a:gd name="T25" fmla="*/ 1 h 5722"/>
                <a:gd name="T26" fmla="*/ 0 w 5725"/>
                <a:gd name="T27" fmla="*/ 1 h 5722"/>
                <a:gd name="T28" fmla="*/ 1722 w 5725"/>
                <a:gd name="T29" fmla="*/ 4001 h 5722"/>
                <a:gd name="T30" fmla="*/ 5722 w 5725"/>
                <a:gd name="T31" fmla="*/ 5722 h 5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25" h="5722">
                  <a:moveTo>
                    <a:pt x="5722" y="5722"/>
                  </a:moveTo>
                  <a:lnTo>
                    <a:pt x="5722" y="2996"/>
                  </a:lnTo>
                  <a:lnTo>
                    <a:pt x="5721" y="2996"/>
                  </a:lnTo>
                  <a:cubicBezTo>
                    <a:pt x="5725" y="2939"/>
                    <a:pt x="5705" y="2880"/>
                    <a:pt x="5661" y="2836"/>
                  </a:cubicBezTo>
                  <a:cubicBezTo>
                    <a:pt x="5625" y="2800"/>
                    <a:pt x="5579" y="2780"/>
                    <a:pt x="5532" y="2776"/>
                  </a:cubicBezTo>
                  <a:lnTo>
                    <a:pt x="5532" y="2776"/>
                  </a:lnTo>
                  <a:lnTo>
                    <a:pt x="5532" y="2776"/>
                  </a:lnTo>
                  <a:cubicBezTo>
                    <a:pt x="4896" y="2700"/>
                    <a:pt x="4280" y="2418"/>
                    <a:pt x="3792" y="1930"/>
                  </a:cubicBezTo>
                  <a:cubicBezTo>
                    <a:pt x="3305" y="1442"/>
                    <a:pt x="3023" y="826"/>
                    <a:pt x="2947" y="190"/>
                  </a:cubicBezTo>
                  <a:lnTo>
                    <a:pt x="2947" y="190"/>
                  </a:lnTo>
                  <a:lnTo>
                    <a:pt x="2947" y="190"/>
                  </a:lnTo>
                  <a:cubicBezTo>
                    <a:pt x="2943" y="143"/>
                    <a:pt x="2923" y="97"/>
                    <a:pt x="2887" y="61"/>
                  </a:cubicBezTo>
                  <a:cubicBezTo>
                    <a:pt x="2846" y="20"/>
                    <a:pt x="2791" y="0"/>
                    <a:pt x="2736" y="1"/>
                  </a:cubicBezTo>
                  <a:lnTo>
                    <a:pt x="0" y="1"/>
                  </a:lnTo>
                  <a:cubicBezTo>
                    <a:pt x="40" y="1453"/>
                    <a:pt x="614" y="2893"/>
                    <a:pt x="1722" y="4001"/>
                  </a:cubicBezTo>
                  <a:cubicBezTo>
                    <a:pt x="2830" y="5109"/>
                    <a:pt x="4270" y="5682"/>
                    <a:pt x="5722" y="57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1D852BB-63BD-47A2-BDB8-EA96BDA08A06}"/>
                </a:ext>
              </a:extLst>
            </p:cNvPr>
            <p:cNvSpPr/>
            <p:nvPr/>
          </p:nvSpPr>
          <p:spPr>
            <a:xfrm>
              <a:off x="5046232" y="4456620"/>
              <a:ext cx="276515" cy="276515"/>
            </a:xfrm>
            <a:custGeom>
              <a:avLst/>
              <a:gdLst>
                <a:gd name="connsiteX0" fmla="*/ 470260 w 482600"/>
                <a:gd name="connsiteY0" fmla="*/ 322494 h 482599"/>
                <a:gd name="connsiteX1" fmla="*/ 470260 w 482600"/>
                <a:gd name="connsiteY1" fmla="*/ 164424 h 482599"/>
                <a:gd name="connsiteX2" fmla="*/ 469498 w 482600"/>
                <a:gd name="connsiteY2" fmla="*/ 162258 h 482599"/>
                <a:gd name="connsiteX3" fmla="*/ 162185 w 482600"/>
                <a:gd name="connsiteY3" fmla="*/ 17363 h 482599"/>
                <a:gd name="connsiteX4" fmla="*/ 17289 w 482600"/>
                <a:gd name="connsiteY4" fmla="*/ 162258 h 482599"/>
                <a:gd name="connsiteX5" fmla="*/ 16527 w 482600"/>
                <a:gd name="connsiteY5" fmla="*/ 164424 h 482599"/>
                <a:gd name="connsiteX6" fmla="*/ 16527 w 482600"/>
                <a:gd name="connsiteY6" fmla="*/ 322494 h 482599"/>
                <a:gd name="connsiteX7" fmla="*/ 17289 w 482600"/>
                <a:gd name="connsiteY7" fmla="*/ 324659 h 482599"/>
                <a:gd name="connsiteX8" fmla="*/ 324602 w 482600"/>
                <a:gd name="connsiteY8" fmla="*/ 469555 h 482599"/>
                <a:gd name="connsiteX9" fmla="*/ 469498 w 482600"/>
                <a:gd name="connsiteY9" fmla="*/ 324659 h 482599"/>
                <a:gd name="connsiteX10" fmla="*/ 470260 w 482600"/>
                <a:gd name="connsiteY10" fmla="*/ 322494 h 482599"/>
                <a:gd name="connsiteX11" fmla="*/ 243387 w 482600"/>
                <a:gd name="connsiteY11" fmla="*/ 449265 h 482599"/>
                <a:gd name="connsiteX12" fmla="*/ 207160 w 482600"/>
                <a:gd name="connsiteY12" fmla="*/ 395716 h 482599"/>
                <a:gd name="connsiteX13" fmla="*/ 193000 w 482600"/>
                <a:gd name="connsiteY13" fmla="*/ 335023 h 482599"/>
                <a:gd name="connsiteX14" fmla="*/ 293806 w 482600"/>
                <a:gd name="connsiteY14" fmla="*/ 335023 h 482599"/>
                <a:gd name="connsiteX15" fmla="*/ 279620 w 482600"/>
                <a:gd name="connsiteY15" fmla="*/ 395716 h 482599"/>
                <a:gd name="connsiteX16" fmla="*/ 243387 w 482600"/>
                <a:gd name="connsiteY16" fmla="*/ 449265 h 482599"/>
                <a:gd name="connsiteX17" fmla="*/ 188777 w 482600"/>
                <a:gd name="connsiteY17" fmla="*/ 300580 h 482599"/>
                <a:gd name="connsiteX18" fmla="*/ 186237 w 482600"/>
                <a:gd name="connsiteY18" fmla="*/ 243430 h 482599"/>
                <a:gd name="connsiteX19" fmla="*/ 188777 w 482600"/>
                <a:gd name="connsiteY19" fmla="*/ 186280 h 482599"/>
                <a:gd name="connsiteX20" fmla="*/ 297984 w 482600"/>
                <a:gd name="connsiteY20" fmla="*/ 186280 h 482599"/>
                <a:gd name="connsiteX21" fmla="*/ 300524 w 482600"/>
                <a:gd name="connsiteY21" fmla="*/ 243430 h 482599"/>
                <a:gd name="connsiteX22" fmla="*/ 297984 w 482600"/>
                <a:gd name="connsiteY22" fmla="*/ 300580 h 482599"/>
                <a:gd name="connsiteX23" fmla="*/ 37564 w 482600"/>
                <a:gd name="connsiteY23" fmla="*/ 243430 h 482599"/>
                <a:gd name="connsiteX24" fmla="*/ 45635 w 482600"/>
                <a:gd name="connsiteY24" fmla="*/ 186280 h 482599"/>
                <a:gd name="connsiteX25" fmla="*/ 154265 w 482600"/>
                <a:gd name="connsiteY25" fmla="*/ 186280 h 482599"/>
                <a:gd name="connsiteX26" fmla="*/ 151839 w 482600"/>
                <a:gd name="connsiteY26" fmla="*/ 243430 h 482599"/>
                <a:gd name="connsiteX27" fmla="*/ 154265 w 482600"/>
                <a:gd name="connsiteY27" fmla="*/ 300580 h 482599"/>
                <a:gd name="connsiteX28" fmla="*/ 45680 w 482600"/>
                <a:gd name="connsiteY28" fmla="*/ 300580 h 482599"/>
                <a:gd name="connsiteX29" fmla="*/ 37584 w 482600"/>
                <a:gd name="connsiteY29" fmla="*/ 243462 h 482599"/>
                <a:gd name="connsiteX30" fmla="*/ 243387 w 482600"/>
                <a:gd name="connsiteY30" fmla="*/ 37652 h 482599"/>
                <a:gd name="connsiteX31" fmla="*/ 279620 w 482600"/>
                <a:gd name="connsiteY31" fmla="*/ 91202 h 482599"/>
                <a:gd name="connsiteX32" fmla="*/ 293806 w 482600"/>
                <a:gd name="connsiteY32" fmla="*/ 151895 h 482599"/>
                <a:gd name="connsiteX33" fmla="*/ 193000 w 482600"/>
                <a:gd name="connsiteY33" fmla="*/ 151895 h 482599"/>
                <a:gd name="connsiteX34" fmla="*/ 207186 w 482600"/>
                <a:gd name="connsiteY34" fmla="*/ 91202 h 482599"/>
                <a:gd name="connsiteX35" fmla="*/ 243387 w 482600"/>
                <a:gd name="connsiteY35" fmla="*/ 37652 h 482599"/>
                <a:gd name="connsiteX36" fmla="*/ 332522 w 482600"/>
                <a:gd name="connsiteY36" fmla="*/ 186338 h 482599"/>
                <a:gd name="connsiteX37" fmla="*/ 441107 w 482600"/>
                <a:gd name="connsiteY37" fmla="*/ 186338 h 482599"/>
                <a:gd name="connsiteX38" fmla="*/ 441107 w 482600"/>
                <a:gd name="connsiteY38" fmla="*/ 300587 h 482599"/>
                <a:gd name="connsiteX39" fmla="*/ 332522 w 482600"/>
                <a:gd name="connsiteY39" fmla="*/ 300587 h 482599"/>
                <a:gd name="connsiteX40" fmla="*/ 334948 w 482600"/>
                <a:gd name="connsiteY40" fmla="*/ 243437 h 482599"/>
                <a:gd name="connsiteX41" fmla="*/ 332522 w 482600"/>
                <a:gd name="connsiteY41" fmla="*/ 186338 h 482599"/>
                <a:gd name="connsiteX42" fmla="*/ 427664 w 482600"/>
                <a:gd name="connsiteY42" fmla="*/ 151901 h 482599"/>
                <a:gd name="connsiteX43" fmla="*/ 328572 w 482600"/>
                <a:gd name="connsiteY43" fmla="*/ 151901 h 482599"/>
                <a:gd name="connsiteX44" fmla="*/ 297197 w 482600"/>
                <a:gd name="connsiteY44" fmla="*/ 44809 h 482599"/>
                <a:gd name="connsiteX45" fmla="*/ 427664 w 482600"/>
                <a:gd name="connsiteY45" fmla="*/ 151901 h 482599"/>
                <a:gd name="connsiteX46" fmla="*/ 189577 w 482600"/>
                <a:gd name="connsiteY46" fmla="*/ 44809 h 482599"/>
                <a:gd name="connsiteX47" fmla="*/ 158202 w 482600"/>
                <a:gd name="connsiteY47" fmla="*/ 151901 h 482599"/>
                <a:gd name="connsiteX48" fmla="*/ 59110 w 482600"/>
                <a:gd name="connsiteY48" fmla="*/ 151901 h 482599"/>
                <a:gd name="connsiteX49" fmla="*/ 189577 w 482600"/>
                <a:gd name="connsiteY49" fmla="*/ 44809 h 482599"/>
                <a:gd name="connsiteX50" fmla="*/ 59110 w 482600"/>
                <a:gd name="connsiteY50" fmla="*/ 335023 h 482599"/>
                <a:gd name="connsiteX51" fmla="*/ 158170 w 482600"/>
                <a:gd name="connsiteY51" fmla="*/ 335023 h 482599"/>
                <a:gd name="connsiteX52" fmla="*/ 189545 w 482600"/>
                <a:gd name="connsiteY52" fmla="*/ 442115 h 482599"/>
                <a:gd name="connsiteX53" fmla="*/ 59110 w 482600"/>
                <a:gd name="connsiteY53" fmla="*/ 335023 h 482599"/>
                <a:gd name="connsiteX54" fmla="*/ 297197 w 482600"/>
                <a:gd name="connsiteY54" fmla="*/ 442115 h 482599"/>
                <a:gd name="connsiteX55" fmla="*/ 328572 w 482600"/>
                <a:gd name="connsiteY55" fmla="*/ 335023 h 482599"/>
                <a:gd name="connsiteX56" fmla="*/ 427632 w 482600"/>
                <a:gd name="connsiteY56" fmla="*/ 335023 h 482599"/>
                <a:gd name="connsiteX57" fmla="*/ 297197 w 482600"/>
                <a:gd name="connsiteY57" fmla="*/ 442115 h 4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2600" h="482599">
                  <a:moveTo>
                    <a:pt x="470260" y="322494"/>
                  </a:moveTo>
                  <a:cubicBezTo>
                    <a:pt x="488088" y="271312"/>
                    <a:pt x="488088" y="215606"/>
                    <a:pt x="470260" y="164424"/>
                  </a:cubicBezTo>
                  <a:cubicBezTo>
                    <a:pt x="470054" y="163686"/>
                    <a:pt x="469800" y="162962"/>
                    <a:pt x="469498" y="162258"/>
                  </a:cubicBezTo>
                  <a:cubicBezTo>
                    <a:pt x="424647" y="37384"/>
                    <a:pt x="287059" y="-27488"/>
                    <a:pt x="162185" y="17363"/>
                  </a:cubicBezTo>
                  <a:cubicBezTo>
                    <a:pt x="94677" y="41609"/>
                    <a:pt x="41535" y="94751"/>
                    <a:pt x="17289" y="162258"/>
                  </a:cubicBezTo>
                  <a:cubicBezTo>
                    <a:pt x="16987" y="162962"/>
                    <a:pt x="16732" y="163686"/>
                    <a:pt x="16527" y="164424"/>
                  </a:cubicBezTo>
                  <a:cubicBezTo>
                    <a:pt x="-1301" y="215606"/>
                    <a:pt x="-1301" y="271312"/>
                    <a:pt x="16527" y="322494"/>
                  </a:cubicBezTo>
                  <a:cubicBezTo>
                    <a:pt x="16733" y="323232"/>
                    <a:pt x="16987" y="323955"/>
                    <a:pt x="17289" y="324659"/>
                  </a:cubicBezTo>
                  <a:cubicBezTo>
                    <a:pt x="62139" y="449533"/>
                    <a:pt x="199728" y="514405"/>
                    <a:pt x="324602" y="469555"/>
                  </a:cubicBezTo>
                  <a:cubicBezTo>
                    <a:pt x="392109" y="445309"/>
                    <a:pt x="445252" y="392167"/>
                    <a:pt x="469498" y="324659"/>
                  </a:cubicBezTo>
                  <a:cubicBezTo>
                    <a:pt x="469800" y="323956"/>
                    <a:pt x="470054" y="323232"/>
                    <a:pt x="470260" y="322494"/>
                  </a:cubicBezTo>
                  <a:close/>
                  <a:moveTo>
                    <a:pt x="243387" y="449265"/>
                  </a:moveTo>
                  <a:cubicBezTo>
                    <a:pt x="234237" y="449265"/>
                    <a:pt x="219486" y="432705"/>
                    <a:pt x="207160" y="395716"/>
                  </a:cubicBezTo>
                  <a:cubicBezTo>
                    <a:pt x="200774" y="375910"/>
                    <a:pt x="196037" y="355610"/>
                    <a:pt x="193000" y="335023"/>
                  </a:cubicBezTo>
                  <a:lnTo>
                    <a:pt x="293806" y="335023"/>
                  </a:lnTo>
                  <a:cubicBezTo>
                    <a:pt x="290759" y="355610"/>
                    <a:pt x="286014" y="375911"/>
                    <a:pt x="279620" y="395716"/>
                  </a:cubicBezTo>
                  <a:cubicBezTo>
                    <a:pt x="267295" y="432711"/>
                    <a:pt x="252537" y="449265"/>
                    <a:pt x="243387" y="449265"/>
                  </a:cubicBezTo>
                  <a:close/>
                  <a:moveTo>
                    <a:pt x="188777" y="300580"/>
                  </a:moveTo>
                  <a:cubicBezTo>
                    <a:pt x="187120" y="282216"/>
                    <a:pt x="186237" y="263058"/>
                    <a:pt x="186237" y="243430"/>
                  </a:cubicBezTo>
                  <a:cubicBezTo>
                    <a:pt x="186237" y="223802"/>
                    <a:pt x="187113" y="204695"/>
                    <a:pt x="188777" y="186280"/>
                  </a:cubicBezTo>
                  <a:lnTo>
                    <a:pt x="297984" y="186280"/>
                  </a:lnTo>
                  <a:cubicBezTo>
                    <a:pt x="299642" y="204645"/>
                    <a:pt x="300524" y="223802"/>
                    <a:pt x="300524" y="243430"/>
                  </a:cubicBezTo>
                  <a:cubicBezTo>
                    <a:pt x="300524" y="263058"/>
                    <a:pt x="299648" y="282165"/>
                    <a:pt x="297984" y="300580"/>
                  </a:cubicBezTo>
                  <a:close/>
                  <a:moveTo>
                    <a:pt x="37564" y="243430"/>
                  </a:moveTo>
                  <a:cubicBezTo>
                    <a:pt x="37549" y="224095"/>
                    <a:pt x="40266" y="204855"/>
                    <a:pt x="45635" y="186280"/>
                  </a:cubicBezTo>
                  <a:lnTo>
                    <a:pt x="154265" y="186280"/>
                  </a:lnTo>
                  <a:cubicBezTo>
                    <a:pt x="152658" y="205019"/>
                    <a:pt x="151839" y="224228"/>
                    <a:pt x="151839" y="243430"/>
                  </a:cubicBezTo>
                  <a:cubicBezTo>
                    <a:pt x="151839" y="262633"/>
                    <a:pt x="152652" y="281816"/>
                    <a:pt x="154265" y="300580"/>
                  </a:cubicBezTo>
                  <a:lnTo>
                    <a:pt x="45680" y="300580"/>
                  </a:lnTo>
                  <a:cubicBezTo>
                    <a:pt x="40305" y="282017"/>
                    <a:pt x="37579" y="262788"/>
                    <a:pt x="37584" y="243462"/>
                  </a:cubicBezTo>
                  <a:close/>
                  <a:moveTo>
                    <a:pt x="243387" y="37652"/>
                  </a:moveTo>
                  <a:cubicBezTo>
                    <a:pt x="252537" y="37652"/>
                    <a:pt x="267288" y="54213"/>
                    <a:pt x="279620" y="91202"/>
                  </a:cubicBezTo>
                  <a:cubicBezTo>
                    <a:pt x="286015" y="111007"/>
                    <a:pt x="290760" y="131307"/>
                    <a:pt x="293806" y="151895"/>
                  </a:cubicBezTo>
                  <a:lnTo>
                    <a:pt x="193000" y="151895"/>
                  </a:lnTo>
                  <a:cubicBezTo>
                    <a:pt x="196046" y="131307"/>
                    <a:pt x="200790" y="111007"/>
                    <a:pt x="207186" y="91202"/>
                  </a:cubicBezTo>
                  <a:cubicBezTo>
                    <a:pt x="219492" y="54213"/>
                    <a:pt x="234243" y="37652"/>
                    <a:pt x="243387" y="37652"/>
                  </a:cubicBezTo>
                  <a:close/>
                  <a:moveTo>
                    <a:pt x="332522" y="186338"/>
                  </a:moveTo>
                  <a:lnTo>
                    <a:pt x="441107" y="186338"/>
                  </a:lnTo>
                  <a:cubicBezTo>
                    <a:pt x="451870" y="223660"/>
                    <a:pt x="451870" y="263264"/>
                    <a:pt x="441107" y="300587"/>
                  </a:cubicBezTo>
                  <a:lnTo>
                    <a:pt x="332522" y="300587"/>
                  </a:lnTo>
                  <a:cubicBezTo>
                    <a:pt x="334129" y="281848"/>
                    <a:pt x="334948" y="262639"/>
                    <a:pt x="334948" y="243437"/>
                  </a:cubicBezTo>
                  <a:cubicBezTo>
                    <a:pt x="334948" y="224234"/>
                    <a:pt x="334135" y="205083"/>
                    <a:pt x="332522" y="186338"/>
                  </a:cubicBezTo>
                  <a:close/>
                  <a:moveTo>
                    <a:pt x="427664" y="151901"/>
                  </a:moveTo>
                  <a:lnTo>
                    <a:pt x="328572" y="151901"/>
                  </a:lnTo>
                  <a:cubicBezTo>
                    <a:pt x="322445" y="109661"/>
                    <a:pt x="311935" y="71796"/>
                    <a:pt x="297197" y="44809"/>
                  </a:cubicBezTo>
                  <a:cubicBezTo>
                    <a:pt x="353944" y="60313"/>
                    <a:pt x="401397" y="99264"/>
                    <a:pt x="427664" y="151901"/>
                  </a:cubicBezTo>
                  <a:close/>
                  <a:moveTo>
                    <a:pt x="189577" y="44809"/>
                  </a:moveTo>
                  <a:cubicBezTo>
                    <a:pt x="174839" y="71796"/>
                    <a:pt x="164330" y="109661"/>
                    <a:pt x="158202" y="151901"/>
                  </a:cubicBezTo>
                  <a:lnTo>
                    <a:pt x="59110" y="151901"/>
                  </a:lnTo>
                  <a:cubicBezTo>
                    <a:pt x="85379" y="99266"/>
                    <a:pt x="132831" y="60316"/>
                    <a:pt x="189577" y="44809"/>
                  </a:cubicBezTo>
                  <a:close/>
                  <a:moveTo>
                    <a:pt x="59110" y="335023"/>
                  </a:moveTo>
                  <a:lnTo>
                    <a:pt x="158170" y="335023"/>
                  </a:lnTo>
                  <a:cubicBezTo>
                    <a:pt x="164298" y="377263"/>
                    <a:pt x="174807" y="415153"/>
                    <a:pt x="189545" y="442115"/>
                  </a:cubicBezTo>
                  <a:cubicBezTo>
                    <a:pt x="132811" y="426601"/>
                    <a:pt x="85372" y="387652"/>
                    <a:pt x="59110" y="335023"/>
                  </a:cubicBezTo>
                  <a:close/>
                  <a:moveTo>
                    <a:pt x="297197" y="442115"/>
                  </a:moveTo>
                  <a:cubicBezTo>
                    <a:pt x="311942" y="415160"/>
                    <a:pt x="322445" y="377263"/>
                    <a:pt x="328572" y="335023"/>
                  </a:cubicBezTo>
                  <a:lnTo>
                    <a:pt x="427632" y="335023"/>
                  </a:lnTo>
                  <a:cubicBezTo>
                    <a:pt x="401371" y="387653"/>
                    <a:pt x="353932" y="426602"/>
                    <a:pt x="297197" y="442115"/>
                  </a:cubicBezTo>
                  <a:close/>
                </a:path>
              </a:pathLst>
            </a:custGeom>
            <a:solidFill>
              <a:schemeClr val="bg1"/>
            </a:solidFill>
            <a:ln w="6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08DD6B97-3557-4050-A6AC-968D31F0F611}"/>
                </a:ext>
              </a:extLst>
            </p:cNvPr>
            <p:cNvGrpSpPr/>
            <p:nvPr/>
          </p:nvGrpSpPr>
          <p:grpSpPr>
            <a:xfrm>
              <a:off x="6442060" y="4448832"/>
              <a:ext cx="277596" cy="277631"/>
              <a:chOff x="4948680" y="3035812"/>
              <a:chExt cx="484486" cy="484546"/>
            </a:xfrm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C9A2726-8418-46F2-9A36-42F41E76FD3E}"/>
                  </a:ext>
                </a:extLst>
              </p:cNvPr>
              <p:cNvSpPr/>
              <p:nvPr/>
            </p:nvSpPr>
            <p:spPr>
              <a:xfrm>
                <a:off x="4948680" y="3202858"/>
                <a:ext cx="298450" cy="317500"/>
              </a:xfrm>
              <a:custGeom>
                <a:avLst/>
                <a:gdLst>
                  <a:gd name="connsiteX0" fmla="*/ 204498 w 298450"/>
                  <a:gd name="connsiteY0" fmla="*/ 203947 h 317499"/>
                  <a:gd name="connsiteX1" fmla="*/ 147882 w 298450"/>
                  <a:gd name="connsiteY1" fmla="*/ 260564 h 317499"/>
                  <a:gd name="connsiteX2" fmla="*/ 62950 w 298450"/>
                  <a:gd name="connsiteY2" fmla="*/ 259757 h 317499"/>
                  <a:gd name="connsiteX3" fmla="*/ 62931 w 298450"/>
                  <a:gd name="connsiteY3" fmla="*/ 175651 h 317499"/>
                  <a:gd name="connsiteX4" fmla="*/ 176190 w 298450"/>
                  <a:gd name="connsiteY4" fmla="*/ 62393 h 317499"/>
                  <a:gd name="connsiteX5" fmla="*/ 261107 w 298450"/>
                  <a:gd name="connsiteY5" fmla="*/ 62385 h 317499"/>
                  <a:gd name="connsiteX6" fmla="*/ 261115 w 298450"/>
                  <a:gd name="connsiteY6" fmla="*/ 62393 h 317499"/>
                  <a:gd name="connsiteX7" fmla="*/ 289429 w 298450"/>
                  <a:gd name="connsiteY7" fmla="*/ 62319 h 317499"/>
                  <a:gd name="connsiteX8" fmla="*/ 289429 w 298450"/>
                  <a:gd name="connsiteY8" fmla="*/ 34078 h 317499"/>
                  <a:gd name="connsiteX9" fmla="*/ 147883 w 298450"/>
                  <a:gd name="connsiteY9" fmla="*/ 34077 h 317499"/>
                  <a:gd name="connsiteX10" fmla="*/ 147882 w 298450"/>
                  <a:gd name="connsiteY10" fmla="*/ 34078 h 317499"/>
                  <a:gd name="connsiteX11" fmla="*/ 34623 w 298450"/>
                  <a:gd name="connsiteY11" fmla="*/ 147324 h 317499"/>
                  <a:gd name="connsiteX12" fmla="*/ 33544 w 298450"/>
                  <a:gd name="connsiteY12" fmla="*/ 288885 h 317499"/>
                  <a:gd name="connsiteX13" fmla="*/ 175105 w 298450"/>
                  <a:gd name="connsiteY13" fmla="*/ 289963 h 317499"/>
                  <a:gd name="connsiteX14" fmla="*/ 176196 w 298450"/>
                  <a:gd name="connsiteY14" fmla="*/ 288872 h 317499"/>
                  <a:gd name="connsiteX15" fmla="*/ 232813 w 298450"/>
                  <a:gd name="connsiteY15" fmla="*/ 232255 h 317499"/>
                  <a:gd name="connsiteX16" fmla="*/ 232887 w 298450"/>
                  <a:gd name="connsiteY16" fmla="*/ 203941 h 317499"/>
                  <a:gd name="connsiteX17" fmla="*/ 204572 w 298450"/>
                  <a:gd name="connsiteY17" fmla="*/ 203866 h 317499"/>
                  <a:gd name="connsiteX18" fmla="*/ 204498 w 298450"/>
                  <a:gd name="connsiteY18" fmla="*/ 203941 h 31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8450" h="317499">
                    <a:moveTo>
                      <a:pt x="204498" y="203947"/>
                    </a:moveTo>
                    <a:lnTo>
                      <a:pt x="147882" y="260564"/>
                    </a:lnTo>
                    <a:cubicBezTo>
                      <a:pt x="124206" y="283794"/>
                      <a:pt x="86181" y="283433"/>
                      <a:pt x="62950" y="259757"/>
                    </a:cubicBezTo>
                    <a:cubicBezTo>
                      <a:pt x="40038" y="236406"/>
                      <a:pt x="40030" y="199013"/>
                      <a:pt x="62931" y="175651"/>
                    </a:cubicBezTo>
                    <a:lnTo>
                      <a:pt x="176190" y="62393"/>
                    </a:lnTo>
                    <a:cubicBezTo>
                      <a:pt x="199637" y="38942"/>
                      <a:pt x="237656" y="38938"/>
                      <a:pt x="261107" y="62385"/>
                    </a:cubicBezTo>
                    <a:cubicBezTo>
                      <a:pt x="261110" y="62388"/>
                      <a:pt x="261112" y="62390"/>
                      <a:pt x="261115" y="62393"/>
                    </a:cubicBezTo>
                    <a:cubicBezTo>
                      <a:pt x="268954" y="70191"/>
                      <a:pt x="281631" y="70158"/>
                      <a:pt x="289429" y="62319"/>
                    </a:cubicBezTo>
                    <a:cubicBezTo>
                      <a:pt x="297199" y="54508"/>
                      <a:pt x="297199" y="41889"/>
                      <a:pt x="289429" y="34078"/>
                    </a:cubicBezTo>
                    <a:cubicBezTo>
                      <a:pt x="250343" y="-5009"/>
                      <a:pt x="186970" y="-5010"/>
                      <a:pt x="147883" y="34077"/>
                    </a:cubicBezTo>
                    <a:cubicBezTo>
                      <a:pt x="147882" y="34078"/>
                      <a:pt x="147882" y="34078"/>
                      <a:pt x="147882" y="34078"/>
                    </a:cubicBezTo>
                    <a:lnTo>
                      <a:pt x="34623" y="147324"/>
                    </a:lnTo>
                    <a:cubicBezTo>
                      <a:pt x="-4766" y="186117"/>
                      <a:pt x="-5249" y="249496"/>
                      <a:pt x="33544" y="288885"/>
                    </a:cubicBezTo>
                    <a:cubicBezTo>
                      <a:pt x="72337" y="328273"/>
                      <a:pt x="135716" y="328756"/>
                      <a:pt x="175105" y="289963"/>
                    </a:cubicBezTo>
                    <a:cubicBezTo>
                      <a:pt x="175471" y="289602"/>
                      <a:pt x="175835" y="289239"/>
                      <a:pt x="176196" y="288872"/>
                    </a:cubicBezTo>
                    <a:lnTo>
                      <a:pt x="232813" y="232255"/>
                    </a:lnTo>
                    <a:cubicBezTo>
                      <a:pt x="240652" y="224457"/>
                      <a:pt x="240685" y="211780"/>
                      <a:pt x="232887" y="203941"/>
                    </a:cubicBezTo>
                    <a:cubicBezTo>
                      <a:pt x="225089" y="196101"/>
                      <a:pt x="212412" y="196068"/>
                      <a:pt x="204572" y="203866"/>
                    </a:cubicBezTo>
                    <a:cubicBezTo>
                      <a:pt x="204548" y="203891"/>
                      <a:pt x="204523" y="203916"/>
                      <a:pt x="204498" y="20394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16C93F1-CE3C-4825-BFB1-F81600FF46F1}"/>
                  </a:ext>
                </a:extLst>
              </p:cNvPr>
              <p:cNvSpPr/>
              <p:nvPr/>
            </p:nvSpPr>
            <p:spPr>
              <a:xfrm>
                <a:off x="5128366" y="3035812"/>
                <a:ext cx="304800" cy="330200"/>
              </a:xfrm>
              <a:custGeom>
                <a:avLst/>
                <a:gdLst>
                  <a:gd name="connsiteX0" fmla="*/ 276786 w 304800"/>
                  <a:gd name="connsiteY0" fmla="*/ 34080 h 330199"/>
                  <a:gd name="connsiteX1" fmla="*/ 135213 w 304800"/>
                  <a:gd name="connsiteY1" fmla="*/ 34080 h 330199"/>
                  <a:gd name="connsiteX2" fmla="*/ 67268 w 304800"/>
                  <a:gd name="connsiteY2" fmla="*/ 102025 h 330199"/>
                  <a:gd name="connsiteX3" fmla="*/ 67342 w 304800"/>
                  <a:gd name="connsiteY3" fmla="*/ 130340 h 330199"/>
                  <a:gd name="connsiteX4" fmla="*/ 95582 w 304800"/>
                  <a:gd name="connsiteY4" fmla="*/ 130340 h 330199"/>
                  <a:gd name="connsiteX5" fmla="*/ 163527 w 304800"/>
                  <a:gd name="connsiteY5" fmla="*/ 62395 h 330199"/>
                  <a:gd name="connsiteX6" fmla="*/ 248462 w 304800"/>
                  <a:gd name="connsiteY6" fmla="*/ 62763 h 330199"/>
                  <a:gd name="connsiteX7" fmla="*/ 248471 w 304800"/>
                  <a:gd name="connsiteY7" fmla="*/ 147320 h 330199"/>
                  <a:gd name="connsiteX8" fmla="*/ 123903 w 304800"/>
                  <a:gd name="connsiteY8" fmla="*/ 271888 h 330199"/>
                  <a:gd name="connsiteX9" fmla="*/ 38986 w 304800"/>
                  <a:gd name="connsiteY9" fmla="*/ 271895 h 330199"/>
                  <a:gd name="connsiteX10" fmla="*/ 38979 w 304800"/>
                  <a:gd name="connsiteY10" fmla="*/ 271888 h 330199"/>
                  <a:gd name="connsiteX11" fmla="*/ 10664 w 304800"/>
                  <a:gd name="connsiteY11" fmla="*/ 271814 h 330199"/>
                  <a:gd name="connsiteX12" fmla="*/ 10590 w 304800"/>
                  <a:gd name="connsiteY12" fmla="*/ 300128 h 330199"/>
                  <a:gd name="connsiteX13" fmla="*/ 10664 w 304800"/>
                  <a:gd name="connsiteY13" fmla="*/ 300203 h 330199"/>
                  <a:gd name="connsiteX14" fmla="*/ 152211 w 304800"/>
                  <a:gd name="connsiteY14" fmla="*/ 300204 h 330199"/>
                  <a:gd name="connsiteX15" fmla="*/ 152212 w 304800"/>
                  <a:gd name="connsiteY15" fmla="*/ 300203 h 330199"/>
                  <a:gd name="connsiteX16" fmla="*/ 276780 w 304800"/>
                  <a:gd name="connsiteY16" fmla="*/ 175635 h 330199"/>
                  <a:gd name="connsiteX17" fmla="*/ 276793 w 304800"/>
                  <a:gd name="connsiteY17" fmla="*/ 34088 h 330199"/>
                  <a:gd name="connsiteX18" fmla="*/ 276786 w 304800"/>
                  <a:gd name="connsiteY18" fmla="*/ 34080 h 33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4800" h="330199">
                    <a:moveTo>
                      <a:pt x="276786" y="34080"/>
                    </a:moveTo>
                    <a:cubicBezTo>
                      <a:pt x="237690" y="-5010"/>
                      <a:pt x="174309" y="-5010"/>
                      <a:pt x="135213" y="34080"/>
                    </a:cubicBezTo>
                    <a:lnTo>
                      <a:pt x="67268" y="102025"/>
                    </a:lnTo>
                    <a:cubicBezTo>
                      <a:pt x="59469" y="109865"/>
                      <a:pt x="59503" y="122542"/>
                      <a:pt x="67342" y="130340"/>
                    </a:cubicBezTo>
                    <a:cubicBezTo>
                      <a:pt x="75152" y="138110"/>
                      <a:pt x="87772" y="138110"/>
                      <a:pt x="95582" y="130340"/>
                    </a:cubicBezTo>
                    <a:lnTo>
                      <a:pt x="163527" y="62395"/>
                    </a:lnTo>
                    <a:cubicBezTo>
                      <a:pt x="187083" y="39043"/>
                      <a:pt x="225109" y="39207"/>
                      <a:pt x="248462" y="62763"/>
                    </a:cubicBezTo>
                    <a:cubicBezTo>
                      <a:pt x="271668" y="86170"/>
                      <a:pt x="271672" y="123907"/>
                      <a:pt x="248471" y="147320"/>
                    </a:cubicBezTo>
                    <a:lnTo>
                      <a:pt x="123903" y="271888"/>
                    </a:lnTo>
                    <a:cubicBezTo>
                      <a:pt x="100456" y="295339"/>
                      <a:pt x="62437" y="295343"/>
                      <a:pt x="38986" y="271895"/>
                    </a:cubicBezTo>
                    <a:cubicBezTo>
                      <a:pt x="38984" y="271893"/>
                      <a:pt x="38981" y="271890"/>
                      <a:pt x="38979" y="271888"/>
                    </a:cubicBezTo>
                    <a:cubicBezTo>
                      <a:pt x="31180" y="264048"/>
                      <a:pt x="18503" y="264015"/>
                      <a:pt x="10664" y="271814"/>
                    </a:cubicBezTo>
                    <a:cubicBezTo>
                      <a:pt x="2824" y="279612"/>
                      <a:pt x="2791" y="292289"/>
                      <a:pt x="10590" y="300128"/>
                    </a:cubicBezTo>
                    <a:cubicBezTo>
                      <a:pt x="10614" y="300153"/>
                      <a:pt x="10639" y="300178"/>
                      <a:pt x="10664" y="300203"/>
                    </a:cubicBezTo>
                    <a:cubicBezTo>
                      <a:pt x="49751" y="339290"/>
                      <a:pt x="113123" y="339290"/>
                      <a:pt x="152211" y="300204"/>
                    </a:cubicBezTo>
                    <a:cubicBezTo>
                      <a:pt x="152211" y="300203"/>
                      <a:pt x="152211" y="300203"/>
                      <a:pt x="152212" y="300203"/>
                    </a:cubicBezTo>
                    <a:lnTo>
                      <a:pt x="276780" y="175635"/>
                    </a:lnTo>
                    <a:cubicBezTo>
                      <a:pt x="315870" y="136551"/>
                      <a:pt x="315877" y="73179"/>
                      <a:pt x="276793" y="34088"/>
                    </a:cubicBezTo>
                    <a:cubicBezTo>
                      <a:pt x="276791" y="34085"/>
                      <a:pt x="276788" y="34083"/>
                      <a:pt x="276786" y="3408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FD8CA0FF-0141-4C99-8FBC-678E774C613F}"/>
                </a:ext>
              </a:extLst>
            </p:cNvPr>
            <p:cNvGrpSpPr/>
            <p:nvPr/>
          </p:nvGrpSpPr>
          <p:grpSpPr>
            <a:xfrm>
              <a:off x="5086915" y="3133961"/>
              <a:ext cx="305895" cy="307718"/>
              <a:chOff x="4947101" y="4506897"/>
              <a:chExt cx="533877" cy="537058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9569E50-E2A1-49D8-8C55-F199A1540BF9}"/>
                  </a:ext>
                </a:extLst>
              </p:cNvPr>
              <p:cNvSpPr/>
              <p:nvPr/>
            </p:nvSpPr>
            <p:spPr>
              <a:xfrm>
                <a:off x="4980122" y="4506897"/>
                <a:ext cx="184150" cy="184150"/>
              </a:xfrm>
              <a:custGeom>
                <a:avLst/>
                <a:gdLst>
                  <a:gd name="connsiteX0" fmla="*/ 92475 w 184150"/>
                  <a:gd name="connsiteY0" fmla="*/ 180188 h 184149"/>
                  <a:gd name="connsiteX1" fmla="*/ 180188 w 184150"/>
                  <a:gd name="connsiteY1" fmla="*/ 92475 h 184149"/>
                  <a:gd name="connsiteX2" fmla="*/ 92475 w 184150"/>
                  <a:gd name="connsiteY2" fmla="*/ 4762 h 184149"/>
                  <a:gd name="connsiteX3" fmla="*/ 4763 w 184150"/>
                  <a:gd name="connsiteY3" fmla="*/ 92475 h 184149"/>
                  <a:gd name="connsiteX4" fmla="*/ 4763 w 184150"/>
                  <a:gd name="connsiteY4" fmla="*/ 92481 h 184149"/>
                  <a:gd name="connsiteX5" fmla="*/ 92475 w 184150"/>
                  <a:gd name="connsiteY5" fmla="*/ 180188 h 184149"/>
                  <a:gd name="connsiteX6" fmla="*/ 92475 w 184150"/>
                  <a:gd name="connsiteY6" fmla="*/ 35725 h 184149"/>
                  <a:gd name="connsiteX7" fmla="*/ 149231 w 184150"/>
                  <a:gd name="connsiteY7" fmla="*/ 92481 h 184149"/>
                  <a:gd name="connsiteX8" fmla="*/ 92475 w 184150"/>
                  <a:gd name="connsiteY8" fmla="*/ 149238 h 184149"/>
                  <a:gd name="connsiteX9" fmla="*/ 35719 w 184150"/>
                  <a:gd name="connsiteY9" fmla="*/ 92481 h 184149"/>
                  <a:gd name="connsiteX10" fmla="*/ 92475 w 184150"/>
                  <a:gd name="connsiteY10" fmla="*/ 35725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150" h="184149">
                    <a:moveTo>
                      <a:pt x="92475" y="180188"/>
                    </a:moveTo>
                    <a:cubicBezTo>
                      <a:pt x="140917" y="180188"/>
                      <a:pt x="180188" y="140917"/>
                      <a:pt x="180188" y="92475"/>
                    </a:cubicBezTo>
                    <a:cubicBezTo>
                      <a:pt x="180188" y="44033"/>
                      <a:pt x="140917" y="4762"/>
                      <a:pt x="92475" y="4762"/>
                    </a:cubicBezTo>
                    <a:cubicBezTo>
                      <a:pt x="44033" y="4762"/>
                      <a:pt x="4763" y="44033"/>
                      <a:pt x="4763" y="92475"/>
                    </a:cubicBezTo>
                    <a:cubicBezTo>
                      <a:pt x="4763" y="92477"/>
                      <a:pt x="4763" y="92479"/>
                      <a:pt x="4763" y="92481"/>
                    </a:cubicBezTo>
                    <a:cubicBezTo>
                      <a:pt x="4819" y="140899"/>
                      <a:pt x="44057" y="180135"/>
                      <a:pt x="92475" y="180188"/>
                    </a:cubicBezTo>
                    <a:close/>
                    <a:moveTo>
                      <a:pt x="92475" y="35725"/>
                    </a:moveTo>
                    <a:cubicBezTo>
                      <a:pt x="123821" y="35725"/>
                      <a:pt x="149231" y="61136"/>
                      <a:pt x="149231" y="92481"/>
                    </a:cubicBezTo>
                    <a:cubicBezTo>
                      <a:pt x="149231" y="123827"/>
                      <a:pt x="123821" y="149238"/>
                      <a:pt x="92475" y="149238"/>
                    </a:cubicBezTo>
                    <a:cubicBezTo>
                      <a:pt x="61129" y="149238"/>
                      <a:pt x="35719" y="123827"/>
                      <a:pt x="35719" y="92481"/>
                    </a:cubicBezTo>
                    <a:cubicBezTo>
                      <a:pt x="35754" y="61150"/>
                      <a:pt x="61144" y="35760"/>
                      <a:pt x="92475" y="357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9B6134E-94B9-4A1E-A128-284A56BBD57C}"/>
                  </a:ext>
                </a:extLst>
              </p:cNvPr>
              <p:cNvSpPr/>
              <p:nvPr/>
            </p:nvSpPr>
            <p:spPr>
              <a:xfrm>
                <a:off x="5176178" y="4506897"/>
                <a:ext cx="304800" cy="304800"/>
              </a:xfrm>
              <a:custGeom>
                <a:avLst/>
                <a:gdLst>
                  <a:gd name="connsiteX0" fmla="*/ 154388 w 304800"/>
                  <a:gd name="connsiteY0" fmla="*/ 304012 h 304799"/>
                  <a:gd name="connsiteX1" fmla="*/ 304013 w 304800"/>
                  <a:gd name="connsiteY1" fmla="*/ 154387 h 304799"/>
                  <a:gd name="connsiteX2" fmla="*/ 154388 w 304800"/>
                  <a:gd name="connsiteY2" fmla="*/ 4762 h 304799"/>
                  <a:gd name="connsiteX3" fmla="*/ 4763 w 304800"/>
                  <a:gd name="connsiteY3" fmla="*/ 154387 h 304799"/>
                  <a:gd name="connsiteX4" fmla="*/ 4763 w 304800"/>
                  <a:gd name="connsiteY4" fmla="*/ 154394 h 304799"/>
                  <a:gd name="connsiteX5" fmla="*/ 154388 w 304800"/>
                  <a:gd name="connsiteY5" fmla="*/ 304012 h 304799"/>
                  <a:gd name="connsiteX6" fmla="*/ 154388 w 304800"/>
                  <a:gd name="connsiteY6" fmla="*/ 35725 h 304799"/>
                  <a:gd name="connsiteX7" fmla="*/ 273056 w 304800"/>
                  <a:gd name="connsiteY7" fmla="*/ 154394 h 304799"/>
                  <a:gd name="connsiteX8" fmla="*/ 154388 w 304800"/>
                  <a:gd name="connsiteY8" fmla="*/ 273063 h 304799"/>
                  <a:gd name="connsiteX9" fmla="*/ 35719 w 304800"/>
                  <a:gd name="connsiteY9" fmla="*/ 154394 h 304799"/>
                  <a:gd name="connsiteX10" fmla="*/ 154388 w 304800"/>
                  <a:gd name="connsiteY10" fmla="*/ 35725 h 30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800" h="304799">
                    <a:moveTo>
                      <a:pt x="154388" y="304012"/>
                    </a:moveTo>
                    <a:cubicBezTo>
                      <a:pt x="237023" y="304012"/>
                      <a:pt x="304013" y="237023"/>
                      <a:pt x="304013" y="154387"/>
                    </a:cubicBezTo>
                    <a:cubicBezTo>
                      <a:pt x="304013" y="71752"/>
                      <a:pt x="237023" y="4762"/>
                      <a:pt x="154388" y="4762"/>
                    </a:cubicBezTo>
                    <a:cubicBezTo>
                      <a:pt x="71752" y="4762"/>
                      <a:pt x="4763" y="71752"/>
                      <a:pt x="4763" y="154387"/>
                    </a:cubicBezTo>
                    <a:cubicBezTo>
                      <a:pt x="4763" y="154390"/>
                      <a:pt x="4763" y="154392"/>
                      <a:pt x="4763" y="154394"/>
                    </a:cubicBezTo>
                    <a:cubicBezTo>
                      <a:pt x="4857" y="236989"/>
                      <a:pt x="71792" y="303921"/>
                      <a:pt x="154388" y="304012"/>
                    </a:cubicBezTo>
                    <a:close/>
                    <a:moveTo>
                      <a:pt x="154388" y="35725"/>
                    </a:moveTo>
                    <a:cubicBezTo>
                      <a:pt x="219927" y="35725"/>
                      <a:pt x="273056" y="88855"/>
                      <a:pt x="273056" y="154394"/>
                    </a:cubicBezTo>
                    <a:cubicBezTo>
                      <a:pt x="273056" y="219933"/>
                      <a:pt x="219927" y="273063"/>
                      <a:pt x="154388" y="273063"/>
                    </a:cubicBezTo>
                    <a:cubicBezTo>
                      <a:pt x="88849" y="273063"/>
                      <a:pt x="35719" y="219933"/>
                      <a:pt x="35719" y="154394"/>
                    </a:cubicBezTo>
                    <a:cubicBezTo>
                      <a:pt x="35792" y="88885"/>
                      <a:pt x="88879" y="35799"/>
                      <a:pt x="154388" y="357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15485F6-A9DF-4167-BBF1-F3E4046DF104}"/>
                  </a:ext>
                </a:extLst>
              </p:cNvPr>
              <p:cNvSpPr/>
              <p:nvPr/>
            </p:nvSpPr>
            <p:spPr>
              <a:xfrm>
                <a:off x="5280707" y="4563660"/>
                <a:ext cx="95250" cy="190500"/>
              </a:xfrm>
              <a:custGeom>
                <a:avLst/>
                <a:gdLst>
                  <a:gd name="connsiteX0" fmla="*/ 9453 w 95250"/>
                  <a:gd name="connsiteY0" fmla="*/ 160922 h 190499"/>
                  <a:gd name="connsiteX1" fmla="*/ 38727 w 95250"/>
                  <a:gd name="connsiteY1" fmla="*/ 171494 h 190499"/>
                  <a:gd name="connsiteX2" fmla="*/ 38727 w 95250"/>
                  <a:gd name="connsiteY2" fmla="*/ 180188 h 190499"/>
                  <a:gd name="connsiteX3" fmla="*/ 49046 w 95250"/>
                  <a:gd name="connsiteY3" fmla="*/ 190506 h 190499"/>
                  <a:gd name="connsiteX4" fmla="*/ 59365 w 95250"/>
                  <a:gd name="connsiteY4" fmla="*/ 180188 h 190499"/>
                  <a:gd name="connsiteX5" fmla="*/ 59365 w 95250"/>
                  <a:gd name="connsiteY5" fmla="*/ 170561 h 190499"/>
                  <a:gd name="connsiteX6" fmla="*/ 94290 w 95250"/>
                  <a:gd name="connsiteY6" fmla="*/ 133280 h 190499"/>
                  <a:gd name="connsiteX7" fmla="*/ 66559 w 95250"/>
                  <a:gd name="connsiteY7" fmla="*/ 87166 h 190499"/>
                  <a:gd name="connsiteX8" fmla="*/ 59339 w 95250"/>
                  <a:gd name="connsiteY8" fmla="*/ 84544 h 190499"/>
                  <a:gd name="connsiteX9" fmla="*/ 59339 w 95250"/>
                  <a:gd name="connsiteY9" fmla="*/ 43440 h 190499"/>
                  <a:gd name="connsiteX10" fmla="*/ 67639 w 95250"/>
                  <a:gd name="connsiteY10" fmla="*/ 47809 h 190499"/>
                  <a:gd name="connsiteX11" fmla="*/ 82206 w 95250"/>
                  <a:gd name="connsiteY11" fmla="*/ 48665 h 190499"/>
                  <a:gd name="connsiteX12" fmla="*/ 83164 w 95250"/>
                  <a:gd name="connsiteY12" fmla="*/ 34214 h 190499"/>
                  <a:gd name="connsiteX13" fmla="*/ 59339 w 95250"/>
                  <a:gd name="connsiteY13" fmla="*/ 22377 h 190499"/>
                  <a:gd name="connsiteX14" fmla="*/ 59339 w 95250"/>
                  <a:gd name="connsiteY14" fmla="*/ 15081 h 190499"/>
                  <a:gd name="connsiteX15" fmla="*/ 49020 w 95250"/>
                  <a:gd name="connsiteY15" fmla="*/ 4762 h 190499"/>
                  <a:gd name="connsiteX16" fmla="*/ 38702 w 95250"/>
                  <a:gd name="connsiteY16" fmla="*/ 15081 h 190499"/>
                  <a:gd name="connsiteX17" fmla="*/ 38702 w 95250"/>
                  <a:gd name="connsiteY17" fmla="*/ 23571 h 190499"/>
                  <a:gd name="connsiteX18" fmla="*/ 35450 w 95250"/>
                  <a:gd name="connsiteY18" fmla="*/ 24447 h 190499"/>
                  <a:gd name="connsiteX19" fmla="*/ 9231 w 95250"/>
                  <a:gd name="connsiteY19" fmla="*/ 54451 h 190499"/>
                  <a:gd name="connsiteX20" fmla="*/ 20357 w 95250"/>
                  <a:gd name="connsiteY20" fmla="*/ 87776 h 190499"/>
                  <a:gd name="connsiteX21" fmla="*/ 38702 w 95250"/>
                  <a:gd name="connsiteY21" fmla="*/ 98380 h 190499"/>
                  <a:gd name="connsiteX22" fmla="*/ 38702 w 95250"/>
                  <a:gd name="connsiteY22" fmla="*/ 150812 h 190499"/>
                  <a:gd name="connsiteX23" fmla="*/ 20731 w 95250"/>
                  <a:gd name="connsiteY23" fmla="*/ 143669 h 190499"/>
                  <a:gd name="connsiteX24" fmla="*/ 6447 w 95250"/>
                  <a:gd name="connsiteY24" fmla="*/ 146656 h 190499"/>
                  <a:gd name="connsiteX25" fmla="*/ 9434 w 95250"/>
                  <a:gd name="connsiteY25" fmla="*/ 160941 h 190499"/>
                  <a:gd name="connsiteX26" fmla="*/ 59365 w 95250"/>
                  <a:gd name="connsiteY26" fmla="*/ 106502 h 190499"/>
                  <a:gd name="connsiteX27" fmla="*/ 59707 w 95250"/>
                  <a:gd name="connsiteY27" fmla="*/ 106623 h 190499"/>
                  <a:gd name="connsiteX28" fmla="*/ 73963 w 95250"/>
                  <a:gd name="connsiteY28" fmla="*/ 129864 h 190499"/>
                  <a:gd name="connsiteX29" fmla="*/ 59358 w 95250"/>
                  <a:gd name="connsiteY29" fmla="*/ 148946 h 190499"/>
                  <a:gd name="connsiteX30" fmla="*/ 59358 w 95250"/>
                  <a:gd name="connsiteY30" fmla="*/ 106502 h 190499"/>
                  <a:gd name="connsiteX31" fmla="*/ 33114 w 95250"/>
                  <a:gd name="connsiteY31" fmla="*/ 71539 h 190499"/>
                  <a:gd name="connsiteX32" fmla="*/ 29532 w 95250"/>
                  <a:gd name="connsiteY32" fmla="*/ 58280 h 190499"/>
                  <a:gd name="connsiteX33" fmla="*/ 38721 w 95250"/>
                  <a:gd name="connsiteY33" fmla="*/ 45314 h 190499"/>
                  <a:gd name="connsiteX34" fmla="*/ 38721 w 95250"/>
                  <a:gd name="connsiteY34" fmla="*/ 75247 h 190499"/>
                  <a:gd name="connsiteX35" fmla="*/ 33114 w 95250"/>
                  <a:gd name="connsiteY35" fmla="*/ 71539 h 190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5250" h="190499">
                    <a:moveTo>
                      <a:pt x="9453" y="160922"/>
                    </a:moveTo>
                    <a:cubicBezTo>
                      <a:pt x="18008" y="167157"/>
                      <a:pt x="28163" y="170824"/>
                      <a:pt x="38727" y="171494"/>
                    </a:cubicBezTo>
                    <a:lnTo>
                      <a:pt x="38727" y="180188"/>
                    </a:lnTo>
                    <a:cubicBezTo>
                      <a:pt x="38727" y="185886"/>
                      <a:pt x="43347" y="190506"/>
                      <a:pt x="49046" y="190506"/>
                    </a:cubicBezTo>
                    <a:cubicBezTo>
                      <a:pt x="54745" y="190506"/>
                      <a:pt x="59365" y="185886"/>
                      <a:pt x="59365" y="180188"/>
                    </a:cubicBezTo>
                    <a:lnTo>
                      <a:pt x="59365" y="170561"/>
                    </a:lnTo>
                    <a:cubicBezTo>
                      <a:pt x="77413" y="166235"/>
                      <a:pt x="91149" y="151572"/>
                      <a:pt x="94290" y="133280"/>
                    </a:cubicBezTo>
                    <a:cubicBezTo>
                      <a:pt x="98166" y="113085"/>
                      <a:pt x="86215" y="93211"/>
                      <a:pt x="66559" y="87166"/>
                    </a:cubicBezTo>
                    <a:cubicBezTo>
                      <a:pt x="64184" y="86328"/>
                      <a:pt x="61765" y="85452"/>
                      <a:pt x="59339" y="84544"/>
                    </a:cubicBezTo>
                    <a:lnTo>
                      <a:pt x="59339" y="43440"/>
                    </a:lnTo>
                    <a:cubicBezTo>
                      <a:pt x="62424" y="44187"/>
                      <a:pt x="65276" y="45689"/>
                      <a:pt x="67639" y="47809"/>
                    </a:cubicBezTo>
                    <a:cubicBezTo>
                      <a:pt x="71425" y="52068"/>
                      <a:pt x="77947" y="52452"/>
                      <a:pt x="82206" y="48665"/>
                    </a:cubicBezTo>
                    <a:cubicBezTo>
                      <a:pt x="86420" y="44919"/>
                      <a:pt x="86847" y="38484"/>
                      <a:pt x="83164" y="34214"/>
                    </a:cubicBezTo>
                    <a:cubicBezTo>
                      <a:pt x="76818" y="27649"/>
                      <a:pt x="68404" y="23469"/>
                      <a:pt x="59339" y="22377"/>
                    </a:cubicBezTo>
                    <a:lnTo>
                      <a:pt x="59339" y="15081"/>
                    </a:lnTo>
                    <a:cubicBezTo>
                      <a:pt x="59339" y="9382"/>
                      <a:pt x="54719" y="4762"/>
                      <a:pt x="49020" y="4762"/>
                    </a:cubicBezTo>
                    <a:cubicBezTo>
                      <a:pt x="43322" y="4762"/>
                      <a:pt x="38702" y="9382"/>
                      <a:pt x="38702" y="15081"/>
                    </a:cubicBezTo>
                    <a:lnTo>
                      <a:pt x="38702" y="23571"/>
                    </a:lnTo>
                    <a:cubicBezTo>
                      <a:pt x="37635" y="23832"/>
                      <a:pt x="36555" y="24117"/>
                      <a:pt x="35450" y="24447"/>
                    </a:cubicBezTo>
                    <a:cubicBezTo>
                      <a:pt x="21781" y="28749"/>
                      <a:pt x="11662" y="40329"/>
                      <a:pt x="9231" y="54451"/>
                    </a:cubicBezTo>
                    <a:cubicBezTo>
                      <a:pt x="6428" y="66765"/>
                      <a:pt x="10718" y="79615"/>
                      <a:pt x="20357" y="87776"/>
                    </a:cubicBezTo>
                    <a:cubicBezTo>
                      <a:pt x="26019" y="92041"/>
                      <a:pt x="32179" y="95602"/>
                      <a:pt x="38702" y="98380"/>
                    </a:cubicBezTo>
                    <a:lnTo>
                      <a:pt x="38702" y="150812"/>
                    </a:lnTo>
                    <a:cubicBezTo>
                      <a:pt x="32173" y="150109"/>
                      <a:pt x="25961" y="147639"/>
                      <a:pt x="20731" y="143669"/>
                    </a:cubicBezTo>
                    <a:cubicBezTo>
                      <a:pt x="15962" y="140549"/>
                      <a:pt x="9566" y="141887"/>
                      <a:pt x="6447" y="146656"/>
                    </a:cubicBezTo>
                    <a:cubicBezTo>
                      <a:pt x="3327" y="151426"/>
                      <a:pt x="4665" y="157821"/>
                      <a:pt x="9434" y="160941"/>
                    </a:cubicBezTo>
                    <a:close/>
                    <a:moveTo>
                      <a:pt x="59365" y="106502"/>
                    </a:moveTo>
                    <a:lnTo>
                      <a:pt x="59707" y="106623"/>
                    </a:lnTo>
                    <a:cubicBezTo>
                      <a:pt x="69805" y="109451"/>
                      <a:pt x="76019" y="119581"/>
                      <a:pt x="73963" y="129864"/>
                    </a:cubicBezTo>
                    <a:cubicBezTo>
                      <a:pt x="72558" y="138252"/>
                      <a:pt x="67088" y="145398"/>
                      <a:pt x="59358" y="148946"/>
                    </a:cubicBezTo>
                    <a:lnTo>
                      <a:pt x="59358" y="106502"/>
                    </a:lnTo>
                    <a:close/>
                    <a:moveTo>
                      <a:pt x="33114" y="71539"/>
                    </a:moveTo>
                    <a:cubicBezTo>
                      <a:pt x="29622" y="68085"/>
                      <a:pt x="28254" y="63022"/>
                      <a:pt x="29532" y="58280"/>
                    </a:cubicBezTo>
                    <a:cubicBezTo>
                      <a:pt x="30476" y="52791"/>
                      <a:pt x="33854" y="48024"/>
                      <a:pt x="38721" y="45314"/>
                    </a:cubicBezTo>
                    <a:lnTo>
                      <a:pt x="38721" y="75247"/>
                    </a:lnTo>
                    <a:cubicBezTo>
                      <a:pt x="36769" y="74142"/>
                      <a:pt x="34895" y="72903"/>
                      <a:pt x="33114" y="715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54A4581-1493-407F-88E8-3B2E6CDF19E9}"/>
                  </a:ext>
                </a:extLst>
              </p:cNvPr>
              <p:cNvSpPr/>
              <p:nvPr/>
            </p:nvSpPr>
            <p:spPr>
              <a:xfrm>
                <a:off x="4947101" y="4777255"/>
                <a:ext cx="533400" cy="266700"/>
              </a:xfrm>
              <a:custGeom>
                <a:avLst/>
                <a:gdLst>
                  <a:gd name="connsiteX0" fmla="*/ 465036 w 533400"/>
                  <a:gd name="connsiteY0" fmla="*/ 80759 h 266699"/>
                  <a:gd name="connsiteX1" fmla="*/ 363893 w 533400"/>
                  <a:gd name="connsiteY1" fmla="*/ 129083 h 266699"/>
                  <a:gd name="connsiteX2" fmla="*/ 321348 w 533400"/>
                  <a:gd name="connsiteY2" fmla="*/ 74879 h 266699"/>
                  <a:gd name="connsiteX3" fmla="*/ 259696 w 533400"/>
                  <a:gd name="connsiteY3" fmla="*/ 64008 h 266699"/>
                  <a:gd name="connsiteX4" fmla="*/ 238741 w 533400"/>
                  <a:gd name="connsiteY4" fmla="*/ 53568 h 266699"/>
                  <a:gd name="connsiteX5" fmla="*/ 121368 w 533400"/>
                  <a:gd name="connsiteY5" fmla="*/ 28657 h 266699"/>
                  <a:gd name="connsiteX6" fmla="*/ 121368 w 533400"/>
                  <a:gd name="connsiteY6" fmla="*/ 20238 h 266699"/>
                  <a:gd name="connsiteX7" fmla="*/ 105912 w 533400"/>
                  <a:gd name="connsiteY7" fmla="*/ 4762 h 266699"/>
                  <a:gd name="connsiteX8" fmla="*/ 20244 w 533400"/>
                  <a:gd name="connsiteY8" fmla="*/ 4762 h 266699"/>
                  <a:gd name="connsiteX9" fmla="*/ 4763 w 533400"/>
                  <a:gd name="connsiteY9" fmla="*/ 20244 h 266699"/>
                  <a:gd name="connsiteX10" fmla="*/ 4763 w 533400"/>
                  <a:gd name="connsiteY10" fmla="*/ 226619 h 266699"/>
                  <a:gd name="connsiteX11" fmla="*/ 20244 w 533400"/>
                  <a:gd name="connsiteY11" fmla="*/ 242100 h 266699"/>
                  <a:gd name="connsiteX12" fmla="*/ 105912 w 533400"/>
                  <a:gd name="connsiteY12" fmla="*/ 242100 h 266699"/>
                  <a:gd name="connsiteX13" fmla="*/ 121393 w 533400"/>
                  <a:gd name="connsiteY13" fmla="*/ 226625 h 266699"/>
                  <a:gd name="connsiteX14" fmla="*/ 121393 w 533400"/>
                  <a:gd name="connsiteY14" fmla="*/ 220910 h 266699"/>
                  <a:gd name="connsiteX15" fmla="*/ 226346 w 533400"/>
                  <a:gd name="connsiteY15" fmla="*/ 252971 h 266699"/>
                  <a:gd name="connsiteX16" fmla="*/ 413760 w 533400"/>
                  <a:gd name="connsiteY16" fmla="*/ 226765 h 266699"/>
                  <a:gd name="connsiteX17" fmla="*/ 511366 w 533400"/>
                  <a:gd name="connsiteY17" fmla="*/ 163608 h 266699"/>
                  <a:gd name="connsiteX18" fmla="*/ 525567 w 533400"/>
                  <a:gd name="connsiteY18" fmla="*/ 97880 h 266699"/>
                  <a:gd name="connsiteX19" fmla="*/ 465010 w 533400"/>
                  <a:gd name="connsiteY19" fmla="*/ 80785 h 266699"/>
                  <a:gd name="connsiteX20" fmla="*/ 90430 w 533400"/>
                  <a:gd name="connsiteY20" fmla="*/ 211137 h 266699"/>
                  <a:gd name="connsiteX21" fmla="*/ 35719 w 533400"/>
                  <a:gd name="connsiteY21" fmla="*/ 211137 h 266699"/>
                  <a:gd name="connsiteX22" fmla="*/ 35719 w 533400"/>
                  <a:gd name="connsiteY22" fmla="*/ 35719 h 266699"/>
                  <a:gd name="connsiteX23" fmla="*/ 90430 w 533400"/>
                  <a:gd name="connsiteY23" fmla="*/ 35719 h 266699"/>
                  <a:gd name="connsiteX24" fmla="*/ 494544 w 533400"/>
                  <a:gd name="connsiteY24" fmla="*/ 137592 h 266699"/>
                  <a:gd name="connsiteX25" fmla="*/ 396939 w 533400"/>
                  <a:gd name="connsiteY25" fmla="*/ 200749 h 266699"/>
                  <a:gd name="connsiteX26" fmla="*/ 235388 w 533400"/>
                  <a:gd name="connsiteY26" fmla="*/ 223336 h 266699"/>
                  <a:gd name="connsiteX27" fmla="*/ 121393 w 533400"/>
                  <a:gd name="connsiteY27" fmla="*/ 188512 h 266699"/>
                  <a:gd name="connsiteX28" fmla="*/ 121393 w 533400"/>
                  <a:gd name="connsiteY28" fmla="*/ 62084 h 266699"/>
                  <a:gd name="connsiteX29" fmla="*/ 217672 w 533400"/>
                  <a:gd name="connsiteY29" fmla="*/ 76219 h 266699"/>
                  <a:gd name="connsiteX30" fmla="*/ 254349 w 533400"/>
                  <a:gd name="connsiteY30" fmla="*/ 94482 h 266699"/>
                  <a:gd name="connsiteX31" fmla="*/ 316001 w 533400"/>
                  <a:gd name="connsiteY31" fmla="*/ 105353 h 266699"/>
                  <a:gd name="connsiteX32" fmla="*/ 331977 w 533400"/>
                  <a:gd name="connsiteY32" fmla="*/ 129767 h 266699"/>
                  <a:gd name="connsiteX33" fmla="*/ 309016 w 533400"/>
                  <a:gd name="connsiteY33" fmla="*/ 145993 h 266699"/>
                  <a:gd name="connsiteX34" fmla="*/ 216167 w 533400"/>
                  <a:gd name="connsiteY34" fmla="*/ 129667 h 266699"/>
                  <a:gd name="connsiteX35" fmla="*/ 198583 w 533400"/>
                  <a:gd name="connsiteY35" fmla="*/ 142711 h 266699"/>
                  <a:gd name="connsiteX36" fmla="*/ 210788 w 533400"/>
                  <a:gd name="connsiteY36" fmla="*/ 160147 h 266699"/>
                  <a:gd name="connsiteX37" fmla="*/ 210788 w 533400"/>
                  <a:gd name="connsiteY37" fmla="*/ 160147 h 266699"/>
                  <a:gd name="connsiteX38" fmla="*/ 303143 w 533400"/>
                  <a:gd name="connsiteY38" fmla="*/ 176428 h 266699"/>
                  <a:gd name="connsiteX39" fmla="*/ 349942 w 533400"/>
                  <a:gd name="connsiteY39" fmla="*/ 170040 h 266699"/>
                  <a:gd name="connsiteX40" fmla="*/ 478371 w 533400"/>
                  <a:gd name="connsiteY40" fmla="*/ 108680 h 266699"/>
                  <a:gd name="connsiteX41" fmla="*/ 500486 w 533400"/>
                  <a:gd name="connsiteY41" fmla="*/ 116526 h 266699"/>
                  <a:gd name="connsiteX42" fmla="*/ 494538 w 533400"/>
                  <a:gd name="connsiteY42" fmla="*/ 137579 h 266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33400" h="266699">
                    <a:moveTo>
                      <a:pt x="465036" y="80759"/>
                    </a:moveTo>
                    <a:lnTo>
                      <a:pt x="363893" y="129083"/>
                    </a:lnTo>
                    <a:cubicBezTo>
                      <a:pt x="365623" y="102805"/>
                      <a:pt x="347285" y="79441"/>
                      <a:pt x="321348" y="74879"/>
                    </a:cubicBezTo>
                    <a:lnTo>
                      <a:pt x="259696" y="64008"/>
                    </a:lnTo>
                    <a:cubicBezTo>
                      <a:pt x="251848" y="62628"/>
                      <a:pt x="244569" y="59002"/>
                      <a:pt x="238741" y="53568"/>
                    </a:cubicBezTo>
                    <a:cubicBezTo>
                      <a:pt x="207193" y="24275"/>
                      <a:pt x="162094" y="14704"/>
                      <a:pt x="121368" y="28657"/>
                    </a:cubicBezTo>
                    <a:lnTo>
                      <a:pt x="121368" y="20238"/>
                    </a:lnTo>
                    <a:cubicBezTo>
                      <a:pt x="121364" y="11700"/>
                      <a:pt x="114449" y="4777"/>
                      <a:pt x="105912" y="4762"/>
                    </a:cubicBezTo>
                    <a:lnTo>
                      <a:pt x="20244" y="4762"/>
                    </a:lnTo>
                    <a:cubicBezTo>
                      <a:pt x="11694" y="4762"/>
                      <a:pt x="4763" y="11694"/>
                      <a:pt x="4763" y="20244"/>
                    </a:cubicBezTo>
                    <a:lnTo>
                      <a:pt x="4763" y="226619"/>
                    </a:lnTo>
                    <a:cubicBezTo>
                      <a:pt x="4763" y="235169"/>
                      <a:pt x="11694" y="242100"/>
                      <a:pt x="20244" y="242100"/>
                    </a:cubicBezTo>
                    <a:lnTo>
                      <a:pt x="105912" y="242100"/>
                    </a:lnTo>
                    <a:cubicBezTo>
                      <a:pt x="114459" y="242100"/>
                      <a:pt x="121389" y="235173"/>
                      <a:pt x="121393" y="226625"/>
                    </a:cubicBezTo>
                    <a:lnTo>
                      <a:pt x="121393" y="220910"/>
                    </a:lnTo>
                    <a:lnTo>
                      <a:pt x="226346" y="252971"/>
                    </a:lnTo>
                    <a:cubicBezTo>
                      <a:pt x="289625" y="272300"/>
                      <a:pt x="358209" y="262710"/>
                      <a:pt x="413760" y="226765"/>
                    </a:cubicBezTo>
                    <a:lnTo>
                      <a:pt x="511366" y="163608"/>
                    </a:lnTo>
                    <a:cubicBezTo>
                      <a:pt x="533437" y="149379"/>
                      <a:pt x="539796" y="119952"/>
                      <a:pt x="525567" y="97880"/>
                    </a:cubicBezTo>
                    <a:cubicBezTo>
                      <a:pt x="512578" y="77730"/>
                      <a:pt x="486619" y="70402"/>
                      <a:pt x="465010" y="80785"/>
                    </a:cubicBezTo>
                    <a:close/>
                    <a:moveTo>
                      <a:pt x="90430" y="211137"/>
                    </a:moveTo>
                    <a:lnTo>
                      <a:pt x="35719" y="211137"/>
                    </a:lnTo>
                    <a:lnTo>
                      <a:pt x="35719" y="35719"/>
                    </a:lnTo>
                    <a:lnTo>
                      <a:pt x="90430" y="35719"/>
                    </a:lnTo>
                    <a:close/>
                    <a:moveTo>
                      <a:pt x="494544" y="137592"/>
                    </a:moveTo>
                    <a:lnTo>
                      <a:pt x="396939" y="200749"/>
                    </a:lnTo>
                    <a:cubicBezTo>
                      <a:pt x="349054" y="231732"/>
                      <a:pt x="289934" y="239998"/>
                      <a:pt x="235388" y="223336"/>
                    </a:cubicBezTo>
                    <a:lnTo>
                      <a:pt x="121393" y="188512"/>
                    </a:lnTo>
                    <a:lnTo>
                      <a:pt x="121393" y="62084"/>
                    </a:lnTo>
                    <a:cubicBezTo>
                      <a:pt x="153315" y="46396"/>
                      <a:pt x="191605" y="52018"/>
                      <a:pt x="217672" y="76219"/>
                    </a:cubicBezTo>
                    <a:cubicBezTo>
                      <a:pt x="227874" y="85726"/>
                      <a:pt x="240614" y="92070"/>
                      <a:pt x="254349" y="94482"/>
                    </a:cubicBezTo>
                    <a:lnTo>
                      <a:pt x="316001" y="105353"/>
                    </a:lnTo>
                    <a:cubicBezTo>
                      <a:pt x="327155" y="107683"/>
                      <a:pt x="334307" y="118614"/>
                      <a:pt x="331977" y="129767"/>
                    </a:cubicBezTo>
                    <a:cubicBezTo>
                      <a:pt x="329763" y="140361"/>
                      <a:pt x="319741" y="147443"/>
                      <a:pt x="309016" y="145993"/>
                    </a:cubicBezTo>
                    <a:lnTo>
                      <a:pt x="216167" y="129667"/>
                    </a:lnTo>
                    <a:cubicBezTo>
                      <a:pt x="207709" y="128413"/>
                      <a:pt x="199836" y="134253"/>
                      <a:pt x="198583" y="142711"/>
                    </a:cubicBezTo>
                    <a:cubicBezTo>
                      <a:pt x="197377" y="150841"/>
                      <a:pt x="202736" y="158497"/>
                      <a:pt x="210788" y="160147"/>
                    </a:cubicBezTo>
                    <a:lnTo>
                      <a:pt x="210788" y="160147"/>
                    </a:lnTo>
                    <a:lnTo>
                      <a:pt x="303143" y="176428"/>
                    </a:lnTo>
                    <a:cubicBezTo>
                      <a:pt x="319026" y="179256"/>
                      <a:pt x="335397" y="177021"/>
                      <a:pt x="349942" y="170040"/>
                    </a:cubicBezTo>
                    <a:lnTo>
                      <a:pt x="478371" y="108680"/>
                    </a:lnTo>
                    <a:cubicBezTo>
                      <a:pt x="486644" y="104740"/>
                      <a:pt x="496546" y="108253"/>
                      <a:pt x="500486" y="116526"/>
                    </a:cubicBezTo>
                    <a:cubicBezTo>
                      <a:pt x="504065" y="124042"/>
                      <a:pt x="501521" y="133047"/>
                      <a:pt x="494538" y="1375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89AEA1E-E879-45FB-A70A-962E6D922B17}"/>
                </a:ext>
              </a:extLst>
            </p:cNvPr>
            <p:cNvSpPr/>
            <p:nvPr/>
          </p:nvSpPr>
          <p:spPr>
            <a:xfrm>
              <a:off x="6442060" y="3142245"/>
              <a:ext cx="276515" cy="276515"/>
            </a:xfrm>
            <a:custGeom>
              <a:avLst/>
              <a:gdLst>
                <a:gd name="connsiteX0" fmla="*/ 470260 w 482600"/>
                <a:gd name="connsiteY0" fmla="*/ 322494 h 482599"/>
                <a:gd name="connsiteX1" fmla="*/ 470260 w 482600"/>
                <a:gd name="connsiteY1" fmla="*/ 164424 h 482599"/>
                <a:gd name="connsiteX2" fmla="*/ 469498 w 482600"/>
                <a:gd name="connsiteY2" fmla="*/ 162258 h 482599"/>
                <a:gd name="connsiteX3" fmla="*/ 162185 w 482600"/>
                <a:gd name="connsiteY3" fmla="*/ 17363 h 482599"/>
                <a:gd name="connsiteX4" fmla="*/ 17289 w 482600"/>
                <a:gd name="connsiteY4" fmla="*/ 162258 h 482599"/>
                <a:gd name="connsiteX5" fmla="*/ 16527 w 482600"/>
                <a:gd name="connsiteY5" fmla="*/ 164424 h 482599"/>
                <a:gd name="connsiteX6" fmla="*/ 16527 w 482600"/>
                <a:gd name="connsiteY6" fmla="*/ 322494 h 482599"/>
                <a:gd name="connsiteX7" fmla="*/ 17289 w 482600"/>
                <a:gd name="connsiteY7" fmla="*/ 324659 h 482599"/>
                <a:gd name="connsiteX8" fmla="*/ 324602 w 482600"/>
                <a:gd name="connsiteY8" fmla="*/ 469555 h 482599"/>
                <a:gd name="connsiteX9" fmla="*/ 469498 w 482600"/>
                <a:gd name="connsiteY9" fmla="*/ 324659 h 482599"/>
                <a:gd name="connsiteX10" fmla="*/ 470260 w 482600"/>
                <a:gd name="connsiteY10" fmla="*/ 322494 h 482599"/>
                <a:gd name="connsiteX11" fmla="*/ 243387 w 482600"/>
                <a:gd name="connsiteY11" fmla="*/ 449265 h 482599"/>
                <a:gd name="connsiteX12" fmla="*/ 207160 w 482600"/>
                <a:gd name="connsiteY12" fmla="*/ 395716 h 482599"/>
                <a:gd name="connsiteX13" fmla="*/ 193000 w 482600"/>
                <a:gd name="connsiteY13" fmla="*/ 335023 h 482599"/>
                <a:gd name="connsiteX14" fmla="*/ 293806 w 482600"/>
                <a:gd name="connsiteY14" fmla="*/ 335023 h 482599"/>
                <a:gd name="connsiteX15" fmla="*/ 279620 w 482600"/>
                <a:gd name="connsiteY15" fmla="*/ 395716 h 482599"/>
                <a:gd name="connsiteX16" fmla="*/ 243387 w 482600"/>
                <a:gd name="connsiteY16" fmla="*/ 449265 h 482599"/>
                <a:gd name="connsiteX17" fmla="*/ 188777 w 482600"/>
                <a:gd name="connsiteY17" fmla="*/ 300580 h 482599"/>
                <a:gd name="connsiteX18" fmla="*/ 186237 w 482600"/>
                <a:gd name="connsiteY18" fmla="*/ 243430 h 482599"/>
                <a:gd name="connsiteX19" fmla="*/ 188777 w 482600"/>
                <a:gd name="connsiteY19" fmla="*/ 186280 h 482599"/>
                <a:gd name="connsiteX20" fmla="*/ 297984 w 482600"/>
                <a:gd name="connsiteY20" fmla="*/ 186280 h 482599"/>
                <a:gd name="connsiteX21" fmla="*/ 300524 w 482600"/>
                <a:gd name="connsiteY21" fmla="*/ 243430 h 482599"/>
                <a:gd name="connsiteX22" fmla="*/ 297984 w 482600"/>
                <a:gd name="connsiteY22" fmla="*/ 300580 h 482599"/>
                <a:gd name="connsiteX23" fmla="*/ 37564 w 482600"/>
                <a:gd name="connsiteY23" fmla="*/ 243430 h 482599"/>
                <a:gd name="connsiteX24" fmla="*/ 45635 w 482600"/>
                <a:gd name="connsiteY24" fmla="*/ 186280 h 482599"/>
                <a:gd name="connsiteX25" fmla="*/ 154265 w 482600"/>
                <a:gd name="connsiteY25" fmla="*/ 186280 h 482599"/>
                <a:gd name="connsiteX26" fmla="*/ 151839 w 482600"/>
                <a:gd name="connsiteY26" fmla="*/ 243430 h 482599"/>
                <a:gd name="connsiteX27" fmla="*/ 154265 w 482600"/>
                <a:gd name="connsiteY27" fmla="*/ 300580 h 482599"/>
                <a:gd name="connsiteX28" fmla="*/ 45680 w 482600"/>
                <a:gd name="connsiteY28" fmla="*/ 300580 h 482599"/>
                <a:gd name="connsiteX29" fmla="*/ 37584 w 482600"/>
                <a:gd name="connsiteY29" fmla="*/ 243462 h 482599"/>
                <a:gd name="connsiteX30" fmla="*/ 243387 w 482600"/>
                <a:gd name="connsiteY30" fmla="*/ 37652 h 482599"/>
                <a:gd name="connsiteX31" fmla="*/ 279620 w 482600"/>
                <a:gd name="connsiteY31" fmla="*/ 91202 h 482599"/>
                <a:gd name="connsiteX32" fmla="*/ 293806 w 482600"/>
                <a:gd name="connsiteY32" fmla="*/ 151895 h 482599"/>
                <a:gd name="connsiteX33" fmla="*/ 193000 w 482600"/>
                <a:gd name="connsiteY33" fmla="*/ 151895 h 482599"/>
                <a:gd name="connsiteX34" fmla="*/ 207186 w 482600"/>
                <a:gd name="connsiteY34" fmla="*/ 91202 h 482599"/>
                <a:gd name="connsiteX35" fmla="*/ 243387 w 482600"/>
                <a:gd name="connsiteY35" fmla="*/ 37652 h 482599"/>
                <a:gd name="connsiteX36" fmla="*/ 332522 w 482600"/>
                <a:gd name="connsiteY36" fmla="*/ 186338 h 482599"/>
                <a:gd name="connsiteX37" fmla="*/ 441107 w 482600"/>
                <a:gd name="connsiteY37" fmla="*/ 186338 h 482599"/>
                <a:gd name="connsiteX38" fmla="*/ 441107 w 482600"/>
                <a:gd name="connsiteY38" fmla="*/ 300587 h 482599"/>
                <a:gd name="connsiteX39" fmla="*/ 332522 w 482600"/>
                <a:gd name="connsiteY39" fmla="*/ 300587 h 482599"/>
                <a:gd name="connsiteX40" fmla="*/ 334948 w 482600"/>
                <a:gd name="connsiteY40" fmla="*/ 243437 h 482599"/>
                <a:gd name="connsiteX41" fmla="*/ 332522 w 482600"/>
                <a:gd name="connsiteY41" fmla="*/ 186338 h 482599"/>
                <a:gd name="connsiteX42" fmla="*/ 427664 w 482600"/>
                <a:gd name="connsiteY42" fmla="*/ 151901 h 482599"/>
                <a:gd name="connsiteX43" fmla="*/ 328572 w 482600"/>
                <a:gd name="connsiteY43" fmla="*/ 151901 h 482599"/>
                <a:gd name="connsiteX44" fmla="*/ 297197 w 482600"/>
                <a:gd name="connsiteY44" fmla="*/ 44809 h 482599"/>
                <a:gd name="connsiteX45" fmla="*/ 427664 w 482600"/>
                <a:gd name="connsiteY45" fmla="*/ 151901 h 482599"/>
                <a:gd name="connsiteX46" fmla="*/ 189577 w 482600"/>
                <a:gd name="connsiteY46" fmla="*/ 44809 h 482599"/>
                <a:gd name="connsiteX47" fmla="*/ 158202 w 482600"/>
                <a:gd name="connsiteY47" fmla="*/ 151901 h 482599"/>
                <a:gd name="connsiteX48" fmla="*/ 59110 w 482600"/>
                <a:gd name="connsiteY48" fmla="*/ 151901 h 482599"/>
                <a:gd name="connsiteX49" fmla="*/ 189577 w 482600"/>
                <a:gd name="connsiteY49" fmla="*/ 44809 h 482599"/>
                <a:gd name="connsiteX50" fmla="*/ 59110 w 482600"/>
                <a:gd name="connsiteY50" fmla="*/ 335023 h 482599"/>
                <a:gd name="connsiteX51" fmla="*/ 158170 w 482600"/>
                <a:gd name="connsiteY51" fmla="*/ 335023 h 482599"/>
                <a:gd name="connsiteX52" fmla="*/ 189545 w 482600"/>
                <a:gd name="connsiteY52" fmla="*/ 442115 h 482599"/>
                <a:gd name="connsiteX53" fmla="*/ 59110 w 482600"/>
                <a:gd name="connsiteY53" fmla="*/ 335023 h 482599"/>
                <a:gd name="connsiteX54" fmla="*/ 297197 w 482600"/>
                <a:gd name="connsiteY54" fmla="*/ 442115 h 482599"/>
                <a:gd name="connsiteX55" fmla="*/ 328572 w 482600"/>
                <a:gd name="connsiteY55" fmla="*/ 335023 h 482599"/>
                <a:gd name="connsiteX56" fmla="*/ 427632 w 482600"/>
                <a:gd name="connsiteY56" fmla="*/ 335023 h 482599"/>
                <a:gd name="connsiteX57" fmla="*/ 297197 w 482600"/>
                <a:gd name="connsiteY57" fmla="*/ 442115 h 4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2600" h="482599">
                  <a:moveTo>
                    <a:pt x="470260" y="322494"/>
                  </a:moveTo>
                  <a:cubicBezTo>
                    <a:pt x="488088" y="271312"/>
                    <a:pt x="488088" y="215606"/>
                    <a:pt x="470260" y="164424"/>
                  </a:cubicBezTo>
                  <a:cubicBezTo>
                    <a:pt x="470054" y="163686"/>
                    <a:pt x="469800" y="162962"/>
                    <a:pt x="469498" y="162258"/>
                  </a:cubicBezTo>
                  <a:cubicBezTo>
                    <a:pt x="424647" y="37384"/>
                    <a:pt x="287059" y="-27488"/>
                    <a:pt x="162185" y="17363"/>
                  </a:cubicBezTo>
                  <a:cubicBezTo>
                    <a:pt x="94677" y="41609"/>
                    <a:pt x="41535" y="94751"/>
                    <a:pt x="17289" y="162258"/>
                  </a:cubicBezTo>
                  <a:cubicBezTo>
                    <a:pt x="16987" y="162962"/>
                    <a:pt x="16732" y="163686"/>
                    <a:pt x="16527" y="164424"/>
                  </a:cubicBezTo>
                  <a:cubicBezTo>
                    <a:pt x="-1301" y="215606"/>
                    <a:pt x="-1301" y="271312"/>
                    <a:pt x="16527" y="322494"/>
                  </a:cubicBezTo>
                  <a:cubicBezTo>
                    <a:pt x="16733" y="323232"/>
                    <a:pt x="16987" y="323955"/>
                    <a:pt x="17289" y="324659"/>
                  </a:cubicBezTo>
                  <a:cubicBezTo>
                    <a:pt x="62139" y="449533"/>
                    <a:pt x="199728" y="514405"/>
                    <a:pt x="324602" y="469555"/>
                  </a:cubicBezTo>
                  <a:cubicBezTo>
                    <a:pt x="392109" y="445309"/>
                    <a:pt x="445252" y="392167"/>
                    <a:pt x="469498" y="324659"/>
                  </a:cubicBezTo>
                  <a:cubicBezTo>
                    <a:pt x="469800" y="323956"/>
                    <a:pt x="470054" y="323232"/>
                    <a:pt x="470260" y="322494"/>
                  </a:cubicBezTo>
                  <a:close/>
                  <a:moveTo>
                    <a:pt x="243387" y="449265"/>
                  </a:moveTo>
                  <a:cubicBezTo>
                    <a:pt x="234237" y="449265"/>
                    <a:pt x="219486" y="432705"/>
                    <a:pt x="207160" y="395716"/>
                  </a:cubicBezTo>
                  <a:cubicBezTo>
                    <a:pt x="200774" y="375910"/>
                    <a:pt x="196037" y="355610"/>
                    <a:pt x="193000" y="335023"/>
                  </a:cubicBezTo>
                  <a:lnTo>
                    <a:pt x="293806" y="335023"/>
                  </a:lnTo>
                  <a:cubicBezTo>
                    <a:pt x="290759" y="355610"/>
                    <a:pt x="286014" y="375911"/>
                    <a:pt x="279620" y="395716"/>
                  </a:cubicBezTo>
                  <a:cubicBezTo>
                    <a:pt x="267295" y="432711"/>
                    <a:pt x="252537" y="449265"/>
                    <a:pt x="243387" y="449265"/>
                  </a:cubicBezTo>
                  <a:close/>
                  <a:moveTo>
                    <a:pt x="188777" y="300580"/>
                  </a:moveTo>
                  <a:cubicBezTo>
                    <a:pt x="187120" y="282216"/>
                    <a:pt x="186237" y="263058"/>
                    <a:pt x="186237" y="243430"/>
                  </a:cubicBezTo>
                  <a:cubicBezTo>
                    <a:pt x="186237" y="223802"/>
                    <a:pt x="187113" y="204695"/>
                    <a:pt x="188777" y="186280"/>
                  </a:cubicBezTo>
                  <a:lnTo>
                    <a:pt x="297984" y="186280"/>
                  </a:lnTo>
                  <a:cubicBezTo>
                    <a:pt x="299642" y="204645"/>
                    <a:pt x="300524" y="223802"/>
                    <a:pt x="300524" y="243430"/>
                  </a:cubicBezTo>
                  <a:cubicBezTo>
                    <a:pt x="300524" y="263058"/>
                    <a:pt x="299648" y="282165"/>
                    <a:pt x="297984" y="300580"/>
                  </a:cubicBezTo>
                  <a:close/>
                  <a:moveTo>
                    <a:pt x="37564" y="243430"/>
                  </a:moveTo>
                  <a:cubicBezTo>
                    <a:pt x="37549" y="224095"/>
                    <a:pt x="40266" y="204855"/>
                    <a:pt x="45635" y="186280"/>
                  </a:cubicBezTo>
                  <a:lnTo>
                    <a:pt x="154265" y="186280"/>
                  </a:lnTo>
                  <a:cubicBezTo>
                    <a:pt x="152658" y="205019"/>
                    <a:pt x="151839" y="224228"/>
                    <a:pt x="151839" y="243430"/>
                  </a:cubicBezTo>
                  <a:cubicBezTo>
                    <a:pt x="151839" y="262633"/>
                    <a:pt x="152652" y="281816"/>
                    <a:pt x="154265" y="300580"/>
                  </a:cubicBezTo>
                  <a:lnTo>
                    <a:pt x="45680" y="300580"/>
                  </a:lnTo>
                  <a:cubicBezTo>
                    <a:pt x="40305" y="282017"/>
                    <a:pt x="37579" y="262788"/>
                    <a:pt x="37584" y="243462"/>
                  </a:cubicBezTo>
                  <a:close/>
                  <a:moveTo>
                    <a:pt x="243387" y="37652"/>
                  </a:moveTo>
                  <a:cubicBezTo>
                    <a:pt x="252537" y="37652"/>
                    <a:pt x="267288" y="54213"/>
                    <a:pt x="279620" y="91202"/>
                  </a:cubicBezTo>
                  <a:cubicBezTo>
                    <a:pt x="286015" y="111007"/>
                    <a:pt x="290760" y="131307"/>
                    <a:pt x="293806" y="151895"/>
                  </a:cubicBezTo>
                  <a:lnTo>
                    <a:pt x="193000" y="151895"/>
                  </a:lnTo>
                  <a:cubicBezTo>
                    <a:pt x="196046" y="131307"/>
                    <a:pt x="200790" y="111007"/>
                    <a:pt x="207186" y="91202"/>
                  </a:cubicBezTo>
                  <a:cubicBezTo>
                    <a:pt x="219492" y="54213"/>
                    <a:pt x="234243" y="37652"/>
                    <a:pt x="243387" y="37652"/>
                  </a:cubicBezTo>
                  <a:close/>
                  <a:moveTo>
                    <a:pt x="332522" y="186338"/>
                  </a:moveTo>
                  <a:lnTo>
                    <a:pt x="441107" y="186338"/>
                  </a:lnTo>
                  <a:cubicBezTo>
                    <a:pt x="451870" y="223660"/>
                    <a:pt x="451870" y="263264"/>
                    <a:pt x="441107" y="300587"/>
                  </a:cubicBezTo>
                  <a:lnTo>
                    <a:pt x="332522" y="300587"/>
                  </a:lnTo>
                  <a:cubicBezTo>
                    <a:pt x="334129" y="281848"/>
                    <a:pt x="334948" y="262639"/>
                    <a:pt x="334948" y="243437"/>
                  </a:cubicBezTo>
                  <a:cubicBezTo>
                    <a:pt x="334948" y="224234"/>
                    <a:pt x="334135" y="205083"/>
                    <a:pt x="332522" y="186338"/>
                  </a:cubicBezTo>
                  <a:close/>
                  <a:moveTo>
                    <a:pt x="427664" y="151901"/>
                  </a:moveTo>
                  <a:lnTo>
                    <a:pt x="328572" y="151901"/>
                  </a:lnTo>
                  <a:cubicBezTo>
                    <a:pt x="322445" y="109661"/>
                    <a:pt x="311935" y="71796"/>
                    <a:pt x="297197" y="44809"/>
                  </a:cubicBezTo>
                  <a:cubicBezTo>
                    <a:pt x="353944" y="60313"/>
                    <a:pt x="401397" y="99264"/>
                    <a:pt x="427664" y="151901"/>
                  </a:cubicBezTo>
                  <a:close/>
                  <a:moveTo>
                    <a:pt x="189577" y="44809"/>
                  </a:moveTo>
                  <a:cubicBezTo>
                    <a:pt x="174839" y="71796"/>
                    <a:pt x="164330" y="109661"/>
                    <a:pt x="158202" y="151901"/>
                  </a:cubicBezTo>
                  <a:lnTo>
                    <a:pt x="59110" y="151901"/>
                  </a:lnTo>
                  <a:cubicBezTo>
                    <a:pt x="85379" y="99266"/>
                    <a:pt x="132831" y="60316"/>
                    <a:pt x="189577" y="44809"/>
                  </a:cubicBezTo>
                  <a:close/>
                  <a:moveTo>
                    <a:pt x="59110" y="335023"/>
                  </a:moveTo>
                  <a:lnTo>
                    <a:pt x="158170" y="335023"/>
                  </a:lnTo>
                  <a:cubicBezTo>
                    <a:pt x="164298" y="377263"/>
                    <a:pt x="174807" y="415153"/>
                    <a:pt x="189545" y="442115"/>
                  </a:cubicBezTo>
                  <a:cubicBezTo>
                    <a:pt x="132811" y="426601"/>
                    <a:pt x="85372" y="387652"/>
                    <a:pt x="59110" y="335023"/>
                  </a:cubicBezTo>
                  <a:close/>
                  <a:moveTo>
                    <a:pt x="297197" y="442115"/>
                  </a:moveTo>
                  <a:cubicBezTo>
                    <a:pt x="311942" y="415160"/>
                    <a:pt x="322445" y="377263"/>
                    <a:pt x="328572" y="335023"/>
                  </a:cubicBezTo>
                  <a:lnTo>
                    <a:pt x="427632" y="335023"/>
                  </a:lnTo>
                  <a:cubicBezTo>
                    <a:pt x="401371" y="387653"/>
                    <a:pt x="353932" y="426602"/>
                    <a:pt x="297197" y="442115"/>
                  </a:cubicBezTo>
                  <a:close/>
                </a:path>
              </a:pathLst>
            </a:custGeom>
            <a:solidFill>
              <a:srgbClr val="000000"/>
            </a:solidFill>
            <a:ln w="6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866133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0F193D22-189B-44CD-A3FB-AEC2889BF9A1}"/>
              </a:ext>
            </a:extLst>
          </p:cNvPr>
          <p:cNvSpPr/>
          <p:nvPr/>
        </p:nvSpPr>
        <p:spPr>
          <a:xfrm>
            <a:off x="762000" y="1804092"/>
            <a:ext cx="4565642" cy="4291908"/>
          </a:xfrm>
          <a:prstGeom prst="roundRect">
            <a:avLst>
              <a:gd name="adj" fmla="val 878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E404D68-4336-46AD-A086-E35CFC91DA35}"/>
              </a:ext>
            </a:extLst>
          </p:cNvPr>
          <p:cNvSpPr/>
          <p:nvPr/>
        </p:nvSpPr>
        <p:spPr>
          <a:xfrm>
            <a:off x="5620250" y="1804092"/>
            <a:ext cx="5809750" cy="4291908"/>
          </a:xfrm>
          <a:prstGeom prst="roundRect">
            <a:avLst>
              <a:gd name="adj" fmla="val 878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AABE2C8-E968-4E3A-947E-DB54D0496F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Growth Infographic</a:t>
            </a: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E402548-F5E2-4AE5-9698-C5E59E07B9A4}"/>
              </a:ext>
            </a:extLst>
          </p:cNvPr>
          <p:cNvSpPr/>
          <p:nvPr/>
        </p:nvSpPr>
        <p:spPr>
          <a:xfrm>
            <a:off x="1245728" y="4842986"/>
            <a:ext cx="2070316" cy="974541"/>
          </a:xfrm>
          <a:custGeom>
            <a:avLst/>
            <a:gdLst>
              <a:gd name="connsiteX0" fmla="*/ 482709 w 2070316"/>
              <a:gd name="connsiteY0" fmla="*/ 0 h 974541"/>
              <a:gd name="connsiteX1" fmla="*/ 794995 w 2070316"/>
              <a:gd name="connsiteY1" fmla="*/ 0 h 974541"/>
              <a:gd name="connsiteX2" fmla="*/ 963661 w 2070316"/>
              <a:gd name="connsiteY2" fmla="*/ 0 h 974541"/>
              <a:gd name="connsiteX3" fmla="*/ 1088004 w 2070316"/>
              <a:gd name="connsiteY3" fmla="*/ 0 h 974541"/>
              <a:gd name="connsiteX4" fmla="*/ 1132734 w 2070316"/>
              <a:gd name="connsiteY4" fmla="*/ 0 h 974541"/>
              <a:gd name="connsiteX5" fmla="*/ 2070316 w 2070316"/>
              <a:gd name="connsiteY5" fmla="*/ 0 h 974541"/>
              <a:gd name="connsiteX6" fmla="*/ 2070316 w 2070316"/>
              <a:gd name="connsiteY6" fmla="*/ 487448 h 974541"/>
              <a:gd name="connsiteX7" fmla="*/ 1587771 w 2070316"/>
              <a:gd name="connsiteY7" fmla="*/ 974541 h 974541"/>
              <a:gd name="connsiteX8" fmla="*/ 1132734 w 2070316"/>
              <a:gd name="connsiteY8" fmla="*/ 974541 h 974541"/>
              <a:gd name="connsiteX9" fmla="*/ 1088004 w 2070316"/>
              <a:gd name="connsiteY9" fmla="*/ 974541 h 974541"/>
              <a:gd name="connsiteX10" fmla="*/ 963661 w 2070316"/>
              <a:gd name="connsiteY10" fmla="*/ 974541 h 974541"/>
              <a:gd name="connsiteX11" fmla="*/ 794995 w 2070316"/>
              <a:gd name="connsiteY11" fmla="*/ 974541 h 974541"/>
              <a:gd name="connsiteX12" fmla="*/ 482709 w 2070316"/>
              <a:gd name="connsiteY12" fmla="*/ 974541 h 974541"/>
              <a:gd name="connsiteX13" fmla="*/ 0 w 2070316"/>
              <a:gd name="connsiteY13" fmla="*/ 487448 h 974541"/>
              <a:gd name="connsiteX14" fmla="*/ 482709 w 2070316"/>
              <a:gd name="connsiteY14" fmla="*/ 0 h 974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70316" h="974541">
                <a:moveTo>
                  <a:pt x="482709" y="0"/>
                </a:moveTo>
                <a:lnTo>
                  <a:pt x="794995" y="0"/>
                </a:lnTo>
                <a:lnTo>
                  <a:pt x="963661" y="0"/>
                </a:lnTo>
                <a:lnTo>
                  <a:pt x="1088004" y="0"/>
                </a:lnTo>
                <a:lnTo>
                  <a:pt x="1132734" y="0"/>
                </a:lnTo>
                <a:lnTo>
                  <a:pt x="2070316" y="0"/>
                </a:lnTo>
                <a:lnTo>
                  <a:pt x="2070316" y="487448"/>
                </a:lnTo>
                <a:cubicBezTo>
                  <a:pt x="2070316" y="755296"/>
                  <a:pt x="1853118" y="974541"/>
                  <a:pt x="1587771" y="974541"/>
                </a:cubicBezTo>
                <a:lnTo>
                  <a:pt x="1132734" y="974541"/>
                </a:lnTo>
                <a:lnTo>
                  <a:pt x="1088004" y="974541"/>
                </a:lnTo>
                <a:lnTo>
                  <a:pt x="963661" y="974541"/>
                </a:lnTo>
                <a:lnTo>
                  <a:pt x="794995" y="974541"/>
                </a:lnTo>
                <a:lnTo>
                  <a:pt x="482709" y="974541"/>
                </a:lnTo>
                <a:cubicBezTo>
                  <a:pt x="217113" y="974541"/>
                  <a:pt x="0" y="755296"/>
                  <a:pt x="0" y="487448"/>
                </a:cubicBezTo>
                <a:cubicBezTo>
                  <a:pt x="0" y="219245"/>
                  <a:pt x="217113" y="0"/>
                  <a:pt x="48270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A5A2180-40EE-4A5B-BD02-02DEFE780ACE}"/>
              </a:ext>
            </a:extLst>
          </p:cNvPr>
          <p:cNvGrpSpPr/>
          <p:nvPr/>
        </p:nvGrpSpPr>
        <p:grpSpPr>
          <a:xfrm>
            <a:off x="2142628" y="2082565"/>
            <a:ext cx="2701287" cy="3385948"/>
            <a:chOff x="2185942" y="2101216"/>
            <a:chExt cx="2701287" cy="338594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A582ADA-9629-4D4B-90E5-9E2C7A3D4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045" y="2101216"/>
              <a:ext cx="1823184" cy="1507662"/>
            </a:xfrm>
            <a:custGeom>
              <a:avLst/>
              <a:gdLst>
                <a:gd name="T0" fmla="*/ 5000 w 5185"/>
                <a:gd name="T1" fmla="*/ 2255 h 4251"/>
                <a:gd name="T2" fmla="*/ 2929 w 5185"/>
                <a:gd name="T3" fmla="*/ 185 h 4251"/>
                <a:gd name="T4" fmla="*/ 2929 w 5185"/>
                <a:gd name="T5" fmla="*/ 185 h 4251"/>
                <a:gd name="T6" fmla="*/ 2256 w 5185"/>
                <a:gd name="T7" fmla="*/ 185 h 4251"/>
                <a:gd name="T8" fmla="*/ 2256 w 5185"/>
                <a:gd name="T9" fmla="*/ 185 h 4251"/>
                <a:gd name="T10" fmla="*/ 185 w 5185"/>
                <a:gd name="T11" fmla="*/ 2255 h 4251"/>
                <a:gd name="T12" fmla="*/ 185 w 5185"/>
                <a:gd name="T13" fmla="*/ 2929 h 4251"/>
                <a:gd name="T14" fmla="*/ 185 w 5185"/>
                <a:gd name="T15" fmla="*/ 2929 h 4251"/>
                <a:gd name="T16" fmla="*/ 859 w 5185"/>
                <a:gd name="T17" fmla="*/ 2929 h 4251"/>
                <a:gd name="T18" fmla="*/ 1198 w 5185"/>
                <a:gd name="T19" fmla="*/ 2590 h 4251"/>
                <a:gd name="T20" fmla="*/ 1198 w 5185"/>
                <a:gd name="T21" fmla="*/ 4251 h 4251"/>
                <a:gd name="T22" fmla="*/ 3967 w 5185"/>
                <a:gd name="T23" fmla="*/ 4251 h 4251"/>
                <a:gd name="T24" fmla="*/ 3967 w 5185"/>
                <a:gd name="T25" fmla="*/ 2570 h 4251"/>
                <a:gd name="T26" fmla="*/ 4326 w 5185"/>
                <a:gd name="T27" fmla="*/ 2929 h 4251"/>
                <a:gd name="T28" fmla="*/ 5000 w 5185"/>
                <a:gd name="T29" fmla="*/ 2929 h 4251"/>
                <a:gd name="T30" fmla="*/ 5000 w 5185"/>
                <a:gd name="T31" fmla="*/ 2929 h 4251"/>
                <a:gd name="T32" fmla="*/ 5000 w 5185"/>
                <a:gd name="T33" fmla="*/ 2255 h 4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85" h="4251">
                  <a:moveTo>
                    <a:pt x="5000" y="2255"/>
                  </a:moveTo>
                  <a:lnTo>
                    <a:pt x="2929" y="185"/>
                  </a:lnTo>
                  <a:lnTo>
                    <a:pt x="2929" y="185"/>
                  </a:lnTo>
                  <a:cubicBezTo>
                    <a:pt x="2744" y="0"/>
                    <a:pt x="2441" y="0"/>
                    <a:pt x="2256" y="185"/>
                  </a:cubicBezTo>
                  <a:lnTo>
                    <a:pt x="2256" y="185"/>
                  </a:lnTo>
                  <a:lnTo>
                    <a:pt x="185" y="2255"/>
                  </a:lnTo>
                  <a:cubicBezTo>
                    <a:pt x="0" y="2441"/>
                    <a:pt x="0" y="2744"/>
                    <a:pt x="185" y="2929"/>
                  </a:cubicBezTo>
                  <a:lnTo>
                    <a:pt x="185" y="2929"/>
                  </a:lnTo>
                  <a:cubicBezTo>
                    <a:pt x="370" y="3114"/>
                    <a:pt x="673" y="3114"/>
                    <a:pt x="859" y="2929"/>
                  </a:cubicBezTo>
                  <a:lnTo>
                    <a:pt x="1198" y="2590"/>
                  </a:lnTo>
                  <a:lnTo>
                    <a:pt x="1198" y="4251"/>
                  </a:lnTo>
                  <a:lnTo>
                    <a:pt x="3967" y="4251"/>
                  </a:lnTo>
                  <a:lnTo>
                    <a:pt x="3967" y="2570"/>
                  </a:lnTo>
                  <a:lnTo>
                    <a:pt x="4326" y="2929"/>
                  </a:lnTo>
                  <a:cubicBezTo>
                    <a:pt x="4511" y="3114"/>
                    <a:pt x="4814" y="3114"/>
                    <a:pt x="5000" y="2929"/>
                  </a:cubicBezTo>
                  <a:lnTo>
                    <a:pt x="5000" y="2929"/>
                  </a:lnTo>
                  <a:cubicBezTo>
                    <a:pt x="5185" y="2744"/>
                    <a:pt x="5185" y="2441"/>
                    <a:pt x="5000" y="22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013CACB-CB0B-4344-A3B5-D3E247FD1413}"/>
                </a:ext>
              </a:extLst>
            </p:cNvPr>
            <p:cNvSpPr/>
            <p:nvPr/>
          </p:nvSpPr>
          <p:spPr>
            <a:xfrm>
              <a:off x="2369275" y="3728559"/>
              <a:ext cx="2090523" cy="974541"/>
            </a:xfrm>
            <a:custGeom>
              <a:avLst/>
              <a:gdLst>
                <a:gd name="connsiteX0" fmla="*/ 482373 w 2090523"/>
                <a:gd name="connsiteY0" fmla="*/ 0 h 974541"/>
                <a:gd name="connsiteX1" fmla="*/ 812651 w 2090523"/>
                <a:gd name="connsiteY1" fmla="*/ 0 h 974541"/>
                <a:gd name="connsiteX2" fmla="*/ 982312 w 2090523"/>
                <a:gd name="connsiteY2" fmla="*/ 0 h 974541"/>
                <a:gd name="connsiteX3" fmla="*/ 1106656 w 2090523"/>
                <a:gd name="connsiteY3" fmla="*/ 0 h 974541"/>
                <a:gd name="connsiteX4" fmla="*/ 1151973 w 2090523"/>
                <a:gd name="connsiteY4" fmla="*/ 0 h 974541"/>
                <a:gd name="connsiteX5" fmla="*/ 2090523 w 2090523"/>
                <a:gd name="connsiteY5" fmla="*/ 0 h 974541"/>
                <a:gd name="connsiteX6" fmla="*/ 2090523 w 2090523"/>
                <a:gd name="connsiteY6" fmla="*/ 487448 h 974541"/>
                <a:gd name="connsiteX7" fmla="*/ 1607035 w 2090523"/>
                <a:gd name="connsiteY7" fmla="*/ 974541 h 974541"/>
                <a:gd name="connsiteX8" fmla="*/ 1151973 w 2090523"/>
                <a:gd name="connsiteY8" fmla="*/ 974541 h 974541"/>
                <a:gd name="connsiteX9" fmla="*/ 1106656 w 2090523"/>
                <a:gd name="connsiteY9" fmla="*/ 974541 h 974541"/>
                <a:gd name="connsiteX10" fmla="*/ 982312 w 2090523"/>
                <a:gd name="connsiteY10" fmla="*/ 974541 h 974541"/>
                <a:gd name="connsiteX11" fmla="*/ 812651 w 2090523"/>
                <a:gd name="connsiteY11" fmla="*/ 974541 h 974541"/>
                <a:gd name="connsiteX12" fmla="*/ 0 w 2090523"/>
                <a:gd name="connsiteY12" fmla="*/ 974541 h 974541"/>
                <a:gd name="connsiteX13" fmla="*/ 0 w 2090523"/>
                <a:gd name="connsiteY13" fmla="*/ 487448 h 974541"/>
                <a:gd name="connsiteX14" fmla="*/ 482373 w 2090523"/>
                <a:gd name="connsiteY14" fmla="*/ 0 h 97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0523" h="974541">
                  <a:moveTo>
                    <a:pt x="482373" y="0"/>
                  </a:moveTo>
                  <a:lnTo>
                    <a:pt x="812651" y="0"/>
                  </a:lnTo>
                  <a:lnTo>
                    <a:pt x="982312" y="0"/>
                  </a:lnTo>
                  <a:lnTo>
                    <a:pt x="1106656" y="0"/>
                  </a:lnTo>
                  <a:lnTo>
                    <a:pt x="1151973" y="0"/>
                  </a:lnTo>
                  <a:lnTo>
                    <a:pt x="2090523" y="0"/>
                  </a:lnTo>
                  <a:lnTo>
                    <a:pt x="2090523" y="487448"/>
                  </a:lnTo>
                  <a:cubicBezTo>
                    <a:pt x="2090523" y="755296"/>
                    <a:pt x="1873059" y="974541"/>
                    <a:pt x="1607035" y="974541"/>
                  </a:cubicBezTo>
                  <a:lnTo>
                    <a:pt x="1151973" y="974541"/>
                  </a:lnTo>
                  <a:lnTo>
                    <a:pt x="1106656" y="974541"/>
                  </a:lnTo>
                  <a:lnTo>
                    <a:pt x="982312" y="974541"/>
                  </a:lnTo>
                  <a:lnTo>
                    <a:pt x="812651" y="974541"/>
                  </a:lnTo>
                  <a:lnTo>
                    <a:pt x="0" y="974541"/>
                  </a:lnTo>
                  <a:lnTo>
                    <a:pt x="0" y="487448"/>
                  </a:lnTo>
                  <a:cubicBezTo>
                    <a:pt x="0" y="219245"/>
                    <a:pt x="217120" y="0"/>
                    <a:pt x="482373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743015CA-DCBD-407C-A57A-6017C843F189}"/>
                </a:ext>
              </a:extLst>
            </p:cNvPr>
            <p:cNvGrpSpPr/>
            <p:nvPr/>
          </p:nvGrpSpPr>
          <p:grpSpPr>
            <a:xfrm>
              <a:off x="3275738" y="4077013"/>
              <a:ext cx="277596" cy="277631"/>
              <a:chOff x="4948680" y="3035812"/>
              <a:chExt cx="484486" cy="484546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C069768-2D14-4CC3-8ADF-10E452A943B6}"/>
                  </a:ext>
                </a:extLst>
              </p:cNvPr>
              <p:cNvSpPr/>
              <p:nvPr/>
            </p:nvSpPr>
            <p:spPr>
              <a:xfrm>
                <a:off x="4948680" y="3202858"/>
                <a:ext cx="298450" cy="317500"/>
              </a:xfrm>
              <a:custGeom>
                <a:avLst/>
                <a:gdLst>
                  <a:gd name="connsiteX0" fmla="*/ 204498 w 298450"/>
                  <a:gd name="connsiteY0" fmla="*/ 203947 h 317499"/>
                  <a:gd name="connsiteX1" fmla="*/ 147882 w 298450"/>
                  <a:gd name="connsiteY1" fmla="*/ 260564 h 317499"/>
                  <a:gd name="connsiteX2" fmla="*/ 62950 w 298450"/>
                  <a:gd name="connsiteY2" fmla="*/ 259757 h 317499"/>
                  <a:gd name="connsiteX3" fmla="*/ 62931 w 298450"/>
                  <a:gd name="connsiteY3" fmla="*/ 175651 h 317499"/>
                  <a:gd name="connsiteX4" fmla="*/ 176190 w 298450"/>
                  <a:gd name="connsiteY4" fmla="*/ 62393 h 317499"/>
                  <a:gd name="connsiteX5" fmla="*/ 261107 w 298450"/>
                  <a:gd name="connsiteY5" fmla="*/ 62385 h 317499"/>
                  <a:gd name="connsiteX6" fmla="*/ 261115 w 298450"/>
                  <a:gd name="connsiteY6" fmla="*/ 62393 h 317499"/>
                  <a:gd name="connsiteX7" fmla="*/ 289429 w 298450"/>
                  <a:gd name="connsiteY7" fmla="*/ 62319 h 317499"/>
                  <a:gd name="connsiteX8" fmla="*/ 289429 w 298450"/>
                  <a:gd name="connsiteY8" fmla="*/ 34078 h 317499"/>
                  <a:gd name="connsiteX9" fmla="*/ 147883 w 298450"/>
                  <a:gd name="connsiteY9" fmla="*/ 34077 h 317499"/>
                  <a:gd name="connsiteX10" fmla="*/ 147882 w 298450"/>
                  <a:gd name="connsiteY10" fmla="*/ 34078 h 317499"/>
                  <a:gd name="connsiteX11" fmla="*/ 34623 w 298450"/>
                  <a:gd name="connsiteY11" fmla="*/ 147324 h 317499"/>
                  <a:gd name="connsiteX12" fmla="*/ 33544 w 298450"/>
                  <a:gd name="connsiteY12" fmla="*/ 288885 h 317499"/>
                  <a:gd name="connsiteX13" fmla="*/ 175105 w 298450"/>
                  <a:gd name="connsiteY13" fmla="*/ 289963 h 317499"/>
                  <a:gd name="connsiteX14" fmla="*/ 176196 w 298450"/>
                  <a:gd name="connsiteY14" fmla="*/ 288872 h 317499"/>
                  <a:gd name="connsiteX15" fmla="*/ 232813 w 298450"/>
                  <a:gd name="connsiteY15" fmla="*/ 232255 h 317499"/>
                  <a:gd name="connsiteX16" fmla="*/ 232887 w 298450"/>
                  <a:gd name="connsiteY16" fmla="*/ 203941 h 317499"/>
                  <a:gd name="connsiteX17" fmla="*/ 204572 w 298450"/>
                  <a:gd name="connsiteY17" fmla="*/ 203866 h 317499"/>
                  <a:gd name="connsiteX18" fmla="*/ 204498 w 298450"/>
                  <a:gd name="connsiteY18" fmla="*/ 203941 h 31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8450" h="317499">
                    <a:moveTo>
                      <a:pt x="204498" y="203947"/>
                    </a:moveTo>
                    <a:lnTo>
                      <a:pt x="147882" y="260564"/>
                    </a:lnTo>
                    <a:cubicBezTo>
                      <a:pt x="124206" y="283794"/>
                      <a:pt x="86181" y="283433"/>
                      <a:pt x="62950" y="259757"/>
                    </a:cubicBezTo>
                    <a:cubicBezTo>
                      <a:pt x="40038" y="236406"/>
                      <a:pt x="40030" y="199013"/>
                      <a:pt x="62931" y="175651"/>
                    </a:cubicBezTo>
                    <a:lnTo>
                      <a:pt x="176190" y="62393"/>
                    </a:lnTo>
                    <a:cubicBezTo>
                      <a:pt x="199637" y="38942"/>
                      <a:pt x="237656" y="38938"/>
                      <a:pt x="261107" y="62385"/>
                    </a:cubicBezTo>
                    <a:cubicBezTo>
                      <a:pt x="261110" y="62388"/>
                      <a:pt x="261112" y="62390"/>
                      <a:pt x="261115" y="62393"/>
                    </a:cubicBezTo>
                    <a:cubicBezTo>
                      <a:pt x="268954" y="70191"/>
                      <a:pt x="281631" y="70158"/>
                      <a:pt x="289429" y="62319"/>
                    </a:cubicBezTo>
                    <a:cubicBezTo>
                      <a:pt x="297199" y="54508"/>
                      <a:pt x="297199" y="41889"/>
                      <a:pt x="289429" y="34078"/>
                    </a:cubicBezTo>
                    <a:cubicBezTo>
                      <a:pt x="250343" y="-5009"/>
                      <a:pt x="186970" y="-5010"/>
                      <a:pt x="147883" y="34077"/>
                    </a:cubicBezTo>
                    <a:cubicBezTo>
                      <a:pt x="147882" y="34078"/>
                      <a:pt x="147882" y="34078"/>
                      <a:pt x="147882" y="34078"/>
                    </a:cubicBezTo>
                    <a:lnTo>
                      <a:pt x="34623" y="147324"/>
                    </a:lnTo>
                    <a:cubicBezTo>
                      <a:pt x="-4766" y="186117"/>
                      <a:pt x="-5249" y="249496"/>
                      <a:pt x="33544" y="288885"/>
                    </a:cubicBezTo>
                    <a:cubicBezTo>
                      <a:pt x="72337" y="328273"/>
                      <a:pt x="135716" y="328756"/>
                      <a:pt x="175105" y="289963"/>
                    </a:cubicBezTo>
                    <a:cubicBezTo>
                      <a:pt x="175471" y="289602"/>
                      <a:pt x="175835" y="289239"/>
                      <a:pt x="176196" y="288872"/>
                    </a:cubicBezTo>
                    <a:lnTo>
                      <a:pt x="232813" y="232255"/>
                    </a:lnTo>
                    <a:cubicBezTo>
                      <a:pt x="240652" y="224457"/>
                      <a:pt x="240685" y="211780"/>
                      <a:pt x="232887" y="203941"/>
                    </a:cubicBezTo>
                    <a:cubicBezTo>
                      <a:pt x="225089" y="196101"/>
                      <a:pt x="212412" y="196068"/>
                      <a:pt x="204572" y="203866"/>
                    </a:cubicBezTo>
                    <a:cubicBezTo>
                      <a:pt x="204548" y="203891"/>
                      <a:pt x="204523" y="203916"/>
                      <a:pt x="204498" y="20394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A40EAD93-8E47-49E1-AC5C-863B44982B88}"/>
                  </a:ext>
                </a:extLst>
              </p:cNvPr>
              <p:cNvSpPr/>
              <p:nvPr/>
            </p:nvSpPr>
            <p:spPr>
              <a:xfrm>
                <a:off x="5128366" y="3035812"/>
                <a:ext cx="304800" cy="330200"/>
              </a:xfrm>
              <a:custGeom>
                <a:avLst/>
                <a:gdLst>
                  <a:gd name="connsiteX0" fmla="*/ 276786 w 304800"/>
                  <a:gd name="connsiteY0" fmla="*/ 34080 h 330199"/>
                  <a:gd name="connsiteX1" fmla="*/ 135213 w 304800"/>
                  <a:gd name="connsiteY1" fmla="*/ 34080 h 330199"/>
                  <a:gd name="connsiteX2" fmla="*/ 67268 w 304800"/>
                  <a:gd name="connsiteY2" fmla="*/ 102025 h 330199"/>
                  <a:gd name="connsiteX3" fmla="*/ 67342 w 304800"/>
                  <a:gd name="connsiteY3" fmla="*/ 130340 h 330199"/>
                  <a:gd name="connsiteX4" fmla="*/ 95582 w 304800"/>
                  <a:gd name="connsiteY4" fmla="*/ 130340 h 330199"/>
                  <a:gd name="connsiteX5" fmla="*/ 163527 w 304800"/>
                  <a:gd name="connsiteY5" fmla="*/ 62395 h 330199"/>
                  <a:gd name="connsiteX6" fmla="*/ 248462 w 304800"/>
                  <a:gd name="connsiteY6" fmla="*/ 62763 h 330199"/>
                  <a:gd name="connsiteX7" fmla="*/ 248471 w 304800"/>
                  <a:gd name="connsiteY7" fmla="*/ 147320 h 330199"/>
                  <a:gd name="connsiteX8" fmla="*/ 123903 w 304800"/>
                  <a:gd name="connsiteY8" fmla="*/ 271888 h 330199"/>
                  <a:gd name="connsiteX9" fmla="*/ 38986 w 304800"/>
                  <a:gd name="connsiteY9" fmla="*/ 271895 h 330199"/>
                  <a:gd name="connsiteX10" fmla="*/ 38979 w 304800"/>
                  <a:gd name="connsiteY10" fmla="*/ 271888 h 330199"/>
                  <a:gd name="connsiteX11" fmla="*/ 10664 w 304800"/>
                  <a:gd name="connsiteY11" fmla="*/ 271814 h 330199"/>
                  <a:gd name="connsiteX12" fmla="*/ 10590 w 304800"/>
                  <a:gd name="connsiteY12" fmla="*/ 300128 h 330199"/>
                  <a:gd name="connsiteX13" fmla="*/ 10664 w 304800"/>
                  <a:gd name="connsiteY13" fmla="*/ 300203 h 330199"/>
                  <a:gd name="connsiteX14" fmla="*/ 152211 w 304800"/>
                  <a:gd name="connsiteY14" fmla="*/ 300204 h 330199"/>
                  <a:gd name="connsiteX15" fmla="*/ 152212 w 304800"/>
                  <a:gd name="connsiteY15" fmla="*/ 300203 h 330199"/>
                  <a:gd name="connsiteX16" fmla="*/ 276780 w 304800"/>
                  <a:gd name="connsiteY16" fmla="*/ 175635 h 330199"/>
                  <a:gd name="connsiteX17" fmla="*/ 276793 w 304800"/>
                  <a:gd name="connsiteY17" fmla="*/ 34088 h 330199"/>
                  <a:gd name="connsiteX18" fmla="*/ 276786 w 304800"/>
                  <a:gd name="connsiteY18" fmla="*/ 34080 h 33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4800" h="330199">
                    <a:moveTo>
                      <a:pt x="276786" y="34080"/>
                    </a:moveTo>
                    <a:cubicBezTo>
                      <a:pt x="237690" y="-5010"/>
                      <a:pt x="174309" y="-5010"/>
                      <a:pt x="135213" y="34080"/>
                    </a:cubicBezTo>
                    <a:lnTo>
                      <a:pt x="67268" y="102025"/>
                    </a:lnTo>
                    <a:cubicBezTo>
                      <a:pt x="59469" y="109865"/>
                      <a:pt x="59503" y="122542"/>
                      <a:pt x="67342" y="130340"/>
                    </a:cubicBezTo>
                    <a:cubicBezTo>
                      <a:pt x="75152" y="138110"/>
                      <a:pt x="87772" y="138110"/>
                      <a:pt x="95582" y="130340"/>
                    </a:cubicBezTo>
                    <a:lnTo>
                      <a:pt x="163527" y="62395"/>
                    </a:lnTo>
                    <a:cubicBezTo>
                      <a:pt x="187083" y="39043"/>
                      <a:pt x="225109" y="39207"/>
                      <a:pt x="248462" y="62763"/>
                    </a:cubicBezTo>
                    <a:cubicBezTo>
                      <a:pt x="271668" y="86170"/>
                      <a:pt x="271672" y="123907"/>
                      <a:pt x="248471" y="147320"/>
                    </a:cubicBezTo>
                    <a:lnTo>
                      <a:pt x="123903" y="271888"/>
                    </a:lnTo>
                    <a:cubicBezTo>
                      <a:pt x="100456" y="295339"/>
                      <a:pt x="62437" y="295343"/>
                      <a:pt x="38986" y="271895"/>
                    </a:cubicBezTo>
                    <a:cubicBezTo>
                      <a:pt x="38984" y="271893"/>
                      <a:pt x="38981" y="271890"/>
                      <a:pt x="38979" y="271888"/>
                    </a:cubicBezTo>
                    <a:cubicBezTo>
                      <a:pt x="31180" y="264048"/>
                      <a:pt x="18503" y="264015"/>
                      <a:pt x="10664" y="271814"/>
                    </a:cubicBezTo>
                    <a:cubicBezTo>
                      <a:pt x="2824" y="279612"/>
                      <a:pt x="2791" y="292289"/>
                      <a:pt x="10590" y="300128"/>
                    </a:cubicBezTo>
                    <a:cubicBezTo>
                      <a:pt x="10614" y="300153"/>
                      <a:pt x="10639" y="300178"/>
                      <a:pt x="10664" y="300203"/>
                    </a:cubicBezTo>
                    <a:cubicBezTo>
                      <a:pt x="49751" y="339290"/>
                      <a:pt x="113123" y="339290"/>
                      <a:pt x="152211" y="300204"/>
                    </a:cubicBezTo>
                    <a:cubicBezTo>
                      <a:pt x="152211" y="300203"/>
                      <a:pt x="152211" y="300203"/>
                      <a:pt x="152212" y="300203"/>
                    </a:cubicBezTo>
                    <a:lnTo>
                      <a:pt x="276780" y="175635"/>
                    </a:lnTo>
                    <a:cubicBezTo>
                      <a:pt x="315870" y="136551"/>
                      <a:pt x="315877" y="73179"/>
                      <a:pt x="276793" y="34088"/>
                    </a:cubicBezTo>
                    <a:cubicBezTo>
                      <a:pt x="276791" y="34085"/>
                      <a:pt x="276788" y="34083"/>
                      <a:pt x="276786" y="3408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20EF5D9E-3096-4223-8A94-F2191AAA5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7705" y="2801068"/>
              <a:ext cx="295864" cy="328843"/>
            </a:xfrm>
            <a:custGeom>
              <a:avLst/>
              <a:gdLst>
                <a:gd name="T0" fmla="*/ 495061 w 146"/>
                <a:gd name="T1" fmla="*/ 220239 h 161"/>
                <a:gd name="T2" fmla="*/ 474576 w 146"/>
                <a:gd name="T3" fmla="*/ 206474 h 161"/>
                <a:gd name="T4" fmla="*/ 273137 w 146"/>
                <a:gd name="T5" fmla="*/ 206474 h 161"/>
                <a:gd name="T6" fmla="*/ 293622 w 146"/>
                <a:gd name="T7" fmla="*/ 27530 h 161"/>
                <a:gd name="T8" fmla="*/ 283380 w 146"/>
                <a:gd name="T9" fmla="*/ 6882 h 161"/>
                <a:gd name="T10" fmla="*/ 256066 w 146"/>
                <a:gd name="T11" fmla="*/ 10324 h 161"/>
                <a:gd name="T12" fmla="*/ 3414 w 146"/>
                <a:gd name="T13" fmla="*/ 316593 h 161"/>
                <a:gd name="T14" fmla="*/ 3414 w 146"/>
                <a:gd name="T15" fmla="*/ 337241 h 161"/>
                <a:gd name="T16" fmla="*/ 20485 w 146"/>
                <a:gd name="T17" fmla="*/ 351005 h 161"/>
                <a:gd name="T18" fmla="*/ 221924 w 146"/>
                <a:gd name="T19" fmla="*/ 351005 h 161"/>
                <a:gd name="T20" fmla="*/ 201439 w 146"/>
                <a:gd name="T21" fmla="*/ 529949 h 161"/>
                <a:gd name="T22" fmla="*/ 215095 w 146"/>
                <a:gd name="T23" fmla="*/ 550597 h 161"/>
                <a:gd name="T24" fmla="*/ 221924 w 146"/>
                <a:gd name="T25" fmla="*/ 554038 h 161"/>
                <a:gd name="T26" fmla="*/ 238995 w 146"/>
                <a:gd name="T27" fmla="*/ 547156 h 161"/>
                <a:gd name="T28" fmla="*/ 491647 w 146"/>
                <a:gd name="T29" fmla="*/ 240886 h 161"/>
                <a:gd name="T30" fmla="*/ 495061 w 146"/>
                <a:gd name="T31" fmla="*/ 220239 h 161"/>
                <a:gd name="T32" fmla="*/ 252652 w 146"/>
                <a:gd name="T33" fmla="*/ 457684 h 161"/>
                <a:gd name="T34" fmla="*/ 269723 w 146"/>
                <a:gd name="T35" fmla="*/ 333799 h 161"/>
                <a:gd name="T36" fmla="*/ 262894 w 146"/>
                <a:gd name="T37" fmla="*/ 313152 h 161"/>
                <a:gd name="T38" fmla="*/ 249238 w 146"/>
                <a:gd name="T39" fmla="*/ 306269 h 161"/>
                <a:gd name="T40" fmla="*/ 68284 w 146"/>
                <a:gd name="T41" fmla="*/ 306269 h 161"/>
                <a:gd name="T42" fmla="*/ 242409 w 146"/>
                <a:gd name="T43" fmla="*/ 99796 h 161"/>
                <a:gd name="T44" fmla="*/ 225338 w 146"/>
                <a:gd name="T45" fmla="*/ 223680 h 161"/>
                <a:gd name="T46" fmla="*/ 232166 w 146"/>
                <a:gd name="T47" fmla="*/ 244327 h 161"/>
                <a:gd name="T48" fmla="*/ 249238 w 146"/>
                <a:gd name="T49" fmla="*/ 251210 h 161"/>
                <a:gd name="T50" fmla="*/ 426777 w 146"/>
                <a:gd name="T51" fmla="*/ 251210 h 161"/>
                <a:gd name="T52" fmla="*/ 252652 w 146"/>
                <a:gd name="T53" fmla="*/ 457684 h 1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46" h="161">
                  <a:moveTo>
                    <a:pt x="145" y="64"/>
                  </a:moveTo>
                  <a:cubicBezTo>
                    <a:pt x="144" y="61"/>
                    <a:pt x="141" y="60"/>
                    <a:pt x="139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7" y="5"/>
                    <a:pt x="85" y="3"/>
                    <a:pt x="83" y="2"/>
                  </a:cubicBezTo>
                  <a:cubicBezTo>
                    <a:pt x="80" y="0"/>
                    <a:pt x="77" y="1"/>
                    <a:pt x="75" y="3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3"/>
                    <a:pt x="0" y="96"/>
                    <a:pt x="1" y="98"/>
                  </a:cubicBezTo>
                  <a:cubicBezTo>
                    <a:pt x="2" y="101"/>
                    <a:pt x="4" y="102"/>
                    <a:pt x="6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7"/>
                    <a:pt x="60" y="159"/>
                    <a:pt x="63" y="160"/>
                  </a:cubicBezTo>
                  <a:cubicBezTo>
                    <a:pt x="64" y="161"/>
                    <a:pt x="64" y="161"/>
                    <a:pt x="65" y="161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5" y="69"/>
                    <a:pt x="146" y="66"/>
                    <a:pt x="145" y="64"/>
                  </a:cubicBezTo>
                  <a:close/>
                  <a:moveTo>
                    <a:pt x="74" y="133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79" y="95"/>
                    <a:pt x="79" y="93"/>
                    <a:pt x="77" y="91"/>
                  </a:cubicBezTo>
                  <a:cubicBezTo>
                    <a:pt x="76" y="90"/>
                    <a:pt x="74" y="89"/>
                    <a:pt x="73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7"/>
                    <a:pt x="67" y="69"/>
                    <a:pt x="68" y="71"/>
                  </a:cubicBezTo>
                  <a:cubicBezTo>
                    <a:pt x="69" y="72"/>
                    <a:pt x="71" y="73"/>
                    <a:pt x="73" y="73"/>
                  </a:cubicBezTo>
                  <a:cubicBezTo>
                    <a:pt x="125" y="73"/>
                    <a:pt x="125" y="73"/>
                    <a:pt x="125" y="73"/>
                  </a:cubicBezTo>
                  <a:lnTo>
                    <a:pt x="74" y="1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92727B3-76D5-43D3-808B-0A3F7C92F32F}"/>
                </a:ext>
              </a:extLst>
            </p:cNvPr>
            <p:cNvSpPr/>
            <p:nvPr/>
          </p:nvSpPr>
          <p:spPr>
            <a:xfrm>
              <a:off x="2185942" y="5210649"/>
              <a:ext cx="276515" cy="276515"/>
            </a:xfrm>
            <a:custGeom>
              <a:avLst/>
              <a:gdLst>
                <a:gd name="connsiteX0" fmla="*/ 470260 w 482600"/>
                <a:gd name="connsiteY0" fmla="*/ 322494 h 482599"/>
                <a:gd name="connsiteX1" fmla="*/ 470260 w 482600"/>
                <a:gd name="connsiteY1" fmla="*/ 164424 h 482599"/>
                <a:gd name="connsiteX2" fmla="*/ 469498 w 482600"/>
                <a:gd name="connsiteY2" fmla="*/ 162258 h 482599"/>
                <a:gd name="connsiteX3" fmla="*/ 162185 w 482600"/>
                <a:gd name="connsiteY3" fmla="*/ 17363 h 482599"/>
                <a:gd name="connsiteX4" fmla="*/ 17289 w 482600"/>
                <a:gd name="connsiteY4" fmla="*/ 162258 h 482599"/>
                <a:gd name="connsiteX5" fmla="*/ 16527 w 482600"/>
                <a:gd name="connsiteY5" fmla="*/ 164424 h 482599"/>
                <a:gd name="connsiteX6" fmla="*/ 16527 w 482600"/>
                <a:gd name="connsiteY6" fmla="*/ 322494 h 482599"/>
                <a:gd name="connsiteX7" fmla="*/ 17289 w 482600"/>
                <a:gd name="connsiteY7" fmla="*/ 324659 h 482599"/>
                <a:gd name="connsiteX8" fmla="*/ 324602 w 482600"/>
                <a:gd name="connsiteY8" fmla="*/ 469555 h 482599"/>
                <a:gd name="connsiteX9" fmla="*/ 469498 w 482600"/>
                <a:gd name="connsiteY9" fmla="*/ 324659 h 482599"/>
                <a:gd name="connsiteX10" fmla="*/ 470260 w 482600"/>
                <a:gd name="connsiteY10" fmla="*/ 322494 h 482599"/>
                <a:gd name="connsiteX11" fmla="*/ 243387 w 482600"/>
                <a:gd name="connsiteY11" fmla="*/ 449265 h 482599"/>
                <a:gd name="connsiteX12" fmla="*/ 207160 w 482600"/>
                <a:gd name="connsiteY12" fmla="*/ 395716 h 482599"/>
                <a:gd name="connsiteX13" fmla="*/ 193000 w 482600"/>
                <a:gd name="connsiteY13" fmla="*/ 335023 h 482599"/>
                <a:gd name="connsiteX14" fmla="*/ 293806 w 482600"/>
                <a:gd name="connsiteY14" fmla="*/ 335023 h 482599"/>
                <a:gd name="connsiteX15" fmla="*/ 279620 w 482600"/>
                <a:gd name="connsiteY15" fmla="*/ 395716 h 482599"/>
                <a:gd name="connsiteX16" fmla="*/ 243387 w 482600"/>
                <a:gd name="connsiteY16" fmla="*/ 449265 h 482599"/>
                <a:gd name="connsiteX17" fmla="*/ 188777 w 482600"/>
                <a:gd name="connsiteY17" fmla="*/ 300580 h 482599"/>
                <a:gd name="connsiteX18" fmla="*/ 186237 w 482600"/>
                <a:gd name="connsiteY18" fmla="*/ 243430 h 482599"/>
                <a:gd name="connsiteX19" fmla="*/ 188777 w 482600"/>
                <a:gd name="connsiteY19" fmla="*/ 186280 h 482599"/>
                <a:gd name="connsiteX20" fmla="*/ 297984 w 482600"/>
                <a:gd name="connsiteY20" fmla="*/ 186280 h 482599"/>
                <a:gd name="connsiteX21" fmla="*/ 300524 w 482600"/>
                <a:gd name="connsiteY21" fmla="*/ 243430 h 482599"/>
                <a:gd name="connsiteX22" fmla="*/ 297984 w 482600"/>
                <a:gd name="connsiteY22" fmla="*/ 300580 h 482599"/>
                <a:gd name="connsiteX23" fmla="*/ 37564 w 482600"/>
                <a:gd name="connsiteY23" fmla="*/ 243430 h 482599"/>
                <a:gd name="connsiteX24" fmla="*/ 45635 w 482600"/>
                <a:gd name="connsiteY24" fmla="*/ 186280 h 482599"/>
                <a:gd name="connsiteX25" fmla="*/ 154265 w 482600"/>
                <a:gd name="connsiteY25" fmla="*/ 186280 h 482599"/>
                <a:gd name="connsiteX26" fmla="*/ 151839 w 482600"/>
                <a:gd name="connsiteY26" fmla="*/ 243430 h 482599"/>
                <a:gd name="connsiteX27" fmla="*/ 154265 w 482600"/>
                <a:gd name="connsiteY27" fmla="*/ 300580 h 482599"/>
                <a:gd name="connsiteX28" fmla="*/ 45680 w 482600"/>
                <a:gd name="connsiteY28" fmla="*/ 300580 h 482599"/>
                <a:gd name="connsiteX29" fmla="*/ 37584 w 482600"/>
                <a:gd name="connsiteY29" fmla="*/ 243462 h 482599"/>
                <a:gd name="connsiteX30" fmla="*/ 243387 w 482600"/>
                <a:gd name="connsiteY30" fmla="*/ 37652 h 482599"/>
                <a:gd name="connsiteX31" fmla="*/ 279620 w 482600"/>
                <a:gd name="connsiteY31" fmla="*/ 91202 h 482599"/>
                <a:gd name="connsiteX32" fmla="*/ 293806 w 482600"/>
                <a:gd name="connsiteY32" fmla="*/ 151895 h 482599"/>
                <a:gd name="connsiteX33" fmla="*/ 193000 w 482600"/>
                <a:gd name="connsiteY33" fmla="*/ 151895 h 482599"/>
                <a:gd name="connsiteX34" fmla="*/ 207186 w 482600"/>
                <a:gd name="connsiteY34" fmla="*/ 91202 h 482599"/>
                <a:gd name="connsiteX35" fmla="*/ 243387 w 482600"/>
                <a:gd name="connsiteY35" fmla="*/ 37652 h 482599"/>
                <a:gd name="connsiteX36" fmla="*/ 332522 w 482600"/>
                <a:gd name="connsiteY36" fmla="*/ 186338 h 482599"/>
                <a:gd name="connsiteX37" fmla="*/ 441107 w 482600"/>
                <a:gd name="connsiteY37" fmla="*/ 186338 h 482599"/>
                <a:gd name="connsiteX38" fmla="*/ 441107 w 482600"/>
                <a:gd name="connsiteY38" fmla="*/ 300587 h 482599"/>
                <a:gd name="connsiteX39" fmla="*/ 332522 w 482600"/>
                <a:gd name="connsiteY39" fmla="*/ 300587 h 482599"/>
                <a:gd name="connsiteX40" fmla="*/ 334948 w 482600"/>
                <a:gd name="connsiteY40" fmla="*/ 243437 h 482599"/>
                <a:gd name="connsiteX41" fmla="*/ 332522 w 482600"/>
                <a:gd name="connsiteY41" fmla="*/ 186338 h 482599"/>
                <a:gd name="connsiteX42" fmla="*/ 427664 w 482600"/>
                <a:gd name="connsiteY42" fmla="*/ 151901 h 482599"/>
                <a:gd name="connsiteX43" fmla="*/ 328572 w 482600"/>
                <a:gd name="connsiteY43" fmla="*/ 151901 h 482599"/>
                <a:gd name="connsiteX44" fmla="*/ 297197 w 482600"/>
                <a:gd name="connsiteY44" fmla="*/ 44809 h 482599"/>
                <a:gd name="connsiteX45" fmla="*/ 427664 w 482600"/>
                <a:gd name="connsiteY45" fmla="*/ 151901 h 482599"/>
                <a:gd name="connsiteX46" fmla="*/ 189577 w 482600"/>
                <a:gd name="connsiteY46" fmla="*/ 44809 h 482599"/>
                <a:gd name="connsiteX47" fmla="*/ 158202 w 482600"/>
                <a:gd name="connsiteY47" fmla="*/ 151901 h 482599"/>
                <a:gd name="connsiteX48" fmla="*/ 59110 w 482600"/>
                <a:gd name="connsiteY48" fmla="*/ 151901 h 482599"/>
                <a:gd name="connsiteX49" fmla="*/ 189577 w 482600"/>
                <a:gd name="connsiteY49" fmla="*/ 44809 h 482599"/>
                <a:gd name="connsiteX50" fmla="*/ 59110 w 482600"/>
                <a:gd name="connsiteY50" fmla="*/ 335023 h 482599"/>
                <a:gd name="connsiteX51" fmla="*/ 158170 w 482600"/>
                <a:gd name="connsiteY51" fmla="*/ 335023 h 482599"/>
                <a:gd name="connsiteX52" fmla="*/ 189545 w 482600"/>
                <a:gd name="connsiteY52" fmla="*/ 442115 h 482599"/>
                <a:gd name="connsiteX53" fmla="*/ 59110 w 482600"/>
                <a:gd name="connsiteY53" fmla="*/ 335023 h 482599"/>
                <a:gd name="connsiteX54" fmla="*/ 297197 w 482600"/>
                <a:gd name="connsiteY54" fmla="*/ 442115 h 482599"/>
                <a:gd name="connsiteX55" fmla="*/ 328572 w 482600"/>
                <a:gd name="connsiteY55" fmla="*/ 335023 h 482599"/>
                <a:gd name="connsiteX56" fmla="*/ 427632 w 482600"/>
                <a:gd name="connsiteY56" fmla="*/ 335023 h 482599"/>
                <a:gd name="connsiteX57" fmla="*/ 297197 w 482600"/>
                <a:gd name="connsiteY57" fmla="*/ 442115 h 4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2600" h="482599">
                  <a:moveTo>
                    <a:pt x="470260" y="322494"/>
                  </a:moveTo>
                  <a:cubicBezTo>
                    <a:pt x="488088" y="271312"/>
                    <a:pt x="488088" y="215606"/>
                    <a:pt x="470260" y="164424"/>
                  </a:cubicBezTo>
                  <a:cubicBezTo>
                    <a:pt x="470054" y="163686"/>
                    <a:pt x="469800" y="162962"/>
                    <a:pt x="469498" y="162258"/>
                  </a:cubicBezTo>
                  <a:cubicBezTo>
                    <a:pt x="424647" y="37384"/>
                    <a:pt x="287059" y="-27488"/>
                    <a:pt x="162185" y="17363"/>
                  </a:cubicBezTo>
                  <a:cubicBezTo>
                    <a:pt x="94677" y="41609"/>
                    <a:pt x="41535" y="94751"/>
                    <a:pt x="17289" y="162258"/>
                  </a:cubicBezTo>
                  <a:cubicBezTo>
                    <a:pt x="16987" y="162962"/>
                    <a:pt x="16732" y="163686"/>
                    <a:pt x="16527" y="164424"/>
                  </a:cubicBezTo>
                  <a:cubicBezTo>
                    <a:pt x="-1301" y="215606"/>
                    <a:pt x="-1301" y="271312"/>
                    <a:pt x="16527" y="322494"/>
                  </a:cubicBezTo>
                  <a:cubicBezTo>
                    <a:pt x="16733" y="323232"/>
                    <a:pt x="16987" y="323955"/>
                    <a:pt x="17289" y="324659"/>
                  </a:cubicBezTo>
                  <a:cubicBezTo>
                    <a:pt x="62139" y="449533"/>
                    <a:pt x="199728" y="514405"/>
                    <a:pt x="324602" y="469555"/>
                  </a:cubicBezTo>
                  <a:cubicBezTo>
                    <a:pt x="392109" y="445309"/>
                    <a:pt x="445252" y="392167"/>
                    <a:pt x="469498" y="324659"/>
                  </a:cubicBezTo>
                  <a:cubicBezTo>
                    <a:pt x="469800" y="323956"/>
                    <a:pt x="470054" y="323232"/>
                    <a:pt x="470260" y="322494"/>
                  </a:cubicBezTo>
                  <a:close/>
                  <a:moveTo>
                    <a:pt x="243387" y="449265"/>
                  </a:moveTo>
                  <a:cubicBezTo>
                    <a:pt x="234237" y="449265"/>
                    <a:pt x="219486" y="432705"/>
                    <a:pt x="207160" y="395716"/>
                  </a:cubicBezTo>
                  <a:cubicBezTo>
                    <a:pt x="200774" y="375910"/>
                    <a:pt x="196037" y="355610"/>
                    <a:pt x="193000" y="335023"/>
                  </a:cubicBezTo>
                  <a:lnTo>
                    <a:pt x="293806" y="335023"/>
                  </a:lnTo>
                  <a:cubicBezTo>
                    <a:pt x="290759" y="355610"/>
                    <a:pt x="286014" y="375911"/>
                    <a:pt x="279620" y="395716"/>
                  </a:cubicBezTo>
                  <a:cubicBezTo>
                    <a:pt x="267295" y="432711"/>
                    <a:pt x="252537" y="449265"/>
                    <a:pt x="243387" y="449265"/>
                  </a:cubicBezTo>
                  <a:close/>
                  <a:moveTo>
                    <a:pt x="188777" y="300580"/>
                  </a:moveTo>
                  <a:cubicBezTo>
                    <a:pt x="187120" y="282216"/>
                    <a:pt x="186237" y="263058"/>
                    <a:pt x="186237" y="243430"/>
                  </a:cubicBezTo>
                  <a:cubicBezTo>
                    <a:pt x="186237" y="223802"/>
                    <a:pt x="187113" y="204695"/>
                    <a:pt x="188777" y="186280"/>
                  </a:cubicBezTo>
                  <a:lnTo>
                    <a:pt x="297984" y="186280"/>
                  </a:lnTo>
                  <a:cubicBezTo>
                    <a:pt x="299642" y="204645"/>
                    <a:pt x="300524" y="223802"/>
                    <a:pt x="300524" y="243430"/>
                  </a:cubicBezTo>
                  <a:cubicBezTo>
                    <a:pt x="300524" y="263058"/>
                    <a:pt x="299648" y="282165"/>
                    <a:pt x="297984" y="300580"/>
                  </a:cubicBezTo>
                  <a:close/>
                  <a:moveTo>
                    <a:pt x="37564" y="243430"/>
                  </a:moveTo>
                  <a:cubicBezTo>
                    <a:pt x="37549" y="224095"/>
                    <a:pt x="40266" y="204855"/>
                    <a:pt x="45635" y="186280"/>
                  </a:cubicBezTo>
                  <a:lnTo>
                    <a:pt x="154265" y="186280"/>
                  </a:lnTo>
                  <a:cubicBezTo>
                    <a:pt x="152658" y="205019"/>
                    <a:pt x="151839" y="224228"/>
                    <a:pt x="151839" y="243430"/>
                  </a:cubicBezTo>
                  <a:cubicBezTo>
                    <a:pt x="151839" y="262633"/>
                    <a:pt x="152652" y="281816"/>
                    <a:pt x="154265" y="300580"/>
                  </a:cubicBezTo>
                  <a:lnTo>
                    <a:pt x="45680" y="300580"/>
                  </a:lnTo>
                  <a:cubicBezTo>
                    <a:pt x="40305" y="282017"/>
                    <a:pt x="37579" y="262788"/>
                    <a:pt x="37584" y="243462"/>
                  </a:cubicBezTo>
                  <a:close/>
                  <a:moveTo>
                    <a:pt x="243387" y="37652"/>
                  </a:moveTo>
                  <a:cubicBezTo>
                    <a:pt x="252537" y="37652"/>
                    <a:pt x="267288" y="54213"/>
                    <a:pt x="279620" y="91202"/>
                  </a:cubicBezTo>
                  <a:cubicBezTo>
                    <a:pt x="286015" y="111007"/>
                    <a:pt x="290760" y="131307"/>
                    <a:pt x="293806" y="151895"/>
                  </a:cubicBezTo>
                  <a:lnTo>
                    <a:pt x="193000" y="151895"/>
                  </a:lnTo>
                  <a:cubicBezTo>
                    <a:pt x="196046" y="131307"/>
                    <a:pt x="200790" y="111007"/>
                    <a:pt x="207186" y="91202"/>
                  </a:cubicBezTo>
                  <a:cubicBezTo>
                    <a:pt x="219492" y="54213"/>
                    <a:pt x="234243" y="37652"/>
                    <a:pt x="243387" y="37652"/>
                  </a:cubicBezTo>
                  <a:close/>
                  <a:moveTo>
                    <a:pt x="332522" y="186338"/>
                  </a:moveTo>
                  <a:lnTo>
                    <a:pt x="441107" y="186338"/>
                  </a:lnTo>
                  <a:cubicBezTo>
                    <a:pt x="451870" y="223660"/>
                    <a:pt x="451870" y="263264"/>
                    <a:pt x="441107" y="300587"/>
                  </a:cubicBezTo>
                  <a:lnTo>
                    <a:pt x="332522" y="300587"/>
                  </a:lnTo>
                  <a:cubicBezTo>
                    <a:pt x="334129" y="281848"/>
                    <a:pt x="334948" y="262639"/>
                    <a:pt x="334948" y="243437"/>
                  </a:cubicBezTo>
                  <a:cubicBezTo>
                    <a:pt x="334948" y="224234"/>
                    <a:pt x="334135" y="205083"/>
                    <a:pt x="332522" y="186338"/>
                  </a:cubicBezTo>
                  <a:close/>
                  <a:moveTo>
                    <a:pt x="427664" y="151901"/>
                  </a:moveTo>
                  <a:lnTo>
                    <a:pt x="328572" y="151901"/>
                  </a:lnTo>
                  <a:cubicBezTo>
                    <a:pt x="322445" y="109661"/>
                    <a:pt x="311935" y="71796"/>
                    <a:pt x="297197" y="44809"/>
                  </a:cubicBezTo>
                  <a:cubicBezTo>
                    <a:pt x="353944" y="60313"/>
                    <a:pt x="401397" y="99264"/>
                    <a:pt x="427664" y="151901"/>
                  </a:cubicBezTo>
                  <a:close/>
                  <a:moveTo>
                    <a:pt x="189577" y="44809"/>
                  </a:moveTo>
                  <a:cubicBezTo>
                    <a:pt x="174839" y="71796"/>
                    <a:pt x="164330" y="109661"/>
                    <a:pt x="158202" y="151901"/>
                  </a:cubicBezTo>
                  <a:lnTo>
                    <a:pt x="59110" y="151901"/>
                  </a:lnTo>
                  <a:cubicBezTo>
                    <a:pt x="85379" y="99266"/>
                    <a:pt x="132831" y="60316"/>
                    <a:pt x="189577" y="44809"/>
                  </a:cubicBezTo>
                  <a:close/>
                  <a:moveTo>
                    <a:pt x="59110" y="335023"/>
                  </a:moveTo>
                  <a:lnTo>
                    <a:pt x="158170" y="335023"/>
                  </a:lnTo>
                  <a:cubicBezTo>
                    <a:pt x="164298" y="377263"/>
                    <a:pt x="174807" y="415153"/>
                    <a:pt x="189545" y="442115"/>
                  </a:cubicBezTo>
                  <a:cubicBezTo>
                    <a:pt x="132811" y="426601"/>
                    <a:pt x="85372" y="387652"/>
                    <a:pt x="59110" y="335023"/>
                  </a:cubicBezTo>
                  <a:close/>
                  <a:moveTo>
                    <a:pt x="297197" y="442115"/>
                  </a:moveTo>
                  <a:cubicBezTo>
                    <a:pt x="311942" y="415160"/>
                    <a:pt x="322445" y="377263"/>
                    <a:pt x="328572" y="335023"/>
                  </a:cubicBezTo>
                  <a:lnTo>
                    <a:pt x="427632" y="335023"/>
                  </a:lnTo>
                  <a:cubicBezTo>
                    <a:pt x="401371" y="387653"/>
                    <a:pt x="353932" y="426602"/>
                    <a:pt x="297197" y="442115"/>
                  </a:cubicBezTo>
                  <a:close/>
                </a:path>
              </a:pathLst>
            </a:custGeom>
            <a:solidFill>
              <a:schemeClr val="tx1"/>
            </a:solidFill>
            <a:ln w="6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74D34AD-097E-4E5F-81C2-ACAFE868362E}"/>
              </a:ext>
            </a:extLst>
          </p:cNvPr>
          <p:cNvCxnSpPr>
            <a:cxnSpLocks/>
          </p:cNvCxnSpPr>
          <p:nvPr/>
        </p:nvCxnSpPr>
        <p:spPr>
          <a:xfrm>
            <a:off x="6200272" y="3278252"/>
            <a:ext cx="464970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09CBAADD-A1EB-4BE9-95D8-8A883F505F02}"/>
              </a:ext>
            </a:extLst>
          </p:cNvPr>
          <p:cNvSpPr/>
          <p:nvPr/>
        </p:nvSpPr>
        <p:spPr>
          <a:xfrm>
            <a:off x="6199363" y="4849997"/>
            <a:ext cx="4610032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 music, or a noble picture.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B1070CD-2C78-4B3F-9243-8EFCFE8A5397}"/>
              </a:ext>
            </a:extLst>
          </p:cNvPr>
          <p:cNvSpPr/>
          <p:nvPr/>
        </p:nvSpPr>
        <p:spPr>
          <a:xfrm>
            <a:off x="6200272" y="3472590"/>
            <a:ext cx="4649707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9C02AE5-2C5F-4D2A-B8B4-2251C77B853B}"/>
              </a:ext>
            </a:extLst>
          </p:cNvPr>
          <p:cNvSpPr/>
          <p:nvPr/>
        </p:nvSpPr>
        <p:spPr>
          <a:xfrm>
            <a:off x="6201182" y="2095182"/>
            <a:ext cx="4689382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accent1"/>
                </a:solidFill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 of sacred music.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98E413F-BD1F-4ED3-B1B9-7475A4CAB229}"/>
              </a:ext>
            </a:extLst>
          </p:cNvPr>
          <p:cNvCxnSpPr>
            <a:cxnSpLocks/>
          </p:cNvCxnSpPr>
          <p:nvPr/>
        </p:nvCxnSpPr>
        <p:spPr>
          <a:xfrm>
            <a:off x="6200272" y="4655660"/>
            <a:ext cx="464970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302715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532587B-0801-4979-9D6E-F67D608FD31D}"/>
              </a:ext>
            </a:extLst>
          </p:cNvPr>
          <p:cNvSpPr/>
          <p:nvPr/>
        </p:nvSpPr>
        <p:spPr>
          <a:xfrm>
            <a:off x="762000" y="1804092"/>
            <a:ext cx="4565642" cy="4291908"/>
          </a:xfrm>
          <a:prstGeom prst="roundRect">
            <a:avLst>
              <a:gd name="adj" fmla="val 878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F57FF310-0BA6-488C-AE5D-1FA66993A50D}"/>
              </a:ext>
            </a:extLst>
          </p:cNvPr>
          <p:cNvSpPr>
            <a:spLocks/>
          </p:cNvSpPr>
          <p:nvPr/>
        </p:nvSpPr>
        <p:spPr bwMode="auto">
          <a:xfrm>
            <a:off x="1122359" y="4515196"/>
            <a:ext cx="3844925" cy="1131888"/>
          </a:xfrm>
          <a:custGeom>
            <a:avLst/>
            <a:gdLst>
              <a:gd name="T0" fmla="*/ 148 w 3335"/>
              <a:gd name="T1" fmla="*/ 972 h 972"/>
              <a:gd name="T2" fmla="*/ 3187 w 3335"/>
              <a:gd name="T3" fmla="*/ 972 h 972"/>
              <a:gd name="T4" fmla="*/ 3335 w 3335"/>
              <a:gd name="T5" fmla="*/ 824 h 972"/>
              <a:gd name="T6" fmla="*/ 3315 w 3335"/>
              <a:gd name="T7" fmla="*/ 750 h 972"/>
              <a:gd name="T8" fmla="*/ 3315 w 3335"/>
              <a:gd name="T9" fmla="*/ 750 h 972"/>
              <a:gd name="T10" fmla="*/ 2880 w 3335"/>
              <a:gd name="T11" fmla="*/ 0 h 972"/>
              <a:gd name="T12" fmla="*/ 455 w 3335"/>
              <a:gd name="T13" fmla="*/ 0 h 972"/>
              <a:gd name="T14" fmla="*/ 21 w 3335"/>
              <a:gd name="T15" fmla="*/ 748 h 972"/>
              <a:gd name="T16" fmla="*/ 21 w 3335"/>
              <a:gd name="T17" fmla="*/ 748 h 972"/>
              <a:gd name="T18" fmla="*/ 0 w 3335"/>
              <a:gd name="T19" fmla="*/ 824 h 972"/>
              <a:gd name="T20" fmla="*/ 148 w 3335"/>
              <a:gd name="T21" fmla="*/ 972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5" h="972">
                <a:moveTo>
                  <a:pt x="148" y="972"/>
                </a:moveTo>
                <a:lnTo>
                  <a:pt x="3187" y="972"/>
                </a:lnTo>
                <a:cubicBezTo>
                  <a:pt x="3269" y="972"/>
                  <a:pt x="3335" y="905"/>
                  <a:pt x="3335" y="824"/>
                </a:cubicBezTo>
                <a:cubicBezTo>
                  <a:pt x="3335" y="797"/>
                  <a:pt x="3328" y="772"/>
                  <a:pt x="3315" y="750"/>
                </a:cubicBezTo>
                <a:lnTo>
                  <a:pt x="3315" y="750"/>
                </a:lnTo>
                <a:lnTo>
                  <a:pt x="2880" y="0"/>
                </a:lnTo>
                <a:lnTo>
                  <a:pt x="455" y="0"/>
                </a:lnTo>
                <a:lnTo>
                  <a:pt x="21" y="748"/>
                </a:lnTo>
                <a:lnTo>
                  <a:pt x="21" y="748"/>
                </a:lnTo>
                <a:cubicBezTo>
                  <a:pt x="8" y="770"/>
                  <a:pt x="0" y="796"/>
                  <a:pt x="0" y="824"/>
                </a:cubicBezTo>
                <a:cubicBezTo>
                  <a:pt x="0" y="905"/>
                  <a:pt x="66" y="972"/>
                  <a:pt x="148" y="9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r>
              <a:rPr lang="en-US" dirty="0">
                <a:solidFill>
                  <a:schemeClr val="bg1"/>
                </a:solidFill>
                <a:latin typeface="+mj-lt"/>
              </a:rPr>
              <a:t>C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3A4F45D-35DD-40FA-89BE-447459426B6E}"/>
              </a:ext>
            </a:extLst>
          </p:cNvPr>
          <p:cNvSpPr>
            <a:spLocks/>
          </p:cNvSpPr>
          <p:nvPr/>
        </p:nvSpPr>
        <p:spPr bwMode="auto">
          <a:xfrm>
            <a:off x="1646234" y="3384896"/>
            <a:ext cx="2797175" cy="1130300"/>
          </a:xfrm>
          <a:custGeom>
            <a:avLst/>
            <a:gdLst>
              <a:gd name="T0" fmla="*/ 0 w 2425"/>
              <a:gd name="T1" fmla="*/ 972 h 972"/>
              <a:gd name="T2" fmla="*/ 2425 w 2425"/>
              <a:gd name="T3" fmla="*/ 972 h 972"/>
              <a:gd name="T4" fmla="*/ 1861 w 2425"/>
              <a:gd name="T5" fmla="*/ 0 h 972"/>
              <a:gd name="T6" fmla="*/ 564 w 2425"/>
              <a:gd name="T7" fmla="*/ 0 h 972"/>
              <a:gd name="T8" fmla="*/ 0 w 2425"/>
              <a:gd name="T9" fmla="*/ 972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25" h="972">
                <a:moveTo>
                  <a:pt x="0" y="972"/>
                </a:moveTo>
                <a:lnTo>
                  <a:pt x="2425" y="972"/>
                </a:lnTo>
                <a:lnTo>
                  <a:pt x="1861" y="0"/>
                </a:lnTo>
                <a:lnTo>
                  <a:pt x="564" y="0"/>
                </a:lnTo>
                <a:lnTo>
                  <a:pt x="0" y="972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r>
              <a:rPr lang="en-US" dirty="0">
                <a:solidFill>
                  <a:schemeClr val="bg1"/>
                </a:solidFill>
                <a:latin typeface="+mj-lt"/>
              </a:rPr>
              <a:t>B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7B38A7DD-5D1D-40A3-AA52-8FF549122B20}"/>
              </a:ext>
            </a:extLst>
          </p:cNvPr>
          <p:cNvSpPr>
            <a:spLocks/>
          </p:cNvSpPr>
          <p:nvPr/>
        </p:nvSpPr>
        <p:spPr bwMode="auto">
          <a:xfrm>
            <a:off x="2297109" y="2253008"/>
            <a:ext cx="1495425" cy="1131888"/>
          </a:xfrm>
          <a:custGeom>
            <a:avLst/>
            <a:gdLst>
              <a:gd name="T0" fmla="*/ 0 w 1297"/>
              <a:gd name="T1" fmla="*/ 972 h 972"/>
              <a:gd name="T2" fmla="*/ 1297 w 1297"/>
              <a:gd name="T3" fmla="*/ 972 h 972"/>
              <a:gd name="T4" fmla="*/ 778 w 1297"/>
              <a:gd name="T5" fmla="*/ 77 h 972"/>
              <a:gd name="T6" fmla="*/ 778 w 1297"/>
              <a:gd name="T7" fmla="*/ 77 h 972"/>
              <a:gd name="T8" fmla="*/ 649 w 1297"/>
              <a:gd name="T9" fmla="*/ 0 h 972"/>
              <a:gd name="T10" fmla="*/ 522 w 1297"/>
              <a:gd name="T11" fmla="*/ 71 h 972"/>
              <a:gd name="T12" fmla="*/ 522 w 1297"/>
              <a:gd name="T13" fmla="*/ 71 h 972"/>
              <a:gd name="T14" fmla="*/ 522 w 1297"/>
              <a:gd name="T15" fmla="*/ 71 h 972"/>
              <a:gd name="T16" fmla="*/ 522 w 1297"/>
              <a:gd name="T17" fmla="*/ 72 h 972"/>
              <a:gd name="T18" fmla="*/ 519 w 1297"/>
              <a:gd name="T19" fmla="*/ 76 h 972"/>
              <a:gd name="T20" fmla="*/ 0 w 1297"/>
              <a:gd name="T21" fmla="*/ 972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97" h="972">
                <a:moveTo>
                  <a:pt x="0" y="972"/>
                </a:moveTo>
                <a:lnTo>
                  <a:pt x="1297" y="972"/>
                </a:lnTo>
                <a:lnTo>
                  <a:pt x="778" y="77"/>
                </a:lnTo>
                <a:lnTo>
                  <a:pt x="778" y="77"/>
                </a:lnTo>
                <a:cubicBezTo>
                  <a:pt x="753" y="31"/>
                  <a:pt x="705" y="0"/>
                  <a:pt x="649" y="0"/>
                </a:cubicBezTo>
                <a:cubicBezTo>
                  <a:pt x="595" y="0"/>
                  <a:pt x="548" y="29"/>
                  <a:pt x="522" y="71"/>
                </a:cubicBezTo>
                <a:lnTo>
                  <a:pt x="522" y="71"/>
                </a:lnTo>
                <a:lnTo>
                  <a:pt x="522" y="71"/>
                </a:lnTo>
                <a:lnTo>
                  <a:pt x="522" y="72"/>
                </a:lnTo>
                <a:lnTo>
                  <a:pt x="519" y="76"/>
                </a:lnTo>
                <a:lnTo>
                  <a:pt x="0" y="972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0" tIns="182880" rIns="0" bIns="0" numCol="1" anchor="ctr" anchorCtr="1" compatLnSpc="1">
            <a:prstTxWarp prst="textNoShape">
              <a:avLst/>
            </a:prstTxWarp>
          </a:bodyPr>
          <a:lstStyle/>
          <a:p>
            <a:r>
              <a:rPr lang="en-US" dirty="0">
                <a:solidFill>
                  <a:schemeClr val="bg1"/>
                </a:solidFill>
                <a:latin typeface="+mj-lt"/>
              </a:rPr>
              <a:t>A</a:t>
            </a:r>
          </a:p>
        </p:txBody>
      </p:sp>
      <p:sp>
        <p:nvSpPr>
          <p:cNvPr id="21" name="Title 20">
            <a:extLst>
              <a:ext uri="{FF2B5EF4-FFF2-40B4-BE49-F238E27FC236}">
                <a16:creationId xmlns:a16="http://schemas.microsoft.com/office/drawing/2014/main" id="{964BDD14-477D-41BC-A395-6A3512C2943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3771791F-E5AA-4370-AD46-4F7E61A1BF36}"/>
              </a:ext>
            </a:extLst>
          </p:cNvPr>
          <p:cNvSpPr/>
          <p:nvPr/>
        </p:nvSpPr>
        <p:spPr>
          <a:xfrm>
            <a:off x="5620250" y="1804092"/>
            <a:ext cx="5809750" cy="4291908"/>
          </a:xfrm>
          <a:prstGeom prst="roundRect">
            <a:avLst>
              <a:gd name="adj" fmla="val 878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840C792C-3620-4727-A1FF-42777EFDD8C0}"/>
              </a:ext>
            </a:extLst>
          </p:cNvPr>
          <p:cNvCxnSpPr>
            <a:cxnSpLocks/>
          </p:cNvCxnSpPr>
          <p:nvPr/>
        </p:nvCxnSpPr>
        <p:spPr>
          <a:xfrm>
            <a:off x="6200272" y="3278252"/>
            <a:ext cx="464970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>
            <a:extLst>
              <a:ext uri="{FF2B5EF4-FFF2-40B4-BE49-F238E27FC236}">
                <a16:creationId xmlns:a16="http://schemas.microsoft.com/office/drawing/2014/main" id="{D93F109C-E9E8-49E6-9546-2CCFD15E251B}"/>
              </a:ext>
            </a:extLst>
          </p:cNvPr>
          <p:cNvSpPr/>
          <p:nvPr/>
        </p:nvSpPr>
        <p:spPr>
          <a:xfrm>
            <a:off x="6199363" y="4849997"/>
            <a:ext cx="4610032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 music, or a noble picture.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A7569411-B94E-4179-B0FC-4E85FFAA8158}"/>
              </a:ext>
            </a:extLst>
          </p:cNvPr>
          <p:cNvSpPr/>
          <p:nvPr/>
        </p:nvSpPr>
        <p:spPr>
          <a:xfrm>
            <a:off x="6200272" y="3472590"/>
            <a:ext cx="4649707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79DE12C-CC7B-4ACC-AD9B-4652E4E5C75A}"/>
              </a:ext>
            </a:extLst>
          </p:cNvPr>
          <p:cNvSpPr/>
          <p:nvPr/>
        </p:nvSpPr>
        <p:spPr>
          <a:xfrm>
            <a:off x="6201182" y="2095182"/>
            <a:ext cx="4689382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accent1"/>
                </a:solidFill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 of sacred music.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418A6AD-F480-4EBE-9122-005B59CCCB8D}"/>
              </a:ext>
            </a:extLst>
          </p:cNvPr>
          <p:cNvCxnSpPr>
            <a:cxnSpLocks/>
          </p:cNvCxnSpPr>
          <p:nvPr/>
        </p:nvCxnSpPr>
        <p:spPr>
          <a:xfrm>
            <a:off x="6200272" y="4655660"/>
            <a:ext cx="464970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463262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71D3934-2AB9-42C4-AEC9-DACEF95CFE06}"/>
              </a:ext>
            </a:extLst>
          </p:cNvPr>
          <p:cNvSpPr/>
          <p:nvPr/>
        </p:nvSpPr>
        <p:spPr>
          <a:xfrm>
            <a:off x="761999" y="762000"/>
            <a:ext cx="10668001" cy="2410968"/>
          </a:xfrm>
          <a:prstGeom prst="roundRect">
            <a:avLst>
              <a:gd name="adj" fmla="val 1936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E2985C3-AC6D-47FB-8EBA-E506176E2DC0}"/>
              </a:ext>
            </a:extLst>
          </p:cNvPr>
          <p:cNvSpPr/>
          <p:nvPr/>
        </p:nvSpPr>
        <p:spPr>
          <a:xfrm>
            <a:off x="762000" y="3465576"/>
            <a:ext cx="10668001" cy="2630425"/>
          </a:xfrm>
          <a:prstGeom prst="roundRect">
            <a:avLst>
              <a:gd name="adj" fmla="val 193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F41C49F-0918-4860-9490-1447BE61BFC9}"/>
              </a:ext>
            </a:extLst>
          </p:cNvPr>
          <p:cNvSpPr/>
          <p:nvPr/>
        </p:nvSpPr>
        <p:spPr>
          <a:xfrm>
            <a:off x="1784473" y="1208154"/>
            <a:ext cx="8401943" cy="12352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bg1"/>
                </a:solidFill>
                <a:latin typeface="+mj-lt"/>
              </a:rPr>
              <a:t>IT services play a vital role in the daily routine of a modern company</a:t>
            </a:r>
            <a:endParaRPr lang="en-US" sz="32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812C7FE-6EC0-4ACE-8755-5DCBA5C8833D}"/>
              </a:ext>
            </a:extLst>
          </p:cNvPr>
          <p:cNvSpPr/>
          <p:nvPr/>
        </p:nvSpPr>
        <p:spPr>
          <a:xfrm>
            <a:off x="1784473" y="4126378"/>
            <a:ext cx="2068293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latin typeface="+mj-lt"/>
              </a:rPr>
              <a:t>3500+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cloud is a versatile platform capable.</a:t>
            </a:r>
            <a:endParaRPr lang="en-US" sz="14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B26041D-9712-48CC-A636-24312B9371F3}"/>
              </a:ext>
            </a:extLst>
          </p:cNvPr>
          <p:cNvSpPr/>
          <p:nvPr/>
        </p:nvSpPr>
        <p:spPr>
          <a:xfrm>
            <a:off x="5143322" y="4126378"/>
            <a:ext cx="2068293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latin typeface="+mj-lt"/>
              </a:rPr>
              <a:t>$35M+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cloud is a versatile platform capable.</a:t>
            </a:r>
            <a:endParaRPr lang="en-US" sz="14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154D1C0-29CE-4A30-B057-AE0BCD317DAA}"/>
              </a:ext>
            </a:extLst>
          </p:cNvPr>
          <p:cNvSpPr/>
          <p:nvPr/>
        </p:nvSpPr>
        <p:spPr>
          <a:xfrm>
            <a:off x="8502171" y="4126378"/>
            <a:ext cx="2068293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accent1"/>
                </a:solidFill>
                <a:latin typeface="+mj-lt"/>
              </a:rPr>
              <a:t>+85%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cloud is a versatile platform capable.</a:t>
            </a:r>
            <a:endParaRPr lang="en-US" sz="14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71424A44-9C84-4AFB-8251-7E4B2397EC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724604" y="2251262"/>
            <a:ext cx="923624" cy="575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66747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0147F23F-0F7D-4A23-964A-583130359C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3318" y="1457325"/>
            <a:ext cx="7759664" cy="4410076"/>
          </a:xfrm>
          <a:prstGeom prst="rect">
            <a:avLst/>
          </a:prstGeom>
        </p:spPr>
      </p:pic>
      <p:sp>
        <p:nvSpPr>
          <p:cNvPr id="27" name="Rectangle: Diagonal Corners Rounded 26">
            <a:extLst>
              <a:ext uri="{FF2B5EF4-FFF2-40B4-BE49-F238E27FC236}">
                <a16:creationId xmlns:a16="http://schemas.microsoft.com/office/drawing/2014/main" id="{E84A8D7D-78F7-4E8B-AEC7-D88BD2F1EC20}"/>
              </a:ext>
            </a:extLst>
          </p:cNvPr>
          <p:cNvSpPr/>
          <p:nvPr/>
        </p:nvSpPr>
        <p:spPr>
          <a:xfrm>
            <a:off x="1247774" y="1200150"/>
            <a:ext cx="2752725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#Identity Concept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3D1EC9F-D071-4258-B15C-7C45B2F1A749}"/>
              </a:ext>
            </a:extLst>
          </p:cNvPr>
          <p:cNvSpPr txBox="1"/>
          <p:nvPr/>
        </p:nvSpPr>
        <p:spPr>
          <a:xfrm>
            <a:off x="8498872" y="1530920"/>
            <a:ext cx="2232619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distant orb has power.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D8A4EF30-BED7-461C-8BF9-7648145192B8}"/>
              </a:ext>
            </a:extLst>
          </p:cNvPr>
          <p:cNvSpPr/>
          <p:nvPr/>
        </p:nvSpPr>
        <p:spPr>
          <a:xfrm>
            <a:off x="8328557" y="1635920"/>
            <a:ext cx="65350" cy="6535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69F7FC-7A20-7C5F-A5E5-1EF62D45589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875146086"/>
      </p:ext>
    </p:extLst>
  </p:cSld>
  <p:clrMapOvr>
    <a:masterClrMapping/>
  </p:clrMapOvr>
  <p:transition spd="slow">
    <p:cover/>
  </p:transition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1022C3A-B65F-42F8-AC9B-17B84C5C0550}"/>
              </a:ext>
            </a:extLst>
          </p:cNvPr>
          <p:cNvSpPr/>
          <p:nvPr/>
        </p:nvSpPr>
        <p:spPr>
          <a:xfrm>
            <a:off x="761999" y="762000"/>
            <a:ext cx="5187697" cy="5334000"/>
          </a:xfrm>
          <a:prstGeom prst="roundRect">
            <a:avLst>
              <a:gd name="adj" fmla="val 741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IT service options, the importance of cybersecurity cannot be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 of sacred music, or a noble picture.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659DFFC7-A92A-455D-A392-DED60DAD8C1A}"/>
              </a:ext>
            </a:extLst>
          </p:cNvPr>
          <p:cNvSpPr/>
          <p:nvPr/>
        </p:nvSpPr>
        <p:spPr>
          <a:xfrm>
            <a:off x="6254168" y="762000"/>
            <a:ext cx="5175833" cy="1583096"/>
          </a:xfrm>
          <a:prstGeom prst="roundRect">
            <a:avLst>
              <a:gd name="adj" fmla="val 2425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18288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Dedicated Support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thoughts.</a:t>
            </a:r>
            <a:endParaRPr lang="en-US" sz="1500" dirty="0">
              <a:solidFill>
                <a:schemeClr val="tx1"/>
              </a:solidFill>
              <a:latin typeface="+mj-lt"/>
            </a:endParaRPr>
          </a:p>
        </p:txBody>
      </p:sp>
      <p:pic>
        <p:nvPicPr>
          <p:cNvPr id="32" name="Graphic 31">
            <a:extLst>
              <a:ext uri="{FF2B5EF4-FFF2-40B4-BE49-F238E27FC236}">
                <a16:creationId xmlns:a16="http://schemas.microsoft.com/office/drawing/2014/main" id="{B32E4F00-2A58-40D4-A432-2C1D0F47D6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51154" y="1214923"/>
            <a:ext cx="677253" cy="677250"/>
          </a:xfrm>
          <a:prstGeom prst="rect">
            <a:avLst/>
          </a:pr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31EF337-FC91-44AD-81C1-73F4E509E3E0}"/>
              </a:ext>
            </a:extLst>
          </p:cNvPr>
          <p:cNvSpPr/>
          <p:nvPr/>
        </p:nvSpPr>
        <p:spPr>
          <a:xfrm>
            <a:off x="6254168" y="4512904"/>
            <a:ext cx="5175833" cy="1583096"/>
          </a:xfrm>
          <a:prstGeom prst="roundRect">
            <a:avLst>
              <a:gd name="adj" fmla="val 2425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182880" rIns="274320" bIns="0" rtlCol="0" anchor="t" anchorCtr="0"/>
          <a:lstStyle/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Support from a Team </a:t>
            </a:r>
          </a:p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sacred.</a:t>
            </a:r>
            <a:endParaRPr lang="en-US" sz="15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6F7A0FA9-C04A-4454-9B6B-C2B4D6D6C559}"/>
              </a:ext>
            </a:extLst>
          </p:cNvPr>
          <p:cNvSpPr/>
          <p:nvPr/>
        </p:nvSpPr>
        <p:spPr>
          <a:xfrm>
            <a:off x="6254168" y="2637452"/>
            <a:ext cx="5175833" cy="1583096"/>
          </a:xfrm>
          <a:prstGeom prst="roundRect">
            <a:avLst>
              <a:gd name="adj" fmla="val 2425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182880" rIns="274320" bIns="0" rtlCol="0" anchor="t" anchorCtr="0"/>
          <a:lstStyle/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Latest Tools and Technology</a:t>
            </a:r>
          </a:p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Distant orb has power to raise and purify our thoughts like.</a:t>
            </a:r>
            <a:endParaRPr lang="en-US" sz="1500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5F332F4B-AE73-43D3-AF20-29897ADCD9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615973" y="3055194"/>
            <a:ext cx="747615" cy="747612"/>
          </a:xfrm>
          <a:prstGeom prst="rect">
            <a:avLst/>
          </a:prstGeom>
        </p:spPr>
      </p:pic>
      <p:pic>
        <p:nvPicPr>
          <p:cNvPr id="35" name="Graphic 34">
            <a:extLst>
              <a:ext uri="{FF2B5EF4-FFF2-40B4-BE49-F238E27FC236}">
                <a16:creationId xmlns:a16="http://schemas.microsoft.com/office/drawing/2014/main" id="{EF65D213-22CF-49A7-B0FA-073135AE444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651154" y="4943837"/>
            <a:ext cx="677253" cy="7212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7344652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2B4C6C3-5AB4-4953-A92F-7EF3BC7710DA}"/>
              </a:ext>
            </a:extLst>
          </p:cNvPr>
          <p:cNvSpPr/>
          <p:nvPr/>
        </p:nvSpPr>
        <p:spPr>
          <a:xfrm>
            <a:off x="1420749" y="1639269"/>
            <a:ext cx="3160395" cy="17399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accent1"/>
                </a:solidFill>
              </a:rPr>
              <a:t>We are trusted by thousands of people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1C811C-9CB1-4506-8491-05B7BA317A7F}"/>
              </a:ext>
            </a:extLst>
          </p:cNvPr>
          <p:cNvSpPr/>
          <p:nvPr/>
        </p:nvSpPr>
        <p:spPr>
          <a:xfrm>
            <a:off x="5285334" y="1639270"/>
            <a:ext cx="2404770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1. Monitoring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A peep at some distant orb has power to raise and purify our thoughts like a strain of sacred music.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A798931-AB9E-4B74-85C8-444CB2B0DAE1}"/>
              </a:ext>
            </a:extLst>
          </p:cNvPr>
          <p:cNvSpPr/>
          <p:nvPr/>
        </p:nvSpPr>
        <p:spPr>
          <a:xfrm>
            <a:off x="8366481" y="1639269"/>
            <a:ext cx="2404770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2. Firewall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Some distant orb has power to raise and purify our thoughts like a strain of sacred.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6496200-7B2F-4CA9-A4C7-3B6F2FC95F87}"/>
              </a:ext>
            </a:extLst>
          </p:cNvPr>
          <p:cNvSpPr/>
          <p:nvPr/>
        </p:nvSpPr>
        <p:spPr>
          <a:xfrm>
            <a:off x="5285334" y="3844711"/>
            <a:ext cx="2554505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3. Support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Distant orb has power to raise and purify our thoughts like a strain of sacred music, or a noble.</a:t>
            </a:r>
          </a:p>
        </p:txBody>
      </p:sp>
      <p:sp>
        <p:nvSpPr>
          <p:cNvPr id="21" name="Rectangle: Diagonal Corners Rounded 20">
            <a:extLst>
              <a:ext uri="{FF2B5EF4-FFF2-40B4-BE49-F238E27FC236}">
                <a16:creationId xmlns:a16="http://schemas.microsoft.com/office/drawing/2014/main" id="{EF5D25E0-937B-4F33-9559-114328F34558}"/>
              </a:ext>
            </a:extLst>
          </p:cNvPr>
          <p:cNvSpPr/>
          <p:nvPr/>
        </p:nvSpPr>
        <p:spPr>
          <a:xfrm>
            <a:off x="1420749" y="4618528"/>
            <a:ext cx="3059811" cy="448056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/>
              <a:t>Cloud Backup Services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31605812-B910-47FB-BFEE-9D45D8D8AF77}"/>
              </a:ext>
            </a:extLst>
          </p:cNvPr>
          <p:cNvSpPr/>
          <p:nvPr/>
        </p:nvSpPr>
        <p:spPr>
          <a:xfrm>
            <a:off x="8366482" y="3844710"/>
            <a:ext cx="2404770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accent1"/>
                </a:solidFill>
                <a:latin typeface="+mj-lt"/>
              </a:rPr>
              <a:t>4. </a:t>
            </a:r>
            <a:r>
              <a:rPr lang="en-US" sz="1600" b="1" dirty="0">
                <a:solidFill>
                  <a:schemeClr val="accent1"/>
                </a:solidFill>
                <a:latin typeface="+mj-lt"/>
              </a:rPr>
              <a:t>Cybersecurity</a:t>
            </a:r>
            <a:endParaRPr lang="en-US" sz="1600" dirty="0">
              <a:solidFill>
                <a:schemeClr val="accent1"/>
              </a:solidFill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Power to raise and purify our thoughts like a strain of sacred music, or a noble picture.</a:t>
            </a:r>
          </a:p>
        </p:txBody>
      </p:sp>
    </p:spTree>
    <p:extLst>
      <p:ext uri="{BB962C8B-B14F-4D97-AF65-F5344CB8AC3E}">
        <p14:creationId xmlns:p14="http://schemas.microsoft.com/office/powerpoint/2010/main" val="140975894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549998-0DBA-4DD5-9DEF-F37F1CA7613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Remote Networking</a:t>
            </a:r>
            <a:endParaRPr lang="en-US" dirty="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DB5FC981-1326-4C8C-9E77-E4FD32B730EB}"/>
              </a:ext>
            </a:extLst>
          </p:cNvPr>
          <p:cNvSpPr/>
          <p:nvPr/>
        </p:nvSpPr>
        <p:spPr>
          <a:xfrm>
            <a:off x="762000" y="1969148"/>
            <a:ext cx="10668000" cy="923386"/>
          </a:xfrm>
          <a:prstGeom prst="roundRect">
            <a:avLst>
              <a:gd name="adj" fmla="val 333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Data Analytics 		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Cloud backups are one part of the service</a:t>
            </a:r>
            <a:r>
              <a:rPr lang="en-US" dirty="0">
                <a:solidFill>
                  <a:schemeClr val="tx1">
                    <a:alpha val="70000"/>
                  </a:schemeClr>
                </a:solidFill>
              </a:rPr>
              <a:t>			</a:t>
            </a:r>
            <a:r>
              <a:rPr lang="en-US" dirty="0">
                <a:solidFill>
                  <a:schemeClr val="tx1"/>
                </a:solidFill>
                <a:latin typeface="+mj-lt"/>
              </a:rPr>
              <a:t>+2.5M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18CD9D9-55A3-4179-979F-01D126E33A39}"/>
              </a:ext>
            </a:extLst>
          </p:cNvPr>
          <p:cNvSpPr/>
          <p:nvPr/>
        </p:nvSpPr>
        <p:spPr>
          <a:xfrm>
            <a:off x="762000" y="5172614"/>
            <a:ext cx="10668000" cy="923386"/>
          </a:xfrm>
          <a:prstGeom prst="roundRect">
            <a:avLst>
              <a:gd name="adj" fmla="val 333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Printing 		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Cloud backups are one part of the service</a:t>
            </a:r>
            <a:r>
              <a:rPr lang="en-US" dirty="0">
                <a:solidFill>
                  <a:schemeClr val="tx1">
                    <a:alpha val="70000"/>
                  </a:schemeClr>
                </a:solidFill>
              </a:rPr>
              <a:t>			</a:t>
            </a:r>
            <a:r>
              <a:rPr lang="en-US" dirty="0">
                <a:solidFill>
                  <a:schemeClr val="tx1"/>
                </a:solidFill>
                <a:latin typeface="+mj-lt"/>
              </a:rPr>
              <a:t>+2.5M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59C13AD-42ED-48B3-A55F-D312AFB497AD}"/>
              </a:ext>
            </a:extLst>
          </p:cNvPr>
          <p:cNvSpPr/>
          <p:nvPr/>
        </p:nvSpPr>
        <p:spPr>
          <a:xfrm>
            <a:off x="762000" y="4104792"/>
            <a:ext cx="10668000" cy="923386"/>
          </a:xfrm>
          <a:prstGeom prst="roundRect">
            <a:avLst>
              <a:gd name="adj" fmla="val 3331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Development 		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Cloud backups are one part of the service</a:t>
            </a:r>
            <a:r>
              <a:rPr lang="en-US" dirty="0">
                <a:solidFill>
                  <a:schemeClr val="tx1">
                    <a:alpha val="70000"/>
                  </a:schemeClr>
                </a:solidFill>
              </a:rPr>
              <a:t>			</a:t>
            </a:r>
            <a:r>
              <a:rPr lang="en-US" dirty="0">
                <a:solidFill>
                  <a:schemeClr val="tx1"/>
                </a:solidFill>
                <a:latin typeface="+mj-lt"/>
              </a:rPr>
              <a:t>+3.0M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950E9D2B-1F48-4451-93A9-949E0C43A754}"/>
              </a:ext>
            </a:extLst>
          </p:cNvPr>
          <p:cNvSpPr/>
          <p:nvPr/>
        </p:nvSpPr>
        <p:spPr>
          <a:xfrm>
            <a:off x="762000" y="3036970"/>
            <a:ext cx="10668000" cy="923386"/>
          </a:xfrm>
          <a:prstGeom prst="roundRect">
            <a:avLst>
              <a:gd name="adj" fmla="val 3331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bg1"/>
                </a:solidFill>
              </a:rPr>
              <a:t>Networking 		</a:t>
            </a: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Cloud backups are one part of the service</a:t>
            </a:r>
            <a:r>
              <a:rPr lang="en-US" dirty="0">
                <a:solidFill>
                  <a:schemeClr val="bg1">
                    <a:alpha val="70000"/>
                  </a:schemeClr>
                </a:solidFill>
              </a:rPr>
              <a:t>			</a:t>
            </a:r>
            <a:r>
              <a:rPr lang="en-US" dirty="0">
                <a:solidFill>
                  <a:schemeClr val="bg1"/>
                </a:solidFill>
                <a:latin typeface="+mj-lt"/>
              </a:rPr>
              <a:t>+4.5M</a:t>
            </a:r>
          </a:p>
        </p:txBody>
      </p:sp>
    </p:spTree>
    <p:extLst>
      <p:ext uri="{BB962C8B-B14F-4D97-AF65-F5344CB8AC3E}">
        <p14:creationId xmlns:p14="http://schemas.microsoft.com/office/powerpoint/2010/main" val="3764076424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8B292E-17F3-4A58-96A7-8CC73B5035E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Data Backup and Restoration</a:t>
            </a:r>
            <a:endParaRPr 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CE1F234-22EA-43BF-B282-C39FF2E1E160}"/>
              </a:ext>
            </a:extLst>
          </p:cNvPr>
          <p:cNvSpPr/>
          <p:nvPr/>
        </p:nvSpPr>
        <p:spPr>
          <a:xfrm>
            <a:off x="5960722" y="2248592"/>
            <a:ext cx="4592620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Business Intelligence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A peep at some distant orb has power to raise and purify our thoughts like a strain of sacred music, or a noble picture, or a passage.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AC8CBF17-3006-4D9D-ADF5-10D124D67E6A}"/>
              </a:ext>
            </a:extLst>
          </p:cNvPr>
          <p:cNvCxnSpPr>
            <a:cxnSpLocks/>
          </p:cNvCxnSpPr>
          <p:nvPr/>
        </p:nvCxnSpPr>
        <p:spPr>
          <a:xfrm>
            <a:off x="5960722" y="3973431"/>
            <a:ext cx="4592620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7FAF4E3-0CF8-4F36-9823-E625095E1025}"/>
              </a:ext>
            </a:extLst>
          </p:cNvPr>
          <p:cNvSpPr/>
          <p:nvPr/>
        </p:nvSpPr>
        <p:spPr>
          <a:xfrm>
            <a:off x="5960722" y="4389450"/>
            <a:ext cx="4592620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accent1"/>
                </a:solidFill>
              </a:rPr>
              <a:t>Mobile and Remote Networking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Some distant orb has power to raise and purify our thoughts like a strain of sacred music, or a noble picture, or a passage.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231B320-8710-EA5E-AEC7-9B445CA5DD2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12430390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B73F6C-BC97-4365-9F26-3611D1782C0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Should I Use IT Services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E489C9A-CBA9-475E-BC6F-5143C85F018B}"/>
              </a:ext>
            </a:extLst>
          </p:cNvPr>
          <p:cNvGrpSpPr/>
          <p:nvPr/>
        </p:nvGrpSpPr>
        <p:grpSpPr>
          <a:xfrm>
            <a:off x="1658024" y="2206346"/>
            <a:ext cx="8875953" cy="3482594"/>
            <a:chOff x="1439189" y="2206346"/>
            <a:chExt cx="8875953" cy="3482594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EAB94CF-60FD-4BDD-AEEF-BA7A99ECD7C1}"/>
                </a:ext>
              </a:extLst>
            </p:cNvPr>
            <p:cNvGrpSpPr/>
            <p:nvPr/>
          </p:nvGrpSpPr>
          <p:grpSpPr>
            <a:xfrm>
              <a:off x="1439189" y="2206346"/>
              <a:ext cx="8784513" cy="635579"/>
              <a:chOff x="1439189" y="2206346"/>
              <a:chExt cx="8784513" cy="635579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32EA84BD-9822-41AC-9A79-4AB76455BEC4}"/>
                  </a:ext>
                </a:extLst>
              </p:cNvPr>
              <p:cNvSpPr/>
              <p:nvPr/>
            </p:nvSpPr>
            <p:spPr>
              <a:xfrm>
                <a:off x="2369006" y="2206346"/>
                <a:ext cx="7854696" cy="589905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spcBef>
                    <a:spcPts val="1000"/>
                  </a:spcBef>
                </a:pPr>
                <a:r>
                  <a:rPr lang="en-US" sz="1600" dirty="0">
                    <a:latin typeface="+mj-lt"/>
                  </a:rPr>
                  <a:t>01. </a:t>
                </a:r>
                <a:r>
                  <a:rPr lang="en-US" sz="1600" b="1" dirty="0">
                    <a:latin typeface="+mj-lt"/>
                  </a:rPr>
                  <a:t>Printing IT Services</a:t>
                </a:r>
                <a:endParaRPr lang="en-US" sz="1600" dirty="0">
                  <a:latin typeface="+mj-lt"/>
                </a:endParaRPr>
              </a:p>
              <a:p>
                <a:pPr>
                  <a:spcBef>
                    <a:spcPts val="1000"/>
                  </a:spcBef>
                </a:pP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</a:rPr>
                  <a:t>Lead customers</a:t>
                </a:r>
                <a:r>
                  <a:rPr lang="mn-MN" sz="1400" dirty="0">
                    <a:solidFill>
                      <a:schemeClr val="tx1">
                        <a:alpha val="70000"/>
                      </a:schemeClr>
                    </a:solidFill>
                  </a:rPr>
                  <a:t> </a:t>
                </a: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</a:rPr>
                  <a:t>from every channel back to you with </a:t>
                </a:r>
                <a:r>
                  <a:rPr lang="en-US" sz="1400" b="1" dirty="0">
                    <a:solidFill>
                      <a:schemeClr val="tx1">
                        <a:alpha val="70000"/>
                      </a:schemeClr>
                    </a:solidFill>
                  </a:rPr>
                  <a:t>branded registration </a:t>
                </a: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</a:rPr>
                  <a:t>experiences. </a:t>
                </a:r>
              </a:p>
            </p:txBody>
          </p:sp>
          <p:pic>
            <p:nvPicPr>
              <p:cNvPr id="38" name="Graphic 37">
                <a:extLst>
                  <a:ext uri="{FF2B5EF4-FFF2-40B4-BE49-F238E27FC236}">
                    <a16:creationId xmlns:a16="http://schemas.microsoft.com/office/drawing/2014/main" id="{477DBB5F-79F7-4BE6-B8DC-7A119D4233C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439189" y="2245934"/>
                <a:ext cx="595994" cy="595991"/>
              </a:xfrm>
              <a:prstGeom prst="rect">
                <a:avLst/>
              </a:prstGeom>
            </p:spPr>
          </p:pic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0C43B0D-3B71-4EE4-B183-326D4DF48FA0}"/>
                </a:ext>
              </a:extLst>
            </p:cNvPr>
            <p:cNvGrpSpPr/>
            <p:nvPr/>
          </p:nvGrpSpPr>
          <p:grpSpPr>
            <a:xfrm>
              <a:off x="1439189" y="5054244"/>
              <a:ext cx="8784513" cy="634696"/>
              <a:chOff x="1439189" y="5054244"/>
              <a:chExt cx="8784513" cy="634696"/>
            </a:xfrm>
          </p:grpSpPr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8297B8B1-9CE6-4393-82DA-F510B7E59335}"/>
                  </a:ext>
                </a:extLst>
              </p:cNvPr>
              <p:cNvSpPr/>
              <p:nvPr/>
            </p:nvSpPr>
            <p:spPr>
              <a:xfrm>
                <a:off x="2369007" y="5058092"/>
                <a:ext cx="7854695" cy="589905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spcBef>
                    <a:spcPts val="1000"/>
                  </a:spcBef>
                </a:pPr>
                <a:r>
                  <a:rPr lang="en-US" sz="1600" dirty="0">
                    <a:solidFill>
                      <a:schemeClr val="accent1"/>
                    </a:solidFill>
                    <a:latin typeface="+mj-lt"/>
                  </a:rPr>
                  <a:t>03. </a:t>
                </a:r>
                <a:r>
                  <a:rPr lang="en-US" sz="1600" b="1" dirty="0">
                    <a:solidFill>
                      <a:schemeClr val="accent1"/>
                    </a:solidFill>
                    <a:latin typeface="+mj-lt"/>
                  </a:rPr>
                  <a:t>Communication Management</a:t>
                </a:r>
                <a:endParaRPr lang="en-US" sz="1600" dirty="0">
                  <a:solidFill>
                    <a:schemeClr val="accent1"/>
                  </a:solidFill>
                  <a:latin typeface="+mj-lt"/>
                </a:endParaRPr>
              </a:p>
              <a:p>
                <a:pPr>
                  <a:spcBef>
                    <a:spcPts val="1000"/>
                  </a:spcBef>
                  <a:buClr>
                    <a:schemeClr val="accent1"/>
                  </a:buClr>
                </a:pP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  <a:cs typeface="Poppins" panose="00000500000000000000" pitchFamily="2" charset="0"/>
                  </a:rPr>
                  <a:t>Design system evolves along with the products, so we are constantly working updates.</a:t>
                </a:r>
              </a:p>
            </p:txBody>
          </p:sp>
          <p:pic>
            <p:nvPicPr>
              <p:cNvPr id="39" name="Graphic 38">
                <a:extLst>
                  <a:ext uri="{FF2B5EF4-FFF2-40B4-BE49-F238E27FC236}">
                    <a16:creationId xmlns:a16="http://schemas.microsoft.com/office/drawing/2014/main" id="{CCFBD13B-1F51-463F-8D11-E84FDB93F0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439189" y="5054244"/>
                <a:ext cx="595995" cy="634696"/>
              </a:xfrm>
              <a:prstGeom prst="rect">
                <a:avLst/>
              </a:prstGeom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58820A9-F626-4AC0-ABF8-CBAA990F111E}"/>
                </a:ext>
              </a:extLst>
            </p:cNvPr>
            <p:cNvGrpSpPr/>
            <p:nvPr/>
          </p:nvGrpSpPr>
          <p:grpSpPr>
            <a:xfrm>
              <a:off x="1439189" y="3653132"/>
              <a:ext cx="8784513" cy="589905"/>
              <a:chOff x="1439189" y="3632219"/>
              <a:chExt cx="8784513" cy="589905"/>
            </a:xfrm>
          </p:grpSpPr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B301429D-302A-4E12-9EC7-2B32E966399A}"/>
                  </a:ext>
                </a:extLst>
              </p:cNvPr>
              <p:cNvSpPr/>
              <p:nvPr/>
            </p:nvSpPr>
            <p:spPr>
              <a:xfrm>
                <a:off x="2369007" y="3632219"/>
                <a:ext cx="7854695" cy="589905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spcBef>
                    <a:spcPts val="1000"/>
                  </a:spcBef>
                </a:pPr>
                <a:r>
                  <a:rPr lang="en-US" sz="1600" dirty="0">
                    <a:latin typeface="+mj-lt"/>
                  </a:rPr>
                  <a:t>03. </a:t>
                </a:r>
                <a:r>
                  <a:rPr lang="en-US" sz="1600" b="1" dirty="0">
                    <a:latin typeface="+mj-lt"/>
                  </a:rPr>
                  <a:t>Unified Communications</a:t>
                </a:r>
                <a:endParaRPr lang="en-US" sz="1600" dirty="0">
                  <a:latin typeface="+mj-lt"/>
                </a:endParaRPr>
              </a:p>
              <a:p>
                <a:pPr>
                  <a:spcBef>
                    <a:spcPts val="1000"/>
                  </a:spcBef>
                  <a:buClr>
                    <a:schemeClr val="accent1"/>
                  </a:buClr>
                </a:pP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  <a:cs typeface="Poppins" panose="00000500000000000000" pitchFamily="2" charset="0"/>
                  </a:rPr>
                  <a:t>System evolves along with the products, so we are </a:t>
                </a:r>
                <a:r>
                  <a:rPr lang="en-US" sz="1400" b="1" dirty="0">
                    <a:solidFill>
                      <a:schemeClr val="tx1">
                        <a:alpha val="70000"/>
                      </a:schemeClr>
                    </a:solidFill>
                    <a:cs typeface="Poppins" panose="00000500000000000000" pitchFamily="2" charset="0"/>
                  </a:rPr>
                  <a:t>constantly working </a:t>
                </a: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  <a:cs typeface="Poppins" panose="00000500000000000000" pitchFamily="2" charset="0"/>
                  </a:rPr>
                  <a:t>on for updates</a:t>
                </a:r>
              </a:p>
            </p:txBody>
          </p:sp>
          <p:pic>
            <p:nvPicPr>
              <p:cNvPr id="40" name="Graphic 39">
                <a:extLst>
                  <a:ext uri="{FF2B5EF4-FFF2-40B4-BE49-F238E27FC236}">
                    <a16:creationId xmlns:a16="http://schemas.microsoft.com/office/drawing/2014/main" id="{FA7D8FAA-A79A-4213-827A-4A312316E86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1439189" y="3656030"/>
                <a:ext cx="595994" cy="525412"/>
              </a:xfrm>
              <a:prstGeom prst="rect">
                <a:avLst/>
              </a:prstGeom>
            </p:spPr>
          </p:pic>
        </p:grp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6683BA45-7D5E-48CB-8744-F758951A540F}"/>
                </a:ext>
              </a:extLst>
            </p:cNvPr>
            <p:cNvCxnSpPr>
              <a:cxnSpLocks/>
            </p:cNvCxnSpPr>
            <p:nvPr/>
          </p:nvCxnSpPr>
          <p:spPr>
            <a:xfrm>
              <a:off x="1447800" y="3247528"/>
              <a:ext cx="8775902" cy="0"/>
            </a:xfrm>
            <a:prstGeom prst="line">
              <a:avLst/>
            </a:prstGeom>
            <a:ln>
              <a:solidFill>
                <a:schemeClr val="bg2">
                  <a:lumMod val="90000"/>
                  <a:alpha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A9BED936-6284-465C-870B-A8EBE386AED6}"/>
                </a:ext>
              </a:extLst>
            </p:cNvPr>
            <p:cNvCxnSpPr>
              <a:cxnSpLocks/>
            </p:cNvCxnSpPr>
            <p:nvPr/>
          </p:nvCxnSpPr>
          <p:spPr>
            <a:xfrm>
              <a:off x="1539240" y="4648640"/>
              <a:ext cx="8775902" cy="0"/>
            </a:xfrm>
            <a:prstGeom prst="line">
              <a:avLst/>
            </a:prstGeom>
            <a:ln>
              <a:solidFill>
                <a:schemeClr val="bg2">
                  <a:lumMod val="90000"/>
                  <a:alpha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5948826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E0C40DB7-3D3E-460C-A2FA-FCE6665064CB}"/>
              </a:ext>
            </a:extLst>
          </p:cNvPr>
          <p:cNvSpPr/>
          <p:nvPr/>
        </p:nvSpPr>
        <p:spPr>
          <a:xfrm>
            <a:off x="762000" y="4416552"/>
            <a:ext cx="10668000" cy="1679448"/>
          </a:xfrm>
          <a:prstGeom prst="roundRect">
            <a:avLst>
              <a:gd name="adj" fmla="val 2491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0" tIns="0" rIns="91440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 of a modern company</a:t>
            </a:r>
            <a:endParaRPr lang="en-US" sz="3000" b="1" dirty="0">
              <a:latin typeface="+mj-lt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43A79E0-917D-47A4-900A-F3D673127C2B}"/>
              </a:ext>
            </a:extLst>
          </p:cNvPr>
          <p:cNvSpPr/>
          <p:nvPr/>
        </p:nvSpPr>
        <p:spPr>
          <a:xfrm>
            <a:off x="762000" y="762000"/>
            <a:ext cx="3337560" cy="3361944"/>
          </a:xfrm>
          <a:prstGeom prst="roundRect">
            <a:avLst>
              <a:gd name="adj" fmla="val 1267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Monitoring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 allows for IT specialists.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D35C8B21-3069-476F-8FC9-6364DE3CA620}"/>
              </a:ext>
            </a:extLst>
          </p:cNvPr>
          <p:cNvSpPr/>
          <p:nvPr/>
        </p:nvSpPr>
        <p:spPr>
          <a:xfrm>
            <a:off x="8057390" y="762000"/>
            <a:ext cx="3372612" cy="3361944"/>
          </a:xfrm>
          <a:prstGeom prst="roundRect">
            <a:avLst>
              <a:gd name="adj" fmla="val 1252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Cybersecurity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 allows for IT specialists.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7DA1CC6A-DEBC-4FC0-BE1F-32D4994627F2}"/>
              </a:ext>
            </a:extLst>
          </p:cNvPr>
          <p:cNvSpPr/>
          <p:nvPr/>
        </p:nvSpPr>
        <p:spPr>
          <a:xfrm>
            <a:off x="4392169" y="762000"/>
            <a:ext cx="3372612" cy="3361944"/>
          </a:xfrm>
          <a:prstGeom prst="roundRect">
            <a:avLst>
              <a:gd name="adj" fmla="val 1252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Cloud Technology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 allows for IT specialists.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622594E-1C4C-4C55-BBB2-80D92A7B85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58365" y="1247954"/>
            <a:ext cx="614933" cy="61493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3B80C80-0550-4598-A0C2-329A21B3855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756589" y="1216010"/>
            <a:ext cx="678821" cy="678818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F53F47F9-9637-4BDE-BC9F-D55665202DE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418702" y="1227987"/>
            <a:ext cx="614933" cy="654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580617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E71D38-1353-4099-9E2E-A3E14D7264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Common IT Services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45BAFEB-F526-4B08-B7CD-D5BE4B91A83E}"/>
              </a:ext>
            </a:extLst>
          </p:cNvPr>
          <p:cNvSpPr/>
          <p:nvPr/>
        </p:nvSpPr>
        <p:spPr>
          <a:xfrm>
            <a:off x="1351455" y="3805238"/>
            <a:ext cx="2033592" cy="16074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IT Services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Raise and purify our thoughts like a strain of sacred music, or a noble picture.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6D756D8-0C62-40D9-B902-1CA1F5874645}"/>
              </a:ext>
            </a:extLst>
          </p:cNvPr>
          <p:cNvSpPr/>
          <p:nvPr/>
        </p:nvSpPr>
        <p:spPr>
          <a:xfrm>
            <a:off x="3902425" y="3805238"/>
            <a:ext cx="2033592" cy="16074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Monitoring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 music, or a noble.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7C8069F-469A-40D2-A5FB-76415667BEB0}"/>
              </a:ext>
            </a:extLst>
          </p:cNvPr>
          <p:cNvSpPr/>
          <p:nvPr/>
        </p:nvSpPr>
        <p:spPr>
          <a:xfrm>
            <a:off x="6454516" y="3805238"/>
            <a:ext cx="2033592" cy="16074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accent1"/>
                </a:solidFill>
              </a:rPr>
              <a:t>Data backup</a:t>
            </a:r>
            <a:endParaRPr lang="en-US" sz="1500" dirty="0">
              <a:solidFill>
                <a:schemeClr val="accent1"/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DCDE37A-9DB6-4DBC-9724-441E4F917A87}"/>
              </a:ext>
            </a:extLst>
          </p:cNvPr>
          <p:cNvSpPr/>
          <p:nvPr/>
        </p:nvSpPr>
        <p:spPr>
          <a:xfrm>
            <a:off x="9006048" y="3805238"/>
            <a:ext cx="2033592" cy="16074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Firewall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D6879B7-7AD4-48AA-B463-F7F3C0312F67}"/>
              </a:ext>
            </a:extLst>
          </p:cNvPr>
          <p:cNvGrpSpPr/>
          <p:nvPr/>
        </p:nvGrpSpPr>
        <p:grpSpPr>
          <a:xfrm>
            <a:off x="1351454" y="2703965"/>
            <a:ext cx="787650" cy="787650"/>
            <a:chOff x="1298186" y="2761115"/>
            <a:chExt cx="787650" cy="7876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EC509CFF-7619-420C-B719-C07B4872DF7A}"/>
                </a:ext>
              </a:extLst>
            </p:cNvPr>
            <p:cNvSpPr/>
            <p:nvPr/>
          </p:nvSpPr>
          <p:spPr>
            <a:xfrm>
              <a:off x="1298186" y="2761115"/>
              <a:ext cx="787650" cy="787650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66C6F781-FC4D-41B8-AB57-AE7C994A743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550608" y="2940623"/>
              <a:ext cx="261945" cy="428635"/>
            </a:xfrm>
            <a:prstGeom prst="rect">
              <a:avLst/>
            </a:prstGeom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5B9A742-0695-437D-8077-676868481161}"/>
              </a:ext>
            </a:extLst>
          </p:cNvPr>
          <p:cNvGrpSpPr/>
          <p:nvPr/>
        </p:nvGrpSpPr>
        <p:grpSpPr>
          <a:xfrm>
            <a:off x="3902985" y="2703965"/>
            <a:ext cx="787650" cy="787650"/>
            <a:chOff x="3773335" y="2761115"/>
            <a:chExt cx="787650" cy="787650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3F827306-63C0-4D8B-94FA-5DEFC8B07F49}"/>
                </a:ext>
              </a:extLst>
            </p:cNvPr>
            <p:cNvSpPr/>
            <p:nvPr/>
          </p:nvSpPr>
          <p:spPr>
            <a:xfrm>
              <a:off x="3773335" y="2761115"/>
              <a:ext cx="787650" cy="787650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54E8F6D0-C7E8-40B4-8D0C-144419A250B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981752" y="2952530"/>
              <a:ext cx="404822" cy="404820"/>
            </a:xfrm>
            <a:prstGeom prst="rect">
              <a:avLst/>
            </a:prstGeom>
          </p:spPr>
        </p:pic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7DF3344-C43E-41F2-8000-BE4E3117CA3D}"/>
              </a:ext>
            </a:extLst>
          </p:cNvPr>
          <p:cNvGrpSpPr/>
          <p:nvPr/>
        </p:nvGrpSpPr>
        <p:grpSpPr>
          <a:xfrm>
            <a:off x="6454516" y="2703965"/>
            <a:ext cx="787650" cy="787650"/>
            <a:chOff x="6248485" y="2761115"/>
            <a:chExt cx="787650" cy="787650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E57B6CEE-0714-4937-BDA0-C984C8A10C79}"/>
                </a:ext>
              </a:extLst>
            </p:cNvPr>
            <p:cNvSpPr/>
            <p:nvPr/>
          </p:nvSpPr>
          <p:spPr>
            <a:xfrm>
              <a:off x="6248485" y="2761115"/>
              <a:ext cx="787650" cy="787650"/>
            </a:xfrm>
            <a:prstGeom prst="roundRect">
              <a:avLst>
                <a:gd name="adj" fmla="val 35402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3FFCF09C-0DA2-4D1B-A069-07F150E712F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466808" y="2959673"/>
              <a:ext cx="366722" cy="390535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DA9CBEC-9D4C-41BF-9607-E867E3DE0193}"/>
              </a:ext>
            </a:extLst>
          </p:cNvPr>
          <p:cNvGrpSpPr/>
          <p:nvPr/>
        </p:nvGrpSpPr>
        <p:grpSpPr>
          <a:xfrm>
            <a:off x="9006048" y="2703965"/>
            <a:ext cx="787650" cy="787650"/>
            <a:chOff x="8723634" y="2761115"/>
            <a:chExt cx="787650" cy="787650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6E614F02-2B8D-450C-909D-8DE1944AFD68}"/>
                </a:ext>
              </a:extLst>
            </p:cNvPr>
            <p:cNvSpPr/>
            <p:nvPr/>
          </p:nvSpPr>
          <p:spPr>
            <a:xfrm>
              <a:off x="8723634" y="2761115"/>
              <a:ext cx="787650" cy="787650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9CF37A6E-CE13-45A2-83AB-87C478708F6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971772" y="2995394"/>
              <a:ext cx="361959" cy="31909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2122961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1ACCE8E6-105A-4B88-B510-45A05FBDEC2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Data Backup and Restoration</a:t>
            </a:r>
            <a:endParaRPr lang="en-US" dirty="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A11998F-9A52-4906-BD3B-0ED4CE4DB8EF}"/>
              </a:ext>
            </a:extLst>
          </p:cNvPr>
          <p:cNvSpPr/>
          <p:nvPr/>
        </p:nvSpPr>
        <p:spPr>
          <a:xfrm>
            <a:off x="762001" y="1819274"/>
            <a:ext cx="5181600" cy="4276725"/>
          </a:xfrm>
          <a:prstGeom prst="roundRect">
            <a:avLst>
              <a:gd name="adj" fmla="val 823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1645920" rIns="54864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  <a:latin typeface="+mj-lt"/>
              </a:rPr>
              <a:t>Backup Services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to raise and purify our thoughts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like a strain of sacred music,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or a noble picture, or a passage from the grander poets. It always does one good.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03D0A73-084E-466E-8A04-6539A9FC0994}"/>
              </a:ext>
            </a:extLst>
          </p:cNvPr>
          <p:cNvSpPr/>
          <p:nvPr/>
        </p:nvSpPr>
        <p:spPr>
          <a:xfrm>
            <a:off x="6248399" y="1819275"/>
            <a:ext cx="5181600" cy="4276725"/>
          </a:xfrm>
          <a:prstGeom prst="roundRect">
            <a:avLst>
              <a:gd name="adj" fmla="val 823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1645920" rIns="54864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bg1"/>
                </a:solidFill>
              </a:rPr>
              <a:t>Common IT Services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>
                    <a:alpha val="70000"/>
                  </a:srgbClr>
                </a:solidFill>
              </a:rPr>
              <a:t>Some distant orb has power </a:t>
            </a:r>
            <a:br>
              <a:rPr lang="en-US" sz="1500" dirty="0">
                <a:solidFill>
                  <a:srgbClr val="FFFFFF">
                    <a:alpha val="70000"/>
                  </a:srgbClr>
                </a:solidFill>
              </a:rPr>
            </a:br>
            <a:r>
              <a:rPr lang="en-US" sz="1500" dirty="0">
                <a:solidFill>
                  <a:srgbClr val="FFFFFF">
                    <a:alpha val="70000"/>
                  </a:srgbClr>
                </a:solidFill>
              </a:rPr>
              <a:t>to raise and purify our thoughts like a strain of sacred music, or a noble picture, or a passage from the grander poets. It always does one good.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836ECBF5-9569-447F-961C-B1CD86D57C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11298" y="2319315"/>
            <a:ext cx="883005" cy="883001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0E574737-8D14-4E43-B8C3-0735121AD0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51827" y="2273445"/>
            <a:ext cx="974744" cy="974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6868861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2603228-4857-4ED3-B96C-841A27858FC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Outsourcing sales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B5367B5-B10A-4906-94F1-4CA0D625D346}"/>
              </a:ext>
            </a:extLst>
          </p:cNvPr>
          <p:cNvSpPr/>
          <p:nvPr/>
        </p:nvSpPr>
        <p:spPr>
          <a:xfrm>
            <a:off x="762001" y="4178808"/>
            <a:ext cx="10667999" cy="1917192"/>
          </a:xfrm>
          <a:prstGeom prst="roundRect">
            <a:avLst>
              <a:gd name="adj" fmla="val 157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82296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Modern VoIP phones also provide a variety of functions, like voice call and chat options.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This IT service utilizes a business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/person’s internet in place of a traditional telephone line.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A4218D2-F80E-4BE1-8572-54EDD3DCE2C0}"/>
              </a:ext>
            </a:extLst>
          </p:cNvPr>
          <p:cNvSpPr/>
          <p:nvPr/>
        </p:nvSpPr>
        <p:spPr>
          <a:xfrm>
            <a:off x="1581650" y="4664632"/>
            <a:ext cx="1732847" cy="8156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$18M</a:t>
            </a:r>
          </a:p>
          <a:p>
            <a:pPr>
              <a:lnSpc>
                <a:spcPct val="120000"/>
              </a:lnSpc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Outsourcing sales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D7AAB80-FF5F-F219-29D5-D96B4BB2751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89260522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242EB67E-BA6B-4A8F-85D7-C4F9F62B09B5}"/>
              </a:ext>
            </a:extLst>
          </p:cNvPr>
          <p:cNvSpPr/>
          <p:nvPr/>
        </p:nvSpPr>
        <p:spPr>
          <a:xfrm>
            <a:off x="5833131" y="1422336"/>
            <a:ext cx="4739619" cy="17399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accent1"/>
                </a:solidFill>
              </a:rPr>
              <a:t>Examples of How IT Support Can Benefit Your Business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0F26726-F7E6-4933-BAD6-49A56A711325}"/>
              </a:ext>
            </a:extLst>
          </p:cNvPr>
          <p:cNvSpPr txBox="1"/>
          <p:nvPr/>
        </p:nvSpPr>
        <p:spPr>
          <a:xfrm>
            <a:off x="5833131" y="3590092"/>
            <a:ext cx="5069655" cy="8204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internet and broadband connections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allow for versatile communication methods,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and VoIP is one of them. This IT service utilizes a business.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28EC479-D24C-4F12-80E2-284615CDB7A1}"/>
              </a:ext>
            </a:extLst>
          </p:cNvPr>
          <p:cNvGrpSpPr/>
          <p:nvPr/>
        </p:nvGrpSpPr>
        <p:grpSpPr>
          <a:xfrm>
            <a:off x="5741569" y="4838365"/>
            <a:ext cx="3960835" cy="677740"/>
            <a:chOff x="3950990" y="4240948"/>
            <a:chExt cx="3960835" cy="67774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56C278C-3F42-4B14-9ADF-D2CF70538B2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7803"/>
            <a:stretch/>
          </p:blipFill>
          <p:spPr>
            <a:xfrm>
              <a:off x="3950990" y="4240948"/>
              <a:ext cx="1917432" cy="667230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060E17C0-F465-4E4F-99C7-CF2C575FD6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8465"/>
            <a:stretch/>
          </p:blipFill>
          <p:spPr>
            <a:xfrm>
              <a:off x="5994393" y="4259924"/>
              <a:ext cx="1917432" cy="658764"/>
            </a:xfrm>
            <a:prstGeom prst="rect">
              <a:avLst/>
            </a:prstGeom>
          </p:spPr>
        </p:pic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83516ED-513B-8153-4967-110B29D0D16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17BF527-0361-2FAC-CCAC-8060C8C25E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9214" y="332384"/>
            <a:ext cx="3759035" cy="6548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70399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80B881-464F-4AD3-8B19-146C80087B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Our Services</a:t>
            </a:r>
          </a:p>
        </p:txBody>
      </p:sp>
      <p:sp>
        <p:nvSpPr>
          <p:cNvPr id="23" name="Rectangle: Diagonal Corners Rounded 22">
            <a:extLst>
              <a:ext uri="{FF2B5EF4-FFF2-40B4-BE49-F238E27FC236}">
                <a16:creationId xmlns:a16="http://schemas.microsoft.com/office/drawing/2014/main" id="{D277FF05-18E5-471D-89DA-21CEDF15855A}"/>
              </a:ext>
            </a:extLst>
          </p:cNvPr>
          <p:cNvSpPr/>
          <p:nvPr/>
        </p:nvSpPr>
        <p:spPr>
          <a:xfrm flipH="1">
            <a:off x="10667999" y="-727787"/>
            <a:ext cx="771525" cy="1959428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324BA26C-8677-4B75-A6FA-6EA8032C6B0B}"/>
              </a:ext>
            </a:extLst>
          </p:cNvPr>
          <p:cNvSpPr/>
          <p:nvPr/>
        </p:nvSpPr>
        <p:spPr>
          <a:xfrm>
            <a:off x="6219824" y="1719744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Cybersecurity Services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Realtime sketching with your team increases productivity.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0DDDBDF-20EA-4E81-A298-4DFADEBB1984}"/>
              </a:ext>
            </a:extLst>
          </p:cNvPr>
          <p:cNvSpPr/>
          <p:nvPr/>
        </p:nvSpPr>
        <p:spPr>
          <a:xfrm>
            <a:off x="762000" y="4009938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Monitoring Services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Realtime sketching with your team increases productivity.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5F8EFB02-65F0-47B8-9227-50B90917C7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24130" y="2309552"/>
            <a:ext cx="868348" cy="868344"/>
          </a:xfrm>
          <a:prstGeom prst="rect">
            <a:avLst/>
          </a:prstGeom>
        </p:spPr>
      </p:pic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5A71FFCB-ACF1-472A-8DAD-A9CF2630122F}"/>
              </a:ext>
            </a:extLst>
          </p:cNvPr>
          <p:cNvSpPr/>
          <p:nvPr/>
        </p:nvSpPr>
        <p:spPr>
          <a:xfrm>
            <a:off x="6219824" y="4009938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VoIP 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Realtime sketching with your team increases productivity.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A7301FD4-0577-4E3F-9B7B-EF7556365A73}"/>
              </a:ext>
            </a:extLst>
          </p:cNvPr>
          <p:cNvSpPr/>
          <p:nvPr/>
        </p:nvSpPr>
        <p:spPr>
          <a:xfrm>
            <a:off x="762000" y="1719744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Cloud Backup Services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Realtime sketching with your team increases productivity.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B0BC9E72-E30F-46F1-BA3E-E4DD25DA821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50111" y="2309552"/>
            <a:ext cx="786624" cy="78662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6A1B202F-B0F5-4008-8F11-536B623B1D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0111" y="4599222"/>
            <a:ext cx="786624" cy="837704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E9188298-F84B-493A-8BC3-F827A346373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643180" y="4580172"/>
            <a:ext cx="776406" cy="6844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710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BF9EDA3-CFEC-45A2-95EF-9FDC70505082}"/>
              </a:ext>
            </a:extLst>
          </p:cNvPr>
          <p:cNvSpPr/>
          <p:nvPr/>
        </p:nvSpPr>
        <p:spPr>
          <a:xfrm>
            <a:off x="762000" y="777360"/>
            <a:ext cx="6763409" cy="5334000"/>
          </a:xfrm>
          <a:prstGeom prst="roundRect">
            <a:avLst>
              <a:gd name="adj" fmla="val 576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371600" rIns="45720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28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916BC2A-E234-4AF8-B6DB-7B20F23C2876}"/>
              </a:ext>
            </a:extLst>
          </p:cNvPr>
          <p:cNvSpPr/>
          <p:nvPr/>
        </p:nvSpPr>
        <p:spPr>
          <a:xfrm>
            <a:off x="1382186" y="1297719"/>
            <a:ext cx="5228821" cy="114903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dirty="0"/>
              <a:t>How IT Support Can Benefit Your Business?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4DCBDBE-854F-48F5-8A5A-A26F6F7BDD11}"/>
              </a:ext>
            </a:extLst>
          </p:cNvPr>
          <p:cNvSpPr txBox="1"/>
          <p:nvPr/>
        </p:nvSpPr>
        <p:spPr>
          <a:xfrm>
            <a:off x="1380671" y="3754850"/>
            <a:ext cx="2497479" cy="1154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9000" dirty="0">
                <a:solidFill>
                  <a:schemeClr val="accent1"/>
                </a:solidFill>
                <a:latin typeface="+mj-lt"/>
              </a:rPr>
              <a:t>+95</a:t>
            </a: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5B87DCAE-2435-46D4-AC05-82003A604688}"/>
              </a:ext>
            </a:extLst>
          </p:cNvPr>
          <p:cNvSpPr>
            <a:spLocks noEditPoints="1"/>
          </p:cNvSpPr>
          <p:nvPr/>
        </p:nvSpPr>
        <p:spPr bwMode="auto">
          <a:xfrm>
            <a:off x="3806713" y="3728433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33ACA182-B94A-41FF-A297-1057C15C0A9D}"/>
              </a:ext>
            </a:extLst>
          </p:cNvPr>
          <p:cNvSpPr>
            <a:spLocks noEditPoints="1"/>
          </p:cNvSpPr>
          <p:nvPr/>
        </p:nvSpPr>
        <p:spPr bwMode="auto">
          <a:xfrm>
            <a:off x="4371594" y="3728433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71BD61C1-FFEC-492C-BE98-863D48243221}"/>
              </a:ext>
            </a:extLst>
          </p:cNvPr>
          <p:cNvSpPr>
            <a:spLocks noEditPoints="1"/>
          </p:cNvSpPr>
          <p:nvPr/>
        </p:nvSpPr>
        <p:spPr bwMode="auto">
          <a:xfrm>
            <a:off x="4936476" y="3728433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F1793DA-2E3E-42F7-B608-8EDDE7D62FD2}"/>
              </a:ext>
            </a:extLst>
          </p:cNvPr>
          <p:cNvSpPr txBox="1"/>
          <p:nvPr/>
        </p:nvSpPr>
        <p:spPr>
          <a:xfrm>
            <a:off x="1380672" y="5090819"/>
            <a:ext cx="1694338" cy="53860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EUR 3.5+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9DE6A11-9794-4070-842A-A382E9226B98}"/>
              </a:ext>
            </a:extLst>
          </p:cNvPr>
          <p:cNvSpPr txBox="1"/>
          <p:nvPr/>
        </p:nvSpPr>
        <p:spPr>
          <a:xfrm>
            <a:off x="2990460" y="5094601"/>
            <a:ext cx="3943740" cy="63273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strain.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E2A8FCB-C667-40E3-A5F4-4582AD373EC4}"/>
              </a:ext>
            </a:extLst>
          </p:cNvPr>
          <p:cNvCxnSpPr>
            <a:cxnSpLocks/>
          </p:cNvCxnSpPr>
          <p:nvPr/>
        </p:nvCxnSpPr>
        <p:spPr>
          <a:xfrm>
            <a:off x="1352096" y="4909012"/>
            <a:ext cx="5467804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: Diagonal Corners Rounded 34">
            <a:extLst>
              <a:ext uri="{FF2B5EF4-FFF2-40B4-BE49-F238E27FC236}">
                <a16:creationId xmlns:a16="http://schemas.microsoft.com/office/drawing/2014/main" id="{FF1C214C-C47C-40ED-BA4E-4AA4E9EF43B1}"/>
              </a:ext>
            </a:extLst>
          </p:cNvPr>
          <p:cNvSpPr/>
          <p:nvPr/>
        </p:nvSpPr>
        <p:spPr>
          <a:xfrm>
            <a:off x="1400854" y="2886718"/>
            <a:ext cx="1256621" cy="448056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/>
              <a:t>Growth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BA8118-FDA6-12BC-B9FB-483F759CF10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265172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 animBg="1"/>
      <p:bldP spid="22" grpId="0" animBg="1"/>
      <p:bldP spid="23" grpId="0" animBg="1"/>
      <p:bldP spid="24" grpId="0"/>
      <p:bldP spid="25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83AE5F7-49F3-4AD7-96B1-8A692A464AB8}"/>
              </a:ext>
            </a:extLst>
          </p:cNvPr>
          <p:cNvSpPr/>
          <p:nvPr/>
        </p:nvSpPr>
        <p:spPr>
          <a:xfrm>
            <a:off x="6120384" y="3575304"/>
            <a:ext cx="5309616" cy="2520697"/>
          </a:xfrm>
          <a:prstGeom prst="roundRect">
            <a:avLst>
              <a:gd name="adj" fmla="val 1522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457200" rIns="8229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Monitoring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50B0C974-0D77-46AA-ADC1-E1712ACE3E7D}"/>
              </a:ext>
            </a:extLst>
          </p:cNvPr>
          <p:cNvSpPr/>
          <p:nvPr/>
        </p:nvSpPr>
        <p:spPr>
          <a:xfrm>
            <a:off x="762000" y="761999"/>
            <a:ext cx="5065776" cy="2520697"/>
          </a:xfrm>
          <a:prstGeom prst="roundRect">
            <a:avLst>
              <a:gd name="adj" fmla="val 1522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/>
              <a:t>Examples of How IT Support Can Benefit Your Business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2E5E84B-BBD6-4EF5-A094-297FE563BC61}"/>
              </a:ext>
            </a:extLst>
          </p:cNvPr>
          <p:cNvSpPr/>
          <p:nvPr/>
        </p:nvSpPr>
        <p:spPr>
          <a:xfrm>
            <a:off x="762000" y="3575303"/>
            <a:ext cx="5065776" cy="2520697"/>
          </a:xfrm>
          <a:prstGeom prst="roundRect">
            <a:avLst>
              <a:gd name="adj" fmla="val 1522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457200" rIns="8229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Cloud Backup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A65F11C6-5161-42CF-8BAD-24E515E4C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148833" y="2371191"/>
            <a:ext cx="1132397" cy="705206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81FB7E90-67CE-435D-BDC0-CCEF7BF06B7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66429" y="4161345"/>
            <a:ext cx="614933" cy="614930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919D4FAD-C170-4C8C-8CDC-EA177975444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660925" y="4129401"/>
            <a:ext cx="678821" cy="678818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8D11CD-B972-AB85-46E7-D1AC7E765CC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070823645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3D64679-6AAF-4A7F-BFB8-AE952D09E96C}"/>
              </a:ext>
            </a:extLst>
          </p:cNvPr>
          <p:cNvSpPr/>
          <p:nvPr/>
        </p:nvSpPr>
        <p:spPr>
          <a:xfrm>
            <a:off x="1584962" y="3142694"/>
            <a:ext cx="5266944" cy="8790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“Velocity is crucial in marketing. The more campaigns we can put together, the more pages we can create, the bigger we feel.”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0F9F895-EE90-4AFD-8D4E-0537B347175E}"/>
              </a:ext>
            </a:extLst>
          </p:cNvPr>
          <p:cNvSpPr/>
          <p:nvPr/>
        </p:nvSpPr>
        <p:spPr>
          <a:xfrm>
            <a:off x="2436878" y="4740360"/>
            <a:ext cx="2676144" cy="461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Josh Hurt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  <a:p>
            <a:pPr>
              <a:spcBef>
                <a:spcPts val="600"/>
              </a:spcBef>
            </a:pPr>
            <a:r>
              <a:rPr lang="en-US" sz="1000" dirty="0">
                <a:solidFill>
                  <a:schemeClr val="tx1">
                    <a:alpha val="70000"/>
                  </a:schemeClr>
                </a:solidFill>
              </a:rPr>
              <a:t>Director of Digital Marketing Technology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AC11501-1888-4EBD-9606-79FB70B1755D}"/>
              </a:ext>
            </a:extLst>
          </p:cNvPr>
          <p:cNvSpPr/>
          <p:nvPr/>
        </p:nvSpPr>
        <p:spPr>
          <a:xfrm>
            <a:off x="1584963" y="1518388"/>
            <a:ext cx="4191706" cy="114903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accent1"/>
                </a:solidFill>
              </a:rPr>
              <a:t>How IT Support Can Your Business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78DEDB0-F51F-B293-A2C5-E2C8F2B0C0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8E5FF70-0559-F33A-E966-B48F1678700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1559" y="1207383"/>
            <a:ext cx="4191705" cy="5736018"/>
          </a:xfrm>
          <a:prstGeom prst="rect">
            <a:avLst/>
          </a:prstGeom>
        </p:spPr>
      </p:pic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8D83FC1-F904-5D0E-57AC-B60991008D1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557530" y="4648009"/>
            <a:ext cx="646366" cy="646366"/>
          </a:xfrm>
        </p:spPr>
      </p:sp>
    </p:spTree>
    <p:extLst>
      <p:ext uri="{BB962C8B-B14F-4D97-AF65-F5344CB8AC3E}">
        <p14:creationId xmlns:p14="http://schemas.microsoft.com/office/powerpoint/2010/main" val="377749939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E71D38-1353-4099-9E2E-A3E14D7264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Common IT Services</a:t>
            </a:r>
            <a:endParaRPr lang="en-US" dirty="0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E9A8F7C-BBEF-4FCD-A0ED-6CE462E53F51}"/>
              </a:ext>
            </a:extLst>
          </p:cNvPr>
          <p:cNvSpPr/>
          <p:nvPr/>
        </p:nvSpPr>
        <p:spPr>
          <a:xfrm>
            <a:off x="761998" y="1819659"/>
            <a:ext cx="2452563" cy="4276341"/>
          </a:xfrm>
          <a:prstGeom prst="roundRect">
            <a:avLst>
              <a:gd name="adj" fmla="val 1465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0" rIns="274320" bIns="0" rtlCol="0" anchor="ctr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IT Services</a:t>
            </a:r>
            <a:endParaRPr lang="en-US" sz="1600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Lead 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branded registration.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1D02293-884A-47B4-ADCA-236909869453}"/>
              </a:ext>
            </a:extLst>
          </p:cNvPr>
          <p:cNvSpPr/>
          <p:nvPr/>
        </p:nvSpPr>
        <p:spPr>
          <a:xfrm>
            <a:off x="8977435" y="1819659"/>
            <a:ext cx="2452565" cy="4276341"/>
          </a:xfrm>
          <a:prstGeom prst="roundRect">
            <a:avLst>
              <a:gd name="adj" fmla="val 1481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0" rIns="274320" bIns="0" rtlCol="0" anchor="ctr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Firewall</a:t>
            </a:r>
            <a:endParaRPr lang="en-US" sz="1600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branded registration.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9246C921-9507-4D91-B55C-D75D77F357FF}"/>
              </a:ext>
            </a:extLst>
          </p:cNvPr>
          <p:cNvSpPr/>
          <p:nvPr/>
        </p:nvSpPr>
        <p:spPr>
          <a:xfrm>
            <a:off x="6235608" y="1819659"/>
            <a:ext cx="2452565" cy="4276341"/>
          </a:xfrm>
          <a:prstGeom prst="roundRect">
            <a:avLst>
              <a:gd name="adj" fmla="val 1465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0" rIns="274320" bIns="0" rtlCol="0" anchor="ctr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Data backup</a:t>
            </a:r>
            <a:endParaRPr lang="en-US" sz="1600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Lead 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branded registration.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3D18DD4-DE63-4278-B556-90CA0443A85D}"/>
              </a:ext>
            </a:extLst>
          </p:cNvPr>
          <p:cNvSpPr/>
          <p:nvPr/>
        </p:nvSpPr>
        <p:spPr>
          <a:xfrm>
            <a:off x="3503822" y="1819659"/>
            <a:ext cx="2442525" cy="4276341"/>
          </a:xfrm>
          <a:prstGeom prst="roundRect">
            <a:avLst>
              <a:gd name="adj" fmla="val 1491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0" rIns="274320" bIns="0" rtlCol="0" anchor="ctr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bg1"/>
                </a:solidFill>
              </a:rPr>
              <a:t>Monitoring</a:t>
            </a:r>
            <a:endParaRPr lang="en-US" sz="1600" dirty="0">
              <a:solidFill>
                <a:schemeClr val="bg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Customers</a:t>
            </a:r>
            <a:r>
              <a:rPr lang="mn-MN" sz="1500" dirty="0">
                <a:solidFill>
                  <a:schemeClr val="bg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from every channel back to you with branded registration.</a:t>
            </a:r>
          </a:p>
        </p:txBody>
      </p:sp>
      <p:pic>
        <p:nvPicPr>
          <p:cNvPr id="37" name="Graphic 36">
            <a:extLst>
              <a:ext uri="{FF2B5EF4-FFF2-40B4-BE49-F238E27FC236}">
                <a16:creationId xmlns:a16="http://schemas.microsoft.com/office/drawing/2014/main" id="{B6F6EF07-CF2C-4783-B4FA-95AAF8D71F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89280" y="2385640"/>
            <a:ext cx="438155" cy="716977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FE2EE7D0-20DD-4D3B-A6BF-84704ABD80E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94880" y="2405557"/>
            <a:ext cx="677145" cy="677142"/>
          </a:xfrm>
          <a:prstGeom prst="rect">
            <a:avLst/>
          </a:prstGeom>
        </p:spPr>
      </p:pic>
      <p:pic>
        <p:nvPicPr>
          <p:cNvPr id="43" name="Graphic 42">
            <a:extLst>
              <a:ext uri="{FF2B5EF4-FFF2-40B4-BE49-F238E27FC236}">
                <a16:creationId xmlns:a16="http://schemas.microsoft.com/office/drawing/2014/main" id="{50C7DC30-529F-4FE9-85FE-65DB7BECDB1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11336" y="2417505"/>
            <a:ext cx="613415" cy="653247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621DEE88-529C-4240-9373-08567B6598D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880915" y="2477255"/>
            <a:ext cx="605448" cy="533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353903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05903D4-2982-4E4E-B909-7EEDD8F33E7C}"/>
              </a:ext>
            </a:extLst>
          </p:cNvPr>
          <p:cNvSpPr/>
          <p:nvPr/>
        </p:nvSpPr>
        <p:spPr>
          <a:xfrm>
            <a:off x="1608589" y="1699651"/>
            <a:ext cx="4310012" cy="19030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500" b="1" dirty="0">
                <a:solidFill>
                  <a:schemeClr val="accent1"/>
                </a:solidFill>
              </a:rPr>
              <a:t>How IT Support Can Benefit Your Business?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2960385-90A2-4DE5-ACD8-1B7C38687196}"/>
              </a:ext>
            </a:extLst>
          </p:cNvPr>
          <p:cNvSpPr txBox="1"/>
          <p:nvPr/>
        </p:nvSpPr>
        <p:spPr>
          <a:xfrm>
            <a:off x="1608589" y="4227735"/>
            <a:ext cx="4197511" cy="8204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internet and broadband connections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allow for versatile communication methods,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and VoIP is one of them.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032505-0D98-4B39-F254-1909537E065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D5C8B81-71EE-308F-A784-4B93D44092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2FD8DED-8498-5D1D-7B5F-EB953A04C1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56777">
            <a:off x="8800412" y="1151661"/>
            <a:ext cx="2033214" cy="411295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2C0ED8C-1407-03A2-130A-2BB707E65E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801650">
            <a:off x="7014111" y="1983044"/>
            <a:ext cx="2033214" cy="4112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512389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6DA5F7C-537C-4666-A8EE-1AA16F4E9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D9B6BC-F7CD-4427-A53C-AB81AD25C2A0}" type="slidenum">
              <a:rPr lang="en-US" smtClean="0"/>
              <a:t>155</a:t>
            </a:fld>
            <a:endParaRPr lang="en-US"/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95C12091-6E5E-48D4-83B3-460AA0E32FB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dirty="0"/>
              <a:t>IT Outsourcing Process</a:t>
            </a:r>
          </a:p>
        </p:txBody>
      </p:sp>
      <p:sp>
        <p:nvSpPr>
          <p:cNvPr id="3" name="Oval 7">
            <a:extLst>
              <a:ext uri="{FF2B5EF4-FFF2-40B4-BE49-F238E27FC236}">
                <a16:creationId xmlns:a16="http://schemas.microsoft.com/office/drawing/2014/main" id="{1163FCC3-73E4-47B4-B908-D23A05F22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3506" y="2403658"/>
            <a:ext cx="2293816" cy="231498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r>
              <a:rPr lang="en-US" sz="1500" dirty="0">
                <a:solidFill>
                  <a:schemeClr val="bg1"/>
                </a:solidFill>
                <a:latin typeface="+mj-lt"/>
              </a:rPr>
              <a:t>Our Service</a:t>
            </a:r>
          </a:p>
        </p:txBody>
      </p:sp>
      <p:sp>
        <p:nvSpPr>
          <p:cNvPr id="7" name="Oval 10">
            <a:extLst>
              <a:ext uri="{FF2B5EF4-FFF2-40B4-BE49-F238E27FC236}">
                <a16:creationId xmlns:a16="http://schemas.microsoft.com/office/drawing/2014/main" id="{7CA3F004-C0A6-4B69-9A11-25FFC0C81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925" y="2760030"/>
            <a:ext cx="1587147" cy="160224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/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Client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A5E5237-C6C5-495A-80EA-12D2C6C1E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2928" y="2760030"/>
            <a:ext cx="1587147" cy="160224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/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Company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9B8A12C-0583-4620-9642-01DC219B77F5}"/>
              </a:ext>
            </a:extLst>
          </p:cNvPr>
          <p:cNvSpPr txBox="1"/>
          <p:nvPr/>
        </p:nvSpPr>
        <p:spPr>
          <a:xfrm>
            <a:off x="1971925" y="5053695"/>
            <a:ext cx="8248150" cy="54040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internet and broadband connections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allow for versatile communication methods,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and VoIP is one of them. This IT service utilizes a business.</a:t>
            </a:r>
          </a:p>
        </p:txBody>
      </p:sp>
      <p:sp>
        <p:nvSpPr>
          <p:cNvPr id="14" name="Freeform 12">
            <a:extLst>
              <a:ext uri="{FF2B5EF4-FFF2-40B4-BE49-F238E27FC236}">
                <a16:creationId xmlns:a16="http://schemas.microsoft.com/office/drawing/2014/main" id="{EF70D5FF-BB82-4781-BB26-CC29D84B4822}"/>
              </a:ext>
            </a:extLst>
          </p:cNvPr>
          <p:cNvSpPr>
            <a:spLocks/>
          </p:cNvSpPr>
          <p:nvPr/>
        </p:nvSpPr>
        <p:spPr bwMode="auto">
          <a:xfrm>
            <a:off x="3800667" y="3483669"/>
            <a:ext cx="839139" cy="78935"/>
          </a:xfrm>
          <a:custGeom>
            <a:avLst/>
            <a:gdLst>
              <a:gd name="T0" fmla="*/ 0 w 3757"/>
              <a:gd name="T1" fmla="*/ 349 h 349"/>
              <a:gd name="T2" fmla="*/ 3757 w 3757"/>
              <a:gd name="T3" fmla="*/ 349 h 349"/>
              <a:gd name="T4" fmla="*/ 3397 w 3757"/>
              <a:gd name="T5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57" h="349">
                <a:moveTo>
                  <a:pt x="0" y="349"/>
                </a:moveTo>
                <a:lnTo>
                  <a:pt x="3757" y="349"/>
                </a:lnTo>
                <a:lnTo>
                  <a:pt x="3397" y="0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8C71D84B-C5AC-4AE4-A9A5-D37CC7CE6CD4}"/>
              </a:ext>
            </a:extLst>
          </p:cNvPr>
          <p:cNvSpPr>
            <a:spLocks/>
          </p:cNvSpPr>
          <p:nvPr/>
        </p:nvSpPr>
        <p:spPr bwMode="auto">
          <a:xfrm flipH="1">
            <a:off x="7490555" y="3477221"/>
            <a:ext cx="839139" cy="78935"/>
          </a:xfrm>
          <a:custGeom>
            <a:avLst/>
            <a:gdLst>
              <a:gd name="T0" fmla="*/ 0 w 3757"/>
              <a:gd name="T1" fmla="*/ 349 h 349"/>
              <a:gd name="T2" fmla="*/ 3757 w 3757"/>
              <a:gd name="T3" fmla="*/ 349 h 349"/>
              <a:gd name="T4" fmla="*/ 3397 w 3757"/>
              <a:gd name="T5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57" h="349">
                <a:moveTo>
                  <a:pt x="0" y="349"/>
                </a:moveTo>
                <a:lnTo>
                  <a:pt x="3757" y="349"/>
                </a:lnTo>
                <a:lnTo>
                  <a:pt x="3397" y="0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225234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3D86394-0B16-4F3A-A1F5-B1E1C69C841D}"/>
              </a:ext>
            </a:extLst>
          </p:cNvPr>
          <p:cNvSpPr/>
          <p:nvPr/>
        </p:nvSpPr>
        <p:spPr>
          <a:xfrm>
            <a:off x="762000" y="762000"/>
            <a:ext cx="3337552" cy="5334000"/>
          </a:xfrm>
          <a:prstGeom prst="roundRect">
            <a:avLst>
              <a:gd name="adj" fmla="val 109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0040" tIns="64008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E33464C-FA05-4314-8331-440C791D7782}"/>
              </a:ext>
            </a:extLst>
          </p:cNvPr>
          <p:cNvSpPr/>
          <p:nvPr/>
        </p:nvSpPr>
        <p:spPr>
          <a:xfrm>
            <a:off x="8092440" y="762000"/>
            <a:ext cx="3337560" cy="2520696"/>
          </a:xfrm>
          <a:prstGeom prst="roundRect">
            <a:avLst>
              <a:gd name="adj" fmla="val 1419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0B1ED3D-FD5D-4407-90BA-25959A3DDCA2}"/>
              </a:ext>
            </a:extLst>
          </p:cNvPr>
          <p:cNvSpPr/>
          <p:nvPr/>
        </p:nvSpPr>
        <p:spPr>
          <a:xfrm>
            <a:off x="8092440" y="3575304"/>
            <a:ext cx="3337560" cy="2520696"/>
          </a:xfrm>
          <a:prstGeom prst="roundRect">
            <a:avLst>
              <a:gd name="adj" fmla="val 1096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Access Point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ADECCD23-BD87-41BD-A179-D47826A2D6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65832" y="5041448"/>
            <a:ext cx="1132397" cy="705206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F2867EC6-5070-410B-8A67-0F936C79E431}"/>
              </a:ext>
            </a:extLst>
          </p:cNvPr>
          <p:cNvGrpSpPr/>
          <p:nvPr/>
        </p:nvGrpSpPr>
        <p:grpSpPr>
          <a:xfrm>
            <a:off x="8652442" y="1225535"/>
            <a:ext cx="484486" cy="484546"/>
            <a:chOff x="4948680" y="3035812"/>
            <a:chExt cx="484486" cy="484546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DD59B1-E6D6-42E3-8B09-EEBF6DF24CAF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8807A51-602B-4242-863D-600AF6AD52C8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84ADF8A5-35BC-49E3-B22D-DBB64C17DAB0}"/>
              </a:ext>
            </a:extLst>
          </p:cNvPr>
          <p:cNvSpPr/>
          <p:nvPr/>
        </p:nvSpPr>
        <p:spPr>
          <a:xfrm>
            <a:off x="8652442" y="3967554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rgbClr val="000000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E865609-C0AA-40A3-A3F9-3E1F9EF3F72E}"/>
              </a:ext>
            </a:extLst>
          </p:cNvPr>
          <p:cNvSpPr/>
          <p:nvPr/>
        </p:nvSpPr>
        <p:spPr>
          <a:xfrm>
            <a:off x="5949694" y="3212592"/>
            <a:ext cx="292608" cy="29260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86F531D-27A4-A717-4254-E75D3550914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824899344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19F54CF-A954-409F-993B-AFE6DA043E70}"/>
              </a:ext>
            </a:extLst>
          </p:cNvPr>
          <p:cNvSpPr/>
          <p:nvPr/>
        </p:nvSpPr>
        <p:spPr>
          <a:xfrm>
            <a:off x="762001" y="2673858"/>
            <a:ext cx="3343276" cy="3422142"/>
          </a:xfrm>
          <a:prstGeom prst="roundRect">
            <a:avLst>
              <a:gd name="adj" fmla="val 1098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bg1"/>
                </a:solidFill>
                <a:latin typeface="+mj-lt"/>
              </a:rPr>
              <a:t>Managed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IT services play a vital role in the daily routine of a modern company. Regardless of what they are, everything.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07D0FFF-6668-44F5-9286-D29E0CF469E0}"/>
              </a:ext>
            </a:extLst>
          </p:cNvPr>
          <p:cNvSpPr/>
          <p:nvPr/>
        </p:nvSpPr>
        <p:spPr>
          <a:xfrm>
            <a:off x="8086726" y="762000"/>
            <a:ext cx="3343275" cy="1619250"/>
          </a:xfrm>
          <a:prstGeom prst="roundRect">
            <a:avLst>
              <a:gd name="adj" fmla="val 2204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0" bIns="0" rtlCol="0" anchor="ctr" anchorCtr="1"/>
          <a:lstStyle/>
          <a:p>
            <a:r>
              <a:rPr lang="en-US" sz="3600" b="1" dirty="0">
                <a:solidFill>
                  <a:schemeClr val="tx1"/>
                </a:solidFill>
              </a:rPr>
              <a:t>26M+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Data Backup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70AA83F8-1C9F-4F66-A9A0-4226D4F6D762}"/>
              </a:ext>
            </a:extLst>
          </p:cNvPr>
          <p:cNvSpPr/>
          <p:nvPr/>
        </p:nvSpPr>
        <p:spPr>
          <a:xfrm>
            <a:off x="4419343" y="762000"/>
            <a:ext cx="3343275" cy="1619250"/>
          </a:xfrm>
          <a:prstGeom prst="roundRect">
            <a:avLst>
              <a:gd name="adj" fmla="val 2204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0" bIns="0" rtlCol="0" anchor="ctr" anchorCtr="1"/>
          <a:lstStyle/>
          <a:p>
            <a:r>
              <a:rPr lang="en-US" sz="3600" b="1" dirty="0">
                <a:solidFill>
                  <a:schemeClr val="tx1"/>
                </a:solidFill>
              </a:rPr>
              <a:t>670K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Outsourcing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AEB2E4D-CA5D-4705-98C9-2C816B700843}"/>
              </a:ext>
            </a:extLst>
          </p:cNvPr>
          <p:cNvSpPr/>
          <p:nvPr/>
        </p:nvSpPr>
        <p:spPr>
          <a:xfrm>
            <a:off x="762001" y="762000"/>
            <a:ext cx="3343275" cy="1619250"/>
          </a:xfrm>
          <a:prstGeom prst="roundRect">
            <a:avLst>
              <a:gd name="adj" fmla="val 2204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0" bIns="0" rtlCol="0" anchor="ctr" anchorCtr="1"/>
          <a:lstStyle/>
          <a:p>
            <a:r>
              <a:rPr lang="en-US" sz="3600" b="1" dirty="0">
                <a:solidFill>
                  <a:schemeClr val="bg1"/>
                </a:solidFill>
              </a:rPr>
              <a:t>3800+</a:t>
            </a:r>
          </a:p>
          <a:p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Support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27349411-AA2D-483F-A4D7-DACDD5FF6878}"/>
              </a:ext>
            </a:extLst>
          </p:cNvPr>
          <p:cNvSpPr/>
          <p:nvPr/>
        </p:nvSpPr>
        <p:spPr>
          <a:xfrm>
            <a:off x="8060246" y="2673858"/>
            <a:ext cx="3369755" cy="3422142"/>
          </a:xfrm>
          <a:prstGeom prst="roundRect">
            <a:avLst>
              <a:gd name="adj" fmla="val 1074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Printing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Vital role in the daily routine of a modern company. Regardless of what they are, everything regarding.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36CD6053-3B87-43BA-B524-93661D18C93C}"/>
              </a:ext>
            </a:extLst>
          </p:cNvPr>
          <p:cNvSpPr/>
          <p:nvPr/>
        </p:nvSpPr>
        <p:spPr>
          <a:xfrm>
            <a:off x="4411123" y="2673858"/>
            <a:ext cx="3356515" cy="3422142"/>
          </a:xfrm>
          <a:prstGeom prst="roundRect">
            <a:avLst>
              <a:gd name="adj" fmla="val 112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Support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Services play a vital role in the daily routine of a modern company. of what they are, everything regarding.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DC011B7C-E26B-4AEF-A893-3EDE8F41AA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68682" y="1265258"/>
            <a:ext cx="612738" cy="612735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6F5D2684-6FCA-4F37-A0C2-671392D182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155932" y="1213532"/>
            <a:ext cx="437671" cy="716186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1BCEFD0C-2CC6-4A8E-B201-555E47DDC4C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555851" y="1233428"/>
            <a:ext cx="676397" cy="676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2619955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19F54CF-A954-409F-993B-AFE6DA043E70}"/>
              </a:ext>
            </a:extLst>
          </p:cNvPr>
          <p:cNvSpPr/>
          <p:nvPr/>
        </p:nvSpPr>
        <p:spPr>
          <a:xfrm>
            <a:off x="762000" y="762000"/>
            <a:ext cx="3356515" cy="5334000"/>
          </a:xfrm>
          <a:prstGeom prst="roundRect">
            <a:avLst>
              <a:gd name="adj" fmla="val 139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219456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Managed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 are, everything.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A7CBCF0-6BF2-4865-879B-05E2994FE2F7}"/>
              </a:ext>
            </a:extLst>
          </p:cNvPr>
          <p:cNvSpPr/>
          <p:nvPr/>
        </p:nvSpPr>
        <p:spPr>
          <a:xfrm>
            <a:off x="8073486" y="762000"/>
            <a:ext cx="3356513" cy="5334000"/>
          </a:xfrm>
          <a:prstGeom prst="roundRect">
            <a:avLst>
              <a:gd name="adj" fmla="val 1399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8F7F3061-7B51-4896-83EC-B0C35779FC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57873" y="1567652"/>
            <a:ext cx="951528" cy="951524"/>
          </a:xfrm>
          <a:prstGeom prst="rect">
            <a:avLst/>
          </a:prstGeom>
        </p:spPr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9D2B7ED-0A23-4708-85CE-215AA61CC799}"/>
              </a:ext>
            </a:extLst>
          </p:cNvPr>
          <p:cNvSpPr/>
          <p:nvPr/>
        </p:nvSpPr>
        <p:spPr>
          <a:xfrm>
            <a:off x="4417743" y="762000"/>
            <a:ext cx="3356515" cy="5334000"/>
          </a:xfrm>
          <a:prstGeom prst="roundRect">
            <a:avLst>
              <a:gd name="adj" fmla="val 139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219456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Firewall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Often, this IT encompasses a variety of subjects and fields. At times it’s handled in-house, other times.</a:t>
            </a:r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EB30E9CC-B45B-4D9A-9D06-FED500E199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570806" y="1468794"/>
            <a:ext cx="1050386" cy="10503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029096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7887428-EB69-4DF4-803A-FF56DD1E3AA2}"/>
              </a:ext>
            </a:extLst>
          </p:cNvPr>
          <p:cNvSpPr/>
          <p:nvPr/>
        </p:nvSpPr>
        <p:spPr>
          <a:xfrm>
            <a:off x="762000" y="762000"/>
            <a:ext cx="6656832" cy="1646296"/>
          </a:xfrm>
          <a:prstGeom prst="roundRect">
            <a:avLst>
              <a:gd name="adj" fmla="val 2575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651760" tIns="0" rIns="45720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0882A822-3864-4B1A-9DF3-7360BB54FEFF}"/>
              </a:ext>
            </a:extLst>
          </p:cNvPr>
          <p:cNvSpPr/>
          <p:nvPr/>
        </p:nvSpPr>
        <p:spPr>
          <a:xfrm>
            <a:off x="762000" y="2693284"/>
            <a:ext cx="6656832" cy="3402716"/>
          </a:xfrm>
          <a:prstGeom prst="roundRect">
            <a:avLst>
              <a:gd name="adj" fmla="val 1212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914400" bIns="27432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bg1"/>
                </a:solidFill>
                <a:latin typeface="+mj-lt"/>
              </a:rPr>
              <a:t>Mobile and remote networking allows staff to work</a:t>
            </a:r>
            <a:endParaRPr lang="en-US" sz="3200" b="1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D8A79194-E6FD-4E8F-9620-45A29A7BB5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640259" y="5075231"/>
            <a:ext cx="1132397" cy="705206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F01BA9F7-099B-4B0B-B9C2-894DFB7BB5A8}"/>
              </a:ext>
            </a:extLst>
          </p:cNvPr>
          <p:cNvSpPr txBox="1"/>
          <p:nvPr/>
        </p:nvSpPr>
        <p:spPr>
          <a:xfrm>
            <a:off x="1505438" y="1123418"/>
            <a:ext cx="1744067" cy="92333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3400" dirty="0">
                <a:latin typeface="+mj-lt"/>
              </a:rPr>
              <a:t>+</a:t>
            </a:r>
            <a:r>
              <a:rPr lang="mn-MN" sz="3400" dirty="0">
                <a:latin typeface="+mj-lt"/>
              </a:rPr>
              <a:t>85</a:t>
            </a:r>
            <a:r>
              <a:rPr lang="en-US" sz="3400" dirty="0">
                <a:latin typeface="+mj-lt"/>
              </a:rPr>
              <a:t>%</a:t>
            </a:r>
          </a:p>
          <a:p>
            <a:pPr>
              <a:spcBef>
                <a:spcPts val="6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Outsourcing Sales</a:t>
            </a:r>
            <a:endParaRPr lang="en-US" sz="3400" dirty="0">
              <a:latin typeface="+mj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36B7386-31A9-C2C7-DE67-B7870BAC6EC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408671912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>
            <a:extLst>
              <a:ext uri="{FF2B5EF4-FFF2-40B4-BE49-F238E27FC236}">
                <a16:creationId xmlns:a16="http://schemas.microsoft.com/office/drawing/2014/main" id="{DEE3FEDB-5F72-40F9-A566-20B0495433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9238493">
            <a:off x="5464196" y="197201"/>
            <a:ext cx="4746604" cy="8268972"/>
          </a:xfrm>
          <a:custGeom>
            <a:avLst/>
            <a:gdLst>
              <a:gd name="connsiteX0" fmla="*/ 4746604 w 4746604"/>
              <a:gd name="connsiteY0" fmla="*/ 0 h 8268972"/>
              <a:gd name="connsiteX1" fmla="*/ 4746604 w 4746604"/>
              <a:gd name="connsiteY1" fmla="*/ 8268972 h 8268972"/>
              <a:gd name="connsiteX2" fmla="*/ 3430503 w 4746604"/>
              <a:gd name="connsiteY2" fmla="*/ 8268972 h 8268972"/>
              <a:gd name="connsiteX3" fmla="*/ 102225 w 4746604"/>
              <a:gd name="connsiteY3" fmla="*/ 5539133 h 8268972"/>
              <a:gd name="connsiteX4" fmla="*/ 0 w 4746604"/>
              <a:gd name="connsiteY4" fmla="*/ 5663767 h 8268972"/>
              <a:gd name="connsiteX5" fmla="*/ 0 w 4746604"/>
              <a:gd name="connsiteY5" fmla="*/ 0 h 826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6604" h="8268972">
                <a:moveTo>
                  <a:pt x="4746604" y="0"/>
                </a:moveTo>
                <a:lnTo>
                  <a:pt x="4746604" y="8268972"/>
                </a:lnTo>
                <a:lnTo>
                  <a:pt x="3430503" y="8268972"/>
                </a:lnTo>
                <a:lnTo>
                  <a:pt x="102225" y="5539133"/>
                </a:lnTo>
                <a:lnTo>
                  <a:pt x="0" y="5663767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8C944C81-E514-4124-8A03-E69FC1D5FC4B}"/>
              </a:ext>
            </a:extLst>
          </p:cNvPr>
          <p:cNvSpPr/>
          <p:nvPr/>
        </p:nvSpPr>
        <p:spPr>
          <a:xfrm>
            <a:off x="1619250" y="1848550"/>
            <a:ext cx="3284554" cy="338554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4400" dirty="0">
                <a:solidFill>
                  <a:srgbClr val="000000"/>
                </a:solidFill>
                <a:latin typeface="+mj-lt"/>
              </a:rPr>
              <a:t>Your way</a:t>
            </a:r>
            <a:br>
              <a:rPr lang="en-US" sz="4400" dirty="0">
                <a:solidFill>
                  <a:srgbClr val="000000"/>
                </a:solidFill>
                <a:latin typeface="+mj-lt"/>
              </a:rPr>
            </a:br>
            <a:r>
              <a:rPr lang="en-US" sz="4400" dirty="0">
                <a:solidFill>
                  <a:srgbClr val="000000"/>
                </a:solidFill>
                <a:latin typeface="+mj-lt"/>
              </a:rPr>
              <a:t>to the</a:t>
            </a:r>
          </a:p>
          <a:p>
            <a:pPr lvl="0"/>
            <a:r>
              <a:rPr lang="en-US" sz="4400" dirty="0">
                <a:solidFill>
                  <a:srgbClr val="000000"/>
                </a:solidFill>
                <a:latin typeface="+mj-lt"/>
              </a:rPr>
              <a:t>Next-gen</a:t>
            </a:r>
          </a:p>
          <a:p>
            <a:pPr lvl="0"/>
            <a:r>
              <a:rPr lang="en-US" sz="4400" dirty="0">
                <a:latin typeface="+mj-lt"/>
              </a:rPr>
              <a:t>wireless</a:t>
            </a:r>
          </a:p>
          <a:p>
            <a:pPr lvl="0"/>
            <a:r>
              <a:rPr lang="en-US" sz="4400" dirty="0">
                <a:solidFill>
                  <a:schemeClr val="accent1"/>
                </a:solidFill>
                <a:latin typeface="+mj-lt"/>
              </a:rPr>
              <a:t>connection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3CA3DC84-DF11-434B-A61E-F174EEE4933C}"/>
              </a:ext>
            </a:extLst>
          </p:cNvPr>
          <p:cNvSpPr/>
          <p:nvPr/>
        </p:nvSpPr>
        <p:spPr>
          <a:xfrm>
            <a:off x="1156502" y="4514850"/>
            <a:ext cx="4210050" cy="71924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002D85E-6E1D-D370-23CD-9F84F87A7D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7" name="Rectangle: Diagonal Corners Rounded 36">
            <a:extLst>
              <a:ext uri="{FF2B5EF4-FFF2-40B4-BE49-F238E27FC236}">
                <a16:creationId xmlns:a16="http://schemas.microsoft.com/office/drawing/2014/main" id="{5AAACD28-EB0F-4277-AC93-275517137141}"/>
              </a:ext>
            </a:extLst>
          </p:cNvPr>
          <p:cNvSpPr/>
          <p:nvPr/>
        </p:nvSpPr>
        <p:spPr>
          <a:xfrm>
            <a:off x="7610474" y="2324100"/>
            <a:ext cx="2495551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+mj-lt"/>
              </a:rPr>
              <a:t>#BestNetwork</a:t>
            </a:r>
          </a:p>
        </p:txBody>
      </p:sp>
    </p:spTree>
    <p:extLst>
      <p:ext uri="{BB962C8B-B14F-4D97-AF65-F5344CB8AC3E}">
        <p14:creationId xmlns:p14="http://schemas.microsoft.com/office/powerpoint/2010/main" val="2884421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3461546-A7BF-4F60-91DC-52B3182AD508}"/>
              </a:ext>
            </a:extLst>
          </p:cNvPr>
          <p:cNvSpPr/>
          <p:nvPr/>
        </p:nvSpPr>
        <p:spPr>
          <a:xfrm>
            <a:off x="762000" y="762000"/>
            <a:ext cx="3031616" cy="5334000"/>
          </a:xfrm>
          <a:prstGeom prst="roundRect">
            <a:avLst>
              <a:gd name="adj" fmla="val 15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02920" tIns="82296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IT Services in the Industry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4B799FB-ED29-430E-9381-BB45D13E6369}"/>
              </a:ext>
            </a:extLst>
          </p:cNvPr>
          <p:cNvSpPr/>
          <p:nvPr/>
        </p:nvSpPr>
        <p:spPr>
          <a:xfrm>
            <a:off x="4086224" y="762000"/>
            <a:ext cx="7343773" cy="1584865"/>
          </a:xfrm>
          <a:prstGeom prst="roundRect">
            <a:avLst>
              <a:gd name="adj" fmla="val 2924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45920" tIns="0" rIns="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Cloud Backup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purify our thoughts like.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8915C2F-C230-4981-B21F-9B5EBDE32E36}"/>
              </a:ext>
            </a:extLst>
          </p:cNvPr>
          <p:cNvSpPr/>
          <p:nvPr/>
        </p:nvSpPr>
        <p:spPr>
          <a:xfrm>
            <a:off x="4086227" y="2630757"/>
            <a:ext cx="7343773" cy="1590676"/>
          </a:xfrm>
          <a:prstGeom prst="roundRect">
            <a:avLst>
              <a:gd name="adj" fmla="val 2924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45920" tIns="0" rIns="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Data Backup and Restoration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purify our thoughts like.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E72AE75-BFFA-4067-9E1A-012EB4B357D5}"/>
              </a:ext>
            </a:extLst>
          </p:cNvPr>
          <p:cNvSpPr/>
          <p:nvPr/>
        </p:nvSpPr>
        <p:spPr>
          <a:xfrm>
            <a:off x="4086227" y="4505325"/>
            <a:ext cx="7343773" cy="1590675"/>
          </a:xfrm>
          <a:prstGeom prst="roundRect">
            <a:avLst>
              <a:gd name="adj" fmla="val 2924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45920" tIns="0" rIns="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Cybersecurity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purify our thoughts like.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63F0CDA3-83D9-4AF9-B42B-4622CDE1BD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59965" y="1187039"/>
            <a:ext cx="722322" cy="722318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BFEDC280-084C-45DD-A94C-FCD62A0738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09118" y="3016994"/>
            <a:ext cx="824016" cy="824012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AF462DD6-7B87-4605-A8AC-42C18276864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44629" y="4869068"/>
            <a:ext cx="752995" cy="801893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ED5A4D98-F707-441B-8C32-C34CAF9B1DA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719801" y="4948059"/>
            <a:ext cx="1132397" cy="705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6566350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CA5A6D9-8E44-428E-B190-4D182B272E34}"/>
              </a:ext>
            </a:extLst>
          </p:cNvPr>
          <p:cNvSpPr/>
          <p:nvPr/>
        </p:nvSpPr>
        <p:spPr>
          <a:xfrm>
            <a:off x="762000" y="762000"/>
            <a:ext cx="10668000" cy="1531955"/>
          </a:xfrm>
          <a:prstGeom prst="roundRect">
            <a:avLst>
              <a:gd name="adj" fmla="val 285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182880" rIns="548640" bIns="0" rtlCol="0" anchor="t" anchorCtr="0"/>
          <a:lstStyle/>
          <a:p>
            <a:pPr algn="ctr"/>
            <a:r>
              <a:rPr lang="en-US" sz="3000" dirty="0">
                <a:latin typeface="+mj-lt"/>
              </a:rPr>
              <a:t>IT services play a vital role in the daily routine of a modern company.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43A79E0-917D-47A4-900A-F3D673127C2B}"/>
              </a:ext>
            </a:extLst>
          </p:cNvPr>
          <p:cNvSpPr/>
          <p:nvPr/>
        </p:nvSpPr>
        <p:spPr>
          <a:xfrm>
            <a:off x="762000" y="2586562"/>
            <a:ext cx="2443954" cy="3509437"/>
          </a:xfrm>
          <a:prstGeom prst="roundRect">
            <a:avLst>
              <a:gd name="adj" fmla="val 193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Monitoring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 allows for IT specialists.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545CCF91-60A1-4A4F-BD71-63FE19C1F5CE}"/>
              </a:ext>
            </a:extLst>
          </p:cNvPr>
          <p:cNvSpPr/>
          <p:nvPr/>
        </p:nvSpPr>
        <p:spPr>
          <a:xfrm>
            <a:off x="3503350" y="2586562"/>
            <a:ext cx="2443954" cy="3509437"/>
          </a:xfrm>
          <a:prstGeom prst="roundRect">
            <a:avLst>
              <a:gd name="adj" fmla="val 193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Firewall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Remote support allows for IT specialists to offer support.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3B2DDDF-4509-42AA-934A-97ED72040375}"/>
              </a:ext>
            </a:extLst>
          </p:cNvPr>
          <p:cNvSpPr/>
          <p:nvPr/>
        </p:nvSpPr>
        <p:spPr>
          <a:xfrm>
            <a:off x="6244700" y="2586562"/>
            <a:ext cx="2443954" cy="3509437"/>
          </a:xfrm>
          <a:prstGeom prst="roundRect">
            <a:avLst>
              <a:gd name="adj" fmla="val 193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Security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Support allows for IT specialists to offer support services from.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6DBD21D-A723-4D0C-9551-61C2443507C8}"/>
              </a:ext>
            </a:extLst>
          </p:cNvPr>
          <p:cNvSpPr/>
          <p:nvPr/>
        </p:nvSpPr>
        <p:spPr>
          <a:xfrm>
            <a:off x="8986050" y="2586562"/>
            <a:ext cx="2443952" cy="3509437"/>
          </a:xfrm>
          <a:prstGeom prst="roundRect">
            <a:avLst>
              <a:gd name="adj" fmla="val 193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Support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specialists to offer support services from a different.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622594E-1C4C-4C55-BBB2-80D92A7B85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16956" y="2967301"/>
            <a:ext cx="614933" cy="61493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3B80C80-0550-4598-A0C2-329A21B3855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84718" y="2935357"/>
            <a:ext cx="678821" cy="678818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F53F47F9-9637-4BDE-BC9F-D55665202DE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60405" y="2947334"/>
            <a:ext cx="614933" cy="654865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0B11E061-5B4D-400A-A266-C7B3A27BE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908143" y="3007232"/>
            <a:ext cx="606945" cy="535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37640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A7CBCF0-6BF2-4865-879B-05E2994FE2F7}"/>
              </a:ext>
            </a:extLst>
          </p:cNvPr>
          <p:cNvSpPr/>
          <p:nvPr/>
        </p:nvSpPr>
        <p:spPr>
          <a:xfrm>
            <a:off x="762000" y="762000"/>
            <a:ext cx="3343275" cy="5334000"/>
          </a:xfrm>
          <a:prstGeom prst="roundRect">
            <a:avLst>
              <a:gd name="adj" fmla="val 1263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9F2A9E8-31F1-4263-99BD-3ADE57A518E7}"/>
              </a:ext>
            </a:extLst>
          </p:cNvPr>
          <p:cNvSpPr/>
          <p:nvPr/>
        </p:nvSpPr>
        <p:spPr>
          <a:xfrm>
            <a:off x="4397883" y="762000"/>
            <a:ext cx="7032117" cy="1912145"/>
          </a:xfrm>
          <a:prstGeom prst="roundRect">
            <a:avLst>
              <a:gd name="adj" fmla="val 2210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45920" tIns="0" rIns="274320" bIns="73152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Sales +</a:t>
            </a:r>
            <a:r>
              <a:rPr lang="mn-MN" sz="2400" dirty="0">
                <a:solidFill>
                  <a:schemeClr val="tx1"/>
                </a:solidFill>
                <a:latin typeface="+mj-lt"/>
              </a:rPr>
              <a:t>85</a:t>
            </a:r>
            <a:r>
              <a:rPr lang="en-US" sz="2400" dirty="0">
                <a:solidFill>
                  <a:schemeClr val="tx1"/>
                </a:solidFill>
                <a:latin typeface="+mj-lt"/>
              </a:rPr>
              <a:t>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Regardless of what they are, everything regarding IT is critical for the success of a company.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35B72CB-A0D4-44AA-8480-FD4503F3695A}"/>
              </a:ext>
            </a:extLst>
          </p:cNvPr>
          <p:cNvSpPr/>
          <p:nvPr/>
        </p:nvSpPr>
        <p:spPr>
          <a:xfrm>
            <a:off x="4397884" y="2966753"/>
            <a:ext cx="3369754" cy="3129247"/>
          </a:xfrm>
          <a:prstGeom prst="roundRect">
            <a:avLst>
              <a:gd name="adj" fmla="val 1350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54864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tx1"/>
                </a:solidFill>
              </a:rPr>
              <a:t>Support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broad category involving any and all service types falling under the umbrella of cybersecurity.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E9DCD512-72B8-46A7-AE04-4BFA32CC6F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55780" y="1292012"/>
            <a:ext cx="760147" cy="760144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71BD226-35F1-01C0-A22F-75CD218AFFA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702259317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FD3E4CC-25D7-4F88-89CA-AB93B40287F0}"/>
              </a:ext>
            </a:extLst>
          </p:cNvPr>
          <p:cNvSpPr/>
          <p:nvPr/>
        </p:nvSpPr>
        <p:spPr>
          <a:xfrm>
            <a:off x="761998" y="762000"/>
            <a:ext cx="6073300" cy="1646296"/>
          </a:xfrm>
          <a:prstGeom prst="roundRect">
            <a:avLst>
              <a:gd name="adj" fmla="val 2575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651760" tIns="27432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IT services play a vital role in the daily routine of a modern company. 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3F520F5-1177-4E6C-8AF0-1F6A3F8FDC88}"/>
              </a:ext>
            </a:extLst>
          </p:cNvPr>
          <p:cNvSpPr/>
          <p:nvPr/>
        </p:nvSpPr>
        <p:spPr>
          <a:xfrm>
            <a:off x="761998" y="2700904"/>
            <a:ext cx="6073300" cy="3395096"/>
          </a:xfrm>
          <a:prstGeom prst="roundRect">
            <a:avLst>
              <a:gd name="adj" fmla="val 1186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731520" bIns="27432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tx1"/>
                </a:solidFill>
                <a:latin typeface="+mj-lt"/>
              </a:rPr>
              <a:t>IT services play a vital role in the daily routine</a:t>
            </a:r>
            <a:endParaRPr lang="en-US" sz="3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DED2A26-BA4F-4B35-9DC8-785012240FEE}"/>
              </a:ext>
            </a:extLst>
          </p:cNvPr>
          <p:cNvSpPr txBox="1"/>
          <p:nvPr/>
        </p:nvSpPr>
        <p:spPr>
          <a:xfrm>
            <a:off x="1422264" y="1084425"/>
            <a:ext cx="1927195" cy="53860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bg1"/>
                </a:solidFill>
                <a:latin typeface="+mj-lt"/>
              </a:rPr>
              <a:t>Sales +</a:t>
            </a:r>
            <a:r>
              <a:rPr lang="mn-MN" sz="2400" dirty="0">
                <a:solidFill>
                  <a:schemeClr val="bg1"/>
                </a:solidFill>
                <a:latin typeface="+mj-lt"/>
              </a:rPr>
              <a:t>85</a:t>
            </a:r>
            <a:r>
              <a:rPr lang="en-US" sz="2400" dirty="0">
                <a:solidFill>
                  <a:schemeClr val="bg1"/>
                </a:solidFill>
                <a:latin typeface="+mj-lt"/>
              </a:rPr>
              <a:t>%</a:t>
            </a:r>
          </a:p>
        </p:txBody>
      </p:sp>
      <p:pic>
        <p:nvPicPr>
          <p:cNvPr id="43" name="Graphic 42">
            <a:extLst>
              <a:ext uri="{FF2B5EF4-FFF2-40B4-BE49-F238E27FC236}">
                <a16:creationId xmlns:a16="http://schemas.microsoft.com/office/drawing/2014/main" id="{9C1E6DEC-1BAD-47FB-8925-3DB93F3796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63603" y="4992935"/>
            <a:ext cx="1132397" cy="70520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DA4CF42-E00B-2D65-A3DC-FBB095335D5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DD1E110-93BD-7AFC-78D7-CC359D3ADF5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943" y="1153425"/>
            <a:ext cx="3611881" cy="4942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5995888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7887428-EB69-4DF4-803A-FF56DD1E3AA2}"/>
              </a:ext>
            </a:extLst>
          </p:cNvPr>
          <p:cNvSpPr/>
          <p:nvPr/>
        </p:nvSpPr>
        <p:spPr>
          <a:xfrm>
            <a:off x="4773168" y="762000"/>
            <a:ext cx="6656832" cy="1646296"/>
          </a:xfrm>
          <a:prstGeom prst="roundRect">
            <a:avLst>
              <a:gd name="adj" fmla="val 2575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bg1"/>
                </a:solidFill>
                <a:latin typeface="+mj-lt"/>
              </a:rPr>
              <a:t>Big data plays an enormous role in business success.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0882A822-3864-4B1A-9DF3-7360BB54FEFF}"/>
              </a:ext>
            </a:extLst>
          </p:cNvPr>
          <p:cNvSpPr/>
          <p:nvPr/>
        </p:nvSpPr>
        <p:spPr>
          <a:xfrm>
            <a:off x="4773168" y="2700904"/>
            <a:ext cx="6656832" cy="3395096"/>
          </a:xfrm>
          <a:prstGeom prst="roundRect">
            <a:avLst>
              <a:gd name="adj" fmla="val 1212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457200" rIns="548640" bIns="0" rtlCol="0" anchor="t" anchorCtr="0"/>
          <a:lstStyle/>
          <a:p>
            <a:pPr lvl="0"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prstClr val="black"/>
                </a:solidFill>
                <a:latin typeface="+mj-lt"/>
              </a:rPr>
              <a:t>Ready-made templates</a:t>
            </a:r>
            <a:br>
              <a:rPr lang="en-US" sz="2200" dirty="0">
                <a:solidFill>
                  <a:prstClr val="black"/>
                </a:solidFill>
                <a:latin typeface="+mj-lt"/>
              </a:rPr>
            </a:br>
            <a:r>
              <a:rPr lang="en-US" sz="2200" dirty="0">
                <a:solidFill>
                  <a:prstClr val="black"/>
                </a:solidFill>
                <a:latin typeface="+mj-lt"/>
              </a:rPr>
              <a:t>for rapid iterating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We all know the problem of endless design edits. We made it possible to manage low poly wireframes. It's faster and more convenient.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B196526D-4F32-4702-9863-57F717BA0E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53635" y="3401568"/>
            <a:ext cx="941832" cy="941832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224864F-AA0D-67CD-AAF6-3659FB63F1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683775782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669E2CD-4DD5-4FB3-9F32-4BBE477472AD}"/>
              </a:ext>
            </a:extLst>
          </p:cNvPr>
          <p:cNvSpPr/>
          <p:nvPr/>
        </p:nvSpPr>
        <p:spPr>
          <a:xfrm>
            <a:off x="762000" y="2673858"/>
            <a:ext cx="10668000" cy="3422142"/>
          </a:xfrm>
          <a:prstGeom prst="roundRect">
            <a:avLst>
              <a:gd name="adj" fmla="val 139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4572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279567-5280-4356-8B0E-DB9A7EE4117C}"/>
              </a:ext>
            </a:extLst>
          </p:cNvPr>
          <p:cNvSpPr/>
          <p:nvPr/>
        </p:nvSpPr>
        <p:spPr>
          <a:xfrm>
            <a:off x="762001" y="762000"/>
            <a:ext cx="10668000" cy="1619250"/>
          </a:xfrm>
          <a:prstGeom prst="roundRect">
            <a:avLst>
              <a:gd name="adj" fmla="val 2882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0312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>
                <a:solidFill>
                  <a:schemeClr val="bg1"/>
                </a:solidFill>
              </a:rPr>
              <a:t>Examples of How IT Support </a:t>
            </a:r>
            <a:r>
              <a:rPr lang="en-US" sz="2800" b="1">
                <a:solidFill>
                  <a:schemeClr val="bg1"/>
                </a:solidFill>
              </a:rPr>
              <a:t>Can </a:t>
            </a:r>
            <a:br>
              <a:rPr lang="en-US" sz="2800" b="1">
                <a:solidFill>
                  <a:schemeClr val="bg1"/>
                </a:solidFill>
              </a:rPr>
            </a:br>
            <a:r>
              <a:rPr lang="en-US" sz="2800" b="1">
                <a:solidFill>
                  <a:schemeClr val="bg1"/>
                </a:solidFill>
              </a:rPr>
              <a:t>Benefit </a:t>
            </a:r>
            <a:r>
              <a:rPr lang="en-US" sz="2800" b="1" dirty="0">
                <a:solidFill>
                  <a:schemeClr val="bg1"/>
                </a:solidFill>
              </a:rPr>
              <a:t>Your Business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A51B7F-F996-44BA-9332-949BF1BE0949}"/>
              </a:ext>
            </a:extLst>
          </p:cNvPr>
          <p:cNvSpPr txBox="1"/>
          <p:nvPr/>
        </p:nvSpPr>
        <p:spPr>
          <a:xfrm>
            <a:off x="1448387" y="4168079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Bridging the worlds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our.</a:t>
            </a: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16B1031D-86FF-470B-870E-8F15C00E7A39}"/>
              </a:ext>
            </a:extLst>
          </p:cNvPr>
          <p:cNvSpPr/>
          <p:nvPr/>
        </p:nvSpPr>
        <p:spPr>
          <a:xfrm>
            <a:off x="2431158" y="3296895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EF1CF2A-68AE-4B04-9C1A-39B62B6EFBB5}"/>
              </a:ext>
            </a:extLst>
          </p:cNvPr>
          <p:cNvSpPr txBox="1"/>
          <p:nvPr/>
        </p:nvSpPr>
        <p:spPr>
          <a:xfrm>
            <a:off x="4758271" y="4168079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Connected intelligence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27D527A-C9EC-40A1-97E0-9D9B691BE06E}"/>
              </a:ext>
            </a:extLst>
          </p:cNvPr>
          <p:cNvGrpSpPr/>
          <p:nvPr/>
        </p:nvGrpSpPr>
        <p:grpSpPr>
          <a:xfrm>
            <a:off x="5740099" y="3295922"/>
            <a:ext cx="484486" cy="484546"/>
            <a:chOff x="4948680" y="3035812"/>
            <a:chExt cx="484486" cy="484546"/>
          </a:xfrm>
          <a:solidFill>
            <a:schemeClr val="tx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665DDD7-BC68-484B-BF93-C0B920613BF8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1A5C3DB-F17B-4725-B3F5-923C52B01807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7E5C7254-6E95-49C3-BFA2-4677E9BF8652}"/>
              </a:ext>
            </a:extLst>
          </p:cNvPr>
          <p:cNvSpPr txBox="1"/>
          <p:nvPr/>
        </p:nvSpPr>
        <p:spPr>
          <a:xfrm>
            <a:off x="8068155" y="4168079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Engagement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like.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D3C3997-F763-412A-9D21-87C084CE8230}"/>
              </a:ext>
            </a:extLst>
          </p:cNvPr>
          <p:cNvGrpSpPr/>
          <p:nvPr/>
        </p:nvGrpSpPr>
        <p:grpSpPr>
          <a:xfrm>
            <a:off x="9025288" y="3269666"/>
            <a:ext cx="533877" cy="537058"/>
            <a:chOff x="4947101" y="4506897"/>
            <a:chExt cx="533877" cy="537058"/>
          </a:xfrm>
          <a:solidFill>
            <a:schemeClr val="tx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D0D79F3-1B8F-4DFD-8019-71187CE31B59}"/>
                </a:ext>
              </a:extLst>
            </p:cNvPr>
            <p:cNvSpPr/>
            <p:nvPr/>
          </p:nvSpPr>
          <p:spPr>
            <a:xfrm>
              <a:off x="4980122" y="4506897"/>
              <a:ext cx="184150" cy="184150"/>
            </a:xfrm>
            <a:custGeom>
              <a:avLst/>
              <a:gdLst>
                <a:gd name="connsiteX0" fmla="*/ 92475 w 184150"/>
                <a:gd name="connsiteY0" fmla="*/ 180188 h 184149"/>
                <a:gd name="connsiteX1" fmla="*/ 180188 w 184150"/>
                <a:gd name="connsiteY1" fmla="*/ 92475 h 184149"/>
                <a:gd name="connsiteX2" fmla="*/ 92475 w 184150"/>
                <a:gd name="connsiteY2" fmla="*/ 4762 h 184149"/>
                <a:gd name="connsiteX3" fmla="*/ 4763 w 184150"/>
                <a:gd name="connsiteY3" fmla="*/ 92475 h 184149"/>
                <a:gd name="connsiteX4" fmla="*/ 4763 w 184150"/>
                <a:gd name="connsiteY4" fmla="*/ 92481 h 184149"/>
                <a:gd name="connsiteX5" fmla="*/ 92475 w 184150"/>
                <a:gd name="connsiteY5" fmla="*/ 180188 h 184149"/>
                <a:gd name="connsiteX6" fmla="*/ 92475 w 184150"/>
                <a:gd name="connsiteY6" fmla="*/ 35725 h 184149"/>
                <a:gd name="connsiteX7" fmla="*/ 149231 w 184150"/>
                <a:gd name="connsiteY7" fmla="*/ 92481 h 184149"/>
                <a:gd name="connsiteX8" fmla="*/ 92475 w 184150"/>
                <a:gd name="connsiteY8" fmla="*/ 149238 h 184149"/>
                <a:gd name="connsiteX9" fmla="*/ 35719 w 184150"/>
                <a:gd name="connsiteY9" fmla="*/ 92481 h 184149"/>
                <a:gd name="connsiteX10" fmla="*/ 92475 w 184150"/>
                <a:gd name="connsiteY10" fmla="*/ 35725 h 18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150" h="184149">
                  <a:moveTo>
                    <a:pt x="92475" y="180188"/>
                  </a:moveTo>
                  <a:cubicBezTo>
                    <a:pt x="140917" y="180188"/>
                    <a:pt x="180188" y="140917"/>
                    <a:pt x="180188" y="92475"/>
                  </a:cubicBezTo>
                  <a:cubicBezTo>
                    <a:pt x="180188" y="44033"/>
                    <a:pt x="140917" y="4762"/>
                    <a:pt x="92475" y="4762"/>
                  </a:cubicBezTo>
                  <a:cubicBezTo>
                    <a:pt x="44033" y="4762"/>
                    <a:pt x="4763" y="44033"/>
                    <a:pt x="4763" y="92475"/>
                  </a:cubicBezTo>
                  <a:cubicBezTo>
                    <a:pt x="4763" y="92477"/>
                    <a:pt x="4763" y="92479"/>
                    <a:pt x="4763" y="92481"/>
                  </a:cubicBezTo>
                  <a:cubicBezTo>
                    <a:pt x="4819" y="140899"/>
                    <a:pt x="44057" y="180135"/>
                    <a:pt x="92475" y="180188"/>
                  </a:cubicBezTo>
                  <a:close/>
                  <a:moveTo>
                    <a:pt x="92475" y="35725"/>
                  </a:moveTo>
                  <a:cubicBezTo>
                    <a:pt x="123821" y="35725"/>
                    <a:pt x="149231" y="61136"/>
                    <a:pt x="149231" y="92481"/>
                  </a:cubicBezTo>
                  <a:cubicBezTo>
                    <a:pt x="149231" y="123827"/>
                    <a:pt x="123821" y="149238"/>
                    <a:pt x="92475" y="149238"/>
                  </a:cubicBezTo>
                  <a:cubicBezTo>
                    <a:pt x="61129" y="149238"/>
                    <a:pt x="35719" y="123827"/>
                    <a:pt x="35719" y="92481"/>
                  </a:cubicBezTo>
                  <a:cubicBezTo>
                    <a:pt x="35754" y="61150"/>
                    <a:pt x="61144" y="35760"/>
                    <a:pt x="92475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B794CCF-4FB0-4E4B-B41E-29D942B92D25}"/>
                </a:ext>
              </a:extLst>
            </p:cNvPr>
            <p:cNvSpPr/>
            <p:nvPr/>
          </p:nvSpPr>
          <p:spPr>
            <a:xfrm>
              <a:off x="5176178" y="4506897"/>
              <a:ext cx="304800" cy="304800"/>
            </a:xfrm>
            <a:custGeom>
              <a:avLst/>
              <a:gdLst>
                <a:gd name="connsiteX0" fmla="*/ 154388 w 304800"/>
                <a:gd name="connsiteY0" fmla="*/ 304012 h 304799"/>
                <a:gd name="connsiteX1" fmla="*/ 304013 w 304800"/>
                <a:gd name="connsiteY1" fmla="*/ 154387 h 304799"/>
                <a:gd name="connsiteX2" fmla="*/ 154388 w 304800"/>
                <a:gd name="connsiteY2" fmla="*/ 4762 h 304799"/>
                <a:gd name="connsiteX3" fmla="*/ 4763 w 304800"/>
                <a:gd name="connsiteY3" fmla="*/ 154387 h 304799"/>
                <a:gd name="connsiteX4" fmla="*/ 4763 w 304800"/>
                <a:gd name="connsiteY4" fmla="*/ 154394 h 304799"/>
                <a:gd name="connsiteX5" fmla="*/ 154388 w 304800"/>
                <a:gd name="connsiteY5" fmla="*/ 304012 h 304799"/>
                <a:gd name="connsiteX6" fmla="*/ 154388 w 304800"/>
                <a:gd name="connsiteY6" fmla="*/ 35725 h 304799"/>
                <a:gd name="connsiteX7" fmla="*/ 273056 w 304800"/>
                <a:gd name="connsiteY7" fmla="*/ 154394 h 304799"/>
                <a:gd name="connsiteX8" fmla="*/ 154388 w 304800"/>
                <a:gd name="connsiteY8" fmla="*/ 273063 h 304799"/>
                <a:gd name="connsiteX9" fmla="*/ 35719 w 304800"/>
                <a:gd name="connsiteY9" fmla="*/ 154394 h 304799"/>
                <a:gd name="connsiteX10" fmla="*/ 154388 w 304800"/>
                <a:gd name="connsiteY10" fmla="*/ 35725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799">
                  <a:moveTo>
                    <a:pt x="154388" y="304012"/>
                  </a:moveTo>
                  <a:cubicBezTo>
                    <a:pt x="237023" y="304012"/>
                    <a:pt x="304013" y="237023"/>
                    <a:pt x="304013" y="154387"/>
                  </a:cubicBezTo>
                  <a:cubicBezTo>
                    <a:pt x="304013" y="71752"/>
                    <a:pt x="237023" y="4762"/>
                    <a:pt x="154388" y="4762"/>
                  </a:cubicBezTo>
                  <a:cubicBezTo>
                    <a:pt x="71752" y="4762"/>
                    <a:pt x="4763" y="71752"/>
                    <a:pt x="4763" y="154387"/>
                  </a:cubicBezTo>
                  <a:cubicBezTo>
                    <a:pt x="4763" y="154390"/>
                    <a:pt x="4763" y="154392"/>
                    <a:pt x="4763" y="154394"/>
                  </a:cubicBezTo>
                  <a:cubicBezTo>
                    <a:pt x="4857" y="236989"/>
                    <a:pt x="71792" y="303921"/>
                    <a:pt x="154388" y="304012"/>
                  </a:cubicBezTo>
                  <a:close/>
                  <a:moveTo>
                    <a:pt x="154388" y="35725"/>
                  </a:moveTo>
                  <a:cubicBezTo>
                    <a:pt x="219927" y="35725"/>
                    <a:pt x="273056" y="88855"/>
                    <a:pt x="273056" y="154394"/>
                  </a:cubicBezTo>
                  <a:cubicBezTo>
                    <a:pt x="273056" y="219933"/>
                    <a:pt x="219927" y="273063"/>
                    <a:pt x="154388" y="273063"/>
                  </a:cubicBezTo>
                  <a:cubicBezTo>
                    <a:pt x="88849" y="273063"/>
                    <a:pt x="35719" y="219933"/>
                    <a:pt x="35719" y="154394"/>
                  </a:cubicBezTo>
                  <a:cubicBezTo>
                    <a:pt x="35792" y="88885"/>
                    <a:pt x="88879" y="35799"/>
                    <a:pt x="154388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C47135F-874A-4A17-B8A9-84F6FF7C579E}"/>
                </a:ext>
              </a:extLst>
            </p:cNvPr>
            <p:cNvSpPr/>
            <p:nvPr/>
          </p:nvSpPr>
          <p:spPr>
            <a:xfrm>
              <a:off x="5280707" y="4563660"/>
              <a:ext cx="95250" cy="190500"/>
            </a:xfrm>
            <a:custGeom>
              <a:avLst/>
              <a:gdLst>
                <a:gd name="connsiteX0" fmla="*/ 9453 w 95250"/>
                <a:gd name="connsiteY0" fmla="*/ 160922 h 190499"/>
                <a:gd name="connsiteX1" fmla="*/ 38727 w 95250"/>
                <a:gd name="connsiteY1" fmla="*/ 171494 h 190499"/>
                <a:gd name="connsiteX2" fmla="*/ 38727 w 95250"/>
                <a:gd name="connsiteY2" fmla="*/ 180188 h 190499"/>
                <a:gd name="connsiteX3" fmla="*/ 49046 w 95250"/>
                <a:gd name="connsiteY3" fmla="*/ 190506 h 190499"/>
                <a:gd name="connsiteX4" fmla="*/ 59365 w 95250"/>
                <a:gd name="connsiteY4" fmla="*/ 180188 h 190499"/>
                <a:gd name="connsiteX5" fmla="*/ 59365 w 95250"/>
                <a:gd name="connsiteY5" fmla="*/ 170561 h 190499"/>
                <a:gd name="connsiteX6" fmla="*/ 94290 w 95250"/>
                <a:gd name="connsiteY6" fmla="*/ 133280 h 190499"/>
                <a:gd name="connsiteX7" fmla="*/ 66559 w 95250"/>
                <a:gd name="connsiteY7" fmla="*/ 87166 h 190499"/>
                <a:gd name="connsiteX8" fmla="*/ 59339 w 95250"/>
                <a:gd name="connsiteY8" fmla="*/ 84544 h 190499"/>
                <a:gd name="connsiteX9" fmla="*/ 59339 w 95250"/>
                <a:gd name="connsiteY9" fmla="*/ 43440 h 190499"/>
                <a:gd name="connsiteX10" fmla="*/ 67639 w 95250"/>
                <a:gd name="connsiteY10" fmla="*/ 47809 h 190499"/>
                <a:gd name="connsiteX11" fmla="*/ 82206 w 95250"/>
                <a:gd name="connsiteY11" fmla="*/ 48665 h 190499"/>
                <a:gd name="connsiteX12" fmla="*/ 83164 w 95250"/>
                <a:gd name="connsiteY12" fmla="*/ 34214 h 190499"/>
                <a:gd name="connsiteX13" fmla="*/ 59339 w 95250"/>
                <a:gd name="connsiteY13" fmla="*/ 22377 h 190499"/>
                <a:gd name="connsiteX14" fmla="*/ 59339 w 95250"/>
                <a:gd name="connsiteY14" fmla="*/ 15081 h 190499"/>
                <a:gd name="connsiteX15" fmla="*/ 49020 w 95250"/>
                <a:gd name="connsiteY15" fmla="*/ 4762 h 190499"/>
                <a:gd name="connsiteX16" fmla="*/ 38702 w 95250"/>
                <a:gd name="connsiteY16" fmla="*/ 15081 h 190499"/>
                <a:gd name="connsiteX17" fmla="*/ 38702 w 95250"/>
                <a:gd name="connsiteY17" fmla="*/ 23571 h 190499"/>
                <a:gd name="connsiteX18" fmla="*/ 35450 w 95250"/>
                <a:gd name="connsiteY18" fmla="*/ 24447 h 190499"/>
                <a:gd name="connsiteX19" fmla="*/ 9231 w 95250"/>
                <a:gd name="connsiteY19" fmla="*/ 54451 h 190499"/>
                <a:gd name="connsiteX20" fmla="*/ 20357 w 95250"/>
                <a:gd name="connsiteY20" fmla="*/ 87776 h 190499"/>
                <a:gd name="connsiteX21" fmla="*/ 38702 w 95250"/>
                <a:gd name="connsiteY21" fmla="*/ 98380 h 190499"/>
                <a:gd name="connsiteX22" fmla="*/ 38702 w 95250"/>
                <a:gd name="connsiteY22" fmla="*/ 150812 h 190499"/>
                <a:gd name="connsiteX23" fmla="*/ 20731 w 95250"/>
                <a:gd name="connsiteY23" fmla="*/ 143669 h 190499"/>
                <a:gd name="connsiteX24" fmla="*/ 6447 w 95250"/>
                <a:gd name="connsiteY24" fmla="*/ 146656 h 190499"/>
                <a:gd name="connsiteX25" fmla="*/ 9434 w 95250"/>
                <a:gd name="connsiteY25" fmla="*/ 160941 h 190499"/>
                <a:gd name="connsiteX26" fmla="*/ 59365 w 95250"/>
                <a:gd name="connsiteY26" fmla="*/ 106502 h 190499"/>
                <a:gd name="connsiteX27" fmla="*/ 59707 w 95250"/>
                <a:gd name="connsiteY27" fmla="*/ 106623 h 190499"/>
                <a:gd name="connsiteX28" fmla="*/ 73963 w 95250"/>
                <a:gd name="connsiteY28" fmla="*/ 129864 h 190499"/>
                <a:gd name="connsiteX29" fmla="*/ 59358 w 95250"/>
                <a:gd name="connsiteY29" fmla="*/ 148946 h 190499"/>
                <a:gd name="connsiteX30" fmla="*/ 59358 w 95250"/>
                <a:gd name="connsiteY30" fmla="*/ 106502 h 190499"/>
                <a:gd name="connsiteX31" fmla="*/ 33114 w 95250"/>
                <a:gd name="connsiteY31" fmla="*/ 71539 h 190499"/>
                <a:gd name="connsiteX32" fmla="*/ 29532 w 95250"/>
                <a:gd name="connsiteY32" fmla="*/ 58280 h 190499"/>
                <a:gd name="connsiteX33" fmla="*/ 38721 w 95250"/>
                <a:gd name="connsiteY33" fmla="*/ 45314 h 190499"/>
                <a:gd name="connsiteX34" fmla="*/ 38721 w 95250"/>
                <a:gd name="connsiteY34" fmla="*/ 75247 h 190499"/>
                <a:gd name="connsiteX35" fmla="*/ 33114 w 95250"/>
                <a:gd name="connsiteY35" fmla="*/ 7153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250" h="190499">
                  <a:moveTo>
                    <a:pt x="9453" y="160922"/>
                  </a:moveTo>
                  <a:cubicBezTo>
                    <a:pt x="18008" y="167157"/>
                    <a:pt x="28163" y="170824"/>
                    <a:pt x="38727" y="171494"/>
                  </a:cubicBezTo>
                  <a:lnTo>
                    <a:pt x="38727" y="180188"/>
                  </a:lnTo>
                  <a:cubicBezTo>
                    <a:pt x="38727" y="185886"/>
                    <a:pt x="43347" y="190506"/>
                    <a:pt x="49046" y="190506"/>
                  </a:cubicBezTo>
                  <a:cubicBezTo>
                    <a:pt x="54745" y="190506"/>
                    <a:pt x="59365" y="185886"/>
                    <a:pt x="59365" y="180188"/>
                  </a:cubicBezTo>
                  <a:lnTo>
                    <a:pt x="59365" y="170561"/>
                  </a:lnTo>
                  <a:cubicBezTo>
                    <a:pt x="77413" y="166235"/>
                    <a:pt x="91149" y="151572"/>
                    <a:pt x="94290" y="133280"/>
                  </a:cubicBezTo>
                  <a:cubicBezTo>
                    <a:pt x="98166" y="113085"/>
                    <a:pt x="86215" y="93211"/>
                    <a:pt x="66559" y="87166"/>
                  </a:cubicBezTo>
                  <a:cubicBezTo>
                    <a:pt x="64184" y="86328"/>
                    <a:pt x="61765" y="85452"/>
                    <a:pt x="59339" y="84544"/>
                  </a:cubicBezTo>
                  <a:lnTo>
                    <a:pt x="59339" y="43440"/>
                  </a:lnTo>
                  <a:cubicBezTo>
                    <a:pt x="62424" y="44187"/>
                    <a:pt x="65276" y="45689"/>
                    <a:pt x="67639" y="47809"/>
                  </a:cubicBezTo>
                  <a:cubicBezTo>
                    <a:pt x="71425" y="52068"/>
                    <a:pt x="77947" y="52452"/>
                    <a:pt x="82206" y="48665"/>
                  </a:cubicBezTo>
                  <a:cubicBezTo>
                    <a:pt x="86420" y="44919"/>
                    <a:pt x="86847" y="38484"/>
                    <a:pt x="83164" y="34214"/>
                  </a:cubicBezTo>
                  <a:cubicBezTo>
                    <a:pt x="76818" y="27649"/>
                    <a:pt x="68404" y="23469"/>
                    <a:pt x="59339" y="22377"/>
                  </a:cubicBezTo>
                  <a:lnTo>
                    <a:pt x="59339" y="15081"/>
                  </a:lnTo>
                  <a:cubicBezTo>
                    <a:pt x="59339" y="9382"/>
                    <a:pt x="54719" y="4762"/>
                    <a:pt x="49020" y="4762"/>
                  </a:cubicBezTo>
                  <a:cubicBezTo>
                    <a:pt x="43322" y="4762"/>
                    <a:pt x="38702" y="9382"/>
                    <a:pt x="38702" y="15081"/>
                  </a:cubicBezTo>
                  <a:lnTo>
                    <a:pt x="38702" y="23571"/>
                  </a:lnTo>
                  <a:cubicBezTo>
                    <a:pt x="37635" y="23832"/>
                    <a:pt x="36555" y="24117"/>
                    <a:pt x="35450" y="24447"/>
                  </a:cubicBezTo>
                  <a:cubicBezTo>
                    <a:pt x="21781" y="28749"/>
                    <a:pt x="11662" y="40329"/>
                    <a:pt x="9231" y="54451"/>
                  </a:cubicBezTo>
                  <a:cubicBezTo>
                    <a:pt x="6428" y="66765"/>
                    <a:pt x="10718" y="79615"/>
                    <a:pt x="20357" y="87776"/>
                  </a:cubicBezTo>
                  <a:cubicBezTo>
                    <a:pt x="26019" y="92041"/>
                    <a:pt x="32179" y="95602"/>
                    <a:pt x="38702" y="98380"/>
                  </a:cubicBezTo>
                  <a:lnTo>
                    <a:pt x="38702" y="150812"/>
                  </a:lnTo>
                  <a:cubicBezTo>
                    <a:pt x="32173" y="150109"/>
                    <a:pt x="25961" y="147639"/>
                    <a:pt x="20731" y="143669"/>
                  </a:cubicBezTo>
                  <a:cubicBezTo>
                    <a:pt x="15962" y="140549"/>
                    <a:pt x="9566" y="141887"/>
                    <a:pt x="6447" y="146656"/>
                  </a:cubicBezTo>
                  <a:cubicBezTo>
                    <a:pt x="3327" y="151426"/>
                    <a:pt x="4665" y="157821"/>
                    <a:pt x="9434" y="160941"/>
                  </a:cubicBezTo>
                  <a:close/>
                  <a:moveTo>
                    <a:pt x="59365" y="106502"/>
                  </a:moveTo>
                  <a:lnTo>
                    <a:pt x="59707" y="106623"/>
                  </a:lnTo>
                  <a:cubicBezTo>
                    <a:pt x="69805" y="109451"/>
                    <a:pt x="76019" y="119581"/>
                    <a:pt x="73963" y="129864"/>
                  </a:cubicBezTo>
                  <a:cubicBezTo>
                    <a:pt x="72558" y="138252"/>
                    <a:pt x="67088" y="145398"/>
                    <a:pt x="59358" y="148946"/>
                  </a:cubicBezTo>
                  <a:lnTo>
                    <a:pt x="59358" y="106502"/>
                  </a:lnTo>
                  <a:close/>
                  <a:moveTo>
                    <a:pt x="33114" y="71539"/>
                  </a:moveTo>
                  <a:cubicBezTo>
                    <a:pt x="29622" y="68085"/>
                    <a:pt x="28254" y="63022"/>
                    <a:pt x="29532" y="58280"/>
                  </a:cubicBezTo>
                  <a:cubicBezTo>
                    <a:pt x="30476" y="52791"/>
                    <a:pt x="33854" y="48024"/>
                    <a:pt x="38721" y="45314"/>
                  </a:cubicBezTo>
                  <a:lnTo>
                    <a:pt x="38721" y="75247"/>
                  </a:lnTo>
                  <a:cubicBezTo>
                    <a:pt x="36769" y="74142"/>
                    <a:pt x="34895" y="72903"/>
                    <a:pt x="33114" y="71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1F40708-B1FC-439A-B386-32AB028DF5E2}"/>
                </a:ext>
              </a:extLst>
            </p:cNvPr>
            <p:cNvSpPr/>
            <p:nvPr/>
          </p:nvSpPr>
          <p:spPr>
            <a:xfrm>
              <a:off x="4947101" y="4777255"/>
              <a:ext cx="533400" cy="266700"/>
            </a:xfrm>
            <a:custGeom>
              <a:avLst/>
              <a:gdLst>
                <a:gd name="connsiteX0" fmla="*/ 465036 w 533400"/>
                <a:gd name="connsiteY0" fmla="*/ 80759 h 266699"/>
                <a:gd name="connsiteX1" fmla="*/ 363893 w 533400"/>
                <a:gd name="connsiteY1" fmla="*/ 129083 h 266699"/>
                <a:gd name="connsiteX2" fmla="*/ 321348 w 533400"/>
                <a:gd name="connsiteY2" fmla="*/ 74879 h 266699"/>
                <a:gd name="connsiteX3" fmla="*/ 259696 w 533400"/>
                <a:gd name="connsiteY3" fmla="*/ 64008 h 266699"/>
                <a:gd name="connsiteX4" fmla="*/ 238741 w 533400"/>
                <a:gd name="connsiteY4" fmla="*/ 53568 h 266699"/>
                <a:gd name="connsiteX5" fmla="*/ 121368 w 533400"/>
                <a:gd name="connsiteY5" fmla="*/ 28657 h 266699"/>
                <a:gd name="connsiteX6" fmla="*/ 121368 w 533400"/>
                <a:gd name="connsiteY6" fmla="*/ 20238 h 266699"/>
                <a:gd name="connsiteX7" fmla="*/ 105912 w 533400"/>
                <a:gd name="connsiteY7" fmla="*/ 4762 h 266699"/>
                <a:gd name="connsiteX8" fmla="*/ 20244 w 533400"/>
                <a:gd name="connsiteY8" fmla="*/ 4762 h 266699"/>
                <a:gd name="connsiteX9" fmla="*/ 4763 w 533400"/>
                <a:gd name="connsiteY9" fmla="*/ 20244 h 266699"/>
                <a:gd name="connsiteX10" fmla="*/ 4763 w 533400"/>
                <a:gd name="connsiteY10" fmla="*/ 226619 h 266699"/>
                <a:gd name="connsiteX11" fmla="*/ 20244 w 533400"/>
                <a:gd name="connsiteY11" fmla="*/ 242100 h 266699"/>
                <a:gd name="connsiteX12" fmla="*/ 105912 w 533400"/>
                <a:gd name="connsiteY12" fmla="*/ 242100 h 266699"/>
                <a:gd name="connsiteX13" fmla="*/ 121393 w 533400"/>
                <a:gd name="connsiteY13" fmla="*/ 226625 h 266699"/>
                <a:gd name="connsiteX14" fmla="*/ 121393 w 533400"/>
                <a:gd name="connsiteY14" fmla="*/ 220910 h 266699"/>
                <a:gd name="connsiteX15" fmla="*/ 226346 w 533400"/>
                <a:gd name="connsiteY15" fmla="*/ 252971 h 266699"/>
                <a:gd name="connsiteX16" fmla="*/ 413760 w 533400"/>
                <a:gd name="connsiteY16" fmla="*/ 226765 h 266699"/>
                <a:gd name="connsiteX17" fmla="*/ 511366 w 533400"/>
                <a:gd name="connsiteY17" fmla="*/ 163608 h 266699"/>
                <a:gd name="connsiteX18" fmla="*/ 525567 w 533400"/>
                <a:gd name="connsiteY18" fmla="*/ 97880 h 266699"/>
                <a:gd name="connsiteX19" fmla="*/ 465010 w 533400"/>
                <a:gd name="connsiteY19" fmla="*/ 80785 h 266699"/>
                <a:gd name="connsiteX20" fmla="*/ 90430 w 533400"/>
                <a:gd name="connsiteY20" fmla="*/ 211137 h 266699"/>
                <a:gd name="connsiteX21" fmla="*/ 35719 w 533400"/>
                <a:gd name="connsiteY21" fmla="*/ 211137 h 266699"/>
                <a:gd name="connsiteX22" fmla="*/ 35719 w 533400"/>
                <a:gd name="connsiteY22" fmla="*/ 35719 h 266699"/>
                <a:gd name="connsiteX23" fmla="*/ 90430 w 533400"/>
                <a:gd name="connsiteY23" fmla="*/ 35719 h 266699"/>
                <a:gd name="connsiteX24" fmla="*/ 494544 w 533400"/>
                <a:gd name="connsiteY24" fmla="*/ 137592 h 266699"/>
                <a:gd name="connsiteX25" fmla="*/ 396939 w 533400"/>
                <a:gd name="connsiteY25" fmla="*/ 200749 h 266699"/>
                <a:gd name="connsiteX26" fmla="*/ 235388 w 533400"/>
                <a:gd name="connsiteY26" fmla="*/ 223336 h 266699"/>
                <a:gd name="connsiteX27" fmla="*/ 121393 w 533400"/>
                <a:gd name="connsiteY27" fmla="*/ 188512 h 266699"/>
                <a:gd name="connsiteX28" fmla="*/ 121393 w 533400"/>
                <a:gd name="connsiteY28" fmla="*/ 62084 h 266699"/>
                <a:gd name="connsiteX29" fmla="*/ 217672 w 533400"/>
                <a:gd name="connsiteY29" fmla="*/ 76219 h 266699"/>
                <a:gd name="connsiteX30" fmla="*/ 254349 w 533400"/>
                <a:gd name="connsiteY30" fmla="*/ 94482 h 266699"/>
                <a:gd name="connsiteX31" fmla="*/ 316001 w 533400"/>
                <a:gd name="connsiteY31" fmla="*/ 105353 h 266699"/>
                <a:gd name="connsiteX32" fmla="*/ 331977 w 533400"/>
                <a:gd name="connsiteY32" fmla="*/ 129767 h 266699"/>
                <a:gd name="connsiteX33" fmla="*/ 309016 w 533400"/>
                <a:gd name="connsiteY33" fmla="*/ 145993 h 266699"/>
                <a:gd name="connsiteX34" fmla="*/ 216167 w 533400"/>
                <a:gd name="connsiteY34" fmla="*/ 129667 h 266699"/>
                <a:gd name="connsiteX35" fmla="*/ 198583 w 533400"/>
                <a:gd name="connsiteY35" fmla="*/ 142711 h 266699"/>
                <a:gd name="connsiteX36" fmla="*/ 210788 w 533400"/>
                <a:gd name="connsiteY36" fmla="*/ 160147 h 266699"/>
                <a:gd name="connsiteX37" fmla="*/ 210788 w 533400"/>
                <a:gd name="connsiteY37" fmla="*/ 160147 h 266699"/>
                <a:gd name="connsiteX38" fmla="*/ 303143 w 533400"/>
                <a:gd name="connsiteY38" fmla="*/ 176428 h 266699"/>
                <a:gd name="connsiteX39" fmla="*/ 349942 w 533400"/>
                <a:gd name="connsiteY39" fmla="*/ 170040 h 266699"/>
                <a:gd name="connsiteX40" fmla="*/ 478371 w 533400"/>
                <a:gd name="connsiteY40" fmla="*/ 108680 h 266699"/>
                <a:gd name="connsiteX41" fmla="*/ 500486 w 533400"/>
                <a:gd name="connsiteY41" fmla="*/ 116526 h 266699"/>
                <a:gd name="connsiteX42" fmla="*/ 494538 w 533400"/>
                <a:gd name="connsiteY42" fmla="*/ 13757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3400" h="266699">
                  <a:moveTo>
                    <a:pt x="465036" y="80759"/>
                  </a:moveTo>
                  <a:lnTo>
                    <a:pt x="363893" y="129083"/>
                  </a:lnTo>
                  <a:cubicBezTo>
                    <a:pt x="365623" y="102805"/>
                    <a:pt x="347285" y="79441"/>
                    <a:pt x="321348" y="74879"/>
                  </a:cubicBezTo>
                  <a:lnTo>
                    <a:pt x="259696" y="64008"/>
                  </a:lnTo>
                  <a:cubicBezTo>
                    <a:pt x="251848" y="62628"/>
                    <a:pt x="244569" y="59002"/>
                    <a:pt x="238741" y="53568"/>
                  </a:cubicBezTo>
                  <a:cubicBezTo>
                    <a:pt x="207193" y="24275"/>
                    <a:pt x="162094" y="14704"/>
                    <a:pt x="121368" y="28657"/>
                  </a:cubicBezTo>
                  <a:lnTo>
                    <a:pt x="121368" y="20238"/>
                  </a:lnTo>
                  <a:cubicBezTo>
                    <a:pt x="121364" y="11700"/>
                    <a:pt x="114449" y="4777"/>
                    <a:pt x="105912" y="4762"/>
                  </a:cubicBezTo>
                  <a:lnTo>
                    <a:pt x="20244" y="4762"/>
                  </a:lnTo>
                  <a:cubicBezTo>
                    <a:pt x="11694" y="4762"/>
                    <a:pt x="4763" y="11694"/>
                    <a:pt x="4763" y="20244"/>
                  </a:cubicBezTo>
                  <a:lnTo>
                    <a:pt x="4763" y="226619"/>
                  </a:lnTo>
                  <a:cubicBezTo>
                    <a:pt x="4763" y="235169"/>
                    <a:pt x="11694" y="242100"/>
                    <a:pt x="20244" y="242100"/>
                  </a:cubicBezTo>
                  <a:lnTo>
                    <a:pt x="105912" y="242100"/>
                  </a:lnTo>
                  <a:cubicBezTo>
                    <a:pt x="114459" y="242100"/>
                    <a:pt x="121389" y="235173"/>
                    <a:pt x="121393" y="226625"/>
                  </a:cubicBezTo>
                  <a:lnTo>
                    <a:pt x="121393" y="220910"/>
                  </a:lnTo>
                  <a:lnTo>
                    <a:pt x="226346" y="252971"/>
                  </a:lnTo>
                  <a:cubicBezTo>
                    <a:pt x="289625" y="272300"/>
                    <a:pt x="358209" y="262710"/>
                    <a:pt x="413760" y="226765"/>
                  </a:cubicBezTo>
                  <a:lnTo>
                    <a:pt x="511366" y="163608"/>
                  </a:lnTo>
                  <a:cubicBezTo>
                    <a:pt x="533437" y="149379"/>
                    <a:pt x="539796" y="119952"/>
                    <a:pt x="525567" y="97880"/>
                  </a:cubicBezTo>
                  <a:cubicBezTo>
                    <a:pt x="512578" y="77730"/>
                    <a:pt x="486619" y="70402"/>
                    <a:pt x="465010" y="80785"/>
                  </a:cubicBezTo>
                  <a:close/>
                  <a:moveTo>
                    <a:pt x="90430" y="211137"/>
                  </a:moveTo>
                  <a:lnTo>
                    <a:pt x="35719" y="211137"/>
                  </a:lnTo>
                  <a:lnTo>
                    <a:pt x="35719" y="35719"/>
                  </a:lnTo>
                  <a:lnTo>
                    <a:pt x="90430" y="35719"/>
                  </a:lnTo>
                  <a:close/>
                  <a:moveTo>
                    <a:pt x="494544" y="137592"/>
                  </a:moveTo>
                  <a:lnTo>
                    <a:pt x="396939" y="200749"/>
                  </a:lnTo>
                  <a:cubicBezTo>
                    <a:pt x="349054" y="231732"/>
                    <a:pt x="289934" y="239998"/>
                    <a:pt x="235388" y="223336"/>
                  </a:cubicBezTo>
                  <a:lnTo>
                    <a:pt x="121393" y="188512"/>
                  </a:lnTo>
                  <a:lnTo>
                    <a:pt x="121393" y="62084"/>
                  </a:lnTo>
                  <a:cubicBezTo>
                    <a:pt x="153315" y="46396"/>
                    <a:pt x="191605" y="52018"/>
                    <a:pt x="217672" y="76219"/>
                  </a:cubicBezTo>
                  <a:cubicBezTo>
                    <a:pt x="227874" y="85726"/>
                    <a:pt x="240614" y="92070"/>
                    <a:pt x="254349" y="94482"/>
                  </a:cubicBezTo>
                  <a:lnTo>
                    <a:pt x="316001" y="105353"/>
                  </a:lnTo>
                  <a:cubicBezTo>
                    <a:pt x="327155" y="107683"/>
                    <a:pt x="334307" y="118614"/>
                    <a:pt x="331977" y="129767"/>
                  </a:cubicBezTo>
                  <a:cubicBezTo>
                    <a:pt x="329763" y="140361"/>
                    <a:pt x="319741" y="147443"/>
                    <a:pt x="309016" y="145993"/>
                  </a:cubicBezTo>
                  <a:lnTo>
                    <a:pt x="216167" y="129667"/>
                  </a:lnTo>
                  <a:cubicBezTo>
                    <a:pt x="207709" y="128413"/>
                    <a:pt x="199836" y="134253"/>
                    <a:pt x="198583" y="142711"/>
                  </a:cubicBezTo>
                  <a:cubicBezTo>
                    <a:pt x="197377" y="150841"/>
                    <a:pt x="202736" y="158497"/>
                    <a:pt x="210788" y="160147"/>
                  </a:cubicBezTo>
                  <a:lnTo>
                    <a:pt x="210788" y="160147"/>
                  </a:lnTo>
                  <a:lnTo>
                    <a:pt x="303143" y="176428"/>
                  </a:lnTo>
                  <a:cubicBezTo>
                    <a:pt x="319026" y="179256"/>
                    <a:pt x="335397" y="177021"/>
                    <a:pt x="349942" y="170040"/>
                  </a:cubicBezTo>
                  <a:lnTo>
                    <a:pt x="478371" y="108680"/>
                  </a:lnTo>
                  <a:cubicBezTo>
                    <a:pt x="486644" y="104740"/>
                    <a:pt x="496546" y="108253"/>
                    <a:pt x="500486" y="116526"/>
                  </a:cubicBezTo>
                  <a:cubicBezTo>
                    <a:pt x="504065" y="124042"/>
                    <a:pt x="501521" y="133047"/>
                    <a:pt x="494538" y="137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D6F983E0-3C6C-4C87-A141-0528303F24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13923" y="1182679"/>
            <a:ext cx="1321079" cy="8227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1063321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7887428-EB69-4DF4-803A-FF56DD1E3AA2}"/>
              </a:ext>
            </a:extLst>
          </p:cNvPr>
          <p:cNvSpPr/>
          <p:nvPr/>
        </p:nvSpPr>
        <p:spPr>
          <a:xfrm>
            <a:off x="6193536" y="762000"/>
            <a:ext cx="5236464" cy="1646296"/>
          </a:xfrm>
          <a:prstGeom prst="roundRect">
            <a:avLst>
              <a:gd name="adj" fmla="val 2575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Big data plays an enormous role in business success. 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FD3E4CC-25D7-4F88-89CA-AB93B40287F0}"/>
              </a:ext>
            </a:extLst>
          </p:cNvPr>
          <p:cNvSpPr/>
          <p:nvPr/>
        </p:nvSpPr>
        <p:spPr>
          <a:xfrm>
            <a:off x="761998" y="762000"/>
            <a:ext cx="5138930" cy="1646296"/>
          </a:xfrm>
          <a:prstGeom prst="roundRect">
            <a:avLst>
              <a:gd name="adj" fmla="val 2575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tIns="0" rIns="457200" bIns="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Tablets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IT services play a vital role in the daily routine of a company.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0882A822-3864-4B1A-9DF3-7360BB54FEFF}"/>
              </a:ext>
            </a:extLst>
          </p:cNvPr>
          <p:cNvSpPr/>
          <p:nvPr/>
        </p:nvSpPr>
        <p:spPr>
          <a:xfrm>
            <a:off x="6193536" y="2700904"/>
            <a:ext cx="5236464" cy="3395096"/>
          </a:xfrm>
          <a:prstGeom prst="roundRect">
            <a:avLst>
              <a:gd name="adj" fmla="val 1212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457200" bIns="64008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IT services play a vital role in the daily routine</a:t>
            </a:r>
            <a:endParaRPr lang="en-US" sz="30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9CBC62A8-A204-40F0-B1FB-080B547062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836401" y="5072175"/>
            <a:ext cx="1132397" cy="705206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946E10B2-FCC0-40E8-9E26-9302BD049A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52782" y="1102869"/>
            <a:ext cx="675726" cy="675721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90C47C2B-208D-4083-8BCD-3B7CF3A138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629877" y="1102869"/>
            <a:ext cx="735078" cy="735075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B676E67-BFF6-FDBE-3A96-85E5A4EB29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530002553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A1D4CF6-067F-4C90-BEE7-6CE59028D051}"/>
              </a:ext>
            </a:extLst>
          </p:cNvPr>
          <p:cNvSpPr/>
          <p:nvPr/>
        </p:nvSpPr>
        <p:spPr>
          <a:xfrm>
            <a:off x="762000" y="762000"/>
            <a:ext cx="2558249" cy="1646296"/>
          </a:xfrm>
          <a:prstGeom prst="roundRect">
            <a:avLst>
              <a:gd name="adj" fmla="val 285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Growth</a:t>
            </a:r>
          </a:p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4500" dirty="0">
                <a:solidFill>
                  <a:schemeClr val="bg1"/>
                </a:solidFill>
                <a:latin typeface="+mj-lt"/>
              </a:rPr>
              <a:t>+85%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8558996-42C3-4F26-94CD-9F7480658E16}"/>
              </a:ext>
            </a:extLst>
          </p:cNvPr>
          <p:cNvSpPr/>
          <p:nvPr/>
        </p:nvSpPr>
        <p:spPr>
          <a:xfrm>
            <a:off x="3648722" y="762000"/>
            <a:ext cx="7781281" cy="1646296"/>
          </a:xfrm>
          <a:prstGeom prst="roundRect">
            <a:avLst>
              <a:gd name="adj" fmla="val 2852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tx1"/>
                </a:solidFill>
              </a:rPr>
              <a:t>Examples of How IT Support Can Benefit Your Business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E468F4A-509C-44A2-982D-622F76443B2E}"/>
              </a:ext>
            </a:extLst>
          </p:cNvPr>
          <p:cNvSpPr/>
          <p:nvPr/>
        </p:nvSpPr>
        <p:spPr>
          <a:xfrm>
            <a:off x="761997" y="2700904"/>
            <a:ext cx="10668003" cy="3395096"/>
          </a:xfrm>
          <a:prstGeom prst="roundRect">
            <a:avLst>
              <a:gd name="adj" fmla="val 1359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920240" tIns="27432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612D5B1-88AF-40CC-AACF-8EB7443AD502}"/>
              </a:ext>
            </a:extLst>
          </p:cNvPr>
          <p:cNvSpPr txBox="1"/>
          <p:nvPr/>
        </p:nvSpPr>
        <p:spPr>
          <a:xfrm>
            <a:off x="2514966" y="3206587"/>
            <a:ext cx="2967824" cy="230819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USD 3.8+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Regardless of what they are, everything regarding.</a:t>
            </a:r>
            <a:endParaRPr lang="en-US" sz="1500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3F8D604-F383-417F-ACC6-CABBCA9882E1}"/>
              </a:ext>
            </a:extLst>
          </p:cNvPr>
          <p:cNvSpPr txBox="1"/>
          <p:nvPr/>
        </p:nvSpPr>
        <p:spPr>
          <a:xfrm>
            <a:off x="7538631" y="3206586"/>
            <a:ext cx="2967825" cy="230819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Sales +85%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But what kind of IT services are there? Well, it’s a big question with a bigger answer.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There are all sorts of IT services suiting a variety.</a:t>
            </a:r>
            <a:endParaRPr lang="en-US" sz="1500" dirty="0">
              <a:latin typeface="+mj-lt"/>
            </a:endParaRP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80CDA375-4CD8-43D4-B350-3105ECB938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61926" y="3357568"/>
            <a:ext cx="850453" cy="850448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B9D248CC-6624-49FB-8C96-F14F6B2B8C6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96000" y="3357568"/>
            <a:ext cx="925153" cy="9251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845270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2F78DA9C-2056-4214-9AD5-1EDC1AAEEC8A}"/>
              </a:ext>
            </a:extLst>
          </p:cNvPr>
          <p:cNvSpPr/>
          <p:nvPr/>
        </p:nvSpPr>
        <p:spPr>
          <a:xfrm>
            <a:off x="762001" y="762001"/>
            <a:ext cx="3727704" cy="1405128"/>
          </a:xfrm>
          <a:prstGeom prst="roundRect">
            <a:avLst>
              <a:gd name="adj" fmla="val 311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182880" rIns="640080" bIns="0" rtlCol="0" anchor="t" anchorCtr="0"/>
          <a:lstStyle/>
          <a:p>
            <a:r>
              <a:rPr lang="en-US" sz="3400" b="1" dirty="0">
                <a:solidFill>
                  <a:schemeClr val="bg1"/>
                </a:solidFill>
              </a:rPr>
              <a:t>250TB</a:t>
            </a:r>
          </a:p>
          <a:p>
            <a:r>
              <a:rPr lang="en-US" sz="1600" dirty="0">
                <a:solidFill>
                  <a:schemeClr val="bg1">
                    <a:alpha val="70000"/>
                  </a:schemeClr>
                </a:solidFill>
              </a:rPr>
              <a:t>Files sharing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44EF5816-ADFE-44DF-94D7-263AFFF92CB5}"/>
              </a:ext>
            </a:extLst>
          </p:cNvPr>
          <p:cNvSpPr/>
          <p:nvPr/>
        </p:nvSpPr>
        <p:spPr>
          <a:xfrm>
            <a:off x="762001" y="2459736"/>
            <a:ext cx="3727704" cy="3636263"/>
          </a:xfrm>
          <a:prstGeom prst="roundRect">
            <a:avLst>
              <a:gd name="adj" fmla="val 1167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640080" rIns="45720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Cloud Technology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picture. 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5E4BC144-EEF9-4A19-87C1-D327E7925701}"/>
              </a:ext>
            </a:extLst>
          </p:cNvPr>
          <p:cNvSpPr/>
          <p:nvPr/>
        </p:nvSpPr>
        <p:spPr>
          <a:xfrm>
            <a:off x="4782313" y="752857"/>
            <a:ext cx="6647687" cy="5333999"/>
          </a:xfrm>
          <a:prstGeom prst="roundRect">
            <a:avLst>
              <a:gd name="adj" fmla="val 802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731520" rIns="64008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The cloud is a versatile platform capable of supporting numerous virtual services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E539E1C-B38C-4026-91DD-D7D87A688D1F}"/>
              </a:ext>
            </a:extLst>
          </p:cNvPr>
          <p:cNvGrpSpPr/>
          <p:nvPr/>
        </p:nvGrpSpPr>
        <p:grpSpPr>
          <a:xfrm>
            <a:off x="5105979" y="3611880"/>
            <a:ext cx="5960303" cy="2484120"/>
            <a:chOff x="2709812" y="3270466"/>
            <a:chExt cx="6779481" cy="2825535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6DB9622D-C208-49CF-B2AA-493A0CAEA03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7465"/>
            <a:stretch>
              <a:fillRect/>
            </a:stretch>
          </p:blipFill>
          <p:spPr>
            <a:xfrm>
              <a:off x="2800349" y="3270466"/>
              <a:ext cx="6591302" cy="2825535"/>
            </a:xfrm>
            <a:custGeom>
              <a:avLst/>
              <a:gdLst>
                <a:gd name="connsiteX0" fmla="*/ 0 w 6591302"/>
                <a:gd name="connsiteY0" fmla="*/ 0 h 2825535"/>
                <a:gd name="connsiteX1" fmla="*/ 6591302 w 6591302"/>
                <a:gd name="connsiteY1" fmla="*/ 0 h 2825535"/>
                <a:gd name="connsiteX2" fmla="*/ 6591302 w 6591302"/>
                <a:gd name="connsiteY2" fmla="*/ 2825535 h 2825535"/>
                <a:gd name="connsiteX3" fmla="*/ 0 w 6591302"/>
                <a:gd name="connsiteY3" fmla="*/ 2825535 h 282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1302" h="2825535">
                  <a:moveTo>
                    <a:pt x="0" y="0"/>
                  </a:moveTo>
                  <a:lnTo>
                    <a:pt x="6591302" y="0"/>
                  </a:lnTo>
                  <a:lnTo>
                    <a:pt x="6591302" y="2825535"/>
                  </a:lnTo>
                  <a:lnTo>
                    <a:pt x="0" y="2825535"/>
                  </a:lnTo>
                  <a:close/>
                </a:path>
              </a:pathLst>
            </a:cu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A9592E83-788B-478B-8D5E-0F86B309FC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801736">
              <a:off x="2505075" y="4983916"/>
              <a:ext cx="1143000" cy="733526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16A06F37-7BF8-48E7-88C3-E8B742CB2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96314" y="4933330"/>
              <a:ext cx="892979" cy="892979"/>
            </a:xfrm>
            <a:prstGeom prst="rect">
              <a:avLst/>
            </a:prstGeom>
          </p:spPr>
        </p:pic>
      </p:grpSp>
      <p:pic>
        <p:nvPicPr>
          <p:cNvPr id="25" name="Graphic 24">
            <a:extLst>
              <a:ext uri="{FF2B5EF4-FFF2-40B4-BE49-F238E27FC236}">
                <a16:creationId xmlns:a16="http://schemas.microsoft.com/office/drawing/2014/main" id="{66A47302-6552-42FD-9629-D3C30E2AF28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412019" y="1107699"/>
            <a:ext cx="689319" cy="689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397869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CACBE921-CFEE-49A4-9F78-977DC0D5664C}"/>
              </a:ext>
            </a:extLst>
          </p:cNvPr>
          <p:cNvSpPr/>
          <p:nvPr/>
        </p:nvSpPr>
        <p:spPr>
          <a:xfrm>
            <a:off x="762000" y="762000"/>
            <a:ext cx="10668003" cy="3395096"/>
          </a:xfrm>
          <a:prstGeom prst="roundRect">
            <a:avLst>
              <a:gd name="adj" fmla="val 1359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548640" rIns="47548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tx1"/>
                </a:solidFill>
              </a:rPr>
              <a:t>Examples of How IT Support Can Benefit Your Business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7887428-EB69-4DF4-803A-FF56DD1E3AA2}"/>
              </a:ext>
            </a:extLst>
          </p:cNvPr>
          <p:cNvSpPr/>
          <p:nvPr/>
        </p:nvSpPr>
        <p:spPr>
          <a:xfrm>
            <a:off x="6242304" y="4449704"/>
            <a:ext cx="5187698" cy="1646296"/>
          </a:xfrm>
          <a:prstGeom prst="roundRect">
            <a:avLst>
              <a:gd name="adj" fmla="val 2575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Monitoring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our.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FD3E4CC-25D7-4F88-89CA-AB93B40287F0}"/>
              </a:ext>
            </a:extLst>
          </p:cNvPr>
          <p:cNvSpPr/>
          <p:nvPr/>
        </p:nvSpPr>
        <p:spPr>
          <a:xfrm>
            <a:off x="762000" y="4449704"/>
            <a:ext cx="5187696" cy="1646296"/>
          </a:xfrm>
          <a:prstGeom prst="roundRect">
            <a:avLst>
              <a:gd name="adj" fmla="val 2575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Cloud Backup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A peep at some distant orb has </a:t>
            </a:r>
            <a:br>
              <a:rPr lang="en-US" sz="1500" dirty="0">
                <a:solidFill>
                  <a:schemeClr val="bg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power to raise and purify our.</a:t>
            </a: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5A0B217A-5053-414B-AE4B-9A16CC028403}"/>
              </a:ext>
            </a:extLst>
          </p:cNvPr>
          <p:cNvSpPr/>
          <p:nvPr/>
        </p:nvSpPr>
        <p:spPr>
          <a:xfrm>
            <a:off x="1423886" y="4791225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bg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AA47D9A-3DE8-4E77-AC0E-397AAD9FF6AC}"/>
              </a:ext>
            </a:extLst>
          </p:cNvPr>
          <p:cNvGrpSpPr/>
          <p:nvPr/>
        </p:nvGrpSpPr>
        <p:grpSpPr>
          <a:xfrm>
            <a:off x="6904192" y="4790252"/>
            <a:ext cx="484486" cy="484546"/>
            <a:chOff x="4948680" y="3035812"/>
            <a:chExt cx="484486" cy="484546"/>
          </a:xfrm>
          <a:solidFill>
            <a:schemeClr val="tx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7AEA711-E015-4558-861C-B50C2DEFDF9D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F101F77-4BBB-40F0-82F4-C5F71FC366A1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2" name="Picture 41">
            <a:extLst>
              <a:ext uri="{FF2B5EF4-FFF2-40B4-BE49-F238E27FC236}">
                <a16:creationId xmlns:a16="http://schemas.microsoft.com/office/drawing/2014/main" id="{5FF2B4E0-72E5-4959-BD73-04EFED2A44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5420" y="1198310"/>
            <a:ext cx="3828614" cy="29975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73399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D574B21-99E0-8889-293F-B028E0BBC01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E3348C5-61A2-416B-90F1-0D9DD7FE7178}"/>
              </a:ext>
            </a:extLst>
          </p:cNvPr>
          <p:cNvSpPr/>
          <p:nvPr/>
        </p:nvSpPr>
        <p:spPr>
          <a:xfrm>
            <a:off x="771332" y="761998"/>
            <a:ext cx="1676400" cy="5333999"/>
          </a:xfrm>
          <a:prstGeom prst="roundRect">
            <a:avLst>
              <a:gd name="adj" fmla="val 1856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" tIns="0" rIns="0" bIns="731520" rtlCol="0" anchor="b" anchorCtr="0"/>
          <a:lstStyle/>
          <a:p>
            <a:pPr lvl="0">
              <a:spcBef>
                <a:spcPts val="1600"/>
              </a:spcBef>
            </a:pPr>
            <a:r>
              <a:rPr lang="en-US" sz="2400">
                <a:solidFill>
                  <a:srgbClr val="FFFFFF"/>
                </a:solidFill>
                <a:latin typeface="Poppins Bold"/>
              </a:rPr>
              <a:t>Reserve your spot.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4B16573E-3EB3-437B-A125-EC27BDD100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3273" y="2294002"/>
            <a:ext cx="5685454" cy="4289296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B079FFA-E877-79BC-6845-7C041D1FCA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922196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984BCEE8-6890-4987-9035-869E3EC641C6}"/>
              </a:ext>
            </a:extLst>
          </p:cNvPr>
          <p:cNvSpPr/>
          <p:nvPr/>
        </p:nvSpPr>
        <p:spPr>
          <a:xfrm>
            <a:off x="6234683" y="762000"/>
            <a:ext cx="5195317" cy="2182368"/>
          </a:xfrm>
          <a:prstGeom prst="roundRect">
            <a:avLst>
              <a:gd name="adj" fmla="val 191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/>
              <a:t>Examples of How IT Support Can Benefit Your Business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1FA6C357-081F-413B-B13D-A8D93190F498}"/>
              </a:ext>
            </a:extLst>
          </p:cNvPr>
          <p:cNvSpPr/>
          <p:nvPr/>
        </p:nvSpPr>
        <p:spPr>
          <a:xfrm>
            <a:off x="762000" y="3236976"/>
            <a:ext cx="3355389" cy="2859024"/>
          </a:xfrm>
          <a:prstGeom prst="roundRect">
            <a:avLst>
              <a:gd name="adj" fmla="val 139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Managed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of a modern.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BB31E812-C582-4BF5-9A52-EEFDD4238D4D}"/>
              </a:ext>
            </a:extLst>
          </p:cNvPr>
          <p:cNvSpPr/>
          <p:nvPr/>
        </p:nvSpPr>
        <p:spPr>
          <a:xfrm>
            <a:off x="8073486" y="3236976"/>
            <a:ext cx="3356514" cy="2859024"/>
          </a:xfrm>
          <a:prstGeom prst="roundRect">
            <a:avLst>
              <a:gd name="adj" fmla="val 139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Printing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Play a vital role in the daily routine of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modern.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E553696-8178-403A-8BCB-933C0C5CCF79}"/>
              </a:ext>
            </a:extLst>
          </p:cNvPr>
          <p:cNvSpPr/>
          <p:nvPr/>
        </p:nvSpPr>
        <p:spPr>
          <a:xfrm>
            <a:off x="4417179" y="3236976"/>
            <a:ext cx="3356515" cy="2859024"/>
          </a:xfrm>
          <a:prstGeom prst="roundRect">
            <a:avLst>
              <a:gd name="adj" fmla="val 139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Support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Services play a vital role in the daily routine of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modern.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32" name="Graphic 31">
            <a:extLst>
              <a:ext uri="{FF2B5EF4-FFF2-40B4-BE49-F238E27FC236}">
                <a16:creationId xmlns:a16="http://schemas.microsoft.com/office/drawing/2014/main" id="{6D9D722C-473A-439B-8529-671BAEE352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56636" y="3602485"/>
            <a:ext cx="573622" cy="573619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52D5B049-036D-43D6-BA54-CF9C84B0E5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737648" y="3554061"/>
            <a:ext cx="409731" cy="670466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914EE22B-E629-4B6D-9D19-9557D88964A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441754" y="3538867"/>
            <a:ext cx="633217" cy="633215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816C3C4-F08C-6AA8-C4F8-66836A8F4F5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351076519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0F24DD6-85FE-4D6D-9B49-EA9F8109A27C}"/>
              </a:ext>
            </a:extLst>
          </p:cNvPr>
          <p:cNvSpPr/>
          <p:nvPr/>
        </p:nvSpPr>
        <p:spPr>
          <a:xfrm>
            <a:off x="4392168" y="771906"/>
            <a:ext cx="3372612" cy="2515743"/>
          </a:xfrm>
          <a:prstGeom prst="roundRect">
            <a:avLst>
              <a:gd name="adj" fmla="val 1285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188720" rIns="274320" bIns="36576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Tablets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B99DB9D-49F0-4B5C-9AEC-C6E1CDD5FB68}"/>
              </a:ext>
            </a:extLst>
          </p:cNvPr>
          <p:cNvSpPr/>
          <p:nvPr/>
        </p:nvSpPr>
        <p:spPr>
          <a:xfrm>
            <a:off x="4392168" y="3580257"/>
            <a:ext cx="3372612" cy="2515743"/>
          </a:xfrm>
          <a:prstGeom prst="roundRect">
            <a:avLst>
              <a:gd name="adj" fmla="val 1399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188720" rIns="274320" bIns="36576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bg1"/>
                </a:solidFill>
                <a:latin typeface="+mj-lt"/>
              </a:rPr>
              <a:t>Smartphones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Strain of sacred music, or a noble picture.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EFE59FB5-9598-4489-8C24-58527603B6B2}"/>
              </a:ext>
            </a:extLst>
          </p:cNvPr>
          <p:cNvSpPr/>
          <p:nvPr/>
        </p:nvSpPr>
        <p:spPr>
          <a:xfrm>
            <a:off x="8055484" y="762000"/>
            <a:ext cx="3372612" cy="2525649"/>
          </a:xfrm>
          <a:prstGeom prst="roundRect">
            <a:avLst>
              <a:gd name="adj" fmla="val 1360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188720" rIns="274320" bIns="36576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FD2AB7F-2615-4D5B-A1D5-FC8EBB455B62}"/>
              </a:ext>
            </a:extLst>
          </p:cNvPr>
          <p:cNvSpPr/>
          <p:nvPr/>
        </p:nvSpPr>
        <p:spPr>
          <a:xfrm>
            <a:off x="8057388" y="3529966"/>
            <a:ext cx="3372612" cy="2566034"/>
          </a:xfrm>
          <a:prstGeom prst="roundRect">
            <a:avLst>
              <a:gd name="adj" fmla="val 1393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188720" rIns="274320" bIns="36576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Access Point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A722E9B4-2F5B-438B-8199-B0CC713824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94555" y="4015479"/>
            <a:ext cx="529897" cy="529894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8AFECABE-5ACC-4035-A0A5-CF918B7921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59859" y="3987953"/>
            <a:ext cx="584950" cy="584947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A129AACE-A470-4A79-9D3B-99598BFE380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918854" y="1121375"/>
            <a:ext cx="529897" cy="564307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EC76021F-3363-49FB-8A88-95BB8ED940C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594555" y="1172990"/>
            <a:ext cx="523013" cy="46107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53C6091-5290-F31B-8768-F6C27E8906C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52765019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A40CC72-493B-48B1-9B1E-751669D3962A}"/>
              </a:ext>
            </a:extLst>
          </p:cNvPr>
          <p:cNvSpPr/>
          <p:nvPr/>
        </p:nvSpPr>
        <p:spPr>
          <a:xfrm>
            <a:off x="762000" y="2185522"/>
            <a:ext cx="5219007" cy="3910478"/>
          </a:xfrm>
          <a:prstGeom prst="roundRect">
            <a:avLst>
              <a:gd name="adj" fmla="val 1042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64008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IT Services in the Industry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picture, or a passage from the grander poets.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always does one good. 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561FE22D-2D13-4544-84E3-4165AABCC716}"/>
              </a:ext>
            </a:extLst>
          </p:cNvPr>
          <p:cNvSpPr/>
          <p:nvPr/>
        </p:nvSpPr>
        <p:spPr>
          <a:xfrm>
            <a:off x="3500409" y="762000"/>
            <a:ext cx="2452766" cy="1130912"/>
          </a:xfrm>
          <a:prstGeom prst="roundRect">
            <a:avLst>
              <a:gd name="adj" fmla="val 280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r>
              <a:rPr lang="en-US" sz="3000" b="1" dirty="0">
                <a:solidFill>
                  <a:schemeClr val="bg1"/>
                </a:solidFill>
              </a:rPr>
              <a:t>$94M</a:t>
            </a:r>
          </a:p>
          <a:p>
            <a:r>
              <a:rPr lang="en-US" sz="1400" dirty="0">
                <a:solidFill>
                  <a:schemeClr val="bg1">
                    <a:alpha val="70000"/>
                  </a:schemeClr>
                </a:solidFill>
              </a:rPr>
              <a:t>Sales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DFEC5E1-C517-4ED9-AAD6-52F7CE48678C}"/>
              </a:ext>
            </a:extLst>
          </p:cNvPr>
          <p:cNvSpPr/>
          <p:nvPr/>
        </p:nvSpPr>
        <p:spPr>
          <a:xfrm>
            <a:off x="761999" y="762000"/>
            <a:ext cx="2452762" cy="1130912"/>
          </a:xfrm>
          <a:prstGeom prst="roundRect">
            <a:avLst>
              <a:gd name="adj" fmla="val 2185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r>
              <a:rPr lang="en-US" sz="3000" b="1" dirty="0">
                <a:solidFill>
                  <a:schemeClr val="tx1"/>
                </a:solidFill>
              </a:rPr>
              <a:t>3800+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Support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54828E5-3AFD-4902-BA0F-3995CF48DF50}"/>
              </a:ext>
            </a:extLst>
          </p:cNvPr>
          <p:cNvSpPr/>
          <p:nvPr/>
        </p:nvSpPr>
        <p:spPr>
          <a:xfrm>
            <a:off x="6238825" y="762000"/>
            <a:ext cx="2452764" cy="1130912"/>
          </a:xfrm>
          <a:prstGeom prst="roundRect">
            <a:avLst>
              <a:gd name="adj" fmla="val 2786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r>
              <a:rPr lang="en-US" sz="3000" b="1" dirty="0">
                <a:solidFill>
                  <a:schemeClr val="tx1"/>
                </a:solidFill>
              </a:rPr>
              <a:t>850K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Outsourcing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3D40C84-F379-499B-864B-BE7D0245615B}"/>
              </a:ext>
            </a:extLst>
          </p:cNvPr>
          <p:cNvSpPr/>
          <p:nvPr/>
        </p:nvSpPr>
        <p:spPr>
          <a:xfrm>
            <a:off x="8977237" y="762000"/>
            <a:ext cx="2452763" cy="1130912"/>
          </a:xfrm>
          <a:prstGeom prst="roundRect">
            <a:avLst>
              <a:gd name="adj" fmla="val 270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r>
              <a:rPr lang="en-US" sz="3000" b="1" dirty="0">
                <a:solidFill>
                  <a:schemeClr val="tx1"/>
                </a:solidFill>
              </a:rPr>
              <a:t>85%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Firewall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97923E-1B31-5C4B-333B-A388493F4EB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900373537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C1DEDC1-416E-422C-91F4-49B1FEDF349B}"/>
              </a:ext>
            </a:extLst>
          </p:cNvPr>
          <p:cNvSpPr/>
          <p:nvPr/>
        </p:nvSpPr>
        <p:spPr>
          <a:xfrm>
            <a:off x="7702296" y="762001"/>
            <a:ext cx="3727704" cy="2520696"/>
          </a:xfrm>
          <a:prstGeom prst="roundRect">
            <a:avLst>
              <a:gd name="adj" fmla="val 1522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dirty="0">
                <a:latin typeface="+mj-lt"/>
              </a:rPr>
              <a:t>IT services play a vital role in the daily routine of a modern company.</a:t>
            </a:r>
            <a:endParaRPr lang="en-US" sz="20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76C21B30-D90C-41D3-AB3F-03E5E7B8824E}"/>
              </a:ext>
            </a:extLst>
          </p:cNvPr>
          <p:cNvSpPr/>
          <p:nvPr/>
        </p:nvSpPr>
        <p:spPr>
          <a:xfrm>
            <a:off x="7702296" y="3575304"/>
            <a:ext cx="3727704" cy="2520697"/>
          </a:xfrm>
          <a:prstGeom prst="roundRect">
            <a:avLst>
              <a:gd name="adj" fmla="val 1522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solidFill>
                  <a:schemeClr val="tx1"/>
                </a:solidFill>
                <a:latin typeface="+mj-lt"/>
              </a:rPr>
              <a:t>Sales +85%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020B109-0D9A-D221-58EF-BF1E3EA1FF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665231599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3D86394-0B16-4F3A-A1F5-B1E1C69C841D}"/>
              </a:ext>
            </a:extLst>
          </p:cNvPr>
          <p:cNvSpPr/>
          <p:nvPr/>
        </p:nvSpPr>
        <p:spPr>
          <a:xfrm>
            <a:off x="8092440" y="762000"/>
            <a:ext cx="3337560" cy="5334000"/>
          </a:xfrm>
          <a:prstGeom prst="roundRect">
            <a:avLst>
              <a:gd name="adj" fmla="val 109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bg1"/>
                </a:solidFill>
                <a:latin typeface="+mj-lt"/>
              </a:rPr>
              <a:t>IT services play a vital role in the daily routine</a:t>
            </a:r>
            <a:endParaRPr lang="en-US" sz="32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DBA728DC-FF06-4AA1-B625-43785D5823D8}"/>
              </a:ext>
            </a:extLst>
          </p:cNvPr>
          <p:cNvSpPr/>
          <p:nvPr/>
        </p:nvSpPr>
        <p:spPr>
          <a:xfrm>
            <a:off x="762000" y="762000"/>
            <a:ext cx="3337560" cy="2520696"/>
          </a:xfrm>
          <a:prstGeom prst="roundRect">
            <a:avLst>
              <a:gd name="adj" fmla="val 1379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8E1216D4-7B39-488E-AC58-2765389C0B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31393" y="1197905"/>
            <a:ext cx="474820" cy="474818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5348C33E-4431-4CCE-A9CC-D86E585BD5AD}"/>
              </a:ext>
            </a:extLst>
          </p:cNvPr>
          <p:cNvSpPr/>
          <p:nvPr/>
        </p:nvSpPr>
        <p:spPr>
          <a:xfrm>
            <a:off x="1928717" y="1267960"/>
            <a:ext cx="1853945" cy="3347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Cloud Backup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712600CD-96F3-47B2-B3C5-A3A9E7DF8124}"/>
              </a:ext>
            </a:extLst>
          </p:cNvPr>
          <p:cNvSpPr/>
          <p:nvPr/>
        </p:nvSpPr>
        <p:spPr>
          <a:xfrm>
            <a:off x="762000" y="3575303"/>
            <a:ext cx="3337560" cy="2520697"/>
          </a:xfrm>
          <a:prstGeom prst="roundRect">
            <a:avLst>
              <a:gd name="adj" fmla="val 1379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2B2C224-8021-4590-9D17-DB1E6D5304F8}"/>
              </a:ext>
            </a:extLst>
          </p:cNvPr>
          <p:cNvSpPr/>
          <p:nvPr/>
        </p:nvSpPr>
        <p:spPr>
          <a:xfrm>
            <a:off x="1928717" y="4094311"/>
            <a:ext cx="1301638" cy="33470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Monitoring</a:t>
            </a: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033B9FEA-2551-425F-9647-D4BA7CA9671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31393" y="3994700"/>
            <a:ext cx="524035" cy="524033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E90A57F3-950D-483F-AF1D-D0DCAE86B89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902473" y="5114925"/>
            <a:ext cx="1132397" cy="705206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81AAFA7-2B82-4C1E-B630-54B1B28219F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133228022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43A79E0-917D-47A4-900A-F3D673127C2B}"/>
              </a:ext>
            </a:extLst>
          </p:cNvPr>
          <p:cNvSpPr/>
          <p:nvPr/>
        </p:nvSpPr>
        <p:spPr>
          <a:xfrm>
            <a:off x="761999" y="3200400"/>
            <a:ext cx="2443951" cy="2895600"/>
          </a:xfrm>
          <a:prstGeom prst="roundRect">
            <a:avLst>
              <a:gd name="adj" fmla="val 193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Monitoring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545CCF91-60A1-4A4F-BD71-63FE19C1F5CE}"/>
              </a:ext>
            </a:extLst>
          </p:cNvPr>
          <p:cNvSpPr/>
          <p:nvPr/>
        </p:nvSpPr>
        <p:spPr>
          <a:xfrm>
            <a:off x="3503349" y="3200400"/>
            <a:ext cx="2443951" cy="2895600"/>
          </a:xfrm>
          <a:prstGeom prst="roundRect">
            <a:avLst>
              <a:gd name="adj" fmla="val 193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Firewall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Remote support allows for IT specialists.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3B2DDDF-4509-42AA-934A-97ED72040375}"/>
              </a:ext>
            </a:extLst>
          </p:cNvPr>
          <p:cNvSpPr/>
          <p:nvPr/>
        </p:nvSpPr>
        <p:spPr>
          <a:xfrm>
            <a:off x="6244699" y="3200400"/>
            <a:ext cx="2443952" cy="2895600"/>
          </a:xfrm>
          <a:prstGeom prst="roundRect">
            <a:avLst>
              <a:gd name="adj" fmla="val 193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Security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Support allows for IT specialists to offer.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6DBD21D-A723-4D0C-9551-61C2443507C8}"/>
              </a:ext>
            </a:extLst>
          </p:cNvPr>
          <p:cNvSpPr/>
          <p:nvPr/>
        </p:nvSpPr>
        <p:spPr>
          <a:xfrm>
            <a:off x="8986050" y="3200400"/>
            <a:ext cx="2443952" cy="2895600"/>
          </a:xfrm>
          <a:prstGeom prst="roundRect">
            <a:avLst>
              <a:gd name="adj" fmla="val 193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Support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specialists to offer support services.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6E961881-01ED-4536-9754-E089B7650109}"/>
              </a:ext>
            </a:extLst>
          </p:cNvPr>
          <p:cNvSpPr/>
          <p:nvPr/>
        </p:nvSpPr>
        <p:spPr>
          <a:xfrm>
            <a:off x="762001" y="756854"/>
            <a:ext cx="5187696" cy="2150938"/>
          </a:xfrm>
          <a:prstGeom prst="roundRect">
            <a:avLst>
              <a:gd name="adj" fmla="val 2166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0312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Growth Sale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routine. 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852A198-7109-4B2D-BE78-BB6CE7CC0AF9}"/>
              </a:ext>
            </a:extLst>
          </p:cNvPr>
          <p:cNvSpPr/>
          <p:nvPr/>
        </p:nvSpPr>
        <p:spPr>
          <a:xfrm>
            <a:off x="1152643" y="1215814"/>
            <a:ext cx="1633460" cy="63222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400" dirty="0">
                <a:latin typeface="+mj-lt"/>
              </a:rPr>
              <a:t>$54M+ 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C480927-F861-40E7-BC78-B88C4C14BC61}"/>
              </a:ext>
            </a:extLst>
          </p:cNvPr>
          <p:cNvSpPr/>
          <p:nvPr/>
        </p:nvSpPr>
        <p:spPr>
          <a:xfrm>
            <a:off x="6242304" y="756854"/>
            <a:ext cx="5187697" cy="2150938"/>
          </a:xfrm>
          <a:prstGeom prst="roundRect">
            <a:avLst>
              <a:gd name="adj" fmla="val 21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/>
              <a:t>Examples of How IT Support Can Benefit Your Business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9B95859C-F4D6-42F0-A904-6A1742CBE9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201726" y="3644004"/>
            <a:ext cx="529897" cy="529894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8B3AC9F9-323F-419C-B802-6BBF07B0AE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432849" y="3616478"/>
            <a:ext cx="584950" cy="584947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139512B2-EFB2-4D3C-B9E8-3FA728AB9A5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704424" y="3626798"/>
            <a:ext cx="529897" cy="564307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52606BF-4240-42B1-84E6-7819DA93399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946519" y="3678413"/>
            <a:ext cx="523013" cy="461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1078200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5ED7AC0-9FD4-4FCD-B8D0-E76F6164C345}"/>
              </a:ext>
            </a:extLst>
          </p:cNvPr>
          <p:cNvSpPr/>
          <p:nvPr/>
        </p:nvSpPr>
        <p:spPr>
          <a:xfrm>
            <a:off x="762000" y="762000"/>
            <a:ext cx="5236464" cy="3215640"/>
          </a:xfrm>
          <a:prstGeom prst="roundRect">
            <a:avLst>
              <a:gd name="adj" fmla="val 109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45720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bg1"/>
                </a:solidFill>
              </a:rPr>
              <a:t>Examples of How IT Support Can Benefit Your Business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FBABAD1-F88D-44F9-BC20-85FD6DE5823A}"/>
              </a:ext>
            </a:extLst>
          </p:cNvPr>
          <p:cNvSpPr/>
          <p:nvPr/>
        </p:nvSpPr>
        <p:spPr>
          <a:xfrm>
            <a:off x="6242304" y="4270248"/>
            <a:ext cx="5187696" cy="1825752"/>
          </a:xfrm>
          <a:prstGeom prst="roundRect">
            <a:avLst>
              <a:gd name="adj" fmla="val 1938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6576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modern. </a:t>
            </a: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BC514A07-95D1-4848-B4A3-DFB08E98DE4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02893" y="4649006"/>
            <a:ext cx="678821" cy="678818"/>
          </a:xfrm>
          <a:prstGeom prst="rect">
            <a:avLst/>
          </a:prstGeom>
        </p:spPr>
      </p:pic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B4962E54-F093-4508-88EA-49565DF228AD}"/>
              </a:ext>
            </a:extLst>
          </p:cNvPr>
          <p:cNvSpPr/>
          <p:nvPr/>
        </p:nvSpPr>
        <p:spPr>
          <a:xfrm>
            <a:off x="762000" y="4270248"/>
            <a:ext cx="5187696" cy="1825752"/>
          </a:xfrm>
          <a:prstGeom prst="roundRect">
            <a:avLst>
              <a:gd name="adj" fmla="val 1892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6576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company. </a:t>
            </a:r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87B7D5DC-39FA-403C-A142-189ECE2435C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94223" y="4635230"/>
            <a:ext cx="614933" cy="61493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928D6868-E845-4DCC-8D97-87A1C7F9F22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89785" y="2948787"/>
            <a:ext cx="1132397" cy="705206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22FA88B-D9E1-8825-934D-122DAFE4AFE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088116250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B1415C0-EF72-45F2-8E47-EEA082A0FAFE}"/>
              </a:ext>
            </a:extLst>
          </p:cNvPr>
          <p:cNvSpPr/>
          <p:nvPr/>
        </p:nvSpPr>
        <p:spPr>
          <a:xfrm>
            <a:off x="4409694" y="762000"/>
            <a:ext cx="3372612" cy="2510790"/>
          </a:xfrm>
          <a:prstGeom prst="roundRect">
            <a:avLst>
              <a:gd name="adj" fmla="val 1362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Tablets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64AE3A0-64B0-4FCB-99C8-0877009560D0}"/>
              </a:ext>
            </a:extLst>
          </p:cNvPr>
          <p:cNvSpPr/>
          <p:nvPr/>
        </p:nvSpPr>
        <p:spPr>
          <a:xfrm>
            <a:off x="8057388" y="762000"/>
            <a:ext cx="3372612" cy="2510790"/>
          </a:xfrm>
          <a:prstGeom prst="roundRect">
            <a:avLst>
              <a:gd name="adj" fmla="val 1460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3EEAED5-E7D0-47E7-BCAD-A60A64B09C3E}"/>
              </a:ext>
            </a:extLst>
          </p:cNvPr>
          <p:cNvSpPr/>
          <p:nvPr/>
        </p:nvSpPr>
        <p:spPr>
          <a:xfrm>
            <a:off x="8066151" y="3543300"/>
            <a:ext cx="3363849" cy="2552700"/>
          </a:xfrm>
          <a:prstGeom prst="roundRect">
            <a:avLst>
              <a:gd name="adj" fmla="val 1345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Computer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6979E40-D4B9-4B26-B3A8-473D3634AF69}"/>
              </a:ext>
            </a:extLst>
          </p:cNvPr>
          <p:cNvSpPr/>
          <p:nvPr/>
        </p:nvSpPr>
        <p:spPr>
          <a:xfrm>
            <a:off x="762000" y="762000"/>
            <a:ext cx="3372612" cy="2510790"/>
          </a:xfrm>
          <a:prstGeom prst="roundRect">
            <a:avLst>
              <a:gd name="adj" fmla="val 1488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Notebook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57D86417-808B-46C2-BD09-5B8C0EA3E964}"/>
              </a:ext>
            </a:extLst>
          </p:cNvPr>
          <p:cNvSpPr/>
          <p:nvPr/>
        </p:nvSpPr>
        <p:spPr>
          <a:xfrm>
            <a:off x="762000" y="3543300"/>
            <a:ext cx="3363848" cy="2552700"/>
          </a:xfrm>
          <a:prstGeom prst="roundRect">
            <a:avLst>
              <a:gd name="adj" fmla="val 1413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Smartphones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Strain of sacred music, or a noble picture.</a:t>
            </a: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49BD89E-2B24-4AD7-A363-E02B82041030}"/>
              </a:ext>
            </a:extLst>
          </p:cNvPr>
          <p:cNvSpPr/>
          <p:nvPr/>
        </p:nvSpPr>
        <p:spPr>
          <a:xfrm>
            <a:off x="8636040" y="1290453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rgbClr val="000000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B0C4E297-6116-4072-B352-0FF0B55913B8}"/>
              </a:ext>
            </a:extLst>
          </p:cNvPr>
          <p:cNvSpPr/>
          <p:nvPr/>
        </p:nvSpPr>
        <p:spPr>
          <a:xfrm>
            <a:off x="4418456" y="3543300"/>
            <a:ext cx="3363850" cy="2552700"/>
          </a:xfrm>
          <a:prstGeom prst="roundRect">
            <a:avLst>
              <a:gd name="adj" fmla="val 137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Access Point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sp>
        <p:nvSpPr>
          <p:cNvPr id="31" name="Freeform 8">
            <a:extLst>
              <a:ext uri="{FF2B5EF4-FFF2-40B4-BE49-F238E27FC236}">
                <a16:creationId xmlns:a16="http://schemas.microsoft.com/office/drawing/2014/main" id="{311C2276-EDB4-4DE4-B7D9-3E51CF2D9526}"/>
              </a:ext>
            </a:extLst>
          </p:cNvPr>
          <p:cNvSpPr>
            <a:spLocks noEditPoints="1"/>
          </p:cNvSpPr>
          <p:nvPr/>
        </p:nvSpPr>
        <p:spPr bwMode="auto">
          <a:xfrm>
            <a:off x="5004222" y="1263366"/>
            <a:ext cx="458572" cy="509687"/>
          </a:xfrm>
          <a:custGeom>
            <a:avLst/>
            <a:gdLst>
              <a:gd name="T0" fmla="*/ 495061 w 146"/>
              <a:gd name="T1" fmla="*/ 220239 h 161"/>
              <a:gd name="T2" fmla="*/ 474576 w 146"/>
              <a:gd name="T3" fmla="*/ 206474 h 161"/>
              <a:gd name="T4" fmla="*/ 273137 w 146"/>
              <a:gd name="T5" fmla="*/ 206474 h 161"/>
              <a:gd name="T6" fmla="*/ 293622 w 146"/>
              <a:gd name="T7" fmla="*/ 27530 h 161"/>
              <a:gd name="T8" fmla="*/ 283380 w 146"/>
              <a:gd name="T9" fmla="*/ 6882 h 161"/>
              <a:gd name="T10" fmla="*/ 256066 w 146"/>
              <a:gd name="T11" fmla="*/ 10324 h 161"/>
              <a:gd name="T12" fmla="*/ 3414 w 146"/>
              <a:gd name="T13" fmla="*/ 316593 h 161"/>
              <a:gd name="T14" fmla="*/ 3414 w 146"/>
              <a:gd name="T15" fmla="*/ 337241 h 161"/>
              <a:gd name="T16" fmla="*/ 20485 w 146"/>
              <a:gd name="T17" fmla="*/ 351005 h 161"/>
              <a:gd name="T18" fmla="*/ 221924 w 146"/>
              <a:gd name="T19" fmla="*/ 351005 h 161"/>
              <a:gd name="T20" fmla="*/ 201439 w 146"/>
              <a:gd name="T21" fmla="*/ 529949 h 161"/>
              <a:gd name="T22" fmla="*/ 215095 w 146"/>
              <a:gd name="T23" fmla="*/ 550597 h 161"/>
              <a:gd name="T24" fmla="*/ 221924 w 146"/>
              <a:gd name="T25" fmla="*/ 554038 h 161"/>
              <a:gd name="T26" fmla="*/ 238995 w 146"/>
              <a:gd name="T27" fmla="*/ 547156 h 161"/>
              <a:gd name="T28" fmla="*/ 491647 w 146"/>
              <a:gd name="T29" fmla="*/ 240886 h 161"/>
              <a:gd name="T30" fmla="*/ 495061 w 146"/>
              <a:gd name="T31" fmla="*/ 220239 h 161"/>
              <a:gd name="T32" fmla="*/ 252652 w 146"/>
              <a:gd name="T33" fmla="*/ 457684 h 161"/>
              <a:gd name="T34" fmla="*/ 269723 w 146"/>
              <a:gd name="T35" fmla="*/ 333799 h 161"/>
              <a:gd name="T36" fmla="*/ 262894 w 146"/>
              <a:gd name="T37" fmla="*/ 313152 h 161"/>
              <a:gd name="T38" fmla="*/ 249238 w 146"/>
              <a:gd name="T39" fmla="*/ 306269 h 161"/>
              <a:gd name="T40" fmla="*/ 68284 w 146"/>
              <a:gd name="T41" fmla="*/ 306269 h 161"/>
              <a:gd name="T42" fmla="*/ 242409 w 146"/>
              <a:gd name="T43" fmla="*/ 99796 h 161"/>
              <a:gd name="T44" fmla="*/ 225338 w 146"/>
              <a:gd name="T45" fmla="*/ 223680 h 161"/>
              <a:gd name="T46" fmla="*/ 232166 w 146"/>
              <a:gd name="T47" fmla="*/ 244327 h 161"/>
              <a:gd name="T48" fmla="*/ 249238 w 146"/>
              <a:gd name="T49" fmla="*/ 251210 h 161"/>
              <a:gd name="T50" fmla="*/ 426777 w 146"/>
              <a:gd name="T51" fmla="*/ 251210 h 161"/>
              <a:gd name="T52" fmla="*/ 252652 w 146"/>
              <a:gd name="T53" fmla="*/ 457684 h 1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6" h="161">
                <a:moveTo>
                  <a:pt x="145" y="64"/>
                </a:moveTo>
                <a:cubicBezTo>
                  <a:pt x="144" y="61"/>
                  <a:pt x="141" y="60"/>
                  <a:pt x="13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6" y="8"/>
                  <a:pt x="86" y="8"/>
                  <a:pt x="86" y="8"/>
                </a:cubicBezTo>
                <a:cubicBezTo>
                  <a:pt x="87" y="5"/>
                  <a:pt x="85" y="3"/>
                  <a:pt x="83" y="2"/>
                </a:cubicBezTo>
                <a:cubicBezTo>
                  <a:pt x="80" y="0"/>
                  <a:pt x="77" y="1"/>
                  <a:pt x="75" y="3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3"/>
                  <a:pt x="0" y="96"/>
                  <a:pt x="1" y="98"/>
                </a:cubicBezTo>
                <a:cubicBezTo>
                  <a:pt x="2" y="101"/>
                  <a:pt x="4" y="102"/>
                  <a:pt x="6" y="102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7"/>
                  <a:pt x="60" y="159"/>
                  <a:pt x="63" y="160"/>
                </a:cubicBezTo>
                <a:cubicBezTo>
                  <a:pt x="64" y="161"/>
                  <a:pt x="64" y="161"/>
                  <a:pt x="65" y="161"/>
                </a:cubicBezTo>
                <a:cubicBezTo>
                  <a:pt x="67" y="161"/>
                  <a:pt x="69" y="160"/>
                  <a:pt x="70" y="159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5" y="69"/>
                  <a:pt x="146" y="66"/>
                  <a:pt x="145" y="64"/>
                </a:cubicBezTo>
                <a:close/>
                <a:moveTo>
                  <a:pt x="74" y="133"/>
                </a:moveTo>
                <a:cubicBezTo>
                  <a:pt x="79" y="97"/>
                  <a:pt x="79" y="97"/>
                  <a:pt x="79" y="97"/>
                </a:cubicBezTo>
                <a:cubicBezTo>
                  <a:pt x="79" y="95"/>
                  <a:pt x="79" y="93"/>
                  <a:pt x="77" y="91"/>
                </a:cubicBezTo>
                <a:cubicBezTo>
                  <a:pt x="76" y="90"/>
                  <a:pt x="74" y="89"/>
                  <a:pt x="73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71" y="29"/>
                  <a:pt x="71" y="29"/>
                  <a:pt x="71" y="2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7"/>
                  <a:pt x="67" y="69"/>
                  <a:pt x="68" y="71"/>
                </a:cubicBezTo>
                <a:cubicBezTo>
                  <a:pt x="69" y="72"/>
                  <a:pt x="71" y="73"/>
                  <a:pt x="73" y="73"/>
                </a:cubicBezTo>
                <a:cubicBezTo>
                  <a:pt x="125" y="73"/>
                  <a:pt x="125" y="73"/>
                  <a:pt x="125" y="73"/>
                </a:cubicBezTo>
                <a:lnTo>
                  <a:pt x="74" y="1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6" name="Freeform 43">
            <a:extLst>
              <a:ext uri="{FF2B5EF4-FFF2-40B4-BE49-F238E27FC236}">
                <a16:creationId xmlns:a16="http://schemas.microsoft.com/office/drawing/2014/main" id="{6DD712A6-404B-42BD-9462-AF1569567111}"/>
              </a:ext>
            </a:extLst>
          </p:cNvPr>
          <p:cNvSpPr>
            <a:spLocks/>
          </p:cNvSpPr>
          <p:nvPr/>
        </p:nvSpPr>
        <p:spPr bwMode="auto">
          <a:xfrm>
            <a:off x="5027389" y="4027495"/>
            <a:ext cx="455990" cy="416676"/>
          </a:xfrm>
          <a:custGeom>
            <a:avLst/>
            <a:gdLst>
              <a:gd name="T0" fmla="*/ 549040 w 162"/>
              <a:gd name="T1" fmla="*/ 216354 h 147"/>
              <a:gd name="T2" fmla="*/ 549040 w 162"/>
              <a:gd name="T3" fmla="*/ 219788 h 147"/>
              <a:gd name="T4" fmla="*/ 545630 w 162"/>
              <a:gd name="T5" fmla="*/ 219788 h 147"/>
              <a:gd name="T6" fmla="*/ 545630 w 162"/>
              <a:gd name="T7" fmla="*/ 219788 h 147"/>
              <a:gd name="T8" fmla="*/ 545630 w 162"/>
              <a:gd name="T9" fmla="*/ 223222 h 147"/>
              <a:gd name="T10" fmla="*/ 542219 w 162"/>
              <a:gd name="T11" fmla="*/ 223222 h 147"/>
              <a:gd name="T12" fmla="*/ 542219 w 162"/>
              <a:gd name="T13" fmla="*/ 226656 h 147"/>
              <a:gd name="T14" fmla="*/ 538809 w 162"/>
              <a:gd name="T15" fmla="*/ 226656 h 147"/>
              <a:gd name="T16" fmla="*/ 538809 w 162"/>
              <a:gd name="T17" fmla="*/ 226656 h 147"/>
              <a:gd name="T18" fmla="*/ 535399 w 162"/>
              <a:gd name="T19" fmla="*/ 226656 h 147"/>
              <a:gd name="T20" fmla="*/ 531989 w 162"/>
              <a:gd name="T21" fmla="*/ 226656 h 147"/>
              <a:gd name="T22" fmla="*/ 531989 w 162"/>
              <a:gd name="T23" fmla="*/ 226656 h 147"/>
              <a:gd name="T24" fmla="*/ 531989 w 162"/>
              <a:gd name="T25" fmla="*/ 226656 h 147"/>
              <a:gd name="T26" fmla="*/ 378531 w 162"/>
              <a:gd name="T27" fmla="*/ 226656 h 147"/>
              <a:gd name="T28" fmla="*/ 358069 w 162"/>
              <a:gd name="T29" fmla="*/ 206051 h 147"/>
              <a:gd name="T30" fmla="*/ 378531 w 162"/>
              <a:gd name="T31" fmla="*/ 182012 h 147"/>
              <a:gd name="T32" fmla="*/ 474016 w 162"/>
              <a:gd name="T33" fmla="*/ 182012 h 147"/>
              <a:gd name="T34" fmla="*/ 398992 w 162"/>
              <a:gd name="T35" fmla="*/ 113328 h 147"/>
              <a:gd name="T36" fmla="*/ 398992 w 162"/>
              <a:gd name="T37" fmla="*/ 109894 h 147"/>
              <a:gd name="T38" fmla="*/ 323968 w 162"/>
              <a:gd name="T39" fmla="*/ 61815 h 147"/>
              <a:gd name="T40" fmla="*/ 167099 w 162"/>
              <a:gd name="T41" fmla="*/ 72118 h 147"/>
              <a:gd name="T42" fmla="*/ 61383 w 162"/>
              <a:gd name="T43" fmla="*/ 188880 h 147"/>
              <a:gd name="T44" fmla="*/ 71614 w 162"/>
              <a:gd name="T45" fmla="*/ 343418 h 147"/>
              <a:gd name="T46" fmla="*/ 187560 w 162"/>
              <a:gd name="T47" fmla="*/ 449878 h 147"/>
              <a:gd name="T48" fmla="*/ 341019 w 162"/>
              <a:gd name="T49" fmla="*/ 443010 h 147"/>
              <a:gd name="T50" fmla="*/ 446734 w 162"/>
              <a:gd name="T51" fmla="*/ 326247 h 147"/>
              <a:gd name="T52" fmla="*/ 474016 w 162"/>
              <a:gd name="T53" fmla="*/ 312511 h 147"/>
              <a:gd name="T54" fmla="*/ 487656 w 162"/>
              <a:gd name="T55" fmla="*/ 339984 h 147"/>
              <a:gd name="T56" fmla="*/ 361480 w 162"/>
              <a:gd name="T57" fmla="*/ 480786 h 147"/>
              <a:gd name="T58" fmla="*/ 255764 w 162"/>
              <a:gd name="T59" fmla="*/ 504825 h 147"/>
              <a:gd name="T60" fmla="*/ 170509 w 162"/>
              <a:gd name="T61" fmla="*/ 491088 h 147"/>
              <a:gd name="T62" fmla="*/ 30692 w 162"/>
              <a:gd name="T63" fmla="*/ 364023 h 147"/>
              <a:gd name="T64" fmla="*/ 20461 w 162"/>
              <a:gd name="T65" fmla="*/ 171709 h 147"/>
              <a:gd name="T66" fmla="*/ 146638 w 162"/>
              <a:gd name="T67" fmla="*/ 30908 h 147"/>
              <a:gd name="T68" fmla="*/ 337608 w 162"/>
              <a:gd name="T69" fmla="*/ 20605 h 147"/>
              <a:gd name="T70" fmla="*/ 429683 w 162"/>
              <a:gd name="T71" fmla="*/ 78986 h 147"/>
              <a:gd name="T72" fmla="*/ 508118 w 162"/>
              <a:gd name="T73" fmla="*/ 154538 h 147"/>
              <a:gd name="T74" fmla="*/ 508118 w 162"/>
              <a:gd name="T75" fmla="*/ 54947 h 147"/>
              <a:gd name="T76" fmla="*/ 531989 w 162"/>
              <a:gd name="T77" fmla="*/ 30908 h 147"/>
              <a:gd name="T78" fmla="*/ 552450 w 162"/>
              <a:gd name="T79" fmla="*/ 54947 h 147"/>
              <a:gd name="T80" fmla="*/ 552450 w 162"/>
              <a:gd name="T81" fmla="*/ 206051 h 147"/>
              <a:gd name="T82" fmla="*/ 552450 w 162"/>
              <a:gd name="T83" fmla="*/ 206051 h 147"/>
              <a:gd name="T84" fmla="*/ 552450 w 162"/>
              <a:gd name="T85" fmla="*/ 209485 h 147"/>
              <a:gd name="T86" fmla="*/ 552450 w 162"/>
              <a:gd name="T87" fmla="*/ 212919 h 147"/>
              <a:gd name="T88" fmla="*/ 552450 w 162"/>
              <a:gd name="T89" fmla="*/ 212919 h 147"/>
              <a:gd name="T90" fmla="*/ 549040 w 162"/>
              <a:gd name="T91" fmla="*/ 216354 h 147"/>
              <a:gd name="T92" fmla="*/ 549040 w 162"/>
              <a:gd name="T93" fmla="*/ 216354 h 14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47">
                <a:moveTo>
                  <a:pt x="161" y="63"/>
                </a:moveTo>
                <a:cubicBezTo>
                  <a:pt x="161" y="64"/>
                  <a:pt x="161" y="64"/>
                  <a:pt x="161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59" y="65"/>
                  <a:pt x="159" y="65"/>
                  <a:pt x="159" y="65"/>
                </a:cubicBezTo>
                <a:cubicBezTo>
                  <a:pt x="159" y="65"/>
                  <a:pt x="159" y="65"/>
                  <a:pt x="159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7" y="66"/>
                  <a:pt x="157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08" y="66"/>
                  <a:pt x="105" y="64"/>
                  <a:pt x="105" y="60"/>
                </a:cubicBezTo>
                <a:cubicBezTo>
                  <a:pt x="105" y="56"/>
                  <a:pt x="108" y="53"/>
                  <a:pt x="111" y="53"/>
                </a:cubicBezTo>
                <a:cubicBezTo>
                  <a:pt x="139" y="53"/>
                  <a:pt x="139" y="53"/>
                  <a:pt x="139" y="5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3"/>
                  <a:pt x="117" y="33"/>
                  <a:pt x="117" y="32"/>
                </a:cubicBezTo>
                <a:cubicBezTo>
                  <a:pt x="111" y="26"/>
                  <a:pt x="103" y="21"/>
                  <a:pt x="95" y="18"/>
                </a:cubicBezTo>
                <a:cubicBezTo>
                  <a:pt x="80" y="13"/>
                  <a:pt x="63" y="14"/>
                  <a:pt x="49" y="21"/>
                </a:cubicBezTo>
                <a:cubicBezTo>
                  <a:pt x="35" y="28"/>
                  <a:pt x="24" y="40"/>
                  <a:pt x="18" y="55"/>
                </a:cubicBezTo>
                <a:cubicBezTo>
                  <a:pt x="13" y="70"/>
                  <a:pt x="14" y="86"/>
                  <a:pt x="21" y="100"/>
                </a:cubicBezTo>
                <a:cubicBezTo>
                  <a:pt x="28" y="115"/>
                  <a:pt x="40" y="126"/>
                  <a:pt x="55" y="131"/>
                </a:cubicBezTo>
                <a:cubicBezTo>
                  <a:pt x="70" y="136"/>
                  <a:pt x="86" y="135"/>
                  <a:pt x="100" y="129"/>
                </a:cubicBezTo>
                <a:cubicBezTo>
                  <a:pt x="115" y="122"/>
                  <a:pt x="126" y="110"/>
                  <a:pt x="131" y="95"/>
                </a:cubicBezTo>
                <a:cubicBezTo>
                  <a:pt x="132" y="91"/>
                  <a:pt x="136" y="89"/>
                  <a:pt x="139" y="91"/>
                </a:cubicBezTo>
                <a:cubicBezTo>
                  <a:pt x="143" y="92"/>
                  <a:pt x="144" y="96"/>
                  <a:pt x="143" y="99"/>
                </a:cubicBezTo>
                <a:cubicBezTo>
                  <a:pt x="137" y="117"/>
                  <a:pt x="124" y="132"/>
                  <a:pt x="106" y="140"/>
                </a:cubicBezTo>
                <a:cubicBezTo>
                  <a:pt x="96" y="145"/>
                  <a:pt x="85" y="147"/>
                  <a:pt x="75" y="147"/>
                </a:cubicBezTo>
                <a:cubicBezTo>
                  <a:pt x="67" y="147"/>
                  <a:pt x="58" y="146"/>
                  <a:pt x="50" y="143"/>
                </a:cubicBezTo>
                <a:cubicBezTo>
                  <a:pt x="32" y="137"/>
                  <a:pt x="18" y="124"/>
                  <a:pt x="9" y="106"/>
                </a:cubicBezTo>
                <a:cubicBezTo>
                  <a:pt x="1" y="88"/>
                  <a:pt x="0" y="69"/>
                  <a:pt x="6" y="50"/>
                </a:cubicBezTo>
                <a:cubicBezTo>
                  <a:pt x="13" y="32"/>
                  <a:pt x="26" y="18"/>
                  <a:pt x="43" y="9"/>
                </a:cubicBezTo>
                <a:cubicBezTo>
                  <a:pt x="61" y="1"/>
                  <a:pt x="81" y="0"/>
                  <a:pt x="99" y="6"/>
                </a:cubicBezTo>
                <a:cubicBezTo>
                  <a:pt x="109" y="10"/>
                  <a:pt x="118" y="16"/>
                  <a:pt x="126" y="23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2"/>
                  <a:pt x="152" y="9"/>
                  <a:pt x="156" y="9"/>
                </a:cubicBezTo>
                <a:cubicBezTo>
                  <a:pt x="159" y="9"/>
                  <a:pt x="162" y="12"/>
                  <a:pt x="162" y="16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1"/>
                  <a:pt x="162" y="61"/>
                  <a:pt x="162" y="61"/>
                </a:cubicBezTo>
                <a:cubicBezTo>
                  <a:pt x="162" y="61"/>
                  <a:pt x="162" y="62"/>
                  <a:pt x="162" y="62"/>
                </a:cubicBezTo>
                <a:cubicBezTo>
                  <a:pt x="162" y="62"/>
                  <a:pt x="162" y="62"/>
                  <a:pt x="162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61" y="63"/>
                  <a:pt x="161" y="63"/>
                  <a:pt x="161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EE25F9C-0503-4447-BBB4-7FDD7FDADDCE}"/>
              </a:ext>
            </a:extLst>
          </p:cNvPr>
          <p:cNvGrpSpPr/>
          <p:nvPr/>
        </p:nvGrpSpPr>
        <p:grpSpPr>
          <a:xfrm>
            <a:off x="8647737" y="3898147"/>
            <a:ext cx="470903" cy="538374"/>
            <a:chOff x="8829676" y="579437"/>
            <a:chExt cx="1606550" cy="1836738"/>
          </a:xfrm>
          <a:solidFill>
            <a:schemeClr val="tx1"/>
          </a:solidFill>
        </p:grpSpPr>
        <p:sp>
          <p:nvSpPr>
            <p:cNvPr id="38" name="Freeform 9">
              <a:extLst>
                <a:ext uri="{FF2B5EF4-FFF2-40B4-BE49-F238E27FC236}">
                  <a16:creationId xmlns:a16="http://schemas.microsoft.com/office/drawing/2014/main" id="{C268D4C4-6D4E-4EC4-8E67-8BC032AE7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9676" y="1441450"/>
              <a:ext cx="1606550" cy="974725"/>
            </a:xfrm>
            <a:custGeom>
              <a:avLst/>
              <a:gdLst>
                <a:gd name="T0" fmla="*/ 1782 w 1793"/>
                <a:gd name="T1" fmla="*/ 29 h 1088"/>
                <a:gd name="T2" fmla="*/ 1730 w 1793"/>
                <a:gd name="T3" fmla="*/ 0 h 1088"/>
                <a:gd name="T4" fmla="*/ 1299 w 1793"/>
                <a:gd name="T5" fmla="*/ 240 h 1088"/>
                <a:gd name="T6" fmla="*/ 589 w 1793"/>
                <a:gd name="T7" fmla="*/ 240 h 1088"/>
                <a:gd name="T8" fmla="*/ 377 w 1793"/>
                <a:gd name="T9" fmla="*/ 327 h 1088"/>
                <a:gd name="T10" fmla="*/ 23 w 1793"/>
                <a:gd name="T11" fmla="*/ 682 h 1088"/>
                <a:gd name="T12" fmla="*/ 23 w 1793"/>
                <a:gd name="T13" fmla="*/ 766 h 1088"/>
                <a:gd name="T14" fmla="*/ 323 w 1793"/>
                <a:gd name="T15" fmla="*/ 1065 h 1088"/>
                <a:gd name="T16" fmla="*/ 407 w 1793"/>
                <a:gd name="T17" fmla="*/ 1065 h 1088"/>
                <a:gd name="T18" fmla="*/ 634 w 1793"/>
                <a:gd name="T19" fmla="*/ 838 h 1088"/>
                <a:gd name="T20" fmla="*/ 1136 w 1793"/>
                <a:gd name="T21" fmla="*/ 838 h 1088"/>
                <a:gd name="T22" fmla="*/ 1507 w 1793"/>
                <a:gd name="T23" fmla="*/ 614 h 1088"/>
                <a:gd name="T24" fmla="*/ 1783 w 1793"/>
                <a:gd name="T25" fmla="*/ 88 h 1088"/>
                <a:gd name="T26" fmla="*/ 1782 w 1793"/>
                <a:gd name="T27" fmla="*/ 29 h 1088"/>
                <a:gd name="T28" fmla="*/ 1401 w 1793"/>
                <a:gd name="T29" fmla="*/ 558 h 1088"/>
                <a:gd name="T30" fmla="*/ 1136 w 1793"/>
                <a:gd name="T31" fmla="*/ 719 h 1088"/>
                <a:gd name="T32" fmla="*/ 610 w 1793"/>
                <a:gd name="T33" fmla="*/ 719 h 1088"/>
                <a:gd name="T34" fmla="*/ 567 w 1793"/>
                <a:gd name="T35" fmla="*/ 736 h 1088"/>
                <a:gd name="T36" fmla="*/ 365 w 1793"/>
                <a:gd name="T37" fmla="*/ 938 h 1088"/>
                <a:gd name="T38" fmla="*/ 150 w 1793"/>
                <a:gd name="T39" fmla="*/ 724 h 1088"/>
                <a:gd name="T40" fmla="*/ 462 w 1793"/>
                <a:gd name="T41" fmla="*/ 412 h 1088"/>
                <a:gd name="T42" fmla="*/ 589 w 1793"/>
                <a:gd name="T43" fmla="*/ 359 h 1088"/>
                <a:gd name="T44" fmla="*/ 1235 w 1793"/>
                <a:gd name="T45" fmla="*/ 359 h 1088"/>
                <a:gd name="T46" fmla="*/ 1189 w 1793"/>
                <a:gd name="T47" fmla="*/ 447 h 1088"/>
                <a:gd name="T48" fmla="*/ 1136 w 1793"/>
                <a:gd name="T49" fmla="*/ 479 h 1088"/>
                <a:gd name="T50" fmla="*/ 729 w 1793"/>
                <a:gd name="T51" fmla="*/ 479 h 1088"/>
                <a:gd name="T52" fmla="*/ 670 w 1793"/>
                <a:gd name="T53" fmla="*/ 539 h 1088"/>
                <a:gd name="T54" fmla="*/ 729 w 1793"/>
                <a:gd name="T55" fmla="*/ 599 h 1088"/>
                <a:gd name="T56" fmla="*/ 1136 w 1793"/>
                <a:gd name="T57" fmla="*/ 599 h 1088"/>
                <a:gd name="T58" fmla="*/ 1295 w 1793"/>
                <a:gd name="T59" fmla="*/ 503 h 1088"/>
                <a:gd name="T60" fmla="*/ 1388 w 1793"/>
                <a:gd name="T61" fmla="*/ 326 h 1088"/>
                <a:gd name="T62" fmla="*/ 1623 w 1793"/>
                <a:gd name="T63" fmla="*/ 135 h 1088"/>
                <a:gd name="T64" fmla="*/ 1401 w 1793"/>
                <a:gd name="T65" fmla="*/ 558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3" h="1088">
                  <a:moveTo>
                    <a:pt x="1782" y="29"/>
                  </a:moveTo>
                  <a:cubicBezTo>
                    <a:pt x="1771" y="11"/>
                    <a:pt x="1751" y="0"/>
                    <a:pt x="1730" y="0"/>
                  </a:cubicBezTo>
                  <a:cubicBezTo>
                    <a:pt x="1553" y="0"/>
                    <a:pt x="1392" y="91"/>
                    <a:pt x="1299" y="240"/>
                  </a:cubicBezTo>
                  <a:cubicBezTo>
                    <a:pt x="589" y="240"/>
                    <a:pt x="589" y="240"/>
                    <a:pt x="589" y="240"/>
                  </a:cubicBezTo>
                  <a:cubicBezTo>
                    <a:pt x="509" y="240"/>
                    <a:pt x="434" y="271"/>
                    <a:pt x="377" y="327"/>
                  </a:cubicBezTo>
                  <a:cubicBezTo>
                    <a:pt x="23" y="682"/>
                    <a:pt x="23" y="682"/>
                    <a:pt x="23" y="682"/>
                  </a:cubicBezTo>
                  <a:cubicBezTo>
                    <a:pt x="0" y="705"/>
                    <a:pt x="0" y="743"/>
                    <a:pt x="23" y="766"/>
                  </a:cubicBezTo>
                  <a:cubicBezTo>
                    <a:pt x="169" y="912"/>
                    <a:pt x="321" y="1063"/>
                    <a:pt x="323" y="1065"/>
                  </a:cubicBezTo>
                  <a:cubicBezTo>
                    <a:pt x="346" y="1088"/>
                    <a:pt x="384" y="1088"/>
                    <a:pt x="407" y="1065"/>
                  </a:cubicBezTo>
                  <a:cubicBezTo>
                    <a:pt x="634" y="838"/>
                    <a:pt x="634" y="838"/>
                    <a:pt x="634" y="838"/>
                  </a:cubicBezTo>
                  <a:cubicBezTo>
                    <a:pt x="1136" y="838"/>
                    <a:pt x="1136" y="838"/>
                    <a:pt x="1136" y="838"/>
                  </a:cubicBezTo>
                  <a:cubicBezTo>
                    <a:pt x="1293" y="838"/>
                    <a:pt x="1435" y="752"/>
                    <a:pt x="1507" y="614"/>
                  </a:cubicBezTo>
                  <a:cubicBezTo>
                    <a:pt x="1509" y="610"/>
                    <a:pt x="1691" y="264"/>
                    <a:pt x="1783" y="88"/>
                  </a:cubicBezTo>
                  <a:cubicBezTo>
                    <a:pt x="1793" y="69"/>
                    <a:pt x="1792" y="47"/>
                    <a:pt x="1782" y="29"/>
                  </a:cubicBezTo>
                  <a:close/>
                  <a:moveTo>
                    <a:pt x="1401" y="558"/>
                  </a:moveTo>
                  <a:cubicBezTo>
                    <a:pt x="1349" y="657"/>
                    <a:pt x="1248" y="719"/>
                    <a:pt x="1136" y="719"/>
                  </a:cubicBezTo>
                  <a:cubicBezTo>
                    <a:pt x="610" y="719"/>
                    <a:pt x="610" y="719"/>
                    <a:pt x="610" y="719"/>
                  </a:cubicBezTo>
                  <a:cubicBezTo>
                    <a:pt x="594" y="719"/>
                    <a:pt x="579" y="725"/>
                    <a:pt x="567" y="736"/>
                  </a:cubicBezTo>
                  <a:cubicBezTo>
                    <a:pt x="365" y="938"/>
                    <a:pt x="365" y="938"/>
                    <a:pt x="365" y="938"/>
                  </a:cubicBezTo>
                  <a:cubicBezTo>
                    <a:pt x="317" y="890"/>
                    <a:pt x="235" y="809"/>
                    <a:pt x="150" y="724"/>
                  </a:cubicBezTo>
                  <a:cubicBezTo>
                    <a:pt x="462" y="412"/>
                    <a:pt x="462" y="412"/>
                    <a:pt x="462" y="412"/>
                  </a:cubicBezTo>
                  <a:cubicBezTo>
                    <a:pt x="496" y="378"/>
                    <a:pt x="541" y="359"/>
                    <a:pt x="589" y="359"/>
                  </a:cubicBezTo>
                  <a:cubicBezTo>
                    <a:pt x="1235" y="359"/>
                    <a:pt x="1235" y="359"/>
                    <a:pt x="1235" y="359"/>
                  </a:cubicBezTo>
                  <a:cubicBezTo>
                    <a:pt x="1189" y="447"/>
                    <a:pt x="1189" y="447"/>
                    <a:pt x="1189" y="447"/>
                  </a:cubicBezTo>
                  <a:cubicBezTo>
                    <a:pt x="1179" y="467"/>
                    <a:pt x="1158" y="479"/>
                    <a:pt x="1136" y="479"/>
                  </a:cubicBezTo>
                  <a:cubicBezTo>
                    <a:pt x="729" y="479"/>
                    <a:pt x="729" y="479"/>
                    <a:pt x="729" y="479"/>
                  </a:cubicBezTo>
                  <a:cubicBezTo>
                    <a:pt x="696" y="479"/>
                    <a:pt x="670" y="506"/>
                    <a:pt x="670" y="539"/>
                  </a:cubicBezTo>
                  <a:cubicBezTo>
                    <a:pt x="670" y="572"/>
                    <a:pt x="696" y="599"/>
                    <a:pt x="729" y="599"/>
                  </a:cubicBezTo>
                  <a:cubicBezTo>
                    <a:pt x="1136" y="599"/>
                    <a:pt x="1136" y="599"/>
                    <a:pt x="1136" y="599"/>
                  </a:cubicBezTo>
                  <a:cubicBezTo>
                    <a:pt x="1203" y="599"/>
                    <a:pt x="1264" y="562"/>
                    <a:pt x="1295" y="503"/>
                  </a:cubicBezTo>
                  <a:cubicBezTo>
                    <a:pt x="1295" y="503"/>
                    <a:pt x="1388" y="326"/>
                    <a:pt x="1388" y="326"/>
                  </a:cubicBezTo>
                  <a:cubicBezTo>
                    <a:pt x="1438" y="231"/>
                    <a:pt x="1523" y="163"/>
                    <a:pt x="1623" y="135"/>
                  </a:cubicBezTo>
                  <a:cubicBezTo>
                    <a:pt x="1528" y="317"/>
                    <a:pt x="1403" y="555"/>
                    <a:pt x="1401" y="5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90C8936B-F403-4B1E-A59C-4E2CA0901F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7826" y="579437"/>
              <a:ext cx="752475" cy="969963"/>
            </a:xfrm>
            <a:custGeom>
              <a:avLst/>
              <a:gdLst>
                <a:gd name="T0" fmla="*/ 60 w 838"/>
                <a:gd name="T1" fmla="*/ 1082 h 1082"/>
                <a:gd name="T2" fmla="*/ 778 w 838"/>
                <a:gd name="T3" fmla="*/ 1082 h 1082"/>
                <a:gd name="T4" fmla="*/ 838 w 838"/>
                <a:gd name="T5" fmla="*/ 1022 h 1082"/>
                <a:gd name="T6" fmla="*/ 838 w 838"/>
                <a:gd name="T7" fmla="*/ 299 h 1082"/>
                <a:gd name="T8" fmla="*/ 778 w 838"/>
                <a:gd name="T9" fmla="*/ 240 h 1082"/>
                <a:gd name="T10" fmla="*/ 599 w 838"/>
                <a:gd name="T11" fmla="*/ 240 h 1082"/>
                <a:gd name="T12" fmla="*/ 599 w 838"/>
                <a:gd name="T13" fmla="*/ 180 h 1082"/>
                <a:gd name="T14" fmla="*/ 419 w 838"/>
                <a:gd name="T15" fmla="*/ 0 h 1082"/>
                <a:gd name="T16" fmla="*/ 239 w 838"/>
                <a:gd name="T17" fmla="*/ 180 h 1082"/>
                <a:gd name="T18" fmla="*/ 239 w 838"/>
                <a:gd name="T19" fmla="*/ 240 h 1082"/>
                <a:gd name="T20" fmla="*/ 60 w 838"/>
                <a:gd name="T21" fmla="*/ 240 h 1082"/>
                <a:gd name="T22" fmla="*/ 0 w 838"/>
                <a:gd name="T23" fmla="*/ 299 h 1082"/>
                <a:gd name="T24" fmla="*/ 0 w 838"/>
                <a:gd name="T25" fmla="*/ 1022 h 1082"/>
                <a:gd name="T26" fmla="*/ 60 w 838"/>
                <a:gd name="T27" fmla="*/ 1082 h 1082"/>
                <a:gd name="T28" fmla="*/ 359 w 838"/>
                <a:gd name="T29" fmla="*/ 180 h 1082"/>
                <a:gd name="T30" fmla="*/ 419 w 838"/>
                <a:gd name="T31" fmla="*/ 120 h 1082"/>
                <a:gd name="T32" fmla="*/ 479 w 838"/>
                <a:gd name="T33" fmla="*/ 180 h 1082"/>
                <a:gd name="T34" fmla="*/ 479 w 838"/>
                <a:gd name="T35" fmla="*/ 240 h 1082"/>
                <a:gd name="T36" fmla="*/ 359 w 838"/>
                <a:gd name="T37" fmla="*/ 240 h 1082"/>
                <a:gd name="T38" fmla="*/ 359 w 838"/>
                <a:gd name="T39" fmla="*/ 180 h 1082"/>
                <a:gd name="T40" fmla="*/ 120 w 838"/>
                <a:gd name="T41" fmla="*/ 359 h 1082"/>
                <a:gd name="T42" fmla="*/ 239 w 838"/>
                <a:gd name="T43" fmla="*/ 359 h 1082"/>
                <a:gd name="T44" fmla="*/ 239 w 838"/>
                <a:gd name="T45" fmla="*/ 419 h 1082"/>
                <a:gd name="T46" fmla="*/ 299 w 838"/>
                <a:gd name="T47" fmla="*/ 479 h 1082"/>
                <a:gd name="T48" fmla="*/ 359 w 838"/>
                <a:gd name="T49" fmla="*/ 419 h 1082"/>
                <a:gd name="T50" fmla="*/ 359 w 838"/>
                <a:gd name="T51" fmla="*/ 359 h 1082"/>
                <a:gd name="T52" fmla="*/ 479 w 838"/>
                <a:gd name="T53" fmla="*/ 359 h 1082"/>
                <a:gd name="T54" fmla="*/ 479 w 838"/>
                <a:gd name="T55" fmla="*/ 419 h 1082"/>
                <a:gd name="T56" fmla="*/ 539 w 838"/>
                <a:gd name="T57" fmla="*/ 479 h 1082"/>
                <a:gd name="T58" fmla="*/ 599 w 838"/>
                <a:gd name="T59" fmla="*/ 419 h 1082"/>
                <a:gd name="T60" fmla="*/ 599 w 838"/>
                <a:gd name="T61" fmla="*/ 359 h 1082"/>
                <a:gd name="T62" fmla="*/ 719 w 838"/>
                <a:gd name="T63" fmla="*/ 359 h 1082"/>
                <a:gd name="T64" fmla="*/ 719 w 838"/>
                <a:gd name="T65" fmla="*/ 962 h 1082"/>
                <a:gd name="T66" fmla="*/ 120 w 838"/>
                <a:gd name="T67" fmla="*/ 962 h 1082"/>
                <a:gd name="T68" fmla="*/ 120 w 838"/>
                <a:gd name="T69" fmla="*/ 359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8" h="1082">
                  <a:moveTo>
                    <a:pt x="60" y="1082"/>
                  </a:moveTo>
                  <a:cubicBezTo>
                    <a:pt x="778" y="1082"/>
                    <a:pt x="778" y="1082"/>
                    <a:pt x="778" y="1082"/>
                  </a:cubicBezTo>
                  <a:cubicBezTo>
                    <a:pt x="811" y="1082"/>
                    <a:pt x="838" y="1055"/>
                    <a:pt x="838" y="1022"/>
                  </a:cubicBezTo>
                  <a:cubicBezTo>
                    <a:pt x="838" y="299"/>
                    <a:pt x="838" y="299"/>
                    <a:pt x="838" y="299"/>
                  </a:cubicBezTo>
                  <a:cubicBezTo>
                    <a:pt x="838" y="266"/>
                    <a:pt x="811" y="240"/>
                    <a:pt x="778" y="240"/>
                  </a:cubicBezTo>
                  <a:cubicBezTo>
                    <a:pt x="599" y="240"/>
                    <a:pt x="599" y="240"/>
                    <a:pt x="599" y="240"/>
                  </a:cubicBezTo>
                  <a:cubicBezTo>
                    <a:pt x="599" y="180"/>
                    <a:pt x="599" y="180"/>
                    <a:pt x="599" y="180"/>
                  </a:cubicBezTo>
                  <a:cubicBezTo>
                    <a:pt x="599" y="81"/>
                    <a:pt x="518" y="0"/>
                    <a:pt x="419" y="0"/>
                  </a:cubicBezTo>
                  <a:cubicBezTo>
                    <a:pt x="320" y="0"/>
                    <a:pt x="239" y="81"/>
                    <a:pt x="239" y="180"/>
                  </a:cubicBezTo>
                  <a:cubicBezTo>
                    <a:pt x="239" y="240"/>
                    <a:pt x="239" y="240"/>
                    <a:pt x="239" y="240"/>
                  </a:cubicBezTo>
                  <a:cubicBezTo>
                    <a:pt x="60" y="240"/>
                    <a:pt x="60" y="240"/>
                    <a:pt x="60" y="240"/>
                  </a:cubicBezTo>
                  <a:cubicBezTo>
                    <a:pt x="27" y="240"/>
                    <a:pt x="0" y="266"/>
                    <a:pt x="0" y="299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055"/>
                    <a:pt x="27" y="1082"/>
                    <a:pt x="60" y="1082"/>
                  </a:cubicBezTo>
                  <a:close/>
                  <a:moveTo>
                    <a:pt x="359" y="180"/>
                  </a:moveTo>
                  <a:cubicBezTo>
                    <a:pt x="359" y="147"/>
                    <a:pt x="386" y="120"/>
                    <a:pt x="419" y="120"/>
                  </a:cubicBezTo>
                  <a:cubicBezTo>
                    <a:pt x="452" y="120"/>
                    <a:pt x="479" y="147"/>
                    <a:pt x="479" y="180"/>
                  </a:cubicBezTo>
                  <a:cubicBezTo>
                    <a:pt x="479" y="240"/>
                    <a:pt x="479" y="240"/>
                    <a:pt x="479" y="240"/>
                  </a:cubicBezTo>
                  <a:cubicBezTo>
                    <a:pt x="359" y="240"/>
                    <a:pt x="359" y="240"/>
                    <a:pt x="359" y="240"/>
                  </a:cubicBezTo>
                  <a:lnTo>
                    <a:pt x="359" y="180"/>
                  </a:lnTo>
                  <a:close/>
                  <a:moveTo>
                    <a:pt x="120" y="359"/>
                  </a:moveTo>
                  <a:cubicBezTo>
                    <a:pt x="239" y="359"/>
                    <a:pt x="239" y="359"/>
                    <a:pt x="239" y="359"/>
                  </a:cubicBezTo>
                  <a:cubicBezTo>
                    <a:pt x="239" y="419"/>
                    <a:pt x="239" y="419"/>
                    <a:pt x="239" y="419"/>
                  </a:cubicBezTo>
                  <a:cubicBezTo>
                    <a:pt x="239" y="452"/>
                    <a:pt x="266" y="479"/>
                    <a:pt x="299" y="479"/>
                  </a:cubicBezTo>
                  <a:cubicBezTo>
                    <a:pt x="332" y="479"/>
                    <a:pt x="359" y="452"/>
                    <a:pt x="359" y="419"/>
                  </a:cubicBezTo>
                  <a:cubicBezTo>
                    <a:pt x="359" y="359"/>
                    <a:pt x="359" y="359"/>
                    <a:pt x="359" y="359"/>
                  </a:cubicBezTo>
                  <a:cubicBezTo>
                    <a:pt x="479" y="359"/>
                    <a:pt x="479" y="359"/>
                    <a:pt x="479" y="359"/>
                  </a:cubicBezTo>
                  <a:cubicBezTo>
                    <a:pt x="479" y="419"/>
                    <a:pt x="479" y="419"/>
                    <a:pt x="479" y="419"/>
                  </a:cubicBezTo>
                  <a:cubicBezTo>
                    <a:pt x="479" y="452"/>
                    <a:pt x="506" y="479"/>
                    <a:pt x="539" y="479"/>
                  </a:cubicBezTo>
                  <a:cubicBezTo>
                    <a:pt x="572" y="479"/>
                    <a:pt x="599" y="452"/>
                    <a:pt x="599" y="419"/>
                  </a:cubicBezTo>
                  <a:cubicBezTo>
                    <a:pt x="599" y="359"/>
                    <a:pt x="599" y="359"/>
                    <a:pt x="599" y="359"/>
                  </a:cubicBezTo>
                  <a:cubicBezTo>
                    <a:pt x="719" y="359"/>
                    <a:pt x="719" y="359"/>
                    <a:pt x="719" y="359"/>
                  </a:cubicBezTo>
                  <a:cubicBezTo>
                    <a:pt x="719" y="962"/>
                    <a:pt x="719" y="962"/>
                    <a:pt x="719" y="962"/>
                  </a:cubicBezTo>
                  <a:cubicBezTo>
                    <a:pt x="120" y="962"/>
                    <a:pt x="120" y="962"/>
                    <a:pt x="120" y="962"/>
                  </a:cubicBezTo>
                  <a:lnTo>
                    <a:pt x="120" y="3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0E02114-92F8-41CF-8D39-46DE8F7E7E54}"/>
              </a:ext>
            </a:extLst>
          </p:cNvPr>
          <p:cNvSpPr/>
          <p:nvPr/>
        </p:nvSpPr>
        <p:spPr>
          <a:xfrm>
            <a:off x="1315252" y="4027495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bg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8659712-61B5-4F1A-8A03-CB60AA596E25}"/>
              </a:ext>
            </a:extLst>
          </p:cNvPr>
          <p:cNvGrpSpPr/>
          <p:nvPr/>
        </p:nvGrpSpPr>
        <p:grpSpPr>
          <a:xfrm>
            <a:off x="1315252" y="1275936"/>
            <a:ext cx="484486" cy="484546"/>
            <a:chOff x="4948680" y="3035812"/>
            <a:chExt cx="484486" cy="484546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CA76BB8-81E2-4412-BD39-C6D4AEF0096D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9032F40-3327-4D7F-927F-786D6CB3D16D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5213276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C810249-3BAE-41A2-9C70-BF9330D5ACDC}"/>
              </a:ext>
            </a:extLst>
          </p:cNvPr>
          <p:cNvSpPr/>
          <p:nvPr/>
        </p:nvSpPr>
        <p:spPr>
          <a:xfrm>
            <a:off x="762000" y="762000"/>
            <a:ext cx="3372612" cy="2501315"/>
          </a:xfrm>
          <a:prstGeom prst="roundRect">
            <a:avLst>
              <a:gd name="adj" fmla="val 1448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ECA7A55-9CC2-4AB3-9EB7-E3594AC68DF8}"/>
              </a:ext>
            </a:extLst>
          </p:cNvPr>
          <p:cNvSpPr/>
          <p:nvPr/>
        </p:nvSpPr>
        <p:spPr>
          <a:xfrm>
            <a:off x="8057388" y="3595496"/>
            <a:ext cx="3372612" cy="2500503"/>
          </a:xfrm>
          <a:prstGeom prst="roundRect">
            <a:avLst>
              <a:gd name="adj" fmla="val 1439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Computer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B3675A71-6EB6-484B-8BA1-082E066E7A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711429" y="3890054"/>
            <a:ext cx="678821" cy="678818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A1877F02-543E-4C72-88F8-C47F84F73FB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26805" y="1169654"/>
            <a:ext cx="614933" cy="614930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56BC303-9551-4A54-AAFD-A9EBF98F48F3}"/>
              </a:ext>
            </a:extLst>
          </p:cNvPr>
          <p:cNvSpPr/>
          <p:nvPr/>
        </p:nvSpPr>
        <p:spPr>
          <a:xfrm>
            <a:off x="4427220" y="762000"/>
            <a:ext cx="7002780" cy="2540888"/>
          </a:xfrm>
          <a:prstGeom prst="roundRect">
            <a:avLst>
              <a:gd name="adj" fmla="val 141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74320" rIns="7315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 of a modern company</a:t>
            </a:r>
            <a:endParaRPr lang="en-US" sz="30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14FB2CAD-829D-4566-B61F-03924E353587}"/>
              </a:ext>
            </a:extLst>
          </p:cNvPr>
          <p:cNvSpPr/>
          <p:nvPr/>
        </p:nvSpPr>
        <p:spPr>
          <a:xfrm>
            <a:off x="762000" y="3595496"/>
            <a:ext cx="7002780" cy="2500503"/>
          </a:xfrm>
          <a:prstGeom prst="roundRect">
            <a:avLst>
              <a:gd name="adj" fmla="val 1439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>
                <a:solidFill>
                  <a:schemeClr val="tx1"/>
                </a:solidFill>
              </a:rPr>
              <a:t>Examples of How IT Support Can Benefit Your Business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68CE81E8-E732-4AFE-AE7A-CB1C0665301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745218" y="2439008"/>
            <a:ext cx="1132397" cy="705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8278081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669E2CD-4DD5-4FB3-9F32-4BBE477472AD}"/>
              </a:ext>
            </a:extLst>
          </p:cNvPr>
          <p:cNvSpPr/>
          <p:nvPr/>
        </p:nvSpPr>
        <p:spPr>
          <a:xfrm>
            <a:off x="762000" y="3236975"/>
            <a:ext cx="10668000" cy="2864917"/>
          </a:xfrm>
          <a:prstGeom prst="roundRect">
            <a:avLst>
              <a:gd name="adj" fmla="val 12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4572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A51B7F-F996-44BA-9332-949BF1BE0949}"/>
              </a:ext>
            </a:extLst>
          </p:cNvPr>
          <p:cNvSpPr txBox="1"/>
          <p:nvPr/>
        </p:nvSpPr>
        <p:spPr>
          <a:xfrm>
            <a:off x="1448387" y="4542983"/>
            <a:ext cx="2448142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Bridging the worlds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EF1CF2A-68AE-4B04-9C1A-39B62B6EFBB5}"/>
              </a:ext>
            </a:extLst>
          </p:cNvPr>
          <p:cNvSpPr txBox="1"/>
          <p:nvPr/>
        </p:nvSpPr>
        <p:spPr>
          <a:xfrm>
            <a:off x="4820184" y="4542983"/>
            <a:ext cx="2448142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Connected intelligence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E5C7254-6E95-49C3-BFA2-4677E9BF8652}"/>
              </a:ext>
            </a:extLst>
          </p:cNvPr>
          <p:cNvSpPr txBox="1"/>
          <p:nvPr/>
        </p:nvSpPr>
        <p:spPr>
          <a:xfrm>
            <a:off x="8191980" y="4542983"/>
            <a:ext cx="2448142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Engagement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raise..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B44D7949-1065-4180-AD1E-7323F84CFF3B}"/>
              </a:ext>
            </a:extLst>
          </p:cNvPr>
          <p:cNvSpPr/>
          <p:nvPr/>
        </p:nvSpPr>
        <p:spPr>
          <a:xfrm>
            <a:off x="762000" y="766420"/>
            <a:ext cx="5194878" cy="2182368"/>
          </a:xfrm>
          <a:prstGeom prst="roundRect">
            <a:avLst>
              <a:gd name="adj" fmla="val 1579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/>
              <a:t>Examples of How IT Support Can Benefit Your Business</a:t>
            </a:r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A461CA0B-747B-48F0-9A6D-E5AF222608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85647" y="3675256"/>
            <a:ext cx="573622" cy="573619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46F3F63B-471C-46AB-AD43-AEF2C0BF49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39390" y="3626832"/>
            <a:ext cx="409731" cy="670466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E60E147E-6098-4E4C-B602-C4A2ECC23CE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099443" y="3645458"/>
            <a:ext cx="633217" cy="633215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0B856D5-CC3F-925D-4551-7F67FE11B94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1839832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6436BB8-182A-DAAE-035C-DE6372987CD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FD18241-6570-4478-A01F-61E43D9CE5A3}"/>
              </a:ext>
            </a:extLst>
          </p:cNvPr>
          <p:cNvSpPr/>
          <p:nvPr/>
        </p:nvSpPr>
        <p:spPr>
          <a:xfrm>
            <a:off x="9753600" y="761998"/>
            <a:ext cx="1676400" cy="5333999"/>
          </a:xfrm>
          <a:prstGeom prst="roundRect">
            <a:avLst>
              <a:gd name="adj" fmla="val 1856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137160" bIns="731520" rtlCol="0" anchor="b" anchorCtr="0"/>
          <a:lstStyle/>
          <a:p>
            <a:pPr lvl="0" algn="r">
              <a:spcBef>
                <a:spcPts val="1600"/>
              </a:spcBef>
            </a:pPr>
            <a:r>
              <a:rPr lang="en-US" sz="2400">
                <a:solidFill>
                  <a:srgbClr val="FFFFFF"/>
                </a:solidFill>
                <a:latin typeface="Poppins Bold"/>
              </a:rPr>
              <a:t>You never pay interest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7305F835-4697-42E5-9944-B47F2550D2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3539" y="2294002"/>
            <a:ext cx="5685454" cy="4289296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2AFBBF3-BEA0-6E8A-1045-6479D75CD20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355632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02FEF7B6-5959-446D-A522-A8743647E643}"/>
              </a:ext>
            </a:extLst>
          </p:cNvPr>
          <p:cNvSpPr/>
          <p:nvPr/>
        </p:nvSpPr>
        <p:spPr>
          <a:xfrm>
            <a:off x="762000" y="762000"/>
            <a:ext cx="6964680" cy="1642872"/>
          </a:xfrm>
          <a:prstGeom prst="roundRect">
            <a:avLst>
              <a:gd name="adj" fmla="val 2153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>
                <a:solidFill>
                  <a:schemeClr val="bg1"/>
                </a:solidFill>
              </a:rPr>
              <a:t>Examples of How IT Support Can Benefit Your Business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7CB18E88-2770-42CA-A7BB-7BE607963C03}"/>
              </a:ext>
            </a:extLst>
          </p:cNvPr>
          <p:cNvSpPr/>
          <p:nvPr/>
        </p:nvSpPr>
        <p:spPr>
          <a:xfrm>
            <a:off x="762000" y="2697480"/>
            <a:ext cx="10668000" cy="3398520"/>
          </a:xfrm>
          <a:prstGeom prst="roundRect">
            <a:avLst>
              <a:gd name="adj" fmla="val 1100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474720" tIns="548640" rIns="10972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dirty="0">
                <a:solidFill>
                  <a:schemeClr val="tx1">
                    <a:alpha val="70000"/>
                  </a:schemeClr>
                </a:solidFill>
              </a:rPr>
              <a:t>A great height in the atmosphere, for the sky was a dead black, and the stars had ceased to twinkle. By the same illusion which.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tx2"/>
                </a:solidFill>
                <a:ea typeface="Titillium" charset="0"/>
                <a:cs typeface="Titillium" charset="0"/>
              </a:rPr>
              <a:t>Kim Chon Won</a:t>
            </a:r>
            <a:r>
              <a:rPr lang="en-US" sz="1500" dirty="0">
                <a:solidFill>
                  <a:schemeClr val="tx2"/>
                </a:solidFill>
                <a:ea typeface="Titillium" charset="0"/>
                <a:cs typeface="Titillium" charset="0"/>
              </a:rPr>
              <a:t>, Co-founder, Software Company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86EC17A-DD6A-4295-9268-F7DD45087FF0}"/>
              </a:ext>
            </a:extLst>
          </p:cNvPr>
          <p:cNvSpPr txBox="1"/>
          <p:nvPr/>
        </p:nvSpPr>
        <p:spPr>
          <a:xfrm>
            <a:off x="1657450" y="3429000"/>
            <a:ext cx="1189428" cy="923330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dirty="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9</a:t>
            </a:r>
            <a:r>
              <a:rPr lang="en-US" sz="6000" b="0" i="0" dirty="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.5</a:t>
            </a:r>
            <a:endParaRPr lang="en-US" sz="6000" b="0" i="0" dirty="0">
              <a:solidFill>
                <a:schemeClr val="tx2"/>
              </a:solidFill>
              <a:ea typeface="Titillium" charset="0"/>
              <a:cs typeface="Titillium" charset="0"/>
            </a:endParaRPr>
          </a:p>
        </p:txBody>
      </p:sp>
      <p:sp>
        <p:nvSpPr>
          <p:cNvPr id="16" name="Freeform 45">
            <a:extLst>
              <a:ext uri="{FF2B5EF4-FFF2-40B4-BE49-F238E27FC236}">
                <a16:creationId xmlns:a16="http://schemas.microsoft.com/office/drawing/2014/main" id="{D4EACB80-2CCF-431A-A708-074A25A414BA}"/>
              </a:ext>
            </a:extLst>
          </p:cNvPr>
          <p:cNvSpPr>
            <a:spLocks/>
          </p:cNvSpPr>
          <p:nvPr/>
        </p:nvSpPr>
        <p:spPr bwMode="auto">
          <a:xfrm>
            <a:off x="1678881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5">
            <a:extLst>
              <a:ext uri="{FF2B5EF4-FFF2-40B4-BE49-F238E27FC236}">
                <a16:creationId xmlns:a16="http://schemas.microsoft.com/office/drawing/2014/main" id="{A91DEDD9-123B-4E3E-BEC1-6315675CCD6E}"/>
              </a:ext>
            </a:extLst>
          </p:cNvPr>
          <p:cNvSpPr>
            <a:spLocks/>
          </p:cNvSpPr>
          <p:nvPr/>
        </p:nvSpPr>
        <p:spPr bwMode="auto">
          <a:xfrm>
            <a:off x="1919288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5">
            <a:extLst>
              <a:ext uri="{FF2B5EF4-FFF2-40B4-BE49-F238E27FC236}">
                <a16:creationId xmlns:a16="http://schemas.microsoft.com/office/drawing/2014/main" id="{9B6E921E-B1ED-41ED-BC1F-E32394E729C3}"/>
              </a:ext>
            </a:extLst>
          </p:cNvPr>
          <p:cNvSpPr>
            <a:spLocks/>
          </p:cNvSpPr>
          <p:nvPr/>
        </p:nvSpPr>
        <p:spPr bwMode="auto">
          <a:xfrm>
            <a:off x="2159695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45">
            <a:extLst>
              <a:ext uri="{FF2B5EF4-FFF2-40B4-BE49-F238E27FC236}">
                <a16:creationId xmlns:a16="http://schemas.microsoft.com/office/drawing/2014/main" id="{04D81FD6-D210-4962-B4F5-55D5DA752B83}"/>
              </a:ext>
            </a:extLst>
          </p:cNvPr>
          <p:cNvSpPr>
            <a:spLocks/>
          </p:cNvSpPr>
          <p:nvPr/>
        </p:nvSpPr>
        <p:spPr bwMode="auto">
          <a:xfrm>
            <a:off x="2400102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45">
            <a:extLst>
              <a:ext uri="{FF2B5EF4-FFF2-40B4-BE49-F238E27FC236}">
                <a16:creationId xmlns:a16="http://schemas.microsoft.com/office/drawing/2014/main" id="{FB73A7E3-C096-4109-86FE-A3D6D6F48DC8}"/>
              </a:ext>
            </a:extLst>
          </p:cNvPr>
          <p:cNvSpPr>
            <a:spLocks/>
          </p:cNvSpPr>
          <p:nvPr/>
        </p:nvSpPr>
        <p:spPr bwMode="auto">
          <a:xfrm>
            <a:off x="2640507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A8295E1-5D8B-456A-8613-26C47FC72F27}"/>
              </a:ext>
            </a:extLst>
          </p:cNvPr>
          <p:cNvCxnSpPr>
            <a:cxnSpLocks/>
          </p:cNvCxnSpPr>
          <p:nvPr/>
        </p:nvCxnSpPr>
        <p:spPr>
          <a:xfrm>
            <a:off x="3748736" y="3229792"/>
            <a:ext cx="0" cy="218345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76CF659-F39D-79DB-B404-7B3A6ED9D9F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833645476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C810249-3BAE-41A2-9C70-BF9330D5ACDC}"/>
              </a:ext>
            </a:extLst>
          </p:cNvPr>
          <p:cNvSpPr/>
          <p:nvPr/>
        </p:nvSpPr>
        <p:spPr>
          <a:xfrm>
            <a:off x="8022336" y="762000"/>
            <a:ext cx="3407664" cy="2520696"/>
          </a:xfrm>
          <a:prstGeom prst="roundRect">
            <a:avLst>
              <a:gd name="adj" fmla="val 1436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36576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ECA7A55-9CC2-4AB3-9EB7-E3594AC68DF8}"/>
              </a:ext>
            </a:extLst>
          </p:cNvPr>
          <p:cNvSpPr/>
          <p:nvPr/>
        </p:nvSpPr>
        <p:spPr>
          <a:xfrm>
            <a:off x="8022336" y="3575304"/>
            <a:ext cx="3407664" cy="2520696"/>
          </a:xfrm>
          <a:prstGeom prst="roundRect">
            <a:avLst>
              <a:gd name="adj" fmla="val 1436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36576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Computer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in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B3675A71-6EB6-484B-8BA1-082E066E7A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87141" y="3999589"/>
            <a:ext cx="678821" cy="678818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A1877F02-543E-4C72-88F8-C47F84F73FB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587141" y="1169654"/>
            <a:ext cx="614933" cy="614930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0C5DC2-9C11-455F-B633-C3F8074B56E4}"/>
              </a:ext>
            </a:extLst>
          </p:cNvPr>
          <p:cNvSpPr/>
          <p:nvPr/>
        </p:nvSpPr>
        <p:spPr>
          <a:xfrm>
            <a:off x="762000" y="762000"/>
            <a:ext cx="6967728" cy="2560576"/>
          </a:xfrm>
          <a:prstGeom prst="roundRect">
            <a:avLst>
              <a:gd name="adj" fmla="val 1382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1520" tIns="274320" rIns="64008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 of a modern company</a:t>
            </a:r>
            <a:endParaRPr lang="en-US" sz="30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D37F01B9-2E37-403C-8776-C4FD8BDC25C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302023" y="2514600"/>
            <a:ext cx="1132397" cy="705206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B18C7C8-B187-62AE-B2CF-818A340BEDC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4264676613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6B731D1-3170-434A-8AA2-F715B02E9C2B}"/>
              </a:ext>
            </a:extLst>
          </p:cNvPr>
          <p:cNvSpPr/>
          <p:nvPr/>
        </p:nvSpPr>
        <p:spPr>
          <a:xfrm>
            <a:off x="5272314" y="761998"/>
            <a:ext cx="6157685" cy="5334001"/>
          </a:xfrm>
          <a:prstGeom prst="roundRect">
            <a:avLst>
              <a:gd name="adj" fmla="val 65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36576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155029B-175F-4D4B-BAAE-5F1CA13197C4}"/>
              </a:ext>
            </a:extLst>
          </p:cNvPr>
          <p:cNvSpPr/>
          <p:nvPr/>
        </p:nvSpPr>
        <p:spPr>
          <a:xfrm>
            <a:off x="762000" y="761998"/>
            <a:ext cx="4222317" cy="2527833"/>
          </a:xfrm>
          <a:prstGeom prst="roundRect">
            <a:avLst>
              <a:gd name="adj" fmla="val 1413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0" rIns="182880" bIns="118872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dirty="0">
                <a:latin typeface="+mj-lt"/>
              </a:rPr>
              <a:t>IT services play a vital role in the daily routine</a:t>
            </a: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058D01-9438-4F4C-A44D-E2942AF8476A}"/>
              </a:ext>
            </a:extLst>
          </p:cNvPr>
          <p:cNvSpPr txBox="1"/>
          <p:nvPr/>
        </p:nvSpPr>
        <p:spPr>
          <a:xfrm>
            <a:off x="6963198" y="1276480"/>
            <a:ext cx="3751361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  <a:r>
              <a:rPr lang="mn-MN" sz="1600" dirty="0">
                <a:latin typeface="+mj-lt"/>
              </a:rPr>
              <a:t> </a:t>
            </a:r>
            <a:r>
              <a:rPr lang="en-US" sz="1600" dirty="0">
                <a:latin typeface="+mj-lt"/>
              </a:rPr>
              <a:t>#</a:t>
            </a:r>
            <a:r>
              <a:rPr lang="mn-MN" sz="1600" dirty="0">
                <a:latin typeface="+mj-lt"/>
              </a:rPr>
              <a:t>1</a:t>
            </a:r>
            <a:endParaRPr lang="en-US" sz="1600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2E3B57FC-8DBB-4EB3-8038-882A99E5B35A}"/>
              </a:ext>
            </a:extLst>
          </p:cNvPr>
          <p:cNvSpPr/>
          <p:nvPr/>
        </p:nvSpPr>
        <p:spPr>
          <a:xfrm>
            <a:off x="5987753" y="2987235"/>
            <a:ext cx="653237" cy="650516"/>
          </a:xfrm>
          <a:prstGeom prst="roundRect">
            <a:avLst>
              <a:gd name="adj" fmla="val 3005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rgbClr val="FFFFFF"/>
                </a:solidFill>
                <a:latin typeface="+mj-lt"/>
              </a:rPr>
              <a:t>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39B8686-60FD-4C2D-9819-3BE05C5E9D1B}"/>
              </a:ext>
            </a:extLst>
          </p:cNvPr>
          <p:cNvSpPr txBox="1"/>
          <p:nvPr/>
        </p:nvSpPr>
        <p:spPr>
          <a:xfrm>
            <a:off x="6963198" y="2869166"/>
            <a:ext cx="3751361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 #2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gulf below, I could see.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692D4DA-5397-43F0-B95F-D70655CC7902}"/>
              </a:ext>
            </a:extLst>
          </p:cNvPr>
          <p:cNvSpPr txBox="1"/>
          <p:nvPr/>
        </p:nvSpPr>
        <p:spPr>
          <a:xfrm>
            <a:off x="6963198" y="4461851"/>
            <a:ext cx="3751361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 #3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atmosphere,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for the sky.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30608F7-8D80-4C97-AB01-E8B1BC777F4D}"/>
              </a:ext>
            </a:extLst>
          </p:cNvPr>
          <p:cNvSpPr/>
          <p:nvPr/>
        </p:nvSpPr>
        <p:spPr>
          <a:xfrm>
            <a:off x="5987753" y="1392807"/>
            <a:ext cx="653237" cy="650516"/>
          </a:xfrm>
          <a:prstGeom prst="roundRect">
            <a:avLst>
              <a:gd name="adj" fmla="val 30059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chemeClr val="tx1"/>
                </a:solidFill>
                <a:latin typeface="+mj-lt"/>
              </a:rPr>
              <a:t>01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4260F193-39F8-4BCF-A121-6A6369ED36C0}"/>
              </a:ext>
            </a:extLst>
          </p:cNvPr>
          <p:cNvSpPr/>
          <p:nvPr/>
        </p:nvSpPr>
        <p:spPr>
          <a:xfrm>
            <a:off x="5987753" y="4581663"/>
            <a:ext cx="653237" cy="650516"/>
          </a:xfrm>
          <a:prstGeom prst="roundRect">
            <a:avLst>
              <a:gd name="adj" fmla="val 30059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chemeClr val="tx1"/>
                </a:solidFill>
                <a:latin typeface="+mj-lt"/>
              </a:rPr>
              <a:t>03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87D4B8A-72A3-A7C1-EED2-8A66142E8DB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132945741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B97C736-4FB8-4023-B388-5DE73242D289}"/>
              </a:ext>
            </a:extLst>
          </p:cNvPr>
          <p:cNvSpPr/>
          <p:nvPr/>
        </p:nvSpPr>
        <p:spPr>
          <a:xfrm>
            <a:off x="3554938" y="751912"/>
            <a:ext cx="2504596" cy="2520831"/>
          </a:xfrm>
          <a:prstGeom prst="roundRect">
            <a:avLst>
              <a:gd name="adj" fmla="val 1478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3657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A2030A57-D98D-4830-A13E-96ACCECCDEF8}"/>
              </a:ext>
            </a:extLst>
          </p:cNvPr>
          <p:cNvSpPr/>
          <p:nvPr/>
        </p:nvSpPr>
        <p:spPr>
          <a:xfrm>
            <a:off x="761999" y="3566155"/>
            <a:ext cx="2504596" cy="2525740"/>
          </a:xfrm>
          <a:prstGeom prst="roundRect">
            <a:avLst>
              <a:gd name="adj" fmla="val 1478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3657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FFBD5FF8-6A03-4BDE-9A1C-B81A08765FBD}"/>
              </a:ext>
            </a:extLst>
          </p:cNvPr>
          <p:cNvSpPr/>
          <p:nvPr/>
        </p:nvSpPr>
        <p:spPr>
          <a:xfrm>
            <a:off x="3554938" y="3570260"/>
            <a:ext cx="2504596" cy="2525740"/>
          </a:xfrm>
          <a:prstGeom prst="roundRect">
            <a:avLst>
              <a:gd name="adj" fmla="val 1478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3657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9E893F3F-0A20-48B3-A343-51D3C4E07A6E}"/>
              </a:ext>
            </a:extLst>
          </p:cNvPr>
          <p:cNvSpPr/>
          <p:nvPr/>
        </p:nvSpPr>
        <p:spPr>
          <a:xfrm>
            <a:off x="761999" y="747807"/>
            <a:ext cx="2504596" cy="2520831"/>
          </a:xfrm>
          <a:prstGeom prst="roundRect">
            <a:avLst>
              <a:gd name="adj" fmla="val 1478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3657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EEBE84A-6E4F-4FB4-9B3E-46079A2F6F7C}"/>
              </a:ext>
            </a:extLst>
          </p:cNvPr>
          <p:cNvSpPr/>
          <p:nvPr/>
        </p:nvSpPr>
        <p:spPr>
          <a:xfrm>
            <a:off x="4055109" y="4940110"/>
            <a:ext cx="1139736" cy="73866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2400" dirty="0">
                <a:solidFill>
                  <a:schemeClr val="bg1"/>
                </a:solidFill>
                <a:latin typeface="+mj-lt"/>
              </a:rPr>
              <a:t>Fast</a:t>
            </a:r>
          </a:p>
          <a:p>
            <a:pPr lvl="0"/>
            <a:r>
              <a:rPr lang="en-US" sz="2400" dirty="0">
                <a:solidFill>
                  <a:schemeClr val="bg1"/>
                </a:solidFill>
                <a:latin typeface="+mj-lt"/>
              </a:rPr>
              <a:t>forever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B56E052-5CCF-4E6B-9546-5A0059C32641}"/>
              </a:ext>
            </a:extLst>
          </p:cNvPr>
          <p:cNvGrpSpPr/>
          <p:nvPr/>
        </p:nvGrpSpPr>
        <p:grpSpPr>
          <a:xfrm>
            <a:off x="1278171" y="1208357"/>
            <a:ext cx="657578" cy="659944"/>
            <a:chOff x="6662662" y="655258"/>
            <a:chExt cx="797753" cy="800623"/>
          </a:xfrm>
          <a:solidFill>
            <a:schemeClr val="tx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4413916-C50E-4B1E-826F-33097150ED63}"/>
                </a:ext>
              </a:extLst>
            </p:cNvPr>
            <p:cNvSpPr/>
            <p:nvPr/>
          </p:nvSpPr>
          <p:spPr>
            <a:xfrm>
              <a:off x="6896832" y="1200692"/>
              <a:ext cx="331746" cy="255189"/>
            </a:xfrm>
            <a:custGeom>
              <a:avLst/>
              <a:gdLst>
                <a:gd name="connsiteX0" fmla="*/ 307291 w 331745"/>
                <a:gd name="connsiteY0" fmla="*/ 65839 h 255188"/>
                <a:gd name="connsiteX1" fmla="*/ 262678 w 331745"/>
                <a:gd name="connsiteY1" fmla="*/ 65839 h 255188"/>
                <a:gd name="connsiteX2" fmla="*/ 262678 w 331745"/>
                <a:gd name="connsiteY2" fmla="*/ 4785 h 255188"/>
                <a:gd name="connsiteX3" fmla="*/ 76537 w 331745"/>
                <a:gd name="connsiteY3" fmla="*/ 5978 h 255188"/>
                <a:gd name="connsiteX4" fmla="*/ 76537 w 331745"/>
                <a:gd name="connsiteY4" fmla="*/ 65839 h 255188"/>
                <a:gd name="connsiteX5" fmla="*/ 28051 w 331745"/>
                <a:gd name="connsiteY5" fmla="*/ 65839 h 255188"/>
                <a:gd name="connsiteX6" fmla="*/ 4785 w 331745"/>
                <a:gd name="connsiteY6" fmla="*/ 89157 h 255188"/>
                <a:gd name="connsiteX7" fmla="*/ 11464 w 331745"/>
                <a:gd name="connsiteY7" fmla="*/ 105457 h 255188"/>
                <a:gd name="connsiteX8" fmla="*/ 150739 w 331745"/>
                <a:gd name="connsiteY8" fmla="*/ 246615 h 255188"/>
                <a:gd name="connsiteX9" fmla="*/ 183652 w 331745"/>
                <a:gd name="connsiteY9" fmla="*/ 246787 h 255188"/>
                <a:gd name="connsiteX10" fmla="*/ 183825 w 331745"/>
                <a:gd name="connsiteY10" fmla="*/ 246615 h 255188"/>
                <a:gd name="connsiteX11" fmla="*/ 323758 w 331745"/>
                <a:gd name="connsiteY11" fmla="*/ 105457 h 255188"/>
                <a:gd name="connsiteX12" fmla="*/ 323514 w 331745"/>
                <a:gd name="connsiteY12" fmla="*/ 72535 h 255188"/>
                <a:gd name="connsiteX13" fmla="*/ 307291 w 331745"/>
                <a:gd name="connsiteY13" fmla="*/ 65839 h 25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1745" h="255188">
                  <a:moveTo>
                    <a:pt x="307291" y="65839"/>
                  </a:moveTo>
                  <a:lnTo>
                    <a:pt x="262678" y="65839"/>
                  </a:lnTo>
                  <a:lnTo>
                    <a:pt x="262678" y="4785"/>
                  </a:lnTo>
                  <a:cubicBezTo>
                    <a:pt x="202280" y="24623"/>
                    <a:pt x="137184" y="25041"/>
                    <a:pt x="76537" y="5978"/>
                  </a:cubicBezTo>
                  <a:lnTo>
                    <a:pt x="76537" y="65839"/>
                  </a:lnTo>
                  <a:lnTo>
                    <a:pt x="28051" y="65839"/>
                  </a:lnTo>
                  <a:cubicBezTo>
                    <a:pt x="15187" y="65853"/>
                    <a:pt x="4770" y="76293"/>
                    <a:pt x="4785" y="89157"/>
                  </a:cubicBezTo>
                  <a:cubicBezTo>
                    <a:pt x="4792" y="95255"/>
                    <a:pt x="7190" y="101107"/>
                    <a:pt x="11464" y="105457"/>
                  </a:cubicBezTo>
                  <a:lnTo>
                    <a:pt x="150739" y="246615"/>
                  </a:lnTo>
                  <a:cubicBezTo>
                    <a:pt x="159780" y="255751"/>
                    <a:pt x="174516" y="255828"/>
                    <a:pt x="183652" y="246787"/>
                  </a:cubicBezTo>
                  <a:cubicBezTo>
                    <a:pt x="183710" y="246730"/>
                    <a:pt x="183768" y="246672"/>
                    <a:pt x="183825" y="246615"/>
                  </a:cubicBezTo>
                  <a:lnTo>
                    <a:pt x="323758" y="105457"/>
                  </a:lnTo>
                  <a:cubicBezTo>
                    <a:pt x="332781" y="96298"/>
                    <a:pt x="332672" y="81559"/>
                    <a:pt x="323514" y="72535"/>
                  </a:cubicBezTo>
                  <a:cubicBezTo>
                    <a:pt x="319187" y="68272"/>
                    <a:pt x="313365" y="65869"/>
                    <a:pt x="307291" y="65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A82821A-42E3-4D43-8E51-743C9E3EF704}"/>
                </a:ext>
              </a:extLst>
            </p:cNvPr>
            <p:cNvSpPr/>
            <p:nvPr/>
          </p:nvSpPr>
          <p:spPr>
            <a:xfrm>
              <a:off x="6662662" y="705422"/>
              <a:ext cx="178632" cy="421062"/>
            </a:xfrm>
            <a:custGeom>
              <a:avLst/>
              <a:gdLst>
                <a:gd name="connsiteX0" fmla="*/ 179961 w 178632"/>
                <a:gd name="connsiteY0" fmla="*/ 4785 h 421061"/>
                <a:gd name="connsiteX1" fmla="*/ 7692 w 178632"/>
                <a:gd name="connsiteY1" fmla="*/ 246260 h 421061"/>
                <a:gd name="connsiteX2" fmla="*/ 179961 w 178632"/>
                <a:gd name="connsiteY2" fmla="*/ 418529 h 421061"/>
                <a:gd name="connsiteX3" fmla="*/ 179961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179961" y="4785"/>
                  </a:moveTo>
                  <a:cubicBezTo>
                    <a:pt x="65708" y="23896"/>
                    <a:pt x="-11419" y="132008"/>
                    <a:pt x="7692" y="246260"/>
                  </a:cubicBezTo>
                  <a:cubicBezTo>
                    <a:pt x="22462" y="334565"/>
                    <a:pt x="91656" y="403758"/>
                    <a:pt x="179961" y="418529"/>
                  </a:cubicBezTo>
                  <a:cubicBezTo>
                    <a:pt x="71145" y="302078"/>
                    <a:pt x="71145" y="121235"/>
                    <a:pt x="179961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CE93575-B3CE-4BE4-99BE-2EF3385DD662}"/>
                </a:ext>
              </a:extLst>
            </p:cNvPr>
            <p:cNvSpPr/>
            <p:nvPr/>
          </p:nvSpPr>
          <p:spPr>
            <a:xfrm>
              <a:off x="7281783" y="705422"/>
              <a:ext cx="178632" cy="421062"/>
            </a:xfrm>
            <a:custGeom>
              <a:avLst/>
              <a:gdLst>
                <a:gd name="connsiteX0" fmla="*/ 4785 w 178632"/>
                <a:gd name="connsiteY0" fmla="*/ 4785 h 421061"/>
                <a:gd name="connsiteX1" fmla="*/ 4785 w 178632"/>
                <a:gd name="connsiteY1" fmla="*/ 418529 h 421061"/>
                <a:gd name="connsiteX2" fmla="*/ 177054 w 178632"/>
                <a:gd name="connsiteY2" fmla="*/ 177054 h 421061"/>
                <a:gd name="connsiteX3" fmla="*/ 4785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4785" y="4785"/>
                  </a:moveTo>
                  <a:cubicBezTo>
                    <a:pt x="113607" y="121233"/>
                    <a:pt x="113607" y="302081"/>
                    <a:pt x="4785" y="418529"/>
                  </a:cubicBezTo>
                  <a:cubicBezTo>
                    <a:pt x="119037" y="399418"/>
                    <a:pt x="196164" y="291306"/>
                    <a:pt x="177054" y="177054"/>
                  </a:cubicBezTo>
                  <a:cubicBezTo>
                    <a:pt x="162283" y="88749"/>
                    <a:pt x="93089" y="19555"/>
                    <a:pt x="4785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365A117-24EF-4484-BD33-923E55C1D05F}"/>
                </a:ext>
              </a:extLst>
            </p:cNvPr>
            <p:cNvSpPr/>
            <p:nvPr/>
          </p:nvSpPr>
          <p:spPr>
            <a:xfrm>
              <a:off x="6802768" y="655258"/>
              <a:ext cx="523137" cy="523137"/>
            </a:xfrm>
            <a:custGeom>
              <a:avLst/>
              <a:gdLst>
                <a:gd name="connsiteX0" fmla="*/ 261830 w 523137"/>
                <a:gd name="connsiteY0" fmla="*/ 4785 h 523137"/>
                <a:gd name="connsiteX1" fmla="*/ 4785 w 523137"/>
                <a:gd name="connsiteY1" fmla="*/ 261830 h 523137"/>
                <a:gd name="connsiteX2" fmla="*/ 261830 w 523137"/>
                <a:gd name="connsiteY2" fmla="*/ 518875 h 523137"/>
                <a:gd name="connsiteX3" fmla="*/ 518876 w 523137"/>
                <a:gd name="connsiteY3" fmla="*/ 261830 h 523137"/>
                <a:gd name="connsiteX4" fmla="*/ 261830 w 523137"/>
                <a:gd name="connsiteY4" fmla="*/ 4785 h 523137"/>
                <a:gd name="connsiteX5" fmla="*/ 243125 w 523137"/>
                <a:gd name="connsiteY5" fmla="*/ 226901 h 523137"/>
                <a:gd name="connsiteX6" fmla="*/ 300976 w 523137"/>
                <a:gd name="connsiteY6" fmla="*/ 255189 h 523137"/>
                <a:gd name="connsiteX7" fmla="*/ 326804 w 523137"/>
                <a:gd name="connsiteY7" fmla="*/ 330438 h 523137"/>
                <a:gd name="connsiteX8" fmla="*/ 285990 w 523137"/>
                <a:gd name="connsiteY8" fmla="*/ 361137 h 523137"/>
                <a:gd name="connsiteX9" fmla="*/ 285990 w 523137"/>
                <a:gd name="connsiteY9" fmla="*/ 378362 h 523137"/>
                <a:gd name="connsiteX10" fmla="*/ 262723 w 523137"/>
                <a:gd name="connsiteY10" fmla="*/ 401629 h 523137"/>
                <a:gd name="connsiteX11" fmla="*/ 239456 w 523137"/>
                <a:gd name="connsiteY11" fmla="*/ 378362 h 523137"/>
                <a:gd name="connsiteX12" fmla="*/ 239457 w 523137"/>
                <a:gd name="connsiteY12" fmla="*/ 361998 h 523137"/>
                <a:gd name="connsiteX13" fmla="*/ 214576 w 523137"/>
                <a:gd name="connsiteY13" fmla="*/ 361998 h 523137"/>
                <a:gd name="connsiteX14" fmla="*/ 191309 w 523137"/>
                <a:gd name="connsiteY14" fmla="*/ 338731 h 523137"/>
                <a:gd name="connsiteX15" fmla="*/ 214576 w 523137"/>
                <a:gd name="connsiteY15" fmla="*/ 315464 h 523137"/>
                <a:gd name="connsiteX16" fmla="*/ 276280 w 523137"/>
                <a:gd name="connsiteY16" fmla="*/ 315464 h 523137"/>
                <a:gd name="connsiteX17" fmla="*/ 286033 w 523137"/>
                <a:gd name="connsiteY17" fmla="*/ 305734 h 523137"/>
                <a:gd name="connsiteX18" fmla="*/ 280555 w 523137"/>
                <a:gd name="connsiteY18" fmla="*/ 296963 h 523137"/>
                <a:gd name="connsiteX19" fmla="*/ 222703 w 523137"/>
                <a:gd name="connsiteY19" fmla="*/ 268676 h 523137"/>
                <a:gd name="connsiteX20" fmla="*/ 237689 w 523137"/>
                <a:gd name="connsiteY20" fmla="*/ 161171 h 523137"/>
                <a:gd name="connsiteX21" fmla="*/ 237689 w 523137"/>
                <a:gd name="connsiteY21" fmla="*/ 145534 h 523137"/>
                <a:gd name="connsiteX22" fmla="*/ 260956 w 523137"/>
                <a:gd name="connsiteY22" fmla="*/ 122267 h 523137"/>
                <a:gd name="connsiteX23" fmla="*/ 284223 w 523137"/>
                <a:gd name="connsiteY23" fmla="*/ 145534 h 523137"/>
                <a:gd name="connsiteX24" fmla="*/ 284223 w 523137"/>
                <a:gd name="connsiteY24" fmla="*/ 160348 h 523137"/>
                <a:gd name="connsiteX25" fmla="*/ 309276 w 523137"/>
                <a:gd name="connsiteY25" fmla="*/ 160348 h 523137"/>
                <a:gd name="connsiteX26" fmla="*/ 332543 w 523137"/>
                <a:gd name="connsiteY26" fmla="*/ 183615 h 523137"/>
                <a:gd name="connsiteX27" fmla="*/ 309276 w 523137"/>
                <a:gd name="connsiteY27" fmla="*/ 206882 h 523137"/>
                <a:gd name="connsiteX28" fmla="*/ 247393 w 523137"/>
                <a:gd name="connsiteY28" fmla="*/ 206882 h 523137"/>
                <a:gd name="connsiteX29" fmla="*/ 243119 w 523137"/>
                <a:gd name="connsiteY29" fmla="*/ 226901 h 52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3137" h="523137">
                  <a:moveTo>
                    <a:pt x="261830" y="4785"/>
                  </a:moveTo>
                  <a:cubicBezTo>
                    <a:pt x="119868" y="4785"/>
                    <a:pt x="4785" y="119868"/>
                    <a:pt x="4785" y="261830"/>
                  </a:cubicBezTo>
                  <a:cubicBezTo>
                    <a:pt x="4785" y="403792"/>
                    <a:pt x="119868" y="518875"/>
                    <a:pt x="261830" y="518875"/>
                  </a:cubicBezTo>
                  <a:cubicBezTo>
                    <a:pt x="403792" y="518875"/>
                    <a:pt x="518876" y="403792"/>
                    <a:pt x="518876" y="261830"/>
                  </a:cubicBezTo>
                  <a:cubicBezTo>
                    <a:pt x="518714" y="119935"/>
                    <a:pt x="403725" y="4947"/>
                    <a:pt x="261830" y="4785"/>
                  </a:cubicBezTo>
                  <a:close/>
                  <a:moveTo>
                    <a:pt x="243125" y="226901"/>
                  </a:moveTo>
                  <a:lnTo>
                    <a:pt x="300976" y="255189"/>
                  </a:lnTo>
                  <a:cubicBezTo>
                    <a:pt x="328888" y="268836"/>
                    <a:pt x="340451" y="302527"/>
                    <a:pt x="326804" y="330438"/>
                  </a:cubicBezTo>
                  <a:cubicBezTo>
                    <a:pt x="318895" y="346613"/>
                    <a:pt x="303723" y="358024"/>
                    <a:pt x="285990" y="361137"/>
                  </a:cubicBezTo>
                  <a:lnTo>
                    <a:pt x="285990" y="378362"/>
                  </a:lnTo>
                  <a:cubicBezTo>
                    <a:pt x="285990" y="391212"/>
                    <a:pt x="275573" y="401629"/>
                    <a:pt x="262723" y="401629"/>
                  </a:cubicBezTo>
                  <a:cubicBezTo>
                    <a:pt x="249873" y="401629"/>
                    <a:pt x="239456" y="391212"/>
                    <a:pt x="239456" y="378362"/>
                  </a:cubicBezTo>
                  <a:lnTo>
                    <a:pt x="239457" y="361998"/>
                  </a:lnTo>
                  <a:lnTo>
                    <a:pt x="214576" y="361998"/>
                  </a:lnTo>
                  <a:cubicBezTo>
                    <a:pt x="201726" y="361998"/>
                    <a:pt x="191309" y="351581"/>
                    <a:pt x="191309" y="338731"/>
                  </a:cubicBezTo>
                  <a:cubicBezTo>
                    <a:pt x="191309" y="325881"/>
                    <a:pt x="201726" y="315464"/>
                    <a:pt x="214576" y="315464"/>
                  </a:cubicBezTo>
                  <a:lnTo>
                    <a:pt x="276280" y="315464"/>
                  </a:lnTo>
                  <a:cubicBezTo>
                    <a:pt x="281661" y="315470"/>
                    <a:pt x="286027" y="311114"/>
                    <a:pt x="286033" y="305734"/>
                  </a:cubicBezTo>
                  <a:cubicBezTo>
                    <a:pt x="286037" y="302002"/>
                    <a:pt x="283910" y="298596"/>
                    <a:pt x="280555" y="296963"/>
                  </a:cubicBezTo>
                  <a:lnTo>
                    <a:pt x="222703" y="268676"/>
                  </a:lnTo>
                  <a:cubicBezTo>
                    <a:pt x="174409" y="245071"/>
                    <a:pt x="183238" y="170715"/>
                    <a:pt x="237689" y="161171"/>
                  </a:cubicBezTo>
                  <a:lnTo>
                    <a:pt x="237689" y="145534"/>
                  </a:lnTo>
                  <a:cubicBezTo>
                    <a:pt x="237689" y="132684"/>
                    <a:pt x="248106" y="122267"/>
                    <a:pt x="260956" y="122267"/>
                  </a:cubicBezTo>
                  <a:cubicBezTo>
                    <a:pt x="273806" y="122267"/>
                    <a:pt x="284223" y="132684"/>
                    <a:pt x="284223" y="145534"/>
                  </a:cubicBezTo>
                  <a:lnTo>
                    <a:pt x="284223" y="160348"/>
                  </a:lnTo>
                  <a:lnTo>
                    <a:pt x="309276" y="160348"/>
                  </a:lnTo>
                  <a:cubicBezTo>
                    <a:pt x="322126" y="160348"/>
                    <a:pt x="332543" y="170765"/>
                    <a:pt x="332543" y="183615"/>
                  </a:cubicBezTo>
                  <a:cubicBezTo>
                    <a:pt x="332543" y="196465"/>
                    <a:pt x="322126" y="206882"/>
                    <a:pt x="309276" y="206882"/>
                  </a:cubicBezTo>
                  <a:lnTo>
                    <a:pt x="247393" y="206882"/>
                  </a:lnTo>
                  <a:cubicBezTo>
                    <a:pt x="236547" y="206882"/>
                    <a:pt x="234174" y="222531"/>
                    <a:pt x="243119" y="226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EFBB7A6-646C-41E7-82D2-4C159424F533}"/>
              </a:ext>
            </a:extLst>
          </p:cNvPr>
          <p:cNvGrpSpPr/>
          <p:nvPr/>
        </p:nvGrpSpPr>
        <p:grpSpPr>
          <a:xfrm>
            <a:off x="1259110" y="4131921"/>
            <a:ext cx="613406" cy="541564"/>
            <a:chOff x="6662719" y="4160830"/>
            <a:chExt cx="844330" cy="745442"/>
          </a:xfrm>
          <a:solidFill>
            <a:schemeClr val="tx1"/>
          </a:solidFill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8332CEF-4700-46C4-AF62-0E8ABDC9979E}"/>
                </a:ext>
              </a:extLst>
            </p:cNvPr>
            <p:cNvSpPr/>
            <p:nvPr/>
          </p:nvSpPr>
          <p:spPr>
            <a:xfrm>
              <a:off x="6798900" y="4178984"/>
              <a:ext cx="708149" cy="727288"/>
            </a:xfrm>
            <a:custGeom>
              <a:avLst/>
              <a:gdLst>
                <a:gd name="connsiteX0" fmla="*/ 15971 w 708149"/>
                <a:gd name="connsiteY0" fmla="*/ 448824 h 727288"/>
                <a:gd name="connsiteX1" fmla="*/ 199145 w 708149"/>
                <a:gd name="connsiteY1" fmla="*/ 265649 h 727288"/>
                <a:gd name="connsiteX2" fmla="*/ 242897 w 708149"/>
                <a:gd name="connsiteY2" fmla="*/ 309452 h 727288"/>
                <a:gd name="connsiteX3" fmla="*/ 397061 w 708149"/>
                <a:gd name="connsiteY3" fmla="*/ 309914 h 727288"/>
                <a:gd name="connsiteX4" fmla="*/ 397523 w 708149"/>
                <a:gd name="connsiteY4" fmla="*/ 309452 h 727288"/>
                <a:gd name="connsiteX5" fmla="*/ 397523 w 708149"/>
                <a:gd name="connsiteY5" fmla="*/ 154738 h 727288"/>
                <a:gd name="connsiteX6" fmla="*/ 328928 w 708149"/>
                <a:gd name="connsiteY6" fmla="*/ 85939 h 727288"/>
                <a:gd name="connsiteX7" fmla="*/ 363008 w 708149"/>
                <a:gd name="connsiteY7" fmla="*/ 55954 h 727288"/>
                <a:gd name="connsiteX8" fmla="*/ 654249 w 708149"/>
                <a:gd name="connsiteY8" fmla="*/ 75151 h 727288"/>
                <a:gd name="connsiteX9" fmla="*/ 635053 w 708149"/>
                <a:gd name="connsiteY9" fmla="*/ 366391 h 727288"/>
                <a:gd name="connsiteX10" fmla="*/ 586088 w 708149"/>
                <a:gd name="connsiteY10" fmla="*/ 411643 h 727288"/>
                <a:gd name="connsiteX11" fmla="*/ 531733 w 708149"/>
                <a:gd name="connsiteY11" fmla="*/ 357287 h 727288"/>
                <a:gd name="connsiteX12" fmla="*/ 417051 w 708149"/>
                <a:gd name="connsiteY12" fmla="*/ 357263 h 727288"/>
                <a:gd name="connsiteX13" fmla="*/ 393293 w 708149"/>
                <a:gd name="connsiteY13" fmla="*/ 413633 h 727288"/>
                <a:gd name="connsiteX14" fmla="*/ 313291 w 708149"/>
                <a:gd name="connsiteY14" fmla="*/ 493673 h 727288"/>
                <a:gd name="connsiteX15" fmla="*/ 256945 w 708149"/>
                <a:gd name="connsiteY15" fmla="*/ 517367 h 727288"/>
                <a:gd name="connsiteX16" fmla="*/ 256945 w 708149"/>
                <a:gd name="connsiteY16" fmla="*/ 517367 h 727288"/>
                <a:gd name="connsiteX17" fmla="*/ 256945 w 708149"/>
                <a:gd name="connsiteY17" fmla="*/ 632081 h 727288"/>
                <a:gd name="connsiteX18" fmla="*/ 300481 w 708149"/>
                <a:gd name="connsiteY18" fmla="*/ 675616 h 727288"/>
                <a:gd name="connsiteX19" fmla="*/ 263663 w 708149"/>
                <a:gd name="connsiteY19" fmla="*/ 709646 h 727288"/>
                <a:gd name="connsiteX20" fmla="*/ 178312 w 708149"/>
                <a:gd name="connsiteY20" fmla="*/ 704048 h 727288"/>
                <a:gd name="connsiteX21" fmla="*/ 183910 w 708149"/>
                <a:gd name="connsiteY21" fmla="*/ 618696 h 727288"/>
                <a:gd name="connsiteX22" fmla="*/ 98480 w 708149"/>
                <a:gd name="connsiteY22" fmla="*/ 614738 h 727288"/>
                <a:gd name="connsiteX23" fmla="*/ 102438 w 708149"/>
                <a:gd name="connsiteY23" fmla="*/ 529308 h 727288"/>
                <a:gd name="connsiteX24" fmla="*/ 104234 w 708149"/>
                <a:gd name="connsiteY24" fmla="*/ 527734 h 727288"/>
                <a:gd name="connsiteX25" fmla="*/ 104234 w 708149"/>
                <a:gd name="connsiteY25" fmla="*/ 527734 h 727288"/>
                <a:gd name="connsiteX26" fmla="*/ 18899 w 708149"/>
                <a:gd name="connsiteY26" fmla="*/ 522107 h 727288"/>
                <a:gd name="connsiteX27" fmla="*/ 15977 w 708149"/>
                <a:gd name="connsiteY27" fmla="*/ 448824 h 72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8149" h="727288">
                  <a:moveTo>
                    <a:pt x="15971" y="448824"/>
                  </a:moveTo>
                  <a:lnTo>
                    <a:pt x="199145" y="265649"/>
                  </a:lnTo>
                  <a:lnTo>
                    <a:pt x="242897" y="309452"/>
                  </a:lnTo>
                  <a:cubicBezTo>
                    <a:pt x="285341" y="352151"/>
                    <a:pt x="354362" y="352358"/>
                    <a:pt x="397061" y="309914"/>
                  </a:cubicBezTo>
                  <a:cubicBezTo>
                    <a:pt x="397215" y="309761"/>
                    <a:pt x="397369" y="309607"/>
                    <a:pt x="397523" y="309452"/>
                  </a:cubicBezTo>
                  <a:cubicBezTo>
                    <a:pt x="439963" y="266612"/>
                    <a:pt x="439963" y="197578"/>
                    <a:pt x="397523" y="154738"/>
                  </a:cubicBezTo>
                  <a:lnTo>
                    <a:pt x="328928" y="85939"/>
                  </a:lnTo>
                  <a:lnTo>
                    <a:pt x="363008" y="55954"/>
                  </a:lnTo>
                  <a:cubicBezTo>
                    <a:pt x="448733" y="-19169"/>
                    <a:pt x="579126" y="-10574"/>
                    <a:pt x="654249" y="75151"/>
                  </a:cubicBezTo>
                  <a:cubicBezTo>
                    <a:pt x="729372" y="160875"/>
                    <a:pt x="720777" y="291268"/>
                    <a:pt x="635053" y="366391"/>
                  </a:cubicBezTo>
                  <a:lnTo>
                    <a:pt x="586088" y="411643"/>
                  </a:lnTo>
                  <a:lnTo>
                    <a:pt x="531733" y="357287"/>
                  </a:lnTo>
                  <a:cubicBezTo>
                    <a:pt x="500071" y="325612"/>
                    <a:pt x="448726" y="325601"/>
                    <a:pt x="417051" y="357263"/>
                  </a:cubicBezTo>
                  <a:cubicBezTo>
                    <a:pt x="402076" y="372231"/>
                    <a:pt x="393550" y="392462"/>
                    <a:pt x="393293" y="413633"/>
                  </a:cubicBezTo>
                  <a:cubicBezTo>
                    <a:pt x="349300" y="414127"/>
                    <a:pt x="313764" y="449680"/>
                    <a:pt x="313291" y="493673"/>
                  </a:cubicBezTo>
                  <a:cubicBezTo>
                    <a:pt x="292132" y="493891"/>
                    <a:pt x="271902" y="502398"/>
                    <a:pt x="256945" y="517367"/>
                  </a:cubicBezTo>
                  <a:lnTo>
                    <a:pt x="256945" y="517367"/>
                  </a:lnTo>
                  <a:cubicBezTo>
                    <a:pt x="225319" y="549066"/>
                    <a:pt x="225319" y="600383"/>
                    <a:pt x="256945" y="632081"/>
                  </a:cubicBezTo>
                  <a:lnTo>
                    <a:pt x="300481" y="675616"/>
                  </a:lnTo>
                  <a:lnTo>
                    <a:pt x="263663" y="709646"/>
                  </a:lnTo>
                  <a:cubicBezTo>
                    <a:pt x="238548" y="731669"/>
                    <a:pt x="200335" y="729163"/>
                    <a:pt x="178312" y="704048"/>
                  </a:cubicBezTo>
                  <a:cubicBezTo>
                    <a:pt x="156289" y="678933"/>
                    <a:pt x="158795" y="640720"/>
                    <a:pt x="183910" y="618696"/>
                  </a:cubicBezTo>
                  <a:cubicBezTo>
                    <a:pt x="159226" y="641195"/>
                    <a:pt x="120978" y="639422"/>
                    <a:pt x="98480" y="614738"/>
                  </a:cubicBezTo>
                  <a:cubicBezTo>
                    <a:pt x="75982" y="590054"/>
                    <a:pt x="77754" y="551806"/>
                    <a:pt x="102438" y="529308"/>
                  </a:cubicBezTo>
                  <a:cubicBezTo>
                    <a:pt x="103026" y="528772"/>
                    <a:pt x="103625" y="528247"/>
                    <a:pt x="104234" y="527734"/>
                  </a:cubicBezTo>
                  <a:lnTo>
                    <a:pt x="104234" y="527734"/>
                  </a:lnTo>
                  <a:cubicBezTo>
                    <a:pt x="79115" y="549744"/>
                    <a:pt x="40910" y="547225"/>
                    <a:pt x="18899" y="522107"/>
                  </a:cubicBezTo>
                  <a:cubicBezTo>
                    <a:pt x="34" y="500582"/>
                    <a:pt x="1125" y="473405"/>
                    <a:pt x="15977" y="4488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2D745F7-FA58-414E-9B39-B627A35271E1}"/>
                </a:ext>
              </a:extLst>
            </p:cNvPr>
            <p:cNvSpPr/>
            <p:nvPr/>
          </p:nvSpPr>
          <p:spPr>
            <a:xfrm>
              <a:off x="6662719" y="4160830"/>
              <a:ext cx="516758" cy="421062"/>
            </a:xfrm>
            <a:custGeom>
              <a:avLst/>
              <a:gdLst>
                <a:gd name="connsiteX0" fmla="*/ 65228 w 516757"/>
                <a:gd name="connsiteY0" fmla="*/ 65234 h 421061"/>
                <a:gd name="connsiteX1" fmla="*/ 357099 w 516757"/>
                <a:gd name="connsiteY1" fmla="*/ 65233 h 421061"/>
                <a:gd name="connsiteX2" fmla="*/ 498959 w 516757"/>
                <a:gd name="connsiteY2" fmla="*/ 207470 h 421061"/>
                <a:gd name="connsiteX3" fmla="*/ 512172 w 516757"/>
                <a:gd name="connsiteY3" fmla="*/ 272964 h 421061"/>
                <a:gd name="connsiteX4" fmla="*/ 434156 w 516757"/>
                <a:gd name="connsiteY4" fmla="*/ 306453 h 421061"/>
                <a:gd name="connsiteX5" fmla="*/ 413452 w 516757"/>
                <a:gd name="connsiteY5" fmla="*/ 292626 h 421061"/>
                <a:gd name="connsiteX6" fmla="*/ 335358 w 516757"/>
                <a:gd name="connsiteY6" fmla="*/ 214443 h 421061"/>
                <a:gd name="connsiteX7" fmla="*/ 128961 w 516757"/>
                <a:gd name="connsiteY7" fmla="*/ 420839 h 421061"/>
                <a:gd name="connsiteX8" fmla="*/ 65234 w 516757"/>
                <a:gd name="connsiteY8" fmla="*/ 357106 h 421061"/>
                <a:gd name="connsiteX9" fmla="*/ 65233 w 516757"/>
                <a:gd name="connsiteY9" fmla="*/ 6523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6757" h="421061">
                  <a:moveTo>
                    <a:pt x="65228" y="65234"/>
                  </a:moveTo>
                  <a:cubicBezTo>
                    <a:pt x="145825" y="-15364"/>
                    <a:pt x="276500" y="-15365"/>
                    <a:pt x="357099" y="65233"/>
                  </a:cubicBezTo>
                  <a:lnTo>
                    <a:pt x="498959" y="207470"/>
                  </a:lnTo>
                  <a:cubicBezTo>
                    <a:pt x="515916" y="224774"/>
                    <a:pt x="521093" y="250439"/>
                    <a:pt x="512172" y="272964"/>
                  </a:cubicBezTo>
                  <a:cubicBezTo>
                    <a:pt x="499876" y="303755"/>
                    <a:pt x="464947" y="318748"/>
                    <a:pt x="434156" y="306453"/>
                  </a:cubicBezTo>
                  <a:cubicBezTo>
                    <a:pt x="426364" y="303341"/>
                    <a:pt x="419311" y="298631"/>
                    <a:pt x="413452" y="292626"/>
                  </a:cubicBezTo>
                  <a:lnTo>
                    <a:pt x="335358" y="214443"/>
                  </a:lnTo>
                  <a:lnTo>
                    <a:pt x="128961" y="420839"/>
                  </a:lnTo>
                  <a:lnTo>
                    <a:pt x="65234" y="357106"/>
                  </a:lnTo>
                  <a:cubicBezTo>
                    <a:pt x="-15364" y="276508"/>
                    <a:pt x="-15365" y="145833"/>
                    <a:pt x="65233" y="652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5856917-ABF4-44C7-A70C-C1C392FD89C5}"/>
                </a:ext>
              </a:extLst>
            </p:cNvPr>
            <p:cNvSpPr/>
            <p:nvPr/>
          </p:nvSpPr>
          <p:spPr>
            <a:xfrm>
              <a:off x="7236406" y="4556778"/>
              <a:ext cx="140354" cy="140354"/>
            </a:xfrm>
            <a:custGeom>
              <a:avLst/>
              <a:gdLst>
                <a:gd name="connsiteX0" fmla="*/ 84115 w 140353"/>
                <a:gd name="connsiteY0" fmla="*/ 129481 h 140353"/>
                <a:gd name="connsiteX1" fmla="*/ 14180 w 140353"/>
                <a:gd name="connsiteY1" fmla="*/ 59547 h 140353"/>
                <a:gd name="connsiteX2" fmla="*/ 14180 w 140353"/>
                <a:gd name="connsiteY2" fmla="*/ 14180 h 140353"/>
                <a:gd name="connsiteX3" fmla="*/ 59547 w 140353"/>
                <a:gd name="connsiteY3" fmla="*/ 14180 h 140353"/>
                <a:gd name="connsiteX4" fmla="*/ 129475 w 140353"/>
                <a:gd name="connsiteY4" fmla="*/ 84109 h 140353"/>
                <a:gd name="connsiteX5" fmla="*/ 129609 w 140353"/>
                <a:gd name="connsiteY5" fmla="*/ 129328 h 140353"/>
                <a:gd name="connsiteX6" fmla="*/ 128971 w 140353"/>
                <a:gd name="connsiteY6" fmla="*/ 129921 h 140353"/>
                <a:gd name="connsiteX7" fmla="*/ 84090 w 140353"/>
                <a:gd name="connsiteY7" fmla="*/ 129481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53" h="140353">
                  <a:moveTo>
                    <a:pt x="84115" y="129481"/>
                  </a:moveTo>
                  <a:lnTo>
                    <a:pt x="14180" y="59547"/>
                  </a:lnTo>
                  <a:cubicBezTo>
                    <a:pt x="1653" y="47019"/>
                    <a:pt x="1653" y="26708"/>
                    <a:pt x="14180" y="14180"/>
                  </a:cubicBezTo>
                  <a:cubicBezTo>
                    <a:pt x="26708" y="1653"/>
                    <a:pt x="47019" y="1653"/>
                    <a:pt x="59547" y="14180"/>
                  </a:cubicBezTo>
                  <a:lnTo>
                    <a:pt x="129475" y="84109"/>
                  </a:lnTo>
                  <a:cubicBezTo>
                    <a:pt x="141925" y="96589"/>
                    <a:pt x="141985" y="116774"/>
                    <a:pt x="129609" y="129328"/>
                  </a:cubicBezTo>
                  <a:cubicBezTo>
                    <a:pt x="129405" y="129532"/>
                    <a:pt x="129194" y="129724"/>
                    <a:pt x="128971" y="129921"/>
                  </a:cubicBezTo>
                  <a:cubicBezTo>
                    <a:pt x="116391" y="142032"/>
                    <a:pt x="96429" y="141837"/>
                    <a:pt x="84090" y="129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E1BCF71-0FEB-41BB-9614-502FC0047719}"/>
                </a:ext>
              </a:extLst>
            </p:cNvPr>
            <p:cNvSpPr/>
            <p:nvPr/>
          </p:nvSpPr>
          <p:spPr>
            <a:xfrm>
              <a:off x="7156366" y="4636824"/>
              <a:ext cx="140354" cy="140354"/>
            </a:xfrm>
            <a:custGeom>
              <a:avLst/>
              <a:gdLst>
                <a:gd name="connsiteX0" fmla="*/ 84115 w 140353"/>
                <a:gd name="connsiteY0" fmla="*/ 129481 h 140353"/>
                <a:gd name="connsiteX1" fmla="*/ 14180 w 140353"/>
                <a:gd name="connsiteY1" fmla="*/ 59547 h 140353"/>
                <a:gd name="connsiteX2" fmla="*/ 14180 w 140353"/>
                <a:gd name="connsiteY2" fmla="*/ 14180 h 140353"/>
                <a:gd name="connsiteX3" fmla="*/ 59547 w 140353"/>
                <a:gd name="connsiteY3" fmla="*/ 14180 h 140353"/>
                <a:gd name="connsiteX4" fmla="*/ 129481 w 140353"/>
                <a:gd name="connsiteY4" fmla="*/ 84115 h 140353"/>
                <a:gd name="connsiteX5" fmla="*/ 129577 w 140353"/>
                <a:gd name="connsiteY5" fmla="*/ 129379 h 140353"/>
                <a:gd name="connsiteX6" fmla="*/ 129175 w 140353"/>
                <a:gd name="connsiteY6" fmla="*/ 129762 h 140353"/>
                <a:gd name="connsiteX7" fmla="*/ 84115 w 140353"/>
                <a:gd name="connsiteY7" fmla="*/ 129481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53" h="140353">
                  <a:moveTo>
                    <a:pt x="84115" y="129481"/>
                  </a:moveTo>
                  <a:lnTo>
                    <a:pt x="14180" y="59547"/>
                  </a:lnTo>
                  <a:cubicBezTo>
                    <a:pt x="1653" y="47019"/>
                    <a:pt x="1653" y="26708"/>
                    <a:pt x="14180" y="14180"/>
                  </a:cubicBezTo>
                  <a:cubicBezTo>
                    <a:pt x="26708" y="1653"/>
                    <a:pt x="47019" y="1653"/>
                    <a:pt x="59547" y="14180"/>
                  </a:cubicBezTo>
                  <a:lnTo>
                    <a:pt x="129481" y="84115"/>
                  </a:lnTo>
                  <a:cubicBezTo>
                    <a:pt x="141972" y="96603"/>
                    <a:pt x="142015" y="116839"/>
                    <a:pt x="129577" y="129379"/>
                  </a:cubicBezTo>
                  <a:lnTo>
                    <a:pt x="129175" y="129762"/>
                  </a:lnTo>
                  <a:cubicBezTo>
                    <a:pt x="116600" y="141993"/>
                    <a:pt x="96537" y="141868"/>
                    <a:pt x="84115" y="129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F827A6A-0333-4EA4-B29C-FB9BE94A4557}"/>
                </a:ext>
              </a:extLst>
            </p:cNvPr>
            <p:cNvSpPr/>
            <p:nvPr/>
          </p:nvSpPr>
          <p:spPr>
            <a:xfrm>
              <a:off x="7076341" y="4716870"/>
              <a:ext cx="140354" cy="140354"/>
            </a:xfrm>
            <a:custGeom>
              <a:avLst/>
              <a:gdLst>
                <a:gd name="connsiteX0" fmla="*/ 84100 w 140353"/>
                <a:gd name="connsiteY0" fmla="*/ 129476 h 140353"/>
                <a:gd name="connsiteX1" fmla="*/ 14165 w 140353"/>
                <a:gd name="connsiteY1" fmla="*/ 59547 h 140353"/>
                <a:gd name="connsiteX2" fmla="*/ 14165 w 140353"/>
                <a:gd name="connsiteY2" fmla="*/ 14181 h 140353"/>
                <a:gd name="connsiteX3" fmla="*/ 14165 w 140353"/>
                <a:gd name="connsiteY3" fmla="*/ 14181 h 140353"/>
                <a:gd name="connsiteX4" fmla="*/ 59529 w 140353"/>
                <a:gd name="connsiteY4" fmla="*/ 14179 h 140353"/>
                <a:gd name="connsiteX5" fmla="*/ 59531 w 140353"/>
                <a:gd name="connsiteY5" fmla="*/ 14181 h 140353"/>
                <a:gd name="connsiteX6" fmla="*/ 129466 w 140353"/>
                <a:gd name="connsiteY6" fmla="*/ 84116 h 140353"/>
                <a:gd name="connsiteX7" fmla="*/ 129511 w 140353"/>
                <a:gd name="connsiteY7" fmla="*/ 129412 h 140353"/>
                <a:gd name="connsiteX8" fmla="*/ 129313 w 140353"/>
                <a:gd name="connsiteY8" fmla="*/ 129597 h 140353"/>
                <a:gd name="connsiteX9" fmla="*/ 84093 w 140353"/>
                <a:gd name="connsiteY9" fmla="*/ 129463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353" h="140353">
                  <a:moveTo>
                    <a:pt x="84100" y="129476"/>
                  </a:moveTo>
                  <a:lnTo>
                    <a:pt x="14165" y="59547"/>
                  </a:lnTo>
                  <a:cubicBezTo>
                    <a:pt x="1658" y="47012"/>
                    <a:pt x="1658" y="26717"/>
                    <a:pt x="14165" y="14181"/>
                  </a:cubicBezTo>
                  <a:lnTo>
                    <a:pt x="14165" y="14181"/>
                  </a:lnTo>
                  <a:cubicBezTo>
                    <a:pt x="26692" y="1654"/>
                    <a:pt x="47002" y="1653"/>
                    <a:pt x="59529" y="14179"/>
                  </a:cubicBezTo>
                  <a:cubicBezTo>
                    <a:pt x="59530" y="14180"/>
                    <a:pt x="59531" y="14180"/>
                    <a:pt x="59531" y="14181"/>
                  </a:cubicBezTo>
                  <a:lnTo>
                    <a:pt x="129466" y="84116"/>
                  </a:lnTo>
                  <a:cubicBezTo>
                    <a:pt x="141960" y="96622"/>
                    <a:pt x="141980" y="116880"/>
                    <a:pt x="129511" y="129412"/>
                  </a:cubicBezTo>
                  <a:lnTo>
                    <a:pt x="129313" y="129597"/>
                  </a:lnTo>
                  <a:cubicBezTo>
                    <a:pt x="116759" y="141973"/>
                    <a:pt x="96574" y="141913"/>
                    <a:pt x="84093" y="12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E185BB8-70BB-4A07-8BF8-054B32C27325}"/>
              </a:ext>
            </a:extLst>
          </p:cNvPr>
          <p:cNvGrpSpPr/>
          <p:nvPr/>
        </p:nvGrpSpPr>
        <p:grpSpPr>
          <a:xfrm>
            <a:off x="4072609" y="4055364"/>
            <a:ext cx="608724" cy="608632"/>
            <a:chOff x="9691100" y="4071515"/>
            <a:chExt cx="837886" cy="837759"/>
          </a:xfrm>
          <a:solidFill>
            <a:schemeClr val="bg1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3394497-7E2A-4BB4-95E2-90AB3F1668AB}"/>
                </a:ext>
              </a:extLst>
            </p:cNvPr>
            <p:cNvSpPr/>
            <p:nvPr/>
          </p:nvSpPr>
          <p:spPr>
            <a:xfrm>
              <a:off x="9897393" y="4071515"/>
              <a:ext cx="631593" cy="631592"/>
            </a:xfrm>
            <a:custGeom>
              <a:avLst/>
              <a:gdLst>
                <a:gd name="connsiteX0" fmla="*/ 315477 w 631592"/>
                <a:gd name="connsiteY0" fmla="*/ 4785 h 631592"/>
                <a:gd name="connsiteX1" fmla="*/ 4786 w 631592"/>
                <a:gd name="connsiteY1" fmla="*/ 317211 h 631592"/>
                <a:gd name="connsiteX2" fmla="*/ 317213 w 631592"/>
                <a:gd name="connsiteY2" fmla="*/ 627902 h 631592"/>
                <a:gd name="connsiteX3" fmla="*/ 627905 w 631592"/>
                <a:gd name="connsiteY3" fmla="*/ 316345 h 631592"/>
                <a:gd name="connsiteX4" fmla="*/ 315477 w 631592"/>
                <a:gd name="connsiteY4" fmla="*/ 4785 h 631592"/>
                <a:gd name="connsiteX5" fmla="*/ 472884 w 631592"/>
                <a:gd name="connsiteY5" fmla="*/ 340601 h 631592"/>
                <a:gd name="connsiteX6" fmla="*/ 291222 w 631592"/>
                <a:gd name="connsiteY6" fmla="*/ 340601 h 631592"/>
                <a:gd name="connsiteX7" fmla="*/ 291222 w 631592"/>
                <a:gd name="connsiteY7" fmla="*/ 159340 h 631592"/>
                <a:gd name="connsiteX8" fmla="*/ 339739 w 631592"/>
                <a:gd name="connsiteY8" fmla="*/ 159340 h 631592"/>
                <a:gd name="connsiteX9" fmla="*/ 339739 w 631592"/>
                <a:gd name="connsiteY9" fmla="*/ 292083 h 631592"/>
                <a:gd name="connsiteX10" fmla="*/ 472891 w 631592"/>
                <a:gd name="connsiteY10" fmla="*/ 292083 h 63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1592" h="631592">
                  <a:moveTo>
                    <a:pt x="315477" y="4785"/>
                  </a:moveTo>
                  <a:cubicBezTo>
                    <a:pt x="143408" y="5264"/>
                    <a:pt x="4307" y="145142"/>
                    <a:pt x="4786" y="317211"/>
                  </a:cubicBezTo>
                  <a:cubicBezTo>
                    <a:pt x="5265" y="489280"/>
                    <a:pt x="145143" y="628382"/>
                    <a:pt x="317213" y="627902"/>
                  </a:cubicBezTo>
                  <a:cubicBezTo>
                    <a:pt x="488943" y="627424"/>
                    <a:pt x="627904" y="488075"/>
                    <a:pt x="627905" y="316345"/>
                  </a:cubicBezTo>
                  <a:cubicBezTo>
                    <a:pt x="627469" y="144117"/>
                    <a:pt x="487706" y="4742"/>
                    <a:pt x="315477" y="4785"/>
                  </a:cubicBezTo>
                  <a:close/>
                  <a:moveTo>
                    <a:pt x="472884" y="340601"/>
                  </a:moveTo>
                  <a:lnTo>
                    <a:pt x="291222" y="340601"/>
                  </a:lnTo>
                  <a:lnTo>
                    <a:pt x="291222" y="159340"/>
                  </a:lnTo>
                  <a:lnTo>
                    <a:pt x="339739" y="159340"/>
                  </a:lnTo>
                  <a:lnTo>
                    <a:pt x="339739" y="292083"/>
                  </a:lnTo>
                  <a:lnTo>
                    <a:pt x="472891" y="292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FA1F339-DC68-405C-A1EA-91EC2B649C64}"/>
                </a:ext>
              </a:extLst>
            </p:cNvPr>
            <p:cNvSpPr/>
            <p:nvPr/>
          </p:nvSpPr>
          <p:spPr>
            <a:xfrm>
              <a:off x="9714386" y="4526378"/>
              <a:ext cx="172253" cy="172252"/>
            </a:xfrm>
            <a:custGeom>
              <a:avLst/>
              <a:gdLst>
                <a:gd name="connsiteX0" fmla="*/ 6767 w 172252"/>
                <a:gd name="connsiteY0" fmla="*/ 136161 h 172252"/>
                <a:gd name="connsiteX1" fmla="*/ 136528 w 172252"/>
                <a:gd name="connsiteY1" fmla="*/ 6767 h 172252"/>
                <a:gd name="connsiteX2" fmla="*/ 170787 w 172252"/>
                <a:gd name="connsiteY2" fmla="*/ 41122 h 172252"/>
                <a:gd name="connsiteX3" fmla="*/ 41025 w 172252"/>
                <a:gd name="connsiteY3" fmla="*/ 170517 h 17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52" h="172252">
                  <a:moveTo>
                    <a:pt x="6767" y="136161"/>
                  </a:moveTo>
                  <a:lnTo>
                    <a:pt x="136528" y="6767"/>
                  </a:lnTo>
                  <a:lnTo>
                    <a:pt x="170787" y="41122"/>
                  </a:lnTo>
                  <a:lnTo>
                    <a:pt x="41025" y="1705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E2B291-2A3B-4411-90C3-72123F3868BA}"/>
                </a:ext>
              </a:extLst>
            </p:cNvPr>
            <p:cNvSpPr/>
            <p:nvPr/>
          </p:nvSpPr>
          <p:spPr>
            <a:xfrm>
              <a:off x="9691100" y="4376401"/>
              <a:ext cx="165873" cy="165873"/>
            </a:xfrm>
            <a:custGeom>
              <a:avLst/>
              <a:gdLst>
                <a:gd name="connsiteX0" fmla="*/ 6767 w 165872"/>
                <a:gd name="connsiteY0" fmla="*/ 125886 h 165872"/>
                <a:gd name="connsiteX1" fmla="*/ 126223 w 165872"/>
                <a:gd name="connsiteY1" fmla="*/ 6767 h 165872"/>
                <a:gd name="connsiteX2" fmla="*/ 160482 w 165872"/>
                <a:gd name="connsiteY2" fmla="*/ 41122 h 165872"/>
                <a:gd name="connsiteX3" fmla="*/ 41025 w 165872"/>
                <a:gd name="connsiteY3" fmla="*/ 160242 h 16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72" h="165872">
                  <a:moveTo>
                    <a:pt x="6767" y="125886"/>
                  </a:moveTo>
                  <a:lnTo>
                    <a:pt x="126223" y="6767"/>
                  </a:lnTo>
                  <a:lnTo>
                    <a:pt x="160482" y="41122"/>
                  </a:lnTo>
                  <a:lnTo>
                    <a:pt x="41025" y="160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F7494C5-A51A-4561-944B-F1588E11DA23}"/>
                </a:ext>
              </a:extLst>
            </p:cNvPr>
            <p:cNvSpPr/>
            <p:nvPr/>
          </p:nvSpPr>
          <p:spPr>
            <a:xfrm>
              <a:off x="10059159" y="4743401"/>
              <a:ext cx="165873" cy="165873"/>
            </a:xfrm>
            <a:custGeom>
              <a:avLst/>
              <a:gdLst>
                <a:gd name="connsiteX0" fmla="*/ 6767 w 165872"/>
                <a:gd name="connsiteY0" fmla="*/ 125886 h 165872"/>
                <a:gd name="connsiteX1" fmla="*/ 126223 w 165872"/>
                <a:gd name="connsiteY1" fmla="*/ 6767 h 165872"/>
                <a:gd name="connsiteX2" fmla="*/ 160482 w 165872"/>
                <a:gd name="connsiteY2" fmla="*/ 41122 h 165872"/>
                <a:gd name="connsiteX3" fmla="*/ 41025 w 165872"/>
                <a:gd name="connsiteY3" fmla="*/ 160242 h 16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72" h="165872">
                  <a:moveTo>
                    <a:pt x="6767" y="125886"/>
                  </a:moveTo>
                  <a:lnTo>
                    <a:pt x="126223" y="6767"/>
                  </a:lnTo>
                  <a:lnTo>
                    <a:pt x="160482" y="41122"/>
                  </a:lnTo>
                  <a:lnTo>
                    <a:pt x="41025" y="160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07C87DA-4516-4C17-B5C7-A1689BDA18C9}"/>
                </a:ext>
              </a:extLst>
            </p:cNvPr>
            <p:cNvSpPr/>
            <p:nvPr/>
          </p:nvSpPr>
          <p:spPr>
            <a:xfrm>
              <a:off x="9749111" y="4653417"/>
              <a:ext cx="197771" cy="197771"/>
            </a:xfrm>
            <a:custGeom>
              <a:avLst/>
              <a:gdLst>
                <a:gd name="connsiteX0" fmla="*/ 6767 w 197771"/>
                <a:gd name="connsiteY0" fmla="*/ 157987 h 197771"/>
                <a:gd name="connsiteX1" fmla="*/ 158415 w 197771"/>
                <a:gd name="connsiteY1" fmla="*/ 6767 h 197771"/>
                <a:gd name="connsiteX2" fmla="*/ 192674 w 197771"/>
                <a:gd name="connsiteY2" fmla="*/ 41122 h 197771"/>
                <a:gd name="connsiteX3" fmla="*/ 41025 w 197771"/>
                <a:gd name="connsiteY3" fmla="*/ 192343 h 197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71" h="197771">
                  <a:moveTo>
                    <a:pt x="6767" y="157987"/>
                  </a:moveTo>
                  <a:lnTo>
                    <a:pt x="158415" y="6767"/>
                  </a:lnTo>
                  <a:lnTo>
                    <a:pt x="192674" y="41122"/>
                  </a:lnTo>
                  <a:lnTo>
                    <a:pt x="41025" y="192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38FAA97-C564-4828-BBCB-F7F14F8BEA83}"/>
                </a:ext>
              </a:extLst>
            </p:cNvPr>
            <p:cNvSpPr/>
            <p:nvPr/>
          </p:nvSpPr>
          <p:spPr>
            <a:xfrm>
              <a:off x="9898416" y="4709865"/>
              <a:ext cx="172253" cy="172252"/>
            </a:xfrm>
            <a:custGeom>
              <a:avLst/>
              <a:gdLst>
                <a:gd name="connsiteX0" fmla="*/ 6767 w 172252"/>
                <a:gd name="connsiteY0" fmla="*/ 136161 h 172252"/>
                <a:gd name="connsiteX1" fmla="*/ 136528 w 172252"/>
                <a:gd name="connsiteY1" fmla="*/ 6767 h 172252"/>
                <a:gd name="connsiteX2" fmla="*/ 170787 w 172252"/>
                <a:gd name="connsiteY2" fmla="*/ 41122 h 172252"/>
                <a:gd name="connsiteX3" fmla="*/ 41025 w 172252"/>
                <a:gd name="connsiteY3" fmla="*/ 170517 h 17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52" h="172252">
                  <a:moveTo>
                    <a:pt x="6767" y="136161"/>
                  </a:moveTo>
                  <a:lnTo>
                    <a:pt x="136528" y="6767"/>
                  </a:lnTo>
                  <a:lnTo>
                    <a:pt x="170787" y="41122"/>
                  </a:lnTo>
                  <a:lnTo>
                    <a:pt x="41025" y="1705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8" name="Rectangle 87">
            <a:extLst>
              <a:ext uri="{FF2B5EF4-FFF2-40B4-BE49-F238E27FC236}">
                <a16:creationId xmlns:a16="http://schemas.microsoft.com/office/drawing/2014/main" id="{4361BEB0-BE5C-4E13-BC34-562E1B934EEF}"/>
              </a:ext>
            </a:extLst>
          </p:cNvPr>
          <p:cNvSpPr/>
          <p:nvPr/>
        </p:nvSpPr>
        <p:spPr>
          <a:xfrm>
            <a:off x="4044382" y="2079818"/>
            <a:ext cx="1294782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/>
            <a:r>
              <a:rPr lang="en-US" sz="2400" dirty="0">
                <a:latin typeface="+mj-lt"/>
              </a:rPr>
              <a:t>Live Sharing</a:t>
            </a: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3FAAD76B-9635-4FB6-8237-B34800AAA33B}"/>
              </a:ext>
            </a:extLst>
          </p:cNvPr>
          <p:cNvSpPr/>
          <p:nvPr/>
        </p:nvSpPr>
        <p:spPr>
          <a:xfrm>
            <a:off x="1239964" y="4936923"/>
            <a:ext cx="1521899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/>
            <a:r>
              <a:rPr lang="en-US" sz="2400" dirty="0">
                <a:latin typeface="+mj-lt"/>
              </a:rPr>
              <a:t>Work Together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5DFA42F6-8418-4AEA-A432-A7E77EF09E64}"/>
              </a:ext>
            </a:extLst>
          </p:cNvPr>
          <p:cNvSpPr/>
          <p:nvPr/>
        </p:nvSpPr>
        <p:spPr>
          <a:xfrm>
            <a:off x="1257812" y="2076631"/>
            <a:ext cx="1485001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/>
            <a:r>
              <a:rPr lang="en-US" sz="2400" dirty="0">
                <a:latin typeface="+mj-lt"/>
              </a:rPr>
              <a:t>Low Cost Forever</a:t>
            </a: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2491387-B313-44F6-8FA2-DA9D88343890}"/>
              </a:ext>
            </a:extLst>
          </p:cNvPr>
          <p:cNvSpPr/>
          <p:nvPr/>
        </p:nvSpPr>
        <p:spPr>
          <a:xfrm>
            <a:off x="4055109" y="1322722"/>
            <a:ext cx="750136" cy="431215"/>
          </a:xfrm>
          <a:custGeom>
            <a:avLst/>
            <a:gdLst>
              <a:gd name="connsiteX0" fmla="*/ 1018114 w 1065413"/>
              <a:gd name="connsiteY0" fmla="*/ 41583 h 612453"/>
              <a:gd name="connsiteX1" fmla="*/ 940205 w 1065413"/>
              <a:gd name="connsiteY1" fmla="*/ 57079 h 612453"/>
              <a:gd name="connsiteX2" fmla="*/ 804023 w 1065413"/>
              <a:gd name="connsiteY2" fmla="*/ 193273 h 612453"/>
              <a:gd name="connsiteX3" fmla="*/ 804023 w 1065413"/>
              <a:gd name="connsiteY3" fmla="*/ 110260 h 612453"/>
              <a:gd name="connsiteX4" fmla="*/ 696959 w 1065413"/>
              <a:gd name="connsiteY4" fmla="*/ 3202 h 612453"/>
              <a:gd name="connsiteX5" fmla="*/ 110267 w 1065413"/>
              <a:gd name="connsiteY5" fmla="*/ 3202 h 612453"/>
              <a:gd name="connsiteX6" fmla="*/ 3202 w 1065413"/>
              <a:gd name="connsiteY6" fmla="*/ 110260 h 612453"/>
              <a:gd name="connsiteX7" fmla="*/ 3202 w 1065413"/>
              <a:gd name="connsiteY7" fmla="*/ 504259 h 612453"/>
              <a:gd name="connsiteX8" fmla="*/ 110267 w 1065413"/>
              <a:gd name="connsiteY8" fmla="*/ 611317 h 612453"/>
              <a:gd name="connsiteX9" fmla="*/ 696965 w 1065413"/>
              <a:gd name="connsiteY9" fmla="*/ 611317 h 612453"/>
              <a:gd name="connsiteX10" fmla="*/ 804030 w 1065413"/>
              <a:gd name="connsiteY10" fmla="*/ 504259 h 612453"/>
              <a:gd name="connsiteX11" fmla="*/ 804030 w 1065413"/>
              <a:gd name="connsiteY11" fmla="*/ 421240 h 612453"/>
              <a:gd name="connsiteX12" fmla="*/ 940211 w 1065413"/>
              <a:gd name="connsiteY12" fmla="*/ 557434 h 612453"/>
              <a:gd name="connsiteX13" fmla="*/ 1041261 w 1065413"/>
              <a:gd name="connsiteY13" fmla="*/ 557529 h 612453"/>
              <a:gd name="connsiteX14" fmla="*/ 1062236 w 1065413"/>
              <a:gd name="connsiteY14" fmla="*/ 506894 h 612453"/>
              <a:gd name="connsiteX15" fmla="*/ 1062236 w 1065413"/>
              <a:gd name="connsiteY15" fmla="*/ 107619 h 612453"/>
              <a:gd name="connsiteX16" fmla="*/ 1018114 w 1065413"/>
              <a:gd name="connsiteY16" fmla="*/ 41583 h 612453"/>
              <a:gd name="connsiteX17" fmla="*/ 506371 w 1065413"/>
              <a:gd name="connsiteY17" fmla="*/ 334992 h 612453"/>
              <a:gd name="connsiteX18" fmla="*/ 360467 w 1065413"/>
              <a:gd name="connsiteY18" fmla="*/ 447103 h 612453"/>
              <a:gd name="connsiteX19" fmla="*/ 311426 w 1065413"/>
              <a:gd name="connsiteY19" fmla="*/ 440679 h 612453"/>
              <a:gd name="connsiteX20" fmla="*/ 304185 w 1065413"/>
              <a:gd name="connsiteY20" fmla="*/ 419371 h 612453"/>
              <a:gd name="connsiteX21" fmla="*/ 304185 w 1065413"/>
              <a:gd name="connsiteY21" fmla="*/ 195143 h 612453"/>
              <a:gd name="connsiteX22" fmla="*/ 339159 w 1065413"/>
              <a:gd name="connsiteY22" fmla="*/ 160169 h 612453"/>
              <a:gd name="connsiteX23" fmla="*/ 360467 w 1065413"/>
              <a:gd name="connsiteY23" fmla="*/ 167410 h 612453"/>
              <a:gd name="connsiteX24" fmla="*/ 506371 w 1065413"/>
              <a:gd name="connsiteY24" fmla="*/ 279521 h 612453"/>
              <a:gd name="connsiteX25" fmla="*/ 512829 w 1065413"/>
              <a:gd name="connsiteY25" fmla="*/ 328567 h 612453"/>
              <a:gd name="connsiteX26" fmla="*/ 506371 w 1065413"/>
              <a:gd name="connsiteY26" fmla="*/ 335024 h 612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65413" h="612453">
                <a:moveTo>
                  <a:pt x="1018114" y="41583"/>
                </a:moveTo>
                <a:cubicBezTo>
                  <a:pt x="991400" y="30518"/>
                  <a:pt x="960651" y="36634"/>
                  <a:pt x="940205" y="57079"/>
                </a:cubicBezTo>
                <a:lnTo>
                  <a:pt x="804023" y="193273"/>
                </a:lnTo>
                <a:lnTo>
                  <a:pt x="804023" y="110260"/>
                </a:lnTo>
                <a:cubicBezTo>
                  <a:pt x="804020" y="51133"/>
                  <a:pt x="756086" y="3202"/>
                  <a:pt x="696959" y="3202"/>
                </a:cubicBezTo>
                <a:lnTo>
                  <a:pt x="110267" y="3202"/>
                </a:lnTo>
                <a:cubicBezTo>
                  <a:pt x="51141" y="3206"/>
                  <a:pt x="3209" y="51134"/>
                  <a:pt x="3202" y="110260"/>
                </a:cubicBezTo>
                <a:lnTo>
                  <a:pt x="3202" y="504259"/>
                </a:lnTo>
                <a:cubicBezTo>
                  <a:pt x="3209" y="563385"/>
                  <a:pt x="51141" y="611314"/>
                  <a:pt x="110267" y="611317"/>
                </a:cubicBezTo>
                <a:lnTo>
                  <a:pt x="696965" y="611317"/>
                </a:lnTo>
                <a:cubicBezTo>
                  <a:pt x="756093" y="611317"/>
                  <a:pt x="804026" y="563387"/>
                  <a:pt x="804030" y="504259"/>
                </a:cubicBezTo>
                <a:lnTo>
                  <a:pt x="804030" y="421240"/>
                </a:lnTo>
                <a:lnTo>
                  <a:pt x="940211" y="557434"/>
                </a:lnTo>
                <a:cubicBezTo>
                  <a:pt x="968089" y="585364"/>
                  <a:pt x="1013331" y="585407"/>
                  <a:pt x="1041261" y="557529"/>
                </a:cubicBezTo>
                <a:cubicBezTo>
                  <a:pt x="1054705" y="544109"/>
                  <a:pt x="1062253" y="525889"/>
                  <a:pt x="1062236" y="506894"/>
                </a:cubicBezTo>
                <a:lnTo>
                  <a:pt x="1062236" y="107619"/>
                </a:lnTo>
                <a:cubicBezTo>
                  <a:pt x="1062243" y="78708"/>
                  <a:pt x="1044827" y="52641"/>
                  <a:pt x="1018114" y="41583"/>
                </a:cubicBezTo>
                <a:close/>
                <a:moveTo>
                  <a:pt x="506371" y="334992"/>
                </a:moveTo>
                <a:lnTo>
                  <a:pt x="360467" y="447103"/>
                </a:lnTo>
                <a:cubicBezTo>
                  <a:pt x="345150" y="458872"/>
                  <a:pt x="323194" y="455995"/>
                  <a:pt x="311426" y="440679"/>
                </a:cubicBezTo>
                <a:cubicBezTo>
                  <a:pt x="306730" y="434568"/>
                  <a:pt x="304185" y="427077"/>
                  <a:pt x="304185" y="419371"/>
                </a:cubicBezTo>
                <a:lnTo>
                  <a:pt x="304185" y="195143"/>
                </a:lnTo>
                <a:cubicBezTo>
                  <a:pt x="304185" y="175827"/>
                  <a:pt x="319843" y="160169"/>
                  <a:pt x="339159" y="160169"/>
                </a:cubicBezTo>
                <a:cubicBezTo>
                  <a:pt x="346865" y="160169"/>
                  <a:pt x="354356" y="162715"/>
                  <a:pt x="360467" y="167410"/>
                </a:cubicBezTo>
                <a:lnTo>
                  <a:pt x="506371" y="279521"/>
                </a:lnTo>
                <a:cubicBezTo>
                  <a:pt x="521698" y="291281"/>
                  <a:pt x="524589" y="313240"/>
                  <a:pt x="512829" y="328567"/>
                </a:cubicBezTo>
                <a:cubicBezTo>
                  <a:pt x="510968" y="330992"/>
                  <a:pt x="508797" y="333163"/>
                  <a:pt x="506371" y="335024"/>
                </a:cubicBezTo>
                <a:close/>
              </a:path>
            </a:pathLst>
          </a:custGeom>
          <a:solidFill>
            <a:srgbClr val="000000"/>
          </a:solidFill>
          <a:ln w="63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0C63448-F00D-A054-3420-A1531CAF654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429340177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87D2DFF-F4D3-443C-9A9D-B4EFE10B4B2C}"/>
              </a:ext>
            </a:extLst>
          </p:cNvPr>
          <p:cNvSpPr/>
          <p:nvPr/>
        </p:nvSpPr>
        <p:spPr>
          <a:xfrm>
            <a:off x="762000" y="762000"/>
            <a:ext cx="2859024" cy="5339893"/>
          </a:xfrm>
          <a:prstGeom prst="roundRect">
            <a:avLst>
              <a:gd name="adj" fmla="val 1746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210312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bg1"/>
                </a:solidFill>
                <a:latin typeface="+mj-lt"/>
              </a:rPr>
              <a:t>Bridging the worlds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A peep at some distant orb has power to raise and purify our.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E2BF7025-DFBF-4506-9C80-738465B17E27}"/>
              </a:ext>
            </a:extLst>
          </p:cNvPr>
          <p:cNvSpPr/>
          <p:nvPr/>
        </p:nvSpPr>
        <p:spPr>
          <a:xfrm>
            <a:off x="3913631" y="756107"/>
            <a:ext cx="2859024" cy="5339893"/>
          </a:xfrm>
          <a:prstGeom prst="roundRect">
            <a:avLst>
              <a:gd name="adj" fmla="val 1746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210312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Connected intelligence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purify.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9266AE07-5643-4AE4-A835-DB0B503817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3331" y="1703538"/>
            <a:ext cx="756361" cy="756357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479F0E0B-DE69-41F8-827D-7C48AE89413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069854" y="1703538"/>
            <a:ext cx="540259" cy="884056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2082FE8-E36D-D9AE-C44E-F00807CDF6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327480631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30D1B873-99C5-4F0D-BB42-3F9FAFC6E8A9}"/>
              </a:ext>
            </a:extLst>
          </p:cNvPr>
          <p:cNvSpPr/>
          <p:nvPr/>
        </p:nvSpPr>
        <p:spPr>
          <a:xfrm>
            <a:off x="762000" y="762000"/>
            <a:ext cx="10668000" cy="2859024"/>
          </a:xfrm>
          <a:prstGeom prst="roundRect">
            <a:avLst>
              <a:gd name="adj" fmla="val 1557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4572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7BB1011-BE15-4780-8B0F-4421BD179CBA}"/>
              </a:ext>
            </a:extLst>
          </p:cNvPr>
          <p:cNvSpPr txBox="1"/>
          <p:nvPr/>
        </p:nvSpPr>
        <p:spPr>
          <a:xfrm>
            <a:off x="1448387" y="1988962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Bridging the worlds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3AC6D6C-606B-4473-9FBD-2C385E43060F}"/>
              </a:ext>
            </a:extLst>
          </p:cNvPr>
          <p:cNvSpPr txBox="1"/>
          <p:nvPr/>
        </p:nvSpPr>
        <p:spPr>
          <a:xfrm>
            <a:off x="4758271" y="1988962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Connected intelligence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6D512CA-CB45-4B25-9E50-1281BA6A6E11}"/>
              </a:ext>
            </a:extLst>
          </p:cNvPr>
          <p:cNvSpPr txBox="1"/>
          <p:nvPr/>
        </p:nvSpPr>
        <p:spPr>
          <a:xfrm>
            <a:off x="8068155" y="1988962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Engagement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FF938259-45FE-473D-8BAA-91437BFCD54D}"/>
              </a:ext>
            </a:extLst>
          </p:cNvPr>
          <p:cNvSpPr/>
          <p:nvPr/>
        </p:nvSpPr>
        <p:spPr>
          <a:xfrm>
            <a:off x="6249485" y="3913632"/>
            <a:ext cx="5180515" cy="2182368"/>
          </a:xfrm>
          <a:prstGeom prst="roundRect">
            <a:avLst>
              <a:gd name="adj" fmla="val 2049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dirty="0">
                <a:latin typeface="+mj-lt"/>
              </a:rPr>
              <a:t>IT services play a vital role in the daily routine</a:t>
            </a:r>
            <a:endParaRPr lang="en-US" sz="2800" b="1" dirty="0">
              <a:latin typeface="+mj-lt"/>
            </a:endParaRP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9FAE28A4-EBB8-451E-B784-FABAAF8135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677565" y="1157320"/>
            <a:ext cx="529897" cy="529894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53359C00-4BED-4C4C-AA5D-5A294C3407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379983" y="1129794"/>
            <a:ext cx="584950" cy="584947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A7FDEF4D-B3C6-47A0-920B-35F0CEB696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030719" y="1191729"/>
            <a:ext cx="523013" cy="46107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7DA2502-F8C7-724C-2671-2F542633834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822682885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138EBF61-E564-46C8-B64B-F071C2DFC876}"/>
              </a:ext>
            </a:extLst>
          </p:cNvPr>
          <p:cNvSpPr/>
          <p:nvPr/>
        </p:nvSpPr>
        <p:spPr>
          <a:xfrm>
            <a:off x="762000" y="762000"/>
            <a:ext cx="3410712" cy="1583863"/>
          </a:xfrm>
          <a:prstGeom prst="roundRect">
            <a:avLst>
              <a:gd name="adj" fmla="val 2275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36576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Monitoring Service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02FEF7B6-5959-446D-A522-A8743647E643}"/>
              </a:ext>
            </a:extLst>
          </p:cNvPr>
          <p:cNvSpPr/>
          <p:nvPr/>
        </p:nvSpPr>
        <p:spPr>
          <a:xfrm>
            <a:off x="4465320" y="762000"/>
            <a:ext cx="6964680" cy="1583863"/>
          </a:xfrm>
          <a:prstGeom prst="roundRect">
            <a:avLst>
              <a:gd name="adj" fmla="val 224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28600" rIns="54864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 are, everything regarding IT is critical for the success of a company.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D43C4A6E-D4CC-4BE3-9493-6E1DA08C7519}"/>
              </a:ext>
            </a:extLst>
          </p:cNvPr>
          <p:cNvSpPr/>
          <p:nvPr/>
        </p:nvSpPr>
        <p:spPr>
          <a:xfrm>
            <a:off x="4465320" y="4509324"/>
            <a:ext cx="6964680" cy="1586675"/>
          </a:xfrm>
          <a:prstGeom prst="roundRect">
            <a:avLst>
              <a:gd name="adj" fmla="val 227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28600" rIns="54864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Services play a vital role in the daily routine of a modern company. Regardless of what they are, everything regarding IT is critical for the success of a company.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7CB18E88-2770-42CA-A7BB-7BE607963C03}"/>
              </a:ext>
            </a:extLst>
          </p:cNvPr>
          <p:cNvSpPr/>
          <p:nvPr/>
        </p:nvSpPr>
        <p:spPr>
          <a:xfrm>
            <a:off x="4465320" y="2635661"/>
            <a:ext cx="6964680" cy="1583865"/>
          </a:xfrm>
          <a:prstGeom prst="roundRect">
            <a:avLst>
              <a:gd name="adj" fmla="val 22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28600" rIns="54864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Regardless of what they are, everything regarding IT is critical for the success of a company. </a:t>
            </a:r>
            <a:r>
              <a:rPr lang="en-US" sz="1600" dirty="0">
                <a:solidFill>
                  <a:schemeClr val="lt1">
                    <a:alpha val="70000"/>
                  </a:schemeClr>
                </a:solidFill>
              </a:rPr>
              <a:t>IT services play a vital role in the daily routine.</a:t>
            </a:r>
            <a:endParaRPr lang="en-US" sz="1500" b="1" dirty="0">
              <a:solidFill>
                <a:schemeClr val="lt1">
                  <a:alpha val="70000"/>
                </a:schemeClr>
              </a:solidFill>
            </a:endParaRP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F1F333AA-7AD0-4816-B1E8-3719028D58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4833" y="1216010"/>
            <a:ext cx="614933" cy="614930"/>
          </a:xfrm>
          <a:prstGeom prst="rect">
            <a:avLst/>
          </a:prstGeom>
        </p:spPr>
      </p:pic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B9C1EA8C-778A-403E-856C-FD28CD3CEC0D}"/>
              </a:ext>
            </a:extLst>
          </p:cNvPr>
          <p:cNvSpPr/>
          <p:nvPr/>
        </p:nvSpPr>
        <p:spPr>
          <a:xfrm>
            <a:off x="762000" y="2635661"/>
            <a:ext cx="3410712" cy="1583865"/>
          </a:xfrm>
          <a:prstGeom prst="roundRect">
            <a:avLst>
              <a:gd name="adj" fmla="val 230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36576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bg1"/>
                </a:solidFill>
              </a:rPr>
              <a:t>Cybersecurity Service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BDC7EF5-911B-40B2-B265-86259C4E77BB}"/>
              </a:ext>
            </a:extLst>
          </p:cNvPr>
          <p:cNvSpPr/>
          <p:nvPr/>
        </p:nvSpPr>
        <p:spPr>
          <a:xfrm>
            <a:off x="762000" y="4509323"/>
            <a:ext cx="3410712" cy="1586675"/>
          </a:xfrm>
          <a:prstGeom prst="roundRect">
            <a:avLst>
              <a:gd name="adj" fmla="val 2244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36576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Managed IT Service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D355793E-B14D-49AD-94CC-0FDEE1CAF3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0072" y="3089591"/>
            <a:ext cx="678821" cy="678818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34DC67A5-FF3C-44F3-8312-812CDDDB9EF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64832" y="4947131"/>
            <a:ext cx="614933" cy="654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590938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2F24E5C-A188-4906-809E-4E08873C5CD7}"/>
              </a:ext>
            </a:extLst>
          </p:cNvPr>
          <p:cNvSpPr/>
          <p:nvPr/>
        </p:nvSpPr>
        <p:spPr>
          <a:xfrm>
            <a:off x="3484149" y="2450592"/>
            <a:ext cx="2421541" cy="3651301"/>
          </a:xfrm>
          <a:prstGeom prst="roundRect">
            <a:avLst>
              <a:gd name="adj" fmla="val 1746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F31ED222-8C2C-4DBF-BBB4-1F568A9ABD4C}"/>
              </a:ext>
            </a:extLst>
          </p:cNvPr>
          <p:cNvSpPr/>
          <p:nvPr/>
        </p:nvSpPr>
        <p:spPr>
          <a:xfrm>
            <a:off x="762000" y="2450592"/>
            <a:ext cx="2423541" cy="3651301"/>
          </a:xfrm>
          <a:prstGeom prst="roundRect">
            <a:avLst>
              <a:gd name="adj" fmla="val 1746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989ADC1-B52D-40F3-B83C-E3607F892BA9}"/>
              </a:ext>
            </a:extLst>
          </p:cNvPr>
          <p:cNvSpPr/>
          <p:nvPr/>
        </p:nvSpPr>
        <p:spPr>
          <a:xfrm>
            <a:off x="6204298" y="2450592"/>
            <a:ext cx="2421541" cy="3651301"/>
          </a:xfrm>
          <a:prstGeom prst="roundRect">
            <a:avLst>
              <a:gd name="adj" fmla="val 1746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758E9C6-5F31-489D-A4C1-230C54B40996}"/>
              </a:ext>
            </a:extLst>
          </p:cNvPr>
          <p:cNvSpPr/>
          <p:nvPr/>
        </p:nvSpPr>
        <p:spPr>
          <a:xfrm>
            <a:off x="760311" y="762000"/>
            <a:ext cx="7865529" cy="1456334"/>
          </a:xfrm>
          <a:prstGeom prst="roundRect">
            <a:avLst>
              <a:gd name="adj" fmla="val 2750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1520" tIns="0" rIns="45720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IT services play a vital role in the daily routine of a modern company</a:t>
            </a:r>
            <a:endParaRPr lang="en-US" sz="24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pic>
        <p:nvPicPr>
          <p:cNvPr id="25" name="Graphic 24">
            <a:extLst>
              <a:ext uri="{FF2B5EF4-FFF2-40B4-BE49-F238E27FC236}">
                <a16:creationId xmlns:a16="http://schemas.microsoft.com/office/drawing/2014/main" id="{B2455E3E-4B9E-478E-B92F-84397395F8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50119" y="3063269"/>
            <a:ext cx="529897" cy="529894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B6B68C37-4CE7-4315-8C20-5E6328412CD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81295" y="3035743"/>
            <a:ext cx="584950" cy="584947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DB5E010B-E785-4461-9B84-060E05D6A83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431568" y="3097678"/>
            <a:ext cx="523013" cy="46107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192D67-B68F-8973-BDA8-E1ECA20A138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677167588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1027247B-2144-4791-8E10-E0312846783F}"/>
              </a:ext>
            </a:extLst>
          </p:cNvPr>
          <p:cNvSpPr/>
          <p:nvPr/>
        </p:nvSpPr>
        <p:spPr>
          <a:xfrm>
            <a:off x="761999" y="762000"/>
            <a:ext cx="1185333" cy="1121965"/>
          </a:xfrm>
          <a:prstGeom prst="roundRect">
            <a:avLst>
              <a:gd name="adj" fmla="val 2900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845CFE89-5508-4A41-A570-3B08141BE303}"/>
              </a:ext>
            </a:extLst>
          </p:cNvPr>
          <p:cNvSpPr/>
          <p:nvPr/>
        </p:nvSpPr>
        <p:spPr>
          <a:xfrm>
            <a:off x="2235537" y="762000"/>
            <a:ext cx="9194464" cy="1121965"/>
          </a:xfrm>
          <a:prstGeom prst="roundRect">
            <a:avLst>
              <a:gd name="adj" fmla="val 2900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spcBef>
                <a:spcPts val="1000"/>
              </a:spcBef>
            </a:pPr>
            <a:r>
              <a:rPr lang="en-US" dirty="0">
                <a:solidFill>
                  <a:schemeClr val="tx1"/>
                </a:solidFill>
                <a:latin typeface="+mj-lt"/>
              </a:rPr>
              <a:t>01. </a:t>
            </a:r>
            <a:r>
              <a:rPr lang="en-US" b="1" dirty="0">
                <a:solidFill>
                  <a:schemeClr val="tx1"/>
                </a:solidFill>
                <a:latin typeface="+mj-lt"/>
              </a:rPr>
              <a:t>Monitoring Services</a:t>
            </a:r>
            <a:endParaRPr lang="en-US" dirty="0">
              <a:solidFill>
                <a:schemeClr val="tx1"/>
              </a:solidFill>
              <a:latin typeface="+mj-lt"/>
            </a:endParaRPr>
          </a:p>
          <a:p>
            <a:pPr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Lead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experiences. 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7097E897-A1E0-4CB2-9B41-E5564BF573A6}"/>
              </a:ext>
            </a:extLst>
          </p:cNvPr>
          <p:cNvSpPr/>
          <p:nvPr/>
        </p:nvSpPr>
        <p:spPr>
          <a:xfrm>
            <a:off x="762000" y="2166011"/>
            <a:ext cx="1185333" cy="1121965"/>
          </a:xfrm>
          <a:prstGeom prst="roundRect">
            <a:avLst>
              <a:gd name="adj" fmla="val 2900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205218B3-7811-41A4-A07A-E54A66033957}"/>
              </a:ext>
            </a:extLst>
          </p:cNvPr>
          <p:cNvSpPr/>
          <p:nvPr/>
        </p:nvSpPr>
        <p:spPr>
          <a:xfrm>
            <a:off x="761996" y="3570022"/>
            <a:ext cx="1185333" cy="1121965"/>
          </a:xfrm>
          <a:prstGeom prst="roundRect">
            <a:avLst>
              <a:gd name="adj" fmla="val 2900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2C1080F-C1C7-4868-8F67-2C194ECE6100}"/>
              </a:ext>
            </a:extLst>
          </p:cNvPr>
          <p:cNvSpPr/>
          <p:nvPr/>
        </p:nvSpPr>
        <p:spPr>
          <a:xfrm>
            <a:off x="761996" y="4974035"/>
            <a:ext cx="1185333" cy="1121965"/>
          </a:xfrm>
          <a:prstGeom prst="roundRect">
            <a:avLst>
              <a:gd name="adj" fmla="val 2900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881E9103-E6FA-418B-8572-13550611C1B1}"/>
              </a:ext>
            </a:extLst>
          </p:cNvPr>
          <p:cNvSpPr/>
          <p:nvPr/>
        </p:nvSpPr>
        <p:spPr>
          <a:xfrm>
            <a:off x="2235537" y="4974035"/>
            <a:ext cx="9194464" cy="1121965"/>
          </a:xfrm>
          <a:prstGeom prst="roundRect">
            <a:avLst>
              <a:gd name="adj" fmla="val 2900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04. </a:t>
            </a:r>
            <a:r>
              <a:rPr lang="en-US" sz="1600" b="1" dirty="0">
                <a:solidFill>
                  <a:schemeClr val="tx1"/>
                </a:solidFill>
                <a:latin typeface="+mj-lt"/>
              </a:rPr>
              <a:t>Networking Services</a:t>
            </a:r>
            <a:endParaRPr lang="en-US" sz="1600" dirty="0">
              <a:solidFill>
                <a:schemeClr val="tx1"/>
              </a:solidFill>
              <a:latin typeface="+mj-lt"/>
            </a:endParaRPr>
          </a:p>
          <a:p>
            <a:pPr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experiences. 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A5CA89A1-FFFF-4C2A-922F-79B93D69EA19}"/>
              </a:ext>
            </a:extLst>
          </p:cNvPr>
          <p:cNvSpPr/>
          <p:nvPr/>
        </p:nvSpPr>
        <p:spPr>
          <a:xfrm>
            <a:off x="2235537" y="3570022"/>
            <a:ext cx="9194464" cy="1121965"/>
          </a:xfrm>
          <a:prstGeom prst="roundRect">
            <a:avLst>
              <a:gd name="adj" fmla="val 2900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spcBef>
                <a:spcPts val="1000"/>
              </a:spcBef>
            </a:pPr>
            <a:r>
              <a:rPr lang="en-US" dirty="0">
                <a:solidFill>
                  <a:schemeClr val="bg1"/>
                </a:solidFill>
                <a:latin typeface="+mj-lt"/>
              </a:rPr>
              <a:t>03. </a:t>
            </a:r>
            <a:r>
              <a:rPr lang="en-US" b="1" dirty="0">
                <a:solidFill>
                  <a:schemeClr val="bg1"/>
                </a:solidFill>
                <a:latin typeface="+mj-lt"/>
              </a:rPr>
              <a:t>Cybersecurity Services</a:t>
            </a:r>
            <a:endParaRPr lang="en-US" dirty="0">
              <a:solidFill>
                <a:schemeClr val="bg1"/>
              </a:solidFill>
              <a:latin typeface="+mj-lt"/>
            </a:endParaRPr>
          </a:p>
          <a:p>
            <a:pPr>
              <a:spcBef>
                <a:spcPts val="1000"/>
              </a:spcBef>
            </a:pPr>
            <a:r>
              <a:rPr lang="en-US" sz="1500" dirty="0">
                <a:solidFill>
                  <a:schemeClr val="lt1">
                    <a:alpha val="70000"/>
                  </a:schemeClr>
                </a:solidFill>
              </a:rPr>
              <a:t>IT services play a vital role in the daily routine of a </a:t>
            </a:r>
            <a:r>
              <a:rPr lang="en-US" sz="1500" b="1" dirty="0">
                <a:solidFill>
                  <a:schemeClr val="lt1">
                    <a:alpha val="70000"/>
                  </a:schemeClr>
                </a:solidFill>
              </a:rPr>
              <a:t>modern company </a:t>
            </a:r>
            <a:r>
              <a:rPr lang="en-US" sz="1500" dirty="0">
                <a:solidFill>
                  <a:schemeClr val="lt1">
                    <a:alpha val="70000"/>
                  </a:schemeClr>
                </a:solidFill>
              </a:rPr>
              <a:t>experience.</a:t>
            </a:r>
            <a:r>
              <a:rPr lang="en-US" sz="1500" b="1" dirty="0">
                <a:solidFill>
                  <a:schemeClr val="lt1">
                    <a:alpha val="70000"/>
                  </a:schemeClr>
                </a:solidFill>
              </a:rPr>
              <a:t> 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097D90EA-3503-4FCC-9DA5-11EB77B0E1BE}"/>
              </a:ext>
            </a:extLst>
          </p:cNvPr>
          <p:cNvSpPr/>
          <p:nvPr/>
        </p:nvSpPr>
        <p:spPr>
          <a:xfrm>
            <a:off x="2235537" y="2166011"/>
            <a:ext cx="9194464" cy="1121965"/>
          </a:xfrm>
          <a:prstGeom prst="roundRect">
            <a:avLst>
              <a:gd name="adj" fmla="val 2900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spcBef>
                <a:spcPts val="1000"/>
              </a:spcBef>
            </a:pPr>
            <a:r>
              <a:rPr lang="en-US" dirty="0">
                <a:solidFill>
                  <a:schemeClr val="tx1"/>
                </a:solidFill>
                <a:latin typeface="+mj-lt"/>
              </a:rPr>
              <a:t>02. </a:t>
            </a:r>
            <a:r>
              <a:rPr lang="en-US" b="1" dirty="0">
                <a:solidFill>
                  <a:schemeClr val="tx1"/>
                </a:solidFill>
                <a:latin typeface="+mj-lt"/>
              </a:rPr>
              <a:t>Firewall Services</a:t>
            </a:r>
            <a:endParaRPr lang="en-US" dirty="0">
              <a:solidFill>
                <a:schemeClr val="tx1"/>
              </a:solidFill>
              <a:latin typeface="+mj-lt"/>
            </a:endParaRPr>
          </a:p>
          <a:p>
            <a:pPr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experiences. 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79E9953C-0D62-4E57-8990-C05E9354C2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0344" y="3855497"/>
            <a:ext cx="529897" cy="529894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B8008E6F-21A4-4D53-AC96-90E8E5BBCB2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32818" y="2450796"/>
            <a:ext cx="584950" cy="584947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A3098D95-7A0E-4FA4-9513-E37BC69797C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42777" y="1072512"/>
            <a:ext cx="529897" cy="564307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FAAF3D05-00E3-478F-9FAE-430FD88FFCB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94755" y="5272795"/>
            <a:ext cx="523013" cy="461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28598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2F24E5C-A188-4906-809E-4E08873C5CD7}"/>
              </a:ext>
            </a:extLst>
          </p:cNvPr>
          <p:cNvSpPr/>
          <p:nvPr/>
        </p:nvSpPr>
        <p:spPr>
          <a:xfrm>
            <a:off x="3499782" y="762000"/>
            <a:ext cx="2454656" cy="5339893"/>
          </a:xfrm>
          <a:prstGeom prst="roundRect">
            <a:avLst>
              <a:gd name="adj" fmla="val 1746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9202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A peep at some distant orb has power to raise and purify our thoughts like a strain.</a:t>
            </a:r>
            <a:endParaRPr lang="en-US" sz="1500" b="1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F31ED222-8C2C-4DBF-BBB4-1F568A9ABD4C}"/>
              </a:ext>
            </a:extLst>
          </p:cNvPr>
          <p:cNvSpPr/>
          <p:nvPr/>
        </p:nvSpPr>
        <p:spPr>
          <a:xfrm>
            <a:off x="762000" y="762000"/>
            <a:ext cx="2454656" cy="5339893"/>
          </a:xfrm>
          <a:prstGeom prst="roundRect">
            <a:avLst>
              <a:gd name="adj" fmla="val 1746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9202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 a strain of sacred music.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989ADC1-B52D-40F3-B83C-E3607F892BA9}"/>
              </a:ext>
            </a:extLst>
          </p:cNvPr>
          <p:cNvSpPr/>
          <p:nvPr/>
        </p:nvSpPr>
        <p:spPr>
          <a:xfrm>
            <a:off x="6237564" y="762000"/>
            <a:ext cx="2454656" cy="5339893"/>
          </a:xfrm>
          <a:prstGeom prst="roundRect">
            <a:avLst>
              <a:gd name="adj" fmla="val 1746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9202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D74AB51D-7DE3-4C3E-9C42-953E5FB8783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31059" y="1525140"/>
            <a:ext cx="779152" cy="779149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C1872E94-68A6-464A-8132-B03D43B980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34841" y="1444191"/>
            <a:ext cx="860101" cy="860098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CDEFAB1F-3A43-465B-90C3-BB558DD9BC2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599752" y="1459365"/>
            <a:ext cx="779152" cy="829749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164C426-9E5F-A724-B568-258A4A3B80E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39916701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F03AAB7-B2C1-4685-88C7-A2017B7FF15D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A05161BF-C74F-40DA-A590-35C0EE4F2C50}"/>
              </a:ext>
            </a:extLst>
          </p:cNvPr>
          <p:cNvSpPr/>
          <p:nvPr/>
        </p:nvSpPr>
        <p:spPr>
          <a:xfrm>
            <a:off x="1371616" y="1999516"/>
            <a:ext cx="1913985" cy="98488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3200">
                <a:solidFill>
                  <a:srgbClr val="000000"/>
                </a:solidFill>
                <a:latin typeface="+mj-lt"/>
              </a:rPr>
              <a:t>Design</a:t>
            </a:r>
          </a:p>
          <a:p>
            <a:pPr lvl="0"/>
            <a:r>
              <a:rPr lang="en-US" sz="3200">
                <a:solidFill>
                  <a:schemeClr val="accent1"/>
                </a:solidFill>
                <a:latin typeface="+mj-lt"/>
              </a:rPr>
              <a:t>Concept.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8F7D4E9-A26E-474C-8BBD-EFE41CD10268}"/>
              </a:ext>
            </a:extLst>
          </p:cNvPr>
          <p:cNvSpPr txBox="1"/>
          <p:nvPr/>
        </p:nvSpPr>
        <p:spPr>
          <a:xfrm>
            <a:off x="1371616" y="4297846"/>
            <a:ext cx="1913985" cy="8156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distant orb has power.</a:t>
            </a: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0EC515C0-5F56-457E-A128-A2C124FBAFF8}"/>
              </a:ext>
            </a:extLst>
          </p:cNvPr>
          <p:cNvCxnSpPr>
            <a:cxnSpLocks/>
          </p:cNvCxnSpPr>
          <p:nvPr/>
        </p:nvCxnSpPr>
        <p:spPr>
          <a:xfrm>
            <a:off x="1371616" y="3956179"/>
            <a:ext cx="1913985" cy="0"/>
          </a:xfrm>
          <a:prstGeom prst="line">
            <a:avLst/>
          </a:prstGeom>
          <a:ln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C991FEC-9B3C-0F3B-E0EB-62BAFF22A4E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AB94DB7-8F6A-5CEE-3418-6DB7ECD553C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AFAA31A-F262-0C4B-0F0A-E7700E6809B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B482EBC-A3AE-9369-9540-50B3B244B44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2450685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760C0C6-5CBC-400E-95C2-D87EAD303C6B}"/>
              </a:ext>
            </a:extLst>
          </p:cNvPr>
          <p:cNvSpPr/>
          <p:nvPr/>
        </p:nvSpPr>
        <p:spPr>
          <a:xfrm>
            <a:off x="762000" y="762000"/>
            <a:ext cx="7020398" cy="1871472"/>
          </a:xfrm>
          <a:prstGeom prst="roundRect">
            <a:avLst>
              <a:gd name="adj" fmla="val 2213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800" dirty="0">
                <a:latin typeface="+mj-lt"/>
              </a:rPr>
              <a:t>IT services play a vital role in the daily routine of a company</a:t>
            </a: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06ABAB3-3E3D-48AB-B776-A58340FDDB28}"/>
              </a:ext>
            </a:extLst>
          </p:cNvPr>
          <p:cNvSpPr/>
          <p:nvPr/>
        </p:nvSpPr>
        <p:spPr>
          <a:xfrm>
            <a:off x="762001" y="2926080"/>
            <a:ext cx="3363894" cy="3169920"/>
          </a:xfrm>
          <a:prstGeom prst="roundRect">
            <a:avLst>
              <a:gd name="adj" fmla="val 1199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280160" rIns="457200" bIns="0" rtlCol="0" anchor="t" anchorCtr="0"/>
          <a:lstStyle/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000000"/>
                </a:solidFill>
                <a:latin typeface="+mj-lt"/>
              </a:rPr>
              <a:t>Live Sharing</a:t>
            </a:r>
          </a:p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A peep at some distant orb has power to raise </a:t>
            </a: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and purify.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6B178573-C8EC-4F26-80FD-2978447C95B3}"/>
              </a:ext>
            </a:extLst>
          </p:cNvPr>
          <p:cNvSpPr/>
          <p:nvPr/>
        </p:nvSpPr>
        <p:spPr>
          <a:xfrm>
            <a:off x="4418504" y="2926080"/>
            <a:ext cx="3363894" cy="3169920"/>
          </a:xfrm>
          <a:prstGeom prst="roundRect">
            <a:avLst>
              <a:gd name="adj" fmla="val 1199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280160" rIns="457200" bIns="0" rtlCol="0" anchor="t" anchorCtr="0"/>
          <a:lstStyle/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000000"/>
                </a:solidFill>
                <a:latin typeface="+mj-lt"/>
              </a:rPr>
              <a:t>Work Together</a:t>
            </a:r>
          </a:p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Distant orb has power to raise and purify our </a:t>
            </a: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thoughts like.</a:t>
            </a:r>
            <a:endParaRPr lang="en-US" sz="1500" dirty="0">
              <a:solidFill>
                <a:srgbClr val="000000"/>
              </a:solidFill>
            </a:endParaRP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AFF77260-1C42-4FB9-AAD7-7A3C20157A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03000" y="3326905"/>
            <a:ext cx="888775" cy="783523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D5174FC7-7D0F-41DF-8DD2-71969FFF33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84667" y="3323278"/>
            <a:ext cx="787154" cy="787150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E979F94-6824-2F9E-BB44-91C6D7E0ED8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921273405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06477A4-51CC-489E-8458-5FB9426B37DC}"/>
              </a:ext>
            </a:extLst>
          </p:cNvPr>
          <p:cNvSpPr/>
          <p:nvPr/>
        </p:nvSpPr>
        <p:spPr>
          <a:xfrm>
            <a:off x="8077200" y="762000"/>
            <a:ext cx="3352800" cy="5334000"/>
          </a:xfrm>
          <a:prstGeom prst="roundRect">
            <a:avLst>
              <a:gd name="adj" fmla="val 1190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45720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2D5B290-0B2E-4EFA-BD78-C7B689956D97}"/>
              </a:ext>
            </a:extLst>
          </p:cNvPr>
          <p:cNvSpPr/>
          <p:nvPr/>
        </p:nvSpPr>
        <p:spPr>
          <a:xfrm>
            <a:off x="762000" y="4224528"/>
            <a:ext cx="7020398" cy="1871472"/>
          </a:xfrm>
          <a:prstGeom prst="roundRect">
            <a:avLst>
              <a:gd name="adj" fmla="val 221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27432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great height in the atmosphere, for the sky was a dead black, and the stars had ceased to twinkle. By the same illusion which.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BC712236-1127-42A3-B0B7-5B67F8E2E2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864373" y="5160264"/>
            <a:ext cx="1132397" cy="70520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7065616-2B16-4BCA-BDF5-8EA06C32CF8E}"/>
              </a:ext>
            </a:extLst>
          </p:cNvPr>
          <p:cNvSpPr txBox="1"/>
          <p:nvPr/>
        </p:nvSpPr>
        <p:spPr>
          <a:xfrm>
            <a:off x="1322709" y="4525192"/>
            <a:ext cx="1189428" cy="923330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dirty="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9</a:t>
            </a:r>
            <a:r>
              <a:rPr lang="en-US" sz="6000" b="0" i="0" dirty="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.5</a:t>
            </a:r>
            <a:endParaRPr lang="en-US" sz="6000" b="0" i="0" dirty="0">
              <a:solidFill>
                <a:schemeClr val="tx2"/>
              </a:solidFill>
              <a:ea typeface="Titillium" charset="0"/>
              <a:cs typeface="Titillium" charset="0"/>
            </a:endParaRPr>
          </a:p>
        </p:txBody>
      </p:sp>
      <p:sp>
        <p:nvSpPr>
          <p:cNvPr id="13" name="Freeform 45">
            <a:extLst>
              <a:ext uri="{FF2B5EF4-FFF2-40B4-BE49-F238E27FC236}">
                <a16:creationId xmlns:a16="http://schemas.microsoft.com/office/drawing/2014/main" id="{ADB3E0A8-3813-4518-8C63-BDCD7CF44483}"/>
              </a:ext>
            </a:extLst>
          </p:cNvPr>
          <p:cNvSpPr>
            <a:spLocks/>
          </p:cNvSpPr>
          <p:nvPr/>
        </p:nvSpPr>
        <p:spPr bwMode="auto">
          <a:xfrm>
            <a:off x="1344140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45">
            <a:extLst>
              <a:ext uri="{FF2B5EF4-FFF2-40B4-BE49-F238E27FC236}">
                <a16:creationId xmlns:a16="http://schemas.microsoft.com/office/drawing/2014/main" id="{BE1F6489-8437-42D7-B0D3-393FCCA2CFE1}"/>
              </a:ext>
            </a:extLst>
          </p:cNvPr>
          <p:cNvSpPr>
            <a:spLocks/>
          </p:cNvSpPr>
          <p:nvPr/>
        </p:nvSpPr>
        <p:spPr bwMode="auto">
          <a:xfrm>
            <a:off x="1584547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45">
            <a:extLst>
              <a:ext uri="{FF2B5EF4-FFF2-40B4-BE49-F238E27FC236}">
                <a16:creationId xmlns:a16="http://schemas.microsoft.com/office/drawing/2014/main" id="{A67CFEE2-1702-4E1A-BCB7-6382072B7975}"/>
              </a:ext>
            </a:extLst>
          </p:cNvPr>
          <p:cNvSpPr>
            <a:spLocks/>
          </p:cNvSpPr>
          <p:nvPr/>
        </p:nvSpPr>
        <p:spPr bwMode="auto">
          <a:xfrm>
            <a:off x="1824954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5">
            <a:extLst>
              <a:ext uri="{FF2B5EF4-FFF2-40B4-BE49-F238E27FC236}">
                <a16:creationId xmlns:a16="http://schemas.microsoft.com/office/drawing/2014/main" id="{C4CC1216-1968-4F9C-9BD1-B6BB8EBA6B56}"/>
              </a:ext>
            </a:extLst>
          </p:cNvPr>
          <p:cNvSpPr>
            <a:spLocks/>
          </p:cNvSpPr>
          <p:nvPr/>
        </p:nvSpPr>
        <p:spPr bwMode="auto">
          <a:xfrm>
            <a:off x="2065361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5">
            <a:extLst>
              <a:ext uri="{FF2B5EF4-FFF2-40B4-BE49-F238E27FC236}">
                <a16:creationId xmlns:a16="http://schemas.microsoft.com/office/drawing/2014/main" id="{0FDA0C84-441D-4007-8C25-BBF618DCFFEF}"/>
              </a:ext>
            </a:extLst>
          </p:cNvPr>
          <p:cNvSpPr>
            <a:spLocks/>
          </p:cNvSpPr>
          <p:nvPr/>
        </p:nvSpPr>
        <p:spPr bwMode="auto">
          <a:xfrm>
            <a:off x="2305766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F997501-0954-6499-B1C9-82D7B44FE34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790376491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3E10C775-06C8-4B4D-96F0-C906EBE53A67}"/>
              </a:ext>
            </a:extLst>
          </p:cNvPr>
          <p:cNvSpPr/>
          <p:nvPr/>
        </p:nvSpPr>
        <p:spPr>
          <a:xfrm>
            <a:off x="762000" y="762000"/>
            <a:ext cx="2819400" cy="5334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548640" rIns="1828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</a:t>
            </a:r>
            <a:endParaRPr lang="en-US" sz="3000" b="1" dirty="0">
              <a:latin typeface="+mj-lt"/>
            </a:endParaRPr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D54B60CD-77B6-465D-880C-12A490BF36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19695" y="4939546"/>
            <a:ext cx="1132397" cy="705206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61163089-211E-4B4E-9FCB-F2D87DB5E3D4}"/>
              </a:ext>
            </a:extLst>
          </p:cNvPr>
          <p:cNvSpPr/>
          <p:nvPr/>
        </p:nvSpPr>
        <p:spPr>
          <a:xfrm>
            <a:off x="4472987" y="1283988"/>
            <a:ext cx="2950464" cy="3236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4500" b="1" dirty="0">
                <a:solidFill>
                  <a:schemeClr val="accent1"/>
                </a:solidFill>
              </a:rPr>
              <a:t>$250M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Online Sales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Vital role in the daily routine of a modern company. Regardless of what they are, everything regarding IT is critical for the success of a company.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4B8CCE5-20B7-425A-A230-B027A83A70BD}"/>
              </a:ext>
            </a:extLst>
          </p:cNvPr>
          <p:cNvGrpSpPr/>
          <p:nvPr/>
        </p:nvGrpSpPr>
        <p:grpSpPr>
          <a:xfrm>
            <a:off x="4410643" y="4912114"/>
            <a:ext cx="2842602" cy="478856"/>
            <a:chOff x="4387440" y="4760656"/>
            <a:chExt cx="3960835" cy="66723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5BA83057-1FB9-4899-86DD-9B760EBEB81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7803"/>
            <a:stretch/>
          </p:blipFill>
          <p:spPr>
            <a:xfrm>
              <a:off x="4387440" y="4760656"/>
              <a:ext cx="1917432" cy="667230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BF54708E-2D79-4AD5-8BED-ADEB6783BFE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8465"/>
            <a:stretch/>
          </p:blipFill>
          <p:spPr>
            <a:xfrm>
              <a:off x="6430843" y="4769122"/>
              <a:ext cx="1917432" cy="658764"/>
            </a:xfrm>
            <a:prstGeom prst="rect">
              <a:avLst/>
            </a:prstGeom>
          </p:spPr>
        </p:pic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E8CA2FE-6511-30F8-4B56-E7E7779B2ED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D219C6D-D394-4B8F-9147-0291FB38F1A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5744" y="926912"/>
            <a:ext cx="4334256" cy="59310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1916028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C9EBFA4-B4BF-484F-907D-04A4FA26C632}"/>
              </a:ext>
            </a:extLst>
          </p:cNvPr>
          <p:cNvSpPr/>
          <p:nvPr/>
        </p:nvSpPr>
        <p:spPr>
          <a:xfrm>
            <a:off x="761999" y="762000"/>
            <a:ext cx="2752723" cy="5334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274320" rIns="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EC6BDEC6-5EE3-49D3-822E-56E77EE02D8C}"/>
              </a:ext>
            </a:extLst>
          </p:cNvPr>
          <p:cNvSpPr/>
          <p:nvPr/>
        </p:nvSpPr>
        <p:spPr>
          <a:xfrm>
            <a:off x="6838950" y="761999"/>
            <a:ext cx="4591050" cy="25241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27432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USD 95M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into the dark gulf.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C1A263E1-2E8C-4115-B691-49B80B31E217}"/>
              </a:ext>
            </a:extLst>
          </p:cNvPr>
          <p:cNvSpPr/>
          <p:nvPr/>
        </p:nvSpPr>
        <p:spPr>
          <a:xfrm>
            <a:off x="6838950" y="3571875"/>
            <a:ext cx="4591050" cy="25241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27432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EUR 85M+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into the dark gulf.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DD70700-53E8-78B6-0432-5AD5EF047A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764462907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A5127F8-92D4-4A14-8393-776604F3D254}"/>
              </a:ext>
            </a:extLst>
          </p:cNvPr>
          <p:cNvSpPr/>
          <p:nvPr/>
        </p:nvSpPr>
        <p:spPr>
          <a:xfrm>
            <a:off x="762001" y="762000"/>
            <a:ext cx="7567612" cy="5334000"/>
          </a:xfrm>
          <a:prstGeom prst="roundRect">
            <a:avLst>
              <a:gd name="adj" fmla="val 881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6911E1C-86EC-4485-B1F9-A4775FF3A669}"/>
              </a:ext>
            </a:extLst>
          </p:cNvPr>
          <p:cNvSpPr/>
          <p:nvPr/>
        </p:nvSpPr>
        <p:spPr>
          <a:xfrm>
            <a:off x="8610600" y="762000"/>
            <a:ext cx="2819400" cy="5334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548640" rIns="1828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>
                <a:latin typeface="+mj-lt"/>
              </a:rPr>
              <a:t>IT services play a vital role in the daily routine</a:t>
            </a:r>
            <a:endParaRPr lang="en-US" sz="3000" b="1" dirty="0">
              <a:latin typeface="+mj-lt"/>
            </a:endParaRP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57FE3828-70AF-4A62-A5AD-715A08F403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454101" y="4939546"/>
            <a:ext cx="1132397" cy="705206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F074594B-A2AC-4771-B95E-EE4BA5A2671A}"/>
              </a:ext>
            </a:extLst>
          </p:cNvPr>
          <p:cNvSpPr txBox="1"/>
          <p:nvPr/>
        </p:nvSpPr>
        <p:spPr>
          <a:xfrm>
            <a:off x="1682030" y="1613799"/>
            <a:ext cx="961802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 dirty="0">
                <a:latin typeface="+mj-lt"/>
              </a:rPr>
              <a:t>85.4%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4EE4DAF-4CDB-45FE-A7DA-8EB99048EB5B}"/>
              </a:ext>
            </a:extLst>
          </p:cNvPr>
          <p:cNvSpPr txBox="1"/>
          <p:nvPr/>
        </p:nvSpPr>
        <p:spPr>
          <a:xfrm>
            <a:off x="3767920" y="1558244"/>
            <a:ext cx="3623640" cy="91281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</a:t>
            </a:r>
            <a:br>
              <a:rPr lang="en-US" sz="14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into the dark gulf.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9FFCE66-B444-4C43-96F4-78386CD18B37}"/>
              </a:ext>
            </a:extLst>
          </p:cNvPr>
          <p:cNvSpPr txBox="1"/>
          <p:nvPr/>
        </p:nvSpPr>
        <p:spPr>
          <a:xfrm>
            <a:off x="1682030" y="3063448"/>
            <a:ext cx="1367362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 dirty="0">
                <a:solidFill>
                  <a:schemeClr val="accent1"/>
                </a:solidFill>
                <a:latin typeface="+mj-lt"/>
              </a:rPr>
              <a:t>USD 95M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7370AC5-6AD1-4BE6-AB5D-B680AD6E7834}"/>
              </a:ext>
            </a:extLst>
          </p:cNvPr>
          <p:cNvSpPr txBox="1"/>
          <p:nvPr/>
        </p:nvSpPr>
        <p:spPr>
          <a:xfrm>
            <a:off x="3767920" y="2999440"/>
            <a:ext cx="3641663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</a:t>
            </a:r>
            <a:br>
              <a:rPr lang="en-US" sz="14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into the dark gulf.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38F421-1FB2-43C7-B8E2-74DF9E4BCDC4}"/>
              </a:ext>
            </a:extLst>
          </p:cNvPr>
          <p:cNvSpPr txBox="1"/>
          <p:nvPr/>
        </p:nvSpPr>
        <p:spPr>
          <a:xfrm>
            <a:off x="1682030" y="4471827"/>
            <a:ext cx="1582164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 dirty="0">
                <a:latin typeface="+mj-lt"/>
              </a:rPr>
              <a:t>EUR 70.8M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E54FA10-3E20-4DF3-AB05-1234679DFD01}"/>
              </a:ext>
            </a:extLst>
          </p:cNvPr>
          <p:cNvSpPr txBox="1"/>
          <p:nvPr/>
        </p:nvSpPr>
        <p:spPr>
          <a:xfrm>
            <a:off x="3767920" y="4435251"/>
            <a:ext cx="3641664" cy="91281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</a:t>
            </a:r>
            <a:br>
              <a:rPr lang="en-US" sz="14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into the dark gulf.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A2D0C7E-5970-4DDC-A783-4F82D875E588}"/>
              </a:ext>
            </a:extLst>
          </p:cNvPr>
          <p:cNvCxnSpPr>
            <a:cxnSpLocks/>
          </p:cNvCxnSpPr>
          <p:nvPr/>
        </p:nvCxnSpPr>
        <p:spPr>
          <a:xfrm>
            <a:off x="1682030" y="2771825"/>
            <a:ext cx="5727554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6E7D486-B9A3-4396-B0E6-D00D60423166}"/>
              </a:ext>
            </a:extLst>
          </p:cNvPr>
          <p:cNvCxnSpPr>
            <a:cxnSpLocks/>
          </p:cNvCxnSpPr>
          <p:nvPr/>
        </p:nvCxnSpPr>
        <p:spPr>
          <a:xfrm>
            <a:off x="1682030" y="4207635"/>
            <a:ext cx="5727554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9341194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19456B4-D633-458C-94BB-48B81CA10A5B}"/>
              </a:ext>
            </a:extLst>
          </p:cNvPr>
          <p:cNvSpPr/>
          <p:nvPr/>
        </p:nvSpPr>
        <p:spPr>
          <a:xfrm>
            <a:off x="762000" y="761999"/>
            <a:ext cx="7572375" cy="2524126"/>
          </a:xfrm>
          <a:prstGeom prst="roundRect">
            <a:avLst>
              <a:gd name="adj" fmla="val 1790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0" tIns="274320" rIns="64008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  <a:latin typeface="+mj-lt"/>
              </a:rPr>
              <a:t>Examples of How IT Support Can Benefit For Your Business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Vital role in the daily routine of a modern company. Regardless of what they are, everything regarding IT is critical for the success.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10DAAB7-B512-4865-95D4-DB776483F19D}"/>
              </a:ext>
            </a:extLst>
          </p:cNvPr>
          <p:cNvSpPr/>
          <p:nvPr/>
        </p:nvSpPr>
        <p:spPr>
          <a:xfrm>
            <a:off x="762000" y="3571875"/>
            <a:ext cx="7572375" cy="2524126"/>
          </a:xfrm>
          <a:prstGeom prst="roundRect">
            <a:avLst>
              <a:gd name="adj" fmla="val 1865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0" tIns="274320" rIns="64008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solidFill>
                  <a:schemeClr val="tx1"/>
                </a:solidFill>
                <a:latin typeface="+mj-lt"/>
              </a:rPr>
              <a:t>IT services play a vital role in the daily routine for your company</a:t>
            </a:r>
            <a:endParaRPr lang="en-US" b="1" dirty="0">
              <a:solidFill>
                <a:schemeClr val="tx1"/>
              </a:solidFill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 are, everything regarding IT is critical.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42FAC06A-482D-46E3-BF80-9F1FC79A14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84566" y="1138319"/>
            <a:ext cx="801966" cy="801961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95DB556B-E348-4C91-8294-7CA6723093F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84566" y="4005191"/>
            <a:ext cx="801966" cy="801964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BC72B0F-C5DA-7586-1595-93F6F4B2F73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362300355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5CC9376-13DB-4F2D-A593-B9BE216466D6}"/>
              </a:ext>
            </a:extLst>
          </p:cNvPr>
          <p:cNvSpPr/>
          <p:nvPr/>
        </p:nvSpPr>
        <p:spPr>
          <a:xfrm>
            <a:off x="8610600" y="762000"/>
            <a:ext cx="2819400" cy="533400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8288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Firewall Services</a:t>
            </a:r>
            <a:endParaRPr lang="en-US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experiences. 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5C82920-E4E8-4ACF-863F-3166B14CCD4C}"/>
              </a:ext>
            </a:extLst>
          </p:cNvPr>
          <p:cNvSpPr/>
          <p:nvPr/>
        </p:nvSpPr>
        <p:spPr>
          <a:xfrm>
            <a:off x="762001" y="762000"/>
            <a:ext cx="2819400" cy="533400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8288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Monitoring Services</a:t>
            </a:r>
            <a:endParaRPr lang="en-US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Lead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 our customers. 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BF7390E-1156-43AF-AB83-BD66BCDC917C}"/>
              </a:ext>
            </a:extLst>
          </p:cNvPr>
          <p:cNvSpPr/>
          <p:nvPr/>
        </p:nvSpPr>
        <p:spPr>
          <a:xfrm>
            <a:off x="3867153" y="762000"/>
            <a:ext cx="4457693" cy="5334000"/>
          </a:xfrm>
          <a:prstGeom prst="roundRect">
            <a:avLst>
              <a:gd name="adj" fmla="val 1025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828800" rIns="45720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bg1"/>
                </a:solidFill>
              </a:rPr>
              <a:t>Cybersecurity          Networking Services</a:t>
            </a:r>
            <a:endParaRPr lang="en-US" dirty="0">
              <a:solidFill>
                <a:schemeClr val="bg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IT services play a vital role in the daily routine of a modern company. Regardless of what they are, everything regarding IT is critical for the success of a company.</a:t>
            </a:r>
            <a:endParaRPr lang="en-US" sz="1500" b="1" dirty="0">
              <a:solidFill>
                <a:schemeClr val="bg1">
                  <a:alpha val="70000"/>
                </a:schemeClr>
              </a:solidFill>
            </a:endParaRP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6B11CB72-8102-40A3-B545-F8962EA94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33673" y="1551374"/>
            <a:ext cx="676056" cy="676052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FF305982-51CE-4DD2-ACDF-FC31934935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31082" y="1424484"/>
            <a:ext cx="929834" cy="929832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31B855FD-42E8-4C19-8D85-F0DCB0B1E46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682272" y="1529422"/>
            <a:ext cx="676056" cy="719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67288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CB231D3-C335-463B-B77E-A22DF38007FE}"/>
              </a:ext>
            </a:extLst>
          </p:cNvPr>
          <p:cNvSpPr/>
          <p:nvPr/>
        </p:nvSpPr>
        <p:spPr>
          <a:xfrm>
            <a:off x="4350814" y="762000"/>
            <a:ext cx="3396718" cy="2524125"/>
          </a:xfrm>
          <a:prstGeom prst="roundRect">
            <a:avLst>
              <a:gd name="adj" fmla="val 1817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457200" rtlCol="0" anchor="t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Monitoring Service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C09F3BE8-27DE-4AF8-8076-DF91B22258BA}"/>
              </a:ext>
            </a:extLst>
          </p:cNvPr>
          <p:cNvSpPr/>
          <p:nvPr/>
        </p:nvSpPr>
        <p:spPr>
          <a:xfrm>
            <a:off x="4350813" y="3571875"/>
            <a:ext cx="3396718" cy="2524125"/>
          </a:xfrm>
          <a:prstGeom prst="roundRect">
            <a:avLst>
              <a:gd name="adj" fmla="val 1792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457200" rtlCol="0" anchor="t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Firewall Service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Strain of sacred music, or a noble picture.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C51DD60-00FC-4F6F-A9C0-95BCE48D69D8}"/>
              </a:ext>
            </a:extLst>
          </p:cNvPr>
          <p:cNvSpPr/>
          <p:nvPr/>
        </p:nvSpPr>
        <p:spPr>
          <a:xfrm>
            <a:off x="8033282" y="762000"/>
            <a:ext cx="3396718" cy="2524125"/>
          </a:xfrm>
          <a:prstGeom prst="roundRect">
            <a:avLst>
              <a:gd name="adj" fmla="val 1817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457200" rtlCol="0" anchor="t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/>
                </a:solidFill>
                <a:latin typeface="+mj-lt"/>
              </a:rPr>
              <a:t>Printing Service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bg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8FD6F82-4383-463A-8021-2E8C1D0926E4}"/>
              </a:ext>
            </a:extLst>
          </p:cNvPr>
          <p:cNvSpPr/>
          <p:nvPr/>
        </p:nvSpPr>
        <p:spPr>
          <a:xfrm>
            <a:off x="8033282" y="3571875"/>
            <a:ext cx="3396718" cy="2524125"/>
          </a:xfrm>
          <a:prstGeom prst="roundRect">
            <a:avLst>
              <a:gd name="adj" fmla="val 1792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457200" rtlCol="0" anchor="t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Security Service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music.</a:t>
            </a:r>
          </a:p>
        </p:txBody>
      </p:sp>
      <p:pic>
        <p:nvPicPr>
          <p:cNvPr id="59" name="Graphic 58">
            <a:extLst>
              <a:ext uri="{FF2B5EF4-FFF2-40B4-BE49-F238E27FC236}">
                <a16:creationId xmlns:a16="http://schemas.microsoft.com/office/drawing/2014/main" id="{0A2BDBBB-AEDA-44A2-A03D-6CA0A538D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738170" y="1073235"/>
            <a:ext cx="622004" cy="622001"/>
          </a:xfrm>
          <a:prstGeom prst="rect">
            <a:avLst/>
          </a:prstGeom>
        </p:spPr>
      </p:pic>
      <p:pic>
        <p:nvPicPr>
          <p:cNvPr id="61" name="Graphic 60">
            <a:extLst>
              <a:ext uri="{FF2B5EF4-FFF2-40B4-BE49-F238E27FC236}">
                <a16:creationId xmlns:a16="http://schemas.microsoft.com/office/drawing/2014/main" id="{557F264A-D5E1-4521-961C-AA14D15B3B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388328" y="1096500"/>
            <a:ext cx="686626" cy="686623"/>
          </a:xfrm>
          <a:prstGeom prst="rect">
            <a:avLst/>
          </a:prstGeom>
        </p:spPr>
      </p:pic>
      <p:pic>
        <p:nvPicPr>
          <p:cNvPr id="62" name="Graphic 61">
            <a:extLst>
              <a:ext uri="{FF2B5EF4-FFF2-40B4-BE49-F238E27FC236}">
                <a16:creationId xmlns:a16="http://schemas.microsoft.com/office/drawing/2014/main" id="{DCB5BF0C-BBE9-4B97-9C26-3513D4C62C4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420639" y="3881299"/>
            <a:ext cx="622004" cy="662394"/>
          </a:xfrm>
          <a:prstGeom prst="rect">
            <a:avLst/>
          </a:prstGeom>
        </p:spPr>
      </p:pic>
      <p:pic>
        <p:nvPicPr>
          <p:cNvPr id="66" name="Graphic 65">
            <a:extLst>
              <a:ext uri="{FF2B5EF4-FFF2-40B4-BE49-F238E27FC236}">
                <a16:creationId xmlns:a16="http://schemas.microsoft.com/office/drawing/2014/main" id="{92D1F189-E7FB-441C-957C-9B03582721C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738170" y="3938324"/>
            <a:ext cx="622004" cy="548343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FB92ACA-18CF-B17C-811E-45E065452CB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540668537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5D3696C-252D-4500-AD15-37BAD2FFADE3}"/>
              </a:ext>
            </a:extLst>
          </p:cNvPr>
          <p:cNvSpPr/>
          <p:nvPr/>
        </p:nvSpPr>
        <p:spPr>
          <a:xfrm>
            <a:off x="8610600" y="762000"/>
            <a:ext cx="2819400" cy="5334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548640" rIns="1828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</a:t>
            </a:r>
            <a:endParaRPr lang="en-US" sz="3000" b="1" dirty="0">
              <a:latin typeface="+mj-lt"/>
            </a:endParaRP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9234623F-1A62-4E37-AD99-D4EFA60D5A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454101" y="4939546"/>
            <a:ext cx="1132397" cy="70520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6257C99-883F-D0A1-9EFF-0653B7BB358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682625931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3E44822-5A7A-4257-8A02-22B9B18A4F31}"/>
              </a:ext>
            </a:extLst>
          </p:cNvPr>
          <p:cNvSpPr/>
          <p:nvPr/>
        </p:nvSpPr>
        <p:spPr>
          <a:xfrm>
            <a:off x="5587418" y="762000"/>
            <a:ext cx="2819400" cy="533400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5486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500" dirty="0">
                <a:solidFill>
                  <a:schemeClr val="accent1"/>
                </a:solidFill>
                <a:latin typeface="+mj-lt"/>
              </a:rPr>
              <a:t>$</a:t>
            </a:r>
            <a:r>
              <a:rPr lang="mn-MN" sz="3500" dirty="0">
                <a:solidFill>
                  <a:schemeClr val="accent1"/>
                </a:solidFill>
                <a:latin typeface="+mj-lt"/>
              </a:rPr>
              <a:t>3</a:t>
            </a:r>
            <a:r>
              <a:rPr lang="en-US" sz="3500" dirty="0">
                <a:solidFill>
                  <a:schemeClr val="accent1"/>
                </a:solidFill>
                <a:latin typeface="+mj-lt"/>
              </a:rPr>
              <a:t>.</a:t>
            </a:r>
            <a:r>
              <a:rPr lang="mn-MN" sz="3500" dirty="0">
                <a:solidFill>
                  <a:schemeClr val="accent1"/>
                </a:solidFill>
                <a:latin typeface="+mj-lt"/>
              </a:rPr>
              <a:t>5</a:t>
            </a:r>
            <a:r>
              <a:rPr lang="en-US" sz="3500" dirty="0">
                <a:solidFill>
                  <a:schemeClr val="accent1"/>
                </a:solidFill>
                <a:latin typeface="+mj-lt"/>
              </a:rPr>
              <a:t>M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IT services play a vital role in the daily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 are, everything regarding IT is critical.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BA2A813-218B-4344-8A78-F7C6D362E5EA}"/>
              </a:ext>
            </a:extLst>
          </p:cNvPr>
          <p:cNvSpPr/>
          <p:nvPr/>
        </p:nvSpPr>
        <p:spPr>
          <a:xfrm>
            <a:off x="762000" y="762000"/>
            <a:ext cx="4607440" cy="5334000"/>
          </a:xfrm>
          <a:prstGeom prst="roundRect">
            <a:avLst>
              <a:gd name="adj" fmla="val 1046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8229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F01C2525-5CA0-41D0-AEB5-5AD8DAC08B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542399" y="4886384"/>
            <a:ext cx="1132397" cy="705206"/>
          </a:xfrm>
          <a:prstGeom prst="rect">
            <a:avLst/>
          </a:prstGeom>
        </p:spPr>
      </p:pic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399B761B-173D-4924-B033-B1853C3253A0}"/>
              </a:ext>
            </a:extLst>
          </p:cNvPr>
          <p:cNvSpPr/>
          <p:nvPr/>
        </p:nvSpPr>
        <p:spPr>
          <a:xfrm>
            <a:off x="8610600" y="762000"/>
            <a:ext cx="2819400" cy="533400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5486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500" dirty="0">
                <a:solidFill>
                  <a:schemeClr val="accent1"/>
                </a:solidFill>
                <a:latin typeface="+mj-lt"/>
              </a:rPr>
              <a:t>+</a:t>
            </a:r>
            <a:r>
              <a:rPr lang="mn-MN" sz="3500" dirty="0">
                <a:solidFill>
                  <a:schemeClr val="accent1"/>
                </a:solidFill>
                <a:latin typeface="+mj-lt"/>
              </a:rPr>
              <a:t>85</a:t>
            </a:r>
            <a:r>
              <a:rPr lang="en-US" sz="3500" dirty="0">
                <a:solidFill>
                  <a:schemeClr val="accent1"/>
                </a:solidFill>
                <a:latin typeface="+mj-lt"/>
              </a:rPr>
              <a:t>%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tx1"/>
                </a:solidFill>
              </a:rPr>
              <a:t>Examples of How IT Support Can Benefit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Regardless of what they are, everything regarding IT is critical. IT services play a vital role in the daily routine of a modern company.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77021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D1F3E2F-1182-446B-9503-AB25DB17B69A}"/>
              </a:ext>
            </a:extLst>
          </p:cNvPr>
          <p:cNvSpPr/>
          <p:nvPr/>
        </p:nvSpPr>
        <p:spPr>
          <a:xfrm>
            <a:off x="4333875" y="762000"/>
            <a:ext cx="7096125" cy="5334000"/>
          </a:xfrm>
          <a:prstGeom prst="roundRect">
            <a:avLst>
              <a:gd name="adj" fmla="val 613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7B18D0C-CD38-424B-A9B9-B6A3EFEFCAB1}"/>
              </a:ext>
            </a:extLst>
          </p:cNvPr>
          <p:cNvSpPr txBox="1"/>
          <p:nvPr/>
        </p:nvSpPr>
        <p:spPr>
          <a:xfrm>
            <a:off x="5838608" y="1447800"/>
            <a:ext cx="4882747" cy="94384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Bridging the worlds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/>
              <a:t>A peep at some distant orb has power to raise and</a:t>
            </a:r>
            <a:br>
              <a:rPr lang="en-US" sz="1500" dirty="0"/>
            </a:br>
            <a:r>
              <a:rPr lang="en-US" sz="1500" dirty="0"/>
              <a:t>purify our thoughts like.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85BA6E7-268D-43C1-8A36-3D9EDBD3066A}"/>
              </a:ext>
            </a:extLst>
          </p:cNvPr>
          <p:cNvSpPr txBox="1"/>
          <p:nvPr/>
        </p:nvSpPr>
        <p:spPr>
          <a:xfrm>
            <a:off x="5838608" y="2957076"/>
            <a:ext cx="4882747" cy="94384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Connected intelligence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distant orb has power to raise and</a:t>
            </a:r>
            <a:br>
              <a:rPr lang="en-US" sz="1500"/>
            </a:br>
            <a:r>
              <a:rPr lang="en-US" sz="1500"/>
              <a:t>purify our thoughts like.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461250-7146-48AF-80C7-F814A8021CFF}"/>
              </a:ext>
            </a:extLst>
          </p:cNvPr>
          <p:cNvSpPr txBox="1"/>
          <p:nvPr/>
        </p:nvSpPr>
        <p:spPr>
          <a:xfrm>
            <a:off x="5838608" y="4466352"/>
            <a:ext cx="4882747" cy="94384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Earn through engagement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distant orb has power to raise and</a:t>
            </a:r>
            <a:br>
              <a:rPr lang="en-US" sz="1500"/>
            </a:br>
            <a:r>
              <a:rPr lang="en-US" sz="1500"/>
              <a:t>purify our thoughts like.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A52238C-9B86-47D1-9AAE-75CED7BD5418}"/>
              </a:ext>
            </a:extLst>
          </p:cNvPr>
          <p:cNvSpPr/>
          <p:nvPr/>
        </p:nvSpPr>
        <p:spPr>
          <a:xfrm>
            <a:off x="4972637" y="1511258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rgbClr val="000000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C7E0227-7592-4B36-8255-37CC99378AC2}"/>
              </a:ext>
            </a:extLst>
          </p:cNvPr>
          <p:cNvGrpSpPr/>
          <p:nvPr/>
        </p:nvGrpSpPr>
        <p:grpSpPr>
          <a:xfrm>
            <a:off x="4948680" y="3035812"/>
            <a:ext cx="484486" cy="484546"/>
            <a:chOff x="4948680" y="3035812"/>
            <a:chExt cx="484486" cy="484546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E05B57D-8B2A-4A09-B40F-C845D23EC957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23732-76E8-49E6-8901-D1761425F5BD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6234B11-41EC-4990-B8D3-6A2F23F76AE7}"/>
              </a:ext>
            </a:extLst>
          </p:cNvPr>
          <p:cNvGrpSpPr/>
          <p:nvPr/>
        </p:nvGrpSpPr>
        <p:grpSpPr>
          <a:xfrm>
            <a:off x="4947101" y="4506897"/>
            <a:ext cx="533877" cy="537058"/>
            <a:chOff x="4947101" y="4506897"/>
            <a:chExt cx="533877" cy="537058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8553846-57E5-495C-8447-1D81DB981C55}"/>
                </a:ext>
              </a:extLst>
            </p:cNvPr>
            <p:cNvSpPr/>
            <p:nvPr/>
          </p:nvSpPr>
          <p:spPr>
            <a:xfrm>
              <a:off x="4980122" y="4506897"/>
              <a:ext cx="184150" cy="184150"/>
            </a:xfrm>
            <a:custGeom>
              <a:avLst/>
              <a:gdLst>
                <a:gd name="connsiteX0" fmla="*/ 92475 w 184150"/>
                <a:gd name="connsiteY0" fmla="*/ 180188 h 184149"/>
                <a:gd name="connsiteX1" fmla="*/ 180188 w 184150"/>
                <a:gd name="connsiteY1" fmla="*/ 92475 h 184149"/>
                <a:gd name="connsiteX2" fmla="*/ 92475 w 184150"/>
                <a:gd name="connsiteY2" fmla="*/ 4762 h 184149"/>
                <a:gd name="connsiteX3" fmla="*/ 4763 w 184150"/>
                <a:gd name="connsiteY3" fmla="*/ 92475 h 184149"/>
                <a:gd name="connsiteX4" fmla="*/ 4763 w 184150"/>
                <a:gd name="connsiteY4" fmla="*/ 92481 h 184149"/>
                <a:gd name="connsiteX5" fmla="*/ 92475 w 184150"/>
                <a:gd name="connsiteY5" fmla="*/ 180188 h 184149"/>
                <a:gd name="connsiteX6" fmla="*/ 92475 w 184150"/>
                <a:gd name="connsiteY6" fmla="*/ 35725 h 184149"/>
                <a:gd name="connsiteX7" fmla="*/ 149231 w 184150"/>
                <a:gd name="connsiteY7" fmla="*/ 92481 h 184149"/>
                <a:gd name="connsiteX8" fmla="*/ 92475 w 184150"/>
                <a:gd name="connsiteY8" fmla="*/ 149238 h 184149"/>
                <a:gd name="connsiteX9" fmla="*/ 35719 w 184150"/>
                <a:gd name="connsiteY9" fmla="*/ 92481 h 184149"/>
                <a:gd name="connsiteX10" fmla="*/ 92475 w 184150"/>
                <a:gd name="connsiteY10" fmla="*/ 35725 h 18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150" h="184149">
                  <a:moveTo>
                    <a:pt x="92475" y="180188"/>
                  </a:moveTo>
                  <a:cubicBezTo>
                    <a:pt x="140917" y="180188"/>
                    <a:pt x="180188" y="140917"/>
                    <a:pt x="180188" y="92475"/>
                  </a:cubicBezTo>
                  <a:cubicBezTo>
                    <a:pt x="180188" y="44033"/>
                    <a:pt x="140917" y="4762"/>
                    <a:pt x="92475" y="4762"/>
                  </a:cubicBezTo>
                  <a:cubicBezTo>
                    <a:pt x="44033" y="4762"/>
                    <a:pt x="4763" y="44033"/>
                    <a:pt x="4763" y="92475"/>
                  </a:cubicBezTo>
                  <a:cubicBezTo>
                    <a:pt x="4763" y="92477"/>
                    <a:pt x="4763" y="92479"/>
                    <a:pt x="4763" y="92481"/>
                  </a:cubicBezTo>
                  <a:cubicBezTo>
                    <a:pt x="4819" y="140899"/>
                    <a:pt x="44057" y="180135"/>
                    <a:pt x="92475" y="180188"/>
                  </a:cubicBezTo>
                  <a:close/>
                  <a:moveTo>
                    <a:pt x="92475" y="35725"/>
                  </a:moveTo>
                  <a:cubicBezTo>
                    <a:pt x="123821" y="35725"/>
                    <a:pt x="149231" y="61136"/>
                    <a:pt x="149231" y="92481"/>
                  </a:cubicBezTo>
                  <a:cubicBezTo>
                    <a:pt x="149231" y="123827"/>
                    <a:pt x="123821" y="149238"/>
                    <a:pt x="92475" y="149238"/>
                  </a:cubicBezTo>
                  <a:cubicBezTo>
                    <a:pt x="61129" y="149238"/>
                    <a:pt x="35719" y="123827"/>
                    <a:pt x="35719" y="92481"/>
                  </a:cubicBezTo>
                  <a:cubicBezTo>
                    <a:pt x="35754" y="61150"/>
                    <a:pt x="61144" y="35760"/>
                    <a:pt x="92475" y="35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C9D8D68-7DD4-4C5E-BA09-DB9468991B97}"/>
                </a:ext>
              </a:extLst>
            </p:cNvPr>
            <p:cNvSpPr/>
            <p:nvPr/>
          </p:nvSpPr>
          <p:spPr>
            <a:xfrm>
              <a:off x="5176178" y="4506897"/>
              <a:ext cx="304800" cy="304800"/>
            </a:xfrm>
            <a:custGeom>
              <a:avLst/>
              <a:gdLst>
                <a:gd name="connsiteX0" fmla="*/ 154388 w 304800"/>
                <a:gd name="connsiteY0" fmla="*/ 304012 h 304799"/>
                <a:gd name="connsiteX1" fmla="*/ 304013 w 304800"/>
                <a:gd name="connsiteY1" fmla="*/ 154387 h 304799"/>
                <a:gd name="connsiteX2" fmla="*/ 154388 w 304800"/>
                <a:gd name="connsiteY2" fmla="*/ 4762 h 304799"/>
                <a:gd name="connsiteX3" fmla="*/ 4763 w 304800"/>
                <a:gd name="connsiteY3" fmla="*/ 154387 h 304799"/>
                <a:gd name="connsiteX4" fmla="*/ 4763 w 304800"/>
                <a:gd name="connsiteY4" fmla="*/ 154394 h 304799"/>
                <a:gd name="connsiteX5" fmla="*/ 154388 w 304800"/>
                <a:gd name="connsiteY5" fmla="*/ 304012 h 304799"/>
                <a:gd name="connsiteX6" fmla="*/ 154388 w 304800"/>
                <a:gd name="connsiteY6" fmla="*/ 35725 h 304799"/>
                <a:gd name="connsiteX7" fmla="*/ 273056 w 304800"/>
                <a:gd name="connsiteY7" fmla="*/ 154394 h 304799"/>
                <a:gd name="connsiteX8" fmla="*/ 154388 w 304800"/>
                <a:gd name="connsiteY8" fmla="*/ 273063 h 304799"/>
                <a:gd name="connsiteX9" fmla="*/ 35719 w 304800"/>
                <a:gd name="connsiteY9" fmla="*/ 154394 h 304799"/>
                <a:gd name="connsiteX10" fmla="*/ 154388 w 304800"/>
                <a:gd name="connsiteY10" fmla="*/ 35725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799">
                  <a:moveTo>
                    <a:pt x="154388" y="304012"/>
                  </a:moveTo>
                  <a:cubicBezTo>
                    <a:pt x="237023" y="304012"/>
                    <a:pt x="304013" y="237023"/>
                    <a:pt x="304013" y="154387"/>
                  </a:cubicBezTo>
                  <a:cubicBezTo>
                    <a:pt x="304013" y="71752"/>
                    <a:pt x="237023" y="4762"/>
                    <a:pt x="154388" y="4762"/>
                  </a:cubicBezTo>
                  <a:cubicBezTo>
                    <a:pt x="71752" y="4762"/>
                    <a:pt x="4763" y="71752"/>
                    <a:pt x="4763" y="154387"/>
                  </a:cubicBezTo>
                  <a:cubicBezTo>
                    <a:pt x="4763" y="154390"/>
                    <a:pt x="4763" y="154392"/>
                    <a:pt x="4763" y="154394"/>
                  </a:cubicBezTo>
                  <a:cubicBezTo>
                    <a:pt x="4857" y="236989"/>
                    <a:pt x="71792" y="303921"/>
                    <a:pt x="154388" y="304012"/>
                  </a:cubicBezTo>
                  <a:close/>
                  <a:moveTo>
                    <a:pt x="154388" y="35725"/>
                  </a:moveTo>
                  <a:cubicBezTo>
                    <a:pt x="219927" y="35725"/>
                    <a:pt x="273056" y="88855"/>
                    <a:pt x="273056" y="154394"/>
                  </a:cubicBezTo>
                  <a:cubicBezTo>
                    <a:pt x="273056" y="219933"/>
                    <a:pt x="219927" y="273063"/>
                    <a:pt x="154388" y="273063"/>
                  </a:cubicBezTo>
                  <a:cubicBezTo>
                    <a:pt x="88849" y="273063"/>
                    <a:pt x="35719" y="219933"/>
                    <a:pt x="35719" y="154394"/>
                  </a:cubicBezTo>
                  <a:cubicBezTo>
                    <a:pt x="35792" y="88885"/>
                    <a:pt x="88879" y="35799"/>
                    <a:pt x="154388" y="35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EE9A7A9-3BF3-4014-A62E-A831492E8A13}"/>
                </a:ext>
              </a:extLst>
            </p:cNvPr>
            <p:cNvSpPr/>
            <p:nvPr/>
          </p:nvSpPr>
          <p:spPr>
            <a:xfrm>
              <a:off x="5280707" y="4563660"/>
              <a:ext cx="95250" cy="190500"/>
            </a:xfrm>
            <a:custGeom>
              <a:avLst/>
              <a:gdLst>
                <a:gd name="connsiteX0" fmla="*/ 9453 w 95250"/>
                <a:gd name="connsiteY0" fmla="*/ 160922 h 190499"/>
                <a:gd name="connsiteX1" fmla="*/ 38727 w 95250"/>
                <a:gd name="connsiteY1" fmla="*/ 171494 h 190499"/>
                <a:gd name="connsiteX2" fmla="*/ 38727 w 95250"/>
                <a:gd name="connsiteY2" fmla="*/ 180188 h 190499"/>
                <a:gd name="connsiteX3" fmla="*/ 49046 w 95250"/>
                <a:gd name="connsiteY3" fmla="*/ 190506 h 190499"/>
                <a:gd name="connsiteX4" fmla="*/ 59365 w 95250"/>
                <a:gd name="connsiteY4" fmla="*/ 180188 h 190499"/>
                <a:gd name="connsiteX5" fmla="*/ 59365 w 95250"/>
                <a:gd name="connsiteY5" fmla="*/ 170561 h 190499"/>
                <a:gd name="connsiteX6" fmla="*/ 94290 w 95250"/>
                <a:gd name="connsiteY6" fmla="*/ 133280 h 190499"/>
                <a:gd name="connsiteX7" fmla="*/ 66559 w 95250"/>
                <a:gd name="connsiteY7" fmla="*/ 87166 h 190499"/>
                <a:gd name="connsiteX8" fmla="*/ 59339 w 95250"/>
                <a:gd name="connsiteY8" fmla="*/ 84544 h 190499"/>
                <a:gd name="connsiteX9" fmla="*/ 59339 w 95250"/>
                <a:gd name="connsiteY9" fmla="*/ 43440 h 190499"/>
                <a:gd name="connsiteX10" fmla="*/ 67639 w 95250"/>
                <a:gd name="connsiteY10" fmla="*/ 47809 h 190499"/>
                <a:gd name="connsiteX11" fmla="*/ 82206 w 95250"/>
                <a:gd name="connsiteY11" fmla="*/ 48665 h 190499"/>
                <a:gd name="connsiteX12" fmla="*/ 83164 w 95250"/>
                <a:gd name="connsiteY12" fmla="*/ 34214 h 190499"/>
                <a:gd name="connsiteX13" fmla="*/ 59339 w 95250"/>
                <a:gd name="connsiteY13" fmla="*/ 22377 h 190499"/>
                <a:gd name="connsiteX14" fmla="*/ 59339 w 95250"/>
                <a:gd name="connsiteY14" fmla="*/ 15081 h 190499"/>
                <a:gd name="connsiteX15" fmla="*/ 49020 w 95250"/>
                <a:gd name="connsiteY15" fmla="*/ 4762 h 190499"/>
                <a:gd name="connsiteX16" fmla="*/ 38702 w 95250"/>
                <a:gd name="connsiteY16" fmla="*/ 15081 h 190499"/>
                <a:gd name="connsiteX17" fmla="*/ 38702 w 95250"/>
                <a:gd name="connsiteY17" fmla="*/ 23571 h 190499"/>
                <a:gd name="connsiteX18" fmla="*/ 35450 w 95250"/>
                <a:gd name="connsiteY18" fmla="*/ 24447 h 190499"/>
                <a:gd name="connsiteX19" fmla="*/ 9231 w 95250"/>
                <a:gd name="connsiteY19" fmla="*/ 54451 h 190499"/>
                <a:gd name="connsiteX20" fmla="*/ 20357 w 95250"/>
                <a:gd name="connsiteY20" fmla="*/ 87776 h 190499"/>
                <a:gd name="connsiteX21" fmla="*/ 38702 w 95250"/>
                <a:gd name="connsiteY21" fmla="*/ 98380 h 190499"/>
                <a:gd name="connsiteX22" fmla="*/ 38702 w 95250"/>
                <a:gd name="connsiteY22" fmla="*/ 150812 h 190499"/>
                <a:gd name="connsiteX23" fmla="*/ 20731 w 95250"/>
                <a:gd name="connsiteY23" fmla="*/ 143669 h 190499"/>
                <a:gd name="connsiteX24" fmla="*/ 6447 w 95250"/>
                <a:gd name="connsiteY24" fmla="*/ 146656 h 190499"/>
                <a:gd name="connsiteX25" fmla="*/ 9434 w 95250"/>
                <a:gd name="connsiteY25" fmla="*/ 160941 h 190499"/>
                <a:gd name="connsiteX26" fmla="*/ 59365 w 95250"/>
                <a:gd name="connsiteY26" fmla="*/ 106502 h 190499"/>
                <a:gd name="connsiteX27" fmla="*/ 59707 w 95250"/>
                <a:gd name="connsiteY27" fmla="*/ 106623 h 190499"/>
                <a:gd name="connsiteX28" fmla="*/ 73963 w 95250"/>
                <a:gd name="connsiteY28" fmla="*/ 129864 h 190499"/>
                <a:gd name="connsiteX29" fmla="*/ 59358 w 95250"/>
                <a:gd name="connsiteY29" fmla="*/ 148946 h 190499"/>
                <a:gd name="connsiteX30" fmla="*/ 59358 w 95250"/>
                <a:gd name="connsiteY30" fmla="*/ 106502 h 190499"/>
                <a:gd name="connsiteX31" fmla="*/ 33114 w 95250"/>
                <a:gd name="connsiteY31" fmla="*/ 71539 h 190499"/>
                <a:gd name="connsiteX32" fmla="*/ 29532 w 95250"/>
                <a:gd name="connsiteY32" fmla="*/ 58280 h 190499"/>
                <a:gd name="connsiteX33" fmla="*/ 38721 w 95250"/>
                <a:gd name="connsiteY33" fmla="*/ 45314 h 190499"/>
                <a:gd name="connsiteX34" fmla="*/ 38721 w 95250"/>
                <a:gd name="connsiteY34" fmla="*/ 75247 h 190499"/>
                <a:gd name="connsiteX35" fmla="*/ 33114 w 95250"/>
                <a:gd name="connsiteY35" fmla="*/ 7153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250" h="190499">
                  <a:moveTo>
                    <a:pt x="9453" y="160922"/>
                  </a:moveTo>
                  <a:cubicBezTo>
                    <a:pt x="18008" y="167157"/>
                    <a:pt x="28163" y="170824"/>
                    <a:pt x="38727" y="171494"/>
                  </a:cubicBezTo>
                  <a:lnTo>
                    <a:pt x="38727" y="180188"/>
                  </a:lnTo>
                  <a:cubicBezTo>
                    <a:pt x="38727" y="185886"/>
                    <a:pt x="43347" y="190506"/>
                    <a:pt x="49046" y="190506"/>
                  </a:cubicBezTo>
                  <a:cubicBezTo>
                    <a:pt x="54745" y="190506"/>
                    <a:pt x="59365" y="185886"/>
                    <a:pt x="59365" y="180188"/>
                  </a:cubicBezTo>
                  <a:lnTo>
                    <a:pt x="59365" y="170561"/>
                  </a:lnTo>
                  <a:cubicBezTo>
                    <a:pt x="77413" y="166235"/>
                    <a:pt x="91149" y="151572"/>
                    <a:pt x="94290" y="133280"/>
                  </a:cubicBezTo>
                  <a:cubicBezTo>
                    <a:pt x="98166" y="113085"/>
                    <a:pt x="86215" y="93211"/>
                    <a:pt x="66559" y="87166"/>
                  </a:cubicBezTo>
                  <a:cubicBezTo>
                    <a:pt x="64184" y="86328"/>
                    <a:pt x="61765" y="85452"/>
                    <a:pt x="59339" y="84544"/>
                  </a:cubicBezTo>
                  <a:lnTo>
                    <a:pt x="59339" y="43440"/>
                  </a:lnTo>
                  <a:cubicBezTo>
                    <a:pt x="62424" y="44187"/>
                    <a:pt x="65276" y="45689"/>
                    <a:pt x="67639" y="47809"/>
                  </a:cubicBezTo>
                  <a:cubicBezTo>
                    <a:pt x="71425" y="52068"/>
                    <a:pt x="77947" y="52452"/>
                    <a:pt x="82206" y="48665"/>
                  </a:cubicBezTo>
                  <a:cubicBezTo>
                    <a:pt x="86420" y="44919"/>
                    <a:pt x="86847" y="38484"/>
                    <a:pt x="83164" y="34214"/>
                  </a:cubicBezTo>
                  <a:cubicBezTo>
                    <a:pt x="76818" y="27649"/>
                    <a:pt x="68404" y="23469"/>
                    <a:pt x="59339" y="22377"/>
                  </a:cubicBezTo>
                  <a:lnTo>
                    <a:pt x="59339" y="15081"/>
                  </a:lnTo>
                  <a:cubicBezTo>
                    <a:pt x="59339" y="9382"/>
                    <a:pt x="54719" y="4762"/>
                    <a:pt x="49020" y="4762"/>
                  </a:cubicBezTo>
                  <a:cubicBezTo>
                    <a:pt x="43322" y="4762"/>
                    <a:pt x="38702" y="9382"/>
                    <a:pt x="38702" y="15081"/>
                  </a:cubicBezTo>
                  <a:lnTo>
                    <a:pt x="38702" y="23571"/>
                  </a:lnTo>
                  <a:cubicBezTo>
                    <a:pt x="37635" y="23832"/>
                    <a:pt x="36555" y="24117"/>
                    <a:pt x="35450" y="24447"/>
                  </a:cubicBezTo>
                  <a:cubicBezTo>
                    <a:pt x="21781" y="28749"/>
                    <a:pt x="11662" y="40329"/>
                    <a:pt x="9231" y="54451"/>
                  </a:cubicBezTo>
                  <a:cubicBezTo>
                    <a:pt x="6428" y="66765"/>
                    <a:pt x="10718" y="79615"/>
                    <a:pt x="20357" y="87776"/>
                  </a:cubicBezTo>
                  <a:cubicBezTo>
                    <a:pt x="26019" y="92041"/>
                    <a:pt x="32179" y="95602"/>
                    <a:pt x="38702" y="98380"/>
                  </a:cubicBezTo>
                  <a:lnTo>
                    <a:pt x="38702" y="150812"/>
                  </a:lnTo>
                  <a:cubicBezTo>
                    <a:pt x="32173" y="150109"/>
                    <a:pt x="25961" y="147639"/>
                    <a:pt x="20731" y="143669"/>
                  </a:cubicBezTo>
                  <a:cubicBezTo>
                    <a:pt x="15962" y="140549"/>
                    <a:pt x="9566" y="141887"/>
                    <a:pt x="6447" y="146656"/>
                  </a:cubicBezTo>
                  <a:cubicBezTo>
                    <a:pt x="3327" y="151426"/>
                    <a:pt x="4665" y="157821"/>
                    <a:pt x="9434" y="160941"/>
                  </a:cubicBezTo>
                  <a:close/>
                  <a:moveTo>
                    <a:pt x="59365" y="106502"/>
                  </a:moveTo>
                  <a:lnTo>
                    <a:pt x="59707" y="106623"/>
                  </a:lnTo>
                  <a:cubicBezTo>
                    <a:pt x="69805" y="109451"/>
                    <a:pt x="76019" y="119581"/>
                    <a:pt x="73963" y="129864"/>
                  </a:cubicBezTo>
                  <a:cubicBezTo>
                    <a:pt x="72558" y="138252"/>
                    <a:pt x="67088" y="145398"/>
                    <a:pt x="59358" y="148946"/>
                  </a:cubicBezTo>
                  <a:lnTo>
                    <a:pt x="59358" y="106502"/>
                  </a:lnTo>
                  <a:close/>
                  <a:moveTo>
                    <a:pt x="33114" y="71539"/>
                  </a:moveTo>
                  <a:cubicBezTo>
                    <a:pt x="29622" y="68085"/>
                    <a:pt x="28254" y="63022"/>
                    <a:pt x="29532" y="58280"/>
                  </a:cubicBezTo>
                  <a:cubicBezTo>
                    <a:pt x="30476" y="52791"/>
                    <a:pt x="33854" y="48024"/>
                    <a:pt x="38721" y="45314"/>
                  </a:cubicBezTo>
                  <a:lnTo>
                    <a:pt x="38721" y="75247"/>
                  </a:lnTo>
                  <a:cubicBezTo>
                    <a:pt x="36769" y="74142"/>
                    <a:pt x="34895" y="72903"/>
                    <a:pt x="33114" y="715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3BD345A-1D5A-43CE-B239-84CA20767A64}"/>
                </a:ext>
              </a:extLst>
            </p:cNvPr>
            <p:cNvSpPr/>
            <p:nvPr/>
          </p:nvSpPr>
          <p:spPr>
            <a:xfrm>
              <a:off x="4947101" y="4777255"/>
              <a:ext cx="533400" cy="266700"/>
            </a:xfrm>
            <a:custGeom>
              <a:avLst/>
              <a:gdLst>
                <a:gd name="connsiteX0" fmla="*/ 465036 w 533400"/>
                <a:gd name="connsiteY0" fmla="*/ 80759 h 266699"/>
                <a:gd name="connsiteX1" fmla="*/ 363893 w 533400"/>
                <a:gd name="connsiteY1" fmla="*/ 129083 h 266699"/>
                <a:gd name="connsiteX2" fmla="*/ 321348 w 533400"/>
                <a:gd name="connsiteY2" fmla="*/ 74879 h 266699"/>
                <a:gd name="connsiteX3" fmla="*/ 259696 w 533400"/>
                <a:gd name="connsiteY3" fmla="*/ 64008 h 266699"/>
                <a:gd name="connsiteX4" fmla="*/ 238741 w 533400"/>
                <a:gd name="connsiteY4" fmla="*/ 53568 h 266699"/>
                <a:gd name="connsiteX5" fmla="*/ 121368 w 533400"/>
                <a:gd name="connsiteY5" fmla="*/ 28657 h 266699"/>
                <a:gd name="connsiteX6" fmla="*/ 121368 w 533400"/>
                <a:gd name="connsiteY6" fmla="*/ 20238 h 266699"/>
                <a:gd name="connsiteX7" fmla="*/ 105912 w 533400"/>
                <a:gd name="connsiteY7" fmla="*/ 4762 h 266699"/>
                <a:gd name="connsiteX8" fmla="*/ 20244 w 533400"/>
                <a:gd name="connsiteY8" fmla="*/ 4762 h 266699"/>
                <a:gd name="connsiteX9" fmla="*/ 4763 w 533400"/>
                <a:gd name="connsiteY9" fmla="*/ 20244 h 266699"/>
                <a:gd name="connsiteX10" fmla="*/ 4763 w 533400"/>
                <a:gd name="connsiteY10" fmla="*/ 226619 h 266699"/>
                <a:gd name="connsiteX11" fmla="*/ 20244 w 533400"/>
                <a:gd name="connsiteY11" fmla="*/ 242100 h 266699"/>
                <a:gd name="connsiteX12" fmla="*/ 105912 w 533400"/>
                <a:gd name="connsiteY12" fmla="*/ 242100 h 266699"/>
                <a:gd name="connsiteX13" fmla="*/ 121393 w 533400"/>
                <a:gd name="connsiteY13" fmla="*/ 226625 h 266699"/>
                <a:gd name="connsiteX14" fmla="*/ 121393 w 533400"/>
                <a:gd name="connsiteY14" fmla="*/ 220910 h 266699"/>
                <a:gd name="connsiteX15" fmla="*/ 226346 w 533400"/>
                <a:gd name="connsiteY15" fmla="*/ 252971 h 266699"/>
                <a:gd name="connsiteX16" fmla="*/ 413760 w 533400"/>
                <a:gd name="connsiteY16" fmla="*/ 226765 h 266699"/>
                <a:gd name="connsiteX17" fmla="*/ 511366 w 533400"/>
                <a:gd name="connsiteY17" fmla="*/ 163608 h 266699"/>
                <a:gd name="connsiteX18" fmla="*/ 525567 w 533400"/>
                <a:gd name="connsiteY18" fmla="*/ 97880 h 266699"/>
                <a:gd name="connsiteX19" fmla="*/ 465010 w 533400"/>
                <a:gd name="connsiteY19" fmla="*/ 80785 h 266699"/>
                <a:gd name="connsiteX20" fmla="*/ 90430 w 533400"/>
                <a:gd name="connsiteY20" fmla="*/ 211137 h 266699"/>
                <a:gd name="connsiteX21" fmla="*/ 35719 w 533400"/>
                <a:gd name="connsiteY21" fmla="*/ 211137 h 266699"/>
                <a:gd name="connsiteX22" fmla="*/ 35719 w 533400"/>
                <a:gd name="connsiteY22" fmla="*/ 35719 h 266699"/>
                <a:gd name="connsiteX23" fmla="*/ 90430 w 533400"/>
                <a:gd name="connsiteY23" fmla="*/ 35719 h 266699"/>
                <a:gd name="connsiteX24" fmla="*/ 494544 w 533400"/>
                <a:gd name="connsiteY24" fmla="*/ 137592 h 266699"/>
                <a:gd name="connsiteX25" fmla="*/ 396939 w 533400"/>
                <a:gd name="connsiteY25" fmla="*/ 200749 h 266699"/>
                <a:gd name="connsiteX26" fmla="*/ 235388 w 533400"/>
                <a:gd name="connsiteY26" fmla="*/ 223336 h 266699"/>
                <a:gd name="connsiteX27" fmla="*/ 121393 w 533400"/>
                <a:gd name="connsiteY27" fmla="*/ 188512 h 266699"/>
                <a:gd name="connsiteX28" fmla="*/ 121393 w 533400"/>
                <a:gd name="connsiteY28" fmla="*/ 62084 h 266699"/>
                <a:gd name="connsiteX29" fmla="*/ 217672 w 533400"/>
                <a:gd name="connsiteY29" fmla="*/ 76219 h 266699"/>
                <a:gd name="connsiteX30" fmla="*/ 254349 w 533400"/>
                <a:gd name="connsiteY30" fmla="*/ 94482 h 266699"/>
                <a:gd name="connsiteX31" fmla="*/ 316001 w 533400"/>
                <a:gd name="connsiteY31" fmla="*/ 105353 h 266699"/>
                <a:gd name="connsiteX32" fmla="*/ 331977 w 533400"/>
                <a:gd name="connsiteY32" fmla="*/ 129767 h 266699"/>
                <a:gd name="connsiteX33" fmla="*/ 309016 w 533400"/>
                <a:gd name="connsiteY33" fmla="*/ 145993 h 266699"/>
                <a:gd name="connsiteX34" fmla="*/ 216167 w 533400"/>
                <a:gd name="connsiteY34" fmla="*/ 129667 h 266699"/>
                <a:gd name="connsiteX35" fmla="*/ 198583 w 533400"/>
                <a:gd name="connsiteY35" fmla="*/ 142711 h 266699"/>
                <a:gd name="connsiteX36" fmla="*/ 210788 w 533400"/>
                <a:gd name="connsiteY36" fmla="*/ 160147 h 266699"/>
                <a:gd name="connsiteX37" fmla="*/ 210788 w 533400"/>
                <a:gd name="connsiteY37" fmla="*/ 160147 h 266699"/>
                <a:gd name="connsiteX38" fmla="*/ 303143 w 533400"/>
                <a:gd name="connsiteY38" fmla="*/ 176428 h 266699"/>
                <a:gd name="connsiteX39" fmla="*/ 349942 w 533400"/>
                <a:gd name="connsiteY39" fmla="*/ 170040 h 266699"/>
                <a:gd name="connsiteX40" fmla="*/ 478371 w 533400"/>
                <a:gd name="connsiteY40" fmla="*/ 108680 h 266699"/>
                <a:gd name="connsiteX41" fmla="*/ 500486 w 533400"/>
                <a:gd name="connsiteY41" fmla="*/ 116526 h 266699"/>
                <a:gd name="connsiteX42" fmla="*/ 494538 w 533400"/>
                <a:gd name="connsiteY42" fmla="*/ 13757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3400" h="266699">
                  <a:moveTo>
                    <a:pt x="465036" y="80759"/>
                  </a:moveTo>
                  <a:lnTo>
                    <a:pt x="363893" y="129083"/>
                  </a:lnTo>
                  <a:cubicBezTo>
                    <a:pt x="365623" y="102805"/>
                    <a:pt x="347285" y="79441"/>
                    <a:pt x="321348" y="74879"/>
                  </a:cubicBezTo>
                  <a:lnTo>
                    <a:pt x="259696" y="64008"/>
                  </a:lnTo>
                  <a:cubicBezTo>
                    <a:pt x="251848" y="62628"/>
                    <a:pt x="244569" y="59002"/>
                    <a:pt x="238741" y="53568"/>
                  </a:cubicBezTo>
                  <a:cubicBezTo>
                    <a:pt x="207193" y="24275"/>
                    <a:pt x="162094" y="14704"/>
                    <a:pt x="121368" y="28657"/>
                  </a:cubicBezTo>
                  <a:lnTo>
                    <a:pt x="121368" y="20238"/>
                  </a:lnTo>
                  <a:cubicBezTo>
                    <a:pt x="121364" y="11700"/>
                    <a:pt x="114449" y="4777"/>
                    <a:pt x="105912" y="4762"/>
                  </a:cubicBezTo>
                  <a:lnTo>
                    <a:pt x="20244" y="4762"/>
                  </a:lnTo>
                  <a:cubicBezTo>
                    <a:pt x="11694" y="4762"/>
                    <a:pt x="4763" y="11694"/>
                    <a:pt x="4763" y="20244"/>
                  </a:cubicBezTo>
                  <a:lnTo>
                    <a:pt x="4763" y="226619"/>
                  </a:lnTo>
                  <a:cubicBezTo>
                    <a:pt x="4763" y="235169"/>
                    <a:pt x="11694" y="242100"/>
                    <a:pt x="20244" y="242100"/>
                  </a:cubicBezTo>
                  <a:lnTo>
                    <a:pt x="105912" y="242100"/>
                  </a:lnTo>
                  <a:cubicBezTo>
                    <a:pt x="114459" y="242100"/>
                    <a:pt x="121389" y="235173"/>
                    <a:pt x="121393" y="226625"/>
                  </a:cubicBezTo>
                  <a:lnTo>
                    <a:pt x="121393" y="220910"/>
                  </a:lnTo>
                  <a:lnTo>
                    <a:pt x="226346" y="252971"/>
                  </a:lnTo>
                  <a:cubicBezTo>
                    <a:pt x="289625" y="272300"/>
                    <a:pt x="358209" y="262710"/>
                    <a:pt x="413760" y="226765"/>
                  </a:cubicBezTo>
                  <a:lnTo>
                    <a:pt x="511366" y="163608"/>
                  </a:lnTo>
                  <a:cubicBezTo>
                    <a:pt x="533437" y="149379"/>
                    <a:pt x="539796" y="119952"/>
                    <a:pt x="525567" y="97880"/>
                  </a:cubicBezTo>
                  <a:cubicBezTo>
                    <a:pt x="512578" y="77730"/>
                    <a:pt x="486619" y="70402"/>
                    <a:pt x="465010" y="80785"/>
                  </a:cubicBezTo>
                  <a:close/>
                  <a:moveTo>
                    <a:pt x="90430" y="211137"/>
                  </a:moveTo>
                  <a:lnTo>
                    <a:pt x="35719" y="211137"/>
                  </a:lnTo>
                  <a:lnTo>
                    <a:pt x="35719" y="35719"/>
                  </a:lnTo>
                  <a:lnTo>
                    <a:pt x="90430" y="35719"/>
                  </a:lnTo>
                  <a:close/>
                  <a:moveTo>
                    <a:pt x="494544" y="137592"/>
                  </a:moveTo>
                  <a:lnTo>
                    <a:pt x="396939" y="200749"/>
                  </a:lnTo>
                  <a:cubicBezTo>
                    <a:pt x="349054" y="231732"/>
                    <a:pt x="289934" y="239998"/>
                    <a:pt x="235388" y="223336"/>
                  </a:cubicBezTo>
                  <a:lnTo>
                    <a:pt x="121393" y="188512"/>
                  </a:lnTo>
                  <a:lnTo>
                    <a:pt x="121393" y="62084"/>
                  </a:lnTo>
                  <a:cubicBezTo>
                    <a:pt x="153315" y="46396"/>
                    <a:pt x="191605" y="52018"/>
                    <a:pt x="217672" y="76219"/>
                  </a:cubicBezTo>
                  <a:cubicBezTo>
                    <a:pt x="227874" y="85726"/>
                    <a:pt x="240614" y="92070"/>
                    <a:pt x="254349" y="94482"/>
                  </a:cubicBezTo>
                  <a:lnTo>
                    <a:pt x="316001" y="105353"/>
                  </a:lnTo>
                  <a:cubicBezTo>
                    <a:pt x="327155" y="107683"/>
                    <a:pt x="334307" y="118614"/>
                    <a:pt x="331977" y="129767"/>
                  </a:cubicBezTo>
                  <a:cubicBezTo>
                    <a:pt x="329763" y="140361"/>
                    <a:pt x="319741" y="147443"/>
                    <a:pt x="309016" y="145993"/>
                  </a:cubicBezTo>
                  <a:lnTo>
                    <a:pt x="216167" y="129667"/>
                  </a:lnTo>
                  <a:cubicBezTo>
                    <a:pt x="207709" y="128413"/>
                    <a:pt x="199836" y="134253"/>
                    <a:pt x="198583" y="142711"/>
                  </a:cubicBezTo>
                  <a:cubicBezTo>
                    <a:pt x="197377" y="150841"/>
                    <a:pt x="202736" y="158497"/>
                    <a:pt x="210788" y="160147"/>
                  </a:cubicBezTo>
                  <a:lnTo>
                    <a:pt x="210788" y="160147"/>
                  </a:lnTo>
                  <a:lnTo>
                    <a:pt x="303143" y="176428"/>
                  </a:lnTo>
                  <a:cubicBezTo>
                    <a:pt x="319026" y="179256"/>
                    <a:pt x="335397" y="177021"/>
                    <a:pt x="349942" y="170040"/>
                  </a:cubicBezTo>
                  <a:lnTo>
                    <a:pt x="478371" y="108680"/>
                  </a:lnTo>
                  <a:cubicBezTo>
                    <a:pt x="486644" y="104740"/>
                    <a:pt x="496546" y="108253"/>
                    <a:pt x="500486" y="116526"/>
                  </a:cubicBezTo>
                  <a:cubicBezTo>
                    <a:pt x="504065" y="124042"/>
                    <a:pt x="501521" y="133047"/>
                    <a:pt x="494538" y="1375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E2C181A-207E-D320-A39D-6E07931BE68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51056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C40E6BA-2E45-440A-9650-A8F7666CB95B}"/>
              </a:ext>
            </a:extLst>
          </p:cNvPr>
          <p:cNvSpPr/>
          <p:nvPr/>
        </p:nvSpPr>
        <p:spPr>
          <a:xfrm>
            <a:off x="4142793" y="1732118"/>
            <a:ext cx="3349691" cy="1296943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0" bIns="731520" rtlCol="0" anchor="b" anchorCtr="0"/>
          <a:lstStyle/>
          <a:p>
            <a:pPr lvl="0">
              <a:spcBef>
                <a:spcPts val="1600"/>
              </a:spcBef>
            </a:pPr>
            <a:endParaRPr lang="en-US" sz="24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890EDE2-AA44-4DD0-A107-641B3F60BA10}"/>
              </a:ext>
            </a:extLst>
          </p:cNvPr>
          <p:cNvSpPr/>
          <p:nvPr/>
        </p:nvSpPr>
        <p:spPr>
          <a:xfrm>
            <a:off x="1492899" y="3973364"/>
            <a:ext cx="3965510" cy="1288002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0" bIns="731520" rtlCol="0" anchor="b" anchorCtr="0"/>
          <a:lstStyle/>
          <a:p>
            <a:pPr lvl="0">
              <a:spcBef>
                <a:spcPts val="1600"/>
              </a:spcBef>
            </a:pPr>
            <a:endParaRPr lang="en-US" sz="24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57AD0B4-01C2-4359-A39F-BF866C0747A2}"/>
              </a:ext>
            </a:extLst>
          </p:cNvPr>
          <p:cNvSpPr/>
          <p:nvPr/>
        </p:nvSpPr>
        <p:spPr>
          <a:xfrm>
            <a:off x="1764459" y="1848550"/>
            <a:ext cx="7369005" cy="332398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7200" dirty="0">
                <a:solidFill>
                  <a:srgbClr val="000000"/>
                </a:solidFill>
                <a:latin typeface="+mj-lt"/>
              </a:rPr>
              <a:t>More points on </a:t>
            </a:r>
            <a:br>
              <a:rPr lang="en-US" sz="7200" dirty="0">
                <a:solidFill>
                  <a:srgbClr val="000000"/>
                </a:solidFill>
                <a:latin typeface="+mj-lt"/>
              </a:rPr>
            </a:br>
            <a:r>
              <a:rPr lang="en-US" sz="7200" dirty="0">
                <a:solidFill>
                  <a:srgbClr val="000000"/>
                </a:solidFill>
                <a:latin typeface="+mj-lt"/>
              </a:rPr>
              <a:t>the brands that</a:t>
            </a:r>
            <a:br>
              <a:rPr lang="en-US" sz="7200" dirty="0">
                <a:solidFill>
                  <a:srgbClr val="000000"/>
                </a:solidFill>
                <a:latin typeface="+mj-lt"/>
              </a:rPr>
            </a:br>
            <a:r>
              <a:rPr lang="en-US" sz="7200" dirty="0">
                <a:solidFill>
                  <a:srgbClr val="000000"/>
                </a:solidFill>
                <a:latin typeface="+mj-lt"/>
              </a:rPr>
              <a:t>matter.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3B31258-6CCA-4DEA-8827-A1DB3332F5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6012" y="2548674"/>
            <a:ext cx="5644478" cy="4419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94673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291BFC1-6C07-462A-A64F-35A7EB3B1EDB}"/>
              </a:ext>
            </a:extLst>
          </p:cNvPr>
          <p:cNvSpPr/>
          <p:nvPr/>
        </p:nvSpPr>
        <p:spPr>
          <a:xfrm>
            <a:off x="762001" y="762000"/>
            <a:ext cx="3327777" cy="2177144"/>
          </a:xfrm>
          <a:prstGeom prst="roundRect">
            <a:avLst>
              <a:gd name="adj" fmla="val 1594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EUR 50M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3EBD253-F5F3-46D3-96B0-592CD6F5B9EB}"/>
              </a:ext>
            </a:extLst>
          </p:cNvPr>
          <p:cNvSpPr/>
          <p:nvPr/>
        </p:nvSpPr>
        <p:spPr>
          <a:xfrm>
            <a:off x="6269735" y="3226746"/>
            <a:ext cx="5160262" cy="2869254"/>
          </a:xfrm>
          <a:prstGeom prst="roundRect">
            <a:avLst>
              <a:gd name="adj" fmla="val 1207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0" rIns="182880" bIns="36576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pic>
        <p:nvPicPr>
          <p:cNvPr id="27" name="Graphic 26">
            <a:extLst>
              <a:ext uri="{FF2B5EF4-FFF2-40B4-BE49-F238E27FC236}">
                <a16:creationId xmlns:a16="http://schemas.microsoft.com/office/drawing/2014/main" id="{99D96DEE-28FF-4372-913F-D86DF8DC6F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09874" y="5251494"/>
            <a:ext cx="1132397" cy="705206"/>
          </a:xfrm>
          <a:prstGeom prst="rect">
            <a:avLst/>
          </a:pr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D9937BE-4E3E-4E6B-8411-800802F84F50}"/>
              </a:ext>
            </a:extLst>
          </p:cNvPr>
          <p:cNvSpPr/>
          <p:nvPr/>
        </p:nvSpPr>
        <p:spPr>
          <a:xfrm>
            <a:off x="8102220" y="762000"/>
            <a:ext cx="3327777" cy="2177144"/>
          </a:xfrm>
          <a:prstGeom prst="roundRect">
            <a:avLst>
              <a:gd name="adj" fmla="val 1594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CHN 15B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B8356679-1FC4-4C27-81CB-0156F0113D16}"/>
              </a:ext>
            </a:extLst>
          </p:cNvPr>
          <p:cNvSpPr/>
          <p:nvPr/>
        </p:nvSpPr>
        <p:spPr>
          <a:xfrm>
            <a:off x="4432110" y="785411"/>
            <a:ext cx="3327777" cy="2177144"/>
          </a:xfrm>
          <a:prstGeom prst="roundRect">
            <a:avLst>
              <a:gd name="adj" fmla="val 1594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USD 35M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F8355C-583E-B4EA-875B-DB96CCFFE3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51990311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A4E0FC5C-9F45-4FD3-B06F-52318E0673E0}"/>
              </a:ext>
            </a:extLst>
          </p:cNvPr>
          <p:cNvSpPr txBox="1"/>
          <p:nvPr/>
        </p:nvSpPr>
        <p:spPr>
          <a:xfrm>
            <a:off x="5033636" y="2203580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Tablets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6ADD4CF-9E08-40C4-8F10-46D944AED5CF}"/>
              </a:ext>
            </a:extLst>
          </p:cNvPr>
          <p:cNvSpPr txBox="1"/>
          <p:nvPr/>
        </p:nvSpPr>
        <p:spPr>
          <a:xfrm>
            <a:off x="8231818" y="2203580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5F40FA3-A8FD-4F98-B913-8AABF0E7B5CA}"/>
              </a:ext>
            </a:extLst>
          </p:cNvPr>
          <p:cNvSpPr/>
          <p:nvPr/>
        </p:nvSpPr>
        <p:spPr>
          <a:xfrm>
            <a:off x="5050663" y="1537615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rgbClr val="000000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7E3DFB7-CF5F-4AB5-8E8C-5091DF6B5784}"/>
              </a:ext>
            </a:extLst>
          </p:cNvPr>
          <p:cNvGrpSpPr/>
          <p:nvPr/>
        </p:nvGrpSpPr>
        <p:grpSpPr>
          <a:xfrm>
            <a:off x="8231818" y="1535669"/>
            <a:ext cx="484486" cy="484546"/>
            <a:chOff x="4948680" y="3035812"/>
            <a:chExt cx="484486" cy="484546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3D277F2-E60A-4CBA-A9D3-512799908EBD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F33E3EC-ADC4-493A-816C-AA998947CBF4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A8C55F8-12AD-4516-A22C-A9966E734189}"/>
              </a:ext>
            </a:extLst>
          </p:cNvPr>
          <p:cNvGrpSpPr/>
          <p:nvPr/>
        </p:nvGrpSpPr>
        <p:grpSpPr>
          <a:xfrm>
            <a:off x="5050663" y="3620488"/>
            <a:ext cx="533877" cy="537058"/>
            <a:chOff x="4947101" y="4506897"/>
            <a:chExt cx="533877" cy="537058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38166DB-9C36-4E44-99E3-3EF40D188BEC}"/>
                </a:ext>
              </a:extLst>
            </p:cNvPr>
            <p:cNvSpPr/>
            <p:nvPr/>
          </p:nvSpPr>
          <p:spPr>
            <a:xfrm>
              <a:off x="4980122" y="4506897"/>
              <a:ext cx="184150" cy="184150"/>
            </a:xfrm>
            <a:custGeom>
              <a:avLst/>
              <a:gdLst>
                <a:gd name="connsiteX0" fmla="*/ 92475 w 184150"/>
                <a:gd name="connsiteY0" fmla="*/ 180188 h 184149"/>
                <a:gd name="connsiteX1" fmla="*/ 180188 w 184150"/>
                <a:gd name="connsiteY1" fmla="*/ 92475 h 184149"/>
                <a:gd name="connsiteX2" fmla="*/ 92475 w 184150"/>
                <a:gd name="connsiteY2" fmla="*/ 4762 h 184149"/>
                <a:gd name="connsiteX3" fmla="*/ 4763 w 184150"/>
                <a:gd name="connsiteY3" fmla="*/ 92475 h 184149"/>
                <a:gd name="connsiteX4" fmla="*/ 4763 w 184150"/>
                <a:gd name="connsiteY4" fmla="*/ 92481 h 184149"/>
                <a:gd name="connsiteX5" fmla="*/ 92475 w 184150"/>
                <a:gd name="connsiteY5" fmla="*/ 180188 h 184149"/>
                <a:gd name="connsiteX6" fmla="*/ 92475 w 184150"/>
                <a:gd name="connsiteY6" fmla="*/ 35725 h 184149"/>
                <a:gd name="connsiteX7" fmla="*/ 149231 w 184150"/>
                <a:gd name="connsiteY7" fmla="*/ 92481 h 184149"/>
                <a:gd name="connsiteX8" fmla="*/ 92475 w 184150"/>
                <a:gd name="connsiteY8" fmla="*/ 149238 h 184149"/>
                <a:gd name="connsiteX9" fmla="*/ 35719 w 184150"/>
                <a:gd name="connsiteY9" fmla="*/ 92481 h 184149"/>
                <a:gd name="connsiteX10" fmla="*/ 92475 w 184150"/>
                <a:gd name="connsiteY10" fmla="*/ 35725 h 18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150" h="184149">
                  <a:moveTo>
                    <a:pt x="92475" y="180188"/>
                  </a:moveTo>
                  <a:cubicBezTo>
                    <a:pt x="140917" y="180188"/>
                    <a:pt x="180188" y="140917"/>
                    <a:pt x="180188" y="92475"/>
                  </a:cubicBezTo>
                  <a:cubicBezTo>
                    <a:pt x="180188" y="44033"/>
                    <a:pt x="140917" y="4762"/>
                    <a:pt x="92475" y="4762"/>
                  </a:cubicBezTo>
                  <a:cubicBezTo>
                    <a:pt x="44033" y="4762"/>
                    <a:pt x="4763" y="44033"/>
                    <a:pt x="4763" y="92475"/>
                  </a:cubicBezTo>
                  <a:cubicBezTo>
                    <a:pt x="4763" y="92477"/>
                    <a:pt x="4763" y="92479"/>
                    <a:pt x="4763" y="92481"/>
                  </a:cubicBezTo>
                  <a:cubicBezTo>
                    <a:pt x="4819" y="140899"/>
                    <a:pt x="44057" y="180135"/>
                    <a:pt x="92475" y="180188"/>
                  </a:cubicBezTo>
                  <a:close/>
                  <a:moveTo>
                    <a:pt x="92475" y="35725"/>
                  </a:moveTo>
                  <a:cubicBezTo>
                    <a:pt x="123821" y="35725"/>
                    <a:pt x="149231" y="61136"/>
                    <a:pt x="149231" y="92481"/>
                  </a:cubicBezTo>
                  <a:cubicBezTo>
                    <a:pt x="149231" y="123827"/>
                    <a:pt x="123821" y="149238"/>
                    <a:pt x="92475" y="149238"/>
                  </a:cubicBezTo>
                  <a:cubicBezTo>
                    <a:pt x="61129" y="149238"/>
                    <a:pt x="35719" y="123827"/>
                    <a:pt x="35719" y="92481"/>
                  </a:cubicBezTo>
                  <a:cubicBezTo>
                    <a:pt x="35754" y="61150"/>
                    <a:pt x="61144" y="35760"/>
                    <a:pt x="92475" y="35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5F98529-B034-4A67-985B-EDB0E19055D5}"/>
                </a:ext>
              </a:extLst>
            </p:cNvPr>
            <p:cNvSpPr/>
            <p:nvPr/>
          </p:nvSpPr>
          <p:spPr>
            <a:xfrm>
              <a:off x="5176178" y="4506897"/>
              <a:ext cx="304800" cy="304800"/>
            </a:xfrm>
            <a:custGeom>
              <a:avLst/>
              <a:gdLst>
                <a:gd name="connsiteX0" fmla="*/ 154388 w 304800"/>
                <a:gd name="connsiteY0" fmla="*/ 304012 h 304799"/>
                <a:gd name="connsiteX1" fmla="*/ 304013 w 304800"/>
                <a:gd name="connsiteY1" fmla="*/ 154387 h 304799"/>
                <a:gd name="connsiteX2" fmla="*/ 154388 w 304800"/>
                <a:gd name="connsiteY2" fmla="*/ 4762 h 304799"/>
                <a:gd name="connsiteX3" fmla="*/ 4763 w 304800"/>
                <a:gd name="connsiteY3" fmla="*/ 154387 h 304799"/>
                <a:gd name="connsiteX4" fmla="*/ 4763 w 304800"/>
                <a:gd name="connsiteY4" fmla="*/ 154394 h 304799"/>
                <a:gd name="connsiteX5" fmla="*/ 154388 w 304800"/>
                <a:gd name="connsiteY5" fmla="*/ 304012 h 304799"/>
                <a:gd name="connsiteX6" fmla="*/ 154388 w 304800"/>
                <a:gd name="connsiteY6" fmla="*/ 35725 h 304799"/>
                <a:gd name="connsiteX7" fmla="*/ 273056 w 304800"/>
                <a:gd name="connsiteY7" fmla="*/ 154394 h 304799"/>
                <a:gd name="connsiteX8" fmla="*/ 154388 w 304800"/>
                <a:gd name="connsiteY8" fmla="*/ 273063 h 304799"/>
                <a:gd name="connsiteX9" fmla="*/ 35719 w 304800"/>
                <a:gd name="connsiteY9" fmla="*/ 154394 h 304799"/>
                <a:gd name="connsiteX10" fmla="*/ 154388 w 304800"/>
                <a:gd name="connsiteY10" fmla="*/ 35725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799">
                  <a:moveTo>
                    <a:pt x="154388" y="304012"/>
                  </a:moveTo>
                  <a:cubicBezTo>
                    <a:pt x="237023" y="304012"/>
                    <a:pt x="304013" y="237023"/>
                    <a:pt x="304013" y="154387"/>
                  </a:cubicBezTo>
                  <a:cubicBezTo>
                    <a:pt x="304013" y="71752"/>
                    <a:pt x="237023" y="4762"/>
                    <a:pt x="154388" y="4762"/>
                  </a:cubicBezTo>
                  <a:cubicBezTo>
                    <a:pt x="71752" y="4762"/>
                    <a:pt x="4763" y="71752"/>
                    <a:pt x="4763" y="154387"/>
                  </a:cubicBezTo>
                  <a:cubicBezTo>
                    <a:pt x="4763" y="154390"/>
                    <a:pt x="4763" y="154392"/>
                    <a:pt x="4763" y="154394"/>
                  </a:cubicBezTo>
                  <a:cubicBezTo>
                    <a:pt x="4857" y="236989"/>
                    <a:pt x="71792" y="303921"/>
                    <a:pt x="154388" y="304012"/>
                  </a:cubicBezTo>
                  <a:close/>
                  <a:moveTo>
                    <a:pt x="154388" y="35725"/>
                  </a:moveTo>
                  <a:cubicBezTo>
                    <a:pt x="219927" y="35725"/>
                    <a:pt x="273056" y="88855"/>
                    <a:pt x="273056" y="154394"/>
                  </a:cubicBezTo>
                  <a:cubicBezTo>
                    <a:pt x="273056" y="219933"/>
                    <a:pt x="219927" y="273063"/>
                    <a:pt x="154388" y="273063"/>
                  </a:cubicBezTo>
                  <a:cubicBezTo>
                    <a:pt x="88849" y="273063"/>
                    <a:pt x="35719" y="219933"/>
                    <a:pt x="35719" y="154394"/>
                  </a:cubicBezTo>
                  <a:cubicBezTo>
                    <a:pt x="35792" y="88885"/>
                    <a:pt x="88879" y="35799"/>
                    <a:pt x="154388" y="35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1646174-F0D6-4A41-8B62-4A452F2E0A1A}"/>
                </a:ext>
              </a:extLst>
            </p:cNvPr>
            <p:cNvSpPr/>
            <p:nvPr/>
          </p:nvSpPr>
          <p:spPr>
            <a:xfrm>
              <a:off x="5280707" y="4563660"/>
              <a:ext cx="95250" cy="190500"/>
            </a:xfrm>
            <a:custGeom>
              <a:avLst/>
              <a:gdLst>
                <a:gd name="connsiteX0" fmla="*/ 9453 w 95250"/>
                <a:gd name="connsiteY0" fmla="*/ 160922 h 190499"/>
                <a:gd name="connsiteX1" fmla="*/ 38727 w 95250"/>
                <a:gd name="connsiteY1" fmla="*/ 171494 h 190499"/>
                <a:gd name="connsiteX2" fmla="*/ 38727 w 95250"/>
                <a:gd name="connsiteY2" fmla="*/ 180188 h 190499"/>
                <a:gd name="connsiteX3" fmla="*/ 49046 w 95250"/>
                <a:gd name="connsiteY3" fmla="*/ 190506 h 190499"/>
                <a:gd name="connsiteX4" fmla="*/ 59365 w 95250"/>
                <a:gd name="connsiteY4" fmla="*/ 180188 h 190499"/>
                <a:gd name="connsiteX5" fmla="*/ 59365 w 95250"/>
                <a:gd name="connsiteY5" fmla="*/ 170561 h 190499"/>
                <a:gd name="connsiteX6" fmla="*/ 94290 w 95250"/>
                <a:gd name="connsiteY6" fmla="*/ 133280 h 190499"/>
                <a:gd name="connsiteX7" fmla="*/ 66559 w 95250"/>
                <a:gd name="connsiteY7" fmla="*/ 87166 h 190499"/>
                <a:gd name="connsiteX8" fmla="*/ 59339 w 95250"/>
                <a:gd name="connsiteY8" fmla="*/ 84544 h 190499"/>
                <a:gd name="connsiteX9" fmla="*/ 59339 w 95250"/>
                <a:gd name="connsiteY9" fmla="*/ 43440 h 190499"/>
                <a:gd name="connsiteX10" fmla="*/ 67639 w 95250"/>
                <a:gd name="connsiteY10" fmla="*/ 47809 h 190499"/>
                <a:gd name="connsiteX11" fmla="*/ 82206 w 95250"/>
                <a:gd name="connsiteY11" fmla="*/ 48665 h 190499"/>
                <a:gd name="connsiteX12" fmla="*/ 83164 w 95250"/>
                <a:gd name="connsiteY12" fmla="*/ 34214 h 190499"/>
                <a:gd name="connsiteX13" fmla="*/ 59339 w 95250"/>
                <a:gd name="connsiteY13" fmla="*/ 22377 h 190499"/>
                <a:gd name="connsiteX14" fmla="*/ 59339 w 95250"/>
                <a:gd name="connsiteY14" fmla="*/ 15081 h 190499"/>
                <a:gd name="connsiteX15" fmla="*/ 49020 w 95250"/>
                <a:gd name="connsiteY15" fmla="*/ 4762 h 190499"/>
                <a:gd name="connsiteX16" fmla="*/ 38702 w 95250"/>
                <a:gd name="connsiteY16" fmla="*/ 15081 h 190499"/>
                <a:gd name="connsiteX17" fmla="*/ 38702 w 95250"/>
                <a:gd name="connsiteY17" fmla="*/ 23571 h 190499"/>
                <a:gd name="connsiteX18" fmla="*/ 35450 w 95250"/>
                <a:gd name="connsiteY18" fmla="*/ 24447 h 190499"/>
                <a:gd name="connsiteX19" fmla="*/ 9231 w 95250"/>
                <a:gd name="connsiteY19" fmla="*/ 54451 h 190499"/>
                <a:gd name="connsiteX20" fmla="*/ 20357 w 95250"/>
                <a:gd name="connsiteY20" fmla="*/ 87776 h 190499"/>
                <a:gd name="connsiteX21" fmla="*/ 38702 w 95250"/>
                <a:gd name="connsiteY21" fmla="*/ 98380 h 190499"/>
                <a:gd name="connsiteX22" fmla="*/ 38702 w 95250"/>
                <a:gd name="connsiteY22" fmla="*/ 150812 h 190499"/>
                <a:gd name="connsiteX23" fmla="*/ 20731 w 95250"/>
                <a:gd name="connsiteY23" fmla="*/ 143669 h 190499"/>
                <a:gd name="connsiteX24" fmla="*/ 6447 w 95250"/>
                <a:gd name="connsiteY24" fmla="*/ 146656 h 190499"/>
                <a:gd name="connsiteX25" fmla="*/ 9434 w 95250"/>
                <a:gd name="connsiteY25" fmla="*/ 160941 h 190499"/>
                <a:gd name="connsiteX26" fmla="*/ 59365 w 95250"/>
                <a:gd name="connsiteY26" fmla="*/ 106502 h 190499"/>
                <a:gd name="connsiteX27" fmla="*/ 59707 w 95250"/>
                <a:gd name="connsiteY27" fmla="*/ 106623 h 190499"/>
                <a:gd name="connsiteX28" fmla="*/ 73963 w 95250"/>
                <a:gd name="connsiteY28" fmla="*/ 129864 h 190499"/>
                <a:gd name="connsiteX29" fmla="*/ 59358 w 95250"/>
                <a:gd name="connsiteY29" fmla="*/ 148946 h 190499"/>
                <a:gd name="connsiteX30" fmla="*/ 59358 w 95250"/>
                <a:gd name="connsiteY30" fmla="*/ 106502 h 190499"/>
                <a:gd name="connsiteX31" fmla="*/ 33114 w 95250"/>
                <a:gd name="connsiteY31" fmla="*/ 71539 h 190499"/>
                <a:gd name="connsiteX32" fmla="*/ 29532 w 95250"/>
                <a:gd name="connsiteY32" fmla="*/ 58280 h 190499"/>
                <a:gd name="connsiteX33" fmla="*/ 38721 w 95250"/>
                <a:gd name="connsiteY33" fmla="*/ 45314 h 190499"/>
                <a:gd name="connsiteX34" fmla="*/ 38721 w 95250"/>
                <a:gd name="connsiteY34" fmla="*/ 75247 h 190499"/>
                <a:gd name="connsiteX35" fmla="*/ 33114 w 95250"/>
                <a:gd name="connsiteY35" fmla="*/ 7153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250" h="190499">
                  <a:moveTo>
                    <a:pt x="9453" y="160922"/>
                  </a:moveTo>
                  <a:cubicBezTo>
                    <a:pt x="18008" y="167157"/>
                    <a:pt x="28163" y="170824"/>
                    <a:pt x="38727" y="171494"/>
                  </a:cubicBezTo>
                  <a:lnTo>
                    <a:pt x="38727" y="180188"/>
                  </a:lnTo>
                  <a:cubicBezTo>
                    <a:pt x="38727" y="185886"/>
                    <a:pt x="43347" y="190506"/>
                    <a:pt x="49046" y="190506"/>
                  </a:cubicBezTo>
                  <a:cubicBezTo>
                    <a:pt x="54745" y="190506"/>
                    <a:pt x="59365" y="185886"/>
                    <a:pt x="59365" y="180188"/>
                  </a:cubicBezTo>
                  <a:lnTo>
                    <a:pt x="59365" y="170561"/>
                  </a:lnTo>
                  <a:cubicBezTo>
                    <a:pt x="77413" y="166235"/>
                    <a:pt x="91149" y="151572"/>
                    <a:pt x="94290" y="133280"/>
                  </a:cubicBezTo>
                  <a:cubicBezTo>
                    <a:pt x="98166" y="113085"/>
                    <a:pt x="86215" y="93211"/>
                    <a:pt x="66559" y="87166"/>
                  </a:cubicBezTo>
                  <a:cubicBezTo>
                    <a:pt x="64184" y="86328"/>
                    <a:pt x="61765" y="85452"/>
                    <a:pt x="59339" y="84544"/>
                  </a:cubicBezTo>
                  <a:lnTo>
                    <a:pt x="59339" y="43440"/>
                  </a:lnTo>
                  <a:cubicBezTo>
                    <a:pt x="62424" y="44187"/>
                    <a:pt x="65276" y="45689"/>
                    <a:pt x="67639" y="47809"/>
                  </a:cubicBezTo>
                  <a:cubicBezTo>
                    <a:pt x="71425" y="52068"/>
                    <a:pt x="77947" y="52452"/>
                    <a:pt x="82206" y="48665"/>
                  </a:cubicBezTo>
                  <a:cubicBezTo>
                    <a:pt x="86420" y="44919"/>
                    <a:pt x="86847" y="38484"/>
                    <a:pt x="83164" y="34214"/>
                  </a:cubicBezTo>
                  <a:cubicBezTo>
                    <a:pt x="76818" y="27649"/>
                    <a:pt x="68404" y="23469"/>
                    <a:pt x="59339" y="22377"/>
                  </a:cubicBezTo>
                  <a:lnTo>
                    <a:pt x="59339" y="15081"/>
                  </a:lnTo>
                  <a:cubicBezTo>
                    <a:pt x="59339" y="9382"/>
                    <a:pt x="54719" y="4762"/>
                    <a:pt x="49020" y="4762"/>
                  </a:cubicBezTo>
                  <a:cubicBezTo>
                    <a:pt x="43322" y="4762"/>
                    <a:pt x="38702" y="9382"/>
                    <a:pt x="38702" y="15081"/>
                  </a:cubicBezTo>
                  <a:lnTo>
                    <a:pt x="38702" y="23571"/>
                  </a:lnTo>
                  <a:cubicBezTo>
                    <a:pt x="37635" y="23832"/>
                    <a:pt x="36555" y="24117"/>
                    <a:pt x="35450" y="24447"/>
                  </a:cubicBezTo>
                  <a:cubicBezTo>
                    <a:pt x="21781" y="28749"/>
                    <a:pt x="11662" y="40329"/>
                    <a:pt x="9231" y="54451"/>
                  </a:cubicBezTo>
                  <a:cubicBezTo>
                    <a:pt x="6428" y="66765"/>
                    <a:pt x="10718" y="79615"/>
                    <a:pt x="20357" y="87776"/>
                  </a:cubicBezTo>
                  <a:cubicBezTo>
                    <a:pt x="26019" y="92041"/>
                    <a:pt x="32179" y="95602"/>
                    <a:pt x="38702" y="98380"/>
                  </a:cubicBezTo>
                  <a:lnTo>
                    <a:pt x="38702" y="150812"/>
                  </a:lnTo>
                  <a:cubicBezTo>
                    <a:pt x="32173" y="150109"/>
                    <a:pt x="25961" y="147639"/>
                    <a:pt x="20731" y="143669"/>
                  </a:cubicBezTo>
                  <a:cubicBezTo>
                    <a:pt x="15962" y="140549"/>
                    <a:pt x="9566" y="141887"/>
                    <a:pt x="6447" y="146656"/>
                  </a:cubicBezTo>
                  <a:cubicBezTo>
                    <a:pt x="3327" y="151426"/>
                    <a:pt x="4665" y="157821"/>
                    <a:pt x="9434" y="160941"/>
                  </a:cubicBezTo>
                  <a:close/>
                  <a:moveTo>
                    <a:pt x="59365" y="106502"/>
                  </a:moveTo>
                  <a:lnTo>
                    <a:pt x="59707" y="106623"/>
                  </a:lnTo>
                  <a:cubicBezTo>
                    <a:pt x="69805" y="109451"/>
                    <a:pt x="76019" y="119581"/>
                    <a:pt x="73963" y="129864"/>
                  </a:cubicBezTo>
                  <a:cubicBezTo>
                    <a:pt x="72558" y="138252"/>
                    <a:pt x="67088" y="145398"/>
                    <a:pt x="59358" y="148946"/>
                  </a:cubicBezTo>
                  <a:lnTo>
                    <a:pt x="59358" y="106502"/>
                  </a:lnTo>
                  <a:close/>
                  <a:moveTo>
                    <a:pt x="33114" y="71539"/>
                  </a:moveTo>
                  <a:cubicBezTo>
                    <a:pt x="29622" y="68085"/>
                    <a:pt x="28254" y="63022"/>
                    <a:pt x="29532" y="58280"/>
                  </a:cubicBezTo>
                  <a:cubicBezTo>
                    <a:pt x="30476" y="52791"/>
                    <a:pt x="33854" y="48024"/>
                    <a:pt x="38721" y="45314"/>
                  </a:cubicBezTo>
                  <a:lnTo>
                    <a:pt x="38721" y="75247"/>
                  </a:lnTo>
                  <a:cubicBezTo>
                    <a:pt x="36769" y="74142"/>
                    <a:pt x="34895" y="72903"/>
                    <a:pt x="33114" y="715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CB3E633-D081-4A1B-91E1-4162907F73D4}"/>
                </a:ext>
              </a:extLst>
            </p:cNvPr>
            <p:cNvSpPr/>
            <p:nvPr/>
          </p:nvSpPr>
          <p:spPr>
            <a:xfrm>
              <a:off x="4947101" y="4777255"/>
              <a:ext cx="533400" cy="266700"/>
            </a:xfrm>
            <a:custGeom>
              <a:avLst/>
              <a:gdLst>
                <a:gd name="connsiteX0" fmla="*/ 465036 w 533400"/>
                <a:gd name="connsiteY0" fmla="*/ 80759 h 266699"/>
                <a:gd name="connsiteX1" fmla="*/ 363893 w 533400"/>
                <a:gd name="connsiteY1" fmla="*/ 129083 h 266699"/>
                <a:gd name="connsiteX2" fmla="*/ 321348 w 533400"/>
                <a:gd name="connsiteY2" fmla="*/ 74879 h 266699"/>
                <a:gd name="connsiteX3" fmla="*/ 259696 w 533400"/>
                <a:gd name="connsiteY3" fmla="*/ 64008 h 266699"/>
                <a:gd name="connsiteX4" fmla="*/ 238741 w 533400"/>
                <a:gd name="connsiteY4" fmla="*/ 53568 h 266699"/>
                <a:gd name="connsiteX5" fmla="*/ 121368 w 533400"/>
                <a:gd name="connsiteY5" fmla="*/ 28657 h 266699"/>
                <a:gd name="connsiteX6" fmla="*/ 121368 w 533400"/>
                <a:gd name="connsiteY6" fmla="*/ 20238 h 266699"/>
                <a:gd name="connsiteX7" fmla="*/ 105912 w 533400"/>
                <a:gd name="connsiteY7" fmla="*/ 4762 h 266699"/>
                <a:gd name="connsiteX8" fmla="*/ 20244 w 533400"/>
                <a:gd name="connsiteY8" fmla="*/ 4762 h 266699"/>
                <a:gd name="connsiteX9" fmla="*/ 4763 w 533400"/>
                <a:gd name="connsiteY9" fmla="*/ 20244 h 266699"/>
                <a:gd name="connsiteX10" fmla="*/ 4763 w 533400"/>
                <a:gd name="connsiteY10" fmla="*/ 226619 h 266699"/>
                <a:gd name="connsiteX11" fmla="*/ 20244 w 533400"/>
                <a:gd name="connsiteY11" fmla="*/ 242100 h 266699"/>
                <a:gd name="connsiteX12" fmla="*/ 105912 w 533400"/>
                <a:gd name="connsiteY12" fmla="*/ 242100 h 266699"/>
                <a:gd name="connsiteX13" fmla="*/ 121393 w 533400"/>
                <a:gd name="connsiteY13" fmla="*/ 226625 h 266699"/>
                <a:gd name="connsiteX14" fmla="*/ 121393 w 533400"/>
                <a:gd name="connsiteY14" fmla="*/ 220910 h 266699"/>
                <a:gd name="connsiteX15" fmla="*/ 226346 w 533400"/>
                <a:gd name="connsiteY15" fmla="*/ 252971 h 266699"/>
                <a:gd name="connsiteX16" fmla="*/ 413760 w 533400"/>
                <a:gd name="connsiteY16" fmla="*/ 226765 h 266699"/>
                <a:gd name="connsiteX17" fmla="*/ 511366 w 533400"/>
                <a:gd name="connsiteY17" fmla="*/ 163608 h 266699"/>
                <a:gd name="connsiteX18" fmla="*/ 525567 w 533400"/>
                <a:gd name="connsiteY18" fmla="*/ 97880 h 266699"/>
                <a:gd name="connsiteX19" fmla="*/ 465010 w 533400"/>
                <a:gd name="connsiteY19" fmla="*/ 80785 h 266699"/>
                <a:gd name="connsiteX20" fmla="*/ 90430 w 533400"/>
                <a:gd name="connsiteY20" fmla="*/ 211137 h 266699"/>
                <a:gd name="connsiteX21" fmla="*/ 35719 w 533400"/>
                <a:gd name="connsiteY21" fmla="*/ 211137 h 266699"/>
                <a:gd name="connsiteX22" fmla="*/ 35719 w 533400"/>
                <a:gd name="connsiteY22" fmla="*/ 35719 h 266699"/>
                <a:gd name="connsiteX23" fmla="*/ 90430 w 533400"/>
                <a:gd name="connsiteY23" fmla="*/ 35719 h 266699"/>
                <a:gd name="connsiteX24" fmla="*/ 494544 w 533400"/>
                <a:gd name="connsiteY24" fmla="*/ 137592 h 266699"/>
                <a:gd name="connsiteX25" fmla="*/ 396939 w 533400"/>
                <a:gd name="connsiteY25" fmla="*/ 200749 h 266699"/>
                <a:gd name="connsiteX26" fmla="*/ 235388 w 533400"/>
                <a:gd name="connsiteY26" fmla="*/ 223336 h 266699"/>
                <a:gd name="connsiteX27" fmla="*/ 121393 w 533400"/>
                <a:gd name="connsiteY27" fmla="*/ 188512 h 266699"/>
                <a:gd name="connsiteX28" fmla="*/ 121393 w 533400"/>
                <a:gd name="connsiteY28" fmla="*/ 62084 h 266699"/>
                <a:gd name="connsiteX29" fmla="*/ 217672 w 533400"/>
                <a:gd name="connsiteY29" fmla="*/ 76219 h 266699"/>
                <a:gd name="connsiteX30" fmla="*/ 254349 w 533400"/>
                <a:gd name="connsiteY30" fmla="*/ 94482 h 266699"/>
                <a:gd name="connsiteX31" fmla="*/ 316001 w 533400"/>
                <a:gd name="connsiteY31" fmla="*/ 105353 h 266699"/>
                <a:gd name="connsiteX32" fmla="*/ 331977 w 533400"/>
                <a:gd name="connsiteY32" fmla="*/ 129767 h 266699"/>
                <a:gd name="connsiteX33" fmla="*/ 309016 w 533400"/>
                <a:gd name="connsiteY33" fmla="*/ 145993 h 266699"/>
                <a:gd name="connsiteX34" fmla="*/ 216167 w 533400"/>
                <a:gd name="connsiteY34" fmla="*/ 129667 h 266699"/>
                <a:gd name="connsiteX35" fmla="*/ 198583 w 533400"/>
                <a:gd name="connsiteY35" fmla="*/ 142711 h 266699"/>
                <a:gd name="connsiteX36" fmla="*/ 210788 w 533400"/>
                <a:gd name="connsiteY36" fmla="*/ 160147 h 266699"/>
                <a:gd name="connsiteX37" fmla="*/ 210788 w 533400"/>
                <a:gd name="connsiteY37" fmla="*/ 160147 h 266699"/>
                <a:gd name="connsiteX38" fmla="*/ 303143 w 533400"/>
                <a:gd name="connsiteY38" fmla="*/ 176428 h 266699"/>
                <a:gd name="connsiteX39" fmla="*/ 349942 w 533400"/>
                <a:gd name="connsiteY39" fmla="*/ 170040 h 266699"/>
                <a:gd name="connsiteX40" fmla="*/ 478371 w 533400"/>
                <a:gd name="connsiteY40" fmla="*/ 108680 h 266699"/>
                <a:gd name="connsiteX41" fmla="*/ 500486 w 533400"/>
                <a:gd name="connsiteY41" fmla="*/ 116526 h 266699"/>
                <a:gd name="connsiteX42" fmla="*/ 494538 w 533400"/>
                <a:gd name="connsiteY42" fmla="*/ 13757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3400" h="266699">
                  <a:moveTo>
                    <a:pt x="465036" y="80759"/>
                  </a:moveTo>
                  <a:lnTo>
                    <a:pt x="363893" y="129083"/>
                  </a:lnTo>
                  <a:cubicBezTo>
                    <a:pt x="365623" y="102805"/>
                    <a:pt x="347285" y="79441"/>
                    <a:pt x="321348" y="74879"/>
                  </a:cubicBezTo>
                  <a:lnTo>
                    <a:pt x="259696" y="64008"/>
                  </a:lnTo>
                  <a:cubicBezTo>
                    <a:pt x="251848" y="62628"/>
                    <a:pt x="244569" y="59002"/>
                    <a:pt x="238741" y="53568"/>
                  </a:cubicBezTo>
                  <a:cubicBezTo>
                    <a:pt x="207193" y="24275"/>
                    <a:pt x="162094" y="14704"/>
                    <a:pt x="121368" y="28657"/>
                  </a:cubicBezTo>
                  <a:lnTo>
                    <a:pt x="121368" y="20238"/>
                  </a:lnTo>
                  <a:cubicBezTo>
                    <a:pt x="121364" y="11700"/>
                    <a:pt x="114449" y="4777"/>
                    <a:pt x="105912" y="4762"/>
                  </a:cubicBezTo>
                  <a:lnTo>
                    <a:pt x="20244" y="4762"/>
                  </a:lnTo>
                  <a:cubicBezTo>
                    <a:pt x="11694" y="4762"/>
                    <a:pt x="4763" y="11694"/>
                    <a:pt x="4763" y="20244"/>
                  </a:cubicBezTo>
                  <a:lnTo>
                    <a:pt x="4763" y="226619"/>
                  </a:lnTo>
                  <a:cubicBezTo>
                    <a:pt x="4763" y="235169"/>
                    <a:pt x="11694" y="242100"/>
                    <a:pt x="20244" y="242100"/>
                  </a:cubicBezTo>
                  <a:lnTo>
                    <a:pt x="105912" y="242100"/>
                  </a:lnTo>
                  <a:cubicBezTo>
                    <a:pt x="114459" y="242100"/>
                    <a:pt x="121389" y="235173"/>
                    <a:pt x="121393" y="226625"/>
                  </a:cubicBezTo>
                  <a:lnTo>
                    <a:pt x="121393" y="220910"/>
                  </a:lnTo>
                  <a:lnTo>
                    <a:pt x="226346" y="252971"/>
                  </a:lnTo>
                  <a:cubicBezTo>
                    <a:pt x="289625" y="272300"/>
                    <a:pt x="358209" y="262710"/>
                    <a:pt x="413760" y="226765"/>
                  </a:cubicBezTo>
                  <a:lnTo>
                    <a:pt x="511366" y="163608"/>
                  </a:lnTo>
                  <a:cubicBezTo>
                    <a:pt x="533437" y="149379"/>
                    <a:pt x="539796" y="119952"/>
                    <a:pt x="525567" y="97880"/>
                  </a:cubicBezTo>
                  <a:cubicBezTo>
                    <a:pt x="512578" y="77730"/>
                    <a:pt x="486619" y="70402"/>
                    <a:pt x="465010" y="80785"/>
                  </a:cubicBezTo>
                  <a:close/>
                  <a:moveTo>
                    <a:pt x="90430" y="211137"/>
                  </a:moveTo>
                  <a:lnTo>
                    <a:pt x="35719" y="211137"/>
                  </a:lnTo>
                  <a:lnTo>
                    <a:pt x="35719" y="35719"/>
                  </a:lnTo>
                  <a:lnTo>
                    <a:pt x="90430" y="35719"/>
                  </a:lnTo>
                  <a:close/>
                  <a:moveTo>
                    <a:pt x="494544" y="137592"/>
                  </a:moveTo>
                  <a:lnTo>
                    <a:pt x="396939" y="200749"/>
                  </a:lnTo>
                  <a:cubicBezTo>
                    <a:pt x="349054" y="231732"/>
                    <a:pt x="289934" y="239998"/>
                    <a:pt x="235388" y="223336"/>
                  </a:cubicBezTo>
                  <a:lnTo>
                    <a:pt x="121393" y="188512"/>
                  </a:lnTo>
                  <a:lnTo>
                    <a:pt x="121393" y="62084"/>
                  </a:lnTo>
                  <a:cubicBezTo>
                    <a:pt x="153315" y="46396"/>
                    <a:pt x="191605" y="52018"/>
                    <a:pt x="217672" y="76219"/>
                  </a:cubicBezTo>
                  <a:cubicBezTo>
                    <a:pt x="227874" y="85726"/>
                    <a:pt x="240614" y="92070"/>
                    <a:pt x="254349" y="94482"/>
                  </a:cubicBezTo>
                  <a:lnTo>
                    <a:pt x="316001" y="105353"/>
                  </a:lnTo>
                  <a:cubicBezTo>
                    <a:pt x="327155" y="107683"/>
                    <a:pt x="334307" y="118614"/>
                    <a:pt x="331977" y="129767"/>
                  </a:cubicBezTo>
                  <a:cubicBezTo>
                    <a:pt x="329763" y="140361"/>
                    <a:pt x="319741" y="147443"/>
                    <a:pt x="309016" y="145993"/>
                  </a:cubicBezTo>
                  <a:lnTo>
                    <a:pt x="216167" y="129667"/>
                  </a:lnTo>
                  <a:cubicBezTo>
                    <a:pt x="207709" y="128413"/>
                    <a:pt x="199836" y="134253"/>
                    <a:pt x="198583" y="142711"/>
                  </a:cubicBezTo>
                  <a:cubicBezTo>
                    <a:pt x="197377" y="150841"/>
                    <a:pt x="202736" y="158497"/>
                    <a:pt x="210788" y="160147"/>
                  </a:cubicBezTo>
                  <a:lnTo>
                    <a:pt x="210788" y="160147"/>
                  </a:lnTo>
                  <a:lnTo>
                    <a:pt x="303143" y="176428"/>
                  </a:lnTo>
                  <a:cubicBezTo>
                    <a:pt x="319026" y="179256"/>
                    <a:pt x="335397" y="177021"/>
                    <a:pt x="349942" y="170040"/>
                  </a:cubicBezTo>
                  <a:lnTo>
                    <a:pt x="478371" y="108680"/>
                  </a:lnTo>
                  <a:cubicBezTo>
                    <a:pt x="486644" y="104740"/>
                    <a:pt x="496546" y="108253"/>
                    <a:pt x="500486" y="116526"/>
                  </a:cubicBezTo>
                  <a:cubicBezTo>
                    <a:pt x="504065" y="124042"/>
                    <a:pt x="501521" y="133047"/>
                    <a:pt x="494538" y="1375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292A5E87-9CC4-451D-8201-A42B114AA8C4}"/>
              </a:ext>
            </a:extLst>
          </p:cNvPr>
          <p:cNvSpPr txBox="1"/>
          <p:nvPr/>
        </p:nvSpPr>
        <p:spPr>
          <a:xfrm>
            <a:off x="5033636" y="4376537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Smartphones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Strain of sacred music, or 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noble picture.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7441759-8CA8-4BE5-9252-19829B6877CF}"/>
              </a:ext>
            </a:extLst>
          </p:cNvPr>
          <p:cNvSpPr txBox="1"/>
          <p:nvPr/>
        </p:nvSpPr>
        <p:spPr>
          <a:xfrm>
            <a:off x="8231818" y="4376537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Access Point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0FF0648-DB3E-4CB0-AD2D-71BDA9A2CDB3}"/>
              </a:ext>
            </a:extLst>
          </p:cNvPr>
          <p:cNvSpPr/>
          <p:nvPr/>
        </p:nvSpPr>
        <p:spPr>
          <a:xfrm>
            <a:off x="8231818" y="3674946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rgbClr val="000000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9144FD7-B318-43A3-9B0C-FD5043744DA0}"/>
              </a:ext>
            </a:extLst>
          </p:cNvPr>
          <p:cNvSpPr/>
          <p:nvPr/>
        </p:nvSpPr>
        <p:spPr>
          <a:xfrm>
            <a:off x="1451839" y="1535669"/>
            <a:ext cx="2558393" cy="173996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>
              <a:lnSpc>
                <a:spcPct val="120000"/>
              </a:lnSpc>
            </a:pPr>
            <a:r>
              <a:rPr lang="en-US" sz="3200" dirty="0">
                <a:solidFill>
                  <a:srgbClr val="000000"/>
                </a:solidFill>
                <a:latin typeface="+mj-lt"/>
              </a:rPr>
              <a:t>Mobile</a:t>
            </a:r>
          </a:p>
          <a:p>
            <a:pPr lvl="0">
              <a:lnSpc>
                <a:spcPct val="120000"/>
              </a:lnSpc>
            </a:pPr>
            <a:r>
              <a:rPr lang="en-US" sz="3200" dirty="0">
                <a:solidFill>
                  <a:srgbClr val="000000"/>
                </a:solidFill>
                <a:latin typeface="+mj-lt"/>
              </a:rPr>
              <a:t>and Remote</a:t>
            </a:r>
          </a:p>
          <a:p>
            <a:pPr lvl="0">
              <a:lnSpc>
                <a:spcPct val="120000"/>
              </a:lnSpc>
            </a:pPr>
            <a:r>
              <a:rPr lang="en-US" sz="3200" dirty="0">
                <a:solidFill>
                  <a:srgbClr val="000000"/>
                </a:solidFill>
                <a:latin typeface="+mj-lt"/>
              </a:rPr>
              <a:t>Networking</a:t>
            </a:r>
          </a:p>
        </p:txBody>
      </p:sp>
      <p:sp>
        <p:nvSpPr>
          <p:cNvPr id="25" name="Rectangle: Diagonal Corners Rounded 24">
            <a:extLst>
              <a:ext uri="{FF2B5EF4-FFF2-40B4-BE49-F238E27FC236}">
                <a16:creationId xmlns:a16="http://schemas.microsoft.com/office/drawing/2014/main" id="{B58F31F5-3026-4A8C-ADD7-1FDF49BE3586}"/>
              </a:ext>
            </a:extLst>
          </p:cNvPr>
          <p:cNvSpPr/>
          <p:nvPr/>
        </p:nvSpPr>
        <p:spPr>
          <a:xfrm>
            <a:off x="1451839" y="4720310"/>
            <a:ext cx="202847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#Services</a:t>
            </a:r>
          </a:p>
        </p:txBody>
      </p:sp>
    </p:spTree>
    <p:extLst>
      <p:ext uri="{BB962C8B-B14F-4D97-AF65-F5344CB8AC3E}">
        <p14:creationId xmlns:p14="http://schemas.microsoft.com/office/powerpoint/2010/main" val="7511098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A4E0FC5C-9F45-4FD3-B06F-52318E0673E0}"/>
              </a:ext>
            </a:extLst>
          </p:cNvPr>
          <p:cNvSpPr txBox="1"/>
          <p:nvPr/>
        </p:nvSpPr>
        <p:spPr>
          <a:xfrm>
            <a:off x="5515414" y="1905000"/>
            <a:ext cx="5140144" cy="328500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400">
                <a:latin typeface="+mj-lt"/>
              </a:rPr>
              <a:t>Who says about us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picture, or a passage from the grander poets. It always does one good. A peep at some distant orb has power to raise and purify.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It always does one good.</a:t>
            </a:r>
          </a:p>
          <a:p>
            <a:pPr lvl="0">
              <a:lnSpc>
                <a:spcPct val="120000"/>
              </a:lnSpc>
              <a:spcBef>
                <a:spcPts val="3000"/>
              </a:spcBef>
            </a:pPr>
            <a:r>
              <a:rPr lang="en-US" sz="1500">
                <a:solidFill>
                  <a:prstClr val="black"/>
                </a:solidFill>
                <a:latin typeface="Poppins Bold"/>
              </a:rPr>
              <a:t>Brandon</a:t>
            </a:r>
            <a:br>
              <a:rPr lang="en-US" sz="1400">
                <a:solidFill>
                  <a:prstClr val="black"/>
                </a:solidFill>
                <a:latin typeface="Poppins Bold"/>
              </a:rPr>
            </a:b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MNT Company - Financial Manager</a:t>
            </a:r>
          </a:p>
        </p:txBody>
      </p:sp>
    </p:spTree>
    <p:extLst>
      <p:ext uri="{BB962C8B-B14F-4D97-AF65-F5344CB8AC3E}">
        <p14:creationId xmlns:p14="http://schemas.microsoft.com/office/powerpoint/2010/main" val="2618565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514B770-ACFC-484F-BC28-9C5B38C7446F}"/>
              </a:ext>
            </a:extLst>
          </p:cNvPr>
          <p:cNvSpPr/>
          <p:nvPr/>
        </p:nvSpPr>
        <p:spPr>
          <a:xfrm>
            <a:off x="3452325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457200" rtlCol="0" anchor="b" anchorCtr="0"/>
          <a:lstStyle/>
          <a:p>
            <a:pPr lvl="0"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Priority support. Day and night.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19A1890-501E-4603-8F5D-E306E673A5D9}"/>
              </a:ext>
            </a:extLst>
          </p:cNvPr>
          <p:cNvSpPr/>
          <p:nvPr/>
        </p:nvSpPr>
        <p:spPr>
          <a:xfrm>
            <a:off x="76200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Spreadsheets not required.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8C191A7-7543-41EF-BCA9-A6FC4374ABF4}"/>
              </a:ext>
            </a:extLst>
          </p:cNvPr>
          <p:cNvSpPr/>
          <p:nvPr/>
        </p:nvSpPr>
        <p:spPr>
          <a:xfrm>
            <a:off x="6142649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Freedom for creativity</a:t>
            </a:r>
          </a:p>
        </p:txBody>
      </p:sp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34866D5A-F4A9-44A5-A46C-F4CA864927FB}"/>
              </a:ext>
            </a:extLst>
          </p:cNvPr>
          <p:cNvSpPr/>
          <p:nvPr/>
        </p:nvSpPr>
        <p:spPr>
          <a:xfrm>
            <a:off x="883298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274320" rtlCol="0" anchor="b" anchorCtr="0"/>
          <a:lstStyle/>
          <a:p>
            <a:pPr lvl="0" algn="ctr"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Simple tools.</a:t>
            </a: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4C137202-EBCC-4C69-A32C-BEDF3ED62A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855"/>
          <a:stretch>
            <a:fillRect/>
          </a:stretch>
        </p:blipFill>
        <p:spPr>
          <a:xfrm>
            <a:off x="3645546" y="762001"/>
            <a:ext cx="2210576" cy="3564033"/>
          </a:xfrm>
          <a:custGeom>
            <a:avLst/>
            <a:gdLst>
              <a:gd name="connsiteX0" fmla="*/ 0 w 2210576"/>
              <a:gd name="connsiteY0" fmla="*/ 0 h 3564033"/>
              <a:gd name="connsiteX1" fmla="*/ 2210576 w 2210576"/>
              <a:gd name="connsiteY1" fmla="*/ 0 h 3564033"/>
              <a:gd name="connsiteX2" fmla="*/ 2210576 w 2210576"/>
              <a:gd name="connsiteY2" fmla="*/ 3564033 h 3564033"/>
              <a:gd name="connsiteX3" fmla="*/ 0 w 2210576"/>
              <a:gd name="connsiteY3" fmla="*/ 3564033 h 356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0576" h="3564033">
                <a:moveTo>
                  <a:pt x="0" y="0"/>
                </a:moveTo>
                <a:lnTo>
                  <a:pt x="2210576" y="0"/>
                </a:lnTo>
                <a:lnTo>
                  <a:pt x="2210576" y="3564033"/>
                </a:lnTo>
                <a:lnTo>
                  <a:pt x="0" y="3564033"/>
                </a:lnTo>
                <a:close/>
              </a:path>
            </a:pathLst>
          </a:custGeom>
        </p:spPr>
      </p:pic>
      <p:pic>
        <p:nvPicPr>
          <p:cNvPr id="124" name="Picture 123">
            <a:extLst>
              <a:ext uri="{FF2B5EF4-FFF2-40B4-BE49-F238E27FC236}">
                <a16:creationId xmlns:a16="http://schemas.microsoft.com/office/drawing/2014/main" id="{DA53879A-AA5D-44A6-B5E5-3797B25254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004"/>
          <a:stretch>
            <a:fillRect/>
          </a:stretch>
        </p:blipFill>
        <p:spPr>
          <a:xfrm>
            <a:off x="6142649" y="2057400"/>
            <a:ext cx="2597019" cy="4038598"/>
          </a:xfrm>
          <a:custGeom>
            <a:avLst/>
            <a:gdLst>
              <a:gd name="connsiteX0" fmla="*/ 0 w 2597019"/>
              <a:gd name="connsiteY0" fmla="*/ 0 h 4038598"/>
              <a:gd name="connsiteX1" fmla="*/ 2597019 w 2597019"/>
              <a:gd name="connsiteY1" fmla="*/ 0 h 4038598"/>
              <a:gd name="connsiteX2" fmla="*/ 2597019 w 2597019"/>
              <a:gd name="connsiteY2" fmla="*/ 3801504 h 4038598"/>
              <a:gd name="connsiteX3" fmla="*/ 2590085 w 2597019"/>
              <a:gd name="connsiteY3" fmla="*/ 3827717 h 4038598"/>
              <a:gd name="connsiteX4" fmla="*/ 2318966 w 2597019"/>
              <a:gd name="connsiteY4" fmla="*/ 4038598 h 4038598"/>
              <a:gd name="connsiteX5" fmla="*/ 2308407 w 2597019"/>
              <a:gd name="connsiteY5" fmla="*/ 4037349 h 4038598"/>
              <a:gd name="connsiteX6" fmla="*/ 2308407 w 2597019"/>
              <a:gd name="connsiteY6" fmla="*/ 4038598 h 4038598"/>
              <a:gd name="connsiteX7" fmla="*/ 0 w 2597019"/>
              <a:gd name="connsiteY7" fmla="*/ 4038598 h 4038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97019" h="4038598">
                <a:moveTo>
                  <a:pt x="0" y="0"/>
                </a:moveTo>
                <a:lnTo>
                  <a:pt x="2597019" y="0"/>
                </a:lnTo>
                <a:lnTo>
                  <a:pt x="2597019" y="3801504"/>
                </a:lnTo>
                <a:lnTo>
                  <a:pt x="2590085" y="3827717"/>
                </a:lnTo>
                <a:cubicBezTo>
                  <a:pt x="2545416" y="3951643"/>
                  <a:pt x="2440845" y="4038598"/>
                  <a:pt x="2318966" y="4038598"/>
                </a:cubicBezTo>
                <a:lnTo>
                  <a:pt x="2308407" y="4037349"/>
                </a:lnTo>
                <a:lnTo>
                  <a:pt x="2308407" y="4038598"/>
                </a:lnTo>
                <a:lnTo>
                  <a:pt x="0" y="4038598"/>
                </a:lnTo>
                <a:close/>
              </a:path>
            </a:pathLst>
          </a:cu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C2BA8583-6B91-403C-82A0-E4621E3C01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1560" y="1135673"/>
            <a:ext cx="1999860" cy="4045486"/>
          </a:xfrm>
          <a:prstGeom prst="rect">
            <a:avLst/>
          </a:prstGeom>
        </p:spPr>
      </p:pic>
      <p:pic>
        <p:nvPicPr>
          <p:cNvPr id="35" name="Picture Placeholder 18">
            <a:extLst>
              <a:ext uri="{FF2B5EF4-FFF2-40B4-BE49-F238E27FC236}">
                <a16:creationId xmlns:a16="http://schemas.microsoft.com/office/drawing/2014/main" id="{989AADFE-0F8D-4E37-BEC5-BE8770E9FB8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92" b="4492"/>
          <a:stretch>
            <a:fillRect/>
          </a:stretch>
        </p:blipFill>
        <p:spPr>
          <a:xfrm>
            <a:off x="926638" y="2178050"/>
            <a:ext cx="2470910" cy="3917950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6C354E-5051-E914-ACB7-7C1EF032E77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CF93FDE-FA50-0E23-2256-B9D36997927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30298E2-31D1-C352-BC82-03A1C744E9B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C4398A6-AE90-EB2D-8B9C-71C9129B62B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</p:sp>
    </p:spTree>
    <p:extLst>
      <p:ext uri="{BB962C8B-B14F-4D97-AF65-F5344CB8AC3E}">
        <p14:creationId xmlns:p14="http://schemas.microsoft.com/office/powerpoint/2010/main" val="2772458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8065A97B-71BA-4915-92EC-219C49865086}"/>
              </a:ext>
            </a:extLst>
          </p:cNvPr>
          <p:cNvSpPr/>
          <p:nvPr/>
        </p:nvSpPr>
        <p:spPr>
          <a:xfrm>
            <a:off x="1593783" y="1920940"/>
            <a:ext cx="2315582" cy="2156546"/>
          </a:xfrm>
          <a:prstGeom prst="roundRect">
            <a:avLst>
              <a:gd name="adj" fmla="val 855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 Bold"/>
                <a:ea typeface="+mn-ea"/>
                <a:cs typeface="+mn-cs"/>
              </a:rPr>
              <a:t>8.3M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859604E-A339-4E78-ABE7-443F10DE4830}"/>
              </a:ext>
            </a:extLst>
          </p:cNvPr>
          <p:cNvSpPr txBox="1"/>
          <p:nvPr/>
        </p:nvSpPr>
        <p:spPr>
          <a:xfrm>
            <a:off x="1756715" y="4330196"/>
            <a:ext cx="1989718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Europe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A7C51AF-316B-4D5F-B3C9-68D9B51C0852}"/>
              </a:ext>
            </a:extLst>
          </p:cNvPr>
          <p:cNvSpPr/>
          <p:nvPr/>
        </p:nvSpPr>
        <p:spPr>
          <a:xfrm>
            <a:off x="4445539" y="1421163"/>
            <a:ext cx="2114550" cy="2003420"/>
          </a:xfrm>
          <a:prstGeom prst="roundRect">
            <a:avLst>
              <a:gd name="adj" fmla="val 1132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tx1"/>
                </a:solidFill>
                <a:latin typeface="+mj-lt"/>
              </a:rPr>
              <a:t>9.6M</a:t>
            </a:r>
            <a:br>
              <a:rPr lang="en-US" sz="3200" dirty="0">
                <a:solidFill>
                  <a:schemeClr val="tx1"/>
                </a:solidFill>
                <a:latin typeface="+mj-lt"/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China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01FF2E7-849F-4D4F-883E-768E6403F2B9}"/>
              </a:ext>
            </a:extLst>
          </p:cNvPr>
          <p:cNvSpPr/>
          <p:nvPr/>
        </p:nvSpPr>
        <p:spPr>
          <a:xfrm>
            <a:off x="5509320" y="3828776"/>
            <a:ext cx="1261324" cy="1195034"/>
          </a:xfrm>
          <a:prstGeom prst="roundRect">
            <a:avLst>
              <a:gd name="adj" fmla="val 1132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000" dirty="0">
                <a:solidFill>
                  <a:schemeClr val="tx1"/>
                </a:solidFill>
                <a:latin typeface="+mj-lt"/>
              </a:rPr>
              <a:t>3.8M</a:t>
            </a:r>
            <a:br>
              <a:rPr lang="en-US" sz="3200" dirty="0">
                <a:solidFill>
                  <a:schemeClr val="tx1"/>
                </a:solidFill>
                <a:latin typeface="+mj-lt"/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India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8DAF7A3-C931-4CAD-94B8-6A4911372A53}"/>
              </a:ext>
            </a:extLst>
          </p:cNvPr>
          <p:cNvSpPr/>
          <p:nvPr/>
        </p:nvSpPr>
        <p:spPr>
          <a:xfrm>
            <a:off x="6302914" y="2422873"/>
            <a:ext cx="1578376" cy="1495425"/>
          </a:xfrm>
          <a:prstGeom prst="roundRect">
            <a:avLst>
              <a:gd name="adj" fmla="val 11323"/>
            </a:avLst>
          </a:prstGeom>
          <a:solidFill>
            <a:schemeClr val="bg2">
              <a:lumMod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5.3M</a:t>
            </a:r>
            <a:br>
              <a:rPr lang="en-US" sz="3200" dirty="0">
                <a:solidFill>
                  <a:schemeClr val="tx1"/>
                </a:solidFill>
                <a:latin typeface="+mj-lt"/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Russia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03823CD-B00E-462F-8A1C-3336DA51D4EE}"/>
              </a:ext>
            </a:extLst>
          </p:cNvPr>
          <p:cNvSpPr txBox="1"/>
          <p:nvPr/>
        </p:nvSpPr>
        <p:spPr>
          <a:xfrm>
            <a:off x="7524179" y="4330196"/>
            <a:ext cx="2767485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Market Size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90D5116-4968-4A7E-939E-C4D7332482B3}"/>
              </a:ext>
            </a:extLst>
          </p:cNvPr>
          <p:cNvSpPr txBox="1"/>
          <p:nvPr/>
        </p:nvSpPr>
        <p:spPr>
          <a:xfrm>
            <a:off x="8417464" y="2792874"/>
            <a:ext cx="2485380" cy="109966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Market Size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height.</a:t>
            </a:r>
          </a:p>
        </p:txBody>
      </p:sp>
    </p:spTree>
    <p:extLst>
      <p:ext uri="{BB962C8B-B14F-4D97-AF65-F5344CB8AC3E}">
        <p14:creationId xmlns:p14="http://schemas.microsoft.com/office/powerpoint/2010/main" val="2434075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repeatCount="indefinite" accel="50000" decel="5000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04167E-6 1.48148E-6 L -1.04167E-6 -0.03704 " pathEditMode="relative" rAng="0" ptsTypes="AA">
                                      <p:cBhvr>
                                        <p:cTn id="9" dur="3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85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04167E-6 -2.96296E-6 L -1.04167E-6 0.3926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9" grpId="0"/>
      <p:bldP spid="19" grpId="1"/>
      <p:bldP spid="20" grpId="0" animBg="1"/>
      <p:bldP spid="21" grpId="0" animBg="1"/>
      <p:bldP spid="22" grpId="0" animBg="1"/>
      <p:bldP spid="23" grpId="0"/>
      <p:bldP spid="2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BC97BA05-2417-43BC-B8B9-B031D3F8B309}"/>
              </a:ext>
            </a:extLst>
          </p:cNvPr>
          <p:cNvGrpSpPr/>
          <p:nvPr/>
        </p:nvGrpSpPr>
        <p:grpSpPr>
          <a:xfrm>
            <a:off x="4245753" y="1592262"/>
            <a:ext cx="1838326" cy="1836738"/>
            <a:chOff x="4178300" y="1512888"/>
            <a:chExt cx="1838326" cy="1836738"/>
          </a:xfrm>
          <a:solidFill>
            <a:schemeClr val="bg1"/>
          </a:soli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2A970D6-D82F-4000-919B-A15FEB832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1512888"/>
              <a:ext cx="1536700" cy="1535113"/>
            </a:xfrm>
            <a:custGeom>
              <a:avLst/>
              <a:gdLst>
                <a:gd name="T0" fmla="*/ 11 w 407"/>
                <a:gd name="T1" fmla="*/ 197 h 407"/>
                <a:gd name="T2" fmla="*/ 197 w 407"/>
                <a:gd name="T3" fmla="*/ 11 h 407"/>
                <a:gd name="T4" fmla="*/ 237 w 407"/>
                <a:gd name="T5" fmla="*/ 11 h 407"/>
                <a:gd name="T6" fmla="*/ 396 w 407"/>
                <a:gd name="T7" fmla="*/ 170 h 407"/>
                <a:gd name="T8" fmla="*/ 396 w 407"/>
                <a:gd name="T9" fmla="*/ 210 h 407"/>
                <a:gd name="T10" fmla="*/ 210 w 407"/>
                <a:gd name="T11" fmla="*/ 396 h 407"/>
                <a:gd name="T12" fmla="*/ 169 w 407"/>
                <a:gd name="T13" fmla="*/ 396 h 407"/>
                <a:gd name="T14" fmla="*/ 11 w 407"/>
                <a:gd name="T15" fmla="*/ 237 h 407"/>
                <a:gd name="T16" fmla="*/ 11 w 407"/>
                <a:gd name="T17" fmla="*/ 19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407">
                  <a:moveTo>
                    <a:pt x="11" y="197"/>
                  </a:moveTo>
                  <a:cubicBezTo>
                    <a:pt x="197" y="11"/>
                    <a:pt x="197" y="11"/>
                    <a:pt x="197" y="11"/>
                  </a:cubicBezTo>
                  <a:cubicBezTo>
                    <a:pt x="208" y="0"/>
                    <a:pt x="226" y="0"/>
                    <a:pt x="237" y="11"/>
                  </a:cubicBezTo>
                  <a:cubicBezTo>
                    <a:pt x="396" y="170"/>
                    <a:pt x="396" y="170"/>
                    <a:pt x="396" y="170"/>
                  </a:cubicBezTo>
                  <a:cubicBezTo>
                    <a:pt x="407" y="181"/>
                    <a:pt x="407" y="199"/>
                    <a:pt x="396" y="210"/>
                  </a:cubicBezTo>
                  <a:cubicBezTo>
                    <a:pt x="210" y="396"/>
                    <a:pt x="210" y="396"/>
                    <a:pt x="210" y="396"/>
                  </a:cubicBezTo>
                  <a:cubicBezTo>
                    <a:pt x="199" y="407"/>
                    <a:pt x="181" y="407"/>
                    <a:pt x="169" y="396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0" y="226"/>
                    <a:pt x="0" y="208"/>
                    <a:pt x="11" y="19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8F16B72-A562-4F84-BBF6-64ABB5515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488" y="1617663"/>
              <a:ext cx="1735138" cy="1731963"/>
            </a:xfrm>
            <a:custGeom>
              <a:avLst/>
              <a:gdLst>
                <a:gd name="T0" fmla="*/ 26 w 460"/>
                <a:gd name="T1" fmla="*/ 390 h 459"/>
                <a:gd name="T2" fmla="*/ 391 w 460"/>
                <a:gd name="T3" fmla="*/ 25 h 459"/>
                <a:gd name="T4" fmla="*/ 460 w 460"/>
                <a:gd name="T5" fmla="*/ 54 h 459"/>
                <a:gd name="T6" fmla="*/ 460 w 460"/>
                <a:gd name="T7" fmla="*/ 419 h 459"/>
                <a:gd name="T8" fmla="*/ 419 w 460"/>
                <a:gd name="T9" fmla="*/ 459 h 459"/>
                <a:gd name="T10" fmla="*/ 54 w 460"/>
                <a:gd name="T11" fmla="*/ 459 h 459"/>
                <a:gd name="T12" fmla="*/ 26 w 460"/>
                <a:gd name="T13" fmla="*/ 39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26" y="390"/>
                  </a:moveTo>
                  <a:cubicBezTo>
                    <a:pt x="391" y="25"/>
                    <a:pt x="391" y="25"/>
                    <a:pt x="391" y="25"/>
                  </a:cubicBezTo>
                  <a:cubicBezTo>
                    <a:pt x="416" y="0"/>
                    <a:pt x="460" y="18"/>
                    <a:pt x="460" y="54"/>
                  </a:cubicBezTo>
                  <a:cubicBezTo>
                    <a:pt x="460" y="419"/>
                    <a:pt x="460" y="419"/>
                    <a:pt x="460" y="419"/>
                  </a:cubicBezTo>
                  <a:cubicBezTo>
                    <a:pt x="460" y="441"/>
                    <a:pt x="442" y="459"/>
                    <a:pt x="419" y="459"/>
                  </a:cubicBezTo>
                  <a:cubicBezTo>
                    <a:pt x="54" y="459"/>
                    <a:pt x="54" y="459"/>
                    <a:pt x="54" y="459"/>
                  </a:cubicBezTo>
                  <a:cubicBezTo>
                    <a:pt x="18" y="459"/>
                    <a:pt x="0" y="416"/>
                    <a:pt x="26" y="39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0E50D43-1020-426C-B4D8-86432FD214F1}"/>
              </a:ext>
            </a:extLst>
          </p:cNvPr>
          <p:cNvGrpSpPr/>
          <p:nvPr/>
        </p:nvGrpSpPr>
        <p:grpSpPr>
          <a:xfrm>
            <a:off x="6219016" y="3565524"/>
            <a:ext cx="1838325" cy="1836738"/>
            <a:chOff x="6170613" y="3505200"/>
            <a:chExt cx="1838325" cy="1836738"/>
          </a:xfrm>
          <a:solidFill>
            <a:schemeClr val="bg1"/>
          </a:solidFill>
        </p:grpSpPr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B804B92-5D88-48DE-8DCA-978CF509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825" y="3806825"/>
              <a:ext cx="1535113" cy="1535113"/>
            </a:xfrm>
            <a:custGeom>
              <a:avLst/>
              <a:gdLst>
                <a:gd name="T0" fmla="*/ 210 w 407"/>
                <a:gd name="T1" fmla="*/ 396 h 407"/>
                <a:gd name="T2" fmla="*/ 396 w 407"/>
                <a:gd name="T3" fmla="*/ 210 h 407"/>
                <a:gd name="T4" fmla="*/ 396 w 407"/>
                <a:gd name="T5" fmla="*/ 170 h 407"/>
                <a:gd name="T6" fmla="*/ 237 w 407"/>
                <a:gd name="T7" fmla="*/ 11 h 407"/>
                <a:gd name="T8" fmla="*/ 197 w 407"/>
                <a:gd name="T9" fmla="*/ 11 h 407"/>
                <a:gd name="T10" fmla="*/ 11 w 407"/>
                <a:gd name="T11" fmla="*/ 197 h 407"/>
                <a:gd name="T12" fmla="*/ 11 w 407"/>
                <a:gd name="T13" fmla="*/ 238 h 407"/>
                <a:gd name="T14" fmla="*/ 170 w 407"/>
                <a:gd name="T15" fmla="*/ 396 h 407"/>
                <a:gd name="T16" fmla="*/ 210 w 407"/>
                <a:gd name="T17" fmla="*/ 39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407">
                  <a:moveTo>
                    <a:pt x="210" y="396"/>
                  </a:moveTo>
                  <a:cubicBezTo>
                    <a:pt x="396" y="210"/>
                    <a:pt x="396" y="210"/>
                    <a:pt x="396" y="210"/>
                  </a:cubicBezTo>
                  <a:cubicBezTo>
                    <a:pt x="407" y="199"/>
                    <a:pt x="407" y="181"/>
                    <a:pt x="396" y="170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26" y="0"/>
                    <a:pt x="208" y="0"/>
                    <a:pt x="197" y="11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0" y="208"/>
                    <a:pt x="0" y="226"/>
                    <a:pt x="11" y="238"/>
                  </a:cubicBezTo>
                  <a:cubicBezTo>
                    <a:pt x="170" y="396"/>
                    <a:pt x="170" y="396"/>
                    <a:pt x="170" y="396"/>
                  </a:cubicBezTo>
                  <a:cubicBezTo>
                    <a:pt x="181" y="407"/>
                    <a:pt x="199" y="407"/>
                    <a:pt x="210" y="396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DDFA45E-71FE-47FB-BFF0-D9A02950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3505200"/>
              <a:ext cx="1736725" cy="1735138"/>
            </a:xfrm>
            <a:custGeom>
              <a:avLst/>
              <a:gdLst>
                <a:gd name="T0" fmla="*/ 69 w 460"/>
                <a:gd name="T1" fmla="*/ 434 h 460"/>
                <a:gd name="T2" fmla="*/ 434 w 460"/>
                <a:gd name="T3" fmla="*/ 69 h 460"/>
                <a:gd name="T4" fmla="*/ 406 w 460"/>
                <a:gd name="T5" fmla="*/ 0 h 460"/>
                <a:gd name="T6" fmla="*/ 40 w 460"/>
                <a:gd name="T7" fmla="*/ 0 h 460"/>
                <a:gd name="T8" fmla="*/ 0 w 460"/>
                <a:gd name="T9" fmla="*/ 41 h 460"/>
                <a:gd name="T10" fmla="*/ 0 w 460"/>
                <a:gd name="T11" fmla="*/ 406 h 460"/>
                <a:gd name="T12" fmla="*/ 69 w 460"/>
                <a:gd name="T13" fmla="*/ 43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60">
                  <a:moveTo>
                    <a:pt x="69" y="434"/>
                  </a:moveTo>
                  <a:cubicBezTo>
                    <a:pt x="434" y="69"/>
                    <a:pt x="434" y="69"/>
                    <a:pt x="434" y="69"/>
                  </a:cubicBezTo>
                  <a:cubicBezTo>
                    <a:pt x="460" y="44"/>
                    <a:pt x="442" y="0"/>
                    <a:pt x="40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42"/>
                    <a:pt x="44" y="460"/>
                    <a:pt x="69" y="43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2F20B59-C46A-4F42-B80F-61911C961C15}"/>
              </a:ext>
            </a:extLst>
          </p:cNvPr>
          <p:cNvGrpSpPr/>
          <p:nvPr/>
        </p:nvGrpSpPr>
        <p:grpSpPr>
          <a:xfrm>
            <a:off x="4245753" y="3565524"/>
            <a:ext cx="1838326" cy="1836738"/>
            <a:chOff x="4178300" y="3505200"/>
            <a:chExt cx="1838326" cy="1836738"/>
          </a:xfrm>
          <a:solidFill>
            <a:schemeClr val="bg1"/>
          </a:solidFill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9BE81AA7-035E-40F5-B582-0D6DD51C3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3806825"/>
              <a:ext cx="1536700" cy="1535113"/>
            </a:xfrm>
            <a:custGeom>
              <a:avLst/>
              <a:gdLst>
                <a:gd name="T0" fmla="*/ 197 w 407"/>
                <a:gd name="T1" fmla="*/ 396 h 407"/>
                <a:gd name="T2" fmla="*/ 11 w 407"/>
                <a:gd name="T3" fmla="*/ 210 h 407"/>
                <a:gd name="T4" fmla="*/ 11 w 407"/>
                <a:gd name="T5" fmla="*/ 170 h 407"/>
                <a:gd name="T6" fmla="*/ 169 w 407"/>
                <a:gd name="T7" fmla="*/ 11 h 407"/>
                <a:gd name="T8" fmla="*/ 210 w 407"/>
                <a:gd name="T9" fmla="*/ 11 h 407"/>
                <a:gd name="T10" fmla="*/ 396 w 407"/>
                <a:gd name="T11" fmla="*/ 197 h 407"/>
                <a:gd name="T12" fmla="*/ 396 w 407"/>
                <a:gd name="T13" fmla="*/ 238 h 407"/>
                <a:gd name="T14" fmla="*/ 237 w 407"/>
                <a:gd name="T15" fmla="*/ 396 h 407"/>
                <a:gd name="T16" fmla="*/ 197 w 407"/>
                <a:gd name="T17" fmla="*/ 39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407">
                  <a:moveTo>
                    <a:pt x="197" y="396"/>
                  </a:moveTo>
                  <a:cubicBezTo>
                    <a:pt x="11" y="210"/>
                    <a:pt x="11" y="210"/>
                    <a:pt x="11" y="210"/>
                  </a:cubicBezTo>
                  <a:cubicBezTo>
                    <a:pt x="0" y="199"/>
                    <a:pt x="0" y="181"/>
                    <a:pt x="11" y="170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81" y="0"/>
                    <a:pt x="199" y="0"/>
                    <a:pt x="210" y="11"/>
                  </a:cubicBezTo>
                  <a:cubicBezTo>
                    <a:pt x="396" y="197"/>
                    <a:pt x="396" y="197"/>
                    <a:pt x="396" y="197"/>
                  </a:cubicBezTo>
                  <a:cubicBezTo>
                    <a:pt x="407" y="208"/>
                    <a:pt x="407" y="226"/>
                    <a:pt x="396" y="238"/>
                  </a:cubicBezTo>
                  <a:cubicBezTo>
                    <a:pt x="237" y="396"/>
                    <a:pt x="237" y="396"/>
                    <a:pt x="237" y="396"/>
                  </a:cubicBezTo>
                  <a:cubicBezTo>
                    <a:pt x="226" y="407"/>
                    <a:pt x="208" y="407"/>
                    <a:pt x="197" y="396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62E9B4C0-0D1D-435D-9749-5C6A9192B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488" y="3505200"/>
              <a:ext cx="1735138" cy="1735138"/>
            </a:xfrm>
            <a:custGeom>
              <a:avLst/>
              <a:gdLst>
                <a:gd name="T0" fmla="*/ 391 w 460"/>
                <a:gd name="T1" fmla="*/ 434 h 460"/>
                <a:gd name="T2" fmla="*/ 26 w 460"/>
                <a:gd name="T3" fmla="*/ 69 h 460"/>
                <a:gd name="T4" fmla="*/ 54 w 460"/>
                <a:gd name="T5" fmla="*/ 0 h 460"/>
                <a:gd name="T6" fmla="*/ 419 w 460"/>
                <a:gd name="T7" fmla="*/ 0 h 460"/>
                <a:gd name="T8" fmla="*/ 460 w 460"/>
                <a:gd name="T9" fmla="*/ 41 h 460"/>
                <a:gd name="T10" fmla="*/ 460 w 460"/>
                <a:gd name="T11" fmla="*/ 406 h 460"/>
                <a:gd name="T12" fmla="*/ 391 w 460"/>
                <a:gd name="T13" fmla="*/ 43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60">
                  <a:moveTo>
                    <a:pt x="391" y="434"/>
                  </a:moveTo>
                  <a:cubicBezTo>
                    <a:pt x="26" y="69"/>
                    <a:pt x="26" y="69"/>
                    <a:pt x="26" y="69"/>
                  </a:cubicBezTo>
                  <a:cubicBezTo>
                    <a:pt x="0" y="44"/>
                    <a:pt x="18" y="0"/>
                    <a:pt x="54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42" y="0"/>
                    <a:pt x="460" y="18"/>
                    <a:pt x="460" y="41"/>
                  </a:cubicBezTo>
                  <a:cubicBezTo>
                    <a:pt x="460" y="406"/>
                    <a:pt x="460" y="406"/>
                    <a:pt x="460" y="406"/>
                  </a:cubicBezTo>
                  <a:cubicBezTo>
                    <a:pt x="460" y="442"/>
                    <a:pt x="416" y="460"/>
                    <a:pt x="391" y="43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4DE0A25-B9FD-4B14-BF37-1680892A97E0}"/>
              </a:ext>
            </a:extLst>
          </p:cNvPr>
          <p:cNvGrpSpPr/>
          <p:nvPr/>
        </p:nvGrpSpPr>
        <p:grpSpPr>
          <a:xfrm>
            <a:off x="5042795" y="2457230"/>
            <a:ext cx="644448" cy="651096"/>
            <a:chOff x="665161" y="822898"/>
            <a:chExt cx="800791" cy="809052"/>
          </a:xfrm>
        </p:grpSpPr>
        <p:sp>
          <p:nvSpPr>
            <p:cNvPr id="26" name="Freeform 64">
              <a:extLst>
                <a:ext uri="{FF2B5EF4-FFF2-40B4-BE49-F238E27FC236}">
                  <a16:creationId xmlns:a16="http://schemas.microsoft.com/office/drawing/2014/main" id="{BBF0F0CD-E38E-45FF-A280-B415F5068A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874" y="822898"/>
              <a:ext cx="659797" cy="778889"/>
            </a:xfrm>
            <a:custGeom>
              <a:avLst/>
              <a:gdLst>
                <a:gd name="T0" fmla="*/ 420 w 1680"/>
                <a:gd name="T1" fmla="*/ 1440 h 1980"/>
                <a:gd name="T2" fmla="*/ 60 w 1680"/>
                <a:gd name="T3" fmla="*/ 1440 h 1980"/>
                <a:gd name="T4" fmla="*/ 0 w 1680"/>
                <a:gd name="T5" fmla="*/ 1500 h 1980"/>
                <a:gd name="T6" fmla="*/ 0 w 1680"/>
                <a:gd name="T7" fmla="*/ 1920 h 1980"/>
                <a:gd name="T8" fmla="*/ 60 w 1680"/>
                <a:gd name="T9" fmla="*/ 1980 h 1980"/>
                <a:gd name="T10" fmla="*/ 420 w 1680"/>
                <a:gd name="T11" fmla="*/ 1980 h 1980"/>
                <a:gd name="T12" fmla="*/ 480 w 1680"/>
                <a:gd name="T13" fmla="*/ 1920 h 1980"/>
                <a:gd name="T14" fmla="*/ 480 w 1680"/>
                <a:gd name="T15" fmla="*/ 1500 h 1980"/>
                <a:gd name="T16" fmla="*/ 420 w 1680"/>
                <a:gd name="T17" fmla="*/ 1440 h 1980"/>
                <a:gd name="T18" fmla="*/ 1020 w 1680"/>
                <a:gd name="T19" fmla="*/ 1080 h 1980"/>
                <a:gd name="T20" fmla="*/ 660 w 1680"/>
                <a:gd name="T21" fmla="*/ 1080 h 1980"/>
                <a:gd name="T22" fmla="*/ 600 w 1680"/>
                <a:gd name="T23" fmla="*/ 1140 h 1980"/>
                <a:gd name="T24" fmla="*/ 600 w 1680"/>
                <a:gd name="T25" fmla="*/ 1920 h 1980"/>
                <a:gd name="T26" fmla="*/ 660 w 1680"/>
                <a:gd name="T27" fmla="*/ 1980 h 1980"/>
                <a:gd name="T28" fmla="*/ 1020 w 1680"/>
                <a:gd name="T29" fmla="*/ 1980 h 1980"/>
                <a:gd name="T30" fmla="*/ 1080 w 1680"/>
                <a:gd name="T31" fmla="*/ 1920 h 1980"/>
                <a:gd name="T32" fmla="*/ 1080 w 1680"/>
                <a:gd name="T33" fmla="*/ 1140 h 1980"/>
                <a:gd name="T34" fmla="*/ 1020 w 1680"/>
                <a:gd name="T35" fmla="*/ 1080 h 1980"/>
                <a:gd name="T36" fmla="*/ 1620 w 1680"/>
                <a:gd name="T37" fmla="*/ 720 h 1980"/>
                <a:gd name="T38" fmla="*/ 1260 w 1680"/>
                <a:gd name="T39" fmla="*/ 720 h 1980"/>
                <a:gd name="T40" fmla="*/ 1200 w 1680"/>
                <a:gd name="T41" fmla="*/ 780 h 1980"/>
                <a:gd name="T42" fmla="*/ 1200 w 1680"/>
                <a:gd name="T43" fmla="*/ 1920 h 1980"/>
                <a:gd name="T44" fmla="*/ 1260 w 1680"/>
                <a:gd name="T45" fmla="*/ 1980 h 1980"/>
                <a:gd name="T46" fmla="*/ 1620 w 1680"/>
                <a:gd name="T47" fmla="*/ 1980 h 1980"/>
                <a:gd name="T48" fmla="*/ 1680 w 1680"/>
                <a:gd name="T49" fmla="*/ 1920 h 1980"/>
                <a:gd name="T50" fmla="*/ 1680 w 1680"/>
                <a:gd name="T51" fmla="*/ 780 h 1980"/>
                <a:gd name="T52" fmla="*/ 1620 w 1680"/>
                <a:gd name="T53" fmla="*/ 720 h 1980"/>
                <a:gd name="T54" fmla="*/ 1675 w 1680"/>
                <a:gd name="T55" fmla="*/ 37 h 1980"/>
                <a:gd name="T56" fmla="*/ 1643 w 1680"/>
                <a:gd name="T57" fmla="*/ 5 h 1980"/>
                <a:gd name="T58" fmla="*/ 1620 w 1680"/>
                <a:gd name="T59" fmla="*/ 0 h 1980"/>
                <a:gd name="T60" fmla="*/ 1380 w 1680"/>
                <a:gd name="T61" fmla="*/ 0 h 1980"/>
                <a:gd name="T62" fmla="*/ 1320 w 1680"/>
                <a:gd name="T63" fmla="*/ 60 h 1980"/>
                <a:gd name="T64" fmla="*/ 1380 w 1680"/>
                <a:gd name="T65" fmla="*/ 120 h 1980"/>
                <a:gd name="T66" fmla="*/ 1475 w 1680"/>
                <a:gd name="T67" fmla="*/ 120 h 1980"/>
                <a:gd name="T68" fmla="*/ 1020 w 1680"/>
                <a:gd name="T69" fmla="*/ 575 h 1980"/>
                <a:gd name="T70" fmla="*/ 822 w 1680"/>
                <a:gd name="T71" fmla="*/ 378 h 1980"/>
                <a:gd name="T72" fmla="*/ 738 w 1680"/>
                <a:gd name="T73" fmla="*/ 378 h 1980"/>
                <a:gd name="T74" fmla="*/ 138 w 1680"/>
                <a:gd name="T75" fmla="*/ 978 h 1980"/>
                <a:gd name="T76" fmla="*/ 138 w 1680"/>
                <a:gd name="T77" fmla="*/ 1062 h 1980"/>
                <a:gd name="T78" fmla="*/ 180 w 1680"/>
                <a:gd name="T79" fmla="*/ 1080 h 1980"/>
                <a:gd name="T80" fmla="*/ 222 w 1680"/>
                <a:gd name="T81" fmla="*/ 1062 h 1980"/>
                <a:gd name="T82" fmla="*/ 780 w 1680"/>
                <a:gd name="T83" fmla="*/ 505 h 1980"/>
                <a:gd name="T84" fmla="*/ 978 w 1680"/>
                <a:gd name="T85" fmla="*/ 702 h 1980"/>
                <a:gd name="T86" fmla="*/ 1062 w 1680"/>
                <a:gd name="T87" fmla="*/ 702 h 1980"/>
                <a:gd name="T88" fmla="*/ 1560 w 1680"/>
                <a:gd name="T89" fmla="*/ 205 h 1980"/>
                <a:gd name="T90" fmla="*/ 1560 w 1680"/>
                <a:gd name="T91" fmla="*/ 300 h 1980"/>
                <a:gd name="T92" fmla="*/ 1620 w 1680"/>
                <a:gd name="T93" fmla="*/ 360 h 1980"/>
                <a:gd name="T94" fmla="*/ 1680 w 1680"/>
                <a:gd name="T95" fmla="*/ 300 h 1980"/>
                <a:gd name="T96" fmla="*/ 1680 w 1680"/>
                <a:gd name="T97" fmla="*/ 60 h 1980"/>
                <a:gd name="T98" fmla="*/ 1675 w 1680"/>
                <a:gd name="T99" fmla="*/ 37 h 1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0" h="1980">
                  <a:moveTo>
                    <a:pt x="420" y="1440"/>
                  </a:moveTo>
                  <a:cubicBezTo>
                    <a:pt x="60" y="1440"/>
                    <a:pt x="60" y="1440"/>
                    <a:pt x="60" y="1440"/>
                  </a:cubicBezTo>
                  <a:cubicBezTo>
                    <a:pt x="27" y="1440"/>
                    <a:pt x="0" y="1467"/>
                    <a:pt x="0" y="1500"/>
                  </a:cubicBezTo>
                  <a:cubicBezTo>
                    <a:pt x="0" y="1920"/>
                    <a:pt x="0" y="1920"/>
                    <a:pt x="0" y="1920"/>
                  </a:cubicBezTo>
                  <a:cubicBezTo>
                    <a:pt x="0" y="1953"/>
                    <a:pt x="27" y="1980"/>
                    <a:pt x="60" y="1980"/>
                  </a:cubicBezTo>
                  <a:cubicBezTo>
                    <a:pt x="420" y="1980"/>
                    <a:pt x="420" y="1980"/>
                    <a:pt x="420" y="1980"/>
                  </a:cubicBezTo>
                  <a:cubicBezTo>
                    <a:pt x="453" y="1980"/>
                    <a:pt x="480" y="1953"/>
                    <a:pt x="480" y="1920"/>
                  </a:cubicBezTo>
                  <a:cubicBezTo>
                    <a:pt x="480" y="1500"/>
                    <a:pt x="480" y="1500"/>
                    <a:pt x="480" y="1500"/>
                  </a:cubicBezTo>
                  <a:cubicBezTo>
                    <a:pt x="480" y="1467"/>
                    <a:pt x="453" y="1440"/>
                    <a:pt x="420" y="1440"/>
                  </a:cubicBezTo>
                  <a:close/>
                  <a:moveTo>
                    <a:pt x="1020" y="1080"/>
                  </a:moveTo>
                  <a:cubicBezTo>
                    <a:pt x="660" y="1080"/>
                    <a:pt x="660" y="1080"/>
                    <a:pt x="660" y="1080"/>
                  </a:cubicBezTo>
                  <a:cubicBezTo>
                    <a:pt x="627" y="1080"/>
                    <a:pt x="600" y="1107"/>
                    <a:pt x="600" y="1140"/>
                  </a:cubicBezTo>
                  <a:cubicBezTo>
                    <a:pt x="600" y="1920"/>
                    <a:pt x="600" y="1920"/>
                    <a:pt x="600" y="1920"/>
                  </a:cubicBezTo>
                  <a:cubicBezTo>
                    <a:pt x="600" y="1953"/>
                    <a:pt x="627" y="1980"/>
                    <a:pt x="660" y="1980"/>
                  </a:cubicBezTo>
                  <a:cubicBezTo>
                    <a:pt x="1020" y="1980"/>
                    <a:pt x="1020" y="1980"/>
                    <a:pt x="1020" y="1980"/>
                  </a:cubicBezTo>
                  <a:cubicBezTo>
                    <a:pt x="1053" y="1980"/>
                    <a:pt x="1080" y="1953"/>
                    <a:pt x="1080" y="1920"/>
                  </a:cubicBezTo>
                  <a:cubicBezTo>
                    <a:pt x="1080" y="1140"/>
                    <a:pt x="1080" y="1140"/>
                    <a:pt x="1080" y="1140"/>
                  </a:cubicBezTo>
                  <a:cubicBezTo>
                    <a:pt x="1080" y="1107"/>
                    <a:pt x="1053" y="1080"/>
                    <a:pt x="1020" y="1080"/>
                  </a:cubicBezTo>
                  <a:close/>
                  <a:moveTo>
                    <a:pt x="1620" y="720"/>
                  </a:moveTo>
                  <a:cubicBezTo>
                    <a:pt x="1260" y="720"/>
                    <a:pt x="1260" y="720"/>
                    <a:pt x="1260" y="720"/>
                  </a:cubicBezTo>
                  <a:cubicBezTo>
                    <a:pt x="1227" y="720"/>
                    <a:pt x="1200" y="747"/>
                    <a:pt x="1200" y="780"/>
                  </a:cubicBezTo>
                  <a:cubicBezTo>
                    <a:pt x="1200" y="1920"/>
                    <a:pt x="1200" y="1920"/>
                    <a:pt x="1200" y="1920"/>
                  </a:cubicBezTo>
                  <a:cubicBezTo>
                    <a:pt x="1200" y="1953"/>
                    <a:pt x="1227" y="1980"/>
                    <a:pt x="1260" y="1980"/>
                  </a:cubicBezTo>
                  <a:cubicBezTo>
                    <a:pt x="1620" y="1980"/>
                    <a:pt x="1620" y="1980"/>
                    <a:pt x="1620" y="1980"/>
                  </a:cubicBezTo>
                  <a:cubicBezTo>
                    <a:pt x="1653" y="1980"/>
                    <a:pt x="1680" y="1953"/>
                    <a:pt x="1680" y="1920"/>
                  </a:cubicBezTo>
                  <a:cubicBezTo>
                    <a:pt x="1680" y="780"/>
                    <a:pt x="1680" y="780"/>
                    <a:pt x="1680" y="780"/>
                  </a:cubicBezTo>
                  <a:cubicBezTo>
                    <a:pt x="1680" y="747"/>
                    <a:pt x="1653" y="720"/>
                    <a:pt x="1620" y="720"/>
                  </a:cubicBezTo>
                  <a:close/>
                  <a:moveTo>
                    <a:pt x="1675" y="37"/>
                  </a:moveTo>
                  <a:cubicBezTo>
                    <a:pt x="1669" y="22"/>
                    <a:pt x="1658" y="11"/>
                    <a:pt x="1643" y="5"/>
                  </a:cubicBezTo>
                  <a:cubicBezTo>
                    <a:pt x="1636" y="2"/>
                    <a:pt x="1628" y="0"/>
                    <a:pt x="1620" y="0"/>
                  </a:cubicBezTo>
                  <a:cubicBezTo>
                    <a:pt x="1380" y="0"/>
                    <a:pt x="1380" y="0"/>
                    <a:pt x="1380" y="0"/>
                  </a:cubicBezTo>
                  <a:cubicBezTo>
                    <a:pt x="1347" y="0"/>
                    <a:pt x="1320" y="27"/>
                    <a:pt x="1320" y="60"/>
                  </a:cubicBezTo>
                  <a:cubicBezTo>
                    <a:pt x="1320" y="93"/>
                    <a:pt x="1347" y="120"/>
                    <a:pt x="1380" y="120"/>
                  </a:cubicBezTo>
                  <a:cubicBezTo>
                    <a:pt x="1475" y="120"/>
                    <a:pt x="1475" y="120"/>
                    <a:pt x="1475" y="120"/>
                  </a:cubicBezTo>
                  <a:cubicBezTo>
                    <a:pt x="1020" y="575"/>
                    <a:pt x="1020" y="575"/>
                    <a:pt x="1020" y="575"/>
                  </a:cubicBezTo>
                  <a:cubicBezTo>
                    <a:pt x="822" y="378"/>
                    <a:pt x="822" y="378"/>
                    <a:pt x="822" y="378"/>
                  </a:cubicBezTo>
                  <a:cubicBezTo>
                    <a:pt x="799" y="354"/>
                    <a:pt x="761" y="354"/>
                    <a:pt x="738" y="378"/>
                  </a:cubicBezTo>
                  <a:cubicBezTo>
                    <a:pt x="138" y="978"/>
                    <a:pt x="138" y="978"/>
                    <a:pt x="138" y="978"/>
                  </a:cubicBezTo>
                  <a:cubicBezTo>
                    <a:pt x="114" y="1001"/>
                    <a:pt x="114" y="1039"/>
                    <a:pt x="138" y="1062"/>
                  </a:cubicBezTo>
                  <a:cubicBezTo>
                    <a:pt x="149" y="1074"/>
                    <a:pt x="165" y="1080"/>
                    <a:pt x="180" y="1080"/>
                  </a:cubicBezTo>
                  <a:cubicBezTo>
                    <a:pt x="195" y="1080"/>
                    <a:pt x="211" y="1074"/>
                    <a:pt x="222" y="1062"/>
                  </a:cubicBezTo>
                  <a:cubicBezTo>
                    <a:pt x="780" y="505"/>
                    <a:pt x="780" y="505"/>
                    <a:pt x="780" y="505"/>
                  </a:cubicBezTo>
                  <a:cubicBezTo>
                    <a:pt x="978" y="702"/>
                    <a:pt x="978" y="702"/>
                    <a:pt x="978" y="702"/>
                  </a:cubicBezTo>
                  <a:cubicBezTo>
                    <a:pt x="1001" y="726"/>
                    <a:pt x="1039" y="726"/>
                    <a:pt x="1062" y="702"/>
                  </a:cubicBezTo>
                  <a:cubicBezTo>
                    <a:pt x="1560" y="205"/>
                    <a:pt x="1560" y="205"/>
                    <a:pt x="1560" y="205"/>
                  </a:cubicBezTo>
                  <a:cubicBezTo>
                    <a:pt x="1560" y="300"/>
                    <a:pt x="1560" y="300"/>
                    <a:pt x="1560" y="300"/>
                  </a:cubicBezTo>
                  <a:cubicBezTo>
                    <a:pt x="1560" y="333"/>
                    <a:pt x="1587" y="360"/>
                    <a:pt x="1620" y="360"/>
                  </a:cubicBezTo>
                  <a:cubicBezTo>
                    <a:pt x="1653" y="360"/>
                    <a:pt x="1680" y="333"/>
                    <a:pt x="1680" y="300"/>
                  </a:cubicBezTo>
                  <a:cubicBezTo>
                    <a:pt x="1680" y="60"/>
                    <a:pt x="1680" y="60"/>
                    <a:pt x="1680" y="60"/>
                  </a:cubicBezTo>
                  <a:cubicBezTo>
                    <a:pt x="1680" y="52"/>
                    <a:pt x="1678" y="44"/>
                    <a:pt x="1675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65">
              <a:extLst>
                <a:ext uri="{FF2B5EF4-FFF2-40B4-BE49-F238E27FC236}">
                  <a16:creationId xmlns:a16="http://schemas.microsoft.com/office/drawing/2014/main" id="{D464FB01-72A6-4089-B0EB-B7DF4E7E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1" y="831159"/>
              <a:ext cx="800791" cy="800791"/>
            </a:xfrm>
            <a:custGeom>
              <a:avLst/>
              <a:gdLst>
                <a:gd name="T0" fmla="*/ 1980 w 2040"/>
                <a:gd name="T1" fmla="*/ 2040 h 2040"/>
                <a:gd name="T2" fmla="*/ 60 w 2040"/>
                <a:gd name="T3" fmla="*/ 2040 h 2040"/>
                <a:gd name="T4" fmla="*/ 0 w 2040"/>
                <a:gd name="T5" fmla="*/ 1980 h 2040"/>
                <a:gd name="T6" fmla="*/ 0 w 2040"/>
                <a:gd name="T7" fmla="*/ 60 h 2040"/>
                <a:gd name="T8" fmla="*/ 60 w 2040"/>
                <a:gd name="T9" fmla="*/ 0 h 2040"/>
                <a:gd name="T10" fmla="*/ 120 w 2040"/>
                <a:gd name="T11" fmla="*/ 60 h 2040"/>
                <a:gd name="T12" fmla="*/ 120 w 2040"/>
                <a:gd name="T13" fmla="*/ 1920 h 2040"/>
                <a:gd name="T14" fmla="*/ 1980 w 2040"/>
                <a:gd name="T15" fmla="*/ 1920 h 2040"/>
                <a:gd name="T16" fmla="*/ 2040 w 2040"/>
                <a:gd name="T17" fmla="*/ 1980 h 2040"/>
                <a:gd name="T18" fmla="*/ 1980 w 2040"/>
                <a:gd name="T19" fmla="*/ 2040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0" h="2040">
                  <a:moveTo>
                    <a:pt x="1980" y="2040"/>
                  </a:moveTo>
                  <a:cubicBezTo>
                    <a:pt x="60" y="2040"/>
                    <a:pt x="60" y="2040"/>
                    <a:pt x="60" y="2040"/>
                  </a:cubicBezTo>
                  <a:cubicBezTo>
                    <a:pt x="27" y="2040"/>
                    <a:pt x="0" y="2013"/>
                    <a:pt x="0" y="198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1920"/>
                    <a:pt x="120" y="1920"/>
                    <a:pt x="120" y="1920"/>
                  </a:cubicBezTo>
                  <a:cubicBezTo>
                    <a:pt x="1980" y="1920"/>
                    <a:pt x="1980" y="1920"/>
                    <a:pt x="1980" y="1920"/>
                  </a:cubicBezTo>
                  <a:cubicBezTo>
                    <a:pt x="2013" y="1920"/>
                    <a:pt x="2040" y="1947"/>
                    <a:pt x="2040" y="1980"/>
                  </a:cubicBezTo>
                  <a:cubicBezTo>
                    <a:pt x="2040" y="2013"/>
                    <a:pt x="2013" y="2040"/>
                    <a:pt x="1980" y="20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" name="Freeform 30">
            <a:extLst>
              <a:ext uri="{FF2B5EF4-FFF2-40B4-BE49-F238E27FC236}">
                <a16:creationId xmlns:a16="http://schemas.microsoft.com/office/drawing/2014/main" id="{03476369-1D03-46CD-B21D-774ED4EAFDAB}"/>
              </a:ext>
            </a:extLst>
          </p:cNvPr>
          <p:cNvSpPr>
            <a:spLocks/>
          </p:cNvSpPr>
          <p:nvPr/>
        </p:nvSpPr>
        <p:spPr bwMode="auto">
          <a:xfrm>
            <a:off x="5013917" y="4004459"/>
            <a:ext cx="730436" cy="556255"/>
          </a:xfrm>
          <a:custGeom>
            <a:avLst/>
            <a:gdLst>
              <a:gd name="T0" fmla="*/ 1988 w 2048"/>
              <a:gd name="T1" fmla="*/ 120 h 1560"/>
              <a:gd name="T2" fmla="*/ 1703 w 2048"/>
              <a:gd name="T3" fmla="*/ 64 h 1560"/>
              <a:gd name="T4" fmla="*/ 1384 w 2048"/>
              <a:gd name="T5" fmla="*/ 0 h 1560"/>
              <a:gd name="T6" fmla="*/ 1084 w 2048"/>
              <a:gd name="T7" fmla="*/ 67 h 1560"/>
              <a:gd name="T8" fmla="*/ 1024 w 2048"/>
              <a:gd name="T9" fmla="*/ 410 h 1560"/>
              <a:gd name="T10" fmla="*/ 964 w 2048"/>
              <a:gd name="T11" fmla="*/ 67 h 1560"/>
              <a:gd name="T12" fmla="*/ 664 w 2048"/>
              <a:gd name="T13" fmla="*/ 0 h 1560"/>
              <a:gd name="T14" fmla="*/ 345 w 2048"/>
              <a:gd name="T15" fmla="*/ 64 h 1560"/>
              <a:gd name="T16" fmla="*/ 60 w 2048"/>
              <a:gd name="T17" fmla="*/ 120 h 1560"/>
              <a:gd name="T18" fmla="*/ 0 w 2048"/>
              <a:gd name="T19" fmla="*/ 180 h 1560"/>
              <a:gd name="T20" fmla="*/ 0 w 2048"/>
              <a:gd name="T21" fmla="*/ 1500 h 1560"/>
              <a:gd name="T22" fmla="*/ 60 w 2048"/>
              <a:gd name="T23" fmla="*/ 1560 h 1560"/>
              <a:gd name="T24" fmla="*/ 383 w 2048"/>
              <a:gd name="T25" fmla="*/ 1496 h 1560"/>
              <a:gd name="T26" fmla="*/ 664 w 2048"/>
              <a:gd name="T27" fmla="*/ 1440 h 1560"/>
              <a:gd name="T28" fmla="*/ 964 w 2048"/>
              <a:gd name="T29" fmla="*/ 1528 h 1560"/>
              <a:gd name="T30" fmla="*/ 1024 w 2048"/>
              <a:gd name="T31" fmla="*/ 1141 h 1560"/>
              <a:gd name="T32" fmla="*/ 1084 w 2048"/>
              <a:gd name="T33" fmla="*/ 1529 h 1560"/>
              <a:gd name="T34" fmla="*/ 1384 w 2048"/>
              <a:gd name="T35" fmla="*/ 1440 h 1560"/>
              <a:gd name="T36" fmla="*/ 1665 w 2048"/>
              <a:gd name="T37" fmla="*/ 1496 h 1560"/>
              <a:gd name="T38" fmla="*/ 1988 w 2048"/>
              <a:gd name="T39" fmla="*/ 1560 h 1560"/>
              <a:gd name="T40" fmla="*/ 2048 w 2048"/>
              <a:gd name="T41" fmla="*/ 1500 h 1560"/>
              <a:gd name="T42" fmla="*/ 2048 w 2048"/>
              <a:gd name="T43" fmla="*/ 180 h 1560"/>
              <a:gd name="T44" fmla="*/ 1988 w 2048"/>
              <a:gd name="T45" fmla="*/ 120 h 1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48" h="1560">
                <a:moveTo>
                  <a:pt x="1988" y="120"/>
                </a:moveTo>
                <a:cubicBezTo>
                  <a:pt x="1878" y="120"/>
                  <a:pt x="1791" y="92"/>
                  <a:pt x="1703" y="64"/>
                </a:cubicBezTo>
                <a:cubicBezTo>
                  <a:pt x="1610" y="32"/>
                  <a:pt x="1514" y="0"/>
                  <a:pt x="1384" y="0"/>
                </a:cubicBezTo>
                <a:cubicBezTo>
                  <a:pt x="1251" y="0"/>
                  <a:pt x="1151" y="34"/>
                  <a:pt x="1084" y="67"/>
                </a:cubicBezTo>
                <a:cubicBezTo>
                  <a:pt x="1024" y="410"/>
                  <a:pt x="1024" y="410"/>
                  <a:pt x="1024" y="410"/>
                </a:cubicBezTo>
                <a:cubicBezTo>
                  <a:pt x="964" y="67"/>
                  <a:pt x="964" y="67"/>
                  <a:pt x="964" y="67"/>
                </a:cubicBezTo>
                <a:cubicBezTo>
                  <a:pt x="897" y="34"/>
                  <a:pt x="797" y="0"/>
                  <a:pt x="664" y="0"/>
                </a:cubicBezTo>
                <a:cubicBezTo>
                  <a:pt x="534" y="0"/>
                  <a:pt x="438" y="32"/>
                  <a:pt x="345" y="64"/>
                </a:cubicBezTo>
                <a:cubicBezTo>
                  <a:pt x="257" y="92"/>
                  <a:pt x="170" y="120"/>
                  <a:pt x="60" y="120"/>
                </a:cubicBezTo>
                <a:cubicBezTo>
                  <a:pt x="26" y="120"/>
                  <a:pt x="0" y="146"/>
                  <a:pt x="0" y="180"/>
                </a:cubicBezTo>
                <a:cubicBezTo>
                  <a:pt x="0" y="1500"/>
                  <a:pt x="0" y="1500"/>
                  <a:pt x="0" y="1500"/>
                </a:cubicBezTo>
                <a:cubicBezTo>
                  <a:pt x="0" y="1534"/>
                  <a:pt x="26" y="1560"/>
                  <a:pt x="60" y="1560"/>
                </a:cubicBezTo>
                <a:cubicBezTo>
                  <a:pt x="190" y="1560"/>
                  <a:pt x="290" y="1528"/>
                  <a:pt x="383" y="1496"/>
                </a:cubicBezTo>
                <a:cubicBezTo>
                  <a:pt x="471" y="1468"/>
                  <a:pt x="554" y="1440"/>
                  <a:pt x="664" y="1440"/>
                </a:cubicBezTo>
                <a:cubicBezTo>
                  <a:pt x="827" y="1440"/>
                  <a:pt x="926" y="1500"/>
                  <a:pt x="964" y="1528"/>
                </a:cubicBezTo>
                <a:cubicBezTo>
                  <a:pt x="1024" y="1141"/>
                  <a:pt x="1024" y="1141"/>
                  <a:pt x="1024" y="1141"/>
                </a:cubicBezTo>
                <a:cubicBezTo>
                  <a:pt x="1084" y="1529"/>
                  <a:pt x="1084" y="1529"/>
                  <a:pt x="1084" y="1529"/>
                </a:cubicBezTo>
                <a:cubicBezTo>
                  <a:pt x="1122" y="1500"/>
                  <a:pt x="1221" y="1440"/>
                  <a:pt x="1384" y="1440"/>
                </a:cubicBezTo>
                <a:cubicBezTo>
                  <a:pt x="1494" y="1440"/>
                  <a:pt x="1577" y="1468"/>
                  <a:pt x="1665" y="1496"/>
                </a:cubicBezTo>
                <a:cubicBezTo>
                  <a:pt x="1758" y="1528"/>
                  <a:pt x="1858" y="1560"/>
                  <a:pt x="1988" y="1560"/>
                </a:cubicBezTo>
                <a:cubicBezTo>
                  <a:pt x="2022" y="1560"/>
                  <a:pt x="2048" y="1534"/>
                  <a:pt x="2048" y="1500"/>
                </a:cubicBezTo>
                <a:cubicBezTo>
                  <a:pt x="2048" y="180"/>
                  <a:pt x="2048" y="180"/>
                  <a:pt x="2048" y="180"/>
                </a:cubicBezTo>
                <a:cubicBezTo>
                  <a:pt x="2048" y="146"/>
                  <a:pt x="2022" y="120"/>
                  <a:pt x="1988" y="1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1">
            <a:extLst>
              <a:ext uri="{FF2B5EF4-FFF2-40B4-BE49-F238E27FC236}">
                <a16:creationId xmlns:a16="http://schemas.microsoft.com/office/drawing/2014/main" id="{47F35BAB-F647-4E02-BB6F-FDB53B62DF19}"/>
              </a:ext>
            </a:extLst>
          </p:cNvPr>
          <p:cNvSpPr>
            <a:spLocks noEditPoints="1"/>
          </p:cNvSpPr>
          <p:nvPr/>
        </p:nvSpPr>
        <p:spPr bwMode="auto">
          <a:xfrm>
            <a:off x="5098198" y="4028339"/>
            <a:ext cx="561874" cy="533780"/>
          </a:xfrm>
          <a:custGeom>
            <a:avLst/>
            <a:gdLst>
              <a:gd name="T0" fmla="*/ 555 w 1574"/>
              <a:gd name="T1" fmla="*/ 901 h 1499"/>
              <a:gd name="T2" fmla="*/ 427 w 1574"/>
              <a:gd name="T3" fmla="*/ 893 h 1499"/>
              <a:gd name="T4" fmla="*/ 48 w 1574"/>
              <a:gd name="T5" fmla="*/ 963 h 1499"/>
              <a:gd name="T6" fmla="*/ 10 w 1574"/>
              <a:gd name="T7" fmla="*/ 1039 h 1499"/>
              <a:gd name="T8" fmla="*/ 86 w 1574"/>
              <a:gd name="T9" fmla="*/ 1077 h 1499"/>
              <a:gd name="T10" fmla="*/ 427 w 1574"/>
              <a:gd name="T11" fmla="*/ 1013 h 1499"/>
              <a:gd name="T12" fmla="*/ 539 w 1574"/>
              <a:gd name="T13" fmla="*/ 1020 h 1499"/>
              <a:gd name="T14" fmla="*/ 607 w 1574"/>
              <a:gd name="T15" fmla="*/ 969 h 1499"/>
              <a:gd name="T16" fmla="*/ 555 w 1574"/>
              <a:gd name="T17" fmla="*/ 901 h 1499"/>
              <a:gd name="T18" fmla="*/ 555 w 1574"/>
              <a:gd name="T19" fmla="*/ 601 h 1499"/>
              <a:gd name="T20" fmla="*/ 427 w 1574"/>
              <a:gd name="T21" fmla="*/ 593 h 1499"/>
              <a:gd name="T22" fmla="*/ 48 w 1574"/>
              <a:gd name="T23" fmla="*/ 663 h 1499"/>
              <a:gd name="T24" fmla="*/ 10 w 1574"/>
              <a:gd name="T25" fmla="*/ 739 h 1499"/>
              <a:gd name="T26" fmla="*/ 86 w 1574"/>
              <a:gd name="T27" fmla="*/ 777 h 1499"/>
              <a:gd name="T28" fmla="*/ 427 w 1574"/>
              <a:gd name="T29" fmla="*/ 713 h 1499"/>
              <a:gd name="T30" fmla="*/ 539 w 1574"/>
              <a:gd name="T31" fmla="*/ 720 h 1499"/>
              <a:gd name="T32" fmla="*/ 607 w 1574"/>
              <a:gd name="T33" fmla="*/ 669 h 1499"/>
              <a:gd name="T34" fmla="*/ 555 w 1574"/>
              <a:gd name="T35" fmla="*/ 601 h 1499"/>
              <a:gd name="T36" fmla="*/ 555 w 1574"/>
              <a:gd name="T37" fmla="*/ 301 h 1499"/>
              <a:gd name="T38" fmla="*/ 427 w 1574"/>
              <a:gd name="T39" fmla="*/ 293 h 1499"/>
              <a:gd name="T40" fmla="*/ 48 w 1574"/>
              <a:gd name="T41" fmla="*/ 363 h 1499"/>
              <a:gd name="T42" fmla="*/ 10 w 1574"/>
              <a:gd name="T43" fmla="*/ 439 h 1499"/>
              <a:gd name="T44" fmla="*/ 86 w 1574"/>
              <a:gd name="T45" fmla="*/ 477 h 1499"/>
              <a:gd name="T46" fmla="*/ 427 w 1574"/>
              <a:gd name="T47" fmla="*/ 413 h 1499"/>
              <a:gd name="T48" fmla="*/ 539 w 1574"/>
              <a:gd name="T49" fmla="*/ 420 h 1499"/>
              <a:gd name="T50" fmla="*/ 607 w 1574"/>
              <a:gd name="T51" fmla="*/ 369 h 1499"/>
              <a:gd name="T52" fmla="*/ 555 w 1574"/>
              <a:gd name="T53" fmla="*/ 301 h 1499"/>
              <a:gd name="T54" fmla="*/ 1526 w 1574"/>
              <a:gd name="T55" fmla="*/ 963 h 1499"/>
              <a:gd name="T56" fmla="*/ 1147 w 1574"/>
              <a:gd name="T57" fmla="*/ 893 h 1499"/>
              <a:gd name="T58" fmla="*/ 1019 w 1574"/>
              <a:gd name="T59" fmla="*/ 901 h 1499"/>
              <a:gd name="T60" fmla="*/ 967 w 1574"/>
              <a:gd name="T61" fmla="*/ 969 h 1499"/>
              <a:gd name="T62" fmla="*/ 1035 w 1574"/>
              <a:gd name="T63" fmla="*/ 1020 h 1499"/>
              <a:gd name="T64" fmla="*/ 1147 w 1574"/>
              <a:gd name="T65" fmla="*/ 1013 h 1499"/>
              <a:gd name="T66" fmla="*/ 1488 w 1574"/>
              <a:gd name="T67" fmla="*/ 1077 h 1499"/>
              <a:gd name="T68" fmla="*/ 1564 w 1574"/>
              <a:gd name="T69" fmla="*/ 1039 h 1499"/>
              <a:gd name="T70" fmla="*/ 1526 w 1574"/>
              <a:gd name="T71" fmla="*/ 963 h 1499"/>
              <a:gd name="T72" fmla="*/ 1526 w 1574"/>
              <a:gd name="T73" fmla="*/ 663 h 1499"/>
              <a:gd name="T74" fmla="*/ 1147 w 1574"/>
              <a:gd name="T75" fmla="*/ 593 h 1499"/>
              <a:gd name="T76" fmla="*/ 1019 w 1574"/>
              <a:gd name="T77" fmla="*/ 601 h 1499"/>
              <a:gd name="T78" fmla="*/ 967 w 1574"/>
              <a:gd name="T79" fmla="*/ 669 h 1499"/>
              <a:gd name="T80" fmla="*/ 1035 w 1574"/>
              <a:gd name="T81" fmla="*/ 720 h 1499"/>
              <a:gd name="T82" fmla="*/ 1147 w 1574"/>
              <a:gd name="T83" fmla="*/ 713 h 1499"/>
              <a:gd name="T84" fmla="*/ 1488 w 1574"/>
              <a:gd name="T85" fmla="*/ 777 h 1499"/>
              <a:gd name="T86" fmla="*/ 1564 w 1574"/>
              <a:gd name="T87" fmla="*/ 739 h 1499"/>
              <a:gd name="T88" fmla="*/ 1526 w 1574"/>
              <a:gd name="T89" fmla="*/ 663 h 1499"/>
              <a:gd name="T90" fmla="*/ 1035 w 1574"/>
              <a:gd name="T91" fmla="*/ 420 h 1499"/>
              <a:gd name="T92" fmla="*/ 1147 w 1574"/>
              <a:gd name="T93" fmla="*/ 413 h 1499"/>
              <a:gd name="T94" fmla="*/ 1488 w 1574"/>
              <a:gd name="T95" fmla="*/ 477 h 1499"/>
              <a:gd name="T96" fmla="*/ 1564 w 1574"/>
              <a:gd name="T97" fmla="*/ 439 h 1499"/>
              <a:gd name="T98" fmla="*/ 1526 w 1574"/>
              <a:gd name="T99" fmla="*/ 363 h 1499"/>
              <a:gd name="T100" fmla="*/ 1147 w 1574"/>
              <a:gd name="T101" fmla="*/ 293 h 1499"/>
              <a:gd name="T102" fmla="*/ 1019 w 1574"/>
              <a:gd name="T103" fmla="*/ 301 h 1499"/>
              <a:gd name="T104" fmla="*/ 967 w 1574"/>
              <a:gd name="T105" fmla="*/ 369 h 1499"/>
              <a:gd name="T106" fmla="*/ 1035 w 1574"/>
              <a:gd name="T107" fmla="*/ 420 h 1499"/>
              <a:gd name="T108" fmla="*/ 727 w 1574"/>
              <a:gd name="T109" fmla="*/ 0 h 1499"/>
              <a:gd name="T110" fmla="*/ 727 w 1574"/>
              <a:gd name="T111" fmla="*/ 1461 h 1499"/>
              <a:gd name="T112" fmla="*/ 745 w 1574"/>
              <a:gd name="T113" fmla="*/ 1475 h 1499"/>
              <a:gd name="T114" fmla="*/ 829 w 1574"/>
              <a:gd name="T115" fmla="*/ 1476 h 1499"/>
              <a:gd name="T116" fmla="*/ 847 w 1574"/>
              <a:gd name="T117" fmla="*/ 1462 h 1499"/>
              <a:gd name="T118" fmla="*/ 847 w 1574"/>
              <a:gd name="T119" fmla="*/ 0 h 1499"/>
              <a:gd name="T120" fmla="*/ 787 w 1574"/>
              <a:gd name="T121" fmla="*/ 36 h 1499"/>
              <a:gd name="T122" fmla="*/ 727 w 1574"/>
              <a:gd name="T123" fmla="*/ 0 h 1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4" h="1499">
                <a:moveTo>
                  <a:pt x="555" y="901"/>
                </a:moveTo>
                <a:cubicBezTo>
                  <a:pt x="513" y="896"/>
                  <a:pt x="470" y="893"/>
                  <a:pt x="427" y="893"/>
                </a:cubicBezTo>
                <a:cubicBezTo>
                  <a:pt x="272" y="893"/>
                  <a:pt x="155" y="928"/>
                  <a:pt x="48" y="963"/>
                </a:cubicBezTo>
                <a:cubicBezTo>
                  <a:pt x="17" y="973"/>
                  <a:pt x="0" y="1007"/>
                  <a:pt x="10" y="1039"/>
                </a:cubicBezTo>
                <a:cubicBezTo>
                  <a:pt x="20" y="1070"/>
                  <a:pt x="54" y="1087"/>
                  <a:pt x="86" y="1077"/>
                </a:cubicBezTo>
                <a:cubicBezTo>
                  <a:pt x="183" y="1045"/>
                  <a:pt x="290" y="1013"/>
                  <a:pt x="427" y="1013"/>
                </a:cubicBezTo>
                <a:cubicBezTo>
                  <a:pt x="467" y="1013"/>
                  <a:pt x="504" y="1016"/>
                  <a:pt x="539" y="1020"/>
                </a:cubicBezTo>
                <a:cubicBezTo>
                  <a:pt x="570" y="1024"/>
                  <a:pt x="602" y="1002"/>
                  <a:pt x="607" y="969"/>
                </a:cubicBezTo>
                <a:cubicBezTo>
                  <a:pt x="611" y="936"/>
                  <a:pt x="588" y="906"/>
                  <a:pt x="555" y="901"/>
                </a:cubicBezTo>
                <a:close/>
                <a:moveTo>
                  <a:pt x="555" y="601"/>
                </a:moveTo>
                <a:cubicBezTo>
                  <a:pt x="513" y="596"/>
                  <a:pt x="470" y="593"/>
                  <a:pt x="427" y="593"/>
                </a:cubicBezTo>
                <a:cubicBezTo>
                  <a:pt x="272" y="593"/>
                  <a:pt x="155" y="628"/>
                  <a:pt x="48" y="663"/>
                </a:cubicBezTo>
                <a:cubicBezTo>
                  <a:pt x="17" y="673"/>
                  <a:pt x="0" y="707"/>
                  <a:pt x="10" y="739"/>
                </a:cubicBezTo>
                <a:cubicBezTo>
                  <a:pt x="20" y="770"/>
                  <a:pt x="54" y="787"/>
                  <a:pt x="86" y="777"/>
                </a:cubicBezTo>
                <a:cubicBezTo>
                  <a:pt x="183" y="745"/>
                  <a:pt x="290" y="713"/>
                  <a:pt x="427" y="713"/>
                </a:cubicBezTo>
                <a:cubicBezTo>
                  <a:pt x="467" y="713"/>
                  <a:pt x="504" y="716"/>
                  <a:pt x="539" y="720"/>
                </a:cubicBezTo>
                <a:cubicBezTo>
                  <a:pt x="570" y="724"/>
                  <a:pt x="602" y="702"/>
                  <a:pt x="607" y="669"/>
                </a:cubicBezTo>
                <a:cubicBezTo>
                  <a:pt x="611" y="636"/>
                  <a:pt x="588" y="606"/>
                  <a:pt x="555" y="601"/>
                </a:cubicBezTo>
                <a:close/>
                <a:moveTo>
                  <a:pt x="555" y="301"/>
                </a:moveTo>
                <a:cubicBezTo>
                  <a:pt x="513" y="296"/>
                  <a:pt x="470" y="293"/>
                  <a:pt x="427" y="293"/>
                </a:cubicBezTo>
                <a:cubicBezTo>
                  <a:pt x="272" y="293"/>
                  <a:pt x="155" y="328"/>
                  <a:pt x="48" y="363"/>
                </a:cubicBezTo>
                <a:cubicBezTo>
                  <a:pt x="17" y="373"/>
                  <a:pt x="0" y="407"/>
                  <a:pt x="10" y="439"/>
                </a:cubicBezTo>
                <a:cubicBezTo>
                  <a:pt x="20" y="470"/>
                  <a:pt x="54" y="487"/>
                  <a:pt x="86" y="477"/>
                </a:cubicBezTo>
                <a:cubicBezTo>
                  <a:pt x="183" y="445"/>
                  <a:pt x="290" y="413"/>
                  <a:pt x="427" y="413"/>
                </a:cubicBezTo>
                <a:cubicBezTo>
                  <a:pt x="467" y="413"/>
                  <a:pt x="504" y="416"/>
                  <a:pt x="539" y="420"/>
                </a:cubicBezTo>
                <a:cubicBezTo>
                  <a:pt x="570" y="424"/>
                  <a:pt x="602" y="402"/>
                  <a:pt x="607" y="369"/>
                </a:cubicBezTo>
                <a:cubicBezTo>
                  <a:pt x="611" y="336"/>
                  <a:pt x="588" y="306"/>
                  <a:pt x="555" y="301"/>
                </a:cubicBezTo>
                <a:close/>
                <a:moveTo>
                  <a:pt x="1526" y="963"/>
                </a:moveTo>
                <a:cubicBezTo>
                  <a:pt x="1419" y="928"/>
                  <a:pt x="1302" y="893"/>
                  <a:pt x="1147" y="893"/>
                </a:cubicBezTo>
                <a:cubicBezTo>
                  <a:pt x="1104" y="893"/>
                  <a:pt x="1061" y="896"/>
                  <a:pt x="1019" y="901"/>
                </a:cubicBezTo>
                <a:cubicBezTo>
                  <a:pt x="986" y="906"/>
                  <a:pt x="963" y="936"/>
                  <a:pt x="967" y="969"/>
                </a:cubicBezTo>
                <a:cubicBezTo>
                  <a:pt x="972" y="1002"/>
                  <a:pt x="1004" y="1024"/>
                  <a:pt x="1035" y="1020"/>
                </a:cubicBezTo>
                <a:cubicBezTo>
                  <a:pt x="1070" y="1016"/>
                  <a:pt x="1107" y="1013"/>
                  <a:pt x="1147" y="1013"/>
                </a:cubicBezTo>
                <a:cubicBezTo>
                  <a:pt x="1284" y="1013"/>
                  <a:pt x="1391" y="1045"/>
                  <a:pt x="1488" y="1077"/>
                </a:cubicBezTo>
                <a:cubicBezTo>
                  <a:pt x="1520" y="1087"/>
                  <a:pt x="1554" y="1070"/>
                  <a:pt x="1564" y="1039"/>
                </a:cubicBezTo>
                <a:cubicBezTo>
                  <a:pt x="1574" y="1007"/>
                  <a:pt x="1557" y="973"/>
                  <a:pt x="1526" y="963"/>
                </a:cubicBezTo>
                <a:close/>
                <a:moveTo>
                  <a:pt x="1526" y="663"/>
                </a:moveTo>
                <a:cubicBezTo>
                  <a:pt x="1419" y="628"/>
                  <a:pt x="1302" y="593"/>
                  <a:pt x="1147" y="593"/>
                </a:cubicBezTo>
                <a:cubicBezTo>
                  <a:pt x="1104" y="593"/>
                  <a:pt x="1061" y="596"/>
                  <a:pt x="1019" y="601"/>
                </a:cubicBezTo>
                <a:cubicBezTo>
                  <a:pt x="986" y="606"/>
                  <a:pt x="963" y="636"/>
                  <a:pt x="967" y="669"/>
                </a:cubicBezTo>
                <a:cubicBezTo>
                  <a:pt x="972" y="701"/>
                  <a:pt x="1004" y="724"/>
                  <a:pt x="1035" y="720"/>
                </a:cubicBezTo>
                <a:cubicBezTo>
                  <a:pt x="1070" y="716"/>
                  <a:pt x="1107" y="713"/>
                  <a:pt x="1147" y="713"/>
                </a:cubicBezTo>
                <a:cubicBezTo>
                  <a:pt x="1284" y="713"/>
                  <a:pt x="1391" y="745"/>
                  <a:pt x="1488" y="777"/>
                </a:cubicBezTo>
                <a:cubicBezTo>
                  <a:pt x="1520" y="787"/>
                  <a:pt x="1554" y="770"/>
                  <a:pt x="1564" y="739"/>
                </a:cubicBezTo>
                <a:cubicBezTo>
                  <a:pt x="1574" y="707"/>
                  <a:pt x="1557" y="673"/>
                  <a:pt x="1526" y="663"/>
                </a:cubicBezTo>
                <a:close/>
                <a:moveTo>
                  <a:pt x="1035" y="420"/>
                </a:moveTo>
                <a:cubicBezTo>
                  <a:pt x="1070" y="416"/>
                  <a:pt x="1107" y="413"/>
                  <a:pt x="1147" y="413"/>
                </a:cubicBezTo>
                <a:cubicBezTo>
                  <a:pt x="1284" y="413"/>
                  <a:pt x="1391" y="445"/>
                  <a:pt x="1488" y="477"/>
                </a:cubicBezTo>
                <a:cubicBezTo>
                  <a:pt x="1520" y="487"/>
                  <a:pt x="1554" y="470"/>
                  <a:pt x="1564" y="439"/>
                </a:cubicBezTo>
                <a:cubicBezTo>
                  <a:pt x="1574" y="407"/>
                  <a:pt x="1557" y="373"/>
                  <a:pt x="1526" y="363"/>
                </a:cubicBezTo>
                <a:cubicBezTo>
                  <a:pt x="1419" y="328"/>
                  <a:pt x="1302" y="293"/>
                  <a:pt x="1147" y="293"/>
                </a:cubicBezTo>
                <a:cubicBezTo>
                  <a:pt x="1104" y="293"/>
                  <a:pt x="1061" y="296"/>
                  <a:pt x="1019" y="301"/>
                </a:cubicBezTo>
                <a:cubicBezTo>
                  <a:pt x="986" y="306"/>
                  <a:pt x="963" y="336"/>
                  <a:pt x="967" y="369"/>
                </a:cubicBezTo>
                <a:cubicBezTo>
                  <a:pt x="972" y="402"/>
                  <a:pt x="1004" y="424"/>
                  <a:pt x="1035" y="420"/>
                </a:cubicBezTo>
                <a:close/>
                <a:moveTo>
                  <a:pt x="727" y="0"/>
                </a:moveTo>
                <a:cubicBezTo>
                  <a:pt x="727" y="1461"/>
                  <a:pt x="727" y="1461"/>
                  <a:pt x="727" y="1461"/>
                </a:cubicBezTo>
                <a:cubicBezTo>
                  <a:pt x="738" y="1469"/>
                  <a:pt x="744" y="1475"/>
                  <a:pt x="745" y="1475"/>
                </a:cubicBezTo>
                <a:cubicBezTo>
                  <a:pt x="768" y="1499"/>
                  <a:pt x="806" y="1499"/>
                  <a:pt x="829" y="1476"/>
                </a:cubicBezTo>
                <a:cubicBezTo>
                  <a:pt x="830" y="1475"/>
                  <a:pt x="836" y="1469"/>
                  <a:pt x="847" y="1462"/>
                </a:cubicBezTo>
                <a:cubicBezTo>
                  <a:pt x="847" y="0"/>
                  <a:pt x="847" y="0"/>
                  <a:pt x="847" y="0"/>
                </a:cubicBezTo>
                <a:cubicBezTo>
                  <a:pt x="823" y="13"/>
                  <a:pt x="803" y="25"/>
                  <a:pt x="787" y="36"/>
                </a:cubicBezTo>
                <a:cubicBezTo>
                  <a:pt x="771" y="25"/>
                  <a:pt x="751" y="13"/>
                  <a:pt x="72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DD3B737-CCE7-4882-869B-FEC8BDA649DC}"/>
              </a:ext>
            </a:extLst>
          </p:cNvPr>
          <p:cNvGrpSpPr/>
          <p:nvPr/>
        </p:nvGrpSpPr>
        <p:grpSpPr>
          <a:xfrm>
            <a:off x="6581477" y="3941181"/>
            <a:ext cx="768962" cy="767343"/>
            <a:chOff x="8262938" y="5132388"/>
            <a:chExt cx="754063" cy="752476"/>
          </a:xfrm>
        </p:grpSpPr>
        <p:sp>
          <p:nvSpPr>
            <p:cNvPr id="32" name="Freeform 109">
              <a:extLst>
                <a:ext uri="{FF2B5EF4-FFF2-40B4-BE49-F238E27FC236}">
                  <a16:creationId xmlns:a16="http://schemas.microsoft.com/office/drawing/2014/main" id="{73803E10-EB4E-41A5-966D-6694E244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201" y="5581651"/>
              <a:ext cx="304800" cy="303213"/>
            </a:xfrm>
            <a:custGeom>
              <a:avLst/>
              <a:gdLst>
                <a:gd name="T0" fmla="*/ 807 w 831"/>
                <a:gd name="T1" fmla="*/ 553 h 825"/>
                <a:gd name="T2" fmla="*/ 396 w 831"/>
                <a:gd name="T3" fmla="*/ 141 h 825"/>
                <a:gd name="T4" fmla="*/ 311 w 831"/>
                <a:gd name="T5" fmla="*/ 141 h 825"/>
                <a:gd name="T6" fmla="*/ 269 w 831"/>
                <a:gd name="T7" fmla="*/ 184 h 825"/>
                <a:gd name="T8" fmla="*/ 109 w 831"/>
                <a:gd name="T9" fmla="*/ 24 h 825"/>
                <a:gd name="T10" fmla="*/ 24 w 831"/>
                <a:gd name="T11" fmla="*/ 24 h 825"/>
                <a:gd name="T12" fmla="*/ 24 w 831"/>
                <a:gd name="T13" fmla="*/ 109 h 825"/>
                <a:gd name="T14" fmla="*/ 184 w 831"/>
                <a:gd name="T15" fmla="*/ 269 h 825"/>
                <a:gd name="T16" fmla="*/ 141 w 831"/>
                <a:gd name="T17" fmla="*/ 311 h 825"/>
                <a:gd name="T18" fmla="*/ 141 w 831"/>
                <a:gd name="T19" fmla="*/ 396 h 825"/>
                <a:gd name="T20" fmla="*/ 553 w 831"/>
                <a:gd name="T21" fmla="*/ 807 h 825"/>
                <a:gd name="T22" fmla="*/ 595 w 831"/>
                <a:gd name="T23" fmla="*/ 825 h 825"/>
                <a:gd name="T24" fmla="*/ 638 w 831"/>
                <a:gd name="T25" fmla="*/ 807 h 825"/>
                <a:gd name="T26" fmla="*/ 807 w 831"/>
                <a:gd name="T27" fmla="*/ 638 h 825"/>
                <a:gd name="T28" fmla="*/ 807 w 831"/>
                <a:gd name="T29" fmla="*/ 553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1" h="825">
                  <a:moveTo>
                    <a:pt x="807" y="553"/>
                  </a:moveTo>
                  <a:cubicBezTo>
                    <a:pt x="396" y="141"/>
                    <a:pt x="396" y="141"/>
                    <a:pt x="396" y="141"/>
                  </a:cubicBezTo>
                  <a:cubicBezTo>
                    <a:pt x="373" y="118"/>
                    <a:pt x="335" y="118"/>
                    <a:pt x="311" y="141"/>
                  </a:cubicBezTo>
                  <a:cubicBezTo>
                    <a:pt x="269" y="184"/>
                    <a:pt x="269" y="184"/>
                    <a:pt x="269" y="18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85" y="0"/>
                    <a:pt x="47" y="0"/>
                    <a:pt x="24" y="24"/>
                  </a:cubicBezTo>
                  <a:cubicBezTo>
                    <a:pt x="0" y="47"/>
                    <a:pt x="0" y="85"/>
                    <a:pt x="24" y="109"/>
                  </a:cubicBezTo>
                  <a:cubicBezTo>
                    <a:pt x="184" y="269"/>
                    <a:pt x="184" y="269"/>
                    <a:pt x="184" y="269"/>
                  </a:cubicBezTo>
                  <a:cubicBezTo>
                    <a:pt x="141" y="311"/>
                    <a:pt x="141" y="311"/>
                    <a:pt x="141" y="311"/>
                  </a:cubicBezTo>
                  <a:cubicBezTo>
                    <a:pt x="118" y="335"/>
                    <a:pt x="118" y="373"/>
                    <a:pt x="141" y="396"/>
                  </a:cubicBezTo>
                  <a:cubicBezTo>
                    <a:pt x="553" y="807"/>
                    <a:pt x="553" y="807"/>
                    <a:pt x="553" y="807"/>
                  </a:cubicBezTo>
                  <a:cubicBezTo>
                    <a:pt x="565" y="819"/>
                    <a:pt x="580" y="825"/>
                    <a:pt x="595" y="825"/>
                  </a:cubicBezTo>
                  <a:cubicBezTo>
                    <a:pt x="611" y="825"/>
                    <a:pt x="626" y="819"/>
                    <a:pt x="638" y="807"/>
                  </a:cubicBezTo>
                  <a:cubicBezTo>
                    <a:pt x="807" y="638"/>
                    <a:pt x="807" y="638"/>
                    <a:pt x="807" y="638"/>
                  </a:cubicBezTo>
                  <a:cubicBezTo>
                    <a:pt x="831" y="614"/>
                    <a:pt x="831" y="576"/>
                    <a:pt x="807" y="5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0">
              <a:extLst>
                <a:ext uri="{FF2B5EF4-FFF2-40B4-BE49-F238E27FC236}">
                  <a16:creationId xmlns:a16="http://schemas.microsoft.com/office/drawing/2014/main" id="{42B62F53-7880-4A46-8950-9F5D224AE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938" y="5132388"/>
              <a:ext cx="573088" cy="573088"/>
            </a:xfrm>
            <a:custGeom>
              <a:avLst/>
              <a:gdLst>
                <a:gd name="T0" fmla="*/ 780 w 1560"/>
                <a:gd name="T1" fmla="*/ 0 h 1560"/>
                <a:gd name="T2" fmla="*/ 0 w 1560"/>
                <a:gd name="T3" fmla="*/ 780 h 1560"/>
                <a:gd name="T4" fmla="*/ 24 w 1560"/>
                <a:gd name="T5" fmla="*/ 971 h 1560"/>
                <a:gd name="T6" fmla="*/ 164 w 1560"/>
                <a:gd name="T7" fmla="*/ 967 h 1560"/>
                <a:gd name="T8" fmla="*/ 68 w 1560"/>
                <a:gd name="T9" fmla="*/ 1097 h 1560"/>
                <a:gd name="T10" fmla="*/ 780 w 1560"/>
                <a:gd name="T11" fmla="*/ 1560 h 1560"/>
                <a:gd name="T12" fmla="*/ 1560 w 1560"/>
                <a:gd name="T13" fmla="*/ 780 h 1560"/>
                <a:gd name="T14" fmla="*/ 780 w 1560"/>
                <a:gd name="T15" fmla="*/ 0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0" h="1560">
                  <a:moveTo>
                    <a:pt x="780" y="0"/>
                  </a:moveTo>
                  <a:cubicBezTo>
                    <a:pt x="350" y="0"/>
                    <a:pt x="0" y="350"/>
                    <a:pt x="0" y="780"/>
                  </a:cubicBezTo>
                  <a:cubicBezTo>
                    <a:pt x="0" y="846"/>
                    <a:pt x="8" y="910"/>
                    <a:pt x="24" y="971"/>
                  </a:cubicBezTo>
                  <a:cubicBezTo>
                    <a:pt x="29" y="992"/>
                    <a:pt x="164" y="967"/>
                    <a:pt x="164" y="967"/>
                  </a:cubicBezTo>
                  <a:cubicBezTo>
                    <a:pt x="164" y="967"/>
                    <a:pt x="59" y="1076"/>
                    <a:pt x="68" y="1097"/>
                  </a:cubicBezTo>
                  <a:cubicBezTo>
                    <a:pt x="190" y="1369"/>
                    <a:pt x="463" y="1560"/>
                    <a:pt x="780" y="1560"/>
                  </a:cubicBezTo>
                  <a:cubicBezTo>
                    <a:pt x="1210" y="1560"/>
                    <a:pt x="1560" y="1210"/>
                    <a:pt x="1560" y="780"/>
                  </a:cubicBezTo>
                  <a:cubicBezTo>
                    <a:pt x="1560" y="350"/>
                    <a:pt x="1210" y="0"/>
                    <a:pt x="7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1">
              <a:extLst>
                <a:ext uri="{FF2B5EF4-FFF2-40B4-BE49-F238E27FC236}">
                  <a16:creationId xmlns:a16="http://schemas.microsoft.com/office/drawing/2014/main" id="{AE3263E6-1969-496F-93E3-6495679C3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2463" y="5132388"/>
              <a:ext cx="739775" cy="441325"/>
            </a:xfrm>
            <a:custGeom>
              <a:avLst/>
              <a:gdLst>
                <a:gd name="T0" fmla="*/ 1836 w 2016"/>
                <a:gd name="T1" fmla="*/ 0 h 1200"/>
                <a:gd name="T2" fmla="*/ 1656 w 2016"/>
                <a:gd name="T3" fmla="*/ 180 h 1200"/>
                <a:gd name="T4" fmla="*/ 1674 w 2016"/>
                <a:gd name="T5" fmla="*/ 258 h 1200"/>
                <a:gd name="T6" fmla="*/ 1074 w 2016"/>
                <a:gd name="T7" fmla="*/ 858 h 1200"/>
                <a:gd name="T8" fmla="*/ 996 w 2016"/>
                <a:gd name="T9" fmla="*/ 840 h 1200"/>
                <a:gd name="T10" fmla="*/ 918 w 2016"/>
                <a:gd name="T11" fmla="*/ 858 h 1200"/>
                <a:gd name="T12" fmla="*/ 678 w 2016"/>
                <a:gd name="T13" fmla="*/ 618 h 1200"/>
                <a:gd name="T14" fmla="*/ 696 w 2016"/>
                <a:gd name="T15" fmla="*/ 540 h 1200"/>
                <a:gd name="T16" fmla="*/ 516 w 2016"/>
                <a:gd name="T17" fmla="*/ 360 h 1200"/>
                <a:gd name="T18" fmla="*/ 336 w 2016"/>
                <a:gd name="T19" fmla="*/ 540 h 1200"/>
                <a:gd name="T20" fmla="*/ 353 w 2016"/>
                <a:gd name="T21" fmla="*/ 617 h 1200"/>
                <a:gd name="T22" fmla="*/ 0 w 2016"/>
                <a:gd name="T23" fmla="*/ 971 h 1200"/>
                <a:gd name="T24" fmla="*/ 44 w 2016"/>
                <a:gd name="T25" fmla="*/ 1097 h 1200"/>
                <a:gd name="T26" fmla="*/ 439 w 2016"/>
                <a:gd name="T27" fmla="*/ 703 h 1200"/>
                <a:gd name="T28" fmla="*/ 516 w 2016"/>
                <a:gd name="T29" fmla="*/ 720 h 1200"/>
                <a:gd name="T30" fmla="*/ 594 w 2016"/>
                <a:gd name="T31" fmla="*/ 702 h 1200"/>
                <a:gd name="T32" fmla="*/ 834 w 2016"/>
                <a:gd name="T33" fmla="*/ 942 h 1200"/>
                <a:gd name="T34" fmla="*/ 816 w 2016"/>
                <a:gd name="T35" fmla="*/ 1020 h 1200"/>
                <a:gd name="T36" fmla="*/ 996 w 2016"/>
                <a:gd name="T37" fmla="*/ 1200 h 1200"/>
                <a:gd name="T38" fmla="*/ 1176 w 2016"/>
                <a:gd name="T39" fmla="*/ 1020 h 1200"/>
                <a:gd name="T40" fmla="*/ 1158 w 2016"/>
                <a:gd name="T41" fmla="*/ 942 h 1200"/>
                <a:gd name="T42" fmla="*/ 1758 w 2016"/>
                <a:gd name="T43" fmla="*/ 342 h 1200"/>
                <a:gd name="T44" fmla="*/ 1836 w 2016"/>
                <a:gd name="T45" fmla="*/ 360 h 1200"/>
                <a:gd name="T46" fmla="*/ 2016 w 2016"/>
                <a:gd name="T47" fmla="*/ 180 h 1200"/>
                <a:gd name="T48" fmla="*/ 1836 w 2016"/>
                <a:gd name="T49" fmla="*/ 0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16" h="1200">
                  <a:moveTo>
                    <a:pt x="1836" y="0"/>
                  </a:moveTo>
                  <a:cubicBezTo>
                    <a:pt x="1737" y="0"/>
                    <a:pt x="1656" y="81"/>
                    <a:pt x="1656" y="180"/>
                  </a:cubicBezTo>
                  <a:cubicBezTo>
                    <a:pt x="1656" y="208"/>
                    <a:pt x="1662" y="234"/>
                    <a:pt x="1674" y="258"/>
                  </a:cubicBezTo>
                  <a:cubicBezTo>
                    <a:pt x="1074" y="858"/>
                    <a:pt x="1074" y="858"/>
                    <a:pt x="1074" y="858"/>
                  </a:cubicBezTo>
                  <a:cubicBezTo>
                    <a:pt x="1050" y="846"/>
                    <a:pt x="1024" y="840"/>
                    <a:pt x="996" y="840"/>
                  </a:cubicBezTo>
                  <a:cubicBezTo>
                    <a:pt x="968" y="840"/>
                    <a:pt x="942" y="846"/>
                    <a:pt x="918" y="858"/>
                  </a:cubicBezTo>
                  <a:cubicBezTo>
                    <a:pt x="678" y="618"/>
                    <a:pt x="678" y="618"/>
                    <a:pt x="678" y="618"/>
                  </a:cubicBezTo>
                  <a:cubicBezTo>
                    <a:pt x="690" y="594"/>
                    <a:pt x="696" y="568"/>
                    <a:pt x="696" y="540"/>
                  </a:cubicBezTo>
                  <a:cubicBezTo>
                    <a:pt x="696" y="441"/>
                    <a:pt x="615" y="360"/>
                    <a:pt x="516" y="360"/>
                  </a:cubicBezTo>
                  <a:cubicBezTo>
                    <a:pt x="417" y="360"/>
                    <a:pt x="336" y="441"/>
                    <a:pt x="336" y="540"/>
                  </a:cubicBezTo>
                  <a:cubicBezTo>
                    <a:pt x="336" y="568"/>
                    <a:pt x="342" y="594"/>
                    <a:pt x="353" y="617"/>
                  </a:cubicBezTo>
                  <a:cubicBezTo>
                    <a:pt x="0" y="971"/>
                    <a:pt x="0" y="971"/>
                    <a:pt x="0" y="971"/>
                  </a:cubicBezTo>
                  <a:cubicBezTo>
                    <a:pt x="11" y="1014"/>
                    <a:pt x="25" y="1056"/>
                    <a:pt x="44" y="1097"/>
                  </a:cubicBezTo>
                  <a:cubicBezTo>
                    <a:pt x="439" y="703"/>
                    <a:pt x="439" y="703"/>
                    <a:pt x="439" y="703"/>
                  </a:cubicBezTo>
                  <a:cubicBezTo>
                    <a:pt x="462" y="714"/>
                    <a:pt x="488" y="720"/>
                    <a:pt x="516" y="720"/>
                  </a:cubicBezTo>
                  <a:cubicBezTo>
                    <a:pt x="544" y="720"/>
                    <a:pt x="570" y="714"/>
                    <a:pt x="594" y="702"/>
                  </a:cubicBezTo>
                  <a:cubicBezTo>
                    <a:pt x="834" y="942"/>
                    <a:pt x="834" y="942"/>
                    <a:pt x="834" y="942"/>
                  </a:cubicBezTo>
                  <a:cubicBezTo>
                    <a:pt x="822" y="966"/>
                    <a:pt x="816" y="992"/>
                    <a:pt x="816" y="1020"/>
                  </a:cubicBezTo>
                  <a:cubicBezTo>
                    <a:pt x="816" y="1119"/>
                    <a:pt x="897" y="1200"/>
                    <a:pt x="996" y="1200"/>
                  </a:cubicBezTo>
                  <a:cubicBezTo>
                    <a:pt x="1095" y="1200"/>
                    <a:pt x="1176" y="1119"/>
                    <a:pt x="1176" y="1020"/>
                  </a:cubicBezTo>
                  <a:cubicBezTo>
                    <a:pt x="1176" y="992"/>
                    <a:pt x="1170" y="966"/>
                    <a:pt x="1158" y="942"/>
                  </a:cubicBezTo>
                  <a:cubicBezTo>
                    <a:pt x="1758" y="342"/>
                    <a:pt x="1758" y="342"/>
                    <a:pt x="1758" y="342"/>
                  </a:cubicBezTo>
                  <a:cubicBezTo>
                    <a:pt x="1782" y="354"/>
                    <a:pt x="1808" y="360"/>
                    <a:pt x="1836" y="360"/>
                  </a:cubicBezTo>
                  <a:cubicBezTo>
                    <a:pt x="1935" y="360"/>
                    <a:pt x="2016" y="279"/>
                    <a:pt x="2016" y="180"/>
                  </a:cubicBezTo>
                  <a:cubicBezTo>
                    <a:pt x="2016" y="81"/>
                    <a:pt x="1935" y="0"/>
                    <a:pt x="1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1E5C9F7-DDCF-438A-8AA2-68819D9CA191}"/>
              </a:ext>
            </a:extLst>
          </p:cNvPr>
          <p:cNvGrpSpPr/>
          <p:nvPr/>
        </p:nvGrpSpPr>
        <p:grpSpPr>
          <a:xfrm>
            <a:off x="6219016" y="1592262"/>
            <a:ext cx="1838325" cy="1836738"/>
            <a:chOff x="6170613" y="1512888"/>
            <a:chExt cx="1838325" cy="1836738"/>
          </a:xfrm>
          <a:solidFill>
            <a:schemeClr val="accent1"/>
          </a:solidFill>
          <a:effectLst/>
        </p:grpSpPr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CECF9D15-82EA-410E-BB92-34321C2E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825" y="1512888"/>
              <a:ext cx="1535113" cy="1535113"/>
            </a:xfrm>
            <a:custGeom>
              <a:avLst/>
              <a:gdLst>
                <a:gd name="T0" fmla="*/ 396 w 407"/>
                <a:gd name="T1" fmla="*/ 197 h 407"/>
                <a:gd name="T2" fmla="*/ 210 w 407"/>
                <a:gd name="T3" fmla="*/ 11 h 407"/>
                <a:gd name="T4" fmla="*/ 170 w 407"/>
                <a:gd name="T5" fmla="*/ 11 h 407"/>
                <a:gd name="T6" fmla="*/ 11 w 407"/>
                <a:gd name="T7" fmla="*/ 170 h 407"/>
                <a:gd name="T8" fmla="*/ 11 w 407"/>
                <a:gd name="T9" fmla="*/ 210 h 407"/>
                <a:gd name="T10" fmla="*/ 197 w 407"/>
                <a:gd name="T11" fmla="*/ 396 h 407"/>
                <a:gd name="T12" fmla="*/ 237 w 407"/>
                <a:gd name="T13" fmla="*/ 396 h 407"/>
                <a:gd name="T14" fmla="*/ 396 w 407"/>
                <a:gd name="T15" fmla="*/ 237 h 407"/>
                <a:gd name="T16" fmla="*/ 396 w 407"/>
                <a:gd name="T17" fmla="*/ 19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407">
                  <a:moveTo>
                    <a:pt x="396" y="197"/>
                  </a:moveTo>
                  <a:cubicBezTo>
                    <a:pt x="210" y="11"/>
                    <a:pt x="210" y="11"/>
                    <a:pt x="210" y="11"/>
                  </a:cubicBezTo>
                  <a:cubicBezTo>
                    <a:pt x="199" y="0"/>
                    <a:pt x="181" y="0"/>
                    <a:pt x="170" y="11"/>
                  </a:cubicBezTo>
                  <a:cubicBezTo>
                    <a:pt x="11" y="170"/>
                    <a:pt x="11" y="170"/>
                    <a:pt x="11" y="170"/>
                  </a:cubicBezTo>
                  <a:cubicBezTo>
                    <a:pt x="0" y="181"/>
                    <a:pt x="0" y="199"/>
                    <a:pt x="11" y="210"/>
                  </a:cubicBezTo>
                  <a:cubicBezTo>
                    <a:pt x="197" y="396"/>
                    <a:pt x="197" y="396"/>
                    <a:pt x="197" y="396"/>
                  </a:cubicBezTo>
                  <a:cubicBezTo>
                    <a:pt x="208" y="407"/>
                    <a:pt x="226" y="407"/>
                    <a:pt x="237" y="396"/>
                  </a:cubicBezTo>
                  <a:cubicBezTo>
                    <a:pt x="396" y="237"/>
                    <a:pt x="396" y="237"/>
                    <a:pt x="396" y="237"/>
                  </a:cubicBezTo>
                  <a:cubicBezTo>
                    <a:pt x="407" y="226"/>
                    <a:pt x="407" y="208"/>
                    <a:pt x="39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8">
              <a:extLst>
                <a:ext uri="{FF2B5EF4-FFF2-40B4-BE49-F238E27FC236}">
                  <a16:creationId xmlns:a16="http://schemas.microsoft.com/office/drawing/2014/main" id="{D7D4CC52-30AF-4CF0-B746-E244470CA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1617663"/>
              <a:ext cx="1736725" cy="1731963"/>
            </a:xfrm>
            <a:custGeom>
              <a:avLst/>
              <a:gdLst>
                <a:gd name="T0" fmla="*/ 434 w 460"/>
                <a:gd name="T1" fmla="*/ 390 h 459"/>
                <a:gd name="T2" fmla="*/ 69 w 460"/>
                <a:gd name="T3" fmla="*/ 25 h 459"/>
                <a:gd name="T4" fmla="*/ 0 w 460"/>
                <a:gd name="T5" fmla="*/ 54 h 459"/>
                <a:gd name="T6" fmla="*/ 0 w 460"/>
                <a:gd name="T7" fmla="*/ 419 h 459"/>
                <a:gd name="T8" fmla="*/ 40 w 460"/>
                <a:gd name="T9" fmla="*/ 459 h 459"/>
                <a:gd name="T10" fmla="*/ 406 w 460"/>
                <a:gd name="T11" fmla="*/ 459 h 459"/>
                <a:gd name="T12" fmla="*/ 434 w 460"/>
                <a:gd name="T13" fmla="*/ 39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34" y="390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44" y="0"/>
                    <a:pt x="0" y="18"/>
                    <a:pt x="0" y="54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0" y="441"/>
                    <a:pt x="18" y="459"/>
                    <a:pt x="40" y="459"/>
                  </a:cubicBezTo>
                  <a:cubicBezTo>
                    <a:pt x="406" y="459"/>
                    <a:pt x="406" y="459"/>
                    <a:pt x="406" y="459"/>
                  </a:cubicBezTo>
                  <a:cubicBezTo>
                    <a:pt x="442" y="459"/>
                    <a:pt x="460" y="416"/>
                    <a:pt x="434" y="3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Freeform 49">
            <a:extLst>
              <a:ext uri="{FF2B5EF4-FFF2-40B4-BE49-F238E27FC236}">
                <a16:creationId xmlns:a16="http://schemas.microsoft.com/office/drawing/2014/main" id="{7EB7B8CF-329E-44C2-B4FA-1039151D10DB}"/>
              </a:ext>
            </a:extLst>
          </p:cNvPr>
          <p:cNvSpPr>
            <a:spLocks/>
          </p:cNvSpPr>
          <p:nvPr/>
        </p:nvSpPr>
        <p:spPr bwMode="auto">
          <a:xfrm>
            <a:off x="6847639" y="2268537"/>
            <a:ext cx="533497" cy="533497"/>
          </a:xfrm>
          <a:custGeom>
            <a:avLst/>
            <a:gdLst>
              <a:gd name="T0" fmla="*/ 664 w 1324"/>
              <a:gd name="T1" fmla="*/ 0 h 1324"/>
              <a:gd name="T2" fmla="*/ 4 w 1324"/>
              <a:gd name="T3" fmla="*/ 660 h 1324"/>
              <a:gd name="T4" fmla="*/ 91 w 1324"/>
              <a:gd name="T5" fmla="*/ 988 h 1324"/>
              <a:gd name="T6" fmla="*/ 7 w 1324"/>
              <a:gd name="T7" fmla="*/ 1241 h 1324"/>
              <a:gd name="T8" fmla="*/ 22 w 1324"/>
              <a:gd name="T9" fmla="*/ 1302 h 1324"/>
              <a:gd name="T10" fmla="*/ 83 w 1324"/>
              <a:gd name="T11" fmla="*/ 1317 h 1324"/>
              <a:gd name="T12" fmla="*/ 336 w 1324"/>
              <a:gd name="T13" fmla="*/ 1233 h 1324"/>
              <a:gd name="T14" fmla="*/ 664 w 1324"/>
              <a:gd name="T15" fmla="*/ 1320 h 1324"/>
              <a:gd name="T16" fmla="*/ 1324 w 1324"/>
              <a:gd name="T17" fmla="*/ 660 h 1324"/>
              <a:gd name="T18" fmla="*/ 664 w 1324"/>
              <a:gd name="T19" fmla="*/ 0 h 1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4" h="1324">
                <a:moveTo>
                  <a:pt x="664" y="0"/>
                </a:moveTo>
                <a:cubicBezTo>
                  <a:pt x="300" y="0"/>
                  <a:pt x="4" y="296"/>
                  <a:pt x="4" y="660"/>
                </a:cubicBezTo>
                <a:cubicBezTo>
                  <a:pt x="4" y="776"/>
                  <a:pt x="34" y="889"/>
                  <a:pt x="91" y="988"/>
                </a:cubicBezTo>
                <a:cubicBezTo>
                  <a:pt x="7" y="1241"/>
                  <a:pt x="7" y="1241"/>
                  <a:pt x="7" y="1241"/>
                </a:cubicBezTo>
                <a:cubicBezTo>
                  <a:pt x="0" y="1263"/>
                  <a:pt x="6" y="1286"/>
                  <a:pt x="22" y="1302"/>
                </a:cubicBezTo>
                <a:cubicBezTo>
                  <a:pt x="38" y="1319"/>
                  <a:pt x="62" y="1324"/>
                  <a:pt x="83" y="1317"/>
                </a:cubicBezTo>
                <a:cubicBezTo>
                  <a:pt x="336" y="1233"/>
                  <a:pt x="336" y="1233"/>
                  <a:pt x="336" y="1233"/>
                </a:cubicBezTo>
                <a:cubicBezTo>
                  <a:pt x="435" y="1290"/>
                  <a:pt x="548" y="1320"/>
                  <a:pt x="664" y="1320"/>
                </a:cubicBezTo>
                <a:cubicBezTo>
                  <a:pt x="1028" y="1320"/>
                  <a:pt x="1324" y="1024"/>
                  <a:pt x="1324" y="660"/>
                </a:cubicBezTo>
                <a:cubicBezTo>
                  <a:pt x="1324" y="296"/>
                  <a:pt x="1028" y="0"/>
                  <a:pt x="66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50">
            <a:extLst>
              <a:ext uri="{FF2B5EF4-FFF2-40B4-BE49-F238E27FC236}">
                <a16:creationId xmlns:a16="http://schemas.microsoft.com/office/drawing/2014/main" id="{9DC045D2-5BD6-43BC-8F72-B496DD2E4498}"/>
              </a:ext>
            </a:extLst>
          </p:cNvPr>
          <p:cNvSpPr>
            <a:spLocks noEditPoints="1"/>
          </p:cNvSpPr>
          <p:nvPr/>
        </p:nvSpPr>
        <p:spPr bwMode="auto">
          <a:xfrm>
            <a:off x="6555635" y="2366397"/>
            <a:ext cx="729218" cy="727640"/>
          </a:xfrm>
          <a:custGeom>
            <a:avLst/>
            <a:gdLst>
              <a:gd name="T0" fmla="*/ 1131 w 1809"/>
              <a:gd name="T1" fmla="*/ 1366 h 1808"/>
              <a:gd name="T2" fmla="*/ 940 w 1809"/>
              <a:gd name="T3" fmla="*/ 1271 h 1808"/>
              <a:gd name="T4" fmla="*/ 871 w 1809"/>
              <a:gd name="T5" fmla="*/ 1282 h 1808"/>
              <a:gd name="T6" fmla="*/ 799 w 1809"/>
              <a:gd name="T7" fmla="*/ 1354 h 1808"/>
              <a:gd name="T8" fmla="*/ 574 w 1809"/>
              <a:gd name="T9" fmla="*/ 1240 h 1808"/>
              <a:gd name="T10" fmla="*/ 460 w 1809"/>
              <a:gd name="T11" fmla="*/ 1015 h 1808"/>
              <a:gd name="T12" fmla="*/ 531 w 1809"/>
              <a:gd name="T13" fmla="*/ 943 h 1808"/>
              <a:gd name="T14" fmla="*/ 543 w 1809"/>
              <a:gd name="T15" fmla="*/ 874 h 1808"/>
              <a:gd name="T16" fmla="*/ 447 w 1809"/>
              <a:gd name="T17" fmla="*/ 683 h 1808"/>
              <a:gd name="T18" fmla="*/ 315 w 1809"/>
              <a:gd name="T19" fmla="*/ 586 h 1808"/>
              <a:gd name="T20" fmla="*/ 159 w 1809"/>
              <a:gd name="T21" fmla="*/ 636 h 1808"/>
              <a:gd name="T22" fmla="*/ 54 w 1809"/>
              <a:gd name="T23" fmla="*/ 742 h 1808"/>
              <a:gd name="T24" fmla="*/ 1 w 1809"/>
              <a:gd name="T25" fmla="*/ 873 h 1808"/>
              <a:gd name="T26" fmla="*/ 319 w 1809"/>
              <a:gd name="T27" fmla="*/ 1495 h 1808"/>
              <a:gd name="T28" fmla="*/ 933 w 1809"/>
              <a:gd name="T29" fmla="*/ 1807 h 1808"/>
              <a:gd name="T30" fmla="*/ 949 w 1809"/>
              <a:gd name="T31" fmla="*/ 1808 h 1808"/>
              <a:gd name="T32" fmla="*/ 1077 w 1809"/>
              <a:gd name="T33" fmla="*/ 1755 h 1808"/>
              <a:gd name="T34" fmla="*/ 1177 w 1809"/>
              <a:gd name="T35" fmla="*/ 1655 h 1808"/>
              <a:gd name="T36" fmla="*/ 1228 w 1809"/>
              <a:gd name="T37" fmla="*/ 1499 h 1808"/>
              <a:gd name="T38" fmla="*/ 1131 w 1809"/>
              <a:gd name="T39" fmla="*/ 1366 h 1808"/>
              <a:gd name="T40" fmla="*/ 1389 w 1809"/>
              <a:gd name="T41" fmla="*/ 0 h 1808"/>
              <a:gd name="T42" fmla="*/ 969 w 1809"/>
              <a:gd name="T43" fmla="*/ 420 h 1808"/>
              <a:gd name="T44" fmla="*/ 1389 w 1809"/>
              <a:gd name="T45" fmla="*/ 840 h 1808"/>
              <a:gd name="T46" fmla="*/ 1529 w 1809"/>
              <a:gd name="T47" fmla="*/ 816 h 1808"/>
              <a:gd name="T48" fmla="*/ 1566 w 1809"/>
              <a:gd name="T49" fmla="*/ 740 h 1808"/>
              <a:gd name="T50" fmla="*/ 1489 w 1809"/>
              <a:gd name="T51" fmla="*/ 703 h 1808"/>
              <a:gd name="T52" fmla="*/ 1389 w 1809"/>
              <a:gd name="T53" fmla="*/ 720 h 1808"/>
              <a:gd name="T54" fmla="*/ 1089 w 1809"/>
              <a:gd name="T55" fmla="*/ 420 h 1808"/>
              <a:gd name="T56" fmla="*/ 1389 w 1809"/>
              <a:gd name="T57" fmla="*/ 120 h 1808"/>
              <a:gd name="T58" fmla="*/ 1689 w 1809"/>
              <a:gd name="T59" fmla="*/ 420 h 1808"/>
              <a:gd name="T60" fmla="*/ 1629 w 1809"/>
              <a:gd name="T61" fmla="*/ 480 h 1808"/>
              <a:gd name="T62" fmla="*/ 1569 w 1809"/>
              <a:gd name="T63" fmla="*/ 420 h 1808"/>
              <a:gd name="T64" fmla="*/ 1569 w 1809"/>
              <a:gd name="T65" fmla="*/ 300 h 1808"/>
              <a:gd name="T66" fmla="*/ 1509 w 1809"/>
              <a:gd name="T67" fmla="*/ 240 h 1808"/>
              <a:gd name="T68" fmla="*/ 1389 w 1809"/>
              <a:gd name="T69" fmla="*/ 240 h 1808"/>
              <a:gd name="T70" fmla="*/ 1209 w 1809"/>
              <a:gd name="T71" fmla="*/ 420 h 1808"/>
              <a:gd name="T72" fmla="*/ 1389 w 1809"/>
              <a:gd name="T73" fmla="*/ 600 h 1808"/>
              <a:gd name="T74" fmla="*/ 1509 w 1809"/>
              <a:gd name="T75" fmla="*/ 553 h 1808"/>
              <a:gd name="T76" fmla="*/ 1629 w 1809"/>
              <a:gd name="T77" fmla="*/ 600 h 1808"/>
              <a:gd name="T78" fmla="*/ 1809 w 1809"/>
              <a:gd name="T79" fmla="*/ 420 h 1808"/>
              <a:gd name="T80" fmla="*/ 1389 w 1809"/>
              <a:gd name="T81" fmla="*/ 0 h 1808"/>
              <a:gd name="T82" fmla="*/ 1449 w 1809"/>
              <a:gd name="T83" fmla="*/ 420 h 1808"/>
              <a:gd name="T84" fmla="*/ 1389 w 1809"/>
              <a:gd name="T85" fmla="*/ 480 h 1808"/>
              <a:gd name="T86" fmla="*/ 1329 w 1809"/>
              <a:gd name="T87" fmla="*/ 420 h 1808"/>
              <a:gd name="T88" fmla="*/ 1389 w 1809"/>
              <a:gd name="T89" fmla="*/ 360 h 1808"/>
              <a:gd name="T90" fmla="*/ 1449 w 1809"/>
              <a:gd name="T91" fmla="*/ 360 h 1808"/>
              <a:gd name="T92" fmla="*/ 1449 w 1809"/>
              <a:gd name="T93" fmla="*/ 420 h 18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09" h="1808">
                <a:moveTo>
                  <a:pt x="1131" y="1366"/>
                </a:moveTo>
                <a:cubicBezTo>
                  <a:pt x="940" y="1271"/>
                  <a:pt x="940" y="1271"/>
                  <a:pt x="940" y="1271"/>
                </a:cubicBezTo>
                <a:cubicBezTo>
                  <a:pt x="917" y="1260"/>
                  <a:pt x="889" y="1264"/>
                  <a:pt x="871" y="1282"/>
                </a:cubicBezTo>
                <a:cubicBezTo>
                  <a:pt x="799" y="1354"/>
                  <a:pt x="799" y="1354"/>
                  <a:pt x="799" y="1354"/>
                </a:cubicBezTo>
                <a:cubicBezTo>
                  <a:pt x="768" y="1357"/>
                  <a:pt x="685" y="1351"/>
                  <a:pt x="574" y="1240"/>
                </a:cubicBezTo>
                <a:cubicBezTo>
                  <a:pt x="463" y="1129"/>
                  <a:pt x="457" y="1045"/>
                  <a:pt x="460" y="1015"/>
                </a:cubicBezTo>
                <a:cubicBezTo>
                  <a:pt x="531" y="943"/>
                  <a:pt x="531" y="943"/>
                  <a:pt x="531" y="943"/>
                </a:cubicBezTo>
                <a:cubicBezTo>
                  <a:pt x="550" y="925"/>
                  <a:pt x="554" y="897"/>
                  <a:pt x="543" y="874"/>
                </a:cubicBezTo>
                <a:cubicBezTo>
                  <a:pt x="447" y="683"/>
                  <a:pt x="447" y="683"/>
                  <a:pt x="447" y="683"/>
                </a:cubicBezTo>
                <a:cubicBezTo>
                  <a:pt x="421" y="631"/>
                  <a:pt x="373" y="595"/>
                  <a:pt x="315" y="586"/>
                </a:cubicBezTo>
                <a:cubicBezTo>
                  <a:pt x="257" y="577"/>
                  <a:pt x="201" y="595"/>
                  <a:pt x="159" y="636"/>
                </a:cubicBezTo>
                <a:cubicBezTo>
                  <a:pt x="54" y="742"/>
                  <a:pt x="54" y="742"/>
                  <a:pt x="54" y="742"/>
                </a:cubicBezTo>
                <a:cubicBezTo>
                  <a:pt x="19" y="777"/>
                  <a:pt x="0" y="823"/>
                  <a:pt x="1" y="873"/>
                </a:cubicBezTo>
                <a:cubicBezTo>
                  <a:pt x="3" y="988"/>
                  <a:pt x="47" y="1222"/>
                  <a:pt x="319" y="1495"/>
                </a:cubicBezTo>
                <a:cubicBezTo>
                  <a:pt x="566" y="1742"/>
                  <a:pt x="810" y="1797"/>
                  <a:pt x="933" y="1807"/>
                </a:cubicBezTo>
                <a:cubicBezTo>
                  <a:pt x="938" y="1808"/>
                  <a:pt x="943" y="1808"/>
                  <a:pt x="949" y="1808"/>
                </a:cubicBezTo>
                <a:cubicBezTo>
                  <a:pt x="997" y="1808"/>
                  <a:pt x="1043" y="1789"/>
                  <a:pt x="1077" y="1755"/>
                </a:cubicBezTo>
                <a:cubicBezTo>
                  <a:pt x="1177" y="1655"/>
                  <a:pt x="1177" y="1655"/>
                  <a:pt x="1177" y="1655"/>
                </a:cubicBezTo>
                <a:cubicBezTo>
                  <a:pt x="1219" y="1613"/>
                  <a:pt x="1237" y="1556"/>
                  <a:pt x="1228" y="1499"/>
                </a:cubicBezTo>
                <a:cubicBezTo>
                  <a:pt x="1218" y="1441"/>
                  <a:pt x="1183" y="1393"/>
                  <a:pt x="1131" y="1366"/>
                </a:cubicBezTo>
                <a:close/>
                <a:moveTo>
                  <a:pt x="1389" y="0"/>
                </a:moveTo>
                <a:cubicBezTo>
                  <a:pt x="1157" y="0"/>
                  <a:pt x="969" y="188"/>
                  <a:pt x="969" y="420"/>
                </a:cubicBezTo>
                <a:cubicBezTo>
                  <a:pt x="969" y="652"/>
                  <a:pt x="1157" y="840"/>
                  <a:pt x="1389" y="840"/>
                </a:cubicBezTo>
                <a:cubicBezTo>
                  <a:pt x="1437" y="840"/>
                  <a:pt x="1484" y="832"/>
                  <a:pt x="1529" y="816"/>
                </a:cubicBezTo>
                <a:cubicBezTo>
                  <a:pt x="1560" y="805"/>
                  <a:pt x="1577" y="771"/>
                  <a:pt x="1566" y="740"/>
                </a:cubicBezTo>
                <a:cubicBezTo>
                  <a:pt x="1555" y="708"/>
                  <a:pt x="1520" y="692"/>
                  <a:pt x="1489" y="703"/>
                </a:cubicBezTo>
                <a:cubicBezTo>
                  <a:pt x="1457" y="714"/>
                  <a:pt x="1423" y="720"/>
                  <a:pt x="1389" y="720"/>
                </a:cubicBezTo>
                <a:cubicBezTo>
                  <a:pt x="1224" y="720"/>
                  <a:pt x="1089" y="585"/>
                  <a:pt x="1089" y="420"/>
                </a:cubicBezTo>
                <a:cubicBezTo>
                  <a:pt x="1089" y="255"/>
                  <a:pt x="1224" y="120"/>
                  <a:pt x="1389" y="120"/>
                </a:cubicBezTo>
                <a:cubicBezTo>
                  <a:pt x="1554" y="120"/>
                  <a:pt x="1689" y="255"/>
                  <a:pt x="1689" y="420"/>
                </a:cubicBezTo>
                <a:cubicBezTo>
                  <a:pt x="1689" y="453"/>
                  <a:pt x="1662" y="480"/>
                  <a:pt x="1629" y="480"/>
                </a:cubicBezTo>
                <a:cubicBezTo>
                  <a:pt x="1596" y="480"/>
                  <a:pt x="1569" y="453"/>
                  <a:pt x="1569" y="420"/>
                </a:cubicBezTo>
                <a:cubicBezTo>
                  <a:pt x="1569" y="300"/>
                  <a:pt x="1569" y="300"/>
                  <a:pt x="1569" y="300"/>
                </a:cubicBezTo>
                <a:cubicBezTo>
                  <a:pt x="1569" y="267"/>
                  <a:pt x="1542" y="240"/>
                  <a:pt x="1509" y="240"/>
                </a:cubicBezTo>
                <a:cubicBezTo>
                  <a:pt x="1389" y="240"/>
                  <a:pt x="1389" y="240"/>
                  <a:pt x="1389" y="240"/>
                </a:cubicBezTo>
                <a:cubicBezTo>
                  <a:pt x="1290" y="240"/>
                  <a:pt x="1209" y="321"/>
                  <a:pt x="1209" y="420"/>
                </a:cubicBezTo>
                <a:cubicBezTo>
                  <a:pt x="1209" y="519"/>
                  <a:pt x="1290" y="600"/>
                  <a:pt x="1389" y="600"/>
                </a:cubicBezTo>
                <a:cubicBezTo>
                  <a:pt x="1435" y="600"/>
                  <a:pt x="1477" y="582"/>
                  <a:pt x="1509" y="553"/>
                </a:cubicBezTo>
                <a:cubicBezTo>
                  <a:pt x="1541" y="582"/>
                  <a:pt x="1583" y="600"/>
                  <a:pt x="1629" y="600"/>
                </a:cubicBezTo>
                <a:cubicBezTo>
                  <a:pt x="1728" y="600"/>
                  <a:pt x="1809" y="519"/>
                  <a:pt x="1809" y="420"/>
                </a:cubicBezTo>
                <a:cubicBezTo>
                  <a:pt x="1809" y="188"/>
                  <a:pt x="1621" y="0"/>
                  <a:pt x="1389" y="0"/>
                </a:cubicBezTo>
                <a:close/>
                <a:moveTo>
                  <a:pt x="1449" y="420"/>
                </a:moveTo>
                <a:cubicBezTo>
                  <a:pt x="1449" y="453"/>
                  <a:pt x="1422" y="480"/>
                  <a:pt x="1389" y="480"/>
                </a:cubicBezTo>
                <a:cubicBezTo>
                  <a:pt x="1356" y="480"/>
                  <a:pt x="1329" y="453"/>
                  <a:pt x="1329" y="420"/>
                </a:cubicBezTo>
                <a:cubicBezTo>
                  <a:pt x="1329" y="387"/>
                  <a:pt x="1356" y="360"/>
                  <a:pt x="1389" y="360"/>
                </a:cubicBezTo>
                <a:cubicBezTo>
                  <a:pt x="1449" y="360"/>
                  <a:pt x="1449" y="360"/>
                  <a:pt x="1449" y="360"/>
                </a:cubicBezTo>
                <a:lnTo>
                  <a:pt x="1449" y="4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745F568-D2AD-4304-81D2-5C541B26985B}"/>
              </a:ext>
            </a:extLst>
          </p:cNvPr>
          <p:cNvSpPr txBox="1"/>
          <p:nvPr/>
        </p:nvSpPr>
        <p:spPr>
          <a:xfrm>
            <a:off x="8533590" y="2228284"/>
            <a:ext cx="2485380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Age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gulf below.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C10433C-719A-4761-961F-EA510287AD64}"/>
              </a:ext>
            </a:extLst>
          </p:cNvPr>
          <p:cNvSpPr txBox="1"/>
          <p:nvPr/>
        </p:nvSpPr>
        <p:spPr>
          <a:xfrm>
            <a:off x="8533590" y="4023509"/>
            <a:ext cx="2485380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Lifestyle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gulf below.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4F58D28-92AE-4DF4-9A85-E1BC14EA3C6A}"/>
              </a:ext>
            </a:extLst>
          </p:cNvPr>
          <p:cNvSpPr txBox="1"/>
          <p:nvPr/>
        </p:nvSpPr>
        <p:spPr>
          <a:xfrm>
            <a:off x="1243707" y="4023509"/>
            <a:ext cx="2485380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Career</a:t>
            </a:r>
          </a:p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gulf below. 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FA266AC-5D49-47E2-81F1-2677AA6C7AB3}"/>
              </a:ext>
            </a:extLst>
          </p:cNvPr>
          <p:cNvSpPr txBox="1"/>
          <p:nvPr/>
        </p:nvSpPr>
        <p:spPr>
          <a:xfrm>
            <a:off x="1243707" y="2228284"/>
            <a:ext cx="2485380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Personality</a:t>
            </a:r>
          </a:p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gulf below.</a:t>
            </a:r>
          </a:p>
        </p:txBody>
      </p:sp>
    </p:spTree>
    <p:extLst>
      <p:ext uri="{BB962C8B-B14F-4D97-AF65-F5344CB8AC3E}">
        <p14:creationId xmlns:p14="http://schemas.microsoft.com/office/powerpoint/2010/main" val="3230771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6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8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10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decel="10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4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4B3AA8-0FD3-4811-99E1-D0CE503DCC6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Business Model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1927188-1C99-4D5A-80CA-AAB50ECAF943}"/>
              </a:ext>
            </a:extLst>
          </p:cNvPr>
          <p:cNvSpPr/>
          <p:nvPr/>
        </p:nvSpPr>
        <p:spPr>
          <a:xfrm>
            <a:off x="762000" y="1810139"/>
            <a:ext cx="3451160" cy="4285861"/>
          </a:xfrm>
          <a:prstGeom prst="roundRect">
            <a:avLst>
              <a:gd name="adj" fmla="val 9658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737360" rIns="365760" bIns="82296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By the same illusion which lifts the horizon of the sea to the level of the spectator on a hillside.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A0C5D63-F2C3-42ED-BBD3-322C91767C7F}"/>
              </a:ext>
            </a:extLst>
          </p:cNvPr>
          <p:cNvSpPr/>
          <p:nvPr/>
        </p:nvSpPr>
        <p:spPr>
          <a:xfrm>
            <a:off x="7978840" y="1810139"/>
            <a:ext cx="3451160" cy="4285862"/>
          </a:xfrm>
          <a:prstGeom prst="roundRect">
            <a:avLst>
              <a:gd name="adj" fmla="val 10287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737360" rIns="365760" bIns="82296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Costs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sky 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0A2EDCD-2B22-4CBF-8AFC-73D73F366CD8}"/>
              </a:ext>
            </a:extLst>
          </p:cNvPr>
          <p:cNvSpPr/>
          <p:nvPr/>
        </p:nvSpPr>
        <p:spPr>
          <a:xfrm>
            <a:off x="4370420" y="1810139"/>
            <a:ext cx="3451160" cy="4285861"/>
          </a:xfrm>
          <a:prstGeom prst="roundRect">
            <a:avLst>
              <a:gd name="adj" fmla="val 982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737360" rIns="365760" bIns="82296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rgbClr val="FFFFFF"/>
                </a:solidFill>
                <a:latin typeface="+mj-lt"/>
              </a:rPr>
              <a:t>Products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Looking down into the dark gulf below, I could see a ruddy light streaming through a rift.</a:t>
            </a: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AD01FDEA-B5EB-485D-85CD-C952E2821F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46988" y="2483934"/>
            <a:ext cx="868348" cy="868344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AFF15B9C-3872-4E55-A8C5-818BDCA22F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50111" y="2531095"/>
            <a:ext cx="786624" cy="78662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55990FEB-1A20-40A5-A7C3-F71BC42F97C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915791" y="2480011"/>
            <a:ext cx="786624" cy="8377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022625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59D7CB-FA09-4A15-98F4-F89A5E3D4FB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Customer reviews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0455FCC-85CF-47A4-9B72-A8D6C1899DF2}"/>
              </a:ext>
            </a:extLst>
          </p:cNvPr>
          <p:cNvSpPr txBox="1"/>
          <p:nvPr/>
        </p:nvSpPr>
        <p:spPr>
          <a:xfrm>
            <a:off x="1920992" y="2937184"/>
            <a:ext cx="1176604" cy="923330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dirty="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4</a:t>
            </a:r>
            <a:r>
              <a:rPr lang="en-US" sz="6000" b="0" i="0" dirty="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.2</a:t>
            </a:r>
            <a:endParaRPr lang="en-US" sz="6000" b="0" i="0" dirty="0">
              <a:solidFill>
                <a:schemeClr val="tx2"/>
              </a:solidFill>
              <a:ea typeface="Titillium" charset="0"/>
              <a:cs typeface="Titillium" charset="0"/>
            </a:endParaRPr>
          </a:p>
        </p:txBody>
      </p:sp>
      <p:sp>
        <p:nvSpPr>
          <p:cNvPr id="6" name="Freeform 45">
            <a:extLst>
              <a:ext uri="{FF2B5EF4-FFF2-40B4-BE49-F238E27FC236}">
                <a16:creationId xmlns:a16="http://schemas.microsoft.com/office/drawing/2014/main" id="{3504B79B-320D-4379-98D2-F23B40C4116C}"/>
              </a:ext>
            </a:extLst>
          </p:cNvPr>
          <p:cNvSpPr>
            <a:spLocks/>
          </p:cNvSpPr>
          <p:nvPr/>
        </p:nvSpPr>
        <p:spPr bwMode="auto">
          <a:xfrm>
            <a:off x="1942423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45">
            <a:extLst>
              <a:ext uri="{FF2B5EF4-FFF2-40B4-BE49-F238E27FC236}">
                <a16:creationId xmlns:a16="http://schemas.microsoft.com/office/drawing/2014/main" id="{84ED1320-9CDA-43ED-9324-D3109A569466}"/>
              </a:ext>
            </a:extLst>
          </p:cNvPr>
          <p:cNvSpPr>
            <a:spLocks/>
          </p:cNvSpPr>
          <p:nvPr/>
        </p:nvSpPr>
        <p:spPr bwMode="auto">
          <a:xfrm>
            <a:off x="2182830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45">
            <a:extLst>
              <a:ext uri="{FF2B5EF4-FFF2-40B4-BE49-F238E27FC236}">
                <a16:creationId xmlns:a16="http://schemas.microsoft.com/office/drawing/2014/main" id="{DA48F76E-2A49-4BA2-872C-0BAD2C52DAE9}"/>
              </a:ext>
            </a:extLst>
          </p:cNvPr>
          <p:cNvSpPr>
            <a:spLocks/>
          </p:cNvSpPr>
          <p:nvPr/>
        </p:nvSpPr>
        <p:spPr bwMode="auto">
          <a:xfrm>
            <a:off x="2423237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45">
            <a:extLst>
              <a:ext uri="{FF2B5EF4-FFF2-40B4-BE49-F238E27FC236}">
                <a16:creationId xmlns:a16="http://schemas.microsoft.com/office/drawing/2014/main" id="{7716659B-415B-4652-A88E-928FBDF2F884}"/>
              </a:ext>
            </a:extLst>
          </p:cNvPr>
          <p:cNvSpPr>
            <a:spLocks/>
          </p:cNvSpPr>
          <p:nvPr/>
        </p:nvSpPr>
        <p:spPr bwMode="auto">
          <a:xfrm>
            <a:off x="2663644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45">
            <a:extLst>
              <a:ext uri="{FF2B5EF4-FFF2-40B4-BE49-F238E27FC236}">
                <a16:creationId xmlns:a16="http://schemas.microsoft.com/office/drawing/2014/main" id="{B16800C5-F99E-43A5-8B8B-D352D9658497}"/>
              </a:ext>
            </a:extLst>
          </p:cNvPr>
          <p:cNvSpPr>
            <a:spLocks/>
          </p:cNvSpPr>
          <p:nvPr/>
        </p:nvSpPr>
        <p:spPr bwMode="auto">
          <a:xfrm>
            <a:off x="2904049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9F77586-AB17-4508-B63A-D683D42E28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6591" y="4763653"/>
            <a:ext cx="1286070" cy="408970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F12A6F5-B595-4484-AEC9-62F95BD6B567}"/>
              </a:ext>
            </a:extLst>
          </p:cNvPr>
          <p:cNvCxnSpPr>
            <a:cxnSpLocks/>
          </p:cNvCxnSpPr>
          <p:nvPr/>
        </p:nvCxnSpPr>
        <p:spPr>
          <a:xfrm>
            <a:off x="3785312" y="2937184"/>
            <a:ext cx="0" cy="2343943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9004244B-5F88-4C0D-B60C-8DF78915928B}"/>
              </a:ext>
            </a:extLst>
          </p:cNvPr>
          <p:cNvSpPr txBox="1"/>
          <p:nvPr/>
        </p:nvSpPr>
        <p:spPr>
          <a:xfrm>
            <a:off x="4506530" y="3047669"/>
            <a:ext cx="6212461" cy="126444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dirty="0">
                <a:solidFill>
                  <a:schemeClr val="tx1">
                    <a:alpha val="70000"/>
                  </a:schemeClr>
                </a:solidFill>
              </a:rPr>
              <a:t>A great height in the atmosphere, for the sky was a dead black, and the stars had ceased to twinkle. By the same illusion which.</a:t>
            </a:r>
            <a:endParaRPr lang="en-US" sz="20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3AF8A71-5D16-4118-9119-1468548F0A59}"/>
              </a:ext>
            </a:extLst>
          </p:cNvPr>
          <p:cNvSpPr txBox="1"/>
          <p:nvPr/>
        </p:nvSpPr>
        <p:spPr>
          <a:xfrm>
            <a:off x="4472569" y="4860416"/>
            <a:ext cx="4329711" cy="215444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tx2"/>
                </a:solidFill>
                <a:ea typeface="Titillium" charset="0"/>
                <a:cs typeface="Titillium" charset="0"/>
              </a:rPr>
              <a:t>Kim Chon Won</a:t>
            </a:r>
            <a:r>
              <a:rPr lang="en-US" sz="1400" dirty="0">
                <a:solidFill>
                  <a:schemeClr val="tx2"/>
                </a:solidFill>
                <a:ea typeface="Titillium" charset="0"/>
                <a:cs typeface="Titillium" charset="0"/>
              </a:rPr>
              <a:t>, Co-founder, Software Company</a:t>
            </a:r>
            <a:endParaRPr lang="en-US" sz="1400" b="0" i="0" dirty="0">
              <a:solidFill>
                <a:schemeClr val="tx2"/>
              </a:solidFill>
              <a:ea typeface="Titillium" charset="0"/>
              <a:cs typeface="Titillium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33908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05" name="Graphic 10404">
            <a:extLst>
              <a:ext uri="{FF2B5EF4-FFF2-40B4-BE49-F238E27FC236}">
                <a16:creationId xmlns:a16="http://schemas.microsoft.com/office/drawing/2014/main" id="{5B2C9C13-7E90-4E7D-A422-C886042AA2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900" y="1627963"/>
            <a:ext cx="9522645" cy="3779982"/>
          </a:xfrm>
          <a:prstGeom prst="rect">
            <a:avLst/>
          </a:prstGeom>
        </p:spPr>
      </p:pic>
      <p:sp>
        <p:nvSpPr>
          <p:cNvPr id="10409" name="Oval 10408">
            <a:extLst>
              <a:ext uri="{FF2B5EF4-FFF2-40B4-BE49-F238E27FC236}">
                <a16:creationId xmlns:a16="http://schemas.microsoft.com/office/drawing/2014/main" id="{195B337E-4572-4E98-87CD-8E891C5D16DF}"/>
              </a:ext>
            </a:extLst>
          </p:cNvPr>
          <p:cNvSpPr/>
          <p:nvPr/>
        </p:nvSpPr>
        <p:spPr>
          <a:xfrm>
            <a:off x="2779219" y="2639246"/>
            <a:ext cx="530660" cy="5306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11" name="Oval 10410">
            <a:extLst>
              <a:ext uri="{FF2B5EF4-FFF2-40B4-BE49-F238E27FC236}">
                <a16:creationId xmlns:a16="http://schemas.microsoft.com/office/drawing/2014/main" id="{480C4199-C682-4804-AFCD-EE8CC8800867}"/>
              </a:ext>
            </a:extLst>
          </p:cNvPr>
          <p:cNvSpPr/>
          <p:nvPr/>
        </p:nvSpPr>
        <p:spPr>
          <a:xfrm>
            <a:off x="8203471" y="2459590"/>
            <a:ext cx="530660" cy="5306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6940">
            <a:extLst>
              <a:ext uri="{FF2B5EF4-FFF2-40B4-BE49-F238E27FC236}">
                <a16:creationId xmlns:a16="http://schemas.microsoft.com/office/drawing/2014/main" id="{F6B2EEC9-A8A7-4B55-BB81-E5C1780484C8}"/>
              </a:ext>
            </a:extLst>
          </p:cNvPr>
          <p:cNvSpPr>
            <a:spLocks/>
          </p:cNvSpPr>
          <p:nvPr/>
        </p:nvSpPr>
        <p:spPr bwMode="auto">
          <a:xfrm>
            <a:off x="6566046" y="1594045"/>
            <a:ext cx="805332" cy="1028267"/>
          </a:xfrm>
          <a:custGeom>
            <a:avLst/>
            <a:gdLst>
              <a:gd name="T0" fmla="*/ 197 w 390"/>
              <a:gd name="T1" fmla="*/ 1 h 499"/>
              <a:gd name="T2" fmla="*/ 197 w 390"/>
              <a:gd name="T3" fmla="*/ 0 h 499"/>
              <a:gd name="T4" fmla="*/ 195 w 390"/>
              <a:gd name="T5" fmla="*/ 0 h 499"/>
              <a:gd name="T6" fmla="*/ 194 w 390"/>
              <a:gd name="T7" fmla="*/ 0 h 499"/>
              <a:gd name="T8" fmla="*/ 194 w 390"/>
              <a:gd name="T9" fmla="*/ 1 h 499"/>
              <a:gd name="T10" fmla="*/ 0 w 390"/>
              <a:gd name="T11" fmla="*/ 197 h 499"/>
              <a:gd name="T12" fmla="*/ 195 w 390"/>
              <a:gd name="T13" fmla="*/ 499 h 499"/>
              <a:gd name="T14" fmla="*/ 390 w 390"/>
              <a:gd name="T15" fmla="*/ 197 h 499"/>
              <a:gd name="T16" fmla="*/ 197 w 390"/>
              <a:gd name="T17" fmla="*/ 1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0" h="499">
                <a:moveTo>
                  <a:pt x="197" y="1"/>
                </a:moveTo>
                <a:cubicBezTo>
                  <a:pt x="197" y="0"/>
                  <a:pt x="197" y="0"/>
                  <a:pt x="197" y="0"/>
                </a:cubicBezTo>
                <a:cubicBezTo>
                  <a:pt x="196" y="0"/>
                  <a:pt x="196" y="0"/>
                  <a:pt x="195" y="0"/>
                </a:cubicBezTo>
                <a:cubicBezTo>
                  <a:pt x="195" y="0"/>
                  <a:pt x="194" y="0"/>
                  <a:pt x="194" y="0"/>
                </a:cubicBezTo>
                <a:cubicBezTo>
                  <a:pt x="194" y="1"/>
                  <a:pt x="194" y="1"/>
                  <a:pt x="194" y="1"/>
                </a:cubicBezTo>
                <a:cubicBezTo>
                  <a:pt x="87" y="2"/>
                  <a:pt x="0" y="90"/>
                  <a:pt x="0" y="197"/>
                </a:cubicBezTo>
                <a:cubicBezTo>
                  <a:pt x="0" y="342"/>
                  <a:pt x="170" y="479"/>
                  <a:pt x="195" y="499"/>
                </a:cubicBezTo>
                <a:cubicBezTo>
                  <a:pt x="220" y="479"/>
                  <a:pt x="390" y="342"/>
                  <a:pt x="390" y="197"/>
                </a:cubicBezTo>
                <a:cubicBezTo>
                  <a:pt x="390" y="90"/>
                  <a:pt x="304" y="2"/>
                  <a:pt x="1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27000" dir="5400000" algn="ctr" rotWithShape="0">
              <a:srgbClr val="000000">
                <a:alpha val="1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940">
            <a:extLst>
              <a:ext uri="{FF2B5EF4-FFF2-40B4-BE49-F238E27FC236}">
                <a16:creationId xmlns:a16="http://schemas.microsoft.com/office/drawing/2014/main" id="{E8C95129-B3ED-43F1-B11A-9B39D37CA43D}"/>
              </a:ext>
            </a:extLst>
          </p:cNvPr>
          <p:cNvSpPr>
            <a:spLocks/>
          </p:cNvSpPr>
          <p:nvPr/>
        </p:nvSpPr>
        <p:spPr bwMode="auto">
          <a:xfrm>
            <a:off x="9420082" y="3718408"/>
            <a:ext cx="805332" cy="1028267"/>
          </a:xfrm>
          <a:custGeom>
            <a:avLst/>
            <a:gdLst>
              <a:gd name="T0" fmla="*/ 197 w 390"/>
              <a:gd name="T1" fmla="*/ 1 h 499"/>
              <a:gd name="T2" fmla="*/ 197 w 390"/>
              <a:gd name="T3" fmla="*/ 0 h 499"/>
              <a:gd name="T4" fmla="*/ 195 w 390"/>
              <a:gd name="T5" fmla="*/ 0 h 499"/>
              <a:gd name="T6" fmla="*/ 194 w 390"/>
              <a:gd name="T7" fmla="*/ 0 h 499"/>
              <a:gd name="T8" fmla="*/ 194 w 390"/>
              <a:gd name="T9" fmla="*/ 1 h 499"/>
              <a:gd name="T10" fmla="*/ 0 w 390"/>
              <a:gd name="T11" fmla="*/ 197 h 499"/>
              <a:gd name="T12" fmla="*/ 195 w 390"/>
              <a:gd name="T13" fmla="*/ 499 h 499"/>
              <a:gd name="T14" fmla="*/ 390 w 390"/>
              <a:gd name="T15" fmla="*/ 197 h 499"/>
              <a:gd name="T16" fmla="*/ 197 w 390"/>
              <a:gd name="T17" fmla="*/ 1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0" h="499">
                <a:moveTo>
                  <a:pt x="197" y="1"/>
                </a:moveTo>
                <a:cubicBezTo>
                  <a:pt x="197" y="0"/>
                  <a:pt x="197" y="0"/>
                  <a:pt x="197" y="0"/>
                </a:cubicBezTo>
                <a:cubicBezTo>
                  <a:pt x="196" y="0"/>
                  <a:pt x="196" y="0"/>
                  <a:pt x="195" y="0"/>
                </a:cubicBezTo>
                <a:cubicBezTo>
                  <a:pt x="195" y="0"/>
                  <a:pt x="194" y="0"/>
                  <a:pt x="194" y="0"/>
                </a:cubicBezTo>
                <a:cubicBezTo>
                  <a:pt x="194" y="1"/>
                  <a:pt x="194" y="1"/>
                  <a:pt x="194" y="1"/>
                </a:cubicBezTo>
                <a:cubicBezTo>
                  <a:pt x="87" y="2"/>
                  <a:pt x="0" y="90"/>
                  <a:pt x="0" y="197"/>
                </a:cubicBezTo>
                <a:cubicBezTo>
                  <a:pt x="0" y="342"/>
                  <a:pt x="170" y="479"/>
                  <a:pt x="195" y="499"/>
                </a:cubicBezTo>
                <a:cubicBezTo>
                  <a:pt x="220" y="479"/>
                  <a:pt x="390" y="342"/>
                  <a:pt x="390" y="197"/>
                </a:cubicBezTo>
                <a:cubicBezTo>
                  <a:pt x="390" y="90"/>
                  <a:pt x="304" y="2"/>
                  <a:pt x="1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27000" dir="5400000" algn="ctr" rotWithShape="0">
              <a:srgbClr val="000000">
                <a:alpha val="1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6940">
            <a:extLst>
              <a:ext uri="{FF2B5EF4-FFF2-40B4-BE49-F238E27FC236}">
                <a16:creationId xmlns:a16="http://schemas.microsoft.com/office/drawing/2014/main" id="{6C8C8D25-B23B-4C6C-89B1-7D0CAE725400}"/>
              </a:ext>
            </a:extLst>
          </p:cNvPr>
          <p:cNvSpPr>
            <a:spLocks/>
          </p:cNvSpPr>
          <p:nvPr/>
        </p:nvSpPr>
        <p:spPr bwMode="auto">
          <a:xfrm>
            <a:off x="5173544" y="2356911"/>
            <a:ext cx="805332" cy="1028267"/>
          </a:xfrm>
          <a:custGeom>
            <a:avLst/>
            <a:gdLst>
              <a:gd name="T0" fmla="*/ 197 w 390"/>
              <a:gd name="T1" fmla="*/ 1 h 499"/>
              <a:gd name="T2" fmla="*/ 197 w 390"/>
              <a:gd name="T3" fmla="*/ 0 h 499"/>
              <a:gd name="T4" fmla="*/ 195 w 390"/>
              <a:gd name="T5" fmla="*/ 0 h 499"/>
              <a:gd name="T6" fmla="*/ 194 w 390"/>
              <a:gd name="T7" fmla="*/ 0 h 499"/>
              <a:gd name="T8" fmla="*/ 194 w 390"/>
              <a:gd name="T9" fmla="*/ 1 h 499"/>
              <a:gd name="T10" fmla="*/ 0 w 390"/>
              <a:gd name="T11" fmla="*/ 197 h 499"/>
              <a:gd name="T12" fmla="*/ 195 w 390"/>
              <a:gd name="T13" fmla="*/ 499 h 499"/>
              <a:gd name="T14" fmla="*/ 390 w 390"/>
              <a:gd name="T15" fmla="*/ 197 h 499"/>
              <a:gd name="T16" fmla="*/ 197 w 390"/>
              <a:gd name="T17" fmla="*/ 1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0" h="499">
                <a:moveTo>
                  <a:pt x="197" y="1"/>
                </a:moveTo>
                <a:cubicBezTo>
                  <a:pt x="197" y="0"/>
                  <a:pt x="197" y="0"/>
                  <a:pt x="197" y="0"/>
                </a:cubicBezTo>
                <a:cubicBezTo>
                  <a:pt x="196" y="0"/>
                  <a:pt x="196" y="0"/>
                  <a:pt x="195" y="0"/>
                </a:cubicBezTo>
                <a:cubicBezTo>
                  <a:pt x="195" y="0"/>
                  <a:pt x="194" y="0"/>
                  <a:pt x="194" y="0"/>
                </a:cubicBezTo>
                <a:cubicBezTo>
                  <a:pt x="194" y="1"/>
                  <a:pt x="194" y="1"/>
                  <a:pt x="194" y="1"/>
                </a:cubicBezTo>
                <a:cubicBezTo>
                  <a:pt x="87" y="2"/>
                  <a:pt x="0" y="90"/>
                  <a:pt x="0" y="197"/>
                </a:cubicBezTo>
                <a:cubicBezTo>
                  <a:pt x="0" y="342"/>
                  <a:pt x="170" y="479"/>
                  <a:pt x="195" y="499"/>
                </a:cubicBezTo>
                <a:cubicBezTo>
                  <a:pt x="220" y="479"/>
                  <a:pt x="390" y="342"/>
                  <a:pt x="390" y="197"/>
                </a:cubicBezTo>
                <a:cubicBezTo>
                  <a:pt x="390" y="90"/>
                  <a:pt x="304" y="2"/>
                  <a:pt x="1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27000" dir="5400000" algn="ctr" rotWithShape="0">
              <a:srgbClr val="000000">
                <a:alpha val="1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3" name="Oval 10472">
            <a:extLst>
              <a:ext uri="{FF2B5EF4-FFF2-40B4-BE49-F238E27FC236}">
                <a16:creationId xmlns:a16="http://schemas.microsoft.com/office/drawing/2014/main" id="{24056BAE-CEA3-4C53-9831-F61E3BE133D1}"/>
              </a:ext>
            </a:extLst>
          </p:cNvPr>
          <p:cNvSpPr/>
          <p:nvPr/>
        </p:nvSpPr>
        <p:spPr>
          <a:xfrm>
            <a:off x="6433290" y="3399464"/>
            <a:ext cx="530660" cy="5306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3525BA7-46BB-43C7-8030-FC7673164980}"/>
              </a:ext>
            </a:extLst>
          </p:cNvPr>
          <p:cNvSpPr/>
          <p:nvPr/>
        </p:nvSpPr>
        <p:spPr>
          <a:xfrm>
            <a:off x="1216435" y="3978206"/>
            <a:ext cx="4810558" cy="1623328"/>
          </a:xfrm>
          <a:prstGeom prst="roundRect">
            <a:avLst>
              <a:gd name="adj" fmla="val 2290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554480" tIns="0" rIns="36576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dirty="0">
                <a:solidFill>
                  <a:srgbClr val="FFFFFF"/>
                </a:solidFill>
                <a:latin typeface="+mj-lt"/>
              </a:rPr>
              <a:t>Our Community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Looking down into the dark gulf below, I could see.</a:t>
            </a:r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6FCD0025-9A2C-4012-87E4-D41E79705B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58675" y="4302766"/>
            <a:ext cx="786624" cy="786620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A227B14-D3FB-ECB8-8352-7E26221D34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1412068-60F0-7F30-F0AF-5FF68D7FA97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776EEDF-03F3-32CD-821C-2759A39F636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9C9A234-E2AB-8B5A-2C08-ACFE3D356F6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509FBB-2FA5-736F-4AA2-DB9B0145EF4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509EE33B-2BC8-F902-E8F9-6E22766CEF0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730095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08333E-7 -2.96296E-6 L 2.08333E-7 0.3926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104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0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0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10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04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04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0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10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0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10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9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9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9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09" grpId="0" animBg="1"/>
      <p:bldP spid="10411" grpId="0" animBg="1"/>
      <p:bldP spid="21" grpId="0" animBg="1"/>
      <p:bldP spid="22" grpId="0" animBg="1"/>
      <p:bldP spid="23" grpId="0" animBg="1"/>
      <p:bldP spid="10473" grpId="0" animBg="1"/>
      <p:bldP spid="2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FAE5D29-797C-4756-A7AC-82A6AA7CB1D1}"/>
              </a:ext>
            </a:extLst>
          </p:cNvPr>
          <p:cNvGrpSpPr/>
          <p:nvPr/>
        </p:nvGrpSpPr>
        <p:grpSpPr>
          <a:xfrm>
            <a:off x="7492248" y="1395412"/>
            <a:ext cx="6037262" cy="5462588"/>
            <a:chOff x="7507288" y="1763713"/>
            <a:chExt cx="6037262" cy="5462588"/>
          </a:xfrm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BD5EB79B-EDC0-45F0-858C-C0B8F5060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288" y="5321301"/>
              <a:ext cx="4684712" cy="685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5A77111E-23CF-4437-B83B-C5CCF31E9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288" y="5321301"/>
              <a:ext cx="6037262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BD02B513-0A4C-4EA3-B9E6-36BD6E127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738" y="5321301"/>
              <a:ext cx="1293812" cy="685800"/>
            </a:xfrm>
            <a:custGeom>
              <a:avLst/>
              <a:gdLst>
                <a:gd name="T0" fmla="*/ 815 w 815"/>
                <a:gd name="T1" fmla="*/ 0 h 432"/>
                <a:gd name="T2" fmla="*/ 0 w 815"/>
                <a:gd name="T3" fmla="*/ 0 h 432"/>
                <a:gd name="T4" fmla="*/ 0 w 815"/>
                <a:gd name="T5" fmla="*/ 432 h 432"/>
                <a:gd name="T6" fmla="*/ 395 w 815"/>
                <a:gd name="T7" fmla="*/ 432 h 432"/>
                <a:gd name="T8" fmla="*/ 815 w 815"/>
                <a:gd name="T9" fmla="*/ 432 h 432"/>
                <a:gd name="T10" fmla="*/ 815 w 815"/>
                <a:gd name="T1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5" h="432">
                  <a:moveTo>
                    <a:pt x="815" y="0"/>
                  </a:moveTo>
                  <a:lnTo>
                    <a:pt x="0" y="0"/>
                  </a:lnTo>
                  <a:lnTo>
                    <a:pt x="0" y="432"/>
                  </a:lnTo>
                  <a:lnTo>
                    <a:pt x="395" y="432"/>
                  </a:lnTo>
                  <a:lnTo>
                    <a:pt x="815" y="432"/>
                  </a:lnTo>
                  <a:lnTo>
                    <a:pt x="8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9">
              <a:extLst>
                <a:ext uri="{FF2B5EF4-FFF2-40B4-BE49-F238E27FC236}">
                  <a16:creationId xmlns:a16="http://schemas.microsoft.com/office/drawing/2014/main" id="{89BCFEB9-4D2B-42BA-8836-3EC15D64B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288" y="6007101"/>
              <a:ext cx="666750" cy="1219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10">
              <a:extLst>
                <a:ext uri="{FF2B5EF4-FFF2-40B4-BE49-F238E27FC236}">
                  <a16:creationId xmlns:a16="http://schemas.microsoft.com/office/drawing/2014/main" id="{1143D9EA-22BE-4CBA-9F8F-193604036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288" y="6007101"/>
              <a:ext cx="6667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A40A3DC5-7928-4C4A-8F38-7DA2196E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6007101"/>
              <a:ext cx="666750" cy="1219200"/>
            </a:xfrm>
            <a:custGeom>
              <a:avLst/>
              <a:gdLst>
                <a:gd name="T0" fmla="*/ 420 w 420"/>
                <a:gd name="T1" fmla="*/ 0 h 768"/>
                <a:gd name="T2" fmla="*/ 0 w 420"/>
                <a:gd name="T3" fmla="*/ 0 h 768"/>
                <a:gd name="T4" fmla="*/ 0 w 420"/>
                <a:gd name="T5" fmla="*/ 43 h 768"/>
                <a:gd name="T6" fmla="*/ 297 w 420"/>
                <a:gd name="T7" fmla="*/ 131 h 768"/>
                <a:gd name="T8" fmla="*/ 297 w 420"/>
                <a:gd name="T9" fmla="*/ 768 h 768"/>
                <a:gd name="T10" fmla="*/ 420 w 420"/>
                <a:gd name="T11" fmla="*/ 768 h 768"/>
                <a:gd name="T12" fmla="*/ 420 w 420"/>
                <a:gd name="T1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768">
                  <a:moveTo>
                    <a:pt x="420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20" y="768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>
              <a:extLst>
                <a:ext uri="{FF2B5EF4-FFF2-40B4-BE49-F238E27FC236}">
                  <a16:creationId xmlns:a16="http://schemas.microsoft.com/office/drawing/2014/main" id="{C8766DAB-15A2-460F-9993-1C9555C1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6007101"/>
              <a:ext cx="666750" cy="1219200"/>
            </a:xfrm>
            <a:custGeom>
              <a:avLst/>
              <a:gdLst>
                <a:gd name="T0" fmla="*/ 420 w 420"/>
                <a:gd name="T1" fmla="*/ 0 h 768"/>
                <a:gd name="T2" fmla="*/ 0 w 420"/>
                <a:gd name="T3" fmla="*/ 0 h 768"/>
                <a:gd name="T4" fmla="*/ 0 w 420"/>
                <a:gd name="T5" fmla="*/ 43 h 768"/>
                <a:gd name="T6" fmla="*/ 297 w 420"/>
                <a:gd name="T7" fmla="*/ 131 h 768"/>
                <a:gd name="T8" fmla="*/ 297 w 420"/>
                <a:gd name="T9" fmla="*/ 768 h 768"/>
                <a:gd name="T10" fmla="*/ 420 w 420"/>
                <a:gd name="T11" fmla="*/ 768 h 768"/>
                <a:gd name="T12" fmla="*/ 420 w 420"/>
                <a:gd name="T1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768">
                  <a:moveTo>
                    <a:pt x="420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20" y="768"/>
                  </a:lnTo>
                  <a:lnTo>
                    <a:pt x="4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14">
              <a:extLst>
                <a:ext uri="{FF2B5EF4-FFF2-40B4-BE49-F238E27FC236}">
                  <a16:creationId xmlns:a16="http://schemas.microsoft.com/office/drawing/2014/main" id="{4ADAE657-4917-406B-A639-6B8091CD0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7800" y="6007101"/>
              <a:ext cx="6667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9">
              <a:extLst>
                <a:ext uri="{FF2B5EF4-FFF2-40B4-BE49-F238E27FC236}">
                  <a16:creationId xmlns:a16="http://schemas.microsoft.com/office/drawing/2014/main" id="{590F41A1-F051-4158-8ACF-0ED30697F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5575" y="6007101"/>
              <a:ext cx="665162" cy="1219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20">
              <a:extLst>
                <a:ext uri="{FF2B5EF4-FFF2-40B4-BE49-F238E27FC236}">
                  <a16:creationId xmlns:a16="http://schemas.microsoft.com/office/drawing/2014/main" id="{F9BEE442-A4E6-4B48-BCDA-FA970C4F1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5575" y="6007101"/>
              <a:ext cx="665162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1">
              <a:extLst>
                <a:ext uri="{FF2B5EF4-FFF2-40B4-BE49-F238E27FC236}">
                  <a16:creationId xmlns:a16="http://schemas.microsoft.com/office/drawing/2014/main" id="{A5E9AF1A-58C6-4BED-A41E-C091FE771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5575" y="6007101"/>
              <a:ext cx="665162" cy="1219200"/>
            </a:xfrm>
            <a:custGeom>
              <a:avLst/>
              <a:gdLst>
                <a:gd name="T0" fmla="*/ 419 w 419"/>
                <a:gd name="T1" fmla="*/ 0 h 768"/>
                <a:gd name="T2" fmla="*/ 419 w 419"/>
                <a:gd name="T3" fmla="*/ 0 h 768"/>
                <a:gd name="T4" fmla="*/ 0 w 419"/>
                <a:gd name="T5" fmla="*/ 0 h 768"/>
                <a:gd name="T6" fmla="*/ 0 w 419"/>
                <a:gd name="T7" fmla="*/ 43 h 768"/>
                <a:gd name="T8" fmla="*/ 297 w 419"/>
                <a:gd name="T9" fmla="*/ 131 h 768"/>
                <a:gd name="T10" fmla="*/ 297 w 419"/>
                <a:gd name="T11" fmla="*/ 768 h 768"/>
                <a:gd name="T12" fmla="*/ 419 w 419"/>
                <a:gd name="T13" fmla="*/ 768 h 768"/>
                <a:gd name="T14" fmla="*/ 419 w 419"/>
                <a:gd name="T15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768">
                  <a:moveTo>
                    <a:pt x="419" y="0"/>
                  </a:moveTo>
                  <a:lnTo>
                    <a:pt x="419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19" y="768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2">
              <a:extLst>
                <a:ext uri="{FF2B5EF4-FFF2-40B4-BE49-F238E27FC236}">
                  <a16:creationId xmlns:a16="http://schemas.microsoft.com/office/drawing/2014/main" id="{2D11042C-BE23-44E3-B3ED-647728BC4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5575" y="6007101"/>
              <a:ext cx="665162" cy="1219200"/>
            </a:xfrm>
            <a:custGeom>
              <a:avLst/>
              <a:gdLst>
                <a:gd name="T0" fmla="*/ 419 w 419"/>
                <a:gd name="T1" fmla="*/ 0 h 768"/>
                <a:gd name="T2" fmla="*/ 419 w 419"/>
                <a:gd name="T3" fmla="*/ 0 h 768"/>
                <a:gd name="T4" fmla="*/ 0 w 419"/>
                <a:gd name="T5" fmla="*/ 0 h 768"/>
                <a:gd name="T6" fmla="*/ 0 w 419"/>
                <a:gd name="T7" fmla="*/ 43 h 768"/>
                <a:gd name="T8" fmla="*/ 297 w 419"/>
                <a:gd name="T9" fmla="*/ 131 h 768"/>
                <a:gd name="T10" fmla="*/ 297 w 419"/>
                <a:gd name="T11" fmla="*/ 768 h 768"/>
                <a:gd name="T12" fmla="*/ 419 w 419"/>
                <a:gd name="T13" fmla="*/ 768 h 768"/>
                <a:gd name="T14" fmla="*/ 419 w 419"/>
                <a:gd name="T15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768">
                  <a:moveTo>
                    <a:pt x="419" y="0"/>
                  </a:moveTo>
                  <a:lnTo>
                    <a:pt x="419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19" y="768"/>
                  </a:lnTo>
                  <a:lnTo>
                    <a:pt x="4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23">
              <a:extLst>
                <a:ext uri="{FF2B5EF4-FFF2-40B4-BE49-F238E27FC236}">
                  <a16:creationId xmlns:a16="http://schemas.microsoft.com/office/drawing/2014/main" id="{50FC9D17-A7E4-4C48-B412-9B6CDDC2D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100" y="6007101"/>
              <a:ext cx="665162" cy="1219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24">
              <a:extLst>
                <a:ext uri="{FF2B5EF4-FFF2-40B4-BE49-F238E27FC236}">
                  <a16:creationId xmlns:a16="http://schemas.microsoft.com/office/drawing/2014/main" id="{F67B20CB-654A-4340-AD30-5C245B0B9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100" y="6007101"/>
              <a:ext cx="665162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6">
              <a:extLst>
                <a:ext uri="{FF2B5EF4-FFF2-40B4-BE49-F238E27FC236}">
                  <a16:creationId xmlns:a16="http://schemas.microsoft.com/office/drawing/2014/main" id="{BF21E75E-C29F-4870-A7A4-A168DF3F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6007101"/>
              <a:ext cx="665162" cy="1219200"/>
            </a:xfrm>
            <a:custGeom>
              <a:avLst/>
              <a:gdLst>
                <a:gd name="T0" fmla="*/ 0 w 419"/>
                <a:gd name="T1" fmla="*/ 0 h 768"/>
                <a:gd name="T2" fmla="*/ 0 w 419"/>
                <a:gd name="T3" fmla="*/ 0 h 768"/>
                <a:gd name="T4" fmla="*/ 0 w 419"/>
                <a:gd name="T5" fmla="*/ 768 h 768"/>
                <a:gd name="T6" fmla="*/ 419 w 419"/>
                <a:gd name="T7" fmla="*/ 768 h 768"/>
                <a:gd name="T8" fmla="*/ 297 w 419"/>
                <a:gd name="T9" fmla="*/ 768 h 768"/>
                <a:gd name="T10" fmla="*/ 297 w 419"/>
                <a:gd name="T11" fmla="*/ 131 h 768"/>
                <a:gd name="T12" fmla="*/ 0 w 419"/>
                <a:gd name="T13" fmla="*/ 43 h 768"/>
                <a:gd name="T14" fmla="*/ 0 w 419"/>
                <a:gd name="T15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768">
                  <a:moveTo>
                    <a:pt x="0" y="0"/>
                  </a:moveTo>
                  <a:lnTo>
                    <a:pt x="0" y="0"/>
                  </a:lnTo>
                  <a:lnTo>
                    <a:pt x="0" y="768"/>
                  </a:lnTo>
                  <a:lnTo>
                    <a:pt x="419" y="768"/>
                  </a:lnTo>
                  <a:lnTo>
                    <a:pt x="297" y="768"/>
                  </a:lnTo>
                  <a:lnTo>
                    <a:pt x="297" y="131"/>
                  </a:lnTo>
                  <a:lnTo>
                    <a:pt x="0" y="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7">
              <a:extLst>
                <a:ext uri="{FF2B5EF4-FFF2-40B4-BE49-F238E27FC236}">
                  <a16:creationId xmlns:a16="http://schemas.microsoft.com/office/drawing/2014/main" id="{BCC67722-F5D1-4A5F-A621-05D1F9262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6007101"/>
              <a:ext cx="665162" cy="1219200"/>
            </a:xfrm>
            <a:custGeom>
              <a:avLst/>
              <a:gdLst>
                <a:gd name="T0" fmla="*/ 419 w 419"/>
                <a:gd name="T1" fmla="*/ 0 h 768"/>
                <a:gd name="T2" fmla="*/ 0 w 419"/>
                <a:gd name="T3" fmla="*/ 0 h 768"/>
                <a:gd name="T4" fmla="*/ 0 w 419"/>
                <a:gd name="T5" fmla="*/ 43 h 768"/>
                <a:gd name="T6" fmla="*/ 297 w 419"/>
                <a:gd name="T7" fmla="*/ 131 h 768"/>
                <a:gd name="T8" fmla="*/ 297 w 419"/>
                <a:gd name="T9" fmla="*/ 768 h 768"/>
                <a:gd name="T10" fmla="*/ 419 w 419"/>
                <a:gd name="T11" fmla="*/ 768 h 768"/>
                <a:gd name="T12" fmla="*/ 419 w 419"/>
                <a:gd name="T1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768">
                  <a:moveTo>
                    <a:pt x="419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19" y="768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8">
              <a:extLst>
                <a:ext uri="{FF2B5EF4-FFF2-40B4-BE49-F238E27FC236}">
                  <a16:creationId xmlns:a16="http://schemas.microsoft.com/office/drawing/2014/main" id="{F9F3EAE8-F8A5-41B1-83A7-C92E6D06E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6007101"/>
              <a:ext cx="665162" cy="1219200"/>
            </a:xfrm>
            <a:custGeom>
              <a:avLst/>
              <a:gdLst>
                <a:gd name="T0" fmla="*/ 419 w 419"/>
                <a:gd name="T1" fmla="*/ 0 h 768"/>
                <a:gd name="T2" fmla="*/ 0 w 419"/>
                <a:gd name="T3" fmla="*/ 0 h 768"/>
                <a:gd name="T4" fmla="*/ 0 w 419"/>
                <a:gd name="T5" fmla="*/ 43 h 768"/>
                <a:gd name="T6" fmla="*/ 297 w 419"/>
                <a:gd name="T7" fmla="*/ 131 h 768"/>
                <a:gd name="T8" fmla="*/ 297 w 419"/>
                <a:gd name="T9" fmla="*/ 768 h 768"/>
                <a:gd name="T10" fmla="*/ 419 w 419"/>
                <a:gd name="T11" fmla="*/ 768 h 768"/>
                <a:gd name="T12" fmla="*/ 419 w 419"/>
                <a:gd name="T1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768">
                  <a:moveTo>
                    <a:pt x="419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19" y="768"/>
                  </a:lnTo>
                  <a:lnTo>
                    <a:pt x="4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9">
              <a:extLst>
                <a:ext uri="{FF2B5EF4-FFF2-40B4-BE49-F238E27FC236}">
                  <a16:creationId xmlns:a16="http://schemas.microsoft.com/office/drawing/2014/main" id="{2F748E61-ADF2-447F-9D1E-E738B698F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6038" y="2600326"/>
              <a:ext cx="4025900" cy="2589213"/>
            </a:xfrm>
            <a:custGeom>
              <a:avLst/>
              <a:gdLst>
                <a:gd name="T0" fmla="*/ 777 w 828"/>
                <a:gd name="T1" fmla="*/ 533 h 533"/>
                <a:gd name="T2" fmla="*/ 17 w 828"/>
                <a:gd name="T3" fmla="*/ 533 h 533"/>
                <a:gd name="T4" fmla="*/ 0 w 828"/>
                <a:gd name="T5" fmla="*/ 514 h 533"/>
                <a:gd name="T6" fmla="*/ 31 w 828"/>
                <a:gd name="T7" fmla="*/ 18 h 533"/>
                <a:gd name="T8" fmla="*/ 51 w 828"/>
                <a:gd name="T9" fmla="*/ 0 h 533"/>
                <a:gd name="T10" fmla="*/ 811 w 828"/>
                <a:gd name="T11" fmla="*/ 0 h 533"/>
                <a:gd name="T12" fmla="*/ 828 w 828"/>
                <a:gd name="T13" fmla="*/ 18 h 533"/>
                <a:gd name="T14" fmla="*/ 796 w 828"/>
                <a:gd name="T15" fmla="*/ 514 h 533"/>
                <a:gd name="T16" fmla="*/ 777 w 828"/>
                <a:gd name="T17" fmla="*/ 5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8" h="533">
                  <a:moveTo>
                    <a:pt x="777" y="533"/>
                  </a:moveTo>
                  <a:cubicBezTo>
                    <a:pt x="17" y="533"/>
                    <a:pt x="17" y="533"/>
                    <a:pt x="17" y="533"/>
                  </a:cubicBezTo>
                  <a:cubicBezTo>
                    <a:pt x="7" y="533"/>
                    <a:pt x="0" y="524"/>
                    <a:pt x="0" y="51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8"/>
                    <a:pt x="41" y="0"/>
                    <a:pt x="51" y="0"/>
                  </a:cubicBezTo>
                  <a:cubicBezTo>
                    <a:pt x="811" y="0"/>
                    <a:pt x="811" y="0"/>
                    <a:pt x="811" y="0"/>
                  </a:cubicBezTo>
                  <a:cubicBezTo>
                    <a:pt x="821" y="0"/>
                    <a:pt x="828" y="8"/>
                    <a:pt x="828" y="18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24"/>
                    <a:pt x="787" y="533"/>
                    <a:pt x="777" y="533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30">
              <a:extLst>
                <a:ext uri="{FF2B5EF4-FFF2-40B4-BE49-F238E27FC236}">
                  <a16:creationId xmlns:a16="http://schemas.microsoft.com/office/drawing/2014/main" id="{3825D753-D749-43F7-BC1A-42CD9A9E0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2600326"/>
              <a:ext cx="3943350" cy="2589213"/>
            </a:xfrm>
            <a:custGeom>
              <a:avLst/>
              <a:gdLst>
                <a:gd name="T0" fmla="*/ 794 w 811"/>
                <a:gd name="T1" fmla="*/ 0 h 533"/>
                <a:gd name="T2" fmla="*/ 788 w 811"/>
                <a:gd name="T3" fmla="*/ 0 h 533"/>
                <a:gd name="T4" fmla="*/ 805 w 811"/>
                <a:gd name="T5" fmla="*/ 18 h 533"/>
                <a:gd name="T6" fmla="*/ 774 w 811"/>
                <a:gd name="T7" fmla="*/ 514 h 533"/>
                <a:gd name="T8" fmla="*/ 754 w 811"/>
                <a:gd name="T9" fmla="*/ 533 h 533"/>
                <a:gd name="T10" fmla="*/ 0 w 811"/>
                <a:gd name="T11" fmla="*/ 533 h 533"/>
                <a:gd name="T12" fmla="*/ 0 w 811"/>
                <a:gd name="T13" fmla="*/ 533 h 533"/>
                <a:gd name="T14" fmla="*/ 760 w 811"/>
                <a:gd name="T15" fmla="*/ 533 h 533"/>
                <a:gd name="T16" fmla="*/ 779 w 811"/>
                <a:gd name="T17" fmla="*/ 514 h 533"/>
                <a:gd name="T18" fmla="*/ 811 w 811"/>
                <a:gd name="T19" fmla="*/ 18 h 533"/>
                <a:gd name="T20" fmla="*/ 811 w 811"/>
                <a:gd name="T21" fmla="*/ 17 h 533"/>
                <a:gd name="T22" fmla="*/ 794 w 811"/>
                <a:gd name="T23" fmla="*/ 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1" h="533">
                  <a:moveTo>
                    <a:pt x="794" y="0"/>
                  </a:moveTo>
                  <a:cubicBezTo>
                    <a:pt x="788" y="0"/>
                    <a:pt x="788" y="0"/>
                    <a:pt x="788" y="0"/>
                  </a:cubicBezTo>
                  <a:cubicBezTo>
                    <a:pt x="798" y="0"/>
                    <a:pt x="806" y="8"/>
                    <a:pt x="805" y="18"/>
                  </a:cubicBezTo>
                  <a:cubicBezTo>
                    <a:pt x="774" y="514"/>
                    <a:pt x="774" y="514"/>
                    <a:pt x="774" y="514"/>
                  </a:cubicBezTo>
                  <a:cubicBezTo>
                    <a:pt x="773" y="524"/>
                    <a:pt x="764" y="533"/>
                    <a:pt x="754" y="533"/>
                  </a:cubicBezTo>
                  <a:cubicBezTo>
                    <a:pt x="0" y="533"/>
                    <a:pt x="0" y="533"/>
                    <a:pt x="0" y="533"/>
                  </a:cubicBezTo>
                  <a:cubicBezTo>
                    <a:pt x="0" y="533"/>
                    <a:pt x="0" y="533"/>
                    <a:pt x="0" y="533"/>
                  </a:cubicBezTo>
                  <a:cubicBezTo>
                    <a:pt x="760" y="533"/>
                    <a:pt x="760" y="533"/>
                    <a:pt x="760" y="533"/>
                  </a:cubicBezTo>
                  <a:cubicBezTo>
                    <a:pt x="770" y="533"/>
                    <a:pt x="779" y="524"/>
                    <a:pt x="779" y="514"/>
                  </a:cubicBezTo>
                  <a:cubicBezTo>
                    <a:pt x="811" y="18"/>
                    <a:pt x="811" y="18"/>
                    <a:pt x="811" y="18"/>
                  </a:cubicBezTo>
                  <a:cubicBezTo>
                    <a:pt x="811" y="18"/>
                    <a:pt x="811" y="17"/>
                    <a:pt x="811" y="17"/>
                  </a:cubicBezTo>
                  <a:cubicBezTo>
                    <a:pt x="811" y="7"/>
                    <a:pt x="803" y="0"/>
                    <a:pt x="794" y="0"/>
                  </a:cubicBezTo>
                </a:path>
              </a:pathLst>
            </a:custGeom>
            <a:solidFill>
              <a:srgbClr val="0F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1">
              <a:extLst>
                <a:ext uri="{FF2B5EF4-FFF2-40B4-BE49-F238E27FC236}">
                  <a16:creationId xmlns:a16="http://schemas.microsoft.com/office/drawing/2014/main" id="{1EAC774F-5F15-4755-92BA-D7689DED1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463" y="2600326"/>
              <a:ext cx="4029075" cy="2589213"/>
            </a:xfrm>
            <a:custGeom>
              <a:avLst/>
              <a:gdLst>
                <a:gd name="T0" fmla="*/ 777 w 829"/>
                <a:gd name="T1" fmla="*/ 533 h 533"/>
                <a:gd name="T2" fmla="*/ 18 w 829"/>
                <a:gd name="T3" fmla="*/ 533 h 533"/>
                <a:gd name="T4" fmla="*/ 1 w 829"/>
                <a:gd name="T5" fmla="*/ 514 h 533"/>
                <a:gd name="T6" fmla="*/ 32 w 829"/>
                <a:gd name="T7" fmla="*/ 18 h 533"/>
                <a:gd name="T8" fmla="*/ 51 w 829"/>
                <a:gd name="T9" fmla="*/ 0 h 533"/>
                <a:gd name="T10" fmla="*/ 811 w 829"/>
                <a:gd name="T11" fmla="*/ 0 h 533"/>
                <a:gd name="T12" fmla="*/ 828 w 829"/>
                <a:gd name="T13" fmla="*/ 18 h 533"/>
                <a:gd name="T14" fmla="*/ 797 w 829"/>
                <a:gd name="T15" fmla="*/ 514 h 533"/>
                <a:gd name="T16" fmla="*/ 777 w 829"/>
                <a:gd name="T17" fmla="*/ 5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9" h="533">
                  <a:moveTo>
                    <a:pt x="777" y="533"/>
                  </a:moveTo>
                  <a:cubicBezTo>
                    <a:pt x="18" y="533"/>
                    <a:pt x="18" y="533"/>
                    <a:pt x="18" y="533"/>
                  </a:cubicBezTo>
                  <a:cubicBezTo>
                    <a:pt x="8" y="533"/>
                    <a:pt x="0" y="524"/>
                    <a:pt x="1" y="514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8"/>
                    <a:pt x="41" y="0"/>
                    <a:pt x="51" y="0"/>
                  </a:cubicBezTo>
                  <a:cubicBezTo>
                    <a:pt x="811" y="0"/>
                    <a:pt x="811" y="0"/>
                    <a:pt x="811" y="0"/>
                  </a:cubicBezTo>
                  <a:cubicBezTo>
                    <a:pt x="821" y="0"/>
                    <a:pt x="829" y="8"/>
                    <a:pt x="828" y="18"/>
                  </a:cubicBezTo>
                  <a:cubicBezTo>
                    <a:pt x="797" y="514"/>
                    <a:pt x="797" y="514"/>
                    <a:pt x="797" y="514"/>
                  </a:cubicBezTo>
                  <a:cubicBezTo>
                    <a:pt x="796" y="524"/>
                    <a:pt x="787" y="533"/>
                    <a:pt x="777" y="533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32">
              <a:extLst>
                <a:ext uri="{FF2B5EF4-FFF2-40B4-BE49-F238E27FC236}">
                  <a16:creationId xmlns:a16="http://schemas.microsoft.com/office/drawing/2014/main" id="{30EA6751-BEFA-4112-A5B9-4F900470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563" y="5219701"/>
              <a:ext cx="4602162" cy="101600"/>
            </a:xfrm>
            <a:custGeom>
              <a:avLst/>
              <a:gdLst>
                <a:gd name="T0" fmla="*/ 925 w 947"/>
                <a:gd name="T1" fmla="*/ 0 h 21"/>
                <a:gd name="T2" fmla="*/ 22 w 947"/>
                <a:gd name="T3" fmla="*/ 0 h 21"/>
                <a:gd name="T4" fmla="*/ 2 w 947"/>
                <a:gd name="T5" fmla="*/ 12 h 21"/>
                <a:gd name="T6" fmla="*/ 8 w 947"/>
                <a:gd name="T7" fmla="*/ 21 h 21"/>
                <a:gd name="T8" fmla="*/ 939 w 947"/>
                <a:gd name="T9" fmla="*/ 21 h 21"/>
                <a:gd name="T10" fmla="*/ 945 w 947"/>
                <a:gd name="T11" fmla="*/ 12 h 21"/>
                <a:gd name="T12" fmla="*/ 925 w 947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7" h="21">
                  <a:moveTo>
                    <a:pt x="92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3" y="0"/>
                    <a:pt x="5" y="5"/>
                    <a:pt x="2" y="12"/>
                  </a:cubicBezTo>
                  <a:cubicBezTo>
                    <a:pt x="0" y="16"/>
                    <a:pt x="3" y="21"/>
                    <a:pt x="8" y="21"/>
                  </a:cubicBezTo>
                  <a:cubicBezTo>
                    <a:pt x="939" y="21"/>
                    <a:pt x="939" y="21"/>
                    <a:pt x="939" y="21"/>
                  </a:cubicBezTo>
                  <a:cubicBezTo>
                    <a:pt x="944" y="21"/>
                    <a:pt x="947" y="16"/>
                    <a:pt x="945" y="12"/>
                  </a:cubicBezTo>
                  <a:cubicBezTo>
                    <a:pt x="942" y="5"/>
                    <a:pt x="934" y="0"/>
                    <a:pt x="925" y="0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3">
              <a:extLst>
                <a:ext uri="{FF2B5EF4-FFF2-40B4-BE49-F238E27FC236}">
                  <a16:creationId xmlns:a16="http://schemas.microsoft.com/office/drawing/2014/main" id="{036FB569-1815-4B95-8D87-8B1853FFD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0700" y="5219701"/>
              <a:ext cx="830262" cy="101600"/>
            </a:xfrm>
            <a:custGeom>
              <a:avLst/>
              <a:gdLst>
                <a:gd name="T0" fmla="*/ 150 w 171"/>
                <a:gd name="T1" fmla="*/ 0 h 21"/>
                <a:gd name="T2" fmla="*/ 22 w 171"/>
                <a:gd name="T3" fmla="*/ 0 h 21"/>
                <a:gd name="T4" fmla="*/ 2 w 171"/>
                <a:gd name="T5" fmla="*/ 12 h 21"/>
                <a:gd name="T6" fmla="*/ 8 w 171"/>
                <a:gd name="T7" fmla="*/ 21 h 21"/>
                <a:gd name="T8" fmla="*/ 164 w 171"/>
                <a:gd name="T9" fmla="*/ 21 h 21"/>
                <a:gd name="T10" fmla="*/ 171 w 171"/>
                <a:gd name="T11" fmla="*/ 15 h 21"/>
                <a:gd name="T12" fmla="*/ 170 w 171"/>
                <a:gd name="T13" fmla="*/ 12 h 21"/>
                <a:gd name="T14" fmla="*/ 150 w 17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21">
                  <a:moveTo>
                    <a:pt x="15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3" y="0"/>
                    <a:pt x="5" y="5"/>
                    <a:pt x="2" y="12"/>
                  </a:cubicBezTo>
                  <a:cubicBezTo>
                    <a:pt x="0" y="16"/>
                    <a:pt x="3" y="21"/>
                    <a:pt x="8" y="21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8" y="21"/>
                    <a:pt x="171" y="18"/>
                    <a:pt x="171" y="15"/>
                  </a:cubicBezTo>
                  <a:cubicBezTo>
                    <a:pt x="171" y="14"/>
                    <a:pt x="171" y="13"/>
                    <a:pt x="170" y="12"/>
                  </a:cubicBezTo>
                  <a:cubicBezTo>
                    <a:pt x="167" y="5"/>
                    <a:pt x="159" y="0"/>
                    <a:pt x="150" y="0"/>
                  </a:cubicBezTo>
                </a:path>
              </a:pathLst>
            </a:custGeom>
            <a:solidFill>
              <a:srgbClr val="0F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4">
              <a:extLst>
                <a:ext uri="{FF2B5EF4-FFF2-40B4-BE49-F238E27FC236}">
                  <a16:creationId xmlns:a16="http://schemas.microsoft.com/office/drawing/2014/main" id="{DC686AE9-B7FF-4566-B26A-845BFC334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5800" y="5267326"/>
              <a:ext cx="188912" cy="30163"/>
            </a:xfrm>
            <a:custGeom>
              <a:avLst/>
              <a:gdLst>
                <a:gd name="T0" fmla="*/ 37 w 39"/>
                <a:gd name="T1" fmla="*/ 6 h 6"/>
                <a:gd name="T2" fmla="*/ 3 w 39"/>
                <a:gd name="T3" fmla="*/ 6 h 6"/>
                <a:gd name="T4" fmla="*/ 0 w 39"/>
                <a:gd name="T5" fmla="*/ 3 h 6"/>
                <a:gd name="T6" fmla="*/ 3 w 39"/>
                <a:gd name="T7" fmla="*/ 0 h 6"/>
                <a:gd name="T8" fmla="*/ 37 w 39"/>
                <a:gd name="T9" fmla="*/ 0 h 6"/>
                <a:gd name="T10" fmla="*/ 39 w 39"/>
                <a:gd name="T11" fmla="*/ 3 h 6"/>
                <a:gd name="T12" fmla="*/ 37 w 39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">
                  <a:moveTo>
                    <a:pt x="37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1"/>
                    <a:pt x="39" y="3"/>
                  </a:cubicBezTo>
                  <a:cubicBezTo>
                    <a:pt x="39" y="4"/>
                    <a:pt x="38" y="6"/>
                    <a:pt x="3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5">
              <a:extLst>
                <a:ext uri="{FF2B5EF4-FFF2-40B4-BE49-F238E27FC236}">
                  <a16:creationId xmlns:a16="http://schemas.microsoft.com/office/drawing/2014/main" id="{9D1B368F-561D-430D-A48E-FD595E5D8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4113" y="5267326"/>
              <a:ext cx="190500" cy="30163"/>
            </a:xfrm>
            <a:custGeom>
              <a:avLst/>
              <a:gdLst>
                <a:gd name="T0" fmla="*/ 36 w 39"/>
                <a:gd name="T1" fmla="*/ 0 h 6"/>
                <a:gd name="T2" fmla="*/ 3 w 39"/>
                <a:gd name="T3" fmla="*/ 0 h 6"/>
                <a:gd name="T4" fmla="*/ 0 w 39"/>
                <a:gd name="T5" fmla="*/ 3 h 6"/>
                <a:gd name="T6" fmla="*/ 3 w 39"/>
                <a:gd name="T7" fmla="*/ 6 h 6"/>
                <a:gd name="T8" fmla="*/ 36 w 39"/>
                <a:gd name="T9" fmla="*/ 6 h 6"/>
                <a:gd name="T10" fmla="*/ 39 w 39"/>
                <a:gd name="T11" fmla="*/ 3 h 6"/>
                <a:gd name="T12" fmla="*/ 36 w 3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">
                  <a:moveTo>
                    <a:pt x="36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6"/>
                    <a:pt x="39" y="4"/>
                    <a:pt x="39" y="3"/>
                  </a:cubicBezTo>
                  <a:cubicBezTo>
                    <a:pt x="39" y="1"/>
                    <a:pt x="37" y="0"/>
                    <a:pt x="36" y="0"/>
                  </a:cubicBezTo>
                </a:path>
              </a:pathLst>
            </a:custGeom>
            <a:solidFill>
              <a:srgbClr val="BEC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6">
              <a:extLst>
                <a:ext uri="{FF2B5EF4-FFF2-40B4-BE49-F238E27FC236}">
                  <a16:creationId xmlns:a16="http://schemas.microsoft.com/office/drawing/2014/main" id="{4133BBFF-9941-40DA-9560-F8AA3740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4400" y="5267326"/>
              <a:ext cx="125412" cy="30163"/>
            </a:xfrm>
            <a:custGeom>
              <a:avLst/>
              <a:gdLst>
                <a:gd name="T0" fmla="*/ 24 w 26"/>
                <a:gd name="T1" fmla="*/ 6 h 6"/>
                <a:gd name="T2" fmla="*/ 2 w 26"/>
                <a:gd name="T3" fmla="*/ 6 h 6"/>
                <a:gd name="T4" fmla="*/ 0 w 26"/>
                <a:gd name="T5" fmla="*/ 3 h 6"/>
                <a:gd name="T6" fmla="*/ 0 w 26"/>
                <a:gd name="T7" fmla="*/ 2 h 6"/>
                <a:gd name="T8" fmla="*/ 2 w 26"/>
                <a:gd name="T9" fmla="*/ 0 h 6"/>
                <a:gd name="T10" fmla="*/ 24 w 26"/>
                <a:gd name="T11" fmla="*/ 0 h 6"/>
                <a:gd name="T12" fmla="*/ 26 w 26"/>
                <a:gd name="T13" fmla="*/ 2 h 6"/>
                <a:gd name="T14" fmla="*/ 26 w 26"/>
                <a:gd name="T15" fmla="*/ 3 h 6"/>
                <a:gd name="T16" fmla="*/ 24 w 26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6">
                  <a:moveTo>
                    <a:pt x="24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5"/>
                    <a:pt x="25" y="6"/>
                    <a:pt x="24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7">
              <a:extLst>
                <a:ext uri="{FF2B5EF4-FFF2-40B4-BE49-F238E27FC236}">
                  <a16:creationId xmlns:a16="http://schemas.microsoft.com/office/drawing/2014/main" id="{ADBAE0A4-AF7B-45E7-926B-23A1D76F4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0013" y="2740026"/>
              <a:ext cx="3859212" cy="2305050"/>
            </a:xfrm>
            <a:custGeom>
              <a:avLst/>
              <a:gdLst>
                <a:gd name="T0" fmla="*/ 1 w 794"/>
                <a:gd name="T1" fmla="*/ 467 h 474"/>
                <a:gd name="T2" fmla="*/ 30 w 794"/>
                <a:gd name="T3" fmla="*/ 7 h 474"/>
                <a:gd name="T4" fmla="*/ 37 w 794"/>
                <a:gd name="T5" fmla="*/ 0 h 474"/>
                <a:gd name="T6" fmla="*/ 787 w 794"/>
                <a:gd name="T7" fmla="*/ 0 h 474"/>
                <a:gd name="T8" fmla="*/ 794 w 794"/>
                <a:gd name="T9" fmla="*/ 7 h 474"/>
                <a:gd name="T10" fmla="*/ 765 w 794"/>
                <a:gd name="T11" fmla="*/ 467 h 474"/>
                <a:gd name="T12" fmla="*/ 757 w 794"/>
                <a:gd name="T13" fmla="*/ 474 h 474"/>
                <a:gd name="T14" fmla="*/ 7 w 794"/>
                <a:gd name="T15" fmla="*/ 474 h 474"/>
                <a:gd name="T16" fmla="*/ 1 w 794"/>
                <a:gd name="T17" fmla="*/ 467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4" h="474">
                  <a:moveTo>
                    <a:pt x="1" y="46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3"/>
                    <a:pt x="33" y="0"/>
                    <a:pt x="37" y="0"/>
                  </a:cubicBezTo>
                  <a:cubicBezTo>
                    <a:pt x="787" y="0"/>
                    <a:pt x="787" y="0"/>
                    <a:pt x="787" y="0"/>
                  </a:cubicBezTo>
                  <a:cubicBezTo>
                    <a:pt x="791" y="0"/>
                    <a:pt x="794" y="3"/>
                    <a:pt x="794" y="7"/>
                  </a:cubicBezTo>
                  <a:cubicBezTo>
                    <a:pt x="765" y="467"/>
                    <a:pt x="765" y="467"/>
                    <a:pt x="765" y="467"/>
                  </a:cubicBezTo>
                  <a:cubicBezTo>
                    <a:pt x="765" y="471"/>
                    <a:pt x="761" y="474"/>
                    <a:pt x="757" y="474"/>
                  </a:cubicBezTo>
                  <a:cubicBezTo>
                    <a:pt x="7" y="474"/>
                    <a:pt x="7" y="474"/>
                    <a:pt x="7" y="474"/>
                  </a:cubicBezTo>
                  <a:cubicBezTo>
                    <a:pt x="3" y="474"/>
                    <a:pt x="0" y="471"/>
                    <a:pt x="1" y="4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8">
              <a:extLst>
                <a:ext uri="{FF2B5EF4-FFF2-40B4-BE49-F238E27FC236}">
                  <a16:creationId xmlns:a16="http://schemas.microsoft.com/office/drawing/2014/main" id="{CD70B6A8-A907-4734-81B2-8A3414758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1750" y="2673351"/>
              <a:ext cx="2143125" cy="2303463"/>
            </a:xfrm>
            <a:custGeom>
              <a:avLst/>
              <a:gdLst>
                <a:gd name="T0" fmla="*/ 441 w 441"/>
                <a:gd name="T1" fmla="*/ 0 h 474"/>
                <a:gd name="T2" fmla="*/ 191 w 441"/>
                <a:gd name="T3" fmla="*/ 474 h 474"/>
                <a:gd name="T4" fmla="*/ 7 w 441"/>
                <a:gd name="T5" fmla="*/ 474 h 474"/>
                <a:gd name="T6" fmla="*/ 0 w 441"/>
                <a:gd name="T7" fmla="*/ 467 h 474"/>
                <a:gd name="T8" fmla="*/ 30 w 441"/>
                <a:gd name="T9" fmla="*/ 7 h 474"/>
                <a:gd name="T10" fmla="*/ 37 w 441"/>
                <a:gd name="T11" fmla="*/ 0 h 474"/>
                <a:gd name="T12" fmla="*/ 441 w 441"/>
                <a:gd name="T1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474">
                  <a:moveTo>
                    <a:pt x="441" y="0"/>
                  </a:moveTo>
                  <a:cubicBezTo>
                    <a:pt x="191" y="474"/>
                    <a:pt x="191" y="474"/>
                    <a:pt x="191" y="474"/>
                  </a:cubicBezTo>
                  <a:cubicBezTo>
                    <a:pt x="7" y="474"/>
                    <a:pt x="7" y="474"/>
                    <a:pt x="7" y="474"/>
                  </a:cubicBezTo>
                  <a:cubicBezTo>
                    <a:pt x="3" y="474"/>
                    <a:pt x="0" y="471"/>
                    <a:pt x="0" y="46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3"/>
                    <a:pt x="33" y="0"/>
                    <a:pt x="37" y="0"/>
                  </a:cubicBezTo>
                  <a:cubicBezTo>
                    <a:pt x="441" y="0"/>
                    <a:pt x="441" y="0"/>
                    <a:pt x="441" y="0"/>
                  </a:cubicBezTo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9">
              <a:extLst>
                <a:ext uri="{FF2B5EF4-FFF2-40B4-BE49-F238E27FC236}">
                  <a16:creationId xmlns:a16="http://schemas.microsoft.com/office/drawing/2014/main" id="{20548BF7-6322-43B7-8C04-9D8EFEA6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3075" y="2673351"/>
              <a:ext cx="1497012" cy="2303463"/>
            </a:xfrm>
            <a:custGeom>
              <a:avLst/>
              <a:gdLst>
                <a:gd name="T0" fmla="*/ 943 w 943"/>
                <a:gd name="T1" fmla="*/ 0 h 1451"/>
                <a:gd name="T2" fmla="*/ 177 w 943"/>
                <a:gd name="T3" fmla="*/ 1451 h 1451"/>
                <a:gd name="T4" fmla="*/ 0 w 943"/>
                <a:gd name="T5" fmla="*/ 1451 h 1451"/>
                <a:gd name="T6" fmla="*/ 765 w 943"/>
                <a:gd name="T7" fmla="*/ 0 h 1451"/>
                <a:gd name="T8" fmla="*/ 943 w 943"/>
                <a:gd name="T9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3" h="1451">
                  <a:moveTo>
                    <a:pt x="943" y="0"/>
                  </a:moveTo>
                  <a:lnTo>
                    <a:pt x="177" y="1451"/>
                  </a:lnTo>
                  <a:lnTo>
                    <a:pt x="0" y="1451"/>
                  </a:lnTo>
                  <a:lnTo>
                    <a:pt x="765" y="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40">
              <a:extLst>
                <a:ext uri="{FF2B5EF4-FFF2-40B4-BE49-F238E27FC236}">
                  <a16:creationId xmlns:a16="http://schemas.microsoft.com/office/drawing/2014/main" id="{B20D9294-46B5-47AA-86B0-D02FC6F3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3075" y="2673351"/>
              <a:ext cx="1497012" cy="2303463"/>
            </a:xfrm>
            <a:custGeom>
              <a:avLst/>
              <a:gdLst>
                <a:gd name="T0" fmla="*/ 943 w 943"/>
                <a:gd name="T1" fmla="*/ 0 h 1451"/>
                <a:gd name="T2" fmla="*/ 177 w 943"/>
                <a:gd name="T3" fmla="*/ 1451 h 1451"/>
                <a:gd name="T4" fmla="*/ 0 w 943"/>
                <a:gd name="T5" fmla="*/ 1451 h 1451"/>
                <a:gd name="T6" fmla="*/ 765 w 943"/>
                <a:gd name="T7" fmla="*/ 0 h 1451"/>
                <a:gd name="T8" fmla="*/ 943 w 943"/>
                <a:gd name="T9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3" h="1451">
                  <a:moveTo>
                    <a:pt x="943" y="0"/>
                  </a:moveTo>
                  <a:lnTo>
                    <a:pt x="177" y="1451"/>
                  </a:lnTo>
                  <a:lnTo>
                    <a:pt x="0" y="1451"/>
                  </a:lnTo>
                  <a:lnTo>
                    <a:pt x="765" y="0"/>
                  </a:lnTo>
                  <a:lnTo>
                    <a:pt x="9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41">
              <a:extLst>
                <a:ext uri="{FF2B5EF4-FFF2-40B4-BE49-F238E27FC236}">
                  <a16:creationId xmlns:a16="http://schemas.microsoft.com/office/drawing/2014/main" id="{D14464DF-C225-4618-8C4C-8FFC589CC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0450" y="2673351"/>
              <a:ext cx="1560512" cy="2303463"/>
            </a:xfrm>
            <a:custGeom>
              <a:avLst/>
              <a:gdLst>
                <a:gd name="T0" fmla="*/ 321 w 321"/>
                <a:gd name="T1" fmla="*/ 7 h 474"/>
                <a:gd name="T2" fmla="*/ 292 w 321"/>
                <a:gd name="T3" fmla="*/ 467 h 474"/>
                <a:gd name="T4" fmla="*/ 284 w 321"/>
                <a:gd name="T5" fmla="*/ 474 h 474"/>
                <a:gd name="T6" fmla="*/ 0 w 321"/>
                <a:gd name="T7" fmla="*/ 474 h 474"/>
                <a:gd name="T8" fmla="*/ 250 w 321"/>
                <a:gd name="T9" fmla="*/ 0 h 474"/>
                <a:gd name="T10" fmla="*/ 314 w 321"/>
                <a:gd name="T11" fmla="*/ 0 h 474"/>
                <a:gd name="T12" fmla="*/ 321 w 321"/>
                <a:gd name="T13" fmla="*/ 7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474">
                  <a:moveTo>
                    <a:pt x="321" y="7"/>
                  </a:moveTo>
                  <a:cubicBezTo>
                    <a:pt x="292" y="467"/>
                    <a:pt x="292" y="467"/>
                    <a:pt x="292" y="467"/>
                  </a:cubicBezTo>
                  <a:cubicBezTo>
                    <a:pt x="291" y="471"/>
                    <a:pt x="288" y="474"/>
                    <a:pt x="284" y="474"/>
                  </a:cubicBezTo>
                  <a:cubicBezTo>
                    <a:pt x="0" y="474"/>
                    <a:pt x="0" y="474"/>
                    <a:pt x="0" y="474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8" y="0"/>
                    <a:pt x="321" y="3"/>
                    <a:pt x="321" y="7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42">
              <a:extLst>
                <a:ext uri="{FF2B5EF4-FFF2-40B4-BE49-F238E27FC236}">
                  <a16:creationId xmlns:a16="http://schemas.microsoft.com/office/drawing/2014/main" id="{D757E297-C4D5-4FBA-9586-5832A7E3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9600" y="1890713"/>
              <a:ext cx="2109787" cy="1885950"/>
            </a:xfrm>
            <a:custGeom>
              <a:avLst/>
              <a:gdLst>
                <a:gd name="T0" fmla="*/ 190 w 434"/>
                <a:gd name="T1" fmla="*/ 51 h 388"/>
                <a:gd name="T2" fmla="*/ 171 w 434"/>
                <a:gd name="T3" fmla="*/ 190 h 388"/>
                <a:gd name="T4" fmla="*/ 155 w 434"/>
                <a:gd name="T5" fmla="*/ 327 h 388"/>
                <a:gd name="T6" fmla="*/ 389 w 434"/>
                <a:gd name="T7" fmla="*/ 254 h 388"/>
                <a:gd name="T8" fmla="*/ 342 w 434"/>
                <a:gd name="T9" fmla="*/ 58 h 388"/>
                <a:gd name="T10" fmla="*/ 190 w 434"/>
                <a:gd name="T11" fmla="*/ 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4" h="388">
                  <a:moveTo>
                    <a:pt x="190" y="51"/>
                  </a:moveTo>
                  <a:cubicBezTo>
                    <a:pt x="168" y="76"/>
                    <a:pt x="155" y="152"/>
                    <a:pt x="171" y="190"/>
                  </a:cubicBezTo>
                  <a:cubicBezTo>
                    <a:pt x="188" y="228"/>
                    <a:pt x="0" y="266"/>
                    <a:pt x="155" y="327"/>
                  </a:cubicBezTo>
                  <a:cubicBezTo>
                    <a:pt x="310" y="388"/>
                    <a:pt x="434" y="317"/>
                    <a:pt x="389" y="254"/>
                  </a:cubicBezTo>
                  <a:cubicBezTo>
                    <a:pt x="344" y="190"/>
                    <a:pt x="394" y="84"/>
                    <a:pt x="342" y="58"/>
                  </a:cubicBezTo>
                  <a:cubicBezTo>
                    <a:pt x="295" y="33"/>
                    <a:pt x="233" y="0"/>
                    <a:pt x="190" y="51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43">
              <a:extLst>
                <a:ext uri="{FF2B5EF4-FFF2-40B4-BE49-F238E27FC236}">
                  <a16:creationId xmlns:a16="http://schemas.microsoft.com/office/drawing/2014/main" id="{DC35A160-E04B-43BD-89F5-86CAB5B4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6375" y="3562351"/>
              <a:ext cx="1098550" cy="1117600"/>
            </a:xfrm>
            <a:custGeom>
              <a:avLst/>
              <a:gdLst>
                <a:gd name="T0" fmla="*/ 226 w 226"/>
                <a:gd name="T1" fmla="*/ 16 h 230"/>
                <a:gd name="T2" fmla="*/ 200 w 226"/>
                <a:gd name="T3" fmla="*/ 100 h 230"/>
                <a:gd name="T4" fmla="*/ 172 w 226"/>
                <a:gd name="T5" fmla="*/ 183 h 230"/>
                <a:gd name="T6" fmla="*/ 168 w 226"/>
                <a:gd name="T7" fmla="*/ 194 h 230"/>
                <a:gd name="T8" fmla="*/ 166 w 226"/>
                <a:gd name="T9" fmla="*/ 199 h 230"/>
                <a:gd name="T10" fmla="*/ 166 w 226"/>
                <a:gd name="T11" fmla="*/ 200 h 230"/>
                <a:gd name="T12" fmla="*/ 165 w 226"/>
                <a:gd name="T13" fmla="*/ 203 h 230"/>
                <a:gd name="T14" fmla="*/ 162 w 226"/>
                <a:gd name="T15" fmla="*/ 208 h 230"/>
                <a:gd name="T16" fmla="*/ 145 w 226"/>
                <a:gd name="T17" fmla="*/ 225 h 230"/>
                <a:gd name="T18" fmla="*/ 124 w 226"/>
                <a:gd name="T19" fmla="*/ 230 h 230"/>
                <a:gd name="T20" fmla="*/ 95 w 226"/>
                <a:gd name="T21" fmla="*/ 224 h 230"/>
                <a:gd name="T22" fmla="*/ 72 w 226"/>
                <a:gd name="T23" fmla="*/ 213 h 230"/>
                <a:gd name="T24" fmla="*/ 0 w 226"/>
                <a:gd name="T25" fmla="*/ 155 h 230"/>
                <a:gd name="T26" fmla="*/ 18 w 226"/>
                <a:gd name="T27" fmla="*/ 135 h 230"/>
                <a:gd name="T28" fmla="*/ 36 w 226"/>
                <a:gd name="T29" fmla="*/ 146 h 230"/>
                <a:gd name="T30" fmla="*/ 54 w 226"/>
                <a:gd name="T31" fmla="*/ 157 h 230"/>
                <a:gd name="T32" fmla="*/ 91 w 226"/>
                <a:gd name="T33" fmla="*/ 176 h 230"/>
                <a:gd name="T34" fmla="*/ 109 w 226"/>
                <a:gd name="T35" fmla="*/ 182 h 230"/>
                <a:gd name="T36" fmla="*/ 122 w 226"/>
                <a:gd name="T37" fmla="*/ 184 h 230"/>
                <a:gd name="T38" fmla="*/ 122 w 226"/>
                <a:gd name="T39" fmla="*/ 184 h 230"/>
                <a:gd name="T40" fmla="*/ 120 w 226"/>
                <a:gd name="T41" fmla="*/ 185 h 230"/>
                <a:gd name="T42" fmla="*/ 120 w 226"/>
                <a:gd name="T43" fmla="*/ 185 h 230"/>
                <a:gd name="T44" fmla="*/ 120 w 226"/>
                <a:gd name="T45" fmla="*/ 184 h 230"/>
                <a:gd name="T46" fmla="*/ 120 w 226"/>
                <a:gd name="T47" fmla="*/ 183 h 230"/>
                <a:gd name="T48" fmla="*/ 122 w 226"/>
                <a:gd name="T49" fmla="*/ 178 h 230"/>
                <a:gd name="T50" fmla="*/ 125 w 226"/>
                <a:gd name="T51" fmla="*/ 168 h 230"/>
                <a:gd name="T52" fmla="*/ 149 w 226"/>
                <a:gd name="T53" fmla="*/ 84 h 230"/>
                <a:gd name="T54" fmla="*/ 175 w 226"/>
                <a:gd name="T55" fmla="*/ 0 h 230"/>
                <a:gd name="T56" fmla="*/ 226 w 226"/>
                <a:gd name="T57" fmla="*/ 1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6" h="230">
                  <a:moveTo>
                    <a:pt x="226" y="16"/>
                  </a:moveTo>
                  <a:cubicBezTo>
                    <a:pt x="218" y="44"/>
                    <a:pt x="209" y="72"/>
                    <a:pt x="200" y="100"/>
                  </a:cubicBezTo>
                  <a:cubicBezTo>
                    <a:pt x="191" y="128"/>
                    <a:pt x="182" y="155"/>
                    <a:pt x="172" y="183"/>
                  </a:cubicBezTo>
                  <a:cubicBezTo>
                    <a:pt x="168" y="194"/>
                    <a:pt x="168" y="194"/>
                    <a:pt x="168" y="194"/>
                  </a:cubicBezTo>
                  <a:cubicBezTo>
                    <a:pt x="166" y="199"/>
                    <a:pt x="166" y="199"/>
                    <a:pt x="166" y="199"/>
                  </a:cubicBezTo>
                  <a:cubicBezTo>
                    <a:pt x="166" y="200"/>
                    <a:pt x="166" y="200"/>
                    <a:pt x="166" y="200"/>
                  </a:cubicBezTo>
                  <a:cubicBezTo>
                    <a:pt x="165" y="203"/>
                    <a:pt x="165" y="203"/>
                    <a:pt x="165" y="203"/>
                  </a:cubicBezTo>
                  <a:cubicBezTo>
                    <a:pt x="164" y="204"/>
                    <a:pt x="163" y="206"/>
                    <a:pt x="162" y="208"/>
                  </a:cubicBezTo>
                  <a:cubicBezTo>
                    <a:pt x="159" y="214"/>
                    <a:pt x="153" y="221"/>
                    <a:pt x="145" y="225"/>
                  </a:cubicBezTo>
                  <a:cubicBezTo>
                    <a:pt x="138" y="229"/>
                    <a:pt x="131" y="230"/>
                    <a:pt x="124" y="230"/>
                  </a:cubicBezTo>
                  <a:cubicBezTo>
                    <a:pt x="112" y="230"/>
                    <a:pt x="103" y="227"/>
                    <a:pt x="95" y="224"/>
                  </a:cubicBezTo>
                  <a:cubicBezTo>
                    <a:pt x="86" y="221"/>
                    <a:pt x="79" y="217"/>
                    <a:pt x="72" y="213"/>
                  </a:cubicBezTo>
                  <a:cubicBezTo>
                    <a:pt x="44" y="197"/>
                    <a:pt x="22" y="177"/>
                    <a:pt x="0" y="15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4" y="139"/>
                    <a:pt x="30" y="143"/>
                    <a:pt x="36" y="146"/>
                  </a:cubicBezTo>
                  <a:cubicBezTo>
                    <a:pt x="42" y="150"/>
                    <a:pt x="48" y="154"/>
                    <a:pt x="54" y="157"/>
                  </a:cubicBezTo>
                  <a:cubicBezTo>
                    <a:pt x="66" y="164"/>
                    <a:pt x="79" y="171"/>
                    <a:pt x="91" y="176"/>
                  </a:cubicBezTo>
                  <a:cubicBezTo>
                    <a:pt x="97" y="179"/>
                    <a:pt x="103" y="181"/>
                    <a:pt x="109" y="182"/>
                  </a:cubicBezTo>
                  <a:cubicBezTo>
                    <a:pt x="114" y="184"/>
                    <a:pt x="120" y="184"/>
                    <a:pt x="122" y="184"/>
                  </a:cubicBezTo>
                  <a:cubicBezTo>
                    <a:pt x="123" y="184"/>
                    <a:pt x="123" y="183"/>
                    <a:pt x="122" y="184"/>
                  </a:cubicBezTo>
                  <a:cubicBezTo>
                    <a:pt x="121" y="184"/>
                    <a:pt x="120" y="185"/>
                    <a:pt x="120" y="185"/>
                  </a:cubicBezTo>
                  <a:cubicBezTo>
                    <a:pt x="120" y="185"/>
                    <a:pt x="120" y="185"/>
                    <a:pt x="120" y="185"/>
                  </a:cubicBezTo>
                  <a:cubicBezTo>
                    <a:pt x="120" y="184"/>
                    <a:pt x="120" y="184"/>
                    <a:pt x="120" y="184"/>
                  </a:cubicBezTo>
                  <a:cubicBezTo>
                    <a:pt x="120" y="183"/>
                    <a:pt x="120" y="183"/>
                    <a:pt x="120" y="183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49" y="84"/>
                    <a:pt x="149" y="84"/>
                    <a:pt x="149" y="84"/>
                  </a:cubicBezTo>
                  <a:cubicBezTo>
                    <a:pt x="157" y="56"/>
                    <a:pt x="166" y="28"/>
                    <a:pt x="175" y="0"/>
                  </a:cubicBezTo>
                  <a:cubicBezTo>
                    <a:pt x="226" y="16"/>
                    <a:pt x="226" y="16"/>
                    <a:pt x="226" y="16"/>
                  </a:cubicBezTo>
                </a:path>
              </a:pathLst>
            </a:custGeom>
            <a:solidFill>
              <a:srgbClr val="B6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44">
              <a:extLst>
                <a:ext uri="{FF2B5EF4-FFF2-40B4-BE49-F238E27FC236}">
                  <a16:creationId xmlns:a16="http://schemas.microsoft.com/office/drawing/2014/main" id="{2CC338A2-2172-45D1-8253-470B375C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325" y="4130676"/>
              <a:ext cx="311150" cy="261938"/>
            </a:xfrm>
            <a:custGeom>
              <a:avLst/>
              <a:gdLst>
                <a:gd name="T0" fmla="*/ 46 w 64"/>
                <a:gd name="T1" fmla="*/ 17 h 54"/>
                <a:gd name="T2" fmla="*/ 0 w 64"/>
                <a:gd name="T3" fmla="*/ 0 h 54"/>
                <a:gd name="T4" fmla="*/ 19 w 64"/>
                <a:gd name="T5" fmla="*/ 49 h 54"/>
                <a:gd name="T6" fmla="*/ 64 w 64"/>
                <a:gd name="T7" fmla="*/ 37 h 54"/>
                <a:gd name="T8" fmla="*/ 54 w 64"/>
                <a:gd name="T9" fmla="*/ 23 h 54"/>
                <a:gd name="T10" fmla="*/ 46 w 64"/>
                <a:gd name="T11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4">
                  <a:moveTo>
                    <a:pt x="46" y="1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51" y="54"/>
                    <a:pt x="64" y="37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2" y="20"/>
                    <a:pt x="49" y="18"/>
                    <a:pt x="46" y="17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5">
              <a:extLst>
                <a:ext uri="{FF2B5EF4-FFF2-40B4-BE49-F238E27FC236}">
                  <a16:creationId xmlns:a16="http://schemas.microsoft.com/office/drawing/2014/main" id="{97179CC8-4062-4FC8-8010-28523ED70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888" y="4130676"/>
              <a:ext cx="292100" cy="266700"/>
            </a:xfrm>
            <a:custGeom>
              <a:avLst/>
              <a:gdLst>
                <a:gd name="T0" fmla="*/ 0 w 184"/>
                <a:gd name="T1" fmla="*/ 43 h 168"/>
                <a:gd name="T2" fmla="*/ 55 w 184"/>
                <a:gd name="T3" fmla="*/ 168 h 168"/>
                <a:gd name="T4" fmla="*/ 184 w 184"/>
                <a:gd name="T5" fmla="*/ 150 h 168"/>
                <a:gd name="T6" fmla="*/ 125 w 184"/>
                <a:gd name="T7" fmla="*/ 0 h 168"/>
                <a:gd name="T8" fmla="*/ 0 w 184"/>
                <a:gd name="T9" fmla="*/ 4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68">
                  <a:moveTo>
                    <a:pt x="0" y="43"/>
                  </a:moveTo>
                  <a:lnTo>
                    <a:pt x="55" y="168"/>
                  </a:lnTo>
                  <a:lnTo>
                    <a:pt x="184" y="150"/>
                  </a:lnTo>
                  <a:lnTo>
                    <a:pt x="125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6">
              <a:extLst>
                <a:ext uri="{FF2B5EF4-FFF2-40B4-BE49-F238E27FC236}">
                  <a16:creationId xmlns:a16="http://schemas.microsoft.com/office/drawing/2014/main" id="{4AAD953A-B5FE-43AD-B86A-074F6A7AD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5200" y="3246438"/>
              <a:ext cx="558800" cy="685800"/>
            </a:xfrm>
            <a:custGeom>
              <a:avLst/>
              <a:gdLst>
                <a:gd name="T0" fmla="*/ 36 w 115"/>
                <a:gd name="T1" fmla="*/ 8 h 141"/>
                <a:gd name="T2" fmla="*/ 0 w 115"/>
                <a:gd name="T3" fmla="*/ 101 h 141"/>
                <a:gd name="T4" fmla="*/ 59 w 115"/>
                <a:gd name="T5" fmla="*/ 141 h 141"/>
                <a:gd name="T6" fmla="*/ 99 w 115"/>
                <a:gd name="T7" fmla="*/ 29 h 141"/>
                <a:gd name="T8" fmla="*/ 36 w 115"/>
                <a:gd name="T9" fmla="*/ 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41">
                  <a:moveTo>
                    <a:pt x="36" y="8"/>
                  </a:moveTo>
                  <a:cubicBezTo>
                    <a:pt x="15" y="14"/>
                    <a:pt x="0" y="101"/>
                    <a:pt x="0" y="10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9" y="141"/>
                    <a:pt x="115" y="53"/>
                    <a:pt x="99" y="29"/>
                  </a:cubicBezTo>
                  <a:cubicBezTo>
                    <a:pt x="82" y="5"/>
                    <a:pt x="67" y="0"/>
                    <a:pt x="36" y="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7">
              <a:extLst>
                <a:ext uri="{FF2B5EF4-FFF2-40B4-BE49-F238E27FC236}">
                  <a16:creationId xmlns:a16="http://schemas.microsoft.com/office/drawing/2014/main" id="{2C934481-EF87-4AB9-BB7C-5178FDAB23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5200" y="3270251"/>
              <a:ext cx="257175" cy="544513"/>
            </a:xfrm>
            <a:custGeom>
              <a:avLst/>
              <a:gdLst>
                <a:gd name="T0" fmla="*/ 36 w 53"/>
                <a:gd name="T1" fmla="*/ 3 h 112"/>
                <a:gd name="T2" fmla="*/ 0 w 53"/>
                <a:gd name="T3" fmla="*/ 96 h 112"/>
                <a:gd name="T4" fmla="*/ 23 w 53"/>
                <a:gd name="T5" fmla="*/ 112 h 112"/>
                <a:gd name="T6" fmla="*/ 30 w 53"/>
                <a:gd name="T7" fmla="*/ 51 h 112"/>
                <a:gd name="T8" fmla="*/ 30 w 53"/>
                <a:gd name="T9" fmla="*/ 45 h 112"/>
                <a:gd name="T10" fmla="*/ 36 w 53"/>
                <a:gd name="T11" fmla="*/ 3 h 112"/>
                <a:gd name="T12" fmla="*/ 53 w 53"/>
                <a:gd name="T13" fmla="*/ 0 h 112"/>
                <a:gd name="T14" fmla="*/ 36 w 53"/>
                <a:gd name="T15" fmla="*/ 3 h 112"/>
                <a:gd name="T16" fmla="*/ 53 w 53"/>
                <a:gd name="T1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12">
                  <a:moveTo>
                    <a:pt x="36" y="3"/>
                  </a:moveTo>
                  <a:cubicBezTo>
                    <a:pt x="15" y="9"/>
                    <a:pt x="0" y="96"/>
                    <a:pt x="0" y="96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4" y="97"/>
                    <a:pt x="27" y="70"/>
                    <a:pt x="30" y="51"/>
                  </a:cubicBezTo>
                  <a:cubicBezTo>
                    <a:pt x="30" y="49"/>
                    <a:pt x="30" y="47"/>
                    <a:pt x="30" y="45"/>
                  </a:cubicBezTo>
                  <a:cubicBezTo>
                    <a:pt x="30" y="5"/>
                    <a:pt x="36" y="3"/>
                    <a:pt x="36" y="3"/>
                  </a:cubicBezTo>
                  <a:moveTo>
                    <a:pt x="53" y="0"/>
                  </a:moveTo>
                  <a:cubicBezTo>
                    <a:pt x="48" y="1"/>
                    <a:pt x="42" y="2"/>
                    <a:pt x="36" y="3"/>
                  </a:cubicBezTo>
                  <a:cubicBezTo>
                    <a:pt x="36" y="3"/>
                    <a:pt x="43" y="2"/>
                    <a:pt x="53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8">
              <a:extLst>
                <a:ext uri="{FF2B5EF4-FFF2-40B4-BE49-F238E27FC236}">
                  <a16:creationId xmlns:a16="http://schemas.microsoft.com/office/drawing/2014/main" id="{A4C0B505-B3E9-4121-BE79-2FEBB45FA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6325" y="3814763"/>
              <a:ext cx="53975" cy="33338"/>
            </a:xfrm>
            <a:custGeom>
              <a:avLst/>
              <a:gdLst>
                <a:gd name="T0" fmla="*/ 0 w 11"/>
                <a:gd name="T1" fmla="*/ 0 h 7"/>
                <a:gd name="T2" fmla="*/ 0 w 11"/>
                <a:gd name="T3" fmla="*/ 0 h 7"/>
                <a:gd name="T4" fmla="*/ 11 w 11"/>
                <a:gd name="T5" fmla="*/ 7 h 7"/>
                <a:gd name="T6" fmla="*/ 11 w 11"/>
                <a:gd name="T7" fmla="*/ 7 h 7"/>
                <a:gd name="T8" fmla="*/ 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2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0">
              <a:extLst>
                <a:ext uri="{FF2B5EF4-FFF2-40B4-BE49-F238E27FC236}">
                  <a16:creationId xmlns:a16="http://schemas.microsoft.com/office/drawing/2014/main" id="{1A7CADE1-2618-4450-86BB-DF5B5FDAF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3938" y="3206751"/>
              <a:ext cx="1438275" cy="1589088"/>
            </a:xfrm>
            <a:custGeom>
              <a:avLst/>
              <a:gdLst>
                <a:gd name="T0" fmla="*/ 24 w 296"/>
                <a:gd name="T1" fmla="*/ 16 h 327"/>
                <a:gd name="T2" fmla="*/ 49 w 296"/>
                <a:gd name="T3" fmla="*/ 327 h 327"/>
                <a:gd name="T4" fmla="*/ 258 w 296"/>
                <a:gd name="T5" fmla="*/ 327 h 327"/>
                <a:gd name="T6" fmla="*/ 296 w 296"/>
                <a:gd name="T7" fmla="*/ 15 h 327"/>
                <a:gd name="T8" fmla="*/ 207 w 296"/>
                <a:gd name="T9" fmla="*/ 3 h 327"/>
                <a:gd name="T10" fmla="*/ 111 w 296"/>
                <a:gd name="T11" fmla="*/ 3 h 327"/>
                <a:gd name="T12" fmla="*/ 24 w 296"/>
                <a:gd name="T13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6" h="327">
                  <a:moveTo>
                    <a:pt x="24" y="16"/>
                  </a:moveTo>
                  <a:cubicBezTo>
                    <a:pt x="24" y="16"/>
                    <a:pt x="0" y="25"/>
                    <a:pt x="49" y="327"/>
                  </a:cubicBezTo>
                  <a:cubicBezTo>
                    <a:pt x="132" y="327"/>
                    <a:pt x="218" y="327"/>
                    <a:pt x="258" y="327"/>
                  </a:cubicBezTo>
                  <a:cubicBezTo>
                    <a:pt x="255" y="242"/>
                    <a:pt x="255" y="190"/>
                    <a:pt x="296" y="15"/>
                  </a:cubicBezTo>
                  <a:cubicBezTo>
                    <a:pt x="296" y="15"/>
                    <a:pt x="252" y="5"/>
                    <a:pt x="207" y="3"/>
                  </a:cubicBezTo>
                  <a:cubicBezTo>
                    <a:pt x="171" y="1"/>
                    <a:pt x="142" y="0"/>
                    <a:pt x="111" y="3"/>
                  </a:cubicBezTo>
                  <a:cubicBezTo>
                    <a:pt x="71" y="7"/>
                    <a:pt x="24" y="16"/>
                    <a:pt x="24" y="1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1">
              <a:extLst>
                <a:ext uri="{FF2B5EF4-FFF2-40B4-BE49-F238E27FC236}">
                  <a16:creationId xmlns:a16="http://schemas.microsoft.com/office/drawing/2014/main" id="{95840501-8ED2-47C0-AE31-333561F3D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50" y="3222626"/>
              <a:ext cx="1327150" cy="1511300"/>
            </a:xfrm>
            <a:custGeom>
              <a:avLst/>
              <a:gdLst>
                <a:gd name="T0" fmla="*/ 189 w 273"/>
                <a:gd name="T1" fmla="*/ 0 h 311"/>
                <a:gd name="T2" fmla="*/ 116 w 273"/>
                <a:gd name="T3" fmla="*/ 46 h 311"/>
                <a:gd name="T4" fmla="*/ 93 w 273"/>
                <a:gd name="T5" fmla="*/ 0 h 311"/>
                <a:gd name="T6" fmla="*/ 6 w 273"/>
                <a:gd name="T7" fmla="*/ 13 h 311"/>
                <a:gd name="T8" fmla="*/ 0 w 273"/>
                <a:gd name="T9" fmla="*/ 55 h 311"/>
                <a:gd name="T10" fmla="*/ 29 w 273"/>
                <a:gd name="T11" fmla="*/ 311 h 311"/>
                <a:gd name="T12" fmla="*/ 240 w 273"/>
                <a:gd name="T13" fmla="*/ 311 h 311"/>
                <a:gd name="T14" fmla="*/ 239 w 273"/>
                <a:gd name="T15" fmla="*/ 269 h 311"/>
                <a:gd name="T16" fmla="*/ 243 w 273"/>
                <a:gd name="T17" fmla="*/ 195 h 311"/>
                <a:gd name="T18" fmla="*/ 228 w 273"/>
                <a:gd name="T19" fmla="*/ 110 h 311"/>
                <a:gd name="T20" fmla="*/ 220 w 273"/>
                <a:gd name="T21" fmla="*/ 71 h 311"/>
                <a:gd name="T22" fmla="*/ 221 w 273"/>
                <a:gd name="T23" fmla="*/ 61 h 311"/>
                <a:gd name="T24" fmla="*/ 270 w 273"/>
                <a:gd name="T25" fmla="*/ 11 h 311"/>
                <a:gd name="T26" fmla="*/ 273 w 273"/>
                <a:gd name="T27" fmla="*/ 11 h 311"/>
                <a:gd name="T28" fmla="*/ 189 w 273"/>
                <a:gd name="T29" fmla="*/ 0 h 311"/>
                <a:gd name="T30" fmla="*/ 189 w 273"/>
                <a:gd name="T3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3" h="311">
                  <a:moveTo>
                    <a:pt x="189" y="0"/>
                  </a:moveTo>
                  <a:cubicBezTo>
                    <a:pt x="189" y="0"/>
                    <a:pt x="169" y="46"/>
                    <a:pt x="116" y="46"/>
                  </a:cubicBezTo>
                  <a:cubicBezTo>
                    <a:pt x="62" y="46"/>
                    <a:pt x="93" y="0"/>
                    <a:pt x="93" y="0"/>
                  </a:cubicBezTo>
                  <a:cubicBezTo>
                    <a:pt x="53" y="4"/>
                    <a:pt x="6" y="13"/>
                    <a:pt x="6" y="13"/>
                  </a:cubicBezTo>
                  <a:cubicBezTo>
                    <a:pt x="6" y="13"/>
                    <a:pt x="0" y="15"/>
                    <a:pt x="0" y="55"/>
                  </a:cubicBezTo>
                  <a:cubicBezTo>
                    <a:pt x="0" y="94"/>
                    <a:pt x="6" y="168"/>
                    <a:pt x="29" y="311"/>
                  </a:cubicBezTo>
                  <a:cubicBezTo>
                    <a:pt x="240" y="311"/>
                    <a:pt x="240" y="311"/>
                    <a:pt x="240" y="311"/>
                  </a:cubicBezTo>
                  <a:cubicBezTo>
                    <a:pt x="239" y="296"/>
                    <a:pt x="239" y="283"/>
                    <a:pt x="239" y="269"/>
                  </a:cubicBezTo>
                  <a:cubicBezTo>
                    <a:pt x="239" y="246"/>
                    <a:pt x="240" y="222"/>
                    <a:pt x="243" y="195"/>
                  </a:cubicBezTo>
                  <a:cubicBezTo>
                    <a:pt x="239" y="177"/>
                    <a:pt x="231" y="135"/>
                    <a:pt x="228" y="110"/>
                  </a:cubicBezTo>
                  <a:cubicBezTo>
                    <a:pt x="224" y="96"/>
                    <a:pt x="220" y="82"/>
                    <a:pt x="220" y="71"/>
                  </a:cubicBezTo>
                  <a:cubicBezTo>
                    <a:pt x="220" y="67"/>
                    <a:pt x="220" y="64"/>
                    <a:pt x="221" y="61"/>
                  </a:cubicBezTo>
                  <a:cubicBezTo>
                    <a:pt x="230" y="36"/>
                    <a:pt x="249" y="11"/>
                    <a:pt x="270" y="11"/>
                  </a:cubicBezTo>
                  <a:cubicBezTo>
                    <a:pt x="271" y="11"/>
                    <a:pt x="272" y="11"/>
                    <a:pt x="273" y="11"/>
                  </a:cubicBezTo>
                  <a:cubicBezTo>
                    <a:pt x="260" y="8"/>
                    <a:pt x="225" y="2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2">
              <a:extLst>
                <a:ext uri="{FF2B5EF4-FFF2-40B4-BE49-F238E27FC236}">
                  <a16:creationId xmlns:a16="http://schemas.microsoft.com/office/drawing/2014/main" id="{6F90D61F-BC8C-48F2-8E61-6C199F3CF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2350" y="3984626"/>
              <a:ext cx="23812" cy="185738"/>
            </a:xfrm>
            <a:custGeom>
              <a:avLst/>
              <a:gdLst>
                <a:gd name="T0" fmla="*/ 5 w 5"/>
                <a:gd name="T1" fmla="*/ 0 h 38"/>
                <a:gd name="T2" fmla="*/ 0 w 5"/>
                <a:gd name="T3" fmla="*/ 38 h 38"/>
                <a:gd name="T4" fmla="*/ 0 w 5"/>
                <a:gd name="T5" fmla="*/ 38 h 38"/>
                <a:gd name="T6" fmla="*/ 5 w 5"/>
                <a:gd name="T7" fmla="*/ 0 h 38"/>
                <a:gd name="T8" fmla="*/ 5 w 5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8">
                  <a:moveTo>
                    <a:pt x="5" y="0"/>
                  </a:moveTo>
                  <a:cubicBezTo>
                    <a:pt x="3" y="13"/>
                    <a:pt x="1" y="26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26"/>
                    <a:pt x="3" y="1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336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4">
              <a:extLst>
                <a:ext uri="{FF2B5EF4-FFF2-40B4-BE49-F238E27FC236}">
                  <a16:creationId xmlns:a16="http://schemas.microsoft.com/office/drawing/2014/main" id="{DB5716C4-4AD6-4D16-826F-E97892CFF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2875" y="2701926"/>
              <a:ext cx="617537" cy="742950"/>
            </a:xfrm>
            <a:custGeom>
              <a:avLst/>
              <a:gdLst>
                <a:gd name="T0" fmla="*/ 117 w 127"/>
                <a:gd name="T1" fmla="*/ 0 h 153"/>
                <a:gd name="T2" fmla="*/ 127 w 127"/>
                <a:gd name="T3" fmla="*/ 107 h 153"/>
                <a:gd name="T4" fmla="*/ 54 w 127"/>
                <a:gd name="T5" fmla="*/ 153 h 153"/>
                <a:gd name="T6" fmla="*/ 31 w 127"/>
                <a:gd name="T7" fmla="*/ 107 h 153"/>
                <a:gd name="T8" fmla="*/ 59 w 127"/>
                <a:gd name="T9" fmla="*/ 50 h 153"/>
                <a:gd name="T10" fmla="*/ 117 w 127"/>
                <a:gd name="T1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" h="153">
                  <a:moveTo>
                    <a:pt x="117" y="0"/>
                  </a:moveTo>
                  <a:cubicBezTo>
                    <a:pt x="111" y="30"/>
                    <a:pt x="105" y="87"/>
                    <a:pt x="127" y="107"/>
                  </a:cubicBezTo>
                  <a:cubicBezTo>
                    <a:pt x="127" y="107"/>
                    <a:pt x="107" y="153"/>
                    <a:pt x="54" y="153"/>
                  </a:cubicBezTo>
                  <a:cubicBezTo>
                    <a:pt x="0" y="153"/>
                    <a:pt x="31" y="107"/>
                    <a:pt x="31" y="107"/>
                  </a:cubicBezTo>
                  <a:cubicBezTo>
                    <a:pt x="66" y="99"/>
                    <a:pt x="65" y="74"/>
                    <a:pt x="59" y="50"/>
                  </a:cubicBezTo>
                  <a:cubicBezTo>
                    <a:pt x="117" y="0"/>
                    <a:pt x="117" y="0"/>
                    <a:pt x="117" y="0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5">
              <a:extLst>
                <a:ext uri="{FF2B5EF4-FFF2-40B4-BE49-F238E27FC236}">
                  <a16:creationId xmlns:a16="http://schemas.microsoft.com/office/drawing/2014/main" id="{734B30E3-0E28-478F-9700-580E1CFC7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1925" y="3149601"/>
              <a:ext cx="660400" cy="339725"/>
            </a:xfrm>
            <a:custGeom>
              <a:avLst/>
              <a:gdLst>
                <a:gd name="T0" fmla="*/ 116 w 136"/>
                <a:gd name="T1" fmla="*/ 4 h 70"/>
                <a:gd name="T2" fmla="*/ 49 w 136"/>
                <a:gd name="T3" fmla="*/ 45 h 70"/>
                <a:gd name="T4" fmla="*/ 46 w 136"/>
                <a:gd name="T5" fmla="*/ 45 h 70"/>
                <a:gd name="T6" fmla="*/ 35 w 136"/>
                <a:gd name="T7" fmla="*/ 12 h 70"/>
                <a:gd name="T8" fmla="*/ 29 w 136"/>
                <a:gd name="T9" fmla="*/ 6 h 70"/>
                <a:gd name="T10" fmla="*/ 19 w 136"/>
                <a:gd name="T11" fmla="*/ 11 h 70"/>
                <a:gd name="T12" fmla="*/ 17 w 136"/>
                <a:gd name="T13" fmla="*/ 13 h 70"/>
                <a:gd name="T14" fmla="*/ 41 w 136"/>
                <a:gd name="T15" fmla="*/ 69 h 70"/>
                <a:gd name="T16" fmla="*/ 43 w 136"/>
                <a:gd name="T17" fmla="*/ 69 h 70"/>
                <a:gd name="T18" fmla="*/ 136 w 136"/>
                <a:gd name="T19" fmla="*/ 17 h 70"/>
                <a:gd name="T20" fmla="*/ 135 w 136"/>
                <a:gd name="T21" fmla="*/ 11 h 70"/>
                <a:gd name="T22" fmla="*/ 123 w 136"/>
                <a:gd name="T23" fmla="*/ 2 h 70"/>
                <a:gd name="T24" fmla="*/ 116 w 136"/>
                <a:gd name="T25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70">
                  <a:moveTo>
                    <a:pt x="116" y="4"/>
                  </a:moveTo>
                  <a:cubicBezTo>
                    <a:pt x="111" y="14"/>
                    <a:pt x="95" y="37"/>
                    <a:pt x="49" y="45"/>
                  </a:cubicBezTo>
                  <a:cubicBezTo>
                    <a:pt x="48" y="46"/>
                    <a:pt x="47" y="45"/>
                    <a:pt x="46" y="45"/>
                  </a:cubicBezTo>
                  <a:cubicBezTo>
                    <a:pt x="37" y="39"/>
                    <a:pt x="32" y="26"/>
                    <a:pt x="35" y="12"/>
                  </a:cubicBezTo>
                  <a:cubicBezTo>
                    <a:pt x="37" y="8"/>
                    <a:pt x="33" y="4"/>
                    <a:pt x="29" y="6"/>
                  </a:cubicBezTo>
                  <a:cubicBezTo>
                    <a:pt x="24" y="8"/>
                    <a:pt x="21" y="10"/>
                    <a:pt x="19" y="11"/>
                  </a:cubicBezTo>
                  <a:cubicBezTo>
                    <a:pt x="18" y="12"/>
                    <a:pt x="18" y="12"/>
                    <a:pt x="17" y="13"/>
                  </a:cubicBezTo>
                  <a:cubicBezTo>
                    <a:pt x="14" y="19"/>
                    <a:pt x="0" y="50"/>
                    <a:pt x="41" y="69"/>
                  </a:cubicBezTo>
                  <a:cubicBezTo>
                    <a:pt x="42" y="69"/>
                    <a:pt x="42" y="69"/>
                    <a:pt x="43" y="69"/>
                  </a:cubicBezTo>
                  <a:cubicBezTo>
                    <a:pt x="67" y="70"/>
                    <a:pt x="109" y="65"/>
                    <a:pt x="136" y="17"/>
                  </a:cubicBezTo>
                  <a:cubicBezTo>
                    <a:pt x="136" y="15"/>
                    <a:pt x="136" y="13"/>
                    <a:pt x="135" y="11"/>
                  </a:cubicBezTo>
                  <a:cubicBezTo>
                    <a:pt x="132" y="8"/>
                    <a:pt x="127" y="4"/>
                    <a:pt x="123" y="2"/>
                  </a:cubicBezTo>
                  <a:cubicBezTo>
                    <a:pt x="120" y="0"/>
                    <a:pt x="117" y="1"/>
                    <a:pt x="116" y="4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">
              <a:extLst>
                <a:ext uri="{FF2B5EF4-FFF2-40B4-BE49-F238E27FC236}">
                  <a16:creationId xmlns:a16="http://schemas.microsoft.com/office/drawing/2014/main" id="{461A425C-AC90-4FFB-9CB4-1D2BDCB67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6888" y="3698876"/>
              <a:ext cx="306387" cy="82550"/>
            </a:xfrm>
            <a:custGeom>
              <a:avLst/>
              <a:gdLst>
                <a:gd name="T0" fmla="*/ 58 w 63"/>
                <a:gd name="T1" fmla="*/ 16 h 17"/>
                <a:gd name="T2" fmla="*/ 4 w 63"/>
                <a:gd name="T3" fmla="*/ 15 h 17"/>
                <a:gd name="T4" fmla="*/ 0 w 63"/>
                <a:gd name="T5" fmla="*/ 10 h 17"/>
                <a:gd name="T6" fmla="*/ 0 w 63"/>
                <a:gd name="T7" fmla="*/ 4 h 17"/>
                <a:gd name="T8" fmla="*/ 5 w 63"/>
                <a:gd name="T9" fmla="*/ 0 h 17"/>
                <a:gd name="T10" fmla="*/ 59 w 63"/>
                <a:gd name="T11" fmla="*/ 1 h 17"/>
                <a:gd name="T12" fmla="*/ 63 w 63"/>
                <a:gd name="T13" fmla="*/ 6 h 17"/>
                <a:gd name="T14" fmla="*/ 63 w 63"/>
                <a:gd name="T15" fmla="*/ 12 h 17"/>
                <a:gd name="T16" fmla="*/ 58 w 63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7">
                  <a:moveTo>
                    <a:pt x="58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0" y="13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2" y="1"/>
                    <a:pt x="63" y="3"/>
                    <a:pt x="63" y="6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2" y="15"/>
                    <a:pt x="60" y="17"/>
                    <a:pt x="58" y="16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">
              <a:extLst>
                <a:ext uri="{FF2B5EF4-FFF2-40B4-BE49-F238E27FC236}">
                  <a16:creationId xmlns:a16="http://schemas.microsoft.com/office/drawing/2014/main" id="{27935ADE-312C-4630-8884-1B52124F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4500" y="3017838"/>
              <a:ext cx="0" cy="9525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1E2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8">
              <a:extLst>
                <a:ext uri="{FF2B5EF4-FFF2-40B4-BE49-F238E27FC236}">
                  <a16:creationId xmlns:a16="http://schemas.microsoft.com/office/drawing/2014/main" id="{15A450BB-97CA-46D3-8C67-AA3296F45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8625" y="2949576"/>
              <a:ext cx="141287" cy="77788"/>
            </a:xfrm>
            <a:custGeom>
              <a:avLst/>
              <a:gdLst>
                <a:gd name="T0" fmla="*/ 29 w 29"/>
                <a:gd name="T1" fmla="*/ 0 h 16"/>
                <a:gd name="T2" fmla="*/ 12 w 29"/>
                <a:gd name="T3" fmla="*/ 2 h 16"/>
                <a:gd name="T4" fmla="*/ 0 w 29"/>
                <a:gd name="T5" fmla="*/ 1 h 16"/>
                <a:gd name="T6" fmla="*/ 3 w 29"/>
                <a:gd name="T7" fmla="*/ 14 h 16"/>
                <a:gd name="T8" fmla="*/ 3 w 29"/>
                <a:gd name="T9" fmla="*/ 16 h 16"/>
                <a:gd name="T10" fmla="*/ 29 w 2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cubicBezTo>
                    <a:pt x="23" y="1"/>
                    <a:pt x="17" y="2"/>
                    <a:pt x="12" y="2"/>
                  </a:cubicBezTo>
                  <a:cubicBezTo>
                    <a:pt x="8" y="2"/>
                    <a:pt x="4" y="1"/>
                    <a:pt x="0" y="1"/>
                  </a:cubicBezTo>
                  <a:cubicBezTo>
                    <a:pt x="1" y="5"/>
                    <a:pt x="2" y="10"/>
                    <a:pt x="3" y="14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11" y="14"/>
                    <a:pt x="22" y="8"/>
                    <a:pt x="29" y="0"/>
                  </a:cubicBezTo>
                </a:path>
              </a:pathLst>
            </a:custGeom>
            <a:solidFill>
              <a:srgbClr val="91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9">
              <a:extLst>
                <a:ext uri="{FF2B5EF4-FFF2-40B4-BE49-F238E27FC236}">
                  <a16:creationId xmlns:a16="http://schemas.microsoft.com/office/drawing/2014/main" id="{A43D5927-CDC6-4AC3-8AEF-366311A37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2400" y="1958976"/>
              <a:ext cx="801687" cy="1087438"/>
            </a:xfrm>
            <a:custGeom>
              <a:avLst/>
              <a:gdLst>
                <a:gd name="T0" fmla="*/ 155 w 165"/>
                <a:gd name="T1" fmla="*/ 95 h 224"/>
                <a:gd name="T2" fmla="*/ 114 w 165"/>
                <a:gd name="T3" fmla="*/ 190 h 224"/>
                <a:gd name="T4" fmla="*/ 5 w 165"/>
                <a:gd name="T5" fmla="*/ 149 h 224"/>
                <a:gd name="T6" fmla="*/ 69 w 165"/>
                <a:gd name="T7" fmla="*/ 14 h 224"/>
                <a:gd name="T8" fmla="*/ 155 w 165"/>
                <a:gd name="T9" fmla="*/ 9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24">
                  <a:moveTo>
                    <a:pt x="155" y="95"/>
                  </a:moveTo>
                  <a:cubicBezTo>
                    <a:pt x="146" y="145"/>
                    <a:pt x="143" y="167"/>
                    <a:pt x="114" y="190"/>
                  </a:cubicBezTo>
                  <a:cubicBezTo>
                    <a:pt x="70" y="224"/>
                    <a:pt x="11" y="201"/>
                    <a:pt x="5" y="149"/>
                  </a:cubicBezTo>
                  <a:cubicBezTo>
                    <a:pt x="0" y="102"/>
                    <a:pt x="17" y="27"/>
                    <a:pt x="69" y="14"/>
                  </a:cubicBezTo>
                  <a:cubicBezTo>
                    <a:pt x="120" y="0"/>
                    <a:pt x="165" y="45"/>
                    <a:pt x="155" y="95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0">
              <a:extLst>
                <a:ext uri="{FF2B5EF4-FFF2-40B4-BE49-F238E27FC236}">
                  <a16:creationId xmlns:a16="http://schemas.microsoft.com/office/drawing/2014/main" id="{FE0D3C17-774E-4CB4-810E-C022FCE95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0" y="1982788"/>
              <a:ext cx="393700" cy="612775"/>
            </a:xfrm>
            <a:custGeom>
              <a:avLst/>
              <a:gdLst>
                <a:gd name="T0" fmla="*/ 8 w 81"/>
                <a:gd name="T1" fmla="*/ 53 h 126"/>
                <a:gd name="T2" fmla="*/ 29 w 81"/>
                <a:gd name="T3" fmla="*/ 126 h 126"/>
                <a:gd name="T4" fmla="*/ 56 w 81"/>
                <a:gd name="T5" fmla="*/ 39 h 126"/>
                <a:gd name="T6" fmla="*/ 8 w 81"/>
                <a:gd name="T7" fmla="*/ 5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26">
                  <a:moveTo>
                    <a:pt x="8" y="53"/>
                  </a:moveTo>
                  <a:cubicBezTo>
                    <a:pt x="2" y="84"/>
                    <a:pt x="0" y="126"/>
                    <a:pt x="29" y="126"/>
                  </a:cubicBezTo>
                  <a:cubicBezTo>
                    <a:pt x="58" y="126"/>
                    <a:pt x="81" y="77"/>
                    <a:pt x="56" y="39"/>
                  </a:cubicBezTo>
                  <a:cubicBezTo>
                    <a:pt x="31" y="0"/>
                    <a:pt x="12" y="34"/>
                    <a:pt x="8" y="53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1">
              <a:extLst>
                <a:ext uri="{FF2B5EF4-FFF2-40B4-BE49-F238E27FC236}">
                  <a16:creationId xmlns:a16="http://schemas.microsoft.com/office/drawing/2014/main" id="{B5B927C6-9672-43B2-A6DC-F782AE33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1763713"/>
              <a:ext cx="879475" cy="660400"/>
            </a:xfrm>
            <a:custGeom>
              <a:avLst/>
              <a:gdLst>
                <a:gd name="T0" fmla="*/ 181 w 181"/>
                <a:gd name="T1" fmla="*/ 102 h 136"/>
                <a:gd name="T2" fmla="*/ 119 w 181"/>
                <a:gd name="T3" fmla="*/ 104 h 136"/>
                <a:gd name="T4" fmla="*/ 63 w 181"/>
                <a:gd name="T5" fmla="*/ 91 h 136"/>
                <a:gd name="T6" fmla="*/ 10 w 181"/>
                <a:gd name="T7" fmla="*/ 72 h 136"/>
                <a:gd name="T8" fmla="*/ 24 w 181"/>
                <a:gd name="T9" fmla="*/ 47 h 136"/>
                <a:gd name="T10" fmla="*/ 46 w 181"/>
                <a:gd name="T11" fmla="*/ 13 h 136"/>
                <a:gd name="T12" fmla="*/ 108 w 181"/>
                <a:gd name="T13" fmla="*/ 34 h 136"/>
                <a:gd name="T14" fmla="*/ 181 w 181"/>
                <a:gd name="T15" fmla="*/ 10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136">
                  <a:moveTo>
                    <a:pt x="181" y="102"/>
                  </a:moveTo>
                  <a:cubicBezTo>
                    <a:pt x="181" y="136"/>
                    <a:pt x="138" y="119"/>
                    <a:pt x="119" y="104"/>
                  </a:cubicBezTo>
                  <a:cubicBezTo>
                    <a:pt x="99" y="89"/>
                    <a:pt x="98" y="91"/>
                    <a:pt x="63" y="91"/>
                  </a:cubicBezTo>
                  <a:cubicBezTo>
                    <a:pt x="28" y="91"/>
                    <a:pt x="21" y="89"/>
                    <a:pt x="10" y="72"/>
                  </a:cubicBezTo>
                  <a:cubicBezTo>
                    <a:pt x="0" y="55"/>
                    <a:pt x="1" y="44"/>
                    <a:pt x="24" y="47"/>
                  </a:cubicBezTo>
                  <a:cubicBezTo>
                    <a:pt x="48" y="51"/>
                    <a:pt x="28" y="27"/>
                    <a:pt x="46" y="13"/>
                  </a:cubicBezTo>
                  <a:cubicBezTo>
                    <a:pt x="63" y="0"/>
                    <a:pt x="84" y="4"/>
                    <a:pt x="108" y="34"/>
                  </a:cubicBezTo>
                  <a:cubicBezTo>
                    <a:pt x="132" y="64"/>
                    <a:pt x="181" y="42"/>
                    <a:pt x="181" y="10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2">
              <a:extLst>
                <a:ext uri="{FF2B5EF4-FFF2-40B4-BE49-F238E27FC236}">
                  <a16:creationId xmlns:a16="http://schemas.microsoft.com/office/drawing/2014/main" id="{611D7147-CF7E-42F0-88E1-0676F9C8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0" y="2459038"/>
              <a:ext cx="223837" cy="301625"/>
            </a:xfrm>
            <a:custGeom>
              <a:avLst/>
              <a:gdLst>
                <a:gd name="T0" fmla="*/ 41 w 46"/>
                <a:gd name="T1" fmla="*/ 37 h 62"/>
                <a:gd name="T2" fmla="*/ 15 w 46"/>
                <a:gd name="T3" fmla="*/ 59 h 62"/>
                <a:gd name="T4" fmla="*/ 5 w 46"/>
                <a:gd name="T5" fmla="*/ 26 h 62"/>
                <a:gd name="T6" fmla="*/ 31 w 46"/>
                <a:gd name="T7" fmla="*/ 3 h 62"/>
                <a:gd name="T8" fmla="*/ 41 w 46"/>
                <a:gd name="T9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2">
                  <a:moveTo>
                    <a:pt x="41" y="37"/>
                  </a:moveTo>
                  <a:cubicBezTo>
                    <a:pt x="36" y="52"/>
                    <a:pt x="25" y="62"/>
                    <a:pt x="15" y="59"/>
                  </a:cubicBezTo>
                  <a:cubicBezTo>
                    <a:pt x="5" y="56"/>
                    <a:pt x="0" y="42"/>
                    <a:pt x="5" y="26"/>
                  </a:cubicBezTo>
                  <a:cubicBezTo>
                    <a:pt x="9" y="11"/>
                    <a:pt x="21" y="0"/>
                    <a:pt x="31" y="3"/>
                  </a:cubicBezTo>
                  <a:cubicBezTo>
                    <a:pt x="41" y="6"/>
                    <a:pt x="46" y="21"/>
                    <a:pt x="41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3">
              <a:extLst>
                <a:ext uri="{FF2B5EF4-FFF2-40B4-BE49-F238E27FC236}">
                  <a16:creationId xmlns:a16="http://schemas.microsoft.com/office/drawing/2014/main" id="{77D87CE6-8926-46E6-BED4-292ED7DD1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3863" y="1997076"/>
              <a:ext cx="558800" cy="827088"/>
            </a:xfrm>
            <a:custGeom>
              <a:avLst/>
              <a:gdLst>
                <a:gd name="T0" fmla="*/ 28 w 115"/>
                <a:gd name="T1" fmla="*/ 170 h 170"/>
                <a:gd name="T2" fmla="*/ 1 w 115"/>
                <a:gd name="T3" fmla="*/ 165 h 170"/>
                <a:gd name="T4" fmla="*/ 0 w 115"/>
                <a:gd name="T5" fmla="*/ 163 h 170"/>
                <a:gd name="T6" fmla="*/ 2 w 115"/>
                <a:gd name="T7" fmla="*/ 162 h 170"/>
                <a:gd name="T8" fmla="*/ 53 w 115"/>
                <a:gd name="T9" fmla="*/ 162 h 170"/>
                <a:gd name="T10" fmla="*/ 88 w 115"/>
                <a:gd name="T11" fmla="*/ 127 h 170"/>
                <a:gd name="T12" fmla="*/ 98 w 115"/>
                <a:gd name="T13" fmla="*/ 24 h 170"/>
                <a:gd name="T14" fmla="*/ 70 w 115"/>
                <a:gd name="T15" fmla="*/ 3 h 170"/>
                <a:gd name="T16" fmla="*/ 69 w 115"/>
                <a:gd name="T17" fmla="*/ 1 h 170"/>
                <a:gd name="T18" fmla="*/ 71 w 115"/>
                <a:gd name="T19" fmla="*/ 0 h 170"/>
                <a:gd name="T20" fmla="*/ 101 w 115"/>
                <a:gd name="T21" fmla="*/ 22 h 170"/>
                <a:gd name="T22" fmla="*/ 91 w 115"/>
                <a:gd name="T23" fmla="*/ 128 h 170"/>
                <a:gd name="T24" fmla="*/ 54 w 115"/>
                <a:gd name="T25" fmla="*/ 165 h 170"/>
                <a:gd name="T26" fmla="*/ 28 w 115"/>
                <a:gd name="T2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70">
                  <a:moveTo>
                    <a:pt x="28" y="170"/>
                  </a:moveTo>
                  <a:cubicBezTo>
                    <a:pt x="19" y="170"/>
                    <a:pt x="10" y="169"/>
                    <a:pt x="1" y="165"/>
                  </a:cubicBezTo>
                  <a:cubicBezTo>
                    <a:pt x="0" y="165"/>
                    <a:pt x="0" y="164"/>
                    <a:pt x="0" y="163"/>
                  </a:cubicBezTo>
                  <a:cubicBezTo>
                    <a:pt x="0" y="162"/>
                    <a:pt x="1" y="162"/>
                    <a:pt x="2" y="162"/>
                  </a:cubicBezTo>
                  <a:cubicBezTo>
                    <a:pt x="18" y="169"/>
                    <a:pt x="37" y="169"/>
                    <a:pt x="53" y="162"/>
                  </a:cubicBezTo>
                  <a:cubicBezTo>
                    <a:pt x="69" y="156"/>
                    <a:pt x="81" y="143"/>
                    <a:pt x="88" y="127"/>
                  </a:cubicBezTo>
                  <a:cubicBezTo>
                    <a:pt x="100" y="93"/>
                    <a:pt x="112" y="50"/>
                    <a:pt x="98" y="24"/>
                  </a:cubicBezTo>
                  <a:cubicBezTo>
                    <a:pt x="93" y="13"/>
                    <a:pt x="83" y="6"/>
                    <a:pt x="70" y="3"/>
                  </a:cubicBezTo>
                  <a:cubicBezTo>
                    <a:pt x="70" y="3"/>
                    <a:pt x="69" y="2"/>
                    <a:pt x="69" y="1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85" y="4"/>
                    <a:pt x="95" y="11"/>
                    <a:pt x="101" y="22"/>
                  </a:cubicBezTo>
                  <a:cubicBezTo>
                    <a:pt x="115" y="50"/>
                    <a:pt x="103" y="93"/>
                    <a:pt x="91" y="128"/>
                  </a:cubicBezTo>
                  <a:cubicBezTo>
                    <a:pt x="84" y="145"/>
                    <a:pt x="71" y="158"/>
                    <a:pt x="54" y="165"/>
                  </a:cubicBezTo>
                  <a:cubicBezTo>
                    <a:pt x="46" y="169"/>
                    <a:pt x="37" y="170"/>
                    <a:pt x="28" y="17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4">
              <a:extLst>
                <a:ext uri="{FF2B5EF4-FFF2-40B4-BE49-F238E27FC236}">
                  <a16:creationId xmlns:a16="http://schemas.microsoft.com/office/drawing/2014/main" id="{D9DE30CE-AD7A-440D-8570-52A378B251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77563" y="2513013"/>
              <a:ext cx="141287" cy="217488"/>
            </a:xfrm>
            <a:custGeom>
              <a:avLst/>
              <a:gdLst>
                <a:gd name="T0" fmla="*/ 14 w 29"/>
                <a:gd name="T1" fmla="*/ 2 h 45"/>
                <a:gd name="T2" fmla="*/ 2 w 29"/>
                <a:gd name="T3" fmla="*/ 19 h 45"/>
                <a:gd name="T4" fmla="*/ 1 w 29"/>
                <a:gd name="T5" fmla="*/ 33 h 45"/>
                <a:gd name="T6" fmla="*/ 7 w 29"/>
                <a:gd name="T7" fmla="*/ 21 h 45"/>
                <a:gd name="T8" fmla="*/ 14 w 29"/>
                <a:gd name="T9" fmla="*/ 2 h 45"/>
                <a:gd name="T10" fmla="*/ 18 w 29"/>
                <a:gd name="T11" fmla="*/ 0 h 45"/>
                <a:gd name="T12" fmla="*/ 17 w 29"/>
                <a:gd name="T13" fmla="*/ 0 h 45"/>
                <a:gd name="T14" fmla="*/ 10 w 29"/>
                <a:gd name="T15" fmla="*/ 22 h 45"/>
                <a:gd name="T16" fmla="*/ 1 w 29"/>
                <a:gd name="T17" fmla="*/ 37 h 45"/>
                <a:gd name="T18" fmla="*/ 7 w 29"/>
                <a:gd name="T19" fmla="*/ 44 h 45"/>
                <a:gd name="T20" fmla="*/ 9 w 29"/>
                <a:gd name="T21" fmla="*/ 45 h 45"/>
                <a:gd name="T22" fmla="*/ 26 w 29"/>
                <a:gd name="T23" fmla="*/ 26 h 45"/>
                <a:gd name="T24" fmla="*/ 20 w 29"/>
                <a:gd name="T25" fmla="*/ 0 h 45"/>
                <a:gd name="T26" fmla="*/ 18 w 2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5">
                  <a:moveTo>
                    <a:pt x="14" y="2"/>
                  </a:moveTo>
                  <a:cubicBezTo>
                    <a:pt x="9" y="4"/>
                    <a:pt x="4" y="11"/>
                    <a:pt x="2" y="19"/>
                  </a:cubicBezTo>
                  <a:cubicBezTo>
                    <a:pt x="0" y="24"/>
                    <a:pt x="0" y="29"/>
                    <a:pt x="1" y="33"/>
                  </a:cubicBezTo>
                  <a:cubicBezTo>
                    <a:pt x="3" y="30"/>
                    <a:pt x="5" y="26"/>
                    <a:pt x="7" y="21"/>
                  </a:cubicBezTo>
                  <a:cubicBezTo>
                    <a:pt x="9" y="15"/>
                    <a:pt x="12" y="8"/>
                    <a:pt x="14" y="2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7" y="0"/>
                  </a:cubicBezTo>
                  <a:cubicBezTo>
                    <a:pt x="15" y="8"/>
                    <a:pt x="12" y="15"/>
                    <a:pt x="10" y="22"/>
                  </a:cubicBezTo>
                  <a:cubicBezTo>
                    <a:pt x="8" y="28"/>
                    <a:pt x="5" y="33"/>
                    <a:pt x="1" y="37"/>
                  </a:cubicBezTo>
                  <a:cubicBezTo>
                    <a:pt x="3" y="41"/>
                    <a:pt x="5" y="44"/>
                    <a:pt x="7" y="44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5" y="45"/>
                    <a:pt x="22" y="37"/>
                    <a:pt x="26" y="26"/>
                  </a:cubicBezTo>
                  <a:cubicBezTo>
                    <a:pt x="29" y="14"/>
                    <a:pt x="27" y="2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5">
              <a:extLst>
                <a:ext uri="{FF2B5EF4-FFF2-40B4-BE49-F238E27FC236}">
                  <a16:creationId xmlns:a16="http://schemas.microsoft.com/office/drawing/2014/main" id="{9716251D-8810-4230-86B8-0155B5C0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2325" y="2513013"/>
              <a:ext cx="77787" cy="179388"/>
            </a:xfrm>
            <a:custGeom>
              <a:avLst/>
              <a:gdLst>
                <a:gd name="T0" fmla="*/ 16 w 16"/>
                <a:gd name="T1" fmla="*/ 0 h 37"/>
                <a:gd name="T2" fmla="*/ 13 w 16"/>
                <a:gd name="T3" fmla="*/ 2 h 37"/>
                <a:gd name="T4" fmla="*/ 6 w 16"/>
                <a:gd name="T5" fmla="*/ 21 h 37"/>
                <a:gd name="T6" fmla="*/ 0 w 16"/>
                <a:gd name="T7" fmla="*/ 33 h 37"/>
                <a:gd name="T8" fmla="*/ 0 w 16"/>
                <a:gd name="T9" fmla="*/ 37 h 37"/>
                <a:gd name="T10" fmla="*/ 9 w 16"/>
                <a:gd name="T11" fmla="*/ 22 h 37"/>
                <a:gd name="T12" fmla="*/ 16 w 16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7">
                  <a:moveTo>
                    <a:pt x="16" y="0"/>
                  </a:moveTo>
                  <a:cubicBezTo>
                    <a:pt x="15" y="0"/>
                    <a:pt x="14" y="1"/>
                    <a:pt x="13" y="2"/>
                  </a:cubicBezTo>
                  <a:cubicBezTo>
                    <a:pt x="11" y="8"/>
                    <a:pt x="8" y="15"/>
                    <a:pt x="6" y="21"/>
                  </a:cubicBezTo>
                  <a:cubicBezTo>
                    <a:pt x="4" y="26"/>
                    <a:pt x="2" y="30"/>
                    <a:pt x="0" y="33"/>
                  </a:cubicBezTo>
                  <a:cubicBezTo>
                    <a:pt x="0" y="35"/>
                    <a:pt x="0" y="36"/>
                    <a:pt x="0" y="37"/>
                  </a:cubicBezTo>
                  <a:cubicBezTo>
                    <a:pt x="4" y="33"/>
                    <a:pt x="7" y="28"/>
                    <a:pt x="9" y="22"/>
                  </a:cubicBezTo>
                  <a:cubicBezTo>
                    <a:pt x="11" y="15"/>
                    <a:pt x="14" y="8"/>
                    <a:pt x="16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6">
              <a:extLst>
                <a:ext uri="{FF2B5EF4-FFF2-40B4-BE49-F238E27FC236}">
                  <a16:creationId xmlns:a16="http://schemas.microsoft.com/office/drawing/2014/main" id="{49DD8C0B-150D-4924-8868-725C82299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1313" y="2751138"/>
              <a:ext cx="131762" cy="73025"/>
            </a:xfrm>
            <a:custGeom>
              <a:avLst/>
              <a:gdLst>
                <a:gd name="T0" fmla="*/ 20 w 27"/>
                <a:gd name="T1" fmla="*/ 14 h 15"/>
                <a:gd name="T2" fmla="*/ 4 w 27"/>
                <a:gd name="T3" fmla="*/ 11 h 15"/>
                <a:gd name="T4" fmla="*/ 0 w 27"/>
                <a:gd name="T5" fmla="*/ 5 h 15"/>
                <a:gd name="T6" fmla="*/ 1 w 27"/>
                <a:gd name="T7" fmla="*/ 4 h 15"/>
                <a:gd name="T8" fmla="*/ 7 w 27"/>
                <a:gd name="T9" fmla="*/ 0 h 15"/>
                <a:gd name="T10" fmla="*/ 22 w 27"/>
                <a:gd name="T11" fmla="*/ 3 h 15"/>
                <a:gd name="T12" fmla="*/ 26 w 27"/>
                <a:gd name="T13" fmla="*/ 9 h 15"/>
                <a:gd name="T14" fmla="*/ 26 w 27"/>
                <a:gd name="T15" fmla="*/ 10 h 15"/>
                <a:gd name="T16" fmla="*/ 20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20" y="14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4"/>
                    <a:pt x="27" y="6"/>
                    <a:pt x="26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3"/>
                    <a:pt x="23" y="15"/>
                    <a:pt x="2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7">
              <a:extLst>
                <a:ext uri="{FF2B5EF4-FFF2-40B4-BE49-F238E27FC236}">
                  <a16:creationId xmlns:a16="http://schemas.microsoft.com/office/drawing/2014/main" id="{ACD1F1D8-66EA-453C-B397-9D6DE5AB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3525" y="2439988"/>
              <a:ext cx="87312" cy="146050"/>
            </a:xfrm>
            <a:custGeom>
              <a:avLst/>
              <a:gdLst>
                <a:gd name="T0" fmla="*/ 18 w 18"/>
                <a:gd name="T1" fmla="*/ 0 h 30"/>
                <a:gd name="T2" fmla="*/ 0 w 18"/>
                <a:gd name="T3" fmla="*/ 25 h 30"/>
                <a:gd name="T4" fmla="*/ 14 w 18"/>
                <a:gd name="T5" fmla="*/ 29 h 30"/>
                <a:gd name="T6" fmla="*/ 18 w 1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8" y="0"/>
                  </a:moveTo>
                  <a:cubicBezTo>
                    <a:pt x="18" y="0"/>
                    <a:pt x="8" y="17"/>
                    <a:pt x="0" y="25"/>
                  </a:cubicBezTo>
                  <a:cubicBezTo>
                    <a:pt x="4" y="30"/>
                    <a:pt x="14" y="29"/>
                    <a:pt x="14" y="2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A02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8">
              <a:extLst>
                <a:ext uri="{FF2B5EF4-FFF2-40B4-BE49-F238E27FC236}">
                  <a16:creationId xmlns:a16="http://schemas.microsoft.com/office/drawing/2014/main" id="{31CCCCA7-D845-4796-AC1C-AC014D54D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2643188"/>
              <a:ext cx="125412" cy="53975"/>
            </a:xfrm>
            <a:custGeom>
              <a:avLst/>
              <a:gdLst>
                <a:gd name="T0" fmla="*/ 1 w 26"/>
                <a:gd name="T1" fmla="*/ 9 h 11"/>
                <a:gd name="T2" fmla="*/ 1 w 26"/>
                <a:gd name="T3" fmla="*/ 9 h 11"/>
                <a:gd name="T4" fmla="*/ 26 w 26"/>
                <a:gd name="T5" fmla="*/ 1 h 11"/>
                <a:gd name="T6" fmla="*/ 26 w 26"/>
                <a:gd name="T7" fmla="*/ 0 h 11"/>
                <a:gd name="T8" fmla="*/ 25 w 26"/>
                <a:gd name="T9" fmla="*/ 0 h 11"/>
                <a:gd name="T10" fmla="*/ 1 w 26"/>
                <a:gd name="T11" fmla="*/ 7 h 11"/>
                <a:gd name="T12" fmla="*/ 0 w 26"/>
                <a:gd name="T13" fmla="*/ 8 h 11"/>
                <a:gd name="T14" fmla="*/ 1 w 26"/>
                <a:gd name="T1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5" y="11"/>
                    <a:pt x="26" y="2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14" y="9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9">
              <a:extLst>
                <a:ext uri="{FF2B5EF4-FFF2-40B4-BE49-F238E27FC236}">
                  <a16:creationId xmlns:a16="http://schemas.microsoft.com/office/drawing/2014/main" id="{BC37C6B0-9117-41F3-9CA2-494E310E1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7050" y="2279651"/>
              <a:ext cx="101600" cy="68263"/>
            </a:xfrm>
            <a:custGeom>
              <a:avLst/>
              <a:gdLst>
                <a:gd name="T0" fmla="*/ 18 w 21"/>
                <a:gd name="T1" fmla="*/ 13 h 14"/>
                <a:gd name="T2" fmla="*/ 20 w 21"/>
                <a:gd name="T3" fmla="*/ 13 h 14"/>
                <a:gd name="T4" fmla="*/ 20 w 21"/>
                <a:gd name="T5" fmla="*/ 11 h 14"/>
                <a:gd name="T6" fmla="*/ 2 w 21"/>
                <a:gd name="T7" fmla="*/ 0 h 14"/>
                <a:gd name="T8" fmla="*/ 0 w 21"/>
                <a:gd name="T9" fmla="*/ 1 h 14"/>
                <a:gd name="T10" fmla="*/ 2 w 21"/>
                <a:gd name="T11" fmla="*/ 3 h 14"/>
                <a:gd name="T12" fmla="*/ 18 w 21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4">
                  <a:moveTo>
                    <a:pt x="18" y="13"/>
                  </a:moveTo>
                  <a:cubicBezTo>
                    <a:pt x="19" y="14"/>
                    <a:pt x="19" y="14"/>
                    <a:pt x="20" y="13"/>
                  </a:cubicBezTo>
                  <a:cubicBezTo>
                    <a:pt x="20" y="13"/>
                    <a:pt x="21" y="12"/>
                    <a:pt x="20" y="11"/>
                  </a:cubicBezTo>
                  <a:cubicBezTo>
                    <a:pt x="1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12" y="3"/>
                    <a:pt x="18" y="1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0">
              <a:extLst>
                <a:ext uri="{FF2B5EF4-FFF2-40B4-BE49-F238E27FC236}">
                  <a16:creationId xmlns:a16="http://schemas.microsoft.com/office/drawing/2014/main" id="{2FFBB440-8EAD-42B6-ACB0-5DFEAD694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2400301"/>
              <a:ext cx="52387" cy="77788"/>
            </a:xfrm>
            <a:custGeom>
              <a:avLst/>
              <a:gdLst>
                <a:gd name="T0" fmla="*/ 10 w 11"/>
                <a:gd name="T1" fmla="*/ 9 h 16"/>
                <a:gd name="T2" fmla="*/ 4 w 11"/>
                <a:gd name="T3" fmla="*/ 16 h 16"/>
                <a:gd name="T4" fmla="*/ 1 w 11"/>
                <a:gd name="T5" fmla="*/ 7 h 16"/>
                <a:gd name="T6" fmla="*/ 7 w 11"/>
                <a:gd name="T7" fmla="*/ 1 h 16"/>
                <a:gd name="T8" fmla="*/ 10 w 11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0" y="9"/>
                  </a:moveTo>
                  <a:cubicBezTo>
                    <a:pt x="10" y="13"/>
                    <a:pt x="7" y="16"/>
                    <a:pt x="4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1" y="3"/>
                    <a:pt x="4" y="0"/>
                    <a:pt x="7" y="1"/>
                  </a:cubicBezTo>
                  <a:cubicBezTo>
                    <a:pt x="9" y="1"/>
                    <a:pt x="11" y="5"/>
                    <a:pt x="10" y="9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1">
              <a:extLst>
                <a:ext uri="{FF2B5EF4-FFF2-40B4-BE49-F238E27FC236}">
                  <a16:creationId xmlns:a16="http://schemas.microsoft.com/office/drawing/2014/main" id="{44A4FFA0-81D8-40B6-8481-BE246908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5" y="2362201"/>
              <a:ext cx="52387" cy="77788"/>
            </a:xfrm>
            <a:custGeom>
              <a:avLst/>
              <a:gdLst>
                <a:gd name="T0" fmla="*/ 11 w 11"/>
                <a:gd name="T1" fmla="*/ 9 h 16"/>
                <a:gd name="T2" fmla="*/ 5 w 11"/>
                <a:gd name="T3" fmla="*/ 16 h 16"/>
                <a:gd name="T4" fmla="*/ 1 w 11"/>
                <a:gd name="T5" fmla="*/ 7 h 16"/>
                <a:gd name="T6" fmla="*/ 7 w 11"/>
                <a:gd name="T7" fmla="*/ 1 h 16"/>
                <a:gd name="T8" fmla="*/ 11 w 11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9"/>
                  </a:moveTo>
                  <a:cubicBezTo>
                    <a:pt x="10" y="13"/>
                    <a:pt x="7" y="16"/>
                    <a:pt x="5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4" y="0"/>
                    <a:pt x="7" y="1"/>
                  </a:cubicBezTo>
                  <a:cubicBezTo>
                    <a:pt x="10" y="1"/>
                    <a:pt x="11" y="5"/>
                    <a:pt x="11" y="9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72">
              <a:extLst>
                <a:ext uri="{FF2B5EF4-FFF2-40B4-BE49-F238E27FC236}">
                  <a16:creationId xmlns:a16="http://schemas.microsoft.com/office/drawing/2014/main" id="{324ADC2C-2726-4E75-A13A-E80C2D608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0663" y="2347913"/>
              <a:ext cx="42862" cy="38100"/>
            </a:xfrm>
            <a:custGeom>
              <a:avLst/>
              <a:gdLst>
                <a:gd name="T0" fmla="*/ 9 w 9"/>
                <a:gd name="T1" fmla="*/ 4 h 8"/>
                <a:gd name="T2" fmla="*/ 0 w 9"/>
                <a:gd name="T3" fmla="*/ 0 h 8"/>
                <a:gd name="T4" fmla="*/ 9 w 9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8"/>
                    <a:pt x="9" y="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73">
              <a:extLst>
                <a:ext uri="{FF2B5EF4-FFF2-40B4-BE49-F238E27FC236}">
                  <a16:creationId xmlns:a16="http://schemas.microsoft.com/office/drawing/2014/main" id="{0E576A42-94CD-46E0-8C47-47744861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4500" y="2381251"/>
              <a:ext cx="47625" cy="42863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0 h 9"/>
                <a:gd name="T4" fmla="*/ 10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9"/>
                    <a:pt x="10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74">
              <a:extLst>
                <a:ext uri="{FF2B5EF4-FFF2-40B4-BE49-F238E27FC236}">
                  <a16:creationId xmlns:a16="http://schemas.microsoft.com/office/drawing/2014/main" id="{17E53BE2-164E-4508-BCAB-178539F2E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5263" y="2216151"/>
              <a:ext cx="112712" cy="53975"/>
            </a:xfrm>
            <a:custGeom>
              <a:avLst/>
              <a:gdLst>
                <a:gd name="T0" fmla="*/ 1 w 23"/>
                <a:gd name="T1" fmla="*/ 11 h 11"/>
                <a:gd name="T2" fmla="*/ 2 w 23"/>
                <a:gd name="T3" fmla="*/ 11 h 11"/>
                <a:gd name="T4" fmla="*/ 21 w 23"/>
                <a:gd name="T5" fmla="*/ 7 h 11"/>
                <a:gd name="T6" fmla="*/ 23 w 23"/>
                <a:gd name="T7" fmla="*/ 6 h 11"/>
                <a:gd name="T8" fmla="*/ 22 w 23"/>
                <a:gd name="T9" fmla="*/ 4 h 11"/>
                <a:gd name="T10" fmla="*/ 1 w 23"/>
                <a:gd name="T11" fmla="*/ 8 h 11"/>
                <a:gd name="T12" fmla="*/ 0 w 23"/>
                <a:gd name="T13" fmla="*/ 11 h 11"/>
                <a:gd name="T14" fmla="*/ 1 w 2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1">
                  <a:moveTo>
                    <a:pt x="1" y="11"/>
                  </a:moveTo>
                  <a:cubicBezTo>
                    <a:pt x="1" y="11"/>
                    <a:pt x="2" y="11"/>
                    <a:pt x="2" y="11"/>
                  </a:cubicBezTo>
                  <a:cubicBezTo>
                    <a:pt x="11" y="4"/>
                    <a:pt x="20" y="7"/>
                    <a:pt x="21" y="7"/>
                  </a:cubicBezTo>
                  <a:cubicBezTo>
                    <a:pt x="21" y="7"/>
                    <a:pt x="22" y="7"/>
                    <a:pt x="23" y="6"/>
                  </a:cubicBezTo>
                  <a:cubicBezTo>
                    <a:pt x="23" y="5"/>
                    <a:pt x="22" y="4"/>
                    <a:pt x="22" y="4"/>
                  </a:cubicBezTo>
                  <a:cubicBezTo>
                    <a:pt x="21" y="4"/>
                    <a:pt x="11" y="0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lnTo>
                    <a:pt x="1" y="1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75">
              <a:extLst>
                <a:ext uri="{FF2B5EF4-FFF2-40B4-BE49-F238E27FC236}">
                  <a16:creationId xmlns:a16="http://schemas.microsoft.com/office/drawing/2014/main" id="{27786CAA-2891-4F52-87C1-C6A2C8554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7613" y="4795838"/>
              <a:ext cx="1176337" cy="249238"/>
            </a:xfrm>
            <a:custGeom>
              <a:avLst/>
              <a:gdLst>
                <a:gd name="T0" fmla="*/ 1 w 242"/>
                <a:gd name="T1" fmla="*/ 51 h 51"/>
                <a:gd name="T2" fmla="*/ 9 w 242"/>
                <a:gd name="T3" fmla="*/ 0 h 51"/>
                <a:gd name="T4" fmla="*/ 218 w 242"/>
                <a:gd name="T5" fmla="*/ 0 h 51"/>
                <a:gd name="T6" fmla="*/ 242 w 242"/>
                <a:gd name="T7" fmla="*/ 51 h 51"/>
                <a:gd name="T8" fmla="*/ 1 w 24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51">
                  <a:moveTo>
                    <a:pt x="1" y="51"/>
                  </a:moveTo>
                  <a:cubicBezTo>
                    <a:pt x="1" y="51"/>
                    <a:pt x="0" y="23"/>
                    <a:pt x="9" y="0"/>
                  </a:cubicBezTo>
                  <a:cubicBezTo>
                    <a:pt x="27" y="0"/>
                    <a:pt x="218" y="0"/>
                    <a:pt x="218" y="0"/>
                  </a:cubicBezTo>
                  <a:cubicBezTo>
                    <a:pt x="218" y="0"/>
                    <a:pt x="237" y="31"/>
                    <a:pt x="242" y="51"/>
                  </a:cubicBezTo>
                  <a:cubicBezTo>
                    <a:pt x="219" y="51"/>
                    <a:pt x="1" y="51"/>
                    <a:pt x="1" y="5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6">
              <a:extLst>
                <a:ext uri="{FF2B5EF4-FFF2-40B4-BE49-F238E27FC236}">
                  <a16:creationId xmlns:a16="http://schemas.microsoft.com/office/drawing/2014/main" id="{91F53C84-641C-4152-99F7-33285BB5B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7138" y="4733926"/>
              <a:ext cx="1079500" cy="111125"/>
            </a:xfrm>
            <a:custGeom>
              <a:avLst/>
              <a:gdLst>
                <a:gd name="T0" fmla="*/ 220 w 222"/>
                <a:gd name="T1" fmla="*/ 1 h 23"/>
                <a:gd name="T2" fmla="*/ 221 w 222"/>
                <a:gd name="T3" fmla="*/ 20 h 23"/>
                <a:gd name="T4" fmla="*/ 218 w 222"/>
                <a:gd name="T5" fmla="*/ 23 h 23"/>
                <a:gd name="T6" fmla="*/ 6 w 222"/>
                <a:gd name="T7" fmla="*/ 23 h 23"/>
                <a:gd name="T8" fmla="*/ 2 w 222"/>
                <a:gd name="T9" fmla="*/ 21 h 23"/>
                <a:gd name="T10" fmla="*/ 0 w 222"/>
                <a:gd name="T11" fmla="*/ 2 h 23"/>
                <a:gd name="T12" fmla="*/ 4 w 222"/>
                <a:gd name="T13" fmla="*/ 0 h 23"/>
                <a:gd name="T14" fmla="*/ 216 w 222"/>
                <a:gd name="T15" fmla="*/ 0 h 23"/>
                <a:gd name="T16" fmla="*/ 220 w 222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3">
                  <a:moveTo>
                    <a:pt x="220" y="1"/>
                  </a:moveTo>
                  <a:cubicBezTo>
                    <a:pt x="221" y="20"/>
                    <a:pt x="221" y="20"/>
                    <a:pt x="221" y="20"/>
                  </a:cubicBezTo>
                  <a:cubicBezTo>
                    <a:pt x="222" y="21"/>
                    <a:pt x="220" y="23"/>
                    <a:pt x="218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2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8" y="0"/>
                    <a:pt x="219" y="0"/>
                    <a:pt x="220" y="1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7">
              <a:extLst>
                <a:ext uri="{FF2B5EF4-FFF2-40B4-BE49-F238E27FC236}">
                  <a16:creationId xmlns:a16="http://schemas.microsoft.com/office/drawing/2014/main" id="{5337A21D-A671-40DD-9368-EDE057554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7138" y="4733926"/>
              <a:ext cx="1074737" cy="111125"/>
            </a:xfrm>
            <a:custGeom>
              <a:avLst/>
              <a:gdLst>
                <a:gd name="T0" fmla="*/ 216 w 221"/>
                <a:gd name="T1" fmla="*/ 0 h 23"/>
                <a:gd name="T2" fmla="*/ 216 w 221"/>
                <a:gd name="T3" fmla="*/ 0 h 23"/>
                <a:gd name="T4" fmla="*/ 5 w 221"/>
                <a:gd name="T5" fmla="*/ 0 h 23"/>
                <a:gd name="T6" fmla="*/ 4 w 221"/>
                <a:gd name="T7" fmla="*/ 0 h 23"/>
                <a:gd name="T8" fmla="*/ 0 w 221"/>
                <a:gd name="T9" fmla="*/ 2 h 23"/>
                <a:gd name="T10" fmla="*/ 0 w 221"/>
                <a:gd name="T11" fmla="*/ 2 h 23"/>
                <a:gd name="T12" fmla="*/ 2 w 221"/>
                <a:gd name="T13" fmla="*/ 21 h 23"/>
                <a:gd name="T14" fmla="*/ 6 w 221"/>
                <a:gd name="T15" fmla="*/ 23 h 23"/>
                <a:gd name="T16" fmla="*/ 218 w 221"/>
                <a:gd name="T17" fmla="*/ 23 h 23"/>
                <a:gd name="T18" fmla="*/ 221 w 221"/>
                <a:gd name="T19" fmla="*/ 21 h 23"/>
                <a:gd name="T20" fmla="*/ 221 w 221"/>
                <a:gd name="T21" fmla="*/ 20 h 23"/>
                <a:gd name="T22" fmla="*/ 220 w 221"/>
                <a:gd name="T23" fmla="*/ 1 h 23"/>
                <a:gd name="T24" fmla="*/ 216 w 221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23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4" y="23"/>
                    <a:pt x="6" y="23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20" y="23"/>
                    <a:pt x="221" y="22"/>
                    <a:pt x="221" y="21"/>
                  </a:cubicBezTo>
                  <a:cubicBezTo>
                    <a:pt x="221" y="20"/>
                    <a:pt x="221" y="20"/>
                    <a:pt x="221" y="20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9" y="0"/>
                    <a:pt x="218" y="0"/>
                    <a:pt x="216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8">
              <a:extLst>
                <a:ext uri="{FF2B5EF4-FFF2-40B4-BE49-F238E27FC236}">
                  <a16:creationId xmlns:a16="http://schemas.microsoft.com/office/drawing/2014/main" id="{D08C7188-0855-4988-8AE4-75762B2FB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2013" y="4724401"/>
              <a:ext cx="63500" cy="130175"/>
            </a:xfrm>
            <a:custGeom>
              <a:avLst/>
              <a:gdLst>
                <a:gd name="T0" fmla="*/ 5 w 13"/>
                <a:gd name="T1" fmla="*/ 27 h 27"/>
                <a:gd name="T2" fmla="*/ 11 w 13"/>
                <a:gd name="T3" fmla="*/ 27 h 27"/>
                <a:gd name="T4" fmla="*/ 13 w 13"/>
                <a:gd name="T5" fmla="*/ 26 h 27"/>
                <a:gd name="T6" fmla="*/ 10 w 13"/>
                <a:gd name="T7" fmla="*/ 1 h 27"/>
                <a:gd name="T8" fmla="*/ 8 w 13"/>
                <a:gd name="T9" fmla="*/ 0 h 27"/>
                <a:gd name="T10" fmla="*/ 2 w 13"/>
                <a:gd name="T11" fmla="*/ 0 h 27"/>
                <a:gd name="T12" fmla="*/ 0 w 13"/>
                <a:gd name="T13" fmla="*/ 1 h 27"/>
                <a:gd name="T14" fmla="*/ 3 w 13"/>
                <a:gd name="T15" fmla="*/ 26 h 27"/>
                <a:gd name="T16" fmla="*/ 5 w 13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7">
                  <a:moveTo>
                    <a:pt x="5" y="27"/>
                  </a:move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7"/>
                    <a:pt x="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9">
              <a:extLst>
                <a:ext uri="{FF2B5EF4-FFF2-40B4-BE49-F238E27FC236}">
                  <a16:creationId xmlns:a16="http://schemas.microsoft.com/office/drawing/2014/main" id="{AE9AD442-1353-4BE0-B768-D566A2FFE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9688" y="4724401"/>
              <a:ext cx="63500" cy="130175"/>
            </a:xfrm>
            <a:custGeom>
              <a:avLst/>
              <a:gdLst>
                <a:gd name="T0" fmla="*/ 5 w 13"/>
                <a:gd name="T1" fmla="*/ 27 h 27"/>
                <a:gd name="T2" fmla="*/ 11 w 13"/>
                <a:gd name="T3" fmla="*/ 27 h 27"/>
                <a:gd name="T4" fmla="*/ 12 w 13"/>
                <a:gd name="T5" fmla="*/ 26 h 27"/>
                <a:gd name="T6" fmla="*/ 10 w 13"/>
                <a:gd name="T7" fmla="*/ 1 h 27"/>
                <a:gd name="T8" fmla="*/ 8 w 13"/>
                <a:gd name="T9" fmla="*/ 0 h 27"/>
                <a:gd name="T10" fmla="*/ 2 w 13"/>
                <a:gd name="T11" fmla="*/ 0 h 27"/>
                <a:gd name="T12" fmla="*/ 0 w 13"/>
                <a:gd name="T13" fmla="*/ 1 h 27"/>
                <a:gd name="T14" fmla="*/ 3 w 13"/>
                <a:gd name="T15" fmla="*/ 26 h 27"/>
                <a:gd name="T16" fmla="*/ 5 w 13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7">
                  <a:moveTo>
                    <a:pt x="5" y="27"/>
                  </a:move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3" y="26"/>
                    <a:pt x="12" y="2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7"/>
                    <a:pt x="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80">
              <a:extLst>
                <a:ext uri="{FF2B5EF4-FFF2-40B4-BE49-F238E27FC236}">
                  <a16:creationId xmlns:a16="http://schemas.microsoft.com/office/drawing/2014/main" id="{94A09288-82E2-45F4-9D92-BE360BC27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4724401"/>
              <a:ext cx="57150" cy="130175"/>
            </a:xfrm>
            <a:custGeom>
              <a:avLst/>
              <a:gdLst>
                <a:gd name="T0" fmla="*/ 4 w 12"/>
                <a:gd name="T1" fmla="*/ 27 h 27"/>
                <a:gd name="T2" fmla="*/ 10 w 12"/>
                <a:gd name="T3" fmla="*/ 27 h 27"/>
                <a:gd name="T4" fmla="*/ 12 w 12"/>
                <a:gd name="T5" fmla="*/ 26 h 27"/>
                <a:gd name="T6" fmla="*/ 9 w 12"/>
                <a:gd name="T7" fmla="*/ 1 h 27"/>
                <a:gd name="T8" fmla="*/ 7 w 12"/>
                <a:gd name="T9" fmla="*/ 0 h 27"/>
                <a:gd name="T10" fmla="*/ 2 w 12"/>
                <a:gd name="T11" fmla="*/ 0 h 27"/>
                <a:gd name="T12" fmla="*/ 0 w 12"/>
                <a:gd name="T13" fmla="*/ 1 h 27"/>
                <a:gd name="T14" fmla="*/ 2 w 12"/>
                <a:gd name="T15" fmla="*/ 26 h 27"/>
                <a:gd name="T16" fmla="*/ 4 w 12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7">
                  <a:moveTo>
                    <a:pt x="4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2" y="26"/>
                    <a:pt x="12" y="26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1">
              <a:extLst>
                <a:ext uri="{FF2B5EF4-FFF2-40B4-BE49-F238E27FC236}">
                  <a16:creationId xmlns:a16="http://schemas.microsoft.com/office/drawing/2014/main" id="{ECDFC503-2E08-45F4-9F65-CAE4E6CB2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7113" y="3567113"/>
              <a:ext cx="831850" cy="1001713"/>
            </a:xfrm>
            <a:custGeom>
              <a:avLst/>
              <a:gdLst>
                <a:gd name="T0" fmla="*/ 51 w 171"/>
                <a:gd name="T1" fmla="*/ 0 h 206"/>
                <a:gd name="T2" fmla="*/ 78 w 171"/>
                <a:gd name="T3" fmla="*/ 90 h 206"/>
                <a:gd name="T4" fmla="*/ 91 w 171"/>
                <a:gd name="T5" fmla="*/ 135 h 206"/>
                <a:gd name="T6" fmla="*/ 97 w 171"/>
                <a:gd name="T7" fmla="*/ 157 h 206"/>
                <a:gd name="T8" fmla="*/ 99 w 171"/>
                <a:gd name="T9" fmla="*/ 163 h 206"/>
                <a:gd name="T10" fmla="*/ 99 w 171"/>
                <a:gd name="T11" fmla="*/ 166 h 206"/>
                <a:gd name="T12" fmla="*/ 100 w 171"/>
                <a:gd name="T13" fmla="*/ 166 h 206"/>
                <a:gd name="T14" fmla="*/ 100 w 171"/>
                <a:gd name="T15" fmla="*/ 166 h 206"/>
                <a:gd name="T16" fmla="*/ 100 w 171"/>
                <a:gd name="T17" fmla="*/ 167 h 206"/>
                <a:gd name="T18" fmla="*/ 99 w 171"/>
                <a:gd name="T19" fmla="*/ 166 h 206"/>
                <a:gd name="T20" fmla="*/ 95 w 171"/>
                <a:gd name="T21" fmla="*/ 162 h 206"/>
                <a:gd name="T22" fmla="*/ 85 w 171"/>
                <a:gd name="T23" fmla="*/ 158 h 206"/>
                <a:gd name="T24" fmla="*/ 76 w 171"/>
                <a:gd name="T25" fmla="*/ 160 h 206"/>
                <a:gd name="T26" fmla="*/ 74 w 171"/>
                <a:gd name="T27" fmla="*/ 161 h 206"/>
                <a:gd name="T28" fmla="*/ 76 w 171"/>
                <a:gd name="T29" fmla="*/ 159 h 206"/>
                <a:gd name="T30" fmla="*/ 81 w 171"/>
                <a:gd name="T31" fmla="*/ 152 h 206"/>
                <a:gd name="T32" fmla="*/ 91 w 171"/>
                <a:gd name="T33" fmla="*/ 133 h 206"/>
                <a:gd name="T34" fmla="*/ 110 w 171"/>
                <a:gd name="T35" fmla="*/ 92 h 206"/>
                <a:gd name="T36" fmla="*/ 128 w 171"/>
                <a:gd name="T37" fmla="*/ 49 h 206"/>
                <a:gd name="T38" fmla="*/ 146 w 171"/>
                <a:gd name="T39" fmla="*/ 5 h 206"/>
                <a:gd name="T40" fmla="*/ 171 w 171"/>
                <a:gd name="T41" fmla="*/ 13 h 206"/>
                <a:gd name="T42" fmla="*/ 148 w 171"/>
                <a:gd name="T43" fmla="*/ 105 h 206"/>
                <a:gd name="T44" fmla="*/ 132 w 171"/>
                <a:gd name="T45" fmla="*/ 151 h 206"/>
                <a:gd name="T46" fmla="*/ 121 w 171"/>
                <a:gd name="T47" fmla="*/ 174 h 206"/>
                <a:gd name="T48" fmla="*/ 114 w 171"/>
                <a:gd name="T49" fmla="*/ 187 h 206"/>
                <a:gd name="T50" fmla="*/ 108 w 171"/>
                <a:gd name="T51" fmla="*/ 194 h 206"/>
                <a:gd name="T52" fmla="*/ 96 w 171"/>
                <a:gd name="T53" fmla="*/ 203 h 206"/>
                <a:gd name="T54" fmla="*/ 82 w 171"/>
                <a:gd name="T55" fmla="*/ 206 h 206"/>
                <a:gd name="T56" fmla="*/ 66 w 171"/>
                <a:gd name="T57" fmla="*/ 200 h 206"/>
                <a:gd name="T58" fmla="*/ 59 w 171"/>
                <a:gd name="T59" fmla="*/ 192 h 206"/>
                <a:gd name="T60" fmla="*/ 55 w 171"/>
                <a:gd name="T61" fmla="*/ 186 h 206"/>
                <a:gd name="T62" fmla="*/ 54 w 171"/>
                <a:gd name="T63" fmla="*/ 183 h 206"/>
                <a:gd name="T64" fmla="*/ 53 w 171"/>
                <a:gd name="T65" fmla="*/ 181 h 206"/>
                <a:gd name="T66" fmla="*/ 52 w 171"/>
                <a:gd name="T67" fmla="*/ 178 h 206"/>
                <a:gd name="T68" fmla="*/ 50 w 171"/>
                <a:gd name="T69" fmla="*/ 173 h 206"/>
                <a:gd name="T70" fmla="*/ 42 w 171"/>
                <a:gd name="T71" fmla="*/ 150 h 206"/>
                <a:gd name="T72" fmla="*/ 27 w 171"/>
                <a:gd name="T73" fmla="*/ 105 h 206"/>
                <a:gd name="T74" fmla="*/ 0 w 171"/>
                <a:gd name="T75" fmla="*/ 15 h 206"/>
                <a:gd name="T76" fmla="*/ 51 w 171"/>
                <a:gd name="T7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" h="206">
                  <a:moveTo>
                    <a:pt x="51" y="0"/>
                  </a:moveTo>
                  <a:cubicBezTo>
                    <a:pt x="61" y="30"/>
                    <a:pt x="69" y="60"/>
                    <a:pt x="78" y="90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67"/>
                    <a:pt x="100" y="167"/>
                    <a:pt x="100" y="167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5"/>
                    <a:pt x="98" y="164"/>
                    <a:pt x="95" y="162"/>
                  </a:cubicBezTo>
                  <a:cubicBezTo>
                    <a:pt x="93" y="160"/>
                    <a:pt x="89" y="158"/>
                    <a:pt x="85" y="158"/>
                  </a:cubicBezTo>
                  <a:cubicBezTo>
                    <a:pt x="81" y="158"/>
                    <a:pt x="78" y="159"/>
                    <a:pt x="76" y="160"/>
                  </a:cubicBezTo>
                  <a:cubicBezTo>
                    <a:pt x="73" y="161"/>
                    <a:pt x="74" y="162"/>
                    <a:pt x="74" y="161"/>
                  </a:cubicBezTo>
                  <a:cubicBezTo>
                    <a:pt x="74" y="161"/>
                    <a:pt x="75" y="160"/>
                    <a:pt x="76" y="159"/>
                  </a:cubicBezTo>
                  <a:cubicBezTo>
                    <a:pt x="77" y="157"/>
                    <a:pt x="79" y="155"/>
                    <a:pt x="81" y="152"/>
                  </a:cubicBezTo>
                  <a:cubicBezTo>
                    <a:pt x="84" y="146"/>
                    <a:pt x="88" y="140"/>
                    <a:pt x="91" y="133"/>
                  </a:cubicBezTo>
                  <a:cubicBezTo>
                    <a:pt x="98" y="120"/>
                    <a:pt x="104" y="106"/>
                    <a:pt x="110" y="92"/>
                  </a:cubicBezTo>
                  <a:cubicBezTo>
                    <a:pt x="116" y="77"/>
                    <a:pt x="122" y="63"/>
                    <a:pt x="128" y="49"/>
                  </a:cubicBezTo>
                  <a:cubicBezTo>
                    <a:pt x="134" y="34"/>
                    <a:pt x="140" y="20"/>
                    <a:pt x="146" y="5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65" y="44"/>
                    <a:pt x="157" y="75"/>
                    <a:pt x="148" y="105"/>
                  </a:cubicBezTo>
                  <a:cubicBezTo>
                    <a:pt x="143" y="121"/>
                    <a:pt x="138" y="136"/>
                    <a:pt x="132" y="151"/>
                  </a:cubicBezTo>
                  <a:cubicBezTo>
                    <a:pt x="128" y="159"/>
                    <a:pt x="125" y="167"/>
                    <a:pt x="121" y="174"/>
                  </a:cubicBezTo>
                  <a:cubicBezTo>
                    <a:pt x="119" y="178"/>
                    <a:pt x="117" y="183"/>
                    <a:pt x="114" y="187"/>
                  </a:cubicBezTo>
                  <a:cubicBezTo>
                    <a:pt x="112" y="189"/>
                    <a:pt x="110" y="192"/>
                    <a:pt x="108" y="194"/>
                  </a:cubicBezTo>
                  <a:cubicBezTo>
                    <a:pt x="106" y="197"/>
                    <a:pt x="103" y="200"/>
                    <a:pt x="96" y="203"/>
                  </a:cubicBezTo>
                  <a:cubicBezTo>
                    <a:pt x="93" y="204"/>
                    <a:pt x="88" y="206"/>
                    <a:pt x="82" y="206"/>
                  </a:cubicBezTo>
                  <a:cubicBezTo>
                    <a:pt x="76" y="206"/>
                    <a:pt x="70" y="203"/>
                    <a:pt x="66" y="200"/>
                  </a:cubicBezTo>
                  <a:cubicBezTo>
                    <a:pt x="62" y="197"/>
                    <a:pt x="60" y="194"/>
                    <a:pt x="59" y="192"/>
                  </a:cubicBezTo>
                  <a:cubicBezTo>
                    <a:pt x="57" y="189"/>
                    <a:pt x="56" y="188"/>
                    <a:pt x="55" y="186"/>
                  </a:cubicBezTo>
                  <a:cubicBezTo>
                    <a:pt x="55" y="185"/>
                    <a:pt x="54" y="184"/>
                    <a:pt x="54" y="183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48" y="165"/>
                    <a:pt x="45" y="158"/>
                    <a:pt x="42" y="150"/>
                  </a:cubicBezTo>
                  <a:cubicBezTo>
                    <a:pt x="37" y="135"/>
                    <a:pt x="32" y="120"/>
                    <a:pt x="27" y="105"/>
                  </a:cubicBezTo>
                  <a:cubicBezTo>
                    <a:pt x="17" y="75"/>
                    <a:pt x="8" y="45"/>
                    <a:pt x="0" y="15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B6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82">
              <a:extLst>
                <a:ext uri="{FF2B5EF4-FFF2-40B4-BE49-F238E27FC236}">
                  <a16:creationId xmlns:a16="http://schemas.microsoft.com/office/drawing/2014/main" id="{CCA0C959-6787-4739-BEF9-0BC92744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6300" y="3241676"/>
              <a:ext cx="573087" cy="752475"/>
            </a:xfrm>
            <a:custGeom>
              <a:avLst/>
              <a:gdLst>
                <a:gd name="T0" fmla="*/ 65 w 118"/>
                <a:gd name="T1" fmla="*/ 8 h 155"/>
                <a:gd name="T2" fmla="*/ 118 w 118"/>
                <a:gd name="T3" fmla="*/ 96 h 155"/>
                <a:gd name="T4" fmla="*/ 36 w 118"/>
                <a:gd name="T5" fmla="*/ 155 h 155"/>
                <a:gd name="T6" fmla="*/ 8 w 118"/>
                <a:gd name="T7" fmla="*/ 57 h 155"/>
                <a:gd name="T8" fmla="*/ 65 w 118"/>
                <a:gd name="T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55">
                  <a:moveTo>
                    <a:pt x="65" y="8"/>
                  </a:moveTo>
                  <a:cubicBezTo>
                    <a:pt x="86" y="14"/>
                    <a:pt x="118" y="96"/>
                    <a:pt x="118" y="96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6" y="155"/>
                    <a:pt x="0" y="84"/>
                    <a:pt x="8" y="57"/>
                  </a:cubicBezTo>
                  <a:cubicBezTo>
                    <a:pt x="18" y="29"/>
                    <a:pt x="41" y="0"/>
                    <a:pt x="65" y="8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83">
              <a:extLst>
                <a:ext uri="{FF2B5EF4-FFF2-40B4-BE49-F238E27FC236}">
                  <a16:creationId xmlns:a16="http://schemas.microsoft.com/office/drawing/2014/main" id="{5C0B19B5-1412-4C49-B26D-5D2F797AE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9638" y="3275013"/>
              <a:ext cx="539750" cy="719138"/>
            </a:xfrm>
            <a:custGeom>
              <a:avLst/>
              <a:gdLst>
                <a:gd name="T0" fmla="*/ 50 w 111"/>
                <a:gd name="T1" fmla="*/ 0 h 148"/>
                <a:gd name="T2" fmla="*/ 1 w 111"/>
                <a:gd name="T3" fmla="*/ 50 h 148"/>
                <a:gd name="T4" fmla="*/ 0 w 111"/>
                <a:gd name="T5" fmla="*/ 60 h 148"/>
                <a:gd name="T6" fmla="*/ 29 w 111"/>
                <a:gd name="T7" fmla="*/ 148 h 148"/>
                <a:gd name="T8" fmla="*/ 111 w 111"/>
                <a:gd name="T9" fmla="*/ 89 h 148"/>
                <a:gd name="T10" fmla="*/ 108 w 111"/>
                <a:gd name="T11" fmla="*/ 84 h 148"/>
                <a:gd name="T12" fmla="*/ 80 w 111"/>
                <a:gd name="T13" fmla="*/ 26 h 148"/>
                <a:gd name="T14" fmla="*/ 58 w 111"/>
                <a:gd name="T15" fmla="*/ 1 h 148"/>
                <a:gd name="T16" fmla="*/ 50 w 111"/>
                <a:gd name="T1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48">
                  <a:moveTo>
                    <a:pt x="50" y="0"/>
                  </a:moveTo>
                  <a:cubicBezTo>
                    <a:pt x="29" y="0"/>
                    <a:pt x="10" y="25"/>
                    <a:pt x="1" y="50"/>
                  </a:cubicBezTo>
                  <a:cubicBezTo>
                    <a:pt x="0" y="53"/>
                    <a:pt x="0" y="56"/>
                    <a:pt x="0" y="60"/>
                  </a:cubicBezTo>
                  <a:cubicBezTo>
                    <a:pt x="0" y="92"/>
                    <a:pt x="29" y="148"/>
                    <a:pt x="29" y="148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1" y="89"/>
                    <a:pt x="110" y="87"/>
                    <a:pt x="108" y="84"/>
                  </a:cubicBezTo>
                  <a:cubicBezTo>
                    <a:pt x="104" y="73"/>
                    <a:pt x="93" y="46"/>
                    <a:pt x="80" y="26"/>
                  </a:cubicBezTo>
                  <a:cubicBezTo>
                    <a:pt x="73" y="13"/>
                    <a:pt x="64" y="3"/>
                    <a:pt x="58" y="1"/>
                  </a:cubicBezTo>
                  <a:cubicBezTo>
                    <a:pt x="55" y="0"/>
                    <a:pt x="52" y="0"/>
                    <a:pt x="5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4">
              <a:extLst>
                <a:ext uri="{FF2B5EF4-FFF2-40B4-BE49-F238E27FC236}">
                  <a16:creationId xmlns:a16="http://schemas.microsoft.com/office/drawing/2014/main" id="{5E126210-467F-45A9-B3D3-B76EAA348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7513" y="3406776"/>
              <a:ext cx="228600" cy="330200"/>
            </a:xfrm>
            <a:custGeom>
              <a:avLst/>
              <a:gdLst>
                <a:gd name="T0" fmla="*/ 11 w 47"/>
                <a:gd name="T1" fmla="*/ 49 h 68"/>
                <a:gd name="T2" fmla="*/ 0 w 47"/>
                <a:gd name="T3" fmla="*/ 0 h 68"/>
                <a:gd name="T4" fmla="*/ 46 w 47"/>
                <a:gd name="T5" fmla="*/ 24 h 68"/>
                <a:gd name="T6" fmla="*/ 28 w 47"/>
                <a:gd name="T7" fmla="*/ 68 h 68"/>
                <a:gd name="T8" fmla="*/ 11 w 47"/>
                <a:gd name="T9" fmla="*/ 4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8">
                  <a:moveTo>
                    <a:pt x="11" y="4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58"/>
                    <a:pt x="28" y="68"/>
                  </a:cubicBezTo>
                  <a:lnTo>
                    <a:pt x="11" y="49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5">
              <a:extLst>
                <a:ext uri="{FF2B5EF4-FFF2-40B4-BE49-F238E27FC236}">
                  <a16:creationId xmlns:a16="http://schemas.microsoft.com/office/drawing/2014/main" id="{B3532881-7FB6-431B-92C5-23225092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7513" y="3216276"/>
              <a:ext cx="238125" cy="306388"/>
            </a:xfrm>
            <a:custGeom>
              <a:avLst/>
              <a:gdLst>
                <a:gd name="T0" fmla="*/ 59 w 150"/>
                <a:gd name="T1" fmla="*/ 0 h 193"/>
                <a:gd name="T2" fmla="*/ 150 w 150"/>
                <a:gd name="T3" fmla="*/ 65 h 193"/>
                <a:gd name="T4" fmla="*/ 141 w 150"/>
                <a:gd name="T5" fmla="*/ 193 h 193"/>
                <a:gd name="T6" fmla="*/ 0 w 150"/>
                <a:gd name="T7" fmla="*/ 120 h 193"/>
                <a:gd name="T8" fmla="*/ 59 w 150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93">
                  <a:moveTo>
                    <a:pt x="59" y="0"/>
                  </a:moveTo>
                  <a:lnTo>
                    <a:pt x="150" y="65"/>
                  </a:lnTo>
                  <a:lnTo>
                    <a:pt x="141" y="193"/>
                  </a:lnTo>
                  <a:lnTo>
                    <a:pt x="0" y="12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6">
              <a:extLst>
                <a:ext uri="{FF2B5EF4-FFF2-40B4-BE49-F238E27FC236}">
                  <a16:creationId xmlns:a16="http://schemas.microsoft.com/office/drawing/2014/main" id="{E899A434-95CA-4A70-866E-86E54955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011363"/>
              <a:ext cx="2105025" cy="1423988"/>
            </a:xfrm>
            <a:custGeom>
              <a:avLst/>
              <a:gdLst>
                <a:gd name="T0" fmla="*/ 62 w 433"/>
                <a:gd name="T1" fmla="*/ 0 h 293"/>
                <a:gd name="T2" fmla="*/ 386 w 433"/>
                <a:gd name="T3" fmla="*/ 0 h 293"/>
                <a:gd name="T4" fmla="*/ 431 w 433"/>
                <a:gd name="T5" fmla="*/ 48 h 293"/>
                <a:gd name="T6" fmla="*/ 422 w 433"/>
                <a:gd name="T7" fmla="*/ 195 h 293"/>
                <a:gd name="T8" fmla="*/ 371 w 433"/>
                <a:gd name="T9" fmla="*/ 243 h 293"/>
                <a:gd name="T10" fmla="*/ 334 w 433"/>
                <a:gd name="T11" fmla="*/ 243 h 293"/>
                <a:gd name="T12" fmla="*/ 349 w 433"/>
                <a:gd name="T13" fmla="*/ 293 h 293"/>
                <a:gd name="T14" fmla="*/ 276 w 433"/>
                <a:gd name="T15" fmla="*/ 243 h 293"/>
                <a:gd name="T16" fmla="*/ 47 w 433"/>
                <a:gd name="T17" fmla="*/ 243 h 293"/>
                <a:gd name="T18" fmla="*/ 2 w 433"/>
                <a:gd name="T19" fmla="*/ 195 h 293"/>
                <a:gd name="T20" fmla="*/ 11 w 433"/>
                <a:gd name="T21" fmla="*/ 48 h 293"/>
                <a:gd name="T22" fmla="*/ 62 w 433"/>
                <a:gd name="T2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3" h="293">
                  <a:moveTo>
                    <a:pt x="62" y="0"/>
                  </a:moveTo>
                  <a:cubicBezTo>
                    <a:pt x="386" y="0"/>
                    <a:pt x="386" y="0"/>
                    <a:pt x="386" y="0"/>
                  </a:cubicBezTo>
                  <a:cubicBezTo>
                    <a:pt x="412" y="0"/>
                    <a:pt x="433" y="22"/>
                    <a:pt x="431" y="48"/>
                  </a:cubicBezTo>
                  <a:cubicBezTo>
                    <a:pt x="422" y="195"/>
                    <a:pt x="422" y="195"/>
                    <a:pt x="422" y="195"/>
                  </a:cubicBezTo>
                  <a:cubicBezTo>
                    <a:pt x="420" y="221"/>
                    <a:pt x="398" y="243"/>
                    <a:pt x="371" y="243"/>
                  </a:cubicBezTo>
                  <a:cubicBezTo>
                    <a:pt x="334" y="243"/>
                    <a:pt x="334" y="243"/>
                    <a:pt x="334" y="243"/>
                  </a:cubicBezTo>
                  <a:cubicBezTo>
                    <a:pt x="349" y="293"/>
                    <a:pt x="349" y="293"/>
                    <a:pt x="349" y="293"/>
                  </a:cubicBezTo>
                  <a:cubicBezTo>
                    <a:pt x="276" y="243"/>
                    <a:pt x="276" y="243"/>
                    <a:pt x="276" y="243"/>
                  </a:cubicBezTo>
                  <a:cubicBezTo>
                    <a:pt x="47" y="243"/>
                    <a:pt x="47" y="243"/>
                    <a:pt x="47" y="243"/>
                  </a:cubicBezTo>
                  <a:cubicBezTo>
                    <a:pt x="21" y="243"/>
                    <a:pt x="0" y="221"/>
                    <a:pt x="2" y="195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22"/>
                    <a:pt x="36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87">
              <a:extLst>
                <a:ext uri="{FF2B5EF4-FFF2-40B4-BE49-F238E27FC236}">
                  <a16:creationId xmlns:a16="http://schemas.microsoft.com/office/drawing/2014/main" id="{4F5274E4-D5A9-46B0-930A-A0F2DD9B1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5" y="2298701"/>
              <a:ext cx="1419225" cy="87313"/>
            </a:xfrm>
            <a:custGeom>
              <a:avLst/>
              <a:gdLst>
                <a:gd name="T0" fmla="*/ 282 w 292"/>
                <a:gd name="T1" fmla="*/ 18 h 18"/>
                <a:gd name="T2" fmla="*/ 8 w 292"/>
                <a:gd name="T3" fmla="*/ 18 h 18"/>
                <a:gd name="T4" fmla="*/ 0 w 292"/>
                <a:gd name="T5" fmla="*/ 9 h 18"/>
                <a:gd name="T6" fmla="*/ 9 w 292"/>
                <a:gd name="T7" fmla="*/ 0 h 18"/>
                <a:gd name="T8" fmla="*/ 283 w 292"/>
                <a:gd name="T9" fmla="*/ 0 h 18"/>
                <a:gd name="T10" fmla="*/ 292 w 292"/>
                <a:gd name="T11" fmla="*/ 9 h 18"/>
                <a:gd name="T12" fmla="*/ 282 w 292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2" h="18">
                  <a:moveTo>
                    <a:pt x="282" y="18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3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88" y="0"/>
                    <a:pt x="292" y="4"/>
                    <a:pt x="292" y="9"/>
                  </a:cubicBezTo>
                  <a:cubicBezTo>
                    <a:pt x="292" y="14"/>
                    <a:pt x="287" y="18"/>
                    <a:pt x="28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8">
              <a:extLst>
                <a:ext uri="{FF2B5EF4-FFF2-40B4-BE49-F238E27FC236}">
                  <a16:creationId xmlns:a16="http://schemas.microsoft.com/office/drawing/2014/main" id="{1A6BA70D-F7CE-4502-B176-56B0C9EF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5" y="2560638"/>
              <a:ext cx="650875" cy="87313"/>
            </a:xfrm>
            <a:custGeom>
              <a:avLst/>
              <a:gdLst>
                <a:gd name="T0" fmla="*/ 124 w 134"/>
                <a:gd name="T1" fmla="*/ 18 h 18"/>
                <a:gd name="T2" fmla="*/ 9 w 134"/>
                <a:gd name="T3" fmla="*/ 18 h 18"/>
                <a:gd name="T4" fmla="*/ 1 w 134"/>
                <a:gd name="T5" fmla="*/ 9 h 18"/>
                <a:gd name="T6" fmla="*/ 10 w 134"/>
                <a:gd name="T7" fmla="*/ 0 h 18"/>
                <a:gd name="T8" fmla="*/ 125 w 134"/>
                <a:gd name="T9" fmla="*/ 0 h 18"/>
                <a:gd name="T10" fmla="*/ 134 w 134"/>
                <a:gd name="T11" fmla="*/ 9 h 18"/>
                <a:gd name="T12" fmla="*/ 124 w 134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8">
                  <a:moveTo>
                    <a:pt x="124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4" y="18"/>
                    <a:pt x="0" y="14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30" y="0"/>
                    <a:pt x="134" y="4"/>
                    <a:pt x="134" y="9"/>
                  </a:cubicBezTo>
                  <a:cubicBezTo>
                    <a:pt x="133" y="14"/>
                    <a:pt x="129" y="18"/>
                    <a:pt x="12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9">
              <a:extLst>
                <a:ext uri="{FF2B5EF4-FFF2-40B4-BE49-F238E27FC236}">
                  <a16:creationId xmlns:a16="http://schemas.microsoft.com/office/drawing/2014/main" id="{DC57ED73-6927-42E7-A93E-92B4DC071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0" y="2817813"/>
              <a:ext cx="1143000" cy="88900"/>
            </a:xfrm>
            <a:custGeom>
              <a:avLst/>
              <a:gdLst>
                <a:gd name="T0" fmla="*/ 226 w 235"/>
                <a:gd name="T1" fmla="*/ 18 h 18"/>
                <a:gd name="T2" fmla="*/ 9 w 235"/>
                <a:gd name="T3" fmla="*/ 18 h 18"/>
                <a:gd name="T4" fmla="*/ 0 w 235"/>
                <a:gd name="T5" fmla="*/ 9 h 18"/>
                <a:gd name="T6" fmla="*/ 10 w 235"/>
                <a:gd name="T7" fmla="*/ 0 h 18"/>
                <a:gd name="T8" fmla="*/ 227 w 235"/>
                <a:gd name="T9" fmla="*/ 0 h 18"/>
                <a:gd name="T10" fmla="*/ 235 w 235"/>
                <a:gd name="T11" fmla="*/ 9 h 18"/>
                <a:gd name="T12" fmla="*/ 226 w 2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8">
                  <a:moveTo>
                    <a:pt x="226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32" y="0"/>
                    <a:pt x="235" y="4"/>
                    <a:pt x="235" y="9"/>
                  </a:cubicBezTo>
                  <a:cubicBezTo>
                    <a:pt x="235" y="14"/>
                    <a:pt x="231" y="18"/>
                    <a:pt x="2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90">
              <a:extLst>
                <a:ext uri="{FF2B5EF4-FFF2-40B4-BE49-F238E27FC236}">
                  <a16:creationId xmlns:a16="http://schemas.microsoft.com/office/drawing/2014/main" id="{12FB231E-8A53-4C62-9408-E9206330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2560638"/>
              <a:ext cx="311150" cy="87313"/>
            </a:xfrm>
            <a:custGeom>
              <a:avLst/>
              <a:gdLst>
                <a:gd name="T0" fmla="*/ 54 w 64"/>
                <a:gd name="T1" fmla="*/ 18 h 18"/>
                <a:gd name="T2" fmla="*/ 9 w 64"/>
                <a:gd name="T3" fmla="*/ 18 h 18"/>
                <a:gd name="T4" fmla="*/ 1 w 64"/>
                <a:gd name="T5" fmla="*/ 9 h 18"/>
                <a:gd name="T6" fmla="*/ 10 w 64"/>
                <a:gd name="T7" fmla="*/ 0 h 18"/>
                <a:gd name="T8" fmla="*/ 56 w 64"/>
                <a:gd name="T9" fmla="*/ 0 h 18"/>
                <a:gd name="T10" fmla="*/ 64 w 64"/>
                <a:gd name="T11" fmla="*/ 9 h 18"/>
                <a:gd name="T12" fmla="*/ 54 w 64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8">
                  <a:moveTo>
                    <a:pt x="54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4" y="18"/>
                    <a:pt x="0" y="14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1" y="0"/>
                    <a:pt x="64" y="4"/>
                    <a:pt x="64" y="9"/>
                  </a:cubicBezTo>
                  <a:cubicBezTo>
                    <a:pt x="64" y="14"/>
                    <a:pt x="59" y="18"/>
                    <a:pt x="5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5438FF7E-9AB4-49F8-8CC3-82ED1608DB12}"/>
              </a:ext>
            </a:extLst>
          </p:cNvPr>
          <p:cNvSpPr txBox="1"/>
          <p:nvPr/>
        </p:nvSpPr>
        <p:spPr>
          <a:xfrm>
            <a:off x="1558925" y="1686858"/>
            <a:ext cx="4357924" cy="1938992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We offer the full </a:t>
            </a:r>
            <a:br>
              <a:rPr lang="en-US" sz="4000" dirty="0">
                <a:latin typeface="+mj-lt"/>
              </a:rPr>
            </a:br>
            <a:r>
              <a:rPr lang="en-US" sz="4000" dirty="0">
                <a:latin typeface="+mj-lt"/>
              </a:rPr>
              <a:t>spectrum </a:t>
            </a:r>
            <a:r>
              <a:rPr lang="en-US" sz="4000">
                <a:latin typeface="+mj-lt"/>
              </a:rPr>
              <a:t>of </a:t>
            </a:r>
            <a:br>
              <a:rPr lang="en-US" sz="4000">
                <a:latin typeface="+mj-lt"/>
              </a:rPr>
            </a:br>
            <a:r>
              <a:rPr lang="en-US" sz="4000">
                <a:latin typeface="+mj-lt"/>
              </a:rPr>
              <a:t>services to </a:t>
            </a:r>
            <a:r>
              <a:rPr lang="en-US" sz="4000" dirty="0">
                <a:latin typeface="+mj-lt"/>
              </a:rPr>
              <a:t>help.</a:t>
            </a: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172CB2FE-1B64-437C-B41F-103CDBC4B0FB}"/>
              </a:ext>
            </a:extLst>
          </p:cNvPr>
          <p:cNvSpPr/>
          <p:nvPr/>
        </p:nvSpPr>
        <p:spPr>
          <a:xfrm>
            <a:off x="1558967" y="4055361"/>
            <a:ext cx="1945457" cy="512577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tx1"/>
                </a:solidFill>
              </a:rPr>
              <a:t>Certification</a:t>
            </a:r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4BAA46B2-8BA0-4798-8879-432BC4FCE7E4}"/>
              </a:ext>
            </a:extLst>
          </p:cNvPr>
          <p:cNvSpPr/>
          <p:nvPr/>
        </p:nvSpPr>
        <p:spPr>
          <a:xfrm>
            <a:off x="3681203" y="4055361"/>
            <a:ext cx="1550364" cy="512577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tx1"/>
                </a:solidFill>
              </a:rPr>
              <a:t>Delivery</a:t>
            </a:r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24A23535-72F3-450E-BFAF-B1B247C45606}"/>
              </a:ext>
            </a:extLst>
          </p:cNvPr>
          <p:cNvSpPr/>
          <p:nvPr/>
        </p:nvSpPr>
        <p:spPr>
          <a:xfrm>
            <a:off x="5410857" y="4055361"/>
            <a:ext cx="2048523" cy="512577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tx1"/>
                </a:solidFill>
              </a:rPr>
              <a:t>E-Commerce</a:t>
            </a:r>
          </a:p>
        </p:txBody>
      </p:sp>
      <p:sp>
        <p:nvSpPr>
          <p:cNvPr id="89" name="Rectangle: Rounded Corners 88">
            <a:extLst>
              <a:ext uri="{FF2B5EF4-FFF2-40B4-BE49-F238E27FC236}">
                <a16:creationId xmlns:a16="http://schemas.microsoft.com/office/drawing/2014/main" id="{E08392EE-429A-4CDA-AE90-3F72C691A362}"/>
              </a:ext>
            </a:extLst>
          </p:cNvPr>
          <p:cNvSpPr/>
          <p:nvPr/>
        </p:nvSpPr>
        <p:spPr>
          <a:xfrm>
            <a:off x="1558967" y="4741160"/>
            <a:ext cx="3167695" cy="512577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tx1"/>
                </a:solidFill>
              </a:rPr>
              <a:t>Medical Device  Services</a:t>
            </a:r>
          </a:p>
        </p:txBody>
      </p:sp>
      <p:sp>
        <p:nvSpPr>
          <p:cNvPr id="93" name="Rectangle: Rounded Corners 92">
            <a:extLst>
              <a:ext uri="{FF2B5EF4-FFF2-40B4-BE49-F238E27FC236}">
                <a16:creationId xmlns:a16="http://schemas.microsoft.com/office/drawing/2014/main" id="{E4B6EADE-814C-4F69-8048-DC5FD969AC23}"/>
              </a:ext>
            </a:extLst>
          </p:cNvPr>
          <p:cNvSpPr/>
          <p:nvPr/>
        </p:nvSpPr>
        <p:spPr>
          <a:xfrm>
            <a:off x="4891380" y="4741160"/>
            <a:ext cx="1831155" cy="51257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Consulting</a:t>
            </a:r>
          </a:p>
        </p:txBody>
      </p:sp>
    </p:spTree>
    <p:extLst>
      <p:ext uri="{BB962C8B-B14F-4D97-AF65-F5344CB8AC3E}">
        <p14:creationId xmlns:p14="http://schemas.microsoft.com/office/powerpoint/2010/main" val="3230655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6.25E-7 -3.7037E-7 L 0.12461 0.37917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1895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6" grpId="0" animBg="1"/>
      <p:bldP spid="87" grpId="0" animBg="1"/>
      <p:bldP spid="88" grpId="0" animBg="1"/>
      <p:bldP spid="89" grpId="0" animBg="1"/>
      <p:bldP spid="9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6CDA516-85E9-40E6-99D2-082E5CD9E8AE}"/>
              </a:ext>
            </a:extLst>
          </p:cNvPr>
          <p:cNvSpPr/>
          <p:nvPr/>
        </p:nvSpPr>
        <p:spPr>
          <a:xfrm>
            <a:off x="1122362" y="4008874"/>
            <a:ext cx="4489450" cy="1678702"/>
          </a:xfrm>
          <a:prstGeom prst="roundRect">
            <a:avLst>
              <a:gd name="adj" fmla="val 153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/>
          <a:lstStyle/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/>
                </a:solidFill>
                <a:latin typeface="Poppins Bold"/>
              </a:rPr>
              <a:t>Earn through engagement</a:t>
            </a:r>
          </a:p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/>
                </a:solidFill>
              </a:rPr>
              <a:t>A peep at some distant orb has power to raise and purify our thoughts like.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5D2555F-A47C-4C7A-9915-7C33C66441B7}"/>
              </a:ext>
            </a:extLst>
          </p:cNvPr>
          <p:cNvSpPr/>
          <p:nvPr/>
        </p:nvSpPr>
        <p:spPr>
          <a:xfrm>
            <a:off x="6589712" y="4008874"/>
            <a:ext cx="4489450" cy="1678702"/>
          </a:xfrm>
          <a:prstGeom prst="roundRect">
            <a:avLst>
              <a:gd name="adj" fmla="val 153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/>
          <a:lstStyle/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/>
                </a:solidFill>
                <a:latin typeface="Poppins Bold"/>
              </a:rPr>
              <a:t>Earn through engagement</a:t>
            </a:r>
          </a:p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/>
                </a:solidFill>
              </a:rPr>
              <a:t>A peep at some distant orb has power to raise and purify our thoughts like.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C5311B-E11C-4ED3-6860-45AA71C1B85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6852EC4-FF85-EAF2-2E42-4D42CA05B57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873138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roup 89">
            <a:extLst>
              <a:ext uri="{FF2B5EF4-FFF2-40B4-BE49-F238E27FC236}">
                <a16:creationId xmlns:a16="http://schemas.microsoft.com/office/drawing/2014/main" id="{A5E231BB-A8AA-4299-B7B8-67945D73BA07}"/>
              </a:ext>
            </a:extLst>
          </p:cNvPr>
          <p:cNvGrpSpPr/>
          <p:nvPr/>
        </p:nvGrpSpPr>
        <p:grpSpPr>
          <a:xfrm>
            <a:off x="5957405" y="620387"/>
            <a:ext cx="5603412" cy="6419046"/>
            <a:chOff x="5494338" y="449263"/>
            <a:chExt cx="5202237" cy="5959476"/>
          </a:xfrm>
        </p:grpSpPr>
        <p:sp>
          <p:nvSpPr>
            <p:cNvPr id="91" name="Freeform 5">
              <a:extLst>
                <a:ext uri="{FF2B5EF4-FFF2-40B4-BE49-F238E27FC236}">
                  <a16:creationId xmlns:a16="http://schemas.microsoft.com/office/drawing/2014/main" id="{A5F7023D-0108-4A34-8251-8E689B80D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163" y="3698876"/>
              <a:ext cx="4832350" cy="115888"/>
            </a:xfrm>
            <a:custGeom>
              <a:avLst/>
              <a:gdLst>
                <a:gd name="T0" fmla="*/ 1122 w 1136"/>
                <a:gd name="T1" fmla="*/ 27 h 27"/>
                <a:gd name="T2" fmla="*/ 13 w 1136"/>
                <a:gd name="T3" fmla="*/ 27 h 27"/>
                <a:gd name="T4" fmla="*/ 0 w 1136"/>
                <a:gd name="T5" fmla="*/ 14 h 27"/>
                <a:gd name="T6" fmla="*/ 13 w 1136"/>
                <a:gd name="T7" fmla="*/ 0 h 27"/>
                <a:gd name="T8" fmla="*/ 1122 w 1136"/>
                <a:gd name="T9" fmla="*/ 0 h 27"/>
                <a:gd name="T10" fmla="*/ 1136 w 1136"/>
                <a:gd name="T11" fmla="*/ 14 h 27"/>
                <a:gd name="T12" fmla="*/ 1122 w 1136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6" h="27">
                  <a:moveTo>
                    <a:pt x="1122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122" y="0"/>
                    <a:pt x="1122" y="0"/>
                    <a:pt x="1122" y="0"/>
                  </a:cubicBezTo>
                  <a:cubicBezTo>
                    <a:pt x="1130" y="0"/>
                    <a:pt x="1136" y="6"/>
                    <a:pt x="1136" y="14"/>
                  </a:cubicBezTo>
                  <a:cubicBezTo>
                    <a:pt x="1136" y="21"/>
                    <a:pt x="1130" y="27"/>
                    <a:pt x="1122" y="2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">
              <a:extLst>
                <a:ext uri="{FF2B5EF4-FFF2-40B4-BE49-F238E27FC236}">
                  <a16:creationId xmlns:a16="http://schemas.microsoft.com/office/drawing/2014/main" id="{C6A5DD5F-1E68-42F7-8782-9C9F11D19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9725" y="3698876"/>
              <a:ext cx="1220788" cy="115888"/>
            </a:xfrm>
            <a:custGeom>
              <a:avLst/>
              <a:gdLst>
                <a:gd name="T0" fmla="*/ 273 w 287"/>
                <a:gd name="T1" fmla="*/ 0 h 27"/>
                <a:gd name="T2" fmla="*/ 14 w 287"/>
                <a:gd name="T3" fmla="*/ 0 h 27"/>
                <a:gd name="T4" fmla="*/ 0 w 287"/>
                <a:gd name="T5" fmla="*/ 14 h 27"/>
                <a:gd name="T6" fmla="*/ 14 w 287"/>
                <a:gd name="T7" fmla="*/ 27 h 27"/>
                <a:gd name="T8" fmla="*/ 30 w 287"/>
                <a:gd name="T9" fmla="*/ 27 h 27"/>
                <a:gd name="T10" fmla="*/ 65 w 287"/>
                <a:gd name="T11" fmla="*/ 27 h 27"/>
                <a:gd name="T12" fmla="*/ 222 w 287"/>
                <a:gd name="T13" fmla="*/ 27 h 27"/>
                <a:gd name="T14" fmla="*/ 257 w 287"/>
                <a:gd name="T15" fmla="*/ 27 h 27"/>
                <a:gd name="T16" fmla="*/ 273 w 287"/>
                <a:gd name="T17" fmla="*/ 27 h 27"/>
                <a:gd name="T18" fmla="*/ 287 w 287"/>
                <a:gd name="T19" fmla="*/ 14 h 27"/>
                <a:gd name="T20" fmla="*/ 273 w 28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7" h="27">
                  <a:moveTo>
                    <a:pt x="27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222" y="27"/>
                    <a:pt x="222" y="27"/>
                    <a:pt x="222" y="27"/>
                  </a:cubicBezTo>
                  <a:cubicBezTo>
                    <a:pt x="257" y="27"/>
                    <a:pt x="257" y="27"/>
                    <a:pt x="257" y="27"/>
                  </a:cubicBezTo>
                  <a:cubicBezTo>
                    <a:pt x="273" y="27"/>
                    <a:pt x="273" y="27"/>
                    <a:pt x="273" y="27"/>
                  </a:cubicBezTo>
                  <a:cubicBezTo>
                    <a:pt x="281" y="27"/>
                    <a:pt x="287" y="21"/>
                    <a:pt x="287" y="14"/>
                  </a:cubicBezTo>
                  <a:cubicBezTo>
                    <a:pt x="287" y="6"/>
                    <a:pt x="281" y="0"/>
                    <a:pt x="273" y="0"/>
                  </a:cubicBezTo>
                </a:path>
              </a:pathLst>
            </a:custGeom>
            <a:solidFill>
              <a:srgbClr val="386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7">
              <a:extLst>
                <a:ext uri="{FF2B5EF4-FFF2-40B4-BE49-F238E27FC236}">
                  <a16:creationId xmlns:a16="http://schemas.microsoft.com/office/drawing/2014/main" id="{1735DE6E-2646-4FB3-AED1-DDDC520D0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2100" y="3954463"/>
              <a:ext cx="3629025" cy="395288"/>
            </a:xfrm>
            <a:prstGeom prst="rect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8">
              <a:extLst>
                <a:ext uri="{FF2B5EF4-FFF2-40B4-BE49-F238E27FC236}">
                  <a16:creationId xmlns:a16="http://schemas.microsoft.com/office/drawing/2014/main" id="{93A8DFDA-3B79-4165-8FFE-8FDCAA799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2100" y="3954463"/>
              <a:ext cx="3629025" cy="39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>
              <a:extLst>
                <a:ext uri="{FF2B5EF4-FFF2-40B4-BE49-F238E27FC236}">
                  <a16:creationId xmlns:a16="http://schemas.microsoft.com/office/drawing/2014/main" id="{D73ED3DA-7D58-4E46-B32D-799B8236A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2700" y="3814763"/>
              <a:ext cx="153988" cy="2505075"/>
            </a:xfrm>
            <a:custGeom>
              <a:avLst/>
              <a:gdLst>
                <a:gd name="T0" fmla="*/ 30 w 97"/>
                <a:gd name="T1" fmla="*/ 1578 h 1578"/>
                <a:gd name="T2" fmla="*/ 97 w 97"/>
                <a:gd name="T3" fmla="*/ 1578 h 1578"/>
                <a:gd name="T4" fmla="*/ 94 w 97"/>
                <a:gd name="T5" fmla="*/ 0 h 1578"/>
                <a:gd name="T6" fmla="*/ 0 w 97"/>
                <a:gd name="T7" fmla="*/ 0 h 1578"/>
                <a:gd name="T8" fmla="*/ 30 w 97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578">
                  <a:moveTo>
                    <a:pt x="30" y="1578"/>
                  </a:moveTo>
                  <a:lnTo>
                    <a:pt x="97" y="1578"/>
                  </a:lnTo>
                  <a:lnTo>
                    <a:pt x="94" y="0"/>
                  </a:lnTo>
                  <a:lnTo>
                    <a:pt x="0" y="0"/>
                  </a:lnTo>
                  <a:lnTo>
                    <a:pt x="30" y="1578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1">
              <a:extLst>
                <a:ext uri="{FF2B5EF4-FFF2-40B4-BE49-F238E27FC236}">
                  <a16:creationId xmlns:a16="http://schemas.microsoft.com/office/drawing/2014/main" id="{98AE29F5-2F0E-41B2-90D2-9DDAEA592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2700" y="3814763"/>
              <a:ext cx="153988" cy="2505075"/>
            </a:xfrm>
            <a:custGeom>
              <a:avLst/>
              <a:gdLst>
                <a:gd name="T0" fmla="*/ 30 w 97"/>
                <a:gd name="T1" fmla="*/ 1578 h 1578"/>
                <a:gd name="T2" fmla="*/ 97 w 97"/>
                <a:gd name="T3" fmla="*/ 1578 h 1578"/>
                <a:gd name="T4" fmla="*/ 94 w 97"/>
                <a:gd name="T5" fmla="*/ 0 h 1578"/>
                <a:gd name="T6" fmla="*/ 0 w 97"/>
                <a:gd name="T7" fmla="*/ 0 h 1578"/>
                <a:gd name="T8" fmla="*/ 30 w 97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578">
                  <a:moveTo>
                    <a:pt x="30" y="1578"/>
                  </a:moveTo>
                  <a:lnTo>
                    <a:pt x="97" y="1578"/>
                  </a:lnTo>
                  <a:lnTo>
                    <a:pt x="94" y="0"/>
                  </a:lnTo>
                  <a:lnTo>
                    <a:pt x="0" y="0"/>
                  </a:lnTo>
                  <a:lnTo>
                    <a:pt x="30" y="15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2">
              <a:extLst>
                <a:ext uri="{FF2B5EF4-FFF2-40B4-BE49-F238E27FC236}">
                  <a16:creationId xmlns:a16="http://schemas.microsoft.com/office/drawing/2014/main" id="{25AA7501-4466-4C9E-A7A6-6444E951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2700" y="3814763"/>
              <a:ext cx="153988" cy="2505075"/>
            </a:xfrm>
            <a:custGeom>
              <a:avLst/>
              <a:gdLst>
                <a:gd name="T0" fmla="*/ 94 w 97"/>
                <a:gd name="T1" fmla="*/ 0 h 1578"/>
                <a:gd name="T2" fmla="*/ 0 w 97"/>
                <a:gd name="T3" fmla="*/ 0 h 1578"/>
                <a:gd name="T4" fmla="*/ 30 w 97"/>
                <a:gd name="T5" fmla="*/ 1578 h 1578"/>
                <a:gd name="T6" fmla="*/ 97 w 97"/>
                <a:gd name="T7" fmla="*/ 1578 h 1578"/>
                <a:gd name="T8" fmla="*/ 94 w 97"/>
                <a:gd name="T9" fmla="*/ 0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578">
                  <a:moveTo>
                    <a:pt x="94" y="0"/>
                  </a:moveTo>
                  <a:lnTo>
                    <a:pt x="0" y="0"/>
                  </a:lnTo>
                  <a:lnTo>
                    <a:pt x="30" y="1578"/>
                  </a:lnTo>
                  <a:lnTo>
                    <a:pt x="97" y="1578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3C4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4">
              <a:extLst>
                <a:ext uri="{FF2B5EF4-FFF2-40B4-BE49-F238E27FC236}">
                  <a16:creationId xmlns:a16="http://schemas.microsoft.com/office/drawing/2014/main" id="{D9EB0503-E241-4200-B072-0B931762F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3814763"/>
              <a:ext cx="395288" cy="2505075"/>
            </a:xfrm>
            <a:custGeom>
              <a:avLst/>
              <a:gdLst>
                <a:gd name="T0" fmla="*/ 69 w 249"/>
                <a:gd name="T1" fmla="*/ 1578 h 1578"/>
                <a:gd name="T2" fmla="*/ 0 w 249"/>
                <a:gd name="T3" fmla="*/ 1578 h 1578"/>
                <a:gd name="T4" fmla="*/ 155 w 249"/>
                <a:gd name="T5" fmla="*/ 0 h 1578"/>
                <a:gd name="T6" fmla="*/ 249 w 249"/>
                <a:gd name="T7" fmla="*/ 0 h 1578"/>
                <a:gd name="T8" fmla="*/ 69 w 249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578">
                  <a:moveTo>
                    <a:pt x="69" y="1578"/>
                  </a:moveTo>
                  <a:lnTo>
                    <a:pt x="0" y="1578"/>
                  </a:lnTo>
                  <a:lnTo>
                    <a:pt x="155" y="0"/>
                  </a:lnTo>
                  <a:lnTo>
                    <a:pt x="249" y="0"/>
                  </a:lnTo>
                  <a:lnTo>
                    <a:pt x="69" y="1578"/>
                  </a:lnTo>
                  <a:close/>
                </a:path>
              </a:pathLst>
            </a:custGeom>
            <a:solidFill>
              <a:srgbClr val="263238">
                <a:alpha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5">
              <a:extLst>
                <a:ext uri="{FF2B5EF4-FFF2-40B4-BE49-F238E27FC236}">
                  <a16:creationId xmlns:a16="http://schemas.microsoft.com/office/drawing/2014/main" id="{C8E8E7E2-48FB-45F4-ACFC-6BB106470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3814763"/>
              <a:ext cx="395288" cy="2505075"/>
            </a:xfrm>
            <a:custGeom>
              <a:avLst/>
              <a:gdLst>
                <a:gd name="T0" fmla="*/ 69 w 249"/>
                <a:gd name="T1" fmla="*/ 1578 h 1578"/>
                <a:gd name="T2" fmla="*/ 0 w 249"/>
                <a:gd name="T3" fmla="*/ 1578 h 1578"/>
                <a:gd name="T4" fmla="*/ 155 w 249"/>
                <a:gd name="T5" fmla="*/ 0 h 1578"/>
                <a:gd name="T6" fmla="*/ 249 w 249"/>
                <a:gd name="T7" fmla="*/ 0 h 1578"/>
                <a:gd name="T8" fmla="*/ 69 w 249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578">
                  <a:moveTo>
                    <a:pt x="69" y="1578"/>
                  </a:moveTo>
                  <a:lnTo>
                    <a:pt x="0" y="1578"/>
                  </a:lnTo>
                  <a:lnTo>
                    <a:pt x="155" y="0"/>
                  </a:lnTo>
                  <a:lnTo>
                    <a:pt x="249" y="0"/>
                  </a:lnTo>
                  <a:lnTo>
                    <a:pt x="69" y="15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7">
              <a:extLst>
                <a:ext uri="{FF2B5EF4-FFF2-40B4-BE49-F238E27FC236}">
                  <a16:creationId xmlns:a16="http://schemas.microsoft.com/office/drawing/2014/main" id="{BD572DF0-645B-46F8-A6A2-FBC68C20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3814763"/>
              <a:ext cx="395288" cy="2505075"/>
            </a:xfrm>
            <a:custGeom>
              <a:avLst/>
              <a:gdLst>
                <a:gd name="T0" fmla="*/ 249 w 249"/>
                <a:gd name="T1" fmla="*/ 0 h 1578"/>
                <a:gd name="T2" fmla="*/ 155 w 249"/>
                <a:gd name="T3" fmla="*/ 0 h 1578"/>
                <a:gd name="T4" fmla="*/ 0 w 249"/>
                <a:gd name="T5" fmla="*/ 1578 h 1578"/>
                <a:gd name="T6" fmla="*/ 69 w 249"/>
                <a:gd name="T7" fmla="*/ 1578 h 1578"/>
                <a:gd name="T8" fmla="*/ 249 w 249"/>
                <a:gd name="T9" fmla="*/ 0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578">
                  <a:moveTo>
                    <a:pt x="249" y="0"/>
                  </a:moveTo>
                  <a:lnTo>
                    <a:pt x="155" y="0"/>
                  </a:lnTo>
                  <a:lnTo>
                    <a:pt x="0" y="1578"/>
                  </a:lnTo>
                  <a:lnTo>
                    <a:pt x="69" y="1578"/>
                  </a:lnTo>
                  <a:lnTo>
                    <a:pt x="2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8">
              <a:extLst>
                <a:ext uri="{FF2B5EF4-FFF2-40B4-BE49-F238E27FC236}">
                  <a16:creationId xmlns:a16="http://schemas.microsoft.com/office/drawing/2014/main" id="{8BD48B6B-4477-49D7-9E3B-1ADA12FA8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7963" y="3814763"/>
              <a:ext cx="157163" cy="2505075"/>
            </a:xfrm>
            <a:custGeom>
              <a:avLst/>
              <a:gdLst>
                <a:gd name="T0" fmla="*/ 29 w 99"/>
                <a:gd name="T1" fmla="*/ 1578 h 1578"/>
                <a:gd name="T2" fmla="*/ 99 w 99"/>
                <a:gd name="T3" fmla="*/ 1578 h 1578"/>
                <a:gd name="T4" fmla="*/ 96 w 99"/>
                <a:gd name="T5" fmla="*/ 0 h 1578"/>
                <a:gd name="T6" fmla="*/ 0 w 99"/>
                <a:gd name="T7" fmla="*/ 0 h 1578"/>
                <a:gd name="T8" fmla="*/ 29 w 99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578">
                  <a:moveTo>
                    <a:pt x="29" y="1578"/>
                  </a:moveTo>
                  <a:lnTo>
                    <a:pt x="99" y="1578"/>
                  </a:lnTo>
                  <a:lnTo>
                    <a:pt x="96" y="0"/>
                  </a:lnTo>
                  <a:lnTo>
                    <a:pt x="0" y="0"/>
                  </a:lnTo>
                  <a:lnTo>
                    <a:pt x="29" y="1578"/>
                  </a:lnTo>
                  <a:close/>
                </a:path>
              </a:pathLst>
            </a:custGeom>
            <a:solidFill>
              <a:srgbClr val="263238">
                <a:alpha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9">
              <a:extLst>
                <a:ext uri="{FF2B5EF4-FFF2-40B4-BE49-F238E27FC236}">
                  <a16:creationId xmlns:a16="http://schemas.microsoft.com/office/drawing/2014/main" id="{E43C8FBD-6396-426E-BD33-2EF53D7E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7963" y="3814763"/>
              <a:ext cx="157163" cy="2505075"/>
            </a:xfrm>
            <a:custGeom>
              <a:avLst/>
              <a:gdLst>
                <a:gd name="T0" fmla="*/ 29 w 99"/>
                <a:gd name="T1" fmla="*/ 1578 h 1578"/>
                <a:gd name="T2" fmla="*/ 99 w 99"/>
                <a:gd name="T3" fmla="*/ 1578 h 1578"/>
                <a:gd name="T4" fmla="*/ 96 w 99"/>
                <a:gd name="T5" fmla="*/ 0 h 1578"/>
                <a:gd name="T6" fmla="*/ 0 w 99"/>
                <a:gd name="T7" fmla="*/ 0 h 1578"/>
                <a:gd name="T8" fmla="*/ 29 w 99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578">
                  <a:moveTo>
                    <a:pt x="29" y="1578"/>
                  </a:moveTo>
                  <a:lnTo>
                    <a:pt x="99" y="1578"/>
                  </a:lnTo>
                  <a:lnTo>
                    <a:pt x="96" y="0"/>
                  </a:lnTo>
                  <a:lnTo>
                    <a:pt x="0" y="0"/>
                  </a:lnTo>
                  <a:lnTo>
                    <a:pt x="29" y="15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1">
              <a:extLst>
                <a:ext uri="{FF2B5EF4-FFF2-40B4-BE49-F238E27FC236}">
                  <a16:creationId xmlns:a16="http://schemas.microsoft.com/office/drawing/2014/main" id="{06E2B747-9147-4EE3-AC93-9FC621CDB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4660901"/>
              <a:ext cx="136525" cy="1658938"/>
            </a:xfrm>
            <a:custGeom>
              <a:avLst/>
              <a:gdLst>
                <a:gd name="T0" fmla="*/ 86 w 86"/>
                <a:gd name="T1" fmla="*/ 0 h 1045"/>
                <a:gd name="T2" fmla="*/ 0 w 86"/>
                <a:gd name="T3" fmla="*/ 0 h 1045"/>
                <a:gd name="T4" fmla="*/ 19 w 86"/>
                <a:gd name="T5" fmla="*/ 1045 h 1045"/>
                <a:gd name="T6" fmla="*/ 70 w 86"/>
                <a:gd name="T7" fmla="*/ 1045 h 1045"/>
                <a:gd name="T8" fmla="*/ 86 w 86"/>
                <a:gd name="T9" fmla="*/ 536 h 1045"/>
                <a:gd name="T10" fmla="*/ 86 w 86"/>
                <a:gd name="T1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045">
                  <a:moveTo>
                    <a:pt x="86" y="0"/>
                  </a:moveTo>
                  <a:lnTo>
                    <a:pt x="0" y="0"/>
                  </a:lnTo>
                  <a:lnTo>
                    <a:pt x="19" y="1045"/>
                  </a:lnTo>
                  <a:lnTo>
                    <a:pt x="70" y="1045"/>
                  </a:lnTo>
                  <a:lnTo>
                    <a:pt x="86" y="536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2">
              <a:extLst>
                <a:ext uri="{FF2B5EF4-FFF2-40B4-BE49-F238E27FC236}">
                  <a16:creationId xmlns:a16="http://schemas.microsoft.com/office/drawing/2014/main" id="{C53FCDB8-2D7F-4656-9283-28BB37E09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3814763"/>
              <a:ext cx="400050" cy="2505075"/>
            </a:xfrm>
            <a:custGeom>
              <a:avLst/>
              <a:gdLst>
                <a:gd name="T0" fmla="*/ 69 w 252"/>
                <a:gd name="T1" fmla="*/ 1578 h 1578"/>
                <a:gd name="T2" fmla="*/ 0 w 252"/>
                <a:gd name="T3" fmla="*/ 1578 h 1578"/>
                <a:gd name="T4" fmla="*/ 155 w 252"/>
                <a:gd name="T5" fmla="*/ 0 h 1578"/>
                <a:gd name="T6" fmla="*/ 252 w 252"/>
                <a:gd name="T7" fmla="*/ 0 h 1578"/>
                <a:gd name="T8" fmla="*/ 69 w 252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578">
                  <a:moveTo>
                    <a:pt x="69" y="1578"/>
                  </a:moveTo>
                  <a:lnTo>
                    <a:pt x="0" y="1578"/>
                  </a:lnTo>
                  <a:lnTo>
                    <a:pt x="155" y="0"/>
                  </a:lnTo>
                  <a:lnTo>
                    <a:pt x="252" y="0"/>
                  </a:lnTo>
                  <a:lnTo>
                    <a:pt x="69" y="1578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3">
              <a:extLst>
                <a:ext uri="{FF2B5EF4-FFF2-40B4-BE49-F238E27FC236}">
                  <a16:creationId xmlns:a16="http://schemas.microsoft.com/office/drawing/2014/main" id="{BA5CDEB9-9A08-409F-B7AA-1AAEC01AF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3814763"/>
              <a:ext cx="400050" cy="2505075"/>
            </a:xfrm>
            <a:custGeom>
              <a:avLst/>
              <a:gdLst>
                <a:gd name="T0" fmla="*/ 69 w 252"/>
                <a:gd name="T1" fmla="*/ 1578 h 1578"/>
                <a:gd name="T2" fmla="*/ 0 w 252"/>
                <a:gd name="T3" fmla="*/ 1578 h 1578"/>
                <a:gd name="T4" fmla="*/ 155 w 252"/>
                <a:gd name="T5" fmla="*/ 0 h 1578"/>
                <a:gd name="T6" fmla="*/ 252 w 252"/>
                <a:gd name="T7" fmla="*/ 0 h 1578"/>
                <a:gd name="T8" fmla="*/ 69 w 252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578">
                  <a:moveTo>
                    <a:pt x="69" y="1578"/>
                  </a:moveTo>
                  <a:lnTo>
                    <a:pt x="0" y="1578"/>
                  </a:lnTo>
                  <a:lnTo>
                    <a:pt x="155" y="0"/>
                  </a:lnTo>
                  <a:lnTo>
                    <a:pt x="252" y="0"/>
                  </a:lnTo>
                  <a:lnTo>
                    <a:pt x="69" y="15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5">
              <a:extLst>
                <a:ext uri="{FF2B5EF4-FFF2-40B4-BE49-F238E27FC236}">
                  <a16:creationId xmlns:a16="http://schemas.microsoft.com/office/drawing/2014/main" id="{E9E011AD-888F-4140-9611-B13074A6C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3814763"/>
              <a:ext cx="400050" cy="2505075"/>
            </a:xfrm>
            <a:custGeom>
              <a:avLst/>
              <a:gdLst>
                <a:gd name="T0" fmla="*/ 252 w 252"/>
                <a:gd name="T1" fmla="*/ 0 h 1578"/>
                <a:gd name="T2" fmla="*/ 155 w 252"/>
                <a:gd name="T3" fmla="*/ 0 h 1578"/>
                <a:gd name="T4" fmla="*/ 0 w 252"/>
                <a:gd name="T5" fmla="*/ 1578 h 1578"/>
                <a:gd name="T6" fmla="*/ 69 w 252"/>
                <a:gd name="T7" fmla="*/ 1578 h 1578"/>
                <a:gd name="T8" fmla="*/ 252 w 252"/>
                <a:gd name="T9" fmla="*/ 0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578">
                  <a:moveTo>
                    <a:pt x="252" y="0"/>
                  </a:moveTo>
                  <a:lnTo>
                    <a:pt x="155" y="0"/>
                  </a:lnTo>
                  <a:lnTo>
                    <a:pt x="0" y="1578"/>
                  </a:lnTo>
                  <a:lnTo>
                    <a:pt x="69" y="1578"/>
                  </a:lnTo>
                  <a:lnTo>
                    <a:pt x="2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6">
              <a:extLst>
                <a:ext uri="{FF2B5EF4-FFF2-40B4-BE49-F238E27FC236}">
                  <a16:creationId xmlns:a16="http://schemas.microsoft.com/office/drawing/2014/main" id="{EEBDB52B-E079-45FC-B74E-7BB346FC6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563" y="3209926"/>
              <a:ext cx="349250" cy="488950"/>
            </a:xfrm>
            <a:custGeom>
              <a:avLst/>
              <a:gdLst>
                <a:gd name="T0" fmla="*/ 220 w 220"/>
                <a:gd name="T1" fmla="*/ 308 h 308"/>
                <a:gd name="T2" fmla="*/ 64 w 220"/>
                <a:gd name="T3" fmla="*/ 308 h 308"/>
                <a:gd name="T4" fmla="*/ 0 w 220"/>
                <a:gd name="T5" fmla="*/ 0 h 308"/>
                <a:gd name="T6" fmla="*/ 158 w 220"/>
                <a:gd name="T7" fmla="*/ 0 h 308"/>
                <a:gd name="T8" fmla="*/ 220 w 220"/>
                <a:gd name="T9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8">
                  <a:moveTo>
                    <a:pt x="220" y="308"/>
                  </a:moveTo>
                  <a:lnTo>
                    <a:pt x="64" y="308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220" y="308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7">
              <a:extLst>
                <a:ext uri="{FF2B5EF4-FFF2-40B4-BE49-F238E27FC236}">
                  <a16:creationId xmlns:a16="http://schemas.microsoft.com/office/drawing/2014/main" id="{C42122BB-3D3E-4E17-8F3C-10DFF62A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0" y="2779713"/>
              <a:ext cx="1263650" cy="822325"/>
            </a:xfrm>
            <a:custGeom>
              <a:avLst/>
              <a:gdLst>
                <a:gd name="T0" fmla="*/ 271 w 297"/>
                <a:gd name="T1" fmla="*/ 193 h 193"/>
                <a:gd name="T2" fmla="*/ 15 w 297"/>
                <a:gd name="T3" fmla="*/ 193 h 193"/>
                <a:gd name="T4" fmla="*/ 1 w 297"/>
                <a:gd name="T5" fmla="*/ 177 h 193"/>
                <a:gd name="T6" fmla="*/ 10 w 297"/>
                <a:gd name="T7" fmla="*/ 15 h 193"/>
                <a:gd name="T8" fmla="*/ 27 w 297"/>
                <a:gd name="T9" fmla="*/ 0 h 193"/>
                <a:gd name="T10" fmla="*/ 282 w 297"/>
                <a:gd name="T11" fmla="*/ 0 h 193"/>
                <a:gd name="T12" fmla="*/ 297 w 297"/>
                <a:gd name="T13" fmla="*/ 15 h 193"/>
                <a:gd name="T14" fmla="*/ 287 w 297"/>
                <a:gd name="T15" fmla="*/ 177 h 193"/>
                <a:gd name="T16" fmla="*/ 271 w 297"/>
                <a:gd name="T17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7" h="193">
                  <a:moveTo>
                    <a:pt x="271" y="193"/>
                  </a:moveTo>
                  <a:cubicBezTo>
                    <a:pt x="15" y="193"/>
                    <a:pt x="15" y="193"/>
                    <a:pt x="15" y="193"/>
                  </a:cubicBezTo>
                  <a:cubicBezTo>
                    <a:pt x="7" y="193"/>
                    <a:pt x="0" y="186"/>
                    <a:pt x="1" y="17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7"/>
                    <a:pt x="18" y="0"/>
                    <a:pt x="27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91" y="0"/>
                    <a:pt x="297" y="7"/>
                    <a:pt x="297" y="15"/>
                  </a:cubicBezTo>
                  <a:cubicBezTo>
                    <a:pt x="287" y="177"/>
                    <a:pt x="287" y="177"/>
                    <a:pt x="287" y="177"/>
                  </a:cubicBezTo>
                  <a:cubicBezTo>
                    <a:pt x="286" y="186"/>
                    <a:pt x="279" y="193"/>
                    <a:pt x="271" y="19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">
              <a:extLst>
                <a:ext uri="{FF2B5EF4-FFF2-40B4-BE49-F238E27FC236}">
                  <a16:creationId xmlns:a16="http://schemas.microsoft.com/office/drawing/2014/main" id="{BCAC5AA9-FDE2-4544-BA07-177410D98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2888" y="2814638"/>
              <a:ext cx="1192213" cy="752475"/>
            </a:xfrm>
            <a:custGeom>
              <a:avLst/>
              <a:gdLst>
                <a:gd name="T0" fmla="*/ 6 w 280"/>
                <a:gd name="T1" fmla="*/ 177 h 177"/>
                <a:gd name="T2" fmla="*/ 1 w 280"/>
                <a:gd name="T3" fmla="*/ 175 h 177"/>
                <a:gd name="T4" fmla="*/ 0 w 280"/>
                <a:gd name="T5" fmla="*/ 170 h 177"/>
                <a:gd name="T6" fmla="*/ 9 w 280"/>
                <a:gd name="T7" fmla="*/ 8 h 177"/>
                <a:gd name="T8" fmla="*/ 18 w 280"/>
                <a:gd name="T9" fmla="*/ 0 h 177"/>
                <a:gd name="T10" fmla="*/ 273 w 280"/>
                <a:gd name="T11" fmla="*/ 0 h 177"/>
                <a:gd name="T12" fmla="*/ 278 w 280"/>
                <a:gd name="T13" fmla="*/ 2 h 177"/>
                <a:gd name="T14" fmla="*/ 280 w 280"/>
                <a:gd name="T15" fmla="*/ 7 h 177"/>
                <a:gd name="T16" fmla="*/ 270 w 280"/>
                <a:gd name="T17" fmla="*/ 169 h 177"/>
                <a:gd name="T18" fmla="*/ 262 w 280"/>
                <a:gd name="T19" fmla="*/ 177 h 177"/>
                <a:gd name="T20" fmla="*/ 6 w 280"/>
                <a:gd name="T21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0" h="177">
                  <a:moveTo>
                    <a:pt x="6" y="177"/>
                  </a:moveTo>
                  <a:cubicBezTo>
                    <a:pt x="4" y="177"/>
                    <a:pt x="3" y="176"/>
                    <a:pt x="1" y="175"/>
                  </a:cubicBezTo>
                  <a:cubicBezTo>
                    <a:pt x="0" y="173"/>
                    <a:pt x="0" y="171"/>
                    <a:pt x="0" y="17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4"/>
                    <a:pt x="13" y="0"/>
                    <a:pt x="18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5" y="0"/>
                    <a:pt x="277" y="1"/>
                    <a:pt x="278" y="2"/>
                  </a:cubicBezTo>
                  <a:cubicBezTo>
                    <a:pt x="279" y="3"/>
                    <a:pt x="280" y="5"/>
                    <a:pt x="280" y="7"/>
                  </a:cubicBezTo>
                  <a:cubicBezTo>
                    <a:pt x="270" y="169"/>
                    <a:pt x="270" y="169"/>
                    <a:pt x="270" y="169"/>
                  </a:cubicBezTo>
                  <a:cubicBezTo>
                    <a:pt x="270" y="173"/>
                    <a:pt x="266" y="177"/>
                    <a:pt x="262" y="177"/>
                  </a:cubicBezTo>
                  <a:lnTo>
                    <a:pt x="6" y="1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30">
              <a:extLst>
                <a:ext uri="{FF2B5EF4-FFF2-40B4-BE49-F238E27FC236}">
                  <a16:creationId xmlns:a16="http://schemas.microsoft.com/office/drawing/2014/main" id="{CF61C263-3CBD-42E4-B6F7-8C20A687A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25" y="2779713"/>
              <a:ext cx="279400" cy="242888"/>
            </a:xfrm>
            <a:custGeom>
              <a:avLst/>
              <a:gdLst>
                <a:gd name="T0" fmla="*/ 0 w 176"/>
                <a:gd name="T1" fmla="*/ 0 h 153"/>
                <a:gd name="T2" fmla="*/ 45 w 176"/>
                <a:gd name="T3" fmla="*/ 153 h 153"/>
                <a:gd name="T4" fmla="*/ 176 w 176"/>
                <a:gd name="T5" fmla="*/ 0 h 153"/>
                <a:gd name="T6" fmla="*/ 0 w 176"/>
                <a:gd name="T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6" h="153">
                  <a:moveTo>
                    <a:pt x="0" y="0"/>
                  </a:moveTo>
                  <a:lnTo>
                    <a:pt x="45" y="153"/>
                  </a:lnTo>
                  <a:lnTo>
                    <a:pt x="1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31">
              <a:extLst>
                <a:ext uri="{FF2B5EF4-FFF2-40B4-BE49-F238E27FC236}">
                  <a16:creationId xmlns:a16="http://schemas.microsoft.com/office/drawing/2014/main" id="{F1E1D713-1C5D-4C8F-AB13-BC39C65E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2168526"/>
              <a:ext cx="33338" cy="46038"/>
            </a:xfrm>
            <a:custGeom>
              <a:avLst/>
              <a:gdLst>
                <a:gd name="T0" fmla="*/ 0 w 8"/>
                <a:gd name="T1" fmla="*/ 6 h 11"/>
                <a:gd name="T2" fmla="*/ 5 w 8"/>
                <a:gd name="T3" fmla="*/ 11 h 11"/>
                <a:gd name="T4" fmla="*/ 7 w 8"/>
                <a:gd name="T5" fmla="*/ 5 h 11"/>
                <a:gd name="T6" fmla="*/ 3 w 8"/>
                <a:gd name="T7" fmla="*/ 0 h 11"/>
                <a:gd name="T8" fmla="*/ 0 w 8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6"/>
                  </a:moveTo>
                  <a:cubicBezTo>
                    <a:pt x="1" y="9"/>
                    <a:pt x="3" y="11"/>
                    <a:pt x="5" y="11"/>
                  </a:cubicBezTo>
                  <a:cubicBezTo>
                    <a:pt x="7" y="11"/>
                    <a:pt x="8" y="9"/>
                    <a:pt x="7" y="5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1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2">
              <a:extLst>
                <a:ext uri="{FF2B5EF4-FFF2-40B4-BE49-F238E27FC236}">
                  <a16:creationId xmlns:a16="http://schemas.microsoft.com/office/drawing/2014/main" id="{EB1E526F-244A-4631-BC10-610187B3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0" y="2214563"/>
              <a:ext cx="55563" cy="111125"/>
            </a:xfrm>
            <a:custGeom>
              <a:avLst/>
              <a:gdLst>
                <a:gd name="T0" fmla="*/ 0 w 13"/>
                <a:gd name="T1" fmla="*/ 0 h 26"/>
                <a:gd name="T2" fmla="*/ 13 w 13"/>
                <a:gd name="T3" fmla="*/ 22 h 26"/>
                <a:gd name="T4" fmla="*/ 1 w 13"/>
                <a:gd name="T5" fmla="*/ 24 h 26"/>
                <a:gd name="T6" fmla="*/ 0 w 13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0" y="0"/>
                    <a:pt x="6" y="15"/>
                    <a:pt x="13" y="22"/>
                  </a:cubicBezTo>
                  <a:cubicBezTo>
                    <a:pt x="9" y="26"/>
                    <a:pt x="1" y="24"/>
                    <a:pt x="1" y="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2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33">
              <a:extLst>
                <a:ext uri="{FF2B5EF4-FFF2-40B4-BE49-F238E27FC236}">
                  <a16:creationId xmlns:a16="http://schemas.microsoft.com/office/drawing/2014/main" id="{3CE30773-BF15-4CEB-BF5D-BE454F8B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225" y="2087563"/>
              <a:ext cx="63500" cy="53975"/>
            </a:xfrm>
            <a:custGeom>
              <a:avLst/>
              <a:gdLst>
                <a:gd name="T0" fmla="*/ 2 w 15"/>
                <a:gd name="T1" fmla="*/ 13 h 13"/>
                <a:gd name="T2" fmla="*/ 1 w 15"/>
                <a:gd name="T3" fmla="*/ 13 h 13"/>
                <a:gd name="T4" fmla="*/ 0 w 15"/>
                <a:gd name="T5" fmla="*/ 11 h 13"/>
                <a:gd name="T6" fmla="*/ 13 w 15"/>
                <a:gd name="T7" fmla="*/ 0 h 13"/>
                <a:gd name="T8" fmla="*/ 15 w 15"/>
                <a:gd name="T9" fmla="*/ 1 h 13"/>
                <a:gd name="T10" fmla="*/ 13 w 15"/>
                <a:gd name="T11" fmla="*/ 4 h 13"/>
                <a:gd name="T12" fmla="*/ 4 w 15"/>
                <a:gd name="T13" fmla="*/ 12 h 13"/>
                <a:gd name="T14" fmla="*/ 2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4" y="2"/>
                    <a:pt x="12" y="0"/>
                    <a:pt x="13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5" y="2"/>
                    <a:pt x="14" y="3"/>
                    <a:pt x="13" y="4"/>
                  </a:cubicBezTo>
                  <a:cubicBezTo>
                    <a:pt x="13" y="4"/>
                    <a:pt x="7" y="5"/>
                    <a:pt x="4" y="12"/>
                  </a:cubicBezTo>
                  <a:cubicBezTo>
                    <a:pt x="3" y="13"/>
                    <a:pt x="3" y="13"/>
                    <a:pt x="2" y="1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34">
              <a:extLst>
                <a:ext uri="{FF2B5EF4-FFF2-40B4-BE49-F238E27FC236}">
                  <a16:creationId xmlns:a16="http://schemas.microsoft.com/office/drawing/2014/main" id="{6A6C77C5-C8A4-42F5-86C8-3E90EC6A9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1738" y="2397126"/>
              <a:ext cx="357188" cy="447675"/>
            </a:xfrm>
            <a:custGeom>
              <a:avLst/>
              <a:gdLst>
                <a:gd name="T0" fmla="*/ 3 w 84"/>
                <a:gd name="T1" fmla="*/ 0 h 105"/>
                <a:gd name="T2" fmla="*/ 27 w 84"/>
                <a:gd name="T3" fmla="*/ 19 h 105"/>
                <a:gd name="T4" fmla="*/ 59 w 84"/>
                <a:gd name="T5" fmla="*/ 44 h 105"/>
                <a:gd name="T6" fmla="*/ 56 w 84"/>
                <a:gd name="T7" fmla="*/ 56 h 105"/>
                <a:gd name="T8" fmla="*/ 74 w 84"/>
                <a:gd name="T9" fmla="*/ 77 h 105"/>
                <a:gd name="T10" fmla="*/ 83 w 84"/>
                <a:gd name="T11" fmla="*/ 86 h 105"/>
                <a:gd name="T12" fmla="*/ 62 w 84"/>
                <a:gd name="T13" fmla="*/ 102 h 105"/>
                <a:gd name="T14" fmla="*/ 8 w 84"/>
                <a:gd name="T15" fmla="*/ 93 h 105"/>
                <a:gd name="T16" fmla="*/ 4 w 84"/>
                <a:gd name="T17" fmla="*/ 76 h 105"/>
                <a:gd name="T18" fmla="*/ 3 w 84"/>
                <a:gd name="T1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105">
                  <a:moveTo>
                    <a:pt x="3" y="0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8" y="45"/>
                    <a:pt x="57" y="51"/>
                    <a:pt x="56" y="56"/>
                  </a:cubicBezTo>
                  <a:cubicBezTo>
                    <a:pt x="55" y="65"/>
                    <a:pt x="54" y="72"/>
                    <a:pt x="74" y="77"/>
                  </a:cubicBezTo>
                  <a:cubicBezTo>
                    <a:pt x="79" y="79"/>
                    <a:pt x="82" y="82"/>
                    <a:pt x="83" y="86"/>
                  </a:cubicBezTo>
                  <a:cubicBezTo>
                    <a:pt x="84" y="92"/>
                    <a:pt x="80" y="99"/>
                    <a:pt x="62" y="102"/>
                  </a:cubicBezTo>
                  <a:cubicBezTo>
                    <a:pt x="40" y="105"/>
                    <a:pt x="22" y="99"/>
                    <a:pt x="8" y="93"/>
                  </a:cubicBezTo>
                  <a:cubicBezTo>
                    <a:pt x="0" y="89"/>
                    <a:pt x="0" y="84"/>
                    <a:pt x="4" y="76"/>
                  </a:cubicBezTo>
                  <a:cubicBezTo>
                    <a:pt x="14" y="53"/>
                    <a:pt x="9" y="23"/>
                    <a:pt x="3" y="0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5">
              <a:extLst>
                <a:ext uri="{FF2B5EF4-FFF2-40B4-BE49-F238E27FC236}">
                  <a16:creationId xmlns:a16="http://schemas.microsoft.com/office/drawing/2014/main" id="{A7093D0F-A42F-421B-9628-167FC6CA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5" y="2619376"/>
              <a:ext cx="531813" cy="160338"/>
            </a:xfrm>
            <a:custGeom>
              <a:avLst/>
              <a:gdLst>
                <a:gd name="T0" fmla="*/ 0 w 125"/>
                <a:gd name="T1" fmla="*/ 31 h 38"/>
                <a:gd name="T2" fmla="*/ 11 w 125"/>
                <a:gd name="T3" fmla="*/ 3 h 38"/>
                <a:gd name="T4" fmla="*/ 92 w 125"/>
                <a:gd name="T5" fmla="*/ 6 h 38"/>
                <a:gd name="T6" fmla="*/ 125 w 125"/>
                <a:gd name="T7" fmla="*/ 38 h 38"/>
                <a:gd name="T8" fmla="*/ 0 w 125"/>
                <a:gd name="T9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38">
                  <a:moveTo>
                    <a:pt x="0" y="31"/>
                  </a:moveTo>
                  <a:cubicBezTo>
                    <a:pt x="8" y="15"/>
                    <a:pt x="11" y="3"/>
                    <a:pt x="11" y="3"/>
                  </a:cubicBezTo>
                  <a:cubicBezTo>
                    <a:pt x="11" y="3"/>
                    <a:pt x="72" y="0"/>
                    <a:pt x="92" y="6"/>
                  </a:cubicBezTo>
                  <a:cubicBezTo>
                    <a:pt x="112" y="12"/>
                    <a:pt x="125" y="38"/>
                    <a:pt x="125" y="38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36">
              <a:extLst>
                <a:ext uri="{FF2B5EF4-FFF2-40B4-BE49-F238E27FC236}">
                  <a16:creationId xmlns:a16="http://schemas.microsoft.com/office/drawing/2014/main" id="{5F4D7897-9279-4CC7-9CD5-B1DBB63C2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0" y="2860676"/>
              <a:ext cx="611188" cy="876300"/>
            </a:xfrm>
            <a:custGeom>
              <a:avLst/>
              <a:gdLst>
                <a:gd name="T0" fmla="*/ 78 w 144"/>
                <a:gd name="T1" fmla="*/ 19 h 206"/>
                <a:gd name="T2" fmla="*/ 74 w 144"/>
                <a:gd name="T3" fmla="*/ 34 h 206"/>
                <a:gd name="T4" fmla="*/ 69 w 144"/>
                <a:gd name="T5" fmla="*/ 50 h 206"/>
                <a:gd name="T6" fmla="*/ 62 w 144"/>
                <a:gd name="T7" fmla="*/ 81 h 206"/>
                <a:gd name="T8" fmla="*/ 56 w 144"/>
                <a:gd name="T9" fmla="*/ 112 h 206"/>
                <a:gd name="T10" fmla="*/ 56 w 144"/>
                <a:gd name="T11" fmla="*/ 141 h 206"/>
                <a:gd name="T12" fmla="*/ 57 w 144"/>
                <a:gd name="T13" fmla="*/ 152 h 206"/>
                <a:gd name="T14" fmla="*/ 58 w 144"/>
                <a:gd name="T15" fmla="*/ 155 h 206"/>
                <a:gd name="T16" fmla="*/ 59 w 144"/>
                <a:gd name="T17" fmla="*/ 157 h 206"/>
                <a:gd name="T18" fmla="*/ 59 w 144"/>
                <a:gd name="T19" fmla="*/ 157 h 206"/>
                <a:gd name="T20" fmla="*/ 59 w 144"/>
                <a:gd name="T21" fmla="*/ 157 h 206"/>
                <a:gd name="T22" fmla="*/ 58 w 144"/>
                <a:gd name="T23" fmla="*/ 156 h 206"/>
                <a:gd name="T24" fmla="*/ 57 w 144"/>
                <a:gd name="T25" fmla="*/ 154 h 206"/>
                <a:gd name="T26" fmla="*/ 55 w 144"/>
                <a:gd name="T27" fmla="*/ 153 h 206"/>
                <a:gd name="T28" fmla="*/ 54 w 144"/>
                <a:gd name="T29" fmla="*/ 152 h 206"/>
                <a:gd name="T30" fmla="*/ 58 w 144"/>
                <a:gd name="T31" fmla="*/ 154 h 206"/>
                <a:gd name="T32" fmla="*/ 64 w 144"/>
                <a:gd name="T33" fmla="*/ 157 h 206"/>
                <a:gd name="T34" fmla="*/ 79 w 144"/>
                <a:gd name="T35" fmla="*/ 161 h 206"/>
                <a:gd name="T36" fmla="*/ 144 w 144"/>
                <a:gd name="T37" fmla="*/ 175 h 206"/>
                <a:gd name="T38" fmla="*/ 143 w 144"/>
                <a:gd name="T39" fmla="*/ 203 h 206"/>
                <a:gd name="T40" fmla="*/ 108 w 144"/>
                <a:gd name="T41" fmla="*/ 206 h 206"/>
                <a:gd name="T42" fmla="*/ 72 w 144"/>
                <a:gd name="T43" fmla="*/ 205 h 206"/>
                <a:gd name="T44" fmla="*/ 53 w 144"/>
                <a:gd name="T45" fmla="*/ 203 h 206"/>
                <a:gd name="T46" fmla="*/ 43 w 144"/>
                <a:gd name="T47" fmla="*/ 200 h 206"/>
                <a:gd name="T48" fmla="*/ 31 w 144"/>
                <a:gd name="T49" fmla="*/ 196 h 206"/>
                <a:gd name="T50" fmla="*/ 23 w 144"/>
                <a:gd name="T51" fmla="*/ 191 h 206"/>
                <a:gd name="T52" fmla="*/ 18 w 144"/>
                <a:gd name="T53" fmla="*/ 186 h 206"/>
                <a:gd name="T54" fmla="*/ 16 w 144"/>
                <a:gd name="T55" fmla="*/ 183 h 206"/>
                <a:gd name="T56" fmla="*/ 14 w 144"/>
                <a:gd name="T57" fmla="*/ 181 h 206"/>
                <a:gd name="T58" fmla="*/ 14 w 144"/>
                <a:gd name="T59" fmla="*/ 180 h 206"/>
                <a:gd name="T60" fmla="*/ 11 w 144"/>
                <a:gd name="T61" fmla="*/ 174 h 206"/>
                <a:gd name="T62" fmla="*/ 9 w 144"/>
                <a:gd name="T63" fmla="*/ 169 h 206"/>
                <a:gd name="T64" fmla="*/ 3 w 144"/>
                <a:gd name="T65" fmla="*/ 147 h 206"/>
                <a:gd name="T66" fmla="*/ 7 w 144"/>
                <a:gd name="T67" fmla="*/ 70 h 206"/>
                <a:gd name="T68" fmla="*/ 15 w 144"/>
                <a:gd name="T69" fmla="*/ 35 h 206"/>
                <a:gd name="T70" fmla="*/ 20 w 144"/>
                <a:gd name="T71" fmla="*/ 18 h 206"/>
                <a:gd name="T72" fmla="*/ 26 w 144"/>
                <a:gd name="T73" fmla="*/ 0 h 206"/>
                <a:gd name="T74" fmla="*/ 78 w 144"/>
                <a:gd name="T75" fmla="*/ 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" h="206">
                  <a:moveTo>
                    <a:pt x="78" y="19"/>
                  </a:moveTo>
                  <a:cubicBezTo>
                    <a:pt x="77" y="24"/>
                    <a:pt x="75" y="29"/>
                    <a:pt x="74" y="34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6" y="60"/>
                    <a:pt x="64" y="71"/>
                    <a:pt x="62" y="81"/>
                  </a:cubicBezTo>
                  <a:cubicBezTo>
                    <a:pt x="59" y="91"/>
                    <a:pt x="58" y="102"/>
                    <a:pt x="56" y="112"/>
                  </a:cubicBezTo>
                  <a:cubicBezTo>
                    <a:pt x="55" y="122"/>
                    <a:pt x="55" y="132"/>
                    <a:pt x="56" y="141"/>
                  </a:cubicBezTo>
                  <a:cubicBezTo>
                    <a:pt x="56" y="145"/>
                    <a:pt x="57" y="149"/>
                    <a:pt x="57" y="152"/>
                  </a:cubicBezTo>
                  <a:cubicBezTo>
                    <a:pt x="58" y="153"/>
                    <a:pt x="58" y="154"/>
                    <a:pt x="58" y="155"/>
                  </a:cubicBezTo>
                  <a:cubicBezTo>
                    <a:pt x="58" y="156"/>
                    <a:pt x="59" y="156"/>
                    <a:pt x="59" y="157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9" y="157"/>
                    <a:pt x="58" y="156"/>
                    <a:pt x="58" y="156"/>
                  </a:cubicBezTo>
                  <a:cubicBezTo>
                    <a:pt x="58" y="155"/>
                    <a:pt x="57" y="155"/>
                    <a:pt x="57" y="154"/>
                  </a:cubicBezTo>
                  <a:cubicBezTo>
                    <a:pt x="56" y="153"/>
                    <a:pt x="55" y="153"/>
                    <a:pt x="55" y="153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5" y="153"/>
                    <a:pt x="56" y="154"/>
                    <a:pt x="58" y="154"/>
                  </a:cubicBezTo>
                  <a:cubicBezTo>
                    <a:pt x="60" y="155"/>
                    <a:pt x="62" y="156"/>
                    <a:pt x="64" y="157"/>
                  </a:cubicBezTo>
                  <a:cubicBezTo>
                    <a:pt x="69" y="158"/>
                    <a:pt x="74" y="160"/>
                    <a:pt x="79" y="161"/>
                  </a:cubicBezTo>
                  <a:cubicBezTo>
                    <a:pt x="100" y="166"/>
                    <a:pt x="122" y="170"/>
                    <a:pt x="144" y="175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31" y="204"/>
                    <a:pt x="120" y="205"/>
                    <a:pt x="108" y="206"/>
                  </a:cubicBezTo>
                  <a:cubicBezTo>
                    <a:pt x="96" y="206"/>
                    <a:pt x="84" y="206"/>
                    <a:pt x="72" y="205"/>
                  </a:cubicBezTo>
                  <a:cubicBezTo>
                    <a:pt x="66" y="205"/>
                    <a:pt x="60" y="204"/>
                    <a:pt x="53" y="203"/>
                  </a:cubicBezTo>
                  <a:cubicBezTo>
                    <a:pt x="50" y="202"/>
                    <a:pt x="46" y="201"/>
                    <a:pt x="43" y="200"/>
                  </a:cubicBezTo>
                  <a:cubicBezTo>
                    <a:pt x="39" y="199"/>
                    <a:pt x="35" y="198"/>
                    <a:pt x="31" y="196"/>
                  </a:cubicBezTo>
                  <a:cubicBezTo>
                    <a:pt x="28" y="195"/>
                    <a:pt x="26" y="193"/>
                    <a:pt x="23" y="191"/>
                  </a:cubicBezTo>
                  <a:cubicBezTo>
                    <a:pt x="21" y="190"/>
                    <a:pt x="20" y="188"/>
                    <a:pt x="18" y="186"/>
                  </a:cubicBezTo>
                  <a:cubicBezTo>
                    <a:pt x="17" y="185"/>
                    <a:pt x="16" y="184"/>
                    <a:pt x="16" y="183"/>
                  </a:cubicBezTo>
                  <a:cubicBezTo>
                    <a:pt x="15" y="182"/>
                    <a:pt x="15" y="182"/>
                    <a:pt x="14" y="181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0" y="172"/>
                    <a:pt x="10" y="171"/>
                    <a:pt x="9" y="169"/>
                  </a:cubicBezTo>
                  <a:cubicBezTo>
                    <a:pt x="6" y="161"/>
                    <a:pt x="4" y="154"/>
                    <a:pt x="3" y="147"/>
                  </a:cubicBezTo>
                  <a:cubicBezTo>
                    <a:pt x="0" y="119"/>
                    <a:pt x="3" y="94"/>
                    <a:pt x="7" y="70"/>
                  </a:cubicBezTo>
                  <a:cubicBezTo>
                    <a:pt x="9" y="58"/>
                    <a:pt x="12" y="47"/>
                    <a:pt x="15" y="35"/>
                  </a:cubicBezTo>
                  <a:cubicBezTo>
                    <a:pt x="16" y="29"/>
                    <a:pt x="18" y="23"/>
                    <a:pt x="20" y="18"/>
                  </a:cubicBezTo>
                  <a:cubicBezTo>
                    <a:pt x="22" y="12"/>
                    <a:pt x="24" y="6"/>
                    <a:pt x="26" y="0"/>
                  </a:cubicBezTo>
                  <a:cubicBezTo>
                    <a:pt x="78" y="19"/>
                    <a:pt x="78" y="19"/>
                    <a:pt x="78" y="19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7">
              <a:extLst>
                <a:ext uri="{FF2B5EF4-FFF2-40B4-BE49-F238E27FC236}">
                  <a16:creationId xmlns:a16="http://schemas.microsoft.com/office/drawing/2014/main" id="{230AC7CD-F31B-4654-8F5F-3B9A1491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63" y="2686051"/>
              <a:ext cx="460375" cy="574675"/>
            </a:xfrm>
            <a:custGeom>
              <a:avLst/>
              <a:gdLst>
                <a:gd name="T0" fmla="*/ 47 w 108"/>
                <a:gd name="T1" fmla="*/ 10 h 135"/>
                <a:gd name="T2" fmla="*/ 95 w 108"/>
                <a:gd name="T3" fmla="*/ 82 h 135"/>
                <a:gd name="T4" fmla="*/ 78 w 108"/>
                <a:gd name="T5" fmla="*/ 135 h 135"/>
                <a:gd name="T6" fmla="*/ 0 w 108"/>
                <a:gd name="T7" fmla="*/ 122 h 135"/>
                <a:gd name="T8" fmla="*/ 47 w 108"/>
                <a:gd name="T9" fmla="*/ 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35">
                  <a:moveTo>
                    <a:pt x="47" y="10"/>
                  </a:moveTo>
                  <a:cubicBezTo>
                    <a:pt x="85" y="0"/>
                    <a:pt x="108" y="31"/>
                    <a:pt x="95" y="82"/>
                  </a:cubicBezTo>
                  <a:cubicBezTo>
                    <a:pt x="82" y="133"/>
                    <a:pt x="78" y="135"/>
                    <a:pt x="78" y="135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9" y="72"/>
                    <a:pt x="9" y="20"/>
                    <a:pt x="47" y="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38">
              <a:extLst>
                <a:ext uri="{FF2B5EF4-FFF2-40B4-BE49-F238E27FC236}">
                  <a16:creationId xmlns:a16="http://schemas.microsoft.com/office/drawing/2014/main" id="{C5525071-51DD-4CF2-A676-601147FBE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0" y="3559176"/>
              <a:ext cx="280988" cy="203200"/>
            </a:xfrm>
            <a:custGeom>
              <a:avLst/>
              <a:gdLst>
                <a:gd name="T0" fmla="*/ 40 w 66"/>
                <a:gd name="T1" fmla="*/ 0 h 48"/>
                <a:gd name="T2" fmla="*/ 34 w 66"/>
                <a:gd name="T3" fmla="*/ 0 h 48"/>
                <a:gd name="T4" fmla="*/ 4 w 66"/>
                <a:gd name="T5" fmla="*/ 14 h 48"/>
                <a:gd name="T6" fmla="*/ 0 w 66"/>
                <a:gd name="T7" fmla="*/ 35 h 48"/>
                <a:gd name="T8" fmla="*/ 41 w 66"/>
                <a:gd name="T9" fmla="*/ 33 h 48"/>
                <a:gd name="T10" fmla="*/ 66 w 66"/>
                <a:gd name="T11" fmla="*/ 33 h 48"/>
                <a:gd name="T12" fmla="*/ 58 w 66"/>
                <a:gd name="T13" fmla="*/ 13 h 48"/>
                <a:gd name="T14" fmla="*/ 40 w 66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48">
                  <a:moveTo>
                    <a:pt x="4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7" y="0"/>
                    <a:pt x="14" y="4"/>
                    <a:pt x="4" y="1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7" y="48"/>
                    <a:pt x="41" y="33"/>
                    <a:pt x="41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4" y="6"/>
                    <a:pt x="48" y="1"/>
                    <a:pt x="40" y="0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39">
              <a:extLst>
                <a:ext uri="{FF2B5EF4-FFF2-40B4-BE49-F238E27FC236}">
                  <a16:creationId xmlns:a16="http://schemas.microsoft.com/office/drawing/2014/main" id="{9E9F9A9D-D182-49D6-AC01-E6AF4F287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0" y="1933576"/>
              <a:ext cx="511175" cy="714375"/>
            </a:xfrm>
            <a:custGeom>
              <a:avLst/>
              <a:gdLst>
                <a:gd name="T0" fmla="*/ 7 w 120"/>
                <a:gd name="T1" fmla="*/ 69 h 168"/>
                <a:gd name="T2" fmla="*/ 37 w 120"/>
                <a:gd name="T3" fmla="*/ 144 h 168"/>
                <a:gd name="T4" fmla="*/ 116 w 120"/>
                <a:gd name="T5" fmla="*/ 107 h 168"/>
                <a:gd name="T6" fmla="*/ 70 w 120"/>
                <a:gd name="T7" fmla="*/ 10 h 168"/>
                <a:gd name="T8" fmla="*/ 7 w 120"/>
                <a:gd name="T9" fmla="*/ 6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68">
                  <a:moveTo>
                    <a:pt x="7" y="69"/>
                  </a:moveTo>
                  <a:cubicBezTo>
                    <a:pt x="14" y="106"/>
                    <a:pt x="16" y="128"/>
                    <a:pt x="37" y="144"/>
                  </a:cubicBezTo>
                  <a:cubicBezTo>
                    <a:pt x="68" y="168"/>
                    <a:pt x="112" y="145"/>
                    <a:pt x="116" y="107"/>
                  </a:cubicBezTo>
                  <a:cubicBezTo>
                    <a:pt x="120" y="73"/>
                    <a:pt x="108" y="19"/>
                    <a:pt x="70" y="10"/>
                  </a:cubicBezTo>
                  <a:cubicBezTo>
                    <a:pt x="33" y="0"/>
                    <a:pt x="0" y="33"/>
                    <a:pt x="7" y="69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0">
              <a:extLst>
                <a:ext uri="{FF2B5EF4-FFF2-40B4-BE49-F238E27FC236}">
                  <a16:creationId xmlns:a16="http://schemas.microsoft.com/office/drawing/2014/main" id="{0214BD24-3BD1-4CF7-BD8B-46801A1CE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1806576"/>
              <a:ext cx="638175" cy="696913"/>
            </a:xfrm>
            <a:custGeom>
              <a:avLst/>
              <a:gdLst>
                <a:gd name="T0" fmla="*/ 119 w 150"/>
                <a:gd name="T1" fmla="*/ 112 h 164"/>
                <a:gd name="T2" fmla="*/ 130 w 150"/>
                <a:gd name="T3" fmla="*/ 77 h 164"/>
                <a:gd name="T4" fmla="*/ 139 w 150"/>
                <a:gd name="T5" fmla="*/ 40 h 164"/>
                <a:gd name="T6" fmla="*/ 91 w 150"/>
                <a:gd name="T7" fmla="*/ 3 h 164"/>
                <a:gd name="T8" fmla="*/ 63 w 150"/>
                <a:gd name="T9" fmla="*/ 19 h 164"/>
                <a:gd name="T10" fmla="*/ 21 w 150"/>
                <a:gd name="T11" fmla="*/ 41 h 164"/>
                <a:gd name="T12" fmla="*/ 23 w 150"/>
                <a:gd name="T13" fmla="*/ 74 h 164"/>
                <a:gd name="T14" fmla="*/ 6 w 150"/>
                <a:gd name="T15" fmla="*/ 110 h 164"/>
                <a:gd name="T16" fmla="*/ 38 w 150"/>
                <a:gd name="T17" fmla="*/ 134 h 164"/>
                <a:gd name="T18" fmla="*/ 65 w 150"/>
                <a:gd name="T19" fmla="*/ 164 h 164"/>
                <a:gd name="T20" fmla="*/ 94 w 150"/>
                <a:gd name="T21" fmla="*/ 143 h 164"/>
                <a:gd name="T22" fmla="*/ 119 w 150"/>
                <a:gd name="T23" fmla="*/ 11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64">
                  <a:moveTo>
                    <a:pt x="119" y="112"/>
                  </a:moveTo>
                  <a:cubicBezTo>
                    <a:pt x="145" y="110"/>
                    <a:pt x="138" y="83"/>
                    <a:pt x="130" y="77"/>
                  </a:cubicBezTo>
                  <a:cubicBezTo>
                    <a:pt x="142" y="72"/>
                    <a:pt x="150" y="53"/>
                    <a:pt x="139" y="40"/>
                  </a:cubicBezTo>
                  <a:cubicBezTo>
                    <a:pt x="146" y="22"/>
                    <a:pt x="126" y="0"/>
                    <a:pt x="91" y="3"/>
                  </a:cubicBezTo>
                  <a:cubicBezTo>
                    <a:pt x="66" y="6"/>
                    <a:pt x="63" y="19"/>
                    <a:pt x="63" y="19"/>
                  </a:cubicBezTo>
                  <a:cubicBezTo>
                    <a:pt x="63" y="19"/>
                    <a:pt x="33" y="16"/>
                    <a:pt x="21" y="41"/>
                  </a:cubicBezTo>
                  <a:cubicBezTo>
                    <a:pt x="10" y="62"/>
                    <a:pt x="23" y="74"/>
                    <a:pt x="23" y="74"/>
                  </a:cubicBezTo>
                  <a:cubicBezTo>
                    <a:pt x="23" y="74"/>
                    <a:pt x="0" y="80"/>
                    <a:pt x="6" y="110"/>
                  </a:cubicBezTo>
                  <a:cubicBezTo>
                    <a:pt x="13" y="141"/>
                    <a:pt x="38" y="134"/>
                    <a:pt x="38" y="134"/>
                  </a:cubicBezTo>
                  <a:cubicBezTo>
                    <a:pt x="38" y="134"/>
                    <a:pt x="32" y="163"/>
                    <a:pt x="65" y="164"/>
                  </a:cubicBezTo>
                  <a:cubicBezTo>
                    <a:pt x="94" y="164"/>
                    <a:pt x="94" y="143"/>
                    <a:pt x="94" y="143"/>
                  </a:cubicBezTo>
                  <a:cubicBezTo>
                    <a:pt x="94" y="143"/>
                    <a:pt x="131" y="139"/>
                    <a:pt x="119" y="11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41">
              <a:extLst>
                <a:ext uri="{FF2B5EF4-FFF2-40B4-BE49-F238E27FC236}">
                  <a16:creationId xmlns:a16="http://schemas.microsoft.com/office/drawing/2014/main" id="{1D61A8EC-F2BB-4627-9305-C827EC3D2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9538" y="2206626"/>
              <a:ext cx="153988" cy="182563"/>
            </a:xfrm>
            <a:custGeom>
              <a:avLst/>
              <a:gdLst>
                <a:gd name="T0" fmla="*/ 3 w 36"/>
                <a:gd name="T1" fmla="*/ 20 h 43"/>
                <a:gd name="T2" fmla="*/ 19 w 36"/>
                <a:gd name="T3" fmla="*/ 38 h 43"/>
                <a:gd name="T4" fmla="*/ 34 w 36"/>
                <a:gd name="T5" fmla="*/ 23 h 43"/>
                <a:gd name="T6" fmla="*/ 14 w 36"/>
                <a:gd name="T7" fmla="*/ 1 h 43"/>
                <a:gd name="T8" fmla="*/ 3 w 36"/>
                <a:gd name="T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3">
                  <a:moveTo>
                    <a:pt x="3" y="20"/>
                  </a:moveTo>
                  <a:cubicBezTo>
                    <a:pt x="6" y="29"/>
                    <a:pt x="13" y="35"/>
                    <a:pt x="19" y="38"/>
                  </a:cubicBezTo>
                  <a:cubicBezTo>
                    <a:pt x="28" y="43"/>
                    <a:pt x="36" y="33"/>
                    <a:pt x="34" y="23"/>
                  </a:cubicBezTo>
                  <a:cubicBezTo>
                    <a:pt x="33" y="14"/>
                    <a:pt x="24" y="2"/>
                    <a:pt x="14" y="1"/>
                  </a:cubicBezTo>
                  <a:cubicBezTo>
                    <a:pt x="4" y="0"/>
                    <a:pt x="0" y="11"/>
                    <a:pt x="3" y="20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42">
              <a:extLst>
                <a:ext uri="{FF2B5EF4-FFF2-40B4-BE49-F238E27FC236}">
                  <a16:creationId xmlns:a16="http://schemas.microsoft.com/office/drawing/2014/main" id="{93D4ADE7-3124-4193-B60C-799B2F9B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5" y="5702301"/>
              <a:ext cx="255588" cy="425450"/>
            </a:xfrm>
            <a:custGeom>
              <a:avLst/>
              <a:gdLst>
                <a:gd name="T0" fmla="*/ 67 w 161"/>
                <a:gd name="T1" fmla="*/ 268 h 268"/>
                <a:gd name="T2" fmla="*/ 161 w 161"/>
                <a:gd name="T3" fmla="*/ 228 h 268"/>
                <a:gd name="T4" fmla="*/ 94 w 161"/>
                <a:gd name="T5" fmla="*/ 0 h 268"/>
                <a:gd name="T6" fmla="*/ 0 w 161"/>
                <a:gd name="T7" fmla="*/ 38 h 268"/>
                <a:gd name="T8" fmla="*/ 67 w 161"/>
                <a:gd name="T9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268">
                  <a:moveTo>
                    <a:pt x="67" y="268"/>
                  </a:moveTo>
                  <a:lnTo>
                    <a:pt x="161" y="228"/>
                  </a:lnTo>
                  <a:lnTo>
                    <a:pt x="94" y="0"/>
                  </a:lnTo>
                  <a:lnTo>
                    <a:pt x="0" y="38"/>
                  </a:lnTo>
                  <a:lnTo>
                    <a:pt x="67" y="268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3">
              <a:extLst>
                <a:ext uri="{FF2B5EF4-FFF2-40B4-BE49-F238E27FC236}">
                  <a16:creationId xmlns:a16="http://schemas.microsoft.com/office/drawing/2014/main" id="{3A5427F5-DC13-4EBB-814E-0779884E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5" y="5702301"/>
              <a:ext cx="255588" cy="425450"/>
            </a:xfrm>
            <a:custGeom>
              <a:avLst/>
              <a:gdLst>
                <a:gd name="T0" fmla="*/ 67 w 161"/>
                <a:gd name="T1" fmla="*/ 268 h 268"/>
                <a:gd name="T2" fmla="*/ 161 w 161"/>
                <a:gd name="T3" fmla="*/ 228 h 268"/>
                <a:gd name="T4" fmla="*/ 94 w 161"/>
                <a:gd name="T5" fmla="*/ 0 h 268"/>
                <a:gd name="T6" fmla="*/ 0 w 161"/>
                <a:gd name="T7" fmla="*/ 38 h 268"/>
                <a:gd name="T8" fmla="*/ 67 w 161"/>
                <a:gd name="T9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268">
                  <a:moveTo>
                    <a:pt x="67" y="268"/>
                  </a:moveTo>
                  <a:lnTo>
                    <a:pt x="161" y="228"/>
                  </a:lnTo>
                  <a:lnTo>
                    <a:pt x="94" y="0"/>
                  </a:lnTo>
                  <a:lnTo>
                    <a:pt x="0" y="38"/>
                  </a:lnTo>
                  <a:lnTo>
                    <a:pt x="67" y="2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4">
              <a:extLst>
                <a:ext uri="{FF2B5EF4-FFF2-40B4-BE49-F238E27FC236}">
                  <a16:creationId xmlns:a16="http://schemas.microsoft.com/office/drawing/2014/main" id="{248139DC-94AD-44EE-9FBE-70285DE8A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0" y="5792788"/>
              <a:ext cx="28575" cy="88900"/>
            </a:xfrm>
            <a:custGeom>
              <a:avLst/>
              <a:gdLst>
                <a:gd name="T0" fmla="*/ 0 w 18"/>
                <a:gd name="T1" fmla="*/ 0 h 56"/>
                <a:gd name="T2" fmla="*/ 0 w 18"/>
                <a:gd name="T3" fmla="*/ 0 h 56"/>
                <a:gd name="T4" fmla="*/ 18 w 18"/>
                <a:gd name="T5" fmla="*/ 56 h 56"/>
                <a:gd name="T6" fmla="*/ 18 w 18"/>
                <a:gd name="T7" fmla="*/ 56 h 56"/>
                <a:gd name="T8" fmla="*/ 0 w 18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6">
                  <a:moveTo>
                    <a:pt x="0" y="0"/>
                  </a:moveTo>
                  <a:lnTo>
                    <a:pt x="0" y="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5">
              <a:extLst>
                <a:ext uri="{FF2B5EF4-FFF2-40B4-BE49-F238E27FC236}">
                  <a16:creationId xmlns:a16="http://schemas.microsoft.com/office/drawing/2014/main" id="{096B5607-68B4-400F-97BC-B0A58CF19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0" y="5792788"/>
              <a:ext cx="28575" cy="88900"/>
            </a:xfrm>
            <a:custGeom>
              <a:avLst/>
              <a:gdLst>
                <a:gd name="T0" fmla="*/ 0 w 18"/>
                <a:gd name="T1" fmla="*/ 0 h 56"/>
                <a:gd name="T2" fmla="*/ 0 w 18"/>
                <a:gd name="T3" fmla="*/ 0 h 56"/>
                <a:gd name="T4" fmla="*/ 18 w 18"/>
                <a:gd name="T5" fmla="*/ 56 h 56"/>
                <a:gd name="T6" fmla="*/ 18 w 18"/>
                <a:gd name="T7" fmla="*/ 56 h 56"/>
                <a:gd name="T8" fmla="*/ 0 w 18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6">
                  <a:moveTo>
                    <a:pt x="0" y="0"/>
                  </a:moveTo>
                  <a:lnTo>
                    <a:pt x="0" y="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6">
              <a:extLst>
                <a:ext uri="{FF2B5EF4-FFF2-40B4-BE49-F238E27FC236}">
                  <a16:creationId xmlns:a16="http://schemas.microsoft.com/office/drawing/2014/main" id="{F5C31B18-FC20-4E51-9904-5E815B4E4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275" y="5792788"/>
              <a:ext cx="177800" cy="147638"/>
            </a:xfrm>
            <a:custGeom>
              <a:avLst/>
              <a:gdLst>
                <a:gd name="T0" fmla="*/ 94 w 112"/>
                <a:gd name="T1" fmla="*/ 0 h 93"/>
                <a:gd name="T2" fmla="*/ 0 w 112"/>
                <a:gd name="T3" fmla="*/ 34 h 93"/>
                <a:gd name="T4" fmla="*/ 16 w 112"/>
                <a:gd name="T5" fmla="*/ 93 h 93"/>
                <a:gd name="T6" fmla="*/ 112 w 112"/>
                <a:gd name="T7" fmla="*/ 56 h 93"/>
                <a:gd name="T8" fmla="*/ 94 w 11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3">
                  <a:moveTo>
                    <a:pt x="94" y="0"/>
                  </a:moveTo>
                  <a:lnTo>
                    <a:pt x="0" y="34"/>
                  </a:lnTo>
                  <a:lnTo>
                    <a:pt x="16" y="93"/>
                  </a:lnTo>
                  <a:lnTo>
                    <a:pt x="112" y="5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91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7">
              <a:extLst>
                <a:ext uri="{FF2B5EF4-FFF2-40B4-BE49-F238E27FC236}">
                  <a16:creationId xmlns:a16="http://schemas.microsoft.com/office/drawing/2014/main" id="{45C9290E-13BF-447A-A4BC-7B5B1FA7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275" y="5792788"/>
              <a:ext cx="177800" cy="147638"/>
            </a:xfrm>
            <a:custGeom>
              <a:avLst/>
              <a:gdLst>
                <a:gd name="T0" fmla="*/ 94 w 112"/>
                <a:gd name="T1" fmla="*/ 0 h 93"/>
                <a:gd name="T2" fmla="*/ 0 w 112"/>
                <a:gd name="T3" fmla="*/ 34 h 93"/>
                <a:gd name="T4" fmla="*/ 16 w 112"/>
                <a:gd name="T5" fmla="*/ 93 h 93"/>
                <a:gd name="T6" fmla="*/ 112 w 112"/>
                <a:gd name="T7" fmla="*/ 56 h 93"/>
                <a:gd name="T8" fmla="*/ 94 w 11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3">
                  <a:moveTo>
                    <a:pt x="94" y="0"/>
                  </a:moveTo>
                  <a:lnTo>
                    <a:pt x="0" y="34"/>
                  </a:lnTo>
                  <a:lnTo>
                    <a:pt x="16" y="93"/>
                  </a:lnTo>
                  <a:lnTo>
                    <a:pt x="112" y="56"/>
                  </a:lnTo>
                  <a:lnTo>
                    <a:pt x="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8">
              <a:extLst>
                <a:ext uri="{FF2B5EF4-FFF2-40B4-BE49-F238E27FC236}">
                  <a16:creationId xmlns:a16="http://schemas.microsoft.com/office/drawing/2014/main" id="{9B5A4E8B-5EF4-45F7-9311-4A1775119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613" y="5975351"/>
              <a:ext cx="506413" cy="268288"/>
            </a:xfrm>
            <a:custGeom>
              <a:avLst/>
              <a:gdLst>
                <a:gd name="T0" fmla="*/ 43 w 119"/>
                <a:gd name="T1" fmla="*/ 7 h 63"/>
                <a:gd name="T2" fmla="*/ 3 w 119"/>
                <a:gd name="T3" fmla="*/ 21 h 63"/>
                <a:gd name="T4" fmla="*/ 1 w 119"/>
                <a:gd name="T5" fmla="*/ 24 h 63"/>
                <a:gd name="T6" fmla="*/ 10 w 119"/>
                <a:gd name="T7" fmla="*/ 57 h 63"/>
                <a:gd name="T8" fmla="*/ 19 w 119"/>
                <a:gd name="T9" fmla="*/ 61 h 63"/>
                <a:gd name="T10" fmla="*/ 56 w 119"/>
                <a:gd name="T11" fmla="*/ 46 h 63"/>
                <a:gd name="T12" fmla="*/ 106 w 119"/>
                <a:gd name="T13" fmla="*/ 22 h 63"/>
                <a:gd name="T14" fmla="*/ 105 w 119"/>
                <a:gd name="T15" fmla="*/ 3 h 63"/>
                <a:gd name="T16" fmla="*/ 50 w 119"/>
                <a:gd name="T17" fmla="*/ 7 h 63"/>
                <a:gd name="T18" fmla="*/ 43 w 119"/>
                <a:gd name="T1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63">
                  <a:moveTo>
                    <a:pt x="43" y="7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1" y="24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1" y="61"/>
                    <a:pt x="15" y="63"/>
                    <a:pt x="19" y="61"/>
                  </a:cubicBezTo>
                  <a:cubicBezTo>
                    <a:pt x="33" y="56"/>
                    <a:pt x="38" y="53"/>
                    <a:pt x="56" y="46"/>
                  </a:cubicBezTo>
                  <a:cubicBezTo>
                    <a:pt x="66" y="41"/>
                    <a:pt x="92" y="30"/>
                    <a:pt x="106" y="22"/>
                  </a:cubicBezTo>
                  <a:cubicBezTo>
                    <a:pt x="119" y="14"/>
                    <a:pt x="111" y="0"/>
                    <a:pt x="105" y="3"/>
                  </a:cubicBezTo>
                  <a:cubicBezTo>
                    <a:pt x="89" y="8"/>
                    <a:pt x="63" y="11"/>
                    <a:pt x="50" y="7"/>
                  </a:cubicBezTo>
                  <a:cubicBezTo>
                    <a:pt x="48" y="6"/>
                    <a:pt x="46" y="6"/>
                    <a:pt x="43" y="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9">
              <a:extLst>
                <a:ext uri="{FF2B5EF4-FFF2-40B4-BE49-F238E27FC236}">
                  <a16:creationId xmlns:a16="http://schemas.microsoft.com/office/drawing/2014/main" id="{4FCC6D0B-E5FA-4A05-8447-3102176AD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4750" y="4005263"/>
              <a:ext cx="1974850" cy="1854200"/>
            </a:xfrm>
            <a:custGeom>
              <a:avLst/>
              <a:gdLst>
                <a:gd name="T0" fmla="*/ 153 w 464"/>
                <a:gd name="T1" fmla="*/ 6 h 436"/>
                <a:gd name="T2" fmla="*/ 429 w 464"/>
                <a:gd name="T3" fmla="*/ 107 h 436"/>
                <a:gd name="T4" fmla="*/ 464 w 464"/>
                <a:gd name="T5" fmla="*/ 416 h 436"/>
                <a:gd name="T6" fmla="*/ 410 w 464"/>
                <a:gd name="T7" fmla="*/ 436 h 436"/>
                <a:gd name="T8" fmla="*/ 344 w 464"/>
                <a:gd name="T9" fmla="*/ 140 h 436"/>
                <a:gd name="T10" fmla="*/ 29 w 464"/>
                <a:gd name="T11" fmla="*/ 91 h 436"/>
                <a:gd name="T12" fmla="*/ 25 w 464"/>
                <a:gd name="T13" fmla="*/ 0 h 436"/>
                <a:gd name="T14" fmla="*/ 153 w 464"/>
                <a:gd name="T15" fmla="*/ 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4" h="436">
                  <a:moveTo>
                    <a:pt x="153" y="6"/>
                  </a:moveTo>
                  <a:cubicBezTo>
                    <a:pt x="153" y="6"/>
                    <a:pt x="422" y="30"/>
                    <a:pt x="429" y="107"/>
                  </a:cubicBezTo>
                  <a:cubicBezTo>
                    <a:pt x="443" y="265"/>
                    <a:pt x="464" y="416"/>
                    <a:pt x="464" y="416"/>
                  </a:cubicBezTo>
                  <a:cubicBezTo>
                    <a:pt x="410" y="436"/>
                    <a:pt x="410" y="436"/>
                    <a:pt x="410" y="436"/>
                  </a:cubicBezTo>
                  <a:cubicBezTo>
                    <a:pt x="410" y="436"/>
                    <a:pt x="343" y="263"/>
                    <a:pt x="344" y="140"/>
                  </a:cubicBezTo>
                  <a:cubicBezTo>
                    <a:pt x="266" y="118"/>
                    <a:pt x="62" y="150"/>
                    <a:pt x="29" y="91"/>
                  </a:cubicBezTo>
                  <a:cubicBezTo>
                    <a:pt x="0" y="38"/>
                    <a:pt x="25" y="0"/>
                    <a:pt x="25" y="0"/>
                  </a:cubicBezTo>
                  <a:cubicBezTo>
                    <a:pt x="153" y="6"/>
                    <a:pt x="153" y="6"/>
                    <a:pt x="153" y="6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50">
              <a:extLst>
                <a:ext uri="{FF2B5EF4-FFF2-40B4-BE49-F238E27FC236}">
                  <a16:creationId xmlns:a16="http://schemas.microsoft.com/office/drawing/2014/main" id="{0AB0C508-5ECD-4638-BB2A-95FA0FF76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0" y="5686426"/>
              <a:ext cx="341313" cy="228600"/>
            </a:xfrm>
            <a:custGeom>
              <a:avLst/>
              <a:gdLst>
                <a:gd name="T0" fmla="*/ 32 w 215"/>
                <a:gd name="T1" fmla="*/ 144 h 144"/>
                <a:gd name="T2" fmla="*/ 215 w 215"/>
                <a:gd name="T3" fmla="*/ 83 h 144"/>
                <a:gd name="T4" fmla="*/ 207 w 215"/>
                <a:gd name="T5" fmla="*/ 0 h 144"/>
                <a:gd name="T6" fmla="*/ 0 w 215"/>
                <a:gd name="T7" fmla="*/ 64 h 144"/>
                <a:gd name="T8" fmla="*/ 32 w 215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4">
                  <a:moveTo>
                    <a:pt x="32" y="144"/>
                  </a:moveTo>
                  <a:lnTo>
                    <a:pt x="215" y="83"/>
                  </a:lnTo>
                  <a:lnTo>
                    <a:pt x="207" y="0"/>
                  </a:lnTo>
                  <a:lnTo>
                    <a:pt x="0" y="64"/>
                  </a:lnTo>
                  <a:lnTo>
                    <a:pt x="32" y="1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51">
              <a:extLst>
                <a:ext uri="{FF2B5EF4-FFF2-40B4-BE49-F238E27FC236}">
                  <a16:creationId xmlns:a16="http://schemas.microsoft.com/office/drawing/2014/main" id="{913ED3F6-801B-4D46-A418-94539B7AD2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5638" y="5965826"/>
              <a:ext cx="77788" cy="55563"/>
            </a:xfrm>
            <a:custGeom>
              <a:avLst/>
              <a:gdLst>
                <a:gd name="T0" fmla="*/ 11 w 18"/>
                <a:gd name="T1" fmla="*/ 11 h 13"/>
                <a:gd name="T2" fmla="*/ 1 w 18"/>
                <a:gd name="T3" fmla="*/ 13 h 13"/>
                <a:gd name="T4" fmla="*/ 0 w 18"/>
                <a:gd name="T5" fmla="*/ 12 h 13"/>
                <a:gd name="T6" fmla="*/ 0 w 18"/>
                <a:gd name="T7" fmla="*/ 11 h 13"/>
                <a:gd name="T8" fmla="*/ 14 w 18"/>
                <a:gd name="T9" fmla="*/ 0 h 13"/>
                <a:gd name="T10" fmla="*/ 17 w 18"/>
                <a:gd name="T11" fmla="*/ 1 h 13"/>
                <a:gd name="T12" fmla="*/ 17 w 18"/>
                <a:gd name="T13" fmla="*/ 6 h 13"/>
                <a:gd name="T14" fmla="*/ 11 w 18"/>
                <a:gd name="T15" fmla="*/ 11 h 13"/>
                <a:gd name="T16" fmla="*/ 3 w 18"/>
                <a:gd name="T17" fmla="*/ 11 h 13"/>
                <a:gd name="T18" fmla="*/ 16 w 18"/>
                <a:gd name="T19" fmla="*/ 6 h 13"/>
                <a:gd name="T20" fmla="*/ 15 w 18"/>
                <a:gd name="T21" fmla="*/ 2 h 13"/>
                <a:gd name="T22" fmla="*/ 14 w 18"/>
                <a:gd name="T23" fmla="*/ 1 h 13"/>
                <a:gd name="T24" fmla="*/ 3 w 18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3">
                  <a:moveTo>
                    <a:pt x="11" y="11"/>
                  </a:moveTo>
                  <a:cubicBezTo>
                    <a:pt x="8" y="12"/>
                    <a:pt x="4" y="12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9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3"/>
                    <a:pt x="18" y="5"/>
                    <a:pt x="17" y="6"/>
                  </a:cubicBezTo>
                  <a:cubicBezTo>
                    <a:pt x="17" y="8"/>
                    <a:pt x="14" y="10"/>
                    <a:pt x="11" y="11"/>
                  </a:cubicBezTo>
                  <a:close/>
                  <a:moveTo>
                    <a:pt x="3" y="11"/>
                  </a:moveTo>
                  <a:cubicBezTo>
                    <a:pt x="10" y="10"/>
                    <a:pt x="15" y="8"/>
                    <a:pt x="16" y="6"/>
                  </a:cubicBezTo>
                  <a:cubicBezTo>
                    <a:pt x="16" y="5"/>
                    <a:pt x="16" y="4"/>
                    <a:pt x="15" y="2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1" y="1"/>
                    <a:pt x="6" y="7"/>
                    <a:pt x="3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52">
              <a:extLst>
                <a:ext uri="{FF2B5EF4-FFF2-40B4-BE49-F238E27FC236}">
                  <a16:creationId xmlns:a16="http://schemas.microsoft.com/office/drawing/2014/main" id="{7453D59A-84FE-4D42-AD77-23C3C97309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9763" y="5940426"/>
              <a:ext cx="46038" cy="80963"/>
            </a:xfrm>
            <a:custGeom>
              <a:avLst/>
              <a:gdLst>
                <a:gd name="T0" fmla="*/ 5 w 11"/>
                <a:gd name="T1" fmla="*/ 19 h 19"/>
                <a:gd name="T2" fmla="*/ 5 w 11"/>
                <a:gd name="T3" fmla="*/ 19 h 19"/>
                <a:gd name="T4" fmla="*/ 4 w 11"/>
                <a:gd name="T5" fmla="*/ 18 h 19"/>
                <a:gd name="T6" fmla="*/ 2 w 11"/>
                <a:gd name="T7" fmla="*/ 3 h 19"/>
                <a:gd name="T8" fmla="*/ 5 w 11"/>
                <a:gd name="T9" fmla="*/ 0 h 19"/>
                <a:gd name="T10" fmla="*/ 9 w 11"/>
                <a:gd name="T11" fmla="*/ 2 h 19"/>
                <a:gd name="T12" fmla="*/ 6 w 11"/>
                <a:gd name="T13" fmla="*/ 18 h 19"/>
                <a:gd name="T14" fmla="*/ 5 w 11"/>
                <a:gd name="T15" fmla="*/ 19 h 19"/>
                <a:gd name="T16" fmla="*/ 5 w 11"/>
                <a:gd name="T17" fmla="*/ 2 h 19"/>
                <a:gd name="T18" fmla="*/ 4 w 11"/>
                <a:gd name="T19" fmla="*/ 4 h 19"/>
                <a:gd name="T20" fmla="*/ 5 w 11"/>
                <a:gd name="T21" fmla="*/ 16 h 19"/>
                <a:gd name="T22" fmla="*/ 8 w 11"/>
                <a:gd name="T23" fmla="*/ 3 h 19"/>
                <a:gd name="T24" fmla="*/ 6 w 11"/>
                <a:gd name="T25" fmla="*/ 2 h 19"/>
                <a:gd name="T26" fmla="*/ 5 w 11"/>
                <a:gd name="T2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9"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0" y="8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1" y="6"/>
                    <a:pt x="9" y="15"/>
                    <a:pt x="6" y="18"/>
                  </a:cubicBezTo>
                  <a:lnTo>
                    <a:pt x="5" y="19"/>
                  </a:lnTo>
                  <a:close/>
                  <a:moveTo>
                    <a:pt x="5" y="2"/>
                  </a:moveTo>
                  <a:cubicBezTo>
                    <a:pt x="5" y="2"/>
                    <a:pt x="4" y="3"/>
                    <a:pt x="4" y="4"/>
                  </a:cubicBezTo>
                  <a:cubicBezTo>
                    <a:pt x="2" y="6"/>
                    <a:pt x="4" y="13"/>
                    <a:pt x="5" y="16"/>
                  </a:cubicBezTo>
                  <a:cubicBezTo>
                    <a:pt x="8" y="12"/>
                    <a:pt x="9" y="5"/>
                    <a:pt x="8" y="3"/>
                  </a:cubicBezTo>
                  <a:cubicBezTo>
                    <a:pt x="7" y="2"/>
                    <a:pt x="7" y="2"/>
                    <a:pt x="6" y="2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53">
              <a:extLst>
                <a:ext uri="{FF2B5EF4-FFF2-40B4-BE49-F238E27FC236}">
                  <a16:creationId xmlns:a16="http://schemas.microsoft.com/office/drawing/2014/main" id="{B4ED8E32-408D-49B6-8ED8-BC29BFC4C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200" y="5846763"/>
              <a:ext cx="187325" cy="387350"/>
            </a:xfrm>
            <a:custGeom>
              <a:avLst/>
              <a:gdLst>
                <a:gd name="T0" fmla="*/ 0 w 118"/>
                <a:gd name="T1" fmla="*/ 244 h 244"/>
                <a:gd name="T2" fmla="*/ 102 w 118"/>
                <a:gd name="T3" fmla="*/ 239 h 244"/>
                <a:gd name="T4" fmla="*/ 118 w 118"/>
                <a:gd name="T5" fmla="*/ 0 h 244"/>
                <a:gd name="T6" fmla="*/ 16 w 118"/>
                <a:gd name="T7" fmla="*/ 3 h 244"/>
                <a:gd name="T8" fmla="*/ 0 w 118"/>
                <a:gd name="T9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44">
                  <a:moveTo>
                    <a:pt x="0" y="244"/>
                  </a:moveTo>
                  <a:lnTo>
                    <a:pt x="102" y="239"/>
                  </a:lnTo>
                  <a:lnTo>
                    <a:pt x="118" y="0"/>
                  </a:lnTo>
                  <a:lnTo>
                    <a:pt x="16" y="3"/>
                  </a:lnTo>
                  <a:lnTo>
                    <a:pt x="0" y="244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54">
              <a:extLst>
                <a:ext uri="{FF2B5EF4-FFF2-40B4-BE49-F238E27FC236}">
                  <a16:creationId xmlns:a16="http://schemas.microsoft.com/office/drawing/2014/main" id="{C91369CA-249E-420A-A56C-55E325DD4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200" y="5846763"/>
              <a:ext cx="187325" cy="387350"/>
            </a:xfrm>
            <a:custGeom>
              <a:avLst/>
              <a:gdLst>
                <a:gd name="T0" fmla="*/ 0 w 118"/>
                <a:gd name="T1" fmla="*/ 244 h 244"/>
                <a:gd name="T2" fmla="*/ 102 w 118"/>
                <a:gd name="T3" fmla="*/ 239 h 244"/>
                <a:gd name="T4" fmla="*/ 118 w 118"/>
                <a:gd name="T5" fmla="*/ 0 h 244"/>
                <a:gd name="T6" fmla="*/ 16 w 118"/>
                <a:gd name="T7" fmla="*/ 3 h 244"/>
                <a:gd name="T8" fmla="*/ 0 w 118"/>
                <a:gd name="T9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44">
                  <a:moveTo>
                    <a:pt x="0" y="244"/>
                  </a:moveTo>
                  <a:lnTo>
                    <a:pt x="102" y="239"/>
                  </a:lnTo>
                  <a:lnTo>
                    <a:pt x="118" y="0"/>
                  </a:lnTo>
                  <a:lnTo>
                    <a:pt x="16" y="3"/>
                  </a:lnTo>
                  <a:lnTo>
                    <a:pt x="0" y="2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55">
              <a:extLst>
                <a:ext uri="{FF2B5EF4-FFF2-40B4-BE49-F238E27FC236}">
                  <a16:creationId xmlns:a16="http://schemas.microsoft.com/office/drawing/2014/main" id="{BE4DA50B-0F45-4F35-AD5F-1151B31C6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6191251"/>
              <a:ext cx="485775" cy="196850"/>
            </a:xfrm>
            <a:custGeom>
              <a:avLst/>
              <a:gdLst>
                <a:gd name="T0" fmla="*/ 49 w 114"/>
                <a:gd name="T1" fmla="*/ 2 h 46"/>
                <a:gd name="T2" fmla="*/ 6 w 114"/>
                <a:gd name="T3" fmla="*/ 0 h 46"/>
                <a:gd name="T4" fmla="*/ 4 w 114"/>
                <a:gd name="T5" fmla="*/ 3 h 46"/>
                <a:gd name="T6" fmla="*/ 0 w 114"/>
                <a:gd name="T7" fmla="*/ 37 h 46"/>
                <a:gd name="T8" fmla="*/ 7 w 114"/>
                <a:gd name="T9" fmla="*/ 44 h 46"/>
                <a:gd name="T10" fmla="*/ 48 w 114"/>
                <a:gd name="T11" fmla="*/ 44 h 46"/>
                <a:gd name="T12" fmla="*/ 98 w 114"/>
                <a:gd name="T13" fmla="*/ 44 h 46"/>
                <a:gd name="T14" fmla="*/ 105 w 114"/>
                <a:gd name="T15" fmla="*/ 26 h 46"/>
                <a:gd name="T16" fmla="*/ 56 w 114"/>
                <a:gd name="T17" fmla="*/ 4 h 46"/>
                <a:gd name="T18" fmla="*/ 49 w 114"/>
                <a:gd name="T1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46">
                  <a:moveTo>
                    <a:pt x="49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1"/>
                    <a:pt x="4" y="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0"/>
                    <a:pt x="3" y="44"/>
                    <a:pt x="7" y="44"/>
                  </a:cubicBezTo>
                  <a:cubicBezTo>
                    <a:pt x="22" y="44"/>
                    <a:pt x="29" y="44"/>
                    <a:pt x="48" y="44"/>
                  </a:cubicBezTo>
                  <a:cubicBezTo>
                    <a:pt x="60" y="44"/>
                    <a:pt x="82" y="46"/>
                    <a:pt x="98" y="44"/>
                  </a:cubicBezTo>
                  <a:cubicBezTo>
                    <a:pt x="114" y="42"/>
                    <a:pt x="112" y="26"/>
                    <a:pt x="105" y="26"/>
                  </a:cubicBezTo>
                  <a:cubicBezTo>
                    <a:pt x="89" y="25"/>
                    <a:pt x="67" y="13"/>
                    <a:pt x="56" y="4"/>
                  </a:cubicBezTo>
                  <a:cubicBezTo>
                    <a:pt x="54" y="3"/>
                    <a:pt x="52" y="2"/>
                    <a:pt x="49" y="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56">
              <a:extLst>
                <a:ext uri="{FF2B5EF4-FFF2-40B4-BE49-F238E27FC236}">
                  <a16:creationId xmlns:a16="http://schemas.microsoft.com/office/drawing/2014/main" id="{B3970581-3D35-4C08-9E5F-9850A31B9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825" y="6183313"/>
              <a:ext cx="84138" cy="47625"/>
            </a:xfrm>
            <a:custGeom>
              <a:avLst/>
              <a:gdLst>
                <a:gd name="T0" fmla="*/ 11 w 20"/>
                <a:gd name="T1" fmla="*/ 11 h 11"/>
                <a:gd name="T2" fmla="*/ 1 w 20"/>
                <a:gd name="T3" fmla="*/ 9 h 11"/>
                <a:gd name="T4" fmla="*/ 0 w 20"/>
                <a:gd name="T5" fmla="*/ 8 h 11"/>
                <a:gd name="T6" fmla="*/ 0 w 20"/>
                <a:gd name="T7" fmla="*/ 8 h 11"/>
                <a:gd name="T8" fmla="*/ 17 w 20"/>
                <a:gd name="T9" fmla="*/ 2 h 11"/>
                <a:gd name="T10" fmla="*/ 19 w 20"/>
                <a:gd name="T11" fmla="*/ 4 h 11"/>
                <a:gd name="T12" fmla="*/ 18 w 20"/>
                <a:gd name="T13" fmla="*/ 9 h 11"/>
                <a:gd name="T14" fmla="*/ 11 w 20"/>
                <a:gd name="T15" fmla="*/ 11 h 11"/>
                <a:gd name="T16" fmla="*/ 3 w 20"/>
                <a:gd name="T17" fmla="*/ 8 h 11"/>
                <a:gd name="T18" fmla="*/ 17 w 20"/>
                <a:gd name="T19" fmla="*/ 8 h 11"/>
                <a:gd name="T20" fmla="*/ 18 w 20"/>
                <a:gd name="T21" fmla="*/ 5 h 11"/>
                <a:gd name="T22" fmla="*/ 17 w 20"/>
                <a:gd name="T23" fmla="*/ 3 h 11"/>
                <a:gd name="T24" fmla="*/ 3 w 20"/>
                <a:gd name="T2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1">
                  <a:moveTo>
                    <a:pt x="11" y="11"/>
                  </a:moveTo>
                  <a:cubicBezTo>
                    <a:pt x="7" y="11"/>
                    <a:pt x="3" y="10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13" y="0"/>
                    <a:pt x="17" y="2"/>
                  </a:cubicBezTo>
                  <a:cubicBezTo>
                    <a:pt x="18" y="2"/>
                    <a:pt x="19" y="3"/>
                    <a:pt x="19" y="4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7" y="11"/>
                    <a:pt x="14" y="11"/>
                    <a:pt x="11" y="11"/>
                  </a:cubicBezTo>
                  <a:close/>
                  <a:moveTo>
                    <a:pt x="3" y="8"/>
                  </a:moveTo>
                  <a:cubicBezTo>
                    <a:pt x="10" y="10"/>
                    <a:pt x="15" y="10"/>
                    <a:pt x="17" y="8"/>
                  </a:cubicBezTo>
                  <a:cubicBezTo>
                    <a:pt x="18" y="7"/>
                    <a:pt x="18" y="6"/>
                    <a:pt x="18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4" y="2"/>
                    <a:pt x="8" y="5"/>
                    <a:pt x="3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57">
              <a:extLst>
                <a:ext uri="{FF2B5EF4-FFF2-40B4-BE49-F238E27FC236}">
                  <a16:creationId xmlns:a16="http://schemas.microsoft.com/office/drawing/2014/main" id="{7D330C06-A11B-4BB4-AFC6-3D2CE063BB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5063" y="6149976"/>
              <a:ext cx="50800" cy="71438"/>
            </a:xfrm>
            <a:custGeom>
              <a:avLst/>
              <a:gdLst>
                <a:gd name="T0" fmla="*/ 2 w 12"/>
                <a:gd name="T1" fmla="*/ 17 h 17"/>
                <a:gd name="T2" fmla="*/ 1 w 12"/>
                <a:gd name="T3" fmla="*/ 17 h 17"/>
                <a:gd name="T4" fmla="*/ 1 w 12"/>
                <a:gd name="T5" fmla="*/ 16 h 17"/>
                <a:gd name="T6" fmla="*/ 4 w 12"/>
                <a:gd name="T7" fmla="*/ 1 h 17"/>
                <a:gd name="T8" fmla="*/ 8 w 12"/>
                <a:gd name="T9" fmla="*/ 0 h 17"/>
                <a:gd name="T10" fmla="*/ 11 w 12"/>
                <a:gd name="T11" fmla="*/ 3 h 17"/>
                <a:gd name="T12" fmla="*/ 2 w 12"/>
                <a:gd name="T13" fmla="*/ 17 h 17"/>
                <a:gd name="T14" fmla="*/ 8 w 12"/>
                <a:gd name="T15" fmla="*/ 2 h 17"/>
                <a:gd name="T16" fmla="*/ 6 w 12"/>
                <a:gd name="T17" fmla="*/ 3 h 17"/>
                <a:gd name="T18" fmla="*/ 3 w 12"/>
                <a:gd name="T19" fmla="*/ 15 h 17"/>
                <a:gd name="T20" fmla="*/ 10 w 12"/>
                <a:gd name="T21" fmla="*/ 3 h 17"/>
                <a:gd name="T22" fmla="*/ 8 w 12"/>
                <a:gd name="T2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7">
                  <a:moveTo>
                    <a:pt x="2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5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2" y="7"/>
                    <a:pt x="6" y="15"/>
                    <a:pt x="2" y="17"/>
                  </a:cubicBezTo>
                  <a:close/>
                  <a:moveTo>
                    <a:pt x="8" y="2"/>
                  </a:moveTo>
                  <a:cubicBezTo>
                    <a:pt x="7" y="2"/>
                    <a:pt x="6" y="2"/>
                    <a:pt x="6" y="3"/>
                  </a:cubicBezTo>
                  <a:cubicBezTo>
                    <a:pt x="3" y="5"/>
                    <a:pt x="3" y="11"/>
                    <a:pt x="3" y="15"/>
                  </a:cubicBezTo>
                  <a:cubicBezTo>
                    <a:pt x="6" y="12"/>
                    <a:pt x="10" y="6"/>
                    <a:pt x="10" y="3"/>
                  </a:cubicBezTo>
                  <a:cubicBezTo>
                    <a:pt x="10" y="3"/>
                    <a:pt x="9" y="2"/>
                    <a:pt x="8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58">
              <a:extLst>
                <a:ext uri="{FF2B5EF4-FFF2-40B4-BE49-F238E27FC236}">
                  <a16:creationId xmlns:a16="http://schemas.microsoft.com/office/drawing/2014/main" id="{4892EFCF-2166-4CA3-9E53-3D97B95AF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5995988"/>
              <a:ext cx="4763" cy="68263"/>
            </a:xfrm>
            <a:custGeom>
              <a:avLst/>
              <a:gdLst>
                <a:gd name="T0" fmla="*/ 3 w 3"/>
                <a:gd name="T1" fmla="*/ 0 h 43"/>
                <a:gd name="T2" fmla="*/ 3 w 3"/>
                <a:gd name="T3" fmla="*/ 0 h 43"/>
                <a:gd name="T4" fmla="*/ 0 w 3"/>
                <a:gd name="T5" fmla="*/ 43 h 43"/>
                <a:gd name="T6" fmla="*/ 0 w 3"/>
                <a:gd name="T7" fmla="*/ 43 h 43"/>
                <a:gd name="T8" fmla="*/ 3 w 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3">
                  <a:moveTo>
                    <a:pt x="3" y="0"/>
                  </a:moveTo>
                  <a:lnTo>
                    <a:pt x="3" y="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59">
              <a:extLst>
                <a:ext uri="{FF2B5EF4-FFF2-40B4-BE49-F238E27FC236}">
                  <a16:creationId xmlns:a16="http://schemas.microsoft.com/office/drawing/2014/main" id="{D8C925D6-6261-4413-8FFC-8129A3DCE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5995988"/>
              <a:ext cx="4763" cy="68263"/>
            </a:xfrm>
            <a:custGeom>
              <a:avLst/>
              <a:gdLst>
                <a:gd name="T0" fmla="*/ 3 w 3"/>
                <a:gd name="T1" fmla="*/ 0 h 43"/>
                <a:gd name="T2" fmla="*/ 3 w 3"/>
                <a:gd name="T3" fmla="*/ 0 h 43"/>
                <a:gd name="T4" fmla="*/ 0 w 3"/>
                <a:gd name="T5" fmla="*/ 43 h 43"/>
                <a:gd name="T6" fmla="*/ 0 w 3"/>
                <a:gd name="T7" fmla="*/ 43 h 43"/>
                <a:gd name="T8" fmla="*/ 3 w 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3">
                  <a:moveTo>
                    <a:pt x="3" y="0"/>
                  </a:moveTo>
                  <a:lnTo>
                    <a:pt x="3" y="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60">
              <a:extLst>
                <a:ext uri="{FF2B5EF4-FFF2-40B4-BE49-F238E27FC236}">
                  <a16:creationId xmlns:a16="http://schemas.microsoft.com/office/drawing/2014/main" id="{E5F62B28-4EA0-4157-A1E3-4D74643C8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5992813"/>
              <a:ext cx="166688" cy="71438"/>
            </a:xfrm>
            <a:custGeom>
              <a:avLst/>
              <a:gdLst>
                <a:gd name="T0" fmla="*/ 105 w 105"/>
                <a:gd name="T1" fmla="*/ 0 h 45"/>
                <a:gd name="T2" fmla="*/ 3 w 105"/>
                <a:gd name="T3" fmla="*/ 2 h 45"/>
                <a:gd name="T4" fmla="*/ 0 w 105"/>
                <a:gd name="T5" fmla="*/ 45 h 45"/>
                <a:gd name="T6" fmla="*/ 102 w 105"/>
                <a:gd name="T7" fmla="*/ 45 h 45"/>
                <a:gd name="T8" fmla="*/ 105 w 105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45">
                  <a:moveTo>
                    <a:pt x="105" y="0"/>
                  </a:moveTo>
                  <a:lnTo>
                    <a:pt x="3" y="2"/>
                  </a:lnTo>
                  <a:lnTo>
                    <a:pt x="0" y="45"/>
                  </a:lnTo>
                  <a:lnTo>
                    <a:pt x="102" y="4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1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1">
              <a:extLst>
                <a:ext uri="{FF2B5EF4-FFF2-40B4-BE49-F238E27FC236}">
                  <a16:creationId xmlns:a16="http://schemas.microsoft.com/office/drawing/2014/main" id="{F1E40670-8F7A-42D2-ACC8-94871432F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5992813"/>
              <a:ext cx="166688" cy="71438"/>
            </a:xfrm>
            <a:custGeom>
              <a:avLst/>
              <a:gdLst>
                <a:gd name="T0" fmla="*/ 105 w 105"/>
                <a:gd name="T1" fmla="*/ 0 h 45"/>
                <a:gd name="T2" fmla="*/ 3 w 105"/>
                <a:gd name="T3" fmla="*/ 2 h 45"/>
                <a:gd name="T4" fmla="*/ 0 w 105"/>
                <a:gd name="T5" fmla="*/ 45 h 45"/>
                <a:gd name="T6" fmla="*/ 102 w 105"/>
                <a:gd name="T7" fmla="*/ 45 h 45"/>
                <a:gd name="T8" fmla="*/ 105 w 105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45">
                  <a:moveTo>
                    <a:pt x="105" y="0"/>
                  </a:moveTo>
                  <a:lnTo>
                    <a:pt x="3" y="2"/>
                  </a:lnTo>
                  <a:lnTo>
                    <a:pt x="0" y="45"/>
                  </a:lnTo>
                  <a:lnTo>
                    <a:pt x="102" y="45"/>
                  </a:lnTo>
                  <a:lnTo>
                    <a:pt x="1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62">
              <a:extLst>
                <a:ext uri="{FF2B5EF4-FFF2-40B4-BE49-F238E27FC236}">
                  <a16:creationId xmlns:a16="http://schemas.microsoft.com/office/drawing/2014/main" id="{2D95BB96-8A2C-4F43-8A3A-E81961686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788" y="3992563"/>
              <a:ext cx="1841500" cy="2003425"/>
            </a:xfrm>
            <a:custGeom>
              <a:avLst/>
              <a:gdLst>
                <a:gd name="T0" fmla="*/ 143 w 433"/>
                <a:gd name="T1" fmla="*/ 5 h 471"/>
                <a:gd name="T2" fmla="*/ 428 w 433"/>
                <a:gd name="T3" fmla="*/ 116 h 471"/>
                <a:gd name="T4" fmla="*/ 379 w 433"/>
                <a:gd name="T5" fmla="*/ 470 h 471"/>
                <a:gd name="T6" fmla="*/ 322 w 433"/>
                <a:gd name="T7" fmla="*/ 471 h 471"/>
                <a:gd name="T8" fmla="*/ 330 w 433"/>
                <a:gd name="T9" fmla="*/ 143 h 471"/>
                <a:gd name="T10" fmla="*/ 31 w 433"/>
                <a:gd name="T11" fmla="*/ 104 h 471"/>
                <a:gd name="T12" fmla="*/ 32 w 433"/>
                <a:gd name="T13" fmla="*/ 0 h 471"/>
                <a:gd name="T14" fmla="*/ 143 w 433"/>
                <a:gd name="T15" fmla="*/ 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3" h="471">
                  <a:moveTo>
                    <a:pt x="143" y="5"/>
                  </a:moveTo>
                  <a:cubicBezTo>
                    <a:pt x="143" y="5"/>
                    <a:pt x="433" y="49"/>
                    <a:pt x="428" y="116"/>
                  </a:cubicBezTo>
                  <a:cubicBezTo>
                    <a:pt x="420" y="236"/>
                    <a:pt x="379" y="470"/>
                    <a:pt x="379" y="470"/>
                  </a:cubicBezTo>
                  <a:cubicBezTo>
                    <a:pt x="322" y="471"/>
                    <a:pt x="322" y="471"/>
                    <a:pt x="322" y="471"/>
                  </a:cubicBezTo>
                  <a:cubicBezTo>
                    <a:pt x="322" y="471"/>
                    <a:pt x="309" y="230"/>
                    <a:pt x="330" y="143"/>
                  </a:cubicBezTo>
                  <a:cubicBezTo>
                    <a:pt x="259" y="143"/>
                    <a:pt x="58" y="140"/>
                    <a:pt x="31" y="104"/>
                  </a:cubicBezTo>
                  <a:cubicBezTo>
                    <a:pt x="0" y="63"/>
                    <a:pt x="32" y="0"/>
                    <a:pt x="32" y="0"/>
                  </a:cubicBezTo>
                  <a:cubicBezTo>
                    <a:pt x="143" y="5"/>
                    <a:pt x="143" y="5"/>
                    <a:pt x="143" y="5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63">
              <a:extLst>
                <a:ext uri="{FF2B5EF4-FFF2-40B4-BE49-F238E27FC236}">
                  <a16:creationId xmlns:a16="http://schemas.microsoft.com/office/drawing/2014/main" id="{D33F5985-9C81-447C-96B3-F91A57F81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938" y="5856288"/>
              <a:ext cx="322263" cy="157163"/>
            </a:xfrm>
            <a:custGeom>
              <a:avLst/>
              <a:gdLst>
                <a:gd name="T0" fmla="*/ 11 w 203"/>
                <a:gd name="T1" fmla="*/ 99 h 99"/>
                <a:gd name="T2" fmla="*/ 195 w 203"/>
                <a:gd name="T3" fmla="*/ 96 h 99"/>
                <a:gd name="T4" fmla="*/ 203 w 203"/>
                <a:gd name="T5" fmla="*/ 0 h 99"/>
                <a:gd name="T6" fmla="*/ 0 w 203"/>
                <a:gd name="T7" fmla="*/ 8 h 99"/>
                <a:gd name="T8" fmla="*/ 11 w 203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99">
                  <a:moveTo>
                    <a:pt x="11" y="99"/>
                  </a:moveTo>
                  <a:lnTo>
                    <a:pt x="195" y="96"/>
                  </a:lnTo>
                  <a:lnTo>
                    <a:pt x="203" y="0"/>
                  </a:lnTo>
                  <a:lnTo>
                    <a:pt x="0" y="8"/>
                  </a:lnTo>
                  <a:lnTo>
                    <a:pt x="11" y="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64">
              <a:extLst>
                <a:ext uri="{FF2B5EF4-FFF2-40B4-BE49-F238E27FC236}">
                  <a16:creationId xmlns:a16="http://schemas.microsoft.com/office/drawing/2014/main" id="{CA730322-0AE8-4303-8472-67C5AE399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0" y="2690813"/>
              <a:ext cx="904875" cy="1339850"/>
            </a:xfrm>
            <a:custGeom>
              <a:avLst/>
              <a:gdLst>
                <a:gd name="T0" fmla="*/ 175 w 213"/>
                <a:gd name="T1" fmla="*/ 5 h 315"/>
                <a:gd name="T2" fmla="*/ 47 w 213"/>
                <a:gd name="T3" fmla="*/ 2 h 315"/>
                <a:gd name="T4" fmla="*/ 4 w 213"/>
                <a:gd name="T5" fmla="*/ 39 h 315"/>
                <a:gd name="T6" fmla="*/ 21 w 213"/>
                <a:gd name="T7" fmla="*/ 181 h 315"/>
                <a:gd name="T8" fmla="*/ 13 w 213"/>
                <a:gd name="T9" fmla="*/ 306 h 315"/>
                <a:gd name="T10" fmla="*/ 213 w 213"/>
                <a:gd name="T11" fmla="*/ 315 h 315"/>
                <a:gd name="T12" fmla="*/ 203 w 213"/>
                <a:gd name="T13" fmla="*/ 41 h 315"/>
                <a:gd name="T14" fmla="*/ 175 w 213"/>
                <a:gd name="T15" fmla="*/ 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315">
                  <a:moveTo>
                    <a:pt x="175" y="5"/>
                  </a:moveTo>
                  <a:cubicBezTo>
                    <a:pt x="152" y="0"/>
                    <a:pt x="47" y="2"/>
                    <a:pt x="47" y="2"/>
                  </a:cubicBezTo>
                  <a:cubicBezTo>
                    <a:pt x="25" y="1"/>
                    <a:pt x="6" y="17"/>
                    <a:pt x="4" y="39"/>
                  </a:cubicBezTo>
                  <a:cubicBezTo>
                    <a:pt x="0" y="71"/>
                    <a:pt x="21" y="144"/>
                    <a:pt x="21" y="181"/>
                  </a:cubicBezTo>
                  <a:cubicBezTo>
                    <a:pt x="22" y="226"/>
                    <a:pt x="13" y="245"/>
                    <a:pt x="13" y="306"/>
                  </a:cubicBezTo>
                  <a:cubicBezTo>
                    <a:pt x="213" y="315"/>
                    <a:pt x="213" y="315"/>
                    <a:pt x="213" y="315"/>
                  </a:cubicBezTo>
                  <a:cubicBezTo>
                    <a:pt x="213" y="192"/>
                    <a:pt x="208" y="90"/>
                    <a:pt x="203" y="41"/>
                  </a:cubicBezTo>
                  <a:cubicBezTo>
                    <a:pt x="201" y="24"/>
                    <a:pt x="198" y="10"/>
                    <a:pt x="175" y="5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65">
              <a:extLst>
                <a:ext uri="{FF2B5EF4-FFF2-40B4-BE49-F238E27FC236}">
                  <a16:creationId xmlns:a16="http://schemas.microsoft.com/office/drawing/2014/main" id="{F142BB91-4603-4A6F-B58D-CBFB7E881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450" y="2698751"/>
              <a:ext cx="892175" cy="1331913"/>
            </a:xfrm>
            <a:custGeom>
              <a:avLst/>
              <a:gdLst>
                <a:gd name="T0" fmla="*/ 76 w 210"/>
                <a:gd name="T1" fmla="*/ 0 h 313"/>
                <a:gd name="T2" fmla="*/ 44 w 210"/>
                <a:gd name="T3" fmla="*/ 0 h 313"/>
                <a:gd name="T4" fmla="*/ 42 w 210"/>
                <a:gd name="T5" fmla="*/ 0 h 313"/>
                <a:gd name="T6" fmla="*/ 1 w 210"/>
                <a:gd name="T7" fmla="*/ 37 h 313"/>
                <a:gd name="T8" fmla="*/ 0 w 210"/>
                <a:gd name="T9" fmla="*/ 46 h 313"/>
                <a:gd name="T10" fmla="*/ 18 w 210"/>
                <a:gd name="T11" fmla="*/ 179 h 313"/>
                <a:gd name="T12" fmla="*/ 18 w 210"/>
                <a:gd name="T13" fmla="*/ 185 h 313"/>
                <a:gd name="T14" fmla="*/ 10 w 210"/>
                <a:gd name="T15" fmla="*/ 304 h 313"/>
                <a:gd name="T16" fmla="*/ 210 w 210"/>
                <a:gd name="T17" fmla="*/ 313 h 313"/>
                <a:gd name="T18" fmla="*/ 210 w 210"/>
                <a:gd name="T19" fmla="*/ 295 h 313"/>
                <a:gd name="T20" fmla="*/ 210 w 210"/>
                <a:gd name="T21" fmla="*/ 295 h 313"/>
                <a:gd name="T22" fmla="*/ 210 w 210"/>
                <a:gd name="T23" fmla="*/ 262 h 313"/>
                <a:gd name="T24" fmla="*/ 210 w 210"/>
                <a:gd name="T25" fmla="*/ 235 h 313"/>
                <a:gd name="T26" fmla="*/ 200 w 210"/>
                <a:gd name="T27" fmla="*/ 39 h 313"/>
                <a:gd name="T28" fmla="*/ 172 w 210"/>
                <a:gd name="T29" fmla="*/ 3 h 313"/>
                <a:gd name="T30" fmla="*/ 76 w 210"/>
                <a:gd name="T31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0" h="313">
                  <a:moveTo>
                    <a:pt x="76" y="0"/>
                  </a:moveTo>
                  <a:cubicBezTo>
                    <a:pt x="57" y="0"/>
                    <a:pt x="44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21" y="0"/>
                    <a:pt x="3" y="16"/>
                    <a:pt x="1" y="37"/>
                  </a:cubicBezTo>
                  <a:cubicBezTo>
                    <a:pt x="0" y="40"/>
                    <a:pt x="0" y="42"/>
                    <a:pt x="0" y="46"/>
                  </a:cubicBezTo>
                  <a:cubicBezTo>
                    <a:pt x="0" y="81"/>
                    <a:pt x="18" y="145"/>
                    <a:pt x="18" y="179"/>
                  </a:cubicBezTo>
                  <a:cubicBezTo>
                    <a:pt x="18" y="181"/>
                    <a:pt x="18" y="183"/>
                    <a:pt x="18" y="185"/>
                  </a:cubicBezTo>
                  <a:cubicBezTo>
                    <a:pt x="18" y="226"/>
                    <a:pt x="10" y="245"/>
                    <a:pt x="10" y="304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10" y="307"/>
                    <a:pt x="210" y="301"/>
                    <a:pt x="210" y="295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84"/>
                    <a:pt x="210" y="273"/>
                    <a:pt x="210" y="262"/>
                  </a:cubicBezTo>
                  <a:cubicBezTo>
                    <a:pt x="210" y="253"/>
                    <a:pt x="210" y="244"/>
                    <a:pt x="210" y="235"/>
                  </a:cubicBezTo>
                  <a:cubicBezTo>
                    <a:pt x="208" y="148"/>
                    <a:pt x="204" y="77"/>
                    <a:pt x="200" y="39"/>
                  </a:cubicBezTo>
                  <a:cubicBezTo>
                    <a:pt x="198" y="22"/>
                    <a:pt x="195" y="8"/>
                    <a:pt x="172" y="3"/>
                  </a:cubicBezTo>
                  <a:cubicBezTo>
                    <a:pt x="157" y="0"/>
                    <a:pt x="109" y="0"/>
                    <a:pt x="76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66">
              <a:extLst>
                <a:ext uri="{FF2B5EF4-FFF2-40B4-BE49-F238E27FC236}">
                  <a16:creationId xmlns:a16="http://schemas.microsoft.com/office/drawing/2014/main" id="{7C41C4FC-4881-4DD8-AA2E-E48A401D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2878138"/>
              <a:ext cx="804863" cy="858838"/>
            </a:xfrm>
            <a:custGeom>
              <a:avLst/>
              <a:gdLst>
                <a:gd name="T0" fmla="*/ 54 w 189"/>
                <a:gd name="T1" fmla="*/ 0 h 202"/>
                <a:gd name="T2" fmla="*/ 74 w 189"/>
                <a:gd name="T3" fmla="*/ 65 h 202"/>
                <a:gd name="T4" fmla="*/ 94 w 189"/>
                <a:gd name="T5" fmla="*/ 129 h 202"/>
                <a:gd name="T6" fmla="*/ 100 w 189"/>
                <a:gd name="T7" fmla="*/ 144 h 202"/>
                <a:gd name="T8" fmla="*/ 103 w 189"/>
                <a:gd name="T9" fmla="*/ 152 h 202"/>
                <a:gd name="T10" fmla="*/ 104 w 189"/>
                <a:gd name="T11" fmla="*/ 152 h 202"/>
                <a:gd name="T12" fmla="*/ 104 w 189"/>
                <a:gd name="T13" fmla="*/ 153 h 202"/>
                <a:gd name="T14" fmla="*/ 104 w 189"/>
                <a:gd name="T15" fmla="*/ 153 h 202"/>
                <a:gd name="T16" fmla="*/ 104 w 189"/>
                <a:gd name="T17" fmla="*/ 153 h 202"/>
                <a:gd name="T18" fmla="*/ 104 w 189"/>
                <a:gd name="T19" fmla="*/ 153 h 202"/>
                <a:gd name="T20" fmla="*/ 101 w 189"/>
                <a:gd name="T21" fmla="*/ 150 h 202"/>
                <a:gd name="T22" fmla="*/ 99 w 189"/>
                <a:gd name="T23" fmla="*/ 148 h 202"/>
                <a:gd name="T24" fmla="*/ 102 w 189"/>
                <a:gd name="T25" fmla="*/ 150 h 202"/>
                <a:gd name="T26" fmla="*/ 108 w 189"/>
                <a:gd name="T27" fmla="*/ 152 h 202"/>
                <a:gd name="T28" fmla="*/ 123 w 189"/>
                <a:gd name="T29" fmla="*/ 157 h 202"/>
                <a:gd name="T30" fmla="*/ 189 w 189"/>
                <a:gd name="T31" fmla="*/ 171 h 202"/>
                <a:gd name="T32" fmla="*/ 188 w 189"/>
                <a:gd name="T33" fmla="*/ 199 h 202"/>
                <a:gd name="T34" fmla="*/ 152 w 189"/>
                <a:gd name="T35" fmla="*/ 202 h 202"/>
                <a:gd name="T36" fmla="*/ 116 w 189"/>
                <a:gd name="T37" fmla="*/ 201 h 202"/>
                <a:gd name="T38" fmla="*/ 97 w 189"/>
                <a:gd name="T39" fmla="*/ 198 h 202"/>
                <a:gd name="T40" fmla="*/ 86 w 189"/>
                <a:gd name="T41" fmla="*/ 196 h 202"/>
                <a:gd name="T42" fmla="*/ 73 w 189"/>
                <a:gd name="T43" fmla="*/ 191 h 202"/>
                <a:gd name="T44" fmla="*/ 64 w 189"/>
                <a:gd name="T45" fmla="*/ 184 h 202"/>
                <a:gd name="T46" fmla="*/ 59 w 189"/>
                <a:gd name="T47" fmla="*/ 177 h 202"/>
                <a:gd name="T48" fmla="*/ 58 w 189"/>
                <a:gd name="T49" fmla="*/ 174 h 202"/>
                <a:gd name="T50" fmla="*/ 53 w 189"/>
                <a:gd name="T51" fmla="*/ 166 h 202"/>
                <a:gd name="T52" fmla="*/ 46 w 189"/>
                <a:gd name="T53" fmla="*/ 149 h 202"/>
                <a:gd name="T54" fmla="*/ 32 w 189"/>
                <a:gd name="T55" fmla="*/ 116 h 202"/>
                <a:gd name="T56" fmla="*/ 20 w 189"/>
                <a:gd name="T57" fmla="*/ 82 h 202"/>
                <a:gd name="T58" fmla="*/ 0 w 189"/>
                <a:gd name="T59" fmla="*/ 14 h 202"/>
                <a:gd name="T60" fmla="*/ 54 w 189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9" h="202">
                  <a:moveTo>
                    <a:pt x="54" y="0"/>
                  </a:moveTo>
                  <a:cubicBezTo>
                    <a:pt x="61" y="21"/>
                    <a:pt x="67" y="44"/>
                    <a:pt x="74" y="65"/>
                  </a:cubicBezTo>
                  <a:cubicBezTo>
                    <a:pt x="80" y="87"/>
                    <a:pt x="87" y="109"/>
                    <a:pt x="94" y="129"/>
                  </a:cubicBezTo>
                  <a:cubicBezTo>
                    <a:pt x="96" y="135"/>
                    <a:pt x="98" y="139"/>
                    <a:pt x="100" y="144"/>
                  </a:cubicBezTo>
                  <a:cubicBezTo>
                    <a:pt x="103" y="152"/>
                    <a:pt x="103" y="152"/>
                    <a:pt x="103" y="152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3" y="151"/>
                    <a:pt x="102" y="150"/>
                    <a:pt x="101" y="150"/>
                  </a:cubicBezTo>
                  <a:cubicBezTo>
                    <a:pt x="100" y="148"/>
                    <a:pt x="99" y="148"/>
                    <a:pt x="99" y="148"/>
                  </a:cubicBezTo>
                  <a:cubicBezTo>
                    <a:pt x="99" y="148"/>
                    <a:pt x="100" y="149"/>
                    <a:pt x="102" y="150"/>
                  </a:cubicBezTo>
                  <a:cubicBezTo>
                    <a:pt x="104" y="151"/>
                    <a:pt x="106" y="152"/>
                    <a:pt x="108" y="152"/>
                  </a:cubicBezTo>
                  <a:cubicBezTo>
                    <a:pt x="113" y="154"/>
                    <a:pt x="118" y="155"/>
                    <a:pt x="123" y="157"/>
                  </a:cubicBezTo>
                  <a:cubicBezTo>
                    <a:pt x="144" y="162"/>
                    <a:pt x="167" y="166"/>
                    <a:pt x="189" y="171"/>
                  </a:cubicBezTo>
                  <a:cubicBezTo>
                    <a:pt x="188" y="199"/>
                    <a:pt x="188" y="199"/>
                    <a:pt x="188" y="199"/>
                  </a:cubicBezTo>
                  <a:cubicBezTo>
                    <a:pt x="176" y="200"/>
                    <a:pt x="164" y="201"/>
                    <a:pt x="152" y="202"/>
                  </a:cubicBezTo>
                  <a:cubicBezTo>
                    <a:pt x="140" y="202"/>
                    <a:pt x="128" y="202"/>
                    <a:pt x="116" y="201"/>
                  </a:cubicBezTo>
                  <a:cubicBezTo>
                    <a:pt x="110" y="200"/>
                    <a:pt x="103" y="200"/>
                    <a:pt x="97" y="198"/>
                  </a:cubicBezTo>
                  <a:cubicBezTo>
                    <a:pt x="93" y="198"/>
                    <a:pt x="90" y="197"/>
                    <a:pt x="86" y="196"/>
                  </a:cubicBezTo>
                  <a:cubicBezTo>
                    <a:pt x="82" y="195"/>
                    <a:pt x="78" y="193"/>
                    <a:pt x="73" y="191"/>
                  </a:cubicBezTo>
                  <a:cubicBezTo>
                    <a:pt x="71" y="189"/>
                    <a:pt x="68" y="187"/>
                    <a:pt x="64" y="184"/>
                  </a:cubicBezTo>
                  <a:cubicBezTo>
                    <a:pt x="63" y="182"/>
                    <a:pt x="61" y="180"/>
                    <a:pt x="59" y="177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3" y="166"/>
                    <a:pt x="53" y="166"/>
                    <a:pt x="53" y="166"/>
                  </a:cubicBezTo>
                  <a:cubicBezTo>
                    <a:pt x="51" y="160"/>
                    <a:pt x="48" y="155"/>
                    <a:pt x="46" y="149"/>
                  </a:cubicBezTo>
                  <a:cubicBezTo>
                    <a:pt x="41" y="138"/>
                    <a:pt x="36" y="127"/>
                    <a:pt x="32" y="116"/>
                  </a:cubicBezTo>
                  <a:cubicBezTo>
                    <a:pt x="28" y="104"/>
                    <a:pt x="24" y="93"/>
                    <a:pt x="20" y="82"/>
                  </a:cubicBezTo>
                  <a:cubicBezTo>
                    <a:pt x="13" y="60"/>
                    <a:pt x="6" y="37"/>
                    <a:pt x="0" y="1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67">
              <a:extLst>
                <a:ext uri="{FF2B5EF4-FFF2-40B4-BE49-F238E27FC236}">
                  <a16:creationId xmlns:a16="http://schemas.microsoft.com/office/drawing/2014/main" id="{41044DB6-A7CB-41B1-B2AE-D6C837624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638" y="2665413"/>
              <a:ext cx="514350" cy="630238"/>
            </a:xfrm>
            <a:custGeom>
              <a:avLst/>
              <a:gdLst>
                <a:gd name="T0" fmla="*/ 28 w 121"/>
                <a:gd name="T1" fmla="*/ 27 h 148"/>
                <a:gd name="T2" fmla="*/ 106 w 121"/>
                <a:gd name="T3" fmla="*/ 65 h 148"/>
                <a:gd name="T4" fmla="*/ 118 w 121"/>
                <a:gd name="T5" fmla="*/ 120 h 148"/>
                <a:gd name="T6" fmla="*/ 45 w 121"/>
                <a:gd name="T7" fmla="*/ 148 h 148"/>
                <a:gd name="T8" fmla="*/ 28 w 121"/>
                <a:gd name="T9" fmla="*/ 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48">
                  <a:moveTo>
                    <a:pt x="28" y="27"/>
                  </a:moveTo>
                  <a:cubicBezTo>
                    <a:pt x="56" y="0"/>
                    <a:pt x="91" y="15"/>
                    <a:pt x="106" y="65"/>
                  </a:cubicBezTo>
                  <a:cubicBezTo>
                    <a:pt x="121" y="116"/>
                    <a:pt x="118" y="120"/>
                    <a:pt x="118" y="12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27" y="100"/>
                    <a:pt x="0" y="56"/>
                    <a:pt x="2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68">
              <a:extLst>
                <a:ext uri="{FF2B5EF4-FFF2-40B4-BE49-F238E27FC236}">
                  <a16:creationId xmlns:a16="http://schemas.microsoft.com/office/drawing/2014/main" id="{8E4991D5-706A-4E4A-8465-4FD6996F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559176"/>
              <a:ext cx="280988" cy="207963"/>
            </a:xfrm>
            <a:custGeom>
              <a:avLst/>
              <a:gdLst>
                <a:gd name="T0" fmla="*/ 39 w 66"/>
                <a:gd name="T1" fmla="*/ 0 h 49"/>
                <a:gd name="T2" fmla="*/ 34 w 66"/>
                <a:gd name="T3" fmla="*/ 0 h 49"/>
                <a:gd name="T4" fmla="*/ 4 w 66"/>
                <a:gd name="T5" fmla="*/ 14 h 49"/>
                <a:gd name="T6" fmla="*/ 0 w 66"/>
                <a:gd name="T7" fmla="*/ 35 h 49"/>
                <a:gd name="T8" fmla="*/ 41 w 66"/>
                <a:gd name="T9" fmla="*/ 33 h 49"/>
                <a:gd name="T10" fmla="*/ 66 w 66"/>
                <a:gd name="T11" fmla="*/ 33 h 49"/>
                <a:gd name="T12" fmla="*/ 58 w 66"/>
                <a:gd name="T13" fmla="*/ 13 h 49"/>
                <a:gd name="T14" fmla="*/ 39 w 66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49">
                  <a:moveTo>
                    <a:pt x="39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7" y="0"/>
                    <a:pt x="14" y="4"/>
                    <a:pt x="4" y="1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7" y="49"/>
                    <a:pt x="41" y="33"/>
                    <a:pt x="41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4" y="6"/>
                    <a:pt x="47" y="1"/>
                    <a:pt x="39" y="0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9">
              <a:extLst>
                <a:ext uri="{FF2B5EF4-FFF2-40B4-BE49-F238E27FC236}">
                  <a16:creationId xmlns:a16="http://schemas.microsoft.com/office/drawing/2014/main" id="{4DC4C7F0-D3EF-469D-A429-BFBEA1749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4503738"/>
              <a:ext cx="1177925" cy="157163"/>
            </a:xfrm>
            <a:custGeom>
              <a:avLst/>
              <a:gdLst>
                <a:gd name="T0" fmla="*/ 10 w 277"/>
                <a:gd name="T1" fmla="*/ 37 h 37"/>
                <a:gd name="T2" fmla="*/ 267 w 277"/>
                <a:gd name="T3" fmla="*/ 37 h 37"/>
                <a:gd name="T4" fmla="*/ 277 w 277"/>
                <a:gd name="T5" fmla="*/ 27 h 37"/>
                <a:gd name="T6" fmla="*/ 277 w 277"/>
                <a:gd name="T7" fmla="*/ 11 h 37"/>
                <a:gd name="T8" fmla="*/ 267 w 277"/>
                <a:gd name="T9" fmla="*/ 0 h 37"/>
                <a:gd name="T10" fmla="*/ 10 w 277"/>
                <a:gd name="T11" fmla="*/ 0 h 37"/>
                <a:gd name="T12" fmla="*/ 0 w 277"/>
                <a:gd name="T13" fmla="*/ 11 h 37"/>
                <a:gd name="T14" fmla="*/ 0 w 277"/>
                <a:gd name="T15" fmla="*/ 27 h 37"/>
                <a:gd name="T16" fmla="*/ 10 w 277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37">
                  <a:moveTo>
                    <a:pt x="10" y="37"/>
                  </a:moveTo>
                  <a:cubicBezTo>
                    <a:pt x="267" y="37"/>
                    <a:pt x="267" y="37"/>
                    <a:pt x="267" y="37"/>
                  </a:cubicBezTo>
                  <a:cubicBezTo>
                    <a:pt x="272" y="37"/>
                    <a:pt x="277" y="33"/>
                    <a:pt x="277" y="27"/>
                  </a:cubicBezTo>
                  <a:cubicBezTo>
                    <a:pt x="277" y="11"/>
                    <a:pt x="277" y="11"/>
                    <a:pt x="277" y="11"/>
                  </a:cubicBezTo>
                  <a:cubicBezTo>
                    <a:pt x="277" y="5"/>
                    <a:pt x="272" y="0"/>
                    <a:pt x="26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3"/>
                    <a:pt x="5" y="37"/>
                    <a:pt x="10" y="37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0">
              <a:extLst>
                <a:ext uri="{FF2B5EF4-FFF2-40B4-BE49-F238E27FC236}">
                  <a16:creationId xmlns:a16="http://schemas.microsoft.com/office/drawing/2014/main" id="{2908C7D8-58D3-4AEA-BA72-56CA33412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4660901"/>
              <a:ext cx="123825" cy="1747838"/>
            </a:xfrm>
            <a:custGeom>
              <a:avLst/>
              <a:gdLst>
                <a:gd name="T0" fmla="*/ 32 w 78"/>
                <a:gd name="T1" fmla="*/ 1101 h 1101"/>
                <a:gd name="T2" fmla="*/ 0 w 78"/>
                <a:gd name="T3" fmla="*/ 1101 h 1101"/>
                <a:gd name="T4" fmla="*/ 35 w 78"/>
                <a:gd name="T5" fmla="*/ 0 h 1101"/>
                <a:gd name="T6" fmla="*/ 78 w 78"/>
                <a:gd name="T7" fmla="*/ 0 h 1101"/>
                <a:gd name="T8" fmla="*/ 32 w 78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101">
                  <a:moveTo>
                    <a:pt x="32" y="1101"/>
                  </a:moveTo>
                  <a:lnTo>
                    <a:pt x="0" y="1101"/>
                  </a:lnTo>
                  <a:lnTo>
                    <a:pt x="35" y="0"/>
                  </a:lnTo>
                  <a:lnTo>
                    <a:pt x="78" y="0"/>
                  </a:lnTo>
                  <a:lnTo>
                    <a:pt x="32" y="110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71">
              <a:extLst>
                <a:ext uri="{FF2B5EF4-FFF2-40B4-BE49-F238E27FC236}">
                  <a16:creationId xmlns:a16="http://schemas.microsoft.com/office/drawing/2014/main" id="{990CC8E8-27F5-49F1-BDA3-A748807F7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4660901"/>
              <a:ext cx="123825" cy="1747838"/>
            </a:xfrm>
            <a:custGeom>
              <a:avLst/>
              <a:gdLst>
                <a:gd name="T0" fmla="*/ 32 w 78"/>
                <a:gd name="T1" fmla="*/ 1101 h 1101"/>
                <a:gd name="T2" fmla="*/ 0 w 78"/>
                <a:gd name="T3" fmla="*/ 1101 h 1101"/>
                <a:gd name="T4" fmla="*/ 35 w 78"/>
                <a:gd name="T5" fmla="*/ 0 h 1101"/>
                <a:gd name="T6" fmla="*/ 78 w 78"/>
                <a:gd name="T7" fmla="*/ 0 h 1101"/>
                <a:gd name="T8" fmla="*/ 32 w 78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101">
                  <a:moveTo>
                    <a:pt x="32" y="1101"/>
                  </a:moveTo>
                  <a:lnTo>
                    <a:pt x="0" y="1101"/>
                  </a:lnTo>
                  <a:lnTo>
                    <a:pt x="35" y="0"/>
                  </a:lnTo>
                  <a:lnTo>
                    <a:pt x="78" y="0"/>
                  </a:lnTo>
                  <a:lnTo>
                    <a:pt x="32" y="110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74">
              <a:extLst>
                <a:ext uri="{FF2B5EF4-FFF2-40B4-BE49-F238E27FC236}">
                  <a16:creationId xmlns:a16="http://schemas.microsoft.com/office/drawing/2014/main" id="{00A0DCCB-D1AD-447B-BFE4-443900EB5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660901"/>
              <a:ext cx="119063" cy="1747838"/>
            </a:xfrm>
            <a:custGeom>
              <a:avLst/>
              <a:gdLst>
                <a:gd name="T0" fmla="*/ 46 w 75"/>
                <a:gd name="T1" fmla="*/ 1101 h 1101"/>
                <a:gd name="T2" fmla="*/ 75 w 75"/>
                <a:gd name="T3" fmla="*/ 1101 h 1101"/>
                <a:gd name="T4" fmla="*/ 41 w 75"/>
                <a:gd name="T5" fmla="*/ 0 h 1101"/>
                <a:gd name="T6" fmla="*/ 0 w 75"/>
                <a:gd name="T7" fmla="*/ 0 h 1101"/>
                <a:gd name="T8" fmla="*/ 46 w 75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01">
                  <a:moveTo>
                    <a:pt x="46" y="1101"/>
                  </a:moveTo>
                  <a:lnTo>
                    <a:pt x="75" y="1101"/>
                  </a:lnTo>
                  <a:lnTo>
                    <a:pt x="41" y="0"/>
                  </a:lnTo>
                  <a:lnTo>
                    <a:pt x="0" y="0"/>
                  </a:lnTo>
                  <a:lnTo>
                    <a:pt x="46" y="110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75">
              <a:extLst>
                <a:ext uri="{FF2B5EF4-FFF2-40B4-BE49-F238E27FC236}">
                  <a16:creationId xmlns:a16="http://schemas.microsoft.com/office/drawing/2014/main" id="{1FFD26EA-5BE1-4775-B35F-ECADA6D7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660901"/>
              <a:ext cx="119063" cy="1747838"/>
            </a:xfrm>
            <a:custGeom>
              <a:avLst/>
              <a:gdLst>
                <a:gd name="T0" fmla="*/ 46 w 75"/>
                <a:gd name="T1" fmla="*/ 1101 h 1101"/>
                <a:gd name="T2" fmla="*/ 75 w 75"/>
                <a:gd name="T3" fmla="*/ 1101 h 1101"/>
                <a:gd name="T4" fmla="*/ 41 w 75"/>
                <a:gd name="T5" fmla="*/ 0 h 1101"/>
                <a:gd name="T6" fmla="*/ 0 w 75"/>
                <a:gd name="T7" fmla="*/ 0 h 1101"/>
                <a:gd name="T8" fmla="*/ 46 w 75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01">
                  <a:moveTo>
                    <a:pt x="46" y="1101"/>
                  </a:moveTo>
                  <a:lnTo>
                    <a:pt x="75" y="1101"/>
                  </a:lnTo>
                  <a:lnTo>
                    <a:pt x="41" y="0"/>
                  </a:lnTo>
                  <a:lnTo>
                    <a:pt x="0" y="0"/>
                  </a:lnTo>
                  <a:lnTo>
                    <a:pt x="46" y="110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78">
              <a:extLst>
                <a:ext uri="{FF2B5EF4-FFF2-40B4-BE49-F238E27FC236}">
                  <a16:creationId xmlns:a16="http://schemas.microsoft.com/office/drawing/2014/main" id="{750963F4-1531-4B2B-B45A-378D8AC57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3" y="4660901"/>
              <a:ext cx="123825" cy="1747838"/>
            </a:xfrm>
            <a:custGeom>
              <a:avLst/>
              <a:gdLst>
                <a:gd name="T0" fmla="*/ 30 w 78"/>
                <a:gd name="T1" fmla="*/ 1101 h 1101"/>
                <a:gd name="T2" fmla="*/ 0 w 78"/>
                <a:gd name="T3" fmla="*/ 1101 h 1101"/>
                <a:gd name="T4" fmla="*/ 35 w 78"/>
                <a:gd name="T5" fmla="*/ 0 h 1101"/>
                <a:gd name="T6" fmla="*/ 78 w 78"/>
                <a:gd name="T7" fmla="*/ 0 h 1101"/>
                <a:gd name="T8" fmla="*/ 30 w 78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101">
                  <a:moveTo>
                    <a:pt x="30" y="1101"/>
                  </a:moveTo>
                  <a:lnTo>
                    <a:pt x="0" y="1101"/>
                  </a:lnTo>
                  <a:lnTo>
                    <a:pt x="35" y="0"/>
                  </a:lnTo>
                  <a:lnTo>
                    <a:pt x="78" y="0"/>
                  </a:lnTo>
                  <a:lnTo>
                    <a:pt x="30" y="110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79">
              <a:extLst>
                <a:ext uri="{FF2B5EF4-FFF2-40B4-BE49-F238E27FC236}">
                  <a16:creationId xmlns:a16="http://schemas.microsoft.com/office/drawing/2014/main" id="{076A5EDB-0B38-4895-8DB0-D9BDF0D04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3" y="4660901"/>
              <a:ext cx="123825" cy="1747838"/>
            </a:xfrm>
            <a:custGeom>
              <a:avLst/>
              <a:gdLst>
                <a:gd name="T0" fmla="*/ 30 w 78"/>
                <a:gd name="T1" fmla="*/ 1101 h 1101"/>
                <a:gd name="T2" fmla="*/ 0 w 78"/>
                <a:gd name="T3" fmla="*/ 1101 h 1101"/>
                <a:gd name="T4" fmla="*/ 35 w 78"/>
                <a:gd name="T5" fmla="*/ 0 h 1101"/>
                <a:gd name="T6" fmla="*/ 78 w 78"/>
                <a:gd name="T7" fmla="*/ 0 h 1101"/>
                <a:gd name="T8" fmla="*/ 30 w 78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101">
                  <a:moveTo>
                    <a:pt x="30" y="1101"/>
                  </a:moveTo>
                  <a:lnTo>
                    <a:pt x="0" y="1101"/>
                  </a:lnTo>
                  <a:lnTo>
                    <a:pt x="35" y="0"/>
                  </a:lnTo>
                  <a:lnTo>
                    <a:pt x="78" y="0"/>
                  </a:lnTo>
                  <a:lnTo>
                    <a:pt x="30" y="110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80">
              <a:extLst>
                <a:ext uri="{FF2B5EF4-FFF2-40B4-BE49-F238E27FC236}">
                  <a16:creationId xmlns:a16="http://schemas.microsoft.com/office/drawing/2014/main" id="{35BAE857-4125-4215-BF20-5C08A67FA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4660901"/>
              <a:ext cx="4763" cy="68263"/>
            </a:xfrm>
            <a:custGeom>
              <a:avLst/>
              <a:gdLst>
                <a:gd name="T0" fmla="*/ 3 w 3"/>
                <a:gd name="T1" fmla="*/ 0 h 43"/>
                <a:gd name="T2" fmla="*/ 0 w 3"/>
                <a:gd name="T3" fmla="*/ 0 h 43"/>
                <a:gd name="T4" fmla="*/ 0 w 3"/>
                <a:gd name="T5" fmla="*/ 43 h 43"/>
                <a:gd name="T6" fmla="*/ 3 w 3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3">
                  <a:moveTo>
                    <a:pt x="3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C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81">
              <a:extLst>
                <a:ext uri="{FF2B5EF4-FFF2-40B4-BE49-F238E27FC236}">
                  <a16:creationId xmlns:a16="http://schemas.microsoft.com/office/drawing/2014/main" id="{95D95DBF-5D44-4146-A000-0E4734425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4660901"/>
              <a:ext cx="4763" cy="68263"/>
            </a:xfrm>
            <a:custGeom>
              <a:avLst/>
              <a:gdLst>
                <a:gd name="T0" fmla="*/ 3 w 3"/>
                <a:gd name="T1" fmla="*/ 0 h 43"/>
                <a:gd name="T2" fmla="*/ 0 w 3"/>
                <a:gd name="T3" fmla="*/ 0 h 43"/>
                <a:gd name="T4" fmla="*/ 0 w 3"/>
                <a:gd name="T5" fmla="*/ 43 h 43"/>
                <a:gd name="T6" fmla="*/ 3 w 3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3">
                  <a:moveTo>
                    <a:pt x="3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84">
              <a:extLst>
                <a:ext uri="{FF2B5EF4-FFF2-40B4-BE49-F238E27FC236}">
                  <a16:creationId xmlns:a16="http://schemas.microsoft.com/office/drawing/2014/main" id="{CC5C6A21-48F5-4037-A949-A495A2582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122238" cy="1747838"/>
            </a:xfrm>
            <a:custGeom>
              <a:avLst/>
              <a:gdLst>
                <a:gd name="T0" fmla="*/ 48 w 77"/>
                <a:gd name="T1" fmla="*/ 1101 h 1101"/>
                <a:gd name="T2" fmla="*/ 77 w 77"/>
                <a:gd name="T3" fmla="*/ 1101 h 1101"/>
                <a:gd name="T4" fmla="*/ 43 w 77"/>
                <a:gd name="T5" fmla="*/ 0 h 1101"/>
                <a:gd name="T6" fmla="*/ 0 w 77"/>
                <a:gd name="T7" fmla="*/ 0 h 1101"/>
                <a:gd name="T8" fmla="*/ 48 w 77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101">
                  <a:moveTo>
                    <a:pt x="48" y="1101"/>
                  </a:moveTo>
                  <a:lnTo>
                    <a:pt x="77" y="1101"/>
                  </a:lnTo>
                  <a:lnTo>
                    <a:pt x="43" y="0"/>
                  </a:lnTo>
                  <a:lnTo>
                    <a:pt x="0" y="0"/>
                  </a:lnTo>
                  <a:lnTo>
                    <a:pt x="48" y="110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85">
              <a:extLst>
                <a:ext uri="{FF2B5EF4-FFF2-40B4-BE49-F238E27FC236}">
                  <a16:creationId xmlns:a16="http://schemas.microsoft.com/office/drawing/2014/main" id="{AE80DB46-E586-49AB-906A-EB9D826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122238" cy="1747838"/>
            </a:xfrm>
            <a:custGeom>
              <a:avLst/>
              <a:gdLst>
                <a:gd name="T0" fmla="*/ 48 w 77"/>
                <a:gd name="T1" fmla="*/ 1101 h 1101"/>
                <a:gd name="T2" fmla="*/ 77 w 77"/>
                <a:gd name="T3" fmla="*/ 1101 h 1101"/>
                <a:gd name="T4" fmla="*/ 43 w 77"/>
                <a:gd name="T5" fmla="*/ 0 h 1101"/>
                <a:gd name="T6" fmla="*/ 0 w 77"/>
                <a:gd name="T7" fmla="*/ 0 h 1101"/>
                <a:gd name="T8" fmla="*/ 48 w 77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101">
                  <a:moveTo>
                    <a:pt x="48" y="1101"/>
                  </a:moveTo>
                  <a:lnTo>
                    <a:pt x="77" y="1101"/>
                  </a:lnTo>
                  <a:lnTo>
                    <a:pt x="43" y="0"/>
                  </a:lnTo>
                  <a:lnTo>
                    <a:pt x="0" y="0"/>
                  </a:lnTo>
                  <a:lnTo>
                    <a:pt x="48" y="11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87">
              <a:extLst>
                <a:ext uri="{FF2B5EF4-FFF2-40B4-BE49-F238E27FC236}">
                  <a16:creationId xmlns:a16="http://schemas.microsoft.com/office/drawing/2014/main" id="{60E5C499-5009-4CDE-B58D-FD492C6FA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4737101"/>
              <a:ext cx="119063" cy="1671638"/>
            </a:xfrm>
            <a:custGeom>
              <a:avLst/>
              <a:gdLst>
                <a:gd name="T0" fmla="*/ 41 w 75"/>
                <a:gd name="T1" fmla="*/ 0 h 1053"/>
                <a:gd name="T2" fmla="*/ 0 w 75"/>
                <a:gd name="T3" fmla="*/ 0 h 1053"/>
                <a:gd name="T4" fmla="*/ 46 w 75"/>
                <a:gd name="T5" fmla="*/ 1053 h 1053"/>
                <a:gd name="T6" fmla="*/ 75 w 75"/>
                <a:gd name="T7" fmla="*/ 1053 h 1053"/>
                <a:gd name="T8" fmla="*/ 41 w 75"/>
                <a:gd name="T9" fmla="*/ 0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053">
                  <a:moveTo>
                    <a:pt x="41" y="0"/>
                  </a:moveTo>
                  <a:lnTo>
                    <a:pt x="0" y="0"/>
                  </a:lnTo>
                  <a:lnTo>
                    <a:pt x="46" y="1053"/>
                  </a:lnTo>
                  <a:lnTo>
                    <a:pt x="75" y="1053"/>
                  </a:lnTo>
                  <a:lnTo>
                    <a:pt x="4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88">
              <a:extLst>
                <a:ext uri="{FF2B5EF4-FFF2-40B4-BE49-F238E27FC236}">
                  <a16:creationId xmlns:a16="http://schemas.microsoft.com/office/drawing/2014/main" id="{39BFFD9E-1B1D-4DF9-BFF3-EDF7D11C0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2350" y="4660901"/>
              <a:ext cx="68263" cy="76200"/>
            </a:xfrm>
            <a:custGeom>
              <a:avLst/>
              <a:gdLst>
                <a:gd name="T0" fmla="*/ 0 w 43"/>
                <a:gd name="T1" fmla="*/ 0 h 48"/>
                <a:gd name="T2" fmla="*/ 0 w 43"/>
                <a:gd name="T3" fmla="*/ 0 h 48"/>
                <a:gd name="T4" fmla="*/ 0 w 43"/>
                <a:gd name="T5" fmla="*/ 48 h 48"/>
                <a:gd name="T6" fmla="*/ 0 w 43"/>
                <a:gd name="T7" fmla="*/ 48 h 48"/>
                <a:gd name="T8" fmla="*/ 0 w 43"/>
                <a:gd name="T9" fmla="*/ 0 h 48"/>
                <a:gd name="T10" fmla="*/ 43 w 43"/>
                <a:gd name="T11" fmla="*/ 0 h 48"/>
                <a:gd name="T12" fmla="*/ 43 w 43"/>
                <a:gd name="T13" fmla="*/ 0 h 48"/>
                <a:gd name="T14" fmla="*/ 40 w 43"/>
                <a:gd name="T15" fmla="*/ 48 h 48"/>
                <a:gd name="T16" fmla="*/ 40 w 43"/>
                <a:gd name="T17" fmla="*/ 48 h 48"/>
                <a:gd name="T18" fmla="*/ 43 w 43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8">
                  <a:moveTo>
                    <a:pt x="0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0"/>
                  </a:lnTo>
                  <a:close/>
                  <a:moveTo>
                    <a:pt x="43" y="0"/>
                  </a:moveTo>
                  <a:lnTo>
                    <a:pt x="43" y="0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89">
              <a:extLst>
                <a:ext uri="{FF2B5EF4-FFF2-40B4-BE49-F238E27FC236}">
                  <a16:creationId xmlns:a16="http://schemas.microsoft.com/office/drawing/2014/main" id="{46F42FE2-6770-4822-B4CC-6EE3D7F91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2350" y="4660901"/>
              <a:ext cx="68263" cy="76200"/>
            </a:xfrm>
            <a:custGeom>
              <a:avLst/>
              <a:gdLst>
                <a:gd name="T0" fmla="*/ 0 w 43"/>
                <a:gd name="T1" fmla="*/ 0 h 48"/>
                <a:gd name="T2" fmla="*/ 0 w 43"/>
                <a:gd name="T3" fmla="*/ 0 h 48"/>
                <a:gd name="T4" fmla="*/ 0 w 43"/>
                <a:gd name="T5" fmla="*/ 48 h 48"/>
                <a:gd name="T6" fmla="*/ 0 w 43"/>
                <a:gd name="T7" fmla="*/ 48 h 48"/>
                <a:gd name="T8" fmla="*/ 0 w 43"/>
                <a:gd name="T9" fmla="*/ 0 h 48"/>
                <a:gd name="T10" fmla="*/ 43 w 43"/>
                <a:gd name="T11" fmla="*/ 0 h 48"/>
                <a:gd name="T12" fmla="*/ 43 w 43"/>
                <a:gd name="T13" fmla="*/ 0 h 48"/>
                <a:gd name="T14" fmla="*/ 40 w 43"/>
                <a:gd name="T15" fmla="*/ 48 h 48"/>
                <a:gd name="T16" fmla="*/ 40 w 43"/>
                <a:gd name="T17" fmla="*/ 48 h 48"/>
                <a:gd name="T18" fmla="*/ 43 w 43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8">
                  <a:moveTo>
                    <a:pt x="0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0"/>
                  </a:lnTo>
                  <a:moveTo>
                    <a:pt x="43" y="0"/>
                  </a:moveTo>
                  <a:lnTo>
                    <a:pt x="43" y="0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90">
              <a:extLst>
                <a:ext uri="{FF2B5EF4-FFF2-40B4-BE49-F238E27FC236}">
                  <a16:creationId xmlns:a16="http://schemas.microsoft.com/office/drawing/2014/main" id="{3B2CAC7B-23A4-42C8-8A15-1A3AF9DED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4660901"/>
              <a:ext cx="68263" cy="0"/>
            </a:xfrm>
            <a:custGeom>
              <a:avLst/>
              <a:gdLst>
                <a:gd name="T0" fmla="*/ 43 w 43"/>
                <a:gd name="T1" fmla="*/ 0 w 43"/>
                <a:gd name="T2" fmla="*/ 0 w 43"/>
                <a:gd name="T3" fmla="*/ 0 w 43"/>
                <a:gd name="T4" fmla="*/ 43 w 43"/>
                <a:gd name="T5" fmla="*/ 43 w 43"/>
                <a:gd name="T6" fmla="*/ 43 w 4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3">
                  <a:moveTo>
                    <a:pt x="4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91">
              <a:extLst>
                <a:ext uri="{FF2B5EF4-FFF2-40B4-BE49-F238E27FC236}">
                  <a16:creationId xmlns:a16="http://schemas.microsoft.com/office/drawing/2014/main" id="{8F840594-829C-471E-B8A7-145B765D3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4660901"/>
              <a:ext cx="68263" cy="0"/>
            </a:xfrm>
            <a:custGeom>
              <a:avLst/>
              <a:gdLst>
                <a:gd name="T0" fmla="*/ 43 w 43"/>
                <a:gd name="T1" fmla="*/ 0 w 43"/>
                <a:gd name="T2" fmla="*/ 0 w 43"/>
                <a:gd name="T3" fmla="*/ 0 w 43"/>
                <a:gd name="T4" fmla="*/ 43 w 43"/>
                <a:gd name="T5" fmla="*/ 43 w 43"/>
                <a:gd name="T6" fmla="*/ 43 w 4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3">
                  <a:moveTo>
                    <a:pt x="4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93">
              <a:extLst>
                <a:ext uri="{FF2B5EF4-FFF2-40B4-BE49-F238E27FC236}">
                  <a16:creationId xmlns:a16="http://schemas.microsoft.com/office/drawing/2014/main" id="{06BF3CBB-7185-44C4-8670-1982A855B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4660901"/>
              <a:ext cx="68263" cy="76200"/>
            </a:xfrm>
            <a:custGeom>
              <a:avLst/>
              <a:gdLst>
                <a:gd name="T0" fmla="*/ 43 w 43"/>
                <a:gd name="T1" fmla="*/ 0 h 48"/>
                <a:gd name="T2" fmla="*/ 0 w 43"/>
                <a:gd name="T3" fmla="*/ 0 h 48"/>
                <a:gd name="T4" fmla="*/ 0 w 43"/>
                <a:gd name="T5" fmla="*/ 48 h 48"/>
                <a:gd name="T6" fmla="*/ 40 w 43"/>
                <a:gd name="T7" fmla="*/ 48 h 48"/>
                <a:gd name="T8" fmla="*/ 43 w 4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8">
                  <a:moveTo>
                    <a:pt x="43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0" y="48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94">
              <a:extLst>
                <a:ext uri="{FF2B5EF4-FFF2-40B4-BE49-F238E27FC236}">
                  <a16:creationId xmlns:a16="http://schemas.microsoft.com/office/drawing/2014/main" id="{A17AEC43-B198-459B-A00C-B5F599151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7475" y="4660901"/>
              <a:ext cx="68263" cy="76200"/>
            </a:xfrm>
            <a:custGeom>
              <a:avLst/>
              <a:gdLst>
                <a:gd name="T0" fmla="*/ 0 w 43"/>
                <a:gd name="T1" fmla="*/ 45 h 48"/>
                <a:gd name="T2" fmla="*/ 0 w 43"/>
                <a:gd name="T3" fmla="*/ 48 h 48"/>
                <a:gd name="T4" fmla="*/ 0 w 43"/>
                <a:gd name="T5" fmla="*/ 45 h 48"/>
                <a:gd name="T6" fmla="*/ 41 w 43"/>
                <a:gd name="T7" fmla="*/ 0 h 48"/>
                <a:gd name="T8" fmla="*/ 41 w 43"/>
                <a:gd name="T9" fmla="*/ 0 h 48"/>
                <a:gd name="T10" fmla="*/ 43 w 43"/>
                <a:gd name="T11" fmla="*/ 48 h 48"/>
                <a:gd name="T12" fmla="*/ 43 w 43"/>
                <a:gd name="T13" fmla="*/ 48 h 48"/>
                <a:gd name="T14" fmla="*/ 41 w 43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8">
                  <a:moveTo>
                    <a:pt x="0" y="45"/>
                  </a:moveTo>
                  <a:lnTo>
                    <a:pt x="0" y="48"/>
                  </a:lnTo>
                  <a:lnTo>
                    <a:pt x="0" y="45"/>
                  </a:lnTo>
                  <a:close/>
                  <a:moveTo>
                    <a:pt x="41" y="0"/>
                  </a:moveTo>
                  <a:lnTo>
                    <a:pt x="41" y="0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5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95">
              <a:extLst>
                <a:ext uri="{FF2B5EF4-FFF2-40B4-BE49-F238E27FC236}">
                  <a16:creationId xmlns:a16="http://schemas.microsoft.com/office/drawing/2014/main" id="{01406612-D6DA-4D1E-A7FB-06D69317C8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7475" y="4660901"/>
              <a:ext cx="68263" cy="76200"/>
            </a:xfrm>
            <a:custGeom>
              <a:avLst/>
              <a:gdLst>
                <a:gd name="T0" fmla="*/ 0 w 43"/>
                <a:gd name="T1" fmla="*/ 45 h 48"/>
                <a:gd name="T2" fmla="*/ 0 w 43"/>
                <a:gd name="T3" fmla="*/ 48 h 48"/>
                <a:gd name="T4" fmla="*/ 0 w 43"/>
                <a:gd name="T5" fmla="*/ 45 h 48"/>
                <a:gd name="T6" fmla="*/ 41 w 43"/>
                <a:gd name="T7" fmla="*/ 0 h 48"/>
                <a:gd name="T8" fmla="*/ 41 w 43"/>
                <a:gd name="T9" fmla="*/ 0 h 48"/>
                <a:gd name="T10" fmla="*/ 43 w 43"/>
                <a:gd name="T11" fmla="*/ 48 h 48"/>
                <a:gd name="T12" fmla="*/ 43 w 43"/>
                <a:gd name="T13" fmla="*/ 48 h 48"/>
                <a:gd name="T14" fmla="*/ 41 w 43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8">
                  <a:moveTo>
                    <a:pt x="0" y="45"/>
                  </a:moveTo>
                  <a:lnTo>
                    <a:pt x="0" y="48"/>
                  </a:lnTo>
                  <a:lnTo>
                    <a:pt x="0" y="45"/>
                  </a:lnTo>
                  <a:moveTo>
                    <a:pt x="41" y="0"/>
                  </a:moveTo>
                  <a:lnTo>
                    <a:pt x="41" y="0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Rectangle 96">
              <a:extLst>
                <a:ext uri="{FF2B5EF4-FFF2-40B4-BE49-F238E27FC236}">
                  <a16:creationId xmlns:a16="http://schemas.microsoft.com/office/drawing/2014/main" id="{5A10863F-8C6F-4771-B399-E2156934D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4660901"/>
              <a:ext cx="65088" cy="1588"/>
            </a:xfrm>
            <a:prstGeom prst="rect">
              <a:avLst/>
            </a:pr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97">
              <a:extLst>
                <a:ext uri="{FF2B5EF4-FFF2-40B4-BE49-F238E27FC236}">
                  <a16:creationId xmlns:a16="http://schemas.microsoft.com/office/drawing/2014/main" id="{A7A5A12A-6C9D-4B24-B0B1-235C15A55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4660901"/>
              <a:ext cx="650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9">
              <a:extLst>
                <a:ext uri="{FF2B5EF4-FFF2-40B4-BE49-F238E27FC236}">
                  <a16:creationId xmlns:a16="http://schemas.microsoft.com/office/drawing/2014/main" id="{D98F72C6-72AF-4DBB-BB58-B6A2BC60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660901"/>
              <a:ext cx="68263" cy="76200"/>
            </a:xfrm>
            <a:custGeom>
              <a:avLst/>
              <a:gdLst>
                <a:gd name="T0" fmla="*/ 41 w 43"/>
                <a:gd name="T1" fmla="*/ 0 h 48"/>
                <a:gd name="T2" fmla="*/ 0 w 43"/>
                <a:gd name="T3" fmla="*/ 0 h 48"/>
                <a:gd name="T4" fmla="*/ 0 w 43"/>
                <a:gd name="T5" fmla="*/ 45 h 48"/>
                <a:gd name="T6" fmla="*/ 0 w 43"/>
                <a:gd name="T7" fmla="*/ 48 h 48"/>
                <a:gd name="T8" fmla="*/ 43 w 43"/>
                <a:gd name="T9" fmla="*/ 48 h 48"/>
                <a:gd name="T10" fmla="*/ 41 w 43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8">
                  <a:moveTo>
                    <a:pt x="41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43" y="48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100">
              <a:extLst>
                <a:ext uri="{FF2B5EF4-FFF2-40B4-BE49-F238E27FC236}">
                  <a16:creationId xmlns:a16="http://schemas.microsoft.com/office/drawing/2014/main" id="{E691D965-A39B-49FD-93D6-950426316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525" y="4660901"/>
              <a:ext cx="63500" cy="1588"/>
            </a:xfrm>
            <a:prstGeom prst="rect">
              <a:avLst/>
            </a:pr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Rectangle 101">
              <a:extLst>
                <a:ext uri="{FF2B5EF4-FFF2-40B4-BE49-F238E27FC236}">
                  <a16:creationId xmlns:a16="http://schemas.microsoft.com/office/drawing/2014/main" id="{68D75433-86B9-42AC-BF09-06B9345F4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525" y="4660901"/>
              <a:ext cx="63500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03">
              <a:extLst>
                <a:ext uri="{FF2B5EF4-FFF2-40B4-BE49-F238E27FC236}">
                  <a16:creationId xmlns:a16="http://schemas.microsoft.com/office/drawing/2014/main" id="{8B2C9A94-26E4-4F80-9990-70242F3C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3" y="4660901"/>
              <a:ext cx="68263" cy="76200"/>
            </a:xfrm>
            <a:custGeom>
              <a:avLst/>
              <a:gdLst>
                <a:gd name="T0" fmla="*/ 43 w 43"/>
                <a:gd name="T1" fmla="*/ 0 h 48"/>
                <a:gd name="T2" fmla="*/ 3 w 43"/>
                <a:gd name="T3" fmla="*/ 0 h 48"/>
                <a:gd name="T4" fmla="*/ 0 w 43"/>
                <a:gd name="T5" fmla="*/ 48 h 48"/>
                <a:gd name="T6" fmla="*/ 43 w 43"/>
                <a:gd name="T7" fmla="*/ 48 h 48"/>
                <a:gd name="T8" fmla="*/ 43 w 43"/>
                <a:gd name="T9" fmla="*/ 43 h 48"/>
                <a:gd name="T10" fmla="*/ 43 w 43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8">
                  <a:moveTo>
                    <a:pt x="43" y="0"/>
                  </a:moveTo>
                  <a:lnTo>
                    <a:pt x="3" y="0"/>
                  </a:lnTo>
                  <a:lnTo>
                    <a:pt x="0" y="48"/>
                  </a:lnTo>
                  <a:lnTo>
                    <a:pt x="43" y="48"/>
                  </a:lnTo>
                  <a:lnTo>
                    <a:pt x="43" y="43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04">
              <a:extLst>
                <a:ext uri="{FF2B5EF4-FFF2-40B4-BE49-F238E27FC236}">
                  <a16:creationId xmlns:a16="http://schemas.microsoft.com/office/drawing/2014/main" id="{CAFD166C-AC43-4BBD-BFCD-BFA6ED546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2475" y="4660901"/>
              <a:ext cx="68263" cy="76200"/>
            </a:xfrm>
            <a:custGeom>
              <a:avLst/>
              <a:gdLst>
                <a:gd name="T0" fmla="*/ 0 w 43"/>
                <a:gd name="T1" fmla="*/ 0 h 48"/>
                <a:gd name="T2" fmla="*/ 0 w 43"/>
                <a:gd name="T3" fmla="*/ 0 h 48"/>
                <a:gd name="T4" fmla="*/ 2 w 43"/>
                <a:gd name="T5" fmla="*/ 48 h 48"/>
                <a:gd name="T6" fmla="*/ 2 w 43"/>
                <a:gd name="T7" fmla="*/ 48 h 48"/>
                <a:gd name="T8" fmla="*/ 0 w 43"/>
                <a:gd name="T9" fmla="*/ 0 h 48"/>
                <a:gd name="T10" fmla="*/ 43 w 43"/>
                <a:gd name="T11" fmla="*/ 0 h 48"/>
                <a:gd name="T12" fmla="*/ 43 w 43"/>
                <a:gd name="T13" fmla="*/ 0 h 48"/>
                <a:gd name="T14" fmla="*/ 43 w 43"/>
                <a:gd name="T15" fmla="*/ 48 h 48"/>
                <a:gd name="T16" fmla="*/ 43 w 43"/>
                <a:gd name="T17" fmla="*/ 48 h 48"/>
                <a:gd name="T18" fmla="*/ 43 w 43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8">
                  <a:moveTo>
                    <a:pt x="0" y="0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0"/>
                  </a:lnTo>
                  <a:close/>
                  <a:moveTo>
                    <a:pt x="43" y="0"/>
                  </a:moveTo>
                  <a:lnTo>
                    <a:pt x="43" y="0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05">
              <a:extLst>
                <a:ext uri="{FF2B5EF4-FFF2-40B4-BE49-F238E27FC236}">
                  <a16:creationId xmlns:a16="http://schemas.microsoft.com/office/drawing/2014/main" id="{6F6711F4-DD76-48C1-9860-D9290F36A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2475" y="4660901"/>
              <a:ext cx="68263" cy="76200"/>
            </a:xfrm>
            <a:custGeom>
              <a:avLst/>
              <a:gdLst>
                <a:gd name="T0" fmla="*/ 0 w 43"/>
                <a:gd name="T1" fmla="*/ 0 h 48"/>
                <a:gd name="T2" fmla="*/ 0 w 43"/>
                <a:gd name="T3" fmla="*/ 0 h 48"/>
                <a:gd name="T4" fmla="*/ 2 w 43"/>
                <a:gd name="T5" fmla="*/ 48 h 48"/>
                <a:gd name="T6" fmla="*/ 2 w 43"/>
                <a:gd name="T7" fmla="*/ 48 h 48"/>
                <a:gd name="T8" fmla="*/ 0 w 43"/>
                <a:gd name="T9" fmla="*/ 0 h 48"/>
                <a:gd name="T10" fmla="*/ 43 w 43"/>
                <a:gd name="T11" fmla="*/ 0 h 48"/>
                <a:gd name="T12" fmla="*/ 43 w 43"/>
                <a:gd name="T13" fmla="*/ 0 h 48"/>
                <a:gd name="T14" fmla="*/ 43 w 43"/>
                <a:gd name="T15" fmla="*/ 48 h 48"/>
                <a:gd name="T16" fmla="*/ 43 w 43"/>
                <a:gd name="T17" fmla="*/ 48 h 48"/>
                <a:gd name="T18" fmla="*/ 43 w 43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8">
                  <a:moveTo>
                    <a:pt x="0" y="0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0"/>
                  </a:lnTo>
                  <a:moveTo>
                    <a:pt x="43" y="0"/>
                  </a:moveTo>
                  <a:lnTo>
                    <a:pt x="43" y="0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06">
              <a:extLst>
                <a:ext uri="{FF2B5EF4-FFF2-40B4-BE49-F238E27FC236}">
                  <a16:creationId xmlns:a16="http://schemas.microsoft.com/office/drawing/2014/main" id="{746DF805-1023-48A8-AB3D-B09F057AF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68263" cy="0"/>
            </a:xfrm>
            <a:custGeom>
              <a:avLst/>
              <a:gdLst>
                <a:gd name="T0" fmla="*/ 43 w 43"/>
                <a:gd name="T1" fmla="*/ 0 w 43"/>
                <a:gd name="T2" fmla="*/ 0 w 43"/>
                <a:gd name="T3" fmla="*/ 0 w 43"/>
                <a:gd name="T4" fmla="*/ 43 w 43"/>
                <a:gd name="T5" fmla="*/ 43 w 43"/>
                <a:gd name="T6" fmla="*/ 43 w 4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3">
                  <a:moveTo>
                    <a:pt x="4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07">
              <a:extLst>
                <a:ext uri="{FF2B5EF4-FFF2-40B4-BE49-F238E27FC236}">
                  <a16:creationId xmlns:a16="http://schemas.microsoft.com/office/drawing/2014/main" id="{BFDB4987-7E82-4609-9F95-F772A1ED9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68263" cy="0"/>
            </a:xfrm>
            <a:custGeom>
              <a:avLst/>
              <a:gdLst>
                <a:gd name="T0" fmla="*/ 43 w 43"/>
                <a:gd name="T1" fmla="*/ 0 w 43"/>
                <a:gd name="T2" fmla="*/ 0 w 43"/>
                <a:gd name="T3" fmla="*/ 0 w 43"/>
                <a:gd name="T4" fmla="*/ 43 w 43"/>
                <a:gd name="T5" fmla="*/ 43 w 43"/>
                <a:gd name="T6" fmla="*/ 43 w 4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3">
                  <a:moveTo>
                    <a:pt x="4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09">
              <a:extLst>
                <a:ext uri="{FF2B5EF4-FFF2-40B4-BE49-F238E27FC236}">
                  <a16:creationId xmlns:a16="http://schemas.microsoft.com/office/drawing/2014/main" id="{4C95F4FB-FDC4-42EB-8EE5-63F1A5FC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68263" cy="76200"/>
            </a:xfrm>
            <a:custGeom>
              <a:avLst/>
              <a:gdLst>
                <a:gd name="T0" fmla="*/ 43 w 43"/>
                <a:gd name="T1" fmla="*/ 0 h 48"/>
                <a:gd name="T2" fmla="*/ 0 w 43"/>
                <a:gd name="T3" fmla="*/ 0 h 48"/>
                <a:gd name="T4" fmla="*/ 2 w 43"/>
                <a:gd name="T5" fmla="*/ 48 h 48"/>
                <a:gd name="T6" fmla="*/ 43 w 43"/>
                <a:gd name="T7" fmla="*/ 48 h 48"/>
                <a:gd name="T8" fmla="*/ 43 w 4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8">
                  <a:moveTo>
                    <a:pt x="43" y="0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43" y="48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10">
              <a:extLst>
                <a:ext uri="{FF2B5EF4-FFF2-40B4-BE49-F238E27FC236}">
                  <a16:creationId xmlns:a16="http://schemas.microsoft.com/office/drawing/2014/main" id="{D6CC6759-47AD-40E4-9D7E-1D9699815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5" y="474663"/>
              <a:ext cx="3168650" cy="2051050"/>
            </a:xfrm>
            <a:custGeom>
              <a:avLst/>
              <a:gdLst>
                <a:gd name="T0" fmla="*/ 678 w 745"/>
                <a:gd name="T1" fmla="*/ 482 h 482"/>
                <a:gd name="T2" fmla="*/ 37 w 745"/>
                <a:gd name="T3" fmla="*/ 482 h 482"/>
                <a:gd name="T4" fmla="*/ 1 w 745"/>
                <a:gd name="T5" fmla="*/ 444 h 482"/>
                <a:gd name="T6" fmla="*/ 25 w 745"/>
                <a:gd name="T7" fmla="*/ 38 h 482"/>
                <a:gd name="T8" fmla="*/ 66 w 745"/>
                <a:gd name="T9" fmla="*/ 0 h 482"/>
                <a:gd name="T10" fmla="*/ 707 w 745"/>
                <a:gd name="T11" fmla="*/ 0 h 482"/>
                <a:gd name="T12" fmla="*/ 743 w 745"/>
                <a:gd name="T13" fmla="*/ 38 h 482"/>
                <a:gd name="T14" fmla="*/ 719 w 745"/>
                <a:gd name="T15" fmla="*/ 444 h 482"/>
                <a:gd name="T16" fmla="*/ 678 w 745"/>
                <a:gd name="T17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5" h="482">
                  <a:moveTo>
                    <a:pt x="678" y="482"/>
                  </a:moveTo>
                  <a:cubicBezTo>
                    <a:pt x="37" y="482"/>
                    <a:pt x="37" y="482"/>
                    <a:pt x="37" y="482"/>
                  </a:cubicBezTo>
                  <a:cubicBezTo>
                    <a:pt x="16" y="482"/>
                    <a:pt x="0" y="465"/>
                    <a:pt x="1" y="444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17"/>
                    <a:pt x="45" y="0"/>
                    <a:pt x="66" y="0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728" y="0"/>
                    <a:pt x="745" y="17"/>
                    <a:pt x="743" y="38"/>
                  </a:cubicBezTo>
                  <a:cubicBezTo>
                    <a:pt x="719" y="444"/>
                    <a:pt x="719" y="444"/>
                    <a:pt x="719" y="444"/>
                  </a:cubicBezTo>
                  <a:cubicBezTo>
                    <a:pt x="717" y="465"/>
                    <a:pt x="699" y="482"/>
                    <a:pt x="678" y="48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11">
              <a:extLst>
                <a:ext uri="{FF2B5EF4-FFF2-40B4-BE49-F238E27FC236}">
                  <a16:creationId xmlns:a16="http://schemas.microsoft.com/office/drawing/2014/main" id="{D034B67E-DF9A-4785-9B5E-C3A99C6B0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3" y="2163763"/>
              <a:ext cx="995363" cy="858838"/>
            </a:xfrm>
            <a:custGeom>
              <a:avLst/>
              <a:gdLst>
                <a:gd name="T0" fmla="*/ 0 w 627"/>
                <a:gd name="T1" fmla="*/ 0 h 541"/>
                <a:gd name="T2" fmla="*/ 158 w 627"/>
                <a:gd name="T3" fmla="*/ 541 h 541"/>
                <a:gd name="T4" fmla="*/ 627 w 627"/>
                <a:gd name="T5" fmla="*/ 0 h 541"/>
                <a:gd name="T6" fmla="*/ 0 w 627"/>
                <a:gd name="T7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7" h="541">
                  <a:moveTo>
                    <a:pt x="0" y="0"/>
                  </a:moveTo>
                  <a:lnTo>
                    <a:pt x="158" y="541"/>
                  </a:lnTo>
                  <a:lnTo>
                    <a:pt x="6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12">
              <a:extLst>
                <a:ext uri="{FF2B5EF4-FFF2-40B4-BE49-F238E27FC236}">
                  <a16:creationId xmlns:a16="http://schemas.microsoft.com/office/drawing/2014/main" id="{B6F3DA22-58E8-4921-8643-F831FAEBC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3" y="2163763"/>
              <a:ext cx="995363" cy="858838"/>
            </a:xfrm>
            <a:custGeom>
              <a:avLst/>
              <a:gdLst>
                <a:gd name="T0" fmla="*/ 0 w 627"/>
                <a:gd name="T1" fmla="*/ 0 h 541"/>
                <a:gd name="T2" fmla="*/ 158 w 627"/>
                <a:gd name="T3" fmla="*/ 541 h 541"/>
                <a:gd name="T4" fmla="*/ 627 w 627"/>
                <a:gd name="T5" fmla="*/ 0 h 541"/>
                <a:gd name="T6" fmla="*/ 0 w 627"/>
                <a:gd name="T7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7" h="541">
                  <a:moveTo>
                    <a:pt x="0" y="0"/>
                  </a:moveTo>
                  <a:lnTo>
                    <a:pt x="158" y="541"/>
                  </a:lnTo>
                  <a:lnTo>
                    <a:pt x="62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13">
              <a:extLst>
                <a:ext uri="{FF2B5EF4-FFF2-40B4-BE49-F238E27FC236}">
                  <a16:creationId xmlns:a16="http://schemas.microsoft.com/office/drawing/2014/main" id="{67A1F61E-CC7B-4F06-95C5-A48E8B585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1088" y="682626"/>
              <a:ext cx="1736725" cy="1149350"/>
            </a:xfrm>
            <a:custGeom>
              <a:avLst/>
              <a:gdLst>
                <a:gd name="T0" fmla="*/ 387 w 408"/>
                <a:gd name="T1" fmla="*/ 0 h 270"/>
                <a:gd name="T2" fmla="*/ 28 w 408"/>
                <a:gd name="T3" fmla="*/ 0 h 270"/>
                <a:gd name="T4" fmla="*/ 5 w 408"/>
                <a:gd name="T5" fmla="*/ 21 h 270"/>
                <a:gd name="T6" fmla="*/ 0 w 408"/>
                <a:gd name="T7" fmla="*/ 98 h 270"/>
                <a:gd name="T8" fmla="*/ 92 w 408"/>
                <a:gd name="T9" fmla="*/ 98 h 270"/>
                <a:gd name="T10" fmla="*/ 105 w 408"/>
                <a:gd name="T11" fmla="*/ 87 h 270"/>
                <a:gd name="T12" fmla="*/ 105 w 408"/>
                <a:gd name="T13" fmla="*/ 87 h 270"/>
                <a:gd name="T14" fmla="*/ 124 w 408"/>
                <a:gd name="T15" fmla="*/ 72 h 270"/>
                <a:gd name="T16" fmla="*/ 120 w 408"/>
                <a:gd name="T17" fmla="*/ 98 h 270"/>
                <a:gd name="T18" fmla="*/ 195 w 408"/>
                <a:gd name="T19" fmla="*/ 98 h 270"/>
                <a:gd name="T20" fmla="*/ 215 w 408"/>
                <a:gd name="T21" fmla="*/ 119 h 270"/>
                <a:gd name="T22" fmla="*/ 206 w 408"/>
                <a:gd name="T23" fmla="*/ 270 h 270"/>
                <a:gd name="T24" fmla="*/ 371 w 408"/>
                <a:gd name="T25" fmla="*/ 270 h 270"/>
                <a:gd name="T26" fmla="*/ 394 w 408"/>
                <a:gd name="T27" fmla="*/ 249 h 270"/>
                <a:gd name="T28" fmla="*/ 407 w 408"/>
                <a:gd name="T29" fmla="*/ 21 h 270"/>
                <a:gd name="T30" fmla="*/ 387 w 408"/>
                <a:gd name="T31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8" h="270">
                  <a:moveTo>
                    <a:pt x="387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6" y="0"/>
                    <a:pt x="6" y="9"/>
                    <a:pt x="5" y="21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3" y="79"/>
                    <a:pt x="121" y="88"/>
                    <a:pt x="120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07" y="98"/>
                    <a:pt x="216" y="107"/>
                    <a:pt x="215" y="119"/>
                  </a:cubicBezTo>
                  <a:cubicBezTo>
                    <a:pt x="206" y="270"/>
                    <a:pt x="206" y="270"/>
                    <a:pt x="206" y="270"/>
                  </a:cubicBezTo>
                  <a:cubicBezTo>
                    <a:pt x="371" y="270"/>
                    <a:pt x="371" y="270"/>
                    <a:pt x="371" y="270"/>
                  </a:cubicBezTo>
                  <a:cubicBezTo>
                    <a:pt x="383" y="270"/>
                    <a:pt x="393" y="261"/>
                    <a:pt x="394" y="249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08" y="9"/>
                    <a:pt x="399" y="0"/>
                    <a:pt x="387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14">
              <a:extLst>
                <a:ext uri="{FF2B5EF4-FFF2-40B4-BE49-F238E27FC236}">
                  <a16:creationId xmlns:a16="http://schemas.microsoft.com/office/drawing/2014/main" id="{08D50A4A-064F-49D4-8973-B4FEA2E5AF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7013" y="1100138"/>
              <a:ext cx="1730375" cy="1147763"/>
            </a:xfrm>
            <a:custGeom>
              <a:avLst/>
              <a:gdLst>
                <a:gd name="T0" fmla="*/ 407 w 407"/>
                <a:gd name="T1" fmla="*/ 172 h 270"/>
                <a:gd name="T2" fmla="*/ 372 w 407"/>
                <a:gd name="T3" fmla="*/ 172 h 270"/>
                <a:gd name="T4" fmla="*/ 365 w 407"/>
                <a:gd name="T5" fmla="*/ 228 h 270"/>
                <a:gd name="T6" fmla="*/ 365 w 407"/>
                <a:gd name="T7" fmla="*/ 228 h 270"/>
                <a:gd name="T8" fmla="*/ 365 w 407"/>
                <a:gd name="T9" fmla="*/ 229 h 270"/>
                <a:gd name="T10" fmla="*/ 362 w 407"/>
                <a:gd name="T11" fmla="*/ 270 h 270"/>
                <a:gd name="T12" fmla="*/ 380 w 407"/>
                <a:gd name="T13" fmla="*/ 270 h 270"/>
                <a:gd name="T14" fmla="*/ 403 w 407"/>
                <a:gd name="T15" fmla="*/ 249 h 270"/>
                <a:gd name="T16" fmla="*/ 407 w 407"/>
                <a:gd name="T17" fmla="*/ 172 h 270"/>
                <a:gd name="T18" fmla="*/ 201 w 407"/>
                <a:gd name="T19" fmla="*/ 0 h 270"/>
                <a:gd name="T20" fmla="*/ 37 w 407"/>
                <a:gd name="T21" fmla="*/ 0 h 270"/>
                <a:gd name="T22" fmla="*/ 14 w 407"/>
                <a:gd name="T23" fmla="*/ 21 h 270"/>
                <a:gd name="T24" fmla="*/ 0 w 407"/>
                <a:gd name="T25" fmla="*/ 249 h 270"/>
                <a:gd name="T26" fmla="*/ 21 w 407"/>
                <a:gd name="T27" fmla="*/ 270 h 270"/>
                <a:gd name="T28" fmla="*/ 54 w 407"/>
                <a:gd name="T29" fmla="*/ 270 h 270"/>
                <a:gd name="T30" fmla="*/ 48 w 407"/>
                <a:gd name="T31" fmla="*/ 250 h 270"/>
                <a:gd name="T32" fmla="*/ 180 w 407"/>
                <a:gd name="T33" fmla="*/ 250 h 270"/>
                <a:gd name="T34" fmla="*/ 196 w 407"/>
                <a:gd name="T35" fmla="*/ 92 h 270"/>
                <a:gd name="T36" fmla="*/ 201 w 407"/>
                <a:gd name="T3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7" h="270">
                  <a:moveTo>
                    <a:pt x="407" y="172"/>
                  </a:moveTo>
                  <a:cubicBezTo>
                    <a:pt x="372" y="172"/>
                    <a:pt x="372" y="172"/>
                    <a:pt x="372" y="172"/>
                  </a:cubicBezTo>
                  <a:cubicBezTo>
                    <a:pt x="370" y="192"/>
                    <a:pt x="367" y="211"/>
                    <a:pt x="365" y="228"/>
                  </a:cubicBezTo>
                  <a:cubicBezTo>
                    <a:pt x="365" y="228"/>
                    <a:pt x="365" y="228"/>
                    <a:pt x="365" y="228"/>
                  </a:cubicBezTo>
                  <a:cubicBezTo>
                    <a:pt x="365" y="229"/>
                    <a:pt x="365" y="229"/>
                    <a:pt x="365" y="229"/>
                  </a:cubicBezTo>
                  <a:cubicBezTo>
                    <a:pt x="363" y="245"/>
                    <a:pt x="362" y="258"/>
                    <a:pt x="362" y="270"/>
                  </a:cubicBezTo>
                  <a:cubicBezTo>
                    <a:pt x="380" y="270"/>
                    <a:pt x="380" y="270"/>
                    <a:pt x="380" y="270"/>
                  </a:cubicBezTo>
                  <a:cubicBezTo>
                    <a:pt x="392" y="270"/>
                    <a:pt x="402" y="261"/>
                    <a:pt x="403" y="249"/>
                  </a:cubicBezTo>
                  <a:cubicBezTo>
                    <a:pt x="407" y="172"/>
                    <a:pt x="407" y="172"/>
                    <a:pt x="407" y="172"/>
                  </a:cubicBezTo>
                  <a:moveTo>
                    <a:pt x="201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25" y="0"/>
                    <a:pt x="15" y="9"/>
                    <a:pt x="14" y="21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0" y="261"/>
                    <a:pt x="9" y="270"/>
                    <a:pt x="21" y="270"/>
                  </a:cubicBezTo>
                  <a:cubicBezTo>
                    <a:pt x="54" y="270"/>
                    <a:pt x="54" y="270"/>
                    <a:pt x="54" y="270"/>
                  </a:cubicBezTo>
                  <a:cubicBezTo>
                    <a:pt x="48" y="250"/>
                    <a:pt x="48" y="250"/>
                    <a:pt x="48" y="250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79" y="166"/>
                    <a:pt x="188" y="119"/>
                    <a:pt x="196" y="92"/>
                  </a:cubicBezTo>
                  <a:cubicBezTo>
                    <a:pt x="201" y="0"/>
                    <a:pt x="201" y="0"/>
                    <a:pt x="201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15">
              <a:extLst>
                <a:ext uri="{FF2B5EF4-FFF2-40B4-BE49-F238E27FC236}">
                  <a16:creationId xmlns:a16="http://schemas.microsoft.com/office/drawing/2014/main" id="{199DA3B7-C4C0-4275-8B5E-1781847C3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3" y="2163763"/>
              <a:ext cx="561975" cy="84138"/>
            </a:xfrm>
            <a:custGeom>
              <a:avLst/>
              <a:gdLst>
                <a:gd name="T0" fmla="*/ 132 w 132"/>
                <a:gd name="T1" fmla="*/ 0 h 20"/>
                <a:gd name="T2" fmla="*/ 0 w 132"/>
                <a:gd name="T3" fmla="*/ 0 h 20"/>
                <a:gd name="T4" fmla="*/ 6 w 132"/>
                <a:gd name="T5" fmla="*/ 20 h 20"/>
                <a:gd name="T6" fmla="*/ 132 w 132"/>
                <a:gd name="T7" fmla="*/ 20 h 20"/>
                <a:gd name="T8" fmla="*/ 132 w 13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0">
                  <a:moveTo>
                    <a:pt x="1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2" y="13"/>
                    <a:pt x="132" y="6"/>
                    <a:pt x="132" y="0"/>
                  </a:cubicBezTo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16">
              <a:extLst>
                <a:ext uri="{FF2B5EF4-FFF2-40B4-BE49-F238E27FC236}">
                  <a16:creationId xmlns:a16="http://schemas.microsoft.com/office/drawing/2014/main" id="{B7C7004D-DD48-46E7-B500-1AC9D35A9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0450" y="1100138"/>
              <a:ext cx="939800" cy="731838"/>
            </a:xfrm>
            <a:custGeom>
              <a:avLst/>
              <a:gdLst>
                <a:gd name="T0" fmla="*/ 97 w 221"/>
                <a:gd name="T1" fmla="*/ 0 h 172"/>
                <a:gd name="T2" fmla="*/ 5 w 221"/>
                <a:gd name="T3" fmla="*/ 0 h 172"/>
                <a:gd name="T4" fmla="*/ 0 w 221"/>
                <a:gd name="T5" fmla="*/ 92 h 172"/>
                <a:gd name="T6" fmla="*/ 5 w 221"/>
                <a:gd name="T7" fmla="*/ 77 h 172"/>
                <a:gd name="T8" fmla="*/ 30 w 221"/>
                <a:gd name="T9" fmla="*/ 54 h 172"/>
                <a:gd name="T10" fmla="*/ 63 w 221"/>
                <a:gd name="T11" fmla="*/ 51 h 172"/>
                <a:gd name="T12" fmla="*/ 64 w 221"/>
                <a:gd name="T13" fmla="*/ 51 h 172"/>
                <a:gd name="T14" fmla="*/ 63 w 221"/>
                <a:gd name="T15" fmla="*/ 52 h 172"/>
                <a:gd name="T16" fmla="*/ 86 w 221"/>
                <a:gd name="T17" fmla="*/ 21 h 172"/>
                <a:gd name="T18" fmla="*/ 84 w 221"/>
                <a:gd name="T19" fmla="*/ 10 h 172"/>
                <a:gd name="T20" fmla="*/ 84 w 221"/>
                <a:gd name="T21" fmla="*/ 10 h 172"/>
                <a:gd name="T22" fmla="*/ 84 w 221"/>
                <a:gd name="T23" fmla="*/ 10 h 172"/>
                <a:gd name="T24" fmla="*/ 97 w 221"/>
                <a:gd name="T25" fmla="*/ 0 h 172"/>
                <a:gd name="T26" fmla="*/ 200 w 221"/>
                <a:gd name="T27" fmla="*/ 0 h 172"/>
                <a:gd name="T28" fmla="*/ 125 w 221"/>
                <a:gd name="T29" fmla="*/ 0 h 172"/>
                <a:gd name="T30" fmla="*/ 132 w 221"/>
                <a:gd name="T31" fmla="*/ 51 h 172"/>
                <a:gd name="T32" fmla="*/ 134 w 221"/>
                <a:gd name="T33" fmla="*/ 51 h 172"/>
                <a:gd name="T34" fmla="*/ 171 w 221"/>
                <a:gd name="T35" fmla="*/ 56 h 172"/>
                <a:gd name="T36" fmla="*/ 171 w 221"/>
                <a:gd name="T37" fmla="*/ 56 h 172"/>
                <a:gd name="T38" fmla="*/ 189 w 221"/>
                <a:gd name="T39" fmla="*/ 81 h 172"/>
                <a:gd name="T40" fmla="*/ 187 w 221"/>
                <a:gd name="T41" fmla="*/ 97 h 172"/>
                <a:gd name="T42" fmla="*/ 187 w 221"/>
                <a:gd name="T43" fmla="*/ 97 h 172"/>
                <a:gd name="T44" fmla="*/ 176 w 221"/>
                <a:gd name="T45" fmla="*/ 172 h 172"/>
                <a:gd name="T46" fmla="*/ 211 w 221"/>
                <a:gd name="T47" fmla="*/ 172 h 172"/>
                <a:gd name="T48" fmla="*/ 220 w 221"/>
                <a:gd name="T49" fmla="*/ 21 h 172"/>
                <a:gd name="T50" fmla="*/ 200 w 221"/>
                <a:gd name="T5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1" h="172">
                  <a:moveTo>
                    <a:pt x="9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86"/>
                    <a:pt x="3" y="82"/>
                    <a:pt x="5" y="77"/>
                  </a:cubicBezTo>
                  <a:cubicBezTo>
                    <a:pt x="9" y="65"/>
                    <a:pt x="19" y="56"/>
                    <a:pt x="30" y="54"/>
                  </a:cubicBezTo>
                  <a:cubicBezTo>
                    <a:pt x="38" y="52"/>
                    <a:pt x="58" y="51"/>
                    <a:pt x="63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2"/>
                    <a:pt x="63" y="52"/>
                  </a:cubicBezTo>
                  <a:cubicBezTo>
                    <a:pt x="84" y="48"/>
                    <a:pt x="88" y="35"/>
                    <a:pt x="86" y="21"/>
                  </a:cubicBezTo>
                  <a:cubicBezTo>
                    <a:pt x="86" y="17"/>
                    <a:pt x="85" y="14"/>
                    <a:pt x="84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200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123" y="19"/>
                    <a:pt x="123" y="39"/>
                    <a:pt x="132" y="51"/>
                  </a:cubicBezTo>
                  <a:cubicBezTo>
                    <a:pt x="132" y="51"/>
                    <a:pt x="133" y="51"/>
                    <a:pt x="134" y="51"/>
                  </a:cubicBezTo>
                  <a:cubicBezTo>
                    <a:pt x="147" y="52"/>
                    <a:pt x="160" y="54"/>
                    <a:pt x="171" y="56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83" y="58"/>
                    <a:pt x="191" y="69"/>
                    <a:pt x="189" y="81"/>
                  </a:cubicBezTo>
                  <a:cubicBezTo>
                    <a:pt x="189" y="85"/>
                    <a:pt x="188" y="91"/>
                    <a:pt x="187" y="97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4" y="117"/>
                    <a:pt x="180" y="144"/>
                    <a:pt x="176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20" y="21"/>
                    <a:pt x="220" y="21"/>
                    <a:pt x="220" y="21"/>
                  </a:cubicBezTo>
                  <a:cubicBezTo>
                    <a:pt x="221" y="9"/>
                    <a:pt x="212" y="0"/>
                    <a:pt x="200" y="0"/>
                  </a:cubicBezTo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17">
              <a:extLst>
                <a:ext uri="{FF2B5EF4-FFF2-40B4-BE49-F238E27FC236}">
                  <a16:creationId xmlns:a16="http://schemas.microsoft.com/office/drawing/2014/main" id="{8533E8CA-8363-4050-9A4F-2451F7641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3" y="573088"/>
              <a:ext cx="93663" cy="101600"/>
            </a:xfrm>
            <a:custGeom>
              <a:avLst/>
              <a:gdLst>
                <a:gd name="T0" fmla="*/ 12 w 22"/>
                <a:gd name="T1" fmla="*/ 0 h 24"/>
                <a:gd name="T2" fmla="*/ 1 w 22"/>
                <a:gd name="T3" fmla="*/ 12 h 24"/>
                <a:gd name="T4" fmla="*/ 10 w 22"/>
                <a:gd name="T5" fmla="*/ 24 h 24"/>
                <a:gd name="T6" fmla="*/ 22 w 22"/>
                <a:gd name="T7" fmla="*/ 12 h 24"/>
                <a:gd name="T8" fmla="*/ 12 w 2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cubicBezTo>
                    <a:pt x="6" y="0"/>
                    <a:pt x="1" y="5"/>
                    <a:pt x="1" y="12"/>
                  </a:cubicBezTo>
                  <a:cubicBezTo>
                    <a:pt x="0" y="19"/>
                    <a:pt x="5" y="24"/>
                    <a:pt x="10" y="24"/>
                  </a:cubicBezTo>
                  <a:cubicBezTo>
                    <a:pt x="16" y="24"/>
                    <a:pt x="21" y="19"/>
                    <a:pt x="22" y="12"/>
                  </a:cubicBezTo>
                  <a:cubicBezTo>
                    <a:pt x="22" y="5"/>
                    <a:pt x="18" y="0"/>
                    <a:pt x="12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18">
              <a:extLst>
                <a:ext uri="{FF2B5EF4-FFF2-40B4-BE49-F238E27FC236}">
                  <a16:creationId xmlns:a16="http://schemas.microsoft.com/office/drawing/2014/main" id="{47FF6B34-70D1-4DAD-B904-2FD812652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3" y="573088"/>
              <a:ext cx="98425" cy="101600"/>
            </a:xfrm>
            <a:custGeom>
              <a:avLst/>
              <a:gdLst>
                <a:gd name="T0" fmla="*/ 12 w 23"/>
                <a:gd name="T1" fmla="*/ 0 h 24"/>
                <a:gd name="T2" fmla="*/ 1 w 23"/>
                <a:gd name="T3" fmla="*/ 12 h 24"/>
                <a:gd name="T4" fmla="*/ 11 w 23"/>
                <a:gd name="T5" fmla="*/ 24 h 24"/>
                <a:gd name="T6" fmla="*/ 22 w 23"/>
                <a:gd name="T7" fmla="*/ 12 h 24"/>
                <a:gd name="T8" fmla="*/ 12 w 2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7" y="0"/>
                    <a:pt x="1" y="5"/>
                    <a:pt x="1" y="12"/>
                  </a:cubicBezTo>
                  <a:cubicBezTo>
                    <a:pt x="0" y="19"/>
                    <a:pt x="5" y="24"/>
                    <a:pt x="11" y="24"/>
                  </a:cubicBezTo>
                  <a:cubicBezTo>
                    <a:pt x="17" y="24"/>
                    <a:pt x="22" y="19"/>
                    <a:pt x="22" y="12"/>
                  </a:cubicBezTo>
                  <a:cubicBezTo>
                    <a:pt x="23" y="5"/>
                    <a:pt x="18" y="0"/>
                    <a:pt x="12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19">
              <a:extLst>
                <a:ext uri="{FF2B5EF4-FFF2-40B4-BE49-F238E27FC236}">
                  <a16:creationId xmlns:a16="http://schemas.microsoft.com/office/drawing/2014/main" id="{C5F3C8AC-DF26-4B68-B56C-9B6040A0B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5" y="573088"/>
              <a:ext cx="93663" cy="101600"/>
            </a:xfrm>
            <a:custGeom>
              <a:avLst/>
              <a:gdLst>
                <a:gd name="T0" fmla="*/ 12 w 22"/>
                <a:gd name="T1" fmla="*/ 0 h 24"/>
                <a:gd name="T2" fmla="*/ 0 w 22"/>
                <a:gd name="T3" fmla="*/ 12 h 24"/>
                <a:gd name="T4" fmla="*/ 10 w 22"/>
                <a:gd name="T5" fmla="*/ 24 h 24"/>
                <a:gd name="T6" fmla="*/ 21 w 22"/>
                <a:gd name="T7" fmla="*/ 12 h 24"/>
                <a:gd name="T8" fmla="*/ 12 w 2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cubicBezTo>
                    <a:pt x="6" y="0"/>
                    <a:pt x="1" y="5"/>
                    <a:pt x="0" y="12"/>
                  </a:cubicBezTo>
                  <a:cubicBezTo>
                    <a:pt x="0" y="19"/>
                    <a:pt x="4" y="24"/>
                    <a:pt x="10" y="24"/>
                  </a:cubicBezTo>
                  <a:cubicBezTo>
                    <a:pt x="16" y="24"/>
                    <a:pt x="21" y="19"/>
                    <a:pt x="21" y="12"/>
                  </a:cubicBezTo>
                  <a:cubicBezTo>
                    <a:pt x="22" y="5"/>
                    <a:pt x="18" y="0"/>
                    <a:pt x="12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20">
              <a:extLst>
                <a:ext uri="{FF2B5EF4-FFF2-40B4-BE49-F238E27FC236}">
                  <a16:creationId xmlns:a16="http://schemas.microsoft.com/office/drawing/2014/main" id="{926B13CF-6393-4E8C-BDB0-CFBAAA52F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0" y="449263"/>
              <a:ext cx="3144838" cy="2036763"/>
            </a:xfrm>
            <a:custGeom>
              <a:avLst/>
              <a:gdLst>
                <a:gd name="T0" fmla="*/ 707 w 739"/>
                <a:gd name="T1" fmla="*/ 0 h 479"/>
                <a:gd name="T2" fmla="*/ 67 w 739"/>
                <a:gd name="T3" fmla="*/ 0 h 479"/>
                <a:gd name="T4" fmla="*/ 25 w 739"/>
                <a:gd name="T5" fmla="*/ 40 h 479"/>
                <a:gd name="T6" fmla="*/ 0 w 739"/>
                <a:gd name="T7" fmla="*/ 445 h 479"/>
                <a:gd name="T8" fmla="*/ 10 w 739"/>
                <a:gd name="T9" fmla="*/ 473 h 479"/>
                <a:gd name="T10" fmla="*/ 18 w 739"/>
                <a:gd name="T11" fmla="*/ 479 h 479"/>
                <a:gd name="T12" fmla="*/ 11 w 739"/>
                <a:gd name="T13" fmla="*/ 471 h 479"/>
                <a:gd name="T14" fmla="*/ 2 w 739"/>
                <a:gd name="T15" fmla="*/ 445 h 479"/>
                <a:gd name="T16" fmla="*/ 27 w 739"/>
                <a:gd name="T17" fmla="*/ 40 h 479"/>
                <a:gd name="T18" fmla="*/ 67 w 739"/>
                <a:gd name="T19" fmla="*/ 2 h 479"/>
                <a:gd name="T20" fmla="*/ 707 w 739"/>
                <a:gd name="T21" fmla="*/ 2 h 479"/>
                <a:gd name="T22" fmla="*/ 731 w 739"/>
                <a:gd name="T23" fmla="*/ 11 h 479"/>
                <a:gd name="T24" fmla="*/ 739 w 739"/>
                <a:gd name="T25" fmla="*/ 18 h 479"/>
                <a:gd name="T26" fmla="*/ 734 w 739"/>
                <a:gd name="T27" fmla="*/ 12 h 479"/>
                <a:gd name="T28" fmla="*/ 707 w 739"/>
                <a:gd name="T29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9" h="479">
                  <a:moveTo>
                    <a:pt x="70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0"/>
                    <a:pt x="26" y="18"/>
                    <a:pt x="25" y="40"/>
                  </a:cubicBezTo>
                  <a:cubicBezTo>
                    <a:pt x="0" y="445"/>
                    <a:pt x="0" y="445"/>
                    <a:pt x="0" y="445"/>
                  </a:cubicBezTo>
                  <a:cubicBezTo>
                    <a:pt x="0" y="456"/>
                    <a:pt x="3" y="466"/>
                    <a:pt x="10" y="473"/>
                  </a:cubicBezTo>
                  <a:cubicBezTo>
                    <a:pt x="13" y="476"/>
                    <a:pt x="15" y="478"/>
                    <a:pt x="18" y="479"/>
                  </a:cubicBezTo>
                  <a:cubicBezTo>
                    <a:pt x="15" y="477"/>
                    <a:pt x="13" y="474"/>
                    <a:pt x="11" y="471"/>
                  </a:cubicBezTo>
                  <a:cubicBezTo>
                    <a:pt x="5" y="464"/>
                    <a:pt x="2" y="455"/>
                    <a:pt x="2" y="445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19"/>
                    <a:pt x="46" y="2"/>
                    <a:pt x="67" y="2"/>
                  </a:cubicBezTo>
                  <a:cubicBezTo>
                    <a:pt x="707" y="2"/>
                    <a:pt x="707" y="2"/>
                    <a:pt x="707" y="2"/>
                  </a:cubicBezTo>
                  <a:cubicBezTo>
                    <a:pt x="716" y="2"/>
                    <a:pt x="724" y="5"/>
                    <a:pt x="731" y="11"/>
                  </a:cubicBezTo>
                  <a:cubicBezTo>
                    <a:pt x="734" y="13"/>
                    <a:pt x="737" y="15"/>
                    <a:pt x="739" y="18"/>
                  </a:cubicBezTo>
                  <a:cubicBezTo>
                    <a:pt x="738" y="16"/>
                    <a:pt x="736" y="14"/>
                    <a:pt x="734" y="12"/>
                  </a:cubicBezTo>
                  <a:cubicBezTo>
                    <a:pt x="727" y="4"/>
                    <a:pt x="718" y="0"/>
                    <a:pt x="707" y="0"/>
                  </a:cubicBezTo>
                </a:path>
              </a:pathLst>
            </a:custGeom>
            <a:solidFill>
              <a:srgbClr val="BDC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22">
              <a:extLst>
                <a:ext uri="{FF2B5EF4-FFF2-40B4-BE49-F238E27FC236}">
                  <a16:creationId xmlns:a16="http://schemas.microsoft.com/office/drawing/2014/main" id="{EEBFEC44-E14A-46FD-AD72-FB5B8231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8638" y="2503488"/>
              <a:ext cx="600075" cy="9525"/>
            </a:xfrm>
            <a:custGeom>
              <a:avLst/>
              <a:gdLst>
                <a:gd name="T0" fmla="*/ 112 w 141"/>
                <a:gd name="T1" fmla="*/ 0 h 2"/>
                <a:gd name="T2" fmla="*/ 0 w 141"/>
                <a:gd name="T3" fmla="*/ 0 h 2"/>
                <a:gd name="T4" fmla="*/ 1 w 141"/>
                <a:gd name="T5" fmla="*/ 2 h 2"/>
                <a:gd name="T6" fmla="*/ 140 w 141"/>
                <a:gd name="T7" fmla="*/ 2 h 2"/>
                <a:gd name="T8" fmla="*/ 141 w 141"/>
                <a:gd name="T9" fmla="*/ 1 h 2"/>
                <a:gd name="T10" fmla="*/ 113 w 141"/>
                <a:gd name="T11" fmla="*/ 1 h 2"/>
                <a:gd name="T12" fmla="*/ 112 w 14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">
                  <a:moveTo>
                    <a:pt x="1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0"/>
                    <a:pt x="113" y="0"/>
                    <a:pt x="112" y="0"/>
                  </a:cubicBezTo>
                </a:path>
              </a:pathLst>
            </a:custGeom>
            <a:solidFill>
              <a:srgbClr val="386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23">
              <a:extLst>
                <a:ext uri="{FF2B5EF4-FFF2-40B4-BE49-F238E27FC236}">
                  <a16:creationId xmlns:a16="http://schemas.microsoft.com/office/drawing/2014/main" id="{085382FD-A299-414D-8C6E-E7AF8D697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1317626"/>
              <a:ext cx="739775" cy="782638"/>
            </a:xfrm>
            <a:custGeom>
              <a:avLst/>
              <a:gdLst>
                <a:gd name="T0" fmla="*/ 168 w 174"/>
                <a:gd name="T1" fmla="*/ 44 h 184"/>
                <a:gd name="T2" fmla="*/ 160 w 174"/>
                <a:gd name="T3" fmla="*/ 60 h 184"/>
                <a:gd name="T4" fmla="*/ 152 w 174"/>
                <a:gd name="T5" fmla="*/ 75 h 184"/>
                <a:gd name="T6" fmla="*/ 133 w 174"/>
                <a:gd name="T7" fmla="*/ 104 h 184"/>
                <a:gd name="T8" fmla="*/ 123 w 174"/>
                <a:gd name="T9" fmla="*/ 118 h 184"/>
                <a:gd name="T10" fmla="*/ 112 w 174"/>
                <a:gd name="T11" fmla="*/ 132 h 184"/>
                <a:gd name="T12" fmla="*/ 88 w 174"/>
                <a:gd name="T13" fmla="*/ 159 h 184"/>
                <a:gd name="T14" fmla="*/ 81 w 174"/>
                <a:gd name="T15" fmla="*/ 165 h 184"/>
                <a:gd name="T16" fmla="*/ 73 w 174"/>
                <a:gd name="T17" fmla="*/ 171 h 184"/>
                <a:gd name="T18" fmla="*/ 66 w 174"/>
                <a:gd name="T19" fmla="*/ 177 h 184"/>
                <a:gd name="T20" fmla="*/ 63 w 174"/>
                <a:gd name="T21" fmla="*/ 178 h 184"/>
                <a:gd name="T22" fmla="*/ 60 w 174"/>
                <a:gd name="T23" fmla="*/ 180 h 184"/>
                <a:gd name="T24" fmla="*/ 53 w 174"/>
                <a:gd name="T25" fmla="*/ 183 h 184"/>
                <a:gd name="T26" fmla="*/ 39 w 174"/>
                <a:gd name="T27" fmla="*/ 183 h 184"/>
                <a:gd name="T28" fmla="*/ 26 w 174"/>
                <a:gd name="T29" fmla="*/ 177 h 184"/>
                <a:gd name="T30" fmla="*/ 21 w 174"/>
                <a:gd name="T31" fmla="*/ 172 h 184"/>
                <a:gd name="T32" fmla="*/ 20 w 174"/>
                <a:gd name="T33" fmla="*/ 170 h 184"/>
                <a:gd name="T34" fmla="*/ 19 w 174"/>
                <a:gd name="T35" fmla="*/ 170 h 184"/>
                <a:gd name="T36" fmla="*/ 19 w 174"/>
                <a:gd name="T37" fmla="*/ 169 h 184"/>
                <a:gd name="T38" fmla="*/ 18 w 174"/>
                <a:gd name="T39" fmla="*/ 168 h 184"/>
                <a:gd name="T40" fmla="*/ 15 w 174"/>
                <a:gd name="T41" fmla="*/ 163 h 184"/>
                <a:gd name="T42" fmla="*/ 13 w 174"/>
                <a:gd name="T43" fmla="*/ 158 h 184"/>
                <a:gd name="T44" fmla="*/ 7 w 174"/>
                <a:gd name="T45" fmla="*/ 139 h 184"/>
                <a:gd name="T46" fmla="*/ 1 w 174"/>
                <a:gd name="T47" fmla="*/ 104 h 184"/>
                <a:gd name="T48" fmla="*/ 0 w 174"/>
                <a:gd name="T49" fmla="*/ 69 h 184"/>
                <a:gd name="T50" fmla="*/ 14 w 174"/>
                <a:gd name="T51" fmla="*/ 56 h 184"/>
                <a:gd name="T52" fmla="*/ 27 w 174"/>
                <a:gd name="T53" fmla="*/ 66 h 184"/>
                <a:gd name="T54" fmla="*/ 27 w 174"/>
                <a:gd name="T55" fmla="*/ 66 h 184"/>
                <a:gd name="T56" fmla="*/ 47 w 174"/>
                <a:gd name="T57" fmla="*/ 126 h 184"/>
                <a:gd name="T58" fmla="*/ 53 w 174"/>
                <a:gd name="T59" fmla="*/ 138 h 184"/>
                <a:gd name="T60" fmla="*/ 54 w 174"/>
                <a:gd name="T61" fmla="*/ 141 h 184"/>
                <a:gd name="T62" fmla="*/ 56 w 174"/>
                <a:gd name="T63" fmla="*/ 143 h 184"/>
                <a:gd name="T64" fmla="*/ 56 w 174"/>
                <a:gd name="T65" fmla="*/ 143 h 184"/>
                <a:gd name="T66" fmla="*/ 56 w 174"/>
                <a:gd name="T67" fmla="*/ 143 h 184"/>
                <a:gd name="T68" fmla="*/ 56 w 174"/>
                <a:gd name="T69" fmla="*/ 143 h 184"/>
                <a:gd name="T70" fmla="*/ 56 w 174"/>
                <a:gd name="T71" fmla="*/ 142 h 184"/>
                <a:gd name="T72" fmla="*/ 53 w 174"/>
                <a:gd name="T73" fmla="*/ 140 h 184"/>
                <a:gd name="T74" fmla="*/ 48 w 174"/>
                <a:gd name="T75" fmla="*/ 137 h 184"/>
                <a:gd name="T76" fmla="*/ 42 w 174"/>
                <a:gd name="T77" fmla="*/ 137 h 184"/>
                <a:gd name="T78" fmla="*/ 39 w 174"/>
                <a:gd name="T79" fmla="*/ 138 h 184"/>
                <a:gd name="T80" fmla="*/ 38 w 174"/>
                <a:gd name="T81" fmla="*/ 139 h 184"/>
                <a:gd name="T82" fmla="*/ 37 w 174"/>
                <a:gd name="T83" fmla="*/ 139 h 184"/>
                <a:gd name="T84" fmla="*/ 42 w 174"/>
                <a:gd name="T85" fmla="*/ 135 h 184"/>
                <a:gd name="T86" fmla="*/ 47 w 174"/>
                <a:gd name="T87" fmla="*/ 129 h 184"/>
                <a:gd name="T88" fmla="*/ 52 w 174"/>
                <a:gd name="T89" fmla="*/ 124 h 184"/>
                <a:gd name="T90" fmla="*/ 87 w 174"/>
                <a:gd name="T91" fmla="*/ 74 h 184"/>
                <a:gd name="T92" fmla="*/ 104 w 174"/>
                <a:gd name="T93" fmla="*/ 47 h 184"/>
                <a:gd name="T94" fmla="*/ 111 w 174"/>
                <a:gd name="T95" fmla="*/ 33 h 184"/>
                <a:gd name="T96" fmla="*/ 119 w 174"/>
                <a:gd name="T97" fmla="*/ 20 h 184"/>
                <a:gd name="T98" fmla="*/ 119 w 174"/>
                <a:gd name="T99" fmla="*/ 19 h 184"/>
                <a:gd name="T100" fmla="*/ 156 w 174"/>
                <a:gd name="T101" fmla="*/ 8 h 184"/>
                <a:gd name="T102" fmla="*/ 168 w 174"/>
                <a:gd name="T103" fmla="*/ 4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4" h="184">
                  <a:moveTo>
                    <a:pt x="168" y="44"/>
                  </a:moveTo>
                  <a:cubicBezTo>
                    <a:pt x="165" y="49"/>
                    <a:pt x="163" y="54"/>
                    <a:pt x="160" y="60"/>
                  </a:cubicBezTo>
                  <a:cubicBezTo>
                    <a:pt x="158" y="65"/>
                    <a:pt x="155" y="70"/>
                    <a:pt x="152" y="75"/>
                  </a:cubicBezTo>
                  <a:cubicBezTo>
                    <a:pt x="146" y="85"/>
                    <a:pt x="140" y="94"/>
                    <a:pt x="133" y="104"/>
                  </a:cubicBezTo>
                  <a:cubicBezTo>
                    <a:pt x="130" y="109"/>
                    <a:pt x="126" y="114"/>
                    <a:pt x="123" y="118"/>
                  </a:cubicBezTo>
                  <a:cubicBezTo>
                    <a:pt x="119" y="123"/>
                    <a:pt x="116" y="128"/>
                    <a:pt x="112" y="132"/>
                  </a:cubicBezTo>
                  <a:cubicBezTo>
                    <a:pt x="105" y="141"/>
                    <a:pt x="96" y="150"/>
                    <a:pt x="88" y="159"/>
                  </a:cubicBezTo>
                  <a:cubicBezTo>
                    <a:pt x="85" y="161"/>
                    <a:pt x="83" y="163"/>
                    <a:pt x="81" y="165"/>
                  </a:cubicBezTo>
                  <a:cubicBezTo>
                    <a:pt x="78" y="167"/>
                    <a:pt x="76" y="169"/>
                    <a:pt x="73" y="171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4" y="178"/>
                    <a:pt x="63" y="178"/>
                  </a:cubicBezTo>
                  <a:cubicBezTo>
                    <a:pt x="62" y="179"/>
                    <a:pt x="61" y="180"/>
                    <a:pt x="60" y="180"/>
                  </a:cubicBezTo>
                  <a:cubicBezTo>
                    <a:pt x="58" y="181"/>
                    <a:pt x="56" y="182"/>
                    <a:pt x="53" y="183"/>
                  </a:cubicBezTo>
                  <a:cubicBezTo>
                    <a:pt x="49" y="184"/>
                    <a:pt x="44" y="184"/>
                    <a:pt x="39" y="183"/>
                  </a:cubicBezTo>
                  <a:cubicBezTo>
                    <a:pt x="34" y="182"/>
                    <a:pt x="30" y="180"/>
                    <a:pt x="26" y="177"/>
                  </a:cubicBezTo>
                  <a:cubicBezTo>
                    <a:pt x="24" y="175"/>
                    <a:pt x="22" y="174"/>
                    <a:pt x="21" y="172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5" y="161"/>
                    <a:pt x="14" y="159"/>
                    <a:pt x="13" y="158"/>
                  </a:cubicBezTo>
                  <a:cubicBezTo>
                    <a:pt x="10" y="151"/>
                    <a:pt x="9" y="145"/>
                    <a:pt x="7" y="139"/>
                  </a:cubicBezTo>
                  <a:cubicBezTo>
                    <a:pt x="4" y="127"/>
                    <a:pt x="2" y="116"/>
                    <a:pt x="1" y="104"/>
                  </a:cubicBezTo>
                  <a:cubicBezTo>
                    <a:pt x="0" y="92"/>
                    <a:pt x="0" y="81"/>
                    <a:pt x="0" y="69"/>
                  </a:cubicBezTo>
                  <a:cubicBezTo>
                    <a:pt x="0" y="62"/>
                    <a:pt x="6" y="56"/>
                    <a:pt x="14" y="56"/>
                  </a:cubicBezTo>
                  <a:cubicBezTo>
                    <a:pt x="20" y="56"/>
                    <a:pt x="25" y="60"/>
                    <a:pt x="27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33" y="87"/>
                    <a:pt x="39" y="108"/>
                    <a:pt x="47" y="126"/>
                  </a:cubicBezTo>
                  <a:cubicBezTo>
                    <a:pt x="49" y="131"/>
                    <a:pt x="51" y="135"/>
                    <a:pt x="53" y="138"/>
                  </a:cubicBezTo>
                  <a:cubicBezTo>
                    <a:pt x="53" y="139"/>
                    <a:pt x="54" y="140"/>
                    <a:pt x="54" y="141"/>
                  </a:cubicBezTo>
                  <a:cubicBezTo>
                    <a:pt x="55" y="141"/>
                    <a:pt x="55" y="142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5" y="142"/>
                    <a:pt x="54" y="141"/>
                    <a:pt x="53" y="140"/>
                  </a:cubicBezTo>
                  <a:cubicBezTo>
                    <a:pt x="52" y="139"/>
                    <a:pt x="50" y="138"/>
                    <a:pt x="48" y="137"/>
                  </a:cubicBezTo>
                  <a:cubicBezTo>
                    <a:pt x="46" y="137"/>
                    <a:pt x="44" y="137"/>
                    <a:pt x="42" y="137"/>
                  </a:cubicBezTo>
                  <a:cubicBezTo>
                    <a:pt x="41" y="138"/>
                    <a:pt x="40" y="138"/>
                    <a:pt x="39" y="138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7" y="139"/>
                    <a:pt x="36" y="140"/>
                    <a:pt x="37" y="139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4" y="133"/>
                    <a:pt x="45" y="131"/>
                    <a:pt x="47" y="129"/>
                  </a:cubicBezTo>
                  <a:cubicBezTo>
                    <a:pt x="48" y="128"/>
                    <a:pt x="50" y="126"/>
                    <a:pt x="52" y="124"/>
                  </a:cubicBezTo>
                  <a:cubicBezTo>
                    <a:pt x="65" y="109"/>
                    <a:pt x="76" y="92"/>
                    <a:pt x="87" y="74"/>
                  </a:cubicBezTo>
                  <a:cubicBezTo>
                    <a:pt x="93" y="65"/>
                    <a:pt x="98" y="56"/>
                    <a:pt x="104" y="47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6" y="5"/>
                    <a:pt x="143" y="0"/>
                    <a:pt x="156" y="8"/>
                  </a:cubicBezTo>
                  <a:cubicBezTo>
                    <a:pt x="169" y="15"/>
                    <a:pt x="174" y="30"/>
                    <a:pt x="168" y="4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24">
              <a:extLst>
                <a:ext uri="{FF2B5EF4-FFF2-40B4-BE49-F238E27FC236}">
                  <a16:creationId xmlns:a16="http://schemas.microsoft.com/office/drawing/2014/main" id="{076AF2DB-2F37-437E-BD00-6392D80A0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5" y="1465263"/>
              <a:ext cx="182563" cy="153988"/>
            </a:xfrm>
            <a:custGeom>
              <a:avLst/>
              <a:gdLst>
                <a:gd name="T0" fmla="*/ 19 w 43"/>
                <a:gd name="T1" fmla="*/ 33 h 36"/>
                <a:gd name="T2" fmla="*/ 0 w 43"/>
                <a:gd name="T3" fmla="*/ 22 h 36"/>
                <a:gd name="T4" fmla="*/ 21 w 43"/>
                <a:gd name="T5" fmla="*/ 0 h 36"/>
                <a:gd name="T6" fmla="*/ 38 w 43"/>
                <a:gd name="T7" fmla="*/ 15 h 36"/>
                <a:gd name="T8" fmla="*/ 35 w 43"/>
                <a:gd name="T9" fmla="*/ 33 h 36"/>
                <a:gd name="T10" fmla="*/ 19 w 43"/>
                <a:gd name="T11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6">
                  <a:moveTo>
                    <a:pt x="19" y="3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30" y="6"/>
                    <a:pt x="38" y="15"/>
                  </a:cubicBezTo>
                  <a:cubicBezTo>
                    <a:pt x="43" y="21"/>
                    <a:pt x="42" y="30"/>
                    <a:pt x="35" y="33"/>
                  </a:cubicBezTo>
                  <a:cubicBezTo>
                    <a:pt x="30" y="36"/>
                    <a:pt x="24" y="35"/>
                    <a:pt x="19" y="33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5">
              <a:extLst>
                <a:ext uri="{FF2B5EF4-FFF2-40B4-BE49-F238E27FC236}">
                  <a16:creationId xmlns:a16="http://schemas.microsoft.com/office/drawing/2014/main" id="{42735CD2-9DCD-4569-B454-D7BC15448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38" y="1419226"/>
              <a:ext cx="122238" cy="139700"/>
            </a:xfrm>
            <a:custGeom>
              <a:avLst/>
              <a:gdLst>
                <a:gd name="T0" fmla="*/ 4 w 29"/>
                <a:gd name="T1" fmla="*/ 10 h 33"/>
                <a:gd name="T2" fmla="*/ 14 w 29"/>
                <a:gd name="T3" fmla="*/ 2 h 33"/>
                <a:gd name="T4" fmla="*/ 23 w 29"/>
                <a:gd name="T5" fmla="*/ 3 h 33"/>
                <a:gd name="T6" fmla="*/ 29 w 29"/>
                <a:gd name="T7" fmla="*/ 11 h 33"/>
                <a:gd name="T8" fmla="*/ 8 w 29"/>
                <a:gd name="T9" fmla="*/ 33 h 33"/>
                <a:gd name="T10" fmla="*/ 1 w 29"/>
                <a:gd name="T11" fmla="*/ 18 h 33"/>
                <a:gd name="T12" fmla="*/ 4 w 29"/>
                <a:gd name="T13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3">
                  <a:moveTo>
                    <a:pt x="4" y="10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7" y="0"/>
                    <a:pt x="21" y="1"/>
                    <a:pt x="23" y="3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5"/>
                    <a:pt x="1" y="11"/>
                    <a:pt x="4" y="10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26">
              <a:extLst>
                <a:ext uri="{FF2B5EF4-FFF2-40B4-BE49-F238E27FC236}">
                  <a16:creationId xmlns:a16="http://schemas.microsoft.com/office/drawing/2014/main" id="{6BFD27FC-6370-48D8-B38A-DF9CE85D3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2825" y="1317626"/>
              <a:ext cx="838200" cy="1147763"/>
            </a:xfrm>
            <a:custGeom>
              <a:avLst/>
              <a:gdLst>
                <a:gd name="T0" fmla="*/ 24 w 197"/>
                <a:gd name="T1" fmla="*/ 26 h 270"/>
                <a:gd name="T2" fmla="*/ 47 w 197"/>
                <a:gd name="T3" fmla="*/ 5 h 270"/>
                <a:gd name="T4" fmla="*/ 71 w 197"/>
                <a:gd name="T5" fmla="*/ 2 h 270"/>
                <a:gd name="T6" fmla="*/ 142 w 197"/>
                <a:gd name="T7" fmla="*/ 3 h 270"/>
                <a:gd name="T8" fmla="*/ 178 w 197"/>
                <a:gd name="T9" fmla="*/ 7 h 270"/>
                <a:gd name="T10" fmla="*/ 178 w 197"/>
                <a:gd name="T11" fmla="*/ 7 h 270"/>
                <a:gd name="T12" fmla="*/ 195 w 197"/>
                <a:gd name="T13" fmla="*/ 31 h 270"/>
                <a:gd name="T14" fmla="*/ 174 w 197"/>
                <a:gd name="T15" fmla="*/ 157 h 270"/>
                <a:gd name="T16" fmla="*/ 172 w 197"/>
                <a:gd name="T17" fmla="*/ 270 h 270"/>
                <a:gd name="T18" fmla="*/ 11 w 197"/>
                <a:gd name="T19" fmla="*/ 267 h 270"/>
                <a:gd name="T20" fmla="*/ 24 w 197"/>
                <a:gd name="T21" fmla="*/ 2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270">
                  <a:moveTo>
                    <a:pt x="24" y="26"/>
                  </a:moveTo>
                  <a:cubicBezTo>
                    <a:pt x="27" y="15"/>
                    <a:pt x="36" y="7"/>
                    <a:pt x="47" y="5"/>
                  </a:cubicBezTo>
                  <a:cubicBezTo>
                    <a:pt x="56" y="4"/>
                    <a:pt x="60" y="2"/>
                    <a:pt x="71" y="2"/>
                  </a:cubicBezTo>
                  <a:cubicBezTo>
                    <a:pt x="90" y="0"/>
                    <a:pt x="121" y="1"/>
                    <a:pt x="142" y="3"/>
                  </a:cubicBezTo>
                  <a:cubicBezTo>
                    <a:pt x="155" y="4"/>
                    <a:pt x="168" y="5"/>
                    <a:pt x="178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89" y="9"/>
                    <a:pt x="197" y="20"/>
                    <a:pt x="195" y="31"/>
                  </a:cubicBezTo>
                  <a:cubicBezTo>
                    <a:pt x="190" y="60"/>
                    <a:pt x="176" y="110"/>
                    <a:pt x="174" y="157"/>
                  </a:cubicBezTo>
                  <a:cubicBezTo>
                    <a:pt x="172" y="220"/>
                    <a:pt x="173" y="255"/>
                    <a:pt x="172" y="270"/>
                  </a:cubicBezTo>
                  <a:cubicBezTo>
                    <a:pt x="11" y="267"/>
                    <a:pt x="11" y="267"/>
                    <a:pt x="11" y="267"/>
                  </a:cubicBezTo>
                  <a:cubicBezTo>
                    <a:pt x="0" y="115"/>
                    <a:pt x="14" y="60"/>
                    <a:pt x="2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27">
              <a:extLst>
                <a:ext uri="{FF2B5EF4-FFF2-40B4-BE49-F238E27FC236}">
                  <a16:creationId xmlns:a16="http://schemas.microsoft.com/office/drawing/2014/main" id="{A98D57E9-1121-4E12-AE2D-8BE4C53B6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0" y="1317626"/>
              <a:ext cx="914400" cy="1190625"/>
            </a:xfrm>
            <a:custGeom>
              <a:avLst/>
              <a:gdLst>
                <a:gd name="T0" fmla="*/ 195 w 215"/>
                <a:gd name="T1" fmla="*/ 5 h 280"/>
                <a:gd name="T2" fmla="*/ 195 w 215"/>
                <a:gd name="T3" fmla="*/ 5 h 280"/>
                <a:gd name="T4" fmla="*/ 158 w 215"/>
                <a:gd name="T5" fmla="*/ 0 h 280"/>
                <a:gd name="T6" fmla="*/ 151 w 215"/>
                <a:gd name="T7" fmla="*/ 0 h 280"/>
                <a:gd name="T8" fmla="*/ 89 w 215"/>
                <a:gd name="T9" fmla="*/ 151 h 280"/>
                <a:gd name="T10" fmla="*/ 88 w 215"/>
                <a:gd name="T11" fmla="*/ 0 h 280"/>
                <a:gd name="T12" fmla="*/ 54 w 215"/>
                <a:gd name="T13" fmla="*/ 3 h 280"/>
                <a:gd name="T14" fmla="*/ 29 w 215"/>
                <a:gd name="T15" fmla="*/ 26 h 280"/>
                <a:gd name="T16" fmla="*/ 12 w 215"/>
                <a:gd name="T17" fmla="*/ 280 h 280"/>
                <a:gd name="T18" fmla="*/ 190 w 215"/>
                <a:gd name="T19" fmla="*/ 280 h 280"/>
                <a:gd name="T20" fmla="*/ 193 w 215"/>
                <a:gd name="T21" fmla="*/ 178 h 280"/>
                <a:gd name="T22" fmla="*/ 213 w 215"/>
                <a:gd name="T23" fmla="*/ 30 h 280"/>
                <a:gd name="T24" fmla="*/ 195 w 215"/>
                <a:gd name="T25" fmla="*/ 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5" h="280"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84" y="3"/>
                    <a:pt x="171" y="1"/>
                    <a:pt x="158" y="0"/>
                  </a:cubicBezTo>
                  <a:cubicBezTo>
                    <a:pt x="156" y="0"/>
                    <a:pt x="153" y="0"/>
                    <a:pt x="151" y="0"/>
                  </a:cubicBezTo>
                  <a:cubicBezTo>
                    <a:pt x="144" y="29"/>
                    <a:pt x="102" y="77"/>
                    <a:pt x="89" y="151"/>
                  </a:cubicBezTo>
                  <a:cubicBezTo>
                    <a:pt x="84" y="90"/>
                    <a:pt x="81" y="25"/>
                    <a:pt x="88" y="0"/>
                  </a:cubicBezTo>
                  <a:cubicBezTo>
                    <a:pt x="83" y="0"/>
                    <a:pt x="63" y="1"/>
                    <a:pt x="54" y="3"/>
                  </a:cubicBezTo>
                  <a:cubicBezTo>
                    <a:pt x="43" y="5"/>
                    <a:pt x="33" y="14"/>
                    <a:pt x="29" y="26"/>
                  </a:cubicBezTo>
                  <a:cubicBezTo>
                    <a:pt x="19" y="55"/>
                    <a:pt x="0" y="120"/>
                    <a:pt x="12" y="280"/>
                  </a:cubicBezTo>
                  <a:cubicBezTo>
                    <a:pt x="190" y="280"/>
                    <a:pt x="190" y="280"/>
                    <a:pt x="190" y="280"/>
                  </a:cubicBezTo>
                  <a:cubicBezTo>
                    <a:pt x="191" y="264"/>
                    <a:pt x="187" y="230"/>
                    <a:pt x="193" y="178"/>
                  </a:cubicBezTo>
                  <a:cubicBezTo>
                    <a:pt x="199" y="128"/>
                    <a:pt x="208" y="60"/>
                    <a:pt x="213" y="30"/>
                  </a:cubicBezTo>
                  <a:cubicBezTo>
                    <a:pt x="215" y="18"/>
                    <a:pt x="207" y="7"/>
                    <a:pt x="195" y="5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28">
              <a:extLst>
                <a:ext uri="{FF2B5EF4-FFF2-40B4-BE49-F238E27FC236}">
                  <a16:creationId xmlns:a16="http://schemas.microsoft.com/office/drawing/2014/main" id="{057F3147-24E4-400E-88D5-3AB7A257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3338" y="1993901"/>
              <a:ext cx="38100" cy="476250"/>
            </a:xfrm>
            <a:custGeom>
              <a:avLst/>
              <a:gdLst>
                <a:gd name="T0" fmla="*/ 8 w 9"/>
                <a:gd name="T1" fmla="*/ 0 h 112"/>
                <a:gd name="T2" fmla="*/ 7 w 9"/>
                <a:gd name="T3" fmla="*/ 1 h 112"/>
                <a:gd name="T4" fmla="*/ 3 w 9"/>
                <a:gd name="T5" fmla="*/ 111 h 112"/>
                <a:gd name="T6" fmla="*/ 4 w 9"/>
                <a:gd name="T7" fmla="*/ 112 h 112"/>
                <a:gd name="T8" fmla="*/ 4 w 9"/>
                <a:gd name="T9" fmla="*/ 112 h 112"/>
                <a:gd name="T10" fmla="*/ 5 w 9"/>
                <a:gd name="T11" fmla="*/ 111 h 112"/>
                <a:gd name="T12" fmla="*/ 9 w 9"/>
                <a:gd name="T13" fmla="*/ 1 h 112"/>
                <a:gd name="T14" fmla="*/ 8 w 9"/>
                <a:gd name="T15" fmla="*/ 0 h 112"/>
                <a:gd name="T16" fmla="*/ 8 w 9"/>
                <a:gd name="T1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2">
                  <a:moveTo>
                    <a:pt x="8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7" y="2"/>
                    <a:pt x="0" y="66"/>
                    <a:pt x="3" y="111"/>
                  </a:cubicBezTo>
                  <a:cubicBezTo>
                    <a:pt x="3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5" y="112"/>
                    <a:pt x="6" y="112"/>
                    <a:pt x="5" y="111"/>
                  </a:cubicBezTo>
                  <a:cubicBezTo>
                    <a:pt x="2" y="66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515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29">
              <a:extLst>
                <a:ext uri="{FF2B5EF4-FFF2-40B4-BE49-F238E27FC236}">
                  <a16:creationId xmlns:a16="http://schemas.microsoft.com/office/drawing/2014/main" id="{43FD7E23-EAED-4ED7-8EDD-3C074AF4E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1831976"/>
              <a:ext cx="30163" cy="238125"/>
            </a:xfrm>
            <a:custGeom>
              <a:avLst/>
              <a:gdLst>
                <a:gd name="T0" fmla="*/ 7 w 7"/>
                <a:gd name="T1" fmla="*/ 0 h 56"/>
                <a:gd name="T2" fmla="*/ 7 w 7"/>
                <a:gd name="T3" fmla="*/ 0 h 56"/>
                <a:gd name="T4" fmla="*/ 0 w 7"/>
                <a:gd name="T5" fmla="*/ 56 h 56"/>
                <a:gd name="T6" fmla="*/ 0 w 7"/>
                <a:gd name="T7" fmla="*/ 56 h 56"/>
                <a:gd name="T8" fmla="*/ 7 w 7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6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9"/>
                    <a:pt x="2" y="39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" y="39"/>
                    <a:pt x="5" y="20"/>
                    <a:pt x="7" y="0"/>
                  </a:cubicBezTo>
                </a:path>
              </a:pathLst>
            </a:custGeom>
            <a:solidFill>
              <a:srgbClr val="3A5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30">
              <a:extLst>
                <a:ext uri="{FF2B5EF4-FFF2-40B4-BE49-F238E27FC236}">
                  <a16:creationId xmlns:a16="http://schemas.microsoft.com/office/drawing/2014/main" id="{FC79C5A3-4DF9-40FA-8429-6D4A5EDDF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0" y="1512888"/>
              <a:ext cx="46038" cy="319088"/>
            </a:xfrm>
            <a:custGeom>
              <a:avLst/>
              <a:gdLst>
                <a:gd name="T0" fmla="*/ 11 w 11"/>
                <a:gd name="T1" fmla="*/ 0 h 75"/>
                <a:gd name="T2" fmla="*/ 0 w 11"/>
                <a:gd name="T3" fmla="*/ 75 h 75"/>
                <a:gd name="T4" fmla="*/ 0 w 11"/>
                <a:gd name="T5" fmla="*/ 75 h 75"/>
                <a:gd name="T6" fmla="*/ 11 w 11"/>
                <a:gd name="T7" fmla="*/ 0 h 75"/>
                <a:gd name="T8" fmla="*/ 11 w 11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5">
                  <a:moveTo>
                    <a:pt x="11" y="0"/>
                  </a:moveTo>
                  <a:cubicBezTo>
                    <a:pt x="8" y="20"/>
                    <a:pt x="4" y="47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4" y="47"/>
                    <a:pt x="8" y="2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76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31">
              <a:extLst>
                <a:ext uri="{FF2B5EF4-FFF2-40B4-BE49-F238E27FC236}">
                  <a16:creationId xmlns:a16="http://schemas.microsoft.com/office/drawing/2014/main" id="{E1B7E67E-89AC-4424-8D83-61C14AE49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6725" y="1503363"/>
              <a:ext cx="119063" cy="566738"/>
            </a:xfrm>
            <a:custGeom>
              <a:avLst/>
              <a:gdLst>
                <a:gd name="T0" fmla="*/ 22 w 28"/>
                <a:gd name="T1" fmla="*/ 0 h 133"/>
                <a:gd name="T2" fmla="*/ 6 w 28"/>
                <a:gd name="T3" fmla="*/ 24 h 133"/>
                <a:gd name="T4" fmla="*/ 10 w 28"/>
                <a:gd name="T5" fmla="*/ 133 h 133"/>
                <a:gd name="T6" fmla="*/ 17 w 28"/>
                <a:gd name="T7" fmla="*/ 77 h 133"/>
                <a:gd name="T8" fmla="*/ 28 w 28"/>
                <a:gd name="T9" fmla="*/ 2 h 133"/>
                <a:gd name="T10" fmla="*/ 22 w 28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3">
                  <a:moveTo>
                    <a:pt x="22" y="0"/>
                  </a:moveTo>
                  <a:cubicBezTo>
                    <a:pt x="16" y="0"/>
                    <a:pt x="10" y="6"/>
                    <a:pt x="6" y="24"/>
                  </a:cubicBezTo>
                  <a:cubicBezTo>
                    <a:pt x="0" y="54"/>
                    <a:pt x="3" y="95"/>
                    <a:pt x="10" y="133"/>
                  </a:cubicBezTo>
                  <a:cubicBezTo>
                    <a:pt x="12" y="116"/>
                    <a:pt x="15" y="96"/>
                    <a:pt x="17" y="77"/>
                  </a:cubicBezTo>
                  <a:cubicBezTo>
                    <a:pt x="21" y="49"/>
                    <a:pt x="25" y="22"/>
                    <a:pt x="28" y="2"/>
                  </a:cubicBezTo>
                  <a:cubicBezTo>
                    <a:pt x="26" y="0"/>
                    <a:pt x="24" y="0"/>
                    <a:pt x="22" y="0"/>
                  </a:cubicBezTo>
                </a:path>
              </a:pathLst>
            </a:custGeom>
            <a:solidFill>
              <a:srgbClr val="1B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32">
              <a:extLst>
                <a:ext uri="{FF2B5EF4-FFF2-40B4-BE49-F238E27FC236}">
                  <a16:creationId xmlns:a16="http://schemas.microsoft.com/office/drawing/2014/main" id="{6988466C-DA72-42BF-B98D-0056A5BB7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8575" y="989013"/>
              <a:ext cx="331788" cy="430213"/>
            </a:xfrm>
            <a:custGeom>
              <a:avLst/>
              <a:gdLst>
                <a:gd name="T0" fmla="*/ 7 w 78"/>
                <a:gd name="T1" fmla="*/ 78 h 101"/>
                <a:gd name="T2" fmla="*/ 30 w 78"/>
                <a:gd name="T3" fmla="*/ 47 h 101"/>
                <a:gd name="T4" fmla="*/ 28 w 78"/>
                <a:gd name="T5" fmla="*/ 36 h 101"/>
                <a:gd name="T6" fmla="*/ 54 w 78"/>
                <a:gd name="T7" fmla="*/ 15 h 101"/>
                <a:gd name="T8" fmla="*/ 73 w 78"/>
                <a:gd name="T9" fmla="*/ 0 h 101"/>
                <a:gd name="T10" fmla="*/ 78 w 78"/>
                <a:gd name="T11" fmla="*/ 80 h 101"/>
                <a:gd name="T12" fmla="*/ 30 w 78"/>
                <a:gd name="T13" fmla="*/ 98 h 101"/>
                <a:gd name="T14" fmla="*/ 7 w 78"/>
                <a:gd name="T15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01">
                  <a:moveTo>
                    <a:pt x="7" y="78"/>
                  </a:moveTo>
                  <a:cubicBezTo>
                    <a:pt x="28" y="74"/>
                    <a:pt x="32" y="61"/>
                    <a:pt x="30" y="47"/>
                  </a:cubicBezTo>
                  <a:cubicBezTo>
                    <a:pt x="30" y="43"/>
                    <a:pt x="29" y="40"/>
                    <a:pt x="28" y="3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8" y="23"/>
                    <a:pt x="63" y="64"/>
                    <a:pt x="78" y="80"/>
                  </a:cubicBezTo>
                  <a:cubicBezTo>
                    <a:pt x="78" y="80"/>
                    <a:pt x="65" y="101"/>
                    <a:pt x="30" y="98"/>
                  </a:cubicBezTo>
                  <a:cubicBezTo>
                    <a:pt x="0" y="96"/>
                    <a:pt x="7" y="78"/>
                    <a:pt x="7" y="78"/>
                  </a:cubicBezTo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33">
              <a:extLst>
                <a:ext uri="{FF2B5EF4-FFF2-40B4-BE49-F238E27FC236}">
                  <a16:creationId xmlns:a16="http://schemas.microsoft.com/office/drawing/2014/main" id="{12834AD2-F68C-4A2C-AAD0-22ED07CA3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8275" y="1384301"/>
              <a:ext cx="77788" cy="55563"/>
            </a:xfrm>
            <a:custGeom>
              <a:avLst/>
              <a:gdLst>
                <a:gd name="T0" fmla="*/ 16 w 49"/>
                <a:gd name="T1" fmla="*/ 0 h 35"/>
                <a:gd name="T2" fmla="*/ 0 w 49"/>
                <a:gd name="T3" fmla="*/ 17 h 35"/>
                <a:gd name="T4" fmla="*/ 49 w 49"/>
                <a:gd name="T5" fmla="*/ 35 h 35"/>
                <a:gd name="T6" fmla="*/ 43 w 49"/>
                <a:gd name="T7" fmla="*/ 17 h 35"/>
                <a:gd name="T8" fmla="*/ 16 w 49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5">
                  <a:moveTo>
                    <a:pt x="16" y="0"/>
                  </a:moveTo>
                  <a:lnTo>
                    <a:pt x="0" y="17"/>
                  </a:lnTo>
                  <a:lnTo>
                    <a:pt x="49" y="35"/>
                  </a:lnTo>
                  <a:lnTo>
                    <a:pt x="43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34">
              <a:extLst>
                <a:ext uri="{FF2B5EF4-FFF2-40B4-BE49-F238E27FC236}">
                  <a16:creationId xmlns:a16="http://schemas.microsoft.com/office/drawing/2014/main" id="{E5D754AF-67CC-41FC-9A5F-A9516F883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3675" y="1300163"/>
              <a:ext cx="212725" cy="177800"/>
            </a:xfrm>
            <a:custGeom>
              <a:avLst/>
              <a:gdLst>
                <a:gd name="T0" fmla="*/ 14 w 50"/>
                <a:gd name="T1" fmla="*/ 42 h 42"/>
                <a:gd name="T2" fmla="*/ 0 w 50"/>
                <a:gd name="T3" fmla="*/ 20 h 42"/>
                <a:gd name="T4" fmla="*/ 35 w 50"/>
                <a:gd name="T5" fmla="*/ 0 h 42"/>
                <a:gd name="T6" fmla="*/ 46 w 50"/>
                <a:gd name="T7" fmla="*/ 5 h 42"/>
                <a:gd name="T8" fmla="*/ 14 w 5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14" y="42"/>
                  </a:moveTo>
                  <a:cubicBezTo>
                    <a:pt x="14" y="42"/>
                    <a:pt x="7" y="24"/>
                    <a:pt x="0" y="20"/>
                  </a:cubicBezTo>
                  <a:cubicBezTo>
                    <a:pt x="24" y="14"/>
                    <a:pt x="35" y="0"/>
                    <a:pt x="35" y="0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50" y="26"/>
                    <a:pt x="14" y="42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35">
              <a:extLst>
                <a:ext uri="{FF2B5EF4-FFF2-40B4-BE49-F238E27FC236}">
                  <a16:creationId xmlns:a16="http://schemas.microsoft.com/office/drawing/2014/main" id="{D9ED20DD-5915-466C-95D2-138E4542B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313" y="1381126"/>
              <a:ext cx="80963" cy="33338"/>
            </a:xfrm>
            <a:custGeom>
              <a:avLst/>
              <a:gdLst>
                <a:gd name="T0" fmla="*/ 41 w 51"/>
                <a:gd name="T1" fmla="*/ 0 h 21"/>
                <a:gd name="T2" fmla="*/ 51 w 51"/>
                <a:gd name="T3" fmla="*/ 19 h 21"/>
                <a:gd name="T4" fmla="*/ 0 w 51"/>
                <a:gd name="T5" fmla="*/ 21 h 21"/>
                <a:gd name="T6" fmla="*/ 11 w 51"/>
                <a:gd name="T7" fmla="*/ 5 h 21"/>
                <a:gd name="T8" fmla="*/ 41 w 5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1">
                  <a:moveTo>
                    <a:pt x="41" y="0"/>
                  </a:moveTo>
                  <a:lnTo>
                    <a:pt x="51" y="19"/>
                  </a:lnTo>
                  <a:lnTo>
                    <a:pt x="0" y="21"/>
                  </a:lnTo>
                  <a:lnTo>
                    <a:pt x="11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36">
              <a:extLst>
                <a:ext uri="{FF2B5EF4-FFF2-40B4-BE49-F238E27FC236}">
                  <a16:creationId xmlns:a16="http://schemas.microsoft.com/office/drawing/2014/main" id="{0DB88500-3D54-4413-96CD-4AB3C3B70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0950" y="1304926"/>
              <a:ext cx="171450" cy="152400"/>
            </a:xfrm>
            <a:custGeom>
              <a:avLst/>
              <a:gdLst>
                <a:gd name="T0" fmla="*/ 15 w 40"/>
                <a:gd name="T1" fmla="*/ 36 h 36"/>
                <a:gd name="T2" fmla="*/ 40 w 40"/>
                <a:gd name="T3" fmla="*/ 18 h 36"/>
                <a:gd name="T4" fmla="*/ 29 w 40"/>
                <a:gd name="T5" fmla="*/ 0 h 36"/>
                <a:gd name="T6" fmla="*/ 18 w 40"/>
                <a:gd name="T7" fmla="*/ 2 h 36"/>
                <a:gd name="T8" fmla="*/ 15 w 4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6">
                  <a:moveTo>
                    <a:pt x="15" y="36"/>
                  </a:moveTo>
                  <a:cubicBezTo>
                    <a:pt x="15" y="36"/>
                    <a:pt x="25" y="25"/>
                    <a:pt x="40" y="18"/>
                  </a:cubicBezTo>
                  <a:cubicBezTo>
                    <a:pt x="29" y="15"/>
                    <a:pt x="29" y="0"/>
                    <a:pt x="29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0" y="20"/>
                    <a:pt x="15" y="36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37">
              <a:extLst>
                <a:ext uri="{FF2B5EF4-FFF2-40B4-BE49-F238E27FC236}">
                  <a16:creationId xmlns:a16="http://schemas.microsoft.com/office/drawing/2014/main" id="{2B1C602D-5246-47F7-92C1-D772CBC34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3200" y="1052513"/>
              <a:ext cx="55563" cy="47625"/>
            </a:xfrm>
            <a:custGeom>
              <a:avLst/>
              <a:gdLst>
                <a:gd name="T0" fmla="*/ 35 w 35"/>
                <a:gd name="T1" fmla="*/ 0 h 30"/>
                <a:gd name="T2" fmla="*/ 0 w 35"/>
                <a:gd name="T3" fmla="*/ 30 h 30"/>
                <a:gd name="T4" fmla="*/ 0 w 35"/>
                <a:gd name="T5" fmla="*/ 30 h 30"/>
                <a:gd name="T6" fmla="*/ 35 w 35"/>
                <a:gd name="T7" fmla="*/ 0 h 30"/>
                <a:gd name="T8" fmla="*/ 35 w 3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0">
                  <a:moveTo>
                    <a:pt x="35" y="0"/>
                  </a:moveTo>
                  <a:lnTo>
                    <a:pt x="0" y="30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426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38">
              <a:extLst>
                <a:ext uri="{FF2B5EF4-FFF2-40B4-BE49-F238E27FC236}">
                  <a16:creationId xmlns:a16="http://schemas.microsoft.com/office/drawing/2014/main" id="{CBDC19CE-A628-433F-922B-81DB7903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3200" y="1052513"/>
              <a:ext cx="55563" cy="47625"/>
            </a:xfrm>
            <a:custGeom>
              <a:avLst/>
              <a:gdLst>
                <a:gd name="T0" fmla="*/ 35 w 35"/>
                <a:gd name="T1" fmla="*/ 0 h 30"/>
                <a:gd name="T2" fmla="*/ 0 w 35"/>
                <a:gd name="T3" fmla="*/ 30 h 30"/>
                <a:gd name="T4" fmla="*/ 0 w 35"/>
                <a:gd name="T5" fmla="*/ 30 h 30"/>
                <a:gd name="T6" fmla="*/ 35 w 35"/>
                <a:gd name="T7" fmla="*/ 0 h 30"/>
                <a:gd name="T8" fmla="*/ 35 w 3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0">
                  <a:moveTo>
                    <a:pt x="35" y="0"/>
                  </a:moveTo>
                  <a:lnTo>
                    <a:pt x="0" y="30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39">
              <a:extLst>
                <a:ext uri="{FF2B5EF4-FFF2-40B4-BE49-F238E27FC236}">
                  <a16:creationId xmlns:a16="http://schemas.microsoft.com/office/drawing/2014/main" id="{2220229E-2988-4537-9063-31552A334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7638" y="1100138"/>
              <a:ext cx="55563" cy="42863"/>
            </a:xfrm>
            <a:custGeom>
              <a:avLst/>
              <a:gdLst>
                <a:gd name="T0" fmla="*/ 13 w 13"/>
                <a:gd name="T1" fmla="*/ 0 h 10"/>
                <a:gd name="T2" fmla="*/ 13 w 13"/>
                <a:gd name="T3" fmla="*/ 0 h 10"/>
                <a:gd name="T4" fmla="*/ 0 w 13"/>
                <a:gd name="T5" fmla="*/ 10 h 10"/>
                <a:gd name="T6" fmla="*/ 0 w 13"/>
                <a:gd name="T7" fmla="*/ 10 h 10"/>
                <a:gd name="T8" fmla="*/ 13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517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40">
              <a:extLst>
                <a:ext uri="{FF2B5EF4-FFF2-40B4-BE49-F238E27FC236}">
                  <a16:creationId xmlns:a16="http://schemas.microsoft.com/office/drawing/2014/main" id="{59E37C35-C032-45EE-9D7A-5374C45D7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7638" y="1052513"/>
              <a:ext cx="114300" cy="136525"/>
            </a:xfrm>
            <a:custGeom>
              <a:avLst/>
              <a:gdLst>
                <a:gd name="T0" fmla="*/ 26 w 27"/>
                <a:gd name="T1" fmla="*/ 0 h 32"/>
                <a:gd name="T2" fmla="*/ 26 w 27"/>
                <a:gd name="T3" fmla="*/ 0 h 32"/>
                <a:gd name="T4" fmla="*/ 13 w 27"/>
                <a:gd name="T5" fmla="*/ 11 h 32"/>
                <a:gd name="T6" fmla="*/ 0 w 27"/>
                <a:gd name="T7" fmla="*/ 21 h 32"/>
                <a:gd name="T8" fmla="*/ 2 w 27"/>
                <a:gd name="T9" fmla="*/ 32 h 32"/>
                <a:gd name="T10" fmla="*/ 26 w 27"/>
                <a:gd name="T11" fmla="*/ 10 h 32"/>
                <a:gd name="T12" fmla="*/ 26 w 27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2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5"/>
                    <a:pt x="2" y="28"/>
                    <a:pt x="2" y="32"/>
                  </a:cubicBezTo>
                  <a:cubicBezTo>
                    <a:pt x="12" y="30"/>
                    <a:pt x="25" y="20"/>
                    <a:pt x="26" y="10"/>
                  </a:cubicBezTo>
                  <a:cubicBezTo>
                    <a:pt x="27" y="6"/>
                    <a:pt x="27" y="3"/>
                    <a:pt x="26" y="0"/>
                  </a:cubicBezTo>
                </a:path>
              </a:pathLst>
            </a:custGeom>
            <a:solidFill>
              <a:srgbClr val="CC9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41">
              <a:extLst>
                <a:ext uri="{FF2B5EF4-FFF2-40B4-BE49-F238E27FC236}">
                  <a16:creationId xmlns:a16="http://schemas.microsoft.com/office/drawing/2014/main" id="{9208481B-49B2-4BF0-9BE6-BEAEB22AD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611188"/>
              <a:ext cx="169863" cy="314325"/>
            </a:xfrm>
            <a:custGeom>
              <a:avLst/>
              <a:gdLst>
                <a:gd name="T0" fmla="*/ 9 w 40"/>
                <a:gd name="T1" fmla="*/ 21 h 74"/>
                <a:gd name="T2" fmla="*/ 20 w 40"/>
                <a:gd name="T3" fmla="*/ 74 h 74"/>
                <a:gd name="T4" fmla="*/ 9 w 40"/>
                <a:gd name="T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4">
                  <a:moveTo>
                    <a:pt x="9" y="21"/>
                  </a:moveTo>
                  <a:cubicBezTo>
                    <a:pt x="0" y="32"/>
                    <a:pt x="1" y="73"/>
                    <a:pt x="20" y="74"/>
                  </a:cubicBezTo>
                  <a:cubicBezTo>
                    <a:pt x="40" y="74"/>
                    <a:pt x="26" y="0"/>
                    <a:pt x="9" y="2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42">
              <a:extLst>
                <a:ext uri="{FF2B5EF4-FFF2-40B4-BE49-F238E27FC236}">
                  <a16:creationId xmlns:a16="http://schemas.microsoft.com/office/drawing/2014/main" id="{4D29B0B1-8F12-47FC-A327-CD8BC0447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593726"/>
              <a:ext cx="407988" cy="617538"/>
            </a:xfrm>
            <a:custGeom>
              <a:avLst/>
              <a:gdLst>
                <a:gd name="T0" fmla="*/ 94 w 96"/>
                <a:gd name="T1" fmla="*/ 55 h 145"/>
                <a:gd name="T2" fmla="*/ 76 w 96"/>
                <a:gd name="T3" fmla="*/ 120 h 145"/>
                <a:gd name="T4" fmla="*/ 7 w 96"/>
                <a:gd name="T5" fmla="*/ 100 h 145"/>
                <a:gd name="T6" fmla="*/ 35 w 96"/>
                <a:gd name="T7" fmla="*/ 13 h 145"/>
                <a:gd name="T8" fmla="*/ 94 w 96"/>
                <a:gd name="T9" fmla="*/ 5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45">
                  <a:moveTo>
                    <a:pt x="94" y="55"/>
                  </a:moveTo>
                  <a:cubicBezTo>
                    <a:pt x="92" y="86"/>
                    <a:pt x="92" y="104"/>
                    <a:pt x="76" y="120"/>
                  </a:cubicBezTo>
                  <a:cubicBezTo>
                    <a:pt x="53" y="145"/>
                    <a:pt x="14" y="131"/>
                    <a:pt x="7" y="100"/>
                  </a:cubicBezTo>
                  <a:cubicBezTo>
                    <a:pt x="0" y="72"/>
                    <a:pt x="5" y="25"/>
                    <a:pt x="35" y="13"/>
                  </a:cubicBezTo>
                  <a:cubicBezTo>
                    <a:pt x="65" y="0"/>
                    <a:pt x="96" y="23"/>
                    <a:pt x="94" y="55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43">
              <a:extLst>
                <a:ext uri="{FF2B5EF4-FFF2-40B4-BE49-F238E27FC236}">
                  <a16:creationId xmlns:a16="http://schemas.microsoft.com/office/drawing/2014/main" id="{2133CAF5-08A6-46F4-A59F-3DF408B27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8600" y="682626"/>
              <a:ext cx="369888" cy="361950"/>
            </a:xfrm>
            <a:custGeom>
              <a:avLst/>
              <a:gdLst>
                <a:gd name="T0" fmla="*/ 19 w 87"/>
                <a:gd name="T1" fmla="*/ 8 h 85"/>
                <a:gd name="T2" fmla="*/ 15 w 87"/>
                <a:gd name="T3" fmla="*/ 52 h 85"/>
                <a:gd name="T4" fmla="*/ 27 w 87"/>
                <a:gd name="T5" fmla="*/ 69 h 85"/>
                <a:gd name="T6" fmla="*/ 27 w 87"/>
                <a:gd name="T7" fmla="*/ 85 h 85"/>
                <a:gd name="T8" fmla="*/ 44 w 87"/>
                <a:gd name="T9" fmla="*/ 0 h 85"/>
                <a:gd name="T10" fmla="*/ 19 w 87"/>
                <a:gd name="T11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85">
                  <a:moveTo>
                    <a:pt x="19" y="8"/>
                  </a:moveTo>
                  <a:cubicBezTo>
                    <a:pt x="0" y="27"/>
                    <a:pt x="25" y="41"/>
                    <a:pt x="15" y="52"/>
                  </a:cubicBezTo>
                  <a:cubicBezTo>
                    <a:pt x="34" y="61"/>
                    <a:pt x="27" y="69"/>
                    <a:pt x="27" y="69"/>
                  </a:cubicBezTo>
                  <a:cubicBezTo>
                    <a:pt x="27" y="69"/>
                    <a:pt x="24" y="76"/>
                    <a:pt x="27" y="85"/>
                  </a:cubicBezTo>
                  <a:cubicBezTo>
                    <a:pt x="48" y="80"/>
                    <a:pt x="87" y="10"/>
                    <a:pt x="44" y="0"/>
                  </a:cubicBezTo>
                  <a:cubicBezTo>
                    <a:pt x="19" y="11"/>
                    <a:pt x="19" y="8"/>
                    <a:pt x="19" y="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44">
              <a:extLst>
                <a:ext uri="{FF2B5EF4-FFF2-40B4-BE49-F238E27FC236}">
                  <a16:creationId xmlns:a16="http://schemas.microsoft.com/office/drawing/2014/main" id="{0131A2FA-909D-4399-8392-B7DF2A0C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5075" y="538163"/>
              <a:ext cx="496888" cy="247650"/>
            </a:xfrm>
            <a:custGeom>
              <a:avLst/>
              <a:gdLst>
                <a:gd name="T0" fmla="*/ 89 w 117"/>
                <a:gd name="T1" fmla="*/ 56 h 58"/>
                <a:gd name="T2" fmla="*/ 33 w 117"/>
                <a:gd name="T3" fmla="*/ 42 h 58"/>
                <a:gd name="T4" fmla="*/ 21 w 117"/>
                <a:gd name="T5" fmla="*/ 53 h 58"/>
                <a:gd name="T6" fmla="*/ 3 w 117"/>
                <a:gd name="T7" fmla="*/ 30 h 58"/>
                <a:gd name="T8" fmla="*/ 54 w 117"/>
                <a:gd name="T9" fmla="*/ 13 h 58"/>
                <a:gd name="T10" fmla="*/ 107 w 117"/>
                <a:gd name="T11" fmla="*/ 21 h 58"/>
                <a:gd name="T12" fmla="*/ 89 w 117"/>
                <a:gd name="T1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58">
                  <a:moveTo>
                    <a:pt x="89" y="56"/>
                  </a:moveTo>
                  <a:cubicBezTo>
                    <a:pt x="71" y="58"/>
                    <a:pt x="47" y="50"/>
                    <a:pt x="33" y="42"/>
                  </a:cubicBezTo>
                  <a:cubicBezTo>
                    <a:pt x="18" y="35"/>
                    <a:pt x="16" y="49"/>
                    <a:pt x="21" y="53"/>
                  </a:cubicBezTo>
                  <a:cubicBezTo>
                    <a:pt x="12" y="53"/>
                    <a:pt x="0" y="46"/>
                    <a:pt x="3" y="30"/>
                  </a:cubicBezTo>
                  <a:cubicBezTo>
                    <a:pt x="6" y="15"/>
                    <a:pt x="26" y="0"/>
                    <a:pt x="54" y="13"/>
                  </a:cubicBezTo>
                  <a:cubicBezTo>
                    <a:pt x="73" y="22"/>
                    <a:pt x="98" y="10"/>
                    <a:pt x="107" y="21"/>
                  </a:cubicBezTo>
                  <a:cubicBezTo>
                    <a:pt x="117" y="31"/>
                    <a:pt x="102" y="54"/>
                    <a:pt x="89" y="56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45">
              <a:extLst>
                <a:ext uri="{FF2B5EF4-FFF2-40B4-BE49-F238E27FC236}">
                  <a16:creationId xmlns:a16="http://schemas.microsoft.com/office/drawing/2014/main" id="{F3FE65AA-FD92-43A5-AD0B-FB86718CB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8463" y="588963"/>
              <a:ext cx="98425" cy="128588"/>
            </a:xfrm>
            <a:custGeom>
              <a:avLst/>
              <a:gdLst>
                <a:gd name="T0" fmla="*/ 0 w 23"/>
                <a:gd name="T1" fmla="*/ 23 h 30"/>
                <a:gd name="T2" fmla="*/ 9 w 23"/>
                <a:gd name="T3" fmla="*/ 0 h 30"/>
                <a:gd name="T4" fmla="*/ 9 w 23"/>
                <a:gd name="T5" fmla="*/ 30 h 30"/>
                <a:gd name="T6" fmla="*/ 0 w 23"/>
                <a:gd name="T7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0">
                  <a:moveTo>
                    <a:pt x="0" y="23"/>
                  </a:moveTo>
                  <a:cubicBezTo>
                    <a:pt x="12" y="22"/>
                    <a:pt x="13" y="14"/>
                    <a:pt x="9" y="0"/>
                  </a:cubicBezTo>
                  <a:cubicBezTo>
                    <a:pt x="23" y="19"/>
                    <a:pt x="18" y="25"/>
                    <a:pt x="9" y="30"/>
                  </a:cubicBezTo>
                  <a:cubicBezTo>
                    <a:pt x="1" y="27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46">
              <a:extLst>
                <a:ext uri="{FF2B5EF4-FFF2-40B4-BE49-F238E27FC236}">
                  <a16:creationId xmlns:a16="http://schemas.microsoft.com/office/drawing/2014/main" id="{343A1999-90D8-414E-A38E-0E68DE422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4800" y="857251"/>
              <a:ext cx="119063" cy="144463"/>
            </a:xfrm>
            <a:custGeom>
              <a:avLst/>
              <a:gdLst>
                <a:gd name="T0" fmla="*/ 25 w 28"/>
                <a:gd name="T1" fmla="*/ 17 h 34"/>
                <a:gd name="T2" fmla="*/ 11 w 28"/>
                <a:gd name="T3" fmla="*/ 30 h 34"/>
                <a:gd name="T4" fmla="*/ 2 w 28"/>
                <a:gd name="T5" fmla="*/ 18 h 34"/>
                <a:gd name="T6" fmla="*/ 18 w 28"/>
                <a:gd name="T7" fmla="*/ 0 h 34"/>
                <a:gd name="T8" fmla="*/ 25 w 28"/>
                <a:gd name="T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4">
                  <a:moveTo>
                    <a:pt x="25" y="17"/>
                  </a:moveTo>
                  <a:cubicBezTo>
                    <a:pt x="22" y="23"/>
                    <a:pt x="17" y="28"/>
                    <a:pt x="11" y="30"/>
                  </a:cubicBezTo>
                  <a:cubicBezTo>
                    <a:pt x="4" y="34"/>
                    <a:pt x="0" y="27"/>
                    <a:pt x="2" y="18"/>
                  </a:cubicBezTo>
                  <a:cubicBezTo>
                    <a:pt x="4" y="11"/>
                    <a:pt x="10" y="0"/>
                    <a:pt x="18" y="0"/>
                  </a:cubicBezTo>
                  <a:cubicBezTo>
                    <a:pt x="25" y="0"/>
                    <a:pt x="28" y="9"/>
                    <a:pt x="25" y="17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47">
              <a:extLst>
                <a:ext uri="{FF2B5EF4-FFF2-40B4-BE49-F238E27FC236}">
                  <a16:creationId xmlns:a16="http://schemas.microsoft.com/office/drawing/2014/main" id="{886C7104-C734-4835-972F-2CAE09ED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2875" y="844551"/>
              <a:ext cx="25400" cy="42863"/>
            </a:xfrm>
            <a:custGeom>
              <a:avLst/>
              <a:gdLst>
                <a:gd name="T0" fmla="*/ 6 w 6"/>
                <a:gd name="T1" fmla="*/ 5 h 10"/>
                <a:gd name="T2" fmla="*/ 3 w 6"/>
                <a:gd name="T3" fmla="*/ 10 h 10"/>
                <a:gd name="T4" fmla="*/ 0 w 6"/>
                <a:gd name="T5" fmla="*/ 5 h 10"/>
                <a:gd name="T6" fmla="*/ 3 w 6"/>
                <a:gd name="T7" fmla="*/ 0 h 10"/>
                <a:gd name="T8" fmla="*/ 6 w 6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5"/>
                  </a:moveTo>
                  <a:cubicBezTo>
                    <a:pt x="6" y="8"/>
                    <a:pt x="4" y="10"/>
                    <a:pt x="3" y="10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6" y="2"/>
                    <a:pt x="6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Oval 148">
              <a:extLst>
                <a:ext uri="{FF2B5EF4-FFF2-40B4-BE49-F238E27FC236}">
                  <a16:creationId xmlns:a16="http://schemas.microsoft.com/office/drawing/2014/main" id="{1ECD1790-D3A7-44BE-95CE-650625A99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0638" y="849313"/>
              <a:ext cx="25400" cy="38100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C7DF15-09C1-4A14-AFBC-B1F5730BC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1275" y="869951"/>
              <a:ext cx="50800" cy="111125"/>
            </a:xfrm>
            <a:custGeom>
              <a:avLst/>
              <a:gdLst>
                <a:gd name="T0" fmla="*/ 12 w 12"/>
                <a:gd name="T1" fmla="*/ 0 h 26"/>
                <a:gd name="T2" fmla="*/ 0 w 12"/>
                <a:gd name="T3" fmla="*/ 22 h 26"/>
                <a:gd name="T4" fmla="*/ 12 w 12"/>
                <a:gd name="T5" fmla="*/ 24 h 26"/>
                <a:gd name="T6" fmla="*/ 12 w 12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6">
                  <a:moveTo>
                    <a:pt x="12" y="0"/>
                  </a:moveTo>
                  <a:cubicBezTo>
                    <a:pt x="12" y="0"/>
                    <a:pt x="6" y="15"/>
                    <a:pt x="0" y="22"/>
                  </a:cubicBezTo>
                  <a:cubicBezTo>
                    <a:pt x="4" y="26"/>
                    <a:pt x="12" y="24"/>
                    <a:pt x="12" y="2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D84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CB974D35-C097-469F-8A22-2E4B9F52B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7475" y="958851"/>
              <a:ext cx="80963" cy="42863"/>
            </a:xfrm>
            <a:custGeom>
              <a:avLst/>
              <a:gdLst>
                <a:gd name="T0" fmla="*/ 4 w 19"/>
                <a:gd name="T1" fmla="*/ 10 h 10"/>
                <a:gd name="T2" fmla="*/ 19 w 19"/>
                <a:gd name="T3" fmla="*/ 1 h 10"/>
                <a:gd name="T4" fmla="*/ 19 w 19"/>
                <a:gd name="T5" fmla="*/ 0 h 10"/>
                <a:gd name="T6" fmla="*/ 18 w 19"/>
                <a:gd name="T7" fmla="*/ 1 h 10"/>
                <a:gd name="T8" fmla="*/ 1 w 19"/>
                <a:gd name="T9" fmla="*/ 9 h 10"/>
                <a:gd name="T10" fmla="*/ 0 w 19"/>
                <a:gd name="T11" fmla="*/ 9 h 10"/>
                <a:gd name="T12" fmla="*/ 1 w 19"/>
                <a:gd name="T13" fmla="*/ 10 h 10"/>
                <a:gd name="T14" fmla="*/ 4 w 1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0">
                  <a:moveTo>
                    <a:pt x="4" y="10"/>
                  </a:moveTo>
                  <a:cubicBezTo>
                    <a:pt x="14" y="9"/>
                    <a:pt x="19" y="2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2" y="9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3" y="10"/>
                    <a:pt x="4" y="1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CA58A789-6E34-47CB-8DC6-4AB2EAA94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3038" y="785813"/>
              <a:ext cx="60325" cy="38100"/>
            </a:xfrm>
            <a:custGeom>
              <a:avLst/>
              <a:gdLst>
                <a:gd name="T0" fmla="*/ 13 w 14"/>
                <a:gd name="T1" fmla="*/ 9 h 9"/>
                <a:gd name="T2" fmla="*/ 13 w 14"/>
                <a:gd name="T3" fmla="*/ 9 h 9"/>
                <a:gd name="T4" fmla="*/ 14 w 14"/>
                <a:gd name="T5" fmla="*/ 7 h 9"/>
                <a:gd name="T6" fmla="*/ 2 w 14"/>
                <a:gd name="T7" fmla="*/ 0 h 9"/>
                <a:gd name="T8" fmla="*/ 0 w 14"/>
                <a:gd name="T9" fmla="*/ 2 h 9"/>
                <a:gd name="T10" fmla="*/ 2 w 14"/>
                <a:gd name="T11" fmla="*/ 3 h 9"/>
                <a:gd name="T12" fmla="*/ 11 w 14"/>
                <a:gd name="T13" fmla="*/ 8 h 9"/>
                <a:gd name="T14" fmla="*/ 13 w 14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9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7" y="3"/>
                    <a:pt x="11" y="8"/>
                  </a:cubicBezTo>
                  <a:cubicBezTo>
                    <a:pt x="12" y="9"/>
                    <a:pt x="12" y="9"/>
                    <a:pt x="13" y="9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52">
              <a:extLst>
                <a:ext uri="{FF2B5EF4-FFF2-40B4-BE49-F238E27FC236}">
                  <a16:creationId xmlns:a16="http://schemas.microsoft.com/office/drawing/2014/main" id="{2EBFD702-C496-4D3D-AE86-1E06C966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0475" y="781051"/>
              <a:ext cx="55563" cy="46038"/>
            </a:xfrm>
            <a:custGeom>
              <a:avLst/>
              <a:gdLst>
                <a:gd name="T0" fmla="*/ 2 w 13"/>
                <a:gd name="T1" fmla="*/ 11 h 11"/>
                <a:gd name="T2" fmla="*/ 3 w 13"/>
                <a:gd name="T3" fmla="*/ 10 h 11"/>
                <a:gd name="T4" fmla="*/ 11 w 13"/>
                <a:gd name="T5" fmla="*/ 3 h 11"/>
                <a:gd name="T6" fmla="*/ 12 w 13"/>
                <a:gd name="T7" fmla="*/ 2 h 11"/>
                <a:gd name="T8" fmla="*/ 11 w 13"/>
                <a:gd name="T9" fmla="*/ 0 h 11"/>
                <a:gd name="T10" fmla="*/ 11 w 13"/>
                <a:gd name="T11" fmla="*/ 0 h 11"/>
                <a:gd name="T12" fmla="*/ 0 w 13"/>
                <a:gd name="T13" fmla="*/ 9 h 11"/>
                <a:gd name="T14" fmla="*/ 1 w 13"/>
                <a:gd name="T15" fmla="*/ 11 h 11"/>
                <a:gd name="T16" fmla="*/ 2 w 1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cubicBezTo>
                    <a:pt x="2" y="11"/>
                    <a:pt x="3" y="11"/>
                    <a:pt x="3" y="10"/>
                  </a:cubicBezTo>
                  <a:cubicBezTo>
                    <a:pt x="6" y="4"/>
                    <a:pt x="11" y="3"/>
                    <a:pt x="11" y="3"/>
                  </a:cubicBezTo>
                  <a:cubicBezTo>
                    <a:pt x="12" y="3"/>
                    <a:pt x="13" y="3"/>
                    <a:pt x="12" y="2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4" y="2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lnTo>
                    <a:pt x="2" y="1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53">
              <a:extLst>
                <a:ext uri="{FF2B5EF4-FFF2-40B4-BE49-F238E27FC236}">
                  <a16:creationId xmlns:a16="http://schemas.microsoft.com/office/drawing/2014/main" id="{FA973E49-4A88-48ED-9D71-FC63DF42D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7025" y="1330326"/>
              <a:ext cx="479425" cy="1003300"/>
            </a:xfrm>
            <a:custGeom>
              <a:avLst/>
              <a:gdLst>
                <a:gd name="T0" fmla="*/ 68 w 113"/>
                <a:gd name="T1" fmla="*/ 20 h 236"/>
                <a:gd name="T2" fmla="*/ 81 w 113"/>
                <a:gd name="T3" fmla="*/ 50 h 236"/>
                <a:gd name="T4" fmla="*/ 92 w 113"/>
                <a:gd name="T5" fmla="*/ 80 h 236"/>
                <a:gd name="T6" fmla="*/ 109 w 113"/>
                <a:gd name="T7" fmla="*/ 144 h 236"/>
                <a:gd name="T8" fmla="*/ 112 w 113"/>
                <a:gd name="T9" fmla="*/ 160 h 236"/>
                <a:gd name="T10" fmla="*/ 112 w 113"/>
                <a:gd name="T11" fmla="*/ 165 h 236"/>
                <a:gd name="T12" fmla="*/ 112 w 113"/>
                <a:gd name="T13" fmla="*/ 167 h 236"/>
                <a:gd name="T14" fmla="*/ 113 w 113"/>
                <a:gd name="T15" fmla="*/ 168 h 236"/>
                <a:gd name="T16" fmla="*/ 113 w 113"/>
                <a:gd name="T17" fmla="*/ 169 h 236"/>
                <a:gd name="T18" fmla="*/ 113 w 113"/>
                <a:gd name="T19" fmla="*/ 182 h 236"/>
                <a:gd name="T20" fmla="*/ 104 w 113"/>
                <a:gd name="T21" fmla="*/ 207 h 236"/>
                <a:gd name="T22" fmla="*/ 85 w 113"/>
                <a:gd name="T23" fmla="*/ 224 h 236"/>
                <a:gd name="T24" fmla="*/ 66 w 113"/>
                <a:gd name="T25" fmla="*/ 232 h 236"/>
                <a:gd name="T26" fmla="*/ 48 w 113"/>
                <a:gd name="T27" fmla="*/ 236 h 236"/>
                <a:gd name="T28" fmla="*/ 30 w 113"/>
                <a:gd name="T29" fmla="*/ 236 h 236"/>
                <a:gd name="T30" fmla="*/ 13 w 113"/>
                <a:gd name="T31" fmla="*/ 234 h 236"/>
                <a:gd name="T32" fmla="*/ 1 w 113"/>
                <a:gd name="T33" fmla="*/ 218 h 236"/>
                <a:gd name="T34" fmla="*/ 12 w 113"/>
                <a:gd name="T35" fmla="*/ 207 h 236"/>
                <a:gd name="T36" fmla="*/ 13 w 113"/>
                <a:gd name="T37" fmla="*/ 207 h 236"/>
                <a:gd name="T38" fmla="*/ 27 w 113"/>
                <a:gd name="T39" fmla="*/ 204 h 236"/>
                <a:gd name="T40" fmla="*/ 40 w 113"/>
                <a:gd name="T41" fmla="*/ 199 h 236"/>
                <a:gd name="T42" fmla="*/ 61 w 113"/>
                <a:gd name="T43" fmla="*/ 188 h 236"/>
                <a:gd name="T44" fmla="*/ 64 w 113"/>
                <a:gd name="T45" fmla="*/ 183 h 236"/>
                <a:gd name="T46" fmla="*/ 64 w 113"/>
                <a:gd name="T47" fmla="*/ 179 h 236"/>
                <a:gd name="T48" fmla="*/ 63 w 113"/>
                <a:gd name="T49" fmla="*/ 175 h 236"/>
                <a:gd name="T50" fmla="*/ 62 w 113"/>
                <a:gd name="T51" fmla="*/ 169 h 236"/>
                <a:gd name="T52" fmla="*/ 59 w 113"/>
                <a:gd name="T53" fmla="*/ 155 h 236"/>
                <a:gd name="T54" fmla="*/ 50 w 113"/>
                <a:gd name="T55" fmla="*/ 127 h 236"/>
                <a:gd name="T56" fmla="*/ 40 w 113"/>
                <a:gd name="T57" fmla="*/ 99 h 236"/>
                <a:gd name="T58" fmla="*/ 29 w 113"/>
                <a:gd name="T59" fmla="*/ 70 h 236"/>
                <a:gd name="T60" fmla="*/ 18 w 113"/>
                <a:gd name="T61" fmla="*/ 43 h 236"/>
                <a:gd name="T62" fmla="*/ 18 w 113"/>
                <a:gd name="T63" fmla="*/ 42 h 236"/>
                <a:gd name="T64" fmla="*/ 32 w 113"/>
                <a:gd name="T65" fmla="*/ 6 h 236"/>
                <a:gd name="T66" fmla="*/ 68 w 113"/>
                <a:gd name="T67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236">
                  <a:moveTo>
                    <a:pt x="68" y="20"/>
                  </a:moveTo>
                  <a:cubicBezTo>
                    <a:pt x="73" y="30"/>
                    <a:pt x="77" y="40"/>
                    <a:pt x="81" y="50"/>
                  </a:cubicBezTo>
                  <a:cubicBezTo>
                    <a:pt x="85" y="60"/>
                    <a:pt x="89" y="70"/>
                    <a:pt x="92" y="80"/>
                  </a:cubicBezTo>
                  <a:cubicBezTo>
                    <a:pt x="99" y="101"/>
                    <a:pt x="105" y="122"/>
                    <a:pt x="109" y="144"/>
                  </a:cubicBezTo>
                  <a:cubicBezTo>
                    <a:pt x="110" y="149"/>
                    <a:pt x="111" y="155"/>
                    <a:pt x="112" y="160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2" y="167"/>
                    <a:pt x="112" y="167"/>
                    <a:pt x="112" y="167"/>
                  </a:cubicBezTo>
                  <a:cubicBezTo>
                    <a:pt x="113" y="168"/>
                    <a:pt x="113" y="168"/>
                    <a:pt x="113" y="168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3"/>
                    <a:pt x="113" y="177"/>
                    <a:pt x="113" y="182"/>
                  </a:cubicBezTo>
                  <a:cubicBezTo>
                    <a:pt x="112" y="190"/>
                    <a:pt x="109" y="200"/>
                    <a:pt x="104" y="207"/>
                  </a:cubicBezTo>
                  <a:cubicBezTo>
                    <a:pt x="99" y="215"/>
                    <a:pt x="92" y="220"/>
                    <a:pt x="85" y="224"/>
                  </a:cubicBezTo>
                  <a:cubicBezTo>
                    <a:pt x="79" y="228"/>
                    <a:pt x="72" y="231"/>
                    <a:pt x="66" y="232"/>
                  </a:cubicBezTo>
                  <a:cubicBezTo>
                    <a:pt x="60" y="234"/>
                    <a:pt x="54" y="235"/>
                    <a:pt x="48" y="236"/>
                  </a:cubicBezTo>
                  <a:cubicBezTo>
                    <a:pt x="42" y="236"/>
                    <a:pt x="36" y="236"/>
                    <a:pt x="30" y="236"/>
                  </a:cubicBezTo>
                  <a:cubicBezTo>
                    <a:pt x="24" y="236"/>
                    <a:pt x="19" y="235"/>
                    <a:pt x="13" y="234"/>
                  </a:cubicBezTo>
                  <a:cubicBezTo>
                    <a:pt x="5" y="233"/>
                    <a:pt x="0" y="226"/>
                    <a:pt x="1" y="218"/>
                  </a:cubicBezTo>
                  <a:cubicBezTo>
                    <a:pt x="2" y="213"/>
                    <a:pt x="7" y="208"/>
                    <a:pt x="12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7" y="206"/>
                    <a:pt x="23" y="205"/>
                    <a:pt x="27" y="204"/>
                  </a:cubicBezTo>
                  <a:cubicBezTo>
                    <a:pt x="32" y="202"/>
                    <a:pt x="36" y="201"/>
                    <a:pt x="40" y="199"/>
                  </a:cubicBezTo>
                  <a:cubicBezTo>
                    <a:pt x="49" y="196"/>
                    <a:pt x="56" y="192"/>
                    <a:pt x="61" y="188"/>
                  </a:cubicBezTo>
                  <a:cubicBezTo>
                    <a:pt x="63" y="186"/>
                    <a:pt x="64" y="184"/>
                    <a:pt x="64" y="183"/>
                  </a:cubicBezTo>
                  <a:cubicBezTo>
                    <a:pt x="64" y="182"/>
                    <a:pt x="64" y="180"/>
                    <a:pt x="64" y="179"/>
                  </a:cubicBezTo>
                  <a:cubicBezTo>
                    <a:pt x="64" y="178"/>
                    <a:pt x="64" y="177"/>
                    <a:pt x="63" y="175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1" y="164"/>
                    <a:pt x="60" y="160"/>
                    <a:pt x="59" y="155"/>
                  </a:cubicBezTo>
                  <a:cubicBezTo>
                    <a:pt x="56" y="146"/>
                    <a:pt x="53" y="136"/>
                    <a:pt x="50" y="127"/>
                  </a:cubicBezTo>
                  <a:cubicBezTo>
                    <a:pt x="47" y="117"/>
                    <a:pt x="44" y="108"/>
                    <a:pt x="40" y="99"/>
                  </a:cubicBezTo>
                  <a:cubicBezTo>
                    <a:pt x="37" y="89"/>
                    <a:pt x="33" y="80"/>
                    <a:pt x="29" y="70"/>
                  </a:cubicBezTo>
                  <a:cubicBezTo>
                    <a:pt x="25" y="61"/>
                    <a:pt x="22" y="52"/>
                    <a:pt x="18" y="4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2" y="28"/>
                    <a:pt x="18" y="12"/>
                    <a:pt x="32" y="6"/>
                  </a:cubicBezTo>
                  <a:cubicBezTo>
                    <a:pt x="46" y="0"/>
                    <a:pt x="62" y="6"/>
                    <a:pt x="68" y="2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9B2A64A-6B81-47BC-BF4C-A7F444AB1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9238" y="2244726"/>
              <a:ext cx="217488" cy="96838"/>
            </a:xfrm>
            <a:custGeom>
              <a:avLst/>
              <a:gdLst>
                <a:gd name="T0" fmla="*/ 18 w 51"/>
                <a:gd name="T1" fmla="*/ 4 h 23"/>
                <a:gd name="T2" fmla="*/ 0 w 51"/>
                <a:gd name="T3" fmla="*/ 12 h 23"/>
                <a:gd name="T4" fmla="*/ 31 w 51"/>
                <a:gd name="T5" fmla="*/ 23 h 23"/>
                <a:gd name="T6" fmla="*/ 41 w 51"/>
                <a:gd name="T7" fmla="*/ 5 h 23"/>
                <a:gd name="T8" fmla="*/ 36 w 51"/>
                <a:gd name="T9" fmla="*/ 3 h 23"/>
                <a:gd name="T10" fmla="*/ 18 w 51"/>
                <a:gd name="T1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3">
                  <a:moveTo>
                    <a:pt x="18" y="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51" y="16"/>
                    <a:pt x="41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7" y="0"/>
                    <a:pt x="22" y="1"/>
                    <a:pt x="18" y="4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50681FAE-4F4E-4819-8409-94C7EA733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2295526"/>
              <a:ext cx="160338" cy="106363"/>
            </a:xfrm>
            <a:custGeom>
              <a:avLst/>
              <a:gdLst>
                <a:gd name="T0" fmla="*/ 9 w 38"/>
                <a:gd name="T1" fmla="*/ 22 h 25"/>
                <a:gd name="T2" fmla="*/ 23 w 38"/>
                <a:gd name="T3" fmla="*/ 24 h 25"/>
                <a:gd name="T4" fmla="*/ 33 w 38"/>
                <a:gd name="T5" fmla="*/ 19 h 25"/>
                <a:gd name="T6" fmla="*/ 38 w 38"/>
                <a:gd name="T7" fmla="*/ 11 h 25"/>
                <a:gd name="T8" fmla="*/ 7 w 38"/>
                <a:gd name="T9" fmla="*/ 0 h 25"/>
                <a:gd name="T10" fmla="*/ 3 w 38"/>
                <a:gd name="T11" fmla="*/ 8 h 25"/>
                <a:gd name="T12" fmla="*/ 9 w 38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5">
                  <a:moveTo>
                    <a:pt x="9" y="22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7" y="25"/>
                    <a:pt x="31" y="23"/>
                    <a:pt x="33" y="19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4"/>
                    <a:pt x="3" y="20"/>
                    <a:pt x="9" y="22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927BBF77-98E2-4536-8BF4-4EEE5A53A857}"/>
              </a:ext>
            </a:extLst>
          </p:cNvPr>
          <p:cNvSpPr txBox="1"/>
          <p:nvPr/>
        </p:nvSpPr>
        <p:spPr>
          <a:xfrm>
            <a:off x="1504379" y="1533363"/>
            <a:ext cx="4361130" cy="1323439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What our</a:t>
            </a:r>
            <a:br>
              <a:rPr lang="en-US" sz="4000" dirty="0">
                <a:latin typeface="+mj-lt"/>
              </a:rPr>
            </a:br>
            <a:r>
              <a:rPr lang="en-US" sz="4000" dirty="0">
                <a:latin typeface="+mj-lt"/>
              </a:rPr>
              <a:t>Customers say?</a:t>
            </a:r>
          </a:p>
        </p:txBody>
      </p: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B4555FE9-DB22-4D8D-9FC2-FF1A8D275150}"/>
              </a:ext>
            </a:extLst>
          </p:cNvPr>
          <p:cNvGrpSpPr/>
          <p:nvPr/>
        </p:nvGrpSpPr>
        <p:grpSpPr>
          <a:xfrm>
            <a:off x="5117756" y="3800475"/>
            <a:ext cx="3235325" cy="1826757"/>
            <a:chOff x="5523786" y="3800475"/>
            <a:chExt cx="3235325" cy="1826757"/>
          </a:xfrm>
        </p:grpSpPr>
        <p:sp>
          <p:nvSpPr>
            <p:cNvPr id="227" name="Rectangle: Rounded Corners 226">
              <a:extLst>
                <a:ext uri="{FF2B5EF4-FFF2-40B4-BE49-F238E27FC236}">
                  <a16:creationId xmlns:a16="http://schemas.microsoft.com/office/drawing/2014/main" id="{5BD8A462-189F-41F6-A572-2539FB2F5111}"/>
                </a:ext>
              </a:extLst>
            </p:cNvPr>
            <p:cNvSpPr/>
            <p:nvPr/>
          </p:nvSpPr>
          <p:spPr>
            <a:xfrm>
              <a:off x="5523786" y="3800475"/>
              <a:ext cx="3235325" cy="1826757"/>
            </a:xfrm>
            <a:prstGeom prst="roundRect">
              <a:avLst>
                <a:gd name="adj" fmla="val 12488"/>
              </a:avLst>
            </a:prstGeom>
            <a:solidFill>
              <a:schemeClr val="bg2"/>
            </a:solidFill>
            <a:ln>
              <a:solidFill>
                <a:schemeClr val="tx1">
                  <a:alpha val="1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05840" bIns="274320" rtlCol="0" anchor="b" anchorCtr="0"/>
            <a:lstStyle/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600" dirty="0">
                  <a:solidFill>
                    <a:schemeClr val="tx1"/>
                  </a:solidFill>
                  <a:latin typeface="+mj-lt"/>
                </a:rPr>
                <a:t>Peter Smith</a:t>
              </a:r>
            </a:p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Apparently we had </a:t>
              </a:r>
              <a:b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</a:b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reached a great.</a:t>
              </a:r>
            </a:p>
          </p:txBody>
        </p: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CC930FAA-9E85-4BC0-8A65-CDEBD1A0F403}"/>
                </a:ext>
              </a:extLst>
            </p:cNvPr>
            <p:cNvGrpSpPr/>
            <p:nvPr/>
          </p:nvGrpSpPr>
          <p:grpSpPr>
            <a:xfrm>
              <a:off x="6604455" y="4425368"/>
              <a:ext cx="938763" cy="156908"/>
              <a:chOff x="4431485" y="4888918"/>
              <a:chExt cx="938763" cy="156908"/>
            </a:xfrm>
          </p:grpSpPr>
          <p:sp>
            <p:nvSpPr>
              <p:cNvPr id="232" name="Freeform 45">
                <a:extLst>
                  <a:ext uri="{FF2B5EF4-FFF2-40B4-BE49-F238E27FC236}">
                    <a16:creationId xmlns:a16="http://schemas.microsoft.com/office/drawing/2014/main" id="{56A88879-286C-4840-9076-3D1222FAE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485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45">
                <a:extLst>
                  <a:ext uri="{FF2B5EF4-FFF2-40B4-BE49-F238E27FC236}">
                    <a16:creationId xmlns:a16="http://schemas.microsoft.com/office/drawing/2014/main" id="{28ABD188-3FA4-46FB-B759-4EF8511E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160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45">
                <a:extLst>
                  <a:ext uri="{FF2B5EF4-FFF2-40B4-BE49-F238E27FC236}">
                    <a16:creationId xmlns:a16="http://schemas.microsoft.com/office/drawing/2014/main" id="{D0C03E83-D283-4974-A379-66563B94B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835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45">
                <a:extLst>
                  <a:ext uri="{FF2B5EF4-FFF2-40B4-BE49-F238E27FC236}">
                    <a16:creationId xmlns:a16="http://schemas.microsoft.com/office/drawing/2014/main" id="{DEC41FBF-CD4B-47FF-BD81-D7A344DB0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510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45">
                <a:extLst>
                  <a:ext uri="{FF2B5EF4-FFF2-40B4-BE49-F238E27FC236}">
                    <a16:creationId xmlns:a16="http://schemas.microsoft.com/office/drawing/2014/main" id="{8007B2D3-7EA2-4A3F-B558-AC0418569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185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5F15577F-85F4-4A85-86C8-C64C969590B9}"/>
                </a:ext>
              </a:extLst>
            </p:cNvPr>
            <p:cNvGrpSpPr/>
            <p:nvPr/>
          </p:nvGrpSpPr>
          <p:grpSpPr>
            <a:xfrm>
              <a:off x="5786496" y="4127524"/>
              <a:ext cx="628650" cy="628650"/>
              <a:chOff x="8916988" y="973138"/>
              <a:chExt cx="628650" cy="628650"/>
            </a:xfrm>
          </p:grpSpPr>
          <p:sp>
            <p:nvSpPr>
              <p:cNvPr id="230" name="Oval 40">
                <a:extLst>
                  <a:ext uri="{FF2B5EF4-FFF2-40B4-BE49-F238E27FC236}">
                    <a16:creationId xmlns:a16="http://schemas.microsoft.com/office/drawing/2014/main" id="{5E1A14C6-9583-4207-B31B-8A55BDDF8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6988" y="973138"/>
                <a:ext cx="628650" cy="62865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41">
                <a:extLst>
                  <a:ext uri="{FF2B5EF4-FFF2-40B4-BE49-F238E27FC236}">
                    <a16:creationId xmlns:a16="http://schemas.microsoft.com/office/drawing/2014/main" id="{F7B25BFA-86C7-45EA-8303-48714AB4DC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66213" y="1085851"/>
                <a:ext cx="330200" cy="442913"/>
              </a:xfrm>
              <a:custGeom>
                <a:avLst/>
                <a:gdLst>
                  <a:gd name="T0" fmla="*/ 840 w 1080"/>
                  <a:gd name="T1" fmla="*/ 300 h 1444"/>
                  <a:gd name="T2" fmla="*/ 540 w 1080"/>
                  <a:gd name="T3" fmla="*/ 0 h 1444"/>
                  <a:gd name="T4" fmla="*/ 240 w 1080"/>
                  <a:gd name="T5" fmla="*/ 300 h 1444"/>
                  <a:gd name="T6" fmla="*/ 540 w 1080"/>
                  <a:gd name="T7" fmla="*/ 600 h 1444"/>
                  <a:gd name="T8" fmla="*/ 840 w 1080"/>
                  <a:gd name="T9" fmla="*/ 300 h 1444"/>
                  <a:gd name="T10" fmla="*/ 540 w 1080"/>
                  <a:gd name="T11" fmla="*/ 600 h 1444"/>
                  <a:gd name="T12" fmla="*/ 0 w 1080"/>
                  <a:gd name="T13" fmla="*/ 1140 h 1444"/>
                  <a:gd name="T14" fmla="*/ 0 w 1080"/>
                  <a:gd name="T15" fmla="*/ 1196 h 1444"/>
                  <a:gd name="T16" fmla="*/ 20 w 1080"/>
                  <a:gd name="T17" fmla="*/ 1241 h 1444"/>
                  <a:gd name="T18" fmla="*/ 540 w 1080"/>
                  <a:gd name="T19" fmla="*/ 1444 h 1444"/>
                  <a:gd name="T20" fmla="*/ 1060 w 1080"/>
                  <a:gd name="T21" fmla="*/ 1241 h 1444"/>
                  <a:gd name="T22" fmla="*/ 1080 w 1080"/>
                  <a:gd name="T23" fmla="*/ 1196 h 1444"/>
                  <a:gd name="T24" fmla="*/ 1080 w 1080"/>
                  <a:gd name="T25" fmla="*/ 1140 h 1444"/>
                  <a:gd name="T26" fmla="*/ 540 w 1080"/>
                  <a:gd name="T27" fmla="*/ 600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80" h="1444">
                    <a:moveTo>
                      <a:pt x="840" y="300"/>
                    </a:moveTo>
                    <a:cubicBezTo>
                      <a:pt x="840" y="135"/>
                      <a:pt x="705" y="0"/>
                      <a:pt x="540" y="0"/>
                    </a:cubicBezTo>
                    <a:cubicBezTo>
                      <a:pt x="375" y="0"/>
                      <a:pt x="240" y="135"/>
                      <a:pt x="240" y="300"/>
                    </a:cubicBezTo>
                    <a:cubicBezTo>
                      <a:pt x="240" y="465"/>
                      <a:pt x="375" y="600"/>
                      <a:pt x="540" y="600"/>
                    </a:cubicBezTo>
                    <a:cubicBezTo>
                      <a:pt x="705" y="600"/>
                      <a:pt x="840" y="465"/>
                      <a:pt x="840" y="300"/>
                    </a:cubicBezTo>
                    <a:close/>
                    <a:moveTo>
                      <a:pt x="540" y="600"/>
                    </a:moveTo>
                    <a:cubicBezTo>
                      <a:pt x="242" y="600"/>
                      <a:pt x="0" y="842"/>
                      <a:pt x="0" y="1140"/>
                    </a:cubicBezTo>
                    <a:cubicBezTo>
                      <a:pt x="0" y="1196"/>
                      <a:pt x="0" y="1196"/>
                      <a:pt x="0" y="1196"/>
                    </a:cubicBezTo>
                    <a:cubicBezTo>
                      <a:pt x="0" y="1213"/>
                      <a:pt x="7" y="1230"/>
                      <a:pt x="20" y="1241"/>
                    </a:cubicBezTo>
                    <a:cubicBezTo>
                      <a:pt x="166" y="1372"/>
                      <a:pt x="351" y="1444"/>
                      <a:pt x="540" y="1444"/>
                    </a:cubicBezTo>
                    <a:cubicBezTo>
                      <a:pt x="729" y="1444"/>
                      <a:pt x="914" y="1372"/>
                      <a:pt x="1060" y="1241"/>
                    </a:cubicBezTo>
                    <a:cubicBezTo>
                      <a:pt x="1073" y="1230"/>
                      <a:pt x="1080" y="1213"/>
                      <a:pt x="1080" y="1196"/>
                    </a:cubicBezTo>
                    <a:cubicBezTo>
                      <a:pt x="1080" y="1140"/>
                      <a:pt x="1080" y="1140"/>
                      <a:pt x="1080" y="1140"/>
                    </a:cubicBezTo>
                    <a:cubicBezTo>
                      <a:pt x="1080" y="842"/>
                      <a:pt x="838" y="600"/>
                      <a:pt x="540" y="60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844458A3-DB33-4AF1-AF53-E10A1D8508FB}"/>
              </a:ext>
            </a:extLst>
          </p:cNvPr>
          <p:cNvGrpSpPr/>
          <p:nvPr/>
        </p:nvGrpSpPr>
        <p:grpSpPr>
          <a:xfrm>
            <a:off x="8699156" y="3800475"/>
            <a:ext cx="3235325" cy="1826757"/>
            <a:chOff x="5523786" y="3800475"/>
            <a:chExt cx="3235325" cy="1826757"/>
          </a:xfrm>
        </p:grpSpPr>
        <p:sp>
          <p:nvSpPr>
            <p:cNvPr id="238" name="Rectangle: Rounded Corners 237">
              <a:extLst>
                <a:ext uri="{FF2B5EF4-FFF2-40B4-BE49-F238E27FC236}">
                  <a16:creationId xmlns:a16="http://schemas.microsoft.com/office/drawing/2014/main" id="{6618E45F-635F-425D-B2B8-D9EDEC08094B}"/>
                </a:ext>
              </a:extLst>
            </p:cNvPr>
            <p:cNvSpPr/>
            <p:nvPr/>
          </p:nvSpPr>
          <p:spPr>
            <a:xfrm>
              <a:off x="5523786" y="3800475"/>
              <a:ext cx="3235325" cy="1826757"/>
            </a:xfrm>
            <a:prstGeom prst="roundRect">
              <a:avLst>
                <a:gd name="adj" fmla="val 12488"/>
              </a:avLst>
            </a:prstGeom>
            <a:solidFill>
              <a:schemeClr val="bg2"/>
            </a:solidFill>
            <a:ln>
              <a:solidFill>
                <a:schemeClr val="tx1">
                  <a:alpha val="1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05840" bIns="274320" rtlCol="0" anchor="b" anchorCtr="0"/>
            <a:lstStyle/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600" dirty="0">
                  <a:solidFill>
                    <a:schemeClr val="tx1"/>
                  </a:solidFill>
                  <a:latin typeface="+mj-lt"/>
                </a:rPr>
                <a:t>John King</a:t>
              </a:r>
            </a:p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Apparently we had </a:t>
              </a:r>
              <a:b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</a:b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reached a great.</a:t>
              </a:r>
            </a:p>
          </p:txBody>
        </p: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55DA45EB-9A33-4782-8801-34B624E86C53}"/>
                </a:ext>
              </a:extLst>
            </p:cNvPr>
            <p:cNvGrpSpPr/>
            <p:nvPr/>
          </p:nvGrpSpPr>
          <p:grpSpPr>
            <a:xfrm>
              <a:off x="6604455" y="4450611"/>
              <a:ext cx="938763" cy="156908"/>
              <a:chOff x="4431485" y="4914161"/>
              <a:chExt cx="938763" cy="156908"/>
            </a:xfrm>
          </p:grpSpPr>
          <p:sp>
            <p:nvSpPr>
              <p:cNvPr id="243" name="Freeform 45">
                <a:extLst>
                  <a:ext uri="{FF2B5EF4-FFF2-40B4-BE49-F238E27FC236}">
                    <a16:creationId xmlns:a16="http://schemas.microsoft.com/office/drawing/2014/main" id="{50AA2317-5365-4D1C-9F89-00FEE251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485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45">
                <a:extLst>
                  <a:ext uri="{FF2B5EF4-FFF2-40B4-BE49-F238E27FC236}">
                    <a16:creationId xmlns:a16="http://schemas.microsoft.com/office/drawing/2014/main" id="{3074B5A7-44F1-4A08-BF16-A7B4C6135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160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45">
                <a:extLst>
                  <a:ext uri="{FF2B5EF4-FFF2-40B4-BE49-F238E27FC236}">
                    <a16:creationId xmlns:a16="http://schemas.microsoft.com/office/drawing/2014/main" id="{4F379AC7-82D9-43AE-9618-03A24DC9E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835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45">
                <a:extLst>
                  <a:ext uri="{FF2B5EF4-FFF2-40B4-BE49-F238E27FC236}">
                    <a16:creationId xmlns:a16="http://schemas.microsoft.com/office/drawing/2014/main" id="{FA82D547-259F-49DD-BFE8-AAC1E5B7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510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45">
                <a:extLst>
                  <a:ext uri="{FF2B5EF4-FFF2-40B4-BE49-F238E27FC236}">
                    <a16:creationId xmlns:a16="http://schemas.microsoft.com/office/drawing/2014/main" id="{1F3C265C-4B24-41A9-8CD2-7CB1DDF11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185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CDACC933-8190-4BB9-A9B3-7F56F2687768}"/>
                </a:ext>
              </a:extLst>
            </p:cNvPr>
            <p:cNvGrpSpPr/>
            <p:nvPr/>
          </p:nvGrpSpPr>
          <p:grpSpPr>
            <a:xfrm>
              <a:off x="5786496" y="4127524"/>
              <a:ext cx="628650" cy="628650"/>
              <a:chOff x="8916988" y="973138"/>
              <a:chExt cx="628650" cy="628650"/>
            </a:xfrm>
          </p:grpSpPr>
          <p:sp>
            <p:nvSpPr>
              <p:cNvPr id="241" name="Oval 40">
                <a:extLst>
                  <a:ext uri="{FF2B5EF4-FFF2-40B4-BE49-F238E27FC236}">
                    <a16:creationId xmlns:a16="http://schemas.microsoft.com/office/drawing/2014/main" id="{F957C760-049E-463D-B96B-D6C8D8587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6988" y="973138"/>
                <a:ext cx="628650" cy="62865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41">
                <a:extLst>
                  <a:ext uri="{FF2B5EF4-FFF2-40B4-BE49-F238E27FC236}">
                    <a16:creationId xmlns:a16="http://schemas.microsoft.com/office/drawing/2014/main" id="{0807F7FB-2C68-4BE0-8F4B-BADB63AE88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66213" y="1085851"/>
                <a:ext cx="330200" cy="442913"/>
              </a:xfrm>
              <a:custGeom>
                <a:avLst/>
                <a:gdLst>
                  <a:gd name="T0" fmla="*/ 840 w 1080"/>
                  <a:gd name="T1" fmla="*/ 300 h 1444"/>
                  <a:gd name="T2" fmla="*/ 540 w 1080"/>
                  <a:gd name="T3" fmla="*/ 0 h 1444"/>
                  <a:gd name="T4" fmla="*/ 240 w 1080"/>
                  <a:gd name="T5" fmla="*/ 300 h 1444"/>
                  <a:gd name="T6" fmla="*/ 540 w 1080"/>
                  <a:gd name="T7" fmla="*/ 600 h 1444"/>
                  <a:gd name="T8" fmla="*/ 840 w 1080"/>
                  <a:gd name="T9" fmla="*/ 300 h 1444"/>
                  <a:gd name="T10" fmla="*/ 540 w 1080"/>
                  <a:gd name="T11" fmla="*/ 600 h 1444"/>
                  <a:gd name="T12" fmla="*/ 0 w 1080"/>
                  <a:gd name="T13" fmla="*/ 1140 h 1444"/>
                  <a:gd name="T14" fmla="*/ 0 w 1080"/>
                  <a:gd name="T15" fmla="*/ 1196 h 1444"/>
                  <a:gd name="T16" fmla="*/ 20 w 1080"/>
                  <a:gd name="T17" fmla="*/ 1241 h 1444"/>
                  <a:gd name="T18" fmla="*/ 540 w 1080"/>
                  <a:gd name="T19" fmla="*/ 1444 h 1444"/>
                  <a:gd name="T20" fmla="*/ 1060 w 1080"/>
                  <a:gd name="T21" fmla="*/ 1241 h 1444"/>
                  <a:gd name="T22" fmla="*/ 1080 w 1080"/>
                  <a:gd name="T23" fmla="*/ 1196 h 1444"/>
                  <a:gd name="T24" fmla="*/ 1080 w 1080"/>
                  <a:gd name="T25" fmla="*/ 1140 h 1444"/>
                  <a:gd name="T26" fmla="*/ 540 w 1080"/>
                  <a:gd name="T27" fmla="*/ 600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80" h="1444">
                    <a:moveTo>
                      <a:pt x="840" y="300"/>
                    </a:moveTo>
                    <a:cubicBezTo>
                      <a:pt x="840" y="135"/>
                      <a:pt x="705" y="0"/>
                      <a:pt x="540" y="0"/>
                    </a:cubicBezTo>
                    <a:cubicBezTo>
                      <a:pt x="375" y="0"/>
                      <a:pt x="240" y="135"/>
                      <a:pt x="240" y="300"/>
                    </a:cubicBezTo>
                    <a:cubicBezTo>
                      <a:pt x="240" y="465"/>
                      <a:pt x="375" y="600"/>
                      <a:pt x="540" y="600"/>
                    </a:cubicBezTo>
                    <a:cubicBezTo>
                      <a:pt x="705" y="600"/>
                      <a:pt x="840" y="465"/>
                      <a:pt x="840" y="300"/>
                    </a:cubicBezTo>
                    <a:close/>
                    <a:moveTo>
                      <a:pt x="540" y="600"/>
                    </a:moveTo>
                    <a:cubicBezTo>
                      <a:pt x="242" y="600"/>
                      <a:pt x="0" y="842"/>
                      <a:pt x="0" y="1140"/>
                    </a:cubicBezTo>
                    <a:cubicBezTo>
                      <a:pt x="0" y="1196"/>
                      <a:pt x="0" y="1196"/>
                      <a:pt x="0" y="1196"/>
                    </a:cubicBezTo>
                    <a:cubicBezTo>
                      <a:pt x="0" y="1213"/>
                      <a:pt x="7" y="1230"/>
                      <a:pt x="20" y="1241"/>
                    </a:cubicBezTo>
                    <a:cubicBezTo>
                      <a:pt x="166" y="1372"/>
                      <a:pt x="351" y="1444"/>
                      <a:pt x="540" y="1444"/>
                    </a:cubicBezTo>
                    <a:cubicBezTo>
                      <a:pt x="729" y="1444"/>
                      <a:pt x="914" y="1372"/>
                      <a:pt x="1060" y="1241"/>
                    </a:cubicBezTo>
                    <a:cubicBezTo>
                      <a:pt x="1073" y="1230"/>
                      <a:pt x="1080" y="1213"/>
                      <a:pt x="1080" y="1196"/>
                    </a:cubicBezTo>
                    <a:cubicBezTo>
                      <a:pt x="1080" y="1140"/>
                      <a:pt x="1080" y="1140"/>
                      <a:pt x="1080" y="1140"/>
                    </a:cubicBezTo>
                    <a:cubicBezTo>
                      <a:pt x="1080" y="842"/>
                      <a:pt x="838" y="600"/>
                      <a:pt x="540" y="60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60" name="Rectangle: Rounded Corners 259">
            <a:extLst>
              <a:ext uri="{FF2B5EF4-FFF2-40B4-BE49-F238E27FC236}">
                <a16:creationId xmlns:a16="http://schemas.microsoft.com/office/drawing/2014/main" id="{72C681CA-53D0-4A0D-8987-08AFB4ABFC9E}"/>
              </a:ext>
            </a:extLst>
          </p:cNvPr>
          <p:cNvSpPr/>
          <p:nvPr/>
        </p:nvSpPr>
        <p:spPr>
          <a:xfrm>
            <a:off x="1536356" y="3548314"/>
            <a:ext cx="3235325" cy="1826757"/>
          </a:xfrm>
          <a:prstGeom prst="roundRect">
            <a:avLst>
              <a:gd name="adj" fmla="val 12488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05840" bIns="274320" rtlCol="0" anchor="b" anchorCtr="0"/>
          <a:lstStyle/>
          <a:p>
            <a:pPr>
              <a:lnSpc>
                <a:spcPct val="120000"/>
              </a:lnSpc>
              <a:spcBef>
                <a:spcPts val="3000"/>
              </a:spcBef>
            </a:pPr>
            <a:r>
              <a:rPr lang="en-US" sz="1600" dirty="0">
                <a:solidFill>
                  <a:srgbClr val="FFFFFF"/>
                </a:solidFill>
                <a:latin typeface="+mj-lt"/>
              </a:rPr>
              <a:t>Patrick Junior</a:t>
            </a:r>
          </a:p>
          <a:p>
            <a:pPr>
              <a:lnSpc>
                <a:spcPct val="120000"/>
              </a:lnSpc>
              <a:spcBef>
                <a:spcPts val="3000"/>
              </a:spcBef>
            </a:pPr>
            <a:r>
              <a:rPr lang="en-US" sz="1500" dirty="0">
                <a:solidFill>
                  <a:srgbClr val="FFFFFF"/>
                </a:solidFill>
              </a:rPr>
              <a:t>Apparently we had </a:t>
            </a:r>
            <a:br>
              <a:rPr lang="en-US" sz="1500" dirty="0">
                <a:solidFill>
                  <a:srgbClr val="FFFFFF"/>
                </a:solidFill>
              </a:rPr>
            </a:br>
            <a:r>
              <a:rPr lang="en-US" sz="1500" dirty="0">
                <a:solidFill>
                  <a:srgbClr val="FFFFFF"/>
                </a:solidFill>
              </a:rPr>
              <a:t>reached a great.</a:t>
            </a:r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B3E5F685-DCD3-4520-B7B2-0635A00618FC}"/>
              </a:ext>
            </a:extLst>
          </p:cNvPr>
          <p:cNvGrpSpPr/>
          <p:nvPr/>
        </p:nvGrpSpPr>
        <p:grpSpPr>
          <a:xfrm>
            <a:off x="2617025" y="4161783"/>
            <a:ext cx="938763" cy="156908"/>
            <a:chOff x="4431485" y="4877494"/>
            <a:chExt cx="938763" cy="156908"/>
          </a:xfrm>
        </p:grpSpPr>
        <p:sp>
          <p:nvSpPr>
            <p:cNvPr id="265" name="Freeform 45">
              <a:extLst>
                <a:ext uri="{FF2B5EF4-FFF2-40B4-BE49-F238E27FC236}">
                  <a16:creationId xmlns:a16="http://schemas.microsoft.com/office/drawing/2014/main" id="{2FB10CDA-D6A8-41DF-93A4-85902936B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485" y="4877494"/>
              <a:ext cx="164063" cy="156908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45">
              <a:extLst>
                <a:ext uri="{FF2B5EF4-FFF2-40B4-BE49-F238E27FC236}">
                  <a16:creationId xmlns:a16="http://schemas.microsoft.com/office/drawing/2014/main" id="{18E2C656-4AC1-44EC-80DA-0EEFD517B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160" y="4877494"/>
              <a:ext cx="164063" cy="156908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45">
              <a:extLst>
                <a:ext uri="{FF2B5EF4-FFF2-40B4-BE49-F238E27FC236}">
                  <a16:creationId xmlns:a16="http://schemas.microsoft.com/office/drawing/2014/main" id="{61774F60-C3F6-4BB0-9906-27798627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835" y="4877494"/>
              <a:ext cx="164063" cy="156908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45">
              <a:extLst>
                <a:ext uri="{FF2B5EF4-FFF2-40B4-BE49-F238E27FC236}">
                  <a16:creationId xmlns:a16="http://schemas.microsoft.com/office/drawing/2014/main" id="{E693193A-682A-481B-9D67-E250B2638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510" y="4877494"/>
              <a:ext cx="164063" cy="156908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45">
              <a:extLst>
                <a:ext uri="{FF2B5EF4-FFF2-40B4-BE49-F238E27FC236}">
                  <a16:creationId xmlns:a16="http://schemas.microsoft.com/office/drawing/2014/main" id="{8A10686A-EE12-48C4-BD55-EF861CDD6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185" y="4877494"/>
              <a:ext cx="164063" cy="156908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8CE31D33-404F-44F6-A4D4-0EF5C8B22A32}"/>
              </a:ext>
            </a:extLst>
          </p:cNvPr>
          <p:cNvGrpSpPr/>
          <p:nvPr/>
        </p:nvGrpSpPr>
        <p:grpSpPr>
          <a:xfrm>
            <a:off x="1799066" y="3875363"/>
            <a:ext cx="628650" cy="628650"/>
            <a:chOff x="8916988" y="973138"/>
            <a:chExt cx="628650" cy="628650"/>
          </a:xfrm>
        </p:grpSpPr>
        <p:sp>
          <p:nvSpPr>
            <p:cNvPr id="263" name="Oval 40">
              <a:extLst>
                <a:ext uri="{FF2B5EF4-FFF2-40B4-BE49-F238E27FC236}">
                  <a16:creationId xmlns:a16="http://schemas.microsoft.com/office/drawing/2014/main" id="{3A7FFF0A-C148-4CAC-9F77-7078457DD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6988" y="973138"/>
              <a:ext cx="628650" cy="628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41">
              <a:extLst>
                <a:ext uri="{FF2B5EF4-FFF2-40B4-BE49-F238E27FC236}">
                  <a16:creationId xmlns:a16="http://schemas.microsoft.com/office/drawing/2014/main" id="{93A26D37-2987-4E0C-9193-8560832745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6213" y="1085851"/>
              <a:ext cx="330200" cy="442913"/>
            </a:xfrm>
            <a:custGeom>
              <a:avLst/>
              <a:gdLst>
                <a:gd name="T0" fmla="*/ 840 w 1080"/>
                <a:gd name="T1" fmla="*/ 300 h 1444"/>
                <a:gd name="T2" fmla="*/ 540 w 1080"/>
                <a:gd name="T3" fmla="*/ 0 h 1444"/>
                <a:gd name="T4" fmla="*/ 240 w 1080"/>
                <a:gd name="T5" fmla="*/ 300 h 1444"/>
                <a:gd name="T6" fmla="*/ 540 w 1080"/>
                <a:gd name="T7" fmla="*/ 600 h 1444"/>
                <a:gd name="T8" fmla="*/ 840 w 1080"/>
                <a:gd name="T9" fmla="*/ 300 h 1444"/>
                <a:gd name="T10" fmla="*/ 540 w 1080"/>
                <a:gd name="T11" fmla="*/ 600 h 1444"/>
                <a:gd name="T12" fmla="*/ 0 w 1080"/>
                <a:gd name="T13" fmla="*/ 1140 h 1444"/>
                <a:gd name="T14" fmla="*/ 0 w 1080"/>
                <a:gd name="T15" fmla="*/ 1196 h 1444"/>
                <a:gd name="T16" fmla="*/ 20 w 1080"/>
                <a:gd name="T17" fmla="*/ 1241 h 1444"/>
                <a:gd name="T18" fmla="*/ 540 w 1080"/>
                <a:gd name="T19" fmla="*/ 1444 h 1444"/>
                <a:gd name="T20" fmla="*/ 1060 w 1080"/>
                <a:gd name="T21" fmla="*/ 1241 h 1444"/>
                <a:gd name="T22" fmla="*/ 1080 w 1080"/>
                <a:gd name="T23" fmla="*/ 1196 h 1444"/>
                <a:gd name="T24" fmla="*/ 1080 w 1080"/>
                <a:gd name="T25" fmla="*/ 1140 h 1444"/>
                <a:gd name="T26" fmla="*/ 540 w 1080"/>
                <a:gd name="T27" fmla="*/ 600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0" h="1444">
                  <a:moveTo>
                    <a:pt x="840" y="300"/>
                  </a:moveTo>
                  <a:cubicBezTo>
                    <a:pt x="840" y="135"/>
                    <a:pt x="705" y="0"/>
                    <a:pt x="540" y="0"/>
                  </a:cubicBezTo>
                  <a:cubicBezTo>
                    <a:pt x="375" y="0"/>
                    <a:pt x="240" y="135"/>
                    <a:pt x="240" y="300"/>
                  </a:cubicBezTo>
                  <a:cubicBezTo>
                    <a:pt x="240" y="465"/>
                    <a:pt x="375" y="600"/>
                    <a:pt x="540" y="600"/>
                  </a:cubicBezTo>
                  <a:cubicBezTo>
                    <a:pt x="705" y="600"/>
                    <a:pt x="840" y="465"/>
                    <a:pt x="840" y="300"/>
                  </a:cubicBezTo>
                  <a:close/>
                  <a:moveTo>
                    <a:pt x="540" y="600"/>
                  </a:moveTo>
                  <a:cubicBezTo>
                    <a:pt x="242" y="600"/>
                    <a:pt x="0" y="842"/>
                    <a:pt x="0" y="1140"/>
                  </a:cubicBezTo>
                  <a:cubicBezTo>
                    <a:pt x="0" y="1196"/>
                    <a:pt x="0" y="1196"/>
                    <a:pt x="0" y="1196"/>
                  </a:cubicBezTo>
                  <a:cubicBezTo>
                    <a:pt x="0" y="1213"/>
                    <a:pt x="7" y="1230"/>
                    <a:pt x="20" y="1241"/>
                  </a:cubicBezTo>
                  <a:cubicBezTo>
                    <a:pt x="166" y="1372"/>
                    <a:pt x="351" y="1444"/>
                    <a:pt x="540" y="1444"/>
                  </a:cubicBezTo>
                  <a:cubicBezTo>
                    <a:pt x="729" y="1444"/>
                    <a:pt x="914" y="1372"/>
                    <a:pt x="1060" y="1241"/>
                  </a:cubicBezTo>
                  <a:cubicBezTo>
                    <a:pt x="1073" y="1230"/>
                    <a:pt x="1080" y="1213"/>
                    <a:pt x="1080" y="1196"/>
                  </a:cubicBezTo>
                  <a:cubicBezTo>
                    <a:pt x="1080" y="1140"/>
                    <a:pt x="1080" y="1140"/>
                    <a:pt x="1080" y="1140"/>
                  </a:cubicBezTo>
                  <a:cubicBezTo>
                    <a:pt x="1080" y="842"/>
                    <a:pt x="838" y="600"/>
                    <a:pt x="540" y="6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1990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63" presetClass="path" presetSubtype="0" accel="14000" decel="86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3.95833E-6 1.48148E-6 L -3.95833E-6 0.39259 " pathEditMode="relative" rAng="0" ptsTypes="AA">
                                      <p:cBhvr>
                                        <p:cTn id="13" dur="1250" spd="-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3" presetClass="path" presetSubtype="0" accel="14000" decel="86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95833E-6 1.48148E-6 L -3.95833E-6 0.39259 " pathEditMode="relative" rAng="0" ptsTypes="AA">
                                      <p:cBhvr>
                                        <p:cTn id="18" dur="1250" spd="-100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3" presetClass="path" presetSubtype="0" accel="14000" decel="86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6.25E-7 -3.33333E-6 L 0.12461 0.37917 " pathEditMode="relative" rAng="0" ptsTypes="AA">
                                      <p:cBhvr>
                                        <p:cTn id="23" dur="1250" spd="-100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189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B49363F3-4A3A-48BD-B499-F85553D12114}"/>
              </a:ext>
            </a:extLst>
          </p:cNvPr>
          <p:cNvSpPr txBox="1"/>
          <p:nvPr/>
        </p:nvSpPr>
        <p:spPr>
          <a:xfrm>
            <a:off x="1557572" y="1791316"/>
            <a:ext cx="3652603" cy="1451679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Made Simple.</a:t>
            </a:r>
          </a:p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App Design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EDA6F2A-6026-4C1A-AFD6-C00BB1F40BF0}"/>
              </a:ext>
            </a:extLst>
          </p:cNvPr>
          <p:cNvSpPr txBox="1"/>
          <p:nvPr/>
        </p:nvSpPr>
        <p:spPr>
          <a:xfrm>
            <a:off x="1557572" y="3533904"/>
            <a:ext cx="3660692" cy="9714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 a dead black.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8D276F52-0D7C-44BF-9A29-F925828711A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803"/>
          <a:stretch/>
        </p:blipFill>
        <p:spPr>
          <a:xfrm>
            <a:off x="1471437" y="4786708"/>
            <a:ext cx="1917432" cy="66723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CBD330AA-2901-438F-9E7E-FB85393CC76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465"/>
          <a:stretch/>
        </p:blipFill>
        <p:spPr>
          <a:xfrm>
            <a:off x="3514840" y="4795174"/>
            <a:ext cx="1917432" cy="658764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649CC10-0470-E1DD-75E1-8EB41FF5374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F36EC44-03C4-ACC0-B82C-7819A146665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DBCB934-3D94-EEEC-8191-18794522D2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2289" y="1649169"/>
            <a:ext cx="2131509" cy="4183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6968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mph" presetSubtype="0" accel="50000" decel="50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13">
            <a:extLst>
              <a:ext uri="{FF2B5EF4-FFF2-40B4-BE49-F238E27FC236}">
                <a16:creationId xmlns:a16="http://schemas.microsoft.com/office/drawing/2014/main" id="{40AFFABB-FB52-49D8-8054-E443EE594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1777" y="5023210"/>
            <a:ext cx="459427" cy="2625"/>
          </a:xfrm>
          <a:prstGeom prst="rect">
            <a:avLst/>
          </a:prstGeom>
          <a:solidFill>
            <a:srgbClr val="EBEB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14">
            <a:extLst>
              <a:ext uri="{FF2B5EF4-FFF2-40B4-BE49-F238E27FC236}">
                <a16:creationId xmlns:a16="http://schemas.microsoft.com/office/drawing/2014/main" id="{A858BB89-0ED7-48AC-A44B-C7A6A6EE9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1777" y="5023210"/>
            <a:ext cx="459427" cy="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907D0B1A-B460-4B44-90D5-A3DD48DB0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314" y="5023210"/>
            <a:ext cx="165394" cy="2625"/>
          </a:xfrm>
          <a:prstGeom prst="rect">
            <a:avLst/>
          </a:prstGeom>
          <a:solidFill>
            <a:srgbClr val="EBEB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8">
            <a:extLst>
              <a:ext uri="{FF2B5EF4-FFF2-40B4-BE49-F238E27FC236}">
                <a16:creationId xmlns:a16="http://schemas.microsoft.com/office/drawing/2014/main" id="{76DE2A0A-5C0C-4620-BF67-C0C3B0EF36F3}"/>
              </a:ext>
            </a:extLst>
          </p:cNvPr>
          <p:cNvSpPr>
            <a:spLocks noEditPoints="1"/>
          </p:cNvSpPr>
          <p:nvPr/>
        </p:nvSpPr>
        <p:spPr bwMode="auto">
          <a:xfrm>
            <a:off x="6328890" y="1446246"/>
            <a:ext cx="2176369" cy="3009901"/>
          </a:xfrm>
          <a:custGeom>
            <a:avLst/>
            <a:gdLst>
              <a:gd name="T0" fmla="*/ 795 w 818"/>
              <a:gd name="T1" fmla="*/ 1131 h 1131"/>
              <a:gd name="T2" fmla="*/ 23 w 818"/>
              <a:gd name="T3" fmla="*/ 1131 h 1131"/>
              <a:gd name="T4" fmla="*/ 0 w 818"/>
              <a:gd name="T5" fmla="*/ 1108 h 1131"/>
              <a:gd name="T6" fmla="*/ 0 w 818"/>
              <a:gd name="T7" fmla="*/ 23 h 1131"/>
              <a:gd name="T8" fmla="*/ 23 w 818"/>
              <a:gd name="T9" fmla="*/ 0 h 1131"/>
              <a:gd name="T10" fmla="*/ 795 w 818"/>
              <a:gd name="T11" fmla="*/ 0 h 1131"/>
              <a:gd name="T12" fmla="*/ 818 w 818"/>
              <a:gd name="T13" fmla="*/ 23 h 1131"/>
              <a:gd name="T14" fmla="*/ 818 w 818"/>
              <a:gd name="T15" fmla="*/ 1108 h 1131"/>
              <a:gd name="T16" fmla="*/ 795 w 818"/>
              <a:gd name="T17" fmla="*/ 1131 h 1131"/>
              <a:gd name="T18" fmla="*/ 23 w 818"/>
              <a:gd name="T19" fmla="*/ 1 h 1131"/>
              <a:gd name="T20" fmla="*/ 1 w 818"/>
              <a:gd name="T21" fmla="*/ 23 h 1131"/>
              <a:gd name="T22" fmla="*/ 1 w 818"/>
              <a:gd name="T23" fmla="*/ 1108 h 1131"/>
              <a:gd name="T24" fmla="*/ 23 w 818"/>
              <a:gd name="T25" fmla="*/ 1130 h 1131"/>
              <a:gd name="T26" fmla="*/ 795 w 818"/>
              <a:gd name="T27" fmla="*/ 1130 h 1131"/>
              <a:gd name="T28" fmla="*/ 817 w 818"/>
              <a:gd name="T29" fmla="*/ 1108 h 1131"/>
              <a:gd name="T30" fmla="*/ 817 w 818"/>
              <a:gd name="T31" fmla="*/ 23 h 1131"/>
              <a:gd name="T32" fmla="*/ 795 w 818"/>
              <a:gd name="T33" fmla="*/ 1 h 1131"/>
              <a:gd name="T34" fmla="*/ 23 w 818"/>
              <a:gd name="T35" fmla="*/ 1 h 1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8" h="1131">
                <a:moveTo>
                  <a:pt x="795" y="1131"/>
                </a:moveTo>
                <a:cubicBezTo>
                  <a:pt x="23" y="1131"/>
                  <a:pt x="23" y="1131"/>
                  <a:pt x="23" y="1131"/>
                </a:cubicBezTo>
                <a:cubicBezTo>
                  <a:pt x="10" y="1131"/>
                  <a:pt x="0" y="1121"/>
                  <a:pt x="0" y="110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0" y="0"/>
                  <a:pt x="23" y="0"/>
                </a:cubicBezTo>
                <a:cubicBezTo>
                  <a:pt x="795" y="0"/>
                  <a:pt x="795" y="0"/>
                  <a:pt x="795" y="0"/>
                </a:cubicBezTo>
                <a:cubicBezTo>
                  <a:pt x="808" y="0"/>
                  <a:pt x="818" y="10"/>
                  <a:pt x="818" y="23"/>
                </a:cubicBezTo>
                <a:cubicBezTo>
                  <a:pt x="818" y="1108"/>
                  <a:pt x="818" y="1108"/>
                  <a:pt x="818" y="1108"/>
                </a:cubicBezTo>
                <a:cubicBezTo>
                  <a:pt x="818" y="1121"/>
                  <a:pt x="808" y="1131"/>
                  <a:pt x="795" y="1131"/>
                </a:cubicBezTo>
                <a:close/>
                <a:moveTo>
                  <a:pt x="23" y="1"/>
                </a:moveTo>
                <a:cubicBezTo>
                  <a:pt x="11" y="1"/>
                  <a:pt x="1" y="11"/>
                  <a:pt x="1" y="23"/>
                </a:cubicBezTo>
                <a:cubicBezTo>
                  <a:pt x="1" y="1108"/>
                  <a:pt x="1" y="1108"/>
                  <a:pt x="1" y="1108"/>
                </a:cubicBezTo>
                <a:cubicBezTo>
                  <a:pt x="1" y="1120"/>
                  <a:pt x="11" y="1130"/>
                  <a:pt x="23" y="1130"/>
                </a:cubicBezTo>
                <a:cubicBezTo>
                  <a:pt x="795" y="1130"/>
                  <a:pt x="795" y="1130"/>
                  <a:pt x="795" y="1130"/>
                </a:cubicBezTo>
                <a:cubicBezTo>
                  <a:pt x="807" y="1130"/>
                  <a:pt x="817" y="1120"/>
                  <a:pt x="817" y="1108"/>
                </a:cubicBezTo>
                <a:cubicBezTo>
                  <a:pt x="817" y="23"/>
                  <a:pt x="817" y="23"/>
                  <a:pt x="817" y="23"/>
                </a:cubicBezTo>
                <a:cubicBezTo>
                  <a:pt x="817" y="11"/>
                  <a:pt x="807" y="1"/>
                  <a:pt x="795" y="1"/>
                </a:cubicBezTo>
                <a:lnTo>
                  <a:pt x="23" y="1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9">
            <a:extLst>
              <a:ext uri="{FF2B5EF4-FFF2-40B4-BE49-F238E27FC236}">
                <a16:creationId xmlns:a16="http://schemas.microsoft.com/office/drawing/2014/main" id="{3C5B7235-EE99-4AD2-BF0A-A0C8E351B15A}"/>
              </a:ext>
            </a:extLst>
          </p:cNvPr>
          <p:cNvSpPr>
            <a:spLocks noEditPoints="1"/>
          </p:cNvSpPr>
          <p:nvPr/>
        </p:nvSpPr>
        <p:spPr bwMode="auto">
          <a:xfrm>
            <a:off x="8629961" y="1446246"/>
            <a:ext cx="2176369" cy="3009901"/>
          </a:xfrm>
          <a:custGeom>
            <a:avLst/>
            <a:gdLst>
              <a:gd name="T0" fmla="*/ 795 w 818"/>
              <a:gd name="T1" fmla="*/ 1131 h 1131"/>
              <a:gd name="T2" fmla="*/ 23 w 818"/>
              <a:gd name="T3" fmla="*/ 1131 h 1131"/>
              <a:gd name="T4" fmla="*/ 0 w 818"/>
              <a:gd name="T5" fmla="*/ 1108 h 1131"/>
              <a:gd name="T6" fmla="*/ 0 w 818"/>
              <a:gd name="T7" fmla="*/ 23 h 1131"/>
              <a:gd name="T8" fmla="*/ 23 w 818"/>
              <a:gd name="T9" fmla="*/ 0 h 1131"/>
              <a:gd name="T10" fmla="*/ 795 w 818"/>
              <a:gd name="T11" fmla="*/ 0 h 1131"/>
              <a:gd name="T12" fmla="*/ 818 w 818"/>
              <a:gd name="T13" fmla="*/ 23 h 1131"/>
              <a:gd name="T14" fmla="*/ 818 w 818"/>
              <a:gd name="T15" fmla="*/ 1108 h 1131"/>
              <a:gd name="T16" fmla="*/ 795 w 818"/>
              <a:gd name="T17" fmla="*/ 1131 h 1131"/>
              <a:gd name="T18" fmla="*/ 23 w 818"/>
              <a:gd name="T19" fmla="*/ 1 h 1131"/>
              <a:gd name="T20" fmla="*/ 1 w 818"/>
              <a:gd name="T21" fmla="*/ 23 h 1131"/>
              <a:gd name="T22" fmla="*/ 1 w 818"/>
              <a:gd name="T23" fmla="*/ 1108 h 1131"/>
              <a:gd name="T24" fmla="*/ 23 w 818"/>
              <a:gd name="T25" fmla="*/ 1130 h 1131"/>
              <a:gd name="T26" fmla="*/ 795 w 818"/>
              <a:gd name="T27" fmla="*/ 1130 h 1131"/>
              <a:gd name="T28" fmla="*/ 817 w 818"/>
              <a:gd name="T29" fmla="*/ 1108 h 1131"/>
              <a:gd name="T30" fmla="*/ 817 w 818"/>
              <a:gd name="T31" fmla="*/ 23 h 1131"/>
              <a:gd name="T32" fmla="*/ 795 w 818"/>
              <a:gd name="T33" fmla="*/ 1 h 1131"/>
              <a:gd name="T34" fmla="*/ 23 w 818"/>
              <a:gd name="T35" fmla="*/ 1 h 1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8" h="1131">
                <a:moveTo>
                  <a:pt x="795" y="1131"/>
                </a:moveTo>
                <a:cubicBezTo>
                  <a:pt x="23" y="1131"/>
                  <a:pt x="23" y="1131"/>
                  <a:pt x="23" y="1131"/>
                </a:cubicBezTo>
                <a:cubicBezTo>
                  <a:pt x="10" y="1131"/>
                  <a:pt x="0" y="1121"/>
                  <a:pt x="0" y="110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0" y="0"/>
                  <a:pt x="23" y="0"/>
                </a:cubicBezTo>
                <a:cubicBezTo>
                  <a:pt x="795" y="0"/>
                  <a:pt x="795" y="0"/>
                  <a:pt x="795" y="0"/>
                </a:cubicBezTo>
                <a:cubicBezTo>
                  <a:pt x="808" y="0"/>
                  <a:pt x="818" y="10"/>
                  <a:pt x="818" y="23"/>
                </a:cubicBezTo>
                <a:cubicBezTo>
                  <a:pt x="818" y="1108"/>
                  <a:pt x="818" y="1108"/>
                  <a:pt x="818" y="1108"/>
                </a:cubicBezTo>
                <a:cubicBezTo>
                  <a:pt x="818" y="1121"/>
                  <a:pt x="808" y="1131"/>
                  <a:pt x="795" y="1131"/>
                </a:cubicBezTo>
                <a:moveTo>
                  <a:pt x="23" y="1"/>
                </a:moveTo>
                <a:cubicBezTo>
                  <a:pt x="11" y="1"/>
                  <a:pt x="1" y="11"/>
                  <a:pt x="1" y="23"/>
                </a:cubicBezTo>
                <a:cubicBezTo>
                  <a:pt x="1" y="1108"/>
                  <a:pt x="1" y="1108"/>
                  <a:pt x="1" y="1108"/>
                </a:cubicBezTo>
                <a:cubicBezTo>
                  <a:pt x="1" y="1120"/>
                  <a:pt x="11" y="1130"/>
                  <a:pt x="23" y="1130"/>
                </a:cubicBezTo>
                <a:cubicBezTo>
                  <a:pt x="795" y="1130"/>
                  <a:pt x="795" y="1130"/>
                  <a:pt x="795" y="1130"/>
                </a:cubicBezTo>
                <a:cubicBezTo>
                  <a:pt x="807" y="1130"/>
                  <a:pt x="817" y="1120"/>
                  <a:pt x="817" y="1108"/>
                </a:cubicBezTo>
                <a:cubicBezTo>
                  <a:pt x="817" y="23"/>
                  <a:pt x="817" y="23"/>
                  <a:pt x="817" y="23"/>
                </a:cubicBezTo>
                <a:cubicBezTo>
                  <a:pt x="817" y="11"/>
                  <a:pt x="807" y="1"/>
                  <a:pt x="795" y="1"/>
                </a:cubicBezTo>
                <a:cubicBezTo>
                  <a:pt x="23" y="1"/>
                  <a:pt x="23" y="1"/>
                  <a:pt x="23" y="1"/>
                </a:cubicBezTo>
              </a:path>
            </a:pathLst>
          </a:custGeom>
          <a:solidFill>
            <a:srgbClr val="EBEB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20">
            <a:extLst>
              <a:ext uri="{FF2B5EF4-FFF2-40B4-BE49-F238E27FC236}">
                <a16:creationId xmlns:a16="http://schemas.microsoft.com/office/drawing/2014/main" id="{0F91E6FE-AB07-4F72-9AD1-71901C958B60}"/>
              </a:ext>
            </a:extLst>
          </p:cNvPr>
          <p:cNvSpPr>
            <a:spLocks/>
          </p:cNvSpPr>
          <p:nvPr/>
        </p:nvSpPr>
        <p:spPr bwMode="auto">
          <a:xfrm>
            <a:off x="6422088" y="2362474"/>
            <a:ext cx="4381616" cy="2570163"/>
          </a:xfrm>
          <a:custGeom>
            <a:avLst/>
            <a:gdLst>
              <a:gd name="T0" fmla="*/ 1303 w 1647"/>
              <a:gd name="T1" fmla="*/ 547 h 966"/>
              <a:gd name="T2" fmla="*/ 1029 w 1647"/>
              <a:gd name="T3" fmla="*/ 476 h 966"/>
              <a:gd name="T4" fmla="*/ 888 w 1647"/>
              <a:gd name="T5" fmla="*/ 302 h 966"/>
              <a:gd name="T6" fmla="*/ 341 w 1647"/>
              <a:gd name="T7" fmla="*/ 391 h 966"/>
              <a:gd name="T8" fmla="*/ 0 w 1647"/>
              <a:gd name="T9" fmla="*/ 966 h 966"/>
              <a:gd name="T10" fmla="*/ 599 w 1647"/>
              <a:gd name="T11" fmla="*/ 966 h 966"/>
              <a:gd name="T12" fmla="*/ 1610 w 1647"/>
              <a:gd name="T13" fmla="*/ 966 h 966"/>
              <a:gd name="T14" fmla="*/ 1647 w 1647"/>
              <a:gd name="T15" fmla="*/ 966 h 966"/>
              <a:gd name="T16" fmla="*/ 1303 w 1647"/>
              <a:gd name="T17" fmla="*/ 547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7" h="966">
                <a:moveTo>
                  <a:pt x="1303" y="547"/>
                </a:moveTo>
                <a:cubicBezTo>
                  <a:pt x="1201" y="414"/>
                  <a:pt x="1153" y="284"/>
                  <a:pt x="1029" y="476"/>
                </a:cubicBezTo>
                <a:cubicBezTo>
                  <a:pt x="973" y="417"/>
                  <a:pt x="924" y="357"/>
                  <a:pt x="888" y="302"/>
                </a:cubicBezTo>
                <a:cubicBezTo>
                  <a:pt x="694" y="0"/>
                  <a:pt x="499" y="186"/>
                  <a:pt x="341" y="391"/>
                </a:cubicBezTo>
                <a:cubicBezTo>
                  <a:pt x="183" y="596"/>
                  <a:pt x="0" y="966"/>
                  <a:pt x="0" y="966"/>
                </a:cubicBezTo>
                <a:cubicBezTo>
                  <a:pt x="599" y="966"/>
                  <a:pt x="599" y="966"/>
                  <a:pt x="599" y="966"/>
                </a:cubicBezTo>
                <a:cubicBezTo>
                  <a:pt x="1610" y="966"/>
                  <a:pt x="1610" y="966"/>
                  <a:pt x="1610" y="966"/>
                </a:cubicBezTo>
                <a:cubicBezTo>
                  <a:pt x="1647" y="966"/>
                  <a:pt x="1647" y="966"/>
                  <a:pt x="1647" y="966"/>
                </a:cubicBezTo>
                <a:cubicBezTo>
                  <a:pt x="1647" y="966"/>
                  <a:pt x="1406" y="681"/>
                  <a:pt x="1303" y="547"/>
                </a:cubicBezTo>
              </a:path>
            </a:pathLst>
          </a:custGeom>
          <a:solidFill>
            <a:srgbClr val="F5F5F5">
              <a:alpha val="4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2">
            <a:extLst>
              <a:ext uri="{FF2B5EF4-FFF2-40B4-BE49-F238E27FC236}">
                <a16:creationId xmlns:a16="http://schemas.microsoft.com/office/drawing/2014/main" id="{F56C494D-81E6-40ED-B74B-79C1C913FFDC}"/>
              </a:ext>
            </a:extLst>
          </p:cNvPr>
          <p:cNvSpPr>
            <a:spLocks/>
          </p:cNvSpPr>
          <p:nvPr/>
        </p:nvSpPr>
        <p:spPr bwMode="auto">
          <a:xfrm>
            <a:off x="6515286" y="1689086"/>
            <a:ext cx="1096061" cy="171957"/>
          </a:xfrm>
          <a:custGeom>
            <a:avLst/>
            <a:gdLst>
              <a:gd name="T0" fmla="*/ 42 w 412"/>
              <a:gd name="T1" fmla="*/ 47 h 65"/>
              <a:gd name="T2" fmla="*/ 53 w 412"/>
              <a:gd name="T3" fmla="*/ 50 h 65"/>
              <a:gd name="T4" fmla="*/ 129 w 412"/>
              <a:gd name="T5" fmla="*/ 32 h 65"/>
              <a:gd name="T6" fmla="*/ 157 w 412"/>
              <a:gd name="T7" fmla="*/ 39 h 65"/>
              <a:gd name="T8" fmla="*/ 242 w 412"/>
              <a:gd name="T9" fmla="*/ 8 h 65"/>
              <a:gd name="T10" fmla="*/ 268 w 412"/>
              <a:gd name="T11" fmla="*/ 19 h 65"/>
              <a:gd name="T12" fmla="*/ 346 w 412"/>
              <a:gd name="T13" fmla="*/ 0 h 65"/>
              <a:gd name="T14" fmla="*/ 381 w 412"/>
              <a:gd name="T15" fmla="*/ 45 h 65"/>
              <a:gd name="T16" fmla="*/ 400 w 412"/>
              <a:gd name="T17" fmla="*/ 65 h 65"/>
              <a:gd name="T18" fmla="*/ 0 w 412"/>
              <a:gd name="T19" fmla="*/ 65 h 65"/>
              <a:gd name="T20" fmla="*/ 1 w 412"/>
              <a:gd name="T21" fmla="*/ 63 h 65"/>
              <a:gd name="T22" fmla="*/ 42 w 412"/>
              <a:gd name="T23" fmla="*/ 4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2" h="65">
                <a:moveTo>
                  <a:pt x="42" y="47"/>
                </a:moveTo>
                <a:cubicBezTo>
                  <a:pt x="47" y="47"/>
                  <a:pt x="51" y="48"/>
                  <a:pt x="53" y="50"/>
                </a:cubicBezTo>
                <a:cubicBezTo>
                  <a:pt x="77" y="38"/>
                  <a:pt x="106" y="31"/>
                  <a:pt x="129" y="32"/>
                </a:cubicBezTo>
                <a:cubicBezTo>
                  <a:pt x="141" y="32"/>
                  <a:pt x="151" y="35"/>
                  <a:pt x="157" y="39"/>
                </a:cubicBezTo>
                <a:cubicBezTo>
                  <a:pt x="183" y="21"/>
                  <a:pt x="217" y="8"/>
                  <a:pt x="242" y="8"/>
                </a:cubicBezTo>
                <a:cubicBezTo>
                  <a:pt x="256" y="8"/>
                  <a:pt x="265" y="12"/>
                  <a:pt x="268" y="19"/>
                </a:cubicBezTo>
                <a:cubicBezTo>
                  <a:pt x="295" y="7"/>
                  <a:pt x="323" y="0"/>
                  <a:pt x="346" y="0"/>
                </a:cubicBezTo>
                <a:cubicBezTo>
                  <a:pt x="382" y="0"/>
                  <a:pt x="394" y="18"/>
                  <a:pt x="381" y="45"/>
                </a:cubicBezTo>
                <a:cubicBezTo>
                  <a:pt x="398" y="45"/>
                  <a:pt x="412" y="56"/>
                  <a:pt x="40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4"/>
                  <a:pt x="1" y="64"/>
                  <a:pt x="1" y="63"/>
                </a:cubicBezTo>
                <a:cubicBezTo>
                  <a:pt x="10" y="54"/>
                  <a:pt x="28" y="46"/>
                  <a:pt x="42" y="47"/>
                </a:cubicBezTo>
                <a:close/>
              </a:path>
            </a:pathLst>
          </a:custGeom>
          <a:solidFill>
            <a:srgbClr val="FAFAFA">
              <a:alpha val="4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4">
            <a:extLst>
              <a:ext uri="{FF2B5EF4-FFF2-40B4-BE49-F238E27FC236}">
                <a16:creationId xmlns:a16="http://schemas.microsoft.com/office/drawing/2014/main" id="{A8C66A84-80AE-4479-915E-067AC707C5F0}"/>
              </a:ext>
            </a:extLst>
          </p:cNvPr>
          <p:cNvSpPr>
            <a:spLocks/>
          </p:cNvSpPr>
          <p:nvPr/>
        </p:nvSpPr>
        <p:spPr bwMode="auto">
          <a:xfrm>
            <a:off x="6709558" y="2388727"/>
            <a:ext cx="518496" cy="85322"/>
          </a:xfrm>
          <a:custGeom>
            <a:avLst/>
            <a:gdLst>
              <a:gd name="T0" fmla="*/ 17 w 195"/>
              <a:gd name="T1" fmla="*/ 24 h 32"/>
              <a:gd name="T2" fmla="*/ 21 w 195"/>
              <a:gd name="T3" fmla="*/ 26 h 32"/>
              <a:gd name="T4" fmla="*/ 52 w 195"/>
              <a:gd name="T5" fmla="*/ 17 h 32"/>
              <a:gd name="T6" fmla="*/ 64 w 195"/>
              <a:gd name="T7" fmla="*/ 20 h 32"/>
              <a:gd name="T8" fmla="*/ 64 w 195"/>
              <a:gd name="T9" fmla="*/ 20 h 32"/>
              <a:gd name="T10" fmla="*/ 99 w 195"/>
              <a:gd name="T11" fmla="*/ 5 h 32"/>
              <a:gd name="T12" fmla="*/ 109 w 195"/>
              <a:gd name="T13" fmla="*/ 10 h 32"/>
              <a:gd name="T14" fmla="*/ 141 w 195"/>
              <a:gd name="T15" fmla="*/ 0 h 32"/>
              <a:gd name="T16" fmla="*/ 156 w 195"/>
              <a:gd name="T17" fmla="*/ 15 h 32"/>
              <a:gd name="T18" fmla="*/ 171 w 195"/>
              <a:gd name="T19" fmla="*/ 11 h 32"/>
              <a:gd name="T20" fmla="*/ 180 w 195"/>
              <a:gd name="T21" fmla="*/ 18 h 32"/>
              <a:gd name="T22" fmla="*/ 182 w 195"/>
              <a:gd name="T23" fmla="*/ 18 h 32"/>
              <a:gd name="T24" fmla="*/ 191 w 195"/>
              <a:gd name="T25" fmla="*/ 32 h 32"/>
              <a:gd name="T26" fmla="*/ 0 w 195"/>
              <a:gd name="T27" fmla="*/ 32 h 32"/>
              <a:gd name="T28" fmla="*/ 17 w 195"/>
              <a:gd name="T29" fmla="*/ 2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5" h="32">
                <a:moveTo>
                  <a:pt x="17" y="24"/>
                </a:moveTo>
                <a:cubicBezTo>
                  <a:pt x="19" y="24"/>
                  <a:pt x="20" y="25"/>
                  <a:pt x="21" y="26"/>
                </a:cubicBezTo>
                <a:cubicBezTo>
                  <a:pt x="31" y="20"/>
                  <a:pt x="43" y="16"/>
                  <a:pt x="52" y="17"/>
                </a:cubicBezTo>
                <a:cubicBezTo>
                  <a:pt x="57" y="17"/>
                  <a:pt x="61" y="18"/>
                  <a:pt x="64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75" y="11"/>
                  <a:pt x="89" y="5"/>
                  <a:pt x="99" y="5"/>
                </a:cubicBezTo>
                <a:cubicBezTo>
                  <a:pt x="104" y="5"/>
                  <a:pt x="108" y="7"/>
                  <a:pt x="109" y="10"/>
                </a:cubicBezTo>
                <a:cubicBezTo>
                  <a:pt x="120" y="4"/>
                  <a:pt x="132" y="0"/>
                  <a:pt x="141" y="0"/>
                </a:cubicBezTo>
                <a:cubicBezTo>
                  <a:pt x="152" y="0"/>
                  <a:pt x="157" y="6"/>
                  <a:pt x="156" y="15"/>
                </a:cubicBezTo>
                <a:cubicBezTo>
                  <a:pt x="162" y="12"/>
                  <a:pt x="167" y="11"/>
                  <a:pt x="171" y="11"/>
                </a:cubicBezTo>
                <a:cubicBezTo>
                  <a:pt x="177" y="11"/>
                  <a:pt x="180" y="14"/>
                  <a:pt x="180" y="18"/>
                </a:cubicBezTo>
                <a:cubicBezTo>
                  <a:pt x="181" y="18"/>
                  <a:pt x="181" y="18"/>
                  <a:pt x="182" y="18"/>
                </a:cubicBezTo>
                <a:cubicBezTo>
                  <a:pt x="191" y="19"/>
                  <a:pt x="195" y="25"/>
                  <a:pt x="191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4" y="27"/>
                  <a:pt x="11" y="24"/>
                  <a:pt x="17" y="24"/>
                </a:cubicBezTo>
                <a:close/>
              </a:path>
            </a:pathLst>
          </a:custGeom>
          <a:solidFill>
            <a:srgbClr val="FAFAFA">
              <a:alpha val="4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28">
            <a:extLst>
              <a:ext uri="{FF2B5EF4-FFF2-40B4-BE49-F238E27FC236}">
                <a16:creationId xmlns:a16="http://schemas.microsoft.com/office/drawing/2014/main" id="{1A8F009C-1545-4E01-BEE0-5D8F8BC83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7911" y="5172852"/>
            <a:ext cx="4128276" cy="238902"/>
          </a:xfrm>
          <a:prstGeom prst="ellipse">
            <a:avLst/>
          </a:prstGeom>
          <a:solidFill>
            <a:srgbClr val="F5F5F5">
              <a:alpha val="6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EC9864F-AD3B-40CD-8127-D0463D1DFE78}"/>
              </a:ext>
            </a:extLst>
          </p:cNvPr>
          <p:cNvGrpSpPr/>
          <p:nvPr/>
        </p:nvGrpSpPr>
        <p:grpSpPr>
          <a:xfrm>
            <a:off x="7300249" y="1609014"/>
            <a:ext cx="3410258" cy="3691166"/>
            <a:chOff x="7300249" y="1609014"/>
            <a:chExt cx="3410258" cy="3691166"/>
          </a:xfrm>
        </p:grpSpPr>
        <p:sp>
          <p:nvSpPr>
            <p:cNvPr id="3" name="Rectangle 7">
              <a:extLst>
                <a:ext uri="{FF2B5EF4-FFF2-40B4-BE49-F238E27FC236}">
                  <a16:creationId xmlns:a16="http://schemas.microsoft.com/office/drawing/2014/main" id="{D079AF15-58FE-45E6-B9CD-9613326A2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3443" y="5103281"/>
              <a:ext cx="567064" cy="262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Rectangle 8">
              <a:extLst>
                <a:ext uri="{FF2B5EF4-FFF2-40B4-BE49-F238E27FC236}">
                  <a16:creationId xmlns:a16="http://schemas.microsoft.com/office/drawing/2014/main" id="{D294D8E9-7A1B-4F2D-914A-FAB7261C5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3443" y="5103281"/>
              <a:ext cx="567064" cy="2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Rectangle 9">
              <a:extLst>
                <a:ext uri="{FF2B5EF4-FFF2-40B4-BE49-F238E27FC236}">
                  <a16:creationId xmlns:a16="http://schemas.microsoft.com/office/drawing/2014/main" id="{F92C4E3D-4EFF-4048-AFE7-11C155B43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1607" y="5069153"/>
              <a:ext cx="624820" cy="262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10">
              <a:extLst>
                <a:ext uri="{FF2B5EF4-FFF2-40B4-BE49-F238E27FC236}">
                  <a16:creationId xmlns:a16="http://schemas.microsoft.com/office/drawing/2014/main" id="{2CF3529F-E0A8-4151-B26B-570E159C9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1607" y="5069153"/>
              <a:ext cx="624820" cy="2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11">
              <a:extLst>
                <a:ext uri="{FF2B5EF4-FFF2-40B4-BE49-F238E27FC236}">
                  <a16:creationId xmlns:a16="http://schemas.microsoft.com/office/drawing/2014/main" id="{1AFEF05E-FF95-45DB-8798-1AFE4801D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7548" y="5054714"/>
              <a:ext cx="204773" cy="262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12">
              <a:extLst>
                <a:ext uri="{FF2B5EF4-FFF2-40B4-BE49-F238E27FC236}">
                  <a16:creationId xmlns:a16="http://schemas.microsoft.com/office/drawing/2014/main" id="{B3CB5FFA-79CD-4923-B6E1-057D02937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7548" y="5054714"/>
              <a:ext cx="204773" cy="2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6">
              <a:extLst>
                <a:ext uri="{FF2B5EF4-FFF2-40B4-BE49-F238E27FC236}">
                  <a16:creationId xmlns:a16="http://schemas.microsoft.com/office/drawing/2014/main" id="{BF676B8D-F4AA-438B-9C78-EBDC064A1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251" y="5065215"/>
              <a:ext cx="577565" cy="3938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17">
              <a:extLst>
                <a:ext uri="{FF2B5EF4-FFF2-40B4-BE49-F238E27FC236}">
                  <a16:creationId xmlns:a16="http://schemas.microsoft.com/office/drawing/2014/main" id="{3EC43103-DDD5-43B4-B611-06D4B7F8C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251" y="5065215"/>
              <a:ext cx="577565" cy="3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298C4642-26D9-4186-9ECD-247160AA4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389" y="3577985"/>
              <a:ext cx="1436036" cy="1354652"/>
            </a:xfrm>
            <a:custGeom>
              <a:avLst/>
              <a:gdLst>
                <a:gd name="T0" fmla="*/ 363 w 540"/>
                <a:gd name="T1" fmla="*/ 197 h 509"/>
                <a:gd name="T2" fmla="*/ 221 w 540"/>
                <a:gd name="T3" fmla="*/ 146 h 509"/>
                <a:gd name="T4" fmla="*/ 0 w 540"/>
                <a:gd name="T5" fmla="*/ 509 h 509"/>
                <a:gd name="T6" fmla="*/ 540 w 540"/>
                <a:gd name="T7" fmla="*/ 509 h 509"/>
                <a:gd name="T8" fmla="*/ 363 w 540"/>
                <a:gd name="T9" fmla="*/ 19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509">
                  <a:moveTo>
                    <a:pt x="363" y="197"/>
                  </a:moveTo>
                  <a:cubicBezTo>
                    <a:pt x="310" y="97"/>
                    <a:pt x="286" y="0"/>
                    <a:pt x="221" y="146"/>
                  </a:cubicBezTo>
                  <a:cubicBezTo>
                    <a:pt x="159" y="285"/>
                    <a:pt x="0" y="509"/>
                    <a:pt x="0" y="509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9"/>
                    <a:pt x="416" y="296"/>
                    <a:pt x="363" y="197"/>
                  </a:cubicBezTo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EB95ACA2-6732-4608-8B7A-A15E74D28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3853" y="2031687"/>
              <a:ext cx="748209" cy="119451"/>
            </a:xfrm>
            <a:custGeom>
              <a:avLst/>
              <a:gdLst>
                <a:gd name="T0" fmla="*/ 23 w 281"/>
                <a:gd name="T1" fmla="*/ 34 h 45"/>
                <a:gd name="T2" fmla="*/ 29 w 281"/>
                <a:gd name="T3" fmla="*/ 37 h 45"/>
                <a:gd name="T4" fmla="*/ 75 w 281"/>
                <a:gd name="T5" fmla="*/ 23 h 45"/>
                <a:gd name="T6" fmla="*/ 91 w 281"/>
                <a:gd name="T7" fmla="*/ 28 h 45"/>
                <a:gd name="T8" fmla="*/ 91 w 281"/>
                <a:gd name="T9" fmla="*/ 28 h 45"/>
                <a:gd name="T10" fmla="*/ 142 w 281"/>
                <a:gd name="T11" fmla="*/ 6 h 45"/>
                <a:gd name="T12" fmla="*/ 157 w 281"/>
                <a:gd name="T13" fmla="*/ 14 h 45"/>
                <a:gd name="T14" fmla="*/ 203 w 281"/>
                <a:gd name="T15" fmla="*/ 0 h 45"/>
                <a:gd name="T16" fmla="*/ 225 w 281"/>
                <a:gd name="T17" fmla="*/ 21 h 45"/>
                <a:gd name="T18" fmla="*/ 247 w 281"/>
                <a:gd name="T19" fmla="*/ 15 h 45"/>
                <a:gd name="T20" fmla="*/ 260 w 281"/>
                <a:gd name="T21" fmla="*/ 26 h 45"/>
                <a:gd name="T22" fmla="*/ 262 w 281"/>
                <a:gd name="T23" fmla="*/ 26 h 45"/>
                <a:gd name="T24" fmla="*/ 275 w 281"/>
                <a:gd name="T25" fmla="*/ 45 h 45"/>
                <a:gd name="T26" fmla="*/ 0 w 281"/>
                <a:gd name="T27" fmla="*/ 45 h 45"/>
                <a:gd name="T28" fmla="*/ 23 w 281"/>
                <a:gd name="T29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1" h="45">
                  <a:moveTo>
                    <a:pt x="23" y="34"/>
                  </a:moveTo>
                  <a:cubicBezTo>
                    <a:pt x="26" y="34"/>
                    <a:pt x="28" y="35"/>
                    <a:pt x="29" y="37"/>
                  </a:cubicBezTo>
                  <a:cubicBezTo>
                    <a:pt x="44" y="28"/>
                    <a:pt x="61" y="23"/>
                    <a:pt x="75" y="23"/>
                  </a:cubicBezTo>
                  <a:cubicBezTo>
                    <a:pt x="82" y="24"/>
                    <a:pt x="87" y="25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107" y="15"/>
                    <a:pt x="127" y="6"/>
                    <a:pt x="142" y="6"/>
                  </a:cubicBezTo>
                  <a:cubicBezTo>
                    <a:pt x="150" y="6"/>
                    <a:pt x="155" y="9"/>
                    <a:pt x="157" y="14"/>
                  </a:cubicBezTo>
                  <a:cubicBezTo>
                    <a:pt x="173" y="5"/>
                    <a:pt x="190" y="0"/>
                    <a:pt x="203" y="0"/>
                  </a:cubicBezTo>
                  <a:cubicBezTo>
                    <a:pt x="219" y="0"/>
                    <a:pt x="227" y="8"/>
                    <a:pt x="225" y="21"/>
                  </a:cubicBezTo>
                  <a:cubicBezTo>
                    <a:pt x="233" y="17"/>
                    <a:pt x="241" y="15"/>
                    <a:pt x="247" y="15"/>
                  </a:cubicBezTo>
                  <a:cubicBezTo>
                    <a:pt x="256" y="15"/>
                    <a:pt x="260" y="19"/>
                    <a:pt x="260" y="26"/>
                  </a:cubicBezTo>
                  <a:cubicBezTo>
                    <a:pt x="260" y="26"/>
                    <a:pt x="261" y="26"/>
                    <a:pt x="262" y="26"/>
                  </a:cubicBezTo>
                  <a:cubicBezTo>
                    <a:pt x="275" y="27"/>
                    <a:pt x="281" y="35"/>
                    <a:pt x="275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39"/>
                    <a:pt x="16" y="34"/>
                    <a:pt x="23" y="34"/>
                  </a:cubicBezTo>
                  <a:close/>
                </a:path>
              </a:pathLst>
            </a:custGeom>
            <a:solidFill>
              <a:srgbClr val="FAFAFA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5">
              <a:extLst>
                <a:ext uri="{FF2B5EF4-FFF2-40B4-BE49-F238E27FC236}">
                  <a16:creationId xmlns:a16="http://schemas.microsoft.com/office/drawing/2014/main" id="{6C2DAB18-01A8-44B0-BA47-47B7BE2E0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5592" y="1609014"/>
              <a:ext cx="741646" cy="741646"/>
            </a:xfrm>
            <a:prstGeom prst="ellipse">
              <a:avLst/>
            </a:pr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id="{46BE259C-915D-40F1-90D6-BB050BB67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5831" y="1842665"/>
              <a:ext cx="1098686" cy="175895"/>
            </a:xfrm>
            <a:custGeom>
              <a:avLst/>
              <a:gdLst>
                <a:gd name="T0" fmla="*/ 43 w 413"/>
                <a:gd name="T1" fmla="*/ 48 h 66"/>
                <a:gd name="T2" fmla="*/ 54 w 413"/>
                <a:gd name="T3" fmla="*/ 51 h 66"/>
                <a:gd name="T4" fmla="*/ 130 w 413"/>
                <a:gd name="T5" fmla="*/ 33 h 66"/>
                <a:gd name="T6" fmla="*/ 158 w 413"/>
                <a:gd name="T7" fmla="*/ 39 h 66"/>
                <a:gd name="T8" fmla="*/ 243 w 413"/>
                <a:gd name="T9" fmla="*/ 9 h 66"/>
                <a:gd name="T10" fmla="*/ 269 w 413"/>
                <a:gd name="T11" fmla="*/ 20 h 66"/>
                <a:gd name="T12" fmla="*/ 347 w 413"/>
                <a:gd name="T13" fmla="*/ 0 h 66"/>
                <a:gd name="T14" fmla="*/ 382 w 413"/>
                <a:gd name="T15" fmla="*/ 46 h 66"/>
                <a:gd name="T16" fmla="*/ 401 w 413"/>
                <a:gd name="T17" fmla="*/ 66 h 66"/>
                <a:gd name="T18" fmla="*/ 0 w 413"/>
                <a:gd name="T19" fmla="*/ 66 h 66"/>
                <a:gd name="T20" fmla="*/ 2 w 413"/>
                <a:gd name="T21" fmla="*/ 64 h 66"/>
                <a:gd name="T22" fmla="*/ 43 w 413"/>
                <a:gd name="T23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3" h="66">
                  <a:moveTo>
                    <a:pt x="43" y="48"/>
                  </a:moveTo>
                  <a:cubicBezTo>
                    <a:pt x="48" y="48"/>
                    <a:pt x="51" y="49"/>
                    <a:pt x="54" y="51"/>
                  </a:cubicBezTo>
                  <a:cubicBezTo>
                    <a:pt x="78" y="39"/>
                    <a:pt x="107" y="32"/>
                    <a:pt x="130" y="33"/>
                  </a:cubicBezTo>
                  <a:cubicBezTo>
                    <a:pt x="142" y="33"/>
                    <a:pt x="152" y="35"/>
                    <a:pt x="158" y="39"/>
                  </a:cubicBezTo>
                  <a:cubicBezTo>
                    <a:pt x="184" y="22"/>
                    <a:pt x="218" y="9"/>
                    <a:pt x="243" y="9"/>
                  </a:cubicBezTo>
                  <a:cubicBezTo>
                    <a:pt x="257" y="9"/>
                    <a:pt x="266" y="13"/>
                    <a:pt x="269" y="20"/>
                  </a:cubicBezTo>
                  <a:cubicBezTo>
                    <a:pt x="296" y="8"/>
                    <a:pt x="324" y="0"/>
                    <a:pt x="347" y="0"/>
                  </a:cubicBezTo>
                  <a:cubicBezTo>
                    <a:pt x="383" y="0"/>
                    <a:pt x="395" y="19"/>
                    <a:pt x="382" y="46"/>
                  </a:cubicBezTo>
                  <a:cubicBezTo>
                    <a:pt x="399" y="46"/>
                    <a:pt x="413" y="56"/>
                    <a:pt x="401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5"/>
                    <a:pt x="1" y="65"/>
                    <a:pt x="2" y="64"/>
                  </a:cubicBezTo>
                  <a:cubicBezTo>
                    <a:pt x="11" y="55"/>
                    <a:pt x="29" y="47"/>
                    <a:pt x="43" y="48"/>
                  </a:cubicBezTo>
                </a:path>
              </a:pathLst>
            </a:custGeom>
            <a:solidFill>
              <a:srgbClr val="FAFAFA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7">
              <a:extLst>
                <a:ext uri="{FF2B5EF4-FFF2-40B4-BE49-F238E27FC236}">
                  <a16:creationId xmlns:a16="http://schemas.microsoft.com/office/drawing/2014/main" id="{2971C013-0DC1-4604-88BA-620F9B2C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7166" y="2474049"/>
              <a:ext cx="746897" cy="119451"/>
            </a:xfrm>
            <a:custGeom>
              <a:avLst/>
              <a:gdLst>
                <a:gd name="T0" fmla="*/ 23 w 281"/>
                <a:gd name="T1" fmla="*/ 34 h 45"/>
                <a:gd name="T2" fmla="*/ 30 w 281"/>
                <a:gd name="T3" fmla="*/ 37 h 45"/>
                <a:gd name="T4" fmla="*/ 75 w 281"/>
                <a:gd name="T5" fmla="*/ 24 h 45"/>
                <a:gd name="T6" fmla="*/ 91 w 281"/>
                <a:gd name="T7" fmla="*/ 29 h 45"/>
                <a:gd name="T8" fmla="*/ 91 w 281"/>
                <a:gd name="T9" fmla="*/ 29 h 45"/>
                <a:gd name="T10" fmla="*/ 142 w 281"/>
                <a:gd name="T11" fmla="*/ 6 h 45"/>
                <a:gd name="T12" fmla="*/ 157 w 281"/>
                <a:gd name="T13" fmla="*/ 14 h 45"/>
                <a:gd name="T14" fmla="*/ 203 w 281"/>
                <a:gd name="T15" fmla="*/ 0 h 45"/>
                <a:gd name="T16" fmla="*/ 225 w 281"/>
                <a:gd name="T17" fmla="*/ 21 h 45"/>
                <a:gd name="T18" fmla="*/ 247 w 281"/>
                <a:gd name="T19" fmla="*/ 15 h 45"/>
                <a:gd name="T20" fmla="*/ 260 w 281"/>
                <a:gd name="T21" fmla="*/ 26 h 45"/>
                <a:gd name="T22" fmla="*/ 262 w 281"/>
                <a:gd name="T23" fmla="*/ 26 h 45"/>
                <a:gd name="T24" fmla="*/ 275 w 281"/>
                <a:gd name="T25" fmla="*/ 45 h 45"/>
                <a:gd name="T26" fmla="*/ 0 w 281"/>
                <a:gd name="T27" fmla="*/ 45 h 45"/>
                <a:gd name="T28" fmla="*/ 23 w 281"/>
                <a:gd name="T29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1" h="45">
                  <a:moveTo>
                    <a:pt x="23" y="34"/>
                  </a:moveTo>
                  <a:cubicBezTo>
                    <a:pt x="26" y="35"/>
                    <a:pt x="28" y="36"/>
                    <a:pt x="30" y="37"/>
                  </a:cubicBezTo>
                  <a:cubicBezTo>
                    <a:pt x="45" y="28"/>
                    <a:pt x="61" y="23"/>
                    <a:pt x="75" y="24"/>
                  </a:cubicBezTo>
                  <a:cubicBezTo>
                    <a:pt x="82" y="24"/>
                    <a:pt x="88" y="26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107" y="16"/>
                    <a:pt x="128" y="6"/>
                    <a:pt x="142" y="6"/>
                  </a:cubicBezTo>
                  <a:cubicBezTo>
                    <a:pt x="150" y="6"/>
                    <a:pt x="155" y="9"/>
                    <a:pt x="157" y="14"/>
                  </a:cubicBezTo>
                  <a:cubicBezTo>
                    <a:pt x="173" y="6"/>
                    <a:pt x="190" y="0"/>
                    <a:pt x="203" y="0"/>
                  </a:cubicBezTo>
                  <a:cubicBezTo>
                    <a:pt x="220" y="0"/>
                    <a:pt x="227" y="8"/>
                    <a:pt x="225" y="21"/>
                  </a:cubicBezTo>
                  <a:cubicBezTo>
                    <a:pt x="233" y="17"/>
                    <a:pt x="241" y="15"/>
                    <a:pt x="247" y="15"/>
                  </a:cubicBezTo>
                  <a:cubicBezTo>
                    <a:pt x="256" y="15"/>
                    <a:pt x="260" y="19"/>
                    <a:pt x="260" y="26"/>
                  </a:cubicBezTo>
                  <a:cubicBezTo>
                    <a:pt x="261" y="26"/>
                    <a:pt x="261" y="26"/>
                    <a:pt x="262" y="26"/>
                  </a:cubicBezTo>
                  <a:cubicBezTo>
                    <a:pt x="276" y="27"/>
                    <a:pt x="281" y="36"/>
                    <a:pt x="275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6" y="39"/>
                    <a:pt x="16" y="34"/>
                    <a:pt x="23" y="34"/>
                  </a:cubicBezTo>
                  <a:close/>
                </a:path>
              </a:pathLst>
            </a:custGeom>
            <a:solidFill>
              <a:srgbClr val="FAFAFA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1">
              <a:extLst>
                <a:ext uri="{FF2B5EF4-FFF2-40B4-BE49-F238E27FC236}">
                  <a16:creationId xmlns:a16="http://schemas.microsoft.com/office/drawing/2014/main" id="{E969BD8A-C386-45F8-A3A6-416ED466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0940" y="2542307"/>
              <a:ext cx="2010976" cy="2747371"/>
            </a:xfrm>
            <a:custGeom>
              <a:avLst/>
              <a:gdLst>
                <a:gd name="T0" fmla="*/ 449 w 756"/>
                <a:gd name="T1" fmla="*/ 0 h 1032"/>
                <a:gd name="T2" fmla="*/ 307 w 756"/>
                <a:gd name="T3" fmla="*/ 0 h 1032"/>
                <a:gd name="T4" fmla="*/ 10 w 756"/>
                <a:gd name="T5" fmla="*/ 967 h 1032"/>
                <a:gd name="T6" fmla="*/ 58 w 756"/>
                <a:gd name="T7" fmla="*/ 1032 h 1032"/>
                <a:gd name="T8" fmla="*/ 697 w 756"/>
                <a:gd name="T9" fmla="*/ 1032 h 1032"/>
                <a:gd name="T10" fmla="*/ 746 w 756"/>
                <a:gd name="T11" fmla="*/ 967 h 1032"/>
                <a:gd name="T12" fmla="*/ 449 w 756"/>
                <a:gd name="T13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6" h="1032">
                  <a:moveTo>
                    <a:pt x="449" y="0"/>
                  </a:moveTo>
                  <a:cubicBezTo>
                    <a:pt x="307" y="0"/>
                    <a:pt x="307" y="0"/>
                    <a:pt x="307" y="0"/>
                  </a:cubicBezTo>
                  <a:cubicBezTo>
                    <a:pt x="10" y="967"/>
                    <a:pt x="10" y="967"/>
                    <a:pt x="10" y="967"/>
                  </a:cubicBezTo>
                  <a:cubicBezTo>
                    <a:pt x="0" y="999"/>
                    <a:pt x="24" y="1032"/>
                    <a:pt x="58" y="1032"/>
                  </a:cubicBezTo>
                  <a:cubicBezTo>
                    <a:pt x="697" y="1032"/>
                    <a:pt x="697" y="1032"/>
                    <a:pt x="697" y="1032"/>
                  </a:cubicBezTo>
                  <a:cubicBezTo>
                    <a:pt x="731" y="1032"/>
                    <a:pt x="756" y="999"/>
                    <a:pt x="746" y="967"/>
                  </a:cubicBezTo>
                  <a:cubicBezTo>
                    <a:pt x="449" y="0"/>
                    <a:pt x="449" y="0"/>
                    <a:pt x="44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2">
              <a:extLst>
                <a:ext uri="{FF2B5EF4-FFF2-40B4-BE49-F238E27FC236}">
                  <a16:creationId xmlns:a16="http://schemas.microsoft.com/office/drawing/2014/main" id="{12901C85-BF35-4660-BFAD-78C1BB304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26" y="3189442"/>
              <a:ext cx="1223387" cy="2100236"/>
            </a:xfrm>
            <a:custGeom>
              <a:avLst/>
              <a:gdLst>
                <a:gd name="T0" fmla="*/ 82 w 460"/>
                <a:gd name="T1" fmla="*/ 0 h 789"/>
                <a:gd name="T2" fmla="*/ 67 w 460"/>
                <a:gd name="T3" fmla="*/ 22 h 789"/>
                <a:gd name="T4" fmla="*/ 0 w 460"/>
                <a:gd name="T5" fmla="*/ 789 h 789"/>
                <a:gd name="T6" fmla="*/ 409 w 460"/>
                <a:gd name="T7" fmla="*/ 789 h 789"/>
                <a:gd name="T8" fmla="*/ 460 w 460"/>
                <a:gd name="T9" fmla="*/ 739 h 789"/>
                <a:gd name="T10" fmla="*/ 460 w 460"/>
                <a:gd name="T11" fmla="*/ 739 h 789"/>
                <a:gd name="T12" fmla="*/ 409 w 460"/>
                <a:gd name="T13" fmla="*/ 789 h 789"/>
                <a:gd name="T14" fmla="*/ 229 w 460"/>
                <a:gd name="T15" fmla="*/ 789 h 789"/>
                <a:gd name="T16" fmla="*/ 152 w 460"/>
                <a:gd name="T17" fmla="*/ 3 h 789"/>
                <a:gd name="T18" fmla="*/ 123 w 460"/>
                <a:gd name="T19" fmla="*/ 71 h 789"/>
                <a:gd name="T20" fmla="*/ 82 w 460"/>
                <a:gd name="T21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789">
                  <a:moveTo>
                    <a:pt x="82" y="0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0" y="789"/>
                    <a:pt x="0" y="789"/>
                    <a:pt x="0" y="789"/>
                  </a:cubicBezTo>
                  <a:cubicBezTo>
                    <a:pt x="409" y="789"/>
                    <a:pt x="409" y="789"/>
                    <a:pt x="409" y="789"/>
                  </a:cubicBezTo>
                  <a:cubicBezTo>
                    <a:pt x="438" y="789"/>
                    <a:pt x="460" y="766"/>
                    <a:pt x="460" y="739"/>
                  </a:cubicBezTo>
                  <a:cubicBezTo>
                    <a:pt x="460" y="739"/>
                    <a:pt x="460" y="739"/>
                    <a:pt x="460" y="739"/>
                  </a:cubicBezTo>
                  <a:cubicBezTo>
                    <a:pt x="460" y="766"/>
                    <a:pt x="438" y="789"/>
                    <a:pt x="409" y="789"/>
                  </a:cubicBezTo>
                  <a:cubicBezTo>
                    <a:pt x="229" y="789"/>
                    <a:pt x="229" y="789"/>
                    <a:pt x="229" y="789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3">
              <a:extLst>
                <a:ext uri="{FF2B5EF4-FFF2-40B4-BE49-F238E27FC236}">
                  <a16:creationId xmlns:a16="http://schemas.microsoft.com/office/drawing/2014/main" id="{90F51B43-332D-49D1-8609-32560DB18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1821" y="3093619"/>
              <a:ext cx="819092" cy="2196059"/>
            </a:xfrm>
            <a:custGeom>
              <a:avLst/>
              <a:gdLst>
                <a:gd name="T0" fmla="*/ 73 w 308"/>
                <a:gd name="T1" fmla="*/ 0 h 825"/>
                <a:gd name="T2" fmla="*/ 62 w 308"/>
                <a:gd name="T3" fmla="*/ 49 h 825"/>
                <a:gd name="T4" fmla="*/ 15 w 308"/>
                <a:gd name="T5" fmla="*/ 5 h 825"/>
                <a:gd name="T6" fmla="*/ 0 w 308"/>
                <a:gd name="T7" fmla="*/ 39 h 825"/>
                <a:gd name="T8" fmla="*/ 77 w 308"/>
                <a:gd name="T9" fmla="*/ 825 h 825"/>
                <a:gd name="T10" fmla="*/ 257 w 308"/>
                <a:gd name="T11" fmla="*/ 825 h 825"/>
                <a:gd name="T12" fmla="*/ 308 w 308"/>
                <a:gd name="T13" fmla="*/ 775 h 825"/>
                <a:gd name="T14" fmla="*/ 306 w 308"/>
                <a:gd name="T15" fmla="*/ 760 h 825"/>
                <a:gd name="T16" fmla="*/ 304 w 308"/>
                <a:gd name="T17" fmla="*/ 756 h 825"/>
                <a:gd name="T18" fmla="*/ 304 w 308"/>
                <a:gd name="T19" fmla="*/ 755 h 825"/>
                <a:gd name="T20" fmla="*/ 285 w 308"/>
                <a:gd name="T21" fmla="*/ 692 h 825"/>
                <a:gd name="T22" fmla="*/ 284 w 308"/>
                <a:gd name="T23" fmla="*/ 691 h 825"/>
                <a:gd name="T24" fmla="*/ 73 w 308"/>
                <a:gd name="T25" fmla="*/ 0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8" h="825">
                  <a:moveTo>
                    <a:pt x="73" y="0"/>
                  </a:moveTo>
                  <a:cubicBezTo>
                    <a:pt x="62" y="49"/>
                    <a:pt x="62" y="49"/>
                    <a:pt x="62" y="4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77" y="825"/>
                    <a:pt x="77" y="825"/>
                    <a:pt x="77" y="825"/>
                  </a:cubicBezTo>
                  <a:cubicBezTo>
                    <a:pt x="257" y="825"/>
                    <a:pt x="257" y="825"/>
                    <a:pt x="257" y="825"/>
                  </a:cubicBezTo>
                  <a:cubicBezTo>
                    <a:pt x="286" y="825"/>
                    <a:pt x="308" y="802"/>
                    <a:pt x="308" y="775"/>
                  </a:cubicBezTo>
                  <a:cubicBezTo>
                    <a:pt x="308" y="770"/>
                    <a:pt x="307" y="765"/>
                    <a:pt x="306" y="760"/>
                  </a:cubicBezTo>
                  <a:cubicBezTo>
                    <a:pt x="304" y="756"/>
                    <a:pt x="304" y="756"/>
                    <a:pt x="304" y="756"/>
                  </a:cubicBezTo>
                  <a:cubicBezTo>
                    <a:pt x="304" y="755"/>
                    <a:pt x="304" y="755"/>
                    <a:pt x="304" y="755"/>
                  </a:cubicBezTo>
                  <a:cubicBezTo>
                    <a:pt x="285" y="692"/>
                    <a:pt x="285" y="692"/>
                    <a:pt x="285" y="692"/>
                  </a:cubicBezTo>
                  <a:cubicBezTo>
                    <a:pt x="284" y="691"/>
                    <a:pt x="284" y="691"/>
                    <a:pt x="284" y="691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4">
              <a:extLst>
                <a:ext uri="{FF2B5EF4-FFF2-40B4-BE49-F238E27FC236}">
                  <a16:creationId xmlns:a16="http://schemas.microsoft.com/office/drawing/2014/main" id="{31B5CE04-C59D-4EE0-8E75-7B52E605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942" y="3090994"/>
              <a:ext cx="748209" cy="2198685"/>
            </a:xfrm>
            <a:custGeom>
              <a:avLst/>
              <a:gdLst>
                <a:gd name="T0" fmla="*/ 235 w 281"/>
                <a:gd name="T1" fmla="*/ 0 h 826"/>
                <a:gd name="T2" fmla="*/ 144 w 281"/>
                <a:gd name="T3" fmla="*/ 299 h 826"/>
                <a:gd name="T4" fmla="*/ 23 w 281"/>
                <a:gd name="T5" fmla="*/ 692 h 826"/>
                <a:gd name="T6" fmla="*/ 2 w 281"/>
                <a:gd name="T7" fmla="*/ 761 h 826"/>
                <a:gd name="T8" fmla="*/ 0 w 281"/>
                <a:gd name="T9" fmla="*/ 776 h 826"/>
                <a:gd name="T10" fmla="*/ 50 w 281"/>
                <a:gd name="T11" fmla="*/ 826 h 826"/>
                <a:gd name="T12" fmla="*/ 88 w 281"/>
                <a:gd name="T13" fmla="*/ 826 h 826"/>
                <a:gd name="T14" fmla="*/ 281 w 281"/>
                <a:gd name="T15" fmla="*/ 15 h 826"/>
                <a:gd name="T16" fmla="*/ 245 w 281"/>
                <a:gd name="T17" fmla="*/ 62 h 826"/>
                <a:gd name="T18" fmla="*/ 235 w 281"/>
                <a:gd name="T19" fmla="*/ 0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826">
                  <a:moveTo>
                    <a:pt x="235" y="0"/>
                  </a:moveTo>
                  <a:cubicBezTo>
                    <a:pt x="144" y="299"/>
                    <a:pt x="144" y="299"/>
                    <a:pt x="144" y="299"/>
                  </a:cubicBezTo>
                  <a:cubicBezTo>
                    <a:pt x="23" y="692"/>
                    <a:pt x="23" y="692"/>
                    <a:pt x="23" y="692"/>
                  </a:cubicBezTo>
                  <a:cubicBezTo>
                    <a:pt x="2" y="761"/>
                    <a:pt x="2" y="761"/>
                    <a:pt x="2" y="761"/>
                  </a:cubicBezTo>
                  <a:cubicBezTo>
                    <a:pt x="1" y="766"/>
                    <a:pt x="0" y="771"/>
                    <a:pt x="0" y="776"/>
                  </a:cubicBezTo>
                  <a:cubicBezTo>
                    <a:pt x="0" y="803"/>
                    <a:pt x="22" y="826"/>
                    <a:pt x="50" y="826"/>
                  </a:cubicBezTo>
                  <a:cubicBezTo>
                    <a:pt x="88" y="826"/>
                    <a:pt x="88" y="826"/>
                    <a:pt x="88" y="826"/>
                  </a:cubicBezTo>
                  <a:cubicBezTo>
                    <a:pt x="281" y="15"/>
                    <a:pt x="281" y="15"/>
                    <a:pt x="281" y="15"/>
                  </a:cubicBezTo>
                  <a:cubicBezTo>
                    <a:pt x="245" y="62"/>
                    <a:pt x="245" y="62"/>
                    <a:pt x="245" y="62"/>
                  </a:cubicBezTo>
                  <a:cubicBezTo>
                    <a:pt x="235" y="0"/>
                    <a:pt x="235" y="0"/>
                    <a:pt x="235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id="{E4477B02-B51D-4CD1-94F2-5D29D9DEE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5449" y="2441233"/>
              <a:ext cx="723269" cy="937230"/>
            </a:xfrm>
            <a:custGeom>
              <a:avLst/>
              <a:gdLst>
                <a:gd name="T0" fmla="*/ 135 w 272"/>
                <a:gd name="T1" fmla="*/ 0 h 352"/>
                <a:gd name="T2" fmla="*/ 226 w 272"/>
                <a:gd name="T3" fmla="*/ 69 h 352"/>
                <a:gd name="T4" fmla="*/ 272 w 272"/>
                <a:gd name="T5" fmla="*/ 240 h 352"/>
                <a:gd name="T6" fmla="*/ 260 w 272"/>
                <a:gd name="T7" fmla="*/ 294 h 352"/>
                <a:gd name="T8" fmla="*/ 213 w 272"/>
                <a:gd name="T9" fmla="*/ 250 h 352"/>
                <a:gd name="T10" fmla="*/ 169 w 272"/>
                <a:gd name="T11" fmla="*/ 352 h 352"/>
                <a:gd name="T12" fmla="*/ 128 w 272"/>
                <a:gd name="T13" fmla="*/ 281 h 352"/>
                <a:gd name="T14" fmla="*/ 78 w 272"/>
                <a:gd name="T15" fmla="*/ 352 h 352"/>
                <a:gd name="T16" fmla="*/ 57 w 272"/>
                <a:gd name="T17" fmla="*/ 246 h 352"/>
                <a:gd name="T18" fmla="*/ 11 w 272"/>
                <a:gd name="T19" fmla="*/ 306 h 352"/>
                <a:gd name="T20" fmla="*/ 0 w 272"/>
                <a:gd name="T21" fmla="*/ 236 h 352"/>
                <a:gd name="T22" fmla="*/ 43 w 272"/>
                <a:gd name="T23" fmla="*/ 70 h 352"/>
                <a:gd name="T24" fmla="*/ 135 w 272"/>
                <a:gd name="T25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2" h="352">
                  <a:moveTo>
                    <a:pt x="135" y="0"/>
                  </a:moveTo>
                  <a:cubicBezTo>
                    <a:pt x="177" y="0"/>
                    <a:pt x="215" y="28"/>
                    <a:pt x="226" y="69"/>
                  </a:cubicBezTo>
                  <a:cubicBezTo>
                    <a:pt x="272" y="240"/>
                    <a:pt x="272" y="240"/>
                    <a:pt x="272" y="240"/>
                  </a:cubicBezTo>
                  <a:cubicBezTo>
                    <a:pt x="260" y="294"/>
                    <a:pt x="260" y="294"/>
                    <a:pt x="260" y="294"/>
                  </a:cubicBezTo>
                  <a:cubicBezTo>
                    <a:pt x="213" y="250"/>
                    <a:pt x="213" y="250"/>
                    <a:pt x="213" y="250"/>
                  </a:cubicBezTo>
                  <a:cubicBezTo>
                    <a:pt x="169" y="352"/>
                    <a:pt x="169" y="352"/>
                    <a:pt x="169" y="352"/>
                  </a:cubicBezTo>
                  <a:cubicBezTo>
                    <a:pt x="128" y="281"/>
                    <a:pt x="128" y="281"/>
                    <a:pt x="128" y="281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57" y="246"/>
                    <a:pt x="57" y="246"/>
                    <a:pt x="57" y="24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54" y="29"/>
                    <a:pt x="92" y="0"/>
                    <a:pt x="135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7">
              <a:extLst>
                <a:ext uri="{FF2B5EF4-FFF2-40B4-BE49-F238E27FC236}">
                  <a16:creationId xmlns:a16="http://schemas.microsoft.com/office/drawing/2014/main" id="{3A76F3F4-2C00-4F44-B509-F945B50FF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5879" y="2458298"/>
              <a:ext cx="728520" cy="2841882"/>
            </a:xfrm>
            <a:custGeom>
              <a:avLst/>
              <a:gdLst>
                <a:gd name="T0" fmla="*/ 72 w 274"/>
                <a:gd name="T1" fmla="*/ 1068 h 1068"/>
                <a:gd name="T2" fmla="*/ 68 w 274"/>
                <a:gd name="T3" fmla="*/ 1066 h 1068"/>
                <a:gd name="T4" fmla="*/ 0 w 274"/>
                <a:gd name="T5" fmla="*/ 919 h 1068"/>
                <a:gd name="T6" fmla="*/ 1 w 274"/>
                <a:gd name="T7" fmla="*/ 914 h 1068"/>
                <a:gd name="T8" fmla="*/ 265 w 274"/>
                <a:gd name="T9" fmla="*/ 667 h 1068"/>
                <a:gd name="T10" fmla="*/ 101 w 274"/>
                <a:gd name="T11" fmla="*/ 347 h 1068"/>
                <a:gd name="T12" fmla="*/ 101 w 274"/>
                <a:gd name="T13" fmla="*/ 345 h 1068"/>
                <a:gd name="T14" fmla="*/ 158 w 274"/>
                <a:gd name="T15" fmla="*/ 4 h 1068"/>
                <a:gd name="T16" fmla="*/ 163 w 274"/>
                <a:gd name="T17" fmla="*/ 0 h 1068"/>
                <a:gd name="T18" fmla="*/ 166 w 274"/>
                <a:gd name="T19" fmla="*/ 5 h 1068"/>
                <a:gd name="T20" fmla="*/ 109 w 274"/>
                <a:gd name="T21" fmla="*/ 345 h 1068"/>
                <a:gd name="T22" fmla="*/ 274 w 274"/>
                <a:gd name="T23" fmla="*/ 666 h 1068"/>
                <a:gd name="T24" fmla="*/ 273 w 274"/>
                <a:gd name="T25" fmla="*/ 671 h 1068"/>
                <a:gd name="T26" fmla="*/ 9 w 274"/>
                <a:gd name="T27" fmla="*/ 918 h 1068"/>
                <a:gd name="T28" fmla="*/ 75 w 274"/>
                <a:gd name="T29" fmla="*/ 1062 h 1068"/>
                <a:gd name="T30" fmla="*/ 73 w 274"/>
                <a:gd name="T31" fmla="*/ 1068 h 1068"/>
                <a:gd name="T32" fmla="*/ 72 w 274"/>
                <a:gd name="T33" fmla="*/ 1068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4" h="1068">
                  <a:moveTo>
                    <a:pt x="72" y="1068"/>
                  </a:moveTo>
                  <a:cubicBezTo>
                    <a:pt x="70" y="1068"/>
                    <a:pt x="69" y="1067"/>
                    <a:pt x="68" y="1066"/>
                  </a:cubicBezTo>
                  <a:cubicBezTo>
                    <a:pt x="0" y="919"/>
                    <a:pt x="0" y="919"/>
                    <a:pt x="0" y="919"/>
                  </a:cubicBezTo>
                  <a:cubicBezTo>
                    <a:pt x="0" y="917"/>
                    <a:pt x="0" y="915"/>
                    <a:pt x="1" y="914"/>
                  </a:cubicBezTo>
                  <a:cubicBezTo>
                    <a:pt x="265" y="667"/>
                    <a:pt x="265" y="667"/>
                    <a:pt x="265" y="667"/>
                  </a:cubicBezTo>
                  <a:cubicBezTo>
                    <a:pt x="101" y="347"/>
                    <a:pt x="101" y="347"/>
                    <a:pt x="101" y="347"/>
                  </a:cubicBezTo>
                  <a:cubicBezTo>
                    <a:pt x="101" y="347"/>
                    <a:pt x="101" y="346"/>
                    <a:pt x="101" y="345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8" y="1"/>
                    <a:pt x="160" y="0"/>
                    <a:pt x="163" y="0"/>
                  </a:cubicBezTo>
                  <a:cubicBezTo>
                    <a:pt x="165" y="1"/>
                    <a:pt x="166" y="3"/>
                    <a:pt x="166" y="5"/>
                  </a:cubicBezTo>
                  <a:cubicBezTo>
                    <a:pt x="109" y="345"/>
                    <a:pt x="109" y="345"/>
                    <a:pt x="109" y="345"/>
                  </a:cubicBezTo>
                  <a:cubicBezTo>
                    <a:pt x="274" y="666"/>
                    <a:pt x="274" y="666"/>
                    <a:pt x="274" y="666"/>
                  </a:cubicBezTo>
                  <a:cubicBezTo>
                    <a:pt x="274" y="668"/>
                    <a:pt x="274" y="669"/>
                    <a:pt x="273" y="671"/>
                  </a:cubicBezTo>
                  <a:cubicBezTo>
                    <a:pt x="9" y="918"/>
                    <a:pt x="9" y="918"/>
                    <a:pt x="9" y="918"/>
                  </a:cubicBezTo>
                  <a:cubicBezTo>
                    <a:pt x="75" y="1062"/>
                    <a:pt x="75" y="1062"/>
                    <a:pt x="75" y="1062"/>
                  </a:cubicBezTo>
                  <a:cubicBezTo>
                    <a:pt x="76" y="1064"/>
                    <a:pt x="75" y="1067"/>
                    <a:pt x="73" y="1068"/>
                  </a:cubicBezTo>
                  <a:cubicBezTo>
                    <a:pt x="73" y="1068"/>
                    <a:pt x="72" y="1068"/>
                    <a:pt x="72" y="10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Oval 38">
              <a:extLst>
                <a:ext uri="{FF2B5EF4-FFF2-40B4-BE49-F238E27FC236}">
                  <a16:creationId xmlns:a16="http://schemas.microsoft.com/office/drawing/2014/main" id="{85D95643-69BC-47C0-A92E-4DF9830DA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4948" y="4126672"/>
              <a:ext cx="217899" cy="21527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800" dirty="0">
                  <a:solidFill>
                    <a:srgbClr val="FFFFFF"/>
                  </a:solidFill>
                </a:rPr>
                <a:t>02</a:t>
              </a:r>
            </a:p>
          </p:txBody>
        </p:sp>
        <p:sp>
          <p:nvSpPr>
            <p:cNvPr id="33" name="Freeform 39">
              <a:extLst>
                <a:ext uri="{FF2B5EF4-FFF2-40B4-BE49-F238E27FC236}">
                  <a16:creationId xmlns:a16="http://schemas.microsoft.com/office/drawing/2014/main" id="{1EF933BF-A904-4EEC-A492-D9ED5C0443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14446" y="4116171"/>
              <a:ext cx="238902" cy="236277"/>
            </a:xfrm>
            <a:custGeom>
              <a:avLst/>
              <a:gdLst>
                <a:gd name="T0" fmla="*/ 45 w 90"/>
                <a:gd name="T1" fmla="*/ 89 h 89"/>
                <a:gd name="T2" fmla="*/ 0 w 90"/>
                <a:gd name="T3" fmla="*/ 45 h 89"/>
                <a:gd name="T4" fmla="*/ 45 w 90"/>
                <a:gd name="T5" fmla="*/ 0 h 89"/>
                <a:gd name="T6" fmla="*/ 90 w 90"/>
                <a:gd name="T7" fmla="*/ 45 h 89"/>
                <a:gd name="T8" fmla="*/ 45 w 90"/>
                <a:gd name="T9" fmla="*/ 89 h 89"/>
                <a:gd name="T10" fmla="*/ 45 w 90"/>
                <a:gd name="T11" fmla="*/ 8 h 89"/>
                <a:gd name="T12" fmla="*/ 8 w 90"/>
                <a:gd name="T13" fmla="*/ 45 h 89"/>
                <a:gd name="T14" fmla="*/ 45 w 90"/>
                <a:gd name="T15" fmla="*/ 81 h 89"/>
                <a:gd name="T16" fmla="*/ 82 w 90"/>
                <a:gd name="T17" fmla="*/ 45 h 89"/>
                <a:gd name="T18" fmla="*/ 45 w 90"/>
                <a:gd name="T19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9">
                  <a:moveTo>
                    <a:pt x="45" y="89"/>
                  </a:moveTo>
                  <a:cubicBezTo>
                    <a:pt x="20" y="89"/>
                    <a:pt x="0" y="69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70" y="0"/>
                    <a:pt x="90" y="20"/>
                    <a:pt x="90" y="45"/>
                  </a:cubicBezTo>
                  <a:cubicBezTo>
                    <a:pt x="90" y="69"/>
                    <a:pt x="70" y="89"/>
                    <a:pt x="45" y="89"/>
                  </a:cubicBezTo>
                  <a:close/>
                  <a:moveTo>
                    <a:pt x="45" y="8"/>
                  </a:moveTo>
                  <a:cubicBezTo>
                    <a:pt x="25" y="8"/>
                    <a:pt x="8" y="25"/>
                    <a:pt x="8" y="45"/>
                  </a:cubicBezTo>
                  <a:cubicBezTo>
                    <a:pt x="8" y="65"/>
                    <a:pt x="25" y="81"/>
                    <a:pt x="45" y="81"/>
                  </a:cubicBezTo>
                  <a:cubicBezTo>
                    <a:pt x="65" y="81"/>
                    <a:pt x="82" y="65"/>
                    <a:pt x="82" y="45"/>
                  </a:cubicBezTo>
                  <a:cubicBezTo>
                    <a:pt x="82" y="25"/>
                    <a:pt x="65" y="8"/>
                    <a:pt x="4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40">
              <a:extLst>
                <a:ext uri="{FF2B5EF4-FFF2-40B4-BE49-F238E27FC236}">
                  <a16:creationId xmlns:a16="http://schemas.microsoft.com/office/drawing/2014/main" id="{D4B16B88-5939-459B-9961-9AFC45483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7430" y="4789559"/>
              <a:ext cx="217899" cy="21789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800" dirty="0">
                  <a:solidFill>
                    <a:srgbClr val="FFFFFF"/>
                  </a:solidFill>
                </a:rPr>
                <a:t>01</a:t>
              </a:r>
            </a:p>
          </p:txBody>
        </p:sp>
        <p:sp>
          <p:nvSpPr>
            <p:cNvPr id="35" name="Freeform 41">
              <a:extLst>
                <a:ext uri="{FF2B5EF4-FFF2-40B4-BE49-F238E27FC236}">
                  <a16:creationId xmlns:a16="http://schemas.microsoft.com/office/drawing/2014/main" id="{D444421C-22C7-4BBA-B7E3-098C2736E0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6929" y="4779058"/>
              <a:ext cx="238902" cy="238902"/>
            </a:xfrm>
            <a:custGeom>
              <a:avLst/>
              <a:gdLst>
                <a:gd name="T0" fmla="*/ 45 w 90"/>
                <a:gd name="T1" fmla="*/ 90 h 90"/>
                <a:gd name="T2" fmla="*/ 0 w 90"/>
                <a:gd name="T3" fmla="*/ 45 h 90"/>
                <a:gd name="T4" fmla="*/ 45 w 90"/>
                <a:gd name="T5" fmla="*/ 0 h 90"/>
                <a:gd name="T6" fmla="*/ 90 w 90"/>
                <a:gd name="T7" fmla="*/ 45 h 90"/>
                <a:gd name="T8" fmla="*/ 45 w 90"/>
                <a:gd name="T9" fmla="*/ 90 h 90"/>
                <a:gd name="T10" fmla="*/ 45 w 90"/>
                <a:gd name="T11" fmla="*/ 8 h 90"/>
                <a:gd name="T12" fmla="*/ 8 w 90"/>
                <a:gd name="T13" fmla="*/ 45 h 90"/>
                <a:gd name="T14" fmla="*/ 45 w 90"/>
                <a:gd name="T15" fmla="*/ 82 h 90"/>
                <a:gd name="T16" fmla="*/ 82 w 90"/>
                <a:gd name="T17" fmla="*/ 45 h 90"/>
                <a:gd name="T18" fmla="*/ 45 w 90"/>
                <a:gd name="T19" fmla="*/ 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90">
                  <a:moveTo>
                    <a:pt x="45" y="90"/>
                  </a:moveTo>
                  <a:cubicBezTo>
                    <a:pt x="20" y="90"/>
                    <a:pt x="0" y="70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70" y="0"/>
                    <a:pt x="90" y="20"/>
                    <a:pt x="90" y="45"/>
                  </a:cubicBezTo>
                  <a:cubicBezTo>
                    <a:pt x="90" y="70"/>
                    <a:pt x="70" y="90"/>
                    <a:pt x="45" y="90"/>
                  </a:cubicBezTo>
                  <a:close/>
                  <a:moveTo>
                    <a:pt x="45" y="8"/>
                  </a:moveTo>
                  <a:cubicBezTo>
                    <a:pt x="25" y="8"/>
                    <a:pt x="8" y="25"/>
                    <a:pt x="8" y="45"/>
                  </a:cubicBezTo>
                  <a:cubicBezTo>
                    <a:pt x="8" y="65"/>
                    <a:pt x="25" y="82"/>
                    <a:pt x="45" y="82"/>
                  </a:cubicBezTo>
                  <a:cubicBezTo>
                    <a:pt x="65" y="82"/>
                    <a:pt x="82" y="65"/>
                    <a:pt x="82" y="45"/>
                  </a:cubicBezTo>
                  <a:cubicBezTo>
                    <a:pt x="82" y="25"/>
                    <a:pt x="65" y="8"/>
                    <a:pt x="4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42">
              <a:extLst>
                <a:ext uri="{FF2B5EF4-FFF2-40B4-BE49-F238E27FC236}">
                  <a16:creationId xmlns:a16="http://schemas.microsoft.com/office/drawing/2014/main" id="{C5C5B0FE-EB4C-4D38-801A-7CC8ED675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6523" y="3269514"/>
              <a:ext cx="215274" cy="21527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800" dirty="0">
                  <a:solidFill>
                    <a:srgbClr val="FFFFFF"/>
                  </a:solidFill>
                </a:rPr>
                <a:t>03</a:t>
              </a:r>
            </a:p>
          </p:txBody>
        </p:sp>
        <p:sp>
          <p:nvSpPr>
            <p:cNvPr id="37" name="Freeform 43">
              <a:extLst>
                <a:ext uri="{FF2B5EF4-FFF2-40B4-BE49-F238E27FC236}">
                  <a16:creationId xmlns:a16="http://schemas.microsoft.com/office/drawing/2014/main" id="{366B57F4-6790-445A-B9C7-AD6F3DEC30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74709" y="3259012"/>
              <a:ext cx="237590" cy="236277"/>
            </a:xfrm>
            <a:custGeom>
              <a:avLst/>
              <a:gdLst>
                <a:gd name="T0" fmla="*/ 45 w 89"/>
                <a:gd name="T1" fmla="*/ 89 h 89"/>
                <a:gd name="T2" fmla="*/ 0 w 89"/>
                <a:gd name="T3" fmla="*/ 45 h 89"/>
                <a:gd name="T4" fmla="*/ 45 w 89"/>
                <a:gd name="T5" fmla="*/ 0 h 89"/>
                <a:gd name="T6" fmla="*/ 89 w 89"/>
                <a:gd name="T7" fmla="*/ 45 h 89"/>
                <a:gd name="T8" fmla="*/ 45 w 89"/>
                <a:gd name="T9" fmla="*/ 89 h 89"/>
                <a:gd name="T10" fmla="*/ 45 w 89"/>
                <a:gd name="T11" fmla="*/ 8 h 89"/>
                <a:gd name="T12" fmla="*/ 8 w 89"/>
                <a:gd name="T13" fmla="*/ 45 h 89"/>
                <a:gd name="T14" fmla="*/ 45 w 89"/>
                <a:gd name="T15" fmla="*/ 81 h 89"/>
                <a:gd name="T16" fmla="*/ 81 w 89"/>
                <a:gd name="T17" fmla="*/ 45 h 89"/>
                <a:gd name="T18" fmla="*/ 45 w 89"/>
                <a:gd name="T19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9">
                  <a:moveTo>
                    <a:pt x="45" y="89"/>
                  </a:moveTo>
                  <a:cubicBezTo>
                    <a:pt x="20" y="89"/>
                    <a:pt x="0" y="69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69" y="0"/>
                    <a:pt x="89" y="20"/>
                    <a:pt x="89" y="45"/>
                  </a:cubicBezTo>
                  <a:cubicBezTo>
                    <a:pt x="89" y="69"/>
                    <a:pt x="69" y="89"/>
                    <a:pt x="45" y="89"/>
                  </a:cubicBezTo>
                  <a:close/>
                  <a:moveTo>
                    <a:pt x="45" y="8"/>
                  </a:moveTo>
                  <a:cubicBezTo>
                    <a:pt x="24" y="8"/>
                    <a:pt x="8" y="24"/>
                    <a:pt x="8" y="45"/>
                  </a:cubicBezTo>
                  <a:cubicBezTo>
                    <a:pt x="8" y="65"/>
                    <a:pt x="24" y="81"/>
                    <a:pt x="45" y="81"/>
                  </a:cubicBezTo>
                  <a:cubicBezTo>
                    <a:pt x="65" y="81"/>
                    <a:pt x="81" y="65"/>
                    <a:pt x="81" y="45"/>
                  </a:cubicBezTo>
                  <a:cubicBezTo>
                    <a:pt x="81" y="24"/>
                    <a:pt x="65" y="8"/>
                    <a:pt x="4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6">
              <a:extLst>
                <a:ext uri="{FF2B5EF4-FFF2-40B4-BE49-F238E27FC236}">
                  <a16:creationId xmlns:a16="http://schemas.microsoft.com/office/drawing/2014/main" id="{93FA4E9B-12D8-4B7F-ABFD-08883C5A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5926" y="1969993"/>
              <a:ext cx="34670" cy="504057"/>
            </a:xfrm>
            <a:custGeom>
              <a:avLst/>
              <a:gdLst>
                <a:gd name="T0" fmla="*/ 4 w 8"/>
                <a:gd name="T1" fmla="*/ 187 h 187"/>
                <a:gd name="T2" fmla="*/ 0 w 8"/>
                <a:gd name="T3" fmla="*/ 183 h 187"/>
                <a:gd name="T4" fmla="*/ 0 w 8"/>
                <a:gd name="T5" fmla="*/ 4 h 187"/>
                <a:gd name="T6" fmla="*/ 4 w 8"/>
                <a:gd name="T7" fmla="*/ 0 h 187"/>
                <a:gd name="T8" fmla="*/ 8 w 8"/>
                <a:gd name="T9" fmla="*/ 4 h 187"/>
                <a:gd name="T10" fmla="*/ 8 w 8"/>
                <a:gd name="T11" fmla="*/ 183 h 187"/>
                <a:gd name="T12" fmla="*/ 4 w 8"/>
                <a:gd name="T1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87">
                  <a:moveTo>
                    <a:pt x="4" y="187"/>
                  </a:moveTo>
                  <a:cubicBezTo>
                    <a:pt x="2" y="187"/>
                    <a:pt x="0" y="186"/>
                    <a:pt x="0" y="18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6"/>
                    <a:pt x="6" y="187"/>
                    <a:pt x="4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7">
              <a:extLst>
                <a:ext uri="{FF2B5EF4-FFF2-40B4-BE49-F238E27FC236}">
                  <a16:creationId xmlns:a16="http://schemas.microsoft.com/office/drawing/2014/main" id="{1603A60A-1377-4F16-AC07-6B9DDFCF0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05" y="2000183"/>
              <a:ext cx="284845" cy="196897"/>
            </a:xfrm>
            <a:custGeom>
              <a:avLst/>
              <a:gdLst>
                <a:gd name="T0" fmla="*/ 0 w 107"/>
                <a:gd name="T1" fmla="*/ 67 h 74"/>
                <a:gd name="T2" fmla="*/ 53 w 107"/>
                <a:gd name="T3" fmla="*/ 67 h 74"/>
                <a:gd name="T4" fmla="*/ 107 w 107"/>
                <a:gd name="T5" fmla="*/ 67 h 74"/>
                <a:gd name="T6" fmla="*/ 107 w 107"/>
                <a:gd name="T7" fmla="*/ 6 h 74"/>
                <a:gd name="T8" fmla="*/ 53 w 107"/>
                <a:gd name="T9" fmla="*/ 6 h 74"/>
                <a:gd name="T10" fmla="*/ 0 w 107"/>
                <a:gd name="T11" fmla="*/ 6 h 74"/>
                <a:gd name="T12" fmla="*/ 0 w 107"/>
                <a:gd name="T13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4">
                  <a:moveTo>
                    <a:pt x="0" y="67"/>
                  </a:moveTo>
                  <a:cubicBezTo>
                    <a:pt x="17" y="74"/>
                    <a:pt x="35" y="71"/>
                    <a:pt x="53" y="67"/>
                  </a:cubicBezTo>
                  <a:cubicBezTo>
                    <a:pt x="71" y="64"/>
                    <a:pt x="89" y="61"/>
                    <a:pt x="107" y="67"/>
                  </a:cubicBezTo>
                  <a:cubicBezTo>
                    <a:pt x="107" y="47"/>
                    <a:pt x="107" y="27"/>
                    <a:pt x="107" y="6"/>
                  </a:cubicBezTo>
                  <a:cubicBezTo>
                    <a:pt x="89" y="0"/>
                    <a:pt x="71" y="3"/>
                    <a:pt x="53" y="6"/>
                  </a:cubicBezTo>
                  <a:cubicBezTo>
                    <a:pt x="35" y="9"/>
                    <a:pt x="17" y="12"/>
                    <a:pt x="0" y="6"/>
                  </a:cubicBezTo>
                  <a:cubicBezTo>
                    <a:pt x="0" y="27"/>
                    <a:pt x="0" y="47"/>
                    <a:pt x="0" y="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8">
              <a:extLst>
                <a:ext uri="{FF2B5EF4-FFF2-40B4-BE49-F238E27FC236}">
                  <a16:creationId xmlns:a16="http://schemas.microsoft.com/office/drawing/2014/main" id="{CFF8B2AC-CDA6-426D-AA0C-992DA5C99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22203" y="2018560"/>
              <a:ext cx="181145" cy="160143"/>
            </a:xfrm>
            <a:custGeom>
              <a:avLst/>
              <a:gdLst>
                <a:gd name="T0" fmla="*/ 12 w 68"/>
                <a:gd name="T1" fmla="*/ 0 h 60"/>
                <a:gd name="T2" fmla="*/ 11 w 68"/>
                <a:gd name="T3" fmla="*/ 0 h 60"/>
                <a:gd name="T4" fmla="*/ 0 w 68"/>
                <a:gd name="T5" fmla="*/ 2 h 60"/>
                <a:gd name="T6" fmla="*/ 0 w 68"/>
                <a:gd name="T7" fmla="*/ 2 h 60"/>
                <a:gd name="T8" fmla="*/ 12 w 68"/>
                <a:gd name="T9" fmla="*/ 0 h 60"/>
                <a:gd name="T10" fmla="*/ 68 w 68"/>
                <a:gd name="T11" fmla="*/ 0 h 60"/>
                <a:gd name="T12" fmla="*/ 68 w 68"/>
                <a:gd name="T13" fmla="*/ 0 h 60"/>
                <a:gd name="T14" fmla="*/ 68 w 68"/>
                <a:gd name="T15" fmla="*/ 60 h 60"/>
                <a:gd name="T16" fmla="*/ 45 w 68"/>
                <a:gd name="T17" fmla="*/ 57 h 60"/>
                <a:gd name="T18" fmla="*/ 42 w 68"/>
                <a:gd name="T19" fmla="*/ 57 h 60"/>
                <a:gd name="T20" fmla="*/ 45 w 68"/>
                <a:gd name="T21" fmla="*/ 57 h 60"/>
                <a:gd name="T22" fmla="*/ 68 w 68"/>
                <a:gd name="T23" fmla="*/ 60 h 60"/>
                <a:gd name="T24" fmla="*/ 68 w 68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60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4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0"/>
                    <a:pt x="12" y="0"/>
                  </a:cubicBezTo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8" y="20"/>
                    <a:pt x="68" y="40"/>
                    <a:pt x="68" y="60"/>
                  </a:cubicBezTo>
                  <a:cubicBezTo>
                    <a:pt x="61" y="58"/>
                    <a:pt x="53" y="57"/>
                    <a:pt x="45" y="57"/>
                  </a:cubicBezTo>
                  <a:cubicBezTo>
                    <a:pt x="44" y="57"/>
                    <a:pt x="43" y="57"/>
                    <a:pt x="42" y="57"/>
                  </a:cubicBezTo>
                  <a:cubicBezTo>
                    <a:pt x="43" y="57"/>
                    <a:pt x="44" y="57"/>
                    <a:pt x="45" y="57"/>
                  </a:cubicBezTo>
                  <a:cubicBezTo>
                    <a:pt x="53" y="57"/>
                    <a:pt x="61" y="58"/>
                    <a:pt x="68" y="6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9">
              <a:extLst>
                <a:ext uri="{FF2B5EF4-FFF2-40B4-BE49-F238E27FC236}">
                  <a16:creationId xmlns:a16="http://schemas.microsoft.com/office/drawing/2014/main" id="{EBF3E84E-CBFC-44FB-ABA2-F8767BE9D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1081" y="2008059"/>
              <a:ext cx="152267" cy="10501"/>
            </a:xfrm>
            <a:custGeom>
              <a:avLst/>
              <a:gdLst>
                <a:gd name="T0" fmla="*/ 34 w 57"/>
                <a:gd name="T1" fmla="*/ 0 h 4"/>
                <a:gd name="T2" fmla="*/ 0 w 57"/>
                <a:gd name="T3" fmla="*/ 4 h 4"/>
                <a:gd name="T4" fmla="*/ 1 w 57"/>
                <a:gd name="T5" fmla="*/ 4 h 4"/>
                <a:gd name="T6" fmla="*/ 3 w 57"/>
                <a:gd name="T7" fmla="*/ 3 h 4"/>
                <a:gd name="T8" fmla="*/ 34 w 57"/>
                <a:gd name="T9" fmla="*/ 0 h 4"/>
                <a:gd name="T10" fmla="*/ 57 w 57"/>
                <a:gd name="T11" fmla="*/ 3 h 4"/>
                <a:gd name="T12" fmla="*/ 57 w 57"/>
                <a:gd name="T13" fmla="*/ 4 h 4"/>
                <a:gd name="T14" fmla="*/ 57 w 57"/>
                <a:gd name="T15" fmla="*/ 4 h 4"/>
                <a:gd name="T16" fmla="*/ 57 w 57"/>
                <a:gd name="T17" fmla="*/ 3 h 4"/>
                <a:gd name="T18" fmla="*/ 34 w 5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">
                  <a:moveTo>
                    <a:pt x="34" y="0"/>
                  </a:moveTo>
                  <a:cubicBezTo>
                    <a:pt x="23" y="0"/>
                    <a:pt x="12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14" y="2"/>
                    <a:pt x="24" y="0"/>
                    <a:pt x="34" y="0"/>
                  </a:cubicBezTo>
                  <a:cubicBezTo>
                    <a:pt x="42" y="0"/>
                    <a:pt x="50" y="1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0" y="1"/>
                    <a:pt x="42" y="0"/>
                    <a:pt x="34" y="0"/>
                  </a:cubicBezTo>
                </a:path>
              </a:pathLst>
            </a:cu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0">
              <a:extLst>
                <a:ext uri="{FF2B5EF4-FFF2-40B4-BE49-F238E27FC236}">
                  <a16:creationId xmlns:a16="http://schemas.microsoft.com/office/drawing/2014/main" id="{AB704BE4-5838-47BE-B80C-B4B2B848C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3779" y="21708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1">
              <a:extLst>
                <a:ext uri="{FF2B5EF4-FFF2-40B4-BE49-F238E27FC236}">
                  <a16:creationId xmlns:a16="http://schemas.microsoft.com/office/drawing/2014/main" id="{3B41C89A-A6CD-4516-ABD5-F30E7FFF9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2203" y="2008059"/>
              <a:ext cx="181145" cy="178520"/>
            </a:xfrm>
            <a:custGeom>
              <a:avLst/>
              <a:gdLst>
                <a:gd name="T0" fmla="*/ 45 w 68"/>
                <a:gd name="T1" fmla="*/ 0 h 67"/>
                <a:gd name="T2" fmla="*/ 14 w 68"/>
                <a:gd name="T3" fmla="*/ 3 h 67"/>
                <a:gd name="T4" fmla="*/ 12 w 68"/>
                <a:gd name="T5" fmla="*/ 4 h 67"/>
                <a:gd name="T6" fmla="*/ 0 w 68"/>
                <a:gd name="T7" fmla="*/ 6 h 67"/>
                <a:gd name="T8" fmla="*/ 0 w 68"/>
                <a:gd name="T9" fmla="*/ 67 h 67"/>
                <a:gd name="T10" fmla="*/ 42 w 68"/>
                <a:gd name="T11" fmla="*/ 61 h 67"/>
                <a:gd name="T12" fmla="*/ 42 w 68"/>
                <a:gd name="T13" fmla="*/ 61 h 67"/>
                <a:gd name="T14" fmla="*/ 42 w 68"/>
                <a:gd name="T15" fmla="*/ 61 h 67"/>
                <a:gd name="T16" fmla="*/ 45 w 68"/>
                <a:gd name="T17" fmla="*/ 61 h 67"/>
                <a:gd name="T18" fmla="*/ 68 w 68"/>
                <a:gd name="T19" fmla="*/ 64 h 67"/>
                <a:gd name="T20" fmla="*/ 68 w 68"/>
                <a:gd name="T21" fmla="*/ 4 h 67"/>
                <a:gd name="T22" fmla="*/ 68 w 68"/>
                <a:gd name="T23" fmla="*/ 3 h 67"/>
                <a:gd name="T24" fmla="*/ 45 w 68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67">
                  <a:moveTo>
                    <a:pt x="45" y="0"/>
                  </a:moveTo>
                  <a:cubicBezTo>
                    <a:pt x="35" y="0"/>
                    <a:pt x="25" y="2"/>
                    <a:pt x="14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8" y="4"/>
                    <a:pt x="4" y="5"/>
                    <a:pt x="0" y="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4" y="65"/>
                    <a:pt x="28" y="62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4" y="61"/>
                    <a:pt x="45" y="61"/>
                  </a:cubicBezTo>
                  <a:cubicBezTo>
                    <a:pt x="53" y="61"/>
                    <a:pt x="61" y="62"/>
                    <a:pt x="68" y="64"/>
                  </a:cubicBezTo>
                  <a:cubicBezTo>
                    <a:pt x="68" y="44"/>
                    <a:pt x="68" y="24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1" y="1"/>
                    <a:pt x="53" y="0"/>
                    <a:pt x="45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2">
              <a:extLst>
                <a:ext uri="{FF2B5EF4-FFF2-40B4-BE49-F238E27FC236}">
                  <a16:creationId xmlns:a16="http://schemas.microsoft.com/office/drawing/2014/main" id="{9949E453-B1F5-4593-B50A-0463D56EE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8957" y="1946365"/>
              <a:ext cx="287470" cy="229714"/>
            </a:xfrm>
            <a:custGeom>
              <a:avLst/>
              <a:gdLst>
                <a:gd name="T0" fmla="*/ 0 w 108"/>
                <a:gd name="T1" fmla="*/ 74 h 86"/>
                <a:gd name="T2" fmla="*/ 108 w 108"/>
                <a:gd name="T3" fmla="*/ 74 h 86"/>
                <a:gd name="T4" fmla="*/ 108 w 108"/>
                <a:gd name="T5" fmla="*/ 13 h 86"/>
                <a:gd name="T6" fmla="*/ 0 w 108"/>
                <a:gd name="T7" fmla="*/ 13 h 86"/>
                <a:gd name="T8" fmla="*/ 0 w 108"/>
                <a:gd name="T9" fmla="*/ 7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86">
                  <a:moveTo>
                    <a:pt x="0" y="74"/>
                  </a:moveTo>
                  <a:cubicBezTo>
                    <a:pt x="36" y="86"/>
                    <a:pt x="72" y="62"/>
                    <a:pt x="108" y="74"/>
                  </a:cubicBezTo>
                  <a:cubicBezTo>
                    <a:pt x="108" y="53"/>
                    <a:pt x="108" y="33"/>
                    <a:pt x="108" y="13"/>
                  </a:cubicBezTo>
                  <a:cubicBezTo>
                    <a:pt x="72" y="0"/>
                    <a:pt x="36" y="25"/>
                    <a:pt x="0" y="13"/>
                  </a:cubicBezTo>
                  <a:cubicBezTo>
                    <a:pt x="0" y="33"/>
                    <a:pt x="0" y="53"/>
                    <a:pt x="0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53">
              <a:extLst>
                <a:ext uri="{FF2B5EF4-FFF2-40B4-BE49-F238E27FC236}">
                  <a16:creationId xmlns:a16="http://schemas.microsoft.com/office/drawing/2014/main" id="{50AA7320-552C-43CD-8C34-BCAED102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652" y="3147437"/>
              <a:ext cx="93198" cy="73508"/>
            </a:xfrm>
            <a:custGeom>
              <a:avLst/>
              <a:gdLst>
                <a:gd name="T0" fmla="*/ 23 w 35"/>
                <a:gd name="T1" fmla="*/ 4 h 28"/>
                <a:gd name="T2" fmla="*/ 35 w 35"/>
                <a:gd name="T3" fmla="*/ 24 h 28"/>
                <a:gd name="T4" fmla="*/ 0 w 35"/>
                <a:gd name="T5" fmla="*/ 28 h 28"/>
                <a:gd name="T6" fmla="*/ 3 w 35"/>
                <a:gd name="T7" fmla="*/ 9 h 28"/>
                <a:gd name="T8" fmla="*/ 14 w 35"/>
                <a:gd name="T9" fmla="*/ 2 h 28"/>
                <a:gd name="T10" fmla="*/ 23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23" y="4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0"/>
                    <a:pt x="3" y="9"/>
                  </a:cubicBezTo>
                  <a:cubicBezTo>
                    <a:pt x="4" y="4"/>
                    <a:pt x="9" y="0"/>
                    <a:pt x="14" y="2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4">
              <a:extLst>
                <a:ext uri="{FF2B5EF4-FFF2-40B4-BE49-F238E27FC236}">
                  <a16:creationId xmlns:a16="http://schemas.microsoft.com/office/drawing/2014/main" id="{3A78B4B9-F6E8-424C-9A35-201D1A3D0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652" y="3210444"/>
              <a:ext cx="93198" cy="85322"/>
            </a:xfrm>
            <a:custGeom>
              <a:avLst/>
              <a:gdLst>
                <a:gd name="T0" fmla="*/ 65 w 71"/>
                <a:gd name="T1" fmla="*/ 65 h 65"/>
                <a:gd name="T2" fmla="*/ 10 w 71"/>
                <a:gd name="T3" fmla="*/ 47 h 65"/>
                <a:gd name="T4" fmla="*/ 0 w 71"/>
                <a:gd name="T5" fmla="*/ 8 h 65"/>
                <a:gd name="T6" fmla="*/ 71 w 71"/>
                <a:gd name="T7" fmla="*/ 0 h 65"/>
                <a:gd name="T8" fmla="*/ 65 w 71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5">
                  <a:moveTo>
                    <a:pt x="65" y="65"/>
                  </a:moveTo>
                  <a:lnTo>
                    <a:pt x="10" y="47"/>
                  </a:lnTo>
                  <a:lnTo>
                    <a:pt x="0" y="8"/>
                  </a:lnTo>
                  <a:lnTo>
                    <a:pt x="71" y="0"/>
                  </a:lnTo>
                  <a:lnTo>
                    <a:pt x="65" y="65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5">
              <a:extLst>
                <a:ext uri="{FF2B5EF4-FFF2-40B4-BE49-F238E27FC236}">
                  <a16:creationId xmlns:a16="http://schemas.microsoft.com/office/drawing/2014/main" id="{FEB6373D-10A0-4665-9D31-08316DDB0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315" y="2218083"/>
              <a:ext cx="404295" cy="455489"/>
            </a:xfrm>
            <a:custGeom>
              <a:avLst/>
              <a:gdLst>
                <a:gd name="T0" fmla="*/ 0 w 152"/>
                <a:gd name="T1" fmla="*/ 129 h 171"/>
                <a:gd name="T2" fmla="*/ 14 w 152"/>
                <a:gd name="T3" fmla="*/ 124 h 171"/>
                <a:gd name="T4" fmla="*/ 29 w 152"/>
                <a:gd name="T5" fmla="*/ 119 h 171"/>
                <a:gd name="T6" fmla="*/ 56 w 152"/>
                <a:gd name="T7" fmla="*/ 107 h 171"/>
                <a:gd name="T8" fmla="*/ 104 w 152"/>
                <a:gd name="T9" fmla="*/ 76 h 171"/>
                <a:gd name="T10" fmla="*/ 112 w 152"/>
                <a:gd name="T11" fmla="*/ 67 h 171"/>
                <a:gd name="T12" fmla="*/ 113 w 152"/>
                <a:gd name="T13" fmla="*/ 66 h 171"/>
                <a:gd name="T14" fmla="*/ 113 w 152"/>
                <a:gd name="T15" fmla="*/ 67 h 171"/>
                <a:gd name="T16" fmla="*/ 112 w 152"/>
                <a:gd name="T17" fmla="*/ 74 h 171"/>
                <a:gd name="T18" fmla="*/ 112 w 152"/>
                <a:gd name="T19" fmla="*/ 75 h 171"/>
                <a:gd name="T20" fmla="*/ 112 w 152"/>
                <a:gd name="T21" fmla="*/ 76 h 171"/>
                <a:gd name="T22" fmla="*/ 112 w 152"/>
                <a:gd name="T23" fmla="*/ 77 h 171"/>
                <a:gd name="T24" fmla="*/ 113 w 152"/>
                <a:gd name="T25" fmla="*/ 77 h 171"/>
                <a:gd name="T26" fmla="*/ 113 w 152"/>
                <a:gd name="T27" fmla="*/ 78 h 171"/>
                <a:gd name="T28" fmla="*/ 112 w 152"/>
                <a:gd name="T29" fmla="*/ 77 h 171"/>
                <a:gd name="T30" fmla="*/ 103 w 152"/>
                <a:gd name="T31" fmla="*/ 68 h 171"/>
                <a:gd name="T32" fmla="*/ 92 w 152"/>
                <a:gd name="T33" fmla="*/ 58 h 171"/>
                <a:gd name="T34" fmla="*/ 41 w 152"/>
                <a:gd name="T35" fmla="*/ 20 h 171"/>
                <a:gd name="T36" fmla="*/ 52 w 152"/>
                <a:gd name="T37" fmla="*/ 0 h 171"/>
                <a:gd name="T38" fmla="*/ 112 w 152"/>
                <a:gd name="T39" fmla="*/ 29 h 171"/>
                <a:gd name="T40" fmla="*/ 126 w 152"/>
                <a:gd name="T41" fmla="*/ 38 h 171"/>
                <a:gd name="T42" fmla="*/ 141 w 152"/>
                <a:gd name="T43" fmla="*/ 51 h 171"/>
                <a:gd name="T44" fmla="*/ 150 w 152"/>
                <a:gd name="T45" fmla="*/ 63 h 171"/>
                <a:gd name="T46" fmla="*/ 150 w 152"/>
                <a:gd name="T47" fmla="*/ 65 h 171"/>
                <a:gd name="T48" fmla="*/ 151 w 152"/>
                <a:gd name="T49" fmla="*/ 67 h 171"/>
                <a:gd name="T50" fmla="*/ 151 w 152"/>
                <a:gd name="T51" fmla="*/ 68 h 171"/>
                <a:gd name="T52" fmla="*/ 152 w 152"/>
                <a:gd name="T53" fmla="*/ 71 h 171"/>
                <a:gd name="T54" fmla="*/ 150 w 152"/>
                <a:gd name="T55" fmla="*/ 81 h 171"/>
                <a:gd name="T56" fmla="*/ 148 w 152"/>
                <a:gd name="T57" fmla="*/ 86 h 171"/>
                <a:gd name="T58" fmla="*/ 147 w 152"/>
                <a:gd name="T59" fmla="*/ 89 h 171"/>
                <a:gd name="T60" fmla="*/ 134 w 152"/>
                <a:gd name="T61" fmla="*/ 105 h 171"/>
                <a:gd name="T62" fmla="*/ 76 w 152"/>
                <a:gd name="T63" fmla="*/ 146 h 171"/>
                <a:gd name="T64" fmla="*/ 45 w 152"/>
                <a:gd name="T65" fmla="*/ 160 h 171"/>
                <a:gd name="T66" fmla="*/ 29 w 152"/>
                <a:gd name="T67" fmla="*/ 166 h 171"/>
                <a:gd name="T68" fmla="*/ 12 w 152"/>
                <a:gd name="T69" fmla="*/ 171 h 171"/>
                <a:gd name="T70" fmla="*/ 0 w 152"/>
                <a:gd name="T71" fmla="*/ 12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" h="171">
                  <a:moveTo>
                    <a:pt x="0" y="129"/>
                  </a:moveTo>
                  <a:cubicBezTo>
                    <a:pt x="4" y="127"/>
                    <a:pt x="9" y="125"/>
                    <a:pt x="14" y="124"/>
                  </a:cubicBezTo>
                  <a:cubicBezTo>
                    <a:pt x="19" y="122"/>
                    <a:pt x="24" y="120"/>
                    <a:pt x="29" y="119"/>
                  </a:cubicBezTo>
                  <a:cubicBezTo>
                    <a:pt x="38" y="115"/>
                    <a:pt x="47" y="111"/>
                    <a:pt x="56" y="107"/>
                  </a:cubicBezTo>
                  <a:cubicBezTo>
                    <a:pt x="74" y="98"/>
                    <a:pt x="92" y="88"/>
                    <a:pt x="104" y="76"/>
                  </a:cubicBezTo>
                  <a:cubicBezTo>
                    <a:pt x="108" y="73"/>
                    <a:pt x="110" y="70"/>
                    <a:pt x="112" y="67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3" y="66"/>
                    <a:pt x="114" y="64"/>
                    <a:pt x="113" y="67"/>
                  </a:cubicBezTo>
                  <a:cubicBezTo>
                    <a:pt x="112" y="70"/>
                    <a:pt x="112" y="72"/>
                    <a:pt x="112" y="74"/>
                  </a:cubicBezTo>
                  <a:cubicBezTo>
                    <a:pt x="112" y="74"/>
                    <a:pt x="112" y="75"/>
                    <a:pt x="112" y="75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3" y="78"/>
                    <a:pt x="113" y="77"/>
                    <a:pt x="112" y="77"/>
                  </a:cubicBezTo>
                  <a:cubicBezTo>
                    <a:pt x="110" y="74"/>
                    <a:pt x="107" y="71"/>
                    <a:pt x="103" y="68"/>
                  </a:cubicBezTo>
                  <a:cubicBezTo>
                    <a:pt x="100" y="64"/>
                    <a:pt x="96" y="61"/>
                    <a:pt x="92" y="58"/>
                  </a:cubicBezTo>
                  <a:cubicBezTo>
                    <a:pt x="76" y="45"/>
                    <a:pt x="58" y="32"/>
                    <a:pt x="41" y="2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72" y="8"/>
                    <a:pt x="92" y="18"/>
                    <a:pt x="112" y="29"/>
                  </a:cubicBezTo>
                  <a:cubicBezTo>
                    <a:pt x="116" y="32"/>
                    <a:pt x="121" y="35"/>
                    <a:pt x="126" y="38"/>
                  </a:cubicBezTo>
                  <a:cubicBezTo>
                    <a:pt x="131" y="42"/>
                    <a:pt x="136" y="45"/>
                    <a:pt x="141" y="51"/>
                  </a:cubicBezTo>
                  <a:cubicBezTo>
                    <a:pt x="144" y="54"/>
                    <a:pt x="147" y="56"/>
                    <a:pt x="150" y="63"/>
                  </a:cubicBezTo>
                  <a:cubicBezTo>
                    <a:pt x="150" y="65"/>
                    <a:pt x="150" y="65"/>
                    <a:pt x="150" y="65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7"/>
                    <a:pt x="151" y="68"/>
                    <a:pt x="151" y="68"/>
                  </a:cubicBezTo>
                  <a:cubicBezTo>
                    <a:pt x="152" y="69"/>
                    <a:pt x="152" y="70"/>
                    <a:pt x="152" y="71"/>
                  </a:cubicBezTo>
                  <a:cubicBezTo>
                    <a:pt x="152" y="73"/>
                    <a:pt x="152" y="77"/>
                    <a:pt x="150" y="81"/>
                  </a:cubicBezTo>
                  <a:cubicBezTo>
                    <a:pt x="148" y="86"/>
                    <a:pt x="148" y="85"/>
                    <a:pt x="148" y="86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3" y="95"/>
                    <a:pt x="139" y="100"/>
                    <a:pt x="134" y="105"/>
                  </a:cubicBezTo>
                  <a:cubicBezTo>
                    <a:pt x="117" y="124"/>
                    <a:pt x="96" y="136"/>
                    <a:pt x="76" y="146"/>
                  </a:cubicBezTo>
                  <a:cubicBezTo>
                    <a:pt x="66" y="152"/>
                    <a:pt x="55" y="156"/>
                    <a:pt x="45" y="160"/>
                  </a:cubicBezTo>
                  <a:cubicBezTo>
                    <a:pt x="40" y="162"/>
                    <a:pt x="34" y="164"/>
                    <a:pt x="29" y="166"/>
                  </a:cubicBezTo>
                  <a:cubicBezTo>
                    <a:pt x="23" y="168"/>
                    <a:pt x="18" y="170"/>
                    <a:pt x="12" y="171"/>
                  </a:cubicBezTo>
                  <a:cubicBezTo>
                    <a:pt x="0" y="129"/>
                    <a:pt x="0" y="129"/>
                    <a:pt x="0" y="129"/>
                  </a:cubicBezTo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">
              <a:extLst>
                <a:ext uri="{FF2B5EF4-FFF2-40B4-BE49-F238E27FC236}">
                  <a16:creationId xmlns:a16="http://schemas.microsoft.com/office/drawing/2014/main" id="{DD41FCE7-2228-48A3-B98D-FB5A5B21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3876" y="2197080"/>
              <a:ext cx="102386" cy="57756"/>
            </a:xfrm>
            <a:custGeom>
              <a:avLst/>
              <a:gdLst>
                <a:gd name="T0" fmla="*/ 43 w 78"/>
                <a:gd name="T1" fmla="*/ 2 h 44"/>
                <a:gd name="T2" fmla="*/ 0 w 78"/>
                <a:gd name="T3" fmla="*/ 30 h 44"/>
                <a:gd name="T4" fmla="*/ 63 w 78"/>
                <a:gd name="T5" fmla="*/ 44 h 44"/>
                <a:gd name="T6" fmla="*/ 78 w 78"/>
                <a:gd name="T7" fmla="*/ 0 h 44"/>
                <a:gd name="T8" fmla="*/ 43 w 78"/>
                <a:gd name="T9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4">
                  <a:moveTo>
                    <a:pt x="43" y="2"/>
                  </a:moveTo>
                  <a:lnTo>
                    <a:pt x="0" y="30"/>
                  </a:lnTo>
                  <a:lnTo>
                    <a:pt x="63" y="44"/>
                  </a:lnTo>
                  <a:lnTo>
                    <a:pt x="78" y="0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">
              <a:extLst>
                <a:ext uri="{FF2B5EF4-FFF2-40B4-BE49-F238E27FC236}">
                  <a16:creationId xmlns:a16="http://schemas.microsoft.com/office/drawing/2014/main" id="{629EE29C-89CC-44E3-9650-041F1F5C2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73" y="2197080"/>
              <a:ext cx="87948" cy="116826"/>
            </a:xfrm>
            <a:custGeom>
              <a:avLst/>
              <a:gdLst>
                <a:gd name="T0" fmla="*/ 33 w 33"/>
                <a:gd name="T1" fmla="*/ 12 h 44"/>
                <a:gd name="T2" fmla="*/ 7 w 33"/>
                <a:gd name="T3" fmla="*/ 0 h 44"/>
                <a:gd name="T4" fmla="*/ 0 w 33"/>
                <a:gd name="T5" fmla="*/ 22 h 44"/>
                <a:gd name="T6" fmla="*/ 33 w 33"/>
                <a:gd name="T7" fmla="*/ 29 h 44"/>
                <a:gd name="T8" fmla="*/ 33 w 33"/>
                <a:gd name="T9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4">
                  <a:moveTo>
                    <a:pt x="33" y="1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20" y="44"/>
                    <a:pt x="33" y="29"/>
                  </a:cubicBezTo>
                  <a:lnTo>
                    <a:pt x="33" y="12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8">
              <a:extLst>
                <a:ext uri="{FF2B5EF4-FFF2-40B4-BE49-F238E27FC236}">
                  <a16:creationId xmlns:a16="http://schemas.microsoft.com/office/drawing/2014/main" id="{82F7B414-D1AE-4A7D-866E-4F9A73767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0631" y="2601376"/>
              <a:ext cx="271718" cy="614319"/>
            </a:xfrm>
            <a:custGeom>
              <a:avLst/>
              <a:gdLst>
                <a:gd name="T0" fmla="*/ 102 w 102"/>
                <a:gd name="T1" fmla="*/ 23 h 231"/>
                <a:gd name="T2" fmla="*/ 73 w 102"/>
                <a:gd name="T3" fmla="*/ 77 h 231"/>
                <a:gd name="T4" fmla="*/ 46 w 102"/>
                <a:gd name="T5" fmla="*/ 132 h 231"/>
                <a:gd name="T6" fmla="*/ 41 w 102"/>
                <a:gd name="T7" fmla="*/ 146 h 231"/>
                <a:gd name="T8" fmla="*/ 40 w 102"/>
                <a:gd name="T9" fmla="*/ 147 h 231"/>
                <a:gd name="T10" fmla="*/ 40 w 102"/>
                <a:gd name="T11" fmla="*/ 147 h 231"/>
                <a:gd name="T12" fmla="*/ 40 w 102"/>
                <a:gd name="T13" fmla="*/ 147 h 231"/>
                <a:gd name="T14" fmla="*/ 40 w 102"/>
                <a:gd name="T15" fmla="*/ 149 h 231"/>
                <a:gd name="T16" fmla="*/ 44 w 102"/>
                <a:gd name="T17" fmla="*/ 158 h 231"/>
                <a:gd name="T18" fmla="*/ 52 w 102"/>
                <a:gd name="T19" fmla="*/ 169 h 231"/>
                <a:gd name="T20" fmla="*/ 94 w 102"/>
                <a:gd name="T21" fmla="*/ 213 h 231"/>
                <a:gd name="T22" fmla="*/ 81 w 102"/>
                <a:gd name="T23" fmla="*/ 231 h 231"/>
                <a:gd name="T24" fmla="*/ 26 w 102"/>
                <a:gd name="T25" fmla="*/ 193 h 231"/>
                <a:gd name="T26" fmla="*/ 14 w 102"/>
                <a:gd name="T27" fmla="*/ 180 h 231"/>
                <a:gd name="T28" fmla="*/ 3 w 102"/>
                <a:gd name="T29" fmla="*/ 161 h 231"/>
                <a:gd name="T30" fmla="*/ 0 w 102"/>
                <a:gd name="T31" fmla="*/ 148 h 231"/>
                <a:gd name="T32" fmla="*/ 1 w 102"/>
                <a:gd name="T33" fmla="*/ 140 h 231"/>
                <a:gd name="T34" fmla="*/ 2 w 102"/>
                <a:gd name="T35" fmla="*/ 136 h 231"/>
                <a:gd name="T36" fmla="*/ 2 w 102"/>
                <a:gd name="T37" fmla="*/ 133 h 231"/>
                <a:gd name="T38" fmla="*/ 7 w 102"/>
                <a:gd name="T39" fmla="*/ 117 h 231"/>
                <a:gd name="T40" fmla="*/ 33 w 102"/>
                <a:gd name="T41" fmla="*/ 57 h 231"/>
                <a:gd name="T42" fmla="*/ 63 w 102"/>
                <a:gd name="T43" fmla="*/ 0 h 231"/>
                <a:gd name="T44" fmla="*/ 102 w 102"/>
                <a:gd name="T45" fmla="*/ 2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2" h="231">
                  <a:moveTo>
                    <a:pt x="102" y="23"/>
                  </a:moveTo>
                  <a:cubicBezTo>
                    <a:pt x="92" y="41"/>
                    <a:pt x="82" y="59"/>
                    <a:pt x="73" y="77"/>
                  </a:cubicBezTo>
                  <a:cubicBezTo>
                    <a:pt x="63" y="96"/>
                    <a:pt x="54" y="114"/>
                    <a:pt x="46" y="132"/>
                  </a:cubicBezTo>
                  <a:cubicBezTo>
                    <a:pt x="44" y="137"/>
                    <a:pt x="42" y="141"/>
                    <a:pt x="41" y="146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40" y="147"/>
                    <a:pt x="40" y="147"/>
                    <a:pt x="40" y="149"/>
                  </a:cubicBezTo>
                  <a:cubicBezTo>
                    <a:pt x="40" y="151"/>
                    <a:pt x="42" y="155"/>
                    <a:pt x="44" y="158"/>
                  </a:cubicBezTo>
                  <a:cubicBezTo>
                    <a:pt x="46" y="162"/>
                    <a:pt x="49" y="166"/>
                    <a:pt x="52" y="169"/>
                  </a:cubicBezTo>
                  <a:cubicBezTo>
                    <a:pt x="64" y="184"/>
                    <a:pt x="79" y="199"/>
                    <a:pt x="94" y="213"/>
                  </a:cubicBezTo>
                  <a:cubicBezTo>
                    <a:pt x="81" y="231"/>
                    <a:pt x="81" y="231"/>
                    <a:pt x="81" y="231"/>
                  </a:cubicBezTo>
                  <a:cubicBezTo>
                    <a:pt x="62" y="220"/>
                    <a:pt x="43" y="209"/>
                    <a:pt x="26" y="193"/>
                  </a:cubicBezTo>
                  <a:cubicBezTo>
                    <a:pt x="22" y="189"/>
                    <a:pt x="18" y="185"/>
                    <a:pt x="14" y="180"/>
                  </a:cubicBezTo>
                  <a:cubicBezTo>
                    <a:pt x="10" y="175"/>
                    <a:pt x="6" y="169"/>
                    <a:pt x="3" y="161"/>
                  </a:cubicBezTo>
                  <a:cubicBezTo>
                    <a:pt x="2" y="158"/>
                    <a:pt x="1" y="153"/>
                    <a:pt x="0" y="148"/>
                  </a:cubicBezTo>
                  <a:cubicBezTo>
                    <a:pt x="0" y="146"/>
                    <a:pt x="0" y="143"/>
                    <a:pt x="1" y="140"/>
                  </a:cubicBezTo>
                  <a:cubicBezTo>
                    <a:pt x="1" y="139"/>
                    <a:pt x="1" y="137"/>
                    <a:pt x="2" y="136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4" y="128"/>
                    <a:pt x="6" y="123"/>
                    <a:pt x="7" y="117"/>
                  </a:cubicBezTo>
                  <a:cubicBezTo>
                    <a:pt x="15" y="96"/>
                    <a:pt x="24" y="77"/>
                    <a:pt x="33" y="57"/>
                  </a:cubicBezTo>
                  <a:cubicBezTo>
                    <a:pt x="42" y="38"/>
                    <a:pt x="52" y="19"/>
                    <a:pt x="63" y="0"/>
                  </a:cubicBezTo>
                  <a:cubicBezTo>
                    <a:pt x="102" y="23"/>
                    <a:pt x="102" y="23"/>
                    <a:pt x="102" y="23"/>
                  </a:cubicBezTo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9">
              <a:extLst>
                <a:ext uri="{FF2B5EF4-FFF2-40B4-BE49-F238E27FC236}">
                  <a16:creationId xmlns:a16="http://schemas.microsoft.com/office/drawing/2014/main" id="{CCC9FDDA-D054-4022-8242-18B3BF1A9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043" y="2321782"/>
              <a:ext cx="241527" cy="261217"/>
            </a:xfrm>
            <a:custGeom>
              <a:avLst/>
              <a:gdLst>
                <a:gd name="T0" fmla="*/ 5 w 91"/>
                <a:gd name="T1" fmla="*/ 0 h 98"/>
                <a:gd name="T2" fmla="*/ 0 w 91"/>
                <a:gd name="T3" fmla="*/ 76 h 98"/>
                <a:gd name="T4" fmla="*/ 47 w 91"/>
                <a:gd name="T5" fmla="*/ 98 h 98"/>
                <a:gd name="T6" fmla="*/ 67 w 91"/>
                <a:gd name="T7" fmla="*/ 76 h 98"/>
                <a:gd name="T8" fmla="*/ 46 w 91"/>
                <a:gd name="T9" fmla="*/ 36 h 98"/>
                <a:gd name="T10" fmla="*/ 5 w 91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98">
                  <a:moveTo>
                    <a:pt x="5" y="0"/>
                  </a:moveTo>
                  <a:cubicBezTo>
                    <a:pt x="2" y="27"/>
                    <a:pt x="6" y="53"/>
                    <a:pt x="0" y="76"/>
                  </a:cubicBezTo>
                  <a:cubicBezTo>
                    <a:pt x="0" y="76"/>
                    <a:pt x="7" y="98"/>
                    <a:pt x="47" y="98"/>
                  </a:cubicBezTo>
                  <a:cubicBezTo>
                    <a:pt x="91" y="98"/>
                    <a:pt x="67" y="76"/>
                    <a:pt x="67" y="76"/>
                  </a:cubicBezTo>
                  <a:cubicBezTo>
                    <a:pt x="43" y="71"/>
                    <a:pt x="43" y="53"/>
                    <a:pt x="46" y="36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0">
              <a:extLst>
                <a:ext uri="{FF2B5EF4-FFF2-40B4-BE49-F238E27FC236}">
                  <a16:creationId xmlns:a16="http://schemas.microsoft.com/office/drawing/2014/main" id="{D83F8107-3A24-46ED-A73D-70EA178CE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602" y="2484550"/>
              <a:ext cx="237590" cy="63007"/>
            </a:xfrm>
            <a:custGeom>
              <a:avLst/>
              <a:gdLst>
                <a:gd name="T0" fmla="*/ 8 w 89"/>
                <a:gd name="T1" fmla="*/ 23 h 24"/>
                <a:gd name="T2" fmla="*/ 8 w 89"/>
                <a:gd name="T3" fmla="*/ 6 h 24"/>
                <a:gd name="T4" fmla="*/ 74 w 89"/>
                <a:gd name="T5" fmla="*/ 5 h 24"/>
                <a:gd name="T6" fmla="*/ 85 w 89"/>
                <a:gd name="T7" fmla="*/ 24 h 24"/>
                <a:gd name="T8" fmla="*/ 8 w 89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4">
                  <a:moveTo>
                    <a:pt x="8" y="23"/>
                  </a:moveTo>
                  <a:cubicBezTo>
                    <a:pt x="4" y="16"/>
                    <a:pt x="0" y="8"/>
                    <a:pt x="8" y="6"/>
                  </a:cubicBezTo>
                  <a:cubicBezTo>
                    <a:pt x="15" y="3"/>
                    <a:pt x="58" y="0"/>
                    <a:pt x="74" y="5"/>
                  </a:cubicBezTo>
                  <a:cubicBezTo>
                    <a:pt x="89" y="10"/>
                    <a:pt x="85" y="24"/>
                    <a:pt x="85" y="24"/>
                  </a:cubicBezTo>
                  <a:cubicBezTo>
                    <a:pt x="8" y="23"/>
                    <a:pt x="8" y="23"/>
                    <a:pt x="8" y="23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1">
              <a:extLst>
                <a:ext uri="{FF2B5EF4-FFF2-40B4-BE49-F238E27FC236}">
                  <a16:creationId xmlns:a16="http://schemas.microsoft.com/office/drawing/2014/main" id="{FC86DD66-0B75-4725-8C80-0DC1F47E2E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0201" y="5137410"/>
              <a:ext cx="45943" cy="27566"/>
            </a:xfrm>
            <a:custGeom>
              <a:avLst/>
              <a:gdLst>
                <a:gd name="T0" fmla="*/ 8 w 17"/>
                <a:gd name="T1" fmla="*/ 9 h 10"/>
                <a:gd name="T2" fmla="*/ 0 w 17"/>
                <a:gd name="T3" fmla="*/ 6 h 10"/>
                <a:gd name="T4" fmla="*/ 0 w 17"/>
                <a:gd name="T5" fmla="*/ 6 h 10"/>
                <a:gd name="T6" fmla="*/ 0 w 17"/>
                <a:gd name="T7" fmla="*/ 5 h 10"/>
                <a:gd name="T8" fmla="*/ 16 w 17"/>
                <a:gd name="T9" fmla="*/ 3 h 10"/>
                <a:gd name="T10" fmla="*/ 17 w 17"/>
                <a:gd name="T11" fmla="*/ 5 h 10"/>
                <a:gd name="T12" fmla="*/ 14 w 17"/>
                <a:gd name="T13" fmla="*/ 9 h 10"/>
                <a:gd name="T14" fmla="*/ 8 w 17"/>
                <a:gd name="T15" fmla="*/ 9 h 10"/>
                <a:gd name="T16" fmla="*/ 2 w 17"/>
                <a:gd name="T17" fmla="*/ 6 h 10"/>
                <a:gd name="T18" fmla="*/ 14 w 17"/>
                <a:gd name="T19" fmla="*/ 8 h 10"/>
                <a:gd name="T20" fmla="*/ 15 w 17"/>
                <a:gd name="T21" fmla="*/ 5 h 10"/>
                <a:gd name="T22" fmla="*/ 15 w 17"/>
                <a:gd name="T23" fmla="*/ 4 h 10"/>
                <a:gd name="T24" fmla="*/ 2 w 17"/>
                <a:gd name="T2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0">
                  <a:moveTo>
                    <a:pt x="8" y="9"/>
                  </a:moveTo>
                  <a:cubicBezTo>
                    <a:pt x="5" y="9"/>
                    <a:pt x="2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3" y="0"/>
                    <a:pt x="16" y="3"/>
                  </a:cubicBezTo>
                  <a:cubicBezTo>
                    <a:pt x="16" y="3"/>
                    <a:pt x="17" y="4"/>
                    <a:pt x="17" y="5"/>
                  </a:cubicBezTo>
                  <a:cubicBezTo>
                    <a:pt x="17" y="7"/>
                    <a:pt x="16" y="8"/>
                    <a:pt x="14" y="9"/>
                  </a:cubicBezTo>
                  <a:cubicBezTo>
                    <a:pt x="13" y="10"/>
                    <a:pt x="10" y="10"/>
                    <a:pt x="8" y="9"/>
                  </a:cubicBezTo>
                  <a:close/>
                  <a:moveTo>
                    <a:pt x="2" y="6"/>
                  </a:moveTo>
                  <a:cubicBezTo>
                    <a:pt x="8" y="8"/>
                    <a:pt x="12" y="9"/>
                    <a:pt x="14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3" y="3"/>
                    <a:pt x="7" y="4"/>
                    <a:pt x="2" y="6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2">
              <a:extLst>
                <a:ext uri="{FF2B5EF4-FFF2-40B4-BE49-F238E27FC236}">
                  <a16:creationId xmlns:a16="http://schemas.microsoft.com/office/drawing/2014/main" id="{DB64B8FF-EC73-40D2-A9B2-787068A4BD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0201" y="5119033"/>
              <a:ext cx="31504" cy="34129"/>
            </a:xfrm>
            <a:custGeom>
              <a:avLst/>
              <a:gdLst>
                <a:gd name="T0" fmla="*/ 0 w 12"/>
                <a:gd name="T1" fmla="*/ 13 h 13"/>
                <a:gd name="T2" fmla="*/ 0 w 12"/>
                <a:gd name="T3" fmla="*/ 13 h 13"/>
                <a:gd name="T4" fmla="*/ 0 w 12"/>
                <a:gd name="T5" fmla="*/ 13 h 13"/>
                <a:gd name="T6" fmla="*/ 7 w 12"/>
                <a:gd name="T7" fmla="*/ 1 h 13"/>
                <a:gd name="T8" fmla="*/ 10 w 12"/>
                <a:gd name="T9" fmla="*/ 1 h 13"/>
                <a:gd name="T10" fmla="*/ 12 w 12"/>
                <a:gd name="T11" fmla="*/ 3 h 13"/>
                <a:gd name="T12" fmla="*/ 1 w 12"/>
                <a:gd name="T13" fmla="*/ 13 h 13"/>
                <a:gd name="T14" fmla="*/ 0 w 12"/>
                <a:gd name="T15" fmla="*/ 13 h 13"/>
                <a:gd name="T16" fmla="*/ 9 w 12"/>
                <a:gd name="T17" fmla="*/ 2 h 13"/>
                <a:gd name="T18" fmla="*/ 7 w 12"/>
                <a:gd name="T19" fmla="*/ 2 h 13"/>
                <a:gd name="T20" fmla="*/ 2 w 12"/>
                <a:gd name="T21" fmla="*/ 11 h 13"/>
                <a:gd name="T22" fmla="*/ 11 w 12"/>
                <a:gd name="T23" fmla="*/ 3 h 13"/>
                <a:gd name="T24" fmla="*/ 10 w 12"/>
                <a:gd name="T25" fmla="*/ 2 h 13"/>
                <a:gd name="T26" fmla="*/ 9 w 12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3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2" y="1"/>
                    <a:pt x="12" y="3"/>
                    <a:pt x="12" y="3"/>
                  </a:cubicBezTo>
                  <a:cubicBezTo>
                    <a:pt x="12" y="7"/>
                    <a:pt x="4" y="12"/>
                    <a:pt x="1" y="13"/>
                  </a:cubicBezTo>
                  <a:lnTo>
                    <a:pt x="0" y="13"/>
                  </a:lnTo>
                  <a:close/>
                  <a:moveTo>
                    <a:pt x="9" y="2"/>
                  </a:moveTo>
                  <a:cubicBezTo>
                    <a:pt x="9" y="2"/>
                    <a:pt x="8" y="2"/>
                    <a:pt x="7" y="2"/>
                  </a:cubicBezTo>
                  <a:cubicBezTo>
                    <a:pt x="5" y="4"/>
                    <a:pt x="3" y="9"/>
                    <a:pt x="2" y="11"/>
                  </a:cubicBezTo>
                  <a:cubicBezTo>
                    <a:pt x="5" y="10"/>
                    <a:pt x="10" y="5"/>
                    <a:pt x="11" y="3"/>
                  </a:cubicBezTo>
                  <a:cubicBezTo>
                    <a:pt x="11" y="3"/>
                    <a:pt x="11" y="3"/>
                    <a:pt x="10" y="2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3">
              <a:extLst>
                <a:ext uri="{FF2B5EF4-FFF2-40B4-BE49-F238E27FC236}">
                  <a16:creationId xmlns:a16="http://schemas.microsoft.com/office/drawing/2014/main" id="{46B37CB1-4CEB-4BAC-81D2-DA56A19BA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6263" y="5193855"/>
              <a:ext cx="44630" cy="23628"/>
            </a:xfrm>
            <a:custGeom>
              <a:avLst/>
              <a:gdLst>
                <a:gd name="T0" fmla="*/ 9 w 17"/>
                <a:gd name="T1" fmla="*/ 9 h 9"/>
                <a:gd name="T2" fmla="*/ 1 w 17"/>
                <a:gd name="T3" fmla="*/ 8 h 9"/>
                <a:gd name="T4" fmla="*/ 0 w 17"/>
                <a:gd name="T5" fmla="*/ 7 h 9"/>
                <a:gd name="T6" fmla="*/ 1 w 17"/>
                <a:gd name="T7" fmla="*/ 7 h 9"/>
                <a:gd name="T8" fmla="*/ 16 w 17"/>
                <a:gd name="T9" fmla="*/ 1 h 9"/>
                <a:gd name="T10" fmla="*/ 17 w 17"/>
                <a:gd name="T11" fmla="*/ 4 h 9"/>
                <a:gd name="T12" fmla="*/ 15 w 17"/>
                <a:gd name="T13" fmla="*/ 8 h 9"/>
                <a:gd name="T14" fmla="*/ 9 w 17"/>
                <a:gd name="T15" fmla="*/ 9 h 9"/>
                <a:gd name="T16" fmla="*/ 3 w 17"/>
                <a:gd name="T17" fmla="*/ 7 h 9"/>
                <a:gd name="T18" fmla="*/ 14 w 17"/>
                <a:gd name="T19" fmla="*/ 6 h 9"/>
                <a:gd name="T20" fmla="*/ 15 w 17"/>
                <a:gd name="T21" fmla="*/ 4 h 9"/>
                <a:gd name="T22" fmla="*/ 15 w 17"/>
                <a:gd name="T23" fmla="*/ 3 h 9"/>
                <a:gd name="T24" fmla="*/ 3 w 17"/>
                <a:gd name="T2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9">
                  <a:moveTo>
                    <a:pt x="9" y="9"/>
                  </a:moveTo>
                  <a:cubicBezTo>
                    <a:pt x="6" y="9"/>
                    <a:pt x="3" y="9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12" y="0"/>
                    <a:pt x="16" y="1"/>
                  </a:cubicBezTo>
                  <a:cubicBezTo>
                    <a:pt x="16" y="2"/>
                    <a:pt x="17" y="2"/>
                    <a:pt x="17" y="4"/>
                  </a:cubicBezTo>
                  <a:cubicBezTo>
                    <a:pt x="17" y="5"/>
                    <a:pt x="17" y="7"/>
                    <a:pt x="15" y="8"/>
                  </a:cubicBezTo>
                  <a:cubicBezTo>
                    <a:pt x="14" y="9"/>
                    <a:pt x="12" y="9"/>
                    <a:pt x="9" y="9"/>
                  </a:cubicBezTo>
                  <a:close/>
                  <a:moveTo>
                    <a:pt x="3" y="7"/>
                  </a:moveTo>
                  <a:cubicBezTo>
                    <a:pt x="8" y="8"/>
                    <a:pt x="13" y="8"/>
                    <a:pt x="14" y="6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2"/>
                    <a:pt x="7" y="5"/>
                    <a:pt x="3" y="7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4">
              <a:extLst>
                <a:ext uri="{FF2B5EF4-FFF2-40B4-BE49-F238E27FC236}">
                  <a16:creationId xmlns:a16="http://schemas.microsoft.com/office/drawing/2014/main" id="{8D40128F-8BBD-489A-8747-C0E990420E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6263" y="5175477"/>
              <a:ext cx="28878" cy="39379"/>
            </a:xfrm>
            <a:custGeom>
              <a:avLst/>
              <a:gdLst>
                <a:gd name="T0" fmla="*/ 1 w 11"/>
                <a:gd name="T1" fmla="*/ 15 h 15"/>
                <a:gd name="T2" fmla="*/ 1 w 11"/>
                <a:gd name="T3" fmla="*/ 15 h 15"/>
                <a:gd name="T4" fmla="*/ 0 w 11"/>
                <a:gd name="T5" fmla="*/ 14 h 15"/>
                <a:gd name="T6" fmla="*/ 5 w 11"/>
                <a:gd name="T7" fmla="*/ 2 h 15"/>
                <a:gd name="T8" fmla="*/ 8 w 11"/>
                <a:gd name="T9" fmla="*/ 1 h 15"/>
                <a:gd name="T10" fmla="*/ 10 w 11"/>
                <a:gd name="T11" fmla="*/ 3 h 15"/>
                <a:gd name="T12" fmla="*/ 1 w 11"/>
                <a:gd name="T13" fmla="*/ 15 h 15"/>
                <a:gd name="T14" fmla="*/ 7 w 11"/>
                <a:gd name="T15" fmla="*/ 2 h 15"/>
                <a:gd name="T16" fmla="*/ 6 w 11"/>
                <a:gd name="T17" fmla="*/ 3 h 15"/>
                <a:gd name="T18" fmla="*/ 2 w 11"/>
                <a:gd name="T19" fmla="*/ 13 h 15"/>
                <a:gd name="T20" fmla="*/ 9 w 11"/>
                <a:gd name="T21" fmla="*/ 3 h 15"/>
                <a:gd name="T22" fmla="*/ 8 w 11"/>
                <a:gd name="T23" fmla="*/ 2 h 15"/>
                <a:gd name="T24" fmla="*/ 7 w 11"/>
                <a:gd name="T2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5"/>
                    <a:pt x="5" y="2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1" y="6"/>
                    <a:pt x="5" y="13"/>
                    <a:pt x="1" y="15"/>
                  </a:cubicBezTo>
                  <a:close/>
                  <a:moveTo>
                    <a:pt x="7" y="2"/>
                  </a:moveTo>
                  <a:cubicBezTo>
                    <a:pt x="7" y="2"/>
                    <a:pt x="6" y="2"/>
                    <a:pt x="6" y="3"/>
                  </a:cubicBezTo>
                  <a:cubicBezTo>
                    <a:pt x="3" y="5"/>
                    <a:pt x="2" y="10"/>
                    <a:pt x="2" y="13"/>
                  </a:cubicBezTo>
                  <a:cubicBezTo>
                    <a:pt x="5" y="10"/>
                    <a:pt x="9" y="5"/>
                    <a:pt x="9" y="3"/>
                  </a:cubicBezTo>
                  <a:cubicBezTo>
                    <a:pt x="9" y="3"/>
                    <a:pt x="9" y="2"/>
                    <a:pt x="8" y="2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5">
              <a:extLst>
                <a:ext uri="{FF2B5EF4-FFF2-40B4-BE49-F238E27FC236}">
                  <a16:creationId xmlns:a16="http://schemas.microsoft.com/office/drawing/2014/main" id="{9C333A2E-EBB7-4D11-8ACC-34D0246B4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5690" y="5031086"/>
              <a:ext cx="78759" cy="181145"/>
            </a:xfrm>
            <a:custGeom>
              <a:avLst/>
              <a:gdLst>
                <a:gd name="T0" fmla="*/ 0 w 60"/>
                <a:gd name="T1" fmla="*/ 138 h 138"/>
                <a:gd name="T2" fmla="*/ 60 w 60"/>
                <a:gd name="T3" fmla="*/ 138 h 138"/>
                <a:gd name="T4" fmla="*/ 60 w 60"/>
                <a:gd name="T5" fmla="*/ 0 h 138"/>
                <a:gd name="T6" fmla="*/ 2 w 60"/>
                <a:gd name="T7" fmla="*/ 0 h 138"/>
                <a:gd name="T8" fmla="*/ 0 w 60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38">
                  <a:moveTo>
                    <a:pt x="0" y="138"/>
                  </a:moveTo>
                  <a:lnTo>
                    <a:pt x="60" y="138"/>
                  </a:lnTo>
                  <a:lnTo>
                    <a:pt x="60" y="0"/>
                  </a:lnTo>
                  <a:lnTo>
                    <a:pt x="2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6">
              <a:extLst>
                <a:ext uri="{FF2B5EF4-FFF2-40B4-BE49-F238E27FC236}">
                  <a16:creationId xmlns:a16="http://schemas.microsoft.com/office/drawing/2014/main" id="{CB5CDFD7-3F56-4AAD-979F-80B04C736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5690" y="5031086"/>
              <a:ext cx="78759" cy="181145"/>
            </a:xfrm>
            <a:custGeom>
              <a:avLst/>
              <a:gdLst>
                <a:gd name="T0" fmla="*/ 0 w 60"/>
                <a:gd name="T1" fmla="*/ 138 h 138"/>
                <a:gd name="T2" fmla="*/ 60 w 60"/>
                <a:gd name="T3" fmla="*/ 138 h 138"/>
                <a:gd name="T4" fmla="*/ 60 w 60"/>
                <a:gd name="T5" fmla="*/ 0 h 138"/>
                <a:gd name="T6" fmla="*/ 2 w 60"/>
                <a:gd name="T7" fmla="*/ 0 h 138"/>
                <a:gd name="T8" fmla="*/ 0 w 60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38">
                  <a:moveTo>
                    <a:pt x="0" y="138"/>
                  </a:moveTo>
                  <a:lnTo>
                    <a:pt x="60" y="138"/>
                  </a:lnTo>
                  <a:lnTo>
                    <a:pt x="60" y="0"/>
                  </a:lnTo>
                  <a:lnTo>
                    <a:pt x="2" y="0"/>
                  </a:lnTo>
                  <a:lnTo>
                    <a:pt x="0" y="1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7">
              <a:extLst>
                <a:ext uri="{FF2B5EF4-FFF2-40B4-BE49-F238E27FC236}">
                  <a16:creationId xmlns:a16="http://schemas.microsoft.com/office/drawing/2014/main" id="{EA0A8EEE-9B3E-4FF4-831A-651DA1818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628" y="4961516"/>
              <a:ext cx="136515" cy="191647"/>
            </a:xfrm>
            <a:custGeom>
              <a:avLst/>
              <a:gdLst>
                <a:gd name="T0" fmla="*/ 0 w 104"/>
                <a:gd name="T1" fmla="*/ 136 h 146"/>
                <a:gd name="T2" fmla="*/ 57 w 104"/>
                <a:gd name="T3" fmla="*/ 146 h 146"/>
                <a:gd name="T4" fmla="*/ 104 w 104"/>
                <a:gd name="T5" fmla="*/ 13 h 146"/>
                <a:gd name="T6" fmla="*/ 47 w 104"/>
                <a:gd name="T7" fmla="*/ 0 h 146"/>
                <a:gd name="T8" fmla="*/ 0 w 104"/>
                <a:gd name="T9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46">
                  <a:moveTo>
                    <a:pt x="0" y="136"/>
                  </a:moveTo>
                  <a:lnTo>
                    <a:pt x="57" y="146"/>
                  </a:lnTo>
                  <a:lnTo>
                    <a:pt x="104" y="13"/>
                  </a:lnTo>
                  <a:lnTo>
                    <a:pt x="47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8">
              <a:extLst>
                <a:ext uri="{FF2B5EF4-FFF2-40B4-BE49-F238E27FC236}">
                  <a16:creationId xmlns:a16="http://schemas.microsoft.com/office/drawing/2014/main" id="{A527C1E7-E19C-41BC-AD93-1E971086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628" y="4961516"/>
              <a:ext cx="136515" cy="191647"/>
            </a:xfrm>
            <a:custGeom>
              <a:avLst/>
              <a:gdLst>
                <a:gd name="T0" fmla="*/ 0 w 104"/>
                <a:gd name="T1" fmla="*/ 136 h 146"/>
                <a:gd name="T2" fmla="*/ 57 w 104"/>
                <a:gd name="T3" fmla="*/ 146 h 146"/>
                <a:gd name="T4" fmla="*/ 104 w 104"/>
                <a:gd name="T5" fmla="*/ 13 h 146"/>
                <a:gd name="T6" fmla="*/ 47 w 104"/>
                <a:gd name="T7" fmla="*/ 0 h 146"/>
                <a:gd name="T8" fmla="*/ 0 w 104"/>
                <a:gd name="T9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46">
                  <a:moveTo>
                    <a:pt x="0" y="136"/>
                  </a:moveTo>
                  <a:lnTo>
                    <a:pt x="57" y="146"/>
                  </a:lnTo>
                  <a:lnTo>
                    <a:pt x="104" y="13"/>
                  </a:lnTo>
                  <a:lnTo>
                    <a:pt x="47" y="0"/>
                  </a:lnTo>
                  <a:lnTo>
                    <a:pt x="0" y="1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9">
              <a:extLst>
                <a:ext uri="{FF2B5EF4-FFF2-40B4-BE49-F238E27FC236}">
                  <a16:creationId xmlns:a16="http://schemas.microsoft.com/office/drawing/2014/main" id="{FF314246-288E-4EF6-9786-0E754E5C7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0249" y="5124284"/>
              <a:ext cx="238902" cy="132578"/>
            </a:xfrm>
            <a:custGeom>
              <a:avLst/>
              <a:gdLst>
                <a:gd name="T0" fmla="*/ 46 w 90"/>
                <a:gd name="T1" fmla="*/ 7 h 50"/>
                <a:gd name="T2" fmla="*/ 14 w 90"/>
                <a:gd name="T3" fmla="*/ 1 h 50"/>
                <a:gd name="T4" fmla="*/ 11 w 90"/>
                <a:gd name="T5" fmla="*/ 2 h 50"/>
                <a:gd name="T6" fmla="*/ 1 w 90"/>
                <a:gd name="T7" fmla="*/ 27 h 50"/>
                <a:gd name="T8" fmla="*/ 4 w 90"/>
                <a:gd name="T9" fmla="*/ 33 h 50"/>
                <a:gd name="T10" fmla="*/ 36 w 90"/>
                <a:gd name="T11" fmla="*/ 38 h 50"/>
                <a:gd name="T12" fmla="*/ 74 w 90"/>
                <a:gd name="T13" fmla="*/ 48 h 50"/>
                <a:gd name="T14" fmla="*/ 85 w 90"/>
                <a:gd name="T15" fmla="*/ 36 h 50"/>
                <a:gd name="T16" fmla="*/ 51 w 90"/>
                <a:gd name="T17" fmla="*/ 10 h 50"/>
                <a:gd name="T18" fmla="*/ 46 w 90"/>
                <a:gd name="T1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50">
                  <a:moveTo>
                    <a:pt x="46" y="7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9"/>
                    <a:pt x="2" y="32"/>
                    <a:pt x="4" y="33"/>
                  </a:cubicBezTo>
                  <a:cubicBezTo>
                    <a:pt x="16" y="35"/>
                    <a:pt x="21" y="35"/>
                    <a:pt x="36" y="38"/>
                  </a:cubicBezTo>
                  <a:cubicBezTo>
                    <a:pt x="44" y="40"/>
                    <a:pt x="62" y="45"/>
                    <a:pt x="74" y="48"/>
                  </a:cubicBezTo>
                  <a:cubicBezTo>
                    <a:pt x="86" y="50"/>
                    <a:pt x="90" y="38"/>
                    <a:pt x="85" y="36"/>
                  </a:cubicBezTo>
                  <a:cubicBezTo>
                    <a:pt x="64" y="27"/>
                    <a:pt x="57" y="18"/>
                    <a:pt x="51" y="10"/>
                  </a:cubicBezTo>
                  <a:cubicBezTo>
                    <a:pt x="50" y="9"/>
                    <a:pt x="48" y="8"/>
                    <a:pt x="46" y="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0">
              <a:extLst>
                <a:ext uri="{FF2B5EF4-FFF2-40B4-BE49-F238E27FC236}">
                  <a16:creationId xmlns:a16="http://schemas.microsoft.com/office/drawing/2014/main" id="{28F4004B-2E98-4C54-AF83-30941AAF8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124" y="5204356"/>
              <a:ext cx="266468" cy="87948"/>
            </a:xfrm>
            <a:custGeom>
              <a:avLst/>
              <a:gdLst>
                <a:gd name="T0" fmla="*/ 39 w 100"/>
                <a:gd name="T1" fmla="*/ 0 h 33"/>
                <a:gd name="T2" fmla="*/ 7 w 100"/>
                <a:gd name="T3" fmla="*/ 0 h 33"/>
                <a:gd name="T4" fmla="*/ 5 w 100"/>
                <a:gd name="T5" fmla="*/ 2 h 33"/>
                <a:gd name="T6" fmla="*/ 0 w 100"/>
                <a:gd name="T7" fmla="*/ 28 h 33"/>
                <a:gd name="T8" fmla="*/ 5 w 100"/>
                <a:gd name="T9" fmla="*/ 33 h 33"/>
                <a:gd name="T10" fmla="*/ 47 w 100"/>
                <a:gd name="T11" fmla="*/ 32 h 33"/>
                <a:gd name="T12" fmla="*/ 85 w 100"/>
                <a:gd name="T13" fmla="*/ 33 h 33"/>
                <a:gd name="T14" fmla="*/ 95 w 100"/>
                <a:gd name="T15" fmla="*/ 20 h 33"/>
                <a:gd name="T16" fmla="*/ 47 w 100"/>
                <a:gd name="T17" fmla="*/ 2 h 33"/>
                <a:gd name="T18" fmla="*/ 39 w 100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33">
                  <a:moveTo>
                    <a:pt x="3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3"/>
                    <a:pt x="5" y="33"/>
                  </a:cubicBezTo>
                  <a:cubicBezTo>
                    <a:pt x="16" y="33"/>
                    <a:pt x="33" y="32"/>
                    <a:pt x="47" y="32"/>
                  </a:cubicBezTo>
                  <a:cubicBezTo>
                    <a:pt x="64" y="32"/>
                    <a:pt x="65" y="33"/>
                    <a:pt x="85" y="33"/>
                  </a:cubicBezTo>
                  <a:cubicBezTo>
                    <a:pt x="97" y="33"/>
                    <a:pt x="100" y="21"/>
                    <a:pt x="95" y="20"/>
                  </a:cubicBezTo>
                  <a:cubicBezTo>
                    <a:pt x="72" y="15"/>
                    <a:pt x="67" y="14"/>
                    <a:pt x="47" y="2"/>
                  </a:cubicBezTo>
                  <a:cubicBezTo>
                    <a:pt x="44" y="1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1">
              <a:extLst>
                <a:ext uri="{FF2B5EF4-FFF2-40B4-BE49-F238E27FC236}">
                  <a16:creationId xmlns:a16="http://schemas.microsoft.com/office/drawing/2014/main" id="{8611663A-69C1-4612-91C8-B2B06412B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199" y="2508178"/>
              <a:ext cx="282220" cy="343914"/>
            </a:xfrm>
            <a:custGeom>
              <a:avLst/>
              <a:gdLst>
                <a:gd name="T0" fmla="*/ 59 w 106"/>
                <a:gd name="T1" fmla="*/ 12 h 129"/>
                <a:gd name="T2" fmla="*/ 0 w 106"/>
                <a:gd name="T3" fmla="*/ 94 h 129"/>
                <a:gd name="T4" fmla="*/ 62 w 106"/>
                <a:gd name="T5" fmla="*/ 129 h 129"/>
                <a:gd name="T6" fmla="*/ 91 w 106"/>
                <a:gd name="T7" fmla="*/ 70 h 129"/>
                <a:gd name="T8" fmla="*/ 59 w 106"/>
                <a:gd name="T9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9">
                  <a:moveTo>
                    <a:pt x="59" y="12"/>
                  </a:moveTo>
                  <a:cubicBezTo>
                    <a:pt x="32" y="20"/>
                    <a:pt x="0" y="94"/>
                    <a:pt x="0" y="94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29"/>
                    <a:pt x="76" y="103"/>
                    <a:pt x="91" y="70"/>
                  </a:cubicBezTo>
                  <a:cubicBezTo>
                    <a:pt x="106" y="36"/>
                    <a:pt x="104" y="0"/>
                    <a:pt x="59" y="12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72">
              <a:extLst>
                <a:ext uri="{FF2B5EF4-FFF2-40B4-BE49-F238E27FC236}">
                  <a16:creationId xmlns:a16="http://schemas.microsoft.com/office/drawing/2014/main" id="{2999D611-49DE-4A60-A38A-6161C3C0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652" y="2521305"/>
              <a:ext cx="484367" cy="699641"/>
            </a:xfrm>
            <a:custGeom>
              <a:avLst/>
              <a:gdLst>
                <a:gd name="T0" fmla="*/ 181 w 182"/>
                <a:gd name="T1" fmla="*/ 139 h 263"/>
                <a:gd name="T2" fmla="*/ 174 w 182"/>
                <a:gd name="T3" fmla="*/ 263 h 263"/>
                <a:gd name="T4" fmla="*/ 17 w 182"/>
                <a:gd name="T5" fmla="*/ 263 h 263"/>
                <a:gd name="T6" fmla="*/ 2 w 182"/>
                <a:gd name="T7" fmla="*/ 26 h 263"/>
                <a:gd name="T8" fmla="*/ 17 w 182"/>
                <a:gd name="T9" fmla="*/ 5 h 263"/>
                <a:gd name="T10" fmla="*/ 50 w 182"/>
                <a:gd name="T11" fmla="*/ 1 h 263"/>
                <a:gd name="T12" fmla="*/ 117 w 182"/>
                <a:gd name="T13" fmla="*/ 1 h 263"/>
                <a:gd name="T14" fmla="*/ 145 w 182"/>
                <a:gd name="T15" fmla="*/ 5 h 263"/>
                <a:gd name="T16" fmla="*/ 171 w 182"/>
                <a:gd name="T17" fmla="*/ 30 h 263"/>
                <a:gd name="T18" fmla="*/ 180 w 182"/>
                <a:gd name="T19" fmla="*/ 92 h 263"/>
                <a:gd name="T20" fmla="*/ 181 w 182"/>
                <a:gd name="T21" fmla="*/ 1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263">
                  <a:moveTo>
                    <a:pt x="181" y="139"/>
                  </a:moveTo>
                  <a:cubicBezTo>
                    <a:pt x="181" y="172"/>
                    <a:pt x="179" y="213"/>
                    <a:pt x="174" y="263"/>
                  </a:cubicBezTo>
                  <a:cubicBezTo>
                    <a:pt x="17" y="263"/>
                    <a:pt x="17" y="263"/>
                    <a:pt x="17" y="263"/>
                  </a:cubicBezTo>
                  <a:cubicBezTo>
                    <a:pt x="15" y="241"/>
                    <a:pt x="25" y="134"/>
                    <a:pt x="2" y="26"/>
                  </a:cubicBezTo>
                  <a:cubicBezTo>
                    <a:pt x="0" y="16"/>
                    <a:pt x="7" y="6"/>
                    <a:pt x="17" y="5"/>
                  </a:cubicBezTo>
                  <a:cubicBezTo>
                    <a:pt x="27" y="3"/>
                    <a:pt x="39" y="2"/>
                    <a:pt x="50" y="1"/>
                  </a:cubicBezTo>
                  <a:cubicBezTo>
                    <a:pt x="70" y="0"/>
                    <a:pt x="100" y="0"/>
                    <a:pt x="117" y="1"/>
                  </a:cubicBezTo>
                  <a:cubicBezTo>
                    <a:pt x="127" y="2"/>
                    <a:pt x="137" y="4"/>
                    <a:pt x="145" y="5"/>
                  </a:cubicBezTo>
                  <a:cubicBezTo>
                    <a:pt x="157" y="8"/>
                    <a:pt x="168" y="17"/>
                    <a:pt x="171" y="30"/>
                  </a:cubicBezTo>
                  <a:cubicBezTo>
                    <a:pt x="175" y="42"/>
                    <a:pt x="178" y="62"/>
                    <a:pt x="180" y="92"/>
                  </a:cubicBezTo>
                  <a:cubicBezTo>
                    <a:pt x="181" y="106"/>
                    <a:pt x="182" y="121"/>
                    <a:pt x="181" y="139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73">
              <a:extLst>
                <a:ext uri="{FF2B5EF4-FFF2-40B4-BE49-F238E27FC236}">
                  <a16:creationId xmlns:a16="http://schemas.microsoft.com/office/drawing/2014/main" id="{7AED05E8-67DF-4C14-8CD5-33CA64BD5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77" y="2484550"/>
              <a:ext cx="287470" cy="241527"/>
            </a:xfrm>
            <a:custGeom>
              <a:avLst/>
              <a:gdLst>
                <a:gd name="T0" fmla="*/ 28 w 108"/>
                <a:gd name="T1" fmla="*/ 78 h 91"/>
                <a:gd name="T2" fmla="*/ 108 w 108"/>
                <a:gd name="T3" fmla="*/ 76 h 91"/>
                <a:gd name="T4" fmla="*/ 106 w 108"/>
                <a:gd name="T5" fmla="*/ 0 h 91"/>
                <a:gd name="T6" fmla="*/ 46 w 108"/>
                <a:gd name="T7" fmla="*/ 16 h 91"/>
                <a:gd name="T8" fmla="*/ 28 w 108"/>
                <a:gd name="T9" fmla="*/ 7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91">
                  <a:moveTo>
                    <a:pt x="28" y="78"/>
                  </a:moveTo>
                  <a:cubicBezTo>
                    <a:pt x="52" y="91"/>
                    <a:pt x="108" y="76"/>
                    <a:pt x="108" y="76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81" y="2"/>
                    <a:pt x="46" y="16"/>
                  </a:cubicBezTo>
                  <a:cubicBezTo>
                    <a:pt x="8" y="31"/>
                    <a:pt x="0" y="63"/>
                    <a:pt x="28" y="78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74">
              <a:extLst>
                <a:ext uri="{FF2B5EF4-FFF2-40B4-BE49-F238E27FC236}">
                  <a16:creationId xmlns:a16="http://schemas.microsoft.com/office/drawing/2014/main" id="{359CF8A4-D626-46DF-9334-2AB5F50EB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996" y="2508178"/>
              <a:ext cx="106325" cy="220525"/>
            </a:xfrm>
            <a:custGeom>
              <a:avLst/>
              <a:gdLst>
                <a:gd name="T0" fmla="*/ 40 w 40"/>
                <a:gd name="T1" fmla="*/ 0 h 83"/>
                <a:gd name="T2" fmla="*/ 24 w 40"/>
                <a:gd name="T3" fmla="*/ 5 h 83"/>
                <a:gd name="T4" fmla="*/ 0 w 40"/>
                <a:gd name="T5" fmla="*/ 58 h 83"/>
                <a:gd name="T6" fmla="*/ 19 w 40"/>
                <a:gd name="T7" fmla="*/ 83 h 83"/>
                <a:gd name="T8" fmla="*/ 40 w 40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3">
                  <a:moveTo>
                    <a:pt x="40" y="0"/>
                  </a:moveTo>
                  <a:cubicBezTo>
                    <a:pt x="40" y="0"/>
                    <a:pt x="29" y="4"/>
                    <a:pt x="24" y="5"/>
                  </a:cubicBezTo>
                  <a:cubicBezTo>
                    <a:pt x="9" y="22"/>
                    <a:pt x="0" y="58"/>
                    <a:pt x="0" y="58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2" y="46"/>
                    <a:pt x="40" y="0"/>
                    <a:pt x="40" y="0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75">
              <a:extLst>
                <a:ext uri="{FF2B5EF4-FFF2-40B4-BE49-F238E27FC236}">
                  <a16:creationId xmlns:a16="http://schemas.microsoft.com/office/drawing/2014/main" id="{70AA7D12-31E2-4183-B9AD-3BE3296D8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246" y="2508178"/>
              <a:ext cx="101074" cy="160143"/>
            </a:xfrm>
            <a:custGeom>
              <a:avLst/>
              <a:gdLst>
                <a:gd name="T0" fmla="*/ 38 w 38"/>
                <a:gd name="T1" fmla="*/ 0 h 60"/>
                <a:gd name="T2" fmla="*/ 22 w 38"/>
                <a:gd name="T3" fmla="*/ 5 h 60"/>
                <a:gd name="T4" fmla="*/ 21 w 38"/>
                <a:gd name="T5" fmla="*/ 7 h 60"/>
                <a:gd name="T6" fmla="*/ 19 w 38"/>
                <a:gd name="T7" fmla="*/ 9 h 60"/>
                <a:gd name="T8" fmla="*/ 0 w 38"/>
                <a:gd name="T9" fmla="*/ 51 h 60"/>
                <a:gd name="T10" fmla="*/ 14 w 38"/>
                <a:gd name="T11" fmla="*/ 57 h 60"/>
                <a:gd name="T12" fmla="*/ 16 w 38"/>
                <a:gd name="T13" fmla="*/ 60 h 60"/>
                <a:gd name="T14" fmla="*/ 38 w 3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60">
                  <a:moveTo>
                    <a:pt x="38" y="0"/>
                  </a:moveTo>
                  <a:cubicBezTo>
                    <a:pt x="38" y="0"/>
                    <a:pt x="27" y="4"/>
                    <a:pt x="22" y="5"/>
                  </a:cubicBezTo>
                  <a:cubicBezTo>
                    <a:pt x="22" y="6"/>
                    <a:pt x="21" y="7"/>
                    <a:pt x="21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0" y="22"/>
                    <a:pt x="3" y="41"/>
                    <a:pt x="0" y="51"/>
                  </a:cubicBezTo>
                  <a:cubicBezTo>
                    <a:pt x="6" y="53"/>
                    <a:pt x="11" y="55"/>
                    <a:pt x="14" y="57"/>
                  </a:cubicBezTo>
                  <a:cubicBezTo>
                    <a:pt x="14" y="58"/>
                    <a:pt x="15" y="59"/>
                    <a:pt x="16" y="60"/>
                  </a:cubicBezTo>
                  <a:cubicBezTo>
                    <a:pt x="20" y="29"/>
                    <a:pt x="38" y="0"/>
                    <a:pt x="3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6">
              <a:extLst>
                <a:ext uri="{FF2B5EF4-FFF2-40B4-BE49-F238E27FC236}">
                  <a16:creationId xmlns:a16="http://schemas.microsoft.com/office/drawing/2014/main" id="{EB35E9E5-2AEE-4093-A1AD-3811E40E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4568" y="2968917"/>
              <a:ext cx="119451" cy="98449"/>
            </a:xfrm>
            <a:custGeom>
              <a:avLst/>
              <a:gdLst>
                <a:gd name="T0" fmla="*/ 44 w 45"/>
                <a:gd name="T1" fmla="*/ 16 h 37"/>
                <a:gd name="T2" fmla="*/ 0 w 45"/>
                <a:gd name="T3" fmla="*/ 0 h 37"/>
                <a:gd name="T4" fmla="*/ 1 w 45"/>
                <a:gd name="T5" fmla="*/ 14 h 37"/>
                <a:gd name="T6" fmla="*/ 44 w 45"/>
                <a:gd name="T7" fmla="*/ 26 h 37"/>
                <a:gd name="T8" fmla="*/ 44 w 45"/>
                <a:gd name="T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7">
                  <a:moveTo>
                    <a:pt x="44" y="16"/>
                  </a:moveTo>
                  <a:cubicBezTo>
                    <a:pt x="29" y="27"/>
                    <a:pt x="0" y="0"/>
                    <a:pt x="0" y="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8" y="37"/>
                    <a:pt x="44" y="26"/>
                    <a:pt x="44" y="26"/>
                  </a:cubicBezTo>
                  <a:cubicBezTo>
                    <a:pt x="44" y="26"/>
                    <a:pt x="45" y="21"/>
                    <a:pt x="44" y="16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7">
              <a:extLst>
                <a:ext uri="{FF2B5EF4-FFF2-40B4-BE49-F238E27FC236}">
                  <a16:creationId xmlns:a16="http://schemas.microsoft.com/office/drawing/2014/main" id="{7125EE52-631A-4E05-94ED-8390B9904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44" y="2979418"/>
              <a:ext cx="111575" cy="64320"/>
            </a:xfrm>
            <a:custGeom>
              <a:avLst/>
              <a:gdLst>
                <a:gd name="T0" fmla="*/ 1 w 42"/>
                <a:gd name="T1" fmla="*/ 0 h 24"/>
                <a:gd name="T2" fmla="*/ 0 w 42"/>
                <a:gd name="T3" fmla="*/ 12 h 24"/>
                <a:gd name="T4" fmla="*/ 30 w 42"/>
                <a:gd name="T5" fmla="*/ 24 h 24"/>
                <a:gd name="T6" fmla="*/ 41 w 42"/>
                <a:gd name="T7" fmla="*/ 22 h 24"/>
                <a:gd name="T8" fmla="*/ 42 w 42"/>
                <a:gd name="T9" fmla="*/ 15 h 24"/>
                <a:gd name="T10" fmla="*/ 41 w 42"/>
                <a:gd name="T11" fmla="*/ 12 h 24"/>
                <a:gd name="T12" fmla="*/ 40 w 42"/>
                <a:gd name="T13" fmla="*/ 13 h 24"/>
                <a:gd name="T14" fmla="*/ 32 w 42"/>
                <a:gd name="T15" fmla="*/ 15 h 24"/>
                <a:gd name="T16" fmla="*/ 1 w 42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4">
                  <a:moveTo>
                    <a:pt x="1" y="0"/>
                  </a:moveTo>
                  <a:cubicBezTo>
                    <a:pt x="0" y="4"/>
                    <a:pt x="0" y="8"/>
                    <a:pt x="0" y="12"/>
                  </a:cubicBezTo>
                  <a:cubicBezTo>
                    <a:pt x="12" y="22"/>
                    <a:pt x="23" y="24"/>
                    <a:pt x="30" y="24"/>
                  </a:cubicBezTo>
                  <a:cubicBezTo>
                    <a:pt x="37" y="24"/>
                    <a:pt x="41" y="22"/>
                    <a:pt x="41" y="22"/>
                  </a:cubicBezTo>
                  <a:cubicBezTo>
                    <a:pt x="41" y="22"/>
                    <a:pt x="42" y="19"/>
                    <a:pt x="42" y="15"/>
                  </a:cubicBezTo>
                  <a:cubicBezTo>
                    <a:pt x="42" y="14"/>
                    <a:pt x="42" y="13"/>
                    <a:pt x="41" y="12"/>
                  </a:cubicBezTo>
                  <a:cubicBezTo>
                    <a:pt x="41" y="12"/>
                    <a:pt x="41" y="12"/>
                    <a:pt x="40" y="13"/>
                  </a:cubicBezTo>
                  <a:cubicBezTo>
                    <a:pt x="38" y="14"/>
                    <a:pt x="35" y="15"/>
                    <a:pt x="32" y="15"/>
                  </a:cubicBezTo>
                  <a:cubicBezTo>
                    <a:pt x="21" y="15"/>
                    <a:pt x="7" y="5"/>
                    <a:pt x="1" y="0"/>
                  </a:cubicBezTo>
                </a:path>
              </a:pathLst>
            </a:custGeom>
            <a:solidFill>
              <a:srgbClr val="336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8">
              <a:extLst>
                <a:ext uri="{FF2B5EF4-FFF2-40B4-BE49-F238E27FC236}">
                  <a16:creationId xmlns:a16="http://schemas.microsoft.com/office/drawing/2014/main" id="{77D1A0DE-DE29-4791-B370-B32165E06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5595" y="2521305"/>
              <a:ext cx="65632" cy="152267"/>
            </a:xfrm>
            <a:custGeom>
              <a:avLst/>
              <a:gdLst>
                <a:gd name="T0" fmla="*/ 25 w 25"/>
                <a:gd name="T1" fmla="*/ 0 h 57"/>
                <a:gd name="T2" fmla="*/ 11 w 25"/>
                <a:gd name="T3" fmla="*/ 3 h 57"/>
                <a:gd name="T4" fmla="*/ 7 w 25"/>
                <a:gd name="T5" fmla="*/ 57 h 57"/>
                <a:gd name="T6" fmla="*/ 24 w 25"/>
                <a:gd name="T7" fmla="*/ 49 h 57"/>
                <a:gd name="T8" fmla="*/ 25 w 2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7">
                  <a:moveTo>
                    <a:pt x="25" y="0"/>
                  </a:moveTo>
                  <a:cubicBezTo>
                    <a:pt x="16" y="1"/>
                    <a:pt x="11" y="3"/>
                    <a:pt x="11" y="3"/>
                  </a:cubicBezTo>
                  <a:cubicBezTo>
                    <a:pt x="11" y="3"/>
                    <a:pt x="0" y="26"/>
                    <a:pt x="7" y="57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19" y="23"/>
                    <a:pt x="25" y="0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9">
              <a:extLst>
                <a:ext uri="{FF2B5EF4-FFF2-40B4-BE49-F238E27FC236}">
                  <a16:creationId xmlns:a16="http://schemas.microsoft.com/office/drawing/2014/main" id="{B2CECF28-0AD6-4EA5-8F50-41468C1E8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721" y="2521305"/>
              <a:ext cx="52506" cy="136515"/>
            </a:xfrm>
            <a:custGeom>
              <a:avLst/>
              <a:gdLst>
                <a:gd name="T0" fmla="*/ 20 w 20"/>
                <a:gd name="T1" fmla="*/ 0 h 51"/>
                <a:gd name="T2" fmla="*/ 6 w 20"/>
                <a:gd name="T3" fmla="*/ 3 h 51"/>
                <a:gd name="T4" fmla="*/ 0 w 20"/>
                <a:gd name="T5" fmla="*/ 37 h 51"/>
                <a:gd name="T6" fmla="*/ 1 w 20"/>
                <a:gd name="T7" fmla="*/ 51 h 51"/>
                <a:gd name="T8" fmla="*/ 18 w 20"/>
                <a:gd name="T9" fmla="*/ 45 h 51"/>
                <a:gd name="T10" fmla="*/ 17 w 20"/>
                <a:gd name="T11" fmla="*/ 24 h 51"/>
                <a:gd name="T12" fmla="*/ 20 w 20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11" y="1"/>
                    <a:pt x="6" y="3"/>
                    <a:pt x="6" y="3"/>
                  </a:cubicBezTo>
                  <a:cubicBezTo>
                    <a:pt x="6" y="3"/>
                    <a:pt x="0" y="17"/>
                    <a:pt x="0" y="37"/>
                  </a:cubicBezTo>
                  <a:cubicBezTo>
                    <a:pt x="0" y="42"/>
                    <a:pt x="0" y="46"/>
                    <a:pt x="1" y="51"/>
                  </a:cubicBezTo>
                  <a:cubicBezTo>
                    <a:pt x="4" y="48"/>
                    <a:pt x="11" y="46"/>
                    <a:pt x="18" y="45"/>
                  </a:cubicBezTo>
                  <a:cubicBezTo>
                    <a:pt x="18" y="40"/>
                    <a:pt x="17" y="33"/>
                    <a:pt x="17" y="24"/>
                  </a:cubicBezTo>
                  <a:cubicBezTo>
                    <a:pt x="17" y="17"/>
                    <a:pt x="18" y="8"/>
                    <a:pt x="2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80">
              <a:extLst>
                <a:ext uri="{FF2B5EF4-FFF2-40B4-BE49-F238E27FC236}">
                  <a16:creationId xmlns:a16="http://schemas.microsoft.com/office/drawing/2014/main" id="{841E08D7-4B8A-4383-ADB0-E216872D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7027" y="2622378"/>
              <a:ext cx="409546" cy="517183"/>
            </a:xfrm>
            <a:custGeom>
              <a:avLst/>
              <a:gdLst>
                <a:gd name="T0" fmla="*/ 22 w 154"/>
                <a:gd name="T1" fmla="*/ 15 h 194"/>
                <a:gd name="T2" fmla="*/ 120 w 154"/>
                <a:gd name="T3" fmla="*/ 14 h 194"/>
                <a:gd name="T4" fmla="*/ 131 w 154"/>
                <a:gd name="T5" fmla="*/ 172 h 194"/>
                <a:gd name="T6" fmla="*/ 1 w 154"/>
                <a:gd name="T7" fmla="*/ 164 h 194"/>
                <a:gd name="T8" fmla="*/ 21 w 154"/>
                <a:gd name="T9" fmla="*/ 66 h 194"/>
                <a:gd name="T10" fmla="*/ 22 w 154"/>
                <a:gd name="T11" fmla="*/ 1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194">
                  <a:moveTo>
                    <a:pt x="22" y="15"/>
                  </a:moveTo>
                  <a:cubicBezTo>
                    <a:pt x="32" y="0"/>
                    <a:pt x="104" y="2"/>
                    <a:pt x="120" y="14"/>
                  </a:cubicBezTo>
                  <a:cubicBezTo>
                    <a:pt x="135" y="26"/>
                    <a:pt x="154" y="157"/>
                    <a:pt x="131" y="172"/>
                  </a:cubicBezTo>
                  <a:cubicBezTo>
                    <a:pt x="108" y="187"/>
                    <a:pt x="1" y="194"/>
                    <a:pt x="1" y="164"/>
                  </a:cubicBezTo>
                  <a:cubicBezTo>
                    <a:pt x="0" y="134"/>
                    <a:pt x="24" y="83"/>
                    <a:pt x="21" y="66"/>
                  </a:cubicBezTo>
                  <a:cubicBezTo>
                    <a:pt x="18" y="49"/>
                    <a:pt x="10" y="35"/>
                    <a:pt x="22" y="1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1">
              <a:extLst>
                <a:ext uri="{FF2B5EF4-FFF2-40B4-BE49-F238E27FC236}">
                  <a16:creationId xmlns:a16="http://schemas.microsoft.com/office/drawing/2014/main" id="{0879FD5E-D17D-4E04-9521-4C53CF864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721" y="2779896"/>
              <a:ext cx="217899" cy="26253"/>
            </a:xfrm>
            <a:custGeom>
              <a:avLst/>
              <a:gdLst>
                <a:gd name="T0" fmla="*/ 82 w 82"/>
                <a:gd name="T1" fmla="*/ 0 h 10"/>
                <a:gd name="T2" fmla="*/ 32 w 82"/>
                <a:gd name="T3" fmla="*/ 6 h 10"/>
                <a:gd name="T4" fmla="*/ 0 w 82"/>
                <a:gd name="T5" fmla="*/ 2 h 10"/>
                <a:gd name="T6" fmla="*/ 28 w 82"/>
                <a:gd name="T7" fmla="*/ 10 h 10"/>
                <a:gd name="T8" fmla="*/ 82 w 8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0">
                  <a:moveTo>
                    <a:pt x="82" y="0"/>
                  </a:moveTo>
                  <a:cubicBezTo>
                    <a:pt x="61" y="4"/>
                    <a:pt x="45" y="6"/>
                    <a:pt x="32" y="6"/>
                  </a:cubicBezTo>
                  <a:cubicBezTo>
                    <a:pt x="11" y="6"/>
                    <a:pt x="0" y="2"/>
                    <a:pt x="0" y="2"/>
                  </a:cubicBezTo>
                  <a:cubicBezTo>
                    <a:pt x="5" y="8"/>
                    <a:pt x="16" y="10"/>
                    <a:pt x="28" y="10"/>
                  </a:cubicBezTo>
                  <a:cubicBezTo>
                    <a:pt x="50" y="10"/>
                    <a:pt x="75" y="3"/>
                    <a:pt x="8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82">
              <a:extLst>
                <a:ext uri="{FF2B5EF4-FFF2-40B4-BE49-F238E27FC236}">
                  <a16:creationId xmlns:a16="http://schemas.microsoft.com/office/drawing/2014/main" id="{61C00FBB-121C-4ABA-8945-590046321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4354" y="2764144"/>
              <a:ext cx="22315" cy="21002"/>
            </a:xfrm>
            <a:custGeom>
              <a:avLst/>
              <a:gdLst>
                <a:gd name="T0" fmla="*/ 3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7 w 8"/>
                <a:gd name="T7" fmla="*/ 4 h 8"/>
                <a:gd name="T8" fmla="*/ 3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83">
              <a:extLst>
                <a:ext uri="{FF2B5EF4-FFF2-40B4-BE49-F238E27FC236}">
                  <a16:creationId xmlns:a16="http://schemas.microsoft.com/office/drawing/2014/main" id="{5369A927-68D4-47EA-8991-A3336DF7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4497" y="2663070"/>
              <a:ext cx="48568" cy="422672"/>
            </a:xfrm>
            <a:custGeom>
              <a:avLst/>
              <a:gdLst>
                <a:gd name="T0" fmla="*/ 9 w 18"/>
                <a:gd name="T1" fmla="*/ 0 h 159"/>
                <a:gd name="T2" fmla="*/ 8 w 18"/>
                <a:gd name="T3" fmla="*/ 1 h 159"/>
                <a:gd name="T4" fmla="*/ 4 w 18"/>
                <a:gd name="T5" fmla="*/ 44 h 159"/>
                <a:gd name="T6" fmla="*/ 8 w 18"/>
                <a:gd name="T7" fmla="*/ 158 h 159"/>
                <a:gd name="T8" fmla="*/ 8 w 18"/>
                <a:gd name="T9" fmla="*/ 159 h 159"/>
                <a:gd name="T10" fmla="*/ 9 w 18"/>
                <a:gd name="T11" fmla="*/ 159 h 159"/>
                <a:gd name="T12" fmla="*/ 9 w 18"/>
                <a:gd name="T13" fmla="*/ 158 h 159"/>
                <a:gd name="T14" fmla="*/ 6 w 18"/>
                <a:gd name="T15" fmla="*/ 43 h 159"/>
                <a:gd name="T16" fmla="*/ 9 w 18"/>
                <a:gd name="T17" fmla="*/ 2 h 159"/>
                <a:gd name="T18" fmla="*/ 9 w 18"/>
                <a:gd name="T19" fmla="*/ 1 h 159"/>
                <a:gd name="T20" fmla="*/ 9 w 18"/>
                <a:gd name="T2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9">
                  <a:moveTo>
                    <a:pt x="9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5" y="5"/>
                    <a:pt x="0" y="24"/>
                    <a:pt x="4" y="44"/>
                  </a:cubicBezTo>
                  <a:cubicBezTo>
                    <a:pt x="15" y="92"/>
                    <a:pt x="16" y="130"/>
                    <a:pt x="8" y="158"/>
                  </a:cubicBezTo>
                  <a:cubicBezTo>
                    <a:pt x="7" y="158"/>
                    <a:pt x="8" y="159"/>
                    <a:pt x="8" y="159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9" y="159"/>
                    <a:pt x="9" y="159"/>
                    <a:pt x="9" y="158"/>
                  </a:cubicBezTo>
                  <a:cubicBezTo>
                    <a:pt x="18" y="130"/>
                    <a:pt x="17" y="92"/>
                    <a:pt x="6" y="43"/>
                  </a:cubicBezTo>
                  <a:cubicBezTo>
                    <a:pt x="2" y="25"/>
                    <a:pt x="7" y="6"/>
                    <a:pt x="9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4">
              <a:extLst>
                <a:ext uri="{FF2B5EF4-FFF2-40B4-BE49-F238E27FC236}">
                  <a16:creationId xmlns:a16="http://schemas.microsoft.com/office/drawing/2014/main" id="{AB7C68C1-544A-4BF4-9892-A8DED33EE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8315" y="5031086"/>
              <a:ext cx="0" cy="93198"/>
            </a:xfrm>
            <a:custGeom>
              <a:avLst/>
              <a:gdLst>
                <a:gd name="T0" fmla="*/ 29 h 71"/>
                <a:gd name="T1" fmla="*/ 29 h 71"/>
                <a:gd name="T2" fmla="*/ 71 h 71"/>
                <a:gd name="T3" fmla="*/ 71 h 71"/>
                <a:gd name="T4" fmla="*/ 29 h 71"/>
                <a:gd name="T5" fmla="*/ 0 h 71"/>
                <a:gd name="T6" fmla="*/ 0 h 71"/>
                <a:gd name="T7" fmla="*/ 26 h 71"/>
                <a:gd name="T8" fmla="*/ 26 h 71"/>
                <a:gd name="T9" fmla="*/ 0 h 7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71">
                  <a:moveTo>
                    <a:pt x="0" y="29"/>
                  </a:moveTo>
                  <a:lnTo>
                    <a:pt x="0" y="2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9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5">
              <a:extLst>
                <a:ext uri="{FF2B5EF4-FFF2-40B4-BE49-F238E27FC236}">
                  <a16:creationId xmlns:a16="http://schemas.microsoft.com/office/drawing/2014/main" id="{C59C725C-1E7E-4EAE-9999-0B47AC7EA2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8315" y="5031086"/>
              <a:ext cx="0" cy="93198"/>
            </a:xfrm>
            <a:custGeom>
              <a:avLst/>
              <a:gdLst>
                <a:gd name="T0" fmla="*/ 29 h 71"/>
                <a:gd name="T1" fmla="*/ 29 h 71"/>
                <a:gd name="T2" fmla="*/ 71 h 71"/>
                <a:gd name="T3" fmla="*/ 71 h 71"/>
                <a:gd name="T4" fmla="*/ 29 h 71"/>
                <a:gd name="T5" fmla="*/ 0 h 71"/>
                <a:gd name="T6" fmla="*/ 0 h 71"/>
                <a:gd name="T7" fmla="*/ 26 h 71"/>
                <a:gd name="T8" fmla="*/ 26 h 71"/>
                <a:gd name="T9" fmla="*/ 0 h 7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71">
                  <a:moveTo>
                    <a:pt x="0" y="29"/>
                  </a:moveTo>
                  <a:lnTo>
                    <a:pt x="0" y="2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86">
              <a:extLst>
                <a:ext uri="{FF2B5EF4-FFF2-40B4-BE49-F238E27FC236}">
                  <a16:creationId xmlns:a16="http://schemas.microsoft.com/office/drawing/2014/main" id="{C05C08D6-E4CB-43DB-95AA-7ABAF7A2A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8315" y="5065215"/>
              <a:ext cx="1313" cy="393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87">
              <a:extLst>
                <a:ext uri="{FF2B5EF4-FFF2-40B4-BE49-F238E27FC236}">
                  <a16:creationId xmlns:a16="http://schemas.microsoft.com/office/drawing/2014/main" id="{50DD378B-9817-41EA-9817-010A4162B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8315" y="5065215"/>
              <a:ext cx="1313" cy="3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8">
              <a:extLst>
                <a:ext uri="{FF2B5EF4-FFF2-40B4-BE49-F238E27FC236}">
                  <a16:creationId xmlns:a16="http://schemas.microsoft.com/office/drawing/2014/main" id="{32D273B5-2F49-4402-95CD-5C6AE9A63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315" y="5031086"/>
              <a:ext cx="76134" cy="93198"/>
            </a:xfrm>
            <a:custGeom>
              <a:avLst/>
              <a:gdLst>
                <a:gd name="T0" fmla="*/ 58 w 58"/>
                <a:gd name="T1" fmla="*/ 0 h 71"/>
                <a:gd name="T2" fmla="*/ 0 w 58"/>
                <a:gd name="T3" fmla="*/ 0 h 71"/>
                <a:gd name="T4" fmla="*/ 0 w 58"/>
                <a:gd name="T5" fmla="*/ 26 h 71"/>
                <a:gd name="T6" fmla="*/ 0 w 58"/>
                <a:gd name="T7" fmla="*/ 29 h 71"/>
                <a:gd name="T8" fmla="*/ 0 w 58"/>
                <a:gd name="T9" fmla="*/ 71 h 71"/>
                <a:gd name="T10" fmla="*/ 58 w 58"/>
                <a:gd name="T11" fmla="*/ 71 h 71"/>
                <a:gd name="T12" fmla="*/ 58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58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71"/>
                  </a:lnTo>
                  <a:lnTo>
                    <a:pt x="58" y="71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66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9">
              <a:extLst>
                <a:ext uri="{FF2B5EF4-FFF2-40B4-BE49-F238E27FC236}">
                  <a16:creationId xmlns:a16="http://schemas.microsoft.com/office/drawing/2014/main" id="{66AB3D44-7E4B-4DCE-8221-5AE9A475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315" y="5031086"/>
              <a:ext cx="76134" cy="93198"/>
            </a:xfrm>
            <a:custGeom>
              <a:avLst/>
              <a:gdLst>
                <a:gd name="T0" fmla="*/ 58 w 58"/>
                <a:gd name="T1" fmla="*/ 0 h 71"/>
                <a:gd name="T2" fmla="*/ 0 w 58"/>
                <a:gd name="T3" fmla="*/ 0 h 71"/>
                <a:gd name="T4" fmla="*/ 0 w 58"/>
                <a:gd name="T5" fmla="*/ 26 h 71"/>
                <a:gd name="T6" fmla="*/ 0 w 58"/>
                <a:gd name="T7" fmla="*/ 29 h 71"/>
                <a:gd name="T8" fmla="*/ 0 w 58"/>
                <a:gd name="T9" fmla="*/ 71 h 71"/>
                <a:gd name="T10" fmla="*/ 58 w 58"/>
                <a:gd name="T11" fmla="*/ 71 h 71"/>
                <a:gd name="T12" fmla="*/ 58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58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71"/>
                  </a:lnTo>
                  <a:lnTo>
                    <a:pt x="58" y="71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90">
              <a:extLst>
                <a:ext uri="{FF2B5EF4-FFF2-40B4-BE49-F238E27FC236}">
                  <a16:creationId xmlns:a16="http://schemas.microsoft.com/office/drawing/2014/main" id="{2EE5C2B7-4954-4A1B-9B88-E4D50589D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8507" y="5033712"/>
              <a:ext cx="5251" cy="21002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  <a:gd name="T4" fmla="*/ 0 w 4"/>
                <a:gd name="T5" fmla="*/ 16 h 16"/>
                <a:gd name="T6" fmla="*/ 4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91">
              <a:extLst>
                <a:ext uri="{FF2B5EF4-FFF2-40B4-BE49-F238E27FC236}">
                  <a16:creationId xmlns:a16="http://schemas.microsoft.com/office/drawing/2014/main" id="{CFDE7FE4-A0F4-4351-AB6E-9785BFF7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8507" y="5033712"/>
              <a:ext cx="5251" cy="21002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  <a:gd name="T4" fmla="*/ 0 w 4"/>
                <a:gd name="T5" fmla="*/ 16 h 16"/>
                <a:gd name="T6" fmla="*/ 4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92">
              <a:extLst>
                <a:ext uri="{FF2B5EF4-FFF2-40B4-BE49-F238E27FC236}">
                  <a16:creationId xmlns:a16="http://schemas.microsoft.com/office/drawing/2014/main" id="{B29AA0A7-F0C4-456B-A8E5-450DC8D6F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8507" y="5033712"/>
              <a:ext cx="80072" cy="35442"/>
            </a:xfrm>
            <a:custGeom>
              <a:avLst/>
              <a:gdLst>
                <a:gd name="T0" fmla="*/ 4 w 61"/>
                <a:gd name="T1" fmla="*/ 0 h 27"/>
                <a:gd name="T2" fmla="*/ 0 w 61"/>
                <a:gd name="T3" fmla="*/ 16 h 27"/>
                <a:gd name="T4" fmla="*/ 57 w 61"/>
                <a:gd name="T5" fmla="*/ 27 h 27"/>
                <a:gd name="T6" fmla="*/ 61 w 61"/>
                <a:gd name="T7" fmla="*/ 12 h 27"/>
                <a:gd name="T8" fmla="*/ 4 w 6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7">
                  <a:moveTo>
                    <a:pt x="4" y="0"/>
                  </a:moveTo>
                  <a:lnTo>
                    <a:pt x="0" y="16"/>
                  </a:lnTo>
                  <a:lnTo>
                    <a:pt x="57" y="27"/>
                  </a:lnTo>
                  <a:lnTo>
                    <a:pt x="6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6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93">
              <a:extLst>
                <a:ext uri="{FF2B5EF4-FFF2-40B4-BE49-F238E27FC236}">
                  <a16:creationId xmlns:a16="http://schemas.microsoft.com/office/drawing/2014/main" id="{9E88D014-E661-4DB0-9079-FA58D2CED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8507" y="5033712"/>
              <a:ext cx="80072" cy="35442"/>
            </a:xfrm>
            <a:custGeom>
              <a:avLst/>
              <a:gdLst>
                <a:gd name="T0" fmla="*/ 4 w 61"/>
                <a:gd name="T1" fmla="*/ 0 h 27"/>
                <a:gd name="T2" fmla="*/ 0 w 61"/>
                <a:gd name="T3" fmla="*/ 16 h 27"/>
                <a:gd name="T4" fmla="*/ 57 w 61"/>
                <a:gd name="T5" fmla="*/ 27 h 27"/>
                <a:gd name="T6" fmla="*/ 61 w 61"/>
                <a:gd name="T7" fmla="*/ 12 h 27"/>
                <a:gd name="T8" fmla="*/ 4 w 6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7">
                  <a:moveTo>
                    <a:pt x="4" y="0"/>
                  </a:moveTo>
                  <a:lnTo>
                    <a:pt x="0" y="16"/>
                  </a:lnTo>
                  <a:lnTo>
                    <a:pt x="57" y="27"/>
                  </a:lnTo>
                  <a:lnTo>
                    <a:pt x="61" y="1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94">
              <a:extLst>
                <a:ext uri="{FF2B5EF4-FFF2-40B4-BE49-F238E27FC236}">
                  <a16:creationId xmlns:a16="http://schemas.microsoft.com/office/drawing/2014/main" id="{9E10E086-B994-4BCC-AF74-16BB2DC6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504" y="3220945"/>
              <a:ext cx="518496" cy="1839019"/>
            </a:xfrm>
            <a:custGeom>
              <a:avLst/>
              <a:gdLst>
                <a:gd name="T0" fmla="*/ 195 w 195"/>
                <a:gd name="T1" fmla="*/ 0 h 691"/>
                <a:gd name="T2" fmla="*/ 155 w 195"/>
                <a:gd name="T3" fmla="*/ 309 h 691"/>
                <a:gd name="T4" fmla="*/ 53 w 195"/>
                <a:gd name="T5" fmla="*/ 691 h 691"/>
                <a:gd name="T6" fmla="*/ 0 w 195"/>
                <a:gd name="T7" fmla="*/ 679 h 691"/>
                <a:gd name="T8" fmla="*/ 67 w 195"/>
                <a:gd name="T9" fmla="*/ 318 h 691"/>
                <a:gd name="T10" fmla="*/ 93 w 195"/>
                <a:gd name="T11" fmla="*/ 0 h 691"/>
                <a:gd name="T12" fmla="*/ 195 w 195"/>
                <a:gd name="T13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691">
                  <a:moveTo>
                    <a:pt x="195" y="0"/>
                  </a:moveTo>
                  <a:cubicBezTo>
                    <a:pt x="195" y="0"/>
                    <a:pt x="170" y="225"/>
                    <a:pt x="155" y="309"/>
                  </a:cubicBezTo>
                  <a:cubicBezTo>
                    <a:pt x="138" y="401"/>
                    <a:pt x="53" y="691"/>
                    <a:pt x="53" y="691"/>
                  </a:cubicBezTo>
                  <a:cubicBezTo>
                    <a:pt x="0" y="679"/>
                    <a:pt x="0" y="679"/>
                    <a:pt x="0" y="679"/>
                  </a:cubicBezTo>
                  <a:cubicBezTo>
                    <a:pt x="0" y="679"/>
                    <a:pt x="59" y="409"/>
                    <a:pt x="67" y="318"/>
                  </a:cubicBezTo>
                  <a:cubicBezTo>
                    <a:pt x="76" y="219"/>
                    <a:pt x="93" y="0"/>
                    <a:pt x="93" y="0"/>
                  </a:cubicBezTo>
                  <a:cubicBezTo>
                    <a:pt x="195" y="0"/>
                    <a:pt x="195" y="0"/>
                    <a:pt x="19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95">
              <a:extLst>
                <a:ext uri="{FF2B5EF4-FFF2-40B4-BE49-F238E27FC236}">
                  <a16:creationId xmlns:a16="http://schemas.microsoft.com/office/drawing/2014/main" id="{397D8CCB-D1F4-4B72-91CB-F9BB8E1E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628" y="4981206"/>
              <a:ext cx="181145" cy="81384"/>
            </a:xfrm>
            <a:custGeom>
              <a:avLst/>
              <a:gdLst>
                <a:gd name="T0" fmla="*/ 138 w 138"/>
                <a:gd name="T1" fmla="*/ 24 h 62"/>
                <a:gd name="T2" fmla="*/ 120 w 138"/>
                <a:gd name="T3" fmla="*/ 62 h 62"/>
                <a:gd name="T4" fmla="*/ 0 w 138"/>
                <a:gd name="T5" fmla="*/ 36 h 62"/>
                <a:gd name="T6" fmla="*/ 8 w 138"/>
                <a:gd name="T7" fmla="*/ 0 h 62"/>
                <a:gd name="T8" fmla="*/ 138 w 138"/>
                <a:gd name="T9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62">
                  <a:moveTo>
                    <a:pt x="138" y="24"/>
                  </a:moveTo>
                  <a:lnTo>
                    <a:pt x="120" y="62"/>
                  </a:lnTo>
                  <a:lnTo>
                    <a:pt x="0" y="36"/>
                  </a:lnTo>
                  <a:lnTo>
                    <a:pt x="8" y="0"/>
                  </a:lnTo>
                  <a:lnTo>
                    <a:pt x="138" y="24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96">
              <a:extLst>
                <a:ext uri="{FF2B5EF4-FFF2-40B4-BE49-F238E27FC236}">
                  <a16:creationId xmlns:a16="http://schemas.microsoft.com/office/drawing/2014/main" id="{A359159D-69EB-45E5-96DD-C132281A9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9675" y="3831327"/>
              <a:ext cx="32817" cy="204773"/>
            </a:xfrm>
            <a:custGeom>
              <a:avLst/>
              <a:gdLst>
                <a:gd name="T0" fmla="*/ 12 w 12"/>
                <a:gd name="T1" fmla="*/ 0 h 77"/>
                <a:gd name="T2" fmla="*/ 0 w 12"/>
                <a:gd name="T3" fmla="*/ 77 h 77"/>
                <a:gd name="T4" fmla="*/ 0 w 12"/>
                <a:gd name="T5" fmla="*/ 77 h 77"/>
                <a:gd name="T6" fmla="*/ 12 w 12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7">
                  <a:moveTo>
                    <a:pt x="12" y="0"/>
                  </a:moveTo>
                  <a:cubicBezTo>
                    <a:pt x="8" y="30"/>
                    <a:pt x="4" y="5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4" y="57"/>
                    <a:pt x="8" y="30"/>
                    <a:pt x="12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97">
              <a:extLst>
                <a:ext uri="{FF2B5EF4-FFF2-40B4-BE49-F238E27FC236}">
                  <a16:creationId xmlns:a16="http://schemas.microsoft.com/office/drawing/2014/main" id="{4A318001-245B-42E9-8C6C-DA79126C6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5045" y="3434907"/>
              <a:ext cx="124702" cy="601192"/>
            </a:xfrm>
            <a:custGeom>
              <a:avLst/>
              <a:gdLst>
                <a:gd name="T0" fmla="*/ 42 w 47"/>
                <a:gd name="T1" fmla="*/ 0 h 226"/>
                <a:gd name="T2" fmla="*/ 39 w 47"/>
                <a:gd name="T3" fmla="*/ 0 h 226"/>
                <a:gd name="T4" fmla="*/ 17 w 47"/>
                <a:gd name="T5" fmla="*/ 226 h 226"/>
                <a:gd name="T6" fmla="*/ 29 w 47"/>
                <a:gd name="T7" fmla="*/ 149 h 226"/>
                <a:gd name="T8" fmla="*/ 47 w 47"/>
                <a:gd name="T9" fmla="*/ 2 h 226"/>
                <a:gd name="T10" fmla="*/ 42 w 47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26">
                  <a:moveTo>
                    <a:pt x="42" y="0"/>
                  </a:moveTo>
                  <a:cubicBezTo>
                    <a:pt x="41" y="0"/>
                    <a:pt x="40" y="0"/>
                    <a:pt x="39" y="0"/>
                  </a:cubicBezTo>
                  <a:cubicBezTo>
                    <a:pt x="0" y="8"/>
                    <a:pt x="10" y="152"/>
                    <a:pt x="17" y="226"/>
                  </a:cubicBezTo>
                  <a:cubicBezTo>
                    <a:pt x="21" y="206"/>
                    <a:pt x="25" y="179"/>
                    <a:pt x="29" y="149"/>
                  </a:cubicBezTo>
                  <a:cubicBezTo>
                    <a:pt x="35" y="101"/>
                    <a:pt x="42" y="46"/>
                    <a:pt x="47" y="2"/>
                  </a:cubicBezTo>
                  <a:cubicBezTo>
                    <a:pt x="46" y="1"/>
                    <a:pt x="44" y="0"/>
                    <a:pt x="4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98">
              <a:extLst>
                <a:ext uri="{FF2B5EF4-FFF2-40B4-BE49-F238E27FC236}">
                  <a16:creationId xmlns:a16="http://schemas.microsoft.com/office/drawing/2014/main" id="{5CC37AB1-DEF5-4DB9-A1F6-60A785511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8673" y="3220945"/>
              <a:ext cx="308473" cy="1884962"/>
            </a:xfrm>
            <a:custGeom>
              <a:avLst/>
              <a:gdLst>
                <a:gd name="T0" fmla="*/ 103 w 116"/>
                <a:gd name="T1" fmla="*/ 0 h 708"/>
                <a:gd name="T2" fmla="*/ 116 w 116"/>
                <a:gd name="T3" fmla="*/ 310 h 708"/>
                <a:gd name="T4" fmla="*/ 96 w 116"/>
                <a:gd name="T5" fmla="*/ 708 h 708"/>
                <a:gd name="T6" fmla="*/ 46 w 116"/>
                <a:gd name="T7" fmla="*/ 708 h 708"/>
                <a:gd name="T8" fmla="*/ 27 w 116"/>
                <a:gd name="T9" fmla="*/ 317 h 708"/>
                <a:gd name="T10" fmla="*/ 0 w 116"/>
                <a:gd name="T11" fmla="*/ 0 h 708"/>
                <a:gd name="T12" fmla="*/ 103 w 116"/>
                <a:gd name="T13" fmla="*/ 0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708">
                  <a:moveTo>
                    <a:pt x="103" y="0"/>
                  </a:moveTo>
                  <a:cubicBezTo>
                    <a:pt x="103" y="0"/>
                    <a:pt x="116" y="220"/>
                    <a:pt x="116" y="310"/>
                  </a:cubicBezTo>
                  <a:cubicBezTo>
                    <a:pt x="116" y="403"/>
                    <a:pt x="96" y="708"/>
                    <a:pt x="96" y="708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46" y="708"/>
                    <a:pt x="32" y="408"/>
                    <a:pt x="27" y="317"/>
                  </a:cubicBezTo>
                  <a:cubicBezTo>
                    <a:pt x="20" y="217"/>
                    <a:pt x="0" y="0"/>
                    <a:pt x="0" y="0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9">
              <a:extLst>
                <a:ext uri="{FF2B5EF4-FFF2-40B4-BE49-F238E27FC236}">
                  <a16:creationId xmlns:a16="http://schemas.microsoft.com/office/drawing/2014/main" id="{45E37968-2746-433C-912E-033563767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998" y="5052089"/>
              <a:ext cx="170644" cy="56444"/>
            </a:xfrm>
            <a:custGeom>
              <a:avLst/>
              <a:gdLst>
                <a:gd name="T0" fmla="*/ 130 w 130"/>
                <a:gd name="T1" fmla="*/ 0 h 43"/>
                <a:gd name="T2" fmla="*/ 126 w 130"/>
                <a:gd name="T3" fmla="*/ 43 h 43"/>
                <a:gd name="T4" fmla="*/ 4 w 130"/>
                <a:gd name="T5" fmla="*/ 43 h 43"/>
                <a:gd name="T6" fmla="*/ 0 w 130"/>
                <a:gd name="T7" fmla="*/ 6 h 43"/>
                <a:gd name="T8" fmla="*/ 130 w 130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43">
                  <a:moveTo>
                    <a:pt x="130" y="0"/>
                  </a:moveTo>
                  <a:lnTo>
                    <a:pt x="126" y="43"/>
                  </a:lnTo>
                  <a:lnTo>
                    <a:pt x="4" y="43"/>
                  </a:lnTo>
                  <a:lnTo>
                    <a:pt x="0" y="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00">
              <a:extLst>
                <a:ext uri="{FF2B5EF4-FFF2-40B4-BE49-F238E27FC236}">
                  <a16:creationId xmlns:a16="http://schemas.microsoft.com/office/drawing/2014/main" id="{9CD3918B-C124-4620-8AEF-1C9530CF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3064" y="2233834"/>
              <a:ext cx="18377" cy="23628"/>
            </a:xfrm>
            <a:custGeom>
              <a:avLst/>
              <a:gdLst>
                <a:gd name="T0" fmla="*/ 1 w 7"/>
                <a:gd name="T1" fmla="*/ 5 h 9"/>
                <a:gd name="T2" fmla="*/ 4 w 7"/>
                <a:gd name="T3" fmla="*/ 9 h 9"/>
                <a:gd name="T4" fmla="*/ 6 w 7"/>
                <a:gd name="T5" fmla="*/ 4 h 9"/>
                <a:gd name="T6" fmla="*/ 3 w 7"/>
                <a:gd name="T7" fmla="*/ 0 h 9"/>
                <a:gd name="T8" fmla="*/ 1 w 7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1" y="5"/>
                  </a:moveTo>
                  <a:cubicBezTo>
                    <a:pt x="1" y="7"/>
                    <a:pt x="3" y="9"/>
                    <a:pt x="4" y="9"/>
                  </a:cubicBezTo>
                  <a:cubicBezTo>
                    <a:pt x="6" y="8"/>
                    <a:pt x="7" y="6"/>
                    <a:pt x="6" y="4"/>
                  </a:cubicBezTo>
                  <a:cubicBezTo>
                    <a:pt x="6" y="2"/>
                    <a:pt x="4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01">
              <a:extLst>
                <a:ext uri="{FF2B5EF4-FFF2-40B4-BE49-F238E27FC236}">
                  <a16:creationId xmlns:a16="http://schemas.microsoft.com/office/drawing/2014/main" id="{7862EF53-3C7B-4B8A-8641-48332873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315" y="2257462"/>
              <a:ext cx="36754" cy="61695"/>
            </a:xfrm>
            <a:custGeom>
              <a:avLst/>
              <a:gdLst>
                <a:gd name="T0" fmla="*/ 0 w 14"/>
                <a:gd name="T1" fmla="*/ 0 h 23"/>
                <a:gd name="T2" fmla="*/ 14 w 14"/>
                <a:gd name="T3" fmla="*/ 19 h 23"/>
                <a:gd name="T4" fmla="*/ 3 w 14"/>
                <a:gd name="T5" fmla="*/ 22 h 23"/>
                <a:gd name="T6" fmla="*/ 0 w 14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0" y="0"/>
                    <a:pt x="8" y="13"/>
                    <a:pt x="14" y="19"/>
                  </a:cubicBezTo>
                  <a:cubicBezTo>
                    <a:pt x="11" y="23"/>
                    <a:pt x="3" y="22"/>
                    <a:pt x="3" y="2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3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02">
              <a:extLst>
                <a:ext uri="{FF2B5EF4-FFF2-40B4-BE49-F238E27FC236}">
                  <a16:creationId xmlns:a16="http://schemas.microsoft.com/office/drawing/2014/main" id="{C62F4FF7-0CBE-4028-BC56-491EB3511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2874" y="2194455"/>
              <a:ext cx="38067" cy="21002"/>
            </a:xfrm>
            <a:custGeom>
              <a:avLst/>
              <a:gdLst>
                <a:gd name="T0" fmla="*/ 13 w 14"/>
                <a:gd name="T1" fmla="*/ 4 h 8"/>
                <a:gd name="T2" fmla="*/ 14 w 14"/>
                <a:gd name="T3" fmla="*/ 3 h 8"/>
                <a:gd name="T4" fmla="*/ 13 w 14"/>
                <a:gd name="T5" fmla="*/ 2 h 8"/>
                <a:gd name="T6" fmla="*/ 0 w 14"/>
                <a:gd name="T7" fmla="*/ 5 h 8"/>
                <a:gd name="T8" fmla="*/ 0 w 14"/>
                <a:gd name="T9" fmla="*/ 7 h 8"/>
                <a:gd name="T10" fmla="*/ 2 w 14"/>
                <a:gd name="T11" fmla="*/ 7 h 8"/>
                <a:gd name="T12" fmla="*/ 12 w 14"/>
                <a:gd name="T13" fmla="*/ 4 h 8"/>
                <a:gd name="T14" fmla="*/ 13 w 14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3" y="4"/>
                  </a:moveTo>
                  <a:cubicBezTo>
                    <a:pt x="13" y="4"/>
                    <a:pt x="13" y="4"/>
                    <a:pt x="14" y="3"/>
                  </a:cubicBezTo>
                  <a:cubicBezTo>
                    <a:pt x="14" y="3"/>
                    <a:pt x="13" y="2"/>
                    <a:pt x="13" y="2"/>
                  </a:cubicBezTo>
                  <a:cubicBezTo>
                    <a:pt x="12" y="2"/>
                    <a:pt x="6" y="0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7" y="3"/>
                    <a:pt x="12" y="4"/>
                    <a:pt x="12" y="4"/>
                  </a:cubicBezTo>
                  <a:lnTo>
                    <a:pt x="13" y="4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03">
              <a:extLst>
                <a:ext uri="{FF2B5EF4-FFF2-40B4-BE49-F238E27FC236}">
                  <a16:creationId xmlns:a16="http://schemas.microsoft.com/office/drawing/2014/main" id="{6E160562-FDBB-4B3F-9C36-5938B2361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5977" y="2111759"/>
              <a:ext cx="253341" cy="354415"/>
            </a:xfrm>
            <a:custGeom>
              <a:avLst/>
              <a:gdLst>
                <a:gd name="T0" fmla="*/ 6 w 95"/>
                <a:gd name="T1" fmla="*/ 54 h 133"/>
                <a:gd name="T2" fmla="*/ 31 w 95"/>
                <a:gd name="T3" fmla="*/ 113 h 133"/>
                <a:gd name="T4" fmla="*/ 93 w 95"/>
                <a:gd name="T5" fmla="*/ 86 h 133"/>
                <a:gd name="T6" fmla="*/ 55 w 95"/>
                <a:gd name="T7" fmla="*/ 9 h 133"/>
                <a:gd name="T8" fmla="*/ 6 w 95"/>
                <a:gd name="T9" fmla="*/ 5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6" y="54"/>
                  </a:moveTo>
                  <a:cubicBezTo>
                    <a:pt x="12" y="82"/>
                    <a:pt x="14" y="99"/>
                    <a:pt x="31" y="113"/>
                  </a:cubicBezTo>
                  <a:cubicBezTo>
                    <a:pt x="56" y="133"/>
                    <a:pt x="90" y="116"/>
                    <a:pt x="93" y="86"/>
                  </a:cubicBezTo>
                  <a:cubicBezTo>
                    <a:pt x="95" y="60"/>
                    <a:pt x="85" y="17"/>
                    <a:pt x="55" y="9"/>
                  </a:cubicBezTo>
                  <a:cubicBezTo>
                    <a:pt x="26" y="0"/>
                    <a:pt x="0" y="25"/>
                    <a:pt x="6" y="54"/>
                  </a:cubicBez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4">
              <a:extLst>
                <a:ext uri="{FF2B5EF4-FFF2-40B4-BE49-F238E27FC236}">
                  <a16:creationId xmlns:a16="http://schemas.microsoft.com/office/drawing/2014/main" id="{72800AF5-02B5-4B41-9835-4487A8401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654" y="2018560"/>
              <a:ext cx="328162" cy="375417"/>
            </a:xfrm>
            <a:custGeom>
              <a:avLst/>
              <a:gdLst>
                <a:gd name="T0" fmla="*/ 100 w 123"/>
                <a:gd name="T1" fmla="*/ 93 h 141"/>
                <a:gd name="T2" fmla="*/ 59 w 123"/>
                <a:gd name="T3" fmla="*/ 139 h 141"/>
                <a:gd name="T4" fmla="*/ 20 w 123"/>
                <a:gd name="T5" fmla="*/ 107 h 141"/>
                <a:gd name="T6" fmla="*/ 15 w 123"/>
                <a:gd name="T7" fmla="*/ 79 h 141"/>
                <a:gd name="T8" fmla="*/ 29 w 123"/>
                <a:gd name="T9" fmla="*/ 47 h 141"/>
                <a:gd name="T10" fmla="*/ 50 w 123"/>
                <a:gd name="T11" fmla="*/ 18 h 141"/>
                <a:gd name="T12" fmla="*/ 93 w 123"/>
                <a:gd name="T13" fmla="*/ 17 h 141"/>
                <a:gd name="T14" fmla="*/ 122 w 123"/>
                <a:gd name="T15" fmla="*/ 42 h 141"/>
                <a:gd name="T16" fmla="*/ 100 w 123"/>
                <a:gd name="T17" fmla="*/ 67 h 141"/>
                <a:gd name="T18" fmla="*/ 100 w 123"/>
                <a:gd name="T19" fmla="*/ 9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41">
                  <a:moveTo>
                    <a:pt x="100" y="93"/>
                  </a:moveTo>
                  <a:cubicBezTo>
                    <a:pt x="95" y="108"/>
                    <a:pt x="68" y="137"/>
                    <a:pt x="59" y="139"/>
                  </a:cubicBezTo>
                  <a:cubicBezTo>
                    <a:pt x="49" y="141"/>
                    <a:pt x="23" y="119"/>
                    <a:pt x="20" y="107"/>
                  </a:cubicBezTo>
                  <a:cubicBezTo>
                    <a:pt x="11" y="106"/>
                    <a:pt x="0" y="86"/>
                    <a:pt x="15" y="79"/>
                  </a:cubicBezTo>
                  <a:cubicBezTo>
                    <a:pt x="4" y="74"/>
                    <a:pt x="7" y="45"/>
                    <a:pt x="29" y="47"/>
                  </a:cubicBezTo>
                  <a:cubicBezTo>
                    <a:pt x="15" y="34"/>
                    <a:pt x="31" y="12"/>
                    <a:pt x="50" y="18"/>
                  </a:cubicBezTo>
                  <a:cubicBezTo>
                    <a:pt x="54" y="7"/>
                    <a:pt x="79" y="0"/>
                    <a:pt x="93" y="17"/>
                  </a:cubicBezTo>
                  <a:cubicBezTo>
                    <a:pt x="104" y="11"/>
                    <a:pt x="123" y="23"/>
                    <a:pt x="122" y="42"/>
                  </a:cubicBezTo>
                  <a:cubicBezTo>
                    <a:pt x="121" y="55"/>
                    <a:pt x="109" y="65"/>
                    <a:pt x="100" y="67"/>
                  </a:cubicBezTo>
                  <a:cubicBezTo>
                    <a:pt x="105" y="73"/>
                    <a:pt x="100" y="93"/>
                    <a:pt x="100" y="9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BFDA2477-B388-4063-8C11-1EC84AF1C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5117" y="2215457"/>
              <a:ext cx="68258" cy="106325"/>
            </a:xfrm>
            <a:custGeom>
              <a:avLst/>
              <a:gdLst>
                <a:gd name="T0" fmla="*/ 1 w 26"/>
                <a:gd name="T1" fmla="*/ 15 h 40"/>
                <a:gd name="T2" fmla="*/ 13 w 26"/>
                <a:gd name="T3" fmla="*/ 33 h 40"/>
                <a:gd name="T4" fmla="*/ 26 w 26"/>
                <a:gd name="T5" fmla="*/ 26 h 40"/>
                <a:gd name="T6" fmla="*/ 13 w 26"/>
                <a:gd name="T7" fmla="*/ 2 h 40"/>
                <a:gd name="T8" fmla="*/ 1 w 26"/>
                <a:gd name="T9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0">
                  <a:moveTo>
                    <a:pt x="1" y="15"/>
                  </a:moveTo>
                  <a:cubicBezTo>
                    <a:pt x="3" y="23"/>
                    <a:pt x="8" y="29"/>
                    <a:pt x="13" y="33"/>
                  </a:cubicBezTo>
                  <a:cubicBezTo>
                    <a:pt x="20" y="40"/>
                    <a:pt x="26" y="35"/>
                    <a:pt x="26" y="26"/>
                  </a:cubicBezTo>
                  <a:cubicBezTo>
                    <a:pt x="26" y="18"/>
                    <a:pt x="22" y="5"/>
                    <a:pt x="13" y="2"/>
                  </a:cubicBezTo>
                  <a:cubicBezTo>
                    <a:pt x="5" y="0"/>
                    <a:pt x="0" y="6"/>
                    <a:pt x="1" y="15"/>
                  </a:cubicBez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8" name="Rectangle: Rounded Corners 97">
            <a:extLst>
              <a:ext uri="{FF2B5EF4-FFF2-40B4-BE49-F238E27FC236}">
                <a16:creationId xmlns:a16="http://schemas.microsoft.com/office/drawing/2014/main" id="{678C6147-6882-4102-AAAB-A336BF2E9D10}"/>
              </a:ext>
            </a:extLst>
          </p:cNvPr>
          <p:cNvSpPr/>
          <p:nvPr/>
        </p:nvSpPr>
        <p:spPr>
          <a:xfrm>
            <a:off x="1448399" y="1660065"/>
            <a:ext cx="653237" cy="650516"/>
          </a:xfrm>
          <a:prstGeom prst="roundRect">
            <a:avLst>
              <a:gd name="adj" fmla="val 1248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chemeClr val="tx1"/>
                </a:solidFill>
                <a:latin typeface="+mj-lt"/>
              </a:rPr>
              <a:t>01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91D1F6E-D484-4510-BF9B-552D84F6EB86}"/>
              </a:ext>
            </a:extLst>
          </p:cNvPr>
          <p:cNvSpPr txBox="1"/>
          <p:nvPr/>
        </p:nvSpPr>
        <p:spPr>
          <a:xfrm>
            <a:off x="2420839" y="1543738"/>
            <a:ext cx="3610458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0E5DB78F-70E5-4405-9E15-28650E4BE6C4}"/>
              </a:ext>
            </a:extLst>
          </p:cNvPr>
          <p:cNvSpPr/>
          <p:nvPr/>
        </p:nvSpPr>
        <p:spPr>
          <a:xfrm>
            <a:off x="1448399" y="3004801"/>
            <a:ext cx="653237" cy="650516"/>
          </a:xfrm>
          <a:prstGeom prst="roundRect">
            <a:avLst>
              <a:gd name="adj" fmla="val 12488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rgbClr val="FFFFFF"/>
                </a:solidFill>
                <a:latin typeface="+mj-lt"/>
              </a:rPr>
              <a:t>02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6C505DFD-1EAA-4079-91AC-0AB3F2C1BAC3}"/>
              </a:ext>
            </a:extLst>
          </p:cNvPr>
          <p:cNvSpPr txBox="1"/>
          <p:nvPr/>
        </p:nvSpPr>
        <p:spPr>
          <a:xfrm>
            <a:off x="2420839" y="2886732"/>
            <a:ext cx="3610458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 #2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gulf below, I could see.</a:t>
            </a:r>
          </a:p>
        </p:txBody>
      </p:sp>
      <p:sp>
        <p:nvSpPr>
          <p:cNvPr id="102" name="Rectangle: Rounded Corners 101">
            <a:extLst>
              <a:ext uri="{FF2B5EF4-FFF2-40B4-BE49-F238E27FC236}">
                <a16:creationId xmlns:a16="http://schemas.microsoft.com/office/drawing/2014/main" id="{DB427F80-C3DF-4D3F-8BA6-6B7FE11D1161}"/>
              </a:ext>
            </a:extLst>
          </p:cNvPr>
          <p:cNvSpPr/>
          <p:nvPr/>
        </p:nvSpPr>
        <p:spPr>
          <a:xfrm>
            <a:off x="1448399" y="4352862"/>
            <a:ext cx="653237" cy="650516"/>
          </a:xfrm>
          <a:prstGeom prst="roundRect">
            <a:avLst>
              <a:gd name="adj" fmla="val 1248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chemeClr val="tx1"/>
                </a:solidFill>
                <a:latin typeface="+mj-lt"/>
              </a:rPr>
              <a:t>03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B0A2A55D-E5D4-4E58-9AE8-946DA678E991}"/>
              </a:ext>
            </a:extLst>
          </p:cNvPr>
          <p:cNvSpPr txBox="1"/>
          <p:nvPr/>
        </p:nvSpPr>
        <p:spPr>
          <a:xfrm>
            <a:off x="2420839" y="4229726"/>
            <a:ext cx="3610458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 #3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atmosphere,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for the sky.</a:t>
            </a:r>
          </a:p>
        </p:txBody>
      </p:sp>
    </p:spTree>
    <p:extLst>
      <p:ext uri="{BB962C8B-B14F-4D97-AF65-F5344CB8AC3E}">
        <p14:creationId xmlns:p14="http://schemas.microsoft.com/office/powerpoint/2010/main" val="2419004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1.85185E-6 L -2.91667E-6 0.39259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58333E-6 -2.96296E-6 L -4.58333E-6 0.3926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14000" decel="86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91667E-6 1.85185E-6 L -2.91667E-6 0.39259 " pathEditMode="relative" rAng="0" ptsTypes="AA">
                                      <p:cBhvr>
                                        <p:cTn id="19" dur="1250" spd="-100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accel="14000" decel="86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58333E-6 3.7037E-6 L -4.58333E-6 0.39259 " pathEditMode="relative" rAng="0" ptsTypes="AA">
                                      <p:cBhvr>
                                        <p:cTn id="24" dur="1250" spd="-100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91667E-6 4.07407E-6 L -2.91667E-6 0.39259 " pathEditMode="relative" rAng="0" ptsTypes="AA">
                                      <p:cBhvr>
                                        <p:cTn id="29" dur="1250" spd="-100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58333E-6 3.7037E-7 L -4.58333E-6 0.39259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98" grpId="1" animBg="1"/>
      <p:bldP spid="99" grpId="0"/>
      <p:bldP spid="99" grpId="1"/>
      <p:bldP spid="100" grpId="0" animBg="1"/>
      <p:bldP spid="100" grpId="1" animBg="1"/>
      <p:bldP spid="101" grpId="0"/>
      <p:bldP spid="101" grpId="1"/>
      <p:bldP spid="102" grpId="0" animBg="1"/>
      <p:bldP spid="102" grpId="1" animBg="1"/>
      <p:bldP spid="103" grpId="0"/>
      <p:bldP spid="103" grpI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Startup Expenses</a:t>
            </a:r>
          </a:p>
        </p:txBody>
      </p: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4E17CDB3-E556-4E24-A033-548F37AC95BA}"/>
              </a:ext>
            </a:extLst>
          </p:cNvPr>
          <p:cNvGrpSpPr/>
          <p:nvPr/>
        </p:nvGrpSpPr>
        <p:grpSpPr>
          <a:xfrm>
            <a:off x="762000" y="5523909"/>
            <a:ext cx="5226839" cy="569097"/>
            <a:chOff x="1104900" y="2951206"/>
            <a:chExt cx="4696684" cy="569097"/>
          </a:xfrm>
        </p:grpSpPr>
        <p:sp>
          <p:nvSpPr>
            <p:cNvPr id="105" name="Rectangle: Rounded Corners 104">
              <a:extLst>
                <a:ext uri="{FF2B5EF4-FFF2-40B4-BE49-F238E27FC236}">
                  <a16:creationId xmlns:a16="http://schemas.microsoft.com/office/drawing/2014/main" id="{F13747FE-54DF-4516-94BC-DFE93581480B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Licenses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563271C3-8944-4063-9CA7-82B1FF4C87E3}"/>
                </a:ext>
              </a:extLst>
            </p:cNvPr>
            <p:cNvSpPr txBox="1"/>
            <p:nvPr/>
          </p:nvSpPr>
          <p:spPr>
            <a:xfrm>
              <a:off x="4893674" y="3172878"/>
              <a:ext cx="543418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$8.600</a:t>
              </a:r>
              <a:endParaRPr lang="en-US" sz="1200" dirty="0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FE6E9F9-F395-477C-807B-C426E1D0FC4F}"/>
              </a:ext>
            </a:extLst>
          </p:cNvPr>
          <p:cNvGrpSpPr/>
          <p:nvPr/>
        </p:nvGrpSpPr>
        <p:grpSpPr>
          <a:xfrm>
            <a:off x="762000" y="4831841"/>
            <a:ext cx="5226839" cy="569097"/>
            <a:chOff x="1104900" y="2951206"/>
            <a:chExt cx="4696684" cy="569097"/>
          </a:xfrm>
        </p:grpSpPr>
        <p:sp>
          <p:nvSpPr>
            <p:cNvPr id="108" name="Rectangle: Rounded Corners 107">
              <a:extLst>
                <a:ext uri="{FF2B5EF4-FFF2-40B4-BE49-F238E27FC236}">
                  <a16:creationId xmlns:a16="http://schemas.microsoft.com/office/drawing/2014/main" id="{E4B69001-B18E-47E4-BFD8-18144F2C9BFF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Advertising (TV, Blog, Youtubers)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6D940978-7676-404F-8CF8-7FBDC86C43DE}"/>
                </a:ext>
              </a:extLst>
            </p:cNvPr>
            <p:cNvSpPr txBox="1"/>
            <p:nvPr/>
          </p:nvSpPr>
          <p:spPr>
            <a:xfrm>
              <a:off x="4933748" y="3172878"/>
              <a:ext cx="503344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$1.500</a:t>
              </a:r>
              <a:endParaRPr lang="en-US" sz="1200" dirty="0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A7BF9C2F-48A2-4624-88B7-B253FEA53AD6}"/>
              </a:ext>
            </a:extLst>
          </p:cNvPr>
          <p:cNvGrpSpPr/>
          <p:nvPr/>
        </p:nvGrpSpPr>
        <p:grpSpPr>
          <a:xfrm>
            <a:off x="762000" y="4139772"/>
            <a:ext cx="5226839" cy="569097"/>
            <a:chOff x="1104900" y="2951206"/>
            <a:chExt cx="4696684" cy="569097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79DECCC2-AA1D-4BC3-9FF5-B1687A39612C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Domain Name (www.yourdomain.com)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103C7FB4-D89B-4ECF-BBCD-C39B90EA41E8}"/>
                </a:ext>
              </a:extLst>
            </p:cNvPr>
            <p:cNvSpPr txBox="1"/>
            <p:nvPr/>
          </p:nvSpPr>
          <p:spPr>
            <a:xfrm>
              <a:off x="4890467" y="3172878"/>
              <a:ext cx="546625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$5.000</a:t>
              </a:r>
              <a:endParaRPr lang="en-US" sz="1200" dirty="0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CD2BCF8E-9AF9-4F5D-9F15-05640ADC7510}"/>
              </a:ext>
            </a:extLst>
          </p:cNvPr>
          <p:cNvGrpSpPr/>
          <p:nvPr/>
        </p:nvGrpSpPr>
        <p:grpSpPr>
          <a:xfrm>
            <a:off x="762000" y="3447703"/>
            <a:ext cx="5226839" cy="569097"/>
            <a:chOff x="1104900" y="2951206"/>
            <a:chExt cx="4696684" cy="569097"/>
          </a:xfrm>
        </p:grpSpPr>
        <p:sp>
          <p:nvSpPr>
            <p:cNvPr id="114" name="Rectangle: Rounded Corners 113">
              <a:extLst>
                <a:ext uri="{FF2B5EF4-FFF2-40B4-BE49-F238E27FC236}">
                  <a16:creationId xmlns:a16="http://schemas.microsoft.com/office/drawing/2014/main" id="{E68D81FA-02AA-424E-A5C4-1AAA9D166C6B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Data Server (Cloud server)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82CC5703-0891-4F62-A59C-FBD85485910B}"/>
                </a:ext>
              </a:extLst>
            </p:cNvPr>
            <p:cNvSpPr txBox="1"/>
            <p:nvPr/>
          </p:nvSpPr>
          <p:spPr>
            <a:xfrm>
              <a:off x="4797493" y="3172878"/>
              <a:ext cx="639599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3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0.500</a:t>
              </a:r>
              <a:endParaRPr lang="en-US" sz="1200" dirty="0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2DB35C2B-D266-4554-8E0A-B864B2FDDCDD}"/>
              </a:ext>
            </a:extLst>
          </p:cNvPr>
          <p:cNvGrpSpPr/>
          <p:nvPr/>
        </p:nvGrpSpPr>
        <p:grpSpPr>
          <a:xfrm>
            <a:off x="762000" y="2755634"/>
            <a:ext cx="5226839" cy="569097"/>
            <a:chOff x="1104900" y="2951206"/>
            <a:chExt cx="4696684" cy="569097"/>
          </a:xfrm>
        </p:grpSpPr>
        <p:sp>
          <p:nvSpPr>
            <p:cNvPr id="117" name="Rectangle: Rounded Corners 116">
              <a:extLst>
                <a:ext uri="{FF2B5EF4-FFF2-40B4-BE49-F238E27FC236}">
                  <a16:creationId xmlns:a16="http://schemas.microsoft.com/office/drawing/2014/main" id="{71D8D4C3-FA11-4284-9CBF-EB6DFA648FD0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Insurance (Technology &amp; Cars)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CACDD6B-A1B7-444A-B188-794D54C1C9E2}"/>
                </a:ext>
              </a:extLst>
            </p:cNvPr>
            <p:cNvSpPr txBox="1"/>
            <p:nvPr/>
          </p:nvSpPr>
          <p:spPr>
            <a:xfrm>
              <a:off x="4904894" y="3172878"/>
              <a:ext cx="532198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2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.600</a:t>
              </a:r>
              <a:endParaRPr lang="en-US" sz="1200" dirty="0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96264166-DDC6-479C-9388-D4FE8C75E4EA}"/>
              </a:ext>
            </a:extLst>
          </p:cNvPr>
          <p:cNvGrpSpPr/>
          <p:nvPr/>
        </p:nvGrpSpPr>
        <p:grpSpPr>
          <a:xfrm>
            <a:off x="762000" y="2063565"/>
            <a:ext cx="5226839" cy="569097"/>
            <a:chOff x="1104900" y="2951206"/>
            <a:chExt cx="4696684" cy="569097"/>
          </a:xfrm>
        </p:grpSpPr>
        <p:sp>
          <p:nvSpPr>
            <p:cNvPr id="120" name="Rectangle: Rounded Corners 119">
              <a:extLst>
                <a:ext uri="{FF2B5EF4-FFF2-40B4-BE49-F238E27FC236}">
                  <a16:creationId xmlns:a16="http://schemas.microsoft.com/office/drawing/2014/main" id="{E5660E46-B84A-4EE0-913A-AB407BCC27BD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Consultants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C2E5C60F-D814-4A04-9B19-A0F9E1FAF5B2}"/>
                </a:ext>
              </a:extLst>
            </p:cNvPr>
            <p:cNvSpPr txBox="1"/>
            <p:nvPr/>
          </p:nvSpPr>
          <p:spPr>
            <a:xfrm>
              <a:off x="4831157" y="3172878"/>
              <a:ext cx="605935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1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0.000</a:t>
              </a:r>
              <a:endParaRPr lang="en-US" sz="1200" dirty="0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1AA06388-9158-4AD6-9AFE-7BE09D9518BC}"/>
              </a:ext>
            </a:extLst>
          </p:cNvPr>
          <p:cNvGrpSpPr/>
          <p:nvPr/>
        </p:nvGrpSpPr>
        <p:grpSpPr>
          <a:xfrm>
            <a:off x="6203161" y="5523909"/>
            <a:ext cx="5226839" cy="569097"/>
            <a:chOff x="1104900" y="2951206"/>
            <a:chExt cx="4696684" cy="569097"/>
          </a:xfrm>
        </p:grpSpPr>
        <p:sp>
          <p:nvSpPr>
            <p:cNvPr id="123" name="Rectangle: Rounded Corners 122">
              <a:extLst>
                <a:ext uri="{FF2B5EF4-FFF2-40B4-BE49-F238E27FC236}">
                  <a16:creationId xmlns:a16="http://schemas.microsoft.com/office/drawing/2014/main" id="{755B43CA-1765-4011-A54D-AFC70A82EE1A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Total Start up expenses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10656120-BEAC-4D44-9234-2D0A5D589C34}"/>
                </a:ext>
              </a:extLst>
            </p:cNvPr>
            <p:cNvSpPr txBox="1"/>
            <p:nvPr/>
          </p:nvSpPr>
          <p:spPr>
            <a:xfrm>
              <a:off x="4717343" y="3172878"/>
              <a:ext cx="719749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$286.200</a:t>
              </a:r>
              <a:endParaRPr lang="en-US" sz="1200" dirty="0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2826BC45-61A3-46B4-A85E-55DFAE478830}"/>
              </a:ext>
            </a:extLst>
          </p:cNvPr>
          <p:cNvGrpSpPr/>
          <p:nvPr/>
        </p:nvGrpSpPr>
        <p:grpSpPr>
          <a:xfrm>
            <a:off x="6203161" y="4831841"/>
            <a:ext cx="5226839" cy="569097"/>
            <a:chOff x="1104900" y="2951206"/>
            <a:chExt cx="4696684" cy="569097"/>
          </a:xfrm>
        </p:grpSpPr>
        <p:sp>
          <p:nvSpPr>
            <p:cNvPr id="126" name="Rectangle: Rounded Corners 125">
              <a:extLst>
                <a:ext uri="{FF2B5EF4-FFF2-40B4-BE49-F238E27FC236}">
                  <a16:creationId xmlns:a16="http://schemas.microsoft.com/office/drawing/2014/main" id="{AC84B857-F476-483B-8038-9C605602756B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Others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8A6BF324-C7CA-4BE8-8929-7231EB28222D}"/>
                </a:ext>
              </a:extLst>
            </p:cNvPr>
            <p:cNvSpPr txBox="1"/>
            <p:nvPr/>
          </p:nvSpPr>
          <p:spPr>
            <a:xfrm>
              <a:off x="4831157" y="3172878"/>
              <a:ext cx="605935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$10.000</a:t>
              </a:r>
              <a:endParaRPr lang="en-US" sz="1200" dirty="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E6DE3AE1-22B3-4AB2-95B2-209838475CCD}"/>
              </a:ext>
            </a:extLst>
          </p:cNvPr>
          <p:cNvGrpSpPr/>
          <p:nvPr/>
        </p:nvGrpSpPr>
        <p:grpSpPr>
          <a:xfrm>
            <a:off x="6203161" y="4139772"/>
            <a:ext cx="5226839" cy="569097"/>
            <a:chOff x="1104900" y="2951206"/>
            <a:chExt cx="4696684" cy="569097"/>
          </a:xfrm>
        </p:grpSpPr>
        <p:sp>
          <p:nvSpPr>
            <p:cNvPr id="129" name="Rectangle: Rounded Corners 128">
              <a:extLst>
                <a:ext uri="{FF2B5EF4-FFF2-40B4-BE49-F238E27FC236}">
                  <a16:creationId xmlns:a16="http://schemas.microsoft.com/office/drawing/2014/main" id="{630AC54D-125D-42EB-8A51-010EFB4AD76F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Web Site (App + UI/UX Design)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367D739F-CD8D-488D-BDCC-3617F26456F6}"/>
                </a:ext>
              </a:extLst>
            </p:cNvPr>
            <p:cNvSpPr txBox="1"/>
            <p:nvPr/>
          </p:nvSpPr>
          <p:spPr>
            <a:xfrm>
              <a:off x="4803905" y="3172878"/>
              <a:ext cx="633187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25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.800</a:t>
              </a:r>
              <a:endParaRPr lang="en-US" sz="1200" dirty="0"/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7E8615C7-7A93-402D-8F97-E2D4FAD3E948}"/>
              </a:ext>
            </a:extLst>
          </p:cNvPr>
          <p:cNvGrpSpPr/>
          <p:nvPr/>
        </p:nvGrpSpPr>
        <p:grpSpPr>
          <a:xfrm>
            <a:off x="6203161" y="2755634"/>
            <a:ext cx="5226839" cy="569097"/>
            <a:chOff x="1104900" y="2951206"/>
            <a:chExt cx="4696684" cy="569097"/>
          </a:xfrm>
        </p:grpSpPr>
        <p:sp>
          <p:nvSpPr>
            <p:cNvPr id="132" name="Rectangle: Rounded Corners 131">
              <a:extLst>
                <a:ext uri="{FF2B5EF4-FFF2-40B4-BE49-F238E27FC236}">
                  <a16:creationId xmlns:a16="http://schemas.microsoft.com/office/drawing/2014/main" id="{228FD9CA-9240-4E00-806E-5A88296300B4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Consultants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0CA47FAD-574E-4A6C-95B2-75D61F694E6E}"/>
                </a:ext>
              </a:extLst>
            </p:cNvPr>
            <p:cNvSpPr txBox="1"/>
            <p:nvPr/>
          </p:nvSpPr>
          <p:spPr>
            <a:xfrm>
              <a:off x="4840774" y="3172878"/>
              <a:ext cx="596318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13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.500</a:t>
              </a:r>
              <a:endParaRPr lang="en-US" sz="1200" dirty="0"/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CD6C70BB-602D-4C7F-AA2A-9245EDB908FC}"/>
              </a:ext>
            </a:extLst>
          </p:cNvPr>
          <p:cNvGrpSpPr/>
          <p:nvPr/>
        </p:nvGrpSpPr>
        <p:grpSpPr>
          <a:xfrm>
            <a:off x="6203161" y="2063565"/>
            <a:ext cx="5226839" cy="569097"/>
            <a:chOff x="1104900" y="2951206"/>
            <a:chExt cx="4696684" cy="569097"/>
          </a:xfrm>
        </p:grpSpPr>
        <p:sp>
          <p:nvSpPr>
            <p:cNvPr id="135" name="Rectangle: Rounded Corners 134">
              <a:extLst>
                <a:ext uri="{FF2B5EF4-FFF2-40B4-BE49-F238E27FC236}">
                  <a16:creationId xmlns:a16="http://schemas.microsoft.com/office/drawing/2014/main" id="{5A43F2C5-8CE2-47F0-9188-0002ABA0E691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Print and Marketing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C9E249C2-CD00-4D8D-9261-25470CF65CD6}"/>
                </a:ext>
              </a:extLst>
            </p:cNvPr>
            <p:cNvSpPr txBox="1"/>
            <p:nvPr/>
          </p:nvSpPr>
          <p:spPr>
            <a:xfrm>
              <a:off x="4892071" y="3172878"/>
              <a:ext cx="545021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8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.500</a:t>
              </a:r>
              <a:endParaRPr lang="en-US" sz="1200" dirty="0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6F4BC674-E9E4-4C63-B728-6DCDE7BA68CF}"/>
              </a:ext>
            </a:extLst>
          </p:cNvPr>
          <p:cNvGrpSpPr/>
          <p:nvPr/>
        </p:nvGrpSpPr>
        <p:grpSpPr>
          <a:xfrm>
            <a:off x="6203161" y="3447703"/>
            <a:ext cx="5226839" cy="569097"/>
            <a:chOff x="1104900" y="2951206"/>
            <a:chExt cx="4696684" cy="569097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7A41982B-FE85-4D12-B159-325DEAD49C63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rgbClr val="FFFFFF"/>
                  </a:solidFill>
                </a:rPr>
                <a:t>Loan Payoffs (1 Manager 4 Developers)</a:t>
              </a:r>
              <a:endParaRPr lang="en-US" sz="1200" dirty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5DF9932E-7BCA-4E8A-B961-613FA9667326}"/>
                </a:ext>
              </a:extLst>
            </p:cNvPr>
            <p:cNvSpPr txBox="1"/>
            <p:nvPr/>
          </p:nvSpPr>
          <p:spPr>
            <a:xfrm>
              <a:off x="4786273" y="3172878"/>
              <a:ext cx="650819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rgbClr val="FFFFFF"/>
                  </a:solidFill>
                  <a:latin typeface="+mj-lt"/>
                </a:rPr>
                <a:t>$40.500</a:t>
              </a:r>
              <a:endParaRPr lang="en-US" sz="120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2937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5D431404-1050-4849-A226-9F2B6420DE62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Our Work Process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77EC9ED-E303-4B41-8B98-BA79D4C9C75A}"/>
              </a:ext>
            </a:extLst>
          </p:cNvPr>
          <p:cNvSpPr txBox="1"/>
          <p:nvPr/>
        </p:nvSpPr>
        <p:spPr>
          <a:xfrm>
            <a:off x="1210204" y="2742480"/>
            <a:ext cx="793487" cy="2603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latin typeface="+mj-lt"/>
              </a:rPr>
              <a:t>Analysis</a:t>
            </a:r>
            <a:endParaRPr lang="en-US" sz="14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B84B93D-E2E2-462D-8D0F-A8E08D0B8F86}"/>
              </a:ext>
            </a:extLst>
          </p:cNvPr>
          <p:cNvSpPr txBox="1"/>
          <p:nvPr/>
        </p:nvSpPr>
        <p:spPr>
          <a:xfrm>
            <a:off x="1210204" y="3410880"/>
            <a:ext cx="634789" cy="2603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latin typeface="+mj-lt"/>
              </a:rPr>
              <a:t>Design</a:t>
            </a:r>
            <a:endParaRPr lang="en-US" sz="1400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DDAF0DE-BE4E-4A52-A90B-4B2243EEBA27}"/>
              </a:ext>
            </a:extLst>
          </p:cNvPr>
          <p:cNvSpPr txBox="1"/>
          <p:nvPr/>
        </p:nvSpPr>
        <p:spPr>
          <a:xfrm>
            <a:off x="1210204" y="4747680"/>
            <a:ext cx="1013098" cy="2603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latin typeface="+mj-lt"/>
              </a:rPr>
              <a:t>Production</a:t>
            </a:r>
            <a:endParaRPr lang="en-US" sz="14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4423945-5E67-49BE-A5E2-4D76174D3860}"/>
              </a:ext>
            </a:extLst>
          </p:cNvPr>
          <p:cNvSpPr txBox="1"/>
          <p:nvPr/>
        </p:nvSpPr>
        <p:spPr>
          <a:xfrm>
            <a:off x="1210204" y="4079280"/>
            <a:ext cx="907300" cy="2603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latin typeface="+mj-lt"/>
              </a:rPr>
              <a:t>Prototype</a:t>
            </a:r>
            <a:endParaRPr lang="en-US" sz="1400" dirty="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0A5C324-69EF-45AA-93C0-FDBF1BE3E77C}"/>
              </a:ext>
            </a:extLst>
          </p:cNvPr>
          <p:cNvGrpSpPr/>
          <p:nvPr/>
        </p:nvGrpSpPr>
        <p:grpSpPr>
          <a:xfrm>
            <a:off x="2637214" y="2454827"/>
            <a:ext cx="8081818" cy="2917274"/>
            <a:chOff x="2539999" y="2318327"/>
            <a:chExt cx="8081818" cy="3112655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A84AC609-D8D4-4EC2-97AC-E49F7F8094DD}"/>
                </a:ext>
              </a:extLst>
            </p:cNvPr>
            <p:cNvCxnSpPr>
              <a:cxnSpLocks/>
            </p:cNvCxnSpPr>
            <p:nvPr/>
          </p:nvCxnSpPr>
          <p:spPr>
            <a:xfrm>
              <a:off x="2539999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33E73E46-0F2A-4BE8-BF15-5B672475C5AC}"/>
                </a:ext>
              </a:extLst>
            </p:cNvPr>
            <p:cNvCxnSpPr>
              <a:cxnSpLocks/>
            </p:cNvCxnSpPr>
            <p:nvPr/>
          </p:nvCxnSpPr>
          <p:spPr>
            <a:xfrm>
              <a:off x="4156363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631FFEF1-1D41-4D63-B58F-0D99FCEE5997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27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C64C01EE-E880-4C65-AF1C-4419A41527C5}"/>
                </a:ext>
              </a:extLst>
            </p:cNvPr>
            <p:cNvCxnSpPr>
              <a:cxnSpLocks/>
            </p:cNvCxnSpPr>
            <p:nvPr/>
          </p:nvCxnSpPr>
          <p:spPr>
            <a:xfrm>
              <a:off x="7389091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12A6EB1A-4993-44D3-A281-72BBDF367B61}"/>
                </a:ext>
              </a:extLst>
            </p:cNvPr>
            <p:cNvCxnSpPr>
              <a:cxnSpLocks/>
            </p:cNvCxnSpPr>
            <p:nvPr/>
          </p:nvCxnSpPr>
          <p:spPr>
            <a:xfrm>
              <a:off x="9005455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63DD13D-9384-48FE-AEB8-A80F42D53202}"/>
                </a:ext>
              </a:extLst>
            </p:cNvPr>
            <p:cNvCxnSpPr>
              <a:cxnSpLocks/>
            </p:cNvCxnSpPr>
            <p:nvPr/>
          </p:nvCxnSpPr>
          <p:spPr>
            <a:xfrm>
              <a:off x="10621817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FD481E90-8D94-40FF-BDF8-8764B0550847}"/>
              </a:ext>
            </a:extLst>
          </p:cNvPr>
          <p:cNvSpPr/>
          <p:nvPr/>
        </p:nvSpPr>
        <p:spPr>
          <a:xfrm>
            <a:off x="2637213" y="2588095"/>
            <a:ext cx="3232701" cy="569097"/>
          </a:xfrm>
          <a:prstGeom prst="roundRect">
            <a:avLst>
              <a:gd name="adj" fmla="val 2351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/>
                </a:solidFill>
              </a:rPr>
              <a:t>Analysis</a:t>
            </a: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7E4438E8-3C0C-4251-BE8A-4EA477C5E551}"/>
              </a:ext>
            </a:extLst>
          </p:cNvPr>
          <p:cNvSpPr/>
          <p:nvPr/>
        </p:nvSpPr>
        <p:spPr>
          <a:xfrm>
            <a:off x="2637214" y="3256495"/>
            <a:ext cx="4849089" cy="569097"/>
          </a:xfrm>
          <a:prstGeom prst="roundRect">
            <a:avLst>
              <a:gd name="adj" fmla="val 2351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/>
                </a:solidFill>
              </a:rPr>
              <a:t>Documentation, Design</a:t>
            </a: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3DCA246E-FC1C-4B9E-8C30-76E41C0995E5}"/>
              </a:ext>
            </a:extLst>
          </p:cNvPr>
          <p:cNvSpPr/>
          <p:nvPr/>
        </p:nvSpPr>
        <p:spPr>
          <a:xfrm>
            <a:off x="5869920" y="4593295"/>
            <a:ext cx="4849081" cy="569097"/>
          </a:xfrm>
          <a:prstGeom prst="roundRect">
            <a:avLst>
              <a:gd name="adj" fmla="val 2351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/>
                </a:solidFill>
              </a:rPr>
              <a:t>FAT, SAT, Installation customer site</a:t>
            </a: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ECE79116-D23A-46A0-96A4-67B306AC122A}"/>
              </a:ext>
            </a:extLst>
          </p:cNvPr>
          <p:cNvSpPr txBox="1"/>
          <p:nvPr/>
        </p:nvSpPr>
        <p:spPr>
          <a:xfrm>
            <a:off x="2380733" y="5516279"/>
            <a:ext cx="512962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1 Week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52D104F-6308-48FB-AC24-90EE178D4D70}"/>
              </a:ext>
            </a:extLst>
          </p:cNvPr>
          <p:cNvSpPr txBox="1"/>
          <p:nvPr/>
        </p:nvSpPr>
        <p:spPr>
          <a:xfrm>
            <a:off x="3977849" y="5516279"/>
            <a:ext cx="551433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2 Week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CEEBF1E-EEED-4D47-98CB-7470FF2BB709}"/>
              </a:ext>
            </a:extLst>
          </p:cNvPr>
          <p:cNvSpPr txBox="1"/>
          <p:nvPr/>
        </p:nvSpPr>
        <p:spPr>
          <a:xfrm>
            <a:off x="5592600" y="5516279"/>
            <a:ext cx="554640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3 Week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19E77F8-BC05-42CA-BB0D-142A66B262F4}"/>
              </a:ext>
            </a:extLst>
          </p:cNvPr>
          <p:cNvSpPr txBox="1"/>
          <p:nvPr/>
        </p:nvSpPr>
        <p:spPr>
          <a:xfrm>
            <a:off x="7206582" y="5516279"/>
            <a:ext cx="559449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4 Week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4204593-3258-4FA0-A3CB-65A5BB45E0BC}"/>
              </a:ext>
            </a:extLst>
          </p:cNvPr>
          <p:cNvSpPr txBox="1"/>
          <p:nvPr/>
        </p:nvSpPr>
        <p:spPr>
          <a:xfrm>
            <a:off x="8822925" y="5516279"/>
            <a:ext cx="559449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5 Week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C6E8BB1-6728-444E-806D-4C3912EA8B04}"/>
              </a:ext>
            </a:extLst>
          </p:cNvPr>
          <p:cNvSpPr txBox="1"/>
          <p:nvPr/>
        </p:nvSpPr>
        <p:spPr>
          <a:xfrm>
            <a:off x="10438468" y="5516279"/>
            <a:ext cx="561052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6 Week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24E8F66E-3358-465B-ADEC-4AE2E5E2BFA8}"/>
              </a:ext>
            </a:extLst>
          </p:cNvPr>
          <p:cNvSpPr/>
          <p:nvPr/>
        </p:nvSpPr>
        <p:spPr>
          <a:xfrm>
            <a:off x="4253566" y="3924895"/>
            <a:ext cx="4849093" cy="569097"/>
          </a:xfrm>
          <a:prstGeom prst="roundRect">
            <a:avLst>
              <a:gd name="adj" fmla="val 23517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rgbClr val="FFFFFF"/>
                </a:solidFill>
              </a:rPr>
              <a:t>Almost before we knew it</a:t>
            </a:r>
          </a:p>
        </p:txBody>
      </p:sp>
    </p:spTree>
    <p:extLst>
      <p:ext uri="{BB962C8B-B14F-4D97-AF65-F5344CB8AC3E}">
        <p14:creationId xmlns:p14="http://schemas.microsoft.com/office/powerpoint/2010/main" val="3907704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6" presetClass="emph" presetSubtype="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750" tmFilter="0, 0; .2, .5; .8, .5; 1, 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375" autoRev="1" fill="hold"/>
                                        <p:tgtEl>
                                          <p:spTgt spid="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6" presetClass="emph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750" tmFilter="0, 0; .2, .5; .8, .5; 1, 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375" autoRev="1" fill="hold"/>
                                        <p:tgtEl>
                                          <p:spTgt spid="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7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750" tmFilter="0, 0; .2, .5; .8, .5; 1, 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375" autoRev="1" fill="hold"/>
                                        <p:tgtEl>
                                          <p:spTgt spid="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6" presetClass="emph" presetSubtype="0" fill="hold" grpId="1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750" tmFilter="0, 0; .2, .5; .8, .5; 1, 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375" autoRev="1" fill="hold"/>
                                        <p:tgtEl>
                                          <p:spTgt spid="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3" grpId="0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5" grpId="0"/>
      <p:bldP spid="56" grpId="0"/>
      <p:bldP spid="57" grpId="0"/>
      <p:bldP spid="58" grpId="0"/>
      <p:bldP spid="59" grpId="0"/>
      <p:bldP spid="60" grpId="0"/>
      <p:bldP spid="61" grpId="0" animBg="1"/>
      <p:bldP spid="61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/>
              <a:t>Our Target Market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7CE97DD-060F-4B46-97B4-B39A4ACA5EFF}"/>
              </a:ext>
            </a:extLst>
          </p:cNvPr>
          <p:cNvGrpSpPr/>
          <p:nvPr/>
        </p:nvGrpSpPr>
        <p:grpSpPr>
          <a:xfrm>
            <a:off x="7854398" y="3041346"/>
            <a:ext cx="2850861" cy="569097"/>
            <a:chOff x="7854399" y="2498419"/>
            <a:chExt cx="3232701" cy="569097"/>
          </a:xfrm>
          <a:solidFill>
            <a:schemeClr val="bg2"/>
          </a:solidFill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7832029D-EE1A-4338-929E-FB9296B9AA7C}"/>
                </a:ext>
              </a:extLst>
            </p:cNvPr>
            <p:cNvSpPr/>
            <p:nvPr/>
          </p:nvSpPr>
          <p:spPr>
            <a:xfrm>
              <a:off x="7854399" y="2498419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Hobbies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DDEFCC0-238A-4C8F-AB69-19FD945F6A86}"/>
                </a:ext>
              </a:extLst>
            </p:cNvPr>
            <p:cNvSpPr txBox="1"/>
            <p:nvPr/>
          </p:nvSpPr>
          <p:spPr>
            <a:xfrm>
              <a:off x="10380345" y="2694296"/>
              <a:ext cx="389530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solidFill>
                    <a:schemeClr val="tx1"/>
                  </a:solidFill>
                  <a:latin typeface="+mj-lt"/>
                </a:rPr>
                <a:t>50%</a:t>
              </a:r>
              <a:endParaRPr lang="en-US" sz="1400" dirty="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DE55ED1-AEFC-4FC5-B62E-4A63C4F66708}"/>
              </a:ext>
            </a:extLst>
          </p:cNvPr>
          <p:cNvGrpSpPr/>
          <p:nvPr/>
        </p:nvGrpSpPr>
        <p:grpSpPr>
          <a:xfrm>
            <a:off x="7854397" y="4523910"/>
            <a:ext cx="2850861" cy="569097"/>
            <a:chOff x="7854398" y="3980983"/>
            <a:chExt cx="3232701" cy="569097"/>
          </a:xfrm>
          <a:solidFill>
            <a:schemeClr val="bg2"/>
          </a:solidFill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E4E99160-4E5B-424D-8408-AABD03CD3F6B}"/>
                </a:ext>
              </a:extLst>
            </p:cNvPr>
            <p:cNvSpPr/>
            <p:nvPr/>
          </p:nvSpPr>
          <p:spPr>
            <a:xfrm>
              <a:off x="7854398" y="3980983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Values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06FA48E-1C5F-4EA0-A034-5FFB81C2C93A}"/>
                </a:ext>
              </a:extLst>
            </p:cNvPr>
            <p:cNvSpPr txBox="1"/>
            <p:nvPr/>
          </p:nvSpPr>
          <p:spPr>
            <a:xfrm>
              <a:off x="10386757" y="4157809"/>
              <a:ext cx="383118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latin typeface="+mj-lt"/>
                </a:rPr>
                <a:t>95</a:t>
              </a:r>
              <a:r>
                <a:rPr lang="en-US" sz="1400" dirty="0">
                  <a:solidFill>
                    <a:schemeClr val="tx1"/>
                  </a:solidFill>
                  <a:latin typeface="+mj-lt"/>
                </a:rPr>
                <a:t>%</a:t>
              </a:r>
              <a:endParaRPr lang="en-US" sz="1400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1CE4114-AE66-493A-B033-D8EA48EA22B9}"/>
              </a:ext>
            </a:extLst>
          </p:cNvPr>
          <p:cNvGrpSpPr/>
          <p:nvPr/>
        </p:nvGrpSpPr>
        <p:grpSpPr>
          <a:xfrm>
            <a:off x="8054423" y="3782628"/>
            <a:ext cx="2850861" cy="569097"/>
            <a:chOff x="8054424" y="3239701"/>
            <a:chExt cx="3232701" cy="569097"/>
          </a:xfrm>
          <a:effectLst/>
        </p:grpSpPr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96400CC1-846C-4996-95C3-D2AECB281266}"/>
                </a:ext>
              </a:extLst>
            </p:cNvPr>
            <p:cNvSpPr/>
            <p:nvPr/>
          </p:nvSpPr>
          <p:spPr>
            <a:xfrm>
              <a:off x="8054424" y="3239701"/>
              <a:ext cx="3232701" cy="569097"/>
            </a:xfrm>
            <a:prstGeom prst="roundRect">
              <a:avLst>
                <a:gd name="adj" fmla="val 23517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rgbClr val="FFFFFF"/>
                  </a:solidFill>
                </a:rPr>
                <a:t>Gender</a:t>
              </a:r>
              <a:endParaRPr lang="en-US" sz="1400" dirty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7425C73-B1ED-43E9-849A-3137DB1A207D}"/>
                </a:ext>
              </a:extLst>
            </p:cNvPr>
            <p:cNvSpPr txBox="1"/>
            <p:nvPr/>
          </p:nvSpPr>
          <p:spPr>
            <a:xfrm>
              <a:off x="10536359" y="3416527"/>
              <a:ext cx="456856" cy="215444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solidFill>
                    <a:srgbClr val="FFFFFF"/>
                  </a:solidFill>
                  <a:latin typeface="+mj-lt"/>
                </a:rPr>
                <a:t>100%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92BEB44-CB4F-41FB-ADA3-5BA3943AE20E}"/>
              </a:ext>
            </a:extLst>
          </p:cNvPr>
          <p:cNvSpPr/>
          <p:nvPr/>
        </p:nvSpPr>
        <p:spPr>
          <a:xfrm>
            <a:off x="4670569" y="2660654"/>
            <a:ext cx="2850861" cy="281304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bIns="27432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CD8785A-8245-4120-B2D2-F2072717F9F0}"/>
              </a:ext>
            </a:extLst>
          </p:cNvPr>
          <p:cNvGrpSpPr/>
          <p:nvPr/>
        </p:nvGrpSpPr>
        <p:grpSpPr>
          <a:xfrm>
            <a:off x="1486740" y="3041346"/>
            <a:ext cx="2850861" cy="569097"/>
            <a:chOff x="1104900" y="2498419"/>
            <a:chExt cx="3232701" cy="569097"/>
          </a:xfrm>
          <a:solidFill>
            <a:schemeClr val="bg2"/>
          </a:solidFill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CA013E2D-6701-4A15-AA9C-97FB77F84EFE}"/>
                </a:ext>
              </a:extLst>
            </p:cNvPr>
            <p:cNvSpPr/>
            <p:nvPr/>
          </p:nvSpPr>
          <p:spPr>
            <a:xfrm>
              <a:off x="1104900" y="2498419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274320" bIns="0" rtlCol="0" anchor="ctr" anchorCtr="0"/>
            <a:lstStyle/>
            <a:p>
              <a:pPr algn="r"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Location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BFFFD48-5D49-450F-8710-1D59C518D751}"/>
                </a:ext>
              </a:extLst>
            </p:cNvPr>
            <p:cNvSpPr txBox="1"/>
            <p:nvPr/>
          </p:nvSpPr>
          <p:spPr>
            <a:xfrm>
              <a:off x="1421718" y="2694296"/>
              <a:ext cx="379912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latin typeface="+mj-lt"/>
                </a:rPr>
                <a:t>24</a:t>
              </a:r>
              <a:r>
                <a:rPr lang="en-US" sz="1400" dirty="0">
                  <a:solidFill>
                    <a:schemeClr val="tx1"/>
                  </a:solidFill>
                  <a:latin typeface="+mj-lt"/>
                </a:rPr>
                <a:t>%</a:t>
              </a:r>
              <a:endParaRPr lang="en-US" sz="1400" dirty="0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268F130-0CAB-40F0-B3AA-A6038E7408CB}"/>
              </a:ext>
            </a:extLst>
          </p:cNvPr>
          <p:cNvGrpSpPr/>
          <p:nvPr/>
        </p:nvGrpSpPr>
        <p:grpSpPr>
          <a:xfrm>
            <a:off x="1486740" y="4523910"/>
            <a:ext cx="2850861" cy="569097"/>
            <a:chOff x="1104900" y="3980983"/>
            <a:chExt cx="3232701" cy="569097"/>
          </a:xfrm>
          <a:solidFill>
            <a:schemeClr val="bg2"/>
          </a:solidFill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A147486A-110C-4840-8899-D2D5AF5431D6}"/>
                </a:ext>
              </a:extLst>
            </p:cNvPr>
            <p:cNvSpPr/>
            <p:nvPr/>
          </p:nvSpPr>
          <p:spPr>
            <a:xfrm>
              <a:off x="1104900" y="3980983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274320" bIns="0" rtlCol="0" anchor="ctr" anchorCtr="0"/>
            <a:lstStyle/>
            <a:p>
              <a:pPr algn="r"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Income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3B729A3-8C94-4B9D-8A98-A23AEFAEEDA4}"/>
                </a:ext>
              </a:extLst>
            </p:cNvPr>
            <p:cNvSpPr txBox="1"/>
            <p:nvPr/>
          </p:nvSpPr>
          <p:spPr>
            <a:xfrm>
              <a:off x="1440675" y="4157809"/>
              <a:ext cx="456856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solidFill>
                    <a:schemeClr val="tx1"/>
                  </a:solidFill>
                  <a:latin typeface="+mj-lt"/>
                </a:rPr>
                <a:t>100%</a:t>
              </a:r>
              <a:endParaRPr lang="en-US" sz="1400" dirty="0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763AB241-042E-4A58-86E4-4CE759313D56}"/>
              </a:ext>
            </a:extLst>
          </p:cNvPr>
          <p:cNvGrpSpPr/>
          <p:nvPr/>
        </p:nvGrpSpPr>
        <p:grpSpPr>
          <a:xfrm>
            <a:off x="1324815" y="3782628"/>
            <a:ext cx="2850861" cy="569097"/>
            <a:chOff x="942975" y="3239701"/>
            <a:chExt cx="3232701" cy="569097"/>
          </a:xfrm>
          <a:solidFill>
            <a:schemeClr val="bg2"/>
          </a:solidFill>
        </p:grpSpPr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20017A8A-5314-4737-8B3D-0224C3419E12}"/>
                </a:ext>
              </a:extLst>
            </p:cNvPr>
            <p:cNvSpPr/>
            <p:nvPr/>
          </p:nvSpPr>
          <p:spPr>
            <a:xfrm>
              <a:off x="942975" y="3239701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274320" bIns="0" rtlCol="0" anchor="ctr" anchorCtr="0"/>
            <a:lstStyle/>
            <a:p>
              <a:pPr algn="r"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Interests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F4219EF-7796-42EC-91F5-32470AE4E388}"/>
                </a:ext>
              </a:extLst>
            </p:cNvPr>
            <p:cNvSpPr txBox="1"/>
            <p:nvPr/>
          </p:nvSpPr>
          <p:spPr>
            <a:xfrm>
              <a:off x="1245910" y="3416527"/>
              <a:ext cx="389530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latin typeface="+mj-lt"/>
                </a:rPr>
                <a:t>80%</a:t>
              </a:r>
              <a:endParaRPr lang="en-US" sz="1400" dirty="0"/>
            </a:p>
          </p:txBody>
        </p:sp>
      </p:grpSp>
      <p:pic>
        <p:nvPicPr>
          <p:cNvPr id="77" name="Graphic 76">
            <a:extLst>
              <a:ext uri="{FF2B5EF4-FFF2-40B4-BE49-F238E27FC236}">
                <a16:creationId xmlns:a16="http://schemas.microsoft.com/office/drawing/2014/main" id="{594DB085-5C25-46E1-B10E-E397222AEE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40216" y="3411396"/>
            <a:ext cx="1311566" cy="1311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06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8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de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TextBox 144">
            <a:extLst>
              <a:ext uri="{FF2B5EF4-FFF2-40B4-BE49-F238E27FC236}">
                <a16:creationId xmlns:a16="http://schemas.microsoft.com/office/drawing/2014/main" id="{0182594B-5BA8-4B43-AABB-DB90552AB5CD}"/>
              </a:ext>
            </a:extLst>
          </p:cNvPr>
          <p:cNvSpPr txBox="1"/>
          <p:nvPr/>
        </p:nvSpPr>
        <p:spPr>
          <a:xfrm>
            <a:off x="1620361" y="2848456"/>
            <a:ext cx="2108269" cy="11610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Table of 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Content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DC8A7002-7EDF-426A-A720-2FB8641F1E4C}"/>
              </a:ext>
            </a:extLst>
          </p:cNvPr>
          <p:cNvSpPr txBox="1"/>
          <p:nvPr/>
        </p:nvSpPr>
        <p:spPr>
          <a:xfrm>
            <a:off x="5595599" y="1541945"/>
            <a:ext cx="2867773" cy="3774110"/>
          </a:xfrm>
          <a:prstGeom prst="rect">
            <a:avLst/>
          </a:prstGeom>
          <a:noFill/>
        </p:spPr>
        <p:txBody>
          <a:bodyPr wrap="none" lIns="0" tIns="91440" rIns="0" bIns="45720" rtlCol="0" anchor="ctr" anchorCtr="0">
            <a:spAutoFit/>
          </a:bodyPr>
          <a:lstStyle/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Company Summary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SWOT Analysis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Key Achievements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Fundraising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Income Statement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Service &amp; Products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51AE3A67-C165-432C-A430-BA8AEBA7AABD}"/>
              </a:ext>
            </a:extLst>
          </p:cNvPr>
          <p:cNvSpPr txBox="1"/>
          <p:nvPr/>
        </p:nvSpPr>
        <p:spPr>
          <a:xfrm>
            <a:off x="9747054" y="1541947"/>
            <a:ext cx="351058" cy="3774110"/>
          </a:xfrm>
          <a:prstGeom prst="rect">
            <a:avLst/>
          </a:prstGeom>
          <a:noFill/>
        </p:spPr>
        <p:txBody>
          <a:bodyPr wrap="none" lIns="0" tIns="91440" rIns="0" bIns="45720" rtlCol="0" anchor="ctr" anchorCtr="0">
            <a:spAutoFit/>
          </a:bodyPr>
          <a:lstStyle/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02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11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21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24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32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36</a:t>
            </a:r>
          </a:p>
        </p:txBody>
      </p:sp>
    </p:spTree>
    <p:extLst>
      <p:ext uri="{BB962C8B-B14F-4D97-AF65-F5344CB8AC3E}">
        <p14:creationId xmlns:p14="http://schemas.microsoft.com/office/powerpoint/2010/main" val="2083426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750"/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1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1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/>
      <p:bldP spid="146" grpId="0" uiExpand="1" build="allAtOnce"/>
      <p:bldP spid="147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240F13D1-AEB3-43D3-95DD-2EA36D695ED0}"/>
              </a:ext>
            </a:extLst>
          </p:cNvPr>
          <p:cNvGraphicFramePr/>
          <p:nvPr/>
        </p:nvGraphicFramePr>
        <p:xfrm>
          <a:off x="1594495" y="1785977"/>
          <a:ext cx="8663930" cy="331270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06AF3FAB-6447-4B3D-94D6-3114C1784794}"/>
              </a:ext>
            </a:extLst>
          </p:cNvPr>
          <p:cNvSpPr txBox="1"/>
          <p:nvPr/>
        </p:nvSpPr>
        <p:spPr>
          <a:xfrm>
            <a:off x="1207073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F0B3131-FCE8-428C-B45E-153C808FD8B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Company Core Values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CED8D70-CD1D-434A-9618-453D9B3C2228}"/>
              </a:ext>
            </a:extLst>
          </p:cNvPr>
          <p:cNvSpPr txBox="1"/>
          <p:nvPr/>
        </p:nvSpPr>
        <p:spPr>
          <a:xfrm>
            <a:off x="3138546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41F37E3-D055-4AC7-B4D8-8A9AC5B9AF59}"/>
              </a:ext>
            </a:extLst>
          </p:cNvPr>
          <p:cNvSpPr txBox="1"/>
          <p:nvPr/>
        </p:nvSpPr>
        <p:spPr>
          <a:xfrm>
            <a:off x="5070019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DD00E3-1618-4C21-9230-F3920B962E16}"/>
              </a:ext>
            </a:extLst>
          </p:cNvPr>
          <p:cNvSpPr txBox="1"/>
          <p:nvPr/>
        </p:nvSpPr>
        <p:spPr>
          <a:xfrm>
            <a:off x="7001492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D7CD3C9-4450-4EDF-A9FF-16EE05A36DDF}"/>
              </a:ext>
            </a:extLst>
          </p:cNvPr>
          <p:cNvSpPr txBox="1"/>
          <p:nvPr/>
        </p:nvSpPr>
        <p:spPr>
          <a:xfrm>
            <a:off x="8932965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pic>
        <p:nvPicPr>
          <p:cNvPr id="46" name="Graphic 45">
            <a:extLst>
              <a:ext uri="{FF2B5EF4-FFF2-40B4-BE49-F238E27FC236}">
                <a16:creationId xmlns:a16="http://schemas.microsoft.com/office/drawing/2014/main" id="{A92E9A53-A344-4CA8-AA51-492E36E62C9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522289" y="3146533"/>
            <a:ext cx="564936" cy="564934"/>
          </a:xfrm>
          <a:prstGeom prst="rect">
            <a:avLst/>
          </a:prstGeom>
        </p:spPr>
      </p:pic>
      <p:pic>
        <p:nvPicPr>
          <p:cNvPr id="47" name="Graphic 46">
            <a:extLst>
              <a:ext uri="{FF2B5EF4-FFF2-40B4-BE49-F238E27FC236}">
                <a16:creationId xmlns:a16="http://schemas.microsoft.com/office/drawing/2014/main" id="{C4A22920-B1F1-4CEF-A4EB-EE5DBD64292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288601" y="3112172"/>
            <a:ext cx="403526" cy="660312"/>
          </a:xfrm>
          <a:prstGeom prst="rect">
            <a:avLst/>
          </a:prstGeom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FF47D83B-613E-44C4-9799-17EA26D9EE9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874453" y="3107304"/>
            <a:ext cx="623630" cy="623628"/>
          </a:xfrm>
          <a:prstGeom prst="rect">
            <a:avLst/>
          </a:prstGeom>
        </p:spPr>
      </p:pic>
      <p:pic>
        <p:nvPicPr>
          <p:cNvPr id="49" name="Graphic 48">
            <a:extLst>
              <a:ext uri="{FF2B5EF4-FFF2-40B4-BE49-F238E27FC236}">
                <a16:creationId xmlns:a16="http://schemas.microsoft.com/office/drawing/2014/main" id="{DAB491DF-E53F-4457-B25C-657226EF10C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500124" y="3109140"/>
            <a:ext cx="564936" cy="601620"/>
          </a:xfrm>
          <a:prstGeom prst="rect">
            <a:avLst/>
          </a:prstGeom>
        </p:spPr>
      </p:pic>
      <p:pic>
        <p:nvPicPr>
          <p:cNvPr id="50" name="Graphic 49">
            <a:extLst>
              <a:ext uri="{FF2B5EF4-FFF2-40B4-BE49-F238E27FC236}">
                <a16:creationId xmlns:a16="http://schemas.microsoft.com/office/drawing/2014/main" id="{B38F164F-1996-412D-A440-FDF8A2AEBBCF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9196002" y="3174821"/>
            <a:ext cx="576648" cy="508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2204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4B1A4E0D-517E-4599-9058-72F3605862D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>
                                            <p:graphicEl>
                                              <a:dgm id="{4B1A4E0D-517E-4599-9058-72F3605862D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E4B13AEE-0A06-4EED-B669-1E04D2E55FE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5">
                                            <p:graphicEl>
                                              <a:dgm id="{E4B13AEE-0A06-4EED-B669-1E04D2E55FE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5D8FEC54-31D6-4F00-BFA7-B4543E05F1E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5">
                                            <p:graphicEl>
                                              <a:dgm id="{5D8FEC54-31D6-4F00-BFA7-B4543E05F1E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458CD2B5-4E4D-4DA0-8F0E-1A5654B1390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5">
                                            <p:graphicEl>
                                              <a:dgm id="{458CD2B5-4E4D-4DA0-8F0E-1A5654B1390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DC728143-8AF4-4806-8F70-F48842157BD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>
                                            <p:graphicEl>
                                              <a:dgm id="{DC728143-8AF4-4806-8F70-F48842157BD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DF4467B-CF0A-45BE-B453-6B0656AACD7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5">
                                            <p:graphicEl>
                                              <a:dgm id="{ADF4467B-CF0A-45BE-B453-6B0656AACD7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FF33793-6A9C-4008-B66D-85C66C91C24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5">
                                            <p:graphicEl>
                                              <a:dgm id="{AFF33793-6A9C-4008-B66D-85C66C91C24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66F39AEC-8FDD-4B8D-8208-CE9A2656A9B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5">
                                            <p:graphicEl>
                                              <a:dgm id="{66F39AEC-8FDD-4B8D-8208-CE9A2656A9B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FFAFC6D0-6743-4A15-86E4-304E9C61FC0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5">
                                            <p:graphicEl>
                                              <a:dgm id="{FFAFC6D0-6743-4A15-86E4-304E9C61FC0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633611EF-D3DE-4ACE-9B58-25D8EBAF7E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5">
                                            <p:graphicEl>
                                              <a:dgm id="{633611EF-D3DE-4ACE-9B58-25D8EBAF7E5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 uiExpand="1">
        <p:bldSub>
          <a:bldDgm/>
        </p:bldSub>
      </p:bldGraphic>
      <p:bldP spid="35" grpId="0"/>
      <p:bldP spid="42" grpId="0"/>
      <p:bldP spid="43" grpId="0"/>
      <p:bldP spid="44" grpId="0"/>
      <p:bldP spid="4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Diagram 31">
            <a:extLst>
              <a:ext uri="{FF2B5EF4-FFF2-40B4-BE49-F238E27FC236}">
                <a16:creationId xmlns:a16="http://schemas.microsoft.com/office/drawing/2014/main" id="{F2A6464F-3330-48AF-B67F-FA599BBB3A92}"/>
              </a:ext>
            </a:extLst>
          </p:cNvPr>
          <p:cNvGraphicFramePr/>
          <p:nvPr/>
        </p:nvGraphicFramePr>
        <p:xfrm>
          <a:off x="4913557" y="1421374"/>
          <a:ext cx="6022877" cy="40152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38" name="Group 37">
            <a:extLst>
              <a:ext uri="{FF2B5EF4-FFF2-40B4-BE49-F238E27FC236}">
                <a16:creationId xmlns:a16="http://schemas.microsoft.com/office/drawing/2014/main" id="{F95DB316-DAE0-4D6B-B71E-F97D35F0471E}"/>
              </a:ext>
            </a:extLst>
          </p:cNvPr>
          <p:cNvGrpSpPr/>
          <p:nvPr/>
        </p:nvGrpSpPr>
        <p:grpSpPr>
          <a:xfrm>
            <a:off x="5116476" y="1783475"/>
            <a:ext cx="338794" cy="300908"/>
            <a:chOff x="4697413" y="244475"/>
            <a:chExt cx="979487" cy="869951"/>
          </a:xfrm>
          <a:solidFill>
            <a:schemeClr val="accent6"/>
          </a:solidFill>
        </p:grpSpPr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A4D8B70F-774F-4CA0-889B-916216246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300038"/>
              <a:ext cx="612775" cy="449263"/>
            </a:xfrm>
            <a:custGeom>
              <a:avLst/>
              <a:gdLst>
                <a:gd name="T0" fmla="*/ 1150 w 1213"/>
                <a:gd name="T1" fmla="*/ 890 h 890"/>
                <a:gd name="T2" fmla="*/ 63 w 1213"/>
                <a:gd name="T3" fmla="*/ 890 h 890"/>
                <a:gd name="T4" fmla="*/ 0 w 1213"/>
                <a:gd name="T5" fmla="*/ 827 h 890"/>
                <a:gd name="T6" fmla="*/ 0 w 1213"/>
                <a:gd name="T7" fmla="*/ 552 h 890"/>
                <a:gd name="T8" fmla="*/ 28 w 1213"/>
                <a:gd name="T9" fmla="*/ 524 h 890"/>
                <a:gd name="T10" fmla="*/ 55 w 1213"/>
                <a:gd name="T11" fmla="*/ 552 h 890"/>
                <a:gd name="T12" fmla="*/ 55 w 1213"/>
                <a:gd name="T13" fmla="*/ 827 h 890"/>
                <a:gd name="T14" fmla="*/ 63 w 1213"/>
                <a:gd name="T15" fmla="*/ 834 h 890"/>
                <a:gd name="T16" fmla="*/ 63 w 1213"/>
                <a:gd name="T17" fmla="*/ 834 h 890"/>
                <a:gd name="T18" fmla="*/ 1150 w 1213"/>
                <a:gd name="T19" fmla="*/ 834 h 890"/>
                <a:gd name="T20" fmla="*/ 1157 w 1213"/>
                <a:gd name="T21" fmla="*/ 827 h 890"/>
                <a:gd name="T22" fmla="*/ 1157 w 1213"/>
                <a:gd name="T23" fmla="*/ 827 h 890"/>
                <a:gd name="T24" fmla="*/ 1157 w 1213"/>
                <a:gd name="T25" fmla="*/ 63 h 890"/>
                <a:gd name="T26" fmla="*/ 1150 w 1213"/>
                <a:gd name="T27" fmla="*/ 55 h 890"/>
                <a:gd name="T28" fmla="*/ 1150 w 1213"/>
                <a:gd name="T29" fmla="*/ 55 h 890"/>
                <a:gd name="T30" fmla="*/ 63 w 1213"/>
                <a:gd name="T31" fmla="*/ 55 h 890"/>
                <a:gd name="T32" fmla="*/ 55 w 1213"/>
                <a:gd name="T33" fmla="*/ 62 h 890"/>
                <a:gd name="T34" fmla="*/ 55 w 1213"/>
                <a:gd name="T35" fmla="*/ 63 h 890"/>
                <a:gd name="T36" fmla="*/ 55 w 1213"/>
                <a:gd name="T37" fmla="*/ 371 h 890"/>
                <a:gd name="T38" fmla="*/ 28 w 1213"/>
                <a:gd name="T39" fmla="*/ 399 h 890"/>
                <a:gd name="T40" fmla="*/ 0 w 1213"/>
                <a:gd name="T41" fmla="*/ 371 h 890"/>
                <a:gd name="T42" fmla="*/ 0 w 1213"/>
                <a:gd name="T43" fmla="*/ 63 h 890"/>
                <a:gd name="T44" fmla="*/ 63 w 1213"/>
                <a:gd name="T45" fmla="*/ 0 h 890"/>
                <a:gd name="T46" fmla="*/ 1150 w 1213"/>
                <a:gd name="T47" fmla="*/ 0 h 890"/>
                <a:gd name="T48" fmla="*/ 1213 w 1213"/>
                <a:gd name="T49" fmla="*/ 63 h 890"/>
                <a:gd name="T50" fmla="*/ 1213 w 1213"/>
                <a:gd name="T51" fmla="*/ 827 h 890"/>
                <a:gd name="T52" fmla="*/ 1150 w 1213"/>
                <a:gd name="T53" fmla="*/ 89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13" h="890">
                  <a:moveTo>
                    <a:pt x="1150" y="890"/>
                  </a:moveTo>
                  <a:cubicBezTo>
                    <a:pt x="63" y="890"/>
                    <a:pt x="63" y="890"/>
                    <a:pt x="63" y="890"/>
                  </a:cubicBezTo>
                  <a:cubicBezTo>
                    <a:pt x="28" y="890"/>
                    <a:pt x="0" y="862"/>
                    <a:pt x="0" y="82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0" y="537"/>
                    <a:pt x="12" y="524"/>
                    <a:pt x="28" y="524"/>
                  </a:cubicBezTo>
                  <a:cubicBezTo>
                    <a:pt x="43" y="524"/>
                    <a:pt x="55" y="537"/>
                    <a:pt x="55" y="552"/>
                  </a:cubicBezTo>
                  <a:cubicBezTo>
                    <a:pt x="55" y="827"/>
                    <a:pt x="55" y="827"/>
                    <a:pt x="55" y="827"/>
                  </a:cubicBezTo>
                  <a:cubicBezTo>
                    <a:pt x="55" y="831"/>
                    <a:pt x="58" y="834"/>
                    <a:pt x="63" y="834"/>
                  </a:cubicBezTo>
                  <a:cubicBezTo>
                    <a:pt x="63" y="834"/>
                    <a:pt x="63" y="834"/>
                    <a:pt x="63" y="834"/>
                  </a:cubicBezTo>
                  <a:cubicBezTo>
                    <a:pt x="1150" y="834"/>
                    <a:pt x="1150" y="834"/>
                    <a:pt x="1150" y="834"/>
                  </a:cubicBezTo>
                  <a:cubicBezTo>
                    <a:pt x="1154" y="834"/>
                    <a:pt x="1157" y="831"/>
                    <a:pt x="1157" y="827"/>
                  </a:cubicBezTo>
                  <a:cubicBezTo>
                    <a:pt x="1157" y="827"/>
                    <a:pt x="1157" y="827"/>
                    <a:pt x="1157" y="827"/>
                  </a:cubicBezTo>
                  <a:cubicBezTo>
                    <a:pt x="1157" y="63"/>
                    <a:pt x="1157" y="63"/>
                    <a:pt x="1157" y="63"/>
                  </a:cubicBezTo>
                  <a:cubicBezTo>
                    <a:pt x="1157" y="59"/>
                    <a:pt x="1154" y="55"/>
                    <a:pt x="1150" y="55"/>
                  </a:cubicBezTo>
                  <a:cubicBezTo>
                    <a:pt x="1150" y="55"/>
                    <a:pt x="1150" y="55"/>
                    <a:pt x="1150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59" y="55"/>
                    <a:pt x="55" y="58"/>
                    <a:pt x="55" y="62"/>
                  </a:cubicBezTo>
                  <a:cubicBezTo>
                    <a:pt x="55" y="62"/>
                    <a:pt x="55" y="62"/>
                    <a:pt x="55" y="63"/>
                  </a:cubicBezTo>
                  <a:cubicBezTo>
                    <a:pt x="55" y="371"/>
                    <a:pt x="55" y="371"/>
                    <a:pt x="55" y="371"/>
                  </a:cubicBezTo>
                  <a:cubicBezTo>
                    <a:pt x="55" y="386"/>
                    <a:pt x="43" y="399"/>
                    <a:pt x="28" y="399"/>
                  </a:cubicBezTo>
                  <a:cubicBezTo>
                    <a:pt x="12" y="399"/>
                    <a:pt x="0" y="386"/>
                    <a:pt x="0" y="37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28"/>
                    <a:pt x="28" y="0"/>
                    <a:pt x="63" y="0"/>
                  </a:cubicBezTo>
                  <a:cubicBezTo>
                    <a:pt x="1150" y="0"/>
                    <a:pt x="1150" y="0"/>
                    <a:pt x="1150" y="0"/>
                  </a:cubicBezTo>
                  <a:cubicBezTo>
                    <a:pt x="1185" y="0"/>
                    <a:pt x="1213" y="28"/>
                    <a:pt x="1213" y="63"/>
                  </a:cubicBezTo>
                  <a:cubicBezTo>
                    <a:pt x="1213" y="827"/>
                    <a:pt x="1213" y="827"/>
                    <a:pt x="1213" y="827"/>
                  </a:cubicBezTo>
                  <a:cubicBezTo>
                    <a:pt x="1213" y="862"/>
                    <a:pt x="1185" y="890"/>
                    <a:pt x="1150" y="8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6EFECA17-2947-4262-A0A8-307825958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7900" y="244475"/>
              <a:ext cx="209550" cy="207963"/>
            </a:xfrm>
            <a:custGeom>
              <a:avLst/>
              <a:gdLst>
                <a:gd name="T0" fmla="*/ 207 w 414"/>
                <a:gd name="T1" fmla="*/ 414 h 414"/>
                <a:gd name="T2" fmla="*/ 0 w 414"/>
                <a:gd name="T3" fmla="*/ 207 h 414"/>
                <a:gd name="T4" fmla="*/ 207 w 414"/>
                <a:gd name="T5" fmla="*/ 0 h 414"/>
                <a:gd name="T6" fmla="*/ 414 w 414"/>
                <a:gd name="T7" fmla="*/ 207 h 414"/>
                <a:gd name="T8" fmla="*/ 207 w 414"/>
                <a:gd name="T9" fmla="*/ 414 h 414"/>
                <a:gd name="T10" fmla="*/ 207 w 414"/>
                <a:gd name="T11" fmla="*/ 55 h 414"/>
                <a:gd name="T12" fmla="*/ 56 w 414"/>
                <a:gd name="T13" fmla="*/ 207 h 414"/>
                <a:gd name="T14" fmla="*/ 207 w 414"/>
                <a:gd name="T15" fmla="*/ 358 h 414"/>
                <a:gd name="T16" fmla="*/ 359 w 414"/>
                <a:gd name="T17" fmla="*/ 207 h 414"/>
                <a:gd name="T18" fmla="*/ 207 w 414"/>
                <a:gd name="T19" fmla="*/ 5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4" h="414">
                  <a:moveTo>
                    <a:pt x="207" y="414"/>
                  </a:moveTo>
                  <a:cubicBezTo>
                    <a:pt x="93" y="414"/>
                    <a:pt x="0" y="321"/>
                    <a:pt x="0" y="207"/>
                  </a:cubicBezTo>
                  <a:cubicBezTo>
                    <a:pt x="0" y="93"/>
                    <a:pt x="93" y="0"/>
                    <a:pt x="207" y="0"/>
                  </a:cubicBezTo>
                  <a:cubicBezTo>
                    <a:pt x="322" y="0"/>
                    <a:pt x="414" y="93"/>
                    <a:pt x="414" y="207"/>
                  </a:cubicBezTo>
                  <a:cubicBezTo>
                    <a:pt x="414" y="321"/>
                    <a:pt x="321" y="414"/>
                    <a:pt x="207" y="414"/>
                  </a:cubicBezTo>
                  <a:close/>
                  <a:moveTo>
                    <a:pt x="207" y="55"/>
                  </a:moveTo>
                  <a:cubicBezTo>
                    <a:pt x="124" y="55"/>
                    <a:pt x="56" y="123"/>
                    <a:pt x="56" y="207"/>
                  </a:cubicBezTo>
                  <a:cubicBezTo>
                    <a:pt x="56" y="291"/>
                    <a:pt x="124" y="358"/>
                    <a:pt x="207" y="358"/>
                  </a:cubicBezTo>
                  <a:cubicBezTo>
                    <a:pt x="291" y="358"/>
                    <a:pt x="359" y="290"/>
                    <a:pt x="359" y="207"/>
                  </a:cubicBezTo>
                  <a:cubicBezTo>
                    <a:pt x="359" y="123"/>
                    <a:pt x="291" y="55"/>
                    <a:pt x="20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3BF7E06C-A8FB-4302-9F08-481AB2EFE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200" y="750888"/>
              <a:ext cx="131762" cy="363538"/>
            </a:xfrm>
            <a:custGeom>
              <a:avLst/>
              <a:gdLst>
                <a:gd name="T0" fmla="*/ 130 w 259"/>
                <a:gd name="T1" fmla="*/ 718 h 718"/>
                <a:gd name="T2" fmla="*/ 0 w 259"/>
                <a:gd name="T3" fmla="*/ 588 h 718"/>
                <a:gd name="T4" fmla="*/ 0 w 259"/>
                <a:gd name="T5" fmla="*/ 28 h 718"/>
                <a:gd name="T6" fmla="*/ 27 w 259"/>
                <a:gd name="T7" fmla="*/ 0 h 718"/>
                <a:gd name="T8" fmla="*/ 55 w 259"/>
                <a:gd name="T9" fmla="*/ 28 h 718"/>
                <a:gd name="T10" fmla="*/ 55 w 259"/>
                <a:gd name="T11" fmla="*/ 588 h 718"/>
                <a:gd name="T12" fmla="*/ 131 w 259"/>
                <a:gd name="T13" fmla="*/ 663 h 718"/>
                <a:gd name="T14" fmla="*/ 135 w 259"/>
                <a:gd name="T15" fmla="*/ 662 h 718"/>
                <a:gd name="T16" fmla="*/ 188 w 259"/>
                <a:gd name="T17" fmla="*/ 632 h 718"/>
                <a:gd name="T18" fmla="*/ 201 w 259"/>
                <a:gd name="T19" fmla="*/ 593 h 718"/>
                <a:gd name="T20" fmla="*/ 204 w 259"/>
                <a:gd name="T21" fmla="*/ 539 h 718"/>
                <a:gd name="T22" fmla="*/ 204 w 259"/>
                <a:gd name="T23" fmla="*/ 137 h 718"/>
                <a:gd name="T24" fmla="*/ 231 w 259"/>
                <a:gd name="T25" fmla="*/ 109 h 718"/>
                <a:gd name="T26" fmla="*/ 259 w 259"/>
                <a:gd name="T27" fmla="*/ 137 h 718"/>
                <a:gd name="T28" fmla="*/ 259 w 259"/>
                <a:gd name="T29" fmla="*/ 539 h 718"/>
                <a:gd name="T30" fmla="*/ 256 w 259"/>
                <a:gd name="T31" fmla="*/ 598 h 718"/>
                <a:gd name="T32" fmla="*/ 233 w 259"/>
                <a:gd name="T33" fmla="*/ 665 h 718"/>
                <a:gd name="T34" fmla="*/ 138 w 259"/>
                <a:gd name="T35" fmla="*/ 718 h 718"/>
                <a:gd name="T36" fmla="*/ 130 w 259"/>
                <a:gd name="T37" fmla="*/ 718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9" h="718">
                  <a:moveTo>
                    <a:pt x="130" y="718"/>
                  </a:moveTo>
                  <a:cubicBezTo>
                    <a:pt x="58" y="718"/>
                    <a:pt x="0" y="660"/>
                    <a:pt x="0" y="58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7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5" y="588"/>
                    <a:pt x="55" y="588"/>
                    <a:pt x="55" y="588"/>
                  </a:cubicBezTo>
                  <a:cubicBezTo>
                    <a:pt x="55" y="630"/>
                    <a:pt x="89" y="663"/>
                    <a:pt x="131" y="663"/>
                  </a:cubicBezTo>
                  <a:cubicBezTo>
                    <a:pt x="132" y="662"/>
                    <a:pt x="133" y="662"/>
                    <a:pt x="135" y="662"/>
                  </a:cubicBezTo>
                  <a:cubicBezTo>
                    <a:pt x="156" y="661"/>
                    <a:pt x="176" y="650"/>
                    <a:pt x="188" y="632"/>
                  </a:cubicBezTo>
                  <a:cubicBezTo>
                    <a:pt x="196" y="620"/>
                    <a:pt x="200" y="607"/>
                    <a:pt x="201" y="593"/>
                  </a:cubicBezTo>
                  <a:cubicBezTo>
                    <a:pt x="203" y="575"/>
                    <a:pt x="204" y="557"/>
                    <a:pt x="204" y="539"/>
                  </a:cubicBezTo>
                  <a:cubicBezTo>
                    <a:pt x="204" y="137"/>
                    <a:pt x="204" y="137"/>
                    <a:pt x="204" y="137"/>
                  </a:cubicBezTo>
                  <a:cubicBezTo>
                    <a:pt x="204" y="121"/>
                    <a:pt x="216" y="109"/>
                    <a:pt x="231" y="109"/>
                  </a:cubicBezTo>
                  <a:cubicBezTo>
                    <a:pt x="247" y="109"/>
                    <a:pt x="259" y="121"/>
                    <a:pt x="259" y="137"/>
                  </a:cubicBezTo>
                  <a:cubicBezTo>
                    <a:pt x="259" y="539"/>
                    <a:pt x="259" y="539"/>
                    <a:pt x="259" y="539"/>
                  </a:cubicBezTo>
                  <a:cubicBezTo>
                    <a:pt x="259" y="559"/>
                    <a:pt x="258" y="578"/>
                    <a:pt x="256" y="598"/>
                  </a:cubicBezTo>
                  <a:cubicBezTo>
                    <a:pt x="255" y="622"/>
                    <a:pt x="247" y="645"/>
                    <a:pt x="233" y="665"/>
                  </a:cubicBezTo>
                  <a:cubicBezTo>
                    <a:pt x="211" y="696"/>
                    <a:pt x="176" y="715"/>
                    <a:pt x="138" y="718"/>
                  </a:cubicBezTo>
                  <a:cubicBezTo>
                    <a:pt x="135" y="718"/>
                    <a:pt x="133" y="718"/>
                    <a:pt x="130" y="7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2">
              <a:extLst>
                <a:ext uri="{FF2B5EF4-FFF2-40B4-BE49-F238E27FC236}">
                  <a16:creationId xmlns:a16="http://schemas.microsoft.com/office/drawing/2014/main" id="{84EBEC66-F353-4F55-9187-B65EB921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473075"/>
              <a:ext cx="534987" cy="641350"/>
            </a:xfrm>
            <a:custGeom>
              <a:avLst/>
              <a:gdLst>
                <a:gd name="T0" fmla="*/ 487 w 1058"/>
                <a:gd name="T1" fmla="*/ 1269 h 1269"/>
                <a:gd name="T2" fmla="*/ 479 w 1058"/>
                <a:gd name="T3" fmla="*/ 1269 h 1269"/>
                <a:gd name="T4" fmla="*/ 384 w 1058"/>
                <a:gd name="T5" fmla="*/ 1216 h 1269"/>
                <a:gd name="T6" fmla="*/ 360 w 1058"/>
                <a:gd name="T7" fmla="*/ 1149 h 1269"/>
                <a:gd name="T8" fmla="*/ 358 w 1058"/>
                <a:gd name="T9" fmla="*/ 1090 h 1269"/>
                <a:gd name="T10" fmla="*/ 358 w 1058"/>
                <a:gd name="T11" fmla="*/ 688 h 1269"/>
                <a:gd name="T12" fmla="*/ 385 w 1058"/>
                <a:gd name="T13" fmla="*/ 660 h 1269"/>
                <a:gd name="T14" fmla="*/ 413 w 1058"/>
                <a:gd name="T15" fmla="*/ 688 h 1269"/>
                <a:gd name="T16" fmla="*/ 413 w 1058"/>
                <a:gd name="T17" fmla="*/ 1090 h 1269"/>
                <a:gd name="T18" fmla="*/ 415 w 1058"/>
                <a:gd name="T19" fmla="*/ 1144 h 1269"/>
                <a:gd name="T20" fmla="*/ 428 w 1058"/>
                <a:gd name="T21" fmla="*/ 1183 h 1269"/>
                <a:gd name="T22" fmla="*/ 482 w 1058"/>
                <a:gd name="T23" fmla="*/ 1213 h 1269"/>
                <a:gd name="T24" fmla="*/ 562 w 1058"/>
                <a:gd name="T25" fmla="*/ 1143 h 1269"/>
                <a:gd name="T26" fmla="*/ 562 w 1058"/>
                <a:gd name="T27" fmla="*/ 1139 h 1269"/>
                <a:gd name="T28" fmla="*/ 562 w 1058"/>
                <a:gd name="T29" fmla="*/ 267 h 1269"/>
                <a:gd name="T30" fmla="*/ 646 w 1058"/>
                <a:gd name="T31" fmla="*/ 183 h 1269"/>
                <a:gd name="T32" fmla="*/ 937 w 1058"/>
                <a:gd name="T33" fmla="*/ 183 h 1269"/>
                <a:gd name="T34" fmla="*/ 982 w 1058"/>
                <a:gd name="T35" fmla="*/ 164 h 1269"/>
                <a:gd name="T36" fmla="*/ 1000 w 1058"/>
                <a:gd name="T37" fmla="*/ 120 h 1269"/>
                <a:gd name="T38" fmla="*/ 937 w 1058"/>
                <a:gd name="T39" fmla="*/ 57 h 1269"/>
                <a:gd name="T40" fmla="*/ 218 w 1058"/>
                <a:gd name="T41" fmla="*/ 57 h 1269"/>
                <a:gd name="T42" fmla="*/ 56 w 1058"/>
                <a:gd name="T43" fmla="*/ 219 h 1269"/>
                <a:gd name="T44" fmla="*/ 56 w 1058"/>
                <a:gd name="T45" fmla="*/ 590 h 1269"/>
                <a:gd name="T46" fmla="*/ 105 w 1058"/>
                <a:gd name="T47" fmla="*/ 639 h 1269"/>
                <a:gd name="T48" fmla="*/ 154 w 1058"/>
                <a:gd name="T49" fmla="*/ 593 h 1269"/>
                <a:gd name="T50" fmla="*/ 154 w 1058"/>
                <a:gd name="T51" fmla="*/ 592 h 1269"/>
                <a:gd name="T52" fmla="*/ 154 w 1058"/>
                <a:gd name="T53" fmla="*/ 269 h 1269"/>
                <a:gd name="T54" fmla="*/ 181 w 1058"/>
                <a:gd name="T55" fmla="*/ 241 h 1269"/>
                <a:gd name="T56" fmla="*/ 209 w 1058"/>
                <a:gd name="T57" fmla="*/ 269 h 1269"/>
                <a:gd name="T58" fmla="*/ 209 w 1058"/>
                <a:gd name="T59" fmla="*/ 269 h 1269"/>
                <a:gd name="T60" fmla="*/ 209 w 1058"/>
                <a:gd name="T61" fmla="*/ 592 h 1269"/>
                <a:gd name="T62" fmla="*/ 107 w 1058"/>
                <a:gd name="T63" fmla="*/ 694 h 1269"/>
                <a:gd name="T64" fmla="*/ 0 w 1058"/>
                <a:gd name="T65" fmla="*/ 591 h 1269"/>
                <a:gd name="T66" fmla="*/ 0 w 1058"/>
                <a:gd name="T67" fmla="*/ 590 h 1269"/>
                <a:gd name="T68" fmla="*/ 0 w 1058"/>
                <a:gd name="T69" fmla="*/ 219 h 1269"/>
                <a:gd name="T70" fmla="*/ 218 w 1058"/>
                <a:gd name="T71" fmla="*/ 1 h 1269"/>
                <a:gd name="T72" fmla="*/ 937 w 1058"/>
                <a:gd name="T73" fmla="*/ 1 h 1269"/>
                <a:gd name="T74" fmla="*/ 1057 w 1058"/>
                <a:gd name="T75" fmla="*/ 118 h 1269"/>
                <a:gd name="T76" fmla="*/ 941 w 1058"/>
                <a:gd name="T77" fmla="*/ 238 h 1269"/>
                <a:gd name="T78" fmla="*/ 937 w 1058"/>
                <a:gd name="T79" fmla="*/ 238 h 1269"/>
                <a:gd name="T80" fmla="*/ 646 w 1058"/>
                <a:gd name="T81" fmla="*/ 238 h 1269"/>
                <a:gd name="T82" fmla="*/ 617 w 1058"/>
                <a:gd name="T83" fmla="*/ 267 h 1269"/>
                <a:gd name="T84" fmla="*/ 617 w 1058"/>
                <a:gd name="T85" fmla="*/ 267 h 1269"/>
                <a:gd name="T86" fmla="*/ 617 w 1058"/>
                <a:gd name="T87" fmla="*/ 1139 h 1269"/>
                <a:gd name="T88" fmla="*/ 487 w 1058"/>
                <a:gd name="T89" fmla="*/ 1269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58" h="1269">
                  <a:moveTo>
                    <a:pt x="487" y="1269"/>
                  </a:moveTo>
                  <a:cubicBezTo>
                    <a:pt x="484" y="1269"/>
                    <a:pt x="481" y="1269"/>
                    <a:pt x="479" y="1269"/>
                  </a:cubicBezTo>
                  <a:cubicBezTo>
                    <a:pt x="441" y="1266"/>
                    <a:pt x="406" y="1247"/>
                    <a:pt x="384" y="1216"/>
                  </a:cubicBezTo>
                  <a:cubicBezTo>
                    <a:pt x="370" y="1196"/>
                    <a:pt x="362" y="1173"/>
                    <a:pt x="360" y="1149"/>
                  </a:cubicBezTo>
                  <a:cubicBezTo>
                    <a:pt x="359" y="1129"/>
                    <a:pt x="358" y="1110"/>
                    <a:pt x="358" y="1090"/>
                  </a:cubicBezTo>
                  <a:cubicBezTo>
                    <a:pt x="358" y="688"/>
                    <a:pt x="358" y="688"/>
                    <a:pt x="358" y="688"/>
                  </a:cubicBezTo>
                  <a:cubicBezTo>
                    <a:pt x="358" y="672"/>
                    <a:pt x="370" y="660"/>
                    <a:pt x="385" y="660"/>
                  </a:cubicBezTo>
                  <a:cubicBezTo>
                    <a:pt x="400" y="660"/>
                    <a:pt x="413" y="672"/>
                    <a:pt x="413" y="688"/>
                  </a:cubicBezTo>
                  <a:cubicBezTo>
                    <a:pt x="413" y="1090"/>
                    <a:pt x="413" y="1090"/>
                    <a:pt x="413" y="1090"/>
                  </a:cubicBezTo>
                  <a:cubicBezTo>
                    <a:pt x="413" y="1108"/>
                    <a:pt x="414" y="1126"/>
                    <a:pt x="415" y="1144"/>
                  </a:cubicBezTo>
                  <a:cubicBezTo>
                    <a:pt x="416" y="1158"/>
                    <a:pt x="421" y="1171"/>
                    <a:pt x="428" y="1183"/>
                  </a:cubicBezTo>
                  <a:cubicBezTo>
                    <a:pt x="441" y="1201"/>
                    <a:pt x="461" y="1212"/>
                    <a:pt x="482" y="1213"/>
                  </a:cubicBezTo>
                  <a:cubicBezTo>
                    <a:pt x="524" y="1216"/>
                    <a:pt x="559" y="1184"/>
                    <a:pt x="562" y="1143"/>
                  </a:cubicBezTo>
                  <a:cubicBezTo>
                    <a:pt x="562" y="1142"/>
                    <a:pt x="562" y="1140"/>
                    <a:pt x="562" y="1139"/>
                  </a:cubicBezTo>
                  <a:cubicBezTo>
                    <a:pt x="562" y="267"/>
                    <a:pt x="562" y="267"/>
                    <a:pt x="562" y="267"/>
                  </a:cubicBezTo>
                  <a:cubicBezTo>
                    <a:pt x="562" y="220"/>
                    <a:pt x="600" y="183"/>
                    <a:pt x="646" y="183"/>
                  </a:cubicBezTo>
                  <a:cubicBezTo>
                    <a:pt x="937" y="183"/>
                    <a:pt x="937" y="183"/>
                    <a:pt x="937" y="183"/>
                  </a:cubicBezTo>
                  <a:cubicBezTo>
                    <a:pt x="954" y="183"/>
                    <a:pt x="970" y="176"/>
                    <a:pt x="982" y="164"/>
                  </a:cubicBezTo>
                  <a:cubicBezTo>
                    <a:pt x="994" y="152"/>
                    <a:pt x="1000" y="136"/>
                    <a:pt x="1000" y="120"/>
                  </a:cubicBezTo>
                  <a:cubicBezTo>
                    <a:pt x="1000" y="85"/>
                    <a:pt x="972" y="57"/>
                    <a:pt x="937" y="57"/>
                  </a:cubicBezTo>
                  <a:cubicBezTo>
                    <a:pt x="218" y="57"/>
                    <a:pt x="218" y="57"/>
                    <a:pt x="218" y="57"/>
                  </a:cubicBezTo>
                  <a:cubicBezTo>
                    <a:pt x="128" y="57"/>
                    <a:pt x="56" y="129"/>
                    <a:pt x="56" y="219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617"/>
                    <a:pt x="78" y="639"/>
                    <a:pt x="105" y="639"/>
                  </a:cubicBezTo>
                  <a:cubicBezTo>
                    <a:pt x="131" y="640"/>
                    <a:pt x="153" y="619"/>
                    <a:pt x="154" y="593"/>
                  </a:cubicBezTo>
                  <a:cubicBezTo>
                    <a:pt x="154" y="593"/>
                    <a:pt x="154" y="593"/>
                    <a:pt x="154" y="592"/>
                  </a:cubicBezTo>
                  <a:cubicBezTo>
                    <a:pt x="154" y="269"/>
                    <a:pt x="154" y="269"/>
                    <a:pt x="154" y="269"/>
                  </a:cubicBezTo>
                  <a:cubicBezTo>
                    <a:pt x="154" y="254"/>
                    <a:pt x="166" y="241"/>
                    <a:pt x="181" y="241"/>
                  </a:cubicBezTo>
                  <a:cubicBezTo>
                    <a:pt x="196" y="241"/>
                    <a:pt x="209" y="254"/>
                    <a:pt x="209" y="269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209" y="592"/>
                    <a:pt x="209" y="592"/>
                    <a:pt x="209" y="592"/>
                  </a:cubicBezTo>
                  <a:cubicBezTo>
                    <a:pt x="209" y="649"/>
                    <a:pt x="163" y="694"/>
                    <a:pt x="107" y="694"/>
                  </a:cubicBezTo>
                  <a:cubicBezTo>
                    <a:pt x="49" y="695"/>
                    <a:pt x="1" y="649"/>
                    <a:pt x="0" y="591"/>
                  </a:cubicBezTo>
                  <a:cubicBezTo>
                    <a:pt x="0" y="591"/>
                    <a:pt x="0" y="590"/>
                    <a:pt x="0" y="590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99"/>
                    <a:pt x="98" y="1"/>
                    <a:pt x="218" y="1"/>
                  </a:cubicBezTo>
                  <a:cubicBezTo>
                    <a:pt x="937" y="1"/>
                    <a:pt x="937" y="1"/>
                    <a:pt x="937" y="1"/>
                  </a:cubicBezTo>
                  <a:cubicBezTo>
                    <a:pt x="1002" y="0"/>
                    <a:pt x="1056" y="52"/>
                    <a:pt x="1057" y="118"/>
                  </a:cubicBezTo>
                  <a:cubicBezTo>
                    <a:pt x="1058" y="183"/>
                    <a:pt x="1006" y="237"/>
                    <a:pt x="941" y="238"/>
                  </a:cubicBezTo>
                  <a:cubicBezTo>
                    <a:pt x="940" y="238"/>
                    <a:pt x="938" y="238"/>
                    <a:pt x="937" y="238"/>
                  </a:cubicBezTo>
                  <a:cubicBezTo>
                    <a:pt x="646" y="238"/>
                    <a:pt x="646" y="238"/>
                    <a:pt x="646" y="238"/>
                  </a:cubicBezTo>
                  <a:cubicBezTo>
                    <a:pt x="630" y="238"/>
                    <a:pt x="617" y="251"/>
                    <a:pt x="617" y="267"/>
                  </a:cubicBezTo>
                  <a:cubicBezTo>
                    <a:pt x="617" y="267"/>
                    <a:pt x="617" y="267"/>
                    <a:pt x="617" y="267"/>
                  </a:cubicBezTo>
                  <a:cubicBezTo>
                    <a:pt x="617" y="1139"/>
                    <a:pt x="617" y="1139"/>
                    <a:pt x="617" y="1139"/>
                  </a:cubicBezTo>
                  <a:cubicBezTo>
                    <a:pt x="617" y="1211"/>
                    <a:pt x="558" y="1269"/>
                    <a:pt x="487" y="12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3">
              <a:extLst>
                <a:ext uri="{FF2B5EF4-FFF2-40B4-BE49-F238E27FC236}">
                  <a16:creationId xmlns:a16="http://schemas.microsoft.com/office/drawing/2014/main" id="{D7E2DB29-A2E5-4C5F-97B8-C9ED31372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3363" y="720725"/>
              <a:ext cx="114300" cy="293688"/>
            </a:xfrm>
            <a:custGeom>
              <a:avLst/>
              <a:gdLst>
                <a:gd name="T0" fmla="*/ 199 w 227"/>
                <a:gd name="T1" fmla="*/ 580 h 580"/>
                <a:gd name="T2" fmla="*/ 27 w 227"/>
                <a:gd name="T3" fmla="*/ 580 h 580"/>
                <a:gd name="T4" fmla="*/ 0 w 227"/>
                <a:gd name="T5" fmla="*/ 553 h 580"/>
                <a:gd name="T6" fmla="*/ 0 w 227"/>
                <a:gd name="T7" fmla="*/ 28 h 580"/>
                <a:gd name="T8" fmla="*/ 27 w 227"/>
                <a:gd name="T9" fmla="*/ 0 h 580"/>
                <a:gd name="T10" fmla="*/ 199 w 227"/>
                <a:gd name="T11" fmla="*/ 0 h 580"/>
                <a:gd name="T12" fmla="*/ 227 w 227"/>
                <a:gd name="T13" fmla="*/ 28 h 580"/>
                <a:gd name="T14" fmla="*/ 227 w 227"/>
                <a:gd name="T15" fmla="*/ 553 h 580"/>
                <a:gd name="T16" fmla="*/ 199 w 227"/>
                <a:gd name="T17" fmla="*/ 580 h 580"/>
                <a:gd name="T18" fmla="*/ 55 w 227"/>
                <a:gd name="T19" fmla="*/ 525 h 580"/>
                <a:gd name="T20" fmla="*/ 172 w 227"/>
                <a:gd name="T21" fmla="*/ 525 h 580"/>
                <a:gd name="T22" fmla="*/ 172 w 227"/>
                <a:gd name="T23" fmla="*/ 56 h 580"/>
                <a:gd name="T24" fmla="*/ 55 w 227"/>
                <a:gd name="T25" fmla="*/ 56 h 580"/>
                <a:gd name="T26" fmla="*/ 55 w 227"/>
                <a:gd name="T27" fmla="*/ 52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7" h="580">
                  <a:moveTo>
                    <a:pt x="199" y="580"/>
                  </a:moveTo>
                  <a:cubicBezTo>
                    <a:pt x="27" y="580"/>
                    <a:pt x="27" y="580"/>
                    <a:pt x="27" y="580"/>
                  </a:cubicBezTo>
                  <a:cubicBezTo>
                    <a:pt x="12" y="580"/>
                    <a:pt x="0" y="568"/>
                    <a:pt x="0" y="55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7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15" y="0"/>
                    <a:pt x="227" y="13"/>
                    <a:pt x="227" y="28"/>
                  </a:cubicBezTo>
                  <a:cubicBezTo>
                    <a:pt x="227" y="553"/>
                    <a:pt x="227" y="553"/>
                    <a:pt x="227" y="553"/>
                  </a:cubicBezTo>
                  <a:cubicBezTo>
                    <a:pt x="227" y="568"/>
                    <a:pt x="215" y="580"/>
                    <a:pt x="199" y="580"/>
                  </a:cubicBezTo>
                  <a:close/>
                  <a:moveTo>
                    <a:pt x="55" y="525"/>
                  </a:moveTo>
                  <a:cubicBezTo>
                    <a:pt x="172" y="525"/>
                    <a:pt x="172" y="525"/>
                    <a:pt x="172" y="52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55" y="56"/>
                    <a:pt x="55" y="56"/>
                    <a:pt x="55" y="56"/>
                  </a:cubicBezTo>
                  <a:lnTo>
                    <a:pt x="55" y="5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4">
              <a:extLst>
                <a:ext uri="{FF2B5EF4-FFF2-40B4-BE49-F238E27FC236}">
                  <a16:creationId xmlns:a16="http://schemas.microsoft.com/office/drawing/2014/main" id="{2B1C14CD-60EB-42D0-ADD2-FC72A086C9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2075" y="987425"/>
              <a:ext cx="396875" cy="106363"/>
            </a:xfrm>
            <a:custGeom>
              <a:avLst/>
              <a:gdLst>
                <a:gd name="T0" fmla="*/ 757 w 784"/>
                <a:gd name="T1" fmla="*/ 212 h 212"/>
                <a:gd name="T2" fmla="*/ 28 w 784"/>
                <a:gd name="T3" fmla="*/ 212 h 212"/>
                <a:gd name="T4" fmla="*/ 0 w 784"/>
                <a:gd name="T5" fmla="*/ 184 h 212"/>
                <a:gd name="T6" fmla="*/ 0 w 784"/>
                <a:gd name="T7" fmla="*/ 165 h 212"/>
                <a:gd name="T8" fmla="*/ 165 w 784"/>
                <a:gd name="T9" fmla="*/ 0 h 212"/>
                <a:gd name="T10" fmla="*/ 619 w 784"/>
                <a:gd name="T11" fmla="*/ 0 h 212"/>
                <a:gd name="T12" fmla="*/ 784 w 784"/>
                <a:gd name="T13" fmla="*/ 165 h 212"/>
                <a:gd name="T14" fmla="*/ 784 w 784"/>
                <a:gd name="T15" fmla="*/ 184 h 212"/>
                <a:gd name="T16" fmla="*/ 757 w 784"/>
                <a:gd name="T17" fmla="*/ 212 h 212"/>
                <a:gd name="T18" fmla="*/ 56 w 784"/>
                <a:gd name="T19" fmla="*/ 157 h 212"/>
                <a:gd name="T20" fmla="*/ 729 w 784"/>
                <a:gd name="T21" fmla="*/ 157 h 212"/>
                <a:gd name="T22" fmla="*/ 619 w 784"/>
                <a:gd name="T23" fmla="*/ 55 h 212"/>
                <a:gd name="T24" fmla="*/ 165 w 784"/>
                <a:gd name="T25" fmla="*/ 55 h 212"/>
                <a:gd name="T26" fmla="*/ 56 w 784"/>
                <a:gd name="T27" fmla="*/ 15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4" h="212">
                  <a:moveTo>
                    <a:pt x="757" y="212"/>
                  </a:moveTo>
                  <a:cubicBezTo>
                    <a:pt x="28" y="212"/>
                    <a:pt x="28" y="212"/>
                    <a:pt x="28" y="212"/>
                  </a:cubicBezTo>
                  <a:cubicBezTo>
                    <a:pt x="13" y="212"/>
                    <a:pt x="0" y="200"/>
                    <a:pt x="0" y="184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74"/>
                    <a:pt x="74" y="0"/>
                    <a:pt x="165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710" y="0"/>
                    <a:pt x="784" y="74"/>
                    <a:pt x="784" y="165"/>
                  </a:cubicBezTo>
                  <a:cubicBezTo>
                    <a:pt x="784" y="184"/>
                    <a:pt x="784" y="184"/>
                    <a:pt x="784" y="184"/>
                  </a:cubicBezTo>
                  <a:cubicBezTo>
                    <a:pt x="784" y="200"/>
                    <a:pt x="772" y="212"/>
                    <a:pt x="757" y="212"/>
                  </a:cubicBezTo>
                  <a:close/>
                  <a:moveTo>
                    <a:pt x="56" y="157"/>
                  </a:moveTo>
                  <a:cubicBezTo>
                    <a:pt x="729" y="157"/>
                    <a:pt x="729" y="157"/>
                    <a:pt x="729" y="157"/>
                  </a:cubicBezTo>
                  <a:cubicBezTo>
                    <a:pt x="724" y="100"/>
                    <a:pt x="677" y="55"/>
                    <a:pt x="619" y="55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08" y="55"/>
                    <a:pt x="60" y="100"/>
                    <a:pt x="56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DA1EE84-FFDC-4852-BF49-EB1CFA306D06}"/>
              </a:ext>
            </a:extLst>
          </p:cNvPr>
          <p:cNvGrpSpPr/>
          <p:nvPr/>
        </p:nvGrpSpPr>
        <p:grpSpPr>
          <a:xfrm>
            <a:off x="5124744" y="4760335"/>
            <a:ext cx="350217" cy="328796"/>
            <a:chOff x="2470150" y="5470525"/>
            <a:chExt cx="1479551" cy="1389062"/>
          </a:xfrm>
          <a:solidFill>
            <a:srgbClr val="FFFFFF"/>
          </a:solidFill>
        </p:grpSpPr>
        <p:sp>
          <p:nvSpPr>
            <p:cNvPr id="50" name="Freeform 5">
              <a:extLst>
                <a:ext uri="{FF2B5EF4-FFF2-40B4-BE49-F238E27FC236}">
                  <a16:creationId xmlns:a16="http://schemas.microsoft.com/office/drawing/2014/main" id="{2D2BFC3B-7F4D-4CB0-9D1B-2ECFAD47F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288" y="6291263"/>
              <a:ext cx="817563" cy="315912"/>
            </a:xfrm>
            <a:custGeom>
              <a:avLst/>
              <a:gdLst>
                <a:gd name="T0" fmla="*/ 938 w 1078"/>
                <a:gd name="T1" fmla="*/ 415 h 415"/>
                <a:gd name="T2" fmla="*/ 455 w 1078"/>
                <a:gd name="T3" fmla="*/ 415 h 415"/>
                <a:gd name="T4" fmla="*/ 427 w 1078"/>
                <a:gd name="T5" fmla="*/ 387 h 415"/>
                <a:gd name="T6" fmla="*/ 455 w 1078"/>
                <a:gd name="T7" fmla="*/ 360 h 415"/>
                <a:gd name="T8" fmla="*/ 938 w 1078"/>
                <a:gd name="T9" fmla="*/ 360 h 415"/>
                <a:gd name="T10" fmla="*/ 1021 w 1078"/>
                <a:gd name="T11" fmla="*/ 273 h 415"/>
                <a:gd name="T12" fmla="*/ 938 w 1078"/>
                <a:gd name="T13" fmla="*/ 189 h 415"/>
                <a:gd name="T14" fmla="*/ 798 w 1078"/>
                <a:gd name="T15" fmla="*/ 189 h 415"/>
                <a:gd name="T16" fmla="*/ 585 w 1078"/>
                <a:gd name="T17" fmla="*/ 117 h 415"/>
                <a:gd name="T18" fmla="*/ 407 w 1078"/>
                <a:gd name="T19" fmla="*/ 56 h 415"/>
                <a:gd name="T20" fmla="*/ 28 w 1078"/>
                <a:gd name="T21" fmla="*/ 56 h 415"/>
                <a:gd name="T22" fmla="*/ 0 w 1078"/>
                <a:gd name="T23" fmla="*/ 28 h 415"/>
                <a:gd name="T24" fmla="*/ 28 w 1078"/>
                <a:gd name="T25" fmla="*/ 0 h 415"/>
                <a:gd name="T26" fmla="*/ 407 w 1078"/>
                <a:gd name="T27" fmla="*/ 0 h 415"/>
                <a:gd name="T28" fmla="*/ 619 w 1078"/>
                <a:gd name="T29" fmla="*/ 73 h 415"/>
                <a:gd name="T30" fmla="*/ 797 w 1078"/>
                <a:gd name="T31" fmla="*/ 134 h 415"/>
                <a:gd name="T32" fmla="*/ 938 w 1078"/>
                <a:gd name="T33" fmla="*/ 134 h 415"/>
                <a:gd name="T34" fmla="*/ 1076 w 1078"/>
                <a:gd name="T35" fmla="*/ 277 h 415"/>
                <a:gd name="T36" fmla="*/ 938 w 1078"/>
                <a:gd name="T37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8" h="415">
                  <a:moveTo>
                    <a:pt x="938" y="415"/>
                  </a:moveTo>
                  <a:cubicBezTo>
                    <a:pt x="455" y="415"/>
                    <a:pt x="455" y="415"/>
                    <a:pt x="455" y="415"/>
                  </a:cubicBezTo>
                  <a:cubicBezTo>
                    <a:pt x="440" y="415"/>
                    <a:pt x="427" y="403"/>
                    <a:pt x="427" y="387"/>
                  </a:cubicBezTo>
                  <a:cubicBezTo>
                    <a:pt x="427" y="372"/>
                    <a:pt x="440" y="360"/>
                    <a:pt x="455" y="360"/>
                  </a:cubicBezTo>
                  <a:cubicBezTo>
                    <a:pt x="938" y="360"/>
                    <a:pt x="938" y="360"/>
                    <a:pt x="938" y="360"/>
                  </a:cubicBezTo>
                  <a:cubicBezTo>
                    <a:pt x="985" y="358"/>
                    <a:pt x="1021" y="320"/>
                    <a:pt x="1021" y="273"/>
                  </a:cubicBezTo>
                  <a:cubicBezTo>
                    <a:pt x="1021" y="227"/>
                    <a:pt x="984" y="190"/>
                    <a:pt x="938" y="189"/>
                  </a:cubicBezTo>
                  <a:cubicBezTo>
                    <a:pt x="798" y="189"/>
                    <a:pt x="798" y="189"/>
                    <a:pt x="798" y="189"/>
                  </a:cubicBezTo>
                  <a:cubicBezTo>
                    <a:pt x="721" y="189"/>
                    <a:pt x="646" y="164"/>
                    <a:pt x="585" y="117"/>
                  </a:cubicBezTo>
                  <a:cubicBezTo>
                    <a:pt x="534" y="77"/>
                    <a:pt x="472" y="56"/>
                    <a:pt x="40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84" y="0"/>
                    <a:pt x="558" y="26"/>
                    <a:pt x="619" y="73"/>
                  </a:cubicBezTo>
                  <a:cubicBezTo>
                    <a:pt x="670" y="112"/>
                    <a:pt x="733" y="134"/>
                    <a:pt x="797" y="134"/>
                  </a:cubicBezTo>
                  <a:cubicBezTo>
                    <a:pt x="938" y="134"/>
                    <a:pt x="938" y="134"/>
                    <a:pt x="938" y="134"/>
                  </a:cubicBezTo>
                  <a:cubicBezTo>
                    <a:pt x="1016" y="136"/>
                    <a:pt x="1078" y="200"/>
                    <a:pt x="1076" y="277"/>
                  </a:cubicBezTo>
                  <a:cubicBezTo>
                    <a:pt x="1075" y="353"/>
                    <a:pt x="1014" y="413"/>
                    <a:pt x="938" y="4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6">
              <a:extLst>
                <a:ext uri="{FF2B5EF4-FFF2-40B4-BE49-F238E27FC236}">
                  <a16:creationId xmlns:a16="http://schemas.microsoft.com/office/drawing/2014/main" id="{A7F2AD47-70AB-447D-A796-6AA0505F7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113" y="6407150"/>
              <a:ext cx="1271588" cy="452437"/>
            </a:xfrm>
            <a:custGeom>
              <a:avLst/>
              <a:gdLst>
                <a:gd name="T0" fmla="*/ 722 w 1676"/>
                <a:gd name="T1" fmla="*/ 596 h 596"/>
                <a:gd name="T2" fmla="*/ 544 w 1676"/>
                <a:gd name="T3" fmla="*/ 570 h 596"/>
                <a:gd name="T4" fmla="*/ 22 w 1676"/>
                <a:gd name="T5" fmla="*/ 394 h 596"/>
                <a:gd name="T6" fmla="*/ 5 w 1676"/>
                <a:gd name="T7" fmla="*/ 359 h 596"/>
                <a:gd name="T8" fmla="*/ 40 w 1676"/>
                <a:gd name="T9" fmla="*/ 342 h 596"/>
                <a:gd name="T10" fmla="*/ 561 w 1676"/>
                <a:gd name="T11" fmla="*/ 517 h 596"/>
                <a:gd name="T12" fmla="*/ 952 w 1676"/>
                <a:gd name="T13" fmla="*/ 491 h 596"/>
                <a:gd name="T14" fmla="*/ 1586 w 1676"/>
                <a:gd name="T15" fmla="*/ 179 h 596"/>
                <a:gd name="T16" fmla="*/ 1604 w 1676"/>
                <a:gd name="T17" fmla="*/ 125 h 596"/>
                <a:gd name="T18" fmla="*/ 1592 w 1676"/>
                <a:gd name="T19" fmla="*/ 111 h 596"/>
                <a:gd name="T20" fmla="*/ 1399 w 1676"/>
                <a:gd name="T21" fmla="*/ 83 h 596"/>
                <a:gd name="T22" fmla="*/ 1015 w 1676"/>
                <a:gd name="T23" fmla="*/ 240 h 596"/>
                <a:gd name="T24" fmla="*/ 979 w 1676"/>
                <a:gd name="T25" fmla="*/ 224 h 596"/>
                <a:gd name="T26" fmla="*/ 994 w 1676"/>
                <a:gd name="T27" fmla="*/ 188 h 596"/>
                <a:gd name="T28" fmla="*/ 994 w 1676"/>
                <a:gd name="T29" fmla="*/ 188 h 596"/>
                <a:gd name="T30" fmla="*/ 1379 w 1676"/>
                <a:gd name="T31" fmla="*/ 32 h 596"/>
                <a:gd name="T32" fmla="*/ 1625 w 1676"/>
                <a:gd name="T33" fmla="*/ 66 h 596"/>
                <a:gd name="T34" fmla="*/ 1645 w 1676"/>
                <a:gd name="T35" fmla="*/ 200 h 596"/>
                <a:gd name="T36" fmla="*/ 1610 w 1676"/>
                <a:gd name="T37" fmla="*/ 228 h 596"/>
                <a:gd name="T38" fmla="*/ 975 w 1676"/>
                <a:gd name="T39" fmla="*/ 541 h 596"/>
                <a:gd name="T40" fmla="*/ 722 w 1676"/>
                <a:gd name="T41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6" h="596">
                  <a:moveTo>
                    <a:pt x="722" y="596"/>
                  </a:moveTo>
                  <a:cubicBezTo>
                    <a:pt x="662" y="596"/>
                    <a:pt x="602" y="587"/>
                    <a:pt x="544" y="570"/>
                  </a:cubicBezTo>
                  <a:cubicBezTo>
                    <a:pt x="22" y="394"/>
                    <a:pt x="22" y="394"/>
                    <a:pt x="22" y="394"/>
                  </a:cubicBezTo>
                  <a:cubicBezTo>
                    <a:pt x="8" y="389"/>
                    <a:pt x="0" y="374"/>
                    <a:pt x="5" y="359"/>
                  </a:cubicBezTo>
                  <a:cubicBezTo>
                    <a:pt x="10" y="345"/>
                    <a:pt x="25" y="337"/>
                    <a:pt x="40" y="342"/>
                  </a:cubicBezTo>
                  <a:cubicBezTo>
                    <a:pt x="561" y="517"/>
                    <a:pt x="561" y="517"/>
                    <a:pt x="561" y="517"/>
                  </a:cubicBezTo>
                  <a:cubicBezTo>
                    <a:pt x="690" y="555"/>
                    <a:pt x="829" y="546"/>
                    <a:pt x="952" y="491"/>
                  </a:cubicBezTo>
                  <a:cubicBezTo>
                    <a:pt x="1586" y="179"/>
                    <a:pt x="1586" y="179"/>
                    <a:pt x="1586" y="179"/>
                  </a:cubicBezTo>
                  <a:cubicBezTo>
                    <a:pt x="1606" y="169"/>
                    <a:pt x="1614" y="145"/>
                    <a:pt x="1604" y="125"/>
                  </a:cubicBezTo>
                  <a:cubicBezTo>
                    <a:pt x="1601" y="119"/>
                    <a:pt x="1597" y="114"/>
                    <a:pt x="1592" y="111"/>
                  </a:cubicBezTo>
                  <a:cubicBezTo>
                    <a:pt x="1537" y="69"/>
                    <a:pt x="1464" y="58"/>
                    <a:pt x="1399" y="83"/>
                  </a:cubicBezTo>
                  <a:cubicBezTo>
                    <a:pt x="1015" y="240"/>
                    <a:pt x="1015" y="240"/>
                    <a:pt x="1015" y="240"/>
                  </a:cubicBezTo>
                  <a:cubicBezTo>
                    <a:pt x="1001" y="245"/>
                    <a:pt x="985" y="239"/>
                    <a:pt x="979" y="224"/>
                  </a:cubicBezTo>
                  <a:cubicBezTo>
                    <a:pt x="974" y="210"/>
                    <a:pt x="980" y="194"/>
                    <a:pt x="994" y="188"/>
                  </a:cubicBezTo>
                  <a:cubicBezTo>
                    <a:pt x="994" y="188"/>
                    <a:pt x="994" y="188"/>
                    <a:pt x="994" y="188"/>
                  </a:cubicBezTo>
                  <a:cubicBezTo>
                    <a:pt x="1379" y="32"/>
                    <a:pt x="1379" y="32"/>
                    <a:pt x="1379" y="32"/>
                  </a:cubicBezTo>
                  <a:cubicBezTo>
                    <a:pt x="1461" y="0"/>
                    <a:pt x="1555" y="13"/>
                    <a:pt x="1625" y="66"/>
                  </a:cubicBezTo>
                  <a:cubicBezTo>
                    <a:pt x="1668" y="98"/>
                    <a:pt x="1676" y="158"/>
                    <a:pt x="1645" y="200"/>
                  </a:cubicBezTo>
                  <a:cubicBezTo>
                    <a:pt x="1636" y="212"/>
                    <a:pt x="1624" y="222"/>
                    <a:pt x="1610" y="228"/>
                  </a:cubicBezTo>
                  <a:cubicBezTo>
                    <a:pt x="975" y="541"/>
                    <a:pt x="975" y="541"/>
                    <a:pt x="975" y="541"/>
                  </a:cubicBezTo>
                  <a:cubicBezTo>
                    <a:pt x="896" y="577"/>
                    <a:pt x="809" y="596"/>
                    <a:pt x="722" y="5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7">
              <a:extLst>
                <a:ext uri="{FF2B5EF4-FFF2-40B4-BE49-F238E27FC236}">
                  <a16:creationId xmlns:a16="http://schemas.microsoft.com/office/drawing/2014/main" id="{FA9C7E52-20A1-4FAD-B692-EBAFC44566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0150" y="6249988"/>
              <a:ext cx="254000" cy="503237"/>
            </a:xfrm>
            <a:custGeom>
              <a:avLst/>
              <a:gdLst>
                <a:gd name="T0" fmla="*/ 277 w 333"/>
                <a:gd name="T1" fmla="*/ 665 h 665"/>
                <a:gd name="T2" fmla="*/ 56 w 333"/>
                <a:gd name="T3" fmla="*/ 665 h 665"/>
                <a:gd name="T4" fmla="*/ 0 w 333"/>
                <a:gd name="T5" fmla="*/ 609 h 665"/>
                <a:gd name="T6" fmla="*/ 0 w 333"/>
                <a:gd name="T7" fmla="*/ 56 h 665"/>
                <a:gd name="T8" fmla="*/ 56 w 333"/>
                <a:gd name="T9" fmla="*/ 0 h 665"/>
                <a:gd name="T10" fmla="*/ 277 w 333"/>
                <a:gd name="T11" fmla="*/ 0 h 665"/>
                <a:gd name="T12" fmla="*/ 333 w 333"/>
                <a:gd name="T13" fmla="*/ 56 h 665"/>
                <a:gd name="T14" fmla="*/ 333 w 333"/>
                <a:gd name="T15" fmla="*/ 609 h 665"/>
                <a:gd name="T16" fmla="*/ 277 w 333"/>
                <a:gd name="T17" fmla="*/ 665 h 665"/>
                <a:gd name="T18" fmla="*/ 56 w 333"/>
                <a:gd name="T19" fmla="*/ 56 h 665"/>
                <a:gd name="T20" fmla="*/ 56 w 333"/>
                <a:gd name="T21" fmla="*/ 609 h 665"/>
                <a:gd name="T22" fmla="*/ 277 w 333"/>
                <a:gd name="T23" fmla="*/ 609 h 665"/>
                <a:gd name="T24" fmla="*/ 277 w 333"/>
                <a:gd name="T25" fmla="*/ 56 h 665"/>
                <a:gd name="T26" fmla="*/ 277 w 333"/>
                <a:gd name="T27" fmla="*/ 56 h 665"/>
                <a:gd name="T28" fmla="*/ 56 w 333"/>
                <a:gd name="T29" fmla="*/ 56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3" h="665">
                  <a:moveTo>
                    <a:pt x="277" y="665"/>
                  </a:moveTo>
                  <a:cubicBezTo>
                    <a:pt x="56" y="665"/>
                    <a:pt x="56" y="665"/>
                    <a:pt x="56" y="665"/>
                  </a:cubicBezTo>
                  <a:cubicBezTo>
                    <a:pt x="25" y="665"/>
                    <a:pt x="0" y="640"/>
                    <a:pt x="0" y="60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5"/>
                    <a:pt x="25" y="1"/>
                    <a:pt x="5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308" y="1"/>
                    <a:pt x="333" y="25"/>
                    <a:pt x="333" y="56"/>
                  </a:cubicBezTo>
                  <a:cubicBezTo>
                    <a:pt x="333" y="609"/>
                    <a:pt x="333" y="609"/>
                    <a:pt x="333" y="609"/>
                  </a:cubicBezTo>
                  <a:cubicBezTo>
                    <a:pt x="333" y="640"/>
                    <a:pt x="308" y="665"/>
                    <a:pt x="277" y="665"/>
                  </a:cubicBezTo>
                  <a:close/>
                  <a:moveTo>
                    <a:pt x="56" y="56"/>
                  </a:moveTo>
                  <a:cubicBezTo>
                    <a:pt x="56" y="609"/>
                    <a:pt x="56" y="609"/>
                    <a:pt x="56" y="609"/>
                  </a:cubicBezTo>
                  <a:cubicBezTo>
                    <a:pt x="277" y="609"/>
                    <a:pt x="277" y="609"/>
                    <a:pt x="277" y="609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7" y="56"/>
                    <a:pt x="277" y="56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4A9537E-2D5A-4DC1-BE64-9A67E5510B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5" y="5470525"/>
              <a:ext cx="214313" cy="758825"/>
            </a:xfrm>
            <a:custGeom>
              <a:avLst/>
              <a:gdLst>
                <a:gd name="T0" fmla="*/ 256 w 284"/>
                <a:gd name="T1" fmla="*/ 1003 h 1003"/>
                <a:gd name="T2" fmla="*/ 28 w 284"/>
                <a:gd name="T3" fmla="*/ 1003 h 1003"/>
                <a:gd name="T4" fmla="*/ 0 w 284"/>
                <a:gd name="T5" fmla="*/ 975 h 1003"/>
                <a:gd name="T6" fmla="*/ 0 w 284"/>
                <a:gd name="T7" fmla="*/ 27 h 1003"/>
                <a:gd name="T8" fmla="*/ 28 w 284"/>
                <a:gd name="T9" fmla="*/ 0 h 1003"/>
                <a:gd name="T10" fmla="*/ 256 w 284"/>
                <a:gd name="T11" fmla="*/ 0 h 1003"/>
                <a:gd name="T12" fmla="*/ 284 w 284"/>
                <a:gd name="T13" fmla="*/ 27 h 1003"/>
                <a:gd name="T14" fmla="*/ 284 w 284"/>
                <a:gd name="T15" fmla="*/ 975 h 1003"/>
                <a:gd name="T16" fmla="*/ 256 w 284"/>
                <a:gd name="T17" fmla="*/ 1003 h 1003"/>
                <a:gd name="T18" fmla="*/ 56 w 284"/>
                <a:gd name="T19" fmla="*/ 947 h 1003"/>
                <a:gd name="T20" fmla="*/ 229 w 284"/>
                <a:gd name="T21" fmla="*/ 947 h 1003"/>
                <a:gd name="T22" fmla="*/ 229 w 284"/>
                <a:gd name="T23" fmla="*/ 55 h 1003"/>
                <a:gd name="T24" fmla="*/ 56 w 284"/>
                <a:gd name="T25" fmla="*/ 55 h 1003"/>
                <a:gd name="T26" fmla="*/ 56 w 284"/>
                <a:gd name="T27" fmla="*/ 947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4" h="1003">
                  <a:moveTo>
                    <a:pt x="256" y="1003"/>
                  </a:moveTo>
                  <a:cubicBezTo>
                    <a:pt x="28" y="1003"/>
                    <a:pt x="28" y="1003"/>
                    <a:pt x="28" y="1003"/>
                  </a:cubicBezTo>
                  <a:cubicBezTo>
                    <a:pt x="13" y="1003"/>
                    <a:pt x="0" y="990"/>
                    <a:pt x="0" y="97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72" y="0"/>
                    <a:pt x="284" y="12"/>
                    <a:pt x="284" y="27"/>
                  </a:cubicBezTo>
                  <a:cubicBezTo>
                    <a:pt x="284" y="975"/>
                    <a:pt x="284" y="975"/>
                    <a:pt x="284" y="975"/>
                  </a:cubicBezTo>
                  <a:cubicBezTo>
                    <a:pt x="284" y="990"/>
                    <a:pt x="272" y="1003"/>
                    <a:pt x="256" y="1003"/>
                  </a:cubicBezTo>
                  <a:close/>
                  <a:moveTo>
                    <a:pt x="56" y="947"/>
                  </a:moveTo>
                  <a:cubicBezTo>
                    <a:pt x="229" y="947"/>
                    <a:pt x="229" y="947"/>
                    <a:pt x="229" y="947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6" y="9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1BC18E53-7F4F-4B4E-8FFF-923F4262AC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5657850"/>
              <a:ext cx="214313" cy="571500"/>
            </a:xfrm>
            <a:custGeom>
              <a:avLst/>
              <a:gdLst>
                <a:gd name="T0" fmla="*/ 256 w 283"/>
                <a:gd name="T1" fmla="*/ 754 h 754"/>
                <a:gd name="T2" fmla="*/ 27 w 283"/>
                <a:gd name="T3" fmla="*/ 754 h 754"/>
                <a:gd name="T4" fmla="*/ 0 w 283"/>
                <a:gd name="T5" fmla="*/ 726 h 754"/>
                <a:gd name="T6" fmla="*/ 0 w 283"/>
                <a:gd name="T7" fmla="*/ 27 h 754"/>
                <a:gd name="T8" fmla="*/ 27 w 283"/>
                <a:gd name="T9" fmla="*/ 0 h 754"/>
                <a:gd name="T10" fmla="*/ 256 w 283"/>
                <a:gd name="T11" fmla="*/ 0 h 754"/>
                <a:gd name="T12" fmla="*/ 283 w 283"/>
                <a:gd name="T13" fmla="*/ 27 h 754"/>
                <a:gd name="T14" fmla="*/ 283 w 283"/>
                <a:gd name="T15" fmla="*/ 726 h 754"/>
                <a:gd name="T16" fmla="*/ 256 w 283"/>
                <a:gd name="T17" fmla="*/ 754 h 754"/>
                <a:gd name="T18" fmla="*/ 55 w 283"/>
                <a:gd name="T19" fmla="*/ 698 h 754"/>
                <a:gd name="T20" fmla="*/ 228 w 283"/>
                <a:gd name="T21" fmla="*/ 698 h 754"/>
                <a:gd name="T22" fmla="*/ 228 w 283"/>
                <a:gd name="T23" fmla="*/ 55 h 754"/>
                <a:gd name="T24" fmla="*/ 55 w 283"/>
                <a:gd name="T25" fmla="*/ 55 h 754"/>
                <a:gd name="T26" fmla="*/ 55 w 283"/>
                <a:gd name="T27" fmla="*/ 698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3" h="754">
                  <a:moveTo>
                    <a:pt x="256" y="754"/>
                  </a:moveTo>
                  <a:cubicBezTo>
                    <a:pt x="27" y="754"/>
                    <a:pt x="27" y="754"/>
                    <a:pt x="27" y="754"/>
                  </a:cubicBezTo>
                  <a:cubicBezTo>
                    <a:pt x="12" y="754"/>
                    <a:pt x="0" y="741"/>
                    <a:pt x="0" y="7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71" y="0"/>
                    <a:pt x="283" y="12"/>
                    <a:pt x="283" y="27"/>
                  </a:cubicBezTo>
                  <a:cubicBezTo>
                    <a:pt x="283" y="726"/>
                    <a:pt x="283" y="726"/>
                    <a:pt x="283" y="726"/>
                  </a:cubicBezTo>
                  <a:cubicBezTo>
                    <a:pt x="283" y="741"/>
                    <a:pt x="271" y="754"/>
                    <a:pt x="256" y="754"/>
                  </a:cubicBezTo>
                  <a:close/>
                  <a:moveTo>
                    <a:pt x="55" y="698"/>
                  </a:moveTo>
                  <a:cubicBezTo>
                    <a:pt x="228" y="698"/>
                    <a:pt x="228" y="698"/>
                    <a:pt x="228" y="698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55" y="55"/>
                    <a:pt x="55" y="55"/>
                    <a:pt x="55" y="55"/>
                  </a:cubicBezTo>
                  <a:lnTo>
                    <a:pt x="55" y="6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A28ADF47-1CB1-47A4-94B5-0DA273A83E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4413" y="5867400"/>
              <a:ext cx="215900" cy="361950"/>
            </a:xfrm>
            <a:custGeom>
              <a:avLst/>
              <a:gdLst>
                <a:gd name="T0" fmla="*/ 256 w 284"/>
                <a:gd name="T1" fmla="*/ 478 h 478"/>
                <a:gd name="T2" fmla="*/ 28 w 284"/>
                <a:gd name="T3" fmla="*/ 478 h 478"/>
                <a:gd name="T4" fmla="*/ 0 w 284"/>
                <a:gd name="T5" fmla="*/ 450 h 478"/>
                <a:gd name="T6" fmla="*/ 0 w 284"/>
                <a:gd name="T7" fmla="*/ 28 h 478"/>
                <a:gd name="T8" fmla="*/ 28 w 284"/>
                <a:gd name="T9" fmla="*/ 0 h 478"/>
                <a:gd name="T10" fmla="*/ 256 w 284"/>
                <a:gd name="T11" fmla="*/ 0 h 478"/>
                <a:gd name="T12" fmla="*/ 284 w 284"/>
                <a:gd name="T13" fmla="*/ 28 h 478"/>
                <a:gd name="T14" fmla="*/ 284 w 284"/>
                <a:gd name="T15" fmla="*/ 450 h 478"/>
                <a:gd name="T16" fmla="*/ 256 w 284"/>
                <a:gd name="T17" fmla="*/ 478 h 478"/>
                <a:gd name="T18" fmla="*/ 55 w 284"/>
                <a:gd name="T19" fmla="*/ 422 h 478"/>
                <a:gd name="T20" fmla="*/ 228 w 284"/>
                <a:gd name="T21" fmla="*/ 422 h 478"/>
                <a:gd name="T22" fmla="*/ 228 w 284"/>
                <a:gd name="T23" fmla="*/ 56 h 478"/>
                <a:gd name="T24" fmla="*/ 55 w 284"/>
                <a:gd name="T25" fmla="*/ 56 h 478"/>
                <a:gd name="T26" fmla="*/ 55 w 284"/>
                <a:gd name="T27" fmla="*/ 42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4" h="478">
                  <a:moveTo>
                    <a:pt x="256" y="478"/>
                  </a:moveTo>
                  <a:cubicBezTo>
                    <a:pt x="28" y="478"/>
                    <a:pt x="28" y="478"/>
                    <a:pt x="28" y="478"/>
                  </a:cubicBezTo>
                  <a:cubicBezTo>
                    <a:pt x="12" y="478"/>
                    <a:pt x="0" y="465"/>
                    <a:pt x="0" y="45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71" y="0"/>
                    <a:pt x="284" y="13"/>
                    <a:pt x="284" y="28"/>
                  </a:cubicBezTo>
                  <a:cubicBezTo>
                    <a:pt x="284" y="450"/>
                    <a:pt x="284" y="450"/>
                    <a:pt x="284" y="450"/>
                  </a:cubicBezTo>
                  <a:cubicBezTo>
                    <a:pt x="284" y="465"/>
                    <a:pt x="271" y="478"/>
                    <a:pt x="256" y="478"/>
                  </a:cubicBezTo>
                  <a:close/>
                  <a:moveTo>
                    <a:pt x="55" y="422"/>
                  </a:moveTo>
                  <a:cubicBezTo>
                    <a:pt x="228" y="422"/>
                    <a:pt x="228" y="422"/>
                    <a:pt x="228" y="422"/>
                  </a:cubicBezTo>
                  <a:cubicBezTo>
                    <a:pt x="228" y="56"/>
                    <a:pt x="228" y="56"/>
                    <a:pt x="228" y="56"/>
                  </a:cubicBezTo>
                  <a:cubicBezTo>
                    <a:pt x="55" y="56"/>
                    <a:pt x="55" y="56"/>
                    <a:pt x="55" y="56"/>
                  </a:cubicBezTo>
                  <a:lnTo>
                    <a:pt x="55" y="4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EDB8B30-771F-4D24-A482-5E9597BDB77A}"/>
              </a:ext>
            </a:extLst>
          </p:cNvPr>
          <p:cNvGrpSpPr/>
          <p:nvPr/>
        </p:nvGrpSpPr>
        <p:grpSpPr>
          <a:xfrm>
            <a:off x="5474961" y="2514443"/>
            <a:ext cx="344722" cy="323261"/>
            <a:chOff x="2541588" y="5030788"/>
            <a:chExt cx="1989138" cy="1865313"/>
          </a:xfrm>
          <a:solidFill>
            <a:srgbClr val="FFFFFF"/>
          </a:solidFill>
        </p:grpSpPr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1807A203-1E3E-41A3-BD83-62BDD3778C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2588" y="5030788"/>
              <a:ext cx="1608138" cy="1865313"/>
            </a:xfrm>
            <a:custGeom>
              <a:avLst/>
              <a:gdLst>
                <a:gd name="T0" fmla="*/ 697 w 1707"/>
                <a:gd name="T1" fmla="*/ 1938 h 1979"/>
                <a:gd name="T2" fmla="*/ 11 w 1707"/>
                <a:gd name="T3" fmla="*/ 1653 h 1979"/>
                <a:gd name="T4" fmla="*/ 11 w 1707"/>
                <a:gd name="T5" fmla="*/ 1614 h 1979"/>
                <a:gd name="T6" fmla="*/ 285 w 1707"/>
                <a:gd name="T7" fmla="*/ 1340 h 1979"/>
                <a:gd name="T8" fmla="*/ 324 w 1707"/>
                <a:gd name="T9" fmla="*/ 1340 h 1979"/>
                <a:gd name="T10" fmla="*/ 1068 w 1707"/>
                <a:gd name="T11" fmla="*/ 1341 h 1979"/>
                <a:gd name="T12" fmla="*/ 1069 w 1707"/>
                <a:gd name="T13" fmla="*/ 598 h 1979"/>
                <a:gd name="T14" fmla="*/ 697 w 1707"/>
                <a:gd name="T15" fmla="*/ 443 h 1979"/>
                <a:gd name="T16" fmla="*/ 669 w 1707"/>
                <a:gd name="T17" fmla="*/ 415 h 1979"/>
                <a:gd name="T18" fmla="*/ 669 w 1707"/>
                <a:gd name="T19" fmla="*/ 28 h 1979"/>
                <a:gd name="T20" fmla="*/ 697 w 1707"/>
                <a:gd name="T21" fmla="*/ 0 h 1979"/>
                <a:gd name="T22" fmla="*/ 1665 w 1707"/>
                <a:gd name="T23" fmla="*/ 969 h 1979"/>
                <a:gd name="T24" fmla="*/ 697 w 1707"/>
                <a:gd name="T25" fmla="*/ 1938 h 1979"/>
                <a:gd name="T26" fmla="*/ 70 w 1707"/>
                <a:gd name="T27" fmla="*/ 1634 h 1979"/>
                <a:gd name="T28" fmla="*/ 1361 w 1707"/>
                <a:gd name="T29" fmla="*/ 1595 h 1979"/>
                <a:gd name="T30" fmla="*/ 1323 w 1707"/>
                <a:gd name="T31" fmla="*/ 304 h 1979"/>
                <a:gd name="T32" fmla="*/ 724 w 1707"/>
                <a:gd name="T33" fmla="*/ 56 h 1979"/>
                <a:gd name="T34" fmla="*/ 724 w 1707"/>
                <a:gd name="T35" fmla="*/ 388 h 1979"/>
                <a:gd name="T36" fmla="*/ 1277 w 1707"/>
                <a:gd name="T37" fmla="*/ 997 h 1979"/>
                <a:gd name="T38" fmla="*/ 669 w 1707"/>
                <a:gd name="T39" fmla="*/ 1550 h 1979"/>
                <a:gd name="T40" fmla="*/ 305 w 1707"/>
                <a:gd name="T41" fmla="*/ 1398 h 1979"/>
                <a:gd name="T42" fmla="*/ 70 w 1707"/>
                <a:gd name="T43" fmla="*/ 1634 h 1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07" h="1979">
                  <a:moveTo>
                    <a:pt x="697" y="1938"/>
                  </a:moveTo>
                  <a:cubicBezTo>
                    <a:pt x="439" y="1938"/>
                    <a:pt x="192" y="1836"/>
                    <a:pt x="11" y="1653"/>
                  </a:cubicBezTo>
                  <a:cubicBezTo>
                    <a:pt x="0" y="1643"/>
                    <a:pt x="0" y="1625"/>
                    <a:pt x="11" y="1614"/>
                  </a:cubicBezTo>
                  <a:cubicBezTo>
                    <a:pt x="285" y="1340"/>
                    <a:pt x="285" y="1340"/>
                    <a:pt x="285" y="1340"/>
                  </a:cubicBezTo>
                  <a:cubicBezTo>
                    <a:pt x="296" y="1329"/>
                    <a:pt x="313" y="1329"/>
                    <a:pt x="324" y="1340"/>
                  </a:cubicBezTo>
                  <a:cubicBezTo>
                    <a:pt x="529" y="1546"/>
                    <a:pt x="862" y="1546"/>
                    <a:pt x="1068" y="1341"/>
                  </a:cubicBezTo>
                  <a:cubicBezTo>
                    <a:pt x="1274" y="1136"/>
                    <a:pt x="1274" y="803"/>
                    <a:pt x="1069" y="598"/>
                  </a:cubicBezTo>
                  <a:cubicBezTo>
                    <a:pt x="970" y="499"/>
                    <a:pt x="836" y="443"/>
                    <a:pt x="697" y="443"/>
                  </a:cubicBezTo>
                  <a:cubicBezTo>
                    <a:pt x="681" y="443"/>
                    <a:pt x="669" y="431"/>
                    <a:pt x="669" y="415"/>
                  </a:cubicBezTo>
                  <a:cubicBezTo>
                    <a:pt x="669" y="28"/>
                    <a:pt x="669" y="28"/>
                    <a:pt x="669" y="28"/>
                  </a:cubicBezTo>
                  <a:cubicBezTo>
                    <a:pt x="669" y="13"/>
                    <a:pt x="681" y="0"/>
                    <a:pt x="697" y="0"/>
                  </a:cubicBezTo>
                  <a:cubicBezTo>
                    <a:pt x="1232" y="1"/>
                    <a:pt x="1665" y="434"/>
                    <a:pt x="1665" y="969"/>
                  </a:cubicBezTo>
                  <a:cubicBezTo>
                    <a:pt x="1665" y="1504"/>
                    <a:pt x="1231" y="1937"/>
                    <a:pt x="697" y="1938"/>
                  </a:cubicBezTo>
                  <a:close/>
                  <a:moveTo>
                    <a:pt x="70" y="1634"/>
                  </a:moveTo>
                  <a:cubicBezTo>
                    <a:pt x="437" y="1979"/>
                    <a:pt x="1015" y="1962"/>
                    <a:pt x="1361" y="1595"/>
                  </a:cubicBezTo>
                  <a:cubicBezTo>
                    <a:pt x="1707" y="1228"/>
                    <a:pt x="1690" y="650"/>
                    <a:pt x="1323" y="304"/>
                  </a:cubicBezTo>
                  <a:cubicBezTo>
                    <a:pt x="1160" y="151"/>
                    <a:pt x="947" y="63"/>
                    <a:pt x="724" y="56"/>
                  </a:cubicBezTo>
                  <a:cubicBezTo>
                    <a:pt x="724" y="388"/>
                    <a:pt x="724" y="388"/>
                    <a:pt x="724" y="388"/>
                  </a:cubicBezTo>
                  <a:cubicBezTo>
                    <a:pt x="1045" y="404"/>
                    <a:pt x="1292" y="676"/>
                    <a:pt x="1277" y="997"/>
                  </a:cubicBezTo>
                  <a:cubicBezTo>
                    <a:pt x="1262" y="1317"/>
                    <a:pt x="990" y="1565"/>
                    <a:pt x="669" y="1550"/>
                  </a:cubicBezTo>
                  <a:cubicBezTo>
                    <a:pt x="534" y="1543"/>
                    <a:pt x="405" y="1490"/>
                    <a:pt x="305" y="1398"/>
                  </a:cubicBezTo>
                  <a:lnTo>
                    <a:pt x="70" y="16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5072A23F-4615-4C69-9547-B44F299F35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1588" y="5046663"/>
              <a:ext cx="889000" cy="1419225"/>
            </a:xfrm>
            <a:custGeom>
              <a:avLst/>
              <a:gdLst>
                <a:gd name="T0" fmla="*/ 322 w 944"/>
                <a:gd name="T1" fmla="*/ 1506 h 1506"/>
                <a:gd name="T2" fmla="*/ 319 w 944"/>
                <a:gd name="T3" fmla="*/ 1506 h 1506"/>
                <a:gd name="T4" fmla="*/ 299 w 944"/>
                <a:gd name="T5" fmla="*/ 1494 h 1506"/>
                <a:gd name="T6" fmla="*/ 562 w 944"/>
                <a:gd name="T7" fmla="*/ 149 h 1506"/>
                <a:gd name="T8" fmla="*/ 911 w 944"/>
                <a:gd name="T9" fmla="*/ 3 h 1506"/>
                <a:gd name="T10" fmla="*/ 943 w 944"/>
                <a:gd name="T11" fmla="*/ 25 h 1506"/>
                <a:gd name="T12" fmla="*/ 944 w 944"/>
                <a:gd name="T13" fmla="*/ 31 h 1506"/>
                <a:gd name="T14" fmla="*/ 944 w 944"/>
                <a:gd name="T15" fmla="*/ 433 h 1506"/>
                <a:gd name="T16" fmla="*/ 926 w 944"/>
                <a:gd name="T17" fmla="*/ 459 h 1506"/>
                <a:gd name="T18" fmla="*/ 578 w 944"/>
                <a:gd name="T19" fmla="*/ 953 h 1506"/>
                <a:gd name="T20" fmla="*/ 633 w 944"/>
                <a:gd name="T21" fmla="*/ 1187 h 1506"/>
                <a:gd name="T22" fmla="*/ 627 w 944"/>
                <a:gd name="T23" fmla="*/ 1220 h 1506"/>
                <a:gd name="T24" fmla="*/ 341 w 944"/>
                <a:gd name="T25" fmla="*/ 1498 h 1506"/>
                <a:gd name="T26" fmla="*/ 322 w 944"/>
                <a:gd name="T27" fmla="*/ 1506 h 1506"/>
                <a:gd name="T28" fmla="*/ 888 w 944"/>
                <a:gd name="T29" fmla="*/ 65 h 1506"/>
                <a:gd name="T30" fmla="*/ 215 w 944"/>
                <a:gd name="T31" fmla="*/ 1168 h 1506"/>
                <a:gd name="T32" fmla="*/ 327 w 944"/>
                <a:gd name="T33" fmla="*/ 1435 h 1506"/>
                <a:gd name="T34" fmla="*/ 575 w 944"/>
                <a:gd name="T35" fmla="*/ 1194 h 1506"/>
                <a:gd name="T36" fmla="*/ 522 w 944"/>
                <a:gd name="T37" fmla="*/ 953 h 1506"/>
                <a:gd name="T38" fmla="*/ 888 w 944"/>
                <a:gd name="T39" fmla="*/ 414 h 1506"/>
                <a:gd name="T40" fmla="*/ 888 w 944"/>
                <a:gd name="T41" fmla="*/ 65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4" h="1506">
                  <a:moveTo>
                    <a:pt x="322" y="1506"/>
                  </a:moveTo>
                  <a:cubicBezTo>
                    <a:pt x="321" y="1506"/>
                    <a:pt x="320" y="1506"/>
                    <a:pt x="319" y="1506"/>
                  </a:cubicBezTo>
                  <a:cubicBezTo>
                    <a:pt x="311" y="1505"/>
                    <a:pt x="304" y="1501"/>
                    <a:pt x="299" y="1494"/>
                  </a:cubicBezTo>
                  <a:cubicBezTo>
                    <a:pt x="0" y="1050"/>
                    <a:pt x="118" y="448"/>
                    <a:pt x="562" y="149"/>
                  </a:cubicBezTo>
                  <a:cubicBezTo>
                    <a:pt x="668" y="78"/>
                    <a:pt x="786" y="29"/>
                    <a:pt x="911" y="3"/>
                  </a:cubicBezTo>
                  <a:cubicBezTo>
                    <a:pt x="926" y="0"/>
                    <a:pt x="940" y="10"/>
                    <a:pt x="943" y="25"/>
                  </a:cubicBezTo>
                  <a:cubicBezTo>
                    <a:pt x="944" y="27"/>
                    <a:pt x="944" y="29"/>
                    <a:pt x="944" y="31"/>
                  </a:cubicBezTo>
                  <a:cubicBezTo>
                    <a:pt x="944" y="433"/>
                    <a:pt x="944" y="433"/>
                    <a:pt x="944" y="433"/>
                  </a:cubicBezTo>
                  <a:cubicBezTo>
                    <a:pt x="944" y="445"/>
                    <a:pt x="937" y="455"/>
                    <a:pt x="926" y="459"/>
                  </a:cubicBezTo>
                  <a:cubicBezTo>
                    <a:pt x="717" y="534"/>
                    <a:pt x="578" y="732"/>
                    <a:pt x="578" y="953"/>
                  </a:cubicBezTo>
                  <a:cubicBezTo>
                    <a:pt x="578" y="1034"/>
                    <a:pt x="596" y="1115"/>
                    <a:pt x="633" y="1187"/>
                  </a:cubicBezTo>
                  <a:cubicBezTo>
                    <a:pt x="638" y="1198"/>
                    <a:pt x="636" y="1211"/>
                    <a:pt x="627" y="1220"/>
                  </a:cubicBezTo>
                  <a:cubicBezTo>
                    <a:pt x="341" y="1498"/>
                    <a:pt x="341" y="1498"/>
                    <a:pt x="341" y="1498"/>
                  </a:cubicBezTo>
                  <a:cubicBezTo>
                    <a:pt x="336" y="1503"/>
                    <a:pt x="329" y="1506"/>
                    <a:pt x="322" y="1506"/>
                  </a:cubicBezTo>
                  <a:close/>
                  <a:moveTo>
                    <a:pt x="888" y="65"/>
                  </a:moveTo>
                  <a:cubicBezTo>
                    <a:pt x="398" y="184"/>
                    <a:pt x="96" y="677"/>
                    <a:pt x="215" y="1168"/>
                  </a:cubicBezTo>
                  <a:cubicBezTo>
                    <a:pt x="238" y="1262"/>
                    <a:pt x="275" y="1353"/>
                    <a:pt x="327" y="1435"/>
                  </a:cubicBezTo>
                  <a:cubicBezTo>
                    <a:pt x="575" y="1194"/>
                    <a:pt x="575" y="1194"/>
                    <a:pt x="575" y="1194"/>
                  </a:cubicBezTo>
                  <a:cubicBezTo>
                    <a:pt x="540" y="1118"/>
                    <a:pt x="522" y="1036"/>
                    <a:pt x="522" y="953"/>
                  </a:cubicBezTo>
                  <a:cubicBezTo>
                    <a:pt x="523" y="715"/>
                    <a:pt x="668" y="502"/>
                    <a:pt x="888" y="414"/>
                  </a:cubicBezTo>
                  <a:lnTo>
                    <a:pt x="888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81ED96D5-8085-4B8C-9A82-F9241F1512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3425" y="5637213"/>
              <a:ext cx="612775" cy="614363"/>
            </a:xfrm>
            <a:custGeom>
              <a:avLst/>
              <a:gdLst>
                <a:gd name="T0" fmla="*/ 326 w 651"/>
                <a:gd name="T1" fmla="*/ 652 h 652"/>
                <a:gd name="T2" fmla="*/ 0 w 651"/>
                <a:gd name="T3" fmla="*/ 326 h 652"/>
                <a:gd name="T4" fmla="*/ 326 w 651"/>
                <a:gd name="T5" fmla="*/ 0 h 652"/>
                <a:gd name="T6" fmla="*/ 651 w 651"/>
                <a:gd name="T7" fmla="*/ 326 h 652"/>
                <a:gd name="T8" fmla="*/ 651 w 651"/>
                <a:gd name="T9" fmla="*/ 326 h 652"/>
                <a:gd name="T10" fmla="*/ 326 w 651"/>
                <a:gd name="T11" fmla="*/ 652 h 652"/>
                <a:gd name="T12" fmla="*/ 326 w 651"/>
                <a:gd name="T13" fmla="*/ 56 h 652"/>
                <a:gd name="T14" fmla="*/ 55 w 651"/>
                <a:gd name="T15" fmla="*/ 326 h 652"/>
                <a:gd name="T16" fmla="*/ 326 w 651"/>
                <a:gd name="T17" fmla="*/ 596 h 652"/>
                <a:gd name="T18" fmla="*/ 596 w 651"/>
                <a:gd name="T19" fmla="*/ 326 h 652"/>
                <a:gd name="T20" fmla="*/ 596 w 651"/>
                <a:gd name="T21" fmla="*/ 326 h 652"/>
                <a:gd name="T22" fmla="*/ 326 w 651"/>
                <a:gd name="T23" fmla="*/ 5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1" h="652">
                  <a:moveTo>
                    <a:pt x="326" y="652"/>
                  </a:moveTo>
                  <a:cubicBezTo>
                    <a:pt x="146" y="652"/>
                    <a:pt x="0" y="506"/>
                    <a:pt x="0" y="326"/>
                  </a:cubicBezTo>
                  <a:cubicBezTo>
                    <a:pt x="0" y="146"/>
                    <a:pt x="146" y="0"/>
                    <a:pt x="326" y="0"/>
                  </a:cubicBezTo>
                  <a:cubicBezTo>
                    <a:pt x="505" y="0"/>
                    <a:pt x="651" y="146"/>
                    <a:pt x="651" y="326"/>
                  </a:cubicBezTo>
                  <a:cubicBezTo>
                    <a:pt x="651" y="326"/>
                    <a:pt x="651" y="326"/>
                    <a:pt x="651" y="326"/>
                  </a:cubicBezTo>
                  <a:cubicBezTo>
                    <a:pt x="651" y="506"/>
                    <a:pt x="505" y="652"/>
                    <a:pt x="326" y="652"/>
                  </a:cubicBezTo>
                  <a:close/>
                  <a:moveTo>
                    <a:pt x="326" y="56"/>
                  </a:moveTo>
                  <a:cubicBezTo>
                    <a:pt x="176" y="56"/>
                    <a:pt x="55" y="177"/>
                    <a:pt x="55" y="326"/>
                  </a:cubicBezTo>
                  <a:cubicBezTo>
                    <a:pt x="55" y="475"/>
                    <a:pt x="176" y="596"/>
                    <a:pt x="326" y="596"/>
                  </a:cubicBezTo>
                  <a:cubicBezTo>
                    <a:pt x="475" y="596"/>
                    <a:pt x="596" y="475"/>
                    <a:pt x="596" y="326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177"/>
                    <a:pt x="475" y="56"/>
                    <a:pt x="32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64241657-9E05-4734-8600-8F7846917D92}"/>
              </a:ext>
            </a:extLst>
          </p:cNvPr>
          <p:cNvGrpSpPr/>
          <p:nvPr/>
        </p:nvGrpSpPr>
        <p:grpSpPr>
          <a:xfrm>
            <a:off x="5505897" y="4016773"/>
            <a:ext cx="326325" cy="348698"/>
            <a:chOff x="5365750" y="655638"/>
            <a:chExt cx="1782763" cy="1905000"/>
          </a:xfrm>
          <a:solidFill>
            <a:srgbClr val="FFFFFF"/>
          </a:solidFill>
        </p:grpSpPr>
        <p:sp>
          <p:nvSpPr>
            <p:cNvPr id="61" name="Freeform 20">
              <a:extLst>
                <a:ext uri="{FF2B5EF4-FFF2-40B4-BE49-F238E27FC236}">
                  <a16:creationId xmlns:a16="http://schemas.microsoft.com/office/drawing/2014/main" id="{58DC6D5E-D969-4032-9EF0-8869713CF8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50" y="655638"/>
              <a:ext cx="1346200" cy="642938"/>
            </a:xfrm>
            <a:custGeom>
              <a:avLst/>
              <a:gdLst>
                <a:gd name="T0" fmla="*/ 685 w 1369"/>
                <a:gd name="T1" fmla="*/ 654 h 654"/>
                <a:gd name="T2" fmla="*/ 0 w 1369"/>
                <a:gd name="T3" fmla="*/ 327 h 654"/>
                <a:gd name="T4" fmla="*/ 685 w 1369"/>
                <a:gd name="T5" fmla="*/ 0 h 654"/>
                <a:gd name="T6" fmla="*/ 1369 w 1369"/>
                <a:gd name="T7" fmla="*/ 327 h 654"/>
                <a:gd name="T8" fmla="*/ 685 w 1369"/>
                <a:gd name="T9" fmla="*/ 654 h 654"/>
                <a:gd name="T10" fmla="*/ 685 w 1369"/>
                <a:gd name="T11" fmla="*/ 56 h 654"/>
                <a:gd name="T12" fmla="*/ 55 w 1369"/>
                <a:gd name="T13" fmla="*/ 327 h 654"/>
                <a:gd name="T14" fmla="*/ 685 w 1369"/>
                <a:gd name="T15" fmla="*/ 599 h 654"/>
                <a:gd name="T16" fmla="*/ 1314 w 1369"/>
                <a:gd name="T17" fmla="*/ 327 h 654"/>
                <a:gd name="T18" fmla="*/ 685 w 1369"/>
                <a:gd name="T19" fmla="*/ 56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9" h="654">
                  <a:moveTo>
                    <a:pt x="685" y="654"/>
                  </a:moveTo>
                  <a:cubicBezTo>
                    <a:pt x="301" y="654"/>
                    <a:pt x="0" y="510"/>
                    <a:pt x="0" y="327"/>
                  </a:cubicBezTo>
                  <a:cubicBezTo>
                    <a:pt x="0" y="144"/>
                    <a:pt x="301" y="0"/>
                    <a:pt x="685" y="0"/>
                  </a:cubicBezTo>
                  <a:cubicBezTo>
                    <a:pt x="1069" y="0"/>
                    <a:pt x="1369" y="144"/>
                    <a:pt x="1369" y="327"/>
                  </a:cubicBezTo>
                  <a:cubicBezTo>
                    <a:pt x="1369" y="510"/>
                    <a:pt x="1069" y="654"/>
                    <a:pt x="685" y="654"/>
                  </a:cubicBezTo>
                  <a:close/>
                  <a:moveTo>
                    <a:pt x="685" y="56"/>
                  </a:moveTo>
                  <a:cubicBezTo>
                    <a:pt x="343" y="56"/>
                    <a:pt x="55" y="180"/>
                    <a:pt x="55" y="327"/>
                  </a:cubicBezTo>
                  <a:cubicBezTo>
                    <a:pt x="55" y="474"/>
                    <a:pt x="343" y="599"/>
                    <a:pt x="685" y="599"/>
                  </a:cubicBezTo>
                  <a:cubicBezTo>
                    <a:pt x="1026" y="599"/>
                    <a:pt x="1314" y="474"/>
                    <a:pt x="1314" y="327"/>
                  </a:cubicBezTo>
                  <a:cubicBezTo>
                    <a:pt x="1314" y="180"/>
                    <a:pt x="1026" y="56"/>
                    <a:pt x="68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1">
              <a:extLst>
                <a:ext uri="{FF2B5EF4-FFF2-40B4-BE49-F238E27FC236}">
                  <a16:creationId xmlns:a16="http://schemas.microsoft.com/office/drawing/2014/main" id="{7DEA7729-24D7-47E2-8BA0-BEA4B6A4C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0" y="950913"/>
              <a:ext cx="1346200" cy="698500"/>
            </a:xfrm>
            <a:custGeom>
              <a:avLst/>
              <a:gdLst>
                <a:gd name="T0" fmla="*/ 685 w 1369"/>
                <a:gd name="T1" fmla="*/ 711 h 711"/>
                <a:gd name="T2" fmla="*/ 0 w 1369"/>
                <a:gd name="T3" fmla="*/ 384 h 711"/>
                <a:gd name="T4" fmla="*/ 28 w 1369"/>
                <a:gd name="T5" fmla="*/ 356 h 711"/>
                <a:gd name="T6" fmla="*/ 55 w 1369"/>
                <a:gd name="T7" fmla="*/ 384 h 711"/>
                <a:gd name="T8" fmla="*/ 685 w 1369"/>
                <a:gd name="T9" fmla="*/ 655 h 711"/>
                <a:gd name="T10" fmla="*/ 1314 w 1369"/>
                <a:gd name="T11" fmla="*/ 384 h 711"/>
                <a:gd name="T12" fmla="*/ 1314 w 1369"/>
                <a:gd name="T13" fmla="*/ 28 h 711"/>
                <a:gd name="T14" fmla="*/ 1342 w 1369"/>
                <a:gd name="T15" fmla="*/ 0 h 711"/>
                <a:gd name="T16" fmla="*/ 1369 w 1369"/>
                <a:gd name="T17" fmla="*/ 28 h 711"/>
                <a:gd name="T18" fmla="*/ 1369 w 1369"/>
                <a:gd name="T19" fmla="*/ 384 h 711"/>
                <a:gd name="T20" fmla="*/ 685 w 1369"/>
                <a:gd name="T21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9" h="711">
                  <a:moveTo>
                    <a:pt x="685" y="711"/>
                  </a:moveTo>
                  <a:cubicBezTo>
                    <a:pt x="301" y="711"/>
                    <a:pt x="0" y="567"/>
                    <a:pt x="0" y="384"/>
                  </a:cubicBezTo>
                  <a:cubicBezTo>
                    <a:pt x="0" y="368"/>
                    <a:pt x="12" y="356"/>
                    <a:pt x="28" y="356"/>
                  </a:cubicBezTo>
                  <a:cubicBezTo>
                    <a:pt x="43" y="356"/>
                    <a:pt x="55" y="368"/>
                    <a:pt x="55" y="384"/>
                  </a:cubicBezTo>
                  <a:cubicBezTo>
                    <a:pt x="55" y="531"/>
                    <a:pt x="343" y="655"/>
                    <a:pt x="685" y="655"/>
                  </a:cubicBezTo>
                  <a:cubicBezTo>
                    <a:pt x="1026" y="655"/>
                    <a:pt x="1314" y="531"/>
                    <a:pt x="1314" y="384"/>
                  </a:cubicBezTo>
                  <a:cubicBezTo>
                    <a:pt x="1314" y="28"/>
                    <a:pt x="1314" y="28"/>
                    <a:pt x="1314" y="28"/>
                  </a:cubicBezTo>
                  <a:cubicBezTo>
                    <a:pt x="1314" y="13"/>
                    <a:pt x="1326" y="0"/>
                    <a:pt x="1342" y="0"/>
                  </a:cubicBezTo>
                  <a:cubicBezTo>
                    <a:pt x="1357" y="0"/>
                    <a:pt x="1369" y="13"/>
                    <a:pt x="1369" y="28"/>
                  </a:cubicBezTo>
                  <a:cubicBezTo>
                    <a:pt x="1369" y="384"/>
                    <a:pt x="1369" y="384"/>
                    <a:pt x="1369" y="384"/>
                  </a:cubicBezTo>
                  <a:cubicBezTo>
                    <a:pt x="1369" y="567"/>
                    <a:pt x="1069" y="711"/>
                    <a:pt x="685" y="7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9814B2FF-014A-4248-8A36-29A1AF15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0" y="1649413"/>
              <a:ext cx="933450" cy="349250"/>
            </a:xfrm>
            <a:custGeom>
              <a:avLst/>
              <a:gdLst>
                <a:gd name="T0" fmla="*/ 685 w 949"/>
                <a:gd name="T1" fmla="*/ 354 h 354"/>
                <a:gd name="T2" fmla="*/ 0 w 949"/>
                <a:gd name="T3" fmla="*/ 27 h 354"/>
                <a:gd name="T4" fmla="*/ 28 w 949"/>
                <a:gd name="T5" fmla="*/ 0 h 354"/>
                <a:gd name="T6" fmla="*/ 55 w 949"/>
                <a:gd name="T7" fmla="*/ 27 h 354"/>
                <a:gd name="T8" fmla="*/ 685 w 949"/>
                <a:gd name="T9" fmla="*/ 299 h 354"/>
                <a:gd name="T10" fmla="*/ 914 w 949"/>
                <a:gd name="T11" fmla="*/ 280 h 354"/>
                <a:gd name="T12" fmla="*/ 946 w 949"/>
                <a:gd name="T13" fmla="*/ 302 h 354"/>
                <a:gd name="T14" fmla="*/ 923 w 949"/>
                <a:gd name="T15" fmla="*/ 334 h 354"/>
                <a:gd name="T16" fmla="*/ 685 w 949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9" h="354">
                  <a:moveTo>
                    <a:pt x="685" y="354"/>
                  </a:moveTo>
                  <a:cubicBezTo>
                    <a:pt x="301" y="354"/>
                    <a:pt x="0" y="210"/>
                    <a:pt x="0" y="27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5" y="12"/>
                    <a:pt x="55" y="27"/>
                  </a:cubicBezTo>
                  <a:cubicBezTo>
                    <a:pt x="55" y="174"/>
                    <a:pt x="343" y="299"/>
                    <a:pt x="685" y="299"/>
                  </a:cubicBezTo>
                  <a:cubicBezTo>
                    <a:pt x="762" y="299"/>
                    <a:pt x="838" y="292"/>
                    <a:pt x="914" y="280"/>
                  </a:cubicBezTo>
                  <a:cubicBezTo>
                    <a:pt x="929" y="277"/>
                    <a:pt x="944" y="287"/>
                    <a:pt x="946" y="302"/>
                  </a:cubicBezTo>
                  <a:cubicBezTo>
                    <a:pt x="949" y="317"/>
                    <a:pt x="939" y="332"/>
                    <a:pt x="923" y="334"/>
                  </a:cubicBezTo>
                  <a:cubicBezTo>
                    <a:pt x="844" y="348"/>
                    <a:pt x="765" y="354"/>
                    <a:pt x="685" y="3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BDE5D90C-F79A-48B8-A23B-349A7E7C0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1300163"/>
              <a:ext cx="53975" cy="374650"/>
            </a:xfrm>
            <a:custGeom>
              <a:avLst/>
              <a:gdLst>
                <a:gd name="T0" fmla="*/ 28 w 55"/>
                <a:gd name="T1" fmla="*/ 381 h 381"/>
                <a:gd name="T2" fmla="*/ 0 w 55"/>
                <a:gd name="T3" fmla="*/ 353 h 381"/>
                <a:gd name="T4" fmla="*/ 0 w 55"/>
                <a:gd name="T5" fmla="*/ 28 h 381"/>
                <a:gd name="T6" fmla="*/ 28 w 55"/>
                <a:gd name="T7" fmla="*/ 0 h 381"/>
                <a:gd name="T8" fmla="*/ 55 w 55"/>
                <a:gd name="T9" fmla="*/ 28 h 381"/>
                <a:gd name="T10" fmla="*/ 55 w 55"/>
                <a:gd name="T11" fmla="*/ 353 h 381"/>
                <a:gd name="T12" fmla="*/ 28 w 55"/>
                <a:gd name="T13" fmla="*/ 381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81">
                  <a:moveTo>
                    <a:pt x="28" y="381"/>
                  </a:moveTo>
                  <a:cubicBezTo>
                    <a:pt x="12" y="381"/>
                    <a:pt x="0" y="368"/>
                    <a:pt x="0" y="35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5" y="12"/>
                    <a:pt x="55" y="28"/>
                  </a:cubicBezTo>
                  <a:cubicBezTo>
                    <a:pt x="55" y="353"/>
                    <a:pt x="55" y="353"/>
                    <a:pt x="55" y="353"/>
                  </a:cubicBezTo>
                  <a:cubicBezTo>
                    <a:pt x="55" y="368"/>
                    <a:pt x="43" y="381"/>
                    <a:pt x="28" y="3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4">
              <a:extLst>
                <a:ext uri="{FF2B5EF4-FFF2-40B4-BE49-F238E27FC236}">
                  <a16:creationId xmlns:a16="http://schemas.microsoft.com/office/drawing/2014/main" id="{76813660-ED0E-488A-A38A-14CFD02FF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0" y="950913"/>
              <a:ext cx="1073150" cy="1419225"/>
            </a:xfrm>
            <a:custGeom>
              <a:avLst/>
              <a:gdLst>
                <a:gd name="T0" fmla="*/ 685 w 1092"/>
                <a:gd name="T1" fmla="*/ 1443 h 1444"/>
                <a:gd name="T2" fmla="*/ 0 w 1092"/>
                <a:gd name="T3" fmla="*/ 1116 h 1444"/>
                <a:gd name="T4" fmla="*/ 0 w 1092"/>
                <a:gd name="T5" fmla="*/ 28 h 1444"/>
                <a:gd name="T6" fmla="*/ 28 w 1092"/>
                <a:gd name="T7" fmla="*/ 0 h 1444"/>
                <a:gd name="T8" fmla="*/ 55 w 1092"/>
                <a:gd name="T9" fmla="*/ 28 h 1444"/>
                <a:gd name="T10" fmla="*/ 55 w 1092"/>
                <a:gd name="T11" fmla="*/ 1116 h 1444"/>
                <a:gd name="T12" fmla="*/ 685 w 1092"/>
                <a:gd name="T13" fmla="*/ 1388 h 1444"/>
                <a:gd name="T14" fmla="*/ 966 w 1092"/>
                <a:gd name="T15" fmla="*/ 1358 h 1444"/>
                <a:gd name="T16" fmla="*/ 1031 w 1092"/>
                <a:gd name="T17" fmla="*/ 1336 h 1444"/>
                <a:gd name="T18" fmla="*/ 1050 w 1092"/>
                <a:gd name="T19" fmla="*/ 1327 h 1444"/>
                <a:gd name="T20" fmla="*/ 1086 w 1092"/>
                <a:gd name="T21" fmla="*/ 1342 h 1444"/>
                <a:gd name="T22" fmla="*/ 1072 w 1092"/>
                <a:gd name="T23" fmla="*/ 1378 h 1444"/>
                <a:gd name="T24" fmla="*/ 1054 w 1092"/>
                <a:gd name="T25" fmla="*/ 1386 h 1444"/>
                <a:gd name="T26" fmla="*/ 978 w 1092"/>
                <a:gd name="T27" fmla="*/ 1412 h 1444"/>
                <a:gd name="T28" fmla="*/ 685 w 1092"/>
                <a:gd name="T29" fmla="*/ 1443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2" h="1444">
                  <a:moveTo>
                    <a:pt x="685" y="1443"/>
                  </a:moveTo>
                  <a:cubicBezTo>
                    <a:pt x="301" y="1443"/>
                    <a:pt x="0" y="1299"/>
                    <a:pt x="0" y="11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5" y="1116"/>
                    <a:pt x="55" y="1116"/>
                    <a:pt x="55" y="1116"/>
                  </a:cubicBezTo>
                  <a:cubicBezTo>
                    <a:pt x="55" y="1263"/>
                    <a:pt x="344" y="1388"/>
                    <a:pt x="685" y="1388"/>
                  </a:cubicBezTo>
                  <a:cubicBezTo>
                    <a:pt x="779" y="1388"/>
                    <a:pt x="873" y="1378"/>
                    <a:pt x="966" y="1358"/>
                  </a:cubicBezTo>
                  <a:cubicBezTo>
                    <a:pt x="988" y="1353"/>
                    <a:pt x="1010" y="1345"/>
                    <a:pt x="1031" y="1336"/>
                  </a:cubicBezTo>
                  <a:cubicBezTo>
                    <a:pt x="1050" y="1327"/>
                    <a:pt x="1050" y="1327"/>
                    <a:pt x="1050" y="1327"/>
                  </a:cubicBezTo>
                  <a:cubicBezTo>
                    <a:pt x="1064" y="1321"/>
                    <a:pt x="1080" y="1328"/>
                    <a:pt x="1086" y="1342"/>
                  </a:cubicBezTo>
                  <a:cubicBezTo>
                    <a:pt x="1092" y="1356"/>
                    <a:pt x="1086" y="1372"/>
                    <a:pt x="1072" y="1378"/>
                  </a:cubicBezTo>
                  <a:cubicBezTo>
                    <a:pt x="1054" y="1386"/>
                    <a:pt x="1054" y="1386"/>
                    <a:pt x="1054" y="1386"/>
                  </a:cubicBezTo>
                  <a:cubicBezTo>
                    <a:pt x="1029" y="1397"/>
                    <a:pt x="1004" y="1406"/>
                    <a:pt x="978" y="1412"/>
                  </a:cubicBezTo>
                  <a:cubicBezTo>
                    <a:pt x="881" y="1433"/>
                    <a:pt x="783" y="1444"/>
                    <a:pt x="685" y="14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5">
              <a:extLst>
                <a:ext uri="{FF2B5EF4-FFF2-40B4-BE49-F238E27FC236}">
                  <a16:creationId xmlns:a16="http://schemas.microsoft.com/office/drawing/2014/main" id="{F119C2EF-CFFE-4A60-A559-CD13BDF469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8238" y="1619250"/>
              <a:ext cx="930275" cy="941388"/>
            </a:xfrm>
            <a:custGeom>
              <a:avLst/>
              <a:gdLst>
                <a:gd name="T0" fmla="*/ 475 w 947"/>
                <a:gd name="T1" fmla="*/ 958 h 958"/>
                <a:gd name="T2" fmla="*/ 462 w 947"/>
                <a:gd name="T3" fmla="*/ 955 h 958"/>
                <a:gd name="T4" fmla="*/ 2 w 947"/>
                <a:gd name="T5" fmla="*/ 246 h 958"/>
                <a:gd name="T6" fmla="*/ 25 w 947"/>
                <a:gd name="T7" fmla="*/ 213 h 958"/>
                <a:gd name="T8" fmla="*/ 30 w 947"/>
                <a:gd name="T9" fmla="*/ 213 h 958"/>
                <a:gd name="T10" fmla="*/ 30 w 947"/>
                <a:gd name="T11" fmla="*/ 213 h 958"/>
                <a:gd name="T12" fmla="*/ 182 w 947"/>
                <a:gd name="T13" fmla="*/ 60 h 958"/>
                <a:gd name="T14" fmla="*/ 180 w 947"/>
                <a:gd name="T15" fmla="*/ 33 h 958"/>
                <a:gd name="T16" fmla="*/ 202 w 947"/>
                <a:gd name="T17" fmla="*/ 1 h 958"/>
                <a:gd name="T18" fmla="*/ 207 w 947"/>
                <a:gd name="T19" fmla="*/ 0 h 958"/>
                <a:gd name="T20" fmla="*/ 743 w 947"/>
                <a:gd name="T21" fmla="*/ 0 h 958"/>
                <a:gd name="T22" fmla="*/ 770 w 947"/>
                <a:gd name="T23" fmla="*/ 28 h 958"/>
                <a:gd name="T24" fmla="*/ 770 w 947"/>
                <a:gd name="T25" fmla="*/ 33 h 958"/>
                <a:gd name="T26" fmla="*/ 891 w 947"/>
                <a:gd name="T27" fmla="*/ 210 h 958"/>
                <a:gd name="T28" fmla="*/ 919 w 947"/>
                <a:gd name="T29" fmla="*/ 213 h 958"/>
                <a:gd name="T30" fmla="*/ 919 w 947"/>
                <a:gd name="T31" fmla="*/ 213 h 958"/>
                <a:gd name="T32" fmla="*/ 947 w 947"/>
                <a:gd name="T33" fmla="*/ 241 h 958"/>
                <a:gd name="T34" fmla="*/ 947 w 947"/>
                <a:gd name="T35" fmla="*/ 246 h 958"/>
                <a:gd name="T36" fmla="*/ 487 w 947"/>
                <a:gd name="T37" fmla="*/ 955 h 958"/>
                <a:gd name="T38" fmla="*/ 475 w 947"/>
                <a:gd name="T39" fmla="*/ 958 h 958"/>
                <a:gd name="T40" fmla="*/ 63 w 947"/>
                <a:gd name="T41" fmla="*/ 266 h 958"/>
                <a:gd name="T42" fmla="*/ 475 w 947"/>
                <a:gd name="T43" fmla="*/ 899 h 958"/>
                <a:gd name="T44" fmla="*/ 886 w 947"/>
                <a:gd name="T45" fmla="*/ 266 h 958"/>
                <a:gd name="T46" fmla="*/ 712 w 947"/>
                <a:gd name="T47" fmla="*/ 56 h 958"/>
                <a:gd name="T48" fmla="*/ 237 w 947"/>
                <a:gd name="T49" fmla="*/ 56 h 958"/>
                <a:gd name="T50" fmla="*/ 63 w 947"/>
                <a:gd name="T51" fmla="*/ 266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47" h="958">
                  <a:moveTo>
                    <a:pt x="475" y="958"/>
                  </a:moveTo>
                  <a:cubicBezTo>
                    <a:pt x="470" y="958"/>
                    <a:pt x="466" y="957"/>
                    <a:pt x="462" y="955"/>
                  </a:cubicBezTo>
                  <a:cubicBezTo>
                    <a:pt x="164" y="802"/>
                    <a:pt x="47" y="485"/>
                    <a:pt x="2" y="246"/>
                  </a:cubicBezTo>
                  <a:cubicBezTo>
                    <a:pt x="0" y="231"/>
                    <a:pt x="10" y="216"/>
                    <a:pt x="25" y="213"/>
                  </a:cubicBezTo>
                  <a:cubicBezTo>
                    <a:pt x="26" y="213"/>
                    <a:pt x="28" y="213"/>
                    <a:pt x="30" y="213"/>
                  </a:cubicBezTo>
                  <a:cubicBezTo>
                    <a:pt x="30" y="213"/>
                    <a:pt x="30" y="213"/>
                    <a:pt x="30" y="213"/>
                  </a:cubicBezTo>
                  <a:cubicBezTo>
                    <a:pt x="114" y="213"/>
                    <a:pt x="182" y="144"/>
                    <a:pt x="182" y="60"/>
                  </a:cubicBezTo>
                  <a:cubicBezTo>
                    <a:pt x="182" y="51"/>
                    <a:pt x="181" y="42"/>
                    <a:pt x="180" y="33"/>
                  </a:cubicBezTo>
                  <a:cubicBezTo>
                    <a:pt x="177" y="18"/>
                    <a:pt x="187" y="4"/>
                    <a:pt x="202" y="1"/>
                  </a:cubicBezTo>
                  <a:cubicBezTo>
                    <a:pt x="203" y="0"/>
                    <a:pt x="205" y="0"/>
                    <a:pt x="207" y="0"/>
                  </a:cubicBezTo>
                  <a:cubicBezTo>
                    <a:pt x="743" y="0"/>
                    <a:pt x="743" y="0"/>
                    <a:pt x="743" y="0"/>
                  </a:cubicBezTo>
                  <a:cubicBezTo>
                    <a:pt x="758" y="0"/>
                    <a:pt x="770" y="13"/>
                    <a:pt x="770" y="28"/>
                  </a:cubicBezTo>
                  <a:cubicBezTo>
                    <a:pt x="770" y="30"/>
                    <a:pt x="770" y="31"/>
                    <a:pt x="770" y="33"/>
                  </a:cubicBezTo>
                  <a:cubicBezTo>
                    <a:pt x="754" y="115"/>
                    <a:pt x="809" y="195"/>
                    <a:pt x="891" y="210"/>
                  </a:cubicBezTo>
                  <a:cubicBezTo>
                    <a:pt x="900" y="212"/>
                    <a:pt x="910" y="213"/>
                    <a:pt x="919" y="213"/>
                  </a:cubicBezTo>
                  <a:cubicBezTo>
                    <a:pt x="919" y="213"/>
                    <a:pt x="919" y="213"/>
                    <a:pt x="919" y="213"/>
                  </a:cubicBezTo>
                  <a:cubicBezTo>
                    <a:pt x="935" y="213"/>
                    <a:pt x="947" y="225"/>
                    <a:pt x="947" y="241"/>
                  </a:cubicBezTo>
                  <a:cubicBezTo>
                    <a:pt x="947" y="242"/>
                    <a:pt x="947" y="244"/>
                    <a:pt x="947" y="246"/>
                  </a:cubicBezTo>
                  <a:cubicBezTo>
                    <a:pt x="902" y="485"/>
                    <a:pt x="786" y="802"/>
                    <a:pt x="487" y="955"/>
                  </a:cubicBezTo>
                  <a:cubicBezTo>
                    <a:pt x="483" y="957"/>
                    <a:pt x="479" y="958"/>
                    <a:pt x="475" y="958"/>
                  </a:cubicBezTo>
                  <a:close/>
                  <a:moveTo>
                    <a:pt x="63" y="266"/>
                  </a:moveTo>
                  <a:cubicBezTo>
                    <a:pt x="109" y="485"/>
                    <a:pt x="217" y="761"/>
                    <a:pt x="475" y="899"/>
                  </a:cubicBezTo>
                  <a:cubicBezTo>
                    <a:pt x="732" y="760"/>
                    <a:pt x="841" y="485"/>
                    <a:pt x="886" y="266"/>
                  </a:cubicBezTo>
                  <a:cubicBezTo>
                    <a:pt x="784" y="249"/>
                    <a:pt x="709" y="159"/>
                    <a:pt x="712" y="56"/>
                  </a:cubicBezTo>
                  <a:cubicBezTo>
                    <a:pt x="237" y="56"/>
                    <a:pt x="237" y="56"/>
                    <a:pt x="237" y="56"/>
                  </a:cubicBezTo>
                  <a:cubicBezTo>
                    <a:pt x="240" y="159"/>
                    <a:pt x="165" y="249"/>
                    <a:pt x="63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15C9CA2-23E1-42DB-974B-5E88F66447AB}"/>
              </a:ext>
            </a:extLst>
          </p:cNvPr>
          <p:cNvGrpSpPr/>
          <p:nvPr/>
        </p:nvGrpSpPr>
        <p:grpSpPr>
          <a:xfrm>
            <a:off x="5591328" y="3297413"/>
            <a:ext cx="341394" cy="259651"/>
            <a:chOff x="7999413" y="2595563"/>
            <a:chExt cx="676275" cy="514351"/>
          </a:xfrm>
          <a:solidFill>
            <a:srgbClr val="FFFFFF"/>
          </a:solidFill>
        </p:grpSpPr>
        <p:sp>
          <p:nvSpPr>
            <p:cNvPr id="68" name="Freeform 5">
              <a:extLst>
                <a:ext uri="{FF2B5EF4-FFF2-40B4-BE49-F238E27FC236}">
                  <a16:creationId xmlns:a16="http://schemas.microsoft.com/office/drawing/2014/main" id="{CA5DDFA6-BBE0-4219-9A90-69C35EBF2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9413" y="2997201"/>
              <a:ext cx="676275" cy="112713"/>
            </a:xfrm>
            <a:custGeom>
              <a:avLst/>
              <a:gdLst>
                <a:gd name="T0" fmla="*/ 1771 w 1964"/>
                <a:gd name="T1" fmla="*/ 328 h 328"/>
                <a:gd name="T2" fmla="*/ 193 w 1964"/>
                <a:gd name="T3" fmla="*/ 328 h 328"/>
                <a:gd name="T4" fmla="*/ 0 w 1964"/>
                <a:gd name="T5" fmla="*/ 135 h 328"/>
                <a:gd name="T6" fmla="*/ 0 w 1964"/>
                <a:gd name="T7" fmla="*/ 27 h 328"/>
                <a:gd name="T8" fmla="*/ 27 w 1964"/>
                <a:gd name="T9" fmla="*/ 0 h 328"/>
                <a:gd name="T10" fmla="*/ 1937 w 1964"/>
                <a:gd name="T11" fmla="*/ 0 h 328"/>
                <a:gd name="T12" fmla="*/ 1964 w 1964"/>
                <a:gd name="T13" fmla="*/ 27 h 328"/>
                <a:gd name="T14" fmla="*/ 1964 w 1964"/>
                <a:gd name="T15" fmla="*/ 135 h 328"/>
                <a:gd name="T16" fmla="*/ 1771 w 1964"/>
                <a:gd name="T17" fmla="*/ 328 h 328"/>
                <a:gd name="T18" fmla="*/ 55 w 1964"/>
                <a:gd name="T19" fmla="*/ 55 h 328"/>
                <a:gd name="T20" fmla="*/ 55 w 1964"/>
                <a:gd name="T21" fmla="*/ 135 h 328"/>
                <a:gd name="T22" fmla="*/ 193 w 1964"/>
                <a:gd name="T23" fmla="*/ 273 h 328"/>
                <a:gd name="T24" fmla="*/ 1771 w 1964"/>
                <a:gd name="T25" fmla="*/ 273 h 328"/>
                <a:gd name="T26" fmla="*/ 1909 w 1964"/>
                <a:gd name="T27" fmla="*/ 135 h 328"/>
                <a:gd name="T28" fmla="*/ 1909 w 1964"/>
                <a:gd name="T29" fmla="*/ 55 h 328"/>
                <a:gd name="T30" fmla="*/ 55 w 1964"/>
                <a:gd name="T31" fmla="*/ 5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4" h="328">
                  <a:moveTo>
                    <a:pt x="1771" y="328"/>
                  </a:moveTo>
                  <a:cubicBezTo>
                    <a:pt x="193" y="328"/>
                    <a:pt x="193" y="328"/>
                    <a:pt x="193" y="328"/>
                  </a:cubicBezTo>
                  <a:cubicBezTo>
                    <a:pt x="86" y="328"/>
                    <a:pt x="0" y="241"/>
                    <a:pt x="0" y="13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1937" y="0"/>
                    <a:pt x="1937" y="0"/>
                    <a:pt x="1937" y="0"/>
                  </a:cubicBezTo>
                  <a:cubicBezTo>
                    <a:pt x="1952" y="0"/>
                    <a:pt x="1964" y="12"/>
                    <a:pt x="1964" y="27"/>
                  </a:cubicBezTo>
                  <a:cubicBezTo>
                    <a:pt x="1964" y="135"/>
                    <a:pt x="1964" y="135"/>
                    <a:pt x="1964" y="135"/>
                  </a:cubicBezTo>
                  <a:cubicBezTo>
                    <a:pt x="1964" y="241"/>
                    <a:pt x="1878" y="328"/>
                    <a:pt x="1771" y="328"/>
                  </a:cubicBezTo>
                  <a:close/>
                  <a:moveTo>
                    <a:pt x="55" y="55"/>
                  </a:moveTo>
                  <a:cubicBezTo>
                    <a:pt x="55" y="135"/>
                    <a:pt x="55" y="135"/>
                    <a:pt x="55" y="135"/>
                  </a:cubicBezTo>
                  <a:cubicBezTo>
                    <a:pt x="55" y="211"/>
                    <a:pt x="117" y="273"/>
                    <a:pt x="193" y="273"/>
                  </a:cubicBezTo>
                  <a:cubicBezTo>
                    <a:pt x="1771" y="273"/>
                    <a:pt x="1771" y="273"/>
                    <a:pt x="1771" y="273"/>
                  </a:cubicBezTo>
                  <a:cubicBezTo>
                    <a:pt x="1847" y="273"/>
                    <a:pt x="1909" y="211"/>
                    <a:pt x="1909" y="135"/>
                  </a:cubicBezTo>
                  <a:cubicBezTo>
                    <a:pt x="1909" y="55"/>
                    <a:pt x="1909" y="55"/>
                    <a:pt x="1909" y="55"/>
                  </a:cubicBezTo>
                  <a:lnTo>
                    <a:pt x="55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">
              <a:extLst>
                <a:ext uri="{FF2B5EF4-FFF2-40B4-BE49-F238E27FC236}">
                  <a16:creationId xmlns:a16="http://schemas.microsoft.com/office/drawing/2014/main" id="{03DB8B0B-0D76-4864-B6D8-3CD227CFAE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43863" y="2595563"/>
              <a:ext cx="587375" cy="420688"/>
            </a:xfrm>
            <a:custGeom>
              <a:avLst/>
              <a:gdLst>
                <a:gd name="T0" fmla="*/ 1682 w 1710"/>
                <a:gd name="T1" fmla="*/ 1221 h 1221"/>
                <a:gd name="T2" fmla="*/ 28 w 1710"/>
                <a:gd name="T3" fmla="*/ 1221 h 1221"/>
                <a:gd name="T4" fmla="*/ 0 w 1710"/>
                <a:gd name="T5" fmla="*/ 1193 h 1221"/>
                <a:gd name="T6" fmla="*/ 0 w 1710"/>
                <a:gd name="T7" fmla="*/ 138 h 1221"/>
                <a:gd name="T8" fmla="*/ 139 w 1710"/>
                <a:gd name="T9" fmla="*/ 0 h 1221"/>
                <a:gd name="T10" fmla="*/ 1571 w 1710"/>
                <a:gd name="T11" fmla="*/ 0 h 1221"/>
                <a:gd name="T12" fmla="*/ 1710 w 1710"/>
                <a:gd name="T13" fmla="*/ 138 h 1221"/>
                <a:gd name="T14" fmla="*/ 1710 w 1710"/>
                <a:gd name="T15" fmla="*/ 1193 h 1221"/>
                <a:gd name="T16" fmla="*/ 1682 w 1710"/>
                <a:gd name="T17" fmla="*/ 1221 h 1221"/>
                <a:gd name="T18" fmla="*/ 56 w 1710"/>
                <a:gd name="T19" fmla="*/ 1166 h 1221"/>
                <a:gd name="T20" fmla="*/ 1654 w 1710"/>
                <a:gd name="T21" fmla="*/ 1166 h 1221"/>
                <a:gd name="T22" fmla="*/ 1654 w 1710"/>
                <a:gd name="T23" fmla="*/ 138 h 1221"/>
                <a:gd name="T24" fmla="*/ 1571 w 1710"/>
                <a:gd name="T25" fmla="*/ 55 h 1221"/>
                <a:gd name="T26" fmla="*/ 139 w 1710"/>
                <a:gd name="T27" fmla="*/ 55 h 1221"/>
                <a:gd name="T28" fmla="*/ 56 w 1710"/>
                <a:gd name="T29" fmla="*/ 138 h 1221"/>
                <a:gd name="T30" fmla="*/ 56 w 1710"/>
                <a:gd name="T31" fmla="*/ 1166 h 1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10" h="1221">
                  <a:moveTo>
                    <a:pt x="1682" y="1221"/>
                  </a:moveTo>
                  <a:cubicBezTo>
                    <a:pt x="28" y="1221"/>
                    <a:pt x="28" y="1221"/>
                    <a:pt x="28" y="1221"/>
                  </a:cubicBezTo>
                  <a:cubicBezTo>
                    <a:pt x="13" y="1221"/>
                    <a:pt x="0" y="1209"/>
                    <a:pt x="0" y="1193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62"/>
                    <a:pt x="62" y="0"/>
                    <a:pt x="139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648" y="0"/>
                    <a:pt x="1710" y="62"/>
                    <a:pt x="1710" y="138"/>
                  </a:cubicBezTo>
                  <a:cubicBezTo>
                    <a:pt x="1710" y="1193"/>
                    <a:pt x="1710" y="1193"/>
                    <a:pt x="1710" y="1193"/>
                  </a:cubicBezTo>
                  <a:cubicBezTo>
                    <a:pt x="1710" y="1209"/>
                    <a:pt x="1697" y="1221"/>
                    <a:pt x="1682" y="1221"/>
                  </a:cubicBezTo>
                  <a:close/>
                  <a:moveTo>
                    <a:pt x="56" y="1166"/>
                  </a:moveTo>
                  <a:cubicBezTo>
                    <a:pt x="1654" y="1166"/>
                    <a:pt x="1654" y="1166"/>
                    <a:pt x="1654" y="1166"/>
                  </a:cubicBezTo>
                  <a:cubicBezTo>
                    <a:pt x="1654" y="138"/>
                    <a:pt x="1654" y="138"/>
                    <a:pt x="1654" y="138"/>
                  </a:cubicBezTo>
                  <a:cubicBezTo>
                    <a:pt x="1654" y="92"/>
                    <a:pt x="1617" y="55"/>
                    <a:pt x="1571" y="55"/>
                  </a:cubicBezTo>
                  <a:cubicBezTo>
                    <a:pt x="139" y="55"/>
                    <a:pt x="139" y="55"/>
                    <a:pt x="139" y="55"/>
                  </a:cubicBezTo>
                  <a:cubicBezTo>
                    <a:pt x="93" y="55"/>
                    <a:pt x="56" y="92"/>
                    <a:pt x="56" y="138"/>
                  </a:cubicBezTo>
                  <a:lnTo>
                    <a:pt x="56" y="11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3B40FD7E-7B32-4745-A0ED-25D75709B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2649538"/>
              <a:ext cx="423863" cy="311150"/>
            </a:xfrm>
            <a:custGeom>
              <a:avLst/>
              <a:gdLst>
                <a:gd name="T0" fmla="*/ 132 w 1235"/>
                <a:gd name="T1" fmla="*/ 906 h 906"/>
                <a:gd name="T2" fmla="*/ 113 w 1235"/>
                <a:gd name="T3" fmla="*/ 898 h 906"/>
                <a:gd name="T4" fmla="*/ 11 w 1235"/>
                <a:gd name="T5" fmla="*/ 796 h 906"/>
                <a:gd name="T6" fmla="*/ 11 w 1235"/>
                <a:gd name="T7" fmla="*/ 757 h 906"/>
                <a:gd name="T8" fmla="*/ 436 w 1235"/>
                <a:gd name="T9" fmla="*/ 332 h 906"/>
                <a:gd name="T10" fmla="*/ 456 w 1235"/>
                <a:gd name="T11" fmla="*/ 324 h 906"/>
                <a:gd name="T12" fmla="*/ 475 w 1235"/>
                <a:gd name="T13" fmla="*/ 332 h 906"/>
                <a:gd name="T14" fmla="*/ 623 w 1235"/>
                <a:gd name="T15" fmla="*/ 480 h 906"/>
                <a:gd name="T16" fmla="*/ 901 w 1235"/>
                <a:gd name="T17" fmla="*/ 202 h 906"/>
                <a:gd name="T18" fmla="*/ 830 w 1235"/>
                <a:gd name="T19" fmla="*/ 131 h 906"/>
                <a:gd name="T20" fmla="*/ 830 w 1235"/>
                <a:gd name="T21" fmla="*/ 92 h 906"/>
                <a:gd name="T22" fmla="*/ 844 w 1235"/>
                <a:gd name="T23" fmla="*/ 84 h 906"/>
                <a:gd name="T24" fmla="*/ 1201 w 1235"/>
                <a:gd name="T25" fmla="*/ 4 h 906"/>
                <a:gd name="T26" fmla="*/ 1235 w 1235"/>
                <a:gd name="T27" fmla="*/ 24 h 906"/>
                <a:gd name="T28" fmla="*/ 1235 w 1235"/>
                <a:gd name="T29" fmla="*/ 37 h 906"/>
                <a:gd name="T30" fmla="*/ 1154 w 1235"/>
                <a:gd name="T31" fmla="*/ 394 h 906"/>
                <a:gd name="T32" fmla="*/ 1120 w 1235"/>
                <a:gd name="T33" fmla="*/ 415 h 906"/>
                <a:gd name="T34" fmla="*/ 1107 w 1235"/>
                <a:gd name="T35" fmla="*/ 408 h 906"/>
                <a:gd name="T36" fmla="*/ 1042 w 1235"/>
                <a:gd name="T37" fmla="*/ 342 h 906"/>
                <a:gd name="T38" fmla="*/ 643 w 1235"/>
                <a:gd name="T39" fmla="*/ 741 h 906"/>
                <a:gd name="T40" fmla="*/ 604 w 1235"/>
                <a:gd name="T41" fmla="*/ 741 h 906"/>
                <a:gd name="T42" fmla="*/ 456 w 1235"/>
                <a:gd name="T43" fmla="*/ 594 h 906"/>
                <a:gd name="T44" fmla="*/ 152 w 1235"/>
                <a:gd name="T45" fmla="*/ 898 h 906"/>
                <a:gd name="T46" fmla="*/ 132 w 1235"/>
                <a:gd name="T47" fmla="*/ 906 h 906"/>
                <a:gd name="T48" fmla="*/ 70 w 1235"/>
                <a:gd name="T49" fmla="*/ 777 h 906"/>
                <a:gd name="T50" fmla="*/ 132 w 1235"/>
                <a:gd name="T51" fmla="*/ 839 h 906"/>
                <a:gd name="T52" fmla="*/ 436 w 1235"/>
                <a:gd name="T53" fmla="*/ 535 h 906"/>
                <a:gd name="T54" fmla="*/ 475 w 1235"/>
                <a:gd name="T55" fmla="*/ 535 h 906"/>
                <a:gd name="T56" fmla="*/ 623 w 1235"/>
                <a:gd name="T57" fmla="*/ 682 h 906"/>
                <a:gd name="T58" fmla="*/ 1022 w 1235"/>
                <a:gd name="T59" fmla="*/ 284 h 906"/>
                <a:gd name="T60" fmla="*/ 1061 w 1235"/>
                <a:gd name="T61" fmla="*/ 284 h 906"/>
                <a:gd name="T62" fmla="*/ 1111 w 1235"/>
                <a:gd name="T63" fmla="*/ 333 h 906"/>
                <a:gd name="T64" fmla="*/ 1171 w 1235"/>
                <a:gd name="T65" fmla="*/ 67 h 906"/>
                <a:gd name="T66" fmla="*/ 905 w 1235"/>
                <a:gd name="T67" fmla="*/ 127 h 906"/>
                <a:gd name="T68" fmla="*/ 960 w 1235"/>
                <a:gd name="T69" fmla="*/ 182 h 906"/>
                <a:gd name="T70" fmla="*/ 960 w 1235"/>
                <a:gd name="T71" fmla="*/ 221 h 906"/>
                <a:gd name="T72" fmla="*/ 643 w 1235"/>
                <a:gd name="T73" fmla="*/ 538 h 906"/>
                <a:gd name="T74" fmla="*/ 623 w 1235"/>
                <a:gd name="T75" fmla="*/ 547 h 906"/>
                <a:gd name="T76" fmla="*/ 604 w 1235"/>
                <a:gd name="T77" fmla="*/ 538 h 906"/>
                <a:gd name="T78" fmla="*/ 456 w 1235"/>
                <a:gd name="T79" fmla="*/ 391 h 906"/>
                <a:gd name="T80" fmla="*/ 70 w 1235"/>
                <a:gd name="T81" fmla="*/ 777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5" h="906">
                  <a:moveTo>
                    <a:pt x="132" y="906"/>
                  </a:moveTo>
                  <a:cubicBezTo>
                    <a:pt x="125" y="906"/>
                    <a:pt x="118" y="903"/>
                    <a:pt x="113" y="898"/>
                  </a:cubicBezTo>
                  <a:cubicBezTo>
                    <a:pt x="11" y="796"/>
                    <a:pt x="11" y="796"/>
                    <a:pt x="11" y="796"/>
                  </a:cubicBezTo>
                  <a:cubicBezTo>
                    <a:pt x="0" y="786"/>
                    <a:pt x="0" y="768"/>
                    <a:pt x="11" y="757"/>
                  </a:cubicBezTo>
                  <a:cubicBezTo>
                    <a:pt x="436" y="332"/>
                    <a:pt x="436" y="332"/>
                    <a:pt x="436" y="332"/>
                  </a:cubicBezTo>
                  <a:cubicBezTo>
                    <a:pt x="442" y="327"/>
                    <a:pt x="449" y="324"/>
                    <a:pt x="456" y="324"/>
                  </a:cubicBezTo>
                  <a:cubicBezTo>
                    <a:pt x="463" y="324"/>
                    <a:pt x="470" y="327"/>
                    <a:pt x="475" y="332"/>
                  </a:cubicBezTo>
                  <a:cubicBezTo>
                    <a:pt x="623" y="480"/>
                    <a:pt x="623" y="480"/>
                    <a:pt x="623" y="480"/>
                  </a:cubicBezTo>
                  <a:cubicBezTo>
                    <a:pt x="901" y="202"/>
                    <a:pt x="901" y="202"/>
                    <a:pt x="901" y="202"/>
                  </a:cubicBezTo>
                  <a:cubicBezTo>
                    <a:pt x="830" y="131"/>
                    <a:pt x="830" y="131"/>
                    <a:pt x="830" y="131"/>
                  </a:cubicBezTo>
                  <a:cubicBezTo>
                    <a:pt x="820" y="120"/>
                    <a:pt x="820" y="103"/>
                    <a:pt x="830" y="92"/>
                  </a:cubicBezTo>
                  <a:cubicBezTo>
                    <a:pt x="834" y="88"/>
                    <a:pt x="839" y="85"/>
                    <a:pt x="844" y="8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16" y="0"/>
                    <a:pt x="1231" y="9"/>
                    <a:pt x="1235" y="24"/>
                  </a:cubicBezTo>
                  <a:cubicBezTo>
                    <a:pt x="1235" y="28"/>
                    <a:pt x="1235" y="33"/>
                    <a:pt x="1235" y="37"/>
                  </a:cubicBezTo>
                  <a:cubicBezTo>
                    <a:pt x="1154" y="394"/>
                    <a:pt x="1154" y="394"/>
                    <a:pt x="1154" y="394"/>
                  </a:cubicBezTo>
                  <a:cubicBezTo>
                    <a:pt x="1150" y="409"/>
                    <a:pt x="1135" y="418"/>
                    <a:pt x="1120" y="415"/>
                  </a:cubicBezTo>
                  <a:cubicBezTo>
                    <a:pt x="1115" y="414"/>
                    <a:pt x="1111" y="411"/>
                    <a:pt x="1107" y="408"/>
                  </a:cubicBezTo>
                  <a:cubicBezTo>
                    <a:pt x="1042" y="342"/>
                    <a:pt x="1042" y="342"/>
                    <a:pt x="1042" y="342"/>
                  </a:cubicBezTo>
                  <a:cubicBezTo>
                    <a:pt x="643" y="741"/>
                    <a:pt x="643" y="741"/>
                    <a:pt x="643" y="741"/>
                  </a:cubicBezTo>
                  <a:cubicBezTo>
                    <a:pt x="632" y="752"/>
                    <a:pt x="614" y="752"/>
                    <a:pt x="604" y="741"/>
                  </a:cubicBezTo>
                  <a:cubicBezTo>
                    <a:pt x="456" y="594"/>
                    <a:pt x="456" y="594"/>
                    <a:pt x="456" y="594"/>
                  </a:cubicBezTo>
                  <a:cubicBezTo>
                    <a:pt x="152" y="898"/>
                    <a:pt x="152" y="898"/>
                    <a:pt x="152" y="898"/>
                  </a:cubicBezTo>
                  <a:cubicBezTo>
                    <a:pt x="146" y="903"/>
                    <a:pt x="139" y="906"/>
                    <a:pt x="132" y="906"/>
                  </a:cubicBezTo>
                  <a:close/>
                  <a:moveTo>
                    <a:pt x="70" y="777"/>
                  </a:moveTo>
                  <a:cubicBezTo>
                    <a:pt x="132" y="839"/>
                    <a:pt x="132" y="839"/>
                    <a:pt x="132" y="839"/>
                  </a:cubicBezTo>
                  <a:cubicBezTo>
                    <a:pt x="436" y="535"/>
                    <a:pt x="436" y="535"/>
                    <a:pt x="436" y="535"/>
                  </a:cubicBezTo>
                  <a:cubicBezTo>
                    <a:pt x="447" y="524"/>
                    <a:pt x="464" y="524"/>
                    <a:pt x="475" y="535"/>
                  </a:cubicBezTo>
                  <a:cubicBezTo>
                    <a:pt x="623" y="682"/>
                    <a:pt x="623" y="682"/>
                    <a:pt x="623" y="682"/>
                  </a:cubicBezTo>
                  <a:cubicBezTo>
                    <a:pt x="1022" y="284"/>
                    <a:pt x="1022" y="284"/>
                    <a:pt x="1022" y="284"/>
                  </a:cubicBezTo>
                  <a:cubicBezTo>
                    <a:pt x="1033" y="273"/>
                    <a:pt x="1050" y="273"/>
                    <a:pt x="1061" y="284"/>
                  </a:cubicBezTo>
                  <a:cubicBezTo>
                    <a:pt x="1111" y="333"/>
                    <a:pt x="1111" y="333"/>
                    <a:pt x="1111" y="333"/>
                  </a:cubicBezTo>
                  <a:cubicBezTo>
                    <a:pt x="1171" y="67"/>
                    <a:pt x="1171" y="67"/>
                    <a:pt x="1171" y="67"/>
                  </a:cubicBezTo>
                  <a:cubicBezTo>
                    <a:pt x="905" y="127"/>
                    <a:pt x="905" y="127"/>
                    <a:pt x="905" y="127"/>
                  </a:cubicBezTo>
                  <a:cubicBezTo>
                    <a:pt x="960" y="182"/>
                    <a:pt x="960" y="182"/>
                    <a:pt x="960" y="182"/>
                  </a:cubicBezTo>
                  <a:cubicBezTo>
                    <a:pt x="971" y="193"/>
                    <a:pt x="971" y="210"/>
                    <a:pt x="960" y="221"/>
                  </a:cubicBezTo>
                  <a:cubicBezTo>
                    <a:pt x="643" y="538"/>
                    <a:pt x="643" y="538"/>
                    <a:pt x="643" y="538"/>
                  </a:cubicBezTo>
                  <a:cubicBezTo>
                    <a:pt x="637" y="544"/>
                    <a:pt x="630" y="547"/>
                    <a:pt x="623" y="547"/>
                  </a:cubicBezTo>
                  <a:cubicBezTo>
                    <a:pt x="616" y="547"/>
                    <a:pt x="609" y="544"/>
                    <a:pt x="604" y="538"/>
                  </a:cubicBezTo>
                  <a:cubicBezTo>
                    <a:pt x="456" y="391"/>
                    <a:pt x="456" y="391"/>
                    <a:pt x="456" y="391"/>
                  </a:cubicBezTo>
                  <a:lnTo>
                    <a:pt x="70" y="7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EFD54D9-BB2A-4191-8373-87AC90EAD57F}"/>
              </a:ext>
            </a:extLst>
          </p:cNvPr>
          <p:cNvGrpSpPr/>
          <p:nvPr/>
        </p:nvGrpSpPr>
        <p:grpSpPr>
          <a:xfrm>
            <a:off x="2780849" y="3049352"/>
            <a:ext cx="830016" cy="778344"/>
            <a:chOff x="2541588" y="5030788"/>
            <a:chExt cx="1989138" cy="1865313"/>
          </a:xfrm>
        </p:grpSpPr>
        <p:sp>
          <p:nvSpPr>
            <p:cNvPr id="72" name="Freeform 14">
              <a:extLst>
                <a:ext uri="{FF2B5EF4-FFF2-40B4-BE49-F238E27FC236}">
                  <a16:creationId xmlns:a16="http://schemas.microsoft.com/office/drawing/2014/main" id="{2C34A65F-23A1-4DD4-9302-5AA86DF079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2588" y="5030788"/>
              <a:ext cx="1608138" cy="1865313"/>
            </a:xfrm>
            <a:custGeom>
              <a:avLst/>
              <a:gdLst>
                <a:gd name="T0" fmla="*/ 697 w 1707"/>
                <a:gd name="T1" fmla="*/ 1938 h 1979"/>
                <a:gd name="T2" fmla="*/ 11 w 1707"/>
                <a:gd name="T3" fmla="*/ 1653 h 1979"/>
                <a:gd name="T4" fmla="*/ 11 w 1707"/>
                <a:gd name="T5" fmla="*/ 1614 h 1979"/>
                <a:gd name="T6" fmla="*/ 285 w 1707"/>
                <a:gd name="T7" fmla="*/ 1340 h 1979"/>
                <a:gd name="T8" fmla="*/ 324 w 1707"/>
                <a:gd name="T9" fmla="*/ 1340 h 1979"/>
                <a:gd name="T10" fmla="*/ 1068 w 1707"/>
                <a:gd name="T11" fmla="*/ 1341 h 1979"/>
                <a:gd name="T12" fmla="*/ 1069 w 1707"/>
                <a:gd name="T13" fmla="*/ 598 h 1979"/>
                <a:gd name="T14" fmla="*/ 697 w 1707"/>
                <a:gd name="T15" fmla="*/ 443 h 1979"/>
                <a:gd name="T16" fmla="*/ 669 w 1707"/>
                <a:gd name="T17" fmla="*/ 415 h 1979"/>
                <a:gd name="T18" fmla="*/ 669 w 1707"/>
                <a:gd name="T19" fmla="*/ 28 h 1979"/>
                <a:gd name="T20" fmla="*/ 697 w 1707"/>
                <a:gd name="T21" fmla="*/ 0 h 1979"/>
                <a:gd name="T22" fmla="*/ 1665 w 1707"/>
                <a:gd name="T23" fmla="*/ 969 h 1979"/>
                <a:gd name="T24" fmla="*/ 697 w 1707"/>
                <a:gd name="T25" fmla="*/ 1938 h 1979"/>
                <a:gd name="T26" fmla="*/ 70 w 1707"/>
                <a:gd name="T27" fmla="*/ 1634 h 1979"/>
                <a:gd name="T28" fmla="*/ 1361 w 1707"/>
                <a:gd name="T29" fmla="*/ 1595 h 1979"/>
                <a:gd name="T30" fmla="*/ 1323 w 1707"/>
                <a:gd name="T31" fmla="*/ 304 h 1979"/>
                <a:gd name="T32" fmla="*/ 724 w 1707"/>
                <a:gd name="T33" fmla="*/ 56 h 1979"/>
                <a:gd name="T34" fmla="*/ 724 w 1707"/>
                <a:gd name="T35" fmla="*/ 388 h 1979"/>
                <a:gd name="T36" fmla="*/ 1277 w 1707"/>
                <a:gd name="T37" fmla="*/ 997 h 1979"/>
                <a:gd name="T38" fmla="*/ 669 w 1707"/>
                <a:gd name="T39" fmla="*/ 1550 h 1979"/>
                <a:gd name="T40" fmla="*/ 305 w 1707"/>
                <a:gd name="T41" fmla="*/ 1398 h 1979"/>
                <a:gd name="T42" fmla="*/ 70 w 1707"/>
                <a:gd name="T43" fmla="*/ 1634 h 1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07" h="1979">
                  <a:moveTo>
                    <a:pt x="697" y="1938"/>
                  </a:moveTo>
                  <a:cubicBezTo>
                    <a:pt x="439" y="1938"/>
                    <a:pt x="192" y="1836"/>
                    <a:pt x="11" y="1653"/>
                  </a:cubicBezTo>
                  <a:cubicBezTo>
                    <a:pt x="0" y="1643"/>
                    <a:pt x="0" y="1625"/>
                    <a:pt x="11" y="1614"/>
                  </a:cubicBezTo>
                  <a:cubicBezTo>
                    <a:pt x="285" y="1340"/>
                    <a:pt x="285" y="1340"/>
                    <a:pt x="285" y="1340"/>
                  </a:cubicBezTo>
                  <a:cubicBezTo>
                    <a:pt x="296" y="1329"/>
                    <a:pt x="313" y="1329"/>
                    <a:pt x="324" y="1340"/>
                  </a:cubicBezTo>
                  <a:cubicBezTo>
                    <a:pt x="529" y="1546"/>
                    <a:pt x="862" y="1546"/>
                    <a:pt x="1068" y="1341"/>
                  </a:cubicBezTo>
                  <a:cubicBezTo>
                    <a:pt x="1274" y="1136"/>
                    <a:pt x="1274" y="803"/>
                    <a:pt x="1069" y="598"/>
                  </a:cubicBezTo>
                  <a:cubicBezTo>
                    <a:pt x="970" y="499"/>
                    <a:pt x="836" y="443"/>
                    <a:pt x="697" y="443"/>
                  </a:cubicBezTo>
                  <a:cubicBezTo>
                    <a:pt x="681" y="443"/>
                    <a:pt x="669" y="431"/>
                    <a:pt x="669" y="415"/>
                  </a:cubicBezTo>
                  <a:cubicBezTo>
                    <a:pt x="669" y="28"/>
                    <a:pt x="669" y="28"/>
                    <a:pt x="669" y="28"/>
                  </a:cubicBezTo>
                  <a:cubicBezTo>
                    <a:pt x="669" y="13"/>
                    <a:pt x="681" y="0"/>
                    <a:pt x="697" y="0"/>
                  </a:cubicBezTo>
                  <a:cubicBezTo>
                    <a:pt x="1232" y="1"/>
                    <a:pt x="1665" y="434"/>
                    <a:pt x="1665" y="969"/>
                  </a:cubicBezTo>
                  <a:cubicBezTo>
                    <a:pt x="1665" y="1504"/>
                    <a:pt x="1231" y="1937"/>
                    <a:pt x="697" y="1938"/>
                  </a:cubicBezTo>
                  <a:close/>
                  <a:moveTo>
                    <a:pt x="70" y="1634"/>
                  </a:moveTo>
                  <a:cubicBezTo>
                    <a:pt x="437" y="1979"/>
                    <a:pt x="1015" y="1962"/>
                    <a:pt x="1361" y="1595"/>
                  </a:cubicBezTo>
                  <a:cubicBezTo>
                    <a:pt x="1707" y="1228"/>
                    <a:pt x="1690" y="650"/>
                    <a:pt x="1323" y="304"/>
                  </a:cubicBezTo>
                  <a:cubicBezTo>
                    <a:pt x="1160" y="151"/>
                    <a:pt x="947" y="63"/>
                    <a:pt x="724" y="56"/>
                  </a:cubicBezTo>
                  <a:cubicBezTo>
                    <a:pt x="724" y="388"/>
                    <a:pt x="724" y="388"/>
                    <a:pt x="724" y="388"/>
                  </a:cubicBezTo>
                  <a:cubicBezTo>
                    <a:pt x="1045" y="404"/>
                    <a:pt x="1292" y="676"/>
                    <a:pt x="1277" y="997"/>
                  </a:cubicBezTo>
                  <a:cubicBezTo>
                    <a:pt x="1262" y="1317"/>
                    <a:pt x="990" y="1565"/>
                    <a:pt x="669" y="1550"/>
                  </a:cubicBezTo>
                  <a:cubicBezTo>
                    <a:pt x="534" y="1543"/>
                    <a:pt x="405" y="1490"/>
                    <a:pt x="305" y="1398"/>
                  </a:cubicBezTo>
                  <a:lnTo>
                    <a:pt x="70" y="16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5">
              <a:extLst>
                <a:ext uri="{FF2B5EF4-FFF2-40B4-BE49-F238E27FC236}">
                  <a16:creationId xmlns:a16="http://schemas.microsoft.com/office/drawing/2014/main" id="{3E77F536-8883-4F21-B323-116DECFBE4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1588" y="5046663"/>
              <a:ext cx="889000" cy="1419225"/>
            </a:xfrm>
            <a:custGeom>
              <a:avLst/>
              <a:gdLst>
                <a:gd name="T0" fmla="*/ 322 w 944"/>
                <a:gd name="T1" fmla="*/ 1506 h 1506"/>
                <a:gd name="T2" fmla="*/ 319 w 944"/>
                <a:gd name="T3" fmla="*/ 1506 h 1506"/>
                <a:gd name="T4" fmla="*/ 299 w 944"/>
                <a:gd name="T5" fmla="*/ 1494 h 1506"/>
                <a:gd name="T6" fmla="*/ 562 w 944"/>
                <a:gd name="T7" fmla="*/ 149 h 1506"/>
                <a:gd name="T8" fmla="*/ 911 w 944"/>
                <a:gd name="T9" fmla="*/ 3 h 1506"/>
                <a:gd name="T10" fmla="*/ 943 w 944"/>
                <a:gd name="T11" fmla="*/ 25 h 1506"/>
                <a:gd name="T12" fmla="*/ 944 w 944"/>
                <a:gd name="T13" fmla="*/ 31 h 1506"/>
                <a:gd name="T14" fmla="*/ 944 w 944"/>
                <a:gd name="T15" fmla="*/ 433 h 1506"/>
                <a:gd name="T16" fmla="*/ 926 w 944"/>
                <a:gd name="T17" fmla="*/ 459 h 1506"/>
                <a:gd name="T18" fmla="*/ 578 w 944"/>
                <a:gd name="T19" fmla="*/ 953 h 1506"/>
                <a:gd name="T20" fmla="*/ 633 w 944"/>
                <a:gd name="T21" fmla="*/ 1187 h 1506"/>
                <a:gd name="T22" fmla="*/ 627 w 944"/>
                <a:gd name="T23" fmla="*/ 1220 h 1506"/>
                <a:gd name="T24" fmla="*/ 341 w 944"/>
                <a:gd name="T25" fmla="*/ 1498 h 1506"/>
                <a:gd name="T26" fmla="*/ 322 w 944"/>
                <a:gd name="T27" fmla="*/ 1506 h 1506"/>
                <a:gd name="T28" fmla="*/ 888 w 944"/>
                <a:gd name="T29" fmla="*/ 65 h 1506"/>
                <a:gd name="T30" fmla="*/ 215 w 944"/>
                <a:gd name="T31" fmla="*/ 1168 h 1506"/>
                <a:gd name="T32" fmla="*/ 327 w 944"/>
                <a:gd name="T33" fmla="*/ 1435 h 1506"/>
                <a:gd name="T34" fmla="*/ 575 w 944"/>
                <a:gd name="T35" fmla="*/ 1194 h 1506"/>
                <a:gd name="T36" fmla="*/ 522 w 944"/>
                <a:gd name="T37" fmla="*/ 953 h 1506"/>
                <a:gd name="T38" fmla="*/ 888 w 944"/>
                <a:gd name="T39" fmla="*/ 414 h 1506"/>
                <a:gd name="T40" fmla="*/ 888 w 944"/>
                <a:gd name="T41" fmla="*/ 65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4" h="1506">
                  <a:moveTo>
                    <a:pt x="322" y="1506"/>
                  </a:moveTo>
                  <a:cubicBezTo>
                    <a:pt x="321" y="1506"/>
                    <a:pt x="320" y="1506"/>
                    <a:pt x="319" y="1506"/>
                  </a:cubicBezTo>
                  <a:cubicBezTo>
                    <a:pt x="311" y="1505"/>
                    <a:pt x="304" y="1501"/>
                    <a:pt x="299" y="1494"/>
                  </a:cubicBezTo>
                  <a:cubicBezTo>
                    <a:pt x="0" y="1050"/>
                    <a:pt x="118" y="448"/>
                    <a:pt x="562" y="149"/>
                  </a:cubicBezTo>
                  <a:cubicBezTo>
                    <a:pt x="668" y="78"/>
                    <a:pt x="786" y="29"/>
                    <a:pt x="911" y="3"/>
                  </a:cubicBezTo>
                  <a:cubicBezTo>
                    <a:pt x="926" y="0"/>
                    <a:pt x="940" y="10"/>
                    <a:pt x="943" y="25"/>
                  </a:cubicBezTo>
                  <a:cubicBezTo>
                    <a:pt x="944" y="27"/>
                    <a:pt x="944" y="29"/>
                    <a:pt x="944" y="31"/>
                  </a:cubicBezTo>
                  <a:cubicBezTo>
                    <a:pt x="944" y="433"/>
                    <a:pt x="944" y="433"/>
                    <a:pt x="944" y="433"/>
                  </a:cubicBezTo>
                  <a:cubicBezTo>
                    <a:pt x="944" y="445"/>
                    <a:pt x="937" y="455"/>
                    <a:pt x="926" y="459"/>
                  </a:cubicBezTo>
                  <a:cubicBezTo>
                    <a:pt x="717" y="534"/>
                    <a:pt x="578" y="732"/>
                    <a:pt x="578" y="953"/>
                  </a:cubicBezTo>
                  <a:cubicBezTo>
                    <a:pt x="578" y="1034"/>
                    <a:pt x="596" y="1115"/>
                    <a:pt x="633" y="1187"/>
                  </a:cubicBezTo>
                  <a:cubicBezTo>
                    <a:pt x="638" y="1198"/>
                    <a:pt x="636" y="1211"/>
                    <a:pt x="627" y="1220"/>
                  </a:cubicBezTo>
                  <a:cubicBezTo>
                    <a:pt x="341" y="1498"/>
                    <a:pt x="341" y="1498"/>
                    <a:pt x="341" y="1498"/>
                  </a:cubicBezTo>
                  <a:cubicBezTo>
                    <a:pt x="336" y="1503"/>
                    <a:pt x="329" y="1506"/>
                    <a:pt x="322" y="1506"/>
                  </a:cubicBezTo>
                  <a:close/>
                  <a:moveTo>
                    <a:pt x="888" y="65"/>
                  </a:moveTo>
                  <a:cubicBezTo>
                    <a:pt x="398" y="184"/>
                    <a:pt x="96" y="677"/>
                    <a:pt x="215" y="1168"/>
                  </a:cubicBezTo>
                  <a:cubicBezTo>
                    <a:pt x="238" y="1262"/>
                    <a:pt x="275" y="1353"/>
                    <a:pt x="327" y="1435"/>
                  </a:cubicBezTo>
                  <a:cubicBezTo>
                    <a:pt x="575" y="1194"/>
                    <a:pt x="575" y="1194"/>
                    <a:pt x="575" y="1194"/>
                  </a:cubicBezTo>
                  <a:cubicBezTo>
                    <a:pt x="540" y="1118"/>
                    <a:pt x="522" y="1036"/>
                    <a:pt x="522" y="953"/>
                  </a:cubicBezTo>
                  <a:cubicBezTo>
                    <a:pt x="523" y="715"/>
                    <a:pt x="668" y="502"/>
                    <a:pt x="888" y="414"/>
                  </a:cubicBezTo>
                  <a:lnTo>
                    <a:pt x="888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6">
              <a:extLst>
                <a:ext uri="{FF2B5EF4-FFF2-40B4-BE49-F238E27FC236}">
                  <a16:creationId xmlns:a16="http://schemas.microsoft.com/office/drawing/2014/main" id="{0B3E71AA-4FC5-43CF-A3E3-FE40714F52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3425" y="5637213"/>
              <a:ext cx="612775" cy="614363"/>
            </a:xfrm>
            <a:custGeom>
              <a:avLst/>
              <a:gdLst>
                <a:gd name="T0" fmla="*/ 326 w 651"/>
                <a:gd name="T1" fmla="*/ 652 h 652"/>
                <a:gd name="T2" fmla="*/ 0 w 651"/>
                <a:gd name="T3" fmla="*/ 326 h 652"/>
                <a:gd name="T4" fmla="*/ 326 w 651"/>
                <a:gd name="T5" fmla="*/ 0 h 652"/>
                <a:gd name="T6" fmla="*/ 651 w 651"/>
                <a:gd name="T7" fmla="*/ 326 h 652"/>
                <a:gd name="T8" fmla="*/ 651 w 651"/>
                <a:gd name="T9" fmla="*/ 326 h 652"/>
                <a:gd name="T10" fmla="*/ 326 w 651"/>
                <a:gd name="T11" fmla="*/ 652 h 652"/>
                <a:gd name="T12" fmla="*/ 326 w 651"/>
                <a:gd name="T13" fmla="*/ 56 h 652"/>
                <a:gd name="T14" fmla="*/ 55 w 651"/>
                <a:gd name="T15" fmla="*/ 326 h 652"/>
                <a:gd name="T16" fmla="*/ 326 w 651"/>
                <a:gd name="T17" fmla="*/ 596 h 652"/>
                <a:gd name="T18" fmla="*/ 596 w 651"/>
                <a:gd name="T19" fmla="*/ 326 h 652"/>
                <a:gd name="T20" fmla="*/ 596 w 651"/>
                <a:gd name="T21" fmla="*/ 326 h 652"/>
                <a:gd name="T22" fmla="*/ 326 w 651"/>
                <a:gd name="T23" fmla="*/ 5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1" h="652">
                  <a:moveTo>
                    <a:pt x="326" y="652"/>
                  </a:moveTo>
                  <a:cubicBezTo>
                    <a:pt x="146" y="652"/>
                    <a:pt x="0" y="506"/>
                    <a:pt x="0" y="326"/>
                  </a:cubicBezTo>
                  <a:cubicBezTo>
                    <a:pt x="0" y="146"/>
                    <a:pt x="146" y="0"/>
                    <a:pt x="326" y="0"/>
                  </a:cubicBezTo>
                  <a:cubicBezTo>
                    <a:pt x="505" y="0"/>
                    <a:pt x="651" y="146"/>
                    <a:pt x="651" y="326"/>
                  </a:cubicBezTo>
                  <a:cubicBezTo>
                    <a:pt x="651" y="326"/>
                    <a:pt x="651" y="326"/>
                    <a:pt x="651" y="326"/>
                  </a:cubicBezTo>
                  <a:cubicBezTo>
                    <a:pt x="651" y="506"/>
                    <a:pt x="505" y="652"/>
                    <a:pt x="326" y="652"/>
                  </a:cubicBezTo>
                  <a:close/>
                  <a:moveTo>
                    <a:pt x="326" y="56"/>
                  </a:moveTo>
                  <a:cubicBezTo>
                    <a:pt x="176" y="56"/>
                    <a:pt x="55" y="177"/>
                    <a:pt x="55" y="326"/>
                  </a:cubicBezTo>
                  <a:cubicBezTo>
                    <a:pt x="55" y="475"/>
                    <a:pt x="176" y="596"/>
                    <a:pt x="326" y="596"/>
                  </a:cubicBezTo>
                  <a:cubicBezTo>
                    <a:pt x="475" y="596"/>
                    <a:pt x="596" y="475"/>
                    <a:pt x="596" y="326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177"/>
                    <a:pt x="475" y="56"/>
                    <a:pt x="32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802B3E-8B0A-9053-4946-0DB2E3489E0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64433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2" grpId="0">
        <p:bldAsOne/>
      </p:bldGraphic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BB4E6DB-CB98-46B8-9D84-054EFEEC6DEC}"/>
              </a:ext>
            </a:extLst>
          </p:cNvPr>
          <p:cNvSpPr txBox="1"/>
          <p:nvPr/>
        </p:nvSpPr>
        <p:spPr>
          <a:xfrm>
            <a:off x="1483452" y="2668749"/>
            <a:ext cx="3712555" cy="129779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3800" dirty="0">
                <a:latin typeface="+mj-lt"/>
              </a:rPr>
              <a:t>Our Mission</a:t>
            </a:r>
            <a:r>
              <a:rPr lang="en-US" sz="3800">
                <a:latin typeface="+mj-lt"/>
              </a:rPr>
              <a:t>, </a:t>
            </a:r>
          </a:p>
          <a:p>
            <a:pPr>
              <a:spcBef>
                <a:spcPts val="1000"/>
              </a:spcBef>
            </a:pPr>
            <a:r>
              <a:rPr lang="en-US" sz="3800">
                <a:solidFill>
                  <a:schemeClr val="accent1"/>
                </a:solidFill>
                <a:latin typeface="+mj-lt"/>
              </a:rPr>
              <a:t>Vision &amp; Value </a:t>
            </a:r>
            <a:endParaRPr lang="en-US" sz="38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40B16C2-A882-43DC-862C-C6F4457C4A20}"/>
              </a:ext>
            </a:extLst>
          </p:cNvPr>
          <p:cNvSpPr txBox="1"/>
          <p:nvPr/>
        </p:nvSpPr>
        <p:spPr>
          <a:xfrm>
            <a:off x="7558718" y="1466942"/>
            <a:ext cx="2837338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Apparently we had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 was.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44D11-8018-4A2C-91BF-29460C8326FF}"/>
              </a:ext>
            </a:extLst>
          </p:cNvPr>
          <p:cNvSpPr txBox="1"/>
          <p:nvPr/>
        </p:nvSpPr>
        <p:spPr>
          <a:xfrm>
            <a:off x="6191250" y="1455037"/>
            <a:ext cx="905697" cy="33470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Mission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760F92-86DD-4FFC-87B8-A541DC0DD960}"/>
              </a:ext>
            </a:extLst>
          </p:cNvPr>
          <p:cNvSpPr txBox="1"/>
          <p:nvPr/>
        </p:nvSpPr>
        <p:spPr>
          <a:xfrm>
            <a:off x="7558718" y="3062999"/>
            <a:ext cx="2837338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Illusion which lifts the horizon of the sea to the level of the spectator on a hillside.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8BAD0EC-6D85-49DB-A9DE-5CD561A327BF}"/>
              </a:ext>
            </a:extLst>
          </p:cNvPr>
          <p:cNvSpPr txBox="1"/>
          <p:nvPr/>
        </p:nvSpPr>
        <p:spPr>
          <a:xfrm>
            <a:off x="6191250" y="3051094"/>
            <a:ext cx="734175" cy="33470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Vision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9FB763-722F-4186-95E2-B75DB014A52F}"/>
              </a:ext>
            </a:extLst>
          </p:cNvPr>
          <p:cNvSpPr txBox="1"/>
          <p:nvPr/>
        </p:nvSpPr>
        <p:spPr>
          <a:xfrm>
            <a:off x="7558718" y="4671485"/>
            <a:ext cx="2837338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Looking down into the dark gulf below, I could see a ruddy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light streaming through.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D34ECD3-2D93-450C-A45E-961F2049658E}"/>
              </a:ext>
            </a:extLst>
          </p:cNvPr>
          <p:cNvSpPr txBox="1"/>
          <p:nvPr/>
        </p:nvSpPr>
        <p:spPr>
          <a:xfrm>
            <a:off x="6191250" y="4659580"/>
            <a:ext cx="690895" cy="33470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Value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79E0CD9-8BDF-40CD-A825-7E22065FCA49}"/>
              </a:ext>
            </a:extLst>
          </p:cNvPr>
          <p:cNvCxnSpPr>
            <a:cxnSpLocks/>
          </p:cNvCxnSpPr>
          <p:nvPr/>
        </p:nvCxnSpPr>
        <p:spPr>
          <a:xfrm>
            <a:off x="6067425" y="4345149"/>
            <a:ext cx="4443413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5FD41A7-13B6-42B0-92D0-F938995764C6}"/>
              </a:ext>
            </a:extLst>
          </p:cNvPr>
          <p:cNvCxnSpPr>
            <a:cxnSpLocks/>
          </p:cNvCxnSpPr>
          <p:nvPr/>
        </p:nvCxnSpPr>
        <p:spPr>
          <a:xfrm>
            <a:off x="6067425" y="2668749"/>
            <a:ext cx="4443413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53485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190F120-0D58-12C6-E74D-D9062419D48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FDBDC75-6B21-4D53-B4AB-EAB5E2ABCC23}"/>
              </a:ext>
            </a:extLst>
          </p:cNvPr>
          <p:cNvSpPr/>
          <p:nvPr/>
        </p:nvSpPr>
        <p:spPr>
          <a:xfrm>
            <a:off x="6096000" y="0"/>
            <a:ext cx="3048000" cy="3429000"/>
          </a:xfrm>
          <a:custGeom>
            <a:avLst/>
            <a:gdLst>
              <a:gd name="connsiteX0" fmla="*/ 377876 w 3048000"/>
              <a:gd name="connsiteY0" fmla="*/ 0 h 3429000"/>
              <a:gd name="connsiteX1" fmla="*/ 3048000 w 3048000"/>
              <a:gd name="connsiteY1" fmla="*/ 0 h 3429000"/>
              <a:gd name="connsiteX2" fmla="*/ 3048000 w 3048000"/>
              <a:gd name="connsiteY2" fmla="*/ 3429000 h 3429000"/>
              <a:gd name="connsiteX3" fmla="*/ 377876 w 3048000"/>
              <a:gd name="connsiteY3" fmla="*/ 3429000 h 3429000"/>
              <a:gd name="connsiteX4" fmla="*/ 0 w 3048000"/>
              <a:gd name="connsiteY4" fmla="*/ 3051124 h 3429000"/>
              <a:gd name="connsiteX5" fmla="*/ 0 w 3048000"/>
              <a:gd name="connsiteY5" fmla="*/ 377876 h 3429000"/>
              <a:gd name="connsiteX6" fmla="*/ 377876 w 3048000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8000" h="3429000">
                <a:moveTo>
                  <a:pt x="377876" y="0"/>
                </a:moveTo>
                <a:lnTo>
                  <a:pt x="3048000" y="0"/>
                </a:lnTo>
                <a:lnTo>
                  <a:pt x="3048000" y="3429000"/>
                </a:lnTo>
                <a:lnTo>
                  <a:pt x="377876" y="3429000"/>
                </a:lnTo>
                <a:cubicBezTo>
                  <a:pt x="169181" y="3429000"/>
                  <a:pt x="0" y="3259819"/>
                  <a:pt x="0" y="3051124"/>
                </a:cubicBezTo>
                <a:lnTo>
                  <a:pt x="0" y="377876"/>
                </a:lnTo>
                <a:cubicBezTo>
                  <a:pt x="0" y="169181"/>
                  <a:pt x="169181" y="0"/>
                  <a:pt x="37787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548640" bIns="640080" rtlCol="0" anchor="b" anchorCtr="0">
            <a:noAutofit/>
          </a:bodyPr>
          <a:lstStyle/>
          <a:p>
            <a:r>
              <a:rPr lang="en-US" sz="3000" dirty="0">
                <a:latin typeface="+mj-lt"/>
              </a:rPr>
              <a:t>Low cost,</a:t>
            </a:r>
            <a:br>
              <a:rPr lang="en-US" sz="3000" dirty="0">
                <a:latin typeface="+mj-lt"/>
              </a:rPr>
            </a:br>
            <a:r>
              <a:rPr lang="en-US" sz="3000" dirty="0">
                <a:latin typeface="+mj-lt"/>
              </a:rPr>
              <a:t>forever</a:t>
            </a:r>
          </a:p>
        </p:txBody>
      </p:sp>
      <p:sp>
        <p:nvSpPr>
          <p:cNvPr id="12" name="Rectangle: Single Corner Rounded 11">
            <a:extLst>
              <a:ext uri="{FF2B5EF4-FFF2-40B4-BE49-F238E27FC236}">
                <a16:creationId xmlns:a16="http://schemas.microsoft.com/office/drawing/2014/main" id="{E23829DE-C468-48FD-9C15-5BB763EE466B}"/>
              </a:ext>
            </a:extLst>
          </p:cNvPr>
          <p:cNvSpPr/>
          <p:nvPr/>
        </p:nvSpPr>
        <p:spPr>
          <a:xfrm>
            <a:off x="9144000" y="0"/>
            <a:ext cx="3048000" cy="3429000"/>
          </a:xfrm>
          <a:prstGeom prst="round1Rect">
            <a:avLst>
              <a:gd name="adj" fmla="val 1238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548640" bIns="640080" rtlCol="0" anchor="b" anchorCtr="0">
            <a:noAutofit/>
          </a:bodyPr>
          <a:lstStyle/>
          <a:p>
            <a:pPr lvl="0"/>
            <a:r>
              <a:rPr lang="en-US" sz="3000">
                <a:solidFill>
                  <a:srgbClr val="000000"/>
                </a:solidFill>
                <a:latin typeface="+mj-lt"/>
              </a:rPr>
              <a:t>Live</a:t>
            </a:r>
          </a:p>
          <a:p>
            <a:pPr lvl="0"/>
            <a:r>
              <a:rPr lang="en-US" sz="3000">
                <a:solidFill>
                  <a:srgbClr val="000000"/>
                </a:solidFill>
                <a:latin typeface="+mj-lt"/>
              </a:rPr>
              <a:t>Sharing</a:t>
            </a:r>
          </a:p>
        </p:txBody>
      </p:sp>
      <p:sp>
        <p:nvSpPr>
          <p:cNvPr id="13" name="Rectangle: Single Corner Rounded 12">
            <a:extLst>
              <a:ext uri="{FF2B5EF4-FFF2-40B4-BE49-F238E27FC236}">
                <a16:creationId xmlns:a16="http://schemas.microsoft.com/office/drawing/2014/main" id="{743A3C64-323E-4516-9143-8112C938645B}"/>
              </a:ext>
            </a:extLst>
          </p:cNvPr>
          <p:cNvSpPr/>
          <p:nvPr/>
        </p:nvSpPr>
        <p:spPr>
          <a:xfrm rot="10800000" flipH="1">
            <a:off x="9144000" y="3429000"/>
            <a:ext cx="3048000" cy="3429000"/>
          </a:xfrm>
          <a:prstGeom prst="round1Rect">
            <a:avLst>
              <a:gd name="adj" fmla="val 123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106C385-5888-4405-BB6E-96C6726BB83D}"/>
              </a:ext>
            </a:extLst>
          </p:cNvPr>
          <p:cNvSpPr/>
          <p:nvPr/>
        </p:nvSpPr>
        <p:spPr>
          <a:xfrm>
            <a:off x="6096000" y="3429000"/>
            <a:ext cx="3048000" cy="3429000"/>
          </a:xfrm>
          <a:custGeom>
            <a:avLst/>
            <a:gdLst>
              <a:gd name="connsiteX0" fmla="*/ 377876 w 3048000"/>
              <a:gd name="connsiteY0" fmla="*/ 0 h 3429000"/>
              <a:gd name="connsiteX1" fmla="*/ 3048000 w 3048000"/>
              <a:gd name="connsiteY1" fmla="*/ 0 h 3429000"/>
              <a:gd name="connsiteX2" fmla="*/ 3048000 w 3048000"/>
              <a:gd name="connsiteY2" fmla="*/ 3429000 h 3429000"/>
              <a:gd name="connsiteX3" fmla="*/ 377876 w 3048000"/>
              <a:gd name="connsiteY3" fmla="*/ 3429000 h 3429000"/>
              <a:gd name="connsiteX4" fmla="*/ 0 w 3048000"/>
              <a:gd name="connsiteY4" fmla="*/ 3051124 h 3429000"/>
              <a:gd name="connsiteX5" fmla="*/ 0 w 3048000"/>
              <a:gd name="connsiteY5" fmla="*/ 377876 h 3429000"/>
              <a:gd name="connsiteX6" fmla="*/ 377876 w 3048000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8000" h="3429000">
                <a:moveTo>
                  <a:pt x="377876" y="0"/>
                </a:moveTo>
                <a:lnTo>
                  <a:pt x="3048000" y="0"/>
                </a:lnTo>
                <a:lnTo>
                  <a:pt x="3048000" y="3429000"/>
                </a:lnTo>
                <a:lnTo>
                  <a:pt x="377876" y="3429000"/>
                </a:lnTo>
                <a:cubicBezTo>
                  <a:pt x="169181" y="3429000"/>
                  <a:pt x="0" y="3259819"/>
                  <a:pt x="0" y="3051124"/>
                </a:cubicBezTo>
                <a:lnTo>
                  <a:pt x="0" y="377876"/>
                </a:lnTo>
                <a:cubicBezTo>
                  <a:pt x="0" y="169181"/>
                  <a:pt x="169181" y="0"/>
                  <a:pt x="3778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457200" bIns="640080" rtlCol="0" anchor="b" anchorCtr="0">
            <a:noAutofit/>
          </a:bodyPr>
          <a:lstStyle/>
          <a:p>
            <a:pPr lvl="0"/>
            <a:r>
              <a:rPr lang="en-US" sz="3000">
                <a:solidFill>
                  <a:srgbClr val="000000"/>
                </a:solidFill>
                <a:latin typeface="+mj-lt"/>
              </a:rPr>
              <a:t>Work</a:t>
            </a:r>
            <a:br>
              <a:rPr lang="en-US" sz="3000">
                <a:solidFill>
                  <a:srgbClr val="000000"/>
                </a:solidFill>
                <a:latin typeface="+mj-lt"/>
              </a:rPr>
            </a:br>
            <a:r>
              <a:rPr lang="en-US" sz="3000">
                <a:solidFill>
                  <a:srgbClr val="000000"/>
                </a:solidFill>
                <a:latin typeface="+mj-lt"/>
              </a:rPr>
              <a:t>Together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6E27D85-C1DD-4889-9BAB-16F0F531901B}"/>
              </a:ext>
            </a:extLst>
          </p:cNvPr>
          <p:cNvSpPr/>
          <p:nvPr/>
        </p:nvSpPr>
        <p:spPr>
          <a:xfrm>
            <a:off x="9691725" y="5308599"/>
            <a:ext cx="1428276" cy="92333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3000">
                <a:solidFill>
                  <a:prstClr val="white"/>
                </a:solidFill>
                <a:latin typeface="+mj-lt"/>
              </a:rPr>
              <a:t>Fast</a:t>
            </a:r>
          </a:p>
          <a:p>
            <a:pPr lvl="0"/>
            <a:r>
              <a:rPr lang="en-US" sz="3000">
                <a:solidFill>
                  <a:prstClr val="white"/>
                </a:solidFill>
                <a:latin typeface="+mj-lt"/>
              </a:rPr>
              <a:t>forever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275A609-E859-4A38-9C72-1382F5124D37}"/>
              </a:ext>
            </a:extLst>
          </p:cNvPr>
          <p:cNvGrpSpPr/>
          <p:nvPr/>
        </p:nvGrpSpPr>
        <p:grpSpPr>
          <a:xfrm>
            <a:off x="6662662" y="655258"/>
            <a:ext cx="797753" cy="800623"/>
            <a:chOff x="6662662" y="655258"/>
            <a:chExt cx="797753" cy="800623"/>
          </a:xfrm>
          <a:solidFill>
            <a:srgbClr val="FFFFFF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EA9A82B-2A3F-4ECF-AAD9-02A88797EAF0}"/>
                </a:ext>
              </a:extLst>
            </p:cNvPr>
            <p:cNvSpPr/>
            <p:nvPr/>
          </p:nvSpPr>
          <p:spPr>
            <a:xfrm>
              <a:off x="6896832" y="1200692"/>
              <a:ext cx="331746" cy="255189"/>
            </a:xfrm>
            <a:custGeom>
              <a:avLst/>
              <a:gdLst>
                <a:gd name="connsiteX0" fmla="*/ 307291 w 331745"/>
                <a:gd name="connsiteY0" fmla="*/ 65839 h 255188"/>
                <a:gd name="connsiteX1" fmla="*/ 262678 w 331745"/>
                <a:gd name="connsiteY1" fmla="*/ 65839 h 255188"/>
                <a:gd name="connsiteX2" fmla="*/ 262678 w 331745"/>
                <a:gd name="connsiteY2" fmla="*/ 4785 h 255188"/>
                <a:gd name="connsiteX3" fmla="*/ 76537 w 331745"/>
                <a:gd name="connsiteY3" fmla="*/ 5978 h 255188"/>
                <a:gd name="connsiteX4" fmla="*/ 76537 w 331745"/>
                <a:gd name="connsiteY4" fmla="*/ 65839 h 255188"/>
                <a:gd name="connsiteX5" fmla="*/ 28051 w 331745"/>
                <a:gd name="connsiteY5" fmla="*/ 65839 h 255188"/>
                <a:gd name="connsiteX6" fmla="*/ 4785 w 331745"/>
                <a:gd name="connsiteY6" fmla="*/ 89157 h 255188"/>
                <a:gd name="connsiteX7" fmla="*/ 11464 w 331745"/>
                <a:gd name="connsiteY7" fmla="*/ 105457 h 255188"/>
                <a:gd name="connsiteX8" fmla="*/ 150739 w 331745"/>
                <a:gd name="connsiteY8" fmla="*/ 246615 h 255188"/>
                <a:gd name="connsiteX9" fmla="*/ 183652 w 331745"/>
                <a:gd name="connsiteY9" fmla="*/ 246787 h 255188"/>
                <a:gd name="connsiteX10" fmla="*/ 183825 w 331745"/>
                <a:gd name="connsiteY10" fmla="*/ 246615 h 255188"/>
                <a:gd name="connsiteX11" fmla="*/ 323758 w 331745"/>
                <a:gd name="connsiteY11" fmla="*/ 105457 h 255188"/>
                <a:gd name="connsiteX12" fmla="*/ 323514 w 331745"/>
                <a:gd name="connsiteY12" fmla="*/ 72535 h 255188"/>
                <a:gd name="connsiteX13" fmla="*/ 307291 w 331745"/>
                <a:gd name="connsiteY13" fmla="*/ 65839 h 25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1745" h="255188">
                  <a:moveTo>
                    <a:pt x="307291" y="65839"/>
                  </a:moveTo>
                  <a:lnTo>
                    <a:pt x="262678" y="65839"/>
                  </a:lnTo>
                  <a:lnTo>
                    <a:pt x="262678" y="4785"/>
                  </a:lnTo>
                  <a:cubicBezTo>
                    <a:pt x="202280" y="24623"/>
                    <a:pt x="137184" y="25041"/>
                    <a:pt x="76537" y="5978"/>
                  </a:cubicBezTo>
                  <a:lnTo>
                    <a:pt x="76537" y="65839"/>
                  </a:lnTo>
                  <a:lnTo>
                    <a:pt x="28051" y="65839"/>
                  </a:lnTo>
                  <a:cubicBezTo>
                    <a:pt x="15187" y="65853"/>
                    <a:pt x="4770" y="76293"/>
                    <a:pt x="4785" y="89157"/>
                  </a:cubicBezTo>
                  <a:cubicBezTo>
                    <a:pt x="4792" y="95255"/>
                    <a:pt x="7190" y="101107"/>
                    <a:pt x="11464" y="105457"/>
                  </a:cubicBezTo>
                  <a:lnTo>
                    <a:pt x="150739" y="246615"/>
                  </a:lnTo>
                  <a:cubicBezTo>
                    <a:pt x="159780" y="255751"/>
                    <a:pt x="174516" y="255828"/>
                    <a:pt x="183652" y="246787"/>
                  </a:cubicBezTo>
                  <a:cubicBezTo>
                    <a:pt x="183710" y="246730"/>
                    <a:pt x="183768" y="246672"/>
                    <a:pt x="183825" y="246615"/>
                  </a:cubicBezTo>
                  <a:lnTo>
                    <a:pt x="323758" y="105457"/>
                  </a:lnTo>
                  <a:cubicBezTo>
                    <a:pt x="332781" y="96298"/>
                    <a:pt x="332672" y="81559"/>
                    <a:pt x="323514" y="72535"/>
                  </a:cubicBezTo>
                  <a:cubicBezTo>
                    <a:pt x="319187" y="68272"/>
                    <a:pt x="313365" y="65869"/>
                    <a:pt x="307291" y="65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F99EAEA-C995-4D70-90D3-8332EE15C208}"/>
                </a:ext>
              </a:extLst>
            </p:cNvPr>
            <p:cNvSpPr/>
            <p:nvPr/>
          </p:nvSpPr>
          <p:spPr>
            <a:xfrm>
              <a:off x="6662662" y="705422"/>
              <a:ext cx="178632" cy="421062"/>
            </a:xfrm>
            <a:custGeom>
              <a:avLst/>
              <a:gdLst>
                <a:gd name="connsiteX0" fmla="*/ 179961 w 178632"/>
                <a:gd name="connsiteY0" fmla="*/ 4785 h 421061"/>
                <a:gd name="connsiteX1" fmla="*/ 7692 w 178632"/>
                <a:gd name="connsiteY1" fmla="*/ 246260 h 421061"/>
                <a:gd name="connsiteX2" fmla="*/ 179961 w 178632"/>
                <a:gd name="connsiteY2" fmla="*/ 418529 h 421061"/>
                <a:gd name="connsiteX3" fmla="*/ 179961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179961" y="4785"/>
                  </a:moveTo>
                  <a:cubicBezTo>
                    <a:pt x="65708" y="23896"/>
                    <a:pt x="-11419" y="132008"/>
                    <a:pt x="7692" y="246260"/>
                  </a:cubicBezTo>
                  <a:cubicBezTo>
                    <a:pt x="22462" y="334565"/>
                    <a:pt x="91656" y="403758"/>
                    <a:pt x="179961" y="418529"/>
                  </a:cubicBezTo>
                  <a:cubicBezTo>
                    <a:pt x="71145" y="302078"/>
                    <a:pt x="71145" y="121235"/>
                    <a:pt x="179961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7299EBC-B307-45CA-972F-FCCC599F9139}"/>
                </a:ext>
              </a:extLst>
            </p:cNvPr>
            <p:cNvSpPr/>
            <p:nvPr/>
          </p:nvSpPr>
          <p:spPr>
            <a:xfrm>
              <a:off x="7281783" y="705422"/>
              <a:ext cx="178632" cy="421062"/>
            </a:xfrm>
            <a:custGeom>
              <a:avLst/>
              <a:gdLst>
                <a:gd name="connsiteX0" fmla="*/ 4785 w 178632"/>
                <a:gd name="connsiteY0" fmla="*/ 4785 h 421061"/>
                <a:gd name="connsiteX1" fmla="*/ 4785 w 178632"/>
                <a:gd name="connsiteY1" fmla="*/ 418529 h 421061"/>
                <a:gd name="connsiteX2" fmla="*/ 177054 w 178632"/>
                <a:gd name="connsiteY2" fmla="*/ 177054 h 421061"/>
                <a:gd name="connsiteX3" fmla="*/ 4785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4785" y="4785"/>
                  </a:moveTo>
                  <a:cubicBezTo>
                    <a:pt x="113607" y="121233"/>
                    <a:pt x="113607" y="302081"/>
                    <a:pt x="4785" y="418529"/>
                  </a:cubicBezTo>
                  <a:cubicBezTo>
                    <a:pt x="119037" y="399418"/>
                    <a:pt x="196164" y="291306"/>
                    <a:pt x="177054" y="177054"/>
                  </a:cubicBezTo>
                  <a:cubicBezTo>
                    <a:pt x="162283" y="88749"/>
                    <a:pt x="93089" y="19555"/>
                    <a:pt x="4785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D0F42C3-BAF8-4F99-91FB-CE0FF3BD9487}"/>
                </a:ext>
              </a:extLst>
            </p:cNvPr>
            <p:cNvSpPr/>
            <p:nvPr/>
          </p:nvSpPr>
          <p:spPr>
            <a:xfrm>
              <a:off x="6802768" y="655258"/>
              <a:ext cx="523137" cy="523137"/>
            </a:xfrm>
            <a:custGeom>
              <a:avLst/>
              <a:gdLst>
                <a:gd name="connsiteX0" fmla="*/ 261830 w 523137"/>
                <a:gd name="connsiteY0" fmla="*/ 4785 h 523137"/>
                <a:gd name="connsiteX1" fmla="*/ 4785 w 523137"/>
                <a:gd name="connsiteY1" fmla="*/ 261830 h 523137"/>
                <a:gd name="connsiteX2" fmla="*/ 261830 w 523137"/>
                <a:gd name="connsiteY2" fmla="*/ 518875 h 523137"/>
                <a:gd name="connsiteX3" fmla="*/ 518876 w 523137"/>
                <a:gd name="connsiteY3" fmla="*/ 261830 h 523137"/>
                <a:gd name="connsiteX4" fmla="*/ 261830 w 523137"/>
                <a:gd name="connsiteY4" fmla="*/ 4785 h 523137"/>
                <a:gd name="connsiteX5" fmla="*/ 243125 w 523137"/>
                <a:gd name="connsiteY5" fmla="*/ 226901 h 523137"/>
                <a:gd name="connsiteX6" fmla="*/ 300976 w 523137"/>
                <a:gd name="connsiteY6" fmla="*/ 255189 h 523137"/>
                <a:gd name="connsiteX7" fmla="*/ 326804 w 523137"/>
                <a:gd name="connsiteY7" fmla="*/ 330438 h 523137"/>
                <a:gd name="connsiteX8" fmla="*/ 285990 w 523137"/>
                <a:gd name="connsiteY8" fmla="*/ 361137 h 523137"/>
                <a:gd name="connsiteX9" fmla="*/ 285990 w 523137"/>
                <a:gd name="connsiteY9" fmla="*/ 378362 h 523137"/>
                <a:gd name="connsiteX10" fmla="*/ 262723 w 523137"/>
                <a:gd name="connsiteY10" fmla="*/ 401629 h 523137"/>
                <a:gd name="connsiteX11" fmla="*/ 239456 w 523137"/>
                <a:gd name="connsiteY11" fmla="*/ 378362 h 523137"/>
                <a:gd name="connsiteX12" fmla="*/ 239457 w 523137"/>
                <a:gd name="connsiteY12" fmla="*/ 361998 h 523137"/>
                <a:gd name="connsiteX13" fmla="*/ 214576 w 523137"/>
                <a:gd name="connsiteY13" fmla="*/ 361998 h 523137"/>
                <a:gd name="connsiteX14" fmla="*/ 191309 w 523137"/>
                <a:gd name="connsiteY14" fmla="*/ 338731 h 523137"/>
                <a:gd name="connsiteX15" fmla="*/ 214576 w 523137"/>
                <a:gd name="connsiteY15" fmla="*/ 315464 h 523137"/>
                <a:gd name="connsiteX16" fmla="*/ 276280 w 523137"/>
                <a:gd name="connsiteY16" fmla="*/ 315464 h 523137"/>
                <a:gd name="connsiteX17" fmla="*/ 286033 w 523137"/>
                <a:gd name="connsiteY17" fmla="*/ 305734 h 523137"/>
                <a:gd name="connsiteX18" fmla="*/ 280555 w 523137"/>
                <a:gd name="connsiteY18" fmla="*/ 296963 h 523137"/>
                <a:gd name="connsiteX19" fmla="*/ 222703 w 523137"/>
                <a:gd name="connsiteY19" fmla="*/ 268676 h 523137"/>
                <a:gd name="connsiteX20" fmla="*/ 237689 w 523137"/>
                <a:gd name="connsiteY20" fmla="*/ 161171 h 523137"/>
                <a:gd name="connsiteX21" fmla="*/ 237689 w 523137"/>
                <a:gd name="connsiteY21" fmla="*/ 145534 h 523137"/>
                <a:gd name="connsiteX22" fmla="*/ 260956 w 523137"/>
                <a:gd name="connsiteY22" fmla="*/ 122267 h 523137"/>
                <a:gd name="connsiteX23" fmla="*/ 284223 w 523137"/>
                <a:gd name="connsiteY23" fmla="*/ 145534 h 523137"/>
                <a:gd name="connsiteX24" fmla="*/ 284223 w 523137"/>
                <a:gd name="connsiteY24" fmla="*/ 160348 h 523137"/>
                <a:gd name="connsiteX25" fmla="*/ 309276 w 523137"/>
                <a:gd name="connsiteY25" fmla="*/ 160348 h 523137"/>
                <a:gd name="connsiteX26" fmla="*/ 332543 w 523137"/>
                <a:gd name="connsiteY26" fmla="*/ 183615 h 523137"/>
                <a:gd name="connsiteX27" fmla="*/ 309276 w 523137"/>
                <a:gd name="connsiteY27" fmla="*/ 206882 h 523137"/>
                <a:gd name="connsiteX28" fmla="*/ 247393 w 523137"/>
                <a:gd name="connsiteY28" fmla="*/ 206882 h 523137"/>
                <a:gd name="connsiteX29" fmla="*/ 243119 w 523137"/>
                <a:gd name="connsiteY29" fmla="*/ 226901 h 52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3137" h="523137">
                  <a:moveTo>
                    <a:pt x="261830" y="4785"/>
                  </a:moveTo>
                  <a:cubicBezTo>
                    <a:pt x="119868" y="4785"/>
                    <a:pt x="4785" y="119868"/>
                    <a:pt x="4785" y="261830"/>
                  </a:cubicBezTo>
                  <a:cubicBezTo>
                    <a:pt x="4785" y="403792"/>
                    <a:pt x="119868" y="518875"/>
                    <a:pt x="261830" y="518875"/>
                  </a:cubicBezTo>
                  <a:cubicBezTo>
                    <a:pt x="403792" y="518875"/>
                    <a:pt x="518876" y="403792"/>
                    <a:pt x="518876" y="261830"/>
                  </a:cubicBezTo>
                  <a:cubicBezTo>
                    <a:pt x="518714" y="119935"/>
                    <a:pt x="403725" y="4947"/>
                    <a:pt x="261830" y="4785"/>
                  </a:cubicBezTo>
                  <a:close/>
                  <a:moveTo>
                    <a:pt x="243125" y="226901"/>
                  </a:moveTo>
                  <a:lnTo>
                    <a:pt x="300976" y="255189"/>
                  </a:lnTo>
                  <a:cubicBezTo>
                    <a:pt x="328888" y="268836"/>
                    <a:pt x="340451" y="302527"/>
                    <a:pt x="326804" y="330438"/>
                  </a:cubicBezTo>
                  <a:cubicBezTo>
                    <a:pt x="318895" y="346613"/>
                    <a:pt x="303723" y="358024"/>
                    <a:pt x="285990" y="361137"/>
                  </a:cubicBezTo>
                  <a:lnTo>
                    <a:pt x="285990" y="378362"/>
                  </a:lnTo>
                  <a:cubicBezTo>
                    <a:pt x="285990" y="391212"/>
                    <a:pt x="275573" y="401629"/>
                    <a:pt x="262723" y="401629"/>
                  </a:cubicBezTo>
                  <a:cubicBezTo>
                    <a:pt x="249873" y="401629"/>
                    <a:pt x="239456" y="391212"/>
                    <a:pt x="239456" y="378362"/>
                  </a:cubicBezTo>
                  <a:lnTo>
                    <a:pt x="239457" y="361998"/>
                  </a:lnTo>
                  <a:lnTo>
                    <a:pt x="214576" y="361998"/>
                  </a:lnTo>
                  <a:cubicBezTo>
                    <a:pt x="201726" y="361998"/>
                    <a:pt x="191309" y="351581"/>
                    <a:pt x="191309" y="338731"/>
                  </a:cubicBezTo>
                  <a:cubicBezTo>
                    <a:pt x="191309" y="325881"/>
                    <a:pt x="201726" y="315464"/>
                    <a:pt x="214576" y="315464"/>
                  </a:cubicBezTo>
                  <a:lnTo>
                    <a:pt x="276280" y="315464"/>
                  </a:lnTo>
                  <a:cubicBezTo>
                    <a:pt x="281661" y="315470"/>
                    <a:pt x="286027" y="311114"/>
                    <a:pt x="286033" y="305734"/>
                  </a:cubicBezTo>
                  <a:cubicBezTo>
                    <a:pt x="286037" y="302002"/>
                    <a:pt x="283910" y="298596"/>
                    <a:pt x="280555" y="296963"/>
                  </a:cubicBezTo>
                  <a:lnTo>
                    <a:pt x="222703" y="268676"/>
                  </a:lnTo>
                  <a:cubicBezTo>
                    <a:pt x="174409" y="245071"/>
                    <a:pt x="183238" y="170715"/>
                    <a:pt x="237689" y="161171"/>
                  </a:cubicBezTo>
                  <a:lnTo>
                    <a:pt x="237689" y="145534"/>
                  </a:lnTo>
                  <a:cubicBezTo>
                    <a:pt x="237689" y="132684"/>
                    <a:pt x="248106" y="122267"/>
                    <a:pt x="260956" y="122267"/>
                  </a:cubicBezTo>
                  <a:cubicBezTo>
                    <a:pt x="273806" y="122267"/>
                    <a:pt x="284223" y="132684"/>
                    <a:pt x="284223" y="145534"/>
                  </a:cubicBezTo>
                  <a:lnTo>
                    <a:pt x="284223" y="160348"/>
                  </a:lnTo>
                  <a:lnTo>
                    <a:pt x="309276" y="160348"/>
                  </a:lnTo>
                  <a:cubicBezTo>
                    <a:pt x="322126" y="160348"/>
                    <a:pt x="332543" y="170765"/>
                    <a:pt x="332543" y="183615"/>
                  </a:cubicBezTo>
                  <a:cubicBezTo>
                    <a:pt x="332543" y="196465"/>
                    <a:pt x="322126" y="206882"/>
                    <a:pt x="309276" y="206882"/>
                  </a:cubicBezTo>
                  <a:lnTo>
                    <a:pt x="247393" y="206882"/>
                  </a:lnTo>
                  <a:cubicBezTo>
                    <a:pt x="236547" y="206882"/>
                    <a:pt x="234174" y="222531"/>
                    <a:pt x="243119" y="226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2FB9F7E-D2D5-46A6-BB59-ED5DA57D890C}"/>
              </a:ext>
            </a:extLst>
          </p:cNvPr>
          <p:cNvGrpSpPr/>
          <p:nvPr/>
        </p:nvGrpSpPr>
        <p:grpSpPr>
          <a:xfrm>
            <a:off x="6662719" y="4160830"/>
            <a:ext cx="844330" cy="745442"/>
            <a:chOff x="6662719" y="4160830"/>
            <a:chExt cx="844330" cy="745442"/>
          </a:xfrm>
          <a:solidFill>
            <a:srgbClr val="000000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3D08163-C8A0-4FB8-BB00-97056466F89E}"/>
                </a:ext>
              </a:extLst>
            </p:cNvPr>
            <p:cNvSpPr/>
            <p:nvPr/>
          </p:nvSpPr>
          <p:spPr>
            <a:xfrm>
              <a:off x="6798900" y="4178984"/>
              <a:ext cx="708149" cy="727288"/>
            </a:xfrm>
            <a:custGeom>
              <a:avLst/>
              <a:gdLst>
                <a:gd name="connsiteX0" fmla="*/ 15971 w 708149"/>
                <a:gd name="connsiteY0" fmla="*/ 448824 h 727288"/>
                <a:gd name="connsiteX1" fmla="*/ 199145 w 708149"/>
                <a:gd name="connsiteY1" fmla="*/ 265649 h 727288"/>
                <a:gd name="connsiteX2" fmla="*/ 242897 w 708149"/>
                <a:gd name="connsiteY2" fmla="*/ 309452 h 727288"/>
                <a:gd name="connsiteX3" fmla="*/ 397061 w 708149"/>
                <a:gd name="connsiteY3" fmla="*/ 309914 h 727288"/>
                <a:gd name="connsiteX4" fmla="*/ 397523 w 708149"/>
                <a:gd name="connsiteY4" fmla="*/ 309452 h 727288"/>
                <a:gd name="connsiteX5" fmla="*/ 397523 w 708149"/>
                <a:gd name="connsiteY5" fmla="*/ 154738 h 727288"/>
                <a:gd name="connsiteX6" fmla="*/ 328928 w 708149"/>
                <a:gd name="connsiteY6" fmla="*/ 85939 h 727288"/>
                <a:gd name="connsiteX7" fmla="*/ 363008 w 708149"/>
                <a:gd name="connsiteY7" fmla="*/ 55954 h 727288"/>
                <a:gd name="connsiteX8" fmla="*/ 654249 w 708149"/>
                <a:gd name="connsiteY8" fmla="*/ 75151 h 727288"/>
                <a:gd name="connsiteX9" fmla="*/ 635053 w 708149"/>
                <a:gd name="connsiteY9" fmla="*/ 366391 h 727288"/>
                <a:gd name="connsiteX10" fmla="*/ 586088 w 708149"/>
                <a:gd name="connsiteY10" fmla="*/ 411643 h 727288"/>
                <a:gd name="connsiteX11" fmla="*/ 531733 w 708149"/>
                <a:gd name="connsiteY11" fmla="*/ 357287 h 727288"/>
                <a:gd name="connsiteX12" fmla="*/ 417051 w 708149"/>
                <a:gd name="connsiteY12" fmla="*/ 357263 h 727288"/>
                <a:gd name="connsiteX13" fmla="*/ 393293 w 708149"/>
                <a:gd name="connsiteY13" fmla="*/ 413633 h 727288"/>
                <a:gd name="connsiteX14" fmla="*/ 313291 w 708149"/>
                <a:gd name="connsiteY14" fmla="*/ 493673 h 727288"/>
                <a:gd name="connsiteX15" fmla="*/ 256945 w 708149"/>
                <a:gd name="connsiteY15" fmla="*/ 517367 h 727288"/>
                <a:gd name="connsiteX16" fmla="*/ 256945 w 708149"/>
                <a:gd name="connsiteY16" fmla="*/ 517367 h 727288"/>
                <a:gd name="connsiteX17" fmla="*/ 256945 w 708149"/>
                <a:gd name="connsiteY17" fmla="*/ 632081 h 727288"/>
                <a:gd name="connsiteX18" fmla="*/ 300481 w 708149"/>
                <a:gd name="connsiteY18" fmla="*/ 675616 h 727288"/>
                <a:gd name="connsiteX19" fmla="*/ 263663 w 708149"/>
                <a:gd name="connsiteY19" fmla="*/ 709646 h 727288"/>
                <a:gd name="connsiteX20" fmla="*/ 178312 w 708149"/>
                <a:gd name="connsiteY20" fmla="*/ 704048 h 727288"/>
                <a:gd name="connsiteX21" fmla="*/ 183910 w 708149"/>
                <a:gd name="connsiteY21" fmla="*/ 618696 h 727288"/>
                <a:gd name="connsiteX22" fmla="*/ 98480 w 708149"/>
                <a:gd name="connsiteY22" fmla="*/ 614738 h 727288"/>
                <a:gd name="connsiteX23" fmla="*/ 102438 w 708149"/>
                <a:gd name="connsiteY23" fmla="*/ 529308 h 727288"/>
                <a:gd name="connsiteX24" fmla="*/ 104234 w 708149"/>
                <a:gd name="connsiteY24" fmla="*/ 527734 h 727288"/>
                <a:gd name="connsiteX25" fmla="*/ 104234 w 708149"/>
                <a:gd name="connsiteY25" fmla="*/ 527734 h 727288"/>
                <a:gd name="connsiteX26" fmla="*/ 18899 w 708149"/>
                <a:gd name="connsiteY26" fmla="*/ 522107 h 727288"/>
                <a:gd name="connsiteX27" fmla="*/ 15977 w 708149"/>
                <a:gd name="connsiteY27" fmla="*/ 448824 h 72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8149" h="727288">
                  <a:moveTo>
                    <a:pt x="15971" y="448824"/>
                  </a:moveTo>
                  <a:lnTo>
                    <a:pt x="199145" y="265649"/>
                  </a:lnTo>
                  <a:lnTo>
                    <a:pt x="242897" y="309452"/>
                  </a:lnTo>
                  <a:cubicBezTo>
                    <a:pt x="285341" y="352151"/>
                    <a:pt x="354362" y="352358"/>
                    <a:pt x="397061" y="309914"/>
                  </a:cubicBezTo>
                  <a:cubicBezTo>
                    <a:pt x="397215" y="309761"/>
                    <a:pt x="397369" y="309607"/>
                    <a:pt x="397523" y="309452"/>
                  </a:cubicBezTo>
                  <a:cubicBezTo>
                    <a:pt x="439963" y="266612"/>
                    <a:pt x="439963" y="197578"/>
                    <a:pt x="397523" y="154738"/>
                  </a:cubicBezTo>
                  <a:lnTo>
                    <a:pt x="328928" y="85939"/>
                  </a:lnTo>
                  <a:lnTo>
                    <a:pt x="363008" y="55954"/>
                  </a:lnTo>
                  <a:cubicBezTo>
                    <a:pt x="448733" y="-19169"/>
                    <a:pt x="579126" y="-10574"/>
                    <a:pt x="654249" y="75151"/>
                  </a:cubicBezTo>
                  <a:cubicBezTo>
                    <a:pt x="729372" y="160875"/>
                    <a:pt x="720777" y="291268"/>
                    <a:pt x="635053" y="366391"/>
                  </a:cubicBezTo>
                  <a:lnTo>
                    <a:pt x="586088" y="411643"/>
                  </a:lnTo>
                  <a:lnTo>
                    <a:pt x="531733" y="357287"/>
                  </a:lnTo>
                  <a:cubicBezTo>
                    <a:pt x="500071" y="325612"/>
                    <a:pt x="448726" y="325601"/>
                    <a:pt x="417051" y="357263"/>
                  </a:cubicBezTo>
                  <a:cubicBezTo>
                    <a:pt x="402076" y="372231"/>
                    <a:pt x="393550" y="392462"/>
                    <a:pt x="393293" y="413633"/>
                  </a:cubicBezTo>
                  <a:cubicBezTo>
                    <a:pt x="349300" y="414127"/>
                    <a:pt x="313764" y="449680"/>
                    <a:pt x="313291" y="493673"/>
                  </a:cubicBezTo>
                  <a:cubicBezTo>
                    <a:pt x="292132" y="493891"/>
                    <a:pt x="271902" y="502398"/>
                    <a:pt x="256945" y="517367"/>
                  </a:cubicBezTo>
                  <a:lnTo>
                    <a:pt x="256945" y="517367"/>
                  </a:lnTo>
                  <a:cubicBezTo>
                    <a:pt x="225319" y="549066"/>
                    <a:pt x="225319" y="600383"/>
                    <a:pt x="256945" y="632081"/>
                  </a:cubicBezTo>
                  <a:lnTo>
                    <a:pt x="300481" y="675616"/>
                  </a:lnTo>
                  <a:lnTo>
                    <a:pt x="263663" y="709646"/>
                  </a:lnTo>
                  <a:cubicBezTo>
                    <a:pt x="238548" y="731669"/>
                    <a:pt x="200335" y="729163"/>
                    <a:pt x="178312" y="704048"/>
                  </a:cubicBezTo>
                  <a:cubicBezTo>
                    <a:pt x="156289" y="678933"/>
                    <a:pt x="158795" y="640720"/>
                    <a:pt x="183910" y="618696"/>
                  </a:cubicBezTo>
                  <a:cubicBezTo>
                    <a:pt x="159226" y="641195"/>
                    <a:pt x="120978" y="639422"/>
                    <a:pt x="98480" y="614738"/>
                  </a:cubicBezTo>
                  <a:cubicBezTo>
                    <a:pt x="75982" y="590054"/>
                    <a:pt x="77754" y="551806"/>
                    <a:pt x="102438" y="529308"/>
                  </a:cubicBezTo>
                  <a:cubicBezTo>
                    <a:pt x="103026" y="528772"/>
                    <a:pt x="103625" y="528247"/>
                    <a:pt x="104234" y="527734"/>
                  </a:cubicBezTo>
                  <a:lnTo>
                    <a:pt x="104234" y="527734"/>
                  </a:lnTo>
                  <a:cubicBezTo>
                    <a:pt x="79115" y="549744"/>
                    <a:pt x="40910" y="547225"/>
                    <a:pt x="18899" y="522107"/>
                  </a:cubicBezTo>
                  <a:cubicBezTo>
                    <a:pt x="34" y="500582"/>
                    <a:pt x="1125" y="473405"/>
                    <a:pt x="15977" y="4488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0555285-5C80-43EA-A8A5-5BA787DBA2BB}"/>
                </a:ext>
              </a:extLst>
            </p:cNvPr>
            <p:cNvSpPr/>
            <p:nvPr/>
          </p:nvSpPr>
          <p:spPr>
            <a:xfrm>
              <a:off x="6662719" y="4160830"/>
              <a:ext cx="516758" cy="421062"/>
            </a:xfrm>
            <a:custGeom>
              <a:avLst/>
              <a:gdLst>
                <a:gd name="connsiteX0" fmla="*/ 65228 w 516757"/>
                <a:gd name="connsiteY0" fmla="*/ 65234 h 421061"/>
                <a:gd name="connsiteX1" fmla="*/ 357099 w 516757"/>
                <a:gd name="connsiteY1" fmla="*/ 65233 h 421061"/>
                <a:gd name="connsiteX2" fmla="*/ 498959 w 516757"/>
                <a:gd name="connsiteY2" fmla="*/ 207470 h 421061"/>
                <a:gd name="connsiteX3" fmla="*/ 512172 w 516757"/>
                <a:gd name="connsiteY3" fmla="*/ 272964 h 421061"/>
                <a:gd name="connsiteX4" fmla="*/ 434156 w 516757"/>
                <a:gd name="connsiteY4" fmla="*/ 306453 h 421061"/>
                <a:gd name="connsiteX5" fmla="*/ 413452 w 516757"/>
                <a:gd name="connsiteY5" fmla="*/ 292626 h 421061"/>
                <a:gd name="connsiteX6" fmla="*/ 335358 w 516757"/>
                <a:gd name="connsiteY6" fmla="*/ 214443 h 421061"/>
                <a:gd name="connsiteX7" fmla="*/ 128961 w 516757"/>
                <a:gd name="connsiteY7" fmla="*/ 420839 h 421061"/>
                <a:gd name="connsiteX8" fmla="*/ 65234 w 516757"/>
                <a:gd name="connsiteY8" fmla="*/ 357106 h 421061"/>
                <a:gd name="connsiteX9" fmla="*/ 65233 w 516757"/>
                <a:gd name="connsiteY9" fmla="*/ 6523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6757" h="421061">
                  <a:moveTo>
                    <a:pt x="65228" y="65234"/>
                  </a:moveTo>
                  <a:cubicBezTo>
                    <a:pt x="145825" y="-15364"/>
                    <a:pt x="276500" y="-15365"/>
                    <a:pt x="357099" y="65233"/>
                  </a:cubicBezTo>
                  <a:lnTo>
                    <a:pt x="498959" y="207470"/>
                  </a:lnTo>
                  <a:cubicBezTo>
                    <a:pt x="515916" y="224774"/>
                    <a:pt x="521093" y="250439"/>
                    <a:pt x="512172" y="272964"/>
                  </a:cubicBezTo>
                  <a:cubicBezTo>
                    <a:pt x="499876" y="303755"/>
                    <a:pt x="464947" y="318748"/>
                    <a:pt x="434156" y="306453"/>
                  </a:cubicBezTo>
                  <a:cubicBezTo>
                    <a:pt x="426364" y="303341"/>
                    <a:pt x="419311" y="298631"/>
                    <a:pt x="413452" y="292626"/>
                  </a:cubicBezTo>
                  <a:lnTo>
                    <a:pt x="335358" y="214443"/>
                  </a:lnTo>
                  <a:lnTo>
                    <a:pt x="128961" y="420839"/>
                  </a:lnTo>
                  <a:lnTo>
                    <a:pt x="65234" y="357106"/>
                  </a:lnTo>
                  <a:cubicBezTo>
                    <a:pt x="-15364" y="276508"/>
                    <a:pt x="-15365" y="145833"/>
                    <a:pt x="65233" y="652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9D2A8A4-2EC9-4272-A075-D9F1183A2710}"/>
                </a:ext>
              </a:extLst>
            </p:cNvPr>
            <p:cNvSpPr/>
            <p:nvPr/>
          </p:nvSpPr>
          <p:spPr>
            <a:xfrm>
              <a:off x="7236406" y="4556778"/>
              <a:ext cx="140354" cy="140354"/>
            </a:xfrm>
            <a:custGeom>
              <a:avLst/>
              <a:gdLst>
                <a:gd name="connsiteX0" fmla="*/ 84115 w 140353"/>
                <a:gd name="connsiteY0" fmla="*/ 129481 h 140353"/>
                <a:gd name="connsiteX1" fmla="*/ 14180 w 140353"/>
                <a:gd name="connsiteY1" fmla="*/ 59547 h 140353"/>
                <a:gd name="connsiteX2" fmla="*/ 14180 w 140353"/>
                <a:gd name="connsiteY2" fmla="*/ 14180 h 140353"/>
                <a:gd name="connsiteX3" fmla="*/ 59547 w 140353"/>
                <a:gd name="connsiteY3" fmla="*/ 14180 h 140353"/>
                <a:gd name="connsiteX4" fmla="*/ 129475 w 140353"/>
                <a:gd name="connsiteY4" fmla="*/ 84109 h 140353"/>
                <a:gd name="connsiteX5" fmla="*/ 129609 w 140353"/>
                <a:gd name="connsiteY5" fmla="*/ 129328 h 140353"/>
                <a:gd name="connsiteX6" fmla="*/ 128971 w 140353"/>
                <a:gd name="connsiteY6" fmla="*/ 129921 h 140353"/>
                <a:gd name="connsiteX7" fmla="*/ 84090 w 140353"/>
                <a:gd name="connsiteY7" fmla="*/ 129481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53" h="140353">
                  <a:moveTo>
                    <a:pt x="84115" y="129481"/>
                  </a:moveTo>
                  <a:lnTo>
                    <a:pt x="14180" y="59547"/>
                  </a:lnTo>
                  <a:cubicBezTo>
                    <a:pt x="1653" y="47019"/>
                    <a:pt x="1653" y="26708"/>
                    <a:pt x="14180" y="14180"/>
                  </a:cubicBezTo>
                  <a:cubicBezTo>
                    <a:pt x="26708" y="1653"/>
                    <a:pt x="47019" y="1653"/>
                    <a:pt x="59547" y="14180"/>
                  </a:cubicBezTo>
                  <a:lnTo>
                    <a:pt x="129475" y="84109"/>
                  </a:lnTo>
                  <a:cubicBezTo>
                    <a:pt x="141925" y="96589"/>
                    <a:pt x="141985" y="116774"/>
                    <a:pt x="129609" y="129328"/>
                  </a:cubicBezTo>
                  <a:cubicBezTo>
                    <a:pt x="129405" y="129532"/>
                    <a:pt x="129194" y="129724"/>
                    <a:pt x="128971" y="129921"/>
                  </a:cubicBezTo>
                  <a:cubicBezTo>
                    <a:pt x="116391" y="142032"/>
                    <a:pt x="96429" y="141837"/>
                    <a:pt x="84090" y="129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5E314CF-2A58-4234-9188-9973FEE14582}"/>
                </a:ext>
              </a:extLst>
            </p:cNvPr>
            <p:cNvSpPr/>
            <p:nvPr/>
          </p:nvSpPr>
          <p:spPr>
            <a:xfrm>
              <a:off x="7156366" y="4636824"/>
              <a:ext cx="140354" cy="140354"/>
            </a:xfrm>
            <a:custGeom>
              <a:avLst/>
              <a:gdLst>
                <a:gd name="connsiteX0" fmla="*/ 84115 w 140353"/>
                <a:gd name="connsiteY0" fmla="*/ 129481 h 140353"/>
                <a:gd name="connsiteX1" fmla="*/ 14180 w 140353"/>
                <a:gd name="connsiteY1" fmla="*/ 59547 h 140353"/>
                <a:gd name="connsiteX2" fmla="*/ 14180 w 140353"/>
                <a:gd name="connsiteY2" fmla="*/ 14180 h 140353"/>
                <a:gd name="connsiteX3" fmla="*/ 59547 w 140353"/>
                <a:gd name="connsiteY3" fmla="*/ 14180 h 140353"/>
                <a:gd name="connsiteX4" fmla="*/ 129481 w 140353"/>
                <a:gd name="connsiteY4" fmla="*/ 84115 h 140353"/>
                <a:gd name="connsiteX5" fmla="*/ 129577 w 140353"/>
                <a:gd name="connsiteY5" fmla="*/ 129379 h 140353"/>
                <a:gd name="connsiteX6" fmla="*/ 129175 w 140353"/>
                <a:gd name="connsiteY6" fmla="*/ 129762 h 140353"/>
                <a:gd name="connsiteX7" fmla="*/ 84115 w 140353"/>
                <a:gd name="connsiteY7" fmla="*/ 129481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53" h="140353">
                  <a:moveTo>
                    <a:pt x="84115" y="129481"/>
                  </a:moveTo>
                  <a:lnTo>
                    <a:pt x="14180" y="59547"/>
                  </a:lnTo>
                  <a:cubicBezTo>
                    <a:pt x="1653" y="47019"/>
                    <a:pt x="1653" y="26708"/>
                    <a:pt x="14180" y="14180"/>
                  </a:cubicBezTo>
                  <a:cubicBezTo>
                    <a:pt x="26708" y="1653"/>
                    <a:pt x="47019" y="1653"/>
                    <a:pt x="59547" y="14180"/>
                  </a:cubicBezTo>
                  <a:lnTo>
                    <a:pt x="129481" y="84115"/>
                  </a:lnTo>
                  <a:cubicBezTo>
                    <a:pt x="141972" y="96603"/>
                    <a:pt x="142015" y="116839"/>
                    <a:pt x="129577" y="129379"/>
                  </a:cubicBezTo>
                  <a:lnTo>
                    <a:pt x="129175" y="129762"/>
                  </a:lnTo>
                  <a:cubicBezTo>
                    <a:pt x="116600" y="141993"/>
                    <a:pt x="96537" y="141868"/>
                    <a:pt x="84115" y="129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1A4717-F782-4164-9FEE-2E14B2998EA2}"/>
                </a:ext>
              </a:extLst>
            </p:cNvPr>
            <p:cNvSpPr/>
            <p:nvPr/>
          </p:nvSpPr>
          <p:spPr>
            <a:xfrm>
              <a:off x="7076341" y="4716870"/>
              <a:ext cx="140354" cy="140354"/>
            </a:xfrm>
            <a:custGeom>
              <a:avLst/>
              <a:gdLst>
                <a:gd name="connsiteX0" fmla="*/ 84100 w 140353"/>
                <a:gd name="connsiteY0" fmla="*/ 129476 h 140353"/>
                <a:gd name="connsiteX1" fmla="*/ 14165 w 140353"/>
                <a:gd name="connsiteY1" fmla="*/ 59547 h 140353"/>
                <a:gd name="connsiteX2" fmla="*/ 14165 w 140353"/>
                <a:gd name="connsiteY2" fmla="*/ 14181 h 140353"/>
                <a:gd name="connsiteX3" fmla="*/ 14165 w 140353"/>
                <a:gd name="connsiteY3" fmla="*/ 14181 h 140353"/>
                <a:gd name="connsiteX4" fmla="*/ 59529 w 140353"/>
                <a:gd name="connsiteY4" fmla="*/ 14179 h 140353"/>
                <a:gd name="connsiteX5" fmla="*/ 59531 w 140353"/>
                <a:gd name="connsiteY5" fmla="*/ 14181 h 140353"/>
                <a:gd name="connsiteX6" fmla="*/ 129466 w 140353"/>
                <a:gd name="connsiteY6" fmla="*/ 84116 h 140353"/>
                <a:gd name="connsiteX7" fmla="*/ 129511 w 140353"/>
                <a:gd name="connsiteY7" fmla="*/ 129412 h 140353"/>
                <a:gd name="connsiteX8" fmla="*/ 129313 w 140353"/>
                <a:gd name="connsiteY8" fmla="*/ 129597 h 140353"/>
                <a:gd name="connsiteX9" fmla="*/ 84093 w 140353"/>
                <a:gd name="connsiteY9" fmla="*/ 129463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353" h="140353">
                  <a:moveTo>
                    <a:pt x="84100" y="129476"/>
                  </a:moveTo>
                  <a:lnTo>
                    <a:pt x="14165" y="59547"/>
                  </a:lnTo>
                  <a:cubicBezTo>
                    <a:pt x="1658" y="47012"/>
                    <a:pt x="1658" y="26717"/>
                    <a:pt x="14165" y="14181"/>
                  </a:cubicBezTo>
                  <a:lnTo>
                    <a:pt x="14165" y="14181"/>
                  </a:lnTo>
                  <a:cubicBezTo>
                    <a:pt x="26692" y="1654"/>
                    <a:pt x="47002" y="1653"/>
                    <a:pt x="59529" y="14179"/>
                  </a:cubicBezTo>
                  <a:cubicBezTo>
                    <a:pt x="59530" y="14180"/>
                    <a:pt x="59531" y="14180"/>
                    <a:pt x="59531" y="14181"/>
                  </a:cubicBezTo>
                  <a:lnTo>
                    <a:pt x="129466" y="84116"/>
                  </a:lnTo>
                  <a:cubicBezTo>
                    <a:pt x="141960" y="96622"/>
                    <a:pt x="141980" y="116880"/>
                    <a:pt x="129511" y="129412"/>
                  </a:cubicBezTo>
                  <a:lnTo>
                    <a:pt x="129313" y="129597"/>
                  </a:lnTo>
                  <a:cubicBezTo>
                    <a:pt x="116759" y="141973"/>
                    <a:pt x="96574" y="141913"/>
                    <a:pt x="84093" y="12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BBE14F4-70F4-40C4-ABCF-B404A34CEBFD}"/>
              </a:ext>
            </a:extLst>
          </p:cNvPr>
          <p:cNvGrpSpPr/>
          <p:nvPr/>
        </p:nvGrpSpPr>
        <p:grpSpPr>
          <a:xfrm>
            <a:off x="9691100" y="4071515"/>
            <a:ext cx="837886" cy="837759"/>
            <a:chOff x="9691100" y="4071515"/>
            <a:chExt cx="837886" cy="837759"/>
          </a:xfrm>
          <a:solidFill>
            <a:srgbClr val="FFFFFF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10B718B-2D26-42FC-9825-D70C01039CD8}"/>
                </a:ext>
              </a:extLst>
            </p:cNvPr>
            <p:cNvSpPr/>
            <p:nvPr/>
          </p:nvSpPr>
          <p:spPr>
            <a:xfrm>
              <a:off x="9897393" y="4071515"/>
              <a:ext cx="631593" cy="631592"/>
            </a:xfrm>
            <a:custGeom>
              <a:avLst/>
              <a:gdLst>
                <a:gd name="connsiteX0" fmla="*/ 315477 w 631592"/>
                <a:gd name="connsiteY0" fmla="*/ 4785 h 631592"/>
                <a:gd name="connsiteX1" fmla="*/ 4786 w 631592"/>
                <a:gd name="connsiteY1" fmla="*/ 317211 h 631592"/>
                <a:gd name="connsiteX2" fmla="*/ 317213 w 631592"/>
                <a:gd name="connsiteY2" fmla="*/ 627902 h 631592"/>
                <a:gd name="connsiteX3" fmla="*/ 627905 w 631592"/>
                <a:gd name="connsiteY3" fmla="*/ 316345 h 631592"/>
                <a:gd name="connsiteX4" fmla="*/ 315477 w 631592"/>
                <a:gd name="connsiteY4" fmla="*/ 4785 h 631592"/>
                <a:gd name="connsiteX5" fmla="*/ 472884 w 631592"/>
                <a:gd name="connsiteY5" fmla="*/ 340601 h 631592"/>
                <a:gd name="connsiteX6" fmla="*/ 291222 w 631592"/>
                <a:gd name="connsiteY6" fmla="*/ 340601 h 631592"/>
                <a:gd name="connsiteX7" fmla="*/ 291222 w 631592"/>
                <a:gd name="connsiteY7" fmla="*/ 159340 h 631592"/>
                <a:gd name="connsiteX8" fmla="*/ 339739 w 631592"/>
                <a:gd name="connsiteY8" fmla="*/ 159340 h 631592"/>
                <a:gd name="connsiteX9" fmla="*/ 339739 w 631592"/>
                <a:gd name="connsiteY9" fmla="*/ 292083 h 631592"/>
                <a:gd name="connsiteX10" fmla="*/ 472891 w 631592"/>
                <a:gd name="connsiteY10" fmla="*/ 292083 h 63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1592" h="631592">
                  <a:moveTo>
                    <a:pt x="315477" y="4785"/>
                  </a:moveTo>
                  <a:cubicBezTo>
                    <a:pt x="143408" y="5264"/>
                    <a:pt x="4307" y="145142"/>
                    <a:pt x="4786" y="317211"/>
                  </a:cubicBezTo>
                  <a:cubicBezTo>
                    <a:pt x="5265" y="489280"/>
                    <a:pt x="145143" y="628382"/>
                    <a:pt x="317213" y="627902"/>
                  </a:cubicBezTo>
                  <a:cubicBezTo>
                    <a:pt x="488943" y="627424"/>
                    <a:pt x="627904" y="488075"/>
                    <a:pt x="627905" y="316345"/>
                  </a:cubicBezTo>
                  <a:cubicBezTo>
                    <a:pt x="627469" y="144117"/>
                    <a:pt x="487706" y="4742"/>
                    <a:pt x="315477" y="4785"/>
                  </a:cubicBezTo>
                  <a:close/>
                  <a:moveTo>
                    <a:pt x="472884" y="340601"/>
                  </a:moveTo>
                  <a:lnTo>
                    <a:pt x="291222" y="340601"/>
                  </a:lnTo>
                  <a:lnTo>
                    <a:pt x="291222" y="159340"/>
                  </a:lnTo>
                  <a:lnTo>
                    <a:pt x="339739" y="159340"/>
                  </a:lnTo>
                  <a:lnTo>
                    <a:pt x="339739" y="292083"/>
                  </a:lnTo>
                  <a:lnTo>
                    <a:pt x="472891" y="292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2FD5053-E1A2-41FE-8A25-C3B54D3CEEAB}"/>
                </a:ext>
              </a:extLst>
            </p:cNvPr>
            <p:cNvSpPr/>
            <p:nvPr/>
          </p:nvSpPr>
          <p:spPr>
            <a:xfrm>
              <a:off x="9714386" y="4526378"/>
              <a:ext cx="172253" cy="172252"/>
            </a:xfrm>
            <a:custGeom>
              <a:avLst/>
              <a:gdLst>
                <a:gd name="connsiteX0" fmla="*/ 6767 w 172252"/>
                <a:gd name="connsiteY0" fmla="*/ 136161 h 172252"/>
                <a:gd name="connsiteX1" fmla="*/ 136528 w 172252"/>
                <a:gd name="connsiteY1" fmla="*/ 6767 h 172252"/>
                <a:gd name="connsiteX2" fmla="*/ 170787 w 172252"/>
                <a:gd name="connsiteY2" fmla="*/ 41122 h 172252"/>
                <a:gd name="connsiteX3" fmla="*/ 41025 w 172252"/>
                <a:gd name="connsiteY3" fmla="*/ 170517 h 17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52" h="172252">
                  <a:moveTo>
                    <a:pt x="6767" y="136161"/>
                  </a:moveTo>
                  <a:lnTo>
                    <a:pt x="136528" y="6767"/>
                  </a:lnTo>
                  <a:lnTo>
                    <a:pt x="170787" y="41122"/>
                  </a:lnTo>
                  <a:lnTo>
                    <a:pt x="41025" y="1705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7CA5C5A-6EDF-436C-8E6D-4EB427BA9D8C}"/>
                </a:ext>
              </a:extLst>
            </p:cNvPr>
            <p:cNvSpPr/>
            <p:nvPr/>
          </p:nvSpPr>
          <p:spPr>
            <a:xfrm>
              <a:off x="9691100" y="4376401"/>
              <a:ext cx="165873" cy="165873"/>
            </a:xfrm>
            <a:custGeom>
              <a:avLst/>
              <a:gdLst>
                <a:gd name="connsiteX0" fmla="*/ 6767 w 165872"/>
                <a:gd name="connsiteY0" fmla="*/ 125886 h 165872"/>
                <a:gd name="connsiteX1" fmla="*/ 126223 w 165872"/>
                <a:gd name="connsiteY1" fmla="*/ 6767 h 165872"/>
                <a:gd name="connsiteX2" fmla="*/ 160482 w 165872"/>
                <a:gd name="connsiteY2" fmla="*/ 41122 h 165872"/>
                <a:gd name="connsiteX3" fmla="*/ 41025 w 165872"/>
                <a:gd name="connsiteY3" fmla="*/ 160242 h 16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72" h="165872">
                  <a:moveTo>
                    <a:pt x="6767" y="125886"/>
                  </a:moveTo>
                  <a:lnTo>
                    <a:pt x="126223" y="6767"/>
                  </a:lnTo>
                  <a:lnTo>
                    <a:pt x="160482" y="41122"/>
                  </a:lnTo>
                  <a:lnTo>
                    <a:pt x="41025" y="160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C9D9E67-E207-4FC9-88DA-5574233E0413}"/>
                </a:ext>
              </a:extLst>
            </p:cNvPr>
            <p:cNvSpPr/>
            <p:nvPr/>
          </p:nvSpPr>
          <p:spPr>
            <a:xfrm>
              <a:off x="10059159" y="4743401"/>
              <a:ext cx="165873" cy="165873"/>
            </a:xfrm>
            <a:custGeom>
              <a:avLst/>
              <a:gdLst>
                <a:gd name="connsiteX0" fmla="*/ 6767 w 165872"/>
                <a:gd name="connsiteY0" fmla="*/ 125886 h 165872"/>
                <a:gd name="connsiteX1" fmla="*/ 126223 w 165872"/>
                <a:gd name="connsiteY1" fmla="*/ 6767 h 165872"/>
                <a:gd name="connsiteX2" fmla="*/ 160482 w 165872"/>
                <a:gd name="connsiteY2" fmla="*/ 41122 h 165872"/>
                <a:gd name="connsiteX3" fmla="*/ 41025 w 165872"/>
                <a:gd name="connsiteY3" fmla="*/ 160242 h 16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72" h="165872">
                  <a:moveTo>
                    <a:pt x="6767" y="125886"/>
                  </a:moveTo>
                  <a:lnTo>
                    <a:pt x="126223" y="6767"/>
                  </a:lnTo>
                  <a:lnTo>
                    <a:pt x="160482" y="41122"/>
                  </a:lnTo>
                  <a:lnTo>
                    <a:pt x="41025" y="160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FFBEAF6-BEAB-4DD6-B126-AB2BB44CAE97}"/>
                </a:ext>
              </a:extLst>
            </p:cNvPr>
            <p:cNvSpPr/>
            <p:nvPr/>
          </p:nvSpPr>
          <p:spPr>
            <a:xfrm>
              <a:off x="9749111" y="4653417"/>
              <a:ext cx="197771" cy="197771"/>
            </a:xfrm>
            <a:custGeom>
              <a:avLst/>
              <a:gdLst>
                <a:gd name="connsiteX0" fmla="*/ 6767 w 197771"/>
                <a:gd name="connsiteY0" fmla="*/ 157987 h 197771"/>
                <a:gd name="connsiteX1" fmla="*/ 158415 w 197771"/>
                <a:gd name="connsiteY1" fmla="*/ 6767 h 197771"/>
                <a:gd name="connsiteX2" fmla="*/ 192674 w 197771"/>
                <a:gd name="connsiteY2" fmla="*/ 41122 h 197771"/>
                <a:gd name="connsiteX3" fmla="*/ 41025 w 197771"/>
                <a:gd name="connsiteY3" fmla="*/ 192343 h 197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71" h="197771">
                  <a:moveTo>
                    <a:pt x="6767" y="157987"/>
                  </a:moveTo>
                  <a:lnTo>
                    <a:pt x="158415" y="6767"/>
                  </a:lnTo>
                  <a:lnTo>
                    <a:pt x="192674" y="41122"/>
                  </a:lnTo>
                  <a:lnTo>
                    <a:pt x="41025" y="192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C7D891A-AC4D-4D50-9D34-4CF2D23AE2AA}"/>
                </a:ext>
              </a:extLst>
            </p:cNvPr>
            <p:cNvSpPr/>
            <p:nvPr/>
          </p:nvSpPr>
          <p:spPr>
            <a:xfrm>
              <a:off x="9898416" y="4709865"/>
              <a:ext cx="172253" cy="172252"/>
            </a:xfrm>
            <a:custGeom>
              <a:avLst/>
              <a:gdLst>
                <a:gd name="connsiteX0" fmla="*/ 6767 w 172252"/>
                <a:gd name="connsiteY0" fmla="*/ 136161 h 172252"/>
                <a:gd name="connsiteX1" fmla="*/ 136528 w 172252"/>
                <a:gd name="connsiteY1" fmla="*/ 6767 h 172252"/>
                <a:gd name="connsiteX2" fmla="*/ 170787 w 172252"/>
                <a:gd name="connsiteY2" fmla="*/ 41122 h 172252"/>
                <a:gd name="connsiteX3" fmla="*/ 41025 w 172252"/>
                <a:gd name="connsiteY3" fmla="*/ 170517 h 17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52" h="172252">
                  <a:moveTo>
                    <a:pt x="6767" y="136161"/>
                  </a:moveTo>
                  <a:lnTo>
                    <a:pt x="136528" y="6767"/>
                  </a:lnTo>
                  <a:lnTo>
                    <a:pt x="170787" y="41122"/>
                  </a:lnTo>
                  <a:lnTo>
                    <a:pt x="41025" y="1705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1748D515-C788-4968-A3D5-1C8B383722C3}"/>
              </a:ext>
            </a:extLst>
          </p:cNvPr>
          <p:cNvSpPr/>
          <p:nvPr/>
        </p:nvSpPr>
        <p:spPr>
          <a:xfrm>
            <a:off x="9694665" y="815377"/>
            <a:ext cx="1065414" cy="612453"/>
          </a:xfrm>
          <a:custGeom>
            <a:avLst/>
            <a:gdLst>
              <a:gd name="connsiteX0" fmla="*/ 1018114 w 1065413"/>
              <a:gd name="connsiteY0" fmla="*/ 41583 h 612453"/>
              <a:gd name="connsiteX1" fmla="*/ 940205 w 1065413"/>
              <a:gd name="connsiteY1" fmla="*/ 57079 h 612453"/>
              <a:gd name="connsiteX2" fmla="*/ 804023 w 1065413"/>
              <a:gd name="connsiteY2" fmla="*/ 193273 h 612453"/>
              <a:gd name="connsiteX3" fmla="*/ 804023 w 1065413"/>
              <a:gd name="connsiteY3" fmla="*/ 110260 h 612453"/>
              <a:gd name="connsiteX4" fmla="*/ 696959 w 1065413"/>
              <a:gd name="connsiteY4" fmla="*/ 3202 h 612453"/>
              <a:gd name="connsiteX5" fmla="*/ 110267 w 1065413"/>
              <a:gd name="connsiteY5" fmla="*/ 3202 h 612453"/>
              <a:gd name="connsiteX6" fmla="*/ 3202 w 1065413"/>
              <a:gd name="connsiteY6" fmla="*/ 110260 h 612453"/>
              <a:gd name="connsiteX7" fmla="*/ 3202 w 1065413"/>
              <a:gd name="connsiteY7" fmla="*/ 504259 h 612453"/>
              <a:gd name="connsiteX8" fmla="*/ 110267 w 1065413"/>
              <a:gd name="connsiteY8" fmla="*/ 611317 h 612453"/>
              <a:gd name="connsiteX9" fmla="*/ 696965 w 1065413"/>
              <a:gd name="connsiteY9" fmla="*/ 611317 h 612453"/>
              <a:gd name="connsiteX10" fmla="*/ 804030 w 1065413"/>
              <a:gd name="connsiteY10" fmla="*/ 504259 h 612453"/>
              <a:gd name="connsiteX11" fmla="*/ 804030 w 1065413"/>
              <a:gd name="connsiteY11" fmla="*/ 421240 h 612453"/>
              <a:gd name="connsiteX12" fmla="*/ 940211 w 1065413"/>
              <a:gd name="connsiteY12" fmla="*/ 557434 h 612453"/>
              <a:gd name="connsiteX13" fmla="*/ 1041261 w 1065413"/>
              <a:gd name="connsiteY13" fmla="*/ 557529 h 612453"/>
              <a:gd name="connsiteX14" fmla="*/ 1062236 w 1065413"/>
              <a:gd name="connsiteY14" fmla="*/ 506894 h 612453"/>
              <a:gd name="connsiteX15" fmla="*/ 1062236 w 1065413"/>
              <a:gd name="connsiteY15" fmla="*/ 107619 h 612453"/>
              <a:gd name="connsiteX16" fmla="*/ 1018114 w 1065413"/>
              <a:gd name="connsiteY16" fmla="*/ 41583 h 612453"/>
              <a:gd name="connsiteX17" fmla="*/ 506371 w 1065413"/>
              <a:gd name="connsiteY17" fmla="*/ 334992 h 612453"/>
              <a:gd name="connsiteX18" fmla="*/ 360467 w 1065413"/>
              <a:gd name="connsiteY18" fmla="*/ 447103 h 612453"/>
              <a:gd name="connsiteX19" fmla="*/ 311426 w 1065413"/>
              <a:gd name="connsiteY19" fmla="*/ 440679 h 612453"/>
              <a:gd name="connsiteX20" fmla="*/ 304185 w 1065413"/>
              <a:gd name="connsiteY20" fmla="*/ 419371 h 612453"/>
              <a:gd name="connsiteX21" fmla="*/ 304185 w 1065413"/>
              <a:gd name="connsiteY21" fmla="*/ 195143 h 612453"/>
              <a:gd name="connsiteX22" fmla="*/ 339159 w 1065413"/>
              <a:gd name="connsiteY22" fmla="*/ 160169 h 612453"/>
              <a:gd name="connsiteX23" fmla="*/ 360467 w 1065413"/>
              <a:gd name="connsiteY23" fmla="*/ 167410 h 612453"/>
              <a:gd name="connsiteX24" fmla="*/ 506371 w 1065413"/>
              <a:gd name="connsiteY24" fmla="*/ 279521 h 612453"/>
              <a:gd name="connsiteX25" fmla="*/ 512829 w 1065413"/>
              <a:gd name="connsiteY25" fmla="*/ 328567 h 612453"/>
              <a:gd name="connsiteX26" fmla="*/ 506371 w 1065413"/>
              <a:gd name="connsiteY26" fmla="*/ 335024 h 612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65413" h="612453">
                <a:moveTo>
                  <a:pt x="1018114" y="41583"/>
                </a:moveTo>
                <a:cubicBezTo>
                  <a:pt x="991400" y="30518"/>
                  <a:pt x="960651" y="36634"/>
                  <a:pt x="940205" y="57079"/>
                </a:cubicBezTo>
                <a:lnTo>
                  <a:pt x="804023" y="193273"/>
                </a:lnTo>
                <a:lnTo>
                  <a:pt x="804023" y="110260"/>
                </a:lnTo>
                <a:cubicBezTo>
                  <a:pt x="804020" y="51133"/>
                  <a:pt x="756086" y="3202"/>
                  <a:pt x="696959" y="3202"/>
                </a:cubicBezTo>
                <a:lnTo>
                  <a:pt x="110267" y="3202"/>
                </a:lnTo>
                <a:cubicBezTo>
                  <a:pt x="51141" y="3206"/>
                  <a:pt x="3209" y="51134"/>
                  <a:pt x="3202" y="110260"/>
                </a:cubicBezTo>
                <a:lnTo>
                  <a:pt x="3202" y="504259"/>
                </a:lnTo>
                <a:cubicBezTo>
                  <a:pt x="3209" y="563385"/>
                  <a:pt x="51141" y="611314"/>
                  <a:pt x="110267" y="611317"/>
                </a:cubicBezTo>
                <a:lnTo>
                  <a:pt x="696965" y="611317"/>
                </a:lnTo>
                <a:cubicBezTo>
                  <a:pt x="756093" y="611317"/>
                  <a:pt x="804026" y="563387"/>
                  <a:pt x="804030" y="504259"/>
                </a:cubicBezTo>
                <a:lnTo>
                  <a:pt x="804030" y="421240"/>
                </a:lnTo>
                <a:lnTo>
                  <a:pt x="940211" y="557434"/>
                </a:lnTo>
                <a:cubicBezTo>
                  <a:pt x="968089" y="585364"/>
                  <a:pt x="1013331" y="585407"/>
                  <a:pt x="1041261" y="557529"/>
                </a:cubicBezTo>
                <a:cubicBezTo>
                  <a:pt x="1054705" y="544109"/>
                  <a:pt x="1062253" y="525889"/>
                  <a:pt x="1062236" y="506894"/>
                </a:cubicBezTo>
                <a:lnTo>
                  <a:pt x="1062236" y="107619"/>
                </a:lnTo>
                <a:cubicBezTo>
                  <a:pt x="1062243" y="78708"/>
                  <a:pt x="1044827" y="52641"/>
                  <a:pt x="1018114" y="41583"/>
                </a:cubicBezTo>
                <a:close/>
                <a:moveTo>
                  <a:pt x="506371" y="334992"/>
                </a:moveTo>
                <a:lnTo>
                  <a:pt x="360467" y="447103"/>
                </a:lnTo>
                <a:cubicBezTo>
                  <a:pt x="345150" y="458872"/>
                  <a:pt x="323194" y="455995"/>
                  <a:pt x="311426" y="440679"/>
                </a:cubicBezTo>
                <a:cubicBezTo>
                  <a:pt x="306730" y="434568"/>
                  <a:pt x="304185" y="427077"/>
                  <a:pt x="304185" y="419371"/>
                </a:cubicBezTo>
                <a:lnTo>
                  <a:pt x="304185" y="195143"/>
                </a:lnTo>
                <a:cubicBezTo>
                  <a:pt x="304185" y="175827"/>
                  <a:pt x="319843" y="160169"/>
                  <a:pt x="339159" y="160169"/>
                </a:cubicBezTo>
                <a:cubicBezTo>
                  <a:pt x="346865" y="160169"/>
                  <a:pt x="354356" y="162715"/>
                  <a:pt x="360467" y="167410"/>
                </a:cubicBezTo>
                <a:lnTo>
                  <a:pt x="506371" y="279521"/>
                </a:lnTo>
                <a:cubicBezTo>
                  <a:pt x="521698" y="291281"/>
                  <a:pt x="524589" y="313240"/>
                  <a:pt x="512829" y="328567"/>
                </a:cubicBezTo>
                <a:cubicBezTo>
                  <a:pt x="510968" y="330992"/>
                  <a:pt x="508797" y="333163"/>
                  <a:pt x="506371" y="335024"/>
                </a:cubicBezTo>
                <a:close/>
              </a:path>
            </a:pathLst>
          </a:custGeom>
          <a:solidFill>
            <a:srgbClr val="000000"/>
          </a:solidFill>
          <a:ln w="63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424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35C8B897-B542-4EA9-ACFE-ACE29CC6EC7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Our Core Values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844236B-7B59-4F19-A6E6-0F83D786C1E5}"/>
              </a:ext>
            </a:extLst>
          </p:cNvPr>
          <p:cNvSpPr txBox="1"/>
          <p:nvPr/>
        </p:nvSpPr>
        <p:spPr>
          <a:xfrm>
            <a:off x="1568255" y="3900388"/>
            <a:ext cx="2593142" cy="139576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Mission &amp; Mission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1A2E471-836E-4414-AE1F-3B526491522F}"/>
              </a:ext>
            </a:extLst>
          </p:cNvPr>
          <p:cNvSpPr txBox="1"/>
          <p:nvPr/>
        </p:nvSpPr>
        <p:spPr>
          <a:xfrm>
            <a:off x="4800032" y="3900388"/>
            <a:ext cx="2593142" cy="139576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Management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Looking down into the dark gulf below, I could see a ruddy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light streaming.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75E43E4-5D98-4E4C-8FEF-C7B0FDCC2F71}"/>
              </a:ext>
            </a:extLst>
          </p:cNvPr>
          <p:cNvSpPr txBox="1"/>
          <p:nvPr/>
        </p:nvSpPr>
        <p:spPr>
          <a:xfrm>
            <a:off x="8030605" y="3900388"/>
            <a:ext cx="2593142" cy="139576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Global Leadership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The sable cloud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beneath was dished out, and the car seemed to float in the.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F910BB20-47F5-4E11-85CE-AE3F8DAF6F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71513" y="2779978"/>
            <a:ext cx="786624" cy="786620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FDF27406-6FEB-4283-BD8B-5145B6AA3F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61825" y="2739116"/>
            <a:ext cx="868348" cy="868344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94D9754B-28CA-4C41-B1C5-4977685033D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933864" y="2754436"/>
            <a:ext cx="786624" cy="8377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8061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Statistics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1750A67-CE3C-420A-B8F9-373775A49812}"/>
              </a:ext>
            </a:extLst>
          </p:cNvPr>
          <p:cNvSpPr txBox="1"/>
          <p:nvPr/>
        </p:nvSpPr>
        <p:spPr>
          <a:xfrm>
            <a:off x="1286986" y="3075003"/>
            <a:ext cx="2497479" cy="1154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9000" dirty="0">
                <a:solidFill>
                  <a:schemeClr val="accent1"/>
                </a:solidFill>
                <a:latin typeface="+mj-lt"/>
              </a:rPr>
              <a:t>+71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9F19A7E-D2FE-4150-AEE3-B872B7ABF603}"/>
              </a:ext>
            </a:extLst>
          </p:cNvPr>
          <p:cNvSpPr txBox="1"/>
          <p:nvPr/>
        </p:nvSpPr>
        <p:spPr>
          <a:xfrm>
            <a:off x="1286986" y="2661218"/>
            <a:ext cx="1347043" cy="179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1400" dirty="0"/>
              <a:t>Growth</a:t>
            </a:r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0282C39D-4B39-4400-BF2D-6BFBDB6D6584}"/>
              </a:ext>
            </a:extLst>
          </p:cNvPr>
          <p:cNvSpPr>
            <a:spLocks noEditPoints="1"/>
          </p:cNvSpPr>
          <p:nvPr/>
        </p:nvSpPr>
        <p:spPr bwMode="auto">
          <a:xfrm>
            <a:off x="3227253" y="3048586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1E5C1C66-44C3-4E9C-9B17-2EFD9D3C5E75}"/>
              </a:ext>
            </a:extLst>
          </p:cNvPr>
          <p:cNvSpPr>
            <a:spLocks noEditPoints="1"/>
          </p:cNvSpPr>
          <p:nvPr/>
        </p:nvSpPr>
        <p:spPr bwMode="auto">
          <a:xfrm>
            <a:off x="3792134" y="3048586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DC0B8233-4526-4E41-9F7C-901611BE0C96}"/>
              </a:ext>
            </a:extLst>
          </p:cNvPr>
          <p:cNvSpPr>
            <a:spLocks noEditPoints="1"/>
          </p:cNvSpPr>
          <p:nvPr/>
        </p:nvSpPr>
        <p:spPr bwMode="auto">
          <a:xfrm>
            <a:off x="4357016" y="3048586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C9BCC64-7A9A-498A-B792-2657669CB3B4}"/>
              </a:ext>
            </a:extLst>
          </p:cNvPr>
          <p:cNvSpPr txBox="1"/>
          <p:nvPr/>
        </p:nvSpPr>
        <p:spPr>
          <a:xfrm>
            <a:off x="1286987" y="4410972"/>
            <a:ext cx="1694338" cy="53860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USD 2.3+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5695E9E-E5BA-4797-B447-395EF951035A}"/>
              </a:ext>
            </a:extLst>
          </p:cNvPr>
          <p:cNvSpPr txBox="1"/>
          <p:nvPr/>
        </p:nvSpPr>
        <p:spPr>
          <a:xfrm>
            <a:off x="2896775" y="4414754"/>
            <a:ext cx="2920482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down into.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86E99784-CAF9-46AE-B346-CE04CE76A7BB}"/>
              </a:ext>
            </a:extLst>
          </p:cNvPr>
          <p:cNvCxnSpPr>
            <a:cxnSpLocks/>
          </p:cNvCxnSpPr>
          <p:nvPr/>
        </p:nvCxnSpPr>
        <p:spPr>
          <a:xfrm>
            <a:off x="1258411" y="4229165"/>
            <a:ext cx="4623277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F9368FAF-D6BF-4B06-8B8C-3CE3D1F2499A}"/>
              </a:ext>
            </a:extLst>
          </p:cNvPr>
          <p:cNvSpPr txBox="1"/>
          <p:nvPr/>
        </p:nvSpPr>
        <p:spPr>
          <a:xfrm>
            <a:off x="6310312" y="3075003"/>
            <a:ext cx="2817886" cy="1154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9000" dirty="0">
                <a:solidFill>
                  <a:schemeClr val="accent1"/>
                </a:solidFill>
                <a:latin typeface="+mj-lt"/>
              </a:rPr>
              <a:t>252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8E24DEC-9023-4AD5-898B-BE766D85505F}"/>
              </a:ext>
            </a:extLst>
          </p:cNvPr>
          <p:cNvSpPr txBox="1"/>
          <p:nvPr/>
        </p:nvSpPr>
        <p:spPr>
          <a:xfrm>
            <a:off x="6310312" y="2661218"/>
            <a:ext cx="1024674" cy="179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1400" dirty="0"/>
              <a:t>Sales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A4CD03-5BEE-414B-849C-0B67641D66AF}"/>
              </a:ext>
            </a:extLst>
          </p:cNvPr>
          <p:cNvSpPr txBox="1"/>
          <p:nvPr/>
        </p:nvSpPr>
        <p:spPr>
          <a:xfrm>
            <a:off x="6310312" y="4410972"/>
            <a:ext cx="1927195" cy="53860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Sales +68%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0383E02-E2E7-47E0-8562-C1D24D47A41C}"/>
              </a:ext>
            </a:extLst>
          </p:cNvPr>
          <p:cNvSpPr txBox="1"/>
          <p:nvPr/>
        </p:nvSpPr>
        <p:spPr>
          <a:xfrm>
            <a:off x="8378500" y="4414754"/>
            <a:ext cx="2526513" cy="91281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Looking down into the dark gulf below, I could see a ruddy light.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5400C472-1F77-4E26-896D-BAF372DF7BE6}"/>
              </a:ext>
            </a:extLst>
          </p:cNvPr>
          <p:cNvCxnSpPr>
            <a:cxnSpLocks/>
          </p:cNvCxnSpPr>
          <p:nvPr/>
        </p:nvCxnSpPr>
        <p:spPr>
          <a:xfrm>
            <a:off x="6281737" y="4229165"/>
            <a:ext cx="4623277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74640C0-D897-4D22-AE9F-60F44199689C}"/>
              </a:ext>
            </a:extLst>
          </p:cNvPr>
          <p:cNvGrpSpPr/>
          <p:nvPr/>
        </p:nvGrpSpPr>
        <p:grpSpPr>
          <a:xfrm>
            <a:off x="8493702" y="3048406"/>
            <a:ext cx="734323" cy="839537"/>
            <a:chOff x="8829676" y="579437"/>
            <a:chExt cx="1606550" cy="1836738"/>
          </a:xfrm>
          <a:solidFill>
            <a:schemeClr val="tx2"/>
          </a:solidFill>
        </p:grpSpPr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12981E70-B259-46AF-8CCF-5C26AEEEB0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9676" y="1441450"/>
              <a:ext cx="1606550" cy="974725"/>
            </a:xfrm>
            <a:custGeom>
              <a:avLst/>
              <a:gdLst>
                <a:gd name="T0" fmla="*/ 1782 w 1793"/>
                <a:gd name="T1" fmla="*/ 29 h 1088"/>
                <a:gd name="T2" fmla="*/ 1730 w 1793"/>
                <a:gd name="T3" fmla="*/ 0 h 1088"/>
                <a:gd name="T4" fmla="*/ 1299 w 1793"/>
                <a:gd name="T5" fmla="*/ 240 h 1088"/>
                <a:gd name="T6" fmla="*/ 589 w 1793"/>
                <a:gd name="T7" fmla="*/ 240 h 1088"/>
                <a:gd name="T8" fmla="*/ 377 w 1793"/>
                <a:gd name="T9" fmla="*/ 327 h 1088"/>
                <a:gd name="T10" fmla="*/ 23 w 1793"/>
                <a:gd name="T11" fmla="*/ 682 h 1088"/>
                <a:gd name="T12" fmla="*/ 23 w 1793"/>
                <a:gd name="T13" fmla="*/ 766 h 1088"/>
                <a:gd name="T14" fmla="*/ 323 w 1793"/>
                <a:gd name="T15" fmla="*/ 1065 h 1088"/>
                <a:gd name="T16" fmla="*/ 407 w 1793"/>
                <a:gd name="T17" fmla="*/ 1065 h 1088"/>
                <a:gd name="T18" fmla="*/ 634 w 1793"/>
                <a:gd name="T19" fmla="*/ 838 h 1088"/>
                <a:gd name="T20" fmla="*/ 1136 w 1793"/>
                <a:gd name="T21" fmla="*/ 838 h 1088"/>
                <a:gd name="T22" fmla="*/ 1507 w 1793"/>
                <a:gd name="T23" fmla="*/ 614 h 1088"/>
                <a:gd name="T24" fmla="*/ 1783 w 1793"/>
                <a:gd name="T25" fmla="*/ 88 h 1088"/>
                <a:gd name="T26" fmla="*/ 1782 w 1793"/>
                <a:gd name="T27" fmla="*/ 29 h 1088"/>
                <a:gd name="T28" fmla="*/ 1401 w 1793"/>
                <a:gd name="T29" fmla="*/ 558 h 1088"/>
                <a:gd name="T30" fmla="*/ 1136 w 1793"/>
                <a:gd name="T31" fmla="*/ 719 h 1088"/>
                <a:gd name="T32" fmla="*/ 610 w 1793"/>
                <a:gd name="T33" fmla="*/ 719 h 1088"/>
                <a:gd name="T34" fmla="*/ 567 w 1793"/>
                <a:gd name="T35" fmla="*/ 736 h 1088"/>
                <a:gd name="T36" fmla="*/ 365 w 1793"/>
                <a:gd name="T37" fmla="*/ 938 h 1088"/>
                <a:gd name="T38" fmla="*/ 150 w 1793"/>
                <a:gd name="T39" fmla="*/ 724 h 1088"/>
                <a:gd name="T40" fmla="*/ 462 w 1793"/>
                <a:gd name="T41" fmla="*/ 412 h 1088"/>
                <a:gd name="T42" fmla="*/ 589 w 1793"/>
                <a:gd name="T43" fmla="*/ 359 h 1088"/>
                <a:gd name="T44" fmla="*/ 1235 w 1793"/>
                <a:gd name="T45" fmla="*/ 359 h 1088"/>
                <a:gd name="T46" fmla="*/ 1189 w 1793"/>
                <a:gd name="T47" fmla="*/ 447 h 1088"/>
                <a:gd name="T48" fmla="*/ 1136 w 1793"/>
                <a:gd name="T49" fmla="*/ 479 h 1088"/>
                <a:gd name="T50" fmla="*/ 729 w 1793"/>
                <a:gd name="T51" fmla="*/ 479 h 1088"/>
                <a:gd name="T52" fmla="*/ 670 w 1793"/>
                <a:gd name="T53" fmla="*/ 539 h 1088"/>
                <a:gd name="T54" fmla="*/ 729 w 1793"/>
                <a:gd name="T55" fmla="*/ 599 h 1088"/>
                <a:gd name="T56" fmla="*/ 1136 w 1793"/>
                <a:gd name="T57" fmla="*/ 599 h 1088"/>
                <a:gd name="T58" fmla="*/ 1295 w 1793"/>
                <a:gd name="T59" fmla="*/ 503 h 1088"/>
                <a:gd name="T60" fmla="*/ 1388 w 1793"/>
                <a:gd name="T61" fmla="*/ 326 h 1088"/>
                <a:gd name="T62" fmla="*/ 1623 w 1793"/>
                <a:gd name="T63" fmla="*/ 135 h 1088"/>
                <a:gd name="T64" fmla="*/ 1401 w 1793"/>
                <a:gd name="T65" fmla="*/ 558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3" h="1088">
                  <a:moveTo>
                    <a:pt x="1782" y="29"/>
                  </a:moveTo>
                  <a:cubicBezTo>
                    <a:pt x="1771" y="11"/>
                    <a:pt x="1751" y="0"/>
                    <a:pt x="1730" y="0"/>
                  </a:cubicBezTo>
                  <a:cubicBezTo>
                    <a:pt x="1553" y="0"/>
                    <a:pt x="1392" y="91"/>
                    <a:pt x="1299" y="240"/>
                  </a:cubicBezTo>
                  <a:cubicBezTo>
                    <a:pt x="589" y="240"/>
                    <a:pt x="589" y="240"/>
                    <a:pt x="589" y="240"/>
                  </a:cubicBezTo>
                  <a:cubicBezTo>
                    <a:pt x="509" y="240"/>
                    <a:pt x="434" y="271"/>
                    <a:pt x="377" y="327"/>
                  </a:cubicBezTo>
                  <a:cubicBezTo>
                    <a:pt x="23" y="682"/>
                    <a:pt x="23" y="682"/>
                    <a:pt x="23" y="682"/>
                  </a:cubicBezTo>
                  <a:cubicBezTo>
                    <a:pt x="0" y="705"/>
                    <a:pt x="0" y="743"/>
                    <a:pt x="23" y="766"/>
                  </a:cubicBezTo>
                  <a:cubicBezTo>
                    <a:pt x="169" y="912"/>
                    <a:pt x="321" y="1063"/>
                    <a:pt x="323" y="1065"/>
                  </a:cubicBezTo>
                  <a:cubicBezTo>
                    <a:pt x="346" y="1088"/>
                    <a:pt x="384" y="1088"/>
                    <a:pt x="407" y="1065"/>
                  </a:cubicBezTo>
                  <a:cubicBezTo>
                    <a:pt x="634" y="838"/>
                    <a:pt x="634" y="838"/>
                    <a:pt x="634" y="838"/>
                  </a:cubicBezTo>
                  <a:cubicBezTo>
                    <a:pt x="1136" y="838"/>
                    <a:pt x="1136" y="838"/>
                    <a:pt x="1136" y="838"/>
                  </a:cubicBezTo>
                  <a:cubicBezTo>
                    <a:pt x="1293" y="838"/>
                    <a:pt x="1435" y="752"/>
                    <a:pt x="1507" y="614"/>
                  </a:cubicBezTo>
                  <a:cubicBezTo>
                    <a:pt x="1509" y="610"/>
                    <a:pt x="1691" y="264"/>
                    <a:pt x="1783" y="88"/>
                  </a:cubicBezTo>
                  <a:cubicBezTo>
                    <a:pt x="1793" y="69"/>
                    <a:pt x="1792" y="47"/>
                    <a:pt x="1782" y="29"/>
                  </a:cubicBezTo>
                  <a:close/>
                  <a:moveTo>
                    <a:pt x="1401" y="558"/>
                  </a:moveTo>
                  <a:cubicBezTo>
                    <a:pt x="1349" y="657"/>
                    <a:pt x="1248" y="719"/>
                    <a:pt x="1136" y="719"/>
                  </a:cubicBezTo>
                  <a:cubicBezTo>
                    <a:pt x="610" y="719"/>
                    <a:pt x="610" y="719"/>
                    <a:pt x="610" y="719"/>
                  </a:cubicBezTo>
                  <a:cubicBezTo>
                    <a:pt x="594" y="719"/>
                    <a:pt x="579" y="725"/>
                    <a:pt x="567" y="736"/>
                  </a:cubicBezTo>
                  <a:cubicBezTo>
                    <a:pt x="365" y="938"/>
                    <a:pt x="365" y="938"/>
                    <a:pt x="365" y="938"/>
                  </a:cubicBezTo>
                  <a:cubicBezTo>
                    <a:pt x="317" y="890"/>
                    <a:pt x="235" y="809"/>
                    <a:pt x="150" y="724"/>
                  </a:cubicBezTo>
                  <a:cubicBezTo>
                    <a:pt x="462" y="412"/>
                    <a:pt x="462" y="412"/>
                    <a:pt x="462" y="412"/>
                  </a:cubicBezTo>
                  <a:cubicBezTo>
                    <a:pt x="496" y="378"/>
                    <a:pt x="541" y="359"/>
                    <a:pt x="589" y="359"/>
                  </a:cubicBezTo>
                  <a:cubicBezTo>
                    <a:pt x="1235" y="359"/>
                    <a:pt x="1235" y="359"/>
                    <a:pt x="1235" y="359"/>
                  </a:cubicBezTo>
                  <a:cubicBezTo>
                    <a:pt x="1189" y="447"/>
                    <a:pt x="1189" y="447"/>
                    <a:pt x="1189" y="447"/>
                  </a:cubicBezTo>
                  <a:cubicBezTo>
                    <a:pt x="1179" y="467"/>
                    <a:pt x="1158" y="479"/>
                    <a:pt x="1136" y="479"/>
                  </a:cubicBezTo>
                  <a:cubicBezTo>
                    <a:pt x="729" y="479"/>
                    <a:pt x="729" y="479"/>
                    <a:pt x="729" y="479"/>
                  </a:cubicBezTo>
                  <a:cubicBezTo>
                    <a:pt x="696" y="479"/>
                    <a:pt x="670" y="506"/>
                    <a:pt x="670" y="539"/>
                  </a:cubicBezTo>
                  <a:cubicBezTo>
                    <a:pt x="670" y="572"/>
                    <a:pt x="696" y="599"/>
                    <a:pt x="729" y="599"/>
                  </a:cubicBezTo>
                  <a:cubicBezTo>
                    <a:pt x="1136" y="599"/>
                    <a:pt x="1136" y="599"/>
                    <a:pt x="1136" y="599"/>
                  </a:cubicBezTo>
                  <a:cubicBezTo>
                    <a:pt x="1203" y="599"/>
                    <a:pt x="1264" y="562"/>
                    <a:pt x="1295" y="503"/>
                  </a:cubicBezTo>
                  <a:cubicBezTo>
                    <a:pt x="1295" y="503"/>
                    <a:pt x="1388" y="326"/>
                    <a:pt x="1388" y="326"/>
                  </a:cubicBezTo>
                  <a:cubicBezTo>
                    <a:pt x="1438" y="231"/>
                    <a:pt x="1523" y="163"/>
                    <a:pt x="1623" y="135"/>
                  </a:cubicBezTo>
                  <a:cubicBezTo>
                    <a:pt x="1528" y="317"/>
                    <a:pt x="1403" y="555"/>
                    <a:pt x="1401" y="5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0">
              <a:extLst>
                <a:ext uri="{FF2B5EF4-FFF2-40B4-BE49-F238E27FC236}">
                  <a16:creationId xmlns:a16="http://schemas.microsoft.com/office/drawing/2014/main" id="{83CE67DF-4E2D-4157-ABA8-33B3A9584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7826" y="579437"/>
              <a:ext cx="752475" cy="969963"/>
            </a:xfrm>
            <a:custGeom>
              <a:avLst/>
              <a:gdLst>
                <a:gd name="T0" fmla="*/ 60 w 838"/>
                <a:gd name="T1" fmla="*/ 1082 h 1082"/>
                <a:gd name="T2" fmla="*/ 778 w 838"/>
                <a:gd name="T3" fmla="*/ 1082 h 1082"/>
                <a:gd name="T4" fmla="*/ 838 w 838"/>
                <a:gd name="T5" fmla="*/ 1022 h 1082"/>
                <a:gd name="T6" fmla="*/ 838 w 838"/>
                <a:gd name="T7" fmla="*/ 299 h 1082"/>
                <a:gd name="T8" fmla="*/ 778 w 838"/>
                <a:gd name="T9" fmla="*/ 240 h 1082"/>
                <a:gd name="T10" fmla="*/ 599 w 838"/>
                <a:gd name="T11" fmla="*/ 240 h 1082"/>
                <a:gd name="T12" fmla="*/ 599 w 838"/>
                <a:gd name="T13" fmla="*/ 180 h 1082"/>
                <a:gd name="T14" fmla="*/ 419 w 838"/>
                <a:gd name="T15" fmla="*/ 0 h 1082"/>
                <a:gd name="T16" fmla="*/ 239 w 838"/>
                <a:gd name="T17" fmla="*/ 180 h 1082"/>
                <a:gd name="T18" fmla="*/ 239 w 838"/>
                <a:gd name="T19" fmla="*/ 240 h 1082"/>
                <a:gd name="T20" fmla="*/ 60 w 838"/>
                <a:gd name="T21" fmla="*/ 240 h 1082"/>
                <a:gd name="T22" fmla="*/ 0 w 838"/>
                <a:gd name="T23" fmla="*/ 299 h 1082"/>
                <a:gd name="T24" fmla="*/ 0 w 838"/>
                <a:gd name="T25" fmla="*/ 1022 h 1082"/>
                <a:gd name="T26" fmla="*/ 60 w 838"/>
                <a:gd name="T27" fmla="*/ 1082 h 1082"/>
                <a:gd name="T28" fmla="*/ 359 w 838"/>
                <a:gd name="T29" fmla="*/ 180 h 1082"/>
                <a:gd name="T30" fmla="*/ 419 w 838"/>
                <a:gd name="T31" fmla="*/ 120 h 1082"/>
                <a:gd name="T32" fmla="*/ 479 w 838"/>
                <a:gd name="T33" fmla="*/ 180 h 1082"/>
                <a:gd name="T34" fmla="*/ 479 w 838"/>
                <a:gd name="T35" fmla="*/ 240 h 1082"/>
                <a:gd name="T36" fmla="*/ 359 w 838"/>
                <a:gd name="T37" fmla="*/ 240 h 1082"/>
                <a:gd name="T38" fmla="*/ 359 w 838"/>
                <a:gd name="T39" fmla="*/ 180 h 1082"/>
                <a:gd name="T40" fmla="*/ 120 w 838"/>
                <a:gd name="T41" fmla="*/ 359 h 1082"/>
                <a:gd name="T42" fmla="*/ 239 w 838"/>
                <a:gd name="T43" fmla="*/ 359 h 1082"/>
                <a:gd name="T44" fmla="*/ 239 w 838"/>
                <a:gd name="T45" fmla="*/ 419 h 1082"/>
                <a:gd name="T46" fmla="*/ 299 w 838"/>
                <a:gd name="T47" fmla="*/ 479 h 1082"/>
                <a:gd name="T48" fmla="*/ 359 w 838"/>
                <a:gd name="T49" fmla="*/ 419 h 1082"/>
                <a:gd name="T50" fmla="*/ 359 w 838"/>
                <a:gd name="T51" fmla="*/ 359 h 1082"/>
                <a:gd name="T52" fmla="*/ 479 w 838"/>
                <a:gd name="T53" fmla="*/ 359 h 1082"/>
                <a:gd name="T54" fmla="*/ 479 w 838"/>
                <a:gd name="T55" fmla="*/ 419 h 1082"/>
                <a:gd name="T56" fmla="*/ 539 w 838"/>
                <a:gd name="T57" fmla="*/ 479 h 1082"/>
                <a:gd name="T58" fmla="*/ 599 w 838"/>
                <a:gd name="T59" fmla="*/ 419 h 1082"/>
                <a:gd name="T60" fmla="*/ 599 w 838"/>
                <a:gd name="T61" fmla="*/ 359 h 1082"/>
                <a:gd name="T62" fmla="*/ 719 w 838"/>
                <a:gd name="T63" fmla="*/ 359 h 1082"/>
                <a:gd name="T64" fmla="*/ 719 w 838"/>
                <a:gd name="T65" fmla="*/ 962 h 1082"/>
                <a:gd name="T66" fmla="*/ 120 w 838"/>
                <a:gd name="T67" fmla="*/ 962 h 1082"/>
                <a:gd name="T68" fmla="*/ 120 w 838"/>
                <a:gd name="T69" fmla="*/ 359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8" h="1082">
                  <a:moveTo>
                    <a:pt x="60" y="1082"/>
                  </a:moveTo>
                  <a:cubicBezTo>
                    <a:pt x="778" y="1082"/>
                    <a:pt x="778" y="1082"/>
                    <a:pt x="778" y="1082"/>
                  </a:cubicBezTo>
                  <a:cubicBezTo>
                    <a:pt x="811" y="1082"/>
                    <a:pt x="838" y="1055"/>
                    <a:pt x="838" y="1022"/>
                  </a:cubicBezTo>
                  <a:cubicBezTo>
                    <a:pt x="838" y="299"/>
                    <a:pt x="838" y="299"/>
                    <a:pt x="838" y="299"/>
                  </a:cubicBezTo>
                  <a:cubicBezTo>
                    <a:pt x="838" y="266"/>
                    <a:pt x="811" y="240"/>
                    <a:pt x="778" y="240"/>
                  </a:cubicBezTo>
                  <a:cubicBezTo>
                    <a:pt x="599" y="240"/>
                    <a:pt x="599" y="240"/>
                    <a:pt x="599" y="240"/>
                  </a:cubicBezTo>
                  <a:cubicBezTo>
                    <a:pt x="599" y="180"/>
                    <a:pt x="599" y="180"/>
                    <a:pt x="599" y="180"/>
                  </a:cubicBezTo>
                  <a:cubicBezTo>
                    <a:pt x="599" y="81"/>
                    <a:pt x="518" y="0"/>
                    <a:pt x="419" y="0"/>
                  </a:cubicBezTo>
                  <a:cubicBezTo>
                    <a:pt x="320" y="0"/>
                    <a:pt x="239" y="81"/>
                    <a:pt x="239" y="180"/>
                  </a:cubicBezTo>
                  <a:cubicBezTo>
                    <a:pt x="239" y="240"/>
                    <a:pt x="239" y="240"/>
                    <a:pt x="239" y="240"/>
                  </a:cubicBezTo>
                  <a:cubicBezTo>
                    <a:pt x="60" y="240"/>
                    <a:pt x="60" y="240"/>
                    <a:pt x="60" y="240"/>
                  </a:cubicBezTo>
                  <a:cubicBezTo>
                    <a:pt x="27" y="240"/>
                    <a:pt x="0" y="266"/>
                    <a:pt x="0" y="299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055"/>
                    <a:pt x="27" y="1082"/>
                    <a:pt x="60" y="1082"/>
                  </a:cubicBezTo>
                  <a:close/>
                  <a:moveTo>
                    <a:pt x="359" y="180"/>
                  </a:moveTo>
                  <a:cubicBezTo>
                    <a:pt x="359" y="147"/>
                    <a:pt x="386" y="120"/>
                    <a:pt x="419" y="120"/>
                  </a:cubicBezTo>
                  <a:cubicBezTo>
                    <a:pt x="452" y="120"/>
                    <a:pt x="479" y="147"/>
                    <a:pt x="479" y="180"/>
                  </a:cubicBezTo>
                  <a:cubicBezTo>
                    <a:pt x="479" y="240"/>
                    <a:pt x="479" y="240"/>
                    <a:pt x="479" y="240"/>
                  </a:cubicBezTo>
                  <a:cubicBezTo>
                    <a:pt x="359" y="240"/>
                    <a:pt x="359" y="240"/>
                    <a:pt x="359" y="240"/>
                  </a:cubicBezTo>
                  <a:lnTo>
                    <a:pt x="359" y="180"/>
                  </a:lnTo>
                  <a:close/>
                  <a:moveTo>
                    <a:pt x="120" y="359"/>
                  </a:moveTo>
                  <a:cubicBezTo>
                    <a:pt x="239" y="359"/>
                    <a:pt x="239" y="359"/>
                    <a:pt x="239" y="359"/>
                  </a:cubicBezTo>
                  <a:cubicBezTo>
                    <a:pt x="239" y="419"/>
                    <a:pt x="239" y="419"/>
                    <a:pt x="239" y="419"/>
                  </a:cubicBezTo>
                  <a:cubicBezTo>
                    <a:pt x="239" y="452"/>
                    <a:pt x="266" y="479"/>
                    <a:pt x="299" y="479"/>
                  </a:cubicBezTo>
                  <a:cubicBezTo>
                    <a:pt x="332" y="479"/>
                    <a:pt x="359" y="452"/>
                    <a:pt x="359" y="419"/>
                  </a:cubicBezTo>
                  <a:cubicBezTo>
                    <a:pt x="359" y="359"/>
                    <a:pt x="359" y="359"/>
                    <a:pt x="359" y="359"/>
                  </a:cubicBezTo>
                  <a:cubicBezTo>
                    <a:pt x="479" y="359"/>
                    <a:pt x="479" y="359"/>
                    <a:pt x="479" y="359"/>
                  </a:cubicBezTo>
                  <a:cubicBezTo>
                    <a:pt x="479" y="419"/>
                    <a:pt x="479" y="419"/>
                    <a:pt x="479" y="419"/>
                  </a:cubicBezTo>
                  <a:cubicBezTo>
                    <a:pt x="479" y="452"/>
                    <a:pt x="506" y="479"/>
                    <a:pt x="539" y="479"/>
                  </a:cubicBezTo>
                  <a:cubicBezTo>
                    <a:pt x="572" y="479"/>
                    <a:pt x="599" y="452"/>
                    <a:pt x="599" y="419"/>
                  </a:cubicBezTo>
                  <a:cubicBezTo>
                    <a:pt x="599" y="359"/>
                    <a:pt x="599" y="359"/>
                    <a:pt x="599" y="359"/>
                  </a:cubicBezTo>
                  <a:cubicBezTo>
                    <a:pt x="719" y="359"/>
                    <a:pt x="719" y="359"/>
                    <a:pt x="719" y="359"/>
                  </a:cubicBezTo>
                  <a:cubicBezTo>
                    <a:pt x="719" y="962"/>
                    <a:pt x="719" y="962"/>
                    <a:pt x="719" y="962"/>
                  </a:cubicBezTo>
                  <a:cubicBezTo>
                    <a:pt x="120" y="962"/>
                    <a:pt x="120" y="962"/>
                    <a:pt x="120" y="962"/>
                  </a:cubicBezTo>
                  <a:lnTo>
                    <a:pt x="120" y="3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3441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 animBg="1"/>
      <p:bldP spid="12" grpId="0" animBg="1"/>
      <p:bldP spid="13" grpId="0" animBg="1"/>
      <p:bldP spid="14" grpId="0"/>
      <p:bldP spid="15" grpId="0"/>
      <p:bldP spid="17" grpId="0"/>
      <p:bldP spid="18" grpId="0"/>
      <p:bldP spid="19" grpId="0"/>
      <p:bldP spid="2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9D43728D-0D4D-415C-9777-A830338042BE}"/>
              </a:ext>
            </a:extLst>
          </p:cNvPr>
          <p:cNvGraphicFramePr>
            <a:graphicFrameLocks noGrp="1"/>
          </p:cNvGraphicFramePr>
          <p:nvPr/>
        </p:nvGraphicFramePr>
        <p:xfrm>
          <a:off x="1298186" y="2233770"/>
          <a:ext cx="9598414" cy="3611405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95984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2908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1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6955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Titillium" charset="0"/>
                          <a:cs typeface="Titillium" charset="0"/>
                        </a:rPr>
                        <a:t>Dedicated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55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Titillium" charset="0"/>
                          <a:cs typeface="Titillium" charset="0"/>
                        </a:rPr>
                        <a:t>Hobby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55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Titillium" charset="0"/>
                          <a:cs typeface="Titillium" charset="0"/>
                        </a:rPr>
                        <a:t>High Value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57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dirty="0">
                          <a:solidFill>
                            <a:schemeClr val="tx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Low Value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3" name="Picture 2">
            <a:extLst>
              <a:ext uri="{FF2B5EF4-FFF2-40B4-BE49-F238E27FC236}">
                <a16:creationId xmlns:a16="http://schemas.microsoft.com/office/drawing/2014/main" id="{CCFB6122-ABE7-4A36-8C0E-C460D7408B64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5562" y="2307176"/>
            <a:ext cx="1397977" cy="4445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F85AF5B-5DD4-4106-9BE4-9A1DC867DF5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3914" y="2341119"/>
            <a:ext cx="944038" cy="37667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241B1DD-92DC-4F5E-B5BA-647BA85C8A46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3946" y="2316687"/>
            <a:ext cx="1037492" cy="42553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0CAF03C-BAAA-4CA1-965E-6EC44A528044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0988" y="2301862"/>
            <a:ext cx="1356110" cy="493284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81A2C4A-7F41-4532-851E-ABC2A3937227}"/>
              </a:ext>
            </a:extLst>
          </p:cNvPr>
          <p:cNvGrpSpPr/>
          <p:nvPr/>
        </p:nvGrpSpPr>
        <p:grpSpPr>
          <a:xfrm>
            <a:off x="4277986" y="3315447"/>
            <a:ext cx="215112" cy="215112"/>
            <a:chOff x="6695798" y="2733230"/>
            <a:chExt cx="615361" cy="615361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1387C2FA-48A6-4767-B3AA-5A5A516087F1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1EB41170-B5D7-4AC1-AF65-6824DF66D93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77DED1-DA5D-400A-8703-B5E0B282FFE6}"/>
              </a:ext>
            </a:extLst>
          </p:cNvPr>
          <p:cNvGrpSpPr/>
          <p:nvPr/>
        </p:nvGrpSpPr>
        <p:grpSpPr>
          <a:xfrm>
            <a:off x="4277986" y="4009475"/>
            <a:ext cx="215112" cy="215112"/>
            <a:chOff x="6695798" y="2733230"/>
            <a:chExt cx="615361" cy="615361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011ECABD-A207-4A9C-A31C-1B9B7D0F34D5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B1AA0700-C931-4474-BD28-0C19B9568CF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34C39AC-A9AF-48C9-99D2-D4F2690284F7}"/>
              </a:ext>
            </a:extLst>
          </p:cNvPr>
          <p:cNvGrpSpPr/>
          <p:nvPr/>
        </p:nvGrpSpPr>
        <p:grpSpPr>
          <a:xfrm>
            <a:off x="4277986" y="4683949"/>
            <a:ext cx="215112" cy="215112"/>
            <a:chOff x="6695798" y="2733230"/>
            <a:chExt cx="615361" cy="61536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4A692AE-6C55-4FED-9DDB-C81182963D4F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F505B843-56EF-4743-9A69-362F08407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E01404-134D-4F38-8A91-E62C4653A2B6}"/>
              </a:ext>
            </a:extLst>
          </p:cNvPr>
          <p:cNvGrpSpPr/>
          <p:nvPr/>
        </p:nvGrpSpPr>
        <p:grpSpPr>
          <a:xfrm>
            <a:off x="6082466" y="4007466"/>
            <a:ext cx="215112" cy="215112"/>
            <a:chOff x="6695798" y="2733230"/>
            <a:chExt cx="615361" cy="615361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4D17FDF-2C3B-4D30-8995-64C52B634E4D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86FC29A1-03B7-43E8-B451-BF3D5B99910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39E9553-53A1-46A7-A216-E1DCFE406795}"/>
              </a:ext>
            </a:extLst>
          </p:cNvPr>
          <p:cNvGrpSpPr/>
          <p:nvPr/>
        </p:nvGrpSpPr>
        <p:grpSpPr>
          <a:xfrm>
            <a:off x="6082466" y="4681940"/>
            <a:ext cx="215112" cy="215112"/>
            <a:chOff x="6695798" y="2733230"/>
            <a:chExt cx="615361" cy="615361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BD7B567-CF0A-4880-AA89-AB084F5F69AB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CC659BF6-0CA6-480D-B33F-6A0B7CF766B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A18D445-C6C3-4B6D-ADA7-128E71F40F0D}"/>
              </a:ext>
            </a:extLst>
          </p:cNvPr>
          <p:cNvGrpSpPr/>
          <p:nvPr/>
        </p:nvGrpSpPr>
        <p:grpSpPr>
          <a:xfrm>
            <a:off x="7886946" y="3309644"/>
            <a:ext cx="215112" cy="215112"/>
            <a:chOff x="6695798" y="2733230"/>
            <a:chExt cx="615361" cy="615361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3AAAA83A-5394-4BE7-9B67-05E0C28C3069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D132307B-BF26-4F13-AFC7-E7E3985E705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2A5EBF9-4ADE-4515-B596-2D4B191FF124}"/>
              </a:ext>
            </a:extLst>
          </p:cNvPr>
          <p:cNvGrpSpPr/>
          <p:nvPr/>
        </p:nvGrpSpPr>
        <p:grpSpPr>
          <a:xfrm>
            <a:off x="7886946" y="4681940"/>
            <a:ext cx="215112" cy="215112"/>
            <a:chOff x="6695798" y="2733230"/>
            <a:chExt cx="615361" cy="615361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27DD429B-D71A-4FED-B0DF-D26E75AB2069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4B2702F1-691C-4E23-B203-7596D6F6A14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1566E6E-F3F2-43A9-B415-781462AD1096}"/>
              </a:ext>
            </a:extLst>
          </p:cNvPr>
          <p:cNvGrpSpPr/>
          <p:nvPr/>
        </p:nvGrpSpPr>
        <p:grpSpPr>
          <a:xfrm>
            <a:off x="7886946" y="5386790"/>
            <a:ext cx="215112" cy="215112"/>
            <a:chOff x="6695798" y="2733230"/>
            <a:chExt cx="615361" cy="615361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9EEBFEC-2893-491F-9AD2-5B979817EF60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0" name="Graphic 29">
              <a:extLst>
                <a:ext uri="{FF2B5EF4-FFF2-40B4-BE49-F238E27FC236}">
                  <a16:creationId xmlns:a16="http://schemas.microsoft.com/office/drawing/2014/main" id="{84A5449F-9CFB-4441-9CBF-A2C12C64CE5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0AB032F-667C-4577-998B-37EB7CAA5D22}"/>
              </a:ext>
            </a:extLst>
          </p:cNvPr>
          <p:cNvGrpSpPr/>
          <p:nvPr/>
        </p:nvGrpSpPr>
        <p:grpSpPr>
          <a:xfrm>
            <a:off x="9592262" y="3309644"/>
            <a:ext cx="215112" cy="215112"/>
            <a:chOff x="6695798" y="2733230"/>
            <a:chExt cx="615361" cy="615361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18E8B9B-7C93-4FFF-A3EA-F14F381A97A6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3" name="Graphic 32">
              <a:extLst>
                <a:ext uri="{FF2B5EF4-FFF2-40B4-BE49-F238E27FC236}">
                  <a16:creationId xmlns:a16="http://schemas.microsoft.com/office/drawing/2014/main" id="{CA8209FE-41C2-4ECF-8857-C744CAE5546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C5A825B-FDF7-4FE0-8A22-5E04522B1639}"/>
              </a:ext>
            </a:extLst>
          </p:cNvPr>
          <p:cNvGrpSpPr/>
          <p:nvPr/>
        </p:nvGrpSpPr>
        <p:grpSpPr>
          <a:xfrm>
            <a:off x="9592262" y="4681940"/>
            <a:ext cx="215112" cy="215112"/>
            <a:chOff x="6695798" y="2733230"/>
            <a:chExt cx="615361" cy="61536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2332DC87-8A29-42D9-9539-0D155A5EB6D6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6" name="Graphic 35">
              <a:extLst>
                <a:ext uri="{FF2B5EF4-FFF2-40B4-BE49-F238E27FC236}">
                  <a16:creationId xmlns:a16="http://schemas.microsoft.com/office/drawing/2014/main" id="{BFEF916E-CA55-4AA7-8C92-B2207A75EA3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sp>
        <p:nvSpPr>
          <p:cNvPr id="38" name="Title 37">
            <a:extLst>
              <a:ext uri="{FF2B5EF4-FFF2-40B4-BE49-F238E27FC236}">
                <a16:creationId xmlns:a16="http://schemas.microsoft.com/office/drawing/2014/main" id="{AEE21526-7483-4EF2-AD6D-2EFA19B54C2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Competition</a:t>
            </a:r>
          </a:p>
        </p:txBody>
      </p:sp>
    </p:spTree>
    <p:extLst>
      <p:ext uri="{BB962C8B-B14F-4D97-AF65-F5344CB8AC3E}">
        <p14:creationId xmlns:p14="http://schemas.microsoft.com/office/powerpoint/2010/main" val="3314087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>
            <a:extLst>
              <a:ext uri="{FF2B5EF4-FFF2-40B4-BE49-F238E27FC236}">
                <a16:creationId xmlns:a16="http://schemas.microsoft.com/office/drawing/2014/main" id="{77A03661-A023-41A5-A4F1-099E3784F2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904" b="61568"/>
          <a:stretch>
            <a:fillRect/>
          </a:stretch>
        </p:blipFill>
        <p:spPr>
          <a:xfrm>
            <a:off x="5210175" y="811212"/>
            <a:ext cx="6981825" cy="6046788"/>
          </a:xfrm>
          <a:custGeom>
            <a:avLst/>
            <a:gdLst>
              <a:gd name="connsiteX0" fmla="*/ 0 w 6981825"/>
              <a:gd name="connsiteY0" fmla="*/ 0 h 6046788"/>
              <a:gd name="connsiteX1" fmla="*/ 6981825 w 6981825"/>
              <a:gd name="connsiteY1" fmla="*/ 0 h 6046788"/>
              <a:gd name="connsiteX2" fmla="*/ 6981825 w 6981825"/>
              <a:gd name="connsiteY2" fmla="*/ 6046788 h 6046788"/>
              <a:gd name="connsiteX3" fmla="*/ 0 w 6981825"/>
              <a:gd name="connsiteY3" fmla="*/ 6046788 h 604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1825" h="6046788">
                <a:moveTo>
                  <a:pt x="0" y="0"/>
                </a:moveTo>
                <a:lnTo>
                  <a:pt x="6981825" y="0"/>
                </a:lnTo>
                <a:lnTo>
                  <a:pt x="6981825" y="6046788"/>
                </a:lnTo>
                <a:lnTo>
                  <a:pt x="0" y="6046788"/>
                </a:lnTo>
                <a:close/>
              </a:path>
            </a:pathLst>
          </a:cu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CAF97EE1-56D5-405D-9568-BC4EEC3C62F0}"/>
              </a:ext>
            </a:extLst>
          </p:cNvPr>
          <p:cNvSpPr txBox="1"/>
          <p:nvPr/>
        </p:nvSpPr>
        <p:spPr>
          <a:xfrm>
            <a:off x="1600200" y="3348896"/>
            <a:ext cx="3432176" cy="9714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great height in the atmosphere, for the sky was a dead black, and the stars had ceased to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twinkle.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41276CA-DDF5-4AFB-A297-FB401DE00783}"/>
              </a:ext>
            </a:extLst>
          </p:cNvPr>
          <p:cNvSpPr txBox="1"/>
          <p:nvPr/>
        </p:nvSpPr>
        <p:spPr>
          <a:xfrm>
            <a:off x="1600200" y="1581818"/>
            <a:ext cx="2500043" cy="1451679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Device </a:t>
            </a:r>
          </a:p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Mockups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96C4329-3F48-4E98-8C54-E33FA97F63B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465"/>
          <a:stretch/>
        </p:blipFill>
        <p:spPr>
          <a:xfrm>
            <a:off x="1504811" y="4795174"/>
            <a:ext cx="1917432" cy="658764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8B476B4-6218-C903-5AFF-48ADD4B20E4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495034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3.95833E-6 -2.59259E-6 L -3.95833E-6 0.3926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79167E-6 2.22222E-6 L 4.79167E-6 0.39259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14000" decel="86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1.875E-6 2.22222E-6 L 0.12461 0.37916 " pathEditMode="relative" rAng="0" ptsTypes="AA">
                                      <p:cBhvr>
                                        <p:cTn id="19" dur="125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189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1" grpId="1"/>
      <p:bldP spid="23" grpId="0"/>
      <p:bldP spid="23" grpId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0C625C6-6382-4B32-EAA4-3351A25AD05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AC9DA2B2-361A-4E4D-9DDD-0A2CB8CAC296}"/>
              </a:ext>
            </a:extLst>
          </p:cNvPr>
          <p:cNvSpPr/>
          <p:nvPr/>
        </p:nvSpPr>
        <p:spPr>
          <a:xfrm>
            <a:off x="6095999" y="-9525"/>
            <a:ext cx="6096001" cy="6867525"/>
          </a:xfrm>
          <a:custGeom>
            <a:avLst/>
            <a:gdLst>
              <a:gd name="connsiteX0" fmla="*/ 567258 w 6096001"/>
              <a:gd name="connsiteY0" fmla="*/ 0 h 6867525"/>
              <a:gd name="connsiteX1" fmla="*/ 6096001 w 6096001"/>
              <a:gd name="connsiteY1" fmla="*/ 0 h 6867525"/>
              <a:gd name="connsiteX2" fmla="*/ 6096001 w 6096001"/>
              <a:gd name="connsiteY2" fmla="*/ 6867525 h 6867525"/>
              <a:gd name="connsiteX3" fmla="*/ 567258 w 6096001"/>
              <a:gd name="connsiteY3" fmla="*/ 6867525 h 6867525"/>
              <a:gd name="connsiteX4" fmla="*/ 0 w 6096001"/>
              <a:gd name="connsiteY4" fmla="*/ 6300267 h 6867525"/>
              <a:gd name="connsiteX5" fmla="*/ 0 w 6096001"/>
              <a:gd name="connsiteY5" fmla="*/ 567258 h 6867525"/>
              <a:gd name="connsiteX6" fmla="*/ 567258 w 6096001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1" h="6867525">
                <a:moveTo>
                  <a:pt x="567258" y="0"/>
                </a:moveTo>
                <a:lnTo>
                  <a:pt x="6096001" y="0"/>
                </a:lnTo>
                <a:lnTo>
                  <a:pt x="6096001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>
              <a:solidFill>
                <a:srgbClr val="FFFFFF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C9DC517-68C3-47A9-B899-DA42A11540BE}"/>
              </a:ext>
            </a:extLst>
          </p:cNvPr>
          <p:cNvSpPr/>
          <p:nvPr/>
        </p:nvSpPr>
        <p:spPr>
          <a:xfrm>
            <a:off x="6765337" y="2891024"/>
            <a:ext cx="4501232" cy="44165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28700">
                <a:solidFill>
                  <a:srgbClr val="FFFFFF">
                    <a:alpha val="10000"/>
                  </a:srgbClr>
                </a:solidFill>
                <a:latin typeface="+mj-lt"/>
              </a:rPr>
              <a:t>02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D9BABF-C8C1-4E8B-9132-D0C23C670604}"/>
              </a:ext>
            </a:extLst>
          </p:cNvPr>
          <p:cNvSpPr/>
          <p:nvPr/>
        </p:nvSpPr>
        <p:spPr>
          <a:xfrm>
            <a:off x="7000874" y="1124650"/>
            <a:ext cx="4501232" cy="221599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7200">
                <a:solidFill>
                  <a:srgbClr val="FFFFFF"/>
                </a:solidFill>
                <a:latin typeface="+mj-lt"/>
              </a:rPr>
              <a:t>Team</a:t>
            </a:r>
          </a:p>
          <a:p>
            <a:pPr lvl="0"/>
            <a:r>
              <a:rPr lang="en-US" sz="7200">
                <a:solidFill>
                  <a:srgbClr val="FFFFFF"/>
                </a:solidFill>
                <a:latin typeface="+mj-lt"/>
              </a:rPr>
              <a:t>Members</a:t>
            </a:r>
          </a:p>
        </p:txBody>
      </p:sp>
      <p:sp>
        <p:nvSpPr>
          <p:cNvPr id="18" name="Rectangle: Diagonal Corners Rounded 17">
            <a:extLst>
              <a:ext uri="{FF2B5EF4-FFF2-40B4-BE49-F238E27FC236}">
                <a16:creationId xmlns:a16="http://schemas.microsoft.com/office/drawing/2014/main" id="{07364AB7-3281-472A-974A-D3E0165C5A85}"/>
              </a:ext>
            </a:extLst>
          </p:cNvPr>
          <p:cNvSpPr/>
          <p:nvPr/>
        </p:nvSpPr>
        <p:spPr>
          <a:xfrm>
            <a:off x="762000" y="5495925"/>
            <a:ext cx="2162177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+mj-lt"/>
              </a:rPr>
              <a:t>#Slide 27-31</a:t>
            </a:r>
          </a:p>
        </p:txBody>
      </p:sp>
    </p:spTree>
    <p:extLst>
      <p:ext uri="{BB962C8B-B14F-4D97-AF65-F5344CB8AC3E}">
        <p14:creationId xmlns:p14="http://schemas.microsoft.com/office/powerpoint/2010/main" val="1627008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C3CA7BF7-53D4-4AF8-B4E9-7DCD3CE94405}"/>
              </a:ext>
            </a:extLst>
          </p:cNvPr>
          <p:cNvSpPr/>
          <p:nvPr/>
        </p:nvSpPr>
        <p:spPr>
          <a:xfrm>
            <a:off x="8467724" y="1851026"/>
            <a:ext cx="2962276" cy="1476373"/>
          </a:xfrm>
          <a:prstGeom prst="roundRect">
            <a:avLst>
              <a:gd name="adj" fmla="val 267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118872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  <a:latin typeface="+mj-lt"/>
              </a:rPr>
              <a:t>CEO</a:t>
            </a:r>
            <a:br>
              <a:rPr lang="en-US" sz="1500">
                <a:solidFill>
                  <a:srgbClr val="000000"/>
                </a:solidFill>
              </a:rPr>
            </a:br>
            <a:r>
              <a:rPr lang="en-US" sz="1500">
                <a:solidFill>
                  <a:srgbClr val="000000"/>
                </a:solidFill>
              </a:rPr>
              <a:t>Patrick Choi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F8CFAD32-1F18-4AE0-93D8-2697A40B10E8}"/>
              </a:ext>
            </a:extLst>
          </p:cNvPr>
          <p:cNvSpPr/>
          <p:nvPr/>
        </p:nvSpPr>
        <p:spPr>
          <a:xfrm>
            <a:off x="5286375" y="4619627"/>
            <a:ext cx="2962276" cy="1476373"/>
          </a:xfrm>
          <a:prstGeom prst="roundRect">
            <a:avLst>
              <a:gd name="adj" fmla="val 267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118872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  <a:latin typeface="+mj-lt"/>
              </a:rPr>
              <a:t>CEO</a:t>
            </a:r>
            <a:br>
              <a:rPr lang="en-US" sz="1500">
                <a:solidFill>
                  <a:srgbClr val="000000"/>
                </a:solidFill>
              </a:rPr>
            </a:br>
            <a:r>
              <a:rPr lang="en-US" sz="1500">
                <a:solidFill>
                  <a:srgbClr val="000000"/>
                </a:solidFill>
              </a:rPr>
              <a:t>Patrick Choi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97EE3EBE-E6E3-4BE1-BE9E-7690EC379DC7}"/>
              </a:ext>
            </a:extLst>
          </p:cNvPr>
          <p:cNvSpPr/>
          <p:nvPr/>
        </p:nvSpPr>
        <p:spPr>
          <a:xfrm>
            <a:off x="8467724" y="4619627"/>
            <a:ext cx="2962276" cy="1476373"/>
          </a:xfrm>
          <a:prstGeom prst="roundRect">
            <a:avLst>
              <a:gd name="adj" fmla="val 267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118872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  <a:latin typeface="+mj-lt"/>
              </a:rPr>
              <a:t>CEO</a:t>
            </a:r>
            <a:br>
              <a:rPr lang="en-US" sz="1500">
                <a:solidFill>
                  <a:srgbClr val="000000"/>
                </a:solidFill>
              </a:rPr>
            </a:br>
            <a:r>
              <a:rPr lang="en-US" sz="1500">
                <a:solidFill>
                  <a:srgbClr val="000000"/>
                </a:solidFill>
              </a:rPr>
              <a:t>Patrick Choi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94515737-512F-4568-8147-48DFF21002FC}"/>
              </a:ext>
            </a:extLst>
          </p:cNvPr>
          <p:cNvSpPr/>
          <p:nvPr/>
        </p:nvSpPr>
        <p:spPr>
          <a:xfrm>
            <a:off x="5286375" y="1851026"/>
            <a:ext cx="2962276" cy="1476373"/>
          </a:xfrm>
          <a:prstGeom prst="roundRect">
            <a:avLst>
              <a:gd name="adj" fmla="val 267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118872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  <a:latin typeface="+mj-lt"/>
              </a:rPr>
              <a:t>CEO</a:t>
            </a:r>
            <a:br>
              <a:rPr lang="en-US" sz="1500">
                <a:solidFill>
                  <a:srgbClr val="000000"/>
                </a:solidFill>
              </a:rPr>
            </a:br>
            <a:r>
              <a:rPr lang="en-US" sz="1500">
                <a:solidFill>
                  <a:srgbClr val="000000"/>
                </a:solidFill>
              </a:rPr>
              <a:t>Patrick Choi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94ED6DB3-9CEF-4983-86ED-FA4F9287535D}"/>
              </a:ext>
            </a:extLst>
          </p:cNvPr>
          <p:cNvSpPr/>
          <p:nvPr/>
        </p:nvSpPr>
        <p:spPr>
          <a:xfrm>
            <a:off x="7505700" y="2625725"/>
            <a:ext cx="485775" cy="48577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FEBB5F4-2D9D-4A2F-B546-CA75E9FA3C19}"/>
              </a:ext>
            </a:extLst>
          </p:cNvPr>
          <p:cNvSpPr/>
          <p:nvPr/>
        </p:nvSpPr>
        <p:spPr>
          <a:xfrm>
            <a:off x="7505700" y="5381627"/>
            <a:ext cx="485775" cy="48577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8A5A69E-DE75-4E71-864C-D1DE32DF2AF3}"/>
              </a:ext>
            </a:extLst>
          </p:cNvPr>
          <p:cNvSpPr/>
          <p:nvPr/>
        </p:nvSpPr>
        <p:spPr>
          <a:xfrm>
            <a:off x="10725150" y="2625725"/>
            <a:ext cx="485775" cy="48577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8BC6F4E-426F-44B8-9E5F-45B1BD7EF1FC}"/>
              </a:ext>
            </a:extLst>
          </p:cNvPr>
          <p:cNvSpPr/>
          <p:nvPr/>
        </p:nvSpPr>
        <p:spPr>
          <a:xfrm>
            <a:off x="10725150" y="5381627"/>
            <a:ext cx="485775" cy="48577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2AC6BD79-6C5C-4581-8A11-EB713FC0BD48}"/>
              </a:ext>
            </a:extLst>
          </p:cNvPr>
          <p:cNvSpPr/>
          <p:nvPr/>
        </p:nvSpPr>
        <p:spPr>
          <a:xfrm>
            <a:off x="762000" y="761999"/>
            <a:ext cx="3800476" cy="5333999"/>
          </a:xfrm>
          <a:prstGeom prst="roundRect">
            <a:avLst>
              <a:gd name="adj" fmla="val 82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640080" bIns="548640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FFFFFF"/>
                </a:solidFill>
              </a:rPr>
              <a:t>A peep at some distant orb has power.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9D58D2-215F-4AA2-AC51-C9F5238DB362}"/>
              </a:ext>
            </a:extLst>
          </p:cNvPr>
          <p:cNvGrpSpPr/>
          <p:nvPr/>
        </p:nvGrpSpPr>
        <p:grpSpPr>
          <a:xfrm>
            <a:off x="7722789" y="2802731"/>
            <a:ext cx="65882" cy="131762"/>
            <a:chOff x="7693818" y="2759074"/>
            <a:chExt cx="109538" cy="219076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19C1F4A8-37AE-411C-B820-49F6812A5BBD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9AB0DDD8-03E3-4A43-966C-6F5F3B32E5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65AC0C0-3D6D-4FA2-A22C-B46EDE8CE5F8}"/>
              </a:ext>
            </a:extLst>
          </p:cNvPr>
          <p:cNvGrpSpPr/>
          <p:nvPr/>
        </p:nvGrpSpPr>
        <p:grpSpPr>
          <a:xfrm>
            <a:off x="10944621" y="2802731"/>
            <a:ext cx="65882" cy="131762"/>
            <a:chOff x="7693818" y="2759074"/>
            <a:chExt cx="109538" cy="219076"/>
          </a:xfrm>
        </p:grpSpPr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4F8BE8BD-8CAE-4317-8E54-C609F30E796A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4CF18943-21ED-4D53-A3B3-EA9FD47DB7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084A932-8BC9-47A6-A330-763CD0DA5C66}"/>
              </a:ext>
            </a:extLst>
          </p:cNvPr>
          <p:cNvGrpSpPr/>
          <p:nvPr/>
        </p:nvGrpSpPr>
        <p:grpSpPr>
          <a:xfrm>
            <a:off x="10944621" y="5558633"/>
            <a:ext cx="65882" cy="131762"/>
            <a:chOff x="7693818" y="2759074"/>
            <a:chExt cx="109538" cy="219076"/>
          </a:xfrm>
        </p:grpSpPr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C99B416-49AD-46B4-8612-A9F572D64798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E2907BF3-8106-4A24-ADF7-531CCF37BF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DA94590-AB55-4C13-AF7B-7B7062D855B9}"/>
              </a:ext>
            </a:extLst>
          </p:cNvPr>
          <p:cNvGrpSpPr/>
          <p:nvPr/>
        </p:nvGrpSpPr>
        <p:grpSpPr>
          <a:xfrm>
            <a:off x="7748587" y="5558633"/>
            <a:ext cx="65882" cy="131762"/>
            <a:chOff x="7693818" y="2759074"/>
            <a:chExt cx="109538" cy="219076"/>
          </a:xfrm>
        </p:grpSpPr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B0BDEB21-4621-4173-9AD0-849C8CB58E74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9B9E1B11-A50F-490D-BDE4-C4D05380DE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C29B9154-513C-4010-BBF4-DBB41A3577D7}"/>
              </a:ext>
            </a:extLst>
          </p:cNvPr>
          <p:cNvSpPr/>
          <p:nvPr/>
        </p:nvSpPr>
        <p:spPr>
          <a:xfrm>
            <a:off x="1300619" y="4013900"/>
            <a:ext cx="2266646" cy="92333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6000">
                <a:solidFill>
                  <a:srgbClr val="FFFFFF"/>
                </a:solidFill>
                <a:latin typeface="+mj-lt"/>
              </a:rPr>
              <a:t>Team</a:t>
            </a:r>
          </a:p>
        </p:txBody>
      </p:sp>
      <p:pic>
        <p:nvPicPr>
          <p:cNvPr id="54" name="Graphic 53">
            <a:extLst>
              <a:ext uri="{FF2B5EF4-FFF2-40B4-BE49-F238E27FC236}">
                <a16:creationId xmlns:a16="http://schemas.microsoft.com/office/drawing/2014/main" id="{6B56341C-2D27-427E-8981-6C2CA59241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00619" y="1729187"/>
            <a:ext cx="1779190" cy="1779190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7EAC919-AB17-9E51-45FB-39AB1B0D9E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E1AC63C-F723-D654-E4C8-83A4F5AE4F5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5638BE3-DA70-A37F-943C-A08DD171729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1987703-B577-A3C1-1B59-0D97E973384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536349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80B881-464F-4AD3-8B19-146C80087B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Our Team Members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07811CC-0279-42AC-A63D-FDECC4B5AC98}"/>
              </a:ext>
            </a:extLst>
          </p:cNvPr>
          <p:cNvSpPr/>
          <p:nvPr/>
        </p:nvSpPr>
        <p:spPr>
          <a:xfrm>
            <a:off x="2700068" y="1719744"/>
            <a:ext cx="8739457" cy="2086061"/>
          </a:xfrm>
          <a:prstGeom prst="roundRect">
            <a:avLst>
              <a:gd name="adj" fmla="val 164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457200" rIns="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</a:rPr>
              <a:t>A peep at some distant orb has power to raise and purify our thoughts like </a:t>
            </a:r>
            <a:br>
              <a:rPr lang="en-US" sz="1500">
                <a:solidFill>
                  <a:srgbClr val="000000"/>
                </a:solidFill>
              </a:rPr>
            </a:br>
            <a:r>
              <a:rPr lang="en-US" sz="1500">
                <a:solidFill>
                  <a:srgbClr val="000000"/>
                </a:solidFill>
              </a:rPr>
              <a:t>a strain of sacred music.</a:t>
            </a:r>
          </a:p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  <a:latin typeface="Poppins Bold"/>
              </a:rPr>
              <a:t>CEO – </a:t>
            </a:r>
            <a:r>
              <a:rPr lang="en-US" sz="1500">
                <a:solidFill>
                  <a:srgbClr val="000000"/>
                </a:solidFill>
              </a:rPr>
              <a:t>Jane Smith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9CD4C05-58EF-498E-9687-C9470B6D76E4}"/>
              </a:ext>
            </a:extLst>
          </p:cNvPr>
          <p:cNvSpPr/>
          <p:nvPr/>
        </p:nvSpPr>
        <p:spPr>
          <a:xfrm>
            <a:off x="2700068" y="4009939"/>
            <a:ext cx="8739457" cy="2086061"/>
          </a:xfrm>
          <a:prstGeom prst="roundRect">
            <a:avLst>
              <a:gd name="adj" fmla="val 164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457200" rIns="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</a:rPr>
              <a:t>A peep at some distant orb has power to raise and purify our thoughts like </a:t>
            </a:r>
            <a:br>
              <a:rPr lang="en-US" sz="1500">
                <a:solidFill>
                  <a:srgbClr val="000000"/>
                </a:solidFill>
              </a:rPr>
            </a:br>
            <a:r>
              <a:rPr lang="en-US" sz="1500">
                <a:solidFill>
                  <a:srgbClr val="000000"/>
                </a:solidFill>
              </a:rPr>
              <a:t>a strain of sacred music.</a:t>
            </a:r>
          </a:p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  <a:latin typeface="Poppins Bold"/>
              </a:rPr>
              <a:t>Creative Division Director – </a:t>
            </a:r>
            <a:r>
              <a:rPr lang="en-US" sz="1500">
                <a:solidFill>
                  <a:srgbClr val="000000"/>
                </a:solidFill>
              </a:rPr>
              <a:t>Daniel Chen</a:t>
            </a:r>
          </a:p>
        </p:txBody>
      </p:sp>
      <p:sp>
        <p:nvSpPr>
          <p:cNvPr id="23" name="Rectangle: Diagonal Corners Rounded 22">
            <a:extLst>
              <a:ext uri="{FF2B5EF4-FFF2-40B4-BE49-F238E27FC236}">
                <a16:creationId xmlns:a16="http://schemas.microsoft.com/office/drawing/2014/main" id="{D277FF05-18E5-471D-89DA-21CEDF15855A}"/>
              </a:ext>
            </a:extLst>
          </p:cNvPr>
          <p:cNvSpPr/>
          <p:nvPr/>
        </p:nvSpPr>
        <p:spPr>
          <a:xfrm flipH="1">
            <a:off x="10667999" y="-727787"/>
            <a:ext cx="771525" cy="1959428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2833ECA-D721-B3DA-9814-76F42F1551C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CAD461F-C95E-1FD4-901E-D7F317D3EA3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723398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77F55ACC-5658-441B-B39F-4966B9ADE3E1}"/>
              </a:ext>
            </a:extLst>
          </p:cNvPr>
          <p:cNvSpPr/>
          <p:nvPr/>
        </p:nvSpPr>
        <p:spPr>
          <a:xfrm>
            <a:off x="3452325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Justin Lewis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Creative Director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5C5BD09-AD70-4E5D-ACEF-D91259BFC664}"/>
              </a:ext>
            </a:extLst>
          </p:cNvPr>
          <p:cNvSpPr/>
          <p:nvPr/>
        </p:nvSpPr>
        <p:spPr>
          <a:xfrm>
            <a:off x="6142649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Phong Ho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Art Director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15CEA9C7-2F05-42FE-AB1F-7F5DBED76AC5}"/>
              </a:ext>
            </a:extLst>
          </p:cNvPr>
          <p:cNvSpPr/>
          <p:nvPr/>
        </p:nvSpPr>
        <p:spPr>
          <a:xfrm>
            <a:off x="762000" y="761999"/>
            <a:ext cx="2597012" cy="5333999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457200" bIns="640080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FFFFFF"/>
                </a:solidFill>
              </a:rPr>
              <a:t>Management team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38E07F15-43D1-43E3-A9C5-C550A872849B}"/>
              </a:ext>
            </a:extLst>
          </p:cNvPr>
          <p:cNvSpPr/>
          <p:nvPr/>
        </p:nvSpPr>
        <p:spPr>
          <a:xfrm>
            <a:off x="883298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Steve Denekas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Technical Director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16E820B-C171-47A8-BE31-F8F1B0228054}"/>
              </a:ext>
            </a:extLst>
          </p:cNvPr>
          <p:cNvSpPr/>
          <p:nvPr/>
        </p:nvSpPr>
        <p:spPr>
          <a:xfrm>
            <a:off x="1187279" y="2634095"/>
            <a:ext cx="1800173" cy="86177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2800">
                <a:solidFill>
                  <a:srgbClr val="FFFFFF"/>
                </a:solidFill>
                <a:latin typeface="+mj-lt"/>
              </a:rPr>
              <a:t>Team</a:t>
            </a:r>
          </a:p>
          <a:p>
            <a:pPr lvl="0"/>
            <a:r>
              <a:rPr lang="en-US" sz="2800">
                <a:solidFill>
                  <a:srgbClr val="FFFFFF"/>
                </a:solidFill>
                <a:latin typeface="+mj-lt"/>
              </a:rPr>
              <a:t>members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06EE75C-8BEC-4465-8F2B-6513C58F72CC}"/>
              </a:ext>
            </a:extLst>
          </p:cNvPr>
          <p:cNvCxnSpPr/>
          <p:nvPr/>
        </p:nvCxnSpPr>
        <p:spPr>
          <a:xfrm>
            <a:off x="1187279" y="4488024"/>
            <a:ext cx="1800173" cy="0"/>
          </a:xfrm>
          <a:prstGeom prst="line">
            <a:avLst/>
          </a:prstGeom>
          <a:ln>
            <a:solidFill>
              <a:srgbClr val="FFFFFF">
                <a:alpha val="3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: Diagonal Corners Rounded 35">
            <a:extLst>
              <a:ext uri="{FF2B5EF4-FFF2-40B4-BE49-F238E27FC236}">
                <a16:creationId xmlns:a16="http://schemas.microsoft.com/office/drawing/2014/main" id="{2FD52567-DF93-4EE0-9A3F-66C57F9BE8AD}"/>
              </a:ext>
            </a:extLst>
          </p:cNvPr>
          <p:cNvSpPr/>
          <p:nvPr/>
        </p:nvSpPr>
        <p:spPr>
          <a:xfrm flipH="1">
            <a:off x="11999118" y="761999"/>
            <a:ext cx="385764" cy="53340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E2B28DD-5BD1-B71F-9210-7D16493BB2E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71EF3BB-BDA4-1A65-8A90-C801F1273B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8DF82DA-3B95-45D4-99B7-C40E2960D81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2505072091"/>
      </p:ext>
    </p:extLst>
  </p:cSld>
  <p:clrMapOvr>
    <a:masterClrMapping/>
  </p:clrMapOvr>
  <p:transition spd="slow">
    <p:cover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77F55ACC-5658-441B-B39F-4966B9ADE3E1}"/>
              </a:ext>
            </a:extLst>
          </p:cNvPr>
          <p:cNvSpPr/>
          <p:nvPr/>
        </p:nvSpPr>
        <p:spPr>
          <a:xfrm>
            <a:off x="3452325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Justin Lewis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Creative Director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5C5BD09-AD70-4E5D-ACEF-D91259BFC664}"/>
              </a:ext>
            </a:extLst>
          </p:cNvPr>
          <p:cNvSpPr/>
          <p:nvPr/>
        </p:nvSpPr>
        <p:spPr>
          <a:xfrm>
            <a:off x="6142649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Phong Ho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Art Director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38E07F15-43D1-43E3-A9C5-C550A872849B}"/>
              </a:ext>
            </a:extLst>
          </p:cNvPr>
          <p:cNvSpPr/>
          <p:nvPr/>
        </p:nvSpPr>
        <p:spPr>
          <a:xfrm>
            <a:off x="883298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Steve Denekas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Technical Director</a:t>
            </a:r>
          </a:p>
        </p:txBody>
      </p:sp>
      <p:sp>
        <p:nvSpPr>
          <p:cNvPr id="18" name="Rectangle: Diagonal Corners Rounded 17">
            <a:extLst>
              <a:ext uri="{FF2B5EF4-FFF2-40B4-BE49-F238E27FC236}">
                <a16:creationId xmlns:a16="http://schemas.microsoft.com/office/drawing/2014/main" id="{FAA8C1FD-58C9-426C-AE10-C31C8BCCB6D8}"/>
              </a:ext>
            </a:extLst>
          </p:cNvPr>
          <p:cNvSpPr/>
          <p:nvPr/>
        </p:nvSpPr>
        <p:spPr>
          <a:xfrm flipH="1">
            <a:off x="-192882" y="761999"/>
            <a:ext cx="385764" cy="53340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EAEDE95-AD0F-47B8-8F68-8330D3773C9B}"/>
              </a:ext>
            </a:extLst>
          </p:cNvPr>
          <p:cNvSpPr/>
          <p:nvPr/>
        </p:nvSpPr>
        <p:spPr>
          <a:xfrm>
            <a:off x="76200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JD Hoogie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Executive Director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969AF78-6459-6CA6-066F-B75887F9066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4D0ADE8-1172-38EE-5E82-F966A28534D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A998296-9129-8388-3BA0-1B83F94C71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EBF349E-23E4-81DC-530F-4EA27F24A525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51059890"/>
      </p:ext>
    </p:extLst>
  </p:cSld>
  <p:clrMapOvr>
    <a:masterClrMapping/>
  </p:clrMapOvr>
  <p:transition spd="slow">
    <p:push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4D82340-5B90-4674-A686-7312A74CDA0A}"/>
              </a:ext>
            </a:extLst>
          </p:cNvPr>
          <p:cNvSpPr/>
          <p:nvPr/>
        </p:nvSpPr>
        <p:spPr>
          <a:xfrm>
            <a:off x="762001" y="762000"/>
            <a:ext cx="10667999" cy="2951584"/>
          </a:xfrm>
          <a:prstGeom prst="roundRect">
            <a:avLst>
              <a:gd name="adj" fmla="val 1215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solidFill>
                  <a:prstClr val="black"/>
                </a:solidFill>
                <a:latin typeface="Poppins Bold"/>
              </a:rPr>
              <a:t>Secure Data Management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A peep at some distant orb has power to raise and purify our thoughts like a strain of sacred music, or a noble picture, or a passage from the grander poets.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5B0B1CC8-ADCA-4139-AE87-5574D8BB82F1}"/>
              </a:ext>
            </a:extLst>
          </p:cNvPr>
          <p:cNvSpPr/>
          <p:nvPr/>
        </p:nvSpPr>
        <p:spPr>
          <a:xfrm>
            <a:off x="762000" y="3918856"/>
            <a:ext cx="3418112" cy="2177144"/>
          </a:xfrm>
          <a:prstGeom prst="roundRect">
            <a:avLst>
              <a:gd name="adj" fmla="val 127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1. Sync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Realtime sketching with your team increases.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C281A30-260A-4110-A284-0FAF7A81C27C}"/>
              </a:ext>
            </a:extLst>
          </p:cNvPr>
          <p:cNvSpPr/>
          <p:nvPr/>
        </p:nvSpPr>
        <p:spPr>
          <a:xfrm>
            <a:off x="4386944" y="3918856"/>
            <a:ext cx="3418112" cy="2177144"/>
          </a:xfrm>
          <a:prstGeom prst="roundRect">
            <a:avLst>
              <a:gd name="adj" fmla="val 127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2. Data Resource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Realtime sketching with your team increases.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10DD8F2-38CE-4DCC-89EF-E9516B9BFBBB}"/>
              </a:ext>
            </a:extLst>
          </p:cNvPr>
          <p:cNvSpPr/>
          <p:nvPr/>
        </p:nvSpPr>
        <p:spPr>
          <a:xfrm>
            <a:off x="8011888" y="3918856"/>
            <a:ext cx="3418112" cy="2177144"/>
          </a:xfrm>
          <a:prstGeom prst="roundRect">
            <a:avLst>
              <a:gd name="adj" fmla="val 127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3. Colaborate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Realtime sketching with your team increases.</a:t>
            </a:r>
          </a:p>
        </p:txBody>
      </p:sp>
      <p:sp>
        <p:nvSpPr>
          <p:cNvPr id="16" name="Rectangle: Diagonal Corners Rounded 15">
            <a:extLst>
              <a:ext uri="{FF2B5EF4-FFF2-40B4-BE49-F238E27FC236}">
                <a16:creationId xmlns:a16="http://schemas.microsoft.com/office/drawing/2014/main" id="{56B8D916-B10D-4348-967E-F2A9A5E5DD01}"/>
              </a:ext>
            </a:extLst>
          </p:cNvPr>
          <p:cNvSpPr/>
          <p:nvPr/>
        </p:nvSpPr>
        <p:spPr>
          <a:xfrm>
            <a:off x="1078924" y="1066314"/>
            <a:ext cx="202847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#Services </a:t>
            </a:r>
          </a:p>
        </p:txBody>
      </p:sp>
      <p:sp>
        <p:nvSpPr>
          <p:cNvPr id="17" name="Rectangle: Diagonal Corners Rounded 16">
            <a:extLst>
              <a:ext uri="{FF2B5EF4-FFF2-40B4-BE49-F238E27FC236}">
                <a16:creationId xmlns:a16="http://schemas.microsoft.com/office/drawing/2014/main" id="{6CB47F4A-68D8-4C3F-BAE4-600547899958}"/>
              </a:ext>
            </a:extLst>
          </p:cNvPr>
          <p:cNvSpPr/>
          <p:nvPr/>
        </p:nvSpPr>
        <p:spPr>
          <a:xfrm>
            <a:off x="762000" y="3918856"/>
            <a:ext cx="807744" cy="23895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8" name="Rectangle: Diagonal Corners Rounded 17">
            <a:extLst>
              <a:ext uri="{FF2B5EF4-FFF2-40B4-BE49-F238E27FC236}">
                <a16:creationId xmlns:a16="http://schemas.microsoft.com/office/drawing/2014/main" id="{FDEA242B-AAF7-4773-873D-69404F7C4B3F}"/>
              </a:ext>
            </a:extLst>
          </p:cNvPr>
          <p:cNvSpPr/>
          <p:nvPr/>
        </p:nvSpPr>
        <p:spPr>
          <a:xfrm>
            <a:off x="4386944" y="3918856"/>
            <a:ext cx="807744" cy="23895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Rectangle: Diagonal Corners Rounded 18">
            <a:extLst>
              <a:ext uri="{FF2B5EF4-FFF2-40B4-BE49-F238E27FC236}">
                <a16:creationId xmlns:a16="http://schemas.microsoft.com/office/drawing/2014/main" id="{012B8FE8-B488-439F-B08F-4168E19E8376}"/>
              </a:ext>
            </a:extLst>
          </p:cNvPr>
          <p:cNvSpPr/>
          <p:nvPr/>
        </p:nvSpPr>
        <p:spPr>
          <a:xfrm>
            <a:off x="8011888" y="3918856"/>
            <a:ext cx="807744" cy="23895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662101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AA9A3A91-A8C1-4678-BC7F-24E49A9B1E91}"/>
              </a:ext>
            </a:extLst>
          </p:cNvPr>
          <p:cNvSpPr/>
          <p:nvPr/>
        </p:nvSpPr>
        <p:spPr>
          <a:xfrm>
            <a:off x="762001" y="2400300"/>
            <a:ext cx="10667999" cy="3695700"/>
          </a:xfrm>
          <a:prstGeom prst="roundRect">
            <a:avLst>
              <a:gd name="adj" fmla="val 999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0" tIns="73152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200" dirty="0">
                <a:solidFill>
                  <a:prstClr val="black"/>
                </a:solidFill>
                <a:latin typeface="+mj-lt"/>
              </a:rPr>
              <a:t>Ready-made templates</a:t>
            </a:r>
            <a:br>
              <a:rPr lang="en-US" sz="2200" dirty="0">
                <a:solidFill>
                  <a:prstClr val="black"/>
                </a:solidFill>
                <a:latin typeface="+mj-lt"/>
              </a:rPr>
            </a:br>
            <a:r>
              <a:rPr lang="en-US" sz="2200" dirty="0">
                <a:solidFill>
                  <a:prstClr val="black"/>
                </a:solidFill>
                <a:latin typeface="+mj-lt"/>
              </a:rPr>
              <a:t>for rapid iterating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We all know the problem of endless design edits. We made it possible to manage low poly wireframes. It's faster and more convenient.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DEA0EAE2-5A7E-484F-8684-90C97A13B4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95450" y="3924300"/>
            <a:ext cx="1366837" cy="1366837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EBD54B2-AD31-6B74-AB87-4BD9080332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635251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8D94F92-5C75-4319-95E4-E2DA840B8D16}"/>
              </a:ext>
            </a:extLst>
          </p:cNvPr>
          <p:cNvSpPr/>
          <p:nvPr/>
        </p:nvSpPr>
        <p:spPr>
          <a:xfrm>
            <a:off x="762001" y="1726163"/>
            <a:ext cx="10667999" cy="4369837"/>
          </a:xfrm>
          <a:prstGeom prst="roundRect">
            <a:avLst>
              <a:gd name="adj" fmla="val 80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731520" rIns="548640" rtlCol="0" anchor="ctr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endParaRPr lang="en-US" sz="1500">
              <a:solidFill>
                <a:prstClr val="black">
                  <a:alpha val="70000"/>
                </a:prstClr>
              </a:solidFill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23F3798-EF72-4A2C-828C-BC35669AB2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803"/>
          <a:stretch/>
        </p:blipFill>
        <p:spPr>
          <a:xfrm>
            <a:off x="1595034" y="4927735"/>
            <a:ext cx="1917432" cy="66723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5469AB64-17D5-4CEC-B374-93B45D6BC9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465"/>
          <a:stretch/>
        </p:blipFill>
        <p:spPr>
          <a:xfrm>
            <a:off x="3638437" y="4936201"/>
            <a:ext cx="1917432" cy="658764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A5ADA322-57EB-49F0-BA13-C598D00CD448}"/>
              </a:ext>
            </a:extLst>
          </p:cNvPr>
          <p:cNvSpPr/>
          <p:nvPr/>
        </p:nvSpPr>
        <p:spPr>
          <a:xfrm>
            <a:off x="1685785" y="2487982"/>
            <a:ext cx="3709349" cy="203132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4400">
                <a:solidFill>
                  <a:srgbClr val="000000"/>
                </a:solidFill>
                <a:latin typeface="+mj-lt"/>
              </a:rPr>
              <a:t>Actions for</a:t>
            </a:r>
          </a:p>
          <a:p>
            <a:pPr lvl="0"/>
            <a:r>
              <a:rPr lang="en-US" sz="4400">
                <a:solidFill>
                  <a:srgbClr val="000000"/>
                </a:solidFill>
                <a:latin typeface="+mj-lt"/>
              </a:rPr>
              <a:t>Accessibility</a:t>
            </a:r>
          </a:p>
          <a:p>
            <a:pPr lvl="0"/>
            <a:r>
              <a:rPr lang="en-US" sz="4400">
                <a:solidFill>
                  <a:srgbClr val="000000"/>
                </a:solidFill>
                <a:latin typeface="+mj-lt"/>
              </a:rPr>
              <a:t>In </a:t>
            </a:r>
            <a:r>
              <a:rPr lang="en-US" sz="4400">
                <a:solidFill>
                  <a:schemeClr val="accent1"/>
                </a:solidFill>
                <a:latin typeface="+mj-lt"/>
              </a:rPr>
              <a:t>Design</a:t>
            </a:r>
          </a:p>
        </p:txBody>
      </p:sp>
      <p:sp>
        <p:nvSpPr>
          <p:cNvPr id="8" name="Rectangle: Diagonal Corners Rounded 7">
            <a:extLst>
              <a:ext uri="{FF2B5EF4-FFF2-40B4-BE49-F238E27FC236}">
                <a16:creationId xmlns:a16="http://schemas.microsoft.com/office/drawing/2014/main" id="{2E5161CD-0E58-40F7-950D-6B1864384F45}"/>
              </a:ext>
            </a:extLst>
          </p:cNvPr>
          <p:cNvSpPr/>
          <p:nvPr/>
        </p:nvSpPr>
        <p:spPr>
          <a:xfrm>
            <a:off x="762001" y="771331"/>
            <a:ext cx="139257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#App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51FD416-19E5-3A8B-DC1B-8A9048C76AB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E032BCA-BE88-0BF7-DEA4-6E0D0B68E5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538158" y="0"/>
            <a:ext cx="3499262" cy="6095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042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32F139B-07EE-4519-989C-60E43422296D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B61B365-F47B-4EA5-AC46-EDE2882FB3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3073" y="1284352"/>
            <a:ext cx="5685454" cy="4289296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97292C01-15A6-4121-80EB-83A5C6F02F4B}"/>
              </a:ext>
            </a:extLst>
          </p:cNvPr>
          <p:cNvSpPr/>
          <p:nvPr/>
        </p:nvSpPr>
        <p:spPr>
          <a:xfrm>
            <a:off x="8712534" y="2383207"/>
            <a:ext cx="2258632" cy="135421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r"/>
            <a:r>
              <a:rPr lang="en-US" sz="4400">
                <a:solidFill>
                  <a:srgbClr val="FFFFFF"/>
                </a:solidFill>
                <a:latin typeface="+mj-lt"/>
              </a:rPr>
              <a:t>Brand</a:t>
            </a:r>
          </a:p>
          <a:p>
            <a:pPr lvl="0" algn="r"/>
            <a:r>
              <a:rPr lang="en-US" sz="4400">
                <a:solidFill>
                  <a:srgbClr val="FFFFFF"/>
                </a:solidFill>
                <a:latin typeface="+mj-lt"/>
              </a:rPr>
              <a:t>Identity</a:t>
            </a:r>
          </a:p>
        </p:txBody>
      </p:sp>
      <p:sp>
        <p:nvSpPr>
          <p:cNvPr id="13" name="Rectangle: Diagonal Corners Rounded 12">
            <a:extLst>
              <a:ext uri="{FF2B5EF4-FFF2-40B4-BE49-F238E27FC236}">
                <a16:creationId xmlns:a16="http://schemas.microsoft.com/office/drawing/2014/main" id="{6CBE6138-E5D9-4E11-9A67-2967ACDDF574}"/>
              </a:ext>
            </a:extLst>
          </p:cNvPr>
          <p:cNvSpPr/>
          <p:nvPr/>
        </p:nvSpPr>
        <p:spPr>
          <a:xfrm>
            <a:off x="8401051" y="5083399"/>
            <a:ext cx="2570116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#MockupDesign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4FD3830-9A53-9A30-9710-D0B2A746FE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6250079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Diagonal Corners Rounded 2">
            <a:extLst>
              <a:ext uri="{FF2B5EF4-FFF2-40B4-BE49-F238E27FC236}">
                <a16:creationId xmlns:a16="http://schemas.microsoft.com/office/drawing/2014/main" id="{A0EED102-B952-4D3D-9DBC-315DF04EA2C7}"/>
              </a:ext>
            </a:extLst>
          </p:cNvPr>
          <p:cNvSpPr/>
          <p:nvPr/>
        </p:nvSpPr>
        <p:spPr>
          <a:xfrm>
            <a:off x="1152526" y="1101949"/>
            <a:ext cx="220979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#MarketSize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96CA0E21-E284-46A5-80E2-00B4237AD8C2}"/>
              </a:ext>
            </a:extLst>
          </p:cNvPr>
          <p:cNvSpPr/>
          <p:nvPr/>
        </p:nvSpPr>
        <p:spPr>
          <a:xfrm>
            <a:off x="6673668" y="1581150"/>
            <a:ext cx="3952875" cy="3952875"/>
          </a:xfrm>
          <a:prstGeom prst="ellipse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D6D9D08-381E-45E3-A82E-508FE1DFF9AE}"/>
              </a:ext>
            </a:extLst>
          </p:cNvPr>
          <p:cNvSpPr/>
          <p:nvPr/>
        </p:nvSpPr>
        <p:spPr>
          <a:xfrm>
            <a:off x="6761774" y="2400300"/>
            <a:ext cx="2876550" cy="2876550"/>
          </a:xfrm>
          <a:prstGeom prst="ellipse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CA73CB0-BF0F-4504-977B-2060D967F972}"/>
              </a:ext>
            </a:extLst>
          </p:cNvPr>
          <p:cNvSpPr/>
          <p:nvPr/>
        </p:nvSpPr>
        <p:spPr>
          <a:xfrm>
            <a:off x="6849881" y="3143251"/>
            <a:ext cx="1914524" cy="19145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0" rtlCol="0" anchor="ctr"/>
          <a:lstStyle/>
          <a:p>
            <a:pPr algn="ctr"/>
            <a:r>
              <a:rPr lang="en-US" sz="2800">
                <a:latin typeface="+mj-lt"/>
              </a:rPr>
              <a:t>$74M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AE3B8E9-39E8-486A-9E72-7C0D17F0724B}"/>
              </a:ext>
            </a:extLst>
          </p:cNvPr>
          <p:cNvSpPr txBox="1"/>
          <p:nvPr/>
        </p:nvSpPr>
        <p:spPr>
          <a:xfrm>
            <a:off x="1660218" y="2318763"/>
            <a:ext cx="2164054" cy="8463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$250M</a:t>
            </a:r>
            <a:br>
              <a:rPr lang="en-US" sz="4000" dirty="0">
                <a:latin typeface="+mj-lt"/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Total Available Market.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9590969-C3A6-4715-8318-BF896CC104A3}"/>
              </a:ext>
            </a:extLst>
          </p:cNvPr>
          <p:cNvSpPr txBox="1"/>
          <p:nvPr/>
        </p:nvSpPr>
        <p:spPr>
          <a:xfrm>
            <a:off x="1660218" y="3503201"/>
            <a:ext cx="1867499" cy="8463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>
                <a:latin typeface="+mj-lt"/>
              </a:rPr>
              <a:t>$128M</a:t>
            </a:r>
            <a:br>
              <a:rPr lang="en-US" sz="4000">
                <a:latin typeface="+mj-lt"/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Serviceable Market.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6E4959E-EBD9-4EA3-9A72-DC6B9DD9C983}"/>
              </a:ext>
            </a:extLst>
          </p:cNvPr>
          <p:cNvSpPr txBox="1"/>
          <p:nvPr/>
        </p:nvSpPr>
        <p:spPr>
          <a:xfrm>
            <a:off x="3257200" y="4687639"/>
            <a:ext cx="1431482" cy="8463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>
                <a:latin typeface="+mj-lt"/>
              </a:rPr>
              <a:t>$74M</a:t>
            </a:r>
            <a:br>
              <a:rPr lang="en-US" sz="4000">
                <a:latin typeface="+mj-lt"/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Target Market.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37F02F8-820D-4F2D-BEC1-9E6332303EEF}"/>
              </a:ext>
            </a:extLst>
          </p:cNvPr>
          <p:cNvCxnSpPr>
            <a:cxnSpLocks/>
          </p:cNvCxnSpPr>
          <p:nvPr/>
        </p:nvCxnSpPr>
        <p:spPr>
          <a:xfrm>
            <a:off x="3914775" y="2571750"/>
            <a:ext cx="3028950" cy="0"/>
          </a:xfrm>
          <a:prstGeom prst="line">
            <a:avLst/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FBD418F-1588-41AD-AC6D-5684BF8010E5}"/>
              </a:ext>
            </a:extLst>
          </p:cNvPr>
          <p:cNvCxnSpPr>
            <a:cxnSpLocks/>
          </p:cNvCxnSpPr>
          <p:nvPr/>
        </p:nvCxnSpPr>
        <p:spPr>
          <a:xfrm>
            <a:off x="3562350" y="3752850"/>
            <a:ext cx="3199424" cy="0"/>
          </a:xfrm>
          <a:prstGeom prst="line">
            <a:avLst/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ctor: Elbow 20">
            <a:extLst>
              <a:ext uri="{FF2B5EF4-FFF2-40B4-BE49-F238E27FC236}">
                <a16:creationId xmlns:a16="http://schemas.microsoft.com/office/drawing/2014/main" id="{B73BFE7F-F344-4ECA-8B13-AA12C014ADAA}"/>
              </a:ext>
            </a:extLst>
          </p:cNvPr>
          <p:cNvCxnSpPr>
            <a:cxnSpLocks/>
          </p:cNvCxnSpPr>
          <p:nvPr/>
        </p:nvCxnSpPr>
        <p:spPr>
          <a:xfrm flipV="1">
            <a:off x="4942500" y="4495802"/>
            <a:ext cx="2001225" cy="489466"/>
          </a:xfrm>
          <a:prstGeom prst="bentConnector3">
            <a:avLst>
              <a:gd name="adj1" fmla="val 71894"/>
            </a:avLst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243443"/>
      </p:ext>
    </p:extLst>
  </p:cSld>
  <p:clrMapOvr>
    <a:masterClrMapping/>
  </p:clrMapOvr>
  <p:transition spd="med">
    <p:pull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Diagonal Corners Rounded 2">
            <a:extLst>
              <a:ext uri="{FF2B5EF4-FFF2-40B4-BE49-F238E27FC236}">
                <a16:creationId xmlns:a16="http://schemas.microsoft.com/office/drawing/2014/main" id="{A0EED102-B952-4D3D-9DBC-315DF04EA2C7}"/>
              </a:ext>
            </a:extLst>
          </p:cNvPr>
          <p:cNvSpPr/>
          <p:nvPr/>
        </p:nvSpPr>
        <p:spPr>
          <a:xfrm>
            <a:off x="1152526" y="1101949"/>
            <a:ext cx="207644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#Capital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4B95880-524E-46CD-96AE-FB760BCA3003}"/>
              </a:ext>
            </a:extLst>
          </p:cNvPr>
          <p:cNvSpPr/>
          <p:nvPr/>
        </p:nvSpPr>
        <p:spPr>
          <a:xfrm>
            <a:off x="4133850" y="1309732"/>
            <a:ext cx="3924300" cy="392429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640080" rtlCol="0" anchor="ctr"/>
          <a:lstStyle/>
          <a:p>
            <a:pPr algn="ctr"/>
            <a:r>
              <a:rPr lang="en-US" sz="1500"/>
              <a:t>Raising</a:t>
            </a:r>
          </a:p>
          <a:p>
            <a:pPr algn="ctr">
              <a:lnSpc>
                <a:spcPct val="200000"/>
              </a:lnSpc>
            </a:pPr>
            <a:r>
              <a:rPr lang="en-US" sz="3600">
                <a:latin typeface="+mj-lt"/>
              </a:rPr>
              <a:t>$</a:t>
            </a:r>
            <a:r>
              <a:rPr lang="en-US" sz="4000">
                <a:latin typeface="+mj-lt"/>
              </a:rPr>
              <a:t>288.000B</a:t>
            </a:r>
            <a:endParaRPr lang="en-US" sz="3600">
              <a:latin typeface="+mj-lt"/>
            </a:endParaRPr>
          </a:p>
          <a:p>
            <a:pPr algn="ctr"/>
            <a:r>
              <a:rPr lang="en-US" sz="1500"/>
              <a:t>A peep at some distant orb has power.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DFCC352-C77D-4982-9AC8-63C17B53647C}"/>
              </a:ext>
            </a:extLst>
          </p:cNvPr>
          <p:cNvSpPr txBox="1"/>
          <p:nvPr/>
        </p:nvSpPr>
        <p:spPr>
          <a:xfrm>
            <a:off x="1465274" y="3603464"/>
            <a:ext cx="2209800" cy="149784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Your subtitle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076161-230D-4624-A5D3-066FCF9D7D95}"/>
              </a:ext>
            </a:extLst>
          </p:cNvPr>
          <p:cNvSpPr txBox="1"/>
          <p:nvPr/>
        </p:nvSpPr>
        <p:spPr>
          <a:xfrm>
            <a:off x="7943850" y="4157462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Your subtitle</a:t>
            </a:r>
          </a:p>
          <a:p>
            <a:pPr algn="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Strain of sacred music, or 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noble picture.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BF02C61C-0FF7-4C26-9B3A-85D9BD45801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2975" y="4276093"/>
            <a:ext cx="2571750" cy="1650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0115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10650FA7-D70A-4496-AE70-B66557207F87}"/>
              </a:ext>
            </a:extLst>
          </p:cNvPr>
          <p:cNvSpPr txBox="1"/>
          <p:nvPr/>
        </p:nvSpPr>
        <p:spPr>
          <a:xfrm>
            <a:off x="1514475" y="1400304"/>
            <a:ext cx="9163050" cy="17922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Creative Technology Agency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picture, or a passage from the grander poets. It always does one good. A peep at some distant orb has power to raise and purify.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always does one good.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2D45949-2A91-4BE7-83C4-F971ED657914}"/>
              </a:ext>
            </a:extLst>
          </p:cNvPr>
          <p:cNvGrpSpPr/>
          <p:nvPr/>
        </p:nvGrpSpPr>
        <p:grpSpPr>
          <a:xfrm>
            <a:off x="2709812" y="3270466"/>
            <a:ext cx="6779481" cy="2825535"/>
            <a:chOff x="2709812" y="3270466"/>
            <a:chExt cx="6779481" cy="2825535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FF9B528-BBED-478C-A9FE-199AA31CDA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7465"/>
            <a:stretch>
              <a:fillRect/>
            </a:stretch>
          </p:blipFill>
          <p:spPr>
            <a:xfrm>
              <a:off x="2800349" y="3270466"/>
              <a:ext cx="6591302" cy="2825535"/>
            </a:xfrm>
            <a:custGeom>
              <a:avLst/>
              <a:gdLst>
                <a:gd name="connsiteX0" fmla="*/ 0 w 6591302"/>
                <a:gd name="connsiteY0" fmla="*/ 0 h 2825535"/>
                <a:gd name="connsiteX1" fmla="*/ 6591302 w 6591302"/>
                <a:gd name="connsiteY1" fmla="*/ 0 h 2825535"/>
                <a:gd name="connsiteX2" fmla="*/ 6591302 w 6591302"/>
                <a:gd name="connsiteY2" fmla="*/ 2825535 h 2825535"/>
                <a:gd name="connsiteX3" fmla="*/ 0 w 6591302"/>
                <a:gd name="connsiteY3" fmla="*/ 2825535 h 282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1302" h="2825535">
                  <a:moveTo>
                    <a:pt x="0" y="0"/>
                  </a:moveTo>
                  <a:lnTo>
                    <a:pt x="6591302" y="0"/>
                  </a:lnTo>
                  <a:lnTo>
                    <a:pt x="6591302" y="2825535"/>
                  </a:lnTo>
                  <a:lnTo>
                    <a:pt x="0" y="2825535"/>
                  </a:lnTo>
                  <a:close/>
                </a:path>
              </a:pathLst>
            </a:cu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A2FDEE84-9695-4B3F-A71D-8B590B638B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801736">
              <a:off x="2505075" y="4983916"/>
              <a:ext cx="1143000" cy="733526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36A6F698-F690-43E6-B325-2ABC190F8B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96314" y="4933330"/>
              <a:ext cx="892979" cy="89297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88820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Diagonal Corners Rounded 2">
            <a:extLst>
              <a:ext uri="{FF2B5EF4-FFF2-40B4-BE49-F238E27FC236}">
                <a16:creationId xmlns:a16="http://schemas.microsoft.com/office/drawing/2014/main" id="{A0EED102-B952-4D3D-9DBC-315DF04EA2C7}"/>
              </a:ext>
            </a:extLst>
          </p:cNvPr>
          <p:cNvSpPr/>
          <p:nvPr/>
        </p:nvSpPr>
        <p:spPr>
          <a:xfrm>
            <a:off x="762000" y="762000"/>
            <a:ext cx="2867608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#Market Analysis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6F2D0C79-F03A-4580-81AE-F940EB8A6193}"/>
              </a:ext>
            </a:extLst>
          </p:cNvPr>
          <p:cNvSpPr/>
          <p:nvPr/>
        </p:nvSpPr>
        <p:spPr>
          <a:xfrm>
            <a:off x="4391608" y="1754155"/>
            <a:ext cx="3408784" cy="4341845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36576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prstClr val="black"/>
                </a:solidFill>
                <a:latin typeface="Poppins Bold"/>
              </a:rPr>
              <a:t>Budget &amp; Online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All their A peep at some distant orb has power to raise and purify.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634DC393-E893-4E37-B252-8F1B596A3D5A}"/>
              </a:ext>
            </a:extLst>
          </p:cNvPr>
          <p:cNvSpPr/>
          <p:nvPr/>
        </p:nvSpPr>
        <p:spPr>
          <a:xfrm>
            <a:off x="762000" y="1754155"/>
            <a:ext cx="3408784" cy="4341845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36576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prstClr val="black"/>
                </a:solidFill>
                <a:latin typeface="Poppins Bold"/>
              </a:rPr>
              <a:t>Trips Booked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Apparently we had reached a great height in the atmosphere.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1C31BA2F-1927-49D5-A411-614ECC0A5C55}"/>
              </a:ext>
            </a:extLst>
          </p:cNvPr>
          <p:cNvSpPr/>
          <p:nvPr/>
        </p:nvSpPr>
        <p:spPr>
          <a:xfrm>
            <a:off x="8021216" y="1754155"/>
            <a:ext cx="3408784" cy="4341845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36576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prstClr val="black"/>
                </a:solidFill>
                <a:latin typeface="Poppins Bold"/>
              </a:rPr>
              <a:t>AVG Fee 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Apparently we had reached a great height in the atmosphere.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AE469BB-0BCE-4F13-A7CE-0BA5B2A1CCD1}"/>
              </a:ext>
            </a:extLst>
          </p:cNvPr>
          <p:cNvGrpSpPr/>
          <p:nvPr/>
        </p:nvGrpSpPr>
        <p:grpSpPr>
          <a:xfrm>
            <a:off x="1582963" y="2226434"/>
            <a:ext cx="1766858" cy="1766858"/>
            <a:chOff x="2057797" y="2743420"/>
            <a:chExt cx="1766858" cy="1766858"/>
          </a:xfrm>
        </p:grpSpPr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FE7E9C8D-F060-471A-B142-3045407FEE38}"/>
                </a:ext>
              </a:extLst>
            </p:cNvPr>
            <p:cNvSpPr/>
            <p:nvPr/>
          </p:nvSpPr>
          <p:spPr>
            <a:xfrm>
              <a:off x="2057797" y="2743420"/>
              <a:ext cx="1766858" cy="1766858"/>
            </a:xfrm>
            <a:prstGeom prst="donut">
              <a:avLst>
                <a:gd name="adj" fmla="val 5680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solidFill>
                    <a:schemeClr val="tx1"/>
                  </a:solidFill>
                  <a:latin typeface="+mj-lt"/>
                </a:rPr>
                <a:t>90%</a:t>
              </a:r>
            </a:p>
          </p:txBody>
        </p:sp>
        <p:sp>
          <p:nvSpPr>
            <p:cNvPr id="26" name="Arc 25">
              <a:extLst>
                <a:ext uri="{FF2B5EF4-FFF2-40B4-BE49-F238E27FC236}">
                  <a16:creationId xmlns:a16="http://schemas.microsoft.com/office/drawing/2014/main" id="{0FC49939-084D-4518-AE49-55FA5EBB285A}"/>
                </a:ext>
              </a:extLst>
            </p:cNvPr>
            <p:cNvSpPr/>
            <p:nvPr/>
          </p:nvSpPr>
          <p:spPr>
            <a:xfrm>
              <a:off x="2110840" y="2795440"/>
              <a:ext cx="1667409" cy="1667409"/>
            </a:xfrm>
            <a:prstGeom prst="arc">
              <a:avLst>
                <a:gd name="adj1" fmla="val 16200000"/>
                <a:gd name="adj2" fmla="val 13641518"/>
              </a:avLst>
            </a:prstGeom>
            <a:ln w="1016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0B281D6-463F-495D-A182-6995D414E54F}"/>
              </a:ext>
            </a:extLst>
          </p:cNvPr>
          <p:cNvGrpSpPr/>
          <p:nvPr/>
        </p:nvGrpSpPr>
        <p:grpSpPr>
          <a:xfrm>
            <a:off x="5212571" y="2273863"/>
            <a:ext cx="1766858" cy="1766858"/>
            <a:chOff x="5460478" y="2743420"/>
            <a:chExt cx="1766858" cy="1766858"/>
          </a:xfrm>
        </p:grpSpPr>
        <p:sp>
          <p:nvSpPr>
            <p:cNvPr id="28" name="Circle: Hollow 27">
              <a:extLst>
                <a:ext uri="{FF2B5EF4-FFF2-40B4-BE49-F238E27FC236}">
                  <a16:creationId xmlns:a16="http://schemas.microsoft.com/office/drawing/2014/main" id="{FCA3EE2F-3311-4283-856D-EBEFD94AB18D}"/>
                </a:ext>
              </a:extLst>
            </p:cNvPr>
            <p:cNvSpPr/>
            <p:nvPr/>
          </p:nvSpPr>
          <p:spPr>
            <a:xfrm>
              <a:off x="5460478" y="2743420"/>
              <a:ext cx="1766858" cy="1766858"/>
            </a:xfrm>
            <a:prstGeom prst="donut">
              <a:avLst>
                <a:gd name="adj" fmla="val 5680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solidFill>
                    <a:schemeClr val="tx1"/>
                  </a:solidFill>
                  <a:latin typeface="+mj-lt"/>
                </a:rPr>
                <a:t>30%</a:t>
              </a:r>
            </a:p>
          </p:txBody>
        </p:sp>
        <p:sp>
          <p:nvSpPr>
            <p:cNvPr id="29" name="Arc 28">
              <a:extLst>
                <a:ext uri="{FF2B5EF4-FFF2-40B4-BE49-F238E27FC236}">
                  <a16:creationId xmlns:a16="http://schemas.microsoft.com/office/drawing/2014/main" id="{D8255B9A-6FBC-4B41-A9EA-79D5E3730D97}"/>
                </a:ext>
              </a:extLst>
            </p:cNvPr>
            <p:cNvSpPr/>
            <p:nvPr/>
          </p:nvSpPr>
          <p:spPr>
            <a:xfrm>
              <a:off x="5513521" y="2795440"/>
              <a:ext cx="1667409" cy="1667409"/>
            </a:xfrm>
            <a:prstGeom prst="arc">
              <a:avLst>
                <a:gd name="adj1" fmla="val 16200000"/>
                <a:gd name="adj2" fmla="val 948515"/>
              </a:avLst>
            </a:prstGeom>
            <a:ln w="1016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A286760-2F05-4DAB-9C85-D66EB43E7F9A}"/>
              </a:ext>
            </a:extLst>
          </p:cNvPr>
          <p:cNvGrpSpPr/>
          <p:nvPr/>
        </p:nvGrpSpPr>
        <p:grpSpPr>
          <a:xfrm>
            <a:off x="8842179" y="2325883"/>
            <a:ext cx="1766858" cy="1766858"/>
            <a:chOff x="8467289" y="2743420"/>
            <a:chExt cx="1766858" cy="1766858"/>
          </a:xfrm>
        </p:grpSpPr>
        <p:sp>
          <p:nvSpPr>
            <p:cNvPr id="31" name="Circle: Hollow 30">
              <a:extLst>
                <a:ext uri="{FF2B5EF4-FFF2-40B4-BE49-F238E27FC236}">
                  <a16:creationId xmlns:a16="http://schemas.microsoft.com/office/drawing/2014/main" id="{E5327ADE-8EF1-4AB3-970E-A9B307513E08}"/>
                </a:ext>
              </a:extLst>
            </p:cNvPr>
            <p:cNvSpPr/>
            <p:nvPr/>
          </p:nvSpPr>
          <p:spPr>
            <a:xfrm>
              <a:off x="8467289" y="2743420"/>
              <a:ext cx="1766858" cy="1766858"/>
            </a:xfrm>
            <a:prstGeom prst="donut">
              <a:avLst>
                <a:gd name="adj" fmla="val 5680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solidFill>
                    <a:schemeClr val="tx1"/>
                  </a:solidFill>
                  <a:latin typeface="+mj-lt"/>
                </a:rPr>
                <a:t>65%</a:t>
              </a:r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B5DE7F2D-BCDE-4A4D-92A4-3F4606ED7CE0}"/>
                </a:ext>
              </a:extLst>
            </p:cNvPr>
            <p:cNvSpPr/>
            <p:nvPr/>
          </p:nvSpPr>
          <p:spPr>
            <a:xfrm>
              <a:off x="8520332" y="2795440"/>
              <a:ext cx="1667409" cy="1667409"/>
            </a:xfrm>
            <a:prstGeom prst="arc">
              <a:avLst>
                <a:gd name="adj1" fmla="val 16200000"/>
                <a:gd name="adj2" fmla="val 7468647"/>
              </a:avLst>
            </a:prstGeom>
            <a:ln w="1016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350854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5236A41-0A09-4329-B577-4912F8389DFF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E5036E1-9BB8-4D73-B2F8-762AF5BF760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The Solution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570266A-00A6-4BC9-BABD-23E3EBB36842}"/>
              </a:ext>
            </a:extLst>
          </p:cNvPr>
          <p:cNvSpPr/>
          <p:nvPr/>
        </p:nvSpPr>
        <p:spPr>
          <a:xfrm>
            <a:off x="4914899" y="2460178"/>
            <a:ext cx="2362200" cy="2362200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+mj-lt"/>
              </a:rPr>
              <a:t>Make Money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58D0A66-7108-4BD7-AD4D-0611DEF2F5B6}"/>
              </a:ext>
            </a:extLst>
          </p:cNvPr>
          <p:cNvSpPr txBox="1"/>
          <p:nvPr/>
        </p:nvSpPr>
        <p:spPr>
          <a:xfrm>
            <a:off x="3055620" y="5050542"/>
            <a:ext cx="6080760" cy="59413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</a:pPr>
            <a:r>
              <a:rPr lang="en-US" sz="1300" dirty="0">
                <a:solidFill>
                  <a:schemeClr val="tx2">
                    <a:alpha val="70000"/>
                  </a:schemeClr>
                </a:solidFill>
              </a:rPr>
              <a:t>Apparently we had reached a great height in the atmosphere, for the sky was a dead black, and the stars had ceased to twinkle</a:t>
            </a:r>
            <a:r>
              <a:rPr lang="en-US" sz="1300">
                <a:solidFill>
                  <a:schemeClr val="tx2">
                    <a:alpha val="70000"/>
                  </a:schemeClr>
                </a:solidFill>
              </a:rPr>
              <a:t>. </a:t>
            </a:r>
            <a:endParaRPr lang="en-US" sz="1300" dirty="0">
              <a:solidFill>
                <a:schemeClr val="tx2">
                  <a:alpha val="70000"/>
                </a:schemeClr>
              </a:solidFill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5F330A8-95CA-4998-AF6D-027E270956BF}"/>
              </a:ext>
            </a:extLst>
          </p:cNvPr>
          <p:cNvCxnSpPr>
            <a:cxnSpLocks/>
            <a:stCxn id="25" idx="6"/>
            <a:endCxn id="19" idx="2"/>
          </p:cNvCxnSpPr>
          <p:nvPr/>
        </p:nvCxnSpPr>
        <p:spPr>
          <a:xfrm>
            <a:off x="3662511" y="3641278"/>
            <a:ext cx="1252388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D2C61F9-92D6-4C24-AEEA-7D07EC93A9C9}"/>
              </a:ext>
            </a:extLst>
          </p:cNvPr>
          <p:cNvCxnSpPr>
            <a:cxnSpLocks/>
            <a:stCxn id="19" idx="6"/>
            <a:endCxn id="29" idx="2"/>
          </p:cNvCxnSpPr>
          <p:nvPr/>
        </p:nvCxnSpPr>
        <p:spPr>
          <a:xfrm flipV="1">
            <a:off x="7277099" y="3636516"/>
            <a:ext cx="1150717" cy="4762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17D6280-3DE5-4180-A79A-73A62E83E98C}"/>
              </a:ext>
            </a:extLst>
          </p:cNvPr>
          <p:cNvGrpSpPr/>
          <p:nvPr/>
        </p:nvGrpSpPr>
        <p:grpSpPr>
          <a:xfrm>
            <a:off x="1797943" y="2708994"/>
            <a:ext cx="1915368" cy="1864568"/>
            <a:chOff x="2684602" y="2866616"/>
            <a:chExt cx="1915368" cy="1864568"/>
          </a:xfrm>
          <a:solidFill>
            <a:schemeClr val="bg2"/>
          </a:solidFill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30412C9-9CF8-40EA-A778-4168E670E288}"/>
                </a:ext>
              </a:extLst>
            </p:cNvPr>
            <p:cNvSpPr/>
            <p:nvPr/>
          </p:nvSpPr>
          <p:spPr>
            <a:xfrm>
              <a:off x="2684602" y="2866616"/>
              <a:ext cx="1864568" cy="186456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>
                  <a:solidFill>
                    <a:schemeClr val="tx1"/>
                  </a:solidFill>
                  <a:latin typeface="+mj-lt"/>
                </a:rPr>
                <a:t>Save</a:t>
              </a:r>
              <a:br>
                <a:rPr lang="en-US" b="1" dirty="0">
                  <a:solidFill>
                    <a:schemeClr val="tx1"/>
                  </a:solidFill>
                  <a:latin typeface="+mj-lt"/>
                </a:rPr>
              </a:br>
              <a:r>
                <a:rPr lang="en-US" b="1" dirty="0">
                  <a:solidFill>
                    <a:schemeClr val="tx1"/>
                  </a:solidFill>
                  <a:latin typeface="+mj-lt"/>
                </a:rPr>
                <a:t>Money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0A57096-DA87-4B78-8101-D3DCD21D8290}"/>
                </a:ext>
              </a:extLst>
            </p:cNvPr>
            <p:cNvSpPr/>
            <p:nvPr/>
          </p:nvSpPr>
          <p:spPr>
            <a:xfrm>
              <a:off x="4498370" y="3743338"/>
              <a:ext cx="101600" cy="101600"/>
            </a:xfrm>
            <a:prstGeom prst="ellipse">
              <a:avLst/>
            </a:prstGeom>
            <a:grpFill/>
            <a:ln w="444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9923A2C-4491-4D55-A02B-E6C8FE8A0D01}"/>
              </a:ext>
            </a:extLst>
          </p:cNvPr>
          <p:cNvGrpSpPr/>
          <p:nvPr/>
        </p:nvGrpSpPr>
        <p:grpSpPr>
          <a:xfrm>
            <a:off x="8427816" y="2708994"/>
            <a:ext cx="1915439" cy="1864568"/>
            <a:chOff x="8520725" y="2866616"/>
            <a:chExt cx="1915439" cy="1864568"/>
          </a:xfrm>
          <a:solidFill>
            <a:schemeClr val="bg2"/>
          </a:solidFill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CF691C64-4934-4343-A53F-183E99BF088C}"/>
                </a:ext>
              </a:extLst>
            </p:cNvPr>
            <p:cNvSpPr/>
            <p:nvPr/>
          </p:nvSpPr>
          <p:spPr>
            <a:xfrm>
              <a:off x="8571596" y="2866616"/>
              <a:ext cx="1864568" cy="186456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>
                  <a:solidFill>
                    <a:schemeClr val="tx1"/>
                  </a:solidFill>
                  <a:latin typeface="+mj-lt"/>
                </a:rPr>
                <a:t>Share</a:t>
              </a:r>
              <a:br>
                <a:rPr lang="en-US" b="1" dirty="0">
                  <a:solidFill>
                    <a:schemeClr val="tx1"/>
                  </a:solidFill>
                  <a:latin typeface="+mj-lt"/>
                </a:rPr>
              </a:br>
              <a:r>
                <a:rPr lang="en-US" b="1" dirty="0">
                  <a:solidFill>
                    <a:schemeClr val="tx1"/>
                  </a:solidFill>
                  <a:latin typeface="+mj-lt"/>
                </a:rPr>
                <a:t>Culture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E25F6864-44F1-4BC2-8541-7204010EDEC5}"/>
                </a:ext>
              </a:extLst>
            </p:cNvPr>
            <p:cNvSpPr/>
            <p:nvPr/>
          </p:nvSpPr>
          <p:spPr>
            <a:xfrm>
              <a:off x="8520725" y="3743338"/>
              <a:ext cx="101600" cy="101600"/>
            </a:xfrm>
            <a:prstGeom prst="ellipse">
              <a:avLst/>
            </a:prstGeom>
            <a:grpFill/>
            <a:ln w="444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66883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9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93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93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EAFFC4E4-F405-4ED1-BEBE-94E7C40CA5C8}"/>
              </a:ext>
            </a:extLst>
          </p:cNvPr>
          <p:cNvSpPr/>
          <p:nvPr/>
        </p:nvSpPr>
        <p:spPr>
          <a:xfrm>
            <a:off x="3452328" y="1903446"/>
            <a:ext cx="2597019" cy="4192554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45720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prstClr val="black"/>
                </a:solidFill>
                <a:latin typeface="Poppins Bold"/>
              </a:rPr>
              <a:t>Products &amp; </a:t>
            </a:r>
            <a:br>
              <a:rPr lang="en-US">
                <a:solidFill>
                  <a:prstClr val="black"/>
                </a:solidFill>
                <a:latin typeface="Poppins Bold"/>
              </a:rPr>
            </a:br>
            <a:r>
              <a:rPr lang="en-US">
                <a:solidFill>
                  <a:prstClr val="black"/>
                </a:solidFill>
                <a:latin typeface="Poppins Bold"/>
              </a:rPr>
              <a:t>Services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There are many</a:t>
            </a:r>
            <a:br>
              <a:rPr lang="en-US" sz="1500">
                <a:solidFill>
                  <a:prstClr val="black">
                    <a:alpha val="70000"/>
                  </a:prstClr>
                </a:solidFill>
              </a:rPr>
            </a:b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variations of passages of Lorem Ipsum.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A8448E63-F4EC-40B8-91D6-6F83CD03E66B}"/>
              </a:ext>
            </a:extLst>
          </p:cNvPr>
          <p:cNvSpPr/>
          <p:nvPr/>
        </p:nvSpPr>
        <p:spPr>
          <a:xfrm>
            <a:off x="6142655" y="1903446"/>
            <a:ext cx="2597019" cy="4192554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45720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prstClr val="black"/>
                </a:solidFill>
                <a:latin typeface="Poppins Bold"/>
              </a:rPr>
              <a:t>Learning &amp; Development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All their A peep at some distant orb has power to raise and purify.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D75DD376-F0C2-4636-B729-E6A57F2E347D}"/>
              </a:ext>
            </a:extLst>
          </p:cNvPr>
          <p:cNvSpPr/>
          <p:nvPr/>
        </p:nvSpPr>
        <p:spPr>
          <a:xfrm>
            <a:off x="8832981" y="1903446"/>
            <a:ext cx="2597019" cy="4192554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45720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prstClr val="black"/>
                </a:solidFill>
                <a:latin typeface="Poppins Bold"/>
              </a:rPr>
              <a:t>Knowledge &amp; </a:t>
            </a:r>
            <a:br>
              <a:rPr lang="en-US">
                <a:solidFill>
                  <a:prstClr val="black"/>
                </a:solidFill>
                <a:latin typeface="Poppins Bold"/>
              </a:rPr>
            </a:br>
            <a:r>
              <a:rPr lang="en-US">
                <a:solidFill>
                  <a:prstClr val="black"/>
                </a:solidFill>
                <a:latin typeface="Poppins Bold"/>
              </a:rPr>
              <a:t>Skills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There are many</a:t>
            </a:r>
            <a:br>
              <a:rPr lang="en-US" sz="1500">
                <a:solidFill>
                  <a:prstClr val="black">
                    <a:alpha val="70000"/>
                  </a:prstClr>
                </a:solidFill>
              </a:rPr>
            </a:b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variations of passages of Lorem Ipsum.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AF7573C-06E5-4353-937C-FE2F43134DF9}"/>
              </a:ext>
            </a:extLst>
          </p:cNvPr>
          <p:cNvSpPr/>
          <p:nvPr/>
        </p:nvSpPr>
        <p:spPr>
          <a:xfrm>
            <a:off x="762001" y="1903446"/>
            <a:ext cx="2597019" cy="4192554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45720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prstClr val="black"/>
                </a:solidFill>
                <a:latin typeface="Poppins Bold"/>
              </a:rPr>
              <a:t>Development</a:t>
            </a:r>
            <a:br>
              <a:rPr lang="en-US">
                <a:solidFill>
                  <a:prstClr val="black"/>
                </a:solidFill>
                <a:latin typeface="Poppins Bold"/>
              </a:rPr>
            </a:br>
            <a:r>
              <a:rPr lang="en-US">
                <a:solidFill>
                  <a:prstClr val="black"/>
                </a:solidFill>
                <a:latin typeface="Poppins Bold"/>
              </a:rPr>
              <a:t>Projects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All their A peep at some distant orb has power to raise and purify.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361ADD2-B0AA-4D78-9E59-47477990FABF}"/>
              </a:ext>
            </a:extLst>
          </p:cNvPr>
          <p:cNvSpPr/>
          <p:nvPr/>
        </p:nvSpPr>
        <p:spPr>
          <a:xfrm>
            <a:off x="1644212" y="2425960"/>
            <a:ext cx="925900" cy="925898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4">
            <a:extLst>
              <a:ext uri="{FF2B5EF4-FFF2-40B4-BE49-F238E27FC236}">
                <a16:creationId xmlns:a16="http://schemas.microsoft.com/office/drawing/2014/main" id="{96EAC0BA-9140-4C22-8D07-9E71D01A968D}"/>
              </a:ext>
            </a:extLst>
          </p:cNvPr>
          <p:cNvSpPr>
            <a:spLocks noEditPoints="1"/>
          </p:cNvSpPr>
          <p:nvPr/>
        </p:nvSpPr>
        <p:spPr bwMode="auto">
          <a:xfrm>
            <a:off x="1951082" y="2662481"/>
            <a:ext cx="306926" cy="455142"/>
          </a:xfrm>
          <a:custGeom>
            <a:avLst/>
            <a:gdLst>
              <a:gd name="T0" fmla="*/ 187442 w 109"/>
              <a:gd name="T1" fmla="*/ 0 h 160"/>
              <a:gd name="T2" fmla="*/ 0 w 109"/>
              <a:gd name="T3" fmla="*/ 189359 h 160"/>
              <a:gd name="T4" fmla="*/ 64753 w 109"/>
              <a:gd name="T5" fmla="*/ 330518 h 160"/>
              <a:gd name="T6" fmla="*/ 64753 w 109"/>
              <a:gd name="T7" fmla="*/ 330518 h 160"/>
              <a:gd name="T8" fmla="*/ 92017 w 109"/>
              <a:gd name="T9" fmla="*/ 392490 h 160"/>
              <a:gd name="T10" fmla="*/ 98833 w 109"/>
              <a:gd name="T11" fmla="*/ 399376 h 160"/>
              <a:gd name="T12" fmla="*/ 272642 w 109"/>
              <a:gd name="T13" fmla="*/ 399376 h 160"/>
              <a:gd name="T14" fmla="*/ 279458 w 109"/>
              <a:gd name="T15" fmla="*/ 392490 h 160"/>
              <a:gd name="T16" fmla="*/ 306722 w 109"/>
              <a:gd name="T17" fmla="*/ 330518 h 160"/>
              <a:gd name="T18" fmla="*/ 371475 w 109"/>
              <a:gd name="T19" fmla="*/ 189359 h 160"/>
              <a:gd name="T20" fmla="*/ 187442 w 109"/>
              <a:gd name="T21" fmla="*/ 0 h 160"/>
              <a:gd name="T22" fmla="*/ 293090 w 109"/>
              <a:gd name="T23" fmla="*/ 320189 h 160"/>
              <a:gd name="T24" fmla="*/ 265826 w 109"/>
              <a:gd name="T25" fmla="*/ 382161 h 160"/>
              <a:gd name="T26" fmla="*/ 105649 w 109"/>
              <a:gd name="T27" fmla="*/ 382161 h 160"/>
              <a:gd name="T28" fmla="*/ 78385 w 109"/>
              <a:gd name="T29" fmla="*/ 320189 h 160"/>
              <a:gd name="T30" fmla="*/ 78385 w 109"/>
              <a:gd name="T31" fmla="*/ 320189 h 160"/>
              <a:gd name="T32" fmla="*/ 17040 w 109"/>
              <a:gd name="T33" fmla="*/ 189359 h 160"/>
              <a:gd name="T34" fmla="*/ 187442 w 109"/>
              <a:gd name="T35" fmla="*/ 17214 h 160"/>
              <a:gd name="T36" fmla="*/ 354435 w 109"/>
              <a:gd name="T37" fmla="*/ 189359 h 160"/>
              <a:gd name="T38" fmla="*/ 293090 w 109"/>
              <a:gd name="T39" fmla="*/ 320189 h 160"/>
              <a:gd name="T40" fmla="*/ 279458 w 109"/>
              <a:gd name="T41" fmla="*/ 440690 h 160"/>
              <a:gd name="T42" fmla="*/ 272642 w 109"/>
              <a:gd name="T43" fmla="*/ 447576 h 160"/>
              <a:gd name="T44" fmla="*/ 98833 w 109"/>
              <a:gd name="T45" fmla="*/ 447576 h 160"/>
              <a:gd name="T46" fmla="*/ 92017 w 109"/>
              <a:gd name="T47" fmla="*/ 440690 h 160"/>
              <a:gd name="T48" fmla="*/ 98833 w 109"/>
              <a:gd name="T49" fmla="*/ 433805 h 160"/>
              <a:gd name="T50" fmla="*/ 272642 w 109"/>
              <a:gd name="T51" fmla="*/ 433805 h 160"/>
              <a:gd name="T52" fmla="*/ 279458 w 109"/>
              <a:gd name="T53" fmla="*/ 440690 h 160"/>
              <a:gd name="T54" fmla="*/ 279458 w 109"/>
              <a:gd name="T55" fmla="*/ 492334 h 160"/>
              <a:gd name="T56" fmla="*/ 272642 w 109"/>
              <a:gd name="T57" fmla="*/ 499220 h 160"/>
              <a:gd name="T58" fmla="*/ 98833 w 109"/>
              <a:gd name="T59" fmla="*/ 499220 h 160"/>
              <a:gd name="T60" fmla="*/ 92017 w 109"/>
              <a:gd name="T61" fmla="*/ 492334 h 160"/>
              <a:gd name="T62" fmla="*/ 98833 w 109"/>
              <a:gd name="T63" fmla="*/ 482005 h 160"/>
              <a:gd name="T64" fmla="*/ 272642 w 109"/>
              <a:gd name="T65" fmla="*/ 482005 h 160"/>
              <a:gd name="T66" fmla="*/ 279458 w 109"/>
              <a:gd name="T67" fmla="*/ 492334 h 160"/>
              <a:gd name="T68" fmla="*/ 231746 w 109"/>
              <a:gd name="T69" fmla="*/ 543977 h 160"/>
              <a:gd name="T70" fmla="*/ 221522 w 109"/>
              <a:gd name="T71" fmla="*/ 550863 h 160"/>
              <a:gd name="T72" fmla="*/ 149953 w 109"/>
              <a:gd name="T73" fmla="*/ 550863 h 160"/>
              <a:gd name="T74" fmla="*/ 139729 w 109"/>
              <a:gd name="T75" fmla="*/ 543977 h 160"/>
              <a:gd name="T76" fmla="*/ 149953 w 109"/>
              <a:gd name="T77" fmla="*/ 533649 h 160"/>
              <a:gd name="T78" fmla="*/ 221522 w 109"/>
              <a:gd name="T79" fmla="*/ 533649 h 160"/>
              <a:gd name="T80" fmla="*/ 231746 w 109"/>
              <a:gd name="T81" fmla="*/ 543977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9" h="160">
                <a:moveTo>
                  <a:pt x="55" y="0"/>
                </a:moveTo>
                <a:cubicBezTo>
                  <a:pt x="24" y="0"/>
                  <a:pt x="0" y="24"/>
                  <a:pt x="0" y="55"/>
                </a:cubicBezTo>
                <a:cubicBezTo>
                  <a:pt x="0" y="71"/>
                  <a:pt x="7" y="86"/>
                  <a:pt x="19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24" y="101"/>
                  <a:pt x="26" y="109"/>
                  <a:pt x="27" y="114"/>
                </a:cubicBezTo>
                <a:cubicBezTo>
                  <a:pt x="27" y="115"/>
                  <a:pt x="28" y="116"/>
                  <a:pt x="29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1" y="116"/>
                  <a:pt x="82" y="115"/>
                  <a:pt x="82" y="114"/>
                </a:cubicBezTo>
                <a:cubicBezTo>
                  <a:pt x="83" y="109"/>
                  <a:pt x="85" y="101"/>
                  <a:pt x="90" y="96"/>
                </a:cubicBezTo>
                <a:cubicBezTo>
                  <a:pt x="102" y="86"/>
                  <a:pt x="109" y="71"/>
                  <a:pt x="109" y="55"/>
                </a:cubicBezTo>
                <a:cubicBezTo>
                  <a:pt x="109" y="24"/>
                  <a:pt x="85" y="0"/>
                  <a:pt x="55" y="0"/>
                </a:cubicBezTo>
                <a:close/>
                <a:moveTo>
                  <a:pt x="86" y="93"/>
                </a:moveTo>
                <a:cubicBezTo>
                  <a:pt x="81" y="98"/>
                  <a:pt x="79" y="105"/>
                  <a:pt x="78" y="111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0" y="105"/>
                  <a:pt x="28" y="99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11" y="83"/>
                  <a:pt x="5" y="69"/>
                  <a:pt x="5" y="55"/>
                </a:cubicBezTo>
                <a:cubicBezTo>
                  <a:pt x="5" y="27"/>
                  <a:pt x="27" y="5"/>
                  <a:pt x="55" y="5"/>
                </a:cubicBezTo>
                <a:cubicBezTo>
                  <a:pt x="82" y="5"/>
                  <a:pt x="104" y="27"/>
                  <a:pt x="104" y="55"/>
                </a:cubicBezTo>
                <a:cubicBezTo>
                  <a:pt x="104" y="69"/>
                  <a:pt x="98" y="83"/>
                  <a:pt x="86" y="93"/>
                </a:cubicBezTo>
                <a:close/>
                <a:moveTo>
                  <a:pt x="82" y="128"/>
                </a:moveTo>
                <a:cubicBezTo>
                  <a:pt x="82" y="129"/>
                  <a:pt x="81" y="130"/>
                  <a:pt x="80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8" y="130"/>
                  <a:pt x="27" y="129"/>
                  <a:pt x="27" y="128"/>
                </a:cubicBezTo>
                <a:cubicBezTo>
                  <a:pt x="27" y="127"/>
                  <a:pt x="28" y="126"/>
                  <a:pt x="29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2" y="127"/>
                  <a:pt x="82" y="128"/>
                </a:cubicBezTo>
                <a:close/>
                <a:moveTo>
                  <a:pt x="82" y="143"/>
                </a:moveTo>
                <a:cubicBezTo>
                  <a:pt x="82" y="144"/>
                  <a:pt x="81" y="145"/>
                  <a:pt x="80" y="145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28" y="145"/>
                  <a:pt x="27" y="144"/>
                  <a:pt x="27" y="143"/>
                </a:cubicBezTo>
                <a:cubicBezTo>
                  <a:pt x="27" y="141"/>
                  <a:pt x="28" y="140"/>
                  <a:pt x="29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1" y="140"/>
                  <a:pt x="82" y="141"/>
                  <a:pt x="82" y="143"/>
                </a:cubicBezTo>
                <a:close/>
                <a:moveTo>
                  <a:pt x="68" y="158"/>
                </a:moveTo>
                <a:cubicBezTo>
                  <a:pt x="68" y="159"/>
                  <a:pt x="67" y="160"/>
                  <a:pt x="65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3" y="160"/>
                  <a:pt x="41" y="159"/>
                  <a:pt x="41" y="158"/>
                </a:cubicBezTo>
                <a:cubicBezTo>
                  <a:pt x="41" y="156"/>
                  <a:pt x="43" y="155"/>
                  <a:pt x="44" y="155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7" y="155"/>
                  <a:pt x="68" y="156"/>
                  <a:pt x="68" y="1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031ADF-982A-4E2C-B647-7E3F0093105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762000"/>
            <a:ext cx="9245989" cy="615040"/>
          </a:xfrm>
        </p:spPr>
        <p:txBody>
          <a:bodyPr/>
          <a:lstStyle/>
          <a:p>
            <a:pPr algn="ctr"/>
            <a:r>
              <a:rPr lang="en-US"/>
              <a:t>What we do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174D8D2-29A7-4EB0-8E30-1390A7E3B4A3}"/>
              </a:ext>
            </a:extLst>
          </p:cNvPr>
          <p:cNvSpPr/>
          <p:nvPr/>
        </p:nvSpPr>
        <p:spPr>
          <a:xfrm>
            <a:off x="4334544" y="2425960"/>
            <a:ext cx="925900" cy="925898"/>
          </a:xfrm>
          <a:prstGeom prst="ellipse">
            <a:avLst/>
          </a:prstGeom>
          <a:solidFill>
            <a:schemeClr val="bg2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D9BEEA4-509F-403D-8178-86CEF377D3EF}"/>
              </a:ext>
            </a:extLst>
          </p:cNvPr>
          <p:cNvSpPr/>
          <p:nvPr/>
        </p:nvSpPr>
        <p:spPr>
          <a:xfrm>
            <a:off x="7024870" y="2425960"/>
            <a:ext cx="925900" cy="925898"/>
          </a:xfrm>
          <a:prstGeom prst="ellipse">
            <a:avLst/>
          </a:prstGeom>
          <a:solidFill>
            <a:schemeClr val="bg2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33DFD58-E6D8-48D9-BD66-A93AA0D683FA}"/>
              </a:ext>
            </a:extLst>
          </p:cNvPr>
          <p:cNvSpPr/>
          <p:nvPr/>
        </p:nvSpPr>
        <p:spPr>
          <a:xfrm>
            <a:off x="9621889" y="2425960"/>
            <a:ext cx="925900" cy="925898"/>
          </a:xfrm>
          <a:prstGeom prst="ellipse">
            <a:avLst/>
          </a:prstGeom>
          <a:solidFill>
            <a:schemeClr val="bg2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9">
            <a:extLst>
              <a:ext uri="{FF2B5EF4-FFF2-40B4-BE49-F238E27FC236}">
                <a16:creationId xmlns:a16="http://schemas.microsoft.com/office/drawing/2014/main" id="{2BDDD59D-B646-4182-AAEC-A3EEC91D616A}"/>
              </a:ext>
            </a:extLst>
          </p:cNvPr>
          <p:cNvSpPr>
            <a:spLocks noEditPoints="1"/>
          </p:cNvSpPr>
          <p:nvPr/>
        </p:nvSpPr>
        <p:spPr bwMode="auto">
          <a:xfrm>
            <a:off x="4583728" y="2709238"/>
            <a:ext cx="425240" cy="375646"/>
          </a:xfrm>
          <a:custGeom>
            <a:avLst/>
            <a:gdLst>
              <a:gd name="T0" fmla="*/ 40838 w 160"/>
              <a:gd name="T1" fmla="*/ 0 h 140"/>
              <a:gd name="T2" fmla="*/ 0 w 160"/>
              <a:gd name="T3" fmla="*/ 357324 h 140"/>
              <a:gd name="T4" fmla="*/ 265450 w 160"/>
              <a:gd name="T5" fmla="*/ 398554 h 140"/>
              <a:gd name="T6" fmla="*/ 166757 w 160"/>
              <a:gd name="T7" fmla="*/ 463834 h 140"/>
              <a:gd name="T8" fmla="*/ 166757 w 160"/>
              <a:gd name="T9" fmla="*/ 481013 h 140"/>
              <a:gd name="T10" fmla="*/ 384562 w 160"/>
              <a:gd name="T11" fmla="*/ 470706 h 140"/>
              <a:gd name="T12" fmla="*/ 279063 w 160"/>
              <a:gd name="T13" fmla="*/ 463834 h 140"/>
              <a:gd name="T14" fmla="*/ 503675 w 160"/>
              <a:gd name="T15" fmla="*/ 398554 h 140"/>
              <a:gd name="T16" fmla="*/ 544513 w 160"/>
              <a:gd name="T17" fmla="*/ 41230 h 140"/>
              <a:gd name="T18" fmla="*/ 527497 w 160"/>
              <a:gd name="T19" fmla="*/ 357324 h 140"/>
              <a:gd name="T20" fmla="*/ 40838 w 160"/>
              <a:gd name="T21" fmla="*/ 384810 h 140"/>
              <a:gd name="T22" fmla="*/ 17016 w 160"/>
              <a:gd name="T23" fmla="*/ 41230 h 140"/>
              <a:gd name="T24" fmla="*/ 503675 w 160"/>
              <a:gd name="T25" fmla="*/ 17179 h 140"/>
              <a:gd name="T26" fmla="*/ 527497 w 160"/>
              <a:gd name="T27" fmla="*/ 357324 h 140"/>
              <a:gd name="T28" fmla="*/ 347127 w 160"/>
              <a:gd name="T29" fmla="*/ 130561 h 140"/>
              <a:gd name="T30" fmla="*/ 292676 w 160"/>
              <a:gd name="T31" fmla="*/ 130561 h 140"/>
              <a:gd name="T32" fmla="*/ 228015 w 160"/>
              <a:gd name="T33" fmla="*/ 171790 h 140"/>
              <a:gd name="T34" fmla="*/ 180370 w 160"/>
              <a:gd name="T35" fmla="*/ 192405 h 140"/>
              <a:gd name="T36" fmla="*/ 228015 w 160"/>
              <a:gd name="T37" fmla="*/ 213020 h 140"/>
              <a:gd name="T38" fmla="*/ 292676 w 160"/>
              <a:gd name="T39" fmla="*/ 254250 h 140"/>
              <a:gd name="T40" fmla="*/ 347127 w 160"/>
              <a:gd name="T41" fmla="*/ 254250 h 140"/>
              <a:gd name="T42" fmla="*/ 299482 w 160"/>
              <a:gd name="T43" fmla="*/ 233635 h 140"/>
              <a:gd name="T44" fmla="*/ 238224 w 160"/>
              <a:gd name="T45" fmla="*/ 192405 h 140"/>
              <a:gd name="T46" fmla="*/ 299482 w 160"/>
              <a:gd name="T47" fmla="*/ 151176 h 140"/>
              <a:gd name="T48" fmla="*/ 319901 w 160"/>
              <a:gd name="T49" fmla="*/ 240507 h 140"/>
              <a:gd name="T50" fmla="*/ 319901 w 160"/>
              <a:gd name="T51" fmla="*/ 264557 h 140"/>
              <a:gd name="T52" fmla="*/ 319901 w 160"/>
              <a:gd name="T53" fmla="*/ 240507 h 140"/>
              <a:gd name="T54" fmla="*/ 197386 w 160"/>
              <a:gd name="T55" fmla="*/ 192405 h 140"/>
              <a:gd name="T56" fmla="*/ 221208 w 160"/>
              <a:gd name="T57" fmla="*/ 192405 h 140"/>
              <a:gd name="T58" fmla="*/ 319901 w 160"/>
              <a:gd name="T59" fmla="*/ 120253 h 140"/>
              <a:gd name="T60" fmla="*/ 319901 w 160"/>
              <a:gd name="T61" fmla="*/ 140868 h 140"/>
              <a:gd name="T62" fmla="*/ 319901 w 160"/>
              <a:gd name="T63" fmla="*/ 120253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4" y="46"/>
                </a:moveTo>
                <a:cubicBezTo>
                  <a:pt x="99" y="46"/>
                  <a:pt x="102" y="43"/>
                  <a:pt x="102" y="38"/>
                </a:cubicBezTo>
                <a:cubicBezTo>
                  <a:pt x="102" y="34"/>
                  <a:pt x="99" y="30"/>
                  <a:pt x="94" y="30"/>
                </a:cubicBezTo>
                <a:cubicBezTo>
                  <a:pt x="89" y="30"/>
                  <a:pt x="86" y="34"/>
                  <a:pt x="86" y="38"/>
                </a:cubicBezTo>
                <a:cubicBezTo>
                  <a:pt x="86" y="39"/>
                  <a:pt x="86" y="39"/>
                  <a:pt x="86" y="40"/>
                </a:cubicBezTo>
                <a:cubicBezTo>
                  <a:pt x="67" y="50"/>
                  <a:pt x="67" y="50"/>
                  <a:pt x="67" y="50"/>
                </a:cubicBezTo>
                <a:cubicBezTo>
                  <a:pt x="66" y="49"/>
                  <a:pt x="64" y="48"/>
                  <a:pt x="61" y="48"/>
                </a:cubicBezTo>
                <a:cubicBezTo>
                  <a:pt x="57" y="48"/>
                  <a:pt x="53" y="51"/>
                  <a:pt x="53" y="56"/>
                </a:cubicBezTo>
                <a:cubicBezTo>
                  <a:pt x="53" y="60"/>
                  <a:pt x="57" y="64"/>
                  <a:pt x="61" y="64"/>
                </a:cubicBezTo>
                <a:cubicBezTo>
                  <a:pt x="64" y="64"/>
                  <a:pt x="66" y="63"/>
                  <a:pt x="67" y="6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3"/>
                  <a:pt x="86" y="73"/>
                  <a:pt x="86" y="74"/>
                </a:cubicBezTo>
                <a:cubicBezTo>
                  <a:pt x="86" y="78"/>
                  <a:pt x="89" y="82"/>
                  <a:pt x="94" y="82"/>
                </a:cubicBezTo>
                <a:cubicBezTo>
                  <a:pt x="99" y="82"/>
                  <a:pt x="102" y="78"/>
                  <a:pt x="102" y="74"/>
                </a:cubicBezTo>
                <a:cubicBezTo>
                  <a:pt x="102" y="69"/>
                  <a:pt x="99" y="65"/>
                  <a:pt x="94" y="65"/>
                </a:cubicBezTo>
                <a:cubicBezTo>
                  <a:pt x="92" y="65"/>
                  <a:pt x="90" y="66"/>
                  <a:pt x="88" y="68"/>
                </a:cubicBezTo>
                <a:cubicBezTo>
                  <a:pt x="70" y="57"/>
                  <a:pt x="70" y="57"/>
                  <a:pt x="70" y="57"/>
                </a:cubicBezTo>
                <a:cubicBezTo>
                  <a:pt x="70" y="57"/>
                  <a:pt x="70" y="56"/>
                  <a:pt x="70" y="56"/>
                </a:cubicBezTo>
                <a:cubicBezTo>
                  <a:pt x="70" y="55"/>
                  <a:pt x="70" y="55"/>
                  <a:pt x="70" y="54"/>
                </a:cubicBezTo>
                <a:cubicBezTo>
                  <a:pt x="88" y="44"/>
                  <a:pt x="88" y="44"/>
                  <a:pt x="88" y="44"/>
                </a:cubicBezTo>
                <a:cubicBezTo>
                  <a:pt x="90" y="45"/>
                  <a:pt x="92" y="46"/>
                  <a:pt x="94" y="46"/>
                </a:cubicBezTo>
                <a:close/>
                <a:moveTo>
                  <a:pt x="94" y="70"/>
                </a:moveTo>
                <a:cubicBezTo>
                  <a:pt x="96" y="70"/>
                  <a:pt x="97" y="72"/>
                  <a:pt x="97" y="74"/>
                </a:cubicBezTo>
                <a:cubicBezTo>
                  <a:pt x="97" y="75"/>
                  <a:pt x="96" y="77"/>
                  <a:pt x="94" y="77"/>
                </a:cubicBezTo>
                <a:cubicBezTo>
                  <a:pt x="92" y="77"/>
                  <a:pt x="91" y="75"/>
                  <a:pt x="91" y="74"/>
                </a:cubicBezTo>
                <a:cubicBezTo>
                  <a:pt x="91" y="72"/>
                  <a:pt x="92" y="70"/>
                  <a:pt x="94" y="70"/>
                </a:cubicBezTo>
                <a:close/>
                <a:moveTo>
                  <a:pt x="61" y="59"/>
                </a:moveTo>
                <a:cubicBezTo>
                  <a:pt x="60" y="59"/>
                  <a:pt x="58" y="58"/>
                  <a:pt x="58" y="56"/>
                </a:cubicBezTo>
                <a:cubicBezTo>
                  <a:pt x="58" y="54"/>
                  <a:pt x="60" y="52"/>
                  <a:pt x="61" y="52"/>
                </a:cubicBezTo>
                <a:cubicBezTo>
                  <a:pt x="63" y="52"/>
                  <a:pt x="65" y="54"/>
                  <a:pt x="65" y="56"/>
                </a:cubicBezTo>
                <a:cubicBezTo>
                  <a:pt x="65" y="58"/>
                  <a:pt x="63" y="59"/>
                  <a:pt x="61" y="59"/>
                </a:cubicBezTo>
                <a:close/>
                <a:moveTo>
                  <a:pt x="94" y="35"/>
                </a:moveTo>
                <a:cubicBezTo>
                  <a:pt x="96" y="35"/>
                  <a:pt x="97" y="36"/>
                  <a:pt x="97" y="38"/>
                </a:cubicBezTo>
                <a:cubicBezTo>
                  <a:pt x="97" y="40"/>
                  <a:pt x="96" y="41"/>
                  <a:pt x="94" y="41"/>
                </a:cubicBezTo>
                <a:cubicBezTo>
                  <a:pt x="92" y="41"/>
                  <a:pt x="91" y="40"/>
                  <a:pt x="91" y="38"/>
                </a:cubicBezTo>
                <a:cubicBezTo>
                  <a:pt x="91" y="36"/>
                  <a:pt x="92" y="35"/>
                  <a:pt x="94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3" name="Freeform 45">
            <a:extLst>
              <a:ext uri="{FF2B5EF4-FFF2-40B4-BE49-F238E27FC236}">
                <a16:creationId xmlns:a16="http://schemas.microsoft.com/office/drawing/2014/main" id="{DE186771-A6DF-4C9C-84EA-A777833B6BD7}"/>
              </a:ext>
            </a:extLst>
          </p:cNvPr>
          <p:cNvSpPr>
            <a:spLocks noEditPoints="1"/>
          </p:cNvSpPr>
          <p:nvPr/>
        </p:nvSpPr>
        <p:spPr bwMode="auto">
          <a:xfrm>
            <a:off x="9880217" y="2677733"/>
            <a:ext cx="425240" cy="433894"/>
          </a:xfrm>
          <a:custGeom>
            <a:avLst/>
            <a:gdLst>
              <a:gd name="T0" fmla="*/ 467598 w 160"/>
              <a:gd name="T1" fmla="*/ 79110 h 162"/>
              <a:gd name="T2" fmla="*/ 273050 w 160"/>
              <a:gd name="T3" fmla="*/ 0 h 162"/>
              <a:gd name="T4" fmla="*/ 78502 w 160"/>
              <a:gd name="T5" fmla="*/ 79110 h 162"/>
              <a:gd name="T6" fmla="*/ 0 w 160"/>
              <a:gd name="T7" fmla="*/ 275167 h 162"/>
              <a:gd name="T8" fmla="*/ 78502 w 160"/>
              <a:gd name="T9" fmla="*/ 471223 h 162"/>
              <a:gd name="T10" fmla="*/ 273050 w 160"/>
              <a:gd name="T11" fmla="*/ 550334 h 162"/>
              <a:gd name="T12" fmla="*/ 467598 w 160"/>
              <a:gd name="T13" fmla="*/ 471223 h 162"/>
              <a:gd name="T14" fmla="*/ 546100 w 160"/>
              <a:gd name="T15" fmla="*/ 275167 h 162"/>
              <a:gd name="T16" fmla="*/ 467598 w 160"/>
              <a:gd name="T17" fmla="*/ 79110 h 162"/>
              <a:gd name="T18" fmla="*/ 460772 w 160"/>
              <a:gd name="T19" fmla="*/ 450586 h 162"/>
              <a:gd name="T20" fmla="*/ 416401 w 160"/>
              <a:gd name="T21" fmla="*/ 409311 h 162"/>
              <a:gd name="T22" fmla="*/ 529034 w 160"/>
              <a:gd name="T23" fmla="*/ 299244 h 162"/>
              <a:gd name="T24" fmla="*/ 460772 w 160"/>
              <a:gd name="T25" fmla="*/ 450586 h 162"/>
              <a:gd name="T26" fmla="*/ 279876 w 160"/>
              <a:gd name="T27" fmla="*/ 17198 h 162"/>
              <a:gd name="T28" fmla="*/ 368618 w 160"/>
              <a:gd name="T29" fmla="*/ 34396 h 162"/>
              <a:gd name="T30" fmla="*/ 279876 w 160"/>
              <a:gd name="T31" fmla="*/ 120386 h 162"/>
              <a:gd name="T32" fmla="*/ 279876 w 160"/>
              <a:gd name="T33" fmla="*/ 17198 h 162"/>
              <a:gd name="T34" fmla="*/ 279876 w 160"/>
              <a:gd name="T35" fmla="*/ 144463 h 162"/>
              <a:gd name="T36" fmla="*/ 382270 w 160"/>
              <a:gd name="T37" fmla="*/ 41275 h 162"/>
              <a:gd name="T38" fmla="*/ 447119 w 160"/>
              <a:gd name="T39" fmla="*/ 85990 h 162"/>
              <a:gd name="T40" fmla="*/ 279876 w 160"/>
              <a:gd name="T41" fmla="*/ 254529 h 162"/>
              <a:gd name="T42" fmla="*/ 279876 w 160"/>
              <a:gd name="T43" fmla="*/ 144463 h 162"/>
              <a:gd name="T44" fmla="*/ 460772 w 160"/>
              <a:gd name="T45" fmla="*/ 99748 h 162"/>
              <a:gd name="T46" fmla="*/ 505143 w 160"/>
              <a:gd name="T47" fmla="*/ 165100 h 162"/>
              <a:gd name="T48" fmla="*/ 505143 w 160"/>
              <a:gd name="T49" fmla="*/ 165100 h 162"/>
              <a:gd name="T50" fmla="*/ 337899 w 160"/>
              <a:gd name="T51" fmla="*/ 330200 h 162"/>
              <a:gd name="T52" fmla="*/ 283289 w 160"/>
              <a:gd name="T53" fmla="*/ 275167 h 162"/>
              <a:gd name="T54" fmla="*/ 460772 w 160"/>
              <a:gd name="T55" fmla="*/ 99748 h 162"/>
              <a:gd name="T56" fmla="*/ 511969 w 160"/>
              <a:gd name="T57" fmla="*/ 178858 h 162"/>
              <a:gd name="T58" fmla="*/ 529034 w 160"/>
              <a:gd name="T59" fmla="*/ 275167 h 162"/>
              <a:gd name="T60" fmla="*/ 406162 w 160"/>
              <a:gd name="T61" fmla="*/ 398992 h 162"/>
              <a:gd name="T62" fmla="*/ 351552 w 160"/>
              <a:gd name="T63" fmla="*/ 340519 h 162"/>
              <a:gd name="T64" fmla="*/ 511969 w 160"/>
              <a:gd name="T65" fmla="*/ 178858 h 162"/>
              <a:gd name="T66" fmla="*/ 92154 w 160"/>
              <a:gd name="T67" fmla="*/ 457465 h 162"/>
              <a:gd name="T68" fmla="*/ 17066 w 160"/>
              <a:gd name="T69" fmla="*/ 275167 h 162"/>
              <a:gd name="T70" fmla="*/ 92154 w 160"/>
              <a:gd name="T71" fmla="*/ 92869 h 162"/>
              <a:gd name="T72" fmla="*/ 266224 w 160"/>
              <a:gd name="T73" fmla="*/ 17198 h 162"/>
              <a:gd name="T74" fmla="*/ 266224 w 160"/>
              <a:gd name="T75" fmla="*/ 141023 h 162"/>
              <a:gd name="T76" fmla="*/ 266224 w 160"/>
              <a:gd name="T77" fmla="*/ 141023 h 162"/>
              <a:gd name="T78" fmla="*/ 266224 w 160"/>
              <a:gd name="T79" fmla="*/ 275167 h 162"/>
              <a:gd name="T80" fmla="*/ 266224 w 160"/>
              <a:gd name="T81" fmla="*/ 282046 h 162"/>
              <a:gd name="T82" fmla="*/ 266224 w 160"/>
              <a:gd name="T83" fmla="*/ 282046 h 162"/>
              <a:gd name="T84" fmla="*/ 447119 w 160"/>
              <a:gd name="T85" fmla="*/ 464344 h 162"/>
              <a:gd name="T86" fmla="*/ 92154 w 160"/>
              <a:gd name="T87" fmla="*/ 457465 h 1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2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60" y="160"/>
                  <a:pt x="80" y="160"/>
                </a:cubicBezTo>
                <a:cubicBezTo>
                  <a:pt x="100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5" y="131"/>
                </a:moveTo>
                <a:cubicBezTo>
                  <a:pt x="122" y="119"/>
                  <a:pt x="122" y="119"/>
                  <a:pt x="122" y="119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53" y="103"/>
                  <a:pt x="146" y="119"/>
                  <a:pt x="135" y="131"/>
                </a:cubicBezTo>
                <a:close/>
                <a:moveTo>
                  <a:pt x="82" y="5"/>
                </a:moveTo>
                <a:cubicBezTo>
                  <a:pt x="91" y="5"/>
                  <a:pt x="100" y="7"/>
                  <a:pt x="108" y="10"/>
                </a:cubicBezTo>
                <a:cubicBezTo>
                  <a:pt x="82" y="35"/>
                  <a:pt x="82" y="35"/>
                  <a:pt x="82" y="35"/>
                </a:cubicBezTo>
                <a:lnTo>
                  <a:pt x="82" y="5"/>
                </a:lnTo>
                <a:close/>
                <a:moveTo>
                  <a:pt x="82" y="42"/>
                </a:moveTo>
                <a:cubicBezTo>
                  <a:pt x="112" y="12"/>
                  <a:pt x="112" y="12"/>
                  <a:pt x="112" y="12"/>
                </a:cubicBezTo>
                <a:cubicBezTo>
                  <a:pt x="119" y="16"/>
                  <a:pt x="126" y="20"/>
                  <a:pt x="131" y="25"/>
                </a:cubicBezTo>
                <a:cubicBezTo>
                  <a:pt x="82" y="74"/>
                  <a:pt x="82" y="74"/>
                  <a:pt x="82" y="74"/>
                </a:cubicBezTo>
                <a:lnTo>
                  <a:pt x="82" y="42"/>
                </a:lnTo>
                <a:close/>
                <a:moveTo>
                  <a:pt x="135" y="29"/>
                </a:moveTo>
                <a:cubicBezTo>
                  <a:pt x="140" y="34"/>
                  <a:pt x="144" y="41"/>
                  <a:pt x="148" y="48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99" y="96"/>
                  <a:pt x="99" y="96"/>
                  <a:pt x="99" y="96"/>
                </a:cubicBezTo>
                <a:cubicBezTo>
                  <a:pt x="83" y="80"/>
                  <a:pt x="83" y="80"/>
                  <a:pt x="83" y="80"/>
                </a:cubicBezTo>
                <a:lnTo>
                  <a:pt x="135" y="29"/>
                </a:lnTo>
                <a:close/>
                <a:moveTo>
                  <a:pt x="150" y="52"/>
                </a:moveTo>
                <a:cubicBezTo>
                  <a:pt x="153" y="61"/>
                  <a:pt x="155" y="70"/>
                  <a:pt x="155" y="80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03" y="99"/>
                  <a:pt x="103" y="99"/>
                  <a:pt x="103" y="99"/>
                </a:cubicBezTo>
                <a:lnTo>
                  <a:pt x="150" y="52"/>
                </a:lnTo>
                <a:close/>
                <a:moveTo>
                  <a:pt x="27" y="133"/>
                </a:move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0" y="13"/>
                  <a:pt x="58" y="6"/>
                  <a:pt x="78" y="5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80"/>
                  <a:pt x="78" y="80"/>
                  <a:pt x="78" y="80"/>
                </a:cubicBezTo>
                <a:cubicBezTo>
                  <a:pt x="78" y="81"/>
                  <a:pt x="78" y="81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02" y="162"/>
                  <a:pt x="56" y="162"/>
                  <a:pt x="27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4" name="Freeform 68">
            <a:extLst>
              <a:ext uri="{FF2B5EF4-FFF2-40B4-BE49-F238E27FC236}">
                <a16:creationId xmlns:a16="http://schemas.microsoft.com/office/drawing/2014/main" id="{C8DB4BFD-A1F1-4CA6-A58A-570CAA7CF998}"/>
              </a:ext>
            </a:extLst>
          </p:cNvPr>
          <p:cNvSpPr>
            <a:spLocks noEditPoints="1"/>
          </p:cNvSpPr>
          <p:nvPr/>
        </p:nvSpPr>
        <p:spPr bwMode="auto">
          <a:xfrm>
            <a:off x="7283776" y="2713978"/>
            <a:ext cx="405796" cy="392822"/>
          </a:xfrm>
          <a:custGeom>
            <a:avLst/>
            <a:gdLst>
              <a:gd name="T0" fmla="*/ 505143 w 160"/>
              <a:gd name="T1" fmla="*/ 6865 h 154"/>
              <a:gd name="T2" fmla="*/ 47784 w 160"/>
              <a:gd name="T3" fmla="*/ 0 h 154"/>
              <a:gd name="T4" fmla="*/ 0 w 160"/>
              <a:gd name="T5" fmla="*/ 106414 h 154"/>
              <a:gd name="T6" fmla="*/ 0 w 160"/>
              <a:gd name="T7" fmla="*/ 192232 h 154"/>
              <a:gd name="T8" fmla="*/ 112633 w 160"/>
              <a:gd name="T9" fmla="*/ 223126 h 154"/>
              <a:gd name="T10" fmla="*/ 218440 w 160"/>
              <a:gd name="T11" fmla="*/ 223126 h 154"/>
              <a:gd name="T12" fmla="*/ 327660 w 160"/>
              <a:gd name="T13" fmla="*/ 223126 h 154"/>
              <a:gd name="T14" fmla="*/ 433467 w 160"/>
              <a:gd name="T15" fmla="*/ 223126 h 154"/>
              <a:gd name="T16" fmla="*/ 546100 w 160"/>
              <a:gd name="T17" fmla="*/ 192232 h 154"/>
              <a:gd name="T18" fmla="*/ 546100 w 160"/>
              <a:gd name="T19" fmla="*/ 106414 h 154"/>
              <a:gd name="T20" fmla="*/ 484664 w 160"/>
              <a:gd name="T21" fmla="*/ 236857 h 154"/>
              <a:gd name="T22" fmla="*/ 433467 w 160"/>
              <a:gd name="T23" fmla="*/ 181934 h 154"/>
              <a:gd name="T24" fmla="*/ 378857 w 160"/>
              <a:gd name="T25" fmla="*/ 236857 h 154"/>
              <a:gd name="T26" fmla="*/ 327660 w 160"/>
              <a:gd name="T27" fmla="*/ 181934 h 154"/>
              <a:gd name="T28" fmla="*/ 273050 w 160"/>
              <a:gd name="T29" fmla="*/ 236857 h 154"/>
              <a:gd name="T30" fmla="*/ 218440 w 160"/>
              <a:gd name="T31" fmla="*/ 181934 h 154"/>
              <a:gd name="T32" fmla="*/ 167243 w 160"/>
              <a:gd name="T33" fmla="*/ 236857 h 154"/>
              <a:gd name="T34" fmla="*/ 112633 w 160"/>
              <a:gd name="T35" fmla="*/ 181934 h 154"/>
              <a:gd name="T36" fmla="*/ 61436 w 160"/>
              <a:gd name="T37" fmla="*/ 236857 h 154"/>
              <a:gd name="T38" fmla="*/ 17066 w 160"/>
              <a:gd name="T39" fmla="*/ 109847 h 154"/>
              <a:gd name="T40" fmla="*/ 491490 w 160"/>
              <a:gd name="T41" fmla="*/ 17164 h 154"/>
              <a:gd name="T42" fmla="*/ 529034 w 160"/>
              <a:gd name="T43" fmla="*/ 192232 h 154"/>
              <a:gd name="T44" fmla="*/ 488077 w 160"/>
              <a:gd name="T45" fmla="*/ 315810 h 154"/>
              <a:gd name="T46" fmla="*/ 471011 w 160"/>
              <a:gd name="T47" fmla="*/ 511474 h 154"/>
              <a:gd name="T48" fmla="*/ 245745 w 160"/>
              <a:gd name="T49" fmla="*/ 312377 h 154"/>
              <a:gd name="T50" fmla="*/ 119459 w 160"/>
              <a:gd name="T51" fmla="*/ 302079 h 154"/>
              <a:gd name="T52" fmla="*/ 109220 w 160"/>
              <a:gd name="T53" fmla="*/ 511474 h 154"/>
              <a:gd name="T54" fmla="*/ 58023 w 160"/>
              <a:gd name="T55" fmla="*/ 490878 h 154"/>
              <a:gd name="T56" fmla="*/ 47784 w 160"/>
              <a:gd name="T57" fmla="*/ 308944 h 154"/>
              <a:gd name="T58" fmla="*/ 40958 w 160"/>
              <a:gd name="T59" fmla="*/ 490878 h 154"/>
              <a:gd name="T60" fmla="*/ 471011 w 160"/>
              <a:gd name="T61" fmla="*/ 528638 h 154"/>
              <a:gd name="T62" fmla="*/ 505143 w 160"/>
              <a:gd name="T63" fmla="*/ 315810 h 154"/>
              <a:gd name="T64" fmla="*/ 126286 w 160"/>
              <a:gd name="T65" fmla="*/ 319242 h 154"/>
              <a:gd name="T66" fmla="*/ 232093 w 160"/>
              <a:gd name="T67" fmla="*/ 508042 h 154"/>
              <a:gd name="T68" fmla="*/ 126286 w 160"/>
              <a:gd name="T69" fmla="*/ 319242 h 154"/>
              <a:gd name="T70" fmla="*/ 436880 w 160"/>
              <a:gd name="T71" fmla="*/ 418791 h 154"/>
              <a:gd name="T72" fmla="*/ 426641 w 160"/>
              <a:gd name="T73" fmla="*/ 302079 h 154"/>
              <a:gd name="T74" fmla="*/ 276463 w 160"/>
              <a:gd name="T75" fmla="*/ 312377 h 154"/>
              <a:gd name="T76" fmla="*/ 286703 w 160"/>
              <a:gd name="T77" fmla="*/ 429089 h 154"/>
              <a:gd name="T78" fmla="*/ 293529 w 160"/>
              <a:gd name="T79" fmla="*/ 319242 h 154"/>
              <a:gd name="T80" fmla="*/ 419814 w 160"/>
              <a:gd name="T81" fmla="*/ 411926 h 154"/>
              <a:gd name="T82" fmla="*/ 293529 w 160"/>
              <a:gd name="T83" fmla="*/ 319242 h 1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54">
                <a:moveTo>
                  <a:pt x="160" y="31"/>
                </a:moveTo>
                <a:cubicBezTo>
                  <a:pt x="148" y="2"/>
                  <a:pt x="148" y="2"/>
                  <a:pt x="148" y="2"/>
                </a:cubicBezTo>
                <a:cubicBezTo>
                  <a:pt x="148" y="1"/>
                  <a:pt x="147" y="0"/>
                  <a:pt x="14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2" y="1"/>
                  <a:pt x="12" y="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6"/>
                  <a:pt x="8" y="74"/>
                  <a:pt x="18" y="74"/>
                </a:cubicBezTo>
                <a:cubicBezTo>
                  <a:pt x="25" y="74"/>
                  <a:pt x="30" y="70"/>
                  <a:pt x="33" y="65"/>
                </a:cubicBezTo>
                <a:cubicBezTo>
                  <a:pt x="37" y="70"/>
                  <a:pt x="42" y="74"/>
                  <a:pt x="49" y="74"/>
                </a:cubicBezTo>
                <a:cubicBezTo>
                  <a:pt x="56" y="74"/>
                  <a:pt x="61" y="70"/>
                  <a:pt x="64" y="65"/>
                </a:cubicBezTo>
                <a:cubicBezTo>
                  <a:pt x="68" y="70"/>
                  <a:pt x="73" y="74"/>
                  <a:pt x="80" y="74"/>
                </a:cubicBezTo>
                <a:cubicBezTo>
                  <a:pt x="87" y="74"/>
                  <a:pt x="92" y="70"/>
                  <a:pt x="96" y="65"/>
                </a:cubicBezTo>
                <a:cubicBezTo>
                  <a:pt x="99" y="70"/>
                  <a:pt x="104" y="74"/>
                  <a:pt x="111" y="74"/>
                </a:cubicBezTo>
                <a:cubicBezTo>
                  <a:pt x="118" y="74"/>
                  <a:pt x="123" y="70"/>
                  <a:pt x="127" y="65"/>
                </a:cubicBezTo>
                <a:cubicBezTo>
                  <a:pt x="130" y="70"/>
                  <a:pt x="135" y="74"/>
                  <a:pt x="142" y="74"/>
                </a:cubicBezTo>
                <a:cubicBezTo>
                  <a:pt x="152" y="74"/>
                  <a:pt x="160" y="66"/>
                  <a:pt x="160" y="5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1"/>
                  <a:pt x="160" y="31"/>
                  <a:pt x="160" y="31"/>
                </a:cubicBezTo>
                <a:close/>
                <a:moveTo>
                  <a:pt x="155" y="56"/>
                </a:moveTo>
                <a:cubicBezTo>
                  <a:pt x="155" y="63"/>
                  <a:pt x="149" y="69"/>
                  <a:pt x="142" y="69"/>
                </a:cubicBezTo>
                <a:cubicBezTo>
                  <a:pt x="135" y="69"/>
                  <a:pt x="129" y="63"/>
                  <a:pt x="129" y="56"/>
                </a:cubicBezTo>
                <a:cubicBezTo>
                  <a:pt x="129" y="54"/>
                  <a:pt x="128" y="53"/>
                  <a:pt x="127" y="53"/>
                </a:cubicBezTo>
                <a:cubicBezTo>
                  <a:pt x="125" y="53"/>
                  <a:pt x="124" y="54"/>
                  <a:pt x="124" y="56"/>
                </a:cubicBezTo>
                <a:cubicBezTo>
                  <a:pt x="124" y="63"/>
                  <a:pt x="118" y="69"/>
                  <a:pt x="111" y="69"/>
                </a:cubicBezTo>
                <a:cubicBezTo>
                  <a:pt x="104" y="69"/>
                  <a:pt x="98" y="63"/>
                  <a:pt x="98" y="56"/>
                </a:cubicBezTo>
                <a:cubicBezTo>
                  <a:pt x="98" y="54"/>
                  <a:pt x="97" y="53"/>
                  <a:pt x="96" y="53"/>
                </a:cubicBezTo>
                <a:cubicBezTo>
                  <a:pt x="94" y="53"/>
                  <a:pt x="93" y="54"/>
                  <a:pt x="93" y="56"/>
                </a:cubicBezTo>
                <a:cubicBezTo>
                  <a:pt x="93" y="63"/>
                  <a:pt x="87" y="69"/>
                  <a:pt x="80" y="69"/>
                </a:cubicBezTo>
                <a:cubicBezTo>
                  <a:pt x="73" y="69"/>
                  <a:pt x="67" y="63"/>
                  <a:pt x="67" y="56"/>
                </a:cubicBezTo>
                <a:cubicBezTo>
                  <a:pt x="67" y="54"/>
                  <a:pt x="66" y="53"/>
                  <a:pt x="64" y="53"/>
                </a:cubicBezTo>
                <a:cubicBezTo>
                  <a:pt x="63" y="53"/>
                  <a:pt x="62" y="54"/>
                  <a:pt x="62" y="56"/>
                </a:cubicBezTo>
                <a:cubicBezTo>
                  <a:pt x="62" y="63"/>
                  <a:pt x="56" y="69"/>
                  <a:pt x="49" y="69"/>
                </a:cubicBezTo>
                <a:cubicBezTo>
                  <a:pt x="42" y="69"/>
                  <a:pt x="36" y="63"/>
                  <a:pt x="36" y="56"/>
                </a:cubicBezTo>
                <a:cubicBezTo>
                  <a:pt x="36" y="54"/>
                  <a:pt x="35" y="53"/>
                  <a:pt x="33" y="53"/>
                </a:cubicBezTo>
                <a:cubicBezTo>
                  <a:pt x="32" y="53"/>
                  <a:pt x="31" y="54"/>
                  <a:pt x="31" y="56"/>
                </a:cubicBezTo>
                <a:cubicBezTo>
                  <a:pt x="31" y="63"/>
                  <a:pt x="25" y="69"/>
                  <a:pt x="18" y="69"/>
                </a:cubicBezTo>
                <a:cubicBezTo>
                  <a:pt x="11" y="69"/>
                  <a:pt x="5" y="63"/>
                  <a:pt x="5" y="56"/>
                </a:cubicBezTo>
                <a:cubicBezTo>
                  <a:pt x="5" y="32"/>
                  <a:pt x="5" y="32"/>
                  <a:pt x="5" y="32"/>
                </a:cubicBezTo>
                <a:cubicBezTo>
                  <a:pt x="16" y="5"/>
                  <a:pt x="16" y="5"/>
                  <a:pt x="16" y="5"/>
                </a:cubicBezTo>
                <a:cubicBezTo>
                  <a:pt x="144" y="5"/>
                  <a:pt x="144" y="5"/>
                  <a:pt x="144" y="5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56"/>
                </a:lnTo>
                <a:close/>
                <a:moveTo>
                  <a:pt x="146" y="90"/>
                </a:moveTo>
                <a:cubicBezTo>
                  <a:pt x="144" y="90"/>
                  <a:pt x="143" y="91"/>
                  <a:pt x="143" y="92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43" y="146"/>
                  <a:pt x="141" y="149"/>
                  <a:pt x="138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89"/>
                  <a:pt x="71" y="88"/>
                  <a:pt x="70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4" y="88"/>
                  <a:pt x="32" y="89"/>
                  <a:pt x="32" y="91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19" y="149"/>
                  <a:pt x="17" y="146"/>
                  <a:pt x="17" y="143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1"/>
                  <a:pt x="16" y="90"/>
                  <a:pt x="14" y="90"/>
                </a:cubicBezTo>
                <a:cubicBezTo>
                  <a:pt x="13" y="90"/>
                  <a:pt x="12" y="91"/>
                  <a:pt x="12" y="92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9"/>
                  <a:pt x="17" y="154"/>
                  <a:pt x="22" y="154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43" y="154"/>
                  <a:pt x="148" y="149"/>
                  <a:pt x="148" y="143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8" y="91"/>
                  <a:pt x="147" y="90"/>
                  <a:pt x="146" y="90"/>
                </a:cubicBezTo>
                <a:close/>
                <a:moveTo>
                  <a:pt x="37" y="93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37" y="148"/>
                  <a:pt x="37" y="148"/>
                  <a:pt x="37" y="148"/>
                </a:cubicBezTo>
                <a:lnTo>
                  <a:pt x="37" y="93"/>
                </a:lnTo>
                <a:close/>
                <a:moveTo>
                  <a:pt x="125" y="125"/>
                </a:moveTo>
                <a:cubicBezTo>
                  <a:pt x="126" y="125"/>
                  <a:pt x="128" y="124"/>
                  <a:pt x="128" y="122"/>
                </a:cubicBezTo>
                <a:cubicBezTo>
                  <a:pt x="128" y="91"/>
                  <a:pt x="128" y="91"/>
                  <a:pt x="128" y="91"/>
                </a:cubicBezTo>
                <a:cubicBezTo>
                  <a:pt x="128" y="89"/>
                  <a:pt x="126" y="88"/>
                  <a:pt x="125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2" y="88"/>
                  <a:pt x="81" y="89"/>
                  <a:pt x="81" y="9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4"/>
                  <a:pt x="82" y="125"/>
                  <a:pt x="84" y="125"/>
                </a:cubicBezTo>
                <a:lnTo>
                  <a:pt x="125" y="125"/>
                </a:lnTo>
                <a:close/>
                <a:moveTo>
                  <a:pt x="86" y="93"/>
                </a:moveTo>
                <a:cubicBezTo>
                  <a:pt x="123" y="93"/>
                  <a:pt x="123" y="93"/>
                  <a:pt x="123" y="93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86" y="120"/>
                  <a:pt x="86" y="120"/>
                  <a:pt x="86" y="120"/>
                </a:cubicBezTo>
                <a:lnTo>
                  <a:pt x="86" y="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5875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AC8255B3-2F3A-4DA5-A6EC-140262B55636}"/>
              </a:ext>
            </a:extLst>
          </p:cNvPr>
          <p:cNvSpPr/>
          <p:nvPr/>
        </p:nvSpPr>
        <p:spPr>
          <a:xfrm>
            <a:off x="8903153" y="1526331"/>
            <a:ext cx="1481818" cy="439512"/>
          </a:xfrm>
          <a:prstGeom prst="roundRect">
            <a:avLst>
              <a:gd name="adj" fmla="val 50000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9FBF1EB-3C99-45D6-AF5B-0F933EEE543A}"/>
              </a:ext>
            </a:extLst>
          </p:cNvPr>
          <p:cNvSpPr/>
          <p:nvPr/>
        </p:nvSpPr>
        <p:spPr>
          <a:xfrm>
            <a:off x="7896225" y="762000"/>
            <a:ext cx="3533773" cy="5334001"/>
          </a:xfrm>
          <a:custGeom>
            <a:avLst/>
            <a:gdLst>
              <a:gd name="connsiteX0" fmla="*/ 0 w 3533773"/>
              <a:gd name="connsiteY0" fmla="*/ 0 h 5334001"/>
              <a:gd name="connsiteX1" fmla="*/ 3058994 w 3533773"/>
              <a:gd name="connsiteY1" fmla="*/ 0 h 5334001"/>
              <a:gd name="connsiteX2" fmla="*/ 3533773 w 3533773"/>
              <a:gd name="connsiteY2" fmla="*/ 474779 h 5334001"/>
              <a:gd name="connsiteX3" fmla="*/ 3533773 w 3533773"/>
              <a:gd name="connsiteY3" fmla="*/ 4859222 h 5334001"/>
              <a:gd name="connsiteX4" fmla="*/ 3058994 w 3533773"/>
              <a:gd name="connsiteY4" fmla="*/ 5334001 h 5334001"/>
              <a:gd name="connsiteX5" fmla="*/ 0 w 3533773"/>
              <a:gd name="connsiteY5" fmla="*/ 5334001 h 5334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3773" h="5334001">
                <a:moveTo>
                  <a:pt x="0" y="0"/>
                </a:moveTo>
                <a:lnTo>
                  <a:pt x="3058994" y="0"/>
                </a:lnTo>
                <a:cubicBezTo>
                  <a:pt x="3321207" y="0"/>
                  <a:pt x="3533773" y="212566"/>
                  <a:pt x="3533773" y="474779"/>
                </a:cubicBezTo>
                <a:lnTo>
                  <a:pt x="3533773" y="4859222"/>
                </a:lnTo>
                <a:cubicBezTo>
                  <a:pt x="3533773" y="5121435"/>
                  <a:pt x="3321207" y="5334001"/>
                  <a:pt x="3058994" y="5334001"/>
                </a:cubicBezTo>
                <a:lnTo>
                  <a:pt x="0" y="5334001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182880" rIns="0" bIns="0" rtlCol="0" anchor="ctr" anchorCtr="0">
            <a:noAutofit/>
          </a:bodyPr>
          <a:lstStyle/>
          <a:p>
            <a:pPr lvl="0" algn="ctr"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Premium</a:t>
            </a:r>
          </a:p>
          <a:p>
            <a:pPr lvl="0" algn="ctr">
              <a:lnSpc>
                <a:spcPct val="150000"/>
              </a:lnSpc>
              <a:spcBef>
                <a:spcPts val="1000"/>
              </a:spcBef>
            </a:pPr>
            <a:r>
              <a:rPr lang="en-US" sz="4400">
                <a:solidFill>
                  <a:prstClr val="black"/>
                </a:solidFill>
                <a:latin typeface="Poppins Bold"/>
              </a:rPr>
              <a:t>$39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Unlimited Mails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Hangout Support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Live Chat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Custom Design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Databases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Email Account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41CFC5B4-5D1F-4149-969E-125E1BF7045E}"/>
              </a:ext>
            </a:extLst>
          </p:cNvPr>
          <p:cNvSpPr/>
          <p:nvPr/>
        </p:nvSpPr>
        <p:spPr>
          <a:xfrm>
            <a:off x="1927226" y="1526331"/>
            <a:ext cx="1241424" cy="439512"/>
          </a:xfrm>
          <a:prstGeom prst="roundRect">
            <a:avLst>
              <a:gd name="adj" fmla="val 50000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9DB59A72-F21E-48F5-BC14-FE1C95976A3A}"/>
              </a:ext>
            </a:extLst>
          </p:cNvPr>
          <p:cNvSpPr/>
          <p:nvPr/>
        </p:nvSpPr>
        <p:spPr>
          <a:xfrm>
            <a:off x="762001" y="761999"/>
            <a:ext cx="3533771" cy="5334001"/>
          </a:xfrm>
          <a:custGeom>
            <a:avLst/>
            <a:gdLst>
              <a:gd name="connsiteX0" fmla="*/ 474779 w 3533771"/>
              <a:gd name="connsiteY0" fmla="*/ 0 h 5334001"/>
              <a:gd name="connsiteX1" fmla="*/ 3533771 w 3533771"/>
              <a:gd name="connsiteY1" fmla="*/ 0 h 5334001"/>
              <a:gd name="connsiteX2" fmla="*/ 3533771 w 3533771"/>
              <a:gd name="connsiteY2" fmla="*/ 5334001 h 5334001"/>
              <a:gd name="connsiteX3" fmla="*/ 474779 w 3533771"/>
              <a:gd name="connsiteY3" fmla="*/ 5334001 h 5334001"/>
              <a:gd name="connsiteX4" fmla="*/ 0 w 3533771"/>
              <a:gd name="connsiteY4" fmla="*/ 4859222 h 5334001"/>
              <a:gd name="connsiteX5" fmla="*/ 0 w 3533771"/>
              <a:gd name="connsiteY5" fmla="*/ 474779 h 5334001"/>
              <a:gd name="connsiteX6" fmla="*/ 474779 w 3533771"/>
              <a:gd name="connsiteY6" fmla="*/ 0 h 5334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33771" h="5334001">
                <a:moveTo>
                  <a:pt x="474779" y="0"/>
                </a:moveTo>
                <a:lnTo>
                  <a:pt x="3533771" y="0"/>
                </a:lnTo>
                <a:lnTo>
                  <a:pt x="3533771" y="5334001"/>
                </a:lnTo>
                <a:lnTo>
                  <a:pt x="474779" y="5334001"/>
                </a:lnTo>
                <a:cubicBezTo>
                  <a:pt x="212566" y="5334001"/>
                  <a:pt x="0" y="5121435"/>
                  <a:pt x="0" y="4859222"/>
                </a:cubicBezTo>
                <a:lnTo>
                  <a:pt x="0" y="474779"/>
                </a:lnTo>
                <a:cubicBezTo>
                  <a:pt x="0" y="212566"/>
                  <a:pt x="212566" y="0"/>
                  <a:pt x="47477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182880" rIns="0" bIns="0" rtlCol="0" anchor="ctr" anchorCtr="0">
            <a:noAutofit/>
          </a:bodyPr>
          <a:lstStyle/>
          <a:p>
            <a:pPr lvl="0" algn="ctr"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Starter</a:t>
            </a:r>
          </a:p>
          <a:p>
            <a:pPr lvl="0" algn="ctr">
              <a:lnSpc>
                <a:spcPct val="150000"/>
              </a:lnSpc>
              <a:spcBef>
                <a:spcPts val="1000"/>
              </a:spcBef>
            </a:pPr>
            <a:r>
              <a:rPr lang="en-US" sz="4400">
                <a:solidFill>
                  <a:prstClr val="black"/>
                </a:solidFill>
                <a:latin typeface="Poppins Bold"/>
              </a:rPr>
              <a:t>$19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10 Mails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Hangout Support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Live Chat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Custom Design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Databases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Email Account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FA84939-50DB-46CC-BC87-20BF361A0E4F}"/>
              </a:ext>
            </a:extLst>
          </p:cNvPr>
          <p:cNvSpPr/>
          <p:nvPr/>
        </p:nvSpPr>
        <p:spPr>
          <a:xfrm>
            <a:off x="5475287" y="1526331"/>
            <a:ext cx="1241424" cy="43951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EB1D7DE-FF36-4198-8742-F3F940243ABB}"/>
              </a:ext>
            </a:extLst>
          </p:cNvPr>
          <p:cNvSpPr/>
          <p:nvPr/>
        </p:nvSpPr>
        <p:spPr>
          <a:xfrm>
            <a:off x="4295774" y="761999"/>
            <a:ext cx="3600450" cy="5334000"/>
          </a:xfrm>
          <a:prstGeom prst="rect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rtlCol="0" anchor="ctr"/>
          <a:lstStyle/>
          <a:p>
            <a:pPr lvl="0" algn="ctr"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Basic</a:t>
            </a:r>
          </a:p>
          <a:p>
            <a:pPr lvl="0" algn="ctr">
              <a:lnSpc>
                <a:spcPct val="150000"/>
              </a:lnSpc>
              <a:spcBef>
                <a:spcPts val="1000"/>
              </a:spcBef>
            </a:pPr>
            <a:r>
              <a:rPr lang="en-US" sz="4400">
                <a:solidFill>
                  <a:prstClr val="black"/>
                </a:solidFill>
                <a:latin typeface="Poppins Bold"/>
              </a:rPr>
              <a:t>$29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100 Mails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Hangout Support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Live Chat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Custom Design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Databases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Email Account</a:t>
            </a:r>
          </a:p>
        </p:txBody>
      </p:sp>
    </p:spTree>
    <p:extLst>
      <p:ext uri="{BB962C8B-B14F-4D97-AF65-F5344CB8AC3E}">
        <p14:creationId xmlns:p14="http://schemas.microsoft.com/office/powerpoint/2010/main" val="409543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BDE2D43-5FE9-4F24-B1E1-5163B0258FF2}"/>
              </a:ext>
            </a:extLst>
          </p:cNvPr>
          <p:cNvSpPr/>
          <p:nvPr/>
        </p:nvSpPr>
        <p:spPr>
          <a:xfrm>
            <a:off x="762001" y="762000"/>
            <a:ext cx="5218921" cy="5334000"/>
          </a:xfrm>
          <a:prstGeom prst="roundRect">
            <a:avLst>
              <a:gd name="adj" fmla="val 674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914400" rIns="274320" bIns="0" rtlCol="0" anchor="t" anchorCtr="0"/>
          <a:lstStyle/>
          <a:p>
            <a:pPr lvl="0">
              <a:spcBef>
                <a:spcPts val="1600"/>
              </a:spcBef>
            </a:pPr>
            <a:r>
              <a:rPr lang="en-US" sz="3200">
                <a:solidFill>
                  <a:srgbClr val="FFFFFF"/>
                </a:solidFill>
                <a:latin typeface="+mj-lt"/>
              </a:rPr>
              <a:t>Next Gen</a:t>
            </a:r>
            <a:br>
              <a:rPr lang="en-US" sz="3200">
                <a:solidFill>
                  <a:srgbClr val="FFFFFF"/>
                </a:solidFill>
                <a:latin typeface="+mj-lt"/>
              </a:rPr>
            </a:br>
            <a:r>
              <a:rPr lang="en-US" sz="3200">
                <a:solidFill>
                  <a:srgbClr val="FFFFFF"/>
                </a:solidFill>
                <a:latin typeface="+mj-lt"/>
              </a:rPr>
              <a:t>Smart Watch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0D89174-F2C8-44D8-B058-053197590D7F}"/>
              </a:ext>
            </a:extLst>
          </p:cNvPr>
          <p:cNvSpPr/>
          <p:nvPr/>
        </p:nvSpPr>
        <p:spPr>
          <a:xfrm>
            <a:off x="6108441" y="3498980"/>
            <a:ext cx="2597019" cy="2597020"/>
          </a:xfrm>
          <a:prstGeom prst="roundRect">
            <a:avLst>
              <a:gd name="adj" fmla="val 1120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274320" bIns="365760" rtlCol="0" anchor="b" anchorCtr="0"/>
          <a:lstStyle/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>
                    <a:alpha val="70000"/>
                  </a:srgbClr>
                </a:solidFill>
              </a:rPr>
              <a:t>It always does one good.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222683D-78F5-4B48-A29A-918CDF90A4F1}"/>
              </a:ext>
            </a:extLst>
          </p:cNvPr>
          <p:cNvSpPr txBox="1"/>
          <p:nvPr/>
        </p:nvSpPr>
        <p:spPr>
          <a:xfrm>
            <a:off x="1421168" y="3359019"/>
            <a:ext cx="3925273" cy="17748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A peep at some distant orb has power </a:t>
            </a:r>
            <a:br>
              <a:rPr lang="en-US" sz="1500">
                <a:solidFill>
                  <a:srgbClr val="FFFFFF"/>
                </a:solidFill>
              </a:rPr>
            </a:br>
            <a:r>
              <a:rPr lang="en-US" sz="1500">
                <a:solidFill>
                  <a:srgbClr val="FFFFFF"/>
                </a:solidFill>
              </a:rPr>
              <a:t>to raise and purify our thoughts </a:t>
            </a:r>
            <a:r>
              <a:rPr lang="en-US" sz="1500" b="1">
                <a:solidFill>
                  <a:srgbClr val="FFFFFF"/>
                </a:solidFill>
              </a:rPr>
              <a:t>like a strain of sacred music, </a:t>
            </a:r>
            <a:r>
              <a:rPr lang="en-US" sz="1500">
                <a:solidFill>
                  <a:srgbClr val="FFFFFF"/>
                </a:solidFill>
              </a:rPr>
              <a:t>or a noble picture, or a passage from the grander poets. 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It always does one good.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BAE6B557-987B-4083-AC94-E199DF7F32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45896" y="3907972"/>
            <a:ext cx="889518" cy="889518"/>
          </a:xfrm>
          <a:prstGeom prst="rect">
            <a:avLst/>
          </a:prstGeom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45953A22-0511-4B2B-8105-7187F5AE9004}"/>
              </a:ext>
            </a:extLst>
          </p:cNvPr>
          <p:cNvSpPr/>
          <p:nvPr/>
        </p:nvSpPr>
        <p:spPr>
          <a:xfrm>
            <a:off x="7235414" y="3917303"/>
            <a:ext cx="1176604" cy="90255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>
              <a:lnSpc>
                <a:spcPct val="110000"/>
              </a:lnSpc>
              <a:spcBef>
                <a:spcPts val="16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The </a:t>
            </a:r>
            <a:br>
              <a:rPr lang="en-US">
                <a:solidFill>
                  <a:srgbClr val="FFFFFF"/>
                </a:solidFill>
                <a:latin typeface="+mj-lt"/>
              </a:rPr>
            </a:br>
            <a:r>
              <a:rPr lang="en-US">
                <a:solidFill>
                  <a:srgbClr val="FFFFFF"/>
                </a:solidFill>
                <a:latin typeface="+mj-lt"/>
              </a:rPr>
              <a:t>freedom</a:t>
            </a:r>
            <a:br>
              <a:rPr lang="en-US">
                <a:solidFill>
                  <a:srgbClr val="FFFFFF"/>
                </a:solidFill>
                <a:latin typeface="+mj-lt"/>
              </a:rPr>
            </a:br>
            <a:r>
              <a:rPr lang="en-US">
                <a:solidFill>
                  <a:srgbClr val="FFFFFF"/>
                </a:solidFill>
                <a:latin typeface="+mj-lt"/>
              </a:rPr>
              <a:t>of cellular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2072CFEC-B94C-49FD-A166-5C2943A97216}"/>
              </a:ext>
            </a:extLst>
          </p:cNvPr>
          <p:cNvSpPr/>
          <p:nvPr/>
        </p:nvSpPr>
        <p:spPr>
          <a:xfrm>
            <a:off x="4988185" y="5133864"/>
            <a:ext cx="485775" cy="485775"/>
          </a:xfrm>
          <a:prstGeom prst="roundRect">
            <a:avLst>
              <a:gd name="adj" fmla="val 3011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F01852F4-C23F-438A-9739-52566C3F40CF}"/>
              </a:ext>
            </a:extLst>
          </p:cNvPr>
          <p:cNvGrpSpPr/>
          <p:nvPr/>
        </p:nvGrpSpPr>
        <p:grpSpPr>
          <a:xfrm>
            <a:off x="5207656" y="5310870"/>
            <a:ext cx="65882" cy="131762"/>
            <a:chOff x="7693818" y="2759074"/>
            <a:chExt cx="109538" cy="219076"/>
          </a:xfrm>
        </p:grpSpPr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699D31A3-CEA9-4B22-A7BB-6B535F2677B3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A4EDDC4-4410-4996-AF1E-26684F77B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2465498-0E3D-91A9-1FF6-635EF568111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03FEE7F-2853-7FDF-6B97-6C5C1DC0013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0DCBF5C-41EB-A1AC-C32C-A4AE422FEFA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8441019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39D72F6-F5E7-4759-AE22-C3405A8E06D9}"/>
              </a:ext>
            </a:extLst>
          </p:cNvPr>
          <p:cNvSpPr/>
          <p:nvPr/>
        </p:nvSpPr>
        <p:spPr>
          <a:xfrm>
            <a:off x="762001" y="2828925"/>
            <a:ext cx="3152773" cy="3267075"/>
          </a:xfrm>
          <a:prstGeom prst="roundRect">
            <a:avLst>
              <a:gd name="adj" fmla="val 1120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54864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Work Together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Realtime sketching with your team increases productivity.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6556A97-9438-402A-8621-F7AAA62978BD}"/>
              </a:ext>
            </a:extLst>
          </p:cNvPr>
          <p:cNvSpPr/>
          <p:nvPr/>
        </p:nvSpPr>
        <p:spPr>
          <a:xfrm>
            <a:off x="762000" y="762001"/>
            <a:ext cx="3152773" cy="1828800"/>
          </a:xfrm>
          <a:prstGeom prst="roundRect">
            <a:avLst>
              <a:gd name="adj" fmla="val 1953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r>
              <a:rPr lang="en-US" sz="2200" dirty="0">
                <a:solidFill>
                  <a:srgbClr val="FFFFFF"/>
                </a:solidFill>
                <a:latin typeface="+mj-lt"/>
              </a:rPr>
              <a:t>Product</a:t>
            </a:r>
            <a:br>
              <a:rPr lang="en-US" sz="2200" dirty="0">
                <a:solidFill>
                  <a:srgbClr val="FFFFFF"/>
                </a:solidFill>
                <a:latin typeface="+mj-lt"/>
              </a:rPr>
            </a:br>
            <a:r>
              <a:rPr lang="en-US" sz="2200" dirty="0">
                <a:solidFill>
                  <a:srgbClr val="FFFFFF"/>
                </a:solidFill>
                <a:latin typeface="+mj-lt"/>
              </a:rPr>
              <a:t>experience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621D87EC-EA02-4899-A4D4-7F7CD7A73C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676523" y="4867275"/>
            <a:ext cx="819151" cy="819149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D1D00E11-C23B-46C5-9815-2E880874D71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28724" y="1371600"/>
            <a:ext cx="609599" cy="609599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54DE685-EB0C-5702-738A-2B31D35A6DA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54361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5236A41-0A09-4329-B577-4912F8389DFF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15FC715-4FB3-4350-A899-553E21CDA469}"/>
              </a:ext>
            </a:extLst>
          </p:cNvPr>
          <p:cNvSpPr/>
          <p:nvPr/>
        </p:nvSpPr>
        <p:spPr>
          <a:xfrm>
            <a:off x="1748882" y="2554258"/>
            <a:ext cx="1703534" cy="170353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45720" rtlCol="0" anchor="b" anchorCtr="0">
            <a:noAutofit/>
          </a:bodyPr>
          <a:lstStyle/>
          <a:p>
            <a:pPr algn="ctr">
              <a:spcBef>
                <a:spcPts val="1000"/>
              </a:spcBef>
            </a:pPr>
            <a:r>
              <a:rPr lang="en-US" sz="1600" b="1" dirty="0">
                <a:solidFill>
                  <a:srgbClr val="FFFFFF"/>
                </a:solidFill>
                <a:latin typeface="+mj-lt"/>
              </a:rPr>
              <a:t>Step 1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49DC359-80AC-4E6D-82A3-E7167CE1EBA8}"/>
              </a:ext>
            </a:extLst>
          </p:cNvPr>
          <p:cNvSpPr/>
          <p:nvPr/>
        </p:nvSpPr>
        <p:spPr>
          <a:xfrm>
            <a:off x="3971003" y="2554258"/>
            <a:ext cx="1703534" cy="170353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54864" rtlCol="0" anchor="b" anchorCtr="0">
            <a:noAutofit/>
          </a:bodyPr>
          <a:lstStyle/>
          <a:p>
            <a:pPr algn="ctr"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  <a:latin typeface="+mj-lt"/>
              </a:rPr>
              <a:t>Step 2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2041E397-5323-4E8F-911C-556A6BB3BDB8}"/>
              </a:ext>
            </a:extLst>
          </p:cNvPr>
          <p:cNvSpPr/>
          <p:nvPr/>
        </p:nvSpPr>
        <p:spPr>
          <a:xfrm>
            <a:off x="6193124" y="2554258"/>
            <a:ext cx="1703534" cy="170353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54864" rtlCol="0" anchor="b" anchorCtr="0">
            <a:noAutofit/>
          </a:bodyPr>
          <a:lstStyle/>
          <a:p>
            <a:pPr algn="ctr"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  <a:latin typeface="+mj-lt"/>
              </a:rPr>
              <a:t>Step 3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65DDBB8-5D50-41B1-9AE9-87835D0AEC16}"/>
              </a:ext>
            </a:extLst>
          </p:cNvPr>
          <p:cNvSpPr/>
          <p:nvPr/>
        </p:nvSpPr>
        <p:spPr>
          <a:xfrm>
            <a:off x="8415245" y="2554258"/>
            <a:ext cx="1703534" cy="170353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54864" rtlCol="0" anchor="b" anchorCtr="0">
            <a:noAutofit/>
          </a:bodyPr>
          <a:lstStyle/>
          <a:p>
            <a:pPr algn="ctr"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  <a:latin typeface="+mj-lt"/>
              </a:rPr>
              <a:t>Step 4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42A6760-B674-4EA8-BE67-88731411AFCC}"/>
              </a:ext>
            </a:extLst>
          </p:cNvPr>
          <p:cNvCxnSpPr>
            <a:cxnSpLocks/>
            <a:stCxn id="2" idx="6"/>
            <a:endCxn id="3" idx="2"/>
          </p:cNvCxnSpPr>
          <p:nvPr/>
        </p:nvCxnSpPr>
        <p:spPr>
          <a:xfrm>
            <a:off x="3452416" y="3406023"/>
            <a:ext cx="5185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9A82702-EA2D-4E7C-A3B1-42BB9B6E9197}"/>
              </a:ext>
            </a:extLst>
          </p:cNvPr>
          <p:cNvCxnSpPr>
            <a:cxnSpLocks/>
            <a:stCxn id="3" idx="6"/>
            <a:endCxn id="4" idx="2"/>
          </p:cNvCxnSpPr>
          <p:nvPr/>
        </p:nvCxnSpPr>
        <p:spPr>
          <a:xfrm>
            <a:off x="5674537" y="3406023"/>
            <a:ext cx="5185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F6C73CC-D95B-4588-BB6D-9100458C9979}"/>
              </a:ext>
            </a:extLst>
          </p:cNvPr>
          <p:cNvCxnSpPr>
            <a:cxnSpLocks/>
            <a:stCxn id="4" idx="6"/>
            <a:endCxn id="5" idx="2"/>
          </p:cNvCxnSpPr>
          <p:nvPr/>
        </p:nvCxnSpPr>
        <p:spPr>
          <a:xfrm>
            <a:off x="7896658" y="3406023"/>
            <a:ext cx="5185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7576FCD1-3B27-4E7F-9778-0A09B954A5FE}"/>
              </a:ext>
            </a:extLst>
          </p:cNvPr>
          <p:cNvSpPr/>
          <p:nvPr/>
        </p:nvSpPr>
        <p:spPr>
          <a:xfrm>
            <a:off x="1543698" y="4497563"/>
            <a:ext cx="2113902" cy="1091581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latin typeface="+mj-lt"/>
              </a:rPr>
              <a:t>Customer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ACF0675-CE2E-40FF-B61D-6F86A167B3B7}"/>
              </a:ext>
            </a:extLst>
          </p:cNvPr>
          <p:cNvSpPr/>
          <p:nvPr/>
        </p:nvSpPr>
        <p:spPr>
          <a:xfrm>
            <a:off x="3882915" y="4497563"/>
            <a:ext cx="1879710" cy="1091581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latin typeface="+mj-lt"/>
              </a:rPr>
              <a:t>Data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8FB3F55-FF57-4D4A-BCE5-D3F4A9BC22B3}"/>
              </a:ext>
            </a:extLst>
          </p:cNvPr>
          <p:cNvSpPr/>
          <p:nvPr/>
        </p:nvSpPr>
        <p:spPr>
          <a:xfrm>
            <a:off x="6105036" y="4497563"/>
            <a:ext cx="1879710" cy="1091581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latin typeface="+mj-lt"/>
              </a:rPr>
              <a:t>Seller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75A5563-B05A-4B59-8C50-0C8815D4C8FC}"/>
              </a:ext>
            </a:extLst>
          </p:cNvPr>
          <p:cNvSpPr/>
          <p:nvPr/>
        </p:nvSpPr>
        <p:spPr>
          <a:xfrm>
            <a:off x="8327157" y="4497563"/>
            <a:ext cx="1879710" cy="1091581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latin typeface="+mj-lt"/>
              </a:rPr>
              <a:t>Deliver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3" name="Freeform 771">
            <a:extLst>
              <a:ext uri="{FF2B5EF4-FFF2-40B4-BE49-F238E27FC236}">
                <a16:creationId xmlns:a16="http://schemas.microsoft.com/office/drawing/2014/main" id="{14732B2C-25EB-46CF-B27B-F1D14D09CFE1}"/>
              </a:ext>
            </a:extLst>
          </p:cNvPr>
          <p:cNvSpPr>
            <a:spLocks noEditPoints="1"/>
          </p:cNvSpPr>
          <p:nvPr/>
        </p:nvSpPr>
        <p:spPr bwMode="auto">
          <a:xfrm>
            <a:off x="4554555" y="3102144"/>
            <a:ext cx="546100" cy="454025"/>
          </a:xfrm>
          <a:custGeom>
            <a:avLst/>
            <a:gdLst>
              <a:gd name="T0" fmla="*/ 505143 w 160"/>
              <a:gd name="T1" fmla="*/ 0 h 132"/>
              <a:gd name="T2" fmla="*/ 0 w 160"/>
              <a:gd name="T3" fmla="*/ 412750 h 132"/>
              <a:gd name="T4" fmla="*/ 546100 w 160"/>
              <a:gd name="T5" fmla="*/ 412750 h 132"/>
              <a:gd name="T6" fmla="*/ 525621 w 160"/>
              <a:gd name="T7" fmla="*/ 41275 h 132"/>
              <a:gd name="T8" fmla="*/ 20479 w 160"/>
              <a:gd name="T9" fmla="*/ 41275 h 132"/>
              <a:gd name="T10" fmla="*/ 20479 w 160"/>
              <a:gd name="T11" fmla="*/ 113506 h 132"/>
              <a:gd name="T12" fmla="*/ 505143 w 160"/>
              <a:gd name="T13" fmla="*/ 433388 h 132"/>
              <a:gd name="T14" fmla="*/ 273050 w 160"/>
              <a:gd name="T15" fmla="*/ 268288 h 132"/>
              <a:gd name="T16" fmla="*/ 197961 w 160"/>
              <a:gd name="T17" fmla="*/ 364596 h 132"/>
              <a:gd name="T18" fmla="*/ 358378 w 160"/>
              <a:gd name="T19" fmla="*/ 374915 h 132"/>
              <a:gd name="T20" fmla="*/ 443706 w 160"/>
              <a:gd name="T21" fmla="*/ 323321 h 132"/>
              <a:gd name="T22" fmla="*/ 419814 w 160"/>
              <a:gd name="T23" fmla="*/ 268288 h 132"/>
              <a:gd name="T24" fmla="*/ 399336 w 160"/>
              <a:gd name="T25" fmla="*/ 213254 h 132"/>
              <a:gd name="T26" fmla="*/ 310594 w 160"/>
              <a:gd name="T27" fmla="*/ 209815 h 132"/>
              <a:gd name="T28" fmla="*/ 255984 w 160"/>
              <a:gd name="T29" fmla="*/ 168540 h 132"/>
              <a:gd name="T30" fmla="*/ 194548 w 160"/>
              <a:gd name="T31" fmla="*/ 227013 h 132"/>
              <a:gd name="T32" fmla="*/ 146764 w 160"/>
              <a:gd name="T33" fmla="*/ 213254 h 132"/>
              <a:gd name="T34" fmla="*/ 126286 w 160"/>
              <a:gd name="T35" fmla="*/ 268288 h 132"/>
              <a:gd name="T36" fmla="*/ 102394 w 160"/>
              <a:gd name="T37" fmla="*/ 323321 h 132"/>
              <a:gd name="T38" fmla="*/ 102394 w 160"/>
              <a:gd name="T39" fmla="*/ 402431 h 132"/>
              <a:gd name="T40" fmla="*/ 129699 w 160"/>
              <a:gd name="T41" fmla="*/ 381794 h 132"/>
              <a:gd name="T42" fmla="*/ 98981 w 160"/>
              <a:gd name="T43" fmla="*/ 347398 h 132"/>
              <a:gd name="T44" fmla="*/ 139938 w 160"/>
              <a:gd name="T45" fmla="*/ 337079 h 132"/>
              <a:gd name="T46" fmla="*/ 139938 w 160"/>
              <a:gd name="T47" fmla="*/ 254529 h 132"/>
              <a:gd name="T48" fmla="*/ 160417 w 160"/>
              <a:gd name="T49" fmla="*/ 227013 h 132"/>
              <a:gd name="T50" fmla="*/ 184309 w 160"/>
              <a:gd name="T51" fmla="*/ 247650 h 132"/>
              <a:gd name="T52" fmla="*/ 255984 w 160"/>
              <a:gd name="T53" fmla="*/ 220133 h 132"/>
              <a:gd name="T54" fmla="*/ 290116 w 160"/>
              <a:gd name="T55" fmla="*/ 189177 h 132"/>
              <a:gd name="T56" fmla="*/ 300355 w 160"/>
              <a:gd name="T57" fmla="*/ 230452 h 132"/>
              <a:gd name="T58" fmla="*/ 382270 w 160"/>
              <a:gd name="T59" fmla="*/ 227013 h 132"/>
              <a:gd name="T60" fmla="*/ 406162 w 160"/>
              <a:gd name="T61" fmla="*/ 254529 h 132"/>
              <a:gd name="T62" fmla="*/ 385683 w 160"/>
              <a:gd name="T63" fmla="*/ 288925 h 132"/>
              <a:gd name="T64" fmla="*/ 443706 w 160"/>
              <a:gd name="T65" fmla="*/ 343958 h 132"/>
              <a:gd name="T66" fmla="*/ 443706 w 160"/>
              <a:gd name="T67" fmla="*/ 381794 h 132"/>
              <a:gd name="T68" fmla="*/ 416401 w 160"/>
              <a:gd name="T69" fmla="*/ 402431 h 132"/>
              <a:gd name="T70" fmla="*/ 467598 w 160"/>
              <a:gd name="T71" fmla="*/ 347398 h 132"/>
              <a:gd name="T72" fmla="*/ 98981 w 160"/>
              <a:gd name="T73" fmla="*/ 61913 h 132"/>
              <a:gd name="T74" fmla="*/ 92154 w 160"/>
              <a:gd name="T75" fmla="*/ 44715 h 132"/>
              <a:gd name="T76" fmla="*/ 85328 w 160"/>
              <a:gd name="T77" fmla="*/ 61913 h 132"/>
              <a:gd name="T78" fmla="*/ 133112 w 160"/>
              <a:gd name="T79" fmla="*/ 61913 h 132"/>
              <a:gd name="T80" fmla="*/ 126286 w 160"/>
              <a:gd name="T81" fmla="*/ 44715 h 132"/>
              <a:gd name="T82" fmla="*/ 119459 w 160"/>
              <a:gd name="T83" fmla="*/ 61913 h 132"/>
              <a:gd name="T84" fmla="*/ 61436 w 160"/>
              <a:gd name="T85" fmla="*/ 61913 h 132"/>
              <a:gd name="T86" fmla="*/ 54610 w 160"/>
              <a:gd name="T87" fmla="*/ 44715 h 132"/>
              <a:gd name="T88" fmla="*/ 47784 w 160"/>
              <a:gd name="T89" fmla="*/ 61913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32">
                <a:moveTo>
                  <a:pt x="160" y="120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7"/>
                  <a:pt x="5" y="132"/>
                  <a:pt x="12" y="132"/>
                </a:cubicBezTo>
                <a:cubicBezTo>
                  <a:pt x="148" y="132"/>
                  <a:pt x="148" y="132"/>
                  <a:pt x="148" y="132"/>
                </a:cubicBezTo>
                <a:cubicBezTo>
                  <a:pt x="155" y="132"/>
                  <a:pt x="160" y="127"/>
                  <a:pt x="160" y="120"/>
                </a:cubicBezTo>
                <a:close/>
                <a:moveTo>
                  <a:pt x="12" y="6"/>
                </a:moveTo>
                <a:cubicBezTo>
                  <a:pt x="148" y="6"/>
                  <a:pt x="148" y="6"/>
                  <a:pt x="148" y="6"/>
                </a:cubicBezTo>
                <a:cubicBezTo>
                  <a:pt x="151" y="6"/>
                  <a:pt x="154" y="9"/>
                  <a:pt x="154" y="12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lose/>
                <a:moveTo>
                  <a:pt x="6" y="120"/>
                </a:moveTo>
                <a:cubicBezTo>
                  <a:pt x="6" y="33"/>
                  <a:pt x="6" y="33"/>
                  <a:pt x="6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123"/>
                  <a:pt x="151" y="126"/>
                  <a:pt x="148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9" y="126"/>
                  <a:pt x="6" y="123"/>
                  <a:pt x="6" y="120"/>
                </a:cubicBezTo>
                <a:close/>
                <a:moveTo>
                  <a:pt x="80" y="78"/>
                </a:moveTo>
                <a:cubicBezTo>
                  <a:pt x="65" y="78"/>
                  <a:pt x="52" y="90"/>
                  <a:pt x="52" y="106"/>
                </a:cubicBezTo>
                <a:cubicBezTo>
                  <a:pt x="52" y="107"/>
                  <a:pt x="53" y="109"/>
                  <a:pt x="55" y="109"/>
                </a:cubicBezTo>
                <a:cubicBezTo>
                  <a:pt x="57" y="109"/>
                  <a:pt x="58" y="107"/>
                  <a:pt x="58" y="106"/>
                </a:cubicBezTo>
                <a:cubicBezTo>
                  <a:pt x="58" y="94"/>
                  <a:pt x="68" y="84"/>
                  <a:pt x="80" y="84"/>
                </a:cubicBezTo>
                <a:cubicBezTo>
                  <a:pt x="92" y="84"/>
                  <a:pt x="102" y="94"/>
                  <a:pt x="102" y="106"/>
                </a:cubicBezTo>
                <a:cubicBezTo>
                  <a:pt x="102" y="107"/>
                  <a:pt x="103" y="109"/>
                  <a:pt x="105" y="109"/>
                </a:cubicBezTo>
                <a:cubicBezTo>
                  <a:pt x="107" y="109"/>
                  <a:pt x="108" y="107"/>
                  <a:pt x="108" y="106"/>
                </a:cubicBezTo>
                <a:cubicBezTo>
                  <a:pt x="108" y="90"/>
                  <a:pt x="95" y="78"/>
                  <a:pt x="80" y="78"/>
                </a:cubicBezTo>
                <a:close/>
                <a:moveTo>
                  <a:pt x="130" y="94"/>
                </a:moveTo>
                <a:cubicBezTo>
                  <a:pt x="124" y="94"/>
                  <a:pt x="124" y="94"/>
                  <a:pt x="124" y="94"/>
                </a:cubicBezTo>
                <a:cubicBezTo>
                  <a:pt x="123" y="90"/>
                  <a:pt x="122" y="86"/>
                  <a:pt x="119" y="82"/>
                </a:cubicBezTo>
                <a:cubicBezTo>
                  <a:pt x="123" y="78"/>
                  <a:pt x="123" y="78"/>
                  <a:pt x="123" y="78"/>
                </a:cubicBezTo>
                <a:cubicBezTo>
                  <a:pt x="125" y="77"/>
                  <a:pt x="125" y="75"/>
                  <a:pt x="125" y="74"/>
                </a:cubicBezTo>
                <a:cubicBezTo>
                  <a:pt x="125" y="72"/>
                  <a:pt x="125" y="70"/>
                  <a:pt x="123" y="69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14" y="60"/>
                  <a:pt x="110" y="60"/>
                  <a:pt x="107" y="62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0" y="64"/>
                  <a:pt x="96" y="62"/>
                  <a:pt x="91" y="61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2"/>
                  <a:pt x="88" y="49"/>
                  <a:pt x="8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2" y="49"/>
                  <a:pt x="69" y="52"/>
                  <a:pt x="69" y="56"/>
                </a:cubicBezTo>
                <a:cubicBezTo>
                  <a:pt x="69" y="61"/>
                  <a:pt x="69" y="61"/>
                  <a:pt x="69" y="61"/>
                </a:cubicBezTo>
                <a:cubicBezTo>
                  <a:pt x="64" y="62"/>
                  <a:pt x="60" y="64"/>
                  <a:pt x="57" y="66"/>
                </a:cubicBezTo>
                <a:cubicBezTo>
                  <a:pt x="53" y="62"/>
                  <a:pt x="53" y="62"/>
                  <a:pt x="53" y="62"/>
                </a:cubicBezTo>
                <a:cubicBezTo>
                  <a:pt x="51" y="61"/>
                  <a:pt x="50" y="60"/>
                  <a:pt x="48" y="60"/>
                </a:cubicBezTo>
                <a:cubicBezTo>
                  <a:pt x="46" y="60"/>
                  <a:pt x="45" y="61"/>
                  <a:pt x="43" y="62"/>
                </a:cubicBezTo>
                <a:cubicBezTo>
                  <a:pt x="37" y="69"/>
                  <a:pt x="37" y="69"/>
                  <a:pt x="37" y="69"/>
                </a:cubicBezTo>
                <a:cubicBezTo>
                  <a:pt x="35" y="70"/>
                  <a:pt x="35" y="72"/>
                  <a:pt x="35" y="74"/>
                </a:cubicBezTo>
                <a:cubicBezTo>
                  <a:pt x="35" y="75"/>
                  <a:pt x="35" y="77"/>
                  <a:pt x="37" y="78"/>
                </a:cubicBezTo>
                <a:cubicBezTo>
                  <a:pt x="40" y="82"/>
                  <a:pt x="40" y="82"/>
                  <a:pt x="40" y="82"/>
                </a:cubicBezTo>
                <a:cubicBezTo>
                  <a:pt x="38" y="86"/>
                  <a:pt x="37" y="90"/>
                  <a:pt x="35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26" y="94"/>
                  <a:pt x="23" y="97"/>
                  <a:pt x="23" y="101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3" y="114"/>
                  <a:pt x="26" y="117"/>
                  <a:pt x="30" y="117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9" y="117"/>
                  <a:pt x="41" y="116"/>
                  <a:pt x="41" y="114"/>
                </a:cubicBezTo>
                <a:cubicBezTo>
                  <a:pt x="41" y="112"/>
                  <a:pt x="39" y="111"/>
                  <a:pt x="38" y="111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9" y="101"/>
                  <a:pt x="29" y="100"/>
                  <a:pt x="30" y="100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39" y="100"/>
                  <a:pt x="40" y="99"/>
                  <a:pt x="41" y="98"/>
                </a:cubicBezTo>
                <a:cubicBezTo>
                  <a:pt x="42" y="93"/>
                  <a:pt x="44" y="88"/>
                  <a:pt x="47" y="84"/>
                </a:cubicBezTo>
                <a:cubicBezTo>
                  <a:pt x="47" y="82"/>
                  <a:pt x="47" y="81"/>
                  <a:pt x="46" y="80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0" y="74"/>
                  <a:pt x="40" y="74"/>
                </a:cubicBezTo>
                <a:cubicBezTo>
                  <a:pt x="40" y="74"/>
                  <a:pt x="41" y="73"/>
                  <a:pt x="41" y="73"/>
                </a:cubicBezTo>
                <a:cubicBezTo>
                  <a:pt x="47" y="66"/>
                  <a:pt x="47" y="66"/>
                  <a:pt x="47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7" y="73"/>
                  <a:pt x="58" y="73"/>
                </a:cubicBezTo>
                <a:cubicBezTo>
                  <a:pt x="62" y="70"/>
                  <a:pt x="67" y="68"/>
                  <a:pt x="72" y="67"/>
                </a:cubicBezTo>
                <a:cubicBezTo>
                  <a:pt x="74" y="66"/>
                  <a:pt x="75" y="65"/>
                  <a:pt x="75" y="64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55"/>
                  <a:pt x="75" y="55"/>
                  <a:pt x="7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6"/>
                </a:cubicBezTo>
                <a:cubicBezTo>
                  <a:pt x="85" y="64"/>
                  <a:pt x="85" y="64"/>
                  <a:pt x="85" y="64"/>
                </a:cubicBezTo>
                <a:cubicBezTo>
                  <a:pt x="85" y="65"/>
                  <a:pt x="86" y="66"/>
                  <a:pt x="88" y="67"/>
                </a:cubicBezTo>
                <a:cubicBezTo>
                  <a:pt x="93" y="68"/>
                  <a:pt x="98" y="70"/>
                  <a:pt x="102" y="72"/>
                </a:cubicBezTo>
                <a:cubicBezTo>
                  <a:pt x="103" y="73"/>
                  <a:pt x="105" y="73"/>
                  <a:pt x="106" y="72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3"/>
                  <a:pt x="119" y="74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13" y="81"/>
                  <a:pt x="112" y="82"/>
                  <a:pt x="113" y="84"/>
                </a:cubicBezTo>
                <a:cubicBezTo>
                  <a:pt x="116" y="88"/>
                  <a:pt x="118" y="93"/>
                  <a:pt x="119" y="98"/>
                </a:cubicBezTo>
                <a:cubicBezTo>
                  <a:pt x="119" y="99"/>
                  <a:pt x="121" y="100"/>
                  <a:pt x="122" y="100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00"/>
                  <a:pt x="131" y="101"/>
                  <a:pt x="131" y="101"/>
                </a:cubicBezTo>
                <a:cubicBezTo>
                  <a:pt x="131" y="111"/>
                  <a:pt x="131" y="111"/>
                  <a:pt x="131" y="111"/>
                </a:cubicBezTo>
                <a:cubicBezTo>
                  <a:pt x="131" y="111"/>
                  <a:pt x="130" y="111"/>
                  <a:pt x="130" y="111"/>
                </a:cubicBezTo>
                <a:cubicBezTo>
                  <a:pt x="122" y="111"/>
                  <a:pt x="122" y="111"/>
                  <a:pt x="122" y="111"/>
                </a:cubicBezTo>
                <a:cubicBezTo>
                  <a:pt x="120" y="111"/>
                  <a:pt x="119" y="112"/>
                  <a:pt x="119" y="114"/>
                </a:cubicBezTo>
                <a:cubicBezTo>
                  <a:pt x="119" y="116"/>
                  <a:pt x="120" y="117"/>
                  <a:pt x="122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4" y="117"/>
                  <a:pt x="137" y="114"/>
                  <a:pt x="137" y="111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7" y="97"/>
                  <a:pt x="134" y="94"/>
                  <a:pt x="130" y="94"/>
                </a:cubicBezTo>
                <a:close/>
                <a:moveTo>
                  <a:pt x="27" y="19"/>
                </a:moveTo>
                <a:cubicBezTo>
                  <a:pt x="28" y="19"/>
                  <a:pt x="28" y="19"/>
                  <a:pt x="29" y="18"/>
                </a:cubicBezTo>
                <a:cubicBezTo>
                  <a:pt x="29" y="18"/>
                  <a:pt x="30" y="17"/>
                  <a:pt x="30" y="16"/>
                </a:cubicBezTo>
                <a:cubicBezTo>
                  <a:pt x="30" y="15"/>
                  <a:pt x="29" y="15"/>
                  <a:pt x="29" y="14"/>
                </a:cubicBezTo>
                <a:cubicBezTo>
                  <a:pt x="28" y="13"/>
                  <a:pt x="28" y="13"/>
                  <a:pt x="27" y="13"/>
                </a:cubicBezTo>
                <a:cubicBezTo>
                  <a:pt x="26" y="13"/>
                  <a:pt x="25" y="13"/>
                  <a:pt x="25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4" y="17"/>
                  <a:pt x="24" y="18"/>
                  <a:pt x="25" y="18"/>
                </a:cubicBezTo>
                <a:cubicBezTo>
                  <a:pt x="25" y="19"/>
                  <a:pt x="26" y="19"/>
                  <a:pt x="27" y="19"/>
                </a:cubicBezTo>
                <a:close/>
                <a:moveTo>
                  <a:pt x="37" y="19"/>
                </a:moveTo>
                <a:cubicBezTo>
                  <a:pt x="38" y="19"/>
                  <a:pt x="39" y="19"/>
                  <a:pt x="39" y="18"/>
                </a:cubicBezTo>
                <a:cubicBezTo>
                  <a:pt x="40" y="18"/>
                  <a:pt x="40" y="17"/>
                  <a:pt x="40" y="16"/>
                </a:cubicBezTo>
                <a:cubicBezTo>
                  <a:pt x="40" y="15"/>
                  <a:pt x="40" y="15"/>
                  <a:pt x="39" y="14"/>
                </a:cubicBezTo>
                <a:cubicBezTo>
                  <a:pt x="39" y="13"/>
                  <a:pt x="38" y="13"/>
                  <a:pt x="37" y="13"/>
                </a:cubicBezTo>
                <a:cubicBezTo>
                  <a:pt x="36" y="13"/>
                  <a:pt x="36" y="13"/>
                  <a:pt x="35" y="14"/>
                </a:cubicBezTo>
                <a:cubicBezTo>
                  <a:pt x="35" y="15"/>
                  <a:pt x="34" y="15"/>
                  <a:pt x="34" y="16"/>
                </a:cubicBezTo>
                <a:cubicBezTo>
                  <a:pt x="34" y="17"/>
                  <a:pt x="35" y="18"/>
                  <a:pt x="35" y="18"/>
                </a:cubicBezTo>
                <a:cubicBezTo>
                  <a:pt x="36" y="19"/>
                  <a:pt x="36" y="19"/>
                  <a:pt x="37" y="19"/>
                </a:cubicBezTo>
                <a:close/>
                <a:moveTo>
                  <a:pt x="16" y="19"/>
                </a:moveTo>
                <a:cubicBezTo>
                  <a:pt x="17" y="19"/>
                  <a:pt x="18" y="19"/>
                  <a:pt x="18" y="18"/>
                </a:cubicBezTo>
                <a:cubicBezTo>
                  <a:pt x="19" y="18"/>
                  <a:pt x="19" y="17"/>
                  <a:pt x="19" y="16"/>
                </a:cubicBezTo>
                <a:cubicBezTo>
                  <a:pt x="19" y="15"/>
                  <a:pt x="19" y="15"/>
                  <a:pt x="18" y="14"/>
                </a:cubicBezTo>
                <a:cubicBezTo>
                  <a:pt x="18" y="13"/>
                  <a:pt x="17" y="13"/>
                  <a:pt x="16" y="13"/>
                </a:cubicBezTo>
                <a:cubicBezTo>
                  <a:pt x="15" y="13"/>
                  <a:pt x="15" y="13"/>
                  <a:pt x="14" y="14"/>
                </a:cubicBezTo>
                <a:cubicBezTo>
                  <a:pt x="14" y="15"/>
                  <a:pt x="13" y="15"/>
                  <a:pt x="13" y="16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9"/>
                  <a:pt x="15" y="19"/>
                  <a:pt x="16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4" name="Freeform 785">
            <a:extLst>
              <a:ext uri="{FF2B5EF4-FFF2-40B4-BE49-F238E27FC236}">
                <a16:creationId xmlns:a16="http://schemas.microsoft.com/office/drawing/2014/main" id="{90D94A01-4A96-4F86-8B3C-B89E912C25BF}"/>
              </a:ext>
            </a:extLst>
          </p:cNvPr>
          <p:cNvSpPr>
            <a:spLocks noEditPoints="1"/>
          </p:cNvSpPr>
          <p:nvPr/>
        </p:nvSpPr>
        <p:spPr bwMode="auto">
          <a:xfrm>
            <a:off x="2338579" y="3033632"/>
            <a:ext cx="518019" cy="522537"/>
          </a:xfrm>
          <a:custGeom>
            <a:avLst/>
            <a:gdLst>
              <a:gd name="T0" fmla="*/ 273050 w 160"/>
              <a:gd name="T1" fmla="*/ 199688 h 160"/>
              <a:gd name="T2" fmla="*/ 273050 w 160"/>
              <a:gd name="T3" fmla="*/ 220345 h 160"/>
              <a:gd name="T4" fmla="*/ 327660 w 160"/>
              <a:gd name="T5" fmla="*/ 275432 h 160"/>
              <a:gd name="T6" fmla="*/ 283289 w 160"/>
              <a:gd name="T7" fmla="*/ 144602 h 160"/>
              <a:gd name="T8" fmla="*/ 314008 w 160"/>
              <a:gd name="T9" fmla="*/ 61972 h 160"/>
              <a:gd name="T10" fmla="*/ 279876 w 160"/>
              <a:gd name="T11" fmla="*/ 3443 h 160"/>
              <a:gd name="T12" fmla="*/ 225266 w 160"/>
              <a:gd name="T13" fmla="*/ 58529 h 160"/>
              <a:gd name="T14" fmla="*/ 262811 w 160"/>
              <a:gd name="T15" fmla="*/ 144602 h 160"/>
              <a:gd name="T16" fmla="*/ 266224 w 160"/>
              <a:gd name="T17" fmla="*/ 547420 h 160"/>
              <a:gd name="T18" fmla="*/ 320834 w 160"/>
              <a:gd name="T19" fmla="*/ 506105 h 160"/>
              <a:gd name="T20" fmla="*/ 283289 w 160"/>
              <a:gd name="T21" fmla="*/ 516434 h 160"/>
              <a:gd name="T22" fmla="*/ 262811 w 160"/>
              <a:gd name="T23" fmla="*/ 406261 h 160"/>
              <a:gd name="T24" fmla="*/ 225266 w 160"/>
              <a:gd name="T25" fmla="*/ 492334 h 160"/>
              <a:gd name="T26" fmla="*/ 51197 w 160"/>
              <a:gd name="T27" fmla="*/ 327075 h 160"/>
              <a:gd name="T28" fmla="*/ 34131 w 160"/>
              <a:gd name="T29" fmla="*/ 285760 h 160"/>
              <a:gd name="T30" fmla="*/ 143351 w 160"/>
              <a:gd name="T31" fmla="*/ 265103 h 160"/>
              <a:gd name="T32" fmla="*/ 58023 w 160"/>
              <a:gd name="T33" fmla="*/ 227231 h 160"/>
              <a:gd name="T34" fmla="*/ 3413 w 160"/>
              <a:gd name="T35" fmla="*/ 282317 h 160"/>
              <a:gd name="T36" fmla="*/ 402749 w 160"/>
              <a:gd name="T37" fmla="*/ 285760 h 160"/>
              <a:gd name="T38" fmla="*/ 488077 w 160"/>
              <a:gd name="T39" fmla="*/ 323632 h 160"/>
              <a:gd name="T40" fmla="*/ 542687 w 160"/>
              <a:gd name="T41" fmla="*/ 282317 h 160"/>
              <a:gd name="T42" fmla="*/ 488077 w 160"/>
              <a:gd name="T43" fmla="*/ 227231 h 160"/>
              <a:gd name="T44" fmla="*/ 402749 w 160"/>
              <a:gd name="T45" fmla="*/ 265103 h 160"/>
              <a:gd name="T46" fmla="*/ 143351 w 160"/>
              <a:gd name="T47" fmla="*/ 79187 h 160"/>
              <a:gd name="T48" fmla="*/ 78502 w 160"/>
              <a:gd name="T49" fmla="*/ 144602 h 160"/>
              <a:gd name="T50" fmla="*/ 95568 w 160"/>
              <a:gd name="T51" fmla="*/ 113615 h 160"/>
              <a:gd name="T52" fmla="*/ 187722 w 160"/>
              <a:gd name="T53" fmla="*/ 189359 h 160"/>
              <a:gd name="T54" fmla="*/ 143351 w 160"/>
              <a:gd name="T55" fmla="*/ 96401 h 160"/>
              <a:gd name="T56" fmla="*/ 433467 w 160"/>
              <a:gd name="T57" fmla="*/ 451019 h 160"/>
              <a:gd name="T58" fmla="*/ 402749 w 160"/>
              <a:gd name="T59" fmla="*/ 471676 h 160"/>
              <a:gd name="T60" fmla="*/ 467598 w 160"/>
              <a:gd name="T61" fmla="*/ 406261 h 160"/>
              <a:gd name="T62" fmla="*/ 447119 w 160"/>
              <a:gd name="T63" fmla="*/ 437248 h 160"/>
              <a:gd name="T64" fmla="*/ 358378 w 160"/>
              <a:gd name="T65" fmla="*/ 375275 h 160"/>
              <a:gd name="T66" fmla="*/ 78502 w 160"/>
              <a:gd name="T67" fmla="*/ 461348 h 160"/>
              <a:gd name="T68" fmla="*/ 153591 w 160"/>
              <a:gd name="T69" fmla="*/ 461348 h 160"/>
              <a:gd name="T70" fmla="*/ 187722 w 160"/>
              <a:gd name="T71" fmla="*/ 375275 h 160"/>
              <a:gd name="T72" fmla="*/ 95568 w 160"/>
              <a:gd name="T73" fmla="*/ 437248 h 160"/>
              <a:gd name="T74" fmla="*/ 358378 w 160"/>
              <a:gd name="T75" fmla="*/ 189359 h 160"/>
              <a:gd name="T76" fmla="*/ 447119 w 160"/>
              <a:gd name="T77" fmla="*/ 113615 h 160"/>
              <a:gd name="T78" fmla="*/ 467598 w 160"/>
              <a:gd name="T79" fmla="*/ 144602 h 160"/>
              <a:gd name="T80" fmla="*/ 402749 w 160"/>
              <a:gd name="T81" fmla="*/ 79187 h 160"/>
              <a:gd name="T82" fmla="*/ 433467 w 160"/>
              <a:gd name="T83" fmla="*/ 96401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0">
                <a:moveTo>
                  <a:pt x="80" y="102"/>
                </a:moveTo>
                <a:cubicBezTo>
                  <a:pt x="68" y="102"/>
                  <a:pt x="58" y="92"/>
                  <a:pt x="58" y="80"/>
                </a:cubicBezTo>
                <a:cubicBezTo>
                  <a:pt x="58" y="68"/>
                  <a:pt x="68" y="58"/>
                  <a:pt x="80" y="58"/>
                </a:cubicBezTo>
                <a:cubicBezTo>
                  <a:pt x="92" y="58"/>
                  <a:pt x="102" y="68"/>
                  <a:pt x="102" y="80"/>
                </a:cubicBezTo>
                <a:cubicBezTo>
                  <a:pt x="102" y="92"/>
                  <a:pt x="92" y="102"/>
                  <a:pt x="80" y="102"/>
                </a:cubicBezTo>
                <a:close/>
                <a:moveTo>
                  <a:pt x="80" y="64"/>
                </a:moveTo>
                <a:cubicBezTo>
                  <a:pt x="71" y="64"/>
                  <a:pt x="64" y="71"/>
                  <a:pt x="64" y="80"/>
                </a:cubicBezTo>
                <a:cubicBezTo>
                  <a:pt x="64" y="89"/>
                  <a:pt x="71" y="96"/>
                  <a:pt x="80" y="96"/>
                </a:cubicBezTo>
                <a:cubicBezTo>
                  <a:pt x="89" y="96"/>
                  <a:pt x="96" y="89"/>
                  <a:pt x="96" y="80"/>
                </a:cubicBezTo>
                <a:cubicBezTo>
                  <a:pt x="96" y="71"/>
                  <a:pt x="89" y="64"/>
                  <a:pt x="80" y="64"/>
                </a:cubicBezTo>
                <a:close/>
                <a:moveTo>
                  <a:pt x="80" y="45"/>
                </a:moveTo>
                <a:cubicBezTo>
                  <a:pt x="82" y="45"/>
                  <a:pt x="83" y="44"/>
                  <a:pt x="83" y="42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1" y="18"/>
                  <a:pt x="92" y="18"/>
                </a:cubicBezTo>
                <a:cubicBezTo>
                  <a:pt x="92" y="18"/>
                  <a:pt x="93" y="17"/>
                  <a:pt x="94" y="17"/>
                </a:cubicBezTo>
                <a:cubicBezTo>
                  <a:pt x="95" y="16"/>
                  <a:pt x="95" y="14"/>
                  <a:pt x="94" y="13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6" y="13"/>
                  <a:pt x="66" y="13"/>
                  <a:pt x="66" y="13"/>
                </a:cubicBezTo>
                <a:cubicBezTo>
                  <a:pt x="65" y="14"/>
                  <a:pt x="65" y="16"/>
                  <a:pt x="66" y="17"/>
                </a:cubicBezTo>
                <a:cubicBezTo>
                  <a:pt x="67" y="18"/>
                  <a:pt x="69" y="18"/>
                  <a:pt x="70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44"/>
                  <a:pt x="78" y="45"/>
                  <a:pt x="80" y="45"/>
                </a:cubicBezTo>
                <a:close/>
                <a:moveTo>
                  <a:pt x="66" y="147"/>
                </a:move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5" y="146"/>
                  <a:pt x="95" y="144"/>
                  <a:pt x="94" y="143"/>
                </a:cubicBezTo>
                <a:cubicBezTo>
                  <a:pt x="93" y="142"/>
                  <a:pt x="91" y="142"/>
                  <a:pt x="90" y="14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6"/>
                  <a:pt x="82" y="115"/>
                  <a:pt x="80" y="115"/>
                </a:cubicBezTo>
                <a:cubicBezTo>
                  <a:pt x="78" y="115"/>
                  <a:pt x="77" y="116"/>
                  <a:pt x="77" y="11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9" y="142"/>
                  <a:pt x="67" y="142"/>
                  <a:pt x="66" y="143"/>
                </a:cubicBezTo>
                <a:cubicBezTo>
                  <a:pt x="65" y="144"/>
                  <a:pt x="65" y="146"/>
                  <a:pt x="66" y="147"/>
                </a:cubicBezTo>
                <a:close/>
                <a:moveTo>
                  <a:pt x="13" y="94"/>
                </a:moveTo>
                <a:cubicBezTo>
                  <a:pt x="13" y="94"/>
                  <a:pt x="14" y="95"/>
                  <a:pt x="15" y="95"/>
                </a:cubicBezTo>
                <a:cubicBezTo>
                  <a:pt x="15" y="95"/>
                  <a:pt x="16" y="94"/>
                  <a:pt x="17" y="94"/>
                </a:cubicBezTo>
                <a:cubicBezTo>
                  <a:pt x="18" y="93"/>
                  <a:pt x="18" y="91"/>
                  <a:pt x="17" y="90"/>
                </a:cubicBezTo>
                <a:cubicBezTo>
                  <a:pt x="10" y="83"/>
                  <a:pt x="10" y="83"/>
                  <a:pt x="10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44" y="83"/>
                  <a:pt x="45" y="82"/>
                  <a:pt x="45" y="80"/>
                </a:cubicBezTo>
                <a:cubicBezTo>
                  <a:pt x="45" y="78"/>
                  <a:pt x="44" y="77"/>
                  <a:pt x="42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69"/>
                  <a:pt x="18" y="67"/>
                  <a:pt x="17" y="66"/>
                </a:cubicBezTo>
                <a:cubicBezTo>
                  <a:pt x="16" y="65"/>
                  <a:pt x="14" y="65"/>
                  <a:pt x="13" y="66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lnTo>
                  <a:pt x="13" y="94"/>
                </a:lnTo>
                <a:close/>
                <a:moveTo>
                  <a:pt x="115" y="80"/>
                </a:moveTo>
                <a:cubicBezTo>
                  <a:pt x="115" y="82"/>
                  <a:pt x="116" y="83"/>
                  <a:pt x="118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2" y="91"/>
                  <a:pt x="142" y="93"/>
                  <a:pt x="143" y="94"/>
                </a:cubicBezTo>
                <a:cubicBezTo>
                  <a:pt x="144" y="94"/>
                  <a:pt x="145" y="95"/>
                  <a:pt x="145" y="95"/>
                </a:cubicBezTo>
                <a:cubicBezTo>
                  <a:pt x="146" y="95"/>
                  <a:pt x="147" y="94"/>
                  <a:pt x="147" y="94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6" y="65"/>
                  <a:pt x="144" y="65"/>
                  <a:pt x="143" y="66"/>
                </a:cubicBezTo>
                <a:cubicBezTo>
                  <a:pt x="142" y="67"/>
                  <a:pt x="142" y="69"/>
                  <a:pt x="143" y="70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6" y="77"/>
                  <a:pt x="115" y="78"/>
                  <a:pt x="115" y="80"/>
                </a:cubicBezTo>
                <a:close/>
                <a:moveTo>
                  <a:pt x="45" y="26"/>
                </a:moveTo>
                <a:cubicBezTo>
                  <a:pt x="45" y="24"/>
                  <a:pt x="44" y="23"/>
                  <a:pt x="42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4" y="23"/>
                  <a:pt x="23" y="24"/>
                  <a:pt x="23" y="26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4"/>
                  <a:pt x="24" y="45"/>
                  <a:pt x="26" y="45"/>
                </a:cubicBezTo>
                <a:cubicBezTo>
                  <a:pt x="27" y="45"/>
                  <a:pt x="28" y="44"/>
                  <a:pt x="28" y="42"/>
                </a:cubicBezTo>
                <a:cubicBezTo>
                  <a:pt x="28" y="33"/>
                  <a:pt x="28" y="33"/>
                  <a:pt x="28" y="33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6"/>
                  <a:pt x="52" y="56"/>
                  <a:pt x="53" y="56"/>
                </a:cubicBezTo>
                <a:cubicBezTo>
                  <a:pt x="54" y="56"/>
                  <a:pt x="55" y="56"/>
                  <a:pt x="55" y="55"/>
                </a:cubicBezTo>
                <a:cubicBezTo>
                  <a:pt x="56" y="54"/>
                  <a:pt x="56" y="52"/>
                  <a:pt x="55" y="51"/>
                </a:cubicBezTo>
                <a:cubicBezTo>
                  <a:pt x="33" y="28"/>
                  <a:pt x="33" y="28"/>
                  <a:pt x="3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8"/>
                  <a:pt x="45" y="27"/>
                  <a:pt x="45" y="26"/>
                </a:cubicBezTo>
                <a:close/>
                <a:moveTo>
                  <a:pt x="105" y="109"/>
                </a:moveTo>
                <a:cubicBezTo>
                  <a:pt x="127" y="131"/>
                  <a:pt x="127" y="131"/>
                  <a:pt x="127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6" y="131"/>
                  <a:pt x="115" y="133"/>
                  <a:pt x="115" y="134"/>
                </a:cubicBezTo>
                <a:cubicBezTo>
                  <a:pt x="115" y="136"/>
                  <a:pt x="116" y="137"/>
                  <a:pt x="118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6" y="137"/>
                  <a:pt x="137" y="136"/>
                  <a:pt x="137" y="134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7" y="116"/>
                  <a:pt x="136" y="115"/>
                  <a:pt x="134" y="115"/>
                </a:cubicBezTo>
                <a:cubicBezTo>
                  <a:pt x="133" y="115"/>
                  <a:pt x="131" y="116"/>
                  <a:pt x="131" y="118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08" y="104"/>
                  <a:pt x="106" y="104"/>
                  <a:pt x="105" y="105"/>
                </a:cubicBezTo>
                <a:cubicBezTo>
                  <a:pt x="104" y="106"/>
                  <a:pt x="104" y="108"/>
                  <a:pt x="105" y="109"/>
                </a:cubicBezTo>
                <a:close/>
                <a:moveTo>
                  <a:pt x="26" y="115"/>
                </a:moveTo>
                <a:cubicBezTo>
                  <a:pt x="24" y="115"/>
                  <a:pt x="23" y="116"/>
                  <a:pt x="23" y="118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6"/>
                  <a:pt x="24" y="137"/>
                  <a:pt x="26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4" y="137"/>
                  <a:pt x="45" y="136"/>
                  <a:pt x="45" y="134"/>
                </a:cubicBezTo>
                <a:cubicBezTo>
                  <a:pt x="45" y="133"/>
                  <a:pt x="44" y="131"/>
                  <a:pt x="42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6" y="108"/>
                  <a:pt x="56" y="106"/>
                  <a:pt x="55" y="105"/>
                </a:cubicBezTo>
                <a:cubicBezTo>
                  <a:pt x="54" y="104"/>
                  <a:pt x="52" y="104"/>
                  <a:pt x="51" y="105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16"/>
                  <a:pt x="27" y="115"/>
                  <a:pt x="26" y="115"/>
                </a:cubicBezTo>
                <a:close/>
                <a:moveTo>
                  <a:pt x="105" y="55"/>
                </a:moveTo>
                <a:cubicBezTo>
                  <a:pt x="105" y="56"/>
                  <a:pt x="106" y="56"/>
                  <a:pt x="107" y="56"/>
                </a:cubicBezTo>
                <a:cubicBezTo>
                  <a:pt x="108" y="56"/>
                  <a:pt x="108" y="56"/>
                  <a:pt x="109" y="55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4"/>
                  <a:pt x="133" y="45"/>
                  <a:pt x="134" y="45"/>
                </a:cubicBezTo>
                <a:cubicBezTo>
                  <a:pt x="136" y="45"/>
                  <a:pt x="137" y="44"/>
                  <a:pt x="137" y="42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7" y="24"/>
                  <a:pt x="136" y="23"/>
                  <a:pt x="134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6" y="23"/>
                  <a:pt x="115" y="24"/>
                  <a:pt x="115" y="26"/>
                </a:cubicBezTo>
                <a:cubicBezTo>
                  <a:pt x="115" y="27"/>
                  <a:pt x="116" y="28"/>
                  <a:pt x="118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4" y="52"/>
                  <a:pt x="104" y="54"/>
                  <a:pt x="105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5" name="Freeform 809">
            <a:extLst>
              <a:ext uri="{FF2B5EF4-FFF2-40B4-BE49-F238E27FC236}">
                <a16:creationId xmlns:a16="http://schemas.microsoft.com/office/drawing/2014/main" id="{CC5D9C6A-8B8E-4C7B-AD7B-B009A09ACA74}"/>
              </a:ext>
            </a:extLst>
          </p:cNvPr>
          <p:cNvSpPr>
            <a:spLocks noEditPoints="1"/>
          </p:cNvSpPr>
          <p:nvPr/>
        </p:nvSpPr>
        <p:spPr bwMode="auto">
          <a:xfrm>
            <a:off x="6770253" y="3038400"/>
            <a:ext cx="549275" cy="508000"/>
          </a:xfrm>
          <a:custGeom>
            <a:avLst/>
            <a:gdLst>
              <a:gd name="T0" fmla="*/ 549275 w 161"/>
              <a:gd name="T1" fmla="*/ 401595 h 148"/>
              <a:gd name="T2" fmla="*/ 549275 w 161"/>
              <a:gd name="T3" fmla="*/ 398162 h 148"/>
              <a:gd name="T4" fmla="*/ 545863 w 161"/>
              <a:gd name="T5" fmla="*/ 394730 h 148"/>
              <a:gd name="T6" fmla="*/ 542452 w 161"/>
              <a:gd name="T7" fmla="*/ 394730 h 148"/>
              <a:gd name="T8" fmla="*/ 324106 w 161"/>
              <a:gd name="T9" fmla="*/ 332946 h 148"/>
              <a:gd name="T10" fmla="*/ 214934 w 161"/>
              <a:gd name="T11" fmla="*/ 401595 h 148"/>
              <a:gd name="T12" fmla="*/ 289990 w 161"/>
              <a:gd name="T13" fmla="*/ 422189 h 148"/>
              <a:gd name="T14" fmla="*/ 330930 w 161"/>
              <a:gd name="T15" fmla="*/ 398162 h 148"/>
              <a:gd name="T16" fmla="*/ 235404 w 161"/>
              <a:gd name="T17" fmla="*/ 398162 h 148"/>
              <a:gd name="T18" fmla="*/ 334341 w 161"/>
              <a:gd name="T19" fmla="*/ 350108 h 148"/>
              <a:gd name="T20" fmla="*/ 436691 w 161"/>
              <a:gd name="T21" fmla="*/ 449649 h 148"/>
              <a:gd name="T22" fmla="*/ 221757 w 161"/>
              <a:gd name="T23" fmla="*/ 477108 h 148"/>
              <a:gd name="T24" fmla="*/ 34116 w 161"/>
              <a:gd name="T25" fmla="*/ 353541 h 148"/>
              <a:gd name="T26" fmla="*/ 191052 w 161"/>
              <a:gd name="T27" fmla="*/ 384432 h 148"/>
              <a:gd name="T28" fmla="*/ 6823 w 161"/>
              <a:gd name="T29" fmla="*/ 353541 h 148"/>
              <a:gd name="T30" fmla="*/ 269520 w 161"/>
              <a:gd name="T31" fmla="*/ 501135 h 148"/>
              <a:gd name="T32" fmla="*/ 487865 w 161"/>
              <a:gd name="T33" fmla="*/ 508000 h 148"/>
              <a:gd name="T34" fmla="*/ 491277 w 161"/>
              <a:gd name="T35" fmla="*/ 508000 h 148"/>
              <a:gd name="T36" fmla="*/ 491277 w 161"/>
              <a:gd name="T37" fmla="*/ 508000 h 148"/>
              <a:gd name="T38" fmla="*/ 494689 w 161"/>
              <a:gd name="T39" fmla="*/ 508000 h 148"/>
              <a:gd name="T40" fmla="*/ 494689 w 161"/>
              <a:gd name="T41" fmla="*/ 508000 h 148"/>
              <a:gd name="T42" fmla="*/ 498100 w 161"/>
              <a:gd name="T43" fmla="*/ 508000 h 148"/>
              <a:gd name="T44" fmla="*/ 498100 w 161"/>
              <a:gd name="T45" fmla="*/ 508000 h 148"/>
              <a:gd name="T46" fmla="*/ 501512 w 161"/>
              <a:gd name="T47" fmla="*/ 508000 h 148"/>
              <a:gd name="T48" fmla="*/ 501512 w 161"/>
              <a:gd name="T49" fmla="*/ 504568 h 148"/>
              <a:gd name="T50" fmla="*/ 501512 w 161"/>
              <a:gd name="T51" fmla="*/ 504568 h 148"/>
              <a:gd name="T52" fmla="*/ 504924 w 161"/>
              <a:gd name="T53" fmla="*/ 504568 h 148"/>
              <a:gd name="T54" fmla="*/ 549275 w 161"/>
              <a:gd name="T55" fmla="*/ 405027 h 148"/>
              <a:gd name="T56" fmla="*/ 549275 w 161"/>
              <a:gd name="T57" fmla="*/ 401595 h 148"/>
              <a:gd name="T58" fmla="*/ 453749 w 161"/>
              <a:gd name="T59" fmla="*/ 459946 h 148"/>
              <a:gd name="T60" fmla="*/ 173994 w 161"/>
              <a:gd name="T61" fmla="*/ 175054 h 148"/>
              <a:gd name="T62" fmla="*/ 201287 w 161"/>
              <a:gd name="T63" fmla="*/ 216243 h 148"/>
              <a:gd name="T64" fmla="*/ 153524 w 161"/>
              <a:gd name="T65" fmla="*/ 236838 h 148"/>
              <a:gd name="T66" fmla="*/ 187641 w 161"/>
              <a:gd name="T67" fmla="*/ 267730 h 148"/>
              <a:gd name="T68" fmla="*/ 204699 w 161"/>
              <a:gd name="T69" fmla="*/ 236838 h 148"/>
              <a:gd name="T70" fmla="*/ 173994 w 161"/>
              <a:gd name="T71" fmla="*/ 154459 h 148"/>
              <a:gd name="T72" fmla="*/ 225169 w 161"/>
              <a:gd name="T73" fmla="*/ 109838 h 148"/>
              <a:gd name="T74" fmla="*/ 197875 w 161"/>
              <a:gd name="T75" fmla="*/ 92676 h 148"/>
              <a:gd name="T76" fmla="*/ 177406 w 161"/>
              <a:gd name="T77" fmla="*/ 72081 h 148"/>
              <a:gd name="T78" fmla="*/ 133054 w 161"/>
              <a:gd name="T79" fmla="*/ 133865 h 148"/>
              <a:gd name="T80" fmla="*/ 351400 w 161"/>
              <a:gd name="T81" fmla="*/ 164757 h 148"/>
              <a:gd name="T82" fmla="*/ 187641 w 161"/>
              <a:gd name="T83" fmla="*/ 326081 h 148"/>
              <a:gd name="T84" fmla="*/ 187641 w 161"/>
              <a:gd name="T85" fmla="*/ 305486 h 1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1" h="148">
                <a:moveTo>
                  <a:pt x="161" y="117"/>
                </a:move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59" y="115"/>
                  <a:pt x="159" y="115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2" y="97"/>
                  <a:pt x="108" y="92"/>
                  <a:pt x="95" y="9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8" y="107"/>
                  <a:pt x="68" y="107"/>
                </a:cubicBezTo>
                <a:cubicBezTo>
                  <a:pt x="65" y="109"/>
                  <a:pt x="63" y="113"/>
                  <a:pt x="63" y="117"/>
                </a:cubicBezTo>
                <a:cubicBezTo>
                  <a:pt x="64" y="121"/>
                  <a:pt x="67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3" y="124"/>
                  <a:pt x="85" y="123"/>
                </a:cubicBezTo>
                <a:cubicBezTo>
                  <a:pt x="91" y="123"/>
                  <a:pt x="96" y="122"/>
                  <a:pt x="97" y="122"/>
                </a:cubicBezTo>
                <a:cubicBezTo>
                  <a:pt x="98" y="122"/>
                  <a:pt x="99" y="121"/>
                  <a:pt x="99" y="119"/>
                </a:cubicBezTo>
                <a:cubicBezTo>
                  <a:pt x="100" y="118"/>
                  <a:pt x="98" y="116"/>
                  <a:pt x="97" y="116"/>
                </a:cubicBezTo>
                <a:cubicBezTo>
                  <a:pt x="96" y="116"/>
                  <a:pt x="96" y="116"/>
                  <a:pt x="85" y="117"/>
                </a:cubicBezTo>
                <a:cubicBezTo>
                  <a:pt x="79" y="117"/>
                  <a:pt x="73" y="118"/>
                  <a:pt x="72" y="118"/>
                </a:cubicBezTo>
                <a:cubicBezTo>
                  <a:pt x="70" y="118"/>
                  <a:pt x="69" y="116"/>
                  <a:pt x="69" y="116"/>
                </a:cubicBezTo>
                <a:cubicBezTo>
                  <a:pt x="69" y="114"/>
                  <a:pt x="69" y="113"/>
                  <a:pt x="71" y="112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107" y="98"/>
                  <a:pt x="119" y="102"/>
                  <a:pt x="121" y="102"/>
                </a:cubicBezTo>
                <a:cubicBezTo>
                  <a:pt x="137" y="110"/>
                  <a:pt x="137" y="110"/>
                  <a:pt x="137" y="110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4" y="128"/>
                  <a:pt x="118" y="128"/>
                  <a:pt x="114" y="129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3" y="141"/>
                  <a:pt x="69" y="141"/>
                  <a:pt x="65" y="139"/>
                </a:cubicBezTo>
                <a:cubicBezTo>
                  <a:pt x="8" y="108"/>
                  <a:pt x="8" y="108"/>
                  <a:pt x="8" y="108"/>
                </a:cubicBezTo>
                <a:cubicBezTo>
                  <a:pt x="6" y="107"/>
                  <a:pt x="7" y="105"/>
                  <a:pt x="7" y="105"/>
                </a:cubicBezTo>
                <a:cubicBezTo>
                  <a:pt x="7" y="104"/>
                  <a:pt x="8" y="103"/>
                  <a:pt x="10" y="103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6" y="118"/>
                  <a:pt x="57" y="117"/>
                  <a:pt x="58" y="116"/>
                </a:cubicBezTo>
                <a:cubicBezTo>
                  <a:pt x="58" y="114"/>
                  <a:pt x="57" y="113"/>
                  <a:pt x="56" y="112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8" y="96"/>
                  <a:pt x="3" y="98"/>
                  <a:pt x="2" y="103"/>
                </a:cubicBezTo>
                <a:cubicBezTo>
                  <a:pt x="0" y="107"/>
                  <a:pt x="2" y="111"/>
                  <a:pt x="6" y="113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7" y="147"/>
                  <a:pt x="74" y="148"/>
                  <a:pt x="79" y="146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9" y="134"/>
                  <a:pt x="122" y="134"/>
                  <a:pt x="125" y="136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8" y="147"/>
                  <a:pt x="148" y="147"/>
                </a:cubicBezTo>
                <a:cubicBezTo>
                  <a:pt x="148" y="147"/>
                  <a:pt x="148" y="147"/>
                  <a:pt x="148" y="147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7"/>
                  <a:pt x="161" y="117"/>
                </a:cubicBezTo>
                <a:close/>
                <a:moveTo>
                  <a:pt x="154" y="119"/>
                </a:moveTo>
                <a:cubicBezTo>
                  <a:pt x="144" y="141"/>
                  <a:pt x="144" y="141"/>
                  <a:pt x="144" y="141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42" y="113"/>
                  <a:pt x="142" y="113"/>
                  <a:pt x="142" y="113"/>
                </a:cubicBezTo>
                <a:lnTo>
                  <a:pt x="154" y="119"/>
                </a:lnTo>
                <a:close/>
                <a:moveTo>
                  <a:pt x="51" y="51"/>
                </a:moveTo>
                <a:cubicBezTo>
                  <a:pt x="59" y="51"/>
                  <a:pt x="59" y="51"/>
                  <a:pt x="59" y="51"/>
                </a:cubicBezTo>
                <a:cubicBezTo>
                  <a:pt x="63" y="51"/>
                  <a:pt x="66" y="53"/>
                  <a:pt x="66" y="57"/>
                </a:cubicBezTo>
                <a:cubicBezTo>
                  <a:pt x="66" y="60"/>
                  <a:pt x="63" y="63"/>
                  <a:pt x="59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3" y="63"/>
                  <a:pt x="42" y="64"/>
                  <a:pt x="42" y="66"/>
                </a:cubicBezTo>
                <a:cubicBezTo>
                  <a:pt x="42" y="68"/>
                  <a:pt x="43" y="69"/>
                  <a:pt x="45" y="69"/>
                </a:cubicBezTo>
                <a:cubicBezTo>
                  <a:pt x="52" y="69"/>
                  <a:pt x="52" y="69"/>
                  <a:pt x="52" y="69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6"/>
                  <a:pt x="54" y="78"/>
                  <a:pt x="55" y="78"/>
                </a:cubicBezTo>
                <a:cubicBezTo>
                  <a:pt x="57" y="78"/>
                  <a:pt x="58" y="76"/>
                  <a:pt x="58" y="75"/>
                </a:cubicBezTo>
                <a:cubicBezTo>
                  <a:pt x="58" y="69"/>
                  <a:pt x="58" y="69"/>
                  <a:pt x="58" y="69"/>
                </a:cubicBezTo>
                <a:cubicBezTo>
                  <a:pt x="60" y="69"/>
                  <a:pt x="60" y="69"/>
                  <a:pt x="60" y="69"/>
                </a:cubicBezTo>
                <a:cubicBezTo>
                  <a:pt x="66" y="69"/>
                  <a:pt x="72" y="63"/>
                  <a:pt x="72" y="57"/>
                </a:cubicBezTo>
                <a:cubicBezTo>
                  <a:pt x="72" y="50"/>
                  <a:pt x="66" y="45"/>
                  <a:pt x="60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48" y="45"/>
                  <a:pt x="45" y="42"/>
                  <a:pt x="45" y="39"/>
                </a:cubicBezTo>
                <a:cubicBezTo>
                  <a:pt x="45" y="35"/>
                  <a:pt x="48" y="32"/>
                  <a:pt x="51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32"/>
                  <a:pt x="69" y="31"/>
                  <a:pt x="69" y="29"/>
                </a:cubicBezTo>
                <a:cubicBezTo>
                  <a:pt x="69" y="28"/>
                  <a:pt x="68" y="27"/>
                  <a:pt x="66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19"/>
                  <a:pt x="57" y="18"/>
                  <a:pt x="55" y="18"/>
                </a:cubicBezTo>
                <a:cubicBezTo>
                  <a:pt x="54" y="18"/>
                  <a:pt x="52" y="19"/>
                  <a:pt x="52" y="21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5" y="27"/>
                  <a:pt x="39" y="32"/>
                  <a:pt x="39" y="39"/>
                </a:cubicBezTo>
                <a:cubicBezTo>
                  <a:pt x="39" y="45"/>
                  <a:pt x="45" y="51"/>
                  <a:pt x="51" y="51"/>
                </a:cubicBezTo>
                <a:close/>
                <a:moveTo>
                  <a:pt x="55" y="95"/>
                </a:moveTo>
                <a:cubicBezTo>
                  <a:pt x="82" y="95"/>
                  <a:pt x="103" y="74"/>
                  <a:pt x="103" y="48"/>
                </a:cubicBezTo>
                <a:cubicBezTo>
                  <a:pt x="103" y="21"/>
                  <a:pt x="82" y="0"/>
                  <a:pt x="55" y="0"/>
                </a:cubicBezTo>
                <a:cubicBezTo>
                  <a:pt x="29" y="0"/>
                  <a:pt x="8" y="21"/>
                  <a:pt x="8" y="48"/>
                </a:cubicBezTo>
                <a:cubicBezTo>
                  <a:pt x="8" y="74"/>
                  <a:pt x="29" y="95"/>
                  <a:pt x="55" y="95"/>
                </a:cubicBezTo>
                <a:close/>
                <a:moveTo>
                  <a:pt x="55" y="6"/>
                </a:moveTo>
                <a:cubicBezTo>
                  <a:pt x="78" y="6"/>
                  <a:pt x="97" y="25"/>
                  <a:pt x="97" y="48"/>
                </a:cubicBezTo>
                <a:cubicBezTo>
                  <a:pt x="97" y="71"/>
                  <a:pt x="78" y="89"/>
                  <a:pt x="55" y="89"/>
                </a:cubicBezTo>
                <a:cubicBezTo>
                  <a:pt x="32" y="89"/>
                  <a:pt x="14" y="71"/>
                  <a:pt x="14" y="48"/>
                </a:cubicBezTo>
                <a:cubicBezTo>
                  <a:pt x="14" y="25"/>
                  <a:pt x="32" y="6"/>
                  <a:pt x="55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6" name="Freeform 861">
            <a:extLst>
              <a:ext uri="{FF2B5EF4-FFF2-40B4-BE49-F238E27FC236}">
                <a16:creationId xmlns:a16="http://schemas.microsoft.com/office/drawing/2014/main" id="{9F94CA86-18F4-4B5C-9E4A-9C86DDB5975A}"/>
              </a:ext>
            </a:extLst>
          </p:cNvPr>
          <p:cNvSpPr>
            <a:spLocks noEditPoints="1"/>
          </p:cNvSpPr>
          <p:nvPr/>
        </p:nvSpPr>
        <p:spPr bwMode="auto">
          <a:xfrm>
            <a:off x="9017841" y="3033632"/>
            <a:ext cx="488950" cy="550863"/>
          </a:xfrm>
          <a:custGeom>
            <a:avLst/>
            <a:gdLst>
              <a:gd name="T0" fmla="*/ 437662 w 143"/>
              <a:gd name="T1" fmla="*/ 113615 h 160"/>
              <a:gd name="T2" fmla="*/ 294054 w 143"/>
              <a:gd name="T3" fmla="*/ 68858 h 160"/>
              <a:gd name="T4" fmla="*/ 246185 w 143"/>
              <a:gd name="T5" fmla="*/ 0 h 160"/>
              <a:gd name="T6" fmla="*/ 194896 w 143"/>
              <a:gd name="T7" fmla="*/ 68858 h 160"/>
              <a:gd name="T8" fmla="*/ 51288 w 143"/>
              <a:gd name="T9" fmla="*/ 113615 h 160"/>
              <a:gd name="T10" fmla="*/ 41031 w 143"/>
              <a:gd name="T11" fmla="*/ 216902 h 160"/>
              <a:gd name="T12" fmla="*/ 0 w 143"/>
              <a:gd name="T13" fmla="*/ 385604 h 160"/>
              <a:gd name="T14" fmla="*/ 92319 w 143"/>
              <a:gd name="T15" fmla="*/ 420033 h 160"/>
              <a:gd name="T16" fmla="*/ 191477 w 143"/>
              <a:gd name="T17" fmla="*/ 499220 h 160"/>
              <a:gd name="T18" fmla="*/ 297473 w 143"/>
              <a:gd name="T19" fmla="*/ 499220 h 160"/>
              <a:gd name="T20" fmla="*/ 400050 w 143"/>
              <a:gd name="T21" fmla="*/ 420033 h 160"/>
              <a:gd name="T22" fmla="*/ 488950 w 143"/>
              <a:gd name="T23" fmla="*/ 385604 h 160"/>
              <a:gd name="T24" fmla="*/ 447919 w 143"/>
              <a:gd name="T25" fmla="*/ 216902 h 160"/>
              <a:gd name="T26" fmla="*/ 437662 w 143"/>
              <a:gd name="T27" fmla="*/ 130830 h 160"/>
              <a:gd name="T28" fmla="*/ 437662 w 143"/>
              <a:gd name="T29" fmla="*/ 196245 h 160"/>
              <a:gd name="T30" fmla="*/ 437662 w 143"/>
              <a:gd name="T31" fmla="*/ 130830 h 160"/>
              <a:gd name="T32" fmla="*/ 276958 w 143"/>
              <a:gd name="T33" fmla="*/ 51643 h 160"/>
              <a:gd name="T34" fmla="*/ 273538 w 143"/>
              <a:gd name="T35" fmla="*/ 68858 h 160"/>
              <a:gd name="T36" fmla="*/ 246185 w 143"/>
              <a:gd name="T37" fmla="*/ 86072 h 160"/>
              <a:gd name="T38" fmla="*/ 246185 w 143"/>
              <a:gd name="T39" fmla="*/ 20657 h 160"/>
              <a:gd name="T40" fmla="*/ 51288 w 143"/>
              <a:gd name="T41" fmla="*/ 130830 h 160"/>
              <a:gd name="T42" fmla="*/ 51288 w 143"/>
              <a:gd name="T43" fmla="*/ 196245 h 160"/>
              <a:gd name="T44" fmla="*/ 51288 w 143"/>
              <a:gd name="T45" fmla="*/ 420033 h 160"/>
              <a:gd name="T46" fmla="*/ 51288 w 143"/>
              <a:gd name="T47" fmla="*/ 354618 h 160"/>
              <a:gd name="T48" fmla="*/ 51288 w 143"/>
              <a:gd name="T49" fmla="*/ 420033 h 160"/>
              <a:gd name="T50" fmla="*/ 211992 w 143"/>
              <a:gd name="T51" fmla="*/ 499220 h 160"/>
              <a:gd name="T52" fmla="*/ 276958 w 143"/>
              <a:gd name="T53" fmla="*/ 499220 h 160"/>
              <a:gd name="T54" fmla="*/ 283796 w 143"/>
              <a:gd name="T55" fmla="*/ 464791 h 160"/>
              <a:gd name="T56" fmla="*/ 205154 w 143"/>
              <a:gd name="T57" fmla="*/ 464791 h 160"/>
              <a:gd name="T58" fmla="*/ 105996 w 143"/>
              <a:gd name="T59" fmla="*/ 385604 h 160"/>
              <a:gd name="T60" fmla="*/ 61546 w 143"/>
              <a:gd name="T61" fmla="*/ 216902 h 160"/>
              <a:gd name="T62" fmla="*/ 102577 w 143"/>
              <a:gd name="T63" fmla="*/ 148044 h 160"/>
              <a:gd name="T64" fmla="*/ 246185 w 143"/>
              <a:gd name="T65" fmla="*/ 106730 h 160"/>
              <a:gd name="T66" fmla="*/ 389792 w 143"/>
              <a:gd name="T67" fmla="*/ 148044 h 160"/>
              <a:gd name="T68" fmla="*/ 427404 w 143"/>
              <a:gd name="T69" fmla="*/ 216902 h 160"/>
              <a:gd name="T70" fmla="*/ 386373 w 143"/>
              <a:gd name="T71" fmla="*/ 385604 h 160"/>
              <a:gd name="T72" fmla="*/ 283796 w 143"/>
              <a:gd name="T73" fmla="*/ 464791 h 160"/>
              <a:gd name="T74" fmla="*/ 437662 w 143"/>
              <a:gd name="T75" fmla="*/ 420033 h 160"/>
              <a:gd name="T76" fmla="*/ 437662 w 143"/>
              <a:gd name="T77" fmla="*/ 354618 h 160"/>
              <a:gd name="T78" fmla="*/ 294054 w 143"/>
              <a:gd name="T79" fmla="*/ 316746 h 160"/>
              <a:gd name="T80" fmla="*/ 304312 w 143"/>
              <a:gd name="T81" fmla="*/ 254774 h 160"/>
              <a:gd name="T82" fmla="*/ 249604 w 143"/>
              <a:gd name="T83" fmla="*/ 154930 h 160"/>
              <a:gd name="T84" fmla="*/ 188058 w 143"/>
              <a:gd name="T85" fmla="*/ 206574 h 160"/>
              <a:gd name="T86" fmla="*/ 194896 w 143"/>
              <a:gd name="T87" fmla="*/ 278874 h 160"/>
              <a:gd name="T88" fmla="*/ 129931 w 143"/>
              <a:gd name="T89" fmla="*/ 358061 h 160"/>
              <a:gd name="T90" fmla="*/ 143608 w 143"/>
              <a:gd name="T91" fmla="*/ 375275 h 160"/>
              <a:gd name="T92" fmla="*/ 215412 w 143"/>
              <a:gd name="T93" fmla="*/ 320189 h 160"/>
              <a:gd name="T94" fmla="*/ 211992 w 143"/>
              <a:gd name="T95" fmla="*/ 265103 h 160"/>
              <a:gd name="T96" fmla="*/ 208573 w 143"/>
              <a:gd name="T97" fmla="*/ 206574 h 160"/>
              <a:gd name="T98" fmla="*/ 249604 w 143"/>
              <a:gd name="T99" fmla="*/ 175588 h 160"/>
              <a:gd name="T100" fmla="*/ 283796 w 143"/>
              <a:gd name="T101" fmla="*/ 254774 h 160"/>
              <a:gd name="T102" fmla="*/ 273538 w 143"/>
              <a:gd name="T103" fmla="*/ 275432 h 160"/>
              <a:gd name="T104" fmla="*/ 280377 w 143"/>
              <a:gd name="T105" fmla="*/ 333961 h 160"/>
              <a:gd name="T106" fmla="*/ 352181 w 143"/>
              <a:gd name="T107" fmla="*/ 378718 h 160"/>
              <a:gd name="T108" fmla="*/ 359019 w 143"/>
              <a:gd name="T109" fmla="*/ 358061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3" h="160">
                <a:moveTo>
                  <a:pt x="143" y="48"/>
                </a:moveTo>
                <a:cubicBezTo>
                  <a:pt x="143" y="39"/>
                  <a:pt x="136" y="33"/>
                  <a:pt x="128" y="33"/>
                </a:cubicBezTo>
                <a:cubicBezTo>
                  <a:pt x="123" y="33"/>
                  <a:pt x="119" y="35"/>
                  <a:pt x="116" y="38"/>
                </a:cubicBezTo>
                <a:cubicBezTo>
                  <a:pt x="86" y="20"/>
                  <a:pt x="86" y="20"/>
                  <a:pt x="86" y="20"/>
                </a:cubicBezTo>
                <a:cubicBezTo>
                  <a:pt x="87" y="19"/>
                  <a:pt x="87" y="17"/>
                  <a:pt x="87" y="15"/>
                </a:cubicBezTo>
                <a:cubicBezTo>
                  <a:pt x="87" y="7"/>
                  <a:pt x="80" y="0"/>
                  <a:pt x="72" y="0"/>
                </a:cubicBezTo>
                <a:cubicBezTo>
                  <a:pt x="63" y="0"/>
                  <a:pt x="56" y="7"/>
                  <a:pt x="56" y="15"/>
                </a:cubicBezTo>
                <a:cubicBezTo>
                  <a:pt x="56" y="17"/>
                  <a:pt x="57" y="19"/>
                  <a:pt x="57" y="20"/>
                </a:cubicBezTo>
                <a:cubicBezTo>
                  <a:pt x="27" y="38"/>
                  <a:pt x="27" y="38"/>
                  <a:pt x="27" y="38"/>
                </a:cubicBezTo>
                <a:cubicBezTo>
                  <a:pt x="24" y="35"/>
                  <a:pt x="20" y="33"/>
                  <a:pt x="15" y="33"/>
                </a:cubicBezTo>
                <a:cubicBezTo>
                  <a:pt x="7" y="33"/>
                  <a:pt x="0" y="39"/>
                  <a:pt x="0" y="48"/>
                </a:cubicBezTo>
                <a:cubicBezTo>
                  <a:pt x="0" y="55"/>
                  <a:pt x="5" y="61"/>
                  <a:pt x="12" y="63"/>
                </a:cubicBezTo>
                <a:cubicBezTo>
                  <a:pt x="12" y="97"/>
                  <a:pt x="12" y="97"/>
                  <a:pt x="12" y="97"/>
                </a:cubicBezTo>
                <a:cubicBezTo>
                  <a:pt x="5" y="99"/>
                  <a:pt x="0" y="105"/>
                  <a:pt x="0" y="112"/>
                </a:cubicBezTo>
                <a:cubicBezTo>
                  <a:pt x="0" y="121"/>
                  <a:pt x="7" y="127"/>
                  <a:pt x="15" y="127"/>
                </a:cubicBezTo>
                <a:cubicBezTo>
                  <a:pt x="20" y="127"/>
                  <a:pt x="24" y="126"/>
                  <a:pt x="27" y="122"/>
                </a:cubicBezTo>
                <a:cubicBezTo>
                  <a:pt x="57" y="140"/>
                  <a:pt x="57" y="140"/>
                  <a:pt x="57" y="140"/>
                </a:cubicBezTo>
                <a:cubicBezTo>
                  <a:pt x="57" y="141"/>
                  <a:pt x="56" y="143"/>
                  <a:pt x="56" y="145"/>
                </a:cubicBezTo>
                <a:cubicBezTo>
                  <a:pt x="56" y="153"/>
                  <a:pt x="63" y="160"/>
                  <a:pt x="72" y="160"/>
                </a:cubicBezTo>
                <a:cubicBezTo>
                  <a:pt x="80" y="160"/>
                  <a:pt x="87" y="153"/>
                  <a:pt x="87" y="145"/>
                </a:cubicBezTo>
                <a:cubicBezTo>
                  <a:pt x="87" y="143"/>
                  <a:pt x="87" y="141"/>
                  <a:pt x="86" y="140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9" y="126"/>
                  <a:pt x="123" y="127"/>
                  <a:pt x="128" y="127"/>
                </a:cubicBezTo>
                <a:cubicBezTo>
                  <a:pt x="136" y="127"/>
                  <a:pt x="143" y="121"/>
                  <a:pt x="143" y="112"/>
                </a:cubicBezTo>
                <a:cubicBezTo>
                  <a:pt x="143" y="105"/>
                  <a:pt x="138" y="98"/>
                  <a:pt x="131" y="97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8" y="62"/>
                  <a:pt x="143" y="55"/>
                  <a:pt x="143" y="48"/>
                </a:cubicBezTo>
                <a:close/>
                <a:moveTo>
                  <a:pt x="128" y="38"/>
                </a:moveTo>
                <a:cubicBezTo>
                  <a:pt x="133" y="38"/>
                  <a:pt x="137" y="43"/>
                  <a:pt x="137" y="48"/>
                </a:cubicBezTo>
                <a:cubicBezTo>
                  <a:pt x="137" y="53"/>
                  <a:pt x="133" y="57"/>
                  <a:pt x="128" y="57"/>
                </a:cubicBezTo>
                <a:cubicBezTo>
                  <a:pt x="123" y="57"/>
                  <a:pt x="119" y="53"/>
                  <a:pt x="119" y="48"/>
                </a:cubicBezTo>
                <a:cubicBezTo>
                  <a:pt x="119" y="43"/>
                  <a:pt x="123" y="38"/>
                  <a:pt x="128" y="38"/>
                </a:cubicBezTo>
                <a:close/>
                <a:moveTo>
                  <a:pt x="72" y="6"/>
                </a:moveTo>
                <a:cubicBezTo>
                  <a:pt x="77" y="6"/>
                  <a:pt x="81" y="10"/>
                  <a:pt x="81" y="15"/>
                </a:cubicBezTo>
                <a:cubicBezTo>
                  <a:pt x="81" y="17"/>
                  <a:pt x="81" y="18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78" y="23"/>
                  <a:pt x="75" y="25"/>
                  <a:pt x="72" y="25"/>
                </a:cubicBezTo>
                <a:cubicBezTo>
                  <a:pt x="66" y="25"/>
                  <a:pt x="62" y="21"/>
                  <a:pt x="62" y="15"/>
                </a:cubicBezTo>
                <a:cubicBezTo>
                  <a:pt x="62" y="10"/>
                  <a:pt x="66" y="6"/>
                  <a:pt x="72" y="6"/>
                </a:cubicBezTo>
                <a:close/>
                <a:moveTo>
                  <a:pt x="6" y="48"/>
                </a:moveTo>
                <a:cubicBezTo>
                  <a:pt x="6" y="43"/>
                  <a:pt x="10" y="38"/>
                  <a:pt x="15" y="38"/>
                </a:cubicBezTo>
                <a:cubicBezTo>
                  <a:pt x="21" y="38"/>
                  <a:pt x="25" y="43"/>
                  <a:pt x="25" y="48"/>
                </a:cubicBezTo>
                <a:cubicBezTo>
                  <a:pt x="25" y="53"/>
                  <a:pt x="21" y="57"/>
                  <a:pt x="15" y="57"/>
                </a:cubicBezTo>
                <a:cubicBezTo>
                  <a:pt x="10" y="57"/>
                  <a:pt x="6" y="53"/>
                  <a:pt x="6" y="48"/>
                </a:cubicBezTo>
                <a:close/>
                <a:moveTo>
                  <a:pt x="15" y="122"/>
                </a:moveTo>
                <a:cubicBezTo>
                  <a:pt x="10" y="122"/>
                  <a:pt x="6" y="117"/>
                  <a:pt x="6" y="112"/>
                </a:cubicBezTo>
                <a:cubicBezTo>
                  <a:pt x="6" y="107"/>
                  <a:pt x="10" y="103"/>
                  <a:pt x="15" y="103"/>
                </a:cubicBezTo>
                <a:cubicBezTo>
                  <a:pt x="21" y="103"/>
                  <a:pt x="25" y="107"/>
                  <a:pt x="25" y="112"/>
                </a:cubicBezTo>
                <a:cubicBezTo>
                  <a:pt x="25" y="117"/>
                  <a:pt x="21" y="122"/>
                  <a:pt x="15" y="122"/>
                </a:cubicBezTo>
                <a:close/>
                <a:moveTo>
                  <a:pt x="72" y="154"/>
                </a:moveTo>
                <a:cubicBezTo>
                  <a:pt x="66" y="154"/>
                  <a:pt x="62" y="150"/>
                  <a:pt x="62" y="145"/>
                </a:cubicBezTo>
                <a:cubicBezTo>
                  <a:pt x="62" y="139"/>
                  <a:pt x="66" y="135"/>
                  <a:pt x="72" y="135"/>
                </a:cubicBezTo>
                <a:cubicBezTo>
                  <a:pt x="77" y="135"/>
                  <a:pt x="81" y="139"/>
                  <a:pt x="81" y="145"/>
                </a:cubicBezTo>
                <a:cubicBezTo>
                  <a:pt x="81" y="150"/>
                  <a:pt x="77" y="154"/>
                  <a:pt x="72" y="154"/>
                </a:cubicBezTo>
                <a:close/>
                <a:moveTo>
                  <a:pt x="83" y="135"/>
                </a:moveTo>
                <a:cubicBezTo>
                  <a:pt x="81" y="131"/>
                  <a:pt x="76" y="129"/>
                  <a:pt x="72" y="129"/>
                </a:cubicBezTo>
                <a:cubicBezTo>
                  <a:pt x="67" y="129"/>
                  <a:pt x="63" y="131"/>
                  <a:pt x="60" y="135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0" y="116"/>
                  <a:pt x="31" y="114"/>
                  <a:pt x="31" y="112"/>
                </a:cubicBezTo>
                <a:cubicBezTo>
                  <a:pt x="31" y="105"/>
                  <a:pt x="25" y="98"/>
                  <a:pt x="18" y="97"/>
                </a:cubicBezTo>
                <a:cubicBezTo>
                  <a:pt x="18" y="63"/>
                  <a:pt x="18" y="63"/>
                  <a:pt x="18" y="63"/>
                </a:cubicBezTo>
                <a:cubicBezTo>
                  <a:pt x="25" y="62"/>
                  <a:pt x="31" y="55"/>
                  <a:pt x="31" y="48"/>
                </a:cubicBezTo>
                <a:cubicBezTo>
                  <a:pt x="31" y="46"/>
                  <a:pt x="30" y="44"/>
                  <a:pt x="30" y="43"/>
                </a:cubicBezTo>
                <a:cubicBezTo>
                  <a:pt x="60" y="25"/>
                  <a:pt x="60" y="25"/>
                  <a:pt x="60" y="25"/>
                </a:cubicBezTo>
                <a:cubicBezTo>
                  <a:pt x="63" y="29"/>
                  <a:pt x="67" y="31"/>
                  <a:pt x="72" y="31"/>
                </a:cubicBezTo>
                <a:cubicBezTo>
                  <a:pt x="76" y="31"/>
                  <a:pt x="80" y="29"/>
                  <a:pt x="83" y="25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3" y="44"/>
                  <a:pt x="113" y="46"/>
                  <a:pt x="113" y="48"/>
                </a:cubicBezTo>
                <a:cubicBezTo>
                  <a:pt x="113" y="55"/>
                  <a:pt x="118" y="61"/>
                  <a:pt x="125" y="63"/>
                </a:cubicBezTo>
                <a:cubicBezTo>
                  <a:pt x="125" y="97"/>
                  <a:pt x="125" y="97"/>
                  <a:pt x="125" y="97"/>
                </a:cubicBezTo>
                <a:cubicBezTo>
                  <a:pt x="118" y="98"/>
                  <a:pt x="113" y="105"/>
                  <a:pt x="113" y="112"/>
                </a:cubicBezTo>
                <a:cubicBezTo>
                  <a:pt x="113" y="114"/>
                  <a:pt x="113" y="116"/>
                  <a:pt x="114" y="117"/>
                </a:cubicBezTo>
                <a:lnTo>
                  <a:pt x="83" y="135"/>
                </a:lnTo>
                <a:close/>
                <a:moveTo>
                  <a:pt x="137" y="112"/>
                </a:moveTo>
                <a:cubicBezTo>
                  <a:pt x="137" y="117"/>
                  <a:pt x="133" y="122"/>
                  <a:pt x="128" y="122"/>
                </a:cubicBezTo>
                <a:cubicBezTo>
                  <a:pt x="123" y="122"/>
                  <a:pt x="119" y="117"/>
                  <a:pt x="119" y="112"/>
                </a:cubicBezTo>
                <a:cubicBezTo>
                  <a:pt x="119" y="107"/>
                  <a:pt x="123" y="103"/>
                  <a:pt x="128" y="103"/>
                </a:cubicBezTo>
                <a:cubicBezTo>
                  <a:pt x="133" y="103"/>
                  <a:pt x="137" y="107"/>
                  <a:pt x="137" y="112"/>
                </a:cubicBezTo>
                <a:close/>
                <a:moveTo>
                  <a:pt x="86" y="92"/>
                </a:moveTo>
                <a:cubicBezTo>
                  <a:pt x="86" y="81"/>
                  <a:pt x="86" y="81"/>
                  <a:pt x="86" y="81"/>
                </a:cubicBezTo>
                <a:cubicBezTo>
                  <a:pt x="88" y="79"/>
                  <a:pt x="89" y="77"/>
                  <a:pt x="89" y="74"/>
                </a:cubicBezTo>
                <a:cubicBezTo>
                  <a:pt x="89" y="60"/>
                  <a:pt x="89" y="60"/>
                  <a:pt x="89" y="60"/>
                </a:cubicBezTo>
                <a:cubicBezTo>
                  <a:pt x="89" y="52"/>
                  <a:pt x="82" y="45"/>
                  <a:pt x="73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2" y="45"/>
                  <a:pt x="55" y="52"/>
                  <a:pt x="55" y="60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7"/>
                  <a:pt x="56" y="79"/>
                  <a:pt x="57" y="81"/>
                </a:cubicBezTo>
                <a:cubicBezTo>
                  <a:pt x="57" y="92"/>
                  <a:pt x="57" y="92"/>
                  <a:pt x="57" y="92"/>
                </a:cubicBezTo>
                <a:cubicBezTo>
                  <a:pt x="54" y="94"/>
                  <a:pt x="46" y="98"/>
                  <a:pt x="38" y="104"/>
                </a:cubicBezTo>
                <a:cubicBezTo>
                  <a:pt x="37" y="105"/>
                  <a:pt x="37" y="107"/>
                  <a:pt x="38" y="109"/>
                </a:cubicBezTo>
                <a:cubicBezTo>
                  <a:pt x="39" y="110"/>
                  <a:pt x="41" y="110"/>
                  <a:pt x="42" y="109"/>
                </a:cubicBezTo>
                <a:cubicBezTo>
                  <a:pt x="50" y="102"/>
                  <a:pt x="60" y="97"/>
                  <a:pt x="61" y="97"/>
                </a:cubicBezTo>
                <a:cubicBezTo>
                  <a:pt x="63" y="96"/>
                  <a:pt x="63" y="95"/>
                  <a:pt x="63" y="93"/>
                </a:cubicBezTo>
                <a:cubicBezTo>
                  <a:pt x="63" y="80"/>
                  <a:pt x="63" y="80"/>
                  <a:pt x="63" y="80"/>
                </a:cubicBezTo>
                <a:cubicBezTo>
                  <a:pt x="63" y="79"/>
                  <a:pt x="63" y="78"/>
                  <a:pt x="62" y="77"/>
                </a:cubicBezTo>
                <a:cubicBezTo>
                  <a:pt x="61" y="77"/>
                  <a:pt x="61" y="76"/>
                  <a:pt x="61" y="74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55"/>
                  <a:pt x="65" y="51"/>
                  <a:pt x="70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9" y="51"/>
                  <a:pt x="83" y="55"/>
                  <a:pt x="83" y="60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6"/>
                  <a:pt x="82" y="77"/>
                  <a:pt x="81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5"/>
                  <a:pt x="81" y="96"/>
                  <a:pt x="82" y="97"/>
                </a:cubicBezTo>
                <a:cubicBezTo>
                  <a:pt x="84" y="97"/>
                  <a:pt x="93" y="102"/>
                  <a:pt x="101" y="109"/>
                </a:cubicBezTo>
                <a:cubicBezTo>
                  <a:pt x="102" y="109"/>
                  <a:pt x="103" y="110"/>
                  <a:pt x="103" y="110"/>
                </a:cubicBezTo>
                <a:cubicBezTo>
                  <a:pt x="104" y="110"/>
                  <a:pt x="105" y="109"/>
                  <a:pt x="106" y="109"/>
                </a:cubicBezTo>
                <a:cubicBezTo>
                  <a:pt x="107" y="107"/>
                  <a:pt x="106" y="105"/>
                  <a:pt x="105" y="104"/>
                </a:cubicBezTo>
                <a:cubicBezTo>
                  <a:pt x="98" y="98"/>
                  <a:pt x="89" y="94"/>
                  <a:pt x="86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E5036E1-9BB8-4D73-B2F8-762AF5BF760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Working Process</a:t>
            </a:r>
          </a:p>
        </p:txBody>
      </p:sp>
    </p:spTree>
    <p:extLst>
      <p:ext uri="{BB962C8B-B14F-4D97-AF65-F5344CB8AC3E}">
        <p14:creationId xmlns:p14="http://schemas.microsoft.com/office/powerpoint/2010/main" val="8698705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  <p:bldP spid="16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5236A41-0A09-4329-B577-4912F8389DFF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E5036E1-9BB8-4D73-B2F8-762AF5BF760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Quick Facts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9DF7CE03-28DB-4838-9166-659BD18C37A6}"/>
              </a:ext>
            </a:extLst>
          </p:cNvPr>
          <p:cNvSpPr/>
          <p:nvPr/>
        </p:nvSpPr>
        <p:spPr>
          <a:xfrm>
            <a:off x="1525439" y="2729867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53674A21-882B-4D4B-9109-E5DC6EA93D78}"/>
              </a:ext>
            </a:extLst>
          </p:cNvPr>
          <p:cNvSpPr/>
          <p:nvPr/>
        </p:nvSpPr>
        <p:spPr>
          <a:xfrm>
            <a:off x="6377688" y="4293068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39" name="Freeform 8">
            <a:extLst>
              <a:ext uri="{FF2B5EF4-FFF2-40B4-BE49-F238E27FC236}">
                <a16:creationId xmlns:a16="http://schemas.microsoft.com/office/drawing/2014/main" id="{0FC1717E-91A2-42A9-8BDE-9FD95037A486}"/>
              </a:ext>
            </a:extLst>
          </p:cNvPr>
          <p:cNvSpPr>
            <a:spLocks noEditPoints="1"/>
          </p:cNvSpPr>
          <p:nvPr/>
        </p:nvSpPr>
        <p:spPr bwMode="auto">
          <a:xfrm>
            <a:off x="1682598" y="2869340"/>
            <a:ext cx="247504" cy="275092"/>
          </a:xfrm>
          <a:custGeom>
            <a:avLst/>
            <a:gdLst>
              <a:gd name="T0" fmla="*/ 495061 w 146"/>
              <a:gd name="T1" fmla="*/ 220239 h 161"/>
              <a:gd name="T2" fmla="*/ 474576 w 146"/>
              <a:gd name="T3" fmla="*/ 206474 h 161"/>
              <a:gd name="T4" fmla="*/ 273137 w 146"/>
              <a:gd name="T5" fmla="*/ 206474 h 161"/>
              <a:gd name="T6" fmla="*/ 293622 w 146"/>
              <a:gd name="T7" fmla="*/ 27530 h 161"/>
              <a:gd name="T8" fmla="*/ 283380 w 146"/>
              <a:gd name="T9" fmla="*/ 6882 h 161"/>
              <a:gd name="T10" fmla="*/ 256066 w 146"/>
              <a:gd name="T11" fmla="*/ 10324 h 161"/>
              <a:gd name="T12" fmla="*/ 3414 w 146"/>
              <a:gd name="T13" fmla="*/ 316593 h 161"/>
              <a:gd name="T14" fmla="*/ 3414 w 146"/>
              <a:gd name="T15" fmla="*/ 337241 h 161"/>
              <a:gd name="T16" fmla="*/ 20485 w 146"/>
              <a:gd name="T17" fmla="*/ 351005 h 161"/>
              <a:gd name="T18" fmla="*/ 221924 w 146"/>
              <a:gd name="T19" fmla="*/ 351005 h 161"/>
              <a:gd name="T20" fmla="*/ 201439 w 146"/>
              <a:gd name="T21" fmla="*/ 529949 h 161"/>
              <a:gd name="T22" fmla="*/ 215095 w 146"/>
              <a:gd name="T23" fmla="*/ 550597 h 161"/>
              <a:gd name="T24" fmla="*/ 221924 w 146"/>
              <a:gd name="T25" fmla="*/ 554038 h 161"/>
              <a:gd name="T26" fmla="*/ 238995 w 146"/>
              <a:gd name="T27" fmla="*/ 547156 h 161"/>
              <a:gd name="T28" fmla="*/ 491647 w 146"/>
              <a:gd name="T29" fmla="*/ 240886 h 161"/>
              <a:gd name="T30" fmla="*/ 495061 w 146"/>
              <a:gd name="T31" fmla="*/ 220239 h 161"/>
              <a:gd name="T32" fmla="*/ 252652 w 146"/>
              <a:gd name="T33" fmla="*/ 457684 h 161"/>
              <a:gd name="T34" fmla="*/ 269723 w 146"/>
              <a:gd name="T35" fmla="*/ 333799 h 161"/>
              <a:gd name="T36" fmla="*/ 262894 w 146"/>
              <a:gd name="T37" fmla="*/ 313152 h 161"/>
              <a:gd name="T38" fmla="*/ 249238 w 146"/>
              <a:gd name="T39" fmla="*/ 306269 h 161"/>
              <a:gd name="T40" fmla="*/ 68284 w 146"/>
              <a:gd name="T41" fmla="*/ 306269 h 161"/>
              <a:gd name="T42" fmla="*/ 242409 w 146"/>
              <a:gd name="T43" fmla="*/ 99796 h 161"/>
              <a:gd name="T44" fmla="*/ 225338 w 146"/>
              <a:gd name="T45" fmla="*/ 223680 h 161"/>
              <a:gd name="T46" fmla="*/ 232166 w 146"/>
              <a:gd name="T47" fmla="*/ 244327 h 161"/>
              <a:gd name="T48" fmla="*/ 249238 w 146"/>
              <a:gd name="T49" fmla="*/ 251210 h 161"/>
              <a:gd name="T50" fmla="*/ 426777 w 146"/>
              <a:gd name="T51" fmla="*/ 251210 h 161"/>
              <a:gd name="T52" fmla="*/ 252652 w 146"/>
              <a:gd name="T53" fmla="*/ 457684 h 1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6" h="161">
                <a:moveTo>
                  <a:pt x="145" y="64"/>
                </a:moveTo>
                <a:cubicBezTo>
                  <a:pt x="144" y="61"/>
                  <a:pt x="141" y="60"/>
                  <a:pt x="13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6" y="8"/>
                  <a:pt x="86" y="8"/>
                  <a:pt x="86" y="8"/>
                </a:cubicBezTo>
                <a:cubicBezTo>
                  <a:pt x="87" y="5"/>
                  <a:pt x="85" y="3"/>
                  <a:pt x="83" y="2"/>
                </a:cubicBezTo>
                <a:cubicBezTo>
                  <a:pt x="80" y="0"/>
                  <a:pt x="77" y="1"/>
                  <a:pt x="75" y="3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3"/>
                  <a:pt x="0" y="96"/>
                  <a:pt x="1" y="98"/>
                </a:cubicBezTo>
                <a:cubicBezTo>
                  <a:pt x="2" y="101"/>
                  <a:pt x="4" y="102"/>
                  <a:pt x="6" y="102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7"/>
                  <a:pt x="60" y="159"/>
                  <a:pt x="63" y="160"/>
                </a:cubicBezTo>
                <a:cubicBezTo>
                  <a:pt x="64" y="161"/>
                  <a:pt x="64" y="161"/>
                  <a:pt x="65" y="161"/>
                </a:cubicBezTo>
                <a:cubicBezTo>
                  <a:pt x="67" y="161"/>
                  <a:pt x="69" y="160"/>
                  <a:pt x="70" y="159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5" y="69"/>
                  <a:pt x="146" y="66"/>
                  <a:pt x="145" y="64"/>
                </a:cubicBezTo>
                <a:close/>
                <a:moveTo>
                  <a:pt x="74" y="133"/>
                </a:moveTo>
                <a:cubicBezTo>
                  <a:pt x="79" y="97"/>
                  <a:pt x="79" y="97"/>
                  <a:pt x="79" y="97"/>
                </a:cubicBezTo>
                <a:cubicBezTo>
                  <a:pt x="79" y="95"/>
                  <a:pt x="79" y="93"/>
                  <a:pt x="77" y="91"/>
                </a:cubicBezTo>
                <a:cubicBezTo>
                  <a:pt x="76" y="90"/>
                  <a:pt x="74" y="89"/>
                  <a:pt x="73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71" y="29"/>
                  <a:pt x="71" y="29"/>
                  <a:pt x="71" y="2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7"/>
                  <a:pt x="67" y="69"/>
                  <a:pt x="68" y="71"/>
                </a:cubicBezTo>
                <a:cubicBezTo>
                  <a:pt x="69" y="72"/>
                  <a:pt x="71" y="73"/>
                  <a:pt x="73" y="73"/>
                </a:cubicBezTo>
                <a:cubicBezTo>
                  <a:pt x="125" y="73"/>
                  <a:pt x="125" y="73"/>
                  <a:pt x="125" y="73"/>
                </a:cubicBezTo>
                <a:lnTo>
                  <a:pt x="74" y="1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0276D9F-FA07-4515-8008-8BF0E0517B37}"/>
              </a:ext>
            </a:extLst>
          </p:cNvPr>
          <p:cNvSpPr/>
          <p:nvPr/>
        </p:nvSpPr>
        <p:spPr>
          <a:xfrm>
            <a:off x="6377688" y="2724460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41" name="Freeform 92">
            <a:extLst>
              <a:ext uri="{FF2B5EF4-FFF2-40B4-BE49-F238E27FC236}">
                <a16:creationId xmlns:a16="http://schemas.microsoft.com/office/drawing/2014/main" id="{EDF9F639-547B-4A8C-A7A6-1FA167D4B10D}"/>
              </a:ext>
            </a:extLst>
          </p:cNvPr>
          <p:cNvSpPr>
            <a:spLocks noEditPoints="1"/>
          </p:cNvSpPr>
          <p:nvPr/>
        </p:nvSpPr>
        <p:spPr bwMode="auto">
          <a:xfrm>
            <a:off x="6529187" y="4450353"/>
            <a:ext cx="261494" cy="233264"/>
          </a:xfrm>
          <a:custGeom>
            <a:avLst/>
            <a:gdLst>
              <a:gd name="T0" fmla="*/ 500876 w 164"/>
              <a:gd name="T1" fmla="*/ 58442 h 145"/>
              <a:gd name="T2" fmla="*/ 500876 w 164"/>
              <a:gd name="T3" fmla="*/ 58442 h 145"/>
              <a:gd name="T4" fmla="*/ 500876 w 164"/>
              <a:gd name="T5" fmla="*/ 58442 h 145"/>
              <a:gd name="T6" fmla="*/ 500876 w 164"/>
              <a:gd name="T7" fmla="*/ 278458 h 145"/>
              <a:gd name="T8" fmla="*/ 289622 w 164"/>
              <a:gd name="T9" fmla="*/ 491599 h 145"/>
              <a:gd name="T10" fmla="*/ 272585 w 164"/>
              <a:gd name="T11" fmla="*/ 498475 h 145"/>
              <a:gd name="T12" fmla="*/ 255549 w 164"/>
              <a:gd name="T13" fmla="*/ 491599 h 145"/>
              <a:gd name="T14" fmla="*/ 44295 w 164"/>
              <a:gd name="T15" fmla="*/ 278458 h 145"/>
              <a:gd name="T16" fmla="*/ 0 w 164"/>
              <a:gd name="T17" fmla="*/ 168450 h 145"/>
              <a:gd name="T18" fmla="*/ 44295 w 164"/>
              <a:gd name="T19" fmla="*/ 58442 h 145"/>
              <a:gd name="T20" fmla="*/ 153329 w 164"/>
              <a:gd name="T21" fmla="*/ 13751 h 145"/>
              <a:gd name="T22" fmla="*/ 262363 w 164"/>
              <a:gd name="T23" fmla="*/ 58442 h 145"/>
              <a:gd name="T24" fmla="*/ 272585 w 164"/>
              <a:gd name="T25" fmla="*/ 68755 h 145"/>
              <a:gd name="T26" fmla="*/ 282807 w 164"/>
              <a:gd name="T27" fmla="*/ 58442 h 145"/>
              <a:gd name="T28" fmla="*/ 282807 w 164"/>
              <a:gd name="T29" fmla="*/ 58442 h 145"/>
              <a:gd name="T30" fmla="*/ 282807 w 164"/>
              <a:gd name="T31" fmla="*/ 58442 h 145"/>
              <a:gd name="T32" fmla="*/ 500876 w 164"/>
              <a:gd name="T33" fmla="*/ 58442 h 145"/>
              <a:gd name="T34" fmla="*/ 500876 w 164"/>
              <a:gd name="T35" fmla="*/ 58442 h 145"/>
              <a:gd name="T36" fmla="*/ 500876 w 164"/>
              <a:gd name="T37" fmla="*/ 278458 h 145"/>
              <a:gd name="T38" fmla="*/ 470210 w 164"/>
              <a:gd name="T39" fmla="*/ 89382 h 145"/>
              <a:gd name="T40" fmla="*/ 470210 w 164"/>
              <a:gd name="T41" fmla="*/ 89382 h 145"/>
              <a:gd name="T42" fmla="*/ 313473 w 164"/>
              <a:gd name="T43" fmla="*/ 89382 h 145"/>
              <a:gd name="T44" fmla="*/ 313473 w 164"/>
              <a:gd name="T45" fmla="*/ 89382 h 145"/>
              <a:gd name="T46" fmla="*/ 313473 w 164"/>
              <a:gd name="T47" fmla="*/ 89382 h 145"/>
              <a:gd name="T48" fmla="*/ 289622 w 164"/>
              <a:gd name="T49" fmla="*/ 116884 h 145"/>
              <a:gd name="T50" fmla="*/ 255549 w 164"/>
              <a:gd name="T51" fmla="*/ 116884 h 145"/>
              <a:gd name="T52" fmla="*/ 231698 w 164"/>
              <a:gd name="T53" fmla="*/ 89382 h 145"/>
              <a:gd name="T54" fmla="*/ 153329 w 164"/>
              <a:gd name="T55" fmla="*/ 58442 h 145"/>
              <a:gd name="T56" fmla="*/ 74961 w 164"/>
              <a:gd name="T57" fmla="*/ 89382 h 145"/>
              <a:gd name="T58" fmla="*/ 44295 w 164"/>
              <a:gd name="T59" fmla="*/ 168450 h 145"/>
              <a:gd name="T60" fmla="*/ 74961 w 164"/>
              <a:gd name="T61" fmla="*/ 247519 h 145"/>
              <a:gd name="T62" fmla="*/ 272585 w 164"/>
              <a:gd name="T63" fmla="*/ 446909 h 145"/>
              <a:gd name="T64" fmla="*/ 470210 w 164"/>
              <a:gd name="T65" fmla="*/ 247519 h 145"/>
              <a:gd name="T66" fmla="*/ 470210 w 164"/>
              <a:gd name="T67" fmla="*/ 89382 h 1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4" h="145">
                <a:moveTo>
                  <a:pt x="147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lose/>
                <a:moveTo>
                  <a:pt x="147" y="81"/>
                </a:moveTo>
                <a:cubicBezTo>
                  <a:pt x="85" y="143"/>
                  <a:pt x="85" y="143"/>
                  <a:pt x="85" y="143"/>
                </a:cubicBezTo>
                <a:cubicBezTo>
                  <a:pt x="83" y="145"/>
                  <a:pt x="82" y="145"/>
                  <a:pt x="80" y="145"/>
                </a:cubicBezTo>
                <a:cubicBezTo>
                  <a:pt x="78" y="145"/>
                  <a:pt x="77" y="145"/>
                  <a:pt x="75" y="143"/>
                </a:cubicBezTo>
                <a:cubicBezTo>
                  <a:pt x="13" y="81"/>
                  <a:pt x="13" y="81"/>
                  <a:pt x="13" y="81"/>
                </a:cubicBezTo>
                <a:cubicBezTo>
                  <a:pt x="5" y="73"/>
                  <a:pt x="0" y="61"/>
                  <a:pt x="0" y="49"/>
                </a:cubicBezTo>
                <a:cubicBezTo>
                  <a:pt x="0" y="37"/>
                  <a:pt x="5" y="26"/>
                  <a:pt x="13" y="17"/>
                </a:cubicBezTo>
                <a:cubicBezTo>
                  <a:pt x="22" y="9"/>
                  <a:pt x="33" y="4"/>
                  <a:pt x="45" y="4"/>
                </a:cubicBezTo>
                <a:cubicBezTo>
                  <a:pt x="57" y="4"/>
                  <a:pt x="69" y="9"/>
                  <a:pt x="77" y="17"/>
                </a:cubicBezTo>
                <a:cubicBezTo>
                  <a:pt x="80" y="20"/>
                  <a:pt x="80" y="20"/>
                  <a:pt x="80" y="20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101" y="0"/>
                  <a:pt x="129" y="0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ubicBezTo>
                  <a:pt x="164" y="35"/>
                  <a:pt x="164" y="64"/>
                  <a:pt x="147" y="81"/>
                </a:cubicBezTo>
                <a:close/>
                <a:moveTo>
                  <a:pt x="138" y="26"/>
                </a:moveTo>
                <a:cubicBezTo>
                  <a:pt x="138" y="26"/>
                  <a:pt x="138" y="26"/>
                  <a:pt x="138" y="26"/>
                </a:cubicBezTo>
                <a:cubicBezTo>
                  <a:pt x="125" y="14"/>
                  <a:pt x="105" y="14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85" y="34"/>
                  <a:pt x="85" y="34"/>
                  <a:pt x="85" y="34"/>
                </a:cubicBezTo>
                <a:cubicBezTo>
                  <a:pt x="82" y="36"/>
                  <a:pt x="78" y="36"/>
                  <a:pt x="75" y="34"/>
                </a:cubicBezTo>
                <a:cubicBezTo>
                  <a:pt x="68" y="26"/>
                  <a:pt x="68" y="26"/>
                  <a:pt x="68" y="26"/>
                </a:cubicBezTo>
                <a:cubicBezTo>
                  <a:pt x="62" y="20"/>
                  <a:pt x="53" y="17"/>
                  <a:pt x="45" y="17"/>
                </a:cubicBezTo>
                <a:cubicBezTo>
                  <a:pt x="37" y="17"/>
                  <a:pt x="29" y="20"/>
                  <a:pt x="22" y="26"/>
                </a:cubicBezTo>
                <a:cubicBezTo>
                  <a:pt x="16" y="32"/>
                  <a:pt x="13" y="41"/>
                  <a:pt x="13" y="49"/>
                </a:cubicBezTo>
                <a:cubicBezTo>
                  <a:pt x="13" y="58"/>
                  <a:pt x="16" y="66"/>
                  <a:pt x="22" y="72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50" y="59"/>
                  <a:pt x="150" y="39"/>
                  <a:pt x="138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4" name="Freeform 82">
            <a:extLst>
              <a:ext uri="{FF2B5EF4-FFF2-40B4-BE49-F238E27FC236}">
                <a16:creationId xmlns:a16="http://schemas.microsoft.com/office/drawing/2014/main" id="{D9811194-CA4B-4059-AB8D-32A65F46015B}"/>
              </a:ext>
            </a:extLst>
          </p:cNvPr>
          <p:cNvSpPr>
            <a:spLocks noEditPoints="1"/>
          </p:cNvSpPr>
          <p:nvPr/>
        </p:nvSpPr>
        <p:spPr bwMode="auto">
          <a:xfrm>
            <a:off x="6547863" y="2883744"/>
            <a:ext cx="205480" cy="229266"/>
          </a:xfrm>
          <a:custGeom>
            <a:avLst/>
            <a:gdLst>
              <a:gd name="T0" fmla="*/ 422210 w 145"/>
              <a:gd name="T1" fmla="*/ 227231 h 160"/>
              <a:gd name="T2" fmla="*/ 394970 w 145"/>
              <a:gd name="T3" fmla="*/ 227231 h 160"/>
              <a:gd name="T4" fmla="*/ 394970 w 145"/>
              <a:gd name="T5" fmla="*/ 148044 h 160"/>
              <a:gd name="T6" fmla="*/ 248559 w 145"/>
              <a:gd name="T7" fmla="*/ 0 h 160"/>
              <a:gd name="T8" fmla="*/ 98743 w 145"/>
              <a:gd name="T9" fmla="*/ 148044 h 160"/>
              <a:gd name="T10" fmla="*/ 98743 w 145"/>
              <a:gd name="T11" fmla="*/ 227231 h 160"/>
              <a:gd name="T12" fmla="*/ 71503 w 145"/>
              <a:gd name="T13" fmla="*/ 227231 h 160"/>
              <a:gd name="T14" fmla="*/ 0 w 145"/>
              <a:gd name="T15" fmla="*/ 299532 h 160"/>
              <a:gd name="T16" fmla="*/ 0 w 145"/>
              <a:gd name="T17" fmla="*/ 478562 h 160"/>
              <a:gd name="T18" fmla="*/ 71503 w 145"/>
              <a:gd name="T19" fmla="*/ 550863 h 160"/>
              <a:gd name="T20" fmla="*/ 422210 w 145"/>
              <a:gd name="T21" fmla="*/ 550863 h 160"/>
              <a:gd name="T22" fmla="*/ 493713 w 145"/>
              <a:gd name="T23" fmla="*/ 478562 h 160"/>
              <a:gd name="T24" fmla="*/ 493713 w 145"/>
              <a:gd name="T25" fmla="*/ 299532 h 160"/>
              <a:gd name="T26" fmla="*/ 422210 w 145"/>
              <a:gd name="T27" fmla="*/ 227231 h 160"/>
              <a:gd name="T28" fmla="*/ 143007 w 145"/>
              <a:gd name="T29" fmla="*/ 148044 h 160"/>
              <a:gd name="T30" fmla="*/ 248559 w 145"/>
              <a:gd name="T31" fmla="*/ 44758 h 160"/>
              <a:gd name="T32" fmla="*/ 350706 w 145"/>
              <a:gd name="T33" fmla="*/ 148044 h 160"/>
              <a:gd name="T34" fmla="*/ 350706 w 145"/>
              <a:gd name="T35" fmla="*/ 227231 h 160"/>
              <a:gd name="T36" fmla="*/ 143007 w 145"/>
              <a:gd name="T37" fmla="*/ 227231 h 160"/>
              <a:gd name="T38" fmla="*/ 143007 w 145"/>
              <a:gd name="T39" fmla="*/ 148044 h 160"/>
              <a:gd name="T40" fmla="*/ 449449 w 145"/>
              <a:gd name="T41" fmla="*/ 478562 h 160"/>
              <a:gd name="T42" fmla="*/ 422210 w 145"/>
              <a:gd name="T43" fmla="*/ 506105 h 160"/>
              <a:gd name="T44" fmla="*/ 71503 w 145"/>
              <a:gd name="T45" fmla="*/ 506105 h 160"/>
              <a:gd name="T46" fmla="*/ 44264 w 145"/>
              <a:gd name="T47" fmla="*/ 478562 h 160"/>
              <a:gd name="T48" fmla="*/ 44264 w 145"/>
              <a:gd name="T49" fmla="*/ 299532 h 160"/>
              <a:gd name="T50" fmla="*/ 71503 w 145"/>
              <a:gd name="T51" fmla="*/ 271989 h 160"/>
              <a:gd name="T52" fmla="*/ 422210 w 145"/>
              <a:gd name="T53" fmla="*/ 271989 h 160"/>
              <a:gd name="T54" fmla="*/ 449449 w 145"/>
              <a:gd name="T55" fmla="*/ 299532 h 160"/>
              <a:gd name="T56" fmla="*/ 449449 w 145"/>
              <a:gd name="T57" fmla="*/ 478562 h 1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5" h="160">
                <a:moveTo>
                  <a:pt x="124" y="66"/>
                </a:moveTo>
                <a:cubicBezTo>
                  <a:pt x="116" y="66"/>
                  <a:pt x="116" y="66"/>
                  <a:pt x="116" y="6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19"/>
                  <a:pt x="96" y="0"/>
                  <a:pt x="73" y="0"/>
                </a:cubicBezTo>
                <a:cubicBezTo>
                  <a:pt x="49" y="0"/>
                  <a:pt x="29" y="19"/>
                  <a:pt x="29" y="43"/>
                </a:cubicBezTo>
                <a:cubicBezTo>
                  <a:pt x="29" y="66"/>
                  <a:pt x="29" y="66"/>
                  <a:pt x="29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9" y="66"/>
                  <a:pt x="0" y="76"/>
                  <a:pt x="0" y="8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6" y="160"/>
                  <a:pt x="145" y="151"/>
                  <a:pt x="145" y="139"/>
                </a:cubicBezTo>
                <a:cubicBezTo>
                  <a:pt x="145" y="87"/>
                  <a:pt x="145" y="87"/>
                  <a:pt x="145" y="87"/>
                </a:cubicBezTo>
                <a:cubicBezTo>
                  <a:pt x="145" y="76"/>
                  <a:pt x="136" y="66"/>
                  <a:pt x="124" y="66"/>
                </a:cubicBezTo>
                <a:close/>
                <a:moveTo>
                  <a:pt x="42" y="43"/>
                </a:moveTo>
                <a:cubicBezTo>
                  <a:pt x="42" y="27"/>
                  <a:pt x="56" y="13"/>
                  <a:pt x="73" y="13"/>
                </a:cubicBezTo>
                <a:cubicBezTo>
                  <a:pt x="89" y="13"/>
                  <a:pt x="103" y="27"/>
                  <a:pt x="103" y="43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3"/>
                </a:lnTo>
                <a:close/>
                <a:moveTo>
                  <a:pt x="132" y="139"/>
                </a:moveTo>
                <a:cubicBezTo>
                  <a:pt x="132" y="143"/>
                  <a:pt x="129" y="147"/>
                  <a:pt x="124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3"/>
                  <a:pt x="17" y="79"/>
                  <a:pt x="2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9" y="79"/>
                  <a:pt x="132" y="83"/>
                  <a:pt x="132" y="87"/>
                </a:cubicBezTo>
                <a:lnTo>
                  <a:pt x="132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84CC97A-CBA3-4960-810D-9F5E6DD5B133}"/>
              </a:ext>
            </a:extLst>
          </p:cNvPr>
          <p:cNvSpPr txBox="1"/>
          <p:nvPr/>
        </p:nvSpPr>
        <p:spPr>
          <a:xfrm>
            <a:off x="2274129" y="2771372"/>
            <a:ext cx="3500307" cy="1027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5.2M Customers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All their A peep at some distant orb has power to raise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and purify.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9F64025-4F09-412C-843B-7ED079F0F851}"/>
              </a:ext>
            </a:extLst>
          </p:cNvPr>
          <p:cNvSpPr txBox="1"/>
          <p:nvPr/>
        </p:nvSpPr>
        <p:spPr>
          <a:xfrm>
            <a:off x="2274129" y="4356125"/>
            <a:ext cx="3500307" cy="1027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$4.6M CASH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10221F93-4C18-4448-87E0-5E178AD200CD}"/>
              </a:ext>
            </a:extLst>
          </p:cNvPr>
          <p:cNvSpPr/>
          <p:nvPr/>
        </p:nvSpPr>
        <p:spPr>
          <a:xfrm>
            <a:off x="1525439" y="4293068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40" name="Freeform 43">
            <a:extLst>
              <a:ext uri="{FF2B5EF4-FFF2-40B4-BE49-F238E27FC236}">
                <a16:creationId xmlns:a16="http://schemas.microsoft.com/office/drawing/2014/main" id="{02EFF2B5-11E3-4B16-85F1-56FFFD4BE96B}"/>
              </a:ext>
            </a:extLst>
          </p:cNvPr>
          <p:cNvSpPr>
            <a:spLocks/>
          </p:cNvSpPr>
          <p:nvPr/>
        </p:nvSpPr>
        <p:spPr bwMode="auto">
          <a:xfrm>
            <a:off x="1681651" y="4464945"/>
            <a:ext cx="249398" cy="227896"/>
          </a:xfrm>
          <a:custGeom>
            <a:avLst/>
            <a:gdLst>
              <a:gd name="T0" fmla="*/ 549040 w 162"/>
              <a:gd name="T1" fmla="*/ 216354 h 147"/>
              <a:gd name="T2" fmla="*/ 549040 w 162"/>
              <a:gd name="T3" fmla="*/ 219788 h 147"/>
              <a:gd name="T4" fmla="*/ 545630 w 162"/>
              <a:gd name="T5" fmla="*/ 219788 h 147"/>
              <a:gd name="T6" fmla="*/ 545630 w 162"/>
              <a:gd name="T7" fmla="*/ 219788 h 147"/>
              <a:gd name="T8" fmla="*/ 545630 w 162"/>
              <a:gd name="T9" fmla="*/ 223222 h 147"/>
              <a:gd name="T10" fmla="*/ 542219 w 162"/>
              <a:gd name="T11" fmla="*/ 223222 h 147"/>
              <a:gd name="T12" fmla="*/ 542219 w 162"/>
              <a:gd name="T13" fmla="*/ 226656 h 147"/>
              <a:gd name="T14" fmla="*/ 538809 w 162"/>
              <a:gd name="T15" fmla="*/ 226656 h 147"/>
              <a:gd name="T16" fmla="*/ 538809 w 162"/>
              <a:gd name="T17" fmla="*/ 226656 h 147"/>
              <a:gd name="T18" fmla="*/ 535399 w 162"/>
              <a:gd name="T19" fmla="*/ 226656 h 147"/>
              <a:gd name="T20" fmla="*/ 531989 w 162"/>
              <a:gd name="T21" fmla="*/ 226656 h 147"/>
              <a:gd name="T22" fmla="*/ 531989 w 162"/>
              <a:gd name="T23" fmla="*/ 226656 h 147"/>
              <a:gd name="T24" fmla="*/ 531989 w 162"/>
              <a:gd name="T25" fmla="*/ 226656 h 147"/>
              <a:gd name="T26" fmla="*/ 378531 w 162"/>
              <a:gd name="T27" fmla="*/ 226656 h 147"/>
              <a:gd name="T28" fmla="*/ 358069 w 162"/>
              <a:gd name="T29" fmla="*/ 206051 h 147"/>
              <a:gd name="T30" fmla="*/ 378531 w 162"/>
              <a:gd name="T31" fmla="*/ 182012 h 147"/>
              <a:gd name="T32" fmla="*/ 474016 w 162"/>
              <a:gd name="T33" fmla="*/ 182012 h 147"/>
              <a:gd name="T34" fmla="*/ 398992 w 162"/>
              <a:gd name="T35" fmla="*/ 113328 h 147"/>
              <a:gd name="T36" fmla="*/ 398992 w 162"/>
              <a:gd name="T37" fmla="*/ 109894 h 147"/>
              <a:gd name="T38" fmla="*/ 323968 w 162"/>
              <a:gd name="T39" fmla="*/ 61815 h 147"/>
              <a:gd name="T40" fmla="*/ 167099 w 162"/>
              <a:gd name="T41" fmla="*/ 72118 h 147"/>
              <a:gd name="T42" fmla="*/ 61383 w 162"/>
              <a:gd name="T43" fmla="*/ 188880 h 147"/>
              <a:gd name="T44" fmla="*/ 71614 w 162"/>
              <a:gd name="T45" fmla="*/ 343418 h 147"/>
              <a:gd name="T46" fmla="*/ 187560 w 162"/>
              <a:gd name="T47" fmla="*/ 449878 h 147"/>
              <a:gd name="T48" fmla="*/ 341019 w 162"/>
              <a:gd name="T49" fmla="*/ 443010 h 147"/>
              <a:gd name="T50" fmla="*/ 446734 w 162"/>
              <a:gd name="T51" fmla="*/ 326247 h 147"/>
              <a:gd name="T52" fmla="*/ 474016 w 162"/>
              <a:gd name="T53" fmla="*/ 312511 h 147"/>
              <a:gd name="T54" fmla="*/ 487656 w 162"/>
              <a:gd name="T55" fmla="*/ 339984 h 147"/>
              <a:gd name="T56" fmla="*/ 361480 w 162"/>
              <a:gd name="T57" fmla="*/ 480786 h 147"/>
              <a:gd name="T58" fmla="*/ 255764 w 162"/>
              <a:gd name="T59" fmla="*/ 504825 h 147"/>
              <a:gd name="T60" fmla="*/ 170509 w 162"/>
              <a:gd name="T61" fmla="*/ 491088 h 147"/>
              <a:gd name="T62" fmla="*/ 30692 w 162"/>
              <a:gd name="T63" fmla="*/ 364023 h 147"/>
              <a:gd name="T64" fmla="*/ 20461 w 162"/>
              <a:gd name="T65" fmla="*/ 171709 h 147"/>
              <a:gd name="T66" fmla="*/ 146638 w 162"/>
              <a:gd name="T67" fmla="*/ 30908 h 147"/>
              <a:gd name="T68" fmla="*/ 337608 w 162"/>
              <a:gd name="T69" fmla="*/ 20605 h 147"/>
              <a:gd name="T70" fmla="*/ 429683 w 162"/>
              <a:gd name="T71" fmla="*/ 78986 h 147"/>
              <a:gd name="T72" fmla="*/ 508118 w 162"/>
              <a:gd name="T73" fmla="*/ 154538 h 147"/>
              <a:gd name="T74" fmla="*/ 508118 w 162"/>
              <a:gd name="T75" fmla="*/ 54947 h 147"/>
              <a:gd name="T76" fmla="*/ 531989 w 162"/>
              <a:gd name="T77" fmla="*/ 30908 h 147"/>
              <a:gd name="T78" fmla="*/ 552450 w 162"/>
              <a:gd name="T79" fmla="*/ 54947 h 147"/>
              <a:gd name="T80" fmla="*/ 552450 w 162"/>
              <a:gd name="T81" fmla="*/ 206051 h 147"/>
              <a:gd name="T82" fmla="*/ 552450 w 162"/>
              <a:gd name="T83" fmla="*/ 206051 h 147"/>
              <a:gd name="T84" fmla="*/ 552450 w 162"/>
              <a:gd name="T85" fmla="*/ 209485 h 147"/>
              <a:gd name="T86" fmla="*/ 552450 w 162"/>
              <a:gd name="T87" fmla="*/ 212919 h 147"/>
              <a:gd name="T88" fmla="*/ 552450 w 162"/>
              <a:gd name="T89" fmla="*/ 212919 h 147"/>
              <a:gd name="T90" fmla="*/ 549040 w 162"/>
              <a:gd name="T91" fmla="*/ 216354 h 147"/>
              <a:gd name="T92" fmla="*/ 549040 w 162"/>
              <a:gd name="T93" fmla="*/ 216354 h 14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47">
                <a:moveTo>
                  <a:pt x="161" y="63"/>
                </a:moveTo>
                <a:cubicBezTo>
                  <a:pt x="161" y="64"/>
                  <a:pt x="161" y="64"/>
                  <a:pt x="161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59" y="65"/>
                  <a:pt x="159" y="65"/>
                  <a:pt x="159" y="65"/>
                </a:cubicBezTo>
                <a:cubicBezTo>
                  <a:pt x="159" y="65"/>
                  <a:pt x="159" y="65"/>
                  <a:pt x="159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7" y="66"/>
                  <a:pt x="157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08" y="66"/>
                  <a:pt x="105" y="64"/>
                  <a:pt x="105" y="60"/>
                </a:cubicBezTo>
                <a:cubicBezTo>
                  <a:pt x="105" y="56"/>
                  <a:pt x="108" y="53"/>
                  <a:pt x="111" y="53"/>
                </a:cubicBezTo>
                <a:cubicBezTo>
                  <a:pt x="139" y="53"/>
                  <a:pt x="139" y="53"/>
                  <a:pt x="139" y="5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3"/>
                  <a:pt x="117" y="33"/>
                  <a:pt x="117" y="32"/>
                </a:cubicBezTo>
                <a:cubicBezTo>
                  <a:pt x="111" y="26"/>
                  <a:pt x="103" y="21"/>
                  <a:pt x="95" y="18"/>
                </a:cubicBezTo>
                <a:cubicBezTo>
                  <a:pt x="80" y="13"/>
                  <a:pt x="63" y="14"/>
                  <a:pt x="49" y="21"/>
                </a:cubicBezTo>
                <a:cubicBezTo>
                  <a:pt x="35" y="28"/>
                  <a:pt x="24" y="40"/>
                  <a:pt x="18" y="55"/>
                </a:cubicBezTo>
                <a:cubicBezTo>
                  <a:pt x="13" y="70"/>
                  <a:pt x="14" y="86"/>
                  <a:pt x="21" y="100"/>
                </a:cubicBezTo>
                <a:cubicBezTo>
                  <a:pt x="28" y="115"/>
                  <a:pt x="40" y="126"/>
                  <a:pt x="55" y="131"/>
                </a:cubicBezTo>
                <a:cubicBezTo>
                  <a:pt x="70" y="136"/>
                  <a:pt x="86" y="135"/>
                  <a:pt x="100" y="129"/>
                </a:cubicBezTo>
                <a:cubicBezTo>
                  <a:pt x="115" y="122"/>
                  <a:pt x="126" y="110"/>
                  <a:pt x="131" y="95"/>
                </a:cubicBezTo>
                <a:cubicBezTo>
                  <a:pt x="132" y="91"/>
                  <a:pt x="136" y="89"/>
                  <a:pt x="139" y="91"/>
                </a:cubicBezTo>
                <a:cubicBezTo>
                  <a:pt x="143" y="92"/>
                  <a:pt x="144" y="96"/>
                  <a:pt x="143" y="99"/>
                </a:cubicBezTo>
                <a:cubicBezTo>
                  <a:pt x="137" y="117"/>
                  <a:pt x="124" y="132"/>
                  <a:pt x="106" y="140"/>
                </a:cubicBezTo>
                <a:cubicBezTo>
                  <a:pt x="96" y="145"/>
                  <a:pt x="85" y="147"/>
                  <a:pt x="75" y="147"/>
                </a:cubicBezTo>
                <a:cubicBezTo>
                  <a:pt x="67" y="147"/>
                  <a:pt x="58" y="146"/>
                  <a:pt x="50" y="143"/>
                </a:cubicBezTo>
                <a:cubicBezTo>
                  <a:pt x="32" y="137"/>
                  <a:pt x="18" y="124"/>
                  <a:pt x="9" y="106"/>
                </a:cubicBezTo>
                <a:cubicBezTo>
                  <a:pt x="1" y="88"/>
                  <a:pt x="0" y="69"/>
                  <a:pt x="6" y="50"/>
                </a:cubicBezTo>
                <a:cubicBezTo>
                  <a:pt x="13" y="32"/>
                  <a:pt x="26" y="18"/>
                  <a:pt x="43" y="9"/>
                </a:cubicBezTo>
                <a:cubicBezTo>
                  <a:pt x="61" y="1"/>
                  <a:pt x="81" y="0"/>
                  <a:pt x="99" y="6"/>
                </a:cubicBezTo>
                <a:cubicBezTo>
                  <a:pt x="109" y="10"/>
                  <a:pt x="118" y="16"/>
                  <a:pt x="126" y="23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2"/>
                  <a:pt x="152" y="9"/>
                  <a:pt x="156" y="9"/>
                </a:cubicBezTo>
                <a:cubicBezTo>
                  <a:pt x="159" y="9"/>
                  <a:pt x="162" y="12"/>
                  <a:pt x="162" y="16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1"/>
                  <a:pt x="162" y="61"/>
                  <a:pt x="162" y="61"/>
                </a:cubicBezTo>
                <a:cubicBezTo>
                  <a:pt x="162" y="61"/>
                  <a:pt x="162" y="62"/>
                  <a:pt x="162" y="62"/>
                </a:cubicBezTo>
                <a:cubicBezTo>
                  <a:pt x="162" y="62"/>
                  <a:pt x="162" y="62"/>
                  <a:pt x="162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61" y="63"/>
                  <a:pt x="161" y="63"/>
                  <a:pt x="161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69A3C32-03F0-40EF-A3B3-298746A06604}"/>
              </a:ext>
            </a:extLst>
          </p:cNvPr>
          <p:cNvSpPr txBox="1"/>
          <p:nvPr/>
        </p:nvSpPr>
        <p:spPr>
          <a:xfrm>
            <a:off x="7127359" y="2787517"/>
            <a:ext cx="3591635" cy="1027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Sales Growth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I went on, still gaining velocity, the palpitation of night and day.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A813E4D-9139-46F0-A4AA-FAA234E85B7D}"/>
              </a:ext>
            </a:extLst>
          </p:cNvPr>
          <p:cNvSpPr txBox="1"/>
          <p:nvPr/>
        </p:nvSpPr>
        <p:spPr>
          <a:xfrm>
            <a:off x="7127359" y="4356125"/>
            <a:ext cx="3591634" cy="1027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3.1M Loyalty Members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minuteness of the parts formed a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great hindrance.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61163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8" presetClass="entr" presetSubtype="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56" grpId="0" animBg="1"/>
      <p:bldP spid="39" grpId="0" animBg="1"/>
      <p:bldP spid="57" grpId="0" animBg="1"/>
      <p:bldP spid="41" grpId="0" animBg="1"/>
      <p:bldP spid="44" grpId="0" animBg="1"/>
      <p:bldP spid="45" grpId="0"/>
      <p:bldP spid="46" grpId="0"/>
      <p:bldP spid="54" grpId="0" animBg="1"/>
      <p:bldP spid="40" grpId="0" animBg="1"/>
      <p:bldP spid="47" grpId="0"/>
      <p:bldP spid="48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val 32">
            <a:extLst>
              <a:ext uri="{FF2B5EF4-FFF2-40B4-BE49-F238E27FC236}">
                <a16:creationId xmlns:a16="http://schemas.microsoft.com/office/drawing/2014/main" id="{EE0D2CBB-7660-41BA-AD4B-0FD910B26FFF}"/>
              </a:ext>
            </a:extLst>
          </p:cNvPr>
          <p:cNvSpPr/>
          <p:nvPr/>
        </p:nvSpPr>
        <p:spPr>
          <a:xfrm>
            <a:off x="2076483" y="1756431"/>
            <a:ext cx="3345138" cy="3345138"/>
          </a:xfrm>
          <a:prstGeom prst="ellipse">
            <a:avLst/>
          </a:prstGeom>
          <a:noFill/>
          <a:ln>
            <a:solidFill>
              <a:schemeClr val="bg1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82DEF34-C78D-4299-AFF3-D310F7A87C28}"/>
              </a:ext>
            </a:extLst>
          </p:cNvPr>
          <p:cNvSpPr/>
          <p:nvPr/>
        </p:nvSpPr>
        <p:spPr>
          <a:xfrm>
            <a:off x="4492434" y="1756431"/>
            <a:ext cx="3345138" cy="3345138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C7FDBCF-C77D-496A-A85D-D2EB29B9B52C}"/>
              </a:ext>
            </a:extLst>
          </p:cNvPr>
          <p:cNvSpPr/>
          <p:nvPr/>
        </p:nvSpPr>
        <p:spPr>
          <a:xfrm>
            <a:off x="6908386" y="1756431"/>
            <a:ext cx="3345138" cy="3345138"/>
          </a:xfrm>
          <a:prstGeom prst="ellipse">
            <a:avLst/>
          </a:prstGeom>
          <a:noFill/>
          <a:ln>
            <a:solidFill>
              <a:schemeClr val="bg1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9F67579-3174-41F6-B9CB-4B724666CF54}"/>
              </a:ext>
            </a:extLst>
          </p:cNvPr>
          <p:cNvGrpSpPr/>
          <p:nvPr/>
        </p:nvGrpSpPr>
        <p:grpSpPr>
          <a:xfrm>
            <a:off x="1303616" y="2159202"/>
            <a:ext cx="2682240" cy="2682240"/>
            <a:chOff x="1127125" y="2342605"/>
            <a:chExt cx="2682240" cy="2682240"/>
          </a:xfrm>
          <a:solidFill>
            <a:schemeClr val="bg2"/>
          </a:solidFill>
          <a:effectLst/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B6120A3C-BD11-4E5C-BC22-9B1A58C1987D}"/>
                </a:ext>
              </a:extLst>
            </p:cNvPr>
            <p:cNvSpPr/>
            <p:nvPr/>
          </p:nvSpPr>
          <p:spPr>
            <a:xfrm>
              <a:off x="1127125" y="2342605"/>
              <a:ext cx="2682240" cy="2682240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rtlCol="0" anchor="ctr"/>
            <a:lstStyle/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Design</a:t>
              </a:r>
            </a:p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System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B9783EBA-9ADE-4194-8179-9F4099185261}"/>
                </a:ext>
              </a:extLst>
            </p:cNvPr>
            <p:cNvSpPr txBox="1"/>
            <p:nvPr/>
          </p:nvSpPr>
          <p:spPr>
            <a:xfrm>
              <a:off x="2825931" y="3295990"/>
              <a:ext cx="209994" cy="246221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r>
                <a:rPr lang="en-US" sz="1600">
                  <a:solidFill>
                    <a:schemeClr val="accent1"/>
                  </a:solidFill>
                  <a:latin typeface="+mj-lt"/>
                </a:rPr>
                <a:t>01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2A7D9D9-6845-4258-8C5D-97351662AEEB}"/>
              </a:ext>
            </a:extLst>
          </p:cNvPr>
          <p:cNvGrpSpPr/>
          <p:nvPr/>
        </p:nvGrpSpPr>
        <p:grpSpPr>
          <a:xfrm>
            <a:off x="3580998" y="2159202"/>
            <a:ext cx="2682240" cy="2682240"/>
            <a:chOff x="3545628" y="2342605"/>
            <a:chExt cx="2682240" cy="2682240"/>
          </a:xfrm>
          <a:solidFill>
            <a:schemeClr val="bg2"/>
          </a:solidFill>
          <a:effectLst/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8FB2256-8C52-488E-9596-86F057640138}"/>
                </a:ext>
              </a:extLst>
            </p:cNvPr>
            <p:cNvSpPr/>
            <p:nvPr/>
          </p:nvSpPr>
          <p:spPr>
            <a:xfrm>
              <a:off x="3545628" y="2342605"/>
              <a:ext cx="2682240" cy="2682240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rtlCol="0" anchor="ctr"/>
            <a:lstStyle/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Various</a:t>
              </a:r>
            </a:p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Unique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BB3AF4C-5DA9-4027-A6AB-ACACC969D91D}"/>
                </a:ext>
              </a:extLst>
            </p:cNvPr>
            <p:cNvSpPr txBox="1"/>
            <p:nvPr/>
          </p:nvSpPr>
          <p:spPr>
            <a:xfrm>
              <a:off x="5355628" y="3295990"/>
              <a:ext cx="250068" cy="246221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r>
                <a:rPr lang="en-US" sz="1600">
                  <a:solidFill>
                    <a:schemeClr val="accent1"/>
                  </a:solidFill>
                  <a:latin typeface="+mj-lt"/>
                </a:rPr>
                <a:t>02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D0D1B20-85E0-4EFA-AFD4-B4DB5244B873}"/>
              </a:ext>
            </a:extLst>
          </p:cNvPr>
          <p:cNvGrpSpPr/>
          <p:nvPr/>
        </p:nvGrpSpPr>
        <p:grpSpPr>
          <a:xfrm>
            <a:off x="6003622" y="2159202"/>
            <a:ext cx="2682240" cy="2682240"/>
            <a:chOff x="5964131" y="2342605"/>
            <a:chExt cx="2682240" cy="2682240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BA3E069C-18F9-4F8E-8B30-7F1C60D7D42D}"/>
                </a:ext>
              </a:extLst>
            </p:cNvPr>
            <p:cNvSpPr/>
            <p:nvPr/>
          </p:nvSpPr>
          <p:spPr>
            <a:xfrm>
              <a:off x="5964131" y="2342605"/>
              <a:ext cx="2682240" cy="268224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rtlCol="0" anchor="ctr"/>
            <a:lstStyle/>
            <a:p>
              <a:r>
                <a:rPr lang="en-US" sz="2200">
                  <a:solidFill>
                    <a:srgbClr val="FFFFFF"/>
                  </a:solidFill>
                  <a:latin typeface="+mj-lt"/>
                </a:rPr>
                <a:t>Data</a:t>
              </a:r>
            </a:p>
            <a:p>
              <a:r>
                <a:rPr lang="en-US" sz="2200">
                  <a:solidFill>
                    <a:srgbClr val="FFFFFF"/>
                  </a:solidFill>
                  <a:latin typeface="+mj-lt"/>
                </a:rPr>
                <a:t>Share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DCB5011-3858-4609-8636-2F70CCF4C2DC}"/>
                </a:ext>
              </a:extLst>
            </p:cNvPr>
            <p:cNvSpPr txBox="1"/>
            <p:nvPr/>
          </p:nvSpPr>
          <p:spPr>
            <a:xfrm>
              <a:off x="7352481" y="3295990"/>
              <a:ext cx="256480" cy="246221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sz="1600">
                  <a:solidFill>
                    <a:srgbClr val="FFFFFF"/>
                  </a:solidFill>
                  <a:latin typeface="+mj-lt"/>
                </a:rPr>
                <a:t>03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C1928FC-5C3E-40FF-A462-84B65C82DC14}"/>
              </a:ext>
            </a:extLst>
          </p:cNvPr>
          <p:cNvGrpSpPr/>
          <p:nvPr/>
        </p:nvGrpSpPr>
        <p:grpSpPr>
          <a:xfrm>
            <a:off x="8200128" y="2159202"/>
            <a:ext cx="2682240" cy="2682240"/>
            <a:chOff x="8382635" y="2342605"/>
            <a:chExt cx="2682240" cy="2682240"/>
          </a:xfrm>
          <a:solidFill>
            <a:schemeClr val="bg2"/>
          </a:solidFill>
          <a:effectLst/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24B72503-9E17-41CE-A6A9-CF4660C170ED}"/>
                </a:ext>
              </a:extLst>
            </p:cNvPr>
            <p:cNvSpPr/>
            <p:nvPr/>
          </p:nvSpPr>
          <p:spPr>
            <a:xfrm>
              <a:off x="8382635" y="2342605"/>
              <a:ext cx="2682240" cy="2682240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Ins="0" rtlCol="0" anchor="ctr"/>
            <a:lstStyle/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Rewrite</a:t>
              </a:r>
            </a:p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Saving time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03407F7F-4193-4416-B805-68772991C740}"/>
                </a:ext>
              </a:extLst>
            </p:cNvPr>
            <p:cNvSpPr txBox="1"/>
            <p:nvPr/>
          </p:nvSpPr>
          <p:spPr>
            <a:xfrm>
              <a:off x="10150887" y="3295990"/>
              <a:ext cx="272510" cy="246221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r>
                <a:rPr lang="en-US" sz="1600">
                  <a:solidFill>
                    <a:schemeClr val="accent1"/>
                  </a:solidFill>
                  <a:latin typeface="+mj-lt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06848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7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8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7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1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2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7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5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6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7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9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20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1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1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1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3" grpId="0" animBg="1"/>
          <p:bldP spid="34" grpId="0" animBg="1"/>
          <p:bldP spid="3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1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1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1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3" grpId="0" animBg="1"/>
          <p:bldP spid="34" grpId="0" animBg="1"/>
          <p:bldP spid="35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12FF1F9-7C3A-4167-B518-6E10664DFD7D}"/>
              </a:ext>
            </a:extLst>
          </p:cNvPr>
          <p:cNvSpPr/>
          <p:nvPr/>
        </p:nvSpPr>
        <p:spPr>
          <a:xfrm>
            <a:off x="762001" y="3190875"/>
            <a:ext cx="10667999" cy="2905125"/>
          </a:xfrm>
          <a:prstGeom prst="roundRect">
            <a:avLst>
              <a:gd name="adj" fmla="val 80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731520" rIns="548640" rtlCol="0" anchor="ctr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endParaRPr lang="en-US" sz="1500">
              <a:solidFill>
                <a:prstClr val="black">
                  <a:alpha val="70000"/>
                </a:prstClr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2050D9F-00DC-42A4-AE62-3257EA227F81}"/>
              </a:ext>
            </a:extLst>
          </p:cNvPr>
          <p:cNvSpPr/>
          <p:nvPr/>
        </p:nvSpPr>
        <p:spPr>
          <a:xfrm>
            <a:off x="3171825" y="762000"/>
            <a:ext cx="2162175" cy="2177144"/>
          </a:xfrm>
          <a:prstGeom prst="roundRect">
            <a:avLst>
              <a:gd name="adj" fmla="val 127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" rIns="182880" bIns="182880" rtlCol="0" anchor="b" anchorCtr="0"/>
          <a:lstStyle/>
          <a:p>
            <a:pPr lvl="0"/>
            <a:r>
              <a:rPr lang="en-US" sz="1500">
                <a:solidFill>
                  <a:prstClr val="white"/>
                </a:solidFill>
              </a:rPr>
              <a:t>Low Price</a:t>
            </a:r>
            <a:br>
              <a:rPr lang="en-US" sz="2400">
                <a:solidFill>
                  <a:prstClr val="white"/>
                </a:solidFill>
                <a:latin typeface="+mj-lt"/>
              </a:rPr>
            </a:br>
            <a:r>
              <a:rPr lang="en-US" sz="3200">
                <a:solidFill>
                  <a:prstClr val="white"/>
                </a:solidFill>
                <a:latin typeface="+mj-lt"/>
              </a:rPr>
              <a:t>$1.900</a:t>
            </a:r>
            <a:endParaRPr lang="en-US" sz="2400">
              <a:solidFill>
                <a:prstClr val="white"/>
              </a:solidFill>
              <a:latin typeface="+mj-lt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5CC6A69-0483-4BE1-833B-93C40645E0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94761" y="2330577"/>
            <a:ext cx="7041502" cy="3960845"/>
          </a:xfrm>
          <a:custGeom>
            <a:avLst/>
            <a:gdLst>
              <a:gd name="connsiteX0" fmla="*/ 0 w 7041502"/>
              <a:gd name="connsiteY0" fmla="*/ 0 h 3960845"/>
              <a:gd name="connsiteX1" fmla="*/ 669277 w 7041502"/>
              <a:gd name="connsiteY1" fmla="*/ 0 h 3960845"/>
              <a:gd name="connsiteX2" fmla="*/ 669277 w 7041502"/>
              <a:gd name="connsiteY2" fmla="*/ 872998 h 3960845"/>
              <a:gd name="connsiteX3" fmla="*/ 5850877 w 7041502"/>
              <a:gd name="connsiteY3" fmla="*/ 872998 h 3960845"/>
              <a:gd name="connsiteX4" fmla="*/ 5850877 w 7041502"/>
              <a:gd name="connsiteY4" fmla="*/ 0 h 3960845"/>
              <a:gd name="connsiteX5" fmla="*/ 7041502 w 7041502"/>
              <a:gd name="connsiteY5" fmla="*/ 0 h 3960845"/>
              <a:gd name="connsiteX6" fmla="*/ 7041502 w 7041502"/>
              <a:gd name="connsiteY6" fmla="*/ 3960845 h 3960845"/>
              <a:gd name="connsiteX7" fmla="*/ 0 w 7041502"/>
              <a:gd name="connsiteY7" fmla="*/ 3960845 h 3960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41502" h="3960845">
                <a:moveTo>
                  <a:pt x="0" y="0"/>
                </a:moveTo>
                <a:lnTo>
                  <a:pt x="669277" y="0"/>
                </a:lnTo>
                <a:lnTo>
                  <a:pt x="669277" y="872998"/>
                </a:lnTo>
                <a:lnTo>
                  <a:pt x="5850877" y="872998"/>
                </a:lnTo>
                <a:lnTo>
                  <a:pt x="5850877" y="0"/>
                </a:lnTo>
                <a:lnTo>
                  <a:pt x="7041502" y="0"/>
                </a:lnTo>
                <a:lnTo>
                  <a:pt x="7041502" y="3960845"/>
                </a:lnTo>
                <a:lnTo>
                  <a:pt x="0" y="3960845"/>
                </a:lnTo>
                <a:close/>
              </a:path>
            </a:pathLst>
          </a:cu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7FD0568-D565-4B17-AE50-9A98CD8DB96F}"/>
              </a:ext>
            </a:extLst>
          </p:cNvPr>
          <p:cNvSpPr/>
          <p:nvPr/>
        </p:nvSpPr>
        <p:spPr>
          <a:xfrm>
            <a:off x="5581650" y="762000"/>
            <a:ext cx="5848350" cy="2177144"/>
          </a:xfrm>
          <a:prstGeom prst="roundRect">
            <a:avLst>
              <a:gd name="adj" fmla="val 12799"/>
            </a:avLst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dirty="0">
                <a:solidFill>
                  <a:srgbClr val="FFFFFF"/>
                </a:solidFill>
                <a:latin typeface="+mj-lt"/>
              </a:rPr>
              <a:t>Write your family’s story in real time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 dirty="0">
                <a:solidFill>
                  <a:srgbClr val="FFFFFF"/>
                </a:solidFill>
              </a:rPr>
              <a:t>As the minuteness of the parts formed a great hindrance. As the minuteness of the parts formed a great hindrance.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BDFC7F8-769A-40B3-804B-A556BD5FAF53}"/>
              </a:ext>
            </a:extLst>
          </p:cNvPr>
          <p:cNvSpPr/>
          <p:nvPr/>
        </p:nvSpPr>
        <p:spPr>
          <a:xfrm>
            <a:off x="8551071" y="3751995"/>
            <a:ext cx="2568011" cy="109260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sz="2800">
                <a:solidFill>
                  <a:srgbClr val="000000"/>
                </a:solidFill>
                <a:latin typeface="+mj-lt"/>
              </a:rPr>
              <a:t>Innovative,</a:t>
            </a:r>
          </a:p>
          <a:p>
            <a:r>
              <a:rPr lang="en-US" sz="2800">
                <a:solidFill>
                  <a:srgbClr val="000000"/>
                </a:solidFill>
                <a:latin typeface="+mj-lt"/>
              </a:rPr>
              <a:t>User-friendly.</a:t>
            </a:r>
          </a:p>
          <a:p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Realtime sketching</a:t>
            </a:r>
          </a:p>
        </p:txBody>
      </p:sp>
      <p:sp>
        <p:nvSpPr>
          <p:cNvPr id="24" name="Freeform 785">
            <a:extLst>
              <a:ext uri="{FF2B5EF4-FFF2-40B4-BE49-F238E27FC236}">
                <a16:creationId xmlns:a16="http://schemas.microsoft.com/office/drawing/2014/main" id="{C540E5C8-31AE-44EB-982A-CF51B1C92883}"/>
              </a:ext>
            </a:extLst>
          </p:cNvPr>
          <p:cNvSpPr>
            <a:spLocks noEditPoints="1"/>
          </p:cNvSpPr>
          <p:nvPr/>
        </p:nvSpPr>
        <p:spPr bwMode="auto">
          <a:xfrm>
            <a:off x="8551071" y="5123989"/>
            <a:ext cx="518019" cy="522537"/>
          </a:xfrm>
          <a:custGeom>
            <a:avLst/>
            <a:gdLst>
              <a:gd name="T0" fmla="*/ 273050 w 160"/>
              <a:gd name="T1" fmla="*/ 199688 h 160"/>
              <a:gd name="T2" fmla="*/ 273050 w 160"/>
              <a:gd name="T3" fmla="*/ 220345 h 160"/>
              <a:gd name="T4" fmla="*/ 327660 w 160"/>
              <a:gd name="T5" fmla="*/ 275432 h 160"/>
              <a:gd name="T6" fmla="*/ 283289 w 160"/>
              <a:gd name="T7" fmla="*/ 144602 h 160"/>
              <a:gd name="T8" fmla="*/ 314008 w 160"/>
              <a:gd name="T9" fmla="*/ 61972 h 160"/>
              <a:gd name="T10" fmla="*/ 279876 w 160"/>
              <a:gd name="T11" fmla="*/ 3443 h 160"/>
              <a:gd name="T12" fmla="*/ 225266 w 160"/>
              <a:gd name="T13" fmla="*/ 58529 h 160"/>
              <a:gd name="T14" fmla="*/ 262811 w 160"/>
              <a:gd name="T15" fmla="*/ 144602 h 160"/>
              <a:gd name="T16" fmla="*/ 266224 w 160"/>
              <a:gd name="T17" fmla="*/ 547420 h 160"/>
              <a:gd name="T18" fmla="*/ 320834 w 160"/>
              <a:gd name="T19" fmla="*/ 506105 h 160"/>
              <a:gd name="T20" fmla="*/ 283289 w 160"/>
              <a:gd name="T21" fmla="*/ 516434 h 160"/>
              <a:gd name="T22" fmla="*/ 262811 w 160"/>
              <a:gd name="T23" fmla="*/ 406261 h 160"/>
              <a:gd name="T24" fmla="*/ 225266 w 160"/>
              <a:gd name="T25" fmla="*/ 492334 h 160"/>
              <a:gd name="T26" fmla="*/ 51197 w 160"/>
              <a:gd name="T27" fmla="*/ 327075 h 160"/>
              <a:gd name="T28" fmla="*/ 34131 w 160"/>
              <a:gd name="T29" fmla="*/ 285760 h 160"/>
              <a:gd name="T30" fmla="*/ 143351 w 160"/>
              <a:gd name="T31" fmla="*/ 265103 h 160"/>
              <a:gd name="T32" fmla="*/ 58023 w 160"/>
              <a:gd name="T33" fmla="*/ 227231 h 160"/>
              <a:gd name="T34" fmla="*/ 3413 w 160"/>
              <a:gd name="T35" fmla="*/ 282317 h 160"/>
              <a:gd name="T36" fmla="*/ 402749 w 160"/>
              <a:gd name="T37" fmla="*/ 285760 h 160"/>
              <a:gd name="T38" fmla="*/ 488077 w 160"/>
              <a:gd name="T39" fmla="*/ 323632 h 160"/>
              <a:gd name="T40" fmla="*/ 542687 w 160"/>
              <a:gd name="T41" fmla="*/ 282317 h 160"/>
              <a:gd name="T42" fmla="*/ 488077 w 160"/>
              <a:gd name="T43" fmla="*/ 227231 h 160"/>
              <a:gd name="T44" fmla="*/ 402749 w 160"/>
              <a:gd name="T45" fmla="*/ 265103 h 160"/>
              <a:gd name="T46" fmla="*/ 143351 w 160"/>
              <a:gd name="T47" fmla="*/ 79187 h 160"/>
              <a:gd name="T48" fmla="*/ 78502 w 160"/>
              <a:gd name="T49" fmla="*/ 144602 h 160"/>
              <a:gd name="T50" fmla="*/ 95568 w 160"/>
              <a:gd name="T51" fmla="*/ 113615 h 160"/>
              <a:gd name="T52" fmla="*/ 187722 w 160"/>
              <a:gd name="T53" fmla="*/ 189359 h 160"/>
              <a:gd name="T54" fmla="*/ 143351 w 160"/>
              <a:gd name="T55" fmla="*/ 96401 h 160"/>
              <a:gd name="T56" fmla="*/ 433467 w 160"/>
              <a:gd name="T57" fmla="*/ 451019 h 160"/>
              <a:gd name="T58" fmla="*/ 402749 w 160"/>
              <a:gd name="T59" fmla="*/ 471676 h 160"/>
              <a:gd name="T60" fmla="*/ 467598 w 160"/>
              <a:gd name="T61" fmla="*/ 406261 h 160"/>
              <a:gd name="T62" fmla="*/ 447119 w 160"/>
              <a:gd name="T63" fmla="*/ 437248 h 160"/>
              <a:gd name="T64" fmla="*/ 358378 w 160"/>
              <a:gd name="T65" fmla="*/ 375275 h 160"/>
              <a:gd name="T66" fmla="*/ 78502 w 160"/>
              <a:gd name="T67" fmla="*/ 461348 h 160"/>
              <a:gd name="T68" fmla="*/ 153591 w 160"/>
              <a:gd name="T69" fmla="*/ 461348 h 160"/>
              <a:gd name="T70" fmla="*/ 187722 w 160"/>
              <a:gd name="T71" fmla="*/ 375275 h 160"/>
              <a:gd name="T72" fmla="*/ 95568 w 160"/>
              <a:gd name="T73" fmla="*/ 437248 h 160"/>
              <a:gd name="T74" fmla="*/ 358378 w 160"/>
              <a:gd name="T75" fmla="*/ 189359 h 160"/>
              <a:gd name="T76" fmla="*/ 447119 w 160"/>
              <a:gd name="T77" fmla="*/ 113615 h 160"/>
              <a:gd name="T78" fmla="*/ 467598 w 160"/>
              <a:gd name="T79" fmla="*/ 144602 h 160"/>
              <a:gd name="T80" fmla="*/ 402749 w 160"/>
              <a:gd name="T81" fmla="*/ 79187 h 160"/>
              <a:gd name="T82" fmla="*/ 433467 w 160"/>
              <a:gd name="T83" fmla="*/ 96401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0">
                <a:moveTo>
                  <a:pt x="80" y="102"/>
                </a:moveTo>
                <a:cubicBezTo>
                  <a:pt x="68" y="102"/>
                  <a:pt x="58" y="92"/>
                  <a:pt x="58" y="80"/>
                </a:cubicBezTo>
                <a:cubicBezTo>
                  <a:pt x="58" y="68"/>
                  <a:pt x="68" y="58"/>
                  <a:pt x="80" y="58"/>
                </a:cubicBezTo>
                <a:cubicBezTo>
                  <a:pt x="92" y="58"/>
                  <a:pt x="102" y="68"/>
                  <a:pt x="102" y="80"/>
                </a:cubicBezTo>
                <a:cubicBezTo>
                  <a:pt x="102" y="92"/>
                  <a:pt x="92" y="102"/>
                  <a:pt x="80" y="102"/>
                </a:cubicBezTo>
                <a:close/>
                <a:moveTo>
                  <a:pt x="80" y="64"/>
                </a:moveTo>
                <a:cubicBezTo>
                  <a:pt x="71" y="64"/>
                  <a:pt x="64" y="71"/>
                  <a:pt x="64" y="80"/>
                </a:cubicBezTo>
                <a:cubicBezTo>
                  <a:pt x="64" y="89"/>
                  <a:pt x="71" y="96"/>
                  <a:pt x="80" y="96"/>
                </a:cubicBezTo>
                <a:cubicBezTo>
                  <a:pt x="89" y="96"/>
                  <a:pt x="96" y="89"/>
                  <a:pt x="96" y="80"/>
                </a:cubicBezTo>
                <a:cubicBezTo>
                  <a:pt x="96" y="71"/>
                  <a:pt x="89" y="64"/>
                  <a:pt x="80" y="64"/>
                </a:cubicBezTo>
                <a:close/>
                <a:moveTo>
                  <a:pt x="80" y="45"/>
                </a:moveTo>
                <a:cubicBezTo>
                  <a:pt x="82" y="45"/>
                  <a:pt x="83" y="44"/>
                  <a:pt x="83" y="42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1" y="18"/>
                  <a:pt x="92" y="18"/>
                </a:cubicBezTo>
                <a:cubicBezTo>
                  <a:pt x="92" y="18"/>
                  <a:pt x="93" y="17"/>
                  <a:pt x="94" y="17"/>
                </a:cubicBezTo>
                <a:cubicBezTo>
                  <a:pt x="95" y="16"/>
                  <a:pt x="95" y="14"/>
                  <a:pt x="94" y="13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6" y="13"/>
                  <a:pt x="66" y="13"/>
                  <a:pt x="66" y="13"/>
                </a:cubicBezTo>
                <a:cubicBezTo>
                  <a:pt x="65" y="14"/>
                  <a:pt x="65" y="16"/>
                  <a:pt x="66" y="17"/>
                </a:cubicBezTo>
                <a:cubicBezTo>
                  <a:pt x="67" y="18"/>
                  <a:pt x="69" y="18"/>
                  <a:pt x="70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44"/>
                  <a:pt x="78" y="45"/>
                  <a:pt x="80" y="45"/>
                </a:cubicBezTo>
                <a:close/>
                <a:moveTo>
                  <a:pt x="66" y="147"/>
                </a:move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5" y="146"/>
                  <a:pt x="95" y="144"/>
                  <a:pt x="94" y="143"/>
                </a:cubicBezTo>
                <a:cubicBezTo>
                  <a:pt x="93" y="142"/>
                  <a:pt x="91" y="142"/>
                  <a:pt x="90" y="14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6"/>
                  <a:pt x="82" y="115"/>
                  <a:pt x="80" y="115"/>
                </a:cubicBezTo>
                <a:cubicBezTo>
                  <a:pt x="78" y="115"/>
                  <a:pt x="77" y="116"/>
                  <a:pt x="77" y="11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9" y="142"/>
                  <a:pt x="67" y="142"/>
                  <a:pt x="66" y="143"/>
                </a:cubicBezTo>
                <a:cubicBezTo>
                  <a:pt x="65" y="144"/>
                  <a:pt x="65" y="146"/>
                  <a:pt x="66" y="147"/>
                </a:cubicBezTo>
                <a:close/>
                <a:moveTo>
                  <a:pt x="13" y="94"/>
                </a:moveTo>
                <a:cubicBezTo>
                  <a:pt x="13" y="94"/>
                  <a:pt x="14" y="95"/>
                  <a:pt x="15" y="95"/>
                </a:cubicBezTo>
                <a:cubicBezTo>
                  <a:pt x="15" y="95"/>
                  <a:pt x="16" y="94"/>
                  <a:pt x="17" y="94"/>
                </a:cubicBezTo>
                <a:cubicBezTo>
                  <a:pt x="18" y="93"/>
                  <a:pt x="18" y="91"/>
                  <a:pt x="17" y="90"/>
                </a:cubicBezTo>
                <a:cubicBezTo>
                  <a:pt x="10" y="83"/>
                  <a:pt x="10" y="83"/>
                  <a:pt x="10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44" y="83"/>
                  <a:pt x="45" y="82"/>
                  <a:pt x="45" y="80"/>
                </a:cubicBezTo>
                <a:cubicBezTo>
                  <a:pt x="45" y="78"/>
                  <a:pt x="44" y="77"/>
                  <a:pt x="42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69"/>
                  <a:pt x="18" y="67"/>
                  <a:pt x="17" y="66"/>
                </a:cubicBezTo>
                <a:cubicBezTo>
                  <a:pt x="16" y="65"/>
                  <a:pt x="14" y="65"/>
                  <a:pt x="13" y="66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lnTo>
                  <a:pt x="13" y="94"/>
                </a:lnTo>
                <a:close/>
                <a:moveTo>
                  <a:pt x="115" y="80"/>
                </a:moveTo>
                <a:cubicBezTo>
                  <a:pt x="115" y="82"/>
                  <a:pt x="116" y="83"/>
                  <a:pt x="118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2" y="91"/>
                  <a:pt x="142" y="93"/>
                  <a:pt x="143" y="94"/>
                </a:cubicBezTo>
                <a:cubicBezTo>
                  <a:pt x="144" y="94"/>
                  <a:pt x="145" y="95"/>
                  <a:pt x="145" y="95"/>
                </a:cubicBezTo>
                <a:cubicBezTo>
                  <a:pt x="146" y="95"/>
                  <a:pt x="147" y="94"/>
                  <a:pt x="147" y="94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6" y="65"/>
                  <a:pt x="144" y="65"/>
                  <a:pt x="143" y="66"/>
                </a:cubicBezTo>
                <a:cubicBezTo>
                  <a:pt x="142" y="67"/>
                  <a:pt x="142" y="69"/>
                  <a:pt x="143" y="70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6" y="77"/>
                  <a:pt x="115" y="78"/>
                  <a:pt x="115" y="80"/>
                </a:cubicBezTo>
                <a:close/>
                <a:moveTo>
                  <a:pt x="45" y="26"/>
                </a:moveTo>
                <a:cubicBezTo>
                  <a:pt x="45" y="24"/>
                  <a:pt x="44" y="23"/>
                  <a:pt x="42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4" y="23"/>
                  <a:pt x="23" y="24"/>
                  <a:pt x="23" y="26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4"/>
                  <a:pt x="24" y="45"/>
                  <a:pt x="26" y="45"/>
                </a:cubicBezTo>
                <a:cubicBezTo>
                  <a:pt x="27" y="45"/>
                  <a:pt x="28" y="44"/>
                  <a:pt x="28" y="42"/>
                </a:cubicBezTo>
                <a:cubicBezTo>
                  <a:pt x="28" y="33"/>
                  <a:pt x="28" y="33"/>
                  <a:pt x="28" y="33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6"/>
                  <a:pt x="52" y="56"/>
                  <a:pt x="53" y="56"/>
                </a:cubicBezTo>
                <a:cubicBezTo>
                  <a:pt x="54" y="56"/>
                  <a:pt x="55" y="56"/>
                  <a:pt x="55" y="55"/>
                </a:cubicBezTo>
                <a:cubicBezTo>
                  <a:pt x="56" y="54"/>
                  <a:pt x="56" y="52"/>
                  <a:pt x="55" y="51"/>
                </a:cubicBezTo>
                <a:cubicBezTo>
                  <a:pt x="33" y="28"/>
                  <a:pt x="33" y="28"/>
                  <a:pt x="3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8"/>
                  <a:pt x="45" y="27"/>
                  <a:pt x="45" y="26"/>
                </a:cubicBezTo>
                <a:close/>
                <a:moveTo>
                  <a:pt x="105" y="109"/>
                </a:moveTo>
                <a:cubicBezTo>
                  <a:pt x="127" y="131"/>
                  <a:pt x="127" y="131"/>
                  <a:pt x="127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6" y="131"/>
                  <a:pt x="115" y="133"/>
                  <a:pt x="115" y="134"/>
                </a:cubicBezTo>
                <a:cubicBezTo>
                  <a:pt x="115" y="136"/>
                  <a:pt x="116" y="137"/>
                  <a:pt x="118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6" y="137"/>
                  <a:pt x="137" y="136"/>
                  <a:pt x="137" y="134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7" y="116"/>
                  <a:pt x="136" y="115"/>
                  <a:pt x="134" y="115"/>
                </a:cubicBezTo>
                <a:cubicBezTo>
                  <a:pt x="133" y="115"/>
                  <a:pt x="131" y="116"/>
                  <a:pt x="131" y="118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08" y="104"/>
                  <a:pt x="106" y="104"/>
                  <a:pt x="105" y="105"/>
                </a:cubicBezTo>
                <a:cubicBezTo>
                  <a:pt x="104" y="106"/>
                  <a:pt x="104" y="108"/>
                  <a:pt x="105" y="109"/>
                </a:cubicBezTo>
                <a:close/>
                <a:moveTo>
                  <a:pt x="26" y="115"/>
                </a:moveTo>
                <a:cubicBezTo>
                  <a:pt x="24" y="115"/>
                  <a:pt x="23" y="116"/>
                  <a:pt x="23" y="118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6"/>
                  <a:pt x="24" y="137"/>
                  <a:pt x="26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4" y="137"/>
                  <a:pt x="45" y="136"/>
                  <a:pt x="45" y="134"/>
                </a:cubicBezTo>
                <a:cubicBezTo>
                  <a:pt x="45" y="133"/>
                  <a:pt x="44" y="131"/>
                  <a:pt x="42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6" y="108"/>
                  <a:pt x="56" y="106"/>
                  <a:pt x="55" y="105"/>
                </a:cubicBezTo>
                <a:cubicBezTo>
                  <a:pt x="54" y="104"/>
                  <a:pt x="52" y="104"/>
                  <a:pt x="51" y="105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16"/>
                  <a:pt x="27" y="115"/>
                  <a:pt x="26" y="115"/>
                </a:cubicBezTo>
                <a:close/>
                <a:moveTo>
                  <a:pt x="105" y="55"/>
                </a:moveTo>
                <a:cubicBezTo>
                  <a:pt x="105" y="56"/>
                  <a:pt x="106" y="56"/>
                  <a:pt x="107" y="56"/>
                </a:cubicBezTo>
                <a:cubicBezTo>
                  <a:pt x="108" y="56"/>
                  <a:pt x="108" y="56"/>
                  <a:pt x="109" y="55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4"/>
                  <a:pt x="133" y="45"/>
                  <a:pt x="134" y="45"/>
                </a:cubicBezTo>
                <a:cubicBezTo>
                  <a:pt x="136" y="45"/>
                  <a:pt x="137" y="44"/>
                  <a:pt x="137" y="42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7" y="24"/>
                  <a:pt x="136" y="23"/>
                  <a:pt x="134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6" y="23"/>
                  <a:pt x="115" y="24"/>
                  <a:pt x="115" y="26"/>
                </a:cubicBezTo>
                <a:cubicBezTo>
                  <a:pt x="115" y="27"/>
                  <a:pt x="116" y="28"/>
                  <a:pt x="118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4" y="52"/>
                  <a:pt x="104" y="54"/>
                  <a:pt x="105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612C862-A07C-42C0-98EE-9F2CDF497A89}"/>
              </a:ext>
            </a:extLst>
          </p:cNvPr>
          <p:cNvGrpSpPr/>
          <p:nvPr/>
        </p:nvGrpSpPr>
        <p:grpSpPr>
          <a:xfrm>
            <a:off x="3528398" y="1112341"/>
            <a:ext cx="689042" cy="691521"/>
            <a:chOff x="6662662" y="655258"/>
            <a:chExt cx="797753" cy="800623"/>
          </a:xfrm>
          <a:solidFill>
            <a:srgbClr val="FFFFFF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E606922-5945-468E-8A20-E5FCCECF63C5}"/>
                </a:ext>
              </a:extLst>
            </p:cNvPr>
            <p:cNvSpPr/>
            <p:nvPr/>
          </p:nvSpPr>
          <p:spPr>
            <a:xfrm>
              <a:off x="6896832" y="1200692"/>
              <a:ext cx="331746" cy="255189"/>
            </a:xfrm>
            <a:custGeom>
              <a:avLst/>
              <a:gdLst>
                <a:gd name="connsiteX0" fmla="*/ 307291 w 331745"/>
                <a:gd name="connsiteY0" fmla="*/ 65839 h 255188"/>
                <a:gd name="connsiteX1" fmla="*/ 262678 w 331745"/>
                <a:gd name="connsiteY1" fmla="*/ 65839 h 255188"/>
                <a:gd name="connsiteX2" fmla="*/ 262678 w 331745"/>
                <a:gd name="connsiteY2" fmla="*/ 4785 h 255188"/>
                <a:gd name="connsiteX3" fmla="*/ 76537 w 331745"/>
                <a:gd name="connsiteY3" fmla="*/ 5978 h 255188"/>
                <a:gd name="connsiteX4" fmla="*/ 76537 w 331745"/>
                <a:gd name="connsiteY4" fmla="*/ 65839 h 255188"/>
                <a:gd name="connsiteX5" fmla="*/ 28051 w 331745"/>
                <a:gd name="connsiteY5" fmla="*/ 65839 h 255188"/>
                <a:gd name="connsiteX6" fmla="*/ 4785 w 331745"/>
                <a:gd name="connsiteY6" fmla="*/ 89157 h 255188"/>
                <a:gd name="connsiteX7" fmla="*/ 11464 w 331745"/>
                <a:gd name="connsiteY7" fmla="*/ 105457 h 255188"/>
                <a:gd name="connsiteX8" fmla="*/ 150739 w 331745"/>
                <a:gd name="connsiteY8" fmla="*/ 246615 h 255188"/>
                <a:gd name="connsiteX9" fmla="*/ 183652 w 331745"/>
                <a:gd name="connsiteY9" fmla="*/ 246787 h 255188"/>
                <a:gd name="connsiteX10" fmla="*/ 183825 w 331745"/>
                <a:gd name="connsiteY10" fmla="*/ 246615 h 255188"/>
                <a:gd name="connsiteX11" fmla="*/ 323758 w 331745"/>
                <a:gd name="connsiteY11" fmla="*/ 105457 h 255188"/>
                <a:gd name="connsiteX12" fmla="*/ 323514 w 331745"/>
                <a:gd name="connsiteY12" fmla="*/ 72535 h 255188"/>
                <a:gd name="connsiteX13" fmla="*/ 307291 w 331745"/>
                <a:gd name="connsiteY13" fmla="*/ 65839 h 25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1745" h="255188">
                  <a:moveTo>
                    <a:pt x="307291" y="65839"/>
                  </a:moveTo>
                  <a:lnTo>
                    <a:pt x="262678" y="65839"/>
                  </a:lnTo>
                  <a:lnTo>
                    <a:pt x="262678" y="4785"/>
                  </a:lnTo>
                  <a:cubicBezTo>
                    <a:pt x="202280" y="24623"/>
                    <a:pt x="137184" y="25041"/>
                    <a:pt x="76537" y="5978"/>
                  </a:cubicBezTo>
                  <a:lnTo>
                    <a:pt x="76537" y="65839"/>
                  </a:lnTo>
                  <a:lnTo>
                    <a:pt x="28051" y="65839"/>
                  </a:lnTo>
                  <a:cubicBezTo>
                    <a:pt x="15187" y="65853"/>
                    <a:pt x="4770" y="76293"/>
                    <a:pt x="4785" y="89157"/>
                  </a:cubicBezTo>
                  <a:cubicBezTo>
                    <a:pt x="4792" y="95255"/>
                    <a:pt x="7190" y="101107"/>
                    <a:pt x="11464" y="105457"/>
                  </a:cubicBezTo>
                  <a:lnTo>
                    <a:pt x="150739" y="246615"/>
                  </a:lnTo>
                  <a:cubicBezTo>
                    <a:pt x="159780" y="255751"/>
                    <a:pt x="174516" y="255828"/>
                    <a:pt x="183652" y="246787"/>
                  </a:cubicBezTo>
                  <a:cubicBezTo>
                    <a:pt x="183710" y="246730"/>
                    <a:pt x="183768" y="246672"/>
                    <a:pt x="183825" y="246615"/>
                  </a:cubicBezTo>
                  <a:lnTo>
                    <a:pt x="323758" y="105457"/>
                  </a:lnTo>
                  <a:cubicBezTo>
                    <a:pt x="332781" y="96298"/>
                    <a:pt x="332672" y="81559"/>
                    <a:pt x="323514" y="72535"/>
                  </a:cubicBezTo>
                  <a:cubicBezTo>
                    <a:pt x="319187" y="68272"/>
                    <a:pt x="313365" y="65869"/>
                    <a:pt x="307291" y="65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4701DCC-DFEB-421A-B922-E883866EBDF1}"/>
                </a:ext>
              </a:extLst>
            </p:cNvPr>
            <p:cNvSpPr/>
            <p:nvPr/>
          </p:nvSpPr>
          <p:spPr>
            <a:xfrm>
              <a:off x="6662662" y="705422"/>
              <a:ext cx="178632" cy="421062"/>
            </a:xfrm>
            <a:custGeom>
              <a:avLst/>
              <a:gdLst>
                <a:gd name="connsiteX0" fmla="*/ 179961 w 178632"/>
                <a:gd name="connsiteY0" fmla="*/ 4785 h 421061"/>
                <a:gd name="connsiteX1" fmla="*/ 7692 w 178632"/>
                <a:gd name="connsiteY1" fmla="*/ 246260 h 421061"/>
                <a:gd name="connsiteX2" fmla="*/ 179961 w 178632"/>
                <a:gd name="connsiteY2" fmla="*/ 418529 h 421061"/>
                <a:gd name="connsiteX3" fmla="*/ 179961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179961" y="4785"/>
                  </a:moveTo>
                  <a:cubicBezTo>
                    <a:pt x="65708" y="23896"/>
                    <a:pt x="-11419" y="132008"/>
                    <a:pt x="7692" y="246260"/>
                  </a:cubicBezTo>
                  <a:cubicBezTo>
                    <a:pt x="22462" y="334565"/>
                    <a:pt x="91656" y="403758"/>
                    <a:pt x="179961" y="418529"/>
                  </a:cubicBezTo>
                  <a:cubicBezTo>
                    <a:pt x="71145" y="302078"/>
                    <a:pt x="71145" y="121235"/>
                    <a:pt x="179961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0AC09C3-F42B-4B2F-8FDF-7AB3E01AD5E3}"/>
                </a:ext>
              </a:extLst>
            </p:cNvPr>
            <p:cNvSpPr/>
            <p:nvPr/>
          </p:nvSpPr>
          <p:spPr>
            <a:xfrm>
              <a:off x="7281783" y="705422"/>
              <a:ext cx="178632" cy="421062"/>
            </a:xfrm>
            <a:custGeom>
              <a:avLst/>
              <a:gdLst>
                <a:gd name="connsiteX0" fmla="*/ 4785 w 178632"/>
                <a:gd name="connsiteY0" fmla="*/ 4785 h 421061"/>
                <a:gd name="connsiteX1" fmla="*/ 4785 w 178632"/>
                <a:gd name="connsiteY1" fmla="*/ 418529 h 421061"/>
                <a:gd name="connsiteX2" fmla="*/ 177054 w 178632"/>
                <a:gd name="connsiteY2" fmla="*/ 177054 h 421061"/>
                <a:gd name="connsiteX3" fmla="*/ 4785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4785" y="4785"/>
                  </a:moveTo>
                  <a:cubicBezTo>
                    <a:pt x="113607" y="121233"/>
                    <a:pt x="113607" y="302081"/>
                    <a:pt x="4785" y="418529"/>
                  </a:cubicBezTo>
                  <a:cubicBezTo>
                    <a:pt x="119037" y="399418"/>
                    <a:pt x="196164" y="291306"/>
                    <a:pt x="177054" y="177054"/>
                  </a:cubicBezTo>
                  <a:cubicBezTo>
                    <a:pt x="162283" y="88749"/>
                    <a:pt x="93089" y="19555"/>
                    <a:pt x="4785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B34F8BC-1D8D-4B85-8338-F00088384740}"/>
                </a:ext>
              </a:extLst>
            </p:cNvPr>
            <p:cNvSpPr/>
            <p:nvPr/>
          </p:nvSpPr>
          <p:spPr>
            <a:xfrm>
              <a:off x="6802768" y="655258"/>
              <a:ext cx="523137" cy="523137"/>
            </a:xfrm>
            <a:custGeom>
              <a:avLst/>
              <a:gdLst>
                <a:gd name="connsiteX0" fmla="*/ 261830 w 523137"/>
                <a:gd name="connsiteY0" fmla="*/ 4785 h 523137"/>
                <a:gd name="connsiteX1" fmla="*/ 4785 w 523137"/>
                <a:gd name="connsiteY1" fmla="*/ 261830 h 523137"/>
                <a:gd name="connsiteX2" fmla="*/ 261830 w 523137"/>
                <a:gd name="connsiteY2" fmla="*/ 518875 h 523137"/>
                <a:gd name="connsiteX3" fmla="*/ 518876 w 523137"/>
                <a:gd name="connsiteY3" fmla="*/ 261830 h 523137"/>
                <a:gd name="connsiteX4" fmla="*/ 261830 w 523137"/>
                <a:gd name="connsiteY4" fmla="*/ 4785 h 523137"/>
                <a:gd name="connsiteX5" fmla="*/ 243125 w 523137"/>
                <a:gd name="connsiteY5" fmla="*/ 226901 h 523137"/>
                <a:gd name="connsiteX6" fmla="*/ 300976 w 523137"/>
                <a:gd name="connsiteY6" fmla="*/ 255189 h 523137"/>
                <a:gd name="connsiteX7" fmla="*/ 326804 w 523137"/>
                <a:gd name="connsiteY7" fmla="*/ 330438 h 523137"/>
                <a:gd name="connsiteX8" fmla="*/ 285990 w 523137"/>
                <a:gd name="connsiteY8" fmla="*/ 361137 h 523137"/>
                <a:gd name="connsiteX9" fmla="*/ 285990 w 523137"/>
                <a:gd name="connsiteY9" fmla="*/ 378362 h 523137"/>
                <a:gd name="connsiteX10" fmla="*/ 262723 w 523137"/>
                <a:gd name="connsiteY10" fmla="*/ 401629 h 523137"/>
                <a:gd name="connsiteX11" fmla="*/ 239456 w 523137"/>
                <a:gd name="connsiteY11" fmla="*/ 378362 h 523137"/>
                <a:gd name="connsiteX12" fmla="*/ 239457 w 523137"/>
                <a:gd name="connsiteY12" fmla="*/ 361998 h 523137"/>
                <a:gd name="connsiteX13" fmla="*/ 214576 w 523137"/>
                <a:gd name="connsiteY13" fmla="*/ 361998 h 523137"/>
                <a:gd name="connsiteX14" fmla="*/ 191309 w 523137"/>
                <a:gd name="connsiteY14" fmla="*/ 338731 h 523137"/>
                <a:gd name="connsiteX15" fmla="*/ 214576 w 523137"/>
                <a:gd name="connsiteY15" fmla="*/ 315464 h 523137"/>
                <a:gd name="connsiteX16" fmla="*/ 276280 w 523137"/>
                <a:gd name="connsiteY16" fmla="*/ 315464 h 523137"/>
                <a:gd name="connsiteX17" fmla="*/ 286033 w 523137"/>
                <a:gd name="connsiteY17" fmla="*/ 305734 h 523137"/>
                <a:gd name="connsiteX18" fmla="*/ 280555 w 523137"/>
                <a:gd name="connsiteY18" fmla="*/ 296963 h 523137"/>
                <a:gd name="connsiteX19" fmla="*/ 222703 w 523137"/>
                <a:gd name="connsiteY19" fmla="*/ 268676 h 523137"/>
                <a:gd name="connsiteX20" fmla="*/ 237689 w 523137"/>
                <a:gd name="connsiteY20" fmla="*/ 161171 h 523137"/>
                <a:gd name="connsiteX21" fmla="*/ 237689 w 523137"/>
                <a:gd name="connsiteY21" fmla="*/ 145534 h 523137"/>
                <a:gd name="connsiteX22" fmla="*/ 260956 w 523137"/>
                <a:gd name="connsiteY22" fmla="*/ 122267 h 523137"/>
                <a:gd name="connsiteX23" fmla="*/ 284223 w 523137"/>
                <a:gd name="connsiteY23" fmla="*/ 145534 h 523137"/>
                <a:gd name="connsiteX24" fmla="*/ 284223 w 523137"/>
                <a:gd name="connsiteY24" fmla="*/ 160348 h 523137"/>
                <a:gd name="connsiteX25" fmla="*/ 309276 w 523137"/>
                <a:gd name="connsiteY25" fmla="*/ 160348 h 523137"/>
                <a:gd name="connsiteX26" fmla="*/ 332543 w 523137"/>
                <a:gd name="connsiteY26" fmla="*/ 183615 h 523137"/>
                <a:gd name="connsiteX27" fmla="*/ 309276 w 523137"/>
                <a:gd name="connsiteY27" fmla="*/ 206882 h 523137"/>
                <a:gd name="connsiteX28" fmla="*/ 247393 w 523137"/>
                <a:gd name="connsiteY28" fmla="*/ 206882 h 523137"/>
                <a:gd name="connsiteX29" fmla="*/ 243119 w 523137"/>
                <a:gd name="connsiteY29" fmla="*/ 226901 h 52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3137" h="523137">
                  <a:moveTo>
                    <a:pt x="261830" y="4785"/>
                  </a:moveTo>
                  <a:cubicBezTo>
                    <a:pt x="119868" y="4785"/>
                    <a:pt x="4785" y="119868"/>
                    <a:pt x="4785" y="261830"/>
                  </a:cubicBezTo>
                  <a:cubicBezTo>
                    <a:pt x="4785" y="403792"/>
                    <a:pt x="119868" y="518875"/>
                    <a:pt x="261830" y="518875"/>
                  </a:cubicBezTo>
                  <a:cubicBezTo>
                    <a:pt x="403792" y="518875"/>
                    <a:pt x="518876" y="403792"/>
                    <a:pt x="518876" y="261830"/>
                  </a:cubicBezTo>
                  <a:cubicBezTo>
                    <a:pt x="518714" y="119935"/>
                    <a:pt x="403725" y="4947"/>
                    <a:pt x="261830" y="4785"/>
                  </a:cubicBezTo>
                  <a:close/>
                  <a:moveTo>
                    <a:pt x="243125" y="226901"/>
                  </a:moveTo>
                  <a:lnTo>
                    <a:pt x="300976" y="255189"/>
                  </a:lnTo>
                  <a:cubicBezTo>
                    <a:pt x="328888" y="268836"/>
                    <a:pt x="340451" y="302527"/>
                    <a:pt x="326804" y="330438"/>
                  </a:cubicBezTo>
                  <a:cubicBezTo>
                    <a:pt x="318895" y="346613"/>
                    <a:pt x="303723" y="358024"/>
                    <a:pt x="285990" y="361137"/>
                  </a:cubicBezTo>
                  <a:lnTo>
                    <a:pt x="285990" y="378362"/>
                  </a:lnTo>
                  <a:cubicBezTo>
                    <a:pt x="285990" y="391212"/>
                    <a:pt x="275573" y="401629"/>
                    <a:pt x="262723" y="401629"/>
                  </a:cubicBezTo>
                  <a:cubicBezTo>
                    <a:pt x="249873" y="401629"/>
                    <a:pt x="239456" y="391212"/>
                    <a:pt x="239456" y="378362"/>
                  </a:cubicBezTo>
                  <a:lnTo>
                    <a:pt x="239457" y="361998"/>
                  </a:lnTo>
                  <a:lnTo>
                    <a:pt x="214576" y="361998"/>
                  </a:lnTo>
                  <a:cubicBezTo>
                    <a:pt x="201726" y="361998"/>
                    <a:pt x="191309" y="351581"/>
                    <a:pt x="191309" y="338731"/>
                  </a:cubicBezTo>
                  <a:cubicBezTo>
                    <a:pt x="191309" y="325881"/>
                    <a:pt x="201726" y="315464"/>
                    <a:pt x="214576" y="315464"/>
                  </a:cubicBezTo>
                  <a:lnTo>
                    <a:pt x="276280" y="315464"/>
                  </a:lnTo>
                  <a:cubicBezTo>
                    <a:pt x="281661" y="315470"/>
                    <a:pt x="286027" y="311114"/>
                    <a:pt x="286033" y="305734"/>
                  </a:cubicBezTo>
                  <a:cubicBezTo>
                    <a:pt x="286037" y="302002"/>
                    <a:pt x="283910" y="298596"/>
                    <a:pt x="280555" y="296963"/>
                  </a:cubicBezTo>
                  <a:lnTo>
                    <a:pt x="222703" y="268676"/>
                  </a:lnTo>
                  <a:cubicBezTo>
                    <a:pt x="174409" y="245071"/>
                    <a:pt x="183238" y="170715"/>
                    <a:pt x="237689" y="161171"/>
                  </a:cubicBezTo>
                  <a:lnTo>
                    <a:pt x="237689" y="145534"/>
                  </a:lnTo>
                  <a:cubicBezTo>
                    <a:pt x="237689" y="132684"/>
                    <a:pt x="248106" y="122267"/>
                    <a:pt x="260956" y="122267"/>
                  </a:cubicBezTo>
                  <a:cubicBezTo>
                    <a:pt x="273806" y="122267"/>
                    <a:pt x="284223" y="132684"/>
                    <a:pt x="284223" y="145534"/>
                  </a:cubicBezTo>
                  <a:lnTo>
                    <a:pt x="284223" y="160348"/>
                  </a:lnTo>
                  <a:lnTo>
                    <a:pt x="309276" y="160348"/>
                  </a:lnTo>
                  <a:cubicBezTo>
                    <a:pt x="322126" y="160348"/>
                    <a:pt x="332543" y="170765"/>
                    <a:pt x="332543" y="183615"/>
                  </a:cubicBezTo>
                  <a:cubicBezTo>
                    <a:pt x="332543" y="196465"/>
                    <a:pt x="322126" y="206882"/>
                    <a:pt x="309276" y="206882"/>
                  </a:cubicBezTo>
                  <a:lnTo>
                    <a:pt x="247393" y="206882"/>
                  </a:lnTo>
                  <a:cubicBezTo>
                    <a:pt x="236547" y="206882"/>
                    <a:pt x="234174" y="222531"/>
                    <a:pt x="243119" y="226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A5D6B16-75DC-A652-9592-BC8430E093F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B197E15-D141-B8DB-A190-DCEB538ED09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6879057-BBEA-2B62-2AAD-5D02F3C9E79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2393284-F1B0-9EE5-21CA-C78E06CD9A0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113939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0066A05-B262-4A58-1673-918DABD32E6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BC586A5-DA7A-4FA8-840D-F5967FD31AC2}"/>
              </a:ext>
            </a:extLst>
          </p:cNvPr>
          <p:cNvSpPr/>
          <p:nvPr/>
        </p:nvSpPr>
        <p:spPr>
          <a:xfrm>
            <a:off x="5005387" y="-9526"/>
            <a:ext cx="1685926" cy="6867525"/>
          </a:xfrm>
          <a:custGeom>
            <a:avLst/>
            <a:gdLst>
              <a:gd name="connsiteX0" fmla="*/ 567258 w 1685926"/>
              <a:gd name="connsiteY0" fmla="*/ 0 h 6867525"/>
              <a:gd name="connsiteX1" fmla="*/ 1685926 w 1685926"/>
              <a:gd name="connsiteY1" fmla="*/ 0 h 6867525"/>
              <a:gd name="connsiteX2" fmla="*/ 1685926 w 1685926"/>
              <a:gd name="connsiteY2" fmla="*/ 6867525 h 6867525"/>
              <a:gd name="connsiteX3" fmla="*/ 567258 w 1685926"/>
              <a:gd name="connsiteY3" fmla="*/ 6867525 h 6867525"/>
              <a:gd name="connsiteX4" fmla="*/ 0 w 1685926"/>
              <a:gd name="connsiteY4" fmla="*/ 6300267 h 6867525"/>
              <a:gd name="connsiteX5" fmla="*/ 0 w 1685926"/>
              <a:gd name="connsiteY5" fmla="*/ 567258 h 6867525"/>
              <a:gd name="connsiteX6" fmla="*/ 567258 w 1685926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5926" h="6867525">
                <a:moveTo>
                  <a:pt x="567258" y="0"/>
                </a:moveTo>
                <a:lnTo>
                  <a:pt x="1685926" y="0"/>
                </a:lnTo>
                <a:lnTo>
                  <a:pt x="1685926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 b="1">
              <a:solidFill>
                <a:srgbClr val="000000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9BEDDAC-5035-4548-85EB-015A2508E220}"/>
              </a:ext>
            </a:extLst>
          </p:cNvPr>
          <p:cNvSpPr/>
          <p:nvPr/>
        </p:nvSpPr>
        <p:spPr>
          <a:xfrm>
            <a:off x="6095999" y="-9525"/>
            <a:ext cx="6096001" cy="6867525"/>
          </a:xfrm>
          <a:custGeom>
            <a:avLst/>
            <a:gdLst>
              <a:gd name="connsiteX0" fmla="*/ 567258 w 6096001"/>
              <a:gd name="connsiteY0" fmla="*/ 0 h 6867525"/>
              <a:gd name="connsiteX1" fmla="*/ 6096001 w 6096001"/>
              <a:gd name="connsiteY1" fmla="*/ 0 h 6867525"/>
              <a:gd name="connsiteX2" fmla="*/ 6096001 w 6096001"/>
              <a:gd name="connsiteY2" fmla="*/ 6867525 h 6867525"/>
              <a:gd name="connsiteX3" fmla="*/ 567258 w 6096001"/>
              <a:gd name="connsiteY3" fmla="*/ 6867525 h 6867525"/>
              <a:gd name="connsiteX4" fmla="*/ 0 w 6096001"/>
              <a:gd name="connsiteY4" fmla="*/ 6300267 h 6867525"/>
              <a:gd name="connsiteX5" fmla="*/ 0 w 6096001"/>
              <a:gd name="connsiteY5" fmla="*/ 567258 h 6867525"/>
              <a:gd name="connsiteX6" fmla="*/ 567258 w 6096001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1" h="6867525">
                <a:moveTo>
                  <a:pt x="567258" y="0"/>
                </a:moveTo>
                <a:lnTo>
                  <a:pt x="6096001" y="0"/>
                </a:lnTo>
                <a:lnTo>
                  <a:pt x="6096001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400">
                <a:solidFill>
                  <a:srgbClr val="FFFFFF"/>
                </a:solidFill>
              </a:rPr>
              <a:t>A peep at some distant orb has power to raise and purify our thoughts like a strain of sacred music.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35A10F2-096C-4A39-A7C5-8D27569538C6}"/>
              </a:ext>
            </a:extLst>
          </p:cNvPr>
          <p:cNvSpPr/>
          <p:nvPr/>
        </p:nvSpPr>
        <p:spPr>
          <a:xfrm>
            <a:off x="6972300" y="1715200"/>
            <a:ext cx="4695196" cy="18466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6000">
                <a:solidFill>
                  <a:srgbClr val="FFFFFF"/>
                </a:solidFill>
                <a:latin typeface="+mj-lt"/>
              </a:rPr>
              <a:t>#1 Innovate</a:t>
            </a:r>
          </a:p>
          <a:p>
            <a:pPr lvl="0"/>
            <a:r>
              <a:rPr lang="en-US" sz="6000">
                <a:solidFill>
                  <a:srgbClr val="FFFFFF"/>
                </a:solidFill>
                <a:latin typeface="+mj-lt"/>
              </a:rPr>
              <a:t>with us</a:t>
            </a:r>
          </a:p>
        </p:txBody>
      </p:sp>
      <p:sp>
        <p:nvSpPr>
          <p:cNvPr id="14" name="Rectangle: Diagonal Corners Rounded 13">
            <a:extLst>
              <a:ext uri="{FF2B5EF4-FFF2-40B4-BE49-F238E27FC236}">
                <a16:creationId xmlns:a16="http://schemas.microsoft.com/office/drawing/2014/main" id="{E944092C-BE7F-4BC6-A1E8-62FA66B9745D}"/>
              </a:ext>
            </a:extLst>
          </p:cNvPr>
          <p:cNvSpPr/>
          <p:nvPr/>
        </p:nvSpPr>
        <p:spPr>
          <a:xfrm>
            <a:off x="762000" y="5495924"/>
            <a:ext cx="2257426" cy="600075"/>
          </a:xfrm>
          <a:prstGeom prst="round2Diag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+mj-lt"/>
              </a:rPr>
              <a:t>#Creative</a:t>
            </a:r>
          </a:p>
        </p:txBody>
      </p:sp>
    </p:spTree>
    <p:extLst>
      <p:ext uri="{BB962C8B-B14F-4D97-AF65-F5344CB8AC3E}">
        <p14:creationId xmlns:p14="http://schemas.microsoft.com/office/powerpoint/2010/main" val="3673734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74C1A0B-6217-CAEF-AC29-A92BF189FC8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177B5D1-81D9-4998-A405-D8718A02F6C8}"/>
              </a:ext>
            </a:extLst>
          </p:cNvPr>
          <p:cNvSpPr/>
          <p:nvPr/>
        </p:nvSpPr>
        <p:spPr>
          <a:xfrm>
            <a:off x="5005387" y="-9526"/>
            <a:ext cx="1685926" cy="6867525"/>
          </a:xfrm>
          <a:custGeom>
            <a:avLst/>
            <a:gdLst>
              <a:gd name="connsiteX0" fmla="*/ 567258 w 1685926"/>
              <a:gd name="connsiteY0" fmla="*/ 0 h 6867525"/>
              <a:gd name="connsiteX1" fmla="*/ 1685926 w 1685926"/>
              <a:gd name="connsiteY1" fmla="*/ 0 h 6867525"/>
              <a:gd name="connsiteX2" fmla="*/ 1685926 w 1685926"/>
              <a:gd name="connsiteY2" fmla="*/ 6867525 h 6867525"/>
              <a:gd name="connsiteX3" fmla="*/ 567258 w 1685926"/>
              <a:gd name="connsiteY3" fmla="*/ 6867525 h 6867525"/>
              <a:gd name="connsiteX4" fmla="*/ 0 w 1685926"/>
              <a:gd name="connsiteY4" fmla="*/ 6300267 h 6867525"/>
              <a:gd name="connsiteX5" fmla="*/ 0 w 1685926"/>
              <a:gd name="connsiteY5" fmla="*/ 567258 h 6867525"/>
              <a:gd name="connsiteX6" fmla="*/ 567258 w 1685926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5926" h="6867525">
                <a:moveTo>
                  <a:pt x="567258" y="0"/>
                </a:moveTo>
                <a:lnTo>
                  <a:pt x="1685926" y="0"/>
                </a:lnTo>
                <a:lnTo>
                  <a:pt x="1685926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 b="1">
              <a:solidFill>
                <a:srgbClr val="000000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9BEDDAC-5035-4548-85EB-015A2508E220}"/>
              </a:ext>
            </a:extLst>
          </p:cNvPr>
          <p:cNvSpPr/>
          <p:nvPr/>
        </p:nvSpPr>
        <p:spPr>
          <a:xfrm>
            <a:off x="6095999" y="-9525"/>
            <a:ext cx="6096001" cy="6867525"/>
          </a:xfrm>
          <a:custGeom>
            <a:avLst/>
            <a:gdLst>
              <a:gd name="connsiteX0" fmla="*/ 567258 w 6096001"/>
              <a:gd name="connsiteY0" fmla="*/ 0 h 6867525"/>
              <a:gd name="connsiteX1" fmla="*/ 6096001 w 6096001"/>
              <a:gd name="connsiteY1" fmla="*/ 0 h 6867525"/>
              <a:gd name="connsiteX2" fmla="*/ 6096001 w 6096001"/>
              <a:gd name="connsiteY2" fmla="*/ 6867525 h 6867525"/>
              <a:gd name="connsiteX3" fmla="*/ 567258 w 6096001"/>
              <a:gd name="connsiteY3" fmla="*/ 6867525 h 6867525"/>
              <a:gd name="connsiteX4" fmla="*/ 0 w 6096001"/>
              <a:gd name="connsiteY4" fmla="*/ 6300267 h 6867525"/>
              <a:gd name="connsiteX5" fmla="*/ 0 w 6096001"/>
              <a:gd name="connsiteY5" fmla="*/ 567258 h 6867525"/>
              <a:gd name="connsiteX6" fmla="*/ 567258 w 6096001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1" h="6867525">
                <a:moveTo>
                  <a:pt x="567258" y="0"/>
                </a:moveTo>
                <a:lnTo>
                  <a:pt x="6096001" y="0"/>
                </a:lnTo>
                <a:lnTo>
                  <a:pt x="6096001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400">
                <a:solidFill>
                  <a:srgbClr val="000000"/>
                </a:solidFill>
              </a:rPr>
              <a:t>Some distant orb has power to raise and purify our thoughts like </a:t>
            </a:r>
            <a:r>
              <a:rPr lang="en-US" sz="2400" b="1">
                <a:solidFill>
                  <a:srgbClr val="000000"/>
                </a:solidFill>
              </a:rPr>
              <a:t>a strain of sacred music.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35A10F2-096C-4A39-A7C5-8D27569538C6}"/>
              </a:ext>
            </a:extLst>
          </p:cNvPr>
          <p:cNvSpPr/>
          <p:nvPr/>
        </p:nvSpPr>
        <p:spPr>
          <a:xfrm>
            <a:off x="6972300" y="1715200"/>
            <a:ext cx="4643900" cy="18466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6000">
                <a:solidFill>
                  <a:srgbClr val="000000"/>
                </a:solidFill>
                <a:latin typeface="+mj-lt"/>
              </a:rPr>
              <a:t>#2 Winning</a:t>
            </a:r>
            <a:br>
              <a:rPr lang="en-US" sz="6000">
                <a:solidFill>
                  <a:srgbClr val="000000"/>
                </a:solidFill>
                <a:latin typeface="+mj-lt"/>
              </a:rPr>
            </a:br>
            <a:r>
              <a:rPr lang="en-US" sz="6000">
                <a:solidFill>
                  <a:srgbClr val="000000"/>
                </a:solidFill>
                <a:latin typeface="+mj-lt"/>
              </a:rPr>
              <a:t>together</a:t>
            </a:r>
          </a:p>
        </p:txBody>
      </p:sp>
      <p:sp>
        <p:nvSpPr>
          <p:cNvPr id="14" name="Rectangle: Diagonal Corners Rounded 13">
            <a:extLst>
              <a:ext uri="{FF2B5EF4-FFF2-40B4-BE49-F238E27FC236}">
                <a16:creationId xmlns:a16="http://schemas.microsoft.com/office/drawing/2014/main" id="{1EDA95FA-A40F-4AFD-BCC0-1E57259995BD}"/>
              </a:ext>
            </a:extLst>
          </p:cNvPr>
          <p:cNvSpPr/>
          <p:nvPr/>
        </p:nvSpPr>
        <p:spPr>
          <a:xfrm>
            <a:off x="762000" y="5495924"/>
            <a:ext cx="2476500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#Community</a:t>
            </a:r>
          </a:p>
        </p:txBody>
      </p:sp>
    </p:spTree>
    <p:extLst>
      <p:ext uri="{BB962C8B-B14F-4D97-AF65-F5344CB8AC3E}">
        <p14:creationId xmlns:p14="http://schemas.microsoft.com/office/powerpoint/2010/main" val="198655385"/>
      </p:ext>
    </p:extLst>
  </p:cSld>
  <p:clrMapOvr>
    <a:masterClrMapping/>
  </p:clrMapOvr>
  <p:transition spd="med">
    <p:pull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9DCB711-8C95-5949-1D78-0159CD0DF11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274D463-7C38-471D-A78E-FDDCE7B93B45}"/>
              </a:ext>
            </a:extLst>
          </p:cNvPr>
          <p:cNvSpPr/>
          <p:nvPr/>
        </p:nvSpPr>
        <p:spPr>
          <a:xfrm>
            <a:off x="5005387" y="-9526"/>
            <a:ext cx="1685926" cy="6867525"/>
          </a:xfrm>
          <a:custGeom>
            <a:avLst/>
            <a:gdLst>
              <a:gd name="connsiteX0" fmla="*/ 567258 w 1685926"/>
              <a:gd name="connsiteY0" fmla="*/ 0 h 6867525"/>
              <a:gd name="connsiteX1" fmla="*/ 1685926 w 1685926"/>
              <a:gd name="connsiteY1" fmla="*/ 0 h 6867525"/>
              <a:gd name="connsiteX2" fmla="*/ 1685926 w 1685926"/>
              <a:gd name="connsiteY2" fmla="*/ 6867525 h 6867525"/>
              <a:gd name="connsiteX3" fmla="*/ 567258 w 1685926"/>
              <a:gd name="connsiteY3" fmla="*/ 6867525 h 6867525"/>
              <a:gd name="connsiteX4" fmla="*/ 0 w 1685926"/>
              <a:gd name="connsiteY4" fmla="*/ 6300267 h 6867525"/>
              <a:gd name="connsiteX5" fmla="*/ 0 w 1685926"/>
              <a:gd name="connsiteY5" fmla="*/ 567258 h 6867525"/>
              <a:gd name="connsiteX6" fmla="*/ 567258 w 1685926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5926" h="6867525">
                <a:moveTo>
                  <a:pt x="567258" y="0"/>
                </a:moveTo>
                <a:lnTo>
                  <a:pt x="1685926" y="0"/>
                </a:lnTo>
                <a:lnTo>
                  <a:pt x="1685926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 b="1">
              <a:solidFill>
                <a:srgbClr val="000000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9BEDDAC-5035-4548-85EB-015A2508E220}"/>
              </a:ext>
            </a:extLst>
          </p:cNvPr>
          <p:cNvSpPr/>
          <p:nvPr/>
        </p:nvSpPr>
        <p:spPr>
          <a:xfrm>
            <a:off x="6095999" y="-9525"/>
            <a:ext cx="6096001" cy="6867525"/>
          </a:xfrm>
          <a:custGeom>
            <a:avLst/>
            <a:gdLst>
              <a:gd name="connsiteX0" fmla="*/ 567258 w 6096001"/>
              <a:gd name="connsiteY0" fmla="*/ 0 h 6867525"/>
              <a:gd name="connsiteX1" fmla="*/ 6096001 w 6096001"/>
              <a:gd name="connsiteY1" fmla="*/ 0 h 6867525"/>
              <a:gd name="connsiteX2" fmla="*/ 6096001 w 6096001"/>
              <a:gd name="connsiteY2" fmla="*/ 6867525 h 6867525"/>
              <a:gd name="connsiteX3" fmla="*/ 567258 w 6096001"/>
              <a:gd name="connsiteY3" fmla="*/ 6867525 h 6867525"/>
              <a:gd name="connsiteX4" fmla="*/ 0 w 6096001"/>
              <a:gd name="connsiteY4" fmla="*/ 6300267 h 6867525"/>
              <a:gd name="connsiteX5" fmla="*/ 0 w 6096001"/>
              <a:gd name="connsiteY5" fmla="*/ 567258 h 6867525"/>
              <a:gd name="connsiteX6" fmla="*/ 567258 w 6096001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1" h="6867525">
                <a:moveTo>
                  <a:pt x="567258" y="0"/>
                </a:moveTo>
                <a:lnTo>
                  <a:pt x="6096001" y="0"/>
                </a:lnTo>
                <a:lnTo>
                  <a:pt x="6096001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400">
                <a:solidFill>
                  <a:srgbClr val="000000"/>
                </a:solidFill>
              </a:rPr>
              <a:t>Some distant orb has power to raise and purify our thoughts like </a:t>
            </a:r>
            <a:r>
              <a:rPr lang="en-US" sz="2400" b="1">
                <a:solidFill>
                  <a:srgbClr val="000000"/>
                </a:solidFill>
              </a:rPr>
              <a:t>a strain of sacred music.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35A10F2-096C-4A39-A7C5-8D27569538C6}"/>
              </a:ext>
            </a:extLst>
          </p:cNvPr>
          <p:cNvSpPr/>
          <p:nvPr/>
        </p:nvSpPr>
        <p:spPr>
          <a:xfrm>
            <a:off x="7029450" y="1715200"/>
            <a:ext cx="3435236" cy="18466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6000">
                <a:solidFill>
                  <a:srgbClr val="000000"/>
                </a:solidFill>
                <a:latin typeface="+mj-lt"/>
              </a:rPr>
              <a:t>#3 Fast</a:t>
            </a:r>
            <a:br>
              <a:rPr lang="en-US" sz="6000">
                <a:solidFill>
                  <a:srgbClr val="000000"/>
                </a:solidFill>
                <a:latin typeface="+mj-lt"/>
              </a:rPr>
            </a:br>
            <a:r>
              <a:rPr lang="en-US" sz="6000">
                <a:solidFill>
                  <a:srgbClr val="000000"/>
                </a:solidFill>
                <a:latin typeface="+mj-lt"/>
              </a:rPr>
              <a:t>together</a:t>
            </a:r>
          </a:p>
        </p:txBody>
      </p:sp>
      <p:sp>
        <p:nvSpPr>
          <p:cNvPr id="25" name="Rectangle: Diagonal Corners Rounded 24">
            <a:extLst>
              <a:ext uri="{FF2B5EF4-FFF2-40B4-BE49-F238E27FC236}">
                <a16:creationId xmlns:a16="http://schemas.microsoft.com/office/drawing/2014/main" id="{0F18824E-0A4F-4192-847F-2898A4DA06D1}"/>
              </a:ext>
            </a:extLst>
          </p:cNvPr>
          <p:cNvSpPr/>
          <p:nvPr/>
        </p:nvSpPr>
        <p:spPr>
          <a:xfrm>
            <a:off x="762000" y="5495924"/>
            <a:ext cx="2257426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#Digital</a:t>
            </a:r>
          </a:p>
        </p:txBody>
      </p:sp>
    </p:spTree>
    <p:extLst>
      <p:ext uri="{BB962C8B-B14F-4D97-AF65-F5344CB8AC3E}">
        <p14:creationId xmlns:p14="http://schemas.microsoft.com/office/powerpoint/2010/main" val="2629285778"/>
      </p:ext>
    </p:extLst>
  </p:cSld>
  <p:clrMapOvr>
    <a:masterClrMapping/>
  </p:clrMapOvr>
  <p:transition spd="med">
    <p:pull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9A78F67A-767E-493E-90F7-CB27BA77732A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30A938A-98B4-437F-9E5E-482C92430836}"/>
              </a:ext>
            </a:extLst>
          </p:cNvPr>
          <p:cNvSpPr txBox="1"/>
          <p:nvPr/>
        </p:nvSpPr>
        <p:spPr>
          <a:xfrm>
            <a:off x="8453772" y="4345137"/>
            <a:ext cx="2447608" cy="10926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60000"/>
                  </a:schemeClr>
                </a:solidFill>
              </a:rPr>
              <a:t>Apparently we had reached a great height in the atmosphere, for the sky was.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5A79587-C7D0-4A93-8482-02ADAB260C74}"/>
              </a:ext>
            </a:extLst>
          </p:cNvPr>
          <p:cNvSpPr txBox="1"/>
          <p:nvPr/>
        </p:nvSpPr>
        <p:spPr>
          <a:xfrm>
            <a:off x="1488236" y="1798164"/>
            <a:ext cx="2401298" cy="104644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3400">
                <a:latin typeface="+mj-lt"/>
              </a:rPr>
              <a:t>Campaign</a:t>
            </a:r>
            <a:br>
              <a:rPr lang="en-US" sz="3400">
                <a:latin typeface="+mj-lt"/>
              </a:rPr>
            </a:br>
            <a:r>
              <a:rPr lang="en-US" sz="3400">
                <a:latin typeface="+mj-lt"/>
              </a:rPr>
              <a:t>Overview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6AAEB41-5785-4389-8705-2B23E6C266FC}"/>
              </a:ext>
            </a:extLst>
          </p:cNvPr>
          <p:cNvSpPr txBox="1"/>
          <p:nvPr/>
        </p:nvSpPr>
        <p:spPr>
          <a:xfrm>
            <a:off x="6578759" y="3781425"/>
            <a:ext cx="1088439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>
                <a:solidFill>
                  <a:srgbClr val="FFFFFF"/>
                </a:solidFill>
                <a:latin typeface="+mj-lt"/>
              </a:rPr>
              <a:t>38%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CD74B51-26B9-3DF6-56DB-D7CCD20C407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artial Circle 7">
            <a:extLst>
              <a:ext uri="{FF2B5EF4-FFF2-40B4-BE49-F238E27FC236}">
                <a16:creationId xmlns:a16="http://schemas.microsoft.com/office/drawing/2014/main" id="{A6087AF2-C51C-41BB-BB8E-6361232182B3}"/>
              </a:ext>
            </a:extLst>
          </p:cNvPr>
          <p:cNvSpPr/>
          <p:nvPr/>
        </p:nvSpPr>
        <p:spPr>
          <a:xfrm>
            <a:off x="3889534" y="1095375"/>
            <a:ext cx="4419600" cy="4419600"/>
          </a:xfrm>
          <a:prstGeom prst="pie">
            <a:avLst>
              <a:gd name="adj1" fmla="val 20757825"/>
              <a:gd name="adj2" fmla="val 580921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tlCol="0" anchor="ctr"/>
          <a:lstStyle/>
          <a:p>
            <a:pPr algn="l"/>
            <a:endParaRPr lang="en-US" sz="2200">
              <a:solidFill>
                <a:schemeClr val="tx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45382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8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47AB66FE-DD1D-4769-ABF8-F7394B557DBE}"/>
              </a:ext>
            </a:extLst>
          </p:cNvPr>
          <p:cNvSpPr/>
          <p:nvPr/>
        </p:nvSpPr>
        <p:spPr>
          <a:xfrm>
            <a:off x="1806660" y="2202948"/>
            <a:ext cx="2560320" cy="256032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 sz="220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E02100A-5709-4CA4-B282-E3540751B927}"/>
              </a:ext>
            </a:extLst>
          </p:cNvPr>
          <p:cNvSpPr/>
          <p:nvPr/>
        </p:nvSpPr>
        <p:spPr>
          <a:xfrm>
            <a:off x="4086893" y="2202948"/>
            <a:ext cx="2560320" cy="256032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 sz="2200">
              <a:solidFill>
                <a:schemeClr val="tx1"/>
              </a:solidFill>
              <a:latin typeface="+mj-lt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417ECFD-CCF7-4B2C-964F-F8AF3BE0E59D}"/>
              </a:ext>
            </a:extLst>
          </p:cNvPr>
          <p:cNvGrpSpPr/>
          <p:nvPr/>
        </p:nvGrpSpPr>
        <p:grpSpPr>
          <a:xfrm>
            <a:off x="2845097" y="2838514"/>
            <a:ext cx="483444" cy="1289188"/>
            <a:chOff x="4738407" y="2843533"/>
            <a:chExt cx="385525" cy="1028073"/>
          </a:xfrm>
          <a:solidFill>
            <a:schemeClr val="accent1"/>
          </a:solidFill>
        </p:grpSpPr>
        <p:sp>
          <p:nvSpPr>
            <p:cNvPr id="8" name="Graphic 6">
              <a:extLst>
                <a:ext uri="{FF2B5EF4-FFF2-40B4-BE49-F238E27FC236}">
                  <a16:creationId xmlns:a16="http://schemas.microsoft.com/office/drawing/2014/main" id="{BCA9DC83-2063-4A7F-B5B4-625E8BFC38D4}"/>
                </a:ext>
              </a:extLst>
            </p:cNvPr>
            <p:cNvSpPr/>
            <p:nvPr/>
          </p:nvSpPr>
          <p:spPr>
            <a:xfrm>
              <a:off x="4802621" y="2843533"/>
              <a:ext cx="257018" cy="257018"/>
            </a:xfrm>
            <a:custGeom>
              <a:avLst/>
              <a:gdLst>
                <a:gd name="connsiteX0" fmla="*/ 257019 w 257018"/>
                <a:gd name="connsiteY0" fmla="*/ 128509 h 257018"/>
                <a:gd name="connsiteX1" fmla="*/ 128509 w 257018"/>
                <a:gd name="connsiteY1" fmla="*/ 257019 h 257018"/>
                <a:gd name="connsiteX2" fmla="*/ 0 w 257018"/>
                <a:gd name="connsiteY2" fmla="*/ 128509 h 257018"/>
                <a:gd name="connsiteX3" fmla="*/ 128509 w 257018"/>
                <a:gd name="connsiteY3" fmla="*/ 0 h 257018"/>
                <a:gd name="connsiteX4" fmla="*/ 257019 w 257018"/>
                <a:gd name="connsiteY4" fmla="*/ 128509 h 25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018" h="257018">
                  <a:moveTo>
                    <a:pt x="257019" y="128509"/>
                  </a:moveTo>
                  <a:cubicBezTo>
                    <a:pt x="257019" y="199483"/>
                    <a:pt x="199483" y="257019"/>
                    <a:pt x="128509" y="257019"/>
                  </a:cubicBezTo>
                  <a:cubicBezTo>
                    <a:pt x="57536" y="257019"/>
                    <a:pt x="0" y="199483"/>
                    <a:pt x="0" y="128509"/>
                  </a:cubicBezTo>
                  <a:cubicBezTo>
                    <a:pt x="0" y="57536"/>
                    <a:pt x="57536" y="0"/>
                    <a:pt x="128509" y="0"/>
                  </a:cubicBezTo>
                  <a:cubicBezTo>
                    <a:pt x="199483" y="0"/>
                    <a:pt x="257019" y="57536"/>
                    <a:pt x="257019" y="128509"/>
                  </a:cubicBezTo>
                  <a:close/>
                </a:path>
              </a:pathLst>
            </a:custGeom>
            <a:grpFill/>
            <a:ln w="19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6">
              <a:extLst>
                <a:ext uri="{FF2B5EF4-FFF2-40B4-BE49-F238E27FC236}">
                  <a16:creationId xmlns:a16="http://schemas.microsoft.com/office/drawing/2014/main" id="{D5C2124F-004C-4AE9-9628-9F13ED8B5DD2}"/>
                </a:ext>
              </a:extLst>
            </p:cNvPr>
            <p:cNvSpPr/>
            <p:nvPr/>
          </p:nvSpPr>
          <p:spPr>
            <a:xfrm>
              <a:off x="4738407" y="3164806"/>
              <a:ext cx="385525" cy="706800"/>
            </a:xfrm>
            <a:custGeom>
              <a:avLst/>
              <a:gdLst>
                <a:gd name="connsiteX0" fmla="*/ 385367 w 385525"/>
                <a:gd name="connsiteY0" fmla="*/ 350188 h 706800"/>
                <a:gd name="connsiteX1" fmla="*/ 356071 w 385525"/>
                <a:gd name="connsiteY1" fmla="*/ 57889 h 706800"/>
                <a:gd name="connsiteX2" fmla="*/ 292137 w 385525"/>
                <a:gd name="connsiteY2" fmla="*/ 0 h 706800"/>
                <a:gd name="connsiteX3" fmla="*/ 256998 w 385525"/>
                <a:gd name="connsiteY3" fmla="*/ 0 h 706800"/>
                <a:gd name="connsiteX4" fmla="*/ 234248 w 385525"/>
                <a:gd name="connsiteY4" fmla="*/ 9377 h 706800"/>
                <a:gd name="connsiteX5" fmla="*/ 192743 w 385525"/>
                <a:gd name="connsiteY5" fmla="*/ 50882 h 706800"/>
                <a:gd name="connsiteX6" fmla="*/ 151239 w 385525"/>
                <a:gd name="connsiteY6" fmla="*/ 9377 h 706800"/>
                <a:gd name="connsiteX7" fmla="*/ 128469 w 385525"/>
                <a:gd name="connsiteY7" fmla="*/ 0 h 706800"/>
                <a:gd name="connsiteX8" fmla="*/ 93329 w 385525"/>
                <a:gd name="connsiteY8" fmla="*/ 0 h 706800"/>
                <a:gd name="connsiteX9" fmla="*/ 29396 w 385525"/>
                <a:gd name="connsiteY9" fmla="*/ 57829 h 706800"/>
                <a:gd name="connsiteX10" fmla="*/ 160 w 385525"/>
                <a:gd name="connsiteY10" fmla="*/ 350188 h 706800"/>
                <a:gd name="connsiteX11" fmla="*/ 8312 w 385525"/>
                <a:gd name="connsiteY11" fmla="*/ 374986 h 706800"/>
                <a:gd name="connsiteX12" fmla="*/ 32087 w 385525"/>
                <a:gd name="connsiteY12" fmla="*/ 385528 h 706800"/>
                <a:gd name="connsiteX13" fmla="*/ 67226 w 385525"/>
                <a:gd name="connsiteY13" fmla="*/ 385528 h 706800"/>
                <a:gd name="connsiteX14" fmla="*/ 93570 w 385525"/>
                <a:gd name="connsiteY14" fmla="*/ 648972 h 706800"/>
                <a:gd name="connsiteX15" fmla="*/ 157564 w 385525"/>
                <a:gd name="connsiteY15" fmla="*/ 706801 h 706800"/>
                <a:gd name="connsiteX16" fmla="*/ 227923 w 385525"/>
                <a:gd name="connsiteY16" fmla="*/ 706801 h 706800"/>
                <a:gd name="connsiteX17" fmla="*/ 291856 w 385525"/>
                <a:gd name="connsiteY17" fmla="*/ 648972 h 706800"/>
                <a:gd name="connsiteX18" fmla="*/ 318221 w 385525"/>
                <a:gd name="connsiteY18" fmla="*/ 385528 h 706800"/>
                <a:gd name="connsiteX19" fmla="*/ 353360 w 385525"/>
                <a:gd name="connsiteY19" fmla="*/ 385528 h 706800"/>
                <a:gd name="connsiteX20" fmla="*/ 377194 w 385525"/>
                <a:gd name="connsiteY20" fmla="*/ 374986 h 706800"/>
                <a:gd name="connsiteX21" fmla="*/ 385367 w 385525"/>
                <a:gd name="connsiteY21" fmla="*/ 350188 h 70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5525" h="706800">
                  <a:moveTo>
                    <a:pt x="385367" y="350188"/>
                  </a:moveTo>
                  <a:lnTo>
                    <a:pt x="356071" y="57889"/>
                  </a:lnTo>
                  <a:cubicBezTo>
                    <a:pt x="352778" y="24859"/>
                    <a:pt x="325289" y="0"/>
                    <a:pt x="292137" y="0"/>
                  </a:cubicBezTo>
                  <a:lnTo>
                    <a:pt x="256998" y="0"/>
                  </a:lnTo>
                  <a:cubicBezTo>
                    <a:pt x="248444" y="0"/>
                    <a:pt x="240292" y="3414"/>
                    <a:pt x="234248" y="9377"/>
                  </a:cubicBezTo>
                  <a:lnTo>
                    <a:pt x="192743" y="50882"/>
                  </a:lnTo>
                  <a:lnTo>
                    <a:pt x="151239" y="9377"/>
                  </a:lnTo>
                  <a:cubicBezTo>
                    <a:pt x="145175" y="3414"/>
                    <a:pt x="137022" y="0"/>
                    <a:pt x="128469" y="0"/>
                  </a:cubicBezTo>
                  <a:lnTo>
                    <a:pt x="93329" y="0"/>
                  </a:lnTo>
                  <a:cubicBezTo>
                    <a:pt x="60178" y="0"/>
                    <a:pt x="32669" y="24859"/>
                    <a:pt x="29396" y="57829"/>
                  </a:cubicBezTo>
                  <a:lnTo>
                    <a:pt x="160" y="350188"/>
                  </a:lnTo>
                  <a:cubicBezTo>
                    <a:pt x="-744" y="359244"/>
                    <a:pt x="2208" y="368179"/>
                    <a:pt x="8312" y="374986"/>
                  </a:cubicBezTo>
                  <a:cubicBezTo>
                    <a:pt x="14356" y="381672"/>
                    <a:pt x="23031" y="385528"/>
                    <a:pt x="32087" y="385528"/>
                  </a:cubicBezTo>
                  <a:lnTo>
                    <a:pt x="67226" y="385528"/>
                  </a:lnTo>
                  <a:lnTo>
                    <a:pt x="93570" y="648972"/>
                  </a:lnTo>
                  <a:cubicBezTo>
                    <a:pt x="96843" y="681862"/>
                    <a:pt x="124412" y="706801"/>
                    <a:pt x="157564" y="706801"/>
                  </a:cubicBezTo>
                  <a:lnTo>
                    <a:pt x="227923" y="706801"/>
                  </a:lnTo>
                  <a:cubicBezTo>
                    <a:pt x="261074" y="706801"/>
                    <a:pt x="288583" y="681862"/>
                    <a:pt x="291856" y="648972"/>
                  </a:cubicBezTo>
                  <a:lnTo>
                    <a:pt x="318221" y="385528"/>
                  </a:lnTo>
                  <a:lnTo>
                    <a:pt x="353360" y="385528"/>
                  </a:lnTo>
                  <a:cubicBezTo>
                    <a:pt x="362416" y="385528"/>
                    <a:pt x="371090" y="381672"/>
                    <a:pt x="377194" y="374986"/>
                  </a:cubicBezTo>
                  <a:cubicBezTo>
                    <a:pt x="383299" y="368239"/>
                    <a:pt x="386270" y="359244"/>
                    <a:pt x="385367" y="350188"/>
                  </a:cubicBezTo>
                  <a:close/>
                </a:path>
              </a:pathLst>
            </a:custGeom>
            <a:grpFill/>
            <a:ln w="19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57789A5-B165-45F2-B3C2-FE3AE8B36526}"/>
              </a:ext>
            </a:extLst>
          </p:cNvPr>
          <p:cNvGrpSpPr/>
          <p:nvPr/>
        </p:nvGrpSpPr>
        <p:grpSpPr>
          <a:xfrm>
            <a:off x="5116027" y="2838514"/>
            <a:ext cx="493794" cy="1289188"/>
            <a:chOff x="5181619" y="990600"/>
            <a:chExt cx="1828760" cy="4876800"/>
          </a:xfrm>
          <a:solidFill>
            <a:srgbClr val="FFFFFF"/>
          </a:solidFill>
        </p:grpSpPr>
        <p:sp>
          <p:nvSpPr>
            <p:cNvPr id="11" name="Graphic 11">
              <a:extLst>
                <a:ext uri="{FF2B5EF4-FFF2-40B4-BE49-F238E27FC236}">
                  <a16:creationId xmlns:a16="http://schemas.microsoft.com/office/drawing/2014/main" id="{200CBD9B-B9C1-4BC7-B466-7C7DBAA57284}"/>
                </a:ext>
              </a:extLst>
            </p:cNvPr>
            <p:cNvSpPr/>
            <p:nvPr/>
          </p:nvSpPr>
          <p:spPr>
            <a:xfrm>
              <a:off x="5486400" y="990600"/>
              <a:ext cx="1219200" cy="1219200"/>
            </a:xfrm>
            <a:custGeom>
              <a:avLst/>
              <a:gdLst>
                <a:gd name="connsiteX0" fmla="*/ 1219200 w 1219200"/>
                <a:gd name="connsiteY0" fmla="*/ 609600 h 1219200"/>
                <a:gd name="connsiteX1" fmla="*/ 609600 w 1219200"/>
                <a:gd name="connsiteY1" fmla="*/ 1219200 h 1219200"/>
                <a:gd name="connsiteX2" fmla="*/ 0 w 1219200"/>
                <a:gd name="connsiteY2" fmla="*/ 609600 h 1219200"/>
                <a:gd name="connsiteX3" fmla="*/ 609600 w 1219200"/>
                <a:gd name="connsiteY3" fmla="*/ 0 h 1219200"/>
                <a:gd name="connsiteX4" fmla="*/ 1219200 w 1219200"/>
                <a:gd name="connsiteY4" fmla="*/ 6096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200" h="1219200">
                  <a:moveTo>
                    <a:pt x="1219200" y="609600"/>
                  </a:moveTo>
                  <a:cubicBezTo>
                    <a:pt x="1219200" y="946273"/>
                    <a:pt x="946273" y="1219200"/>
                    <a:pt x="609600" y="1219200"/>
                  </a:cubicBezTo>
                  <a:cubicBezTo>
                    <a:pt x="272927" y="1219200"/>
                    <a:pt x="0" y="946273"/>
                    <a:pt x="0" y="609600"/>
                  </a:cubicBezTo>
                  <a:cubicBezTo>
                    <a:pt x="0" y="272927"/>
                    <a:pt x="272927" y="0"/>
                    <a:pt x="609600" y="0"/>
                  </a:cubicBezTo>
                  <a:cubicBezTo>
                    <a:pt x="946273" y="0"/>
                    <a:pt x="1219200" y="272927"/>
                    <a:pt x="1219200" y="609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Graphic 11">
              <a:extLst>
                <a:ext uri="{FF2B5EF4-FFF2-40B4-BE49-F238E27FC236}">
                  <a16:creationId xmlns:a16="http://schemas.microsoft.com/office/drawing/2014/main" id="{08E82177-6BCD-47FE-8DC7-7548C2669488}"/>
                </a:ext>
              </a:extLst>
            </p:cNvPr>
            <p:cNvSpPr/>
            <p:nvPr/>
          </p:nvSpPr>
          <p:spPr>
            <a:xfrm>
              <a:off x="5181619" y="2514600"/>
              <a:ext cx="1828760" cy="3352800"/>
            </a:xfrm>
            <a:custGeom>
              <a:avLst/>
              <a:gdLst>
                <a:gd name="connsiteX0" fmla="*/ 1582749 w 1828760"/>
                <a:gd name="connsiteY0" fmla="*/ 1524000 h 3352800"/>
                <a:gd name="connsiteX1" fmla="*/ 1676380 w 1828760"/>
                <a:gd name="connsiteY1" fmla="*/ 1524000 h 3352800"/>
                <a:gd name="connsiteX2" fmla="*/ 1790680 w 1828760"/>
                <a:gd name="connsiteY2" fmla="*/ 1472184 h 3352800"/>
                <a:gd name="connsiteX3" fmla="*/ 1827542 w 1828760"/>
                <a:gd name="connsiteY3" fmla="*/ 1352360 h 3352800"/>
                <a:gd name="connsiteX4" fmla="*/ 1690668 w 1828760"/>
                <a:gd name="connsiteY4" fmla="*/ 271843 h 3352800"/>
                <a:gd name="connsiteX5" fmla="*/ 1386820 w 1828760"/>
                <a:gd name="connsiteY5" fmla="*/ 0 h 3352800"/>
                <a:gd name="connsiteX6" fmla="*/ 441940 w 1828760"/>
                <a:gd name="connsiteY6" fmla="*/ 0 h 3352800"/>
                <a:gd name="connsiteX7" fmla="*/ 138378 w 1828760"/>
                <a:gd name="connsiteY7" fmla="*/ 270320 h 3352800"/>
                <a:gd name="connsiteX8" fmla="*/ 1218 w 1828760"/>
                <a:gd name="connsiteY8" fmla="*/ 1352360 h 3352800"/>
                <a:gd name="connsiteX9" fmla="*/ 38080 w 1828760"/>
                <a:gd name="connsiteY9" fmla="*/ 1472184 h 3352800"/>
                <a:gd name="connsiteX10" fmla="*/ 152380 w 1828760"/>
                <a:gd name="connsiteY10" fmla="*/ 1524000 h 3352800"/>
                <a:gd name="connsiteX11" fmla="*/ 245630 w 1828760"/>
                <a:gd name="connsiteY11" fmla="*/ 1524000 h 3352800"/>
                <a:gd name="connsiteX12" fmla="*/ 7886 w 1828760"/>
                <a:gd name="connsiteY12" fmla="*/ 2237804 h 3352800"/>
                <a:gd name="connsiteX13" fmla="*/ 28650 w 1828760"/>
                <a:gd name="connsiteY13" fmla="*/ 2374964 h 3352800"/>
                <a:gd name="connsiteX14" fmla="*/ 152380 w 1828760"/>
                <a:gd name="connsiteY14" fmla="*/ 2438400 h 3352800"/>
                <a:gd name="connsiteX15" fmla="*/ 327926 w 1828760"/>
                <a:gd name="connsiteY15" fmla="*/ 2438400 h 3352800"/>
                <a:gd name="connsiteX16" fmla="*/ 437940 w 1828760"/>
                <a:gd name="connsiteY16" fmla="*/ 3098006 h 3352800"/>
                <a:gd name="connsiteX17" fmla="*/ 738834 w 1828760"/>
                <a:gd name="connsiteY17" fmla="*/ 3352800 h 3352800"/>
                <a:gd name="connsiteX18" fmla="*/ 1089926 w 1828760"/>
                <a:gd name="connsiteY18" fmla="*/ 3352800 h 3352800"/>
                <a:gd name="connsiteX19" fmla="*/ 1390440 w 1828760"/>
                <a:gd name="connsiteY19" fmla="*/ 3098006 h 3352800"/>
                <a:gd name="connsiteX20" fmla="*/ 1500835 w 1828760"/>
                <a:gd name="connsiteY20" fmla="*/ 2438400 h 3352800"/>
                <a:gd name="connsiteX21" fmla="*/ 1676380 w 1828760"/>
                <a:gd name="connsiteY21" fmla="*/ 2438400 h 3352800"/>
                <a:gd name="connsiteX22" fmla="*/ 1799824 w 1828760"/>
                <a:gd name="connsiteY22" fmla="*/ 2374964 h 3352800"/>
                <a:gd name="connsiteX23" fmla="*/ 1820874 w 1828760"/>
                <a:gd name="connsiteY23" fmla="*/ 2237804 h 3352800"/>
                <a:gd name="connsiteX24" fmla="*/ 1582749 w 1828760"/>
                <a:gd name="connsiteY24" fmla="*/ 1524000 h 335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28760" h="3352800">
                  <a:moveTo>
                    <a:pt x="1582749" y="1524000"/>
                  </a:moveTo>
                  <a:lnTo>
                    <a:pt x="1676380" y="1524000"/>
                  </a:lnTo>
                  <a:cubicBezTo>
                    <a:pt x="1720291" y="1524000"/>
                    <a:pt x="1761724" y="1505140"/>
                    <a:pt x="1790680" y="1472184"/>
                  </a:cubicBezTo>
                  <a:cubicBezTo>
                    <a:pt x="1819636" y="1439609"/>
                    <a:pt x="1833066" y="1395698"/>
                    <a:pt x="1827542" y="1352360"/>
                  </a:cubicBezTo>
                  <a:lnTo>
                    <a:pt x="1690668" y="271843"/>
                  </a:lnTo>
                  <a:cubicBezTo>
                    <a:pt x="1672380" y="116967"/>
                    <a:pt x="1541887" y="0"/>
                    <a:pt x="1386820" y="0"/>
                  </a:cubicBezTo>
                  <a:lnTo>
                    <a:pt x="441940" y="0"/>
                  </a:lnTo>
                  <a:cubicBezTo>
                    <a:pt x="286492" y="0"/>
                    <a:pt x="156000" y="117062"/>
                    <a:pt x="138378" y="270320"/>
                  </a:cubicBezTo>
                  <a:lnTo>
                    <a:pt x="1218" y="1352360"/>
                  </a:lnTo>
                  <a:cubicBezTo>
                    <a:pt x="-4306" y="1395603"/>
                    <a:pt x="9124" y="1439513"/>
                    <a:pt x="38080" y="1472184"/>
                  </a:cubicBezTo>
                  <a:cubicBezTo>
                    <a:pt x="67036" y="1505140"/>
                    <a:pt x="108470" y="1524000"/>
                    <a:pt x="152380" y="1524000"/>
                  </a:cubicBezTo>
                  <a:lnTo>
                    <a:pt x="245630" y="1524000"/>
                  </a:lnTo>
                  <a:lnTo>
                    <a:pt x="7886" y="2237804"/>
                  </a:lnTo>
                  <a:cubicBezTo>
                    <a:pt x="-7640" y="2284095"/>
                    <a:pt x="266" y="2335340"/>
                    <a:pt x="28650" y="2374964"/>
                  </a:cubicBezTo>
                  <a:cubicBezTo>
                    <a:pt x="57225" y="2414969"/>
                    <a:pt x="103326" y="2438400"/>
                    <a:pt x="152380" y="2438400"/>
                  </a:cubicBezTo>
                  <a:lnTo>
                    <a:pt x="327926" y="2438400"/>
                  </a:lnTo>
                  <a:lnTo>
                    <a:pt x="437940" y="3098006"/>
                  </a:lnTo>
                  <a:cubicBezTo>
                    <a:pt x="462609" y="3245549"/>
                    <a:pt x="589101" y="3352800"/>
                    <a:pt x="738834" y="3352800"/>
                  </a:cubicBezTo>
                  <a:lnTo>
                    <a:pt x="1089926" y="3352800"/>
                  </a:lnTo>
                  <a:cubicBezTo>
                    <a:pt x="1239564" y="3352800"/>
                    <a:pt x="1366056" y="3245549"/>
                    <a:pt x="1390440" y="3098006"/>
                  </a:cubicBezTo>
                  <a:lnTo>
                    <a:pt x="1500835" y="2438400"/>
                  </a:lnTo>
                  <a:lnTo>
                    <a:pt x="1676380" y="2438400"/>
                  </a:lnTo>
                  <a:cubicBezTo>
                    <a:pt x="1725434" y="2438400"/>
                    <a:pt x="1771440" y="2414969"/>
                    <a:pt x="1799824" y="2374964"/>
                  </a:cubicBezTo>
                  <a:cubicBezTo>
                    <a:pt x="1828780" y="2335340"/>
                    <a:pt x="1836400" y="2284095"/>
                    <a:pt x="1820874" y="2237804"/>
                  </a:cubicBezTo>
                  <a:lnTo>
                    <a:pt x="1582749" y="15240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586DC7C-B9A3-474A-8BEA-B8B5B220831D}"/>
              </a:ext>
            </a:extLst>
          </p:cNvPr>
          <p:cNvSpPr txBox="1"/>
          <p:nvPr/>
        </p:nvSpPr>
        <p:spPr>
          <a:xfrm>
            <a:off x="7478555" y="3429000"/>
            <a:ext cx="3111689" cy="13696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 a dead black, and the stars had ceased to twinkle.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F69221D-D701-4168-90E7-ECDC56979085}"/>
              </a:ext>
            </a:extLst>
          </p:cNvPr>
          <p:cNvCxnSpPr>
            <a:cxnSpLocks/>
          </p:cNvCxnSpPr>
          <p:nvPr/>
        </p:nvCxnSpPr>
        <p:spPr>
          <a:xfrm>
            <a:off x="6158826" y="3554538"/>
            <a:ext cx="1045029" cy="0"/>
          </a:xfrm>
          <a:prstGeom prst="line">
            <a:avLst/>
          </a:prstGeom>
          <a:ln w="25400"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A0FD72C-7EF4-4A4F-84AB-FFC983316CD4}"/>
              </a:ext>
            </a:extLst>
          </p:cNvPr>
          <p:cNvSpPr txBox="1"/>
          <p:nvPr/>
        </p:nvSpPr>
        <p:spPr>
          <a:xfrm>
            <a:off x="7486187" y="2576904"/>
            <a:ext cx="2127185" cy="52322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3400">
                <a:latin typeface="+mj-lt"/>
              </a:rPr>
              <a:t>Analytics</a:t>
            </a:r>
          </a:p>
        </p:txBody>
      </p:sp>
    </p:spTree>
    <p:extLst>
      <p:ext uri="{BB962C8B-B14F-4D97-AF65-F5344CB8AC3E}">
        <p14:creationId xmlns:p14="http://schemas.microsoft.com/office/powerpoint/2010/main" val="1384633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3" grpId="0"/>
      <p:bldP spid="15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val 21">
            <a:extLst>
              <a:ext uri="{FF2B5EF4-FFF2-40B4-BE49-F238E27FC236}">
                <a16:creationId xmlns:a16="http://schemas.microsoft.com/office/drawing/2014/main" id="{0F5FB50A-E69F-4296-BBA9-695AC1AB7577}"/>
              </a:ext>
            </a:extLst>
          </p:cNvPr>
          <p:cNvSpPr/>
          <p:nvPr/>
        </p:nvSpPr>
        <p:spPr>
          <a:xfrm>
            <a:off x="4687724" y="2918358"/>
            <a:ext cx="2366839" cy="2366839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IDEA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Looking down into the dark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gulf.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5072DE0-E92A-4EC7-981B-3F9AD3F31D8F}"/>
              </a:ext>
            </a:extLst>
          </p:cNvPr>
          <p:cNvSpPr/>
          <p:nvPr/>
        </p:nvSpPr>
        <p:spPr>
          <a:xfrm>
            <a:off x="6455564" y="1638198"/>
            <a:ext cx="2366839" cy="2366839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PLAN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Looking down into the dark gulf.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E7445175-C01A-451B-9607-7782201B8BB4}"/>
              </a:ext>
            </a:extLst>
          </p:cNvPr>
          <p:cNvSpPr/>
          <p:nvPr/>
        </p:nvSpPr>
        <p:spPr>
          <a:xfrm>
            <a:off x="8301781" y="2821617"/>
            <a:ext cx="2366839" cy="2366839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ACTION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Looking down into the dark 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gulf.</a:t>
            </a:r>
          </a:p>
        </p:txBody>
      </p:sp>
      <p:sp>
        <p:nvSpPr>
          <p:cNvPr id="25" name="Arc 24">
            <a:extLst>
              <a:ext uri="{FF2B5EF4-FFF2-40B4-BE49-F238E27FC236}">
                <a16:creationId xmlns:a16="http://schemas.microsoft.com/office/drawing/2014/main" id="{AEFBB4DE-39DA-4854-BD4A-35BD5B80DFA6}"/>
              </a:ext>
            </a:extLst>
          </p:cNvPr>
          <p:cNvSpPr/>
          <p:nvPr/>
        </p:nvSpPr>
        <p:spPr>
          <a:xfrm rot="20598410">
            <a:off x="8656942" y="2143809"/>
            <a:ext cx="992777" cy="992777"/>
          </a:xfrm>
          <a:prstGeom prst="arc">
            <a:avLst/>
          </a:prstGeom>
          <a:ln w="25400">
            <a:headEnd type="none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49140E1C-8CF8-4962-BF90-EBF4D6E11C6E}"/>
              </a:ext>
            </a:extLst>
          </p:cNvPr>
          <p:cNvSpPr/>
          <p:nvPr/>
        </p:nvSpPr>
        <p:spPr>
          <a:xfrm rot="16696854">
            <a:off x="5756871" y="2242702"/>
            <a:ext cx="992777" cy="992777"/>
          </a:xfrm>
          <a:prstGeom prst="arc">
            <a:avLst/>
          </a:prstGeom>
          <a:ln w="25400">
            <a:headEnd type="none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FC5D2A-0F2F-4764-AAFA-185780233EA9}"/>
              </a:ext>
            </a:extLst>
          </p:cNvPr>
          <p:cNvSpPr txBox="1"/>
          <p:nvPr/>
        </p:nvSpPr>
        <p:spPr>
          <a:xfrm>
            <a:off x="1658970" y="2595122"/>
            <a:ext cx="2366839" cy="13696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60000"/>
                  </a:schemeClr>
                </a:solidFill>
              </a:rPr>
              <a:t>Apparently we had reached a great height in the atmosphere, for the sky was a dead black.</a:t>
            </a:r>
          </a:p>
        </p:txBody>
      </p:sp>
    </p:spTree>
    <p:extLst>
      <p:ext uri="{BB962C8B-B14F-4D97-AF65-F5344CB8AC3E}">
        <p14:creationId xmlns:p14="http://schemas.microsoft.com/office/powerpoint/2010/main" val="74963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5D2F90E-7C59-4017-BDB5-7FC239F19DF2}"/>
              </a:ext>
            </a:extLst>
          </p:cNvPr>
          <p:cNvSpPr/>
          <p:nvPr/>
        </p:nvSpPr>
        <p:spPr>
          <a:xfrm>
            <a:off x="762001" y="2400300"/>
            <a:ext cx="10667999" cy="3695700"/>
          </a:xfrm>
          <a:prstGeom prst="roundRect">
            <a:avLst>
              <a:gd name="adj" fmla="val 999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731520" rIns="548640" rtlCol="0" anchor="ctr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2200" dirty="0">
                <a:solidFill>
                  <a:prstClr val="black"/>
                </a:solidFill>
                <a:latin typeface="+mj-lt"/>
              </a:rPr>
              <a:t>Ready-made templates for rapid iterating</a:t>
            </a:r>
          </a:p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1500" dirty="0">
                <a:solidFill>
                  <a:prstClr val="black">
                    <a:alpha val="70000"/>
                  </a:prstClr>
                </a:solidFill>
              </a:rPr>
              <a:t>We all know the problem of endless design edits. We made it possible to manage low poly wireframes. It's faster and more convenient.</a:t>
            </a:r>
          </a:p>
        </p:txBody>
      </p:sp>
      <p:sp>
        <p:nvSpPr>
          <p:cNvPr id="102" name="Rectangle: Rounded Corners 101">
            <a:extLst>
              <a:ext uri="{FF2B5EF4-FFF2-40B4-BE49-F238E27FC236}">
                <a16:creationId xmlns:a16="http://schemas.microsoft.com/office/drawing/2014/main" id="{4A01B276-4941-4098-86BD-2B1E4492D2DB}"/>
              </a:ext>
            </a:extLst>
          </p:cNvPr>
          <p:cNvSpPr/>
          <p:nvPr/>
        </p:nvSpPr>
        <p:spPr>
          <a:xfrm>
            <a:off x="762000" y="622145"/>
            <a:ext cx="10668000" cy="2533648"/>
          </a:xfrm>
          <a:prstGeom prst="roundRect">
            <a:avLst>
              <a:gd name="adj" fmla="val 10888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/>
          <a:lstStyle/>
          <a:p>
            <a:pPr lvl="0">
              <a:lnSpc>
                <a:spcPct val="120000"/>
              </a:lnSpc>
              <a:spcBef>
                <a:spcPts val="1000"/>
              </a:spcBef>
            </a:pPr>
            <a:endParaRPr lang="en-US" sz="1600">
              <a:solidFill>
                <a:prstClr val="black"/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76FA63EB-4FF4-4F8D-A583-30BCB26EB76E}"/>
              </a:ext>
            </a:extLst>
          </p:cNvPr>
          <p:cNvSpPr/>
          <p:nvPr/>
        </p:nvSpPr>
        <p:spPr>
          <a:xfrm>
            <a:off x="1581150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91F6AACD-1CC9-4586-8B9E-2E96E04E1F2E}"/>
              </a:ext>
            </a:extLst>
          </p:cNvPr>
          <p:cNvSpPr/>
          <p:nvPr/>
        </p:nvSpPr>
        <p:spPr>
          <a:xfrm>
            <a:off x="3590925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D841C306-49C8-4C03-9D42-A0D0244C0EA7}"/>
              </a:ext>
            </a:extLst>
          </p:cNvPr>
          <p:cNvSpPr/>
          <p:nvPr/>
        </p:nvSpPr>
        <p:spPr>
          <a:xfrm>
            <a:off x="5600700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0C908ECA-479F-4129-B2C9-E00688726DBD}"/>
              </a:ext>
            </a:extLst>
          </p:cNvPr>
          <p:cNvSpPr/>
          <p:nvPr/>
        </p:nvSpPr>
        <p:spPr>
          <a:xfrm>
            <a:off x="7610475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31A86FA-DB2E-4CD2-928F-41EE21E2B6A7}"/>
              </a:ext>
            </a:extLst>
          </p:cNvPr>
          <p:cNvSpPr/>
          <p:nvPr/>
        </p:nvSpPr>
        <p:spPr>
          <a:xfrm>
            <a:off x="9620250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pic>
        <p:nvPicPr>
          <p:cNvPr id="92" name="Graphic 91">
            <a:extLst>
              <a:ext uri="{FF2B5EF4-FFF2-40B4-BE49-F238E27FC236}">
                <a16:creationId xmlns:a16="http://schemas.microsoft.com/office/drawing/2014/main" id="{2466805F-7D11-4783-B129-4B5BFC00B3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39700" y="1788708"/>
            <a:ext cx="470712" cy="470710"/>
          </a:xfrm>
          <a:prstGeom prst="rect">
            <a:avLst/>
          </a:prstGeom>
        </p:spPr>
      </p:pic>
      <p:pic>
        <p:nvPicPr>
          <p:cNvPr id="93" name="Graphic 92">
            <a:extLst>
              <a:ext uri="{FF2B5EF4-FFF2-40B4-BE49-F238E27FC236}">
                <a16:creationId xmlns:a16="http://schemas.microsoft.com/office/drawing/2014/main" id="{A450E754-7EE2-45D4-BE66-070BACD43D7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913350" y="1748972"/>
            <a:ext cx="336224" cy="550182"/>
          </a:xfrm>
          <a:prstGeom prst="rect">
            <a:avLst/>
          </a:prstGeom>
        </p:spPr>
      </p:pic>
      <p:pic>
        <p:nvPicPr>
          <p:cNvPr id="94" name="Graphic 93">
            <a:extLst>
              <a:ext uri="{FF2B5EF4-FFF2-40B4-BE49-F238E27FC236}">
                <a16:creationId xmlns:a16="http://schemas.microsoft.com/office/drawing/2014/main" id="{4FB86216-1A36-4803-BD35-8A78743B0D0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831429" y="1769019"/>
            <a:ext cx="519616" cy="519614"/>
          </a:xfrm>
          <a:prstGeom prst="rect">
            <a:avLst/>
          </a:prstGeom>
        </p:spPr>
      </p:pic>
      <p:pic>
        <p:nvPicPr>
          <p:cNvPr id="95" name="Graphic 94">
            <a:extLst>
              <a:ext uri="{FF2B5EF4-FFF2-40B4-BE49-F238E27FC236}">
                <a16:creationId xmlns:a16="http://schemas.microsoft.com/office/drawing/2014/main" id="{A916160E-9656-4FB8-80F4-4E457C53231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865656" y="1743853"/>
            <a:ext cx="470712" cy="501278"/>
          </a:xfrm>
          <a:prstGeom prst="rect">
            <a:avLst/>
          </a:prstGeom>
        </p:spPr>
      </p:pic>
      <p:pic>
        <p:nvPicPr>
          <p:cNvPr id="96" name="Graphic 95">
            <a:extLst>
              <a:ext uri="{FF2B5EF4-FFF2-40B4-BE49-F238E27FC236}">
                <a16:creationId xmlns:a16="http://schemas.microsoft.com/office/drawing/2014/main" id="{7E43CBBD-0B33-442B-B5AD-0C8DDB10BC6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904429" y="1807618"/>
            <a:ext cx="464598" cy="409578"/>
          </a:xfrm>
          <a:prstGeom prst="rect">
            <a:avLst/>
          </a:prstGeom>
        </p:spPr>
      </p:pic>
      <p:sp>
        <p:nvSpPr>
          <p:cNvPr id="97" name="Rectangle 96">
            <a:extLst>
              <a:ext uri="{FF2B5EF4-FFF2-40B4-BE49-F238E27FC236}">
                <a16:creationId xmlns:a16="http://schemas.microsoft.com/office/drawing/2014/main" id="{68DAC0BB-72FA-4988-A65B-A35E75C42AD9}"/>
              </a:ext>
            </a:extLst>
          </p:cNvPr>
          <p:cNvSpPr/>
          <p:nvPr/>
        </p:nvSpPr>
        <p:spPr>
          <a:xfrm>
            <a:off x="1507429" y="2688179"/>
            <a:ext cx="1128515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Accounts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0D12523B-6300-40D9-934C-97560995A0EE}"/>
              </a:ext>
            </a:extLst>
          </p:cNvPr>
          <p:cNvSpPr/>
          <p:nvPr/>
        </p:nvSpPr>
        <p:spPr>
          <a:xfrm>
            <a:off x="3340875" y="2688179"/>
            <a:ext cx="1481175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Smartwatch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78D62025-07B9-47CC-9327-3F60DF517DF7}"/>
              </a:ext>
            </a:extLst>
          </p:cNvPr>
          <p:cNvSpPr/>
          <p:nvPr/>
        </p:nvSpPr>
        <p:spPr>
          <a:xfrm>
            <a:off x="5493317" y="2688179"/>
            <a:ext cx="1195841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Messages</a:t>
            </a: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B3337906-4042-4431-86EB-D20E5A0EA4DC}"/>
              </a:ext>
            </a:extLst>
          </p:cNvPr>
          <p:cNvSpPr/>
          <p:nvPr/>
        </p:nvSpPr>
        <p:spPr>
          <a:xfrm>
            <a:off x="7458211" y="2688179"/>
            <a:ext cx="1285608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FAQ &amp; Blog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4938E3DF-56B1-43A6-845E-040750757E09}"/>
              </a:ext>
            </a:extLst>
          </p:cNvPr>
          <p:cNvSpPr/>
          <p:nvPr/>
        </p:nvSpPr>
        <p:spPr>
          <a:xfrm>
            <a:off x="9510463" y="2688179"/>
            <a:ext cx="1200650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Video Call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241A96-4D84-29F8-DC8E-61ADE590D8B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257072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69927F1-669B-4A42-96F7-49F1C1442F10}"/>
              </a:ext>
            </a:extLst>
          </p:cNvPr>
          <p:cNvSpPr/>
          <p:nvPr/>
        </p:nvSpPr>
        <p:spPr>
          <a:xfrm>
            <a:off x="8077201" y="761999"/>
            <a:ext cx="3352799" cy="5333999"/>
          </a:xfrm>
          <a:prstGeom prst="roundRect">
            <a:avLst>
              <a:gd name="adj" fmla="val 854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0" bIns="731520" rtlCol="0" anchor="t" anchorCtr="0"/>
          <a:lstStyle/>
          <a:p>
            <a:pPr lvl="0">
              <a:spcBef>
                <a:spcPts val="1600"/>
              </a:spcBef>
            </a:pPr>
            <a:endParaRPr lang="en-US" sz="240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1FB057B-31DC-43A9-8101-708CDE869E14}"/>
              </a:ext>
            </a:extLst>
          </p:cNvPr>
          <p:cNvGrpSpPr/>
          <p:nvPr/>
        </p:nvGrpSpPr>
        <p:grpSpPr>
          <a:xfrm>
            <a:off x="5343330" y="4225212"/>
            <a:ext cx="516294" cy="516294"/>
            <a:chOff x="5315339" y="3497425"/>
            <a:chExt cx="516294" cy="51629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815DBD0-97B0-4BAA-B036-5A88D9D61BDA}"/>
                </a:ext>
              </a:extLst>
            </p:cNvPr>
            <p:cNvSpPr/>
            <p:nvPr/>
          </p:nvSpPr>
          <p:spPr>
            <a:xfrm>
              <a:off x="5477069" y="3573624"/>
              <a:ext cx="195943" cy="1959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FC82C1B-5B92-48BC-B631-0C8ABDA373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10800000" flipV="1">
              <a:off x="5315339" y="3497425"/>
              <a:ext cx="516294" cy="516294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4AC9F2E-F0BC-45B4-ABBD-FC568FEE27F6}"/>
              </a:ext>
            </a:extLst>
          </p:cNvPr>
          <p:cNvGrpSpPr/>
          <p:nvPr/>
        </p:nvGrpSpPr>
        <p:grpSpPr>
          <a:xfrm>
            <a:off x="4130350" y="2713652"/>
            <a:ext cx="516294" cy="516294"/>
            <a:chOff x="5315339" y="3497425"/>
            <a:chExt cx="516294" cy="516294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A9EF422-7D23-4206-A794-FD5B0AD92517}"/>
                </a:ext>
              </a:extLst>
            </p:cNvPr>
            <p:cNvSpPr/>
            <p:nvPr/>
          </p:nvSpPr>
          <p:spPr>
            <a:xfrm>
              <a:off x="5477069" y="3573624"/>
              <a:ext cx="195943" cy="1959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C3813A14-E82D-4DE3-9F04-CC189394353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10800000" flipV="1">
              <a:off x="5315339" y="3497425"/>
              <a:ext cx="516294" cy="516294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F749B43-B445-4C97-A861-6EF3F4028F00}"/>
              </a:ext>
            </a:extLst>
          </p:cNvPr>
          <p:cNvGrpSpPr/>
          <p:nvPr/>
        </p:nvGrpSpPr>
        <p:grpSpPr>
          <a:xfrm>
            <a:off x="2021631" y="3320141"/>
            <a:ext cx="516294" cy="516294"/>
            <a:chOff x="5315339" y="3497425"/>
            <a:chExt cx="516294" cy="516294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9D8EFA49-ECBF-4621-9CEA-2052DF07FB1C}"/>
                </a:ext>
              </a:extLst>
            </p:cNvPr>
            <p:cNvSpPr/>
            <p:nvPr/>
          </p:nvSpPr>
          <p:spPr>
            <a:xfrm>
              <a:off x="5477069" y="3573624"/>
              <a:ext cx="195943" cy="1959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5" name="Graphic 24">
              <a:extLst>
                <a:ext uri="{FF2B5EF4-FFF2-40B4-BE49-F238E27FC236}">
                  <a16:creationId xmlns:a16="http://schemas.microsoft.com/office/drawing/2014/main" id="{1831F0F8-3181-4611-A8EB-3F3C768C4E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10800000" flipV="1">
              <a:off x="5315339" y="3497425"/>
              <a:ext cx="516294" cy="516294"/>
            </a:xfrm>
            <a:prstGeom prst="rect">
              <a:avLst/>
            </a:prstGeom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1CD7B465-F386-4DB0-965E-DA9FFDE6A794}"/>
              </a:ext>
            </a:extLst>
          </p:cNvPr>
          <p:cNvSpPr txBox="1"/>
          <p:nvPr/>
        </p:nvSpPr>
        <p:spPr>
          <a:xfrm>
            <a:off x="8656344" y="3601211"/>
            <a:ext cx="2249014" cy="17922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400">
                <a:solidFill>
                  <a:srgbClr val="FFFFFF"/>
                </a:solidFill>
                <a:latin typeface="+mj-lt"/>
              </a:rPr>
              <a:t>Contact us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New York Headquarters</a:t>
            </a:r>
            <a:br>
              <a:rPr lang="en-US" sz="1500">
                <a:solidFill>
                  <a:srgbClr val="FFFFFF"/>
                </a:solidFill>
              </a:rPr>
            </a:br>
            <a:r>
              <a:rPr lang="en-US" sz="1500">
                <a:solidFill>
                  <a:srgbClr val="FFFFFF"/>
                </a:solidFill>
              </a:rPr>
              <a:t>2155 W 22544 L</a:t>
            </a:r>
            <a:br>
              <a:rPr lang="en-US" sz="1500">
                <a:solidFill>
                  <a:srgbClr val="FFFFFF"/>
                </a:solidFill>
              </a:rPr>
            </a:br>
            <a:r>
              <a:rPr lang="en-US" sz="1500">
                <a:solidFill>
                  <a:srgbClr val="FFFFFF"/>
                </a:solidFill>
              </a:rPr>
              <a:t>South Jordan, UT 21508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Phone: (844) 122-2226</a:t>
            </a:r>
          </a:p>
        </p:txBody>
      </p:sp>
      <p:sp>
        <p:nvSpPr>
          <p:cNvPr id="15" name="Rectangle: Diagonal Corners Rounded 14">
            <a:extLst>
              <a:ext uri="{FF2B5EF4-FFF2-40B4-BE49-F238E27FC236}">
                <a16:creationId xmlns:a16="http://schemas.microsoft.com/office/drawing/2014/main" id="{02BA768B-238A-4DB9-BB7E-A562CFE95CB7}"/>
              </a:ext>
            </a:extLst>
          </p:cNvPr>
          <p:cNvSpPr/>
          <p:nvPr/>
        </p:nvSpPr>
        <p:spPr>
          <a:xfrm>
            <a:off x="1265537" y="1140959"/>
            <a:ext cx="202847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#Contact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E5D017E-71D6-4E46-B633-D9793E214E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583030" y="1464503"/>
            <a:ext cx="1623012" cy="1623012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78A48EF-B00D-C00A-772A-1AF89AC0062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905809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6B363D-AAB1-49D9-A7C7-6313377A76B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SWOT Analysis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5C2CC7E3-5AD8-4B70-B829-BEF2B859A69F}"/>
              </a:ext>
            </a:extLst>
          </p:cNvPr>
          <p:cNvSpPr/>
          <p:nvPr/>
        </p:nvSpPr>
        <p:spPr>
          <a:xfrm>
            <a:off x="6219824" y="1719744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373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Weaknesses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Realtime sketching with your team increases productivity.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F925C623-EC48-4805-A943-B6184A3D470A}"/>
              </a:ext>
            </a:extLst>
          </p:cNvPr>
          <p:cNvSpPr/>
          <p:nvPr/>
        </p:nvSpPr>
        <p:spPr>
          <a:xfrm>
            <a:off x="762000" y="4009938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373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Opportunities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FFFFFF"/>
                </a:solidFill>
              </a:rPr>
              <a:t>Realtime sketching with your team increases productivity.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08C4F063-D02B-4665-A214-5C77A055CA7D}"/>
              </a:ext>
            </a:extLst>
          </p:cNvPr>
          <p:cNvSpPr/>
          <p:nvPr/>
        </p:nvSpPr>
        <p:spPr>
          <a:xfrm>
            <a:off x="6219824" y="4009938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373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Threats 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Looking down into the dark gulf below, I could see a ruddy.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2BF88E2D-2219-431A-B935-FD44195192DB}"/>
              </a:ext>
            </a:extLst>
          </p:cNvPr>
          <p:cNvSpPr/>
          <p:nvPr/>
        </p:nvSpPr>
        <p:spPr>
          <a:xfrm>
            <a:off x="762000" y="1719744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373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prstClr val="black"/>
                </a:solidFill>
                <a:latin typeface="+mj-lt"/>
              </a:rPr>
              <a:t>Strenghts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prstClr val="black">
                    <a:alpha val="70000"/>
                  </a:prstClr>
                </a:solidFill>
              </a:rPr>
              <a:t>Looking down into the dark gulf below, I could see a ruddy.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61FD803-8BA9-485A-9FD7-E966B429655F}"/>
              </a:ext>
            </a:extLst>
          </p:cNvPr>
          <p:cNvSpPr txBox="1"/>
          <p:nvPr/>
        </p:nvSpPr>
        <p:spPr>
          <a:xfrm>
            <a:off x="6546638" y="1915940"/>
            <a:ext cx="1295226" cy="1766637"/>
          </a:xfrm>
          <a:prstGeom prst="rect">
            <a:avLst/>
          </a:prstGeom>
          <a:noFill/>
        </p:spPr>
        <p:txBody>
          <a:bodyPr wrap="none" lIns="0" tIns="0" rIns="0" bIns="9144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W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2566720-ED85-4B4E-BAA8-7D46B7EA858E}"/>
              </a:ext>
            </a:extLst>
          </p:cNvPr>
          <p:cNvSpPr txBox="1"/>
          <p:nvPr/>
        </p:nvSpPr>
        <p:spPr>
          <a:xfrm>
            <a:off x="1370377" y="1915939"/>
            <a:ext cx="756618" cy="1766637"/>
          </a:xfrm>
          <a:prstGeom prst="rect">
            <a:avLst/>
          </a:prstGeom>
          <a:noFill/>
        </p:spPr>
        <p:txBody>
          <a:bodyPr wrap="none" lIns="0" tIns="0" rIns="0" bIns="9144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FD6AFB80-06E3-4A86-B2F7-6D6B1CCD13A7}"/>
              </a:ext>
            </a:extLst>
          </p:cNvPr>
          <p:cNvSpPr txBox="1"/>
          <p:nvPr/>
        </p:nvSpPr>
        <p:spPr>
          <a:xfrm>
            <a:off x="1264578" y="4169649"/>
            <a:ext cx="968215" cy="1766637"/>
          </a:xfrm>
          <a:prstGeom prst="rect">
            <a:avLst/>
          </a:prstGeom>
          <a:noFill/>
        </p:spPr>
        <p:txBody>
          <a:bodyPr wrap="none" lIns="0" tIns="0" rIns="0" bIns="9144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O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09BF17EC-2A8F-4DDA-835E-6220357EE94E}"/>
              </a:ext>
            </a:extLst>
          </p:cNvPr>
          <p:cNvSpPr txBox="1"/>
          <p:nvPr/>
        </p:nvSpPr>
        <p:spPr>
          <a:xfrm>
            <a:off x="6830369" y="4133166"/>
            <a:ext cx="727764" cy="1766637"/>
          </a:xfrm>
          <a:prstGeom prst="rect">
            <a:avLst/>
          </a:prstGeom>
          <a:noFill/>
        </p:spPr>
        <p:txBody>
          <a:bodyPr wrap="none" lIns="0" tIns="0" rIns="0" bIns="9144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419429635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AD9AB26A-AC59-46EB-AF9C-2D31C7B51AD1}"/>
              </a:ext>
            </a:extLst>
          </p:cNvPr>
          <p:cNvSpPr/>
          <p:nvPr/>
        </p:nvSpPr>
        <p:spPr>
          <a:xfrm>
            <a:off x="1115536" y="2593521"/>
            <a:ext cx="2494436" cy="54972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</a:rPr>
              <a:t>Strengths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181D01D0-AB6C-4209-83F9-CC70C5C010DA}"/>
              </a:ext>
            </a:extLst>
          </p:cNvPr>
          <p:cNvSpPr/>
          <p:nvPr/>
        </p:nvSpPr>
        <p:spPr>
          <a:xfrm>
            <a:off x="3619497" y="2593521"/>
            <a:ext cx="2494436" cy="54972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</a:rPr>
              <a:t>Weaknesses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F0D0828-006E-440D-BD35-71A2D6F15B7E}"/>
              </a:ext>
            </a:extLst>
          </p:cNvPr>
          <p:cNvSpPr/>
          <p:nvPr/>
        </p:nvSpPr>
        <p:spPr>
          <a:xfrm>
            <a:off x="6123458" y="2593521"/>
            <a:ext cx="2494436" cy="54972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</a:rPr>
              <a:t>Opportunities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89E037C-604E-4626-A9BC-2203BA352043}"/>
              </a:ext>
            </a:extLst>
          </p:cNvPr>
          <p:cNvSpPr/>
          <p:nvPr/>
        </p:nvSpPr>
        <p:spPr>
          <a:xfrm>
            <a:off x="8627419" y="2593521"/>
            <a:ext cx="2494436" cy="54972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</a:rPr>
              <a:t>Threats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7F1700A-CA1E-4445-B87B-CFF6B00848FB}"/>
              </a:ext>
            </a:extLst>
          </p:cNvPr>
          <p:cNvSpPr txBox="1"/>
          <p:nvPr/>
        </p:nvSpPr>
        <p:spPr>
          <a:xfrm>
            <a:off x="1284990" y="3475206"/>
            <a:ext cx="2155527" cy="131574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sky for the sky was a dead black.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A017F27-9D0B-49C1-89B8-7ACB109F094A}"/>
              </a:ext>
            </a:extLst>
          </p:cNvPr>
          <p:cNvSpPr txBox="1"/>
          <p:nvPr/>
        </p:nvSpPr>
        <p:spPr>
          <a:xfrm>
            <a:off x="3788951" y="3475206"/>
            <a:ext cx="2155527" cy="200952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sky for the sky was a dead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black.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Light streaming through.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9684E2-3130-480F-9815-315A819639AD}"/>
              </a:ext>
            </a:extLst>
          </p:cNvPr>
          <p:cNvSpPr txBox="1"/>
          <p:nvPr/>
        </p:nvSpPr>
        <p:spPr>
          <a:xfrm>
            <a:off x="6292912" y="3475206"/>
            <a:ext cx="2155527" cy="13211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sky for the sky was a dead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black.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0B1ADD9-1AB7-43A5-AC07-5F04A6BDB796}"/>
              </a:ext>
            </a:extLst>
          </p:cNvPr>
          <p:cNvSpPr txBox="1"/>
          <p:nvPr/>
        </p:nvSpPr>
        <p:spPr>
          <a:xfrm>
            <a:off x="8796873" y="3475206"/>
            <a:ext cx="2155527" cy="159582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sky for the sky was a dead black.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Light streaming through a rift in the clouds.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SWOT Analysis</a:t>
            </a:r>
          </a:p>
        </p:txBody>
      </p:sp>
    </p:spTree>
    <p:extLst>
      <p:ext uri="{BB962C8B-B14F-4D97-AF65-F5344CB8AC3E}">
        <p14:creationId xmlns:p14="http://schemas.microsoft.com/office/powerpoint/2010/main" val="2330103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 animBg="1"/>
      <p:bldP spid="33" grpId="0" animBg="1"/>
      <p:bldP spid="34" grpId="0"/>
      <p:bldP spid="35" grpId="0"/>
      <p:bldP spid="36" grpId="0"/>
      <p:bldP spid="37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89D56AB5-C4AA-48CD-B5AD-8D02CDFA92DF}"/>
              </a:ext>
            </a:extLst>
          </p:cNvPr>
          <p:cNvSpPr txBox="1"/>
          <p:nvPr/>
        </p:nvSpPr>
        <p:spPr>
          <a:xfrm>
            <a:off x="1205946" y="3990911"/>
            <a:ext cx="2379570" cy="140115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Strengths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8B1A827-28CD-4FD6-8FB7-E43C12AD60CC}"/>
              </a:ext>
            </a:extLst>
          </p:cNvPr>
          <p:cNvSpPr txBox="1"/>
          <p:nvPr/>
        </p:nvSpPr>
        <p:spPr>
          <a:xfrm>
            <a:off x="3777708" y="3990911"/>
            <a:ext cx="2379570" cy="140115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Weaknesses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7184018-DE1D-429D-BD2A-095A6328054A}"/>
              </a:ext>
            </a:extLst>
          </p:cNvPr>
          <p:cNvSpPr txBox="1"/>
          <p:nvPr/>
        </p:nvSpPr>
        <p:spPr>
          <a:xfrm>
            <a:off x="6373894" y="3990911"/>
            <a:ext cx="2379570" cy="140115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Opportunities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48822D-14E1-4A36-8A80-4640018F82EF}"/>
              </a:ext>
            </a:extLst>
          </p:cNvPr>
          <p:cNvSpPr txBox="1"/>
          <p:nvPr/>
        </p:nvSpPr>
        <p:spPr>
          <a:xfrm>
            <a:off x="8888506" y="3990911"/>
            <a:ext cx="2379570" cy="140115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Threats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9AF572-555C-93AB-DA01-F5DD86385E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FB43082-41BD-9EFA-F4F3-530CEA872C2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2C293736-81FA-6E69-F661-A3002906CF2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D2B5386-4EE9-D133-7A86-FC51F7B3F7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864627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6" grpId="0"/>
      <p:bldP spid="27" grpId="0"/>
      <p:bldP spid="28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B7EEA9A-FE10-4D77-BBB9-BBDCF899B802}"/>
              </a:ext>
            </a:extLst>
          </p:cNvPr>
          <p:cNvSpPr/>
          <p:nvPr/>
        </p:nvSpPr>
        <p:spPr>
          <a:xfrm>
            <a:off x="6932829" y="1568574"/>
            <a:ext cx="1733550" cy="1733550"/>
          </a:xfrm>
          <a:prstGeom prst="roundRect">
            <a:avLst>
              <a:gd name="adj" fmla="val 1117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chemeClr val="bg1"/>
                </a:solidFill>
                <a:latin typeface="+mj-lt"/>
              </a:rPr>
              <a:t>S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C0C5359C-B3C0-4840-BF84-FED13E52FCFF}"/>
              </a:ext>
            </a:extLst>
          </p:cNvPr>
          <p:cNvSpPr/>
          <p:nvPr/>
        </p:nvSpPr>
        <p:spPr>
          <a:xfrm>
            <a:off x="8733054" y="1568574"/>
            <a:ext cx="1733550" cy="1733550"/>
          </a:xfrm>
          <a:prstGeom prst="roundRect">
            <a:avLst>
              <a:gd name="adj" fmla="val 1007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chemeClr val="tx1"/>
                </a:solidFill>
                <a:latin typeface="+mj-lt"/>
              </a:rPr>
              <a:t>W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212DB76-6171-4002-8CCA-F423CECB302E}"/>
              </a:ext>
            </a:extLst>
          </p:cNvPr>
          <p:cNvSpPr/>
          <p:nvPr/>
        </p:nvSpPr>
        <p:spPr>
          <a:xfrm rot="336828">
            <a:off x="6746763" y="3476682"/>
            <a:ext cx="1733550" cy="1733550"/>
          </a:xfrm>
          <a:prstGeom prst="roundRect">
            <a:avLst>
              <a:gd name="adj" fmla="val 1054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chemeClr val="tx1"/>
                </a:solidFill>
                <a:latin typeface="+mj-lt"/>
              </a:rPr>
              <a:t>O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A00C19D-1193-4F1A-91EA-EA5C7D3C63FD}"/>
              </a:ext>
            </a:extLst>
          </p:cNvPr>
          <p:cNvSpPr/>
          <p:nvPr/>
        </p:nvSpPr>
        <p:spPr>
          <a:xfrm>
            <a:off x="8733054" y="3364785"/>
            <a:ext cx="1733550" cy="1733550"/>
          </a:xfrm>
          <a:prstGeom prst="roundRect">
            <a:avLst>
              <a:gd name="adj" fmla="val 897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chemeClr val="bg1"/>
                </a:solidFill>
                <a:latin typeface="+mj-lt"/>
              </a:rPr>
              <a:t>T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4081A04-5675-49D7-AC68-C1E03AAD7B30}"/>
              </a:ext>
            </a:extLst>
          </p:cNvPr>
          <p:cNvGrpSpPr/>
          <p:nvPr/>
        </p:nvGrpSpPr>
        <p:grpSpPr>
          <a:xfrm flipH="1">
            <a:off x="5237050" y="4670358"/>
            <a:ext cx="1894817" cy="2755649"/>
            <a:chOff x="3305175" y="3160712"/>
            <a:chExt cx="2432050" cy="3536951"/>
          </a:xfrm>
        </p:grpSpPr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11DAFEF0-7427-4955-8B64-88D1E1C45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364038"/>
              <a:ext cx="590550" cy="1235075"/>
            </a:xfrm>
            <a:custGeom>
              <a:avLst/>
              <a:gdLst>
                <a:gd name="T0" fmla="*/ 75 w 156"/>
                <a:gd name="T1" fmla="*/ 205 h 327"/>
                <a:gd name="T2" fmla="*/ 35 w 156"/>
                <a:gd name="T3" fmla="*/ 99 h 327"/>
                <a:gd name="T4" fmla="*/ 0 w 156"/>
                <a:gd name="T5" fmla="*/ 0 h 327"/>
                <a:gd name="T6" fmla="*/ 0 w 156"/>
                <a:gd name="T7" fmla="*/ 0 h 327"/>
                <a:gd name="T8" fmla="*/ 16 w 156"/>
                <a:gd name="T9" fmla="*/ 154 h 327"/>
                <a:gd name="T10" fmla="*/ 83 w 156"/>
                <a:gd name="T11" fmla="*/ 251 h 327"/>
                <a:gd name="T12" fmla="*/ 156 w 156"/>
                <a:gd name="T13" fmla="*/ 327 h 327"/>
                <a:gd name="T14" fmla="*/ 156 w 156"/>
                <a:gd name="T15" fmla="*/ 327 h 327"/>
                <a:gd name="T16" fmla="*/ 142 w 156"/>
                <a:gd name="T17" fmla="*/ 309 h 327"/>
                <a:gd name="T18" fmla="*/ 75 w 156"/>
                <a:gd name="T19" fmla="*/ 20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27">
                  <a:moveTo>
                    <a:pt x="75" y="205"/>
                  </a:moveTo>
                  <a:cubicBezTo>
                    <a:pt x="62" y="170"/>
                    <a:pt x="48" y="134"/>
                    <a:pt x="35" y="99"/>
                  </a:cubicBezTo>
                  <a:cubicBezTo>
                    <a:pt x="22" y="66"/>
                    <a:pt x="11" y="3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4" y="138"/>
                    <a:pt x="16" y="154"/>
                  </a:cubicBezTo>
                  <a:cubicBezTo>
                    <a:pt x="21" y="192"/>
                    <a:pt x="59" y="223"/>
                    <a:pt x="83" y="251"/>
                  </a:cubicBezTo>
                  <a:cubicBezTo>
                    <a:pt x="88" y="256"/>
                    <a:pt x="156" y="327"/>
                    <a:pt x="156" y="327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52" y="322"/>
                    <a:pt x="147" y="316"/>
                    <a:pt x="142" y="309"/>
                  </a:cubicBezTo>
                  <a:cubicBezTo>
                    <a:pt x="118" y="276"/>
                    <a:pt x="90" y="243"/>
                    <a:pt x="75" y="205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C005500-F9C2-49F6-994D-FE200F17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3160712"/>
              <a:ext cx="2049463" cy="2914650"/>
            </a:xfrm>
            <a:custGeom>
              <a:avLst/>
              <a:gdLst>
                <a:gd name="T0" fmla="*/ 487 w 542"/>
                <a:gd name="T1" fmla="*/ 573 h 772"/>
                <a:gd name="T2" fmla="*/ 471 w 542"/>
                <a:gd name="T3" fmla="*/ 412 h 772"/>
                <a:gd name="T4" fmla="*/ 399 w 542"/>
                <a:gd name="T5" fmla="*/ 282 h 772"/>
                <a:gd name="T6" fmla="*/ 354 w 542"/>
                <a:gd name="T7" fmla="*/ 270 h 772"/>
                <a:gd name="T8" fmla="*/ 306 w 542"/>
                <a:gd name="T9" fmla="*/ 264 h 772"/>
                <a:gd name="T10" fmla="*/ 261 w 542"/>
                <a:gd name="T11" fmla="*/ 247 h 772"/>
                <a:gd name="T12" fmla="*/ 223 w 542"/>
                <a:gd name="T13" fmla="*/ 252 h 772"/>
                <a:gd name="T14" fmla="*/ 181 w 542"/>
                <a:gd name="T15" fmla="*/ 240 h 772"/>
                <a:gd name="T16" fmla="*/ 150 w 542"/>
                <a:gd name="T17" fmla="*/ 248 h 772"/>
                <a:gd name="T18" fmla="*/ 127 w 542"/>
                <a:gd name="T19" fmla="*/ 208 h 772"/>
                <a:gd name="T20" fmla="*/ 65 w 542"/>
                <a:gd name="T21" fmla="*/ 68 h 772"/>
                <a:gd name="T22" fmla="*/ 41 w 542"/>
                <a:gd name="T23" fmla="*/ 25 h 772"/>
                <a:gd name="T24" fmla="*/ 7 w 542"/>
                <a:gd name="T25" fmla="*/ 93 h 772"/>
                <a:gd name="T26" fmla="*/ 46 w 542"/>
                <a:gd name="T27" fmla="*/ 226 h 772"/>
                <a:gd name="T28" fmla="*/ 75 w 542"/>
                <a:gd name="T29" fmla="*/ 319 h 772"/>
                <a:gd name="T30" fmla="*/ 110 w 542"/>
                <a:gd name="T31" fmla="*/ 418 h 772"/>
                <a:gd name="T32" fmla="*/ 150 w 542"/>
                <a:gd name="T33" fmla="*/ 524 h 772"/>
                <a:gd name="T34" fmla="*/ 217 w 542"/>
                <a:gd name="T35" fmla="*/ 628 h 772"/>
                <a:gd name="T36" fmla="*/ 231 w 542"/>
                <a:gd name="T37" fmla="*/ 646 h 772"/>
                <a:gd name="T38" fmla="*/ 280 w 542"/>
                <a:gd name="T39" fmla="*/ 687 h 772"/>
                <a:gd name="T40" fmla="*/ 352 w 542"/>
                <a:gd name="T41" fmla="*/ 772 h 772"/>
                <a:gd name="T42" fmla="*/ 542 w 542"/>
                <a:gd name="T43" fmla="*/ 673 h 772"/>
                <a:gd name="T44" fmla="*/ 487 w 542"/>
                <a:gd name="T45" fmla="*/ 573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2" h="772">
                  <a:moveTo>
                    <a:pt x="487" y="573"/>
                  </a:moveTo>
                  <a:cubicBezTo>
                    <a:pt x="456" y="535"/>
                    <a:pt x="489" y="457"/>
                    <a:pt x="471" y="412"/>
                  </a:cubicBezTo>
                  <a:cubicBezTo>
                    <a:pt x="458" y="380"/>
                    <a:pt x="437" y="293"/>
                    <a:pt x="399" y="282"/>
                  </a:cubicBezTo>
                  <a:cubicBezTo>
                    <a:pt x="381" y="277"/>
                    <a:pt x="369" y="287"/>
                    <a:pt x="354" y="270"/>
                  </a:cubicBezTo>
                  <a:cubicBezTo>
                    <a:pt x="337" y="251"/>
                    <a:pt x="324" y="270"/>
                    <a:pt x="306" y="264"/>
                  </a:cubicBezTo>
                  <a:cubicBezTo>
                    <a:pt x="289" y="258"/>
                    <a:pt x="284" y="231"/>
                    <a:pt x="261" y="247"/>
                  </a:cubicBezTo>
                  <a:cubicBezTo>
                    <a:pt x="247" y="252"/>
                    <a:pt x="238" y="263"/>
                    <a:pt x="223" y="252"/>
                  </a:cubicBezTo>
                  <a:cubicBezTo>
                    <a:pt x="209" y="243"/>
                    <a:pt x="199" y="229"/>
                    <a:pt x="181" y="240"/>
                  </a:cubicBezTo>
                  <a:cubicBezTo>
                    <a:pt x="170" y="244"/>
                    <a:pt x="164" y="255"/>
                    <a:pt x="150" y="248"/>
                  </a:cubicBezTo>
                  <a:cubicBezTo>
                    <a:pt x="138" y="242"/>
                    <a:pt x="132" y="220"/>
                    <a:pt x="127" y="208"/>
                  </a:cubicBezTo>
                  <a:cubicBezTo>
                    <a:pt x="107" y="162"/>
                    <a:pt x="86" y="115"/>
                    <a:pt x="65" y="68"/>
                  </a:cubicBezTo>
                  <a:cubicBezTo>
                    <a:pt x="59" y="55"/>
                    <a:pt x="53" y="32"/>
                    <a:pt x="41" y="25"/>
                  </a:cubicBezTo>
                  <a:cubicBezTo>
                    <a:pt x="0" y="0"/>
                    <a:pt x="2" y="73"/>
                    <a:pt x="7" y="93"/>
                  </a:cubicBezTo>
                  <a:cubicBezTo>
                    <a:pt x="20" y="138"/>
                    <a:pt x="33" y="182"/>
                    <a:pt x="46" y="226"/>
                  </a:cubicBezTo>
                  <a:cubicBezTo>
                    <a:pt x="55" y="258"/>
                    <a:pt x="65" y="288"/>
                    <a:pt x="75" y="319"/>
                  </a:cubicBezTo>
                  <a:cubicBezTo>
                    <a:pt x="86" y="352"/>
                    <a:pt x="97" y="385"/>
                    <a:pt x="110" y="418"/>
                  </a:cubicBezTo>
                  <a:cubicBezTo>
                    <a:pt x="123" y="453"/>
                    <a:pt x="137" y="489"/>
                    <a:pt x="150" y="524"/>
                  </a:cubicBezTo>
                  <a:cubicBezTo>
                    <a:pt x="165" y="562"/>
                    <a:pt x="193" y="595"/>
                    <a:pt x="217" y="628"/>
                  </a:cubicBezTo>
                  <a:cubicBezTo>
                    <a:pt x="222" y="635"/>
                    <a:pt x="227" y="641"/>
                    <a:pt x="231" y="646"/>
                  </a:cubicBezTo>
                  <a:cubicBezTo>
                    <a:pt x="245" y="663"/>
                    <a:pt x="257" y="672"/>
                    <a:pt x="280" y="687"/>
                  </a:cubicBezTo>
                  <a:cubicBezTo>
                    <a:pt x="306" y="706"/>
                    <a:pt x="352" y="772"/>
                    <a:pt x="352" y="772"/>
                  </a:cubicBezTo>
                  <a:cubicBezTo>
                    <a:pt x="542" y="673"/>
                    <a:pt x="542" y="673"/>
                    <a:pt x="542" y="673"/>
                  </a:cubicBezTo>
                  <a:cubicBezTo>
                    <a:pt x="542" y="673"/>
                    <a:pt x="499" y="588"/>
                    <a:pt x="487" y="573"/>
                  </a:cubicBezTo>
                  <a:close/>
                </a:path>
              </a:pathLst>
            </a:custGeom>
            <a:solidFill>
              <a:srgbClr val="F7B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7975F73A-DEED-4FD8-8DDE-90B26FCD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388" y="3243263"/>
              <a:ext cx="177800" cy="155575"/>
            </a:xfrm>
            <a:custGeom>
              <a:avLst/>
              <a:gdLst>
                <a:gd name="T0" fmla="*/ 0 w 47"/>
                <a:gd name="T1" fmla="*/ 10 h 41"/>
                <a:gd name="T2" fmla="*/ 16 w 47"/>
                <a:gd name="T3" fmla="*/ 39 h 41"/>
                <a:gd name="T4" fmla="*/ 47 w 47"/>
                <a:gd name="T5" fmla="*/ 33 h 41"/>
                <a:gd name="T6" fmla="*/ 28 w 47"/>
                <a:gd name="T7" fmla="*/ 2 h 41"/>
                <a:gd name="T8" fmla="*/ 23 w 47"/>
                <a:gd name="T9" fmla="*/ 0 h 41"/>
                <a:gd name="T10" fmla="*/ 0 w 47"/>
                <a:gd name="T1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1">
                  <a:moveTo>
                    <a:pt x="0" y="10"/>
                  </a:moveTo>
                  <a:cubicBezTo>
                    <a:pt x="0" y="10"/>
                    <a:pt x="6" y="37"/>
                    <a:pt x="16" y="39"/>
                  </a:cubicBezTo>
                  <a:cubicBezTo>
                    <a:pt x="25" y="41"/>
                    <a:pt x="47" y="33"/>
                    <a:pt x="47" y="33"/>
                  </a:cubicBezTo>
                  <a:cubicBezTo>
                    <a:pt x="42" y="22"/>
                    <a:pt x="38" y="7"/>
                    <a:pt x="28" y="2"/>
                  </a:cubicBezTo>
                  <a:cubicBezTo>
                    <a:pt x="26" y="1"/>
                    <a:pt x="24" y="1"/>
                    <a:pt x="23" y="0"/>
                  </a:cubicBezTo>
                  <a:cubicBezTo>
                    <a:pt x="14" y="1"/>
                    <a:pt x="5" y="4"/>
                    <a:pt x="0" y="10"/>
                  </a:cubicBezTo>
                  <a:close/>
                </a:path>
              </a:pathLst>
            </a:custGeom>
            <a:solidFill>
              <a:srgbClr val="FFD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DF58CDD0-A892-4149-A84A-CCE76DCF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364038"/>
              <a:ext cx="590550" cy="1235075"/>
            </a:xfrm>
            <a:custGeom>
              <a:avLst/>
              <a:gdLst>
                <a:gd name="T0" fmla="*/ 75 w 156"/>
                <a:gd name="T1" fmla="*/ 205 h 327"/>
                <a:gd name="T2" fmla="*/ 35 w 156"/>
                <a:gd name="T3" fmla="*/ 99 h 327"/>
                <a:gd name="T4" fmla="*/ 0 w 156"/>
                <a:gd name="T5" fmla="*/ 0 h 327"/>
                <a:gd name="T6" fmla="*/ 0 w 156"/>
                <a:gd name="T7" fmla="*/ 0 h 327"/>
                <a:gd name="T8" fmla="*/ 16 w 156"/>
                <a:gd name="T9" fmla="*/ 154 h 327"/>
                <a:gd name="T10" fmla="*/ 83 w 156"/>
                <a:gd name="T11" fmla="*/ 251 h 327"/>
                <a:gd name="T12" fmla="*/ 156 w 156"/>
                <a:gd name="T13" fmla="*/ 327 h 327"/>
                <a:gd name="T14" fmla="*/ 156 w 156"/>
                <a:gd name="T15" fmla="*/ 327 h 327"/>
                <a:gd name="T16" fmla="*/ 142 w 156"/>
                <a:gd name="T17" fmla="*/ 309 h 327"/>
                <a:gd name="T18" fmla="*/ 75 w 156"/>
                <a:gd name="T19" fmla="*/ 20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27">
                  <a:moveTo>
                    <a:pt x="75" y="205"/>
                  </a:moveTo>
                  <a:cubicBezTo>
                    <a:pt x="62" y="170"/>
                    <a:pt x="48" y="134"/>
                    <a:pt x="35" y="99"/>
                  </a:cubicBezTo>
                  <a:cubicBezTo>
                    <a:pt x="22" y="66"/>
                    <a:pt x="11" y="3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4" y="138"/>
                    <a:pt x="16" y="154"/>
                  </a:cubicBezTo>
                  <a:cubicBezTo>
                    <a:pt x="21" y="192"/>
                    <a:pt x="59" y="223"/>
                    <a:pt x="83" y="251"/>
                  </a:cubicBezTo>
                  <a:cubicBezTo>
                    <a:pt x="88" y="256"/>
                    <a:pt x="156" y="327"/>
                    <a:pt x="156" y="327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52" y="322"/>
                    <a:pt x="147" y="316"/>
                    <a:pt x="142" y="309"/>
                  </a:cubicBezTo>
                  <a:cubicBezTo>
                    <a:pt x="118" y="276"/>
                    <a:pt x="90" y="243"/>
                    <a:pt x="75" y="205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F0AE1C76-B6E6-47B2-8712-C0438124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0" y="4073525"/>
              <a:ext cx="131763" cy="276225"/>
            </a:xfrm>
            <a:custGeom>
              <a:avLst/>
              <a:gdLst>
                <a:gd name="T0" fmla="*/ 34 w 35"/>
                <a:gd name="T1" fmla="*/ 30 h 73"/>
                <a:gd name="T2" fmla="*/ 27 w 35"/>
                <a:gd name="T3" fmla="*/ 0 h 73"/>
                <a:gd name="T4" fmla="*/ 0 w 35"/>
                <a:gd name="T5" fmla="*/ 6 h 73"/>
                <a:gd name="T6" fmla="*/ 34 w 35"/>
                <a:gd name="T7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3">
                  <a:moveTo>
                    <a:pt x="34" y="30"/>
                  </a:moveTo>
                  <a:cubicBezTo>
                    <a:pt x="34" y="4"/>
                    <a:pt x="35" y="15"/>
                    <a:pt x="27" y="0"/>
                  </a:cubicBezTo>
                  <a:cubicBezTo>
                    <a:pt x="18" y="5"/>
                    <a:pt x="12" y="12"/>
                    <a:pt x="0" y="6"/>
                  </a:cubicBezTo>
                  <a:cubicBezTo>
                    <a:pt x="0" y="6"/>
                    <a:pt x="32" y="73"/>
                    <a:pt x="34" y="30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3C5CDCC4-2677-48DD-A8D9-98AB4C649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4084638"/>
              <a:ext cx="147638" cy="287338"/>
            </a:xfrm>
            <a:custGeom>
              <a:avLst/>
              <a:gdLst>
                <a:gd name="T0" fmla="*/ 39 w 39"/>
                <a:gd name="T1" fmla="*/ 43 h 76"/>
                <a:gd name="T2" fmla="*/ 25 w 39"/>
                <a:gd name="T3" fmla="*/ 0 h 76"/>
                <a:gd name="T4" fmla="*/ 22 w 39"/>
                <a:gd name="T5" fmla="*/ 2 h 76"/>
                <a:gd name="T6" fmla="*/ 0 w 39"/>
                <a:gd name="T7" fmla="*/ 12 h 76"/>
                <a:gd name="T8" fmla="*/ 39 w 39"/>
                <a:gd name="T9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39" y="43"/>
                  </a:moveTo>
                  <a:cubicBezTo>
                    <a:pt x="38" y="22"/>
                    <a:pt x="31" y="8"/>
                    <a:pt x="25" y="0"/>
                  </a:cubicBezTo>
                  <a:cubicBezTo>
                    <a:pt x="24" y="0"/>
                    <a:pt x="23" y="1"/>
                    <a:pt x="22" y="2"/>
                  </a:cubicBezTo>
                  <a:cubicBezTo>
                    <a:pt x="14" y="5"/>
                    <a:pt x="7" y="10"/>
                    <a:pt x="0" y="12"/>
                  </a:cubicBezTo>
                  <a:cubicBezTo>
                    <a:pt x="10" y="32"/>
                    <a:pt x="39" y="76"/>
                    <a:pt x="39" y="43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B91D3AB2-5E04-4A40-BDE3-5EDADD094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144963"/>
              <a:ext cx="131763" cy="223838"/>
            </a:xfrm>
            <a:custGeom>
              <a:avLst/>
              <a:gdLst>
                <a:gd name="T0" fmla="*/ 28 w 35"/>
                <a:gd name="T1" fmla="*/ 43 h 59"/>
                <a:gd name="T2" fmla="*/ 26 w 35"/>
                <a:gd name="T3" fmla="*/ 0 h 59"/>
                <a:gd name="T4" fmla="*/ 0 w 35"/>
                <a:gd name="T5" fmla="*/ 4 h 59"/>
                <a:gd name="T6" fmla="*/ 28 w 35"/>
                <a:gd name="T7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9">
                  <a:moveTo>
                    <a:pt x="28" y="43"/>
                  </a:moveTo>
                  <a:cubicBezTo>
                    <a:pt x="35" y="29"/>
                    <a:pt x="31" y="13"/>
                    <a:pt x="26" y="0"/>
                  </a:cubicBezTo>
                  <a:cubicBezTo>
                    <a:pt x="17" y="0"/>
                    <a:pt x="9" y="5"/>
                    <a:pt x="0" y="4"/>
                  </a:cubicBezTo>
                  <a:cubicBezTo>
                    <a:pt x="4" y="29"/>
                    <a:pt x="20" y="59"/>
                    <a:pt x="28" y="43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1A4F0251-8056-4329-953F-F1667011A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463" y="4217988"/>
              <a:ext cx="98425" cy="176213"/>
            </a:xfrm>
            <a:custGeom>
              <a:avLst/>
              <a:gdLst>
                <a:gd name="T0" fmla="*/ 26 w 26"/>
                <a:gd name="T1" fmla="*/ 15 h 47"/>
                <a:gd name="T2" fmla="*/ 23 w 26"/>
                <a:gd name="T3" fmla="*/ 2 h 47"/>
                <a:gd name="T4" fmla="*/ 0 w 26"/>
                <a:gd name="T5" fmla="*/ 1 h 47"/>
                <a:gd name="T6" fmla="*/ 16 w 26"/>
                <a:gd name="T7" fmla="*/ 43 h 47"/>
                <a:gd name="T8" fmla="*/ 26 w 26"/>
                <a:gd name="T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7">
                  <a:moveTo>
                    <a:pt x="26" y="15"/>
                  </a:moveTo>
                  <a:cubicBezTo>
                    <a:pt x="26" y="10"/>
                    <a:pt x="25" y="5"/>
                    <a:pt x="23" y="2"/>
                  </a:cubicBezTo>
                  <a:cubicBezTo>
                    <a:pt x="15" y="0"/>
                    <a:pt x="7" y="1"/>
                    <a:pt x="0" y="1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26" y="47"/>
                    <a:pt x="26" y="15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047BC102-D250-44C0-BA1B-EF95708BC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75" y="5722938"/>
              <a:ext cx="1187450" cy="974725"/>
            </a:xfrm>
            <a:custGeom>
              <a:avLst/>
              <a:gdLst>
                <a:gd name="T0" fmla="*/ 591 w 748"/>
                <a:gd name="T1" fmla="*/ 27 h 614"/>
                <a:gd name="T2" fmla="*/ 64 w 748"/>
                <a:gd name="T3" fmla="*/ 355 h 614"/>
                <a:gd name="T4" fmla="*/ 0 w 748"/>
                <a:gd name="T5" fmla="*/ 393 h 614"/>
                <a:gd name="T6" fmla="*/ 138 w 748"/>
                <a:gd name="T7" fmla="*/ 614 h 614"/>
                <a:gd name="T8" fmla="*/ 748 w 748"/>
                <a:gd name="T9" fmla="*/ 614 h 614"/>
                <a:gd name="T10" fmla="*/ 748 w 748"/>
                <a:gd name="T11" fmla="*/ 188 h 614"/>
                <a:gd name="T12" fmla="*/ 631 w 748"/>
                <a:gd name="T13" fmla="*/ 0 h 614"/>
                <a:gd name="T14" fmla="*/ 591 w 748"/>
                <a:gd name="T15" fmla="*/ 27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8" h="614">
                  <a:moveTo>
                    <a:pt x="591" y="27"/>
                  </a:moveTo>
                  <a:lnTo>
                    <a:pt x="64" y="355"/>
                  </a:lnTo>
                  <a:lnTo>
                    <a:pt x="0" y="393"/>
                  </a:lnTo>
                  <a:lnTo>
                    <a:pt x="138" y="614"/>
                  </a:lnTo>
                  <a:lnTo>
                    <a:pt x="748" y="614"/>
                  </a:lnTo>
                  <a:lnTo>
                    <a:pt x="748" y="188"/>
                  </a:lnTo>
                  <a:lnTo>
                    <a:pt x="631" y="0"/>
                  </a:lnTo>
                  <a:lnTo>
                    <a:pt x="591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856C2211-2388-40C1-B5B5-9F131F335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5511800"/>
              <a:ext cx="995363" cy="774700"/>
            </a:xfrm>
            <a:custGeom>
              <a:avLst/>
              <a:gdLst>
                <a:gd name="T0" fmla="*/ 529 w 627"/>
                <a:gd name="T1" fmla="*/ 0 h 488"/>
                <a:gd name="T2" fmla="*/ 0 w 627"/>
                <a:gd name="T3" fmla="*/ 328 h 488"/>
                <a:gd name="T4" fmla="*/ 100 w 627"/>
                <a:gd name="T5" fmla="*/ 488 h 488"/>
                <a:gd name="T6" fmla="*/ 627 w 627"/>
                <a:gd name="T7" fmla="*/ 160 h 488"/>
                <a:gd name="T8" fmla="*/ 529 w 627"/>
                <a:gd name="T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488">
                  <a:moveTo>
                    <a:pt x="529" y="0"/>
                  </a:moveTo>
                  <a:lnTo>
                    <a:pt x="0" y="328"/>
                  </a:lnTo>
                  <a:lnTo>
                    <a:pt x="100" y="488"/>
                  </a:lnTo>
                  <a:lnTo>
                    <a:pt x="627" y="160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7544163F-A3A3-4871-96E5-F013E2B35A27}"/>
              </a:ext>
            </a:extLst>
          </p:cNvPr>
          <p:cNvSpPr txBox="1"/>
          <p:nvPr/>
        </p:nvSpPr>
        <p:spPr>
          <a:xfrm>
            <a:off x="1576981" y="3294251"/>
            <a:ext cx="4241995" cy="180408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 a dead black.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 for the sky was a dead black.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663B679-F582-44C1-80CF-44525B12BA68}"/>
              </a:ext>
            </a:extLst>
          </p:cNvPr>
          <p:cNvSpPr txBox="1"/>
          <p:nvPr/>
        </p:nvSpPr>
        <p:spPr>
          <a:xfrm>
            <a:off x="1658461" y="1714223"/>
            <a:ext cx="2159245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SWOT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Analysis</a:t>
            </a:r>
          </a:p>
        </p:txBody>
      </p:sp>
    </p:spTree>
    <p:extLst>
      <p:ext uri="{BB962C8B-B14F-4D97-AF65-F5344CB8AC3E}">
        <p14:creationId xmlns:p14="http://schemas.microsoft.com/office/powerpoint/2010/main" val="1911296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28" grpId="0"/>
      <p:bldP spid="2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5236A41-0A09-4329-B577-4912F8389DFF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E5036E1-9BB8-4D73-B2F8-762AF5BF760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Data Chart</a:t>
            </a:r>
          </a:p>
        </p:txBody>
      </p:sp>
      <p:graphicFrame>
        <p:nvGraphicFramePr>
          <p:cNvPr id="17" name="Chart 16">
            <a:extLst>
              <a:ext uri="{FF2B5EF4-FFF2-40B4-BE49-F238E27FC236}">
                <a16:creationId xmlns:a16="http://schemas.microsoft.com/office/drawing/2014/main" id="{D281F2D8-A595-46E0-A695-ED9A6703E7E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73066447"/>
              </p:ext>
            </p:extLst>
          </p:nvPr>
        </p:nvGraphicFramePr>
        <p:xfrm>
          <a:off x="1287624" y="2655162"/>
          <a:ext cx="9722497" cy="3166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223D02E6-8E64-4352-9B16-9B5D5F867688}"/>
              </a:ext>
            </a:extLst>
          </p:cNvPr>
          <p:cNvGrpSpPr/>
          <p:nvPr/>
        </p:nvGrpSpPr>
        <p:grpSpPr>
          <a:xfrm>
            <a:off x="1913965" y="3276080"/>
            <a:ext cx="8275064" cy="1793848"/>
            <a:chOff x="2937560" y="3535568"/>
            <a:chExt cx="7329822" cy="1793848"/>
          </a:xfrm>
        </p:grpSpPr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FF2D6A3-E634-4073-B528-C5B4EFDA19FA}"/>
                </a:ext>
              </a:extLst>
            </p:cNvPr>
            <p:cNvCxnSpPr>
              <a:cxnSpLocks/>
              <a:stCxn id="29" idx="3"/>
              <a:endCxn id="28" idx="7"/>
            </p:cNvCxnSpPr>
            <p:nvPr/>
          </p:nvCxnSpPr>
          <p:spPr>
            <a:xfrm flipH="1">
              <a:off x="4221309" y="4164475"/>
              <a:ext cx="1148841" cy="915650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74A8564E-1B60-49C5-9413-78429A69AFA8}"/>
                </a:ext>
              </a:extLst>
            </p:cNvPr>
            <p:cNvCxnSpPr>
              <a:cxnSpLocks/>
              <a:stCxn id="28" idx="2"/>
              <a:endCxn id="27" idx="6"/>
            </p:cNvCxnSpPr>
            <p:nvPr/>
          </p:nvCxnSpPr>
          <p:spPr>
            <a:xfrm flipH="1">
              <a:off x="3034574" y="5114425"/>
              <a:ext cx="1103928" cy="166484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33073981-9EC7-4C2D-842B-03BF0B1B246F}"/>
                </a:ext>
              </a:extLst>
            </p:cNvPr>
            <p:cNvCxnSpPr>
              <a:cxnSpLocks/>
              <a:stCxn id="30" idx="2"/>
              <a:endCxn id="29" idx="7"/>
            </p:cNvCxnSpPr>
            <p:nvPr/>
          </p:nvCxnSpPr>
          <p:spPr>
            <a:xfrm flipH="1">
              <a:off x="5438750" y="3584075"/>
              <a:ext cx="1115998" cy="511800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01B8DA4D-5FF9-4EAD-9C29-76A1CCAE0698}"/>
                </a:ext>
              </a:extLst>
            </p:cNvPr>
            <p:cNvCxnSpPr>
              <a:cxnSpLocks/>
              <a:stCxn id="31" idx="2"/>
              <a:endCxn id="30" idx="6"/>
            </p:cNvCxnSpPr>
            <p:nvPr/>
          </p:nvCxnSpPr>
          <p:spPr>
            <a:xfrm flipH="1" flipV="1">
              <a:off x="6651762" y="3584075"/>
              <a:ext cx="1105065" cy="222250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746367F1-C123-4163-A172-501304543380}"/>
                </a:ext>
              </a:extLst>
            </p:cNvPr>
            <p:cNvCxnSpPr>
              <a:cxnSpLocks/>
              <a:stCxn id="32" idx="1"/>
              <a:endCxn id="31" idx="5"/>
            </p:cNvCxnSpPr>
            <p:nvPr/>
          </p:nvCxnSpPr>
          <p:spPr>
            <a:xfrm flipH="1" flipV="1">
              <a:off x="7839635" y="3840625"/>
              <a:ext cx="1124127" cy="1173585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DE9F94A3-7EF4-45F2-B6D5-EAE04B9E165B}"/>
                </a:ext>
              </a:extLst>
            </p:cNvPr>
            <p:cNvCxnSpPr>
              <a:cxnSpLocks/>
              <a:stCxn id="33" idx="3"/>
              <a:endCxn id="32" idx="6"/>
            </p:cNvCxnSpPr>
            <p:nvPr/>
          </p:nvCxnSpPr>
          <p:spPr>
            <a:xfrm flipH="1">
              <a:off x="9046568" y="4643400"/>
              <a:ext cx="1138007" cy="405110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E693981E-172E-4EE3-BDED-B15522B8FAB9}"/>
                </a:ext>
              </a:extLst>
            </p:cNvPr>
            <p:cNvSpPr/>
            <p:nvPr/>
          </p:nvSpPr>
          <p:spPr>
            <a:xfrm>
              <a:off x="2937560" y="5232402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5EB2D94-2FFA-4797-9149-754088F3A062}"/>
                </a:ext>
              </a:extLst>
            </p:cNvPr>
            <p:cNvSpPr/>
            <p:nvPr/>
          </p:nvSpPr>
          <p:spPr>
            <a:xfrm>
              <a:off x="4138502" y="5065918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C4C2F9A8-EBBF-4332-A9B4-C946EFEB30D2}"/>
                </a:ext>
              </a:extLst>
            </p:cNvPr>
            <p:cNvSpPr/>
            <p:nvPr/>
          </p:nvSpPr>
          <p:spPr>
            <a:xfrm>
              <a:off x="5355943" y="4081668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C077B24-48E7-44BF-903B-CEBBEDD8E68B}"/>
                </a:ext>
              </a:extLst>
            </p:cNvPr>
            <p:cNvSpPr/>
            <p:nvPr/>
          </p:nvSpPr>
          <p:spPr>
            <a:xfrm>
              <a:off x="6554748" y="3535568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D8064B4-B8CA-4D1D-8DE9-DFB97A7C2D13}"/>
                </a:ext>
              </a:extLst>
            </p:cNvPr>
            <p:cNvSpPr/>
            <p:nvPr/>
          </p:nvSpPr>
          <p:spPr>
            <a:xfrm>
              <a:off x="7756828" y="3757818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5C02CCE5-C4DE-4F85-A33D-A55557AC1223}"/>
                </a:ext>
              </a:extLst>
            </p:cNvPr>
            <p:cNvSpPr/>
            <p:nvPr/>
          </p:nvSpPr>
          <p:spPr>
            <a:xfrm>
              <a:off x="8949554" y="5000003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0DE8964-5DE6-4660-8F86-3F72A397E48D}"/>
                </a:ext>
              </a:extLst>
            </p:cNvPr>
            <p:cNvSpPr/>
            <p:nvPr/>
          </p:nvSpPr>
          <p:spPr>
            <a:xfrm>
              <a:off x="10170368" y="4560593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19E6908-8A45-4563-8282-9B6F2B9A2935}"/>
              </a:ext>
            </a:extLst>
          </p:cNvPr>
          <p:cNvGrpSpPr/>
          <p:nvPr/>
        </p:nvGrpSpPr>
        <p:grpSpPr>
          <a:xfrm>
            <a:off x="1574594" y="4458361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65B24813-1958-4103-A36B-ED6B44BB0769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240.000</a:t>
              </a:r>
            </a:p>
          </p:txBody>
        </p:sp>
        <p:sp>
          <p:nvSpPr>
            <p:cNvPr id="36" name="Diamond 35">
              <a:extLst>
                <a:ext uri="{FF2B5EF4-FFF2-40B4-BE49-F238E27FC236}">
                  <a16:creationId xmlns:a16="http://schemas.microsoft.com/office/drawing/2014/main" id="{41443EC5-0525-4AC7-945B-C0C7E8852554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0FE658B-2A0C-445F-8C64-D4EA7354E22A}"/>
              </a:ext>
            </a:extLst>
          </p:cNvPr>
          <p:cNvGrpSpPr/>
          <p:nvPr/>
        </p:nvGrpSpPr>
        <p:grpSpPr>
          <a:xfrm>
            <a:off x="2900536" y="4162006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C996B87A-7ED0-413C-B65C-FC8EB67F8FC6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1.000.000</a:t>
              </a:r>
            </a:p>
          </p:txBody>
        </p:sp>
        <p:sp>
          <p:nvSpPr>
            <p:cNvPr id="43" name="Diamond 42">
              <a:extLst>
                <a:ext uri="{FF2B5EF4-FFF2-40B4-BE49-F238E27FC236}">
                  <a16:creationId xmlns:a16="http://schemas.microsoft.com/office/drawing/2014/main" id="{9E4D9001-2DF8-4994-90C2-6C02646F29BB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2610DA8B-C7C9-43C2-B7F9-0D5217619D1F}"/>
              </a:ext>
            </a:extLst>
          </p:cNvPr>
          <p:cNvGrpSpPr/>
          <p:nvPr/>
        </p:nvGrpSpPr>
        <p:grpSpPr>
          <a:xfrm>
            <a:off x="4272184" y="3169463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0E5DA81C-DBB9-4124-BD4E-4BE4DEBD3E04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3.800.500</a:t>
              </a:r>
            </a:p>
          </p:txBody>
        </p:sp>
        <p:sp>
          <p:nvSpPr>
            <p:cNvPr id="51" name="Diamond 50">
              <a:extLst>
                <a:ext uri="{FF2B5EF4-FFF2-40B4-BE49-F238E27FC236}">
                  <a16:creationId xmlns:a16="http://schemas.microsoft.com/office/drawing/2014/main" id="{3527A531-51F5-48D2-B3ED-9CBB9893CEF4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9E9C82B-1F46-477F-88C5-4462B031FBAF}"/>
              </a:ext>
            </a:extLst>
          </p:cNvPr>
          <p:cNvGrpSpPr/>
          <p:nvPr/>
        </p:nvGrpSpPr>
        <p:grpSpPr>
          <a:xfrm>
            <a:off x="5623700" y="2628917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393E19D-5D15-4AFB-B0B5-B744BA01AFC4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5.200.000</a:t>
              </a:r>
            </a:p>
          </p:txBody>
        </p:sp>
        <p:sp>
          <p:nvSpPr>
            <p:cNvPr id="55" name="Diamond 54">
              <a:extLst>
                <a:ext uri="{FF2B5EF4-FFF2-40B4-BE49-F238E27FC236}">
                  <a16:creationId xmlns:a16="http://schemas.microsoft.com/office/drawing/2014/main" id="{AA36002D-CE64-4237-9EFA-22DBF7A93722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F1175FF-8284-44AE-A969-8CC355CE831B}"/>
              </a:ext>
            </a:extLst>
          </p:cNvPr>
          <p:cNvGrpSpPr/>
          <p:nvPr/>
        </p:nvGrpSpPr>
        <p:grpSpPr>
          <a:xfrm>
            <a:off x="6975575" y="2750106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E1049835-261E-4F44-8A54-E70FB1DFBFF9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4.800.000</a:t>
              </a:r>
            </a:p>
          </p:txBody>
        </p:sp>
        <p:sp>
          <p:nvSpPr>
            <p:cNvPr id="60" name="Diamond 59">
              <a:extLst>
                <a:ext uri="{FF2B5EF4-FFF2-40B4-BE49-F238E27FC236}">
                  <a16:creationId xmlns:a16="http://schemas.microsoft.com/office/drawing/2014/main" id="{AE817E38-7E57-46C4-B419-63D162DDC539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3E6C2AD-59F3-44D5-BAF5-57BD75FF87E8}"/>
              </a:ext>
            </a:extLst>
          </p:cNvPr>
          <p:cNvGrpSpPr/>
          <p:nvPr/>
        </p:nvGrpSpPr>
        <p:grpSpPr>
          <a:xfrm>
            <a:off x="8370212" y="4090318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80991D7F-5BF5-40DB-A441-54624D5B903D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1.250.000</a:t>
              </a:r>
            </a:p>
          </p:txBody>
        </p:sp>
        <p:sp>
          <p:nvSpPr>
            <p:cNvPr id="63" name="Diamond 62">
              <a:extLst>
                <a:ext uri="{FF2B5EF4-FFF2-40B4-BE49-F238E27FC236}">
                  <a16:creationId xmlns:a16="http://schemas.microsoft.com/office/drawing/2014/main" id="{8B5D0FE8-73A4-403A-A431-61A2A06436C2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8E09E24-AE42-4543-935C-813BB5E72CF6}"/>
              </a:ext>
            </a:extLst>
          </p:cNvPr>
          <p:cNvGrpSpPr/>
          <p:nvPr/>
        </p:nvGrpSpPr>
        <p:grpSpPr>
          <a:xfrm>
            <a:off x="9720610" y="3642487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48DD78CA-D104-4295-AD55-D13C2BCC0593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2.500.000</a:t>
              </a:r>
            </a:p>
          </p:txBody>
        </p:sp>
        <p:sp>
          <p:nvSpPr>
            <p:cNvPr id="66" name="Diamond 65">
              <a:extLst>
                <a:ext uri="{FF2B5EF4-FFF2-40B4-BE49-F238E27FC236}">
                  <a16:creationId xmlns:a16="http://schemas.microsoft.com/office/drawing/2014/main" id="{ED8A7EAE-E5EC-4C6C-8F25-FC258EC58E4E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8E077258-6C1C-4045-A070-F64305D4E321}"/>
              </a:ext>
            </a:extLst>
          </p:cNvPr>
          <p:cNvGrpSpPr/>
          <p:nvPr/>
        </p:nvGrpSpPr>
        <p:grpSpPr>
          <a:xfrm>
            <a:off x="6671277" y="5586100"/>
            <a:ext cx="1091054" cy="184666"/>
            <a:chOff x="6987402" y="5464207"/>
            <a:chExt cx="1091054" cy="184666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E8DB6F5D-9C04-410C-9493-6865B0607545}"/>
                </a:ext>
              </a:extLst>
            </p:cNvPr>
            <p:cNvSpPr txBox="1"/>
            <p:nvPr/>
          </p:nvSpPr>
          <p:spPr>
            <a:xfrm>
              <a:off x="7498169" y="5464207"/>
              <a:ext cx="580287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sz="1200" dirty="0">
                  <a:solidFill>
                    <a:schemeClr val="tx1"/>
                  </a:solidFill>
                </a:rPr>
                <a:t>Value 2</a:t>
              </a:r>
              <a:endParaRPr lang="en-US" sz="1200" dirty="0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2FE8011F-9CAD-458D-B778-25ABB647EE30}"/>
                </a:ext>
              </a:extLst>
            </p:cNvPr>
            <p:cNvGrpSpPr/>
            <p:nvPr/>
          </p:nvGrpSpPr>
          <p:grpSpPr>
            <a:xfrm>
              <a:off x="6987402" y="5504683"/>
              <a:ext cx="359162" cy="97014"/>
              <a:chOff x="6525439" y="5886064"/>
              <a:chExt cx="359162" cy="97014"/>
            </a:xfrm>
          </p:grpSpPr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56A5324A-664F-47EA-A02D-80E4EB59CFD7}"/>
                  </a:ext>
                </a:extLst>
              </p:cNvPr>
              <p:cNvCxnSpPr>
                <a:cxnSpLocks/>
                <a:stCxn id="72" idx="2"/>
              </p:cNvCxnSpPr>
              <p:nvPr/>
            </p:nvCxnSpPr>
            <p:spPr>
              <a:xfrm flipH="1">
                <a:off x="6525439" y="5934571"/>
                <a:ext cx="131074" cy="0"/>
              </a:xfrm>
              <a:prstGeom prst="line">
                <a:avLst/>
              </a:prstGeom>
              <a:ln w="31750">
                <a:solidFill>
                  <a:schemeClr val="tx2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CF788E31-88B4-42E4-9037-9D500DFA0D95}"/>
                  </a:ext>
                </a:extLst>
              </p:cNvPr>
              <p:cNvCxnSpPr>
                <a:cxnSpLocks/>
                <a:endCxn id="72" idx="6"/>
              </p:cNvCxnSpPr>
              <p:nvPr/>
            </p:nvCxnSpPr>
            <p:spPr>
              <a:xfrm flipH="1">
                <a:off x="6753527" y="5934571"/>
                <a:ext cx="131074" cy="0"/>
              </a:xfrm>
              <a:prstGeom prst="line">
                <a:avLst/>
              </a:prstGeom>
              <a:ln w="31750">
                <a:solidFill>
                  <a:schemeClr val="tx2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752A8EB6-0035-4806-8E5E-B0341966A6F7}"/>
                  </a:ext>
                </a:extLst>
              </p:cNvPr>
              <p:cNvSpPr/>
              <p:nvPr/>
            </p:nvSpPr>
            <p:spPr>
              <a:xfrm>
                <a:off x="6656513" y="5886064"/>
                <a:ext cx="97014" cy="97014"/>
              </a:xfrm>
              <a:prstGeom prst="ellipse">
                <a:avLst/>
              </a:prstGeom>
              <a:solidFill>
                <a:srgbClr val="FFFFFF"/>
              </a:solidFill>
              <a:ln w="3810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296001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1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750"/>
                                        <p:tgtEl>
                                          <p:spTgt spid="1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750"/>
                                        <p:tgtEl>
                                          <p:spTgt spid="1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1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750"/>
                                        <p:tgtEl>
                                          <p:spTgt spid="17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750"/>
                                        <p:tgtEl>
                                          <p:spTgt spid="17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750"/>
                                        <p:tgtEl>
                                          <p:spTgt spid="17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7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7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7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7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7" grpId="0" uiExpand="1">
        <p:bldSub>
          <a:bldChart bld="category"/>
        </p:bldSub>
      </p:bldGraphic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AC08094-E390-4C53-9341-D935C8496A0D}"/>
              </a:ext>
            </a:extLst>
          </p:cNvPr>
          <p:cNvGraphicFramePr/>
          <p:nvPr/>
        </p:nvGraphicFramePr>
        <p:xfrm>
          <a:off x="1581370" y="2617385"/>
          <a:ext cx="5223084" cy="29905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984BDC55-3C88-451B-BF59-050BA95F7437}"/>
              </a:ext>
            </a:extLst>
          </p:cNvPr>
          <p:cNvSpPr/>
          <p:nvPr/>
        </p:nvSpPr>
        <p:spPr>
          <a:xfrm>
            <a:off x="7308599" y="2936494"/>
            <a:ext cx="768798" cy="765594"/>
          </a:xfrm>
          <a:prstGeom prst="roundRect">
            <a:avLst>
              <a:gd name="adj" fmla="val 1610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01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86D00EE-EB6E-4699-94A9-F0F20A17CE6C}"/>
              </a:ext>
            </a:extLst>
          </p:cNvPr>
          <p:cNvSpPr/>
          <p:nvPr/>
        </p:nvSpPr>
        <p:spPr>
          <a:xfrm>
            <a:off x="7308599" y="4285868"/>
            <a:ext cx="768798" cy="765594"/>
          </a:xfrm>
          <a:prstGeom prst="roundRect">
            <a:avLst>
              <a:gd name="adj" fmla="val 1852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Poppins Bold"/>
                <a:ea typeface="+mn-ea"/>
                <a:cs typeface="+mn-cs"/>
              </a:rPr>
              <a:t>02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FE3699-D802-4456-9B1F-9CA16332A5F7}"/>
              </a:ext>
            </a:extLst>
          </p:cNvPr>
          <p:cNvSpPr txBox="1"/>
          <p:nvPr/>
        </p:nvSpPr>
        <p:spPr>
          <a:xfrm>
            <a:off x="8295214" y="4243284"/>
            <a:ext cx="2382022" cy="104836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lang="en-US" sz="15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6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0CAAD3B-0927-4935-8D65-55FD88600A43}"/>
              </a:ext>
            </a:extLst>
          </p:cNvPr>
          <p:cNvSpPr txBox="1"/>
          <p:nvPr/>
        </p:nvSpPr>
        <p:spPr>
          <a:xfrm>
            <a:off x="8295214" y="2904818"/>
            <a:ext cx="2382022" cy="104836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lang="en-US" sz="15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6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atmosphere.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ED89176F-7E59-4139-B838-746541AAF98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Market Insights</a:t>
            </a:r>
          </a:p>
        </p:txBody>
      </p:sp>
    </p:spTree>
    <p:extLst>
      <p:ext uri="{BB962C8B-B14F-4D97-AF65-F5344CB8AC3E}">
        <p14:creationId xmlns:p14="http://schemas.microsoft.com/office/powerpoint/2010/main" val="490575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3" grpId="0" animBg="1"/>
      <p:bldP spid="4" grpId="0" animBg="1"/>
      <p:bldP spid="7" grpId="0"/>
      <p:bldP spid="8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ED89176F-7E59-4139-B838-746541AAF98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Key Financials</a:t>
            </a: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751DBC4B-970E-4511-B978-76A64B3493BD}"/>
              </a:ext>
            </a:extLst>
          </p:cNvPr>
          <p:cNvGraphicFramePr/>
          <p:nvPr/>
        </p:nvGraphicFramePr>
        <p:xfrm>
          <a:off x="1547200" y="2449651"/>
          <a:ext cx="9064073" cy="1917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C2C7C931-D5F8-4363-89A8-A4B865D55A36}"/>
              </a:ext>
            </a:extLst>
          </p:cNvPr>
          <p:cNvSpPr/>
          <p:nvPr/>
        </p:nvSpPr>
        <p:spPr>
          <a:xfrm>
            <a:off x="1604351" y="4716032"/>
            <a:ext cx="2075480" cy="959106"/>
          </a:xfrm>
          <a:prstGeom prst="roundRect">
            <a:avLst>
              <a:gd name="adj" fmla="val 15456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Category 1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$1.980.00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D7B0C6F-71B1-432E-9E5A-37AA8F3D7656}"/>
              </a:ext>
            </a:extLst>
          </p:cNvPr>
          <p:cNvSpPr/>
          <p:nvPr/>
        </p:nvSpPr>
        <p:spPr>
          <a:xfrm>
            <a:off x="6225313" y="4716032"/>
            <a:ext cx="2075480" cy="959106"/>
          </a:xfrm>
          <a:prstGeom prst="roundRect">
            <a:avLst>
              <a:gd name="adj" fmla="val 15456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Category 3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$1.980.00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56A05C9C-840B-4DE5-A05C-2013E1AFFB91}"/>
              </a:ext>
            </a:extLst>
          </p:cNvPr>
          <p:cNvSpPr/>
          <p:nvPr/>
        </p:nvSpPr>
        <p:spPr>
          <a:xfrm>
            <a:off x="8535794" y="4716032"/>
            <a:ext cx="2075480" cy="959106"/>
          </a:xfrm>
          <a:prstGeom prst="roundRect">
            <a:avLst>
              <a:gd name="adj" fmla="val 15456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Category 4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$1.980.00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850D488C-057A-441E-A4CD-FDBD37F2B2FB}"/>
              </a:ext>
            </a:extLst>
          </p:cNvPr>
          <p:cNvSpPr/>
          <p:nvPr/>
        </p:nvSpPr>
        <p:spPr>
          <a:xfrm>
            <a:off x="3914832" y="4716032"/>
            <a:ext cx="2075480" cy="959106"/>
          </a:xfrm>
          <a:prstGeom prst="roundRect">
            <a:avLst>
              <a:gd name="adj" fmla="val 154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rgbClr val="FFFFFF"/>
                </a:solidFill>
              </a:rPr>
              <a:t>Category 2</a:t>
            </a:r>
            <a:br>
              <a:rPr lang="en-US" sz="1200" dirty="0">
                <a:solidFill>
                  <a:srgbClr val="FFFFFF"/>
                </a:solidFill>
              </a:rPr>
            </a:br>
            <a:r>
              <a:rPr lang="en-US" sz="2200" dirty="0">
                <a:solidFill>
                  <a:srgbClr val="FFFFFF"/>
                </a:solidFill>
                <a:latin typeface="+mj-lt"/>
              </a:rPr>
              <a:t>$1.980.00</a:t>
            </a:r>
          </a:p>
        </p:txBody>
      </p:sp>
    </p:spTree>
    <p:extLst>
      <p:ext uri="{BB962C8B-B14F-4D97-AF65-F5344CB8AC3E}">
        <p14:creationId xmlns:p14="http://schemas.microsoft.com/office/powerpoint/2010/main" val="636619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3" presetClass="path" presetSubtype="0" accel="14000" decel="86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15" dur="12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accel="14000" decel="86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20" dur="125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3" presetClass="path" presetSubtype="0" accel="14000" decel="86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25" dur="12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08333E-7 1.11111E-6 L 2.08333E-7 0.39259 " pathEditMode="relative" rAng="0" ptsTypes="AA">
                                      <p:cBhvr>
                                        <p:cTn id="30" dur="12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>
        <p:bldAsOne/>
      </p:bldGraphic>
      <p:bldGraphic spid="10" grpId="1">
        <p:bldAsOne/>
      </p:bldGraphic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ED89176F-7E59-4139-B838-746541AAF98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Key Financials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99544AF-04A0-43BD-A411-DE1AC68939E5}"/>
              </a:ext>
            </a:extLst>
          </p:cNvPr>
          <p:cNvSpPr/>
          <p:nvPr/>
        </p:nvSpPr>
        <p:spPr>
          <a:xfrm>
            <a:off x="8909050" y="2048469"/>
            <a:ext cx="2520950" cy="959106"/>
          </a:xfrm>
          <a:prstGeom prst="roundRect">
            <a:avLst>
              <a:gd name="adj" fmla="val 12567"/>
            </a:avLst>
          </a:prstGeom>
          <a:solidFill>
            <a:srgbClr val="FFFFF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Total Revenue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$1.050.980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8C35F4A7-B5FF-4B52-B7D9-F37E0C0B4541}"/>
              </a:ext>
            </a:extLst>
          </p:cNvPr>
          <p:cNvSpPr/>
          <p:nvPr/>
        </p:nvSpPr>
        <p:spPr>
          <a:xfrm>
            <a:off x="6193366" y="1901821"/>
            <a:ext cx="2520950" cy="959106"/>
          </a:xfrm>
          <a:prstGeom prst="roundRect">
            <a:avLst>
              <a:gd name="adj" fmla="val 12567"/>
            </a:avLst>
          </a:prstGeom>
          <a:solidFill>
            <a:schemeClr val="accent1"/>
          </a:solidFill>
          <a:ln>
            <a:noFill/>
          </a:ln>
          <a:effectLst>
            <a:outerShdw blurRad="381000" dist="1270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rgbClr val="FFFFFF"/>
                </a:solidFill>
              </a:rPr>
              <a:t>Sales</a:t>
            </a:r>
            <a:br>
              <a:rPr lang="en-US" sz="1200" dirty="0">
                <a:solidFill>
                  <a:srgbClr val="FFFFFF"/>
                </a:solidFill>
              </a:rPr>
            </a:br>
            <a:r>
              <a:rPr lang="en-US" sz="2200" dirty="0">
                <a:solidFill>
                  <a:srgbClr val="FFFFFF"/>
                </a:solidFill>
                <a:latin typeface="+mj-lt"/>
              </a:rPr>
              <a:t>$10.980.00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A86E8D4-3939-461B-BF35-08C164B05141}"/>
              </a:ext>
            </a:extLst>
          </p:cNvPr>
          <p:cNvSpPr/>
          <p:nvPr/>
        </p:nvSpPr>
        <p:spPr>
          <a:xfrm>
            <a:off x="3477683" y="2048469"/>
            <a:ext cx="2520950" cy="959106"/>
          </a:xfrm>
          <a:prstGeom prst="roundRect">
            <a:avLst>
              <a:gd name="adj" fmla="val 12567"/>
            </a:avLst>
          </a:prstGeom>
          <a:solidFill>
            <a:srgbClr val="FFFFF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Total Visitors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1.980.000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80BB17F-1D11-4B7F-9947-F49B4B2C96FC}"/>
              </a:ext>
            </a:extLst>
          </p:cNvPr>
          <p:cNvSpPr/>
          <p:nvPr/>
        </p:nvSpPr>
        <p:spPr>
          <a:xfrm>
            <a:off x="762000" y="2048469"/>
            <a:ext cx="2520950" cy="959106"/>
          </a:xfrm>
          <a:prstGeom prst="roundRect">
            <a:avLst>
              <a:gd name="adj" fmla="val 12567"/>
            </a:avLst>
          </a:prstGeom>
          <a:solidFill>
            <a:srgbClr val="FFFFF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Total Expenses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$10.860.00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116AD65-4962-4A07-93F8-F0688F2EC834}"/>
              </a:ext>
            </a:extLst>
          </p:cNvPr>
          <p:cNvGrpSpPr/>
          <p:nvPr/>
        </p:nvGrpSpPr>
        <p:grpSpPr>
          <a:xfrm>
            <a:off x="762000" y="3282954"/>
            <a:ext cx="7356145" cy="2813046"/>
            <a:chOff x="1104900" y="3429000"/>
            <a:chExt cx="6704532" cy="2813046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21532CC7-093F-434B-8ADA-EA1E59ED57EE}"/>
                </a:ext>
              </a:extLst>
            </p:cNvPr>
            <p:cNvSpPr/>
            <p:nvPr/>
          </p:nvSpPr>
          <p:spPr>
            <a:xfrm>
              <a:off x="1104900" y="3429000"/>
              <a:ext cx="6704532" cy="2813046"/>
            </a:xfrm>
            <a:prstGeom prst="roundRect">
              <a:avLst>
                <a:gd name="adj" fmla="val 5470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bIns="274320" rtlCol="0" anchor="b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  <p:graphicFrame>
          <p:nvGraphicFramePr>
            <p:cNvPr id="20" name="Chart 19">
              <a:extLst>
                <a:ext uri="{FF2B5EF4-FFF2-40B4-BE49-F238E27FC236}">
                  <a16:creationId xmlns:a16="http://schemas.microsoft.com/office/drawing/2014/main" id="{77EAEA5D-F680-4432-A5DE-1AABBED4FCD0}"/>
                </a:ext>
              </a:extLst>
            </p:cNvPr>
            <p:cNvGraphicFramePr/>
            <p:nvPr/>
          </p:nvGraphicFramePr>
          <p:xfrm>
            <a:off x="1402194" y="3899785"/>
            <a:ext cx="6213657" cy="215665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3F883D3-0161-4892-9A16-062AB9175DBE}"/>
                </a:ext>
              </a:extLst>
            </p:cNvPr>
            <p:cNvSpPr txBox="1"/>
            <p:nvPr/>
          </p:nvSpPr>
          <p:spPr>
            <a:xfrm>
              <a:off x="4120956" y="3673283"/>
              <a:ext cx="577081" cy="2603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latin typeface="+mj-lt"/>
                </a:rPr>
                <a:t>Graph</a:t>
              </a:r>
              <a:endParaRPr lang="en-US" sz="1400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E947A2E-C857-4810-8F3A-759F7B70D15C}"/>
              </a:ext>
            </a:extLst>
          </p:cNvPr>
          <p:cNvGrpSpPr/>
          <p:nvPr/>
        </p:nvGrpSpPr>
        <p:grpSpPr>
          <a:xfrm>
            <a:off x="8327737" y="3282954"/>
            <a:ext cx="3102263" cy="2813046"/>
            <a:chOff x="8017164" y="3429000"/>
            <a:chExt cx="3102263" cy="2813046"/>
          </a:xfrm>
        </p:grpSpPr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ADDF0196-0001-4C3B-B497-210F5279FC64}"/>
                </a:ext>
              </a:extLst>
            </p:cNvPr>
            <p:cNvSpPr/>
            <p:nvPr/>
          </p:nvSpPr>
          <p:spPr>
            <a:xfrm>
              <a:off x="8017164" y="3429000"/>
              <a:ext cx="3102263" cy="2813046"/>
            </a:xfrm>
            <a:prstGeom prst="roundRect">
              <a:avLst>
                <a:gd name="adj" fmla="val 5142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bIns="274320" rtlCol="0" anchor="b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  <p:graphicFrame>
          <p:nvGraphicFramePr>
            <p:cNvPr id="24" name="Chart 23">
              <a:extLst>
                <a:ext uri="{FF2B5EF4-FFF2-40B4-BE49-F238E27FC236}">
                  <a16:creationId xmlns:a16="http://schemas.microsoft.com/office/drawing/2014/main" id="{03C9431D-F574-4F33-9274-03B2C5E7A053}"/>
                </a:ext>
              </a:extLst>
            </p:cNvPr>
            <p:cNvGraphicFramePr/>
            <p:nvPr/>
          </p:nvGraphicFramePr>
          <p:xfrm>
            <a:off x="8226754" y="3933611"/>
            <a:ext cx="2683081" cy="214125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85A4C8D-A2A0-476F-A86D-FE9F2B852640}"/>
                </a:ext>
              </a:extLst>
            </p:cNvPr>
            <p:cNvSpPr txBox="1"/>
            <p:nvPr/>
          </p:nvSpPr>
          <p:spPr>
            <a:xfrm>
              <a:off x="8291965" y="3673283"/>
              <a:ext cx="527388" cy="2603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latin typeface="+mj-lt"/>
                </a:rPr>
                <a:t>Chart</a:t>
              </a:r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574176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19" dur="12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accel="14000" decel="86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24" dur="12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3" presetClass="path" presetSubtype="0" accel="14000" decel="86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29" dur="12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accel="14000" decel="86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EE7DF65A-BA1A-4BE7-BF4F-38A8C1BD4212}"/>
              </a:ext>
            </a:extLst>
          </p:cNvPr>
          <p:cNvGraphicFramePr/>
          <p:nvPr/>
        </p:nvGraphicFramePr>
        <p:xfrm>
          <a:off x="3423654" y="1397461"/>
          <a:ext cx="5344692" cy="4063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CEEF50DB-21FC-420D-BA9B-CE2D8171593E}"/>
              </a:ext>
            </a:extLst>
          </p:cNvPr>
          <p:cNvSpPr txBox="1"/>
          <p:nvPr/>
        </p:nvSpPr>
        <p:spPr>
          <a:xfrm>
            <a:off x="1455889" y="3995662"/>
            <a:ext cx="2382686" cy="13957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500"/>
              </a:spcBef>
            </a:pPr>
            <a:r>
              <a:rPr lang="en-US">
                <a:solidFill>
                  <a:schemeClr val="accent1"/>
                </a:solidFill>
                <a:latin typeface="+mj-lt"/>
              </a:rPr>
              <a:t>Female </a:t>
            </a:r>
            <a:br>
              <a:rPr lang="en-US">
                <a:solidFill>
                  <a:schemeClr val="accent1"/>
                </a:solidFill>
                <a:latin typeface="+mj-lt"/>
              </a:rPr>
            </a:br>
            <a:r>
              <a:rPr lang="en-US">
                <a:solidFill>
                  <a:schemeClr val="accent1"/>
                </a:solidFill>
                <a:latin typeface="+mj-lt"/>
              </a:rPr>
              <a:t>spectacle </a:t>
            </a:r>
            <a:r>
              <a:rPr lang="en-US" dirty="0">
                <a:solidFill>
                  <a:schemeClr val="accent1"/>
                </a:solidFill>
                <a:latin typeface="+mj-lt"/>
              </a:rPr>
              <a:t>before.</a:t>
            </a:r>
          </a:p>
          <a:p>
            <a:pPr>
              <a:lnSpc>
                <a:spcPct val="120000"/>
              </a:lnSpc>
              <a:spcBef>
                <a:spcPts val="15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great height.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74C6837-FE37-416C-8F4D-77D63DA37B60}"/>
              </a:ext>
            </a:extLst>
          </p:cNvPr>
          <p:cNvSpPr txBox="1"/>
          <p:nvPr/>
        </p:nvSpPr>
        <p:spPr>
          <a:xfrm>
            <a:off x="8520614" y="1729522"/>
            <a:ext cx="2425312" cy="19497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500"/>
              </a:spcBef>
            </a:pPr>
            <a:r>
              <a:rPr lang="en-US" dirty="0">
                <a:latin typeface="+mj-lt"/>
              </a:rPr>
              <a:t>Male Before </a:t>
            </a:r>
            <a:r>
              <a:rPr lang="en-US">
                <a:latin typeface="+mj-lt"/>
              </a:rPr>
              <a:t>us </a:t>
            </a:r>
            <a:br>
              <a:rPr lang="en-US">
                <a:latin typeface="+mj-lt"/>
              </a:rPr>
            </a:br>
            <a:r>
              <a:rPr lang="en-US">
                <a:latin typeface="+mj-lt"/>
              </a:rPr>
              <a:t>was </a:t>
            </a:r>
            <a:r>
              <a:rPr lang="en-US" dirty="0">
                <a:latin typeface="+mj-lt"/>
              </a:rPr>
              <a:t>indeed.</a:t>
            </a:r>
          </a:p>
          <a:p>
            <a:pPr>
              <a:lnSpc>
                <a:spcPct val="120000"/>
              </a:lnSpc>
              <a:spcBef>
                <a:spcPts val="15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 was a dead black.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1C2B69A-C5E4-4192-8FF3-C8B8151CD668}"/>
              </a:ext>
            </a:extLst>
          </p:cNvPr>
          <p:cNvGrpSpPr/>
          <p:nvPr/>
        </p:nvGrpSpPr>
        <p:grpSpPr>
          <a:xfrm>
            <a:off x="3619500" y="3893772"/>
            <a:ext cx="924318" cy="273177"/>
            <a:chOff x="3276600" y="4251960"/>
            <a:chExt cx="924318" cy="273177"/>
          </a:xfrm>
        </p:grpSpPr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B34C2D17-BE5E-42F7-B349-C0ABD443F2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810774" y="4251960"/>
              <a:ext cx="390144" cy="273177"/>
            </a:xfrm>
            <a:prstGeom prst="line">
              <a:avLst/>
            </a:prstGeom>
            <a:ln w="15875"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29582B49-4F06-4BC0-9AE9-6D8ED2DCFA74}"/>
                </a:ext>
              </a:extLst>
            </p:cNvPr>
            <p:cNvCxnSpPr>
              <a:cxnSpLocks/>
            </p:cNvCxnSpPr>
            <p:nvPr/>
          </p:nvCxnSpPr>
          <p:spPr>
            <a:xfrm>
              <a:off x="3276600" y="4525137"/>
              <a:ext cx="533400" cy="0"/>
            </a:xfrm>
            <a:prstGeom prst="line">
              <a:avLst/>
            </a:prstGeom>
            <a:ln w="15875">
              <a:prstDash val="solid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C0B651B-6A0D-4D7A-AFCA-613090486553}"/>
              </a:ext>
            </a:extLst>
          </p:cNvPr>
          <p:cNvGrpSpPr/>
          <p:nvPr/>
        </p:nvGrpSpPr>
        <p:grpSpPr>
          <a:xfrm flipH="1" flipV="1">
            <a:off x="6937133" y="1869772"/>
            <a:ext cx="1330569" cy="493014"/>
            <a:chOff x="7419303" y="2022583"/>
            <a:chExt cx="1048041" cy="273177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434971BD-DB35-49B4-8733-022B41624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77200" y="2022583"/>
              <a:ext cx="390144" cy="273177"/>
            </a:xfrm>
            <a:prstGeom prst="line">
              <a:avLst/>
            </a:prstGeom>
            <a:ln w="1587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CF2AE79-496A-4447-8C84-78D5662C96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19303" y="2294001"/>
              <a:ext cx="657897" cy="0"/>
            </a:xfrm>
            <a:prstGeom prst="line">
              <a:avLst/>
            </a:prstGeom>
            <a:ln w="15875">
              <a:solidFill>
                <a:schemeClr val="tx1"/>
              </a:solidFill>
              <a:prstDash val="solid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8A84CFDA-B369-48B3-8E08-8CE1D4478BD4}"/>
              </a:ext>
            </a:extLst>
          </p:cNvPr>
          <p:cNvSpPr txBox="1"/>
          <p:nvPr/>
        </p:nvSpPr>
        <p:spPr>
          <a:xfrm>
            <a:off x="1455889" y="1534193"/>
            <a:ext cx="2137765" cy="1451679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Gender </a:t>
            </a:r>
          </a:p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Chart</a:t>
            </a:r>
          </a:p>
        </p:txBody>
      </p:sp>
    </p:spTree>
    <p:extLst>
      <p:ext uri="{BB962C8B-B14F-4D97-AF65-F5344CB8AC3E}">
        <p14:creationId xmlns:p14="http://schemas.microsoft.com/office/powerpoint/2010/main" val="4151886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6" grpId="0">
        <p:bldAsOne/>
      </p:bldGraphic>
      <p:bldP spid="27" grpId="0"/>
      <p:bldP spid="28" grpId="0"/>
      <p:bldP spid="3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65FC03B-9233-446A-9B90-289CEBCC6F55}"/>
              </a:ext>
            </a:extLst>
          </p:cNvPr>
          <p:cNvSpPr/>
          <p:nvPr/>
        </p:nvSpPr>
        <p:spPr>
          <a:xfrm>
            <a:off x="4676776" y="762000"/>
            <a:ext cx="2171700" cy="5334000"/>
          </a:xfrm>
          <a:prstGeom prst="roundRect">
            <a:avLst>
              <a:gd name="adj" fmla="val 1613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645920" rIns="182880" bIns="0" rtlCol="0" anchor="t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rgbClr val="000000"/>
                </a:solidFill>
                <a:latin typeface="+mj-lt"/>
              </a:rPr>
              <a:t>Live</a:t>
            </a:r>
            <a:br>
              <a:rPr lang="en-US">
                <a:solidFill>
                  <a:srgbClr val="000000"/>
                </a:solidFill>
                <a:latin typeface="+mj-lt"/>
              </a:rPr>
            </a:br>
            <a:r>
              <a:rPr lang="en-US">
                <a:solidFill>
                  <a:srgbClr val="000000"/>
                </a:solidFill>
                <a:latin typeface="+mj-lt"/>
              </a:rPr>
              <a:t>Sharing</a:t>
            </a:r>
          </a:p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</a:rPr>
              <a:t>We all know the problem of endless design edits. We made it possible to manage low poly wireframes.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4BAA5762-F504-4273-918D-DF61507DB0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08631" y="1508207"/>
            <a:ext cx="782621" cy="689939"/>
          </a:xfrm>
          <a:prstGeom prst="rect">
            <a:avLst/>
          </a:prstGeom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386433E4-126B-4250-9197-EB936C8E560B}"/>
              </a:ext>
            </a:extLst>
          </p:cNvPr>
          <p:cNvSpPr/>
          <p:nvPr/>
        </p:nvSpPr>
        <p:spPr>
          <a:xfrm>
            <a:off x="6962776" y="762000"/>
            <a:ext cx="2171700" cy="5334000"/>
          </a:xfrm>
          <a:prstGeom prst="roundRect">
            <a:avLst>
              <a:gd name="adj" fmla="val 1613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645920" rIns="182880" bIns="0" rtlCol="0" anchor="t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rgbClr val="000000"/>
                </a:solidFill>
                <a:latin typeface="+mj-lt"/>
              </a:rPr>
              <a:t>Work</a:t>
            </a:r>
            <a:br>
              <a:rPr lang="en-US">
                <a:solidFill>
                  <a:srgbClr val="000000"/>
                </a:solidFill>
                <a:latin typeface="+mj-lt"/>
              </a:rPr>
            </a:br>
            <a:r>
              <a:rPr lang="en-US">
                <a:solidFill>
                  <a:srgbClr val="000000"/>
                </a:solidFill>
                <a:latin typeface="+mj-lt"/>
              </a:rPr>
              <a:t>Together</a:t>
            </a:r>
          </a:p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</a:rPr>
              <a:t>We all know the problem of endless design edits. </a:t>
            </a:r>
            <a:r>
              <a:rPr lang="en-US" sz="1500" b="1">
                <a:solidFill>
                  <a:srgbClr val="000000"/>
                </a:solidFill>
              </a:rPr>
              <a:t>We made it possible </a:t>
            </a:r>
            <a:r>
              <a:rPr lang="en-US" sz="1500">
                <a:solidFill>
                  <a:srgbClr val="000000"/>
                </a:solidFill>
              </a:rPr>
              <a:t>to manage low poly wireframes.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B18DDAD-90F2-4AF7-A0DF-5DE985B6E958}"/>
              </a:ext>
            </a:extLst>
          </p:cNvPr>
          <p:cNvSpPr/>
          <p:nvPr/>
        </p:nvSpPr>
        <p:spPr>
          <a:xfrm>
            <a:off x="9248776" y="762000"/>
            <a:ext cx="2171700" cy="5334000"/>
          </a:xfrm>
          <a:prstGeom prst="roundRect">
            <a:avLst>
              <a:gd name="adj" fmla="val 1613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645920" rIns="182880" bIns="0" rtlCol="0" anchor="t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rgbClr val="000000"/>
                </a:solidFill>
                <a:latin typeface="+mj-lt"/>
              </a:rPr>
              <a:t>Native</a:t>
            </a:r>
            <a:br>
              <a:rPr lang="en-US">
                <a:solidFill>
                  <a:srgbClr val="000000"/>
                </a:solidFill>
                <a:latin typeface="+mj-lt"/>
              </a:rPr>
            </a:br>
            <a:r>
              <a:rPr lang="en-US">
                <a:solidFill>
                  <a:srgbClr val="000000"/>
                </a:solidFill>
                <a:latin typeface="+mj-lt"/>
              </a:rPr>
              <a:t>Support</a:t>
            </a:r>
          </a:p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</a:rPr>
              <a:t>We all know the problem of endless design edits. We made it possible to manage low poly wireframes.</a:t>
            </a: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282B6189-6729-4DB6-8367-6BE498F7B3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90803" y="1510503"/>
            <a:ext cx="687646" cy="687643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85818A03-1CA7-48ED-AC0E-6E48C848C77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704802" y="1510502"/>
            <a:ext cx="687647" cy="687644"/>
          </a:xfrm>
          <a:prstGeom prst="rect">
            <a:avLst/>
          </a:prstGeom>
        </p:spPr>
      </p:pic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9F29500-5E11-4B10-B228-E518DE8E6B1E}"/>
              </a:ext>
            </a:extLst>
          </p:cNvPr>
          <p:cNvSpPr/>
          <p:nvPr/>
        </p:nvSpPr>
        <p:spPr>
          <a:xfrm>
            <a:off x="762000" y="761999"/>
            <a:ext cx="3800476" cy="5333999"/>
          </a:xfrm>
          <a:prstGeom prst="roundRect">
            <a:avLst>
              <a:gd name="adj" fmla="val 82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0" bIns="731520" rtlCol="0" anchor="b" anchorCtr="0"/>
          <a:lstStyle/>
          <a:p>
            <a:pPr lvl="0">
              <a:spcBef>
                <a:spcPts val="1600"/>
              </a:spcBef>
            </a:pPr>
            <a:r>
              <a:rPr lang="en-US" sz="2400" dirty="0">
                <a:solidFill>
                  <a:srgbClr val="FFFFFF"/>
                </a:solidFill>
                <a:latin typeface="+mj-lt"/>
              </a:rPr>
              <a:t>Simple tools,</a:t>
            </a:r>
            <a:br>
              <a:rPr lang="en-US" sz="2400" dirty="0">
                <a:solidFill>
                  <a:srgbClr val="FFFFFF"/>
                </a:solidFill>
                <a:latin typeface="+mj-lt"/>
              </a:rPr>
            </a:br>
            <a:r>
              <a:rPr lang="en-US" sz="2400" dirty="0">
                <a:solidFill>
                  <a:srgbClr val="FFFFFF"/>
                </a:solidFill>
                <a:latin typeface="+mj-lt"/>
              </a:rPr>
              <a:t>clear interface.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B9A0D960-A7FC-4757-950F-2AEBFB490FE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325053" y="3461536"/>
            <a:ext cx="1132397" cy="705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398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Financial overview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2C653FF7-07B6-4FD4-899D-F61912B8B32E}"/>
              </a:ext>
            </a:extLst>
          </p:cNvPr>
          <p:cNvGraphicFramePr/>
          <p:nvPr/>
        </p:nvGraphicFramePr>
        <p:xfrm>
          <a:off x="1473005" y="2593084"/>
          <a:ext cx="2567008" cy="2116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1A1FA6D-0464-4F89-A4F7-D4FCF5737394}"/>
              </a:ext>
            </a:extLst>
          </p:cNvPr>
          <p:cNvGraphicFramePr/>
          <p:nvPr/>
        </p:nvGraphicFramePr>
        <p:xfrm>
          <a:off x="3707665" y="2593084"/>
          <a:ext cx="2567008" cy="2116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4A35B629-4D8D-49CD-8EDE-5248A089827A}"/>
              </a:ext>
            </a:extLst>
          </p:cNvPr>
          <p:cNvSpPr txBox="1"/>
          <p:nvPr/>
        </p:nvSpPr>
        <p:spPr>
          <a:xfrm>
            <a:off x="2265756" y="3540764"/>
            <a:ext cx="938077" cy="297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Market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B024830-2300-4CCA-9A54-BA7A07B3EC8D}"/>
              </a:ext>
            </a:extLst>
          </p:cNvPr>
          <p:cNvSpPr txBox="1"/>
          <p:nvPr/>
        </p:nvSpPr>
        <p:spPr>
          <a:xfrm>
            <a:off x="4615104" y="3540764"/>
            <a:ext cx="752129" cy="297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Sales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0C63571A-20C0-4513-93B7-B7C1FD1F83FA}"/>
              </a:ext>
            </a:extLst>
          </p:cNvPr>
          <p:cNvGraphicFramePr/>
          <p:nvPr/>
        </p:nvGraphicFramePr>
        <p:xfrm>
          <a:off x="5942325" y="2593084"/>
          <a:ext cx="2567008" cy="2116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867EFE85-90B8-4CA3-83AB-47BFF71B99AC}"/>
              </a:ext>
            </a:extLst>
          </p:cNvPr>
          <p:cNvSpPr txBox="1"/>
          <p:nvPr/>
        </p:nvSpPr>
        <p:spPr>
          <a:xfrm>
            <a:off x="6717516" y="3540764"/>
            <a:ext cx="1016625" cy="297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Product</a:t>
            </a: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174A87E3-36BF-4686-82B4-B5872693BE3A}"/>
              </a:ext>
            </a:extLst>
          </p:cNvPr>
          <p:cNvGraphicFramePr/>
          <p:nvPr/>
        </p:nvGraphicFramePr>
        <p:xfrm>
          <a:off x="8176985" y="2593084"/>
          <a:ext cx="2567008" cy="2116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20C206D3-5DC0-496E-B460-BE050363DFD6}"/>
              </a:ext>
            </a:extLst>
          </p:cNvPr>
          <p:cNvSpPr txBox="1"/>
          <p:nvPr/>
        </p:nvSpPr>
        <p:spPr>
          <a:xfrm>
            <a:off x="8978932" y="3540764"/>
            <a:ext cx="960520" cy="297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Growth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91CF044-C16E-423A-B0EC-25920C140DE5}"/>
              </a:ext>
            </a:extLst>
          </p:cNvPr>
          <p:cNvSpPr txBox="1"/>
          <p:nvPr/>
        </p:nvSpPr>
        <p:spPr>
          <a:xfrm>
            <a:off x="1583513" y="4876096"/>
            <a:ext cx="2348840" cy="6273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We had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37DDD2F-F40F-4FF3-8FD0-D75D5552F5F9}"/>
              </a:ext>
            </a:extLst>
          </p:cNvPr>
          <p:cNvSpPr txBox="1"/>
          <p:nvPr/>
        </p:nvSpPr>
        <p:spPr>
          <a:xfrm>
            <a:off x="4013309" y="4876096"/>
            <a:ext cx="1955720" cy="63273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height in.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601A1AB-EEC8-4E32-BFF3-6DC80BBAFD48}"/>
              </a:ext>
            </a:extLst>
          </p:cNvPr>
          <p:cNvSpPr txBox="1"/>
          <p:nvPr/>
        </p:nvSpPr>
        <p:spPr>
          <a:xfrm>
            <a:off x="6248095" y="4876096"/>
            <a:ext cx="1955720" cy="6273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We had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reached a </a:t>
            </a:r>
            <a:r>
              <a:rPr lang="en-US" sz="1400" b="1">
                <a:solidFill>
                  <a:schemeClr val="tx1">
                    <a:alpha val="70000"/>
                  </a:schemeClr>
                </a:solidFill>
              </a:rPr>
              <a:t>great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height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249EE02-C06C-4557-9CF7-F168307B507F}"/>
              </a:ext>
            </a:extLst>
          </p:cNvPr>
          <p:cNvSpPr txBox="1"/>
          <p:nvPr/>
        </p:nvSpPr>
        <p:spPr>
          <a:xfrm>
            <a:off x="8284771" y="4876096"/>
            <a:ext cx="2348840" cy="6273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reached a great.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586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2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15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16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2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1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2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9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2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4" grpId="0">
            <p:bldAsOne/>
          </p:bldGraphic>
          <p:bldGraphic spid="5" grpId="0">
            <p:bldAsOne/>
          </p:bldGraphic>
          <p:bldP spid="6" grpId="0"/>
          <p:bldP spid="7" grpId="0"/>
          <p:bldGraphic spid="8" grpId="0">
            <p:bldAsOne/>
          </p:bldGraphic>
          <p:bldP spid="9" grpId="0"/>
          <p:bldGraphic spid="10" grpId="0">
            <p:bldAsOne/>
          </p:bldGraphic>
          <p:bldP spid="11" grpId="0"/>
          <p:bldP spid="12" grpId="0"/>
          <p:bldP spid="13" grpId="0"/>
          <p:bldP spid="14" grpId="0"/>
          <p:bldP spid="1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9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2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4" grpId="0">
            <p:bldAsOne/>
          </p:bldGraphic>
          <p:bldGraphic spid="5" grpId="0">
            <p:bldAsOne/>
          </p:bldGraphic>
          <p:bldP spid="6" grpId="0"/>
          <p:bldP spid="7" grpId="0"/>
          <p:bldGraphic spid="8" grpId="0">
            <p:bldAsOne/>
          </p:bldGraphic>
          <p:bldP spid="9" grpId="0"/>
          <p:bldGraphic spid="10" grpId="0">
            <p:bldAsOne/>
          </p:bldGraphic>
          <p:bldP spid="11" grpId="0"/>
          <p:bldP spid="12" grpId="0"/>
          <p:bldP spid="13" grpId="0"/>
          <p:bldP spid="14" grpId="0"/>
          <p:bldP spid="15" grpId="0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Sales &amp; Distribution</a:t>
            </a:r>
          </a:p>
        </p:txBody>
      </p:sp>
      <p:graphicFrame>
        <p:nvGraphicFramePr>
          <p:cNvPr id="24" name="Chart 23">
            <a:extLst>
              <a:ext uri="{FF2B5EF4-FFF2-40B4-BE49-F238E27FC236}">
                <a16:creationId xmlns:a16="http://schemas.microsoft.com/office/drawing/2014/main" id="{709AFD71-4BF2-44ED-89A4-4A2D3ADE434A}"/>
              </a:ext>
            </a:extLst>
          </p:cNvPr>
          <p:cNvGraphicFramePr/>
          <p:nvPr/>
        </p:nvGraphicFramePr>
        <p:xfrm>
          <a:off x="1286986" y="2506468"/>
          <a:ext cx="4745625" cy="3223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5" name="Group 24">
            <a:extLst>
              <a:ext uri="{FF2B5EF4-FFF2-40B4-BE49-F238E27FC236}">
                <a16:creationId xmlns:a16="http://schemas.microsoft.com/office/drawing/2014/main" id="{CC5518B2-6FDE-424E-8A36-5297242E7AC8}"/>
              </a:ext>
            </a:extLst>
          </p:cNvPr>
          <p:cNvGrpSpPr/>
          <p:nvPr/>
        </p:nvGrpSpPr>
        <p:grpSpPr>
          <a:xfrm>
            <a:off x="3352800" y="3343275"/>
            <a:ext cx="1896597" cy="828675"/>
            <a:chOff x="3352800" y="3343275"/>
            <a:chExt cx="1896597" cy="828675"/>
          </a:xfrm>
        </p:grpSpPr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6094F0C9-6577-4E7E-9A6A-50C37FCBFAEE}"/>
                </a:ext>
              </a:extLst>
            </p:cNvPr>
            <p:cNvCxnSpPr/>
            <p:nvPr/>
          </p:nvCxnSpPr>
          <p:spPr>
            <a:xfrm flipV="1">
              <a:off x="3352800" y="3343275"/>
              <a:ext cx="704850" cy="828675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C578DBA4-C618-4CB7-85AB-437545FC22A2}"/>
                </a:ext>
              </a:extLst>
            </p:cNvPr>
            <p:cNvCxnSpPr>
              <a:cxnSpLocks/>
            </p:cNvCxnSpPr>
            <p:nvPr/>
          </p:nvCxnSpPr>
          <p:spPr>
            <a:xfrm>
              <a:off x="4057650" y="3343275"/>
              <a:ext cx="1191747" cy="0"/>
            </a:xfrm>
            <a:prstGeom prst="line">
              <a:avLst/>
            </a:prstGeom>
            <a:ln>
              <a:solidFill>
                <a:schemeClr val="accent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3E0B96F4-4704-45EB-864D-DC10AD5AB76B}"/>
              </a:ext>
            </a:extLst>
          </p:cNvPr>
          <p:cNvSpPr txBox="1"/>
          <p:nvPr/>
        </p:nvSpPr>
        <p:spPr>
          <a:xfrm>
            <a:off x="4318970" y="3531014"/>
            <a:ext cx="1452321" cy="57451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Almost before we </a:t>
            </a:r>
          </a:p>
          <a:p>
            <a:pPr>
              <a:spcBef>
                <a:spcPts val="4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knew it.</a:t>
            </a:r>
          </a:p>
        </p:txBody>
      </p:sp>
      <p:graphicFrame>
        <p:nvGraphicFramePr>
          <p:cNvPr id="29" name="Chart 28">
            <a:extLst>
              <a:ext uri="{FF2B5EF4-FFF2-40B4-BE49-F238E27FC236}">
                <a16:creationId xmlns:a16="http://schemas.microsoft.com/office/drawing/2014/main" id="{C0B51578-1DC9-4D62-8A89-19EA95975C0B}"/>
              </a:ext>
            </a:extLst>
          </p:cNvPr>
          <p:cNvGraphicFramePr/>
          <p:nvPr/>
        </p:nvGraphicFramePr>
        <p:xfrm>
          <a:off x="6273528" y="2493044"/>
          <a:ext cx="4445466" cy="3223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775246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750"/>
                                        <p:tgtEl>
                                          <p:spTgt spid="2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750"/>
                                        <p:tgtEl>
                                          <p:spTgt spid="2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2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750"/>
                                        <p:tgtEl>
                                          <p:spTgt spid="2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750"/>
                                        <p:tgtEl>
                                          <p:spTgt spid="2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4" grpId="0">
        <p:bldAsOne/>
      </p:bldGraphic>
      <p:bldP spid="28" grpId="0"/>
      <p:bldGraphic spid="29" grpId="0" uiExpand="1">
        <p:bldSub>
          <a:bldChart bld="category"/>
        </p:bldSub>
      </p:bldGraphic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Global Market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20A0A54-C4C3-4BA1-B1D7-CBDD49F98796}"/>
              </a:ext>
            </a:extLst>
          </p:cNvPr>
          <p:cNvSpPr txBox="1"/>
          <p:nvPr/>
        </p:nvSpPr>
        <p:spPr>
          <a:xfrm>
            <a:off x="1325087" y="2569992"/>
            <a:ext cx="961802" cy="53860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58.4%</a:t>
            </a:r>
          </a:p>
        </p:txBody>
      </p:sp>
      <p:graphicFrame>
        <p:nvGraphicFramePr>
          <p:cNvPr id="25" name="Chart 24">
            <a:extLst>
              <a:ext uri="{FF2B5EF4-FFF2-40B4-BE49-F238E27FC236}">
                <a16:creationId xmlns:a16="http://schemas.microsoft.com/office/drawing/2014/main" id="{1EAAF8DB-8AD8-4AD1-9D57-9135EAD6218B}"/>
              </a:ext>
            </a:extLst>
          </p:cNvPr>
          <p:cNvGraphicFramePr/>
          <p:nvPr/>
        </p:nvGraphicFramePr>
        <p:xfrm>
          <a:off x="7470201" y="2677761"/>
          <a:ext cx="3425288" cy="2715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1ADF630D-A537-45C3-A2AD-D5B5E0723372}"/>
              </a:ext>
            </a:extLst>
          </p:cNvPr>
          <p:cNvSpPr txBox="1"/>
          <p:nvPr/>
        </p:nvSpPr>
        <p:spPr>
          <a:xfrm>
            <a:off x="1325087" y="3658635"/>
            <a:ext cx="1426673" cy="53860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>
                <a:latin typeface="+mj-lt"/>
              </a:rPr>
              <a:t>USD 2.3M</a:t>
            </a:r>
            <a:endParaRPr lang="en-US" sz="2400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9304E6F-02F1-4466-8EA3-AC2FDAFD5CE8}"/>
              </a:ext>
            </a:extLst>
          </p:cNvPr>
          <p:cNvSpPr txBox="1"/>
          <p:nvPr/>
        </p:nvSpPr>
        <p:spPr>
          <a:xfrm>
            <a:off x="1325087" y="4937771"/>
            <a:ext cx="1417055" cy="53860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>
                <a:latin typeface="+mj-lt"/>
              </a:rPr>
              <a:t>EUR 5.8M</a:t>
            </a:r>
            <a:endParaRPr lang="en-US" sz="2400" dirty="0">
              <a:latin typeface="+mj-lt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7525D9B-4A6C-422B-B830-478CA253710D}"/>
              </a:ext>
            </a:extLst>
          </p:cNvPr>
          <p:cNvSpPr txBox="1"/>
          <p:nvPr/>
        </p:nvSpPr>
        <p:spPr>
          <a:xfrm>
            <a:off x="3400425" y="2618300"/>
            <a:ext cx="3829049" cy="62735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reached a great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height in the atmosphere.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FAAFE0A-A756-4944-BB81-5867A7F95BD7}"/>
              </a:ext>
            </a:extLst>
          </p:cNvPr>
          <p:cNvSpPr txBox="1"/>
          <p:nvPr/>
        </p:nvSpPr>
        <p:spPr>
          <a:xfrm>
            <a:off x="3382402" y="3706260"/>
            <a:ext cx="3641664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down </a:t>
            </a:r>
            <a:br>
              <a:rPr lang="en-US" sz="14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into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dark gulf.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B58BCF0-0E32-4018-AB4E-3D42BB9798CE}"/>
              </a:ext>
            </a:extLst>
          </p:cNvPr>
          <p:cNvSpPr txBox="1"/>
          <p:nvPr/>
        </p:nvSpPr>
        <p:spPr>
          <a:xfrm>
            <a:off x="3382401" y="4984713"/>
            <a:ext cx="3604407" cy="62735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Almost before we knew it, we had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left the ground.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65D52C5-46C2-4732-9FBE-EEF665DBC814}"/>
              </a:ext>
            </a:extLst>
          </p:cNvPr>
          <p:cNvCxnSpPr>
            <a:cxnSpLocks/>
          </p:cNvCxnSpPr>
          <p:nvPr/>
        </p:nvCxnSpPr>
        <p:spPr>
          <a:xfrm>
            <a:off x="1296511" y="3476625"/>
            <a:ext cx="5727554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B63EAFF-DE50-44D3-8FCB-624F6EAA18BC}"/>
              </a:ext>
            </a:extLst>
          </p:cNvPr>
          <p:cNvCxnSpPr>
            <a:cxnSpLocks/>
          </p:cNvCxnSpPr>
          <p:nvPr/>
        </p:nvCxnSpPr>
        <p:spPr>
          <a:xfrm>
            <a:off x="1296511" y="4791181"/>
            <a:ext cx="5727554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881029AB-7689-44EF-9CAC-D1CF8CD7C051}"/>
              </a:ext>
            </a:extLst>
          </p:cNvPr>
          <p:cNvSpPr txBox="1"/>
          <p:nvPr/>
        </p:nvSpPr>
        <p:spPr>
          <a:xfrm>
            <a:off x="8835635" y="3738094"/>
            <a:ext cx="69442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Sale</a:t>
            </a:r>
            <a:endParaRPr lang="en-US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62636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Graphic spid="25" grpId="0">
        <p:bldAsOne/>
      </p:bldGraphic>
      <p:bldP spid="27" grpId="0"/>
      <p:bldP spid="28" grpId="0"/>
      <p:bldP spid="29" grpId="0"/>
      <p:bldP spid="31" grpId="0"/>
      <p:bldP spid="32" grpId="0"/>
      <p:bldP spid="3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Data Charts</a:t>
            </a:r>
          </a:p>
        </p:txBody>
      </p:sp>
      <p:graphicFrame>
        <p:nvGraphicFramePr>
          <p:cNvPr id="38" name="Chart 37">
            <a:extLst>
              <a:ext uri="{FF2B5EF4-FFF2-40B4-BE49-F238E27FC236}">
                <a16:creationId xmlns:a16="http://schemas.microsoft.com/office/drawing/2014/main" id="{4E84AA5B-91F9-47B8-9361-CE7C1237FA6C}"/>
              </a:ext>
            </a:extLst>
          </p:cNvPr>
          <p:cNvGraphicFramePr/>
          <p:nvPr/>
        </p:nvGraphicFramePr>
        <p:xfrm>
          <a:off x="5229030" y="2594156"/>
          <a:ext cx="3465006" cy="3219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9" name="Group 38">
            <a:extLst>
              <a:ext uri="{FF2B5EF4-FFF2-40B4-BE49-F238E27FC236}">
                <a16:creationId xmlns:a16="http://schemas.microsoft.com/office/drawing/2014/main" id="{DC77C433-C5C9-41BD-8330-DB3ED1BC40E4}"/>
              </a:ext>
            </a:extLst>
          </p:cNvPr>
          <p:cNvGrpSpPr/>
          <p:nvPr/>
        </p:nvGrpSpPr>
        <p:grpSpPr>
          <a:xfrm>
            <a:off x="7837932" y="2926461"/>
            <a:ext cx="1896597" cy="828675"/>
            <a:chOff x="7837932" y="2926461"/>
            <a:chExt cx="1896597" cy="828675"/>
          </a:xfrm>
        </p:grpSpPr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109DDD77-F781-449B-ABFF-C3E3F80E1218}"/>
                </a:ext>
              </a:extLst>
            </p:cNvPr>
            <p:cNvCxnSpPr/>
            <p:nvPr/>
          </p:nvCxnSpPr>
          <p:spPr>
            <a:xfrm flipV="1">
              <a:off x="7837932" y="2926461"/>
              <a:ext cx="704850" cy="828675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2C7E651-461D-44E7-9EC3-376AAEAF6E5B}"/>
                </a:ext>
              </a:extLst>
            </p:cNvPr>
            <p:cNvCxnSpPr>
              <a:cxnSpLocks/>
            </p:cNvCxnSpPr>
            <p:nvPr/>
          </p:nvCxnSpPr>
          <p:spPr>
            <a:xfrm>
              <a:off x="8542782" y="2926461"/>
              <a:ext cx="1191747" cy="0"/>
            </a:xfrm>
            <a:prstGeom prst="line">
              <a:avLst/>
            </a:prstGeom>
            <a:ln>
              <a:solidFill>
                <a:schemeClr val="accent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0C4E752C-2B61-4900-AD95-0E83F3557813}"/>
              </a:ext>
            </a:extLst>
          </p:cNvPr>
          <p:cNvGrpSpPr/>
          <p:nvPr/>
        </p:nvGrpSpPr>
        <p:grpSpPr>
          <a:xfrm>
            <a:off x="8704697" y="3410422"/>
            <a:ext cx="2348840" cy="995896"/>
            <a:chOff x="8930634" y="3216473"/>
            <a:chExt cx="2348840" cy="99589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D490D72-7BB3-4799-B79F-05FE5528D96D}"/>
                </a:ext>
              </a:extLst>
            </p:cNvPr>
            <p:cNvSpPr txBox="1"/>
            <p:nvPr/>
          </p:nvSpPr>
          <p:spPr>
            <a:xfrm>
              <a:off x="8954098" y="3216473"/>
              <a:ext cx="1388201" cy="323165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400"/>
                </a:spcBef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  <a:latin typeface="+mj-lt"/>
                </a:rPr>
                <a:t>Almost before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22A0386-3831-4C8E-9696-1E0C912A86C0}"/>
                </a:ext>
              </a:extLst>
            </p:cNvPr>
            <p:cNvSpPr txBox="1"/>
            <p:nvPr/>
          </p:nvSpPr>
          <p:spPr>
            <a:xfrm>
              <a:off x="8930634" y="3585018"/>
              <a:ext cx="2348840" cy="62735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Reached a great height in </a:t>
              </a:r>
              <a:b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</a:b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the atmosphere.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BA94C3DC-9F2C-4099-9573-79AB71F0DF64}"/>
              </a:ext>
            </a:extLst>
          </p:cNvPr>
          <p:cNvSpPr txBox="1"/>
          <p:nvPr/>
        </p:nvSpPr>
        <p:spPr>
          <a:xfrm>
            <a:off x="1409109" y="2667515"/>
            <a:ext cx="3465005" cy="208954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Subtitle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the atmosphere.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A3594FB-0B42-49C3-AB16-2CE158A91896}"/>
              </a:ext>
            </a:extLst>
          </p:cNvPr>
          <p:cNvSpPr/>
          <p:nvPr/>
        </p:nvSpPr>
        <p:spPr>
          <a:xfrm>
            <a:off x="3380131" y="5176918"/>
            <a:ext cx="283591" cy="283591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8AA1ACD-9068-4D8D-A1C2-33FA15AA2A2B}"/>
              </a:ext>
            </a:extLst>
          </p:cNvPr>
          <p:cNvSpPr txBox="1"/>
          <p:nvPr/>
        </p:nvSpPr>
        <p:spPr>
          <a:xfrm>
            <a:off x="3750836" y="5183112"/>
            <a:ext cx="790281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Top Sales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525893F6-E099-4FAF-B3A5-38221D1EDCEA}"/>
              </a:ext>
            </a:extLst>
          </p:cNvPr>
          <p:cNvSpPr/>
          <p:nvPr/>
        </p:nvSpPr>
        <p:spPr>
          <a:xfrm>
            <a:off x="1409109" y="5176918"/>
            <a:ext cx="283591" cy="28359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3D3C634-707A-469E-8E7B-97B2D8304AF2}"/>
              </a:ext>
            </a:extLst>
          </p:cNvPr>
          <p:cNvSpPr txBox="1"/>
          <p:nvPr/>
        </p:nvSpPr>
        <p:spPr>
          <a:xfrm>
            <a:off x="1815884" y="5183112"/>
            <a:ext cx="985847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Bonus Sales</a:t>
            </a:r>
          </a:p>
        </p:txBody>
      </p:sp>
    </p:spTree>
    <p:extLst>
      <p:ext uri="{BB962C8B-B14F-4D97-AF65-F5344CB8AC3E}">
        <p14:creationId xmlns:p14="http://schemas.microsoft.com/office/powerpoint/2010/main" val="2638589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8" grpId="0">
        <p:bldAsOne/>
      </p:bldGraphic>
      <p:bldP spid="45" grpId="0"/>
      <p:bldP spid="46" grpId="0" animBg="1"/>
      <p:bldP spid="47" grpId="0"/>
      <p:bldP spid="48" grpId="0" animBg="1"/>
      <p:bldP spid="49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Growth &amp; Performance</a:t>
            </a:r>
          </a:p>
        </p:txBody>
      </p:sp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C70FAADC-DAC3-4161-99EE-A7E734768D96}"/>
              </a:ext>
            </a:extLst>
          </p:cNvPr>
          <p:cNvGraphicFramePr/>
          <p:nvPr/>
        </p:nvGraphicFramePr>
        <p:xfrm>
          <a:off x="1248521" y="2457450"/>
          <a:ext cx="9694958" cy="32480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55491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 uiExpand="1">
        <p:bldSub>
          <a:bldChart bld="series"/>
        </p:bldSub>
      </p:bldGraphic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/>
              <a:t>Financial Table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0E9D44C-E8CE-4E92-801E-86985EE1CEE5}"/>
              </a:ext>
            </a:extLst>
          </p:cNvPr>
          <p:cNvGrpSpPr/>
          <p:nvPr/>
        </p:nvGrpSpPr>
        <p:grpSpPr>
          <a:xfrm>
            <a:off x="762000" y="2701193"/>
            <a:ext cx="10668000" cy="384360"/>
            <a:chOff x="1112988" y="2520766"/>
            <a:chExt cx="9925049" cy="384360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5120B5E0-B667-498E-AED2-01DCA398CD21}"/>
                </a:ext>
              </a:extLst>
            </p:cNvPr>
            <p:cNvSpPr/>
            <p:nvPr/>
          </p:nvSpPr>
          <p:spPr>
            <a:xfrm>
              <a:off x="1112988" y="2520766"/>
              <a:ext cx="9925049" cy="384360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5504BF-82B0-41F8-BE0F-DEE91BDB503F}"/>
                </a:ext>
              </a:extLst>
            </p:cNvPr>
            <p:cNvSpPr txBox="1"/>
            <p:nvPr/>
          </p:nvSpPr>
          <p:spPr>
            <a:xfrm>
              <a:off x="1378597" y="2608302"/>
              <a:ext cx="883255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Net Income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820B37E-445A-4995-AA97-96E25656994F}"/>
                </a:ext>
              </a:extLst>
            </p:cNvPr>
            <p:cNvSpPr txBox="1"/>
            <p:nvPr/>
          </p:nvSpPr>
          <p:spPr>
            <a:xfrm>
              <a:off x="3999085" y="2608302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ACECF62-E311-45E5-B29D-4C914AB41712}"/>
                </a:ext>
              </a:extLst>
            </p:cNvPr>
            <p:cNvSpPr txBox="1"/>
            <p:nvPr/>
          </p:nvSpPr>
          <p:spPr>
            <a:xfrm>
              <a:off x="5918480" y="2608302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B4FA998-B51A-41DE-BF0F-76D04ACDDB80}"/>
                </a:ext>
              </a:extLst>
            </p:cNvPr>
            <p:cNvSpPr txBox="1"/>
            <p:nvPr/>
          </p:nvSpPr>
          <p:spPr>
            <a:xfrm>
              <a:off x="7767341" y="2608302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5EC53F1-F344-4952-95AB-ADF5D7CF2FDB}"/>
                </a:ext>
              </a:extLst>
            </p:cNvPr>
            <p:cNvSpPr txBox="1"/>
            <p:nvPr/>
          </p:nvSpPr>
          <p:spPr>
            <a:xfrm>
              <a:off x="9686736" y="2608302"/>
              <a:ext cx="932948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$48.650.000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F4A34BF-8C07-4497-BA36-E3480ABD2D4B}"/>
              </a:ext>
            </a:extLst>
          </p:cNvPr>
          <p:cNvGrpSpPr/>
          <p:nvPr/>
        </p:nvGrpSpPr>
        <p:grpSpPr>
          <a:xfrm>
            <a:off x="762000" y="1920716"/>
            <a:ext cx="10668000" cy="692941"/>
            <a:chOff x="1112988" y="1989497"/>
            <a:chExt cx="9925049" cy="477993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D4D48037-44F1-4083-A378-7B27542EF97D}"/>
                </a:ext>
              </a:extLst>
            </p:cNvPr>
            <p:cNvSpPr/>
            <p:nvPr/>
          </p:nvSpPr>
          <p:spPr>
            <a:xfrm>
              <a:off x="1112988" y="1989497"/>
              <a:ext cx="9925049" cy="477993"/>
            </a:xfrm>
            <a:prstGeom prst="roundRect">
              <a:avLst>
                <a:gd name="adj" fmla="val 23517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55D4644-AA9E-4C63-816D-352F4996CA4B}"/>
                </a:ext>
              </a:extLst>
            </p:cNvPr>
            <p:cNvSpPr txBox="1"/>
            <p:nvPr/>
          </p:nvSpPr>
          <p:spPr>
            <a:xfrm>
              <a:off x="3999085" y="2140604"/>
              <a:ext cx="797881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>
                  <a:solidFill>
                    <a:srgbClr val="FFFFFF"/>
                  </a:solidFill>
                </a:rPr>
                <a:t>OCTOBER</a:t>
              </a:r>
              <a:endParaRPr lang="en-US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3F1B6883-5894-4FEF-86F8-797E882681EF}"/>
                </a:ext>
              </a:extLst>
            </p:cNvPr>
            <p:cNvSpPr txBox="1"/>
            <p:nvPr/>
          </p:nvSpPr>
          <p:spPr>
            <a:xfrm>
              <a:off x="5918480" y="2140604"/>
              <a:ext cx="933595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>
                  <a:solidFill>
                    <a:srgbClr val="FFFFFF"/>
                  </a:solidFill>
                </a:rPr>
                <a:t>NOVEMBER</a:t>
              </a:r>
              <a:endParaRPr lang="en-US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ABA1A02-3213-4CC9-87B2-25A916240C68}"/>
                </a:ext>
              </a:extLst>
            </p:cNvPr>
            <p:cNvSpPr txBox="1"/>
            <p:nvPr/>
          </p:nvSpPr>
          <p:spPr>
            <a:xfrm>
              <a:off x="7767341" y="2140604"/>
              <a:ext cx="1017111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 dirty="0">
                  <a:solidFill>
                    <a:srgbClr val="FFFFFF"/>
                  </a:solidFill>
                </a:rPr>
                <a:t>$12.000.000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6C34DBA-3F17-4D15-A68A-C7C1A6350E09}"/>
                </a:ext>
              </a:extLst>
            </p:cNvPr>
            <p:cNvSpPr txBox="1"/>
            <p:nvPr/>
          </p:nvSpPr>
          <p:spPr>
            <a:xfrm>
              <a:off x="9686736" y="2140604"/>
              <a:ext cx="893328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>
                  <a:solidFill>
                    <a:srgbClr val="FFFFFF"/>
                  </a:solidFill>
                </a:rPr>
                <a:t>DECEMBER</a:t>
              </a:r>
              <a:endParaRPr lang="en-US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F5903DE0-970B-49E4-ACCC-925695F89C19}"/>
                </a:ext>
              </a:extLst>
            </p:cNvPr>
            <p:cNvSpPr txBox="1"/>
            <p:nvPr/>
          </p:nvSpPr>
          <p:spPr>
            <a:xfrm>
              <a:off x="1378597" y="2140604"/>
              <a:ext cx="329592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>
                  <a:solidFill>
                    <a:srgbClr val="FFFFFF"/>
                  </a:solidFill>
                </a:rPr>
                <a:t>LIST</a:t>
              </a:r>
              <a:endParaRPr lang="en-US" sz="1400" b="1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F4073B4-2FB7-44EE-BD2A-2E92AAFA301E}"/>
              </a:ext>
            </a:extLst>
          </p:cNvPr>
          <p:cNvGrpSpPr/>
          <p:nvPr/>
        </p:nvGrpSpPr>
        <p:grpSpPr>
          <a:xfrm>
            <a:off x="762000" y="3131256"/>
            <a:ext cx="10668000" cy="384360"/>
            <a:chOff x="1112988" y="2948894"/>
            <a:chExt cx="9925049" cy="384360"/>
          </a:xfrm>
        </p:grpSpPr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2767B721-70FC-46A6-BF2E-B5777ECBE6FB}"/>
                </a:ext>
              </a:extLst>
            </p:cNvPr>
            <p:cNvSpPr/>
            <p:nvPr/>
          </p:nvSpPr>
          <p:spPr>
            <a:xfrm>
              <a:off x="1112988" y="2948894"/>
              <a:ext cx="9925049" cy="384360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59D7E68A-A842-4907-9C51-7230C8061593}"/>
                </a:ext>
              </a:extLst>
            </p:cNvPr>
            <p:cNvSpPr txBox="1"/>
            <p:nvPr/>
          </p:nvSpPr>
          <p:spPr>
            <a:xfrm>
              <a:off x="1378597" y="3036430"/>
              <a:ext cx="620363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Earning 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AA5C8A8-0555-481C-A29C-982EE6FBB716}"/>
                </a:ext>
              </a:extLst>
            </p:cNvPr>
            <p:cNvSpPr txBox="1"/>
            <p:nvPr/>
          </p:nvSpPr>
          <p:spPr>
            <a:xfrm>
              <a:off x="5918480" y="3036430"/>
              <a:ext cx="932948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$48.650.000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E72330FC-B04A-40A8-BBB3-0C7C751587E7}"/>
                </a:ext>
              </a:extLst>
            </p:cNvPr>
            <p:cNvSpPr txBox="1"/>
            <p:nvPr/>
          </p:nvSpPr>
          <p:spPr>
            <a:xfrm>
              <a:off x="7767341" y="3036430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A83421CC-ACEB-4D0D-B1C9-492CC15E9C4E}"/>
                </a:ext>
              </a:extLst>
            </p:cNvPr>
            <p:cNvSpPr txBox="1"/>
            <p:nvPr/>
          </p:nvSpPr>
          <p:spPr>
            <a:xfrm>
              <a:off x="9686736" y="3036430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F6F92405-271F-45D7-9A86-74D8AB35E073}"/>
              </a:ext>
            </a:extLst>
          </p:cNvPr>
          <p:cNvGrpSpPr/>
          <p:nvPr/>
        </p:nvGrpSpPr>
        <p:grpSpPr>
          <a:xfrm>
            <a:off x="762000" y="3561319"/>
            <a:ext cx="10668000" cy="384360"/>
            <a:chOff x="1112988" y="3377022"/>
            <a:chExt cx="9925049" cy="384360"/>
          </a:xfrm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642E5D29-5C4A-463D-9C52-91DE328878BB}"/>
                </a:ext>
              </a:extLst>
            </p:cNvPr>
            <p:cNvSpPr/>
            <p:nvPr/>
          </p:nvSpPr>
          <p:spPr>
            <a:xfrm>
              <a:off x="1112988" y="3377022"/>
              <a:ext cx="9925049" cy="384360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3C28BC1-C06F-4013-A481-FDA4BE640656}"/>
                </a:ext>
              </a:extLst>
            </p:cNvPr>
            <p:cNvSpPr txBox="1"/>
            <p:nvPr/>
          </p:nvSpPr>
          <p:spPr>
            <a:xfrm>
              <a:off x="1378597" y="3464558"/>
              <a:ext cx="1502014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Shares outstanding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EFC324D-D073-47B2-9AE0-906314AEA6E2}"/>
                </a:ext>
              </a:extLst>
            </p:cNvPr>
            <p:cNvSpPr txBox="1"/>
            <p:nvPr/>
          </p:nvSpPr>
          <p:spPr>
            <a:xfrm>
              <a:off x="3999085" y="3464558"/>
              <a:ext cx="932948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$48.650.000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11779344-C0B6-4FAD-B9FF-37DEFD2D84CA}"/>
                </a:ext>
              </a:extLst>
            </p:cNvPr>
            <p:cNvSpPr txBox="1"/>
            <p:nvPr/>
          </p:nvSpPr>
          <p:spPr>
            <a:xfrm>
              <a:off x="5918480" y="3464558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A3AC4ED-FDBD-4EEA-9591-653F711BEE9A}"/>
                </a:ext>
              </a:extLst>
            </p:cNvPr>
            <p:cNvSpPr txBox="1"/>
            <p:nvPr/>
          </p:nvSpPr>
          <p:spPr>
            <a:xfrm>
              <a:off x="9686736" y="3464558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88CB5D4-2E9D-464C-B21C-1ED3D66D83C4}"/>
              </a:ext>
            </a:extLst>
          </p:cNvPr>
          <p:cNvGrpSpPr/>
          <p:nvPr/>
        </p:nvGrpSpPr>
        <p:grpSpPr>
          <a:xfrm>
            <a:off x="762000" y="3991382"/>
            <a:ext cx="10668000" cy="384360"/>
            <a:chOff x="1112988" y="3805150"/>
            <a:chExt cx="9925049" cy="384360"/>
          </a:xfrm>
        </p:grpSpPr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2834B651-B67D-4EFE-85BC-4CF0BD3D13E8}"/>
                </a:ext>
              </a:extLst>
            </p:cNvPr>
            <p:cNvSpPr/>
            <p:nvPr/>
          </p:nvSpPr>
          <p:spPr>
            <a:xfrm>
              <a:off x="1112988" y="3805150"/>
              <a:ext cx="9925049" cy="384360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27B6408-96DC-4AF4-B397-D03147C980D0}"/>
                </a:ext>
              </a:extLst>
            </p:cNvPr>
            <p:cNvSpPr txBox="1"/>
            <p:nvPr/>
          </p:nvSpPr>
          <p:spPr>
            <a:xfrm>
              <a:off x="1383726" y="3892686"/>
              <a:ext cx="445635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Loans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6C956F2-BBF7-4F14-9921-10983E1BCABA}"/>
                </a:ext>
              </a:extLst>
            </p:cNvPr>
            <p:cNvSpPr txBox="1"/>
            <p:nvPr/>
          </p:nvSpPr>
          <p:spPr>
            <a:xfrm>
              <a:off x="3999085" y="3892686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9D9D6CC-0687-4A00-A139-6F288D5C5649}"/>
                </a:ext>
              </a:extLst>
            </p:cNvPr>
            <p:cNvSpPr txBox="1"/>
            <p:nvPr/>
          </p:nvSpPr>
          <p:spPr>
            <a:xfrm>
              <a:off x="5918480" y="3892686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3752D5CF-041D-4D54-B34E-24AA31352A70}"/>
                </a:ext>
              </a:extLst>
            </p:cNvPr>
            <p:cNvSpPr txBox="1"/>
            <p:nvPr/>
          </p:nvSpPr>
          <p:spPr>
            <a:xfrm>
              <a:off x="7767341" y="3892686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F2EEAEC-34F5-4A3C-8E26-0562325796DA}"/>
              </a:ext>
            </a:extLst>
          </p:cNvPr>
          <p:cNvGrpSpPr/>
          <p:nvPr/>
        </p:nvGrpSpPr>
        <p:grpSpPr>
          <a:xfrm>
            <a:off x="762000" y="4421445"/>
            <a:ext cx="10668000" cy="384360"/>
            <a:chOff x="1112988" y="4233278"/>
            <a:chExt cx="9925049" cy="384360"/>
          </a:xfrm>
        </p:grpSpPr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70080D53-A54A-41B1-AB17-0A4C6FF79BF3}"/>
                </a:ext>
              </a:extLst>
            </p:cNvPr>
            <p:cNvSpPr/>
            <p:nvPr/>
          </p:nvSpPr>
          <p:spPr>
            <a:xfrm>
              <a:off x="1112988" y="4233278"/>
              <a:ext cx="9925049" cy="384360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FD2CBAB-850E-4ACB-8F29-F25580EA3FBC}"/>
                </a:ext>
              </a:extLst>
            </p:cNvPr>
            <p:cNvSpPr txBox="1"/>
            <p:nvPr/>
          </p:nvSpPr>
          <p:spPr>
            <a:xfrm>
              <a:off x="1379043" y="4320814"/>
              <a:ext cx="1538883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Shareholders equity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0D1A5E56-F8A6-4CA1-A69C-8B9F1A69AF13}"/>
                </a:ext>
              </a:extLst>
            </p:cNvPr>
            <p:cNvSpPr txBox="1"/>
            <p:nvPr/>
          </p:nvSpPr>
          <p:spPr>
            <a:xfrm>
              <a:off x="3999085" y="4320814"/>
              <a:ext cx="1017907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$259.500.000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A6EF2DD-5634-4F91-976E-55572329D8D4}"/>
                </a:ext>
              </a:extLst>
            </p:cNvPr>
            <p:cNvSpPr txBox="1"/>
            <p:nvPr/>
          </p:nvSpPr>
          <p:spPr>
            <a:xfrm>
              <a:off x="7767341" y="4320814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542BFE5C-428C-4E65-9261-6A6F1C28E0CD}"/>
                </a:ext>
              </a:extLst>
            </p:cNvPr>
            <p:cNvSpPr txBox="1"/>
            <p:nvPr/>
          </p:nvSpPr>
          <p:spPr>
            <a:xfrm>
              <a:off x="9686736" y="4320814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A6A1317-3BB4-4319-9D79-FC8896B96FE5}"/>
              </a:ext>
            </a:extLst>
          </p:cNvPr>
          <p:cNvGrpSpPr/>
          <p:nvPr/>
        </p:nvGrpSpPr>
        <p:grpSpPr>
          <a:xfrm>
            <a:off x="762000" y="4851508"/>
            <a:ext cx="10668000" cy="384360"/>
            <a:chOff x="1112988" y="4661406"/>
            <a:chExt cx="9925049" cy="384360"/>
          </a:xfrm>
        </p:grpSpPr>
        <p:sp>
          <p:nvSpPr>
            <p:cNvPr id="82" name="Rectangle: Rounded Corners 81">
              <a:extLst>
                <a:ext uri="{FF2B5EF4-FFF2-40B4-BE49-F238E27FC236}">
                  <a16:creationId xmlns:a16="http://schemas.microsoft.com/office/drawing/2014/main" id="{00CEB448-DA2D-4F6E-9A3C-915235C6BDAE}"/>
                </a:ext>
              </a:extLst>
            </p:cNvPr>
            <p:cNvSpPr/>
            <p:nvPr/>
          </p:nvSpPr>
          <p:spPr>
            <a:xfrm>
              <a:off x="1112988" y="4661406"/>
              <a:ext cx="9925049" cy="384360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44154D2B-49B7-4288-A1D4-68CA470125C1}"/>
                </a:ext>
              </a:extLst>
            </p:cNvPr>
            <p:cNvSpPr txBox="1"/>
            <p:nvPr/>
          </p:nvSpPr>
          <p:spPr>
            <a:xfrm>
              <a:off x="1379636" y="4748942"/>
              <a:ext cx="662041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Deposits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2E36E18E-7B66-4B4B-B49E-68C7F776154B}"/>
                </a:ext>
              </a:extLst>
            </p:cNvPr>
            <p:cNvSpPr txBox="1"/>
            <p:nvPr/>
          </p:nvSpPr>
          <p:spPr>
            <a:xfrm>
              <a:off x="3999085" y="4748942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A949685E-A722-4445-B2E3-139E018FD7B1}"/>
                </a:ext>
              </a:extLst>
            </p:cNvPr>
            <p:cNvSpPr txBox="1"/>
            <p:nvPr/>
          </p:nvSpPr>
          <p:spPr>
            <a:xfrm>
              <a:off x="5918480" y="4748942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DAABD3EB-183B-4EA6-8B82-AC569A41F819}"/>
                </a:ext>
              </a:extLst>
            </p:cNvPr>
            <p:cNvSpPr txBox="1"/>
            <p:nvPr/>
          </p:nvSpPr>
          <p:spPr>
            <a:xfrm>
              <a:off x="7767341" y="4748942"/>
              <a:ext cx="1017907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$259.500.000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F478523B-4CAE-41B3-B3C0-7956734F2E60}"/>
                </a:ext>
              </a:extLst>
            </p:cNvPr>
            <p:cNvSpPr txBox="1"/>
            <p:nvPr/>
          </p:nvSpPr>
          <p:spPr>
            <a:xfrm>
              <a:off x="9686736" y="4748942"/>
              <a:ext cx="932948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$48.650.000</a:t>
              </a: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775E454-AE8F-4F20-A791-C2482FEF8A1B}"/>
              </a:ext>
            </a:extLst>
          </p:cNvPr>
          <p:cNvGrpSpPr/>
          <p:nvPr/>
        </p:nvGrpSpPr>
        <p:grpSpPr>
          <a:xfrm>
            <a:off x="762000" y="5711640"/>
            <a:ext cx="10668000" cy="384360"/>
            <a:chOff x="1112988" y="5517662"/>
            <a:chExt cx="9925049" cy="384360"/>
          </a:xfrm>
        </p:grpSpPr>
        <p:sp>
          <p:nvSpPr>
            <p:cNvPr id="94" name="Rectangle: Rounded Corners 93">
              <a:extLst>
                <a:ext uri="{FF2B5EF4-FFF2-40B4-BE49-F238E27FC236}">
                  <a16:creationId xmlns:a16="http://schemas.microsoft.com/office/drawing/2014/main" id="{B3364B00-EBC2-48CE-ACDF-52339C648674}"/>
                </a:ext>
              </a:extLst>
            </p:cNvPr>
            <p:cNvSpPr/>
            <p:nvPr/>
          </p:nvSpPr>
          <p:spPr>
            <a:xfrm>
              <a:off x="1112988" y="5517662"/>
              <a:ext cx="9925049" cy="384360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7873E00-F8A5-4F87-9BF7-6A48FBE16970}"/>
                </a:ext>
              </a:extLst>
            </p:cNvPr>
            <p:cNvSpPr txBox="1"/>
            <p:nvPr/>
          </p:nvSpPr>
          <p:spPr>
            <a:xfrm>
              <a:off x="1378597" y="5605198"/>
              <a:ext cx="400751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Total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A832862-E762-4072-8982-0A4A879380F9}"/>
                </a:ext>
              </a:extLst>
            </p:cNvPr>
            <p:cNvSpPr txBox="1"/>
            <p:nvPr/>
          </p:nvSpPr>
          <p:spPr>
            <a:xfrm>
              <a:off x="3999085" y="5605198"/>
              <a:ext cx="1074012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$259.500.000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48349357-47C9-4942-A0BD-C1CBA74743D1}"/>
                </a:ext>
              </a:extLst>
            </p:cNvPr>
            <p:cNvSpPr txBox="1"/>
            <p:nvPr/>
          </p:nvSpPr>
          <p:spPr>
            <a:xfrm>
              <a:off x="5918480" y="5605198"/>
              <a:ext cx="93936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$12.000.000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720F04AB-14B1-4DD9-BCA8-02BDC215F16C}"/>
                </a:ext>
              </a:extLst>
            </p:cNvPr>
            <p:cNvSpPr txBox="1"/>
            <p:nvPr/>
          </p:nvSpPr>
          <p:spPr>
            <a:xfrm>
              <a:off x="9686736" y="5605198"/>
              <a:ext cx="93936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$12.000.000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1AE67ED-34D7-4E84-99B6-78A8B54ECD84}"/>
                </a:ext>
              </a:extLst>
            </p:cNvPr>
            <p:cNvSpPr txBox="1"/>
            <p:nvPr/>
          </p:nvSpPr>
          <p:spPr>
            <a:xfrm>
              <a:off x="7767341" y="5605198"/>
              <a:ext cx="1074012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$259.500.000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F636AA02-3EAF-49CE-A15E-A63BB1FC15E9}"/>
              </a:ext>
            </a:extLst>
          </p:cNvPr>
          <p:cNvGrpSpPr/>
          <p:nvPr/>
        </p:nvGrpSpPr>
        <p:grpSpPr>
          <a:xfrm>
            <a:off x="762000" y="5281574"/>
            <a:ext cx="10668000" cy="384360"/>
            <a:chOff x="1112988" y="5089534"/>
            <a:chExt cx="9925049" cy="384360"/>
          </a:xfrm>
        </p:grpSpPr>
        <p:sp>
          <p:nvSpPr>
            <p:cNvPr id="101" name="Rectangle: Rounded Corners 100">
              <a:extLst>
                <a:ext uri="{FF2B5EF4-FFF2-40B4-BE49-F238E27FC236}">
                  <a16:creationId xmlns:a16="http://schemas.microsoft.com/office/drawing/2014/main" id="{2090F3E6-C350-4F9F-B56E-7F84C70786C7}"/>
                </a:ext>
              </a:extLst>
            </p:cNvPr>
            <p:cNvSpPr/>
            <p:nvPr/>
          </p:nvSpPr>
          <p:spPr>
            <a:xfrm>
              <a:off x="1112988" y="5089534"/>
              <a:ext cx="9925049" cy="384360"/>
            </a:xfrm>
            <a:prstGeom prst="roundRect">
              <a:avLst>
                <a:gd name="adj" fmla="val 23517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51F3AB3B-E4F4-4047-BBC0-C7A64CA46E0F}"/>
                </a:ext>
              </a:extLst>
            </p:cNvPr>
            <p:cNvSpPr txBox="1"/>
            <p:nvPr/>
          </p:nvSpPr>
          <p:spPr>
            <a:xfrm>
              <a:off x="1378597" y="5177070"/>
              <a:ext cx="967896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/>
                <a:t>Maintenance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C81F8CAF-A790-4D60-8B4E-4B61A77B3D54}"/>
                </a:ext>
              </a:extLst>
            </p:cNvPr>
            <p:cNvSpPr txBox="1"/>
            <p:nvPr/>
          </p:nvSpPr>
          <p:spPr>
            <a:xfrm>
              <a:off x="5918480" y="5177070"/>
              <a:ext cx="812794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/>
                <a:t>$36.612.000</a:t>
              </a:r>
              <a:endParaRPr lang="en-US" sz="1200" dirty="0"/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554EC8E5-060E-41EC-A5D0-BB8C8F7EFF61}"/>
                </a:ext>
              </a:extLst>
            </p:cNvPr>
            <p:cNvSpPr txBox="1"/>
            <p:nvPr/>
          </p:nvSpPr>
          <p:spPr>
            <a:xfrm>
              <a:off x="9686736" y="5177070"/>
              <a:ext cx="875240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2C0535B-7F68-4FF7-A00C-89A6DB2F3195}"/>
                </a:ext>
              </a:extLst>
            </p:cNvPr>
            <p:cNvSpPr txBox="1"/>
            <p:nvPr/>
          </p:nvSpPr>
          <p:spPr>
            <a:xfrm>
              <a:off x="3999084" y="5177070"/>
              <a:ext cx="683045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/>
                <a:t>$5.820.110</a:t>
              </a:r>
              <a:endParaRPr lang="en-US" sz="1200" dirty="0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5B792599-3F3E-4640-ABC0-3F09FC8DF975}"/>
                </a:ext>
              </a:extLst>
            </p:cNvPr>
            <p:cNvSpPr txBox="1"/>
            <p:nvPr/>
          </p:nvSpPr>
          <p:spPr>
            <a:xfrm>
              <a:off x="7767341" y="5177070"/>
              <a:ext cx="763579" cy="2092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/>
                <a:t>$12.210.000</a:t>
              </a:r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212053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/>
              <a:t>Financial Table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127B935D-ADD0-4869-95D6-AF9A0206EDBB}"/>
              </a:ext>
            </a:extLst>
          </p:cNvPr>
          <p:cNvSpPr/>
          <p:nvPr/>
        </p:nvSpPr>
        <p:spPr>
          <a:xfrm>
            <a:off x="762000" y="2392057"/>
            <a:ext cx="10668000" cy="473075"/>
          </a:xfrm>
          <a:prstGeom prst="roundRect">
            <a:avLst>
              <a:gd name="adj" fmla="val 2373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BDBCABB9-0E89-42D8-BD98-65193DF31662}"/>
              </a:ext>
            </a:extLst>
          </p:cNvPr>
          <p:cNvSpPr/>
          <p:nvPr/>
        </p:nvSpPr>
        <p:spPr>
          <a:xfrm>
            <a:off x="762000" y="4015355"/>
            <a:ext cx="10668000" cy="497224"/>
          </a:xfrm>
          <a:prstGeom prst="roundRect">
            <a:avLst>
              <a:gd name="adj" fmla="val 2373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4A5E1FB8-86C5-404F-81BC-F5E40991B239}"/>
              </a:ext>
            </a:extLst>
          </p:cNvPr>
          <p:cNvSpPr/>
          <p:nvPr/>
        </p:nvSpPr>
        <p:spPr>
          <a:xfrm>
            <a:off x="762000" y="4592643"/>
            <a:ext cx="10668000" cy="1016362"/>
          </a:xfrm>
          <a:prstGeom prst="roundRect">
            <a:avLst>
              <a:gd name="adj" fmla="val 12521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C4296490-1F38-4586-A644-74E19EBE29C1}"/>
              </a:ext>
            </a:extLst>
          </p:cNvPr>
          <p:cNvSpPr/>
          <p:nvPr/>
        </p:nvSpPr>
        <p:spPr>
          <a:xfrm>
            <a:off x="762000" y="2974833"/>
            <a:ext cx="10668000" cy="915580"/>
          </a:xfrm>
          <a:prstGeom prst="roundRect">
            <a:avLst>
              <a:gd name="adj" fmla="val 1210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77" name="Table 76">
            <a:extLst>
              <a:ext uri="{FF2B5EF4-FFF2-40B4-BE49-F238E27FC236}">
                <a16:creationId xmlns:a16="http://schemas.microsoft.com/office/drawing/2014/main" id="{E2284774-B3B2-4503-9F77-6FA29E8A43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7801183"/>
              </p:ext>
            </p:extLst>
          </p:nvPr>
        </p:nvGraphicFramePr>
        <p:xfrm>
          <a:off x="1071590" y="1644763"/>
          <a:ext cx="10061357" cy="3933717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1356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530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72661">
                  <a:extLst>
                    <a:ext uri="{9D8B030D-6E8A-4147-A177-3AD203B41FA5}">
                      <a16:colId xmlns:a16="http://schemas.microsoft.com/office/drawing/2014/main" val="3079638693"/>
                    </a:ext>
                  </a:extLst>
                </a:gridCol>
              </a:tblGrid>
              <a:tr h="654448"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dirty="0">
                          <a:solidFill>
                            <a:schemeClr val="tx2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Description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2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dirty="0">
                          <a:solidFill>
                            <a:schemeClr val="tx2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Total Price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65677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Brief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Lorem ipsum dolor sit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amet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,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consectetur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adipiscing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elit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.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1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Marketing Research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$12.000.000Lorem ipsum dolor sit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amet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,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consectetur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adipiscing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elit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Praesent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a mi non ipsum convallis porta.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89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Developing Products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Lorem ipsum dolor sit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amet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,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consectetur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adipiscing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elit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.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9897637"/>
                  </a:ext>
                </a:extLst>
              </a:tr>
              <a:tr h="981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Deliver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Donec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volutpat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enim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rutrum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bibendum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vestibulum.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Aliquam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faucibus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purus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non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sem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condimentum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elementum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eu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ut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neque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.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$1.280.500.000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8226654"/>
                  </a:ext>
                </a:extLst>
              </a:tr>
            </a:tbl>
          </a:graphicData>
        </a:graphic>
      </p:graphicFrame>
      <p:sp>
        <p:nvSpPr>
          <p:cNvPr id="88" name="TextBox 87">
            <a:extLst>
              <a:ext uri="{FF2B5EF4-FFF2-40B4-BE49-F238E27FC236}">
                <a16:creationId xmlns:a16="http://schemas.microsoft.com/office/drawing/2014/main" id="{BF1492BD-A980-41E2-BFFF-95875ABA9900}"/>
              </a:ext>
            </a:extLst>
          </p:cNvPr>
          <p:cNvSpPr txBox="1"/>
          <p:nvPr/>
        </p:nvSpPr>
        <p:spPr>
          <a:xfrm>
            <a:off x="1071590" y="5849779"/>
            <a:ext cx="2492886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0" i="0" dirty="0">
                <a:latin typeface="+mj-lt"/>
                <a:ea typeface="Titillium" charset="0"/>
                <a:cs typeface="Titillium" charset="0"/>
              </a:rPr>
              <a:t>Sub Total: </a:t>
            </a:r>
            <a:r>
              <a:rPr lang="en-US" sz="1400" b="0" i="0" dirty="0">
                <a:solidFill>
                  <a:schemeClr val="tx1">
                    <a:alpha val="70000"/>
                  </a:schemeClr>
                </a:solidFill>
                <a:ea typeface="Titillium" charset="0"/>
                <a:cs typeface="Titillium" charset="0"/>
              </a:rPr>
              <a:t>$258.000.000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92168DFC-644B-4255-A3CF-AE262275F191}"/>
              </a:ext>
            </a:extLst>
          </p:cNvPr>
          <p:cNvSpPr txBox="1"/>
          <p:nvPr/>
        </p:nvSpPr>
        <p:spPr>
          <a:xfrm>
            <a:off x="3762131" y="5849779"/>
            <a:ext cx="1197444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0" i="0" dirty="0">
                <a:latin typeface="+mj-lt"/>
                <a:ea typeface="Titillium" charset="0"/>
                <a:cs typeface="Titillium" charset="0"/>
              </a:rPr>
              <a:t>Tax: </a:t>
            </a:r>
            <a:r>
              <a:rPr lang="en-US" sz="1400" b="0" i="0" dirty="0">
                <a:solidFill>
                  <a:schemeClr val="tx1">
                    <a:alpha val="70000"/>
                  </a:schemeClr>
                </a:solidFill>
                <a:ea typeface="Titillium" charset="0"/>
                <a:cs typeface="Titillium" charset="0"/>
              </a:rPr>
              <a:t>$96.000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AAC43BC-406D-4BE8-A332-FFC116711782}"/>
              </a:ext>
            </a:extLst>
          </p:cNvPr>
          <p:cNvSpPr txBox="1"/>
          <p:nvPr/>
        </p:nvSpPr>
        <p:spPr>
          <a:xfrm>
            <a:off x="9454602" y="5849779"/>
            <a:ext cx="1678345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0" i="0" dirty="0">
                <a:latin typeface="+mj-lt"/>
                <a:ea typeface="Titillium" charset="0"/>
                <a:cs typeface="Titillium" charset="0"/>
              </a:rPr>
              <a:t>TOTAL: </a:t>
            </a:r>
            <a:r>
              <a:rPr lang="en-US" sz="1400" b="0" i="0" dirty="0">
                <a:solidFill>
                  <a:schemeClr val="tx1">
                    <a:alpha val="70000"/>
                  </a:schemeClr>
                </a:solidFill>
                <a:ea typeface="Titillium" charset="0"/>
                <a:cs typeface="Titillium" charset="0"/>
              </a:rPr>
              <a:t>$1.656.000</a:t>
            </a:r>
          </a:p>
        </p:txBody>
      </p:sp>
    </p:spTree>
    <p:extLst>
      <p:ext uri="{BB962C8B-B14F-4D97-AF65-F5344CB8AC3E}">
        <p14:creationId xmlns:p14="http://schemas.microsoft.com/office/powerpoint/2010/main" val="308222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 animBg="1"/>
      <p:bldP spid="65" grpId="0" animBg="1"/>
      <p:bldP spid="66" grpId="0" animBg="1"/>
      <p:bldP spid="88" grpId="0"/>
      <p:bldP spid="89" grpId="0"/>
      <p:bldP spid="9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89EE6D58-55AB-4062-B5B2-C5728DBDCA97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B6CE5F6-86F6-48EF-BE32-5C7F08AA71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3487381"/>
              </p:ext>
            </p:extLst>
          </p:nvPr>
        </p:nvGraphicFramePr>
        <p:xfrm>
          <a:off x="1283856" y="2555783"/>
          <a:ext cx="9688944" cy="3011485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32371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8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21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897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1099">
                  <a:extLst>
                    <a:ext uri="{9D8B030D-6E8A-4147-A177-3AD203B41FA5}">
                      <a16:colId xmlns:a16="http://schemas.microsoft.com/office/drawing/2014/main" val="3079638693"/>
                    </a:ext>
                  </a:extLst>
                </a:gridCol>
              </a:tblGrid>
              <a:tr h="60229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1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Essential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GrowBig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Performance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Growth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602297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Loyalty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2297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Payments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2297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Dedicated Account Manager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02297">
                <a:tc gridSpan="5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Analytics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dirty="0">
                        <a:solidFill>
                          <a:schemeClr val="tx1"/>
                        </a:solidFill>
                        <a:latin typeface="+mn-lt"/>
                        <a:ea typeface="Titillium Bd" charset="0"/>
                        <a:cs typeface="Titillium Bd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dirty="0">
                        <a:solidFill>
                          <a:schemeClr val="tx1"/>
                        </a:solidFill>
                        <a:latin typeface="+mn-lt"/>
                        <a:ea typeface="Titillium Bd" charset="0"/>
                        <a:cs typeface="Titillium Bd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dirty="0">
                        <a:solidFill>
                          <a:schemeClr val="tx1"/>
                        </a:solidFill>
                        <a:latin typeface="+mn-lt"/>
                        <a:ea typeface="Titillium Bd" charset="0"/>
                        <a:cs typeface="Titillium Bd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dirty="0">
                        <a:solidFill>
                          <a:schemeClr val="tx1"/>
                        </a:solidFill>
                        <a:latin typeface="+mn-lt"/>
                        <a:ea typeface="Titillium Bd" charset="0"/>
                        <a:cs typeface="Titillium Bd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3" name="Group 2">
            <a:extLst>
              <a:ext uri="{FF2B5EF4-FFF2-40B4-BE49-F238E27FC236}">
                <a16:creationId xmlns:a16="http://schemas.microsoft.com/office/drawing/2014/main" id="{B7BEAAFA-EC9F-404A-B145-F772580F10D6}"/>
              </a:ext>
            </a:extLst>
          </p:cNvPr>
          <p:cNvGrpSpPr/>
          <p:nvPr/>
        </p:nvGrpSpPr>
        <p:grpSpPr>
          <a:xfrm>
            <a:off x="5174159" y="3396771"/>
            <a:ext cx="215112" cy="215112"/>
            <a:chOff x="6695798" y="2733230"/>
            <a:chExt cx="615361" cy="615361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928F60B9-F0C4-4888-8860-FD902AA9EEB2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6C981BA9-51A5-42C2-B937-BDC568D457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7F2D471-9DFF-401B-B41E-C5DDEB052C86}"/>
              </a:ext>
            </a:extLst>
          </p:cNvPr>
          <p:cNvGrpSpPr/>
          <p:nvPr/>
        </p:nvGrpSpPr>
        <p:grpSpPr>
          <a:xfrm>
            <a:off x="5174159" y="3953731"/>
            <a:ext cx="215112" cy="215112"/>
            <a:chOff x="6695798" y="2733230"/>
            <a:chExt cx="615361" cy="615361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D67178C-FF01-4308-B9F2-557CFDC3A5E1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A01DF99A-2C8C-4EEA-A579-E43162A4C3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60BFCB9-E0E8-4258-BE4F-EE1BADFCEFAE}"/>
              </a:ext>
            </a:extLst>
          </p:cNvPr>
          <p:cNvGrpSpPr/>
          <p:nvPr/>
        </p:nvGrpSpPr>
        <p:grpSpPr>
          <a:xfrm>
            <a:off x="6878948" y="3396771"/>
            <a:ext cx="215112" cy="215112"/>
            <a:chOff x="6695798" y="2733230"/>
            <a:chExt cx="615361" cy="61536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50105A05-8C60-471A-B004-EFBCEA2386E4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6DE819AB-C682-451F-833D-431499700B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C2D4F50-78C5-412D-8C82-16168B8C0F0A}"/>
              </a:ext>
            </a:extLst>
          </p:cNvPr>
          <p:cNvGrpSpPr/>
          <p:nvPr/>
        </p:nvGrpSpPr>
        <p:grpSpPr>
          <a:xfrm>
            <a:off x="8816789" y="3396771"/>
            <a:ext cx="215112" cy="215112"/>
            <a:chOff x="6695798" y="2733230"/>
            <a:chExt cx="615361" cy="615361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2DFAAADD-8C2A-4C4C-842A-2322F9F56F05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3B53D477-45F4-4043-90C8-82FED0487C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C7435D9-8CEB-4FC8-908C-BDCF6543D8EF}"/>
              </a:ext>
            </a:extLst>
          </p:cNvPr>
          <p:cNvGrpSpPr/>
          <p:nvPr/>
        </p:nvGrpSpPr>
        <p:grpSpPr>
          <a:xfrm>
            <a:off x="10518520" y="3396771"/>
            <a:ext cx="215112" cy="215112"/>
            <a:chOff x="6695798" y="2733230"/>
            <a:chExt cx="615361" cy="615361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34BD5AD-6FE9-40E3-91E4-A3A1B240EAA8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23AC4400-B2BD-4557-BDDA-FD9BD829F6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6EB89E6-3C28-4AD3-B76C-D04362F94C2D}"/>
              </a:ext>
            </a:extLst>
          </p:cNvPr>
          <p:cNvGrpSpPr/>
          <p:nvPr/>
        </p:nvGrpSpPr>
        <p:grpSpPr>
          <a:xfrm>
            <a:off x="10518520" y="4542420"/>
            <a:ext cx="215112" cy="215112"/>
            <a:chOff x="6695798" y="2733230"/>
            <a:chExt cx="615361" cy="61536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B3ECF31-70D7-4E2F-A270-FE9DEE7DABAB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90006877-4AB5-43DB-A47E-EAE88ECE2EA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CAE62B8-41A6-4683-8646-47725439EF62}"/>
              </a:ext>
            </a:extLst>
          </p:cNvPr>
          <p:cNvGrpSpPr/>
          <p:nvPr/>
        </p:nvGrpSpPr>
        <p:grpSpPr>
          <a:xfrm>
            <a:off x="10518520" y="5144032"/>
            <a:ext cx="215112" cy="215112"/>
            <a:chOff x="6695798" y="2733230"/>
            <a:chExt cx="615361" cy="61536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46A527D-FA33-4F31-97DE-A0EE5EB23FF4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DBC4CB95-2562-4216-A6EA-EC8C1F39CA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61F0C3A-C6D5-48F3-8EC0-4A8B7988EC2F}"/>
              </a:ext>
            </a:extLst>
          </p:cNvPr>
          <p:cNvGrpSpPr/>
          <p:nvPr/>
        </p:nvGrpSpPr>
        <p:grpSpPr>
          <a:xfrm>
            <a:off x="8816789" y="3948428"/>
            <a:ext cx="215112" cy="215112"/>
            <a:chOff x="6695798" y="2733230"/>
            <a:chExt cx="615361" cy="615361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B6038269-3863-4E1C-963B-3729FB4956F5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9" name="Graphic 28">
              <a:extLst>
                <a:ext uri="{FF2B5EF4-FFF2-40B4-BE49-F238E27FC236}">
                  <a16:creationId xmlns:a16="http://schemas.microsoft.com/office/drawing/2014/main" id="{6643DE28-E64B-453B-ABE2-79978A7E1A4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C4CEA1-A555-4F34-8DBF-6D7BA2C9A0BA}"/>
              </a:ext>
            </a:extLst>
          </p:cNvPr>
          <p:cNvGrpSpPr/>
          <p:nvPr/>
        </p:nvGrpSpPr>
        <p:grpSpPr>
          <a:xfrm>
            <a:off x="6875890" y="3948428"/>
            <a:ext cx="215112" cy="215112"/>
            <a:chOff x="6695798" y="2733230"/>
            <a:chExt cx="615361" cy="615361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AD941C9-D10D-49DF-A56A-7858AB10524E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2" name="Graphic 31">
              <a:extLst>
                <a:ext uri="{FF2B5EF4-FFF2-40B4-BE49-F238E27FC236}">
                  <a16:creationId xmlns:a16="http://schemas.microsoft.com/office/drawing/2014/main" id="{3612B417-9B36-4E58-9BFD-67C9ABC2BD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8F1F771-B664-4E6A-AA30-861E6914B7D9}"/>
              </a:ext>
            </a:extLst>
          </p:cNvPr>
          <p:cNvGrpSpPr/>
          <p:nvPr/>
        </p:nvGrpSpPr>
        <p:grpSpPr>
          <a:xfrm>
            <a:off x="6875890" y="4542420"/>
            <a:ext cx="215112" cy="215112"/>
            <a:chOff x="6695798" y="2733230"/>
            <a:chExt cx="615361" cy="615361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6429BA3-3BFF-4A9B-8016-47A9587A0C30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5" name="Graphic 34">
              <a:extLst>
                <a:ext uri="{FF2B5EF4-FFF2-40B4-BE49-F238E27FC236}">
                  <a16:creationId xmlns:a16="http://schemas.microsoft.com/office/drawing/2014/main" id="{1F87B8EA-6DCF-4B01-9D28-0D6F2EBC7E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322EDEE-050B-4978-846E-1FD8C74F8E57}"/>
              </a:ext>
            </a:extLst>
          </p:cNvPr>
          <p:cNvGrpSpPr/>
          <p:nvPr/>
        </p:nvGrpSpPr>
        <p:grpSpPr>
          <a:xfrm>
            <a:off x="8816789" y="4542420"/>
            <a:ext cx="215112" cy="215112"/>
            <a:chOff x="6695798" y="2733230"/>
            <a:chExt cx="615361" cy="615361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CCCF79B2-1579-44A8-8F88-E2B7918C4F7F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8" name="Graphic 37">
              <a:extLst>
                <a:ext uri="{FF2B5EF4-FFF2-40B4-BE49-F238E27FC236}">
                  <a16:creationId xmlns:a16="http://schemas.microsoft.com/office/drawing/2014/main" id="{6523CDD6-01B5-4BB5-9A44-2E826DCBAE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402DD52-1332-4534-B756-CF569E3C7B35}"/>
              </a:ext>
            </a:extLst>
          </p:cNvPr>
          <p:cNvGrpSpPr/>
          <p:nvPr/>
        </p:nvGrpSpPr>
        <p:grpSpPr>
          <a:xfrm>
            <a:off x="8816789" y="5144032"/>
            <a:ext cx="215112" cy="215112"/>
            <a:chOff x="6695798" y="2733230"/>
            <a:chExt cx="615361" cy="615361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EAB03221-358C-4339-8FD8-5E73AD6C824C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1" name="Graphic 40">
              <a:extLst>
                <a:ext uri="{FF2B5EF4-FFF2-40B4-BE49-F238E27FC236}">
                  <a16:creationId xmlns:a16="http://schemas.microsoft.com/office/drawing/2014/main" id="{22273A8C-F807-4FCE-8975-045889E66E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DCAEA21-A291-4168-8CD7-43A3B7979939}"/>
              </a:ext>
            </a:extLst>
          </p:cNvPr>
          <p:cNvGrpSpPr/>
          <p:nvPr/>
        </p:nvGrpSpPr>
        <p:grpSpPr>
          <a:xfrm>
            <a:off x="5174159" y="5144032"/>
            <a:ext cx="215112" cy="215112"/>
            <a:chOff x="6695798" y="2733230"/>
            <a:chExt cx="615361" cy="615361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819A0F0-4FB0-42B2-B856-71203B71AA24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4" name="Graphic 43">
              <a:extLst>
                <a:ext uri="{FF2B5EF4-FFF2-40B4-BE49-F238E27FC236}">
                  <a16:creationId xmlns:a16="http://schemas.microsoft.com/office/drawing/2014/main" id="{CDA090A4-6E67-4D01-9322-6B4DB92577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sp>
        <p:nvSpPr>
          <p:cNvPr id="48" name="Title 47">
            <a:extLst>
              <a:ext uri="{FF2B5EF4-FFF2-40B4-BE49-F238E27FC236}">
                <a16:creationId xmlns:a16="http://schemas.microsoft.com/office/drawing/2014/main" id="{317E4DC3-2339-441C-BDEB-07A29FDC378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Pricing table</a:t>
            </a:r>
          </a:p>
        </p:txBody>
      </p:sp>
    </p:spTree>
    <p:extLst>
      <p:ext uri="{BB962C8B-B14F-4D97-AF65-F5344CB8AC3E}">
        <p14:creationId xmlns:p14="http://schemas.microsoft.com/office/powerpoint/2010/main" val="1900039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Financial Highlights</a:t>
            </a: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16205FA4-77F8-4114-90D5-6120B64E2746}"/>
              </a:ext>
            </a:extLst>
          </p:cNvPr>
          <p:cNvGraphicFramePr>
            <a:graphicFrameLocks noGrp="1"/>
          </p:cNvGraphicFramePr>
          <p:nvPr/>
        </p:nvGraphicFramePr>
        <p:xfrm>
          <a:off x="1124550" y="2490020"/>
          <a:ext cx="9942899" cy="318411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852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12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47567">
                  <a:extLst>
                    <a:ext uri="{9D8B030D-6E8A-4147-A177-3AD203B41FA5}">
                      <a16:colId xmlns:a16="http://schemas.microsoft.com/office/drawing/2014/main" val="3079638693"/>
                    </a:ext>
                  </a:extLst>
                </a:gridCol>
                <a:gridCol w="1532238">
                  <a:extLst>
                    <a:ext uri="{9D8B030D-6E8A-4147-A177-3AD203B41FA5}">
                      <a16:colId xmlns:a16="http://schemas.microsoft.com/office/drawing/2014/main" val="2108362425"/>
                    </a:ext>
                  </a:extLst>
                </a:gridCol>
                <a:gridCol w="1664044">
                  <a:extLst>
                    <a:ext uri="{9D8B030D-6E8A-4147-A177-3AD203B41FA5}">
                      <a16:colId xmlns:a16="http://schemas.microsoft.com/office/drawing/2014/main" val="4030369847"/>
                    </a:ext>
                  </a:extLst>
                </a:gridCol>
                <a:gridCol w="1605615">
                  <a:extLst>
                    <a:ext uri="{9D8B030D-6E8A-4147-A177-3AD203B41FA5}">
                      <a16:colId xmlns:a16="http://schemas.microsoft.com/office/drawing/2014/main" val="1221052340"/>
                    </a:ext>
                  </a:extLst>
                </a:gridCol>
              </a:tblGrid>
              <a:tr h="26864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2020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2019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2018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2017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2016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1893969"/>
                  </a:ext>
                </a:extLst>
              </a:tr>
              <a:tr h="268649">
                <a:tc gridSpan="6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FOR THE YEAR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3073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Net income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127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PER SHARE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2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Total Price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Earning (Diluted)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9897637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Tangible Book value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8226654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Shares outstanding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0543412"/>
                  </a:ext>
                </a:extLst>
              </a:tr>
              <a:tr h="284617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AT DECEMBER 31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2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Total Price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75577861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Loans, Net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8964828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Deposits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6141807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Assets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0866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3182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 47">
            <a:extLst>
              <a:ext uri="{FF2B5EF4-FFF2-40B4-BE49-F238E27FC236}">
                <a16:creationId xmlns:a16="http://schemas.microsoft.com/office/drawing/2014/main" id="{317E4DC3-2339-441C-BDEB-07A29FDC378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Checklist Table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E06A5399-2744-44A2-846A-09B82551DDE4}"/>
              </a:ext>
            </a:extLst>
          </p:cNvPr>
          <p:cNvSpPr/>
          <p:nvPr/>
        </p:nvSpPr>
        <p:spPr>
          <a:xfrm>
            <a:off x="762000" y="5127276"/>
            <a:ext cx="10668000" cy="591046"/>
          </a:xfrm>
          <a:prstGeom prst="roundRect">
            <a:avLst>
              <a:gd name="adj" fmla="val 23517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C012E7D3-DB13-42FC-9A68-EA89D219A480}"/>
              </a:ext>
            </a:extLst>
          </p:cNvPr>
          <p:cNvSpPr/>
          <p:nvPr/>
        </p:nvSpPr>
        <p:spPr>
          <a:xfrm>
            <a:off x="762000" y="4375986"/>
            <a:ext cx="10668000" cy="591046"/>
          </a:xfrm>
          <a:prstGeom prst="roundRect">
            <a:avLst>
              <a:gd name="adj" fmla="val 23517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1097D5C4-B242-4EDA-A8A5-47F840184930}"/>
              </a:ext>
            </a:extLst>
          </p:cNvPr>
          <p:cNvSpPr/>
          <p:nvPr/>
        </p:nvSpPr>
        <p:spPr>
          <a:xfrm>
            <a:off x="762000" y="3624696"/>
            <a:ext cx="10668000" cy="591046"/>
          </a:xfrm>
          <a:prstGeom prst="roundRect">
            <a:avLst>
              <a:gd name="adj" fmla="val 23517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F410534-7329-430F-86DD-35915DAAA2FB}"/>
              </a:ext>
            </a:extLst>
          </p:cNvPr>
          <p:cNvSpPr/>
          <p:nvPr/>
        </p:nvSpPr>
        <p:spPr>
          <a:xfrm>
            <a:off x="762000" y="2868479"/>
            <a:ext cx="10668000" cy="591046"/>
          </a:xfrm>
          <a:prstGeom prst="roundRect">
            <a:avLst>
              <a:gd name="adj" fmla="val 23517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E674AF1-C583-4883-BC04-F27A5B34659C}"/>
              </a:ext>
            </a:extLst>
          </p:cNvPr>
          <p:cNvSpPr/>
          <p:nvPr/>
        </p:nvSpPr>
        <p:spPr>
          <a:xfrm>
            <a:off x="762000" y="2109805"/>
            <a:ext cx="10668000" cy="591046"/>
          </a:xfrm>
          <a:prstGeom prst="roundRect">
            <a:avLst>
              <a:gd name="adj" fmla="val 23517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2" name="Table 51">
            <a:extLst>
              <a:ext uri="{FF2B5EF4-FFF2-40B4-BE49-F238E27FC236}">
                <a16:creationId xmlns:a16="http://schemas.microsoft.com/office/drawing/2014/main" id="{D63B1A97-9074-42E5-9946-8361D19B24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4905844"/>
              </p:ext>
            </p:extLst>
          </p:nvPr>
        </p:nvGraphicFramePr>
        <p:xfrm>
          <a:off x="1208010" y="2033438"/>
          <a:ext cx="10221988" cy="376729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062558">
                  <a:extLst>
                    <a:ext uri="{9D8B030D-6E8A-4147-A177-3AD203B41FA5}">
                      <a16:colId xmlns:a16="http://schemas.microsoft.com/office/drawing/2014/main" val="953158082"/>
                    </a:ext>
                  </a:extLst>
                </a:gridCol>
                <a:gridCol w="31293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561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739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5345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Titillium" charset="0"/>
                          <a:cs typeface="Titillium" charset="0"/>
                        </a:rPr>
                        <a:t>Name</a:t>
                      </a:r>
                      <a:endParaRPr lang="en-US" sz="1500" b="0" i="0" dirty="0">
                        <a:solidFill>
                          <a:srgbClr val="FFFFFF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rgbClr val="FFFFFF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Email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rgbClr val="FFFFFF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Phone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rgbClr val="FFFFFF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Date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7534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Monica</a:t>
                      </a: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Monica@gmail.com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+01 2458 0810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05.10.2020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34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Patrick</a:t>
                      </a: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Patrick251@gmail.com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+01 8971 1455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82829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08.10.2020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34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Davis</a:t>
                      </a: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DDDavis02@yahoo.com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+01 2576 0010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82829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15.10.2020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345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Merilyn</a:t>
                      </a: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jsMery08@hotmail.com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+01 8787 2554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82829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23.10.2020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3" name="Group 52">
            <a:extLst>
              <a:ext uri="{FF2B5EF4-FFF2-40B4-BE49-F238E27FC236}">
                <a16:creationId xmlns:a16="http://schemas.microsoft.com/office/drawing/2014/main" id="{6D1A8061-D7BC-4208-B63C-DDDBD815F308}"/>
              </a:ext>
            </a:extLst>
          </p:cNvPr>
          <p:cNvGrpSpPr/>
          <p:nvPr/>
        </p:nvGrpSpPr>
        <p:grpSpPr>
          <a:xfrm>
            <a:off x="1065620" y="3057889"/>
            <a:ext cx="231214" cy="215112"/>
            <a:chOff x="6695798" y="2733230"/>
            <a:chExt cx="615361" cy="615361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0D5A545-B20B-4DC8-9B1D-C0E05A0A52C4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5" name="Graphic 54">
              <a:extLst>
                <a:ext uri="{FF2B5EF4-FFF2-40B4-BE49-F238E27FC236}">
                  <a16:creationId xmlns:a16="http://schemas.microsoft.com/office/drawing/2014/main" id="{E42459E0-5524-49F8-AE72-CD90E74B17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6C9AD8F-F5D1-42C8-A64D-50EFD1816E7A}"/>
              </a:ext>
            </a:extLst>
          </p:cNvPr>
          <p:cNvGrpSpPr/>
          <p:nvPr/>
        </p:nvGrpSpPr>
        <p:grpSpPr>
          <a:xfrm>
            <a:off x="1065620" y="3809527"/>
            <a:ext cx="231214" cy="215112"/>
            <a:chOff x="6695798" y="2733230"/>
            <a:chExt cx="615361" cy="61536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8D61ED6A-C459-4DCE-A1A0-0578A1CB9ACF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8" name="Graphic 57">
              <a:extLst>
                <a:ext uri="{FF2B5EF4-FFF2-40B4-BE49-F238E27FC236}">
                  <a16:creationId xmlns:a16="http://schemas.microsoft.com/office/drawing/2014/main" id="{447C750C-FA53-4793-936C-FB7D6D6FDE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E7F75632-A157-49FD-87F5-F107D5F2A953}"/>
              </a:ext>
            </a:extLst>
          </p:cNvPr>
          <p:cNvSpPr/>
          <p:nvPr/>
        </p:nvSpPr>
        <p:spPr>
          <a:xfrm>
            <a:off x="1065620" y="4568673"/>
            <a:ext cx="231214" cy="215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3AFC87EF-6F0F-4591-A9C8-D107251D3CC8}"/>
              </a:ext>
            </a:extLst>
          </p:cNvPr>
          <p:cNvSpPr/>
          <p:nvPr/>
        </p:nvSpPr>
        <p:spPr>
          <a:xfrm>
            <a:off x="1065620" y="5315243"/>
            <a:ext cx="231214" cy="215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288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47" grpId="0" animBg="1"/>
      <p:bldP spid="50" grpId="0" animBg="1"/>
      <p:bldP spid="51" grpId="0" animBg="1"/>
      <p:bldP spid="59" grpId="0" animBg="1"/>
      <p:bldP spid="6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B5DAED99-54C7-4D23-9623-52A8BBF8C50A}"/>
              </a:ext>
            </a:extLst>
          </p:cNvPr>
          <p:cNvSpPr/>
          <p:nvPr/>
        </p:nvSpPr>
        <p:spPr>
          <a:xfrm>
            <a:off x="762000" y="1771663"/>
            <a:ext cx="10668000" cy="1076326"/>
          </a:xfrm>
          <a:prstGeom prst="roundRect">
            <a:avLst>
              <a:gd name="adj" fmla="val 267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0" rIns="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</a:rPr>
              <a:t>We all know the problem of endless design edits. We made it possible to manage low poly wireframes.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A38B0A4-F93A-46FF-84EC-C555F5D89902}"/>
              </a:ext>
            </a:extLst>
          </p:cNvPr>
          <p:cNvSpPr/>
          <p:nvPr/>
        </p:nvSpPr>
        <p:spPr>
          <a:xfrm>
            <a:off x="2571750" y="2152663"/>
            <a:ext cx="85725" cy="8572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A015021-E4F7-43D4-B3CC-D814227517CB}"/>
              </a:ext>
            </a:extLst>
          </p:cNvPr>
          <p:cNvSpPr/>
          <p:nvPr/>
        </p:nvSpPr>
        <p:spPr>
          <a:xfrm>
            <a:off x="1298185" y="1971272"/>
            <a:ext cx="737381" cy="6771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 sz="3000" dirty="0">
                <a:latin typeface="+mj-lt"/>
              </a:rPr>
              <a:t>22</a:t>
            </a:r>
          </a:p>
          <a:p>
            <a:pPr lvl="0" algn="ctr"/>
            <a:r>
              <a:rPr lang="en-US" sz="1400" dirty="0"/>
              <a:t>January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4841F7B-7A09-4B48-86A8-8CFDC02F5ADA}"/>
              </a:ext>
            </a:extLst>
          </p:cNvPr>
          <p:cNvSpPr/>
          <p:nvPr/>
        </p:nvSpPr>
        <p:spPr>
          <a:xfrm>
            <a:off x="762000" y="2943236"/>
            <a:ext cx="10668000" cy="1076326"/>
          </a:xfrm>
          <a:prstGeom prst="roundRect">
            <a:avLst>
              <a:gd name="adj" fmla="val 267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0" rIns="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</a:rPr>
              <a:t>We all know the problem of endless design edits. We made it possible to manage low poly wireframes.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B9C58A3-8B21-4766-834D-A42070ADA0EE}"/>
              </a:ext>
            </a:extLst>
          </p:cNvPr>
          <p:cNvSpPr/>
          <p:nvPr/>
        </p:nvSpPr>
        <p:spPr>
          <a:xfrm>
            <a:off x="2571750" y="3324236"/>
            <a:ext cx="85725" cy="8572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9E31CB9-94A8-4DE4-A3E4-2376AD3748B3}"/>
              </a:ext>
            </a:extLst>
          </p:cNvPr>
          <p:cNvSpPr/>
          <p:nvPr/>
        </p:nvSpPr>
        <p:spPr>
          <a:xfrm>
            <a:off x="1269332" y="3142845"/>
            <a:ext cx="795090" cy="6771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 sz="3000">
                <a:latin typeface="+mj-lt"/>
              </a:rPr>
              <a:t>30</a:t>
            </a:r>
          </a:p>
          <a:p>
            <a:pPr lvl="0" algn="ctr"/>
            <a:r>
              <a:rPr lang="en-US" sz="1400"/>
              <a:t>February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346954EF-B971-4C2E-A1B5-C7E765F3D076}"/>
              </a:ext>
            </a:extLst>
          </p:cNvPr>
          <p:cNvSpPr/>
          <p:nvPr/>
        </p:nvSpPr>
        <p:spPr>
          <a:xfrm>
            <a:off x="762000" y="4114809"/>
            <a:ext cx="10668000" cy="1076326"/>
          </a:xfrm>
          <a:prstGeom prst="roundRect">
            <a:avLst>
              <a:gd name="adj" fmla="val 267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0" rIns="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</a:rPr>
              <a:t>We all know the problem of endless design edits. We made it possible to manage low poly wireframes.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3422098F-015E-4AD8-9F9C-B939D4166AEB}"/>
              </a:ext>
            </a:extLst>
          </p:cNvPr>
          <p:cNvSpPr/>
          <p:nvPr/>
        </p:nvSpPr>
        <p:spPr>
          <a:xfrm>
            <a:off x="2571750" y="4495809"/>
            <a:ext cx="85725" cy="857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09119E4-E528-485A-A5BF-B1031CDDB088}"/>
              </a:ext>
            </a:extLst>
          </p:cNvPr>
          <p:cNvSpPr/>
          <p:nvPr/>
        </p:nvSpPr>
        <p:spPr>
          <a:xfrm>
            <a:off x="1383144" y="4314418"/>
            <a:ext cx="567464" cy="6771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 sz="3000">
                <a:latin typeface="+mj-lt"/>
              </a:rPr>
              <a:t>08</a:t>
            </a:r>
          </a:p>
          <a:p>
            <a:pPr lvl="0" algn="ctr"/>
            <a:r>
              <a:rPr lang="en-US" sz="1400"/>
              <a:t>March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AF9E1A28-E402-4EFF-B925-17DA7D80E641}"/>
              </a:ext>
            </a:extLst>
          </p:cNvPr>
          <p:cNvSpPr/>
          <p:nvPr/>
        </p:nvSpPr>
        <p:spPr>
          <a:xfrm>
            <a:off x="762000" y="5286382"/>
            <a:ext cx="10668000" cy="1076326"/>
          </a:xfrm>
          <a:prstGeom prst="roundRect">
            <a:avLst>
              <a:gd name="adj" fmla="val 267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0" rIns="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000000"/>
                </a:solidFill>
              </a:rPr>
              <a:t>We all know the problem of endless design edits. We made it possible to manage low poly wireframes.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57C5614-3408-4C87-987E-9959726D2CA7}"/>
              </a:ext>
            </a:extLst>
          </p:cNvPr>
          <p:cNvSpPr/>
          <p:nvPr/>
        </p:nvSpPr>
        <p:spPr>
          <a:xfrm>
            <a:off x="2571750" y="5667382"/>
            <a:ext cx="85725" cy="8572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ED7880D-3F7A-419F-92F2-08A43864A927}"/>
              </a:ext>
            </a:extLst>
          </p:cNvPr>
          <p:cNvSpPr/>
          <p:nvPr/>
        </p:nvSpPr>
        <p:spPr>
          <a:xfrm>
            <a:off x="1467302" y="5485991"/>
            <a:ext cx="399147" cy="6771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 sz="3000">
                <a:latin typeface="+mj-lt"/>
              </a:rPr>
              <a:t>16</a:t>
            </a:r>
          </a:p>
          <a:p>
            <a:pPr lvl="0" algn="ctr"/>
            <a:r>
              <a:rPr lang="en-US" sz="1400"/>
              <a:t>April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2B7BB45C-0192-4E14-A3FD-B245512BAFA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Upcoming Events</a:t>
            </a:r>
          </a:p>
        </p:txBody>
      </p:sp>
    </p:spTree>
    <p:extLst>
      <p:ext uri="{BB962C8B-B14F-4D97-AF65-F5344CB8AC3E}">
        <p14:creationId xmlns:p14="http://schemas.microsoft.com/office/powerpoint/2010/main" val="14944426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EB2AEA8-1F73-444C-B049-011896EB971C}"/>
              </a:ext>
            </a:extLst>
          </p:cNvPr>
          <p:cNvGrpSpPr/>
          <p:nvPr/>
        </p:nvGrpSpPr>
        <p:grpSpPr>
          <a:xfrm>
            <a:off x="2762250" y="1332966"/>
            <a:ext cx="6524625" cy="4301419"/>
            <a:chOff x="1811338" y="796926"/>
            <a:chExt cx="8572500" cy="5651500"/>
          </a:xfrm>
          <a:solidFill>
            <a:schemeClr val="bg2">
              <a:lumMod val="90000"/>
            </a:schemeClr>
          </a:solidFill>
        </p:grpSpPr>
        <p:grpSp>
          <p:nvGrpSpPr>
            <p:cNvPr id="13" name="Group 205">
              <a:extLst>
                <a:ext uri="{FF2B5EF4-FFF2-40B4-BE49-F238E27FC236}">
                  <a16:creationId xmlns:a16="http://schemas.microsoft.com/office/drawing/2014/main" id="{D6090CE9-35F0-4363-AE90-9EE57652EC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2000" y="796926"/>
              <a:ext cx="8345488" cy="5651500"/>
              <a:chOff x="1280" y="502"/>
              <a:chExt cx="5257" cy="3560"/>
            </a:xfrm>
            <a:grpFill/>
          </p:grpSpPr>
          <p:sp>
            <p:nvSpPr>
              <p:cNvPr id="80" name="Freeform 5">
                <a:extLst>
                  <a:ext uri="{FF2B5EF4-FFF2-40B4-BE49-F238E27FC236}">
                    <a16:creationId xmlns:a16="http://schemas.microsoft.com/office/drawing/2014/main" id="{E4CDFC80-F47E-40F8-8DF4-C7628196C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27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2 h 4"/>
                  <a:gd name="T4" fmla="*/ 3 w 5"/>
                  <a:gd name="T5" fmla="*/ 2 h 4"/>
                  <a:gd name="T6" fmla="*/ 3 w 5"/>
                  <a:gd name="T7" fmla="*/ 4 h 4"/>
                  <a:gd name="T8" fmla="*/ 1 w 5"/>
                  <a:gd name="T9" fmla="*/ 4 h 4"/>
                  <a:gd name="T10" fmla="*/ 1 w 5"/>
                  <a:gd name="T11" fmla="*/ 4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1 h 4"/>
                  <a:gd name="T18" fmla="*/ 0 w 5"/>
                  <a:gd name="T19" fmla="*/ 1 h 4"/>
                  <a:gd name="T20" fmla="*/ 1 w 5"/>
                  <a:gd name="T21" fmla="*/ 0 h 4"/>
                  <a:gd name="T22" fmla="*/ 1 w 5"/>
                  <a:gd name="T23" fmla="*/ 0 h 4"/>
                  <a:gd name="T24" fmla="*/ 1 w 5"/>
                  <a:gd name="T25" fmla="*/ 0 h 4"/>
                  <a:gd name="T26" fmla="*/ 3 w 5"/>
                  <a:gd name="T27" fmla="*/ 0 h 4"/>
                  <a:gd name="T28" fmla="*/ 5 w 5"/>
                  <a:gd name="T29" fmla="*/ 0 h 4"/>
                  <a:gd name="T30" fmla="*/ 5 w 5"/>
                  <a:gd name="T31" fmla="*/ 1 h 4"/>
                  <a:gd name="T32" fmla="*/ 5 w 5"/>
                  <a:gd name="T33" fmla="*/ 1 h 4"/>
                  <a:gd name="T34" fmla="*/ 5 w 5"/>
                  <a:gd name="T35" fmla="*/ 1 h 4"/>
                  <a:gd name="T36" fmla="*/ 5 w 5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">
                <a:extLst>
                  <a:ext uri="{FF2B5EF4-FFF2-40B4-BE49-F238E27FC236}">
                    <a16:creationId xmlns:a16="http://schemas.microsoft.com/office/drawing/2014/main" id="{D0B512D5-8E8D-4BD2-924A-89BE28CD3C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5" y="2575"/>
                <a:ext cx="72" cy="57"/>
              </a:xfrm>
              <a:custGeom>
                <a:avLst/>
                <a:gdLst>
                  <a:gd name="T0" fmla="*/ 71 w 72"/>
                  <a:gd name="T1" fmla="*/ 17 h 57"/>
                  <a:gd name="T2" fmla="*/ 71 w 72"/>
                  <a:gd name="T3" fmla="*/ 18 h 57"/>
                  <a:gd name="T4" fmla="*/ 68 w 72"/>
                  <a:gd name="T5" fmla="*/ 21 h 57"/>
                  <a:gd name="T6" fmla="*/ 66 w 72"/>
                  <a:gd name="T7" fmla="*/ 21 h 57"/>
                  <a:gd name="T8" fmla="*/ 66 w 72"/>
                  <a:gd name="T9" fmla="*/ 20 h 57"/>
                  <a:gd name="T10" fmla="*/ 66 w 72"/>
                  <a:gd name="T11" fmla="*/ 18 h 57"/>
                  <a:gd name="T12" fmla="*/ 63 w 72"/>
                  <a:gd name="T13" fmla="*/ 20 h 57"/>
                  <a:gd name="T14" fmla="*/ 63 w 72"/>
                  <a:gd name="T15" fmla="*/ 24 h 57"/>
                  <a:gd name="T16" fmla="*/ 63 w 72"/>
                  <a:gd name="T17" fmla="*/ 26 h 57"/>
                  <a:gd name="T18" fmla="*/ 63 w 72"/>
                  <a:gd name="T19" fmla="*/ 29 h 57"/>
                  <a:gd name="T20" fmla="*/ 64 w 72"/>
                  <a:gd name="T21" fmla="*/ 30 h 57"/>
                  <a:gd name="T22" fmla="*/ 66 w 72"/>
                  <a:gd name="T23" fmla="*/ 33 h 57"/>
                  <a:gd name="T24" fmla="*/ 62 w 72"/>
                  <a:gd name="T25" fmla="*/ 34 h 57"/>
                  <a:gd name="T26" fmla="*/ 59 w 72"/>
                  <a:gd name="T27" fmla="*/ 36 h 57"/>
                  <a:gd name="T28" fmla="*/ 59 w 72"/>
                  <a:gd name="T29" fmla="*/ 38 h 57"/>
                  <a:gd name="T30" fmla="*/ 56 w 72"/>
                  <a:gd name="T31" fmla="*/ 44 h 57"/>
                  <a:gd name="T32" fmla="*/ 54 w 72"/>
                  <a:gd name="T33" fmla="*/ 52 h 57"/>
                  <a:gd name="T34" fmla="*/ 52 w 72"/>
                  <a:gd name="T35" fmla="*/ 57 h 57"/>
                  <a:gd name="T36" fmla="*/ 51 w 72"/>
                  <a:gd name="T37" fmla="*/ 57 h 57"/>
                  <a:gd name="T38" fmla="*/ 46 w 72"/>
                  <a:gd name="T39" fmla="*/ 56 h 57"/>
                  <a:gd name="T40" fmla="*/ 36 w 72"/>
                  <a:gd name="T41" fmla="*/ 55 h 57"/>
                  <a:gd name="T42" fmla="*/ 27 w 72"/>
                  <a:gd name="T43" fmla="*/ 53 h 57"/>
                  <a:gd name="T44" fmla="*/ 19 w 72"/>
                  <a:gd name="T45" fmla="*/ 52 h 57"/>
                  <a:gd name="T46" fmla="*/ 16 w 72"/>
                  <a:gd name="T47" fmla="*/ 52 h 57"/>
                  <a:gd name="T48" fmla="*/ 12 w 72"/>
                  <a:gd name="T49" fmla="*/ 49 h 57"/>
                  <a:gd name="T50" fmla="*/ 11 w 72"/>
                  <a:gd name="T51" fmla="*/ 47 h 57"/>
                  <a:gd name="T52" fmla="*/ 8 w 72"/>
                  <a:gd name="T53" fmla="*/ 44 h 57"/>
                  <a:gd name="T54" fmla="*/ 5 w 72"/>
                  <a:gd name="T55" fmla="*/ 40 h 57"/>
                  <a:gd name="T56" fmla="*/ 3 w 72"/>
                  <a:gd name="T57" fmla="*/ 37 h 57"/>
                  <a:gd name="T58" fmla="*/ 0 w 72"/>
                  <a:gd name="T59" fmla="*/ 34 h 57"/>
                  <a:gd name="T60" fmla="*/ 0 w 72"/>
                  <a:gd name="T61" fmla="*/ 30 h 57"/>
                  <a:gd name="T62" fmla="*/ 0 w 72"/>
                  <a:gd name="T63" fmla="*/ 29 h 57"/>
                  <a:gd name="T64" fmla="*/ 3 w 72"/>
                  <a:gd name="T65" fmla="*/ 30 h 57"/>
                  <a:gd name="T66" fmla="*/ 4 w 72"/>
                  <a:gd name="T67" fmla="*/ 34 h 57"/>
                  <a:gd name="T68" fmla="*/ 14 w 72"/>
                  <a:gd name="T69" fmla="*/ 33 h 57"/>
                  <a:gd name="T70" fmla="*/ 26 w 72"/>
                  <a:gd name="T71" fmla="*/ 33 h 57"/>
                  <a:gd name="T72" fmla="*/ 38 w 72"/>
                  <a:gd name="T73" fmla="*/ 32 h 57"/>
                  <a:gd name="T74" fmla="*/ 43 w 72"/>
                  <a:gd name="T75" fmla="*/ 29 h 57"/>
                  <a:gd name="T76" fmla="*/ 44 w 72"/>
                  <a:gd name="T77" fmla="*/ 25 h 57"/>
                  <a:gd name="T78" fmla="*/ 47 w 72"/>
                  <a:gd name="T79" fmla="*/ 21 h 57"/>
                  <a:gd name="T80" fmla="*/ 56 w 72"/>
                  <a:gd name="T81" fmla="*/ 13 h 57"/>
                  <a:gd name="T82" fmla="*/ 66 w 72"/>
                  <a:gd name="T83" fmla="*/ 5 h 57"/>
                  <a:gd name="T84" fmla="*/ 67 w 72"/>
                  <a:gd name="T85" fmla="*/ 1 h 57"/>
                  <a:gd name="T86" fmla="*/ 68 w 72"/>
                  <a:gd name="T87" fmla="*/ 2 h 57"/>
                  <a:gd name="T88" fmla="*/ 68 w 72"/>
                  <a:gd name="T89" fmla="*/ 6 h 57"/>
                  <a:gd name="T90" fmla="*/ 70 w 72"/>
                  <a:gd name="T91" fmla="*/ 8 h 57"/>
                  <a:gd name="T92" fmla="*/ 70 w 72"/>
                  <a:gd name="T93" fmla="*/ 14 h 57"/>
                  <a:gd name="T94" fmla="*/ 70 w 72"/>
                  <a:gd name="T95" fmla="*/ 13 h 57"/>
                  <a:gd name="T96" fmla="*/ 70 w 72"/>
                  <a:gd name="T97" fmla="*/ 14 h 57"/>
                  <a:gd name="T98" fmla="*/ 43 w 72"/>
                  <a:gd name="T99" fmla="*/ 28 h 57"/>
                  <a:gd name="T100" fmla="*/ 42 w 72"/>
                  <a:gd name="T101" fmla="*/ 28 h 57"/>
                  <a:gd name="T102" fmla="*/ 42 w 72"/>
                  <a:gd name="T103" fmla="*/ 26 h 57"/>
                  <a:gd name="T104" fmla="*/ 43 w 72"/>
                  <a:gd name="T105" fmla="*/ 28 h 57"/>
                  <a:gd name="T106" fmla="*/ 24 w 72"/>
                  <a:gd name="T107" fmla="*/ 29 h 57"/>
                  <a:gd name="T108" fmla="*/ 27 w 72"/>
                  <a:gd name="T109" fmla="*/ 28 h 57"/>
                  <a:gd name="T110" fmla="*/ 27 w 72"/>
                  <a:gd name="T111" fmla="*/ 29 h 57"/>
                  <a:gd name="T112" fmla="*/ 15 w 72"/>
                  <a:gd name="T113" fmla="*/ 29 h 57"/>
                  <a:gd name="T114" fmla="*/ 15 w 72"/>
                  <a:gd name="T115" fmla="*/ 29 h 57"/>
                  <a:gd name="T116" fmla="*/ 15 w 72"/>
                  <a:gd name="T117" fmla="*/ 29 h 57"/>
                  <a:gd name="T118" fmla="*/ 34 w 72"/>
                  <a:gd name="T119" fmla="*/ 32 h 57"/>
                  <a:gd name="T120" fmla="*/ 31 w 72"/>
                  <a:gd name="T121" fmla="*/ 32 h 57"/>
                  <a:gd name="T122" fmla="*/ 35 w 72"/>
                  <a:gd name="T123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2" h="57">
                    <a:moveTo>
                      <a:pt x="71" y="8"/>
                    </a:moveTo>
                    <a:lnTo>
                      <a:pt x="71" y="9"/>
                    </a:lnTo>
                    <a:lnTo>
                      <a:pt x="71" y="17"/>
                    </a:lnTo>
                    <a:lnTo>
                      <a:pt x="72" y="18"/>
                    </a:lnTo>
                    <a:lnTo>
                      <a:pt x="71" y="18"/>
                    </a:lnTo>
                    <a:lnTo>
                      <a:pt x="71" y="18"/>
                    </a:lnTo>
                    <a:lnTo>
                      <a:pt x="70" y="20"/>
                    </a:lnTo>
                    <a:lnTo>
                      <a:pt x="70" y="21"/>
                    </a:lnTo>
                    <a:lnTo>
                      <a:pt x="68" y="21"/>
                    </a:lnTo>
                    <a:lnTo>
                      <a:pt x="67" y="22"/>
                    </a:lnTo>
                    <a:lnTo>
                      <a:pt x="67" y="22"/>
                    </a:lnTo>
                    <a:lnTo>
                      <a:pt x="66" y="21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3" y="20"/>
                    </a:lnTo>
                    <a:lnTo>
                      <a:pt x="63" y="20"/>
                    </a:lnTo>
                    <a:lnTo>
                      <a:pt x="63" y="21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63" y="25"/>
                    </a:lnTo>
                    <a:lnTo>
                      <a:pt x="63" y="26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4" y="30"/>
                    </a:lnTo>
                    <a:lnTo>
                      <a:pt x="66" y="32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4" y="33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59" y="34"/>
                    </a:lnTo>
                    <a:lnTo>
                      <a:pt x="58" y="36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59" y="37"/>
                    </a:lnTo>
                    <a:lnTo>
                      <a:pt x="59" y="38"/>
                    </a:lnTo>
                    <a:lnTo>
                      <a:pt x="58" y="40"/>
                    </a:lnTo>
                    <a:lnTo>
                      <a:pt x="58" y="42"/>
                    </a:lnTo>
                    <a:lnTo>
                      <a:pt x="56" y="44"/>
                    </a:lnTo>
                    <a:lnTo>
                      <a:pt x="55" y="48"/>
                    </a:lnTo>
                    <a:lnTo>
                      <a:pt x="54" y="51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4" y="56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1" y="57"/>
                    </a:lnTo>
                    <a:lnTo>
                      <a:pt x="51" y="57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3" y="56"/>
                    </a:lnTo>
                    <a:lnTo>
                      <a:pt x="40" y="55"/>
                    </a:lnTo>
                    <a:lnTo>
                      <a:pt x="36" y="55"/>
                    </a:lnTo>
                    <a:lnTo>
                      <a:pt x="34" y="55"/>
                    </a:lnTo>
                    <a:lnTo>
                      <a:pt x="30" y="53"/>
                    </a:lnTo>
                    <a:lnTo>
                      <a:pt x="27" y="53"/>
                    </a:lnTo>
                    <a:lnTo>
                      <a:pt x="24" y="53"/>
                    </a:lnTo>
                    <a:lnTo>
                      <a:pt x="22" y="53"/>
                    </a:lnTo>
                    <a:lnTo>
                      <a:pt x="19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5" y="52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3" y="37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3" y="3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4" y="33"/>
                    </a:lnTo>
                    <a:lnTo>
                      <a:pt x="16" y="32"/>
                    </a:lnTo>
                    <a:lnTo>
                      <a:pt x="22" y="32"/>
                    </a:lnTo>
                    <a:lnTo>
                      <a:pt x="26" y="33"/>
                    </a:lnTo>
                    <a:lnTo>
                      <a:pt x="34" y="33"/>
                    </a:lnTo>
                    <a:lnTo>
                      <a:pt x="35" y="33"/>
                    </a:lnTo>
                    <a:lnTo>
                      <a:pt x="38" y="32"/>
                    </a:lnTo>
                    <a:lnTo>
                      <a:pt x="40" y="30"/>
                    </a:lnTo>
                    <a:lnTo>
                      <a:pt x="42" y="30"/>
                    </a:lnTo>
                    <a:lnTo>
                      <a:pt x="43" y="29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7" y="21"/>
                    </a:lnTo>
                    <a:lnTo>
                      <a:pt x="52" y="17"/>
                    </a:lnTo>
                    <a:lnTo>
                      <a:pt x="55" y="14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9" y="10"/>
                    </a:lnTo>
                    <a:lnTo>
                      <a:pt x="66" y="5"/>
                    </a:lnTo>
                    <a:lnTo>
                      <a:pt x="67" y="2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68" y="0"/>
                    </a:lnTo>
                    <a:lnTo>
                      <a:pt x="68" y="1"/>
                    </a:lnTo>
                    <a:lnTo>
                      <a:pt x="68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1" y="8"/>
                    </a:lnTo>
                    <a:lnTo>
                      <a:pt x="71" y="8"/>
                    </a:lnTo>
                    <a:close/>
                    <a:moveTo>
                      <a:pt x="70" y="14"/>
                    </a:moveTo>
                    <a:lnTo>
                      <a:pt x="70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4"/>
                    </a:lnTo>
                    <a:close/>
                    <a:moveTo>
                      <a:pt x="43" y="28"/>
                    </a:moveTo>
                    <a:lnTo>
                      <a:pt x="43" y="28"/>
                    </a:lnTo>
                    <a:lnTo>
                      <a:pt x="43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43" y="28"/>
                    </a:lnTo>
                    <a:lnTo>
                      <a:pt x="43" y="28"/>
                    </a:lnTo>
                    <a:close/>
                    <a:moveTo>
                      <a:pt x="26" y="30"/>
                    </a:moveTo>
                    <a:lnTo>
                      <a:pt x="24" y="30"/>
                    </a:lnTo>
                    <a:lnTo>
                      <a:pt x="24" y="29"/>
                    </a:lnTo>
                    <a:lnTo>
                      <a:pt x="26" y="29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8" y="28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6" y="30"/>
                    </a:lnTo>
                    <a:close/>
                    <a:moveTo>
                      <a:pt x="15" y="29"/>
                    </a:moveTo>
                    <a:lnTo>
                      <a:pt x="15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28"/>
                    </a:lnTo>
                    <a:lnTo>
                      <a:pt x="16" y="29"/>
                    </a:lnTo>
                    <a:lnTo>
                      <a:pt x="15" y="29"/>
                    </a:lnTo>
                    <a:close/>
                    <a:moveTo>
                      <a:pt x="35" y="32"/>
                    </a:moveTo>
                    <a:lnTo>
                      <a:pt x="35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1" y="32"/>
                    </a:lnTo>
                    <a:lnTo>
                      <a:pt x="31" y="30"/>
                    </a:lnTo>
                    <a:lnTo>
                      <a:pt x="34" y="30"/>
                    </a:lnTo>
                    <a:lnTo>
                      <a:pt x="35" y="30"/>
                    </a:lnTo>
                    <a:lnTo>
                      <a:pt x="35" y="32"/>
                    </a:lnTo>
                    <a:lnTo>
                      <a:pt x="35" y="3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7">
                <a:extLst>
                  <a:ext uri="{FF2B5EF4-FFF2-40B4-BE49-F238E27FC236}">
                    <a16:creationId xmlns:a16="http://schemas.microsoft.com/office/drawing/2014/main" id="{C0C6D1E9-3D8E-4688-A796-D8A3912E5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355"/>
                <a:ext cx="215" cy="163"/>
              </a:xfrm>
              <a:custGeom>
                <a:avLst/>
                <a:gdLst>
                  <a:gd name="T0" fmla="*/ 211 w 215"/>
                  <a:gd name="T1" fmla="*/ 23 h 163"/>
                  <a:gd name="T2" fmla="*/ 204 w 215"/>
                  <a:gd name="T3" fmla="*/ 30 h 163"/>
                  <a:gd name="T4" fmla="*/ 188 w 215"/>
                  <a:gd name="T5" fmla="*/ 31 h 163"/>
                  <a:gd name="T6" fmla="*/ 176 w 215"/>
                  <a:gd name="T7" fmla="*/ 32 h 163"/>
                  <a:gd name="T8" fmla="*/ 167 w 215"/>
                  <a:gd name="T9" fmla="*/ 39 h 163"/>
                  <a:gd name="T10" fmla="*/ 162 w 215"/>
                  <a:gd name="T11" fmla="*/ 48 h 163"/>
                  <a:gd name="T12" fmla="*/ 166 w 215"/>
                  <a:gd name="T13" fmla="*/ 58 h 163"/>
                  <a:gd name="T14" fmla="*/ 166 w 215"/>
                  <a:gd name="T15" fmla="*/ 62 h 163"/>
                  <a:gd name="T16" fmla="*/ 159 w 215"/>
                  <a:gd name="T17" fmla="*/ 71 h 163"/>
                  <a:gd name="T18" fmla="*/ 159 w 215"/>
                  <a:gd name="T19" fmla="*/ 78 h 163"/>
                  <a:gd name="T20" fmla="*/ 147 w 215"/>
                  <a:gd name="T21" fmla="*/ 83 h 163"/>
                  <a:gd name="T22" fmla="*/ 146 w 215"/>
                  <a:gd name="T23" fmla="*/ 93 h 163"/>
                  <a:gd name="T24" fmla="*/ 135 w 215"/>
                  <a:gd name="T25" fmla="*/ 101 h 163"/>
                  <a:gd name="T26" fmla="*/ 131 w 215"/>
                  <a:gd name="T27" fmla="*/ 114 h 163"/>
                  <a:gd name="T28" fmla="*/ 123 w 215"/>
                  <a:gd name="T29" fmla="*/ 123 h 163"/>
                  <a:gd name="T30" fmla="*/ 115 w 215"/>
                  <a:gd name="T31" fmla="*/ 122 h 163"/>
                  <a:gd name="T32" fmla="*/ 107 w 215"/>
                  <a:gd name="T33" fmla="*/ 129 h 163"/>
                  <a:gd name="T34" fmla="*/ 99 w 215"/>
                  <a:gd name="T35" fmla="*/ 133 h 163"/>
                  <a:gd name="T36" fmla="*/ 91 w 215"/>
                  <a:gd name="T37" fmla="*/ 137 h 163"/>
                  <a:gd name="T38" fmla="*/ 87 w 215"/>
                  <a:gd name="T39" fmla="*/ 150 h 163"/>
                  <a:gd name="T40" fmla="*/ 81 w 215"/>
                  <a:gd name="T41" fmla="*/ 158 h 163"/>
                  <a:gd name="T42" fmla="*/ 63 w 215"/>
                  <a:gd name="T43" fmla="*/ 161 h 163"/>
                  <a:gd name="T44" fmla="*/ 52 w 215"/>
                  <a:gd name="T45" fmla="*/ 163 h 163"/>
                  <a:gd name="T46" fmla="*/ 5 w 215"/>
                  <a:gd name="T47" fmla="*/ 155 h 163"/>
                  <a:gd name="T48" fmla="*/ 19 w 215"/>
                  <a:gd name="T49" fmla="*/ 131 h 163"/>
                  <a:gd name="T50" fmla="*/ 4 w 215"/>
                  <a:gd name="T51" fmla="*/ 123 h 163"/>
                  <a:gd name="T52" fmla="*/ 1 w 215"/>
                  <a:gd name="T53" fmla="*/ 101 h 163"/>
                  <a:gd name="T54" fmla="*/ 5 w 215"/>
                  <a:gd name="T55" fmla="*/ 91 h 163"/>
                  <a:gd name="T56" fmla="*/ 0 w 215"/>
                  <a:gd name="T57" fmla="*/ 82 h 163"/>
                  <a:gd name="T58" fmla="*/ 3 w 215"/>
                  <a:gd name="T59" fmla="*/ 74 h 163"/>
                  <a:gd name="T60" fmla="*/ 7 w 215"/>
                  <a:gd name="T61" fmla="*/ 70 h 163"/>
                  <a:gd name="T62" fmla="*/ 9 w 215"/>
                  <a:gd name="T63" fmla="*/ 62 h 163"/>
                  <a:gd name="T64" fmla="*/ 11 w 215"/>
                  <a:gd name="T65" fmla="*/ 56 h 163"/>
                  <a:gd name="T66" fmla="*/ 15 w 215"/>
                  <a:gd name="T67" fmla="*/ 56 h 163"/>
                  <a:gd name="T68" fmla="*/ 25 w 215"/>
                  <a:gd name="T69" fmla="*/ 59 h 163"/>
                  <a:gd name="T70" fmla="*/ 31 w 215"/>
                  <a:gd name="T71" fmla="*/ 60 h 163"/>
                  <a:gd name="T72" fmla="*/ 39 w 215"/>
                  <a:gd name="T73" fmla="*/ 54 h 163"/>
                  <a:gd name="T74" fmla="*/ 41 w 215"/>
                  <a:gd name="T75" fmla="*/ 50 h 163"/>
                  <a:gd name="T76" fmla="*/ 53 w 215"/>
                  <a:gd name="T77" fmla="*/ 46 h 163"/>
                  <a:gd name="T78" fmla="*/ 63 w 215"/>
                  <a:gd name="T79" fmla="*/ 32 h 163"/>
                  <a:gd name="T80" fmla="*/ 76 w 215"/>
                  <a:gd name="T81" fmla="*/ 23 h 163"/>
                  <a:gd name="T82" fmla="*/ 84 w 215"/>
                  <a:gd name="T83" fmla="*/ 20 h 163"/>
                  <a:gd name="T84" fmla="*/ 102 w 215"/>
                  <a:gd name="T85" fmla="*/ 24 h 163"/>
                  <a:gd name="T86" fmla="*/ 108 w 215"/>
                  <a:gd name="T87" fmla="*/ 24 h 163"/>
                  <a:gd name="T88" fmla="*/ 116 w 215"/>
                  <a:gd name="T89" fmla="*/ 27 h 163"/>
                  <a:gd name="T90" fmla="*/ 124 w 215"/>
                  <a:gd name="T91" fmla="*/ 23 h 163"/>
                  <a:gd name="T92" fmla="*/ 128 w 215"/>
                  <a:gd name="T93" fmla="*/ 23 h 163"/>
                  <a:gd name="T94" fmla="*/ 134 w 215"/>
                  <a:gd name="T95" fmla="*/ 20 h 163"/>
                  <a:gd name="T96" fmla="*/ 143 w 215"/>
                  <a:gd name="T97" fmla="*/ 18 h 163"/>
                  <a:gd name="T98" fmla="*/ 146 w 215"/>
                  <a:gd name="T99" fmla="*/ 11 h 163"/>
                  <a:gd name="T100" fmla="*/ 158 w 215"/>
                  <a:gd name="T101" fmla="*/ 2 h 163"/>
                  <a:gd name="T102" fmla="*/ 164 w 215"/>
                  <a:gd name="T103" fmla="*/ 11 h 163"/>
                  <a:gd name="T104" fmla="*/ 164 w 215"/>
                  <a:gd name="T105" fmla="*/ 23 h 163"/>
                  <a:gd name="T106" fmla="*/ 170 w 215"/>
                  <a:gd name="T107" fmla="*/ 34 h 163"/>
                  <a:gd name="T108" fmla="*/ 190 w 215"/>
                  <a:gd name="T109" fmla="*/ 20 h 163"/>
                  <a:gd name="T110" fmla="*/ 198 w 215"/>
                  <a:gd name="T111" fmla="*/ 20 h 163"/>
                  <a:gd name="T112" fmla="*/ 203 w 215"/>
                  <a:gd name="T113" fmla="*/ 22 h 163"/>
                  <a:gd name="T114" fmla="*/ 213 w 215"/>
                  <a:gd name="T115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5" h="163">
                    <a:moveTo>
                      <a:pt x="215" y="24"/>
                    </a:moveTo>
                    <a:lnTo>
                      <a:pt x="215" y="24"/>
                    </a:lnTo>
                    <a:lnTo>
                      <a:pt x="214" y="23"/>
                    </a:lnTo>
                    <a:lnTo>
                      <a:pt x="214" y="23"/>
                    </a:lnTo>
                    <a:lnTo>
                      <a:pt x="213" y="23"/>
                    </a:lnTo>
                    <a:lnTo>
                      <a:pt x="213" y="23"/>
                    </a:lnTo>
                    <a:lnTo>
                      <a:pt x="211" y="23"/>
                    </a:lnTo>
                    <a:lnTo>
                      <a:pt x="207" y="26"/>
                    </a:lnTo>
                    <a:lnTo>
                      <a:pt x="208" y="26"/>
                    </a:lnTo>
                    <a:lnTo>
                      <a:pt x="210" y="27"/>
                    </a:lnTo>
                    <a:lnTo>
                      <a:pt x="210" y="27"/>
                    </a:lnTo>
                    <a:lnTo>
                      <a:pt x="210" y="27"/>
                    </a:lnTo>
                    <a:lnTo>
                      <a:pt x="208" y="28"/>
                    </a:lnTo>
                    <a:lnTo>
                      <a:pt x="204" y="30"/>
                    </a:lnTo>
                    <a:lnTo>
                      <a:pt x="203" y="31"/>
                    </a:lnTo>
                    <a:lnTo>
                      <a:pt x="202" y="31"/>
                    </a:lnTo>
                    <a:lnTo>
                      <a:pt x="200" y="31"/>
                    </a:lnTo>
                    <a:lnTo>
                      <a:pt x="199" y="30"/>
                    </a:lnTo>
                    <a:lnTo>
                      <a:pt x="198" y="30"/>
                    </a:lnTo>
                    <a:lnTo>
                      <a:pt x="194" y="30"/>
                    </a:lnTo>
                    <a:lnTo>
                      <a:pt x="188" y="31"/>
                    </a:lnTo>
                    <a:lnTo>
                      <a:pt x="187" y="31"/>
                    </a:lnTo>
                    <a:lnTo>
                      <a:pt x="183" y="31"/>
                    </a:lnTo>
                    <a:lnTo>
                      <a:pt x="182" y="31"/>
                    </a:lnTo>
                    <a:lnTo>
                      <a:pt x="180" y="32"/>
                    </a:lnTo>
                    <a:lnTo>
                      <a:pt x="179" y="32"/>
                    </a:lnTo>
                    <a:lnTo>
                      <a:pt x="178" y="32"/>
                    </a:lnTo>
                    <a:lnTo>
                      <a:pt x="176" y="32"/>
                    </a:lnTo>
                    <a:lnTo>
                      <a:pt x="175" y="34"/>
                    </a:lnTo>
                    <a:lnTo>
                      <a:pt x="174" y="35"/>
                    </a:lnTo>
                    <a:lnTo>
                      <a:pt x="171" y="36"/>
                    </a:lnTo>
                    <a:lnTo>
                      <a:pt x="170" y="38"/>
                    </a:lnTo>
                    <a:lnTo>
                      <a:pt x="168" y="39"/>
                    </a:lnTo>
                    <a:lnTo>
                      <a:pt x="168" y="39"/>
                    </a:lnTo>
                    <a:lnTo>
                      <a:pt x="167" y="39"/>
                    </a:lnTo>
                    <a:lnTo>
                      <a:pt x="166" y="39"/>
                    </a:lnTo>
                    <a:lnTo>
                      <a:pt x="164" y="42"/>
                    </a:lnTo>
                    <a:lnTo>
                      <a:pt x="162" y="43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0" y="47"/>
                    </a:lnTo>
                    <a:lnTo>
                      <a:pt x="162" y="48"/>
                    </a:lnTo>
                    <a:lnTo>
                      <a:pt x="163" y="48"/>
                    </a:lnTo>
                    <a:lnTo>
                      <a:pt x="163" y="50"/>
                    </a:lnTo>
                    <a:lnTo>
                      <a:pt x="164" y="52"/>
                    </a:lnTo>
                    <a:lnTo>
                      <a:pt x="164" y="54"/>
                    </a:lnTo>
                    <a:lnTo>
                      <a:pt x="166" y="55"/>
                    </a:lnTo>
                    <a:lnTo>
                      <a:pt x="166" y="56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6" y="59"/>
                    </a:lnTo>
                    <a:lnTo>
                      <a:pt x="166" y="59"/>
                    </a:lnTo>
                    <a:lnTo>
                      <a:pt x="166" y="60"/>
                    </a:lnTo>
                    <a:lnTo>
                      <a:pt x="166" y="62"/>
                    </a:lnTo>
                    <a:lnTo>
                      <a:pt x="167" y="62"/>
                    </a:lnTo>
                    <a:lnTo>
                      <a:pt x="166" y="62"/>
                    </a:lnTo>
                    <a:lnTo>
                      <a:pt x="166" y="63"/>
                    </a:lnTo>
                    <a:lnTo>
                      <a:pt x="164" y="64"/>
                    </a:lnTo>
                    <a:lnTo>
                      <a:pt x="164" y="66"/>
                    </a:lnTo>
                    <a:lnTo>
                      <a:pt x="163" y="67"/>
                    </a:lnTo>
                    <a:lnTo>
                      <a:pt x="162" y="67"/>
                    </a:lnTo>
                    <a:lnTo>
                      <a:pt x="160" y="69"/>
                    </a:lnTo>
                    <a:lnTo>
                      <a:pt x="159" y="71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6" y="74"/>
                    </a:lnTo>
                    <a:lnTo>
                      <a:pt x="156" y="74"/>
                    </a:lnTo>
                    <a:lnTo>
                      <a:pt x="158" y="75"/>
                    </a:lnTo>
                    <a:lnTo>
                      <a:pt x="159" y="77"/>
                    </a:lnTo>
                    <a:lnTo>
                      <a:pt x="159" y="78"/>
                    </a:lnTo>
                    <a:lnTo>
                      <a:pt x="159" y="79"/>
                    </a:lnTo>
                    <a:lnTo>
                      <a:pt x="159" y="81"/>
                    </a:lnTo>
                    <a:lnTo>
                      <a:pt x="158" y="82"/>
                    </a:lnTo>
                    <a:lnTo>
                      <a:pt x="155" y="83"/>
                    </a:lnTo>
                    <a:lnTo>
                      <a:pt x="152" y="85"/>
                    </a:lnTo>
                    <a:lnTo>
                      <a:pt x="148" y="85"/>
                    </a:lnTo>
                    <a:lnTo>
                      <a:pt x="147" y="83"/>
                    </a:lnTo>
                    <a:lnTo>
                      <a:pt x="146" y="83"/>
                    </a:lnTo>
                    <a:lnTo>
                      <a:pt x="142" y="82"/>
                    </a:lnTo>
                    <a:lnTo>
                      <a:pt x="140" y="83"/>
                    </a:lnTo>
                    <a:lnTo>
                      <a:pt x="140" y="85"/>
                    </a:lnTo>
                    <a:lnTo>
                      <a:pt x="143" y="89"/>
                    </a:lnTo>
                    <a:lnTo>
                      <a:pt x="144" y="90"/>
                    </a:lnTo>
                    <a:lnTo>
                      <a:pt x="146" y="93"/>
                    </a:lnTo>
                    <a:lnTo>
                      <a:pt x="147" y="94"/>
                    </a:lnTo>
                    <a:lnTo>
                      <a:pt x="146" y="97"/>
                    </a:lnTo>
                    <a:lnTo>
                      <a:pt x="143" y="98"/>
                    </a:lnTo>
                    <a:lnTo>
                      <a:pt x="142" y="99"/>
                    </a:lnTo>
                    <a:lnTo>
                      <a:pt x="138" y="99"/>
                    </a:lnTo>
                    <a:lnTo>
                      <a:pt x="136" y="101"/>
                    </a:lnTo>
                    <a:lnTo>
                      <a:pt x="135" y="101"/>
                    </a:lnTo>
                    <a:lnTo>
                      <a:pt x="134" y="105"/>
                    </a:lnTo>
                    <a:lnTo>
                      <a:pt x="134" y="105"/>
                    </a:lnTo>
                    <a:lnTo>
                      <a:pt x="134" y="107"/>
                    </a:lnTo>
                    <a:lnTo>
                      <a:pt x="132" y="109"/>
                    </a:lnTo>
                    <a:lnTo>
                      <a:pt x="131" y="110"/>
                    </a:lnTo>
                    <a:lnTo>
                      <a:pt x="131" y="111"/>
                    </a:lnTo>
                    <a:lnTo>
                      <a:pt x="131" y="114"/>
                    </a:lnTo>
                    <a:lnTo>
                      <a:pt x="131" y="119"/>
                    </a:lnTo>
                    <a:lnTo>
                      <a:pt x="130" y="122"/>
                    </a:lnTo>
                    <a:lnTo>
                      <a:pt x="128" y="123"/>
                    </a:lnTo>
                    <a:lnTo>
                      <a:pt x="127" y="125"/>
                    </a:lnTo>
                    <a:lnTo>
                      <a:pt x="126" y="125"/>
                    </a:lnTo>
                    <a:lnTo>
                      <a:pt x="124" y="125"/>
                    </a:lnTo>
                    <a:lnTo>
                      <a:pt x="123" y="123"/>
                    </a:lnTo>
                    <a:lnTo>
                      <a:pt x="123" y="123"/>
                    </a:lnTo>
                    <a:lnTo>
                      <a:pt x="122" y="122"/>
                    </a:lnTo>
                    <a:lnTo>
                      <a:pt x="120" y="122"/>
                    </a:lnTo>
                    <a:lnTo>
                      <a:pt x="119" y="123"/>
                    </a:lnTo>
                    <a:lnTo>
                      <a:pt x="118" y="123"/>
                    </a:lnTo>
                    <a:lnTo>
                      <a:pt x="115" y="122"/>
                    </a:lnTo>
                    <a:lnTo>
                      <a:pt x="115" y="122"/>
                    </a:lnTo>
                    <a:lnTo>
                      <a:pt x="114" y="123"/>
                    </a:lnTo>
                    <a:lnTo>
                      <a:pt x="112" y="125"/>
                    </a:lnTo>
                    <a:lnTo>
                      <a:pt x="108" y="127"/>
                    </a:lnTo>
                    <a:lnTo>
                      <a:pt x="107" y="127"/>
                    </a:lnTo>
                    <a:lnTo>
                      <a:pt x="106" y="127"/>
                    </a:lnTo>
                    <a:lnTo>
                      <a:pt x="106" y="129"/>
                    </a:lnTo>
                    <a:lnTo>
                      <a:pt x="107" y="129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7" y="131"/>
                    </a:lnTo>
                    <a:lnTo>
                      <a:pt x="106" y="131"/>
                    </a:lnTo>
                    <a:lnTo>
                      <a:pt x="104" y="133"/>
                    </a:lnTo>
                    <a:lnTo>
                      <a:pt x="102" y="133"/>
                    </a:lnTo>
                    <a:lnTo>
                      <a:pt x="99" y="133"/>
                    </a:lnTo>
                    <a:lnTo>
                      <a:pt x="97" y="131"/>
                    </a:lnTo>
                    <a:lnTo>
                      <a:pt x="96" y="131"/>
                    </a:lnTo>
                    <a:lnTo>
                      <a:pt x="95" y="131"/>
                    </a:lnTo>
                    <a:lnTo>
                      <a:pt x="93" y="133"/>
                    </a:lnTo>
                    <a:lnTo>
                      <a:pt x="92" y="135"/>
                    </a:lnTo>
                    <a:lnTo>
                      <a:pt x="91" y="135"/>
                    </a:lnTo>
                    <a:lnTo>
                      <a:pt x="91" y="137"/>
                    </a:lnTo>
                    <a:lnTo>
                      <a:pt x="89" y="137"/>
                    </a:lnTo>
                    <a:lnTo>
                      <a:pt x="88" y="138"/>
                    </a:lnTo>
                    <a:lnTo>
                      <a:pt x="87" y="139"/>
                    </a:lnTo>
                    <a:lnTo>
                      <a:pt x="87" y="143"/>
                    </a:lnTo>
                    <a:lnTo>
                      <a:pt x="87" y="145"/>
                    </a:lnTo>
                    <a:lnTo>
                      <a:pt x="87" y="149"/>
                    </a:lnTo>
                    <a:lnTo>
                      <a:pt x="87" y="150"/>
                    </a:lnTo>
                    <a:lnTo>
                      <a:pt x="85" y="151"/>
                    </a:lnTo>
                    <a:lnTo>
                      <a:pt x="85" y="153"/>
                    </a:lnTo>
                    <a:lnTo>
                      <a:pt x="87" y="154"/>
                    </a:lnTo>
                    <a:lnTo>
                      <a:pt x="87" y="155"/>
                    </a:lnTo>
                    <a:lnTo>
                      <a:pt x="85" y="155"/>
                    </a:lnTo>
                    <a:lnTo>
                      <a:pt x="84" y="157"/>
                    </a:lnTo>
                    <a:lnTo>
                      <a:pt x="81" y="158"/>
                    </a:lnTo>
                    <a:lnTo>
                      <a:pt x="77" y="159"/>
                    </a:lnTo>
                    <a:lnTo>
                      <a:pt x="75" y="159"/>
                    </a:lnTo>
                    <a:lnTo>
                      <a:pt x="69" y="161"/>
                    </a:lnTo>
                    <a:lnTo>
                      <a:pt x="68" y="161"/>
                    </a:lnTo>
                    <a:lnTo>
                      <a:pt x="65" y="161"/>
                    </a:lnTo>
                    <a:lnTo>
                      <a:pt x="64" y="161"/>
                    </a:lnTo>
                    <a:lnTo>
                      <a:pt x="63" y="161"/>
                    </a:lnTo>
                    <a:lnTo>
                      <a:pt x="60" y="161"/>
                    </a:lnTo>
                    <a:lnTo>
                      <a:pt x="57" y="162"/>
                    </a:lnTo>
                    <a:lnTo>
                      <a:pt x="56" y="162"/>
                    </a:lnTo>
                    <a:lnTo>
                      <a:pt x="55" y="163"/>
                    </a:lnTo>
                    <a:lnTo>
                      <a:pt x="53" y="163"/>
                    </a:lnTo>
                    <a:lnTo>
                      <a:pt x="53" y="163"/>
                    </a:lnTo>
                    <a:lnTo>
                      <a:pt x="52" y="163"/>
                    </a:lnTo>
                    <a:lnTo>
                      <a:pt x="45" y="162"/>
                    </a:lnTo>
                    <a:lnTo>
                      <a:pt x="29" y="163"/>
                    </a:lnTo>
                    <a:lnTo>
                      <a:pt x="28" y="163"/>
                    </a:lnTo>
                    <a:lnTo>
                      <a:pt x="23" y="162"/>
                    </a:lnTo>
                    <a:lnTo>
                      <a:pt x="15" y="159"/>
                    </a:lnTo>
                    <a:lnTo>
                      <a:pt x="11" y="158"/>
                    </a:lnTo>
                    <a:lnTo>
                      <a:pt x="5" y="155"/>
                    </a:lnTo>
                    <a:lnTo>
                      <a:pt x="9" y="151"/>
                    </a:lnTo>
                    <a:lnTo>
                      <a:pt x="12" y="147"/>
                    </a:lnTo>
                    <a:lnTo>
                      <a:pt x="16" y="143"/>
                    </a:lnTo>
                    <a:lnTo>
                      <a:pt x="19" y="139"/>
                    </a:lnTo>
                    <a:lnTo>
                      <a:pt x="19" y="138"/>
                    </a:lnTo>
                    <a:lnTo>
                      <a:pt x="20" y="135"/>
                    </a:lnTo>
                    <a:lnTo>
                      <a:pt x="19" y="131"/>
                    </a:lnTo>
                    <a:lnTo>
                      <a:pt x="17" y="130"/>
                    </a:lnTo>
                    <a:lnTo>
                      <a:pt x="12" y="129"/>
                    </a:lnTo>
                    <a:lnTo>
                      <a:pt x="9" y="129"/>
                    </a:lnTo>
                    <a:lnTo>
                      <a:pt x="5" y="127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4" y="114"/>
                    </a:lnTo>
                    <a:lnTo>
                      <a:pt x="3" y="109"/>
                    </a:lnTo>
                    <a:lnTo>
                      <a:pt x="1" y="105"/>
                    </a:lnTo>
                    <a:lnTo>
                      <a:pt x="1" y="101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3" y="95"/>
                    </a:lnTo>
                    <a:lnTo>
                      <a:pt x="4" y="95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5" y="91"/>
                    </a:lnTo>
                    <a:lnTo>
                      <a:pt x="4" y="91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6"/>
                    </a:lnTo>
                    <a:lnTo>
                      <a:pt x="0" y="82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5" y="78"/>
                    </a:lnTo>
                    <a:lnTo>
                      <a:pt x="4" y="75"/>
                    </a:lnTo>
                    <a:lnTo>
                      <a:pt x="4" y="75"/>
                    </a:lnTo>
                    <a:lnTo>
                      <a:pt x="3" y="74"/>
                    </a:lnTo>
                    <a:lnTo>
                      <a:pt x="3" y="74"/>
                    </a:lnTo>
                    <a:lnTo>
                      <a:pt x="3" y="74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7" y="58"/>
                    </a:lnTo>
                    <a:lnTo>
                      <a:pt x="20" y="58"/>
                    </a:lnTo>
                    <a:lnTo>
                      <a:pt x="21" y="56"/>
                    </a:lnTo>
                    <a:lnTo>
                      <a:pt x="21" y="56"/>
                    </a:lnTo>
                    <a:lnTo>
                      <a:pt x="24" y="58"/>
                    </a:lnTo>
                    <a:lnTo>
                      <a:pt x="25" y="59"/>
                    </a:lnTo>
                    <a:lnTo>
                      <a:pt x="25" y="60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8" y="60"/>
                    </a:lnTo>
                    <a:lnTo>
                      <a:pt x="29" y="60"/>
                    </a:lnTo>
                    <a:lnTo>
                      <a:pt x="31" y="60"/>
                    </a:lnTo>
                    <a:lnTo>
                      <a:pt x="31" y="60"/>
                    </a:lnTo>
                    <a:lnTo>
                      <a:pt x="32" y="60"/>
                    </a:lnTo>
                    <a:lnTo>
                      <a:pt x="33" y="60"/>
                    </a:lnTo>
                    <a:lnTo>
                      <a:pt x="35" y="59"/>
                    </a:lnTo>
                    <a:lnTo>
                      <a:pt x="37" y="58"/>
                    </a:lnTo>
                    <a:lnTo>
                      <a:pt x="37" y="56"/>
                    </a:lnTo>
                    <a:lnTo>
                      <a:pt x="39" y="55"/>
                    </a:lnTo>
                    <a:lnTo>
                      <a:pt x="39" y="54"/>
                    </a:lnTo>
                    <a:lnTo>
                      <a:pt x="40" y="52"/>
                    </a:lnTo>
                    <a:lnTo>
                      <a:pt x="40" y="51"/>
                    </a:lnTo>
                    <a:lnTo>
                      <a:pt x="39" y="51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5" y="48"/>
                    </a:lnTo>
                    <a:lnTo>
                      <a:pt x="48" y="47"/>
                    </a:lnTo>
                    <a:lnTo>
                      <a:pt x="51" y="47"/>
                    </a:lnTo>
                    <a:lnTo>
                      <a:pt x="51" y="46"/>
                    </a:lnTo>
                    <a:lnTo>
                      <a:pt x="52" y="47"/>
                    </a:lnTo>
                    <a:lnTo>
                      <a:pt x="53" y="46"/>
                    </a:lnTo>
                    <a:lnTo>
                      <a:pt x="53" y="46"/>
                    </a:lnTo>
                    <a:lnTo>
                      <a:pt x="53" y="44"/>
                    </a:lnTo>
                    <a:lnTo>
                      <a:pt x="55" y="44"/>
                    </a:lnTo>
                    <a:lnTo>
                      <a:pt x="57" y="43"/>
                    </a:lnTo>
                    <a:lnTo>
                      <a:pt x="60" y="40"/>
                    </a:lnTo>
                    <a:lnTo>
                      <a:pt x="60" y="39"/>
                    </a:lnTo>
                    <a:lnTo>
                      <a:pt x="61" y="36"/>
                    </a:lnTo>
                    <a:lnTo>
                      <a:pt x="63" y="32"/>
                    </a:lnTo>
                    <a:lnTo>
                      <a:pt x="64" y="28"/>
                    </a:lnTo>
                    <a:lnTo>
                      <a:pt x="64" y="27"/>
                    </a:lnTo>
                    <a:lnTo>
                      <a:pt x="64" y="26"/>
                    </a:lnTo>
                    <a:lnTo>
                      <a:pt x="67" y="24"/>
                    </a:lnTo>
                    <a:lnTo>
                      <a:pt x="68" y="23"/>
                    </a:lnTo>
                    <a:lnTo>
                      <a:pt x="72" y="23"/>
                    </a:lnTo>
                    <a:lnTo>
                      <a:pt x="76" y="23"/>
                    </a:lnTo>
                    <a:lnTo>
                      <a:pt x="76" y="22"/>
                    </a:lnTo>
                    <a:lnTo>
                      <a:pt x="76" y="19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80" y="19"/>
                    </a:lnTo>
                    <a:lnTo>
                      <a:pt x="84" y="20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95" y="22"/>
                    </a:lnTo>
                    <a:lnTo>
                      <a:pt x="97" y="22"/>
                    </a:lnTo>
                    <a:lnTo>
                      <a:pt x="100" y="23"/>
                    </a:lnTo>
                    <a:lnTo>
                      <a:pt x="102" y="24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6" y="23"/>
                    </a:lnTo>
                    <a:lnTo>
                      <a:pt x="107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6"/>
                    </a:lnTo>
                    <a:lnTo>
                      <a:pt x="110" y="27"/>
                    </a:lnTo>
                    <a:lnTo>
                      <a:pt x="111" y="28"/>
                    </a:lnTo>
                    <a:lnTo>
                      <a:pt x="114" y="28"/>
                    </a:lnTo>
                    <a:lnTo>
                      <a:pt x="115" y="27"/>
                    </a:lnTo>
                    <a:lnTo>
                      <a:pt x="116" y="28"/>
                    </a:lnTo>
                    <a:lnTo>
                      <a:pt x="116" y="27"/>
                    </a:lnTo>
                    <a:lnTo>
                      <a:pt x="116" y="27"/>
                    </a:lnTo>
                    <a:lnTo>
                      <a:pt x="118" y="26"/>
                    </a:lnTo>
                    <a:lnTo>
                      <a:pt x="120" y="24"/>
                    </a:lnTo>
                    <a:lnTo>
                      <a:pt x="122" y="24"/>
                    </a:lnTo>
                    <a:lnTo>
                      <a:pt x="122" y="23"/>
                    </a:lnTo>
                    <a:lnTo>
                      <a:pt x="123" y="23"/>
                    </a:lnTo>
                    <a:lnTo>
                      <a:pt x="124" y="23"/>
                    </a:lnTo>
                    <a:lnTo>
                      <a:pt x="124" y="23"/>
                    </a:lnTo>
                    <a:lnTo>
                      <a:pt x="124" y="23"/>
                    </a:lnTo>
                    <a:lnTo>
                      <a:pt x="126" y="22"/>
                    </a:lnTo>
                    <a:lnTo>
                      <a:pt x="126" y="22"/>
                    </a:lnTo>
                    <a:lnTo>
                      <a:pt x="126" y="22"/>
                    </a:lnTo>
                    <a:lnTo>
                      <a:pt x="127" y="22"/>
                    </a:lnTo>
                    <a:lnTo>
                      <a:pt x="128" y="23"/>
                    </a:lnTo>
                    <a:lnTo>
                      <a:pt x="130" y="26"/>
                    </a:lnTo>
                    <a:lnTo>
                      <a:pt x="131" y="26"/>
                    </a:lnTo>
                    <a:lnTo>
                      <a:pt x="132" y="26"/>
                    </a:lnTo>
                    <a:lnTo>
                      <a:pt x="132" y="26"/>
                    </a:lnTo>
                    <a:lnTo>
                      <a:pt x="134" y="24"/>
                    </a:lnTo>
                    <a:lnTo>
                      <a:pt x="134" y="23"/>
                    </a:lnTo>
                    <a:lnTo>
                      <a:pt x="134" y="20"/>
                    </a:lnTo>
                    <a:lnTo>
                      <a:pt x="134" y="19"/>
                    </a:lnTo>
                    <a:lnTo>
                      <a:pt x="135" y="18"/>
                    </a:lnTo>
                    <a:lnTo>
                      <a:pt x="136" y="16"/>
                    </a:lnTo>
                    <a:lnTo>
                      <a:pt x="139" y="16"/>
                    </a:lnTo>
                    <a:lnTo>
                      <a:pt x="142" y="16"/>
                    </a:lnTo>
                    <a:lnTo>
                      <a:pt x="142" y="18"/>
                    </a:lnTo>
                    <a:lnTo>
                      <a:pt x="143" y="18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6" y="15"/>
                    </a:lnTo>
                    <a:lnTo>
                      <a:pt x="146" y="14"/>
                    </a:lnTo>
                    <a:lnTo>
                      <a:pt x="146" y="11"/>
                    </a:lnTo>
                    <a:lnTo>
                      <a:pt x="146" y="11"/>
                    </a:lnTo>
                    <a:lnTo>
                      <a:pt x="146" y="11"/>
                    </a:lnTo>
                    <a:lnTo>
                      <a:pt x="147" y="10"/>
                    </a:lnTo>
                    <a:lnTo>
                      <a:pt x="148" y="8"/>
                    </a:lnTo>
                    <a:lnTo>
                      <a:pt x="150" y="6"/>
                    </a:lnTo>
                    <a:lnTo>
                      <a:pt x="151" y="3"/>
                    </a:lnTo>
                    <a:lnTo>
                      <a:pt x="154" y="2"/>
                    </a:lnTo>
                    <a:lnTo>
                      <a:pt x="155" y="0"/>
                    </a:lnTo>
                    <a:lnTo>
                      <a:pt x="158" y="2"/>
                    </a:lnTo>
                    <a:lnTo>
                      <a:pt x="162" y="3"/>
                    </a:lnTo>
                    <a:lnTo>
                      <a:pt x="162" y="6"/>
                    </a:lnTo>
                    <a:lnTo>
                      <a:pt x="162" y="10"/>
                    </a:lnTo>
                    <a:lnTo>
                      <a:pt x="162" y="11"/>
                    </a:lnTo>
                    <a:lnTo>
                      <a:pt x="162" y="11"/>
                    </a:lnTo>
                    <a:lnTo>
                      <a:pt x="163" y="11"/>
                    </a:lnTo>
                    <a:lnTo>
                      <a:pt x="164" y="11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6" y="12"/>
                    </a:lnTo>
                    <a:lnTo>
                      <a:pt x="166" y="14"/>
                    </a:lnTo>
                    <a:lnTo>
                      <a:pt x="164" y="16"/>
                    </a:lnTo>
                    <a:lnTo>
                      <a:pt x="164" y="20"/>
                    </a:lnTo>
                    <a:lnTo>
                      <a:pt x="164" y="23"/>
                    </a:lnTo>
                    <a:lnTo>
                      <a:pt x="163" y="26"/>
                    </a:lnTo>
                    <a:lnTo>
                      <a:pt x="164" y="28"/>
                    </a:lnTo>
                    <a:lnTo>
                      <a:pt x="166" y="31"/>
                    </a:lnTo>
                    <a:lnTo>
                      <a:pt x="166" y="34"/>
                    </a:lnTo>
                    <a:lnTo>
                      <a:pt x="167" y="34"/>
                    </a:lnTo>
                    <a:lnTo>
                      <a:pt x="168" y="34"/>
                    </a:lnTo>
                    <a:lnTo>
                      <a:pt x="170" y="34"/>
                    </a:lnTo>
                    <a:lnTo>
                      <a:pt x="171" y="32"/>
                    </a:lnTo>
                    <a:lnTo>
                      <a:pt x="175" y="30"/>
                    </a:lnTo>
                    <a:lnTo>
                      <a:pt x="178" y="28"/>
                    </a:lnTo>
                    <a:lnTo>
                      <a:pt x="182" y="27"/>
                    </a:lnTo>
                    <a:lnTo>
                      <a:pt x="183" y="24"/>
                    </a:lnTo>
                    <a:lnTo>
                      <a:pt x="186" y="23"/>
                    </a:lnTo>
                    <a:lnTo>
                      <a:pt x="190" y="20"/>
                    </a:lnTo>
                    <a:lnTo>
                      <a:pt x="192" y="19"/>
                    </a:lnTo>
                    <a:lnTo>
                      <a:pt x="194" y="19"/>
                    </a:lnTo>
                    <a:lnTo>
                      <a:pt x="196" y="20"/>
                    </a:lnTo>
                    <a:lnTo>
                      <a:pt x="196" y="20"/>
                    </a:lnTo>
                    <a:lnTo>
                      <a:pt x="196" y="20"/>
                    </a:lnTo>
                    <a:lnTo>
                      <a:pt x="198" y="20"/>
                    </a:lnTo>
                    <a:lnTo>
                      <a:pt x="198" y="20"/>
                    </a:lnTo>
                    <a:lnTo>
                      <a:pt x="198" y="22"/>
                    </a:lnTo>
                    <a:lnTo>
                      <a:pt x="196" y="23"/>
                    </a:lnTo>
                    <a:lnTo>
                      <a:pt x="196" y="23"/>
                    </a:lnTo>
                    <a:lnTo>
                      <a:pt x="196" y="23"/>
                    </a:lnTo>
                    <a:lnTo>
                      <a:pt x="198" y="24"/>
                    </a:lnTo>
                    <a:lnTo>
                      <a:pt x="202" y="23"/>
                    </a:lnTo>
                    <a:lnTo>
                      <a:pt x="203" y="22"/>
                    </a:lnTo>
                    <a:lnTo>
                      <a:pt x="204" y="22"/>
                    </a:lnTo>
                    <a:lnTo>
                      <a:pt x="206" y="22"/>
                    </a:lnTo>
                    <a:lnTo>
                      <a:pt x="206" y="20"/>
                    </a:lnTo>
                    <a:lnTo>
                      <a:pt x="207" y="20"/>
                    </a:lnTo>
                    <a:lnTo>
                      <a:pt x="208" y="20"/>
                    </a:lnTo>
                    <a:lnTo>
                      <a:pt x="210" y="20"/>
                    </a:lnTo>
                    <a:lnTo>
                      <a:pt x="213" y="20"/>
                    </a:lnTo>
                    <a:lnTo>
                      <a:pt x="214" y="22"/>
                    </a:lnTo>
                    <a:lnTo>
                      <a:pt x="215" y="23"/>
                    </a:lnTo>
                    <a:lnTo>
                      <a:pt x="215" y="23"/>
                    </a:lnTo>
                    <a:lnTo>
                      <a:pt x="215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8">
                <a:extLst>
                  <a:ext uri="{FF2B5EF4-FFF2-40B4-BE49-F238E27FC236}">
                    <a16:creationId xmlns:a16="http://schemas.microsoft.com/office/drawing/2014/main" id="{AC247D8B-71BF-4CFE-958E-1ED4171154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1" y="2710"/>
                <a:ext cx="3" cy="11"/>
              </a:xfrm>
              <a:custGeom>
                <a:avLst/>
                <a:gdLst>
                  <a:gd name="T0" fmla="*/ 3 w 3"/>
                  <a:gd name="T1" fmla="*/ 11 h 11"/>
                  <a:gd name="T2" fmla="*/ 2 w 3"/>
                  <a:gd name="T3" fmla="*/ 11 h 11"/>
                  <a:gd name="T4" fmla="*/ 0 w 3"/>
                  <a:gd name="T5" fmla="*/ 11 h 11"/>
                  <a:gd name="T6" fmla="*/ 0 w 3"/>
                  <a:gd name="T7" fmla="*/ 11 h 11"/>
                  <a:gd name="T8" fmla="*/ 0 w 3"/>
                  <a:gd name="T9" fmla="*/ 9 h 11"/>
                  <a:gd name="T10" fmla="*/ 2 w 3"/>
                  <a:gd name="T11" fmla="*/ 8 h 11"/>
                  <a:gd name="T12" fmla="*/ 3 w 3"/>
                  <a:gd name="T13" fmla="*/ 9 h 11"/>
                  <a:gd name="T14" fmla="*/ 3 w 3"/>
                  <a:gd name="T15" fmla="*/ 9 h 11"/>
                  <a:gd name="T16" fmla="*/ 3 w 3"/>
                  <a:gd name="T17" fmla="*/ 9 h 11"/>
                  <a:gd name="T18" fmla="*/ 3 w 3"/>
                  <a:gd name="T19" fmla="*/ 11 h 11"/>
                  <a:gd name="T20" fmla="*/ 3 w 3"/>
                  <a:gd name="T21" fmla="*/ 11 h 11"/>
                  <a:gd name="T22" fmla="*/ 3 w 3"/>
                  <a:gd name="T23" fmla="*/ 11 h 11"/>
                  <a:gd name="T24" fmla="*/ 3 w 3"/>
                  <a:gd name="T25" fmla="*/ 11 h 11"/>
                  <a:gd name="T26" fmla="*/ 2 w 3"/>
                  <a:gd name="T27" fmla="*/ 2 h 11"/>
                  <a:gd name="T28" fmla="*/ 2 w 3"/>
                  <a:gd name="T29" fmla="*/ 2 h 11"/>
                  <a:gd name="T30" fmla="*/ 0 w 3"/>
                  <a:gd name="T31" fmla="*/ 1 h 11"/>
                  <a:gd name="T32" fmla="*/ 0 w 3"/>
                  <a:gd name="T33" fmla="*/ 0 h 11"/>
                  <a:gd name="T34" fmla="*/ 0 w 3"/>
                  <a:gd name="T35" fmla="*/ 0 h 11"/>
                  <a:gd name="T36" fmla="*/ 0 w 3"/>
                  <a:gd name="T37" fmla="*/ 0 h 11"/>
                  <a:gd name="T38" fmla="*/ 2 w 3"/>
                  <a:gd name="T39" fmla="*/ 0 h 11"/>
                  <a:gd name="T40" fmla="*/ 2 w 3"/>
                  <a:gd name="T41" fmla="*/ 0 h 11"/>
                  <a:gd name="T42" fmla="*/ 2 w 3"/>
                  <a:gd name="T43" fmla="*/ 1 h 11"/>
                  <a:gd name="T44" fmla="*/ 2 w 3"/>
                  <a:gd name="T4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11">
                    <a:moveTo>
                      <a:pt x="3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  <a:moveTo>
                      <a:pt x="2" y="2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9">
                <a:extLst>
                  <a:ext uri="{FF2B5EF4-FFF2-40B4-BE49-F238E27FC236}">
                    <a16:creationId xmlns:a16="http://schemas.microsoft.com/office/drawing/2014/main" id="{6CADF790-00EF-4B00-AB3B-FDCEE51B2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70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10">
                <a:extLst>
                  <a:ext uri="{FF2B5EF4-FFF2-40B4-BE49-F238E27FC236}">
                    <a16:creationId xmlns:a16="http://schemas.microsoft.com/office/drawing/2014/main" id="{8FB63732-A717-4ABC-BB53-8C50DACC7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272"/>
                <a:ext cx="26" cy="61"/>
              </a:xfrm>
              <a:custGeom>
                <a:avLst/>
                <a:gdLst>
                  <a:gd name="T0" fmla="*/ 12 w 26"/>
                  <a:gd name="T1" fmla="*/ 3 h 61"/>
                  <a:gd name="T2" fmla="*/ 14 w 26"/>
                  <a:gd name="T3" fmla="*/ 7 h 61"/>
                  <a:gd name="T4" fmla="*/ 17 w 26"/>
                  <a:gd name="T5" fmla="*/ 8 h 61"/>
                  <a:gd name="T6" fmla="*/ 18 w 26"/>
                  <a:gd name="T7" fmla="*/ 11 h 61"/>
                  <a:gd name="T8" fmla="*/ 20 w 26"/>
                  <a:gd name="T9" fmla="*/ 16 h 61"/>
                  <a:gd name="T10" fmla="*/ 18 w 26"/>
                  <a:gd name="T11" fmla="*/ 16 h 61"/>
                  <a:gd name="T12" fmla="*/ 18 w 26"/>
                  <a:gd name="T13" fmla="*/ 22 h 61"/>
                  <a:gd name="T14" fmla="*/ 17 w 26"/>
                  <a:gd name="T15" fmla="*/ 23 h 61"/>
                  <a:gd name="T16" fmla="*/ 18 w 26"/>
                  <a:gd name="T17" fmla="*/ 26 h 61"/>
                  <a:gd name="T18" fmla="*/ 18 w 26"/>
                  <a:gd name="T19" fmla="*/ 28 h 61"/>
                  <a:gd name="T20" fmla="*/ 20 w 26"/>
                  <a:gd name="T21" fmla="*/ 32 h 61"/>
                  <a:gd name="T22" fmla="*/ 21 w 26"/>
                  <a:gd name="T23" fmla="*/ 35 h 61"/>
                  <a:gd name="T24" fmla="*/ 24 w 26"/>
                  <a:gd name="T25" fmla="*/ 35 h 61"/>
                  <a:gd name="T26" fmla="*/ 25 w 26"/>
                  <a:gd name="T27" fmla="*/ 36 h 61"/>
                  <a:gd name="T28" fmla="*/ 25 w 26"/>
                  <a:gd name="T29" fmla="*/ 39 h 61"/>
                  <a:gd name="T30" fmla="*/ 26 w 26"/>
                  <a:gd name="T31" fmla="*/ 40 h 61"/>
                  <a:gd name="T32" fmla="*/ 25 w 26"/>
                  <a:gd name="T33" fmla="*/ 43 h 61"/>
                  <a:gd name="T34" fmla="*/ 24 w 26"/>
                  <a:gd name="T35" fmla="*/ 44 h 61"/>
                  <a:gd name="T36" fmla="*/ 22 w 26"/>
                  <a:gd name="T37" fmla="*/ 46 h 61"/>
                  <a:gd name="T38" fmla="*/ 21 w 26"/>
                  <a:gd name="T39" fmla="*/ 48 h 61"/>
                  <a:gd name="T40" fmla="*/ 21 w 26"/>
                  <a:gd name="T41" fmla="*/ 51 h 61"/>
                  <a:gd name="T42" fmla="*/ 20 w 26"/>
                  <a:gd name="T43" fmla="*/ 53 h 61"/>
                  <a:gd name="T44" fmla="*/ 17 w 26"/>
                  <a:gd name="T45" fmla="*/ 53 h 61"/>
                  <a:gd name="T46" fmla="*/ 16 w 26"/>
                  <a:gd name="T47" fmla="*/ 54 h 61"/>
                  <a:gd name="T48" fmla="*/ 16 w 26"/>
                  <a:gd name="T49" fmla="*/ 54 h 61"/>
                  <a:gd name="T50" fmla="*/ 16 w 26"/>
                  <a:gd name="T51" fmla="*/ 55 h 61"/>
                  <a:gd name="T52" fmla="*/ 16 w 26"/>
                  <a:gd name="T53" fmla="*/ 58 h 61"/>
                  <a:gd name="T54" fmla="*/ 16 w 26"/>
                  <a:gd name="T55" fmla="*/ 58 h 61"/>
                  <a:gd name="T56" fmla="*/ 14 w 26"/>
                  <a:gd name="T57" fmla="*/ 59 h 61"/>
                  <a:gd name="T58" fmla="*/ 14 w 26"/>
                  <a:gd name="T59" fmla="*/ 61 h 61"/>
                  <a:gd name="T60" fmla="*/ 13 w 26"/>
                  <a:gd name="T61" fmla="*/ 61 h 61"/>
                  <a:gd name="T62" fmla="*/ 10 w 26"/>
                  <a:gd name="T63" fmla="*/ 59 h 61"/>
                  <a:gd name="T64" fmla="*/ 10 w 26"/>
                  <a:gd name="T65" fmla="*/ 58 h 61"/>
                  <a:gd name="T66" fmla="*/ 8 w 26"/>
                  <a:gd name="T67" fmla="*/ 53 h 61"/>
                  <a:gd name="T68" fmla="*/ 1 w 26"/>
                  <a:gd name="T69" fmla="*/ 48 h 61"/>
                  <a:gd name="T70" fmla="*/ 0 w 26"/>
                  <a:gd name="T71" fmla="*/ 46 h 61"/>
                  <a:gd name="T72" fmla="*/ 1 w 26"/>
                  <a:gd name="T73" fmla="*/ 46 h 61"/>
                  <a:gd name="T74" fmla="*/ 2 w 26"/>
                  <a:gd name="T75" fmla="*/ 46 h 61"/>
                  <a:gd name="T76" fmla="*/ 1 w 26"/>
                  <a:gd name="T77" fmla="*/ 42 h 61"/>
                  <a:gd name="T78" fmla="*/ 1 w 26"/>
                  <a:gd name="T79" fmla="*/ 38 h 61"/>
                  <a:gd name="T80" fmla="*/ 2 w 26"/>
                  <a:gd name="T81" fmla="*/ 32 h 61"/>
                  <a:gd name="T82" fmla="*/ 2 w 26"/>
                  <a:gd name="T83" fmla="*/ 27 h 61"/>
                  <a:gd name="T84" fmla="*/ 2 w 26"/>
                  <a:gd name="T85" fmla="*/ 23 h 61"/>
                  <a:gd name="T86" fmla="*/ 4 w 26"/>
                  <a:gd name="T87" fmla="*/ 22 h 61"/>
                  <a:gd name="T88" fmla="*/ 2 w 26"/>
                  <a:gd name="T89" fmla="*/ 16 h 61"/>
                  <a:gd name="T90" fmla="*/ 1 w 26"/>
                  <a:gd name="T91" fmla="*/ 15 h 61"/>
                  <a:gd name="T92" fmla="*/ 1 w 26"/>
                  <a:gd name="T93" fmla="*/ 14 h 61"/>
                  <a:gd name="T94" fmla="*/ 1 w 26"/>
                  <a:gd name="T95" fmla="*/ 11 h 61"/>
                  <a:gd name="T96" fmla="*/ 1 w 26"/>
                  <a:gd name="T97" fmla="*/ 10 h 61"/>
                  <a:gd name="T98" fmla="*/ 2 w 26"/>
                  <a:gd name="T99" fmla="*/ 6 h 61"/>
                  <a:gd name="T100" fmla="*/ 5 w 26"/>
                  <a:gd name="T101" fmla="*/ 3 h 61"/>
                  <a:gd name="T102" fmla="*/ 6 w 26"/>
                  <a:gd name="T103" fmla="*/ 0 h 61"/>
                  <a:gd name="T104" fmla="*/ 6 w 26"/>
                  <a:gd name="T105" fmla="*/ 2 h 61"/>
                  <a:gd name="T106" fmla="*/ 6 w 26"/>
                  <a:gd name="T107" fmla="*/ 4 h 61"/>
                  <a:gd name="T108" fmla="*/ 9 w 26"/>
                  <a:gd name="T109" fmla="*/ 4 h 61"/>
                  <a:gd name="T110" fmla="*/ 12 w 26"/>
                  <a:gd name="T111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" h="61">
                    <a:moveTo>
                      <a:pt x="12" y="3"/>
                    </a:moveTo>
                    <a:lnTo>
                      <a:pt x="12" y="3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8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6"/>
                    </a:lnTo>
                    <a:lnTo>
                      <a:pt x="18" y="27"/>
                    </a:lnTo>
                    <a:lnTo>
                      <a:pt x="18" y="28"/>
                    </a:lnTo>
                    <a:lnTo>
                      <a:pt x="18" y="31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1" y="35"/>
                    </a:lnTo>
                    <a:lnTo>
                      <a:pt x="21" y="36"/>
                    </a:lnTo>
                    <a:lnTo>
                      <a:pt x="24" y="35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5" y="43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1" y="51"/>
                    </a:lnTo>
                    <a:lnTo>
                      <a:pt x="20" y="51"/>
                    </a:lnTo>
                    <a:lnTo>
                      <a:pt x="20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16" y="57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61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8" y="53"/>
                    </a:lnTo>
                    <a:lnTo>
                      <a:pt x="2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38"/>
                    </a:lnTo>
                    <a:lnTo>
                      <a:pt x="2" y="35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1">
                <a:extLst>
                  <a:ext uri="{FF2B5EF4-FFF2-40B4-BE49-F238E27FC236}">
                    <a16:creationId xmlns:a16="http://schemas.microsoft.com/office/drawing/2014/main" id="{04A1FF27-1480-43A2-AEBD-DE69EE3C3C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2" y="2300"/>
                <a:ext cx="48" cy="47"/>
              </a:xfrm>
              <a:custGeom>
                <a:avLst/>
                <a:gdLst>
                  <a:gd name="T0" fmla="*/ 42 w 48"/>
                  <a:gd name="T1" fmla="*/ 47 h 47"/>
                  <a:gd name="T2" fmla="*/ 39 w 48"/>
                  <a:gd name="T3" fmla="*/ 45 h 47"/>
                  <a:gd name="T4" fmla="*/ 38 w 48"/>
                  <a:gd name="T5" fmla="*/ 39 h 47"/>
                  <a:gd name="T6" fmla="*/ 36 w 48"/>
                  <a:gd name="T7" fmla="*/ 37 h 47"/>
                  <a:gd name="T8" fmla="*/ 35 w 48"/>
                  <a:gd name="T9" fmla="*/ 34 h 47"/>
                  <a:gd name="T10" fmla="*/ 31 w 48"/>
                  <a:gd name="T11" fmla="*/ 35 h 47"/>
                  <a:gd name="T12" fmla="*/ 28 w 48"/>
                  <a:gd name="T13" fmla="*/ 34 h 47"/>
                  <a:gd name="T14" fmla="*/ 26 w 48"/>
                  <a:gd name="T15" fmla="*/ 33 h 47"/>
                  <a:gd name="T16" fmla="*/ 24 w 48"/>
                  <a:gd name="T17" fmla="*/ 30 h 47"/>
                  <a:gd name="T18" fmla="*/ 20 w 48"/>
                  <a:gd name="T19" fmla="*/ 31 h 47"/>
                  <a:gd name="T20" fmla="*/ 13 w 48"/>
                  <a:gd name="T21" fmla="*/ 25 h 47"/>
                  <a:gd name="T22" fmla="*/ 8 w 48"/>
                  <a:gd name="T23" fmla="*/ 26 h 47"/>
                  <a:gd name="T24" fmla="*/ 4 w 48"/>
                  <a:gd name="T25" fmla="*/ 23 h 47"/>
                  <a:gd name="T26" fmla="*/ 3 w 48"/>
                  <a:gd name="T27" fmla="*/ 19 h 47"/>
                  <a:gd name="T28" fmla="*/ 3 w 48"/>
                  <a:gd name="T29" fmla="*/ 16 h 47"/>
                  <a:gd name="T30" fmla="*/ 4 w 48"/>
                  <a:gd name="T31" fmla="*/ 11 h 47"/>
                  <a:gd name="T32" fmla="*/ 3 w 48"/>
                  <a:gd name="T33" fmla="*/ 7 h 47"/>
                  <a:gd name="T34" fmla="*/ 0 w 48"/>
                  <a:gd name="T35" fmla="*/ 4 h 47"/>
                  <a:gd name="T36" fmla="*/ 5 w 48"/>
                  <a:gd name="T37" fmla="*/ 3 h 47"/>
                  <a:gd name="T38" fmla="*/ 11 w 48"/>
                  <a:gd name="T39" fmla="*/ 2 h 47"/>
                  <a:gd name="T40" fmla="*/ 18 w 48"/>
                  <a:gd name="T41" fmla="*/ 2 h 47"/>
                  <a:gd name="T42" fmla="*/ 22 w 48"/>
                  <a:gd name="T43" fmla="*/ 2 h 47"/>
                  <a:gd name="T44" fmla="*/ 24 w 48"/>
                  <a:gd name="T45" fmla="*/ 0 h 47"/>
                  <a:gd name="T46" fmla="*/ 26 w 48"/>
                  <a:gd name="T47" fmla="*/ 3 h 47"/>
                  <a:gd name="T48" fmla="*/ 26 w 48"/>
                  <a:gd name="T49" fmla="*/ 4 h 47"/>
                  <a:gd name="T50" fmla="*/ 26 w 48"/>
                  <a:gd name="T51" fmla="*/ 4 h 47"/>
                  <a:gd name="T52" fmla="*/ 30 w 48"/>
                  <a:gd name="T53" fmla="*/ 6 h 47"/>
                  <a:gd name="T54" fmla="*/ 32 w 48"/>
                  <a:gd name="T55" fmla="*/ 8 h 47"/>
                  <a:gd name="T56" fmla="*/ 30 w 48"/>
                  <a:gd name="T57" fmla="*/ 12 h 47"/>
                  <a:gd name="T58" fmla="*/ 31 w 48"/>
                  <a:gd name="T59" fmla="*/ 15 h 47"/>
                  <a:gd name="T60" fmla="*/ 39 w 48"/>
                  <a:gd name="T61" fmla="*/ 20 h 47"/>
                  <a:gd name="T62" fmla="*/ 38 w 48"/>
                  <a:gd name="T63" fmla="*/ 25 h 47"/>
                  <a:gd name="T64" fmla="*/ 34 w 48"/>
                  <a:gd name="T65" fmla="*/ 26 h 47"/>
                  <a:gd name="T66" fmla="*/ 32 w 48"/>
                  <a:gd name="T67" fmla="*/ 26 h 47"/>
                  <a:gd name="T68" fmla="*/ 36 w 48"/>
                  <a:gd name="T69" fmla="*/ 30 h 47"/>
                  <a:gd name="T70" fmla="*/ 40 w 48"/>
                  <a:gd name="T71" fmla="*/ 33 h 47"/>
                  <a:gd name="T72" fmla="*/ 46 w 48"/>
                  <a:gd name="T73" fmla="*/ 34 h 47"/>
                  <a:gd name="T74" fmla="*/ 44 w 48"/>
                  <a:gd name="T75" fmla="*/ 37 h 47"/>
                  <a:gd name="T76" fmla="*/ 44 w 48"/>
                  <a:gd name="T77" fmla="*/ 38 h 47"/>
                  <a:gd name="T78" fmla="*/ 48 w 48"/>
                  <a:gd name="T79" fmla="*/ 41 h 47"/>
                  <a:gd name="T80" fmla="*/ 46 w 48"/>
                  <a:gd name="T81" fmla="*/ 41 h 47"/>
                  <a:gd name="T82" fmla="*/ 46 w 48"/>
                  <a:gd name="T83" fmla="*/ 43 h 47"/>
                  <a:gd name="T84" fmla="*/ 46 w 48"/>
                  <a:gd name="T85" fmla="*/ 47 h 47"/>
                  <a:gd name="T86" fmla="*/ 24 w 48"/>
                  <a:gd name="T87" fmla="*/ 4 h 47"/>
                  <a:gd name="T88" fmla="*/ 23 w 48"/>
                  <a:gd name="T89" fmla="*/ 4 h 47"/>
                  <a:gd name="T90" fmla="*/ 24 w 48"/>
                  <a:gd name="T91" fmla="*/ 6 h 47"/>
                  <a:gd name="T92" fmla="*/ 32 w 48"/>
                  <a:gd name="T93" fmla="*/ 14 h 47"/>
                  <a:gd name="T94" fmla="*/ 31 w 48"/>
                  <a:gd name="T95" fmla="*/ 12 h 47"/>
                  <a:gd name="T96" fmla="*/ 32 w 48"/>
                  <a:gd name="T9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7">
                    <a:moveTo>
                      <a:pt x="46" y="47"/>
                    </a:moveTo>
                    <a:lnTo>
                      <a:pt x="44" y="47"/>
                    </a:lnTo>
                    <a:lnTo>
                      <a:pt x="42" y="47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39" y="45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38" y="39"/>
                    </a:lnTo>
                    <a:lnTo>
                      <a:pt x="36" y="38"/>
                    </a:lnTo>
                    <a:lnTo>
                      <a:pt x="35" y="38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5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1" y="35"/>
                    </a:lnTo>
                    <a:lnTo>
                      <a:pt x="30" y="35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0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8" y="29"/>
                    </a:lnTo>
                    <a:lnTo>
                      <a:pt x="15" y="26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4"/>
                    </a:lnTo>
                    <a:lnTo>
                      <a:pt x="31" y="15"/>
                    </a:lnTo>
                    <a:lnTo>
                      <a:pt x="32" y="18"/>
                    </a:lnTo>
                    <a:lnTo>
                      <a:pt x="35" y="19"/>
                    </a:lnTo>
                    <a:lnTo>
                      <a:pt x="39" y="20"/>
                    </a:lnTo>
                    <a:lnTo>
                      <a:pt x="39" y="22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9" y="31"/>
                    </a:lnTo>
                    <a:lnTo>
                      <a:pt x="40" y="33"/>
                    </a:lnTo>
                    <a:lnTo>
                      <a:pt x="42" y="34"/>
                    </a:lnTo>
                    <a:lnTo>
                      <a:pt x="44" y="33"/>
                    </a:lnTo>
                    <a:lnTo>
                      <a:pt x="46" y="34"/>
                    </a:lnTo>
                    <a:lnTo>
                      <a:pt x="46" y="35"/>
                    </a:lnTo>
                    <a:lnTo>
                      <a:pt x="46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7" y="39"/>
                    </a:lnTo>
                    <a:lnTo>
                      <a:pt x="48" y="41"/>
                    </a:lnTo>
                    <a:lnTo>
                      <a:pt x="47" y="41"/>
                    </a:lnTo>
                    <a:lnTo>
                      <a:pt x="46" y="42"/>
                    </a:lnTo>
                    <a:lnTo>
                      <a:pt x="46" y="41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46" y="45"/>
                    </a:lnTo>
                    <a:lnTo>
                      <a:pt x="46" y="47"/>
                    </a:lnTo>
                    <a:lnTo>
                      <a:pt x="46" y="47"/>
                    </a:lnTo>
                    <a:close/>
                    <a:moveTo>
                      <a:pt x="24" y="6"/>
                    </a:move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6"/>
                    </a:lnTo>
                    <a:close/>
                    <a:moveTo>
                      <a:pt x="32" y="14"/>
                    </a:moveTo>
                    <a:lnTo>
                      <a:pt x="32" y="14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12">
                <a:extLst>
                  <a:ext uri="{FF2B5EF4-FFF2-40B4-BE49-F238E27FC236}">
                    <a16:creationId xmlns:a16="http://schemas.microsoft.com/office/drawing/2014/main" id="{A5228D0A-7F7B-4AF3-9761-3B591FA44E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6" y="3044"/>
                <a:ext cx="186" cy="208"/>
              </a:xfrm>
              <a:custGeom>
                <a:avLst/>
                <a:gdLst>
                  <a:gd name="T0" fmla="*/ 13 w 186"/>
                  <a:gd name="T1" fmla="*/ 8 h 208"/>
                  <a:gd name="T2" fmla="*/ 12 w 186"/>
                  <a:gd name="T3" fmla="*/ 11 h 208"/>
                  <a:gd name="T4" fmla="*/ 8 w 186"/>
                  <a:gd name="T5" fmla="*/ 20 h 208"/>
                  <a:gd name="T6" fmla="*/ 7 w 186"/>
                  <a:gd name="T7" fmla="*/ 12 h 208"/>
                  <a:gd name="T8" fmla="*/ 9 w 186"/>
                  <a:gd name="T9" fmla="*/ 6 h 208"/>
                  <a:gd name="T10" fmla="*/ 15 w 186"/>
                  <a:gd name="T11" fmla="*/ 2 h 208"/>
                  <a:gd name="T12" fmla="*/ 20 w 186"/>
                  <a:gd name="T13" fmla="*/ 4 h 208"/>
                  <a:gd name="T14" fmla="*/ 185 w 186"/>
                  <a:gd name="T15" fmla="*/ 106 h 208"/>
                  <a:gd name="T16" fmla="*/ 185 w 186"/>
                  <a:gd name="T17" fmla="*/ 111 h 208"/>
                  <a:gd name="T18" fmla="*/ 183 w 186"/>
                  <a:gd name="T19" fmla="*/ 123 h 208"/>
                  <a:gd name="T20" fmla="*/ 183 w 186"/>
                  <a:gd name="T21" fmla="*/ 130 h 208"/>
                  <a:gd name="T22" fmla="*/ 162 w 186"/>
                  <a:gd name="T23" fmla="*/ 130 h 208"/>
                  <a:gd name="T24" fmla="*/ 154 w 186"/>
                  <a:gd name="T25" fmla="*/ 147 h 208"/>
                  <a:gd name="T26" fmla="*/ 154 w 186"/>
                  <a:gd name="T27" fmla="*/ 176 h 208"/>
                  <a:gd name="T28" fmla="*/ 163 w 186"/>
                  <a:gd name="T29" fmla="*/ 190 h 208"/>
                  <a:gd name="T30" fmla="*/ 165 w 186"/>
                  <a:gd name="T31" fmla="*/ 204 h 208"/>
                  <a:gd name="T32" fmla="*/ 144 w 186"/>
                  <a:gd name="T33" fmla="*/ 208 h 208"/>
                  <a:gd name="T34" fmla="*/ 130 w 186"/>
                  <a:gd name="T35" fmla="*/ 206 h 208"/>
                  <a:gd name="T36" fmla="*/ 111 w 186"/>
                  <a:gd name="T37" fmla="*/ 205 h 208"/>
                  <a:gd name="T38" fmla="*/ 102 w 186"/>
                  <a:gd name="T39" fmla="*/ 198 h 208"/>
                  <a:gd name="T40" fmla="*/ 84 w 186"/>
                  <a:gd name="T41" fmla="*/ 198 h 208"/>
                  <a:gd name="T42" fmla="*/ 50 w 186"/>
                  <a:gd name="T43" fmla="*/ 198 h 208"/>
                  <a:gd name="T44" fmla="*/ 33 w 186"/>
                  <a:gd name="T45" fmla="*/ 198 h 208"/>
                  <a:gd name="T46" fmla="*/ 25 w 186"/>
                  <a:gd name="T47" fmla="*/ 192 h 208"/>
                  <a:gd name="T48" fmla="*/ 16 w 186"/>
                  <a:gd name="T49" fmla="*/ 194 h 208"/>
                  <a:gd name="T50" fmla="*/ 7 w 186"/>
                  <a:gd name="T51" fmla="*/ 194 h 208"/>
                  <a:gd name="T52" fmla="*/ 1 w 186"/>
                  <a:gd name="T53" fmla="*/ 185 h 208"/>
                  <a:gd name="T54" fmla="*/ 4 w 186"/>
                  <a:gd name="T55" fmla="*/ 170 h 208"/>
                  <a:gd name="T56" fmla="*/ 12 w 186"/>
                  <a:gd name="T57" fmla="*/ 137 h 208"/>
                  <a:gd name="T58" fmla="*/ 29 w 186"/>
                  <a:gd name="T59" fmla="*/ 117 h 208"/>
                  <a:gd name="T60" fmla="*/ 31 w 186"/>
                  <a:gd name="T61" fmla="*/ 94 h 208"/>
                  <a:gd name="T62" fmla="*/ 23 w 186"/>
                  <a:gd name="T63" fmla="*/ 81 h 208"/>
                  <a:gd name="T64" fmla="*/ 20 w 186"/>
                  <a:gd name="T65" fmla="*/ 68 h 208"/>
                  <a:gd name="T66" fmla="*/ 25 w 186"/>
                  <a:gd name="T67" fmla="*/ 63 h 208"/>
                  <a:gd name="T68" fmla="*/ 17 w 186"/>
                  <a:gd name="T69" fmla="*/ 39 h 208"/>
                  <a:gd name="T70" fmla="*/ 11 w 186"/>
                  <a:gd name="T71" fmla="*/ 26 h 208"/>
                  <a:gd name="T72" fmla="*/ 24 w 186"/>
                  <a:gd name="T73" fmla="*/ 23 h 208"/>
                  <a:gd name="T74" fmla="*/ 36 w 186"/>
                  <a:gd name="T75" fmla="*/ 22 h 208"/>
                  <a:gd name="T76" fmla="*/ 56 w 186"/>
                  <a:gd name="T77" fmla="*/ 22 h 208"/>
                  <a:gd name="T78" fmla="*/ 74 w 186"/>
                  <a:gd name="T79" fmla="*/ 24 h 208"/>
                  <a:gd name="T80" fmla="*/ 75 w 186"/>
                  <a:gd name="T81" fmla="*/ 31 h 208"/>
                  <a:gd name="T82" fmla="*/ 79 w 186"/>
                  <a:gd name="T83" fmla="*/ 43 h 208"/>
                  <a:gd name="T84" fmla="*/ 87 w 186"/>
                  <a:gd name="T85" fmla="*/ 55 h 208"/>
                  <a:gd name="T86" fmla="*/ 95 w 186"/>
                  <a:gd name="T87" fmla="*/ 55 h 208"/>
                  <a:gd name="T88" fmla="*/ 108 w 186"/>
                  <a:gd name="T89" fmla="*/ 54 h 208"/>
                  <a:gd name="T90" fmla="*/ 116 w 186"/>
                  <a:gd name="T91" fmla="*/ 47 h 208"/>
                  <a:gd name="T92" fmla="*/ 123 w 186"/>
                  <a:gd name="T93" fmla="*/ 39 h 208"/>
                  <a:gd name="T94" fmla="*/ 132 w 186"/>
                  <a:gd name="T95" fmla="*/ 40 h 208"/>
                  <a:gd name="T96" fmla="*/ 147 w 186"/>
                  <a:gd name="T97" fmla="*/ 43 h 208"/>
                  <a:gd name="T98" fmla="*/ 151 w 186"/>
                  <a:gd name="T99" fmla="*/ 52 h 208"/>
                  <a:gd name="T100" fmla="*/ 151 w 186"/>
                  <a:gd name="T101" fmla="*/ 77 h 208"/>
                  <a:gd name="T102" fmla="*/ 159 w 186"/>
                  <a:gd name="T103" fmla="*/ 90 h 208"/>
                  <a:gd name="T104" fmla="*/ 158 w 186"/>
                  <a:gd name="T105" fmla="*/ 98 h 208"/>
                  <a:gd name="T106" fmla="*/ 161 w 186"/>
                  <a:gd name="T107" fmla="*/ 102 h 208"/>
                  <a:gd name="T108" fmla="*/ 173 w 186"/>
                  <a:gd name="T109" fmla="*/ 101 h 208"/>
                  <a:gd name="T110" fmla="*/ 183 w 186"/>
                  <a:gd name="T111" fmla="*/ 99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6" h="208">
                    <a:moveTo>
                      <a:pt x="20" y="4"/>
                    </a:moveTo>
                    <a:lnTo>
                      <a:pt x="20" y="4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5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8" y="16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0" y="4"/>
                    </a:lnTo>
                    <a:close/>
                    <a:moveTo>
                      <a:pt x="185" y="98"/>
                    </a:moveTo>
                    <a:lnTo>
                      <a:pt x="185" y="99"/>
                    </a:lnTo>
                    <a:lnTo>
                      <a:pt x="185" y="102"/>
                    </a:lnTo>
                    <a:lnTo>
                      <a:pt x="185" y="105"/>
                    </a:lnTo>
                    <a:lnTo>
                      <a:pt x="185" y="106"/>
                    </a:lnTo>
                    <a:lnTo>
                      <a:pt x="186" y="106"/>
                    </a:lnTo>
                    <a:lnTo>
                      <a:pt x="185" y="106"/>
                    </a:lnTo>
                    <a:lnTo>
                      <a:pt x="185" y="107"/>
                    </a:lnTo>
                    <a:lnTo>
                      <a:pt x="185" y="109"/>
                    </a:lnTo>
                    <a:lnTo>
                      <a:pt x="185" y="109"/>
                    </a:lnTo>
                    <a:lnTo>
                      <a:pt x="185" y="111"/>
                    </a:lnTo>
                    <a:lnTo>
                      <a:pt x="185" y="113"/>
                    </a:lnTo>
                    <a:lnTo>
                      <a:pt x="185" y="115"/>
                    </a:lnTo>
                    <a:lnTo>
                      <a:pt x="185" y="117"/>
                    </a:lnTo>
                    <a:lnTo>
                      <a:pt x="185" y="121"/>
                    </a:lnTo>
                    <a:lnTo>
                      <a:pt x="185" y="121"/>
                    </a:lnTo>
                    <a:lnTo>
                      <a:pt x="183" y="123"/>
                    </a:lnTo>
                    <a:lnTo>
                      <a:pt x="183" y="125"/>
                    </a:lnTo>
                    <a:lnTo>
                      <a:pt x="183" y="126"/>
                    </a:lnTo>
                    <a:lnTo>
                      <a:pt x="183" y="127"/>
                    </a:lnTo>
                    <a:lnTo>
                      <a:pt x="185" y="130"/>
                    </a:lnTo>
                    <a:lnTo>
                      <a:pt x="185" y="130"/>
                    </a:lnTo>
                    <a:lnTo>
                      <a:pt x="183" y="130"/>
                    </a:lnTo>
                    <a:lnTo>
                      <a:pt x="182" y="130"/>
                    </a:lnTo>
                    <a:lnTo>
                      <a:pt x="179" y="130"/>
                    </a:lnTo>
                    <a:lnTo>
                      <a:pt x="175" y="130"/>
                    </a:lnTo>
                    <a:lnTo>
                      <a:pt x="170" y="130"/>
                    </a:lnTo>
                    <a:lnTo>
                      <a:pt x="166" y="130"/>
                    </a:lnTo>
                    <a:lnTo>
                      <a:pt x="162" y="130"/>
                    </a:lnTo>
                    <a:lnTo>
                      <a:pt x="158" y="130"/>
                    </a:lnTo>
                    <a:lnTo>
                      <a:pt x="154" y="130"/>
                    </a:lnTo>
                    <a:lnTo>
                      <a:pt x="154" y="133"/>
                    </a:lnTo>
                    <a:lnTo>
                      <a:pt x="154" y="138"/>
                    </a:lnTo>
                    <a:lnTo>
                      <a:pt x="154" y="142"/>
                    </a:lnTo>
                    <a:lnTo>
                      <a:pt x="154" y="147"/>
                    </a:lnTo>
                    <a:lnTo>
                      <a:pt x="154" y="153"/>
                    </a:lnTo>
                    <a:lnTo>
                      <a:pt x="154" y="157"/>
                    </a:lnTo>
                    <a:lnTo>
                      <a:pt x="154" y="162"/>
                    </a:lnTo>
                    <a:lnTo>
                      <a:pt x="154" y="167"/>
                    </a:lnTo>
                    <a:lnTo>
                      <a:pt x="154" y="172"/>
                    </a:lnTo>
                    <a:lnTo>
                      <a:pt x="154" y="176"/>
                    </a:lnTo>
                    <a:lnTo>
                      <a:pt x="155" y="181"/>
                    </a:lnTo>
                    <a:lnTo>
                      <a:pt x="157" y="186"/>
                    </a:lnTo>
                    <a:lnTo>
                      <a:pt x="158" y="186"/>
                    </a:lnTo>
                    <a:lnTo>
                      <a:pt x="159" y="188"/>
                    </a:lnTo>
                    <a:lnTo>
                      <a:pt x="162" y="189"/>
                    </a:lnTo>
                    <a:lnTo>
                      <a:pt x="163" y="190"/>
                    </a:lnTo>
                    <a:lnTo>
                      <a:pt x="166" y="193"/>
                    </a:lnTo>
                    <a:lnTo>
                      <a:pt x="169" y="197"/>
                    </a:lnTo>
                    <a:lnTo>
                      <a:pt x="173" y="200"/>
                    </a:lnTo>
                    <a:lnTo>
                      <a:pt x="175" y="202"/>
                    </a:lnTo>
                    <a:lnTo>
                      <a:pt x="171" y="202"/>
                    </a:lnTo>
                    <a:lnTo>
                      <a:pt x="165" y="204"/>
                    </a:lnTo>
                    <a:lnTo>
                      <a:pt x="159" y="205"/>
                    </a:lnTo>
                    <a:lnTo>
                      <a:pt x="154" y="206"/>
                    </a:lnTo>
                    <a:lnTo>
                      <a:pt x="150" y="206"/>
                    </a:lnTo>
                    <a:lnTo>
                      <a:pt x="146" y="208"/>
                    </a:lnTo>
                    <a:lnTo>
                      <a:pt x="144" y="208"/>
                    </a:lnTo>
                    <a:lnTo>
                      <a:pt x="144" y="208"/>
                    </a:lnTo>
                    <a:lnTo>
                      <a:pt x="142" y="206"/>
                    </a:lnTo>
                    <a:lnTo>
                      <a:pt x="138" y="208"/>
                    </a:lnTo>
                    <a:lnTo>
                      <a:pt x="135" y="208"/>
                    </a:lnTo>
                    <a:lnTo>
                      <a:pt x="134" y="208"/>
                    </a:lnTo>
                    <a:lnTo>
                      <a:pt x="132" y="206"/>
                    </a:lnTo>
                    <a:lnTo>
                      <a:pt x="130" y="206"/>
                    </a:lnTo>
                    <a:lnTo>
                      <a:pt x="127" y="205"/>
                    </a:lnTo>
                    <a:lnTo>
                      <a:pt x="123" y="206"/>
                    </a:lnTo>
                    <a:lnTo>
                      <a:pt x="119" y="205"/>
                    </a:lnTo>
                    <a:lnTo>
                      <a:pt x="115" y="205"/>
                    </a:lnTo>
                    <a:lnTo>
                      <a:pt x="112" y="205"/>
                    </a:lnTo>
                    <a:lnTo>
                      <a:pt x="111" y="205"/>
                    </a:lnTo>
                    <a:lnTo>
                      <a:pt x="108" y="205"/>
                    </a:lnTo>
                    <a:lnTo>
                      <a:pt x="107" y="204"/>
                    </a:lnTo>
                    <a:lnTo>
                      <a:pt x="106" y="204"/>
                    </a:lnTo>
                    <a:lnTo>
                      <a:pt x="103" y="201"/>
                    </a:lnTo>
                    <a:lnTo>
                      <a:pt x="102" y="198"/>
                    </a:lnTo>
                    <a:lnTo>
                      <a:pt x="102" y="198"/>
                    </a:lnTo>
                    <a:lnTo>
                      <a:pt x="100" y="198"/>
                    </a:lnTo>
                    <a:lnTo>
                      <a:pt x="100" y="198"/>
                    </a:lnTo>
                    <a:lnTo>
                      <a:pt x="96" y="198"/>
                    </a:lnTo>
                    <a:lnTo>
                      <a:pt x="92" y="198"/>
                    </a:lnTo>
                    <a:lnTo>
                      <a:pt x="90" y="198"/>
                    </a:lnTo>
                    <a:lnTo>
                      <a:pt x="84" y="198"/>
                    </a:lnTo>
                    <a:lnTo>
                      <a:pt x="78" y="198"/>
                    </a:lnTo>
                    <a:lnTo>
                      <a:pt x="72" y="198"/>
                    </a:lnTo>
                    <a:lnTo>
                      <a:pt x="67" y="198"/>
                    </a:lnTo>
                    <a:lnTo>
                      <a:pt x="62" y="198"/>
                    </a:lnTo>
                    <a:lnTo>
                      <a:pt x="55" y="198"/>
                    </a:lnTo>
                    <a:lnTo>
                      <a:pt x="50" y="198"/>
                    </a:lnTo>
                    <a:lnTo>
                      <a:pt x="44" y="198"/>
                    </a:lnTo>
                    <a:lnTo>
                      <a:pt x="40" y="198"/>
                    </a:lnTo>
                    <a:lnTo>
                      <a:pt x="37" y="198"/>
                    </a:lnTo>
                    <a:lnTo>
                      <a:pt x="35" y="198"/>
                    </a:lnTo>
                    <a:lnTo>
                      <a:pt x="35" y="198"/>
                    </a:lnTo>
                    <a:lnTo>
                      <a:pt x="33" y="198"/>
                    </a:lnTo>
                    <a:lnTo>
                      <a:pt x="33" y="198"/>
                    </a:lnTo>
                    <a:lnTo>
                      <a:pt x="31" y="197"/>
                    </a:lnTo>
                    <a:lnTo>
                      <a:pt x="29" y="196"/>
                    </a:lnTo>
                    <a:lnTo>
                      <a:pt x="28" y="194"/>
                    </a:lnTo>
                    <a:lnTo>
                      <a:pt x="27" y="193"/>
                    </a:lnTo>
                    <a:lnTo>
                      <a:pt x="25" y="192"/>
                    </a:lnTo>
                    <a:lnTo>
                      <a:pt x="24" y="192"/>
                    </a:lnTo>
                    <a:lnTo>
                      <a:pt x="23" y="192"/>
                    </a:lnTo>
                    <a:lnTo>
                      <a:pt x="21" y="192"/>
                    </a:lnTo>
                    <a:lnTo>
                      <a:pt x="19" y="192"/>
                    </a:lnTo>
                    <a:lnTo>
                      <a:pt x="17" y="193"/>
                    </a:lnTo>
                    <a:lnTo>
                      <a:pt x="16" y="194"/>
                    </a:lnTo>
                    <a:lnTo>
                      <a:pt x="15" y="194"/>
                    </a:lnTo>
                    <a:lnTo>
                      <a:pt x="12" y="196"/>
                    </a:lnTo>
                    <a:lnTo>
                      <a:pt x="9" y="196"/>
                    </a:lnTo>
                    <a:lnTo>
                      <a:pt x="9" y="196"/>
                    </a:lnTo>
                    <a:lnTo>
                      <a:pt x="8" y="196"/>
                    </a:lnTo>
                    <a:lnTo>
                      <a:pt x="7" y="194"/>
                    </a:lnTo>
                    <a:lnTo>
                      <a:pt x="4" y="194"/>
                    </a:lnTo>
                    <a:lnTo>
                      <a:pt x="3" y="196"/>
                    </a:lnTo>
                    <a:lnTo>
                      <a:pt x="0" y="196"/>
                    </a:lnTo>
                    <a:lnTo>
                      <a:pt x="1" y="190"/>
                    </a:lnTo>
                    <a:lnTo>
                      <a:pt x="1" y="188"/>
                    </a:lnTo>
                    <a:lnTo>
                      <a:pt x="1" y="185"/>
                    </a:lnTo>
                    <a:lnTo>
                      <a:pt x="1" y="176"/>
                    </a:lnTo>
                    <a:lnTo>
                      <a:pt x="1" y="176"/>
                    </a:lnTo>
                    <a:lnTo>
                      <a:pt x="0" y="174"/>
                    </a:lnTo>
                    <a:lnTo>
                      <a:pt x="3" y="173"/>
                    </a:lnTo>
                    <a:lnTo>
                      <a:pt x="3" y="172"/>
                    </a:lnTo>
                    <a:lnTo>
                      <a:pt x="4" y="170"/>
                    </a:lnTo>
                    <a:lnTo>
                      <a:pt x="4" y="169"/>
                    </a:lnTo>
                    <a:lnTo>
                      <a:pt x="5" y="165"/>
                    </a:lnTo>
                    <a:lnTo>
                      <a:pt x="8" y="155"/>
                    </a:lnTo>
                    <a:lnTo>
                      <a:pt x="11" y="146"/>
                    </a:lnTo>
                    <a:lnTo>
                      <a:pt x="12" y="142"/>
                    </a:lnTo>
                    <a:lnTo>
                      <a:pt x="12" y="137"/>
                    </a:lnTo>
                    <a:lnTo>
                      <a:pt x="17" y="130"/>
                    </a:lnTo>
                    <a:lnTo>
                      <a:pt x="19" y="127"/>
                    </a:lnTo>
                    <a:lnTo>
                      <a:pt x="21" y="125"/>
                    </a:lnTo>
                    <a:lnTo>
                      <a:pt x="25" y="123"/>
                    </a:lnTo>
                    <a:lnTo>
                      <a:pt x="28" y="119"/>
                    </a:lnTo>
                    <a:lnTo>
                      <a:pt x="29" y="117"/>
                    </a:lnTo>
                    <a:lnTo>
                      <a:pt x="31" y="113"/>
                    </a:lnTo>
                    <a:lnTo>
                      <a:pt x="31" y="107"/>
                    </a:lnTo>
                    <a:lnTo>
                      <a:pt x="32" y="101"/>
                    </a:lnTo>
                    <a:lnTo>
                      <a:pt x="32" y="98"/>
                    </a:lnTo>
                    <a:lnTo>
                      <a:pt x="31" y="97"/>
                    </a:lnTo>
                    <a:lnTo>
                      <a:pt x="31" y="94"/>
                    </a:lnTo>
                    <a:lnTo>
                      <a:pt x="29" y="93"/>
                    </a:lnTo>
                    <a:lnTo>
                      <a:pt x="28" y="91"/>
                    </a:lnTo>
                    <a:lnTo>
                      <a:pt x="27" y="89"/>
                    </a:lnTo>
                    <a:lnTo>
                      <a:pt x="24" y="85"/>
                    </a:lnTo>
                    <a:lnTo>
                      <a:pt x="24" y="82"/>
                    </a:lnTo>
                    <a:lnTo>
                      <a:pt x="23" y="81"/>
                    </a:lnTo>
                    <a:lnTo>
                      <a:pt x="23" y="78"/>
                    </a:lnTo>
                    <a:lnTo>
                      <a:pt x="21" y="75"/>
                    </a:lnTo>
                    <a:lnTo>
                      <a:pt x="20" y="73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21" y="67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70"/>
                    </a:lnTo>
                    <a:lnTo>
                      <a:pt x="25" y="64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5" y="60"/>
                    </a:lnTo>
                    <a:lnTo>
                      <a:pt x="21" y="51"/>
                    </a:lnTo>
                    <a:lnTo>
                      <a:pt x="17" y="43"/>
                    </a:lnTo>
                    <a:lnTo>
                      <a:pt x="17" y="39"/>
                    </a:lnTo>
                    <a:lnTo>
                      <a:pt x="12" y="32"/>
                    </a:lnTo>
                    <a:lnTo>
                      <a:pt x="11" y="30"/>
                    </a:lnTo>
                    <a:lnTo>
                      <a:pt x="9" y="27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4"/>
                    </a:lnTo>
                    <a:lnTo>
                      <a:pt x="16" y="24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3" y="22"/>
                    </a:lnTo>
                    <a:lnTo>
                      <a:pt x="24" y="23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40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51" y="22"/>
                    </a:lnTo>
                    <a:lnTo>
                      <a:pt x="56" y="22"/>
                    </a:lnTo>
                    <a:lnTo>
                      <a:pt x="60" y="22"/>
                    </a:lnTo>
                    <a:lnTo>
                      <a:pt x="66" y="22"/>
                    </a:lnTo>
                    <a:lnTo>
                      <a:pt x="70" y="22"/>
                    </a:lnTo>
                    <a:lnTo>
                      <a:pt x="71" y="23"/>
                    </a:lnTo>
                    <a:lnTo>
                      <a:pt x="72" y="23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5" y="27"/>
                    </a:lnTo>
                    <a:lnTo>
                      <a:pt x="75" y="28"/>
                    </a:lnTo>
                    <a:lnTo>
                      <a:pt x="75" y="30"/>
                    </a:lnTo>
                    <a:lnTo>
                      <a:pt x="75" y="31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9" y="38"/>
                    </a:lnTo>
                    <a:lnTo>
                      <a:pt x="79" y="40"/>
                    </a:lnTo>
                    <a:lnTo>
                      <a:pt x="79" y="42"/>
                    </a:lnTo>
                    <a:lnTo>
                      <a:pt x="79" y="43"/>
                    </a:lnTo>
                    <a:lnTo>
                      <a:pt x="80" y="44"/>
                    </a:lnTo>
                    <a:lnTo>
                      <a:pt x="82" y="46"/>
                    </a:lnTo>
                    <a:lnTo>
                      <a:pt x="82" y="46"/>
                    </a:lnTo>
                    <a:lnTo>
                      <a:pt x="83" y="48"/>
                    </a:lnTo>
                    <a:lnTo>
                      <a:pt x="86" y="52"/>
                    </a:lnTo>
                    <a:lnTo>
                      <a:pt x="87" y="55"/>
                    </a:lnTo>
                    <a:lnTo>
                      <a:pt x="88" y="55"/>
                    </a:lnTo>
                    <a:lnTo>
                      <a:pt x="90" y="55"/>
                    </a:lnTo>
                    <a:lnTo>
                      <a:pt x="91" y="55"/>
                    </a:lnTo>
                    <a:lnTo>
                      <a:pt x="94" y="55"/>
                    </a:lnTo>
                    <a:lnTo>
                      <a:pt x="95" y="56"/>
                    </a:lnTo>
                    <a:lnTo>
                      <a:pt x="95" y="55"/>
                    </a:lnTo>
                    <a:lnTo>
                      <a:pt x="98" y="55"/>
                    </a:lnTo>
                    <a:lnTo>
                      <a:pt x="99" y="54"/>
                    </a:lnTo>
                    <a:lnTo>
                      <a:pt x="102" y="54"/>
                    </a:lnTo>
                    <a:lnTo>
                      <a:pt x="103" y="54"/>
                    </a:lnTo>
                    <a:lnTo>
                      <a:pt x="104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11" y="54"/>
                    </a:lnTo>
                    <a:lnTo>
                      <a:pt x="115" y="54"/>
                    </a:lnTo>
                    <a:lnTo>
                      <a:pt x="115" y="50"/>
                    </a:lnTo>
                    <a:lnTo>
                      <a:pt x="115" y="48"/>
                    </a:lnTo>
                    <a:lnTo>
                      <a:pt x="116" y="47"/>
                    </a:lnTo>
                    <a:lnTo>
                      <a:pt x="116" y="46"/>
                    </a:lnTo>
                    <a:lnTo>
                      <a:pt x="116" y="44"/>
                    </a:lnTo>
                    <a:lnTo>
                      <a:pt x="116" y="43"/>
                    </a:lnTo>
                    <a:lnTo>
                      <a:pt x="118" y="42"/>
                    </a:lnTo>
                    <a:lnTo>
                      <a:pt x="119" y="39"/>
                    </a:lnTo>
                    <a:lnTo>
                      <a:pt x="123" y="39"/>
                    </a:lnTo>
                    <a:lnTo>
                      <a:pt x="124" y="39"/>
                    </a:lnTo>
                    <a:lnTo>
                      <a:pt x="127" y="38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4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8" y="43"/>
                    </a:lnTo>
                    <a:lnTo>
                      <a:pt x="142" y="43"/>
                    </a:lnTo>
                    <a:lnTo>
                      <a:pt x="147" y="43"/>
                    </a:lnTo>
                    <a:lnTo>
                      <a:pt x="151" y="44"/>
                    </a:lnTo>
                    <a:lnTo>
                      <a:pt x="151" y="44"/>
                    </a:lnTo>
                    <a:lnTo>
                      <a:pt x="151" y="44"/>
                    </a:lnTo>
                    <a:lnTo>
                      <a:pt x="152" y="46"/>
                    </a:lnTo>
                    <a:lnTo>
                      <a:pt x="152" y="48"/>
                    </a:lnTo>
                    <a:lnTo>
                      <a:pt x="151" y="52"/>
                    </a:lnTo>
                    <a:lnTo>
                      <a:pt x="151" y="56"/>
                    </a:lnTo>
                    <a:lnTo>
                      <a:pt x="152" y="59"/>
                    </a:lnTo>
                    <a:lnTo>
                      <a:pt x="152" y="64"/>
                    </a:lnTo>
                    <a:lnTo>
                      <a:pt x="152" y="68"/>
                    </a:lnTo>
                    <a:lnTo>
                      <a:pt x="152" y="73"/>
                    </a:lnTo>
                    <a:lnTo>
                      <a:pt x="151" y="77"/>
                    </a:lnTo>
                    <a:lnTo>
                      <a:pt x="152" y="78"/>
                    </a:lnTo>
                    <a:lnTo>
                      <a:pt x="154" y="81"/>
                    </a:lnTo>
                    <a:lnTo>
                      <a:pt x="157" y="82"/>
                    </a:lnTo>
                    <a:lnTo>
                      <a:pt x="158" y="85"/>
                    </a:lnTo>
                    <a:lnTo>
                      <a:pt x="159" y="89"/>
                    </a:lnTo>
                    <a:lnTo>
                      <a:pt x="159" y="90"/>
                    </a:lnTo>
                    <a:lnTo>
                      <a:pt x="159" y="91"/>
                    </a:lnTo>
                    <a:lnTo>
                      <a:pt x="159" y="93"/>
                    </a:lnTo>
                    <a:lnTo>
                      <a:pt x="159" y="95"/>
                    </a:lnTo>
                    <a:lnTo>
                      <a:pt x="159" y="97"/>
                    </a:lnTo>
                    <a:lnTo>
                      <a:pt x="158" y="97"/>
                    </a:lnTo>
                    <a:lnTo>
                      <a:pt x="158" y="98"/>
                    </a:lnTo>
                    <a:lnTo>
                      <a:pt x="158" y="99"/>
                    </a:lnTo>
                    <a:lnTo>
                      <a:pt x="158" y="102"/>
                    </a:lnTo>
                    <a:lnTo>
                      <a:pt x="158" y="102"/>
                    </a:lnTo>
                    <a:lnTo>
                      <a:pt x="159" y="102"/>
                    </a:lnTo>
                    <a:lnTo>
                      <a:pt x="159" y="103"/>
                    </a:lnTo>
                    <a:lnTo>
                      <a:pt x="161" y="102"/>
                    </a:lnTo>
                    <a:lnTo>
                      <a:pt x="162" y="101"/>
                    </a:lnTo>
                    <a:lnTo>
                      <a:pt x="163" y="101"/>
                    </a:lnTo>
                    <a:lnTo>
                      <a:pt x="165" y="101"/>
                    </a:lnTo>
                    <a:lnTo>
                      <a:pt x="167" y="101"/>
                    </a:lnTo>
                    <a:lnTo>
                      <a:pt x="171" y="101"/>
                    </a:lnTo>
                    <a:lnTo>
                      <a:pt x="173" y="101"/>
                    </a:lnTo>
                    <a:lnTo>
                      <a:pt x="175" y="99"/>
                    </a:lnTo>
                    <a:lnTo>
                      <a:pt x="177" y="99"/>
                    </a:lnTo>
                    <a:lnTo>
                      <a:pt x="178" y="99"/>
                    </a:lnTo>
                    <a:lnTo>
                      <a:pt x="181" y="99"/>
                    </a:lnTo>
                    <a:lnTo>
                      <a:pt x="182" y="99"/>
                    </a:lnTo>
                    <a:lnTo>
                      <a:pt x="183" y="99"/>
                    </a:lnTo>
                    <a:lnTo>
                      <a:pt x="183" y="99"/>
                    </a:lnTo>
                    <a:lnTo>
                      <a:pt x="183" y="98"/>
                    </a:lnTo>
                    <a:lnTo>
                      <a:pt x="185" y="98"/>
                    </a:lnTo>
                    <a:lnTo>
                      <a:pt x="185" y="9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13">
                <a:extLst>
                  <a:ext uri="{FF2B5EF4-FFF2-40B4-BE49-F238E27FC236}">
                    <a16:creationId xmlns:a16="http://schemas.microsoft.com/office/drawing/2014/main" id="{A4B5179D-276D-4878-929F-9B9A4A86EF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6" y="3312"/>
                <a:ext cx="298" cy="655"/>
              </a:xfrm>
              <a:custGeom>
                <a:avLst/>
                <a:gdLst>
                  <a:gd name="T0" fmla="*/ 187 w 298"/>
                  <a:gd name="T1" fmla="*/ 32 h 655"/>
                  <a:gd name="T2" fmla="*/ 234 w 298"/>
                  <a:gd name="T3" fmla="*/ 53 h 655"/>
                  <a:gd name="T4" fmla="*/ 232 w 298"/>
                  <a:gd name="T5" fmla="*/ 72 h 655"/>
                  <a:gd name="T6" fmla="*/ 226 w 298"/>
                  <a:gd name="T7" fmla="*/ 84 h 655"/>
                  <a:gd name="T8" fmla="*/ 258 w 298"/>
                  <a:gd name="T9" fmla="*/ 95 h 655"/>
                  <a:gd name="T10" fmla="*/ 276 w 298"/>
                  <a:gd name="T11" fmla="*/ 84 h 655"/>
                  <a:gd name="T12" fmla="*/ 289 w 298"/>
                  <a:gd name="T13" fmla="*/ 61 h 655"/>
                  <a:gd name="T14" fmla="*/ 297 w 298"/>
                  <a:gd name="T15" fmla="*/ 81 h 655"/>
                  <a:gd name="T16" fmla="*/ 284 w 298"/>
                  <a:gd name="T17" fmla="*/ 93 h 655"/>
                  <a:gd name="T18" fmla="*/ 268 w 298"/>
                  <a:gd name="T19" fmla="*/ 106 h 655"/>
                  <a:gd name="T20" fmla="*/ 258 w 298"/>
                  <a:gd name="T21" fmla="*/ 116 h 655"/>
                  <a:gd name="T22" fmla="*/ 238 w 298"/>
                  <a:gd name="T23" fmla="*/ 143 h 655"/>
                  <a:gd name="T24" fmla="*/ 233 w 298"/>
                  <a:gd name="T25" fmla="*/ 166 h 655"/>
                  <a:gd name="T26" fmla="*/ 228 w 298"/>
                  <a:gd name="T27" fmla="*/ 190 h 655"/>
                  <a:gd name="T28" fmla="*/ 244 w 298"/>
                  <a:gd name="T29" fmla="*/ 229 h 655"/>
                  <a:gd name="T30" fmla="*/ 241 w 298"/>
                  <a:gd name="T31" fmla="*/ 279 h 655"/>
                  <a:gd name="T32" fmla="*/ 169 w 298"/>
                  <a:gd name="T33" fmla="*/ 302 h 655"/>
                  <a:gd name="T34" fmla="*/ 169 w 298"/>
                  <a:gd name="T35" fmla="*/ 336 h 655"/>
                  <a:gd name="T36" fmla="*/ 126 w 298"/>
                  <a:gd name="T37" fmla="*/ 338 h 655"/>
                  <a:gd name="T38" fmla="*/ 142 w 298"/>
                  <a:gd name="T39" fmla="*/ 366 h 655"/>
                  <a:gd name="T40" fmla="*/ 142 w 298"/>
                  <a:gd name="T41" fmla="*/ 376 h 655"/>
                  <a:gd name="T42" fmla="*/ 129 w 298"/>
                  <a:gd name="T43" fmla="*/ 385 h 655"/>
                  <a:gd name="T44" fmla="*/ 109 w 298"/>
                  <a:gd name="T45" fmla="*/ 421 h 655"/>
                  <a:gd name="T46" fmla="*/ 114 w 298"/>
                  <a:gd name="T47" fmla="*/ 465 h 655"/>
                  <a:gd name="T48" fmla="*/ 107 w 298"/>
                  <a:gd name="T49" fmla="*/ 493 h 655"/>
                  <a:gd name="T50" fmla="*/ 75 w 298"/>
                  <a:gd name="T51" fmla="*/ 528 h 655"/>
                  <a:gd name="T52" fmla="*/ 67 w 298"/>
                  <a:gd name="T53" fmla="*/ 546 h 655"/>
                  <a:gd name="T54" fmla="*/ 63 w 298"/>
                  <a:gd name="T55" fmla="*/ 570 h 655"/>
                  <a:gd name="T56" fmla="*/ 46 w 298"/>
                  <a:gd name="T57" fmla="*/ 579 h 655"/>
                  <a:gd name="T58" fmla="*/ 18 w 298"/>
                  <a:gd name="T59" fmla="*/ 556 h 655"/>
                  <a:gd name="T60" fmla="*/ 4 w 298"/>
                  <a:gd name="T61" fmla="*/ 543 h 655"/>
                  <a:gd name="T62" fmla="*/ 11 w 298"/>
                  <a:gd name="T63" fmla="*/ 507 h 655"/>
                  <a:gd name="T64" fmla="*/ 18 w 298"/>
                  <a:gd name="T65" fmla="*/ 476 h 655"/>
                  <a:gd name="T66" fmla="*/ 27 w 298"/>
                  <a:gd name="T67" fmla="*/ 449 h 655"/>
                  <a:gd name="T68" fmla="*/ 31 w 298"/>
                  <a:gd name="T69" fmla="*/ 423 h 655"/>
                  <a:gd name="T70" fmla="*/ 34 w 298"/>
                  <a:gd name="T71" fmla="*/ 409 h 655"/>
                  <a:gd name="T72" fmla="*/ 26 w 298"/>
                  <a:gd name="T73" fmla="*/ 386 h 655"/>
                  <a:gd name="T74" fmla="*/ 23 w 298"/>
                  <a:gd name="T75" fmla="*/ 362 h 655"/>
                  <a:gd name="T76" fmla="*/ 26 w 298"/>
                  <a:gd name="T77" fmla="*/ 332 h 655"/>
                  <a:gd name="T78" fmla="*/ 27 w 298"/>
                  <a:gd name="T79" fmla="*/ 312 h 655"/>
                  <a:gd name="T80" fmla="*/ 39 w 298"/>
                  <a:gd name="T81" fmla="*/ 295 h 655"/>
                  <a:gd name="T82" fmla="*/ 36 w 298"/>
                  <a:gd name="T83" fmla="*/ 265 h 655"/>
                  <a:gd name="T84" fmla="*/ 44 w 298"/>
                  <a:gd name="T85" fmla="*/ 246 h 655"/>
                  <a:gd name="T86" fmla="*/ 48 w 298"/>
                  <a:gd name="T87" fmla="*/ 222 h 655"/>
                  <a:gd name="T88" fmla="*/ 55 w 298"/>
                  <a:gd name="T89" fmla="*/ 199 h 655"/>
                  <a:gd name="T90" fmla="*/ 50 w 298"/>
                  <a:gd name="T91" fmla="*/ 179 h 655"/>
                  <a:gd name="T92" fmla="*/ 46 w 298"/>
                  <a:gd name="T93" fmla="*/ 156 h 655"/>
                  <a:gd name="T94" fmla="*/ 55 w 298"/>
                  <a:gd name="T95" fmla="*/ 142 h 655"/>
                  <a:gd name="T96" fmla="*/ 58 w 298"/>
                  <a:gd name="T97" fmla="*/ 112 h 655"/>
                  <a:gd name="T98" fmla="*/ 72 w 298"/>
                  <a:gd name="T99" fmla="*/ 87 h 655"/>
                  <a:gd name="T100" fmla="*/ 75 w 298"/>
                  <a:gd name="T101" fmla="*/ 64 h 655"/>
                  <a:gd name="T102" fmla="*/ 76 w 298"/>
                  <a:gd name="T103" fmla="*/ 44 h 655"/>
                  <a:gd name="T104" fmla="*/ 99 w 298"/>
                  <a:gd name="T105" fmla="*/ 12 h 655"/>
                  <a:gd name="T106" fmla="*/ 118 w 298"/>
                  <a:gd name="T107" fmla="*/ 5 h 655"/>
                  <a:gd name="T108" fmla="*/ 142 w 298"/>
                  <a:gd name="T109" fmla="*/ 9 h 655"/>
                  <a:gd name="T110" fmla="*/ 175 w 298"/>
                  <a:gd name="T111" fmla="*/ 305 h 655"/>
                  <a:gd name="T112" fmla="*/ 74 w 298"/>
                  <a:gd name="T113" fmla="*/ 595 h 655"/>
                  <a:gd name="T114" fmla="*/ 89 w 298"/>
                  <a:gd name="T115" fmla="*/ 623 h 655"/>
                  <a:gd name="T116" fmla="*/ 118 w 298"/>
                  <a:gd name="T117" fmla="*/ 653 h 655"/>
                  <a:gd name="T118" fmla="*/ 74 w 298"/>
                  <a:gd name="T119" fmla="*/ 651 h 655"/>
                  <a:gd name="T120" fmla="*/ 133 w 298"/>
                  <a:gd name="T121" fmla="*/ 651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8" h="655">
                    <a:moveTo>
                      <a:pt x="163" y="7"/>
                    </a:moveTo>
                    <a:lnTo>
                      <a:pt x="165" y="8"/>
                    </a:lnTo>
                    <a:lnTo>
                      <a:pt x="165" y="8"/>
                    </a:lnTo>
                    <a:lnTo>
                      <a:pt x="165" y="9"/>
                    </a:lnTo>
                    <a:lnTo>
                      <a:pt x="167" y="11"/>
                    </a:lnTo>
                    <a:lnTo>
                      <a:pt x="170" y="13"/>
                    </a:lnTo>
                    <a:lnTo>
                      <a:pt x="173" y="17"/>
                    </a:lnTo>
                    <a:lnTo>
                      <a:pt x="174" y="20"/>
                    </a:lnTo>
                    <a:lnTo>
                      <a:pt x="177" y="23"/>
                    </a:lnTo>
                    <a:lnTo>
                      <a:pt x="178" y="24"/>
                    </a:lnTo>
                    <a:lnTo>
                      <a:pt x="179" y="24"/>
                    </a:lnTo>
                    <a:lnTo>
                      <a:pt x="181" y="25"/>
                    </a:lnTo>
                    <a:lnTo>
                      <a:pt x="181" y="25"/>
                    </a:lnTo>
                    <a:lnTo>
                      <a:pt x="182" y="27"/>
                    </a:lnTo>
                    <a:lnTo>
                      <a:pt x="185" y="28"/>
                    </a:lnTo>
                    <a:lnTo>
                      <a:pt x="187" y="31"/>
                    </a:lnTo>
                    <a:lnTo>
                      <a:pt x="187" y="32"/>
                    </a:lnTo>
                    <a:lnTo>
                      <a:pt x="192" y="33"/>
                    </a:lnTo>
                    <a:lnTo>
                      <a:pt x="196" y="35"/>
                    </a:lnTo>
                    <a:lnTo>
                      <a:pt x="200" y="36"/>
                    </a:lnTo>
                    <a:lnTo>
                      <a:pt x="202" y="36"/>
                    </a:lnTo>
                    <a:lnTo>
                      <a:pt x="205" y="37"/>
                    </a:lnTo>
                    <a:lnTo>
                      <a:pt x="209" y="40"/>
                    </a:lnTo>
                    <a:lnTo>
                      <a:pt x="212" y="41"/>
                    </a:lnTo>
                    <a:lnTo>
                      <a:pt x="213" y="43"/>
                    </a:lnTo>
                    <a:lnTo>
                      <a:pt x="216" y="45"/>
                    </a:lnTo>
                    <a:lnTo>
                      <a:pt x="222" y="48"/>
                    </a:lnTo>
                    <a:lnTo>
                      <a:pt x="226" y="49"/>
                    </a:lnTo>
                    <a:lnTo>
                      <a:pt x="228" y="51"/>
                    </a:lnTo>
                    <a:lnTo>
                      <a:pt x="228" y="52"/>
                    </a:lnTo>
                    <a:lnTo>
                      <a:pt x="229" y="52"/>
                    </a:lnTo>
                    <a:lnTo>
                      <a:pt x="230" y="51"/>
                    </a:lnTo>
                    <a:lnTo>
                      <a:pt x="232" y="52"/>
                    </a:lnTo>
                    <a:lnTo>
                      <a:pt x="234" y="53"/>
                    </a:lnTo>
                    <a:lnTo>
                      <a:pt x="236" y="55"/>
                    </a:lnTo>
                    <a:lnTo>
                      <a:pt x="238" y="57"/>
                    </a:lnTo>
                    <a:lnTo>
                      <a:pt x="240" y="59"/>
                    </a:lnTo>
                    <a:lnTo>
                      <a:pt x="240" y="60"/>
                    </a:lnTo>
                    <a:lnTo>
                      <a:pt x="240" y="61"/>
                    </a:lnTo>
                    <a:lnTo>
                      <a:pt x="240" y="61"/>
                    </a:lnTo>
                    <a:lnTo>
                      <a:pt x="238" y="63"/>
                    </a:lnTo>
                    <a:lnTo>
                      <a:pt x="237" y="64"/>
                    </a:lnTo>
                    <a:lnTo>
                      <a:pt x="237" y="64"/>
                    </a:lnTo>
                    <a:lnTo>
                      <a:pt x="237" y="65"/>
                    </a:lnTo>
                    <a:lnTo>
                      <a:pt x="236" y="67"/>
                    </a:lnTo>
                    <a:lnTo>
                      <a:pt x="236" y="68"/>
                    </a:lnTo>
                    <a:lnTo>
                      <a:pt x="236" y="68"/>
                    </a:lnTo>
                    <a:lnTo>
                      <a:pt x="234" y="69"/>
                    </a:lnTo>
                    <a:lnTo>
                      <a:pt x="233" y="71"/>
                    </a:lnTo>
                    <a:lnTo>
                      <a:pt x="232" y="72"/>
                    </a:lnTo>
                    <a:lnTo>
                      <a:pt x="232" y="72"/>
                    </a:lnTo>
                    <a:lnTo>
                      <a:pt x="232" y="73"/>
                    </a:lnTo>
                    <a:lnTo>
                      <a:pt x="232" y="73"/>
                    </a:lnTo>
                    <a:lnTo>
                      <a:pt x="230" y="73"/>
                    </a:lnTo>
                    <a:lnTo>
                      <a:pt x="230" y="75"/>
                    </a:lnTo>
                    <a:lnTo>
                      <a:pt x="230" y="76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30" y="80"/>
                    </a:lnTo>
                    <a:lnTo>
                      <a:pt x="230" y="81"/>
                    </a:lnTo>
                    <a:lnTo>
                      <a:pt x="229" y="81"/>
                    </a:lnTo>
                    <a:lnTo>
                      <a:pt x="229" y="81"/>
                    </a:lnTo>
                    <a:lnTo>
                      <a:pt x="229" y="83"/>
                    </a:lnTo>
                    <a:lnTo>
                      <a:pt x="229" y="83"/>
                    </a:lnTo>
                    <a:lnTo>
                      <a:pt x="228" y="83"/>
                    </a:lnTo>
                    <a:lnTo>
                      <a:pt x="228" y="84"/>
                    </a:lnTo>
                    <a:lnTo>
                      <a:pt x="226" y="84"/>
                    </a:lnTo>
                    <a:lnTo>
                      <a:pt x="226" y="85"/>
                    </a:lnTo>
                    <a:lnTo>
                      <a:pt x="225" y="87"/>
                    </a:lnTo>
                    <a:lnTo>
                      <a:pt x="225" y="88"/>
                    </a:lnTo>
                    <a:lnTo>
                      <a:pt x="224" y="88"/>
                    </a:lnTo>
                    <a:lnTo>
                      <a:pt x="225" y="91"/>
                    </a:lnTo>
                    <a:lnTo>
                      <a:pt x="232" y="89"/>
                    </a:lnTo>
                    <a:lnTo>
                      <a:pt x="237" y="91"/>
                    </a:lnTo>
                    <a:lnTo>
                      <a:pt x="242" y="92"/>
                    </a:lnTo>
                    <a:lnTo>
                      <a:pt x="246" y="93"/>
                    </a:lnTo>
                    <a:lnTo>
                      <a:pt x="249" y="92"/>
                    </a:lnTo>
                    <a:lnTo>
                      <a:pt x="250" y="92"/>
                    </a:lnTo>
                    <a:lnTo>
                      <a:pt x="252" y="93"/>
                    </a:lnTo>
                    <a:lnTo>
                      <a:pt x="253" y="93"/>
                    </a:lnTo>
                    <a:lnTo>
                      <a:pt x="254" y="93"/>
                    </a:lnTo>
                    <a:lnTo>
                      <a:pt x="256" y="93"/>
                    </a:lnTo>
                    <a:lnTo>
                      <a:pt x="257" y="95"/>
                    </a:lnTo>
                    <a:lnTo>
                      <a:pt x="258" y="95"/>
                    </a:lnTo>
                    <a:lnTo>
                      <a:pt x="258" y="92"/>
                    </a:lnTo>
                    <a:lnTo>
                      <a:pt x="260" y="91"/>
                    </a:lnTo>
                    <a:lnTo>
                      <a:pt x="261" y="91"/>
                    </a:lnTo>
                    <a:lnTo>
                      <a:pt x="262" y="91"/>
                    </a:lnTo>
                    <a:lnTo>
                      <a:pt x="264" y="91"/>
                    </a:lnTo>
                    <a:lnTo>
                      <a:pt x="265" y="91"/>
                    </a:lnTo>
                    <a:lnTo>
                      <a:pt x="266" y="92"/>
                    </a:lnTo>
                    <a:lnTo>
                      <a:pt x="268" y="92"/>
                    </a:lnTo>
                    <a:lnTo>
                      <a:pt x="269" y="91"/>
                    </a:lnTo>
                    <a:lnTo>
                      <a:pt x="269" y="89"/>
                    </a:lnTo>
                    <a:lnTo>
                      <a:pt x="269" y="88"/>
                    </a:lnTo>
                    <a:lnTo>
                      <a:pt x="270" y="88"/>
                    </a:lnTo>
                    <a:lnTo>
                      <a:pt x="272" y="87"/>
                    </a:lnTo>
                    <a:lnTo>
                      <a:pt x="272" y="87"/>
                    </a:lnTo>
                    <a:lnTo>
                      <a:pt x="272" y="85"/>
                    </a:lnTo>
                    <a:lnTo>
                      <a:pt x="273" y="85"/>
                    </a:lnTo>
                    <a:lnTo>
                      <a:pt x="276" y="84"/>
                    </a:lnTo>
                    <a:lnTo>
                      <a:pt x="277" y="84"/>
                    </a:lnTo>
                    <a:lnTo>
                      <a:pt x="277" y="83"/>
                    </a:lnTo>
                    <a:lnTo>
                      <a:pt x="277" y="83"/>
                    </a:lnTo>
                    <a:lnTo>
                      <a:pt x="278" y="81"/>
                    </a:lnTo>
                    <a:lnTo>
                      <a:pt x="280" y="81"/>
                    </a:lnTo>
                    <a:lnTo>
                      <a:pt x="280" y="80"/>
                    </a:lnTo>
                    <a:lnTo>
                      <a:pt x="280" y="80"/>
                    </a:lnTo>
                    <a:lnTo>
                      <a:pt x="281" y="80"/>
                    </a:lnTo>
                    <a:lnTo>
                      <a:pt x="282" y="77"/>
                    </a:lnTo>
                    <a:lnTo>
                      <a:pt x="284" y="73"/>
                    </a:lnTo>
                    <a:lnTo>
                      <a:pt x="284" y="68"/>
                    </a:lnTo>
                    <a:lnTo>
                      <a:pt x="284" y="61"/>
                    </a:lnTo>
                    <a:lnTo>
                      <a:pt x="285" y="61"/>
                    </a:lnTo>
                    <a:lnTo>
                      <a:pt x="286" y="63"/>
                    </a:lnTo>
                    <a:lnTo>
                      <a:pt x="286" y="63"/>
                    </a:lnTo>
                    <a:lnTo>
                      <a:pt x="288" y="61"/>
                    </a:lnTo>
                    <a:lnTo>
                      <a:pt x="289" y="61"/>
                    </a:lnTo>
                    <a:lnTo>
                      <a:pt x="290" y="61"/>
                    </a:lnTo>
                    <a:lnTo>
                      <a:pt x="290" y="61"/>
                    </a:lnTo>
                    <a:lnTo>
                      <a:pt x="292" y="60"/>
                    </a:lnTo>
                    <a:lnTo>
                      <a:pt x="292" y="61"/>
                    </a:lnTo>
                    <a:lnTo>
                      <a:pt x="292" y="61"/>
                    </a:lnTo>
                    <a:lnTo>
                      <a:pt x="293" y="61"/>
                    </a:lnTo>
                    <a:lnTo>
                      <a:pt x="294" y="63"/>
                    </a:lnTo>
                    <a:lnTo>
                      <a:pt x="296" y="63"/>
                    </a:lnTo>
                    <a:lnTo>
                      <a:pt x="296" y="64"/>
                    </a:lnTo>
                    <a:lnTo>
                      <a:pt x="296" y="68"/>
                    </a:lnTo>
                    <a:lnTo>
                      <a:pt x="297" y="69"/>
                    </a:lnTo>
                    <a:lnTo>
                      <a:pt x="298" y="72"/>
                    </a:lnTo>
                    <a:lnTo>
                      <a:pt x="298" y="73"/>
                    </a:lnTo>
                    <a:lnTo>
                      <a:pt x="298" y="75"/>
                    </a:lnTo>
                    <a:lnTo>
                      <a:pt x="298" y="76"/>
                    </a:lnTo>
                    <a:lnTo>
                      <a:pt x="297" y="80"/>
                    </a:lnTo>
                    <a:lnTo>
                      <a:pt x="297" y="81"/>
                    </a:lnTo>
                    <a:lnTo>
                      <a:pt x="297" y="81"/>
                    </a:lnTo>
                    <a:lnTo>
                      <a:pt x="298" y="83"/>
                    </a:lnTo>
                    <a:lnTo>
                      <a:pt x="297" y="85"/>
                    </a:lnTo>
                    <a:lnTo>
                      <a:pt x="296" y="87"/>
                    </a:lnTo>
                    <a:lnTo>
                      <a:pt x="294" y="88"/>
                    </a:lnTo>
                    <a:lnTo>
                      <a:pt x="294" y="88"/>
                    </a:lnTo>
                    <a:lnTo>
                      <a:pt x="293" y="89"/>
                    </a:lnTo>
                    <a:lnTo>
                      <a:pt x="292" y="89"/>
                    </a:lnTo>
                    <a:lnTo>
                      <a:pt x="292" y="89"/>
                    </a:lnTo>
                    <a:lnTo>
                      <a:pt x="290" y="91"/>
                    </a:lnTo>
                    <a:lnTo>
                      <a:pt x="289" y="92"/>
                    </a:lnTo>
                    <a:lnTo>
                      <a:pt x="289" y="92"/>
                    </a:lnTo>
                    <a:lnTo>
                      <a:pt x="286" y="92"/>
                    </a:lnTo>
                    <a:lnTo>
                      <a:pt x="286" y="93"/>
                    </a:lnTo>
                    <a:lnTo>
                      <a:pt x="285" y="93"/>
                    </a:lnTo>
                    <a:lnTo>
                      <a:pt x="284" y="93"/>
                    </a:lnTo>
                    <a:lnTo>
                      <a:pt x="284" y="93"/>
                    </a:lnTo>
                    <a:lnTo>
                      <a:pt x="282" y="95"/>
                    </a:lnTo>
                    <a:lnTo>
                      <a:pt x="282" y="95"/>
                    </a:lnTo>
                    <a:lnTo>
                      <a:pt x="281" y="95"/>
                    </a:lnTo>
                    <a:lnTo>
                      <a:pt x="281" y="95"/>
                    </a:lnTo>
                    <a:lnTo>
                      <a:pt x="280" y="96"/>
                    </a:lnTo>
                    <a:lnTo>
                      <a:pt x="280" y="97"/>
                    </a:lnTo>
                    <a:lnTo>
                      <a:pt x="280" y="97"/>
                    </a:lnTo>
                    <a:lnTo>
                      <a:pt x="278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100"/>
                    </a:lnTo>
                    <a:lnTo>
                      <a:pt x="274" y="100"/>
                    </a:lnTo>
                    <a:lnTo>
                      <a:pt x="273" y="102"/>
                    </a:lnTo>
                    <a:lnTo>
                      <a:pt x="273" y="103"/>
                    </a:lnTo>
                    <a:lnTo>
                      <a:pt x="272" y="104"/>
                    </a:lnTo>
                    <a:lnTo>
                      <a:pt x="270" y="104"/>
                    </a:lnTo>
                    <a:lnTo>
                      <a:pt x="268" y="106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9" y="108"/>
                    </a:lnTo>
                    <a:lnTo>
                      <a:pt x="268" y="108"/>
                    </a:lnTo>
                    <a:lnTo>
                      <a:pt x="268" y="108"/>
                    </a:lnTo>
                    <a:lnTo>
                      <a:pt x="266" y="108"/>
                    </a:lnTo>
                    <a:lnTo>
                      <a:pt x="265" y="108"/>
                    </a:lnTo>
                    <a:lnTo>
                      <a:pt x="265" y="108"/>
                    </a:lnTo>
                    <a:lnTo>
                      <a:pt x="265" y="110"/>
                    </a:lnTo>
                    <a:lnTo>
                      <a:pt x="265" y="110"/>
                    </a:lnTo>
                    <a:lnTo>
                      <a:pt x="265" y="110"/>
                    </a:lnTo>
                    <a:lnTo>
                      <a:pt x="264" y="111"/>
                    </a:lnTo>
                    <a:lnTo>
                      <a:pt x="264" y="111"/>
                    </a:lnTo>
                    <a:lnTo>
                      <a:pt x="264" y="112"/>
                    </a:lnTo>
                    <a:lnTo>
                      <a:pt x="262" y="114"/>
                    </a:lnTo>
                    <a:lnTo>
                      <a:pt x="260" y="115"/>
                    </a:lnTo>
                    <a:lnTo>
                      <a:pt x="258" y="116"/>
                    </a:lnTo>
                    <a:lnTo>
                      <a:pt x="257" y="119"/>
                    </a:lnTo>
                    <a:lnTo>
                      <a:pt x="257" y="120"/>
                    </a:lnTo>
                    <a:lnTo>
                      <a:pt x="256" y="122"/>
                    </a:lnTo>
                    <a:lnTo>
                      <a:pt x="254" y="123"/>
                    </a:lnTo>
                    <a:lnTo>
                      <a:pt x="253" y="124"/>
                    </a:lnTo>
                    <a:lnTo>
                      <a:pt x="252" y="127"/>
                    </a:lnTo>
                    <a:lnTo>
                      <a:pt x="249" y="130"/>
                    </a:lnTo>
                    <a:lnTo>
                      <a:pt x="248" y="131"/>
                    </a:lnTo>
                    <a:lnTo>
                      <a:pt x="245" y="132"/>
                    </a:lnTo>
                    <a:lnTo>
                      <a:pt x="244" y="134"/>
                    </a:lnTo>
                    <a:lnTo>
                      <a:pt x="244" y="135"/>
                    </a:lnTo>
                    <a:lnTo>
                      <a:pt x="242" y="136"/>
                    </a:lnTo>
                    <a:lnTo>
                      <a:pt x="240" y="139"/>
                    </a:lnTo>
                    <a:lnTo>
                      <a:pt x="240" y="139"/>
                    </a:lnTo>
                    <a:lnTo>
                      <a:pt x="238" y="140"/>
                    </a:lnTo>
                    <a:lnTo>
                      <a:pt x="238" y="142"/>
                    </a:lnTo>
                    <a:lnTo>
                      <a:pt x="238" y="143"/>
                    </a:lnTo>
                    <a:lnTo>
                      <a:pt x="236" y="144"/>
                    </a:lnTo>
                    <a:lnTo>
                      <a:pt x="236" y="147"/>
                    </a:lnTo>
                    <a:lnTo>
                      <a:pt x="236" y="148"/>
                    </a:lnTo>
                    <a:lnTo>
                      <a:pt x="237" y="151"/>
                    </a:lnTo>
                    <a:lnTo>
                      <a:pt x="236" y="152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4"/>
                    </a:lnTo>
                    <a:lnTo>
                      <a:pt x="236" y="155"/>
                    </a:lnTo>
                    <a:lnTo>
                      <a:pt x="236" y="158"/>
                    </a:lnTo>
                    <a:lnTo>
                      <a:pt x="234" y="159"/>
                    </a:lnTo>
                    <a:lnTo>
                      <a:pt x="233" y="160"/>
                    </a:lnTo>
                    <a:lnTo>
                      <a:pt x="233" y="162"/>
                    </a:lnTo>
                    <a:lnTo>
                      <a:pt x="233" y="163"/>
                    </a:lnTo>
                    <a:lnTo>
                      <a:pt x="234" y="164"/>
                    </a:lnTo>
                    <a:lnTo>
                      <a:pt x="234" y="164"/>
                    </a:lnTo>
                    <a:lnTo>
                      <a:pt x="233" y="166"/>
                    </a:lnTo>
                    <a:lnTo>
                      <a:pt x="233" y="167"/>
                    </a:lnTo>
                    <a:lnTo>
                      <a:pt x="232" y="168"/>
                    </a:lnTo>
                    <a:lnTo>
                      <a:pt x="232" y="168"/>
                    </a:lnTo>
                    <a:lnTo>
                      <a:pt x="230" y="170"/>
                    </a:lnTo>
                    <a:lnTo>
                      <a:pt x="232" y="171"/>
                    </a:lnTo>
                    <a:lnTo>
                      <a:pt x="232" y="172"/>
                    </a:lnTo>
                    <a:lnTo>
                      <a:pt x="230" y="174"/>
                    </a:lnTo>
                    <a:lnTo>
                      <a:pt x="232" y="175"/>
                    </a:lnTo>
                    <a:lnTo>
                      <a:pt x="232" y="175"/>
                    </a:lnTo>
                    <a:lnTo>
                      <a:pt x="232" y="176"/>
                    </a:lnTo>
                    <a:lnTo>
                      <a:pt x="230" y="179"/>
                    </a:lnTo>
                    <a:lnTo>
                      <a:pt x="230" y="182"/>
                    </a:lnTo>
                    <a:lnTo>
                      <a:pt x="232" y="188"/>
                    </a:lnTo>
                    <a:lnTo>
                      <a:pt x="230" y="190"/>
                    </a:lnTo>
                    <a:lnTo>
                      <a:pt x="230" y="190"/>
                    </a:lnTo>
                    <a:lnTo>
                      <a:pt x="229" y="190"/>
                    </a:lnTo>
                    <a:lnTo>
                      <a:pt x="228" y="190"/>
                    </a:lnTo>
                    <a:lnTo>
                      <a:pt x="228" y="191"/>
                    </a:lnTo>
                    <a:lnTo>
                      <a:pt x="226" y="194"/>
                    </a:lnTo>
                    <a:lnTo>
                      <a:pt x="225" y="201"/>
                    </a:lnTo>
                    <a:lnTo>
                      <a:pt x="225" y="202"/>
                    </a:lnTo>
                    <a:lnTo>
                      <a:pt x="226" y="205"/>
                    </a:lnTo>
                    <a:lnTo>
                      <a:pt x="228" y="207"/>
                    </a:lnTo>
                    <a:lnTo>
                      <a:pt x="228" y="209"/>
                    </a:lnTo>
                    <a:lnTo>
                      <a:pt x="228" y="210"/>
                    </a:lnTo>
                    <a:lnTo>
                      <a:pt x="228" y="211"/>
                    </a:lnTo>
                    <a:lnTo>
                      <a:pt x="226" y="211"/>
                    </a:lnTo>
                    <a:lnTo>
                      <a:pt x="226" y="213"/>
                    </a:lnTo>
                    <a:lnTo>
                      <a:pt x="226" y="215"/>
                    </a:lnTo>
                    <a:lnTo>
                      <a:pt x="228" y="217"/>
                    </a:lnTo>
                    <a:lnTo>
                      <a:pt x="229" y="219"/>
                    </a:lnTo>
                    <a:lnTo>
                      <a:pt x="237" y="223"/>
                    </a:lnTo>
                    <a:lnTo>
                      <a:pt x="241" y="226"/>
                    </a:lnTo>
                    <a:lnTo>
                      <a:pt x="244" y="229"/>
                    </a:lnTo>
                    <a:lnTo>
                      <a:pt x="246" y="231"/>
                    </a:lnTo>
                    <a:lnTo>
                      <a:pt x="246" y="234"/>
                    </a:lnTo>
                    <a:lnTo>
                      <a:pt x="244" y="238"/>
                    </a:lnTo>
                    <a:lnTo>
                      <a:pt x="242" y="242"/>
                    </a:lnTo>
                    <a:lnTo>
                      <a:pt x="244" y="243"/>
                    </a:lnTo>
                    <a:lnTo>
                      <a:pt x="245" y="246"/>
                    </a:lnTo>
                    <a:lnTo>
                      <a:pt x="248" y="249"/>
                    </a:lnTo>
                    <a:lnTo>
                      <a:pt x="249" y="250"/>
                    </a:lnTo>
                    <a:lnTo>
                      <a:pt x="252" y="250"/>
                    </a:lnTo>
                    <a:lnTo>
                      <a:pt x="253" y="250"/>
                    </a:lnTo>
                    <a:lnTo>
                      <a:pt x="253" y="251"/>
                    </a:lnTo>
                    <a:lnTo>
                      <a:pt x="253" y="257"/>
                    </a:lnTo>
                    <a:lnTo>
                      <a:pt x="253" y="259"/>
                    </a:lnTo>
                    <a:lnTo>
                      <a:pt x="253" y="261"/>
                    </a:lnTo>
                    <a:lnTo>
                      <a:pt x="248" y="270"/>
                    </a:lnTo>
                    <a:lnTo>
                      <a:pt x="242" y="275"/>
                    </a:lnTo>
                    <a:lnTo>
                      <a:pt x="241" y="279"/>
                    </a:lnTo>
                    <a:lnTo>
                      <a:pt x="241" y="282"/>
                    </a:lnTo>
                    <a:lnTo>
                      <a:pt x="238" y="283"/>
                    </a:lnTo>
                    <a:lnTo>
                      <a:pt x="230" y="289"/>
                    </a:lnTo>
                    <a:lnTo>
                      <a:pt x="218" y="294"/>
                    </a:lnTo>
                    <a:lnTo>
                      <a:pt x="209" y="295"/>
                    </a:lnTo>
                    <a:lnTo>
                      <a:pt x="206" y="297"/>
                    </a:lnTo>
                    <a:lnTo>
                      <a:pt x="190" y="300"/>
                    </a:lnTo>
                    <a:lnTo>
                      <a:pt x="187" y="300"/>
                    </a:lnTo>
                    <a:lnTo>
                      <a:pt x="182" y="300"/>
                    </a:lnTo>
                    <a:lnTo>
                      <a:pt x="179" y="300"/>
                    </a:lnTo>
                    <a:lnTo>
                      <a:pt x="175" y="300"/>
                    </a:lnTo>
                    <a:lnTo>
                      <a:pt x="173" y="298"/>
                    </a:lnTo>
                    <a:lnTo>
                      <a:pt x="170" y="297"/>
                    </a:lnTo>
                    <a:lnTo>
                      <a:pt x="169" y="295"/>
                    </a:lnTo>
                    <a:lnTo>
                      <a:pt x="167" y="297"/>
                    </a:lnTo>
                    <a:lnTo>
                      <a:pt x="169" y="300"/>
                    </a:lnTo>
                    <a:lnTo>
                      <a:pt x="169" y="302"/>
                    </a:lnTo>
                    <a:lnTo>
                      <a:pt x="169" y="305"/>
                    </a:lnTo>
                    <a:lnTo>
                      <a:pt x="170" y="305"/>
                    </a:lnTo>
                    <a:lnTo>
                      <a:pt x="171" y="306"/>
                    </a:lnTo>
                    <a:lnTo>
                      <a:pt x="173" y="308"/>
                    </a:lnTo>
                    <a:lnTo>
                      <a:pt x="171" y="308"/>
                    </a:lnTo>
                    <a:lnTo>
                      <a:pt x="171" y="309"/>
                    </a:lnTo>
                    <a:lnTo>
                      <a:pt x="173" y="309"/>
                    </a:lnTo>
                    <a:lnTo>
                      <a:pt x="173" y="312"/>
                    </a:lnTo>
                    <a:lnTo>
                      <a:pt x="171" y="316"/>
                    </a:lnTo>
                    <a:lnTo>
                      <a:pt x="170" y="317"/>
                    </a:lnTo>
                    <a:lnTo>
                      <a:pt x="169" y="317"/>
                    </a:lnTo>
                    <a:lnTo>
                      <a:pt x="169" y="318"/>
                    </a:lnTo>
                    <a:lnTo>
                      <a:pt x="167" y="324"/>
                    </a:lnTo>
                    <a:lnTo>
                      <a:pt x="167" y="326"/>
                    </a:lnTo>
                    <a:lnTo>
                      <a:pt x="167" y="329"/>
                    </a:lnTo>
                    <a:lnTo>
                      <a:pt x="170" y="333"/>
                    </a:lnTo>
                    <a:lnTo>
                      <a:pt x="169" y="336"/>
                    </a:lnTo>
                    <a:lnTo>
                      <a:pt x="167" y="337"/>
                    </a:lnTo>
                    <a:lnTo>
                      <a:pt x="162" y="340"/>
                    </a:lnTo>
                    <a:lnTo>
                      <a:pt x="159" y="341"/>
                    </a:lnTo>
                    <a:lnTo>
                      <a:pt x="155" y="342"/>
                    </a:lnTo>
                    <a:lnTo>
                      <a:pt x="149" y="342"/>
                    </a:lnTo>
                    <a:lnTo>
                      <a:pt x="147" y="342"/>
                    </a:lnTo>
                    <a:lnTo>
                      <a:pt x="142" y="340"/>
                    </a:lnTo>
                    <a:lnTo>
                      <a:pt x="138" y="337"/>
                    </a:lnTo>
                    <a:lnTo>
                      <a:pt x="134" y="336"/>
                    </a:lnTo>
                    <a:lnTo>
                      <a:pt x="131" y="336"/>
                    </a:lnTo>
                    <a:lnTo>
                      <a:pt x="131" y="334"/>
                    </a:lnTo>
                    <a:lnTo>
                      <a:pt x="131" y="334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27" y="336"/>
                    </a:lnTo>
                    <a:lnTo>
                      <a:pt x="126" y="337"/>
                    </a:lnTo>
                    <a:lnTo>
                      <a:pt x="126" y="338"/>
                    </a:lnTo>
                    <a:lnTo>
                      <a:pt x="126" y="341"/>
                    </a:lnTo>
                    <a:lnTo>
                      <a:pt x="126" y="344"/>
                    </a:lnTo>
                    <a:lnTo>
                      <a:pt x="129" y="350"/>
                    </a:lnTo>
                    <a:lnTo>
                      <a:pt x="129" y="354"/>
                    </a:lnTo>
                    <a:lnTo>
                      <a:pt x="127" y="358"/>
                    </a:lnTo>
                    <a:lnTo>
                      <a:pt x="129" y="361"/>
                    </a:lnTo>
                    <a:lnTo>
                      <a:pt x="130" y="362"/>
                    </a:lnTo>
                    <a:lnTo>
                      <a:pt x="133" y="364"/>
                    </a:lnTo>
                    <a:lnTo>
                      <a:pt x="134" y="364"/>
                    </a:lnTo>
                    <a:lnTo>
                      <a:pt x="135" y="364"/>
                    </a:lnTo>
                    <a:lnTo>
                      <a:pt x="135" y="365"/>
                    </a:lnTo>
                    <a:lnTo>
                      <a:pt x="135" y="365"/>
                    </a:lnTo>
                    <a:lnTo>
                      <a:pt x="135" y="366"/>
                    </a:lnTo>
                    <a:lnTo>
                      <a:pt x="135" y="368"/>
                    </a:lnTo>
                    <a:lnTo>
                      <a:pt x="137" y="368"/>
                    </a:lnTo>
                    <a:lnTo>
                      <a:pt x="139" y="368"/>
                    </a:lnTo>
                    <a:lnTo>
                      <a:pt x="142" y="366"/>
                    </a:lnTo>
                    <a:lnTo>
                      <a:pt x="142" y="366"/>
                    </a:lnTo>
                    <a:lnTo>
                      <a:pt x="142" y="364"/>
                    </a:lnTo>
                    <a:lnTo>
                      <a:pt x="139" y="364"/>
                    </a:lnTo>
                    <a:lnTo>
                      <a:pt x="141" y="364"/>
                    </a:lnTo>
                    <a:lnTo>
                      <a:pt x="142" y="362"/>
                    </a:lnTo>
                    <a:lnTo>
                      <a:pt x="145" y="361"/>
                    </a:lnTo>
                    <a:lnTo>
                      <a:pt x="146" y="361"/>
                    </a:lnTo>
                    <a:lnTo>
                      <a:pt x="147" y="362"/>
                    </a:lnTo>
                    <a:lnTo>
                      <a:pt x="149" y="362"/>
                    </a:lnTo>
                    <a:lnTo>
                      <a:pt x="149" y="365"/>
                    </a:lnTo>
                    <a:lnTo>
                      <a:pt x="150" y="368"/>
                    </a:lnTo>
                    <a:lnTo>
                      <a:pt x="150" y="370"/>
                    </a:lnTo>
                    <a:lnTo>
                      <a:pt x="149" y="373"/>
                    </a:lnTo>
                    <a:lnTo>
                      <a:pt x="149" y="374"/>
                    </a:lnTo>
                    <a:lnTo>
                      <a:pt x="149" y="376"/>
                    </a:lnTo>
                    <a:lnTo>
                      <a:pt x="143" y="377"/>
                    </a:lnTo>
                    <a:lnTo>
                      <a:pt x="142" y="376"/>
                    </a:lnTo>
                    <a:lnTo>
                      <a:pt x="141" y="374"/>
                    </a:lnTo>
                    <a:lnTo>
                      <a:pt x="139" y="372"/>
                    </a:lnTo>
                    <a:lnTo>
                      <a:pt x="138" y="370"/>
                    </a:lnTo>
                    <a:lnTo>
                      <a:pt x="137" y="369"/>
                    </a:lnTo>
                    <a:lnTo>
                      <a:pt x="134" y="369"/>
                    </a:lnTo>
                    <a:lnTo>
                      <a:pt x="131" y="372"/>
                    </a:lnTo>
                    <a:lnTo>
                      <a:pt x="129" y="373"/>
                    </a:lnTo>
                    <a:lnTo>
                      <a:pt x="129" y="374"/>
                    </a:lnTo>
                    <a:lnTo>
                      <a:pt x="134" y="377"/>
                    </a:lnTo>
                    <a:lnTo>
                      <a:pt x="137" y="378"/>
                    </a:lnTo>
                    <a:lnTo>
                      <a:pt x="138" y="378"/>
                    </a:lnTo>
                    <a:lnTo>
                      <a:pt x="139" y="378"/>
                    </a:lnTo>
                    <a:lnTo>
                      <a:pt x="138" y="380"/>
                    </a:lnTo>
                    <a:lnTo>
                      <a:pt x="137" y="381"/>
                    </a:lnTo>
                    <a:lnTo>
                      <a:pt x="133" y="382"/>
                    </a:lnTo>
                    <a:lnTo>
                      <a:pt x="131" y="382"/>
                    </a:lnTo>
                    <a:lnTo>
                      <a:pt x="129" y="385"/>
                    </a:lnTo>
                    <a:lnTo>
                      <a:pt x="126" y="390"/>
                    </a:lnTo>
                    <a:lnTo>
                      <a:pt x="125" y="390"/>
                    </a:lnTo>
                    <a:lnTo>
                      <a:pt x="125" y="392"/>
                    </a:lnTo>
                    <a:lnTo>
                      <a:pt x="123" y="396"/>
                    </a:lnTo>
                    <a:lnTo>
                      <a:pt x="125" y="401"/>
                    </a:lnTo>
                    <a:lnTo>
                      <a:pt x="123" y="403"/>
                    </a:lnTo>
                    <a:lnTo>
                      <a:pt x="125" y="405"/>
                    </a:lnTo>
                    <a:lnTo>
                      <a:pt x="125" y="408"/>
                    </a:lnTo>
                    <a:lnTo>
                      <a:pt x="123" y="409"/>
                    </a:lnTo>
                    <a:lnTo>
                      <a:pt x="119" y="413"/>
                    </a:lnTo>
                    <a:lnTo>
                      <a:pt x="118" y="416"/>
                    </a:lnTo>
                    <a:lnTo>
                      <a:pt x="119" y="419"/>
                    </a:lnTo>
                    <a:lnTo>
                      <a:pt x="119" y="420"/>
                    </a:lnTo>
                    <a:lnTo>
                      <a:pt x="119" y="421"/>
                    </a:lnTo>
                    <a:lnTo>
                      <a:pt x="117" y="421"/>
                    </a:lnTo>
                    <a:lnTo>
                      <a:pt x="111" y="420"/>
                    </a:lnTo>
                    <a:lnTo>
                      <a:pt x="109" y="421"/>
                    </a:lnTo>
                    <a:lnTo>
                      <a:pt x="106" y="424"/>
                    </a:lnTo>
                    <a:lnTo>
                      <a:pt x="106" y="424"/>
                    </a:lnTo>
                    <a:lnTo>
                      <a:pt x="105" y="425"/>
                    </a:lnTo>
                    <a:lnTo>
                      <a:pt x="101" y="425"/>
                    </a:lnTo>
                    <a:lnTo>
                      <a:pt x="99" y="427"/>
                    </a:lnTo>
                    <a:lnTo>
                      <a:pt x="95" y="433"/>
                    </a:lnTo>
                    <a:lnTo>
                      <a:pt x="93" y="437"/>
                    </a:lnTo>
                    <a:lnTo>
                      <a:pt x="90" y="441"/>
                    </a:lnTo>
                    <a:lnTo>
                      <a:pt x="90" y="444"/>
                    </a:lnTo>
                    <a:lnTo>
                      <a:pt x="90" y="445"/>
                    </a:lnTo>
                    <a:lnTo>
                      <a:pt x="90" y="448"/>
                    </a:lnTo>
                    <a:lnTo>
                      <a:pt x="90" y="449"/>
                    </a:lnTo>
                    <a:lnTo>
                      <a:pt x="91" y="452"/>
                    </a:lnTo>
                    <a:lnTo>
                      <a:pt x="93" y="455"/>
                    </a:lnTo>
                    <a:lnTo>
                      <a:pt x="102" y="464"/>
                    </a:lnTo>
                    <a:lnTo>
                      <a:pt x="103" y="465"/>
                    </a:lnTo>
                    <a:lnTo>
                      <a:pt x="114" y="465"/>
                    </a:lnTo>
                    <a:lnTo>
                      <a:pt x="115" y="468"/>
                    </a:lnTo>
                    <a:lnTo>
                      <a:pt x="117" y="469"/>
                    </a:lnTo>
                    <a:lnTo>
                      <a:pt x="118" y="472"/>
                    </a:lnTo>
                    <a:lnTo>
                      <a:pt x="117" y="476"/>
                    </a:lnTo>
                    <a:lnTo>
                      <a:pt x="117" y="477"/>
                    </a:lnTo>
                    <a:lnTo>
                      <a:pt x="115" y="480"/>
                    </a:lnTo>
                    <a:lnTo>
                      <a:pt x="113" y="481"/>
                    </a:lnTo>
                    <a:lnTo>
                      <a:pt x="110" y="483"/>
                    </a:lnTo>
                    <a:lnTo>
                      <a:pt x="111" y="483"/>
                    </a:lnTo>
                    <a:lnTo>
                      <a:pt x="113" y="483"/>
                    </a:lnTo>
                    <a:lnTo>
                      <a:pt x="114" y="483"/>
                    </a:lnTo>
                    <a:lnTo>
                      <a:pt x="115" y="483"/>
                    </a:lnTo>
                    <a:lnTo>
                      <a:pt x="117" y="485"/>
                    </a:lnTo>
                    <a:lnTo>
                      <a:pt x="115" y="485"/>
                    </a:lnTo>
                    <a:lnTo>
                      <a:pt x="114" y="487"/>
                    </a:lnTo>
                    <a:lnTo>
                      <a:pt x="113" y="488"/>
                    </a:lnTo>
                    <a:lnTo>
                      <a:pt x="107" y="493"/>
                    </a:lnTo>
                    <a:lnTo>
                      <a:pt x="105" y="496"/>
                    </a:lnTo>
                    <a:lnTo>
                      <a:pt x="102" y="498"/>
                    </a:lnTo>
                    <a:lnTo>
                      <a:pt x="98" y="500"/>
                    </a:lnTo>
                    <a:lnTo>
                      <a:pt x="97" y="502"/>
                    </a:lnTo>
                    <a:lnTo>
                      <a:pt x="94" y="504"/>
                    </a:lnTo>
                    <a:lnTo>
                      <a:pt x="91" y="508"/>
                    </a:lnTo>
                    <a:lnTo>
                      <a:pt x="89" y="515"/>
                    </a:lnTo>
                    <a:lnTo>
                      <a:pt x="89" y="516"/>
                    </a:lnTo>
                    <a:lnTo>
                      <a:pt x="89" y="516"/>
                    </a:lnTo>
                    <a:lnTo>
                      <a:pt x="87" y="528"/>
                    </a:lnTo>
                    <a:lnTo>
                      <a:pt x="86" y="530"/>
                    </a:lnTo>
                    <a:lnTo>
                      <a:pt x="85" y="531"/>
                    </a:lnTo>
                    <a:lnTo>
                      <a:pt x="82" y="534"/>
                    </a:lnTo>
                    <a:lnTo>
                      <a:pt x="79" y="534"/>
                    </a:lnTo>
                    <a:lnTo>
                      <a:pt x="78" y="532"/>
                    </a:lnTo>
                    <a:lnTo>
                      <a:pt x="76" y="531"/>
                    </a:lnTo>
                    <a:lnTo>
                      <a:pt x="75" y="528"/>
                    </a:lnTo>
                    <a:lnTo>
                      <a:pt x="74" y="526"/>
                    </a:lnTo>
                    <a:lnTo>
                      <a:pt x="74" y="527"/>
                    </a:lnTo>
                    <a:lnTo>
                      <a:pt x="74" y="528"/>
                    </a:lnTo>
                    <a:lnTo>
                      <a:pt x="74" y="531"/>
                    </a:lnTo>
                    <a:lnTo>
                      <a:pt x="70" y="531"/>
                    </a:lnTo>
                    <a:lnTo>
                      <a:pt x="68" y="532"/>
                    </a:lnTo>
                    <a:lnTo>
                      <a:pt x="72" y="531"/>
                    </a:lnTo>
                    <a:lnTo>
                      <a:pt x="74" y="532"/>
                    </a:lnTo>
                    <a:lnTo>
                      <a:pt x="75" y="532"/>
                    </a:lnTo>
                    <a:lnTo>
                      <a:pt x="76" y="534"/>
                    </a:lnTo>
                    <a:lnTo>
                      <a:pt x="76" y="535"/>
                    </a:lnTo>
                    <a:lnTo>
                      <a:pt x="76" y="536"/>
                    </a:lnTo>
                    <a:lnTo>
                      <a:pt x="75" y="538"/>
                    </a:lnTo>
                    <a:lnTo>
                      <a:pt x="72" y="539"/>
                    </a:lnTo>
                    <a:lnTo>
                      <a:pt x="70" y="540"/>
                    </a:lnTo>
                    <a:lnTo>
                      <a:pt x="67" y="543"/>
                    </a:lnTo>
                    <a:lnTo>
                      <a:pt x="67" y="546"/>
                    </a:lnTo>
                    <a:lnTo>
                      <a:pt x="66" y="550"/>
                    </a:lnTo>
                    <a:lnTo>
                      <a:pt x="66" y="552"/>
                    </a:lnTo>
                    <a:lnTo>
                      <a:pt x="64" y="554"/>
                    </a:lnTo>
                    <a:lnTo>
                      <a:pt x="63" y="556"/>
                    </a:lnTo>
                    <a:lnTo>
                      <a:pt x="63" y="556"/>
                    </a:lnTo>
                    <a:lnTo>
                      <a:pt x="64" y="555"/>
                    </a:lnTo>
                    <a:lnTo>
                      <a:pt x="66" y="555"/>
                    </a:lnTo>
                    <a:lnTo>
                      <a:pt x="66" y="558"/>
                    </a:lnTo>
                    <a:lnTo>
                      <a:pt x="67" y="563"/>
                    </a:lnTo>
                    <a:lnTo>
                      <a:pt x="68" y="566"/>
                    </a:lnTo>
                    <a:lnTo>
                      <a:pt x="68" y="567"/>
                    </a:lnTo>
                    <a:lnTo>
                      <a:pt x="67" y="568"/>
                    </a:lnTo>
                    <a:lnTo>
                      <a:pt x="66" y="568"/>
                    </a:lnTo>
                    <a:lnTo>
                      <a:pt x="63" y="568"/>
                    </a:lnTo>
                    <a:lnTo>
                      <a:pt x="62" y="570"/>
                    </a:lnTo>
                    <a:lnTo>
                      <a:pt x="62" y="570"/>
                    </a:lnTo>
                    <a:lnTo>
                      <a:pt x="63" y="570"/>
                    </a:lnTo>
                    <a:lnTo>
                      <a:pt x="66" y="571"/>
                    </a:lnTo>
                    <a:lnTo>
                      <a:pt x="68" y="571"/>
                    </a:lnTo>
                    <a:lnTo>
                      <a:pt x="68" y="571"/>
                    </a:lnTo>
                    <a:lnTo>
                      <a:pt x="70" y="572"/>
                    </a:lnTo>
                    <a:lnTo>
                      <a:pt x="72" y="579"/>
                    </a:lnTo>
                    <a:lnTo>
                      <a:pt x="76" y="584"/>
                    </a:lnTo>
                    <a:lnTo>
                      <a:pt x="78" y="587"/>
                    </a:lnTo>
                    <a:lnTo>
                      <a:pt x="76" y="588"/>
                    </a:lnTo>
                    <a:lnTo>
                      <a:pt x="76" y="587"/>
                    </a:lnTo>
                    <a:lnTo>
                      <a:pt x="75" y="586"/>
                    </a:lnTo>
                    <a:lnTo>
                      <a:pt x="72" y="586"/>
                    </a:lnTo>
                    <a:lnTo>
                      <a:pt x="70" y="584"/>
                    </a:lnTo>
                    <a:lnTo>
                      <a:pt x="66" y="583"/>
                    </a:lnTo>
                    <a:lnTo>
                      <a:pt x="60" y="583"/>
                    </a:lnTo>
                    <a:lnTo>
                      <a:pt x="58" y="582"/>
                    </a:lnTo>
                    <a:lnTo>
                      <a:pt x="54" y="579"/>
                    </a:lnTo>
                    <a:lnTo>
                      <a:pt x="46" y="579"/>
                    </a:lnTo>
                    <a:lnTo>
                      <a:pt x="39" y="579"/>
                    </a:lnTo>
                    <a:lnTo>
                      <a:pt x="32" y="579"/>
                    </a:lnTo>
                    <a:lnTo>
                      <a:pt x="27" y="579"/>
                    </a:lnTo>
                    <a:lnTo>
                      <a:pt x="24" y="579"/>
                    </a:lnTo>
                    <a:lnTo>
                      <a:pt x="24" y="579"/>
                    </a:lnTo>
                    <a:lnTo>
                      <a:pt x="24" y="576"/>
                    </a:lnTo>
                    <a:lnTo>
                      <a:pt x="23" y="575"/>
                    </a:lnTo>
                    <a:lnTo>
                      <a:pt x="22" y="574"/>
                    </a:lnTo>
                    <a:lnTo>
                      <a:pt x="19" y="572"/>
                    </a:lnTo>
                    <a:lnTo>
                      <a:pt x="19" y="570"/>
                    </a:lnTo>
                    <a:lnTo>
                      <a:pt x="18" y="568"/>
                    </a:lnTo>
                    <a:lnTo>
                      <a:pt x="18" y="567"/>
                    </a:lnTo>
                    <a:lnTo>
                      <a:pt x="19" y="563"/>
                    </a:lnTo>
                    <a:lnTo>
                      <a:pt x="19" y="560"/>
                    </a:lnTo>
                    <a:lnTo>
                      <a:pt x="18" y="559"/>
                    </a:lnTo>
                    <a:lnTo>
                      <a:pt x="18" y="558"/>
                    </a:lnTo>
                    <a:lnTo>
                      <a:pt x="18" y="556"/>
                    </a:lnTo>
                    <a:lnTo>
                      <a:pt x="19" y="556"/>
                    </a:lnTo>
                    <a:lnTo>
                      <a:pt x="19" y="554"/>
                    </a:lnTo>
                    <a:lnTo>
                      <a:pt x="19" y="550"/>
                    </a:lnTo>
                    <a:lnTo>
                      <a:pt x="18" y="548"/>
                    </a:lnTo>
                    <a:lnTo>
                      <a:pt x="18" y="547"/>
                    </a:lnTo>
                    <a:lnTo>
                      <a:pt x="16" y="546"/>
                    </a:lnTo>
                    <a:lnTo>
                      <a:pt x="16" y="546"/>
                    </a:lnTo>
                    <a:lnTo>
                      <a:pt x="14" y="547"/>
                    </a:lnTo>
                    <a:lnTo>
                      <a:pt x="11" y="547"/>
                    </a:lnTo>
                    <a:lnTo>
                      <a:pt x="11" y="547"/>
                    </a:lnTo>
                    <a:lnTo>
                      <a:pt x="10" y="548"/>
                    </a:lnTo>
                    <a:lnTo>
                      <a:pt x="7" y="550"/>
                    </a:lnTo>
                    <a:lnTo>
                      <a:pt x="6" y="550"/>
                    </a:lnTo>
                    <a:lnTo>
                      <a:pt x="6" y="547"/>
                    </a:lnTo>
                    <a:lnTo>
                      <a:pt x="6" y="546"/>
                    </a:lnTo>
                    <a:lnTo>
                      <a:pt x="4" y="544"/>
                    </a:lnTo>
                    <a:lnTo>
                      <a:pt x="4" y="543"/>
                    </a:lnTo>
                    <a:lnTo>
                      <a:pt x="4" y="540"/>
                    </a:lnTo>
                    <a:lnTo>
                      <a:pt x="3" y="538"/>
                    </a:lnTo>
                    <a:lnTo>
                      <a:pt x="0" y="535"/>
                    </a:lnTo>
                    <a:lnTo>
                      <a:pt x="0" y="532"/>
                    </a:lnTo>
                    <a:lnTo>
                      <a:pt x="0" y="530"/>
                    </a:lnTo>
                    <a:lnTo>
                      <a:pt x="2" y="527"/>
                    </a:lnTo>
                    <a:lnTo>
                      <a:pt x="0" y="524"/>
                    </a:lnTo>
                    <a:lnTo>
                      <a:pt x="0" y="522"/>
                    </a:lnTo>
                    <a:lnTo>
                      <a:pt x="0" y="519"/>
                    </a:lnTo>
                    <a:lnTo>
                      <a:pt x="2" y="518"/>
                    </a:lnTo>
                    <a:lnTo>
                      <a:pt x="2" y="516"/>
                    </a:lnTo>
                    <a:lnTo>
                      <a:pt x="7" y="516"/>
                    </a:lnTo>
                    <a:lnTo>
                      <a:pt x="6" y="514"/>
                    </a:lnTo>
                    <a:lnTo>
                      <a:pt x="7" y="511"/>
                    </a:lnTo>
                    <a:lnTo>
                      <a:pt x="8" y="510"/>
                    </a:lnTo>
                    <a:lnTo>
                      <a:pt x="8" y="508"/>
                    </a:lnTo>
                    <a:lnTo>
                      <a:pt x="11" y="507"/>
                    </a:lnTo>
                    <a:lnTo>
                      <a:pt x="12" y="507"/>
                    </a:lnTo>
                    <a:lnTo>
                      <a:pt x="14" y="506"/>
                    </a:lnTo>
                    <a:lnTo>
                      <a:pt x="14" y="504"/>
                    </a:lnTo>
                    <a:lnTo>
                      <a:pt x="15" y="503"/>
                    </a:lnTo>
                    <a:lnTo>
                      <a:pt x="15" y="502"/>
                    </a:lnTo>
                    <a:lnTo>
                      <a:pt x="14" y="498"/>
                    </a:lnTo>
                    <a:lnTo>
                      <a:pt x="15" y="496"/>
                    </a:lnTo>
                    <a:lnTo>
                      <a:pt x="16" y="495"/>
                    </a:lnTo>
                    <a:lnTo>
                      <a:pt x="18" y="495"/>
                    </a:lnTo>
                    <a:lnTo>
                      <a:pt x="19" y="491"/>
                    </a:lnTo>
                    <a:lnTo>
                      <a:pt x="19" y="488"/>
                    </a:lnTo>
                    <a:lnTo>
                      <a:pt x="18" y="487"/>
                    </a:lnTo>
                    <a:lnTo>
                      <a:pt x="16" y="485"/>
                    </a:lnTo>
                    <a:lnTo>
                      <a:pt x="15" y="483"/>
                    </a:lnTo>
                    <a:lnTo>
                      <a:pt x="16" y="481"/>
                    </a:lnTo>
                    <a:lnTo>
                      <a:pt x="18" y="479"/>
                    </a:lnTo>
                    <a:lnTo>
                      <a:pt x="18" y="476"/>
                    </a:lnTo>
                    <a:lnTo>
                      <a:pt x="18" y="475"/>
                    </a:lnTo>
                    <a:lnTo>
                      <a:pt x="19" y="473"/>
                    </a:lnTo>
                    <a:lnTo>
                      <a:pt x="22" y="472"/>
                    </a:lnTo>
                    <a:lnTo>
                      <a:pt x="23" y="469"/>
                    </a:lnTo>
                    <a:lnTo>
                      <a:pt x="24" y="468"/>
                    </a:lnTo>
                    <a:lnTo>
                      <a:pt x="24" y="468"/>
                    </a:lnTo>
                    <a:lnTo>
                      <a:pt x="24" y="467"/>
                    </a:lnTo>
                    <a:lnTo>
                      <a:pt x="24" y="465"/>
                    </a:lnTo>
                    <a:lnTo>
                      <a:pt x="24" y="464"/>
                    </a:lnTo>
                    <a:lnTo>
                      <a:pt x="24" y="463"/>
                    </a:lnTo>
                    <a:lnTo>
                      <a:pt x="24" y="460"/>
                    </a:lnTo>
                    <a:lnTo>
                      <a:pt x="26" y="460"/>
                    </a:lnTo>
                    <a:lnTo>
                      <a:pt x="27" y="457"/>
                    </a:lnTo>
                    <a:lnTo>
                      <a:pt x="28" y="456"/>
                    </a:lnTo>
                    <a:lnTo>
                      <a:pt x="28" y="455"/>
                    </a:lnTo>
                    <a:lnTo>
                      <a:pt x="27" y="452"/>
                    </a:lnTo>
                    <a:lnTo>
                      <a:pt x="27" y="449"/>
                    </a:lnTo>
                    <a:lnTo>
                      <a:pt x="27" y="448"/>
                    </a:lnTo>
                    <a:lnTo>
                      <a:pt x="26" y="447"/>
                    </a:lnTo>
                    <a:lnTo>
                      <a:pt x="26" y="445"/>
                    </a:lnTo>
                    <a:lnTo>
                      <a:pt x="26" y="444"/>
                    </a:lnTo>
                    <a:lnTo>
                      <a:pt x="28" y="443"/>
                    </a:lnTo>
                    <a:lnTo>
                      <a:pt x="28" y="441"/>
                    </a:lnTo>
                    <a:lnTo>
                      <a:pt x="28" y="440"/>
                    </a:lnTo>
                    <a:lnTo>
                      <a:pt x="27" y="439"/>
                    </a:lnTo>
                    <a:lnTo>
                      <a:pt x="27" y="436"/>
                    </a:lnTo>
                    <a:lnTo>
                      <a:pt x="27" y="433"/>
                    </a:lnTo>
                    <a:lnTo>
                      <a:pt x="28" y="432"/>
                    </a:lnTo>
                    <a:lnTo>
                      <a:pt x="31" y="432"/>
                    </a:lnTo>
                    <a:lnTo>
                      <a:pt x="31" y="431"/>
                    </a:lnTo>
                    <a:lnTo>
                      <a:pt x="34" y="428"/>
                    </a:lnTo>
                    <a:lnTo>
                      <a:pt x="34" y="425"/>
                    </a:lnTo>
                    <a:lnTo>
                      <a:pt x="32" y="424"/>
                    </a:lnTo>
                    <a:lnTo>
                      <a:pt x="31" y="423"/>
                    </a:lnTo>
                    <a:lnTo>
                      <a:pt x="30" y="420"/>
                    </a:lnTo>
                    <a:lnTo>
                      <a:pt x="26" y="420"/>
                    </a:lnTo>
                    <a:lnTo>
                      <a:pt x="23" y="419"/>
                    </a:lnTo>
                    <a:lnTo>
                      <a:pt x="22" y="417"/>
                    </a:lnTo>
                    <a:lnTo>
                      <a:pt x="23" y="416"/>
                    </a:lnTo>
                    <a:lnTo>
                      <a:pt x="24" y="416"/>
                    </a:lnTo>
                    <a:lnTo>
                      <a:pt x="27" y="416"/>
                    </a:lnTo>
                    <a:lnTo>
                      <a:pt x="28" y="416"/>
                    </a:lnTo>
                    <a:lnTo>
                      <a:pt x="30" y="416"/>
                    </a:lnTo>
                    <a:lnTo>
                      <a:pt x="31" y="416"/>
                    </a:lnTo>
                    <a:lnTo>
                      <a:pt x="32" y="416"/>
                    </a:lnTo>
                    <a:lnTo>
                      <a:pt x="35" y="416"/>
                    </a:lnTo>
                    <a:lnTo>
                      <a:pt x="35" y="413"/>
                    </a:lnTo>
                    <a:lnTo>
                      <a:pt x="36" y="412"/>
                    </a:lnTo>
                    <a:lnTo>
                      <a:pt x="36" y="411"/>
                    </a:lnTo>
                    <a:lnTo>
                      <a:pt x="35" y="409"/>
                    </a:lnTo>
                    <a:lnTo>
                      <a:pt x="34" y="409"/>
                    </a:lnTo>
                    <a:lnTo>
                      <a:pt x="26" y="408"/>
                    </a:lnTo>
                    <a:lnTo>
                      <a:pt x="26" y="407"/>
                    </a:lnTo>
                    <a:lnTo>
                      <a:pt x="26" y="405"/>
                    </a:lnTo>
                    <a:lnTo>
                      <a:pt x="26" y="403"/>
                    </a:lnTo>
                    <a:lnTo>
                      <a:pt x="26" y="403"/>
                    </a:lnTo>
                    <a:lnTo>
                      <a:pt x="27" y="401"/>
                    </a:lnTo>
                    <a:lnTo>
                      <a:pt x="27" y="400"/>
                    </a:lnTo>
                    <a:lnTo>
                      <a:pt x="28" y="399"/>
                    </a:lnTo>
                    <a:lnTo>
                      <a:pt x="27" y="397"/>
                    </a:lnTo>
                    <a:lnTo>
                      <a:pt x="27" y="394"/>
                    </a:lnTo>
                    <a:lnTo>
                      <a:pt x="27" y="393"/>
                    </a:lnTo>
                    <a:lnTo>
                      <a:pt x="27" y="393"/>
                    </a:lnTo>
                    <a:lnTo>
                      <a:pt x="27" y="392"/>
                    </a:lnTo>
                    <a:lnTo>
                      <a:pt x="26" y="390"/>
                    </a:lnTo>
                    <a:lnTo>
                      <a:pt x="24" y="388"/>
                    </a:lnTo>
                    <a:lnTo>
                      <a:pt x="24" y="386"/>
                    </a:lnTo>
                    <a:lnTo>
                      <a:pt x="26" y="386"/>
                    </a:lnTo>
                    <a:lnTo>
                      <a:pt x="27" y="385"/>
                    </a:lnTo>
                    <a:lnTo>
                      <a:pt x="27" y="384"/>
                    </a:lnTo>
                    <a:lnTo>
                      <a:pt x="27" y="382"/>
                    </a:lnTo>
                    <a:lnTo>
                      <a:pt x="24" y="382"/>
                    </a:lnTo>
                    <a:lnTo>
                      <a:pt x="23" y="381"/>
                    </a:lnTo>
                    <a:lnTo>
                      <a:pt x="22" y="381"/>
                    </a:lnTo>
                    <a:lnTo>
                      <a:pt x="22" y="378"/>
                    </a:lnTo>
                    <a:lnTo>
                      <a:pt x="22" y="374"/>
                    </a:lnTo>
                    <a:lnTo>
                      <a:pt x="22" y="372"/>
                    </a:lnTo>
                    <a:lnTo>
                      <a:pt x="22" y="370"/>
                    </a:lnTo>
                    <a:lnTo>
                      <a:pt x="22" y="369"/>
                    </a:lnTo>
                    <a:lnTo>
                      <a:pt x="23" y="369"/>
                    </a:lnTo>
                    <a:lnTo>
                      <a:pt x="22" y="366"/>
                    </a:lnTo>
                    <a:lnTo>
                      <a:pt x="22" y="365"/>
                    </a:lnTo>
                    <a:lnTo>
                      <a:pt x="22" y="364"/>
                    </a:lnTo>
                    <a:lnTo>
                      <a:pt x="23" y="364"/>
                    </a:lnTo>
                    <a:lnTo>
                      <a:pt x="23" y="362"/>
                    </a:lnTo>
                    <a:lnTo>
                      <a:pt x="23" y="361"/>
                    </a:lnTo>
                    <a:lnTo>
                      <a:pt x="24" y="362"/>
                    </a:lnTo>
                    <a:lnTo>
                      <a:pt x="26" y="362"/>
                    </a:lnTo>
                    <a:lnTo>
                      <a:pt x="27" y="361"/>
                    </a:lnTo>
                    <a:lnTo>
                      <a:pt x="27" y="360"/>
                    </a:lnTo>
                    <a:lnTo>
                      <a:pt x="27" y="358"/>
                    </a:lnTo>
                    <a:lnTo>
                      <a:pt x="26" y="354"/>
                    </a:lnTo>
                    <a:lnTo>
                      <a:pt x="24" y="352"/>
                    </a:lnTo>
                    <a:lnTo>
                      <a:pt x="24" y="352"/>
                    </a:lnTo>
                    <a:lnTo>
                      <a:pt x="26" y="350"/>
                    </a:lnTo>
                    <a:lnTo>
                      <a:pt x="24" y="346"/>
                    </a:lnTo>
                    <a:lnTo>
                      <a:pt x="26" y="345"/>
                    </a:lnTo>
                    <a:lnTo>
                      <a:pt x="26" y="338"/>
                    </a:lnTo>
                    <a:lnTo>
                      <a:pt x="26" y="337"/>
                    </a:lnTo>
                    <a:lnTo>
                      <a:pt x="24" y="334"/>
                    </a:lnTo>
                    <a:lnTo>
                      <a:pt x="24" y="333"/>
                    </a:lnTo>
                    <a:lnTo>
                      <a:pt x="26" y="332"/>
                    </a:lnTo>
                    <a:lnTo>
                      <a:pt x="26" y="329"/>
                    </a:lnTo>
                    <a:lnTo>
                      <a:pt x="26" y="328"/>
                    </a:lnTo>
                    <a:lnTo>
                      <a:pt x="27" y="328"/>
                    </a:lnTo>
                    <a:lnTo>
                      <a:pt x="28" y="326"/>
                    </a:lnTo>
                    <a:lnTo>
                      <a:pt x="28" y="326"/>
                    </a:lnTo>
                    <a:lnTo>
                      <a:pt x="27" y="325"/>
                    </a:lnTo>
                    <a:lnTo>
                      <a:pt x="27" y="324"/>
                    </a:lnTo>
                    <a:lnTo>
                      <a:pt x="26" y="322"/>
                    </a:lnTo>
                    <a:lnTo>
                      <a:pt x="27" y="322"/>
                    </a:lnTo>
                    <a:lnTo>
                      <a:pt x="27" y="321"/>
                    </a:lnTo>
                    <a:lnTo>
                      <a:pt x="28" y="321"/>
                    </a:lnTo>
                    <a:lnTo>
                      <a:pt x="28" y="320"/>
                    </a:lnTo>
                    <a:lnTo>
                      <a:pt x="28" y="318"/>
                    </a:lnTo>
                    <a:lnTo>
                      <a:pt x="28" y="317"/>
                    </a:lnTo>
                    <a:lnTo>
                      <a:pt x="28" y="316"/>
                    </a:lnTo>
                    <a:lnTo>
                      <a:pt x="28" y="314"/>
                    </a:lnTo>
                    <a:lnTo>
                      <a:pt x="27" y="312"/>
                    </a:lnTo>
                    <a:lnTo>
                      <a:pt x="28" y="312"/>
                    </a:lnTo>
                    <a:lnTo>
                      <a:pt x="28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09"/>
                    </a:lnTo>
                    <a:lnTo>
                      <a:pt x="31" y="308"/>
                    </a:lnTo>
                    <a:lnTo>
                      <a:pt x="32" y="305"/>
                    </a:lnTo>
                    <a:lnTo>
                      <a:pt x="32" y="304"/>
                    </a:lnTo>
                    <a:lnTo>
                      <a:pt x="32" y="300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4" y="297"/>
                    </a:lnTo>
                    <a:lnTo>
                      <a:pt x="35" y="297"/>
                    </a:lnTo>
                    <a:lnTo>
                      <a:pt x="38" y="295"/>
                    </a:lnTo>
                    <a:lnTo>
                      <a:pt x="39" y="295"/>
                    </a:lnTo>
                    <a:lnTo>
                      <a:pt x="40" y="294"/>
                    </a:lnTo>
                    <a:lnTo>
                      <a:pt x="40" y="293"/>
                    </a:lnTo>
                    <a:lnTo>
                      <a:pt x="40" y="291"/>
                    </a:lnTo>
                    <a:lnTo>
                      <a:pt x="40" y="290"/>
                    </a:lnTo>
                    <a:lnTo>
                      <a:pt x="39" y="289"/>
                    </a:lnTo>
                    <a:lnTo>
                      <a:pt x="39" y="286"/>
                    </a:lnTo>
                    <a:lnTo>
                      <a:pt x="38" y="285"/>
                    </a:lnTo>
                    <a:lnTo>
                      <a:pt x="38" y="282"/>
                    </a:lnTo>
                    <a:lnTo>
                      <a:pt x="36" y="279"/>
                    </a:lnTo>
                    <a:lnTo>
                      <a:pt x="36" y="277"/>
                    </a:lnTo>
                    <a:lnTo>
                      <a:pt x="35" y="274"/>
                    </a:lnTo>
                    <a:lnTo>
                      <a:pt x="36" y="273"/>
                    </a:lnTo>
                    <a:lnTo>
                      <a:pt x="36" y="270"/>
                    </a:lnTo>
                    <a:lnTo>
                      <a:pt x="36" y="269"/>
                    </a:lnTo>
                    <a:lnTo>
                      <a:pt x="35" y="267"/>
                    </a:lnTo>
                    <a:lnTo>
                      <a:pt x="36" y="266"/>
                    </a:lnTo>
                    <a:lnTo>
                      <a:pt x="36" y="265"/>
                    </a:lnTo>
                    <a:lnTo>
                      <a:pt x="36" y="263"/>
                    </a:lnTo>
                    <a:lnTo>
                      <a:pt x="36" y="261"/>
                    </a:lnTo>
                    <a:lnTo>
                      <a:pt x="35" y="259"/>
                    </a:lnTo>
                    <a:lnTo>
                      <a:pt x="36" y="258"/>
                    </a:lnTo>
                    <a:lnTo>
                      <a:pt x="36" y="257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3"/>
                    </a:lnTo>
                    <a:lnTo>
                      <a:pt x="39" y="253"/>
                    </a:lnTo>
                    <a:lnTo>
                      <a:pt x="40" y="251"/>
                    </a:lnTo>
                    <a:lnTo>
                      <a:pt x="40" y="251"/>
                    </a:lnTo>
                    <a:lnTo>
                      <a:pt x="42" y="251"/>
                    </a:lnTo>
                    <a:lnTo>
                      <a:pt x="42" y="250"/>
                    </a:lnTo>
                    <a:lnTo>
                      <a:pt x="43" y="250"/>
                    </a:lnTo>
                    <a:lnTo>
                      <a:pt x="43" y="249"/>
                    </a:lnTo>
                    <a:lnTo>
                      <a:pt x="44" y="247"/>
                    </a:lnTo>
                    <a:lnTo>
                      <a:pt x="44" y="246"/>
                    </a:lnTo>
                    <a:lnTo>
                      <a:pt x="47" y="246"/>
                    </a:lnTo>
                    <a:lnTo>
                      <a:pt x="47" y="245"/>
                    </a:lnTo>
                    <a:lnTo>
                      <a:pt x="47" y="243"/>
                    </a:lnTo>
                    <a:lnTo>
                      <a:pt x="47" y="241"/>
                    </a:lnTo>
                    <a:lnTo>
                      <a:pt x="47" y="239"/>
                    </a:lnTo>
                    <a:lnTo>
                      <a:pt x="47" y="237"/>
                    </a:lnTo>
                    <a:lnTo>
                      <a:pt x="47" y="234"/>
                    </a:lnTo>
                    <a:lnTo>
                      <a:pt x="47" y="233"/>
                    </a:lnTo>
                    <a:lnTo>
                      <a:pt x="47" y="231"/>
                    </a:lnTo>
                    <a:lnTo>
                      <a:pt x="46" y="231"/>
                    </a:lnTo>
                    <a:lnTo>
                      <a:pt x="46" y="230"/>
                    </a:lnTo>
                    <a:lnTo>
                      <a:pt x="46" y="230"/>
                    </a:lnTo>
                    <a:lnTo>
                      <a:pt x="46" y="229"/>
                    </a:lnTo>
                    <a:lnTo>
                      <a:pt x="46" y="229"/>
                    </a:lnTo>
                    <a:lnTo>
                      <a:pt x="47" y="227"/>
                    </a:lnTo>
                    <a:lnTo>
                      <a:pt x="48" y="223"/>
                    </a:lnTo>
                    <a:lnTo>
                      <a:pt x="48" y="222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50" y="219"/>
                    </a:lnTo>
                    <a:lnTo>
                      <a:pt x="50" y="218"/>
                    </a:lnTo>
                    <a:lnTo>
                      <a:pt x="51" y="215"/>
                    </a:lnTo>
                    <a:lnTo>
                      <a:pt x="52" y="215"/>
                    </a:lnTo>
                    <a:lnTo>
                      <a:pt x="52" y="213"/>
                    </a:lnTo>
                    <a:lnTo>
                      <a:pt x="52" y="213"/>
                    </a:lnTo>
                    <a:lnTo>
                      <a:pt x="54" y="211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11"/>
                    </a:lnTo>
                    <a:lnTo>
                      <a:pt x="55" y="210"/>
                    </a:lnTo>
                    <a:lnTo>
                      <a:pt x="55" y="209"/>
                    </a:lnTo>
                    <a:lnTo>
                      <a:pt x="55" y="206"/>
                    </a:lnTo>
                    <a:lnTo>
                      <a:pt x="55" y="202"/>
                    </a:lnTo>
                    <a:lnTo>
                      <a:pt x="55" y="199"/>
                    </a:lnTo>
                    <a:lnTo>
                      <a:pt x="56" y="198"/>
                    </a:lnTo>
                    <a:lnTo>
                      <a:pt x="56" y="196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5" y="194"/>
                    </a:lnTo>
                    <a:lnTo>
                      <a:pt x="54" y="194"/>
                    </a:lnTo>
                    <a:lnTo>
                      <a:pt x="54" y="194"/>
                    </a:lnTo>
                    <a:lnTo>
                      <a:pt x="52" y="192"/>
                    </a:lnTo>
                    <a:lnTo>
                      <a:pt x="52" y="191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2" y="187"/>
                    </a:lnTo>
                    <a:lnTo>
                      <a:pt x="52" y="186"/>
                    </a:lnTo>
                    <a:lnTo>
                      <a:pt x="51" y="186"/>
                    </a:lnTo>
                    <a:lnTo>
                      <a:pt x="51" y="182"/>
                    </a:lnTo>
                    <a:lnTo>
                      <a:pt x="51" y="179"/>
                    </a:lnTo>
                    <a:lnTo>
                      <a:pt x="50" y="179"/>
                    </a:lnTo>
                    <a:lnTo>
                      <a:pt x="50" y="176"/>
                    </a:lnTo>
                    <a:lnTo>
                      <a:pt x="48" y="176"/>
                    </a:lnTo>
                    <a:lnTo>
                      <a:pt x="48" y="174"/>
                    </a:lnTo>
                    <a:lnTo>
                      <a:pt x="48" y="172"/>
                    </a:lnTo>
                    <a:lnTo>
                      <a:pt x="48" y="172"/>
                    </a:lnTo>
                    <a:lnTo>
                      <a:pt x="48" y="171"/>
                    </a:lnTo>
                    <a:lnTo>
                      <a:pt x="50" y="170"/>
                    </a:lnTo>
                    <a:lnTo>
                      <a:pt x="50" y="170"/>
                    </a:lnTo>
                    <a:lnTo>
                      <a:pt x="48" y="168"/>
                    </a:lnTo>
                    <a:lnTo>
                      <a:pt x="47" y="170"/>
                    </a:lnTo>
                    <a:lnTo>
                      <a:pt x="47" y="168"/>
                    </a:lnTo>
                    <a:lnTo>
                      <a:pt x="46" y="166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6" y="159"/>
                    </a:lnTo>
                    <a:lnTo>
                      <a:pt x="46" y="158"/>
                    </a:lnTo>
                    <a:lnTo>
                      <a:pt x="46" y="156"/>
                    </a:lnTo>
                    <a:lnTo>
                      <a:pt x="46" y="155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8" y="155"/>
                    </a:lnTo>
                    <a:lnTo>
                      <a:pt x="48" y="154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48" y="152"/>
                    </a:lnTo>
                    <a:lnTo>
                      <a:pt x="48" y="151"/>
                    </a:lnTo>
                    <a:lnTo>
                      <a:pt x="50" y="148"/>
                    </a:lnTo>
                    <a:lnTo>
                      <a:pt x="51" y="146"/>
                    </a:lnTo>
                    <a:lnTo>
                      <a:pt x="51" y="144"/>
                    </a:lnTo>
                    <a:lnTo>
                      <a:pt x="51" y="143"/>
                    </a:lnTo>
                    <a:lnTo>
                      <a:pt x="51" y="143"/>
                    </a:lnTo>
                    <a:lnTo>
                      <a:pt x="52" y="143"/>
                    </a:lnTo>
                    <a:lnTo>
                      <a:pt x="54" y="143"/>
                    </a:lnTo>
                    <a:lnTo>
                      <a:pt x="55" y="142"/>
                    </a:lnTo>
                    <a:lnTo>
                      <a:pt x="55" y="140"/>
                    </a:lnTo>
                    <a:lnTo>
                      <a:pt x="55" y="139"/>
                    </a:lnTo>
                    <a:lnTo>
                      <a:pt x="55" y="139"/>
                    </a:lnTo>
                    <a:lnTo>
                      <a:pt x="55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5" y="134"/>
                    </a:lnTo>
                    <a:lnTo>
                      <a:pt x="55" y="132"/>
                    </a:lnTo>
                    <a:lnTo>
                      <a:pt x="54" y="128"/>
                    </a:lnTo>
                    <a:lnTo>
                      <a:pt x="52" y="124"/>
                    </a:lnTo>
                    <a:lnTo>
                      <a:pt x="54" y="123"/>
                    </a:lnTo>
                    <a:lnTo>
                      <a:pt x="55" y="122"/>
                    </a:lnTo>
                    <a:lnTo>
                      <a:pt x="56" y="120"/>
                    </a:lnTo>
                    <a:lnTo>
                      <a:pt x="56" y="120"/>
                    </a:lnTo>
                    <a:lnTo>
                      <a:pt x="58" y="115"/>
                    </a:lnTo>
                    <a:lnTo>
                      <a:pt x="58" y="114"/>
                    </a:lnTo>
                    <a:lnTo>
                      <a:pt x="58" y="112"/>
                    </a:lnTo>
                    <a:lnTo>
                      <a:pt x="59" y="110"/>
                    </a:lnTo>
                    <a:lnTo>
                      <a:pt x="60" y="107"/>
                    </a:lnTo>
                    <a:lnTo>
                      <a:pt x="60" y="106"/>
                    </a:lnTo>
                    <a:lnTo>
                      <a:pt x="62" y="106"/>
                    </a:lnTo>
                    <a:lnTo>
                      <a:pt x="62" y="106"/>
                    </a:lnTo>
                    <a:lnTo>
                      <a:pt x="63" y="103"/>
                    </a:lnTo>
                    <a:lnTo>
                      <a:pt x="64" y="102"/>
                    </a:lnTo>
                    <a:lnTo>
                      <a:pt x="66" y="100"/>
                    </a:lnTo>
                    <a:lnTo>
                      <a:pt x="66" y="100"/>
                    </a:lnTo>
                    <a:lnTo>
                      <a:pt x="67" y="97"/>
                    </a:lnTo>
                    <a:lnTo>
                      <a:pt x="67" y="95"/>
                    </a:lnTo>
                    <a:lnTo>
                      <a:pt x="68" y="92"/>
                    </a:lnTo>
                    <a:lnTo>
                      <a:pt x="70" y="92"/>
                    </a:lnTo>
                    <a:lnTo>
                      <a:pt x="70" y="89"/>
                    </a:lnTo>
                    <a:lnTo>
                      <a:pt x="71" y="88"/>
                    </a:lnTo>
                    <a:lnTo>
                      <a:pt x="72" y="87"/>
                    </a:lnTo>
                    <a:lnTo>
                      <a:pt x="72" y="87"/>
                    </a:lnTo>
                    <a:lnTo>
                      <a:pt x="74" y="88"/>
                    </a:lnTo>
                    <a:lnTo>
                      <a:pt x="75" y="88"/>
                    </a:lnTo>
                    <a:lnTo>
                      <a:pt x="75" y="87"/>
                    </a:lnTo>
                    <a:lnTo>
                      <a:pt x="78" y="85"/>
                    </a:lnTo>
                    <a:lnTo>
                      <a:pt x="78" y="85"/>
                    </a:lnTo>
                    <a:lnTo>
                      <a:pt x="79" y="85"/>
                    </a:lnTo>
                    <a:lnTo>
                      <a:pt x="79" y="83"/>
                    </a:lnTo>
                    <a:lnTo>
                      <a:pt x="78" y="81"/>
                    </a:lnTo>
                    <a:lnTo>
                      <a:pt x="76" y="80"/>
                    </a:lnTo>
                    <a:lnTo>
                      <a:pt x="75" y="77"/>
                    </a:lnTo>
                    <a:lnTo>
                      <a:pt x="75" y="76"/>
                    </a:lnTo>
                    <a:lnTo>
                      <a:pt x="75" y="76"/>
                    </a:lnTo>
                    <a:lnTo>
                      <a:pt x="75" y="75"/>
                    </a:lnTo>
                    <a:lnTo>
                      <a:pt x="75" y="73"/>
                    </a:lnTo>
                    <a:lnTo>
                      <a:pt x="78" y="71"/>
                    </a:lnTo>
                    <a:lnTo>
                      <a:pt x="76" y="69"/>
                    </a:lnTo>
                    <a:lnTo>
                      <a:pt x="75" y="64"/>
                    </a:lnTo>
                    <a:lnTo>
                      <a:pt x="75" y="63"/>
                    </a:lnTo>
                    <a:lnTo>
                      <a:pt x="74" y="60"/>
                    </a:lnTo>
                    <a:lnTo>
                      <a:pt x="75" y="59"/>
                    </a:lnTo>
                    <a:lnTo>
                      <a:pt x="75" y="56"/>
                    </a:lnTo>
                    <a:lnTo>
                      <a:pt x="76" y="55"/>
                    </a:lnTo>
                    <a:lnTo>
                      <a:pt x="76" y="55"/>
                    </a:lnTo>
                    <a:lnTo>
                      <a:pt x="78" y="55"/>
                    </a:lnTo>
                    <a:lnTo>
                      <a:pt x="78" y="53"/>
                    </a:lnTo>
                    <a:lnTo>
                      <a:pt x="76" y="53"/>
                    </a:lnTo>
                    <a:lnTo>
                      <a:pt x="76" y="52"/>
                    </a:lnTo>
                    <a:lnTo>
                      <a:pt x="76" y="51"/>
                    </a:lnTo>
                    <a:lnTo>
                      <a:pt x="75" y="51"/>
                    </a:lnTo>
                    <a:lnTo>
                      <a:pt x="75" y="49"/>
                    </a:lnTo>
                    <a:lnTo>
                      <a:pt x="75" y="48"/>
                    </a:lnTo>
                    <a:lnTo>
                      <a:pt x="76" y="45"/>
                    </a:lnTo>
                    <a:lnTo>
                      <a:pt x="76" y="45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83" y="41"/>
                    </a:lnTo>
                    <a:lnTo>
                      <a:pt x="85" y="40"/>
                    </a:lnTo>
                    <a:lnTo>
                      <a:pt x="90" y="37"/>
                    </a:lnTo>
                    <a:lnTo>
                      <a:pt x="93" y="36"/>
                    </a:lnTo>
                    <a:lnTo>
                      <a:pt x="94" y="35"/>
                    </a:lnTo>
                    <a:lnTo>
                      <a:pt x="94" y="35"/>
                    </a:lnTo>
                    <a:lnTo>
                      <a:pt x="95" y="29"/>
                    </a:lnTo>
                    <a:lnTo>
                      <a:pt x="97" y="24"/>
                    </a:lnTo>
                    <a:lnTo>
                      <a:pt x="98" y="20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8" y="13"/>
                    </a:lnTo>
                    <a:lnTo>
                      <a:pt x="98" y="12"/>
                    </a:lnTo>
                    <a:lnTo>
                      <a:pt x="99" y="12"/>
                    </a:lnTo>
                    <a:lnTo>
                      <a:pt x="102" y="9"/>
                    </a:lnTo>
                    <a:lnTo>
                      <a:pt x="102" y="9"/>
                    </a:lnTo>
                    <a:lnTo>
                      <a:pt x="102" y="8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106" y="5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9" y="3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5" y="4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21" y="5"/>
                    </a:lnTo>
                    <a:lnTo>
                      <a:pt x="121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1" y="5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5" y="9"/>
                    </a:lnTo>
                    <a:lnTo>
                      <a:pt x="137" y="11"/>
                    </a:lnTo>
                    <a:lnTo>
                      <a:pt x="137" y="13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39" y="16"/>
                    </a:lnTo>
                    <a:lnTo>
                      <a:pt x="139" y="13"/>
                    </a:lnTo>
                    <a:lnTo>
                      <a:pt x="141" y="11"/>
                    </a:lnTo>
                    <a:lnTo>
                      <a:pt x="142" y="9"/>
                    </a:lnTo>
                    <a:lnTo>
                      <a:pt x="143" y="4"/>
                    </a:lnTo>
                    <a:lnTo>
                      <a:pt x="145" y="4"/>
                    </a:lnTo>
                    <a:lnTo>
                      <a:pt x="146" y="4"/>
                    </a:lnTo>
                    <a:lnTo>
                      <a:pt x="146" y="4"/>
                    </a:lnTo>
                    <a:lnTo>
                      <a:pt x="147" y="4"/>
                    </a:lnTo>
                    <a:lnTo>
                      <a:pt x="147" y="4"/>
                    </a:lnTo>
                    <a:lnTo>
                      <a:pt x="149" y="4"/>
                    </a:lnTo>
                    <a:lnTo>
                      <a:pt x="154" y="3"/>
                    </a:lnTo>
                    <a:lnTo>
                      <a:pt x="161" y="3"/>
                    </a:lnTo>
                    <a:lnTo>
                      <a:pt x="161" y="3"/>
                    </a:lnTo>
                    <a:lnTo>
                      <a:pt x="161" y="4"/>
                    </a:lnTo>
                    <a:lnTo>
                      <a:pt x="162" y="5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63" y="7"/>
                    </a:lnTo>
                    <a:close/>
                    <a:moveTo>
                      <a:pt x="175" y="304"/>
                    </a:moveTo>
                    <a:lnTo>
                      <a:pt x="175" y="305"/>
                    </a:lnTo>
                    <a:lnTo>
                      <a:pt x="174" y="305"/>
                    </a:lnTo>
                    <a:lnTo>
                      <a:pt x="173" y="304"/>
                    </a:lnTo>
                    <a:lnTo>
                      <a:pt x="173" y="302"/>
                    </a:lnTo>
                    <a:lnTo>
                      <a:pt x="173" y="302"/>
                    </a:lnTo>
                    <a:lnTo>
                      <a:pt x="174" y="302"/>
                    </a:lnTo>
                    <a:lnTo>
                      <a:pt x="175" y="302"/>
                    </a:lnTo>
                    <a:lnTo>
                      <a:pt x="175" y="304"/>
                    </a:lnTo>
                    <a:lnTo>
                      <a:pt x="175" y="304"/>
                    </a:lnTo>
                    <a:close/>
                    <a:moveTo>
                      <a:pt x="74" y="651"/>
                    </a:moveTo>
                    <a:lnTo>
                      <a:pt x="74" y="645"/>
                    </a:lnTo>
                    <a:lnTo>
                      <a:pt x="74" y="638"/>
                    </a:lnTo>
                    <a:lnTo>
                      <a:pt x="74" y="630"/>
                    </a:lnTo>
                    <a:lnTo>
                      <a:pt x="74" y="623"/>
                    </a:lnTo>
                    <a:lnTo>
                      <a:pt x="74" y="617"/>
                    </a:lnTo>
                    <a:lnTo>
                      <a:pt x="74" y="610"/>
                    </a:lnTo>
                    <a:lnTo>
                      <a:pt x="74" y="603"/>
                    </a:lnTo>
                    <a:lnTo>
                      <a:pt x="74" y="595"/>
                    </a:lnTo>
                    <a:lnTo>
                      <a:pt x="75" y="597"/>
                    </a:lnTo>
                    <a:lnTo>
                      <a:pt x="78" y="602"/>
                    </a:lnTo>
                    <a:lnTo>
                      <a:pt x="79" y="603"/>
                    </a:lnTo>
                    <a:lnTo>
                      <a:pt x="81" y="606"/>
                    </a:lnTo>
                    <a:lnTo>
                      <a:pt x="78" y="605"/>
                    </a:lnTo>
                    <a:lnTo>
                      <a:pt x="76" y="606"/>
                    </a:lnTo>
                    <a:lnTo>
                      <a:pt x="76" y="607"/>
                    </a:lnTo>
                    <a:lnTo>
                      <a:pt x="75" y="609"/>
                    </a:lnTo>
                    <a:lnTo>
                      <a:pt x="75" y="610"/>
                    </a:lnTo>
                    <a:lnTo>
                      <a:pt x="76" y="610"/>
                    </a:lnTo>
                    <a:lnTo>
                      <a:pt x="78" y="611"/>
                    </a:lnTo>
                    <a:lnTo>
                      <a:pt x="81" y="611"/>
                    </a:lnTo>
                    <a:lnTo>
                      <a:pt x="82" y="613"/>
                    </a:lnTo>
                    <a:lnTo>
                      <a:pt x="83" y="618"/>
                    </a:lnTo>
                    <a:lnTo>
                      <a:pt x="85" y="619"/>
                    </a:lnTo>
                    <a:lnTo>
                      <a:pt x="86" y="621"/>
                    </a:lnTo>
                    <a:lnTo>
                      <a:pt x="89" y="623"/>
                    </a:lnTo>
                    <a:lnTo>
                      <a:pt x="91" y="627"/>
                    </a:lnTo>
                    <a:lnTo>
                      <a:pt x="94" y="630"/>
                    </a:lnTo>
                    <a:lnTo>
                      <a:pt x="98" y="633"/>
                    </a:lnTo>
                    <a:lnTo>
                      <a:pt x="101" y="635"/>
                    </a:lnTo>
                    <a:lnTo>
                      <a:pt x="103" y="637"/>
                    </a:lnTo>
                    <a:lnTo>
                      <a:pt x="106" y="641"/>
                    </a:lnTo>
                    <a:lnTo>
                      <a:pt x="110" y="643"/>
                    </a:lnTo>
                    <a:lnTo>
                      <a:pt x="114" y="645"/>
                    </a:lnTo>
                    <a:lnTo>
                      <a:pt x="117" y="646"/>
                    </a:lnTo>
                    <a:lnTo>
                      <a:pt x="123" y="646"/>
                    </a:lnTo>
                    <a:lnTo>
                      <a:pt x="125" y="646"/>
                    </a:lnTo>
                    <a:lnTo>
                      <a:pt x="126" y="646"/>
                    </a:lnTo>
                    <a:lnTo>
                      <a:pt x="125" y="650"/>
                    </a:lnTo>
                    <a:lnTo>
                      <a:pt x="123" y="651"/>
                    </a:lnTo>
                    <a:lnTo>
                      <a:pt x="122" y="653"/>
                    </a:lnTo>
                    <a:lnTo>
                      <a:pt x="119" y="653"/>
                    </a:lnTo>
                    <a:lnTo>
                      <a:pt x="118" y="653"/>
                    </a:lnTo>
                    <a:lnTo>
                      <a:pt x="115" y="653"/>
                    </a:lnTo>
                    <a:lnTo>
                      <a:pt x="114" y="653"/>
                    </a:lnTo>
                    <a:lnTo>
                      <a:pt x="113" y="654"/>
                    </a:lnTo>
                    <a:lnTo>
                      <a:pt x="111" y="654"/>
                    </a:lnTo>
                    <a:lnTo>
                      <a:pt x="109" y="654"/>
                    </a:lnTo>
                    <a:lnTo>
                      <a:pt x="107" y="655"/>
                    </a:lnTo>
                    <a:lnTo>
                      <a:pt x="106" y="655"/>
                    </a:lnTo>
                    <a:lnTo>
                      <a:pt x="105" y="655"/>
                    </a:lnTo>
                    <a:lnTo>
                      <a:pt x="99" y="653"/>
                    </a:lnTo>
                    <a:lnTo>
                      <a:pt x="97" y="653"/>
                    </a:lnTo>
                    <a:lnTo>
                      <a:pt x="87" y="651"/>
                    </a:lnTo>
                    <a:lnTo>
                      <a:pt x="83" y="651"/>
                    </a:lnTo>
                    <a:lnTo>
                      <a:pt x="81" y="650"/>
                    </a:lnTo>
                    <a:lnTo>
                      <a:pt x="78" y="650"/>
                    </a:lnTo>
                    <a:lnTo>
                      <a:pt x="76" y="651"/>
                    </a:lnTo>
                    <a:lnTo>
                      <a:pt x="74" y="650"/>
                    </a:lnTo>
                    <a:lnTo>
                      <a:pt x="74" y="651"/>
                    </a:lnTo>
                    <a:lnTo>
                      <a:pt x="74" y="651"/>
                    </a:lnTo>
                    <a:close/>
                    <a:moveTo>
                      <a:pt x="135" y="647"/>
                    </a:moveTo>
                    <a:lnTo>
                      <a:pt x="137" y="649"/>
                    </a:lnTo>
                    <a:lnTo>
                      <a:pt x="141" y="647"/>
                    </a:lnTo>
                    <a:lnTo>
                      <a:pt x="142" y="647"/>
                    </a:lnTo>
                    <a:lnTo>
                      <a:pt x="143" y="647"/>
                    </a:lnTo>
                    <a:lnTo>
                      <a:pt x="143" y="649"/>
                    </a:lnTo>
                    <a:lnTo>
                      <a:pt x="145" y="647"/>
                    </a:lnTo>
                    <a:lnTo>
                      <a:pt x="146" y="647"/>
                    </a:lnTo>
                    <a:lnTo>
                      <a:pt x="146" y="649"/>
                    </a:lnTo>
                    <a:lnTo>
                      <a:pt x="143" y="650"/>
                    </a:lnTo>
                    <a:lnTo>
                      <a:pt x="143" y="650"/>
                    </a:lnTo>
                    <a:lnTo>
                      <a:pt x="138" y="650"/>
                    </a:lnTo>
                    <a:lnTo>
                      <a:pt x="137" y="651"/>
                    </a:lnTo>
                    <a:lnTo>
                      <a:pt x="135" y="651"/>
                    </a:lnTo>
                    <a:lnTo>
                      <a:pt x="134" y="653"/>
                    </a:lnTo>
                    <a:lnTo>
                      <a:pt x="133" y="651"/>
                    </a:lnTo>
                    <a:lnTo>
                      <a:pt x="133" y="650"/>
                    </a:lnTo>
                    <a:lnTo>
                      <a:pt x="133" y="649"/>
                    </a:lnTo>
                    <a:lnTo>
                      <a:pt x="134" y="649"/>
                    </a:lnTo>
                    <a:lnTo>
                      <a:pt x="135" y="649"/>
                    </a:lnTo>
                    <a:lnTo>
                      <a:pt x="135" y="647"/>
                    </a:lnTo>
                    <a:lnTo>
                      <a:pt x="135" y="64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4">
                <a:extLst>
                  <a:ext uri="{FF2B5EF4-FFF2-40B4-BE49-F238E27FC236}">
                    <a16:creationId xmlns:a16="http://schemas.microsoft.com/office/drawing/2014/main" id="{B3533ED5-7A7B-4718-96DF-67E11F5F1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0" y="3194"/>
                <a:ext cx="4" cy="1"/>
              </a:xfrm>
              <a:custGeom>
                <a:avLst/>
                <a:gdLst>
                  <a:gd name="T0" fmla="*/ 1 w 4"/>
                  <a:gd name="T1" fmla="*/ 1 h 1"/>
                  <a:gd name="T2" fmla="*/ 1 w 4"/>
                  <a:gd name="T3" fmla="*/ 1 h 1"/>
                  <a:gd name="T4" fmla="*/ 0 w 4"/>
                  <a:gd name="T5" fmla="*/ 0 h 1"/>
                  <a:gd name="T6" fmla="*/ 1 w 4"/>
                  <a:gd name="T7" fmla="*/ 0 h 1"/>
                  <a:gd name="T8" fmla="*/ 3 w 4"/>
                  <a:gd name="T9" fmla="*/ 0 h 1"/>
                  <a:gd name="T10" fmla="*/ 4 w 4"/>
                  <a:gd name="T11" fmla="*/ 0 h 1"/>
                  <a:gd name="T12" fmla="*/ 3 w 4"/>
                  <a:gd name="T13" fmla="*/ 0 h 1"/>
                  <a:gd name="T14" fmla="*/ 1 w 4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5">
                <a:extLst>
                  <a:ext uri="{FF2B5EF4-FFF2-40B4-BE49-F238E27FC236}">
                    <a16:creationId xmlns:a16="http://schemas.microsoft.com/office/drawing/2014/main" id="{84AF6D8D-43BF-48F5-8F42-DE02E750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136"/>
                <a:ext cx="115" cy="59"/>
              </a:xfrm>
              <a:custGeom>
                <a:avLst/>
                <a:gdLst>
                  <a:gd name="T0" fmla="*/ 111 w 115"/>
                  <a:gd name="T1" fmla="*/ 13 h 59"/>
                  <a:gd name="T2" fmla="*/ 115 w 115"/>
                  <a:gd name="T3" fmla="*/ 23 h 59"/>
                  <a:gd name="T4" fmla="*/ 113 w 115"/>
                  <a:gd name="T5" fmla="*/ 27 h 59"/>
                  <a:gd name="T6" fmla="*/ 109 w 115"/>
                  <a:gd name="T7" fmla="*/ 29 h 59"/>
                  <a:gd name="T8" fmla="*/ 105 w 115"/>
                  <a:gd name="T9" fmla="*/ 28 h 59"/>
                  <a:gd name="T10" fmla="*/ 107 w 115"/>
                  <a:gd name="T11" fmla="*/ 32 h 59"/>
                  <a:gd name="T12" fmla="*/ 105 w 115"/>
                  <a:gd name="T13" fmla="*/ 36 h 59"/>
                  <a:gd name="T14" fmla="*/ 104 w 115"/>
                  <a:gd name="T15" fmla="*/ 40 h 59"/>
                  <a:gd name="T16" fmla="*/ 105 w 115"/>
                  <a:gd name="T17" fmla="*/ 44 h 59"/>
                  <a:gd name="T18" fmla="*/ 101 w 115"/>
                  <a:gd name="T19" fmla="*/ 45 h 59"/>
                  <a:gd name="T20" fmla="*/ 97 w 115"/>
                  <a:gd name="T21" fmla="*/ 52 h 59"/>
                  <a:gd name="T22" fmla="*/ 91 w 115"/>
                  <a:gd name="T23" fmla="*/ 52 h 59"/>
                  <a:gd name="T24" fmla="*/ 81 w 115"/>
                  <a:gd name="T25" fmla="*/ 53 h 59"/>
                  <a:gd name="T26" fmla="*/ 76 w 115"/>
                  <a:gd name="T27" fmla="*/ 57 h 59"/>
                  <a:gd name="T28" fmla="*/ 73 w 115"/>
                  <a:gd name="T29" fmla="*/ 57 h 59"/>
                  <a:gd name="T30" fmla="*/ 65 w 115"/>
                  <a:gd name="T31" fmla="*/ 56 h 59"/>
                  <a:gd name="T32" fmla="*/ 54 w 115"/>
                  <a:gd name="T33" fmla="*/ 55 h 59"/>
                  <a:gd name="T34" fmla="*/ 44 w 115"/>
                  <a:gd name="T35" fmla="*/ 52 h 59"/>
                  <a:gd name="T36" fmla="*/ 40 w 115"/>
                  <a:gd name="T37" fmla="*/ 44 h 59"/>
                  <a:gd name="T38" fmla="*/ 34 w 115"/>
                  <a:gd name="T39" fmla="*/ 45 h 59"/>
                  <a:gd name="T40" fmla="*/ 26 w 115"/>
                  <a:gd name="T41" fmla="*/ 45 h 59"/>
                  <a:gd name="T42" fmla="*/ 21 w 115"/>
                  <a:gd name="T43" fmla="*/ 51 h 59"/>
                  <a:gd name="T44" fmla="*/ 14 w 115"/>
                  <a:gd name="T45" fmla="*/ 48 h 59"/>
                  <a:gd name="T46" fmla="*/ 10 w 115"/>
                  <a:gd name="T47" fmla="*/ 48 h 59"/>
                  <a:gd name="T48" fmla="*/ 5 w 115"/>
                  <a:gd name="T49" fmla="*/ 45 h 59"/>
                  <a:gd name="T50" fmla="*/ 1 w 115"/>
                  <a:gd name="T51" fmla="*/ 43 h 59"/>
                  <a:gd name="T52" fmla="*/ 1 w 115"/>
                  <a:gd name="T53" fmla="*/ 40 h 59"/>
                  <a:gd name="T54" fmla="*/ 1 w 115"/>
                  <a:gd name="T55" fmla="*/ 33 h 59"/>
                  <a:gd name="T56" fmla="*/ 4 w 115"/>
                  <a:gd name="T57" fmla="*/ 32 h 59"/>
                  <a:gd name="T58" fmla="*/ 9 w 115"/>
                  <a:gd name="T59" fmla="*/ 36 h 59"/>
                  <a:gd name="T60" fmla="*/ 10 w 115"/>
                  <a:gd name="T61" fmla="*/ 39 h 59"/>
                  <a:gd name="T62" fmla="*/ 13 w 115"/>
                  <a:gd name="T63" fmla="*/ 36 h 59"/>
                  <a:gd name="T64" fmla="*/ 18 w 115"/>
                  <a:gd name="T65" fmla="*/ 33 h 59"/>
                  <a:gd name="T66" fmla="*/ 22 w 115"/>
                  <a:gd name="T67" fmla="*/ 36 h 59"/>
                  <a:gd name="T68" fmla="*/ 26 w 115"/>
                  <a:gd name="T69" fmla="*/ 36 h 59"/>
                  <a:gd name="T70" fmla="*/ 33 w 115"/>
                  <a:gd name="T71" fmla="*/ 32 h 59"/>
                  <a:gd name="T72" fmla="*/ 41 w 115"/>
                  <a:gd name="T73" fmla="*/ 29 h 59"/>
                  <a:gd name="T74" fmla="*/ 46 w 115"/>
                  <a:gd name="T75" fmla="*/ 31 h 59"/>
                  <a:gd name="T76" fmla="*/ 49 w 115"/>
                  <a:gd name="T77" fmla="*/ 32 h 59"/>
                  <a:gd name="T78" fmla="*/ 53 w 115"/>
                  <a:gd name="T79" fmla="*/ 33 h 59"/>
                  <a:gd name="T80" fmla="*/ 52 w 115"/>
                  <a:gd name="T81" fmla="*/ 29 h 59"/>
                  <a:gd name="T82" fmla="*/ 50 w 115"/>
                  <a:gd name="T83" fmla="*/ 23 h 59"/>
                  <a:gd name="T84" fmla="*/ 53 w 115"/>
                  <a:gd name="T85" fmla="*/ 17 h 59"/>
                  <a:gd name="T86" fmla="*/ 58 w 115"/>
                  <a:gd name="T87" fmla="*/ 15 h 59"/>
                  <a:gd name="T88" fmla="*/ 62 w 115"/>
                  <a:gd name="T89" fmla="*/ 11 h 59"/>
                  <a:gd name="T90" fmla="*/ 65 w 115"/>
                  <a:gd name="T91" fmla="*/ 7 h 59"/>
                  <a:gd name="T92" fmla="*/ 68 w 115"/>
                  <a:gd name="T93" fmla="*/ 9 h 59"/>
                  <a:gd name="T94" fmla="*/ 76 w 115"/>
                  <a:gd name="T95" fmla="*/ 9 h 59"/>
                  <a:gd name="T96" fmla="*/ 81 w 115"/>
                  <a:gd name="T97" fmla="*/ 5 h 59"/>
                  <a:gd name="T98" fmla="*/ 85 w 115"/>
                  <a:gd name="T99" fmla="*/ 1 h 59"/>
                  <a:gd name="T100" fmla="*/ 88 w 115"/>
                  <a:gd name="T101" fmla="*/ 1 h 59"/>
                  <a:gd name="T102" fmla="*/ 99 w 115"/>
                  <a:gd name="T103" fmla="*/ 5 h 59"/>
                  <a:gd name="T104" fmla="*/ 105 w 115"/>
                  <a:gd name="T105" fmla="*/ 5 h 59"/>
                  <a:gd name="T106" fmla="*/ 111 w 115"/>
                  <a:gd name="T107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59">
                    <a:moveTo>
                      <a:pt x="112" y="9"/>
                    </a:moveTo>
                    <a:lnTo>
                      <a:pt x="112" y="9"/>
                    </a:lnTo>
                    <a:lnTo>
                      <a:pt x="112" y="11"/>
                    </a:lnTo>
                    <a:lnTo>
                      <a:pt x="111" y="12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2" y="19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5" y="23"/>
                    </a:lnTo>
                    <a:lnTo>
                      <a:pt x="113" y="24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8"/>
                    </a:lnTo>
                    <a:lnTo>
                      <a:pt x="113" y="29"/>
                    </a:lnTo>
                    <a:lnTo>
                      <a:pt x="112" y="29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7" y="29"/>
                    </a:lnTo>
                    <a:lnTo>
                      <a:pt x="107" y="28"/>
                    </a:lnTo>
                    <a:lnTo>
                      <a:pt x="105" y="28"/>
                    </a:lnTo>
                    <a:lnTo>
                      <a:pt x="105" y="29"/>
                    </a:lnTo>
                    <a:lnTo>
                      <a:pt x="104" y="29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7" y="32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7" y="35"/>
                    </a:lnTo>
                    <a:lnTo>
                      <a:pt x="107" y="36"/>
                    </a:lnTo>
                    <a:lnTo>
                      <a:pt x="105" y="36"/>
                    </a:lnTo>
                    <a:lnTo>
                      <a:pt x="104" y="36"/>
                    </a:lnTo>
                    <a:lnTo>
                      <a:pt x="104" y="37"/>
                    </a:lnTo>
                    <a:lnTo>
                      <a:pt x="104" y="39"/>
                    </a:lnTo>
                    <a:lnTo>
                      <a:pt x="104" y="40"/>
                    </a:lnTo>
                    <a:lnTo>
                      <a:pt x="104" y="40"/>
                    </a:lnTo>
                    <a:lnTo>
                      <a:pt x="104" y="41"/>
                    </a:lnTo>
                    <a:lnTo>
                      <a:pt x="105" y="41"/>
                    </a:lnTo>
                    <a:lnTo>
                      <a:pt x="105" y="43"/>
                    </a:lnTo>
                    <a:lnTo>
                      <a:pt x="105" y="43"/>
                    </a:lnTo>
                    <a:lnTo>
                      <a:pt x="105" y="44"/>
                    </a:lnTo>
                    <a:lnTo>
                      <a:pt x="104" y="44"/>
                    </a:lnTo>
                    <a:lnTo>
                      <a:pt x="104" y="45"/>
                    </a:lnTo>
                    <a:lnTo>
                      <a:pt x="104" y="45"/>
                    </a:lnTo>
                    <a:lnTo>
                      <a:pt x="103" y="45"/>
                    </a:lnTo>
                    <a:lnTo>
                      <a:pt x="101" y="45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7" y="49"/>
                    </a:lnTo>
                    <a:lnTo>
                      <a:pt x="97" y="52"/>
                    </a:lnTo>
                    <a:lnTo>
                      <a:pt x="97" y="52"/>
                    </a:lnTo>
                    <a:lnTo>
                      <a:pt x="97" y="52"/>
                    </a:lnTo>
                    <a:lnTo>
                      <a:pt x="95" y="51"/>
                    </a:lnTo>
                    <a:lnTo>
                      <a:pt x="95" y="51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89" y="53"/>
                    </a:lnTo>
                    <a:lnTo>
                      <a:pt x="85" y="53"/>
                    </a:lnTo>
                    <a:lnTo>
                      <a:pt x="83" y="53"/>
                    </a:lnTo>
                    <a:lnTo>
                      <a:pt x="81" y="53"/>
                    </a:lnTo>
                    <a:lnTo>
                      <a:pt x="81" y="53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79" y="56"/>
                    </a:lnTo>
                    <a:lnTo>
                      <a:pt x="77" y="57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6" y="59"/>
                    </a:lnTo>
                    <a:lnTo>
                      <a:pt x="75" y="57"/>
                    </a:lnTo>
                    <a:lnTo>
                      <a:pt x="75" y="57"/>
                    </a:lnTo>
                    <a:lnTo>
                      <a:pt x="73" y="57"/>
                    </a:lnTo>
                    <a:lnTo>
                      <a:pt x="72" y="57"/>
                    </a:lnTo>
                    <a:lnTo>
                      <a:pt x="69" y="57"/>
                    </a:lnTo>
                    <a:lnTo>
                      <a:pt x="68" y="56"/>
                    </a:lnTo>
                    <a:lnTo>
                      <a:pt x="66" y="56"/>
                    </a:lnTo>
                    <a:lnTo>
                      <a:pt x="65" y="56"/>
                    </a:lnTo>
                    <a:lnTo>
                      <a:pt x="64" y="56"/>
                    </a:lnTo>
                    <a:lnTo>
                      <a:pt x="62" y="56"/>
                    </a:lnTo>
                    <a:lnTo>
                      <a:pt x="60" y="55"/>
                    </a:lnTo>
                    <a:lnTo>
                      <a:pt x="57" y="55"/>
                    </a:lnTo>
                    <a:lnTo>
                      <a:pt x="54" y="55"/>
                    </a:lnTo>
                    <a:lnTo>
                      <a:pt x="49" y="53"/>
                    </a:lnTo>
                    <a:lnTo>
                      <a:pt x="48" y="53"/>
                    </a:lnTo>
                    <a:lnTo>
                      <a:pt x="46" y="52"/>
                    </a:lnTo>
                    <a:lnTo>
                      <a:pt x="45" y="52"/>
                    </a:lnTo>
                    <a:lnTo>
                      <a:pt x="44" y="52"/>
                    </a:lnTo>
                    <a:lnTo>
                      <a:pt x="42" y="51"/>
                    </a:lnTo>
                    <a:lnTo>
                      <a:pt x="41" y="48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0" y="43"/>
                    </a:lnTo>
                    <a:lnTo>
                      <a:pt x="37" y="44"/>
                    </a:lnTo>
                    <a:lnTo>
                      <a:pt x="34" y="45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30" y="45"/>
                    </a:lnTo>
                    <a:lnTo>
                      <a:pt x="29" y="45"/>
                    </a:lnTo>
                    <a:lnTo>
                      <a:pt x="26" y="45"/>
                    </a:lnTo>
                    <a:lnTo>
                      <a:pt x="25" y="47"/>
                    </a:lnTo>
                    <a:lnTo>
                      <a:pt x="24" y="48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1" y="51"/>
                    </a:lnTo>
                    <a:lnTo>
                      <a:pt x="20" y="49"/>
                    </a:lnTo>
                    <a:lnTo>
                      <a:pt x="18" y="49"/>
                    </a:lnTo>
                    <a:lnTo>
                      <a:pt x="18" y="48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8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21" y="33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6" y="36"/>
                    </a:lnTo>
                    <a:lnTo>
                      <a:pt x="28" y="35"/>
                    </a:lnTo>
                    <a:lnTo>
                      <a:pt x="28" y="35"/>
                    </a:lnTo>
                    <a:lnTo>
                      <a:pt x="29" y="33"/>
                    </a:lnTo>
                    <a:lnTo>
                      <a:pt x="32" y="33"/>
                    </a:lnTo>
                    <a:lnTo>
                      <a:pt x="33" y="32"/>
                    </a:lnTo>
                    <a:lnTo>
                      <a:pt x="40" y="32"/>
                    </a:lnTo>
                    <a:lnTo>
                      <a:pt x="41" y="31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2" y="29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9" y="31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9" y="33"/>
                    </a:lnTo>
                    <a:lnTo>
                      <a:pt x="50" y="33"/>
                    </a:lnTo>
                    <a:lnTo>
                      <a:pt x="52" y="35"/>
                    </a:lnTo>
                    <a:lnTo>
                      <a:pt x="53" y="35"/>
                    </a:lnTo>
                    <a:lnTo>
                      <a:pt x="53" y="33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50" y="28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0" y="23"/>
                    </a:lnTo>
                    <a:lnTo>
                      <a:pt x="49" y="21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50" y="19"/>
                    </a:lnTo>
                    <a:lnTo>
                      <a:pt x="53" y="17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60" y="11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8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6" y="7"/>
                    </a:lnTo>
                    <a:lnTo>
                      <a:pt x="68" y="8"/>
                    </a:lnTo>
                    <a:lnTo>
                      <a:pt x="68" y="9"/>
                    </a:lnTo>
                    <a:lnTo>
                      <a:pt x="70" y="9"/>
                    </a:lnTo>
                    <a:lnTo>
                      <a:pt x="73" y="11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1" y="5"/>
                    </a:lnTo>
                    <a:lnTo>
                      <a:pt x="81" y="4"/>
                    </a:lnTo>
                    <a:lnTo>
                      <a:pt x="83" y="1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7" y="1"/>
                    </a:lnTo>
                    <a:lnTo>
                      <a:pt x="88" y="1"/>
                    </a:lnTo>
                    <a:lnTo>
                      <a:pt x="92" y="3"/>
                    </a:lnTo>
                    <a:lnTo>
                      <a:pt x="93" y="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9" y="5"/>
                    </a:lnTo>
                    <a:lnTo>
                      <a:pt x="101" y="7"/>
                    </a:lnTo>
                    <a:lnTo>
                      <a:pt x="103" y="7"/>
                    </a:lnTo>
                    <a:lnTo>
                      <a:pt x="104" y="5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07" y="5"/>
                    </a:lnTo>
                    <a:lnTo>
                      <a:pt x="108" y="7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2" y="9"/>
                    </a:lnTo>
                    <a:lnTo>
                      <a:pt x="112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6">
                <a:extLst>
                  <a:ext uri="{FF2B5EF4-FFF2-40B4-BE49-F238E27FC236}">
                    <a16:creationId xmlns:a16="http://schemas.microsoft.com/office/drawing/2014/main" id="{CF89F0E7-1633-4704-934E-9BEC06E123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75" y="3130"/>
                <a:ext cx="692" cy="831"/>
              </a:xfrm>
              <a:custGeom>
                <a:avLst/>
                <a:gdLst>
                  <a:gd name="T0" fmla="*/ 262 w 692"/>
                  <a:gd name="T1" fmla="*/ 19 h 831"/>
                  <a:gd name="T2" fmla="*/ 396 w 692"/>
                  <a:gd name="T3" fmla="*/ 102 h 831"/>
                  <a:gd name="T4" fmla="*/ 294 w 692"/>
                  <a:gd name="T5" fmla="*/ 15 h 831"/>
                  <a:gd name="T6" fmla="*/ 355 w 692"/>
                  <a:gd name="T7" fmla="*/ 84 h 831"/>
                  <a:gd name="T8" fmla="*/ 353 w 692"/>
                  <a:gd name="T9" fmla="*/ 61 h 831"/>
                  <a:gd name="T10" fmla="*/ 603 w 692"/>
                  <a:gd name="T11" fmla="*/ 245 h 831"/>
                  <a:gd name="T12" fmla="*/ 607 w 692"/>
                  <a:gd name="T13" fmla="*/ 271 h 831"/>
                  <a:gd name="T14" fmla="*/ 500 w 692"/>
                  <a:gd name="T15" fmla="*/ 127 h 831"/>
                  <a:gd name="T16" fmla="*/ 542 w 692"/>
                  <a:gd name="T17" fmla="*/ 155 h 831"/>
                  <a:gd name="T18" fmla="*/ 530 w 692"/>
                  <a:gd name="T19" fmla="*/ 500 h 831"/>
                  <a:gd name="T20" fmla="*/ 484 w 692"/>
                  <a:gd name="T21" fmla="*/ 473 h 831"/>
                  <a:gd name="T22" fmla="*/ 690 w 692"/>
                  <a:gd name="T23" fmla="*/ 831 h 831"/>
                  <a:gd name="T24" fmla="*/ 531 w 692"/>
                  <a:gd name="T25" fmla="*/ 526 h 831"/>
                  <a:gd name="T26" fmla="*/ 495 w 692"/>
                  <a:gd name="T27" fmla="*/ 522 h 831"/>
                  <a:gd name="T28" fmla="*/ 487 w 692"/>
                  <a:gd name="T29" fmla="*/ 544 h 831"/>
                  <a:gd name="T30" fmla="*/ 506 w 692"/>
                  <a:gd name="T31" fmla="*/ 571 h 831"/>
                  <a:gd name="T32" fmla="*/ 524 w 692"/>
                  <a:gd name="T33" fmla="*/ 560 h 831"/>
                  <a:gd name="T34" fmla="*/ 531 w 692"/>
                  <a:gd name="T35" fmla="*/ 544 h 831"/>
                  <a:gd name="T36" fmla="*/ 591 w 692"/>
                  <a:gd name="T37" fmla="*/ 229 h 831"/>
                  <a:gd name="T38" fmla="*/ 557 w 692"/>
                  <a:gd name="T39" fmla="*/ 190 h 831"/>
                  <a:gd name="T40" fmla="*/ 528 w 692"/>
                  <a:gd name="T41" fmla="*/ 151 h 831"/>
                  <a:gd name="T42" fmla="*/ 496 w 692"/>
                  <a:gd name="T43" fmla="*/ 104 h 831"/>
                  <a:gd name="T44" fmla="*/ 463 w 692"/>
                  <a:gd name="T45" fmla="*/ 65 h 831"/>
                  <a:gd name="T46" fmla="*/ 446 w 692"/>
                  <a:gd name="T47" fmla="*/ 12 h 831"/>
                  <a:gd name="T48" fmla="*/ 432 w 692"/>
                  <a:gd name="T49" fmla="*/ 48 h 831"/>
                  <a:gd name="T50" fmla="*/ 396 w 692"/>
                  <a:gd name="T51" fmla="*/ 111 h 831"/>
                  <a:gd name="T52" fmla="*/ 351 w 692"/>
                  <a:gd name="T53" fmla="*/ 83 h 831"/>
                  <a:gd name="T54" fmla="*/ 360 w 692"/>
                  <a:gd name="T55" fmla="*/ 32 h 831"/>
                  <a:gd name="T56" fmla="*/ 340 w 692"/>
                  <a:gd name="T57" fmla="*/ 29 h 831"/>
                  <a:gd name="T58" fmla="*/ 289 w 692"/>
                  <a:gd name="T59" fmla="*/ 19 h 831"/>
                  <a:gd name="T60" fmla="*/ 278 w 692"/>
                  <a:gd name="T61" fmla="*/ 33 h 831"/>
                  <a:gd name="T62" fmla="*/ 260 w 692"/>
                  <a:gd name="T63" fmla="*/ 49 h 831"/>
                  <a:gd name="T64" fmla="*/ 250 w 692"/>
                  <a:gd name="T65" fmla="*/ 76 h 831"/>
                  <a:gd name="T66" fmla="*/ 229 w 692"/>
                  <a:gd name="T67" fmla="*/ 72 h 831"/>
                  <a:gd name="T68" fmla="*/ 198 w 692"/>
                  <a:gd name="T69" fmla="*/ 63 h 831"/>
                  <a:gd name="T70" fmla="*/ 187 w 692"/>
                  <a:gd name="T71" fmla="*/ 75 h 831"/>
                  <a:gd name="T72" fmla="*/ 173 w 692"/>
                  <a:gd name="T73" fmla="*/ 84 h 831"/>
                  <a:gd name="T74" fmla="*/ 165 w 692"/>
                  <a:gd name="T75" fmla="*/ 96 h 831"/>
                  <a:gd name="T76" fmla="*/ 159 w 692"/>
                  <a:gd name="T77" fmla="*/ 112 h 831"/>
                  <a:gd name="T78" fmla="*/ 131 w 692"/>
                  <a:gd name="T79" fmla="*/ 136 h 831"/>
                  <a:gd name="T80" fmla="*/ 39 w 692"/>
                  <a:gd name="T81" fmla="*/ 176 h 831"/>
                  <a:gd name="T82" fmla="*/ 10 w 692"/>
                  <a:gd name="T83" fmla="*/ 227 h 831"/>
                  <a:gd name="T84" fmla="*/ 12 w 692"/>
                  <a:gd name="T85" fmla="*/ 254 h 831"/>
                  <a:gd name="T86" fmla="*/ 26 w 692"/>
                  <a:gd name="T87" fmla="*/ 300 h 831"/>
                  <a:gd name="T88" fmla="*/ 34 w 692"/>
                  <a:gd name="T89" fmla="*/ 395 h 831"/>
                  <a:gd name="T90" fmla="*/ 137 w 692"/>
                  <a:gd name="T91" fmla="*/ 387 h 831"/>
                  <a:gd name="T92" fmla="*/ 245 w 692"/>
                  <a:gd name="T93" fmla="*/ 348 h 831"/>
                  <a:gd name="T94" fmla="*/ 329 w 692"/>
                  <a:gd name="T95" fmla="*/ 377 h 831"/>
                  <a:gd name="T96" fmla="*/ 345 w 692"/>
                  <a:gd name="T97" fmla="*/ 403 h 831"/>
                  <a:gd name="T98" fmla="*/ 372 w 692"/>
                  <a:gd name="T99" fmla="*/ 387 h 831"/>
                  <a:gd name="T100" fmla="*/ 385 w 692"/>
                  <a:gd name="T101" fmla="*/ 408 h 831"/>
                  <a:gd name="T102" fmla="*/ 403 w 692"/>
                  <a:gd name="T103" fmla="*/ 432 h 831"/>
                  <a:gd name="T104" fmla="*/ 468 w 692"/>
                  <a:gd name="T105" fmla="*/ 472 h 831"/>
                  <a:gd name="T106" fmla="*/ 488 w 692"/>
                  <a:gd name="T107" fmla="*/ 472 h 831"/>
                  <a:gd name="T108" fmla="*/ 522 w 692"/>
                  <a:gd name="T109" fmla="*/ 464 h 831"/>
                  <a:gd name="T110" fmla="*/ 567 w 692"/>
                  <a:gd name="T111" fmla="*/ 409 h 831"/>
                  <a:gd name="T112" fmla="*/ 582 w 692"/>
                  <a:gd name="T113" fmla="*/ 373 h 831"/>
                  <a:gd name="T114" fmla="*/ 611 w 692"/>
                  <a:gd name="T115" fmla="*/ 293 h 831"/>
                  <a:gd name="T116" fmla="*/ 2 w 692"/>
                  <a:gd name="T117" fmla="*/ 242 h 831"/>
                  <a:gd name="T118" fmla="*/ 185 w 692"/>
                  <a:gd name="T119" fmla="*/ 68 h 831"/>
                  <a:gd name="T120" fmla="*/ 515 w 692"/>
                  <a:gd name="T121" fmla="*/ 571 h 831"/>
                  <a:gd name="T122" fmla="*/ 355 w 692"/>
                  <a:gd name="T123" fmla="*/ 423 h 831"/>
                  <a:gd name="T124" fmla="*/ 466 w 692"/>
                  <a:gd name="T125" fmla="*/ 503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2" h="831">
                    <a:moveTo>
                      <a:pt x="262" y="19"/>
                    </a:moveTo>
                    <a:lnTo>
                      <a:pt x="262" y="17"/>
                    </a:lnTo>
                    <a:lnTo>
                      <a:pt x="262" y="16"/>
                    </a:lnTo>
                    <a:lnTo>
                      <a:pt x="262" y="16"/>
                    </a:lnTo>
                    <a:lnTo>
                      <a:pt x="264" y="16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6" y="20"/>
                    </a:lnTo>
                    <a:lnTo>
                      <a:pt x="268" y="20"/>
                    </a:lnTo>
                    <a:lnTo>
                      <a:pt x="270" y="19"/>
                    </a:lnTo>
                    <a:lnTo>
                      <a:pt x="272" y="19"/>
                    </a:lnTo>
                    <a:lnTo>
                      <a:pt x="272" y="19"/>
                    </a:lnTo>
                    <a:lnTo>
                      <a:pt x="274" y="17"/>
                    </a:lnTo>
                    <a:lnTo>
                      <a:pt x="276" y="17"/>
                    </a:lnTo>
                    <a:lnTo>
                      <a:pt x="276" y="16"/>
                    </a:lnTo>
                    <a:lnTo>
                      <a:pt x="277" y="17"/>
                    </a:lnTo>
                    <a:lnTo>
                      <a:pt x="278" y="19"/>
                    </a:lnTo>
                    <a:lnTo>
                      <a:pt x="278" y="20"/>
                    </a:lnTo>
                    <a:lnTo>
                      <a:pt x="280" y="20"/>
                    </a:lnTo>
                    <a:lnTo>
                      <a:pt x="280" y="20"/>
                    </a:lnTo>
                    <a:lnTo>
                      <a:pt x="278" y="21"/>
                    </a:lnTo>
                    <a:lnTo>
                      <a:pt x="278" y="23"/>
                    </a:lnTo>
                    <a:lnTo>
                      <a:pt x="277" y="23"/>
                    </a:lnTo>
                    <a:lnTo>
                      <a:pt x="276" y="24"/>
                    </a:lnTo>
                    <a:lnTo>
                      <a:pt x="272" y="28"/>
                    </a:lnTo>
                    <a:lnTo>
                      <a:pt x="266" y="25"/>
                    </a:lnTo>
                    <a:lnTo>
                      <a:pt x="265" y="23"/>
                    </a:lnTo>
                    <a:lnTo>
                      <a:pt x="264" y="20"/>
                    </a:lnTo>
                    <a:lnTo>
                      <a:pt x="262" y="19"/>
                    </a:lnTo>
                    <a:lnTo>
                      <a:pt x="262" y="19"/>
                    </a:lnTo>
                    <a:close/>
                    <a:moveTo>
                      <a:pt x="361" y="86"/>
                    </a:moveTo>
                    <a:lnTo>
                      <a:pt x="361" y="87"/>
                    </a:lnTo>
                    <a:lnTo>
                      <a:pt x="363" y="88"/>
                    </a:lnTo>
                    <a:lnTo>
                      <a:pt x="364" y="87"/>
                    </a:lnTo>
                    <a:lnTo>
                      <a:pt x="363" y="87"/>
                    </a:lnTo>
                    <a:lnTo>
                      <a:pt x="363" y="86"/>
                    </a:lnTo>
                    <a:lnTo>
                      <a:pt x="363" y="84"/>
                    </a:lnTo>
                    <a:lnTo>
                      <a:pt x="361" y="86"/>
                    </a:lnTo>
                    <a:lnTo>
                      <a:pt x="361" y="86"/>
                    </a:lnTo>
                    <a:lnTo>
                      <a:pt x="361" y="86"/>
                    </a:lnTo>
                    <a:lnTo>
                      <a:pt x="361" y="86"/>
                    </a:lnTo>
                    <a:close/>
                    <a:moveTo>
                      <a:pt x="396" y="102"/>
                    </a:moveTo>
                    <a:lnTo>
                      <a:pt x="396" y="102"/>
                    </a:lnTo>
                    <a:lnTo>
                      <a:pt x="397" y="102"/>
                    </a:lnTo>
                    <a:lnTo>
                      <a:pt x="397" y="100"/>
                    </a:lnTo>
                    <a:lnTo>
                      <a:pt x="399" y="100"/>
                    </a:lnTo>
                    <a:lnTo>
                      <a:pt x="400" y="99"/>
                    </a:lnTo>
                    <a:lnTo>
                      <a:pt x="400" y="99"/>
                    </a:lnTo>
                    <a:lnTo>
                      <a:pt x="403" y="99"/>
                    </a:lnTo>
                    <a:lnTo>
                      <a:pt x="401" y="96"/>
                    </a:lnTo>
                    <a:lnTo>
                      <a:pt x="401" y="96"/>
                    </a:lnTo>
                    <a:lnTo>
                      <a:pt x="399" y="98"/>
                    </a:lnTo>
                    <a:lnTo>
                      <a:pt x="396" y="98"/>
                    </a:lnTo>
                    <a:lnTo>
                      <a:pt x="396" y="99"/>
                    </a:lnTo>
                    <a:lnTo>
                      <a:pt x="395" y="100"/>
                    </a:lnTo>
                    <a:lnTo>
                      <a:pt x="395" y="102"/>
                    </a:lnTo>
                    <a:lnTo>
                      <a:pt x="395" y="102"/>
                    </a:lnTo>
                    <a:lnTo>
                      <a:pt x="396" y="102"/>
                    </a:lnTo>
                    <a:lnTo>
                      <a:pt x="396" y="102"/>
                    </a:lnTo>
                    <a:close/>
                    <a:moveTo>
                      <a:pt x="440" y="1"/>
                    </a:moveTo>
                    <a:lnTo>
                      <a:pt x="440" y="0"/>
                    </a:lnTo>
                    <a:lnTo>
                      <a:pt x="439" y="0"/>
                    </a:lnTo>
                    <a:lnTo>
                      <a:pt x="439" y="0"/>
                    </a:lnTo>
                    <a:lnTo>
                      <a:pt x="439" y="1"/>
                    </a:lnTo>
                    <a:lnTo>
                      <a:pt x="440" y="1"/>
                    </a:lnTo>
                    <a:lnTo>
                      <a:pt x="440" y="1"/>
                    </a:lnTo>
                    <a:close/>
                    <a:moveTo>
                      <a:pt x="356" y="20"/>
                    </a:moveTo>
                    <a:lnTo>
                      <a:pt x="359" y="16"/>
                    </a:lnTo>
                    <a:lnTo>
                      <a:pt x="359" y="13"/>
                    </a:lnTo>
                    <a:lnTo>
                      <a:pt x="359" y="15"/>
                    </a:lnTo>
                    <a:lnTo>
                      <a:pt x="357" y="15"/>
                    </a:lnTo>
                    <a:lnTo>
                      <a:pt x="357" y="16"/>
                    </a:lnTo>
                    <a:lnTo>
                      <a:pt x="357" y="16"/>
                    </a:lnTo>
                    <a:lnTo>
                      <a:pt x="357" y="17"/>
                    </a:lnTo>
                    <a:lnTo>
                      <a:pt x="356" y="19"/>
                    </a:lnTo>
                    <a:lnTo>
                      <a:pt x="355" y="20"/>
                    </a:lnTo>
                    <a:lnTo>
                      <a:pt x="355" y="20"/>
                    </a:lnTo>
                    <a:lnTo>
                      <a:pt x="356" y="20"/>
                    </a:lnTo>
                    <a:lnTo>
                      <a:pt x="356" y="20"/>
                    </a:lnTo>
                    <a:close/>
                    <a:moveTo>
                      <a:pt x="294" y="16"/>
                    </a:moveTo>
                    <a:lnTo>
                      <a:pt x="296" y="19"/>
                    </a:ln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5"/>
                    </a:lnTo>
                    <a:lnTo>
                      <a:pt x="296" y="13"/>
                    </a:lnTo>
                    <a:lnTo>
                      <a:pt x="296" y="13"/>
                    </a:lnTo>
                    <a:lnTo>
                      <a:pt x="294" y="15"/>
                    </a:lnTo>
                    <a:lnTo>
                      <a:pt x="294" y="15"/>
                    </a:lnTo>
                    <a:lnTo>
                      <a:pt x="294" y="16"/>
                    </a:lnTo>
                    <a:lnTo>
                      <a:pt x="294" y="16"/>
                    </a:lnTo>
                    <a:lnTo>
                      <a:pt x="294" y="16"/>
                    </a:lnTo>
                    <a:close/>
                    <a:moveTo>
                      <a:pt x="353" y="23"/>
                    </a:moveTo>
                    <a:lnTo>
                      <a:pt x="355" y="21"/>
                    </a:lnTo>
                    <a:lnTo>
                      <a:pt x="355" y="21"/>
                    </a:lnTo>
                    <a:lnTo>
                      <a:pt x="353" y="21"/>
                    </a:lnTo>
                    <a:lnTo>
                      <a:pt x="351" y="23"/>
                    </a:lnTo>
                    <a:lnTo>
                      <a:pt x="349" y="24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3" y="23"/>
                    </a:lnTo>
                    <a:close/>
                    <a:moveTo>
                      <a:pt x="360" y="84"/>
                    </a:moveTo>
                    <a:lnTo>
                      <a:pt x="360" y="84"/>
                    </a:lnTo>
                    <a:lnTo>
                      <a:pt x="360" y="84"/>
                    </a:lnTo>
                    <a:lnTo>
                      <a:pt x="360" y="83"/>
                    </a:lnTo>
                    <a:lnTo>
                      <a:pt x="360" y="83"/>
                    </a:lnTo>
                    <a:lnTo>
                      <a:pt x="360" y="84"/>
                    </a:lnTo>
                    <a:close/>
                    <a:moveTo>
                      <a:pt x="439" y="8"/>
                    </a:moveTo>
                    <a:lnTo>
                      <a:pt x="439" y="9"/>
                    </a:lnTo>
                    <a:lnTo>
                      <a:pt x="439" y="9"/>
                    </a:lnTo>
                    <a:lnTo>
                      <a:pt x="440" y="11"/>
                    </a:lnTo>
                    <a:lnTo>
                      <a:pt x="441" y="9"/>
                    </a:lnTo>
                    <a:lnTo>
                      <a:pt x="440" y="8"/>
                    </a:lnTo>
                    <a:lnTo>
                      <a:pt x="439" y="8"/>
                    </a:lnTo>
                    <a:lnTo>
                      <a:pt x="439" y="8"/>
                    </a:lnTo>
                    <a:close/>
                    <a:moveTo>
                      <a:pt x="355" y="84"/>
                    </a:moveTo>
                    <a:lnTo>
                      <a:pt x="355" y="84"/>
                    </a:lnTo>
                    <a:lnTo>
                      <a:pt x="355" y="84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6" y="83"/>
                    </a:lnTo>
                    <a:lnTo>
                      <a:pt x="355" y="83"/>
                    </a:lnTo>
                    <a:lnTo>
                      <a:pt x="355" y="84"/>
                    </a:lnTo>
                    <a:lnTo>
                      <a:pt x="355" y="84"/>
                    </a:lnTo>
                    <a:close/>
                    <a:moveTo>
                      <a:pt x="360" y="63"/>
                    </a:moveTo>
                    <a:lnTo>
                      <a:pt x="359" y="61"/>
                    </a:lnTo>
                    <a:lnTo>
                      <a:pt x="359" y="61"/>
                    </a:lnTo>
                    <a:lnTo>
                      <a:pt x="359" y="60"/>
                    </a:lnTo>
                    <a:lnTo>
                      <a:pt x="359" y="59"/>
                    </a:lnTo>
                    <a:lnTo>
                      <a:pt x="359" y="57"/>
                    </a:lnTo>
                    <a:lnTo>
                      <a:pt x="360" y="57"/>
                    </a:lnTo>
                    <a:lnTo>
                      <a:pt x="360" y="57"/>
                    </a:lnTo>
                    <a:lnTo>
                      <a:pt x="360" y="56"/>
                    </a:lnTo>
                    <a:lnTo>
                      <a:pt x="360" y="56"/>
                    </a:lnTo>
                    <a:lnTo>
                      <a:pt x="360" y="56"/>
                    </a:lnTo>
                    <a:lnTo>
                      <a:pt x="359" y="57"/>
                    </a:lnTo>
                    <a:lnTo>
                      <a:pt x="359" y="57"/>
                    </a:lnTo>
                    <a:lnTo>
                      <a:pt x="357" y="56"/>
                    </a:lnTo>
                    <a:lnTo>
                      <a:pt x="357" y="55"/>
                    </a:lnTo>
                    <a:lnTo>
                      <a:pt x="357" y="55"/>
                    </a:lnTo>
                    <a:lnTo>
                      <a:pt x="357" y="55"/>
                    </a:lnTo>
                    <a:lnTo>
                      <a:pt x="356" y="55"/>
                    </a:lnTo>
                    <a:lnTo>
                      <a:pt x="355" y="56"/>
                    </a:lnTo>
                    <a:lnTo>
                      <a:pt x="353" y="57"/>
                    </a:lnTo>
                    <a:lnTo>
                      <a:pt x="353" y="60"/>
                    </a:lnTo>
                    <a:lnTo>
                      <a:pt x="353" y="61"/>
                    </a:lnTo>
                    <a:lnTo>
                      <a:pt x="353" y="63"/>
                    </a:lnTo>
                    <a:lnTo>
                      <a:pt x="352" y="63"/>
                    </a:lnTo>
                    <a:lnTo>
                      <a:pt x="352" y="63"/>
                    </a:lnTo>
                    <a:lnTo>
                      <a:pt x="353" y="63"/>
                    </a:lnTo>
                    <a:lnTo>
                      <a:pt x="357" y="64"/>
                    </a:lnTo>
                    <a:lnTo>
                      <a:pt x="359" y="64"/>
                    </a:lnTo>
                    <a:lnTo>
                      <a:pt x="360" y="64"/>
                    </a:lnTo>
                    <a:lnTo>
                      <a:pt x="361" y="63"/>
                    </a:lnTo>
                    <a:lnTo>
                      <a:pt x="361" y="63"/>
                    </a:lnTo>
                    <a:lnTo>
                      <a:pt x="361" y="63"/>
                    </a:lnTo>
                    <a:lnTo>
                      <a:pt x="360" y="63"/>
                    </a:lnTo>
                    <a:lnTo>
                      <a:pt x="360" y="63"/>
                    </a:lnTo>
                    <a:close/>
                    <a:moveTo>
                      <a:pt x="575" y="214"/>
                    </a:moveTo>
                    <a:lnTo>
                      <a:pt x="577" y="214"/>
                    </a:lnTo>
                    <a:lnTo>
                      <a:pt x="577" y="213"/>
                    </a:lnTo>
                    <a:lnTo>
                      <a:pt x="577" y="213"/>
                    </a:lnTo>
                    <a:lnTo>
                      <a:pt x="575" y="211"/>
                    </a:lnTo>
                    <a:lnTo>
                      <a:pt x="575" y="210"/>
                    </a:lnTo>
                    <a:lnTo>
                      <a:pt x="575" y="210"/>
                    </a:lnTo>
                    <a:lnTo>
                      <a:pt x="575" y="210"/>
                    </a:lnTo>
                    <a:lnTo>
                      <a:pt x="574" y="210"/>
                    </a:lnTo>
                    <a:lnTo>
                      <a:pt x="573" y="209"/>
                    </a:lnTo>
                    <a:lnTo>
                      <a:pt x="573" y="210"/>
                    </a:lnTo>
                    <a:lnTo>
                      <a:pt x="575" y="214"/>
                    </a:lnTo>
                    <a:lnTo>
                      <a:pt x="575" y="214"/>
                    </a:lnTo>
                    <a:lnTo>
                      <a:pt x="575" y="214"/>
                    </a:lnTo>
                    <a:close/>
                    <a:moveTo>
                      <a:pt x="603" y="247"/>
                    </a:moveTo>
                    <a:lnTo>
                      <a:pt x="603" y="246"/>
                    </a:lnTo>
                    <a:lnTo>
                      <a:pt x="603" y="245"/>
                    </a:lnTo>
                    <a:lnTo>
                      <a:pt x="605" y="242"/>
                    </a:lnTo>
                    <a:lnTo>
                      <a:pt x="607" y="235"/>
                    </a:lnTo>
                    <a:lnTo>
                      <a:pt x="607" y="234"/>
                    </a:lnTo>
                    <a:lnTo>
                      <a:pt x="606" y="233"/>
                    </a:lnTo>
                    <a:lnTo>
                      <a:pt x="606" y="230"/>
                    </a:lnTo>
                    <a:lnTo>
                      <a:pt x="606" y="230"/>
                    </a:lnTo>
                    <a:lnTo>
                      <a:pt x="606" y="230"/>
                    </a:lnTo>
                    <a:lnTo>
                      <a:pt x="605" y="230"/>
                    </a:lnTo>
                    <a:lnTo>
                      <a:pt x="605" y="231"/>
                    </a:lnTo>
                    <a:lnTo>
                      <a:pt x="605" y="231"/>
                    </a:lnTo>
                    <a:lnTo>
                      <a:pt x="606" y="233"/>
                    </a:lnTo>
                    <a:lnTo>
                      <a:pt x="606" y="234"/>
                    </a:lnTo>
                    <a:lnTo>
                      <a:pt x="605" y="235"/>
                    </a:lnTo>
                    <a:lnTo>
                      <a:pt x="603" y="237"/>
                    </a:lnTo>
                    <a:lnTo>
                      <a:pt x="603" y="239"/>
                    </a:lnTo>
                    <a:lnTo>
                      <a:pt x="603" y="239"/>
                    </a:lnTo>
                    <a:lnTo>
                      <a:pt x="602" y="242"/>
                    </a:lnTo>
                    <a:lnTo>
                      <a:pt x="602" y="243"/>
                    </a:lnTo>
                    <a:lnTo>
                      <a:pt x="602" y="246"/>
                    </a:lnTo>
                    <a:lnTo>
                      <a:pt x="603" y="247"/>
                    </a:lnTo>
                    <a:lnTo>
                      <a:pt x="603" y="247"/>
                    </a:lnTo>
                    <a:close/>
                    <a:moveTo>
                      <a:pt x="609" y="273"/>
                    </a:moveTo>
                    <a:lnTo>
                      <a:pt x="609" y="273"/>
                    </a:lnTo>
                    <a:lnTo>
                      <a:pt x="609" y="270"/>
                    </a:lnTo>
                    <a:lnTo>
                      <a:pt x="609" y="267"/>
                    </a:lnTo>
                    <a:lnTo>
                      <a:pt x="609" y="267"/>
                    </a:lnTo>
                    <a:lnTo>
                      <a:pt x="607" y="267"/>
                    </a:lnTo>
                    <a:lnTo>
                      <a:pt x="607" y="270"/>
                    </a:lnTo>
                    <a:lnTo>
                      <a:pt x="607" y="271"/>
                    </a:lnTo>
                    <a:lnTo>
                      <a:pt x="609" y="273"/>
                    </a:lnTo>
                    <a:close/>
                    <a:moveTo>
                      <a:pt x="609" y="275"/>
                    </a:moveTo>
                    <a:lnTo>
                      <a:pt x="609" y="278"/>
                    </a:lnTo>
                    <a:lnTo>
                      <a:pt x="609" y="279"/>
                    </a:lnTo>
                    <a:lnTo>
                      <a:pt x="609" y="279"/>
                    </a:lnTo>
                    <a:lnTo>
                      <a:pt x="610" y="274"/>
                    </a:lnTo>
                    <a:lnTo>
                      <a:pt x="610" y="274"/>
                    </a:lnTo>
                    <a:lnTo>
                      <a:pt x="609" y="274"/>
                    </a:lnTo>
                    <a:lnTo>
                      <a:pt x="609" y="275"/>
                    </a:lnTo>
                    <a:lnTo>
                      <a:pt x="609" y="275"/>
                    </a:lnTo>
                    <a:close/>
                    <a:moveTo>
                      <a:pt x="565" y="190"/>
                    </a:moveTo>
                    <a:lnTo>
                      <a:pt x="566" y="190"/>
                    </a:lnTo>
                    <a:lnTo>
                      <a:pt x="565" y="189"/>
                    </a:lnTo>
                    <a:lnTo>
                      <a:pt x="565" y="189"/>
                    </a:lnTo>
                    <a:lnTo>
                      <a:pt x="565" y="190"/>
                    </a:lnTo>
                    <a:lnTo>
                      <a:pt x="565" y="190"/>
                    </a:lnTo>
                    <a:lnTo>
                      <a:pt x="565" y="190"/>
                    </a:lnTo>
                    <a:lnTo>
                      <a:pt x="565" y="190"/>
                    </a:lnTo>
                    <a:lnTo>
                      <a:pt x="565" y="190"/>
                    </a:lnTo>
                    <a:close/>
                    <a:moveTo>
                      <a:pt x="557" y="189"/>
                    </a:moveTo>
                    <a:lnTo>
                      <a:pt x="557" y="187"/>
                    </a:lnTo>
                    <a:lnTo>
                      <a:pt x="555" y="186"/>
                    </a:lnTo>
                    <a:lnTo>
                      <a:pt x="555" y="186"/>
                    </a:lnTo>
                    <a:lnTo>
                      <a:pt x="555" y="187"/>
                    </a:lnTo>
                    <a:lnTo>
                      <a:pt x="555" y="189"/>
                    </a:lnTo>
                    <a:lnTo>
                      <a:pt x="557" y="189"/>
                    </a:lnTo>
                    <a:lnTo>
                      <a:pt x="557" y="189"/>
                    </a:lnTo>
                    <a:close/>
                    <a:moveTo>
                      <a:pt x="499" y="126"/>
                    </a:moveTo>
                    <a:lnTo>
                      <a:pt x="500" y="127"/>
                    </a:lnTo>
                    <a:lnTo>
                      <a:pt x="500" y="128"/>
                    </a:lnTo>
                    <a:lnTo>
                      <a:pt x="502" y="130"/>
                    </a:lnTo>
                    <a:lnTo>
                      <a:pt x="502" y="128"/>
                    </a:lnTo>
                    <a:lnTo>
                      <a:pt x="502" y="128"/>
                    </a:lnTo>
                    <a:lnTo>
                      <a:pt x="502" y="127"/>
                    </a:lnTo>
                    <a:lnTo>
                      <a:pt x="502" y="126"/>
                    </a:lnTo>
                    <a:lnTo>
                      <a:pt x="500" y="126"/>
                    </a:lnTo>
                    <a:lnTo>
                      <a:pt x="500" y="126"/>
                    </a:lnTo>
                    <a:lnTo>
                      <a:pt x="500" y="126"/>
                    </a:lnTo>
                    <a:lnTo>
                      <a:pt x="499" y="126"/>
                    </a:lnTo>
                    <a:lnTo>
                      <a:pt x="499" y="126"/>
                    </a:lnTo>
                    <a:lnTo>
                      <a:pt x="499" y="126"/>
                    </a:lnTo>
                    <a:close/>
                    <a:moveTo>
                      <a:pt x="441" y="3"/>
                    </a:moveTo>
                    <a:lnTo>
                      <a:pt x="441" y="1"/>
                    </a:lnTo>
                    <a:lnTo>
                      <a:pt x="441" y="1"/>
                    </a:lnTo>
                    <a:lnTo>
                      <a:pt x="440" y="1"/>
                    </a:lnTo>
                    <a:lnTo>
                      <a:pt x="440" y="1"/>
                    </a:lnTo>
                    <a:lnTo>
                      <a:pt x="440" y="3"/>
                    </a:lnTo>
                    <a:lnTo>
                      <a:pt x="441" y="3"/>
                    </a:lnTo>
                    <a:lnTo>
                      <a:pt x="441" y="3"/>
                    </a:lnTo>
                    <a:close/>
                    <a:moveTo>
                      <a:pt x="542" y="155"/>
                    </a:moveTo>
                    <a:lnTo>
                      <a:pt x="542" y="155"/>
                    </a:lnTo>
                    <a:lnTo>
                      <a:pt x="542" y="154"/>
                    </a:lnTo>
                    <a:lnTo>
                      <a:pt x="540" y="154"/>
                    </a:lnTo>
                    <a:lnTo>
                      <a:pt x="540" y="155"/>
                    </a:lnTo>
                    <a:lnTo>
                      <a:pt x="540" y="155"/>
                    </a:lnTo>
                    <a:lnTo>
                      <a:pt x="540" y="155"/>
                    </a:lnTo>
                    <a:lnTo>
                      <a:pt x="542" y="155"/>
                    </a:lnTo>
                    <a:lnTo>
                      <a:pt x="542" y="155"/>
                    </a:lnTo>
                    <a:close/>
                    <a:moveTo>
                      <a:pt x="542" y="158"/>
                    </a:moveTo>
                    <a:lnTo>
                      <a:pt x="542" y="158"/>
                    </a:lnTo>
                    <a:lnTo>
                      <a:pt x="543" y="158"/>
                    </a:lnTo>
                    <a:lnTo>
                      <a:pt x="543" y="158"/>
                    </a:lnTo>
                    <a:lnTo>
                      <a:pt x="542" y="156"/>
                    </a:lnTo>
                    <a:lnTo>
                      <a:pt x="542" y="155"/>
                    </a:lnTo>
                    <a:lnTo>
                      <a:pt x="542" y="158"/>
                    </a:lnTo>
                    <a:lnTo>
                      <a:pt x="542" y="158"/>
                    </a:lnTo>
                    <a:lnTo>
                      <a:pt x="542" y="158"/>
                    </a:lnTo>
                    <a:close/>
                    <a:moveTo>
                      <a:pt x="399" y="107"/>
                    </a:moveTo>
                    <a:lnTo>
                      <a:pt x="399" y="107"/>
                    </a:lnTo>
                    <a:lnTo>
                      <a:pt x="399" y="108"/>
                    </a:lnTo>
                    <a:lnTo>
                      <a:pt x="399" y="108"/>
                    </a:lnTo>
                    <a:lnTo>
                      <a:pt x="400" y="107"/>
                    </a:lnTo>
                    <a:lnTo>
                      <a:pt x="400" y="107"/>
                    </a:lnTo>
                    <a:lnTo>
                      <a:pt x="400" y="106"/>
                    </a:lnTo>
                    <a:lnTo>
                      <a:pt x="399" y="107"/>
                    </a:lnTo>
                    <a:lnTo>
                      <a:pt x="399" y="107"/>
                    </a:lnTo>
                    <a:close/>
                    <a:moveTo>
                      <a:pt x="490" y="469"/>
                    </a:moveTo>
                    <a:lnTo>
                      <a:pt x="488" y="468"/>
                    </a:lnTo>
                    <a:lnTo>
                      <a:pt x="487" y="469"/>
                    </a:lnTo>
                    <a:lnTo>
                      <a:pt x="487" y="469"/>
                    </a:lnTo>
                    <a:lnTo>
                      <a:pt x="486" y="471"/>
                    </a:lnTo>
                    <a:lnTo>
                      <a:pt x="487" y="471"/>
                    </a:lnTo>
                    <a:lnTo>
                      <a:pt x="490" y="469"/>
                    </a:lnTo>
                    <a:lnTo>
                      <a:pt x="490" y="469"/>
                    </a:lnTo>
                    <a:close/>
                    <a:moveTo>
                      <a:pt x="531" y="502"/>
                    </a:moveTo>
                    <a:lnTo>
                      <a:pt x="531" y="500"/>
                    </a:lnTo>
                    <a:lnTo>
                      <a:pt x="530" y="500"/>
                    </a:lnTo>
                    <a:lnTo>
                      <a:pt x="527" y="496"/>
                    </a:lnTo>
                    <a:lnTo>
                      <a:pt x="526" y="496"/>
                    </a:lnTo>
                    <a:lnTo>
                      <a:pt x="524" y="498"/>
                    </a:lnTo>
                    <a:lnTo>
                      <a:pt x="523" y="499"/>
                    </a:lnTo>
                    <a:lnTo>
                      <a:pt x="524" y="499"/>
                    </a:lnTo>
                    <a:lnTo>
                      <a:pt x="526" y="499"/>
                    </a:lnTo>
                    <a:lnTo>
                      <a:pt x="526" y="500"/>
                    </a:lnTo>
                    <a:lnTo>
                      <a:pt x="526" y="502"/>
                    </a:lnTo>
                    <a:lnTo>
                      <a:pt x="527" y="504"/>
                    </a:lnTo>
                    <a:lnTo>
                      <a:pt x="528" y="506"/>
                    </a:lnTo>
                    <a:lnTo>
                      <a:pt x="528" y="506"/>
                    </a:lnTo>
                    <a:lnTo>
                      <a:pt x="528" y="507"/>
                    </a:lnTo>
                    <a:lnTo>
                      <a:pt x="530" y="506"/>
                    </a:lnTo>
                    <a:lnTo>
                      <a:pt x="531" y="504"/>
                    </a:lnTo>
                    <a:lnTo>
                      <a:pt x="532" y="504"/>
                    </a:lnTo>
                    <a:lnTo>
                      <a:pt x="532" y="504"/>
                    </a:lnTo>
                    <a:lnTo>
                      <a:pt x="531" y="503"/>
                    </a:lnTo>
                    <a:lnTo>
                      <a:pt x="531" y="503"/>
                    </a:lnTo>
                    <a:lnTo>
                      <a:pt x="531" y="502"/>
                    </a:lnTo>
                    <a:lnTo>
                      <a:pt x="531" y="502"/>
                    </a:lnTo>
                    <a:close/>
                    <a:moveTo>
                      <a:pt x="531" y="511"/>
                    </a:moveTo>
                    <a:lnTo>
                      <a:pt x="530" y="511"/>
                    </a:lnTo>
                    <a:lnTo>
                      <a:pt x="530" y="511"/>
                    </a:lnTo>
                    <a:lnTo>
                      <a:pt x="528" y="511"/>
                    </a:lnTo>
                    <a:lnTo>
                      <a:pt x="528" y="512"/>
                    </a:lnTo>
                    <a:lnTo>
                      <a:pt x="530" y="512"/>
                    </a:lnTo>
                    <a:lnTo>
                      <a:pt x="531" y="511"/>
                    </a:lnTo>
                    <a:lnTo>
                      <a:pt x="531" y="511"/>
                    </a:lnTo>
                    <a:close/>
                    <a:moveTo>
                      <a:pt x="484" y="473"/>
                    </a:moveTo>
                    <a:lnTo>
                      <a:pt x="486" y="472"/>
                    </a:lnTo>
                    <a:lnTo>
                      <a:pt x="487" y="473"/>
                    </a:lnTo>
                    <a:lnTo>
                      <a:pt x="487" y="473"/>
                    </a:lnTo>
                    <a:lnTo>
                      <a:pt x="487" y="472"/>
                    </a:lnTo>
                    <a:lnTo>
                      <a:pt x="487" y="472"/>
                    </a:lnTo>
                    <a:lnTo>
                      <a:pt x="486" y="472"/>
                    </a:lnTo>
                    <a:lnTo>
                      <a:pt x="484" y="473"/>
                    </a:lnTo>
                    <a:close/>
                    <a:moveTo>
                      <a:pt x="479" y="511"/>
                    </a:moveTo>
                    <a:lnTo>
                      <a:pt x="479" y="510"/>
                    </a:lnTo>
                    <a:lnTo>
                      <a:pt x="479" y="510"/>
                    </a:lnTo>
                    <a:lnTo>
                      <a:pt x="479" y="511"/>
                    </a:lnTo>
                    <a:lnTo>
                      <a:pt x="478" y="511"/>
                    </a:lnTo>
                    <a:lnTo>
                      <a:pt x="479" y="512"/>
                    </a:lnTo>
                    <a:lnTo>
                      <a:pt x="479" y="511"/>
                    </a:lnTo>
                    <a:lnTo>
                      <a:pt x="479" y="511"/>
                    </a:lnTo>
                    <a:close/>
                    <a:moveTo>
                      <a:pt x="349" y="56"/>
                    </a:moveTo>
                    <a:lnTo>
                      <a:pt x="349" y="56"/>
                    </a:lnTo>
                    <a:lnTo>
                      <a:pt x="349" y="56"/>
                    </a:lnTo>
                    <a:lnTo>
                      <a:pt x="349" y="56"/>
                    </a:lnTo>
                    <a:lnTo>
                      <a:pt x="351" y="57"/>
                    </a:lnTo>
                    <a:lnTo>
                      <a:pt x="351" y="57"/>
                    </a:lnTo>
                    <a:lnTo>
                      <a:pt x="351" y="56"/>
                    </a:lnTo>
                    <a:lnTo>
                      <a:pt x="351" y="55"/>
                    </a:lnTo>
                    <a:lnTo>
                      <a:pt x="351" y="55"/>
                    </a:lnTo>
                    <a:lnTo>
                      <a:pt x="349" y="56"/>
                    </a:lnTo>
                    <a:lnTo>
                      <a:pt x="349" y="56"/>
                    </a:lnTo>
                    <a:close/>
                    <a:moveTo>
                      <a:pt x="690" y="824"/>
                    </a:moveTo>
                    <a:lnTo>
                      <a:pt x="690" y="829"/>
                    </a:lnTo>
                    <a:lnTo>
                      <a:pt x="690" y="831"/>
                    </a:lnTo>
                    <a:lnTo>
                      <a:pt x="690" y="829"/>
                    </a:lnTo>
                    <a:lnTo>
                      <a:pt x="692" y="825"/>
                    </a:lnTo>
                    <a:lnTo>
                      <a:pt x="692" y="823"/>
                    </a:lnTo>
                    <a:lnTo>
                      <a:pt x="690" y="824"/>
                    </a:lnTo>
                    <a:lnTo>
                      <a:pt x="690" y="824"/>
                    </a:lnTo>
                    <a:close/>
                    <a:moveTo>
                      <a:pt x="532" y="507"/>
                    </a:moveTo>
                    <a:lnTo>
                      <a:pt x="530" y="508"/>
                    </a:lnTo>
                    <a:lnTo>
                      <a:pt x="528" y="508"/>
                    </a:lnTo>
                    <a:lnTo>
                      <a:pt x="527" y="508"/>
                    </a:lnTo>
                    <a:lnTo>
                      <a:pt x="527" y="510"/>
                    </a:lnTo>
                    <a:lnTo>
                      <a:pt x="528" y="510"/>
                    </a:lnTo>
                    <a:lnTo>
                      <a:pt x="530" y="510"/>
                    </a:lnTo>
                    <a:lnTo>
                      <a:pt x="532" y="510"/>
                    </a:lnTo>
                    <a:lnTo>
                      <a:pt x="532" y="511"/>
                    </a:lnTo>
                    <a:lnTo>
                      <a:pt x="534" y="511"/>
                    </a:lnTo>
                    <a:lnTo>
                      <a:pt x="534" y="510"/>
                    </a:lnTo>
                    <a:lnTo>
                      <a:pt x="534" y="508"/>
                    </a:lnTo>
                    <a:lnTo>
                      <a:pt x="532" y="507"/>
                    </a:lnTo>
                    <a:close/>
                    <a:moveTo>
                      <a:pt x="532" y="543"/>
                    </a:moveTo>
                    <a:lnTo>
                      <a:pt x="532" y="543"/>
                    </a:lnTo>
                    <a:lnTo>
                      <a:pt x="531" y="542"/>
                    </a:lnTo>
                    <a:lnTo>
                      <a:pt x="531" y="540"/>
                    </a:lnTo>
                    <a:lnTo>
                      <a:pt x="532" y="539"/>
                    </a:lnTo>
                    <a:lnTo>
                      <a:pt x="531" y="538"/>
                    </a:lnTo>
                    <a:lnTo>
                      <a:pt x="531" y="534"/>
                    </a:lnTo>
                    <a:lnTo>
                      <a:pt x="531" y="532"/>
                    </a:lnTo>
                    <a:lnTo>
                      <a:pt x="531" y="530"/>
                    </a:lnTo>
                    <a:lnTo>
                      <a:pt x="532" y="528"/>
                    </a:lnTo>
                    <a:lnTo>
                      <a:pt x="531" y="526"/>
                    </a:lnTo>
                    <a:lnTo>
                      <a:pt x="531" y="524"/>
                    </a:lnTo>
                    <a:lnTo>
                      <a:pt x="531" y="523"/>
                    </a:lnTo>
                    <a:lnTo>
                      <a:pt x="531" y="520"/>
                    </a:lnTo>
                    <a:lnTo>
                      <a:pt x="530" y="518"/>
                    </a:lnTo>
                    <a:lnTo>
                      <a:pt x="527" y="516"/>
                    </a:lnTo>
                    <a:lnTo>
                      <a:pt x="527" y="516"/>
                    </a:lnTo>
                    <a:lnTo>
                      <a:pt x="526" y="519"/>
                    </a:lnTo>
                    <a:lnTo>
                      <a:pt x="524" y="519"/>
                    </a:lnTo>
                    <a:lnTo>
                      <a:pt x="522" y="518"/>
                    </a:lnTo>
                    <a:lnTo>
                      <a:pt x="520" y="519"/>
                    </a:lnTo>
                    <a:lnTo>
                      <a:pt x="519" y="520"/>
                    </a:lnTo>
                    <a:lnTo>
                      <a:pt x="519" y="522"/>
                    </a:lnTo>
                    <a:lnTo>
                      <a:pt x="518" y="520"/>
                    </a:lnTo>
                    <a:lnTo>
                      <a:pt x="516" y="520"/>
                    </a:lnTo>
                    <a:lnTo>
                      <a:pt x="516" y="520"/>
                    </a:lnTo>
                    <a:lnTo>
                      <a:pt x="515" y="520"/>
                    </a:lnTo>
                    <a:lnTo>
                      <a:pt x="514" y="520"/>
                    </a:lnTo>
                    <a:lnTo>
                      <a:pt x="512" y="520"/>
                    </a:lnTo>
                    <a:lnTo>
                      <a:pt x="511" y="522"/>
                    </a:lnTo>
                    <a:lnTo>
                      <a:pt x="510" y="522"/>
                    </a:lnTo>
                    <a:lnTo>
                      <a:pt x="510" y="523"/>
                    </a:lnTo>
                    <a:lnTo>
                      <a:pt x="510" y="524"/>
                    </a:lnTo>
                    <a:lnTo>
                      <a:pt x="508" y="523"/>
                    </a:lnTo>
                    <a:lnTo>
                      <a:pt x="508" y="523"/>
                    </a:lnTo>
                    <a:lnTo>
                      <a:pt x="507" y="523"/>
                    </a:lnTo>
                    <a:lnTo>
                      <a:pt x="506" y="524"/>
                    </a:lnTo>
                    <a:lnTo>
                      <a:pt x="502" y="524"/>
                    </a:lnTo>
                    <a:lnTo>
                      <a:pt x="499" y="523"/>
                    </a:lnTo>
                    <a:lnTo>
                      <a:pt x="495" y="522"/>
                    </a:lnTo>
                    <a:lnTo>
                      <a:pt x="494" y="520"/>
                    </a:lnTo>
                    <a:lnTo>
                      <a:pt x="494" y="520"/>
                    </a:lnTo>
                    <a:lnTo>
                      <a:pt x="492" y="520"/>
                    </a:lnTo>
                    <a:lnTo>
                      <a:pt x="491" y="519"/>
                    </a:lnTo>
                    <a:lnTo>
                      <a:pt x="490" y="518"/>
                    </a:lnTo>
                    <a:lnTo>
                      <a:pt x="490" y="518"/>
                    </a:lnTo>
                    <a:lnTo>
                      <a:pt x="488" y="518"/>
                    </a:lnTo>
                    <a:lnTo>
                      <a:pt x="487" y="518"/>
                    </a:lnTo>
                    <a:lnTo>
                      <a:pt x="487" y="516"/>
                    </a:lnTo>
                    <a:lnTo>
                      <a:pt x="486" y="516"/>
                    </a:lnTo>
                    <a:lnTo>
                      <a:pt x="484" y="516"/>
                    </a:lnTo>
                    <a:lnTo>
                      <a:pt x="483" y="516"/>
                    </a:lnTo>
                    <a:lnTo>
                      <a:pt x="479" y="515"/>
                    </a:lnTo>
                    <a:lnTo>
                      <a:pt x="478" y="515"/>
                    </a:lnTo>
                    <a:lnTo>
                      <a:pt x="478" y="516"/>
                    </a:lnTo>
                    <a:lnTo>
                      <a:pt x="476" y="520"/>
                    </a:lnTo>
                    <a:lnTo>
                      <a:pt x="478" y="523"/>
                    </a:lnTo>
                    <a:lnTo>
                      <a:pt x="478" y="524"/>
                    </a:lnTo>
                    <a:lnTo>
                      <a:pt x="479" y="528"/>
                    </a:lnTo>
                    <a:lnTo>
                      <a:pt x="479" y="528"/>
                    </a:lnTo>
                    <a:lnTo>
                      <a:pt x="479" y="530"/>
                    </a:lnTo>
                    <a:lnTo>
                      <a:pt x="480" y="534"/>
                    </a:lnTo>
                    <a:lnTo>
                      <a:pt x="483" y="538"/>
                    </a:lnTo>
                    <a:lnTo>
                      <a:pt x="486" y="542"/>
                    </a:lnTo>
                    <a:lnTo>
                      <a:pt x="486" y="543"/>
                    </a:lnTo>
                    <a:lnTo>
                      <a:pt x="486" y="544"/>
                    </a:lnTo>
                    <a:lnTo>
                      <a:pt x="487" y="544"/>
                    </a:lnTo>
                    <a:lnTo>
                      <a:pt x="487" y="544"/>
                    </a:lnTo>
                    <a:lnTo>
                      <a:pt x="487" y="544"/>
                    </a:lnTo>
                    <a:lnTo>
                      <a:pt x="487" y="546"/>
                    </a:lnTo>
                    <a:lnTo>
                      <a:pt x="490" y="548"/>
                    </a:lnTo>
                    <a:lnTo>
                      <a:pt x="490" y="548"/>
                    </a:lnTo>
                    <a:lnTo>
                      <a:pt x="490" y="551"/>
                    </a:lnTo>
                    <a:lnTo>
                      <a:pt x="488" y="550"/>
                    </a:lnTo>
                    <a:lnTo>
                      <a:pt x="488" y="548"/>
                    </a:lnTo>
                    <a:lnTo>
                      <a:pt x="486" y="546"/>
                    </a:lnTo>
                    <a:lnTo>
                      <a:pt x="486" y="550"/>
                    </a:lnTo>
                    <a:lnTo>
                      <a:pt x="486" y="552"/>
                    </a:lnTo>
                    <a:lnTo>
                      <a:pt x="490" y="559"/>
                    </a:lnTo>
                    <a:lnTo>
                      <a:pt x="490" y="560"/>
                    </a:lnTo>
                    <a:lnTo>
                      <a:pt x="491" y="560"/>
                    </a:lnTo>
                    <a:lnTo>
                      <a:pt x="491" y="562"/>
                    </a:lnTo>
                    <a:lnTo>
                      <a:pt x="492" y="563"/>
                    </a:lnTo>
                    <a:lnTo>
                      <a:pt x="494" y="566"/>
                    </a:lnTo>
                    <a:lnTo>
                      <a:pt x="495" y="567"/>
                    </a:lnTo>
                    <a:lnTo>
                      <a:pt x="496" y="567"/>
                    </a:lnTo>
                    <a:lnTo>
                      <a:pt x="499" y="567"/>
                    </a:lnTo>
                    <a:lnTo>
                      <a:pt x="500" y="567"/>
                    </a:lnTo>
                    <a:lnTo>
                      <a:pt x="500" y="567"/>
                    </a:lnTo>
                    <a:lnTo>
                      <a:pt x="500" y="568"/>
                    </a:lnTo>
                    <a:lnTo>
                      <a:pt x="499" y="568"/>
                    </a:lnTo>
                    <a:lnTo>
                      <a:pt x="498" y="568"/>
                    </a:lnTo>
                    <a:lnTo>
                      <a:pt x="496" y="570"/>
                    </a:lnTo>
                    <a:lnTo>
                      <a:pt x="498" y="570"/>
                    </a:lnTo>
                    <a:lnTo>
                      <a:pt x="498" y="572"/>
                    </a:lnTo>
                    <a:lnTo>
                      <a:pt x="500" y="571"/>
                    </a:lnTo>
                    <a:lnTo>
                      <a:pt x="503" y="572"/>
                    </a:lnTo>
                    <a:lnTo>
                      <a:pt x="506" y="571"/>
                    </a:lnTo>
                    <a:lnTo>
                      <a:pt x="507" y="574"/>
                    </a:lnTo>
                    <a:lnTo>
                      <a:pt x="510" y="574"/>
                    </a:lnTo>
                    <a:lnTo>
                      <a:pt x="510" y="574"/>
                    </a:lnTo>
                    <a:lnTo>
                      <a:pt x="511" y="571"/>
                    </a:lnTo>
                    <a:lnTo>
                      <a:pt x="512" y="568"/>
                    </a:lnTo>
                    <a:lnTo>
                      <a:pt x="512" y="567"/>
                    </a:lnTo>
                    <a:lnTo>
                      <a:pt x="514" y="567"/>
                    </a:lnTo>
                    <a:lnTo>
                      <a:pt x="512" y="566"/>
                    </a:lnTo>
                    <a:lnTo>
                      <a:pt x="512" y="564"/>
                    </a:lnTo>
                    <a:lnTo>
                      <a:pt x="512" y="564"/>
                    </a:lnTo>
                    <a:lnTo>
                      <a:pt x="515" y="567"/>
                    </a:lnTo>
                    <a:lnTo>
                      <a:pt x="516" y="566"/>
                    </a:lnTo>
                    <a:lnTo>
                      <a:pt x="516" y="564"/>
                    </a:lnTo>
                    <a:lnTo>
                      <a:pt x="516" y="563"/>
                    </a:lnTo>
                    <a:lnTo>
                      <a:pt x="516" y="562"/>
                    </a:lnTo>
                    <a:lnTo>
                      <a:pt x="516" y="562"/>
                    </a:lnTo>
                    <a:lnTo>
                      <a:pt x="518" y="560"/>
                    </a:lnTo>
                    <a:lnTo>
                      <a:pt x="518" y="559"/>
                    </a:lnTo>
                    <a:lnTo>
                      <a:pt x="516" y="558"/>
                    </a:lnTo>
                    <a:lnTo>
                      <a:pt x="516" y="556"/>
                    </a:lnTo>
                    <a:lnTo>
                      <a:pt x="518" y="559"/>
                    </a:lnTo>
                    <a:lnTo>
                      <a:pt x="519" y="562"/>
                    </a:lnTo>
                    <a:lnTo>
                      <a:pt x="520" y="562"/>
                    </a:lnTo>
                    <a:lnTo>
                      <a:pt x="520" y="560"/>
                    </a:lnTo>
                    <a:lnTo>
                      <a:pt x="520" y="559"/>
                    </a:lnTo>
                    <a:lnTo>
                      <a:pt x="520" y="558"/>
                    </a:lnTo>
                    <a:lnTo>
                      <a:pt x="523" y="559"/>
                    </a:lnTo>
                    <a:lnTo>
                      <a:pt x="524" y="559"/>
                    </a:lnTo>
                    <a:lnTo>
                      <a:pt x="524" y="560"/>
                    </a:lnTo>
                    <a:lnTo>
                      <a:pt x="524" y="560"/>
                    </a:lnTo>
                    <a:lnTo>
                      <a:pt x="523" y="562"/>
                    </a:lnTo>
                    <a:lnTo>
                      <a:pt x="523" y="560"/>
                    </a:lnTo>
                    <a:lnTo>
                      <a:pt x="522" y="562"/>
                    </a:lnTo>
                    <a:lnTo>
                      <a:pt x="523" y="563"/>
                    </a:lnTo>
                    <a:lnTo>
                      <a:pt x="524" y="566"/>
                    </a:lnTo>
                    <a:lnTo>
                      <a:pt x="524" y="566"/>
                    </a:lnTo>
                    <a:lnTo>
                      <a:pt x="526" y="564"/>
                    </a:lnTo>
                    <a:lnTo>
                      <a:pt x="527" y="564"/>
                    </a:lnTo>
                    <a:lnTo>
                      <a:pt x="527" y="560"/>
                    </a:lnTo>
                    <a:lnTo>
                      <a:pt x="526" y="558"/>
                    </a:lnTo>
                    <a:lnTo>
                      <a:pt x="526" y="554"/>
                    </a:lnTo>
                    <a:lnTo>
                      <a:pt x="526" y="552"/>
                    </a:lnTo>
                    <a:lnTo>
                      <a:pt x="527" y="551"/>
                    </a:lnTo>
                    <a:lnTo>
                      <a:pt x="527" y="550"/>
                    </a:lnTo>
                    <a:lnTo>
                      <a:pt x="527" y="548"/>
                    </a:lnTo>
                    <a:lnTo>
                      <a:pt x="527" y="546"/>
                    </a:lnTo>
                    <a:lnTo>
                      <a:pt x="528" y="544"/>
                    </a:lnTo>
                    <a:lnTo>
                      <a:pt x="528" y="543"/>
                    </a:lnTo>
                    <a:lnTo>
                      <a:pt x="530" y="543"/>
                    </a:lnTo>
                    <a:lnTo>
                      <a:pt x="530" y="542"/>
                    </a:lnTo>
                    <a:lnTo>
                      <a:pt x="530" y="542"/>
                    </a:lnTo>
                    <a:lnTo>
                      <a:pt x="530" y="540"/>
                    </a:lnTo>
                    <a:lnTo>
                      <a:pt x="531" y="542"/>
                    </a:lnTo>
                    <a:lnTo>
                      <a:pt x="530" y="542"/>
                    </a:lnTo>
                    <a:lnTo>
                      <a:pt x="530" y="542"/>
                    </a:lnTo>
                    <a:lnTo>
                      <a:pt x="531" y="543"/>
                    </a:lnTo>
                    <a:lnTo>
                      <a:pt x="531" y="543"/>
                    </a:lnTo>
                    <a:lnTo>
                      <a:pt x="531" y="544"/>
                    </a:lnTo>
                    <a:lnTo>
                      <a:pt x="531" y="546"/>
                    </a:lnTo>
                    <a:lnTo>
                      <a:pt x="531" y="546"/>
                    </a:lnTo>
                    <a:lnTo>
                      <a:pt x="532" y="546"/>
                    </a:lnTo>
                    <a:lnTo>
                      <a:pt x="532" y="546"/>
                    </a:lnTo>
                    <a:lnTo>
                      <a:pt x="532" y="544"/>
                    </a:lnTo>
                    <a:lnTo>
                      <a:pt x="532" y="543"/>
                    </a:lnTo>
                    <a:lnTo>
                      <a:pt x="532" y="543"/>
                    </a:lnTo>
                    <a:close/>
                    <a:moveTo>
                      <a:pt x="611" y="288"/>
                    </a:moveTo>
                    <a:lnTo>
                      <a:pt x="609" y="285"/>
                    </a:lnTo>
                    <a:lnTo>
                      <a:pt x="609" y="282"/>
                    </a:lnTo>
                    <a:lnTo>
                      <a:pt x="607" y="281"/>
                    </a:lnTo>
                    <a:lnTo>
                      <a:pt x="605" y="274"/>
                    </a:lnTo>
                    <a:lnTo>
                      <a:pt x="603" y="270"/>
                    </a:lnTo>
                    <a:lnTo>
                      <a:pt x="605" y="267"/>
                    </a:lnTo>
                    <a:lnTo>
                      <a:pt x="603" y="255"/>
                    </a:lnTo>
                    <a:lnTo>
                      <a:pt x="605" y="250"/>
                    </a:lnTo>
                    <a:lnTo>
                      <a:pt x="605" y="249"/>
                    </a:lnTo>
                    <a:lnTo>
                      <a:pt x="602" y="249"/>
                    </a:lnTo>
                    <a:lnTo>
                      <a:pt x="602" y="247"/>
                    </a:lnTo>
                    <a:lnTo>
                      <a:pt x="601" y="246"/>
                    </a:lnTo>
                    <a:lnTo>
                      <a:pt x="601" y="241"/>
                    </a:lnTo>
                    <a:lnTo>
                      <a:pt x="599" y="238"/>
                    </a:lnTo>
                    <a:lnTo>
                      <a:pt x="597" y="237"/>
                    </a:lnTo>
                    <a:lnTo>
                      <a:pt x="595" y="235"/>
                    </a:lnTo>
                    <a:lnTo>
                      <a:pt x="595" y="234"/>
                    </a:lnTo>
                    <a:lnTo>
                      <a:pt x="594" y="233"/>
                    </a:lnTo>
                    <a:lnTo>
                      <a:pt x="594" y="231"/>
                    </a:lnTo>
                    <a:lnTo>
                      <a:pt x="593" y="230"/>
                    </a:lnTo>
                    <a:lnTo>
                      <a:pt x="591" y="229"/>
                    </a:lnTo>
                    <a:lnTo>
                      <a:pt x="589" y="227"/>
                    </a:lnTo>
                    <a:lnTo>
                      <a:pt x="589" y="226"/>
                    </a:lnTo>
                    <a:lnTo>
                      <a:pt x="586" y="221"/>
                    </a:lnTo>
                    <a:lnTo>
                      <a:pt x="585" y="219"/>
                    </a:lnTo>
                    <a:lnTo>
                      <a:pt x="582" y="218"/>
                    </a:lnTo>
                    <a:lnTo>
                      <a:pt x="581" y="218"/>
                    </a:lnTo>
                    <a:lnTo>
                      <a:pt x="579" y="218"/>
                    </a:lnTo>
                    <a:lnTo>
                      <a:pt x="575" y="215"/>
                    </a:lnTo>
                    <a:lnTo>
                      <a:pt x="574" y="214"/>
                    </a:lnTo>
                    <a:lnTo>
                      <a:pt x="574" y="213"/>
                    </a:lnTo>
                    <a:lnTo>
                      <a:pt x="573" y="211"/>
                    </a:lnTo>
                    <a:lnTo>
                      <a:pt x="571" y="210"/>
                    </a:lnTo>
                    <a:lnTo>
                      <a:pt x="570" y="209"/>
                    </a:lnTo>
                    <a:lnTo>
                      <a:pt x="569" y="205"/>
                    </a:lnTo>
                    <a:lnTo>
                      <a:pt x="569" y="199"/>
                    </a:lnTo>
                    <a:lnTo>
                      <a:pt x="569" y="194"/>
                    </a:lnTo>
                    <a:lnTo>
                      <a:pt x="567" y="193"/>
                    </a:lnTo>
                    <a:lnTo>
                      <a:pt x="566" y="191"/>
                    </a:lnTo>
                    <a:lnTo>
                      <a:pt x="566" y="191"/>
                    </a:lnTo>
                    <a:lnTo>
                      <a:pt x="566" y="193"/>
                    </a:lnTo>
                    <a:lnTo>
                      <a:pt x="566" y="194"/>
                    </a:lnTo>
                    <a:lnTo>
                      <a:pt x="566" y="194"/>
                    </a:lnTo>
                    <a:lnTo>
                      <a:pt x="563" y="193"/>
                    </a:lnTo>
                    <a:lnTo>
                      <a:pt x="561" y="191"/>
                    </a:lnTo>
                    <a:lnTo>
                      <a:pt x="559" y="190"/>
                    </a:lnTo>
                    <a:lnTo>
                      <a:pt x="558" y="187"/>
                    </a:lnTo>
                    <a:lnTo>
                      <a:pt x="558" y="189"/>
                    </a:lnTo>
                    <a:lnTo>
                      <a:pt x="557" y="189"/>
                    </a:lnTo>
                    <a:lnTo>
                      <a:pt x="557" y="190"/>
                    </a:lnTo>
                    <a:lnTo>
                      <a:pt x="558" y="194"/>
                    </a:lnTo>
                    <a:lnTo>
                      <a:pt x="557" y="194"/>
                    </a:lnTo>
                    <a:lnTo>
                      <a:pt x="557" y="194"/>
                    </a:lnTo>
                    <a:lnTo>
                      <a:pt x="554" y="191"/>
                    </a:lnTo>
                    <a:lnTo>
                      <a:pt x="554" y="193"/>
                    </a:lnTo>
                    <a:lnTo>
                      <a:pt x="552" y="193"/>
                    </a:lnTo>
                    <a:lnTo>
                      <a:pt x="551" y="190"/>
                    </a:lnTo>
                    <a:lnTo>
                      <a:pt x="551" y="190"/>
                    </a:lnTo>
                    <a:lnTo>
                      <a:pt x="550" y="186"/>
                    </a:lnTo>
                    <a:lnTo>
                      <a:pt x="548" y="182"/>
                    </a:lnTo>
                    <a:lnTo>
                      <a:pt x="548" y="178"/>
                    </a:lnTo>
                    <a:lnTo>
                      <a:pt x="547" y="176"/>
                    </a:lnTo>
                    <a:lnTo>
                      <a:pt x="546" y="174"/>
                    </a:lnTo>
                    <a:lnTo>
                      <a:pt x="546" y="172"/>
                    </a:lnTo>
                    <a:lnTo>
                      <a:pt x="546" y="171"/>
                    </a:lnTo>
                    <a:lnTo>
                      <a:pt x="543" y="168"/>
                    </a:lnTo>
                    <a:lnTo>
                      <a:pt x="540" y="167"/>
                    </a:lnTo>
                    <a:lnTo>
                      <a:pt x="539" y="164"/>
                    </a:lnTo>
                    <a:lnTo>
                      <a:pt x="538" y="162"/>
                    </a:lnTo>
                    <a:lnTo>
                      <a:pt x="538" y="160"/>
                    </a:lnTo>
                    <a:lnTo>
                      <a:pt x="539" y="160"/>
                    </a:lnTo>
                    <a:lnTo>
                      <a:pt x="540" y="160"/>
                    </a:lnTo>
                    <a:lnTo>
                      <a:pt x="539" y="159"/>
                    </a:lnTo>
                    <a:lnTo>
                      <a:pt x="539" y="158"/>
                    </a:lnTo>
                    <a:lnTo>
                      <a:pt x="536" y="155"/>
                    </a:lnTo>
                    <a:lnTo>
                      <a:pt x="535" y="155"/>
                    </a:lnTo>
                    <a:lnTo>
                      <a:pt x="532" y="155"/>
                    </a:lnTo>
                    <a:lnTo>
                      <a:pt x="530" y="152"/>
                    </a:lnTo>
                    <a:lnTo>
                      <a:pt x="528" y="151"/>
                    </a:lnTo>
                    <a:lnTo>
                      <a:pt x="527" y="151"/>
                    </a:lnTo>
                    <a:lnTo>
                      <a:pt x="526" y="151"/>
                    </a:lnTo>
                    <a:lnTo>
                      <a:pt x="524" y="150"/>
                    </a:lnTo>
                    <a:lnTo>
                      <a:pt x="523" y="150"/>
                    </a:lnTo>
                    <a:lnTo>
                      <a:pt x="520" y="147"/>
                    </a:lnTo>
                    <a:lnTo>
                      <a:pt x="520" y="144"/>
                    </a:lnTo>
                    <a:lnTo>
                      <a:pt x="519" y="144"/>
                    </a:lnTo>
                    <a:lnTo>
                      <a:pt x="518" y="143"/>
                    </a:lnTo>
                    <a:lnTo>
                      <a:pt x="518" y="144"/>
                    </a:lnTo>
                    <a:lnTo>
                      <a:pt x="516" y="144"/>
                    </a:lnTo>
                    <a:lnTo>
                      <a:pt x="514" y="143"/>
                    </a:lnTo>
                    <a:lnTo>
                      <a:pt x="514" y="143"/>
                    </a:lnTo>
                    <a:lnTo>
                      <a:pt x="512" y="142"/>
                    </a:lnTo>
                    <a:lnTo>
                      <a:pt x="510" y="142"/>
                    </a:lnTo>
                    <a:lnTo>
                      <a:pt x="507" y="140"/>
                    </a:lnTo>
                    <a:lnTo>
                      <a:pt x="506" y="139"/>
                    </a:lnTo>
                    <a:lnTo>
                      <a:pt x="504" y="139"/>
                    </a:lnTo>
                    <a:lnTo>
                      <a:pt x="503" y="136"/>
                    </a:lnTo>
                    <a:lnTo>
                      <a:pt x="502" y="135"/>
                    </a:lnTo>
                    <a:lnTo>
                      <a:pt x="502" y="132"/>
                    </a:lnTo>
                    <a:lnTo>
                      <a:pt x="502" y="130"/>
                    </a:lnTo>
                    <a:lnTo>
                      <a:pt x="500" y="130"/>
                    </a:lnTo>
                    <a:lnTo>
                      <a:pt x="498" y="126"/>
                    </a:lnTo>
                    <a:lnTo>
                      <a:pt x="498" y="124"/>
                    </a:lnTo>
                    <a:lnTo>
                      <a:pt x="498" y="122"/>
                    </a:lnTo>
                    <a:lnTo>
                      <a:pt x="499" y="116"/>
                    </a:lnTo>
                    <a:lnTo>
                      <a:pt x="498" y="112"/>
                    </a:lnTo>
                    <a:lnTo>
                      <a:pt x="495" y="107"/>
                    </a:lnTo>
                    <a:lnTo>
                      <a:pt x="496" y="104"/>
                    </a:lnTo>
                    <a:lnTo>
                      <a:pt x="495" y="104"/>
                    </a:lnTo>
                    <a:lnTo>
                      <a:pt x="494" y="104"/>
                    </a:lnTo>
                    <a:lnTo>
                      <a:pt x="492" y="102"/>
                    </a:lnTo>
                    <a:lnTo>
                      <a:pt x="491" y="100"/>
                    </a:lnTo>
                    <a:lnTo>
                      <a:pt x="490" y="99"/>
                    </a:lnTo>
                    <a:lnTo>
                      <a:pt x="488" y="96"/>
                    </a:lnTo>
                    <a:lnTo>
                      <a:pt x="488" y="95"/>
                    </a:lnTo>
                    <a:lnTo>
                      <a:pt x="488" y="94"/>
                    </a:lnTo>
                    <a:lnTo>
                      <a:pt x="488" y="91"/>
                    </a:lnTo>
                    <a:lnTo>
                      <a:pt x="488" y="88"/>
                    </a:lnTo>
                    <a:lnTo>
                      <a:pt x="487" y="86"/>
                    </a:lnTo>
                    <a:lnTo>
                      <a:pt x="486" y="83"/>
                    </a:lnTo>
                    <a:lnTo>
                      <a:pt x="487" y="80"/>
                    </a:lnTo>
                    <a:lnTo>
                      <a:pt x="486" y="77"/>
                    </a:lnTo>
                    <a:lnTo>
                      <a:pt x="486" y="76"/>
                    </a:lnTo>
                    <a:lnTo>
                      <a:pt x="486" y="75"/>
                    </a:lnTo>
                    <a:lnTo>
                      <a:pt x="487" y="73"/>
                    </a:lnTo>
                    <a:lnTo>
                      <a:pt x="484" y="72"/>
                    </a:lnTo>
                    <a:lnTo>
                      <a:pt x="483" y="72"/>
                    </a:lnTo>
                    <a:lnTo>
                      <a:pt x="480" y="69"/>
                    </a:lnTo>
                    <a:lnTo>
                      <a:pt x="476" y="67"/>
                    </a:lnTo>
                    <a:lnTo>
                      <a:pt x="476" y="65"/>
                    </a:lnTo>
                    <a:lnTo>
                      <a:pt x="474" y="63"/>
                    </a:lnTo>
                    <a:lnTo>
                      <a:pt x="472" y="64"/>
                    </a:lnTo>
                    <a:lnTo>
                      <a:pt x="470" y="64"/>
                    </a:lnTo>
                    <a:lnTo>
                      <a:pt x="468" y="65"/>
                    </a:lnTo>
                    <a:lnTo>
                      <a:pt x="467" y="67"/>
                    </a:lnTo>
                    <a:lnTo>
                      <a:pt x="464" y="65"/>
                    </a:lnTo>
                    <a:lnTo>
                      <a:pt x="463" y="65"/>
                    </a:lnTo>
                    <a:lnTo>
                      <a:pt x="463" y="61"/>
                    </a:lnTo>
                    <a:lnTo>
                      <a:pt x="462" y="59"/>
                    </a:lnTo>
                    <a:lnTo>
                      <a:pt x="462" y="57"/>
                    </a:lnTo>
                    <a:lnTo>
                      <a:pt x="460" y="56"/>
                    </a:lnTo>
                    <a:lnTo>
                      <a:pt x="460" y="51"/>
                    </a:lnTo>
                    <a:lnTo>
                      <a:pt x="460" y="49"/>
                    </a:lnTo>
                    <a:lnTo>
                      <a:pt x="460" y="45"/>
                    </a:lnTo>
                    <a:lnTo>
                      <a:pt x="459" y="41"/>
                    </a:lnTo>
                    <a:lnTo>
                      <a:pt x="458" y="40"/>
                    </a:lnTo>
                    <a:lnTo>
                      <a:pt x="458" y="39"/>
                    </a:lnTo>
                    <a:lnTo>
                      <a:pt x="456" y="36"/>
                    </a:lnTo>
                    <a:lnTo>
                      <a:pt x="456" y="35"/>
                    </a:lnTo>
                    <a:lnTo>
                      <a:pt x="455" y="35"/>
                    </a:lnTo>
                    <a:lnTo>
                      <a:pt x="454" y="33"/>
                    </a:lnTo>
                    <a:lnTo>
                      <a:pt x="454" y="32"/>
                    </a:lnTo>
                    <a:lnTo>
                      <a:pt x="454" y="32"/>
                    </a:lnTo>
                    <a:lnTo>
                      <a:pt x="455" y="31"/>
                    </a:lnTo>
                    <a:lnTo>
                      <a:pt x="455" y="28"/>
                    </a:lnTo>
                    <a:lnTo>
                      <a:pt x="454" y="28"/>
                    </a:lnTo>
                    <a:lnTo>
                      <a:pt x="452" y="28"/>
                    </a:lnTo>
                    <a:lnTo>
                      <a:pt x="451" y="27"/>
                    </a:lnTo>
                    <a:lnTo>
                      <a:pt x="450" y="27"/>
                    </a:lnTo>
                    <a:lnTo>
                      <a:pt x="450" y="23"/>
                    </a:lnTo>
                    <a:lnTo>
                      <a:pt x="450" y="20"/>
                    </a:lnTo>
                    <a:lnTo>
                      <a:pt x="450" y="19"/>
                    </a:lnTo>
                    <a:lnTo>
                      <a:pt x="450" y="17"/>
                    </a:lnTo>
                    <a:lnTo>
                      <a:pt x="448" y="16"/>
                    </a:lnTo>
                    <a:lnTo>
                      <a:pt x="448" y="13"/>
                    </a:lnTo>
                    <a:lnTo>
                      <a:pt x="446" y="12"/>
                    </a:lnTo>
                    <a:lnTo>
                      <a:pt x="446" y="11"/>
                    </a:lnTo>
                    <a:lnTo>
                      <a:pt x="446" y="9"/>
                    </a:lnTo>
                    <a:lnTo>
                      <a:pt x="446" y="9"/>
                    </a:lnTo>
                    <a:lnTo>
                      <a:pt x="444" y="9"/>
                    </a:lnTo>
                    <a:lnTo>
                      <a:pt x="443" y="11"/>
                    </a:lnTo>
                    <a:lnTo>
                      <a:pt x="441" y="12"/>
                    </a:lnTo>
                    <a:lnTo>
                      <a:pt x="440" y="13"/>
                    </a:lnTo>
                    <a:lnTo>
                      <a:pt x="439" y="17"/>
                    </a:lnTo>
                    <a:lnTo>
                      <a:pt x="437" y="23"/>
                    </a:lnTo>
                    <a:lnTo>
                      <a:pt x="436" y="27"/>
                    </a:lnTo>
                    <a:lnTo>
                      <a:pt x="436" y="28"/>
                    </a:lnTo>
                    <a:lnTo>
                      <a:pt x="436" y="29"/>
                    </a:lnTo>
                    <a:lnTo>
                      <a:pt x="436" y="29"/>
                    </a:lnTo>
                    <a:lnTo>
                      <a:pt x="435" y="28"/>
                    </a:lnTo>
                    <a:lnTo>
                      <a:pt x="433" y="31"/>
                    </a:lnTo>
                    <a:lnTo>
                      <a:pt x="432" y="35"/>
                    </a:lnTo>
                    <a:lnTo>
                      <a:pt x="432" y="36"/>
                    </a:lnTo>
                    <a:lnTo>
                      <a:pt x="433" y="37"/>
                    </a:lnTo>
                    <a:lnTo>
                      <a:pt x="433" y="37"/>
                    </a:lnTo>
                    <a:lnTo>
                      <a:pt x="435" y="37"/>
                    </a:lnTo>
                    <a:lnTo>
                      <a:pt x="435" y="39"/>
                    </a:lnTo>
                    <a:lnTo>
                      <a:pt x="435" y="39"/>
                    </a:lnTo>
                    <a:lnTo>
                      <a:pt x="436" y="40"/>
                    </a:lnTo>
                    <a:lnTo>
                      <a:pt x="436" y="41"/>
                    </a:lnTo>
                    <a:lnTo>
                      <a:pt x="435" y="41"/>
                    </a:lnTo>
                    <a:lnTo>
                      <a:pt x="433" y="41"/>
                    </a:lnTo>
                    <a:lnTo>
                      <a:pt x="433" y="41"/>
                    </a:lnTo>
                    <a:lnTo>
                      <a:pt x="431" y="43"/>
                    </a:lnTo>
                    <a:lnTo>
                      <a:pt x="432" y="48"/>
                    </a:lnTo>
                    <a:lnTo>
                      <a:pt x="431" y="51"/>
                    </a:lnTo>
                    <a:lnTo>
                      <a:pt x="429" y="52"/>
                    </a:lnTo>
                    <a:lnTo>
                      <a:pt x="429" y="56"/>
                    </a:lnTo>
                    <a:lnTo>
                      <a:pt x="429" y="59"/>
                    </a:lnTo>
                    <a:lnTo>
                      <a:pt x="429" y="60"/>
                    </a:lnTo>
                    <a:lnTo>
                      <a:pt x="431" y="61"/>
                    </a:lnTo>
                    <a:lnTo>
                      <a:pt x="431" y="64"/>
                    </a:lnTo>
                    <a:lnTo>
                      <a:pt x="429" y="67"/>
                    </a:lnTo>
                    <a:lnTo>
                      <a:pt x="431" y="72"/>
                    </a:lnTo>
                    <a:lnTo>
                      <a:pt x="431" y="76"/>
                    </a:lnTo>
                    <a:lnTo>
                      <a:pt x="431" y="77"/>
                    </a:lnTo>
                    <a:lnTo>
                      <a:pt x="429" y="84"/>
                    </a:lnTo>
                    <a:lnTo>
                      <a:pt x="428" y="90"/>
                    </a:lnTo>
                    <a:lnTo>
                      <a:pt x="428" y="91"/>
                    </a:lnTo>
                    <a:lnTo>
                      <a:pt x="427" y="94"/>
                    </a:lnTo>
                    <a:lnTo>
                      <a:pt x="427" y="98"/>
                    </a:lnTo>
                    <a:lnTo>
                      <a:pt x="425" y="100"/>
                    </a:lnTo>
                    <a:lnTo>
                      <a:pt x="421" y="106"/>
                    </a:lnTo>
                    <a:lnTo>
                      <a:pt x="420" y="110"/>
                    </a:lnTo>
                    <a:lnTo>
                      <a:pt x="420" y="112"/>
                    </a:lnTo>
                    <a:lnTo>
                      <a:pt x="416" y="115"/>
                    </a:lnTo>
                    <a:lnTo>
                      <a:pt x="415" y="116"/>
                    </a:lnTo>
                    <a:lnTo>
                      <a:pt x="411" y="118"/>
                    </a:lnTo>
                    <a:lnTo>
                      <a:pt x="408" y="116"/>
                    </a:lnTo>
                    <a:lnTo>
                      <a:pt x="407" y="116"/>
                    </a:lnTo>
                    <a:lnTo>
                      <a:pt x="405" y="115"/>
                    </a:lnTo>
                    <a:lnTo>
                      <a:pt x="403" y="115"/>
                    </a:lnTo>
                    <a:lnTo>
                      <a:pt x="399" y="112"/>
                    </a:lnTo>
                    <a:lnTo>
                      <a:pt x="396" y="111"/>
                    </a:lnTo>
                    <a:lnTo>
                      <a:pt x="395" y="108"/>
                    </a:lnTo>
                    <a:lnTo>
                      <a:pt x="395" y="107"/>
                    </a:lnTo>
                    <a:lnTo>
                      <a:pt x="393" y="106"/>
                    </a:lnTo>
                    <a:lnTo>
                      <a:pt x="392" y="104"/>
                    </a:lnTo>
                    <a:lnTo>
                      <a:pt x="389" y="104"/>
                    </a:lnTo>
                    <a:lnTo>
                      <a:pt x="387" y="103"/>
                    </a:lnTo>
                    <a:lnTo>
                      <a:pt x="384" y="103"/>
                    </a:lnTo>
                    <a:lnTo>
                      <a:pt x="381" y="102"/>
                    </a:lnTo>
                    <a:lnTo>
                      <a:pt x="379" y="100"/>
                    </a:lnTo>
                    <a:lnTo>
                      <a:pt x="376" y="98"/>
                    </a:lnTo>
                    <a:lnTo>
                      <a:pt x="372" y="94"/>
                    </a:lnTo>
                    <a:lnTo>
                      <a:pt x="369" y="94"/>
                    </a:lnTo>
                    <a:lnTo>
                      <a:pt x="367" y="91"/>
                    </a:lnTo>
                    <a:lnTo>
                      <a:pt x="364" y="90"/>
                    </a:lnTo>
                    <a:lnTo>
                      <a:pt x="364" y="90"/>
                    </a:lnTo>
                    <a:lnTo>
                      <a:pt x="363" y="88"/>
                    </a:lnTo>
                    <a:lnTo>
                      <a:pt x="361" y="88"/>
                    </a:lnTo>
                    <a:lnTo>
                      <a:pt x="359" y="88"/>
                    </a:lnTo>
                    <a:lnTo>
                      <a:pt x="357" y="88"/>
                    </a:lnTo>
                    <a:lnTo>
                      <a:pt x="357" y="87"/>
                    </a:lnTo>
                    <a:lnTo>
                      <a:pt x="357" y="87"/>
                    </a:lnTo>
                    <a:lnTo>
                      <a:pt x="357" y="86"/>
                    </a:lnTo>
                    <a:lnTo>
                      <a:pt x="357" y="86"/>
                    </a:lnTo>
                    <a:lnTo>
                      <a:pt x="357" y="86"/>
                    </a:lnTo>
                    <a:lnTo>
                      <a:pt x="356" y="86"/>
                    </a:lnTo>
                    <a:lnTo>
                      <a:pt x="356" y="86"/>
                    </a:lnTo>
                    <a:lnTo>
                      <a:pt x="353" y="86"/>
                    </a:lnTo>
                    <a:lnTo>
                      <a:pt x="352" y="84"/>
                    </a:lnTo>
                    <a:lnTo>
                      <a:pt x="351" y="83"/>
                    </a:lnTo>
                    <a:lnTo>
                      <a:pt x="351" y="81"/>
                    </a:lnTo>
                    <a:lnTo>
                      <a:pt x="347" y="79"/>
                    </a:lnTo>
                    <a:lnTo>
                      <a:pt x="344" y="77"/>
                    </a:lnTo>
                    <a:lnTo>
                      <a:pt x="340" y="75"/>
                    </a:lnTo>
                    <a:lnTo>
                      <a:pt x="339" y="73"/>
                    </a:lnTo>
                    <a:lnTo>
                      <a:pt x="339" y="72"/>
                    </a:lnTo>
                    <a:lnTo>
                      <a:pt x="339" y="71"/>
                    </a:lnTo>
                    <a:lnTo>
                      <a:pt x="339" y="69"/>
                    </a:lnTo>
                    <a:lnTo>
                      <a:pt x="340" y="68"/>
                    </a:lnTo>
                    <a:lnTo>
                      <a:pt x="343" y="64"/>
                    </a:lnTo>
                    <a:lnTo>
                      <a:pt x="344" y="63"/>
                    </a:lnTo>
                    <a:lnTo>
                      <a:pt x="345" y="61"/>
                    </a:lnTo>
                    <a:lnTo>
                      <a:pt x="347" y="59"/>
                    </a:lnTo>
                    <a:lnTo>
                      <a:pt x="347" y="56"/>
                    </a:lnTo>
                    <a:lnTo>
                      <a:pt x="347" y="53"/>
                    </a:lnTo>
                    <a:lnTo>
                      <a:pt x="345" y="49"/>
                    </a:lnTo>
                    <a:lnTo>
                      <a:pt x="349" y="47"/>
                    </a:lnTo>
                    <a:lnTo>
                      <a:pt x="351" y="47"/>
                    </a:lnTo>
                    <a:lnTo>
                      <a:pt x="352" y="47"/>
                    </a:lnTo>
                    <a:lnTo>
                      <a:pt x="352" y="47"/>
                    </a:lnTo>
                    <a:lnTo>
                      <a:pt x="353" y="48"/>
                    </a:lnTo>
                    <a:lnTo>
                      <a:pt x="353" y="48"/>
                    </a:lnTo>
                    <a:lnTo>
                      <a:pt x="356" y="44"/>
                    </a:lnTo>
                    <a:lnTo>
                      <a:pt x="356" y="43"/>
                    </a:lnTo>
                    <a:lnTo>
                      <a:pt x="355" y="41"/>
                    </a:lnTo>
                    <a:lnTo>
                      <a:pt x="355" y="41"/>
                    </a:lnTo>
                    <a:lnTo>
                      <a:pt x="361" y="35"/>
                    </a:lnTo>
                    <a:lnTo>
                      <a:pt x="360" y="32"/>
                    </a:lnTo>
                    <a:lnTo>
                      <a:pt x="360" y="32"/>
                    </a:lnTo>
                    <a:lnTo>
                      <a:pt x="357" y="32"/>
                    </a:lnTo>
                    <a:lnTo>
                      <a:pt x="356" y="31"/>
                    </a:lnTo>
                    <a:lnTo>
                      <a:pt x="355" y="28"/>
                    </a:lnTo>
                    <a:lnTo>
                      <a:pt x="353" y="28"/>
                    </a:lnTo>
                    <a:lnTo>
                      <a:pt x="351" y="31"/>
                    </a:lnTo>
                    <a:lnTo>
                      <a:pt x="351" y="32"/>
                    </a:lnTo>
                    <a:lnTo>
                      <a:pt x="352" y="32"/>
                    </a:lnTo>
                    <a:lnTo>
                      <a:pt x="352" y="33"/>
                    </a:lnTo>
                    <a:lnTo>
                      <a:pt x="351" y="36"/>
                    </a:lnTo>
                    <a:lnTo>
                      <a:pt x="349" y="36"/>
                    </a:lnTo>
                    <a:lnTo>
                      <a:pt x="348" y="35"/>
                    </a:lnTo>
                    <a:lnTo>
                      <a:pt x="348" y="33"/>
                    </a:lnTo>
                    <a:lnTo>
                      <a:pt x="347" y="32"/>
                    </a:lnTo>
                    <a:lnTo>
                      <a:pt x="347" y="31"/>
                    </a:lnTo>
                    <a:lnTo>
                      <a:pt x="345" y="32"/>
                    </a:lnTo>
                    <a:lnTo>
                      <a:pt x="344" y="32"/>
                    </a:lnTo>
                    <a:lnTo>
                      <a:pt x="343" y="32"/>
                    </a:lnTo>
                    <a:lnTo>
                      <a:pt x="343" y="32"/>
                    </a:lnTo>
                    <a:lnTo>
                      <a:pt x="343" y="31"/>
                    </a:lnTo>
                    <a:lnTo>
                      <a:pt x="344" y="29"/>
                    </a:lnTo>
                    <a:lnTo>
                      <a:pt x="345" y="29"/>
                    </a:lnTo>
                    <a:lnTo>
                      <a:pt x="345" y="28"/>
                    </a:lnTo>
                    <a:lnTo>
                      <a:pt x="344" y="28"/>
                    </a:lnTo>
                    <a:lnTo>
                      <a:pt x="345" y="28"/>
                    </a:lnTo>
                    <a:lnTo>
                      <a:pt x="345" y="27"/>
                    </a:lnTo>
                    <a:lnTo>
                      <a:pt x="345" y="27"/>
                    </a:lnTo>
                    <a:lnTo>
                      <a:pt x="344" y="28"/>
                    </a:lnTo>
                    <a:lnTo>
                      <a:pt x="343" y="28"/>
                    </a:lnTo>
                    <a:lnTo>
                      <a:pt x="340" y="29"/>
                    </a:lnTo>
                    <a:lnTo>
                      <a:pt x="337" y="31"/>
                    </a:lnTo>
                    <a:lnTo>
                      <a:pt x="336" y="32"/>
                    </a:lnTo>
                    <a:lnTo>
                      <a:pt x="332" y="32"/>
                    </a:lnTo>
                    <a:lnTo>
                      <a:pt x="329" y="31"/>
                    </a:lnTo>
                    <a:lnTo>
                      <a:pt x="329" y="29"/>
                    </a:lnTo>
                    <a:lnTo>
                      <a:pt x="328" y="28"/>
                    </a:lnTo>
                    <a:lnTo>
                      <a:pt x="325" y="29"/>
                    </a:lnTo>
                    <a:lnTo>
                      <a:pt x="324" y="29"/>
                    </a:lnTo>
                    <a:lnTo>
                      <a:pt x="322" y="29"/>
                    </a:lnTo>
                    <a:lnTo>
                      <a:pt x="321" y="29"/>
                    </a:lnTo>
                    <a:lnTo>
                      <a:pt x="318" y="28"/>
                    </a:lnTo>
                    <a:lnTo>
                      <a:pt x="316" y="27"/>
                    </a:lnTo>
                    <a:lnTo>
                      <a:pt x="312" y="25"/>
                    </a:lnTo>
                    <a:lnTo>
                      <a:pt x="310" y="27"/>
                    </a:lnTo>
                    <a:lnTo>
                      <a:pt x="309" y="25"/>
                    </a:lnTo>
                    <a:lnTo>
                      <a:pt x="308" y="25"/>
                    </a:lnTo>
                    <a:lnTo>
                      <a:pt x="305" y="24"/>
                    </a:lnTo>
                    <a:lnTo>
                      <a:pt x="304" y="23"/>
                    </a:lnTo>
                    <a:lnTo>
                      <a:pt x="302" y="20"/>
                    </a:lnTo>
                    <a:lnTo>
                      <a:pt x="301" y="20"/>
                    </a:lnTo>
                    <a:lnTo>
                      <a:pt x="300" y="20"/>
                    </a:lnTo>
                    <a:lnTo>
                      <a:pt x="298" y="21"/>
                    </a:lnTo>
                    <a:lnTo>
                      <a:pt x="297" y="21"/>
                    </a:lnTo>
                    <a:lnTo>
                      <a:pt x="296" y="19"/>
                    </a:lnTo>
                    <a:lnTo>
                      <a:pt x="292" y="17"/>
                    </a:lnTo>
                    <a:lnTo>
                      <a:pt x="290" y="17"/>
                    </a:lnTo>
                    <a:lnTo>
                      <a:pt x="290" y="17"/>
                    </a:lnTo>
                    <a:lnTo>
                      <a:pt x="290" y="19"/>
                    </a:lnTo>
                    <a:lnTo>
                      <a:pt x="289" y="19"/>
                    </a:lnTo>
                    <a:lnTo>
                      <a:pt x="289" y="17"/>
                    </a:lnTo>
                    <a:lnTo>
                      <a:pt x="288" y="16"/>
                    </a:lnTo>
                    <a:lnTo>
                      <a:pt x="286" y="16"/>
                    </a:lnTo>
                    <a:lnTo>
                      <a:pt x="284" y="17"/>
                    </a:lnTo>
                    <a:lnTo>
                      <a:pt x="284" y="19"/>
                    </a:lnTo>
                    <a:lnTo>
                      <a:pt x="286" y="19"/>
                    </a:lnTo>
                    <a:lnTo>
                      <a:pt x="288" y="21"/>
                    </a:lnTo>
                    <a:lnTo>
                      <a:pt x="289" y="21"/>
                    </a:lnTo>
                    <a:lnTo>
                      <a:pt x="292" y="21"/>
                    </a:lnTo>
                    <a:lnTo>
                      <a:pt x="294" y="21"/>
                    </a:lnTo>
                    <a:lnTo>
                      <a:pt x="297" y="24"/>
                    </a:lnTo>
                    <a:lnTo>
                      <a:pt x="297" y="25"/>
                    </a:lnTo>
                    <a:lnTo>
                      <a:pt x="296" y="27"/>
                    </a:lnTo>
                    <a:lnTo>
                      <a:pt x="297" y="28"/>
                    </a:lnTo>
                    <a:lnTo>
                      <a:pt x="296" y="29"/>
                    </a:lnTo>
                    <a:lnTo>
                      <a:pt x="297" y="31"/>
                    </a:lnTo>
                    <a:lnTo>
                      <a:pt x="297" y="31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3" y="32"/>
                    </a:lnTo>
                    <a:lnTo>
                      <a:pt x="293" y="33"/>
                    </a:lnTo>
                    <a:lnTo>
                      <a:pt x="293" y="32"/>
                    </a:lnTo>
                    <a:lnTo>
                      <a:pt x="290" y="32"/>
                    </a:lnTo>
                    <a:lnTo>
                      <a:pt x="289" y="32"/>
                    </a:lnTo>
                    <a:lnTo>
                      <a:pt x="288" y="33"/>
                    </a:lnTo>
                    <a:lnTo>
                      <a:pt x="286" y="33"/>
                    </a:lnTo>
                    <a:lnTo>
                      <a:pt x="285" y="32"/>
                    </a:lnTo>
                    <a:lnTo>
                      <a:pt x="282" y="33"/>
                    </a:lnTo>
                    <a:lnTo>
                      <a:pt x="278" y="33"/>
                    </a:lnTo>
                    <a:lnTo>
                      <a:pt x="277" y="32"/>
                    </a:lnTo>
                    <a:lnTo>
                      <a:pt x="277" y="31"/>
                    </a:lnTo>
                    <a:lnTo>
                      <a:pt x="276" y="29"/>
                    </a:lnTo>
                    <a:lnTo>
                      <a:pt x="276" y="31"/>
                    </a:lnTo>
                    <a:lnTo>
                      <a:pt x="276" y="32"/>
                    </a:lnTo>
                    <a:lnTo>
                      <a:pt x="273" y="32"/>
                    </a:lnTo>
                    <a:lnTo>
                      <a:pt x="272" y="32"/>
                    </a:lnTo>
                    <a:lnTo>
                      <a:pt x="273" y="33"/>
                    </a:lnTo>
                    <a:lnTo>
                      <a:pt x="272" y="35"/>
                    </a:lnTo>
                    <a:lnTo>
                      <a:pt x="272" y="35"/>
                    </a:lnTo>
                    <a:lnTo>
                      <a:pt x="270" y="35"/>
                    </a:lnTo>
                    <a:lnTo>
                      <a:pt x="270" y="36"/>
                    </a:lnTo>
                    <a:lnTo>
                      <a:pt x="270" y="37"/>
                    </a:lnTo>
                    <a:lnTo>
                      <a:pt x="270" y="37"/>
                    </a:lnTo>
                    <a:lnTo>
                      <a:pt x="269" y="36"/>
                    </a:lnTo>
                    <a:lnTo>
                      <a:pt x="268" y="36"/>
                    </a:lnTo>
                    <a:lnTo>
                      <a:pt x="268" y="35"/>
                    </a:lnTo>
                    <a:lnTo>
                      <a:pt x="266" y="36"/>
                    </a:lnTo>
                    <a:lnTo>
                      <a:pt x="266" y="36"/>
                    </a:lnTo>
                    <a:lnTo>
                      <a:pt x="266" y="39"/>
                    </a:lnTo>
                    <a:lnTo>
                      <a:pt x="265" y="39"/>
                    </a:lnTo>
                    <a:lnTo>
                      <a:pt x="264" y="39"/>
                    </a:lnTo>
                    <a:lnTo>
                      <a:pt x="262" y="39"/>
                    </a:lnTo>
                    <a:lnTo>
                      <a:pt x="262" y="43"/>
                    </a:lnTo>
                    <a:lnTo>
                      <a:pt x="260" y="44"/>
                    </a:lnTo>
                    <a:lnTo>
                      <a:pt x="260" y="45"/>
                    </a:lnTo>
                    <a:lnTo>
                      <a:pt x="258" y="47"/>
                    </a:lnTo>
                    <a:lnTo>
                      <a:pt x="261" y="49"/>
                    </a:lnTo>
                    <a:lnTo>
                      <a:pt x="260" y="49"/>
                    </a:lnTo>
                    <a:lnTo>
                      <a:pt x="258" y="51"/>
                    </a:lnTo>
                    <a:lnTo>
                      <a:pt x="258" y="52"/>
                    </a:lnTo>
                    <a:lnTo>
                      <a:pt x="256" y="52"/>
                    </a:lnTo>
                    <a:lnTo>
                      <a:pt x="254" y="53"/>
                    </a:lnTo>
                    <a:lnTo>
                      <a:pt x="254" y="53"/>
                    </a:lnTo>
                    <a:lnTo>
                      <a:pt x="254" y="55"/>
                    </a:lnTo>
                    <a:lnTo>
                      <a:pt x="253" y="56"/>
                    </a:lnTo>
                    <a:lnTo>
                      <a:pt x="253" y="59"/>
                    </a:lnTo>
                    <a:lnTo>
                      <a:pt x="253" y="59"/>
                    </a:lnTo>
                    <a:lnTo>
                      <a:pt x="252" y="60"/>
                    </a:lnTo>
                    <a:lnTo>
                      <a:pt x="249" y="63"/>
                    </a:lnTo>
                    <a:lnTo>
                      <a:pt x="248" y="65"/>
                    </a:lnTo>
                    <a:lnTo>
                      <a:pt x="249" y="67"/>
                    </a:lnTo>
                    <a:lnTo>
                      <a:pt x="252" y="68"/>
                    </a:lnTo>
                    <a:lnTo>
                      <a:pt x="253" y="68"/>
                    </a:lnTo>
                    <a:lnTo>
                      <a:pt x="253" y="68"/>
                    </a:lnTo>
                    <a:lnTo>
                      <a:pt x="252" y="69"/>
                    </a:lnTo>
                    <a:lnTo>
                      <a:pt x="252" y="71"/>
                    </a:lnTo>
                    <a:lnTo>
                      <a:pt x="253" y="72"/>
                    </a:lnTo>
                    <a:lnTo>
                      <a:pt x="254" y="72"/>
                    </a:lnTo>
                    <a:lnTo>
                      <a:pt x="254" y="72"/>
                    </a:lnTo>
                    <a:lnTo>
                      <a:pt x="253" y="72"/>
                    </a:lnTo>
                    <a:lnTo>
                      <a:pt x="252" y="72"/>
                    </a:lnTo>
                    <a:lnTo>
                      <a:pt x="252" y="73"/>
                    </a:lnTo>
                    <a:lnTo>
                      <a:pt x="252" y="75"/>
                    </a:lnTo>
                    <a:lnTo>
                      <a:pt x="252" y="76"/>
                    </a:lnTo>
                    <a:lnTo>
                      <a:pt x="252" y="77"/>
                    </a:lnTo>
                    <a:lnTo>
                      <a:pt x="250" y="76"/>
                    </a:lnTo>
                    <a:lnTo>
                      <a:pt x="250" y="76"/>
                    </a:lnTo>
                    <a:lnTo>
                      <a:pt x="249" y="73"/>
                    </a:lnTo>
                    <a:lnTo>
                      <a:pt x="248" y="73"/>
                    </a:lnTo>
                    <a:lnTo>
                      <a:pt x="246" y="73"/>
                    </a:lnTo>
                    <a:lnTo>
                      <a:pt x="245" y="73"/>
                    </a:lnTo>
                    <a:lnTo>
                      <a:pt x="245" y="76"/>
                    </a:lnTo>
                    <a:lnTo>
                      <a:pt x="245" y="77"/>
                    </a:lnTo>
                    <a:lnTo>
                      <a:pt x="245" y="76"/>
                    </a:lnTo>
                    <a:lnTo>
                      <a:pt x="245" y="75"/>
                    </a:lnTo>
                    <a:lnTo>
                      <a:pt x="242" y="73"/>
                    </a:lnTo>
                    <a:lnTo>
                      <a:pt x="237" y="72"/>
                    </a:lnTo>
                    <a:lnTo>
                      <a:pt x="236" y="71"/>
                    </a:lnTo>
                    <a:lnTo>
                      <a:pt x="234" y="72"/>
                    </a:lnTo>
                    <a:lnTo>
                      <a:pt x="233" y="72"/>
                    </a:lnTo>
                    <a:lnTo>
                      <a:pt x="233" y="73"/>
                    </a:lnTo>
                    <a:lnTo>
                      <a:pt x="233" y="73"/>
                    </a:lnTo>
                    <a:lnTo>
                      <a:pt x="232" y="73"/>
                    </a:lnTo>
                    <a:lnTo>
                      <a:pt x="230" y="75"/>
                    </a:lnTo>
                    <a:lnTo>
                      <a:pt x="229" y="76"/>
                    </a:lnTo>
                    <a:lnTo>
                      <a:pt x="229" y="76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29" y="79"/>
                    </a:lnTo>
                    <a:lnTo>
                      <a:pt x="229" y="80"/>
                    </a:lnTo>
                    <a:lnTo>
                      <a:pt x="228" y="80"/>
                    </a:lnTo>
                    <a:lnTo>
                      <a:pt x="228" y="76"/>
                    </a:lnTo>
                    <a:lnTo>
                      <a:pt x="229" y="73"/>
                    </a:lnTo>
                    <a:lnTo>
                      <a:pt x="229" y="72"/>
                    </a:lnTo>
                    <a:lnTo>
                      <a:pt x="230" y="71"/>
                    </a:lnTo>
                    <a:lnTo>
                      <a:pt x="230" y="71"/>
                    </a:lnTo>
                    <a:lnTo>
                      <a:pt x="225" y="67"/>
                    </a:lnTo>
                    <a:lnTo>
                      <a:pt x="224" y="64"/>
                    </a:lnTo>
                    <a:lnTo>
                      <a:pt x="222" y="63"/>
                    </a:lnTo>
                    <a:lnTo>
                      <a:pt x="220" y="61"/>
                    </a:lnTo>
                    <a:lnTo>
                      <a:pt x="218" y="60"/>
                    </a:lnTo>
                    <a:lnTo>
                      <a:pt x="217" y="59"/>
                    </a:lnTo>
                    <a:lnTo>
                      <a:pt x="213" y="57"/>
                    </a:lnTo>
                    <a:lnTo>
                      <a:pt x="211" y="56"/>
                    </a:lnTo>
                    <a:lnTo>
                      <a:pt x="210" y="56"/>
                    </a:lnTo>
                    <a:lnTo>
                      <a:pt x="209" y="56"/>
                    </a:lnTo>
                    <a:lnTo>
                      <a:pt x="209" y="57"/>
                    </a:lnTo>
                    <a:lnTo>
                      <a:pt x="209" y="59"/>
                    </a:lnTo>
                    <a:lnTo>
                      <a:pt x="207" y="61"/>
                    </a:lnTo>
                    <a:lnTo>
                      <a:pt x="205" y="61"/>
                    </a:lnTo>
                    <a:lnTo>
                      <a:pt x="203" y="60"/>
                    </a:lnTo>
                    <a:lnTo>
                      <a:pt x="203" y="60"/>
                    </a:lnTo>
                    <a:lnTo>
                      <a:pt x="202" y="60"/>
                    </a:lnTo>
                    <a:lnTo>
                      <a:pt x="201" y="61"/>
                    </a:lnTo>
                    <a:lnTo>
                      <a:pt x="201" y="61"/>
                    </a:lnTo>
                    <a:lnTo>
                      <a:pt x="201" y="61"/>
                    </a:lnTo>
                    <a:lnTo>
                      <a:pt x="199" y="60"/>
                    </a:lnTo>
                    <a:lnTo>
                      <a:pt x="198" y="59"/>
                    </a:lnTo>
                    <a:lnTo>
                      <a:pt x="198" y="59"/>
                    </a:lnTo>
                    <a:lnTo>
                      <a:pt x="198" y="60"/>
                    </a:lnTo>
                    <a:lnTo>
                      <a:pt x="198" y="61"/>
                    </a:lnTo>
                    <a:lnTo>
                      <a:pt x="198" y="63"/>
                    </a:lnTo>
                    <a:lnTo>
                      <a:pt x="198" y="63"/>
                    </a:lnTo>
                    <a:lnTo>
                      <a:pt x="198" y="64"/>
                    </a:lnTo>
                    <a:lnTo>
                      <a:pt x="197" y="65"/>
                    </a:lnTo>
                    <a:lnTo>
                      <a:pt x="197" y="67"/>
                    </a:lnTo>
                    <a:lnTo>
                      <a:pt x="195" y="68"/>
                    </a:lnTo>
                    <a:lnTo>
                      <a:pt x="195" y="69"/>
                    </a:lnTo>
                    <a:lnTo>
                      <a:pt x="194" y="68"/>
                    </a:lnTo>
                    <a:lnTo>
                      <a:pt x="194" y="68"/>
                    </a:lnTo>
                    <a:lnTo>
                      <a:pt x="194" y="67"/>
                    </a:lnTo>
                    <a:lnTo>
                      <a:pt x="193" y="67"/>
                    </a:lnTo>
                    <a:lnTo>
                      <a:pt x="193" y="67"/>
                    </a:lnTo>
                    <a:lnTo>
                      <a:pt x="193" y="68"/>
                    </a:lnTo>
                    <a:lnTo>
                      <a:pt x="191" y="68"/>
                    </a:lnTo>
                    <a:lnTo>
                      <a:pt x="191" y="67"/>
                    </a:lnTo>
                    <a:lnTo>
                      <a:pt x="191" y="65"/>
                    </a:lnTo>
                    <a:lnTo>
                      <a:pt x="193" y="64"/>
                    </a:lnTo>
                    <a:lnTo>
                      <a:pt x="191" y="63"/>
                    </a:lnTo>
                    <a:lnTo>
                      <a:pt x="191" y="64"/>
                    </a:lnTo>
                    <a:lnTo>
                      <a:pt x="191" y="65"/>
                    </a:lnTo>
                    <a:lnTo>
                      <a:pt x="190" y="67"/>
                    </a:lnTo>
                    <a:lnTo>
                      <a:pt x="189" y="67"/>
                    </a:lnTo>
                    <a:lnTo>
                      <a:pt x="189" y="68"/>
                    </a:lnTo>
                    <a:lnTo>
                      <a:pt x="187" y="68"/>
                    </a:lnTo>
                    <a:lnTo>
                      <a:pt x="186" y="68"/>
                    </a:lnTo>
                    <a:lnTo>
                      <a:pt x="186" y="69"/>
                    </a:lnTo>
                    <a:lnTo>
                      <a:pt x="185" y="71"/>
                    </a:lnTo>
                    <a:lnTo>
                      <a:pt x="185" y="72"/>
                    </a:lnTo>
                    <a:lnTo>
                      <a:pt x="186" y="73"/>
                    </a:lnTo>
                    <a:lnTo>
                      <a:pt x="186" y="73"/>
                    </a:lnTo>
                    <a:lnTo>
                      <a:pt x="187" y="75"/>
                    </a:lnTo>
                    <a:lnTo>
                      <a:pt x="187" y="76"/>
                    </a:lnTo>
                    <a:lnTo>
                      <a:pt x="187" y="76"/>
                    </a:lnTo>
                    <a:lnTo>
                      <a:pt x="186" y="76"/>
                    </a:lnTo>
                    <a:lnTo>
                      <a:pt x="185" y="76"/>
                    </a:lnTo>
                    <a:lnTo>
                      <a:pt x="183" y="75"/>
                    </a:lnTo>
                    <a:lnTo>
                      <a:pt x="182" y="75"/>
                    </a:lnTo>
                    <a:lnTo>
                      <a:pt x="182" y="75"/>
                    </a:lnTo>
                    <a:lnTo>
                      <a:pt x="182" y="76"/>
                    </a:lnTo>
                    <a:lnTo>
                      <a:pt x="182" y="76"/>
                    </a:lnTo>
                    <a:lnTo>
                      <a:pt x="181" y="76"/>
                    </a:lnTo>
                    <a:lnTo>
                      <a:pt x="179" y="77"/>
                    </a:lnTo>
                    <a:lnTo>
                      <a:pt x="181" y="79"/>
                    </a:lnTo>
                    <a:lnTo>
                      <a:pt x="181" y="79"/>
                    </a:lnTo>
                    <a:lnTo>
                      <a:pt x="181" y="80"/>
                    </a:lnTo>
                    <a:lnTo>
                      <a:pt x="182" y="80"/>
                    </a:lnTo>
                    <a:lnTo>
                      <a:pt x="183" y="80"/>
                    </a:lnTo>
                    <a:lnTo>
                      <a:pt x="183" y="80"/>
                    </a:lnTo>
                    <a:lnTo>
                      <a:pt x="183" y="81"/>
                    </a:lnTo>
                    <a:lnTo>
                      <a:pt x="182" y="81"/>
                    </a:lnTo>
                    <a:lnTo>
                      <a:pt x="182" y="81"/>
                    </a:lnTo>
                    <a:lnTo>
                      <a:pt x="178" y="79"/>
                    </a:lnTo>
                    <a:lnTo>
                      <a:pt x="177" y="79"/>
                    </a:lnTo>
                    <a:lnTo>
                      <a:pt x="177" y="80"/>
                    </a:lnTo>
                    <a:lnTo>
                      <a:pt x="177" y="80"/>
                    </a:lnTo>
                    <a:lnTo>
                      <a:pt x="177" y="81"/>
                    </a:lnTo>
                    <a:lnTo>
                      <a:pt x="175" y="83"/>
                    </a:lnTo>
                    <a:lnTo>
                      <a:pt x="174" y="83"/>
                    </a:lnTo>
                    <a:lnTo>
                      <a:pt x="174" y="83"/>
                    </a:lnTo>
                    <a:lnTo>
                      <a:pt x="173" y="84"/>
                    </a:lnTo>
                    <a:lnTo>
                      <a:pt x="173" y="87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5" y="88"/>
                    </a:lnTo>
                    <a:lnTo>
                      <a:pt x="177" y="87"/>
                    </a:lnTo>
                    <a:lnTo>
                      <a:pt x="177" y="88"/>
                    </a:lnTo>
                    <a:lnTo>
                      <a:pt x="175" y="90"/>
                    </a:lnTo>
                    <a:lnTo>
                      <a:pt x="175" y="91"/>
                    </a:lnTo>
                    <a:lnTo>
                      <a:pt x="175" y="92"/>
                    </a:lnTo>
                    <a:lnTo>
                      <a:pt x="174" y="92"/>
                    </a:lnTo>
                    <a:lnTo>
                      <a:pt x="173" y="92"/>
                    </a:lnTo>
                    <a:lnTo>
                      <a:pt x="173" y="92"/>
                    </a:lnTo>
                    <a:lnTo>
                      <a:pt x="173" y="94"/>
                    </a:lnTo>
                    <a:lnTo>
                      <a:pt x="173" y="95"/>
                    </a:lnTo>
                    <a:lnTo>
                      <a:pt x="174" y="96"/>
                    </a:lnTo>
                    <a:lnTo>
                      <a:pt x="175" y="95"/>
                    </a:lnTo>
                    <a:lnTo>
                      <a:pt x="177" y="96"/>
                    </a:lnTo>
                    <a:lnTo>
                      <a:pt x="178" y="96"/>
                    </a:lnTo>
                    <a:lnTo>
                      <a:pt x="178" y="96"/>
                    </a:lnTo>
                    <a:lnTo>
                      <a:pt x="177" y="96"/>
                    </a:lnTo>
                    <a:lnTo>
                      <a:pt x="175" y="96"/>
                    </a:lnTo>
                    <a:lnTo>
                      <a:pt x="174" y="96"/>
                    </a:lnTo>
                    <a:lnTo>
                      <a:pt x="171" y="96"/>
                    </a:lnTo>
                    <a:lnTo>
                      <a:pt x="170" y="96"/>
                    </a:lnTo>
                    <a:lnTo>
                      <a:pt x="169" y="95"/>
                    </a:lnTo>
                    <a:lnTo>
                      <a:pt x="167" y="95"/>
                    </a:lnTo>
                    <a:lnTo>
                      <a:pt x="166" y="95"/>
                    </a:lnTo>
                    <a:lnTo>
                      <a:pt x="166" y="96"/>
                    </a:lnTo>
                    <a:lnTo>
                      <a:pt x="165" y="96"/>
                    </a:lnTo>
                    <a:lnTo>
                      <a:pt x="163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62" y="96"/>
                    </a:lnTo>
                    <a:lnTo>
                      <a:pt x="161" y="96"/>
                    </a:lnTo>
                    <a:lnTo>
                      <a:pt x="161" y="98"/>
                    </a:lnTo>
                    <a:lnTo>
                      <a:pt x="159" y="98"/>
                    </a:lnTo>
                    <a:lnTo>
                      <a:pt x="159" y="98"/>
                    </a:lnTo>
                    <a:lnTo>
                      <a:pt x="159" y="99"/>
                    </a:lnTo>
                    <a:lnTo>
                      <a:pt x="161" y="100"/>
                    </a:lnTo>
                    <a:lnTo>
                      <a:pt x="162" y="102"/>
                    </a:lnTo>
                    <a:lnTo>
                      <a:pt x="163" y="103"/>
                    </a:lnTo>
                    <a:lnTo>
                      <a:pt x="163" y="10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06"/>
                    </a:lnTo>
                    <a:lnTo>
                      <a:pt x="165" y="108"/>
                    </a:lnTo>
                    <a:lnTo>
                      <a:pt x="163" y="108"/>
                    </a:lnTo>
                    <a:lnTo>
                      <a:pt x="163" y="107"/>
                    </a:lnTo>
                    <a:lnTo>
                      <a:pt x="162" y="107"/>
                    </a:lnTo>
                    <a:lnTo>
                      <a:pt x="161" y="106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10"/>
                    </a:lnTo>
                    <a:lnTo>
                      <a:pt x="161" y="112"/>
                    </a:lnTo>
                    <a:lnTo>
                      <a:pt x="161" y="114"/>
                    </a:lnTo>
                    <a:lnTo>
                      <a:pt x="161" y="114"/>
                    </a:lnTo>
                    <a:lnTo>
                      <a:pt x="159" y="114"/>
                    </a:lnTo>
                    <a:lnTo>
                      <a:pt x="159" y="112"/>
                    </a:lnTo>
                    <a:lnTo>
                      <a:pt x="158" y="111"/>
                    </a:lnTo>
                    <a:lnTo>
                      <a:pt x="155" y="107"/>
                    </a:lnTo>
                    <a:lnTo>
                      <a:pt x="154" y="104"/>
                    </a:lnTo>
                    <a:lnTo>
                      <a:pt x="153" y="102"/>
                    </a:lnTo>
                    <a:lnTo>
                      <a:pt x="151" y="98"/>
                    </a:lnTo>
                    <a:lnTo>
                      <a:pt x="150" y="98"/>
                    </a:lnTo>
                    <a:lnTo>
                      <a:pt x="150" y="99"/>
                    </a:lnTo>
                    <a:lnTo>
                      <a:pt x="149" y="102"/>
                    </a:lnTo>
                    <a:lnTo>
                      <a:pt x="147" y="103"/>
                    </a:lnTo>
                    <a:lnTo>
                      <a:pt x="146" y="104"/>
                    </a:lnTo>
                    <a:lnTo>
                      <a:pt x="145" y="106"/>
                    </a:lnTo>
                    <a:lnTo>
                      <a:pt x="143" y="106"/>
                    </a:lnTo>
                    <a:lnTo>
                      <a:pt x="142" y="107"/>
                    </a:lnTo>
                    <a:lnTo>
                      <a:pt x="141" y="108"/>
                    </a:lnTo>
                    <a:lnTo>
                      <a:pt x="139" y="111"/>
                    </a:lnTo>
                    <a:lnTo>
                      <a:pt x="139" y="112"/>
                    </a:lnTo>
                    <a:lnTo>
                      <a:pt x="139" y="115"/>
                    </a:lnTo>
                    <a:lnTo>
                      <a:pt x="139" y="118"/>
                    </a:lnTo>
                    <a:lnTo>
                      <a:pt x="141" y="122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42" y="123"/>
                    </a:lnTo>
                    <a:lnTo>
                      <a:pt x="141" y="124"/>
                    </a:lnTo>
                    <a:lnTo>
                      <a:pt x="137" y="128"/>
                    </a:lnTo>
                    <a:lnTo>
                      <a:pt x="134" y="130"/>
                    </a:lnTo>
                    <a:lnTo>
                      <a:pt x="134" y="130"/>
                    </a:lnTo>
                    <a:lnTo>
                      <a:pt x="133" y="132"/>
                    </a:lnTo>
                    <a:lnTo>
                      <a:pt x="131" y="135"/>
                    </a:lnTo>
                    <a:lnTo>
                      <a:pt x="131" y="136"/>
                    </a:lnTo>
                    <a:lnTo>
                      <a:pt x="129" y="139"/>
                    </a:lnTo>
                    <a:lnTo>
                      <a:pt x="127" y="143"/>
                    </a:lnTo>
                    <a:lnTo>
                      <a:pt x="125" y="144"/>
                    </a:lnTo>
                    <a:lnTo>
                      <a:pt x="122" y="147"/>
                    </a:lnTo>
                    <a:lnTo>
                      <a:pt x="121" y="148"/>
                    </a:lnTo>
                    <a:lnTo>
                      <a:pt x="114" y="151"/>
                    </a:lnTo>
                    <a:lnTo>
                      <a:pt x="110" y="152"/>
                    </a:lnTo>
                    <a:lnTo>
                      <a:pt x="103" y="152"/>
                    </a:lnTo>
                    <a:lnTo>
                      <a:pt x="100" y="154"/>
                    </a:lnTo>
                    <a:lnTo>
                      <a:pt x="96" y="154"/>
                    </a:lnTo>
                    <a:lnTo>
                      <a:pt x="94" y="154"/>
                    </a:lnTo>
                    <a:lnTo>
                      <a:pt x="88" y="158"/>
                    </a:lnTo>
                    <a:lnTo>
                      <a:pt x="83" y="158"/>
                    </a:lnTo>
                    <a:lnTo>
                      <a:pt x="79" y="159"/>
                    </a:lnTo>
                    <a:lnTo>
                      <a:pt x="78" y="160"/>
                    </a:lnTo>
                    <a:lnTo>
                      <a:pt x="74" y="162"/>
                    </a:lnTo>
                    <a:lnTo>
                      <a:pt x="72" y="163"/>
                    </a:lnTo>
                    <a:lnTo>
                      <a:pt x="68" y="164"/>
                    </a:lnTo>
                    <a:lnTo>
                      <a:pt x="66" y="164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59" y="163"/>
                    </a:lnTo>
                    <a:lnTo>
                      <a:pt x="58" y="163"/>
                    </a:lnTo>
                    <a:lnTo>
                      <a:pt x="56" y="164"/>
                    </a:lnTo>
                    <a:lnTo>
                      <a:pt x="47" y="170"/>
                    </a:lnTo>
                    <a:lnTo>
                      <a:pt x="46" y="171"/>
                    </a:lnTo>
                    <a:lnTo>
                      <a:pt x="43" y="172"/>
                    </a:lnTo>
                    <a:lnTo>
                      <a:pt x="40" y="175"/>
                    </a:lnTo>
                    <a:lnTo>
                      <a:pt x="39" y="176"/>
                    </a:lnTo>
                    <a:lnTo>
                      <a:pt x="34" y="179"/>
                    </a:lnTo>
                    <a:lnTo>
                      <a:pt x="30" y="180"/>
                    </a:lnTo>
                    <a:lnTo>
                      <a:pt x="27" y="182"/>
                    </a:lnTo>
                    <a:lnTo>
                      <a:pt x="26" y="185"/>
                    </a:lnTo>
                    <a:lnTo>
                      <a:pt x="23" y="190"/>
                    </a:lnTo>
                    <a:lnTo>
                      <a:pt x="23" y="191"/>
                    </a:lnTo>
                    <a:lnTo>
                      <a:pt x="22" y="193"/>
                    </a:lnTo>
                    <a:lnTo>
                      <a:pt x="20" y="193"/>
                    </a:lnTo>
                    <a:lnTo>
                      <a:pt x="19" y="193"/>
                    </a:lnTo>
                    <a:lnTo>
                      <a:pt x="19" y="190"/>
                    </a:lnTo>
                    <a:lnTo>
                      <a:pt x="18" y="189"/>
                    </a:lnTo>
                    <a:lnTo>
                      <a:pt x="19" y="183"/>
                    </a:lnTo>
                    <a:lnTo>
                      <a:pt x="19" y="182"/>
                    </a:lnTo>
                    <a:lnTo>
                      <a:pt x="18" y="183"/>
                    </a:lnTo>
                    <a:lnTo>
                      <a:pt x="16" y="185"/>
                    </a:lnTo>
                    <a:lnTo>
                      <a:pt x="14" y="191"/>
                    </a:lnTo>
                    <a:lnTo>
                      <a:pt x="12" y="195"/>
                    </a:lnTo>
                    <a:lnTo>
                      <a:pt x="14" y="198"/>
                    </a:lnTo>
                    <a:lnTo>
                      <a:pt x="14" y="201"/>
                    </a:lnTo>
                    <a:lnTo>
                      <a:pt x="14" y="202"/>
                    </a:lnTo>
                    <a:lnTo>
                      <a:pt x="14" y="205"/>
                    </a:lnTo>
                    <a:lnTo>
                      <a:pt x="14" y="206"/>
                    </a:lnTo>
                    <a:lnTo>
                      <a:pt x="14" y="209"/>
                    </a:lnTo>
                    <a:lnTo>
                      <a:pt x="10" y="214"/>
                    </a:lnTo>
                    <a:lnTo>
                      <a:pt x="10" y="215"/>
                    </a:lnTo>
                    <a:lnTo>
                      <a:pt x="8" y="219"/>
                    </a:lnTo>
                    <a:lnTo>
                      <a:pt x="8" y="222"/>
                    </a:lnTo>
                    <a:lnTo>
                      <a:pt x="8" y="225"/>
                    </a:lnTo>
                    <a:lnTo>
                      <a:pt x="10" y="227"/>
                    </a:lnTo>
                    <a:lnTo>
                      <a:pt x="11" y="229"/>
                    </a:lnTo>
                    <a:lnTo>
                      <a:pt x="12" y="234"/>
                    </a:lnTo>
                    <a:lnTo>
                      <a:pt x="14" y="237"/>
                    </a:lnTo>
                    <a:lnTo>
                      <a:pt x="16" y="243"/>
                    </a:lnTo>
                    <a:lnTo>
                      <a:pt x="20" y="249"/>
                    </a:lnTo>
                    <a:lnTo>
                      <a:pt x="20" y="250"/>
                    </a:lnTo>
                    <a:lnTo>
                      <a:pt x="20" y="253"/>
                    </a:lnTo>
                    <a:lnTo>
                      <a:pt x="20" y="255"/>
                    </a:lnTo>
                    <a:lnTo>
                      <a:pt x="19" y="257"/>
                    </a:lnTo>
                    <a:lnTo>
                      <a:pt x="18" y="257"/>
                    </a:lnTo>
                    <a:lnTo>
                      <a:pt x="16" y="255"/>
                    </a:lnTo>
                    <a:lnTo>
                      <a:pt x="16" y="255"/>
                    </a:lnTo>
                    <a:lnTo>
                      <a:pt x="15" y="251"/>
                    </a:lnTo>
                    <a:lnTo>
                      <a:pt x="15" y="251"/>
                    </a:lnTo>
                    <a:lnTo>
                      <a:pt x="14" y="253"/>
                    </a:lnTo>
                    <a:lnTo>
                      <a:pt x="14" y="253"/>
                    </a:lnTo>
                    <a:lnTo>
                      <a:pt x="12" y="253"/>
                    </a:lnTo>
                    <a:lnTo>
                      <a:pt x="12" y="253"/>
                    </a:lnTo>
                    <a:lnTo>
                      <a:pt x="12" y="251"/>
                    </a:lnTo>
                    <a:lnTo>
                      <a:pt x="12" y="250"/>
                    </a:lnTo>
                    <a:lnTo>
                      <a:pt x="12" y="247"/>
                    </a:lnTo>
                    <a:lnTo>
                      <a:pt x="11" y="246"/>
                    </a:lnTo>
                    <a:lnTo>
                      <a:pt x="10" y="245"/>
                    </a:lnTo>
                    <a:lnTo>
                      <a:pt x="8" y="243"/>
                    </a:lnTo>
                    <a:lnTo>
                      <a:pt x="8" y="245"/>
                    </a:lnTo>
                    <a:lnTo>
                      <a:pt x="8" y="246"/>
                    </a:lnTo>
                    <a:lnTo>
                      <a:pt x="10" y="249"/>
                    </a:lnTo>
                    <a:lnTo>
                      <a:pt x="11" y="253"/>
                    </a:lnTo>
                    <a:lnTo>
                      <a:pt x="12" y="254"/>
                    </a:lnTo>
                    <a:lnTo>
                      <a:pt x="14" y="255"/>
                    </a:lnTo>
                    <a:lnTo>
                      <a:pt x="15" y="257"/>
                    </a:lnTo>
                    <a:lnTo>
                      <a:pt x="15" y="259"/>
                    </a:lnTo>
                    <a:lnTo>
                      <a:pt x="14" y="259"/>
                    </a:lnTo>
                    <a:lnTo>
                      <a:pt x="12" y="261"/>
                    </a:lnTo>
                    <a:lnTo>
                      <a:pt x="11" y="259"/>
                    </a:lnTo>
                    <a:lnTo>
                      <a:pt x="10" y="258"/>
                    </a:lnTo>
                    <a:lnTo>
                      <a:pt x="8" y="254"/>
                    </a:lnTo>
                    <a:lnTo>
                      <a:pt x="8" y="253"/>
                    </a:lnTo>
                    <a:lnTo>
                      <a:pt x="7" y="251"/>
                    </a:lnTo>
                    <a:lnTo>
                      <a:pt x="7" y="253"/>
                    </a:lnTo>
                    <a:lnTo>
                      <a:pt x="7" y="254"/>
                    </a:lnTo>
                    <a:lnTo>
                      <a:pt x="7" y="254"/>
                    </a:lnTo>
                    <a:lnTo>
                      <a:pt x="7" y="254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4" y="254"/>
                    </a:lnTo>
                    <a:lnTo>
                      <a:pt x="6" y="254"/>
                    </a:lnTo>
                    <a:lnTo>
                      <a:pt x="7" y="258"/>
                    </a:lnTo>
                    <a:lnTo>
                      <a:pt x="12" y="265"/>
                    </a:lnTo>
                    <a:lnTo>
                      <a:pt x="18" y="273"/>
                    </a:lnTo>
                    <a:lnTo>
                      <a:pt x="18" y="277"/>
                    </a:lnTo>
                    <a:lnTo>
                      <a:pt x="19" y="284"/>
                    </a:lnTo>
                    <a:lnTo>
                      <a:pt x="19" y="285"/>
                    </a:lnTo>
                    <a:lnTo>
                      <a:pt x="22" y="289"/>
                    </a:lnTo>
                    <a:lnTo>
                      <a:pt x="24" y="293"/>
                    </a:lnTo>
                    <a:lnTo>
                      <a:pt x="26" y="296"/>
                    </a:lnTo>
                    <a:lnTo>
                      <a:pt x="26" y="297"/>
                    </a:lnTo>
                    <a:lnTo>
                      <a:pt x="26" y="300"/>
                    </a:lnTo>
                    <a:lnTo>
                      <a:pt x="30" y="304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31" y="313"/>
                    </a:lnTo>
                    <a:lnTo>
                      <a:pt x="31" y="320"/>
                    </a:lnTo>
                    <a:lnTo>
                      <a:pt x="32" y="322"/>
                    </a:lnTo>
                    <a:lnTo>
                      <a:pt x="32" y="328"/>
                    </a:lnTo>
                    <a:lnTo>
                      <a:pt x="35" y="332"/>
                    </a:lnTo>
                    <a:lnTo>
                      <a:pt x="36" y="334"/>
                    </a:lnTo>
                    <a:lnTo>
                      <a:pt x="39" y="341"/>
                    </a:lnTo>
                    <a:lnTo>
                      <a:pt x="42" y="348"/>
                    </a:lnTo>
                    <a:lnTo>
                      <a:pt x="43" y="352"/>
                    </a:lnTo>
                    <a:lnTo>
                      <a:pt x="43" y="360"/>
                    </a:lnTo>
                    <a:lnTo>
                      <a:pt x="43" y="364"/>
                    </a:lnTo>
                    <a:lnTo>
                      <a:pt x="42" y="364"/>
                    </a:lnTo>
                    <a:lnTo>
                      <a:pt x="42" y="365"/>
                    </a:lnTo>
                    <a:lnTo>
                      <a:pt x="42" y="370"/>
                    </a:lnTo>
                    <a:lnTo>
                      <a:pt x="42" y="374"/>
                    </a:lnTo>
                    <a:lnTo>
                      <a:pt x="40" y="377"/>
                    </a:lnTo>
                    <a:lnTo>
                      <a:pt x="39" y="380"/>
                    </a:lnTo>
                    <a:lnTo>
                      <a:pt x="38" y="383"/>
                    </a:lnTo>
                    <a:lnTo>
                      <a:pt x="35" y="383"/>
                    </a:lnTo>
                    <a:lnTo>
                      <a:pt x="34" y="381"/>
                    </a:lnTo>
                    <a:lnTo>
                      <a:pt x="32" y="380"/>
                    </a:lnTo>
                    <a:lnTo>
                      <a:pt x="31" y="385"/>
                    </a:lnTo>
                    <a:lnTo>
                      <a:pt x="31" y="389"/>
                    </a:lnTo>
                    <a:lnTo>
                      <a:pt x="32" y="392"/>
                    </a:lnTo>
                    <a:lnTo>
                      <a:pt x="32" y="393"/>
                    </a:lnTo>
                    <a:lnTo>
                      <a:pt x="34" y="395"/>
                    </a:lnTo>
                    <a:lnTo>
                      <a:pt x="35" y="395"/>
                    </a:lnTo>
                    <a:lnTo>
                      <a:pt x="36" y="395"/>
                    </a:lnTo>
                    <a:lnTo>
                      <a:pt x="40" y="396"/>
                    </a:lnTo>
                    <a:lnTo>
                      <a:pt x="43" y="399"/>
                    </a:lnTo>
                    <a:lnTo>
                      <a:pt x="47" y="403"/>
                    </a:lnTo>
                    <a:lnTo>
                      <a:pt x="50" y="404"/>
                    </a:lnTo>
                    <a:lnTo>
                      <a:pt x="55" y="407"/>
                    </a:lnTo>
                    <a:lnTo>
                      <a:pt x="60" y="408"/>
                    </a:lnTo>
                    <a:lnTo>
                      <a:pt x="64" y="408"/>
                    </a:lnTo>
                    <a:lnTo>
                      <a:pt x="71" y="409"/>
                    </a:lnTo>
                    <a:lnTo>
                      <a:pt x="72" y="408"/>
                    </a:lnTo>
                    <a:lnTo>
                      <a:pt x="75" y="408"/>
                    </a:lnTo>
                    <a:lnTo>
                      <a:pt x="76" y="407"/>
                    </a:lnTo>
                    <a:lnTo>
                      <a:pt x="79" y="407"/>
                    </a:lnTo>
                    <a:lnTo>
                      <a:pt x="84" y="403"/>
                    </a:lnTo>
                    <a:lnTo>
                      <a:pt x="90" y="397"/>
                    </a:lnTo>
                    <a:lnTo>
                      <a:pt x="92" y="397"/>
                    </a:lnTo>
                    <a:lnTo>
                      <a:pt x="95" y="397"/>
                    </a:lnTo>
                    <a:lnTo>
                      <a:pt x="99" y="396"/>
                    </a:lnTo>
                    <a:lnTo>
                      <a:pt x="102" y="391"/>
                    </a:lnTo>
                    <a:lnTo>
                      <a:pt x="103" y="389"/>
                    </a:lnTo>
                    <a:lnTo>
                      <a:pt x="105" y="388"/>
                    </a:lnTo>
                    <a:lnTo>
                      <a:pt x="110" y="388"/>
                    </a:lnTo>
                    <a:lnTo>
                      <a:pt x="113" y="388"/>
                    </a:lnTo>
                    <a:lnTo>
                      <a:pt x="115" y="388"/>
                    </a:lnTo>
                    <a:lnTo>
                      <a:pt x="119" y="387"/>
                    </a:lnTo>
                    <a:lnTo>
                      <a:pt x="127" y="385"/>
                    </a:lnTo>
                    <a:lnTo>
                      <a:pt x="133" y="387"/>
                    </a:lnTo>
                    <a:lnTo>
                      <a:pt x="137" y="387"/>
                    </a:lnTo>
                    <a:lnTo>
                      <a:pt x="138" y="387"/>
                    </a:lnTo>
                    <a:lnTo>
                      <a:pt x="139" y="389"/>
                    </a:lnTo>
                    <a:lnTo>
                      <a:pt x="149" y="387"/>
                    </a:lnTo>
                    <a:lnTo>
                      <a:pt x="151" y="387"/>
                    </a:lnTo>
                    <a:lnTo>
                      <a:pt x="153" y="387"/>
                    </a:lnTo>
                    <a:lnTo>
                      <a:pt x="155" y="389"/>
                    </a:lnTo>
                    <a:lnTo>
                      <a:pt x="157" y="387"/>
                    </a:lnTo>
                    <a:lnTo>
                      <a:pt x="159" y="388"/>
                    </a:lnTo>
                    <a:lnTo>
                      <a:pt x="162" y="387"/>
                    </a:lnTo>
                    <a:lnTo>
                      <a:pt x="165" y="381"/>
                    </a:lnTo>
                    <a:lnTo>
                      <a:pt x="166" y="378"/>
                    </a:lnTo>
                    <a:lnTo>
                      <a:pt x="169" y="373"/>
                    </a:lnTo>
                    <a:lnTo>
                      <a:pt x="170" y="372"/>
                    </a:lnTo>
                    <a:lnTo>
                      <a:pt x="173" y="370"/>
                    </a:lnTo>
                    <a:lnTo>
                      <a:pt x="174" y="370"/>
                    </a:lnTo>
                    <a:lnTo>
                      <a:pt x="178" y="369"/>
                    </a:lnTo>
                    <a:lnTo>
                      <a:pt x="186" y="364"/>
                    </a:lnTo>
                    <a:lnTo>
                      <a:pt x="189" y="362"/>
                    </a:lnTo>
                    <a:lnTo>
                      <a:pt x="190" y="362"/>
                    </a:lnTo>
                    <a:lnTo>
                      <a:pt x="195" y="358"/>
                    </a:lnTo>
                    <a:lnTo>
                      <a:pt x="199" y="357"/>
                    </a:lnTo>
                    <a:lnTo>
                      <a:pt x="209" y="358"/>
                    </a:lnTo>
                    <a:lnTo>
                      <a:pt x="213" y="358"/>
                    </a:lnTo>
                    <a:lnTo>
                      <a:pt x="217" y="358"/>
                    </a:lnTo>
                    <a:lnTo>
                      <a:pt x="222" y="356"/>
                    </a:lnTo>
                    <a:lnTo>
                      <a:pt x="228" y="354"/>
                    </a:lnTo>
                    <a:lnTo>
                      <a:pt x="236" y="352"/>
                    </a:lnTo>
                    <a:lnTo>
                      <a:pt x="241" y="348"/>
                    </a:lnTo>
                    <a:lnTo>
                      <a:pt x="245" y="348"/>
                    </a:lnTo>
                    <a:lnTo>
                      <a:pt x="250" y="346"/>
                    </a:lnTo>
                    <a:lnTo>
                      <a:pt x="258" y="346"/>
                    </a:lnTo>
                    <a:lnTo>
                      <a:pt x="269" y="346"/>
                    </a:lnTo>
                    <a:lnTo>
                      <a:pt x="272" y="345"/>
                    </a:lnTo>
                    <a:lnTo>
                      <a:pt x="273" y="345"/>
                    </a:lnTo>
                    <a:lnTo>
                      <a:pt x="274" y="344"/>
                    </a:lnTo>
                    <a:lnTo>
                      <a:pt x="276" y="345"/>
                    </a:lnTo>
                    <a:lnTo>
                      <a:pt x="278" y="345"/>
                    </a:lnTo>
                    <a:lnTo>
                      <a:pt x="282" y="348"/>
                    </a:lnTo>
                    <a:lnTo>
                      <a:pt x="290" y="353"/>
                    </a:lnTo>
                    <a:lnTo>
                      <a:pt x="292" y="353"/>
                    </a:lnTo>
                    <a:lnTo>
                      <a:pt x="297" y="352"/>
                    </a:lnTo>
                    <a:lnTo>
                      <a:pt x="298" y="353"/>
                    </a:lnTo>
                    <a:lnTo>
                      <a:pt x="305" y="357"/>
                    </a:lnTo>
                    <a:lnTo>
                      <a:pt x="308" y="357"/>
                    </a:lnTo>
                    <a:lnTo>
                      <a:pt x="310" y="357"/>
                    </a:lnTo>
                    <a:lnTo>
                      <a:pt x="312" y="357"/>
                    </a:lnTo>
                    <a:lnTo>
                      <a:pt x="313" y="358"/>
                    </a:lnTo>
                    <a:lnTo>
                      <a:pt x="316" y="361"/>
                    </a:lnTo>
                    <a:lnTo>
                      <a:pt x="320" y="362"/>
                    </a:lnTo>
                    <a:lnTo>
                      <a:pt x="321" y="365"/>
                    </a:lnTo>
                    <a:lnTo>
                      <a:pt x="320" y="366"/>
                    </a:lnTo>
                    <a:lnTo>
                      <a:pt x="320" y="366"/>
                    </a:lnTo>
                    <a:lnTo>
                      <a:pt x="318" y="366"/>
                    </a:lnTo>
                    <a:lnTo>
                      <a:pt x="320" y="370"/>
                    </a:lnTo>
                    <a:lnTo>
                      <a:pt x="321" y="374"/>
                    </a:lnTo>
                    <a:lnTo>
                      <a:pt x="326" y="374"/>
                    </a:lnTo>
                    <a:lnTo>
                      <a:pt x="328" y="376"/>
                    </a:lnTo>
                    <a:lnTo>
                      <a:pt x="329" y="377"/>
                    </a:lnTo>
                    <a:lnTo>
                      <a:pt x="329" y="378"/>
                    </a:lnTo>
                    <a:lnTo>
                      <a:pt x="331" y="383"/>
                    </a:lnTo>
                    <a:lnTo>
                      <a:pt x="333" y="385"/>
                    </a:lnTo>
                    <a:lnTo>
                      <a:pt x="335" y="387"/>
                    </a:lnTo>
                    <a:lnTo>
                      <a:pt x="336" y="388"/>
                    </a:lnTo>
                    <a:lnTo>
                      <a:pt x="336" y="392"/>
                    </a:lnTo>
                    <a:lnTo>
                      <a:pt x="337" y="392"/>
                    </a:lnTo>
                    <a:lnTo>
                      <a:pt x="337" y="396"/>
                    </a:lnTo>
                    <a:lnTo>
                      <a:pt x="339" y="400"/>
                    </a:lnTo>
                    <a:lnTo>
                      <a:pt x="339" y="400"/>
                    </a:lnTo>
                    <a:lnTo>
                      <a:pt x="337" y="400"/>
                    </a:lnTo>
                    <a:lnTo>
                      <a:pt x="336" y="399"/>
                    </a:lnTo>
                    <a:lnTo>
                      <a:pt x="336" y="397"/>
                    </a:lnTo>
                    <a:lnTo>
                      <a:pt x="335" y="397"/>
                    </a:lnTo>
                    <a:lnTo>
                      <a:pt x="335" y="399"/>
                    </a:lnTo>
                    <a:lnTo>
                      <a:pt x="333" y="400"/>
                    </a:lnTo>
                    <a:lnTo>
                      <a:pt x="335" y="399"/>
                    </a:lnTo>
                    <a:lnTo>
                      <a:pt x="336" y="400"/>
                    </a:lnTo>
                    <a:lnTo>
                      <a:pt x="337" y="400"/>
                    </a:lnTo>
                    <a:lnTo>
                      <a:pt x="339" y="401"/>
                    </a:lnTo>
                    <a:lnTo>
                      <a:pt x="339" y="403"/>
                    </a:lnTo>
                    <a:lnTo>
                      <a:pt x="341" y="405"/>
                    </a:lnTo>
                    <a:lnTo>
                      <a:pt x="343" y="405"/>
                    </a:lnTo>
                    <a:lnTo>
                      <a:pt x="344" y="404"/>
                    </a:lnTo>
                    <a:lnTo>
                      <a:pt x="345" y="407"/>
                    </a:lnTo>
                    <a:lnTo>
                      <a:pt x="347" y="407"/>
                    </a:lnTo>
                    <a:lnTo>
                      <a:pt x="347" y="407"/>
                    </a:lnTo>
                    <a:lnTo>
                      <a:pt x="347" y="403"/>
                    </a:lnTo>
                    <a:lnTo>
                      <a:pt x="345" y="403"/>
                    </a:lnTo>
                    <a:lnTo>
                      <a:pt x="345" y="401"/>
                    </a:lnTo>
                    <a:lnTo>
                      <a:pt x="347" y="400"/>
                    </a:lnTo>
                    <a:lnTo>
                      <a:pt x="347" y="399"/>
                    </a:lnTo>
                    <a:lnTo>
                      <a:pt x="349" y="397"/>
                    </a:lnTo>
                    <a:lnTo>
                      <a:pt x="353" y="389"/>
                    </a:lnTo>
                    <a:lnTo>
                      <a:pt x="355" y="389"/>
                    </a:lnTo>
                    <a:lnTo>
                      <a:pt x="356" y="387"/>
                    </a:lnTo>
                    <a:lnTo>
                      <a:pt x="359" y="385"/>
                    </a:lnTo>
                    <a:lnTo>
                      <a:pt x="361" y="384"/>
                    </a:lnTo>
                    <a:lnTo>
                      <a:pt x="363" y="384"/>
                    </a:lnTo>
                    <a:lnTo>
                      <a:pt x="364" y="384"/>
                    </a:lnTo>
                    <a:lnTo>
                      <a:pt x="365" y="383"/>
                    </a:lnTo>
                    <a:lnTo>
                      <a:pt x="368" y="378"/>
                    </a:lnTo>
                    <a:lnTo>
                      <a:pt x="369" y="374"/>
                    </a:lnTo>
                    <a:lnTo>
                      <a:pt x="371" y="373"/>
                    </a:lnTo>
                    <a:lnTo>
                      <a:pt x="372" y="370"/>
                    </a:lnTo>
                    <a:lnTo>
                      <a:pt x="373" y="368"/>
                    </a:lnTo>
                    <a:lnTo>
                      <a:pt x="373" y="365"/>
                    </a:lnTo>
                    <a:lnTo>
                      <a:pt x="373" y="364"/>
                    </a:lnTo>
                    <a:lnTo>
                      <a:pt x="375" y="365"/>
                    </a:lnTo>
                    <a:lnTo>
                      <a:pt x="376" y="366"/>
                    </a:lnTo>
                    <a:lnTo>
                      <a:pt x="377" y="373"/>
                    </a:lnTo>
                    <a:lnTo>
                      <a:pt x="376" y="374"/>
                    </a:lnTo>
                    <a:lnTo>
                      <a:pt x="375" y="374"/>
                    </a:lnTo>
                    <a:lnTo>
                      <a:pt x="375" y="377"/>
                    </a:lnTo>
                    <a:lnTo>
                      <a:pt x="376" y="380"/>
                    </a:lnTo>
                    <a:lnTo>
                      <a:pt x="376" y="381"/>
                    </a:lnTo>
                    <a:lnTo>
                      <a:pt x="373" y="384"/>
                    </a:lnTo>
                    <a:lnTo>
                      <a:pt x="372" y="387"/>
                    </a:lnTo>
                    <a:lnTo>
                      <a:pt x="369" y="392"/>
                    </a:lnTo>
                    <a:lnTo>
                      <a:pt x="369" y="393"/>
                    </a:lnTo>
                    <a:lnTo>
                      <a:pt x="369" y="396"/>
                    </a:lnTo>
                    <a:lnTo>
                      <a:pt x="369" y="397"/>
                    </a:lnTo>
                    <a:lnTo>
                      <a:pt x="369" y="400"/>
                    </a:lnTo>
                    <a:lnTo>
                      <a:pt x="369" y="403"/>
                    </a:lnTo>
                    <a:lnTo>
                      <a:pt x="368" y="405"/>
                    </a:lnTo>
                    <a:lnTo>
                      <a:pt x="367" y="405"/>
                    </a:lnTo>
                    <a:lnTo>
                      <a:pt x="365" y="405"/>
                    </a:lnTo>
                    <a:lnTo>
                      <a:pt x="364" y="405"/>
                    </a:lnTo>
                    <a:lnTo>
                      <a:pt x="363" y="405"/>
                    </a:lnTo>
                    <a:lnTo>
                      <a:pt x="360" y="412"/>
                    </a:lnTo>
                    <a:lnTo>
                      <a:pt x="361" y="412"/>
                    </a:lnTo>
                    <a:lnTo>
                      <a:pt x="363" y="412"/>
                    </a:lnTo>
                    <a:lnTo>
                      <a:pt x="364" y="412"/>
                    </a:lnTo>
                    <a:lnTo>
                      <a:pt x="367" y="411"/>
                    </a:lnTo>
                    <a:lnTo>
                      <a:pt x="369" y="409"/>
                    </a:lnTo>
                    <a:lnTo>
                      <a:pt x="371" y="409"/>
                    </a:lnTo>
                    <a:lnTo>
                      <a:pt x="372" y="409"/>
                    </a:lnTo>
                    <a:lnTo>
                      <a:pt x="375" y="403"/>
                    </a:lnTo>
                    <a:lnTo>
                      <a:pt x="376" y="397"/>
                    </a:lnTo>
                    <a:lnTo>
                      <a:pt x="377" y="395"/>
                    </a:lnTo>
                    <a:lnTo>
                      <a:pt x="377" y="393"/>
                    </a:lnTo>
                    <a:lnTo>
                      <a:pt x="379" y="392"/>
                    </a:lnTo>
                    <a:lnTo>
                      <a:pt x="380" y="395"/>
                    </a:lnTo>
                    <a:lnTo>
                      <a:pt x="381" y="397"/>
                    </a:lnTo>
                    <a:lnTo>
                      <a:pt x="384" y="401"/>
                    </a:lnTo>
                    <a:lnTo>
                      <a:pt x="384" y="403"/>
                    </a:lnTo>
                    <a:lnTo>
                      <a:pt x="385" y="408"/>
                    </a:lnTo>
                    <a:lnTo>
                      <a:pt x="383" y="413"/>
                    </a:lnTo>
                    <a:lnTo>
                      <a:pt x="383" y="415"/>
                    </a:lnTo>
                    <a:lnTo>
                      <a:pt x="381" y="416"/>
                    </a:lnTo>
                    <a:lnTo>
                      <a:pt x="380" y="419"/>
                    </a:lnTo>
                    <a:lnTo>
                      <a:pt x="383" y="419"/>
                    </a:lnTo>
                    <a:lnTo>
                      <a:pt x="385" y="419"/>
                    </a:lnTo>
                    <a:lnTo>
                      <a:pt x="388" y="417"/>
                    </a:lnTo>
                    <a:lnTo>
                      <a:pt x="388" y="417"/>
                    </a:lnTo>
                    <a:lnTo>
                      <a:pt x="391" y="417"/>
                    </a:lnTo>
                    <a:lnTo>
                      <a:pt x="391" y="416"/>
                    </a:lnTo>
                    <a:lnTo>
                      <a:pt x="392" y="415"/>
                    </a:lnTo>
                    <a:lnTo>
                      <a:pt x="393" y="415"/>
                    </a:lnTo>
                    <a:lnTo>
                      <a:pt x="395" y="413"/>
                    </a:lnTo>
                    <a:lnTo>
                      <a:pt x="396" y="413"/>
                    </a:lnTo>
                    <a:lnTo>
                      <a:pt x="396" y="415"/>
                    </a:lnTo>
                    <a:lnTo>
                      <a:pt x="397" y="415"/>
                    </a:lnTo>
                    <a:lnTo>
                      <a:pt x="396" y="416"/>
                    </a:lnTo>
                    <a:lnTo>
                      <a:pt x="396" y="419"/>
                    </a:lnTo>
                    <a:lnTo>
                      <a:pt x="396" y="417"/>
                    </a:lnTo>
                    <a:lnTo>
                      <a:pt x="395" y="416"/>
                    </a:lnTo>
                    <a:lnTo>
                      <a:pt x="393" y="417"/>
                    </a:lnTo>
                    <a:lnTo>
                      <a:pt x="393" y="419"/>
                    </a:lnTo>
                    <a:lnTo>
                      <a:pt x="392" y="417"/>
                    </a:lnTo>
                    <a:lnTo>
                      <a:pt x="392" y="419"/>
                    </a:lnTo>
                    <a:lnTo>
                      <a:pt x="392" y="420"/>
                    </a:lnTo>
                    <a:lnTo>
                      <a:pt x="396" y="423"/>
                    </a:lnTo>
                    <a:lnTo>
                      <a:pt x="399" y="425"/>
                    </a:lnTo>
                    <a:lnTo>
                      <a:pt x="400" y="427"/>
                    </a:lnTo>
                    <a:lnTo>
                      <a:pt x="403" y="432"/>
                    </a:lnTo>
                    <a:lnTo>
                      <a:pt x="405" y="437"/>
                    </a:lnTo>
                    <a:lnTo>
                      <a:pt x="405" y="439"/>
                    </a:lnTo>
                    <a:lnTo>
                      <a:pt x="404" y="443"/>
                    </a:lnTo>
                    <a:lnTo>
                      <a:pt x="403" y="445"/>
                    </a:lnTo>
                    <a:lnTo>
                      <a:pt x="403" y="447"/>
                    </a:lnTo>
                    <a:lnTo>
                      <a:pt x="404" y="448"/>
                    </a:lnTo>
                    <a:lnTo>
                      <a:pt x="405" y="451"/>
                    </a:lnTo>
                    <a:lnTo>
                      <a:pt x="411" y="456"/>
                    </a:lnTo>
                    <a:lnTo>
                      <a:pt x="413" y="461"/>
                    </a:lnTo>
                    <a:lnTo>
                      <a:pt x="416" y="463"/>
                    </a:lnTo>
                    <a:lnTo>
                      <a:pt x="423" y="464"/>
                    </a:lnTo>
                    <a:lnTo>
                      <a:pt x="425" y="465"/>
                    </a:lnTo>
                    <a:lnTo>
                      <a:pt x="428" y="469"/>
                    </a:lnTo>
                    <a:lnTo>
                      <a:pt x="429" y="469"/>
                    </a:lnTo>
                    <a:lnTo>
                      <a:pt x="431" y="471"/>
                    </a:lnTo>
                    <a:lnTo>
                      <a:pt x="433" y="468"/>
                    </a:lnTo>
                    <a:lnTo>
                      <a:pt x="436" y="468"/>
                    </a:lnTo>
                    <a:lnTo>
                      <a:pt x="440" y="471"/>
                    </a:lnTo>
                    <a:lnTo>
                      <a:pt x="443" y="469"/>
                    </a:lnTo>
                    <a:lnTo>
                      <a:pt x="444" y="471"/>
                    </a:lnTo>
                    <a:lnTo>
                      <a:pt x="447" y="471"/>
                    </a:lnTo>
                    <a:lnTo>
                      <a:pt x="450" y="473"/>
                    </a:lnTo>
                    <a:lnTo>
                      <a:pt x="454" y="475"/>
                    </a:lnTo>
                    <a:lnTo>
                      <a:pt x="455" y="477"/>
                    </a:lnTo>
                    <a:lnTo>
                      <a:pt x="458" y="477"/>
                    </a:lnTo>
                    <a:lnTo>
                      <a:pt x="460" y="479"/>
                    </a:lnTo>
                    <a:lnTo>
                      <a:pt x="463" y="477"/>
                    </a:lnTo>
                    <a:lnTo>
                      <a:pt x="464" y="476"/>
                    </a:lnTo>
                    <a:lnTo>
                      <a:pt x="468" y="472"/>
                    </a:lnTo>
                    <a:lnTo>
                      <a:pt x="472" y="469"/>
                    </a:lnTo>
                    <a:lnTo>
                      <a:pt x="474" y="468"/>
                    </a:lnTo>
                    <a:lnTo>
                      <a:pt x="475" y="468"/>
                    </a:lnTo>
                    <a:lnTo>
                      <a:pt x="478" y="467"/>
                    </a:lnTo>
                    <a:lnTo>
                      <a:pt x="476" y="465"/>
                    </a:lnTo>
                    <a:lnTo>
                      <a:pt x="475" y="465"/>
                    </a:lnTo>
                    <a:lnTo>
                      <a:pt x="474" y="465"/>
                    </a:lnTo>
                    <a:lnTo>
                      <a:pt x="474" y="464"/>
                    </a:lnTo>
                    <a:lnTo>
                      <a:pt x="475" y="464"/>
                    </a:lnTo>
                    <a:lnTo>
                      <a:pt x="480" y="461"/>
                    </a:lnTo>
                    <a:lnTo>
                      <a:pt x="482" y="461"/>
                    </a:lnTo>
                    <a:lnTo>
                      <a:pt x="483" y="463"/>
                    </a:lnTo>
                    <a:lnTo>
                      <a:pt x="484" y="464"/>
                    </a:lnTo>
                    <a:lnTo>
                      <a:pt x="483" y="467"/>
                    </a:lnTo>
                    <a:lnTo>
                      <a:pt x="483" y="468"/>
                    </a:lnTo>
                    <a:lnTo>
                      <a:pt x="480" y="469"/>
                    </a:lnTo>
                    <a:lnTo>
                      <a:pt x="479" y="469"/>
                    </a:lnTo>
                    <a:lnTo>
                      <a:pt x="478" y="469"/>
                    </a:lnTo>
                    <a:lnTo>
                      <a:pt x="480" y="471"/>
                    </a:lnTo>
                    <a:lnTo>
                      <a:pt x="482" y="472"/>
                    </a:lnTo>
                    <a:lnTo>
                      <a:pt x="484" y="469"/>
                    </a:lnTo>
                    <a:lnTo>
                      <a:pt x="486" y="468"/>
                    </a:lnTo>
                    <a:lnTo>
                      <a:pt x="487" y="467"/>
                    </a:lnTo>
                    <a:lnTo>
                      <a:pt x="487" y="467"/>
                    </a:lnTo>
                    <a:lnTo>
                      <a:pt x="490" y="467"/>
                    </a:lnTo>
                    <a:lnTo>
                      <a:pt x="490" y="468"/>
                    </a:lnTo>
                    <a:lnTo>
                      <a:pt x="490" y="471"/>
                    </a:lnTo>
                    <a:lnTo>
                      <a:pt x="490" y="471"/>
                    </a:lnTo>
                    <a:lnTo>
                      <a:pt x="488" y="472"/>
                    </a:lnTo>
                    <a:lnTo>
                      <a:pt x="488" y="473"/>
                    </a:lnTo>
                    <a:lnTo>
                      <a:pt x="490" y="475"/>
                    </a:lnTo>
                    <a:lnTo>
                      <a:pt x="491" y="475"/>
                    </a:lnTo>
                    <a:lnTo>
                      <a:pt x="492" y="475"/>
                    </a:lnTo>
                    <a:lnTo>
                      <a:pt x="494" y="476"/>
                    </a:lnTo>
                    <a:lnTo>
                      <a:pt x="495" y="477"/>
                    </a:lnTo>
                    <a:lnTo>
                      <a:pt x="496" y="480"/>
                    </a:lnTo>
                    <a:lnTo>
                      <a:pt x="498" y="479"/>
                    </a:lnTo>
                    <a:lnTo>
                      <a:pt x="498" y="479"/>
                    </a:lnTo>
                    <a:lnTo>
                      <a:pt x="499" y="479"/>
                    </a:lnTo>
                    <a:lnTo>
                      <a:pt x="500" y="482"/>
                    </a:lnTo>
                    <a:lnTo>
                      <a:pt x="502" y="483"/>
                    </a:lnTo>
                    <a:lnTo>
                      <a:pt x="502" y="484"/>
                    </a:lnTo>
                    <a:lnTo>
                      <a:pt x="503" y="484"/>
                    </a:lnTo>
                    <a:lnTo>
                      <a:pt x="504" y="484"/>
                    </a:lnTo>
                    <a:lnTo>
                      <a:pt x="504" y="483"/>
                    </a:lnTo>
                    <a:lnTo>
                      <a:pt x="504" y="482"/>
                    </a:lnTo>
                    <a:lnTo>
                      <a:pt x="504" y="479"/>
                    </a:lnTo>
                    <a:lnTo>
                      <a:pt x="503" y="479"/>
                    </a:lnTo>
                    <a:lnTo>
                      <a:pt x="502" y="480"/>
                    </a:lnTo>
                    <a:lnTo>
                      <a:pt x="502" y="479"/>
                    </a:lnTo>
                    <a:lnTo>
                      <a:pt x="500" y="477"/>
                    </a:lnTo>
                    <a:lnTo>
                      <a:pt x="500" y="476"/>
                    </a:lnTo>
                    <a:lnTo>
                      <a:pt x="502" y="476"/>
                    </a:lnTo>
                    <a:lnTo>
                      <a:pt x="503" y="476"/>
                    </a:lnTo>
                    <a:lnTo>
                      <a:pt x="503" y="476"/>
                    </a:lnTo>
                    <a:lnTo>
                      <a:pt x="510" y="475"/>
                    </a:lnTo>
                    <a:lnTo>
                      <a:pt x="518" y="467"/>
                    </a:lnTo>
                    <a:lnTo>
                      <a:pt x="522" y="464"/>
                    </a:lnTo>
                    <a:lnTo>
                      <a:pt x="526" y="461"/>
                    </a:lnTo>
                    <a:lnTo>
                      <a:pt x="528" y="460"/>
                    </a:lnTo>
                    <a:lnTo>
                      <a:pt x="531" y="460"/>
                    </a:lnTo>
                    <a:lnTo>
                      <a:pt x="542" y="459"/>
                    </a:lnTo>
                    <a:lnTo>
                      <a:pt x="547" y="459"/>
                    </a:lnTo>
                    <a:lnTo>
                      <a:pt x="550" y="459"/>
                    </a:lnTo>
                    <a:lnTo>
                      <a:pt x="551" y="457"/>
                    </a:lnTo>
                    <a:lnTo>
                      <a:pt x="552" y="456"/>
                    </a:lnTo>
                    <a:lnTo>
                      <a:pt x="554" y="455"/>
                    </a:lnTo>
                    <a:lnTo>
                      <a:pt x="557" y="453"/>
                    </a:lnTo>
                    <a:lnTo>
                      <a:pt x="557" y="452"/>
                    </a:lnTo>
                    <a:lnTo>
                      <a:pt x="557" y="451"/>
                    </a:lnTo>
                    <a:lnTo>
                      <a:pt x="557" y="449"/>
                    </a:lnTo>
                    <a:lnTo>
                      <a:pt x="557" y="445"/>
                    </a:lnTo>
                    <a:lnTo>
                      <a:pt x="557" y="441"/>
                    </a:lnTo>
                    <a:lnTo>
                      <a:pt x="557" y="439"/>
                    </a:lnTo>
                    <a:lnTo>
                      <a:pt x="558" y="436"/>
                    </a:lnTo>
                    <a:lnTo>
                      <a:pt x="559" y="432"/>
                    </a:lnTo>
                    <a:lnTo>
                      <a:pt x="559" y="428"/>
                    </a:lnTo>
                    <a:lnTo>
                      <a:pt x="559" y="425"/>
                    </a:lnTo>
                    <a:lnTo>
                      <a:pt x="561" y="423"/>
                    </a:lnTo>
                    <a:lnTo>
                      <a:pt x="562" y="420"/>
                    </a:lnTo>
                    <a:lnTo>
                      <a:pt x="563" y="417"/>
                    </a:lnTo>
                    <a:lnTo>
                      <a:pt x="566" y="411"/>
                    </a:lnTo>
                    <a:lnTo>
                      <a:pt x="567" y="411"/>
                    </a:lnTo>
                    <a:lnTo>
                      <a:pt x="567" y="411"/>
                    </a:lnTo>
                    <a:lnTo>
                      <a:pt x="567" y="409"/>
                    </a:lnTo>
                    <a:lnTo>
                      <a:pt x="569" y="409"/>
                    </a:lnTo>
                    <a:lnTo>
                      <a:pt x="567" y="409"/>
                    </a:lnTo>
                    <a:lnTo>
                      <a:pt x="567" y="408"/>
                    </a:lnTo>
                    <a:lnTo>
                      <a:pt x="567" y="408"/>
                    </a:lnTo>
                    <a:lnTo>
                      <a:pt x="569" y="407"/>
                    </a:lnTo>
                    <a:lnTo>
                      <a:pt x="569" y="408"/>
                    </a:lnTo>
                    <a:lnTo>
                      <a:pt x="569" y="407"/>
                    </a:lnTo>
                    <a:lnTo>
                      <a:pt x="570" y="407"/>
                    </a:lnTo>
                    <a:lnTo>
                      <a:pt x="569" y="405"/>
                    </a:lnTo>
                    <a:lnTo>
                      <a:pt x="570" y="403"/>
                    </a:lnTo>
                    <a:lnTo>
                      <a:pt x="570" y="397"/>
                    </a:lnTo>
                    <a:lnTo>
                      <a:pt x="571" y="396"/>
                    </a:lnTo>
                    <a:lnTo>
                      <a:pt x="571" y="395"/>
                    </a:lnTo>
                    <a:lnTo>
                      <a:pt x="574" y="392"/>
                    </a:lnTo>
                    <a:lnTo>
                      <a:pt x="575" y="389"/>
                    </a:lnTo>
                    <a:lnTo>
                      <a:pt x="575" y="389"/>
                    </a:lnTo>
                    <a:lnTo>
                      <a:pt x="574" y="389"/>
                    </a:lnTo>
                    <a:lnTo>
                      <a:pt x="575" y="388"/>
                    </a:lnTo>
                    <a:lnTo>
                      <a:pt x="575" y="388"/>
                    </a:lnTo>
                    <a:lnTo>
                      <a:pt x="575" y="389"/>
                    </a:lnTo>
                    <a:lnTo>
                      <a:pt x="577" y="388"/>
                    </a:lnTo>
                    <a:lnTo>
                      <a:pt x="577" y="387"/>
                    </a:lnTo>
                    <a:lnTo>
                      <a:pt x="577" y="384"/>
                    </a:lnTo>
                    <a:lnTo>
                      <a:pt x="577" y="381"/>
                    </a:lnTo>
                    <a:lnTo>
                      <a:pt x="578" y="381"/>
                    </a:lnTo>
                    <a:lnTo>
                      <a:pt x="579" y="380"/>
                    </a:lnTo>
                    <a:lnTo>
                      <a:pt x="579" y="378"/>
                    </a:lnTo>
                    <a:lnTo>
                      <a:pt x="579" y="377"/>
                    </a:lnTo>
                    <a:lnTo>
                      <a:pt x="581" y="376"/>
                    </a:lnTo>
                    <a:lnTo>
                      <a:pt x="582" y="374"/>
                    </a:lnTo>
                    <a:lnTo>
                      <a:pt x="582" y="373"/>
                    </a:lnTo>
                    <a:lnTo>
                      <a:pt x="585" y="369"/>
                    </a:lnTo>
                    <a:lnTo>
                      <a:pt x="586" y="368"/>
                    </a:lnTo>
                    <a:lnTo>
                      <a:pt x="590" y="366"/>
                    </a:lnTo>
                    <a:lnTo>
                      <a:pt x="590" y="366"/>
                    </a:lnTo>
                    <a:lnTo>
                      <a:pt x="589" y="365"/>
                    </a:lnTo>
                    <a:lnTo>
                      <a:pt x="589" y="365"/>
                    </a:lnTo>
                    <a:lnTo>
                      <a:pt x="590" y="365"/>
                    </a:lnTo>
                    <a:lnTo>
                      <a:pt x="591" y="364"/>
                    </a:lnTo>
                    <a:lnTo>
                      <a:pt x="593" y="362"/>
                    </a:lnTo>
                    <a:lnTo>
                      <a:pt x="594" y="361"/>
                    </a:lnTo>
                    <a:lnTo>
                      <a:pt x="595" y="358"/>
                    </a:lnTo>
                    <a:lnTo>
                      <a:pt x="595" y="357"/>
                    </a:lnTo>
                    <a:lnTo>
                      <a:pt x="595" y="354"/>
                    </a:lnTo>
                    <a:lnTo>
                      <a:pt x="599" y="349"/>
                    </a:lnTo>
                    <a:lnTo>
                      <a:pt x="602" y="344"/>
                    </a:lnTo>
                    <a:lnTo>
                      <a:pt x="602" y="340"/>
                    </a:lnTo>
                    <a:lnTo>
                      <a:pt x="602" y="337"/>
                    </a:lnTo>
                    <a:lnTo>
                      <a:pt x="603" y="334"/>
                    </a:lnTo>
                    <a:lnTo>
                      <a:pt x="602" y="330"/>
                    </a:lnTo>
                    <a:lnTo>
                      <a:pt x="602" y="328"/>
                    </a:lnTo>
                    <a:lnTo>
                      <a:pt x="605" y="321"/>
                    </a:lnTo>
                    <a:lnTo>
                      <a:pt x="606" y="318"/>
                    </a:lnTo>
                    <a:lnTo>
                      <a:pt x="606" y="317"/>
                    </a:lnTo>
                    <a:lnTo>
                      <a:pt x="607" y="310"/>
                    </a:lnTo>
                    <a:lnTo>
                      <a:pt x="607" y="306"/>
                    </a:lnTo>
                    <a:lnTo>
                      <a:pt x="609" y="302"/>
                    </a:lnTo>
                    <a:lnTo>
                      <a:pt x="611" y="298"/>
                    </a:lnTo>
                    <a:lnTo>
                      <a:pt x="611" y="296"/>
                    </a:lnTo>
                    <a:lnTo>
                      <a:pt x="611" y="293"/>
                    </a:lnTo>
                    <a:lnTo>
                      <a:pt x="611" y="288"/>
                    </a:lnTo>
                    <a:lnTo>
                      <a:pt x="611" y="288"/>
                    </a:lnTo>
                    <a:close/>
                    <a:moveTo>
                      <a:pt x="258" y="27"/>
                    </a:moveTo>
                    <a:lnTo>
                      <a:pt x="262" y="25"/>
                    </a:lnTo>
                    <a:lnTo>
                      <a:pt x="265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5" y="25"/>
                    </a:lnTo>
                    <a:lnTo>
                      <a:pt x="265" y="24"/>
                    </a:lnTo>
                    <a:lnTo>
                      <a:pt x="264" y="24"/>
                    </a:lnTo>
                    <a:lnTo>
                      <a:pt x="264" y="23"/>
                    </a:lnTo>
                    <a:lnTo>
                      <a:pt x="262" y="21"/>
                    </a:lnTo>
                    <a:lnTo>
                      <a:pt x="262" y="20"/>
                    </a:lnTo>
                    <a:lnTo>
                      <a:pt x="262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0" y="21"/>
                    </a:lnTo>
                    <a:lnTo>
                      <a:pt x="260" y="21"/>
                    </a:lnTo>
                    <a:lnTo>
                      <a:pt x="260" y="24"/>
                    </a:lnTo>
                    <a:lnTo>
                      <a:pt x="260" y="24"/>
                    </a:lnTo>
                    <a:lnTo>
                      <a:pt x="258" y="24"/>
                    </a:lnTo>
                    <a:lnTo>
                      <a:pt x="257" y="25"/>
                    </a:lnTo>
                    <a:lnTo>
                      <a:pt x="258" y="27"/>
                    </a:lnTo>
                    <a:lnTo>
                      <a:pt x="258" y="27"/>
                    </a:lnTo>
                    <a:lnTo>
                      <a:pt x="258" y="27"/>
                    </a:lnTo>
                    <a:close/>
                    <a:moveTo>
                      <a:pt x="4" y="250"/>
                    </a:moveTo>
                    <a:lnTo>
                      <a:pt x="4" y="249"/>
                    </a:lnTo>
                    <a:lnTo>
                      <a:pt x="3" y="247"/>
                    </a:lnTo>
                    <a:lnTo>
                      <a:pt x="2" y="242"/>
                    </a:lnTo>
                    <a:lnTo>
                      <a:pt x="2" y="243"/>
                    </a:lnTo>
                    <a:lnTo>
                      <a:pt x="0" y="243"/>
                    </a:lnTo>
                    <a:lnTo>
                      <a:pt x="2" y="247"/>
                    </a:lnTo>
                    <a:lnTo>
                      <a:pt x="4" y="253"/>
                    </a:lnTo>
                    <a:lnTo>
                      <a:pt x="4" y="251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close/>
                    <a:moveTo>
                      <a:pt x="38" y="167"/>
                    </a:moveTo>
                    <a:lnTo>
                      <a:pt x="39" y="166"/>
                    </a:lnTo>
                    <a:lnTo>
                      <a:pt x="39" y="164"/>
                    </a:lnTo>
                    <a:lnTo>
                      <a:pt x="38" y="164"/>
                    </a:lnTo>
                    <a:lnTo>
                      <a:pt x="38" y="164"/>
                    </a:lnTo>
                    <a:lnTo>
                      <a:pt x="36" y="166"/>
                    </a:lnTo>
                    <a:lnTo>
                      <a:pt x="36" y="167"/>
                    </a:lnTo>
                    <a:lnTo>
                      <a:pt x="38" y="167"/>
                    </a:lnTo>
                    <a:close/>
                    <a:moveTo>
                      <a:pt x="174" y="81"/>
                    </a:moveTo>
                    <a:lnTo>
                      <a:pt x="175" y="81"/>
                    </a:lnTo>
                    <a:lnTo>
                      <a:pt x="175" y="81"/>
                    </a:lnTo>
                    <a:lnTo>
                      <a:pt x="175" y="80"/>
                    </a:lnTo>
                    <a:lnTo>
                      <a:pt x="175" y="80"/>
                    </a:lnTo>
                    <a:lnTo>
                      <a:pt x="175" y="79"/>
                    </a:lnTo>
                    <a:lnTo>
                      <a:pt x="174" y="79"/>
                    </a:lnTo>
                    <a:lnTo>
                      <a:pt x="174" y="79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74" y="81"/>
                    </a:lnTo>
                    <a:lnTo>
                      <a:pt x="174" y="81"/>
                    </a:lnTo>
                    <a:close/>
                    <a:moveTo>
                      <a:pt x="185" y="68"/>
                    </a:moveTo>
                    <a:lnTo>
                      <a:pt x="185" y="68"/>
                    </a:lnTo>
                    <a:lnTo>
                      <a:pt x="185" y="67"/>
                    </a:lnTo>
                    <a:lnTo>
                      <a:pt x="185" y="67"/>
                    </a:lnTo>
                    <a:lnTo>
                      <a:pt x="183" y="67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5" y="68"/>
                    </a:lnTo>
                    <a:lnTo>
                      <a:pt x="185" y="68"/>
                    </a:lnTo>
                    <a:close/>
                    <a:moveTo>
                      <a:pt x="518" y="563"/>
                    </a:moveTo>
                    <a:lnTo>
                      <a:pt x="516" y="563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8" y="564"/>
                    </a:lnTo>
                    <a:lnTo>
                      <a:pt x="518" y="566"/>
                    </a:lnTo>
                    <a:lnTo>
                      <a:pt x="518" y="566"/>
                    </a:lnTo>
                    <a:lnTo>
                      <a:pt x="519" y="566"/>
                    </a:lnTo>
                    <a:lnTo>
                      <a:pt x="518" y="563"/>
                    </a:lnTo>
                    <a:lnTo>
                      <a:pt x="518" y="563"/>
                    </a:lnTo>
                    <a:lnTo>
                      <a:pt x="518" y="563"/>
                    </a:lnTo>
                    <a:close/>
                    <a:moveTo>
                      <a:pt x="516" y="567"/>
                    </a:moveTo>
                    <a:lnTo>
                      <a:pt x="516" y="567"/>
                    </a:lnTo>
                    <a:lnTo>
                      <a:pt x="515" y="568"/>
                    </a:lnTo>
                    <a:lnTo>
                      <a:pt x="515" y="568"/>
                    </a:lnTo>
                    <a:lnTo>
                      <a:pt x="515" y="568"/>
                    </a:lnTo>
                    <a:lnTo>
                      <a:pt x="515" y="570"/>
                    </a:lnTo>
                    <a:lnTo>
                      <a:pt x="515" y="570"/>
                    </a:lnTo>
                    <a:lnTo>
                      <a:pt x="514" y="570"/>
                    </a:lnTo>
                    <a:lnTo>
                      <a:pt x="514" y="570"/>
                    </a:lnTo>
                    <a:lnTo>
                      <a:pt x="515" y="571"/>
                    </a:lnTo>
                    <a:lnTo>
                      <a:pt x="515" y="571"/>
                    </a:lnTo>
                    <a:lnTo>
                      <a:pt x="516" y="571"/>
                    </a:lnTo>
                    <a:lnTo>
                      <a:pt x="518" y="570"/>
                    </a:lnTo>
                    <a:lnTo>
                      <a:pt x="518" y="568"/>
                    </a:lnTo>
                    <a:lnTo>
                      <a:pt x="516" y="567"/>
                    </a:lnTo>
                    <a:lnTo>
                      <a:pt x="516" y="567"/>
                    </a:lnTo>
                    <a:close/>
                    <a:moveTo>
                      <a:pt x="530" y="554"/>
                    </a:moveTo>
                    <a:lnTo>
                      <a:pt x="528" y="552"/>
                    </a:lnTo>
                    <a:lnTo>
                      <a:pt x="527" y="554"/>
                    </a:lnTo>
                    <a:lnTo>
                      <a:pt x="527" y="554"/>
                    </a:lnTo>
                    <a:lnTo>
                      <a:pt x="527" y="555"/>
                    </a:lnTo>
                    <a:lnTo>
                      <a:pt x="528" y="555"/>
                    </a:lnTo>
                    <a:lnTo>
                      <a:pt x="528" y="555"/>
                    </a:lnTo>
                    <a:lnTo>
                      <a:pt x="528" y="555"/>
                    </a:lnTo>
                    <a:lnTo>
                      <a:pt x="530" y="554"/>
                    </a:lnTo>
                    <a:lnTo>
                      <a:pt x="530" y="554"/>
                    </a:lnTo>
                    <a:lnTo>
                      <a:pt x="530" y="554"/>
                    </a:lnTo>
                    <a:close/>
                    <a:moveTo>
                      <a:pt x="376" y="420"/>
                    </a:moveTo>
                    <a:lnTo>
                      <a:pt x="375" y="421"/>
                    </a:lnTo>
                    <a:lnTo>
                      <a:pt x="371" y="420"/>
                    </a:lnTo>
                    <a:lnTo>
                      <a:pt x="371" y="420"/>
                    </a:lnTo>
                    <a:lnTo>
                      <a:pt x="372" y="419"/>
                    </a:lnTo>
                    <a:lnTo>
                      <a:pt x="371" y="419"/>
                    </a:lnTo>
                    <a:lnTo>
                      <a:pt x="369" y="419"/>
                    </a:lnTo>
                    <a:lnTo>
                      <a:pt x="367" y="417"/>
                    </a:lnTo>
                    <a:lnTo>
                      <a:pt x="364" y="419"/>
                    </a:lnTo>
                    <a:lnTo>
                      <a:pt x="356" y="421"/>
                    </a:lnTo>
                    <a:lnTo>
                      <a:pt x="356" y="421"/>
                    </a:lnTo>
                    <a:lnTo>
                      <a:pt x="355" y="423"/>
                    </a:lnTo>
                    <a:lnTo>
                      <a:pt x="356" y="424"/>
                    </a:lnTo>
                    <a:lnTo>
                      <a:pt x="359" y="425"/>
                    </a:lnTo>
                    <a:lnTo>
                      <a:pt x="361" y="427"/>
                    </a:lnTo>
                    <a:lnTo>
                      <a:pt x="363" y="425"/>
                    </a:lnTo>
                    <a:lnTo>
                      <a:pt x="364" y="427"/>
                    </a:lnTo>
                    <a:lnTo>
                      <a:pt x="365" y="425"/>
                    </a:lnTo>
                    <a:lnTo>
                      <a:pt x="368" y="425"/>
                    </a:lnTo>
                    <a:lnTo>
                      <a:pt x="369" y="427"/>
                    </a:lnTo>
                    <a:lnTo>
                      <a:pt x="371" y="425"/>
                    </a:lnTo>
                    <a:lnTo>
                      <a:pt x="372" y="424"/>
                    </a:lnTo>
                    <a:lnTo>
                      <a:pt x="372" y="424"/>
                    </a:lnTo>
                    <a:lnTo>
                      <a:pt x="375" y="423"/>
                    </a:lnTo>
                    <a:lnTo>
                      <a:pt x="377" y="424"/>
                    </a:lnTo>
                    <a:lnTo>
                      <a:pt x="379" y="424"/>
                    </a:lnTo>
                    <a:lnTo>
                      <a:pt x="379" y="423"/>
                    </a:lnTo>
                    <a:lnTo>
                      <a:pt x="377" y="421"/>
                    </a:lnTo>
                    <a:lnTo>
                      <a:pt x="376" y="420"/>
                    </a:lnTo>
                    <a:lnTo>
                      <a:pt x="376" y="420"/>
                    </a:lnTo>
                    <a:close/>
                    <a:moveTo>
                      <a:pt x="468" y="498"/>
                    </a:moveTo>
                    <a:lnTo>
                      <a:pt x="468" y="494"/>
                    </a:lnTo>
                    <a:lnTo>
                      <a:pt x="467" y="494"/>
                    </a:lnTo>
                    <a:lnTo>
                      <a:pt x="467" y="494"/>
                    </a:lnTo>
                    <a:lnTo>
                      <a:pt x="466" y="495"/>
                    </a:lnTo>
                    <a:lnTo>
                      <a:pt x="466" y="495"/>
                    </a:lnTo>
                    <a:lnTo>
                      <a:pt x="466" y="496"/>
                    </a:lnTo>
                    <a:lnTo>
                      <a:pt x="466" y="498"/>
                    </a:lnTo>
                    <a:lnTo>
                      <a:pt x="464" y="499"/>
                    </a:lnTo>
                    <a:lnTo>
                      <a:pt x="466" y="502"/>
                    </a:lnTo>
                    <a:lnTo>
                      <a:pt x="466" y="503"/>
                    </a:lnTo>
                    <a:lnTo>
                      <a:pt x="466" y="504"/>
                    </a:lnTo>
                    <a:lnTo>
                      <a:pt x="466" y="503"/>
                    </a:lnTo>
                    <a:lnTo>
                      <a:pt x="468" y="503"/>
                    </a:lnTo>
                    <a:lnTo>
                      <a:pt x="468" y="502"/>
                    </a:lnTo>
                    <a:lnTo>
                      <a:pt x="470" y="500"/>
                    </a:lnTo>
                    <a:lnTo>
                      <a:pt x="468" y="499"/>
                    </a:lnTo>
                    <a:lnTo>
                      <a:pt x="468" y="498"/>
                    </a:lnTo>
                    <a:lnTo>
                      <a:pt x="468" y="498"/>
                    </a:lnTo>
                    <a:close/>
                    <a:moveTo>
                      <a:pt x="161" y="36"/>
                    </a:moveTo>
                    <a:lnTo>
                      <a:pt x="161" y="36"/>
                    </a:lnTo>
                    <a:lnTo>
                      <a:pt x="161" y="35"/>
                    </a:lnTo>
                    <a:lnTo>
                      <a:pt x="161" y="36"/>
                    </a:lnTo>
                    <a:lnTo>
                      <a:pt x="161" y="36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7">
                <a:extLst>
                  <a:ext uri="{FF2B5EF4-FFF2-40B4-BE49-F238E27FC236}">
                    <a16:creationId xmlns:a16="http://schemas.microsoft.com/office/drawing/2014/main" id="{0D248D58-823F-4E45-9BC3-6FF02D6BD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7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  <a:gd name="T6" fmla="*/ 2 w 3"/>
                  <a:gd name="T7" fmla="*/ 1 h 2"/>
                  <a:gd name="T8" fmla="*/ 0 w 3"/>
                  <a:gd name="T9" fmla="*/ 1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1 h 2"/>
                  <a:gd name="T16" fmla="*/ 3 w 3"/>
                  <a:gd name="T17" fmla="*/ 2 h 2"/>
                  <a:gd name="T18" fmla="*/ 3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8">
                <a:extLst>
                  <a:ext uri="{FF2B5EF4-FFF2-40B4-BE49-F238E27FC236}">
                    <a16:creationId xmlns:a16="http://schemas.microsoft.com/office/drawing/2014/main" id="{F930EC17-4584-431A-BC5C-D0CD497836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4" y="1838"/>
                <a:ext cx="16" cy="12"/>
              </a:xfrm>
              <a:custGeom>
                <a:avLst/>
                <a:gdLst>
                  <a:gd name="T0" fmla="*/ 6 w 16"/>
                  <a:gd name="T1" fmla="*/ 2 h 12"/>
                  <a:gd name="T2" fmla="*/ 6 w 16"/>
                  <a:gd name="T3" fmla="*/ 2 h 12"/>
                  <a:gd name="T4" fmla="*/ 6 w 16"/>
                  <a:gd name="T5" fmla="*/ 1 h 12"/>
                  <a:gd name="T6" fmla="*/ 8 w 16"/>
                  <a:gd name="T7" fmla="*/ 2 h 12"/>
                  <a:gd name="T8" fmla="*/ 9 w 16"/>
                  <a:gd name="T9" fmla="*/ 2 h 12"/>
                  <a:gd name="T10" fmla="*/ 9 w 16"/>
                  <a:gd name="T11" fmla="*/ 4 h 12"/>
                  <a:gd name="T12" fmla="*/ 10 w 16"/>
                  <a:gd name="T13" fmla="*/ 4 h 12"/>
                  <a:gd name="T14" fmla="*/ 10 w 16"/>
                  <a:gd name="T15" fmla="*/ 5 h 12"/>
                  <a:gd name="T16" fmla="*/ 9 w 16"/>
                  <a:gd name="T17" fmla="*/ 6 h 12"/>
                  <a:gd name="T18" fmla="*/ 9 w 16"/>
                  <a:gd name="T19" fmla="*/ 6 h 12"/>
                  <a:gd name="T20" fmla="*/ 9 w 16"/>
                  <a:gd name="T21" fmla="*/ 6 h 12"/>
                  <a:gd name="T22" fmla="*/ 8 w 16"/>
                  <a:gd name="T23" fmla="*/ 6 h 12"/>
                  <a:gd name="T24" fmla="*/ 8 w 16"/>
                  <a:gd name="T25" fmla="*/ 6 h 12"/>
                  <a:gd name="T26" fmla="*/ 6 w 16"/>
                  <a:gd name="T27" fmla="*/ 8 h 12"/>
                  <a:gd name="T28" fmla="*/ 6 w 16"/>
                  <a:gd name="T29" fmla="*/ 9 h 12"/>
                  <a:gd name="T30" fmla="*/ 4 w 16"/>
                  <a:gd name="T31" fmla="*/ 10 h 12"/>
                  <a:gd name="T32" fmla="*/ 2 w 16"/>
                  <a:gd name="T33" fmla="*/ 9 h 12"/>
                  <a:gd name="T34" fmla="*/ 1 w 16"/>
                  <a:gd name="T35" fmla="*/ 5 h 12"/>
                  <a:gd name="T36" fmla="*/ 2 w 16"/>
                  <a:gd name="T37" fmla="*/ 4 h 12"/>
                  <a:gd name="T38" fmla="*/ 2 w 16"/>
                  <a:gd name="T39" fmla="*/ 4 h 12"/>
                  <a:gd name="T40" fmla="*/ 4 w 16"/>
                  <a:gd name="T41" fmla="*/ 4 h 12"/>
                  <a:gd name="T42" fmla="*/ 4 w 16"/>
                  <a:gd name="T43" fmla="*/ 6 h 12"/>
                  <a:gd name="T44" fmla="*/ 4 w 16"/>
                  <a:gd name="T45" fmla="*/ 6 h 12"/>
                  <a:gd name="T46" fmla="*/ 5 w 16"/>
                  <a:gd name="T47" fmla="*/ 4 h 12"/>
                  <a:gd name="T48" fmla="*/ 5 w 16"/>
                  <a:gd name="T49" fmla="*/ 4 h 12"/>
                  <a:gd name="T50" fmla="*/ 4 w 16"/>
                  <a:gd name="T51" fmla="*/ 2 h 12"/>
                  <a:gd name="T52" fmla="*/ 4 w 16"/>
                  <a:gd name="T53" fmla="*/ 2 h 12"/>
                  <a:gd name="T54" fmla="*/ 4 w 16"/>
                  <a:gd name="T55" fmla="*/ 2 h 12"/>
                  <a:gd name="T56" fmla="*/ 4 w 16"/>
                  <a:gd name="T57" fmla="*/ 1 h 12"/>
                  <a:gd name="T58" fmla="*/ 5 w 16"/>
                  <a:gd name="T59" fmla="*/ 0 h 12"/>
                  <a:gd name="T60" fmla="*/ 5 w 16"/>
                  <a:gd name="T61" fmla="*/ 1 h 12"/>
                  <a:gd name="T62" fmla="*/ 6 w 16"/>
                  <a:gd name="T63" fmla="*/ 2 h 12"/>
                  <a:gd name="T64" fmla="*/ 6 w 16"/>
                  <a:gd name="T65" fmla="*/ 2 h 12"/>
                  <a:gd name="T66" fmla="*/ 1 w 16"/>
                  <a:gd name="T67" fmla="*/ 6 h 12"/>
                  <a:gd name="T68" fmla="*/ 1 w 16"/>
                  <a:gd name="T69" fmla="*/ 8 h 12"/>
                  <a:gd name="T70" fmla="*/ 1 w 16"/>
                  <a:gd name="T71" fmla="*/ 8 h 12"/>
                  <a:gd name="T72" fmla="*/ 1 w 16"/>
                  <a:gd name="T73" fmla="*/ 8 h 12"/>
                  <a:gd name="T74" fmla="*/ 0 w 16"/>
                  <a:gd name="T75" fmla="*/ 8 h 12"/>
                  <a:gd name="T76" fmla="*/ 0 w 16"/>
                  <a:gd name="T77" fmla="*/ 8 h 12"/>
                  <a:gd name="T78" fmla="*/ 0 w 16"/>
                  <a:gd name="T79" fmla="*/ 6 h 12"/>
                  <a:gd name="T80" fmla="*/ 0 w 16"/>
                  <a:gd name="T81" fmla="*/ 5 h 12"/>
                  <a:gd name="T82" fmla="*/ 1 w 16"/>
                  <a:gd name="T83" fmla="*/ 5 h 12"/>
                  <a:gd name="T84" fmla="*/ 1 w 16"/>
                  <a:gd name="T85" fmla="*/ 6 h 12"/>
                  <a:gd name="T86" fmla="*/ 1 w 16"/>
                  <a:gd name="T87" fmla="*/ 6 h 12"/>
                  <a:gd name="T88" fmla="*/ 16 w 16"/>
                  <a:gd name="T89" fmla="*/ 12 h 12"/>
                  <a:gd name="T90" fmla="*/ 16 w 16"/>
                  <a:gd name="T91" fmla="*/ 12 h 12"/>
                  <a:gd name="T92" fmla="*/ 14 w 16"/>
                  <a:gd name="T93" fmla="*/ 12 h 12"/>
                  <a:gd name="T94" fmla="*/ 14 w 16"/>
                  <a:gd name="T95" fmla="*/ 12 h 12"/>
                  <a:gd name="T96" fmla="*/ 13 w 16"/>
                  <a:gd name="T97" fmla="*/ 12 h 12"/>
                  <a:gd name="T98" fmla="*/ 13 w 16"/>
                  <a:gd name="T99" fmla="*/ 12 h 12"/>
                  <a:gd name="T100" fmla="*/ 13 w 16"/>
                  <a:gd name="T101" fmla="*/ 10 h 12"/>
                  <a:gd name="T102" fmla="*/ 14 w 16"/>
                  <a:gd name="T103" fmla="*/ 10 h 12"/>
                  <a:gd name="T104" fmla="*/ 14 w 16"/>
                  <a:gd name="T105" fmla="*/ 10 h 12"/>
                  <a:gd name="T106" fmla="*/ 16 w 16"/>
                  <a:gd name="T10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12">
                    <a:moveTo>
                      <a:pt x="6" y="2"/>
                    </a:moveTo>
                    <a:lnTo>
                      <a:pt x="6" y="2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1" y="6"/>
                    </a:move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  <a:moveTo>
                      <a:pt x="16" y="12"/>
                    </a:move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9">
                <a:extLst>
                  <a:ext uri="{FF2B5EF4-FFF2-40B4-BE49-F238E27FC236}">
                    <a16:creationId xmlns:a16="http://schemas.microsoft.com/office/drawing/2014/main" id="{B06ED29B-6D4E-449D-BEE4-C3341021D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2" y="2288"/>
                <a:ext cx="84" cy="69"/>
              </a:xfrm>
              <a:custGeom>
                <a:avLst/>
                <a:gdLst>
                  <a:gd name="T0" fmla="*/ 66 w 84"/>
                  <a:gd name="T1" fmla="*/ 12 h 69"/>
                  <a:gd name="T2" fmla="*/ 72 w 84"/>
                  <a:gd name="T3" fmla="*/ 23 h 69"/>
                  <a:gd name="T4" fmla="*/ 80 w 84"/>
                  <a:gd name="T5" fmla="*/ 27 h 69"/>
                  <a:gd name="T6" fmla="*/ 80 w 84"/>
                  <a:gd name="T7" fmla="*/ 31 h 69"/>
                  <a:gd name="T8" fmla="*/ 71 w 84"/>
                  <a:gd name="T9" fmla="*/ 37 h 69"/>
                  <a:gd name="T10" fmla="*/ 70 w 84"/>
                  <a:gd name="T11" fmla="*/ 50 h 69"/>
                  <a:gd name="T12" fmla="*/ 66 w 84"/>
                  <a:gd name="T13" fmla="*/ 57 h 69"/>
                  <a:gd name="T14" fmla="*/ 63 w 84"/>
                  <a:gd name="T15" fmla="*/ 58 h 69"/>
                  <a:gd name="T16" fmla="*/ 59 w 84"/>
                  <a:gd name="T17" fmla="*/ 69 h 69"/>
                  <a:gd name="T18" fmla="*/ 52 w 84"/>
                  <a:gd name="T19" fmla="*/ 65 h 69"/>
                  <a:gd name="T20" fmla="*/ 48 w 84"/>
                  <a:gd name="T21" fmla="*/ 59 h 69"/>
                  <a:gd name="T22" fmla="*/ 54 w 84"/>
                  <a:gd name="T23" fmla="*/ 57 h 69"/>
                  <a:gd name="T24" fmla="*/ 51 w 84"/>
                  <a:gd name="T25" fmla="*/ 53 h 69"/>
                  <a:gd name="T26" fmla="*/ 54 w 84"/>
                  <a:gd name="T27" fmla="*/ 50 h 69"/>
                  <a:gd name="T28" fmla="*/ 46 w 84"/>
                  <a:gd name="T29" fmla="*/ 45 h 69"/>
                  <a:gd name="T30" fmla="*/ 35 w 84"/>
                  <a:gd name="T31" fmla="*/ 53 h 69"/>
                  <a:gd name="T32" fmla="*/ 26 w 84"/>
                  <a:gd name="T33" fmla="*/ 59 h 69"/>
                  <a:gd name="T34" fmla="*/ 24 w 84"/>
                  <a:gd name="T35" fmla="*/ 54 h 69"/>
                  <a:gd name="T36" fmla="*/ 27 w 84"/>
                  <a:gd name="T37" fmla="*/ 51 h 69"/>
                  <a:gd name="T38" fmla="*/ 24 w 84"/>
                  <a:gd name="T39" fmla="*/ 49 h 69"/>
                  <a:gd name="T40" fmla="*/ 22 w 84"/>
                  <a:gd name="T41" fmla="*/ 46 h 69"/>
                  <a:gd name="T42" fmla="*/ 16 w 84"/>
                  <a:gd name="T43" fmla="*/ 41 h 69"/>
                  <a:gd name="T44" fmla="*/ 14 w 84"/>
                  <a:gd name="T45" fmla="*/ 38 h 69"/>
                  <a:gd name="T46" fmla="*/ 19 w 84"/>
                  <a:gd name="T47" fmla="*/ 34 h 69"/>
                  <a:gd name="T48" fmla="*/ 10 w 84"/>
                  <a:gd name="T49" fmla="*/ 26 h 69"/>
                  <a:gd name="T50" fmla="*/ 12 w 84"/>
                  <a:gd name="T51" fmla="*/ 20 h 69"/>
                  <a:gd name="T52" fmla="*/ 8 w 84"/>
                  <a:gd name="T53" fmla="*/ 18 h 69"/>
                  <a:gd name="T54" fmla="*/ 7 w 84"/>
                  <a:gd name="T55" fmla="*/ 15 h 69"/>
                  <a:gd name="T56" fmla="*/ 4 w 84"/>
                  <a:gd name="T57" fmla="*/ 12 h 69"/>
                  <a:gd name="T58" fmla="*/ 15 w 84"/>
                  <a:gd name="T59" fmla="*/ 12 h 69"/>
                  <a:gd name="T60" fmla="*/ 20 w 84"/>
                  <a:gd name="T61" fmla="*/ 14 h 69"/>
                  <a:gd name="T62" fmla="*/ 26 w 84"/>
                  <a:gd name="T63" fmla="*/ 16 h 69"/>
                  <a:gd name="T64" fmla="*/ 28 w 84"/>
                  <a:gd name="T65" fmla="*/ 11 h 69"/>
                  <a:gd name="T66" fmla="*/ 22 w 84"/>
                  <a:gd name="T67" fmla="*/ 6 h 69"/>
                  <a:gd name="T68" fmla="*/ 23 w 84"/>
                  <a:gd name="T69" fmla="*/ 3 h 69"/>
                  <a:gd name="T70" fmla="*/ 27 w 84"/>
                  <a:gd name="T71" fmla="*/ 0 h 69"/>
                  <a:gd name="T72" fmla="*/ 30 w 84"/>
                  <a:gd name="T73" fmla="*/ 2 h 69"/>
                  <a:gd name="T74" fmla="*/ 35 w 84"/>
                  <a:gd name="T75" fmla="*/ 7 h 69"/>
                  <a:gd name="T76" fmla="*/ 42 w 84"/>
                  <a:gd name="T77" fmla="*/ 14 h 69"/>
                  <a:gd name="T78" fmla="*/ 50 w 84"/>
                  <a:gd name="T79" fmla="*/ 8 h 69"/>
                  <a:gd name="T80" fmla="*/ 56 w 84"/>
                  <a:gd name="T81" fmla="*/ 3 h 69"/>
                  <a:gd name="T82" fmla="*/ 12 w 84"/>
                  <a:gd name="T83" fmla="*/ 24 h 69"/>
                  <a:gd name="T84" fmla="*/ 12 w 84"/>
                  <a:gd name="T85" fmla="*/ 26 h 69"/>
                  <a:gd name="T86" fmla="*/ 3 w 84"/>
                  <a:gd name="T87" fmla="*/ 16 h 69"/>
                  <a:gd name="T88" fmla="*/ 4 w 84"/>
                  <a:gd name="T89" fmla="*/ 18 h 69"/>
                  <a:gd name="T90" fmla="*/ 10 w 84"/>
                  <a:gd name="T91" fmla="*/ 55 h 69"/>
                  <a:gd name="T92" fmla="*/ 6 w 84"/>
                  <a:gd name="T93" fmla="*/ 51 h 69"/>
                  <a:gd name="T94" fmla="*/ 0 w 84"/>
                  <a:gd name="T95" fmla="*/ 43 h 69"/>
                  <a:gd name="T96" fmla="*/ 6 w 84"/>
                  <a:gd name="T97" fmla="*/ 43 h 69"/>
                  <a:gd name="T98" fmla="*/ 8 w 84"/>
                  <a:gd name="T99" fmla="*/ 46 h 69"/>
                  <a:gd name="T100" fmla="*/ 15 w 84"/>
                  <a:gd name="T101" fmla="*/ 46 h 69"/>
                  <a:gd name="T102" fmla="*/ 16 w 84"/>
                  <a:gd name="T103" fmla="*/ 50 h 69"/>
                  <a:gd name="T104" fmla="*/ 20 w 84"/>
                  <a:gd name="T105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69">
                    <a:moveTo>
                      <a:pt x="58" y="2"/>
                    </a:moveTo>
                    <a:lnTo>
                      <a:pt x="59" y="2"/>
                    </a:lnTo>
                    <a:lnTo>
                      <a:pt x="62" y="6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4"/>
                    </a:lnTo>
                    <a:lnTo>
                      <a:pt x="67" y="15"/>
                    </a:lnTo>
                    <a:lnTo>
                      <a:pt x="67" y="18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9" y="26"/>
                    </a:lnTo>
                    <a:lnTo>
                      <a:pt x="80" y="27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4" y="32"/>
                    </a:lnTo>
                    <a:lnTo>
                      <a:pt x="80" y="31"/>
                    </a:lnTo>
                    <a:lnTo>
                      <a:pt x="78" y="31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72" y="34"/>
                    </a:lnTo>
                    <a:lnTo>
                      <a:pt x="71" y="37"/>
                    </a:lnTo>
                    <a:lnTo>
                      <a:pt x="70" y="41"/>
                    </a:lnTo>
                    <a:lnTo>
                      <a:pt x="68" y="46"/>
                    </a:lnTo>
                    <a:lnTo>
                      <a:pt x="68" y="47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8" y="51"/>
                    </a:lnTo>
                    <a:lnTo>
                      <a:pt x="68" y="51"/>
                    </a:lnTo>
                    <a:lnTo>
                      <a:pt x="67" y="55"/>
                    </a:lnTo>
                    <a:lnTo>
                      <a:pt x="67" y="57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6" y="55"/>
                    </a:lnTo>
                    <a:lnTo>
                      <a:pt x="64" y="54"/>
                    </a:lnTo>
                    <a:lnTo>
                      <a:pt x="63" y="55"/>
                    </a:lnTo>
                    <a:lnTo>
                      <a:pt x="63" y="58"/>
                    </a:lnTo>
                    <a:lnTo>
                      <a:pt x="62" y="61"/>
                    </a:lnTo>
                    <a:lnTo>
                      <a:pt x="62" y="61"/>
                    </a:lnTo>
                    <a:lnTo>
                      <a:pt x="62" y="67"/>
                    </a:lnTo>
                    <a:lnTo>
                      <a:pt x="62" y="67"/>
                    </a:lnTo>
                    <a:lnTo>
                      <a:pt x="59" y="69"/>
                    </a:lnTo>
                    <a:lnTo>
                      <a:pt x="58" y="69"/>
                    </a:lnTo>
                    <a:lnTo>
                      <a:pt x="55" y="65"/>
                    </a:lnTo>
                    <a:lnTo>
                      <a:pt x="55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2" y="62"/>
                    </a:lnTo>
                    <a:lnTo>
                      <a:pt x="50" y="61"/>
                    </a:lnTo>
                    <a:lnTo>
                      <a:pt x="48" y="59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50" y="58"/>
                    </a:lnTo>
                    <a:lnTo>
                      <a:pt x="51" y="58"/>
                    </a:lnTo>
                    <a:lnTo>
                      <a:pt x="52" y="58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4" y="55"/>
                    </a:lnTo>
                    <a:lnTo>
                      <a:pt x="51" y="54"/>
                    </a:lnTo>
                    <a:lnTo>
                      <a:pt x="51" y="53"/>
                    </a:lnTo>
                    <a:lnTo>
                      <a:pt x="51" y="53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4" y="49"/>
                    </a:lnTo>
                    <a:lnTo>
                      <a:pt x="51" y="46"/>
                    </a:lnTo>
                    <a:lnTo>
                      <a:pt x="48" y="43"/>
                    </a:lnTo>
                    <a:lnTo>
                      <a:pt x="47" y="43"/>
                    </a:lnTo>
                    <a:lnTo>
                      <a:pt x="46" y="45"/>
                    </a:lnTo>
                    <a:lnTo>
                      <a:pt x="43" y="47"/>
                    </a:lnTo>
                    <a:lnTo>
                      <a:pt x="42" y="47"/>
                    </a:lnTo>
                    <a:lnTo>
                      <a:pt x="39" y="49"/>
                    </a:lnTo>
                    <a:lnTo>
                      <a:pt x="36" y="50"/>
                    </a:lnTo>
                    <a:lnTo>
                      <a:pt x="35" y="53"/>
                    </a:lnTo>
                    <a:lnTo>
                      <a:pt x="34" y="54"/>
                    </a:lnTo>
                    <a:lnTo>
                      <a:pt x="32" y="54"/>
                    </a:lnTo>
                    <a:lnTo>
                      <a:pt x="31" y="55"/>
                    </a:lnTo>
                    <a:lnTo>
                      <a:pt x="27" y="59"/>
                    </a:lnTo>
                    <a:lnTo>
                      <a:pt x="26" y="59"/>
                    </a:lnTo>
                    <a:lnTo>
                      <a:pt x="26" y="57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6" y="53"/>
                    </a:lnTo>
                    <a:lnTo>
                      <a:pt x="26" y="54"/>
                    </a:lnTo>
                    <a:lnTo>
                      <a:pt x="27" y="53"/>
                    </a:lnTo>
                    <a:lnTo>
                      <a:pt x="28" y="53"/>
                    </a:lnTo>
                    <a:lnTo>
                      <a:pt x="27" y="51"/>
                    </a:lnTo>
                    <a:lnTo>
                      <a:pt x="26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26" y="47"/>
                    </a:lnTo>
                    <a:lnTo>
                      <a:pt x="26" y="46"/>
                    </a:lnTo>
                    <a:lnTo>
                      <a:pt x="24" y="45"/>
                    </a:lnTo>
                    <a:lnTo>
                      <a:pt x="22" y="46"/>
                    </a:lnTo>
                    <a:lnTo>
                      <a:pt x="20" y="45"/>
                    </a:lnTo>
                    <a:lnTo>
                      <a:pt x="19" y="43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4" y="39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5" y="31"/>
                    </a:lnTo>
                    <a:lnTo>
                      <a:pt x="12" y="30"/>
                    </a:lnTo>
                    <a:lnTo>
                      <a:pt x="11" y="27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1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3" y="15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7" y="16"/>
                    </a:lnTo>
                    <a:lnTo>
                      <a:pt x="28" y="15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7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1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6" y="3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  <a:moveTo>
                      <a:pt x="12" y="26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2" y="26"/>
                    </a:lnTo>
                    <a:close/>
                    <a:moveTo>
                      <a:pt x="4" y="18"/>
                    </a:moveTo>
                    <a:lnTo>
                      <a:pt x="4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8"/>
                    </a:lnTo>
                    <a:close/>
                    <a:moveTo>
                      <a:pt x="20" y="59"/>
                    </a:moveTo>
                    <a:lnTo>
                      <a:pt x="18" y="59"/>
                    </a:lnTo>
                    <a:lnTo>
                      <a:pt x="12" y="58"/>
                    </a:lnTo>
                    <a:lnTo>
                      <a:pt x="11" y="57"/>
                    </a:lnTo>
                    <a:lnTo>
                      <a:pt x="10" y="55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4" y="49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4" y="42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7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5" y="46"/>
                    </a:lnTo>
                    <a:lnTo>
                      <a:pt x="16" y="46"/>
                    </a:lnTo>
                    <a:lnTo>
                      <a:pt x="16" y="47"/>
                    </a:lnTo>
                    <a:lnTo>
                      <a:pt x="16" y="49"/>
                    </a:lnTo>
                    <a:lnTo>
                      <a:pt x="15" y="50"/>
                    </a:lnTo>
                    <a:lnTo>
                      <a:pt x="16" y="50"/>
                    </a:lnTo>
                    <a:lnTo>
                      <a:pt x="18" y="51"/>
                    </a:lnTo>
                    <a:lnTo>
                      <a:pt x="19" y="53"/>
                    </a:lnTo>
                    <a:lnTo>
                      <a:pt x="18" y="54"/>
                    </a:lnTo>
                    <a:lnTo>
                      <a:pt x="19" y="57"/>
                    </a:lnTo>
                    <a:lnTo>
                      <a:pt x="20" y="58"/>
                    </a:lnTo>
                    <a:lnTo>
                      <a:pt x="20" y="59"/>
                    </a:lnTo>
                    <a:lnTo>
                      <a:pt x="20" y="5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0">
                <a:extLst>
                  <a:ext uri="{FF2B5EF4-FFF2-40B4-BE49-F238E27FC236}">
                    <a16:creationId xmlns:a16="http://schemas.microsoft.com/office/drawing/2014/main" id="{068D393B-EFED-4E0E-88E8-4C9E01A2F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219"/>
                <a:ext cx="58" cy="56"/>
              </a:xfrm>
              <a:custGeom>
                <a:avLst/>
                <a:gdLst>
                  <a:gd name="T0" fmla="*/ 23 w 58"/>
                  <a:gd name="T1" fmla="*/ 3 h 56"/>
                  <a:gd name="T2" fmla="*/ 27 w 58"/>
                  <a:gd name="T3" fmla="*/ 3 h 56"/>
                  <a:gd name="T4" fmla="*/ 30 w 58"/>
                  <a:gd name="T5" fmla="*/ 1 h 56"/>
                  <a:gd name="T6" fmla="*/ 32 w 58"/>
                  <a:gd name="T7" fmla="*/ 4 h 56"/>
                  <a:gd name="T8" fmla="*/ 36 w 58"/>
                  <a:gd name="T9" fmla="*/ 3 h 56"/>
                  <a:gd name="T10" fmla="*/ 40 w 58"/>
                  <a:gd name="T11" fmla="*/ 3 h 56"/>
                  <a:gd name="T12" fmla="*/ 44 w 58"/>
                  <a:gd name="T13" fmla="*/ 4 h 56"/>
                  <a:gd name="T14" fmla="*/ 46 w 58"/>
                  <a:gd name="T15" fmla="*/ 7 h 56"/>
                  <a:gd name="T16" fmla="*/ 48 w 58"/>
                  <a:gd name="T17" fmla="*/ 8 h 56"/>
                  <a:gd name="T18" fmla="*/ 51 w 58"/>
                  <a:gd name="T19" fmla="*/ 8 h 56"/>
                  <a:gd name="T20" fmla="*/ 55 w 58"/>
                  <a:gd name="T21" fmla="*/ 8 h 56"/>
                  <a:gd name="T22" fmla="*/ 54 w 58"/>
                  <a:gd name="T23" fmla="*/ 12 h 56"/>
                  <a:gd name="T24" fmla="*/ 51 w 58"/>
                  <a:gd name="T25" fmla="*/ 16 h 56"/>
                  <a:gd name="T26" fmla="*/ 51 w 58"/>
                  <a:gd name="T27" fmla="*/ 20 h 56"/>
                  <a:gd name="T28" fmla="*/ 55 w 58"/>
                  <a:gd name="T29" fmla="*/ 21 h 56"/>
                  <a:gd name="T30" fmla="*/ 58 w 58"/>
                  <a:gd name="T31" fmla="*/ 25 h 56"/>
                  <a:gd name="T32" fmla="*/ 56 w 58"/>
                  <a:gd name="T33" fmla="*/ 27 h 56"/>
                  <a:gd name="T34" fmla="*/ 54 w 58"/>
                  <a:gd name="T35" fmla="*/ 27 h 56"/>
                  <a:gd name="T36" fmla="*/ 55 w 58"/>
                  <a:gd name="T37" fmla="*/ 29 h 56"/>
                  <a:gd name="T38" fmla="*/ 56 w 58"/>
                  <a:gd name="T39" fmla="*/ 35 h 56"/>
                  <a:gd name="T40" fmla="*/ 55 w 58"/>
                  <a:gd name="T41" fmla="*/ 35 h 56"/>
                  <a:gd name="T42" fmla="*/ 52 w 58"/>
                  <a:gd name="T43" fmla="*/ 36 h 56"/>
                  <a:gd name="T44" fmla="*/ 51 w 58"/>
                  <a:gd name="T45" fmla="*/ 36 h 56"/>
                  <a:gd name="T46" fmla="*/ 48 w 58"/>
                  <a:gd name="T47" fmla="*/ 36 h 56"/>
                  <a:gd name="T48" fmla="*/ 50 w 58"/>
                  <a:gd name="T49" fmla="*/ 40 h 56"/>
                  <a:gd name="T50" fmla="*/ 48 w 58"/>
                  <a:gd name="T51" fmla="*/ 40 h 56"/>
                  <a:gd name="T52" fmla="*/ 46 w 58"/>
                  <a:gd name="T53" fmla="*/ 41 h 56"/>
                  <a:gd name="T54" fmla="*/ 44 w 58"/>
                  <a:gd name="T55" fmla="*/ 44 h 56"/>
                  <a:gd name="T56" fmla="*/ 42 w 58"/>
                  <a:gd name="T57" fmla="*/ 47 h 56"/>
                  <a:gd name="T58" fmla="*/ 42 w 58"/>
                  <a:gd name="T59" fmla="*/ 49 h 56"/>
                  <a:gd name="T60" fmla="*/ 43 w 58"/>
                  <a:gd name="T61" fmla="*/ 55 h 56"/>
                  <a:gd name="T62" fmla="*/ 42 w 58"/>
                  <a:gd name="T63" fmla="*/ 56 h 56"/>
                  <a:gd name="T64" fmla="*/ 39 w 58"/>
                  <a:gd name="T65" fmla="*/ 55 h 56"/>
                  <a:gd name="T66" fmla="*/ 34 w 58"/>
                  <a:gd name="T67" fmla="*/ 51 h 56"/>
                  <a:gd name="T68" fmla="*/ 31 w 58"/>
                  <a:gd name="T69" fmla="*/ 48 h 56"/>
                  <a:gd name="T70" fmla="*/ 30 w 58"/>
                  <a:gd name="T71" fmla="*/ 48 h 56"/>
                  <a:gd name="T72" fmla="*/ 28 w 58"/>
                  <a:gd name="T73" fmla="*/ 45 h 56"/>
                  <a:gd name="T74" fmla="*/ 24 w 58"/>
                  <a:gd name="T75" fmla="*/ 40 h 56"/>
                  <a:gd name="T76" fmla="*/ 20 w 58"/>
                  <a:gd name="T77" fmla="*/ 36 h 56"/>
                  <a:gd name="T78" fmla="*/ 15 w 58"/>
                  <a:gd name="T79" fmla="*/ 31 h 56"/>
                  <a:gd name="T80" fmla="*/ 10 w 58"/>
                  <a:gd name="T81" fmla="*/ 25 h 56"/>
                  <a:gd name="T82" fmla="*/ 7 w 58"/>
                  <a:gd name="T83" fmla="*/ 19 h 56"/>
                  <a:gd name="T84" fmla="*/ 6 w 58"/>
                  <a:gd name="T85" fmla="*/ 15 h 56"/>
                  <a:gd name="T86" fmla="*/ 0 w 58"/>
                  <a:gd name="T87" fmla="*/ 8 h 56"/>
                  <a:gd name="T88" fmla="*/ 2 w 58"/>
                  <a:gd name="T89" fmla="*/ 1 h 56"/>
                  <a:gd name="T90" fmla="*/ 6 w 58"/>
                  <a:gd name="T91" fmla="*/ 1 h 56"/>
                  <a:gd name="T92" fmla="*/ 8 w 58"/>
                  <a:gd name="T93" fmla="*/ 5 h 56"/>
                  <a:gd name="T94" fmla="*/ 12 w 58"/>
                  <a:gd name="T95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8" h="56">
                    <a:moveTo>
                      <a:pt x="19" y="0"/>
                    </a:moveTo>
                    <a:lnTo>
                      <a:pt x="22" y="1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5" y="9"/>
                    </a:lnTo>
                    <a:lnTo>
                      <a:pt x="54" y="12"/>
                    </a:lnTo>
                    <a:lnTo>
                      <a:pt x="52" y="13"/>
                    </a:lnTo>
                    <a:lnTo>
                      <a:pt x="52" y="15"/>
                    </a:lnTo>
                    <a:lnTo>
                      <a:pt x="51" y="16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51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5" y="21"/>
                    </a:lnTo>
                    <a:lnTo>
                      <a:pt x="56" y="23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5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8"/>
                    </a:lnTo>
                    <a:lnTo>
                      <a:pt x="55" y="29"/>
                    </a:lnTo>
                    <a:lnTo>
                      <a:pt x="56" y="32"/>
                    </a:lnTo>
                    <a:lnTo>
                      <a:pt x="56" y="33"/>
                    </a:lnTo>
                    <a:lnTo>
                      <a:pt x="56" y="35"/>
                    </a:lnTo>
                    <a:lnTo>
                      <a:pt x="56" y="35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4" y="35"/>
                    </a:lnTo>
                    <a:lnTo>
                      <a:pt x="54" y="35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50" y="37"/>
                    </a:lnTo>
                    <a:lnTo>
                      <a:pt x="50" y="40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47" y="40"/>
                    </a:lnTo>
                    <a:lnTo>
                      <a:pt x="46" y="4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7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42" y="48"/>
                    </a:lnTo>
                    <a:lnTo>
                      <a:pt x="42" y="49"/>
                    </a:lnTo>
                    <a:lnTo>
                      <a:pt x="42" y="51"/>
                    </a:lnTo>
                    <a:lnTo>
                      <a:pt x="43" y="53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6" y="53"/>
                    </a:lnTo>
                    <a:lnTo>
                      <a:pt x="35" y="52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31" y="48"/>
                    </a:lnTo>
                    <a:lnTo>
                      <a:pt x="30" y="49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8" y="45"/>
                    </a:lnTo>
                    <a:lnTo>
                      <a:pt x="26" y="43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8" y="33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4" y="28"/>
                    </a:lnTo>
                    <a:lnTo>
                      <a:pt x="11" y="27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8" y="21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21">
                <a:extLst>
                  <a:ext uri="{FF2B5EF4-FFF2-40B4-BE49-F238E27FC236}">
                    <a16:creationId xmlns:a16="http://schemas.microsoft.com/office/drawing/2014/main" id="{968E3E97-BA15-4DD9-BFDF-2FAB41EEB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77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4 h 4"/>
                  <a:gd name="T4" fmla="*/ 0 w 3"/>
                  <a:gd name="T5" fmla="*/ 3 h 4"/>
                  <a:gd name="T6" fmla="*/ 0 w 3"/>
                  <a:gd name="T7" fmla="*/ 3 h 4"/>
                  <a:gd name="T8" fmla="*/ 0 w 3"/>
                  <a:gd name="T9" fmla="*/ 0 h 4"/>
                  <a:gd name="T10" fmla="*/ 1 w 3"/>
                  <a:gd name="T11" fmla="*/ 0 h 4"/>
                  <a:gd name="T12" fmla="*/ 3 w 3"/>
                  <a:gd name="T13" fmla="*/ 1 h 4"/>
                  <a:gd name="T14" fmla="*/ 3 w 3"/>
                  <a:gd name="T15" fmla="*/ 3 h 4"/>
                  <a:gd name="T16" fmla="*/ 3 w 3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22">
                <a:extLst>
                  <a:ext uri="{FF2B5EF4-FFF2-40B4-BE49-F238E27FC236}">
                    <a16:creationId xmlns:a16="http://schemas.microsoft.com/office/drawing/2014/main" id="{9D06180C-EB8C-47A5-9609-69E49FF15C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2" y="2567"/>
                <a:ext cx="68" cy="95"/>
              </a:xfrm>
              <a:custGeom>
                <a:avLst/>
                <a:gdLst>
                  <a:gd name="T0" fmla="*/ 68 w 68"/>
                  <a:gd name="T1" fmla="*/ 87 h 95"/>
                  <a:gd name="T2" fmla="*/ 63 w 68"/>
                  <a:gd name="T3" fmla="*/ 85 h 95"/>
                  <a:gd name="T4" fmla="*/ 64 w 68"/>
                  <a:gd name="T5" fmla="*/ 93 h 95"/>
                  <a:gd name="T6" fmla="*/ 59 w 68"/>
                  <a:gd name="T7" fmla="*/ 80 h 95"/>
                  <a:gd name="T8" fmla="*/ 56 w 68"/>
                  <a:gd name="T9" fmla="*/ 71 h 95"/>
                  <a:gd name="T10" fmla="*/ 50 w 68"/>
                  <a:gd name="T11" fmla="*/ 63 h 95"/>
                  <a:gd name="T12" fmla="*/ 39 w 68"/>
                  <a:gd name="T13" fmla="*/ 55 h 95"/>
                  <a:gd name="T14" fmla="*/ 38 w 68"/>
                  <a:gd name="T15" fmla="*/ 52 h 95"/>
                  <a:gd name="T16" fmla="*/ 39 w 68"/>
                  <a:gd name="T17" fmla="*/ 56 h 95"/>
                  <a:gd name="T18" fmla="*/ 36 w 68"/>
                  <a:gd name="T19" fmla="*/ 63 h 95"/>
                  <a:gd name="T20" fmla="*/ 39 w 68"/>
                  <a:gd name="T21" fmla="*/ 71 h 95"/>
                  <a:gd name="T22" fmla="*/ 31 w 68"/>
                  <a:gd name="T23" fmla="*/ 77 h 95"/>
                  <a:gd name="T24" fmla="*/ 28 w 68"/>
                  <a:gd name="T25" fmla="*/ 75 h 95"/>
                  <a:gd name="T26" fmla="*/ 27 w 68"/>
                  <a:gd name="T27" fmla="*/ 72 h 95"/>
                  <a:gd name="T28" fmla="*/ 23 w 68"/>
                  <a:gd name="T29" fmla="*/ 77 h 95"/>
                  <a:gd name="T30" fmla="*/ 20 w 68"/>
                  <a:gd name="T31" fmla="*/ 80 h 95"/>
                  <a:gd name="T32" fmla="*/ 15 w 68"/>
                  <a:gd name="T33" fmla="*/ 72 h 95"/>
                  <a:gd name="T34" fmla="*/ 12 w 68"/>
                  <a:gd name="T35" fmla="*/ 60 h 95"/>
                  <a:gd name="T36" fmla="*/ 11 w 68"/>
                  <a:gd name="T37" fmla="*/ 52 h 95"/>
                  <a:gd name="T38" fmla="*/ 9 w 68"/>
                  <a:gd name="T39" fmla="*/ 42 h 95"/>
                  <a:gd name="T40" fmla="*/ 5 w 68"/>
                  <a:gd name="T41" fmla="*/ 36 h 95"/>
                  <a:gd name="T42" fmla="*/ 0 w 68"/>
                  <a:gd name="T43" fmla="*/ 32 h 95"/>
                  <a:gd name="T44" fmla="*/ 7 w 68"/>
                  <a:gd name="T45" fmla="*/ 22 h 95"/>
                  <a:gd name="T46" fmla="*/ 13 w 68"/>
                  <a:gd name="T47" fmla="*/ 21 h 95"/>
                  <a:gd name="T48" fmla="*/ 7 w 68"/>
                  <a:gd name="T49" fmla="*/ 17 h 95"/>
                  <a:gd name="T50" fmla="*/ 1 w 68"/>
                  <a:gd name="T51" fmla="*/ 10 h 95"/>
                  <a:gd name="T52" fmla="*/ 5 w 68"/>
                  <a:gd name="T53" fmla="*/ 2 h 95"/>
                  <a:gd name="T54" fmla="*/ 7 w 68"/>
                  <a:gd name="T55" fmla="*/ 1 h 95"/>
                  <a:gd name="T56" fmla="*/ 13 w 68"/>
                  <a:gd name="T57" fmla="*/ 5 h 95"/>
                  <a:gd name="T58" fmla="*/ 13 w 68"/>
                  <a:gd name="T59" fmla="*/ 2 h 95"/>
                  <a:gd name="T60" fmla="*/ 20 w 68"/>
                  <a:gd name="T61" fmla="*/ 9 h 95"/>
                  <a:gd name="T62" fmla="*/ 24 w 68"/>
                  <a:gd name="T63" fmla="*/ 6 h 95"/>
                  <a:gd name="T64" fmla="*/ 27 w 68"/>
                  <a:gd name="T65" fmla="*/ 21 h 95"/>
                  <a:gd name="T66" fmla="*/ 38 w 68"/>
                  <a:gd name="T67" fmla="*/ 24 h 95"/>
                  <a:gd name="T68" fmla="*/ 56 w 68"/>
                  <a:gd name="T69" fmla="*/ 24 h 95"/>
                  <a:gd name="T70" fmla="*/ 66 w 68"/>
                  <a:gd name="T71" fmla="*/ 29 h 95"/>
                  <a:gd name="T72" fmla="*/ 62 w 68"/>
                  <a:gd name="T73" fmla="*/ 34 h 95"/>
                  <a:gd name="T74" fmla="*/ 58 w 68"/>
                  <a:gd name="T75" fmla="*/ 38 h 95"/>
                  <a:gd name="T76" fmla="*/ 54 w 68"/>
                  <a:gd name="T77" fmla="*/ 41 h 95"/>
                  <a:gd name="T78" fmla="*/ 47 w 68"/>
                  <a:gd name="T79" fmla="*/ 46 h 95"/>
                  <a:gd name="T80" fmla="*/ 50 w 68"/>
                  <a:gd name="T81" fmla="*/ 57 h 95"/>
                  <a:gd name="T82" fmla="*/ 52 w 68"/>
                  <a:gd name="T83" fmla="*/ 59 h 95"/>
                  <a:gd name="T84" fmla="*/ 56 w 68"/>
                  <a:gd name="T85" fmla="*/ 53 h 95"/>
                  <a:gd name="T86" fmla="*/ 62 w 68"/>
                  <a:gd name="T87" fmla="*/ 46 h 95"/>
                  <a:gd name="T88" fmla="*/ 64 w 68"/>
                  <a:gd name="T89" fmla="*/ 57 h 95"/>
                  <a:gd name="T90" fmla="*/ 67 w 68"/>
                  <a:gd name="T91" fmla="*/ 68 h 95"/>
                  <a:gd name="T92" fmla="*/ 38 w 68"/>
                  <a:gd name="T93" fmla="*/ 59 h 95"/>
                  <a:gd name="T94" fmla="*/ 38 w 68"/>
                  <a:gd name="T95" fmla="*/ 73 h 95"/>
                  <a:gd name="T96" fmla="*/ 38 w 68"/>
                  <a:gd name="T97" fmla="*/ 61 h 95"/>
                  <a:gd name="T98" fmla="*/ 43 w 68"/>
                  <a:gd name="T99" fmla="*/ 68 h 95"/>
                  <a:gd name="T100" fmla="*/ 51 w 68"/>
                  <a:gd name="T101" fmla="*/ 67 h 95"/>
                  <a:gd name="T102" fmla="*/ 52 w 68"/>
                  <a:gd name="T103" fmla="*/ 69 h 95"/>
                  <a:gd name="T104" fmla="*/ 58 w 68"/>
                  <a:gd name="T105" fmla="*/ 77 h 95"/>
                  <a:gd name="T106" fmla="*/ 58 w 68"/>
                  <a:gd name="T107" fmla="*/ 77 h 95"/>
                  <a:gd name="T108" fmla="*/ 58 w 68"/>
                  <a:gd name="T109" fmla="*/ 8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95">
                    <a:moveTo>
                      <a:pt x="68" y="75"/>
                    </a:moveTo>
                    <a:lnTo>
                      <a:pt x="68" y="76"/>
                    </a:lnTo>
                    <a:lnTo>
                      <a:pt x="68" y="81"/>
                    </a:lnTo>
                    <a:lnTo>
                      <a:pt x="68" y="84"/>
                    </a:lnTo>
                    <a:lnTo>
                      <a:pt x="68" y="85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7" y="85"/>
                    </a:lnTo>
                    <a:lnTo>
                      <a:pt x="67" y="85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4" y="84"/>
                    </a:lnTo>
                    <a:lnTo>
                      <a:pt x="63" y="85"/>
                    </a:lnTo>
                    <a:lnTo>
                      <a:pt x="62" y="87"/>
                    </a:lnTo>
                    <a:lnTo>
                      <a:pt x="63" y="88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64" y="92"/>
                    </a:lnTo>
                    <a:lnTo>
                      <a:pt x="64" y="93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3"/>
                    </a:lnTo>
                    <a:lnTo>
                      <a:pt x="63" y="91"/>
                    </a:lnTo>
                    <a:lnTo>
                      <a:pt x="60" y="88"/>
                    </a:lnTo>
                    <a:lnTo>
                      <a:pt x="59" y="83"/>
                    </a:lnTo>
                    <a:lnTo>
                      <a:pt x="59" y="80"/>
                    </a:lnTo>
                    <a:lnTo>
                      <a:pt x="58" y="77"/>
                    </a:lnTo>
                    <a:lnTo>
                      <a:pt x="58" y="72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8" y="69"/>
                    </a:lnTo>
                    <a:lnTo>
                      <a:pt x="58" y="69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5" y="67"/>
                    </a:lnTo>
                    <a:lnTo>
                      <a:pt x="52" y="64"/>
                    </a:lnTo>
                    <a:lnTo>
                      <a:pt x="52" y="63"/>
                    </a:lnTo>
                    <a:lnTo>
                      <a:pt x="52" y="60"/>
                    </a:lnTo>
                    <a:lnTo>
                      <a:pt x="51" y="63"/>
                    </a:lnTo>
                    <a:lnTo>
                      <a:pt x="50" y="63"/>
                    </a:lnTo>
                    <a:lnTo>
                      <a:pt x="48" y="64"/>
                    </a:lnTo>
                    <a:lnTo>
                      <a:pt x="47" y="65"/>
                    </a:lnTo>
                    <a:lnTo>
                      <a:pt x="44" y="65"/>
                    </a:lnTo>
                    <a:lnTo>
                      <a:pt x="42" y="63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5"/>
                    </a:lnTo>
                    <a:lnTo>
                      <a:pt x="39" y="52"/>
                    </a:lnTo>
                    <a:lnTo>
                      <a:pt x="39" y="50"/>
                    </a:lnTo>
                    <a:lnTo>
                      <a:pt x="39" y="49"/>
                    </a:lnTo>
                    <a:lnTo>
                      <a:pt x="38" y="49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2"/>
                    </a:lnTo>
                    <a:lnTo>
                      <a:pt x="35" y="52"/>
                    </a:lnTo>
                    <a:lnTo>
                      <a:pt x="34" y="52"/>
                    </a:lnTo>
                    <a:lnTo>
                      <a:pt x="35" y="53"/>
                    </a:lnTo>
                    <a:lnTo>
                      <a:pt x="38" y="53"/>
                    </a:lnTo>
                    <a:lnTo>
                      <a:pt x="39" y="55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36" y="61"/>
                    </a:lnTo>
                    <a:lnTo>
                      <a:pt x="36" y="61"/>
                    </a:lnTo>
                    <a:lnTo>
                      <a:pt x="36" y="63"/>
                    </a:lnTo>
                    <a:lnTo>
                      <a:pt x="36" y="64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8" y="67"/>
                    </a:lnTo>
                    <a:lnTo>
                      <a:pt x="39" y="68"/>
                    </a:lnTo>
                    <a:lnTo>
                      <a:pt x="39" y="69"/>
                    </a:lnTo>
                    <a:lnTo>
                      <a:pt x="39" y="71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5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1" y="77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1" y="75"/>
                    </a:lnTo>
                    <a:lnTo>
                      <a:pt x="32" y="72"/>
                    </a:lnTo>
                    <a:lnTo>
                      <a:pt x="32" y="73"/>
                    </a:lnTo>
                    <a:lnTo>
                      <a:pt x="31" y="73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8" y="72"/>
                    </a:lnTo>
                    <a:lnTo>
                      <a:pt x="28" y="69"/>
                    </a:lnTo>
                    <a:lnTo>
                      <a:pt x="30" y="68"/>
                    </a:lnTo>
                    <a:lnTo>
                      <a:pt x="28" y="69"/>
                    </a:lnTo>
                    <a:lnTo>
                      <a:pt x="27" y="71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7" y="75"/>
                    </a:lnTo>
                    <a:lnTo>
                      <a:pt x="26" y="76"/>
                    </a:lnTo>
                    <a:lnTo>
                      <a:pt x="24" y="77"/>
                    </a:lnTo>
                    <a:lnTo>
                      <a:pt x="24" y="77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1" y="75"/>
                    </a:lnTo>
                    <a:lnTo>
                      <a:pt x="21" y="76"/>
                    </a:lnTo>
                    <a:lnTo>
                      <a:pt x="21" y="77"/>
                    </a:lnTo>
                    <a:lnTo>
                      <a:pt x="20" y="80"/>
                    </a:lnTo>
                    <a:lnTo>
                      <a:pt x="19" y="80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1"/>
                    </a:lnTo>
                    <a:lnTo>
                      <a:pt x="12" y="60"/>
                    </a:lnTo>
                    <a:lnTo>
                      <a:pt x="12" y="59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2" y="55"/>
                    </a:lnTo>
                    <a:lnTo>
                      <a:pt x="11" y="55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1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1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5" y="26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7" y="10"/>
                    </a:lnTo>
                    <a:lnTo>
                      <a:pt x="27" y="12"/>
                    </a:lnTo>
                    <a:lnTo>
                      <a:pt x="27" y="17"/>
                    </a:lnTo>
                    <a:lnTo>
                      <a:pt x="27" y="20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30" y="21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4"/>
                    </a:lnTo>
                    <a:lnTo>
                      <a:pt x="39" y="24"/>
                    </a:lnTo>
                    <a:lnTo>
                      <a:pt x="40" y="24"/>
                    </a:lnTo>
                    <a:lnTo>
                      <a:pt x="46" y="24"/>
                    </a:lnTo>
                    <a:lnTo>
                      <a:pt x="48" y="22"/>
                    </a:lnTo>
                    <a:lnTo>
                      <a:pt x="51" y="24"/>
                    </a:lnTo>
                    <a:lnTo>
                      <a:pt x="52" y="24"/>
                    </a:lnTo>
                    <a:lnTo>
                      <a:pt x="56" y="24"/>
                    </a:lnTo>
                    <a:lnTo>
                      <a:pt x="60" y="24"/>
                    </a:lnTo>
                    <a:lnTo>
                      <a:pt x="63" y="24"/>
                    </a:lnTo>
                    <a:lnTo>
                      <a:pt x="66" y="26"/>
                    </a:lnTo>
                    <a:lnTo>
                      <a:pt x="67" y="26"/>
                    </a:lnTo>
                    <a:lnTo>
                      <a:pt x="67" y="28"/>
                    </a:lnTo>
                    <a:lnTo>
                      <a:pt x="67" y="28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3" y="30"/>
                    </a:lnTo>
                    <a:lnTo>
                      <a:pt x="63" y="32"/>
                    </a:lnTo>
                    <a:lnTo>
                      <a:pt x="62" y="34"/>
                    </a:lnTo>
                    <a:lnTo>
                      <a:pt x="62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59" y="36"/>
                    </a:lnTo>
                    <a:lnTo>
                      <a:pt x="59" y="37"/>
                    </a:lnTo>
                    <a:lnTo>
                      <a:pt x="59" y="37"/>
                    </a:lnTo>
                    <a:lnTo>
                      <a:pt x="58" y="38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6" y="38"/>
                    </a:lnTo>
                    <a:lnTo>
                      <a:pt x="55" y="38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4" y="41"/>
                    </a:lnTo>
                    <a:lnTo>
                      <a:pt x="52" y="41"/>
                    </a:lnTo>
                    <a:lnTo>
                      <a:pt x="51" y="41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8" y="44"/>
                    </a:lnTo>
                    <a:lnTo>
                      <a:pt x="47" y="46"/>
                    </a:lnTo>
                    <a:lnTo>
                      <a:pt x="47" y="48"/>
                    </a:lnTo>
                    <a:lnTo>
                      <a:pt x="47" y="49"/>
                    </a:lnTo>
                    <a:lnTo>
                      <a:pt x="48" y="53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6"/>
                    </a:lnTo>
                    <a:lnTo>
                      <a:pt x="51" y="56"/>
                    </a:lnTo>
                    <a:lnTo>
                      <a:pt x="51" y="56"/>
                    </a:lnTo>
                    <a:lnTo>
                      <a:pt x="51" y="56"/>
                    </a:lnTo>
                    <a:lnTo>
                      <a:pt x="52" y="59"/>
                    </a:lnTo>
                    <a:lnTo>
                      <a:pt x="52" y="59"/>
                    </a:lnTo>
                    <a:lnTo>
                      <a:pt x="54" y="59"/>
                    </a:lnTo>
                    <a:lnTo>
                      <a:pt x="55" y="59"/>
                    </a:lnTo>
                    <a:lnTo>
                      <a:pt x="56" y="57"/>
                    </a:lnTo>
                    <a:lnTo>
                      <a:pt x="56" y="57"/>
                    </a:lnTo>
                    <a:lnTo>
                      <a:pt x="56" y="56"/>
                    </a:lnTo>
                    <a:lnTo>
                      <a:pt x="56" y="55"/>
                    </a:lnTo>
                    <a:lnTo>
                      <a:pt x="56" y="53"/>
                    </a:lnTo>
                    <a:lnTo>
                      <a:pt x="58" y="50"/>
                    </a:lnTo>
                    <a:lnTo>
                      <a:pt x="59" y="50"/>
                    </a:lnTo>
                    <a:lnTo>
                      <a:pt x="59" y="49"/>
                    </a:lnTo>
                    <a:lnTo>
                      <a:pt x="59" y="48"/>
                    </a:lnTo>
                    <a:lnTo>
                      <a:pt x="59" y="48"/>
                    </a:lnTo>
                    <a:lnTo>
                      <a:pt x="60" y="48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3" y="48"/>
                    </a:lnTo>
                    <a:lnTo>
                      <a:pt x="64" y="50"/>
                    </a:lnTo>
                    <a:lnTo>
                      <a:pt x="64" y="53"/>
                    </a:lnTo>
                    <a:lnTo>
                      <a:pt x="64" y="55"/>
                    </a:lnTo>
                    <a:lnTo>
                      <a:pt x="64" y="57"/>
                    </a:lnTo>
                    <a:lnTo>
                      <a:pt x="64" y="60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7" y="63"/>
                    </a:lnTo>
                    <a:lnTo>
                      <a:pt x="67" y="64"/>
                    </a:lnTo>
                    <a:lnTo>
                      <a:pt x="67" y="67"/>
                    </a:lnTo>
                    <a:lnTo>
                      <a:pt x="67" y="68"/>
                    </a:lnTo>
                    <a:lnTo>
                      <a:pt x="68" y="75"/>
                    </a:lnTo>
                    <a:lnTo>
                      <a:pt x="68" y="75"/>
                    </a:lnTo>
                    <a:lnTo>
                      <a:pt x="68" y="75"/>
                    </a:lnTo>
                    <a:close/>
                    <a:moveTo>
                      <a:pt x="39" y="60"/>
                    </a:moveTo>
                    <a:lnTo>
                      <a:pt x="39" y="60"/>
                    </a:lnTo>
                    <a:lnTo>
                      <a:pt x="39" y="60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9" y="60"/>
                    </a:lnTo>
                    <a:lnTo>
                      <a:pt x="39" y="60"/>
                    </a:lnTo>
                    <a:close/>
                    <a:moveTo>
                      <a:pt x="42" y="73"/>
                    </a:moveTo>
                    <a:lnTo>
                      <a:pt x="39" y="75"/>
                    </a:lnTo>
                    <a:lnTo>
                      <a:pt x="38" y="73"/>
                    </a:lnTo>
                    <a:lnTo>
                      <a:pt x="40" y="69"/>
                    </a:lnTo>
                    <a:lnTo>
                      <a:pt x="39" y="68"/>
                    </a:lnTo>
                    <a:lnTo>
                      <a:pt x="39" y="67"/>
                    </a:lnTo>
                    <a:lnTo>
                      <a:pt x="38" y="65"/>
                    </a:lnTo>
                    <a:lnTo>
                      <a:pt x="38" y="64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9" y="61"/>
                    </a:lnTo>
                    <a:lnTo>
                      <a:pt x="39" y="61"/>
                    </a:lnTo>
                    <a:lnTo>
                      <a:pt x="40" y="63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42" y="73"/>
                    </a:lnTo>
                    <a:close/>
                    <a:moveTo>
                      <a:pt x="52" y="69"/>
                    </a:moveTo>
                    <a:lnTo>
                      <a:pt x="52" y="69"/>
                    </a:lnTo>
                    <a:lnTo>
                      <a:pt x="51" y="69"/>
                    </a:lnTo>
                    <a:lnTo>
                      <a:pt x="51" y="67"/>
                    </a:lnTo>
                    <a:lnTo>
                      <a:pt x="51" y="65"/>
                    </a:lnTo>
                    <a:lnTo>
                      <a:pt x="51" y="65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52" y="68"/>
                    </a:lnTo>
                    <a:lnTo>
                      <a:pt x="52" y="69"/>
                    </a:lnTo>
                    <a:lnTo>
                      <a:pt x="52" y="69"/>
                    </a:lnTo>
                    <a:close/>
                    <a:moveTo>
                      <a:pt x="47" y="72"/>
                    </a:moveTo>
                    <a:lnTo>
                      <a:pt x="46" y="73"/>
                    </a:lnTo>
                    <a:lnTo>
                      <a:pt x="46" y="67"/>
                    </a:lnTo>
                    <a:lnTo>
                      <a:pt x="47" y="69"/>
                    </a:lnTo>
                    <a:lnTo>
                      <a:pt x="47" y="71"/>
                    </a:lnTo>
                    <a:lnTo>
                      <a:pt x="47" y="72"/>
                    </a:lnTo>
                    <a:close/>
                    <a:moveTo>
                      <a:pt x="58" y="77"/>
                    </a:moveTo>
                    <a:lnTo>
                      <a:pt x="58" y="79"/>
                    </a:lnTo>
                    <a:lnTo>
                      <a:pt x="56" y="77"/>
                    </a:lnTo>
                    <a:lnTo>
                      <a:pt x="58" y="77"/>
                    </a:lnTo>
                    <a:lnTo>
                      <a:pt x="58" y="76"/>
                    </a:lnTo>
                    <a:lnTo>
                      <a:pt x="58" y="76"/>
                    </a:lnTo>
                    <a:lnTo>
                      <a:pt x="58" y="77"/>
                    </a:lnTo>
                    <a:lnTo>
                      <a:pt x="58" y="77"/>
                    </a:lnTo>
                    <a:lnTo>
                      <a:pt x="58" y="77"/>
                    </a:lnTo>
                    <a:close/>
                    <a:moveTo>
                      <a:pt x="59" y="83"/>
                    </a:moveTo>
                    <a:lnTo>
                      <a:pt x="58" y="83"/>
                    </a:lnTo>
                    <a:lnTo>
                      <a:pt x="58" y="83"/>
                    </a:lnTo>
                    <a:lnTo>
                      <a:pt x="58" y="81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59" y="81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23">
                <a:extLst>
                  <a:ext uri="{FF2B5EF4-FFF2-40B4-BE49-F238E27FC236}">
                    <a16:creationId xmlns:a16="http://schemas.microsoft.com/office/drawing/2014/main" id="{CA9071A4-6D8B-482C-B19E-4DD0F8D10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078"/>
                <a:ext cx="58" cy="47"/>
              </a:xfrm>
              <a:custGeom>
                <a:avLst/>
                <a:gdLst>
                  <a:gd name="T0" fmla="*/ 35 w 58"/>
                  <a:gd name="T1" fmla="*/ 2 h 47"/>
                  <a:gd name="T2" fmla="*/ 38 w 58"/>
                  <a:gd name="T3" fmla="*/ 0 h 47"/>
                  <a:gd name="T4" fmla="*/ 39 w 58"/>
                  <a:gd name="T5" fmla="*/ 3 h 47"/>
                  <a:gd name="T6" fmla="*/ 44 w 58"/>
                  <a:gd name="T7" fmla="*/ 6 h 47"/>
                  <a:gd name="T8" fmla="*/ 46 w 58"/>
                  <a:gd name="T9" fmla="*/ 6 h 47"/>
                  <a:gd name="T10" fmla="*/ 50 w 58"/>
                  <a:gd name="T11" fmla="*/ 8 h 47"/>
                  <a:gd name="T12" fmla="*/ 48 w 58"/>
                  <a:gd name="T13" fmla="*/ 12 h 47"/>
                  <a:gd name="T14" fmla="*/ 48 w 58"/>
                  <a:gd name="T15" fmla="*/ 14 h 47"/>
                  <a:gd name="T16" fmla="*/ 47 w 58"/>
                  <a:gd name="T17" fmla="*/ 16 h 47"/>
                  <a:gd name="T18" fmla="*/ 50 w 58"/>
                  <a:gd name="T19" fmla="*/ 16 h 47"/>
                  <a:gd name="T20" fmla="*/ 52 w 58"/>
                  <a:gd name="T21" fmla="*/ 18 h 47"/>
                  <a:gd name="T22" fmla="*/ 56 w 58"/>
                  <a:gd name="T23" fmla="*/ 22 h 47"/>
                  <a:gd name="T24" fmla="*/ 55 w 58"/>
                  <a:gd name="T25" fmla="*/ 23 h 47"/>
                  <a:gd name="T26" fmla="*/ 58 w 58"/>
                  <a:gd name="T27" fmla="*/ 26 h 47"/>
                  <a:gd name="T28" fmla="*/ 54 w 58"/>
                  <a:gd name="T29" fmla="*/ 32 h 47"/>
                  <a:gd name="T30" fmla="*/ 54 w 58"/>
                  <a:gd name="T31" fmla="*/ 31 h 47"/>
                  <a:gd name="T32" fmla="*/ 50 w 58"/>
                  <a:gd name="T33" fmla="*/ 34 h 47"/>
                  <a:gd name="T34" fmla="*/ 48 w 58"/>
                  <a:gd name="T35" fmla="*/ 36 h 47"/>
                  <a:gd name="T36" fmla="*/ 48 w 58"/>
                  <a:gd name="T37" fmla="*/ 39 h 47"/>
                  <a:gd name="T38" fmla="*/ 50 w 58"/>
                  <a:gd name="T39" fmla="*/ 42 h 47"/>
                  <a:gd name="T40" fmla="*/ 50 w 58"/>
                  <a:gd name="T41" fmla="*/ 45 h 47"/>
                  <a:gd name="T42" fmla="*/ 48 w 58"/>
                  <a:gd name="T43" fmla="*/ 46 h 47"/>
                  <a:gd name="T44" fmla="*/ 44 w 58"/>
                  <a:gd name="T45" fmla="*/ 47 h 47"/>
                  <a:gd name="T46" fmla="*/ 42 w 58"/>
                  <a:gd name="T47" fmla="*/ 43 h 47"/>
                  <a:gd name="T48" fmla="*/ 39 w 58"/>
                  <a:gd name="T49" fmla="*/ 42 h 47"/>
                  <a:gd name="T50" fmla="*/ 36 w 58"/>
                  <a:gd name="T51" fmla="*/ 40 h 47"/>
                  <a:gd name="T52" fmla="*/ 35 w 58"/>
                  <a:gd name="T53" fmla="*/ 38 h 47"/>
                  <a:gd name="T54" fmla="*/ 35 w 58"/>
                  <a:gd name="T55" fmla="*/ 31 h 47"/>
                  <a:gd name="T56" fmla="*/ 32 w 58"/>
                  <a:gd name="T57" fmla="*/ 34 h 47"/>
                  <a:gd name="T58" fmla="*/ 28 w 58"/>
                  <a:gd name="T59" fmla="*/ 36 h 47"/>
                  <a:gd name="T60" fmla="*/ 24 w 58"/>
                  <a:gd name="T61" fmla="*/ 35 h 47"/>
                  <a:gd name="T62" fmla="*/ 26 w 58"/>
                  <a:gd name="T63" fmla="*/ 34 h 47"/>
                  <a:gd name="T64" fmla="*/ 24 w 58"/>
                  <a:gd name="T65" fmla="*/ 32 h 47"/>
                  <a:gd name="T66" fmla="*/ 24 w 58"/>
                  <a:gd name="T67" fmla="*/ 30 h 47"/>
                  <a:gd name="T68" fmla="*/ 20 w 58"/>
                  <a:gd name="T69" fmla="*/ 27 h 47"/>
                  <a:gd name="T70" fmla="*/ 18 w 58"/>
                  <a:gd name="T71" fmla="*/ 27 h 47"/>
                  <a:gd name="T72" fmla="*/ 16 w 58"/>
                  <a:gd name="T73" fmla="*/ 24 h 47"/>
                  <a:gd name="T74" fmla="*/ 12 w 58"/>
                  <a:gd name="T75" fmla="*/ 23 h 47"/>
                  <a:gd name="T76" fmla="*/ 11 w 58"/>
                  <a:gd name="T77" fmla="*/ 19 h 47"/>
                  <a:gd name="T78" fmla="*/ 8 w 58"/>
                  <a:gd name="T79" fmla="*/ 16 h 47"/>
                  <a:gd name="T80" fmla="*/ 6 w 58"/>
                  <a:gd name="T81" fmla="*/ 19 h 47"/>
                  <a:gd name="T82" fmla="*/ 3 w 58"/>
                  <a:gd name="T83" fmla="*/ 16 h 47"/>
                  <a:gd name="T84" fmla="*/ 2 w 58"/>
                  <a:gd name="T85" fmla="*/ 12 h 47"/>
                  <a:gd name="T86" fmla="*/ 0 w 58"/>
                  <a:gd name="T87" fmla="*/ 10 h 47"/>
                  <a:gd name="T88" fmla="*/ 12 w 58"/>
                  <a:gd name="T89" fmla="*/ 3 h 47"/>
                  <a:gd name="T90" fmla="*/ 14 w 58"/>
                  <a:gd name="T91" fmla="*/ 6 h 47"/>
                  <a:gd name="T92" fmla="*/ 16 w 58"/>
                  <a:gd name="T93" fmla="*/ 4 h 47"/>
                  <a:gd name="T94" fmla="*/ 19 w 58"/>
                  <a:gd name="T95" fmla="*/ 6 h 47"/>
                  <a:gd name="T96" fmla="*/ 23 w 58"/>
                  <a:gd name="T97" fmla="*/ 6 h 47"/>
                  <a:gd name="T98" fmla="*/ 26 w 58"/>
                  <a:gd name="T99" fmla="*/ 3 h 47"/>
                  <a:gd name="T100" fmla="*/ 28 w 58"/>
                  <a:gd name="T101" fmla="*/ 3 h 47"/>
                  <a:gd name="T102" fmla="*/ 30 w 58"/>
                  <a:gd name="T103" fmla="*/ 0 h 47"/>
                  <a:gd name="T104" fmla="*/ 32 w 58"/>
                  <a:gd name="T105" fmla="*/ 2 h 47"/>
                  <a:gd name="T106" fmla="*/ 35 w 58"/>
                  <a:gd name="T10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" h="47">
                    <a:moveTo>
                      <a:pt x="35" y="2"/>
                    </a:move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7" y="7"/>
                    </a:lnTo>
                    <a:lnTo>
                      <a:pt x="48" y="7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4" y="19"/>
                    </a:lnTo>
                    <a:lnTo>
                      <a:pt x="55" y="20"/>
                    </a:lnTo>
                    <a:lnTo>
                      <a:pt x="56" y="22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8" y="26"/>
                    </a:lnTo>
                    <a:lnTo>
                      <a:pt x="58" y="28"/>
                    </a:lnTo>
                    <a:lnTo>
                      <a:pt x="55" y="30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50" y="40"/>
                    </a:lnTo>
                    <a:lnTo>
                      <a:pt x="50" y="42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6" y="47"/>
                    </a:lnTo>
                    <a:lnTo>
                      <a:pt x="44" y="47"/>
                    </a:lnTo>
                    <a:lnTo>
                      <a:pt x="44" y="46"/>
                    </a:lnTo>
                    <a:lnTo>
                      <a:pt x="43" y="45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0" y="42"/>
                    </a:lnTo>
                    <a:lnTo>
                      <a:pt x="39" y="42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5" y="39"/>
                    </a:lnTo>
                    <a:lnTo>
                      <a:pt x="35" y="38"/>
                    </a:lnTo>
                    <a:lnTo>
                      <a:pt x="34" y="36"/>
                    </a:lnTo>
                    <a:lnTo>
                      <a:pt x="35" y="32"/>
                    </a:lnTo>
                    <a:lnTo>
                      <a:pt x="35" y="31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2" y="35"/>
                    </a:lnTo>
                    <a:lnTo>
                      <a:pt x="31" y="36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6" y="34"/>
                    </a:lnTo>
                    <a:lnTo>
                      <a:pt x="26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5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4" y="4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4">
                <a:extLst>
                  <a:ext uri="{FF2B5EF4-FFF2-40B4-BE49-F238E27FC236}">
                    <a16:creationId xmlns:a16="http://schemas.microsoft.com/office/drawing/2014/main" id="{AB42A7D6-CAFE-4309-9912-0DEDF11C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751"/>
                <a:ext cx="118" cy="86"/>
              </a:xfrm>
              <a:custGeom>
                <a:avLst/>
                <a:gdLst>
                  <a:gd name="T0" fmla="*/ 86 w 118"/>
                  <a:gd name="T1" fmla="*/ 7 h 86"/>
                  <a:gd name="T2" fmla="*/ 88 w 118"/>
                  <a:gd name="T3" fmla="*/ 12 h 86"/>
                  <a:gd name="T4" fmla="*/ 90 w 118"/>
                  <a:gd name="T5" fmla="*/ 19 h 86"/>
                  <a:gd name="T6" fmla="*/ 94 w 118"/>
                  <a:gd name="T7" fmla="*/ 22 h 86"/>
                  <a:gd name="T8" fmla="*/ 98 w 118"/>
                  <a:gd name="T9" fmla="*/ 23 h 86"/>
                  <a:gd name="T10" fmla="*/ 100 w 118"/>
                  <a:gd name="T11" fmla="*/ 27 h 86"/>
                  <a:gd name="T12" fmla="*/ 98 w 118"/>
                  <a:gd name="T13" fmla="*/ 30 h 86"/>
                  <a:gd name="T14" fmla="*/ 102 w 118"/>
                  <a:gd name="T15" fmla="*/ 34 h 86"/>
                  <a:gd name="T16" fmla="*/ 110 w 118"/>
                  <a:gd name="T17" fmla="*/ 38 h 86"/>
                  <a:gd name="T18" fmla="*/ 114 w 118"/>
                  <a:gd name="T19" fmla="*/ 36 h 86"/>
                  <a:gd name="T20" fmla="*/ 116 w 118"/>
                  <a:gd name="T21" fmla="*/ 40 h 86"/>
                  <a:gd name="T22" fmla="*/ 114 w 118"/>
                  <a:gd name="T23" fmla="*/ 42 h 86"/>
                  <a:gd name="T24" fmla="*/ 115 w 118"/>
                  <a:gd name="T25" fmla="*/ 44 h 86"/>
                  <a:gd name="T26" fmla="*/ 116 w 118"/>
                  <a:gd name="T27" fmla="*/ 52 h 86"/>
                  <a:gd name="T28" fmla="*/ 107 w 118"/>
                  <a:gd name="T29" fmla="*/ 56 h 86"/>
                  <a:gd name="T30" fmla="*/ 103 w 118"/>
                  <a:gd name="T31" fmla="*/ 56 h 86"/>
                  <a:gd name="T32" fmla="*/ 102 w 118"/>
                  <a:gd name="T33" fmla="*/ 58 h 86"/>
                  <a:gd name="T34" fmla="*/ 99 w 118"/>
                  <a:gd name="T35" fmla="*/ 59 h 86"/>
                  <a:gd name="T36" fmla="*/ 99 w 118"/>
                  <a:gd name="T37" fmla="*/ 62 h 86"/>
                  <a:gd name="T38" fmla="*/ 96 w 118"/>
                  <a:gd name="T39" fmla="*/ 62 h 86"/>
                  <a:gd name="T40" fmla="*/ 91 w 118"/>
                  <a:gd name="T41" fmla="*/ 63 h 86"/>
                  <a:gd name="T42" fmla="*/ 84 w 118"/>
                  <a:gd name="T43" fmla="*/ 62 h 86"/>
                  <a:gd name="T44" fmla="*/ 78 w 118"/>
                  <a:gd name="T45" fmla="*/ 60 h 86"/>
                  <a:gd name="T46" fmla="*/ 75 w 118"/>
                  <a:gd name="T47" fmla="*/ 62 h 86"/>
                  <a:gd name="T48" fmla="*/ 72 w 118"/>
                  <a:gd name="T49" fmla="*/ 63 h 86"/>
                  <a:gd name="T50" fmla="*/ 68 w 118"/>
                  <a:gd name="T51" fmla="*/ 62 h 86"/>
                  <a:gd name="T52" fmla="*/ 59 w 118"/>
                  <a:gd name="T53" fmla="*/ 62 h 86"/>
                  <a:gd name="T54" fmla="*/ 44 w 118"/>
                  <a:gd name="T55" fmla="*/ 63 h 86"/>
                  <a:gd name="T56" fmla="*/ 40 w 118"/>
                  <a:gd name="T57" fmla="*/ 63 h 86"/>
                  <a:gd name="T58" fmla="*/ 40 w 118"/>
                  <a:gd name="T59" fmla="*/ 71 h 86"/>
                  <a:gd name="T60" fmla="*/ 40 w 118"/>
                  <a:gd name="T61" fmla="*/ 73 h 86"/>
                  <a:gd name="T62" fmla="*/ 40 w 118"/>
                  <a:gd name="T63" fmla="*/ 77 h 86"/>
                  <a:gd name="T64" fmla="*/ 41 w 118"/>
                  <a:gd name="T65" fmla="*/ 83 h 86"/>
                  <a:gd name="T66" fmla="*/ 41 w 118"/>
                  <a:gd name="T67" fmla="*/ 86 h 86"/>
                  <a:gd name="T68" fmla="*/ 37 w 118"/>
                  <a:gd name="T69" fmla="*/ 83 h 86"/>
                  <a:gd name="T70" fmla="*/ 35 w 118"/>
                  <a:gd name="T71" fmla="*/ 79 h 86"/>
                  <a:gd name="T72" fmla="*/ 28 w 118"/>
                  <a:gd name="T73" fmla="*/ 79 h 86"/>
                  <a:gd name="T74" fmla="*/ 20 w 118"/>
                  <a:gd name="T75" fmla="*/ 81 h 86"/>
                  <a:gd name="T76" fmla="*/ 15 w 118"/>
                  <a:gd name="T77" fmla="*/ 82 h 86"/>
                  <a:gd name="T78" fmla="*/ 11 w 118"/>
                  <a:gd name="T79" fmla="*/ 81 h 86"/>
                  <a:gd name="T80" fmla="*/ 7 w 118"/>
                  <a:gd name="T81" fmla="*/ 75 h 86"/>
                  <a:gd name="T82" fmla="*/ 1 w 118"/>
                  <a:gd name="T83" fmla="*/ 73 h 86"/>
                  <a:gd name="T84" fmla="*/ 0 w 118"/>
                  <a:gd name="T85" fmla="*/ 69 h 86"/>
                  <a:gd name="T86" fmla="*/ 0 w 118"/>
                  <a:gd name="T87" fmla="*/ 62 h 86"/>
                  <a:gd name="T88" fmla="*/ 4 w 118"/>
                  <a:gd name="T89" fmla="*/ 56 h 86"/>
                  <a:gd name="T90" fmla="*/ 3 w 118"/>
                  <a:gd name="T91" fmla="*/ 52 h 86"/>
                  <a:gd name="T92" fmla="*/ 5 w 118"/>
                  <a:gd name="T93" fmla="*/ 48 h 86"/>
                  <a:gd name="T94" fmla="*/ 12 w 118"/>
                  <a:gd name="T95" fmla="*/ 46 h 86"/>
                  <a:gd name="T96" fmla="*/ 15 w 118"/>
                  <a:gd name="T97" fmla="*/ 43 h 86"/>
                  <a:gd name="T98" fmla="*/ 16 w 118"/>
                  <a:gd name="T99" fmla="*/ 38 h 86"/>
                  <a:gd name="T100" fmla="*/ 19 w 118"/>
                  <a:gd name="T101" fmla="*/ 32 h 86"/>
                  <a:gd name="T102" fmla="*/ 19 w 118"/>
                  <a:gd name="T103" fmla="*/ 28 h 86"/>
                  <a:gd name="T104" fmla="*/ 24 w 118"/>
                  <a:gd name="T105" fmla="*/ 26 h 86"/>
                  <a:gd name="T106" fmla="*/ 31 w 118"/>
                  <a:gd name="T107" fmla="*/ 28 h 86"/>
                  <a:gd name="T108" fmla="*/ 33 w 118"/>
                  <a:gd name="T109" fmla="*/ 22 h 86"/>
                  <a:gd name="T110" fmla="*/ 37 w 118"/>
                  <a:gd name="T111" fmla="*/ 22 h 86"/>
                  <a:gd name="T112" fmla="*/ 39 w 118"/>
                  <a:gd name="T113" fmla="*/ 18 h 86"/>
                  <a:gd name="T114" fmla="*/ 45 w 118"/>
                  <a:gd name="T115" fmla="*/ 12 h 86"/>
                  <a:gd name="T116" fmla="*/ 53 w 118"/>
                  <a:gd name="T117" fmla="*/ 10 h 86"/>
                  <a:gd name="T118" fmla="*/ 60 w 118"/>
                  <a:gd name="T119" fmla="*/ 7 h 86"/>
                  <a:gd name="T120" fmla="*/ 68 w 118"/>
                  <a:gd name="T121" fmla="*/ 2 h 86"/>
                  <a:gd name="T122" fmla="*/ 75 w 118"/>
                  <a:gd name="T123" fmla="*/ 0 h 86"/>
                  <a:gd name="T124" fmla="*/ 83 w 118"/>
                  <a:gd name="T125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" h="86">
                    <a:moveTo>
                      <a:pt x="86" y="3"/>
                    </a:moveTo>
                    <a:lnTo>
                      <a:pt x="86" y="3"/>
                    </a:lnTo>
                    <a:lnTo>
                      <a:pt x="86" y="4"/>
                    </a:lnTo>
                    <a:lnTo>
                      <a:pt x="86" y="7"/>
                    </a:lnTo>
                    <a:lnTo>
                      <a:pt x="84" y="8"/>
                    </a:lnTo>
                    <a:lnTo>
                      <a:pt x="86" y="11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8" y="16"/>
                    </a:lnTo>
                    <a:lnTo>
                      <a:pt x="90" y="19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5" y="22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8" y="24"/>
                    </a:lnTo>
                    <a:lnTo>
                      <a:pt x="99" y="26"/>
                    </a:lnTo>
                    <a:lnTo>
                      <a:pt x="100" y="27"/>
                    </a:lnTo>
                    <a:lnTo>
                      <a:pt x="100" y="27"/>
                    </a:lnTo>
                    <a:lnTo>
                      <a:pt x="99" y="27"/>
                    </a:lnTo>
                    <a:lnTo>
                      <a:pt x="98" y="26"/>
                    </a:lnTo>
                    <a:lnTo>
                      <a:pt x="98" y="27"/>
                    </a:lnTo>
                    <a:lnTo>
                      <a:pt x="98" y="30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99" y="32"/>
                    </a:lnTo>
                    <a:lnTo>
                      <a:pt x="102" y="34"/>
                    </a:lnTo>
                    <a:lnTo>
                      <a:pt x="104" y="36"/>
                    </a:lnTo>
                    <a:lnTo>
                      <a:pt x="106" y="38"/>
                    </a:lnTo>
                    <a:lnTo>
                      <a:pt x="107" y="38"/>
                    </a:lnTo>
                    <a:lnTo>
                      <a:pt x="110" y="38"/>
                    </a:lnTo>
                    <a:lnTo>
                      <a:pt x="110" y="38"/>
                    </a:lnTo>
                    <a:lnTo>
                      <a:pt x="112" y="36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5" y="38"/>
                    </a:lnTo>
                    <a:lnTo>
                      <a:pt x="115" y="39"/>
                    </a:lnTo>
                    <a:lnTo>
                      <a:pt x="116" y="40"/>
                    </a:lnTo>
                    <a:lnTo>
                      <a:pt x="116" y="40"/>
                    </a:lnTo>
                    <a:lnTo>
                      <a:pt x="115" y="40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3"/>
                    </a:lnTo>
                    <a:lnTo>
                      <a:pt x="115" y="44"/>
                    </a:lnTo>
                    <a:lnTo>
                      <a:pt x="118" y="48"/>
                    </a:lnTo>
                    <a:lnTo>
                      <a:pt x="118" y="48"/>
                    </a:lnTo>
                    <a:lnTo>
                      <a:pt x="118" y="50"/>
                    </a:lnTo>
                    <a:lnTo>
                      <a:pt x="116" y="52"/>
                    </a:lnTo>
                    <a:lnTo>
                      <a:pt x="116" y="52"/>
                    </a:lnTo>
                    <a:lnTo>
                      <a:pt x="112" y="56"/>
                    </a:lnTo>
                    <a:lnTo>
                      <a:pt x="110" y="55"/>
                    </a:lnTo>
                    <a:lnTo>
                      <a:pt x="107" y="56"/>
                    </a:lnTo>
                    <a:lnTo>
                      <a:pt x="106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3" y="56"/>
                    </a:lnTo>
                    <a:lnTo>
                      <a:pt x="103" y="56"/>
                    </a:lnTo>
                    <a:lnTo>
                      <a:pt x="103" y="56"/>
                    </a:lnTo>
                    <a:lnTo>
                      <a:pt x="102" y="58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99" y="59"/>
                    </a:lnTo>
                    <a:lnTo>
                      <a:pt x="99" y="59"/>
                    </a:lnTo>
                    <a:lnTo>
                      <a:pt x="99" y="59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8" y="62"/>
                    </a:lnTo>
                    <a:lnTo>
                      <a:pt x="98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2" y="63"/>
                    </a:lnTo>
                    <a:lnTo>
                      <a:pt x="91" y="63"/>
                    </a:lnTo>
                    <a:lnTo>
                      <a:pt x="90" y="63"/>
                    </a:lnTo>
                    <a:lnTo>
                      <a:pt x="90" y="63"/>
                    </a:lnTo>
                    <a:lnTo>
                      <a:pt x="90" y="62"/>
                    </a:lnTo>
                    <a:lnTo>
                      <a:pt x="84" y="62"/>
                    </a:lnTo>
                    <a:lnTo>
                      <a:pt x="82" y="60"/>
                    </a:lnTo>
                    <a:lnTo>
                      <a:pt x="78" y="60"/>
                    </a:lnTo>
                    <a:lnTo>
                      <a:pt x="78" y="60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5" y="62"/>
                    </a:lnTo>
                    <a:lnTo>
                      <a:pt x="75" y="62"/>
                    </a:lnTo>
                    <a:lnTo>
                      <a:pt x="74" y="63"/>
                    </a:lnTo>
                    <a:lnTo>
                      <a:pt x="74" y="63"/>
                    </a:lnTo>
                    <a:lnTo>
                      <a:pt x="74" y="63"/>
                    </a:lnTo>
                    <a:lnTo>
                      <a:pt x="72" y="63"/>
                    </a:lnTo>
                    <a:lnTo>
                      <a:pt x="72" y="63"/>
                    </a:lnTo>
                    <a:lnTo>
                      <a:pt x="71" y="62"/>
                    </a:lnTo>
                    <a:lnTo>
                      <a:pt x="68" y="63"/>
                    </a:lnTo>
                    <a:lnTo>
                      <a:pt x="68" y="62"/>
                    </a:lnTo>
                    <a:lnTo>
                      <a:pt x="67" y="62"/>
                    </a:lnTo>
                    <a:lnTo>
                      <a:pt x="64" y="62"/>
                    </a:lnTo>
                    <a:lnTo>
                      <a:pt x="59" y="62"/>
                    </a:lnTo>
                    <a:lnTo>
                      <a:pt x="59" y="62"/>
                    </a:lnTo>
                    <a:lnTo>
                      <a:pt x="59" y="62"/>
                    </a:lnTo>
                    <a:lnTo>
                      <a:pt x="53" y="62"/>
                    </a:lnTo>
                    <a:lnTo>
                      <a:pt x="49" y="63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41" y="62"/>
                    </a:lnTo>
                    <a:lnTo>
                      <a:pt x="40" y="62"/>
                    </a:lnTo>
                    <a:lnTo>
                      <a:pt x="40" y="63"/>
                    </a:lnTo>
                    <a:lnTo>
                      <a:pt x="39" y="66"/>
                    </a:lnTo>
                    <a:lnTo>
                      <a:pt x="39" y="69"/>
                    </a:lnTo>
                    <a:lnTo>
                      <a:pt x="39" y="70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40" y="74"/>
                    </a:lnTo>
                    <a:lnTo>
                      <a:pt x="41" y="74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41" y="79"/>
                    </a:lnTo>
                    <a:lnTo>
                      <a:pt x="41" y="81"/>
                    </a:lnTo>
                    <a:lnTo>
                      <a:pt x="40" y="82"/>
                    </a:lnTo>
                    <a:lnTo>
                      <a:pt x="41" y="83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0" y="86"/>
                    </a:lnTo>
                    <a:lnTo>
                      <a:pt x="39" y="85"/>
                    </a:lnTo>
                    <a:lnTo>
                      <a:pt x="39" y="85"/>
                    </a:lnTo>
                    <a:lnTo>
                      <a:pt x="37" y="83"/>
                    </a:lnTo>
                    <a:lnTo>
                      <a:pt x="37" y="82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5" y="79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9"/>
                    </a:lnTo>
                    <a:lnTo>
                      <a:pt x="24" y="79"/>
                    </a:lnTo>
                    <a:lnTo>
                      <a:pt x="23" y="79"/>
                    </a:lnTo>
                    <a:lnTo>
                      <a:pt x="20" y="81"/>
                    </a:lnTo>
                    <a:lnTo>
                      <a:pt x="19" y="82"/>
                    </a:lnTo>
                    <a:lnTo>
                      <a:pt x="17" y="83"/>
                    </a:lnTo>
                    <a:lnTo>
                      <a:pt x="16" y="83"/>
                    </a:lnTo>
                    <a:lnTo>
                      <a:pt x="15" y="82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2" y="82"/>
                    </a:lnTo>
                    <a:lnTo>
                      <a:pt x="11" y="81"/>
                    </a:lnTo>
                    <a:lnTo>
                      <a:pt x="9" y="79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7" y="75"/>
                    </a:lnTo>
                    <a:lnTo>
                      <a:pt x="5" y="74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1" y="60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4" y="48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2" y="46"/>
                    </a:lnTo>
                    <a:lnTo>
                      <a:pt x="13" y="46"/>
                    </a:lnTo>
                    <a:lnTo>
                      <a:pt x="13" y="4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6" y="42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5" y="36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7" y="31"/>
                    </a:lnTo>
                    <a:lnTo>
                      <a:pt x="17" y="30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20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4" y="26"/>
                    </a:lnTo>
                    <a:lnTo>
                      <a:pt x="28" y="28"/>
                    </a:lnTo>
                    <a:lnTo>
                      <a:pt x="29" y="30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3" y="27"/>
                    </a:lnTo>
                    <a:lnTo>
                      <a:pt x="33" y="26"/>
                    </a:lnTo>
                    <a:lnTo>
                      <a:pt x="33" y="23"/>
                    </a:lnTo>
                    <a:lnTo>
                      <a:pt x="33" y="22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40" y="15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5" y="12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2" y="10"/>
                    </a:lnTo>
                    <a:lnTo>
                      <a:pt x="53" y="10"/>
                    </a:lnTo>
                    <a:lnTo>
                      <a:pt x="56" y="10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60" y="7"/>
                    </a:lnTo>
                    <a:lnTo>
                      <a:pt x="64" y="4"/>
                    </a:lnTo>
                    <a:lnTo>
                      <a:pt x="67" y="4"/>
                    </a:lnTo>
                    <a:lnTo>
                      <a:pt x="67" y="3"/>
                    </a:lnTo>
                    <a:lnTo>
                      <a:pt x="68" y="2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9" y="0"/>
                    </a:lnTo>
                    <a:lnTo>
                      <a:pt x="83" y="2"/>
                    </a:lnTo>
                    <a:lnTo>
                      <a:pt x="86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5">
                <a:extLst>
                  <a:ext uri="{FF2B5EF4-FFF2-40B4-BE49-F238E27FC236}">
                    <a16:creationId xmlns:a16="http://schemas.microsoft.com/office/drawing/2014/main" id="{F554AA96-7194-4D46-A759-1F71947F7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40"/>
                <a:ext cx="94" cy="62"/>
              </a:xfrm>
              <a:custGeom>
                <a:avLst/>
                <a:gdLst>
                  <a:gd name="T0" fmla="*/ 92 w 94"/>
                  <a:gd name="T1" fmla="*/ 18 h 62"/>
                  <a:gd name="T2" fmla="*/ 86 w 94"/>
                  <a:gd name="T3" fmla="*/ 20 h 62"/>
                  <a:gd name="T4" fmla="*/ 84 w 94"/>
                  <a:gd name="T5" fmla="*/ 26 h 62"/>
                  <a:gd name="T6" fmla="*/ 82 w 94"/>
                  <a:gd name="T7" fmla="*/ 32 h 62"/>
                  <a:gd name="T8" fmla="*/ 82 w 94"/>
                  <a:gd name="T9" fmla="*/ 39 h 62"/>
                  <a:gd name="T10" fmla="*/ 86 w 94"/>
                  <a:gd name="T11" fmla="*/ 47 h 62"/>
                  <a:gd name="T12" fmla="*/ 83 w 94"/>
                  <a:gd name="T13" fmla="*/ 47 h 62"/>
                  <a:gd name="T14" fmla="*/ 79 w 94"/>
                  <a:gd name="T15" fmla="*/ 47 h 62"/>
                  <a:gd name="T16" fmla="*/ 76 w 94"/>
                  <a:gd name="T17" fmla="*/ 46 h 62"/>
                  <a:gd name="T18" fmla="*/ 74 w 94"/>
                  <a:gd name="T19" fmla="*/ 44 h 62"/>
                  <a:gd name="T20" fmla="*/ 68 w 94"/>
                  <a:gd name="T21" fmla="*/ 46 h 62"/>
                  <a:gd name="T22" fmla="*/ 64 w 94"/>
                  <a:gd name="T23" fmla="*/ 47 h 62"/>
                  <a:gd name="T24" fmla="*/ 63 w 94"/>
                  <a:gd name="T25" fmla="*/ 50 h 62"/>
                  <a:gd name="T26" fmla="*/ 60 w 94"/>
                  <a:gd name="T27" fmla="*/ 51 h 62"/>
                  <a:gd name="T28" fmla="*/ 59 w 94"/>
                  <a:gd name="T29" fmla="*/ 51 h 62"/>
                  <a:gd name="T30" fmla="*/ 56 w 94"/>
                  <a:gd name="T31" fmla="*/ 52 h 62"/>
                  <a:gd name="T32" fmla="*/ 58 w 94"/>
                  <a:gd name="T33" fmla="*/ 55 h 62"/>
                  <a:gd name="T34" fmla="*/ 56 w 94"/>
                  <a:gd name="T35" fmla="*/ 59 h 62"/>
                  <a:gd name="T36" fmla="*/ 51 w 94"/>
                  <a:gd name="T37" fmla="*/ 60 h 62"/>
                  <a:gd name="T38" fmla="*/ 47 w 94"/>
                  <a:gd name="T39" fmla="*/ 60 h 62"/>
                  <a:gd name="T40" fmla="*/ 40 w 94"/>
                  <a:gd name="T41" fmla="*/ 59 h 62"/>
                  <a:gd name="T42" fmla="*/ 38 w 94"/>
                  <a:gd name="T43" fmla="*/ 59 h 62"/>
                  <a:gd name="T44" fmla="*/ 34 w 94"/>
                  <a:gd name="T45" fmla="*/ 56 h 62"/>
                  <a:gd name="T46" fmla="*/ 31 w 94"/>
                  <a:gd name="T47" fmla="*/ 55 h 62"/>
                  <a:gd name="T48" fmla="*/ 27 w 94"/>
                  <a:gd name="T49" fmla="*/ 55 h 62"/>
                  <a:gd name="T50" fmla="*/ 26 w 94"/>
                  <a:gd name="T51" fmla="*/ 56 h 62"/>
                  <a:gd name="T52" fmla="*/ 20 w 94"/>
                  <a:gd name="T53" fmla="*/ 58 h 62"/>
                  <a:gd name="T54" fmla="*/ 16 w 94"/>
                  <a:gd name="T55" fmla="*/ 58 h 62"/>
                  <a:gd name="T56" fmla="*/ 11 w 94"/>
                  <a:gd name="T57" fmla="*/ 59 h 62"/>
                  <a:gd name="T58" fmla="*/ 10 w 94"/>
                  <a:gd name="T59" fmla="*/ 54 h 62"/>
                  <a:gd name="T60" fmla="*/ 11 w 94"/>
                  <a:gd name="T61" fmla="*/ 51 h 62"/>
                  <a:gd name="T62" fmla="*/ 8 w 94"/>
                  <a:gd name="T63" fmla="*/ 46 h 62"/>
                  <a:gd name="T64" fmla="*/ 4 w 94"/>
                  <a:gd name="T65" fmla="*/ 44 h 62"/>
                  <a:gd name="T66" fmla="*/ 2 w 94"/>
                  <a:gd name="T67" fmla="*/ 39 h 62"/>
                  <a:gd name="T68" fmla="*/ 4 w 94"/>
                  <a:gd name="T69" fmla="*/ 36 h 62"/>
                  <a:gd name="T70" fmla="*/ 2 w 94"/>
                  <a:gd name="T71" fmla="*/ 34 h 62"/>
                  <a:gd name="T72" fmla="*/ 2 w 94"/>
                  <a:gd name="T73" fmla="*/ 30 h 62"/>
                  <a:gd name="T74" fmla="*/ 4 w 94"/>
                  <a:gd name="T75" fmla="*/ 28 h 62"/>
                  <a:gd name="T76" fmla="*/ 8 w 94"/>
                  <a:gd name="T77" fmla="*/ 26 h 62"/>
                  <a:gd name="T78" fmla="*/ 10 w 94"/>
                  <a:gd name="T79" fmla="*/ 23 h 62"/>
                  <a:gd name="T80" fmla="*/ 8 w 94"/>
                  <a:gd name="T81" fmla="*/ 19 h 62"/>
                  <a:gd name="T82" fmla="*/ 4 w 94"/>
                  <a:gd name="T83" fmla="*/ 16 h 62"/>
                  <a:gd name="T84" fmla="*/ 2 w 94"/>
                  <a:gd name="T85" fmla="*/ 12 h 62"/>
                  <a:gd name="T86" fmla="*/ 2 w 94"/>
                  <a:gd name="T87" fmla="*/ 10 h 62"/>
                  <a:gd name="T88" fmla="*/ 2 w 94"/>
                  <a:gd name="T89" fmla="*/ 6 h 62"/>
                  <a:gd name="T90" fmla="*/ 4 w 94"/>
                  <a:gd name="T91" fmla="*/ 2 h 62"/>
                  <a:gd name="T92" fmla="*/ 6 w 94"/>
                  <a:gd name="T93" fmla="*/ 0 h 62"/>
                  <a:gd name="T94" fmla="*/ 11 w 94"/>
                  <a:gd name="T95" fmla="*/ 3 h 62"/>
                  <a:gd name="T96" fmla="*/ 10 w 94"/>
                  <a:gd name="T97" fmla="*/ 6 h 62"/>
                  <a:gd name="T98" fmla="*/ 8 w 94"/>
                  <a:gd name="T99" fmla="*/ 8 h 62"/>
                  <a:gd name="T100" fmla="*/ 19 w 94"/>
                  <a:gd name="T101" fmla="*/ 8 h 62"/>
                  <a:gd name="T102" fmla="*/ 32 w 94"/>
                  <a:gd name="T103" fmla="*/ 10 h 62"/>
                  <a:gd name="T104" fmla="*/ 48 w 94"/>
                  <a:gd name="T105" fmla="*/ 12 h 62"/>
                  <a:gd name="T106" fmla="*/ 55 w 94"/>
                  <a:gd name="T107" fmla="*/ 8 h 62"/>
                  <a:gd name="T108" fmla="*/ 68 w 94"/>
                  <a:gd name="T109" fmla="*/ 2 h 62"/>
                  <a:gd name="T110" fmla="*/ 76 w 94"/>
                  <a:gd name="T111" fmla="*/ 4 h 62"/>
                  <a:gd name="T112" fmla="*/ 82 w 94"/>
                  <a:gd name="T113" fmla="*/ 6 h 62"/>
                  <a:gd name="T114" fmla="*/ 84 w 94"/>
                  <a:gd name="T115" fmla="*/ 7 h 62"/>
                  <a:gd name="T116" fmla="*/ 91 w 94"/>
                  <a:gd name="T117" fmla="*/ 1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4" h="62">
                    <a:moveTo>
                      <a:pt x="94" y="11"/>
                    </a:moveTo>
                    <a:lnTo>
                      <a:pt x="94" y="15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87" y="18"/>
                    </a:lnTo>
                    <a:lnTo>
                      <a:pt x="86" y="20"/>
                    </a:lnTo>
                    <a:lnTo>
                      <a:pt x="86" y="22"/>
                    </a:lnTo>
                    <a:lnTo>
                      <a:pt x="84" y="22"/>
                    </a:lnTo>
                    <a:lnTo>
                      <a:pt x="84" y="26"/>
                    </a:lnTo>
                    <a:lnTo>
                      <a:pt x="84" y="31"/>
                    </a:lnTo>
                    <a:lnTo>
                      <a:pt x="83" y="31"/>
                    </a:lnTo>
                    <a:lnTo>
                      <a:pt x="82" y="32"/>
                    </a:lnTo>
                    <a:lnTo>
                      <a:pt x="78" y="36"/>
                    </a:lnTo>
                    <a:lnTo>
                      <a:pt x="80" y="38"/>
                    </a:lnTo>
                    <a:lnTo>
                      <a:pt x="82" y="39"/>
                    </a:lnTo>
                    <a:lnTo>
                      <a:pt x="83" y="42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4" y="46"/>
                    </a:lnTo>
                    <a:lnTo>
                      <a:pt x="83" y="47"/>
                    </a:lnTo>
                    <a:lnTo>
                      <a:pt x="83" y="47"/>
                    </a:lnTo>
                    <a:lnTo>
                      <a:pt x="82" y="47"/>
                    </a:lnTo>
                    <a:lnTo>
                      <a:pt x="80" y="47"/>
                    </a:lnTo>
                    <a:lnTo>
                      <a:pt x="79" y="47"/>
                    </a:lnTo>
                    <a:lnTo>
                      <a:pt x="79" y="47"/>
                    </a:lnTo>
                    <a:lnTo>
                      <a:pt x="78" y="47"/>
                    </a:lnTo>
                    <a:lnTo>
                      <a:pt x="76" y="46"/>
                    </a:lnTo>
                    <a:lnTo>
                      <a:pt x="75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1" y="44"/>
                    </a:lnTo>
                    <a:lnTo>
                      <a:pt x="70" y="46"/>
                    </a:lnTo>
                    <a:lnTo>
                      <a:pt x="68" y="46"/>
                    </a:lnTo>
                    <a:lnTo>
                      <a:pt x="67" y="47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3" y="50"/>
                    </a:lnTo>
                    <a:lnTo>
                      <a:pt x="63" y="50"/>
                    </a:lnTo>
                    <a:lnTo>
                      <a:pt x="62" y="50"/>
                    </a:lnTo>
                    <a:lnTo>
                      <a:pt x="60" y="51"/>
                    </a:lnTo>
                    <a:lnTo>
                      <a:pt x="60" y="51"/>
                    </a:lnTo>
                    <a:lnTo>
                      <a:pt x="60" y="52"/>
                    </a:lnTo>
                    <a:lnTo>
                      <a:pt x="59" y="51"/>
                    </a:lnTo>
                    <a:lnTo>
                      <a:pt x="58" y="51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58" y="55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59"/>
                    </a:lnTo>
                    <a:lnTo>
                      <a:pt x="55" y="60"/>
                    </a:lnTo>
                    <a:lnTo>
                      <a:pt x="52" y="59"/>
                    </a:lnTo>
                    <a:lnTo>
                      <a:pt x="51" y="60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0"/>
                    </a:lnTo>
                    <a:lnTo>
                      <a:pt x="44" y="62"/>
                    </a:lnTo>
                    <a:lnTo>
                      <a:pt x="43" y="60"/>
                    </a:lnTo>
                    <a:lnTo>
                      <a:pt x="40" y="59"/>
                    </a:lnTo>
                    <a:lnTo>
                      <a:pt x="39" y="58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4" y="56"/>
                    </a:lnTo>
                    <a:lnTo>
                      <a:pt x="34" y="55"/>
                    </a:lnTo>
                    <a:lnTo>
                      <a:pt x="32" y="55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30" y="55"/>
                    </a:lnTo>
                    <a:lnTo>
                      <a:pt x="27" y="55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4" y="56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4" y="59"/>
                    </a:lnTo>
                    <a:lnTo>
                      <a:pt x="11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0" y="54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8" y="46"/>
                    </a:lnTo>
                    <a:lnTo>
                      <a:pt x="7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3" y="43"/>
                    </a:lnTo>
                    <a:lnTo>
                      <a:pt x="0" y="40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4" y="8"/>
                    </a:lnTo>
                    <a:lnTo>
                      <a:pt x="19" y="8"/>
                    </a:lnTo>
                    <a:lnTo>
                      <a:pt x="24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8" y="11"/>
                    </a:lnTo>
                    <a:lnTo>
                      <a:pt x="43" y="12"/>
                    </a:lnTo>
                    <a:lnTo>
                      <a:pt x="48" y="12"/>
                    </a:lnTo>
                    <a:lnTo>
                      <a:pt x="51" y="11"/>
                    </a:lnTo>
                    <a:lnTo>
                      <a:pt x="52" y="10"/>
                    </a:lnTo>
                    <a:lnTo>
                      <a:pt x="55" y="8"/>
                    </a:lnTo>
                    <a:lnTo>
                      <a:pt x="59" y="6"/>
                    </a:lnTo>
                    <a:lnTo>
                      <a:pt x="63" y="3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6" y="4"/>
                    </a:lnTo>
                    <a:lnTo>
                      <a:pt x="79" y="4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1" y="11"/>
                    </a:lnTo>
                    <a:lnTo>
                      <a:pt x="92" y="11"/>
                    </a:lnTo>
                    <a:lnTo>
                      <a:pt x="94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6">
                <a:extLst>
                  <a:ext uri="{FF2B5EF4-FFF2-40B4-BE49-F238E27FC236}">
                    <a16:creationId xmlns:a16="http://schemas.microsoft.com/office/drawing/2014/main" id="{1A06B6FC-E126-4E58-90F1-7DBB02A06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572"/>
                <a:ext cx="2" cy="8"/>
              </a:xfrm>
              <a:custGeom>
                <a:avLst/>
                <a:gdLst>
                  <a:gd name="T0" fmla="*/ 2 w 2"/>
                  <a:gd name="T1" fmla="*/ 7 h 8"/>
                  <a:gd name="T2" fmla="*/ 1 w 2"/>
                  <a:gd name="T3" fmla="*/ 8 h 8"/>
                  <a:gd name="T4" fmla="*/ 1 w 2"/>
                  <a:gd name="T5" fmla="*/ 7 h 8"/>
                  <a:gd name="T6" fmla="*/ 0 w 2"/>
                  <a:gd name="T7" fmla="*/ 5 h 8"/>
                  <a:gd name="T8" fmla="*/ 0 w 2"/>
                  <a:gd name="T9" fmla="*/ 4 h 8"/>
                  <a:gd name="T10" fmla="*/ 0 w 2"/>
                  <a:gd name="T11" fmla="*/ 1 h 8"/>
                  <a:gd name="T12" fmla="*/ 0 w 2"/>
                  <a:gd name="T13" fmla="*/ 0 h 8"/>
                  <a:gd name="T14" fmla="*/ 1 w 2"/>
                  <a:gd name="T15" fmla="*/ 0 h 8"/>
                  <a:gd name="T16" fmla="*/ 1 w 2"/>
                  <a:gd name="T17" fmla="*/ 0 h 8"/>
                  <a:gd name="T18" fmla="*/ 1 w 2"/>
                  <a:gd name="T19" fmla="*/ 1 h 8"/>
                  <a:gd name="T20" fmla="*/ 2 w 2"/>
                  <a:gd name="T21" fmla="*/ 3 h 8"/>
                  <a:gd name="T22" fmla="*/ 2 w 2"/>
                  <a:gd name="T23" fmla="*/ 4 h 8"/>
                  <a:gd name="T24" fmla="*/ 2 w 2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2" y="7"/>
                    </a:moveTo>
                    <a:lnTo>
                      <a:pt x="1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7">
                <a:extLst>
                  <a:ext uri="{FF2B5EF4-FFF2-40B4-BE49-F238E27FC236}">
                    <a16:creationId xmlns:a16="http://schemas.microsoft.com/office/drawing/2014/main" id="{9110FF7C-AD13-440B-84E6-A469E3465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3013"/>
                <a:ext cx="27" cy="33"/>
              </a:xfrm>
              <a:custGeom>
                <a:avLst/>
                <a:gdLst>
                  <a:gd name="T0" fmla="*/ 23 w 27"/>
                  <a:gd name="T1" fmla="*/ 2 h 33"/>
                  <a:gd name="T2" fmla="*/ 22 w 27"/>
                  <a:gd name="T3" fmla="*/ 5 h 33"/>
                  <a:gd name="T4" fmla="*/ 23 w 27"/>
                  <a:gd name="T5" fmla="*/ 6 h 33"/>
                  <a:gd name="T6" fmla="*/ 22 w 27"/>
                  <a:gd name="T7" fmla="*/ 7 h 33"/>
                  <a:gd name="T8" fmla="*/ 22 w 27"/>
                  <a:gd name="T9" fmla="*/ 9 h 33"/>
                  <a:gd name="T10" fmla="*/ 23 w 27"/>
                  <a:gd name="T11" fmla="*/ 9 h 33"/>
                  <a:gd name="T12" fmla="*/ 26 w 27"/>
                  <a:gd name="T13" fmla="*/ 10 h 33"/>
                  <a:gd name="T14" fmla="*/ 27 w 27"/>
                  <a:gd name="T15" fmla="*/ 10 h 33"/>
                  <a:gd name="T16" fmla="*/ 27 w 27"/>
                  <a:gd name="T17" fmla="*/ 13 h 33"/>
                  <a:gd name="T18" fmla="*/ 27 w 27"/>
                  <a:gd name="T19" fmla="*/ 14 h 33"/>
                  <a:gd name="T20" fmla="*/ 25 w 27"/>
                  <a:gd name="T21" fmla="*/ 15 h 33"/>
                  <a:gd name="T22" fmla="*/ 25 w 27"/>
                  <a:gd name="T23" fmla="*/ 17 h 33"/>
                  <a:gd name="T24" fmla="*/ 23 w 27"/>
                  <a:gd name="T25" fmla="*/ 18 h 33"/>
                  <a:gd name="T26" fmla="*/ 22 w 27"/>
                  <a:gd name="T27" fmla="*/ 21 h 33"/>
                  <a:gd name="T28" fmla="*/ 21 w 27"/>
                  <a:gd name="T29" fmla="*/ 22 h 33"/>
                  <a:gd name="T30" fmla="*/ 18 w 27"/>
                  <a:gd name="T31" fmla="*/ 25 h 33"/>
                  <a:gd name="T32" fmla="*/ 15 w 27"/>
                  <a:gd name="T33" fmla="*/ 30 h 33"/>
                  <a:gd name="T34" fmla="*/ 11 w 27"/>
                  <a:gd name="T35" fmla="*/ 33 h 33"/>
                  <a:gd name="T36" fmla="*/ 6 w 27"/>
                  <a:gd name="T37" fmla="*/ 30 h 33"/>
                  <a:gd name="T38" fmla="*/ 4 w 27"/>
                  <a:gd name="T39" fmla="*/ 23 h 33"/>
                  <a:gd name="T40" fmla="*/ 4 w 27"/>
                  <a:gd name="T41" fmla="*/ 21 h 33"/>
                  <a:gd name="T42" fmla="*/ 3 w 27"/>
                  <a:gd name="T43" fmla="*/ 15 h 33"/>
                  <a:gd name="T44" fmla="*/ 4 w 27"/>
                  <a:gd name="T45" fmla="*/ 13 h 33"/>
                  <a:gd name="T46" fmla="*/ 3 w 27"/>
                  <a:gd name="T47" fmla="*/ 10 h 33"/>
                  <a:gd name="T48" fmla="*/ 0 w 27"/>
                  <a:gd name="T49" fmla="*/ 7 h 33"/>
                  <a:gd name="T50" fmla="*/ 0 w 27"/>
                  <a:gd name="T51" fmla="*/ 6 h 33"/>
                  <a:gd name="T52" fmla="*/ 2 w 27"/>
                  <a:gd name="T53" fmla="*/ 5 h 33"/>
                  <a:gd name="T54" fmla="*/ 3 w 27"/>
                  <a:gd name="T55" fmla="*/ 5 h 33"/>
                  <a:gd name="T56" fmla="*/ 6 w 27"/>
                  <a:gd name="T57" fmla="*/ 7 h 33"/>
                  <a:gd name="T58" fmla="*/ 7 w 27"/>
                  <a:gd name="T59" fmla="*/ 7 h 33"/>
                  <a:gd name="T60" fmla="*/ 11 w 27"/>
                  <a:gd name="T61" fmla="*/ 7 h 33"/>
                  <a:gd name="T62" fmla="*/ 14 w 27"/>
                  <a:gd name="T63" fmla="*/ 6 h 33"/>
                  <a:gd name="T64" fmla="*/ 14 w 27"/>
                  <a:gd name="T65" fmla="*/ 3 h 33"/>
                  <a:gd name="T66" fmla="*/ 15 w 27"/>
                  <a:gd name="T67" fmla="*/ 0 h 33"/>
                  <a:gd name="T68" fmla="*/ 18 w 27"/>
                  <a:gd name="T69" fmla="*/ 2 h 33"/>
                  <a:gd name="T70" fmla="*/ 18 w 27"/>
                  <a:gd name="T71" fmla="*/ 0 h 33"/>
                  <a:gd name="T72" fmla="*/ 19 w 27"/>
                  <a:gd name="T73" fmla="*/ 0 h 33"/>
                  <a:gd name="T74" fmla="*/ 23 w 27"/>
                  <a:gd name="T75" fmla="*/ 0 h 33"/>
                  <a:gd name="T76" fmla="*/ 25 w 27"/>
                  <a:gd name="T7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33">
                    <a:moveTo>
                      <a:pt x="25" y="2"/>
                    </a:moveTo>
                    <a:lnTo>
                      <a:pt x="23" y="2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6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1" y="22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8" y="26"/>
                    </a:lnTo>
                    <a:lnTo>
                      <a:pt x="15" y="30"/>
                    </a:lnTo>
                    <a:lnTo>
                      <a:pt x="13" y="31"/>
                    </a:lnTo>
                    <a:lnTo>
                      <a:pt x="11" y="33"/>
                    </a:lnTo>
                    <a:lnTo>
                      <a:pt x="7" y="31"/>
                    </a:lnTo>
                    <a:lnTo>
                      <a:pt x="6" y="30"/>
                    </a:lnTo>
                    <a:lnTo>
                      <a:pt x="6" y="27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8">
                <a:extLst>
                  <a:ext uri="{FF2B5EF4-FFF2-40B4-BE49-F238E27FC236}">
                    <a16:creationId xmlns:a16="http://schemas.microsoft.com/office/drawing/2014/main" id="{2ABB18B5-EB4C-4C12-96A5-70C0F6F01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793"/>
                <a:ext cx="46" cy="92"/>
              </a:xfrm>
              <a:custGeom>
                <a:avLst/>
                <a:gdLst>
                  <a:gd name="T0" fmla="*/ 41 w 46"/>
                  <a:gd name="T1" fmla="*/ 13 h 92"/>
                  <a:gd name="T2" fmla="*/ 44 w 46"/>
                  <a:gd name="T3" fmla="*/ 18 h 92"/>
                  <a:gd name="T4" fmla="*/ 45 w 46"/>
                  <a:gd name="T5" fmla="*/ 21 h 92"/>
                  <a:gd name="T6" fmla="*/ 46 w 46"/>
                  <a:gd name="T7" fmla="*/ 25 h 92"/>
                  <a:gd name="T8" fmla="*/ 45 w 46"/>
                  <a:gd name="T9" fmla="*/ 29 h 92"/>
                  <a:gd name="T10" fmla="*/ 44 w 46"/>
                  <a:gd name="T11" fmla="*/ 29 h 92"/>
                  <a:gd name="T12" fmla="*/ 42 w 46"/>
                  <a:gd name="T13" fmla="*/ 32 h 92"/>
                  <a:gd name="T14" fmla="*/ 42 w 46"/>
                  <a:gd name="T15" fmla="*/ 37 h 92"/>
                  <a:gd name="T16" fmla="*/ 38 w 46"/>
                  <a:gd name="T17" fmla="*/ 39 h 92"/>
                  <a:gd name="T18" fmla="*/ 37 w 46"/>
                  <a:gd name="T19" fmla="*/ 43 h 92"/>
                  <a:gd name="T20" fmla="*/ 36 w 46"/>
                  <a:gd name="T21" fmla="*/ 45 h 92"/>
                  <a:gd name="T22" fmla="*/ 32 w 46"/>
                  <a:gd name="T23" fmla="*/ 49 h 92"/>
                  <a:gd name="T24" fmla="*/ 29 w 46"/>
                  <a:gd name="T25" fmla="*/ 56 h 92"/>
                  <a:gd name="T26" fmla="*/ 29 w 46"/>
                  <a:gd name="T27" fmla="*/ 61 h 92"/>
                  <a:gd name="T28" fmla="*/ 29 w 46"/>
                  <a:gd name="T29" fmla="*/ 68 h 92"/>
                  <a:gd name="T30" fmla="*/ 29 w 46"/>
                  <a:gd name="T31" fmla="*/ 72 h 92"/>
                  <a:gd name="T32" fmla="*/ 30 w 46"/>
                  <a:gd name="T33" fmla="*/ 75 h 92"/>
                  <a:gd name="T34" fmla="*/ 30 w 46"/>
                  <a:gd name="T35" fmla="*/ 80 h 92"/>
                  <a:gd name="T36" fmla="*/ 29 w 46"/>
                  <a:gd name="T37" fmla="*/ 83 h 92"/>
                  <a:gd name="T38" fmla="*/ 29 w 46"/>
                  <a:gd name="T39" fmla="*/ 85 h 92"/>
                  <a:gd name="T40" fmla="*/ 29 w 46"/>
                  <a:gd name="T41" fmla="*/ 91 h 92"/>
                  <a:gd name="T42" fmla="*/ 13 w 46"/>
                  <a:gd name="T43" fmla="*/ 92 h 92"/>
                  <a:gd name="T44" fmla="*/ 14 w 46"/>
                  <a:gd name="T45" fmla="*/ 89 h 92"/>
                  <a:gd name="T46" fmla="*/ 12 w 46"/>
                  <a:gd name="T47" fmla="*/ 85 h 92"/>
                  <a:gd name="T48" fmla="*/ 12 w 46"/>
                  <a:gd name="T49" fmla="*/ 83 h 92"/>
                  <a:gd name="T50" fmla="*/ 13 w 46"/>
                  <a:gd name="T51" fmla="*/ 75 h 92"/>
                  <a:gd name="T52" fmla="*/ 13 w 46"/>
                  <a:gd name="T53" fmla="*/ 61 h 92"/>
                  <a:gd name="T54" fmla="*/ 13 w 46"/>
                  <a:gd name="T55" fmla="*/ 49 h 92"/>
                  <a:gd name="T56" fmla="*/ 9 w 46"/>
                  <a:gd name="T57" fmla="*/ 45 h 92"/>
                  <a:gd name="T58" fmla="*/ 9 w 46"/>
                  <a:gd name="T59" fmla="*/ 40 h 92"/>
                  <a:gd name="T60" fmla="*/ 6 w 46"/>
                  <a:gd name="T61" fmla="*/ 35 h 92"/>
                  <a:gd name="T62" fmla="*/ 0 w 46"/>
                  <a:gd name="T63" fmla="*/ 31 h 92"/>
                  <a:gd name="T64" fmla="*/ 1 w 46"/>
                  <a:gd name="T65" fmla="*/ 24 h 92"/>
                  <a:gd name="T66" fmla="*/ 2 w 46"/>
                  <a:gd name="T67" fmla="*/ 20 h 92"/>
                  <a:gd name="T68" fmla="*/ 4 w 46"/>
                  <a:gd name="T69" fmla="*/ 20 h 92"/>
                  <a:gd name="T70" fmla="*/ 5 w 46"/>
                  <a:gd name="T71" fmla="*/ 18 h 92"/>
                  <a:gd name="T72" fmla="*/ 5 w 46"/>
                  <a:gd name="T73" fmla="*/ 17 h 92"/>
                  <a:gd name="T74" fmla="*/ 6 w 46"/>
                  <a:gd name="T75" fmla="*/ 16 h 92"/>
                  <a:gd name="T76" fmla="*/ 9 w 46"/>
                  <a:gd name="T77" fmla="*/ 14 h 92"/>
                  <a:gd name="T78" fmla="*/ 10 w 46"/>
                  <a:gd name="T79" fmla="*/ 13 h 92"/>
                  <a:gd name="T80" fmla="*/ 13 w 46"/>
                  <a:gd name="T81" fmla="*/ 14 h 92"/>
                  <a:gd name="T82" fmla="*/ 22 w 46"/>
                  <a:gd name="T83" fmla="*/ 10 h 92"/>
                  <a:gd name="T84" fmla="*/ 24 w 46"/>
                  <a:gd name="T85" fmla="*/ 6 h 92"/>
                  <a:gd name="T86" fmla="*/ 24 w 46"/>
                  <a:gd name="T87" fmla="*/ 1 h 92"/>
                  <a:gd name="T88" fmla="*/ 28 w 46"/>
                  <a:gd name="T89" fmla="*/ 1 h 92"/>
                  <a:gd name="T90" fmla="*/ 30 w 46"/>
                  <a:gd name="T91" fmla="*/ 0 h 92"/>
                  <a:gd name="T92" fmla="*/ 36 w 46"/>
                  <a:gd name="T93" fmla="*/ 4 h 92"/>
                  <a:gd name="T94" fmla="*/ 38 w 46"/>
                  <a:gd name="T95" fmla="*/ 6 h 92"/>
                  <a:gd name="T96" fmla="*/ 42 w 46"/>
                  <a:gd name="T97" fmla="*/ 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92">
                    <a:moveTo>
                      <a:pt x="42" y="9"/>
                    </a:moveTo>
                    <a:lnTo>
                      <a:pt x="41" y="10"/>
                    </a:lnTo>
                    <a:lnTo>
                      <a:pt x="41" y="13"/>
                    </a:lnTo>
                    <a:lnTo>
                      <a:pt x="41" y="14"/>
                    </a:lnTo>
                    <a:lnTo>
                      <a:pt x="42" y="17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5" y="21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44" y="29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2"/>
                    </a:lnTo>
                    <a:lnTo>
                      <a:pt x="44" y="33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1" y="37"/>
                    </a:lnTo>
                    <a:lnTo>
                      <a:pt x="40" y="39"/>
                    </a:lnTo>
                    <a:lnTo>
                      <a:pt x="38" y="39"/>
                    </a:lnTo>
                    <a:lnTo>
                      <a:pt x="38" y="39"/>
                    </a:lnTo>
                    <a:lnTo>
                      <a:pt x="38" y="41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4" y="48"/>
                    </a:lnTo>
                    <a:lnTo>
                      <a:pt x="34" y="49"/>
                    </a:lnTo>
                    <a:lnTo>
                      <a:pt x="32" y="49"/>
                    </a:lnTo>
                    <a:lnTo>
                      <a:pt x="30" y="51"/>
                    </a:lnTo>
                    <a:lnTo>
                      <a:pt x="29" y="55"/>
                    </a:lnTo>
                    <a:lnTo>
                      <a:pt x="29" y="56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1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9" y="68"/>
                    </a:lnTo>
                    <a:lnTo>
                      <a:pt x="29" y="69"/>
                    </a:lnTo>
                    <a:lnTo>
                      <a:pt x="29" y="72"/>
                    </a:lnTo>
                    <a:lnTo>
                      <a:pt x="29" y="72"/>
                    </a:lnTo>
                    <a:lnTo>
                      <a:pt x="30" y="73"/>
                    </a:lnTo>
                    <a:lnTo>
                      <a:pt x="30" y="75"/>
                    </a:lnTo>
                    <a:lnTo>
                      <a:pt x="30" y="75"/>
                    </a:lnTo>
                    <a:lnTo>
                      <a:pt x="29" y="75"/>
                    </a:lnTo>
                    <a:lnTo>
                      <a:pt x="29" y="79"/>
                    </a:lnTo>
                    <a:lnTo>
                      <a:pt x="30" y="80"/>
                    </a:lnTo>
                    <a:lnTo>
                      <a:pt x="29" y="80"/>
                    </a:lnTo>
                    <a:lnTo>
                      <a:pt x="29" y="81"/>
                    </a:lnTo>
                    <a:lnTo>
                      <a:pt x="29" y="83"/>
                    </a:lnTo>
                    <a:lnTo>
                      <a:pt x="29" y="84"/>
                    </a:lnTo>
                    <a:lnTo>
                      <a:pt x="30" y="85"/>
                    </a:lnTo>
                    <a:lnTo>
                      <a:pt x="29" y="85"/>
                    </a:lnTo>
                    <a:lnTo>
                      <a:pt x="29" y="87"/>
                    </a:lnTo>
                    <a:lnTo>
                      <a:pt x="29" y="89"/>
                    </a:lnTo>
                    <a:lnTo>
                      <a:pt x="29" y="91"/>
                    </a:lnTo>
                    <a:lnTo>
                      <a:pt x="22" y="91"/>
                    </a:lnTo>
                    <a:lnTo>
                      <a:pt x="16" y="92"/>
                    </a:lnTo>
                    <a:lnTo>
                      <a:pt x="13" y="92"/>
                    </a:lnTo>
                    <a:lnTo>
                      <a:pt x="13" y="92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12" y="85"/>
                    </a:lnTo>
                    <a:lnTo>
                      <a:pt x="13" y="85"/>
                    </a:lnTo>
                    <a:lnTo>
                      <a:pt x="12" y="84"/>
                    </a:lnTo>
                    <a:lnTo>
                      <a:pt x="12" y="83"/>
                    </a:lnTo>
                    <a:lnTo>
                      <a:pt x="12" y="81"/>
                    </a:lnTo>
                    <a:lnTo>
                      <a:pt x="13" y="81"/>
                    </a:lnTo>
                    <a:lnTo>
                      <a:pt x="13" y="75"/>
                    </a:lnTo>
                    <a:lnTo>
                      <a:pt x="13" y="69"/>
                    </a:lnTo>
                    <a:lnTo>
                      <a:pt x="13" y="65"/>
                    </a:lnTo>
                    <a:lnTo>
                      <a:pt x="13" y="61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0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0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6" y="35"/>
                    </a:lnTo>
                    <a:lnTo>
                      <a:pt x="2" y="32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3" y="14"/>
                    </a:lnTo>
                    <a:lnTo>
                      <a:pt x="16" y="13"/>
                    </a:lnTo>
                    <a:lnTo>
                      <a:pt x="18" y="14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5" y="5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6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2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9">
                <a:extLst>
                  <a:ext uri="{FF2B5EF4-FFF2-40B4-BE49-F238E27FC236}">
                    <a16:creationId xmlns:a16="http://schemas.microsoft.com/office/drawing/2014/main" id="{73CBDB99-F871-4014-9643-9379DF431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70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  <a:gd name="T9" fmla="*/ 0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30">
                <a:extLst>
                  <a:ext uri="{FF2B5EF4-FFF2-40B4-BE49-F238E27FC236}">
                    <a16:creationId xmlns:a16="http://schemas.microsoft.com/office/drawing/2014/main" id="{11E31EAD-2A26-4D48-BC6C-2806E6D381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93" y="2904"/>
                <a:ext cx="18" cy="15"/>
              </a:xfrm>
              <a:custGeom>
                <a:avLst/>
                <a:gdLst>
                  <a:gd name="T0" fmla="*/ 14 w 18"/>
                  <a:gd name="T1" fmla="*/ 1 h 15"/>
                  <a:gd name="T2" fmla="*/ 13 w 18"/>
                  <a:gd name="T3" fmla="*/ 2 h 15"/>
                  <a:gd name="T4" fmla="*/ 12 w 18"/>
                  <a:gd name="T5" fmla="*/ 2 h 15"/>
                  <a:gd name="T6" fmla="*/ 10 w 18"/>
                  <a:gd name="T7" fmla="*/ 4 h 15"/>
                  <a:gd name="T8" fmla="*/ 10 w 18"/>
                  <a:gd name="T9" fmla="*/ 4 h 15"/>
                  <a:gd name="T10" fmla="*/ 10 w 18"/>
                  <a:gd name="T11" fmla="*/ 5 h 15"/>
                  <a:gd name="T12" fmla="*/ 10 w 18"/>
                  <a:gd name="T13" fmla="*/ 6 h 15"/>
                  <a:gd name="T14" fmla="*/ 10 w 18"/>
                  <a:gd name="T15" fmla="*/ 8 h 15"/>
                  <a:gd name="T16" fmla="*/ 12 w 18"/>
                  <a:gd name="T17" fmla="*/ 8 h 15"/>
                  <a:gd name="T18" fmla="*/ 12 w 18"/>
                  <a:gd name="T19" fmla="*/ 9 h 15"/>
                  <a:gd name="T20" fmla="*/ 12 w 18"/>
                  <a:gd name="T21" fmla="*/ 9 h 15"/>
                  <a:gd name="T22" fmla="*/ 10 w 18"/>
                  <a:gd name="T23" fmla="*/ 10 h 15"/>
                  <a:gd name="T24" fmla="*/ 10 w 18"/>
                  <a:gd name="T25" fmla="*/ 10 h 15"/>
                  <a:gd name="T26" fmla="*/ 10 w 18"/>
                  <a:gd name="T27" fmla="*/ 12 h 15"/>
                  <a:gd name="T28" fmla="*/ 9 w 18"/>
                  <a:gd name="T29" fmla="*/ 13 h 15"/>
                  <a:gd name="T30" fmla="*/ 9 w 18"/>
                  <a:gd name="T31" fmla="*/ 15 h 15"/>
                  <a:gd name="T32" fmla="*/ 8 w 18"/>
                  <a:gd name="T33" fmla="*/ 15 h 15"/>
                  <a:gd name="T34" fmla="*/ 8 w 18"/>
                  <a:gd name="T35" fmla="*/ 15 h 15"/>
                  <a:gd name="T36" fmla="*/ 6 w 18"/>
                  <a:gd name="T37" fmla="*/ 13 h 15"/>
                  <a:gd name="T38" fmla="*/ 5 w 18"/>
                  <a:gd name="T39" fmla="*/ 12 h 15"/>
                  <a:gd name="T40" fmla="*/ 5 w 18"/>
                  <a:gd name="T41" fmla="*/ 10 h 15"/>
                  <a:gd name="T42" fmla="*/ 4 w 18"/>
                  <a:gd name="T43" fmla="*/ 10 h 15"/>
                  <a:gd name="T44" fmla="*/ 4 w 18"/>
                  <a:gd name="T45" fmla="*/ 10 h 15"/>
                  <a:gd name="T46" fmla="*/ 4 w 18"/>
                  <a:gd name="T47" fmla="*/ 9 h 15"/>
                  <a:gd name="T48" fmla="*/ 2 w 18"/>
                  <a:gd name="T49" fmla="*/ 9 h 15"/>
                  <a:gd name="T50" fmla="*/ 2 w 18"/>
                  <a:gd name="T51" fmla="*/ 8 h 15"/>
                  <a:gd name="T52" fmla="*/ 1 w 18"/>
                  <a:gd name="T53" fmla="*/ 6 h 15"/>
                  <a:gd name="T54" fmla="*/ 0 w 18"/>
                  <a:gd name="T55" fmla="*/ 6 h 15"/>
                  <a:gd name="T56" fmla="*/ 0 w 18"/>
                  <a:gd name="T57" fmla="*/ 6 h 15"/>
                  <a:gd name="T58" fmla="*/ 1 w 18"/>
                  <a:gd name="T59" fmla="*/ 6 h 15"/>
                  <a:gd name="T60" fmla="*/ 4 w 18"/>
                  <a:gd name="T61" fmla="*/ 5 h 15"/>
                  <a:gd name="T62" fmla="*/ 5 w 18"/>
                  <a:gd name="T63" fmla="*/ 5 h 15"/>
                  <a:gd name="T64" fmla="*/ 6 w 18"/>
                  <a:gd name="T65" fmla="*/ 4 h 15"/>
                  <a:gd name="T66" fmla="*/ 9 w 18"/>
                  <a:gd name="T67" fmla="*/ 2 h 15"/>
                  <a:gd name="T68" fmla="*/ 10 w 18"/>
                  <a:gd name="T69" fmla="*/ 1 h 15"/>
                  <a:gd name="T70" fmla="*/ 12 w 18"/>
                  <a:gd name="T71" fmla="*/ 1 h 15"/>
                  <a:gd name="T72" fmla="*/ 14 w 18"/>
                  <a:gd name="T73" fmla="*/ 0 h 15"/>
                  <a:gd name="T74" fmla="*/ 14 w 18"/>
                  <a:gd name="T75" fmla="*/ 0 h 15"/>
                  <a:gd name="T76" fmla="*/ 14 w 18"/>
                  <a:gd name="T77" fmla="*/ 0 h 15"/>
                  <a:gd name="T78" fmla="*/ 14 w 18"/>
                  <a:gd name="T79" fmla="*/ 1 h 15"/>
                  <a:gd name="T80" fmla="*/ 14 w 18"/>
                  <a:gd name="T81" fmla="*/ 1 h 15"/>
                  <a:gd name="T82" fmla="*/ 14 w 18"/>
                  <a:gd name="T83" fmla="*/ 1 h 15"/>
                  <a:gd name="T84" fmla="*/ 16 w 18"/>
                  <a:gd name="T85" fmla="*/ 1 h 15"/>
                  <a:gd name="T86" fmla="*/ 16 w 18"/>
                  <a:gd name="T87" fmla="*/ 2 h 15"/>
                  <a:gd name="T88" fmla="*/ 17 w 18"/>
                  <a:gd name="T89" fmla="*/ 4 h 15"/>
                  <a:gd name="T90" fmla="*/ 18 w 18"/>
                  <a:gd name="T91" fmla="*/ 5 h 15"/>
                  <a:gd name="T92" fmla="*/ 18 w 18"/>
                  <a:gd name="T93" fmla="*/ 8 h 15"/>
                  <a:gd name="T94" fmla="*/ 18 w 18"/>
                  <a:gd name="T95" fmla="*/ 9 h 15"/>
                  <a:gd name="T96" fmla="*/ 18 w 18"/>
                  <a:gd name="T97" fmla="*/ 9 h 15"/>
                  <a:gd name="T98" fmla="*/ 18 w 18"/>
                  <a:gd name="T99" fmla="*/ 9 h 15"/>
                  <a:gd name="T100" fmla="*/ 17 w 18"/>
                  <a:gd name="T101" fmla="*/ 9 h 15"/>
                  <a:gd name="T102" fmla="*/ 16 w 18"/>
                  <a:gd name="T103" fmla="*/ 9 h 15"/>
                  <a:gd name="T104" fmla="*/ 16 w 18"/>
                  <a:gd name="T105" fmla="*/ 9 h 15"/>
                  <a:gd name="T106" fmla="*/ 14 w 18"/>
                  <a:gd name="T107" fmla="*/ 6 h 15"/>
                  <a:gd name="T108" fmla="*/ 14 w 18"/>
                  <a:gd name="T109" fmla="*/ 4 h 15"/>
                  <a:gd name="T110" fmla="*/ 14 w 18"/>
                  <a:gd name="T111" fmla="*/ 2 h 15"/>
                  <a:gd name="T112" fmla="*/ 14 w 18"/>
                  <a:gd name="T113" fmla="*/ 1 h 15"/>
                  <a:gd name="T114" fmla="*/ 14 w 18"/>
                  <a:gd name="T1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" h="15">
                    <a:moveTo>
                      <a:pt x="14" y="1"/>
                    </a:moveTo>
                    <a:lnTo>
                      <a:pt x="13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  <a:moveTo>
                      <a:pt x="14" y="1"/>
                    </a:moveTo>
                    <a:lnTo>
                      <a:pt x="16" y="1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31">
                <a:extLst>
                  <a:ext uri="{FF2B5EF4-FFF2-40B4-BE49-F238E27FC236}">
                    <a16:creationId xmlns:a16="http://schemas.microsoft.com/office/drawing/2014/main" id="{2B8C2C67-D372-4949-9351-6CF561342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3125"/>
                <a:ext cx="182" cy="204"/>
              </a:xfrm>
              <a:custGeom>
                <a:avLst/>
                <a:gdLst>
                  <a:gd name="T0" fmla="*/ 158 w 182"/>
                  <a:gd name="T1" fmla="*/ 147 h 204"/>
                  <a:gd name="T2" fmla="*/ 118 w 182"/>
                  <a:gd name="T3" fmla="*/ 152 h 204"/>
                  <a:gd name="T4" fmla="*/ 110 w 182"/>
                  <a:gd name="T5" fmla="*/ 175 h 204"/>
                  <a:gd name="T6" fmla="*/ 103 w 182"/>
                  <a:gd name="T7" fmla="*/ 192 h 204"/>
                  <a:gd name="T8" fmla="*/ 88 w 182"/>
                  <a:gd name="T9" fmla="*/ 191 h 204"/>
                  <a:gd name="T10" fmla="*/ 80 w 182"/>
                  <a:gd name="T11" fmla="*/ 200 h 204"/>
                  <a:gd name="T12" fmla="*/ 75 w 182"/>
                  <a:gd name="T13" fmla="*/ 194 h 204"/>
                  <a:gd name="T14" fmla="*/ 62 w 182"/>
                  <a:gd name="T15" fmla="*/ 192 h 204"/>
                  <a:gd name="T16" fmla="*/ 51 w 182"/>
                  <a:gd name="T17" fmla="*/ 187 h 204"/>
                  <a:gd name="T18" fmla="*/ 44 w 182"/>
                  <a:gd name="T19" fmla="*/ 194 h 204"/>
                  <a:gd name="T20" fmla="*/ 38 w 182"/>
                  <a:gd name="T21" fmla="*/ 203 h 204"/>
                  <a:gd name="T22" fmla="*/ 27 w 182"/>
                  <a:gd name="T23" fmla="*/ 203 h 204"/>
                  <a:gd name="T24" fmla="*/ 26 w 182"/>
                  <a:gd name="T25" fmla="*/ 194 h 204"/>
                  <a:gd name="T26" fmla="*/ 22 w 182"/>
                  <a:gd name="T27" fmla="*/ 179 h 204"/>
                  <a:gd name="T28" fmla="*/ 16 w 182"/>
                  <a:gd name="T29" fmla="*/ 169 h 204"/>
                  <a:gd name="T30" fmla="*/ 13 w 182"/>
                  <a:gd name="T31" fmla="*/ 164 h 204"/>
                  <a:gd name="T32" fmla="*/ 13 w 182"/>
                  <a:gd name="T33" fmla="*/ 159 h 204"/>
                  <a:gd name="T34" fmla="*/ 16 w 182"/>
                  <a:gd name="T35" fmla="*/ 151 h 204"/>
                  <a:gd name="T36" fmla="*/ 15 w 182"/>
                  <a:gd name="T37" fmla="*/ 147 h 204"/>
                  <a:gd name="T38" fmla="*/ 9 w 182"/>
                  <a:gd name="T39" fmla="*/ 137 h 204"/>
                  <a:gd name="T40" fmla="*/ 8 w 182"/>
                  <a:gd name="T41" fmla="*/ 128 h 204"/>
                  <a:gd name="T42" fmla="*/ 1 w 182"/>
                  <a:gd name="T43" fmla="*/ 119 h 204"/>
                  <a:gd name="T44" fmla="*/ 0 w 182"/>
                  <a:gd name="T45" fmla="*/ 115 h 204"/>
                  <a:gd name="T46" fmla="*/ 8 w 182"/>
                  <a:gd name="T47" fmla="*/ 107 h 204"/>
                  <a:gd name="T48" fmla="*/ 12 w 182"/>
                  <a:gd name="T49" fmla="*/ 101 h 204"/>
                  <a:gd name="T50" fmla="*/ 7 w 182"/>
                  <a:gd name="T51" fmla="*/ 97 h 204"/>
                  <a:gd name="T52" fmla="*/ 7 w 182"/>
                  <a:gd name="T53" fmla="*/ 82 h 204"/>
                  <a:gd name="T54" fmla="*/ 5 w 182"/>
                  <a:gd name="T55" fmla="*/ 73 h 204"/>
                  <a:gd name="T56" fmla="*/ 9 w 182"/>
                  <a:gd name="T57" fmla="*/ 68 h 204"/>
                  <a:gd name="T58" fmla="*/ 8 w 182"/>
                  <a:gd name="T59" fmla="*/ 60 h 204"/>
                  <a:gd name="T60" fmla="*/ 11 w 182"/>
                  <a:gd name="T61" fmla="*/ 46 h 204"/>
                  <a:gd name="T62" fmla="*/ 12 w 182"/>
                  <a:gd name="T63" fmla="*/ 38 h 204"/>
                  <a:gd name="T64" fmla="*/ 0 w 182"/>
                  <a:gd name="T65" fmla="*/ 18 h 204"/>
                  <a:gd name="T66" fmla="*/ 13 w 182"/>
                  <a:gd name="T67" fmla="*/ 21 h 204"/>
                  <a:gd name="T68" fmla="*/ 22 w 182"/>
                  <a:gd name="T69" fmla="*/ 16 h 204"/>
                  <a:gd name="T70" fmla="*/ 31 w 182"/>
                  <a:gd name="T71" fmla="*/ 12 h 204"/>
                  <a:gd name="T72" fmla="*/ 46 w 182"/>
                  <a:gd name="T73" fmla="*/ 2 h 204"/>
                  <a:gd name="T74" fmla="*/ 62 w 182"/>
                  <a:gd name="T75" fmla="*/ 1 h 204"/>
                  <a:gd name="T76" fmla="*/ 64 w 182"/>
                  <a:gd name="T77" fmla="*/ 4 h 204"/>
                  <a:gd name="T78" fmla="*/ 63 w 182"/>
                  <a:gd name="T79" fmla="*/ 14 h 204"/>
                  <a:gd name="T80" fmla="*/ 64 w 182"/>
                  <a:gd name="T81" fmla="*/ 24 h 204"/>
                  <a:gd name="T82" fmla="*/ 67 w 182"/>
                  <a:gd name="T83" fmla="*/ 30 h 204"/>
                  <a:gd name="T84" fmla="*/ 70 w 182"/>
                  <a:gd name="T85" fmla="*/ 33 h 204"/>
                  <a:gd name="T86" fmla="*/ 76 w 182"/>
                  <a:gd name="T87" fmla="*/ 38 h 204"/>
                  <a:gd name="T88" fmla="*/ 90 w 182"/>
                  <a:gd name="T89" fmla="*/ 41 h 204"/>
                  <a:gd name="T90" fmla="*/ 98 w 182"/>
                  <a:gd name="T91" fmla="*/ 44 h 204"/>
                  <a:gd name="T92" fmla="*/ 104 w 182"/>
                  <a:gd name="T93" fmla="*/ 49 h 204"/>
                  <a:gd name="T94" fmla="*/ 115 w 182"/>
                  <a:gd name="T95" fmla="*/ 56 h 204"/>
                  <a:gd name="T96" fmla="*/ 128 w 182"/>
                  <a:gd name="T97" fmla="*/ 57 h 204"/>
                  <a:gd name="T98" fmla="*/ 138 w 182"/>
                  <a:gd name="T99" fmla="*/ 65 h 204"/>
                  <a:gd name="T100" fmla="*/ 139 w 182"/>
                  <a:gd name="T101" fmla="*/ 73 h 204"/>
                  <a:gd name="T102" fmla="*/ 141 w 182"/>
                  <a:gd name="T103" fmla="*/ 88 h 204"/>
                  <a:gd name="T104" fmla="*/ 161 w 182"/>
                  <a:gd name="T105" fmla="*/ 100 h 204"/>
                  <a:gd name="T106" fmla="*/ 170 w 182"/>
                  <a:gd name="T107" fmla="*/ 101 h 204"/>
                  <a:gd name="T108" fmla="*/ 170 w 182"/>
                  <a:gd name="T109" fmla="*/ 116 h 204"/>
                  <a:gd name="T110" fmla="*/ 179 w 182"/>
                  <a:gd name="T111" fmla="*/ 125 h 204"/>
                  <a:gd name="T112" fmla="*/ 181 w 182"/>
                  <a:gd name="T113" fmla="*/ 135 h 204"/>
                  <a:gd name="T114" fmla="*/ 178 w 182"/>
                  <a:gd name="T115" fmla="*/ 144 h 204"/>
                  <a:gd name="T116" fmla="*/ 177 w 182"/>
                  <a:gd name="T117" fmla="*/ 15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2" h="204">
                    <a:moveTo>
                      <a:pt x="173" y="161"/>
                    </a:moveTo>
                    <a:lnTo>
                      <a:pt x="173" y="159"/>
                    </a:lnTo>
                    <a:lnTo>
                      <a:pt x="173" y="156"/>
                    </a:lnTo>
                    <a:lnTo>
                      <a:pt x="171" y="155"/>
                    </a:lnTo>
                    <a:lnTo>
                      <a:pt x="167" y="152"/>
                    </a:lnTo>
                    <a:lnTo>
                      <a:pt x="163" y="151"/>
                    </a:lnTo>
                    <a:lnTo>
                      <a:pt x="158" y="147"/>
                    </a:lnTo>
                    <a:lnTo>
                      <a:pt x="151" y="147"/>
                    </a:lnTo>
                    <a:lnTo>
                      <a:pt x="145" y="147"/>
                    </a:lnTo>
                    <a:lnTo>
                      <a:pt x="138" y="148"/>
                    </a:lnTo>
                    <a:lnTo>
                      <a:pt x="131" y="149"/>
                    </a:lnTo>
                    <a:lnTo>
                      <a:pt x="128" y="151"/>
                    </a:lnTo>
                    <a:lnTo>
                      <a:pt x="122" y="152"/>
                    </a:lnTo>
                    <a:lnTo>
                      <a:pt x="118" y="152"/>
                    </a:lnTo>
                    <a:lnTo>
                      <a:pt x="118" y="155"/>
                    </a:lnTo>
                    <a:lnTo>
                      <a:pt x="116" y="159"/>
                    </a:lnTo>
                    <a:lnTo>
                      <a:pt x="114" y="161"/>
                    </a:lnTo>
                    <a:lnTo>
                      <a:pt x="112" y="164"/>
                    </a:lnTo>
                    <a:lnTo>
                      <a:pt x="110" y="167"/>
                    </a:lnTo>
                    <a:lnTo>
                      <a:pt x="110" y="171"/>
                    </a:lnTo>
                    <a:lnTo>
                      <a:pt x="110" y="175"/>
                    </a:lnTo>
                    <a:lnTo>
                      <a:pt x="108" y="180"/>
                    </a:lnTo>
                    <a:lnTo>
                      <a:pt x="107" y="185"/>
                    </a:lnTo>
                    <a:lnTo>
                      <a:pt x="106" y="190"/>
                    </a:lnTo>
                    <a:lnTo>
                      <a:pt x="106" y="194"/>
                    </a:lnTo>
                    <a:lnTo>
                      <a:pt x="104" y="194"/>
                    </a:lnTo>
                    <a:lnTo>
                      <a:pt x="104" y="194"/>
                    </a:lnTo>
                    <a:lnTo>
                      <a:pt x="103" y="192"/>
                    </a:lnTo>
                    <a:lnTo>
                      <a:pt x="102" y="191"/>
                    </a:lnTo>
                    <a:lnTo>
                      <a:pt x="102" y="190"/>
                    </a:lnTo>
                    <a:lnTo>
                      <a:pt x="102" y="190"/>
                    </a:lnTo>
                    <a:lnTo>
                      <a:pt x="95" y="191"/>
                    </a:lnTo>
                    <a:lnTo>
                      <a:pt x="90" y="191"/>
                    </a:lnTo>
                    <a:lnTo>
                      <a:pt x="88" y="191"/>
                    </a:lnTo>
                    <a:lnTo>
                      <a:pt x="88" y="191"/>
                    </a:lnTo>
                    <a:lnTo>
                      <a:pt x="87" y="191"/>
                    </a:lnTo>
                    <a:lnTo>
                      <a:pt x="87" y="191"/>
                    </a:lnTo>
                    <a:lnTo>
                      <a:pt x="86" y="191"/>
                    </a:lnTo>
                    <a:lnTo>
                      <a:pt x="84" y="191"/>
                    </a:lnTo>
                    <a:lnTo>
                      <a:pt x="83" y="196"/>
                    </a:lnTo>
                    <a:lnTo>
                      <a:pt x="82" y="198"/>
                    </a:lnTo>
                    <a:lnTo>
                      <a:pt x="80" y="200"/>
                    </a:lnTo>
                    <a:lnTo>
                      <a:pt x="80" y="203"/>
                    </a:lnTo>
                    <a:lnTo>
                      <a:pt x="79" y="203"/>
                    </a:lnTo>
                    <a:lnTo>
                      <a:pt x="79" y="203"/>
                    </a:lnTo>
                    <a:lnTo>
                      <a:pt x="78" y="200"/>
                    </a:lnTo>
                    <a:lnTo>
                      <a:pt x="78" y="198"/>
                    </a:lnTo>
                    <a:lnTo>
                      <a:pt x="76" y="196"/>
                    </a:lnTo>
                    <a:lnTo>
                      <a:pt x="75" y="194"/>
                    </a:lnTo>
                    <a:lnTo>
                      <a:pt x="74" y="194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70" y="192"/>
                    </a:lnTo>
                    <a:lnTo>
                      <a:pt x="68" y="192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59" y="192"/>
                    </a:lnTo>
                    <a:lnTo>
                      <a:pt x="58" y="192"/>
                    </a:lnTo>
                    <a:lnTo>
                      <a:pt x="56" y="191"/>
                    </a:lnTo>
                    <a:lnTo>
                      <a:pt x="54" y="188"/>
                    </a:lnTo>
                    <a:lnTo>
                      <a:pt x="54" y="188"/>
                    </a:lnTo>
                    <a:lnTo>
                      <a:pt x="52" y="187"/>
                    </a:lnTo>
                    <a:lnTo>
                      <a:pt x="51" y="187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1"/>
                    </a:lnTo>
                    <a:lnTo>
                      <a:pt x="50" y="192"/>
                    </a:lnTo>
                    <a:lnTo>
                      <a:pt x="47" y="192"/>
                    </a:lnTo>
                    <a:lnTo>
                      <a:pt x="44" y="194"/>
                    </a:lnTo>
                    <a:lnTo>
                      <a:pt x="44" y="194"/>
                    </a:lnTo>
                    <a:lnTo>
                      <a:pt x="43" y="195"/>
                    </a:lnTo>
                    <a:lnTo>
                      <a:pt x="43" y="196"/>
                    </a:lnTo>
                    <a:lnTo>
                      <a:pt x="43" y="196"/>
                    </a:lnTo>
                    <a:lnTo>
                      <a:pt x="40" y="199"/>
                    </a:lnTo>
                    <a:lnTo>
                      <a:pt x="39" y="199"/>
                    </a:lnTo>
                    <a:lnTo>
                      <a:pt x="39" y="200"/>
                    </a:lnTo>
                    <a:lnTo>
                      <a:pt x="38" y="203"/>
                    </a:lnTo>
                    <a:lnTo>
                      <a:pt x="36" y="203"/>
                    </a:lnTo>
                    <a:lnTo>
                      <a:pt x="34" y="204"/>
                    </a:lnTo>
                    <a:lnTo>
                      <a:pt x="31" y="204"/>
                    </a:lnTo>
                    <a:lnTo>
                      <a:pt x="30" y="204"/>
                    </a:lnTo>
                    <a:lnTo>
                      <a:pt x="28" y="204"/>
                    </a:lnTo>
                    <a:lnTo>
                      <a:pt x="27" y="204"/>
                    </a:lnTo>
                    <a:lnTo>
                      <a:pt x="27" y="203"/>
                    </a:lnTo>
                    <a:lnTo>
                      <a:pt x="26" y="203"/>
                    </a:lnTo>
                    <a:lnTo>
                      <a:pt x="26" y="202"/>
                    </a:lnTo>
                    <a:lnTo>
                      <a:pt x="27" y="200"/>
                    </a:lnTo>
                    <a:lnTo>
                      <a:pt x="27" y="198"/>
                    </a:lnTo>
                    <a:lnTo>
                      <a:pt x="26" y="196"/>
                    </a:lnTo>
                    <a:lnTo>
                      <a:pt x="26" y="195"/>
                    </a:lnTo>
                    <a:lnTo>
                      <a:pt x="26" y="194"/>
                    </a:lnTo>
                    <a:lnTo>
                      <a:pt x="24" y="191"/>
                    </a:lnTo>
                    <a:lnTo>
                      <a:pt x="23" y="190"/>
                    </a:lnTo>
                    <a:lnTo>
                      <a:pt x="23" y="188"/>
                    </a:lnTo>
                    <a:lnTo>
                      <a:pt x="23" y="187"/>
                    </a:lnTo>
                    <a:lnTo>
                      <a:pt x="22" y="184"/>
                    </a:lnTo>
                    <a:lnTo>
                      <a:pt x="22" y="181"/>
                    </a:lnTo>
                    <a:lnTo>
                      <a:pt x="22" y="179"/>
                    </a:lnTo>
                    <a:lnTo>
                      <a:pt x="20" y="176"/>
                    </a:lnTo>
                    <a:lnTo>
                      <a:pt x="17" y="173"/>
                    </a:lnTo>
                    <a:lnTo>
                      <a:pt x="16" y="173"/>
                    </a:lnTo>
                    <a:lnTo>
                      <a:pt x="16" y="172"/>
                    </a:lnTo>
                    <a:lnTo>
                      <a:pt x="16" y="172"/>
                    </a:lnTo>
                    <a:lnTo>
                      <a:pt x="16" y="171"/>
                    </a:lnTo>
                    <a:lnTo>
                      <a:pt x="16" y="169"/>
                    </a:lnTo>
                    <a:lnTo>
                      <a:pt x="17" y="168"/>
                    </a:lnTo>
                    <a:lnTo>
                      <a:pt x="17" y="168"/>
                    </a:lnTo>
                    <a:lnTo>
                      <a:pt x="17" y="168"/>
                    </a:lnTo>
                    <a:lnTo>
                      <a:pt x="13" y="165"/>
                    </a:lnTo>
                    <a:lnTo>
                      <a:pt x="13" y="165"/>
                    </a:lnTo>
                    <a:lnTo>
                      <a:pt x="13" y="165"/>
                    </a:lnTo>
                    <a:lnTo>
                      <a:pt x="13" y="164"/>
                    </a:lnTo>
                    <a:lnTo>
                      <a:pt x="13" y="164"/>
                    </a:lnTo>
                    <a:lnTo>
                      <a:pt x="13" y="163"/>
                    </a:lnTo>
                    <a:lnTo>
                      <a:pt x="13" y="161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5" y="159"/>
                    </a:lnTo>
                    <a:lnTo>
                      <a:pt x="16" y="157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3" y="155"/>
                    </a:lnTo>
                    <a:lnTo>
                      <a:pt x="13" y="153"/>
                    </a:lnTo>
                    <a:lnTo>
                      <a:pt x="16" y="151"/>
                    </a:lnTo>
                    <a:lnTo>
                      <a:pt x="17" y="149"/>
                    </a:lnTo>
                    <a:lnTo>
                      <a:pt x="17" y="149"/>
                    </a:lnTo>
                    <a:lnTo>
                      <a:pt x="17" y="149"/>
                    </a:lnTo>
                    <a:lnTo>
                      <a:pt x="17" y="148"/>
                    </a:lnTo>
                    <a:lnTo>
                      <a:pt x="16" y="148"/>
                    </a:lnTo>
                    <a:lnTo>
                      <a:pt x="15" y="147"/>
                    </a:lnTo>
                    <a:lnTo>
                      <a:pt x="15" y="147"/>
                    </a:lnTo>
                    <a:lnTo>
                      <a:pt x="13" y="145"/>
                    </a:lnTo>
                    <a:lnTo>
                      <a:pt x="12" y="144"/>
                    </a:lnTo>
                    <a:lnTo>
                      <a:pt x="11" y="143"/>
                    </a:lnTo>
                    <a:lnTo>
                      <a:pt x="9" y="141"/>
                    </a:lnTo>
                    <a:lnTo>
                      <a:pt x="9" y="141"/>
                    </a:lnTo>
                    <a:lnTo>
                      <a:pt x="9" y="140"/>
                    </a:lnTo>
                    <a:lnTo>
                      <a:pt x="9" y="137"/>
                    </a:lnTo>
                    <a:lnTo>
                      <a:pt x="9" y="135"/>
                    </a:lnTo>
                    <a:lnTo>
                      <a:pt x="8" y="133"/>
                    </a:lnTo>
                    <a:lnTo>
                      <a:pt x="8" y="132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7" y="129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5" y="127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1" y="121"/>
                    </a:lnTo>
                    <a:lnTo>
                      <a:pt x="1" y="119"/>
                    </a:lnTo>
                    <a:lnTo>
                      <a:pt x="1" y="119"/>
                    </a:lnTo>
                    <a:lnTo>
                      <a:pt x="1" y="119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1" y="113"/>
                    </a:lnTo>
                    <a:lnTo>
                      <a:pt x="3" y="112"/>
                    </a:lnTo>
                    <a:lnTo>
                      <a:pt x="3" y="112"/>
                    </a:lnTo>
                    <a:lnTo>
                      <a:pt x="4" y="111"/>
                    </a:lnTo>
                    <a:lnTo>
                      <a:pt x="5" y="109"/>
                    </a:lnTo>
                    <a:lnTo>
                      <a:pt x="7" y="108"/>
                    </a:lnTo>
                    <a:lnTo>
                      <a:pt x="8" y="107"/>
                    </a:lnTo>
                    <a:lnTo>
                      <a:pt x="8" y="105"/>
                    </a:lnTo>
                    <a:lnTo>
                      <a:pt x="9" y="105"/>
                    </a:lnTo>
                    <a:lnTo>
                      <a:pt x="9" y="104"/>
                    </a:lnTo>
                    <a:lnTo>
                      <a:pt x="9" y="103"/>
                    </a:lnTo>
                    <a:lnTo>
                      <a:pt x="9" y="103"/>
                    </a:lnTo>
                    <a:lnTo>
                      <a:pt x="11" y="101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2" y="100"/>
                    </a:lnTo>
                    <a:lnTo>
                      <a:pt x="11" y="100"/>
                    </a:lnTo>
                    <a:lnTo>
                      <a:pt x="8" y="99"/>
                    </a:lnTo>
                    <a:lnTo>
                      <a:pt x="7" y="99"/>
                    </a:lnTo>
                    <a:lnTo>
                      <a:pt x="7" y="99"/>
                    </a:lnTo>
                    <a:lnTo>
                      <a:pt x="7" y="97"/>
                    </a:lnTo>
                    <a:lnTo>
                      <a:pt x="4" y="92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5" y="86"/>
                    </a:lnTo>
                    <a:lnTo>
                      <a:pt x="5" y="85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4" y="81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9" y="70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1" y="65"/>
                    </a:lnTo>
                    <a:lnTo>
                      <a:pt x="9" y="64"/>
                    </a:lnTo>
                    <a:lnTo>
                      <a:pt x="9" y="61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5" y="41"/>
                    </a:lnTo>
                    <a:lnTo>
                      <a:pt x="12" y="38"/>
                    </a:lnTo>
                    <a:lnTo>
                      <a:pt x="11" y="34"/>
                    </a:lnTo>
                    <a:lnTo>
                      <a:pt x="8" y="32"/>
                    </a:lnTo>
                    <a:lnTo>
                      <a:pt x="7" y="29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7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30" y="13"/>
                    </a:lnTo>
                    <a:lnTo>
                      <a:pt x="31" y="12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8" y="1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6"/>
                    </a:lnTo>
                    <a:lnTo>
                      <a:pt x="64" y="8"/>
                    </a:lnTo>
                    <a:lnTo>
                      <a:pt x="63" y="9"/>
                    </a:lnTo>
                    <a:lnTo>
                      <a:pt x="63" y="10"/>
                    </a:lnTo>
                    <a:lnTo>
                      <a:pt x="63" y="12"/>
                    </a:lnTo>
                    <a:lnTo>
                      <a:pt x="63" y="13"/>
                    </a:lnTo>
                    <a:lnTo>
                      <a:pt x="63" y="14"/>
                    </a:lnTo>
                    <a:lnTo>
                      <a:pt x="64" y="17"/>
                    </a:lnTo>
                    <a:lnTo>
                      <a:pt x="64" y="20"/>
                    </a:lnTo>
                    <a:lnTo>
                      <a:pt x="64" y="21"/>
                    </a:lnTo>
                    <a:lnTo>
                      <a:pt x="63" y="21"/>
                    </a:lnTo>
                    <a:lnTo>
                      <a:pt x="64" y="22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5"/>
                    </a:lnTo>
                    <a:lnTo>
                      <a:pt x="66" y="26"/>
                    </a:lnTo>
                    <a:lnTo>
                      <a:pt x="67" y="28"/>
                    </a:lnTo>
                    <a:lnTo>
                      <a:pt x="67" y="29"/>
                    </a:lnTo>
                    <a:lnTo>
                      <a:pt x="67" y="29"/>
                    </a:lnTo>
                    <a:lnTo>
                      <a:pt x="67" y="30"/>
                    </a:lnTo>
                    <a:lnTo>
                      <a:pt x="67" y="30"/>
                    </a:lnTo>
                    <a:lnTo>
                      <a:pt x="67" y="30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32"/>
                    </a:lnTo>
                    <a:lnTo>
                      <a:pt x="70" y="32"/>
                    </a:lnTo>
                    <a:lnTo>
                      <a:pt x="70" y="33"/>
                    </a:lnTo>
                    <a:lnTo>
                      <a:pt x="70" y="33"/>
                    </a:lnTo>
                    <a:lnTo>
                      <a:pt x="71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41"/>
                    </a:lnTo>
                    <a:lnTo>
                      <a:pt x="80" y="41"/>
                    </a:lnTo>
                    <a:lnTo>
                      <a:pt x="83" y="41"/>
                    </a:lnTo>
                    <a:lnTo>
                      <a:pt x="86" y="42"/>
                    </a:lnTo>
                    <a:lnTo>
                      <a:pt x="87" y="41"/>
                    </a:lnTo>
                    <a:lnTo>
                      <a:pt x="90" y="41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6" y="45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9" y="44"/>
                    </a:lnTo>
                    <a:lnTo>
                      <a:pt x="99" y="45"/>
                    </a:lnTo>
                    <a:lnTo>
                      <a:pt x="99" y="46"/>
                    </a:lnTo>
                    <a:lnTo>
                      <a:pt x="100" y="46"/>
                    </a:lnTo>
                    <a:lnTo>
                      <a:pt x="102" y="49"/>
                    </a:lnTo>
                    <a:lnTo>
                      <a:pt x="103" y="49"/>
                    </a:lnTo>
                    <a:lnTo>
                      <a:pt x="104" y="49"/>
                    </a:lnTo>
                    <a:lnTo>
                      <a:pt x="107" y="50"/>
                    </a:lnTo>
                    <a:lnTo>
                      <a:pt x="110" y="52"/>
                    </a:lnTo>
                    <a:lnTo>
                      <a:pt x="111" y="52"/>
                    </a:lnTo>
                    <a:lnTo>
                      <a:pt x="112" y="52"/>
                    </a:lnTo>
                    <a:lnTo>
                      <a:pt x="112" y="52"/>
                    </a:lnTo>
                    <a:lnTo>
                      <a:pt x="114" y="53"/>
                    </a:lnTo>
                    <a:lnTo>
                      <a:pt x="115" y="56"/>
                    </a:lnTo>
                    <a:lnTo>
                      <a:pt x="116" y="56"/>
                    </a:lnTo>
                    <a:lnTo>
                      <a:pt x="118" y="57"/>
                    </a:lnTo>
                    <a:lnTo>
                      <a:pt x="120" y="57"/>
                    </a:lnTo>
                    <a:lnTo>
                      <a:pt x="122" y="57"/>
                    </a:lnTo>
                    <a:lnTo>
                      <a:pt x="123" y="57"/>
                    </a:lnTo>
                    <a:lnTo>
                      <a:pt x="127" y="57"/>
                    </a:lnTo>
                    <a:lnTo>
                      <a:pt x="128" y="57"/>
                    </a:lnTo>
                    <a:lnTo>
                      <a:pt x="131" y="58"/>
                    </a:lnTo>
                    <a:lnTo>
                      <a:pt x="134" y="60"/>
                    </a:lnTo>
                    <a:lnTo>
                      <a:pt x="135" y="61"/>
                    </a:lnTo>
                    <a:lnTo>
                      <a:pt x="137" y="61"/>
                    </a:lnTo>
                    <a:lnTo>
                      <a:pt x="138" y="62"/>
                    </a:lnTo>
                    <a:lnTo>
                      <a:pt x="138" y="64"/>
                    </a:lnTo>
                    <a:lnTo>
                      <a:pt x="138" y="65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8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39" y="70"/>
                    </a:lnTo>
                    <a:lnTo>
                      <a:pt x="139" y="73"/>
                    </a:lnTo>
                    <a:lnTo>
                      <a:pt x="141" y="74"/>
                    </a:lnTo>
                    <a:lnTo>
                      <a:pt x="141" y="81"/>
                    </a:lnTo>
                    <a:lnTo>
                      <a:pt x="139" y="81"/>
                    </a:lnTo>
                    <a:lnTo>
                      <a:pt x="135" y="81"/>
                    </a:lnTo>
                    <a:lnTo>
                      <a:pt x="137" y="82"/>
                    </a:lnTo>
                    <a:lnTo>
                      <a:pt x="139" y="85"/>
                    </a:lnTo>
                    <a:lnTo>
                      <a:pt x="141" y="88"/>
                    </a:lnTo>
                    <a:lnTo>
                      <a:pt x="142" y="92"/>
                    </a:lnTo>
                    <a:lnTo>
                      <a:pt x="142" y="95"/>
                    </a:lnTo>
                    <a:lnTo>
                      <a:pt x="142" y="97"/>
                    </a:lnTo>
                    <a:lnTo>
                      <a:pt x="142" y="100"/>
                    </a:lnTo>
                    <a:lnTo>
                      <a:pt x="147" y="100"/>
                    </a:lnTo>
                    <a:lnTo>
                      <a:pt x="153" y="100"/>
                    </a:lnTo>
                    <a:lnTo>
                      <a:pt x="161" y="100"/>
                    </a:lnTo>
                    <a:lnTo>
                      <a:pt x="166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0" y="101"/>
                    </a:lnTo>
                    <a:lnTo>
                      <a:pt x="170" y="101"/>
                    </a:lnTo>
                    <a:lnTo>
                      <a:pt x="170" y="103"/>
                    </a:lnTo>
                    <a:lnTo>
                      <a:pt x="167" y="105"/>
                    </a:lnTo>
                    <a:lnTo>
                      <a:pt x="167" y="107"/>
                    </a:lnTo>
                    <a:lnTo>
                      <a:pt x="167" y="109"/>
                    </a:lnTo>
                    <a:lnTo>
                      <a:pt x="169" y="112"/>
                    </a:lnTo>
                    <a:lnTo>
                      <a:pt x="169" y="115"/>
                    </a:lnTo>
                    <a:lnTo>
                      <a:pt x="170" y="116"/>
                    </a:lnTo>
                    <a:lnTo>
                      <a:pt x="171" y="117"/>
                    </a:lnTo>
                    <a:lnTo>
                      <a:pt x="175" y="119"/>
                    </a:lnTo>
                    <a:lnTo>
                      <a:pt x="177" y="120"/>
                    </a:lnTo>
                    <a:lnTo>
                      <a:pt x="177" y="119"/>
                    </a:lnTo>
                    <a:lnTo>
                      <a:pt x="178" y="120"/>
                    </a:lnTo>
                    <a:lnTo>
                      <a:pt x="178" y="121"/>
                    </a:lnTo>
                    <a:lnTo>
                      <a:pt x="179" y="125"/>
                    </a:lnTo>
                    <a:lnTo>
                      <a:pt x="181" y="128"/>
                    </a:lnTo>
                    <a:lnTo>
                      <a:pt x="182" y="129"/>
                    </a:lnTo>
                    <a:lnTo>
                      <a:pt x="182" y="129"/>
                    </a:lnTo>
                    <a:lnTo>
                      <a:pt x="182" y="131"/>
                    </a:lnTo>
                    <a:lnTo>
                      <a:pt x="181" y="131"/>
                    </a:lnTo>
                    <a:lnTo>
                      <a:pt x="181" y="131"/>
                    </a:lnTo>
                    <a:lnTo>
                      <a:pt x="181" y="135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8" y="141"/>
                    </a:lnTo>
                    <a:lnTo>
                      <a:pt x="179" y="141"/>
                    </a:lnTo>
                    <a:lnTo>
                      <a:pt x="179" y="143"/>
                    </a:lnTo>
                    <a:lnTo>
                      <a:pt x="178" y="143"/>
                    </a:lnTo>
                    <a:lnTo>
                      <a:pt x="178" y="144"/>
                    </a:lnTo>
                    <a:lnTo>
                      <a:pt x="177" y="145"/>
                    </a:lnTo>
                    <a:lnTo>
                      <a:pt x="175" y="149"/>
                    </a:lnTo>
                    <a:lnTo>
                      <a:pt x="174" y="152"/>
                    </a:lnTo>
                    <a:lnTo>
                      <a:pt x="173" y="155"/>
                    </a:lnTo>
                    <a:lnTo>
                      <a:pt x="174" y="156"/>
                    </a:lnTo>
                    <a:lnTo>
                      <a:pt x="177" y="157"/>
                    </a:lnTo>
                    <a:lnTo>
                      <a:pt x="177" y="159"/>
                    </a:lnTo>
                    <a:lnTo>
                      <a:pt x="175" y="159"/>
                    </a:lnTo>
                    <a:lnTo>
                      <a:pt x="174" y="159"/>
                    </a:lnTo>
                    <a:lnTo>
                      <a:pt x="174" y="160"/>
                    </a:lnTo>
                    <a:lnTo>
                      <a:pt x="173" y="160"/>
                    </a:lnTo>
                    <a:lnTo>
                      <a:pt x="173" y="16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32">
                <a:extLst>
                  <a:ext uri="{FF2B5EF4-FFF2-40B4-BE49-F238E27FC236}">
                    <a16:creationId xmlns:a16="http://schemas.microsoft.com/office/drawing/2014/main" id="{550F6D07-3991-4BA1-83F1-60D2C2EB0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468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0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4 w 4"/>
                  <a:gd name="T13" fmla="*/ 0 h 1"/>
                  <a:gd name="T14" fmla="*/ 3 w 4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33">
                <a:extLst>
                  <a:ext uri="{FF2B5EF4-FFF2-40B4-BE49-F238E27FC236}">
                    <a16:creationId xmlns:a16="http://schemas.microsoft.com/office/drawing/2014/main" id="{AC3DF027-3B67-4A14-AC85-8C79A0174F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4" y="2711"/>
                <a:ext cx="81" cy="87"/>
              </a:xfrm>
              <a:custGeom>
                <a:avLst/>
                <a:gdLst>
                  <a:gd name="T0" fmla="*/ 3 w 81"/>
                  <a:gd name="T1" fmla="*/ 84 h 87"/>
                  <a:gd name="T2" fmla="*/ 1 w 81"/>
                  <a:gd name="T3" fmla="*/ 87 h 87"/>
                  <a:gd name="T4" fmla="*/ 1 w 81"/>
                  <a:gd name="T5" fmla="*/ 86 h 87"/>
                  <a:gd name="T6" fmla="*/ 1 w 81"/>
                  <a:gd name="T7" fmla="*/ 84 h 87"/>
                  <a:gd name="T8" fmla="*/ 1 w 81"/>
                  <a:gd name="T9" fmla="*/ 84 h 87"/>
                  <a:gd name="T10" fmla="*/ 0 w 81"/>
                  <a:gd name="T11" fmla="*/ 83 h 87"/>
                  <a:gd name="T12" fmla="*/ 0 w 81"/>
                  <a:gd name="T13" fmla="*/ 83 h 87"/>
                  <a:gd name="T14" fmla="*/ 0 w 81"/>
                  <a:gd name="T15" fmla="*/ 83 h 87"/>
                  <a:gd name="T16" fmla="*/ 3 w 81"/>
                  <a:gd name="T17" fmla="*/ 83 h 87"/>
                  <a:gd name="T18" fmla="*/ 3 w 81"/>
                  <a:gd name="T19" fmla="*/ 84 h 87"/>
                  <a:gd name="T20" fmla="*/ 3 w 81"/>
                  <a:gd name="T21" fmla="*/ 84 h 87"/>
                  <a:gd name="T22" fmla="*/ 81 w 81"/>
                  <a:gd name="T23" fmla="*/ 3 h 87"/>
                  <a:gd name="T24" fmla="*/ 81 w 81"/>
                  <a:gd name="T25" fmla="*/ 3 h 87"/>
                  <a:gd name="T26" fmla="*/ 81 w 81"/>
                  <a:gd name="T27" fmla="*/ 3 h 87"/>
                  <a:gd name="T28" fmla="*/ 80 w 81"/>
                  <a:gd name="T29" fmla="*/ 3 h 87"/>
                  <a:gd name="T30" fmla="*/ 80 w 81"/>
                  <a:gd name="T31" fmla="*/ 1 h 87"/>
                  <a:gd name="T32" fmla="*/ 81 w 81"/>
                  <a:gd name="T33" fmla="*/ 1 h 87"/>
                  <a:gd name="T34" fmla="*/ 81 w 81"/>
                  <a:gd name="T35" fmla="*/ 1 h 87"/>
                  <a:gd name="T36" fmla="*/ 81 w 81"/>
                  <a:gd name="T37" fmla="*/ 1 h 87"/>
                  <a:gd name="T38" fmla="*/ 81 w 81"/>
                  <a:gd name="T39" fmla="*/ 3 h 87"/>
                  <a:gd name="T40" fmla="*/ 81 w 81"/>
                  <a:gd name="T41" fmla="*/ 3 h 87"/>
                  <a:gd name="T42" fmla="*/ 77 w 81"/>
                  <a:gd name="T43" fmla="*/ 0 h 87"/>
                  <a:gd name="T44" fmla="*/ 77 w 81"/>
                  <a:gd name="T45" fmla="*/ 0 h 87"/>
                  <a:gd name="T46" fmla="*/ 76 w 81"/>
                  <a:gd name="T47" fmla="*/ 0 h 87"/>
                  <a:gd name="T48" fmla="*/ 77 w 81"/>
                  <a:gd name="T49" fmla="*/ 0 h 87"/>
                  <a:gd name="T50" fmla="*/ 77 w 81"/>
                  <a:gd name="T51" fmla="*/ 0 h 87"/>
                  <a:gd name="T52" fmla="*/ 77 w 81"/>
                  <a:gd name="T53" fmla="*/ 0 h 87"/>
                  <a:gd name="T54" fmla="*/ 77 w 81"/>
                  <a:gd name="T55" fmla="*/ 0 h 87"/>
                  <a:gd name="T56" fmla="*/ 77 w 81"/>
                  <a:gd name="T57" fmla="*/ 0 h 87"/>
                  <a:gd name="T58" fmla="*/ 77 w 81"/>
                  <a:gd name="T5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1" h="87">
                    <a:moveTo>
                      <a:pt x="3" y="84"/>
                    </a:moveTo>
                    <a:lnTo>
                      <a:pt x="1" y="87"/>
                    </a:lnTo>
                    <a:lnTo>
                      <a:pt x="1" y="86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83"/>
                    </a:lnTo>
                    <a:lnTo>
                      <a:pt x="3" y="84"/>
                    </a:lnTo>
                    <a:lnTo>
                      <a:pt x="3" y="84"/>
                    </a:lnTo>
                    <a:close/>
                    <a:moveTo>
                      <a:pt x="81" y="3"/>
                    </a:moveTo>
                    <a:lnTo>
                      <a:pt x="81" y="3"/>
                    </a:lnTo>
                    <a:lnTo>
                      <a:pt x="81" y="3"/>
                    </a:lnTo>
                    <a:lnTo>
                      <a:pt x="80" y="3"/>
                    </a:lnTo>
                    <a:lnTo>
                      <a:pt x="80" y="1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81" y="3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34">
                <a:extLst>
                  <a:ext uri="{FF2B5EF4-FFF2-40B4-BE49-F238E27FC236}">
                    <a16:creationId xmlns:a16="http://schemas.microsoft.com/office/drawing/2014/main" id="{9EC913AC-F2CB-4882-A3B9-0F267824A2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0" y="2900"/>
                <a:ext cx="588" cy="614"/>
              </a:xfrm>
              <a:custGeom>
                <a:avLst/>
                <a:gdLst>
                  <a:gd name="T0" fmla="*/ 283 w 588"/>
                  <a:gd name="T1" fmla="*/ 40 h 614"/>
                  <a:gd name="T2" fmla="*/ 304 w 588"/>
                  <a:gd name="T3" fmla="*/ 44 h 614"/>
                  <a:gd name="T4" fmla="*/ 329 w 588"/>
                  <a:gd name="T5" fmla="*/ 27 h 614"/>
                  <a:gd name="T6" fmla="*/ 353 w 588"/>
                  <a:gd name="T7" fmla="*/ 51 h 614"/>
                  <a:gd name="T8" fmla="*/ 331 w 588"/>
                  <a:gd name="T9" fmla="*/ 99 h 614"/>
                  <a:gd name="T10" fmla="*/ 355 w 588"/>
                  <a:gd name="T11" fmla="*/ 107 h 614"/>
                  <a:gd name="T12" fmla="*/ 383 w 588"/>
                  <a:gd name="T13" fmla="*/ 97 h 614"/>
                  <a:gd name="T14" fmla="*/ 407 w 588"/>
                  <a:gd name="T15" fmla="*/ 91 h 614"/>
                  <a:gd name="T16" fmla="*/ 441 w 588"/>
                  <a:gd name="T17" fmla="*/ 105 h 614"/>
                  <a:gd name="T18" fmla="*/ 449 w 588"/>
                  <a:gd name="T19" fmla="*/ 116 h 614"/>
                  <a:gd name="T20" fmla="*/ 516 w 588"/>
                  <a:gd name="T21" fmla="*/ 124 h 614"/>
                  <a:gd name="T22" fmla="*/ 587 w 588"/>
                  <a:gd name="T23" fmla="*/ 183 h 614"/>
                  <a:gd name="T24" fmla="*/ 552 w 588"/>
                  <a:gd name="T25" fmla="*/ 245 h 614"/>
                  <a:gd name="T26" fmla="*/ 524 w 588"/>
                  <a:gd name="T27" fmla="*/ 279 h 614"/>
                  <a:gd name="T28" fmla="*/ 514 w 588"/>
                  <a:gd name="T29" fmla="*/ 356 h 614"/>
                  <a:gd name="T30" fmla="*/ 480 w 588"/>
                  <a:gd name="T31" fmla="*/ 429 h 614"/>
                  <a:gd name="T32" fmla="*/ 445 w 588"/>
                  <a:gd name="T33" fmla="*/ 432 h 614"/>
                  <a:gd name="T34" fmla="*/ 386 w 588"/>
                  <a:gd name="T35" fmla="*/ 471 h 614"/>
                  <a:gd name="T36" fmla="*/ 381 w 588"/>
                  <a:gd name="T37" fmla="*/ 499 h 614"/>
                  <a:gd name="T38" fmla="*/ 330 w 588"/>
                  <a:gd name="T39" fmla="*/ 580 h 614"/>
                  <a:gd name="T40" fmla="*/ 341 w 588"/>
                  <a:gd name="T41" fmla="*/ 548 h 614"/>
                  <a:gd name="T42" fmla="*/ 318 w 588"/>
                  <a:gd name="T43" fmla="*/ 606 h 614"/>
                  <a:gd name="T44" fmla="*/ 296 w 588"/>
                  <a:gd name="T45" fmla="*/ 580 h 614"/>
                  <a:gd name="T46" fmla="*/ 268 w 588"/>
                  <a:gd name="T47" fmla="*/ 560 h 614"/>
                  <a:gd name="T48" fmla="*/ 270 w 588"/>
                  <a:gd name="T49" fmla="*/ 523 h 614"/>
                  <a:gd name="T50" fmla="*/ 290 w 588"/>
                  <a:gd name="T51" fmla="*/ 505 h 614"/>
                  <a:gd name="T52" fmla="*/ 298 w 588"/>
                  <a:gd name="T53" fmla="*/ 473 h 614"/>
                  <a:gd name="T54" fmla="*/ 283 w 588"/>
                  <a:gd name="T55" fmla="*/ 448 h 614"/>
                  <a:gd name="T56" fmla="*/ 271 w 588"/>
                  <a:gd name="T57" fmla="*/ 420 h 614"/>
                  <a:gd name="T58" fmla="*/ 240 w 588"/>
                  <a:gd name="T59" fmla="*/ 416 h 614"/>
                  <a:gd name="T60" fmla="*/ 239 w 588"/>
                  <a:gd name="T61" fmla="*/ 392 h 614"/>
                  <a:gd name="T62" fmla="*/ 247 w 588"/>
                  <a:gd name="T63" fmla="*/ 354 h 614"/>
                  <a:gd name="T64" fmla="*/ 207 w 588"/>
                  <a:gd name="T65" fmla="*/ 317 h 614"/>
                  <a:gd name="T66" fmla="*/ 179 w 588"/>
                  <a:gd name="T67" fmla="*/ 278 h 614"/>
                  <a:gd name="T68" fmla="*/ 137 w 588"/>
                  <a:gd name="T69" fmla="*/ 259 h 614"/>
                  <a:gd name="T70" fmla="*/ 129 w 588"/>
                  <a:gd name="T71" fmla="*/ 233 h 614"/>
                  <a:gd name="T72" fmla="*/ 88 w 588"/>
                  <a:gd name="T73" fmla="*/ 241 h 614"/>
                  <a:gd name="T74" fmla="*/ 50 w 588"/>
                  <a:gd name="T75" fmla="*/ 231 h 614"/>
                  <a:gd name="T76" fmla="*/ 24 w 588"/>
                  <a:gd name="T77" fmla="*/ 221 h 614"/>
                  <a:gd name="T78" fmla="*/ 4 w 588"/>
                  <a:gd name="T79" fmla="*/ 195 h 614"/>
                  <a:gd name="T80" fmla="*/ 13 w 588"/>
                  <a:gd name="T81" fmla="*/ 175 h 614"/>
                  <a:gd name="T82" fmla="*/ 41 w 588"/>
                  <a:gd name="T83" fmla="*/ 144 h 614"/>
                  <a:gd name="T84" fmla="*/ 68 w 588"/>
                  <a:gd name="T85" fmla="*/ 97 h 614"/>
                  <a:gd name="T86" fmla="*/ 60 w 588"/>
                  <a:gd name="T87" fmla="*/ 69 h 614"/>
                  <a:gd name="T88" fmla="*/ 70 w 588"/>
                  <a:gd name="T89" fmla="*/ 63 h 614"/>
                  <a:gd name="T90" fmla="*/ 87 w 588"/>
                  <a:gd name="T91" fmla="*/ 52 h 614"/>
                  <a:gd name="T92" fmla="*/ 115 w 588"/>
                  <a:gd name="T93" fmla="*/ 67 h 614"/>
                  <a:gd name="T94" fmla="*/ 147 w 588"/>
                  <a:gd name="T95" fmla="*/ 56 h 614"/>
                  <a:gd name="T96" fmla="*/ 141 w 588"/>
                  <a:gd name="T97" fmla="*/ 20 h 614"/>
                  <a:gd name="T98" fmla="*/ 169 w 588"/>
                  <a:gd name="T99" fmla="*/ 19 h 614"/>
                  <a:gd name="T100" fmla="*/ 202 w 588"/>
                  <a:gd name="T101" fmla="*/ 1 h 614"/>
                  <a:gd name="T102" fmla="*/ 215 w 588"/>
                  <a:gd name="T103" fmla="*/ 19 h 614"/>
                  <a:gd name="T104" fmla="*/ 216 w 588"/>
                  <a:gd name="T105" fmla="*/ 53 h 614"/>
                  <a:gd name="T106" fmla="*/ 239 w 588"/>
                  <a:gd name="T107" fmla="*/ 56 h 614"/>
                  <a:gd name="T108" fmla="*/ 355 w 588"/>
                  <a:gd name="T109" fmla="*/ 49 h 614"/>
                  <a:gd name="T110" fmla="*/ 354 w 588"/>
                  <a:gd name="T111" fmla="*/ 69 h 614"/>
                  <a:gd name="T112" fmla="*/ 369 w 588"/>
                  <a:gd name="T113" fmla="*/ 79 h 614"/>
                  <a:gd name="T114" fmla="*/ 382 w 588"/>
                  <a:gd name="T115" fmla="*/ 88 h 614"/>
                  <a:gd name="T116" fmla="*/ 361 w 588"/>
                  <a:gd name="T117" fmla="*/ 105 h 614"/>
                  <a:gd name="T118" fmla="*/ 365 w 588"/>
                  <a:gd name="T119" fmla="*/ 81 h 614"/>
                  <a:gd name="T120" fmla="*/ 441 w 588"/>
                  <a:gd name="T121" fmla="*/ 120 h 614"/>
                  <a:gd name="T122" fmla="*/ 445 w 588"/>
                  <a:gd name="T123" fmla="*/ 435 h 614"/>
                  <a:gd name="T124" fmla="*/ 382 w 588"/>
                  <a:gd name="T125" fmla="*/ 511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8" h="614">
                    <a:moveTo>
                      <a:pt x="263" y="49"/>
                    </a:moveTo>
                    <a:lnTo>
                      <a:pt x="263" y="49"/>
                    </a:lnTo>
                    <a:lnTo>
                      <a:pt x="264" y="49"/>
                    </a:lnTo>
                    <a:lnTo>
                      <a:pt x="266" y="51"/>
                    </a:lnTo>
                    <a:lnTo>
                      <a:pt x="270" y="51"/>
                    </a:lnTo>
                    <a:lnTo>
                      <a:pt x="270" y="51"/>
                    </a:lnTo>
                    <a:lnTo>
                      <a:pt x="271" y="51"/>
                    </a:lnTo>
                    <a:lnTo>
                      <a:pt x="271" y="49"/>
                    </a:lnTo>
                    <a:lnTo>
                      <a:pt x="271" y="48"/>
                    </a:lnTo>
                    <a:lnTo>
                      <a:pt x="270" y="47"/>
                    </a:lnTo>
                    <a:lnTo>
                      <a:pt x="270" y="47"/>
                    </a:lnTo>
                    <a:lnTo>
                      <a:pt x="268" y="45"/>
                    </a:lnTo>
                    <a:lnTo>
                      <a:pt x="267" y="45"/>
                    </a:lnTo>
                    <a:lnTo>
                      <a:pt x="267" y="44"/>
                    </a:lnTo>
                    <a:lnTo>
                      <a:pt x="268" y="44"/>
                    </a:lnTo>
                    <a:lnTo>
                      <a:pt x="268" y="43"/>
                    </a:lnTo>
                    <a:lnTo>
                      <a:pt x="270" y="43"/>
                    </a:lnTo>
                    <a:lnTo>
                      <a:pt x="270" y="41"/>
                    </a:lnTo>
                    <a:lnTo>
                      <a:pt x="270" y="41"/>
                    </a:lnTo>
                    <a:lnTo>
                      <a:pt x="270" y="41"/>
                    </a:lnTo>
                    <a:lnTo>
                      <a:pt x="271" y="41"/>
                    </a:lnTo>
                    <a:lnTo>
                      <a:pt x="271" y="41"/>
                    </a:lnTo>
                    <a:lnTo>
                      <a:pt x="274" y="43"/>
                    </a:lnTo>
                    <a:lnTo>
                      <a:pt x="275" y="43"/>
                    </a:lnTo>
                    <a:lnTo>
                      <a:pt x="279" y="43"/>
                    </a:lnTo>
                    <a:lnTo>
                      <a:pt x="279" y="41"/>
                    </a:lnTo>
                    <a:lnTo>
                      <a:pt x="280" y="41"/>
                    </a:lnTo>
                    <a:lnTo>
                      <a:pt x="282" y="40"/>
                    </a:lnTo>
                    <a:lnTo>
                      <a:pt x="282" y="40"/>
                    </a:lnTo>
                    <a:lnTo>
                      <a:pt x="283" y="40"/>
                    </a:lnTo>
                    <a:lnTo>
                      <a:pt x="283" y="40"/>
                    </a:lnTo>
                    <a:lnTo>
                      <a:pt x="284" y="40"/>
                    </a:lnTo>
                    <a:lnTo>
                      <a:pt x="284" y="40"/>
                    </a:lnTo>
                    <a:lnTo>
                      <a:pt x="286" y="40"/>
                    </a:lnTo>
                    <a:lnTo>
                      <a:pt x="286" y="41"/>
                    </a:lnTo>
                    <a:lnTo>
                      <a:pt x="287" y="41"/>
                    </a:lnTo>
                    <a:lnTo>
                      <a:pt x="287" y="43"/>
                    </a:lnTo>
                    <a:lnTo>
                      <a:pt x="288" y="41"/>
                    </a:lnTo>
                    <a:lnTo>
                      <a:pt x="288" y="43"/>
                    </a:lnTo>
                    <a:lnTo>
                      <a:pt x="288" y="43"/>
                    </a:lnTo>
                    <a:lnTo>
                      <a:pt x="290" y="44"/>
                    </a:lnTo>
                    <a:lnTo>
                      <a:pt x="290" y="44"/>
                    </a:lnTo>
                    <a:lnTo>
                      <a:pt x="290" y="44"/>
                    </a:lnTo>
                    <a:lnTo>
                      <a:pt x="291" y="44"/>
                    </a:lnTo>
                    <a:lnTo>
                      <a:pt x="291" y="44"/>
                    </a:lnTo>
                    <a:lnTo>
                      <a:pt x="292" y="45"/>
                    </a:lnTo>
                    <a:lnTo>
                      <a:pt x="294" y="45"/>
                    </a:lnTo>
                    <a:lnTo>
                      <a:pt x="295" y="47"/>
                    </a:lnTo>
                    <a:lnTo>
                      <a:pt x="296" y="47"/>
                    </a:lnTo>
                    <a:lnTo>
                      <a:pt x="298" y="47"/>
                    </a:lnTo>
                    <a:lnTo>
                      <a:pt x="298" y="47"/>
                    </a:lnTo>
                    <a:lnTo>
                      <a:pt x="298" y="47"/>
                    </a:lnTo>
                    <a:lnTo>
                      <a:pt x="300" y="45"/>
                    </a:lnTo>
                    <a:lnTo>
                      <a:pt x="302" y="44"/>
                    </a:lnTo>
                    <a:lnTo>
                      <a:pt x="302" y="44"/>
                    </a:lnTo>
                    <a:lnTo>
                      <a:pt x="303" y="44"/>
                    </a:lnTo>
                    <a:lnTo>
                      <a:pt x="303" y="44"/>
                    </a:lnTo>
                    <a:lnTo>
                      <a:pt x="303" y="44"/>
                    </a:lnTo>
                    <a:lnTo>
                      <a:pt x="303" y="44"/>
                    </a:lnTo>
                    <a:lnTo>
                      <a:pt x="304" y="44"/>
                    </a:lnTo>
                    <a:lnTo>
                      <a:pt x="306" y="45"/>
                    </a:lnTo>
                    <a:lnTo>
                      <a:pt x="307" y="45"/>
                    </a:lnTo>
                    <a:lnTo>
                      <a:pt x="308" y="44"/>
                    </a:lnTo>
                    <a:lnTo>
                      <a:pt x="310" y="44"/>
                    </a:lnTo>
                    <a:lnTo>
                      <a:pt x="310" y="44"/>
                    </a:lnTo>
                    <a:lnTo>
                      <a:pt x="310" y="44"/>
                    </a:lnTo>
                    <a:lnTo>
                      <a:pt x="311" y="45"/>
                    </a:lnTo>
                    <a:lnTo>
                      <a:pt x="311" y="45"/>
                    </a:lnTo>
                    <a:lnTo>
                      <a:pt x="313" y="45"/>
                    </a:lnTo>
                    <a:lnTo>
                      <a:pt x="314" y="45"/>
                    </a:lnTo>
                    <a:lnTo>
                      <a:pt x="314" y="45"/>
                    </a:lnTo>
                    <a:lnTo>
                      <a:pt x="315" y="45"/>
                    </a:lnTo>
                    <a:lnTo>
                      <a:pt x="317" y="45"/>
                    </a:lnTo>
                    <a:lnTo>
                      <a:pt x="317" y="45"/>
                    </a:lnTo>
                    <a:lnTo>
                      <a:pt x="318" y="44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1" y="41"/>
                    </a:lnTo>
                    <a:lnTo>
                      <a:pt x="322" y="40"/>
                    </a:lnTo>
                    <a:lnTo>
                      <a:pt x="322" y="39"/>
                    </a:lnTo>
                    <a:lnTo>
                      <a:pt x="323" y="36"/>
                    </a:lnTo>
                    <a:lnTo>
                      <a:pt x="323" y="35"/>
                    </a:lnTo>
                    <a:lnTo>
                      <a:pt x="323" y="35"/>
                    </a:lnTo>
                    <a:lnTo>
                      <a:pt x="325" y="33"/>
                    </a:lnTo>
                    <a:lnTo>
                      <a:pt x="325" y="32"/>
                    </a:lnTo>
                    <a:lnTo>
                      <a:pt x="325" y="31"/>
                    </a:lnTo>
                    <a:lnTo>
                      <a:pt x="326" y="31"/>
                    </a:lnTo>
                    <a:lnTo>
                      <a:pt x="326" y="29"/>
                    </a:lnTo>
                    <a:lnTo>
                      <a:pt x="327" y="28"/>
                    </a:lnTo>
                    <a:lnTo>
                      <a:pt x="329" y="27"/>
                    </a:lnTo>
                    <a:lnTo>
                      <a:pt x="330" y="24"/>
                    </a:lnTo>
                    <a:lnTo>
                      <a:pt x="330" y="24"/>
                    </a:lnTo>
                    <a:lnTo>
                      <a:pt x="330" y="23"/>
                    </a:lnTo>
                    <a:lnTo>
                      <a:pt x="331" y="23"/>
                    </a:lnTo>
                    <a:lnTo>
                      <a:pt x="331" y="21"/>
                    </a:lnTo>
                    <a:lnTo>
                      <a:pt x="333" y="21"/>
                    </a:lnTo>
                    <a:lnTo>
                      <a:pt x="333" y="20"/>
                    </a:lnTo>
                    <a:lnTo>
                      <a:pt x="333" y="19"/>
                    </a:lnTo>
                    <a:lnTo>
                      <a:pt x="334" y="19"/>
                    </a:lnTo>
                    <a:lnTo>
                      <a:pt x="335" y="19"/>
                    </a:lnTo>
                    <a:lnTo>
                      <a:pt x="337" y="16"/>
                    </a:lnTo>
                    <a:lnTo>
                      <a:pt x="337" y="14"/>
                    </a:lnTo>
                    <a:lnTo>
                      <a:pt x="338" y="14"/>
                    </a:lnTo>
                    <a:lnTo>
                      <a:pt x="339" y="16"/>
                    </a:lnTo>
                    <a:lnTo>
                      <a:pt x="342" y="17"/>
                    </a:lnTo>
                    <a:lnTo>
                      <a:pt x="343" y="24"/>
                    </a:lnTo>
                    <a:lnTo>
                      <a:pt x="343" y="29"/>
                    </a:lnTo>
                    <a:lnTo>
                      <a:pt x="345" y="32"/>
                    </a:lnTo>
                    <a:lnTo>
                      <a:pt x="347" y="39"/>
                    </a:lnTo>
                    <a:lnTo>
                      <a:pt x="347" y="40"/>
                    </a:lnTo>
                    <a:lnTo>
                      <a:pt x="347" y="41"/>
                    </a:lnTo>
                    <a:lnTo>
                      <a:pt x="349" y="43"/>
                    </a:lnTo>
                    <a:lnTo>
                      <a:pt x="350" y="45"/>
                    </a:lnTo>
                    <a:lnTo>
                      <a:pt x="350" y="47"/>
                    </a:lnTo>
                    <a:lnTo>
                      <a:pt x="349" y="47"/>
                    </a:lnTo>
                    <a:lnTo>
                      <a:pt x="350" y="47"/>
                    </a:lnTo>
                    <a:lnTo>
                      <a:pt x="350" y="47"/>
                    </a:lnTo>
                    <a:lnTo>
                      <a:pt x="351" y="49"/>
                    </a:lnTo>
                    <a:lnTo>
                      <a:pt x="351" y="49"/>
                    </a:lnTo>
                    <a:lnTo>
                      <a:pt x="353" y="51"/>
                    </a:lnTo>
                    <a:lnTo>
                      <a:pt x="355" y="52"/>
                    </a:lnTo>
                    <a:lnTo>
                      <a:pt x="357" y="52"/>
                    </a:lnTo>
                    <a:lnTo>
                      <a:pt x="359" y="53"/>
                    </a:lnTo>
                    <a:lnTo>
                      <a:pt x="361" y="53"/>
                    </a:lnTo>
                    <a:lnTo>
                      <a:pt x="362" y="57"/>
                    </a:lnTo>
                    <a:lnTo>
                      <a:pt x="361" y="60"/>
                    </a:lnTo>
                    <a:lnTo>
                      <a:pt x="361" y="61"/>
                    </a:lnTo>
                    <a:lnTo>
                      <a:pt x="361" y="61"/>
                    </a:lnTo>
                    <a:lnTo>
                      <a:pt x="359" y="63"/>
                    </a:lnTo>
                    <a:lnTo>
                      <a:pt x="358" y="64"/>
                    </a:lnTo>
                    <a:lnTo>
                      <a:pt x="355" y="67"/>
                    </a:lnTo>
                    <a:lnTo>
                      <a:pt x="354" y="67"/>
                    </a:lnTo>
                    <a:lnTo>
                      <a:pt x="353" y="69"/>
                    </a:lnTo>
                    <a:lnTo>
                      <a:pt x="351" y="72"/>
                    </a:lnTo>
                    <a:lnTo>
                      <a:pt x="349" y="75"/>
                    </a:lnTo>
                    <a:lnTo>
                      <a:pt x="347" y="76"/>
                    </a:lnTo>
                    <a:lnTo>
                      <a:pt x="346" y="76"/>
                    </a:lnTo>
                    <a:lnTo>
                      <a:pt x="345" y="76"/>
                    </a:lnTo>
                    <a:lnTo>
                      <a:pt x="343" y="79"/>
                    </a:lnTo>
                    <a:lnTo>
                      <a:pt x="341" y="80"/>
                    </a:lnTo>
                    <a:lnTo>
                      <a:pt x="341" y="81"/>
                    </a:lnTo>
                    <a:lnTo>
                      <a:pt x="339" y="84"/>
                    </a:lnTo>
                    <a:lnTo>
                      <a:pt x="337" y="87"/>
                    </a:lnTo>
                    <a:lnTo>
                      <a:pt x="337" y="87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93"/>
                    </a:lnTo>
                    <a:lnTo>
                      <a:pt x="333" y="95"/>
                    </a:lnTo>
                    <a:lnTo>
                      <a:pt x="331" y="96"/>
                    </a:lnTo>
                    <a:lnTo>
                      <a:pt x="331" y="99"/>
                    </a:lnTo>
                    <a:lnTo>
                      <a:pt x="330" y="99"/>
                    </a:lnTo>
                    <a:lnTo>
                      <a:pt x="330" y="99"/>
                    </a:lnTo>
                    <a:lnTo>
                      <a:pt x="326" y="99"/>
                    </a:lnTo>
                    <a:lnTo>
                      <a:pt x="322" y="101"/>
                    </a:lnTo>
                    <a:lnTo>
                      <a:pt x="319" y="101"/>
                    </a:lnTo>
                    <a:lnTo>
                      <a:pt x="325" y="101"/>
                    </a:lnTo>
                    <a:lnTo>
                      <a:pt x="327" y="103"/>
                    </a:lnTo>
                    <a:lnTo>
                      <a:pt x="330" y="103"/>
                    </a:lnTo>
                    <a:lnTo>
                      <a:pt x="335" y="99"/>
                    </a:lnTo>
                    <a:lnTo>
                      <a:pt x="337" y="99"/>
                    </a:lnTo>
                    <a:lnTo>
                      <a:pt x="341" y="96"/>
                    </a:lnTo>
                    <a:lnTo>
                      <a:pt x="342" y="95"/>
                    </a:lnTo>
                    <a:lnTo>
                      <a:pt x="345" y="93"/>
                    </a:lnTo>
                    <a:lnTo>
                      <a:pt x="345" y="93"/>
                    </a:lnTo>
                    <a:lnTo>
                      <a:pt x="346" y="92"/>
                    </a:lnTo>
                    <a:lnTo>
                      <a:pt x="347" y="93"/>
                    </a:lnTo>
                    <a:lnTo>
                      <a:pt x="347" y="93"/>
                    </a:lnTo>
                    <a:lnTo>
                      <a:pt x="346" y="95"/>
                    </a:lnTo>
                    <a:lnTo>
                      <a:pt x="346" y="96"/>
                    </a:lnTo>
                    <a:lnTo>
                      <a:pt x="347" y="96"/>
                    </a:lnTo>
                    <a:lnTo>
                      <a:pt x="347" y="97"/>
                    </a:lnTo>
                    <a:lnTo>
                      <a:pt x="347" y="99"/>
                    </a:lnTo>
                    <a:lnTo>
                      <a:pt x="347" y="100"/>
                    </a:lnTo>
                    <a:lnTo>
                      <a:pt x="350" y="103"/>
                    </a:lnTo>
                    <a:lnTo>
                      <a:pt x="350" y="104"/>
                    </a:lnTo>
                    <a:lnTo>
                      <a:pt x="350" y="104"/>
                    </a:lnTo>
                    <a:lnTo>
                      <a:pt x="350" y="105"/>
                    </a:lnTo>
                    <a:lnTo>
                      <a:pt x="351" y="105"/>
                    </a:lnTo>
                    <a:lnTo>
                      <a:pt x="354" y="108"/>
                    </a:lnTo>
                    <a:lnTo>
                      <a:pt x="355" y="107"/>
                    </a:lnTo>
                    <a:lnTo>
                      <a:pt x="357" y="107"/>
                    </a:lnTo>
                    <a:lnTo>
                      <a:pt x="358" y="107"/>
                    </a:lnTo>
                    <a:lnTo>
                      <a:pt x="359" y="105"/>
                    </a:lnTo>
                    <a:lnTo>
                      <a:pt x="361" y="107"/>
                    </a:lnTo>
                    <a:lnTo>
                      <a:pt x="363" y="107"/>
                    </a:lnTo>
                    <a:lnTo>
                      <a:pt x="366" y="107"/>
                    </a:lnTo>
                    <a:lnTo>
                      <a:pt x="370" y="104"/>
                    </a:lnTo>
                    <a:lnTo>
                      <a:pt x="369" y="108"/>
                    </a:lnTo>
                    <a:lnTo>
                      <a:pt x="367" y="111"/>
                    </a:lnTo>
                    <a:lnTo>
                      <a:pt x="367" y="112"/>
                    </a:lnTo>
                    <a:lnTo>
                      <a:pt x="366" y="116"/>
                    </a:lnTo>
                    <a:lnTo>
                      <a:pt x="366" y="118"/>
                    </a:lnTo>
                    <a:lnTo>
                      <a:pt x="365" y="118"/>
                    </a:lnTo>
                    <a:lnTo>
                      <a:pt x="366" y="118"/>
                    </a:lnTo>
                    <a:lnTo>
                      <a:pt x="367" y="118"/>
                    </a:lnTo>
                    <a:lnTo>
                      <a:pt x="367" y="116"/>
                    </a:lnTo>
                    <a:lnTo>
                      <a:pt x="369" y="113"/>
                    </a:lnTo>
                    <a:lnTo>
                      <a:pt x="371" y="107"/>
                    </a:lnTo>
                    <a:lnTo>
                      <a:pt x="373" y="107"/>
                    </a:lnTo>
                    <a:lnTo>
                      <a:pt x="375" y="105"/>
                    </a:lnTo>
                    <a:lnTo>
                      <a:pt x="379" y="100"/>
                    </a:lnTo>
                    <a:lnTo>
                      <a:pt x="381" y="100"/>
                    </a:lnTo>
                    <a:lnTo>
                      <a:pt x="382" y="101"/>
                    </a:lnTo>
                    <a:lnTo>
                      <a:pt x="383" y="103"/>
                    </a:lnTo>
                    <a:lnTo>
                      <a:pt x="383" y="101"/>
                    </a:lnTo>
                    <a:lnTo>
                      <a:pt x="385" y="100"/>
                    </a:lnTo>
                    <a:lnTo>
                      <a:pt x="383" y="100"/>
                    </a:lnTo>
                    <a:lnTo>
                      <a:pt x="382" y="99"/>
                    </a:lnTo>
                    <a:lnTo>
                      <a:pt x="382" y="99"/>
                    </a:lnTo>
                    <a:lnTo>
                      <a:pt x="383" y="97"/>
                    </a:lnTo>
                    <a:lnTo>
                      <a:pt x="383" y="96"/>
                    </a:lnTo>
                    <a:lnTo>
                      <a:pt x="385" y="93"/>
                    </a:lnTo>
                    <a:lnTo>
                      <a:pt x="385" y="93"/>
                    </a:lnTo>
                    <a:lnTo>
                      <a:pt x="386" y="92"/>
                    </a:lnTo>
                    <a:lnTo>
                      <a:pt x="386" y="91"/>
                    </a:lnTo>
                    <a:lnTo>
                      <a:pt x="387" y="91"/>
                    </a:lnTo>
                    <a:lnTo>
                      <a:pt x="387" y="89"/>
                    </a:lnTo>
                    <a:lnTo>
                      <a:pt x="389" y="89"/>
                    </a:lnTo>
                    <a:lnTo>
                      <a:pt x="389" y="89"/>
                    </a:lnTo>
                    <a:lnTo>
                      <a:pt x="390" y="89"/>
                    </a:lnTo>
                    <a:lnTo>
                      <a:pt x="391" y="89"/>
                    </a:lnTo>
                    <a:lnTo>
                      <a:pt x="393" y="88"/>
                    </a:lnTo>
                    <a:lnTo>
                      <a:pt x="393" y="88"/>
                    </a:lnTo>
                    <a:lnTo>
                      <a:pt x="394" y="89"/>
                    </a:lnTo>
                    <a:lnTo>
                      <a:pt x="394" y="89"/>
                    </a:lnTo>
                    <a:lnTo>
                      <a:pt x="395" y="89"/>
                    </a:lnTo>
                    <a:lnTo>
                      <a:pt x="397" y="88"/>
                    </a:lnTo>
                    <a:lnTo>
                      <a:pt x="398" y="89"/>
                    </a:lnTo>
                    <a:lnTo>
                      <a:pt x="398" y="89"/>
                    </a:lnTo>
                    <a:lnTo>
                      <a:pt x="398" y="89"/>
                    </a:lnTo>
                    <a:lnTo>
                      <a:pt x="398" y="88"/>
                    </a:lnTo>
                    <a:lnTo>
                      <a:pt x="398" y="88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402" y="88"/>
                    </a:lnTo>
                    <a:lnTo>
                      <a:pt x="403" y="89"/>
                    </a:lnTo>
                    <a:lnTo>
                      <a:pt x="405" y="89"/>
                    </a:lnTo>
                    <a:lnTo>
                      <a:pt x="406" y="89"/>
                    </a:lnTo>
                    <a:lnTo>
                      <a:pt x="406" y="91"/>
                    </a:lnTo>
                    <a:lnTo>
                      <a:pt x="407" y="91"/>
                    </a:lnTo>
                    <a:lnTo>
                      <a:pt x="409" y="91"/>
                    </a:lnTo>
                    <a:lnTo>
                      <a:pt x="410" y="92"/>
                    </a:lnTo>
                    <a:lnTo>
                      <a:pt x="410" y="93"/>
                    </a:lnTo>
                    <a:lnTo>
                      <a:pt x="411" y="93"/>
                    </a:lnTo>
                    <a:lnTo>
                      <a:pt x="413" y="93"/>
                    </a:lnTo>
                    <a:lnTo>
                      <a:pt x="415" y="93"/>
                    </a:lnTo>
                    <a:lnTo>
                      <a:pt x="417" y="93"/>
                    </a:lnTo>
                    <a:lnTo>
                      <a:pt x="417" y="95"/>
                    </a:lnTo>
                    <a:lnTo>
                      <a:pt x="418" y="95"/>
                    </a:lnTo>
                    <a:lnTo>
                      <a:pt x="419" y="95"/>
                    </a:lnTo>
                    <a:lnTo>
                      <a:pt x="421" y="96"/>
                    </a:lnTo>
                    <a:lnTo>
                      <a:pt x="424" y="97"/>
                    </a:lnTo>
                    <a:lnTo>
                      <a:pt x="425" y="99"/>
                    </a:lnTo>
                    <a:lnTo>
                      <a:pt x="426" y="99"/>
                    </a:lnTo>
                    <a:lnTo>
                      <a:pt x="428" y="99"/>
                    </a:lnTo>
                    <a:lnTo>
                      <a:pt x="429" y="101"/>
                    </a:lnTo>
                    <a:lnTo>
                      <a:pt x="430" y="104"/>
                    </a:lnTo>
                    <a:lnTo>
                      <a:pt x="430" y="104"/>
                    </a:lnTo>
                    <a:lnTo>
                      <a:pt x="432" y="103"/>
                    </a:lnTo>
                    <a:lnTo>
                      <a:pt x="432" y="101"/>
                    </a:lnTo>
                    <a:lnTo>
                      <a:pt x="434" y="100"/>
                    </a:lnTo>
                    <a:lnTo>
                      <a:pt x="434" y="101"/>
                    </a:lnTo>
                    <a:lnTo>
                      <a:pt x="436" y="103"/>
                    </a:lnTo>
                    <a:lnTo>
                      <a:pt x="437" y="103"/>
                    </a:lnTo>
                    <a:lnTo>
                      <a:pt x="438" y="104"/>
                    </a:lnTo>
                    <a:lnTo>
                      <a:pt x="440" y="104"/>
                    </a:lnTo>
                    <a:lnTo>
                      <a:pt x="438" y="105"/>
                    </a:lnTo>
                    <a:lnTo>
                      <a:pt x="440" y="105"/>
                    </a:lnTo>
                    <a:lnTo>
                      <a:pt x="440" y="104"/>
                    </a:lnTo>
                    <a:lnTo>
                      <a:pt x="441" y="105"/>
                    </a:lnTo>
                    <a:lnTo>
                      <a:pt x="442" y="108"/>
                    </a:lnTo>
                    <a:lnTo>
                      <a:pt x="442" y="109"/>
                    </a:lnTo>
                    <a:lnTo>
                      <a:pt x="441" y="109"/>
                    </a:lnTo>
                    <a:lnTo>
                      <a:pt x="441" y="111"/>
                    </a:lnTo>
                    <a:lnTo>
                      <a:pt x="440" y="112"/>
                    </a:lnTo>
                    <a:lnTo>
                      <a:pt x="440" y="112"/>
                    </a:lnTo>
                    <a:lnTo>
                      <a:pt x="438" y="112"/>
                    </a:lnTo>
                    <a:lnTo>
                      <a:pt x="440" y="113"/>
                    </a:lnTo>
                    <a:lnTo>
                      <a:pt x="440" y="113"/>
                    </a:lnTo>
                    <a:lnTo>
                      <a:pt x="441" y="112"/>
                    </a:lnTo>
                    <a:lnTo>
                      <a:pt x="442" y="111"/>
                    </a:lnTo>
                    <a:lnTo>
                      <a:pt x="444" y="111"/>
                    </a:lnTo>
                    <a:lnTo>
                      <a:pt x="444" y="112"/>
                    </a:lnTo>
                    <a:lnTo>
                      <a:pt x="444" y="113"/>
                    </a:lnTo>
                    <a:lnTo>
                      <a:pt x="442" y="115"/>
                    </a:lnTo>
                    <a:lnTo>
                      <a:pt x="442" y="115"/>
                    </a:lnTo>
                    <a:lnTo>
                      <a:pt x="441" y="116"/>
                    </a:lnTo>
                    <a:lnTo>
                      <a:pt x="441" y="118"/>
                    </a:lnTo>
                    <a:lnTo>
                      <a:pt x="441" y="119"/>
                    </a:lnTo>
                    <a:lnTo>
                      <a:pt x="440" y="120"/>
                    </a:lnTo>
                    <a:lnTo>
                      <a:pt x="440" y="126"/>
                    </a:lnTo>
                    <a:lnTo>
                      <a:pt x="440" y="127"/>
                    </a:lnTo>
                    <a:lnTo>
                      <a:pt x="441" y="126"/>
                    </a:lnTo>
                    <a:lnTo>
                      <a:pt x="444" y="123"/>
                    </a:lnTo>
                    <a:lnTo>
                      <a:pt x="444" y="119"/>
                    </a:lnTo>
                    <a:lnTo>
                      <a:pt x="445" y="116"/>
                    </a:lnTo>
                    <a:lnTo>
                      <a:pt x="446" y="115"/>
                    </a:lnTo>
                    <a:lnTo>
                      <a:pt x="448" y="115"/>
                    </a:lnTo>
                    <a:lnTo>
                      <a:pt x="448" y="116"/>
                    </a:lnTo>
                    <a:lnTo>
                      <a:pt x="449" y="116"/>
                    </a:lnTo>
                    <a:lnTo>
                      <a:pt x="448" y="118"/>
                    </a:lnTo>
                    <a:lnTo>
                      <a:pt x="448" y="119"/>
                    </a:lnTo>
                    <a:lnTo>
                      <a:pt x="446" y="120"/>
                    </a:lnTo>
                    <a:lnTo>
                      <a:pt x="448" y="120"/>
                    </a:lnTo>
                    <a:lnTo>
                      <a:pt x="450" y="118"/>
                    </a:lnTo>
                    <a:lnTo>
                      <a:pt x="450" y="118"/>
                    </a:lnTo>
                    <a:lnTo>
                      <a:pt x="452" y="118"/>
                    </a:lnTo>
                    <a:lnTo>
                      <a:pt x="454" y="116"/>
                    </a:lnTo>
                    <a:lnTo>
                      <a:pt x="458" y="116"/>
                    </a:lnTo>
                    <a:lnTo>
                      <a:pt x="458" y="115"/>
                    </a:lnTo>
                    <a:lnTo>
                      <a:pt x="460" y="113"/>
                    </a:lnTo>
                    <a:lnTo>
                      <a:pt x="461" y="113"/>
                    </a:lnTo>
                    <a:lnTo>
                      <a:pt x="466" y="115"/>
                    </a:lnTo>
                    <a:lnTo>
                      <a:pt x="468" y="116"/>
                    </a:lnTo>
                    <a:lnTo>
                      <a:pt x="470" y="118"/>
                    </a:lnTo>
                    <a:lnTo>
                      <a:pt x="470" y="118"/>
                    </a:lnTo>
                    <a:lnTo>
                      <a:pt x="476" y="120"/>
                    </a:lnTo>
                    <a:lnTo>
                      <a:pt x="480" y="120"/>
                    </a:lnTo>
                    <a:lnTo>
                      <a:pt x="482" y="119"/>
                    </a:lnTo>
                    <a:lnTo>
                      <a:pt x="484" y="120"/>
                    </a:lnTo>
                    <a:lnTo>
                      <a:pt x="485" y="122"/>
                    </a:lnTo>
                    <a:lnTo>
                      <a:pt x="488" y="122"/>
                    </a:lnTo>
                    <a:lnTo>
                      <a:pt x="490" y="123"/>
                    </a:lnTo>
                    <a:lnTo>
                      <a:pt x="492" y="122"/>
                    </a:lnTo>
                    <a:lnTo>
                      <a:pt x="497" y="122"/>
                    </a:lnTo>
                    <a:lnTo>
                      <a:pt x="502" y="120"/>
                    </a:lnTo>
                    <a:lnTo>
                      <a:pt x="506" y="120"/>
                    </a:lnTo>
                    <a:lnTo>
                      <a:pt x="510" y="122"/>
                    </a:lnTo>
                    <a:lnTo>
                      <a:pt x="513" y="123"/>
                    </a:lnTo>
                    <a:lnTo>
                      <a:pt x="516" y="124"/>
                    </a:lnTo>
                    <a:lnTo>
                      <a:pt x="517" y="126"/>
                    </a:lnTo>
                    <a:lnTo>
                      <a:pt x="520" y="126"/>
                    </a:lnTo>
                    <a:lnTo>
                      <a:pt x="525" y="130"/>
                    </a:lnTo>
                    <a:lnTo>
                      <a:pt x="526" y="131"/>
                    </a:lnTo>
                    <a:lnTo>
                      <a:pt x="529" y="134"/>
                    </a:lnTo>
                    <a:lnTo>
                      <a:pt x="533" y="134"/>
                    </a:lnTo>
                    <a:lnTo>
                      <a:pt x="534" y="136"/>
                    </a:lnTo>
                    <a:lnTo>
                      <a:pt x="536" y="138"/>
                    </a:lnTo>
                    <a:lnTo>
                      <a:pt x="539" y="142"/>
                    </a:lnTo>
                    <a:lnTo>
                      <a:pt x="543" y="144"/>
                    </a:lnTo>
                    <a:lnTo>
                      <a:pt x="545" y="147"/>
                    </a:lnTo>
                    <a:lnTo>
                      <a:pt x="551" y="148"/>
                    </a:lnTo>
                    <a:lnTo>
                      <a:pt x="552" y="152"/>
                    </a:lnTo>
                    <a:lnTo>
                      <a:pt x="556" y="152"/>
                    </a:lnTo>
                    <a:lnTo>
                      <a:pt x="557" y="152"/>
                    </a:lnTo>
                    <a:lnTo>
                      <a:pt x="559" y="154"/>
                    </a:lnTo>
                    <a:lnTo>
                      <a:pt x="561" y="155"/>
                    </a:lnTo>
                    <a:lnTo>
                      <a:pt x="564" y="155"/>
                    </a:lnTo>
                    <a:lnTo>
                      <a:pt x="568" y="155"/>
                    </a:lnTo>
                    <a:lnTo>
                      <a:pt x="571" y="154"/>
                    </a:lnTo>
                    <a:lnTo>
                      <a:pt x="577" y="155"/>
                    </a:lnTo>
                    <a:lnTo>
                      <a:pt x="577" y="155"/>
                    </a:lnTo>
                    <a:lnTo>
                      <a:pt x="579" y="156"/>
                    </a:lnTo>
                    <a:lnTo>
                      <a:pt x="581" y="162"/>
                    </a:lnTo>
                    <a:lnTo>
                      <a:pt x="583" y="167"/>
                    </a:lnTo>
                    <a:lnTo>
                      <a:pt x="584" y="171"/>
                    </a:lnTo>
                    <a:lnTo>
                      <a:pt x="585" y="174"/>
                    </a:lnTo>
                    <a:lnTo>
                      <a:pt x="585" y="180"/>
                    </a:lnTo>
                    <a:lnTo>
                      <a:pt x="587" y="182"/>
                    </a:lnTo>
                    <a:lnTo>
                      <a:pt x="587" y="183"/>
                    </a:lnTo>
                    <a:lnTo>
                      <a:pt x="588" y="183"/>
                    </a:lnTo>
                    <a:lnTo>
                      <a:pt x="588" y="187"/>
                    </a:lnTo>
                    <a:lnTo>
                      <a:pt x="588" y="188"/>
                    </a:lnTo>
                    <a:lnTo>
                      <a:pt x="587" y="191"/>
                    </a:lnTo>
                    <a:lnTo>
                      <a:pt x="587" y="192"/>
                    </a:lnTo>
                    <a:lnTo>
                      <a:pt x="587" y="192"/>
                    </a:lnTo>
                    <a:lnTo>
                      <a:pt x="587" y="194"/>
                    </a:lnTo>
                    <a:lnTo>
                      <a:pt x="587" y="194"/>
                    </a:lnTo>
                    <a:lnTo>
                      <a:pt x="588" y="196"/>
                    </a:lnTo>
                    <a:lnTo>
                      <a:pt x="588" y="198"/>
                    </a:lnTo>
                    <a:lnTo>
                      <a:pt x="587" y="199"/>
                    </a:lnTo>
                    <a:lnTo>
                      <a:pt x="585" y="204"/>
                    </a:lnTo>
                    <a:lnTo>
                      <a:pt x="583" y="212"/>
                    </a:lnTo>
                    <a:lnTo>
                      <a:pt x="580" y="217"/>
                    </a:lnTo>
                    <a:lnTo>
                      <a:pt x="576" y="222"/>
                    </a:lnTo>
                    <a:lnTo>
                      <a:pt x="573" y="225"/>
                    </a:lnTo>
                    <a:lnTo>
                      <a:pt x="572" y="225"/>
                    </a:lnTo>
                    <a:lnTo>
                      <a:pt x="572" y="223"/>
                    </a:lnTo>
                    <a:lnTo>
                      <a:pt x="572" y="225"/>
                    </a:lnTo>
                    <a:lnTo>
                      <a:pt x="572" y="226"/>
                    </a:lnTo>
                    <a:lnTo>
                      <a:pt x="569" y="230"/>
                    </a:lnTo>
                    <a:lnTo>
                      <a:pt x="567" y="231"/>
                    </a:lnTo>
                    <a:lnTo>
                      <a:pt x="564" y="235"/>
                    </a:lnTo>
                    <a:lnTo>
                      <a:pt x="564" y="235"/>
                    </a:lnTo>
                    <a:lnTo>
                      <a:pt x="560" y="238"/>
                    </a:lnTo>
                    <a:lnTo>
                      <a:pt x="559" y="239"/>
                    </a:lnTo>
                    <a:lnTo>
                      <a:pt x="556" y="241"/>
                    </a:lnTo>
                    <a:lnTo>
                      <a:pt x="553" y="245"/>
                    </a:lnTo>
                    <a:lnTo>
                      <a:pt x="553" y="245"/>
                    </a:lnTo>
                    <a:lnTo>
                      <a:pt x="552" y="245"/>
                    </a:lnTo>
                    <a:lnTo>
                      <a:pt x="552" y="246"/>
                    </a:lnTo>
                    <a:lnTo>
                      <a:pt x="551" y="250"/>
                    </a:lnTo>
                    <a:lnTo>
                      <a:pt x="549" y="250"/>
                    </a:lnTo>
                    <a:lnTo>
                      <a:pt x="549" y="249"/>
                    </a:lnTo>
                    <a:lnTo>
                      <a:pt x="551" y="249"/>
                    </a:lnTo>
                    <a:lnTo>
                      <a:pt x="551" y="247"/>
                    </a:lnTo>
                    <a:lnTo>
                      <a:pt x="551" y="247"/>
                    </a:lnTo>
                    <a:lnTo>
                      <a:pt x="549" y="247"/>
                    </a:lnTo>
                    <a:lnTo>
                      <a:pt x="548" y="250"/>
                    </a:lnTo>
                    <a:lnTo>
                      <a:pt x="549" y="251"/>
                    </a:lnTo>
                    <a:lnTo>
                      <a:pt x="548" y="254"/>
                    </a:lnTo>
                    <a:lnTo>
                      <a:pt x="545" y="261"/>
                    </a:lnTo>
                    <a:lnTo>
                      <a:pt x="541" y="266"/>
                    </a:lnTo>
                    <a:lnTo>
                      <a:pt x="540" y="267"/>
                    </a:lnTo>
                    <a:lnTo>
                      <a:pt x="536" y="271"/>
                    </a:lnTo>
                    <a:lnTo>
                      <a:pt x="534" y="274"/>
                    </a:lnTo>
                    <a:lnTo>
                      <a:pt x="533" y="274"/>
                    </a:lnTo>
                    <a:lnTo>
                      <a:pt x="532" y="274"/>
                    </a:lnTo>
                    <a:lnTo>
                      <a:pt x="532" y="270"/>
                    </a:lnTo>
                    <a:lnTo>
                      <a:pt x="530" y="269"/>
                    </a:lnTo>
                    <a:lnTo>
                      <a:pt x="529" y="269"/>
                    </a:lnTo>
                    <a:lnTo>
                      <a:pt x="529" y="270"/>
                    </a:lnTo>
                    <a:lnTo>
                      <a:pt x="528" y="271"/>
                    </a:lnTo>
                    <a:lnTo>
                      <a:pt x="526" y="271"/>
                    </a:lnTo>
                    <a:lnTo>
                      <a:pt x="528" y="271"/>
                    </a:lnTo>
                    <a:lnTo>
                      <a:pt x="528" y="273"/>
                    </a:lnTo>
                    <a:lnTo>
                      <a:pt x="528" y="274"/>
                    </a:lnTo>
                    <a:lnTo>
                      <a:pt x="528" y="277"/>
                    </a:lnTo>
                    <a:lnTo>
                      <a:pt x="525" y="278"/>
                    </a:lnTo>
                    <a:lnTo>
                      <a:pt x="524" y="279"/>
                    </a:lnTo>
                    <a:lnTo>
                      <a:pt x="524" y="282"/>
                    </a:lnTo>
                    <a:lnTo>
                      <a:pt x="524" y="283"/>
                    </a:lnTo>
                    <a:lnTo>
                      <a:pt x="524" y="282"/>
                    </a:lnTo>
                    <a:lnTo>
                      <a:pt x="525" y="283"/>
                    </a:lnTo>
                    <a:lnTo>
                      <a:pt x="525" y="283"/>
                    </a:lnTo>
                    <a:lnTo>
                      <a:pt x="525" y="285"/>
                    </a:lnTo>
                    <a:lnTo>
                      <a:pt x="524" y="286"/>
                    </a:lnTo>
                    <a:lnTo>
                      <a:pt x="524" y="289"/>
                    </a:lnTo>
                    <a:lnTo>
                      <a:pt x="524" y="290"/>
                    </a:lnTo>
                    <a:lnTo>
                      <a:pt x="525" y="291"/>
                    </a:lnTo>
                    <a:lnTo>
                      <a:pt x="525" y="290"/>
                    </a:lnTo>
                    <a:lnTo>
                      <a:pt x="525" y="290"/>
                    </a:lnTo>
                    <a:lnTo>
                      <a:pt x="524" y="299"/>
                    </a:lnTo>
                    <a:lnTo>
                      <a:pt x="525" y="303"/>
                    </a:lnTo>
                    <a:lnTo>
                      <a:pt x="525" y="309"/>
                    </a:lnTo>
                    <a:lnTo>
                      <a:pt x="525" y="314"/>
                    </a:lnTo>
                    <a:lnTo>
                      <a:pt x="526" y="318"/>
                    </a:lnTo>
                    <a:lnTo>
                      <a:pt x="526" y="318"/>
                    </a:lnTo>
                    <a:lnTo>
                      <a:pt x="525" y="324"/>
                    </a:lnTo>
                    <a:lnTo>
                      <a:pt x="524" y="328"/>
                    </a:lnTo>
                    <a:lnTo>
                      <a:pt x="522" y="332"/>
                    </a:lnTo>
                    <a:lnTo>
                      <a:pt x="522" y="337"/>
                    </a:lnTo>
                    <a:lnTo>
                      <a:pt x="522" y="338"/>
                    </a:lnTo>
                    <a:lnTo>
                      <a:pt x="521" y="341"/>
                    </a:lnTo>
                    <a:lnTo>
                      <a:pt x="522" y="346"/>
                    </a:lnTo>
                    <a:lnTo>
                      <a:pt x="522" y="346"/>
                    </a:lnTo>
                    <a:lnTo>
                      <a:pt x="521" y="349"/>
                    </a:lnTo>
                    <a:lnTo>
                      <a:pt x="518" y="350"/>
                    </a:lnTo>
                    <a:lnTo>
                      <a:pt x="517" y="352"/>
                    </a:lnTo>
                    <a:lnTo>
                      <a:pt x="514" y="356"/>
                    </a:lnTo>
                    <a:lnTo>
                      <a:pt x="513" y="361"/>
                    </a:lnTo>
                    <a:lnTo>
                      <a:pt x="513" y="365"/>
                    </a:lnTo>
                    <a:lnTo>
                      <a:pt x="514" y="372"/>
                    </a:lnTo>
                    <a:lnTo>
                      <a:pt x="514" y="374"/>
                    </a:lnTo>
                    <a:lnTo>
                      <a:pt x="513" y="376"/>
                    </a:lnTo>
                    <a:lnTo>
                      <a:pt x="512" y="377"/>
                    </a:lnTo>
                    <a:lnTo>
                      <a:pt x="510" y="378"/>
                    </a:lnTo>
                    <a:lnTo>
                      <a:pt x="508" y="382"/>
                    </a:lnTo>
                    <a:lnTo>
                      <a:pt x="506" y="386"/>
                    </a:lnTo>
                    <a:lnTo>
                      <a:pt x="505" y="388"/>
                    </a:lnTo>
                    <a:lnTo>
                      <a:pt x="505" y="390"/>
                    </a:lnTo>
                    <a:lnTo>
                      <a:pt x="504" y="392"/>
                    </a:lnTo>
                    <a:lnTo>
                      <a:pt x="501" y="396"/>
                    </a:lnTo>
                    <a:lnTo>
                      <a:pt x="498" y="397"/>
                    </a:lnTo>
                    <a:lnTo>
                      <a:pt x="498" y="397"/>
                    </a:lnTo>
                    <a:lnTo>
                      <a:pt x="497" y="400"/>
                    </a:lnTo>
                    <a:lnTo>
                      <a:pt x="496" y="402"/>
                    </a:lnTo>
                    <a:lnTo>
                      <a:pt x="494" y="408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5"/>
                    </a:lnTo>
                    <a:lnTo>
                      <a:pt x="494" y="415"/>
                    </a:lnTo>
                    <a:lnTo>
                      <a:pt x="493" y="416"/>
                    </a:lnTo>
                    <a:lnTo>
                      <a:pt x="486" y="419"/>
                    </a:lnTo>
                    <a:lnTo>
                      <a:pt x="484" y="420"/>
                    </a:lnTo>
                    <a:lnTo>
                      <a:pt x="480" y="424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1" y="428"/>
                    </a:lnTo>
                    <a:lnTo>
                      <a:pt x="480" y="429"/>
                    </a:lnTo>
                    <a:lnTo>
                      <a:pt x="480" y="431"/>
                    </a:lnTo>
                    <a:lnTo>
                      <a:pt x="478" y="431"/>
                    </a:lnTo>
                    <a:lnTo>
                      <a:pt x="472" y="431"/>
                    </a:lnTo>
                    <a:lnTo>
                      <a:pt x="468" y="431"/>
                    </a:lnTo>
                    <a:lnTo>
                      <a:pt x="465" y="431"/>
                    </a:lnTo>
                    <a:lnTo>
                      <a:pt x="465" y="431"/>
                    </a:lnTo>
                    <a:lnTo>
                      <a:pt x="464" y="429"/>
                    </a:lnTo>
                    <a:lnTo>
                      <a:pt x="464" y="429"/>
                    </a:lnTo>
                    <a:lnTo>
                      <a:pt x="464" y="428"/>
                    </a:lnTo>
                    <a:lnTo>
                      <a:pt x="464" y="427"/>
                    </a:lnTo>
                    <a:lnTo>
                      <a:pt x="462" y="427"/>
                    </a:lnTo>
                    <a:lnTo>
                      <a:pt x="461" y="427"/>
                    </a:lnTo>
                    <a:lnTo>
                      <a:pt x="461" y="428"/>
                    </a:lnTo>
                    <a:lnTo>
                      <a:pt x="461" y="428"/>
                    </a:lnTo>
                    <a:lnTo>
                      <a:pt x="462" y="429"/>
                    </a:lnTo>
                    <a:lnTo>
                      <a:pt x="462" y="431"/>
                    </a:lnTo>
                    <a:lnTo>
                      <a:pt x="461" y="431"/>
                    </a:lnTo>
                    <a:lnTo>
                      <a:pt x="460" y="432"/>
                    </a:lnTo>
                    <a:lnTo>
                      <a:pt x="457" y="432"/>
                    </a:lnTo>
                    <a:lnTo>
                      <a:pt x="454" y="432"/>
                    </a:lnTo>
                    <a:lnTo>
                      <a:pt x="452" y="433"/>
                    </a:lnTo>
                    <a:lnTo>
                      <a:pt x="450" y="432"/>
                    </a:lnTo>
                    <a:lnTo>
                      <a:pt x="452" y="432"/>
                    </a:lnTo>
                    <a:lnTo>
                      <a:pt x="453" y="432"/>
                    </a:lnTo>
                    <a:lnTo>
                      <a:pt x="454" y="432"/>
                    </a:lnTo>
                    <a:lnTo>
                      <a:pt x="454" y="431"/>
                    </a:lnTo>
                    <a:lnTo>
                      <a:pt x="452" y="429"/>
                    </a:lnTo>
                    <a:lnTo>
                      <a:pt x="449" y="431"/>
                    </a:lnTo>
                    <a:lnTo>
                      <a:pt x="448" y="432"/>
                    </a:lnTo>
                    <a:lnTo>
                      <a:pt x="445" y="432"/>
                    </a:lnTo>
                    <a:lnTo>
                      <a:pt x="441" y="432"/>
                    </a:lnTo>
                    <a:lnTo>
                      <a:pt x="440" y="433"/>
                    </a:lnTo>
                    <a:lnTo>
                      <a:pt x="440" y="435"/>
                    </a:lnTo>
                    <a:lnTo>
                      <a:pt x="441" y="435"/>
                    </a:lnTo>
                    <a:lnTo>
                      <a:pt x="441" y="436"/>
                    </a:lnTo>
                    <a:lnTo>
                      <a:pt x="441" y="436"/>
                    </a:lnTo>
                    <a:lnTo>
                      <a:pt x="440" y="437"/>
                    </a:lnTo>
                    <a:lnTo>
                      <a:pt x="436" y="437"/>
                    </a:lnTo>
                    <a:lnTo>
                      <a:pt x="432" y="441"/>
                    </a:lnTo>
                    <a:lnTo>
                      <a:pt x="430" y="441"/>
                    </a:lnTo>
                    <a:lnTo>
                      <a:pt x="429" y="443"/>
                    </a:lnTo>
                    <a:lnTo>
                      <a:pt x="429" y="444"/>
                    </a:lnTo>
                    <a:lnTo>
                      <a:pt x="428" y="444"/>
                    </a:lnTo>
                    <a:lnTo>
                      <a:pt x="428" y="444"/>
                    </a:lnTo>
                    <a:lnTo>
                      <a:pt x="425" y="444"/>
                    </a:lnTo>
                    <a:lnTo>
                      <a:pt x="422" y="444"/>
                    </a:lnTo>
                    <a:lnTo>
                      <a:pt x="421" y="444"/>
                    </a:lnTo>
                    <a:lnTo>
                      <a:pt x="410" y="449"/>
                    </a:lnTo>
                    <a:lnTo>
                      <a:pt x="406" y="452"/>
                    </a:lnTo>
                    <a:lnTo>
                      <a:pt x="402" y="456"/>
                    </a:lnTo>
                    <a:lnTo>
                      <a:pt x="395" y="460"/>
                    </a:lnTo>
                    <a:lnTo>
                      <a:pt x="393" y="463"/>
                    </a:lnTo>
                    <a:lnTo>
                      <a:pt x="391" y="464"/>
                    </a:lnTo>
                    <a:lnTo>
                      <a:pt x="391" y="464"/>
                    </a:lnTo>
                    <a:lnTo>
                      <a:pt x="390" y="464"/>
                    </a:lnTo>
                    <a:lnTo>
                      <a:pt x="390" y="465"/>
                    </a:lnTo>
                    <a:lnTo>
                      <a:pt x="391" y="465"/>
                    </a:lnTo>
                    <a:lnTo>
                      <a:pt x="391" y="467"/>
                    </a:lnTo>
                    <a:lnTo>
                      <a:pt x="389" y="468"/>
                    </a:lnTo>
                    <a:lnTo>
                      <a:pt x="386" y="471"/>
                    </a:lnTo>
                    <a:lnTo>
                      <a:pt x="386" y="471"/>
                    </a:lnTo>
                    <a:lnTo>
                      <a:pt x="387" y="469"/>
                    </a:lnTo>
                    <a:lnTo>
                      <a:pt x="386" y="469"/>
                    </a:lnTo>
                    <a:lnTo>
                      <a:pt x="383" y="468"/>
                    </a:lnTo>
                    <a:lnTo>
                      <a:pt x="383" y="469"/>
                    </a:lnTo>
                    <a:lnTo>
                      <a:pt x="383" y="471"/>
                    </a:lnTo>
                    <a:lnTo>
                      <a:pt x="382" y="471"/>
                    </a:lnTo>
                    <a:lnTo>
                      <a:pt x="381" y="471"/>
                    </a:lnTo>
                    <a:lnTo>
                      <a:pt x="381" y="471"/>
                    </a:lnTo>
                    <a:lnTo>
                      <a:pt x="379" y="471"/>
                    </a:lnTo>
                    <a:lnTo>
                      <a:pt x="379" y="472"/>
                    </a:lnTo>
                    <a:lnTo>
                      <a:pt x="382" y="472"/>
                    </a:lnTo>
                    <a:lnTo>
                      <a:pt x="383" y="473"/>
                    </a:lnTo>
                    <a:lnTo>
                      <a:pt x="383" y="473"/>
                    </a:lnTo>
                    <a:lnTo>
                      <a:pt x="382" y="477"/>
                    </a:lnTo>
                    <a:lnTo>
                      <a:pt x="379" y="477"/>
                    </a:lnTo>
                    <a:lnTo>
                      <a:pt x="379" y="479"/>
                    </a:lnTo>
                    <a:lnTo>
                      <a:pt x="381" y="479"/>
                    </a:lnTo>
                    <a:lnTo>
                      <a:pt x="381" y="480"/>
                    </a:lnTo>
                    <a:lnTo>
                      <a:pt x="381" y="484"/>
                    </a:lnTo>
                    <a:lnTo>
                      <a:pt x="379" y="484"/>
                    </a:lnTo>
                    <a:lnTo>
                      <a:pt x="379" y="484"/>
                    </a:lnTo>
                    <a:lnTo>
                      <a:pt x="378" y="485"/>
                    </a:lnTo>
                    <a:lnTo>
                      <a:pt x="379" y="487"/>
                    </a:lnTo>
                    <a:lnTo>
                      <a:pt x="379" y="487"/>
                    </a:lnTo>
                    <a:lnTo>
                      <a:pt x="379" y="489"/>
                    </a:lnTo>
                    <a:lnTo>
                      <a:pt x="379" y="491"/>
                    </a:lnTo>
                    <a:lnTo>
                      <a:pt x="379" y="492"/>
                    </a:lnTo>
                    <a:lnTo>
                      <a:pt x="381" y="495"/>
                    </a:lnTo>
                    <a:lnTo>
                      <a:pt x="381" y="499"/>
                    </a:lnTo>
                    <a:lnTo>
                      <a:pt x="381" y="499"/>
                    </a:lnTo>
                    <a:lnTo>
                      <a:pt x="382" y="500"/>
                    </a:lnTo>
                    <a:lnTo>
                      <a:pt x="381" y="501"/>
                    </a:lnTo>
                    <a:lnTo>
                      <a:pt x="381" y="504"/>
                    </a:lnTo>
                    <a:lnTo>
                      <a:pt x="381" y="507"/>
                    </a:lnTo>
                    <a:lnTo>
                      <a:pt x="381" y="511"/>
                    </a:lnTo>
                    <a:lnTo>
                      <a:pt x="381" y="515"/>
                    </a:lnTo>
                    <a:lnTo>
                      <a:pt x="381" y="518"/>
                    </a:lnTo>
                    <a:lnTo>
                      <a:pt x="379" y="519"/>
                    </a:lnTo>
                    <a:lnTo>
                      <a:pt x="378" y="522"/>
                    </a:lnTo>
                    <a:lnTo>
                      <a:pt x="378" y="524"/>
                    </a:lnTo>
                    <a:lnTo>
                      <a:pt x="374" y="526"/>
                    </a:lnTo>
                    <a:lnTo>
                      <a:pt x="371" y="528"/>
                    </a:lnTo>
                    <a:lnTo>
                      <a:pt x="367" y="532"/>
                    </a:lnTo>
                    <a:lnTo>
                      <a:pt x="363" y="538"/>
                    </a:lnTo>
                    <a:lnTo>
                      <a:pt x="359" y="544"/>
                    </a:lnTo>
                    <a:lnTo>
                      <a:pt x="355" y="555"/>
                    </a:lnTo>
                    <a:lnTo>
                      <a:pt x="350" y="564"/>
                    </a:lnTo>
                    <a:lnTo>
                      <a:pt x="349" y="567"/>
                    </a:lnTo>
                    <a:lnTo>
                      <a:pt x="346" y="570"/>
                    </a:lnTo>
                    <a:lnTo>
                      <a:pt x="342" y="574"/>
                    </a:lnTo>
                    <a:lnTo>
                      <a:pt x="338" y="578"/>
                    </a:lnTo>
                    <a:lnTo>
                      <a:pt x="333" y="582"/>
                    </a:lnTo>
                    <a:lnTo>
                      <a:pt x="331" y="583"/>
                    </a:lnTo>
                    <a:lnTo>
                      <a:pt x="329" y="586"/>
                    </a:lnTo>
                    <a:lnTo>
                      <a:pt x="329" y="584"/>
                    </a:lnTo>
                    <a:lnTo>
                      <a:pt x="329" y="583"/>
                    </a:lnTo>
                    <a:lnTo>
                      <a:pt x="329" y="582"/>
                    </a:lnTo>
                    <a:lnTo>
                      <a:pt x="329" y="580"/>
                    </a:lnTo>
                    <a:lnTo>
                      <a:pt x="330" y="580"/>
                    </a:lnTo>
                    <a:lnTo>
                      <a:pt x="331" y="580"/>
                    </a:lnTo>
                    <a:lnTo>
                      <a:pt x="333" y="580"/>
                    </a:lnTo>
                    <a:lnTo>
                      <a:pt x="333" y="579"/>
                    </a:lnTo>
                    <a:lnTo>
                      <a:pt x="334" y="579"/>
                    </a:lnTo>
                    <a:lnTo>
                      <a:pt x="338" y="575"/>
                    </a:lnTo>
                    <a:lnTo>
                      <a:pt x="341" y="574"/>
                    </a:lnTo>
                    <a:lnTo>
                      <a:pt x="342" y="571"/>
                    </a:lnTo>
                    <a:lnTo>
                      <a:pt x="342" y="570"/>
                    </a:lnTo>
                    <a:lnTo>
                      <a:pt x="342" y="567"/>
                    </a:lnTo>
                    <a:lnTo>
                      <a:pt x="343" y="567"/>
                    </a:lnTo>
                    <a:lnTo>
                      <a:pt x="345" y="567"/>
                    </a:lnTo>
                    <a:lnTo>
                      <a:pt x="346" y="567"/>
                    </a:lnTo>
                    <a:lnTo>
                      <a:pt x="345" y="566"/>
                    </a:lnTo>
                    <a:lnTo>
                      <a:pt x="346" y="564"/>
                    </a:lnTo>
                    <a:lnTo>
                      <a:pt x="349" y="562"/>
                    </a:lnTo>
                    <a:lnTo>
                      <a:pt x="350" y="560"/>
                    </a:lnTo>
                    <a:lnTo>
                      <a:pt x="349" y="555"/>
                    </a:lnTo>
                    <a:lnTo>
                      <a:pt x="350" y="555"/>
                    </a:lnTo>
                    <a:lnTo>
                      <a:pt x="350" y="556"/>
                    </a:lnTo>
                    <a:lnTo>
                      <a:pt x="351" y="556"/>
                    </a:lnTo>
                    <a:lnTo>
                      <a:pt x="351" y="554"/>
                    </a:lnTo>
                    <a:lnTo>
                      <a:pt x="351" y="552"/>
                    </a:lnTo>
                    <a:lnTo>
                      <a:pt x="350" y="552"/>
                    </a:lnTo>
                    <a:lnTo>
                      <a:pt x="346" y="555"/>
                    </a:lnTo>
                    <a:lnTo>
                      <a:pt x="345" y="555"/>
                    </a:lnTo>
                    <a:lnTo>
                      <a:pt x="345" y="552"/>
                    </a:lnTo>
                    <a:lnTo>
                      <a:pt x="342" y="552"/>
                    </a:lnTo>
                    <a:lnTo>
                      <a:pt x="341" y="551"/>
                    </a:lnTo>
                    <a:lnTo>
                      <a:pt x="341" y="550"/>
                    </a:lnTo>
                    <a:lnTo>
                      <a:pt x="341" y="548"/>
                    </a:lnTo>
                    <a:lnTo>
                      <a:pt x="341" y="551"/>
                    </a:lnTo>
                    <a:lnTo>
                      <a:pt x="341" y="552"/>
                    </a:lnTo>
                    <a:lnTo>
                      <a:pt x="342" y="555"/>
                    </a:lnTo>
                    <a:lnTo>
                      <a:pt x="342" y="555"/>
                    </a:lnTo>
                    <a:lnTo>
                      <a:pt x="341" y="556"/>
                    </a:lnTo>
                    <a:lnTo>
                      <a:pt x="341" y="559"/>
                    </a:lnTo>
                    <a:lnTo>
                      <a:pt x="341" y="562"/>
                    </a:lnTo>
                    <a:lnTo>
                      <a:pt x="341" y="560"/>
                    </a:lnTo>
                    <a:lnTo>
                      <a:pt x="339" y="560"/>
                    </a:lnTo>
                    <a:lnTo>
                      <a:pt x="339" y="563"/>
                    </a:lnTo>
                    <a:lnTo>
                      <a:pt x="338" y="564"/>
                    </a:lnTo>
                    <a:lnTo>
                      <a:pt x="338" y="566"/>
                    </a:lnTo>
                    <a:lnTo>
                      <a:pt x="338" y="567"/>
                    </a:lnTo>
                    <a:lnTo>
                      <a:pt x="337" y="567"/>
                    </a:lnTo>
                    <a:lnTo>
                      <a:pt x="334" y="570"/>
                    </a:lnTo>
                    <a:lnTo>
                      <a:pt x="331" y="571"/>
                    </a:lnTo>
                    <a:lnTo>
                      <a:pt x="330" y="572"/>
                    </a:lnTo>
                    <a:lnTo>
                      <a:pt x="330" y="574"/>
                    </a:lnTo>
                    <a:lnTo>
                      <a:pt x="330" y="576"/>
                    </a:lnTo>
                    <a:lnTo>
                      <a:pt x="329" y="578"/>
                    </a:lnTo>
                    <a:lnTo>
                      <a:pt x="327" y="582"/>
                    </a:lnTo>
                    <a:lnTo>
                      <a:pt x="327" y="583"/>
                    </a:lnTo>
                    <a:lnTo>
                      <a:pt x="327" y="584"/>
                    </a:lnTo>
                    <a:lnTo>
                      <a:pt x="327" y="586"/>
                    </a:lnTo>
                    <a:lnTo>
                      <a:pt x="327" y="587"/>
                    </a:lnTo>
                    <a:lnTo>
                      <a:pt x="326" y="588"/>
                    </a:lnTo>
                    <a:lnTo>
                      <a:pt x="325" y="591"/>
                    </a:lnTo>
                    <a:lnTo>
                      <a:pt x="322" y="599"/>
                    </a:lnTo>
                    <a:lnTo>
                      <a:pt x="321" y="603"/>
                    </a:lnTo>
                    <a:lnTo>
                      <a:pt x="318" y="606"/>
                    </a:lnTo>
                    <a:lnTo>
                      <a:pt x="317" y="608"/>
                    </a:lnTo>
                    <a:lnTo>
                      <a:pt x="308" y="614"/>
                    </a:lnTo>
                    <a:lnTo>
                      <a:pt x="308" y="614"/>
                    </a:lnTo>
                    <a:lnTo>
                      <a:pt x="307" y="614"/>
                    </a:lnTo>
                    <a:lnTo>
                      <a:pt x="307" y="613"/>
                    </a:lnTo>
                    <a:lnTo>
                      <a:pt x="307" y="613"/>
                    </a:lnTo>
                    <a:lnTo>
                      <a:pt x="307" y="613"/>
                    </a:lnTo>
                    <a:lnTo>
                      <a:pt x="307" y="610"/>
                    </a:lnTo>
                    <a:lnTo>
                      <a:pt x="307" y="604"/>
                    </a:lnTo>
                    <a:lnTo>
                      <a:pt x="307" y="603"/>
                    </a:lnTo>
                    <a:lnTo>
                      <a:pt x="307" y="602"/>
                    </a:lnTo>
                    <a:lnTo>
                      <a:pt x="308" y="600"/>
                    </a:lnTo>
                    <a:lnTo>
                      <a:pt x="310" y="599"/>
                    </a:lnTo>
                    <a:lnTo>
                      <a:pt x="311" y="598"/>
                    </a:lnTo>
                    <a:lnTo>
                      <a:pt x="313" y="596"/>
                    </a:lnTo>
                    <a:lnTo>
                      <a:pt x="313" y="595"/>
                    </a:lnTo>
                    <a:lnTo>
                      <a:pt x="311" y="594"/>
                    </a:lnTo>
                    <a:lnTo>
                      <a:pt x="310" y="594"/>
                    </a:lnTo>
                    <a:lnTo>
                      <a:pt x="307" y="592"/>
                    </a:lnTo>
                    <a:lnTo>
                      <a:pt x="306" y="590"/>
                    </a:lnTo>
                    <a:lnTo>
                      <a:pt x="304" y="588"/>
                    </a:lnTo>
                    <a:lnTo>
                      <a:pt x="304" y="586"/>
                    </a:lnTo>
                    <a:lnTo>
                      <a:pt x="303" y="584"/>
                    </a:lnTo>
                    <a:lnTo>
                      <a:pt x="303" y="584"/>
                    </a:lnTo>
                    <a:lnTo>
                      <a:pt x="303" y="584"/>
                    </a:lnTo>
                    <a:lnTo>
                      <a:pt x="302" y="583"/>
                    </a:lnTo>
                    <a:lnTo>
                      <a:pt x="300" y="582"/>
                    </a:lnTo>
                    <a:lnTo>
                      <a:pt x="300" y="582"/>
                    </a:lnTo>
                    <a:lnTo>
                      <a:pt x="298" y="582"/>
                    </a:lnTo>
                    <a:lnTo>
                      <a:pt x="296" y="580"/>
                    </a:lnTo>
                    <a:lnTo>
                      <a:pt x="294" y="579"/>
                    </a:lnTo>
                    <a:lnTo>
                      <a:pt x="292" y="576"/>
                    </a:lnTo>
                    <a:lnTo>
                      <a:pt x="291" y="575"/>
                    </a:lnTo>
                    <a:lnTo>
                      <a:pt x="291" y="574"/>
                    </a:lnTo>
                    <a:lnTo>
                      <a:pt x="286" y="572"/>
                    </a:lnTo>
                    <a:lnTo>
                      <a:pt x="284" y="571"/>
                    </a:lnTo>
                    <a:lnTo>
                      <a:pt x="283" y="571"/>
                    </a:lnTo>
                    <a:lnTo>
                      <a:pt x="282" y="571"/>
                    </a:lnTo>
                    <a:lnTo>
                      <a:pt x="280" y="570"/>
                    </a:lnTo>
                    <a:lnTo>
                      <a:pt x="280" y="568"/>
                    </a:lnTo>
                    <a:lnTo>
                      <a:pt x="280" y="568"/>
                    </a:lnTo>
                    <a:lnTo>
                      <a:pt x="279" y="567"/>
                    </a:lnTo>
                    <a:lnTo>
                      <a:pt x="279" y="567"/>
                    </a:lnTo>
                    <a:lnTo>
                      <a:pt x="278" y="564"/>
                    </a:lnTo>
                    <a:lnTo>
                      <a:pt x="276" y="563"/>
                    </a:lnTo>
                    <a:lnTo>
                      <a:pt x="275" y="563"/>
                    </a:lnTo>
                    <a:lnTo>
                      <a:pt x="275" y="563"/>
                    </a:lnTo>
                    <a:lnTo>
                      <a:pt x="275" y="564"/>
                    </a:lnTo>
                    <a:lnTo>
                      <a:pt x="275" y="564"/>
                    </a:lnTo>
                    <a:lnTo>
                      <a:pt x="274" y="564"/>
                    </a:lnTo>
                    <a:lnTo>
                      <a:pt x="274" y="566"/>
                    </a:lnTo>
                    <a:lnTo>
                      <a:pt x="272" y="566"/>
                    </a:lnTo>
                    <a:lnTo>
                      <a:pt x="271" y="567"/>
                    </a:lnTo>
                    <a:lnTo>
                      <a:pt x="271" y="567"/>
                    </a:lnTo>
                    <a:lnTo>
                      <a:pt x="270" y="567"/>
                    </a:lnTo>
                    <a:lnTo>
                      <a:pt x="270" y="567"/>
                    </a:lnTo>
                    <a:lnTo>
                      <a:pt x="270" y="566"/>
                    </a:lnTo>
                    <a:lnTo>
                      <a:pt x="270" y="563"/>
                    </a:lnTo>
                    <a:lnTo>
                      <a:pt x="268" y="562"/>
                    </a:lnTo>
                    <a:lnTo>
                      <a:pt x="268" y="560"/>
                    </a:lnTo>
                    <a:lnTo>
                      <a:pt x="267" y="559"/>
                    </a:lnTo>
                    <a:lnTo>
                      <a:pt x="263" y="556"/>
                    </a:lnTo>
                    <a:lnTo>
                      <a:pt x="259" y="551"/>
                    </a:lnTo>
                    <a:lnTo>
                      <a:pt x="258" y="550"/>
                    </a:lnTo>
                    <a:lnTo>
                      <a:pt x="255" y="550"/>
                    </a:lnTo>
                    <a:lnTo>
                      <a:pt x="254" y="550"/>
                    </a:lnTo>
                    <a:lnTo>
                      <a:pt x="252" y="551"/>
                    </a:lnTo>
                    <a:lnTo>
                      <a:pt x="252" y="552"/>
                    </a:lnTo>
                    <a:lnTo>
                      <a:pt x="251" y="554"/>
                    </a:lnTo>
                    <a:lnTo>
                      <a:pt x="248" y="554"/>
                    </a:lnTo>
                    <a:lnTo>
                      <a:pt x="247" y="552"/>
                    </a:lnTo>
                    <a:lnTo>
                      <a:pt x="246" y="551"/>
                    </a:lnTo>
                    <a:lnTo>
                      <a:pt x="246" y="551"/>
                    </a:lnTo>
                    <a:lnTo>
                      <a:pt x="248" y="548"/>
                    </a:lnTo>
                    <a:lnTo>
                      <a:pt x="250" y="547"/>
                    </a:lnTo>
                    <a:lnTo>
                      <a:pt x="250" y="546"/>
                    </a:lnTo>
                    <a:lnTo>
                      <a:pt x="251" y="544"/>
                    </a:lnTo>
                    <a:lnTo>
                      <a:pt x="254" y="543"/>
                    </a:lnTo>
                    <a:lnTo>
                      <a:pt x="255" y="542"/>
                    </a:lnTo>
                    <a:lnTo>
                      <a:pt x="258" y="538"/>
                    </a:lnTo>
                    <a:lnTo>
                      <a:pt x="259" y="536"/>
                    </a:lnTo>
                    <a:lnTo>
                      <a:pt x="260" y="535"/>
                    </a:lnTo>
                    <a:lnTo>
                      <a:pt x="262" y="534"/>
                    </a:lnTo>
                    <a:lnTo>
                      <a:pt x="263" y="532"/>
                    </a:lnTo>
                    <a:lnTo>
                      <a:pt x="264" y="531"/>
                    </a:lnTo>
                    <a:lnTo>
                      <a:pt x="264" y="528"/>
                    </a:lnTo>
                    <a:lnTo>
                      <a:pt x="266" y="527"/>
                    </a:lnTo>
                    <a:lnTo>
                      <a:pt x="268" y="526"/>
                    </a:lnTo>
                    <a:lnTo>
                      <a:pt x="270" y="524"/>
                    </a:lnTo>
                    <a:lnTo>
                      <a:pt x="270" y="523"/>
                    </a:lnTo>
                    <a:lnTo>
                      <a:pt x="270" y="523"/>
                    </a:lnTo>
                    <a:lnTo>
                      <a:pt x="271" y="522"/>
                    </a:lnTo>
                    <a:lnTo>
                      <a:pt x="271" y="522"/>
                    </a:lnTo>
                    <a:lnTo>
                      <a:pt x="271" y="520"/>
                    </a:lnTo>
                    <a:lnTo>
                      <a:pt x="271" y="520"/>
                    </a:lnTo>
                    <a:lnTo>
                      <a:pt x="272" y="520"/>
                    </a:lnTo>
                    <a:lnTo>
                      <a:pt x="272" y="520"/>
                    </a:lnTo>
                    <a:lnTo>
                      <a:pt x="274" y="520"/>
                    </a:lnTo>
                    <a:lnTo>
                      <a:pt x="274" y="520"/>
                    </a:lnTo>
                    <a:lnTo>
                      <a:pt x="275" y="520"/>
                    </a:lnTo>
                    <a:lnTo>
                      <a:pt x="274" y="519"/>
                    </a:lnTo>
                    <a:lnTo>
                      <a:pt x="274" y="519"/>
                    </a:lnTo>
                    <a:lnTo>
                      <a:pt x="274" y="518"/>
                    </a:lnTo>
                    <a:lnTo>
                      <a:pt x="276" y="516"/>
                    </a:lnTo>
                    <a:lnTo>
                      <a:pt x="278" y="516"/>
                    </a:lnTo>
                    <a:lnTo>
                      <a:pt x="279" y="515"/>
                    </a:lnTo>
                    <a:lnTo>
                      <a:pt x="279" y="514"/>
                    </a:lnTo>
                    <a:lnTo>
                      <a:pt x="280" y="512"/>
                    </a:lnTo>
                    <a:lnTo>
                      <a:pt x="283" y="512"/>
                    </a:lnTo>
                    <a:lnTo>
                      <a:pt x="283" y="511"/>
                    </a:lnTo>
                    <a:lnTo>
                      <a:pt x="283" y="511"/>
                    </a:lnTo>
                    <a:lnTo>
                      <a:pt x="284" y="509"/>
                    </a:lnTo>
                    <a:lnTo>
                      <a:pt x="286" y="509"/>
                    </a:lnTo>
                    <a:lnTo>
                      <a:pt x="286" y="509"/>
                    </a:lnTo>
                    <a:lnTo>
                      <a:pt x="286" y="508"/>
                    </a:lnTo>
                    <a:lnTo>
                      <a:pt x="287" y="507"/>
                    </a:lnTo>
                    <a:lnTo>
                      <a:pt x="287" y="507"/>
                    </a:lnTo>
                    <a:lnTo>
                      <a:pt x="288" y="507"/>
                    </a:lnTo>
                    <a:lnTo>
                      <a:pt x="288" y="507"/>
                    </a:lnTo>
                    <a:lnTo>
                      <a:pt x="290" y="505"/>
                    </a:lnTo>
                    <a:lnTo>
                      <a:pt x="291" y="505"/>
                    </a:lnTo>
                    <a:lnTo>
                      <a:pt x="291" y="505"/>
                    </a:lnTo>
                    <a:lnTo>
                      <a:pt x="292" y="505"/>
                    </a:lnTo>
                    <a:lnTo>
                      <a:pt x="292" y="504"/>
                    </a:lnTo>
                    <a:lnTo>
                      <a:pt x="295" y="504"/>
                    </a:lnTo>
                    <a:lnTo>
                      <a:pt x="296" y="504"/>
                    </a:lnTo>
                    <a:lnTo>
                      <a:pt x="296" y="501"/>
                    </a:lnTo>
                    <a:lnTo>
                      <a:pt x="298" y="501"/>
                    </a:lnTo>
                    <a:lnTo>
                      <a:pt x="298" y="501"/>
                    </a:lnTo>
                    <a:lnTo>
                      <a:pt x="299" y="501"/>
                    </a:lnTo>
                    <a:lnTo>
                      <a:pt x="300" y="500"/>
                    </a:lnTo>
                    <a:lnTo>
                      <a:pt x="300" y="500"/>
                    </a:lnTo>
                    <a:lnTo>
                      <a:pt x="302" y="499"/>
                    </a:lnTo>
                    <a:lnTo>
                      <a:pt x="303" y="497"/>
                    </a:lnTo>
                    <a:lnTo>
                      <a:pt x="304" y="495"/>
                    </a:lnTo>
                    <a:lnTo>
                      <a:pt x="304" y="493"/>
                    </a:lnTo>
                    <a:lnTo>
                      <a:pt x="303" y="493"/>
                    </a:lnTo>
                    <a:lnTo>
                      <a:pt x="303" y="492"/>
                    </a:lnTo>
                    <a:lnTo>
                      <a:pt x="304" y="488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4" y="484"/>
                    </a:lnTo>
                    <a:lnTo>
                      <a:pt x="303" y="481"/>
                    </a:lnTo>
                    <a:lnTo>
                      <a:pt x="302" y="480"/>
                    </a:lnTo>
                    <a:lnTo>
                      <a:pt x="302" y="476"/>
                    </a:lnTo>
                    <a:lnTo>
                      <a:pt x="302" y="475"/>
                    </a:lnTo>
                    <a:lnTo>
                      <a:pt x="300" y="475"/>
                    </a:lnTo>
                    <a:lnTo>
                      <a:pt x="299" y="473"/>
                    </a:lnTo>
                    <a:lnTo>
                      <a:pt x="298" y="473"/>
                    </a:lnTo>
                    <a:lnTo>
                      <a:pt x="298" y="473"/>
                    </a:lnTo>
                    <a:lnTo>
                      <a:pt x="298" y="472"/>
                    </a:lnTo>
                    <a:lnTo>
                      <a:pt x="296" y="473"/>
                    </a:lnTo>
                    <a:lnTo>
                      <a:pt x="296" y="473"/>
                    </a:lnTo>
                    <a:lnTo>
                      <a:pt x="295" y="473"/>
                    </a:lnTo>
                    <a:lnTo>
                      <a:pt x="294" y="473"/>
                    </a:lnTo>
                    <a:lnTo>
                      <a:pt x="292" y="475"/>
                    </a:lnTo>
                    <a:lnTo>
                      <a:pt x="292" y="473"/>
                    </a:lnTo>
                    <a:lnTo>
                      <a:pt x="291" y="473"/>
                    </a:lnTo>
                    <a:lnTo>
                      <a:pt x="291" y="473"/>
                    </a:lnTo>
                    <a:lnTo>
                      <a:pt x="291" y="471"/>
                    </a:lnTo>
                    <a:lnTo>
                      <a:pt x="292" y="468"/>
                    </a:lnTo>
                    <a:lnTo>
                      <a:pt x="294" y="465"/>
                    </a:lnTo>
                    <a:lnTo>
                      <a:pt x="292" y="465"/>
                    </a:lnTo>
                    <a:lnTo>
                      <a:pt x="294" y="461"/>
                    </a:lnTo>
                    <a:lnTo>
                      <a:pt x="295" y="456"/>
                    </a:lnTo>
                    <a:lnTo>
                      <a:pt x="295" y="452"/>
                    </a:lnTo>
                    <a:lnTo>
                      <a:pt x="295" y="451"/>
                    </a:lnTo>
                    <a:lnTo>
                      <a:pt x="295" y="449"/>
                    </a:lnTo>
                    <a:lnTo>
                      <a:pt x="295" y="449"/>
                    </a:lnTo>
                    <a:lnTo>
                      <a:pt x="296" y="448"/>
                    </a:lnTo>
                    <a:lnTo>
                      <a:pt x="294" y="447"/>
                    </a:lnTo>
                    <a:lnTo>
                      <a:pt x="292" y="445"/>
                    </a:lnTo>
                    <a:lnTo>
                      <a:pt x="291" y="445"/>
                    </a:lnTo>
                    <a:lnTo>
                      <a:pt x="290" y="444"/>
                    </a:lnTo>
                    <a:lnTo>
                      <a:pt x="290" y="445"/>
                    </a:lnTo>
                    <a:lnTo>
                      <a:pt x="288" y="445"/>
                    </a:lnTo>
                    <a:lnTo>
                      <a:pt x="287" y="445"/>
                    </a:lnTo>
                    <a:lnTo>
                      <a:pt x="286" y="447"/>
                    </a:lnTo>
                    <a:lnTo>
                      <a:pt x="284" y="447"/>
                    </a:lnTo>
                    <a:lnTo>
                      <a:pt x="283" y="448"/>
                    </a:lnTo>
                    <a:lnTo>
                      <a:pt x="282" y="448"/>
                    </a:lnTo>
                    <a:lnTo>
                      <a:pt x="280" y="448"/>
                    </a:lnTo>
                    <a:lnTo>
                      <a:pt x="279" y="448"/>
                    </a:lnTo>
                    <a:lnTo>
                      <a:pt x="279" y="447"/>
                    </a:lnTo>
                    <a:lnTo>
                      <a:pt x="278" y="445"/>
                    </a:lnTo>
                    <a:lnTo>
                      <a:pt x="278" y="444"/>
                    </a:lnTo>
                    <a:lnTo>
                      <a:pt x="278" y="443"/>
                    </a:lnTo>
                    <a:lnTo>
                      <a:pt x="276" y="441"/>
                    </a:lnTo>
                    <a:lnTo>
                      <a:pt x="276" y="441"/>
                    </a:lnTo>
                    <a:lnTo>
                      <a:pt x="276" y="440"/>
                    </a:lnTo>
                    <a:lnTo>
                      <a:pt x="276" y="439"/>
                    </a:lnTo>
                    <a:lnTo>
                      <a:pt x="276" y="439"/>
                    </a:lnTo>
                    <a:lnTo>
                      <a:pt x="276" y="437"/>
                    </a:lnTo>
                    <a:lnTo>
                      <a:pt x="276" y="436"/>
                    </a:lnTo>
                    <a:lnTo>
                      <a:pt x="276" y="436"/>
                    </a:lnTo>
                    <a:lnTo>
                      <a:pt x="276" y="433"/>
                    </a:lnTo>
                    <a:lnTo>
                      <a:pt x="275" y="433"/>
                    </a:lnTo>
                    <a:lnTo>
                      <a:pt x="275" y="432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28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5"/>
                    </a:lnTo>
                    <a:lnTo>
                      <a:pt x="274" y="425"/>
                    </a:lnTo>
                    <a:lnTo>
                      <a:pt x="274" y="424"/>
                    </a:lnTo>
                    <a:lnTo>
                      <a:pt x="274" y="421"/>
                    </a:lnTo>
                    <a:lnTo>
                      <a:pt x="272" y="421"/>
                    </a:lnTo>
                    <a:lnTo>
                      <a:pt x="272" y="420"/>
                    </a:lnTo>
                    <a:lnTo>
                      <a:pt x="271" y="420"/>
                    </a:lnTo>
                    <a:lnTo>
                      <a:pt x="270" y="420"/>
                    </a:lnTo>
                    <a:lnTo>
                      <a:pt x="268" y="420"/>
                    </a:lnTo>
                    <a:lnTo>
                      <a:pt x="267" y="420"/>
                    </a:lnTo>
                    <a:lnTo>
                      <a:pt x="266" y="420"/>
                    </a:lnTo>
                    <a:lnTo>
                      <a:pt x="266" y="419"/>
                    </a:lnTo>
                    <a:lnTo>
                      <a:pt x="264" y="419"/>
                    </a:lnTo>
                    <a:lnTo>
                      <a:pt x="264" y="417"/>
                    </a:lnTo>
                    <a:lnTo>
                      <a:pt x="263" y="416"/>
                    </a:lnTo>
                    <a:lnTo>
                      <a:pt x="262" y="417"/>
                    </a:lnTo>
                    <a:lnTo>
                      <a:pt x="262" y="417"/>
                    </a:lnTo>
                    <a:lnTo>
                      <a:pt x="260" y="419"/>
                    </a:lnTo>
                    <a:lnTo>
                      <a:pt x="260" y="419"/>
                    </a:lnTo>
                    <a:lnTo>
                      <a:pt x="259" y="419"/>
                    </a:lnTo>
                    <a:lnTo>
                      <a:pt x="258" y="420"/>
                    </a:lnTo>
                    <a:lnTo>
                      <a:pt x="258" y="420"/>
                    </a:lnTo>
                    <a:lnTo>
                      <a:pt x="255" y="420"/>
                    </a:lnTo>
                    <a:lnTo>
                      <a:pt x="254" y="419"/>
                    </a:lnTo>
                    <a:lnTo>
                      <a:pt x="252" y="419"/>
                    </a:lnTo>
                    <a:lnTo>
                      <a:pt x="251" y="419"/>
                    </a:lnTo>
                    <a:lnTo>
                      <a:pt x="250" y="419"/>
                    </a:lnTo>
                    <a:lnTo>
                      <a:pt x="248" y="419"/>
                    </a:lnTo>
                    <a:lnTo>
                      <a:pt x="247" y="419"/>
                    </a:lnTo>
                    <a:lnTo>
                      <a:pt x="246" y="419"/>
                    </a:lnTo>
                    <a:lnTo>
                      <a:pt x="246" y="417"/>
                    </a:lnTo>
                    <a:lnTo>
                      <a:pt x="244" y="417"/>
                    </a:lnTo>
                    <a:lnTo>
                      <a:pt x="243" y="417"/>
                    </a:lnTo>
                    <a:lnTo>
                      <a:pt x="243" y="417"/>
                    </a:lnTo>
                    <a:lnTo>
                      <a:pt x="242" y="417"/>
                    </a:lnTo>
                    <a:lnTo>
                      <a:pt x="240" y="417"/>
                    </a:lnTo>
                    <a:lnTo>
                      <a:pt x="240" y="416"/>
                    </a:lnTo>
                    <a:lnTo>
                      <a:pt x="240" y="416"/>
                    </a:lnTo>
                    <a:lnTo>
                      <a:pt x="240" y="415"/>
                    </a:lnTo>
                    <a:lnTo>
                      <a:pt x="240" y="413"/>
                    </a:lnTo>
                    <a:lnTo>
                      <a:pt x="240" y="413"/>
                    </a:lnTo>
                    <a:lnTo>
                      <a:pt x="240" y="412"/>
                    </a:lnTo>
                    <a:lnTo>
                      <a:pt x="240" y="410"/>
                    </a:lnTo>
                    <a:lnTo>
                      <a:pt x="240" y="410"/>
                    </a:lnTo>
                    <a:lnTo>
                      <a:pt x="240" y="409"/>
                    </a:lnTo>
                    <a:lnTo>
                      <a:pt x="240" y="409"/>
                    </a:lnTo>
                    <a:lnTo>
                      <a:pt x="240" y="408"/>
                    </a:lnTo>
                    <a:lnTo>
                      <a:pt x="240" y="406"/>
                    </a:lnTo>
                    <a:lnTo>
                      <a:pt x="242" y="405"/>
                    </a:lnTo>
                    <a:lnTo>
                      <a:pt x="242" y="405"/>
                    </a:lnTo>
                    <a:lnTo>
                      <a:pt x="242" y="404"/>
                    </a:lnTo>
                    <a:lnTo>
                      <a:pt x="242" y="404"/>
                    </a:lnTo>
                    <a:lnTo>
                      <a:pt x="242" y="402"/>
                    </a:lnTo>
                    <a:lnTo>
                      <a:pt x="242" y="401"/>
                    </a:lnTo>
                    <a:lnTo>
                      <a:pt x="242" y="398"/>
                    </a:lnTo>
                    <a:lnTo>
                      <a:pt x="242" y="397"/>
                    </a:lnTo>
                    <a:lnTo>
                      <a:pt x="242" y="397"/>
                    </a:lnTo>
                    <a:lnTo>
                      <a:pt x="242" y="397"/>
                    </a:lnTo>
                    <a:lnTo>
                      <a:pt x="242" y="397"/>
                    </a:lnTo>
                    <a:lnTo>
                      <a:pt x="242" y="396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4"/>
                    </a:lnTo>
                    <a:lnTo>
                      <a:pt x="240" y="394"/>
                    </a:lnTo>
                    <a:lnTo>
                      <a:pt x="240" y="393"/>
                    </a:lnTo>
                    <a:lnTo>
                      <a:pt x="240" y="393"/>
                    </a:lnTo>
                    <a:lnTo>
                      <a:pt x="239" y="392"/>
                    </a:lnTo>
                    <a:lnTo>
                      <a:pt x="240" y="390"/>
                    </a:lnTo>
                    <a:lnTo>
                      <a:pt x="239" y="389"/>
                    </a:lnTo>
                    <a:lnTo>
                      <a:pt x="239" y="389"/>
                    </a:lnTo>
                    <a:lnTo>
                      <a:pt x="239" y="389"/>
                    </a:lnTo>
                    <a:lnTo>
                      <a:pt x="238" y="388"/>
                    </a:lnTo>
                    <a:lnTo>
                      <a:pt x="238" y="386"/>
                    </a:lnTo>
                    <a:lnTo>
                      <a:pt x="238" y="386"/>
                    </a:lnTo>
                    <a:lnTo>
                      <a:pt x="238" y="385"/>
                    </a:lnTo>
                    <a:lnTo>
                      <a:pt x="239" y="385"/>
                    </a:lnTo>
                    <a:lnTo>
                      <a:pt x="239" y="384"/>
                    </a:lnTo>
                    <a:lnTo>
                      <a:pt x="240" y="384"/>
                    </a:lnTo>
                    <a:lnTo>
                      <a:pt x="242" y="384"/>
                    </a:lnTo>
                    <a:lnTo>
                      <a:pt x="242" y="382"/>
                    </a:lnTo>
                    <a:lnTo>
                      <a:pt x="239" y="381"/>
                    </a:lnTo>
                    <a:lnTo>
                      <a:pt x="238" y="380"/>
                    </a:lnTo>
                    <a:lnTo>
                      <a:pt x="239" y="377"/>
                    </a:lnTo>
                    <a:lnTo>
                      <a:pt x="240" y="374"/>
                    </a:lnTo>
                    <a:lnTo>
                      <a:pt x="242" y="370"/>
                    </a:lnTo>
                    <a:lnTo>
                      <a:pt x="243" y="369"/>
                    </a:lnTo>
                    <a:lnTo>
                      <a:pt x="243" y="368"/>
                    </a:lnTo>
                    <a:lnTo>
                      <a:pt x="244" y="368"/>
                    </a:lnTo>
                    <a:lnTo>
                      <a:pt x="244" y="366"/>
                    </a:lnTo>
                    <a:lnTo>
                      <a:pt x="244" y="366"/>
                    </a:lnTo>
                    <a:lnTo>
                      <a:pt x="243" y="366"/>
                    </a:lnTo>
                    <a:lnTo>
                      <a:pt x="244" y="364"/>
                    </a:lnTo>
                    <a:lnTo>
                      <a:pt x="246" y="360"/>
                    </a:lnTo>
                    <a:lnTo>
                      <a:pt x="246" y="356"/>
                    </a:lnTo>
                    <a:lnTo>
                      <a:pt x="247" y="356"/>
                    </a:lnTo>
                    <a:lnTo>
                      <a:pt x="247" y="356"/>
                    </a:lnTo>
                    <a:lnTo>
                      <a:pt x="247" y="354"/>
                    </a:lnTo>
                    <a:lnTo>
                      <a:pt x="247" y="354"/>
                    </a:lnTo>
                    <a:lnTo>
                      <a:pt x="246" y="353"/>
                    </a:lnTo>
                    <a:lnTo>
                      <a:pt x="244" y="350"/>
                    </a:lnTo>
                    <a:lnTo>
                      <a:pt x="243" y="346"/>
                    </a:lnTo>
                    <a:lnTo>
                      <a:pt x="243" y="345"/>
                    </a:lnTo>
                    <a:lnTo>
                      <a:pt x="242" y="344"/>
                    </a:lnTo>
                    <a:lnTo>
                      <a:pt x="242" y="344"/>
                    </a:lnTo>
                    <a:lnTo>
                      <a:pt x="240" y="344"/>
                    </a:lnTo>
                    <a:lnTo>
                      <a:pt x="236" y="341"/>
                    </a:lnTo>
                    <a:lnTo>
                      <a:pt x="235" y="341"/>
                    </a:lnTo>
                    <a:lnTo>
                      <a:pt x="234" y="340"/>
                    </a:lnTo>
                    <a:lnTo>
                      <a:pt x="234" y="337"/>
                    </a:lnTo>
                    <a:lnTo>
                      <a:pt x="232" y="334"/>
                    </a:lnTo>
                    <a:lnTo>
                      <a:pt x="232" y="332"/>
                    </a:lnTo>
                    <a:lnTo>
                      <a:pt x="232" y="330"/>
                    </a:lnTo>
                    <a:lnTo>
                      <a:pt x="235" y="328"/>
                    </a:lnTo>
                    <a:lnTo>
                      <a:pt x="235" y="326"/>
                    </a:lnTo>
                    <a:lnTo>
                      <a:pt x="235" y="326"/>
                    </a:lnTo>
                    <a:lnTo>
                      <a:pt x="235" y="325"/>
                    </a:lnTo>
                    <a:lnTo>
                      <a:pt x="234" y="325"/>
                    </a:lnTo>
                    <a:lnTo>
                      <a:pt x="234" y="325"/>
                    </a:lnTo>
                    <a:lnTo>
                      <a:pt x="232" y="325"/>
                    </a:lnTo>
                    <a:lnTo>
                      <a:pt x="232" y="325"/>
                    </a:lnTo>
                    <a:lnTo>
                      <a:pt x="226" y="325"/>
                    </a:lnTo>
                    <a:lnTo>
                      <a:pt x="218" y="325"/>
                    </a:lnTo>
                    <a:lnTo>
                      <a:pt x="212" y="325"/>
                    </a:lnTo>
                    <a:lnTo>
                      <a:pt x="207" y="325"/>
                    </a:lnTo>
                    <a:lnTo>
                      <a:pt x="207" y="322"/>
                    </a:lnTo>
                    <a:lnTo>
                      <a:pt x="207" y="318"/>
                    </a:lnTo>
                    <a:lnTo>
                      <a:pt x="207" y="317"/>
                    </a:lnTo>
                    <a:lnTo>
                      <a:pt x="206" y="313"/>
                    </a:lnTo>
                    <a:lnTo>
                      <a:pt x="204" y="310"/>
                    </a:lnTo>
                    <a:lnTo>
                      <a:pt x="202" y="307"/>
                    </a:lnTo>
                    <a:lnTo>
                      <a:pt x="202" y="306"/>
                    </a:lnTo>
                    <a:lnTo>
                      <a:pt x="204" y="306"/>
                    </a:lnTo>
                    <a:lnTo>
                      <a:pt x="206" y="306"/>
                    </a:lnTo>
                    <a:lnTo>
                      <a:pt x="206" y="299"/>
                    </a:lnTo>
                    <a:lnTo>
                      <a:pt x="204" y="298"/>
                    </a:lnTo>
                    <a:lnTo>
                      <a:pt x="204" y="295"/>
                    </a:lnTo>
                    <a:lnTo>
                      <a:pt x="204" y="294"/>
                    </a:lnTo>
                    <a:lnTo>
                      <a:pt x="203" y="294"/>
                    </a:lnTo>
                    <a:lnTo>
                      <a:pt x="203" y="293"/>
                    </a:lnTo>
                    <a:lnTo>
                      <a:pt x="203" y="291"/>
                    </a:lnTo>
                    <a:lnTo>
                      <a:pt x="203" y="291"/>
                    </a:lnTo>
                    <a:lnTo>
                      <a:pt x="204" y="290"/>
                    </a:lnTo>
                    <a:lnTo>
                      <a:pt x="203" y="289"/>
                    </a:lnTo>
                    <a:lnTo>
                      <a:pt x="203" y="287"/>
                    </a:lnTo>
                    <a:lnTo>
                      <a:pt x="202" y="286"/>
                    </a:lnTo>
                    <a:lnTo>
                      <a:pt x="200" y="286"/>
                    </a:lnTo>
                    <a:lnTo>
                      <a:pt x="199" y="285"/>
                    </a:lnTo>
                    <a:lnTo>
                      <a:pt x="196" y="282"/>
                    </a:lnTo>
                    <a:lnTo>
                      <a:pt x="193" y="282"/>
                    </a:lnTo>
                    <a:lnTo>
                      <a:pt x="192" y="282"/>
                    </a:lnTo>
                    <a:lnTo>
                      <a:pt x="188" y="282"/>
                    </a:lnTo>
                    <a:lnTo>
                      <a:pt x="187" y="282"/>
                    </a:lnTo>
                    <a:lnTo>
                      <a:pt x="185" y="282"/>
                    </a:lnTo>
                    <a:lnTo>
                      <a:pt x="183" y="282"/>
                    </a:lnTo>
                    <a:lnTo>
                      <a:pt x="181" y="281"/>
                    </a:lnTo>
                    <a:lnTo>
                      <a:pt x="180" y="281"/>
                    </a:lnTo>
                    <a:lnTo>
                      <a:pt x="179" y="278"/>
                    </a:lnTo>
                    <a:lnTo>
                      <a:pt x="177" y="277"/>
                    </a:lnTo>
                    <a:lnTo>
                      <a:pt x="177" y="277"/>
                    </a:lnTo>
                    <a:lnTo>
                      <a:pt x="176" y="277"/>
                    </a:lnTo>
                    <a:lnTo>
                      <a:pt x="175" y="277"/>
                    </a:lnTo>
                    <a:lnTo>
                      <a:pt x="172" y="275"/>
                    </a:lnTo>
                    <a:lnTo>
                      <a:pt x="169" y="274"/>
                    </a:lnTo>
                    <a:lnTo>
                      <a:pt x="168" y="274"/>
                    </a:lnTo>
                    <a:lnTo>
                      <a:pt x="167" y="274"/>
                    </a:lnTo>
                    <a:lnTo>
                      <a:pt x="165" y="271"/>
                    </a:lnTo>
                    <a:lnTo>
                      <a:pt x="164" y="271"/>
                    </a:lnTo>
                    <a:lnTo>
                      <a:pt x="164" y="270"/>
                    </a:lnTo>
                    <a:lnTo>
                      <a:pt x="164" y="269"/>
                    </a:lnTo>
                    <a:lnTo>
                      <a:pt x="163" y="269"/>
                    </a:lnTo>
                    <a:lnTo>
                      <a:pt x="161" y="269"/>
                    </a:lnTo>
                    <a:lnTo>
                      <a:pt x="161" y="270"/>
                    </a:lnTo>
                    <a:lnTo>
                      <a:pt x="160" y="269"/>
                    </a:lnTo>
                    <a:lnTo>
                      <a:pt x="157" y="269"/>
                    </a:lnTo>
                    <a:lnTo>
                      <a:pt x="156" y="267"/>
                    </a:lnTo>
                    <a:lnTo>
                      <a:pt x="156" y="267"/>
                    </a:lnTo>
                    <a:lnTo>
                      <a:pt x="155" y="266"/>
                    </a:lnTo>
                    <a:lnTo>
                      <a:pt x="153" y="266"/>
                    </a:lnTo>
                    <a:lnTo>
                      <a:pt x="151" y="267"/>
                    </a:lnTo>
                    <a:lnTo>
                      <a:pt x="148" y="266"/>
                    </a:lnTo>
                    <a:lnTo>
                      <a:pt x="145" y="266"/>
                    </a:lnTo>
                    <a:lnTo>
                      <a:pt x="143" y="266"/>
                    </a:lnTo>
                    <a:lnTo>
                      <a:pt x="143" y="263"/>
                    </a:lnTo>
                    <a:lnTo>
                      <a:pt x="141" y="262"/>
                    </a:lnTo>
                    <a:lnTo>
                      <a:pt x="140" y="262"/>
                    </a:lnTo>
                    <a:lnTo>
                      <a:pt x="139" y="261"/>
                    </a:lnTo>
                    <a:lnTo>
                      <a:pt x="137" y="259"/>
                    </a:lnTo>
                    <a:lnTo>
                      <a:pt x="137" y="259"/>
                    </a:lnTo>
                    <a:lnTo>
                      <a:pt x="136" y="259"/>
                    </a:lnTo>
                    <a:lnTo>
                      <a:pt x="135" y="258"/>
                    </a:lnTo>
                    <a:lnTo>
                      <a:pt x="135" y="258"/>
                    </a:lnTo>
                    <a:lnTo>
                      <a:pt x="135" y="257"/>
                    </a:lnTo>
                    <a:lnTo>
                      <a:pt x="135" y="257"/>
                    </a:lnTo>
                    <a:lnTo>
                      <a:pt x="133" y="255"/>
                    </a:lnTo>
                    <a:lnTo>
                      <a:pt x="133" y="255"/>
                    </a:lnTo>
                    <a:lnTo>
                      <a:pt x="132" y="255"/>
                    </a:lnTo>
                    <a:lnTo>
                      <a:pt x="132" y="255"/>
                    </a:lnTo>
                    <a:lnTo>
                      <a:pt x="132" y="255"/>
                    </a:lnTo>
                    <a:lnTo>
                      <a:pt x="132" y="254"/>
                    </a:lnTo>
                    <a:lnTo>
                      <a:pt x="132" y="254"/>
                    </a:lnTo>
                    <a:lnTo>
                      <a:pt x="132" y="253"/>
                    </a:lnTo>
                    <a:lnTo>
                      <a:pt x="131" y="251"/>
                    </a:lnTo>
                    <a:lnTo>
                      <a:pt x="129" y="250"/>
                    </a:lnTo>
                    <a:lnTo>
                      <a:pt x="129" y="249"/>
                    </a:lnTo>
                    <a:lnTo>
                      <a:pt x="129" y="249"/>
                    </a:lnTo>
                    <a:lnTo>
                      <a:pt x="129" y="249"/>
                    </a:lnTo>
                    <a:lnTo>
                      <a:pt x="129" y="247"/>
                    </a:lnTo>
                    <a:lnTo>
                      <a:pt x="129" y="246"/>
                    </a:lnTo>
                    <a:lnTo>
                      <a:pt x="129" y="246"/>
                    </a:lnTo>
                    <a:lnTo>
                      <a:pt x="129" y="245"/>
                    </a:lnTo>
                    <a:lnTo>
                      <a:pt x="129" y="242"/>
                    </a:lnTo>
                    <a:lnTo>
                      <a:pt x="128" y="239"/>
                    </a:lnTo>
                    <a:lnTo>
                      <a:pt x="128" y="238"/>
                    </a:lnTo>
                    <a:lnTo>
                      <a:pt x="128" y="237"/>
                    </a:lnTo>
                    <a:lnTo>
                      <a:pt x="128" y="235"/>
                    </a:lnTo>
                    <a:lnTo>
                      <a:pt x="129" y="234"/>
                    </a:lnTo>
                    <a:lnTo>
                      <a:pt x="129" y="233"/>
                    </a:lnTo>
                    <a:lnTo>
                      <a:pt x="131" y="231"/>
                    </a:lnTo>
                    <a:lnTo>
                      <a:pt x="129" y="229"/>
                    </a:lnTo>
                    <a:lnTo>
                      <a:pt x="129" y="227"/>
                    </a:lnTo>
                    <a:lnTo>
                      <a:pt x="131" y="226"/>
                    </a:lnTo>
                    <a:lnTo>
                      <a:pt x="129" y="226"/>
                    </a:lnTo>
                    <a:lnTo>
                      <a:pt x="129" y="225"/>
                    </a:lnTo>
                    <a:lnTo>
                      <a:pt x="128" y="225"/>
                    </a:lnTo>
                    <a:lnTo>
                      <a:pt x="127" y="225"/>
                    </a:lnTo>
                    <a:lnTo>
                      <a:pt x="127" y="226"/>
                    </a:lnTo>
                    <a:lnTo>
                      <a:pt x="125" y="226"/>
                    </a:lnTo>
                    <a:lnTo>
                      <a:pt x="124" y="225"/>
                    </a:lnTo>
                    <a:lnTo>
                      <a:pt x="121" y="225"/>
                    </a:lnTo>
                    <a:lnTo>
                      <a:pt x="116" y="226"/>
                    </a:lnTo>
                    <a:lnTo>
                      <a:pt x="113" y="226"/>
                    </a:lnTo>
                    <a:lnTo>
                      <a:pt x="112" y="227"/>
                    </a:lnTo>
                    <a:lnTo>
                      <a:pt x="111" y="227"/>
                    </a:lnTo>
                    <a:lnTo>
                      <a:pt x="109" y="229"/>
                    </a:lnTo>
                    <a:lnTo>
                      <a:pt x="103" y="233"/>
                    </a:lnTo>
                    <a:lnTo>
                      <a:pt x="101" y="233"/>
                    </a:lnTo>
                    <a:lnTo>
                      <a:pt x="100" y="234"/>
                    </a:lnTo>
                    <a:lnTo>
                      <a:pt x="100" y="234"/>
                    </a:lnTo>
                    <a:lnTo>
                      <a:pt x="99" y="234"/>
                    </a:lnTo>
                    <a:lnTo>
                      <a:pt x="96" y="237"/>
                    </a:lnTo>
                    <a:lnTo>
                      <a:pt x="95" y="238"/>
                    </a:lnTo>
                    <a:lnTo>
                      <a:pt x="93" y="239"/>
                    </a:lnTo>
                    <a:lnTo>
                      <a:pt x="93" y="239"/>
                    </a:lnTo>
                    <a:lnTo>
                      <a:pt x="92" y="238"/>
                    </a:lnTo>
                    <a:lnTo>
                      <a:pt x="89" y="239"/>
                    </a:lnTo>
                    <a:lnTo>
                      <a:pt x="89" y="239"/>
                    </a:lnTo>
                    <a:lnTo>
                      <a:pt x="88" y="241"/>
                    </a:lnTo>
                    <a:lnTo>
                      <a:pt x="85" y="242"/>
                    </a:lnTo>
                    <a:lnTo>
                      <a:pt x="85" y="243"/>
                    </a:lnTo>
                    <a:lnTo>
                      <a:pt x="84" y="243"/>
                    </a:lnTo>
                    <a:lnTo>
                      <a:pt x="82" y="245"/>
                    </a:lnTo>
                    <a:lnTo>
                      <a:pt x="80" y="245"/>
                    </a:lnTo>
                    <a:lnTo>
                      <a:pt x="80" y="246"/>
                    </a:lnTo>
                    <a:lnTo>
                      <a:pt x="78" y="246"/>
                    </a:lnTo>
                    <a:lnTo>
                      <a:pt x="78" y="245"/>
                    </a:lnTo>
                    <a:lnTo>
                      <a:pt x="78" y="245"/>
                    </a:lnTo>
                    <a:lnTo>
                      <a:pt x="77" y="243"/>
                    </a:lnTo>
                    <a:lnTo>
                      <a:pt x="74" y="243"/>
                    </a:lnTo>
                    <a:lnTo>
                      <a:pt x="72" y="243"/>
                    </a:lnTo>
                    <a:lnTo>
                      <a:pt x="68" y="243"/>
                    </a:lnTo>
                    <a:lnTo>
                      <a:pt x="66" y="243"/>
                    </a:lnTo>
                    <a:lnTo>
                      <a:pt x="65" y="243"/>
                    </a:lnTo>
                    <a:lnTo>
                      <a:pt x="62" y="242"/>
                    </a:lnTo>
                    <a:lnTo>
                      <a:pt x="60" y="242"/>
                    </a:lnTo>
                    <a:lnTo>
                      <a:pt x="58" y="243"/>
                    </a:lnTo>
                    <a:lnTo>
                      <a:pt x="56" y="245"/>
                    </a:lnTo>
                    <a:lnTo>
                      <a:pt x="56" y="245"/>
                    </a:lnTo>
                    <a:lnTo>
                      <a:pt x="54" y="245"/>
                    </a:lnTo>
                    <a:lnTo>
                      <a:pt x="53" y="245"/>
                    </a:lnTo>
                    <a:lnTo>
                      <a:pt x="53" y="245"/>
                    </a:lnTo>
                    <a:lnTo>
                      <a:pt x="52" y="243"/>
                    </a:lnTo>
                    <a:lnTo>
                      <a:pt x="50" y="243"/>
                    </a:lnTo>
                    <a:lnTo>
                      <a:pt x="50" y="243"/>
                    </a:lnTo>
                    <a:lnTo>
                      <a:pt x="50" y="241"/>
                    </a:lnTo>
                    <a:lnTo>
                      <a:pt x="50" y="238"/>
                    </a:lnTo>
                    <a:lnTo>
                      <a:pt x="50" y="234"/>
                    </a:lnTo>
                    <a:lnTo>
                      <a:pt x="50" y="231"/>
                    </a:lnTo>
                    <a:lnTo>
                      <a:pt x="50" y="229"/>
                    </a:lnTo>
                    <a:lnTo>
                      <a:pt x="50" y="226"/>
                    </a:lnTo>
                    <a:lnTo>
                      <a:pt x="50" y="225"/>
                    </a:lnTo>
                    <a:lnTo>
                      <a:pt x="50" y="225"/>
                    </a:lnTo>
                    <a:lnTo>
                      <a:pt x="50" y="223"/>
                    </a:lnTo>
                    <a:lnTo>
                      <a:pt x="50" y="222"/>
                    </a:lnTo>
                    <a:lnTo>
                      <a:pt x="50" y="221"/>
                    </a:lnTo>
                    <a:lnTo>
                      <a:pt x="52" y="221"/>
                    </a:lnTo>
                    <a:lnTo>
                      <a:pt x="50" y="221"/>
                    </a:lnTo>
                    <a:lnTo>
                      <a:pt x="50" y="221"/>
                    </a:lnTo>
                    <a:lnTo>
                      <a:pt x="49" y="221"/>
                    </a:lnTo>
                    <a:lnTo>
                      <a:pt x="48" y="222"/>
                    </a:lnTo>
                    <a:lnTo>
                      <a:pt x="48" y="223"/>
                    </a:lnTo>
                    <a:lnTo>
                      <a:pt x="46" y="223"/>
                    </a:lnTo>
                    <a:lnTo>
                      <a:pt x="45" y="225"/>
                    </a:lnTo>
                    <a:lnTo>
                      <a:pt x="44" y="226"/>
                    </a:lnTo>
                    <a:lnTo>
                      <a:pt x="42" y="226"/>
                    </a:lnTo>
                    <a:lnTo>
                      <a:pt x="41" y="229"/>
                    </a:lnTo>
                    <a:lnTo>
                      <a:pt x="40" y="229"/>
                    </a:lnTo>
                    <a:lnTo>
                      <a:pt x="36" y="229"/>
                    </a:lnTo>
                    <a:lnTo>
                      <a:pt x="32" y="229"/>
                    </a:lnTo>
                    <a:lnTo>
                      <a:pt x="28" y="229"/>
                    </a:lnTo>
                    <a:lnTo>
                      <a:pt x="26" y="229"/>
                    </a:lnTo>
                    <a:lnTo>
                      <a:pt x="26" y="227"/>
                    </a:lnTo>
                    <a:lnTo>
                      <a:pt x="26" y="226"/>
                    </a:lnTo>
                    <a:lnTo>
                      <a:pt x="25" y="225"/>
                    </a:lnTo>
                    <a:lnTo>
                      <a:pt x="25" y="223"/>
                    </a:lnTo>
                    <a:lnTo>
                      <a:pt x="25" y="223"/>
                    </a:lnTo>
                    <a:lnTo>
                      <a:pt x="25" y="222"/>
                    </a:lnTo>
                    <a:lnTo>
                      <a:pt x="24" y="221"/>
                    </a:lnTo>
                    <a:lnTo>
                      <a:pt x="22" y="221"/>
                    </a:lnTo>
                    <a:lnTo>
                      <a:pt x="21" y="221"/>
                    </a:lnTo>
                    <a:lnTo>
                      <a:pt x="17" y="219"/>
                    </a:lnTo>
                    <a:lnTo>
                      <a:pt x="14" y="219"/>
                    </a:lnTo>
                    <a:lnTo>
                      <a:pt x="12" y="219"/>
                    </a:lnTo>
                    <a:lnTo>
                      <a:pt x="13" y="218"/>
                    </a:lnTo>
                    <a:lnTo>
                      <a:pt x="14" y="215"/>
                    </a:lnTo>
                    <a:lnTo>
                      <a:pt x="14" y="214"/>
                    </a:lnTo>
                    <a:lnTo>
                      <a:pt x="13" y="211"/>
                    </a:lnTo>
                    <a:lnTo>
                      <a:pt x="13" y="210"/>
                    </a:lnTo>
                    <a:lnTo>
                      <a:pt x="12" y="208"/>
                    </a:lnTo>
                    <a:lnTo>
                      <a:pt x="10" y="208"/>
                    </a:lnTo>
                    <a:lnTo>
                      <a:pt x="9" y="207"/>
                    </a:lnTo>
                    <a:lnTo>
                      <a:pt x="9" y="206"/>
                    </a:lnTo>
                    <a:lnTo>
                      <a:pt x="9" y="206"/>
                    </a:lnTo>
                    <a:lnTo>
                      <a:pt x="9" y="204"/>
                    </a:lnTo>
                    <a:lnTo>
                      <a:pt x="8" y="204"/>
                    </a:lnTo>
                    <a:lnTo>
                      <a:pt x="8" y="204"/>
                    </a:lnTo>
                    <a:lnTo>
                      <a:pt x="6" y="203"/>
                    </a:lnTo>
                    <a:lnTo>
                      <a:pt x="6" y="203"/>
                    </a:lnTo>
                    <a:lnTo>
                      <a:pt x="6" y="202"/>
                    </a:lnTo>
                    <a:lnTo>
                      <a:pt x="5" y="200"/>
                    </a:lnTo>
                    <a:lnTo>
                      <a:pt x="5" y="200"/>
                    </a:lnTo>
                    <a:lnTo>
                      <a:pt x="5" y="199"/>
                    </a:lnTo>
                    <a:lnTo>
                      <a:pt x="4" y="199"/>
                    </a:lnTo>
                    <a:lnTo>
                      <a:pt x="4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4" y="196"/>
                    </a:lnTo>
                    <a:lnTo>
                      <a:pt x="4" y="195"/>
                    </a:lnTo>
                    <a:lnTo>
                      <a:pt x="4" y="195"/>
                    </a:lnTo>
                    <a:lnTo>
                      <a:pt x="4" y="195"/>
                    </a:lnTo>
                    <a:lnTo>
                      <a:pt x="2" y="194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91"/>
                    </a:lnTo>
                    <a:lnTo>
                      <a:pt x="0" y="191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1" y="188"/>
                    </a:lnTo>
                    <a:lnTo>
                      <a:pt x="1" y="188"/>
                    </a:lnTo>
                    <a:lnTo>
                      <a:pt x="2" y="188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188"/>
                    </a:lnTo>
                    <a:lnTo>
                      <a:pt x="4" y="187"/>
                    </a:lnTo>
                    <a:lnTo>
                      <a:pt x="4" y="186"/>
                    </a:lnTo>
                    <a:lnTo>
                      <a:pt x="2" y="186"/>
                    </a:lnTo>
                    <a:lnTo>
                      <a:pt x="2" y="184"/>
                    </a:lnTo>
                    <a:lnTo>
                      <a:pt x="2" y="183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8" y="178"/>
                    </a:lnTo>
                    <a:lnTo>
                      <a:pt x="10" y="176"/>
                    </a:lnTo>
                    <a:lnTo>
                      <a:pt x="10" y="176"/>
                    </a:lnTo>
                    <a:lnTo>
                      <a:pt x="12" y="176"/>
                    </a:lnTo>
                    <a:lnTo>
                      <a:pt x="13" y="175"/>
                    </a:lnTo>
                    <a:lnTo>
                      <a:pt x="13" y="174"/>
                    </a:lnTo>
                    <a:lnTo>
                      <a:pt x="13" y="174"/>
                    </a:lnTo>
                    <a:lnTo>
                      <a:pt x="12" y="172"/>
                    </a:lnTo>
                    <a:lnTo>
                      <a:pt x="12" y="171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3" y="164"/>
                    </a:lnTo>
                    <a:lnTo>
                      <a:pt x="14" y="163"/>
                    </a:lnTo>
                    <a:lnTo>
                      <a:pt x="14" y="162"/>
                    </a:lnTo>
                    <a:lnTo>
                      <a:pt x="16" y="160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7" y="155"/>
                    </a:lnTo>
                    <a:lnTo>
                      <a:pt x="20" y="154"/>
                    </a:lnTo>
                    <a:lnTo>
                      <a:pt x="21" y="154"/>
                    </a:lnTo>
                    <a:lnTo>
                      <a:pt x="22" y="152"/>
                    </a:lnTo>
                    <a:lnTo>
                      <a:pt x="24" y="150"/>
                    </a:lnTo>
                    <a:lnTo>
                      <a:pt x="26" y="150"/>
                    </a:lnTo>
                    <a:lnTo>
                      <a:pt x="28" y="148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2" y="146"/>
                    </a:lnTo>
                    <a:lnTo>
                      <a:pt x="34" y="146"/>
                    </a:lnTo>
                    <a:lnTo>
                      <a:pt x="37" y="146"/>
                    </a:lnTo>
                    <a:lnTo>
                      <a:pt x="38" y="144"/>
                    </a:lnTo>
                    <a:lnTo>
                      <a:pt x="40" y="144"/>
                    </a:lnTo>
                    <a:lnTo>
                      <a:pt x="41" y="144"/>
                    </a:lnTo>
                    <a:lnTo>
                      <a:pt x="42" y="144"/>
                    </a:lnTo>
                    <a:lnTo>
                      <a:pt x="45" y="143"/>
                    </a:lnTo>
                    <a:lnTo>
                      <a:pt x="46" y="143"/>
                    </a:lnTo>
                    <a:lnTo>
                      <a:pt x="46" y="142"/>
                    </a:lnTo>
                    <a:lnTo>
                      <a:pt x="48" y="140"/>
                    </a:lnTo>
                    <a:lnTo>
                      <a:pt x="49" y="140"/>
                    </a:lnTo>
                    <a:lnTo>
                      <a:pt x="50" y="140"/>
                    </a:lnTo>
                    <a:lnTo>
                      <a:pt x="52" y="140"/>
                    </a:lnTo>
                    <a:lnTo>
                      <a:pt x="53" y="140"/>
                    </a:lnTo>
                    <a:lnTo>
                      <a:pt x="54" y="142"/>
                    </a:lnTo>
                    <a:lnTo>
                      <a:pt x="54" y="142"/>
                    </a:lnTo>
                    <a:lnTo>
                      <a:pt x="56" y="143"/>
                    </a:lnTo>
                    <a:lnTo>
                      <a:pt x="57" y="143"/>
                    </a:lnTo>
                    <a:lnTo>
                      <a:pt x="57" y="143"/>
                    </a:lnTo>
                    <a:lnTo>
                      <a:pt x="58" y="143"/>
                    </a:lnTo>
                    <a:lnTo>
                      <a:pt x="60" y="143"/>
                    </a:lnTo>
                    <a:lnTo>
                      <a:pt x="60" y="143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61" y="138"/>
                    </a:lnTo>
                    <a:lnTo>
                      <a:pt x="62" y="134"/>
                    </a:lnTo>
                    <a:lnTo>
                      <a:pt x="62" y="128"/>
                    </a:lnTo>
                    <a:lnTo>
                      <a:pt x="64" y="123"/>
                    </a:lnTo>
                    <a:lnTo>
                      <a:pt x="65" y="119"/>
                    </a:lnTo>
                    <a:lnTo>
                      <a:pt x="65" y="113"/>
                    </a:lnTo>
                    <a:lnTo>
                      <a:pt x="66" y="108"/>
                    </a:lnTo>
                    <a:lnTo>
                      <a:pt x="66" y="105"/>
                    </a:lnTo>
                    <a:lnTo>
                      <a:pt x="68" y="103"/>
                    </a:lnTo>
                    <a:lnTo>
                      <a:pt x="68" y="100"/>
                    </a:lnTo>
                    <a:lnTo>
                      <a:pt x="68" y="97"/>
                    </a:lnTo>
                    <a:lnTo>
                      <a:pt x="69" y="96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8" y="95"/>
                    </a:lnTo>
                    <a:lnTo>
                      <a:pt x="68" y="93"/>
                    </a:lnTo>
                    <a:lnTo>
                      <a:pt x="68" y="93"/>
                    </a:lnTo>
                    <a:lnTo>
                      <a:pt x="68" y="93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6" y="91"/>
                    </a:lnTo>
                    <a:lnTo>
                      <a:pt x="66" y="91"/>
                    </a:lnTo>
                    <a:lnTo>
                      <a:pt x="65" y="89"/>
                    </a:lnTo>
                    <a:lnTo>
                      <a:pt x="65" y="89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7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4" y="85"/>
                    </a:lnTo>
                    <a:lnTo>
                      <a:pt x="62" y="84"/>
                    </a:lnTo>
                    <a:lnTo>
                      <a:pt x="61" y="83"/>
                    </a:lnTo>
                    <a:lnTo>
                      <a:pt x="58" y="81"/>
                    </a:lnTo>
                    <a:lnTo>
                      <a:pt x="58" y="80"/>
                    </a:lnTo>
                    <a:lnTo>
                      <a:pt x="58" y="79"/>
                    </a:lnTo>
                    <a:lnTo>
                      <a:pt x="58" y="76"/>
                    </a:lnTo>
                    <a:lnTo>
                      <a:pt x="58" y="72"/>
                    </a:lnTo>
                    <a:lnTo>
                      <a:pt x="58" y="69"/>
                    </a:lnTo>
                    <a:lnTo>
                      <a:pt x="60" y="69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62" y="69"/>
                    </a:lnTo>
                    <a:lnTo>
                      <a:pt x="64" y="69"/>
                    </a:lnTo>
                    <a:lnTo>
                      <a:pt x="64" y="69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9" y="68"/>
                    </a:lnTo>
                    <a:lnTo>
                      <a:pt x="69" y="69"/>
                    </a:lnTo>
                    <a:lnTo>
                      <a:pt x="69" y="69"/>
                    </a:lnTo>
                    <a:lnTo>
                      <a:pt x="70" y="69"/>
                    </a:lnTo>
                    <a:lnTo>
                      <a:pt x="70" y="69"/>
                    </a:lnTo>
                    <a:lnTo>
                      <a:pt x="70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7"/>
                    </a:lnTo>
                    <a:lnTo>
                      <a:pt x="72" y="67"/>
                    </a:lnTo>
                    <a:lnTo>
                      <a:pt x="72" y="65"/>
                    </a:lnTo>
                    <a:lnTo>
                      <a:pt x="72" y="65"/>
                    </a:lnTo>
                    <a:lnTo>
                      <a:pt x="72" y="64"/>
                    </a:lnTo>
                    <a:lnTo>
                      <a:pt x="70" y="63"/>
                    </a:lnTo>
                    <a:lnTo>
                      <a:pt x="70" y="63"/>
                    </a:lnTo>
                    <a:lnTo>
                      <a:pt x="69" y="63"/>
                    </a:lnTo>
                    <a:lnTo>
                      <a:pt x="69" y="63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65" y="63"/>
                    </a:lnTo>
                    <a:lnTo>
                      <a:pt x="64" y="63"/>
                    </a:lnTo>
                    <a:lnTo>
                      <a:pt x="64" y="63"/>
                    </a:lnTo>
                    <a:lnTo>
                      <a:pt x="62" y="63"/>
                    </a:lnTo>
                    <a:lnTo>
                      <a:pt x="62" y="63"/>
                    </a:lnTo>
                    <a:lnTo>
                      <a:pt x="62" y="59"/>
                    </a:lnTo>
                    <a:lnTo>
                      <a:pt x="62" y="56"/>
                    </a:lnTo>
                    <a:lnTo>
                      <a:pt x="62" y="53"/>
                    </a:lnTo>
                    <a:lnTo>
                      <a:pt x="62" y="53"/>
                    </a:lnTo>
                    <a:lnTo>
                      <a:pt x="64" y="52"/>
                    </a:lnTo>
                    <a:lnTo>
                      <a:pt x="65" y="52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9" y="53"/>
                    </a:lnTo>
                    <a:lnTo>
                      <a:pt x="69" y="53"/>
                    </a:lnTo>
                    <a:lnTo>
                      <a:pt x="73" y="53"/>
                    </a:lnTo>
                    <a:lnTo>
                      <a:pt x="76" y="53"/>
                    </a:lnTo>
                    <a:lnTo>
                      <a:pt x="80" y="53"/>
                    </a:lnTo>
                    <a:lnTo>
                      <a:pt x="82" y="53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87" y="52"/>
                    </a:lnTo>
                    <a:lnTo>
                      <a:pt x="85" y="51"/>
                    </a:lnTo>
                    <a:lnTo>
                      <a:pt x="87" y="51"/>
                    </a:lnTo>
                    <a:lnTo>
                      <a:pt x="87" y="49"/>
                    </a:lnTo>
                    <a:lnTo>
                      <a:pt x="87" y="49"/>
                    </a:lnTo>
                    <a:lnTo>
                      <a:pt x="88" y="49"/>
                    </a:lnTo>
                    <a:lnTo>
                      <a:pt x="88" y="51"/>
                    </a:lnTo>
                    <a:lnTo>
                      <a:pt x="89" y="52"/>
                    </a:lnTo>
                    <a:lnTo>
                      <a:pt x="89" y="52"/>
                    </a:lnTo>
                    <a:lnTo>
                      <a:pt x="91" y="52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5" y="49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7" y="47"/>
                    </a:lnTo>
                    <a:lnTo>
                      <a:pt x="97" y="47"/>
                    </a:lnTo>
                    <a:lnTo>
                      <a:pt x="99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51"/>
                    </a:lnTo>
                    <a:lnTo>
                      <a:pt x="103" y="53"/>
                    </a:lnTo>
                    <a:lnTo>
                      <a:pt x="104" y="55"/>
                    </a:lnTo>
                    <a:lnTo>
                      <a:pt x="104" y="57"/>
                    </a:lnTo>
                    <a:lnTo>
                      <a:pt x="103" y="60"/>
                    </a:lnTo>
                    <a:lnTo>
                      <a:pt x="104" y="61"/>
                    </a:lnTo>
                    <a:lnTo>
                      <a:pt x="104" y="61"/>
                    </a:lnTo>
                    <a:lnTo>
                      <a:pt x="107" y="60"/>
                    </a:lnTo>
                    <a:lnTo>
                      <a:pt x="111" y="64"/>
                    </a:lnTo>
                    <a:lnTo>
                      <a:pt x="113" y="67"/>
                    </a:lnTo>
                    <a:lnTo>
                      <a:pt x="115" y="67"/>
                    </a:lnTo>
                    <a:lnTo>
                      <a:pt x="115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20" y="67"/>
                    </a:lnTo>
                    <a:lnTo>
                      <a:pt x="121" y="65"/>
                    </a:lnTo>
                    <a:lnTo>
                      <a:pt x="123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5" y="64"/>
                    </a:lnTo>
                    <a:lnTo>
                      <a:pt x="127" y="64"/>
                    </a:lnTo>
                    <a:lnTo>
                      <a:pt x="127" y="65"/>
                    </a:lnTo>
                    <a:lnTo>
                      <a:pt x="127" y="67"/>
                    </a:lnTo>
                    <a:lnTo>
                      <a:pt x="127" y="68"/>
                    </a:lnTo>
                    <a:lnTo>
                      <a:pt x="128" y="68"/>
                    </a:lnTo>
                    <a:lnTo>
                      <a:pt x="128" y="67"/>
                    </a:lnTo>
                    <a:lnTo>
                      <a:pt x="129" y="65"/>
                    </a:lnTo>
                    <a:lnTo>
                      <a:pt x="131" y="64"/>
                    </a:lnTo>
                    <a:lnTo>
                      <a:pt x="132" y="63"/>
                    </a:lnTo>
                    <a:lnTo>
                      <a:pt x="133" y="61"/>
                    </a:lnTo>
                    <a:lnTo>
                      <a:pt x="135" y="61"/>
                    </a:lnTo>
                    <a:lnTo>
                      <a:pt x="136" y="60"/>
                    </a:lnTo>
                    <a:lnTo>
                      <a:pt x="137" y="60"/>
                    </a:lnTo>
                    <a:lnTo>
                      <a:pt x="139" y="60"/>
                    </a:lnTo>
                    <a:lnTo>
                      <a:pt x="140" y="59"/>
                    </a:lnTo>
                    <a:lnTo>
                      <a:pt x="141" y="59"/>
                    </a:lnTo>
                    <a:lnTo>
                      <a:pt x="141" y="57"/>
                    </a:lnTo>
                    <a:lnTo>
                      <a:pt x="143" y="57"/>
                    </a:lnTo>
                    <a:lnTo>
                      <a:pt x="144" y="57"/>
                    </a:lnTo>
                    <a:lnTo>
                      <a:pt x="145" y="57"/>
                    </a:lnTo>
                    <a:lnTo>
                      <a:pt x="147" y="56"/>
                    </a:lnTo>
                    <a:lnTo>
                      <a:pt x="148" y="55"/>
                    </a:lnTo>
                    <a:lnTo>
                      <a:pt x="148" y="52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49" y="49"/>
                    </a:lnTo>
                    <a:lnTo>
                      <a:pt x="151" y="49"/>
                    </a:lnTo>
                    <a:lnTo>
                      <a:pt x="152" y="49"/>
                    </a:lnTo>
                    <a:lnTo>
                      <a:pt x="155" y="48"/>
                    </a:lnTo>
                    <a:lnTo>
                      <a:pt x="156" y="47"/>
                    </a:lnTo>
                    <a:lnTo>
                      <a:pt x="157" y="47"/>
                    </a:lnTo>
                    <a:lnTo>
                      <a:pt x="159" y="47"/>
                    </a:lnTo>
                    <a:lnTo>
                      <a:pt x="159" y="45"/>
                    </a:lnTo>
                    <a:lnTo>
                      <a:pt x="159" y="44"/>
                    </a:lnTo>
                    <a:lnTo>
                      <a:pt x="159" y="43"/>
                    </a:lnTo>
                    <a:lnTo>
                      <a:pt x="156" y="43"/>
                    </a:lnTo>
                    <a:lnTo>
                      <a:pt x="153" y="43"/>
                    </a:lnTo>
                    <a:lnTo>
                      <a:pt x="151" y="41"/>
                    </a:lnTo>
                    <a:lnTo>
                      <a:pt x="149" y="41"/>
                    </a:lnTo>
                    <a:lnTo>
                      <a:pt x="149" y="41"/>
                    </a:lnTo>
                    <a:lnTo>
                      <a:pt x="149" y="41"/>
                    </a:lnTo>
                    <a:lnTo>
                      <a:pt x="149" y="40"/>
                    </a:lnTo>
                    <a:lnTo>
                      <a:pt x="149" y="39"/>
                    </a:lnTo>
                    <a:lnTo>
                      <a:pt x="149" y="37"/>
                    </a:lnTo>
                    <a:lnTo>
                      <a:pt x="148" y="33"/>
                    </a:lnTo>
                    <a:lnTo>
                      <a:pt x="147" y="31"/>
                    </a:lnTo>
                    <a:lnTo>
                      <a:pt x="147" y="29"/>
                    </a:lnTo>
                    <a:lnTo>
                      <a:pt x="147" y="27"/>
                    </a:lnTo>
                    <a:lnTo>
                      <a:pt x="147" y="25"/>
                    </a:lnTo>
                    <a:lnTo>
                      <a:pt x="145" y="24"/>
                    </a:lnTo>
                    <a:lnTo>
                      <a:pt x="141" y="20"/>
                    </a:lnTo>
                    <a:lnTo>
                      <a:pt x="140" y="19"/>
                    </a:lnTo>
                    <a:lnTo>
                      <a:pt x="139" y="17"/>
                    </a:lnTo>
                    <a:lnTo>
                      <a:pt x="137" y="16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0" y="16"/>
                    </a:lnTo>
                    <a:lnTo>
                      <a:pt x="140" y="16"/>
                    </a:lnTo>
                    <a:lnTo>
                      <a:pt x="141" y="17"/>
                    </a:lnTo>
                    <a:lnTo>
                      <a:pt x="141" y="17"/>
                    </a:lnTo>
                    <a:lnTo>
                      <a:pt x="145" y="17"/>
                    </a:lnTo>
                    <a:lnTo>
                      <a:pt x="147" y="17"/>
                    </a:lnTo>
                    <a:lnTo>
                      <a:pt x="147" y="17"/>
                    </a:lnTo>
                    <a:lnTo>
                      <a:pt x="148" y="17"/>
                    </a:lnTo>
                    <a:lnTo>
                      <a:pt x="148" y="19"/>
                    </a:lnTo>
                    <a:lnTo>
                      <a:pt x="149" y="20"/>
                    </a:lnTo>
                    <a:lnTo>
                      <a:pt x="151" y="20"/>
                    </a:lnTo>
                    <a:lnTo>
                      <a:pt x="153" y="20"/>
                    </a:lnTo>
                    <a:lnTo>
                      <a:pt x="155" y="20"/>
                    </a:lnTo>
                    <a:lnTo>
                      <a:pt x="156" y="20"/>
                    </a:lnTo>
                    <a:lnTo>
                      <a:pt x="157" y="20"/>
                    </a:lnTo>
                    <a:lnTo>
                      <a:pt x="159" y="20"/>
                    </a:lnTo>
                    <a:lnTo>
                      <a:pt x="160" y="20"/>
                    </a:lnTo>
                    <a:lnTo>
                      <a:pt x="160" y="20"/>
                    </a:lnTo>
                    <a:lnTo>
                      <a:pt x="163" y="23"/>
                    </a:lnTo>
                    <a:lnTo>
                      <a:pt x="164" y="24"/>
                    </a:lnTo>
                    <a:lnTo>
                      <a:pt x="165" y="25"/>
                    </a:lnTo>
                    <a:lnTo>
                      <a:pt x="167" y="25"/>
                    </a:lnTo>
                    <a:lnTo>
                      <a:pt x="168" y="24"/>
                    </a:lnTo>
                    <a:lnTo>
                      <a:pt x="168" y="20"/>
                    </a:lnTo>
                    <a:lnTo>
                      <a:pt x="169" y="19"/>
                    </a:lnTo>
                    <a:lnTo>
                      <a:pt x="169" y="19"/>
                    </a:lnTo>
                    <a:lnTo>
                      <a:pt x="171" y="19"/>
                    </a:lnTo>
                    <a:lnTo>
                      <a:pt x="172" y="17"/>
                    </a:lnTo>
                    <a:lnTo>
                      <a:pt x="172" y="17"/>
                    </a:lnTo>
                    <a:lnTo>
                      <a:pt x="173" y="16"/>
                    </a:lnTo>
                    <a:lnTo>
                      <a:pt x="177" y="17"/>
                    </a:lnTo>
                    <a:lnTo>
                      <a:pt x="179" y="17"/>
                    </a:lnTo>
                    <a:lnTo>
                      <a:pt x="183" y="16"/>
                    </a:lnTo>
                    <a:lnTo>
                      <a:pt x="187" y="14"/>
                    </a:lnTo>
                    <a:lnTo>
                      <a:pt x="188" y="13"/>
                    </a:lnTo>
                    <a:lnTo>
                      <a:pt x="189" y="12"/>
                    </a:lnTo>
                    <a:lnTo>
                      <a:pt x="191" y="10"/>
                    </a:lnTo>
                    <a:lnTo>
                      <a:pt x="192" y="10"/>
                    </a:lnTo>
                    <a:lnTo>
                      <a:pt x="193" y="12"/>
                    </a:lnTo>
                    <a:lnTo>
                      <a:pt x="193" y="10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6" y="9"/>
                    </a:lnTo>
                    <a:lnTo>
                      <a:pt x="198" y="8"/>
                    </a:lnTo>
                    <a:lnTo>
                      <a:pt x="199" y="8"/>
                    </a:lnTo>
                    <a:lnTo>
                      <a:pt x="199" y="6"/>
                    </a:lnTo>
                    <a:lnTo>
                      <a:pt x="200" y="5"/>
                    </a:lnTo>
                    <a:lnTo>
                      <a:pt x="200" y="5"/>
                    </a:lnTo>
                    <a:lnTo>
                      <a:pt x="200" y="4"/>
                    </a:lnTo>
                    <a:lnTo>
                      <a:pt x="200" y="2"/>
                    </a:lnTo>
                    <a:lnTo>
                      <a:pt x="200" y="1"/>
                    </a:lnTo>
                    <a:lnTo>
                      <a:pt x="199" y="1"/>
                    </a:lnTo>
                    <a:lnTo>
                      <a:pt x="199" y="1"/>
                    </a:lnTo>
                    <a:lnTo>
                      <a:pt x="200" y="1"/>
                    </a:lnTo>
                    <a:lnTo>
                      <a:pt x="202" y="1"/>
                    </a:lnTo>
                    <a:lnTo>
                      <a:pt x="203" y="1"/>
                    </a:lnTo>
                    <a:lnTo>
                      <a:pt x="204" y="1"/>
                    </a:lnTo>
                    <a:lnTo>
                      <a:pt x="204" y="1"/>
                    </a:lnTo>
                    <a:lnTo>
                      <a:pt x="206" y="0"/>
                    </a:lnTo>
                    <a:lnTo>
                      <a:pt x="207" y="0"/>
                    </a:lnTo>
                    <a:lnTo>
                      <a:pt x="208" y="0"/>
                    </a:lnTo>
                    <a:lnTo>
                      <a:pt x="208" y="1"/>
                    </a:lnTo>
                    <a:lnTo>
                      <a:pt x="208" y="1"/>
                    </a:lnTo>
                    <a:lnTo>
                      <a:pt x="210" y="2"/>
                    </a:lnTo>
                    <a:lnTo>
                      <a:pt x="210" y="4"/>
                    </a:lnTo>
                    <a:lnTo>
                      <a:pt x="210" y="5"/>
                    </a:lnTo>
                    <a:lnTo>
                      <a:pt x="210" y="6"/>
                    </a:lnTo>
                    <a:lnTo>
                      <a:pt x="210" y="8"/>
                    </a:lnTo>
                    <a:lnTo>
                      <a:pt x="208" y="9"/>
                    </a:lnTo>
                    <a:lnTo>
                      <a:pt x="208" y="10"/>
                    </a:lnTo>
                    <a:lnTo>
                      <a:pt x="208" y="10"/>
                    </a:lnTo>
                    <a:lnTo>
                      <a:pt x="207" y="10"/>
                    </a:lnTo>
                    <a:lnTo>
                      <a:pt x="208" y="10"/>
                    </a:lnTo>
                    <a:lnTo>
                      <a:pt x="210" y="12"/>
                    </a:lnTo>
                    <a:lnTo>
                      <a:pt x="211" y="12"/>
                    </a:lnTo>
                    <a:lnTo>
                      <a:pt x="211" y="12"/>
                    </a:lnTo>
                    <a:lnTo>
                      <a:pt x="212" y="12"/>
                    </a:lnTo>
                    <a:lnTo>
                      <a:pt x="214" y="13"/>
                    </a:lnTo>
                    <a:lnTo>
                      <a:pt x="214" y="13"/>
                    </a:lnTo>
                    <a:lnTo>
                      <a:pt x="214" y="13"/>
                    </a:lnTo>
                    <a:lnTo>
                      <a:pt x="214" y="14"/>
                    </a:lnTo>
                    <a:lnTo>
                      <a:pt x="214" y="16"/>
                    </a:lnTo>
                    <a:lnTo>
                      <a:pt x="214" y="16"/>
                    </a:lnTo>
                    <a:lnTo>
                      <a:pt x="215" y="16"/>
                    </a:lnTo>
                    <a:lnTo>
                      <a:pt x="215" y="19"/>
                    </a:lnTo>
                    <a:lnTo>
                      <a:pt x="216" y="19"/>
                    </a:lnTo>
                    <a:lnTo>
                      <a:pt x="216" y="20"/>
                    </a:lnTo>
                    <a:lnTo>
                      <a:pt x="216" y="20"/>
                    </a:lnTo>
                    <a:lnTo>
                      <a:pt x="216" y="20"/>
                    </a:lnTo>
                    <a:lnTo>
                      <a:pt x="216" y="21"/>
                    </a:lnTo>
                    <a:lnTo>
                      <a:pt x="215" y="23"/>
                    </a:lnTo>
                    <a:lnTo>
                      <a:pt x="215" y="24"/>
                    </a:lnTo>
                    <a:lnTo>
                      <a:pt x="214" y="24"/>
                    </a:lnTo>
                    <a:lnTo>
                      <a:pt x="212" y="25"/>
                    </a:lnTo>
                    <a:lnTo>
                      <a:pt x="212" y="27"/>
                    </a:lnTo>
                    <a:lnTo>
                      <a:pt x="212" y="28"/>
                    </a:lnTo>
                    <a:lnTo>
                      <a:pt x="212" y="28"/>
                    </a:lnTo>
                    <a:lnTo>
                      <a:pt x="212" y="29"/>
                    </a:lnTo>
                    <a:lnTo>
                      <a:pt x="211" y="32"/>
                    </a:lnTo>
                    <a:lnTo>
                      <a:pt x="210" y="33"/>
                    </a:lnTo>
                    <a:lnTo>
                      <a:pt x="210" y="37"/>
                    </a:lnTo>
                    <a:lnTo>
                      <a:pt x="210" y="39"/>
                    </a:lnTo>
                    <a:lnTo>
                      <a:pt x="211" y="40"/>
                    </a:lnTo>
                    <a:lnTo>
                      <a:pt x="211" y="43"/>
                    </a:lnTo>
                    <a:lnTo>
                      <a:pt x="212" y="44"/>
                    </a:lnTo>
                    <a:lnTo>
                      <a:pt x="214" y="44"/>
                    </a:lnTo>
                    <a:lnTo>
                      <a:pt x="214" y="47"/>
                    </a:lnTo>
                    <a:lnTo>
                      <a:pt x="214" y="49"/>
                    </a:lnTo>
                    <a:lnTo>
                      <a:pt x="214" y="51"/>
                    </a:lnTo>
                    <a:lnTo>
                      <a:pt x="214" y="51"/>
                    </a:lnTo>
                    <a:lnTo>
                      <a:pt x="215" y="51"/>
                    </a:lnTo>
                    <a:lnTo>
                      <a:pt x="215" y="51"/>
                    </a:lnTo>
                    <a:lnTo>
                      <a:pt x="215" y="52"/>
                    </a:lnTo>
                    <a:lnTo>
                      <a:pt x="215" y="52"/>
                    </a:lnTo>
                    <a:lnTo>
                      <a:pt x="216" y="53"/>
                    </a:lnTo>
                    <a:lnTo>
                      <a:pt x="216" y="53"/>
                    </a:lnTo>
                    <a:lnTo>
                      <a:pt x="218" y="55"/>
                    </a:lnTo>
                    <a:lnTo>
                      <a:pt x="219" y="56"/>
                    </a:lnTo>
                    <a:lnTo>
                      <a:pt x="220" y="56"/>
                    </a:lnTo>
                    <a:lnTo>
                      <a:pt x="220" y="56"/>
                    </a:lnTo>
                    <a:lnTo>
                      <a:pt x="222" y="57"/>
                    </a:lnTo>
                    <a:lnTo>
                      <a:pt x="223" y="59"/>
                    </a:lnTo>
                    <a:lnTo>
                      <a:pt x="226" y="59"/>
                    </a:lnTo>
                    <a:lnTo>
                      <a:pt x="226" y="60"/>
                    </a:lnTo>
                    <a:lnTo>
                      <a:pt x="227" y="60"/>
                    </a:lnTo>
                    <a:lnTo>
                      <a:pt x="227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30" y="60"/>
                    </a:lnTo>
                    <a:lnTo>
                      <a:pt x="231" y="60"/>
                    </a:lnTo>
                    <a:lnTo>
                      <a:pt x="232" y="59"/>
                    </a:lnTo>
                    <a:lnTo>
                      <a:pt x="232" y="59"/>
                    </a:lnTo>
                    <a:lnTo>
                      <a:pt x="232" y="59"/>
                    </a:lnTo>
                    <a:lnTo>
                      <a:pt x="232" y="57"/>
                    </a:lnTo>
                    <a:lnTo>
                      <a:pt x="232" y="56"/>
                    </a:lnTo>
                    <a:lnTo>
                      <a:pt x="234" y="56"/>
                    </a:lnTo>
                    <a:lnTo>
                      <a:pt x="234" y="56"/>
                    </a:lnTo>
                    <a:lnTo>
                      <a:pt x="235" y="55"/>
                    </a:lnTo>
                    <a:lnTo>
                      <a:pt x="235" y="55"/>
                    </a:lnTo>
                    <a:lnTo>
                      <a:pt x="235" y="55"/>
                    </a:lnTo>
                    <a:lnTo>
                      <a:pt x="235" y="55"/>
                    </a:lnTo>
                    <a:lnTo>
                      <a:pt x="236" y="55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39" y="56"/>
                    </a:lnTo>
                    <a:lnTo>
                      <a:pt x="239" y="56"/>
                    </a:lnTo>
                    <a:lnTo>
                      <a:pt x="239" y="56"/>
                    </a:lnTo>
                    <a:lnTo>
                      <a:pt x="240" y="55"/>
                    </a:lnTo>
                    <a:lnTo>
                      <a:pt x="240" y="53"/>
                    </a:lnTo>
                    <a:lnTo>
                      <a:pt x="240" y="53"/>
                    </a:lnTo>
                    <a:lnTo>
                      <a:pt x="242" y="53"/>
                    </a:lnTo>
                    <a:lnTo>
                      <a:pt x="243" y="53"/>
                    </a:lnTo>
                    <a:lnTo>
                      <a:pt x="244" y="53"/>
                    </a:lnTo>
                    <a:lnTo>
                      <a:pt x="246" y="53"/>
                    </a:lnTo>
                    <a:lnTo>
                      <a:pt x="247" y="53"/>
                    </a:lnTo>
                    <a:lnTo>
                      <a:pt x="247" y="52"/>
                    </a:lnTo>
                    <a:lnTo>
                      <a:pt x="248" y="51"/>
                    </a:lnTo>
                    <a:lnTo>
                      <a:pt x="250" y="49"/>
                    </a:lnTo>
                    <a:lnTo>
                      <a:pt x="250" y="49"/>
                    </a:lnTo>
                    <a:lnTo>
                      <a:pt x="251" y="49"/>
                    </a:lnTo>
                    <a:lnTo>
                      <a:pt x="252" y="49"/>
                    </a:lnTo>
                    <a:lnTo>
                      <a:pt x="252" y="48"/>
                    </a:lnTo>
                    <a:lnTo>
                      <a:pt x="254" y="48"/>
                    </a:lnTo>
                    <a:lnTo>
                      <a:pt x="254" y="49"/>
                    </a:lnTo>
                    <a:lnTo>
                      <a:pt x="255" y="49"/>
                    </a:lnTo>
                    <a:lnTo>
                      <a:pt x="255" y="49"/>
                    </a:lnTo>
                    <a:lnTo>
                      <a:pt x="258" y="51"/>
                    </a:lnTo>
                    <a:lnTo>
                      <a:pt x="258" y="51"/>
                    </a:lnTo>
                    <a:lnTo>
                      <a:pt x="259" y="49"/>
                    </a:lnTo>
                    <a:lnTo>
                      <a:pt x="260" y="49"/>
                    </a:lnTo>
                    <a:lnTo>
                      <a:pt x="262" y="51"/>
                    </a:lnTo>
                    <a:lnTo>
                      <a:pt x="262" y="49"/>
                    </a:lnTo>
                    <a:lnTo>
                      <a:pt x="263" y="49"/>
                    </a:lnTo>
                    <a:lnTo>
                      <a:pt x="263" y="49"/>
                    </a:lnTo>
                    <a:close/>
                    <a:moveTo>
                      <a:pt x="355" y="49"/>
                    </a:moveTo>
                    <a:lnTo>
                      <a:pt x="354" y="51"/>
                    </a:lnTo>
                    <a:lnTo>
                      <a:pt x="353" y="51"/>
                    </a:lnTo>
                    <a:lnTo>
                      <a:pt x="353" y="48"/>
                    </a:lnTo>
                    <a:lnTo>
                      <a:pt x="353" y="47"/>
                    </a:lnTo>
                    <a:lnTo>
                      <a:pt x="354" y="47"/>
                    </a:lnTo>
                    <a:lnTo>
                      <a:pt x="354" y="47"/>
                    </a:lnTo>
                    <a:lnTo>
                      <a:pt x="354" y="47"/>
                    </a:lnTo>
                    <a:lnTo>
                      <a:pt x="355" y="49"/>
                    </a:lnTo>
                    <a:lnTo>
                      <a:pt x="355" y="49"/>
                    </a:lnTo>
                    <a:close/>
                    <a:moveTo>
                      <a:pt x="358" y="72"/>
                    </a:moveTo>
                    <a:lnTo>
                      <a:pt x="355" y="73"/>
                    </a:lnTo>
                    <a:lnTo>
                      <a:pt x="355" y="72"/>
                    </a:lnTo>
                    <a:lnTo>
                      <a:pt x="355" y="71"/>
                    </a:lnTo>
                    <a:lnTo>
                      <a:pt x="355" y="69"/>
                    </a:lnTo>
                    <a:lnTo>
                      <a:pt x="358" y="69"/>
                    </a:lnTo>
                    <a:lnTo>
                      <a:pt x="358" y="69"/>
                    </a:lnTo>
                    <a:lnTo>
                      <a:pt x="359" y="69"/>
                    </a:lnTo>
                    <a:lnTo>
                      <a:pt x="359" y="69"/>
                    </a:lnTo>
                    <a:lnTo>
                      <a:pt x="359" y="71"/>
                    </a:lnTo>
                    <a:lnTo>
                      <a:pt x="358" y="72"/>
                    </a:lnTo>
                    <a:lnTo>
                      <a:pt x="358" y="72"/>
                    </a:lnTo>
                    <a:close/>
                    <a:moveTo>
                      <a:pt x="353" y="76"/>
                    </a:moveTo>
                    <a:lnTo>
                      <a:pt x="353" y="79"/>
                    </a:lnTo>
                    <a:lnTo>
                      <a:pt x="350" y="77"/>
                    </a:lnTo>
                    <a:lnTo>
                      <a:pt x="350" y="76"/>
                    </a:lnTo>
                    <a:lnTo>
                      <a:pt x="351" y="75"/>
                    </a:lnTo>
                    <a:lnTo>
                      <a:pt x="353" y="73"/>
                    </a:lnTo>
                    <a:lnTo>
                      <a:pt x="353" y="72"/>
                    </a:lnTo>
                    <a:lnTo>
                      <a:pt x="354" y="71"/>
                    </a:lnTo>
                    <a:lnTo>
                      <a:pt x="354" y="69"/>
                    </a:lnTo>
                    <a:lnTo>
                      <a:pt x="354" y="69"/>
                    </a:lnTo>
                    <a:lnTo>
                      <a:pt x="354" y="69"/>
                    </a:lnTo>
                    <a:lnTo>
                      <a:pt x="354" y="73"/>
                    </a:lnTo>
                    <a:lnTo>
                      <a:pt x="355" y="75"/>
                    </a:lnTo>
                    <a:lnTo>
                      <a:pt x="353" y="76"/>
                    </a:lnTo>
                    <a:lnTo>
                      <a:pt x="353" y="76"/>
                    </a:lnTo>
                    <a:close/>
                    <a:moveTo>
                      <a:pt x="363" y="75"/>
                    </a:moveTo>
                    <a:lnTo>
                      <a:pt x="365" y="75"/>
                    </a:lnTo>
                    <a:lnTo>
                      <a:pt x="362" y="79"/>
                    </a:lnTo>
                    <a:lnTo>
                      <a:pt x="361" y="79"/>
                    </a:lnTo>
                    <a:lnTo>
                      <a:pt x="359" y="79"/>
                    </a:lnTo>
                    <a:lnTo>
                      <a:pt x="358" y="77"/>
                    </a:lnTo>
                    <a:lnTo>
                      <a:pt x="355" y="79"/>
                    </a:lnTo>
                    <a:lnTo>
                      <a:pt x="354" y="77"/>
                    </a:lnTo>
                    <a:lnTo>
                      <a:pt x="354" y="76"/>
                    </a:lnTo>
                    <a:lnTo>
                      <a:pt x="355" y="75"/>
                    </a:lnTo>
                    <a:lnTo>
                      <a:pt x="358" y="75"/>
                    </a:lnTo>
                    <a:lnTo>
                      <a:pt x="362" y="73"/>
                    </a:lnTo>
                    <a:lnTo>
                      <a:pt x="363" y="75"/>
                    </a:lnTo>
                    <a:lnTo>
                      <a:pt x="363" y="75"/>
                    </a:lnTo>
                    <a:close/>
                    <a:moveTo>
                      <a:pt x="369" y="80"/>
                    </a:moveTo>
                    <a:lnTo>
                      <a:pt x="365" y="80"/>
                    </a:lnTo>
                    <a:lnTo>
                      <a:pt x="362" y="80"/>
                    </a:lnTo>
                    <a:lnTo>
                      <a:pt x="362" y="79"/>
                    </a:lnTo>
                    <a:lnTo>
                      <a:pt x="365" y="79"/>
                    </a:lnTo>
                    <a:lnTo>
                      <a:pt x="366" y="77"/>
                    </a:lnTo>
                    <a:lnTo>
                      <a:pt x="367" y="77"/>
                    </a:lnTo>
                    <a:lnTo>
                      <a:pt x="369" y="77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80"/>
                    </a:lnTo>
                    <a:lnTo>
                      <a:pt x="369" y="80"/>
                    </a:lnTo>
                    <a:close/>
                    <a:moveTo>
                      <a:pt x="350" y="80"/>
                    </a:moveTo>
                    <a:lnTo>
                      <a:pt x="346" y="83"/>
                    </a:lnTo>
                    <a:lnTo>
                      <a:pt x="345" y="83"/>
                    </a:lnTo>
                    <a:lnTo>
                      <a:pt x="345" y="81"/>
                    </a:lnTo>
                    <a:lnTo>
                      <a:pt x="345" y="81"/>
                    </a:lnTo>
                    <a:lnTo>
                      <a:pt x="345" y="81"/>
                    </a:lnTo>
                    <a:lnTo>
                      <a:pt x="345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0" y="79"/>
                    </a:lnTo>
                    <a:lnTo>
                      <a:pt x="350" y="80"/>
                    </a:lnTo>
                    <a:lnTo>
                      <a:pt x="350" y="80"/>
                    </a:lnTo>
                    <a:lnTo>
                      <a:pt x="350" y="80"/>
                    </a:lnTo>
                    <a:close/>
                    <a:moveTo>
                      <a:pt x="365" y="81"/>
                    </a:moveTo>
                    <a:lnTo>
                      <a:pt x="366" y="81"/>
                    </a:lnTo>
                    <a:lnTo>
                      <a:pt x="369" y="81"/>
                    </a:lnTo>
                    <a:lnTo>
                      <a:pt x="370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8" y="81"/>
                    </a:lnTo>
                    <a:lnTo>
                      <a:pt x="381" y="81"/>
                    </a:lnTo>
                    <a:lnTo>
                      <a:pt x="382" y="83"/>
                    </a:lnTo>
                    <a:lnTo>
                      <a:pt x="383" y="83"/>
                    </a:lnTo>
                    <a:lnTo>
                      <a:pt x="383" y="83"/>
                    </a:lnTo>
                    <a:lnTo>
                      <a:pt x="383" y="84"/>
                    </a:lnTo>
                    <a:lnTo>
                      <a:pt x="383" y="85"/>
                    </a:lnTo>
                    <a:lnTo>
                      <a:pt x="383" y="87"/>
                    </a:lnTo>
                    <a:lnTo>
                      <a:pt x="382" y="88"/>
                    </a:lnTo>
                    <a:lnTo>
                      <a:pt x="382" y="89"/>
                    </a:lnTo>
                    <a:lnTo>
                      <a:pt x="381" y="88"/>
                    </a:lnTo>
                    <a:lnTo>
                      <a:pt x="382" y="91"/>
                    </a:lnTo>
                    <a:lnTo>
                      <a:pt x="382" y="91"/>
                    </a:lnTo>
                    <a:lnTo>
                      <a:pt x="381" y="92"/>
                    </a:lnTo>
                    <a:lnTo>
                      <a:pt x="381" y="93"/>
                    </a:lnTo>
                    <a:lnTo>
                      <a:pt x="379" y="95"/>
                    </a:lnTo>
                    <a:lnTo>
                      <a:pt x="379" y="95"/>
                    </a:lnTo>
                    <a:lnTo>
                      <a:pt x="378" y="96"/>
                    </a:lnTo>
                    <a:lnTo>
                      <a:pt x="377" y="97"/>
                    </a:lnTo>
                    <a:lnTo>
                      <a:pt x="377" y="97"/>
                    </a:lnTo>
                    <a:lnTo>
                      <a:pt x="378" y="99"/>
                    </a:lnTo>
                    <a:lnTo>
                      <a:pt x="377" y="99"/>
                    </a:lnTo>
                    <a:lnTo>
                      <a:pt x="375" y="100"/>
                    </a:lnTo>
                    <a:lnTo>
                      <a:pt x="375" y="101"/>
                    </a:lnTo>
                    <a:lnTo>
                      <a:pt x="374" y="101"/>
                    </a:lnTo>
                    <a:lnTo>
                      <a:pt x="374" y="101"/>
                    </a:lnTo>
                    <a:lnTo>
                      <a:pt x="373" y="100"/>
                    </a:lnTo>
                    <a:lnTo>
                      <a:pt x="371" y="100"/>
                    </a:lnTo>
                    <a:lnTo>
                      <a:pt x="371" y="101"/>
                    </a:lnTo>
                    <a:lnTo>
                      <a:pt x="371" y="103"/>
                    </a:lnTo>
                    <a:lnTo>
                      <a:pt x="370" y="103"/>
                    </a:lnTo>
                    <a:lnTo>
                      <a:pt x="369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6" y="104"/>
                    </a:lnTo>
                    <a:lnTo>
                      <a:pt x="365" y="104"/>
                    </a:lnTo>
                    <a:lnTo>
                      <a:pt x="363" y="104"/>
                    </a:lnTo>
                    <a:lnTo>
                      <a:pt x="362" y="105"/>
                    </a:lnTo>
                    <a:lnTo>
                      <a:pt x="361" y="105"/>
                    </a:lnTo>
                    <a:lnTo>
                      <a:pt x="359" y="104"/>
                    </a:lnTo>
                    <a:lnTo>
                      <a:pt x="359" y="104"/>
                    </a:lnTo>
                    <a:lnTo>
                      <a:pt x="358" y="104"/>
                    </a:lnTo>
                    <a:lnTo>
                      <a:pt x="354" y="104"/>
                    </a:lnTo>
                    <a:lnTo>
                      <a:pt x="353" y="105"/>
                    </a:lnTo>
                    <a:lnTo>
                      <a:pt x="353" y="105"/>
                    </a:lnTo>
                    <a:lnTo>
                      <a:pt x="351" y="104"/>
                    </a:lnTo>
                    <a:lnTo>
                      <a:pt x="350" y="103"/>
                    </a:lnTo>
                    <a:lnTo>
                      <a:pt x="350" y="101"/>
                    </a:lnTo>
                    <a:lnTo>
                      <a:pt x="349" y="99"/>
                    </a:lnTo>
                    <a:lnTo>
                      <a:pt x="349" y="97"/>
                    </a:lnTo>
                    <a:lnTo>
                      <a:pt x="349" y="95"/>
                    </a:lnTo>
                    <a:lnTo>
                      <a:pt x="350" y="95"/>
                    </a:lnTo>
                    <a:lnTo>
                      <a:pt x="351" y="96"/>
                    </a:lnTo>
                    <a:lnTo>
                      <a:pt x="351" y="96"/>
                    </a:lnTo>
                    <a:lnTo>
                      <a:pt x="351" y="95"/>
                    </a:lnTo>
                    <a:lnTo>
                      <a:pt x="351" y="95"/>
                    </a:lnTo>
                    <a:lnTo>
                      <a:pt x="349" y="95"/>
                    </a:lnTo>
                    <a:lnTo>
                      <a:pt x="347" y="93"/>
                    </a:lnTo>
                    <a:lnTo>
                      <a:pt x="347" y="92"/>
                    </a:lnTo>
                    <a:lnTo>
                      <a:pt x="349" y="89"/>
                    </a:lnTo>
                    <a:lnTo>
                      <a:pt x="349" y="88"/>
                    </a:lnTo>
                    <a:lnTo>
                      <a:pt x="349" y="87"/>
                    </a:lnTo>
                    <a:lnTo>
                      <a:pt x="349" y="87"/>
                    </a:lnTo>
                    <a:lnTo>
                      <a:pt x="349" y="85"/>
                    </a:lnTo>
                    <a:lnTo>
                      <a:pt x="349" y="84"/>
                    </a:lnTo>
                    <a:lnTo>
                      <a:pt x="350" y="83"/>
                    </a:lnTo>
                    <a:lnTo>
                      <a:pt x="353" y="81"/>
                    </a:lnTo>
                    <a:lnTo>
                      <a:pt x="355" y="80"/>
                    </a:lnTo>
                    <a:lnTo>
                      <a:pt x="365" y="81"/>
                    </a:lnTo>
                    <a:lnTo>
                      <a:pt x="365" y="81"/>
                    </a:lnTo>
                    <a:close/>
                    <a:moveTo>
                      <a:pt x="333" y="100"/>
                    </a:moveTo>
                    <a:lnTo>
                      <a:pt x="331" y="100"/>
                    </a:lnTo>
                    <a:lnTo>
                      <a:pt x="333" y="96"/>
                    </a:lnTo>
                    <a:lnTo>
                      <a:pt x="334" y="95"/>
                    </a:lnTo>
                    <a:lnTo>
                      <a:pt x="334" y="91"/>
                    </a:lnTo>
                    <a:lnTo>
                      <a:pt x="337" y="88"/>
                    </a:lnTo>
                    <a:lnTo>
                      <a:pt x="338" y="87"/>
                    </a:lnTo>
                    <a:lnTo>
                      <a:pt x="341" y="87"/>
                    </a:lnTo>
                    <a:lnTo>
                      <a:pt x="342" y="88"/>
                    </a:lnTo>
                    <a:lnTo>
                      <a:pt x="341" y="93"/>
                    </a:lnTo>
                    <a:lnTo>
                      <a:pt x="341" y="93"/>
                    </a:lnTo>
                    <a:lnTo>
                      <a:pt x="338" y="96"/>
                    </a:lnTo>
                    <a:lnTo>
                      <a:pt x="335" y="99"/>
                    </a:lnTo>
                    <a:lnTo>
                      <a:pt x="333" y="100"/>
                    </a:lnTo>
                    <a:close/>
                    <a:moveTo>
                      <a:pt x="437" y="99"/>
                    </a:moveTo>
                    <a:lnTo>
                      <a:pt x="436" y="99"/>
                    </a:lnTo>
                    <a:lnTo>
                      <a:pt x="436" y="99"/>
                    </a:lnTo>
                    <a:lnTo>
                      <a:pt x="434" y="99"/>
                    </a:lnTo>
                    <a:lnTo>
                      <a:pt x="434" y="99"/>
                    </a:lnTo>
                    <a:lnTo>
                      <a:pt x="434" y="99"/>
                    </a:lnTo>
                    <a:lnTo>
                      <a:pt x="436" y="97"/>
                    </a:lnTo>
                    <a:lnTo>
                      <a:pt x="437" y="97"/>
                    </a:lnTo>
                    <a:lnTo>
                      <a:pt x="437" y="99"/>
                    </a:lnTo>
                    <a:lnTo>
                      <a:pt x="437" y="99"/>
                    </a:lnTo>
                    <a:close/>
                    <a:moveTo>
                      <a:pt x="442" y="123"/>
                    </a:moveTo>
                    <a:lnTo>
                      <a:pt x="441" y="124"/>
                    </a:lnTo>
                    <a:lnTo>
                      <a:pt x="441" y="122"/>
                    </a:lnTo>
                    <a:lnTo>
                      <a:pt x="441" y="122"/>
                    </a:lnTo>
                    <a:lnTo>
                      <a:pt x="441" y="120"/>
                    </a:lnTo>
                    <a:lnTo>
                      <a:pt x="442" y="119"/>
                    </a:lnTo>
                    <a:lnTo>
                      <a:pt x="442" y="119"/>
                    </a:lnTo>
                    <a:lnTo>
                      <a:pt x="442" y="120"/>
                    </a:lnTo>
                    <a:lnTo>
                      <a:pt x="442" y="120"/>
                    </a:lnTo>
                    <a:lnTo>
                      <a:pt x="442" y="123"/>
                    </a:lnTo>
                    <a:lnTo>
                      <a:pt x="442" y="123"/>
                    </a:lnTo>
                    <a:close/>
                    <a:moveTo>
                      <a:pt x="529" y="275"/>
                    </a:moveTo>
                    <a:lnTo>
                      <a:pt x="528" y="275"/>
                    </a:lnTo>
                    <a:lnTo>
                      <a:pt x="528" y="275"/>
                    </a:lnTo>
                    <a:lnTo>
                      <a:pt x="529" y="274"/>
                    </a:lnTo>
                    <a:lnTo>
                      <a:pt x="529" y="273"/>
                    </a:lnTo>
                    <a:lnTo>
                      <a:pt x="530" y="273"/>
                    </a:lnTo>
                    <a:lnTo>
                      <a:pt x="530" y="274"/>
                    </a:lnTo>
                    <a:lnTo>
                      <a:pt x="530" y="274"/>
                    </a:lnTo>
                    <a:lnTo>
                      <a:pt x="529" y="275"/>
                    </a:lnTo>
                    <a:lnTo>
                      <a:pt x="529" y="275"/>
                    </a:lnTo>
                    <a:close/>
                    <a:moveTo>
                      <a:pt x="526" y="281"/>
                    </a:moveTo>
                    <a:lnTo>
                      <a:pt x="525" y="282"/>
                    </a:lnTo>
                    <a:lnTo>
                      <a:pt x="525" y="282"/>
                    </a:lnTo>
                    <a:lnTo>
                      <a:pt x="525" y="282"/>
                    </a:lnTo>
                    <a:lnTo>
                      <a:pt x="525" y="281"/>
                    </a:lnTo>
                    <a:lnTo>
                      <a:pt x="525" y="281"/>
                    </a:lnTo>
                    <a:lnTo>
                      <a:pt x="525" y="281"/>
                    </a:lnTo>
                    <a:lnTo>
                      <a:pt x="526" y="281"/>
                    </a:lnTo>
                    <a:lnTo>
                      <a:pt x="526" y="281"/>
                    </a:lnTo>
                    <a:close/>
                    <a:moveTo>
                      <a:pt x="448" y="433"/>
                    </a:moveTo>
                    <a:lnTo>
                      <a:pt x="449" y="435"/>
                    </a:lnTo>
                    <a:lnTo>
                      <a:pt x="448" y="435"/>
                    </a:lnTo>
                    <a:lnTo>
                      <a:pt x="446" y="435"/>
                    </a:lnTo>
                    <a:lnTo>
                      <a:pt x="445" y="435"/>
                    </a:lnTo>
                    <a:lnTo>
                      <a:pt x="445" y="435"/>
                    </a:lnTo>
                    <a:lnTo>
                      <a:pt x="446" y="433"/>
                    </a:lnTo>
                    <a:lnTo>
                      <a:pt x="446" y="432"/>
                    </a:lnTo>
                    <a:lnTo>
                      <a:pt x="446" y="433"/>
                    </a:lnTo>
                    <a:lnTo>
                      <a:pt x="446" y="433"/>
                    </a:lnTo>
                    <a:lnTo>
                      <a:pt x="448" y="433"/>
                    </a:lnTo>
                    <a:lnTo>
                      <a:pt x="448" y="433"/>
                    </a:lnTo>
                    <a:close/>
                    <a:moveTo>
                      <a:pt x="430" y="445"/>
                    </a:moveTo>
                    <a:lnTo>
                      <a:pt x="430" y="447"/>
                    </a:lnTo>
                    <a:lnTo>
                      <a:pt x="430" y="447"/>
                    </a:lnTo>
                    <a:lnTo>
                      <a:pt x="429" y="447"/>
                    </a:lnTo>
                    <a:lnTo>
                      <a:pt x="428" y="445"/>
                    </a:lnTo>
                    <a:lnTo>
                      <a:pt x="430" y="443"/>
                    </a:lnTo>
                    <a:lnTo>
                      <a:pt x="430" y="444"/>
                    </a:lnTo>
                    <a:lnTo>
                      <a:pt x="432" y="444"/>
                    </a:lnTo>
                    <a:lnTo>
                      <a:pt x="432" y="445"/>
                    </a:lnTo>
                    <a:lnTo>
                      <a:pt x="432" y="445"/>
                    </a:lnTo>
                    <a:lnTo>
                      <a:pt x="430" y="445"/>
                    </a:lnTo>
                    <a:lnTo>
                      <a:pt x="430" y="445"/>
                    </a:lnTo>
                    <a:close/>
                    <a:moveTo>
                      <a:pt x="381" y="487"/>
                    </a:moveTo>
                    <a:lnTo>
                      <a:pt x="381" y="488"/>
                    </a:lnTo>
                    <a:lnTo>
                      <a:pt x="379" y="485"/>
                    </a:lnTo>
                    <a:lnTo>
                      <a:pt x="382" y="484"/>
                    </a:lnTo>
                    <a:lnTo>
                      <a:pt x="382" y="484"/>
                    </a:lnTo>
                    <a:lnTo>
                      <a:pt x="382" y="485"/>
                    </a:lnTo>
                    <a:lnTo>
                      <a:pt x="381" y="487"/>
                    </a:lnTo>
                    <a:lnTo>
                      <a:pt x="381" y="487"/>
                    </a:lnTo>
                    <a:lnTo>
                      <a:pt x="381" y="487"/>
                    </a:lnTo>
                    <a:close/>
                    <a:moveTo>
                      <a:pt x="382" y="511"/>
                    </a:moveTo>
                    <a:lnTo>
                      <a:pt x="382" y="511"/>
                    </a:lnTo>
                    <a:lnTo>
                      <a:pt x="382" y="507"/>
                    </a:lnTo>
                    <a:lnTo>
                      <a:pt x="382" y="505"/>
                    </a:lnTo>
                    <a:lnTo>
                      <a:pt x="383" y="504"/>
                    </a:lnTo>
                    <a:lnTo>
                      <a:pt x="383" y="504"/>
                    </a:lnTo>
                    <a:lnTo>
                      <a:pt x="383" y="505"/>
                    </a:lnTo>
                    <a:lnTo>
                      <a:pt x="383" y="507"/>
                    </a:lnTo>
                    <a:lnTo>
                      <a:pt x="382" y="509"/>
                    </a:lnTo>
                    <a:lnTo>
                      <a:pt x="382" y="511"/>
                    </a:lnTo>
                    <a:lnTo>
                      <a:pt x="382" y="51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35">
                <a:extLst>
                  <a:ext uri="{FF2B5EF4-FFF2-40B4-BE49-F238E27FC236}">
                    <a16:creationId xmlns:a16="http://schemas.microsoft.com/office/drawing/2014/main" id="{68EE9CF6-EB41-4B70-BC7B-457010C91F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5" y="2561"/>
                <a:ext cx="93" cy="98"/>
              </a:xfrm>
              <a:custGeom>
                <a:avLst/>
                <a:gdLst>
                  <a:gd name="T0" fmla="*/ 25 w 93"/>
                  <a:gd name="T1" fmla="*/ 14 h 98"/>
                  <a:gd name="T2" fmla="*/ 26 w 93"/>
                  <a:gd name="T3" fmla="*/ 7 h 98"/>
                  <a:gd name="T4" fmla="*/ 16 w 93"/>
                  <a:gd name="T5" fmla="*/ 0 h 98"/>
                  <a:gd name="T6" fmla="*/ 22 w 93"/>
                  <a:gd name="T7" fmla="*/ 2 h 98"/>
                  <a:gd name="T8" fmla="*/ 25 w 93"/>
                  <a:gd name="T9" fmla="*/ 4 h 98"/>
                  <a:gd name="T10" fmla="*/ 26 w 93"/>
                  <a:gd name="T11" fmla="*/ 16 h 98"/>
                  <a:gd name="T12" fmla="*/ 10 w 93"/>
                  <a:gd name="T13" fmla="*/ 4 h 98"/>
                  <a:gd name="T14" fmla="*/ 16 w 93"/>
                  <a:gd name="T15" fmla="*/ 4 h 98"/>
                  <a:gd name="T16" fmla="*/ 2 w 93"/>
                  <a:gd name="T17" fmla="*/ 7 h 98"/>
                  <a:gd name="T18" fmla="*/ 5 w 93"/>
                  <a:gd name="T19" fmla="*/ 4 h 98"/>
                  <a:gd name="T20" fmla="*/ 6 w 93"/>
                  <a:gd name="T21" fmla="*/ 3 h 98"/>
                  <a:gd name="T22" fmla="*/ 42 w 93"/>
                  <a:gd name="T23" fmla="*/ 30 h 98"/>
                  <a:gd name="T24" fmla="*/ 41 w 93"/>
                  <a:gd name="T25" fmla="*/ 38 h 98"/>
                  <a:gd name="T26" fmla="*/ 41 w 93"/>
                  <a:gd name="T27" fmla="*/ 32 h 98"/>
                  <a:gd name="T28" fmla="*/ 37 w 93"/>
                  <a:gd name="T29" fmla="*/ 26 h 98"/>
                  <a:gd name="T30" fmla="*/ 33 w 93"/>
                  <a:gd name="T31" fmla="*/ 23 h 98"/>
                  <a:gd name="T32" fmla="*/ 18 w 93"/>
                  <a:gd name="T33" fmla="*/ 40 h 98"/>
                  <a:gd name="T34" fmla="*/ 13 w 93"/>
                  <a:gd name="T35" fmla="*/ 43 h 98"/>
                  <a:gd name="T36" fmla="*/ 10 w 93"/>
                  <a:gd name="T37" fmla="*/ 40 h 98"/>
                  <a:gd name="T38" fmla="*/ 10 w 93"/>
                  <a:gd name="T39" fmla="*/ 38 h 98"/>
                  <a:gd name="T40" fmla="*/ 12 w 93"/>
                  <a:gd name="T41" fmla="*/ 31 h 98"/>
                  <a:gd name="T42" fmla="*/ 14 w 93"/>
                  <a:gd name="T43" fmla="*/ 32 h 98"/>
                  <a:gd name="T44" fmla="*/ 24 w 93"/>
                  <a:gd name="T45" fmla="*/ 31 h 98"/>
                  <a:gd name="T46" fmla="*/ 22 w 93"/>
                  <a:gd name="T47" fmla="*/ 31 h 98"/>
                  <a:gd name="T48" fmla="*/ 24 w 93"/>
                  <a:gd name="T49" fmla="*/ 31 h 98"/>
                  <a:gd name="T50" fmla="*/ 52 w 93"/>
                  <a:gd name="T51" fmla="*/ 46 h 98"/>
                  <a:gd name="T52" fmla="*/ 51 w 93"/>
                  <a:gd name="T53" fmla="*/ 40 h 98"/>
                  <a:gd name="T54" fmla="*/ 49 w 93"/>
                  <a:gd name="T55" fmla="*/ 36 h 98"/>
                  <a:gd name="T56" fmla="*/ 20 w 93"/>
                  <a:gd name="T57" fmla="*/ 44 h 98"/>
                  <a:gd name="T58" fmla="*/ 21 w 93"/>
                  <a:gd name="T59" fmla="*/ 46 h 98"/>
                  <a:gd name="T60" fmla="*/ 21 w 93"/>
                  <a:gd name="T61" fmla="*/ 51 h 98"/>
                  <a:gd name="T62" fmla="*/ 17 w 93"/>
                  <a:gd name="T63" fmla="*/ 47 h 98"/>
                  <a:gd name="T64" fmla="*/ 17 w 93"/>
                  <a:gd name="T65" fmla="*/ 44 h 98"/>
                  <a:gd name="T66" fmla="*/ 68 w 93"/>
                  <a:gd name="T67" fmla="*/ 47 h 98"/>
                  <a:gd name="T68" fmla="*/ 68 w 93"/>
                  <a:gd name="T69" fmla="*/ 46 h 98"/>
                  <a:gd name="T70" fmla="*/ 48 w 93"/>
                  <a:gd name="T71" fmla="*/ 56 h 98"/>
                  <a:gd name="T72" fmla="*/ 48 w 93"/>
                  <a:gd name="T73" fmla="*/ 55 h 98"/>
                  <a:gd name="T74" fmla="*/ 60 w 93"/>
                  <a:gd name="T75" fmla="*/ 63 h 98"/>
                  <a:gd name="T76" fmla="*/ 57 w 93"/>
                  <a:gd name="T77" fmla="*/ 61 h 98"/>
                  <a:gd name="T78" fmla="*/ 55 w 93"/>
                  <a:gd name="T79" fmla="*/ 54 h 98"/>
                  <a:gd name="T80" fmla="*/ 60 w 93"/>
                  <a:gd name="T81" fmla="*/ 63 h 98"/>
                  <a:gd name="T82" fmla="*/ 73 w 93"/>
                  <a:gd name="T83" fmla="*/ 70 h 98"/>
                  <a:gd name="T84" fmla="*/ 69 w 93"/>
                  <a:gd name="T85" fmla="*/ 67 h 98"/>
                  <a:gd name="T86" fmla="*/ 73 w 93"/>
                  <a:gd name="T87" fmla="*/ 69 h 98"/>
                  <a:gd name="T88" fmla="*/ 73 w 93"/>
                  <a:gd name="T89" fmla="*/ 74 h 98"/>
                  <a:gd name="T90" fmla="*/ 76 w 93"/>
                  <a:gd name="T91" fmla="*/ 71 h 98"/>
                  <a:gd name="T92" fmla="*/ 76 w 93"/>
                  <a:gd name="T93" fmla="*/ 70 h 98"/>
                  <a:gd name="T94" fmla="*/ 72 w 93"/>
                  <a:gd name="T95" fmla="*/ 78 h 98"/>
                  <a:gd name="T96" fmla="*/ 93 w 93"/>
                  <a:gd name="T97" fmla="*/ 75 h 98"/>
                  <a:gd name="T98" fmla="*/ 88 w 93"/>
                  <a:gd name="T99" fmla="*/ 75 h 98"/>
                  <a:gd name="T100" fmla="*/ 91 w 93"/>
                  <a:gd name="T101" fmla="*/ 89 h 98"/>
                  <a:gd name="T102" fmla="*/ 91 w 93"/>
                  <a:gd name="T103" fmla="*/ 89 h 98"/>
                  <a:gd name="T104" fmla="*/ 80 w 93"/>
                  <a:gd name="T105" fmla="*/ 98 h 98"/>
                  <a:gd name="T106" fmla="*/ 79 w 93"/>
                  <a:gd name="T107" fmla="*/ 95 h 98"/>
                  <a:gd name="T108" fmla="*/ 85 w 93"/>
                  <a:gd name="T109" fmla="*/ 94 h 98"/>
                  <a:gd name="T110" fmla="*/ 89 w 93"/>
                  <a:gd name="T111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98">
                    <a:moveTo>
                      <a:pt x="26" y="16"/>
                    </a:moveTo>
                    <a:lnTo>
                      <a:pt x="25" y="18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6" y="6"/>
                    </a:lnTo>
                    <a:lnTo>
                      <a:pt x="28" y="7"/>
                    </a:lnTo>
                    <a:lnTo>
                      <a:pt x="29" y="10"/>
                    </a:lnTo>
                    <a:lnTo>
                      <a:pt x="26" y="11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close/>
                    <a:moveTo>
                      <a:pt x="6" y="3"/>
                    </a:moveTo>
                    <a:lnTo>
                      <a:pt x="9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  <a:moveTo>
                      <a:pt x="34" y="24"/>
                    </a:moveTo>
                    <a:lnTo>
                      <a:pt x="37" y="26"/>
                    </a:lnTo>
                    <a:lnTo>
                      <a:pt x="40" y="27"/>
                    </a:lnTo>
                    <a:lnTo>
                      <a:pt x="41" y="28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4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40" y="35"/>
                    </a:lnTo>
                    <a:lnTo>
                      <a:pt x="41" y="35"/>
                    </a:lnTo>
                    <a:lnTo>
                      <a:pt x="41" y="32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38" y="27"/>
                    </a:lnTo>
                    <a:lnTo>
                      <a:pt x="37" y="26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4" y="24"/>
                    </a:lnTo>
                    <a:close/>
                    <a:moveTo>
                      <a:pt x="18" y="36"/>
                    </a:moveTo>
                    <a:lnTo>
                      <a:pt x="18" y="39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7" y="42"/>
                    </a:lnTo>
                    <a:lnTo>
                      <a:pt x="16" y="42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3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2" y="31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4" y="30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5"/>
                    </a:lnTo>
                    <a:lnTo>
                      <a:pt x="18" y="36"/>
                    </a:lnTo>
                    <a:lnTo>
                      <a:pt x="18" y="36"/>
                    </a:lnTo>
                    <a:close/>
                    <a:moveTo>
                      <a:pt x="24" y="31"/>
                    </a:moveTo>
                    <a:lnTo>
                      <a:pt x="22" y="32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2" y="31"/>
                    </a:lnTo>
                    <a:lnTo>
                      <a:pt x="24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4" y="31"/>
                    </a:lnTo>
                    <a:lnTo>
                      <a:pt x="24" y="31"/>
                    </a:lnTo>
                    <a:close/>
                    <a:moveTo>
                      <a:pt x="55" y="44"/>
                    </a:moveTo>
                    <a:lnTo>
                      <a:pt x="55" y="46"/>
                    </a:lnTo>
                    <a:lnTo>
                      <a:pt x="53" y="46"/>
                    </a:lnTo>
                    <a:lnTo>
                      <a:pt x="52" y="46"/>
                    </a:lnTo>
                    <a:lnTo>
                      <a:pt x="52" y="46"/>
                    </a:lnTo>
                    <a:lnTo>
                      <a:pt x="52" y="46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2" y="43"/>
                    </a:lnTo>
                    <a:lnTo>
                      <a:pt x="51" y="40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48" y="38"/>
                    </a:lnTo>
                    <a:lnTo>
                      <a:pt x="48" y="36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5" y="44"/>
                    </a:lnTo>
                    <a:close/>
                    <a:moveTo>
                      <a:pt x="20" y="44"/>
                    </a:moveTo>
                    <a:lnTo>
                      <a:pt x="20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1" y="46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1"/>
                    </a:lnTo>
                    <a:lnTo>
                      <a:pt x="21" y="52"/>
                    </a:lnTo>
                    <a:lnTo>
                      <a:pt x="18" y="52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7" y="47"/>
                    </a:lnTo>
                    <a:lnTo>
                      <a:pt x="16" y="47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4"/>
                    </a:lnTo>
                    <a:lnTo>
                      <a:pt x="18" y="43"/>
                    </a:lnTo>
                    <a:lnTo>
                      <a:pt x="20" y="44"/>
                    </a:lnTo>
                    <a:lnTo>
                      <a:pt x="20" y="44"/>
                    </a:lnTo>
                    <a:close/>
                    <a:moveTo>
                      <a:pt x="68" y="47"/>
                    </a:moveTo>
                    <a:lnTo>
                      <a:pt x="67" y="48"/>
                    </a:lnTo>
                    <a:lnTo>
                      <a:pt x="67" y="48"/>
                    </a:lnTo>
                    <a:lnTo>
                      <a:pt x="67" y="47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68" y="47"/>
                    </a:lnTo>
                    <a:lnTo>
                      <a:pt x="68" y="47"/>
                    </a:lnTo>
                    <a:close/>
                    <a:moveTo>
                      <a:pt x="49" y="58"/>
                    </a:moveTo>
                    <a:lnTo>
                      <a:pt x="49" y="58"/>
                    </a:lnTo>
                    <a:lnTo>
                      <a:pt x="48" y="56"/>
                    </a:lnTo>
                    <a:lnTo>
                      <a:pt x="45" y="55"/>
                    </a:lnTo>
                    <a:lnTo>
                      <a:pt x="44" y="55"/>
                    </a:lnTo>
                    <a:lnTo>
                      <a:pt x="44" y="54"/>
                    </a:lnTo>
                    <a:lnTo>
                      <a:pt x="45" y="54"/>
                    </a:lnTo>
                    <a:lnTo>
                      <a:pt x="48" y="55"/>
                    </a:lnTo>
                    <a:lnTo>
                      <a:pt x="48" y="56"/>
                    </a:lnTo>
                    <a:lnTo>
                      <a:pt x="49" y="58"/>
                    </a:lnTo>
                    <a:close/>
                    <a:moveTo>
                      <a:pt x="61" y="66"/>
                    </a:moveTo>
                    <a:lnTo>
                      <a:pt x="61" y="67"/>
                    </a:lnTo>
                    <a:lnTo>
                      <a:pt x="60" y="63"/>
                    </a:lnTo>
                    <a:lnTo>
                      <a:pt x="57" y="63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7" y="62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56" y="56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4"/>
                    </a:lnTo>
                    <a:lnTo>
                      <a:pt x="56" y="55"/>
                    </a:lnTo>
                    <a:lnTo>
                      <a:pt x="57" y="58"/>
                    </a:lnTo>
                    <a:lnTo>
                      <a:pt x="57" y="59"/>
                    </a:lnTo>
                    <a:lnTo>
                      <a:pt x="59" y="62"/>
                    </a:lnTo>
                    <a:lnTo>
                      <a:pt x="60" y="63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1" y="66"/>
                    </a:lnTo>
                    <a:close/>
                    <a:moveTo>
                      <a:pt x="73" y="69"/>
                    </a:moveTo>
                    <a:lnTo>
                      <a:pt x="73" y="70"/>
                    </a:lnTo>
                    <a:lnTo>
                      <a:pt x="73" y="70"/>
                    </a:lnTo>
                    <a:lnTo>
                      <a:pt x="71" y="70"/>
                    </a:lnTo>
                    <a:lnTo>
                      <a:pt x="71" y="70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9" y="67"/>
                    </a:lnTo>
                    <a:lnTo>
                      <a:pt x="71" y="67"/>
                    </a:lnTo>
                    <a:lnTo>
                      <a:pt x="72" y="69"/>
                    </a:lnTo>
                    <a:lnTo>
                      <a:pt x="73" y="69"/>
                    </a:lnTo>
                    <a:lnTo>
                      <a:pt x="73" y="69"/>
                    </a:lnTo>
                    <a:close/>
                    <a:moveTo>
                      <a:pt x="72" y="78"/>
                    </a:moveTo>
                    <a:lnTo>
                      <a:pt x="71" y="78"/>
                    </a:lnTo>
                    <a:lnTo>
                      <a:pt x="71" y="77"/>
                    </a:lnTo>
                    <a:lnTo>
                      <a:pt x="72" y="75"/>
                    </a:lnTo>
                    <a:lnTo>
                      <a:pt x="73" y="74"/>
                    </a:lnTo>
                    <a:lnTo>
                      <a:pt x="75" y="74"/>
                    </a:lnTo>
                    <a:lnTo>
                      <a:pt x="75" y="74"/>
                    </a:lnTo>
                    <a:lnTo>
                      <a:pt x="76" y="73"/>
                    </a:lnTo>
                    <a:lnTo>
                      <a:pt x="76" y="73"/>
                    </a:lnTo>
                    <a:lnTo>
                      <a:pt x="76" y="71"/>
                    </a:lnTo>
                    <a:lnTo>
                      <a:pt x="75" y="71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7" y="69"/>
                    </a:lnTo>
                    <a:lnTo>
                      <a:pt x="76" y="70"/>
                    </a:lnTo>
                    <a:lnTo>
                      <a:pt x="77" y="73"/>
                    </a:lnTo>
                    <a:lnTo>
                      <a:pt x="75" y="75"/>
                    </a:lnTo>
                    <a:lnTo>
                      <a:pt x="73" y="75"/>
                    </a:lnTo>
                    <a:lnTo>
                      <a:pt x="72" y="78"/>
                    </a:lnTo>
                    <a:lnTo>
                      <a:pt x="72" y="78"/>
                    </a:lnTo>
                    <a:close/>
                    <a:moveTo>
                      <a:pt x="89" y="74"/>
                    </a:moveTo>
                    <a:lnTo>
                      <a:pt x="89" y="74"/>
                    </a:lnTo>
                    <a:lnTo>
                      <a:pt x="91" y="74"/>
                    </a:lnTo>
                    <a:lnTo>
                      <a:pt x="92" y="75"/>
                    </a:lnTo>
                    <a:lnTo>
                      <a:pt x="93" y="75"/>
                    </a:lnTo>
                    <a:lnTo>
                      <a:pt x="93" y="75"/>
                    </a:lnTo>
                    <a:lnTo>
                      <a:pt x="93" y="77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5"/>
                    </a:lnTo>
                    <a:lnTo>
                      <a:pt x="87" y="75"/>
                    </a:lnTo>
                    <a:lnTo>
                      <a:pt x="88" y="74"/>
                    </a:lnTo>
                    <a:lnTo>
                      <a:pt x="89" y="74"/>
                    </a:lnTo>
                    <a:lnTo>
                      <a:pt x="89" y="74"/>
                    </a:lnTo>
                    <a:close/>
                    <a:moveTo>
                      <a:pt x="91" y="89"/>
                    </a:moveTo>
                    <a:lnTo>
                      <a:pt x="89" y="90"/>
                    </a:lnTo>
                    <a:lnTo>
                      <a:pt x="88" y="89"/>
                    </a:lnTo>
                    <a:lnTo>
                      <a:pt x="89" y="87"/>
                    </a:lnTo>
                    <a:lnTo>
                      <a:pt x="91" y="89"/>
                    </a:lnTo>
                    <a:lnTo>
                      <a:pt x="91" y="89"/>
                    </a:lnTo>
                    <a:close/>
                    <a:moveTo>
                      <a:pt x="89" y="94"/>
                    </a:moveTo>
                    <a:lnTo>
                      <a:pt x="88" y="95"/>
                    </a:lnTo>
                    <a:lnTo>
                      <a:pt x="87" y="97"/>
                    </a:lnTo>
                    <a:lnTo>
                      <a:pt x="84" y="98"/>
                    </a:lnTo>
                    <a:lnTo>
                      <a:pt x="80" y="98"/>
                    </a:lnTo>
                    <a:lnTo>
                      <a:pt x="79" y="97"/>
                    </a:lnTo>
                    <a:lnTo>
                      <a:pt x="79" y="97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79" y="95"/>
                    </a:lnTo>
                    <a:lnTo>
                      <a:pt x="81" y="95"/>
                    </a:lnTo>
                    <a:lnTo>
                      <a:pt x="81" y="94"/>
                    </a:lnTo>
                    <a:lnTo>
                      <a:pt x="83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8" y="94"/>
                    </a:lnTo>
                    <a:lnTo>
                      <a:pt x="88" y="91"/>
                    </a:lnTo>
                    <a:lnTo>
                      <a:pt x="89" y="93"/>
                    </a:lnTo>
                    <a:lnTo>
                      <a:pt x="89" y="94"/>
                    </a:lnTo>
                    <a:lnTo>
                      <a:pt x="89" y="9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36">
                <a:extLst>
                  <a:ext uri="{FF2B5EF4-FFF2-40B4-BE49-F238E27FC236}">
                    <a16:creationId xmlns:a16="http://schemas.microsoft.com/office/drawing/2014/main" id="{F09042B8-01BF-447D-99AE-2337A1AB4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2537"/>
                <a:ext cx="49" cy="28"/>
              </a:xfrm>
              <a:custGeom>
                <a:avLst/>
                <a:gdLst>
                  <a:gd name="T0" fmla="*/ 43 w 49"/>
                  <a:gd name="T1" fmla="*/ 11 h 28"/>
                  <a:gd name="T2" fmla="*/ 43 w 49"/>
                  <a:gd name="T3" fmla="*/ 12 h 28"/>
                  <a:gd name="T4" fmla="*/ 44 w 49"/>
                  <a:gd name="T5" fmla="*/ 15 h 28"/>
                  <a:gd name="T6" fmla="*/ 47 w 49"/>
                  <a:gd name="T7" fmla="*/ 15 h 28"/>
                  <a:gd name="T8" fmla="*/ 48 w 49"/>
                  <a:gd name="T9" fmla="*/ 15 h 28"/>
                  <a:gd name="T10" fmla="*/ 49 w 49"/>
                  <a:gd name="T11" fmla="*/ 18 h 28"/>
                  <a:gd name="T12" fmla="*/ 48 w 49"/>
                  <a:gd name="T13" fmla="*/ 20 h 28"/>
                  <a:gd name="T14" fmla="*/ 48 w 49"/>
                  <a:gd name="T15" fmla="*/ 22 h 28"/>
                  <a:gd name="T16" fmla="*/ 49 w 49"/>
                  <a:gd name="T17" fmla="*/ 23 h 28"/>
                  <a:gd name="T18" fmla="*/ 49 w 49"/>
                  <a:gd name="T19" fmla="*/ 24 h 28"/>
                  <a:gd name="T20" fmla="*/ 48 w 49"/>
                  <a:gd name="T21" fmla="*/ 26 h 28"/>
                  <a:gd name="T22" fmla="*/ 47 w 49"/>
                  <a:gd name="T23" fmla="*/ 26 h 28"/>
                  <a:gd name="T24" fmla="*/ 44 w 49"/>
                  <a:gd name="T25" fmla="*/ 26 h 28"/>
                  <a:gd name="T26" fmla="*/ 40 w 49"/>
                  <a:gd name="T27" fmla="*/ 24 h 28"/>
                  <a:gd name="T28" fmla="*/ 37 w 49"/>
                  <a:gd name="T29" fmla="*/ 26 h 28"/>
                  <a:gd name="T30" fmla="*/ 32 w 49"/>
                  <a:gd name="T31" fmla="*/ 27 h 28"/>
                  <a:gd name="T32" fmla="*/ 28 w 49"/>
                  <a:gd name="T33" fmla="*/ 27 h 28"/>
                  <a:gd name="T34" fmla="*/ 25 w 49"/>
                  <a:gd name="T35" fmla="*/ 26 h 28"/>
                  <a:gd name="T36" fmla="*/ 23 w 49"/>
                  <a:gd name="T37" fmla="*/ 26 h 28"/>
                  <a:gd name="T38" fmla="*/ 20 w 49"/>
                  <a:gd name="T39" fmla="*/ 27 h 28"/>
                  <a:gd name="T40" fmla="*/ 15 w 49"/>
                  <a:gd name="T41" fmla="*/ 28 h 28"/>
                  <a:gd name="T42" fmla="*/ 13 w 49"/>
                  <a:gd name="T43" fmla="*/ 27 h 28"/>
                  <a:gd name="T44" fmla="*/ 13 w 49"/>
                  <a:gd name="T45" fmla="*/ 27 h 28"/>
                  <a:gd name="T46" fmla="*/ 12 w 49"/>
                  <a:gd name="T47" fmla="*/ 26 h 28"/>
                  <a:gd name="T48" fmla="*/ 9 w 49"/>
                  <a:gd name="T49" fmla="*/ 26 h 28"/>
                  <a:gd name="T50" fmla="*/ 5 w 49"/>
                  <a:gd name="T51" fmla="*/ 26 h 28"/>
                  <a:gd name="T52" fmla="*/ 2 w 49"/>
                  <a:gd name="T53" fmla="*/ 24 h 28"/>
                  <a:gd name="T54" fmla="*/ 1 w 49"/>
                  <a:gd name="T55" fmla="*/ 22 h 28"/>
                  <a:gd name="T56" fmla="*/ 0 w 49"/>
                  <a:gd name="T57" fmla="*/ 20 h 28"/>
                  <a:gd name="T58" fmla="*/ 0 w 49"/>
                  <a:gd name="T59" fmla="*/ 19 h 28"/>
                  <a:gd name="T60" fmla="*/ 1 w 49"/>
                  <a:gd name="T61" fmla="*/ 18 h 28"/>
                  <a:gd name="T62" fmla="*/ 4 w 49"/>
                  <a:gd name="T63" fmla="*/ 14 h 28"/>
                  <a:gd name="T64" fmla="*/ 5 w 49"/>
                  <a:gd name="T65" fmla="*/ 11 h 28"/>
                  <a:gd name="T66" fmla="*/ 9 w 49"/>
                  <a:gd name="T67" fmla="*/ 7 h 28"/>
                  <a:gd name="T68" fmla="*/ 12 w 49"/>
                  <a:gd name="T69" fmla="*/ 4 h 28"/>
                  <a:gd name="T70" fmla="*/ 15 w 49"/>
                  <a:gd name="T71" fmla="*/ 3 h 28"/>
                  <a:gd name="T72" fmla="*/ 17 w 49"/>
                  <a:gd name="T73" fmla="*/ 0 h 28"/>
                  <a:gd name="T74" fmla="*/ 20 w 49"/>
                  <a:gd name="T75" fmla="*/ 0 h 28"/>
                  <a:gd name="T76" fmla="*/ 24 w 49"/>
                  <a:gd name="T77" fmla="*/ 2 h 28"/>
                  <a:gd name="T78" fmla="*/ 24 w 49"/>
                  <a:gd name="T79" fmla="*/ 3 h 28"/>
                  <a:gd name="T80" fmla="*/ 24 w 49"/>
                  <a:gd name="T81" fmla="*/ 4 h 28"/>
                  <a:gd name="T82" fmla="*/ 25 w 49"/>
                  <a:gd name="T83" fmla="*/ 4 h 28"/>
                  <a:gd name="T84" fmla="*/ 29 w 49"/>
                  <a:gd name="T85" fmla="*/ 4 h 28"/>
                  <a:gd name="T86" fmla="*/ 33 w 49"/>
                  <a:gd name="T87" fmla="*/ 6 h 28"/>
                  <a:gd name="T88" fmla="*/ 35 w 49"/>
                  <a:gd name="T89" fmla="*/ 7 h 28"/>
                  <a:gd name="T90" fmla="*/ 37 w 49"/>
                  <a:gd name="T91" fmla="*/ 4 h 28"/>
                  <a:gd name="T92" fmla="*/ 39 w 49"/>
                  <a:gd name="T93" fmla="*/ 4 h 28"/>
                  <a:gd name="T94" fmla="*/ 41 w 49"/>
                  <a:gd name="T95" fmla="*/ 6 h 28"/>
                  <a:gd name="T96" fmla="*/ 43 w 49"/>
                  <a:gd name="T97" fmla="*/ 7 h 28"/>
                  <a:gd name="T98" fmla="*/ 43 w 49"/>
                  <a:gd name="T99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" h="28">
                    <a:moveTo>
                      <a:pt x="43" y="10"/>
                    </a:moveTo>
                    <a:lnTo>
                      <a:pt x="43" y="11"/>
                    </a:lnTo>
                    <a:lnTo>
                      <a:pt x="43" y="11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7" y="15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9" y="18"/>
                    </a:lnTo>
                    <a:lnTo>
                      <a:pt x="49" y="19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9" y="22"/>
                    </a:lnTo>
                    <a:lnTo>
                      <a:pt x="49" y="23"/>
                    </a:lnTo>
                    <a:lnTo>
                      <a:pt x="49" y="24"/>
                    </a:lnTo>
                    <a:lnTo>
                      <a:pt x="49" y="24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5" y="26"/>
                    </a:lnTo>
                    <a:lnTo>
                      <a:pt x="44" y="26"/>
                    </a:lnTo>
                    <a:lnTo>
                      <a:pt x="41" y="26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37" y="26"/>
                    </a:lnTo>
                    <a:lnTo>
                      <a:pt x="36" y="26"/>
                    </a:lnTo>
                    <a:lnTo>
                      <a:pt x="32" y="27"/>
                    </a:lnTo>
                    <a:lnTo>
                      <a:pt x="29" y="27"/>
                    </a:lnTo>
                    <a:lnTo>
                      <a:pt x="28" y="27"/>
                    </a:lnTo>
                    <a:lnTo>
                      <a:pt x="27" y="26"/>
                    </a:lnTo>
                    <a:lnTo>
                      <a:pt x="25" y="26"/>
                    </a:lnTo>
                    <a:lnTo>
                      <a:pt x="24" y="24"/>
                    </a:lnTo>
                    <a:lnTo>
                      <a:pt x="23" y="26"/>
                    </a:lnTo>
                    <a:lnTo>
                      <a:pt x="21" y="26"/>
                    </a:lnTo>
                    <a:lnTo>
                      <a:pt x="20" y="27"/>
                    </a:lnTo>
                    <a:lnTo>
                      <a:pt x="17" y="27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32" y="6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6" y="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10"/>
                    </a:lnTo>
                    <a:lnTo>
                      <a:pt x="43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37">
                <a:extLst>
                  <a:ext uri="{FF2B5EF4-FFF2-40B4-BE49-F238E27FC236}">
                    <a16:creationId xmlns:a16="http://schemas.microsoft.com/office/drawing/2014/main" id="{70E343C9-3173-4327-8B99-C077AC8D6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395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2 h 2"/>
                  <a:gd name="T16" fmla="*/ 0 w 3"/>
                  <a:gd name="T17" fmla="*/ 0 h 2"/>
                  <a:gd name="T18" fmla="*/ 0 w 3"/>
                  <a:gd name="T19" fmla="*/ 0 h 2"/>
                  <a:gd name="T20" fmla="*/ 2 w 3"/>
                  <a:gd name="T21" fmla="*/ 0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3 w 3"/>
                  <a:gd name="T29" fmla="*/ 0 h 2"/>
                  <a:gd name="T30" fmla="*/ 3 w 3"/>
                  <a:gd name="T31" fmla="*/ 0 h 2"/>
                  <a:gd name="T32" fmla="*/ 3 w 3"/>
                  <a:gd name="T33" fmla="*/ 2 h 2"/>
                  <a:gd name="T34" fmla="*/ 3 w 3"/>
                  <a:gd name="T35" fmla="*/ 2 h 2"/>
                  <a:gd name="T36" fmla="*/ 2 w 3"/>
                  <a:gd name="T3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38">
                <a:extLst>
                  <a:ext uri="{FF2B5EF4-FFF2-40B4-BE49-F238E27FC236}">
                    <a16:creationId xmlns:a16="http://schemas.microsoft.com/office/drawing/2014/main" id="{B910C32D-67B5-46BD-850D-23876DA38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3248"/>
                <a:ext cx="141" cy="147"/>
              </a:xfrm>
              <a:custGeom>
                <a:avLst/>
                <a:gdLst>
                  <a:gd name="T0" fmla="*/ 79 w 141"/>
                  <a:gd name="T1" fmla="*/ 4 h 147"/>
                  <a:gd name="T2" fmla="*/ 82 w 141"/>
                  <a:gd name="T3" fmla="*/ 8 h 147"/>
                  <a:gd name="T4" fmla="*/ 87 w 141"/>
                  <a:gd name="T5" fmla="*/ 14 h 147"/>
                  <a:gd name="T6" fmla="*/ 90 w 141"/>
                  <a:gd name="T7" fmla="*/ 21 h 147"/>
                  <a:gd name="T8" fmla="*/ 98 w 141"/>
                  <a:gd name="T9" fmla="*/ 32 h 147"/>
                  <a:gd name="T10" fmla="*/ 109 w 141"/>
                  <a:gd name="T11" fmla="*/ 37 h 147"/>
                  <a:gd name="T12" fmla="*/ 110 w 141"/>
                  <a:gd name="T13" fmla="*/ 42 h 147"/>
                  <a:gd name="T14" fmla="*/ 117 w 141"/>
                  <a:gd name="T15" fmla="*/ 44 h 147"/>
                  <a:gd name="T16" fmla="*/ 115 w 141"/>
                  <a:gd name="T17" fmla="*/ 49 h 147"/>
                  <a:gd name="T18" fmla="*/ 118 w 141"/>
                  <a:gd name="T19" fmla="*/ 56 h 147"/>
                  <a:gd name="T20" fmla="*/ 121 w 141"/>
                  <a:gd name="T21" fmla="*/ 60 h 147"/>
                  <a:gd name="T22" fmla="*/ 134 w 141"/>
                  <a:gd name="T23" fmla="*/ 64 h 147"/>
                  <a:gd name="T24" fmla="*/ 135 w 141"/>
                  <a:gd name="T25" fmla="*/ 67 h 147"/>
                  <a:gd name="T26" fmla="*/ 137 w 141"/>
                  <a:gd name="T27" fmla="*/ 68 h 147"/>
                  <a:gd name="T28" fmla="*/ 138 w 141"/>
                  <a:gd name="T29" fmla="*/ 71 h 147"/>
                  <a:gd name="T30" fmla="*/ 131 w 141"/>
                  <a:gd name="T31" fmla="*/ 76 h 147"/>
                  <a:gd name="T32" fmla="*/ 121 w 141"/>
                  <a:gd name="T33" fmla="*/ 81 h 147"/>
                  <a:gd name="T34" fmla="*/ 118 w 141"/>
                  <a:gd name="T35" fmla="*/ 85 h 147"/>
                  <a:gd name="T36" fmla="*/ 115 w 141"/>
                  <a:gd name="T37" fmla="*/ 87 h 147"/>
                  <a:gd name="T38" fmla="*/ 111 w 141"/>
                  <a:gd name="T39" fmla="*/ 89 h 147"/>
                  <a:gd name="T40" fmla="*/ 107 w 141"/>
                  <a:gd name="T41" fmla="*/ 92 h 147"/>
                  <a:gd name="T42" fmla="*/ 103 w 141"/>
                  <a:gd name="T43" fmla="*/ 104 h 147"/>
                  <a:gd name="T44" fmla="*/ 98 w 141"/>
                  <a:gd name="T45" fmla="*/ 109 h 147"/>
                  <a:gd name="T46" fmla="*/ 89 w 141"/>
                  <a:gd name="T47" fmla="*/ 112 h 147"/>
                  <a:gd name="T48" fmla="*/ 86 w 141"/>
                  <a:gd name="T49" fmla="*/ 121 h 147"/>
                  <a:gd name="T50" fmla="*/ 82 w 141"/>
                  <a:gd name="T51" fmla="*/ 128 h 147"/>
                  <a:gd name="T52" fmla="*/ 75 w 141"/>
                  <a:gd name="T53" fmla="*/ 128 h 147"/>
                  <a:gd name="T54" fmla="*/ 66 w 141"/>
                  <a:gd name="T55" fmla="*/ 128 h 147"/>
                  <a:gd name="T56" fmla="*/ 61 w 141"/>
                  <a:gd name="T57" fmla="*/ 127 h 147"/>
                  <a:gd name="T58" fmla="*/ 54 w 141"/>
                  <a:gd name="T59" fmla="*/ 121 h 147"/>
                  <a:gd name="T60" fmla="*/ 46 w 141"/>
                  <a:gd name="T61" fmla="*/ 121 h 147"/>
                  <a:gd name="T62" fmla="*/ 43 w 141"/>
                  <a:gd name="T63" fmla="*/ 125 h 147"/>
                  <a:gd name="T64" fmla="*/ 39 w 141"/>
                  <a:gd name="T65" fmla="*/ 135 h 147"/>
                  <a:gd name="T66" fmla="*/ 33 w 141"/>
                  <a:gd name="T67" fmla="*/ 143 h 147"/>
                  <a:gd name="T68" fmla="*/ 27 w 141"/>
                  <a:gd name="T69" fmla="*/ 144 h 147"/>
                  <a:gd name="T70" fmla="*/ 23 w 141"/>
                  <a:gd name="T71" fmla="*/ 147 h 147"/>
                  <a:gd name="T72" fmla="*/ 14 w 141"/>
                  <a:gd name="T73" fmla="*/ 145 h 147"/>
                  <a:gd name="T74" fmla="*/ 10 w 141"/>
                  <a:gd name="T75" fmla="*/ 143 h 147"/>
                  <a:gd name="T76" fmla="*/ 12 w 141"/>
                  <a:gd name="T77" fmla="*/ 135 h 147"/>
                  <a:gd name="T78" fmla="*/ 12 w 141"/>
                  <a:gd name="T79" fmla="*/ 131 h 147"/>
                  <a:gd name="T80" fmla="*/ 7 w 141"/>
                  <a:gd name="T81" fmla="*/ 119 h 147"/>
                  <a:gd name="T82" fmla="*/ 0 w 141"/>
                  <a:gd name="T83" fmla="*/ 112 h 147"/>
                  <a:gd name="T84" fmla="*/ 0 w 141"/>
                  <a:gd name="T85" fmla="*/ 95 h 147"/>
                  <a:gd name="T86" fmla="*/ 0 w 141"/>
                  <a:gd name="T87" fmla="*/ 76 h 147"/>
                  <a:gd name="T88" fmla="*/ 8 w 141"/>
                  <a:gd name="T89" fmla="*/ 67 h 147"/>
                  <a:gd name="T90" fmla="*/ 15 w 141"/>
                  <a:gd name="T91" fmla="*/ 64 h 147"/>
                  <a:gd name="T92" fmla="*/ 15 w 141"/>
                  <a:gd name="T93" fmla="*/ 37 h 147"/>
                  <a:gd name="T94" fmla="*/ 15 w 141"/>
                  <a:gd name="T95" fmla="*/ 12 h 147"/>
                  <a:gd name="T96" fmla="*/ 31 w 141"/>
                  <a:gd name="T97" fmla="*/ 6 h 147"/>
                  <a:gd name="T98" fmla="*/ 49 w 141"/>
                  <a:gd name="T99" fmla="*/ 4 h 147"/>
                  <a:gd name="T100" fmla="*/ 54 w 141"/>
                  <a:gd name="T101" fmla="*/ 10 h 147"/>
                  <a:gd name="T102" fmla="*/ 57 w 141"/>
                  <a:gd name="T103" fmla="*/ 10 h 147"/>
                  <a:gd name="T104" fmla="*/ 62 w 141"/>
                  <a:gd name="T105" fmla="*/ 5 h 147"/>
                  <a:gd name="T106" fmla="*/ 67 w 141"/>
                  <a:gd name="T107" fmla="*/ 4 h 147"/>
                  <a:gd name="T108" fmla="*/ 79 w 141"/>
                  <a:gd name="T10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1" h="147">
                    <a:moveTo>
                      <a:pt x="79" y="1"/>
                    </a:moveTo>
                    <a:lnTo>
                      <a:pt x="79" y="1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81" y="5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83" y="9"/>
                    </a:lnTo>
                    <a:lnTo>
                      <a:pt x="83" y="10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7" y="16"/>
                    </a:lnTo>
                    <a:lnTo>
                      <a:pt x="90" y="18"/>
                    </a:lnTo>
                    <a:lnTo>
                      <a:pt x="90" y="20"/>
                    </a:lnTo>
                    <a:lnTo>
                      <a:pt x="90" y="21"/>
                    </a:lnTo>
                    <a:lnTo>
                      <a:pt x="91" y="25"/>
                    </a:lnTo>
                    <a:lnTo>
                      <a:pt x="93" y="28"/>
                    </a:lnTo>
                    <a:lnTo>
                      <a:pt x="94" y="28"/>
                    </a:lnTo>
                    <a:lnTo>
                      <a:pt x="98" y="32"/>
                    </a:lnTo>
                    <a:lnTo>
                      <a:pt x="101" y="33"/>
                    </a:lnTo>
                    <a:lnTo>
                      <a:pt x="105" y="34"/>
                    </a:lnTo>
                    <a:lnTo>
                      <a:pt x="107" y="36"/>
                    </a:lnTo>
                    <a:lnTo>
                      <a:pt x="109" y="37"/>
                    </a:lnTo>
                    <a:lnTo>
                      <a:pt x="109" y="37"/>
                    </a:lnTo>
                    <a:lnTo>
                      <a:pt x="110" y="38"/>
                    </a:lnTo>
                    <a:lnTo>
                      <a:pt x="110" y="41"/>
                    </a:lnTo>
                    <a:lnTo>
                      <a:pt x="110" y="42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5" y="45"/>
                    </a:lnTo>
                    <a:lnTo>
                      <a:pt x="117" y="46"/>
                    </a:lnTo>
                    <a:lnTo>
                      <a:pt x="117" y="48"/>
                    </a:lnTo>
                    <a:lnTo>
                      <a:pt x="115" y="49"/>
                    </a:lnTo>
                    <a:lnTo>
                      <a:pt x="115" y="50"/>
                    </a:lnTo>
                    <a:lnTo>
                      <a:pt x="115" y="52"/>
                    </a:lnTo>
                    <a:lnTo>
                      <a:pt x="115" y="53"/>
                    </a:lnTo>
                    <a:lnTo>
                      <a:pt x="118" y="56"/>
                    </a:lnTo>
                    <a:lnTo>
                      <a:pt x="119" y="57"/>
                    </a:lnTo>
                    <a:lnTo>
                      <a:pt x="121" y="60"/>
                    </a:lnTo>
                    <a:lnTo>
                      <a:pt x="121" y="60"/>
                    </a:lnTo>
                    <a:lnTo>
                      <a:pt x="121" y="60"/>
                    </a:lnTo>
                    <a:lnTo>
                      <a:pt x="123" y="61"/>
                    </a:lnTo>
                    <a:lnTo>
                      <a:pt x="129" y="61"/>
                    </a:lnTo>
                    <a:lnTo>
                      <a:pt x="131" y="62"/>
                    </a:lnTo>
                    <a:lnTo>
                      <a:pt x="134" y="64"/>
                    </a:lnTo>
                    <a:lnTo>
                      <a:pt x="135" y="64"/>
                    </a:lnTo>
                    <a:lnTo>
                      <a:pt x="135" y="64"/>
                    </a:lnTo>
                    <a:lnTo>
                      <a:pt x="137" y="64"/>
                    </a:lnTo>
                    <a:lnTo>
                      <a:pt x="135" y="67"/>
                    </a:lnTo>
                    <a:lnTo>
                      <a:pt x="135" y="67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9" y="68"/>
                    </a:lnTo>
                    <a:lnTo>
                      <a:pt x="141" y="69"/>
                    </a:lnTo>
                    <a:lnTo>
                      <a:pt x="141" y="71"/>
                    </a:lnTo>
                    <a:lnTo>
                      <a:pt x="138" y="71"/>
                    </a:lnTo>
                    <a:lnTo>
                      <a:pt x="135" y="72"/>
                    </a:lnTo>
                    <a:lnTo>
                      <a:pt x="135" y="73"/>
                    </a:lnTo>
                    <a:lnTo>
                      <a:pt x="133" y="75"/>
                    </a:lnTo>
                    <a:lnTo>
                      <a:pt x="131" y="76"/>
                    </a:lnTo>
                    <a:lnTo>
                      <a:pt x="129" y="76"/>
                    </a:lnTo>
                    <a:lnTo>
                      <a:pt x="126" y="77"/>
                    </a:lnTo>
                    <a:lnTo>
                      <a:pt x="123" y="79"/>
                    </a:lnTo>
                    <a:lnTo>
                      <a:pt x="121" y="81"/>
                    </a:lnTo>
                    <a:lnTo>
                      <a:pt x="119" y="83"/>
                    </a:lnTo>
                    <a:lnTo>
                      <a:pt x="119" y="84"/>
                    </a:lnTo>
                    <a:lnTo>
                      <a:pt x="119" y="84"/>
                    </a:lnTo>
                    <a:lnTo>
                      <a:pt x="118" y="85"/>
                    </a:lnTo>
                    <a:lnTo>
                      <a:pt x="117" y="85"/>
                    </a:lnTo>
                    <a:lnTo>
                      <a:pt x="117" y="87"/>
                    </a:lnTo>
                    <a:lnTo>
                      <a:pt x="117" y="87"/>
                    </a:lnTo>
                    <a:lnTo>
                      <a:pt x="115" y="87"/>
                    </a:lnTo>
                    <a:lnTo>
                      <a:pt x="114" y="88"/>
                    </a:lnTo>
                    <a:lnTo>
                      <a:pt x="114" y="89"/>
                    </a:lnTo>
                    <a:lnTo>
                      <a:pt x="113" y="89"/>
                    </a:lnTo>
                    <a:lnTo>
                      <a:pt x="111" y="89"/>
                    </a:lnTo>
                    <a:lnTo>
                      <a:pt x="110" y="91"/>
                    </a:lnTo>
                    <a:lnTo>
                      <a:pt x="109" y="92"/>
                    </a:lnTo>
                    <a:lnTo>
                      <a:pt x="109" y="92"/>
                    </a:lnTo>
                    <a:lnTo>
                      <a:pt x="107" y="92"/>
                    </a:lnTo>
                    <a:lnTo>
                      <a:pt x="107" y="93"/>
                    </a:lnTo>
                    <a:lnTo>
                      <a:pt x="106" y="95"/>
                    </a:lnTo>
                    <a:lnTo>
                      <a:pt x="105" y="96"/>
                    </a:lnTo>
                    <a:lnTo>
                      <a:pt x="103" y="104"/>
                    </a:lnTo>
                    <a:lnTo>
                      <a:pt x="102" y="104"/>
                    </a:lnTo>
                    <a:lnTo>
                      <a:pt x="99" y="107"/>
                    </a:lnTo>
                    <a:lnTo>
                      <a:pt x="98" y="108"/>
                    </a:lnTo>
                    <a:lnTo>
                      <a:pt x="98" y="109"/>
                    </a:lnTo>
                    <a:lnTo>
                      <a:pt x="97" y="109"/>
                    </a:lnTo>
                    <a:lnTo>
                      <a:pt x="93" y="111"/>
                    </a:lnTo>
                    <a:lnTo>
                      <a:pt x="91" y="111"/>
                    </a:lnTo>
                    <a:lnTo>
                      <a:pt x="89" y="112"/>
                    </a:lnTo>
                    <a:lnTo>
                      <a:pt x="89" y="112"/>
                    </a:lnTo>
                    <a:lnTo>
                      <a:pt x="89" y="115"/>
                    </a:lnTo>
                    <a:lnTo>
                      <a:pt x="87" y="119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5" y="127"/>
                    </a:lnTo>
                    <a:lnTo>
                      <a:pt x="83" y="127"/>
                    </a:lnTo>
                    <a:lnTo>
                      <a:pt x="82" y="128"/>
                    </a:lnTo>
                    <a:lnTo>
                      <a:pt x="81" y="128"/>
                    </a:lnTo>
                    <a:lnTo>
                      <a:pt x="79" y="128"/>
                    </a:lnTo>
                    <a:lnTo>
                      <a:pt x="77" y="128"/>
                    </a:lnTo>
                    <a:lnTo>
                      <a:pt x="75" y="128"/>
                    </a:lnTo>
                    <a:lnTo>
                      <a:pt x="74" y="129"/>
                    </a:lnTo>
                    <a:lnTo>
                      <a:pt x="71" y="129"/>
                    </a:lnTo>
                    <a:lnTo>
                      <a:pt x="69" y="129"/>
                    </a:lnTo>
                    <a:lnTo>
                      <a:pt x="66" y="128"/>
                    </a:lnTo>
                    <a:lnTo>
                      <a:pt x="66" y="128"/>
                    </a:lnTo>
                    <a:lnTo>
                      <a:pt x="63" y="127"/>
                    </a:lnTo>
                    <a:lnTo>
                      <a:pt x="62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8" y="125"/>
                    </a:lnTo>
                    <a:lnTo>
                      <a:pt x="55" y="123"/>
                    </a:lnTo>
                    <a:lnTo>
                      <a:pt x="54" y="121"/>
                    </a:lnTo>
                    <a:lnTo>
                      <a:pt x="51" y="121"/>
                    </a:lnTo>
                    <a:lnTo>
                      <a:pt x="50" y="120"/>
                    </a:lnTo>
                    <a:lnTo>
                      <a:pt x="47" y="121"/>
                    </a:lnTo>
                    <a:lnTo>
                      <a:pt x="46" y="121"/>
                    </a:lnTo>
                    <a:lnTo>
                      <a:pt x="46" y="121"/>
                    </a:lnTo>
                    <a:lnTo>
                      <a:pt x="45" y="123"/>
                    </a:lnTo>
                    <a:lnTo>
                      <a:pt x="43" y="124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42" y="131"/>
                    </a:lnTo>
                    <a:lnTo>
                      <a:pt x="41" y="133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8" y="136"/>
                    </a:lnTo>
                    <a:lnTo>
                      <a:pt x="34" y="139"/>
                    </a:lnTo>
                    <a:lnTo>
                      <a:pt x="33" y="143"/>
                    </a:lnTo>
                    <a:lnTo>
                      <a:pt x="31" y="143"/>
                    </a:lnTo>
                    <a:lnTo>
                      <a:pt x="30" y="144"/>
                    </a:lnTo>
                    <a:lnTo>
                      <a:pt x="28" y="144"/>
                    </a:lnTo>
                    <a:lnTo>
                      <a:pt x="27" y="144"/>
                    </a:lnTo>
                    <a:lnTo>
                      <a:pt x="27" y="145"/>
                    </a:lnTo>
                    <a:lnTo>
                      <a:pt x="26" y="147"/>
                    </a:lnTo>
                    <a:lnTo>
                      <a:pt x="26" y="147"/>
                    </a:lnTo>
                    <a:lnTo>
                      <a:pt x="23" y="147"/>
                    </a:lnTo>
                    <a:lnTo>
                      <a:pt x="22" y="147"/>
                    </a:lnTo>
                    <a:lnTo>
                      <a:pt x="16" y="147"/>
                    </a:lnTo>
                    <a:lnTo>
                      <a:pt x="15" y="147"/>
                    </a:lnTo>
                    <a:lnTo>
                      <a:pt x="14" y="145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0" y="145"/>
                    </a:lnTo>
                    <a:lnTo>
                      <a:pt x="10" y="143"/>
                    </a:lnTo>
                    <a:lnTo>
                      <a:pt x="10" y="140"/>
                    </a:lnTo>
                    <a:lnTo>
                      <a:pt x="11" y="139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5"/>
                    </a:lnTo>
                    <a:lnTo>
                      <a:pt x="12" y="133"/>
                    </a:lnTo>
                    <a:lnTo>
                      <a:pt x="12" y="132"/>
                    </a:lnTo>
                    <a:lnTo>
                      <a:pt x="12" y="131"/>
                    </a:lnTo>
                    <a:lnTo>
                      <a:pt x="11" y="128"/>
                    </a:lnTo>
                    <a:lnTo>
                      <a:pt x="10" y="124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0" y="99"/>
                    </a:lnTo>
                    <a:lnTo>
                      <a:pt x="0" y="95"/>
                    </a:lnTo>
                    <a:lnTo>
                      <a:pt x="0" y="89"/>
                    </a:lnTo>
                    <a:lnTo>
                      <a:pt x="0" y="85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3" y="67"/>
                    </a:lnTo>
                    <a:lnTo>
                      <a:pt x="8" y="67"/>
                    </a:lnTo>
                    <a:lnTo>
                      <a:pt x="12" y="67"/>
                    </a:lnTo>
                    <a:lnTo>
                      <a:pt x="15" y="67"/>
                    </a:lnTo>
                    <a:lnTo>
                      <a:pt x="15" y="67"/>
                    </a:lnTo>
                    <a:lnTo>
                      <a:pt x="15" y="64"/>
                    </a:lnTo>
                    <a:lnTo>
                      <a:pt x="15" y="57"/>
                    </a:lnTo>
                    <a:lnTo>
                      <a:pt x="15" y="50"/>
                    </a:lnTo>
                    <a:lnTo>
                      <a:pt x="15" y="44"/>
                    </a:lnTo>
                    <a:lnTo>
                      <a:pt x="15" y="37"/>
                    </a:lnTo>
                    <a:lnTo>
                      <a:pt x="15" y="32"/>
                    </a:lnTo>
                    <a:lnTo>
                      <a:pt x="15" y="25"/>
                    </a:lnTo>
                    <a:lnTo>
                      <a:pt x="15" y="18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9" y="9"/>
                    </a:lnTo>
                    <a:lnTo>
                      <a:pt x="23" y="8"/>
                    </a:lnTo>
                    <a:lnTo>
                      <a:pt x="31" y="6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3" y="8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61" y="6"/>
                    </a:lnTo>
                    <a:lnTo>
                      <a:pt x="62" y="5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9" y="5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79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5F6A8669-8095-41B4-91DB-73FA81E3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959"/>
                <a:ext cx="143" cy="125"/>
              </a:xfrm>
              <a:custGeom>
                <a:avLst/>
                <a:gdLst>
                  <a:gd name="T0" fmla="*/ 80 w 143"/>
                  <a:gd name="T1" fmla="*/ 2 h 125"/>
                  <a:gd name="T2" fmla="*/ 86 w 143"/>
                  <a:gd name="T3" fmla="*/ 4 h 125"/>
                  <a:gd name="T4" fmla="*/ 92 w 143"/>
                  <a:gd name="T5" fmla="*/ 8 h 125"/>
                  <a:gd name="T6" fmla="*/ 97 w 143"/>
                  <a:gd name="T7" fmla="*/ 11 h 125"/>
                  <a:gd name="T8" fmla="*/ 108 w 143"/>
                  <a:gd name="T9" fmla="*/ 10 h 125"/>
                  <a:gd name="T10" fmla="*/ 113 w 143"/>
                  <a:gd name="T11" fmla="*/ 15 h 125"/>
                  <a:gd name="T12" fmla="*/ 115 w 143"/>
                  <a:gd name="T13" fmla="*/ 22 h 125"/>
                  <a:gd name="T14" fmla="*/ 116 w 143"/>
                  <a:gd name="T15" fmla="*/ 28 h 125"/>
                  <a:gd name="T16" fmla="*/ 113 w 143"/>
                  <a:gd name="T17" fmla="*/ 36 h 125"/>
                  <a:gd name="T18" fmla="*/ 117 w 143"/>
                  <a:gd name="T19" fmla="*/ 44 h 125"/>
                  <a:gd name="T20" fmla="*/ 128 w 143"/>
                  <a:gd name="T21" fmla="*/ 55 h 125"/>
                  <a:gd name="T22" fmla="*/ 129 w 143"/>
                  <a:gd name="T23" fmla="*/ 62 h 125"/>
                  <a:gd name="T24" fmla="*/ 139 w 143"/>
                  <a:gd name="T25" fmla="*/ 67 h 125"/>
                  <a:gd name="T26" fmla="*/ 141 w 143"/>
                  <a:gd name="T27" fmla="*/ 74 h 125"/>
                  <a:gd name="T28" fmla="*/ 132 w 143"/>
                  <a:gd name="T29" fmla="*/ 79 h 125"/>
                  <a:gd name="T30" fmla="*/ 123 w 143"/>
                  <a:gd name="T31" fmla="*/ 77 h 125"/>
                  <a:gd name="T32" fmla="*/ 123 w 143"/>
                  <a:gd name="T33" fmla="*/ 83 h 125"/>
                  <a:gd name="T34" fmla="*/ 124 w 143"/>
                  <a:gd name="T35" fmla="*/ 91 h 125"/>
                  <a:gd name="T36" fmla="*/ 127 w 143"/>
                  <a:gd name="T37" fmla="*/ 101 h 125"/>
                  <a:gd name="T38" fmla="*/ 120 w 143"/>
                  <a:gd name="T39" fmla="*/ 106 h 125"/>
                  <a:gd name="T40" fmla="*/ 112 w 143"/>
                  <a:gd name="T41" fmla="*/ 111 h 125"/>
                  <a:gd name="T42" fmla="*/ 111 w 143"/>
                  <a:gd name="T43" fmla="*/ 121 h 125"/>
                  <a:gd name="T44" fmla="*/ 107 w 143"/>
                  <a:gd name="T45" fmla="*/ 121 h 125"/>
                  <a:gd name="T46" fmla="*/ 95 w 143"/>
                  <a:gd name="T47" fmla="*/ 121 h 125"/>
                  <a:gd name="T48" fmla="*/ 89 w 143"/>
                  <a:gd name="T49" fmla="*/ 115 h 125"/>
                  <a:gd name="T50" fmla="*/ 84 w 143"/>
                  <a:gd name="T51" fmla="*/ 118 h 125"/>
                  <a:gd name="T52" fmla="*/ 80 w 143"/>
                  <a:gd name="T53" fmla="*/ 117 h 125"/>
                  <a:gd name="T54" fmla="*/ 72 w 143"/>
                  <a:gd name="T55" fmla="*/ 117 h 125"/>
                  <a:gd name="T56" fmla="*/ 66 w 143"/>
                  <a:gd name="T57" fmla="*/ 119 h 125"/>
                  <a:gd name="T58" fmla="*/ 61 w 143"/>
                  <a:gd name="T59" fmla="*/ 115 h 125"/>
                  <a:gd name="T60" fmla="*/ 49 w 143"/>
                  <a:gd name="T61" fmla="*/ 111 h 125"/>
                  <a:gd name="T62" fmla="*/ 30 w 143"/>
                  <a:gd name="T63" fmla="*/ 109 h 125"/>
                  <a:gd name="T64" fmla="*/ 20 w 143"/>
                  <a:gd name="T65" fmla="*/ 110 h 125"/>
                  <a:gd name="T66" fmla="*/ 10 w 143"/>
                  <a:gd name="T67" fmla="*/ 117 h 125"/>
                  <a:gd name="T68" fmla="*/ 6 w 143"/>
                  <a:gd name="T69" fmla="*/ 118 h 125"/>
                  <a:gd name="T70" fmla="*/ 6 w 143"/>
                  <a:gd name="T71" fmla="*/ 110 h 125"/>
                  <a:gd name="T72" fmla="*/ 4 w 143"/>
                  <a:gd name="T73" fmla="*/ 102 h 125"/>
                  <a:gd name="T74" fmla="*/ 1 w 143"/>
                  <a:gd name="T75" fmla="*/ 97 h 125"/>
                  <a:gd name="T76" fmla="*/ 10 w 143"/>
                  <a:gd name="T77" fmla="*/ 86 h 125"/>
                  <a:gd name="T78" fmla="*/ 4 w 143"/>
                  <a:gd name="T79" fmla="*/ 58 h 125"/>
                  <a:gd name="T80" fmla="*/ 13 w 143"/>
                  <a:gd name="T81" fmla="*/ 58 h 125"/>
                  <a:gd name="T82" fmla="*/ 24 w 143"/>
                  <a:gd name="T83" fmla="*/ 58 h 125"/>
                  <a:gd name="T84" fmla="*/ 29 w 143"/>
                  <a:gd name="T85" fmla="*/ 51 h 125"/>
                  <a:gd name="T86" fmla="*/ 34 w 143"/>
                  <a:gd name="T87" fmla="*/ 52 h 125"/>
                  <a:gd name="T88" fmla="*/ 38 w 143"/>
                  <a:gd name="T89" fmla="*/ 51 h 125"/>
                  <a:gd name="T90" fmla="*/ 36 w 143"/>
                  <a:gd name="T91" fmla="*/ 47 h 125"/>
                  <a:gd name="T92" fmla="*/ 37 w 143"/>
                  <a:gd name="T93" fmla="*/ 38 h 125"/>
                  <a:gd name="T94" fmla="*/ 45 w 143"/>
                  <a:gd name="T95" fmla="*/ 30 h 125"/>
                  <a:gd name="T96" fmla="*/ 52 w 143"/>
                  <a:gd name="T97" fmla="*/ 26 h 125"/>
                  <a:gd name="T98" fmla="*/ 49 w 143"/>
                  <a:gd name="T99" fmla="*/ 22 h 125"/>
                  <a:gd name="T100" fmla="*/ 50 w 143"/>
                  <a:gd name="T101" fmla="*/ 14 h 125"/>
                  <a:gd name="T102" fmla="*/ 62 w 143"/>
                  <a:gd name="T103" fmla="*/ 10 h 125"/>
                  <a:gd name="T104" fmla="*/ 70 w 143"/>
                  <a:gd name="T105" fmla="*/ 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3" h="125">
                    <a:moveTo>
                      <a:pt x="74" y="0"/>
                    </a:moveTo>
                    <a:lnTo>
                      <a:pt x="76" y="3"/>
                    </a:lnTo>
                    <a:lnTo>
                      <a:pt x="76" y="3"/>
                    </a:lnTo>
                    <a:lnTo>
                      <a:pt x="77" y="2"/>
                    </a:lnTo>
                    <a:lnTo>
                      <a:pt x="77" y="2"/>
                    </a:lnTo>
                    <a:lnTo>
                      <a:pt x="80" y="2"/>
                    </a:lnTo>
                    <a:lnTo>
                      <a:pt x="81" y="3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7"/>
                    </a:lnTo>
                    <a:lnTo>
                      <a:pt x="93" y="8"/>
                    </a:lnTo>
                    <a:lnTo>
                      <a:pt x="92" y="8"/>
                    </a:lnTo>
                    <a:lnTo>
                      <a:pt x="92" y="10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6" y="11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9" y="10"/>
                    </a:lnTo>
                    <a:lnTo>
                      <a:pt x="100" y="10"/>
                    </a:lnTo>
                    <a:lnTo>
                      <a:pt x="101" y="8"/>
                    </a:lnTo>
                    <a:lnTo>
                      <a:pt x="103" y="8"/>
                    </a:lnTo>
                    <a:lnTo>
                      <a:pt x="105" y="8"/>
                    </a:lnTo>
                    <a:lnTo>
                      <a:pt x="108" y="10"/>
                    </a:lnTo>
                    <a:lnTo>
                      <a:pt x="109" y="11"/>
                    </a:lnTo>
                    <a:lnTo>
                      <a:pt x="111" y="12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2" y="15"/>
                    </a:lnTo>
                    <a:lnTo>
                      <a:pt x="113" y="15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6" y="16"/>
                    </a:lnTo>
                    <a:lnTo>
                      <a:pt x="116" y="18"/>
                    </a:lnTo>
                    <a:lnTo>
                      <a:pt x="115" y="20"/>
                    </a:lnTo>
                    <a:lnTo>
                      <a:pt x="115" y="22"/>
                    </a:lnTo>
                    <a:lnTo>
                      <a:pt x="115" y="22"/>
                    </a:lnTo>
                    <a:lnTo>
                      <a:pt x="113" y="23"/>
                    </a:lnTo>
                    <a:lnTo>
                      <a:pt x="115" y="24"/>
                    </a:lnTo>
                    <a:lnTo>
                      <a:pt x="115" y="26"/>
                    </a:lnTo>
                    <a:lnTo>
                      <a:pt x="116" y="27"/>
                    </a:lnTo>
                    <a:lnTo>
                      <a:pt x="116" y="28"/>
                    </a:lnTo>
                    <a:lnTo>
                      <a:pt x="116" y="30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3" y="35"/>
                    </a:lnTo>
                    <a:lnTo>
                      <a:pt x="113" y="36"/>
                    </a:lnTo>
                    <a:lnTo>
                      <a:pt x="113" y="36"/>
                    </a:lnTo>
                    <a:lnTo>
                      <a:pt x="116" y="39"/>
                    </a:lnTo>
                    <a:lnTo>
                      <a:pt x="119" y="40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19" y="43"/>
                    </a:lnTo>
                    <a:lnTo>
                      <a:pt x="117" y="44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1" y="50"/>
                    </a:lnTo>
                    <a:lnTo>
                      <a:pt x="123" y="52"/>
                    </a:lnTo>
                    <a:lnTo>
                      <a:pt x="127" y="54"/>
                    </a:lnTo>
                    <a:lnTo>
                      <a:pt x="128" y="55"/>
                    </a:lnTo>
                    <a:lnTo>
                      <a:pt x="129" y="56"/>
                    </a:lnTo>
                    <a:lnTo>
                      <a:pt x="129" y="56"/>
                    </a:lnTo>
                    <a:lnTo>
                      <a:pt x="129" y="58"/>
                    </a:lnTo>
                    <a:lnTo>
                      <a:pt x="128" y="60"/>
                    </a:lnTo>
                    <a:lnTo>
                      <a:pt x="128" y="62"/>
                    </a:lnTo>
                    <a:lnTo>
                      <a:pt x="129" y="62"/>
                    </a:lnTo>
                    <a:lnTo>
                      <a:pt x="132" y="62"/>
                    </a:lnTo>
                    <a:lnTo>
                      <a:pt x="135" y="62"/>
                    </a:lnTo>
                    <a:lnTo>
                      <a:pt x="139" y="65"/>
                    </a:lnTo>
                    <a:lnTo>
                      <a:pt x="139" y="66"/>
                    </a:lnTo>
                    <a:lnTo>
                      <a:pt x="139" y="67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43" y="71"/>
                    </a:lnTo>
                    <a:lnTo>
                      <a:pt x="143" y="71"/>
                    </a:lnTo>
                    <a:lnTo>
                      <a:pt x="143" y="73"/>
                    </a:lnTo>
                    <a:lnTo>
                      <a:pt x="143" y="74"/>
                    </a:lnTo>
                    <a:lnTo>
                      <a:pt x="141" y="74"/>
                    </a:lnTo>
                    <a:lnTo>
                      <a:pt x="140" y="74"/>
                    </a:lnTo>
                    <a:lnTo>
                      <a:pt x="139" y="75"/>
                    </a:lnTo>
                    <a:lnTo>
                      <a:pt x="139" y="77"/>
                    </a:lnTo>
                    <a:lnTo>
                      <a:pt x="136" y="79"/>
                    </a:lnTo>
                    <a:lnTo>
                      <a:pt x="133" y="79"/>
                    </a:lnTo>
                    <a:lnTo>
                      <a:pt x="132" y="79"/>
                    </a:lnTo>
                    <a:lnTo>
                      <a:pt x="129" y="79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27" y="77"/>
                    </a:lnTo>
                    <a:lnTo>
                      <a:pt x="125" y="77"/>
                    </a:lnTo>
                    <a:lnTo>
                      <a:pt x="123" y="77"/>
                    </a:lnTo>
                    <a:lnTo>
                      <a:pt x="123" y="78"/>
                    </a:lnTo>
                    <a:lnTo>
                      <a:pt x="123" y="78"/>
                    </a:lnTo>
                    <a:lnTo>
                      <a:pt x="121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3" y="83"/>
                    </a:lnTo>
                    <a:lnTo>
                      <a:pt x="124" y="86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5" y="89"/>
                    </a:lnTo>
                    <a:lnTo>
                      <a:pt x="124" y="90"/>
                    </a:lnTo>
                    <a:lnTo>
                      <a:pt x="124" y="91"/>
                    </a:lnTo>
                    <a:lnTo>
                      <a:pt x="125" y="93"/>
                    </a:lnTo>
                    <a:lnTo>
                      <a:pt x="125" y="94"/>
                    </a:lnTo>
                    <a:lnTo>
                      <a:pt x="125" y="97"/>
                    </a:lnTo>
                    <a:lnTo>
                      <a:pt x="125" y="99"/>
                    </a:lnTo>
                    <a:lnTo>
                      <a:pt x="125" y="99"/>
                    </a:lnTo>
                    <a:lnTo>
                      <a:pt x="127" y="101"/>
                    </a:lnTo>
                    <a:lnTo>
                      <a:pt x="127" y="101"/>
                    </a:lnTo>
                    <a:lnTo>
                      <a:pt x="128" y="103"/>
                    </a:lnTo>
                    <a:lnTo>
                      <a:pt x="128" y="105"/>
                    </a:lnTo>
                    <a:lnTo>
                      <a:pt x="125" y="105"/>
                    </a:lnTo>
                    <a:lnTo>
                      <a:pt x="121" y="105"/>
                    </a:lnTo>
                    <a:lnTo>
                      <a:pt x="120" y="106"/>
                    </a:lnTo>
                    <a:lnTo>
                      <a:pt x="119" y="105"/>
                    </a:lnTo>
                    <a:lnTo>
                      <a:pt x="117" y="105"/>
                    </a:lnTo>
                    <a:lnTo>
                      <a:pt x="116" y="106"/>
                    </a:lnTo>
                    <a:lnTo>
                      <a:pt x="115" y="107"/>
                    </a:lnTo>
                    <a:lnTo>
                      <a:pt x="113" y="109"/>
                    </a:lnTo>
                    <a:lnTo>
                      <a:pt x="112" y="111"/>
                    </a:lnTo>
                    <a:lnTo>
                      <a:pt x="112" y="113"/>
                    </a:lnTo>
                    <a:lnTo>
                      <a:pt x="111" y="114"/>
                    </a:lnTo>
                    <a:lnTo>
                      <a:pt x="109" y="117"/>
                    </a:lnTo>
                    <a:lnTo>
                      <a:pt x="111" y="118"/>
                    </a:lnTo>
                    <a:lnTo>
                      <a:pt x="111" y="119"/>
                    </a:lnTo>
                    <a:lnTo>
                      <a:pt x="111" y="121"/>
                    </a:lnTo>
                    <a:lnTo>
                      <a:pt x="111" y="122"/>
                    </a:lnTo>
                    <a:lnTo>
                      <a:pt x="111" y="123"/>
                    </a:lnTo>
                    <a:lnTo>
                      <a:pt x="109" y="125"/>
                    </a:lnTo>
                    <a:lnTo>
                      <a:pt x="108" y="125"/>
                    </a:lnTo>
                    <a:lnTo>
                      <a:pt x="107" y="123"/>
                    </a:lnTo>
                    <a:lnTo>
                      <a:pt x="107" y="121"/>
                    </a:lnTo>
                    <a:lnTo>
                      <a:pt x="105" y="119"/>
                    </a:lnTo>
                    <a:lnTo>
                      <a:pt x="104" y="119"/>
                    </a:lnTo>
                    <a:lnTo>
                      <a:pt x="103" y="119"/>
                    </a:lnTo>
                    <a:lnTo>
                      <a:pt x="100" y="119"/>
                    </a:lnTo>
                    <a:lnTo>
                      <a:pt x="97" y="121"/>
                    </a:lnTo>
                    <a:lnTo>
                      <a:pt x="95" y="121"/>
                    </a:lnTo>
                    <a:lnTo>
                      <a:pt x="93" y="121"/>
                    </a:lnTo>
                    <a:lnTo>
                      <a:pt x="92" y="122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89" y="117"/>
                    </a:lnTo>
                    <a:lnTo>
                      <a:pt x="89" y="115"/>
                    </a:lnTo>
                    <a:lnTo>
                      <a:pt x="88" y="115"/>
                    </a:lnTo>
                    <a:lnTo>
                      <a:pt x="88" y="115"/>
                    </a:lnTo>
                    <a:lnTo>
                      <a:pt x="86" y="117"/>
                    </a:lnTo>
                    <a:lnTo>
                      <a:pt x="86" y="117"/>
                    </a:lnTo>
                    <a:lnTo>
                      <a:pt x="85" y="117"/>
                    </a:lnTo>
                    <a:lnTo>
                      <a:pt x="84" y="118"/>
                    </a:lnTo>
                    <a:lnTo>
                      <a:pt x="84" y="118"/>
                    </a:lnTo>
                    <a:lnTo>
                      <a:pt x="82" y="121"/>
                    </a:lnTo>
                    <a:lnTo>
                      <a:pt x="82" y="121"/>
                    </a:lnTo>
                    <a:lnTo>
                      <a:pt x="81" y="119"/>
                    </a:lnTo>
                    <a:lnTo>
                      <a:pt x="81" y="118"/>
                    </a:lnTo>
                    <a:lnTo>
                      <a:pt x="80" y="117"/>
                    </a:lnTo>
                    <a:lnTo>
                      <a:pt x="78" y="117"/>
                    </a:lnTo>
                    <a:lnTo>
                      <a:pt x="76" y="117"/>
                    </a:lnTo>
                    <a:lnTo>
                      <a:pt x="74" y="117"/>
                    </a:lnTo>
                    <a:lnTo>
                      <a:pt x="74" y="117"/>
                    </a:lnTo>
                    <a:lnTo>
                      <a:pt x="73" y="117"/>
                    </a:lnTo>
                    <a:lnTo>
                      <a:pt x="72" y="117"/>
                    </a:lnTo>
                    <a:lnTo>
                      <a:pt x="69" y="117"/>
                    </a:lnTo>
                    <a:lnTo>
                      <a:pt x="69" y="117"/>
                    </a:lnTo>
                    <a:lnTo>
                      <a:pt x="69" y="118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6" y="119"/>
                    </a:lnTo>
                    <a:lnTo>
                      <a:pt x="66" y="117"/>
                    </a:lnTo>
                    <a:lnTo>
                      <a:pt x="65" y="117"/>
                    </a:lnTo>
                    <a:lnTo>
                      <a:pt x="64" y="117"/>
                    </a:lnTo>
                    <a:lnTo>
                      <a:pt x="62" y="117"/>
                    </a:lnTo>
                    <a:lnTo>
                      <a:pt x="61" y="117"/>
                    </a:lnTo>
                    <a:lnTo>
                      <a:pt x="61" y="115"/>
                    </a:lnTo>
                    <a:lnTo>
                      <a:pt x="58" y="113"/>
                    </a:lnTo>
                    <a:lnTo>
                      <a:pt x="58" y="113"/>
                    </a:lnTo>
                    <a:lnTo>
                      <a:pt x="56" y="113"/>
                    </a:lnTo>
                    <a:lnTo>
                      <a:pt x="53" y="113"/>
                    </a:lnTo>
                    <a:lnTo>
                      <a:pt x="50" y="111"/>
                    </a:lnTo>
                    <a:lnTo>
                      <a:pt x="49" y="111"/>
                    </a:lnTo>
                    <a:lnTo>
                      <a:pt x="48" y="110"/>
                    </a:lnTo>
                    <a:lnTo>
                      <a:pt x="45" y="110"/>
                    </a:lnTo>
                    <a:lnTo>
                      <a:pt x="41" y="109"/>
                    </a:lnTo>
                    <a:lnTo>
                      <a:pt x="38" y="109"/>
                    </a:lnTo>
                    <a:lnTo>
                      <a:pt x="36" y="109"/>
                    </a:lnTo>
                    <a:lnTo>
                      <a:pt x="30" y="109"/>
                    </a:lnTo>
                    <a:lnTo>
                      <a:pt x="28" y="109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2" y="110"/>
                    </a:lnTo>
                    <a:lnTo>
                      <a:pt x="21" y="109"/>
                    </a:lnTo>
                    <a:lnTo>
                      <a:pt x="20" y="110"/>
                    </a:lnTo>
                    <a:lnTo>
                      <a:pt x="17" y="110"/>
                    </a:lnTo>
                    <a:lnTo>
                      <a:pt x="17" y="110"/>
                    </a:lnTo>
                    <a:lnTo>
                      <a:pt x="16" y="113"/>
                    </a:lnTo>
                    <a:lnTo>
                      <a:pt x="13" y="115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7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5" y="115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6" y="111"/>
                    </a:lnTo>
                    <a:lnTo>
                      <a:pt x="6" y="110"/>
                    </a:lnTo>
                    <a:lnTo>
                      <a:pt x="6" y="107"/>
                    </a:lnTo>
                    <a:lnTo>
                      <a:pt x="6" y="106"/>
                    </a:lnTo>
                    <a:lnTo>
                      <a:pt x="6" y="105"/>
                    </a:lnTo>
                    <a:lnTo>
                      <a:pt x="5" y="105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1" y="102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1" y="97"/>
                    </a:lnTo>
                    <a:lnTo>
                      <a:pt x="2" y="94"/>
                    </a:lnTo>
                    <a:lnTo>
                      <a:pt x="4" y="93"/>
                    </a:lnTo>
                    <a:lnTo>
                      <a:pt x="9" y="90"/>
                    </a:lnTo>
                    <a:lnTo>
                      <a:pt x="10" y="90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0" y="85"/>
                    </a:lnTo>
                    <a:lnTo>
                      <a:pt x="10" y="82"/>
                    </a:lnTo>
                    <a:lnTo>
                      <a:pt x="9" y="79"/>
                    </a:lnTo>
                    <a:lnTo>
                      <a:pt x="9" y="75"/>
                    </a:lnTo>
                    <a:lnTo>
                      <a:pt x="6" y="67"/>
                    </a:lnTo>
                    <a:lnTo>
                      <a:pt x="4" y="58"/>
                    </a:lnTo>
                    <a:lnTo>
                      <a:pt x="5" y="59"/>
                    </a:lnTo>
                    <a:lnTo>
                      <a:pt x="8" y="59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2" y="59"/>
                    </a:lnTo>
                    <a:lnTo>
                      <a:pt x="13" y="58"/>
                    </a:lnTo>
                    <a:lnTo>
                      <a:pt x="14" y="58"/>
                    </a:lnTo>
                    <a:lnTo>
                      <a:pt x="16" y="59"/>
                    </a:lnTo>
                    <a:lnTo>
                      <a:pt x="17" y="59"/>
                    </a:lnTo>
                    <a:lnTo>
                      <a:pt x="18" y="59"/>
                    </a:lnTo>
                    <a:lnTo>
                      <a:pt x="21" y="58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4" y="54"/>
                    </a:lnTo>
                    <a:lnTo>
                      <a:pt x="25" y="52"/>
                    </a:lnTo>
                    <a:lnTo>
                      <a:pt x="28" y="54"/>
                    </a:lnTo>
                    <a:lnTo>
                      <a:pt x="28" y="52"/>
                    </a:lnTo>
                    <a:lnTo>
                      <a:pt x="29" y="51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3" y="50"/>
                    </a:lnTo>
                    <a:lnTo>
                      <a:pt x="34" y="50"/>
                    </a:lnTo>
                    <a:lnTo>
                      <a:pt x="34" y="51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7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7" y="40"/>
                    </a:lnTo>
                    <a:lnTo>
                      <a:pt x="37" y="38"/>
                    </a:lnTo>
                    <a:lnTo>
                      <a:pt x="38" y="35"/>
                    </a:lnTo>
                    <a:lnTo>
                      <a:pt x="40" y="34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50" y="27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49" y="23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19"/>
                    </a:lnTo>
                    <a:lnTo>
                      <a:pt x="50" y="16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3" y="12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57" y="10"/>
                    </a:lnTo>
                    <a:lnTo>
                      <a:pt x="61" y="10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6" y="7"/>
                    </a:lnTo>
                    <a:lnTo>
                      <a:pt x="66" y="6"/>
                    </a:lnTo>
                    <a:lnTo>
                      <a:pt x="70" y="3"/>
                    </a:lnTo>
                    <a:lnTo>
                      <a:pt x="72" y="2"/>
                    </a:lnTo>
                    <a:lnTo>
                      <a:pt x="73" y="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20CECFE-3761-4BCC-8933-76D196FD4E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1" y="2698"/>
                <a:ext cx="21" cy="40"/>
              </a:xfrm>
              <a:custGeom>
                <a:avLst/>
                <a:gdLst>
                  <a:gd name="T0" fmla="*/ 13 w 21"/>
                  <a:gd name="T1" fmla="*/ 1 h 40"/>
                  <a:gd name="T2" fmla="*/ 15 w 21"/>
                  <a:gd name="T3" fmla="*/ 2 h 40"/>
                  <a:gd name="T4" fmla="*/ 17 w 21"/>
                  <a:gd name="T5" fmla="*/ 4 h 40"/>
                  <a:gd name="T6" fmla="*/ 15 w 21"/>
                  <a:gd name="T7" fmla="*/ 9 h 40"/>
                  <a:gd name="T8" fmla="*/ 15 w 21"/>
                  <a:gd name="T9" fmla="*/ 13 h 40"/>
                  <a:gd name="T10" fmla="*/ 15 w 21"/>
                  <a:gd name="T11" fmla="*/ 17 h 40"/>
                  <a:gd name="T12" fmla="*/ 13 w 21"/>
                  <a:gd name="T13" fmla="*/ 20 h 40"/>
                  <a:gd name="T14" fmla="*/ 13 w 21"/>
                  <a:gd name="T15" fmla="*/ 29 h 40"/>
                  <a:gd name="T16" fmla="*/ 12 w 21"/>
                  <a:gd name="T17" fmla="*/ 32 h 40"/>
                  <a:gd name="T18" fmla="*/ 8 w 21"/>
                  <a:gd name="T19" fmla="*/ 35 h 40"/>
                  <a:gd name="T20" fmla="*/ 4 w 21"/>
                  <a:gd name="T21" fmla="*/ 40 h 40"/>
                  <a:gd name="T22" fmla="*/ 4 w 21"/>
                  <a:gd name="T23" fmla="*/ 40 h 40"/>
                  <a:gd name="T24" fmla="*/ 0 w 21"/>
                  <a:gd name="T25" fmla="*/ 40 h 40"/>
                  <a:gd name="T26" fmla="*/ 0 w 21"/>
                  <a:gd name="T27" fmla="*/ 36 h 40"/>
                  <a:gd name="T28" fmla="*/ 0 w 21"/>
                  <a:gd name="T29" fmla="*/ 27 h 40"/>
                  <a:gd name="T30" fmla="*/ 0 w 21"/>
                  <a:gd name="T31" fmla="*/ 18 h 40"/>
                  <a:gd name="T32" fmla="*/ 1 w 21"/>
                  <a:gd name="T33" fmla="*/ 10 h 40"/>
                  <a:gd name="T34" fmla="*/ 1 w 21"/>
                  <a:gd name="T35" fmla="*/ 8 h 40"/>
                  <a:gd name="T36" fmla="*/ 4 w 21"/>
                  <a:gd name="T37" fmla="*/ 8 h 40"/>
                  <a:gd name="T38" fmla="*/ 5 w 21"/>
                  <a:gd name="T39" fmla="*/ 9 h 40"/>
                  <a:gd name="T40" fmla="*/ 7 w 21"/>
                  <a:gd name="T41" fmla="*/ 6 h 40"/>
                  <a:gd name="T42" fmla="*/ 11 w 21"/>
                  <a:gd name="T43" fmla="*/ 0 h 40"/>
                  <a:gd name="T44" fmla="*/ 13 w 21"/>
                  <a:gd name="T45" fmla="*/ 0 h 40"/>
                  <a:gd name="T46" fmla="*/ 13 w 21"/>
                  <a:gd name="T47" fmla="*/ 0 h 40"/>
                  <a:gd name="T48" fmla="*/ 19 w 21"/>
                  <a:gd name="T49" fmla="*/ 9 h 40"/>
                  <a:gd name="T50" fmla="*/ 19 w 21"/>
                  <a:gd name="T51" fmla="*/ 8 h 40"/>
                  <a:gd name="T52" fmla="*/ 20 w 21"/>
                  <a:gd name="T53" fmla="*/ 5 h 40"/>
                  <a:gd name="T54" fmla="*/ 19 w 21"/>
                  <a:gd name="T55" fmla="*/ 9 h 40"/>
                  <a:gd name="T56" fmla="*/ 20 w 21"/>
                  <a:gd name="T57" fmla="*/ 16 h 40"/>
                  <a:gd name="T58" fmla="*/ 19 w 21"/>
                  <a:gd name="T59" fmla="*/ 18 h 40"/>
                  <a:gd name="T60" fmla="*/ 20 w 21"/>
                  <a:gd name="T61" fmla="*/ 16 h 40"/>
                  <a:gd name="T62" fmla="*/ 21 w 21"/>
                  <a:gd name="T63" fmla="*/ 14 h 40"/>
                  <a:gd name="T64" fmla="*/ 21 w 21"/>
                  <a:gd name="T65" fmla="*/ 16 h 40"/>
                  <a:gd name="T66" fmla="*/ 20 w 21"/>
                  <a:gd name="T6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40">
                    <a:moveTo>
                      <a:pt x="13" y="0"/>
                    </a:moveTo>
                    <a:lnTo>
                      <a:pt x="13" y="1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5" y="24"/>
                    </a:lnTo>
                    <a:lnTo>
                      <a:pt x="13" y="29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9" y="35"/>
                    </a:lnTo>
                    <a:lnTo>
                      <a:pt x="8" y="35"/>
                    </a:lnTo>
                    <a:lnTo>
                      <a:pt x="5" y="39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9" y="9"/>
                    </a:lnTo>
                    <a:lnTo>
                      <a:pt x="19" y="9"/>
                    </a:lnTo>
                    <a:close/>
                    <a:moveTo>
                      <a:pt x="20" y="16"/>
                    </a:moveTo>
                    <a:lnTo>
                      <a:pt x="19" y="18"/>
                    </a:lnTo>
                    <a:lnTo>
                      <a:pt x="19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2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CD2FF529-1E03-4F8D-B084-7BAE9D4E7F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4" y="565"/>
                <a:ext cx="1325" cy="1726"/>
              </a:xfrm>
              <a:custGeom>
                <a:avLst/>
                <a:gdLst>
                  <a:gd name="T0" fmla="*/ 992 w 1325"/>
                  <a:gd name="T1" fmla="*/ 440 h 1726"/>
                  <a:gd name="T2" fmla="*/ 836 w 1325"/>
                  <a:gd name="T3" fmla="*/ 479 h 1726"/>
                  <a:gd name="T4" fmla="*/ 818 w 1325"/>
                  <a:gd name="T5" fmla="*/ 228 h 1726"/>
                  <a:gd name="T6" fmla="*/ 749 w 1325"/>
                  <a:gd name="T7" fmla="*/ 253 h 1726"/>
                  <a:gd name="T8" fmla="*/ 714 w 1325"/>
                  <a:gd name="T9" fmla="*/ 376 h 1726"/>
                  <a:gd name="T10" fmla="*/ 604 w 1325"/>
                  <a:gd name="T11" fmla="*/ 486 h 1726"/>
                  <a:gd name="T12" fmla="*/ 572 w 1325"/>
                  <a:gd name="T13" fmla="*/ 462 h 1726"/>
                  <a:gd name="T14" fmla="*/ 376 w 1325"/>
                  <a:gd name="T15" fmla="*/ 568 h 1726"/>
                  <a:gd name="T16" fmla="*/ 754 w 1325"/>
                  <a:gd name="T17" fmla="*/ 609 h 1726"/>
                  <a:gd name="T18" fmla="*/ 760 w 1325"/>
                  <a:gd name="T19" fmla="*/ 697 h 1726"/>
                  <a:gd name="T20" fmla="*/ 472 w 1325"/>
                  <a:gd name="T21" fmla="*/ 681 h 1726"/>
                  <a:gd name="T22" fmla="*/ 473 w 1325"/>
                  <a:gd name="T23" fmla="*/ 608 h 1726"/>
                  <a:gd name="T24" fmla="*/ 615 w 1325"/>
                  <a:gd name="T25" fmla="*/ 596 h 1726"/>
                  <a:gd name="T26" fmla="*/ 713 w 1325"/>
                  <a:gd name="T27" fmla="*/ 677 h 1726"/>
                  <a:gd name="T28" fmla="*/ 231 w 1325"/>
                  <a:gd name="T29" fmla="*/ 820 h 1726"/>
                  <a:gd name="T30" fmla="*/ 654 w 1325"/>
                  <a:gd name="T31" fmla="*/ 753 h 1726"/>
                  <a:gd name="T32" fmla="*/ 615 w 1325"/>
                  <a:gd name="T33" fmla="*/ 739 h 1726"/>
                  <a:gd name="T34" fmla="*/ 978 w 1325"/>
                  <a:gd name="T35" fmla="*/ 804 h 1726"/>
                  <a:gd name="T36" fmla="*/ 1105 w 1325"/>
                  <a:gd name="T37" fmla="*/ 925 h 1726"/>
                  <a:gd name="T38" fmla="*/ 1191 w 1325"/>
                  <a:gd name="T39" fmla="*/ 1072 h 1726"/>
                  <a:gd name="T40" fmla="*/ 1129 w 1325"/>
                  <a:gd name="T41" fmla="*/ 1128 h 1726"/>
                  <a:gd name="T42" fmla="*/ 1040 w 1325"/>
                  <a:gd name="T43" fmla="*/ 1176 h 1726"/>
                  <a:gd name="T44" fmla="*/ 1008 w 1325"/>
                  <a:gd name="T45" fmla="*/ 981 h 1726"/>
                  <a:gd name="T46" fmla="*/ 797 w 1325"/>
                  <a:gd name="T47" fmla="*/ 883 h 1726"/>
                  <a:gd name="T48" fmla="*/ 416 w 1325"/>
                  <a:gd name="T49" fmla="*/ 786 h 1726"/>
                  <a:gd name="T50" fmla="*/ 564 w 1325"/>
                  <a:gd name="T51" fmla="*/ 942 h 1726"/>
                  <a:gd name="T52" fmla="*/ 340 w 1325"/>
                  <a:gd name="T53" fmla="*/ 815 h 1726"/>
                  <a:gd name="T54" fmla="*/ 911 w 1325"/>
                  <a:gd name="T55" fmla="*/ 1707 h 1726"/>
                  <a:gd name="T56" fmla="*/ 913 w 1325"/>
                  <a:gd name="T57" fmla="*/ 1651 h 1726"/>
                  <a:gd name="T58" fmla="*/ 793 w 1325"/>
                  <a:gd name="T59" fmla="*/ 1572 h 1726"/>
                  <a:gd name="T60" fmla="*/ 271 w 1325"/>
                  <a:gd name="T61" fmla="*/ 1570 h 1726"/>
                  <a:gd name="T62" fmla="*/ 207 w 1325"/>
                  <a:gd name="T63" fmla="*/ 1489 h 1726"/>
                  <a:gd name="T64" fmla="*/ 100 w 1325"/>
                  <a:gd name="T65" fmla="*/ 1317 h 1726"/>
                  <a:gd name="T66" fmla="*/ 158 w 1325"/>
                  <a:gd name="T67" fmla="*/ 935 h 1726"/>
                  <a:gd name="T68" fmla="*/ 370 w 1325"/>
                  <a:gd name="T69" fmla="*/ 974 h 1726"/>
                  <a:gd name="T70" fmla="*/ 491 w 1325"/>
                  <a:gd name="T71" fmla="*/ 1004 h 1726"/>
                  <a:gd name="T72" fmla="*/ 686 w 1325"/>
                  <a:gd name="T73" fmla="*/ 1034 h 1726"/>
                  <a:gd name="T74" fmla="*/ 735 w 1325"/>
                  <a:gd name="T75" fmla="*/ 923 h 1726"/>
                  <a:gd name="T76" fmla="*/ 883 w 1325"/>
                  <a:gd name="T77" fmla="*/ 958 h 1726"/>
                  <a:gd name="T78" fmla="*/ 805 w 1325"/>
                  <a:gd name="T79" fmla="*/ 1113 h 1726"/>
                  <a:gd name="T80" fmla="*/ 694 w 1325"/>
                  <a:gd name="T81" fmla="*/ 1282 h 1726"/>
                  <a:gd name="T82" fmla="*/ 932 w 1325"/>
                  <a:gd name="T83" fmla="*/ 1520 h 1726"/>
                  <a:gd name="T84" fmla="*/ 1008 w 1325"/>
                  <a:gd name="T85" fmla="*/ 1208 h 1726"/>
                  <a:gd name="T86" fmla="*/ 1118 w 1325"/>
                  <a:gd name="T87" fmla="*/ 1323 h 1726"/>
                  <a:gd name="T88" fmla="*/ 1193 w 1325"/>
                  <a:gd name="T89" fmla="*/ 1381 h 1726"/>
                  <a:gd name="T90" fmla="*/ 1278 w 1325"/>
                  <a:gd name="T91" fmla="*/ 1484 h 1726"/>
                  <a:gd name="T92" fmla="*/ 662 w 1325"/>
                  <a:gd name="T93" fmla="*/ 947 h 1726"/>
                  <a:gd name="T94" fmla="*/ 678 w 1325"/>
                  <a:gd name="T95" fmla="*/ 945 h 1726"/>
                  <a:gd name="T96" fmla="*/ 986 w 1325"/>
                  <a:gd name="T97" fmla="*/ 981 h 1726"/>
                  <a:gd name="T98" fmla="*/ 871 w 1325"/>
                  <a:gd name="T99" fmla="*/ 1079 h 1726"/>
                  <a:gd name="T100" fmla="*/ 825 w 1325"/>
                  <a:gd name="T101" fmla="*/ 1100 h 1726"/>
                  <a:gd name="T102" fmla="*/ 1142 w 1325"/>
                  <a:gd name="T103" fmla="*/ 1232 h 1726"/>
                  <a:gd name="T104" fmla="*/ 921 w 1325"/>
                  <a:gd name="T105" fmla="*/ 1392 h 1726"/>
                  <a:gd name="T106" fmla="*/ 164 w 1325"/>
                  <a:gd name="T107" fmla="*/ 1464 h 1726"/>
                  <a:gd name="T108" fmla="*/ 924 w 1325"/>
                  <a:gd name="T109" fmla="*/ 1501 h 1726"/>
                  <a:gd name="T110" fmla="*/ 1320 w 1325"/>
                  <a:gd name="T111" fmla="*/ 1580 h 1726"/>
                  <a:gd name="T112" fmla="*/ 1225 w 1325"/>
                  <a:gd name="T113" fmla="*/ 1596 h 1726"/>
                  <a:gd name="T114" fmla="*/ 219 w 1325"/>
                  <a:gd name="T115" fmla="*/ 1556 h 1726"/>
                  <a:gd name="T116" fmla="*/ 222 w 1325"/>
                  <a:gd name="T117" fmla="*/ 1564 h 1726"/>
                  <a:gd name="T118" fmla="*/ 1119 w 1325"/>
                  <a:gd name="T119" fmla="*/ 1591 h 1726"/>
                  <a:gd name="T120" fmla="*/ 1147 w 1325"/>
                  <a:gd name="T121" fmla="*/ 1640 h 1726"/>
                  <a:gd name="T122" fmla="*/ 1169 w 1325"/>
                  <a:gd name="T123" fmla="*/ 1634 h 1726"/>
                  <a:gd name="T124" fmla="*/ 887 w 1325"/>
                  <a:gd name="T125" fmla="*/ 1639 h 1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5" h="1726">
                    <a:moveTo>
                      <a:pt x="1074" y="12"/>
                    </a:moveTo>
                    <a:lnTo>
                      <a:pt x="1086" y="15"/>
                    </a:lnTo>
                    <a:lnTo>
                      <a:pt x="1090" y="14"/>
                    </a:lnTo>
                    <a:lnTo>
                      <a:pt x="1094" y="19"/>
                    </a:lnTo>
                    <a:lnTo>
                      <a:pt x="1097" y="20"/>
                    </a:lnTo>
                    <a:lnTo>
                      <a:pt x="1101" y="19"/>
                    </a:lnTo>
                    <a:lnTo>
                      <a:pt x="1105" y="20"/>
                    </a:lnTo>
                    <a:lnTo>
                      <a:pt x="1117" y="22"/>
                    </a:lnTo>
                    <a:lnTo>
                      <a:pt x="1119" y="24"/>
                    </a:lnTo>
                    <a:lnTo>
                      <a:pt x="1119" y="26"/>
                    </a:lnTo>
                    <a:lnTo>
                      <a:pt x="1117" y="32"/>
                    </a:lnTo>
                    <a:lnTo>
                      <a:pt x="1113" y="36"/>
                    </a:lnTo>
                    <a:lnTo>
                      <a:pt x="1090" y="54"/>
                    </a:lnTo>
                    <a:lnTo>
                      <a:pt x="1088" y="56"/>
                    </a:lnTo>
                    <a:lnTo>
                      <a:pt x="1093" y="58"/>
                    </a:lnTo>
                    <a:lnTo>
                      <a:pt x="1099" y="56"/>
                    </a:lnTo>
                    <a:lnTo>
                      <a:pt x="1105" y="55"/>
                    </a:lnTo>
                    <a:lnTo>
                      <a:pt x="1110" y="50"/>
                    </a:lnTo>
                    <a:lnTo>
                      <a:pt x="1113" y="48"/>
                    </a:lnTo>
                    <a:lnTo>
                      <a:pt x="1117" y="46"/>
                    </a:lnTo>
                    <a:lnTo>
                      <a:pt x="1123" y="38"/>
                    </a:lnTo>
                    <a:lnTo>
                      <a:pt x="1130" y="34"/>
                    </a:lnTo>
                    <a:lnTo>
                      <a:pt x="1133" y="36"/>
                    </a:lnTo>
                    <a:lnTo>
                      <a:pt x="1134" y="39"/>
                    </a:lnTo>
                    <a:lnTo>
                      <a:pt x="1137" y="39"/>
                    </a:lnTo>
                    <a:lnTo>
                      <a:pt x="1137" y="36"/>
                    </a:lnTo>
                    <a:lnTo>
                      <a:pt x="1138" y="31"/>
                    </a:lnTo>
                    <a:lnTo>
                      <a:pt x="1139" y="28"/>
                    </a:lnTo>
                    <a:lnTo>
                      <a:pt x="1141" y="27"/>
                    </a:lnTo>
                    <a:lnTo>
                      <a:pt x="1142" y="27"/>
                    </a:lnTo>
                    <a:lnTo>
                      <a:pt x="1143" y="30"/>
                    </a:lnTo>
                    <a:lnTo>
                      <a:pt x="1146" y="36"/>
                    </a:lnTo>
                    <a:lnTo>
                      <a:pt x="1147" y="42"/>
                    </a:lnTo>
                    <a:lnTo>
                      <a:pt x="1149" y="42"/>
                    </a:lnTo>
                    <a:lnTo>
                      <a:pt x="1154" y="36"/>
                    </a:lnTo>
                    <a:lnTo>
                      <a:pt x="1155" y="35"/>
                    </a:lnTo>
                    <a:lnTo>
                      <a:pt x="1161" y="38"/>
                    </a:lnTo>
                    <a:lnTo>
                      <a:pt x="1163" y="40"/>
                    </a:lnTo>
                    <a:lnTo>
                      <a:pt x="1163" y="43"/>
                    </a:lnTo>
                    <a:lnTo>
                      <a:pt x="1162" y="46"/>
                    </a:lnTo>
                    <a:lnTo>
                      <a:pt x="1161" y="47"/>
                    </a:lnTo>
                    <a:lnTo>
                      <a:pt x="1161" y="50"/>
                    </a:lnTo>
                    <a:lnTo>
                      <a:pt x="1162" y="51"/>
                    </a:lnTo>
                    <a:lnTo>
                      <a:pt x="1165" y="56"/>
                    </a:lnTo>
                    <a:lnTo>
                      <a:pt x="1169" y="67"/>
                    </a:lnTo>
                    <a:lnTo>
                      <a:pt x="1169" y="71"/>
                    </a:lnTo>
                    <a:lnTo>
                      <a:pt x="1167" y="78"/>
                    </a:lnTo>
                    <a:lnTo>
                      <a:pt x="1167" y="81"/>
                    </a:lnTo>
                    <a:lnTo>
                      <a:pt x="1178" y="73"/>
                    </a:lnTo>
                    <a:lnTo>
                      <a:pt x="1190" y="75"/>
                    </a:lnTo>
                    <a:lnTo>
                      <a:pt x="1193" y="78"/>
                    </a:lnTo>
                    <a:lnTo>
                      <a:pt x="1194" y="81"/>
                    </a:lnTo>
                    <a:lnTo>
                      <a:pt x="1195" y="86"/>
                    </a:lnTo>
                    <a:lnTo>
                      <a:pt x="1197" y="93"/>
                    </a:lnTo>
                    <a:lnTo>
                      <a:pt x="1197" y="99"/>
                    </a:lnTo>
                    <a:lnTo>
                      <a:pt x="1191" y="110"/>
                    </a:lnTo>
                    <a:lnTo>
                      <a:pt x="1186" y="118"/>
                    </a:lnTo>
                    <a:lnTo>
                      <a:pt x="1183" y="125"/>
                    </a:lnTo>
                    <a:lnTo>
                      <a:pt x="1178" y="129"/>
                    </a:lnTo>
                    <a:lnTo>
                      <a:pt x="1162" y="146"/>
                    </a:lnTo>
                    <a:lnTo>
                      <a:pt x="1154" y="151"/>
                    </a:lnTo>
                    <a:lnTo>
                      <a:pt x="1149" y="157"/>
                    </a:lnTo>
                    <a:lnTo>
                      <a:pt x="1147" y="158"/>
                    </a:lnTo>
                    <a:lnTo>
                      <a:pt x="1137" y="157"/>
                    </a:lnTo>
                    <a:lnTo>
                      <a:pt x="1134" y="161"/>
                    </a:lnTo>
                    <a:lnTo>
                      <a:pt x="1133" y="165"/>
                    </a:lnTo>
                    <a:lnTo>
                      <a:pt x="1130" y="167"/>
                    </a:lnTo>
                    <a:lnTo>
                      <a:pt x="1126" y="169"/>
                    </a:lnTo>
                    <a:lnTo>
                      <a:pt x="1117" y="170"/>
                    </a:lnTo>
                    <a:lnTo>
                      <a:pt x="1114" y="176"/>
                    </a:lnTo>
                    <a:lnTo>
                      <a:pt x="1114" y="180"/>
                    </a:lnTo>
                    <a:lnTo>
                      <a:pt x="1113" y="182"/>
                    </a:lnTo>
                    <a:lnTo>
                      <a:pt x="1111" y="184"/>
                    </a:lnTo>
                    <a:lnTo>
                      <a:pt x="1084" y="204"/>
                    </a:lnTo>
                    <a:lnTo>
                      <a:pt x="1084" y="206"/>
                    </a:lnTo>
                    <a:lnTo>
                      <a:pt x="1087" y="208"/>
                    </a:lnTo>
                    <a:lnTo>
                      <a:pt x="1091" y="206"/>
                    </a:lnTo>
                    <a:lnTo>
                      <a:pt x="1130" y="184"/>
                    </a:lnTo>
                    <a:lnTo>
                      <a:pt x="1137" y="181"/>
                    </a:lnTo>
                    <a:lnTo>
                      <a:pt x="1143" y="184"/>
                    </a:lnTo>
                    <a:lnTo>
                      <a:pt x="1143" y="189"/>
                    </a:lnTo>
                    <a:lnTo>
                      <a:pt x="1133" y="204"/>
                    </a:lnTo>
                    <a:lnTo>
                      <a:pt x="1121" y="217"/>
                    </a:lnTo>
                    <a:lnTo>
                      <a:pt x="1115" y="228"/>
                    </a:lnTo>
                    <a:lnTo>
                      <a:pt x="1099" y="245"/>
                    </a:lnTo>
                    <a:lnTo>
                      <a:pt x="1086" y="262"/>
                    </a:lnTo>
                    <a:lnTo>
                      <a:pt x="1080" y="271"/>
                    </a:lnTo>
                    <a:lnTo>
                      <a:pt x="1074" y="285"/>
                    </a:lnTo>
                    <a:lnTo>
                      <a:pt x="1072" y="289"/>
                    </a:lnTo>
                    <a:lnTo>
                      <a:pt x="1070" y="291"/>
                    </a:lnTo>
                    <a:lnTo>
                      <a:pt x="1066" y="289"/>
                    </a:lnTo>
                    <a:lnTo>
                      <a:pt x="1063" y="288"/>
                    </a:lnTo>
                    <a:lnTo>
                      <a:pt x="1059" y="283"/>
                    </a:lnTo>
                    <a:lnTo>
                      <a:pt x="1056" y="276"/>
                    </a:lnTo>
                    <a:lnTo>
                      <a:pt x="1055" y="275"/>
                    </a:lnTo>
                    <a:lnTo>
                      <a:pt x="1055" y="279"/>
                    </a:lnTo>
                    <a:lnTo>
                      <a:pt x="1062" y="299"/>
                    </a:lnTo>
                    <a:lnTo>
                      <a:pt x="1062" y="303"/>
                    </a:lnTo>
                    <a:lnTo>
                      <a:pt x="1048" y="307"/>
                    </a:lnTo>
                    <a:lnTo>
                      <a:pt x="1043" y="311"/>
                    </a:lnTo>
                    <a:lnTo>
                      <a:pt x="1040" y="311"/>
                    </a:lnTo>
                    <a:lnTo>
                      <a:pt x="1039" y="311"/>
                    </a:lnTo>
                    <a:lnTo>
                      <a:pt x="1036" y="311"/>
                    </a:lnTo>
                    <a:lnTo>
                      <a:pt x="1035" y="312"/>
                    </a:lnTo>
                    <a:lnTo>
                      <a:pt x="1035" y="313"/>
                    </a:lnTo>
                    <a:lnTo>
                      <a:pt x="1036" y="315"/>
                    </a:lnTo>
                    <a:lnTo>
                      <a:pt x="1042" y="316"/>
                    </a:lnTo>
                    <a:lnTo>
                      <a:pt x="1052" y="312"/>
                    </a:lnTo>
                    <a:lnTo>
                      <a:pt x="1054" y="312"/>
                    </a:lnTo>
                    <a:lnTo>
                      <a:pt x="1056" y="315"/>
                    </a:lnTo>
                    <a:lnTo>
                      <a:pt x="1056" y="316"/>
                    </a:lnTo>
                    <a:lnTo>
                      <a:pt x="1054" y="323"/>
                    </a:lnTo>
                    <a:lnTo>
                      <a:pt x="1046" y="331"/>
                    </a:lnTo>
                    <a:lnTo>
                      <a:pt x="1046" y="331"/>
                    </a:lnTo>
                    <a:lnTo>
                      <a:pt x="1048" y="333"/>
                    </a:lnTo>
                    <a:lnTo>
                      <a:pt x="1048" y="336"/>
                    </a:lnTo>
                    <a:lnTo>
                      <a:pt x="1046" y="341"/>
                    </a:lnTo>
                    <a:lnTo>
                      <a:pt x="1044" y="343"/>
                    </a:lnTo>
                    <a:lnTo>
                      <a:pt x="1036" y="348"/>
                    </a:lnTo>
                    <a:lnTo>
                      <a:pt x="1032" y="349"/>
                    </a:lnTo>
                    <a:lnTo>
                      <a:pt x="1028" y="349"/>
                    </a:lnTo>
                    <a:lnTo>
                      <a:pt x="1014" y="337"/>
                    </a:lnTo>
                    <a:lnTo>
                      <a:pt x="1008" y="336"/>
                    </a:lnTo>
                    <a:lnTo>
                      <a:pt x="1003" y="333"/>
                    </a:lnTo>
                    <a:lnTo>
                      <a:pt x="999" y="333"/>
                    </a:lnTo>
                    <a:lnTo>
                      <a:pt x="995" y="337"/>
                    </a:lnTo>
                    <a:lnTo>
                      <a:pt x="998" y="339"/>
                    </a:lnTo>
                    <a:lnTo>
                      <a:pt x="1004" y="341"/>
                    </a:lnTo>
                    <a:lnTo>
                      <a:pt x="1011" y="343"/>
                    </a:lnTo>
                    <a:lnTo>
                      <a:pt x="1014" y="344"/>
                    </a:lnTo>
                    <a:lnTo>
                      <a:pt x="1015" y="345"/>
                    </a:lnTo>
                    <a:lnTo>
                      <a:pt x="1016" y="353"/>
                    </a:lnTo>
                    <a:lnTo>
                      <a:pt x="1018" y="357"/>
                    </a:lnTo>
                    <a:lnTo>
                      <a:pt x="1016" y="360"/>
                    </a:lnTo>
                    <a:lnTo>
                      <a:pt x="1016" y="363"/>
                    </a:lnTo>
                    <a:lnTo>
                      <a:pt x="1015" y="364"/>
                    </a:lnTo>
                    <a:lnTo>
                      <a:pt x="1014" y="365"/>
                    </a:lnTo>
                    <a:lnTo>
                      <a:pt x="1007" y="365"/>
                    </a:lnTo>
                    <a:lnTo>
                      <a:pt x="1006" y="365"/>
                    </a:lnTo>
                    <a:lnTo>
                      <a:pt x="1003" y="368"/>
                    </a:lnTo>
                    <a:lnTo>
                      <a:pt x="999" y="368"/>
                    </a:lnTo>
                    <a:lnTo>
                      <a:pt x="994" y="368"/>
                    </a:lnTo>
                    <a:lnTo>
                      <a:pt x="987" y="371"/>
                    </a:lnTo>
                    <a:lnTo>
                      <a:pt x="983" y="372"/>
                    </a:lnTo>
                    <a:lnTo>
                      <a:pt x="979" y="371"/>
                    </a:lnTo>
                    <a:lnTo>
                      <a:pt x="975" y="367"/>
                    </a:lnTo>
                    <a:lnTo>
                      <a:pt x="969" y="365"/>
                    </a:lnTo>
                    <a:lnTo>
                      <a:pt x="961" y="364"/>
                    </a:lnTo>
                    <a:lnTo>
                      <a:pt x="963" y="365"/>
                    </a:lnTo>
                    <a:lnTo>
                      <a:pt x="965" y="367"/>
                    </a:lnTo>
                    <a:lnTo>
                      <a:pt x="971" y="372"/>
                    </a:lnTo>
                    <a:lnTo>
                      <a:pt x="973" y="379"/>
                    </a:lnTo>
                    <a:lnTo>
                      <a:pt x="976" y="380"/>
                    </a:lnTo>
                    <a:lnTo>
                      <a:pt x="982" y="386"/>
                    </a:lnTo>
                    <a:lnTo>
                      <a:pt x="986" y="387"/>
                    </a:lnTo>
                    <a:lnTo>
                      <a:pt x="990" y="390"/>
                    </a:lnTo>
                    <a:lnTo>
                      <a:pt x="995" y="387"/>
                    </a:lnTo>
                    <a:lnTo>
                      <a:pt x="998" y="387"/>
                    </a:lnTo>
                    <a:lnTo>
                      <a:pt x="998" y="402"/>
                    </a:lnTo>
                    <a:lnTo>
                      <a:pt x="996" y="403"/>
                    </a:lnTo>
                    <a:lnTo>
                      <a:pt x="987" y="403"/>
                    </a:lnTo>
                    <a:lnTo>
                      <a:pt x="983" y="400"/>
                    </a:lnTo>
                    <a:lnTo>
                      <a:pt x="980" y="399"/>
                    </a:lnTo>
                    <a:lnTo>
                      <a:pt x="976" y="396"/>
                    </a:lnTo>
                    <a:lnTo>
                      <a:pt x="973" y="398"/>
                    </a:lnTo>
                    <a:lnTo>
                      <a:pt x="969" y="398"/>
                    </a:lnTo>
                    <a:lnTo>
                      <a:pt x="967" y="399"/>
                    </a:lnTo>
                    <a:lnTo>
                      <a:pt x="964" y="399"/>
                    </a:lnTo>
                    <a:lnTo>
                      <a:pt x="955" y="400"/>
                    </a:lnTo>
                    <a:lnTo>
                      <a:pt x="949" y="400"/>
                    </a:lnTo>
                    <a:lnTo>
                      <a:pt x="945" y="399"/>
                    </a:lnTo>
                    <a:lnTo>
                      <a:pt x="941" y="399"/>
                    </a:lnTo>
                    <a:lnTo>
                      <a:pt x="936" y="399"/>
                    </a:lnTo>
                    <a:lnTo>
                      <a:pt x="937" y="402"/>
                    </a:lnTo>
                    <a:lnTo>
                      <a:pt x="939" y="402"/>
                    </a:lnTo>
                    <a:lnTo>
                      <a:pt x="941" y="404"/>
                    </a:lnTo>
                    <a:lnTo>
                      <a:pt x="945" y="408"/>
                    </a:lnTo>
                    <a:lnTo>
                      <a:pt x="947" y="410"/>
                    </a:lnTo>
                    <a:lnTo>
                      <a:pt x="949" y="408"/>
                    </a:lnTo>
                    <a:lnTo>
                      <a:pt x="952" y="407"/>
                    </a:lnTo>
                    <a:lnTo>
                      <a:pt x="963" y="404"/>
                    </a:lnTo>
                    <a:lnTo>
                      <a:pt x="968" y="403"/>
                    </a:lnTo>
                    <a:lnTo>
                      <a:pt x="972" y="404"/>
                    </a:lnTo>
                    <a:lnTo>
                      <a:pt x="975" y="407"/>
                    </a:lnTo>
                    <a:lnTo>
                      <a:pt x="976" y="408"/>
                    </a:lnTo>
                    <a:lnTo>
                      <a:pt x="979" y="414"/>
                    </a:lnTo>
                    <a:lnTo>
                      <a:pt x="984" y="415"/>
                    </a:lnTo>
                    <a:lnTo>
                      <a:pt x="990" y="416"/>
                    </a:lnTo>
                    <a:lnTo>
                      <a:pt x="996" y="424"/>
                    </a:lnTo>
                    <a:lnTo>
                      <a:pt x="998" y="424"/>
                    </a:lnTo>
                    <a:lnTo>
                      <a:pt x="999" y="427"/>
                    </a:lnTo>
                    <a:lnTo>
                      <a:pt x="998" y="431"/>
                    </a:lnTo>
                    <a:lnTo>
                      <a:pt x="998" y="435"/>
                    </a:lnTo>
                    <a:lnTo>
                      <a:pt x="992" y="440"/>
                    </a:lnTo>
                    <a:lnTo>
                      <a:pt x="984" y="442"/>
                    </a:lnTo>
                    <a:lnTo>
                      <a:pt x="976" y="442"/>
                    </a:lnTo>
                    <a:lnTo>
                      <a:pt x="969" y="442"/>
                    </a:lnTo>
                    <a:lnTo>
                      <a:pt x="969" y="443"/>
                    </a:lnTo>
                    <a:lnTo>
                      <a:pt x="973" y="444"/>
                    </a:lnTo>
                    <a:lnTo>
                      <a:pt x="983" y="451"/>
                    </a:lnTo>
                    <a:lnTo>
                      <a:pt x="987" y="455"/>
                    </a:lnTo>
                    <a:lnTo>
                      <a:pt x="987" y="456"/>
                    </a:lnTo>
                    <a:lnTo>
                      <a:pt x="982" y="464"/>
                    </a:lnTo>
                    <a:lnTo>
                      <a:pt x="978" y="481"/>
                    </a:lnTo>
                    <a:lnTo>
                      <a:pt x="976" y="481"/>
                    </a:lnTo>
                    <a:lnTo>
                      <a:pt x="975" y="482"/>
                    </a:lnTo>
                    <a:lnTo>
                      <a:pt x="969" y="482"/>
                    </a:lnTo>
                    <a:lnTo>
                      <a:pt x="964" y="485"/>
                    </a:lnTo>
                    <a:lnTo>
                      <a:pt x="960" y="486"/>
                    </a:lnTo>
                    <a:lnTo>
                      <a:pt x="953" y="485"/>
                    </a:lnTo>
                    <a:lnTo>
                      <a:pt x="945" y="485"/>
                    </a:lnTo>
                    <a:lnTo>
                      <a:pt x="944" y="487"/>
                    </a:lnTo>
                    <a:lnTo>
                      <a:pt x="944" y="491"/>
                    </a:lnTo>
                    <a:lnTo>
                      <a:pt x="944" y="499"/>
                    </a:lnTo>
                    <a:lnTo>
                      <a:pt x="944" y="507"/>
                    </a:lnTo>
                    <a:lnTo>
                      <a:pt x="944" y="515"/>
                    </a:lnTo>
                    <a:lnTo>
                      <a:pt x="943" y="519"/>
                    </a:lnTo>
                    <a:lnTo>
                      <a:pt x="941" y="522"/>
                    </a:lnTo>
                    <a:lnTo>
                      <a:pt x="937" y="525"/>
                    </a:lnTo>
                    <a:lnTo>
                      <a:pt x="935" y="527"/>
                    </a:lnTo>
                    <a:lnTo>
                      <a:pt x="932" y="527"/>
                    </a:lnTo>
                    <a:lnTo>
                      <a:pt x="928" y="527"/>
                    </a:lnTo>
                    <a:lnTo>
                      <a:pt x="917" y="530"/>
                    </a:lnTo>
                    <a:lnTo>
                      <a:pt x="911" y="530"/>
                    </a:lnTo>
                    <a:lnTo>
                      <a:pt x="907" y="529"/>
                    </a:lnTo>
                    <a:lnTo>
                      <a:pt x="903" y="526"/>
                    </a:lnTo>
                    <a:lnTo>
                      <a:pt x="895" y="517"/>
                    </a:lnTo>
                    <a:lnTo>
                      <a:pt x="892" y="515"/>
                    </a:lnTo>
                    <a:lnTo>
                      <a:pt x="891" y="514"/>
                    </a:lnTo>
                    <a:lnTo>
                      <a:pt x="891" y="517"/>
                    </a:lnTo>
                    <a:lnTo>
                      <a:pt x="893" y="521"/>
                    </a:lnTo>
                    <a:lnTo>
                      <a:pt x="895" y="523"/>
                    </a:lnTo>
                    <a:lnTo>
                      <a:pt x="896" y="525"/>
                    </a:lnTo>
                    <a:lnTo>
                      <a:pt x="896" y="527"/>
                    </a:lnTo>
                    <a:lnTo>
                      <a:pt x="892" y="529"/>
                    </a:lnTo>
                    <a:lnTo>
                      <a:pt x="889" y="530"/>
                    </a:lnTo>
                    <a:lnTo>
                      <a:pt x="884" y="530"/>
                    </a:lnTo>
                    <a:lnTo>
                      <a:pt x="884" y="531"/>
                    </a:lnTo>
                    <a:lnTo>
                      <a:pt x="885" y="533"/>
                    </a:lnTo>
                    <a:lnTo>
                      <a:pt x="888" y="535"/>
                    </a:lnTo>
                    <a:lnTo>
                      <a:pt x="889" y="537"/>
                    </a:lnTo>
                    <a:lnTo>
                      <a:pt x="892" y="535"/>
                    </a:lnTo>
                    <a:lnTo>
                      <a:pt x="896" y="533"/>
                    </a:lnTo>
                    <a:lnTo>
                      <a:pt x="899" y="531"/>
                    </a:lnTo>
                    <a:lnTo>
                      <a:pt x="904" y="533"/>
                    </a:lnTo>
                    <a:lnTo>
                      <a:pt x="905" y="534"/>
                    </a:lnTo>
                    <a:lnTo>
                      <a:pt x="911" y="539"/>
                    </a:lnTo>
                    <a:lnTo>
                      <a:pt x="912" y="541"/>
                    </a:lnTo>
                    <a:lnTo>
                      <a:pt x="916" y="537"/>
                    </a:lnTo>
                    <a:lnTo>
                      <a:pt x="923" y="537"/>
                    </a:lnTo>
                    <a:lnTo>
                      <a:pt x="925" y="539"/>
                    </a:lnTo>
                    <a:lnTo>
                      <a:pt x="927" y="545"/>
                    </a:lnTo>
                    <a:lnTo>
                      <a:pt x="927" y="549"/>
                    </a:lnTo>
                    <a:lnTo>
                      <a:pt x="925" y="551"/>
                    </a:lnTo>
                    <a:lnTo>
                      <a:pt x="927" y="554"/>
                    </a:lnTo>
                    <a:lnTo>
                      <a:pt x="931" y="557"/>
                    </a:lnTo>
                    <a:lnTo>
                      <a:pt x="933" y="558"/>
                    </a:lnTo>
                    <a:lnTo>
                      <a:pt x="936" y="557"/>
                    </a:lnTo>
                    <a:lnTo>
                      <a:pt x="939" y="553"/>
                    </a:lnTo>
                    <a:lnTo>
                      <a:pt x="940" y="551"/>
                    </a:lnTo>
                    <a:lnTo>
                      <a:pt x="941" y="551"/>
                    </a:lnTo>
                    <a:lnTo>
                      <a:pt x="943" y="554"/>
                    </a:lnTo>
                    <a:lnTo>
                      <a:pt x="945" y="559"/>
                    </a:lnTo>
                    <a:lnTo>
                      <a:pt x="945" y="566"/>
                    </a:lnTo>
                    <a:lnTo>
                      <a:pt x="944" y="573"/>
                    </a:lnTo>
                    <a:lnTo>
                      <a:pt x="941" y="578"/>
                    </a:lnTo>
                    <a:lnTo>
                      <a:pt x="931" y="586"/>
                    </a:lnTo>
                    <a:lnTo>
                      <a:pt x="928" y="589"/>
                    </a:lnTo>
                    <a:lnTo>
                      <a:pt x="927" y="592"/>
                    </a:lnTo>
                    <a:lnTo>
                      <a:pt x="923" y="594"/>
                    </a:lnTo>
                    <a:lnTo>
                      <a:pt x="916" y="598"/>
                    </a:lnTo>
                    <a:lnTo>
                      <a:pt x="912" y="600"/>
                    </a:lnTo>
                    <a:lnTo>
                      <a:pt x="905" y="604"/>
                    </a:lnTo>
                    <a:lnTo>
                      <a:pt x="904" y="604"/>
                    </a:lnTo>
                    <a:lnTo>
                      <a:pt x="901" y="602"/>
                    </a:lnTo>
                    <a:lnTo>
                      <a:pt x="900" y="601"/>
                    </a:lnTo>
                    <a:lnTo>
                      <a:pt x="901" y="597"/>
                    </a:lnTo>
                    <a:lnTo>
                      <a:pt x="901" y="594"/>
                    </a:lnTo>
                    <a:lnTo>
                      <a:pt x="903" y="592"/>
                    </a:lnTo>
                    <a:lnTo>
                      <a:pt x="903" y="589"/>
                    </a:lnTo>
                    <a:lnTo>
                      <a:pt x="901" y="585"/>
                    </a:lnTo>
                    <a:lnTo>
                      <a:pt x="899" y="582"/>
                    </a:lnTo>
                    <a:lnTo>
                      <a:pt x="897" y="582"/>
                    </a:lnTo>
                    <a:lnTo>
                      <a:pt x="895" y="582"/>
                    </a:lnTo>
                    <a:lnTo>
                      <a:pt x="893" y="584"/>
                    </a:lnTo>
                    <a:lnTo>
                      <a:pt x="892" y="584"/>
                    </a:lnTo>
                    <a:lnTo>
                      <a:pt x="889" y="584"/>
                    </a:lnTo>
                    <a:lnTo>
                      <a:pt x="888" y="581"/>
                    </a:lnTo>
                    <a:lnTo>
                      <a:pt x="885" y="574"/>
                    </a:lnTo>
                    <a:lnTo>
                      <a:pt x="884" y="573"/>
                    </a:lnTo>
                    <a:lnTo>
                      <a:pt x="883" y="574"/>
                    </a:lnTo>
                    <a:lnTo>
                      <a:pt x="881" y="573"/>
                    </a:lnTo>
                    <a:lnTo>
                      <a:pt x="880" y="570"/>
                    </a:lnTo>
                    <a:lnTo>
                      <a:pt x="877" y="569"/>
                    </a:lnTo>
                    <a:lnTo>
                      <a:pt x="877" y="570"/>
                    </a:lnTo>
                    <a:lnTo>
                      <a:pt x="880" y="574"/>
                    </a:lnTo>
                    <a:lnTo>
                      <a:pt x="881" y="578"/>
                    </a:lnTo>
                    <a:lnTo>
                      <a:pt x="883" y="582"/>
                    </a:lnTo>
                    <a:lnTo>
                      <a:pt x="881" y="585"/>
                    </a:lnTo>
                    <a:lnTo>
                      <a:pt x="864" y="586"/>
                    </a:lnTo>
                    <a:lnTo>
                      <a:pt x="857" y="586"/>
                    </a:lnTo>
                    <a:lnTo>
                      <a:pt x="856" y="584"/>
                    </a:lnTo>
                    <a:lnTo>
                      <a:pt x="852" y="572"/>
                    </a:lnTo>
                    <a:lnTo>
                      <a:pt x="850" y="592"/>
                    </a:lnTo>
                    <a:lnTo>
                      <a:pt x="838" y="596"/>
                    </a:lnTo>
                    <a:lnTo>
                      <a:pt x="834" y="594"/>
                    </a:lnTo>
                    <a:lnTo>
                      <a:pt x="830" y="593"/>
                    </a:lnTo>
                    <a:lnTo>
                      <a:pt x="824" y="588"/>
                    </a:lnTo>
                    <a:lnTo>
                      <a:pt x="821" y="584"/>
                    </a:lnTo>
                    <a:lnTo>
                      <a:pt x="820" y="580"/>
                    </a:lnTo>
                    <a:lnTo>
                      <a:pt x="818" y="578"/>
                    </a:lnTo>
                    <a:lnTo>
                      <a:pt x="818" y="577"/>
                    </a:lnTo>
                    <a:lnTo>
                      <a:pt x="817" y="582"/>
                    </a:lnTo>
                    <a:lnTo>
                      <a:pt x="814" y="590"/>
                    </a:lnTo>
                    <a:lnTo>
                      <a:pt x="810" y="589"/>
                    </a:lnTo>
                    <a:lnTo>
                      <a:pt x="805" y="586"/>
                    </a:lnTo>
                    <a:lnTo>
                      <a:pt x="802" y="577"/>
                    </a:lnTo>
                    <a:lnTo>
                      <a:pt x="802" y="590"/>
                    </a:lnTo>
                    <a:lnTo>
                      <a:pt x="794" y="589"/>
                    </a:lnTo>
                    <a:lnTo>
                      <a:pt x="789" y="589"/>
                    </a:lnTo>
                    <a:lnTo>
                      <a:pt x="788" y="578"/>
                    </a:lnTo>
                    <a:lnTo>
                      <a:pt x="788" y="565"/>
                    </a:lnTo>
                    <a:lnTo>
                      <a:pt x="786" y="573"/>
                    </a:lnTo>
                    <a:lnTo>
                      <a:pt x="786" y="580"/>
                    </a:lnTo>
                    <a:lnTo>
                      <a:pt x="788" y="588"/>
                    </a:lnTo>
                    <a:lnTo>
                      <a:pt x="784" y="585"/>
                    </a:lnTo>
                    <a:lnTo>
                      <a:pt x="774" y="585"/>
                    </a:lnTo>
                    <a:lnTo>
                      <a:pt x="772" y="584"/>
                    </a:lnTo>
                    <a:lnTo>
                      <a:pt x="772" y="573"/>
                    </a:lnTo>
                    <a:lnTo>
                      <a:pt x="773" y="562"/>
                    </a:lnTo>
                    <a:lnTo>
                      <a:pt x="784" y="550"/>
                    </a:lnTo>
                    <a:lnTo>
                      <a:pt x="786" y="545"/>
                    </a:lnTo>
                    <a:lnTo>
                      <a:pt x="789" y="543"/>
                    </a:lnTo>
                    <a:lnTo>
                      <a:pt x="793" y="542"/>
                    </a:lnTo>
                    <a:lnTo>
                      <a:pt x="798" y="541"/>
                    </a:lnTo>
                    <a:lnTo>
                      <a:pt x="801" y="542"/>
                    </a:lnTo>
                    <a:lnTo>
                      <a:pt x="805" y="541"/>
                    </a:lnTo>
                    <a:lnTo>
                      <a:pt x="809" y="539"/>
                    </a:lnTo>
                    <a:lnTo>
                      <a:pt x="813" y="538"/>
                    </a:lnTo>
                    <a:lnTo>
                      <a:pt x="813" y="538"/>
                    </a:lnTo>
                    <a:lnTo>
                      <a:pt x="812" y="537"/>
                    </a:lnTo>
                    <a:lnTo>
                      <a:pt x="809" y="529"/>
                    </a:lnTo>
                    <a:lnTo>
                      <a:pt x="808" y="527"/>
                    </a:lnTo>
                    <a:lnTo>
                      <a:pt x="806" y="527"/>
                    </a:lnTo>
                    <a:lnTo>
                      <a:pt x="804" y="526"/>
                    </a:lnTo>
                    <a:lnTo>
                      <a:pt x="801" y="523"/>
                    </a:lnTo>
                    <a:lnTo>
                      <a:pt x="800" y="521"/>
                    </a:lnTo>
                    <a:lnTo>
                      <a:pt x="798" y="517"/>
                    </a:lnTo>
                    <a:lnTo>
                      <a:pt x="796" y="509"/>
                    </a:lnTo>
                    <a:lnTo>
                      <a:pt x="794" y="501"/>
                    </a:lnTo>
                    <a:lnTo>
                      <a:pt x="794" y="497"/>
                    </a:lnTo>
                    <a:lnTo>
                      <a:pt x="798" y="493"/>
                    </a:lnTo>
                    <a:lnTo>
                      <a:pt x="802" y="490"/>
                    </a:lnTo>
                    <a:lnTo>
                      <a:pt x="806" y="489"/>
                    </a:lnTo>
                    <a:lnTo>
                      <a:pt x="810" y="489"/>
                    </a:lnTo>
                    <a:lnTo>
                      <a:pt x="814" y="490"/>
                    </a:lnTo>
                    <a:lnTo>
                      <a:pt x="820" y="494"/>
                    </a:lnTo>
                    <a:lnTo>
                      <a:pt x="822" y="499"/>
                    </a:lnTo>
                    <a:lnTo>
                      <a:pt x="826" y="509"/>
                    </a:lnTo>
                    <a:lnTo>
                      <a:pt x="829" y="515"/>
                    </a:lnTo>
                    <a:lnTo>
                      <a:pt x="832" y="519"/>
                    </a:lnTo>
                    <a:lnTo>
                      <a:pt x="841" y="525"/>
                    </a:lnTo>
                    <a:lnTo>
                      <a:pt x="844" y="526"/>
                    </a:lnTo>
                    <a:lnTo>
                      <a:pt x="848" y="525"/>
                    </a:lnTo>
                    <a:lnTo>
                      <a:pt x="856" y="523"/>
                    </a:lnTo>
                    <a:lnTo>
                      <a:pt x="860" y="522"/>
                    </a:lnTo>
                    <a:lnTo>
                      <a:pt x="861" y="519"/>
                    </a:lnTo>
                    <a:lnTo>
                      <a:pt x="862" y="517"/>
                    </a:lnTo>
                    <a:lnTo>
                      <a:pt x="862" y="515"/>
                    </a:lnTo>
                    <a:lnTo>
                      <a:pt x="867" y="510"/>
                    </a:lnTo>
                    <a:lnTo>
                      <a:pt x="872" y="499"/>
                    </a:lnTo>
                    <a:lnTo>
                      <a:pt x="875" y="491"/>
                    </a:lnTo>
                    <a:lnTo>
                      <a:pt x="876" y="489"/>
                    </a:lnTo>
                    <a:lnTo>
                      <a:pt x="876" y="485"/>
                    </a:lnTo>
                    <a:lnTo>
                      <a:pt x="876" y="481"/>
                    </a:lnTo>
                    <a:lnTo>
                      <a:pt x="875" y="483"/>
                    </a:lnTo>
                    <a:lnTo>
                      <a:pt x="865" y="503"/>
                    </a:lnTo>
                    <a:lnTo>
                      <a:pt x="864" y="507"/>
                    </a:lnTo>
                    <a:lnTo>
                      <a:pt x="858" y="514"/>
                    </a:lnTo>
                    <a:lnTo>
                      <a:pt x="856" y="515"/>
                    </a:lnTo>
                    <a:lnTo>
                      <a:pt x="853" y="514"/>
                    </a:lnTo>
                    <a:lnTo>
                      <a:pt x="848" y="511"/>
                    </a:lnTo>
                    <a:lnTo>
                      <a:pt x="842" y="517"/>
                    </a:lnTo>
                    <a:lnTo>
                      <a:pt x="838" y="515"/>
                    </a:lnTo>
                    <a:lnTo>
                      <a:pt x="836" y="511"/>
                    </a:lnTo>
                    <a:lnTo>
                      <a:pt x="836" y="498"/>
                    </a:lnTo>
                    <a:lnTo>
                      <a:pt x="832" y="486"/>
                    </a:lnTo>
                    <a:lnTo>
                      <a:pt x="836" y="479"/>
                    </a:lnTo>
                    <a:lnTo>
                      <a:pt x="840" y="477"/>
                    </a:lnTo>
                    <a:lnTo>
                      <a:pt x="846" y="466"/>
                    </a:lnTo>
                    <a:lnTo>
                      <a:pt x="848" y="466"/>
                    </a:lnTo>
                    <a:lnTo>
                      <a:pt x="852" y="467"/>
                    </a:lnTo>
                    <a:lnTo>
                      <a:pt x="849" y="466"/>
                    </a:lnTo>
                    <a:lnTo>
                      <a:pt x="846" y="462"/>
                    </a:lnTo>
                    <a:lnTo>
                      <a:pt x="841" y="463"/>
                    </a:lnTo>
                    <a:lnTo>
                      <a:pt x="844" y="442"/>
                    </a:lnTo>
                    <a:lnTo>
                      <a:pt x="840" y="458"/>
                    </a:lnTo>
                    <a:lnTo>
                      <a:pt x="836" y="466"/>
                    </a:lnTo>
                    <a:lnTo>
                      <a:pt x="834" y="470"/>
                    </a:lnTo>
                    <a:lnTo>
                      <a:pt x="832" y="473"/>
                    </a:lnTo>
                    <a:lnTo>
                      <a:pt x="822" y="475"/>
                    </a:lnTo>
                    <a:lnTo>
                      <a:pt x="824" y="467"/>
                    </a:lnTo>
                    <a:lnTo>
                      <a:pt x="826" y="455"/>
                    </a:lnTo>
                    <a:lnTo>
                      <a:pt x="824" y="459"/>
                    </a:lnTo>
                    <a:lnTo>
                      <a:pt x="818" y="466"/>
                    </a:lnTo>
                    <a:lnTo>
                      <a:pt x="814" y="470"/>
                    </a:lnTo>
                    <a:lnTo>
                      <a:pt x="812" y="471"/>
                    </a:lnTo>
                    <a:lnTo>
                      <a:pt x="805" y="471"/>
                    </a:lnTo>
                    <a:lnTo>
                      <a:pt x="802" y="467"/>
                    </a:lnTo>
                    <a:lnTo>
                      <a:pt x="802" y="460"/>
                    </a:lnTo>
                    <a:lnTo>
                      <a:pt x="802" y="450"/>
                    </a:lnTo>
                    <a:lnTo>
                      <a:pt x="805" y="446"/>
                    </a:lnTo>
                    <a:lnTo>
                      <a:pt x="808" y="439"/>
                    </a:lnTo>
                    <a:lnTo>
                      <a:pt x="810" y="431"/>
                    </a:lnTo>
                    <a:lnTo>
                      <a:pt x="813" y="423"/>
                    </a:lnTo>
                    <a:lnTo>
                      <a:pt x="821" y="419"/>
                    </a:lnTo>
                    <a:lnTo>
                      <a:pt x="830" y="418"/>
                    </a:lnTo>
                    <a:lnTo>
                      <a:pt x="837" y="412"/>
                    </a:lnTo>
                    <a:lnTo>
                      <a:pt x="840" y="412"/>
                    </a:lnTo>
                    <a:lnTo>
                      <a:pt x="844" y="414"/>
                    </a:lnTo>
                    <a:lnTo>
                      <a:pt x="857" y="418"/>
                    </a:lnTo>
                    <a:lnTo>
                      <a:pt x="862" y="420"/>
                    </a:lnTo>
                    <a:lnTo>
                      <a:pt x="864" y="423"/>
                    </a:lnTo>
                    <a:lnTo>
                      <a:pt x="867" y="423"/>
                    </a:lnTo>
                    <a:lnTo>
                      <a:pt x="868" y="420"/>
                    </a:lnTo>
                    <a:lnTo>
                      <a:pt x="871" y="418"/>
                    </a:lnTo>
                    <a:lnTo>
                      <a:pt x="879" y="418"/>
                    </a:lnTo>
                    <a:lnTo>
                      <a:pt x="881" y="418"/>
                    </a:lnTo>
                    <a:lnTo>
                      <a:pt x="883" y="416"/>
                    </a:lnTo>
                    <a:lnTo>
                      <a:pt x="885" y="414"/>
                    </a:lnTo>
                    <a:lnTo>
                      <a:pt x="889" y="410"/>
                    </a:lnTo>
                    <a:lnTo>
                      <a:pt x="889" y="407"/>
                    </a:lnTo>
                    <a:lnTo>
                      <a:pt x="887" y="407"/>
                    </a:lnTo>
                    <a:lnTo>
                      <a:pt x="885" y="408"/>
                    </a:lnTo>
                    <a:lnTo>
                      <a:pt x="881" y="411"/>
                    </a:lnTo>
                    <a:lnTo>
                      <a:pt x="879" y="412"/>
                    </a:lnTo>
                    <a:lnTo>
                      <a:pt x="876" y="412"/>
                    </a:lnTo>
                    <a:lnTo>
                      <a:pt x="869" y="410"/>
                    </a:lnTo>
                    <a:lnTo>
                      <a:pt x="858" y="410"/>
                    </a:lnTo>
                    <a:lnTo>
                      <a:pt x="853" y="408"/>
                    </a:lnTo>
                    <a:lnTo>
                      <a:pt x="850" y="407"/>
                    </a:lnTo>
                    <a:lnTo>
                      <a:pt x="849" y="406"/>
                    </a:lnTo>
                    <a:lnTo>
                      <a:pt x="848" y="403"/>
                    </a:lnTo>
                    <a:lnTo>
                      <a:pt x="846" y="400"/>
                    </a:lnTo>
                    <a:lnTo>
                      <a:pt x="848" y="398"/>
                    </a:lnTo>
                    <a:lnTo>
                      <a:pt x="849" y="396"/>
                    </a:lnTo>
                    <a:lnTo>
                      <a:pt x="852" y="395"/>
                    </a:lnTo>
                    <a:lnTo>
                      <a:pt x="854" y="398"/>
                    </a:lnTo>
                    <a:lnTo>
                      <a:pt x="858" y="400"/>
                    </a:lnTo>
                    <a:lnTo>
                      <a:pt x="861" y="402"/>
                    </a:lnTo>
                    <a:lnTo>
                      <a:pt x="860" y="398"/>
                    </a:lnTo>
                    <a:lnTo>
                      <a:pt x="856" y="392"/>
                    </a:lnTo>
                    <a:lnTo>
                      <a:pt x="852" y="387"/>
                    </a:lnTo>
                    <a:lnTo>
                      <a:pt x="849" y="382"/>
                    </a:lnTo>
                    <a:lnTo>
                      <a:pt x="848" y="375"/>
                    </a:lnTo>
                    <a:lnTo>
                      <a:pt x="842" y="365"/>
                    </a:lnTo>
                    <a:lnTo>
                      <a:pt x="838" y="356"/>
                    </a:lnTo>
                    <a:lnTo>
                      <a:pt x="836" y="351"/>
                    </a:lnTo>
                    <a:lnTo>
                      <a:pt x="833" y="349"/>
                    </a:lnTo>
                    <a:lnTo>
                      <a:pt x="825" y="347"/>
                    </a:lnTo>
                    <a:lnTo>
                      <a:pt x="822" y="344"/>
                    </a:lnTo>
                    <a:lnTo>
                      <a:pt x="818" y="336"/>
                    </a:lnTo>
                    <a:lnTo>
                      <a:pt x="818" y="321"/>
                    </a:lnTo>
                    <a:lnTo>
                      <a:pt x="816" y="312"/>
                    </a:lnTo>
                    <a:lnTo>
                      <a:pt x="818" y="300"/>
                    </a:lnTo>
                    <a:lnTo>
                      <a:pt x="821" y="295"/>
                    </a:lnTo>
                    <a:lnTo>
                      <a:pt x="838" y="299"/>
                    </a:lnTo>
                    <a:lnTo>
                      <a:pt x="845" y="299"/>
                    </a:lnTo>
                    <a:lnTo>
                      <a:pt x="854" y="300"/>
                    </a:lnTo>
                    <a:lnTo>
                      <a:pt x="860" y="303"/>
                    </a:lnTo>
                    <a:lnTo>
                      <a:pt x="865" y="311"/>
                    </a:lnTo>
                    <a:lnTo>
                      <a:pt x="871" y="319"/>
                    </a:lnTo>
                    <a:lnTo>
                      <a:pt x="875" y="324"/>
                    </a:lnTo>
                    <a:lnTo>
                      <a:pt x="880" y="331"/>
                    </a:lnTo>
                    <a:lnTo>
                      <a:pt x="884" y="341"/>
                    </a:lnTo>
                    <a:lnTo>
                      <a:pt x="888" y="347"/>
                    </a:lnTo>
                    <a:lnTo>
                      <a:pt x="891" y="349"/>
                    </a:lnTo>
                    <a:lnTo>
                      <a:pt x="893" y="352"/>
                    </a:lnTo>
                    <a:lnTo>
                      <a:pt x="900" y="356"/>
                    </a:lnTo>
                    <a:lnTo>
                      <a:pt x="905" y="356"/>
                    </a:lnTo>
                    <a:lnTo>
                      <a:pt x="908" y="356"/>
                    </a:lnTo>
                    <a:lnTo>
                      <a:pt x="911" y="353"/>
                    </a:lnTo>
                    <a:lnTo>
                      <a:pt x="913" y="351"/>
                    </a:lnTo>
                    <a:lnTo>
                      <a:pt x="911" y="351"/>
                    </a:lnTo>
                    <a:lnTo>
                      <a:pt x="904" y="351"/>
                    </a:lnTo>
                    <a:lnTo>
                      <a:pt x="900" y="349"/>
                    </a:lnTo>
                    <a:lnTo>
                      <a:pt x="897" y="345"/>
                    </a:lnTo>
                    <a:lnTo>
                      <a:pt x="895" y="341"/>
                    </a:lnTo>
                    <a:lnTo>
                      <a:pt x="891" y="332"/>
                    </a:lnTo>
                    <a:lnTo>
                      <a:pt x="888" y="327"/>
                    </a:lnTo>
                    <a:lnTo>
                      <a:pt x="880" y="317"/>
                    </a:lnTo>
                    <a:lnTo>
                      <a:pt x="875" y="308"/>
                    </a:lnTo>
                    <a:lnTo>
                      <a:pt x="871" y="299"/>
                    </a:lnTo>
                    <a:lnTo>
                      <a:pt x="871" y="295"/>
                    </a:lnTo>
                    <a:lnTo>
                      <a:pt x="873" y="292"/>
                    </a:lnTo>
                    <a:lnTo>
                      <a:pt x="877" y="289"/>
                    </a:lnTo>
                    <a:lnTo>
                      <a:pt x="901" y="284"/>
                    </a:lnTo>
                    <a:lnTo>
                      <a:pt x="915" y="276"/>
                    </a:lnTo>
                    <a:lnTo>
                      <a:pt x="920" y="266"/>
                    </a:lnTo>
                    <a:lnTo>
                      <a:pt x="921" y="265"/>
                    </a:lnTo>
                    <a:lnTo>
                      <a:pt x="940" y="252"/>
                    </a:lnTo>
                    <a:lnTo>
                      <a:pt x="952" y="248"/>
                    </a:lnTo>
                    <a:lnTo>
                      <a:pt x="957" y="246"/>
                    </a:lnTo>
                    <a:lnTo>
                      <a:pt x="963" y="245"/>
                    </a:lnTo>
                    <a:lnTo>
                      <a:pt x="963" y="244"/>
                    </a:lnTo>
                    <a:lnTo>
                      <a:pt x="959" y="241"/>
                    </a:lnTo>
                    <a:lnTo>
                      <a:pt x="955" y="241"/>
                    </a:lnTo>
                    <a:lnTo>
                      <a:pt x="945" y="241"/>
                    </a:lnTo>
                    <a:lnTo>
                      <a:pt x="937" y="240"/>
                    </a:lnTo>
                    <a:lnTo>
                      <a:pt x="935" y="236"/>
                    </a:lnTo>
                    <a:lnTo>
                      <a:pt x="935" y="232"/>
                    </a:lnTo>
                    <a:lnTo>
                      <a:pt x="936" y="228"/>
                    </a:lnTo>
                    <a:lnTo>
                      <a:pt x="939" y="221"/>
                    </a:lnTo>
                    <a:lnTo>
                      <a:pt x="941" y="216"/>
                    </a:lnTo>
                    <a:lnTo>
                      <a:pt x="952" y="201"/>
                    </a:lnTo>
                    <a:lnTo>
                      <a:pt x="960" y="194"/>
                    </a:lnTo>
                    <a:lnTo>
                      <a:pt x="961" y="189"/>
                    </a:lnTo>
                    <a:lnTo>
                      <a:pt x="945" y="200"/>
                    </a:lnTo>
                    <a:lnTo>
                      <a:pt x="940" y="206"/>
                    </a:lnTo>
                    <a:lnTo>
                      <a:pt x="935" y="217"/>
                    </a:lnTo>
                    <a:lnTo>
                      <a:pt x="931" y="220"/>
                    </a:lnTo>
                    <a:lnTo>
                      <a:pt x="929" y="220"/>
                    </a:lnTo>
                    <a:lnTo>
                      <a:pt x="928" y="221"/>
                    </a:lnTo>
                    <a:lnTo>
                      <a:pt x="925" y="224"/>
                    </a:lnTo>
                    <a:lnTo>
                      <a:pt x="924" y="228"/>
                    </a:lnTo>
                    <a:lnTo>
                      <a:pt x="923" y="236"/>
                    </a:lnTo>
                    <a:lnTo>
                      <a:pt x="923" y="240"/>
                    </a:lnTo>
                    <a:lnTo>
                      <a:pt x="921" y="242"/>
                    </a:lnTo>
                    <a:lnTo>
                      <a:pt x="919" y="246"/>
                    </a:lnTo>
                    <a:lnTo>
                      <a:pt x="913" y="254"/>
                    </a:lnTo>
                    <a:lnTo>
                      <a:pt x="900" y="264"/>
                    </a:lnTo>
                    <a:lnTo>
                      <a:pt x="896" y="266"/>
                    </a:lnTo>
                    <a:lnTo>
                      <a:pt x="892" y="268"/>
                    </a:lnTo>
                    <a:lnTo>
                      <a:pt x="880" y="273"/>
                    </a:lnTo>
                    <a:lnTo>
                      <a:pt x="876" y="273"/>
                    </a:lnTo>
                    <a:lnTo>
                      <a:pt x="872" y="272"/>
                    </a:lnTo>
                    <a:lnTo>
                      <a:pt x="873" y="266"/>
                    </a:lnTo>
                    <a:lnTo>
                      <a:pt x="880" y="257"/>
                    </a:lnTo>
                    <a:lnTo>
                      <a:pt x="883" y="253"/>
                    </a:lnTo>
                    <a:lnTo>
                      <a:pt x="877" y="254"/>
                    </a:lnTo>
                    <a:lnTo>
                      <a:pt x="873" y="257"/>
                    </a:lnTo>
                    <a:lnTo>
                      <a:pt x="864" y="258"/>
                    </a:lnTo>
                    <a:lnTo>
                      <a:pt x="861" y="262"/>
                    </a:lnTo>
                    <a:lnTo>
                      <a:pt x="857" y="269"/>
                    </a:lnTo>
                    <a:lnTo>
                      <a:pt x="854" y="273"/>
                    </a:lnTo>
                    <a:lnTo>
                      <a:pt x="852" y="275"/>
                    </a:lnTo>
                    <a:lnTo>
                      <a:pt x="849" y="276"/>
                    </a:lnTo>
                    <a:lnTo>
                      <a:pt x="838" y="276"/>
                    </a:lnTo>
                    <a:lnTo>
                      <a:pt x="836" y="276"/>
                    </a:lnTo>
                    <a:lnTo>
                      <a:pt x="829" y="271"/>
                    </a:lnTo>
                    <a:lnTo>
                      <a:pt x="824" y="273"/>
                    </a:lnTo>
                    <a:lnTo>
                      <a:pt x="821" y="272"/>
                    </a:lnTo>
                    <a:lnTo>
                      <a:pt x="817" y="269"/>
                    </a:lnTo>
                    <a:lnTo>
                      <a:pt x="816" y="266"/>
                    </a:lnTo>
                    <a:lnTo>
                      <a:pt x="816" y="264"/>
                    </a:lnTo>
                    <a:lnTo>
                      <a:pt x="818" y="257"/>
                    </a:lnTo>
                    <a:lnTo>
                      <a:pt x="821" y="252"/>
                    </a:lnTo>
                    <a:lnTo>
                      <a:pt x="830" y="238"/>
                    </a:lnTo>
                    <a:lnTo>
                      <a:pt x="837" y="233"/>
                    </a:lnTo>
                    <a:lnTo>
                      <a:pt x="845" y="228"/>
                    </a:lnTo>
                    <a:lnTo>
                      <a:pt x="865" y="222"/>
                    </a:lnTo>
                    <a:lnTo>
                      <a:pt x="867" y="217"/>
                    </a:lnTo>
                    <a:lnTo>
                      <a:pt x="845" y="222"/>
                    </a:lnTo>
                    <a:lnTo>
                      <a:pt x="829" y="228"/>
                    </a:lnTo>
                    <a:lnTo>
                      <a:pt x="826" y="230"/>
                    </a:lnTo>
                    <a:lnTo>
                      <a:pt x="822" y="237"/>
                    </a:lnTo>
                    <a:lnTo>
                      <a:pt x="809" y="257"/>
                    </a:lnTo>
                    <a:lnTo>
                      <a:pt x="805" y="262"/>
                    </a:lnTo>
                    <a:lnTo>
                      <a:pt x="800" y="264"/>
                    </a:lnTo>
                    <a:lnTo>
                      <a:pt x="796" y="262"/>
                    </a:lnTo>
                    <a:lnTo>
                      <a:pt x="792" y="260"/>
                    </a:lnTo>
                    <a:lnTo>
                      <a:pt x="786" y="253"/>
                    </a:lnTo>
                    <a:lnTo>
                      <a:pt x="781" y="250"/>
                    </a:lnTo>
                    <a:lnTo>
                      <a:pt x="780" y="248"/>
                    </a:lnTo>
                    <a:lnTo>
                      <a:pt x="778" y="245"/>
                    </a:lnTo>
                    <a:lnTo>
                      <a:pt x="777" y="242"/>
                    </a:lnTo>
                    <a:lnTo>
                      <a:pt x="777" y="240"/>
                    </a:lnTo>
                    <a:lnTo>
                      <a:pt x="778" y="237"/>
                    </a:lnTo>
                    <a:lnTo>
                      <a:pt x="789" y="232"/>
                    </a:lnTo>
                    <a:lnTo>
                      <a:pt x="805" y="233"/>
                    </a:lnTo>
                    <a:lnTo>
                      <a:pt x="812" y="232"/>
                    </a:lnTo>
                    <a:lnTo>
                      <a:pt x="818" y="228"/>
                    </a:lnTo>
                    <a:lnTo>
                      <a:pt x="828" y="220"/>
                    </a:lnTo>
                    <a:lnTo>
                      <a:pt x="838" y="208"/>
                    </a:lnTo>
                    <a:lnTo>
                      <a:pt x="841" y="204"/>
                    </a:lnTo>
                    <a:lnTo>
                      <a:pt x="837" y="202"/>
                    </a:lnTo>
                    <a:lnTo>
                      <a:pt x="834" y="204"/>
                    </a:lnTo>
                    <a:lnTo>
                      <a:pt x="828" y="208"/>
                    </a:lnTo>
                    <a:lnTo>
                      <a:pt x="816" y="220"/>
                    </a:lnTo>
                    <a:lnTo>
                      <a:pt x="806" y="224"/>
                    </a:lnTo>
                    <a:lnTo>
                      <a:pt x="782" y="226"/>
                    </a:lnTo>
                    <a:lnTo>
                      <a:pt x="774" y="229"/>
                    </a:lnTo>
                    <a:lnTo>
                      <a:pt x="770" y="229"/>
                    </a:lnTo>
                    <a:lnTo>
                      <a:pt x="769" y="225"/>
                    </a:lnTo>
                    <a:lnTo>
                      <a:pt x="765" y="220"/>
                    </a:lnTo>
                    <a:lnTo>
                      <a:pt x="766" y="216"/>
                    </a:lnTo>
                    <a:lnTo>
                      <a:pt x="772" y="210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0" y="202"/>
                    </a:lnTo>
                    <a:lnTo>
                      <a:pt x="770" y="200"/>
                    </a:lnTo>
                    <a:lnTo>
                      <a:pt x="774" y="194"/>
                    </a:lnTo>
                    <a:lnTo>
                      <a:pt x="782" y="185"/>
                    </a:lnTo>
                    <a:lnTo>
                      <a:pt x="786" y="182"/>
                    </a:lnTo>
                    <a:lnTo>
                      <a:pt x="793" y="181"/>
                    </a:lnTo>
                    <a:lnTo>
                      <a:pt x="801" y="181"/>
                    </a:lnTo>
                    <a:lnTo>
                      <a:pt x="801" y="180"/>
                    </a:lnTo>
                    <a:lnTo>
                      <a:pt x="794" y="177"/>
                    </a:lnTo>
                    <a:lnTo>
                      <a:pt x="788" y="176"/>
                    </a:lnTo>
                    <a:lnTo>
                      <a:pt x="781" y="178"/>
                    </a:lnTo>
                    <a:lnTo>
                      <a:pt x="761" y="193"/>
                    </a:lnTo>
                    <a:lnTo>
                      <a:pt x="760" y="192"/>
                    </a:lnTo>
                    <a:lnTo>
                      <a:pt x="756" y="189"/>
                    </a:lnTo>
                    <a:lnTo>
                      <a:pt x="757" y="186"/>
                    </a:lnTo>
                    <a:lnTo>
                      <a:pt x="768" y="172"/>
                    </a:lnTo>
                    <a:lnTo>
                      <a:pt x="768" y="169"/>
                    </a:lnTo>
                    <a:lnTo>
                      <a:pt x="761" y="169"/>
                    </a:lnTo>
                    <a:lnTo>
                      <a:pt x="758" y="167"/>
                    </a:lnTo>
                    <a:lnTo>
                      <a:pt x="756" y="166"/>
                    </a:lnTo>
                    <a:lnTo>
                      <a:pt x="753" y="167"/>
                    </a:lnTo>
                    <a:lnTo>
                      <a:pt x="749" y="173"/>
                    </a:lnTo>
                    <a:lnTo>
                      <a:pt x="746" y="176"/>
                    </a:lnTo>
                    <a:lnTo>
                      <a:pt x="743" y="174"/>
                    </a:lnTo>
                    <a:lnTo>
                      <a:pt x="739" y="169"/>
                    </a:lnTo>
                    <a:lnTo>
                      <a:pt x="741" y="163"/>
                    </a:lnTo>
                    <a:lnTo>
                      <a:pt x="743" y="157"/>
                    </a:lnTo>
                    <a:lnTo>
                      <a:pt x="747" y="153"/>
                    </a:lnTo>
                    <a:lnTo>
                      <a:pt x="752" y="149"/>
                    </a:lnTo>
                    <a:lnTo>
                      <a:pt x="758" y="143"/>
                    </a:lnTo>
                    <a:lnTo>
                      <a:pt x="762" y="141"/>
                    </a:lnTo>
                    <a:lnTo>
                      <a:pt x="770" y="141"/>
                    </a:lnTo>
                    <a:lnTo>
                      <a:pt x="774" y="139"/>
                    </a:lnTo>
                    <a:lnTo>
                      <a:pt x="778" y="135"/>
                    </a:lnTo>
                    <a:lnTo>
                      <a:pt x="782" y="129"/>
                    </a:lnTo>
                    <a:lnTo>
                      <a:pt x="786" y="123"/>
                    </a:lnTo>
                    <a:lnTo>
                      <a:pt x="794" y="119"/>
                    </a:lnTo>
                    <a:lnTo>
                      <a:pt x="801" y="121"/>
                    </a:lnTo>
                    <a:lnTo>
                      <a:pt x="804" y="125"/>
                    </a:lnTo>
                    <a:lnTo>
                      <a:pt x="806" y="130"/>
                    </a:lnTo>
                    <a:lnTo>
                      <a:pt x="810" y="134"/>
                    </a:lnTo>
                    <a:lnTo>
                      <a:pt x="810" y="131"/>
                    </a:lnTo>
                    <a:lnTo>
                      <a:pt x="813" y="126"/>
                    </a:lnTo>
                    <a:lnTo>
                      <a:pt x="816" y="125"/>
                    </a:lnTo>
                    <a:lnTo>
                      <a:pt x="820" y="125"/>
                    </a:lnTo>
                    <a:lnTo>
                      <a:pt x="822" y="127"/>
                    </a:lnTo>
                    <a:lnTo>
                      <a:pt x="828" y="133"/>
                    </a:lnTo>
                    <a:lnTo>
                      <a:pt x="830" y="135"/>
                    </a:lnTo>
                    <a:lnTo>
                      <a:pt x="832" y="135"/>
                    </a:lnTo>
                    <a:lnTo>
                      <a:pt x="834" y="131"/>
                    </a:lnTo>
                    <a:lnTo>
                      <a:pt x="840" y="131"/>
                    </a:lnTo>
                    <a:lnTo>
                      <a:pt x="840" y="130"/>
                    </a:lnTo>
                    <a:lnTo>
                      <a:pt x="837" y="127"/>
                    </a:lnTo>
                    <a:lnTo>
                      <a:pt x="836" y="125"/>
                    </a:lnTo>
                    <a:lnTo>
                      <a:pt x="817" y="110"/>
                    </a:lnTo>
                    <a:lnTo>
                      <a:pt x="816" y="106"/>
                    </a:lnTo>
                    <a:lnTo>
                      <a:pt x="822" y="103"/>
                    </a:lnTo>
                    <a:lnTo>
                      <a:pt x="826" y="99"/>
                    </a:lnTo>
                    <a:lnTo>
                      <a:pt x="828" y="98"/>
                    </a:lnTo>
                    <a:lnTo>
                      <a:pt x="833" y="90"/>
                    </a:lnTo>
                    <a:lnTo>
                      <a:pt x="836" y="85"/>
                    </a:lnTo>
                    <a:lnTo>
                      <a:pt x="842" y="81"/>
                    </a:lnTo>
                    <a:lnTo>
                      <a:pt x="844" y="82"/>
                    </a:lnTo>
                    <a:lnTo>
                      <a:pt x="846" y="86"/>
                    </a:lnTo>
                    <a:lnTo>
                      <a:pt x="849" y="89"/>
                    </a:lnTo>
                    <a:lnTo>
                      <a:pt x="858" y="91"/>
                    </a:lnTo>
                    <a:lnTo>
                      <a:pt x="861" y="94"/>
                    </a:lnTo>
                    <a:lnTo>
                      <a:pt x="868" y="110"/>
                    </a:lnTo>
                    <a:lnTo>
                      <a:pt x="871" y="114"/>
                    </a:lnTo>
                    <a:lnTo>
                      <a:pt x="873" y="119"/>
                    </a:lnTo>
                    <a:lnTo>
                      <a:pt x="876" y="122"/>
                    </a:lnTo>
                    <a:lnTo>
                      <a:pt x="880" y="123"/>
                    </a:lnTo>
                    <a:lnTo>
                      <a:pt x="880" y="119"/>
                    </a:lnTo>
                    <a:lnTo>
                      <a:pt x="876" y="113"/>
                    </a:lnTo>
                    <a:lnTo>
                      <a:pt x="875" y="109"/>
                    </a:lnTo>
                    <a:lnTo>
                      <a:pt x="875" y="105"/>
                    </a:lnTo>
                    <a:lnTo>
                      <a:pt x="876" y="103"/>
                    </a:lnTo>
                    <a:lnTo>
                      <a:pt x="877" y="103"/>
                    </a:lnTo>
                    <a:lnTo>
                      <a:pt x="881" y="106"/>
                    </a:lnTo>
                    <a:lnTo>
                      <a:pt x="892" y="117"/>
                    </a:lnTo>
                    <a:lnTo>
                      <a:pt x="907" y="130"/>
                    </a:lnTo>
                    <a:lnTo>
                      <a:pt x="913" y="133"/>
                    </a:lnTo>
                    <a:lnTo>
                      <a:pt x="917" y="137"/>
                    </a:lnTo>
                    <a:lnTo>
                      <a:pt x="920" y="142"/>
                    </a:lnTo>
                    <a:lnTo>
                      <a:pt x="923" y="146"/>
                    </a:lnTo>
                    <a:lnTo>
                      <a:pt x="924" y="146"/>
                    </a:lnTo>
                    <a:lnTo>
                      <a:pt x="921" y="137"/>
                    </a:lnTo>
                    <a:lnTo>
                      <a:pt x="913" y="127"/>
                    </a:lnTo>
                    <a:lnTo>
                      <a:pt x="893" y="109"/>
                    </a:lnTo>
                    <a:lnTo>
                      <a:pt x="885" y="99"/>
                    </a:lnTo>
                    <a:lnTo>
                      <a:pt x="881" y="93"/>
                    </a:lnTo>
                    <a:lnTo>
                      <a:pt x="879" y="86"/>
                    </a:lnTo>
                    <a:lnTo>
                      <a:pt x="879" y="83"/>
                    </a:lnTo>
                    <a:lnTo>
                      <a:pt x="881" y="78"/>
                    </a:lnTo>
                    <a:lnTo>
                      <a:pt x="885" y="75"/>
                    </a:lnTo>
                    <a:lnTo>
                      <a:pt x="889" y="74"/>
                    </a:lnTo>
                    <a:lnTo>
                      <a:pt x="891" y="73"/>
                    </a:lnTo>
                    <a:lnTo>
                      <a:pt x="885" y="67"/>
                    </a:lnTo>
                    <a:lnTo>
                      <a:pt x="884" y="63"/>
                    </a:lnTo>
                    <a:lnTo>
                      <a:pt x="884" y="59"/>
                    </a:lnTo>
                    <a:lnTo>
                      <a:pt x="888" y="56"/>
                    </a:lnTo>
                    <a:lnTo>
                      <a:pt x="892" y="58"/>
                    </a:lnTo>
                    <a:lnTo>
                      <a:pt x="897" y="63"/>
                    </a:lnTo>
                    <a:lnTo>
                      <a:pt x="903" y="66"/>
                    </a:lnTo>
                    <a:lnTo>
                      <a:pt x="903" y="64"/>
                    </a:lnTo>
                    <a:lnTo>
                      <a:pt x="899" y="50"/>
                    </a:lnTo>
                    <a:lnTo>
                      <a:pt x="897" y="46"/>
                    </a:lnTo>
                    <a:lnTo>
                      <a:pt x="899" y="43"/>
                    </a:lnTo>
                    <a:lnTo>
                      <a:pt x="900" y="42"/>
                    </a:lnTo>
                    <a:lnTo>
                      <a:pt x="905" y="43"/>
                    </a:lnTo>
                    <a:lnTo>
                      <a:pt x="915" y="50"/>
                    </a:lnTo>
                    <a:lnTo>
                      <a:pt x="929" y="54"/>
                    </a:lnTo>
                    <a:lnTo>
                      <a:pt x="935" y="54"/>
                    </a:lnTo>
                    <a:lnTo>
                      <a:pt x="933" y="51"/>
                    </a:lnTo>
                    <a:lnTo>
                      <a:pt x="927" y="47"/>
                    </a:lnTo>
                    <a:lnTo>
                      <a:pt x="920" y="40"/>
                    </a:lnTo>
                    <a:lnTo>
                      <a:pt x="917" y="38"/>
                    </a:lnTo>
                    <a:lnTo>
                      <a:pt x="916" y="32"/>
                    </a:lnTo>
                    <a:lnTo>
                      <a:pt x="913" y="28"/>
                    </a:lnTo>
                    <a:lnTo>
                      <a:pt x="913" y="26"/>
                    </a:lnTo>
                    <a:lnTo>
                      <a:pt x="917" y="22"/>
                    </a:lnTo>
                    <a:lnTo>
                      <a:pt x="928" y="23"/>
                    </a:lnTo>
                    <a:lnTo>
                      <a:pt x="937" y="28"/>
                    </a:lnTo>
                    <a:lnTo>
                      <a:pt x="945" y="26"/>
                    </a:lnTo>
                    <a:lnTo>
                      <a:pt x="951" y="27"/>
                    </a:lnTo>
                    <a:lnTo>
                      <a:pt x="953" y="30"/>
                    </a:lnTo>
                    <a:lnTo>
                      <a:pt x="957" y="35"/>
                    </a:lnTo>
                    <a:lnTo>
                      <a:pt x="969" y="54"/>
                    </a:lnTo>
                    <a:lnTo>
                      <a:pt x="971" y="58"/>
                    </a:lnTo>
                    <a:lnTo>
                      <a:pt x="972" y="62"/>
                    </a:lnTo>
                    <a:lnTo>
                      <a:pt x="973" y="68"/>
                    </a:lnTo>
                    <a:lnTo>
                      <a:pt x="975" y="70"/>
                    </a:lnTo>
                    <a:lnTo>
                      <a:pt x="979" y="66"/>
                    </a:lnTo>
                    <a:lnTo>
                      <a:pt x="982" y="62"/>
                    </a:lnTo>
                    <a:lnTo>
                      <a:pt x="980" y="58"/>
                    </a:lnTo>
                    <a:lnTo>
                      <a:pt x="973" y="48"/>
                    </a:lnTo>
                    <a:lnTo>
                      <a:pt x="972" y="44"/>
                    </a:lnTo>
                    <a:lnTo>
                      <a:pt x="969" y="38"/>
                    </a:lnTo>
                    <a:lnTo>
                      <a:pt x="961" y="24"/>
                    </a:lnTo>
                    <a:lnTo>
                      <a:pt x="960" y="19"/>
                    </a:lnTo>
                    <a:lnTo>
                      <a:pt x="959" y="14"/>
                    </a:lnTo>
                    <a:lnTo>
                      <a:pt x="979" y="8"/>
                    </a:lnTo>
                    <a:lnTo>
                      <a:pt x="999" y="14"/>
                    </a:lnTo>
                    <a:lnTo>
                      <a:pt x="1003" y="16"/>
                    </a:lnTo>
                    <a:lnTo>
                      <a:pt x="1004" y="20"/>
                    </a:lnTo>
                    <a:lnTo>
                      <a:pt x="1007" y="27"/>
                    </a:lnTo>
                    <a:lnTo>
                      <a:pt x="1010" y="32"/>
                    </a:lnTo>
                    <a:lnTo>
                      <a:pt x="1016" y="43"/>
                    </a:lnTo>
                    <a:lnTo>
                      <a:pt x="1026" y="48"/>
                    </a:lnTo>
                    <a:lnTo>
                      <a:pt x="1024" y="44"/>
                    </a:lnTo>
                    <a:lnTo>
                      <a:pt x="1016" y="34"/>
                    </a:lnTo>
                    <a:lnTo>
                      <a:pt x="1014" y="27"/>
                    </a:lnTo>
                    <a:lnTo>
                      <a:pt x="1014" y="22"/>
                    </a:lnTo>
                    <a:lnTo>
                      <a:pt x="1015" y="18"/>
                    </a:lnTo>
                    <a:lnTo>
                      <a:pt x="1015" y="15"/>
                    </a:lnTo>
                    <a:lnTo>
                      <a:pt x="1023" y="4"/>
                    </a:lnTo>
                    <a:lnTo>
                      <a:pt x="1035" y="2"/>
                    </a:lnTo>
                    <a:lnTo>
                      <a:pt x="1035" y="2"/>
                    </a:lnTo>
                    <a:lnTo>
                      <a:pt x="1044" y="18"/>
                    </a:lnTo>
                    <a:lnTo>
                      <a:pt x="1048" y="24"/>
                    </a:lnTo>
                    <a:lnTo>
                      <a:pt x="1051" y="27"/>
                    </a:lnTo>
                    <a:lnTo>
                      <a:pt x="1051" y="26"/>
                    </a:lnTo>
                    <a:lnTo>
                      <a:pt x="1047" y="19"/>
                    </a:lnTo>
                    <a:lnTo>
                      <a:pt x="1044" y="15"/>
                    </a:lnTo>
                    <a:lnTo>
                      <a:pt x="1044" y="12"/>
                    </a:lnTo>
                    <a:lnTo>
                      <a:pt x="1050" y="4"/>
                    </a:lnTo>
                    <a:lnTo>
                      <a:pt x="1052" y="3"/>
                    </a:lnTo>
                    <a:lnTo>
                      <a:pt x="1066" y="0"/>
                    </a:lnTo>
                    <a:lnTo>
                      <a:pt x="1067" y="2"/>
                    </a:lnTo>
                    <a:lnTo>
                      <a:pt x="1068" y="3"/>
                    </a:lnTo>
                    <a:lnTo>
                      <a:pt x="1072" y="12"/>
                    </a:lnTo>
                    <a:lnTo>
                      <a:pt x="1074" y="12"/>
                    </a:lnTo>
                    <a:lnTo>
                      <a:pt x="1074" y="12"/>
                    </a:lnTo>
                    <a:close/>
                    <a:moveTo>
                      <a:pt x="737" y="218"/>
                    </a:moveTo>
                    <a:lnTo>
                      <a:pt x="739" y="226"/>
                    </a:lnTo>
                    <a:lnTo>
                      <a:pt x="746" y="246"/>
                    </a:lnTo>
                    <a:lnTo>
                      <a:pt x="749" y="253"/>
                    </a:lnTo>
                    <a:lnTo>
                      <a:pt x="756" y="261"/>
                    </a:lnTo>
                    <a:lnTo>
                      <a:pt x="756" y="264"/>
                    </a:lnTo>
                    <a:lnTo>
                      <a:pt x="756" y="265"/>
                    </a:lnTo>
                    <a:lnTo>
                      <a:pt x="756" y="271"/>
                    </a:lnTo>
                    <a:lnTo>
                      <a:pt x="757" y="272"/>
                    </a:lnTo>
                    <a:lnTo>
                      <a:pt x="762" y="275"/>
                    </a:lnTo>
                    <a:lnTo>
                      <a:pt x="768" y="279"/>
                    </a:lnTo>
                    <a:lnTo>
                      <a:pt x="769" y="279"/>
                    </a:lnTo>
                    <a:lnTo>
                      <a:pt x="770" y="276"/>
                    </a:lnTo>
                    <a:lnTo>
                      <a:pt x="773" y="275"/>
                    </a:lnTo>
                    <a:lnTo>
                      <a:pt x="776" y="276"/>
                    </a:lnTo>
                    <a:lnTo>
                      <a:pt x="777" y="277"/>
                    </a:lnTo>
                    <a:lnTo>
                      <a:pt x="778" y="280"/>
                    </a:lnTo>
                    <a:lnTo>
                      <a:pt x="778" y="283"/>
                    </a:lnTo>
                    <a:lnTo>
                      <a:pt x="778" y="284"/>
                    </a:lnTo>
                    <a:lnTo>
                      <a:pt x="777" y="287"/>
                    </a:lnTo>
                    <a:lnTo>
                      <a:pt x="777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7" y="297"/>
                    </a:lnTo>
                    <a:lnTo>
                      <a:pt x="777" y="300"/>
                    </a:lnTo>
                    <a:lnTo>
                      <a:pt x="780" y="305"/>
                    </a:lnTo>
                    <a:lnTo>
                      <a:pt x="782" y="308"/>
                    </a:lnTo>
                    <a:lnTo>
                      <a:pt x="788" y="312"/>
                    </a:lnTo>
                    <a:lnTo>
                      <a:pt x="790" y="311"/>
                    </a:lnTo>
                    <a:lnTo>
                      <a:pt x="792" y="313"/>
                    </a:lnTo>
                    <a:lnTo>
                      <a:pt x="792" y="312"/>
                    </a:lnTo>
                    <a:lnTo>
                      <a:pt x="792" y="308"/>
                    </a:lnTo>
                    <a:lnTo>
                      <a:pt x="789" y="303"/>
                    </a:lnTo>
                    <a:lnTo>
                      <a:pt x="786" y="300"/>
                    </a:lnTo>
                    <a:lnTo>
                      <a:pt x="785" y="297"/>
                    </a:lnTo>
                    <a:lnTo>
                      <a:pt x="785" y="292"/>
                    </a:lnTo>
                    <a:lnTo>
                      <a:pt x="785" y="289"/>
                    </a:lnTo>
                    <a:lnTo>
                      <a:pt x="788" y="285"/>
                    </a:lnTo>
                    <a:lnTo>
                      <a:pt x="789" y="285"/>
                    </a:lnTo>
                    <a:lnTo>
                      <a:pt x="793" y="285"/>
                    </a:lnTo>
                    <a:lnTo>
                      <a:pt x="796" y="287"/>
                    </a:lnTo>
                    <a:lnTo>
                      <a:pt x="800" y="291"/>
                    </a:lnTo>
                    <a:lnTo>
                      <a:pt x="801" y="292"/>
                    </a:lnTo>
                    <a:lnTo>
                      <a:pt x="801" y="296"/>
                    </a:lnTo>
                    <a:lnTo>
                      <a:pt x="801" y="305"/>
                    </a:lnTo>
                    <a:lnTo>
                      <a:pt x="801" y="307"/>
                    </a:lnTo>
                    <a:lnTo>
                      <a:pt x="797" y="311"/>
                    </a:lnTo>
                    <a:lnTo>
                      <a:pt x="797" y="315"/>
                    </a:lnTo>
                    <a:lnTo>
                      <a:pt x="797" y="315"/>
                    </a:lnTo>
                    <a:lnTo>
                      <a:pt x="801" y="316"/>
                    </a:lnTo>
                    <a:lnTo>
                      <a:pt x="805" y="319"/>
                    </a:lnTo>
                    <a:lnTo>
                      <a:pt x="808" y="319"/>
                    </a:lnTo>
                    <a:lnTo>
                      <a:pt x="809" y="325"/>
                    </a:lnTo>
                    <a:lnTo>
                      <a:pt x="810" y="332"/>
                    </a:lnTo>
                    <a:lnTo>
                      <a:pt x="809" y="340"/>
                    </a:lnTo>
                    <a:lnTo>
                      <a:pt x="808" y="352"/>
                    </a:lnTo>
                    <a:lnTo>
                      <a:pt x="806" y="355"/>
                    </a:lnTo>
                    <a:lnTo>
                      <a:pt x="806" y="359"/>
                    </a:lnTo>
                    <a:lnTo>
                      <a:pt x="806" y="359"/>
                    </a:lnTo>
                    <a:lnTo>
                      <a:pt x="812" y="357"/>
                    </a:lnTo>
                    <a:lnTo>
                      <a:pt x="812" y="357"/>
                    </a:lnTo>
                    <a:lnTo>
                      <a:pt x="816" y="353"/>
                    </a:lnTo>
                    <a:lnTo>
                      <a:pt x="820" y="353"/>
                    </a:lnTo>
                    <a:lnTo>
                      <a:pt x="822" y="355"/>
                    </a:lnTo>
                    <a:lnTo>
                      <a:pt x="822" y="356"/>
                    </a:lnTo>
                    <a:lnTo>
                      <a:pt x="824" y="360"/>
                    </a:lnTo>
                    <a:lnTo>
                      <a:pt x="825" y="367"/>
                    </a:lnTo>
                    <a:lnTo>
                      <a:pt x="826" y="367"/>
                    </a:lnTo>
                    <a:lnTo>
                      <a:pt x="828" y="359"/>
                    </a:lnTo>
                    <a:lnTo>
                      <a:pt x="829" y="357"/>
                    </a:lnTo>
                    <a:lnTo>
                      <a:pt x="830" y="356"/>
                    </a:lnTo>
                    <a:lnTo>
                      <a:pt x="830" y="356"/>
                    </a:lnTo>
                    <a:lnTo>
                      <a:pt x="833" y="363"/>
                    </a:lnTo>
                    <a:lnTo>
                      <a:pt x="837" y="375"/>
                    </a:lnTo>
                    <a:lnTo>
                      <a:pt x="840" y="379"/>
                    </a:lnTo>
                    <a:lnTo>
                      <a:pt x="840" y="383"/>
                    </a:lnTo>
                    <a:lnTo>
                      <a:pt x="837" y="387"/>
                    </a:lnTo>
                    <a:lnTo>
                      <a:pt x="836" y="388"/>
                    </a:lnTo>
                    <a:lnTo>
                      <a:pt x="824" y="398"/>
                    </a:lnTo>
                    <a:lnTo>
                      <a:pt x="818" y="402"/>
                    </a:lnTo>
                    <a:lnTo>
                      <a:pt x="816" y="406"/>
                    </a:lnTo>
                    <a:lnTo>
                      <a:pt x="814" y="407"/>
                    </a:lnTo>
                    <a:lnTo>
                      <a:pt x="812" y="407"/>
                    </a:lnTo>
                    <a:lnTo>
                      <a:pt x="810" y="407"/>
                    </a:lnTo>
                    <a:lnTo>
                      <a:pt x="810" y="414"/>
                    </a:lnTo>
                    <a:lnTo>
                      <a:pt x="809" y="416"/>
                    </a:lnTo>
                    <a:lnTo>
                      <a:pt x="806" y="420"/>
                    </a:lnTo>
                    <a:lnTo>
                      <a:pt x="804" y="427"/>
                    </a:lnTo>
                    <a:lnTo>
                      <a:pt x="801" y="431"/>
                    </a:lnTo>
                    <a:lnTo>
                      <a:pt x="797" y="428"/>
                    </a:lnTo>
                    <a:lnTo>
                      <a:pt x="797" y="424"/>
                    </a:lnTo>
                    <a:lnTo>
                      <a:pt x="796" y="416"/>
                    </a:lnTo>
                    <a:lnTo>
                      <a:pt x="796" y="414"/>
                    </a:lnTo>
                    <a:lnTo>
                      <a:pt x="796" y="412"/>
                    </a:lnTo>
                    <a:lnTo>
                      <a:pt x="797" y="410"/>
                    </a:lnTo>
                    <a:lnTo>
                      <a:pt x="798" y="403"/>
                    </a:lnTo>
                    <a:lnTo>
                      <a:pt x="798" y="402"/>
                    </a:lnTo>
                    <a:lnTo>
                      <a:pt x="797" y="402"/>
                    </a:lnTo>
                    <a:lnTo>
                      <a:pt x="794" y="406"/>
                    </a:lnTo>
                    <a:lnTo>
                      <a:pt x="794" y="407"/>
                    </a:lnTo>
                    <a:lnTo>
                      <a:pt x="793" y="411"/>
                    </a:lnTo>
                    <a:lnTo>
                      <a:pt x="793" y="415"/>
                    </a:lnTo>
                    <a:lnTo>
                      <a:pt x="793" y="426"/>
                    </a:lnTo>
                    <a:lnTo>
                      <a:pt x="793" y="428"/>
                    </a:lnTo>
                    <a:lnTo>
                      <a:pt x="792" y="431"/>
                    </a:lnTo>
                    <a:lnTo>
                      <a:pt x="792" y="432"/>
                    </a:lnTo>
                    <a:lnTo>
                      <a:pt x="794" y="434"/>
                    </a:lnTo>
                    <a:lnTo>
                      <a:pt x="796" y="435"/>
                    </a:lnTo>
                    <a:lnTo>
                      <a:pt x="796" y="436"/>
                    </a:lnTo>
                    <a:lnTo>
                      <a:pt x="796" y="439"/>
                    </a:lnTo>
                    <a:lnTo>
                      <a:pt x="796" y="440"/>
                    </a:lnTo>
                    <a:lnTo>
                      <a:pt x="794" y="444"/>
                    </a:lnTo>
                    <a:lnTo>
                      <a:pt x="793" y="446"/>
                    </a:lnTo>
                    <a:lnTo>
                      <a:pt x="792" y="444"/>
                    </a:lnTo>
                    <a:lnTo>
                      <a:pt x="786" y="436"/>
                    </a:lnTo>
                    <a:lnTo>
                      <a:pt x="785" y="436"/>
                    </a:lnTo>
                    <a:lnTo>
                      <a:pt x="784" y="438"/>
                    </a:lnTo>
                    <a:lnTo>
                      <a:pt x="785" y="440"/>
                    </a:lnTo>
                    <a:lnTo>
                      <a:pt x="786" y="447"/>
                    </a:lnTo>
                    <a:lnTo>
                      <a:pt x="786" y="452"/>
                    </a:lnTo>
                    <a:lnTo>
                      <a:pt x="785" y="456"/>
                    </a:lnTo>
                    <a:lnTo>
                      <a:pt x="784" y="463"/>
                    </a:lnTo>
                    <a:lnTo>
                      <a:pt x="784" y="467"/>
                    </a:lnTo>
                    <a:lnTo>
                      <a:pt x="782" y="467"/>
                    </a:lnTo>
                    <a:lnTo>
                      <a:pt x="781" y="467"/>
                    </a:lnTo>
                    <a:lnTo>
                      <a:pt x="778" y="466"/>
                    </a:lnTo>
                    <a:lnTo>
                      <a:pt x="773" y="454"/>
                    </a:lnTo>
                    <a:lnTo>
                      <a:pt x="770" y="448"/>
                    </a:lnTo>
                    <a:lnTo>
                      <a:pt x="766" y="438"/>
                    </a:lnTo>
                    <a:lnTo>
                      <a:pt x="765" y="436"/>
                    </a:lnTo>
                    <a:lnTo>
                      <a:pt x="765" y="435"/>
                    </a:lnTo>
                    <a:lnTo>
                      <a:pt x="764" y="440"/>
                    </a:lnTo>
                    <a:lnTo>
                      <a:pt x="765" y="444"/>
                    </a:lnTo>
                    <a:lnTo>
                      <a:pt x="769" y="454"/>
                    </a:lnTo>
                    <a:lnTo>
                      <a:pt x="772" y="460"/>
                    </a:lnTo>
                    <a:lnTo>
                      <a:pt x="773" y="466"/>
                    </a:lnTo>
                    <a:lnTo>
                      <a:pt x="773" y="469"/>
                    </a:lnTo>
                    <a:lnTo>
                      <a:pt x="773" y="469"/>
                    </a:lnTo>
                    <a:lnTo>
                      <a:pt x="772" y="469"/>
                    </a:lnTo>
                    <a:lnTo>
                      <a:pt x="770" y="467"/>
                    </a:lnTo>
                    <a:lnTo>
                      <a:pt x="768" y="463"/>
                    </a:lnTo>
                    <a:lnTo>
                      <a:pt x="766" y="462"/>
                    </a:lnTo>
                    <a:lnTo>
                      <a:pt x="765" y="459"/>
                    </a:lnTo>
                    <a:lnTo>
                      <a:pt x="764" y="458"/>
                    </a:lnTo>
                    <a:lnTo>
                      <a:pt x="761" y="456"/>
                    </a:lnTo>
                    <a:lnTo>
                      <a:pt x="758" y="456"/>
                    </a:lnTo>
                    <a:lnTo>
                      <a:pt x="756" y="456"/>
                    </a:lnTo>
                    <a:lnTo>
                      <a:pt x="756" y="458"/>
                    </a:lnTo>
                    <a:lnTo>
                      <a:pt x="758" y="460"/>
                    </a:lnTo>
                    <a:lnTo>
                      <a:pt x="760" y="463"/>
                    </a:lnTo>
                    <a:lnTo>
                      <a:pt x="760" y="464"/>
                    </a:lnTo>
                    <a:lnTo>
                      <a:pt x="761" y="467"/>
                    </a:lnTo>
                    <a:lnTo>
                      <a:pt x="760" y="469"/>
                    </a:lnTo>
                    <a:lnTo>
                      <a:pt x="756" y="470"/>
                    </a:lnTo>
                    <a:lnTo>
                      <a:pt x="752" y="469"/>
                    </a:lnTo>
                    <a:lnTo>
                      <a:pt x="743" y="467"/>
                    </a:lnTo>
                    <a:lnTo>
                      <a:pt x="737" y="463"/>
                    </a:lnTo>
                    <a:lnTo>
                      <a:pt x="730" y="458"/>
                    </a:lnTo>
                    <a:lnTo>
                      <a:pt x="725" y="452"/>
                    </a:lnTo>
                    <a:lnTo>
                      <a:pt x="723" y="448"/>
                    </a:lnTo>
                    <a:lnTo>
                      <a:pt x="722" y="447"/>
                    </a:lnTo>
                    <a:lnTo>
                      <a:pt x="725" y="444"/>
                    </a:lnTo>
                    <a:lnTo>
                      <a:pt x="730" y="442"/>
                    </a:lnTo>
                    <a:lnTo>
                      <a:pt x="737" y="440"/>
                    </a:lnTo>
                    <a:lnTo>
                      <a:pt x="737" y="439"/>
                    </a:lnTo>
                    <a:lnTo>
                      <a:pt x="725" y="436"/>
                    </a:lnTo>
                    <a:lnTo>
                      <a:pt x="721" y="435"/>
                    </a:lnTo>
                    <a:lnTo>
                      <a:pt x="718" y="436"/>
                    </a:lnTo>
                    <a:lnTo>
                      <a:pt x="717" y="435"/>
                    </a:lnTo>
                    <a:lnTo>
                      <a:pt x="714" y="432"/>
                    </a:lnTo>
                    <a:lnTo>
                      <a:pt x="711" y="428"/>
                    </a:lnTo>
                    <a:lnTo>
                      <a:pt x="710" y="424"/>
                    </a:lnTo>
                    <a:lnTo>
                      <a:pt x="711" y="423"/>
                    </a:lnTo>
                    <a:lnTo>
                      <a:pt x="711" y="423"/>
                    </a:lnTo>
                    <a:lnTo>
                      <a:pt x="717" y="423"/>
                    </a:lnTo>
                    <a:lnTo>
                      <a:pt x="718" y="423"/>
                    </a:lnTo>
                    <a:lnTo>
                      <a:pt x="715" y="420"/>
                    </a:lnTo>
                    <a:lnTo>
                      <a:pt x="706" y="415"/>
                    </a:lnTo>
                    <a:lnTo>
                      <a:pt x="703" y="411"/>
                    </a:lnTo>
                    <a:lnTo>
                      <a:pt x="703" y="410"/>
                    </a:lnTo>
                    <a:lnTo>
                      <a:pt x="702" y="407"/>
                    </a:lnTo>
                    <a:lnTo>
                      <a:pt x="703" y="406"/>
                    </a:lnTo>
                    <a:lnTo>
                      <a:pt x="706" y="403"/>
                    </a:lnTo>
                    <a:lnTo>
                      <a:pt x="715" y="394"/>
                    </a:lnTo>
                    <a:lnTo>
                      <a:pt x="719" y="394"/>
                    </a:lnTo>
                    <a:lnTo>
                      <a:pt x="722" y="392"/>
                    </a:lnTo>
                    <a:lnTo>
                      <a:pt x="725" y="391"/>
                    </a:lnTo>
                    <a:lnTo>
                      <a:pt x="727" y="383"/>
                    </a:lnTo>
                    <a:lnTo>
                      <a:pt x="737" y="380"/>
                    </a:lnTo>
                    <a:lnTo>
                      <a:pt x="745" y="376"/>
                    </a:lnTo>
                    <a:lnTo>
                      <a:pt x="746" y="375"/>
                    </a:lnTo>
                    <a:lnTo>
                      <a:pt x="739" y="376"/>
                    </a:lnTo>
                    <a:lnTo>
                      <a:pt x="731" y="375"/>
                    </a:lnTo>
                    <a:lnTo>
                      <a:pt x="727" y="370"/>
                    </a:lnTo>
                    <a:lnTo>
                      <a:pt x="726" y="370"/>
                    </a:lnTo>
                    <a:lnTo>
                      <a:pt x="723" y="370"/>
                    </a:lnTo>
                    <a:lnTo>
                      <a:pt x="719" y="371"/>
                    </a:lnTo>
                    <a:lnTo>
                      <a:pt x="714" y="376"/>
                    </a:lnTo>
                    <a:lnTo>
                      <a:pt x="711" y="378"/>
                    </a:lnTo>
                    <a:lnTo>
                      <a:pt x="706" y="382"/>
                    </a:lnTo>
                    <a:lnTo>
                      <a:pt x="705" y="382"/>
                    </a:lnTo>
                    <a:lnTo>
                      <a:pt x="703" y="382"/>
                    </a:lnTo>
                    <a:lnTo>
                      <a:pt x="703" y="380"/>
                    </a:lnTo>
                    <a:lnTo>
                      <a:pt x="705" y="376"/>
                    </a:lnTo>
                    <a:lnTo>
                      <a:pt x="706" y="375"/>
                    </a:lnTo>
                    <a:lnTo>
                      <a:pt x="706" y="374"/>
                    </a:lnTo>
                    <a:lnTo>
                      <a:pt x="703" y="374"/>
                    </a:lnTo>
                    <a:lnTo>
                      <a:pt x="701" y="374"/>
                    </a:lnTo>
                    <a:lnTo>
                      <a:pt x="699" y="374"/>
                    </a:lnTo>
                    <a:lnTo>
                      <a:pt x="693" y="379"/>
                    </a:lnTo>
                    <a:lnTo>
                      <a:pt x="690" y="382"/>
                    </a:lnTo>
                    <a:lnTo>
                      <a:pt x="689" y="382"/>
                    </a:lnTo>
                    <a:lnTo>
                      <a:pt x="686" y="378"/>
                    </a:lnTo>
                    <a:lnTo>
                      <a:pt x="681" y="374"/>
                    </a:lnTo>
                    <a:lnTo>
                      <a:pt x="679" y="372"/>
                    </a:lnTo>
                    <a:lnTo>
                      <a:pt x="681" y="363"/>
                    </a:lnTo>
                    <a:lnTo>
                      <a:pt x="682" y="361"/>
                    </a:lnTo>
                    <a:lnTo>
                      <a:pt x="686" y="359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9" y="345"/>
                    </a:lnTo>
                    <a:lnTo>
                      <a:pt x="697" y="347"/>
                    </a:lnTo>
                    <a:lnTo>
                      <a:pt x="690" y="351"/>
                    </a:lnTo>
                    <a:lnTo>
                      <a:pt x="686" y="352"/>
                    </a:lnTo>
                    <a:lnTo>
                      <a:pt x="682" y="352"/>
                    </a:lnTo>
                    <a:lnTo>
                      <a:pt x="679" y="352"/>
                    </a:lnTo>
                    <a:lnTo>
                      <a:pt x="677" y="351"/>
                    </a:lnTo>
                    <a:lnTo>
                      <a:pt x="675" y="348"/>
                    </a:lnTo>
                    <a:lnTo>
                      <a:pt x="669" y="336"/>
                    </a:lnTo>
                    <a:lnTo>
                      <a:pt x="666" y="329"/>
                    </a:lnTo>
                    <a:lnTo>
                      <a:pt x="666" y="325"/>
                    </a:lnTo>
                    <a:lnTo>
                      <a:pt x="666" y="321"/>
                    </a:lnTo>
                    <a:lnTo>
                      <a:pt x="663" y="311"/>
                    </a:lnTo>
                    <a:lnTo>
                      <a:pt x="678" y="317"/>
                    </a:lnTo>
                    <a:lnTo>
                      <a:pt x="685" y="319"/>
                    </a:lnTo>
                    <a:lnTo>
                      <a:pt x="695" y="319"/>
                    </a:lnTo>
                    <a:lnTo>
                      <a:pt x="695" y="319"/>
                    </a:lnTo>
                    <a:lnTo>
                      <a:pt x="697" y="316"/>
                    </a:lnTo>
                    <a:lnTo>
                      <a:pt x="695" y="313"/>
                    </a:lnTo>
                    <a:lnTo>
                      <a:pt x="695" y="312"/>
                    </a:lnTo>
                    <a:lnTo>
                      <a:pt x="697" y="311"/>
                    </a:lnTo>
                    <a:lnTo>
                      <a:pt x="701" y="307"/>
                    </a:lnTo>
                    <a:lnTo>
                      <a:pt x="701" y="305"/>
                    </a:lnTo>
                    <a:lnTo>
                      <a:pt x="697" y="305"/>
                    </a:lnTo>
                    <a:lnTo>
                      <a:pt x="687" y="311"/>
                    </a:lnTo>
                    <a:lnTo>
                      <a:pt x="685" y="311"/>
                    </a:lnTo>
                    <a:lnTo>
                      <a:pt x="681" y="303"/>
                    </a:lnTo>
                    <a:lnTo>
                      <a:pt x="677" y="304"/>
                    </a:lnTo>
                    <a:lnTo>
                      <a:pt x="675" y="304"/>
                    </a:lnTo>
                    <a:lnTo>
                      <a:pt x="671" y="301"/>
                    </a:lnTo>
                    <a:lnTo>
                      <a:pt x="670" y="300"/>
                    </a:lnTo>
                    <a:lnTo>
                      <a:pt x="670" y="297"/>
                    </a:lnTo>
                    <a:lnTo>
                      <a:pt x="669" y="295"/>
                    </a:lnTo>
                    <a:lnTo>
                      <a:pt x="670" y="293"/>
                    </a:lnTo>
                    <a:lnTo>
                      <a:pt x="670" y="292"/>
                    </a:lnTo>
                    <a:lnTo>
                      <a:pt x="674" y="289"/>
                    </a:lnTo>
                    <a:lnTo>
                      <a:pt x="675" y="289"/>
                    </a:lnTo>
                    <a:lnTo>
                      <a:pt x="679" y="291"/>
                    </a:lnTo>
                    <a:lnTo>
                      <a:pt x="682" y="291"/>
                    </a:lnTo>
                    <a:lnTo>
                      <a:pt x="681" y="288"/>
                    </a:lnTo>
                    <a:lnTo>
                      <a:pt x="677" y="281"/>
                    </a:lnTo>
                    <a:lnTo>
                      <a:pt x="673" y="273"/>
                    </a:lnTo>
                    <a:lnTo>
                      <a:pt x="673" y="261"/>
                    </a:lnTo>
                    <a:lnTo>
                      <a:pt x="677" y="258"/>
                    </a:lnTo>
                    <a:lnTo>
                      <a:pt x="679" y="257"/>
                    </a:lnTo>
                    <a:lnTo>
                      <a:pt x="682" y="261"/>
                    </a:lnTo>
                    <a:lnTo>
                      <a:pt x="687" y="261"/>
                    </a:lnTo>
                    <a:lnTo>
                      <a:pt x="690" y="265"/>
                    </a:lnTo>
                    <a:lnTo>
                      <a:pt x="691" y="272"/>
                    </a:lnTo>
                    <a:lnTo>
                      <a:pt x="694" y="272"/>
                    </a:lnTo>
                    <a:lnTo>
                      <a:pt x="698" y="273"/>
                    </a:lnTo>
                    <a:lnTo>
                      <a:pt x="706" y="273"/>
                    </a:lnTo>
                    <a:lnTo>
                      <a:pt x="705" y="271"/>
                    </a:lnTo>
                    <a:lnTo>
                      <a:pt x="702" y="268"/>
                    </a:lnTo>
                    <a:lnTo>
                      <a:pt x="697" y="265"/>
                    </a:lnTo>
                    <a:lnTo>
                      <a:pt x="693" y="256"/>
                    </a:lnTo>
                    <a:lnTo>
                      <a:pt x="687" y="250"/>
                    </a:lnTo>
                    <a:lnTo>
                      <a:pt x="682" y="248"/>
                    </a:lnTo>
                    <a:lnTo>
                      <a:pt x="682" y="245"/>
                    </a:lnTo>
                    <a:lnTo>
                      <a:pt x="686" y="232"/>
                    </a:lnTo>
                    <a:lnTo>
                      <a:pt x="690" y="226"/>
                    </a:lnTo>
                    <a:lnTo>
                      <a:pt x="697" y="229"/>
                    </a:lnTo>
                    <a:lnTo>
                      <a:pt x="702" y="226"/>
                    </a:lnTo>
                    <a:lnTo>
                      <a:pt x="707" y="221"/>
                    </a:lnTo>
                    <a:lnTo>
                      <a:pt x="714" y="224"/>
                    </a:lnTo>
                    <a:lnTo>
                      <a:pt x="715" y="224"/>
                    </a:lnTo>
                    <a:lnTo>
                      <a:pt x="715" y="222"/>
                    </a:lnTo>
                    <a:lnTo>
                      <a:pt x="717" y="220"/>
                    </a:lnTo>
                    <a:lnTo>
                      <a:pt x="717" y="217"/>
                    </a:lnTo>
                    <a:lnTo>
                      <a:pt x="715" y="214"/>
                    </a:lnTo>
                    <a:lnTo>
                      <a:pt x="714" y="212"/>
                    </a:lnTo>
                    <a:lnTo>
                      <a:pt x="707" y="212"/>
                    </a:lnTo>
                    <a:lnTo>
                      <a:pt x="703" y="210"/>
                    </a:lnTo>
                    <a:lnTo>
                      <a:pt x="702" y="209"/>
                    </a:lnTo>
                    <a:lnTo>
                      <a:pt x="702" y="206"/>
                    </a:lnTo>
                    <a:lnTo>
                      <a:pt x="702" y="204"/>
                    </a:lnTo>
                    <a:lnTo>
                      <a:pt x="702" y="201"/>
                    </a:lnTo>
                    <a:lnTo>
                      <a:pt x="702" y="200"/>
                    </a:lnTo>
                    <a:lnTo>
                      <a:pt x="702" y="198"/>
                    </a:lnTo>
                    <a:lnTo>
                      <a:pt x="705" y="197"/>
                    </a:lnTo>
                    <a:lnTo>
                      <a:pt x="711" y="197"/>
                    </a:lnTo>
                    <a:lnTo>
                      <a:pt x="715" y="196"/>
                    </a:lnTo>
                    <a:lnTo>
                      <a:pt x="719" y="198"/>
                    </a:lnTo>
                    <a:lnTo>
                      <a:pt x="729" y="205"/>
                    </a:lnTo>
                    <a:lnTo>
                      <a:pt x="731" y="208"/>
                    </a:lnTo>
                    <a:lnTo>
                      <a:pt x="735" y="214"/>
                    </a:lnTo>
                    <a:lnTo>
                      <a:pt x="737" y="218"/>
                    </a:lnTo>
                    <a:lnTo>
                      <a:pt x="737" y="218"/>
                    </a:lnTo>
                    <a:close/>
                    <a:moveTo>
                      <a:pt x="634" y="324"/>
                    </a:moveTo>
                    <a:lnTo>
                      <a:pt x="634" y="336"/>
                    </a:lnTo>
                    <a:lnTo>
                      <a:pt x="634" y="341"/>
                    </a:lnTo>
                    <a:lnTo>
                      <a:pt x="632" y="345"/>
                    </a:lnTo>
                    <a:lnTo>
                      <a:pt x="631" y="347"/>
                    </a:lnTo>
                    <a:lnTo>
                      <a:pt x="631" y="347"/>
                    </a:lnTo>
                    <a:lnTo>
                      <a:pt x="627" y="343"/>
                    </a:lnTo>
                    <a:lnTo>
                      <a:pt x="626" y="341"/>
                    </a:lnTo>
                    <a:lnTo>
                      <a:pt x="626" y="340"/>
                    </a:lnTo>
                    <a:lnTo>
                      <a:pt x="624" y="336"/>
                    </a:lnTo>
                    <a:lnTo>
                      <a:pt x="622" y="332"/>
                    </a:lnTo>
                    <a:lnTo>
                      <a:pt x="618" y="333"/>
                    </a:lnTo>
                    <a:lnTo>
                      <a:pt x="615" y="333"/>
                    </a:lnTo>
                    <a:lnTo>
                      <a:pt x="614" y="332"/>
                    </a:lnTo>
                    <a:lnTo>
                      <a:pt x="614" y="329"/>
                    </a:lnTo>
                    <a:lnTo>
                      <a:pt x="614" y="323"/>
                    </a:lnTo>
                    <a:lnTo>
                      <a:pt x="614" y="320"/>
                    </a:lnTo>
                    <a:lnTo>
                      <a:pt x="614" y="316"/>
                    </a:lnTo>
                    <a:lnTo>
                      <a:pt x="614" y="315"/>
                    </a:lnTo>
                    <a:lnTo>
                      <a:pt x="618" y="311"/>
                    </a:lnTo>
                    <a:lnTo>
                      <a:pt x="619" y="311"/>
                    </a:lnTo>
                    <a:lnTo>
                      <a:pt x="623" y="312"/>
                    </a:lnTo>
                    <a:lnTo>
                      <a:pt x="627" y="312"/>
                    </a:lnTo>
                    <a:lnTo>
                      <a:pt x="630" y="313"/>
                    </a:lnTo>
                    <a:lnTo>
                      <a:pt x="631" y="316"/>
                    </a:lnTo>
                    <a:lnTo>
                      <a:pt x="632" y="320"/>
                    </a:lnTo>
                    <a:lnTo>
                      <a:pt x="634" y="324"/>
                    </a:lnTo>
                    <a:close/>
                    <a:moveTo>
                      <a:pt x="564" y="380"/>
                    </a:moveTo>
                    <a:lnTo>
                      <a:pt x="567" y="382"/>
                    </a:lnTo>
                    <a:lnTo>
                      <a:pt x="571" y="387"/>
                    </a:lnTo>
                    <a:lnTo>
                      <a:pt x="575" y="398"/>
                    </a:lnTo>
                    <a:lnTo>
                      <a:pt x="575" y="399"/>
                    </a:lnTo>
                    <a:lnTo>
                      <a:pt x="575" y="400"/>
                    </a:lnTo>
                    <a:lnTo>
                      <a:pt x="575" y="403"/>
                    </a:lnTo>
                    <a:lnTo>
                      <a:pt x="575" y="406"/>
                    </a:lnTo>
                    <a:lnTo>
                      <a:pt x="574" y="408"/>
                    </a:lnTo>
                    <a:lnTo>
                      <a:pt x="576" y="410"/>
                    </a:lnTo>
                    <a:lnTo>
                      <a:pt x="576" y="411"/>
                    </a:lnTo>
                    <a:lnTo>
                      <a:pt x="576" y="414"/>
                    </a:lnTo>
                    <a:lnTo>
                      <a:pt x="576" y="415"/>
                    </a:lnTo>
                    <a:lnTo>
                      <a:pt x="578" y="414"/>
                    </a:lnTo>
                    <a:lnTo>
                      <a:pt x="579" y="411"/>
                    </a:lnTo>
                    <a:lnTo>
                      <a:pt x="579" y="408"/>
                    </a:lnTo>
                    <a:lnTo>
                      <a:pt x="579" y="404"/>
                    </a:lnTo>
                    <a:lnTo>
                      <a:pt x="582" y="402"/>
                    </a:lnTo>
                    <a:lnTo>
                      <a:pt x="586" y="399"/>
                    </a:lnTo>
                    <a:lnTo>
                      <a:pt x="587" y="398"/>
                    </a:lnTo>
                    <a:lnTo>
                      <a:pt x="590" y="399"/>
                    </a:lnTo>
                    <a:lnTo>
                      <a:pt x="595" y="407"/>
                    </a:lnTo>
                    <a:lnTo>
                      <a:pt x="598" y="407"/>
                    </a:lnTo>
                    <a:lnTo>
                      <a:pt x="599" y="408"/>
                    </a:lnTo>
                    <a:lnTo>
                      <a:pt x="599" y="410"/>
                    </a:lnTo>
                    <a:lnTo>
                      <a:pt x="599" y="412"/>
                    </a:lnTo>
                    <a:lnTo>
                      <a:pt x="598" y="416"/>
                    </a:lnTo>
                    <a:lnTo>
                      <a:pt x="598" y="419"/>
                    </a:lnTo>
                    <a:lnTo>
                      <a:pt x="598" y="420"/>
                    </a:lnTo>
                    <a:lnTo>
                      <a:pt x="602" y="422"/>
                    </a:lnTo>
                    <a:lnTo>
                      <a:pt x="608" y="419"/>
                    </a:lnTo>
                    <a:lnTo>
                      <a:pt x="615" y="426"/>
                    </a:lnTo>
                    <a:lnTo>
                      <a:pt x="618" y="435"/>
                    </a:lnTo>
                    <a:lnTo>
                      <a:pt x="620" y="438"/>
                    </a:lnTo>
                    <a:lnTo>
                      <a:pt x="622" y="439"/>
                    </a:lnTo>
                    <a:lnTo>
                      <a:pt x="620" y="440"/>
                    </a:lnTo>
                    <a:lnTo>
                      <a:pt x="620" y="444"/>
                    </a:lnTo>
                    <a:lnTo>
                      <a:pt x="618" y="447"/>
                    </a:lnTo>
                    <a:lnTo>
                      <a:pt x="618" y="448"/>
                    </a:lnTo>
                    <a:lnTo>
                      <a:pt x="619" y="451"/>
                    </a:lnTo>
                    <a:lnTo>
                      <a:pt x="619" y="454"/>
                    </a:lnTo>
                    <a:lnTo>
                      <a:pt x="618" y="456"/>
                    </a:lnTo>
                    <a:lnTo>
                      <a:pt x="619" y="458"/>
                    </a:lnTo>
                    <a:lnTo>
                      <a:pt x="622" y="460"/>
                    </a:lnTo>
                    <a:lnTo>
                      <a:pt x="628" y="473"/>
                    </a:lnTo>
                    <a:lnTo>
                      <a:pt x="630" y="475"/>
                    </a:lnTo>
                    <a:lnTo>
                      <a:pt x="630" y="479"/>
                    </a:lnTo>
                    <a:lnTo>
                      <a:pt x="630" y="481"/>
                    </a:lnTo>
                    <a:lnTo>
                      <a:pt x="630" y="483"/>
                    </a:lnTo>
                    <a:lnTo>
                      <a:pt x="628" y="490"/>
                    </a:lnTo>
                    <a:lnTo>
                      <a:pt x="627" y="491"/>
                    </a:lnTo>
                    <a:lnTo>
                      <a:pt x="624" y="493"/>
                    </a:lnTo>
                    <a:lnTo>
                      <a:pt x="620" y="493"/>
                    </a:lnTo>
                    <a:lnTo>
                      <a:pt x="615" y="495"/>
                    </a:lnTo>
                    <a:lnTo>
                      <a:pt x="611" y="493"/>
                    </a:lnTo>
                    <a:lnTo>
                      <a:pt x="606" y="489"/>
                    </a:lnTo>
                    <a:lnTo>
                      <a:pt x="604" y="486"/>
                    </a:lnTo>
                    <a:lnTo>
                      <a:pt x="603" y="482"/>
                    </a:lnTo>
                    <a:lnTo>
                      <a:pt x="603" y="481"/>
                    </a:lnTo>
                    <a:lnTo>
                      <a:pt x="603" y="475"/>
                    </a:lnTo>
                    <a:lnTo>
                      <a:pt x="603" y="474"/>
                    </a:lnTo>
                    <a:lnTo>
                      <a:pt x="600" y="471"/>
                    </a:lnTo>
                    <a:lnTo>
                      <a:pt x="599" y="467"/>
                    </a:lnTo>
                    <a:lnTo>
                      <a:pt x="595" y="466"/>
                    </a:lnTo>
                    <a:lnTo>
                      <a:pt x="587" y="462"/>
                    </a:lnTo>
                    <a:lnTo>
                      <a:pt x="584" y="460"/>
                    </a:lnTo>
                    <a:lnTo>
                      <a:pt x="580" y="460"/>
                    </a:lnTo>
                    <a:lnTo>
                      <a:pt x="576" y="462"/>
                    </a:lnTo>
                    <a:lnTo>
                      <a:pt x="575" y="462"/>
                    </a:lnTo>
                    <a:lnTo>
                      <a:pt x="574" y="460"/>
                    </a:lnTo>
                    <a:lnTo>
                      <a:pt x="574" y="458"/>
                    </a:lnTo>
                    <a:lnTo>
                      <a:pt x="574" y="456"/>
                    </a:lnTo>
                    <a:lnTo>
                      <a:pt x="574" y="454"/>
                    </a:lnTo>
                    <a:lnTo>
                      <a:pt x="560" y="458"/>
                    </a:lnTo>
                    <a:lnTo>
                      <a:pt x="556" y="462"/>
                    </a:lnTo>
                    <a:lnTo>
                      <a:pt x="550" y="460"/>
                    </a:lnTo>
                    <a:lnTo>
                      <a:pt x="547" y="459"/>
                    </a:lnTo>
                    <a:lnTo>
                      <a:pt x="544" y="455"/>
                    </a:lnTo>
                    <a:lnTo>
                      <a:pt x="542" y="451"/>
                    </a:lnTo>
                    <a:lnTo>
                      <a:pt x="540" y="446"/>
                    </a:lnTo>
                    <a:lnTo>
                      <a:pt x="540" y="442"/>
                    </a:lnTo>
                    <a:lnTo>
                      <a:pt x="542" y="440"/>
                    </a:lnTo>
                    <a:lnTo>
                      <a:pt x="543" y="438"/>
                    </a:lnTo>
                    <a:lnTo>
                      <a:pt x="544" y="438"/>
                    </a:lnTo>
                    <a:lnTo>
                      <a:pt x="552" y="440"/>
                    </a:lnTo>
                    <a:lnTo>
                      <a:pt x="559" y="442"/>
                    </a:lnTo>
                    <a:lnTo>
                      <a:pt x="562" y="440"/>
                    </a:lnTo>
                    <a:lnTo>
                      <a:pt x="563" y="436"/>
                    </a:lnTo>
                    <a:lnTo>
                      <a:pt x="562" y="435"/>
                    </a:lnTo>
                    <a:lnTo>
                      <a:pt x="555" y="434"/>
                    </a:lnTo>
                    <a:lnTo>
                      <a:pt x="556" y="431"/>
                    </a:lnTo>
                    <a:lnTo>
                      <a:pt x="562" y="430"/>
                    </a:lnTo>
                    <a:lnTo>
                      <a:pt x="564" y="426"/>
                    </a:lnTo>
                    <a:lnTo>
                      <a:pt x="564" y="424"/>
                    </a:lnTo>
                    <a:lnTo>
                      <a:pt x="562" y="423"/>
                    </a:lnTo>
                    <a:lnTo>
                      <a:pt x="555" y="423"/>
                    </a:lnTo>
                    <a:lnTo>
                      <a:pt x="552" y="422"/>
                    </a:lnTo>
                    <a:lnTo>
                      <a:pt x="552" y="422"/>
                    </a:lnTo>
                    <a:lnTo>
                      <a:pt x="552" y="420"/>
                    </a:lnTo>
                    <a:lnTo>
                      <a:pt x="556" y="412"/>
                    </a:lnTo>
                    <a:lnTo>
                      <a:pt x="556" y="411"/>
                    </a:lnTo>
                    <a:lnTo>
                      <a:pt x="555" y="410"/>
                    </a:lnTo>
                    <a:lnTo>
                      <a:pt x="554" y="407"/>
                    </a:lnTo>
                    <a:lnTo>
                      <a:pt x="552" y="406"/>
                    </a:lnTo>
                    <a:lnTo>
                      <a:pt x="550" y="408"/>
                    </a:lnTo>
                    <a:lnTo>
                      <a:pt x="544" y="419"/>
                    </a:lnTo>
                    <a:lnTo>
                      <a:pt x="543" y="420"/>
                    </a:lnTo>
                    <a:lnTo>
                      <a:pt x="542" y="420"/>
                    </a:lnTo>
                    <a:lnTo>
                      <a:pt x="540" y="419"/>
                    </a:lnTo>
                    <a:lnTo>
                      <a:pt x="540" y="416"/>
                    </a:lnTo>
                    <a:lnTo>
                      <a:pt x="542" y="414"/>
                    </a:lnTo>
                    <a:lnTo>
                      <a:pt x="544" y="406"/>
                    </a:lnTo>
                    <a:lnTo>
                      <a:pt x="544" y="403"/>
                    </a:lnTo>
                    <a:lnTo>
                      <a:pt x="542" y="402"/>
                    </a:lnTo>
                    <a:lnTo>
                      <a:pt x="535" y="403"/>
                    </a:lnTo>
                    <a:lnTo>
                      <a:pt x="532" y="403"/>
                    </a:lnTo>
                    <a:lnTo>
                      <a:pt x="531" y="400"/>
                    </a:lnTo>
                    <a:lnTo>
                      <a:pt x="531" y="396"/>
                    </a:lnTo>
                    <a:lnTo>
                      <a:pt x="531" y="392"/>
                    </a:lnTo>
                    <a:lnTo>
                      <a:pt x="532" y="386"/>
                    </a:lnTo>
                    <a:lnTo>
                      <a:pt x="534" y="382"/>
                    </a:lnTo>
                    <a:lnTo>
                      <a:pt x="534" y="379"/>
                    </a:lnTo>
                    <a:lnTo>
                      <a:pt x="543" y="380"/>
                    </a:lnTo>
                    <a:lnTo>
                      <a:pt x="555" y="378"/>
                    </a:lnTo>
                    <a:lnTo>
                      <a:pt x="559" y="378"/>
                    </a:lnTo>
                    <a:lnTo>
                      <a:pt x="564" y="380"/>
                    </a:lnTo>
                    <a:lnTo>
                      <a:pt x="564" y="380"/>
                    </a:lnTo>
                    <a:close/>
                    <a:moveTo>
                      <a:pt x="673" y="442"/>
                    </a:moveTo>
                    <a:lnTo>
                      <a:pt x="675" y="443"/>
                    </a:lnTo>
                    <a:lnTo>
                      <a:pt x="682" y="443"/>
                    </a:lnTo>
                    <a:lnTo>
                      <a:pt x="683" y="444"/>
                    </a:lnTo>
                    <a:lnTo>
                      <a:pt x="690" y="448"/>
                    </a:lnTo>
                    <a:lnTo>
                      <a:pt x="691" y="452"/>
                    </a:lnTo>
                    <a:lnTo>
                      <a:pt x="691" y="454"/>
                    </a:lnTo>
                    <a:lnTo>
                      <a:pt x="691" y="455"/>
                    </a:lnTo>
                    <a:lnTo>
                      <a:pt x="690" y="458"/>
                    </a:lnTo>
                    <a:lnTo>
                      <a:pt x="686" y="462"/>
                    </a:lnTo>
                    <a:lnTo>
                      <a:pt x="685" y="464"/>
                    </a:lnTo>
                    <a:lnTo>
                      <a:pt x="689" y="467"/>
                    </a:lnTo>
                    <a:lnTo>
                      <a:pt x="690" y="471"/>
                    </a:lnTo>
                    <a:lnTo>
                      <a:pt x="691" y="473"/>
                    </a:lnTo>
                    <a:lnTo>
                      <a:pt x="691" y="475"/>
                    </a:lnTo>
                    <a:lnTo>
                      <a:pt x="689" y="481"/>
                    </a:lnTo>
                    <a:lnTo>
                      <a:pt x="687" y="483"/>
                    </a:lnTo>
                    <a:lnTo>
                      <a:pt x="685" y="483"/>
                    </a:lnTo>
                    <a:lnTo>
                      <a:pt x="683" y="483"/>
                    </a:lnTo>
                    <a:lnTo>
                      <a:pt x="681" y="486"/>
                    </a:lnTo>
                    <a:lnTo>
                      <a:pt x="675" y="489"/>
                    </a:lnTo>
                    <a:lnTo>
                      <a:pt x="669" y="490"/>
                    </a:lnTo>
                    <a:lnTo>
                      <a:pt x="666" y="491"/>
                    </a:lnTo>
                    <a:lnTo>
                      <a:pt x="663" y="494"/>
                    </a:lnTo>
                    <a:lnTo>
                      <a:pt x="661" y="494"/>
                    </a:lnTo>
                    <a:lnTo>
                      <a:pt x="659" y="493"/>
                    </a:lnTo>
                    <a:lnTo>
                      <a:pt x="659" y="491"/>
                    </a:lnTo>
                    <a:lnTo>
                      <a:pt x="659" y="489"/>
                    </a:lnTo>
                    <a:lnTo>
                      <a:pt x="659" y="487"/>
                    </a:lnTo>
                    <a:lnTo>
                      <a:pt x="659" y="486"/>
                    </a:lnTo>
                    <a:lnTo>
                      <a:pt x="654" y="482"/>
                    </a:lnTo>
                    <a:lnTo>
                      <a:pt x="651" y="477"/>
                    </a:lnTo>
                    <a:lnTo>
                      <a:pt x="650" y="475"/>
                    </a:lnTo>
                    <a:lnTo>
                      <a:pt x="650" y="474"/>
                    </a:lnTo>
                    <a:lnTo>
                      <a:pt x="657" y="473"/>
                    </a:lnTo>
                    <a:lnTo>
                      <a:pt x="659" y="473"/>
                    </a:lnTo>
                    <a:lnTo>
                      <a:pt x="661" y="471"/>
                    </a:lnTo>
                    <a:lnTo>
                      <a:pt x="661" y="470"/>
                    </a:lnTo>
                    <a:lnTo>
                      <a:pt x="659" y="470"/>
                    </a:lnTo>
                    <a:lnTo>
                      <a:pt x="655" y="466"/>
                    </a:lnTo>
                    <a:lnTo>
                      <a:pt x="647" y="463"/>
                    </a:lnTo>
                    <a:lnTo>
                      <a:pt x="647" y="462"/>
                    </a:lnTo>
                    <a:lnTo>
                      <a:pt x="645" y="456"/>
                    </a:lnTo>
                    <a:lnTo>
                      <a:pt x="645" y="452"/>
                    </a:lnTo>
                    <a:lnTo>
                      <a:pt x="643" y="451"/>
                    </a:lnTo>
                    <a:lnTo>
                      <a:pt x="642" y="448"/>
                    </a:lnTo>
                    <a:lnTo>
                      <a:pt x="641" y="448"/>
                    </a:lnTo>
                    <a:lnTo>
                      <a:pt x="641" y="446"/>
                    </a:lnTo>
                    <a:lnTo>
                      <a:pt x="641" y="444"/>
                    </a:lnTo>
                    <a:lnTo>
                      <a:pt x="641" y="443"/>
                    </a:lnTo>
                    <a:lnTo>
                      <a:pt x="645" y="439"/>
                    </a:lnTo>
                    <a:lnTo>
                      <a:pt x="643" y="438"/>
                    </a:lnTo>
                    <a:lnTo>
                      <a:pt x="641" y="430"/>
                    </a:lnTo>
                    <a:lnTo>
                      <a:pt x="641" y="424"/>
                    </a:lnTo>
                    <a:lnTo>
                      <a:pt x="641" y="423"/>
                    </a:lnTo>
                    <a:lnTo>
                      <a:pt x="642" y="420"/>
                    </a:lnTo>
                    <a:lnTo>
                      <a:pt x="645" y="420"/>
                    </a:lnTo>
                    <a:lnTo>
                      <a:pt x="651" y="422"/>
                    </a:lnTo>
                    <a:lnTo>
                      <a:pt x="654" y="422"/>
                    </a:lnTo>
                    <a:lnTo>
                      <a:pt x="658" y="424"/>
                    </a:lnTo>
                    <a:lnTo>
                      <a:pt x="661" y="427"/>
                    </a:lnTo>
                    <a:lnTo>
                      <a:pt x="666" y="430"/>
                    </a:lnTo>
                    <a:lnTo>
                      <a:pt x="669" y="431"/>
                    </a:lnTo>
                    <a:lnTo>
                      <a:pt x="671" y="436"/>
                    </a:lnTo>
                    <a:lnTo>
                      <a:pt x="671" y="438"/>
                    </a:lnTo>
                    <a:lnTo>
                      <a:pt x="671" y="440"/>
                    </a:lnTo>
                    <a:lnTo>
                      <a:pt x="673" y="442"/>
                    </a:lnTo>
                    <a:lnTo>
                      <a:pt x="673" y="442"/>
                    </a:lnTo>
                    <a:close/>
                    <a:moveTo>
                      <a:pt x="468" y="432"/>
                    </a:moveTo>
                    <a:lnTo>
                      <a:pt x="471" y="436"/>
                    </a:lnTo>
                    <a:lnTo>
                      <a:pt x="471" y="436"/>
                    </a:lnTo>
                    <a:lnTo>
                      <a:pt x="472" y="438"/>
                    </a:lnTo>
                    <a:lnTo>
                      <a:pt x="473" y="439"/>
                    </a:lnTo>
                    <a:lnTo>
                      <a:pt x="475" y="444"/>
                    </a:lnTo>
                    <a:lnTo>
                      <a:pt x="475" y="447"/>
                    </a:lnTo>
                    <a:lnTo>
                      <a:pt x="475" y="451"/>
                    </a:lnTo>
                    <a:lnTo>
                      <a:pt x="475" y="454"/>
                    </a:lnTo>
                    <a:lnTo>
                      <a:pt x="475" y="456"/>
                    </a:lnTo>
                    <a:lnTo>
                      <a:pt x="473" y="458"/>
                    </a:lnTo>
                    <a:lnTo>
                      <a:pt x="469" y="458"/>
                    </a:lnTo>
                    <a:lnTo>
                      <a:pt x="464" y="456"/>
                    </a:lnTo>
                    <a:lnTo>
                      <a:pt x="460" y="459"/>
                    </a:lnTo>
                    <a:lnTo>
                      <a:pt x="459" y="459"/>
                    </a:lnTo>
                    <a:lnTo>
                      <a:pt x="453" y="458"/>
                    </a:lnTo>
                    <a:lnTo>
                      <a:pt x="452" y="456"/>
                    </a:lnTo>
                    <a:lnTo>
                      <a:pt x="449" y="454"/>
                    </a:lnTo>
                    <a:lnTo>
                      <a:pt x="448" y="452"/>
                    </a:lnTo>
                    <a:lnTo>
                      <a:pt x="447" y="452"/>
                    </a:lnTo>
                    <a:lnTo>
                      <a:pt x="445" y="456"/>
                    </a:lnTo>
                    <a:lnTo>
                      <a:pt x="444" y="459"/>
                    </a:lnTo>
                    <a:lnTo>
                      <a:pt x="443" y="460"/>
                    </a:lnTo>
                    <a:lnTo>
                      <a:pt x="439" y="460"/>
                    </a:lnTo>
                    <a:lnTo>
                      <a:pt x="433" y="454"/>
                    </a:lnTo>
                    <a:lnTo>
                      <a:pt x="427" y="455"/>
                    </a:lnTo>
                    <a:lnTo>
                      <a:pt x="420" y="459"/>
                    </a:lnTo>
                    <a:lnTo>
                      <a:pt x="417" y="460"/>
                    </a:lnTo>
                    <a:lnTo>
                      <a:pt x="417" y="459"/>
                    </a:lnTo>
                    <a:lnTo>
                      <a:pt x="416" y="456"/>
                    </a:lnTo>
                    <a:lnTo>
                      <a:pt x="416" y="455"/>
                    </a:lnTo>
                    <a:lnTo>
                      <a:pt x="417" y="451"/>
                    </a:lnTo>
                    <a:lnTo>
                      <a:pt x="423" y="446"/>
                    </a:lnTo>
                    <a:lnTo>
                      <a:pt x="425" y="444"/>
                    </a:lnTo>
                    <a:lnTo>
                      <a:pt x="432" y="440"/>
                    </a:lnTo>
                    <a:lnTo>
                      <a:pt x="440" y="438"/>
                    </a:lnTo>
                    <a:lnTo>
                      <a:pt x="443" y="436"/>
                    </a:lnTo>
                    <a:lnTo>
                      <a:pt x="444" y="432"/>
                    </a:lnTo>
                    <a:lnTo>
                      <a:pt x="449" y="428"/>
                    </a:lnTo>
                    <a:lnTo>
                      <a:pt x="452" y="426"/>
                    </a:lnTo>
                    <a:lnTo>
                      <a:pt x="456" y="424"/>
                    </a:lnTo>
                    <a:lnTo>
                      <a:pt x="459" y="424"/>
                    </a:lnTo>
                    <a:lnTo>
                      <a:pt x="463" y="428"/>
                    </a:lnTo>
                    <a:lnTo>
                      <a:pt x="465" y="430"/>
                    </a:lnTo>
                    <a:lnTo>
                      <a:pt x="468" y="432"/>
                    </a:lnTo>
                    <a:lnTo>
                      <a:pt x="468" y="432"/>
                    </a:lnTo>
                    <a:close/>
                    <a:moveTo>
                      <a:pt x="570" y="470"/>
                    </a:moveTo>
                    <a:lnTo>
                      <a:pt x="568" y="471"/>
                    </a:lnTo>
                    <a:lnTo>
                      <a:pt x="566" y="471"/>
                    </a:lnTo>
                    <a:lnTo>
                      <a:pt x="566" y="470"/>
                    </a:lnTo>
                    <a:lnTo>
                      <a:pt x="566" y="469"/>
                    </a:lnTo>
                    <a:lnTo>
                      <a:pt x="566" y="467"/>
                    </a:lnTo>
                    <a:lnTo>
                      <a:pt x="568" y="463"/>
                    </a:lnTo>
                    <a:lnTo>
                      <a:pt x="571" y="460"/>
                    </a:lnTo>
                    <a:lnTo>
                      <a:pt x="572" y="460"/>
                    </a:lnTo>
                    <a:lnTo>
                      <a:pt x="572" y="462"/>
                    </a:lnTo>
                    <a:lnTo>
                      <a:pt x="574" y="464"/>
                    </a:lnTo>
                    <a:lnTo>
                      <a:pt x="570" y="470"/>
                    </a:lnTo>
                    <a:lnTo>
                      <a:pt x="570" y="470"/>
                    </a:lnTo>
                    <a:close/>
                    <a:moveTo>
                      <a:pt x="459" y="473"/>
                    </a:moveTo>
                    <a:lnTo>
                      <a:pt x="471" y="475"/>
                    </a:lnTo>
                    <a:lnTo>
                      <a:pt x="471" y="475"/>
                    </a:lnTo>
                    <a:lnTo>
                      <a:pt x="471" y="477"/>
                    </a:lnTo>
                    <a:lnTo>
                      <a:pt x="469" y="481"/>
                    </a:lnTo>
                    <a:lnTo>
                      <a:pt x="468" y="483"/>
                    </a:lnTo>
                    <a:lnTo>
                      <a:pt x="461" y="487"/>
                    </a:lnTo>
                    <a:lnTo>
                      <a:pt x="453" y="491"/>
                    </a:lnTo>
                    <a:lnTo>
                      <a:pt x="452" y="493"/>
                    </a:lnTo>
                    <a:lnTo>
                      <a:pt x="452" y="494"/>
                    </a:lnTo>
                    <a:lnTo>
                      <a:pt x="453" y="495"/>
                    </a:lnTo>
                    <a:lnTo>
                      <a:pt x="455" y="497"/>
                    </a:lnTo>
                    <a:lnTo>
                      <a:pt x="460" y="495"/>
                    </a:lnTo>
                    <a:lnTo>
                      <a:pt x="463" y="497"/>
                    </a:lnTo>
                    <a:lnTo>
                      <a:pt x="463" y="498"/>
                    </a:lnTo>
                    <a:lnTo>
                      <a:pt x="463" y="499"/>
                    </a:lnTo>
                    <a:lnTo>
                      <a:pt x="463" y="501"/>
                    </a:lnTo>
                    <a:lnTo>
                      <a:pt x="463" y="507"/>
                    </a:lnTo>
                    <a:lnTo>
                      <a:pt x="463" y="511"/>
                    </a:lnTo>
                    <a:lnTo>
                      <a:pt x="463" y="514"/>
                    </a:lnTo>
                    <a:lnTo>
                      <a:pt x="460" y="517"/>
                    </a:lnTo>
                    <a:lnTo>
                      <a:pt x="455" y="519"/>
                    </a:lnTo>
                    <a:lnTo>
                      <a:pt x="452" y="521"/>
                    </a:lnTo>
                    <a:lnTo>
                      <a:pt x="449" y="521"/>
                    </a:lnTo>
                    <a:lnTo>
                      <a:pt x="447" y="521"/>
                    </a:lnTo>
                    <a:lnTo>
                      <a:pt x="436" y="527"/>
                    </a:lnTo>
                    <a:lnTo>
                      <a:pt x="432" y="527"/>
                    </a:lnTo>
                    <a:lnTo>
                      <a:pt x="429" y="526"/>
                    </a:lnTo>
                    <a:lnTo>
                      <a:pt x="425" y="519"/>
                    </a:lnTo>
                    <a:lnTo>
                      <a:pt x="421" y="518"/>
                    </a:lnTo>
                    <a:lnTo>
                      <a:pt x="420" y="515"/>
                    </a:lnTo>
                    <a:lnTo>
                      <a:pt x="417" y="514"/>
                    </a:lnTo>
                    <a:lnTo>
                      <a:pt x="417" y="511"/>
                    </a:lnTo>
                    <a:lnTo>
                      <a:pt x="417" y="510"/>
                    </a:lnTo>
                    <a:lnTo>
                      <a:pt x="417" y="509"/>
                    </a:lnTo>
                    <a:lnTo>
                      <a:pt x="419" y="507"/>
                    </a:lnTo>
                    <a:lnTo>
                      <a:pt x="419" y="507"/>
                    </a:lnTo>
                    <a:lnTo>
                      <a:pt x="417" y="503"/>
                    </a:lnTo>
                    <a:lnTo>
                      <a:pt x="417" y="501"/>
                    </a:lnTo>
                    <a:lnTo>
                      <a:pt x="416" y="497"/>
                    </a:lnTo>
                    <a:lnTo>
                      <a:pt x="416" y="494"/>
                    </a:lnTo>
                    <a:lnTo>
                      <a:pt x="416" y="493"/>
                    </a:lnTo>
                    <a:lnTo>
                      <a:pt x="416" y="491"/>
                    </a:lnTo>
                    <a:lnTo>
                      <a:pt x="417" y="487"/>
                    </a:lnTo>
                    <a:lnTo>
                      <a:pt x="417" y="487"/>
                    </a:lnTo>
                    <a:lnTo>
                      <a:pt x="420" y="486"/>
                    </a:lnTo>
                    <a:lnTo>
                      <a:pt x="423" y="485"/>
                    </a:lnTo>
                    <a:lnTo>
                      <a:pt x="431" y="481"/>
                    </a:lnTo>
                    <a:lnTo>
                      <a:pt x="447" y="474"/>
                    </a:lnTo>
                    <a:lnTo>
                      <a:pt x="452" y="475"/>
                    </a:lnTo>
                    <a:lnTo>
                      <a:pt x="455" y="474"/>
                    </a:lnTo>
                    <a:lnTo>
                      <a:pt x="459" y="473"/>
                    </a:lnTo>
                    <a:close/>
                    <a:moveTo>
                      <a:pt x="408" y="498"/>
                    </a:moveTo>
                    <a:lnTo>
                      <a:pt x="404" y="501"/>
                    </a:lnTo>
                    <a:lnTo>
                      <a:pt x="401" y="501"/>
                    </a:lnTo>
                    <a:lnTo>
                      <a:pt x="396" y="497"/>
                    </a:lnTo>
                    <a:lnTo>
                      <a:pt x="390" y="487"/>
                    </a:lnTo>
                    <a:lnTo>
                      <a:pt x="389" y="483"/>
                    </a:lnTo>
                    <a:lnTo>
                      <a:pt x="392" y="482"/>
                    </a:lnTo>
                    <a:lnTo>
                      <a:pt x="393" y="481"/>
                    </a:lnTo>
                    <a:lnTo>
                      <a:pt x="394" y="479"/>
                    </a:lnTo>
                    <a:lnTo>
                      <a:pt x="396" y="478"/>
                    </a:lnTo>
                    <a:lnTo>
                      <a:pt x="400" y="475"/>
                    </a:lnTo>
                    <a:lnTo>
                      <a:pt x="400" y="477"/>
                    </a:lnTo>
                    <a:lnTo>
                      <a:pt x="400" y="478"/>
                    </a:lnTo>
                    <a:lnTo>
                      <a:pt x="401" y="481"/>
                    </a:lnTo>
                    <a:lnTo>
                      <a:pt x="402" y="481"/>
                    </a:lnTo>
                    <a:lnTo>
                      <a:pt x="404" y="482"/>
                    </a:lnTo>
                    <a:lnTo>
                      <a:pt x="406" y="487"/>
                    </a:lnTo>
                    <a:lnTo>
                      <a:pt x="408" y="487"/>
                    </a:lnTo>
                    <a:lnTo>
                      <a:pt x="409" y="489"/>
                    </a:lnTo>
                    <a:lnTo>
                      <a:pt x="409" y="490"/>
                    </a:lnTo>
                    <a:lnTo>
                      <a:pt x="410" y="493"/>
                    </a:lnTo>
                    <a:lnTo>
                      <a:pt x="410" y="494"/>
                    </a:lnTo>
                    <a:lnTo>
                      <a:pt x="409" y="497"/>
                    </a:lnTo>
                    <a:lnTo>
                      <a:pt x="408" y="498"/>
                    </a:lnTo>
                    <a:lnTo>
                      <a:pt x="408" y="498"/>
                    </a:lnTo>
                    <a:close/>
                    <a:moveTo>
                      <a:pt x="590" y="502"/>
                    </a:moveTo>
                    <a:lnTo>
                      <a:pt x="587" y="503"/>
                    </a:lnTo>
                    <a:lnTo>
                      <a:pt x="584" y="502"/>
                    </a:lnTo>
                    <a:lnTo>
                      <a:pt x="579" y="501"/>
                    </a:lnTo>
                    <a:lnTo>
                      <a:pt x="578" y="497"/>
                    </a:lnTo>
                    <a:lnTo>
                      <a:pt x="578" y="493"/>
                    </a:lnTo>
                    <a:lnTo>
                      <a:pt x="578" y="490"/>
                    </a:lnTo>
                    <a:lnTo>
                      <a:pt x="579" y="489"/>
                    </a:lnTo>
                    <a:lnTo>
                      <a:pt x="582" y="489"/>
                    </a:lnTo>
                    <a:lnTo>
                      <a:pt x="586" y="487"/>
                    </a:lnTo>
                    <a:lnTo>
                      <a:pt x="591" y="489"/>
                    </a:lnTo>
                    <a:lnTo>
                      <a:pt x="595" y="491"/>
                    </a:lnTo>
                    <a:lnTo>
                      <a:pt x="598" y="493"/>
                    </a:lnTo>
                    <a:lnTo>
                      <a:pt x="598" y="494"/>
                    </a:lnTo>
                    <a:lnTo>
                      <a:pt x="599" y="497"/>
                    </a:lnTo>
                    <a:lnTo>
                      <a:pt x="600" y="498"/>
                    </a:lnTo>
                    <a:lnTo>
                      <a:pt x="600" y="499"/>
                    </a:lnTo>
                    <a:lnTo>
                      <a:pt x="594" y="501"/>
                    </a:lnTo>
                    <a:lnTo>
                      <a:pt x="591" y="501"/>
                    </a:lnTo>
                    <a:lnTo>
                      <a:pt x="590" y="502"/>
                    </a:lnTo>
                    <a:close/>
                    <a:moveTo>
                      <a:pt x="683" y="495"/>
                    </a:moveTo>
                    <a:lnTo>
                      <a:pt x="687" y="498"/>
                    </a:lnTo>
                    <a:lnTo>
                      <a:pt x="691" y="497"/>
                    </a:lnTo>
                    <a:lnTo>
                      <a:pt x="695" y="497"/>
                    </a:lnTo>
                    <a:lnTo>
                      <a:pt x="705" y="498"/>
                    </a:lnTo>
                    <a:lnTo>
                      <a:pt x="711" y="497"/>
                    </a:lnTo>
                    <a:lnTo>
                      <a:pt x="713" y="498"/>
                    </a:lnTo>
                    <a:lnTo>
                      <a:pt x="715" y="499"/>
                    </a:lnTo>
                    <a:lnTo>
                      <a:pt x="717" y="502"/>
                    </a:lnTo>
                    <a:lnTo>
                      <a:pt x="718" y="505"/>
                    </a:lnTo>
                    <a:lnTo>
                      <a:pt x="715" y="507"/>
                    </a:lnTo>
                    <a:lnTo>
                      <a:pt x="713" y="518"/>
                    </a:lnTo>
                    <a:lnTo>
                      <a:pt x="711" y="518"/>
                    </a:lnTo>
                    <a:lnTo>
                      <a:pt x="709" y="518"/>
                    </a:lnTo>
                    <a:lnTo>
                      <a:pt x="707" y="519"/>
                    </a:lnTo>
                    <a:lnTo>
                      <a:pt x="699" y="518"/>
                    </a:lnTo>
                    <a:lnTo>
                      <a:pt x="675" y="517"/>
                    </a:lnTo>
                    <a:lnTo>
                      <a:pt x="674" y="515"/>
                    </a:lnTo>
                    <a:lnTo>
                      <a:pt x="671" y="510"/>
                    </a:lnTo>
                    <a:lnTo>
                      <a:pt x="671" y="507"/>
                    </a:lnTo>
                    <a:lnTo>
                      <a:pt x="671" y="503"/>
                    </a:lnTo>
                    <a:lnTo>
                      <a:pt x="673" y="502"/>
                    </a:lnTo>
                    <a:lnTo>
                      <a:pt x="673" y="501"/>
                    </a:lnTo>
                    <a:lnTo>
                      <a:pt x="679" y="497"/>
                    </a:lnTo>
                    <a:lnTo>
                      <a:pt x="683" y="495"/>
                    </a:lnTo>
                    <a:lnTo>
                      <a:pt x="683" y="495"/>
                    </a:lnTo>
                    <a:close/>
                    <a:moveTo>
                      <a:pt x="547" y="541"/>
                    </a:moveTo>
                    <a:lnTo>
                      <a:pt x="544" y="542"/>
                    </a:lnTo>
                    <a:lnTo>
                      <a:pt x="540" y="539"/>
                    </a:lnTo>
                    <a:lnTo>
                      <a:pt x="536" y="538"/>
                    </a:lnTo>
                    <a:lnTo>
                      <a:pt x="535" y="533"/>
                    </a:lnTo>
                    <a:lnTo>
                      <a:pt x="532" y="526"/>
                    </a:lnTo>
                    <a:lnTo>
                      <a:pt x="530" y="519"/>
                    </a:lnTo>
                    <a:lnTo>
                      <a:pt x="528" y="514"/>
                    </a:lnTo>
                    <a:lnTo>
                      <a:pt x="527" y="511"/>
                    </a:lnTo>
                    <a:lnTo>
                      <a:pt x="527" y="507"/>
                    </a:lnTo>
                    <a:lnTo>
                      <a:pt x="524" y="501"/>
                    </a:lnTo>
                    <a:lnTo>
                      <a:pt x="524" y="499"/>
                    </a:lnTo>
                    <a:lnTo>
                      <a:pt x="527" y="498"/>
                    </a:lnTo>
                    <a:lnTo>
                      <a:pt x="531" y="499"/>
                    </a:lnTo>
                    <a:lnTo>
                      <a:pt x="534" y="502"/>
                    </a:lnTo>
                    <a:lnTo>
                      <a:pt x="536" y="506"/>
                    </a:lnTo>
                    <a:lnTo>
                      <a:pt x="539" y="513"/>
                    </a:lnTo>
                    <a:lnTo>
                      <a:pt x="540" y="515"/>
                    </a:lnTo>
                    <a:lnTo>
                      <a:pt x="540" y="519"/>
                    </a:lnTo>
                    <a:lnTo>
                      <a:pt x="540" y="522"/>
                    </a:lnTo>
                    <a:lnTo>
                      <a:pt x="543" y="522"/>
                    </a:lnTo>
                    <a:lnTo>
                      <a:pt x="547" y="527"/>
                    </a:lnTo>
                    <a:lnTo>
                      <a:pt x="547" y="529"/>
                    </a:lnTo>
                    <a:lnTo>
                      <a:pt x="548" y="533"/>
                    </a:lnTo>
                    <a:lnTo>
                      <a:pt x="548" y="535"/>
                    </a:lnTo>
                    <a:lnTo>
                      <a:pt x="548" y="539"/>
                    </a:lnTo>
                    <a:lnTo>
                      <a:pt x="547" y="541"/>
                    </a:lnTo>
                    <a:lnTo>
                      <a:pt x="547" y="541"/>
                    </a:lnTo>
                    <a:close/>
                    <a:moveTo>
                      <a:pt x="768" y="531"/>
                    </a:moveTo>
                    <a:lnTo>
                      <a:pt x="764" y="535"/>
                    </a:lnTo>
                    <a:lnTo>
                      <a:pt x="762" y="535"/>
                    </a:lnTo>
                    <a:lnTo>
                      <a:pt x="750" y="527"/>
                    </a:lnTo>
                    <a:lnTo>
                      <a:pt x="747" y="523"/>
                    </a:lnTo>
                    <a:lnTo>
                      <a:pt x="747" y="521"/>
                    </a:lnTo>
                    <a:lnTo>
                      <a:pt x="747" y="517"/>
                    </a:lnTo>
                    <a:lnTo>
                      <a:pt x="747" y="513"/>
                    </a:lnTo>
                    <a:lnTo>
                      <a:pt x="747" y="509"/>
                    </a:lnTo>
                    <a:lnTo>
                      <a:pt x="749" y="507"/>
                    </a:lnTo>
                    <a:lnTo>
                      <a:pt x="750" y="506"/>
                    </a:lnTo>
                    <a:lnTo>
                      <a:pt x="753" y="505"/>
                    </a:lnTo>
                    <a:lnTo>
                      <a:pt x="756" y="506"/>
                    </a:lnTo>
                    <a:lnTo>
                      <a:pt x="758" y="507"/>
                    </a:lnTo>
                    <a:lnTo>
                      <a:pt x="762" y="510"/>
                    </a:lnTo>
                    <a:lnTo>
                      <a:pt x="768" y="517"/>
                    </a:lnTo>
                    <a:lnTo>
                      <a:pt x="769" y="521"/>
                    </a:lnTo>
                    <a:lnTo>
                      <a:pt x="770" y="525"/>
                    </a:lnTo>
                    <a:lnTo>
                      <a:pt x="770" y="527"/>
                    </a:lnTo>
                    <a:lnTo>
                      <a:pt x="769" y="529"/>
                    </a:lnTo>
                    <a:lnTo>
                      <a:pt x="769" y="530"/>
                    </a:lnTo>
                    <a:lnTo>
                      <a:pt x="768" y="531"/>
                    </a:lnTo>
                    <a:close/>
                    <a:moveTo>
                      <a:pt x="381" y="526"/>
                    </a:moveTo>
                    <a:lnTo>
                      <a:pt x="382" y="529"/>
                    </a:lnTo>
                    <a:lnTo>
                      <a:pt x="382" y="529"/>
                    </a:lnTo>
                    <a:lnTo>
                      <a:pt x="382" y="530"/>
                    </a:lnTo>
                    <a:lnTo>
                      <a:pt x="381" y="533"/>
                    </a:lnTo>
                    <a:lnTo>
                      <a:pt x="372" y="538"/>
                    </a:lnTo>
                    <a:lnTo>
                      <a:pt x="370" y="541"/>
                    </a:lnTo>
                    <a:lnTo>
                      <a:pt x="370" y="543"/>
                    </a:lnTo>
                    <a:lnTo>
                      <a:pt x="374" y="547"/>
                    </a:lnTo>
                    <a:lnTo>
                      <a:pt x="377" y="551"/>
                    </a:lnTo>
                    <a:lnTo>
                      <a:pt x="378" y="554"/>
                    </a:lnTo>
                    <a:lnTo>
                      <a:pt x="376" y="555"/>
                    </a:lnTo>
                    <a:lnTo>
                      <a:pt x="373" y="555"/>
                    </a:lnTo>
                    <a:lnTo>
                      <a:pt x="372" y="555"/>
                    </a:lnTo>
                    <a:lnTo>
                      <a:pt x="372" y="557"/>
                    </a:lnTo>
                    <a:lnTo>
                      <a:pt x="372" y="558"/>
                    </a:lnTo>
                    <a:lnTo>
                      <a:pt x="374" y="565"/>
                    </a:lnTo>
                    <a:lnTo>
                      <a:pt x="376" y="568"/>
                    </a:lnTo>
                    <a:lnTo>
                      <a:pt x="376" y="569"/>
                    </a:lnTo>
                    <a:lnTo>
                      <a:pt x="376" y="570"/>
                    </a:lnTo>
                    <a:lnTo>
                      <a:pt x="374" y="573"/>
                    </a:lnTo>
                    <a:lnTo>
                      <a:pt x="372" y="576"/>
                    </a:lnTo>
                    <a:lnTo>
                      <a:pt x="368" y="578"/>
                    </a:lnTo>
                    <a:lnTo>
                      <a:pt x="360" y="581"/>
                    </a:lnTo>
                    <a:lnTo>
                      <a:pt x="360" y="584"/>
                    </a:lnTo>
                    <a:lnTo>
                      <a:pt x="360" y="585"/>
                    </a:lnTo>
                    <a:lnTo>
                      <a:pt x="360" y="589"/>
                    </a:lnTo>
                    <a:lnTo>
                      <a:pt x="360" y="590"/>
                    </a:lnTo>
                    <a:lnTo>
                      <a:pt x="358" y="594"/>
                    </a:lnTo>
                    <a:lnTo>
                      <a:pt x="357" y="596"/>
                    </a:lnTo>
                    <a:lnTo>
                      <a:pt x="357" y="597"/>
                    </a:lnTo>
                    <a:lnTo>
                      <a:pt x="354" y="597"/>
                    </a:lnTo>
                    <a:lnTo>
                      <a:pt x="353" y="597"/>
                    </a:lnTo>
                    <a:lnTo>
                      <a:pt x="349" y="594"/>
                    </a:lnTo>
                    <a:lnTo>
                      <a:pt x="348" y="593"/>
                    </a:lnTo>
                    <a:lnTo>
                      <a:pt x="345" y="589"/>
                    </a:lnTo>
                    <a:lnTo>
                      <a:pt x="345" y="586"/>
                    </a:lnTo>
                    <a:lnTo>
                      <a:pt x="345" y="584"/>
                    </a:lnTo>
                    <a:lnTo>
                      <a:pt x="345" y="578"/>
                    </a:lnTo>
                    <a:lnTo>
                      <a:pt x="346" y="573"/>
                    </a:lnTo>
                    <a:lnTo>
                      <a:pt x="348" y="568"/>
                    </a:lnTo>
                    <a:lnTo>
                      <a:pt x="348" y="565"/>
                    </a:lnTo>
                    <a:lnTo>
                      <a:pt x="348" y="563"/>
                    </a:lnTo>
                    <a:lnTo>
                      <a:pt x="346" y="563"/>
                    </a:lnTo>
                    <a:lnTo>
                      <a:pt x="344" y="565"/>
                    </a:lnTo>
                    <a:lnTo>
                      <a:pt x="342" y="566"/>
                    </a:lnTo>
                    <a:lnTo>
                      <a:pt x="341" y="568"/>
                    </a:lnTo>
                    <a:lnTo>
                      <a:pt x="340" y="570"/>
                    </a:lnTo>
                    <a:lnTo>
                      <a:pt x="338" y="573"/>
                    </a:lnTo>
                    <a:lnTo>
                      <a:pt x="338" y="577"/>
                    </a:lnTo>
                    <a:lnTo>
                      <a:pt x="338" y="580"/>
                    </a:lnTo>
                    <a:lnTo>
                      <a:pt x="336" y="581"/>
                    </a:lnTo>
                    <a:lnTo>
                      <a:pt x="334" y="581"/>
                    </a:lnTo>
                    <a:lnTo>
                      <a:pt x="333" y="582"/>
                    </a:lnTo>
                    <a:lnTo>
                      <a:pt x="333" y="584"/>
                    </a:lnTo>
                    <a:lnTo>
                      <a:pt x="333" y="585"/>
                    </a:lnTo>
                    <a:lnTo>
                      <a:pt x="336" y="588"/>
                    </a:lnTo>
                    <a:lnTo>
                      <a:pt x="336" y="592"/>
                    </a:lnTo>
                    <a:lnTo>
                      <a:pt x="336" y="593"/>
                    </a:lnTo>
                    <a:lnTo>
                      <a:pt x="333" y="597"/>
                    </a:lnTo>
                    <a:lnTo>
                      <a:pt x="332" y="598"/>
                    </a:lnTo>
                    <a:lnTo>
                      <a:pt x="330" y="604"/>
                    </a:lnTo>
                    <a:lnTo>
                      <a:pt x="330" y="605"/>
                    </a:lnTo>
                    <a:lnTo>
                      <a:pt x="329" y="606"/>
                    </a:lnTo>
                    <a:lnTo>
                      <a:pt x="328" y="606"/>
                    </a:lnTo>
                    <a:lnTo>
                      <a:pt x="326" y="605"/>
                    </a:lnTo>
                    <a:lnTo>
                      <a:pt x="325" y="601"/>
                    </a:lnTo>
                    <a:lnTo>
                      <a:pt x="324" y="597"/>
                    </a:lnTo>
                    <a:lnTo>
                      <a:pt x="322" y="594"/>
                    </a:lnTo>
                    <a:lnTo>
                      <a:pt x="322" y="593"/>
                    </a:lnTo>
                    <a:lnTo>
                      <a:pt x="321" y="594"/>
                    </a:lnTo>
                    <a:lnTo>
                      <a:pt x="320" y="597"/>
                    </a:lnTo>
                    <a:lnTo>
                      <a:pt x="320" y="600"/>
                    </a:lnTo>
                    <a:lnTo>
                      <a:pt x="321" y="602"/>
                    </a:lnTo>
                    <a:lnTo>
                      <a:pt x="321" y="605"/>
                    </a:lnTo>
                    <a:lnTo>
                      <a:pt x="318" y="608"/>
                    </a:lnTo>
                    <a:lnTo>
                      <a:pt x="320" y="608"/>
                    </a:lnTo>
                    <a:lnTo>
                      <a:pt x="322" y="612"/>
                    </a:lnTo>
                    <a:lnTo>
                      <a:pt x="322" y="613"/>
                    </a:lnTo>
                    <a:lnTo>
                      <a:pt x="322" y="614"/>
                    </a:lnTo>
                    <a:lnTo>
                      <a:pt x="322" y="616"/>
                    </a:lnTo>
                    <a:lnTo>
                      <a:pt x="321" y="616"/>
                    </a:lnTo>
                    <a:lnTo>
                      <a:pt x="320" y="618"/>
                    </a:lnTo>
                    <a:lnTo>
                      <a:pt x="318" y="620"/>
                    </a:lnTo>
                    <a:lnTo>
                      <a:pt x="316" y="624"/>
                    </a:lnTo>
                    <a:lnTo>
                      <a:pt x="313" y="624"/>
                    </a:lnTo>
                    <a:lnTo>
                      <a:pt x="309" y="625"/>
                    </a:lnTo>
                    <a:lnTo>
                      <a:pt x="309" y="625"/>
                    </a:lnTo>
                    <a:lnTo>
                      <a:pt x="308" y="622"/>
                    </a:lnTo>
                    <a:lnTo>
                      <a:pt x="308" y="617"/>
                    </a:lnTo>
                    <a:lnTo>
                      <a:pt x="306" y="614"/>
                    </a:lnTo>
                    <a:lnTo>
                      <a:pt x="305" y="612"/>
                    </a:lnTo>
                    <a:lnTo>
                      <a:pt x="304" y="606"/>
                    </a:lnTo>
                    <a:lnTo>
                      <a:pt x="304" y="604"/>
                    </a:lnTo>
                    <a:lnTo>
                      <a:pt x="302" y="604"/>
                    </a:lnTo>
                    <a:lnTo>
                      <a:pt x="302" y="604"/>
                    </a:lnTo>
                    <a:lnTo>
                      <a:pt x="301" y="604"/>
                    </a:lnTo>
                    <a:lnTo>
                      <a:pt x="299" y="613"/>
                    </a:lnTo>
                    <a:lnTo>
                      <a:pt x="297" y="616"/>
                    </a:lnTo>
                    <a:lnTo>
                      <a:pt x="295" y="616"/>
                    </a:lnTo>
                    <a:lnTo>
                      <a:pt x="293" y="616"/>
                    </a:lnTo>
                    <a:lnTo>
                      <a:pt x="289" y="613"/>
                    </a:lnTo>
                    <a:lnTo>
                      <a:pt x="286" y="612"/>
                    </a:lnTo>
                    <a:lnTo>
                      <a:pt x="283" y="613"/>
                    </a:lnTo>
                    <a:lnTo>
                      <a:pt x="281" y="617"/>
                    </a:lnTo>
                    <a:lnTo>
                      <a:pt x="279" y="618"/>
                    </a:lnTo>
                    <a:lnTo>
                      <a:pt x="277" y="617"/>
                    </a:lnTo>
                    <a:lnTo>
                      <a:pt x="275" y="616"/>
                    </a:lnTo>
                    <a:lnTo>
                      <a:pt x="275" y="614"/>
                    </a:lnTo>
                    <a:lnTo>
                      <a:pt x="275" y="613"/>
                    </a:lnTo>
                    <a:lnTo>
                      <a:pt x="275" y="612"/>
                    </a:lnTo>
                    <a:lnTo>
                      <a:pt x="277" y="609"/>
                    </a:lnTo>
                    <a:lnTo>
                      <a:pt x="277" y="609"/>
                    </a:lnTo>
                    <a:lnTo>
                      <a:pt x="275" y="606"/>
                    </a:lnTo>
                    <a:lnTo>
                      <a:pt x="275" y="606"/>
                    </a:lnTo>
                    <a:lnTo>
                      <a:pt x="275" y="605"/>
                    </a:lnTo>
                    <a:lnTo>
                      <a:pt x="275" y="604"/>
                    </a:lnTo>
                    <a:lnTo>
                      <a:pt x="275" y="604"/>
                    </a:lnTo>
                    <a:lnTo>
                      <a:pt x="274" y="604"/>
                    </a:lnTo>
                    <a:lnTo>
                      <a:pt x="271" y="606"/>
                    </a:lnTo>
                    <a:lnTo>
                      <a:pt x="271" y="604"/>
                    </a:lnTo>
                    <a:lnTo>
                      <a:pt x="273" y="600"/>
                    </a:lnTo>
                    <a:lnTo>
                      <a:pt x="277" y="592"/>
                    </a:lnTo>
                    <a:lnTo>
                      <a:pt x="278" y="590"/>
                    </a:lnTo>
                    <a:lnTo>
                      <a:pt x="279" y="589"/>
                    </a:lnTo>
                    <a:lnTo>
                      <a:pt x="290" y="586"/>
                    </a:lnTo>
                    <a:lnTo>
                      <a:pt x="291" y="586"/>
                    </a:lnTo>
                    <a:lnTo>
                      <a:pt x="297" y="576"/>
                    </a:lnTo>
                    <a:lnTo>
                      <a:pt x="298" y="573"/>
                    </a:lnTo>
                    <a:lnTo>
                      <a:pt x="299" y="570"/>
                    </a:lnTo>
                    <a:lnTo>
                      <a:pt x="308" y="563"/>
                    </a:lnTo>
                    <a:lnTo>
                      <a:pt x="309" y="562"/>
                    </a:lnTo>
                    <a:lnTo>
                      <a:pt x="309" y="558"/>
                    </a:lnTo>
                    <a:lnTo>
                      <a:pt x="310" y="557"/>
                    </a:lnTo>
                    <a:lnTo>
                      <a:pt x="312" y="554"/>
                    </a:lnTo>
                    <a:lnTo>
                      <a:pt x="317" y="545"/>
                    </a:lnTo>
                    <a:lnTo>
                      <a:pt x="322" y="538"/>
                    </a:lnTo>
                    <a:lnTo>
                      <a:pt x="325" y="534"/>
                    </a:lnTo>
                    <a:lnTo>
                      <a:pt x="329" y="530"/>
                    </a:lnTo>
                    <a:lnTo>
                      <a:pt x="333" y="527"/>
                    </a:lnTo>
                    <a:lnTo>
                      <a:pt x="345" y="525"/>
                    </a:lnTo>
                    <a:lnTo>
                      <a:pt x="353" y="529"/>
                    </a:lnTo>
                    <a:lnTo>
                      <a:pt x="356" y="529"/>
                    </a:lnTo>
                    <a:lnTo>
                      <a:pt x="357" y="527"/>
                    </a:lnTo>
                    <a:lnTo>
                      <a:pt x="357" y="526"/>
                    </a:lnTo>
                    <a:lnTo>
                      <a:pt x="358" y="526"/>
                    </a:lnTo>
                    <a:lnTo>
                      <a:pt x="362" y="527"/>
                    </a:lnTo>
                    <a:lnTo>
                      <a:pt x="362" y="526"/>
                    </a:lnTo>
                    <a:lnTo>
                      <a:pt x="364" y="525"/>
                    </a:lnTo>
                    <a:lnTo>
                      <a:pt x="364" y="523"/>
                    </a:lnTo>
                    <a:lnTo>
                      <a:pt x="360" y="521"/>
                    </a:lnTo>
                    <a:lnTo>
                      <a:pt x="360" y="519"/>
                    </a:lnTo>
                    <a:lnTo>
                      <a:pt x="360" y="518"/>
                    </a:lnTo>
                    <a:lnTo>
                      <a:pt x="361" y="515"/>
                    </a:lnTo>
                    <a:lnTo>
                      <a:pt x="362" y="514"/>
                    </a:lnTo>
                    <a:lnTo>
                      <a:pt x="368" y="513"/>
                    </a:lnTo>
                    <a:lnTo>
                      <a:pt x="369" y="513"/>
                    </a:lnTo>
                    <a:lnTo>
                      <a:pt x="372" y="515"/>
                    </a:lnTo>
                    <a:lnTo>
                      <a:pt x="374" y="519"/>
                    </a:lnTo>
                    <a:lnTo>
                      <a:pt x="381" y="526"/>
                    </a:lnTo>
                    <a:lnTo>
                      <a:pt x="381" y="526"/>
                    </a:lnTo>
                    <a:close/>
                    <a:moveTo>
                      <a:pt x="701" y="555"/>
                    </a:moveTo>
                    <a:lnTo>
                      <a:pt x="703" y="557"/>
                    </a:lnTo>
                    <a:lnTo>
                      <a:pt x="706" y="555"/>
                    </a:lnTo>
                    <a:lnTo>
                      <a:pt x="707" y="555"/>
                    </a:lnTo>
                    <a:lnTo>
                      <a:pt x="711" y="558"/>
                    </a:lnTo>
                    <a:lnTo>
                      <a:pt x="714" y="562"/>
                    </a:lnTo>
                    <a:lnTo>
                      <a:pt x="715" y="565"/>
                    </a:lnTo>
                    <a:lnTo>
                      <a:pt x="717" y="565"/>
                    </a:lnTo>
                    <a:lnTo>
                      <a:pt x="717" y="566"/>
                    </a:lnTo>
                    <a:lnTo>
                      <a:pt x="717" y="569"/>
                    </a:lnTo>
                    <a:lnTo>
                      <a:pt x="717" y="570"/>
                    </a:lnTo>
                    <a:lnTo>
                      <a:pt x="717" y="572"/>
                    </a:lnTo>
                    <a:lnTo>
                      <a:pt x="717" y="574"/>
                    </a:lnTo>
                    <a:lnTo>
                      <a:pt x="715" y="578"/>
                    </a:lnTo>
                    <a:lnTo>
                      <a:pt x="714" y="581"/>
                    </a:lnTo>
                    <a:lnTo>
                      <a:pt x="713" y="584"/>
                    </a:lnTo>
                    <a:lnTo>
                      <a:pt x="713" y="586"/>
                    </a:lnTo>
                    <a:lnTo>
                      <a:pt x="714" y="585"/>
                    </a:lnTo>
                    <a:lnTo>
                      <a:pt x="721" y="576"/>
                    </a:lnTo>
                    <a:lnTo>
                      <a:pt x="725" y="576"/>
                    </a:lnTo>
                    <a:lnTo>
                      <a:pt x="730" y="576"/>
                    </a:lnTo>
                    <a:lnTo>
                      <a:pt x="738" y="572"/>
                    </a:lnTo>
                    <a:lnTo>
                      <a:pt x="742" y="570"/>
                    </a:lnTo>
                    <a:lnTo>
                      <a:pt x="746" y="572"/>
                    </a:lnTo>
                    <a:lnTo>
                      <a:pt x="749" y="573"/>
                    </a:lnTo>
                    <a:lnTo>
                      <a:pt x="754" y="577"/>
                    </a:lnTo>
                    <a:lnTo>
                      <a:pt x="756" y="580"/>
                    </a:lnTo>
                    <a:lnTo>
                      <a:pt x="757" y="582"/>
                    </a:lnTo>
                    <a:lnTo>
                      <a:pt x="757" y="584"/>
                    </a:lnTo>
                    <a:lnTo>
                      <a:pt x="756" y="585"/>
                    </a:lnTo>
                    <a:lnTo>
                      <a:pt x="753" y="584"/>
                    </a:lnTo>
                    <a:lnTo>
                      <a:pt x="746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3" y="582"/>
                    </a:lnTo>
                    <a:lnTo>
                      <a:pt x="743" y="586"/>
                    </a:lnTo>
                    <a:lnTo>
                      <a:pt x="745" y="586"/>
                    </a:lnTo>
                    <a:lnTo>
                      <a:pt x="753" y="586"/>
                    </a:lnTo>
                    <a:lnTo>
                      <a:pt x="776" y="596"/>
                    </a:lnTo>
                    <a:lnTo>
                      <a:pt x="777" y="598"/>
                    </a:lnTo>
                    <a:lnTo>
                      <a:pt x="777" y="600"/>
                    </a:lnTo>
                    <a:lnTo>
                      <a:pt x="776" y="601"/>
                    </a:lnTo>
                    <a:lnTo>
                      <a:pt x="774" y="602"/>
                    </a:lnTo>
                    <a:lnTo>
                      <a:pt x="761" y="605"/>
                    </a:lnTo>
                    <a:lnTo>
                      <a:pt x="753" y="602"/>
                    </a:lnTo>
                    <a:lnTo>
                      <a:pt x="746" y="600"/>
                    </a:lnTo>
                    <a:lnTo>
                      <a:pt x="743" y="601"/>
                    </a:lnTo>
                    <a:lnTo>
                      <a:pt x="746" y="605"/>
                    </a:lnTo>
                    <a:lnTo>
                      <a:pt x="750" y="605"/>
                    </a:lnTo>
                    <a:lnTo>
                      <a:pt x="753" y="608"/>
                    </a:lnTo>
                    <a:lnTo>
                      <a:pt x="754" y="609"/>
                    </a:lnTo>
                    <a:lnTo>
                      <a:pt x="761" y="612"/>
                    </a:lnTo>
                    <a:lnTo>
                      <a:pt x="762" y="613"/>
                    </a:lnTo>
                    <a:lnTo>
                      <a:pt x="765" y="616"/>
                    </a:lnTo>
                    <a:lnTo>
                      <a:pt x="766" y="617"/>
                    </a:lnTo>
                    <a:lnTo>
                      <a:pt x="769" y="620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3" y="624"/>
                    </a:lnTo>
                    <a:lnTo>
                      <a:pt x="776" y="626"/>
                    </a:lnTo>
                    <a:lnTo>
                      <a:pt x="777" y="629"/>
                    </a:lnTo>
                    <a:lnTo>
                      <a:pt x="777" y="630"/>
                    </a:lnTo>
                    <a:lnTo>
                      <a:pt x="777" y="633"/>
                    </a:lnTo>
                    <a:lnTo>
                      <a:pt x="774" y="636"/>
                    </a:lnTo>
                    <a:lnTo>
                      <a:pt x="770" y="640"/>
                    </a:lnTo>
                    <a:lnTo>
                      <a:pt x="770" y="641"/>
                    </a:lnTo>
                    <a:lnTo>
                      <a:pt x="776" y="641"/>
                    </a:lnTo>
                    <a:lnTo>
                      <a:pt x="776" y="641"/>
                    </a:lnTo>
                    <a:lnTo>
                      <a:pt x="781" y="648"/>
                    </a:lnTo>
                    <a:lnTo>
                      <a:pt x="782" y="648"/>
                    </a:lnTo>
                    <a:lnTo>
                      <a:pt x="782" y="646"/>
                    </a:lnTo>
                    <a:lnTo>
                      <a:pt x="784" y="645"/>
                    </a:lnTo>
                    <a:lnTo>
                      <a:pt x="782" y="642"/>
                    </a:lnTo>
                    <a:lnTo>
                      <a:pt x="782" y="640"/>
                    </a:lnTo>
                    <a:lnTo>
                      <a:pt x="782" y="637"/>
                    </a:lnTo>
                    <a:lnTo>
                      <a:pt x="784" y="636"/>
                    </a:lnTo>
                    <a:lnTo>
                      <a:pt x="785" y="636"/>
                    </a:lnTo>
                    <a:lnTo>
                      <a:pt x="785" y="636"/>
                    </a:lnTo>
                    <a:lnTo>
                      <a:pt x="786" y="636"/>
                    </a:lnTo>
                    <a:lnTo>
                      <a:pt x="792" y="644"/>
                    </a:lnTo>
                    <a:lnTo>
                      <a:pt x="800" y="640"/>
                    </a:lnTo>
                    <a:lnTo>
                      <a:pt x="801" y="642"/>
                    </a:lnTo>
                    <a:lnTo>
                      <a:pt x="801" y="645"/>
                    </a:lnTo>
                    <a:lnTo>
                      <a:pt x="802" y="646"/>
                    </a:lnTo>
                    <a:lnTo>
                      <a:pt x="805" y="640"/>
                    </a:lnTo>
                    <a:lnTo>
                      <a:pt x="806" y="638"/>
                    </a:lnTo>
                    <a:lnTo>
                      <a:pt x="813" y="645"/>
                    </a:lnTo>
                    <a:lnTo>
                      <a:pt x="817" y="646"/>
                    </a:lnTo>
                    <a:lnTo>
                      <a:pt x="818" y="649"/>
                    </a:lnTo>
                    <a:lnTo>
                      <a:pt x="821" y="650"/>
                    </a:lnTo>
                    <a:lnTo>
                      <a:pt x="826" y="652"/>
                    </a:lnTo>
                    <a:lnTo>
                      <a:pt x="826" y="648"/>
                    </a:lnTo>
                    <a:lnTo>
                      <a:pt x="824" y="645"/>
                    </a:lnTo>
                    <a:lnTo>
                      <a:pt x="825" y="644"/>
                    </a:lnTo>
                    <a:lnTo>
                      <a:pt x="832" y="640"/>
                    </a:lnTo>
                    <a:lnTo>
                      <a:pt x="834" y="641"/>
                    </a:lnTo>
                    <a:lnTo>
                      <a:pt x="841" y="636"/>
                    </a:lnTo>
                    <a:lnTo>
                      <a:pt x="844" y="636"/>
                    </a:lnTo>
                    <a:lnTo>
                      <a:pt x="846" y="636"/>
                    </a:lnTo>
                    <a:lnTo>
                      <a:pt x="853" y="629"/>
                    </a:lnTo>
                    <a:lnTo>
                      <a:pt x="854" y="628"/>
                    </a:lnTo>
                    <a:lnTo>
                      <a:pt x="856" y="625"/>
                    </a:lnTo>
                    <a:lnTo>
                      <a:pt x="858" y="626"/>
                    </a:lnTo>
                    <a:lnTo>
                      <a:pt x="867" y="629"/>
                    </a:lnTo>
                    <a:lnTo>
                      <a:pt x="869" y="629"/>
                    </a:lnTo>
                    <a:lnTo>
                      <a:pt x="877" y="625"/>
                    </a:lnTo>
                    <a:lnTo>
                      <a:pt x="880" y="625"/>
                    </a:lnTo>
                    <a:lnTo>
                      <a:pt x="883" y="625"/>
                    </a:lnTo>
                    <a:lnTo>
                      <a:pt x="891" y="626"/>
                    </a:lnTo>
                    <a:lnTo>
                      <a:pt x="896" y="629"/>
                    </a:lnTo>
                    <a:lnTo>
                      <a:pt x="899" y="630"/>
                    </a:lnTo>
                    <a:lnTo>
                      <a:pt x="897" y="634"/>
                    </a:lnTo>
                    <a:lnTo>
                      <a:pt x="897" y="634"/>
                    </a:lnTo>
                    <a:lnTo>
                      <a:pt x="899" y="636"/>
                    </a:lnTo>
                    <a:lnTo>
                      <a:pt x="900" y="636"/>
                    </a:lnTo>
                    <a:lnTo>
                      <a:pt x="908" y="636"/>
                    </a:lnTo>
                    <a:lnTo>
                      <a:pt x="911" y="637"/>
                    </a:lnTo>
                    <a:lnTo>
                      <a:pt x="913" y="640"/>
                    </a:lnTo>
                    <a:lnTo>
                      <a:pt x="913" y="641"/>
                    </a:lnTo>
                    <a:lnTo>
                      <a:pt x="913" y="642"/>
                    </a:lnTo>
                    <a:lnTo>
                      <a:pt x="911" y="645"/>
                    </a:lnTo>
                    <a:lnTo>
                      <a:pt x="912" y="646"/>
                    </a:lnTo>
                    <a:lnTo>
                      <a:pt x="913" y="646"/>
                    </a:lnTo>
                    <a:lnTo>
                      <a:pt x="919" y="648"/>
                    </a:lnTo>
                    <a:lnTo>
                      <a:pt x="920" y="648"/>
                    </a:lnTo>
                    <a:lnTo>
                      <a:pt x="921" y="652"/>
                    </a:lnTo>
                    <a:lnTo>
                      <a:pt x="923" y="657"/>
                    </a:lnTo>
                    <a:lnTo>
                      <a:pt x="923" y="660"/>
                    </a:lnTo>
                    <a:lnTo>
                      <a:pt x="921" y="662"/>
                    </a:lnTo>
                    <a:lnTo>
                      <a:pt x="916" y="668"/>
                    </a:lnTo>
                    <a:lnTo>
                      <a:pt x="909" y="672"/>
                    </a:lnTo>
                    <a:lnTo>
                      <a:pt x="909" y="672"/>
                    </a:lnTo>
                    <a:lnTo>
                      <a:pt x="912" y="675"/>
                    </a:lnTo>
                    <a:lnTo>
                      <a:pt x="913" y="675"/>
                    </a:lnTo>
                    <a:lnTo>
                      <a:pt x="915" y="675"/>
                    </a:lnTo>
                    <a:lnTo>
                      <a:pt x="920" y="673"/>
                    </a:lnTo>
                    <a:lnTo>
                      <a:pt x="920" y="673"/>
                    </a:lnTo>
                    <a:lnTo>
                      <a:pt x="923" y="675"/>
                    </a:lnTo>
                    <a:lnTo>
                      <a:pt x="924" y="677"/>
                    </a:lnTo>
                    <a:lnTo>
                      <a:pt x="924" y="679"/>
                    </a:lnTo>
                    <a:lnTo>
                      <a:pt x="923" y="681"/>
                    </a:lnTo>
                    <a:lnTo>
                      <a:pt x="916" y="684"/>
                    </a:lnTo>
                    <a:lnTo>
                      <a:pt x="912" y="680"/>
                    </a:lnTo>
                    <a:lnTo>
                      <a:pt x="911" y="680"/>
                    </a:lnTo>
                    <a:lnTo>
                      <a:pt x="911" y="680"/>
                    </a:lnTo>
                    <a:lnTo>
                      <a:pt x="911" y="681"/>
                    </a:lnTo>
                    <a:lnTo>
                      <a:pt x="912" y="684"/>
                    </a:lnTo>
                    <a:lnTo>
                      <a:pt x="913" y="687"/>
                    </a:lnTo>
                    <a:lnTo>
                      <a:pt x="912" y="687"/>
                    </a:lnTo>
                    <a:lnTo>
                      <a:pt x="912" y="689"/>
                    </a:lnTo>
                    <a:lnTo>
                      <a:pt x="912" y="692"/>
                    </a:lnTo>
                    <a:lnTo>
                      <a:pt x="912" y="695"/>
                    </a:lnTo>
                    <a:lnTo>
                      <a:pt x="912" y="699"/>
                    </a:lnTo>
                    <a:lnTo>
                      <a:pt x="911" y="699"/>
                    </a:lnTo>
                    <a:lnTo>
                      <a:pt x="897" y="699"/>
                    </a:lnTo>
                    <a:lnTo>
                      <a:pt x="895" y="700"/>
                    </a:lnTo>
                    <a:lnTo>
                      <a:pt x="891" y="703"/>
                    </a:lnTo>
                    <a:lnTo>
                      <a:pt x="888" y="704"/>
                    </a:lnTo>
                    <a:lnTo>
                      <a:pt x="887" y="704"/>
                    </a:lnTo>
                    <a:lnTo>
                      <a:pt x="884" y="704"/>
                    </a:lnTo>
                    <a:lnTo>
                      <a:pt x="879" y="701"/>
                    </a:lnTo>
                    <a:lnTo>
                      <a:pt x="876" y="701"/>
                    </a:lnTo>
                    <a:lnTo>
                      <a:pt x="875" y="701"/>
                    </a:lnTo>
                    <a:lnTo>
                      <a:pt x="872" y="699"/>
                    </a:lnTo>
                    <a:lnTo>
                      <a:pt x="871" y="699"/>
                    </a:lnTo>
                    <a:lnTo>
                      <a:pt x="869" y="696"/>
                    </a:lnTo>
                    <a:lnTo>
                      <a:pt x="869" y="692"/>
                    </a:lnTo>
                    <a:lnTo>
                      <a:pt x="869" y="689"/>
                    </a:lnTo>
                    <a:lnTo>
                      <a:pt x="869" y="687"/>
                    </a:lnTo>
                    <a:lnTo>
                      <a:pt x="869" y="685"/>
                    </a:lnTo>
                    <a:lnTo>
                      <a:pt x="868" y="685"/>
                    </a:lnTo>
                    <a:lnTo>
                      <a:pt x="867" y="684"/>
                    </a:lnTo>
                    <a:lnTo>
                      <a:pt x="864" y="681"/>
                    </a:lnTo>
                    <a:lnTo>
                      <a:pt x="862" y="680"/>
                    </a:lnTo>
                    <a:lnTo>
                      <a:pt x="862" y="681"/>
                    </a:lnTo>
                    <a:lnTo>
                      <a:pt x="862" y="683"/>
                    </a:lnTo>
                    <a:lnTo>
                      <a:pt x="862" y="684"/>
                    </a:lnTo>
                    <a:lnTo>
                      <a:pt x="865" y="685"/>
                    </a:lnTo>
                    <a:lnTo>
                      <a:pt x="865" y="688"/>
                    </a:lnTo>
                    <a:lnTo>
                      <a:pt x="864" y="693"/>
                    </a:lnTo>
                    <a:lnTo>
                      <a:pt x="864" y="695"/>
                    </a:lnTo>
                    <a:lnTo>
                      <a:pt x="862" y="699"/>
                    </a:lnTo>
                    <a:lnTo>
                      <a:pt x="861" y="699"/>
                    </a:lnTo>
                    <a:lnTo>
                      <a:pt x="857" y="699"/>
                    </a:lnTo>
                    <a:lnTo>
                      <a:pt x="852" y="703"/>
                    </a:lnTo>
                    <a:lnTo>
                      <a:pt x="849" y="703"/>
                    </a:lnTo>
                    <a:lnTo>
                      <a:pt x="845" y="701"/>
                    </a:lnTo>
                    <a:lnTo>
                      <a:pt x="842" y="700"/>
                    </a:lnTo>
                    <a:lnTo>
                      <a:pt x="841" y="699"/>
                    </a:lnTo>
                    <a:lnTo>
                      <a:pt x="840" y="697"/>
                    </a:lnTo>
                    <a:lnTo>
                      <a:pt x="840" y="697"/>
                    </a:lnTo>
                    <a:lnTo>
                      <a:pt x="838" y="701"/>
                    </a:lnTo>
                    <a:lnTo>
                      <a:pt x="838" y="701"/>
                    </a:lnTo>
                    <a:lnTo>
                      <a:pt x="837" y="701"/>
                    </a:lnTo>
                    <a:lnTo>
                      <a:pt x="836" y="700"/>
                    </a:lnTo>
                    <a:lnTo>
                      <a:pt x="833" y="697"/>
                    </a:lnTo>
                    <a:lnTo>
                      <a:pt x="833" y="697"/>
                    </a:lnTo>
                    <a:lnTo>
                      <a:pt x="833" y="699"/>
                    </a:lnTo>
                    <a:lnTo>
                      <a:pt x="833" y="700"/>
                    </a:lnTo>
                    <a:lnTo>
                      <a:pt x="832" y="701"/>
                    </a:lnTo>
                    <a:lnTo>
                      <a:pt x="828" y="703"/>
                    </a:lnTo>
                    <a:lnTo>
                      <a:pt x="826" y="703"/>
                    </a:lnTo>
                    <a:lnTo>
                      <a:pt x="824" y="701"/>
                    </a:lnTo>
                    <a:lnTo>
                      <a:pt x="822" y="701"/>
                    </a:lnTo>
                    <a:lnTo>
                      <a:pt x="820" y="703"/>
                    </a:lnTo>
                    <a:lnTo>
                      <a:pt x="816" y="700"/>
                    </a:lnTo>
                    <a:lnTo>
                      <a:pt x="814" y="700"/>
                    </a:lnTo>
                    <a:lnTo>
                      <a:pt x="816" y="704"/>
                    </a:lnTo>
                    <a:lnTo>
                      <a:pt x="813" y="704"/>
                    </a:lnTo>
                    <a:lnTo>
                      <a:pt x="810" y="704"/>
                    </a:lnTo>
                    <a:lnTo>
                      <a:pt x="805" y="703"/>
                    </a:lnTo>
                    <a:lnTo>
                      <a:pt x="801" y="704"/>
                    </a:lnTo>
                    <a:lnTo>
                      <a:pt x="796" y="704"/>
                    </a:lnTo>
                    <a:lnTo>
                      <a:pt x="789" y="703"/>
                    </a:lnTo>
                    <a:lnTo>
                      <a:pt x="788" y="703"/>
                    </a:lnTo>
                    <a:lnTo>
                      <a:pt x="786" y="700"/>
                    </a:lnTo>
                    <a:lnTo>
                      <a:pt x="786" y="699"/>
                    </a:lnTo>
                    <a:lnTo>
                      <a:pt x="788" y="697"/>
                    </a:lnTo>
                    <a:lnTo>
                      <a:pt x="788" y="693"/>
                    </a:lnTo>
                    <a:lnTo>
                      <a:pt x="789" y="689"/>
                    </a:lnTo>
                    <a:lnTo>
                      <a:pt x="790" y="687"/>
                    </a:lnTo>
                    <a:lnTo>
                      <a:pt x="789" y="685"/>
                    </a:lnTo>
                    <a:lnTo>
                      <a:pt x="788" y="684"/>
                    </a:lnTo>
                    <a:lnTo>
                      <a:pt x="788" y="684"/>
                    </a:lnTo>
                    <a:lnTo>
                      <a:pt x="785" y="685"/>
                    </a:lnTo>
                    <a:lnTo>
                      <a:pt x="784" y="691"/>
                    </a:lnTo>
                    <a:lnTo>
                      <a:pt x="782" y="692"/>
                    </a:lnTo>
                    <a:lnTo>
                      <a:pt x="782" y="691"/>
                    </a:lnTo>
                    <a:lnTo>
                      <a:pt x="781" y="688"/>
                    </a:lnTo>
                    <a:lnTo>
                      <a:pt x="781" y="687"/>
                    </a:lnTo>
                    <a:lnTo>
                      <a:pt x="781" y="687"/>
                    </a:lnTo>
                    <a:lnTo>
                      <a:pt x="780" y="688"/>
                    </a:lnTo>
                    <a:lnTo>
                      <a:pt x="780" y="689"/>
                    </a:lnTo>
                    <a:lnTo>
                      <a:pt x="778" y="689"/>
                    </a:lnTo>
                    <a:lnTo>
                      <a:pt x="777" y="689"/>
                    </a:lnTo>
                    <a:lnTo>
                      <a:pt x="777" y="689"/>
                    </a:lnTo>
                    <a:lnTo>
                      <a:pt x="777" y="692"/>
                    </a:lnTo>
                    <a:lnTo>
                      <a:pt x="777" y="693"/>
                    </a:lnTo>
                    <a:lnTo>
                      <a:pt x="777" y="695"/>
                    </a:lnTo>
                    <a:lnTo>
                      <a:pt x="777" y="697"/>
                    </a:lnTo>
                    <a:lnTo>
                      <a:pt x="773" y="699"/>
                    </a:lnTo>
                    <a:lnTo>
                      <a:pt x="772" y="700"/>
                    </a:lnTo>
                    <a:lnTo>
                      <a:pt x="768" y="700"/>
                    </a:lnTo>
                    <a:lnTo>
                      <a:pt x="765" y="700"/>
                    </a:lnTo>
                    <a:lnTo>
                      <a:pt x="760" y="697"/>
                    </a:lnTo>
                    <a:lnTo>
                      <a:pt x="757" y="696"/>
                    </a:lnTo>
                    <a:lnTo>
                      <a:pt x="753" y="692"/>
                    </a:lnTo>
                    <a:lnTo>
                      <a:pt x="750" y="691"/>
                    </a:lnTo>
                    <a:lnTo>
                      <a:pt x="750" y="689"/>
                    </a:lnTo>
                    <a:lnTo>
                      <a:pt x="752" y="685"/>
                    </a:lnTo>
                    <a:lnTo>
                      <a:pt x="752" y="685"/>
                    </a:lnTo>
                    <a:lnTo>
                      <a:pt x="749" y="689"/>
                    </a:lnTo>
                    <a:lnTo>
                      <a:pt x="747" y="691"/>
                    </a:lnTo>
                    <a:lnTo>
                      <a:pt x="749" y="695"/>
                    </a:lnTo>
                    <a:lnTo>
                      <a:pt x="747" y="695"/>
                    </a:lnTo>
                    <a:lnTo>
                      <a:pt x="745" y="693"/>
                    </a:lnTo>
                    <a:lnTo>
                      <a:pt x="742" y="695"/>
                    </a:lnTo>
                    <a:lnTo>
                      <a:pt x="742" y="695"/>
                    </a:lnTo>
                    <a:lnTo>
                      <a:pt x="741" y="692"/>
                    </a:lnTo>
                    <a:lnTo>
                      <a:pt x="737" y="689"/>
                    </a:lnTo>
                    <a:lnTo>
                      <a:pt x="735" y="687"/>
                    </a:lnTo>
                    <a:lnTo>
                      <a:pt x="734" y="677"/>
                    </a:lnTo>
                    <a:lnTo>
                      <a:pt x="733" y="672"/>
                    </a:lnTo>
                    <a:lnTo>
                      <a:pt x="733" y="671"/>
                    </a:lnTo>
                    <a:lnTo>
                      <a:pt x="734" y="668"/>
                    </a:lnTo>
                    <a:lnTo>
                      <a:pt x="734" y="667"/>
                    </a:lnTo>
                    <a:lnTo>
                      <a:pt x="731" y="664"/>
                    </a:lnTo>
                    <a:lnTo>
                      <a:pt x="730" y="661"/>
                    </a:lnTo>
                    <a:lnTo>
                      <a:pt x="729" y="658"/>
                    </a:lnTo>
                    <a:lnTo>
                      <a:pt x="729" y="657"/>
                    </a:lnTo>
                    <a:lnTo>
                      <a:pt x="729" y="654"/>
                    </a:lnTo>
                    <a:lnTo>
                      <a:pt x="729" y="652"/>
                    </a:lnTo>
                    <a:lnTo>
                      <a:pt x="729" y="650"/>
                    </a:lnTo>
                    <a:lnTo>
                      <a:pt x="730" y="646"/>
                    </a:lnTo>
                    <a:lnTo>
                      <a:pt x="734" y="638"/>
                    </a:lnTo>
                    <a:lnTo>
                      <a:pt x="734" y="637"/>
                    </a:lnTo>
                    <a:lnTo>
                      <a:pt x="734" y="636"/>
                    </a:lnTo>
                    <a:lnTo>
                      <a:pt x="734" y="632"/>
                    </a:lnTo>
                    <a:lnTo>
                      <a:pt x="733" y="626"/>
                    </a:lnTo>
                    <a:lnTo>
                      <a:pt x="733" y="624"/>
                    </a:lnTo>
                    <a:lnTo>
                      <a:pt x="730" y="620"/>
                    </a:lnTo>
                    <a:lnTo>
                      <a:pt x="727" y="616"/>
                    </a:lnTo>
                    <a:lnTo>
                      <a:pt x="725" y="608"/>
                    </a:lnTo>
                    <a:lnTo>
                      <a:pt x="722" y="601"/>
                    </a:lnTo>
                    <a:lnTo>
                      <a:pt x="719" y="592"/>
                    </a:lnTo>
                    <a:lnTo>
                      <a:pt x="717" y="592"/>
                    </a:lnTo>
                    <a:lnTo>
                      <a:pt x="715" y="592"/>
                    </a:lnTo>
                    <a:lnTo>
                      <a:pt x="711" y="594"/>
                    </a:lnTo>
                    <a:lnTo>
                      <a:pt x="710" y="597"/>
                    </a:lnTo>
                    <a:lnTo>
                      <a:pt x="710" y="597"/>
                    </a:lnTo>
                    <a:lnTo>
                      <a:pt x="707" y="597"/>
                    </a:lnTo>
                    <a:lnTo>
                      <a:pt x="699" y="597"/>
                    </a:lnTo>
                    <a:lnTo>
                      <a:pt x="697" y="596"/>
                    </a:lnTo>
                    <a:lnTo>
                      <a:pt x="694" y="596"/>
                    </a:lnTo>
                    <a:lnTo>
                      <a:pt x="690" y="598"/>
                    </a:lnTo>
                    <a:lnTo>
                      <a:pt x="686" y="598"/>
                    </a:lnTo>
                    <a:lnTo>
                      <a:pt x="683" y="592"/>
                    </a:lnTo>
                    <a:lnTo>
                      <a:pt x="678" y="588"/>
                    </a:lnTo>
                    <a:lnTo>
                      <a:pt x="675" y="586"/>
                    </a:lnTo>
                    <a:lnTo>
                      <a:pt x="674" y="584"/>
                    </a:lnTo>
                    <a:lnTo>
                      <a:pt x="675" y="582"/>
                    </a:lnTo>
                    <a:lnTo>
                      <a:pt x="678" y="581"/>
                    </a:lnTo>
                    <a:lnTo>
                      <a:pt x="679" y="578"/>
                    </a:lnTo>
                    <a:lnTo>
                      <a:pt x="681" y="577"/>
                    </a:lnTo>
                    <a:lnTo>
                      <a:pt x="677" y="578"/>
                    </a:lnTo>
                    <a:lnTo>
                      <a:pt x="675" y="578"/>
                    </a:lnTo>
                    <a:lnTo>
                      <a:pt x="666" y="570"/>
                    </a:lnTo>
                    <a:lnTo>
                      <a:pt x="662" y="568"/>
                    </a:lnTo>
                    <a:lnTo>
                      <a:pt x="662" y="568"/>
                    </a:lnTo>
                    <a:lnTo>
                      <a:pt x="662" y="566"/>
                    </a:lnTo>
                    <a:lnTo>
                      <a:pt x="662" y="565"/>
                    </a:lnTo>
                    <a:lnTo>
                      <a:pt x="662" y="563"/>
                    </a:lnTo>
                    <a:lnTo>
                      <a:pt x="665" y="566"/>
                    </a:lnTo>
                    <a:lnTo>
                      <a:pt x="666" y="566"/>
                    </a:lnTo>
                    <a:lnTo>
                      <a:pt x="669" y="565"/>
                    </a:lnTo>
                    <a:lnTo>
                      <a:pt x="669" y="563"/>
                    </a:lnTo>
                    <a:lnTo>
                      <a:pt x="669" y="562"/>
                    </a:lnTo>
                    <a:lnTo>
                      <a:pt x="665" y="559"/>
                    </a:lnTo>
                    <a:lnTo>
                      <a:pt x="663" y="557"/>
                    </a:lnTo>
                    <a:lnTo>
                      <a:pt x="663" y="555"/>
                    </a:lnTo>
                    <a:lnTo>
                      <a:pt x="663" y="554"/>
                    </a:lnTo>
                    <a:lnTo>
                      <a:pt x="663" y="551"/>
                    </a:lnTo>
                    <a:lnTo>
                      <a:pt x="665" y="551"/>
                    </a:lnTo>
                    <a:lnTo>
                      <a:pt x="667" y="551"/>
                    </a:lnTo>
                    <a:lnTo>
                      <a:pt x="670" y="550"/>
                    </a:lnTo>
                    <a:lnTo>
                      <a:pt x="674" y="546"/>
                    </a:lnTo>
                    <a:lnTo>
                      <a:pt x="678" y="546"/>
                    </a:lnTo>
                    <a:lnTo>
                      <a:pt x="681" y="546"/>
                    </a:lnTo>
                    <a:lnTo>
                      <a:pt x="689" y="549"/>
                    </a:lnTo>
                    <a:lnTo>
                      <a:pt x="695" y="553"/>
                    </a:lnTo>
                    <a:lnTo>
                      <a:pt x="701" y="555"/>
                    </a:lnTo>
                    <a:lnTo>
                      <a:pt x="701" y="555"/>
                    </a:lnTo>
                    <a:close/>
                    <a:moveTo>
                      <a:pt x="412" y="568"/>
                    </a:moveTo>
                    <a:lnTo>
                      <a:pt x="409" y="569"/>
                    </a:lnTo>
                    <a:lnTo>
                      <a:pt x="393" y="566"/>
                    </a:lnTo>
                    <a:lnTo>
                      <a:pt x="393" y="565"/>
                    </a:lnTo>
                    <a:lnTo>
                      <a:pt x="392" y="563"/>
                    </a:lnTo>
                    <a:lnTo>
                      <a:pt x="396" y="559"/>
                    </a:lnTo>
                    <a:lnTo>
                      <a:pt x="398" y="558"/>
                    </a:lnTo>
                    <a:lnTo>
                      <a:pt x="406" y="557"/>
                    </a:lnTo>
                    <a:lnTo>
                      <a:pt x="409" y="558"/>
                    </a:lnTo>
                    <a:lnTo>
                      <a:pt x="410" y="561"/>
                    </a:lnTo>
                    <a:lnTo>
                      <a:pt x="412" y="562"/>
                    </a:lnTo>
                    <a:lnTo>
                      <a:pt x="413" y="565"/>
                    </a:lnTo>
                    <a:lnTo>
                      <a:pt x="412" y="568"/>
                    </a:lnTo>
                    <a:lnTo>
                      <a:pt x="412" y="568"/>
                    </a:lnTo>
                    <a:close/>
                    <a:moveTo>
                      <a:pt x="769" y="582"/>
                    </a:moveTo>
                    <a:lnTo>
                      <a:pt x="769" y="584"/>
                    </a:lnTo>
                    <a:lnTo>
                      <a:pt x="766" y="582"/>
                    </a:lnTo>
                    <a:lnTo>
                      <a:pt x="766" y="584"/>
                    </a:lnTo>
                    <a:lnTo>
                      <a:pt x="765" y="584"/>
                    </a:lnTo>
                    <a:lnTo>
                      <a:pt x="762" y="581"/>
                    </a:lnTo>
                    <a:lnTo>
                      <a:pt x="761" y="578"/>
                    </a:lnTo>
                    <a:lnTo>
                      <a:pt x="758" y="573"/>
                    </a:lnTo>
                    <a:lnTo>
                      <a:pt x="757" y="568"/>
                    </a:lnTo>
                    <a:lnTo>
                      <a:pt x="757" y="566"/>
                    </a:lnTo>
                    <a:lnTo>
                      <a:pt x="757" y="563"/>
                    </a:lnTo>
                    <a:lnTo>
                      <a:pt x="760" y="562"/>
                    </a:lnTo>
                    <a:lnTo>
                      <a:pt x="764" y="561"/>
                    </a:lnTo>
                    <a:lnTo>
                      <a:pt x="766" y="561"/>
                    </a:lnTo>
                    <a:lnTo>
                      <a:pt x="769" y="565"/>
                    </a:lnTo>
                    <a:lnTo>
                      <a:pt x="769" y="566"/>
                    </a:lnTo>
                    <a:lnTo>
                      <a:pt x="770" y="568"/>
                    </a:lnTo>
                    <a:lnTo>
                      <a:pt x="770" y="569"/>
                    </a:lnTo>
                    <a:lnTo>
                      <a:pt x="770" y="570"/>
                    </a:lnTo>
                    <a:lnTo>
                      <a:pt x="769" y="573"/>
                    </a:lnTo>
                    <a:lnTo>
                      <a:pt x="768" y="574"/>
                    </a:lnTo>
                    <a:lnTo>
                      <a:pt x="768" y="576"/>
                    </a:lnTo>
                    <a:lnTo>
                      <a:pt x="768" y="578"/>
                    </a:lnTo>
                    <a:lnTo>
                      <a:pt x="769" y="581"/>
                    </a:lnTo>
                    <a:lnTo>
                      <a:pt x="769" y="581"/>
                    </a:lnTo>
                    <a:lnTo>
                      <a:pt x="769" y="582"/>
                    </a:lnTo>
                    <a:lnTo>
                      <a:pt x="769" y="582"/>
                    </a:lnTo>
                    <a:close/>
                    <a:moveTo>
                      <a:pt x="491" y="610"/>
                    </a:moveTo>
                    <a:lnTo>
                      <a:pt x="492" y="612"/>
                    </a:lnTo>
                    <a:lnTo>
                      <a:pt x="495" y="610"/>
                    </a:lnTo>
                    <a:lnTo>
                      <a:pt x="497" y="610"/>
                    </a:lnTo>
                    <a:lnTo>
                      <a:pt x="499" y="612"/>
                    </a:lnTo>
                    <a:lnTo>
                      <a:pt x="499" y="614"/>
                    </a:lnTo>
                    <a:lnTo>
                      <a:pt x="499" y="616"/>
                    </a:lnTo>
                    <a:lnTo>
                      <a:pt x="499" y="617"/>
                    </a:lnTo>
                    <a:lnTo>
                      <a:pt x="499" y="618"/>
                    </a:lnTo>
                    <a:lnTo>
                      <a:pt x="496" y="624"/>
                    </a:lnTo>
                    <a:lnTo>
                      <a:pt x="495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500" y="622"/>
                    </a:lnTo>
                    <a:lnTo>
                      <a:pt x="501" y="621"/>
                    </a:lnTo>
                    <a:lnTo>
                      <a:pt x="504" y="620"/>
                    </a:lnTo>
                    <a:lnTo>
                      <a:pt x="507" y="621"/>
                    </a:lnTo>
                    <a:lnTo>
                      <a:pt x="508" y="622"/>
                    </a:lnTo>
                    <a:lnTo>
                      <a:pt x="508" y="622"/>
                    </a:lnTo>
                    <a:lnTo>
                      <a:pt x="509" y="624"/>
                    </a:lnTo>
                    <a:lnTo>
                      <a:pt x="511" y="628"/>
                    </a:lnTo>
                    <a:lnTo>
                      <a:pt x="511" y="634"/>
                    </a:lnTo>
                    <a:lnTo>
                      <a:pt x="511" y="633"/>
                    </a:lnTo>
                    <a:lnTo>
                      <a:pt x="511" y="630"/>
                    </a:lnTo>
                    <a:lnTo>
                      <a:pt x="512" y="628"/>
                    </a:lnTo>
                    <a:lnTo>
                      <a:pt x="515" y="626"/>
                    </a:lnTo>
                    <a:lnTo>
                      <a:pt x="515" y="625"/>
                    </a:lnTo>
                    <a:lnTo>
                      <a:pt x="513" y="624"/>
                    </a:lnTo>
                    <a:lnTo>
                      <a:pt x="512" y="622"/>
                    </a:lnTo>
                    <a:lnTo>
                      <a:pt x="512" y="618"/>
                    </a:lnTo>
                    <a:lnTo>
                      <a:pt x="512" y="617"/>
                    </a:lnTo>
                    <a:lnTo>
                      <a:pt x="513" y="616"/>
                    </a:lnTo>
                    <a:lnTo>
                      <a:pt x="515" y="613"/>
                    </a:lnTo>
                    <a:lnTo>
                      <a:pt x="517" y="612"/>
                    </a:lnTo>
                    <a:lnTo>
                      <a:pt x="519" y="610"/>
                    </a:lnTo>
                    <a:lnTo>
                      <a:pt x="527" y="614"/>
                    </a:lnTo>
                    <a:lnTo>
                      <a:pt x="530" y="617"/>
                    </a:lnTo>
                    <a:lnTo>
                      <a:pt x="531" y="618"/>
                    </a:lnTo>
                    <a:lnTo>
                      <a:pt x="531" y="618"/>
                    </a:lnTo>
                    <a:lnTo>
                      <a:pt x="532" y="622"/>
                    </a:lnTo>
                    <a:lnTo>
                      <a:pt x="532" y="630"/>
                    </a:lnTo>
                    <a:lnTo>
                      <a:pt x="532" y="633"/>
                    </a:lnTo>
                    <a:lnTo>
                      <a:pt x="532" y="637"/>
                    </a:lnTo>
                    <a:lnTo>
                      <a:pt x="530" y="645"/>
                    </a:lnTo>
                    <a:lnTo>
                      <a:pt x="530" y="650"/>
                    </a:lnTo>
                    <a:lnTo>
                      <a:pt x="527" y="664"/>
                    </a:lnTo>
                    <a:lnTo>
                      <a:pt x="525" y="667"/>
                    </a:lnTo>
                    <a:lnTo>
                      <a:pt x="524" y="669"/>
                    </a:lnTo>
                    <a:lnTo>
                      <a:pt x="516" y="673"/>
                    </a:lnTo>
                    <a:lnTo>
                      <a:pt x="511" y="677"/>
                    </a:lnTo>
                    <a:lnTo>
                      <a:pt x="509" y="679"/>
                    </a:lnTo>
                    <a:lnTo>
                      <a:pt x="508" y="679"/>
                    </a:lnTo>
                    <a:lnTo>
                      <a:pt x="503" y="677"/>
                    </a:lnTo>
                    <a:lnTo>
                      <a:pt x="497" y="675"/>
                    </a:lnTo>
                    <a:lnTo>
                      <a:pt x="495" y="675"/>
                    </a:lnTo>
                    <a:lnTo>
                      <a:pt x="492" y="677"/>
                    </a:lnTo>
                    <a:lnTo>
                      <a:pt x="489" y="677"/>
                    </a:lnTo>
                    <a:lnTo>
                      <a:pt x="488" y="677"/>
                    </a:lnTo>
                    <a:lnTo>
                      <a:pt x="487" y="677"/>
                    </a:lnTo>
                    <a:lnTo>
                      <a:pt x="484" y="675"/>
                    </a:lnTo>
                    <a:lnTo>
                      <a:pt x="485" y="675"/>
                    </a:lnTo>
                    <a:lnTo>
                      <a:pt x="485" y="673"/>
                    </a:lnTo>
                    <a:lnTo>
                      <a:pt x="485" y="672"/>
                    </a:lnTo>
                    <a:lnTo>
                      <a:pt x="483" y="671"/>
                    </a:lnTo>
                    <a:lnTo>
                      <a:pt x="480" y="673"/>
                    </a:lnTo>
                    <a:lnTo>
                      <a:pt x="472" y="681"/>
                    </a:lnTo>
                    <a:lnTo>
                      <a:pt x="463" y="684"/>
                    </a:lnTo>
                    <a:lnTo>
                      <a:pt x="459" y="685"/>
                    </a:lnTo>
                    <a:lnTo>
                      <a:pt x="457" y="687"/>
                    </a:lnTo>
                    <a:lnTo>
                      <a:pt x="456" y="688"/>
                    </a:lnTo>
                    <a:lnTo>
                      <a:pt x="453" y="692"/>
                    </a:lnTo>
                    <a:lnTo>
                      <a:pt x="451" y="695"/>
                    </a:lnTo>
                    <a:lnTo>
                      <a:pt x="445" y="699"/>
                    </a:lnTo>
                    <a:lnTo>
                      <a:pt x="439" y="703"/>
                    </a:lnTo>
                    <a:lnTo>
                      <a:pt x="427" y="708"/>
                    </a:lnTo>
                    <a:lnTo>
                      <a:pt x="420" y="708"/>
                    </a:lnTo>
                    <a:lnTo>
                      <a:pt x="412" y="707"/>
                    </a:lnTo>
                    <a:lnTo>
                      <a:pt x="410" y="705"/>
                    </a:lnTo>
                    <a:lnTo>
                      <a:pt x="408" y="704"/>
                    </a:lnTo>
                    <a:lnTo>
                      <a:pt x="402" y="699"/>
                    </a:lnTo>
                    <a:lnTo>
                      <a:pt x="401" y="697"/>
                    </a:lnTo>
                    <a:lnTo>
                      <a:pt x="400" y="693"/>
                    </a:lnTo>
                    <a:lnTo>
                      <a:pt x="400" y="691"/>
                    </a:lnTo>
                    <a:lnTo>
                      <a:pt x="402" y="688"/>
                    </a:lnTo>
                    <a:lnTo>
                      <a:pt x="406" y="685"/>
                    </a:lnTo>
                    <a:lnTo>
                      <a:pt x="415" y="681"/>
                    </a:lnTo>
                    <a:lnTo>
                      <a:pt x="423" y="676"/>
                    </a:lnTo>
                    <a:lnTo>
                      <a:pt x="425" y="675"/>
                    </a:lnTo>
                    <a:lnTo>
                      <a:pt x="432" y="673"/>
                    </a:lnTo>
                    <a:lnTo>
                      <a:pt x="436" y="675"/>
                    </a:lnTo>
                    <a:lnTo>
                      <a:pt x="439" y="675"/>
                    </a:lnTo>
                    <a:lnTo>
                      <a:pt x="440" y="673"/>
                    </a:lnTo>
                    <a:lnTo>
                      <a:pt x="443" y="671"/>
                    </a:lnTo>
                    <a:lnTo>
                      <a:pt x="447" y="667"/>
                    </a:lnTo>
                    <a:lnTo>
                      <a:pt x="449" y="662"/>
                    </a:lnTo>
                    <a:lnTo>
                      <a:pt x="449" y="661"/>
                    </a:lnTo>
                    <a:lnTo>
                      <a:pt x="448" y="660"/>
                    </a:lnTo>
                    <a:lnTo>
                      <a:pt x="447" y="658"/>
                    </a:lnTo>
                    <a:lnTo>
                      <a:pt x="443" y="664"/>
                    </a:lnTo>
                    <a:lnTo>
                      <a:pt x="441" y="665"/>
                    </a:lnTo>
                    <a:lnTo>
                      <a:pt x="439" y="665"/>
                    </a:lnTo>
                    <a:lnTo>
                      <a:pt x="435" y="667"/>
                    </a:lnTo>
                    <a:lnTo>
                      <a:pt x="432" y="667"/>
                    </a:lnTo>
                    <a:lnTo>
                      <a:pt x="431" y="667"/>
                    </a:lnTo>
                    <a:lnTo>
                      <a:pt x="428" y="662"/>
                    </a:lnTo>
                    <a:lnTo>
                      <a:pt x="427" y="662"/>
                    </a:lnTo>
                    <a:lnTo>
                      <a:pt x="425" y="662"/>
                    </a:lnTo>
                    <a:lnTo>
                      <a:pt x="424" y="664"/>
                    </a:lnTo>
                    <a:lnTo>
                      <a:pt x="423" y="667"/>
                    </a:lnTo>
                    <a:lnTo>
                      <a:pt x="423" y="668"/>
                    </a:lnTo>
                    <a:lnTo>
                      <a:pt x="421" y="668"/>
                    </a:lnTo>
                    <a:lnTo>
                      <a:pt x="415" y="669"/>
                    </a:lnTo>
                    <a:lnTo>
                      <a:pt x="409" y="671"/>
                    </a:lnTo>
                    <a:lnTo>
                      <a:pt x="408" y="669"/>
                    </a:lnTo>
                    <a:lnTo>
                      <a:pt x="408" y="668"/>
                    </a:lnTo>
                    <a:lnTo>
                      <a:pt x="406" y="667"/>
                    </a:lnTo>
                    <a:lnTo>
                      <a:pt x="406" y="664"/>
                    </a:lnTo>
                    <a:lnTo>
                      <a:pt x="406" y="662"/>
                    </a:lnTo>
                    <a:lnTo>
                      <a:pt x="406" y="660"/>
                    </a:lnTo>
                    <a:lnTo>
                      <a:pt x="408" y="657"/>
                    </a:lnTo>
                    <a:lnTo>
                      <a:pt x="409" y="656"/>
                    </a:lnTo>
                    <a:lnTo>
                      <a:pt x="412" y="650"/>
                    </a:lnTo>
                    <a:lnTo>
                      <a:pt x="413" y="650"/>
                    </a:lnTo>
                    <a:lnTo>
                      <a:pt x="410" y="650"/>
                    </a:lnTo>
                    <a:lnTo>
                      <a:pt x="406" y="652"/>
                    </a:lnTo>
                    <a:lnTo>
                      <a:pt x="406" y="652"/>
                    </a:lnTo>
                    <a:lnTo>
                      <a:pt x="405" y="649"/>
                    </a:lnTo>
                    <a:lnTo>
                      <a:pt x="405" y="649"/>
                    </a:lnTo>
                    <a:lnTo>
                      <a:pt x="404" y="650"/>
                    </a:lnTo>
                    <a:lnTo>
                      <a:pt x="404" y="652"/>
                    </a:lnTo>
                    <a:lnTo>
                      <a:pt x="402" y="657"/>
                    </a:lnTo>
                    <a:lnTo>
                      <a:pt x="402" y="660"/>
                    </a:lnTo>
                    <a:lnTo>
                      <a:pt x="401" y="660"/>
                    </a:lnTo>
                    <a:lnTo>
                      <a:pt x="398" y="658"/>
                    </a:lnTo>
                    <a:lnTo>
                      <a:pt x="397" y="657"/>
                    </a:lnTo>
                    <a:lnTo>
                      <a:pt x="397" y="658"/>
                    </a:lnTo>
                    <a:lnTo>
                      <a:pt x="397" y="660"/>
                    </a:lnTo>
                    <a:lnTo>
                      <a:pt x="400" y="664"/>
                    </a:lnTo>
                    <a:lnTo>
                      <a:pt x="400" y="667"/>
                    </a:lnTo>
                    <a:lnTo>
                      <a:pt x="398" y="669"/>
                    </a:lnTo>
                    <a:lnTo>
                      <a:pt x="392" y="675"/>
                    </a:lnTo>
                    <a:lnTo>
                      <a:pt x="389" y="676"/>
                    </a:lnTo>
                    <a:lnTo>
                      <a:pt x="389" y="675"/>
                    </a:lnTo>
                    <a:lnTo>
                      <a:pt x="388" y="673"/>
                    </a:lnTo>
                    <a:lnTo>
                      <a:pt x="388" y="672"/>
                    </a:lnTo>
                    <a:lnTo>
                      <a:pt x="385" y="668"/>
                    </a:lnTo>
                    <a:lnTo>
                      <a:pt x="385" y="668"/>
                    </a:lnTo>
                    <a:lnTo>
                      <a:pt x="384" y="668"/>
                    </a:lnTo>
                    <a:lnTo>
                      <a:pt x="382" y="668"/>
                    </a:lnTo>
                    <a:lnTo>
                      <a:pt x="382" y="669"/>
                    </a:lnTo>
                    <a:lnTo>
                      <a:pt x="381" y="671"/>
                    </a:lnTo>
                    <a:lnTo>
                      <a:pt x="381" y="673"/>
                    </a:lnTo>
                    <a:lnTo>
                      <a:pt x="380" y="676"/>
                    </a:lnTo>
                    <a:lnTo>
                      <a:pt x="378" y="676"/>
                    </a:lnTo>
                    <a:lnTo>
                      <a:pt x="373" y="672"/>
                    </a:lnTo>
                    <a:lnTo>
                      <a:pt x="368" y="664"/>
                    </a:lnTo>
                    <a:lnTo>
                      <a:pt x="362" y="665"/>
                    </a:lnTo>
                    <a:lnTo>
                      <a:pt x="360" y="665"/>
                    </a:lnTo>
                    <a:lnTo>
                      <a:pt x="352" y="662"/>
                    </a:lnTo>
                    <a:lnTo>
                      <a:pt x="352" y="661"/>
                    </a:lnTo>
                    <a:lnTo>
                      <a:pt x="350" y="658"/>
                    </a:lnTo>
                    <a:lnTo>
                      <a:pt x="350" y="657"/>
                    </a:lnTo>
                    <a:lnTo>
                      <a:pt x="352" y="656"/>
                    </a:lnTo>
                    <a:lnTo>
                      <a:pt x="352" y="653"/>
                    </a:lnTo>
                    <a:lnTo>
                      <a:pt x="354" y="649"/>
                    </a:lnTo>
                    <a:lnTo>
                      <a:pt x="354" y="648"/>
                    </a:lnTo>
                    <a:lnTo>
                      <a:pt x="356" y="648"/>
                    </a:lnTo>
                    <a:lnTo>
                      <a:pt x="357" y="646"/>
                    </a:lnTo>
                    <a:lnTo>
                      <a:pt x="361" y="646"/>
                    </a:lnTo>
                    <a:lnTo>
                      <a:pt x="372" y="646"/>
                    </a:lnTo>
                    <a:lnTo>
                      <a:pt x="373" y="645"/>
                    </a:lnTo>
                    <a:lnTo>
                      <a:pt x="385" y="638"/>
                    </a:lnTo>
                    <a:lnTo>
                      <a:pt x="386" y="637"/>
                    </a:lnTo>
                    <a:lnTo>
                      <a:pt x="388" y="634"/>
                    </a:lnTo>
                    <a:lnTo>
                      <a:pt x="388" y="633"/>
                    </a:lnTo>
                    <a:lnTo>
                      <a:pt x="388" y="633"/>
                    </a:lnTo>
                    <a:lnTo>
                      <a:pt x="374" y="638"/>
                    </a:lnTo>
                    <a:lnTo>
                      <a:pt x="369" y="640"/>
                    </a:lnTo>
                    <a:lnTo>
                      <a:pt x="360" y="638"/>
                    </a:lnTo>
                    <a:lnTo>
                      <a:pt x="358" y="638"/>
                    </a:lnTo>
                    <a:lnTo>
                      <a:pt x="357" y="636"/>
                    </a:lnTo>
                    <a:lnTo>
                      <a:pt x="360" y="632"/>
                    </a:lnTo>
                    <a:lnTo>
                      <a:pt x="360" y="630"/>
                    </a:lnTo>
                    <a:lnTo>
                      <a:pt x="362" y="629"/>
                    </a:lnTo>
                    <a:lnTo>
                      <a:pt x="369" y="626"/>
                    </a:lnTo>
                    <a:lnTo>
                      <a:pt x="377" y="624"/>
                    </a:lnTo>
                    <a:lnTo>
                      <a:pt x="382" y="624"/>
                    </a:lnTo>
                    <a:lnTo>
                      <a:pt x="388" y="622"/>
                    </a:lnTo>
                    <a:lnTo>
                      <a:pt x="390" y="621"/>
                    </a:lnTo>
                    <a:lnTo>
                      <a:pt x="381" y="621"/>
                    </a:lnTo>
                    <a:lnTo>
                      <a:pt x="370" y="622"/>
                    </a:lnTo>
                    <a:lnTo>
                      <a:pt x="368" y="621"/>
                    </a:lnTo>
                    <a:lnTo>
                      <a:pt x="365" y="618"/>
                    </a:lnTo>
                    <a:lnTo>
                      <a:pt x="365" y="617"/>
                    </a:lnTo>
                    <a:lnTo>
                      <a:pt x="366" y="614"/>
                    </a:lnTo>
                    <a:lnTo>
                      <a:pt x="366" y="613"/>
                    </a:lnTo>
                    <a:lnTo>
                      <a:pt x="366" y="610"/>
                    </a:lnTo>
                    <a:lnTo>
                      <a:pt x="366" y="609"/>
                    </a:lnTo>
                    <a:lnTo>
                      <a:pt x="368" y="605"/>
                    </a:lnTo>
                    <a:lnTo>
                      <a:pt x="372" y="602"/>
                    </a:lnTo>
                    <a:lnTo>
                      <a:pt x="374" y="602"/>
                    </a:lnTo>
                    <a:lnTo>
                      <a:pt x="378" y="602"/>
                    </a:lnTo>
                    <a:lnTo>
                      <a:pt x="390" y="604"/>
                    </a:lnTo>
                    <a:lnTo>
                      <a:pt x="393" y="604"/>
                    </a:lnTo>
                    <a:lnTo>
                      <a:pt x="392" y="602"/>
                    </a:lnTo>
                    <a:lnTo>
                      <a:pt x="389" y="601"/>
                    </a:lnTo>
                    <a:lnTo>
                      <a:pt x="380" y="600"/>
                    </a:lnTo>
                    <a:lnTo>
                      <a:pt x="378" y="598"/>
                    </a:lnTo>
                    <a:lnTo>
                      <a:pt x="377" y="597"/>
                    </a:lnTo>
                    <a:lnTo>
                      <a:pt x="377" y="596"/>
                    </a:lnTo>
                    <a:lnTo>
                      <a:pt x="377" y="594"/>
                    </a:lnTo>
                    <a:lnTo>
                      <a:pt x="378" y="592"/>
                    </a:lnTo>
                    <a:lnTo>
                      <a:pt x="381" y="586"/>
                    </a:lnTo>
                    <a:lnTo>
                      <a:pt x="390" y="584"/>
                    </a:lnTo>
                    <a:lnTo>
                      <a:pt x="393" y="582"/>
                    </a:lnTo>
                    <a:lnTo>
                      <a:pt x="397" y="582"/>
                    </a:lnTo>
                    <a:lnTo>
                      <a:pt x="400" y="585"/>
                    </a:lnTo>
                    <a:lnTo>
                      <a:pt x="402" y="586"/>
                    </a:lnTo>
                    <a:lnTo>
                      <a:pt x="402" y="588"/>
                    </a:lnTo>
                    <a:lnTo>
                      <a:pt x="404" y="589"/>
                    </a:lnTo>
                    <a:lnTo>
                      <a:pt x="404" y="593"/>
                    </a:lnTo>
                    <a:lnTo>
                      <a:pt x="404" y="593"/>
                    </a:lnTo>
                    <a:lnTo>
                      <a:pt x="404" y="596"/>
                    </a:lnTo>
                    <a:lnTo>
                      <a:pt x="406" y="600"/>
                    </a:lnTo>
                    <a:lnTo>
                      <a:pt x="408" y="601"/>
                    </a:lnTo>
                    <a:lnTo>
                      <a:pt x="415" y="598"/>
                    </a:lnTo>
                    <a:lnTo>
                      <a:pt x="417" y="598"/>
                    </a:lnTo>
                    <a:lnTo>
                      <a:pt x="420" y="600"/>
                    </a:lnTo>
                    <a:lnTo>
                      <a:pt x="424" y="602"/>
                    </a:lnTo>
                    <a:lnTo>
                      <a:pt x="431" y="610"/>
                    </a:lnTo>
                    <a:lnTo>
                      <a:pt x="437" y="618"/>
                    </a:lnTo>
                    <a:lnTo>
                      <a:pt x="437" y="620"/>
                    </a:lnTo>
                    <a:lnTo>
                      <a:pt x="435" y="622"/>
                    </a:lnTo>
                    <a:lnTo>
                      <a:pt x="433" y="624"/>
                    </a:lnTo>
                    <a:lnTo>
                      <a:pt x="435" y="625"/>
                    </a:lnTo>
                    <a:lnTo>
                      <a:pt x="437" y="625"/>
                    </a:lnTo>
                    <a:lnTo>
                      <a:pt x="440" y="625"/>
                    </a:lnTo>
                    <a:lnTo>
                      <a:pt x="441" y="625"/>
                    </a:lnTo>
                    <a:lnTo>
                      <a:pt x="443" y="626"/>
                    </a:lnTo>
                    <a:lnTo>
                      <a:pt x="443" y="629"/>
                    </a:lnTo>
                    <a:lnTo>
                      <a:pt x="444" y="634"/>
                    </a:lnTo>
                    <a:lnTo>
                      <a:pt x="445" y="638"/>
                    </a:lnTo>
                    <a:lnTo>
                      <a:pt x="448" y="641"/>
                    </a:lnTo>
                    <a:lnTo>
                      <a:pt x="449" y="642"/>
                    </a:lnTo>
                    <a:lnTo>
                      <a:pt x="452" y="642"/>
                    </a:lnTo>
                    <a:lnTo>
                      <a:pt x="455" y="641"/>
                    </a:lnTo>
                    <a:lnTo>
                      <a:pt x="459" y="641"/>
                    </a:lnTo>
                    <a:lnTo>
                      <a:pt x="479" y="645"/>
                    </a:lnTo>
                    <a:lnTo>
                      <a:pt x="480" y="644"/>
                    </a:lnTo>
                    <a:lnTo>
                      <a:pt x="481" y="642"/>
                    </a:lnTo>
                    <a:lnTo>
                      <a:pt x="481" y="640"/>
                    </a:lnTo>
                    <a:lnTo>
                      <a:pt x="481" y="637"/>
                    </a:lnTo>
                    <a:lnTo>
                      <a:pt x="481" y="634"/>
                    </a:lnTo>
                    <a:lnTo>
                      <a:pt x="481" y="633"/>
                    </a:lnTo>
                    <a:lnTo>
                      <a:pt x="468" y="622"/>
                    </a:lnTo>
                    <a:lnTo>
                      <a:pt x="467" y="618"/>
                    </a:lnTo>
                    <a:lnTo>
                      <a:pt x="473" y="613"/>
                    </a:lnTo>
                    <a:lnTo>
                      <a:pt x="473" y="612"/>
                    </a:lnTo>
                    <a:lnTo>
                      <a:pt x="473" y="610"/>
                    </a:lnTo>
                    <a:lnTo>
                      <a:pt x="473" y="608"/>
                    </a:lnTo>
                    <a:lnTo>
                      <a:pt x="472" y="605"/>
                    </a:lnTo>
                    <a:lnTo>
                      <a:pt x="469" y="601"/>
                    </a:lnTo>
                    <a:lnTo>
                      <a:pt x="467" y="601"/>
                    </a:lnTo>
                    <a:lnTo>
                      <a:pt x="461" y="596"/>
                    </a:lnTo>
                    <a:lnTo>
                      <a:pt x="461" y="596"/>
                    </a:lnTo>
                    <a:lnTo>
                      <a:pt x="461" y="593"/>
                    </a:lnTo>
                    <a:lnTo>
                      <a:pt x="460" y="592"/>
                    </a:lnTo>
                    <a:lnTo>
                      <a:pt x="460" y="589"/>
                    </a:lnTo>
                    <a:lnTo>
                      <a:pt x="461" y="588"/>
                    </a:lnTo>
                    <a:lnTo>
                      <a:pt x="465" y="584"/>
                    </a:lnTo>
                    <a:lnTo>
                      <a:pt x="467" y="581"/>
                    </a:lnTo>
                    <a:lnTo>
                      <a:pt x="472" y="570"/>
                    </a:lnTo>
                    <a:lnTo>
                      <a:pt x="475" y="566"/>
                    </a:lnTo>
                    <a:lnTo>
                      <a:pt x="476" y="563"/>
                    </a:lnTo>
                    <a:lnTo>
                      <a:pt x="479" y="562"/>
                    </a:lnTo>
                    <a:lnTo>
                      <a:pt x="483" y="562"/>
                    </a:lnTo>
                    <a:lnTo>
                      <a:pt x="487" y="566"/>
                    </a:lnTo>
                    <a:lnTo>
                      <a:pt x="488" y="566"/>
                    </a:lnTo>
                    <a:lnTo>
                      <a:pt x="488" y="568"/>
                    </a:lnTo>
                    <a:lnTo>
                      <a:pt x="488" y="569"/>
                    </a:lnTo>
                    <a:lnTo>
                      <a:pt x="487" y="572"/>
                    </a:lnTo>
                    <a:lnTo>
                      <a:pt x="485" y="574"/>
                    </a:lnTo>
                    <a:lnTo>
                      <a:pt x="485" y="576"/>
                    </a:lnTo>
                    <a:lnTo>
                      <a:pt x="485" y="577"/>
                    </a:lnTo>
                    <a:lnTo>
                      <a:pt x="487" y="581"/>
                    </a:lnTo>
                    <a:lnTo>
                      <a:pt x="487" y="582"/>
                    </a:lnTo>
                    <a:lnTo>
                      <a:pt x="487" y="586"/>
                    </a:lnTo>
                    <a:lnTo>
                      <a:pt x="487" y="586"/>
                    </a:lnTo>
                    <a:lnTo>
                      <a:pt x="489" y="590"/>
                    </a:lnTo>
                    <a:lnTo>
                      <a:pt x="492" y="594"/>
                    </a:lnTo>
                    <a:lnTo>
                      <a:pt x="493" y="600"/>
                    </a:lnTo>
                    <a:lnTo>
                      <a:pt x="492" y="602"/>
                    </a:lnTo>
                    <a:lnTo>
                      <a:pt x="491" y="605"/>
                    </a:lnTo>
                    <a:lnTo>
                      <a:pt x="489" y="608"/>
                    </a:lnTo>
                    <a:lnTo>
                      <a:pt x="489" y="609"/>
                    </a:lnTo>
                    <a:lnTo>
                      <a:pt x="489" y="610"/>
                    </a:lnTo>
                    <a:lnTo>
                      <a:pt x="491" y="610"/>
                    </a:lnTo>
                    <a:lnTo>
                      <a:pt x="491" y="610"/>
                    </a:lnTo>
                    <a:close/>
                    <a:moveTo>
                      <a:pt x="596" y="578"/>
                    </a:moveTo>
                    <a:lnTo>
                      <a:pt x="592" y="578"/>
                    </a:lnTo>
                    <a:lnTo>
                      <a:pt x="591" y="577"/>
                    </a:lnTo>
                    <a:lnTo>
                      <a:pt x="591" y="576"/>
                    </a:lnTo>
                    <a:lnTo>
                      <a:pt x="592" y="574"/>
                    </a:lnTo>
                    <a:lnTo>
                      <a:pt x="598" y="572"/>
                    </a:lnTo>
                    <a:lnTo>
                      <a:pt x="600" y="568"/>
                    </a:lnTo>
                    <a:lnTo>
                      <a:pt x="602" y="568"/>
                    </a:lnTo>
                    <a:lnTo>
                      <a:pt x="606" y="566"/>
                    </a:lnTo>
                    <a:lnTo>
                      <a:pt x="608" y="566"/>
                    </a:lnTo>
                    <a:lnTo>
                      <a:pt x="611" y="568"/>
                    </a:lnTo>
                    <a:lnTo>
                      <a:pt x="604" y="573"/>
                    </a:lnTo>
                    <a:lnTo>
                      <a:pt x="596" y="578"/>
                    </a:lnTo>
                    <a:lnTo>
                      <a:pt x="596" y="578"/>
                    </a:lnTo>
                    <a:close/>
                    <a:moveTo>
                      <a:pt x="650" y="585"/>
                    </a:moveTo>
                    <a:lnTo>
                      <a:pt x="650" y="588"/>
                    </a:lnTo>
                    <a:lnTo>
                      <a:pt x="650" y="590"/>
                    </a:lnTo>
                    <a:lnTo>
                      <a:pt x="649" y="592"/>
                    </a:lnTo>
                    <a:lnTo>
                      <a:pt x="649" y="593"/>
                    </a:lnTo>
                    <a:lnTo>
                      <a:pt x="650" y="596"/>
                    </a:lnTo>
                    <a:lnTo>
                      <a:pt x="651" y="601"/>
                    </a:lnTo>
                    <a:lnTo>
                      <a:pt x="653" y="604"/>
                    </a:lnTo>
                    <a:lnTo>
                      <a:pt x="653" y="606"/>
                    </a:lnTo>
                    <a:lnTo>
                      <a:pt x="653" y="608"/>
                    </a:lnTo>
                    <a:lnTo>
                      <a:pt x="651" y="612"/>
                    </a:lnTo>
                    <a:lnTo>
                      <a:pt x="650" y="616"/>
                    </a:lnTo>
                    <a:lnTo>
                      <a:pt x="650" y="618"/>
                    </a:lnTo>
                    <a:lnTo>
                      <a:pt x="651" y="622"/>
                    </a:lnTo>
                    <a:lnTo>
                      <a:pt x="651" y="624"/>
                    </a:lnTo>
                    <a:lnTo>
                      <a:pt x="650" y="626"/>
                    </a:lnTo>
                    <a:lnTo>
                      <a:pt x="647" y="629"/>
                    </a:lnTo>
                    <a:lnTo>
                      <a:pt x="647" y="630"/>
                    </a:lnTo>
                    <a:lnTo>
                      <a:pt x="654" y="633"/>
                    </a:lnTo>
                    <a:lnTo>
                      <a:pt x="654" y="634"/>
                    </a:lnTo>
                    <a:lnTo>
                      <a:pt x="654" y="641"/>
                    </a:lnTo>
                    <a:lnTo>
                      <a:pt x="655" y="649"/>
                    </a:lnTo>
                    <a:lnTo>
                      <a:pt x="655" y="650"/>
                    </a:lnTo>
                    <a:lnTo>
                      <a:pt x="653" y="648"/>
                    </a:lnTo>
                    <a:lnTo>
                      <a:pt x="650" y="644"/>
                    </a:lnTo>
                    <a:lnTo>
                      <a:pt x="647" y="650"/>
                    </a:lnTo>
                    <a:lnTo>
                      <a:pt x="647" y="658"/>
                    </a:lnTo>
                    <a:lnTo>
                      <a:pt x="650" y="664"/>
                    </a:lnTo>
                    <a:lnTo>
                      <a:pt x="650" y="665"/>
                    </a:lnTo>
                    <a:lnTo>
                      <a:pt x="650" y="667"/>
                    </a:lnTo>
                    <a:lnTo>
                      <a:pt x="649" y="668"/>
                    </a:lnTo>
                    <a:lnTo>
                      <a:pt x="647" y="668"/>
                    </a:lnTo>
                    <a:lnTo>
                      <a:pt x="646" y="665"/>
                    </a:lnTo>
                    <a:lnTo>
                      <a:pt x="645" y="662"/>
                    </a:lnTo>
                    <a:lnTo>
                      <a:pt x="645" y="662"/>
                    </a:lnTo>
                    <a:lnTo>
                      <a:pt x="643" y="664"/>
                    </a:lnTo>
                    <a:lnTo>
                      <a:pt x="645" y="665"/>
                    </a:lnTo>
                    <a:lnTo>
                      <a:pt x="646" y="668"/>
                    </a:lnTo>
                    <a:lnTo>
                      <a:pt x="646" y="671"/>
                    </a:lnTo>
                    <a:lnTo>
                      <a:pt x="646" y="672"/>
                    </a:lnTo>
                    <a:lnTo>
                      <a:pt x="643" y="672"/>
                    </a:lnTo>
                    <a:lnTo>
                      <a:pt x="641" y="672"/>
                    </a:lnTo>
                    <a:lnTo>
                      <a:pt x="636" y="673"/>
                    </a:lnTo>
                    <a:lnTo>
                      <a:pt x="635" y="675"/>
                    </a:lnTo>
                    <a:lnTo>
                      <a:pt x="632" y="673"/>
                    </a:lnTo>
                    <a:lnTo>
                      <a:pt x="630" y="673"/>
                    </a:lnTo>
                    <a:lnTo>
                      <a:pt x="627" y="673"/>
                    </a:lnTo>
                    <a:lnTo>
                      <a:pt x="626" y="673"/>
                    </a:lnTo>
                    <a:lnTo>
                      <a:pt x="626" y="672"/>
                    </a:lnTo>
                    <a:lnTo>
                      <a:pt x="623" y="672"/>
                    </a:lnTo>
                    <a:lnTo>
                      <a:pt x="620" y="676"/>
                    </a:lnTo>
                    <a:lnTo>
                      <a:pt x="616" y="675"/>
                    </a:lnTo>
                    <a:lnTo>
                      <a:pt x="611" y="675"/>
                    </a:lnTo>
                    <a:lnTo>
                      <a:pt x="611" y="673"/>
                    </a:lnTo>
                    <a:lnTo>
                      <a:pt x="610" y="671"/>
                    </a:lnTo>
                    <a:lnTo>
                      <a:pt x="608" y="664"/>
                    </a:lnTo>
                    <a:lnTo>
                      <a:pt x="608" y="661"/>
                    </a:lnTo>
                    <a:lnTo>
                      <a:pt x="612" y="661"/>
                    </a:lnTo>
                    <a:lnTo>
                      <a:pt x="612" y="660"/>
                    </a:lnTo>
                    <a:lnTo>
                      <a:pt x="610" y="657"/>
                    </a:lnTo>
                    <a:lnTo>
                      <a:pt x="606" y="656"/>
                    </a:lnTo>
                    <a:lnTo>
                      <a:pt x="604" y="654"/>
                    </a:lnTo>
                    <a:lnTo>
                      <a:pt x="604" y="652"/>
                    </a:lnTo>
                    <a:lnTo>
                      <a:pt x="604" y="650"/>
                    </a:lnTo>
                    <a:lnTo>
                      <a:pt x="611" y="648"/>
                    </a:lnTo>
                    <a:lnTo>
                      <a:pt x="615" y="641"/>
                    </a:lnTo>
                    <a:lnTo>
                      <a:pt x="619" y="638"/>
                    </a:lnTo>
                    <a:lnTo>
                      <a:pt x="619" y="637"/>
                    </a:lnTo>
                    <a:lnTo>
                      <a:pt x="622" y="636"/>
                    </a:lnTo>
                    <a:lnTo>
                      <a:pt x="627" y="634"/>
                    </a:lnTo>
                    <a:lnTo>
                      <a:pt x="627" y="633"/>
                    </a:lnTo>
                    <a:lnTo>
                      <a:pt x="616" y="634"/>
                    </a:lnTo>
                    <a:lnTo>
                      <a:pt x="602" y="637"/>
                    </a:lnTo>
                    <a:lnTo>
                      <a:pt x="596" y="640"/>
                    </a:lnTo>
                    <a:lnTo>
                      <a:pt x="594" y="638"/>
                    </a:lnTo>
                    <a:lnTo>
                      <a:pt x="576" y="644"/>
                    </a:lnTo>
                    <a:lnTo>
                      <a:pt x="576" y="644"/>
                    </a:lnTo>
                    <a:lnTo>
                      <a:pt x="575" y="642"/>
                    </a:lnTo>
                    <a:lnTo>
                      <a:pt x="574" y="638"/>
                    </a:lnTo>
                    <a:lnTo>
                      <a:pt x="574" y="637"/>
                    </a:lnTo>
                    <a:lnTo>
                      <a:pt x="579" y="632"/>
                    </a:lnTo>
                    <a:lnTo>
                      <a:pt x="582" y="628"/>
                    </a:lnTo>
                    <a:lnTo>
                      <a:pt x="580" y="626"/>
                    </a:lnTo>
                    <a:lnTo>
                      <a:pt x="583" y="622"/>
                    </a:lnTo>
                    <a:lnTo>
                      <a:pt x="586" y="621"/>
                    </a:lnTo>
                    <a:lnTo>
                      <a:pt x="591" y="625"/>
                    </a:lnTo>
                    <a:lnTo>
                      <a:pt x="594" y="628"/>
                    </a:lnTo>
                    <a:lnTo>
                      <a:pt x="596" y="629"/>
                    </a:lnTo>
                    <a:lnTo>
                      <a:pt x="598" y="629"/>
                    </a:lnTo>
                    <a:lnTo>
                      <a:pt x="600" y="626"/>
                    </a:lnTo>
                    <a:lnTo>
                      <a:pt x="600" y="626"/>
                    </a:lnTo>
                    <a:lnTo>
                      <a:pt x="596" y="628"/>
                    </a:lnTo>
                    <a:lnTo>
                      <a:pt x="596" y="628"/>
                    </a:lnTo>
                    <a:lnTo>
                      <a:pt x="594" y="624"/>
                    </a:lnTo>
                    <a:lnTo>
                      <a:pt x="592" y="621"/>
                    </a:lnTo>
                    <a:lnTo>
                      <a:pt x="592" y="620"/>
                    </a:lnTo>
                    <a:lnTo>
                      <a:pt x="592" y="618"/>
                    </a:lnTo>
                    <a:lnTo>
                      <a:pt x="594" y="614"/>
                    </a:lnTo>
                    <a:lnTo>
                      <a:pt x="590" y="614"/>
                    </a:lnTo>
                    <a:lnTo>
                      <a:pt x="588" y="612"/>
                    </a:lnTo>
                    <a:lnTo>
                      <a:pt x="587" y="609"/>
                    </a:lnTo>
                    <a:lnTo>
                      <a:pt x="587" y="608"/>
                    </a:lnTo>
                    <a:lnTo>
                      <a:pt x="588" y="605"/>
                    </a:lnTo>
                    <a:lnTo>
                      <a:pt x="592" y="601"/>
                    </a:lnTo>
                    <a:lnTo>
                      <a:pt x="592" y="600"/>
                    </a:lnTo>
                    <a:lnTo>
                      <a:pt x="587" y="600"/>
                    </a:lnTo>
                    <a:lnTo>
                      <a:pt x="586" y="600"/>
                    </a:lnTo>
                    <a:lnTo>
                      <a:pt x="583" y="597"/>
                    </a:lnTo>
                    <a:lnTo>
                      <a:pt x="583" y="593"/>
                    </a:lnTo>
                    <a:lnTo>
                      <a:pt x="586" y="589"/>
                    </a:lnTo>
                    <a:lnTo>
                      <a:pt x="587" y="586"/>
                    </a:lnTo>
                    <a:lnTo>
                      <a:pt x="588" y="586"/>
                    </a:lnTo>
                    <a:lnTo>
                      <a:pt x="590" y="586"/>
                    </a:lnTo>
                    <a:lnTo>
                      <a:pt x="594" y="588"/>
                    </a:lnTo>
                    <a:lnTo>
                      <a:pt x="595" y="589"/>
                    </a:lnTo>
                    <a:lnTo>
                      <a:pt x="598" y="593"/>
                    </a:lnTo>
                    <a:lnTo>
                      <a:pt x="599" y="596"/>
                    </a:lnTo>
                    <a:lnTo>
                      <a:pt x="599" y="597"/>
                    </a:lnTo>
                    <a:lnTo>
                      <a:pt x="599" y="600"/>
                    </a:lnTo>
                    <a:lnTo>
                      <a:pt x="602" y="601"/>
                    </a:lnTo>
                    <a:lnTo>
                      <a:pt x="611" y="614"/>
                    </a:lnTo>
                    <a:lnTo>
                      <a:pt x="614" y="617"/>
                    </a:lnTo>
                    <a:lnTo>
                      <a:pt x="615" y="618"/>
                    </a:lnTo>
                    <a:lnTo>
                      <a:pt x="616" y="620"/>
                    </a:lnTo>
                    <a:lnTo>
                      <a:pt x="619" y="618"/>
                    </a:lnTo>
                    <a:lnTo>
                      <a:pt x="619" y="618"/>
                    </a:lnTo>
                    <a:lnTo>
                      <a:pt x="619" y="617"/>
                    </a:lnTo>
                    <a:lnTo>
                      <a:pt x="615" y="613"/>
                    </a:lnTo>
                    <a:lnTo>
                      <a:pt x="614" y="610"/>
                    </a:lnTo>
                    <a:lnTo>
                      <a:pt x="614" y="608"/>
                    </a:lnTo>
                    <a:lnTo>
                      <a:pt x="614" y="606"/>
                    </a:lnTo>
                    <a:lnTo>
                      <a:pt x="615" y="606"/>
                    </a:lnTo>
                    <a:lnTo>
                      <a:pt x="618" y="606"/>
                    </a:lnTo>
                    <a:lnTo>
                      <a:pt x="622" y="605"/>
                    </a:lnTo>
                    <a:lnTo>
                      <a:pt x="618" y="604"/>
                    </a:lnTo>
                    <a:lnTo>
                      <a:pt x="615" y="602"/>
                    </a:lnTo>
                    <a:lnTo>
                      <a:pt x="612" y="602"/>
                    </a:lnTo>
                    <a:lnTo>
                      <a:pt x="608" y="600"/>
                    </a:lnTo>
                    <a:lnTo>
                      <a:pt x="608" y="598"/>
                    </a:lnTo>
                    <a:lnTo>
                      <a:pt x="610" y="597"/>
                    </a:lnTo>
                    <a:lnTo>
                      <a:pt x="615" y="596"/>
                    </a:lnTo>
                    <a:lnTo>
                      <a:pt x="615" y="596"/>
                    </a:lnTo>
                    <a:lnTo>
                      <a:pt x="615" y="594"/>
                    </a:lnTo>
                    <a:lnTo>
                      <a:pt x="614" y="593"/>
                    </a:lnTo>
                    <a:lnTo>
                      <a:pt x="612" y="592"/>
                    </a:lnTo>
                    <a:lnTo>
                      <a:pt x="606" y="589"/>
                    </a:lnTo>
                    <a:lnTo>
                      <a:pt x="603" y="586"/>
                    </a:lnTo>
                    <a:lnTo>
                      <a:pt x="602" y="586"/>
                    </a:lnTo>
                    <a:lnTo>
                      <a:pt x="602" y="585"/>
                    </a:lnTo>
                    <a:lnTo>
                      <a:pt x="603" y="581"/>
                    </a:lnTo>
                    <a:lnTo>
                      <a:pt x="607" y="577"/>
                    </a:lnTo>
                    <a:lnTo>
                      <a:pt x="610" y="576"/>
                    </a:lnTo>
                    <a:lnTo>
                      <a:pt x="614" y="574"/>
                    </a:lnTo>
                    <a:lnTo>
                      <a:pt x="618" y="574"/>
                    </a:lnTo>
                    <a:lnTo>
                      <a:pt x="620" y="574"/>
                    </a:lnTo>
                    <a:lnTo>
                      <a:pt x="626" y="581"/>
                    </a:lnTo>
                    <a:lnTo>
                      <a:pt x="627" y="586"/>
                    </a:lnTo>
                    <a:lnTo>
                      <a:pt x="631" y="585"/>
                    </a:lnTo>
                    <a:lnTo>
                      <a:pt x="631" y="581"/>
                    </a:lnTo>
                    <a:lnTo>
                      <a:pt x="630" y="576"/>
                    </a:lnTo>
                    <a:lnTo>
                      <a:pt x="631" y="574"/>
                    </a:lnTo>
                    <a:lnTo>
                      <a:pt x="634" y="570"/>
                    </a:lnTo>
                    <a:lnTo>
                      <a:pt x="638" y="572"/>
                    </a:lnTo>
                    <a:lnTo>
                      <a:pt x="641" y="577"/>
                    </a:lnTo>
                    <a:lnTo>
                      <a:pt x="642" y="578"/>
                    </a:lnTo>
                    <a:lnTo>
                      <a:pt x="646" y="581"/>
                    </a:lnTo>
                    <a:lnTo>
                      <a:pt x="649" y="582"/>
                    </a:lnTo>
                    <a:lnTo>
                      <a:pt x="650" y="584"/>
                    </a:lnTo>
                    <a:lnTo>
                      <a:pt x="650" y="585"/>
                    </a:lnTo>
                    <a:lnTo>
                      <a:pt x="650" y="585"/>
                    </a:lnTo>
                    <a:close/>
                    <a:moveTo>
                      <a:pt x="555" y="577"/>
                    </a:moveTo>
                    <a:lnTo>
                      <a:pt x="555" y="578"/>
                    </a:lnTo>
                    <a:lnTo>
                      <a:pt x="558" y="577"/>
                    </a:lnTo>
                    <a:lnTo>
                      <a:pt x="559" y="577"/>
                    </a:lnTo>
                    <a:lnTo>
                      <a:pt x="560" y="578"/>
                    </a:lnTo>
                    <a:lnTo>
                      <a:pt x="562" y="581"/>
                    </a:lnTo>
                    <a:lnTo>
                      <a:pt x="567" y="584"/>
                    </a:lnTo>
                    <a:lnTo>
                      <a:pt x="570" y="586"/>
                    </a:lnTo>
                    <a:lnTo>
                      <a:pt x="570" y="588"/>
                    </a:lnTo>
                    <a:lnTo>
                      <a:pt x="568" y="589"/>
                    </a:lnTo>
                    <a:lnTo>
                      <a:pt x="567" y="592"/>
                    </a:lnTo>
                    <a:lnTo>
                      <a:pt x="566" y="593"/>
                    </a:lnTo>
                    <a:lnTo>
                      <a:pt x="563" y="594"/>
                    </a:lnTo>
                    <a:lnTo>
                      <a:pt x="551" y="594"/>
                    </a:lnTo>
                    <a:lnTo>
                      <a:pt x="550" y="593"/>
                    </a:lnTo>
                    <a:lnTo>
                      <a:pt x="550" y="592"/>
                    </a:lnTo>
                    <a:lnTo>
                      <a:pt x="547" y="584"/>
                    </a:lnTo>
                    <a:lnTo>
                      <a:pt x="547" y="580"/>
                    </a:lnTo>
                    <a:lnTo>
                      <a:pt x="546" y="577"/>
                    </a:lnTo>
                    <a:lnTo>
                      <a:pt x="547" y="576"/>
                    </a:lnTo>
                    <a:lnTo>
                      <a:pt x="547" y="574"/>
                    </a:lnTo>
                    <a:lnTo>
                      <a:pt x="552" y="572"/>
                    </a:lnTo>
                    <a:lnTo>
                      <a:pt x="554" y="572"/>
                    </a:lnTo>
                    <a:lnTo>
                      <a:pt x="555" y="573"/>
                    </a:lnTo>
                    <a:lnTo>
                      <a:pt x="556" y="574"/>
                    </a:lnTo>
                    <a:lnTo>
                      <a:pt x="555" y="576"/>
                    </a:lnTo>
                    <a:lnTo>
                      <a:pt x="555" y="577"/>
                    </a:lnTo>
                    <a:lnTo>
                      <a:pt x="555" y="577"/>
                    </a:lnTo>
                    <a:close/>
                    <a:moveTo>
                      <a:pt x="582" y="613"/>
                    </a:moveTo>
                    <a:lnTo>
                      <a:pt x="584" y="617"/>
                    </a:lnTo>
                    <a:lnTo>
                      <a:pt x="584" y="618"/>
                    </a:lnTo>
                    <a:lnTo>
                      <a:pt x="584" y="618"/>
                    </a:lnTo>
                    <a:lnTo>
                      <a:pt x="580" y="621"/>
                    </a:lnTo>
                    <a:lnTo>
                      <a:pt x="579" y="622"/>
                    </a:lnTo>
                    <a:lnTo>
                      <a:pt x="578" y="626"/>
                    </a:lnTo>
                    <a:lnTo>
                      <a:pt x="576" y="628"/>
                    </a:lnTo>
                    <a:lnTo>
                      <a:pt x="571" y="629"/>
                    </a:lnTo>
                    <a:lnTo>
                      <a:pt x="566" y="629"/>
                    </a:lnTo>
                    <a:lnTo>
                      <a:pt x="567" y="625"/>
                    </a:lnTo>
                    <a:lnTo>
                      <a:pt x="570" y="620"/>
                    </a:lnTo>
                    <a:lnTo>
                      <a:pt x="567" y="617"/>
                    </a:lnTo>
                    <a:lnTo>
                      <a:pt x="559" y="621"/>
                    </a:lnTo>
                    <a:lnTo>
                      <a:pt x="555" y="618"/>
                    </a:lnTo>
                    <a:lnTo>
                      <a:pt x="558" y="612"/>
                    </a:lnTo>
                    <a:lnTo>
                      <a:pt x="555" y="612"/>
                    </a:lnTo>
                    <a:lnTo>
                      <a:pt x="551" y="612"/>
                    </a:lnTo>
                    <a:lnTo>
                      <a:pt x="550" y="608"/>
                    </a:lnTo>
                    <a:lnTo>
                      <a:pt x="550" y="604"/>
                    </a:lnTo>
                    <a:lnTo>
                      <a:pt x="555" y="601"/>
                    </a:lnTo>
                    <a:lnTo>
                      <a:pt x="562" y="598"/>
                    </a:lnTo>
                    <a:lnTo>
                      <a:pt x="568" y="594"/>
                    </a:lnTo>
                    <a:lnTo>
                      <a:pt x="574" y="596"/>
                    </a:lnTo>
                    <a:lnTo>
                      <a:pt x="576" y="597"/>
                    </a:lnTo>
                    <a:lnTo>
                      <a:pt x="578" y="602"/>
                    </a:lnTo>
                    <a:lnTo>
                      <a:pt x="578" y="609"/>
                    </a:lnTo>
                    <a:lnTo>
                      <a:pt x="579" y="609"/>
                    </a:lnTo>
                    <a:lnTo>
                      <a:pt x="582" y="613"/>
                    </a:lnTo>
                    <a:lnTo>
                      <a:pt x="582" y="613"/>
                    </a:lnTo>
                    <a:close/>
                    <a:moveTo>
                      <a:pt x="929" y="618"/>
                    </a:moveTo>
                    <a:lnTo>
                      <a:pt x="929" y="622"/>
                    </a:lnTo>
                    <a:lnTo>
                      <a:pt x="928" y="622"/>
                    </a:lnTo>
                    <a:lnTo>
                      <a:pt x="925" y="625"/>
                    </a:lnTo>
                    <a:lnTo>
                      <a:pt x="923" y="625"/>
                    </a:lnTo>
                    <a:lnTo>
                      <a:pt x="921" y="624"/>
                    </a:lnTo>
                    <a:lnTo>
                      <a:pt x="920" y="621"/>
                    </a:lnTo>
                    <a:lnTo>
                      <a:pt x="923" y="617"/>
                    </a:lnTo>
                    <a:lnTo>
                      <a:pt x="924" y="614"/>
                    </a:lnTo>
                    <a:lnTo>
                      <a:pt x="928" y="609"/>
                    </a:lnTo>
                    <a:lnTo>
                      <a:pt x="931" y="605"/>
                    </a:lnTo>
                    <a:lnTo>
                      <a:pt x="932" y="606"/>
                    </a:lnTo>
                    <a:lnTo>
                      <a:pt x="932" y="608"/>
                    </a:lnTo>
                    <a:lnTo>
                      <a:pt x="931" y="613"/>
                    </a:lnTo>
                    <a:lnTo>
                      <a:pt x="929" y="616"/>
                    </a:lnTo>
                    <a:lnTo>
                      <a:pt x="929" y="618"/>
                    </a:lnTo>
                    <a:lnTo>
                      <a:pt x="929" y="618"/>
                    </a:lnTo>
                    <a:close/>
                    <a:moveTo>
                      <a:pt x="340" y="640"/>
                    </a:moveTo>
                    <a:lnTo>
                      <a:pt x="336" y="644"/>
                    </a:lnTo>
                    <a:lnTo>
                      <a:pt x="333" y="644"/>
                    </a:lnTo>
                    <a:lnTo>
                      <a:pt x="329" y="641"/>
                    </a:lnTo>
                    <a:lnTo>
                      <a:pt x="325" y="640"/>
                    </a:lnTo>
                    <a:lnTo>
                      <a:pt x="324" y="638"/>
                    </a:lnTo>
                    <a:lnTo>
                      <a:pt x="324" y="638"/>
                    </a:lnTo>
                    <a:lnTo>
                      <a:pt x="325" y="634"/>
                    </a:lnTo>
                    <a:lnTo>
                      <a:pt x="326" y="633"/>
                    </a:lnTo>
                    <a:lnTo>
                      <a:pt x="330" y="629"/>
                    </a:lnTo>
                    <a:lnTo>
                      <a:pt x="336" y="620"/>
                    </a:lnTo>
                    <a:lnTo>
                      <a:pt x="340" y="617"/>
                    </a:lnTo>
                    <a:lnTo>
                      <a:pt x="342" y="614"/>
                    </a:lnTo>
                    <a:lnTo>
                      <a:pt x="346" y="609"/>
                    </a:lnTo>
                    <a:lnTo>
                      <a:pt x="349" y="608"/>
                    </a:lnTo>
                    <a:lnTo>
                      <a:pt x="350" y="608"/>
                    </a:lnTo>
                    <a:lnTo>
                      <a:pt x="352" y="608"/>
                    </a:lnTo>
                    <a:lnTo>
                      <a:pt x="353" y="609"/>
                    </a:lnTo>
                    <a:lnTo>
                      <a:pt x="350" y="617"/>
                    </a:lnTo>
                    <a:lnTo>
                      <a:pt x="349" y="620"/>
                    </a:lnTo>
                    <a:lnTo>
                      <a:pt x="346" y="626"/>
                    </a:lnTo>
                    <a:lnTo>
                      <a:pt x="341" y="638"/>
                    </a:lnTo>
                    <a:lnTo>
                      <a:pt x="340" y="640"/>
                    </a:lnTo>
                    <a:lnTo>
                      <a:pt x="340" y="640"/>
                    </a:lnTo>
                    <a:close/>
                    <a:moveTo>
                      <a:pt x="697" y="630"/>
                    </a:moveTo>
                    <a:lnTo>
                      <a:pt x="695" y="630"/>
                    </a:lnTo>
                    <a:lnTo>
                      <a:pt x="694" y="629"/>
                    </a:lnTo>
                    <a:lnTo>
                      <a:pt x="694" y="628"/>
                    </a:lnTo>
                    <a:lnTo>
                      <a:pt x="693" y="625"/>
                    </a:lnTo>
                    <a:lnTo>
                      <a:pt x="693" y="624"/>
                    </a:lnTo>
                    <a:lnTo>
                      <a:pt x="693" y="621"/>
                    </a:lnTo>
                    <a:lnTo>
                      <a:pt x="691" y="620"/>
                    </a:lnTo>
                    <a:lnTo>
                      <a:pt x="691" y="618"/>
                    </a:lnTo>
                    <a:lnTo>
                      <a:pt x="691" y="618"/>
                    </a:lnTo>
                    <a:lnTo>
                      <a:pt x="693" y="617"/>
                    </a:lnTo>
                    <a:lnTo>
                      <a:pt x="694" y="617"/>
                    </a:lnTo>
                    <a:lnTo>
                      <a:pt x="697" y="614"/>
                    </a:lnTo>
                    <a:lnTo>
                      <a:pt x="698" y="614"/>
                    </a:lnTo>
                    <a:lnTo>
                      <a:pt x="698" y="616"/>
                    </a:lnTo>
                    <a:lnTo>
                      <a:pt x="698" y="620"/>
                    </a:lnTo>
                    <a:lnTo>
                      <a:pt x="699" y="621"/>
                    </a:lnTo>
                    <a:lnTo>
                      <a:pt x="701" y="625"/>
                    </a:lnTo>
                    <a:lnTo>
                      <a:pt x="701" y="628"/>
                    </a:lnTo>
                    <a:lnTo>
                      <a:pt x="701" y="628"/>
                    </a:lnTo>
                    <a:lnTo>
                      <a:pt x="701" y="629"/>
                    </a:lnTo>
                    <a:lnTo>
                      <a:pt x="697" y="630"/>
                    </a:lnTo>
                    <a:close/>
                    <a:moveTo>
                      <a:pt x="298" y="630"/>
                    </a:moveTo>
                    <a:lnTo>
                      <a:pt x="298" y="630"/>
                    </a:lnTo>
                    <a:lnTo>
                      <a:pt x="297" y="629"/>
                    </a:lnTo>
                    <a:lnTo>
                      <a:pt x="297" y="628"/>
                    </a:lnTo>
                    <a:lnTo>
                      <a:pt x="299" y="624"/>
                    </a:lnTo>
                    <a:lnTo>
                      <a:pt x="299" y="622"/>
                    </a:lnTo>
                    <a:lnTo>
                      <a:pt x="299" y="621"/>
                    </a:lnTo>
                    <a:lnTo>
                      <a:pt x="299" y="621"/>
                    </a:lnTo>
                    <a:lnTo>
                      <a:pt x="299" y="618"/>
                    </a:lnTo>
                    <a:lnTo>
                      <a:pt x="301" y="618"/>
                    </a:lnTo>
                    <a:lnTo>
                      <a:pt x="302" y="618"/>
                    </a:lnTo>
                    <a:lnTo>
                      <a:pt x="302" y="620"/>
                    </a:lnTo>
                    <a:lnTo>
                      <a:pt x="301" y="624"/>
                    </a:lnTo>
                    <a:lnTo>
                      <a:pt x="301" y="626"/>
                    </a:lnTo>
                    <a:lnTo>
                      <a:pt x="301" y="628"/>
                    </a:lnTo>
                    <a:lnTo>
                      <a:pt x="299" y="629"/>
                    </a:lnTo>
                    <a:lnTo>
                      <a:pt x="298" y="630"/>
                    </a:lnTo>
                    <a:lnTo>
                      <a:pt x="298" y="630"/>
                    </a:lnTo>
                    <a:close/>
                    <a:moveTo>
                      <a:pt x="674" y="644"/>
                    </a:moveTo>
                    <a:lnTo>
                      <a:pt x="673" y="646"/>
                    </a:lnTo>
                    <a:lnTo>
                      <a:pt x="671" y="646"/>
                    </a:lnTo>
                    <a:lnTo>
                      <a:pt x="670" y="645"/>
                    </a:lnTo>
                    <a:lnTo>
                      <a:pt x="669" y="645"/>
                    </a:lnTo>
                    <a:lnTo>
                      <a:pt x="666" y="649"/>
                    </a:lnTo>
                    <a:lnTo>
                      <a:pt x="665" y="652"/>
                    </a:lnTo>
                    <a:lnTo>
                      <a:pt x="665" y="652"/>
                    </a:lnTo>
                    <a:lnTo>
                      <a:pt x="662" y="653"/>
                    </a:lnTo>
                    <a:lnTo>
                      <a:pt x="662" y="652"/>
                    </a:lnTo>
                    <a:lnTo>
                      <a:pt x="661" y="650"/>
                    </a:lnTo>
                    <a:lnTo>
                      <a:pt x="659" y="646"/>
                    </a:lnTo>
                    <a:lnTo>
                      <a:pt x="661" y="644"/>
                    </a:lnTo>
                    <a:lnTo>
                      <a:pt x="662" y="642"/>
                    </a:lnTo>
                    <a:lnTo>
                      <a:pt x="667" y="640"/>
                    </a:lnTo>
                    <a:lnTo>
                      <a:pt x="669" y="638"/>
                    </a:lnTo>
                    <a:lnTo>
                      <a:pt x="669" y="637"/>
                    </a:lnTo>
                    <a:lnTo>
                      <a:pt x="669" y="636"/>
                    </a:lnTo>
                    <a:lnTo>
                      <a:pt x="670" y="636"/>
                    </a:lnTo>
                    <a:lnTo>
                      <a:pt x="673" y="638"/>
                    </a:lnTo>
                    <a:lnTo>
                      <a:pt x="674" y="640"/>
                    </a:lnTo>
                    <a:lnTo>
                      <a:pt x="675" y="641"/>
                    </a:lnTo>
                    <a:lnTo>
                      <a:pt x="675" y="642"/>
                    </a:lnTo>
                    <a:lnTo>
                      <a:pt x="674" y="644"/>
                    </a:lnTo>
                    <a:lnTo>
                      <a:pt x="674" y="644"/>
                    </a:lnTo>
                    <a:close/>
                    <a:moveTo>
                      <a:pt x="711" y="673"/>
                    </a:moveTo>
                    <a:lnTo>
                      <a:pt x="713" y="677"/>
                    </a:lnTo>
                    <a:lnTo>
                      <a:pt x="713" y="679"/>
                    </a:lnTo>
                    <a:lnTo>
                      <a:pt x="713" y="683"/>
                    </a:lnTo>
                    <a:lnTo>
                      <a:pt x="713" y="688"/>
                    </a:lnTo>
                    <a:lnTo>
                      <a:pt x="713" y="688"/>
                    </a:lnTo>
                    <a:lnTo>
                      <a:pt x="713" y="689"/>
                    </a:lnTo>
                    <a:lnTo>
                      <a:pt x="711" y="691"/>
                    </a:lnTo>
                    <a:lnTo>
                      <a:pt x="711" y="692"/>
                    </a:lnTo>
                    <a:lnTo>
                      <a:pt x="711" y="693"/>
                    </a:lnTo>
                    <a:lnTo>
                      <a:pt x="711" y="693"/>
                    </a:lnTo>
                    <a:lnTo>
                      <a:pt x="706" y="695"/>
                    </a:lnTo>
                    <a:lnTo>
                      <a:pt x="702" y="695"/>
                    </a:lnTo>
                    <a:lnTo>
                      <a:pt x="697" y="695"/>
                    </a:lnTo>
                    <a:lnTo>
                      <a:pt x="695" y="695"/>
                    </a:lnTo>
                    <a:lnTo>
                      <a:pt x="693" y="693"/>
                    </a:lnTo>
                    <a:lnTo>
                      <a:pt x="691" y="692"/>
                    </a:lnTo>
                    <a:lnTo>
                      <a:pt x="686" y="687"/>
                    </a:lnTo>
                    <a:lnTo>
                      <a:pt x="683" y="687"/>
                    </a:lnTo>
                    <a:lnTo>
                      <a:pt x="677" y="684"/>
                    </a:lnTo>
                    <a:lnTo>
                      <a:pt x="674" y="679"/>
                    </a:lnTo>
                    <a:lnTo>
                      <a:pt x="673" y="677"/>
                    </a:lnTo>
                    <a:lnTo>
                      <a:pt x="671" y="679"/>
                    </a:lnTo>
                    <a:lnTo>
                      <a:pt x="671" y="679"/>
                    </a:lnTo>
                    <a:lnTo>
                      <a:pt x="670" y="677"/>
                    </a:lnTo>
                    <a:lnTo>
                      <a:pt x="670" y="676"/>
                    </a:lnTo>
                    <a:lnTo>
                      <a:pt x="670" y="675"/>
                    </a:lnTo>
                    <a:lnTo>
                      <a:pt x="667" y="675"/>
                    </a:lnTo>
                    <a:lnTo>
                      <a:pt x="666" y="675"/>
                    </a:lnTo>
                    <a:lnTo>
                      <a:pt x="666" y="672"/>
                    </a:lnTo>
                    <a:lnTo>
                      <a:pt x="666" y="671"/>
                    </a:lnTo>
                    <a:lnTo>
                      <a:pt x="667" y="669"/>
                    </a:lnTo>
                    <a:lnTo>
                      <a:pt x="670" y="662"/>
                    </a:lnTo>
                    <a:lnTo>
                      <a:pt x="671" y="661"/>
                    </a:lnTo>
                    <a:lnTo>
                      <a:pt x="673" y="660"/>
                    </a:lnTo>
                    <a:lnTo>
                      <a:pt x="674" y="657"/>
                    </a:lnTo>
                    <a:lnTo>
                      <a:pt x="673" y="653"/>
                    </a:lnTo>
                    <a:lnTo>
                      <a:pt x="675" y="648"/>
                    </a:lnTo>
                    <a:lnTo>
                      <a:pt x="678" y="646"/>
                    </a:lnTo>
                    <a:lnTo>
                      <a:pt x="681" y="644"/>
                    </a:lnTo>
                    <a:lnTo>
                      <a:pt x="690" y="637"/>
                    </a:lnTo>
                    <a:lnTo>
                      <a:pt x="691" y="637"/>
                    </a:lnTo>
                    <a:lnTo>
                      <a:pt x="695" y="637"/>
                    </a:lnTo>
                    <a:lnTo>
                      <a:pt x="699" y="640"/>
                    </a:lnTo>
                    <a:lnTo>
                      <a:pt x="701" y="642"/>
                    </a:lnTo>
                    <a:lnTo>
                      <a:pt x="706" y="649"/>
                    </a:lnTo>
                    <a:lnTo>
                      <a:pt x="709" y="654"/>
                    </a:lnTo>
                    <a:lnTo>
                      <a:pt x="710" y="658"/>
                    </a:lnTo>
                    <a:lnTo>
                      <a:pt x="711" y="661"/>
                    </a:lnTo>
                    <a:lnTo>
                      <a:pt x="713" y="667"/>
                    </a:lnTo>
                    <a:lnTo>
                      <a:pt x="713" y="668"/>
                    </a:lnTo>
                    <a:lnTo>
                      <a:pt x="711" y="672"/>
                    </a:lnTo>
                    <a:lnTo>
                      <a:pt x="711" y="673"/>
                    </a:lnTo>
                    <a:lnTo>
                      <a:pt x="711" y="673"/>
                    </a:lnTo>
                    <a:close/>
                    <a:moveTo>
                      <a:pt x="554" y="672"/>
                    </a:moveTo>
                    <a:lnTo>
                      <a:pt x="551" y="673"/>
                    </a:lnTo>
                    <a:lnTo>
                      <a:pt x="546" y="671"/>
                    </a:lnTo>
                    <a:lnTo>
                      <a:pt x="543" y="668"/>
                    </a:lnTo>
                    <a:lnTo>
                      <a:pt x="542" y="665"/>
                    </a:lnTo>
                    <a:lnTo>
                      <a:pt x="542" y="665"/>
                    </a:lnTo>
                    <a:lnTo>
                      <a:pt x="543" y="664"/>
                    </a:lnTo>
                    <a:lnTo>
                      <a:pt x="543" y="662"/>
                    </a:lnTo>
                    <a:lnTo>
                      <a:pt x="544" y="656"/>
                    </a:lnTo>
                    <a:lnTo>
                      <a:pt x="546" y="654"/>
                    </a:lnTo>
                    <a:lnTo>
                      <a:pt x="548" y="650"/>
                    </a:lnTo>
                    <a:lnTo>
                      <a:pt x="550" y="649"/>
                    </a:lnTo>
                    <a:lnTo>
                      <a:pt x="554" y="649"/>
                    </a:lnTo>
                    <a:lnTo>
                      <a:pt x="556" y="652"/>
                    </a:lnTo>
                    <a:lnTo>
                      <a:pt x="558" y="653"/>
                    </a:lnTo>
                    <a:lnTo>
                      <a:pt x="558" y="654"/>
                    </a:lnTo>
                    <a:lnTo>
                      <a:pt x="559" y="657"/>
                    </a:lnTo>
                    <a:lnTo>
                      <a:pt x="559" y="660"/>
                    </a:lnTo>
                    <a:lnTo>
                      <a:pt x="560" y="662"/>
                    </a:lnTo>
                    <a:lnTo>
                      <a:pt x="560" y="664"/>
                    </a:lnTo>
                    <a:lnTo>
                      <a:pt x="560" y="665"/>
                    </a:lnTo>
                    <a:lnTo>
                      <a:pt x="560" y="667"/>
                    </a:lnTo>
                    <a:lnTo>
                      <a:pt x="559" y="668"/>
                    </a:lnTo>
                    <a:lnTo>
                      <a:pt x="558" y="669"/>
                    </a:lnTo>
                    <a:lnTo>
                      <a:pt x="554" y="672"/>
                    </a:lnTo>
                    <a:lnTo>
                      <a:pt x="554" y="672"/>
                    </a:lnTo>
                    <a:close/>
                    <a:moveTo>
                      <a:pt x="686" y="703"/>
                    </a:moveTo>
                    <a:lnTo>
                      <a:pt x="685" y="703"/>
                    </a:lnTo>
                    <a:lnTo>
                      <a:pt x="683" y="703"/>
                    </a:lnTo>
                    <a:lnTo>
                      <a:pt x="678" y="700"/>
                    </a:lnTo>
                    <a:lnTo>
                      <a:pt x="678" y="699"/>
                    </a:lnTo>
                    <a:lnTo>
                      <a:pt x="678" y="699"/>
                    </a:lnTo>
                    <a:lnTo>
                      <a:pt x="678" y="697"/>
                    </a:lnTo>
                    <a:lnTo>
                      <a:pt x="679" y="696"/>
                    </a:lnTo>
                    <a:lnTo>
                      <a:pt x="681" y="695"/>
                    </a:lnTo>
                    <a:lnTo>
                      <a:pt x="682" y="695"/>
                    </a:lnTo>
                    <a:lnTo>
                      <a:pt x="685" y="699"/>
                    </a:lnTo>
                    <a:lnTo>
                      <a:pt x="686" y="701"/>
                    </a:lnTo>
                    <a:lnTo>
                      <a:pt x="686" y="701"/>
                    </a:lnTo>
                    <a:lnTo>
                      <a:pt x="686" y="703"/>
                    </a:lnTo>
                    <a:lnTo>
                      <a:pt x="686" y="703"/>
                    </a:lnTo>
                    <a:close/>
                    <a:moveTo>
                      <a:pt x="655" y="701"/>
                    </a:moveTo>
                    <a:lnTo>
                      <a:pt x="650" y="705"/>
                    </a:lnTo>
                    <a:lnTo>
                      <a:pt x="650" y="704"/>
                    </a:lnTo>
                    <a:lnTo>
                      <a:pt x="649" y="703"/>
                    </a:lnTo>
                    <a:lnTo>
                      <a:pt x="653" y="697"/>
                    </a:lnTo>
                    <a:lnTo>
                      <a:pt x="654" y="696"/>
                    </a:lnTo>
                    <a:lnTo>
                      <a:pt x="655" y="697"/>
                    </a:lnTo>
                    <a:lnTo>
                      <a:pt x="655" y="699"/>
                    </a:lnTo>
                    <a:lnTo>
                      <a:pt x="655" y="700"/>
                    </a:lnTo>
                    <a:lnTo>
                      <a:pt x="655" y="701"/>
                    </a:lnTo>
                    <a:close/>
                    <a:moveTo>
                      <a:pt x="318" y="724"/>
                    </a:moveTo>
                    <a:lnTo>
                      <a:pt x="320" y="724"/>
                    </a:lnTo>
                    <a:lnTo>
                      <a:pt x="322" y="720"/>
                    </a:lnTo>
                    <a:lnTo>
                      <a:pt x="325" y="719"/>
                    </a:lnTo>
                    <a:lnTo>
                      <a:pt x="326" y="720"/>
                    </a:lnTo>
                    <a:lnTo>
                      <a:pt x="328" y="720"/>
                    </a:lnTo>
                    <a:lnTo>
                      <a:pt x="328" y="721"/>
                    </a:lnTo>
                    <a:lnTo>
                      <a:pt x="328" y="724"/>
                    </a:lnTo>
                    <a:lnTo>
                      <a:pt x="328" y="729"/>
                    </a:lnTo>
                    <a:lnTo>
                      <a:pt x="328" y="729"/>
                    </a:lnTo>
                    <a:lnTo>
                      <a:pt x="329" y="729"/>
                    </a:lnTo>
                    <a:lnTo>
                      <a:pt x="329" y="728"/>
                    </a:lnTo>
                    <a:lnTo>
                      <a:pt x="334" y="720"/>
                    </a:lnTo>
                    <a:lnTo>
                      <a:pt x="336" y="717"/>
                    </a:lnTo>
                    <a:lnTo>
                      <a:pt x="337" y="717"/>
                    </a:lnTo>
                    <a:lnTo>
                      <a:pt x="342" y="716"/>
                    </a:lnTo>
                    <a:lnTo>
                      <a:pt x="345" y="716"/>
                    </a:lnTo>
                    <a:lnTo>
                      <a:pt x="349" y="717"/>
                    </a:lnTo>
                    <a:lnTo>
                      <a:pt x="352" y="717"/>
                    </a:lnTo>
                    <a:lnTo>
                      <a:pt x="357" y="721"/>
                    </a:lnTo>
                    <a:lnTo>
                      <a:pt x="361" y="725"/>
                    </a:lnTo>
                    <a:lnTo>
                      <a:pt x="364" y="729"/>
                    </a:lnTo>
                    <a:lnTo>
                      <a:pt x="376" y="744"/>
                    </a:lnTo>
                    <a:lnTo>
                      <a:pt x="380" y="748"/>
                    </a:lnTo>
                    <a:lnTo>
                      <a:pt x="382" y="751"/>
                    </a:lnTo>
                    <a:lnTo>
                      <a:pt x="382" y="753"/>
                    </a:lnTo>
                    <a:lnTo>
                      <a:pt x="384" y="755"/>
                    </a:lnTo>
                    <a:lnTo>
                      <a:pt x="384" y="757"/>
                    </a:lnTo>
                    <a:lnTo>
                      <a:pt x="384" y="759"/>
                    </a:lnTo>
                    <a:lnTo>
                      <a:pt x="384" y="760"/>
                    </a:lnTo>
                    <a:lnTo>
                      <a:pt x="382" y="761"/>
                    </a:lnTo>
                    <a:lnTo>
                      <a:pt x="374" y="767"/>
                    </a:lnTo>
                    <a:lnTo>
                      <a:pt x="372" y="768"/>
                    </a:lnTo>
                    <a:lnTo>
                      <a:pt x="368" y="771"/>
                    </a:lnTo>
                    <a:lnTo>
                      <a:pt x="358" y="778"/>
                    </a:lnTo>
                    <a:lnTo>
                      <a:pt x="353" y="782"/>
                    </a:lnTo>
                    <a:lnTo>
                      <a:pt x="345" y="788"/>
                    </a:lnTo>
                    <a:lnTo>
                      <a:pt x="330" y="799"/>
                    </a:lnTo>
                    <a:lnTo>
                      <a:pt x="329" y="802"/>
                    </a:lnTo>
                    <a:lnTo>
                      <a:pt x="328" y="803"/>
                    </a:lnTo>
                    <a:lnTo>
                      <a:pt x="324" y="815"/>
                    </a:lnTo>
                    <a:lnTo>
                      <a:pt x="322" y="819"/>
                    </a:lnTo>
                    <a:lnTo>
                      <a:pt x="318" y="822"/>
                    </a:lnTo>
                    <a:lnTo>
                      <a:pt x="313" y="822"/>
                    </a:lnTo>
                    <a:lnTo>
                      <a:pt x="312" y="823"/>
                    </a:lnTo>
                    <a:lnTo>
                      <a:pt x="312" y="827"/>
                    </a:lnTo>
                    <a:lnTo>
                      <a:pt x="310" y="834"/>
                    </a:lnTo>
                    <a:lnTo>
                      <a:pt x="309" y="839"/>
                    </a:lnTo>
                    <a:lnTo>
                      <a:pt x="308" y="851"/>
                    </a:lnTo>
                    <a:lnTo>
                      <a:pt x="308" y="852"/>
                    </a:lnTo>
                    <a:lnTo>
                      <a:pt x="308" y="855"/>
                    </a:lnTo>
                    <a:lnTo>
                      <a:pt x="306" y="856"/>
                    </a:lnTo>
                    <a:lnTo>
                      <a:pt x="301" y="860"/>
                    </a:lnTo>
                    <a:lnTo>
                      <a:pt x="297" y="862"/>
                    </a:lnTo>
                    <a:lnTo>
                      <a:pt x="293" y="863"/>
                    </a:lnTo>
                    <a:lnTo>
                      <a:pt x="291" y="862"/>
                    </a:lnTo>
                    <a:lnTo>
                      <a:pt x="290" y="859"/>
                    </a:lnTo>
                    <a:lnTo>
                      <a:pt x="289" y="859"/>
                    </a:lnTo>
                    <a:lnTo>
                      <a:pt x="289" y="860"/>
                    </a:lnTo>
                    <a:lnTo>
                      <a:pt x="282" y="869"/>
                    </a:lnTo>
                    <a:lnTo>
                      <a:pt x="277" y="871"/>
                    </a:lnTo>
                    <a:lnTo>
                      <a:pt x="274" y="875"/>
                    </a:lnTo>
                    <a:lnTo>
                      <a:pt x="273" y="877"/>
                    </a:lnTo>
                    <a:lnTo>
                      <a:pt x="271" y="877"/>
                    </a:lnTo>
                    <a:lnTo>
                      <a:pt x="269" y="877"/>
                    </a:lnTo>
                    <a:lnTo>
                      <a:pt x="266" y="875"/>
                    </a:lnTo>
                    <a:lnTo>
                      <a:pt x="265" y="873"/>
                    </a:lnTo>
                    <a:lnTo>
                      <a:pt x="263" y="870"/>
                    </a:lnTo>
                    <a:lnTo>
                      <a:pt x="261" y="860"/>
                    </a:lnTo>
                    <a:lnTo>
                      <a:pt x="259" y="858"/>
                    </a:lnTo>
                    <a:lnTo>
                      <a:pt x="258" y="856"/>
                    </a:lnTo>
                    <a:lnTo>
                      <a:pt x="255" y="850"/>
                    </a:lnTo>
                    <a:lnTo>
                      <a:pt x="254" y="848"/>
                    </a:lnTo>
                    <a:lnTo>
                      <a:pt x="243" y="842"/>
                    </a:lnTo>
                    <a:lnTo>
                      <a:pt x="238" y="836"/>
                    </a:lnTo>
                    <a:lnTo>
                      <a:pt x="237" y="835"/>
                    </a:lnTo>
                    <a:lnTo>
                      <a:pt x="235" y="835"/>
                    </a:lnTo>
                    <a:lnTo>
                      <a:pt x="229" y="835"/>
                    </a:lnTo>
                    <a:lnTo>
                      <a:pt x="227" y="835"/>
                    </a:lnTo>
                    <a:lnTo>
                      <a:pt x="227" y="834"/>
                    </a:lnTo>
                    <a:lnTo>
                      <a:pt x="227" y="832"/>
                    </a:lnTo>
                    <a:lnTo>
                      <a:pt x="229" y="831"/>
                    </a:lnTo>
                    <a:lnTo>
                      <a:pt x="229" y="830"/>
                    </a:lnTo>
                    <a:lnTo>
                      <a:pt x="229" y="827"/>
                    </a:lnTo>
                    <a:lnTo>
                      <a:pt x="229" y="827"/>
                    </a:lnTo>
                    <a:lnTo>
                      <a:pt x="231" y="824"/>
                    </a:lnTo>
                    <a:lnTo>
                      <a:pt x="230" y="824"/>
                    </a:lnTo>
                    <a:lnTo>
                      <a:pt x="230" y="823"/>
                    </a:lnTo>
                    <a:lnTo>
                      <a:pt x="230" y="822"/>
                    </a:lnTo>
                    <a:lnTo>
                      <a:pt x="230" y="820"/>
                    </a:lnTo>
                    <a:lnTo>
                      <a:pt x="231" y="820"/>
                    </a:lnTo>
                    <a:lnTo>
                      <a:pt x="233" y="818"/>
                    </a:lnTo>
                    <a:lnTo>
                      <a:pt x="233" y="815"/>
                    </a:lnTo>
                    <a:lnTo>
                      <a:pt x="234" y="812"/>
                    </a:lnTo>
                    <a:lnTo>
                      <a:pt x="235" y="811"/>
                    </a:lnTo>
                    <a:lnTo>
                      <a:pt x="237" y="807"/>
                    </a:lnTo>
                    <a:lnTo>
                      <a:pt x="239" y="806"/>
                    </a:lnTo>
                    <a:lnTo>
                      <a:pt x="239" y="804"/>
                    </a:lnTo>
                    <a:lnTo>
                      <a:pt x="241" y="803"/>
                    </a:lnTo>
                    <a:lnTo>
                      <a:pt x="239" y="803"/>
                    </a:lnTo>
                    <a:lnTo>
                      <a:pt x="239" y="802"/>
                    </a:lnTo>
                    <a:lnTo>
                      <a:pt x="239" y="798"/>
                    </a:lnTo>
                    <a:lnTo>
                      <a:pt x="239" y="795"/>
                    </a:lnTo>
                    <a:lnTo>
                      <a:pt x="239" y="794"/>
                    </a:lnTo>
                    <a:lnTo>
                      <a:pt x="241" y="791"/>
                    </a:lnTo>
                    <a:lnTo>
                      <a:pt x="241" y="791"/>
                    </a:lnTo>
                    <a:lnTo>
                      <a:pt x="246" y="787"/>
                    </a:lnTo>
                    <a:lnTo>
                      <a:pt x="246" y="787"/>
                    </a:lnTo>
                    <a:lnTo>
                      <a:pt x="246" y="786"/>
                    </a:lnTo>
                    <a:lnTo>
                      <a:pt x="246" y="784"/>
                    </a:lnTo>
                    <a:lnTo>
                      <a:pt x="246" y="783"/>
                    </a:lnTo>
                    <a:lnTo>
                      <a:pt x="245" y="783"/>
                    </a:lnTo>
                    <a:lnTo>
                      <a:pt x="243" y="783"/>
                    </a:lnTo>
                    <a:lnTo>
                      <a:pt x="242" y="780"/>
                    </a:lnTo>
                    <a:lnTo>
                      <a:pt x="242" y="779"/>
                    </a:lnTo>
                    <a:lnTo>
                      <a:pt x="243" y="778"/>
                    </a:lnTo>
                    <a:lnTo>
                      <a:pt x="245" y="772"/>
                    </a:lnTo>
                    <a:lnTo>
                      <a:pt x="246" y="771"/>
                    </a:lnTo>
                    <a:lnTo>
                      <a:pt x="249" y="761"/>
                    </a:lnTo>
                    <a:lnTo>
                      <a:pt x="253" y="756"/>
                    </a:lnTo>
                    <a:lnTo>
                      <a:pt x="254" y="749"/>
                    </a:lnTo>
                    <a:lnTo>
                      <a:pt x="258" y="743"/>
                    </a:lnTo>
                    <a:lnTo>
                      <a:pt x="258" y="743"/>
                    </a:lnTo>
                    <a:lnTo>
                      <a:pt x="257" y="740"/>
                    </a:lnTo>
                    <a:lnTo>
                      <a:pt x="254" y="739"/>
                    </a:lnTo>
                    <a:lnTo>
                      <a:pt x="251" y="736"/>
                    </a:lnTo>
                    <a:lnTo>
                      <a:pt x="251" y="733"/>
                    </a:lnTo>
                    <a:lnTo>
                      <a:pt x="246" y="717"/>
                    </a:lnTo>
                    <a:lnTo>
                      <a:pt x="246" y="716"/>
                    </a:lnTo>
                    <a:lnTo>
                      <a:pt x="245" y="713"/>
                    </a:lnTo>
                    <a:lnTo>
                      <a:pt x="245" y="712"/>
                    </a:lnTo>
                    <a:lnTo>
                      <a:pt x="245" y="712"/>
                    </a:lnTo>
                    <a:lnTo>
                      <a:pt x="263" y="707"/>
                    </a:lnTo>
                    <a:lnTo>
                      <a:pt x="275" y="705"/>
                    </a:lnTo>
                    <a:lnTo>
                      <a:pt x="289" y="700"/>
                    </a:lnTo>
                    <a:lnTo>
                      <a:pt x="293" y="700"/>
                    </a:lnTo>
                    <a:lnTo>
                      <a:pt x="295" y="701"/>
                    </a:lnTo>
                    <a:lnTo>
                      <a:pt x="298" y="704"/>
                    </a:lnTo>
                    <a:lnTo>
                      <a:pt x="302" y="708"/>
                    </a:lnTo>
                    <a:lnTo>
                      <a:pt x="306" y="711"/>
                    </a:lnTo>
                    <a:lnTo>
                      <a:pt x="316" y="716"/>
                    </a:lnTo>
                    <a:lnTo>
                      <a:pt x="321" y="717"/>
                    </a:lnTo>
                    <a:lnTo>
                      <a:pt x="320" y="723"/>
                    </a:lnTo>
                    <a:lnTo>
                      <a:pt x="318" y="724"/>
                    </a:lnTo>
                    <a:lnTo>
                      <a:pt x="318" y="724"/>
                    </a:lnTo>
                    <a:lnTo>
                      <a:pt x="318" y="724"/>
                    </a:lnTo>
                    <a:close/>
                    <a:moveTo>
                      <a:pt x="718" y="721"/>
                    </a:moveTo>
                    <a:lnTo>
                      <a:pt x="723" y="724"/>
                    </a:lnTo>
                    <a:lnTo>
                      <a:pt x="726" y="725"/>
                    </a:lnTo>
                    <a:lnTo>
                      <a:pt x="727" y="727"/>
                    </a:lnTo>
                    <a:lnTo>
                      <a:pt x="730" y="731"/>
                    </a:lnTo>
                    <a:lnTo>
                      <a:pt x="731" y="732"/>
                    </a:lnTo>
                    <a:lnTo>
                      <a:pt x="737" y="729"/>
                    </a:lnTo>
                    <a:lnTo>
                      <a:pt x="741" y="729"/>
                    </a:lnTo>
                    <a:lnTo>
                      <a:pt x="749" y="729"/>
                    </a:lnTo>
                    <a:lnTo>
                      <a:pt x="756" y="733"/>
                    </a:lnTo>
                    <a:lnTo>
                      <a:pt x="758" y="736"/>
                    </a:lnTo>
                    <a:lnTo>
                      <a:pt x="760" y="737"/>
                    </a:lnTo>
                    <a:lnTo>
                      <a:pt x="760" y="740"/>
                    </a:lnTo>
                    <a:lnTo>
                      <a:pt x="758" y="744"/>
                    </a:lnTo>
                    <a:lnTo>
                      <a:pt x="757" y="748"/>
                    </a:lnTo>
                    <a:lnTo>
                      <a:pt x="754" y="753"/>
                    </a:lnTo>
                    <a:lnTo>
                      <a:pt x="752" y="756"/>
                    </a:lnTo>
                    <a:lnTo>
                      <a:pt x="750" y="757"/>
                    </a:lnTo>
                    <a:lnTo>
                      <a:pt x="750" y="759"/>
                    </a:lnTo>
                    <a:lnTo>
                      <a:pt x="749" y="761"/>
                    </a:lnTo>
                    <a:lnTo>
                      <a:pt x="746" y="768"/>
                    </a:lnTo>
                    <a:lnTo>
                      <a:pt x="746" y="768"/>
                    </a:lnTo>
                    <a:lnTo>
                      <a:pt x="742" y="771"/>
                    </a:lnTo>
                    <a:lnTo>
                      <a:pt x="743" y="772"/>
                    </a:lnTo>
                    <a:lnTo>
                      <a:pt x="743" y="774"/>
                    </a:lnTo>
                    <a:lnTo>
                      <a:pt x="743" y="776"/>
                    </a:lnTo>
                    <a:lnTo>
                      <a:pt x="741" y="782"/>
                    </a:lnTo>
                    <a:lnTo>
                      <a:pt x="738" y="788"/>
                    </a:lnTo>
                    <a:lnTo>
                      <a:pt x="737" y="791"/>
                    </a:lnTo>
                    <a:lnTo>
                      <a:pt x="733" y="796"/>
                    </a:lnTo>
                    <a:lnTo>
                      <a:pt x="731" y="798"/>
                    </a:lnTo>
                    <a:lnTo>
                      <a:pt x="729" y="798"/>
                    </a:lnTo>
                    <a:lnTo>
                      <a:pt x="715" y="794"/>
                    </a:lnTo>
                    <a:lnTo>
                      <a:pt x="711" y="794"/>
                    </a:lnTo>
                    <a:lnTo>
                      <a:pt x="702" y="796"/>
                    </a:lnTo>
                    <a:lnTo>
                      <a:pt x="703" y="796"/>
                    </a:lnTo>
                    <a:lnTo>
                      <a:pt x="706" y="799"/>
                    </a:lnTo>
                    <a:lnTo>
                      <a:pt x="709" y="800"/>
                    </a:lnTo>
                    <a:lnTo>
                      <a:pt x="711" y="806"/>
                    </a:lnTo>
                    <a:lnTo>
                      <a:pt x="711" y="807"/>
                    </a:lnTo>
                    <a:lnTo>
                      <a:pt x="713" y="808"/>
                    </a:lnTo>
                    <a:lnTo>
                      <a:pt x="711" y="812"/>
                    </a:lnTo>
                    <a:lnTo>
                      <a:pt x="711" y="812"/>
                    </a:lnTo>
                    <a:lnTo>
                      <a:pt x="707" y="820"/>
                    </a:lnTo>
                    <a:lnTo>
                      <a:pt x="706" y="827"/>
                    </a:lnTo>
                    <a:lnTo>
                      <a:pt x="705" y="832"/>
                    </a:lnTo>
                    <a:lnTo>
                      <a:pt x="703" y="834"/>
                    </a:lnTo>
                    <a:lnTo>
                      <a:pt x="698" y="831"/>
                    </a:lnTo>
                    <a:lnTo>
                      <a:pt x="695" y="831"/>
                    </a:lnTo>
                    <a:lnTo>
                      <a:pt x="690" y="832"/>
                    </a:lnTo>
                    <a:lnTo>
                      <a:pt x="687" y="832"/>
                    </a:lnTo>
                    <a:lnTo>
                      <a:pt x="687" y="824"/>
                    </a:lnTo>
                    <a:lnTo>
                      <a:pt x="687" y="816"/>
                    </a:lnTo>
                    <a:lnTo>
                      <a:pt x="686" y="808"/>
                    </a:lnTo>
                    <a:lnTo>
                      <a:pt x="682" y="795"/>
                    </a:lnTo>
                    <a:lnTo>
                      <a:pt x="682" y="792"/>
                    </a:lnTo>
                    <a:lnTo>
                      <a:pt x="681" y="790"/>
                    </a:lnTo>
                    <a:lnTo>
                      <a:pt x="681" y="787"/>
                    </a:lnTo>
                    <a:lnTo>
                      <a:pt x="681" y="783"/>
                    </a:lnTo>
                    <a:lnTo>
                      <a:pt x="681" y="778"/>
                    </a:lnTo>
                    <a:lnTo>
                      <a:pt x="681" y="775"/>
                    </a:lnTo>
                    <a:lnTo>
                      <a:pt x="681" y="767"/>
                    </a:lnTo>
                    <a:lnTo>
                      <a:pt x="681" y="755"/>
                    </a:lnTo>
                    <a:lnTo>
                      <a:pt x="681" y="749"/>
                    </a:lnTo>
                    <a:lnTo>
                      <a:pt x="681" y="748"/>
                    </a:lnTo>
                    <a:lnTo>
                      <a:pt x="681" y="747"/>
                    </a:lnTo>
                    <a:lnTo>
                      <a:pt x="682" y="745"/>
                    </a:lnTo>
                    <a:lnTo>
                      <a:pt x="683" y="744"/>
                    </a:lnTo>
                    <a:lnTo>
                      <a:pt x="685" y="744"/>
                    </a:lnTo>
                    <a:lnTo>
                      <a:pt x="690" y="748"/>
                    </a:lnTo>
                    <a:lnTo>
                      <a:pt x="693" y="748"/>
                    </a:lnTo>
                    <a:lnTo>
                      <a:pt x="695" y="748"/>
                    </a:lnTo>
                    <a:lnTo>
                      <a:pt x="695" y="748"/>
                    </a:lnTo>
                    <a:lnTo>
                      <a:pt x="693" y="748"/>
                    </a:lnTo>
                    <a:lnTo>
                      <a:pt x="691" y="745"/>
                    </a:lnTo>
                    <a:lnTo>
                      <a:pt x="689" y="741"/>
                    </a:lnTo>
                    <a:lnTo>
                      <a:pt x="689" y="737"/>
                    </a:lnTo>
                    <a:lnTo>
                      <a:pt x="687" y="736"/>
                    </a:lnTo>
                    <a:lnTo>
                      <a:pt x="687" y="735"/>
                    </a:lnTo>
                    <a:lnTo>
                      <a:pt x="687" y="732"/>
                    </a:lnTo>
                    <a:lnTo>
                      <a:pt x="689" y="731"/>
                    </a:lnTo>
                    <a:lnTo>
                      <a:pt x="690" y="729"/>
                    </a:lnTo>
                    <a:lnTo>
                      <a:pt x="690" y="728"/>
                    </a:lnTo>
                    <a:lnTo>
                      <a:pt x="694" y="725"/>
                    </a:lnTo>
                    <a:lnTo>
                      <a:pt x="698" y="724"/>
                    </a:lnTo>
                    <a:lnTo>
                      <a:pt x="706" y="723"/>
                    </a:lnTo>
                    <a:lnTo>
                      <a:pt x="709" y="724"/>
                    </a:lnTo>
                    <a:lnTo>
                      <a:pt x="711" y="721"/>
                    </a:lnTo>
                    <a:lnTo>
                      <a:pt x="714" y="721"/>
                    </a:lnTo>
                    <a:lnTo>
                      <a:pt x="718" y="721"/>
                    </a:lnTo>
                    <a:lnTo>
                      <a:pt x="718" y="721"/>
                    </a:lnTo>
                    <a:close/>
                    <a:moveTo>
                      <a:pt x="641" y="737"/>
                    </a:moveTo>
                    <a:lnTo>
                      <a:pt x="636" y="739"/>
                    </a:lnTo>
                    <a:lnTo>
                      <a:pt x="635" y="739"/>
                    </a:lnTo>
                    <a:lnTo>
                      <a:pt x="634" y="740"/>
                    </a:lnTo>
                    <a:lnTo>
                      <a:pt x="632" y="740"/>
                    </a:lnTo>
                    <a:lnTo>
                      <a:pt x="631" y="740"/>
                    </a:lnTo>
                    <a:lnTo>
                      <a:pt x="626" y="737"/>
                    </a:lnTo>
                    <a:lnTo>
                      <a:pt x="624" y="737"/>
                    </a:lnTo>
                    <a:lnTo>
                      <a:pt x="624" y="736"/>
                    </a:lnTo>
                    <a:lnTo>
                      <a:pt x="624" y="735"/>
                    </a:lnTo>
                    <a:lnTo>
                      <a:pt x="624" y="735"/>
                    </a:lnTo>
                    <a:lnTo>
                      <a:pt x="628" y="733"/>
                    </a:lnTo>
                    <a:lnTo>
                      <a:pt x="630" y="732"/>
                    </a:lnTo>
                    <a:lnTo>
                      <a:pt x="631" y="731"/>
                    </a:lnTo>
                    <a:lnTo>
                      <a:pt x="631" y="731"/>
                    </a:lnTo>
                    <a:lnTo>
                      <a:pt x="632" y="729"/>
                    </a:lnTo>
                    <a:lnTo>
                      <a:pt x="636" y="728"/>
                    </a:lnTo>
                    <a:lnTo>
                      <a:pt x="645" y="725"/>
                    </a:lnTo>
                    <a:lnTo>
                      <a:pt x="649" y="724"/>
                    </a:lnTo>
                    <a:lnTo>
                      <a:pt x="650" y="724"/>
                    </a:lnTo>
                    <a:lnTo>
                      <a:pt x="650" y="725"/>
                    </a:lnTo>
                    <a:lnTo>
                      <a:pt x="650" y="727"/>
                    </a:lnTo>
                    <a:lnTo>
                      <a:pt x="650" y="728"/>
                    </a:lnTo>
                    <a:lnTo>
                      <a:pt x="649" y="731"/>
                    </a:lnTo>
                    <a:lnTo>
                      <a:pt x="647" y="732"/>
                    </a:lnTo>
                    <a:lnTo>
                      <a:pt x="643" y="736"/>
                    </a:lnTo>
                    <a:lnTo>
                      <a:pt x="641" y="737"/>
                    </a:lnTo>
                    <a:close/>
                    <a:moveTo>
                      <a:pt x="615" y="733"/>
                    </a:moveTo>
                    <a:lnTo>
                      <a:pt x="627" y="745"/>
                    </a:lnTo>
                    <a:lnTo>
                      <a:pt x="630" y="744"/>
                    </a:lnTo>
                    <a:lnTo>
                      <a:pt x="634" y="744"/>
                    </a:lnTo>
                    <a:lnTo>
                      <a:pt x="638" y="741"/>
                    </a:lnTo>
                    <a:lnTo>
                      <a:pt x="643" y="740"/>
                    </a:lnTo>
                    <a:lnTo>
                      <a:pt x="646" y="737"/>
                    </a:lnTo>
                    <a:lnTo>
                      <a:pt x="647" y="737"/>
                    </a:lnTo>
                    <a:lnTo>
                      <a:pt x="650" y="736"/>
                    </a:lnTo>
                    <a:lnTo>
                      <a:pt x="651" y="736"/>
                    </a:lnTo>
                    <a:lnTo>
                      <a:pt x="655" y="737"/>
                    </a:lnTo>
                    <a:lnTo>
                      <a:pt x="657" y="739"/>
                    </a:lnTo>
                    <a:lnTo>
                      <a:pt x="658" y="740"/>
                    </a:lnTo>
                    <a:lnTo>
                      <a:pt x="658" y="741"/>
                    </a:lnTo>
                    <a:lnTo>
                      <a:pt x="661" y="747"/>
                    </a:lnTo>
                    <a:lnTo>
                      <a:pt x="661" y="748"/>
                    </a:lnTo>
                    <a:lnTo>
                      <a:pt x="661" y="748"/>
                    </a:lnTo>
                    <a:lnTo>
                      <a:pt x="659" y="751"/>
                    </a:lnTo>
                    <a:lnTo>
                      <a:pt x="658" y="752"/>
                    </a:lnTo>
                    <a:lnTo>
                      <a:pt x="655" y="753"/>
                    </a:lnTo>
                    <a:lnTo>
                      <a:pt x="654" y="753"/>
                    </a:lnTo>
                    <a:lnTo>
                      <a:pt x="653" y="756"/>
                    </a:lnTo>
                    <a:lnTo>
                      <a:pt x="651" y="755"/>
                    </a:lnTo>
                    <a:lnTo>
                      <a:pt x="651" y="757"/>
                    </a:lnTo>
                    <a:lnTo>
                      <a:pt x="651" y="759"/>
                    </a:lnTo>
                    <a:lnTo>
                      <a:pt x="651" y="759"/>
                    </a:lnTo>
                    <a:lnTo>
                      <a:pt x="653" y="759"/>
                    </a:lnTo>
                    <a:lnTo>
                      <a:pt x="653" y="757"/>
                    </a:lnTo>
                    <a:lnTo>
                      <a:pt x="655" y="759"/>
                    </a:lnTo>
                    <a:lnTo>
                      <a:pt x="655" y="760"/>
                    </a:lnTo>
                    <a:lnTo>
                      <a:pt x="657" y="761"/>
                    </a:lnTo>
                    <a:lnTo>
                      <a:pt x="657" y="763"/>
                    </a:lnTo>
                    <a:lnTo>
                      <a:pt x="653" y="766"/>
                    </a:lnTo>
                    <a:lnTo>
                      <a:pt x="649" y="768"/>
                    </a:lnTo>
                    <a:lnTo>
                      <a:pt x="642" y="778"/>
                    </a:lnTo>
                    <a:lnTo>
                      <a:pt x="639" y="782"/>
                    </a:lnTo>
                    <a:lnTo>
                      <a:pt x="639" y="783"/>
                    </a:lnTo>
                    <a:lnTo>
                      <a:pt x="639" y="783"/>
                    </a:lnTo>
                    <a:lnTo>
                      <a:pt x="639" y="786"/>
                    </a:lnTo>
                    <a:lnTo>
                      <a:pt x="639" y="787"/>
                    </a:lnTo>
                    <a:lnTo>
                      <a:pt x="639" y="787"/>
                    </a:lnTo>
                    <a:lnTo>
                      <a:pt x="642" y="784"/>
                    </a:lnTo>
                    <a:lnTo>
                      <a:pt x="645" y="783"/>
                    </a:lnTo>
                    <a:lnTo>
                      <a:pt x="646" y="782"/>
                    </a:lnTo>
                    <a:lnTo>
                      <a:pt x="650" y="782"/>
                    </a:lnTo>
                    <a:lnTo>
                      <a:pt x="651" y="782"/>
                    </a:lnTo>
                    <a:lnTo>
                      <a:pt x="653" y="784"/>
                    </a:lnTo>
                    <a:lnTo>
                      <a:pt x="655" y="787"/>
                    </a:lnTo>
                    <a:lnTo>
                      <a:pt x="655" y="788"/>
                    </a:lnTo>
                    <a:lnTo>
                      <a:pt x="655" y="788"/>
                    </a:lnTo>
                    <a:lnTo>
                      <a:pt x="654" y="790"/>
                    </a:lnTo>
                    <a:lnTo>
                      <a:pt x="654" y="791"/>
                    </a:lnTo>
                    <a:lnTo>
                      <a:pt x="657" y="792"/>
                    </a:lnTo>
                    <a:lnTo>
                      <a:pt x="659" y="795"/>
                    </a:lnTo>
                    <a:lnTo>
                      <a:pt x="659" y="798"/>
                    </a:lnTo>
                    <a:lnTo>
                      <a:pt x="658" y="800"/>
                    </a:lnTo>
                    <a:lnTo>
                      <a:pt x="658" y="802"/>
                    </a:lnTo>
                    <a:lnTo>
                      <a:pt x="658" y="803"/>
                    </a:lnTo>
                    <a:lnTo>
                      <a:pt x="659" y="802"/>
                    </a:lnTo>
                    <a:lnTo>
                      <a:pt x="662" y="799"/>
                    </a:lnTo>
                    <a:lnTo>
                      <a:pt x="665" y="798"/>
                    </a:lnTo>
                    <a:lnTo>
                      <a:pt x="666" y="798"/>
                    </a:lnTo>
                    <a:lnTo>
                      <a:pt x="667" y="799"/>
                    </a:lnTo>
                    <a:lnTo>
                      <a:pt x="667" y="802"/>
                    </a:lnTo>
                    <a:lnTo>
                      <a:pt x="669" y="806"/>
                    </a:lnTo>
                    <a:lnTo>
                      <a:pt x="669" y="810"/>
                    </a:lnTo>
                    <a:lnTo>
                      <a:pt x="669" y="812"/>
                    </a:lnTo>
                    <a:lnTo>
                      <a:pt x="667" y="814"/>
                    </a:lnTo>
                    <a:lnTo>
                      <a:pt x="666" y="816"/>
                    </a:lnTo>
                    <a:lnTo>
                      <a:pt x="665" y="818"/>
                    </a:lnTo>
                    <a:lnTo>
                      <a:pt x="663" y="818"/>
                    </a:lnTo>
                    <a:lnTo>
                      <a:pt x="663" y="818"/>
                    </a:lnTo>
                    <a:lnTo>
                      <a:pt x="665" y="820"/>
                    </a:lnTo>
                    <a:lnTo>
                      <a:pt x="666" y="822"/>
                    </a:lnTo>
                    <a:lnTo>
                      <a:pt x="666" y="823"/>
                    </a:lnTo>
                    <a:lnTo>
                      <a:pt x="666" y="824"/>
                    </a:lnTo>
                    <a:lnTo>
                      <a:pt x="666" y="826"/>
                    </a:lnTo>
                    <a:lnTo>
                      <a:pt x="663" y="831"/>
                    </a:lnTo>
                    <a:lnTo>
                      <a:pt x="663" y="832"/>
                    </a:lnTo>
                    <a:lnTo>
                      <a:pt x="665" y="832"/>
                    </a:lnTo>
                    <a:lnTo>
                      <a:pt x="666" y="835"/>
                    </a:lnTo>
                    <a:lnTo>
                      <a:pt x="666" y="842"/>
                    </a:lnTo>
                    <a:lnTo>
                      <a:pt x="661" y="843"/>
                    </a:lnTo>
                    <a:lnTo>
                      <a:pt x="659" y="844"/>
                    </a:lnTo>
                    <a:lnTo>
                      <a:pt x="658" y="847"/>
                    </a:lnTo>
                    <a:lnTo>
                      <a:pt x="657" y="848"/>
                    </a:lnTo>
                    <a:lnTo>
                      <a:pt x="653" y="851"/>
                    </a:lnTo>
                    <a:lnTo>
                      <a:pt x="651" y="851"/>
                    </a:lnTo>
                    <a:lnTo>
                      <a:pt x="642" y="850"/>
                    </a:lnTo>
                    <a:lnTo>
                      <a:pt x="642" y="848"/>
                    </a:lnTo>
                    <a:lnTo>
                      <a:pt x="641" y="847"/>
                    </a:lnTo>
                    <a:lnTo>
                      <a:pt x="641" y="844"/>
                    </a:lnTo>
                    <a:lnTo>
                      <a:pt x="641" y="843"/>
                    </a:lnTo>
                    <a:lnTo>
                      <a:pt x="641" y="842"/>
                    </a:lnTo>
                    <a:lnTo>
                      <a:pt x="641" y="840"/>
                    </a:lnTo>
                    <a:lnTo>
                      <a:pt x="641" y="840"/>
                    </a:lnTo>
                    <a:lnTo>
                      <a:pt x="639" y="842"/>
                    </a:lnTo>
                    <a:lnTo>
                      <a:pt x="638" y="844"/>
                    </a:lnTo>
                    <a:lnTo>
                      <a:pt x="639" y="847"/>
                    </a:lnTo>
                    <a:lnTo>
                      <a:pt x="642" y="855"/>
                    </a:lnTo>
                    <a:lnTo>
                      <a:pt x="642" y="858"/>
                    </a:lnTo>
                    <a:lnTo>
                      <a:pt x="642" y="859"/>
                    </a:lnTo>
                    <a:lnTo>
                      <a:pt x="642" y="860"/>
                    </a:lnTo>
                    <a:lnTo>
                      <a:pt x="639" y="865"/>
                    </a:lnTo>
                    <a:lnTo>
                      <a:pt x="636" y="866"/>
                    </a:lnTo>
                    <a:lnTo>
                      <a:pt x="635" y="867"/>
                    </a:lnTo>
                    <a:lnTo>
                      <a:pt x="634" y="866"/>
                    </a:lnTo>
                    <a:lnTo>
                      <a:pt x="631" y="865"/>
                    </a:lnTo>
                    <a:lnTo>
                      <a:pt x="630" y="863"/>
                    </a:lnTo>
                    <a:lnTo>
                      <a:pt x="627" y="863"/>
                    </a:lnTo>
                    <a:lnTo>
                      <a:pt x="627" y="863"/>
                    </a:lnTo>
                    <a:lnTo>
                      <a:pt x="626" y="860"/>
                    </a:lnTo>
                    <a:lnTo>
                      <a:pt x="624" y="855"/>
                    </a:lnTo>
                    <a:lnTo>
                      <a:pt x="622" y="850"/>
                    </a:lnTo>
                    <a:lnTo>
                      <a:pt x="619" y="844"/>
                    </a:lnTo>
                    <a:lnTo>
                      <a:pt x="614" y="838"/>
                    </a:lnTo>
                    <a:lnTo>
                      <a:pt x="610" y="834"/>
                    </a:lnTo>
                    <a:lnTo>
                      <a:pt x="606" y="826"/>
                    </a:lnTo>
                    <a:lnTo>
                      <a:pt x="604" y="824"/>
                    </a:lnTo>
                    <a:lnTo>
                      <a:pt x="603" y="823"/>
                    </a:lnTo>
                    <a:lnTo>
                      <a:pt x="600" y="823"/>
                    </a:lnTo>
                    <a:lnTo>
                      <a:pt x="599" y="822"/>
                    </a:lnTo>
                    <a:lnTo>
                      <a:pt x="599" y="819"/>
                    </a:lnTo>
                    <a:lnTo>
                      <a:pt x="596" y="818"/>
                    </a:lnTo>
                    <a:lnTo>
                      <a:pt x="596" y="818"/>
                    </a:lnTo>
                    <a:lnTo>
                      <a:pt x="595" y="818"/>
                    </a:lnTo>
                    <a:lnTo>
                      <a:pt x="592" y="820"/>
                    </a:lnTo>
                    <a:lnTo>
                      <a:pt x="590" y="818"/>
                    </a:lnTo>
                    <a:lnTo>
                      <a:pt x="588" y="816"/>
                    </a:lnTo>
                    <a:lnTo>
                      <a:pt x="588" y="815"/>
                    </a:lnTo>
                    <a:lnTo>
                      <a:pt x="587" y="814"/>
                    </a:lnTo>
                    <a:lnTo>
                      <a:pt x="587" y="812"/>
                    </a:lnTo>
                    <a:lnTo>
                      <a:pt x="586" y="810"/>
                    </a:lnTo>
                    <a:lnTo>
                      <a:pt x="579" y="804"/>
                    </a:lnTo>
                    <a:lnTo>
                      <a:pt x="575" y="798"/>
                    </a:lnTo>
                    <a:lnTo>
                      <a:pt x="575" y="795"/>
                    </a:lnTo>
                    <a:lnTo>
                      <a:pt x="575" y="795"/>
                    </a:lnTo>
                    <a:lnTo>
                      <a:pt x="575" y="791"/>
                    </a:lnTo>
                    <a:lnTo>
                      <a:pt x="575" y="788"/>
                    </a:lnTo>
                    <a:lnTo>
                      <a:pt x="576" y="784"/>
                    </a:lnTo>
                    <a:lnTo>
                      <a:pt x="578" y="783"/>
                    </a:lnTo>
                    <a:lnTo>
                      <a:pt x="580" y="780"/>
                    </a:lnTo>
                    <a:lnTo>
                      <a:pt x="582" y="779"/>
                    </a:lnTo>
                    <a:lnTo>
                      <a:pt x="584" y="780"/>
                    </a:lnTo>
                    <a:lnTo>
                      <a:pt x="586" y="780"/>
                    </a:lnTo>
                    <a:lnTo>
                      <a:pt x="587" y="783"/>
                    </a:lnTo>
                    <a:lnTo>
                      <a:pt x="588" y="784"/>
                    </a:lnTo>
                    <a:lnTo>
                      <a:pt x="588" y="787"/>
                    </a:lnTo>
                    <a:lnTo>
                      <a:pt x="591" y="788"/>
                    </a:lnTo>
                    <a:lnTo>
                      <a:pt x="592" y="790"/>
                    </a:lnTo>
                    <a:lnTo>
                      <a:pt x="594" y="792"/>
                    </a:lnTo>
                    <a:lnTo>
                      <a:pt x="595" y="796"/>
                    </a:lnTo>
                    <a:lnTo>
                      <a:pt x="596" y="798"/>
                    </a:lnTo>
                    <a:lnTo>
                      <a:pt x="599" y="798"/>
                    </a:lnTo>
                    <a:lnTo>
                      <a:pt x="602" y="798"/>
                    </a:lnTo>
                    <a:lnTo>
                      <a:pt x="608" y="795"/>
                    </a:lnTo>
                    <a:lnTo>
                      <a:pt x="608" y="795"/>
                    </a:lnTo>
                    <a:lnTo>
                      <a:pt x="608" y="794"/>
                    </a:lnTo>
                    <a:lnTo>
                      <a:pt x="610" y="784"/>
                    </a:lnTo>
                    <a:lnTo>
                      <a:pt x="610" y="784"/>
                    </a:lnTo>
                    <a:lnTo>
                      <a:pt x="611" y="788"/>
                    </a:lnTo>
                    <a:lnTo>
                      <a:pt x="612" y="790"/>
                    </a:lnTo>
                    <a:lnTo>
                      <a:pt x="614" y="788"/>
                    </a:lnTo>
                    <a:lnTo>
                      <a:pt x="614" y="786"/>
                    </a:lnTo>
                    <a:lnTo>
                      <a:pt x="614" y="786"/>
                    </a:lnTo>
                    <a:lnTo>
                      <a:pt x="612" y="780"/>
                    </a:lnTo>
                    <a:lnTo>
                      <a:pt x="611" y="779"/>
                    </a:lnTo>
                    <a:lnTo>
                      <a:pt x="611" y="778"/>
                    </a:lnTo>
                    <a:lnTo>
                      <a:pt x="610" y="776"/>
                    </a:lnTo>
                    <a:lnTo>
                      <a:pt x="608" y="778"/>
                    </a:lnTo>
                    <a:lnTo>
                      <a:pt x="607" y="776"/>
                    </a:lnTo>
                    <a:lnTo>
                      <a:pt x="607" y="775"/>
                    </a:lnTo>
                    <a:lnTo>
                      <a:pt x="607" y="774"/>
                    </a:lnTo>
                    <a:lnTo>
                      <a:pt x="607" y="771"/>
                    </a:lnTo>
                    <a:lnTo>
                      <a:pt x="608" y="771"/>
                    </a:lnTo>
                    <a:lnTo>
                      <a:pt x="610" y="770"/>
                    </a:lnTo>
                    <a:lnTo>
                      <a:pt x="611" y="771"/>
                    </a:lnTo>
                    <a:lnTo>
                      <a:pt x="614" y="772"/>
                    </a:lnTo>
                    <a:lnTo>
                      <a:pt x="615" y="774"/>
                    </a:lnTo>
                    <a:lnTo>
                      <a:pt x="618" y="772"/>
                    </a:lnTo>
                    <a:lnTo>
                      <a:pt x="615" y="771"/>
                    </a:lnTo>
                    <a:lnTo>
                      <a:pt x="611" y="766"/>
                    </a:lnTo>
                    <a:lnTo>
                      <a:pt x="610" y="764"/>
                    </a:lnTo>
                    <a:lnTo>
                      <a:pt x="607" y="767"/>
                    </a:lnTo>
                    <a:lnTo>
                      <a:pt x="606" y="768"/>
                    </a:lnTo>
                    <a:lnTo>
                      <a:pt x="604" y="770"/>
                    </a:lnTo>
                    <a:lnTo>
                      <a:pt x="602" y="770"/>
                    </a:lnTo>
                    <a:lnTo>
                      <a:pt x="594" y="761"/>
                    </a:lnTo>
                    <a:lnTo>
                      <a:pt x="592" y="760"/>
                    </a:lnTo>
                    <a:lnTo>
                      <a:pt x="592" y="757"/>
                    </a:lnTo>
                    <a:lnTo>
                      <a:pt x="592" y="757"/>
                    </a:lnTo>
                    <a:lnTo>
                      <a:pt x="594" y="756"/>
                    </a:lnTo>
                    <a:lnTo>
                      <a:pt x="595" y="753"/>
                    </a:lnTo>
                    <a:lnTo>
                      <a:pt x="598" y="752"/>
                    </a:lnTo>
                    <a:lnTo>
                      <a:pt x="600" y="752"/>
                    </a:lnTo>
                    <a:lnTo>
                      <a:pt x="602" y="753"/>
                    </a:lnTo>
                    <a:lnTo>
                      <a:pt x="604" y="757"/>
                    </a:lnTo>
                    <a:lnTo>
                      <a:pt x="607" y="760"/>
                    </a:lnTo>
                    <a:lnTo>
                      <a:pt x="607" y="759"/>
                    </a:lnTo>
                    <a:lnTo>
                      <a:pt x="607" y="757"/>
                    </a:lnTo>
                    <a:lnTo>
                      <a:pt x="606" y="753"/>
                    </a:lnTo>
                    <a:lnTo>
                      <a:pt x="606" y="752"/>
                    </a:lnTo>
                    <a:lnTo>
                      <a:pt x="603" y="751"/>
                    </a:lnTo>
                    <a:lnTo>
                      <a:pt x="602" y="749"/>
                    </a:lnTo>
                    <a:lnTo>
                      <a:pt x="600" y="747"/>
                    </a:lnTo>
                    <a:lnTo>
                      <a:pt x="600" y="745"/>
                    </a:lnTo>
                    <a:lnTo>
                      <a:pt x="600" y="743"/>
                    </a:lnTo>
                    <a:lnTo>
                      <a:pt x="600" y="741"/>
                    </a:lnTo>
                    <a:lnTo>
                      <a:pt x="602" y="741"/>
                    </a:lnTo>
                    <a:lnTo>
                      <a:pt x="608" y="739"/>
                    </a:lnTo>
                    <a:lnTo>
                      <a:pt x="612" y="741"/>
                    </a:lnTo>
                    <a:lnTo>
                      <a:pt x="615" y="741"/>
                    </a:lnTo>
                    <a:lnTo>
                      <a:pt x="616" y="739"/>
                    </a:lnTo>
                    <a:lnTo>
                      <a:pt x="616" y="739"/>
                    </a:lnTo>
                    <a:lnTo>
                      <a:pt x="615" y="739"/>
                    </a:lnTo>
                    <a:lnTo>
                      <a:pt x="612" y="739"/>
                    </a:lnTo>
                    <a:lnTo>
                      <a:pt x="611" y="737"/>
                    </a:lnTo>
                    <a:lnTo>
                      <a:pt x="611" y="736"/>
                    </a:lnTo>
                    <a:lnTo>
                      <a:pt x="612" y="735"/>
                    </a:lnTo>
                    <a:lnTo>
                      <a:pt x="615" y="733"/>
                    </a:lnTo>
                    <a:lnTo>
                      <a:pt x="615" y="733"/>
                    </a:lnTo>
                    <a:close/>
                    <a:moveTo>
                      <a:pt x="817" y="881"/>
                    </a:moveTo>
                    <a:lnTo>
                      <a:pt x="817" y="881"/>
                    </a:lnTo>
                    <a:lnTo>
                      <a:pt x="821" y="879"/>
                    </a:lnTo>
                    <a:lnTo>
                      <a:pt x="824" y="878"/>
                    </a:lnTo>
                    <a:lnTo>
                      <a:pt x="828" y="875"/>
                    </a:lnTo>
                    <a:lnTo>
                      <a:pt x="830" y="874"/>
                    </a:lnTo>
                    <a:lnTo>
                      <a:pt x="838" y="874"/>
                    </a:lnTo>
                    <a:lnTo>
                      <a:pt x="840" y="874"/>
                    </a:lnTo>
                    <a:lnTo>
                      <a:pt x="840" y="877"/>
                    </a:lnTo>
                    <a:lnTo>
                      <a:pt x="840" y="877"/>
                    </a:lnTo>
                    <a:lnTo>
                      <a:pt x="840" y="878"/>
                    </a:lnTo>
                    <a:lnTo>
                      <a:pt x="841" y="879"/>
                    </a:lnTo>
                    <a:lnTo>
                      <a:pt x="842" y="881"/>
                    </a:lnTo>
                    <a:lnTo>
                      <a:pt x="842" y="879"/>
                    </a:lnTo>
                    <a:lnTo>
                      <a:pt x="844" y="877"/>
                    </a:lnTo>
                    <a:lnTo>
                      <a:pt x="845" y="865"/>
                    </a:lnTo>
                    <a:lnTo>
                      <a:pt x="845" y="860"/>
                    </a:lnTo>
                    <a:lnTo>
                      <a:pt x="845" y="856"/>
                    </a:lnTo>
                    <a:lnTo>
                      <a:pt x="845" y="854"/>
                    </a:lnTo>
                    <a:lnTo>
                      <a:pt x="845" y="851"/>
                    </a:lnTo>
                    <a:lnTo>
                      <a:pt x="842" y="850"/>
                    </a:lnTo>
                    <a:lnTo>
                      <a:pt x="840" y="850"/>
                    </a:lnTo>
                    <a:lnTo>
                      <a:pt x="838" y="850"/>
                    </a:lnTo>
                    <a:lnTo>
                      <a:pt x="837" y="848"/>
                    </a:lnTo>
                    <a:lnTo>
                      <a:pt x="836" y="848"/>
                    </a:lnTo>
                    <a:lnTo>
                      <a:pt x="834" y="847"/>
                    </a:lnTo>
                    <a:lnTo>
                      <a:pt x="833" y="842"/>
                    </a:lnTo>
                    <a:lnTo>
                      <a:pt x="832" y="840"/>
                    </a:lnTo>
                    <a:lnTo>
                      <a:pt x="828" y="835"/>
                    </a:lnTo>
                    <a:lnTo>
                      <a:pt x="826" y="834"/>
                    </a:lnTo>
                    <a:lnTo>
                      <a:pt x="828" y="832"/>
                    </a:lnTo>
                    <a:lnTo>
                      <a:pt x="830" y="830"/>
                    </a:lnTo>
                    <a:lnTo>
                      <a:pt x="832" y="828"/>
                    </a:lnTo>
                    <a:lnTo>
                      <a:pt x="834" y="823"/>
                    </a:lnTo>
                    <a:lnTo>
                      <a:pt x="836" y="822"/>
                    </a:lnTo>
                    <a:lnTo>
                      <a:pt x="840" y="823"/>
                    </a:lnTo>
                    <a:lnTo>
                      <a:pt x="846" y="827"/>
                    </a:lnTo>
                    <a:lnTo>
                      <a:pt x="850" y="831"/>
                    </a:lnTo>
                    <a:lnTo>
                      <a:pt x="850" y="831"/>
                    </a:lnTo>
                    <a:lnTo>
                      <a:pt x="850" y="831"/>
                    </a:lnTo>
                    <a:lnTo>
                      <a:pt x="850" y="828"/>
                    </a:lnTo>
                    <a:lnTo>
                      <a:pt x="845" y="824"/>
                    </a:lnTo>
                    <a:lnTo>
                      <a:pt x="844" y="820"/>
                    </a:lnTo>
                    <a:lnTo>
                      <a:pt x="842" y="818"/>
                    </a:lnTo>
                    <a:lnTo>
                      <a:pt x="844" y="818"/>
                    </a:lnTo>
                    <a:lnTo>
                      <a:pt x="845" y="816"/>
                    </a:lnTo>
                    <a:lnTo>
                      <a:pt x="846" y="815"/>
                    </a:lnTo>
                    <a:lnTo>
                      <a:pt x="842" y="814"/>
                    </a:lnTo>
                    <a:lnTo>
                      <a:pt x="841" y="814"/>
                    </a:lnTo>
                    <a:lnTo>
                      <a:pt x="840" y="815"/>
                    </a:lnTo>
                    <a:lnTo>
                      <a:pt x="838" y="815"/>
                    </a:lnTo>
                    <a:lnTo>
                      <a:pt x="836" y="812"/>
                    </a:lnTo>
                    <a:lnTo>
                      <a:pt x="834" y="811"/>
                    </a:lnTo>
                    <a:lnTo>
                      <a:pt x="833" y="808"/>
                    </a:lnTo>
                    <a:lnTo>
                      <a:pt x="832" y="806"/>
                    </a:lnTo>
                    <a:lnTo>
                      <a:pt x="830" y="803"/>
                    </a:lnTo>
                    <a:lnTo>
                      <a:pt x="830" y="802"/>
                    </a:lnTo>
                    <a:lnTo>
                      <a:pt x="830" y="798"/>
                    </a:lnTo>
                    <a:lnTo>
                      <a:pt x="830" y="795"/>
                    </a:lnTo>
                    <a:lnTo>
                      <a:pt x="830" y="792"/>
                    </a:lnTo>
                    <a:lnTo>
                      <a:pt x="832" y="791"/>
                    </a:lnTo>
                    <a:lnTo>
                      <a:pt x="833" y="787"/>
                    </a:lnTo>
                    <a:lnTo>
                      <a:pt x="834" y="786"/>
                    </a:lnTo>
                    <a:lnTo>
                      <a:pt x="836" y="786"/>
                    </a:lnTo>
                    <a:lnTo>
                      <a:pt x="840" y="787"/>
                    </a:lnTo>
                    <a:lnTo>
                      <a:pt x="852" y="794"/>
                    </a:lnTo>
                    <a:lnTo>
                      <a:pt x="852" y="792"/>
                    </a:lnTo>
                    <a:lnTo>
                      <a:pt x="838" y="783"/>
                    </a:lnTo>
                    <a:lnTo>
                      <a:pt x="834" y="782"/>
                    </a:lnTo>
                    <a:lnTo>
                      <a:pt x="833" y="778"/>
                    </a:lnTo>
                    <a:lnTo>
                      <a:pt x="840" y="766"/>
                    </a:lnTo>
                    <a:lnTo>
                      <a:pt x="846" y="763"/>
                    </a:lnTo>
                    <a:lnTo>
                      <a:pt x="849" y="760"/>
                    </a:lnTo>
                    <a:lnTo>
                      <a:pt x="854" y="760"/>
                    </a:lnTo>
                    <a:lnTo>
                      <a:pt x="858" y="761"/>
                    </a:lnTo>
                    <a:lnTo>
                      <a:pt x="858" y="761"/>
                    </a:lnTo>
                    <a:lnTo>
                      <a:pt x="857" y="757"/>
                    </a:lnTo>
                    <a:lnTo>
                      <a:pt x="857" y="756"/>
                    </a:lnTo>
                    <a:lnTo>
                      <a:pt x="860" y="753"/>
                    </a:lnTo>
                    <a:lnTo>
                      <a:pt x="864" y="751"/>
                    </a:lnTo>
                    <a:lnTo>
                      <a:pt x="871" y="748"/>
                    </a:lnTo>
                    <a:lnTo>
                      <a:pt x="871" y="747"/>
                    </a:lnTo>
                    <a:lnTo>
                      <a:pt x="873" y="745"/>
                    </a:lnTo>
                    <a:lnTo>
                      <a:pt x="876" y="745"/>
                    </a:lnTo>
                    <a:lnTo>
                      <a:pt x="883" y="745"/>
                    </a:lnTo>
                    <a:lnTo>
                      <a:pt x="887" y="745"/>
                    </a:lnTo>
                    <a:lnTo>
                      <a:pt x="891" y="747"/>
                    </a:lnTo>
                    <a:lnTo>
                      <a:pt x="895" y="751"/>
                    </a:lnTo>
                    <a:lnTo>
                      <a:pt x="895" y="752"/>
                    </a:lnTo>
                    <a:lnTo>
                      <a:pt x="897" y="759"/>
                    </a:lnTo>
                    <a:lnTo>
                      <a:pt x="899" y="767"/>
                    </a:lnTo>
                    <a:lnTo>
                      <a:pt x="900" y="771"/>
                    </a:lnTo>
                    <a:lnTo>
                      <a:pt x="903" y="772"/>
                    </a:lnTo>
                    <a:lnTo>
                      <a:pt x="905" y="775"/>
                    </a:lnTo>
                    <a:lnTo>
                      <a:pt x="907" y="778"/>
                    </a:lnTo>
                    <a:lnTo>
                      <a:pt x="907" y="780"/>
                    </a:lnTo>
                    <a:lnTo>
                      <a:pt x="907" y="783"/>
                    </a:lnTo>
                    <a:lnTo>
                      <a:pt x="907" y="787"/>
                    </a:lnTo>
                    <a:lnTo>
                      <a:pt x="908" y="791"/>
                    </a:lnTo>
                    <a:lnTo>
                      <a:pt x="909" y="792"/>
                    </a:lnTo>
                    <a:lnTo>
                      <a:pt x="911" y="795"/>
                    </a:lnTo>
                    <a:lnTo>
                      <a:pt x="911" y="796"/>
                    </a:lnTo>
                    <a:lnTo>
                      <a:pt x="911" y="798"/>
                    </a:lnTo>
                    <a:lnTo>
                      <a:pt x="909" y="800"/>
                    </a:lnTo>
                    <a:lnTo>
                      <a:pt x="905" y="806"/>
                    </a:lnTo>
                    <a:lnTo>
                      <a:pt x="900" y="812"/>
                    </a:lnTo>
                    <a:lnTo>
                      <a:pt x="897" y="818"/>
                    </a:lnTo>
                    <a:lnTo>
                      <a:pt x="897" y="820"/>
                    </a:lnTo>
                    <a:lnTo>
                      <a:pt x="904" y="811"/>
                    </a:lnTo>
                    <a:lnTo>
                      <a:pt x="907" y="811"/>
                    </a:lnTo>
                    <a:lnTo>
                      <a:pt x="907" y="812"/>
                    </a:lnTo>
                    <a:lnTo>
                      <a:pt x="905" y="816"/>
                    </a:lnTo>
                    <a:lnTo>
                      <a:pt x="903" y="820"/>
                    </a:lnTo>
                    <a:lnTo>
                      <a:pt x="901" y="823"/>
                    </a:lnTo>
                    <a:lnTo>
                      <a:pt x="901" y="824"/>
                    </a:lnTo>
                    <a:lnTo>
                      <a:pt x="905" y="828"/>
                    </a:lnTo>
                    <a:lnTo>
                      <a:pt x="904" y="828"/>
                    </a:lnTo>
                    <a:lnTo>
                      <a:pt x="903" y="828"/>
                    </a:lnTo>
                    <a:lnTo>
                      <a:pt x="903" y="828"/>
                    </a:lnTo>
                    <a:lnTo>
                      <a:pt x="901" y="830"/>
                    </a:lnTo>
                    <a:lnTo>
                      <a:pt x="901" y="831"/>
                    </a:lnTo>
                    <a:lnTo>
                      <a:pt x="901" y="832"/>
                    </a:lnTo>
                    <a:lnTo>
                      <a:pt x="901" y="835"/>
                    </a:lnTo>
                    <a:lnTo>
                      <a:pt x="901" y="836"/>
                    </a:lnTo>
                    <a:lnTo>
                      <a:pt x="901" y="838"/>
                    </a:lnTo>
                    <a:lnTo>
                      <a:pt x="901" y="838"/>
                    </a:lnTo>
                    <a:lnTo>
                      <a:pt x="903" y="838"/>
                    </a:lnTo>
                    <a:lnTo>
                      <a:pt x="904" y="836"/>
                    </a:lnTo>
                    <a:lnTo>
                      <a:pt x="905" y="834"/>
                    </a:lnTo>
                    <a:lnTo>
                      <a:pt x="909" y="826"/>
                    </a:lnTo>
                    <a:lnTo>
                      <a:pt x="912" y="823"/>
                    </a:lnTo>
                    <a:lnTo>
                      <a:pt x="913" y="823"/>
                    </a:lnTo>
                    <a:lnTo>
                      <a:pt x="916" y="824"/>
                    </a:lnTo>
                    <a:lnTo>
                      <a:pt x="917" y="824"/>
                    </a:lnTo>
                    <a:lnTo>
                      <a:pt x="913" y="819"/>
                    </a:lnTo>
                    <a:lnTo>
                      <a:pt x="913" y="818"/>
                    </a:lnTo>
                    <a:lnTo>
                      <a:pt x="915" y="815"/>
                    </a:lnTo>
                    <a:lnTo>
                      <a:pt x="915" y="814"/>
                    </a:lnTo>
                    <a:lnTo>
                      <a:pt x="916" y="812"/>
                    </a:lnTo>
                    <a:lnTo>
                      <a:pt x="917" y="811"/>
                    </a:lnTo>
                    <a:lnTo>
                      <a:pt x="919" y="812"/>
                    </a:lnTo>
                    <a:lnTo>
                      <a:pt x="920" y="815"/>
                    </a:lnTo>
                    <a:lnTo>
                      <a:pt x="920" y="818"/>
                    </a:lnTo>
                    <a:lnTo>
                      <a:pt x="921" y="818"/>
                    </a:lnTo>
                    <a:lnTo>
                      <a:pt x="924" y="816"/>
                    </a:lnTo>
                    <a:lnTo>
                      <a:pt x="925" y="814"/>
                    </a:lnTo>
                    <a:lnTo>
                      <a:pt x="928" y="816"/>
                    </a:lnTo>
                    <a:lnTo>
                      <a:pt x="931" y="820"/>
                    </a:lnTo>
                    <a:lnTo>
                      <a:pt x="931" y="824"/>
                    </a:lnTo>
                    <a:lnTo>
                      <a:pt x="931" y="828"/>
                    </a:lnTo>
                    <a:lnTo>
                      <a:pt x="931" y="831"/>
                    </a:lnTo>
                    <a:lnTo>
                      <a:pt x="933" y="836"/>
                    </a:lnTo>
                    <a:lnTo>
                      <a:pt x="936" y="839"/>
                    </a:lnTo>
                    <a:lnTo>
                      <a:pt x="936" y="839"/>
                    </a:lnTo>
                    <a:lnTo>
                      <a:pt x="936" y="838"/>
                    </a:lnTo>
                    <a:lnTo>
                      <a:pt x="936" y="836"/>
                    </a:lnTo>
                    <a:lnTo>
                      <a:pt x="935" y="835"/>
                    </a:lnTo>
                    <a:lnTo>
                      <a:pt x="933" y="832"/>
                    </a:lnTo>
                    <a:lnTo>
                      <a:pt x="932" y="828"/>
                    </a:lnTo>
                    <a:lnTo>
                      <a:pt x="933" y="820"/>
                    </a:lnTo>
                    <a:lnTo>
                      <a:pt x="935" y="816"/>
                    </a:lnTo>
                    <a:lnTo>
                      <a:pt x="936" y="818"/>
                    </a:lnTo>
                    <a:lnTo>
                      <a:pt x="939" y="819"/>
                    </a:lnTo>
                    <a:lnTo>
                      <a:pt x="941" y="820"/>
                    </a:lnTo>
                    <a:lnTo>
                      <a:pt x="944" y="819"/>
                    </a:lnTo>
                    <a:lnTo>
                      <a:pt x="949" y="824"/>
                    </a:lnTo>
                    <a:lnTo>
                      <a:pt x="952" y="824"/>
                    </a:lnTo>
                    <a:lnTo>
                      <a:pt x="952" y="823"/>
                    </a:lnTo>
                    <a:lnTo>
                      <a:pt x="949" y="822"/>
                    </a:lnTo>
                    <a:lnTo>
                      <a:pt x="947" y="819"/>
                    </a:lnTo>
                    <a:lnTo>
                      <a:pt x="941" y="816"/>
                    </a:lnTo>
                    <a:lnTo>
                      <a:pt x="939" y="812"/>
                    </a:lnTo>
                    <a:lnTo>
                      <a:pt x="939" y="810"/>
                    </a:lnTo>
                    <a:lnTo>
                      <a:pt x="939" y="808"/>
                    </a:lnTo>
                    <a:lnTo>
                      <a:pt x="939" y="807"/>
                    </a:lnTo>
                    <a:lnTo>
                      <a:pt x="939" y="806"/>
                    </a:lnTo>
                    <a:lnTo>
                      <a:pt x="940" y="804"/>
                    </a:lnTo>
                    <a:lnTo>
                      <a:pt x="945" y="799"/>
                    </a:lnTo>
                    <a:lnTo>
                      <a:pt x="949" y="798"/>
                    </a:lnTo>
                    <a:lnTo>
                      <a:pt x="952" y="796"/>
                    </a:lnTo>
                    <a:lnTo>
                      <a:pt x="956" y="796"/>
                    </a:lnTo>
                    <a:lnTo>
                      <a:pt x="961" y="798"/>
                    </a:lnTo>
                    <a:lnTo>
                      <a:pt x="965" y="799"/>
                    </a:lnTo>
                    <a:lnTo>
                      <a:pt x="968" y="802"/>
                    </a:lnTo>
                    <a:lnTo>
                      <a:pt x="972" y="806"/>
                    </a:lnTo>
                    <a:lnTo>
                      <a:pt x="973" y="806"/>
                    </a:lnTo>
                    <a:lnTo>
                      <a:pt x="976" y="806"/>
                    </a:lnTo>
                    <a:lnTo>
                      <a:pt x="978" y="804"/>
                    </a:lnTo>
                    <a:lnTo>
                      <a:pt x="980" y="806"/>
                    </a:lnTo>
                    <a:lnTo>
                      <a:pt x="986" y="810"/>
                    </a:lnTo>
                    <a:lnTo>
                      <a:pt x="988" y="812"/>
                    </a:lnTo>
                    <a:lnTo>
                      <a:pt x="988" y="815"/>
                    </a:lnTo>
                    <a:lnTo>
                      <a:pt x="990" y="818"/>
                    </a:lnTo>
                    <a:lnTo>
                      <a:pt x="990" y="820"/>
                    </a:lnTo>
                    <a:lnTo>
                      <a:pt x="990" y="822"/>
                    </a:lnTo>
                    <a:lnTo>
                      <a:pt x="984" y="831"/>
                    </a:lnTo>
                    <a:lnTo>
                      <a:pt x="983" y="832"/>
                    </a:lnTo>
                    <a:lnTo>
                      <a:pt x="980" y="836"/>
                    </a:lnTo>
                    <a:lnTo>
                      <a:pt x="979" y="843"/>
                    </a:lnTo>
                    <a:lnTo>
                      <a:pt x="976" y="846"/>
                    </a:lnTo>
                    <a:lnTo>
                      <a:pt x="976" y="847"/>
                    </a:lnTo>
                    <a:lnTo>
                      <a:pt x="978" y="847"/>
                    </a:lnTo>
                    <a:lnTo>
                      <a:pt x="978" y="846"/>
                    </a:lnTo>
                    <a:lnTo>
                      <a:pt x="980" y="842"/>
                    </a:lnTo>
                    <a:lnTo>
                      <a:pt x="982" y="838"/>
                    </a:lnTo>
                    <a:lnTo>
                      <a:pt x="984" y="834"/>
                    </a:lnTo>
                    <a:lnTo>
                      <a:pt x="988" y="830"/>
                    </a:lnTo>
                    <a:lnTo>
                      <a:pt x="992" y="828"/>
                    </a:lnTo>
                    <a:lnTo>
                      <a:pt x="995" y="828"/>
                    </a:lnTo>
                    <a:lnTo>
                      <a:pt x="998" y="830"/>
                    </a:lnTo>
                    <a:lnTo>
                      <a:pt x="1000" y="830"/>
                    </a:lnTo>
                    <a:lnTo>
                      <a:pt x="1002" y="831"/>
                    </a:lnTo>
                    <a:lnTo>
                      <a:pt x="1002" y="831"/>
                    </a:lnTo>
                    <a:lnTo>
                      <a:pt x="1003" y="834"/>
                    </a:lnTo>
                    <a:lnTo>
                      <a:pt x="1002" y="836"/>
                    </a:lnTo>
                    <a:lnTo>
                      <a:pt x="1002" y="839"/>
                    </a:lnTo>
                    <a:lnTo>
                      <a:pt x="1000" y="840"/>
                    </a:lnTo>
                    <a:lnTo>
                      <a:pt x="996" y="843"/>
                    </a:lnTo>
                    <a:lnTo>
                      <a:pt x="994" y="846"/>
                    </a:lnTo>
                    <a:lnTo>
                      <a:pt x="992" y="847"/>
                    </a:lnTo>
                    <a:lnTo>
                      <a:pt x="987" y="847"/>
                    </a:lnTo>
                    <a:lnTo>
                      <a:pt x="987" y="848"/>
                    </a:lnTo>
                    <a:lnTo>
                      <a:pt x="991" y="850"/>
                    </a:lnTo>
                    <a:lnTo>
                      <a:pt x="995" y="848"/>
                    </a:lnTo>
                    <a:lnTo>
                      <a:pt x="995" y="850"/>
                    </a:lnTo>
                    <a:lnTo>
                      <a:pt x="994" y="854"/>
                    </a:lnTo>
                    <a:lnTo>
                      <a:pt x="992" y="856"/>
                    </a:lnTo>
                    <a:lnTo>
                      <a:pt x="994" y="859"/>
                    </a:lnTo>
                    <a:lnTo>
                      <a:pt x="992" y="862"/>
                    </a:lnTo>
                    <a:lnTo>
                      <a:pt x="991" y="866"/>
                    </a:lnTo>
                    <a:lnTo>
                      <a:pt x="990" y="870"/>
                    </a:lnTo>
                    <a:lnTo>
                      <a:pt x="991" y="871"/>
                    </a:lnTo>
                    <a:lnTo>
                      <a:pt x="994" y="865"/>
                    </a:lnTo>
                    <a:lnTo>
                      <a:pt x="995" y="859"/>
                    </a:lnTo>
                    <a:lnTo>
                      <a:pt x="996" y="854"/>
                    </a:lnTo>
                    <a:lnTo>
                      <a:pt x="998" y="850"/>
                    </a:lnTo>
                    <a:lnTo>
                      <a:pt x="999" y="848"/>
                    </a:lnTo>
                    <a:lnTo>
                      <a:pt x="1003" y="848"/>
                    </a:lnTo>
                    <a:lnTo>
                      <a:pt x="1006" y="846"/>
                    </a:lnTo>
                    <a:lnTo>
                      <a:pt x="1007" y="844"/>
                    </a:lnTo>
                    <a:lnTo>
                      <a:pt x="1008" y="844"/>
                    </a:lnTo>
                    <a:lnTo>
                      <a:pt x="1010" y="846"/>
                    </a:lnTo>
                    <a:lnTo>
                      <a:pt x="1010" y="847"/>
                    </a:lnTo>
                    <a:lnTo>
                      <a:pt x="1007" y="852"/>
                    </a:lnTo>
                    <a:lnTo>
                      <a:pt x="1003" y="862"/>
                    </a:lnTo>
                    <a:lnTo>
                      <a:pt x="1004" y="860"/>
                    </a:lnTo>
                    <a:lnTo>
                      <a:pt x="1006" y="859"/>
                    </a:lnTo>
                    <a:lnTo>
                      <a:pt x="1008" y="856"/>
                    </a:lnTo>
                    <a:lnTo>
                      <a:pt x="1010" y="854"/>
                    </a:lnTo>
                    <a:lnTo>
                      <a:pt x="1011" y="856"/>
                    </a:lnTo>
                    <a:lnTo>
                      <a:pt x="1014" y="858"/>
                    </a:lnTo>
                    <a:lnTo>
                      <a:pt x="1015" y="863"/>
                    </a:lnTo>
                    <a:lnTo>
                      <a:pt x="1016" y="866"/>
                    </a:lnTo>
                    <a:lnTo>
                      <a:pt x="1018" y="867"/>
                    </a:lnTo>
                    <a:lnTo>
                      <a:pt x="1018" y="865"/>
                    </a:lnTo>
                    <a:lnTo>
                      <a:pt x="1016" y="858"/>
                    </a:lnTo>
                    <a:lnTo>
                      <a:pt x="1016" y="855"/>
                    </a:lnTo>
                    <a:lnTo>
                      <a:pt x="1018" y="854"/>
                    </a:lnTo>
                    <a:lnTo>
                      <a:pt x="1022" y="848"/>
                    </a:lnTo>
                    <a:lnTo>
                      <a:pt x="1024" y="851"/>
                    </a:lnTo>
                    <a:lnTo>
                      <a:pt x="1027" y="852"/>
                    </a:lnTo>
                    <a:lnTo>
                      <a:pt x="1027" y="852"/>
                    </a:lnTo>
                    <a:lnTo>
                      <a:pt x="1030" y="852"/>
                    </a:lnTo>
                    <a:lnTo>
                      <a:pt x="1034" y="852"/>
                    </a:lnTo>
                    <a:lnTo>
                      <a:pt x="1038" y="854"/>
                    </a:lnTo>
                    <a:lnTo>
                      <a:pt x="1040" y="856"/>
                    </a:lnTo>
                    <a:lnTo>
                      <a:pt x="1043" y="859"/>
                    </a:lnTo>
                    <a:lnTo>
                      <a:pt x="1046" y="862"/>
                    </a:lnTo>
                    <a:lnTo>
                      <a:pt x="1047" y="863"/>
                    </a:lnTo>
                    <a:lnTo>
                      <a:pt x="1047" y="865"/>
                    </a:lnTo>
                    <a:lnTo>
                      <a:pt x="1047" y="867"/>
                    </a:lnTo>
                    <a:lnTo>
                      <a:pt x="1047" y="870"/>
                    </a:lnTo>
                    <a:lnTo>
                      <a:pt x="1044" y="874"/>
                    </a:lnTo>
                    <a:lnTo>
                      <a:pt x="1043" y="875"/>
                    </a:lnTo>
                    <a:lnTo>
                      <a:pt x="1042" y="877"/>
                    </a:lnTo>
                    <a:lnTo>
                      <a:pt x="1038" y="875"/>
                    </a:lnTo>
                    <a:lnTo>
                      <a:pt x="1036" y="877"/>
                    </a:lnTo>
                    <a:lnTo>
                      <a:pt x="1035" y="878"/>
                    </a:lnTo>
                    <a:lnTo>
                      <a:pt x="1031" y="883"/>
                    </a:lnTo>
                    <a:lnTo>
                      <a:pt x="1028" y="886"/>
                    </a:lnTo>
                    <a:lnTo>
                      <a:pt x="1027" y="887"/>
                    </a:lnTo>
                    <a:lnTo>
                      <a:pt x="1026" y="889"/>
                    </a:lnTo>
                    <a:lnTo>
                      <a:pt x="1031" y="889"/>
                    </a:lnTo>
                    <a:lnTo>
                      <a:pt x="1032" y="887"/>
                    </a:lnTo>
                    <a:lnTo>
                      <a:pt x="1034" y="883"/>
                    </a:lnTo>
                    <a:lnTo>
                      <a:pt x="1035" y="881"/>
                    </a:lnTo>
                    <a:lnTo>
                      <a:pt x="1039" y="878"/>
                    </a:lnTo>
                    <a:lnTo>
                      <a:pt x="1044" y="882"/>
                    </a:lnTo>
                    <a:lnTo>
                      <a:pt x="1047" y="882"/>
                    </a:lnTo>
                    <a:lnTo>
                      <a:pt x="1050" y="878"/>
                    </a:lnTo>
                    <a:lnTo>
                      <a:pt x="1052" y="877"/>
                    </a:lnTo>
                    <a:lnTo>
                      <a:pt x="1054" y="875"/>
                    </a:lnTo>
                    <a:lnTo>
                      <a:pt x="1054" y="875"/>
                    </a:lnTo>
                    <a:lnTo>
                      <a:pt x="1055" y="878"/>
                    </a:lnTo>
                    <a:lnTo>
                      <a:pt x="1056" y="881"/>
                    </a:lnTo>
                    <a:lnTo>
                      <a:pt x="1056" y="885"/>
                    </a:lnTo>
                    <a:lnTo>
                      <a:pt x="1055" y="886"/>
                    </a:lnTo>
                    <a:lnTo>
                      <a:pt x="1054" y="890"/>
                    </a:lnTo>
                    <a:lnTo>
                      <a:pt x="1050" y="895"/>
                    </a:lnTo>
                    <a:lnTo>
                      <a:pt x="1047" y="898"/>
                    </a:lnTo>
                    <a:lnTo>
                      <a:pt x="1044" y="899"/>
                    </a:lnTo>
                    <a:lnTo>
                      <a:pt x="1042" y="901"/>
                    </a:lnTo>
                    <a:lnTo>
                      <a:pt x="1040" y="902"/>
                    </a:lnTo>
                    <a:lnTo>
                      <a:pt x="1039" y="903"/>
                    </a:lnTo>
                    <a:lnTo>
                      <a:pt x="1039" y="906"/>
                    </a:lnTo>
                    <a:lnTo>
                      <a:pt x="1038" y="906"/>
                    </a:lnTo>
                    <a:lnTo>
                      <a:pt x="1039" y="909"/>
                    </a:lnTo>
                    <a:lnTo>
                      <a:pt x="1039" y="909"/>
                    </a:lnTo>
                    <a:lnTo>
                      <a:pt x="1040" y="907"/>
                    </a:lnTo>
                    <a:lnTo>
                      <a:pt x="1042" y="903"/>
                    </a:lnTo>
                    <a:lnTo>
                      <a:pt x="1043" y="902"/>
                    </a:lnTo>
                    <a:lnTo>
                      <a:pt x="1044" y="901"/>
                    </a:lnTo>
                    <a:lnTo>
                      <a:pt x="1044" y="901"/>
                    </a:lnTo>
                    <a:lnTo>
                      <a:pt x="1046" y="902"/>
                    </a:lnTo>
                    <a:lnTo>
                      <a:pt x="1046" y="903"/>
                    </a:lnTo>
                    <a:lnTo>
                      <a:pt x="1046" y="907"/>
                    </a:lnTo>
                    <a:lnTo>
                      <a:pt x="1044" y="919"/>
                    </a:lnTo>
                    <a:lnTo>
                      <a:pt x="1044" y="919"/>
                    </a:lnTo>
                    <a:lnTo>
                      <a:pt x="1046" y="917"/>
                    </a:lnTo>
                    <a:lnTo>
                      <a:pt x="1050" y="902"/>
                    </a:lnTo>
                    <a:lnTo>
                      <a:pt x="1051" y="899"/>
                    </a:lnTo>
                    <a:lnTo>
                      <a:pt x="1052" y="897"/>
                    </a:lnTo>
                    <a:lnTo>
                      <a:pt x="1056" y="893"/>
                    </a:lnTo>
                    <a:lnTo>
                      <a:pt x="1060" y="890"/>
                    </a:lnTo>
                    <a:lnTo>
                      <a:pt x="1064" y="889"/>
                    </a:lnTo>
                    <a:lnTo>
                      <a:pt x="1066" y="887"/>
                    </a:lnTo>
                    <a:lnTo>
                      <a:pt x="1068" y="889"/>
                    </a:lnTo>
                    <a:lnTo>
                      <a:pt x="1070" y="890"/>
                    </a:lnTo>
                    <a:lnTo>
                      <a:pt x="1072" y="891"/>
                    </a:lnTo>
                    <a:lnTo>
                      <a:pt x="1075" y="890"/>
                    </a:lnTo>
                    <a:lnTo>
                      <a:pt x="1076" y="890"/>
                    </a:lnTo>
                    <a:lnTo>
                      <a:pt x="1078" y="891"/>
                    </a:lnTo>
                    <a:lnTo>
                      <a:pt x="1079" y="893"/>
                    </a:lnTo>
                    <a:lnTo>
                      <a:pt x="1082" y="895"/>
                    </a:lnTo>
                    <a:lnTo>
                      <a:pt x="1088" y="898"/>
                    </a:lnTo>
                    <a:lnTo>
                      <a:pt x="1088" y="899"/>
                    </a:lnTo>
                    <a:lnTo>
                      <a:pt x="1090" y="901"/>
                    </a:lnTo>
                    <a:lnTo>
                      <a:pt x="1090" y="902"/>
                    </a:lnTo>
                    <a:lnTo>
                      <a:pt x="1090" y="905"/>
                    </a:lnTo>
                    <a:lnTo>
                      <a:pt x="1090" y="906"/>
                    </a:lnTo>
                    <a:lnTo>
                      <a:pt x="1088" y="907"/>
                    </a:lnTo>
                    <a:lnTo>
                      <a:pt x="1087" y="907"/>
                    </a:lnTo>
                    <a:lnTo>
                      <a:pt x="1086" y="909"/>
                    </a:lnTo>
                    <a:lnTo>
                      <a:pt x="1083" y="911"/>
                    </a:lnTo>
                    <a:lnTo>
                      <a:pt x="1083" y="911"/>
                    </a:lnTo>
                    <a:lnTo>
                      <a:pt x="1079" y="913"/>
                    </a:lnTo>
                    <a:lnTo>
                      <a:pt x="1076" y="914"/>
                    </a:lnTo>
                    <a:lnTo>
                      <a:pt x="1074" y="914"/>
                    </a:lnTo>
                    <a:lnTo>
                      <a:pt x="1070" y="917"/>
                    </a:lnTo>
                    <a:lnTo>
                      <a:pt x="1064" y="922"/>
                    </a:lnTo>
                    <a:lnTo>
                      <a:pt x="1064" y="923"/>
                    </a:lnTo>
                    <a:lnTo>
                      <a:pt x="1067" y="925"/>
                    </a:lnTo>
                    <a:lnTo>
                      <a:pt x="1068" y="923"/>
                    </a:lnTo>
                    <a:lnTo>
                      <a:pt x="1071" y="919"/>
                    </a:lnTo>
                    <a:lnTo>
                      <a:pt x="1074" y="918"/>
                    </a:lnTo>
                    <a:lnTo>
                      <a:pt x="1076" y="918"/>
                    </a:lnTo>
                    <a:lnTo>
                      <a:pt x="1082" y="917"/>
                    </a:lnTo>
                    <a:lnTo>
                      <a:pt x="1083" y="917"/>
                    </a:lnTo>
                    <a:lnTo>
                      <a:pt x="1084" y="917"/>
                    </a:lnTo>
                    <a:lnTo>
                      <a:pt x="1084" y="918"/>
                    </a:lnTo>
                    <a:lnTo>
                      <a:pt x="1084" y="919"/>
                    </a:lnTo>
                    <a:lnTo>
                      <a:pt x="1084" y="921"/>
                    </a:lnTo>
                    <a:lnTo>
                      <a:pt x="1083" y="922"/>
                    </a:lnTo>
                    <a:lnTo>
                      <a:pt x="1080" y="926"/>
                    </a:lnTo>
                    <a:lnTo>
                      <a:pt x="1082" y="927"/>
                    </a:lnTo>
                    <a:lnTo>
                      <a:pt x="1084" y="929"/>
                    </a:lnTo>
                    <a:lnTo>
                      <a:pt x="1086" y="927"/>
                    </a:lnTo>
                    <a:lnTo>
                      <a:pt x="1087" y="925"/>
                    </a:lnTo>
                    <a:lnTo>
                      <a:pt x="1088" y="923"/>
                    </a:lnTo>
                    <a:lnTo>
                      <a:pt x="1090" y="922"/>
                    </a:lnTo>
                    <a:lnTo>
                      <a:pt x="1091" y="922"/>
                    </a:lnTo>
                    <a:lnTo>
                      <a:pt x="1093" y="921"/>
                    </a:lnTo>
                    <a:lnTo>
                      <a:pt x="1093" y="919"/>
                    </a:lnTo>
                    <a:lnTo>
                      <a:pt x="1091" y="918"/>
                    </a:lnTo>
                    <a:lnTo>
                      <a:pt x="1091" y="918"/>
                    </a:lnTo>
                    <a:lnTo>
                      <a:pt x="1091" y="915"/>
                    </a:lnTo>
                    <a:lnTo>
                      <a:pt x="1093" y="913"/>
                    </a:lnTo>
                    <a:lnTo>
                      <a:pt x="1094" y="911"/>
                    </a:lnTo>
                    <a:lnTo>
                      <a:pt x="1095" y="911"/>
                    </a:lnTo>
                    <a:lnTo>
                      <a:pt x="1098" y="913"/>
                    </a:lnTo>
                    <a:lnTo>
                      <a:pt x="1099" y="915"/>
                    </a:lnTo>
                    <a:lnTo>
                      <a:pt x="1105" y="925"/>
                    </a:lnTo>
                    <a:lnTo>
                      <a:pt x="1106" y="926"/>
                    </a:lnTo>
                    <a:lnTo>
                      <a:pt x="1107" y="931"/>
                    </a:lnTo>
                    <a:lnTo>
                      <a:pt x="1109" y="934"/>
                    </a:lnTo>
                    <a:lnTo>
                      <a:pt x="1107" y="937"/>
                    </a:lnTo>
                    <a:lnTo>
                      <a:pt x="1107" y="937"/>
                    </a:lnTo>
                    <a:lnTo>
                      <a:pt x="1107" y="938"/>
                    </a:lnTo>
                    <a:lnTo>
                      <a:pt x="1106" y="938"/>
                    </a:lnTo>
                    <a:lnTo>
                      <a:pt x="1098" y="935"/>
                    </a:lnTo>
                    <a:lnTo>
                      <a:pt x="1095" y="935"/>
                    </a:lnTo>
                    <a:lnTo>
                      <a:pt x="1094" y="937"/>
                    </a:lnTo>
                    <a:lnTo>
                      <a:pt x="1093" y="937"/>
                    </a:lnTo>
                    <a:lnTo>
                      <a:pt x="1091" y="938"/>
                    </a:lnTo>
                    <a:lnTo>
                      <a:pt x="1091" y="941"/>
                    </a:lnTo>
                    <a:lnTo>
                      <a:pt x="1090" y="941"/>
                    </a:lnTo>
                    <a:lnTo>
                      <a:pt x="1086" y="941"/>
                    </a:lnTo>
                    <a:lnTo>
                      <a:pt x="1083" y="942"/>
                    </a:lnTo>
                    <a:lnTo>
                      <a:pt x="1079" y="943"/>
                    </a:lnTo>
                    <a:lnTo>
                      <a:pt x="1076" y="945"/>
                    </a:lnTo>
                    <a:lnTo>
                      <a:pt x="1076" y="946"/>
                    </a:lnTo>
                    <a:lnTo>
                      <a:pt x="1079" y="946"/>
                    </a:lnTo>
                    <a:lnTo>
                      <a:pt x="1083" y="945"/>
                    </a:lnTo>
                    <a:lnTo>
                      <a:pt x="1087" y="943"/>
                    </a:lnTo>
                    <a:lnTo>
                      <a:pt x="1095" y="949"/>
                    </a:lnTo>
                    <a:lnTo>
                      <a:pt x="1097" y="949"/>
                    </a:lnTo>
                    <a:lnTo>
                      <a:pt x="1098" y="949"/>
                    </a:lnTo>
                    <a:lnTo>
                      <a:pt x="1099" y="949"/>
                    </a:lnTo>
                    <a:lnTo>
                      <a:pt x="1105" y="949"/>
                    </a:lnTo>
                    <a:lnTo>
                      <a:pt x="1107" y="949"/>
                    </a:lnTo>
                    <a:lnTo>
                      <a:pt x="1110" y="950"/>
                    </a:lnTo>
                    <a:lnTo>
                      <a:pt x="1114" y="954"/>
                    </a:lnTo>
                    <a:lnTo>
                      <a:pt x="1115" y="955"/>
                    </a:lnTo>
                    <a:lnTo>
                      <a:pt x="1115" y="957"/>
                    </a:lnTo>
                    <a:lnTo>
                      <a:pt x="1115" y="958"/>
                    </a:lnTo>
                    <a:lnTo>
                      <a:pt x="1115" y="961"/>
                    </a:lnTo>
                    <a:lnTo>
                      <a:pt x="1115" y="961"/>
                    </a:lnTo>
                    <a:lnTo>
                      <a:pt x="1114" y="962"/>
                    </a:lnTo>
                    <a:lnTo>
                      <a:pt x="1107" y="961"/>
                    </a:lnTo>
                    <a:lnTo>
                      <a:pt x="1106" y="961"/>
                    </a:lnTo>
                    <a:lnTo>
                      <a:pt x="1103" y="961"/>
                    </a:lnTo>
                    <a:lnTo>
                      <a:pt x="1102" y="961"/>
                    </a:lnTo>
                    <a:lnTo>
                      <a:pt x="1099" y="959"/>
                    </a:lnTo>
                    <a:lnTo>
                      <a:pt x="1097" y="958"/>
                    </a:lnTo>
                    <a:lnTo>
                      <a:pt x="1093" y="959"/>
                    </a:lnTo>
                    <a:lnTo>
                      <a:pt x="1090" y="958"/>
                    </a:lnTo>
                    <a:lnTo>
                      <a:pt x="1086" y="959"/>
                    </a:lnTo>
                    <a:lnTo>
                      <a:pt x="1080" y="965"/>
                    </a:lnTo>
                    <a:lnTo>
                      <a:pt x="1080" y="965"/>
                    </a:lnTo>
                    <a:lnTo>
                      <a:pt x="1090" y="961"/>
                    </a:lnTo>
                    <a:lnTo>
                      <a:pt x="1091" y="961"/>
                    </a:lnTo>
                    <a:lnTo>
                      <a:pt x="1094" y="964"/>
                    </a:lnTo>
                    <a:lnTo>
                      <a:pt x="1098" y="966"/>
                    </a:lnTo>
                    <a:lnTo>
                      <a:pt x="1099" y="966"/>
                    </a:lnTo>
                    <a:lnTo>
                      <a:pt x="1099" y="972"/>
                    </a:lnTo>
                    <a:lnTo>
                      <a:pt x="1099" y="974"/>
                    </a:lnTo>
                    <a:lnTo>
                      <a:pt x="1098" y="977"/>
                    </a:lnTo>
                    <a:lnTo>
                      <a:pt x="1095" y="977"/>
                    </a:lnTo>
                    <a:lnTo>
                      <a:pt x="1091" y="976"/>
                    </a:lnTo>
                    <a:lnTo>
                      <a:pt x="1088" y="974"/>
                    </a:lnTo>
                    <a:lnTo>
                      <a:pt x="1087" y="976"/>
                    </a:lnTo>
                    <a:lnTo>
                      <a:pt x="1086" y="977"/>
                    </a:lnTo>
                    <a:lnTo>
                      <a:pt x="1084" y="977"/>
                    </a:lnTo>
                    <a:lnTo>
                      <a:pt x="1078" y="974"/>
                    </a:lnTo>
                    <a:lnTo>
                      <a:pt x="1075" y="974"/>
                    </a:lnTo>
                    <a:lnTo>
                      <a:pt x="1075" y="974"/>
                    </a:lnTo>
                    <a:lnTo>
                      <a:pt x="1075" y="974"/>
                    </a:lnTo>
                    <a:lnTo>
                      <a:pt x="1082" y="978"/>
                    </a:lnTo>
                    <a:lnTo>
                      <a:pt x="1087" y="980"/>
                    </a:lnTo>
                    <a:lnTo>
                      <a:pt x="1090" y="980"/>
                    </a:lnTo>
                    <a:lnTo>
                      <a:pt x="1093" y="981"/>
                    </a:lnTo>
                    <a:lnTo>
                      <a:pt x="1094" y="982"/>
                    </a:lnTo>
                    <a:lnTo>
                      <a:pt x="1094" y="985"/>
                    </a:lnTo>
                    <a:lnTo>
                      <a:pt x="1095" y="988"/>
                    </a:lnTo>
                    <a:lnTo>
                      <a:pt x="1097" y="988"/>
                    </a:lnTo>
                    <a:lnTo>
                      <a:pt x="1098" y="988"/>
                    </a:lnTo>
                    <a:lnTo>
                      <a:pt x="1099" y="988"/>
                    </a:lnTo>
                    <a:lnTo>
                      <a:pt x="1101" y="988"/>
                    </a:lnTo>
                    <a:lnTo>
                      <a:pt x="1102" y="988"/>
                    </a:lnTo>
                    <a:lnTo>
                      <a:pt x="1103" y="989"/>
                    </a:lnTo>
                    <a:lnTo>
                      <a:pt x="1106" y="990"/>
                    </a:lnTo>
                    <a:lnTo>
                      <a:pt x="1107" y="990"/>
                    </a:lnTo>
                    <a:lnTo>
                      <a:pt x="1109" y="990"/>
                    </a:lnTo>
                    <a:lnTo>
                      <a:pt x="1113" y="990"/>
                    </a:lnTo>
                    <a:lnTo>
                      <a:pt x="1114" y="990"/>
                    </a:lnTo>
                    <a:lnTo>
                      <a:pt x="1115" y="992"/>
                    </a:lnTo>
                    <a:lnTo>
                      <a:pt x="1114" y="992"/>
                    </a:lnTo>
                    <a:lnTo>
                      <a:pt x="1110" y="994"/>
                    </a:lnTo>
                    <a:lnTo>
                      <a:pt x="1110" y="996"/>
                    </a:lnTo>
                    <a:lnTo>
                      <a:pt x="1113" y="998"/>
                    </a:lnTo>
                    <a:lnTo>
                      <a:pt x="1113" y="1001"/>
                    </a:lnTo>
                    <a:lnTo>
                      <a:pt x="1113" y="1002"/>
                    </a:lnTo>
                    <a:lnTo>
                      <a:pt x="1113" y="1005"/>
                    </a:lnTo>
                    <a:lnTo>
                      <a:pt x="1111" y="1006"/>
                    </a:lnTo>
                    <a:lnTo>
                      <a:pt x="1113" y="1006"/>
                    </a:lnTo>
                    <a:lnTo>
                      <a:pt x="1114" y="1004"/>
                    </a:lnTo>
                    <a:lnTo>
                      <a:pt x="1115" y="1005"/>
                    </a:lnTo>
                    <a:lnTo>
                      <a:pt x="1115" y="1008"/>
                    </a:lnTo>
                    <a:lnTo>
                      <a:pt x="1115" y="1008"/>
                    </a:lnTo>
                    <a:lnTo>
                      <a:pt x="1117" y="1005"/>
                    </a:lnTo>
                    <a:lnTo>
                      <a:pt x="1117" y="1001"/>
                    </a:lnTo>
                    <a:lnTo>
                      <a:pt x="1118" y="1000"/>
                    </a:lnTo>
                    <a:lnTo>
                      <a:pt x="1122" y="998"/>
                    </a:lnTo>
                    <a:lnTo>
                      <a:pt x="1122" y="1005"/>
                    </a:lnTo>
                    <a:lnTo>
                      <a:pt x="1122" y="1008"/>
                    </a:lnTo>
                    <a:lnTo>
                      <a:pt x="1119" y="1013"/>
                    </a:lnTo>
                    <a:lnTo>
                      <a:pt x="1118" y="1014"/>
                    </a:lnTo>
                    <a:lnTo>
                      <a:pt x="1118" y="1016"/>
                    </a:lnTo>
                    <a:lnTo>
                      <a:pt x="1119" y="1016"/>
                    </a:lnTo>
                    <a:lnTo>
                      <a:pt x="1119" y="1016"/>
                    </a:lnTo>
                    <a:lnTo>
                      <a:pt x="1121" y="1016"/>
                    </a:lnTo>
                    <a:lnTo>
                      <a:pt x="1122" y="1012"/>
                    </a:lnTo>
                    <a:lnTo>
                      <a:pt x="1126" y="1006"/>
                    </a:lnTo>
                    <a:lnTo>
                      <a:pt x="1126" y="1006"/>
                    </a:lnTo>
                    <a:lnTo>
                      <a:pt x="1126" y="1008"/>
                    </a:lnTo>
                    <a:lnTo>
                      <a:pt x="1126" y="1012"/>
                    </a:lnTo>
                    <a:lnTo>
                      <a:pt x="1127" y="1013"/>
                    </a:lnTo>
                    <a:lnTo>
                      <a:pt x="1129" y="1012"/>
                    </a:lnTo>
                    <a:lnTo>
                      <a:pt x="1130" y="1010"/>
                    </a:lnTo>
                    <a:lnTo>
                      <a:pt x="1133" y="1010"/>
                    </a:lnTo>
                    <a:lnTo>
                      <a:pt x="1133" y="1010"/>
                    </a:lnTo>
                    <a:lnTo>
                      <a:pt x="1133" y="1012"/>
                    </a:lnTo>
                    <a:lnTo>
                      <a:pt x="1133" y="1017"/>
                    </a:lnTo>
                    <a:lnTo>
                      <a:pt x="1133" y="1018"/>
                    </a:lnTo>
                    <a:lnTo>
                      <a:pt x="1134" y="1022"/>
                    </a:lnTo>
                    <a:lnTo>
                      <a:pt x="1135" y="1022"/>
                    </a:lnTo>
                    <a:lnTo>
                      <a:pt x="1134" y="1021"/>
                    </a:lnTo>
                    <a:lnTo>
                      <a:pt x="1134" y="1016"/>
                    </a:lnTo>
                    <a:lnTo>
                      <a:pt x="1134" y="1014"/>
                    </a:lnTo>
                    <a:lnTo>
                      <a:pt x="1137" y="1012"/>
                    </a:lnTo>
                    <a:lnTo>
                      <a:pt x="1139" y="1009"/>
                    </a:lnTo>
                    <a:lnTo>
                      <a:pt x="1141" y="1008"/>
                    </a:lnTo>
                    <a:lnTo>
                      <a:pt x="1142" y="1008"/>
                    </a:lnTo>
                    <a:lnTo>
                      <a:pt x="1143" y="1010"/>
                    </a:lnTo>
                    <a:lnTo>
                      <a:pt x="1142" y="1010"/>
                    </a:lnTo>
                    <a:lnTo>
                      <a:pt x="1141" y="1012"/>
                    </a:lnTo>
                    <a:lnTo>
                      <a:pt x="1141" y="1014"/>
                    </a:lnTo>
                    <a:lnTo>
                      <a:pt x="1139" y="1017"/>
                    </a:lnTo>
                    <a:lnTo>
                      <a:pt x="1141" y="1018"/>
                    </a:lnTo>
                    <a:lnTo>
                      <a:pt x="1143" y="1018"/>
                    </a:lnTo>
                    <a:lnTo>
                      <a:pt x="1146" y="1016"/>
                    </a:lnTo>
                    <a:lnTo>
                      <a:pt x="1147" y="1017"/>
                    </a:lnTo>
                    <a:lnTo>
                      <a:pt x="1150" y="1020"/>
                    </a:lnTo>
                    <a:lnTo>
                      <a:pt x="1153" y="1025"/>
                    </a:lnTo>
                    <a:lnTo>
                      <a:pt x="1155" y="1024"/>
                    </a:lnTo>
                    <a:lnTo>
                      <a:pt x="1158" y="1026"/>
                    </a:lnTo>
                    <a:lnTo>
                      <a:pt x="1154" y="1029"/>
                    </a:lnTo>
                    <a:lnTo>
                      <a:pt x="1155" y="1036"/>
                    </a:lnTo>
                    <a:lnTo>
                      <a:pt x="1151" y="1034"/>
                    </a:lnTo>
                    <a:lnTo>
                      <a:pt x="1149" y="1036"/>
                    </a:lnTo>
                    <a:lnTo>
                      <a:pt x="1147" y="1034"/>
                    </a:lnTo>
                    <a:lnTo>
                      <a:pt x="1145" y="1034"/>
                    </a:lnTo>
                    <a:lnTo>
                      <a:pt x="1147" y="1037"/>
                    </a:lnTo>
                    <a:lnTo>
                      <a:pt x="1150" y="1037"/>
                    </a:lnTo>
                    <a:lnTo>
                      <a:pt x="1150" y="1038"/>
                    </a:lnTo>
                    <a:lnTo>
                      <a:pt x="1153" y="1038"/>
                    </a:lnTo>
                    <a:lnTo>
                      <a:pt x="1154" y="1038"/>
                    </a:lnTo>
                    <a:lnTo>
                      <a:pt x="1158" y="1038"/>
                    </a:lnTo>
                    <a:lnTo>
                      <a:pt x="1158" y="1037"/>
                    </a:lnTo>
                    <a:lnTo>
                      <a:pt x="1161" y="1036"/>
                    </a:lnTo>
                    <a:lnTo>
                      <a:pt x="1162" y="1034"/>
                    </a:lnTo>
                    <a:lnTo>
                      <a:pt x="1163" y="1034"/>
                    </a:lnTo>
                    <a:lnTo>
                      <a:pt x="1166" y="1036"/>
                    </a:lnTo>
                    <a:lnTo>
                      <a:pt x="1170" y="1040"/>
                    </a:lnTo>
                    <a:lnTo>
                      <a:pt x="1169" y="1042"/>
                    </a:lnTo>
                    <a:lnTo>
                      <a:pt x="1167" y="1044"/>
                    </a:lnTo>
                    <a:lnTo>
                      <a:pt x="1167" y="1046"/>
                    </a:lnTo>
                    <a:lnTo>
                      <a:pt x="1166" y="1048"/>
                    </a:lnTo>
                    <a:lnTo>
                      <a:pt x="1166" y="1049"/>
                    </a:lnTo>
                    <a:lnTo>
                      <a:pt x="1159" y="1056"/>
                    </a:lnTo>
                    <a:lnTo>
                      <a:pt x="1161" y="1056"/>
                    </a:lnTo>
                    <a:lnTo>
                      <a:pt x="1163" y="1054"/>
                    </a:lnTo>
                    <a:lnTo>
                      <a:pt x="1169" y="1052"/>
                    </a:lnTo>
                    <a:lnTo>
                      <a:pt x="1171" y="1050"/>
                    </a:lnTo>
                    <a:lnTo>
                      <a:pt x="1173" y="1052"/>
                    </a:lnTo>
                    <a:lnTo>
                      <a:pt x="1174" y="1052"/>
                    </a:lnTo>
                    <a:lnTo>
                      <a:pt x="1175" y="1050"/>
                    </a:lnTo>
                    <a:lnTo>
                      <a:pt x="1177" y="1052"/>
                    </a:lnTo>
                    <a:lnTo>
                      <a:pt x="1179" y="1052"/>
                    </a:lnTo>
                    <a:lnTo>
                      <a:pt x="1183" y="1046"/>
                    </a:lnTo>
                    <a:lnTo>
                      <a:pt x="1186" y="1048"/>
                    </a:lnTo>
                    <a:lnTo>
                      <a:pt x="1189" y="1052"/>
                    </a:lnTo>
                    <a:lnTo>
                      <a:pt x="1193" y="1057"/>
                    </a:lnTo>
                    <a:lnTo>
                      <a:pt x="1195" y="1060"/>
                    </a:lnTo>
                    <a:lnTo>
                      <a:pt x="1195" y="1063"/>
                    </a:lnTo>
                    <a:lnTo>
                      <a:pt x="1195" y="1064"/>
                    </a:lnTo>
                    <a:lnTo>
                      <a:pt x="1194" y="1065"/>
                    </a:lnTo>
                    <a:lnTo>
                      <a:pt x="1193" y="1065"/>
                    </a:lnTo>
                    <a:lnTo>
                      <a:pt x="1190" y="1063"/>
                    </a:lnTo>
                    <a:lnTo>
                      <a:pt x="1187" y="1061"/>
                    </a:lnTo>
                    <a:lnTo>
                      <a:pt x="1185" y="1061"/>
                    </a:lnTo>
                    <a:lnTo>
                      <a:pt x="1183" y="1063"/>
                    </a:lnTo>
                    <a:lnTo>
                      <a:pt x="1185" y="1063"/>
                    </a:lnTo>
                    <a:lnTo>
                      <a:pt x="1191" y="1068"/>
                    </a:lnTo>
                    <a:lnTo>
                      <a:pt x="1191" y="1071"/>
                    </a:lnTo>
                    <a:lnTo>
                      <a:pt x="1191" y="1072"/>
                    </a:lnTo>
                    <a:lnTo>
                      <a:pt x="1187" y="1075"/>
                    </a:lnTo>
                    <a:lnTo>
                      <a:pt x="1186" y="1075"/>
                    </a:lnTo>
                    <a:lnTo>
                      <a:pt x="1183" y="1073"/>
                    </a:lnTo>
                    <a:lnTo>
                      <a:pt x="1182" y="1072"/>
                    </a:lnTo>
                    <a:lnTo>
                      <a:pt x="1179" y="1071"/>
                    </a:lnTo>
                    <a:lnTo>
                      <a:pt x="1178" y="1071"/>
                    </a:lnTo>
                    <a:lnTo>
                      <a:pt x="1177" y="1071"/>
                    </a:lnTo>
                    <a:lnTo>
                      <a:pt x="1179" y="1075"/>
                    </a:lnTo>
                    <a:lnTo>
                      <a:pt x="1179" y="1076"/>
                    </a:lnTo>
                    <a:lnTo>
                      <a:pt x="1178" y="1076"/>
                    </a:lnTo>
                    <a:lnTo>
                      <a:pt x="1178" y="1077"/>
                    </a:lnTo>
                    <a:lnTo>
                      <a:pt x="1182" y="1081"/>
                    </a:lnTo>
                    <a:lnTo>
                      <a:pt x="1185" y="1084"/>
                    </a:lnTo>
                    <a:lnTo>
                      <a:pt x="1186" y="1085"/>
                    </a:lnTo>
                    <a:lnTo>
                      <a:pt x="1183" y="1085"/>
                    </a:lnTo>
                    <a:lnTo>
                      <a:pt x="1182" y="1087"/>
                    </a:lnTo>
                    <a:lnTo>
                      <a:pt x="1178" y="1085"/>
                    </a:lnTo>
                    <a:lnTo>
                      <a:pt x="1177" y="1085"/>
                    </a:lnTo>
                    <a:lnTo>
                      <a:pt x="1177" y="1085"/>
                    </a:lnTo>
                    <a:lnTo>
                      <a:pt x="1178" y="1087"/>
                    </a:lnTo>
                    <a:lnTo>
                      <a:pt x="1179" y="1088"/>
                    </a:lnTo>
                    <a:lnTo>
                      <a:pt x="1179" y="1089"/>
                    </a:lnTo>
                    <a:lnTo>
                      <a:pt x="1179" y="1091"/>
                    </a:lnTo>
                    <a:lnTo>
                      <a:pt x="1179" y="1092"/>
                    </a:lnTo>
                    <a:lnTo>
                      <a:pt x="1178" y="1093"/>
                    </a:lnTo>
                    <a:lnTo>
                      <a:pt x="1177" y="1096"/>
                    </a:lnTo>
                    <a:lnTo>
                      <a:pt x="1175" y="1100"/>
                    </a:lnTo>
                    <a:lnTo>
                      <a:pt x="1174" y="1100"/>
                    </a:lnTo>
                    <a:lnTo>
                      <a:pt x="1173" y="1099"/>
                    </a:lnTo>
                    <a:lnTo>
                      <a:pt x="1171" y="1100"/>
                    </a:lnTo>
                    <a:lnTo>
                      <a:pt x="1167" y="1099"/>
                    </a:lnTo>
                    <a:lnTo>
                      <a:pt x="1167" y="1097"/>
                    </a:lnTo>
                    <a:lnTo>
                      <a:pt x="1163" y="1092"/>
                    </a:lnTo>
                    <a:lnTo>
                      <a:pt x="1163" y="1092"/>
                    </a:lnTo>
                    <a:lnTo>
                      <a:pt x="1165" y="1095"/>
                    </a:lnTo>
                    <a:lnTo>
                      <a:pt x="1165" y="1097"/>
                    </a:lnTo>
                    <a:lnTo>
                      <a:pt x="1161" y="1099"/>
                    </a:lnTo>
                    <a:lnTo>
                      <a:pt x="1161" y="1099"/>
                    </a:lnTo>
                    <a:lnTo>
                      <a:pt x="1163" y="1100"/>
                    </a:lnTo>
                    <a:lnTo>
                      <a:pt x="1166" y="1100"/>
                    </a:lnTo>
                    <a:lnTo>
                      <a:pt x="1165" y="1103"/>
                    </a:lnTo>
                    <a:lnTo>
                      <a:pt x="1165" y="1115"/>
                    </a:lnTo>
                    <a:lnTo>
                      <a:pt x="1165" y="1119"/>
                    </a:lnTo>
                    <a:lnTo>
                      <a:pt x="1163" y="1121"/>
                    </a:lnTo>
                    <a:lnTo>
                      <a:pt x="1162" y="1125"/>
                    </a:lnTo>
                    <a:lnTo>
                      <a:pt x="1159" y="1123"/>
                    </a:lnTo>
                    <a:lnTo>
                      <a:pt x="1159" y="1120"/>
                    </a:lnTo>
                    <a:lnTo>
                      <a:pt x="1158" y="1120"/>
                    </a:lnTo>
                    <a:lnTo>
                      <a:pt x="1157" y="1119"/>
                    </a:lnTo>
                    <a:lnTo>
                      <a:pt x="1155" y="1119"/>
                    </a:lnTo>
                    <a:lnTo>
                      <a:pt x="1154" y="1119"/>
                    </a:lnTo>
                    <a:lnTo>
                      <a:pt x="1153" y="1120"/>
                    </a:lnTo>
                    <a:lnTo>
                      <a:pt x="1151" y="1119"/>
                    </a:lnTo>
                    <a:lnTo>
                      <a:pt x="1150" y="1116"/>
                    </a:lnTo>
                    <a:lnTo>
                      <a:pt x="1151" y="1111"/>
                    </a:lnTo>
                    <a:lnTo>
                      <a:pt x="1151" y="1108"/>
                    </a:lnTo>
                    <a:lnTo>
                      <a:pt x="1151" y="1108"/>
                    </a:lnTo>
                    <a:lnTo>
                      <a:pt x="1150" y="1109"/>
                    </a:lnTo>
                    <a:lnTo>
                      <a:pt x="1149" y="1113"/>
                    </a:lnTo>
                    <a:lnTo>
                      <a:pt x="1147" y="1119"/>
                    </a:lnTo>
                    <a:lnTo>
                      <a:pt x="1146" y="1116"/>
                    </a:lnTo>
                    <a:lnTo>
                      <a:pt x="1145" y="1115"/>
                    </a:lnTo>
                    <a:lnTo>
                      <a:pt x="1143" y="1112"/>
                    </a:lnTo>
                    <a:lnTo>
                      <a:pt x="1141" y="1109"/>
                    </a:lnTo>
                    <a:lnTo>
                      <a:pt x="1139" y="1105"/>
                    </a:lnTo>
                    <a:lnTo>
                      <a:pt x="1138" y="1103"/>
                    </a:lnTo>
                    <a:lnTo>
                      <a:pt x="1138" y="1101"/>
                    </a:lnTo>
                    <a:lnTo>
                      <a:pt x="1137" y="1099"/>
                    </a:lnTo>
                    <a:lnTo>
                      <a:pt x="1135" y="1097"/>
                    </a:lnTo>
                    <a:lnTo>
                      <a:pt x="1135" y="1097"/>
                    </a:lnTo>
                    <a:lnTo>
                      <a:pt x="1134" y="1095"/>
                    </a:lnTo>
                    <a:lnTo>
                      <a:pt x="1135" y="1093"/>
                    </a:lnTo>
                    <a:lnTo>
                      <a:pt x="1137" y="1091"/>
                    </a:lnTo>
                    <a:lnTo>
                      <a:pt x="1138" y="1088"/>
                    </a:lnTo>
                    <a:lnTo>
                      <a:pt x="1141" y="1087"/>
                    </a:lnTo>
                    <a:lnTo>
                      <a:pt x="1143" y="1085"/>
                    </a:lnTo>
                    <a:lnTo>
                      <a:pt x="1143" y="1084"/>
                    </a:lnTo>
                    <a:lnTo>
                      <a:pt x="1146" y="1079"/>
                    </a:lnTo>
                    <a:lnTo>
                      <a:pt x="1147" y="1076"/>
                    </a:lnTo>
                    <a:lnTo>
                      <a:pt x="1149" y="1075"/>
                    </a:lnTo>
                    <a:lnTo>
                      <a:pt x="1147" y="1075"/>
                    </a:lnTo>
                    <a:lnTo>
                      <a:pt x="1146" y="1076"/>
                    </a:lnTo>
                    <a:lnTo>
                      <a:pt x="1145" y="1077"/>
                    </a:lnTo>
                    <a:lnTo>
                      <a:pt x="1142" y="1081"/>
                    </a:lnTo>
                    <a:lnTo>
                      <a:pt x="1141" y="1084"/>
                    </a:lnTo>
                    <a:lnTo>
                      <a:pt x="1135" y="1087"/>
                    </a:lnTo>
                    <a:lnTo>
                      <a:pt x="1134" y="1087"/>
                    </a:lnTo>
                    <a:lnTo>
                      <a:pt x="1133" y="1087"/>
                    </a:lnTo>
                    <a:lnTo>
                      <a:pt x="1129" y="1087"/>
                    </a:lnTo>
                    <a:lnTo>
                      <a:pt x="1127" y="1085"/>
                    </a:lnTo>
                    <a:lnTo>
                      <a:pt x="1127" y="1083"/>
                    </a:lnTo>
                    <a:lnTo>
                      <a:pt x="1131" y="1079"/>
                    </a:lnTo>
                    <a:lnTo>
                      <a:pt x="1130" y="1079"/>
                    </a:lnTo>
                    <a:lnTo>
                      <a:pt x="1129" y="1080"/>
                    </a:lnTo>
                    <a:lnTo>
                      <a:pt x="1127" y="1081"/>
                    </a:lnTo>
                    <a:lnTo>
                      <a:pt x="1126" y="1081"/>
                    </a:lnTo>
                    <a:lnTo>
                      <a:pt x="1125" y="1081"/>
                    </a:lnTo>
                    <a:lnTo>
                      <a:pt x="1122" y="1079"/>
                    </a:lnTo>
                    <a:lnTo>
                      <a:pt x="1122" y="1077"/>
                    </a:lnTo>
                    <a:lnTo>
                      <a:pt x="1119" y="1077"/>
                    </a:lnTo>
                    <a:lnTo>
                      <a:pt x="1118" y="1076"/>
                    </a:lnTo>
                    <a:lnTo>
                      <a:pt x="1115" y="1069"/>
                    </a:lnTo>
                    <a:lnTo>
                      <a:pt x="1114" y="1068"/>
                    </a:lnTo>
                    <a:lnTo>
                      <a:pt x="1114" y="1065"/>
                    </a:lnTo>
                    <a:lnTo>
                      <a:pt x="1113" y="1064"/>
                    </a:lnTo>
                    <a:lnTo>
                      <a:pt x="1111" y="1063"/>
                    </a:lnTo>
                    <a:lnTo>
                      <a:pt x="1110" y="1063"/>
                    </a:lnTo>
                    <a:lnTo>
                      <a:pt x="1111" y="1065"/>
                    </a:lnTo>
                    <a:lnTo>
                      <a:pt x="1111" y="1067"/>
                    </a:lnTo>
                    <a:lnTo>
                      <a:pt x="1110" y="1067"/>
                    </a:lnTo>
                    <a:lnTo>
                      <a:pt x="1107" y="1067"/>
                    </a:lnTo>
                    <a:lnTo>
                      <a:pt x="1106" y="1065"/>
                    </a:lnTo>
                    <a:lnTo>
                      <a:pt x="1106" y="1067"/>
                    </a:lnTo>
                    <a:lnTo>
                      <a:pt x="1107" y="1071"/>
                    </a:lnTo>
                    <a:lnTo>
                      <a:pt x="1107" y="1075"/>
                    </a:lnTo>
                    <a:lnTo>
                      <a:pt x="1107" y="1075"/>
                    </a:lnTo>
                    <a:lnTo>
                      <a:pt x="1106" y="1075"/>
                    </a:lnTo>
                    <a:lnTo>
                      <a:pt x="1105" y="1075"/>
                    </a:lnTo>
                    <a:lnTo>
                      <a:pt x="1102" y="1072"/>
                    </a:lnTo>
                    <a:lnTo>
                      <a:pt x="1099" y="1069"/>
                    </a:lnTo>
                    <a:lnTo>
                      <a:pt x="1098" y="1068"/>
                    </a:lnTo>
                    <a:lnTo>
                      <a:pt x="1098" y="1069"/>
                    </a:lnTo>
                    <a:lnTo>
                      <a:pt x="1098" y="1073"/>
                    </a:lnTo>
                    <a:lnTo>
                      <a:pt x="1101" y="1076"/>
                    </a:lnTo>
                    <a:lnTo>
                      <a:pt x="1102" y="1080"/>
                    </a:lnTo>
                    <a:lnTo>
                      <a:pt x="1106" y="1083"/>
                    </a:lnTo>
                    <a:lnTo>
                      <a:pt x="1107" y="1085"/>
                    </a:lnTo>
                    <a:lnTo>
                      <a:pt x="1106" y="1088"/>
                    </a:lnTo>
                    <a:lnTo>
                      <a:pt x="1106" y="1089"/>
                    </a:lnTo>
                    <a:lnTo>
                      <a:pt x="1105" y="1089"/>
                    </a:lnTo>
                    <a:lnTo>
                      <a:pt x="1102" y="1089"/>
                    </a:lnTo>
                    <a:lnTo>
                      <a:pt x="1098" y="1088"/>
                    </a:lnTo>
                    <a:lnTo>
                      <a:pt x="1097" y="1085"/>
                    </a:lnTo>
                    <a:lnTo>
                      <a:pt x="1094" y="1081"/>
                    </a:lnTo>
                    <a:lnTo>
                      <a:pt x="1088" y="1077"/>
                    </a:lnTo>
                    <a:lnTo>
                      <a:pt x="1087" y="1077"/>
                    </a:lnTo>
                    <a:lnTo>
                      <a:pt x="1084" y="1079"/>
                    </a:lnTo>
                    <a:lnTo>
                      <a:pt x="1084" y="1079"/>
                    </a:lnTo>
                    <a:lnTo>
                      <a:pt x="1087" y="1080"/>
                    </a:lnTo>
                    <a:lnTo>
                      <a:pt x="1088" y="1080"/>
                    </a:lnTo>
                    <a:lnTo>
                      <a:pt x="1093" y="1084"/>
                    </a:lnTo>
                    <a:lnTo>
                      <a:pt x="1093" y="1085"/>
                    </a:lnTo>
                    <a:lnTo>
                      <a:pt x="1091" y="1087"/>
                    </a:lnTo>
                    <a:lnTo>
                      <a:pt x="1091" y="1088"/>
                    </a:lnTo>
                    <a:lnTo>
                      <a:pt x="1093" y="1091"/>
                    </a:lnTo>
                    <a:lnTo>
                      <a:pt x="1094" y="1092"/>
                    </a:lnTo>
                    <a:lnTo>
                      <a:pt x="1097" y="1093"/>
                    </a:lnTo>
                    <a:lnTo>
                      <a:pt x="1097" y="1093"/>
                    </a:lnTo>
                    <a:lnTo>
                      <a:pt x="1098" y="1095"/>
                    </a:lnTo>
                    <a:lnTo>
                      <a:pt x="1097" y="1100"/>
                    </a:lnTo>
                    <a:lnTo>
                      <a:pt x="1097" y="1101"/>
                    </a:lnTo>
                    <a:lnTo>
                      <a:pt x="1097" y="1103"/>
                    </a:lnTo>
                    <a:lnTo>
                      <a:pt x="1097" y="1103"/>
                    </a:lnTo>
                    <a:lnTo>
                      <a:pt x="1099" y="1100"/>
                    </a:lnTo>
                    <a:lnTo>
                      <a:pt x="1101" y="1100"/>
                    </a:lnTo>
                    <a:lnTo>
                      <a:pt x="1102" y="1100"/>
                    </a:lnTo>
                    <a:lnTo>
                      <a:pt x="1103" y="1100"/>
                    </a:lnTo>
                    <a:lnTo>
                      <a:pt x="1105" y="1101"/>
                    </a:lnTo>
                    <a:lnTo>
                      <a:pt x="1106" y="1103"/>
                    </a:lnTo>
                    <a:lnTo>
                      <a:pt x="1106" y="1104"/>
                    </a:lnTo>
                    <a:lnTo>
                      <a:pt x="1106" y="1105"/>
                    </a:lnTo>
                    <a:lnTo>
                      <a:pt x="1109" y="1107"/>
                    </a:lnTo>
                    <a:lnTo>
                      <a:pt x="1109" y="1108"/>
                    </a:lnTo>
                    <a:lnTo>
                      <a:pt x="1106" y="1109"/>
                    </a:lnTo>
                    <a:lnTo>
                      <a:pt x="1106" y="1111"/>
                    </a:lnTo>
                    <a:lnTo>
                      <a:pt x="1106" y="1111"/>
                    </a:lnTo>
                    <a:lnTo>
                      <a:pt x="1107" y="1112"/>
                    </a:lnTo>
                    <a:lnTo>
                      <a:pt x="1110" y="1113"/>
                    </a:lnTo>
                    <a:lnTo>
                      <a:pt x="1110" y="1116"/>
                    </a:lnTo>
                    <a:lnTo>
                      <a:pt x="1111" y="1117"/>
                    </a:lnTo>
                    <a:lnTo>
                      <a:pt x="1111" y="1119"/>
                    </a:lnTo>
                    <a:lnTo>
                      <a:pt x="1111" y="1120"/>
                    </a:lnTo>
                    <a:lnTo>
                      <a:pt x="1111" y="1120"/>
                    </a:lnTo>
                    <a:lnTo>
                      <a:pt x="1113" y="1119"/>
                    </a:lnTo>
                    <a:lnTo>
                      <a:pt x="1113" y="1119"/>
                    </a:lnTo>
                    <a:lnTo>
                      <a:pt x="1113" y="1120"/>
                    </a:lnTo>
                    <a:lnTo>
                      <a:pt x="1114" y="1121"/>
                    </a:lnTo>
                    <a:lnTo>
                      <a:pt x="1114" y="1127"/>
                    </a:lnTo>
                    <a:lnTo>
                      <a:pt x="1115" y="1129"/>
                    </a:lnTo>
                    <a:lnTo>
                      <a:pt x="1115" y="1129"/>
                    </a:lnTo>
                    <a:lnTo>
                      <a:pt x="1115" y="1123"/>
                    </a:lnTo>
                    <a:lnTo>
                      <a:pt x="1117" y="1123"/>
                    </a:lnTo>
                    <a:lnTo>
                      <a:pt x="1118" y="1124"/>
                    </a:lnTo>
                    <a:lnTo>
                      <a:pt x="1121" y="1125"/>
                    </a:lnTo>
                    <a:lnTo>
                      <a:pt x="1122" y="1128"/>
                    </a:lnTo>
                    <a:lnTo>
                      <a:pt x="1122" y="1128"/>
                    </a:lnTo>
                    <a:lnTo>
                      <a:pt x="1121" y="1131"/>
                    </a:lnTo>
                    <a:lnTo>
                      <a:pt x="1122" y="1131"/>
                    </a:lnTo>
                    <a:lnTo>
                      <a:pt x="1122" y="1132"/>
                    </a:lnTo>
                    <a:lnTo>
                      <a:pt x="1123" y="1132"/>
                    </a:lnTo>
                    <a:lnTo>
                      <a:pt x="1123" y="1129"/>
                    </a:lnTo>
                    <a:lnTo>
                      <a:pt x="1125" y="1128"/>
                    </a:lnTo>
                    <a:lnTo>
                      <a:pt x="1126" y="1127"/>
                    </a:lnTo>
                    <a:lnTo>
                      <a:pt x="1129" y="1128"/>
                    </a:lnTo>
                    <a:lnTo>
                      <a:pt x="1131" y="1131"/>
                    </a:lnTo>
                    <a:lnTo>
                      <a:pt x="1131" y="1132"/>
                    </a:lnTo>
                    <a:lnTo>
                      <a:pt x="1133" y="1133"/>
                    </a:lnTo>
                    <a:lnTo>
                      <a:pt x="1134" y="1132"/>
                    </a:lnTo>
                    <a:lnTo>
                      <a:pt x="1137" y="1135"/>
                    </a:lnTo>
                    <a:lnTo>
                      <a:pt x="1135" y="1137"/>
                    </a:lnTo>
                    <a:lnTo>
                      <a:pt x="1133" y="1139"/>
                    </a:lnTo>
                    <a:lnTo>
                      <a:pt x="1133" y="1140"/>
                    </a:lnTo>
                    <a:lnTo>
                      <a:pt x="1133" y="1140"/>
                    </a:lnTo>
                    <a:lnTo>
                      <a:pt x="1138" y="1140"/>
                    </a:lnTo>
                    <a:lnTo>
                      <a:pt x="1139" y="1140"/>
                    </a:lnTo>
                    <a:lnTo>
                      <a:pt x="1139" y="1143"/>
                    </a:lnTo>
                    <a:lnTo>
                      <a:pt x="1138" y="1147"/>
                    </a:lnTo>
                    <a:lnTo>
                      <a:pt x="1135" y="1147"/>
                    </a:lnTo>
                    <a:lnTo>
                      <a:pt x="1133" y="1147"/>
                    </a:lnTo>
                    <a:lnTo>
                      <a:pt x="1131" y="1147"/>
                    </a:lnTo>
                    <a:lnTo>
                      <a:pt x="1131" y="1147"/>
                    </a:lnTo>
                    <a:lnTo>
                      <a:pt x="1135" y="1149"/>
                    </a:lnTo>
                    <a:lnTo>
                      <a:pt x="1137" y="1151"/>
                    </a:lnTo>
                    <a:lnTo>
                      <a:pt x="1138" y="1152"/>
                    </a:lnTo>
                    <a:lnTo>
                      <a:pt x="1138" y="1155"/>
                    </a:lnTo>
                    <a:lnTo>
                      <a:pt x="1138" y="1155"/>
                    </a:lnTo>
                    <a:lnTo>
                      <a:pt x="1138" y="1156"/>
                    </a:lnTo>
                    <a:lnTo>
                      <a:pt x="1138" y="1156"/>
                    </a:lnTo>
                    <a:lnTo>
                      <a:pt x="1141" y="1157"/>
                    </a:lnTo>
                    <a:lnTo>
                      <a:pt x="1142" y="1156"/>
                    </a:lnTo>
                    <a:lnTo>
                      <a:pt x="1143" y="1156"/>
                    </a:lnTo>
                    <a:lnTo>
                      <a:pt x="1146" y="1156"/>
                    </a:lnTo>
                    <a:lnTo>
                      <a:pt x="1146" y="1157"/>
                    </a:lnTo>
                    <a:lnTo>
                      <a:pt x="1145" y="1159"/>
                    </a:lnTo>
                    <a:lnTo>
                      <a:pt x="1143" y="1160"/>
                    </a:lnTo>
                    <a:lnTo>
                      <a:pt x="1145" y="1160"/>
                    </a:lnTo>
                    <a:lnTo>
                      <a:pt x="1146" y="1160"/>
                    </a:lnTo>
                    <a:lnTo>
                      <a:pt x="1147" y="1160"/>
                    </a:lnTo>
                    <a:lnTo>
                      <a:pt x="1149" y="1164"/>
                    </a:lnTo>
                    <a:lnTo>
                      <a:pt x="1150" y="1167"/>
                    </a:lnTo>
                    <a:lnTo>
                      <a:pt x="1149" y="1168"/>
                    </a:lnTo>
                    <a:lnTo>
                      <a:pt x="1147" y="1168"/>
                    </a:lnTo>
                    <a:lnTo>
                      <a:pt x="1147" y="1172"/>
                    </a:lnTo>
                    <a:lnTo>
                      <a:pt x="1149" y="1175"/>
                    </a:lnTo>
                    <a:lnTo>
                      <a:pt x="1149" y="1179"/>
                    </a:lnTo>
                    <a:lnTo>
                      <a:pt x="1147" y="1182"/>
                    </a:lnTo>
                    <a:lnTo>
                      <a:pt x="1147" y="1183"/>
                    </a:lnTo>
                    <a:lnTo>
                      <a:pt x="1146" y="1183"/>
                    </a:lnTo>
                    <a:lnTo>
                      <a:pt x="1145" y="1182"/>
                    </a:lnTo>
                    <a:lnTo>
                      <a:pt x="1142" y="1172"/>
                    </a:lnTo>
                    <a:lnTo>
                      <a:pt x="1142" y="1171"/>
                    </a:lnTo>
                    <a:lnTo>
                      <a:pt x="1141" y="1170"/>
                    </a:lnTo>
                    <a:lnTo>
                      <a:pt x="1138" y="1166"/>
                    </a:lnTo>
                    <a:lnTo>
                      <a:pt x="1138" y="1166"/>
                    </a:lnTo>
                    <a:lnTo>
                      <a:pt x="1138" y="1168"/>
                    </a:lnTo>
                    <a:lnTo>
                      <a:pt x="1139" y="1171"/>
                    </a:lnTo>
                    <a:lnTo>
                      <a:pt x="1141" y="1176"/>
                    </a:lnTo>
                    <a:lnTo>
                      <a:pt x="1141" y="1180"/>
                    </a:lnTo>
                    <a:lnTo>
                      <a:pt x="1141" y="1182"/>
                    </a:lnTo>
                    <a:lnTo>
                      <a:pt x="1139" y="1182"/>
                    </a:lnTo>
                    <a:lnTo>
                      <a:pt x="1139" y="1182"/>
                    </a:lnTo>
                    <a:lnTo>
                      <a:pt x="1139" y="1183"/>
                    </a:lnTo>
                    <a:lnTo>
                      <a:pt x="1142" y="1187"/>
                    </a:lnTo>
                    <a:lnTo>
                      <a:pt x="1143" y="1188"/>
                    </a:lnTo>
                    <a:lnTo>
                      <a:pt x="1145" y="1191"/>
                    </a:lnTo>
                    <a:lnTo>
                      <a:pt x="1145" y="1192"/>
                    </a:lnTo>
                    <a:lnTo>
                      <a:pt x="1146" y="1194"/>
                    </a:lnTo>
                    <a:lnTo>
                      <a:pt x="1145" y="1194"/>
                    </a:lnTo>
                    <a:lnTo>
                      <a:pt x="1145" y="1195"/>
                    </a:lnTo>
                    <a:lnTo>
                      <a:pt x="1142" y="1195"/>
                    </a:lnTo>
                    <a:lnTo>
                      <a:pt x="1142" y="1195"/>
                    </a:lnTo>
                    <a:lnTo>
                      <a:pt x="1138" y="1192"/>
                    </a:lnTo>
                    <a:lnTo>
                      <a:pt x="1138" y="1194"/>
                    </a:lnTo>
                    <a:lnTo>
                      <a:pt x="1139" y="1200"/>
                    </a:lnTo>
                    <a:lnTo>
                      <a:pt x="1139" y="1203"/>
                    </a:lnTo>
                    <a:lnTo>
                      <a:pt x="1139" y="1203"/>
                    </a:lnTo>
                    <a:lnTo>
                      <a:pt x="1138" y="1203"/>
                    </a:lnTo>
                    <a:lnTo>
                      <a:pt x="1137" y="1200"/>
                    </a:lnTo>
                    <a:lnTo>
                      <a:pt x="1134" y="1198"/>
                    </a:lnTo>
                    <a:lnTo>
                      <a:pt x="1131" y="1195"/>
                    </a:lnTo>
                    <a:lnTo>
                      <a:pt x="1130" y="1194"/>
                    </a:lnTo>
                    <a:lnTo>
                      <a:pt x="1129" y="1194"/>
                    </a:lnTo>
                    <a:lnTo>
                      <a:pt x="1129" y="1194"/>
                    </a:lnTo>
                    <a:lnTo>
                      <a:pt x="1129" y="1194"/>
                    </a:lnTo>
                    <a:lnTo>
                      <a:pt x="1127" y="1194"/>
                    </a:lnTo>
                    <a:lnTo>
                      <a:pt x="1127" y="1192"/>
                    </a:lnTo>
                    <a:lnTo>
                      <a:pt x="1126" y="1191"/>
                    </a:lnTo>
                    <a:lnTo>
                      <a:pt x="1122" y="1187"/>
                    </a:lnTo>
                    <a:lnTo>
                      <a:pt x="1122" y="1187"/>
                    </a:lnTo>
                    <a:lnTo>
                      <a:pt x="1122" y="1188"/>
                    </a:lnTo>
                    <a:lnTo>
                      <a:pt x="1122" y="1191"/>
                    </a:lnTo>
                    <a:lnTo>
                      <a:pt x="1122" y="1191"/>
                    </a:lnTo>
                    <a:lnTo>
                      <a:pt x="1121" y="1191"/>
                    </a:lnTo>
                    <a:lnTo>
                      <a:pt x="1119" y="1190"/>
                    </a:lnTo>
                    <a:lnTo>
                      <a:pt x="1118" y="1188"/>
                    </a:lnTo>
                    <a:lnTo>
                      <a:pt x="1117" y="1184"/>
                    </a:lnTo>
                    <a:lnTo>
                      <a:pt x="1115" y="1182"/>
                    </a:lnTo>
                    <a:lnTo>
                      <a:pt x="1115" y="1183"/>
                    </a:lnTo>
                    <a:lnTo>
                      <a:pt x="1117" y="1187"/>
                    </a:lnTo>
                    <a:lnTo>
                      <a:pt x="1117" y="1188"/>
                    </a:lnTo>
                    <a:lnTo>
                      <a:pt x="1115" y="1188"/>
                    </a:lnTo>
                    <a:lnTo>
                      <a:pt x="1115" y="1188"/>
                    </a:lnTo>
                    <a:lnTo>
                      <a:pt x="1114" y="1187"/>
                    </a:lnTo>
                    <a:lnTo>
                      <a:pt x="1114" y="1186"/>
                    </a:lnTo>
                    <a:lnTo>
                      <a:pt x="1113" y="1184"/>
                    </a:lnTo>
                    <a:lnTo>
                      <a:pt x="1111" y="1183"/>
                    </a:lnTo>
                    <a:lnTo>
                      <a:pt x="1111" y="1183"/>
                    </a:lnTo>
                    <a:lnTo>
                      <a:pt x="1110" y="1180"/>
                    </a:lnTo>
                    <a:lnTo>
                      <a:pt x="1110" y="1180"/>
                    </a:lnTo>
                    <a:lnTo>
                      <a:pt x="1107" y="1180"/>
                    </a:lnTo>
                    <a:lnTo>
                      <a:pt x="1107" y="1179"/>
                    </a:lnTo>
                    <a:lnTo>
                      <a:pt x="1103" y="1175"/>
                    </a:lnTo>
                    <a:lnTo>
                      <a:pt x="1099" y="1170"/>
                    </a:lnTo>
                    <a:lnTo>
                      <a:pt x="1098" y="1167"/>
                    </a:lnTo>
                    <a:lnTo>
                      <a:pt x="1097" y="1167"/>
                    </a:lnTo>
                    <a:lnTo>
                      <a:pt x="1098" y="1170"/>
                    </a:lnTo>
                    <a:lnTo>
                      <a:pt x="1099" y="1175"/>
                    </a:lnTo>
                    <a:lnTo>
                      <a:pt x="1099" y="1176"/>
                    </a:lnTo>
                    <a:lnTo>
                      <a:pt x="1099" y="1178"/>
                    </a:lnTo>
                    <a:lnTo>
                      <a:pt x="1098" y="1176"/>
                    </a:lnTo>
                    <a:lnTo>
                      <a:pt x="1091" y="1170"/>
                    </a:lnTo>
                    <a:lnTo>
                      <a:pt x="1088" y="1167"/>
                    </a:lnTo>
                    <a:lnTo>
                      <a:pt x="1086" y="1166"/>
                    </a:lnTo>
                    <a:lnTo>
                      <a:pt x="1083" y="1166"/>
                    </a:lnTo>
                    <a:lnTo>
                      <a:pt x="1082" y="1167"/>
                    </a:lnTo>
                    <a:lnTo>
                      <a:pt x="1083" y="1171"/>
                    </a:lnTo>
                    <a:lnTo>
                      <a:pt x="1086" y="1174"/>
                    </a:lnTo>
                    <a:lnTo>
                      <a:pt x="1087" y="1176"/>
                    </a:lnTo>
                    <a:lnTo>
                      <a:pt x="1090" y="1179"/>
                    </a:lnTo>
                    <a:lnTo>
                      <a:pt x="1093" y="1184"/>
                    </a:lnTo>
                    <a:lnTo>
                      <a:pt x="1094" y="1186"/>
                    </a:lnTo>
                    <a:lnTo>
                      <a:pt x="1097" y="1187"/>
                    </a:lnTo>
                    <a:lnTo>
                      <a:pt x="1098" y="1188"/>
                    </a:lnTo>
                    <a:lnTo>
                      <a:pt x="1101" y="1188"/>
                    </a:lnTo>
                    <a:lnTo>
                      <a:pt x="1101" y="1188"/>
                    </a:lnTo>
                    <a:lnTo>
                      <a:pt x="1099" y="1190"/>
                    </a:lnTo>
                    <a:lnTo>
                      <a:pt x="1099" y="1191"/>
                    </a:lnTo>
                    <a:lnTo>
                      <a:pt x="1103" y="1192"/>
                    </a:lnTo>
                    <a:lnTo>
                      <a:pt x="1105" y="1194"/>
                    </a:lnTo>
                    <a:lnTo>
                      <a:pt x="1106" y="1195"/>
                    </a:lnTo>
                    <a:lnTo>
                      <a:pt x="1107" y="1196"/>
                    </a:lnTo>
                    <a:lnTo>
                      <a:pt x="1111" y="1200"/>
                    </a:lnTo>
                    <a:lnTo>
                      <a:pt x="1111" y="1202"/>
                    </a:lnTo>
                    <a:lnTo>
                      <a:pt x="1115" y="1203"/>
                    </a:lnTo>
                    <a:lnTo>
                      <a:pt x="1115" y="1204"/>
                    </a:lnTo>
                    <a:lnTo>
                      <a:pt x="1118" y="1207"/>
                    </a:lnTo>
                    <a:lnTo>
                      <a:pt x="1119" y="1208"/>
                    </a:lnTo>
                    <a:lnTo>
                      <a:pt x="1121" y="1212"/>
                    </a:lnTo>
                    <a:lnTo>
                      <a:pt x="1122" y="1214"/>
                    </a:lnTo>
                    <a:lnTo>
                      <a:pt x="1125" y="1215"/>
                    </a:lnTo>
                    <a:lnTo>
                      <a:pt x="1125" y="1216"/>
                    </a:lnTo>
                    <a:lnTo>
                      <a:pt x="1126" y="1216"/>
                    </a:lnTo>
                    <a:lnTo>
                      <a:pt x="1126" y="1218"/>
                    </a:lnTo>
                    <a:lnTo>
                      <a:pt x="1125" y="1219"/>
                    </a:lnTo>
                    <a:lnTo>
                      <a:pt x="1123" y="1220"/>
                    </a:lnTo>
                    <a:lnTo>
                      <a:pt x="1123" y="1222"/>
                    </a:lnTo>
                    <a:lnTo>
                      <a:pt x="1125" y="1224"/>
                    </a:lnTo>
                    <a:lnTo>
                      <a:pt x="1125" y="1226"/>
                    </a:lnTo>
                    <a:lnTo>
                      <a:pt x="1123" y="1227"/>
                    </a:lnTo>
                    <a:lnTo>
                      <a:pt x="1122" y="1227"/>
                    </a:lnTo>
                    <a:lnTo>
                      <a:pt x="1121" y="1227"/>
                    </a:lnTo>
                    <a:lnTo>
                      <a:pt x="1119" y="1227"/>
                    </a:lnTo>
                    <a:lnTo>
                      <a:pt x="1117" y="1226"/>
                    </a:lnTo>
                    <a:lnTo>
                      <a:pt x="1114" y="1223"/>
                    </a:lnTo>
                    <a:lnTo>
                      <a:pt x="1107" y="1220"/>
                    </a:lnTo>
                    <a:lnTo>
                      <a:pt x="1106" y="1220"/>
                    </a:lnTo>
                    <a:lnTo>
                      <a:pt x="1105" y="1219"/>
                    </a:lnTo>
                    <a:lnTo>
                      <a:pt x="1105" y="1219"/>
                    </a:lnTo>
                    <a:lnTo>
                      <a:pt x="1090" y="1216"/>
                    </a:lnTo>
                    <a:lnTo>
                      <a:pt x="1087" y="1215"/>
                    </a:lnTo>
                    <a:lnTo>
                      <a:pt x="1086" y="1214"/>
                    </a:lnTo>
                    <a:lnTo>
                      <a:pt x="1084" y="1214"/>
                    </a:lnTo>
                    <a:lnTo>
                      <a:pt x="1079" y="1210"/>
                    </a:lnTo>
                    <a:lnTo>
                      <a:pt x="1079" y="1210"/>
                    </a:lnTo>
                    <a:lnTo>
                      <a:pt x="1075" y="1204"/>
                    </a:lnTo>
                    <a:lnTo>
                      <a:pt x="1072" y="1199"/>
                    </a:lnTo>
                    <a:lnTo>
                      <a:pt x="1071" y="1199"/>
                    </a:lnTo>
                    <a:lnTo>
                      <a:pt x="1068" y="1198"/>
                    </a:lnTo>
                    <a:lnTo>
                      <a:pt x="1066" y="1198"/>
                    </a:lnTo>
                    <a:lnTo>
                      <a:pt x="1064" y="1199"/>
                    </a:lnTo>
                    <a:lnTo>
                      <a:pt x="1062" y="1199"/>
                    </a:lnTo>
                    <a:lnTo>
                      <a:pt x="1060" y="1198"/>
                    </a:lnTo>
                    <a:lnTo>
                      <a:pt x="1056" y="1195"/>
                    </a:lnTo>
                    <a:lnTo>
                      <a:pt x="1054" y="1194"/>
                    </a:lnTo>
                    <a:lnTo>
                      <a:pt x="1051" y="1191"/>
                    </a:lnTo>
                    <a:lnTo>
                      <a:pt x="1048" y="1191"/>
                    </a:lnTo>
                    <a:lnTo>
                      <a:pt x="1048" y="1190"/>
                    </a:lnTo>
                    <a:lnTo>
                      <a:pt x="1051" y="1187"/>
                    </a:lnTo>
                    <a:lnTo>
                      <a:pt x="1051" y="1187"/>
                    </a:lnTo>
                    <a:lnTo>
                      <a:pt x="1047" y="1190"/>
                    </a:lnTo>
                    <a:lnTo>
                      <a:pt x="1046" y="1188"/>
                    </a:lnTo>
                    <a:lnTo>
                      <a:pt x="1043" y="1187"/>
                    </a:lnTo>
                    <a:lnTo>
                      <a:pt x="1042" y="1184"/>
                    </a:lnTo>
                    <a:lnTo>
                      <a:pt x="1038" y="1179"/>
                    </a:lnTo>
                    <a:lnTo>
                      <a:pt x="1035" y="1178"/>
                    </a:lnTo>
                    <a:lnTo>
                      <a:pt x="1036" y="1176"/>
                    </a:lnTo>
                    <a:lnTo>
                      <a:pt x="1038" y="1176"/>
                    </a:lnTo>
                    <a:lnTo>
                      <a:pt x="1040" y="1176"/>
                    </a:lnTo>
                    <a:lnTo>
                      <a:pt x="1042" y="1176"/>
                    </a:lnTo>
                    <a:lnTo>
                      <a:pt x="1043" y="1174"/>
                    </a:lnTo>
                    <a:lnTo>
                      <a:pt x="1044" y="1172"/>
                    </a:lnTo>
                    <a:lnTo>
                      <a:pt x="1044" y="1171"/>
                    </a:lnTo>
                    <a:lnTo>
                      <a:pt x="1043" y="1171"/>
                    </a:lnTo>
                    <a:lnTo>
                      <a:pt x="1042" y="1171"/>
                    </a:lnTo>
                    <a:lnTo>
                      <a:pt x="1042" y="1170"/>
                    </a:lnTo>
                    <a:lnTo>
                      <a:pt x="1042" y="1168"/>
                    </a:lnTo>
                    <a:lnTo>
                      <a:pt x="1039" y="1167"/>
                    </a:lnTo>
                    <a:lnTo>
                      <a:pt x="1038" y="1167"/>
                    </a:lnTo>
                    <a:lnTo>
                      <a:pt x="1032" y="1167"/>
                    </a:lnTo>
                    <a:lnTo>
                      <a:pt x="1031" y="1167"/>
                    </a:lnTo>
                    <a:lnTo>
                      <a:pt x="1031" y="1166"/>
                    </a:lnTo>
                    <a:lnTo>
                      <a:pt x="1032" y="1163"/>
                    </a:lnTo>
                    <a:lnTo>
                      <a:pt x="1032" y="1162"/>
                    </a:lnTo>
                    <a:lnTo>
                      <a:pt x="1034" y="1162"/>
                    </a:lnTo>
                    <a:lnTo>
                      <a:pt x="1032" y="1162"/>
                    </a:lnTo>
                    <a:lnTo>
                      <a:pt x="1032" y="1162"/>
                    </a:lnTo>
                    <a:lnTo>
                      <a:pt x="1028" y="1163"/>
                    </a:lnTo>
                    <a:lnTo>
                      <a:pt x="1028" y="1163"/>
                    </a:lnTo>
                    <a:lnTo>
                      <a:pt x="1027" y="1160"/>
                    </a:lnTo>
                    <a:lnTo>
                      <a:pt x="1026" y="1157"/>
                    </a:lnTo>
                    <a:lnTo>
                      <a:pt x="1026" y="1156"/>
                    </a:lnTo>
                    <a:lnTo>
                      <a:pt x="1024" y="1156"/>
                    </a:lnTo>
                    <a:lnTo>
                      <a:pt x="1022" y="1153"/>
                    </a:lnTo>
                    <a:lnTo>
                      <a:pt x="1018" y="1148"/>
                    </a:lnTo>
                    <a:lnTo>
                      <a:pt x="1016" y="1145"/>
                    </a:lnTo>
                    <a:lnTo>
                      <a:pt x="1015" y="1144"/>
                    </a:lnTo>
                    <a:lnTo>
                      <a:pt x="1014" y="1144"/>
                    </a:lnTo>
                    <a:lnTo>
                      <a:pt x="1014" y="1143"/>
                    </a:lnTo>
                    <a:lnTo>
                      <a:pt x="1016" y="1137"/>
                    </a:lnTo>
                    <a:lnTo>
                      <a:pt x="1016" y="1137"/>
                    </a:lnTo>
                    <a:lnTo>
                      <a:pt x="1014" y="1137"/>
                    </a:lnTo>
                    <a:lnTo>
                      <a:pt x="1011" y="1136"/>
                    </a:lnTo>
                    <a:lnTo>
                      <a:pt x="1010" y="1137"/>
                    </a:lnTo>
                    <a:lnTo>
                      <a:pt x="1008" y="1137"/>
                    </a:lnTo>
                    <a:lnTo>
                      <a:pt x="1007" y="1137"/>
                    </a:lnTo>
                    <a:lnTo>
                      <a:pt x="1007" y="1137"/>
                    </a:lnTo>
                    <a:lnTo>
                      <a:pt x="1006" y="1141"/>
                    </a:lnTo>
                    <a:lnTo>
                      <a:pt x="1006" y="1143"/>
                    </a:lnTo>
                    <a:lnTo>
                      <a:pt x="1006" y="1143"/>
                    </a:lnTo>
                    <a:lnTo>
                      <a:pt x="1004" y="1143"/>
                    </a:lnTo>
                    <a:lnTo>
                      <a:pt x="1004" y="1141"/>
                    </a:lnTo>
                    <a:lnTo>
                      <a:pt x="1004" y="1141"/>
                    </a:lnTo>
                    <a:lnTo>
                      <a:pt x="1003" y="1136"/>
                    </a:lnTo>
                    <a:lnTo>
                      <a:pt x="1003" y="1136"/>
                    </a:lnTo>
                    <a:lnTo>
                      <a:pt x="999" y="1135"/>
                    </a:lnTo>
                    <a:lnTo>
                      <a:pt x="999" y="1135"/>
                    </a:lnTo>
                    <a:lnTo>
                      <a:pt x="998" y="1133"/>
                    </a:lnTo>
                    <a:lnTo>
                      <a:pt x="998" y="1132"/>
                    </a:lnTo>
                    <a:lnTo>
                      <a:pt x="996" y="1129"/>
                    </a:lnTo>
                    <a:lnTo>
                      <a:pt x="996" y="1128"/>
                    </a:lnTo>
                    <a:lnTo>
                      <a:pt x="995" y="1128"/>
                    </a:lnTo>
                    <a:lnTo>
                      <a:pt x="995" y="1128"/>
                    </a:lnTo>
                    <a:lnTo>
                      <a:pt x="994" y="1129"/>
                    </a:lnTo>
                    <a:lnTo>
                      <a:pt x="994" y="1129"/>
                    </a:lnTo>
                    <a:lnTo>
                      <a:pt x="992" y="1129"/>
                    </a:lnTo>
                    <a:lnTo>
                      <a:pt x="992" y="1131"/>
                    </a:lnTo>
                    <a:lnTo>
                      <a:pt x="994" y="1132"/>
                    </a:lnTo>
                    <a:lnTo>
                      <a:pt x="995" y="1135"/>
                    </a:lnTo>
                    <a:lnTo>
                      <a:pt x="996" y="1137"/>
                    </a:lnTo>
                    <a:lnTo>
                      <a:pt x="995" y="1140"/>
                    </a:lnTo>
                    <a:lnTo>
                      <a:pt x="992" y="1141"/>
                    </a:lnTo>
                    <a:lnTo>
                      <a:pt x="990" y="1141"/>
                    </a:lnTo>
                    <a:lnTo>
                      <a:pt x="987" y="1141"/>
                    </a:lnTo>
                    <a:lnTo>
                      <a:pt x="986" y="1140"/>
                    </a:lnTo>
                    <a:lnTo>
                      <a:pt x="983" y="1139"/>
                    </a:lnTo>
                    <a:lnTo>
                      <a:pt x="980" y="1139"/>
                    </a:lnTo>
                    <a:lnTo>
                      <a:pt x="979" y="1144"/>
                    </a:lnTo>
                    <a:lnTo>
                      <a:pt x="979" y="1144"/>
                    </a:lnTo>
                    <a:lnTo>
                      <a:pt x="975" y="1144"/>
                    </a:lnTo>
                    <a:lnTo>
                      <a:pt x="973" y="1144"/>
                    </a:lnTo>
                    <a:lnTo>
                      <a:pt x="969" y="1147"/>
                    </a:lnTo>
                    <a:lnTo>
                      <a:pt x="968" y="1147"/>
                    </a:lnTo>
                    <a:lnTo>
                      <a:pt x="967" y="1147"/>
                    </a:lnTo>
                    <a:lnTo>
                      <a:pt x="965" y="1148"/>
                    </a:lnTo>
                    <a:lnTo>
                      <a:pt x="964" y="1149"/>
                    </a:lnTo>
                    <a:lnTo>
                      <a:pt x="963" y="1149"/>
                    </a:lnTo>
                    <a:lnTo>
                      <a:pt x="960" y="1148"/>
                    </a:lnTo>
                    <a:lnTo>
                      <a:pt x="957" y="1147"/>
                    </a:lnTo>
                    <a:lnTo>
                      <a:pt x="956" y="1148"/>
                    </a:lnTo>
                    <a:lnTo>
                      <a:pt x="955" y="1147"/>
                    </a:lnTo>
                    <a:lnTo>
                      <a:pt x="952" y="1145"/>
                    </a:lnTo>
                    <a:lnTo>
                      <a:pt x="951" y="1144"/>
                    </a:lnTo>
                    <a:lnTo>
                      <a:pt x="949" y="1145"/>
                    </a:lnTo>
                    <a:lnTo>
                      <a:pt x="948" y="1144"/>
                    </a:lnTo>
                    <a:lnTo>
                      <a:pt x="945" y="1141"/>
                    </a:lnTo>
                    <a:lnTo>
                      <a:pt x="944" y="1140"/>
                    </a:lnTo>
                    <a:lnTo>
                      <a:pt x="943" y="1136"/>
                    </a:lnTo>
                    <a:lnTo>
                      <a:pt x="943" y="1135"/>
                    </a:lnTo>
                    <a:lnTo>
                      <a:pt x="943" y="1132"/>
                    </a:lnTo>
                    <a:lnTo>
                      <a:pt x="943" y="1131"/>
                    </a:lnTo>
                    <a:lnTo>
                      <a:pt x="943" y="1129"/>
                    </a:lnTo>
                    <a:lnTo>
                      <a:pt x="944" y="1124"/>
                    </a:lnTo>
                    <a:lnTo>
                      <a:pt x="944" y="1123"/>
                    </a:lnTo>
                    <a:lnTo>
                      <a:pt x="945" y="1121"/>
                    </a:lnTo>
                    <a:lnTo>
                      <a:pt x="947" y="1120"/>
                    </a:lnTo>
                    <a:lnTo>
                      <a:pt x="953" y="1116"/>
                    </a:lnTo>
                    <a:lnTo>
                      <a:pt x="955" y="1116"/>
                    </a:lnTo>
                    <a:lnTo>
                      <a:pt x="955" y="1115"/>
                    </a:lnTo>
                    <a:lnTo>
                      <a:pt x="953" y="1111"/>
                    </a:lnTo>
                    <a:lnTo>
                      <a:pt x="953" y="1109"/>
                    </a:lnTo>
                    <a:lnTo>
                      <a:pt x="953" y="1109"/>
                    </a:lnTo>
                    <a:lnTo>
                      <a:pt x="955" y="1107"/>
                    </a:lnTo>
                    <a:lnTo>
                      <a:pt x="956" y="1107"/>
                    </a:lnTo>
                    <a:lnTo>
                      <a:pt x="956" y="1105"/>
                    </a:lnTo>
                    <a:lnTo>
                      <a:pt x="959" y="1107"/>
                    </a:lnTo>
                    <a:lnTo>
                      <a:pt x="961" y="1108"/>
                    </a:lnTo>
                    <a:lnTo>
                      <a:pt x="964" y="1108"/>
                    </a:lnTo>
                    <a:lnTo>
                      <a:pt x="968" y="1109"/>
                    </a:lnTo>
                    <a:lnTo>
                      <a:pt x="975" y="1112"/>
                    </a:lnTo>
                    <a:lnTo>
                      <a:pt x="978" y="1115"/>
                    </a:lnTo>
                    <a:lnTo>
                      <a:pt x="980" y="1117"/>
                    </a:lnTo>
                    <a:lnTo>
                      <a:pt x="983" y="1120"/>
                    </a:lnTo>
                    <a:lnTo>
                      <a:pt x="983" y="1121"/>
                    </a:lnTo>
                    <a:lnTo>
                      <a:pt x="982" y="1124"/>
                    </a:lnTo>
                    <a:lnTo>
                      <a:pt x="982" y="1125"/>
                    </a:lnTo>
                    <a:lnTo>
                      <a:pt x="982" y="1125"/>
                    </a:lnTo>
                    <a:lnTo>
                      <a:pt x="982" y="1127"/>
                    </a:lnTo>
                    <a:lnTo>
                      <a:pt x="984" y="1128"/>
                    </a:lnTo>
                    <a:lnTo>
                      <a:pt x="984" y="1128"/>
                    </a:lnTo>
                    <a:lnTo>
                      <a:pt x="984" y="1125"/>
                    </a:lnTo>
                    <a:lnTo>
                      <a:pt x="984" y="1124"/>
                    </a:lnTo>
                    <a:lnTo>
                      <a:pt x="986" y="1124"/>
                    </a:lnTo>
                    <a:lnTo>
                      <a:pt x="986" y="1123"/>
                    </a:lnTo>
                    <a:lnTo>
                      <a:pt x="984" y="1120"/>
                    </a:lnTo>
                    <a:lnTo>
                      <a:pt x="984" y="1119"/>
                    </a:lnTo>
                    <a:lnTo>
                      <a:pt x="983" y="1117"/>
                    </a:lnTo>
                    <a:lnTo>
                      <a:pt x="979" y="1113"/>
                    </a:lnTo>
                    <a:lnTo>
                      <a:pt x="979" y="1112"/>
                    </a:lnTo>
                    <a:lnTo>
                      <a:pt x="980" y="1111"/>
                    </a:lnTo>
                    <a:lnTo>
                      <a:pt x="986" y="1112"/>
                    </a:lnTo>
                    <a:lnTo>
                      <a:pt x="988" y="1112"/>
                    </a:lnTo>
                    <a:lnTo>
                      <a:pt x="988" y="1111"/>
                    </a:lnTo>
                    <a:lnTo>
                      <a:pt x="990" y="1109"/>
                    </a:lnTo>
                    <a:lnTo>
                      <a:pt x="991" y="1109"/>
                    </a:lnTo>
                    <a:lnTo>
                      <a:pt x="992" y="1108"/>
                    </a:lnTo>
                    <a:lnTo>
                      <a:pt x="995" y="1109"/>
                    </a:lnTo>
                    <a:lnTo>
                      <a:pt x="996" y="1109"/>
                    </a:lnTo>
                    <a:lnTo>
                      <a:pt x="998" y="1109"/>
                    </a:lnTo>
                    <a:lnTo>
                      <a:pt x="999" y="1108"/>
                    </a:lnTo>
                    <a:lnTo>
                      <a:pt x="1002" y="1105"/>
                    </a:lnTo>
                    <a:lnTo>
                      <a:pt x="1003" y="1104"/>
                    </a:lnTo>
                    <a:lnTo>
                      <a:pt x="1006" y="1104"/>
                    </a:lnTo>
                    <a:lnTo>
                      <a:pt x="1007" y="1104"/>
                    </a:lnTo>
                    <a:lnTo>
                      <a:pt x="1011" y="1105"/>
                    </a:lnTo>
                    <a:lnTo>
                      <a:pt x="1012" y="1105"/>
                    </a:lnTo>
                    <a:lnTo>
                      <a:pt x="1012" y="1103"/>
                    </a:lnTo>
                    <a:lnTo>
                      <a:pt x="1011" y="1099"/>
                    </a:lnTo>
                    <a:lnTo>
                      <a:pt x="1010" y="1095"/>
                    </a:lnTo>
                    <a:lnTo>
                      <a:pt x="1008" y="1093"/>
                    </a:lnTo>
                    <a:lnTo>
                      <a:pt x="1006" y="1091"/>
                    </a:lnTo>
                    <a:lnTo>
                      <a:pt x="1002" y="1085"/>
                    </a:lnTo>
                    <a:lnTo>
                      <a:pt x="999" y="1083"/>
                    </a:lnTo>
                    <a:lnTo>
                      <a:pt x="999" y="1081"/>
                    </a:lnTo>
                    <a:lnTo>
                      <a:pt x="999" y="1080"/>
                    </a:lnTo>
                    <a:lnTo>
                      <a:pt x="1000" y="1079"/>
                    </a:lnTo>
                    <a:lnTo>
                      <a:pt x="1007" y="1073"/>
                    </a:lnTo>
                    <a:lnTo>
                      <a:pt x="1012" y="1068"/>
                    </a:lnTo>
                    <a:lnTo>
                      <a:pt x="1014" y="1064"/>
                    </a:lnTo>
                    <a:lnTo>
                      <a:pt x="1015" y="1063"/>
                    </a:lnTo>
                    <a:lnTo>
                      <a:pt x="1016" y="1061"/>
                    </a:lnTo>
                    <a:lnTo>
                      <a:pt x="1018" y="1060"/>
                    </a:lnTo>
                    <a:lnTo>
                      <a:pt x="1020" y="1058"/>
                    </a:lnTo>
                    <a:lnTo>
                      <a:pt x="1020" y="1057"/>
                    </a:lnTo>
                    <a:lnTo>
                      <a:pt x="1020" y="1054"/>
                    </a:lnTo>
                    <a:lnTo>
                      <a:pt x="1022" y="1053"/>
                    </a:lnTo>
                    <a:lnTo>
                      <a:pt x="1023" y="1048"/>
                    </a:lnTo>
                    <a:lnTo>
                      <a:pt x="1026" y="1046"/>
                    </a:lnTo>
                    <a:lnTo>
                      <a:pt x="1028" y="1045"/>
                    </a:lnTo>
                    <a:lnTo>
                      <a:pt x="1030" y="1044"/>
                    </a:lnTo>
                    <a:lnTo>
                      <a:pt x="1032" y="1038"/>
                    </a:lnTo>
                    <a:lnTo>
                      <a:pt x="1032" y="1037"/>
                    </a:lnTo>
                    <a:lnTo>
                      <a:pt x="1031" y="1037"/>
                    </a:lnTo>
                    <a:lnTo>
                      <a:pt x="1030" y="1036"/>
                    </a:lnTo>
                    <a:lnTo>
                      <a:pt x="1027" y="1022"/>
                    </a:lnTo>
                    <a:lnTo>
                      <a:pt x="1024" y="1017"/>
                    </a:lnTo>
                    <a:lnTo>
                      <a:pt x="1022" y="1012"/>
                    </a:lnTo>
                    <a:lnTo>
                      <a:pt x="1019" y="1005"/>
                    </a:lnTo>
                    <a:lnTo>
                      <a:pt x="1015" y="998"/>
                    </a:lnTo>
                    <a:lnTo>
                      <a:pt x="1015" y="997"/>
                    </a:lnTo>
                    <a:lnTo>
                      <a:pt x="1016" y="996"/>
                    </a:lnTo>
                    <a:lnTo>
                      <a:pt x="1016" y="994"/>
                    </a:lnTo>
                    <a:lnTo>
                      <a:pt x="1012" y="997"/>
                    </a:lnTo>
                    <a:lnTo>
                      <a:pt x="1011" y="997"/>
                    </a:lnTo>
                    <a:lnTo>
                      <a:pt x="1010" y="996"/>
                    </a:lnTo>
                    <a:lnTo>
                      <a:pt x="1008" y="994"/>
                    </a:lnTo>
                    <a:lnTo>
                      <a:pt x="1007" y="992"/>
                    </a:lnTo>
                    <a:lnTo>
                      <a:pt x="1007" y="990"/>
                    </a:lnTo>
                    <a:lnTo>
                      <a:pt x="1008" y="989"/>
                    </a:lnTo>
                    <a:lnTo>
                      <a:pt x="1008" y="986"/>
                    </a:lnTo>
                    <a:lnTo>
                      <a:pt x="1008" y="984"/>
                    </a:lnTo>
                    <a:lnTo>
                      <a:pt x="1008" y="982"/>
                    </a:lnTo>
                    <a:lnTo>
                      <a:pt x="1008" y="981"/>
                    </a:lnTo>
                    <a:lnTo>
                      <a:pt x="1008" y="981"/>
                    </a:lnTo>
                    <a:lnTo>
                      <a:pt x="1007" y="981"/>
                    </a:lnTo>
                    <a:lnTo>
                      <a:pt x="1004" y="981"/>
                    </a:lnTo>
                    <a:lnTo>
                      <a:pt x="1004" y="981"/>
                    </a:lnTo>
                    <a:lnTo>
                      <a:pt x="1006" y="986"/>
                    </a:lnTo>
                    <a:lnTo>
                      <a:pt x="1006" y="988"/>
                    </a:lnTo>
                    <a:lnTo>
                      <a:pt x="1003" y="988"/>
                    </a:lnTo>
                    <a:lnTo>
                      <a:pt x="1002" y="988"/>
                    </a:lnTo>
                    <a:lnTo>
                      <a:pt x="1000" y="986"/>
                    </a:lnTo>
                    <a:lnTo>
                      <a:pt x="999" y="986"/>
                    </a:lnTo>
                    <a:lnTo>
                      <a:pt x="996" y="981"/>
                    </a:lnTo>
                    <a:lnTo>
                      <a:pt x="995" y="978"/>
                    </a:lnTo>
                    <a:lnTo>
                      <a:pt x="995" y="977"/>
                    </a:lnTo>
                    <a:lnTo>
                      <a:pt x="995" y="977"/>
                    </a:lnTo>
                    <a:lnTo>
                      <a:pt x="995" y="977"/>
                    </a:lnTo>
                    <a:lnTo>
                      <a:pt x="994" y="977"/>
                    </a:lnTo>
                    <a:lnTo>
                      <a:pt x="992" y="977"/>
                    </a:lnTo>
                    <a:lnTo>
                      <a:pt x="992" y="976"/>
                    </a:lnTo>
                    <a:lnTo>
                      <a:pt x="994" y="973"/>
                    </a:lnTo>
                    <a:lnTo>
                      <a:pt x="995" y="972"/>
                    </a:lnTo>
                    <a:lnTo>
                      <a:pt x="994" y="972"/>
                    </a:lnTo>
                    <a:lnTo>
                      <a:pt x="991" y="972"/>
                    </a:lnTo>
                    <a:lnTo>
                      <a:pt x="991" y="970"/>
                    </a:lnTo>
                    <a:lnTo>
                      <a:pt x="992" y="969"/>
                    </a:lnTo>
                    <a:lnTo>
                      <a:pt x="994" y="968"/>
                    </a:lnTo>
                    <a:lnTo>
                      <a:pt x="995" y="966"/>
                    </a:lnTo>
                    <a:lnTo>
                      <a:pt x="994" y="966"/>
                    </a:lnTo>
                    <a:lnTo>
                      <a:pt x="992" y="966"/>
                    </a:lnTo>
                    <a:lnTo>
                      <a:pt x="991" y="968"/>
                    </a:lnTo>
                    <a:lnTo>
                      <a:pt x="988" y="972"/>
                    </a:lnTo>
                    <a:lnTo>
                      <a:pt x="987" y="972"/>
                    </a:lnTo>
                    <a:lnTo>
                      <a:pt x="986" y="970"/>
                    </a:lnTo>
                    <a:lnTo>
                      <a:pt x="984" y="970"/>
                    </a:lnTo>
                    <a:lnTo>
                      <a:pt x="983" y="970"/>
                    </a:lnTo>
                    <a:lnTo>
                      <a:pt x="982" y="973"/>
                    </a:lnTo>
                    <a:lnTo>
                      <a:pt x="978" y="976"/>
                    </a:lnTo>
                    <a:lnTo>
                      <a:pt x="972" y="980"/>
                    </a:lnTo>
                    <a:lnTo>
                      <a:pt x="969" y="981"/>
                    </a:lnTo>
                    <a:lnTo>
                      <a:pt x="967" y="981"/>
                    </a:lnTo>
                    <a:lnTo>
                      <a:pt x="965" y="980"/>
                    </a:lnTo>
                    <a:lnTo>
                      <a:pt x="967" y="978"/>
                    </a:lnTo>
                    <a:lnTo>
                      <a:pt x="967" y="977"/>
                    </a:lnTo>
                    <a:lnTo>
                      <a:pt x="967" y="976"/>
                    </a:lnTo>
                    <a:lnTo>
                      <a:pt x="967" y="974"/>
                    </a:lnTo>
                    <a:lnTo>
                      <a:pt x="967" y="969"/>
                    </a:lnTo>
                    <a:lnTo>
                      <a:pt x="967" y="968"/>
                    </a:lnTo>
                    <a:lnTo>
                      <a:pt x="968" y="968"/>
                    </a:lnTo>
                    <a:lnTo>
                      <a:pt x="969" y="966"/>
                    </a:lnTo>
                    <a:lnTo>
                      <a:pt x="973" y="968"/>
                    </a:lnTo>
                    <a:lnTo>
                      <a:pt x="976" y="968"/>
                    </a:lnTo>
                    <a:lnTo>
                      <a:pt x="978" y="966"/>
                    </a:lnTo>
                    <a:lnTo>
                      <a:pt x="979" y="964"/>
                    </a:lnTo>
                    <a:lnTo>
                      <a:pt x="980" y="962"/>
                    </a:lnTo>
                    <a:lnTo>
                      <a:pt x="980" y="959"/>
                    </a:lnTo>
                    <a:lnTo>
                      <a:pt x="979" y="955"/>
                    </a:lnTo>
                    <a:lnTo>
                      <a:pt x="979" y="955"/>
                    </a:lnTo>
                    <a:lnTo>
                      <a:pt x="975" y="951"/>
                    </a:lnTo>
                    <a:lnTo>
                      <a:pt x="972" y="951"/>
                    </a:lnTo>
                    <a:lnTo>
                      <a:pt x="971" y="950"/>
                    </a:lnTo>
                    <a:lnTo>
                      <a:pt x="969" y="950"/>
                    </a:lnTo>
                    <a:lnTo>
                      <a:pt x="968" y="949"/>
                    </a:lnTo>
                    <a:lnTo>
                      <a:pt x="968" y="946"/>
                    </a:lnTo>
                    <a:lnTo>
                      <a:pt x="968" y="945"/>
                    </a:lnTo>
                    <a:lnTo>
                      <a:pt x="968" y="943"/>
                    </a:lnTo>
                    <a:lnTo>
                      <a:pt x="968" y="942"/>
                    </a:lnTo>
                    <a:lnTo>
                      <a:pt x="972" y="941"/>
                    </a:lnTo>
                    <a:lnTo>
                      <a:pt x="972" y="941"/>
                    </a:lnTo>
                    <a:lnTo>
                      <a:pt x="969" y="939"/>
                    </a:lnTo>
                    <a:lnTo>
                      <a:pt x="968" y="939"/>
                    </a:lnTo>
                    <a:lnTo>
                      <a:pt x="967" y="941"/>
                    </a:lnTo>
                    <a:lnTo>
                      <a:pt x="965" y="943"/>
                    </a:lnTo>
                    <a:lnTo>
                      <a:pt x="964" y="943"/>
                    </a:lnTo>
                    <a:lnTo>
                      <a:pt x="961" y="942"/>
                    </a:lnTo>
                    <a:lnTo>
                      <a:pt x="960" y="942"/>
                    </a:lnTo>
                    <a:lnTo>
                      <a:pt x="959" y="941"/>
                    </a:lnTo>
                    <a:lnTo>
                      <a:pt x="959" y="941"/>
                    </a:lnTo>
                    <a:lnTo>
                      <a:pt x="959" y="939"/>
                    </a:lnTo>
                    <a:lnTo>
                      <a:pt x="960" y="939"/>
                    </a:lnTo>
                    <a:lnTo>
                      <a:pt x="963" y="937"/>
                    </a:lnTo>
                    <a:lnTo>
                      <a:pt x="963" y="935"/>
                    </a:lnTo>
                    <a:lnTo>
                      <a:pt x="961" y="933"/>
                    </a:lnTo>
                    <a:lnTo>
                      <a:pt x="960" y="933"/>
                    </a:lnTo>
                    <a:lnTo>
                      <a:pt x="957" y="931"/>
                    </a:lnTo>
                    <a:lnTo>
                      <a:pt x="953" y="933"/>
                    </a:lnTo>
                    <a:lnTo>
                      <a:pt x="952" y="933"/>
                    </a:lnTo>
                    <a:lnTo>
                      <a:pt x="951" y="930"/>
                    </a:lnTo>
                    <a:lnTo>
                      <a:pt x="951" y="927"/>
                    </a:lnTo>
                    <a:lnTo>
                      <a:pt x="951" y="923"/>
                    </a:lnTo>
                    <a:lnTo>
                      <a:pt x="949" y="918"/>
                    </a:lnTo>
                    <a:lnTo>
                      <a:pt x="949" y="915"/>
                    </a:lnTo>
                    <a:lnTo>
                      <a:pt x="948" y="914"/>
                    </a:lnTo>
                    <a:lnTo>
                      <a:pt x="943" y="915"/>
                    </a:lnTo>
                    <a:lnTo>
                      <a:pt x="941" y="915"/>
                    </a:lnTo>
                    <a:lnTo>
                      <a:pt x="941" y="915"/>
                    </a:lnTo>
                    <a:lnTo>
                      <a:pt x="937" y="911"/>
                    </a:lnTo>
                    <a:lnTo>
                      <a:pt x="937" y="910"/>
                    </a:lnTo>
                    <a:lnTo>
                      <a:pt x="936" y="910"/>
                    </a:lnTo>
                    <a:lnTo>
                      <a:pt x="933" y="906"/>
                    </a:lnTo>
                    <a:lnTo>
                      <a:pt x="933" y="905"/>
                    </a:lnTo>
                    <a:lnTo>
                      <a:pt x="932" y="903"/>
                    </a:lnTo>
                    <a:lnTo>
                      <a:pt x="931" y="899"/>
                    </a:lnTo>
                    <a:lnTo>
                      <a:pt x="929" y="899"/>
                    </a:lnTo>
                    <a:lnTo>
                      <a:pt x="928" y="901"/>
                    </a:lnTo>
                    <a:lnTo>
                      <a:pt x="927" y="902"/>
                    </a:lnTo>
                    <a:lnTo>
                      <a:pt x="925" y="905"/>
                    </a:lnTo>
                    <a:lnTo>
                      <a:pt x="924" y="906"/>
                    </a:lnTo>
                    <a:lnTo>
                      <a:pt x="924" y="907"/>
                    </a:lnTo>
                    <a:lnTo>
                      <a:pt x="925" y="909"/>
                    </a:lnTo>
                    <a:lnTo>
                      <a:pt x="931" y="911"/>
                    </a:lnTo>
                    <a:lnTo>
                      <a:pt x="931" y="913"/>
                    </a:lnTo>
                    <a:lnTo>
                      <a:pt x="932" y="915"/>
                    </a:lnTo>
                    <a:lnTo>
                      <a:pt x="933" y="918"/>
                    </a:lnTo>
                    <a:lnTo>
                      <a:pt x="933" y="921"/>
                    </a:lnTo>
                    <a:lnTo>
                      <a:pt x="933" y="923"/>
                    </a:lnTo>
                    <a:lnTo>
                      <a:pt x="933" y="925"/>
                    </a:lnTo>
                    <a:lnTo>
                      <a:pt x="932" y="926"/>
                    </a:lnTo>
                    <a:lnTo>
                      <a:pt x="929" y="929"/>
                    </a:lnTo>
                    <a:lnTo>
                      <a:pt x="925" y="930"/>
                    </a:lnTo>
                    <a:lnTo>
                      <a:pt x="923" y="930"/>
                    </a:lnTo>
                    <a:lnTo>
                      <a:pt x="921" y="930"/>
                    </a:lnTo>
                    <a:lnTo>
                      <a:pt x="913" y="926"/>
                    </a:lnTo>
                    <a:lnTo>
                      <a:pt x="912" y="926"/>
                    </a:lnTo>
                    <a:lnTo>
                      <a:pt x="909" y="925"/>
                    </a:lnTo>
                    <a:lnTo>
                      <a:pt x="905" y="923"/>
                    </a:lnTo>
                    <a:lnTo>
                      <a:pt x="903" y="923"/>
                    </a:lnTo>
                    <a:lnTo>
                      <a:pt x="899" y="922"/>
                    </a:lnTo>
                    <a:lnTo>
                      <a:pt x="892" y="921"/>
                    </a:lnTo>
                    <a:lnTo>
                      <a:pt x="891" y="922"/>
                    </a:lnTo>
                    <a:lnTo>
                      <a:pt x="892" y="923"/>
                    </a:lnTo>
                    <a:lnTo>
                      <a:pt x="895" y="925"/>
                    </a:lnTo>
                    <a:lnTo>
                      <a:pt x="896" y="925"/>
                    </a:lnTo>
                    <a:lnTo>
                      <a:pt x="897" y="926"/>
                    </a:lnTo>
                    <a:lnTo>
                      <a:pt x="900" y="930"/>
                    </a:lnTo>
                    <a:lnTo>
                      <a:pt x="901" y="933"/>
                    </a:lnTo>
                    <a:lnTo>
                      <a:pt x="903" y="934"/>
                    </a:lnTo>
                    <a:lnTo>
                      <a:pt x="903" y="935"/>
                    </a:lnTo>
                    <a:lnTo>
                      <a:pt x="901" y="937"/>
                    </a:lnTo>
                    <a:lnTo>
                      <a:pt x="892" y="929"/>
                    </a:lnTo>
                    <a:lnTo>
                      <a:pt x="887" y="931"/>
                    </a:lnTo>
                    <a:lnTo>
                      <a:pt x="884" y="933"/>
                    </a:lnTo>
                    <a:lnTo>
                      <a:pt x="881" y="933"/>
                    </a:lnTo>
                    <a:lnTo>
                      <a:pt x="879" y="931"/>
                    </a:lnTo>
                    <a:lnTo>
                      <a:pt x="872" y="927"/>
                    </a:lnTo>
                    <a:lnTo>
                      <a:pt x="869" y="926"/>
                    </a:lnTo>
                    <a:lnTo>
                      <a:pt x="868" y="925"/>
                    </a:lnTo>
                    <a:lnTo>
                      <a:pt x="862" y="927"/>
                    </a:lnTo>
                    <a:lnTo>
                      <a:pt x="857" y="927"/>
                    </a:lnTo>
                    <a:lnTo>
                      <a:pt x="848" y="926"/>
                    </a:lnTo>
                    <a:lnTo>
                      <a:pt x="844" y="925"/>
                    </a:lnTo>
                    <a:lnTo>
                      <a:pt x="842" y="923"/>
                    </a:lnTo>
                    <a:lnTo>
                      <a:pt x="841" y="922"/>
                    </a:lnTo>
                    <a:lnTo>
                      <a:pt x="840" y="922"/>
                    </a:lnTo>
                    <a:lnTo>
                      <a:pt x="834" y="921"/>
                    </a:lnTo>
                    <a:lnTo>
                      <a:pt x="829" y="923"/>
                    </a:lnTo>
                    <a:lnTo>
                      <a:pt x="822" y="921"/>
                    </a:lnTo>
                    <a:lnTo>
                      <a:pt x="821" y="919"/>
                    </a:lnTo>
                    <a:lnTo>
                      <a:pt x="820" y="918"/>
                    </a:lnTo>
                    <a:lnTo>
                      <a:pt x="818" y="913"/>
                    </a:lnTo>
                    <a:lnTo>
                      <a:pt x="818" y="910"/>
                    </a:lnTo>
                    <a:lnTo>
                      <a:pt x="818" y="907"/>
                    </a:lnTo>
                    <a:lnTo>
                      <a:pt x="818" y="906"/>
                    </a:lnTo>
                    <a:lnTo>
                      <a:pt x="820" y="905"/>
                    </a:lnTo>
                    <a:lnTo>
                      <a:pt x="816" y="907"/>
                    </a:lnTo>
                    <a:lnTo>
                      <a:pt x="814" y="909"/>
                    </a:lnTo>
                    <a:lnTo>
                      <a:pt x="813" y="909"/>
                    </a:lnTo>
                    <a:lnTo>
                      <a:pt x="809" y="907"/>
                    </a:lnTo>
                    <a:lnTo>
                      <a:pt x="808" y="907"/>
                    </a:lnTo>
                    <a:lnTo>
                      <a:pt x="808" y="909"/>
                    </a:lnTo>
                    <a:lnTo>
                      <a:pt x="809" y="910"/>
                    </a:lnTo>
                    <a:lnTo>
                      <a:pt x="809" y="911"/>
                    </a:lnTo>
                    <a:lnTo>
                      <a:pt x="806" y="911"/>
                    </a:lnTo>
                    <a:lnTo>
                      <a:pt x="802" y="911"/>
                    </a:lnTo>
                    <a:lnTo>
                      <a:pt x="801" y="911"/>
                    </a:lnTo>
                    <a:lnTo>
                      <a:pt x="800" y="911"/>
                    </a:lnTo>
                    <a:lnTo>
                      <a:pt x="798" y="914"/>
                    </a:lnTo>
                    <a:lnTo>
                      <a:pt x="798" y="915"/>
                    </a:lnTo>
                    <a:lnTo>
                      <a:pt x="797" y="914"/>
                    </a:lnTo>
                    <a:lnTo>
                      <a:pt x="793" y="909"/>
                    </a:lnTo>
                    <a:lnTo>
                      <a:pt x="789" y="906"/>
                    </a:lnTo>
                    <a:lnTo>
                      <a:pt x="785" y="905"/>
                    </a:lnTo>
                    <a:lnTo>
                      <a:pt x="784" y="903"/>
                    </a:lnTo>
                    <a:lnTo>
                      <a:pt x="782" y="902"/>
                    </a:lnTo>
                    <a:lnTo>
                      <a:pt x="777" y="891"/>
                    </a:lnTo>
                    <a:lnTo>
                      <a:pt x="777" y="890"/>
                    </a:lnTo>
                    <a:lnTo>
                      <a:pt x="774" y="881"/>
                    </a:lnTo>
                    <a:lnTo>
                      <a:pt x="774" y="879"/>
                    </a:lnTo>
                    <a:lnTo>
                      <a:pt x="773" y="878"/>
                    </a:lnTo>
                    <a:lnTo>
                      <a:pt x="774" y="878"/>
                    </a:lnTo>
                    <a:lnTo>
                      <a:pt x="780" y="879"/>
                    </a:lnTo>
                    <a:lnTo>
                      <a:pt x="785" y="879"/>
                    </a:lnTo>
                    <a:lnTo>
                      <a:pt x="788" y="879"/>
                    </a:lnTo>
                    <a:lnTo>
                      <a:pt x="790" y="882"/>
                    </a:lnTo>
                    <a:lnTo>
                      <a:pt x="794" y="883"/>
                    </a:lnTo>
                    <a:lnTo>
                      <a:pt x="797" y="883"/>
                    </a:lnTo>
                    <a:lnTo>
                      <a:pt x="802" y="883"/>
                    </a:lnTo>
                    <a:lnTo>
                      <a:pt x="808" y="882"/>
                    </a:lnTo>
                    <a:lnTo>
                      <a:pt x="808" y="881"/>
                    </a:lnTo>
                    <a:lnTo>
                      <a:pt x="805" y="878"/>
                    </a:lnTo>
                    <a:lnTo>
                      <a:pt x="801" y="875"/>
                    </a:lnTo>
                    <a:lnTo>
                      <a:pt x="798" y="873"/>
                    </a:lnTo>
                    <a:lnTo>
                      <a:pt x="797" y="871"/>
                    </a:lnTo>
                    <a:lnTo>
                      <a:pt x="794" y="870"/>
                    </a:lnTo>
                    <a:lnTo>
                      <a:pt x="786" y="870"/>
                    </a:lnTo>
                    <a:lnTo>
                      <a:pt x="780" y="867"/>
                    </a:lnTo>
                    <a:lnTo>
                      <a:pt x="774" y="865"/>
                    </a:lnTo>
                    <a:lnTo>
                      <a:pt x="770" y="860"/>
                    </a:lnTo>
                    <a:lnTo>
                      <a:pt x="768" y="859"/>
                    </a:lnTo>
                    <a:lnTo>
                      <a:pt x="768" y="858"/>
                    </a:lnTo>
                    <a:lnTo>
                      <a:pt x="768" y="854"/>
                    </a:lnTo>
                    <a:lnTo>
                      <a:pt x="766" y="846"/>
                    </a:lnTo>
                    <a:lnTo>
                      <a:pt x="766" y="840"/>
                    </a:lnTo>
                    <a:lnTo>
                      <a:pt x="765" y="838"/>
                    </a:lnTo>
                    <a:lnTo>
                      <a:pt x="765" y="836"/>
                    </a:lnTo>
                    <a:lnTo>
                      <a:pt x="766" y="831"/>
                    </a:lnTo>
                    <a:lnTo>
                      <a:pt x="770" y="826"/>
                    </a:lnTo>
                    <a:lnTo>
                      <a:pt x="770" y="824"/>
                    </a:lnTo>
                    <a:lnTo>
                      <a:pt x="770" y="824"/>
                    </a:lnTo>
                    <a:lnTo>
                      <a:pt x="768" y="823"/>
                    </a:lnTo>
                    <a:lnTo>
                      <a:pt x="768" y="822"/>
                    </a:lnTo>
                    <a:lnTo>
                      <a:pt x="768" y="818"/>
                    </a:lnTo>
                    <a:lnTo>
                      <a:pt x="768" y="815"/>
                    </a:lnTo>
                    <a:lnTo>
                      <a:pt x="768" y="814"/>
                    </a:lnTo>
                    <a:lnTo>
                      <a:pt x="768" y="811"/>
                    </a:lnTo>
                    <a:lnTo>
                      <a:pt x="770" y="806"/>
                    </a:lnTo>
                    <a:lnTo>
                      <a:pt x="772" y="799"/>
                    </a:lnTo>
                    <a:lnTo>
                      <a:pt x="774" y="794"/>
                    </a:lnTo>
                    <a:lnTo>
                      <a:pt x="776" y="791"/>
                    </a:lnTo>
                    <a:lnTo>
                      <a:pt x="776" y="787"/>
                    </a:lnTo>
                    <a:lnTo>
                      <a:pt x="776" y="783"/>
                    </a:lnTo>
                    <a:lnTo>
                      <a:pt x="777" y="780"/>
                    </a:lnTo>
                    <a:lnTo>
                      <a:pt x="777" y="778"/>
                    </a:lnTo>
                    <a:lnTo>
                      <a:pt x="778" y="774"/>
                    </a:lnTo>
                    <a:lnTo>
                      <a:pt x="781" y="771"/>
                    </a:lnTo>
                    <a:lnTo>
                      <a:pt x="784" y="767"/>
                    </a:lnTo>
                    <a:lnTo>
                      <a:pt x="784" y="766"/>
                    </a:lnTo>
                    <a:lnTo>
                      <a:pt x="784" y="764"/>
                    </a:lnTo>
                    <a:lnTo>
                      <a:pt x="785" y="763"/>
                    </a:lnTo>
                    <a:lnTo>
                      <a:pt x="785" y="763"/>
                    </a:lnTo>
                    <a:lnTo>
                      <a:pt x="793" y="752"/>
                    </a:lnTo>
                    <a:lnTo>
                      <a:pt x="797" y="748"/>
                    </a:lnTo>
                    <a:lnTo>
                      <a:pt x="800" y="745"/>
                    </a:lnTo>
                    <a:lnTo>
                      <a:pt x="804" y="744"/>
                    </a:lnTo>
                    <a:lnTo>
                      <a:pt x="814" y="740"/>
                    </a:lnTo>
                    <a:lnTo>
                      <a:pt x="820" y="739"/>
                    </a:lnTo>
                    <a:lnTo>
                      <a:pt x="826" y="739"/>
                    </a:lnTo>
                    <a:lnTo>
                      <a:pt x="838" y="741"/>
                    </a:lnTo>
                    <a:lnTo>
                      <a:pt x="840" y="743"/>
                    </a:lnTo>
                    <a:lnTo>
                      <a:pt x="841" y="743"/>
                    </a:lnTo>
                    <a:lnTo>
                      <a:pt x="841" y="745"/>
                    </a:lnTo>
                    <a:lnTo>
                      <a:pt x="841" y="747"/>
                    </a:lnTo>
                    <a:lnTo>
                      <a:pt x="837" y="752"/>
                    </a:lnTo>
                    <a:lnTo>
                      <a:pt x="833" y="756"/>
                    </a:lnTo>
                    <a:lnTo>
                      <a:pt x="830" y="759"/>
                    </a:lnTo>
                    <a:lnTo>
                      <a:pt x="825" y="767"/>
                    </a:lnTo>
                    <a:lnTo>
                      <a:pt x="824" y="770"/>
                    </a:lnTo>
                    <a:lnTo>
                      <a:pt x="818" y="786"/>
                    </a:lnTo>
                    <a:lnTo>
                      <a:pt x="817" y="788"/>
                    </a:lnTo>
                    <a:lnTo>
                      <a:pt x="816" y="790"/>
                    </a:lnTo>
                    <a:lnTo>
                      <a:pt x="816" y="795"/>
                    </a:lnTo>
                    <a:lnTo>
                      <a:pt x="816" y="798"/>
                    </a:lnTo>
                    <a:lnTo>
                      <a:pt x="816" y="800"/>
                    </a:lnTo>
                    <a:lnTo>
                      <a:pt x="820" y="807"/>
                    </a:lnTo>
                    <a:lnTo>
                      <a:pt x="821" y="811"/>
                    </a:lnTo>
                    <a:lnTo>
                      <a:pt x="821" y="814"/>
                    </a:lnTo>
                    <a:lnTo>
                      <a:pt x="820" y="820"/>
                    </a:lnTo>
                    <a:lnTo>
                      <a:pt x="820" y="824"/>
                    </a:lnTo>
                    <a:lnTo>
                      <a:pt x="820" y="827"/>
                    </a:lnTo>
                    <a:lnTo>
                      <a:pt x="821" y="832"/>
                    </a:lnTo>
                    <a:lnTo>
                      <a:pt x="822" y="838"/>
                    </a:lnTo>
                    <a:lnTo>
                      <a:pt x="825" y="844"/>
                    </a:lnTo>
                    <a:lnTo>
                      <a:pt x="829" y="851"/>
                    </a:lnTo>
                    <a:lnTo>
                      <a:pt x="832" y="855"/>
                    </a:lnTo>
                    <a:lnTo>
                      <a:pt x="836" y="858"/>
                    </a:lnTo>
                    <a:lnTo>
                      <a:pt x="840" y="862"/>
                    </a:lnTo>
                    <a:lnTo>
                      <a:pt x="840" y="865"/>
                    </a:lnTo>
                    <a:lnTo>
                      <a:pt x="838" y="867"/>
                    </a:lnTo>
                    <a:lnTo>
                      <a:pt x="834" y="870"/>
                    </a:lnTo>
                    <a:lnTo>
                      <a:pt x="829" y="871"/>
                    </a:lnTo>
                    <a:lnTo>
                      <a:pt x="826" y="873"/>
                    </a:lnTo>
                    <a:lnTo>
                      <a:pt x="822" y="877"/>
                    </a:lnTo>
                    <a:lnTo>
                      <a:pt x="818" y="879"/>
                    </a:lnTo>
                    <a:lnTo>
                      <a:pt x="817" y="881"/>
                    </a:lnTo>
                    <a:lnTo>
                      <a:pt x="817" y="881"/>
                    </a:lnTo>
                    <a:close/>
                    <a:moveTo>
                      <a:pt x="923" y="749"/>
                    </a:moveTo>
                    <a:lnTo>
                      <a:pt x="925" y="749"/>
                    </a:lnTo>
                    <a:lnTo>
                      <a:pt x="941" y="748"/>
                    </a:lnTo>
                    <a:lnTo>
                      <a:pt x="944" y="749"/>
                    </a:lnTo>
                    <a:lnTo>
                      <a:pt x="955" y="755"/>
                    </a:lnTo>
                    <a:lnTo>
                      <a:pt x="957" y="757"/>
                    </a:lnTo>
                    <a:lnTo>
                      <a:pt x="959" y="760"/>
                    </a:lnTo>
                    <a:lnTo>
                      <a:pt x="960" y="764"/>
                    </a:lnTo>
                    <a:lnTo>
                      <a:pt x="960" y="766"/>
                    </a:lnTo>
                    <a:lnTo>
                      <a:pt x="964" y="767"/>
                    </a:lnTo>
                    <a:lnTo>
                      <a:pt x="965" y="771"/>
                    </a:lnTo>
                    <a:lnTo>
                      <a:pt x="965" y="772"/>
                    </a:lnTo>
                    <a:lnTo>
                      <a:pt x="967" y="775"/>
                    </a:lnTo>
                    <a:lnTo>
                      <a:pt x="968" y="778"/>
                    </a:lnTo>
                    <a:lnTo>
                      <a:pt x="971" y="779"/>
                    </a:lnTo>
                    <a:lnTo>
                      <a:pt x="971" y="779"/>
                    </a:lnTo>
                    <a:lnTo>
                      <a:pt x="971" y="783"/>
                    </a:lnTo>
                    <a:lnTo>
                      <a:pt x="972" y="786"/>
                    </a:lnTo>
                    <a:lnTo>
                      <a:pt x="973" y="788"/>
                    </a:lnTo>
                    <a:lnTo>
                      <a:pt x="973" y="790"/>
                    </a:lnTo>
                    <a:lnTo>
                      <a:pt x="972" y="791"/>
                    </a:lnTo>
                    <a:lnTo>
                      <a:pt x="969" y="792"/>
                    </a:lnTo>
                    <a:lnTo>
                      <a:pt x="960" y="791"/>
                    </a:lnTo>
                    <a:lnTo>
                      <a:pt x="948" y="788"/>
                    </a:lnTo>
                    <a:lnTo>
                      <a:pt x="940" y="790"/>
                    </a:lnTo>
                    <a:lnTo>
                      <a:pt x="937" y="791"/>
                    </a:lnTo>
                    <a:lnTo>
                      <a:pt x="928" y="795"/>
                    </a:lnTo>
                    <a:lnTo>
                      <a:pt x="925" y="796"/>
                    </a:lnTo>
                    <a:lnTo>
                      <a:pt x="923" y="796"/>
                    </a:lnTo>
                    <a:lnTo>
                      <a:pt x="919" y="792"/>
                    </a:lnTo>
                    <a:lnTo>
                      <a:pt x="916" y="791"/>
                    </a:lnTo>
                    <a:lnTo>
                      <a:pt x="916" y="790"/>
                    </a:lnTo>
                    <a:lnTo>
                      <a:pt x="915" y="784"/>
                    </a:lnTo>
                    <a:lnTo>
                      <a:pt x="913" y="779"/>
                    </a:lnTo>
                    <a:lnTo>
                      <a:pt x="913" y="775"/>
                    </a:lnTo>
                    <a:lnTo>
                      <a:pt x="912" y="772"/>
                    </a:lnTo>
                    <a:lnTo>
                      <a:pt x="911" y="771"/>
                    </a:lnTo>
                    <a:lnTo>
                      <a:pt x="907" y="770"/>
                    </a:lnTo>
                    <a:lnTo>
                      <a:pt x="904" y="768"/>
                    </a:lnTo>
                    <a:lnTo>
                      <a:pt x="904" y="766"/>
                    </a:lnTo>
                    <a:lnTo>
                      <a:pt x="903" y="764"/>
                    </a:lnTo>
                    <a:lnTo>
                      <a:pt x="903" y="761"/>
                    </a:lnTo>
                    <a:lnTo>
                      <a:pt x="904" y="759"/>
                    </a:lnTo>
                    <a:lnTo>
                      <a:pt x="904" y="759"/>
                    </a:lnTo>
                    <a:lnTo>
                      <a:pt x="904" y="759"/>
                    </a:lnTo>
                    <a:lnTo>
                      <a:pt x="903" y="756"/>
                    </a:lnTo>
                    <a:lnTo>
                      <a:pt x="903" y="752"/>
                    </a:lnTo>
                    <a:lnTo>
                      <a:pt x="903" y="748"/>
                    </a:lnTo>
                    <a:lnTo>
                      <a:pt x="903" y="745"/>
                    </a:lnTo>
                    <a:lnTo>
                      <a:pt x="903" y="744"/>
                    </a:lnTo>
                    <a:lnTo>
                      <a:pt x="904" y="744"/>
                    </a:lnTo>
                    <a:lnTo>
                      <a:pt x="907" y="743"/>
                    </a:lnTo>
                    <a:lnTo>
                      <a:pt x="909" y="743"/>
                    </a:lnTo>
                    <a:lnTo>
                      <a:pt x="913" y="747"/>
                    </a:lnTo>
                    <a:lnTo>
                      <a:pt x="917" y="747"/>
                    </a:lnTo>
                    <a:lnTo>
                      <a:pt x="923" y="749"/>
                    </a:lnTo>
                    <a:lnTo>
                      <a:pt x="923" y="749"/>
                    </a:lnTo>
                    <a:close/>
                    <a:moveTo>
                      <a:pt x="536" y="787"/>
                    </a:moveTo>
                    <a:lnTo>
                      <a:pt x="535" y="788"/>
                    </a:lnTo>
                    <a:lnTo>
                      <a:pt x="534" y="787"/>
                    </a:lnTo>
                    <a:lnTo>
                      <a:pt x="531" y="784"/>
                    </a:lnTo>
                    <a:lnTo>
                      <a:pt x="528" y="779"/>
                    </a:lnTo>
                    <a:lnTo>
                      <a:pt x="524" y="774"/>
                    </a:lnTo>
                    <a:lnTo>
                      <a:pt x="523" y="770"/>
                    </a:lnTo>
                    <a:lnTo>
                      <a:pt x="523" y="768"/>
                    </a:lnTo>
                    <a:lnTo>
                      <a:pt x="517" y="761"/>
                    </a:lnTo>
                    <a:lnTo>
                      <a:pt x="513" y="760"/>
                    </a:lnTo>
                    <a:lnTo>
                      <a:pt x="511" y="759"/>
                    </a:lnTo>
                    <a:lnTo>
                      <a:pt x="511" y="756"/>
                    </a:lnTo>
                    <a:lnTo>
                      <a:pt x="512" y="752"/>
                    </a:lnTo>
                    <a:lnTo>
                      <a:pt x="515" y="748"/>
                    </a:lnTo>
                    <a:lnTo>
                      <a:pt x="516" y="747"/>
                    </a:lnTo>
                    <a:lnTo>
                      <a:pt x="520" y="745"/>
                    </a:lnTo>
                    <a:lnTo>
                      <a:pt x="532" y="743"/>
                    </a:lnTo>
                    <a:lnTo>
                      <a:pt x="535" y="743"/>
                    </a:lnTo>
                    <a:lnTo>
                      <a:pt x="539" y="744"/>
                    </a:lnTo>
                    <a:lnTo>
                      <a:pt x="543" y="749"/>
                    </a:lnTo>
                    <a:lnTo>
                      <a:pt x="544" y="751"/>
                    </a:lnTo>
                    <a:lnTo>
                      <a:pt x="546" y="751"/>
                    </a:lnTo>
                    <a:lnTo>
                      <a:pt x="546" y="753"/>
                    </a:lnTo>
                    <a:lnTo>
                      <a:pt x="547" y="755"/>
                    </a:lnTo>
                    <a:lnTo>
                      <a:pt x="547" y="759"/>
                    </a:lnTo>
                    <a:lnTo>
                      <a:pt x="547" y="766"/>
                    </a:lnTo>
                    <a:lnTo>
                      <a:pt x="546" y="767"/>
                    </a:lnTo>
                    <a:lnTo>
                      <a:pt x="543" y="775"/>
                    </a:lnTo>
                    <a:lnTo>
                      <a:pt x="540" y="779"/>
                    </a:lnTo>
                    <a:lnTo>
                      <a:pt x="540" y="782"/>
                    </a:lnTo>
                    <a:lnTo>
                      <a:pt x="539" y="783"/>
                    </a:lnTo>
                    <a:lnTo>
                      <a:pt x="538" y="786"/>
                    </a:lnTo>
                    <a:lnTo>
                      <a:pt x="536" y="787"/>
                    </a:lnTo>
                    <a:lnTo>
                      <a:pt x="536" y="787"/>
                    </a:lnTo>
                    <a:close/>
                    <a:moveTo>
                      <a:pt x="397" y="804"/>
                    </a:moveTo>
                    <a:lnTo>
                      <a:pt x="398" y="804"/>
                    </a:lnTo>
                    <a:lnTo>
                      <a:pt x="400" y="804"/>
                    </a:lnTo>
                    <a:lnTo>
                      <a:pt x="402" y="803"/>
                    </a:lnTo>
                    <a:lnTo>
                      <a:pt x="405" y="802"/>
                    </a:lnTo>
                    <a:lnTo>
                      <a:pt x="409" y="800"/>
                    </a:lnTo>
                    <a:lnTo>
                      <a:pt x="410" y="802"/>
                    </a:lnTo>
                    <a:lnTo>
                      <a:pt x="412" y="802"/>
                    </a:lnTo>
                    <a:lnTo>
                      <a:pt x="412" y="799"/>
                    </a:lnTo>
                    <a:lnTo>
                      <a:pt x="413" y="798"/>
                    </a:lnTo>
                    <a:lnTo>
                      <a:pt x="412" y="796"/>
                    </a:lnTo>
                    <a:lnTo>
                      <a:pt x="413" y="792"/>
                    </a:lnTo>
                    <a:lnTo>
                      <a:pt x="413" y="791"/>
                    </a:lnTo>
                    <a:lnTo>
                      <a:pt x="416" y="786"/>
                    </a:lnTo>
                    <a:lnTo>
                      <a:pt x="417" y="784"/>
                    </a:lnTo>
                    <a:lnTo>
                      <a:pt x="419" y="784"/>
                    </a:lnTo>
                    <a:lnTo>
                      <a:pt x="424" y="784"/>
                    </a:lnTo>
                    <a:lnTo>
                      <a:pt x="428" y="787"/>
                    </a:lnTo>
                    <a:lnTo>
                      <a:pt x="435" y="790"/>
                    </a:lnTo>
                    <a:lnTo>
                      <a:pt x="443" y="795"/>
                    </a:lnTo>
                    <a:lnTo>
                      <a:pt x="445" y="798"/>
                    </a:lnTo>
                    <a:lnTo>
                      <a:pt x="447" y="800"/>
                    </a:lnTo>
                    <a:lnTo>
                      <a:pt x="445" y="806"/>
                    </a:lnTo>
                    <a:lnTo>
                      <a:pt x="441" y="812"/>
                    </a:lnTo>
                    <a:lnTo>
                      <a:pt x="437" y="815"/>
                    </a:lnTo>
                    <a:lnTo>
                      <a:pt x="436" y="816"/>
                    </a:lnTo>
                    <a:lnTo>
                      <a:pt x="439" y="816"/>
                    </a:lnTo>
                    <a:lnTo>
                      <a:pt x="440" y="819"/>
                    </a:lnTo>
                    <a:lnTo>
                      <a:pt x="441" y="816"/>
                    </a:lnTo>
                    <a:lnTo>
                      <a:pt x="443" y="814"/>
                    </a:lnTo>
                    <a:lnTo>
                      <a:pt x="445" y="811"/>
                    </a:lnTo>
                    <a:lnTo>
                      <a:pt x="447" y="811"/>
                    </a:lnTo>
                    <a:lnTo>
                      <a:pt x="447" y="811"/>
                    </a:lnTo>
                    <a:lnTo>
                      <a:pt x="445" y="812"/>
                    </a:lnTo>
                    <a:lnTo>
                      <a:pt x="445" y="814"/>
                    </a:lnTo>
                    <a:lnTo>
                      <a:pt x="445" y="815"/>
                    </a:lnTo>
                    <a:lnTo>
                      <a:pt x="445" y="815"/>
                    </a:lnTo>
                    <a:lnTo>
                      <a:pt x="447" y="816"/>
                    </a:lnTo>
                    <a:lnTo>
                      <a:pt x="448" y="815"/>
                    </a:lnTo>
                    <a:lnTo>
                      <a:pt x="451" y="812"/>
                    </a:lnTo>
                    <a:lnTo>
                      <a:pt x="453" y="807"/>
                    </a:lnTo>
                    <a:lnTo>
                      <a:pt x="457" y="804"/>
                    </a:lnTo>
                    <a:lnTo>
                      <a:pt x="459" y="802"/>
                    </a:lnTo>
                    <a:lnTo>
                      <a:pt x="461" y="800"/>
                    </a:lnTo>
                    <a:lnTo>
                      <a:pt x="461" y="800"/>
                    </a:lnTo>
                    <a:lnTo>
                      <a:pt x="463" y="796"/>
                    </a:lnTo>
                    <a:lnTo>
                      <a:pt x="461" y="794"/>
                    </a:lnTo>
                    <a:lnTo>
                      <a:pt x="457" y="791"/>
                    </a:lnTo>
                    <a:lnTo>
                      <a:pt x="455" y="786"/>
                    </a:lnTo>
                    <a:lnTo>
                      <a:pt x="455" y="783"/>
                    </a:lnTo>
                    <a:lnTo>
                      <a:pt x="457" y="783"/>
                    </a:lnTo>
                    <a:lnTo>
                      <a:pt x="464" y="784"/>
                    </a:lnTo>
                    <a:lnTo>
                      <a:pt x="465" y="784"/>
                    </a:lnTo>
                    <a:lnTo>
                      <a:pt x="471" y="790"/>
                    </a:lnTo>
                    <a:lnTo>
                      <a:pt x="473" y="794"/>
                    </a:lnTo>
                    <a:lnTo>
                      <a:pt x="475" y="795"/>
                    </a:lnTo>
                    <a:lnTo>
                      <a:pt x="479" y="798"/>
                    </a:lnTo>
                    <a:lnTo>
                      <a:pt x="479" y="799"/>
                    </a:lnTo>
                    <a:lnTo>
                      <a:pt x="480" y="800"/>
                    </a:lnTo>
                    <a:lnTo>
                      <a:pt x="480" y="802"/>
                    </a:lnTo>
                    <a:lnTo>
                      <a:pt x="480" y="802"/>
                    </a:lnTo>
                    <a:lnTo>
                      <a:pt x="480" y="804"/>
                    </a:lnTo>
                    <a:lnTo>
                      <a:pt x="481" y="804"/>
                    </a:lnTo>
                    <a:lnTo>
                      <a:pt x="483" y="806"/>
                    </a:lnTo>
                    <a:lnTo>
                      <a:pt x="484" y="806"/>
                    </a:lnTo>
                    <a:lnTo>
                      <a:pt x="484" y="808"/>
                    </a:lnTo>
                    <a:lnTo>
                      <a:pt x="485" y="814"/>
                    </a:lnTo>
                    <a:lnTo>
                      <a:pt x="487" y="818"/>
                    </a:lnTo>
                    <a:lnTo>
                      <a:pt x="488" y="827"/>
                    </a:lnTo>
                    <a:lnTo>
                      <a:pt x="491" y="838"/>
                    </a:lnTo>
                    <a:lnTo>
                      <a:pt x="492" y="846"/>
                    </a:lnTo>
                    <a:lnTo>
                      <a:pt x="492" y="847"/>
                    </a:lnTo>
                    <a:lnTo>
                      <a:pt x="493" y="847"/>
                    </a:lnTo>
                    <a:lnTo>
                      <a:pt x="495" y="848"/>
                    </a:lnTo>
                    <a:lnTo>
                      <a:pt x="496" y="851"/>
                    </a:lnTo>
                    <a:lnTo>
                      <a:pt x="497" y="851"/>
                    </a:lnTo>
                    <a:lnTo>
                      <a:pt x="499" y="851"/>
                    </a:lnTo>
                    <a:lnTo>
                      <a:pt x="499" y="850"/>
                    </a:lnTo>
                    <a:lnTo>
                      <a:pt x="500" y="847"/>
                    </a:lnTo>
                    <a:lnTo>
                      <a:pt x="505" y="842"/>
                    </a:lnTo>
                    <a:lnTo>
                      <a:pt x="505" y="842"/>
                    </a:lnTo>
                    <a:lnTo>
                      <a:pt x="504" y="840"/>
                    </a:lnTo>
                    <a:lnTo>
                      <a:pt x="504" y="839"/>
                    </a:lnTo>
                    <a:lnTo>
                      <a:pt x="504" y="839"/>
                    </a:lnTo>
                    <a:lnTo>
                      <a:pt x="505" y="839"/>
                    </a:lnTo>
                    <a:lnTo>
                      <a:pt x="501" y="832"/>
                    </a:lnTo>
                    <a:lnTo>
                      <a:pt x="500" y="826"/>
                    </a:lnTo>
                    <a:lnTo>
                      <a:pt x="497" y="819"/>
                    </a:lnTo>
                    <a:lnTo>
                      <a:pt x="497" y="816"/>
                    </a:lnTo>
                    <a:lnTo>
                      <a:pt x="497" y="811"/>
                    </a:lnTo>
                    <a:lnTo>
                      <a:pt x="497" y="810"/>
                    </a:lnTo>
                    <a:lnTo>
                      <a:pt x="496" y="810"/>
                    </a:lnTo>
                    <a:lnTo>
                      <a:pt x="496" y="808"/>
                    </a:lnTo>
                    <a:lnTo>
                      <a:pt x="496" y="806"/>
                    </a:lnTo>
                    <a:lnTo>
                      <a:pt x="496" y="804"/>
                    </a:lnTo>
                    <a:lnTo>
                      <a:pt x="495" y="802"/>
                    </a:lnTo>
                    <a:lnTo>
                      <a:pt x="492" y="778"/>
                    </a:lnTo>
                    <a:lnTo>
                      <a:pt x="492" y="776"/>
                    </a:lnTo>
                    <a:lnTo>
                      <a:pt x="492" y="774"/>
                    </a:lnTo>
                    <a:lnTo>
                      <a:pt x="493" y="774"/>
                    </a:lnTo>
                    <a:lnTo>
                      <a:pt x="495" y="772"/>
                    </a:lnTo>
                    <a:lnTo>
                      <a:pt x="496" y="772"/>
                    </a:lnTo>
                    <a:lnTo>
                      <a:pt x="495" y="771"/>
                    </a:lnTo>
                    <a:lnTo>
                      <a:pt x="493" y="768"/>
                    </a:lnTo>
                    <a:lnTo>
                      <a:pt x="493" y="768"/>
                    </a:lnTo>
                    <a:lnTo>
                      <a:pt x="495" y="766"/>
                    </a:lnTo>
                    <a:lnTo>
                      <a:pt x="499" y="767"/>
                    </a:lnTo>
                    <a:lnTo>
                      <a:pt x="503" y="768"/>
                    </a:lnTo>
                    <a:lnTo>
                      <a:pt x="508" y="774"/>
                    </a:lnTo>
                    <a:lnTo>
                      <a:pt x="509" y="774"/>
                    </a:lnTo>
                    <a:lnTo>
                      <a:pt x="509" y="771"/>
                    </a:lnTo>
                    <a:lnTo>
                      <a:pt x="511" y="770"/>
                    </a:lnTo>
                    <a:lnTo>
                      <a:pt x="512" y="770"/>
                    </a:lnTo>
                    <a:lnTo>
                      <a:pt x="517" y="774"/>
                    </a:lnTo>
                    <a:lnTo>
                      <a:pt x="524" y="780"/>
                    </a:lnTo>
                    <a:lnTo>
                      <a:pt x="528" y="783"/>
                    </a:lnTo>
                    <a:lnTo>
                      <a:pt x="531" y="787"/>
                    </a:lnTo>
                    <a:lnTo>
                      <a:pt x="532" y="791"/>
                    </a:lnTo>
                    <a:lnTo>
                      <a:pt x="534" y="794"/>
                    </a:lnTo>
                    <a:lnTo>
                      <a:pt x="534" y="795"/>
                    </a:lnTo>
                    <a:lnTo>
                      <a:pt x="534" y="796"/>
                    </a:lnTo>
                    <a:lnTo>
                      <a:pt x="534" y="798"/>
                    </a:lnTo>
                    <a:lnTo>
                      <a:pt x="535" y="800"/>
                    </a:lnTo>
                    <a:lnTo>
                      <a:pt x="535" y="802"/>
                    </a:lnTo>
                    <a:lnTo>
                      <a:pt x="536" y="806"/>
                    </a:lnTo>
                    <a:lnTo>
                      <a:pt x="536" y="811"/>
                    </a:lnTo>
                    <a:lnTo>
                      <a:pt x="536" y="812"/>
                    </a:lnTo>
                    <a:lnTo>
                      <a:pt x="542" y="834"/>
                    </a:lnTo>
                    <a:lnTo>
                      <a:pt x="543" y="838"/>
                    </a:lnTo>
                    <a:lnTo>
                      <a:pt x="543" y="840"/>
                    </a:lnTo>
                    <a:lnTo>
                      <a:pt x="547" y="848"/>
                    </a:lnTo>
                    <a:lnTo>
                      <a:pt x="550" y="854"/>
                    </a:lnTo>
                    <a:lnTo>
                      <a:pt x="550" y="858"/>
                    </a:lnTo>
                    <a:lnTo>
                      <a:pt x="550" y="859"/>
                    </a:lnTo>
                    <a:lnTo>
                      <a:pt x="550" y="860"/>
                    </a:lnTo>
                    <a:lnTo>
                      <a:pt x="550" y="863"/>
                    </a:lnTo>
                    <a:lnTo>
                      <a:pt x="550" y="865"/>
                    </a:lnTo>
                    <a:lnTo>
                      <a:pt x="548" y="867"/>
                    </a:lnTo>
                    <a:lnTo>
                      <a:pt x="548" y="869"/>
                    </a:lnTo>
                    <a:lnTo>
                      <a:pt x="547" y="875"/>
                    </a:lnTo>
                    <a:lnTo>
                      <a:pt x="547" y="875"/>
                    </a:lnTo>
                    <a:lnTo>
                      <a:pt x="547" y="878"/>
                    </a:lnTo>
                    <a:lnTo>
                      <a:pt x="552" y="885"/>
                    </a:lnTo>
                    <a:lnTo>
                      <a:pt x="556" y="891"/>
                    </a:lnTo>
                    <a:lnTo>
                      <a:pt x="558" y="893"/>
                    </a:lnTo>
                    <a:lnTo>
                      <a:pt x="562" y="898"/>
                    </a:lnTo>
                    <a:lnTo>
                      <a:pt x="566" y="901"/>
                    </a:lnTo>
                    <a:lnTo>
                      <a:pt x="567" y="902"/>
                    </a:lnTo>
                    <a:lnTo>
                      <a:pt x="568" y="903"/>
                    </a:lnTo>
                    <a:lnTo>
                      <a:pt x="568" y="903"/>
                    </a:lnTo>
                    <a:lnTo>
                      <a:pt x="570" y="903"/>
                    </a:lnTo>
                    <a:lnTo>
                      <a:pt x="570" y="902"/>
                    </a:lnTo>
                    <a:lnTo>
                      <a:pt x="570" y="902"/>
                    </a:lnTo>
                    <a:lnTo>
                      <a:pt x="568" y="898"/>
                    </a:lnTo>
                    <a:lnTo>
                      <a:pt x="568" y="897"/>
                    </a:lnTo>
                    <a:lnTo>
                      <a:pt x="570" y="897"/>
                    </a:lnTo>
                    <a:lnTo>
                      <a:pt x="574" y="902"/>
                    </a:lnTo>
                    <a:lnTo>
                      <a:pt x="576" y="905"/>
                    </a:lnTo>
                    <a:lnTo>
                      <a:pt x="579" y="907"/>
                    </a:lnTo>
                    <a:lnTo>
                      <a:pt x="586" y="913"/>
                    </a:lnTo>
                    <a:lnTo>
                      <a:pt x="586" y="914"/>
                    </a:lnTo>
                    <a:lnTo>
                      <a:pt x="590" y="913"/>
                    </a:lnTo>
                    <a:lnTo>
                      <a:pt x="590" y="914"/>
                    </a:lnTo>
                    <a:lnTo>
                      <a:pt x="591" y="914"/>
                    </a:lnTo>
                    <a:lnTo>
                      <a:pt x="591" y="915"/>
                    </a:lnTo>
                    <a:lnTo>
                      <a:pt x="591" y="918"/>
                    </a:lnTo>
                    <a:lnTo>
                      <a:pt x="591" y="919"/>
                    </a:lnTo>
                    <a:lnTo>
                      <a:pt x="596" y="919"/>
                    </a:lnTo>
                    <a:lnTo>
                      <a:pt x="598" y="919"/>
                    </a:lnTo>
                    <a:lnTo>
                      <a:pt x="599" y="919"/>
                    </a:lnTo>
                    <a:lnTo>
                      <a:pt x="599" y="921"/>
                    </a:lnTo>
                    <a:lnTo>
                      <a:pt x="600" y="925"/>
                    </a:lnTo>
                    <a:lnTo>
                      <a:pt x="602" y="931"/>
                    </a:lnTo>
                    <a:lnTo>
                      <a:pt x="602" y="934"/>
                    </a:lnTo>
                    <a:lnTo>
                      <a:pt x="600" y="938"/>
                    </a:lnTo>
                    <a:lnTo>
                      <a:pt x="600" y="939"/>
                    </a:lnTo>
                    <a:lnTo>
                      <a:pt x="599" y="939"/>
                    </a:lnTo>
                    <a:lnTo>
                      <a:pt x="596" y="939"/>
                    </a:lnTo>
                    <a:lnTo>
                      <a:pt x="595" y="938"/>
                    </a:lnTo>
                    <a:lnTo>
                      <a:pt x="594" y="937"/>
                    </a:lnTo>
                    <a:lnTo>
                      <a:pt x="594" y="933"/>
                    </a:lnTo>
                    <a:lnTo>
                      <a:pt x="592" y="933"/>
                    </a:lnTo>
                    <a:lnTo>
                      <a:pt x="592" y="933"/>
                    </a:lnTo>
                    <a:lnTo>
                      <a:pt x="591" y="937"/>
                    </a:lnTo>
                    <a:lnTo>
                      <a:pt x="591" y="938"/>
                    </a:lnTo>
                    <a:lnTo>
                      <a:pt x="590" y="939"/>
                    </a:lnTo>
                    <a:lnTo>
                      <a:pt x="590" y="938"/>
                    </a:lnTo>
                    <a:lnTo>
                      <a:pt x="587" y="937"/>
                    </a:lnTo>
                    <a:lnTo>
                      <a:pt x="583" y="933"/>
                    </a:lnTo>
                    <a:lnTo>
                      <a:pt x="582" y="933"/>
                    </a:lnTo>
                    <a:lnTo>
                      <a:pt x="582" y="933"/>
                    </a:lnTo>
                    <a:lnTo>
                      <a:pt x="580" y="934"/>
                    </a:lnTo>
                    <a:lnTo>
                      <a:pt x="578" y="937"/>
                    </a:lnTo>
                    <a:lnTo>
                      <a:pt x="576" y="938"/>
                    </a:lnTo>
                    <a:lnTo>
                      <a:pt x="576" y="939"/>
                    </a:lnTo>
                    <a:lnTo>
                      <a:pt x="576" y="941"/>
                    </a:lnTo>
                    <a:lnTo>
                      <a:pt x="578" y="942"/>
                    </a:lnTo>
                    <a:lnTo>
                      <a:pt x="576" y="943"/>
                    </a:lnTo>
                    <a:lnTo>
                      <a:pt x="576" y="945"/>
                    </a:lnTo>
                    <a:lnTo>
                      <a:pt x="576" y="945"/>
                    </a:lnTo>
                    <a:lnTo>
                      <a:pt x="574" y="945"/>
                    </a:lnTo>
                    <a:lnTo>
                      <a:pt x="571" y="945"/>
                    </a:lnTo>
                    <a:lnTo>
                      <a:pt x="570" y="943"/>
                    </a:lnTo>
                    <a:lnTo>
                      <a:pt x="566" y="939"/>
                    </a:lnTo>
                    <a:lnTo>
                      <a:pt x="564" y="939"/>
                    </a:lnTo>
                    <a:lnTo>
                      <a:pt x="563" y="941"/>
                    </a:lnTo>
                    <a:lnTo>
                      <a:pt x="563" y="941"/>
                    </a:lnTo>
                    <a:lnTo>
                      <a:pt x="564" y="942"/>
                    </a:lnTo>
                    <a:lnTo>
                      <a:pt x="566" y="945"/>
                    </a:lnTo>
                    <a:lnTo>
                      <a:pt x="568" y="947"/>
                    </a:lnTo>
                    <a:lnTo>
                      <a:pt x="568" y="947"/>
                    </a:lnTo>
                    <a:lnTo>
                      <a:pt x="570" y="947"/>
                    </a:lnTo>
                    <a:lnTo>
                      <a:pt x="570" y="949"/>
                    </a:lnTo>
                    <a:lnTo>
                      <a:pt x="570" y="950"/>
                    </a:lnTo>
                    <a:lnTo>
                      <a:pt x="570" y="953"/>
                    </a:lnTo>
                    <a:lnTo>
                      <a:pt x="568" y="958"/>
                    </a:lnTo>
                    <a:lnTo>
                      <a:pt x="568" y="959"/>
                    </a:lnTo>
                    <a:lnTo>
                      <a:pt x="568" y="959"/>
                    </a:lnTo>
                    <a:lnTo>
                      <a:pt x="572" y="954"/>
                    </a:lnTo>
                    <a:lnTo>
                      <a:pt x="574" y="953"/>
                    </a:lnTo>
                    <a:lnTo>
                      <a:pt x="576" y="950"/>
                    </a:lnTo>
                    <a:lnTo>
                      <a:pt x="579" y="949"/>
                    </a:lnTo>
                    <a:lnTo>
                      <a:pt x="583" y="947"/>
                    </a:lnTo>
                    <a:lnTo>
                      <a:pt x="584" y="949"/>
                    </a:lnTo>
                    <a:lnTo>
                      <a:pt x="586" y="950"/>
                    </a:lnTo>
                    <a:lnTo>
                      <a:pt x="586" y="951"/>
                    </a:lnTo>
                    <a:lnTo>
                      <a:pt x="584" y="953"/>
                    </a:lnTo>
                    <a:lnTo>
                      <a:pt x="584" y="954"/>
                    </a:lnTo>
                    <a:lnTo>
                      <a:pt x="584" y="955"/>
                    </a:lnTo>
                    <a:lnTo>
                      <a:pt x="584" y="957"/>
                    </a:lnTo>
                    <a:lnTo>
                      <a:pt x="584" y="958"/>
                    </a:lnTo>
                    <a:lnTo>
                      <a:pt x="586" y="958"/>
                    </a:lnTo>
                    <a:lnTo>
                      <a:pt x="587" y="958"/>
                    </a:lnTo>
                    <a:lnTo>
                      <a:pt x="587" y="958"/>
                    </a:lnTo>
                    <a:lnTo>
                      <a:pt x="588" y="959"/>
                    </a:lnTo>
                    <a:lnTo>
                      <a:pt x="588" y="961"/>
                    </a:lnTo>
                    <a:lnTo>
                      <a:pt x="588" y="964"/>
                    </a:lnTo>
                    <a:lnTo>
                      <a:pt x="587" y="968"/>
                    </a:lnTo>
                    <a:lnTo>
                      <a:pt x="586" y="969"/>
                    </a:lnTo>
                    <a:lnTo>
                      <a:pt x="580" y="972"/>
                    </a:lnTo>
                    <a:lnTo>
                      <a:pt x="578" y="973"/>
                    </a:lnTo>
                    <a:lnTo>
                      <a:pt x="574" y="974"/>
                    </a:lnTo>
                    <a:lnTo>
                      <a:pt x="572" y="976"/>
                    </a:lnTo>
                    <a:lnTo>
                      <a:pt x="571" y="976"/>
                    </a:lnTo>
                    <a:lnTo>
                      <a:pt x="567" y="976"/>
                    </a:lnTo>
                    <a:lnTo>
                      <a:pt x="563" y="977"/>
                    </a:lnTo>
                    <a:lnTo>
                      <a:pt x="558" y="974"/>
                    </a:lnTo>
                    <a:lnTo>
                      <a:pt x="554" y="974"/>
                    </a:lnTo>
                    <a:lnTo>
                      <a:pt x="550" y="972"/>
                    </a:lnTo>
                    <a:lnTo>
                      <a:pt x="548" y="972"/>
                    </a:lnTo>
                    <a:lnTo>
                      <a:pt x="547" y="974"/>
                    </a:lnTo>
                    <a:lnTo>
                      <a:pt x="539" y="972"/>
                    </a:lnTo>
                    <a:lnTo>
                      <a:pt x="538" y="970"/>
                    </a:lnTo>
                    <a:lnTo>
                      <a:pt x="538" y="969"/>
                    </a:lnTo>
                    <a:lnTo>
                      <a:pt x="540" y="966"/>
                    </a:lnTo>
                    <a:lnTo>
                      <a:pt x="540" y="966"/>
                    </a:lnTo>
                    <a:lnTo>
                      <a:pt x="540" y="965"/>
                    </a:lnTo>
                    <a:lnTo>
                      <a:pt x="536" y="965"/>
                    </a:lnTo>
                    <a:lnTo>
                      <a:pt x="532" y="964"/>
                    </a:lnTo>
                    <a:lnTo>
                      <a:pt x="528" y="962"/>
                    </a:lnTo>
                    <a:lnTo>
                      <a:pt x="525" y="962"/>
                    </a:lnTo>
                    <a:lnTo>
                      <a:pt x="523" y="962"/>
                    </a:lnTo>
                    <a:lnTo>
                      <a:pt x="521" y="961"/>
                    </a:lnTo>
                    <a:lnTo>
                      <a:pt x="520" y="959"/>
                    </a:lnTo>
                    <a:lnTo>
                      <a:pt x="520" y="958"/>
                    </a:lnTo>
                    <a:lnTo>
                      <a:pt x="520" y="957"/>
                    </a:lnTo>
                    <a:lnTo>
                      <a:pt x="520" y="954"/>
                    </a:lnTo>
                    <a:lnTo>
                      <a:pt x="520" y="953"/>
                    </a:lnTo>
                    <a:lnTo>
                      <a:pt x="519" y="951"/>
                    </a:lnTo>
                    <a:lnTo>
                      <a:pt x="517" y="950"/>
                    </a:lnTo>
                    <a:lnTo>
                      <a:pt x="515" y="950"/>
                    </a:lnTo>
                    <a:lnTo>
                      <a:pt x="513" y="951"/>
                    </a:lnTo>
                    <a:lnTo>
                      <a:pt x="512" y="954"/>
                    </a:lnTo>
                    <a:lnTo>
                      <a:pt x="509" y="961"/>
                    </a:lnTo>
                    <a:lnTo>
                      <a:pt x="508" y="962"/>
                    </a:lnTo>
                    <a:lnTo>
                      <a:pt x="504" y="968"/>
                    </a:lnTo>
                    <a:lnTo>
                      <a:pt x="503" y="969"/>
                    </a:lnTo>
                    <a:lnTo>
                      <a:pt x="497" y="970"/>
                    </a:lnTo>
                    <a:lnTo>
                      <a:pt x="489" y="972"/>
                    </a:lnTo>
                    <a:lnTo>
                      <a:pt x="487" y="973"/>
                    </a:lnTo>
                    <a:lnTo>
                      <a:pt x="484" y="976"/>
                    </a:lnTo>
                    <a:lnTo>
                      <a:pt x="481" y="978"/>
                    </a:lnTo>
                    <a:lnTo>
                      <a:pt x="473" y="982"/>
                    </a:lnTo>
                    <a:lnTo>
                      <a:pt x="465" y="984"/>
                    </a:lnTo>
                    <a:lnTo>
                      <a:pt x="457" y="985"/>
                    </a:lnTo>
                    <a:lnTo>
                      <a:pt x="452" y="986"/>
                    </a:lnTo>
                    <a:lnTo>
                      <a:pt x="451" y="985"/>
                    </a:lnTo>
                    <a:lnTo>
                      <a:pt x="448" y="985"/>
                    </a:lnTo>
                    <a:lnTo>
                      <a:pt x="445" y="988"/>
                    </a:lnTo>
                    <a:lnTo>
                      <a:pt x="443" y="988"/>
                    </a:lnTo>
                    <a:lnTo>
                      <a:pt x="431" y="989"/>
                    </a:lnTo>
                    <a:lnTo>
                      <a:pt x="425" y="990"/>
                    </a:lnTo>
                    <a:lnTo>
                      <a:pt x="423" y="990"/>
                    </a:lnTo>
                    <a:lnTo>
                      <a:pt x="420" y="990"/>
                    </a:lnTo>
                    <a:lnTo>
                      <a:pt x="419" y="989"/>
                    </a:lnTo>
                    <a:lnTo>
                      <a:pt x="416" y="988"/>
                    </a:lnTo>
                    <a:lnTo>
                      <a:pt x="415" y="985"/>
                    </a:lnTo>
                    <a:lnTo>
                      <a:pt x="412" y="978"/>
                    </a:lnTo>
                    <a:lnTo>
                      <a:pt x="410" y="976"/>
                    </a:lnTo>
                    <a:lnTo>
                      <a:pt x="410" y="970"/>
                    </a:lnTo>
                    <a:lnTo>
                      <a:pt x="410" y="968"/>
                    </a:lnTo>
                    <a:lnTo>
                      <a:pt x="409" y="961"/>
                    </a:lnTo>
                    <a:lnTo>
                      <a:pt x="409" y="961"/>
                    </a:lnTo>
                    <a:lnTo>
                      <a:pt x="404" y="958"/>
                    </a:lnTo>
                    <a:lnTo>
                      <a:pt x="400" y="957"/>
                    </a:lnTo>
                    <a:lnTo>
                      <a:pt x="394" y="957"/>
                    </a:lnTo>
                    <a:lnTo>
                      <a:pt x="388" y="957"/>
                    </a:lnTo>
                    <a:lnTo>
                      <a:pt x="381" y="957"/>
                    </a:lnTo>
                    <a:lnTo>
                      <a:pt x="377" y="955"/>
                    </a:lnTo>
                    <a:lnTo>
                      <a:pt x="373" y="954"/>
                    </a:lnTo>
                    <a:lnTo>
                      <a:pt x="368" y="950"/>
                    </a:lnTo>
                    <a:lnTo>
                      <a:pt x="366" y="950"/>
                    </a:lnTo>
                    <a:lnTo>
                      <a:pt x="366" y="949"/>
                    </a:lnTo>
                    <a:lnTo>
                      <a:pt x="366" y="946"/>
                    </a:lnTo>
                    <a:lnTo>
                      <a:pt x="364" y="943"/>
                    </a:lnTo>
                    <a:lnTo>
                      <a:pt x="360" y="938"/>
                    </a:lnTo>
                    <a:lnTo>
                      <a:pt x="358" y="934"/>
                    </a:lnTo>
                    <a:lnTo>
                      <a:pt x="358" y="933"/>
                    </a:lnTo>
                    <a:lnTo>
                      <a:pt x="357" y="930"/>
                    </a:lnTo>
                    <a:lnTo>
                      <a:pt x="357" y="926"/>
                    </a:lnTo>
                    <a:lnTo>
                      <a:pt x="357" y="923"/>
                    </a:lnTo>
                    <a:lnTo>
                      <a:pt x="357" y="922"/>
                    </a:lnTo>
                    <a:lnTo>
                      <a:pt x="358" y="921"/>
                    </a:lnTo>
                    <a:lnTo>
                      <a:pt x="366" y="918"/>
                    </a:lnTo>
                    <a:lnTo>
                      <a:pt x="382" y="914"/>
                    </a:lnTo>
                    <a:lnTo>
                      <a:pt x="396" y="911"/>
                    </a:lnTo>
                    <a:lnTo>
                      <a:pt x="402" y="913"/>
                    </a:lnTo>
                    <a:lnTo>
                      <a:pt x="406" y="913"/>
                    </a:lnTo>
                    <a:lnTo>
                      <a:pt x="410" y="914"/>
                    </a:lnTo>
                    <a:lnTo>
                      <a:pt x="417" y="914"/>
                    </a:lnTo>
                    <a:lnTo>
                      <a:pt x="425" y="915"/>
                    </a:lnTo>
                    <a:lnTo>
                      <a:pt x="427" y="915"/>
                    </a:lnTo>
                    <a:lnTo>
                      <a:pt x="431" y="914"/>
                    </a:lnTo>
                    <a:lnTo>
                      <a:pt x="432" y="914"/>
                    </a:lnTo>
                    <a:lnTo>
                      <a:pt x="439" y="914"/>
                    </a:lnTo>
                    <a:lnTo>
                      <a:pt x="440" y="913"/>
                    </a:lnTo>
                    <a:lnTo>
                      <a:pt x="440" y="911"/>
                    </a:lnTo>
                    <a:lnTo>
                      <a:pt x="439" y="910"/>
                    </a:lnTo>
                    <a:lnTo>
                      <a:pt x="433" y="906"/>
                    </a:lnTo>
                    <a:lnTo>
                      <a:pt x="417" y="898"/>
                    </a:lnTo>
                    <a:lnTo>
                      <a:pt x="415" y="897"/>
                    </a:lnTo>
                    <a:lnTo>
                      <a:pt x="409" y="895"/>
                    </a:lnTo>
                    <a:lnTo>
                      <a:pt x="405" y="894"/>
                    </a:lnTo>
                    <a:lnTo>
                      <a:pt x="401" y="895"/>
                    </a:lnTo>
                    <a:lnTo>
                      <a:pt x="400" y="895"/>
                    </a:lnTo>
                    <a:lnTo>
                      <a:pt x="396" y="897"/>
                    </a:lnTo>
                    <a:lnTo>
                      <a:pt x="392" y="898"/>
                    </a:lnTo>
                    <a:lnTo>
                      <a:pt x="385" y="899"/>
                    </a:lnTo>
                    <a:lnTo>
                      <a:pt x="374" y="899"/>
                    </a:lnTo>
                    <a:lnTo>
                      <a:pt x="373" y="899"/>
                    </a:lnTo>
                    <a:lnTo>
                      <a:pt x="372" y="898"/>
                    </a:lnTo>
                    <a:lnTo>
                      <a:pt x="370" y="898"/>
                    </a:lnTo>
                    <a:lnTo>
                      <a:pt x="360" y="899"/>
                    </a:lnTo>
                    <a:lnTo>
                      <a:pt x="352" y="898"/>
                    </a:lnTo>
                    <a:lnTo>
                      <a:pt x="341" y="886"/>
                    </a:lnTo>
                    <a:lnTo>
                      <a:pt x="340" y="882"/>
                    </a:lnTo>
                    <a:lnTo>
                      <a:pt x="340" y="881"/>
                    </a:lnTo>
                    <a:lnTo>
                      <a:pt x="341" y="879"/>
                    </a:lnTo>
                    <a:lnTo>
                      <a:pt x="346" y="874"/>
                    </a:lnTo>
                    <a:lnTo>
                      <a:pt x="348" y="874"/>
                    </a:lnTo>
                    <a:lnTo>
                      <a:pt x="356" y="871"/>
                    </a:lnTo>
                    <a:lnTo>
                      <a:pt x="362" y="867"/>
                    </a:lnTo>
                    <a:lnTo>
                      <a:pt x="369" y="865"/>
                    </a:lnTo>
                    <a:lnTo>
                      <a:pt x="372" y="865"/>
                    </a:lnTo>
                    <a:lnTo>
                      <a:pt x="374" y="863"/>
                    </a:lnTo>
                    <a:lnTo>
                      <a:pt x="377" y="863"/>
                    </a:lnTo>
                    <a:lnTo>
                      <a:pt x="376" y="862"/>
                    </a:lnTo>
                    <a:lnTo>
                      <a:pt x="374" y="860"/>
                    </a:lnTo>
                    <a:lnTo>
                      <a:pt x="374" y="859"/>
                    </a:lnTo>
                    <a:lnTo>
                      <a:pt x="376" y="859"/>
                    </a:lnTo>
                    <a:lnTo>
                      <a:pt x="378" y="858"/>
                    </a:lnTo>
                    <a:lnTo>
                      <a:pt x="382" y="859"/>
                    </a:lnTo>
                    <a:lnTo>
                      <a:pt x="385" y="859"/>
                    </a:lnTo>
                    <a:lnTo>
                      <a:pt x="385" y="858"/>
                    </a:lnTo>
                    <a:lnTo>
                      <a:pt x="385" y="856"/>
                    </a:lnTo>
                    <a:lnTo>
                      <a:pt x="381" y="855"/>
                    </a:lnTo>
                    <a:lnTo>
                      <a:pt x="364" y="860"/>
                    </a:lnTo>
                    <a:lnTo>
                      <a:pt x="354" y="860"/>
                    </a:lnTo>
                    <a:lnTo>
                      <a:pt x="349" y="862"/>
                    </a:lnTo>
                    <a:lnTo>
                      <a:pt x="346" y="862"/>
                    </a:lnTo>
                    <a:lnTo>
                      <a:pt x="342" y="860"/>
                    </a:lnTo>
                    <a:lnTo>
                      <a:pt x="341" y="859"/>
                    </a:lnTo>
                    <a:lnTo>
                      <a:pt x="341" y="859"/>
                    </a:lnTo>
                    <a:lnTo>
                      <a:pt x="342" y="856"/>
                    </a:lnTo>
                    <a:lnTo>
                      <a:pt x="346" y="854"/>
                    </a:lnTo>
                    <a:lnTo>
                      <a:pt x="349" y="850"/>
                    </a:lnTo>
                    <a:lnTo>
                      <a:pt x="346" y="850"/>
                    </a:lnTo>
                    <a:lnTo>
                      <a:pt x="340" y="851"/>
                    </a:lnTo>
                    <a:lnTo>
                      <a:pt x="336" y="850"/>
                    </a:lnTo>
                    <a:lnTo>
                      <a:pt x="332" y="848"/>
                    </a:lnTo>
                    <a:lnTo>
                      <a:pt x="330" y="846"/>
                    </a:lnTo>
                    <a:lnTo>
                      <a:pt x="330" y="844"/>
                    </a:lnTo>
                    <a:lnTo>
                      <a:pt x="330" y="843"/>
                    </a:lnTo>
                    <a:lnTo>
                      <a:pt x="330" y="838"/>
                    </a:lnTo>
                    <a:lnTo>
                      <a:pt x="330" y="835"/>
                    </a:lnTo>
                    <a:lnTo>
                      <a:pt x="330" y="834"/>
                    </a:lnTo>
                    <a:lnTo>
                      <a:pt x="336" y="826"/>
                    </a:lnTo>
                    <a:lnTo>
                      <a:pt x="340" y="823"/>
                    </a:lnTo>
                    <a:lnTo>
                      <a:pt x="342" y="820"/>
                    </a:lnTo>
                    <a:lnTo>
                      <a:pt x="342" y="819"/>
                    </a:lnTo>
                    <a:lnTo>
                      <a:pt x="341" y="818"/>
                    </a:lnTo>
                    <a:lnTo>
                      <a:pt x="340" y="815"/>
                    </a:lnTo>
                    <a:lnTo>
                      <a:pt x="338" y="814"/>
                    </a:lnTo>
                    <a:lnTo>
                      <a:pt x="338" y="812"/>
                    </a:lnTo>
                    <a:lnTo>
                      <a:pt x="338" y="810"/>
                    </a:lnTo>
                    <a:lnTo>
                      <a:pt x="340" y="807"/>
                    </a:lnTo>
                    <a:lnTo>
                      <a:pt x="342" y="802"/>
                    </a:lnTo>
                    <a:lnTo>
                      <a:pt x="352" y="792"/>
                    </a:lnTo>
                    <a:lnTo>
                      <a:pt x="356" y="788"/>
                    </a:lnTo>
                    <a:lnTo>
                      <a:pt x="360" y="786"/>
                    </a:lnTo>
                    <a:lnTo>
                      <a:pt x="366" y="780"/>
                    </a:lnTo>
                    <a:lnTo>
                      <a:pt x="381" y="772"/>
                    </a:lnTo>
                    <a:lnTo>
                      <a:pt x="396" y="764"/>
                    </a:lnTo>
                    <a:lnTo>
                      <a:pt x="400" y="767"/>
                    </a:lnTo>
                    <a:lnTo>
                      <a:pt x="401" y="768"/>
                    </a:lnTo>
                    <a:lnTo>
                      <a:pt x="402" y="770"/>
                    </a:lnTo>
                    <a:lnTo>
                      <a:pt x="402" y="771"/>
                    </a:lnTo>
                    <a:lnTo>
                      <a:pt x="404" y="774"/>
                    </a:lnTo>
                    <a:lnTo>
                      <a:pt x="404" y="780"/>
                    </a:lnTo>
                    <a:lnTo>
                      <a:pt x="404" y="783"/>
                    </a:lnTo>
                    <a:lnTo>
                      <a:pt x="404" y="786"/>
                    </a:lnTo>
                    <a:lnTo>
                      <a:pt x="404" y="788"/>
                    </a:lnTo>
                    <a:lnTo>
                      <a:pt x="404" y="791"/>
                    </a:lnTo>
                    <a:lnTo>
                      <a:pt x="402" y="794"/>
                    </a:lnTo>
                    <a:lnTo>
                      <a:pt x="401" y="796"/>
                    </a:lnTo>
                    <a:lnTo>
                      <a:pt x="397" y="803"/>
                    </a:lnTo>
                    <a:lnTo>
                      <a:pt x="397" y="804"/>
                    </a:lnTo>
                    <a:lnTo>
                      <a:pt x="397" y="804"/>
                    </a:lnTo>
                    <a:close/>
                    <a:moveTo>
                      <a:pt x="663" y="787"/>
                    </a:moveTo>
                    <a:lnTo>
                      <a:pt x="661" y="787"/>
                    </a:lnTo>
                    <a:lnTo>
                      <a:pt x="659" y="783"/>
                    </a:lnTo>
                    <a:lnTo>
                      <a:pt x="659" y="780"/>
                    </a:lnTo>
                    <a:lnTo>
                      <a:pt x="659" y="779"/>
                    </a:lnTo>
                    <a:lnTo>
                      <a:pt x="659" y="776"/>
                    </a:lnTo>
                    <a:lnTo>
                      <a:pt x="659" y="775"/>
                    </a:lnTo>
                    <a:lnTo>
                      <a:pt x="662" y="774"/>
                    </a:lnTo>
                    <a:lnTo>
                      <a:pt x="663" y="775"/>
                    </a:lnTo>
                    <a:lnTo>
                      <a:pt x="663" y="776"/>
                    </a:lnTo>
                    <a:lnTo>
                      <a:pt x="665" y="778"/>
                    </a:lnTo>
                    <a:lnTo>
                      <a:pt x="666" y="778"/>
                    </a:lnTo>
                    <a:lnTo>
                      <a:pt x="666" y="780"/>
                    </a:lnTo>
                    <a:lnTo>
                      <a:pt x="666" y="782"/>
                    </a:lnTo>
                    <a:lnTo>
                      <a:pt x="666" y="784"/>
                    </a:lnTo>
                    <a:lnTo>
                      <a:pt x="665" y="786"/>
                    </a:lnTo>
                    <a:lnTo>
                      <a:pt x="665" y="786"/>
                    </a:lnTo>
                    <a:lnTo>
                      <a:pt x="663" y="787"/>
                    </a:lnTo>
                    <a:lnTo>
                      <a:pt x="663" y="787"/>
                    </a:lnTo>
                    <a:close/>
                    <a:moveTo>
                      <a:pt x="995" y="1659"/>
                    </a:moveTo>
                    <a:lnTo>
                      <a:pt x="994" y="1659"/>
                    </a:lnTo>
                    <a:lnTo>
                      <a:pt x="992" y="1659"/>
                    </a:lnTo>
                    <a:lnTo>
                      <a:pt x="991" y="1659"/>
                    </a:lnTo>
                    <a:lnTo>
                      <a:pt x="988" y="1662"/>
                    </a:lnTo>
                    <a:lnTo>
                      <a:pt x="984" y="1665"/>
                    </a:lnTo>
                    <a:lnTo>
                      <a:pt x="979" y="1670"/>
                    </a:lnTo>
                    <a:lnTo>
                      <a:pt x="979" y="1670"/>
                    </a:lnTo>
                    <a:lnTo>
                      <a:pt x="979" y="1670"/>
                    </a:lnTo>
                    <a:lnTo>
                      <a:pt x="978" y="1670"/>
                    </a:lnTo>
                    <a:lnTo>
                      <a:pt x="976" y="1671"/>
                    </a:lnTo>
                    <a:lnTo>
                      <a:pt x="975" y="1673"/>
                    </a:lnTo>
                    <a:lnTo>
                      <a:pt x="971" y="1674"/>
                    </a:lnTo>
                    <a:lnTo>
                      <a:pt x="969" y="1675"/>
                    </a:lnTo>
                    <a:lnTo>
                      <a:pt x="968" y="1675"/>
                    </a:lnTo>
                    <a:lnTo>
                      <a:pt x="967" y="1675"/>
                    </a:lnTo>
                    <a:lnTo>
                      <a:pt x="965" y="1675"/>
                    </a:lnTo>
                    <a:lnTo>
                      <a:pt x="964" y="1677"/>
                    </a:lnTo>
                    <a:lnTo>
                      <a:pt x="960" y="1679"/>
                    </a:lnTo>
                    <a:lnTo>
                      <a:pt x="960" y="1679"/>
                    </a:lnTo>
                    <a:lnTo>
                      <a:pt x="959" y="1678"/>
                    </a:lnTo>
                    <a:lnTo>
                      <a:pt x="960" y="1678"/>
                    </a:lnTo>
                    <a:lnTo>
                      <a:pt x="960" y="1678"/>
                    </a:lnTo>
                    <a:lnTo>
                      <a:pt x="961" y="1677"/>
                    </a:lnTo>
                    <a:lnTo>
                      <a:pt x="961" y="1677"/>
                    </a:lnTo>
                    <a:lnTo>
                      <a:pt x="961" y="1677"/>
                    </a:lnTo>
                    <a:lnTo>
                      <a:pt x="960" y="1677"/>
                    </a:lnTo>
                    <a:lnTo>
                      <a:pt x="960" y="1677"/>
                    </a:lnTo>
                    <a:lnTo>
                      <a:pt x="960" y="1677"/>
                    </a:lnTo>
                    <a:lnTo>
                      <a:pt x="960" y="1675"/>
                    </a:lnTo>
                    <a:lnTo>
                      <a:pt x="959" y="1677"/>
                    </a:lnTo>
                    <a:lnTo>
                      <a:pt x="957" y="1677"/>
                    </a:lnTo>
                    <a:lnTo>
                      <a:pt x="957" y="1677"/>
                    </a:lnTo>
                    <a:lnTo>
                      <a:pt x="956" y="1677"/>
                    </a:lnTo>
                    <a:lnTo>
                      <a:pt x="956" y="1677"/>
                    </a:lnTo>
                    <a:lnTo>
                      <a:pt x="956" y="1677"/>
                    </a:lnTo>
                    <a:lnTo>
                      <a:pt x="955" y="1677"/>
                    </a:lnTo>
                    <a:lnTo>
                      <a:pt x="952" y="1678"/>
                    </a:lnTo>
                    <a:lnTo>
                      <a:pt x="952" y="1678"/>
                    </a:lnTo>
                    <a:lnTo>
                      <a:pt x="952" y="1678"/>
                    </a:lnTo>
                    <a:lnTo>
                      <a:pt x="953" y="1678"/>
                    </a:lnTo>
                    <a:lnTo>
                      <a:pt x="955" y="1677"/>
                    </a:lnTo>
                    <a:lnTo>
                      <a:pt x="955" y="1677"/>
                    </a:lnTo>
                    <a:lnTo>
                      <a:pt x="956" y="1677"/>
                    </a:lnTo>
                    <a:lnTo>
                      <a:pt x="955" y="1678"/>
                    </a:lnTo>
                    <a:lnTo>
                      <a:pt x="955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9" y="1677"/>
                    </a:lnTo>
                    <a:lnTo>
                      <a:pt x="959" y="1677"/>
                    </a:lnTo>
                    <a:lnTo>
                      <a:pt x="959" y="1678"/>
                    </a:lnTo>
                    <a:lnTo>
                      <a:pt x="959" y="1679"/>
                    </a:lnTo>
                    <a:lnTo>
                      <a:pt x="960" y="1679"/>
                    </a:lnTo>
                    <a:lnTo>
                      <a:pt x="961" y="1679"/>
                    </a:lnTo>
                    <a:lnTo>
                      <a:pt x="961" y="1678"/>
                    </a:lnTo>
                    <a:lnTo>
                      <a:pt x="963" y="1678"/>
                    </a:lnTo>
                    <a:lnTo>
                      <a:pt x="961" y="1679"/>
                    </a:lnTo>
                    <a:lnTo>
                      <a:pt x="961" y="1679"/>
                    </a:lnTo>
                    <a:lnTo>
                      <a:pt x="960" y="1681"/>
                    </a:lnTo>
                    <a:lnTo>
                      <a:pt x="960" y="1681"/>
                    </a:lnTo>
                    <a:lnTo>
                      <a:pt x="960" y="1682"/>
                    </a:lnTo>
                    <a:lnTo>
                      <a:pt x="960" y="1681"/>
                    </a:lnTo>
                    <a:lnTo>
                      <a:pt x="961" y="1681"/>
                    </a:lnTo>
                    <a:lnTo>
                      <a:pt x="963" y="1681"/>
                    </a:lnTo>
                    <a:lnTo>
                      <a:pt x="963" y="1682"/>
                    </a:lnTo>
                    <a:lnTo>
                      <a:pt x="961" y="1682"/>
                    </a:lnTo>
                    <a:lnTo>
                      <a:pt x="960" y="1682"/>
                    </a:lnTo>
                    <a:lnTo>
                      <a:pt x="957" y="1683"/>
                    </a:lnTo>
                    <a:lnTo>
                      <a:pt x="957" y="1683"/>
                    </a:lnTo>
                    <a:lnTo>
                      <a:pt x="957" y="1682"/>
                    </a:lnTo>
                    <a:lnTo>
                      <a:pt x="957" y="1682"/>
                    </a:lnTo>
                    <a:lnTo>
                      <a:pt x="957" y="1681"/>
                    </a:lnTo>
                    <a:lnTo>
                      <a:pt x="956" y="1682"/>
                    </a:lnTo>
                    <a:lnTo>
                      <a:pt x="956" y="1682"/>
                    </a:lnTo>
                    <a:lnTo>
                      <a:pt x="956" y="1682"/>
                    </a:lnTo>
                    <a:lnTo>
                      <a:pt x="956" y="1681"/>
                    </a:lnTo>
                    <a:lnTo>
                      <a:pt x="956" y="1681"/>
                    </a:lnTo>
                    <a:lnTo>
                      <a:pt x="956" y="1681"/>
                    </a:lnTo>
                    <a:lnTo>
                      <a:pt x="956" y="1681"/>
                    </a:lnTo>
                    <a:lnTo>
                      <a:pt x="953" y="1681"/>
                    </a:lnTo>
                    <a:lnTo>
                      <a:pt x="953" y="1681"/>
                    </a:lnTo>
                    <a:lnTo>
                      <a:pt x="952" y="1681"/>
                    </a:lnTo>
                    <a:lnTo>
                      <a:pt x="952" y="1681"/>
                    </a:lnTo>
                    <a:lnTo>
                      <a:pt x="952" y="1679"/>
                    </a:lnTo>
                    <a:lnTo>
                      <a:pt x="952" y="1679"/>
                    </a:lnTo>
                    <a:lnTo>
                      <a:pt x="952" y="1679"/>
                    </a:lnTo>
                    <a:lnTo>
                      <a:pt x="951" y="1679"/>
                    </a:lnTo>
                    <a:lnTo>
                      <a:pt x="949" y="1679"/>
                    </a:lnTo>
                    <a:lnTo>
                      <a:pt x="949" y="1681"/>
                    </a:lnTo>
                    <a:lnTo>
                      <a:pt x="948" y="1681"/>
                    </a:lnTo>
                    <a:lnTo>
                      <a:pt x="947" y="1681"/>
                    </a:lnTo>
                    <a:lnTo>
                      <a:pt x="945" y="1681"/>
                    </a:lnTo>
                    <a:lnTo>
                      <a:pt x="943" y="1681"/>
                    </a:lnTo>
                    <a:lnTo>
                      <a:pt x="940" y="1682"/>
                    </a:lnTo>
                    <a:lnTo>
                      <a:pt x="939" y="1682"/>
                    </a:lnTo>
                    <a:lnTo>
                      <a:pt x="937" y="1682"/>
                    </a:lnTo>
                    <a:lnTo>
                      <a:pt x="936" y="1682"/>
                    </a:lnTo>
                    <a:lnTo>
                      <a:pt x="935" y="1682"/>
                    </a:lnTo>
                    <a:lnTo>
                      <a:pt x="933" y="1683"/>
                    </a:lnTo>
                    <a:lnTo>
                      <a:pt x="931" y="1683"/>
                    </a:lnTo>
                    <a:lnTo>
                      <a:pt x="929" y="1683"/>
                    </a:lnTo>
                    <a:lnTo>
                      <a:pt x="928" y="1685"/>
                    </a:lnTo>
                    <a:lnTo>
                      <a:pt x="925" y="1686"/>
                    </a:lnTo>
                    <a:lnTo>
                      <a:pt x="924" y="1687"/>
                    </a:lnTo>
                    <a:lnTo>
                      <a:pt x="924" y="1687"/>
                    </a:lnTo>
                    <a:lnTo>
                      <a:pt x="923" y="1687"/>
                    </a:lnTo>
                    <a:lnTo>
                      <a:pt x="923" y="1689"/>
                    </a:lnTo>
                    <a:lnTo>
                      <a:pt x="921" y="1689"/>
                    </a:lnTo>
                    <a:lnTo>
                      <a:pt x="921" y="1690"/>
                    </a:lnTo>
                    <a:lnTo>
                      <a:pt x="921" y="1690"/>
                    </a:lnTo>
                    <a:lnTo>
                      <a:pt x="920" y="1691"/>
                    </a:lnTo>
                    <a:lnTo>
                      <a:pt x="919" y="1694"/>
                    </a:lnTo>
                    <a:lnTo>
                      <a:pt x="919" y="1694"/>
                    </a:lnTo>
                    <a:lnTo>
                      <a:pt x="920" y="1695"/>
                    </a:lnTo>
                    <a:lnTo>
                      <a:pt x="921" y="1695"/>
                    </a:lnTo>
                    <a:lnTo>
                      <a:pt x="923" y="1697"/>
                    </a:lnTo>
                    <a:lnTo>
                      <a:pt x="924" y="1697"/>
                    </a:lnTo>
                    <a:lnTo>
                      <a:pt x="925" y="1697"/>
                    </a:lnTo>
                    <a:lnTo>
                      <a:pt x="925" y="1697"/>
                    </a:lnTo>
                    <a:lnTo>
                      <a:pt x="927" y="1695"/>
                    </a:lnTo>
                    <a:lnTo>
                      <a:pt x="929" y="1695"/>
                    </a:lnTo>
                    <a:lnTo>
                      <a:pt x="929" y="1695"/>
                    </a:lnTo>
                    <a:lnTo>
                      <a:pt x="929" y="1698"/>
                    </a:lnTo>
                    <a:lnTo>
                      <a:pt x="929" y="1699"/>
                    </a:lnTo>
                    <a:lnTo>
                      <a:pt x="929" y="1699"/>
                    </a:lnTo>
                    <a:lnTo>
                      <a:pt x="929" y="1699"/>
                    </a:lnTo>
                    <a:lnTo>
                      <a:pt x="929" y="1701"/>
                    </a:lnTo>
                    <a:lnTo>
                      <a:pt x="931" y="1701"/>
                    </a:lnTo>
                    <a:lnTo>
                      <a:pt x="931" y="1702"/>
                    </a:lnTo>
                    <a:lnTo>
                      <a:pt x="932" y="1702"/>
                    </a:lnTo>
                    <a:lnTo>
                      <a:pt x="931" y="1703"/>
                    </a:lnTo>
                    <a:lnTo>
                      <a:pt x="929" y="1703"/>
                    </a:lnTo>
                    <a:lnTo>
                      <a:pt x="928" y="1703"/>
                    </a:lnTo>
                    <a:lnTo>
                      <a:pt x="928" y="1703"/>
                    </a:lnTo>
                    <a:lnTo>
                      <a:pt x="927" y="1703"/>
                    </a:lnTo>
                    <a:lnTo>
                      <a:pt x="924" y="1703"/>
                    </a:lnTo>
                    <a:lnTo>
                      <a:pt x="921" y="1703"/>
                    </a:lnTo>
                    <a:lnTo>
                      <a:pt x="920" y="1703"/>
                    </a:lnTo>
                    <a:lnTo>
                      <a:pt x="920" y="1703"/>
                    </a:lnTo>
                    <a:lnTo>
                      <a:pt x="919" y="1703"/>
                    </a:lnTo>
                    <a:lnTo>
                      <a:pt x="916" y="1705"/>
                    </a:lnTo>
                    <a:lnTo>
                      <a:pt x="913" y="1705"/>
                    </a:lnTo>
                    <a:lnTo>
                      <a:pt x="912" y="1706"/>
                    </a:lnTo>
                    <a:lnTo>
                      <a:pt x="911" y="1706"/>
                    </a:lnTo>
                    <a:lnTo>
                      <a:pt x="911" y="1707"/>
                    </a:lnTo>
                    <a:lnTo>
                      <a:pt x="909" y="1707"/>
                    </a:lnTo>
                    <a:lnTo>
                      <a:pt x="909" y="1707"/>
                    </a:lnTo>
                    <a:lnTo>
                      <a:pt x="908" y="1709"/>
                    </a:lnTo>
                    <a:lnTo>
                      <a:pt x="908" y="1709"/>
                    </a:lnTo>
                    <a:lnTo>
                      <a:pt x="909" y="1709"/>
                    </a:lnTo>
                    <a:lnTo>
                      <a:pt x="911" y="1709"/>
                    </a:lnTo>
                    <a:lnTo>
                      <a:pt x="913" y="1710"/>
                    </a:lnTo>
                    <a:lnTo>
                      <a:pt x="915" y="1710"/>
                    </a:lnTo>
                    <a:lnTo>
                      <a:pt x="913" y="1710"/>
                    </a:lnTo>
                    <a:lnTo>
                      <a:pt x="909" y="1710"/>
                    </a:lnTo>
                    <a:lnTo>
                      <a:pt x="908" y="1710"/>
                    </a:lnTo>
                    <a:lnTo>
                      <a:pt x="907" y="1709"/>
                    </a:lnTo>
                    <a:lnTo>
                      <a:pt x="903" y="1709"/>
                    </a:lnTo>
                    <a:lnTo>
                      <a:pt x="900" y="1707"/>
                    </a:lnTo>
                    <a:lnTo>
                      <a:pt x="896" y="1707"/>
                    </a:lnTo>
                    <a:lnTo>
                      <a:pt x="895" y="1709"/>
                    </a:lnTo>
                    <a:lnTo>
                      <a:pt x="893" y="1709"/>
                    </a:lnTo>
                    <a:lnTo>
                      <a:pt x="889" y="1713"/>
                    </a:lnTo>
                    <a:lnTo>
                      <a:pt x="888" y="1714"/>
                    </a:lnTo>
                    <a:lnTo>
                      <a:pt x="888" y="1715"/>
                    </a:lnTo>
                    <a:lnTo>
                      <a:pt x="888" y="1715"/>
                    </a:lnTo>
                    <a:lnTo>
                      <a:pt x="887" y="1715"/>
                    </a:lnTo>
                    <a:lnTo>
                      <a:pt x="887" y="1715"/>
                    </a:lnTo>
                    <a:lnTo>
                      <a:pt x="888" y="1715"/>
                    </a:lnTo>
                    <a:lnTo>
                      <a:pt x="887" y="1715"/>
                    </a:lnTo>
                    <a:lnTo>
                      <a:pt x="887" y="1715"/>
                    </a:lnTo>
                    <a:lnTo>
                      <a:pt x="887" y="1715"/>
                    </a:lnTo>
                    <a:lnTo>
                      <a:pt x="885" y="1715"/>
                    </a:lnTo>
                    <a:lnTo>
                      <a:pt x="883" y="1717"/>
                    </a:lnTo>
                    <a:lnTo>
                      <a:pt x="881" y="1718"/>
                    </a:lnTo>
                    <a:lnTo>
                      <a:pt x="879" y="1719"/>
                    </a:lnTo>
                    <a:lnTo>
                      <a:pt x="879" y="1719"/>
                    </a:lnTo>
                    <a:lnTo>
                      <a:pt x="879" y="1721"/>
                    </a:lnTo>
                    <a:lnTo>
                      <a:pt x="877" y="1722"/>
                    </a:lnTo>
                    <a:lnTo>
                      <a:pt x="877" y="1722"/>
                    </a:lnTo>
                    <a:lnTo>
                      <a:pt x="877" y="1721"/>
                    </a:lnTo>
                    <a:lnTo>
                      <a:pt x="876" y="1721"/>
                    </a:lnTo>
                    <a:lnTo>
                      <a:pt x="876" y="1721"/>
                    </a:lnTo>
                    <a:lnTo>
                      <a:pt x="875" y="1721"/>
                    </a:lnTo>
                    <a:lnTo>
                      <a:pt x="873" y="1721"/>
                    </a:lnTo>
                    <a:lnTo>
                      <a:pt x="872" y="1721"/>
                    </a:lnTo>
                    <a:lnTo>
                      <a:pt x="869" y="1721"/>
                    </a:lnTo>
                    <a:lnTo>
                      <a:pt x="869" y="1719"/>
                    </a:lnTo>
                    <a:lnTo>
                      <a:pt x="869" y="1718"/>
                    </a:lnTo>
                    <a:lnTo>
                      <a:pt x="869" y="1717"/>
                    </a:lnTo>
                    <a:lnTo>
                      <a:pt x="869" y="1715"/>
                    </a:lnTo>
                    <a:lnTo>
                      <a:pt x="869" y="1715"/>
                    </a:lnTo>
                    <a:lnTo>
                      <a:pt x="869" y="1715"/>
                    </a:lnTo>
                    <a:lnTo>
                      <a:pt x="871" y="1714"/>
                    </a:lnTo>
                    <a:lnTo>
                      <a:pt x="872" y="1713"/>
                    </a:lnTo>
                    <a:lnTo>
                      <a:pt x="875" y="1711"/>
                    </a:lnTo>
                    <a:lnTo>
                      <a:pt x="876" y="1710"/>
                    </a:lnTo>
                    <a:lnTo>
                      <a:pt x="877" y="1709"/>
                    </a:lnTo>
                    <a:lnTo>
                      <a:pt x="879" y="1706"/>
                    </a:lnTo>
                    <a:lnTo>
                      <a:pt x="879" y="1701"/>
                    </a:lnTo>
                    <a:lnTo>
                      <a:pt x="881" y="1699"/>
                    </a:lnTo>
                    <a:lnTo>
                      <a:pt x="883" y="1699"/>
                    </a:lnTo>
                    <a:lnTo>
                      <a:pt x="884" y="1698"/>
                    </a:lnTo>
                    <a:lnTo>
                      <a:pt x="885" y="1697"/>
                    </a:lnTo>
                    <a:lnTo>
                      <a:pt x="885" y="1697"/>
                    </a:lnTo>
                    <a:lnTo>
                      <a:pt x="887" y="1695"/>
                    </a:lnTo>
                    <a:lnTo>
                      <a:pt x="888" y="1695"/>
                    </a:lnTo>
                    <a:lnTo>
                      <a:pt x="888" y="1694"/>
                    </a:lnTo>
                    <a:lnTo>
                      <a:pt x="889" y="1693"/>
                    </a:lnTo>
                    <a:lnTo>
                      <a:pt x="889" y="1691"/>
                    </a:lnTo>
                    <a:lnTo>
                      <a:pt x="889" y="1690"/>
                    </a:lnTo>
                    <a:lnTo>
                      <a:pt x="889" y="1687"/>
                    </a:lnTo>
                    <a:lnTo>
                      <a:pt x="889" y="1681"/>
                    </a:lnTo>
                    <a:lnTo>
                      <a:pt x="889" y="1679"/>
                    </a:lnTo>
                    <a:lnTo>
                      <a:pt x="889" y="1678"/>
                    </a:lnTo>
                    <a:lnTo>
                      <a:pt x="891" y="1677"/>
                    </a:lnTo>
                    <a:lnTo>
                      <a:pt x="891" y="1675"/>
                    </a:lnTo>
                    <a:lnTo>
                      <a:pt x="892" y="1674"/>
                    </a:lnTo>
                    <a:lnTo>
                      <a:pt x="892" y="1673"/>
                    </a:lnTo>
                    <a:lnTo>
                      <a:pt x="892" y="1671"/>
                    </a:lnTo>
                    <a:lnTo>
                      <a:pt x="893" y="1671"/>
                    </a:lnTo>
                    <a:lnTo>
                      <a:pt x="893" y="1671"/>
                    </a:lnTo>
                    <a:lnTo>
                      <a:pt x="895" y="1670"/>
                    </a:lnTo>
                    <a:lnTo>
                      <a:pt x="895" y="1670"/>
                    </a:lnTo>
                    <a:lnTo>
                      <a:pt x="895" y="1669"/>
                    </a:lnTo>
                    <a:lnTo>
                      <a:pt x="896" y="1667"/>
                    </a:lnTo>
                    <a:lnTo>
                      <a:pt x="896" y="1667"/>
                    </a:lnTo>
                    <a:lnTo>
                      <a:pt x="896" y="1665"/>
                    </a:lnTo>
                    <a:lnTo>
                      <a:pt x="896" y="1663"/>
                    </a:lnTo>
                    <a:lnTo>
                      <a:pt x="896" y="1663"/>
                    </a:lnTo>
                    <a:lnTo>
                      <a:pt x="895" y="1662"/>
                    </a:lnTo>
                    <a:lnTo>
                      <a:pt x="895" y="1661"/>
                    </a:lnTo>
                    <a:lnTo>
                      <a:pt x="895" y="1659"/>
                    </a:lnTo>
                    <a:lnTo>
                      <a:pt x="895" y="1659"/>
                    </a:lnTo>
                    <a:lnTo>
                      <a:pt x="895" y="1659"/>
                    </a:lnTo>
                    <a:lnTo>
                      <a:pt x="893" y="1659"/>
                    </a:lnTo>
                    <a:lnTo>
                      <a:pt x="893" y="1658"/>
                    </a:lnTo>
                    <a:lnTo>
                      <a:pt x="892" y="1657"/>
                    </a:lnTo>
                    <a:lnTo>
                      <a:pt x="892" y="1657"/>
                    </a:lnTo>
                    <a:lnTo>
                      <a:pt x="892" y="1655"/>
                    </a:lnTo>
                    <a:lnTo>
                      <a:pt x="891" y="1655"/>
                    </a:lnTo>
                    <a:lnTo>
                      <a:pt x="891" y="1655"/>
                    </a:lnTo>
                    <a:lnTo>
                      <a:pt x="889" y="1654"/>
                    </a:lnTo>
                    <a:lnTo>
                      <a:pt x="889" y="1654"/>
                    </a:lnTo>
                    <a:lnTo>
                      <a:pt x="892" y="1654"/>
                    </a:lnTo>
                    <a:lnTo>
                      <a:pt x="895" y="1654"/>
                    </a:lnTo>
                    <a:lnTo>
                      <a:pt x="896" y="1654"/>
                    </a:lnTo>
                    <a:lnTo>
                      <a:pt x="896" y="1654"/>
                    </a:lnTo>
                    <a:lnTo>
                      <a:pt x="896" y="1655"/>
                    </a:lnTo>
                    <a:lnTo>
                      <a:pt x="896" y="1657"/>
                    </a:lnTo>
                    <a:lnTo>
                      <a:pt x="896" y="1657"/>
                    </a:lnTo>
                    <a:lnTo>
                      <a:pt x="896" y="1658"/>
                    </a:lnTo>
                    <a:lnTo>
                      <a:pt x="896" y="1659"/>
                    </a:lnTo>
                    <a:lnTo>
                      <a:pt x="897" y="1659"/>
                    </a:lnTo>
                    <a:lnTo>
                      <a:pt x="897" y="1659"/>
                    </a:lnTo>
                    <a:lnTo>
                      <a:pt x="897" y="1659"/>
                    </a:lnTo>
                    <a:lnTo>
                      <a:pt x="899" y="1659"/>
                    </a:lnTo>
                    <a:lnTo>
                      <a:pt x="899" y="1661"/>
                    </a:lnTo>
                    <a:lnTo>
                      <a:pt x="899" y="1661"/>
                    </a:lnTo>
                    <a:lnTo>
                      <a:pt x="899" y="1661"/>
                    </a:lnTo>
                    <a:lnTo>
                      <a:pt x="899" y="1661"/>
                    </a:lnTo>
                    <a:lnTo>
                      <a:pt x="900" y="1661"/>
                    </a:lnTo>
                    <a:lnTo>
                      <a:pt x="900" y="1661"/>
                    </a:lnTo>
                    <a:lnTo>
                      <a:pt x="901" y="1659"/>
                    </a:lnTo>
                    <a:lnTo>
                      <a:pt x="901" y="1661"/>
                    </a:lnTo>
                    <a:lnTo>
                      <a:pt x="900" y="1661"/>
                    </a:lnTo>
                    <a:lnTo>
                      <a:pt x="900" y="1661"/>
                    </a:lnTo>
                    <a:lnTo>
                      <a:pt x="900" y="1662"/>
                    </a:lnTo>
                    <a:lnTo>
                      <a:pt x="900" y="1662"/>
                    </a:lnTo>
                    <a:lnTo>
                      <a:pt x="899" y="1663"/>
                    </a:lnTo>
                    <a:lnTo>
                      <a:pt x="899" y="1665"/>
                    </a:lnTo>
                    <a:lnTo>
                      <a:pt x="899" y="1665"/>
                    </a:lnTo>
                    <a:lnTo>
                      <a:pt x="900" y="1663"/>
                    </a:lnTo>
                    <a:lnTo>
                      <a:pt x="901" y="1663"/>
                    </a:lnTo>
                    <a:lnTo>
                      <a:pt x="901" y="1663"/>
                    </a:lnTo>
                    <a:lnTo>
                      <a:pt x="901" y="1663"/>
                    </a:lnTo>
                    <a:lnTo>
                      <a:pt x="903" y="1665"/>
                    </a:lnTo>
                    <a:lnTo>
                      <a:pt x="901" y="1666"/>
                    </a:lnTo>
                    <a:lnTo>
                      <a:pt x="901" y="1667"/>
                    </a:lnTo>
                    <a:lnTo>
                      <a:pt x="901" y="1667"/>
                    </a:lnTo>
                    <a:lnTo>
                      <a:pt x="903" y="1666"/>
                    </a:lnTo>
                    <a:lnTo>
                      <a:pt x="904" y="1666"/>
                    </a:lnTo>
                    <a:lnTo>
                      <a:pt x="905" y="1665"/>
                    </a:lnTo>
                    <a:lnTo>
                      <a:pt x="905" y="1665"/>
                    </a:lnTo>
                    <a:lnTo>
                      <a:pt x="907" y="1667"/>
                    </a:lnTo>
                    <a:lnTo>
                      <a:pt x="908" y="1669"/>
                    </a:lnTo>
                    <a:lnTo>
                      <a:pt x="912" y="1670"/>
                    </a:lnTo>
                    <a:lnTo>
                      <a:pt x="915" y="1670"/>
                    </a:lnTo>
                    <a:lnTo>
                      <a:pt x="915" y="1670"/>
                    </a:lnTo>
                    <a:lnTo>
                      <a:pt x="915" y="1669"/>
                    </a:lnTo>
                    <a:lnTo>
                      <a:pt x="916" y="1666"/>
                    </a:lnTo>
                    <a:lnTo>
                      <a:pt x="915" y="1666"/>
                    </a:lnTo>
                    <a:lnTo>
                      <a:pt x="915" y="1665"/>
                    </a:lnTo>
                    <a:lnTo>
                      <a:pt x="913" y="1665"/>
                    </a:lnTo>
                    <a:lnTo>
                      <a:pt x="913" y="1663"/>
                    </a:lnTo>
                    <a:lnTo>
                      <a:pt x="915" y="1663"/>
                    </a:lnTo>
                    <a:lnTo>
                      <a:pt x="916" y="1662"/>
                    </a:lnTo>
                    <a:lnTo>
                      <a:pt x="916" y="1662"/>
                    </a:lnTo>
                    <a:lnTo>
                      <a:pt x="916" y="1662"/>
                    </a:lnTo>
                    <a:lnTo>
                      <a:pt x="916" y="1663"/>
                    </a:lnTo>
                    <a:lnTo>
                      <a:pt x="916" y="1663"/>
                    </a:lnTo>
                    <a:lnTo>
                      <a:pt x="917" y="1663"/>
                    </a:lnTo>
                    <a:lnTo>
                      <a:pt x="917" y="1663"/>
                    </a:lnTo>
                    <a:lnTo>
                      <a:pt x="917" y="1665"/>
                    </a:lnTo>
                    <a:lnTo>
                      <a:pt x="920" y="1665"/>
                    </a:lnTo>
                    <a:lnTo>
                      <a:pt x="920" y="1665"/>
                    </a:lnTo>
                    <a:lnTo>
                      <a:pt x="920" y="1663"/>
                    </a:lnTo>
                    <a:lnTo>
                      <a:pt x="920" y="1663"/>
                    </a:lnTo>
                    <a:lnTo>
                      <a:pt x="920" y="1662"/>
                    </a:lnTo>
                    <a:lnTo>
                      <a:pt x="920" y="1662"/>
                    </a:lnTo>
                    <a:lnTo>
                      <a:pt x="919" y="1662"/>
                    </a:lnTo>
                    <a:lnTo>
                      <a:pt x="919" y="1663"/>
                    </a:lnTo>
                    <a:lnTo>
                      <a:pt x="919" y="1663"/>
                    </a:lnTo>
                    <a:lnTo>
                      <a:pt x="919" y="1663"/>
                    </a:lnTo>
                    <a:lnTo>
                      <a:pt x="919" y="1662"/>
                    </a:lnTo>
                    <a:lnTo>
                      <a:pt x="919" y="1662"/>
                    </a:lnTo>
                    <a:lnTo>
                      <a:pt x="917" y="1661"/>
                    </a:lnTo>
                    <a:lnTo>
                      <a:pt x="917" y="1661"/>
                    </a:lnTo>
                    <a:lnTo>
                      <a:pt x="916" y="1659"/>
                    </a:lnTo>
                    <a:lnTo>
                      <a:pt x="916" y="1659"/>
                    </a:lnTo>
                    <a:lnTo>
                      <a:pt x="916" y="1659"/>
                    </a:lnTo>
                    <a:lnTo>
                      <a:pt x="916" y="1659"/>
                    </a:lnTo>
                    <a:lnTo>
                      <a:pt x="915" y="1658"/>
                    </a:lnTo>
                    <a:lnTo>
                      <a:pt x="915" y="1657"/>
                    </a:lnTo>
                    <a:lnTo>
                      <a:pt x="915" y="1657"/>
                    </a:lnTo>
                    <a:lnTo>
                      <a:pt x="915" y="1657"/>
                    </a:lnTo>
                    <a:lnTo>
                      <a:pt x="915" y="1657"/>
                    </a:lnTo>
                    <a:lnTo>
                      <a:pt x="915" y="1655"/>
                    </a:lnTo>
                    <a:lnTo>
                      <a:pt x="915" y="1655"/>
                    </a:lnTo>
                    <a:lnTo>
                      <a:pt x="915" y="1655"/>
                    </a:lnTo>
                    <a:lnTo>
                      <a:pt x="913" y="1655"/>
                    </a:lnTo>
                    <a:lnTo>
                      <a:pt x="913" y="1655"/>
                    </a:lnTo>
                    <a:lnTo>
                      <a:pt x="913" y="1654"/>
                    </a:lnTo>
                    <a:lnTo>
                      <a:pt x="913" y="1654"/>
                    </a:lnTo>
                    <a:lnTo>
                      <a:pt x="915" y="1652"/>
                    </a:lnTo>
                    <a:lnTo>
                      <a:pt x="915" y="1652"/>
                    </a:lnTo>
                    <a:lnTo>
                      <a:pt x="915" y="1651"/>
                    </a:lnTo>
                    <a:lnTo>
                      <a:pt x="913" y="1651"/>
                    </a:lnTo>
                    <a:lnTo>
                      <a:pt x="913" y="1651"/>
                    </a:lnTo>
                    <a:lnTo>
                      <a:pt x="913" y="1651"/>
                    </a:lnTo>
                    <a:lnTo>
                      <a:pt x="912" y="1651"/>
                    </a:lnTo>
                    <a:lnTo>
                      <a:pt x="913" y="1651"/>
                    </a:lnTo>
                    <a:lnTo>
                      <a:pt x="913" y="1652"/>
                    </a:lnTo>
                    <a:lnTo>
                      <a:pt x="911" y="1651"/>
                    </a:lnTo>
                    <a:lnTo>
                      <a:pt x="911" y="1651"/>
                    </a:lnTo>
                    <a:lnTo>
                      <a:pt x="911" y="1651"/>
                    </a:lnTo>
                    <a:lnTo>
                      <a:pt x="909" y="1650"/>
                    </a:lnTo>
                    <a:lnTo>
                      <a:pt x="909" y="1648"/>
                    </a:lnTo>
                    <a:lnTo>
                      <a:pt x="909" y="1647"/>
                    </a:lnTo>
                    <a:lnTo>
                      <a:pt x="909" y="1646"/>
                    </a:lnTo>
                    <a:lnTo>
                      <a:pt x="909" y="1646"/>
                    </a:lnTo>
                    <a:lnTo>
                      <a:pt x="909" y="1646"/>
                    </a:lnTo>
                    <a:lnTo>
                      <a:pt x="909" y="1647"/>
                    </a:lnTo>
                    <a:lnTo>
                      <a:pt x="908" y="1647"/>
                    </a:lnTo>
                    <a:lnTo>
                      <a:pt x="908" y="1647"/>
                    </a:lnTo>
                    <a:lnTo>
                      <a:pt x="908" y="1646"/>
                    </a:lnTo>
                    <a:lnTo>
                      <a:pt x="907" y="1646"/>
                    </a:lnTo>
                    <a:lnTo>
                      <a:pt x="907" y="1644"/>
                    </a:lnTo>
                    <a:lnTo>
                      <a:pt x="905" y="1643"/>
                    </a:lnTo>
                    <a:lnTo>
                      <a:pt x="905" y="1643"/>
                    </a:lnTo>
                    <a:lnTo>
                      <a:pt x="905" y="1643"/>
                    </a:lnTo>
                    <a:lnTo>
                      <a:pt x="905" y="1642"/>
                    </a:lnTo>
                    <a:lnTo>
                      <a:pt x="905" y="1642"/>
                    </a:lnTo>
                    <a:lnTo>
                      <a:pt x="904" y="1640"/>
                    </a:lnTo>
                    <a:lnTo>
                      <a:pt x="904" y="1640"/>
                    </a:lnTo>
                    <a:lnTo>
                      <a:pt x="904" y="1639"/>
                    </a:lnTo>
                    <a:lnTo>
                      <a:pt x="903" y="1639"/>
                    </a:lnTo>
                    <a:lnTo>
                      <a:pt x="903" y="1639"/>
                    </a:lnTo>
                    <a:lnTo>
                      <a:pt x="903" y="1639"/>
                    </a:lnTo>
                    <a:lnTo>
                      <a:pt x="901" y="1639"/>
                    </a:lnTo>
                    <a:lnTo>
                      <a:pt x="899" y="1639"/>
                    </a:lnTo>
                    <a:lnTo>
                      <a:pt x="897" y="1639"/>
                    </a:lnTo>
                    <a:lnTo>
                      <a:pt x="899" y="1638"/>
                    </a:lnTo>
                    <a:lnTo>
                      <a:pt x="897" y="1638"/>
                    </a:lnTo>
                    <a:lnTo>
                      <a:pt x="897" y="1638"/>
                    </a:lnTo>
                    <a:lnTo>
                      <a:pt x="897" y="1638"/>
                    </a:lnTo>
                    <a:lnTo>
                      <a:pt x="897" y="1638"/>
                    </a:lnTo>
                    <a:lnTo>
                      <a:pt x="897" y="1638"/>
                    </a:lnTo>
                    <a:lnTo>
                      <a:pt x="896" y="1638"/>
                    </a:lnTo>
                    <a:lnTo>
                      <a:pt x="893" y="1638"/>
                    </a:lnTo>
                    <a:lnTo>
                      <a:pt x="893" y="1638"/>
                    </a:lnTo>
                    <a:lnTo>
                      <a:pt x="892" y="1639"/>
                    </a:lnTo>
                    <a:lnTo>
                      <a:pt x="891" y="1638"/>
                    </a:lnTo>
                    <a:lnTo>
                      <a:pt x="892" y="1638"/>
                    </a:lnTo>
                    <a:lnTo>
                      <a:pt x="892" y="1638"/>
                    </a:lnTo>
                    <a:lnTo>
                      <a:pt x="891" y="1638"/>
                    </a:lnTo>
                    <a:lnTo>
                      <a:pt x="891" y="1638"/>
                    </a:lnTo>
                    <a:lnTo>
                      <a:pt x="891" y="1636"/>
                    </a:lnTo>
                    <a:lnTo>
                      <a:pt x="892" y="1636"/>
                    </a:lnTo>
                    <a:lnTo>
                      <a:pt x="892" y="1636"/>
                    </a:lnTo>
                    <a:lnTo>
                      <a:pt x="891" y="1635"/>
                    </a:lnTo>
                    <a:lnTo>
                      <a:pt x="891" y="1635"/>
                    </a:lnTo>
                    <a:lnTo>
                      <a:pt x="891" y="1636"/>
                    </a:lnTo>
                    <a:lnTo>
                      <a:pt x="891" y="1636"/>
                    </a:lnTo>
                    <a:lnTo>
                      <a:pt x="889" y="1636"/>
                    </a:lnTo>
                    <a:lnTo>
                      <a:pt x="889" y="1636"/>
                    </a:lnTo>
                    <a:lnTo>
                      <a:pt x="889" y="1636"/>
                    </a:lnTo>
                    <a:lnTo>
                      <a:pt x="889" y="1636"/>
                    </a:lnTo>
                    <a:lnTo>
                      <a:pt x="889" y="1635"/>
                    </a:lnTo>
                    <a:lnTo>
                      <a:pt x="888" y="1635"/>
                    </a:lnTo>
                    <a:lnTo>
                      <a:pt x="885" y="1635"/>
                    </a:lnTo>
                    <a:lnTo>
                      <a:pt x="884" y="1635"/>
                    </a:lnTo>
                    <a:lnTo>
                      <a:pt x="883" y="1635"/>
                    </a:lnTo>
                    <a:lnTo>
                      <a:pt x="880" y="1634"/>
                    </a:lnTo>
                    <a:lnTo>
                      <a:pt x="880" y="1634"/>
                    </a:lnTo>
                    <a:lnTo>
                      <a:pt x="876" y="1634"/>
                    </a:lnTo>
                    <a:lnTo>
                      <a:pt x="876" y="1634"/>
                    </a:lnTo>
                    <a:lnTo>
                      <a:pt x="876" y="1634"/>
                    </a:lnTo>
                    <a:lnTo>
                      <a:pt x="875" y="1634"/>
                    </a:lnTo>
                    <a:lnTo>
                      <a:pt x="872" y="1634"/>
                    </a:lnTo>
                    <a:lnTo>
                      <a:pt x="871" y="1634"/>
                    </a:lnTo>
                    <a:lnTo>
                      <a:pt x="864" y="1632"/>
                    </a:lnTo>
                    <a:lnTo>
                      <a:pt x="861" y="1632"/>
                    </a:lnTo>
                    <a:lnTo>
                      <a:pt x="861" y="1632"/>
                    </a:lnTo>
                    <a:lnTo>
                      <a:pt x="860" y="1631"/>
                    </a:lnTo>
                    <a:lnTo>
                      <a:pt x="857" y="1631"/>
                    </a:lnTo>
                    <a:lnTo>
                      <a:pt x="857" y="1631"/>
                    </a:lnTo>
                    <a:lnTo>
                      <a:pt x="857" y="1631"/>
                    </a:lnTo>
                    <a:lnTo>
                      <a:pt x="856" y="1631"/>
                    </a:lnTo>
                    <a:lnTo>
                      <a:pt x="854" y="1630"/>
                    </a:lnTo>
                    <a:lnTo>
                      <a:pt x="854" y="1630"/>
                    </a:lnTo>
                    <a:lnTo>
                      <a:pt x="853" y="1630"/>
                    </a:lnTo>
                    <a:lnTo>
                      <a:pt x="853" y="1628"/>
                    </a:lnTo>
                    <a:lnTo>
                      <a:pt x="854" y="1627"/>
                    </a:lnTo>
                    <a:lnTo>
                      <a:pt x="854" y="1627"/>
                    </a:lnTo>
                    <a:lnTo>
                      <a:pt x="853" y="1626"/>
                    </a:lnTo>
                    <a:lnTo>
                      <a:pt x="853" y="1626"/>
                    </a:lnTo>
                    <a:lnTo>
                      <a:pt x="852" y="1626"/>
                    </a:lnTo>
                    <a:lnTo>
                      <a:pt x="850" y="1626"/>
                    </a:lnTo>
                    <a:lnTo>
                      <a:pt x="849" y="1627"/>
                    </a:lnTo>
                    <a:lnTo>
                      <a:pt x="848" y="1627"/>
                    </a:lnTo>
                    <a:lnTo>
                      <a:pt x="848" y="1627"/>
                    </a:lnTo>
                    <a:lnTo>
                      <a:pt x="848" y="1627"/>
                    </a:lnTo>
                    <a:lnTo>
                      <a:pt x="846" y="1626"/>
                    </a:lnTo>
                    <a:lnTo>
                      <a:pt x="846" y="1626"/>
                    </a:lnTo>
                    <a:lnTo>
                      <a:pt x="846" y="1624"/>
                    </a:lnTo>
                    <a:lnTo>
                      <a:pt x="848" y="1623"/>
                    </a:lnTo>
                    <a:lnTo>
                      <a:pt x="849" y="1622"/>
                    </a:lnTo>
                    <a:lnTo>
                      <a:pt x="848" y="1622"/>
                    </a:lnTo>
                    <a:lnTo>
                      <a:pt x="848" y="1622"/>
                    </a:lnTo>
                    <a:lnTo>
                      <a:pt x="848" y="1622"/>
                    </a:lnTo>
                    <a:lnTo>
                      <a:pt x="848" y="1623"/>
                    </a:lnTo>
                    <a:lnTo>
                      <a:pt x="848" y="1623"/>
                    </a:lnTo>
                    <a:lnTo>
                      <a:pt x="846" y="1622"/>
                    </a:lnTo>
                    <a:lnTo>
                      <a:pt x="846" y="1620"/>
                    </a:lnTo>
                    <a:lnTo>
                      <a:pt x="848" y="1619"/>
                    </a:lnTo>
                    <a:lnTo>
                      <a:pt x="848" y="1619"/>
                    </a:lnTo>
                    <a:lnTo>
                      <a:pt x="849" y="1619"/>
                    </a:lnTo>
                    <a:lnTo>
                      <a:pt x="849" y="1619"/>
                    </a:lnTo>
                    <a:lnTo>
                      <a:pt x="849" y="1619"/>
                    </a:lnTo>
                    <a:lnTo>
                      <a:pt x="849" y="1618"/>
                    </a:lnTo>
                    <a:lnTo>
                      <a:pt x="849" y="1618"/>
                    </a:lnTo>
                    <a:lnTo>
                      <a:pt x="848" y="1618"/>
                    </a:lnTo>
                    <a:lnTo>
                      <a:pt x="846" y="1618"/>
                    </a:lnTo>
                    <a:lnTo>
                      <a:pt x="846" y="1618"/>
                    </a:lnTo>
                    <a:lnTo>
                      <a:pt x="846" y="1618"/>
                    </a:lnTo>
                    <a:lnTo>
                      <a:pt x="846" y="1618"/>
                    </a:lnTo>
                    <a:lnTo>
                      <a:pt x="845" y="1618"/>
                    </a:lnTo>
                    <a:lnTo>
                      <a:pt x="844" y="1616"/>
                    </a:lnTo>
                    <a:lnTo>
                      <a:pt x="844" y="1616"/>
                    </a:lnTo>
                    <a:lnTo>
                      <a:pt x="844" y="1615"/>
                    </a:lnTo>
                    <a:lnTo>
                      <a:pt x="845" y="1614"/>
                    </a:lnTo>
                    <a:lnTo>
                      <a:pt x="845" y="1612"/>
                    </a:lnTo>
                    <a:lnTo>
                      <a:pt x="845" y="1612"/>
                    </a:lnTo>
                    <a:lnTo>
                      <a:pt x="846" y="1610"/>
                    </a:lnTo>
                    <a:lnTo>
                      <a:pt x="846" y="1610"/>
                    </a:lnTo>
                    <a:lnTo>
                      <a:pt x="846" y="1608"/>
                    </a:lnTo>
                    <a:lnTo>
                      <a:pt x="845" y="1608"/>
                    </a:lnTo>
                    <a:lnTo>
                      <a:pt x="845" y="1608"/>
                    </a:lnTo>
                    <a:lnTo>
                      <a:pt x="845" y="1607"/>
                    </a:lnTo>
                    <a:lnTo>
                      <a:pt x="845" y="1607"/>
                    </a:lnTo>
                    <a:lnTo>
                      <a:pt x="844" y="1606"/>
                    </a:lnTo>
                    <a:lnTo>
                      <a:pt x="842" y="1606"/>
                    </a:lnTo>
                    <a:lnTo>
                      <a:pt x="841" y="1604"/>
                    </a:lnTo>
                    <a:lnTo>
                      <a:pt x="840" y="1603"/>
                    </a:lnTo>
                    <a:lnTo>
                      <a:pt x="840" y="1602"/>
                    </a:lnTo>
                    <a:lnTo>
                      <a:pt x="841" y="1602"/>
                    </a:lnTo>
                    <a:lnTo>
                      <a:pt x="841" y="1600"/>
                    </a:lnTo>
                    <a:lnTo>
                      <a:pt x="841" y="1600"/>
                    </a:lnTo>
                    <a:lnTo>
                      <a:pt x="841" y="1599"/>
                    </a:lnTo>
                    <a:lnTo>
                      <a:pt x="841" y="1599"/>
                    </a:lnTo>
                    <a:lnTo>
                      <a:pt x="841" y="1598"/>
                    </a:lnTo>
                    <a:lnTo>
                      <a:pt x="841" y="1598"/>
                    </a:lnTo>
                    <a:lnTo>
                      <a:pt x="842" y="1596"/>
                    </a:lnTo>
                    <a:lnTo>
                      <a:pt x="842" y="1595"/>
                    </a:lnTo>
                    <a:lnTo>
                      <a:pt x="842" y="1595"/>
                    </a:lnTo>
                    <a:lnTo>
                      <a:pt x="841" y="1595"/>
                    </a:lnTo>
                    <a:lnTo>
                      <a:pt x="837" y="1595"/>
                    </a:lnTo>
                    <a:lnTo>
                      <a:pt x="836" y="1595"/>
                    </a:lnTo>
                    <a:lnTo>
                      <a:pt x="833" y="1595"/>
                    </a:lnTo>
                    <a:lnTo>
                      <a:pt x="830" y="1595"/>
                    </a:lnTo>
                    <a:lnTo>
                      <a:pt x="829" y="1595"/>
                    </a:lnTo>
                    <a:lnTo>
                      <a:pt x="826" y="1594"/>
                    </a:lnTo>
                    <a:lnTo>
                      <a:pt x="825" y="1591"/>
                    </a:lnTo>
                    <a:lnTo>
                      <a:pt x="824" y="1590"/>
                    </a:lnTo>
                    <a:lnTo>
                      <a:pt x="822" y="1587"/>
                    </a:lnTo>
                    <a:lnTo>
                      <a:pt x="822" y="1586"/>
                    </a:lnTo>
                    <a:lnTo>
                      <a:pt x="822" y="1584"/>
                    </a:lnTo>
                    <a:lnTo>
                      <a:pt x="822" y="1584"/>
                    </a:lnTo>
                    <a:lnTo>
                      <a:pt x="821" y="1583"/>
                    </a:lnTo>
                    <a:lnTo>
                      <a:pt x="821" y="1582"/>
                    </a:lnTo>
                    <a:lnTo>
                      <a:pt x="821" y="1580"/>
                    </a:lnTo>
                    <a:lnTo>
                      <a:pt x="821" y="1580"/>
                    </a:lnTo>
                    <a:lnTo>
                      <a:pt x="821" y="1579"/>
                    </a:lnTo>
                    <a:lnTo>
                      <a:pt x="820" y="1579"/>
                    </a:lnTo>
                    <a:lnTo>
                      <a:pt x="820" y="1578"/>
                    </a:lnTo>
                    <a:lnTo>
                      <a:pt x="820" y="1578"/>
                    </a:lnTo>
                    <a:lnTo>
                      <a:pt x="818" y="1576"/>
                    </a:lnTo>
                    <a:lnTo>
                      <a:pt x="818" y="1576"/>
                    </a:lnTo>
                    <a:lnTo>
                      <a:pt x="817" y="1578"/>
                    </a:lnTo>
                    <a:lnTo>
                      <a:pt x="816" y="1576"/>
                    </a:lnTo>
                    <a:lnTo>
                      <a:pt x="816" y="1576"/>
                    </a:lnTo>
                    <a:lnTo>
                      <a:pt x="814" y="1576"/>
                    </a:lnTo>
                    <a:lnTo>
                      <a:pt x="814" y="1576"/>
                    </a:lnTo>
                    <a:lnTo>
                      <a:pt x="813" y="1576"/>
                    </a:lnTo>
                    <a:lnTo>
                      <a:pt x="812" y="1576"/>
                    </a:lnTo>
                    <a:lnTo>
                      <a:pt x="810" y="1576"/>
                    </a:lnTo>
                    <a:lnTo>
                      <a:pt x="809" y="1576"/>
                    </a:lnTo>
                    <a:lnTo>
                      <a:pt x="806" y="1576"/>
                    </a:lnTo>
                    <a:lnTo>
                      <a:pt x="805" y="1576"/>
                    </a:lnTo>
                    <a:lnTo>
                      <a:pt x="804" y="1575"/>
                    </a:lnTo>
                    <a:lnTo>
                      <a:pt x="804" y="1575"/>
                    </a:lnTo>
                    <a:lnTo>
                      <a:pt x="802" y="1575"/>
                    </a:lnTo>
                    <a:lnTo>
                      <a:pt x="802" y="1575"/>
                    </a:lnTo>
                    <a:lnTo>
                      <a:pt x="802" y="1574"/>
                    </a:lnTo>
                    <a:lnTo>
                      <a:pt x="801" y="1574"/>
                    </a:lnTo>
                    <a:lnTo>
                      <a:pt x="800" y="1574"/>
                    </a:lnTo>
                    <a:lnTo>
                      <a:pt x="798" y="1574"/>
                    </a:lnTo>
                    <a:lnTo>
                      <a:pt x="796" y="1572"/>
                    </a:lnTo>
                    <a:lnTo>
                      <a:pt x="794" y="1571"/>
                    </a:lnTo>
                    <a:lnTo>
                      <a:pt x="794" y="1571"/>
                    </a:lnTo>
                    <a:lnTo>
                      <a:pt x="793" y="1571"/>
                    </a:lnTo>
                    <a:lnTo>
                      <a:pt x="793" y="1572"/>
                    </a:lnTo>
                    <a:lnTo>
                      <a:pt x="792" y="1572"/>
                    </a:lnTo>
                    <a:lnTo>
                      <a:pt x="792" y="1572"/>
                    </a:lnTo>
                    <a:lnTo>
                      <a:pt x="792" y="1572"/>
                    </a:lnTo>
                    <a:lnTo>
                      <a:pt x="792" y="1572"/>
                    </a:lnTo>
                    <a:lnTo>
                      <a:pt x="792" y="1574"/>
                    </a:lnTo>
                    <a:lnTo>
                      <a:pt x="792" y="1575"/>
                    </a:lnTo>
                    <a:lnTo>
                      <a:pt x="793" y="1575"/>
                    </a:lnTo>
                    <a:lnTo>
                      <a:pt x="793" y="1576"/>
                    </a:lnTo>
                    <a:lnTo>
                      <a:pt x="793" y="1578"/>
                    </a:lnTo>
                    <a:lnTo>
                      <a:pt x="793" y="1579"/>
                    </a:lnTo>
                    <a:lnTo>
                      <a:pt x="792" y="1580"/>
                    </a:lnTo>
                    <a:lnTo>
                      <a:pt x="792" y="1580"/>
                    </a:lnTo>
                    <a:lnTo>
                      <a:pt x="790" y="1580"/>
                    </a:lnTo>
                    <a:lnTo>
                      <a:pt x="790" y="1582"/>
                    </a:lnTo>
                    <a:lnTo>
                      <a:pt x="789" y="1582"/>
                    </a:lnTo>
                    <a:lnTo>
                      <a:pt x="789" y="1582"/>
                    </a:lnTo>
                    <a:lnTo>
                      <a:pt x="789" y="1582"/>
                    </a:lnTo>
                    <a:lnTo>
                      <a:pt x="788" y="1582"/>
                    </a:lnTo>
                    <a:lnTo>
                      <a:pt x="788" y="1583"/>
                    </a:lnTo>
                    <a:lnTo>
                      <a:pt x="788" y="1583"/>
                    </a:lnTo>
                    <a:lnTo>
                      <a:pt x="788" y="1583"/>
                    </a:lnTo>
                    <a:lnTo>
                      <a:pt x="788" y="1584"/>
                    </a:lnTo>
                    <a:lnTo>
                      <a:pt x="786" y="1584"/>
                    </a:lnTo>
                    <a:lnTo>
                      <a:pt x="786" y="1583"/>
                    </a:lnTo>
                    <a:lnTo>
                      <a:pt x="786" y="1583"/>
                    </a:lnTo>
                    <a:lnTo>
                      <a:pt x="786" y="1582"/>
                    </a:lnTo>
                    <a:lnTo>
                      <a:pt x="789" y="1579"/>
                    </a:lnTo>
                    <a:lnTo>
                      <a:pt x="790" y="1578"/>
                    </a:lnTo>
                    <a:lnTo>
                      <a:pt x="790" y="1578"/>
                    </a:lnTo>
                    <a:lnTo>
                      <a:pt x="790" y="1576"/>
                    </a:lnTo>
                    <a:lnTo>
                      <a:pt x="790" y="1575"/>
                    </a:lnTo>
                    <a:lnTo>
                      <a:pt x="789" y="1575"/>
                    </a:lnTo>
                    <a:lnTo>
                      <a:pt x="789" y="1575"/>
                    </a:lnTo>
                    <a:lnTo>
                      <a:pt x="788" y="1575"/>
                    </a:lnTo>
                    <a:lnTo>
                      <a:pt x="788" y="1576"/>
                    </a:lnTo>
                    <a:lnTo>
                      <a:pt x="788" y="1578"/>
                    </a:lnTo>
                    <a:lnTo>
                      <a:pt x="786" y="1579"/>
                    </a:lnTo>
                    <a:lnTo>
                      <a:pt x="788" y="1579"/>
                    </a:lnTo>
                    <a:lnTo>
                      <a:pt x="786" y="1579"/>
                    </a:lnTo>
                    <a:lnTo>
                      <a:pt x="786" y="1580"/>
                    </a:lnTo>
                    <a:lnTo>
                      <a:pt x="786" y="1580"/>
                    </a:lnTo>
                    <a:lnTo>
                      <a:pt x="786" y="1582"/>
                    </a:lnTo>
                    <a:lnTo>
                      <a:pt x="785" y="1583"/>
                    </a:lnTo>
                    <a:lnTo>
                      <a:pt x="785" y="1583"/>
                    </a:lnTo>
                    <a:lnTo>
                      <a:pt x="785" y="1583"/>
                    </a:lnTo>
                    <a:lnTo>
                      <a:pt x="785" y="1584"/>
                    </a:lnTo>
                    <a:lnTo>
                      <a:pt x="784" y="1586"/>
                    </a:lnTo>
                    <a:lnTo>
                      <a:pt x="784" y="1586"/>
                    </a:lnTo>
                    <a:lnTo>
                      <a:pt x="782" y="1587"/>
                    </a:lnTo>
                    <a:lnTo>
                      <a:pt x="781" y="1587"/>
                    </a:lnTo>
                    <a:lnTo>
                      <a:pt x="781" y="1586"/>
                    </a:lnTo>
                    <a:lnTo>
                      <a:pt x="782" y="1586"/>
                    </a:lnTo>
                    <a:lnTo>
                      <a:pt x="782" y="1586"/>
                    </a:lnTo>
                    <a:lnTo>
                      <a:pt x="784" y="1583"/>
                    </a:lnTo>
                    <a:lnTo>
                      <a:pt x="784" y="1582"/>
                    </a:lnTo>
                    <a:lnTo>
                      <a:pt x="784" y="1580"/>
                    </a:lnTo>
                    <a:lnTo>
                      <a:pt x="780" y="1583"/>
                    </a:lnTo>
                    <a:lnTo>
                      <a:pt x="777" y="1584"/>
                    </a:lnTo>
                    <a:lnTo>
                      <a:pt x="777" y="1584"/>
                    </a:lnTo>
                    <a:lnTo>
                      <a:pt x="777" y="1586"/>
                    </a:lnTo>
                    <a:lnTo>
                      <a:pt x="777" y="1586"/>
                    </a:lnTo>
                    <a:lnTo>
                      <a:pt x="777" y="1587"/>
                    </a:lnTo>
                    <a:lnTo>
                      <a:pt x="777" y="1588"/>
                    </a:lnTo>
                    <a:lnTo>
                      <a:pt x="776" y="1590"/>
                    </a:lnTo>
                    <a:lnTo>
                      <a:pt x="776" y="1591"/>
                    </a:lnTo>
                    <a:lnTo>
                      <a:pt x="776" y="1591"/>
                    </a:lnTo>
                    <a:lnTo>
                      <a:pt x="774" y="1592"/>
                    </a:lnTo>
                    <a:lnTo>
                      <a:pt x="773" y="1592"/>
                    </a:lnTo>
                    <a:lnTo>
                      <a:pt x="772" y="1594"/>
                    </a:lnTo>
                    <a:lnTo>
                      <a:pt x="772" y="1594"/>
                    </a:lnTo>
                    <a:lnTo>
                      <a:pt x="769" y="1594"/>
                    </a:lnTo>
                    <a:lnTo>
                      <a:pt x="766" y="1594"/>
                    </a:lnTo>
                    <a:lnTo>
                      <a:pt x="765" y="1594"/>
                    </a:lnTo>
                    <a:lnTo>
                      <a:pt x="765" y="1592"/>
                    </a:lnTo>
                    <a:lnTo>
                      <a:pt x="764" y="1591"/>
                    </a:lnTo>
                    <a:lnTo>
                      <a:pt x="761" y="1592"/>
                    </a:lnTo>
                    <a:lnTo>
                      <a:pt x="756" y="1591"/>
                    </a:lnTo>
                    <a:lnTo>
                      <a:pt x="754" y="1591"/>
                    </a:lnTo>
                    <a:lnTo>
                      <a:pt x="753" y="1591"/>
                    </a:lnTo>
                    <a:lnTo>
                      <a:pt x="753" y="1590"/>
                    </a:lnTo>
                    <a:lnTo>
                      <a:pt x="752" y="1590"/>
                    </a:lnTo>
                    <a:lnTo>
                      <a:pt x="750" y="1590"/>
                    </a:lnTo>
                    <a:lnTo>
                      <a:pt x="747" y="1591"/>
                    </a:lnTo>
                    <a:lnTo>
                      <a:pt x="745" y="1592"/>
                    </a:lnTo>
                    <a:lnTo>
                      <a:pt x="742" y="1592"/>
                    </a:lnTo>
                    <a:lnTo>
                      <a:pt x="741" y="1591"/>
                    </a:lnTo>
                    <a:lnTo>
                      <a:pt x="737" y="1590"/>
                    </a:lnTo>
                    <a:lnTo>
                      <a:pt x="735" y="1587"/>
                    </a:lnTo>
                    <a:lnTo>
                      <a:pt x="733" y="1587"/>
                    </a:lnTo>
                    <a:lnTo>
                      <a:pt x="730" y="1587"/>
                    </a:lnTo>
                    <a:lnTo>
                      <a:pt x="730" y="1588"/>
                    </a:lnTo>
                    <a:lnTo>
                      <a:pt x="729" y="1588"/>
                    </a:lnTo>
                    <a:lnTo>
                      <a:pt x="729" y="1586"/>
                    </a:lnTo>
                    <a:lnTo>
                      <a:pt x="727" y="1584"/>
                    </a:lnTo>
                    <a:lnTo>
                      <a:pt x="726" y="1583"/>
                    </a:lnTo>
                    <a:lnTo>
                      <a:pt x="725" y="1582"/>
                    </a:lnTo>
                    <a:lnTo>
                      <a:pt x="722" y="1582"/>
                    </a:lnTo>
                    <a:lnTo>
                      <a:pt x="721" y="1580"/>
                    </a:lnTo>
                    <a:lnTo>
                      <a:pt x="719" y="1580"/>
                    </a:lnTo>
                    <a:lnTo>
                      <a:pt x="718" y="1580"/>
                    </a:lnTo>
                    <a:lnTo>
                      <a:pt x="717" y="1580"/>
                    </a:lnTo>
                    <a:lnTo>
                      <a:pt x="714" y="1580"/>
                    </a:lnTo>
                    <a:lnTo>
                      <a:pt x="714" y="1580"/>
                    </a:lnTo>
                    <a:lnTo>
                      <a:pt x="714" y="1580"/>
                    </a:lnTo>
                    <a:lnTo>
                      <a:pt x="714" y="1580"/>
                    </a:lnTo>
                    <a:lnTo>
                      <a:pt x="713" y="1582"/>
                    </a:lnTo>
                    <a:lnTo>
                      <a:pt x="711" y="1582"/>
                    </a:lnTo>
                    <a:lnTo>
                      <a:pt x="710" y="1582"/>
                    </a:lnTo>
                    <a:lnTo>
                      <a:pt x="709" y="1582"/>
                    </a:lnTo>
                    <a:lnTo>
                      <a:pt x="707" y="1580"/>
                    </a:lnTo>
                    <a:lnTo>
                      <a:pt x="705" y="1579"/>
                    </a:lnTo>
                    <a:lnTo>
                      <a:pt x="699" y="1578"/>
                    </a:lnTo>
                    <a:lnTo>
                      <a:pt x="695" y="1578"/>
                    </a:lnTo>
                    <a:lnTo>
                      <a:pt x="695" y="1576"/>
                    </a:lnTo>
                    <a:lnTo>
                      <a:pt x="694" y="1576"/>
                    </a:lnTo>
                    <a:lnTo>
                      <a:pt x="694" y="1575"/>
                    </a:lnTo>
                    <a:lnTo>
                      <a:pt x="694" y="1575"/>
                    </a:lnTo>
                    <a:lnTo>
                      <a:pt x="693" y="1571"/>
                    </a:lnTo>
                    <a:lnTo>
                      <a:pt x="693" y="1568"/>
                    </a:lnTo>
                    <a:lnTo>
                      <a:pt x="693" y="1566"/>
                    </a:lnTo>
                    <a:lnTo>
                      <a:pt x="693" y="1564"/>
                    </a:lnTo>
                    <a:lnTo>
                      <a:pt x="693" y="1564"/>
                    </a:lnTo>
                    <a:lnTo>
                      <a:pt x="691" y="1563"/>
                    </a:lnTo>
                    <a:lnTo>
                      <a:pt x="687" y="1563"/>
                    </a:lnTo>
                    <a:lnTo>
                      <a:pt x="687" y="1567"/>
                    </a:lnTo>
                    <a:lnTo>
                      <a:pt x="687" y="1571"/>
                    </a:lnTo>
                    <a:lnTo>
                      <a:pt x="685" y="1571"/>
                    </a:lnTo>
                    <a:lnTo>
                      <a:pt x="678" y="1571"/>
                    </a:lnTo>
                    <a:lnTo>
                      <a:pt x="671" y="1571"/>
                    </a:lnTo>
                    <a:lnTo>
                      <a:pt x="665" y="1571"/>
                    </a:lnTo>
                    <a:lnTo>
                      <a:pt x="659" y="1571"/>
                    </a:lnTo>
                    <a:lnTo>
                      <a:pt x="653" y="1571"/>
                    </a:lnTo>
                    <a:lnTo>
                      <a:pt x="646" y="1571"/>
                    </a:lnTo>
                    <a:lnTo>
                      <a:pt x="639" y="1571"/>
                    </a:lnTo>
                    <a:lnTo>
                      <a:pt x="632" y="1571"/>
                    </a:lnTo>
                    <a:lnTo>
                      <a:pt x="627" y="1571"/>
                    </a:lnTo>
                    <a:lnTo>
                      <a:pt x="620" y="1571"/>
                    </a:lnTo>
                    <a:lnTo>
                      <a:pt x="614" y="1571"/>
                    </a:lnTo>
                    <a:lnTo>
                      <a:pt x="607" y="1571"/>
                    </a:lnTo>
                    <a:lnTo>
                      <a:pt x="600" y="1571"/>
                    </a:lnTo>
                    <a:lnTo>
                      <a:pt x="595" y="1571"/>
                    </a:lnTo>
                    <a:lnTo>
                      <a:pt x="588" y="1571"/>
                    </a:lnTo>
                    <a:lnTo>
                      <a:pt x="582" y="1571"/>
                    </a:lnTo>
                    <a:lnTo>
                      <a:pt x="575" y="1571"/>
                    </a:lnTo>
                    <a:lnTo>
                      <a:pt x="568" y="1571"/>
                    </a:lnTo>
                    <a:lnTo>
                      <a:pt x="563" y="1571"/>
                    </a:lnTo>
                    <a:lnTo>
                      <a:pt x="556" y="1571"/>
                    </a:lnTo>
                    <a:lnTo>
                      <a:pt x="550" y="1571"/>
                    </a:lnTo>
                    <a:lnTo>
                      <a:pt x="543" y="1571"/>
                    </a:lnTo>
                    <a:lnTo>
                      <a:pt x="538" y="1571"/>
                    </a:lnTo>
                    <a:lnTo>
                      <a:pt x="531" y="1571"/>
                    </a:lnTo>
                    <a:lnTo>
                      <a:pt x="524" y="1571"/>
                    </a:lnTo>
                    <a:lnTo>
                      <a:pt x="517" y="1571"/>
                    </a:lnTo>
                    <a:lnTo>
                      <a:pt x="511" y="1571"/>
                    </a:lnTo>
                    <a:lnTo>
                      <a:pt x="505" y="1571"/>
                    </a:lnTo>
                    <a:lnTo>
                      <a:pt x="499" y="1571"/>
                    </a:lnTo>
                    <a:lnTo>
                      <a:pt x="492" y="1571"/>
                    </a:lnTo>
                    <a:lnTo>
                      <a:pt x="485" y="1571"/>
                    </a:lnTo>
                    <a:lnTo>
                      <a:pt x="479" y="1571"/>
                    </a:lnTo>
                    <a:lnTo>
                      <a:pt x="473" y="1571"/>
                    </a:lnTo>
                    <a:lnTo>
                      <a:pt x="467" y="1571"/>
                    </a:lnTo>
                    <a:lnTo>
                      <a:pt x="460" y="1571"/>
                    </a:lnTo>
                    <a:lnTo>
                      <a:pt x="453" y="1571"/>
                    </a:lnTo>
                    <a:lnTo>
                      <a:pt x="448" y="1571"/>
                    </a:lnTo>
                    <a:lnTo>
                      <a:pt x="441" y="1571"/>
                    </a:lnTo>
                    <a:lnTo>
                      <a:pt x="435" y="1571"/>
                    </a:lnTo>
                    <a:lnTo>
                      <a:pt x="428" y="1571"/>
                    </a:lnTo>
                    <a:lnTo>
                      <a:pt x="421" y="1571"/>
                    </a:lnTo>
                    <a:lnTo>
                      <a:pt x="416" y="1571"/>
                    </a:lnTo>
                    <a:lnTo>
                      <a:pt x="409" y="1571"/>
                    </a:lnTo>
                    <a:lnTo>
                      <a:pt x="402" y="1571"/>
                    </a:lnTo>
                    <a:lnTo>
                      <a:pt x="396" y="1571"/>
                    </a:lnTo>
                    <a:lnTo>
                      <a:pt x="389" y="1571"/>
                    </a:lnTo>
                    <a:lnTo>
                      <a:pt x="384" y="1571"/>
                    </a:lnTo>
                    <a:lnTo>
                      <a:pt x="377" y="1571"/>
                    </a:lnTo>
                    <a:lnTo>
                      <a:pt x="370" y="1571"/>
                    </a:lnTo>
                    <a:lnTo>
                      <a:pt x="364" y="1571"/>
                    </a:lnTo>
                    <a:lnTo>
                      <a:pt x="358" y="1571"/>
                    </a:lnTo>
                    <a:lnTo>
                      <a:pt x="352" y="1571"/>
                    </a:lnTo>
                    <a:lnTo>
                      <a:pt x="345" y="1571"/>
                    </a:lnTo>
                    <a:lnTo>
                      <a:pt x="338" y="1571"/>
                    </a:lnTo>
                    <a:lnTo>
                      <a:pt x="332" y="1571"/>
                    </a:lnTo>
                    <a:lnTo>
                      <a:pt x="326" y="1571"/>
                    </a:lnTo>
                    <a:lnTo>
                      <a:pt x="320" y="1571"/>
                    </a:lnTo>
                    <a:lnTo>
                      <a:pt x="313" y="1571"/>
                    </a:lnTo>
                    <a:lnTo>
                      <a:pt x="306" y="1571"/>
                    </a:lnTo>
                    <a:lnTo>
                      <a:pt x="299" y="1571"/>
                    </a:lnTo>
                    <a:lnTo>
                      <a:pt x="294" y="1571"/>
                    </a:lnTo>
                    <a:lnTo>
                      <a:pt x="287" y="1571"/>
                    </a:lnTo>
                    <a:lnTo>
                      <a:pt x="281" y="1571"/>
                    </a:lnTo>
                    <a:lnTo>
                      <a:pt x="274" y="1571"/>
                    </a:lnTo>
                    <a:lnTo>
                      <a:pt x="273" y="1571"/>
                    </a:lnTo>
                    <a:lnTo>
                      <a:pt x="273" y="1571"/>
                    </a:lnTo>
                    <a:lnTo>
                      <a:pt x="271" y="1570"/>
                    </a:lnTo>
                    <a:lnTo>
                      <a:pt x="270" y="1570"/>
                    </a:lnTo>
                    <a:lnTo>
                      <a:pt x="270" y="1570"/>
                    </a:lnTo>
                    <a:lnTo>
                      <a:pt x="269" y="1571"/>
                    </a:lnTo>
                    <a:lnTo>
                      <a:pt x="269" y="1571"/>
                    </a:lnTo>
                    <a:lnTo>
                      <a:pt x="269" y="1572"/>
                    </a:lnTo>
                    <a:lnTo>
                      <a:pt x="269" y="1572"/>
                    </a:lnTo>
                    <a:lnTo>
                      <a:pt x="269" y="1571"/>
                    </a:lnTo>
                    <a:lnTo>
                      <a:pt x="267" y="1570"/>
                    </a:lnTo>
                    <a:lnTo>
                      <a:pt x="269" y="1570"/>
                    </a:lnTo>
                    <a:lnTo>
                      <a:pt x="269" y="1568"/>
                    </a:lnTo>
                    <a:lnTo>
                      <a:pt x="269" y="1568"/>
                    </a:lnTo>
                    <a:lnTo>
                      <a:pt x="267" y="1568"/>
                    </a:lnTo>
                    <a:lnTo>
                      <a:pt x="267" y="1568"/>
                    </a:lnTo>
                    <a:lnTo>
                      <a:pt x="267" y="1568"/>
                    </a:lnTo>
                    <a:lnTo>
                      <a:pt x="267" y="1567"/>
                    </a:lnTo>
                    <a:lnTo>
                      <a:pt x="266" y="1566"/>
                    </a:lnTo>
                    <a:lnTo>
                      <a:pt x="267" y="1566"/>
                    </a:lnTo>
                    <a:lnTo>
                      <a:pt x="269" y="1564"/>
                    </a:lnTo>
                    <a:lnTo>
                      <a:pt x="270" y="1564"/>
                    </a:lnTo>
                    <a:lnTo>
                      <a:pt x="271" y="1564"/>
                    </a:lnTo>
                    <a:lnTo>
                      <a:pt x="271" y="1562"/>
                    </a:lnTo>
                    <a:lnTo>
                      <a:pt x="270" y="1564"/>
                    </a:lnTo>
                    <a:lnTo>
                      <a:pt x="270" y="1564"/>
                    </a:lnTo>
                    <a:lnTo>
                      <a:pt x="267" y="1563"/>
                    </a:lnTo>
                    <a:lnTo>
                      <a:pt x="266" y="1563"/>
                    </a:lnTo>
                    <a:lnTo>
                      <a:pt x="266" y="1563"/>
                    </a:lnTo>
                    <a:lnTo>
                      <a:pt x="266" y="1563"/>
                    </a:lnTo>
                    <a:lnTo>
                      <a:pt x="266" y="1563"/>
                    </a:lnTo>
                    <a:lnTo>
                      <a:pt x="266" y="1562"/>
                    </a:lnTo>
                    <a:lnTo>
                      <a:pt x="266" y="1558"/>
                    </a:lnTo>
                    <a:lnTo>
                      <a:pt x="267" y="1556"/>
                    </a:lnTo>
                    <a:lnTo>
                      <a:pt x="267" y="1556"/>
                    </a:lnTo>
                    <a:lnTo>
                      <a:pt x="267" y="1556"/>
                    </a:lnTo>
                    <a:lnTo>
                      <a:pt x="265" y="1558"/>
                    </a:lnTo>
                    <a:lnTo>
                      <a:pt x="265" y="1559"/>
                    </a:lnTo>
                    <a:lnTo>
                      <a:pt x="265" y="1559"/>
                    </a:lnTo>
                    <a:lnTo>
                      <a:pt x="265" y="1560"/>
                    </a:lnTo>
                    <a:lnTo>
                      <a:pt x="263" y="1562"/>
                    </a:lnTo>
                    <a:lnTo>
                      <a:pt x="263" y="1562"/>
                    </a:lnTo>
                    <a:lnTo>
                      <a:pt x="262" y="1562"/>
                    </a:lnTo>
                    <a:lnTo>
                      <a:pt x="262" y="1562"/>
                    </a:lnTo>
                    <a:lnTo>
                      <a:pt x="257" y="1560"/>
                    </a:lnTo>
                    <a:lnTo>
                      <a:pt x="257" y="1560"/>
                    </a:lnTo>
                    <a:lnTo>
                      <a:pt x="255" y="1559"/>
                    </a:lnTo>
                    <a:lnTo>
                      <a:pt x="254" y="1558"/>
                    </a:lnTo>
                    <a:lnTo>
                      <a:pt x="254" y="1556"/>
                    </a:lnTo>
                    <a:lnTo>
                      <a:pt x="254" y="1555"/>
                    </a:lnTo>
                    <a:lnTo>
                      <a:pt x="255" y="1555"/>
                    </a:lnTo>
                    <a:lnTo>
                      <a:pt x="255" y="1555"/>
                    </a:lnTo>
                    <a:lnTo>
                      <a:pt x="255" y="1555"/>
                    </a:lnTo>
                    <a:lnTo>
                      <a:pt x="257" y="1556"/>
                    </a:lnTo>
                    <a:lnTo>
                      <a:pt x="258" y="1558"/>
                    </a:lnTo>
                    <a:lnTo>
                      <a:pt x="258" y="1558"/>
                    </a:lnTo>
                    <a:lnTo>
                      <a:pt x="261" y="1556"/>
                    </a:lnTo>
                    <a:lnTo>
                      <a:pt x="261" y="1556"/>
                    </a:lnTo>
                    <a:lnTo>
                      <a:pt x="259" y="1556"/>
                    </a:lnTo>
                    <a:lnTo>
                      <a:pt x="258" y="1556"/>
                    </a:lnTo>
                    <a:lnTo>
                      <a:pt x="258" y="1556"/>
                    </a:lnTo>
                    <a:lnTo>
                      <a:pt x="257" y="1555"/>
                    </a:lnTo>
                    <a:lnTo>
                      <a:pt x="257" y="1553"/>
                    </a:lnTo>
                    <a:lnTo>
                      <a:pt x="257" y="1548"/>
                    </a:lnTo>
                    <a:lnTo>
                      <a:pt x="257" y="1548"/>
                    </a:lnTo>
                    <a:lnTo>
                      <a:pt x="258" y="1547"/>
                    </a:lnTo>
                    <a:lnTo>
                      <a:pt x="258" y="1547"/>
                    </a:lnTo>
                    <a:lnTo>
                      <a:pt x="258" y="1545"/>
                    </a:lnTo>
                    <a:lnTo>
                      <a:pt x="258" y="1545"/>
                    </a:lnTo>
                    <a:lnTo>
                      <a:pt x="257" y="1544"/>
                    </a:lnTo>
                    <a:lnTo>
                      <a:pt x="255" y="1544"/>
                    </a:lnTo>
                    <a:lnTo>
                      <a:pt x="255" y="1544"/>
                    </a:lnTo>
                    <a:lnTo>
                      <a:pt x="257" y="1545"/>
                    </a:lnTo>
                    <a:lnTo>
                      <a:pt x="257" y="1547"/>
                    </a:lnTo>
                    <a:lnTo>
                      <a:pt x="255" y="1548"/>
                    </a:lnTo>
                    <a:lnTo>
                      <a:pt x="255" y="1549"/>
                    </a:lnTo>
                    <a:lnTo>
                      <a:pt x="255" y="1551"/>
                    </a:lnTo>
                    <a:lnTo>
                      <a:pt x="255" y="1551"/>
                    </a:lnTo>
                    <a:lnTo>
                      <a:pt x="254" y="1552"/>
                    </a:lnTo>
                    <a:lnTo>
                      <a:pt x="253" y="1553"/>
                    </a:lnTo>
                    <a:lnTo>
                      <a:pt x="250" y="1553"/>
                    </a:lnTo>
                    <a:lnTo>
                      <a:pt x="249" y="1553"/>
                    </a:lnTo>
                    <a:lnTo>
                      <a:pt x="247" y="1552"/>
                    </a:lnTo>
                    <a:lnTo>
                      <a:pt x="245" y="1549"/>
                    </a:lnTo>
                    <a:lnTo>
                      <a:pt x="243" y="1548"/>
                    </a:lnTo>
                    <a:lnTo>
                      <a:pt x="243" y="1547"/>
                    </a:lnTo>
                    <a:lnTo>
                      <a:pt x="241" y="1543"/>
                    </a:lnTo>
                    <a:lnTo>
                      <a:pt x="241" y="1541"/>
                    </a:lnTo>
                    <a:lnTo>
                      <a:pt x="239" y="1540"/>
                    </a:lnTo>
                    <a:lnTo>
                      <a:pt x="239" y="1540"/>
                    </a:lnTo>
                    <a:lnTo>
                      <a:pt x="239" y="1539"/>
                    </a:lnTo>
                    <a:lnTo>
                      <a:pt x="241" y="1536"/>
                    </a:lnTo>
                    <a:lnTo>
                      <a:pt x="242" y="1533"/>
                    </a:lnTo>
                    <a:lnTo>
                      <a:pt x="242" y="1532"/>
                    </a:lnTo>
                    <a:lnTo>
                      <a:pt x="242" y="1531"/>
                    </a:lnTo>
                    <a:lnTo>
                      <a:pt x="242" y="1529"/>
                    </a:lnTo>
                    <a:lnTo>
                      <a:pt x="242" y="1528"/>
                    </a:lnTo>
                    <a:lnTo>
                      <a:pt x="241" y="1529"/>
                    </a:lnTo>
                    <a:lnTo>
                      <a:pt x="241" y="1531"/>
                    </a:lnTo>
                    <a:lnTo>
                      <a:pt x="241" y="1531"/>
                    </a:lnTo>
                    <a:lnTo>
                      <a:pt x="241" y="1532"/>
                    </a:lnTo>
                    <a:lnTo>
                      <a:pt x="239" y="1535"/>
                    </a:lnTo>
                    <a:lnTo>
                      <a:pt x="239" y="1536"/>
                    </a:lnTo>
                    <a:lnTo>
                      <a:pt x="237" y="1537"/>
                    </a:lnTo>
                    <a:lnTo>
                      <a:pt x="233" y="1536"/>
                    </a:lnTo>
                    <a:lnTo>
                      <a:pt x="233" y="1536"/>
                    </a:lnTo>
                    <a:lnTo>
                      <a:pt x="231" y="1536"/>
                    </a:lnTo>
                    <a:lnTo>
                      <a:pt x="231" y="1533"/>
                    </a:lnTo>
                    <a:lnTo>
                      <a:pt x="231" y="1533"/>
                    </a:lnTo>
                    <a:lnTo>
                      <a:pt x="231" y="1535"/>
                    </a:lnTo>
                    <a:lnTo>
                      <a:pt x="230" y="1537"/>
                    </a:lnTo>
                    <a:lnTo>
                      <a:pt x="230" y="1537"/>
                    </a:lnTo>
                    <a:lnTo>
                      <a:pt x="229" y="1537"/>
                    </a:lnTo>
                    <a:lnTo>
                      <a:pt x="229" y="1537"/>
                    </a:lnTo>
                    <a:lnTo>
                      <a:pt x="229" y="1536"/>
                    </a:lnTo>
                    <a:lnTo>
                      <a:pt x="227" y="1536"/>
                    </a:lnTo>
                    <a:lnTo>
                      <a:pt x="225" y="1537"/>
                    </a:lnTo>
                    <a:lnTo>
                      <a:pt x="225" y="1536"/>
                    </a:lnTo>
                    <a:lnTo>
                      <a:pt x="223" y="1536"/>
                    </a:lnTo>
                    <a:lnTo>
                      <a:pt x="221" y="1536"/>
                    </a:lnTo>
                    <a:lnTo>
                      <a:pt x="219" y="1536"/>
                    </a:lnTo>
                    <a:lnTo>
                      <a:pt x="218" y="1535"/>
                    </a:lnTo>
                    <a:lnTo>
                      <a:pt x="218" y="1535"/>
                    </a:lnTo>
                    <a:lnTo>
                      <a:pt x="218" y="1533"/>
                    </a:lnTo>
                    <a:lnTo>
                      <a:pt x="221" y="1533"/>
                    </a:lnTo>
                    <a:lnTo>
                      <a:pt x="223" y="1532"/>
                    </a:lnTo>
                    <a:lnTo>
                      <a:pt x="226" y="1532"/>
                    </a:lnTo>
                    <a:lnTo>
                      <a:pt x="226" y="1532"/>
                    </a:lnTo>
                    <a:lnTo>
                      <a:pt x="225" y="1532"/>
                    </a:lnTo>
                    <a:lnTo>
                      <a:pt x="219" y="1532"/>
                    </a:lnTo>
                    <a:lnTo>
                      <a:pt x="218" y="1532"/>
                    </a:lnTo>
                    <a:lnTo>
                      <a:pt x="217" y="1532"/>
                    </a:lnTo>
                    <a:lnTo>
                      <a:pt x="217" y="1531"/>
                    </a:lnTo>
                    <a:lnTo>
                      <a:pt x="218" y="1531"/>
                    </a:lnTo>
                    <a:lnTo>
                      <a:pt x="219" y="1529"/>
                    </a:lnTo>
                    <a:lnTo>
                      <a:pt x="219" y="1528"/>
                    </a:lnTo>
                    <a:lnTo>
                      <a:pt x="218" y="1528"/>
                    </a:lnTo>
                    <a:lnTo>
                      <a:pt x="218" y="1528"/>
                    </a:lnTo>
                    <a:lnTo>
                      <a:pt x="217" y="1528"/>
                    </a:lnTo>
                    <a:lnTo>
                      <a:pt x="218" y="1525"/>
                    </a:lnTo>
                    <a:lnTo>
                      <a:pt x="217" y="1523"/>
                    </a:lnTo>
                    <a:lnTo>
                      <a:pt x="217" y="1525"/>
                    </a:lnTo>
                    <a:lnTo>
                      <a:pt x="215" y="1527"/>
                    </a:lnTo>
                    <a:lnTo>
                      <a:pt x="210" y="1527"/>
                    </a:lnTo>
                    <a:lnTo>
                      <a:pt x="210" y="1528"/>
                    </a:lnTo>
                    <a:lnTo>
                      <a:pt x="209" y="1528"/>
                    </a:lnTo>
                    <a:lnTo>
                      <a:pt x="206" y="1527"/>
                    </a:lnTo>
                    <a:lnTo>
                      <a:pt x="205" y="1525"/>
                    </a:lnTo>
                    <a:lnTo>
                      <a:pt x="203" y="1525"/>
                    </a:lnTo>
                    <a:lnTo>
                      <a:pt x="201" y="1523"/>
                    </a:lnTo>
                    <a:lnTo>
                      <a:pt x="199" y="1521"/>
                    </a:lnTo>
                    <a:lnTo>
                      <a:pt x="199" y="1519"/>
                    </a:lnTo>
                    <a:lnTo>
                      <a:pt x="199" y="1516"/>
                    </a:lnTo>
                    <a:lnTo>
                      <a:pt x="201" y="1515"/>
                    </a:lnTo>
                    <a:lnTo>
                      <a:pt x="203" y="1511"/>
                    </a:lnTo>
                    <a:lnTo>
                      <a:pt x="205" y="1509"/>
                    </a:lnTo>
                    <a:lnTo>
                      <a:pt x="206" y="1509"/>
                    </a:lnTo>
                    <a:lnTo>
                      <a:pt x="210" y="1508"/>
                    </a:lnTo>
                    <a:lnTo>
                      <a:pt x="214" y="1508"/>
                    </a:lnTo>
                    <a:lnTo>
                      <a:pt x="214" y="1508"/>
                    </a:lnTo>
                    <a:lnTo>
                      <a:pt x="209" y="1508"/>
                    </a:lnTo>
                    <a:lnTo>
                      <a:pt x="205" y="1508"/>
                    </a:lnTo>
                    <a:lnTo>
                      <a:pt x="203" y="1508"/>
                    </a:lnTo>
                    <a:lnTo>
                      <a:pt x="201" y="1511"/>
                    </a:lnTo>
                    <a:lnTo>
                      <a:pt x="201" y="1512"/>
                    </a:lnTo>
                    <a:lnTo>
                      <a:pt x="201" y="1513"/>
                    </a:lnTo>
                    <a:lnTo>
                      <a:pt x="199" y="1513"/>
                    </a:lnTo>
                    <a:lnTo>
                      <a:pt x="199" y="1513"/>
                    </a:lnTo>
                    <a:lnTo>
                      <a:pt x="199" y="1512"/>
                    </a:lnTo>
                    <a:lnTo>
                      <a:pt x="198" y="1512"/>
                    </a:lnTo>
                    <a:lnTo>
                      <a:pt x="198" y="1511"/>
                    </a:lnTo>
                    <a:lnTo>
                      <a:pt x="197" y="1508"/>
                    </a:lnTo>
                    <a:lnTo>
                      <a:pt x="197" y="1507"/>
                    </a:lnTo>
                    <a:lnTo>
                      <a:pt x="197" y="1505"/>
                    </a:lnTo>
                    <a:lnTo>
                      <a:pt x="198" y="1504"/>
                    </a:lnTo>
                    <a:lnTo>
                      <a:pt x="199" y="1501"/>
                    </a:lnTo>
                    <a:lnTo>
                      <a:pt x="197" y="1501"/>
                    </a:lnTo>
                    <a:lnTo>
                      <a:pt x="197" y="1499"/>
                    </a:lnTo>
                    <a:lnTo>
                      <a:pt x="198" y="1496"/>
                    </a:lnTo>
                    <a:lnTo>
                      <a:pt x="199" y="1495"/>
                    </a:lnTo>
                    <a:lnTo>
                      <a:pt x="202" y="1493"/>
                    </a:lnTo>
                    <a:lnTo>
                      <a:pt x="203" y="1492"/>
                    </a:lnTo>
                    <a:lnTo>
                      <a:pt x="206" y="1491"/>
                    </a:lnTo>
                    <a:lnTo>
                      <a:pt x="207" y="1493"/>
                    </a:lnTo>
                    <a:lnTo>
                      <a:pt x="210" y="1493"/>
                    </a:lnTo>
                    <a:lnTo>
                      <a:pt x="210" y="1495"/>
                    </a:lnTo>
                    <a:lnTo>
                      <a:pt x="211" y="1496"/>
                    </a:lnTo>
                    <a:lnTo>
                      <a:pt x="213" y="1497"/>
                    </a:lnTo>
                    <a:lnTo>
                      <a:pt x="214" y="1499"/>
                    </a:lnTo>
                    <a:lnTo>
                      <a:pt x="214" y="1499"/>
                    </a:lnTo>
                    <a:lnTo>
                      <a:pt x="214" y="1497"/>
                    </a:lnTo>
                    <a:lnTo>
                      <a:pt x="211" y="1495"/>
                    </a:lnTo>
                    <a:lnTo>
                      <a:pt x="211" y="1495"/>
                    </a:lnTo>
                    <a:lnTo>
                      <a:pt x="211" y="1493"/>
                    </a:lnTo>
                    <a:lnTo>
                      <a:pt x="207" y="1492"/>
                    </a:lnTo>
                    <a:lnTo>
                      <a:pt x="207" y="1491"/>
                    </a:lnTo>
                    <a:lnTo>
                      <a:pt x="207" y="1489"/>
                    </a:lnTo>
                    <a:lnTo>
                      <a:pt x="207" y="1488"/>
                    </a:lnTo>
                    <a:lnTo>
                      <a:pt x="207" y="1488"/>
                    </a:lnTo>
                    <a:lnTo>
                      <a:pt x="210" y="1484"/>
                    </a:lnTo>
                    <a:lnTo>
                      <a:pt x="210" y="1483"/>
                    </a:lnTo>
                    <a:lnTo>
                      <a:pt x="210" y="1483"/>
                    </a:lnTo>
                    <a:lnTo>
                      <a:pt x="210" y="1481"/>
                    </a:lnTo>
                    <a:lnTo>
                      <a:pt x="210" y="1480"/>
                    </a:lnTo>
                    <a:lnTo>
                      <a:pt x="210" y="1480"/>
                    </a:lnTo>
                    <a:lnTo>
                      <a:pt x="210" y="1483"/>
                    </a:lnTo>
                    <a:lnTo>
                      <a:pt x="210" y="1483"/>
                    </a:lnTo>
                    <a:lnTo>
                      <a:pt x="209" y="1484"/>
                    </a:lnTo>
                    <a:lnTo>
                      <a:pt x="209" y="1485"/>
                    </a:lnTo>
                    <a:lnTo>
                      <a:pt x="209" y="1485"/>
                    </a:lnTo>
                    <a:lnTo>
                      <a:pt x="202" y="1492"/>
                    </a:lnTo>
                    <a:lnTo>
                      <a:pt x="202" y="1492"/>
                    </a:lnTo>
                    <a:lnTo>
                      <a:pt x="199" y="1493"/>
                    </a:lnTo>
                    <a:lnTo>
                      <a:pt x="198" y="1493"/>
                    </a:lnTo>
                    <a:lnTo>
                      <a:pt x="198" y="1495"/>
                    </a:lnTo>
                    <a:lnTo>
                      <a:pt x="197" y="1497"/>
                    </a:lnTo>
                    <a:lnTo>
                      <a:pt x="195" y="1501"/>
                    </a:lnTo>
                    <a:lnTo>
                      <a:pt x="194" y="1505"/>
                    </a:lnTo>
                    <a:lnTo>
                      <a:pt x="191" y="1501"/>
                    </a:lnTo>
                    <a:lnTo>
                      <a:pt x="190" y="1497"/>
                    </a:lnTo>
                    <a:lnTo>
                      <a:pt x="194" y="1493"/>
                    </a:lnTo>
                    <a:lnTo>
                      <a:pt x="194" y="1492"/>
                    </a:lnTo>
                    <a:lnTo>
                      <a:pt x="194" y="1491"/>
                    </a:lnTo>
                    <a:lnTo>
                      <a:pt x="194" y="1489"/>
                    </a:lnTo>
                    <a:lnTo>
                      <a:pt x="194" y="1489"/>
                    </a:lnTo>
                    <a:lnTo>
                      <a:pt x="195" y="1488"/>
                    </a:lnTo>
                    <a:lnTo>
                      <a:pt x="195" y="1487"/>
                    </a:lnTo>
                    <a:lnTo>
                      <a:pt x="194" y="1488"/>
                    </a:lnTo>
                    <a:lnTo>
                      <a:pt x="193" y="1491"/>
                    </a:lnTo>
                    <a:lnTo>
                      <a:pt x="191" y="1492"/>
                    </a:lnTo>
                    <a:lnTo>
                      <a:pt x="191" y="1492"/>
                    </a:lnTo>
                    <a:lnTo>
                      <a:pt x="191" y="1491"/>
                    </a:lnTo>
                    <a:lnTo>
                      <a:pt x="191" y="1485"/>
                    </a:lnTo>
                    <a:lnTo>
                      <a:pt x="193" y="1481"/>
                    </a:lnTo>
                    <a:lnTo>
                      <a:pt x="193" y="1480"/>
                    </a:lnTo>
                    <a:lnTo>
                      <a:pt x="194" y="1479"/>
                    </a:lnTo>
                    <a:lnTo>
                      <a:pt x="193" y="1479"/>
                    </a:lnTo>
                    <a:lnTo>
                      <a:pt x="190" y="1480"/>
                    </a:lnTo>
                    <a:lnTo>
                      <a:pt x="189" y="1479"/>
                    </a:lnTo>
                    <a:lnTo>
                      <a:pt x="187" y="1472"/>
                    </a:lnTo>
                    <a:lnTo>
                      <a:pt x="184" y="1471"/>
                    </a:lnTo>
                    <a:lnTo>
                      <a:pt x="182" y="1468"/>
                    </a:lnTo>
                    <a:lnTo>
                      <a:pt x="179" y="1467"/>
                    </a:lnTo>
                    <a:lnTo>
                      <a:pt x="178" y="1465"/>
                    </a:lnTo>
                    <a:lnTo>
                      <a:pt x="178" y="1463"/>
                    </a:lnTo>
                    <a:lnTo>
                      <a:pt x="178" y="1460"/>
                    </a:lnTo>
                    <a:lnTo>
                      <a:pt x="179" y="1459"/>
                    </a:lnTo>
                    <a:lnTo>
                      <a:pt x="180" y="1459"/>
                    </a:lnTo>
                    <a:lnTo>
                      <a:pt x="182" y="1459"/>
                    </a:lnTo>
                    <a:lnTo>
                      <a:pt x="182" y="1460"/>
                    </a:lnTo>
                    <a:lnTo>
                      <a:pt x="180" y="1463"/>
                    </a:lnTo>
                    <a:lnTo>
                      <a:pt x="182" y="1463"/>
                    </a:lnTo>
                    <a:lnTo>
                      <a:pt x="187" y="1465"/>
                    </a:lnTo>
                    <a:lnTo>
                      <a:pt x="187" y="1465"/>
                    </a:lnTo>
                    <a:lnTo>
                      <a:pt x="190" y="1464"/>
                    </a:lnTo>
                    <a:lnTo>
                      <a:pt x="190" y="1465"/>
                    </a:lnTo>
                    <a:lnTo>
                      <a:pt x="193" y="1465"/>
                    </a:lnTo>
                    <a:lnTo>
                      <a:pt x="194" y="1467"/>
                    </a:lnTo>
                    <a:lnTo>
                      <a:pt x="195" y="1469"/>
                    </a:lnTo>
                    <a:lnTo>
                      <a:pt x="195" y="1468"/>
                    </a:lnTo>
                    <a:lnTo>
                      <a:pt x="193" y="1465"/>
                    </a:lnTo>
                    <a:lnTo>
                      <a:pt x="191" y="1464"/>
                    </a:lnTo>
                    <a:lnTo>
                      <a:pt x="190" y="1464"/>
                    </a:lnTo>
                    <a:lnTo>
                      <a:pt x="187" y="1464"/>
                    </a:lnTo>
                    <a:lnTo>
                      <a:pt x="187" y="1464"/>
                    </a:lnTo>
                    <a:lnTo>
                      <a:pt x="186" y="1464"/>
                    </a:lnTo>
                    <a:lnTo>
                      <a:pt x="184" y="1463"/>
                    </a:lnTo>
                    <a:lnTo>
                      <a:pt x="183" y="1460"/>
                    </a:lnTo>
                    <a:lnTo>
                      <a:pt x="183" y="1459"/>
                    </a:lnTo>
                    <a:lnTo>
                      <a:pt x="183" y="1457"/>
                    </a:lnTo>
                    <a:lnTo>
                      <a:pt x="183" y="1456"/>
                    </a:lnTo>
                    <a:lnTo>
                      <a:pt x="184" y="1456"/>
                    </a:lnTo>
                    <a:lnTo>
                      <a:pt x="184" y="1454"/>
                    </a:lnTo>
                    <a:lnTo>
                      <a:pt x="186" y="1454"/>
                    </a:lnTo>
                    <a:lnTo>
                      <a:pt x="187" y="1454"/>
                    </a:lnTo>
                    <a:lnTo>
                      <a:pt x="184" y="1453"/>
                    </a:lnTo>
                    <a:lnTo>
                      <a:pt x="184" y="1453"/>
                    </a:lnTo>
                    <a:lnTo>
                      <a:pt x="182" y="1456"/>
                    </a:lnTo>
                    <a:lnTo>
                      <a:pt x="180" y="1456"/>
                    </a:lnTo>
                    <a:lnTo>
                      <a:pt x="180" y="1454"/>
                    </a:lnTo>
                    <a:lnTo>
                      <a:pt x="180" y="1454"/>
                    </a:lnTo>
                    <a:lnTo>
                      <a:pt x="179" y="1456"/>
                    </a:lnTo>
                    <a:lnTo>
                      <a:pt x="179" y="1456"/>
                    </a:lnTo>
                    <a:lnTo>
                      <a:pt x="176" y="1460"/>
                    </a:lnTo>
                    <a:lnTo>
                      <a:pt x="176" y="1461"/>
                    </a:lnTo>
                    <a:lnTo>
                      <a:pt x="176" y="1464"/>
                    </a:lnTo>
                    <a:lnTo>
                      <a:pt x="176" y="1465"/>
                    </a:lnTo>
                    <a:lnTo>
                      <a:pt x="175" y="1467"/>
                    </a:lnTo>
                    <a:lnTo>
                      <a:pt x="172" y="1468"/>
                    </a:lnTo>
                    <a:lnTo>
                      <a:pt x="171" y="1469"/>
                    </a:lnTo>
                    <a:lnTo>
                      <a:pt x="170" y="1468"/>
                    </a:lnTo>
                    <a:lnTo>
                      <a:pt x="167" y="1465"/>
                    </a:lnTo>
                    <a:lnTo>
                      <a:pt x="166" y="1463"/>
                    </a:lnTo>
                    <a:lnTo>
                      <a:pt x="163" y="1461"/>
                    </a:lnTo>
                    <a:lnTo>
                      <a:pt x="160" y="1460"/>
                    </a:lnTo>
                    <a:lnTo>
                      <a:pt x="159" y="1459"/>
                    </a:lnTo>
                    <a:lnTo>
                      <a:pt x="162" y="1454"/>
                    </a:lnTo>
                    <a:lnTo>
                      <a:pt x="163" y="1452"/>
                    </a:lnTo>
                    <a:lnTo>
                      <a:pt x="163" y="1448"/>
                    </a:lnTo>
                    <a:lnTo>
                      <a:pt x="164" y="1448"/>
                    </a:lnTo>
                    <a:lnTo>
                      <a:pt x="168" y="1446"/>
                    </a:lnTo>
                    <a:lnTo>
                      <a:pt x="170" y="1445"/>
                    </a:lnTo>
                    <a:lnTo>
                      <a:pt x="168" y="1445"/>
                    </a:lnTo>
                    <a:lnTo>
                      <a:pt x="166" y="1445"/>
                    </a:lnTo>
                    <a:lnTo>
                      <a:pt x="163" y="1446"/>
                    </a:lnTo>
                    <a:lnTo>
                      <a:pt x="160" y="1444"/>
                    </a:lnTo>
                    <a:lnTo>
                      <a:pt x="159" y="1442"/>
                    </a:lnTo>
                    <a:lnTo>
                      <a:pt x="158" y="1440"/>
                    </a:lnTo>
                    <a:lnTo>
                      <a:pt x="159" y="1438"/>
                    </a:lnTo>
                    <a:lnTo>
                      <a:pt x="159" y="1437"/>
                    </a:lnTo>
                    <a:lnTo>
                      <a:pt x="159" y="1434"/>
                    </a:lnTo>
                    <a:lnTo>
                      <a:pt x="159" y="1434"/>
                    </a:lnTo>
                    <a:lnTo>
                      <a:pt x="160" y="1433"/>
                    </a:lnTo>
                    <a:lnTo>
                      <a:pt x="162" y="1432"/>
                    </a:lnTo>
                    <a:lnTo>
                      <a:pt x="163" y="1429"/>
                    </a:lnTo>
                    <a:lnTo>
                      <a:pt x="163" y="1428"/>
                    </a:lnTo>
                    <a:lnTo>
                      <a:pt x="166" y="1422"/>
                    </a:lnTo>
                    <a:lnTo>
                      <a:pt x="166" y="1421"/>
                    </a:lnTo>
                    <a:lnTo>
                      <a:pt x="168" y="1417"/>
                    </a:lnTo>
                    <a:lnTo>
                      <a:pt x="171" y="1413"/>
                    </a:lnTo>
                    <a:lnTo>
                      <a:pt x="170" y="1413"/>
                    </a:lnTo>
                    <a:lnTo>
                      <a:pt x="170" y="1413"/>
                    </a:lnTo>
                    <a:lnTo>
                      <a:pt x="170" y="1413"/>
                    </a:lnTo>
                    <a:lnTo>
                      <a:pt x="168" y="1413"/>
                    </a:lnTo>
                    <a:lnTo>
                      <a:pt x="168" y="1412"/>
                    </a:lnTo>
                    <a:lnTo>
                      <a:pt x="168" y="1410"/>
                    </a:lnTo>
                    <a:lnTo>
                      <a:pt x="167" y="1412"/>
                    </a:lnTo>
                    <a:lnTo>
                      <a:pt x="167" y="1414"/>
                    </a:lnTo>
                    <a:lnTo>
                      <a:pt x="167" y="1417"/>
                    </a:lnTo>
                    <a:lnTo>
                      <a:pt x="167" y="1418"/>
                    </a:lnTo>
                    <a:lnTo>
                      <a:pt x="164" y="1422"/>
                    </a:lnTo>
                    <a:lnTo>
                      <a:pt x="164" y="1424"/>
                    </a:lnTo>
                    <a:lnTo>
                      <a:pt x="163" y="1422"/>
                    </a:lnTo>
                    <a:lnTo>
                      <a:pt x="164" y="1420"/>
                    </a:lnTo>
                    <a:lnTo>
                      <a:pt x="164" y="1418"/>
                    </a:lnTo>
                    <a:lnTo>
                      <a:pt x="164" y="1416"/>
                    </a:lnTo>
                    <a:lnTo>
                      <a:pt x="164" y="1413"/>
                    </a:lnTo>
                    <a:lnTo>
                      <a:pt x="163" y="1410"/>
                    </a:lnTo>
                    <a:lnTo>
                      <a:pt x="163" y="1409"/>
                    </a:lnTo>
                    <a:lnTo>
                      <a:pt x="163" y="1406"/>
                    </a:lnTo>
                    <a:lnTo>
                      <a:pt x="163" y="1405"/>
                    </a:lnTo>
                    <a:lnTo>
                      <a:pt x="164" y="1404"/>
                    </a:lnTo>
                    <a:lnTo>
                      <a:pt x="164" y="1402"/>
                    </a:lnTo>
                    <a:lnTo>
                      <a:pt x="164" y="1401"/>
                    </a:lnTo>
                    <a:lnTo>
                      <a:pt x="164" y="1400"/>
                    </a:lnTo>
                    <a:lnTo>
                      <a:pt x="164" y="1398"/>
                    </a:lnTo>
                    <a:lnTo>
                      <a:pt x="164" y="1397"/>
                    </a:lnTo>
                    <a:lnTo>
                      <a:pt x="163" y="1396"/>
                    </a:lnTo>
                    <a:lnTo>
                      <a:pt x="162" y="1397"/>
                    </a:lnTo>
                    <a:lnTo>
                      <a:pt x="159" y="1396"/>
                    </a:lnTo>
                    <a:lnTo>
                      <a:pt x="158" y="1393"/>
                    </a:lnTo>
                    <a:lnTo>
                      <a:pt x="155" y="1392"/>
                    </a:lnTo>
                    <a:lnTo>
                      <a:pt x="154" y="1389"/>
                    </a:lnTo>
                    <a:lnTo>
                      <a:pt x="151" y="1389"/>
                    </a:lnTo>
                    <a:lnTo>
                      <a:pt x="148" y="1388"/>
                    </a:lnTo>
                    <a:lnTo>
                      <a:pt x="147" y="1386"/>
                    </a:lnTo>
                    <a:lnTo>
                      <a:pt x="144" y="1385"/>
                    </a:lnTo>
                    <a:lnTo>
                      <a:pt x="143" y="1384"/>
                    </a:lnTo>
                    <a:lnTo>
                      <a:pt x="142" y="1382"/>
                    </a:lnTo>
                    <a:lnTo>
                      <a:pt x="140" y="1382"/>
                    </a:lnTo>
                    <a:lnTo>
                      <a:pt x="138" y="1382"/>
                    </a:lnTo>
                    <a:lnTo>
                      <a:pt x="138" y="1380"/>
                    </a:lnTo>
                    <a:lnTo>
                      <a:pt x="136" y="1378"/>
                    </a:lnTo>
                    <a:lnTo>
                      <a:pt x="136" y="1377"/>
                    </a:lnTo>
                    <a:lnTo>
                      <a:pt x="135" y="1377"/>
                    </a:lnTo>
                    <a:lnTo>
                      <a:pt x="134" y="1376"/>
                    </a:lnTo>
                    <a:lnTo>
                      <a:pt x="134" y="1373"/>
                    </a:lnTo>
                    <a:lnTo>
                      <a:pt x="134" y="1370"/>
                    </a:lnTo>
                    <a:lnTo>
                      <a:pt x="132" y="1370"/>
                    </a:lnTo>
                    <a:lnTo>
                      <a:pt x="130" y="1369"/>
                    </a:lnTo>
                    <a:lnTo>
                      <a:pt x="131" y="1368"/>
                    </a:lnTo>
                    <a:lnTo>
                      <a:pt x="131" y="1366"/>
                    </a:lnTo>
                    <a:lnTo>
                      <a:pt x="130" y="1364"/>
                    </a:lnTo>
                    <a:lnTo>
                      <a:pt x="128" y="1360"/>
                    </a:lnTo>
                    <a:lnTo>
                      <a:pt x="127" y="1358"/>
                    </a:lnTo>
                    <a:lnTo>
                      <a:pt x="124" y="1353"/>
                    </a:lnTo>
                    <a:lnTo>
                      <a:pt x="123" y="1350"/>
                    </a:lnTo>
                    <a:lnTo>
                      <a:pt x="120" y="1347"/>
                    </a:lnTo>
                    <a:lnTo>
                      <a:pt x="120" y="1345"/>
                    </a:lnTo>
                    <a:lnTo>
                      <a:pt x="118" y="1341"/>
                    </a:lnTo>
                    <a:lnTo>
                      <a:pt x="115" y="1337"/>
                    </a:lnTo>
                    <a:lnTo>
                      <a:pt x="114" y="1334"/>
                    </a:lnTo>
                    <a:lnTo>
                      <a:pt x="114" y="1331"/>
                    </a:lnTo>
                    <a:lnTo>
                      <a:pt x="111" y="1329"/>
                    </a:lnTo>
                    <a:lnTo>
                      <a:pt x="110" y="1326"/>
                    </a:lnTo>
                    <a:lnTo>
                      <a:pt x="107" y="1323"/>
                    </a:lnTo>
                    <a:lnTo>
                      <a:pt x="106" y="1322"/>
                    </a:lnTo>
                    <a:lnTo>
                      <a:pt x="104" y="1321"/>
                    </a:lnTo>
                    <a:lnTo>
                      <a:pt x="102" y="1319"/>
                    </a:lnTo>
                    <a:lnTo>
                      <a:pt x="100" y="1318"/>
                    </a:lnTo>
                    <a:lnTo>
                      <a:pt x="100" y="1317"/>
                    </a:lnTo>
                    <a:lnTo>
                      <a:pt x="99" y="1315"/>
                    </a:lnTo>
                    <a:lnTo>
                      <a:pt x="99" y="1314"/>
                    </a:lnTo>
                    <a:lnTo>
                      <a:pt x="99" y="1313"/>
                    </a:lnTo>
                    <a:lnTo>
                      <a:pt x="98" y="1313"/>
                    </a:lnTo>
                    <a:lnTo>
                      <a:pt x="95" y="1310"/>
                    </a:lnTo>
                    <a:lnTo>
                      <a:pt x="95" y="1309"/>
                    </a:lnTo>
                    <a:lnTo>
                      <a:pt x="92" y="1307"/>
                    </a:lnTo>
                    <a:lnTo>
                      <a:pt x="91" y="1307"/>
                    </a:lnTo>
                    <a:lnTo>
                      <a:pt x="91" y="1306"/>
                    </a:lnTo>
                    <a:lnTo>
                      <a:pt x="88" y="1302"/>
                    </a:lnTo>
                    <a:lnTo>
                      <a:pt x="90" y="1301"/>
                    </a:lnTo>
                    <a:lnTo>
                      <a:pt x="90" y="1299"/>
                    </a:lnTo>
                    <a:lnTo>
                      <a:pt x="90" y="1298"/>
                    </a:lnTo>
                    <a:lnTo>
                      <a:pt x="86" y="1294"/>
                    </a:lnTo>
                    <a:lnTo>
                      <a:pt x="84" y="1293"/>
                    </a:lnTo>
                    <a:lnTo>
                      <a:pt x="83" y="1291"/>
                    </a:lnTo>
                    <a:lnTo>
                      <a:pt x="79" y="1294"/>
                    </a:lnTo>
                    <a:lnTo>
                      <a:pt x="76" y="1295"/>
                    </a:lnTo>
                    <a:lnTo>
                      <a:pt x="73" y="1297"/>
                    </a:lnTo>
                    <a:lnTo>
                      <a:pt x="69" y="1297"/>
                    </a:lnTo>
                    <a:lnTo>
                      <a:pt x="71" y="1299"/>
                    </a:lnTo>
                    <a:lnTo>
                      <a:pt x="71" y="1301"/>
                    </a:lnTo>
                    <a:lnTo>
                      <a:pt x="69" y="1302"/>
                    </a:lnTo>
                    <a:lnTo>
                      <a:pt x="68" y="1302"/>
                    </a:lnTo>
                    <a:lnTo>
                      <a:pt x="68" y="1306"/>
                    </a:lnTo>
                    <a:lnTo>
                      <a:pt x="65" y="1310"/>
                    </a:lnTo>
                    <a:lnTo>
                      <a:pt x="63" y="1310"/>
                    </a:lnTo>
                    <a:lnTo>
                      <a:pt x="60" y="1311"/>
                    </a:lnTo>
                    <a:lnTo>
                      <a:pt x="57" y="1314"/>
                    </a:lnTo>
                    <a:lnTo>
                      <a:pt x="56" y="1315"/>
                    </a:lnTo>
                    <a:lnTo>
                      <a:pt x="53" y="1318"/>
                    </a:lnTo>
                    <a:lnTo>
                      <a:pt x="52" y="1317"/>
                    </a:lnTo>
                    <a:lnTo>
                      <a:pt x="52" y="1315"/>
                    </a:lnTo>
                    <a:lnTo>
                      <a:pt x="52" y="1311"/>
                    </a:lnTo>
                    <a:lnTo>
                      <a:pt x="51" y="1309"/>
                    </a:lnTo>
                    <a:lnTo>
                      <a:pt x="49" y="1306"/>
                    </a:lnTo>
                    <a:lnTo>
                      <a:pt x="47" y="1303"/>
                    </a:lnTo>
                    <a:lnTo>
                      <a:pt x="44" y="1302"/>
                    </a:lnTo>
                    <a:lnTo>
                      <a:pt x="41" y="1299"/>
                    </a:lnTo>
                    <a:lnTo>
                      <a:pt x="40" y="1297"/>
                    </a:lnTo>
                    <a:lnTo>
                      <a:pt x="37" y="1295"/>
                    </a:lnTo>
                    <a:lnTo>
                      <a:pt x="35" y="1291"/>
                    </a:lnTo>
                    <a:lnTo>
                      <a:pt x="33" y="1289"/>
                    </a:lnTo>
                    <a:lnTo>
                      <a:pt x="32" y="1287"/>
                    </a:lnTo>
                    <a:lnTo>
                      <a:pt x="29" y="1286"/>
                    </a:lnTo>
                    <a:lnTo>
                      <a:pt x="27" y="1283"/>
                    </a:lnTo>
                    <a:lnTo>
                      <a:pt x="28" y="1281"/>
                    </a:lnTo>
                    <a:lnTo>
                      <a:pt x="28" y="1277"/>
                    </a:lnTo>
                    <a:lnTo>
                      <a:pt x="28" y="1275"/>
                    </a:lnTo>
                    <a:lnTo>
                      <a:pt x="27" y="1275"/>
                    </a:lnTo>
                    <a:lnTo>
                      <a:pt x="23" y="1275"/>
                    </a:lnTo>
                    <a:lnTo>
                      <a:pt x="20" y="1275"/>
                    </a:lnTo>
                    <a:lnTo>
                      <a:pt x="17" y="1278"/>
                    </a:lnTo>
                    <a:lnTo>
                      <a:pt x="15" y="1279"/>
                    </a:lnTo>
                    <a:lnTo>
                      <a:pt x="12" y="1278"/>
                    </a:lnTo>
                    <a:lnTo>
                      <a:pt x="8" y="1277"/>
                    </a:lnTo>
                    <a:lnTo>
                      <a:pt x="7" y="1279"/>
                    </a:lnTo>
                    <a:lnTo>
                      <a:pt x="3" y="1278"/>
                    </a:lnTo>
                    <a:lnTo>
                      <a:pt x="0" y="1277"/>
                    </a:lnTo>
                    <a:lnTo>
                      <a:pt x="0" y="1267"/>
                    </a:lnTo>
                    <a:lnTo>
                      <a:pt x="0" y="1258"/>
                    </a:lnTo>
                    <a:lnTo>
                      <a:pt x="0" y="1250"/>
                    </a:lnTo>
                    <a:lnTo>
                      <a:pt x="0" y="1240"/>
                    </a:lnTo>
                    <a:lnTo>
                      <a:pt x="0" y="1231"/>
                    </a:lnTo>
                    <a:lnTo>
                      <a:pt x="0" y="1222"/>
                    </a:lnTo>
                    <a:lnTo>
                      <a:pt x="0" y="1212"/>
                    </a:lnTo>
                    <a:lnTo>
                      <a:pt x="0" y="1203"/>
                    </a:lnTo>
                    <a:lnTo>
                      <a:pt x="0" y="1194"/>
                    </a:lnTo>
                    <a:lnTo>
                      <a:pt x="0" y="1183"/>
                    </a:lnTo>
                    <a:lnTo>
                      <a:pt x="0" y="1174"/>
                    </a:lnTo>
                    <a:lnTo>
                      <a:pt x="0" y="1164"/>
                    </a:lnTo>
                    <a:lnTo>
                      <a:pt x="0" y="1153"/>
                    </a:lnTo>
                    <a:lnTo>
                      <a:pt x="0" y="1144"/>
                    </a:lnTo>
                    <a:lnTo>
                      <a:pt x="0" y="1133"/>
                    </a:lnTo>
                    <a:lnTo>
                      <a:pt x="0" y="1123"/>
                    </a:lnTo>
                    <a:lnTo>
                      <a:pt x="0" y="1113"/>
                    </a:lnTo>
                    <a:lnTo>
                      <a:pt x="0" y="1103"/>
                    </a:lnTo>
                    <a:lnTo>
                      <a:pt x="0" y="1092"/>
                    </a:lnTo>
                    <a:lnTo>
                      <a:pt x="0" y="1081"/>
                    </a:lnTo>
                    <a:lnTo>
                      <a:pt x="0" y="1071"/>
                    </a:lnTo>
                    <a:lnTo>
                      <a:pt x="0" y="1058"/>
                    </a:lnTo>
                    <a:lnTo>
                      <a:pt x="0" y="1048"/>
                    </a:lnTo>
                    <a:lnTo>
                      <a:pt x="0" y="1037"/>
                    </a:lnTo>
                    <a:lnTo>
                      <a:pt x="0" y="1025"/>
                    </a:lnTo>
                    <a:lnTo>
                      <a:pt x="0" y="1013"/>
                    </a:lnTo>
                    <a:lnTo>
                      <a:pt x="0" y="1002"/>
                    </a:lnTo>
                    <a:lnTo>
                      <a:pt x="0" y="990"/>
                    </a:lnTo>
                    <a:lnTo>
                      <a:pt x="0" y="978"/>
                    </a:lnTo>
                    <a:lnTo>
                      <a:pt x="0" y="966"/>
                    </a:lnTo>
                    <a:lnTo>
                      <a:pt x="0" y="953"/>
                    </a:lnTo>
                    <a:lnTo>
                      <a:pt x="0" y="941"/>
                    </a:lnTo>
                    <a:lnTo>
                      <a:pt x="1" y="942"/>
                    </a:lnTo>
                    <a:lnTo>
                      <a:pt x="8" y="943"/>
                    </a:lnTo>
                    <a:lnTo>
                      <a:pt x="15" y="942"/>
                    </a:lnTo>
                    <a:lnTo>
                      <a:pt x="27" y="946"/>
                    </a:lnTo>
                    <a:lnTo>
                      <a:pt x="35" y="955"/>
                    </a:lnTo>
                    <a:lnTo>
                      <a:pt x="40" y="959"/>
                    </a:lnTo>
                    <a:lnTo>
                      <a:pt x="43" y="962"/>
                    </a:lnTo>
                    <a:lnTo>
                      <a:pt x="47" y="965"/>
                    </a:lnTo>
                    <a:lnTo>
                      <a:pt x="56" y="970"/>
                    </a:lnTo>
                    <a:lnTo>
                      <a:pt x="59" y="970"/>
                    </a:lnTo>
                    <a:lnTo>
                      <a:pt x="64" y="973"/>
                    </a:lnTo>
                    <a:lnTo>
                      <a:pt x="67" y="973"/>
                    </a:lnTo>
                    <a:lnTo>
                      <a:pt x="72" y="973"/>
                    </a:lnTo>
                    <a:lnTo>
                      <a:pt x="76" y="976"/>
                    </a:lnTo>
                    <a:lnTo>
                      <a:pt x="84" y="981"/>
                    </a:lnTo>
                    <a:lnTo>
                      <a:pt x="86" y="982"/>
                    </a:lnTo>
                    <a:lnTo>
                      <a:pt x="86" y="981"/>
                    </a:lnTo>
                    <a:lnTo>
                      <a:pt x="84" y="976"/>
                    </a:lnTo>
                    <a:lnTo>
                      <a:pt x="83" y="976"/>
                    </a:lnTo>
                    <a:lnTo>
                      <a:pt x="80" y="973"/>
                    </a:lnTo>
                    <a:lnTo>
                      <a:pt x="76" y="972"/>
                    </a:lnTo>
                    <a:lnTo>
                      <a:pt x="76" y="972"/>
                    </a:lnTo>
                    <a:lnTo>
                      <a:pt x="76" y="970"/>
                    </a:lnTo>
                    <a:lnTo>
                      <a:pt x="76" y="969"/>
                    </a:lnTo>
                    <a:lnTo>
                      <a:pt x="76" y="969"/>
                    </a:lnTo>
                    <a:lnTo>
                      <a:pt x="79" y="969"/>
                    </a:lnTo>
                    <a:lnTo>
                      <a:pt x="80" y="968"/>
                    </a:lnTo>
                    <a:lnTo>
                      <a:pt x="82" y="968"/>
                    </a:lnTo>
                    <a:lnTo>
                      <a:pt x="80" y="968"/>
                    </a:lnTo>
                    <a:lnTo>
                      <a:pt x="79" y="966"/>
                    </a:lnTo>
                    <a:lnTo>
                      <a:pt x="78" y="965"/>
                    </a:lnTo>
                    <a:lnTo>
                      <a:pt x="76" y="964"/>
                    </a:lnTo>
                    <a:lnTo>
                      <a:pt x="79" y="955"/>
                    </a:lnTo>
                    <a:lnTo>
                      <a:pt x="80" y="957"/>
                    </a:lnTo>
                    <a:lnTo>
                      <a:pt x="82" y="954"/>
                    </a:lnTo>
                    <a:lnTo>
                      <a:pt x="86" y="955"/>
                    </a:lnTo>
                    <a:lnTo>
                      <a:pt x="86" y="954"/>
                    </a:lnTo>
                    <a:lnTo>
                      <a:pt x="87" y="950"/>
                    </a:lnTo>
                    <a:lnTo>
                      <a:pt x="87" y="949"/>
                    </a:lnTo>
                    <a:lnTo>
                      <a:pt x="88" y="949"/>
                    </a:lnTo>
                    <a:lnTo>
                      <a:pt x="92" y="947"/>
                    </a:lnTo>
                    <a:lnTo>
                      <a:pt x="98" y="949"/>
                    </a:lnTo>
                    <a:lnTo>
                      <a:pt x="98" y="949"/>
                    </a:lnTo>
                    <a:lnTo>
                      <a:pt x="98" y="945"/>
                    </a:lnTo>
                    <a:lnTo>
                      <a:pt x="98" y="945"/>
                    </a:lnTo>
                    <a:lnTo>
                      <a:pt x="98" y="942"/>
                    </a:lnTo>
                    <a:lnTo>
                      <a:pt x="98" y="941"/>
                    </a:lnTo>
                    <a:lnTo>
                      <a:pt x="99" y="939"/>
                    </a:lnTo>
                    <a:lnTo>
                      <a:pt x="102" y="939"/>
                    </a:lnTo>
                    <a:lnTo>
                      <a:pt x="102" y="941"/>
                    </a:lnTo>
                    <a:lnTo>
                      <a:pt x="103" y="943"/>
                    </a:lnTo>
                    <a:lnTo>
                      <a:pt x="103" y="945"/>
                    </a:lnTo>
                    <a:lnTo>
                      <a:pt x="106" y="946"/>
                    </a:lnTo>
                    <a:lnTo>
                      <a:pt x="107" y="947"/>
                    </a:lnTo>
                    <a:lnTo>
                      <a:pt x="106" y="950"/>
                    </a:lnTo>
                    <a:lnTo>
                      <a:pt x="104" y="951"/>
                    </a:lnTo>
                    <a:lnTo>
                      <a:pt x="102" y="957"/>
                    </a:lnTo>
                    <a:lnTo>
                      <a:pt x="102" y="958"/>
                    </a:lnTo>
                    <a:lnTo>
                      <a:pt x="106" y="955"/>
                    </a:lnTo>
                    <a:lnTo>
                      <a:pt x="110" y="953"/>
                    </a:lnTo>
                    <a:lnTo>
                      <a:pt x="112" y="951"/>
                    </a:lnTo>
                    <a:lnTo>
                      <a:pt x="115" y="951"/>
                    </a:lnTo>
                    <a:lnTo>
                      <a:pt x="118" y="950"/>
                    </a:lnTo>
                    <a:lnTo>
                      <a:pt x="119" y="949"/>
                    </a:lnTo>
                    <a:lnTo>
                      <a:pt x="119" y="947"/>
                    </a:lnTo>
                    <a:lnTo>
                      <a:pt x="120" y="942"/>
                    </a:lnTo>
                    <a:lnTo>
                      <a:pt x="122" y="941"/>
                    </a:lnTo>
                    <a:lnTo>
                      <a:pt x="127" y="941"/>
                    </a:lnTo>
                    <a:lnTo>
                      <a:pt x="128" y="941"/>
                    </a:lnTo>
                    <a:lnTo>
                      <a:pt x="128" y="941"/>
                    </a:lnTo>
                    <a:lnTo>
                      <a:pt x="128" y="939"/>
                    </a:lnTo>
                    <a:lnTo>
                      <a:pt x="127" y="939"/>
                    </a:lnTo>
                    <a:lnTo>
                      <a:pt x="126" y="939"/>
                    </a:lnTo>
                    <a:lnTo>
                      <a:pt x="126" y="938"/>
                    </a:lnTo>
                    <a:lnTo>
                      <a:pt x="127" y="938"/>
                    </a:lnTo>
                    <a:lnTo>
                      <a:pt x="127" y="937"/>
                    </a:lnTo>
                    <a:lnTo>
                      <a:pt x="130" y="937"/>
                    </a:lnTo>
                    <a:lnTo>
                      <a:pt x="131" y="938"/>
                    </a:lnTo>
                    <a:lnTo>
                      <a:pt x="132" y="938"/>
                    </a:lnTo>
                    <a:lnTo>
                      <a:pt x="136" y="937"/>
                    </a:lnTo>
                    <a:lnTo>
                      <a:pt x="140" y="931"/>
                    </a:lnTo>
                    <a:lnTo>
                      <a:pt x="143" y="929"/>
                    </a:lnTo>
                    <a:lnTo>
                      <a:pt x="144" y="929"/>
                    </a:lnTo>
                    <a:lnTo>
                      <a:pt x="147" y="930"/>
                    </a:lnTo>
                    <a:lnTo>
                      <a:pt x="147" y="930"/>
                    </a:lnTo>
                    <a:lnTo>
                      <a:pt x="150" y="926"/>
                    </a:lnTo>
                    <a:lnTo>
                      <a:pt x="150" y="925"/>
                    </a:lnTo>
                    <a:lnTo>
                      <a:pt x="151" y="923"/>
                    </a:lnTo>
                    <a:lnTo>
                      <a:pt x="155" y="919"/>
                    </a:lnTo>
                    <a:lnTo>
                      <a:pt x="158" y="919"/>
                    </a:lnTo>
                    <a:lnTo>
                      <a:pt x="159" y="919"/>
                    </a:lnTo>
                    <a:lnTo>
                      <a:pt x="160" y="921"/>
                    </a:lnTo>
                    <a:lnTo>
                      <a:pt x="162" y="922"/>
                    </a:lnTo>
                    <a:lnTo>
                      <a:pt x="164" y="922"/>
                    </a:lnTo>
                    <a:lnTo>
                      <a:pt x="166" y="922"/>
                    </a:lnTo>
                    <a:lnTo>
                      <a:pt x="166" y="921"/>
                    </a:lnTo>
                    <a:lnTo>
                      <a:pt x="168" y="917"/>
                    </a:lnTo>
                    <a:lnTo>
                      <a:pt x="170" y="917"/>
                    </a:lnTo>
                    <a:lnTo>
                      <a:pt x="170" y="918"/>
                    </a:lnTo>
                    <a:lnTo>
                      <a:pt x="171" y="921"/>
                    </a:lnTo>
                    <a:lnTo>
                      <a:pt x="171" y="922"/>
                    </a:lnTo>
                    <a:lnTo>
                      <a:pt x="170" y="926"/>
                    </a:lnTo>
                    <a:lnTo>
                      <a:pt x="158" y="935"/>
                    </a:lnTo>
                    <a:lnTo>
                      <a:pt x="154" y="939"/>
                    </a:lnTo>
                    <a:lnTo>
                      <a:pt x="152" y="941"/>
                    </a:lnTo>
                    <a:lnTo>
                      <a:pt x="150" y="942"/>
                    </a:lnTo>
                    <a:lnTo>
                      <a:pt x="147" y="942"/>
                    </a:lnTo>
                    <a:lnTo>
                      <a:pt x="146" y="943"/>
                    </a:lnTo>
                    <a:lnTo>
                      <a:pt x="143" y="943"/>
                    </a:lnTo>
                    <a:lnTo>
                      <a:pt x="136" y="945"/>
                    </a:lnTo>
                    <a:lnTo>
                      <a:pt x="135" y="946"/>
                    </a:lnTo>
                    <a:lnTo>
                      <a:pt x="135" y="946"/>
                    </a:lnTo>
                    <a:lnTo>
                      <a:pt x="132" y="951"/>
                    </a:lnTo>
                    <a:lnTo>
                      <a:pt x="132" y="953"/>
                    </a:lnTo>
                    <a:lnTo>
                      <a:pt x="130" y="955"/>
                    </a:lnTo>
                    <a:lnTo>
                      <a:pt x="127" y="957"/>
                    </a:lnTo>
                    <a:lnTo>
                      <a:pt x="124" y="958"/>
                    </a:lnTo>
                    <a:lnTo>
                      <a:pt x="123" y="959"/>
                    </a:lnTo>
                    <a:lnTo>
                      <a:pt x="120" y="965"/>
                    </a:lnTo>
                    <a:lnTo>
                      <a:pt x="119" y="968"/>
                    </a:lnTo>
                    <a:lnTo>
                      <a:pt x="116" y="970"/>
                    </a:lnTo>
                    <a:lnTo>
                      <a:pt x="114" y="973"/>
                    </a:lnTo>
                    <a:lnTo>
                      <a:pt x="114" y="976"/>
                    </a:lnTo>
                    <a:lnTo>
                      <a:pt x="114" y="977"/>
                    </a:lnTo>
                    <a:lnTo>
                      <a:pt x="115" y="978"/>
                    </a:lnTo>
                    <a:lnTo>
                      <a:pt x="116" y="980"/>
                    </a:lnTo>
                    <a:lnTo>
                      <a:pt x="118" y="980"/>
                    </a:lnTo>
                    <a:lnTo>
                      <a:pt x="116" y="978"/>
                    </a:lnTo>
                    <a:lnTo>
                      <a:pt x="115" y="976"/>
                    </a:lnTo>
                    <a:lnTo>
                      <a:pt x="115" y="976"/>
                    </a:lnTo>
                    <a:lnTo>
                      <a:pt x="115" y="974"/>
                    </a:lnTo>
                    <a:lnTo>
                      <a:pt x="124" y="976"/>
                    </a:lnTo>
                    <a:lnTo>
                      <a:pt x="126" y="974"/>
                    </a:lnTo>
                    <a:lnTo>
                      <a:pt x="127" y="974"/>
                    </a:lnTo>
                    <a:lnTo>
                      <a:pt x="127" y="973"/>
                    </a:lnTo>
                    <a:lnTo>
                      <a:pt x="124" y="973"/>
                    </a:lnTo>
                    <a:lnTo>
                      <a:pt x="123" y="972"/>
                    </a:lnTo>
                    <a:lnTo>
                      <a:pt x="123" y="970"/>
                    </a:lnTo>
                    <a:lnTo>
                      <a:pt x="123" y="968"/>
                    </a:lnTo>
                    <a:lnTo>
                      <a:pt x="123" y="966"/>
                    </a:lnTo>
                    <a:lnTo>
                      <a:pt x="124" y="965"/>
                    </a:lnTo>
                    <a:lnTo>
                      <a:pt x="127" y="962"/>
                    </a:lnTo>
                    <a:lnTo>
                      <a:pt x="130" y="961"/>
                    </a:lnTo>
                    <a:lnTo>
                      <a:pt x="131" y="959"/>
                    </a:lnTo>
                    <a:lnTo>
                      <a:pt x="132" y="958"/>
                    </a:lnTo>
                    <a:lnTo>
                      <a:pt x="136" y="957"/>
                    </a:lnTo>
                    <a:lnTo>
                      <a:pt x="138" y="954"/>
                    </a:lnTo>
                    <a:lnTo>
                      <a:pt x="138" y="953"/>
                    </a:lnTo>
                    <a:lnTo>
                      <a:pt x="138" y="951"/>
                    </a:lnTo>
                    <a:lnTo>
                      <a:pt x="138" y="951"/>
                    </a:lnTo>
                    <a:lnTo>
                      <a:pt x="138" y="950"/>
                    </a:lnTo>
                    <a:lnTo>
                      <a:pt x="140" y="949"/>
                    </a:lnTo>
                    <a:lnTo>
                      <a:pt x="142" y="949"/>
                    </a:lnTo>
                    <a:lnTo>
                      <a:pt x="144" y="950"/>
                    </a:lnTo>
                    <a:lnTo>
                      <a:pt x="146" y="951"/>
                    </a:lnTo>
                    <a:lnTo>
                      <a:pt x="144" y="953"/>
                    </a:lnTo>
                    <a:lnTo>
                      <a:pt x="146" y="953"/>
                    </a:lnTo>
                    <a:lnTo>
                      <a:pt x="147" y="950"/>
                    </a:lnTo>
                    <a:lnTo>
                      <a:pt x="147" y="949"/>
                    </a:lnTo>
                    <a:lnTo>
                      <a:pt x="148" y="949"/>
                    </a:lnTo>
                    <a:lnTo>
                      <a:pt x="148" y="949"/>
                    </a:lnTo>
                    <a:lnTo>
                      <a:pt x="150" y="950"/>
                    </a:lnTo>
                    <a:lnTo>
                      <a:pt x="150" y="953"/>
                    </a:lnTo>
                    <a:lnTo>
                      <a:pt x="150" y="958"/>
                    </a:lnTo>
                    <a:lnTo>
                      <a:pt x="150" y="959"/>
                    </a:lnTo>
                    <a:lnTo>
                      <a:pt x="151" y="957"/>
                    </a:lnTo>
                    <a:lnTo>
                      <a:pt x="151" y="955"/>
                    </a:lnTo>
                    <a:lnTo>
                      <a:pt x="155" y="947"/>
                    </a:lnTo>
                    <a:lnTo>
                      <a:pt x="156" y="945"/>
                    </a:lnTo>
                    <a:lnTo>
                      <a:pt x="159" y="941"/>
                    </a:lnTo>
                    <a:lnTo>
                      <a:pt x="163" y="938"/>
                    </a:lnTo>
                    <a:lnTo>
                      <a:pt x="171" y="933"/>
                    </a:lnTo>
                    <a:lnTo>
                      <a:pt x="175" y="931"/>
                    </a:lnTo>
                    <a:lnTo>
                      <a:pt x="178" y="931"/>
                    </a:lnTo>
                    <a:lnTo>
                      <a:pt x="179" y="930"/>
                    </a:lnTo>
                    <a:lnTo>
                      <a:pt x="180" y="929"/>
                    </a:lnTo>
                    <a:lnTo>
                      <a:pt x="182" y="927"/>
                    </a:lnTo>
                    <a:lnTo>
                      <a:pt x="182" y="927"/>
                    </a:lnTo>
                    <a:lnTo>
                      <a:pt x="180" y="930"/>
                    </a:lnTo>
                    <a:lnTo>
                      <a:pt x="180" y="931"/>
                    </a:lnTo>
                    <a:lnTo>
                      <a:pt x="178" y="933"/>
                    </a:lnTo>
                    <a:lnTo>
                      <a:pt x="178" y="934"/>
                    </a:lnTo>
                    <a:lnTo>
                      <a:pt x="178" y="937"/>
                    </a:lnTo>
                    <a:lnTo>
                      <a:pt x="178" y="938"/>
                    </a:lnTo>
                    <a:lnTo>
                      <a:pt x="179" y="938"/>
                    </a:lnTo>
                    <a:lnTo>
                      <a:pt x="180" y="938"/>
                    </a:lnTo>
                    <a:lnTo>
                      <a:pt x="182" y="937"/>
                    </a:lnTo>
                    <a:lnTo>
                      <a:pt x="184" y="934"/>
                    </a:lnTo>
                    <a:lnTo>
                      <a:pt x="189" y="927"/>
                    </a:lnTo>
                    <a:lnTo>
                      <a:pt x="190" y="926"/>
                    </a:lnTo>
                    <a:lnTo>
                      <a:pt x="191" y="921"/>
                    </a:lnTo>
                    <a:lnTo>
                      <a:pt x="194" y="918"/>
                    </a:lnTo>
                    <a:lnTo>
                      <a:pt x="198" y="915"/>
                    </a:lnTo>
                    <a:lnTo>
                      <a:pt x="199" y="914"/>
                    </a:lnTo>
                    <a:lnTo>
                      <a:pt x="195" y="913"/>
                    </a:lnTo>
                    <a:lnTo>
                      <a:pt x="194" y="911"/>
                    </a:lnTo>
                    <a:lnTo>
                      <a:pt x="194" y="911"/>
                    </a:lnTo>
                    <a:lnTo>
                      <a:pt x="195" y="910"/>
                    </a:lnTo>
                    <a:lnTo>
                      <a:pt x="193" y="909"/>
                    </a:lnTo>
                    <a:lnTo>
                      <a:pt x="193" y="907"/>
                    </a:lnTo>
                    <a:lnTo>
                      <a:pt x="193" y="905"/>
                    </a:lnTo>
                    <a:lnTo>
                      <a:pt x="193" y="902"/>
                    </a:lnTo>
                    <a:lnTo>
                      <a:pt x="194" y="901"/>
                    </a:lnTo>
                    <a:lnTo>
                      <a:pt x="195" y="901"/>
                    </a:lnTo>
                    <a:lnTo>
                      <a:pt x="197" y="901"/>
                    </a:lnTo>
                    <a:lnTo>
                      <a:pt x="198" y="902"/>
                    </a:lnTo>
                    <a:lnTo>
                      <a:pt x="205" y="909"/>
                    </a:lnTo>
                    <a:lnTo>
                      <a:pt x="206" y="913"/>
                    </a:lnTo>
                    <a:lnTo>
                      <a:pt x="207" y="915"/>
                    </a:lnTo>
                    <a:lnTo>
                      <a:pt x="211" y="923"/>
                    </a:lnTo>
                    <a:lnTo>
                      <a:pt x="213" y="927"/>
                    </a:lnTo>
                    <a:lnTo>
                      <a:pt x="214" y="931"/>
                    </a:lnTo>
                    <a:lnTo>
                      <a:pt x="214" y="935"/>
                    </a:lnTo>
                    <a:lnTo>
                      <a:pt x="215" y="937"/>
                    </a:lnTo>
                    <a:lnTo>
                      <a:pt x="221" y="945"/>
                    </a:lnTo>
                    <a:lnTo>
                      <a:pt x="223" y="949"/>
                    </a:lnTo>
                    <a:lnTo>
                      <a:pt x="226" y="950"/>
                    </a:lnTo>
                    <a:lnTo>
                      <a:pt x="229" y="953"/>
                    </a:lnTo>
                    <a:lnTo>
                      <a:pt x="231" y="954"/>
                    </a:lnTo>
                    <a:lnTo>
                      <a:pt x="234" y="954"/>
                    </a:lnTo>
                    <a:lnTo>
                      <a:pt x="237" y="950"/>
                    </a:lnTo>
                    <a:lnTo>
                      <a:pt x="237" y="949"/>
                    </a:lnTo>
                    <a:lnTo>
                      <a:pt x="235" y="945"/>
                    </a:lnTo>
                    <a:lnTo>
                      <a:pt x="234" y="942"/>
                    </a:lnTo>
                    <a:lnTo>
                      <a:pt x="234" y="941"/>
                    </a:lnTo>
                    <a:lnTo>
                      <a:pt x="237" y="937"/>
                    </a:lnTo>
                    <a:lnTo>
                      <a:pt x="237" y="937"/>
                    </a:lnTo>
                    <a:lnTo>
                      <a:pt x="237" y="933"/>
                    </a:lnTo>
                    <a:lnTo>
                      <a:pt x="238" y="934"/>
                    </a:lnTo>
                    <a:lnTo>
                      <a:pt x="238" y="934"/>
                    </a:lnTo>
                    <a:lnTo>
                      <a:pt x="239" y="933"/>
                    </a:lnTo>
                    <a:lnTo>
                      <a:pt x="241" y="930"/>
                    </a:lnTo>
                    <a:lnTo>
                      <a:pt x="242" y="929"/>
                    </a:lnTo>
                    <a:lnTo>
                      <a:pt x="243" y="927"/>
                    </a:lnTo>
                    <a:lnTo>
                      <a:pt x="243" y="926"/>
                    </a:lnTo>
                    <a:lnTo>
                      <a:pt x="242" y="925"/>
                    </a:lnTo>
                    <a:lnTo>
                      <a:pt x="241" y="925"/>
                    </a:lnTo>
                    <a:lnTo>
                      <a:pt x="241" y="925"/>
                    </a:lnTo>
                    <a:lnTo>
                      <a:pt x="239" y="925"/>
                    </a:lnTo>
                    <a:lnTo>
                      <a:pt x="241" y="923"/>
                    </a:lnTo>
                    <a:lnTo>
                      <a:pt x="243" y="922"/>
                    </a:lnTo>
                    <a:lnTo>
                      <a:pt x="245" y="921"/>
                    </a:lnTo>
                    <a:lnTo>
                      <a:pt x="245" y="919"/>
                    </a:lnTo>
                    <a:lnTo>
                      <a:pt x="246" y="919"/>
                    </a:lnTo>
                    <a:lnTo>
                      <a:pt x="247" y="919"/>
                    </a:lnTo>
                    <a:lnTo>
                      <a:pt x="249" y="921"/>
                    </a:lnTo>
                    <a:lnTo>
                      <a:pt x="249" y="923"/>
                    </a:lnTo>
                    <a:lnTo>
                      <a:pt x="247" y="926"/>
                    </a:lnTo>
                    <a:lnTo>
                      <a:pt x="247" y="929"/>
                    </a:lnTo>
                    <a:lnTo>
                      <a:pt x="249" y="935"/>
                    </a:lnTo>
                    <a:lnTo>
                      <a:pt x="250" y="937"/>
                    </a:lnTo>
                    <a:lnTo>
                      <a:pt x="253" y="939"/>
                    </a:lnTo>
                    <a:lnTo>
                      <a:pt x="253" y="941"/>
                    </a:lnTo>
                    <a:lnTo>
                      <a:pt x="249" y="947"/>
                    </a:lnTo>
                    <a:lnTo>
                      <a:pt x="247" y="949"/>
                    </a:lnTo>
                    <a:lnTo>
                      <a:pt x="247" y="950"/>
                    </a:lnTo>
                    <a:lnTo>
                      <a:pt x="247" y="951"/>
                    </a:lnTo>
                    <a:lnTo>
                      <a:pt x="249" y="953"/>
                    </a:lnTo>
                    <a:lnTo>
                      <a:pt x="250" y="953"/>
                    </a:lnTo>
                    <a:lnTo>
                      <a:pt x="253" y="953"/>
                    </a:lnTo>
                    <a:lnTo>
                      <a:pt x="254" y="953"/>
                    </a:lnTo>
                    <a:lnTo>
                      <a:pt x="261" y="953"/>
                    </a:lnTo>
                    <a:lnTo>
                      <a:pt x="262" y="951"/>
                    </a:lnTo>
                    <a:lnTo>
                      <a:pt x="263" y="950"/>
                    </a:lnTo>
                    <a:lnTo>
                      <a:pt x="265" y="947"/>
                    </a:lnTo>
                    <a:lnTo>
                      <a:pt x="266" y="946"/>
                    </a:lnTo>
                    <a:lnTo>
                      <a:pt x="266" y="946"/>
                    </a:lnTo>
                    <a:lnTo>
                      <a:pt x="267" y="942"/>
                    </a:lnTo>
                    <a:lnTo>
                      <a:pt x="269" y="937"/>
                    </a:lnTo>
                    <a:lnTo>
                      <a:pt x="269" y="935"/>
                    </a:lnTo>
                    <a:lnTo>
                      <a:pt x="270" y="934"/>
                    </a:lnTo>
                    <a:lnTo>
                      <a:pt x="270" y="934"/>
                    </a:lnTo>
                    <a:lnTo>
                      <a:pt x="273" y="934"/>
                    </a:lnTo>
                    <a:lnTo>
                      <a:pt x="274" y="934"/>
                    </a:lnTo>
                    <a:lnTo>
                      <a:pt x="279" y="934"/>
                    </a:lnTo>
                    <a:lnTo>
                      <a:pt x="283" y="934"/>
                    </a:lnTo>
                    <a:lnTo>
                      <a:pt x="289" y="934"/>
                    </a:lnTo>
                    <a:lnTo>
                      <a:pt x="291" y="935"/>
                    </a:lnTo>
                    <a:lnTo>
                      <a:pt x="294" y="937"/>
                    </a:lnTo>
                    <a:lnTo>
                      <a:pt x="301" y="941"/>
                    </a:lnTo>
                    <a:lnTo>
                      <a:pt x="302" y="942"/>
                    </a:lnTo>
                    <a:lnTo>
                      <a:pt x="310" y="950"/>
                    </a:lnTo>
                    <a:lnTo>
                      <a:pt x="313" y="953"/>
                    </a:lnTo>
                    <a:lnTo>
                      <a:pt x="317" y="954"/>
                    </a:lnTo>
                    <a:lnTo>
                      <a:pt x="332" y="958"/>
                    </a:lnTo>
                    <a:lnTo>
                      <a:pt x="334" y="958"/>
                    </a:lnTo>
                    <a:lnTo>
                      <a:pt x="337" y="962"/>
                    </a:lnTo>
                    <a:lnTo>
                      <a:pt x="340" y="965"/>
                    </a:lnTo>
                    <a:lnTo>
                      <a:pt x="344" y="966"/>
                    </a:lnTo>
                    <a:lnTo>
                      <a:pt x="348" y="969"/>
                    </a:lnTo>
                    <a:lnTo>
                      <a:pt x="356" y="972"/>
                    </a:lnTo>
                    <a:lnTo>
                      <a:pt x="357" y="972"/>
                    </a:lnTo>
                    <a:lnTo>
                      <a:pt x="358" y="973"/>
                    </a:lnTo>
                    <a:lnTo>
                      <a:pt x="360" y="972"/>
                    </a:lnTo>
                    <a:lnTo>
                      <a:pt x="366" y="973"/>
                    </a:lnTo>
                    <a:lnTo>
                      <a:pt x="369" y="973"/>
                    </a:lnTo>
                    <a:lnTo>
                      <a:pt x="370" y="974"/>
                    </a:lnTo>
                    <a:lnTo>
                      <a:pt x="372" y="974"/>
                    </a:lnTo>
                    <a:lnTo>
                      <a:pt x="374" y="976"/>
                    </a:lnTo>
                    <a:lnTo>
                      <a:pt x="374" y="974"/>
                    </a:lnTo>
                    <a:lnTo>
                      <a:pt x="372" y="970"/>
                    </a:lnTo>
                    <a:lnTo>
                      <a:pt x="372" y="970"/>
                    </a:lnTo>
                    <a:lnTo>
                      <a:pt x="373" y="969"/>
                    </a:lnTo>
                    <a:lnTo>
                      <a:pt x="376" y="970"/>
                    </a:lnTo>
                    <a:lnTo>
                      <a:pt x="377" y="969"/>
                    </a:lnTo>
                    <a:lnTo>
                      <a:pt x="378" y="969"/>
                    </a:lnTo>
                    <a:lnTo>
                      <a:pt x="381" y="970"/>
                    </a:lnTo>
                    <a:lnTo>
                      <a:pt x="384" y="972"/>
                    </a:lnTo>
                    <a:lnTo>
                      <a:pt x="386" y="973"/>
                    </a:lnTo>
                    <a:lnTo>
                      <a:pt x="390" y="974"/>
                    </a:lnTo>
                    <a:lnTo>
                      <a:pt x="396" y="980"/>
                    </a:lnTo>
                    <a:lnTo>
                      <a:pt x="398" y="982"/>
                    </a:lnTo>
                    <a:lnTo>
                      <a:pt x="401" y="988"/>
                    </a:lnTo>
                    <a:lnTo>
                      <a:pt x="404" y="990"/>
                    </a:lnTo>
                    <a:lnTo>
                      <a:pt x="404" y="992"/>
                    </a:lnTo>
                    <a:lnTo>
                      <a:pt x="404" y="993"/>
                    </a:lnTo>
                    <a:lnTo>
                      <a:pt x="405" y="993"/>
                    </a:lnTo>
                    <a:lnTo>
                      <a:pt x="405" y="993"/>
                    </a:lnTo>
                    <a:lnTo>
                      <a:pt x="405" y="997"/>
                    </a:lnTo>
                    <a:lnTo>
                      <a:pt x="404" y="998"/>
                    </a:lnTo>
                    <a:lnTo>
                      <a:pt x="404" y="998"/>
                    </a:lnTo>
                    <a:lnTo>
                      <a:pt x="401" y="1000"/>
                    </a:lnTo>
                    <a:lnTo>
                      <a:pt x="393" y="998"/>
                    </a:lnTo>
                    <a:lnTo>
                      <a:pt x="392" y="1001"/>
                    </a:lnTo>
                    <a:lnTo>
                      <a:pt x="388" y="1004"/>
                    </a:lnTo>
                    <a:lnTo>
                      <a:pt x="388" y="1005"/>
                    </a:lnTo>
                    <a:lnTo>
                      <a:pt x="388" y="1006"/>
                    </a:lnTo>
                    <a:lnTo>
                      <a:pt x="388" y="1009"/>
                    </a:lnTo>
                    <a:lnTo>
                      <a:pt x="386" y="1009"/>
                    </a:lnTo>
                    <a:lnTo>
                      <a:pt x="384" y="1013"/>
                    </a:lnTo>
                    <a:lnTo>
                      <a:pt x="384" y="1013"/>
                    </a:lnTo>
                    <a:lnTo>
                      <a:pt x="385" y="1014"/>
                    </a:lnTo>
                    <a:lnTo>
                      <a:pt x="388" y="1017"/>
                    </a:lnTo>
                    <a:lnTo>
                      <a:pt x="389" y="1017"/>
                    </a:lnTo>
                    <a:lnTo>
                      <a:pt x="392" y="1017"/>
                    </a:lnTo>
                    <a:lnTo>
                      <a:pt x="394" y="1017"/>
                    </a:lnTo>
                    <a:lnTo>
                      <a:pt x="398" y="1020"/>
                    </a:lnTo>
                    <a:lnTo>
                      <a:pt x="401" y="1020"/>
                    </a:lnTo>
                    <a:lnTo>
                      <a:pt x="402" y="1020"/>
                    </a:lnTo>
                    <a:lnTo>
                      <a:pt x="404" y="1020"/>
                    </a:lnTo>
                    <a:lnTo>
                      <a:pt x="406" y="1021"/>
                    </a:lnTo>
                    <a:lnTo>
                      <a:pt x="409" y="1021"/>
                    </a:lnTo>
                    <a:lnTo>
                      <a:pt x="417" y="1021"/>
                    </a:lnTo>
                    <a:lnTo>
                      <a:pt x="419" y="1022"/>
                    </a:lnTo>
                    <a:lnTo>
                      <a:pt x="421" y="1022"/>
                    </a:lnTo>
                    <a:lnTo>
                      <a:pt x="428" y="1022"/>
                    </a:lnTo>
                    <a:lnTo>
                      <a:pt x="428" y="1022"/>
                    </a:lnTo>
                    <a:lnTo>
                      <a:pt x="431" y="1021"/>
                    </a:lnTo>
                    <a:lnTo>
                      <a:pt x="432" y="1020"/>
                    </a:lnTo>
                    <a:lnTo>
                      <a:pt x="433" y="1020"/>
                    </a:lnTo>
                    <a:lnTo>
                      <a:pt x="440" y="1020"/>
                    </a:lnTo>
                    <a:lnTo>
                      <a:pt x="441" y="1020"/>
                    </a:lnTo>
                    <a:lnTo>
                      <a:pt x="443" y="1018"/>
                    </a:lnTo>
                    <a:lnTo>
                      <a:pt x="445" y="1017"/>
                    </a:lnTo>
                    <a:lnTo>
                      <a:pt x="447" y="1017"/>
                    </a:lnTo>
                    <a:lnTo>
                      <a:pt x="448" y="1017"/>
                    </a:lnTo>
                    <a:lnTo>
                      <a:pt x="449" y="1018"/>
                    </a:lnTo>
                    <a:lnTo>
                      <a:pt x="451" y="1018"/>
                    </a:lnTo>
                    <a:lnTo>
                      <a:pt x="453" y="1016"/>
                    </a:lnTo>
                    <a:lnTo>
                      <a:pt x="460" y="1012"/>
                    </a:lnTo>
                    <a:lnTo>
                      <a:pt x="461" y="1012"/>
                    </a:lnTo>
                    <a:lnTo>
                      <a:pt x="464" y="1010"/>
                    </a:lnTo>
                    <a:lnTo>
                      <a:pt x="464" y="1010"/>
                    </a:lnTo>
                    <a:lnTo>
                      <a:pt x="464" y="1010"/>
                    </a:lnTo>
                    <a:lnTo>
                      <a:pt x="465" y="1014"/>
                    </a:lnTo>
                    <a:lnTo>
                      <a:pt x="467" y="1014"/>
                    </a:lnTo>
                    <a:lnTo>
                      <a:pt x="468" y="1014"/>
                    </a:lnTo>
                    <a:lnTo>
                      <a:pt x="468" y="1017"/>
                    </a:lnTo>
                    <a:lnTo>
                      <a:pt x="469" y="1020"/>
                    </a:lnTo>
                    <a:lnTo>
                      <a:pt x="471" y="1020"/>
                    </a:lnTo>
                    <a:lnTo>
                      <a:pt x="476" y="1020"/>
                    </a:lnTo>
                    <a:lnTo>
                      <a:pt x="479" y="1021"/>
                    </a:lnTo>
                    <a:lnTo>
                      <a:pt x="480" y="1021"/>
                    </a:lnTo>
                    <a:lnTo>
                      <a:pt x="480" y="1024"/>
                    </a:lnTo>
                    <a:lnTo>
                      <a:pt x="480" y="1028"/>
                    </a:lnTo>
                    <a:lnTo>
                      <a:pt x="481" y="1029"/>
                    </a:lnTo>
                    <a:lnTo>
                      <a:pt x="481" y="1032"/>
                    </a:lnTo>
                    <a:lnTo>
                      <a:pt x="483" y="1032"/>
                    </a:lnTo>
                    <a:lnTo>
                      <a:pt x="483" y="1032"/>
                    </a:lnTo>
                    <a:lnTo>
                      <a:pt x="484" y="1026"/>
                    </a:lnTo>
                    <a:lnTo>
                      <a:pt x="485" y="1025"/>
                    </a:lnTo>
                    <a:lnTo>
                      <a:pt x="485" y="1025"/>
                    </a:lnTo>
                    <a:lnTo>
                      <a:pt x="487" y="1025"/>
                    </a:lnTo>
                    <a:lnTo>
                      <a:pt x="488" y="1030"/>
                    </a:lnTo>
                    <a:lnTo>
                      <a:pt x="489" y="1033"/>
                    </a:lnTo>
                    <a:lnTo>
                      <a:pt x="495" y="1038"/>
                    </a:lnTo>
                    <a:lnTo>
                      <a:pt x="496" y="1041"/>
                    </a:lnTo>
                    <a:lnTo>
                      <a:pt x="496" y="1042"/>
                    </a:lnTo>
                    <a:lnTo>
                      <a:pt x="496" y="1044"/>
                    </a:lnTo>
                    <a:lnTo>
                      <a:pt x="495" y="1045"/>
                    </a:lnTo>
                    <a:lnTo>
                      <a:pt x="493" y="1046"/>
                    </a:lnTo>
                    <a:lnTo>
                      <a:pt x="492" y="1046"/>
                    </a:lnTo>
                    <a:lnTo>
                      <a:pt x="489" y="1046"/>
                    </a:lnTo>
                    <a:lnTo>
                      <a:pt x="488" y="1045"/>
                    </a:lnTo>
                    <a:lnTo>
                      <a:pt x="488" y="1045"/>
                    </a:lnTo>
                    <a:lnTo>
                      <a:pt x="488" y="1046"/>
                    </a:lnTo>
                    <a:lnTo>
                      <a:pt x="492" y="1050"/>
                    </a:lnTo>
                    <a:lnTo>
                      <a:pt x="492" y="1053"/>
                    </a:lnTo>
                    <a:lnTo>
                      <a:pt x="493" y="1054"/>
                    </a:lnTo>
                    <a:lnTo>
                      <a:pt x="495" y="1054"/>
                    </a:lnTo>
                    <a:lnTo>
                      <a:pt x="495" y="1056"/>
                    </a:lnTo>
                    <a:lnTo>
                      <a:pt x="496" y="1057"/>
                    </a:lnTo>
                    <a:lnTo>
                      <a:pt x="499" y="1061"/>
                    </a:lnTo>
                    <a:lnTo>
                      <a:pt x="500" y="1063"/>
                    </a:lnTo>
                    <a:lnTo>
                      <a:pt x="503" y="1068"/>
                    </a:lnTo>
                    <a:lnTo>
                      <a:pt x="504" y="1071"/>
                    </a:lnTo>
                    <a:lnTo>
                      <a:pt x="505" y="1072"/>
                    </a:lnTo>
                    <a:lnTo>
                      <a:pt x="507" y="1072"/>
                    </a:lnTo>
                    <a:lnTo>
                      <a:pt x="505" y="1071"/>
                    </a:lnTo>
                    <a:lnTo>
                      <a:pt x="501" y="1063"/>
                    </a:lnTo>
                    <a:lnTo>
                      <a:pt x="499" y="1058"/>
                    </a:lnTo>
                    <a:lnTo>
                      <a:pt x="499" y="1057"/>
                    </a:lnTo>
                    <a:lnTo>
                      <a:pt x="499" y="1056"/>
                    </a:lnTo>
                    <a:lnTo>
                      <a:pt x="499" y="1050"/>
                    </a:lnTo>
                    <a:lnTo>
                      <a:pt x="499" y="1049"/>
                    </a:lnTo>
                    <a:lnTo>
                      <a:pt x="500" y="1049"/>
                    </a:lnTo>
                    <a:lnTo>
                      <a:pt x="503" y="1050"/>
                    </a:lnTo>
                    <a:lnTo>
                      <a:pt x="503" y="1052"/>
                    </a:lnTo>
                    <a:lnTo>
                      <a:pt x="504" y="1052"/>
                    </a:lnTo>
                    <a:lnTo>
                      <a:pt x="504" y="1050"/>
                    </a:lnTo>
                    <a:lnTo>
                      <a:pt x="505" y="1052"/>
                    </a:lnTo>
                    <a:lnTo>
                      <a:pt x="507" y="1053"/>
                    </a:lnTo>
                    <a:lnTo>
                      <a:pt x="508" y="1053"/>
                    </a:lnTo>
                    <a:lnTo>
                      <a:pt x="507" y="1049"/>
                    </a:lnTo>
                    <a:lnTo>
                      <a:pt x="505" y="1048"/>
                    </a:lnTo>
                    <a:lnTo>
                      <a:pt x="505" y="1046"/>
                    </a:lnTo>
                    <a:lnTo>
                      <a:pt x="505" y="1045"/>
                    </a:lnTo>
                    <a:lnTo>
                      <a:pt x="505" y="1044"/>
                    </a:lnTo>
                    <a:lnTo>
                      <a:pt x="503" y="1041"/>
                    </a:lnTo>
                    <a:lnTo>
                      <a:pt x="501" y="1038"/>
                    </a:lnTo>
                    <a:lnTo>
                      <a:pt x="500" y="1033"/>
                    </a:lnTo>
                    <a:lnTo>
                      <a:pt x="500" y="1032"/>
                    </a:lnTo>
                    <a:lnTo>
                      <a:pt x="500" y="1030"/>
                    </a:lnTo>
                    <a:lnTo>
                      <a:pt x="500" y="1029"/>
                    </a:lnTo>
                    <a:lnTo>
                      <a:pt x="499" y="1026"/>
                    </a:lnTo>
                    <a:lnTo>
                      <a:pt x="497" y="1024"/>
                    </a:lnTo>
                    <a:lnTo>
                      <a:pt x="496" y="1021"/>
                    </a:lnTo>
                    <a:lnTo>
                      <a:pt x="496" y="1020"/>
                    </a:lnTo>
                    <a:lnTo>
                      <a:pt x="496" y="1017"/>
                    </a:lnTo>
                    <a:lnTo>
                      <a:pt x="496" y="1016"/>
                    </a:lnTo>
                    <a:lnTo>
                      <a:pt x="499" y="1013"/>
                    </a:lnTo>
                    <a:lnTo>
                      <a:pt x="499" y="1012"/>
                    </a:lnTo>
                    <a:lnTo>
                      <a:pt x="499" y="1009"/>
                    </a:lnTo>
                    <a:lnTo>
                      <a:pt x="497" y="1008"/>
                    </a:lnTo>
                    <a:lnTo>
                      <a:pt x="499" y="1008"/>
                    </a:lnTo>
                    <a:lnTo>
                      <a:pt x="503" y="1008"/>
                    </a:lnTo>
                    <a:lnTo>
                      <a:pt x="503" y="1008"/>
                    </a:lnTo>
                    <a:lnTo>
                      <a:pt x="504" y="1006"/>
                    </a:lnTo>
                    <a:lnTo>
                      <a:pt x="507" y="1005"/>
                    </a:lnTo>
                    <a:lnTo>
                      <a:pt x="508" y="1005"/>
                    </a:lnTo>
                    <a:lnTo>
                      <a:pt x="509" y="1005"/>
                    </a:lnTo>
                    <a:lnTo>
                      <a:pt x="511" y="1005"/>
                    </a:lnTo>
                    <a:lnTo>
                      <a:pt x="512" y="1004"/>
                    </a:lnTo>
                    <a:lnTo>
                      <a:pt x="513" y="1004"/>
                    </a:lnTo>
                    <a:lnTo>
                      <a:pt x="515" y="1001"/>
                    </a:lnTo>
                    <a:lnTo>
                      <a:pt x="515" y="1001"/>
                    </a:lnTo>
                    <a:lnTo>
                      <a:pt x="517" y="1001"/>
                    </a:lnTo>
                    <a:lnTo>
                      <a:pt x="517" y="1001"/>
                    </a:lnTo>
                    <a:lnTo>
                      <a:pt x="519" y="1001"/>
                    </a:lnTo>
                    <a:lnTo>
                      <a:pt x="519" y="998"/>
                    </a:lnTo>
                    <a:lnTo>
                      <a:pt x="519" y="997"/>
                    </a:lnTo>
                    <a:lnTo>
                      <a:pt x="521" y="994"/>
                    </a:lnTo>
                    <a:lnTo>
                      <a:pt x="523" y="994"/>
                    </a:lnTo>
                    <a:lnTo>
                      <a:pt x="524" y="993"/>
                    </a:lnTo>
                    <a:lnTo>
                      <a:pt x="525" y="992"/>
                    </a:lnTo>
                    <a:lnTo>
                      <a:pt x="527" y="990"/>
                    </a:lnTo>
                    <a:lnTo>
                      <a:pt x="528" y="988"/>
                    </a:lnTo>
                    <a:lnTo>
                      <a:pt x="528" y="985"/>
                    </a:lnTo>
                    <a:lnTo>
                      <a:pt x="528" y="985"/>
                    </a:lnTo>
                    <a:lnTo>
                      <a:pt x="525" y="984"/>
                    </a:lnTo>
                    <a:lnTo>
                      <a:pt x="524" y="984"/>
                    </a:lnTo>
                    <a:lnTo>
                      <a:pt x="521" y="986"/>
                    </a:lnTo>
                    <a:lnTo>
                      <a:pt x="519" y="989"/>
                    </a:lnTo>
                    <a:lnTo>
                      <a:pt x="517" y="990"/>
                    </a:lnTo>
                    <a:lnTo>
                      <a:pt x="516" y="994"/>
                    </a:lnTo>
                    <a:lnTo>
                      <a:pt x="516" y="996"/>
                    </a:lnTo>
                    <a:lnTo>
                      <a:pt x="513" y="994"/>
                    </a:lnTo>
                    <a:lnTo>
                      <a:pt x="512" y="994"/>
                    </a:lnTo>
                    <a:lnTo>
                      <a:pt x="511" y="994"/>
                    </a:lnTo>
                    <a:lnTo>
                      <a:pt x="509" y="996"/>
                    </a:lnTo>
                    <a:lnTo>
                      <a:pt x="508" y="997"/>
                    </a:lnTo>
                    <a:lnTo>
                      <a:pt x="505" y="997"/>
                    </a:lnTo>
                    <a:lnTo>
                      <a:pt x="503" y="997"/>
                    </a:lnTo>
                    <a:lnTo>
                      <a:pt x="500" y="996"/>
                    </a:lnTo>
                    <a:lnTo>
                      <a:pt x="499" y="998"/>
                    </a:lnTo>
                    <a:lnTo>
                      <a:pt x="499" y="1000"/>
                    </a:lnTo>
                    <a:lnTo>
                      <a:pt x="500" y="1001"/>
                    </a:lnTo>
                    <a:lnTo>
                      <a:pt x="499" y="1002"/>
                    </a:lnTo>
                    <a:lnTo>
                      <a:pt x="495" y="1002"/>
                    </a:lnTo>
                    <a:lnTo>
                      <a:pt x="493" y="1002"/>
                    </a:lnTo>
                    <a:lnTo>
                      <a:pt x="491" y="1004"/>
                    </a:lnTo>
                    <a:lnTo>
                      <a:pt x="491" y="1004"/>
                    </a:lnTo>
                    <a:lnTo>
                      <a:pt x="489" y="1002"/>
                    </a:lnTo>
                    <a:lnTo>
                      <a:pt x="484" y="998"/>
                    </a:lnTo>
                    <a:lnTo>
                      <a:pt x="484" y="997"/>
                    </a:lnTo>
                    <a:lnTo>
                      <a:pt x="485" y="994"/>
                    </a:lnTo>
                    <a:lnTo>
                      <a:pt x="489" y="985"/>
                    </a:lnTo>
                    <a:lnTo>
                      <a:pt x="491" y="985"/>
                    </a:lnTo>
                    <a:lnTo>
                      <a:pt x="499" y="984"/>
                    </a:lnTo>
                    <a:lnTo>
                      <a:pt x="504" y="981"/>
                    </a:lnTo>
                    <a:lnTo>
                      <a:pt x="512" y="977"/>
                    </a:lnTo>
                    <a:lnTo>
                      <a:pt x="515" y="976"/>
                    </a:lnTo>
                    <a:lnTo>
                      <a:pt x="520" y="973"/>
                    </a:lnTo>
                    <a:lnTo>
                      <a:pt x="523" y="972"/>
                    </a:lnTo>
                    <a:lnTo>
                      <a:pt x="524" y="973"/>
                    </a:lnTo>
                    <a:lnTo>
                      <a:pt x="528" y="974"/>
                    </a:lnTo>
                    <a:lnTo>
                      <a:pt x="530" y="976"/>
                    </a:lnTo>
                    <a:lnTo>
                      <a:pt x="531" y="977"/>
                    </a:lnTo>
                    <a:lnTo>
                      <a:pt x="532" y="980"/>
                    </a:lnTo>
                    <a:lnTo>
                      <a:pt x="534" y="986"/>
                    </a:lnTo>
                    <a:lnTo>
                      <a:pt x="534" y="990"/>
                    </a:lnTo>
                    <a:lnTo>
                      <a:pt x="535" y="993"/>
                    </a:lnTo>
                    <a:lnTo>
                      <a:pt x="538" y="996"/>
                    </a:lnTo>
                    <a:lnTo>
                      <a:pt x="539" y="997"/>
                    </a:lnTo>
                    <a:lnTo>
                      <a:pt x="539" y="998"/>
                    </a:lnTo>
                    <a:lnTo>
                      <a:pt x="540" y="997"/>
                    </a:lnTo>
                    <a:lnTo>
                      <a:pt x="540" y="997"/>
                    </a:lnTo>
                    <a:lnTo>
                      <a:pt x="542" y="997"/>
                    </a:lnTo>
                    <a:lnTo>
                      <a:pt x="542" y="1000"/>
                    </a:lnTo>
                    <a:lnTo>
                      <a:pt x="542" y="1000"/>
                    </a:lnTo>
                    <a:lnTo>
                      <a:pt x="543" y="1000"/>
                    </a:lnTo>
                    <a:lnTo>
                      <a:pt x="546" y="1000"/>
                    </a:lnTo>
                    <a:lnTo>
                      <a:pt x="546" y="1001"/>
                    </a:lnTo>
                    <a:lnTo>
                      <a:pt x="546" y="1004"/>
                    </a:lnTo>
                    <a:lnTo>
                      <a:pt x="546" y="1005"/>
                    </a:lnTo>
                    <a:lnTo>
                      <a:pt x="548" y="1006"/>
                    </a:lnTo>
                    <a:lnTo>
                      <a:pt x="550" y="1008"/>
                    </a:lnTo>
                    <a:lnTo>
                      <a:pt x="552" y="1008"/>
                    </a:lnTo>
                    <a:lnTo>
                      <a:pt x="556" y="1008"/>
                    </a:lnTo>
                    <a:lnTo>
                      <a:pt x="560" y="1006"/>
                    </a:lnTo>
                    <a:lnTo>
                      <a:pt x="563" y="1005"/>
                    </a:lnTo>
                    <a:lnTo>
                      <a:pt x="566" y="1006"/>
                    </a:lnTo>
                    <a:lnTo>
                      <a:pt x="570" y="1012"/>
                    </a:lnTo>
                    <a:lnTo>
                      <a:pt x="572" y="1016"/>
                    </a:lnTo>
                    <a:lnTo>
                      <a:pt x="575" y="1017"/>
                    </a:lnTo>
                    <a:lnTo>
                      <a:pt x="579" y="1018"/>
                    </a:lnTo>
                    <a:lnTo>
                      <a:pt x="580" y="1020"/>
                    </a:lnTo>
                    <a:lnTo>
                      <a:pt x="582" y="1020"/>
                    </a:lnTo>
                    <a:lnTo>
                      <a:pt x="584" y="1020"/>
                    </a:lnTo>
                    <a:lnTo>
                      <a:pt x="587" y="1020"/>
                    </a:lnTo>
                    <a:lnTo>
                      <a:pt x="590" y="1021"/>
                    </a:lnTo>
                    <a:lnTo>
                      <a:pt x="592" y="1021"/>
                    </a:lnTo>
                    <a:lnTo>
                      <a:pt x="599" y="1018"/>
                    </a:lnTo>
                    <a:lnTo>
                      <a:pt x="599" y="1018"/>
                    </a:lnTo>
                    <a:lnTo>
                      <a:pt x="602" y="1017"/>
                    </a:lnTo>
                    <a:lnTo>
                      <a:pt x="604" y="1017"/>
                    </a:lnTo>
                    <a:lnTo>
                      <a:pt x="606" y="1017"/>
                    </a:lnTo>
                    <a:lnTo>
                      <a:pt x="607" y="1017"/>
                    </a:lnTo>
                    <a:lnTo>
                      <a:pt x="608" y="1016"/>
                    </a:lnTo>
                    <a:lnTo>
                      <a:pt x="612" y="1016"/>
                    </a:lnTo>
                    <a:lnTo>
                      <a:pt x="619" y="1017"/>
                    </a:lnTo>
                    <a:lnTo>
                      <a:pt x="623" y="1018"/>
                    </a:lnTo>
                    <a:lnTo>
                      <a:pt x="626" y="1020"/>
                    </a:lnTo>
                    <a:lnTo>
                      <a:pt x="628" y="1021"/>
                    </a:lnTo>
                    <a:lnTo>
                      <a:pt x="630" y="1021"/>
                    </a:lnTo>
                    <a:lnTo>
                      <a:pt x="631" y="1020"/>
                    </a:lnTo>
                    <a:lnTo>
                      <a:pt x="632" y="1020"/>
                    </a:lnTo>
                    <a:lnTo>
                      <a:pt x="635" y="1018"/>
                    </a:lnTo>
                    <a:lnTo>
                      <a:pt x="638" y="1017"/>
                    </a:lnTo>
                    <a:lnTo>
                      <a:pt x="639" y="1017"/>
                    </a:lnTo>
                    <a:lnTo>
                      <a:pt x="639" y="1016"/>
                    </a:lnTo>
                    <a:lnTo>
                      <a:pt x="638" y="1016"/>
                    </a:lnTo>
                    <a:lnTo>
                      <a:pt x="636" y="1013"/>
                    </a:lnTo>
                    <a:lnTo>
                      <a:pt x="635" y="1010"/>
                    </a:lnTo>
                    <a:lnTo>
                      <a:pt x="634" y="1009"/>
                    </a:lnTo>
                    <a:lnTo>
                      <a:pt x="634" y="1008"/>
                    </a:lnTo>
                    <a:lnTo>
                      <a:pt x="635" y="1006"/>
                    </a:lnTo>
                    <a:lnTo>
                      <a:pt x="635" y="1006"/>
                    </a:lnTo>
                    <a:lnTo>
                      <a:pt x="636" y="1008"/>
                    </a:lnTo>
                    <a:lnTo>
                      <a:pt x="639" y="1010"/>
                    </a:lnTo>
                    <a:lnTo>
                      <a:pt x="645" y="1018"/>
                    </a:lnTo>
                    <a:lnTo>
                      <a:pt x="646" y="1020"/>
                    </a:lnTo>
                    <a:lnTo>
                      <a:pt x="646" y="1021"/>
                    </a:lnTo>
                    <a:lnTo>
                      <a:pt x="651" y="1024"/>
                    </a:lnTo>
                    <a:lnTo>
                      <a:pt x="654" y="1025"/>
                    </a:lnTo>
                    <a:lnTo>
                      <a:pt x="657" y="1022"/>
                    </a:lnTo>
                    <a:lnTo>
                      <a:pt x="657" y="1021"/>
                    </a:lnTo>
                    <a:lnTo>
                      <a:pt x="658" y="1020"/>
                    </a:lnTo>
                    <a:lnTo>
                      <a:pt x="658" y="1020"/>
                    </a:lnTo>
                    <a:lnTo>
                      <a:pt x="658" y="1017"/>
                    </a:lnTo>
                    <a:lnTo>
                      <a:pt x="658" y="1017"/>
                    </a:lnTo>
                    <a:lnTo>
                      <a:pt x="657" y="1016"/>
                    </a:lnTo>
                    <a:lnTo>
                      <a:pt x="655" y="1013"/>
                    </a:lnTo>
                    <a:lnTo>
                      <a:pt x="653" y="1010"/>
                    </a:lnTo>
                    <a:lnTo>
                      <a:pt x="649" y="1010"/>
                    </a:lnTo>
                    <a:lnTo>
                      <a:pt x="646" y="1012"/>
                    </a:lnTo>
                    <a:lnTo>
                      <a:pt x="643" y="1013"/>
                    </a:lnTo>
                    <a:lnTo>
                      <a:pt x="642" y="1013"/>
                    </a:lnTo>
                    <a:lnTo>
                      <a:pt x="639" y="1006"/>
                    </a:lnTo>
                    <a:lnTo>
                      <a:pt x="638" y="1005"/>
                    </a:lnTo>
                    <a:lnTo>
                      <a:pt x="638" y="1004"/>
                    </a:lnTo>
                    <a:lnTo>
                      <a:pt x="639" y="1005"/>
                    </a:lnTo>
                    <a:lnTo>
                      <a:pt x="639" y="1004"/>
                    </a:lnTo>
                    <a:lnTo>
                      <a:pt x="638" y="1001"/>
                    </a:lnTo>
                    <a:lnTo>
                      <a:pt x="638" y="1001"/>
                    </a:lnTo>
                    <a:lnTo>
                      <a:pt x="635" y="996"/>
                    </a:lnTo>
                    <a:lnTo>
                      <a:pt x="635" y="994"/>
                    </a:lnTo>
                    <a:lnTo>
                      <a:pt x="636" y="994"/>
                    </a:lnTo>
                    <a:lnTo>
                      <a:pt x="638" y="994"/>
                    </a:lnTo>
                    <a:lnTo>
                      <a:pt x="638" y="994"/>
                    </a:lnTo>
                    <a:lnTo>
                      <a:pt x="642" y="997"/>
                    </a:lnTo>
                    <a:lnTo>
                      <a:pt x="643" y="996"/>
                    </a:lnTo>
                    <a:lnTo>
                      <a:pt x="649" y="994"/>
                    </a:lnTo>
                    <a:lnTo>
                      <a:pt x="646" y="992"/>
                    </a:lnTo>
                    <a:lnTo>
                      <a:pt x="646" y="989"/>
                    </a:lnTo>
                    <a:lnTo>
                      <a:pt x="646" y="988"/>
                    </a:lnTo>
                    <a:lnTo>
                      <a:pt x="647" y="988"/>
                    </a:lnTo>
                    <a:lnTo>
                      <a:pt x="650" y="990"/>
                    </a:lnTo>
                    <a:lnTo>
                      <a:pt x="653" y="990"/>
                    </a:lnTo>
                    <a:lnTo>
                      <a:pt x="653" y="989"/>
                    </a:lnTo>
                    <a:lnTo>
                      <a:pt x="654" y="989"/>
                    </a:lnTo>
                    <a:lnTo>
                      <a:pt x="655" y="990"/>
                    </a:lnTo>
                    <a:lnTo>
                      <a:pt x="657" y="992"/>
                    </a:lnTo>
                    <a:lnTo>
                      <a:pt x="658" y="994"/>
                    </a:lnTo>
                    <a:lnTo>
                      <a:pt x="659" y="996"/>
                    </a:lnTo>
                    <a:lnTo>
                      <a:pt x="661" y="998"/>
                    </a:lnTo>
                    <a:lnTo>
                      <a:pt x="661" y="1000"/>
                    </a:lnTo>
                    <a:lnTo>
                      <a:pt x="666" y="1000"/>
                    </a:lnTo>
                    <a:lnTo>
                      <a:pt x="669" y="997"/>
                    </a:lnTo>
                    <a:lnTo>
                      <a:pt x="669" y="998"/>
                    </a:lnTo>
                    <a:lnTo>
                      <a:pt x="669" y="1000"/>
                    </a:lnTo>
                    <a:lnTo>
                      <a:pt x="665" y="1006"/>
                    </a:lnTo>
                    <a:lnTo>
                      <a:pt x="665" y="1008"/>
                    </a:lnTo>
                    <a:lnTo>
                      <a:pt x="666" y="1008"/>
                    </a:lnTo>
                    <a:lnTo>
                      <a:pt x="667" y="1006"/>
                    </a:lnTo>
                    <a:lnTo>
                      <a:pt x="667" y="1006"/>
                    </a:lnTo>
                    <a:lnTo>
                      <a:pt x="669" y="1004"/>
                    </a:lnTo>
                    <a:lnTo>
                      <a:pt x="669" y="1004"/>
                    </a:lnTo>
                    <a:lnTo>
                      <a:pt x="674" y="1000"/>
                    </a:lnTo>
                    <a:lnTo>
                      <a:pt x="675" y="1000"/>
                    </a:lnTo>
                    <a:lnTo>
                      <a:pt x="674" y="1004"/>
                    </a:lnTo>
                    <a:lnTo>
                      <a:pt x="673" y="1016"/>
                    </a:lnTo>
                    <a:lnTo>
                      <a:pt x="673" y="1021"/>
                    </a:lnTo>
                    <a:lnTo>
                      <a:pt x="671" y="1022"/>
                    </a:lnTo>
                    <a:lnTo>
                      <a:pt x="670" y="1028"/>
                    </a:lnTo>
                    <a:lnTo>
                      <a:pt x="670" y="1029"/>
                    </a:lnTo>
                    <a:lnTo>
                      <a:pt x="671" y="1033"/>
                    </a:lnTo>
                    <a:lnTo>
                      <a:pt x="673" y="1034"/>
                    </a:lnTo>
                    <a:lnTo>
                      <a:pt x="673" y="1037"/>
                    </a:lnTo>
                    <a:lnTo>
                      <a:pt x="673" y="1038"/>
                    </a:lnTo>
                    <a:lnTo>
                      <a:pt x="675" y="1038"/>
                    </a:lnTo>
                    <a:lnTo>
                      <a:pt x="677" y="1037"/>
                    </a:lnTo>
                    <a:lnTo>
                      <a:pt x="679" y="1036"/>
                    </a:lnTo>
                    <a:lnTo>
                      <a:pt x="679" y="1037"/>
                    </a:lnTo>
                    <a:lnTo>
                      <a:pt x="678" y="1041"/>
                    </a:lnTo>
                    <a:lnTo>
                      <a:pt x="678" y="1041"/>
                    </a:lnTo>
                    <a:lnTo>
                      <a:pt x="681" y="1041"/>
                    </a:lnTo>
                    <a:lnTo>
                      <a:pt x="682" y="1040"/>
                    </a:lnTo>
                    <a:lnTo>
                      <a:pt x="682" y="1041"/>
                    </a:lnTo>
                    <a:lnTo>
                      <a:pt x="683" y="1042"/>
                    </a:lnTo>
                    <a:lnTo>
                      <a:pt x="685" y="1044"/>
                    </a:lnTo>
                    <a:lnTo>
                      <a:pt x="685" y="1046"/>
                    </a:lnTo>
                    <a:lnTo>
                      <a:pt x="683" y="1048"/>
                    </a:lnTo>
                    <a:lnTo>
                      <a:pt x="683" y="1049"/>
                    </a:lnTo>
                    <a:lnTo>
                      <a:pt x="682" y="1049"/>
                    </a:lnTo>
                    <a:lnTo>
                      <a:pt x="682" y="1049"/>
                    </a:lnTo>
                    <a:lnTo>
                      <a:pt x="681" y="1049"/>
                    </a:lnTo>
                    <a:lnTo>
                      <a:pt x="678" y="1050"/>
                    </a:lnTo>
                    <a:lnTo>
                      <a:pt x="677" y="1049"/>
                    </a:lnTo>
                    <a:lnTo>
                      <a:pt x="675" y="1048"/>
                    </a:lnTo>
                    <a:lnTo>
                      <a:pt x="675" y="1048"/>
                    </a:lnTo>
                    <a:lnTo>
                      <a:pt x="674" y="1049"/>
                    </a:lnTo>
                    <a:lnTo>
                      <a:pt x="671" y="1049"/>
                    </a:lnTo>
                    <a:lnTo>
                      <a:pt x="670" y="1046"/>
                    </a:lnTo>
                    <a:lnTo>
                      <a:pt x="669" y="1046"/>
                    </a:lnTo>
                    <a:lnTo>
                      <a:pt x="669" y="1046"/>
                    </a:lnTo>
                    <a:lnTo>
                      <a:pt x="669" y="1048"/>
                    </a:lnTo>
                    <a:lnTo>
                      <a:pt x="670" y="1049"/>
                    </a:lnTo>
                    <a:lnTo>
                      <a:pt x="677" y="1058"/>
                    </a:lnTo>
                    <a:lnTo>
                      <a:pt x="678" y="1060"/>
                    </a:lnTo>
                    <a:lnTo>
                      <a:pt x="678" y="1064"/>
                    </a:lnTo>
                    <a:lnTo>
                      <a:pt x="678" y="1064"/>
                    </a:lnTo>
                    <a:lnTo>
                      <a:pt x="679" y="1060"/>
                    </a:lnTo>
                    <a:lnTo>
                      <a:pt x="678" y="1058"/>
                    </a:lnTo>
                    <a:lnTo>
                      <a:pt x="675" y="1053"/>
                    </a:lnTo>
                    <a:lnTo>
                      <a:pt x="674" y="1052"/>
                    </a:lnTo>
                    <a:lnTo>
                      <a:pt x="674" y="1050"/>
                    </a:lnTo>
                    <a:lnTo>
                      <a:pt x="675" y="1050"/>
                    </a:lnTo>
                    <a:lnTo>
                      <a:pt x="681" y="1052"/>
                    </a:lnTo>
                    <a:lnTo>
                      <a:pt x="683" y="1052"/>
                    </a:lnTo>
                    <a:lnTo>
                      <a:pt x="685" y="1050"/>
                    </a:lnTo>
                    <a:lnTo>
                      <a:pt x="685" y="1049"/>
                    </a:lnTo>
                    <a:lnTo>
                      <a:pt x="686" y="1042"/>
                    </a:lnTo>
                    <a:lnTo>
                      <a:pt x="686" y="1038"/>
                    </a:lnTo>
                    <a:lnTo>
                      <a:pt x="686" y="1034"/>
                    </a:lnTo>
                    <a:lnTo>
                      <a:pt x="685" y="1029"/>
                    </a:lnTo>
                    <a:lnTo>
                      <a:pt x="683" y="1025"/>
                    </a:lnTo>
                    <a:lnTo>
                      <a:pt x="681" y="1021"/>
                    </a:lnTo>
                    <a:lnTo>
                      <a:pt x="681" y="1020"/>
                    </a:lnTo>
                    <a:lnTo>
                      <a:pt x="683" y="1009"/>
                    </a:lnTo>
                    <a:lnTo>
                      <a:pt x="683" y="1008"/>
                    </a:lnTo>
                    <a:lnTo>
                      <a:pt x="685" y="1008"/>
                    </a:lnTo>
                    <a:lnTo>
                      <a:pt x="686" y="1008"/>
                    </a:lnTo>
                    <a:lnTo>
                      <a:pt x="689" y="1006"/>
                    </a:lnTo>
                    <a:lnTo>
                      <a:pt x="691" y="1008"/>
                    </a:lnTo>
                    <a:lnTo>
                      <a:pt x="693" y="1008"/>
                    </a:lnTo>
                    <a:lnTo>
                      <a:pt x="694" y="1006"/>
                    </a:lnTo>
                    <a:lnTo>
                      <a:pt x="698" y="1002"/>
                    </a:lnTo>
                    <a:lnTo>
                      <a:pt x="699" y="1001"/>
                    </a:lnTo>
                    <a:lnTo>
                      <a:pt x="701" y="997"/>
                    </a:lnTo>
                    <a:lnTo>
                      <a:pt x="703" y="993"/>
                    </a:lnTo>
                    <a:lnTo>
                      <a:pt x="706" y="990"/>
                    </a:lnTo>
                    <a:lnTo>
                      <a:pt x="710" y="988"/>
                    </a:lnTo>
                    <a:lnTo>
                      <a:pt x="713" y="985"/>
                    </a:lnTo>
                    <a:lnTo>
                      <a:pt x="714" y="985"/>
                    </a:lnTo>
                    <a:lnTo>
                      <a:pt x="711" y="984"/>
                    </a:lnTo>
                    <a:lnTo>
                      <a:pt x="710" y="984"/>
                    </a:lnTo>
                    <a:lnTo>
                      <a:pt x="710" y="981"/>
                    </a:lnTo>
                    <a:lnTo>
                      <a:pt x="710" y="977"/>
                    </a:lnTo>
                    <a:lnTo>
                      <a:pt x="710" y="976"/>
                    </a:lnTo>
                    <a:lnTo>
                      <a:pt x="710" y="973"/>
                    </a:lnTo>
                    <a:lnTo>
                      <a:pt x="710" y="972"/>
                    </a:lnTo>
                    <a:lnTo>
                      <a:pt x="709" y="970"/>
                    </a:lnTo>
                    <a:lnTo>
                      <a:pt x="707" y="969"/>
                    </a:lnTo>
                    <a:lnTo>
                      <a:pt x="707" y="969"/>
                    </a:lnTo>
                    <a:lnTo>
                      <a:pt x="707" y="969"/>
                    </a:lnTo>
                    <a:lnTo>
                      <a:pt x="707" y="969"/>
                    </a:lnTo>
                    <a:lnTo>
                      <a:pt x="706" y="973"/>
                    </a:lnTo>
                    <a:lnTo>
                      <a:pt x="705" y="976"/>
                    </a:lnTo>
                    <a:lnTo>
                      <a:pt x="705" y="977"/>
                    </a:lnTo>
                    <a:lnTo>
                      <a:pt x="702" y="978"/>
                    </a:lnTo>
                    <a:lnTo>
                      <a:pt x="698" y="980"/>
                    </a:lnTo>
                    <a:lnTo>
                      <a:pt x="697" y="978"/>
                    </a:lnTo>
                    <a:lnTo>
                      <a:pt x="697" y="977"/>
                    </a:lnTo>
                    <a:lnTo>
                      <a:pt x="697" y="972"/>
                    </a:lnTo>
                    <a:lnTo>
                      <a:pt x="698" y="970"/>
                    </a:lnTo>
                    <a:lnTo>
                      <a:pt x="702" y="966"/>
                    </a:lnTo>
                    <a:lnTo>
                      <a:pt x="703" y="964"/>
                    </a:lnTo>
                    <a:lnTo>
                      <a:pt x="703" y="962"/>
                    </a:lnTo>
                    <a:lnTo>
                      <a:pt x="702" y="962"/>
                    </a:lnTo>
                    <a:lnTo>
                      <a:pt x="701" y="962"/>
                    </a:lnTo>
                    <a:lnTo>
                      <a:pt x="701" y="958"/>
                    </a:lnTo>
                    <a:lnTo>
                      <a:pt x="701" y="957"/>
                    </a:lnTo>
                    <a:lnTo>
                      <a:pt x="701" y="955"/>
                    </a:lnTo>
                    <a:lnTo>
                      <a:pt x="703" y="954"/>
                    </a:lnTo>
                    <a:lnTo>
                      <a:pt x="707" y="953"/>
                    </a:lnTo>
                    <a:lnTo>
                      <a:pt x="711" y="951"/>
                    </a:lnTo>
                    <a:lnTo>
                      <a:pt x="711" y="951"/>
                    </a:lnTo>
                    <a:lnTo>
                      <a:pt x="709" y="957"/>
                    </a:lnTo>
                    <a:lnTo>
                      <a:pt x="707" y="958"/>
                    </a:lnTo>
                    <a:lnTo>
                      <a:pt x="709" y="959"/>
                    </a:lnTo>
                    <a:lnTo>
                      <a:pt x="711" y="955"/>
                    </a:lnTo>
                    <a:lnTo>
                      <a:pt x="714" y="954"/>
                    </a:lnTo>
                    <a:lnTo>
                      <a:pt x="714" y="953"/>
                    </a:lnTo>
                    <a:lnTo>
                      <a:pt x="713" y="953"/>
                    </a:lnTo>
                    <a:lnTo>
                      <a:pt x="711" y="951"/>
                    </a:lnTo>
                    <a:lnTo>
                      <a:pt x="713" y="949"/>
                    </a:lnTo>
                    <a:lnTo>
                      <a:pt x="713" y="947"/>
                    </a:lnTo>
                    <a:lnTo>
                      <a:pt x="710" y="946"/>
                    </a:lnTo>
                    <a:lnTo>
                      <a:pt x="709" y="947"/>
                    </a:lnTo>
                    <a:lnTo>
                      <a:pt x="706" y="949"/>
                    </a:lnTo>
                    <a:lnTo>
                      <a:pt x="705" y="950"/>
                    </a:lnTo>
                    <a:lnTo>
                      <a:pt x="703" y="950"/>
                    </a:lnTo>
                    <a:lnTo>
                      <a:pt x="701" y="949"/>
                    </a:lnTo>
                    <a:lnTo>
                      <a:pt x="701" y="949"/>
                    </a:lnTo>
                    <a:lnTo>
                      <a:pt x="699" y="946"/>
                    </a:lnTo>
                    <a:lnTo>
                      <a:pt x="698" y="943"/>
                    </a:lnTo>
                    <a:lnTo>
                      <a:pt x="695" y="941"/>
                    </a:lnTo>
                    <a:lnTo>
                      <a:pt x="695" y="941"/>
                    </a:lnTo>
                    <a:lnTo>
                      <a:pt x="694" y="941"/>
                    </a:lnTo>
                    <a:lnTo>
                      <a:pt x="693" y="943"/>
                    </a:lnTo>
                    <a:lnTo>
                      <a:pt x="693" y="943"/>
                    </a:lnTo>
                    <a:lnTo>
                      <a:pt x="686" y="939"/>
                    </a:lnTo>
                    <a:lnTo>
                      <a:pt x="683" y="938"/>
                    </a:lnTo>
                    <a:lnTo>
                      <a:pt x="682" y="937"/>
                    </a:lnTo>
                    <a:lnTo>
                      <a:pt x="679" y="935"/>
                    </a:lnTo>
                    <a:lnTo>
                      <a:pt x="678" y="935"/>
                    </a:lnTo>
                    <a:lnTo>
                      <a:pt x="675" y="934"/>
                    </a:lnTo>
                    <a:lnTo>
                      <a:pt x="674" y="933"/>
                    </a:lnTo>
                    <a:lnTo>
                      <a:pt x="674" y="931"/>
                    </a:lnTo>
                    <a:lnTo>
                      <a:pt x="673" y="929"/>
                    </a:lnTo>
                    <a:lnTo>
                      <a:pt x="671" y="926"/>
                    </a:lnTo>
                    <a:lnTo>
                      <a:pt x="667" y="921"/>
                    </a:lnTo>
                    <a:lnTo>
                      <a:pt x="667" y="917"/>
                    </a:lnTo>
                    <a:lnTo>
                      <a:pt x="667" y="915"/>
                    </a:lnTo>
                    <a:lnTo>
                      <a:pt x="667" y="911"/>
                    </a:lnTo>
                    <a:lnTo>
                      <a:pt x="670" y="905"/>
                    </a:lnTo>
                    <a:lnTo>
                      <a:pt x="671" y="903"/>
                    </a:lnTo>
                    <a:lnTo>
                      <a:pt x="671" y="902"/>
                    </a:lnTo>
                    <a:lnTo>
                      <a:pt x="674" y="901"/>
                    </a:lnTo>
                    <a:lnTo>
                      <a:pt x="674" y="901"/>
                    </a:lnTo>
                    <a:lnTo>
                      <a:pt x="677" y="901"/>
                    </a:lnTo>
                    <a:lnTo>
                      <a:pt x="675" y="899"/>
                    </a:lnTo>
                    <a:lnTo>
                      <a:pt x="675" y="898"/>
                    </a:lnTo>
                    <a:lnTo>
                      <a:pt x="677" y="895"/>
                    </a:lnTo>
                    <a:lnTo>
                      <a:pt x="677" y="894"/>
                    </a:lnTo>
                    <a:lnTo>
                      <a:pt x="673" y="897"/>
                    </a:lnTo>
                    <a:lnTo>
                      <a:pt x="671" y="897"/>
                    </a:lnTo>
                    <a:lnTo>
                      <a:pt x="670" y="895"/>
                    </a:lnTo>
                    <a:lnTo>
                      <a:pt x="667" y="890"/>
                    </a:lnTo>
                    <a:lnTo>
                      <a:pt x="667" y="886"/>
                    </a:lnTo>
                    <a:lnTo>
                      <a:pt x="667" y="881"/>
                    </a:lnTo>
                    <a:lnTo>
                      <a:pt x="669" y="878"/>
                    </a:lnTo>
                    <a:lnTo>
                      <a:pt x="667" y="875"/>
                    </a:lnTo>
                    <a:lnTo>
                      <a:pt x="667" y="874"/>
                    </a:lnTo>
                    <a:lnTo>
                      <a:pt x="669" y="874"/>
                    </a:lnTo>
                    <a:lnTo>
                      <a:pt x="669" y="873"/>
                    </a:lnTo>
                    <a:lnTo>
                      <a:pt x="669" y="870"/>
                    </a:lnTo>
                    <a:lnTo>
                      <a:pt x="669" y="869"/>
                    </a:lnTo>
                    <a:lnTo>
                      <a:pt x="671" y="865"/>
                    </a:lnTo>
                    <a:lnTo>
                      <a:pt x="673" y="862"/>
                    </a:lnTo>
                    <a:lnTo>
                      <a:pt x="674" y="862"/>
                    </a:lnTo>
                    <a:lnTo>
                      <a:pt x="675" y="862"/>
                    </a:lnTo>
                    <a:lnTo>
                      <a:pt x="677" y="862"/>
                    </a:lnTo>
                    <a:lnTo>
                      <a:pt x="678" y="863"/>
                    </a:lnTo>
                    <a:lnTo>
                      <a:pt x="679" y="866"/>
                    </a:lnTo>
                    <a:lnTo>
                      <a:pt x="681" y="866"/>
                    </a:lnTo>
                    <a:lnTo>
                      <a:pt x="682" y="865"/>
                    </a:lnTo>
                    <a:lnTo>
                      <a:pt x="683" y="859"/>
                    </a:lnTo>
                    <a:lnTo>
                      <a:pt x="685" y="858"/>
                    </a:lnTo>
                    <a:lnTo>
                      <a:pt x="683" y="856"/>
                    </a:lnTo>
                    <a:lnTo>
                      <a:pt x="681" y="856"/>
                    </a:lnTo>
                    <a:lnTo>
                      <a:pt x="678" y="856"/>
                    </a:lnTo>
                    <a:lnTo>
                      <a:pt x="678" y="856"/>
                    </a:lnTo>
                    <a:lnTo>
                      <a:pt x="677" y="854"/>
                    </a:lnTo>
                    <a:lnTo>
                      <a:pt x="678" y="852"/>
                    </a:lnTo>
                    <a:lnTo>
                      <a:pt x="681" y="848"/>
                    </a:lnTo>
                    <a:lnTo>
                      <a:pt x="682" y="844"/>
                    </a:lnTo>
                    <a:lnTo>
                      <a:pt x="687" y="838"/>
                    </a:lnTo>
                    <a:lnTo>
                      <a:pt x="691" y="835"/>
                    </a:lnTo>
                    <a:lnTo>
                      <a:pt x="694" y="834"/>
                    </a:lnTo>
                    <a:lnTo>
                      <a:pt x="695" y="834"/>
                    </a:lnTo>
                    <a:lnTo>
                      <a:pt x="697" y="834"/>
                    </a:lnTo>
                    <a:lnTo>
                      <a:pt x="698" y="838"/>
                    </a:lnTo>
                    <a:lnTo>
                      <a:pt x="698" y="840"/>
                    </a:lnTo>
                    <a:lnTo>
                      <a:pt x="701" y="844"/>
                    </a:lnTo>
                    <a:lnTo>
                      <a:pt x="702" y="844"/>
                    </a:lnTo>
                    <a:lnTo>
                      <a:pt x="703" y="844"/>
                    </a:lnTo>
                    <a:lnTo>
                      <a:pt x="707" y="844"/>
                    </a:lnTo>
                    <a:lnTo>
                      <a:pt x="709" y="846"/>
                    </a:lnTo>
                    <a:lnTo>
                      <a:pt x="709" y="847"/>
                    </a:lnTo>
                    <a:lnTo>
                      <a:pt x="709" y="848"/>
                    </a:lnTo>
                    <a:lnTo>
                      <a:pt x="709" y="851"/>
                    </a:lnTo>
                    <a:lnTo>
                      <a:pt x="711" y="854"/>
                    </a:lnTo>
                    <a:lnTo>
                      <a:pt x="714" y="856"/>
                    </a:lnTo>
                    <a:lnTo>
                      <a:pt x="717" y="859"/>
                    </a:lnTo>
                    <a:lnTo>
                      <a:pt x="719" y="865"/>
                    </a:lnTo>
                    <a:lnTo>
                      <a:pt x="721" y="867"/>
                    </a:lnTo>
                    <a:lnTo>
                      <a:pt x="721" y="869"/>
                    </a:lnTo>
                    <a:lnTo>
                      <a:pt x="722" y="875"/>
                    </a:lnTo>
                    <a:lnTo>
                      <a:pt x="722" y="878"/>
                    </a:lnTo>
                    <a:lnTo>
                      <a:pt x="722" y="885"/>
                    </a:lnTo>
                    <a:lnTo>
                      <a:pt x="721" y="886"/>
                    </a:lnTo>
                    <a:lnTo>
                      <a:pt x="721" y="887"/>
                    </a:lnTo>
                    <a:lnTo>
                      <a:pt x="721" y="889"/>
                    </a:lnTo>
                    <a:lnTo>
                      <a:pt x="723" y="890"/>
                    </a:lnTo>
                    <a:lnTo>
                      <a:pt x="726" y="894"/>
                    </a:lnTo>
                    <a:lnTo>
                      <a:pt x="726" y="895"/>
                    </a:lnTo>
                    <a:lnTo>
                      <a:pt x="729" y="897"/>
                    </a:lnTo>
                    <a:lnTo>
                      <a:pt x="730" y="898"/>
                    </a:lnTo>
                    <a:lnTo>
                      <a:pt x="730" y="898"/>
                    </a:lnTo>
                    <a:lnTo>
                      <a:pt x="731" y="903"/>
                    </a:lnTo>
                    <a:lnTo>
                      <a:pt x="734" y="909"/>
                    </a:lnTo>
                    <a:lnTo>
                      <a:pt x="734" y="910"/>
                    </a:lnTo>
                    <a:lnTo>
                      <a:pt x="734" y="911"/>
                    </a:lnTo>
                    <a:lnTo>
                      <a:pt x="734" y="913"/>
                    </a:lnTo>
                    <a:lnTo>
                      <a:pt x="735" y="913"/>
                    </a:lnTo>
                    <a:lnTo>
                      <a:pt x="737" y="913"/>
                    </a:lnTo>
                    <a:lnTo>
                      <a:pt x="737" y="911"/>
                    </a:lnTo>
                    <a:lnTo>
                      <a:pt x="738" y="910"/>
                    </a:lnTo>
                    <a:lnTo>
                      <a:pt x="738" y="911"/>
                    </a:lnTo>
                    <a:lnTo>
                      <a:pt x="739" y="913"/>
                    </a:lnTo>
                    <a:lnTo>
                      <a:pt x="741" y="915"/>
                    </a:lnTo>
                    <a:lnTo>
                      <a:pt x="742" y="918"/>
                    </a:lnTo>
                    <a:lnTo>
                      <a:pt x="742" y="918"/>
                    </a:lnTo>
                    <a:lnTo>
                      <a:pt x="741" y="919"/>
                    </a:lnTo>
                    <a:lnTo>
                      <a:pt x="737" y="919"/>
                    </a:lnTo>
                    <a:lnTo>
                      <a:pt x="735" y="919"/>
                    </a:lnTo>
                    <a:lnTo>
                      <a:pt x="733" y="918"/>
                    </a:lnTo>
                    <a:lnTo>
                      <a:pt x="731" y="917"/>
                    </a:lnTo>
                    <a:lnTo>
                      <a:pt x="731" y="915"/>
                    </a:lnTo>
                    <a:lnTo>
                      <a:pt x="730" y="915"/>
                    </a:lnTo>
                    <a:lnTo>
                      <a:pt x="730" y="917"/>
                    </a:lnTo>
                    <a:lnTo>
                      <a:pt x="729" y="919"/>
                    </a:lnTo>
                    <a:lnTo>
                      <a:pt x="727" y="921"/>
                    </a:lnTo>
                    <a:lnTo>
                      <a:pt x="729" y="922"/>
                    </a:lnTo>
                    <a:lnTo>
                      <a:pt x="733" y="922"/>
                    </a:lnTo>
                    <a:lnTo>
                      <a:pt x="734" y="922"/>
                    </a:lnTo>
                    <a:lnTo>
                      <a:pt x="735" y="923"/>
                    </a:lnTo>
                    <a:lnTo>
                      <a:pt x="734" y="926"/>
                    </a:lnTo>
                    <a:lnTo>
                      <a:pt x="731" y="930"/>
                    </a:lnTo>
                    <a:lnTo>
                      <a:pt x="723" y="938"/>
                    </a:lnTo>
                    <a:lnTo>
                      <a:pt x="722" y="939"/>
                    </a:lnTo>
                    <a:lnTo>
                      <a:pt x="722" y="941"/>
                    </a:lnTo>
                    <a:lnTo>
                      <a:pt x="723" y="941"/>
                    </a:lnTo>
                    <a:lnTo>
                      <a:pt x="726" y="941"/>
                    </a:lnTo>
                    <a:lnTo>
                      <a:pt x="727" y="939"/>
                    </a:lnTo>
                    <a:lnTo>
                      <a:pt x="730" y="939"/>
                    </a:lnTo>
                    <a:lnTo>
                      <a:pt x="731" y="941"/>
                    </a:lnTo>
                    <a:lnTo>
                      <a:pt x="731" y="942"/>
                    </a:lnTo>
                    <a:lnTo>
                      <a:pt x="731" y="943"/>
                    </a:lnTo>
                    <a:lnTo>
                      <a:pt x="737" y="946"/>
                    </a:lnTo>
                    <a:lnTo>
                      <a:pt x="739" y="945"/>
                    </a:lnTo>
                    <a:lnTo>
                      <a:pt x="742" y="942"/>
                    </a:lnTo>
                    <a:lnTo>
                      <a:pt x="745" y="941"/>
                    </a:lnTo>
                    <a:lnTo>
                      <a:pt x="747" y="941"/>
                    </a:lnTo>
                    <a:lnTo>
                      <a:pt x="747" y="941"/>
                    </a:lnTo>
                    <a:lnTo>
                      <a:pt x="747" y="942"/>
                    </a:lnTo>
                    <a:lnTo>
                      <a:pt x="746" y="943"/>
                    </a:lnTo>
                    <a:lnTo>
                      <a:pt x="743" y="946"/>
                    </a:lnTo>
                    <a:lnTo>
                      <a:pt x="743" y="946"/>
                    </a:lnTo>
                    <a:lnTo>
                      <a:pt x="746" y="945"/>
                    </a:lnTo>
                    <a:lnTo>
                      <a:pt x="752" y="946"/>
                    </a:lnTo>
                    <a:lnTo>
                      <a:pt x="753" y="947"/>
                    </a:lnTo>
                    <a:lnTo>
                      <a:pt x="756" y="946"/>
                    </a:lnTo>
                    <a:lnTo>
                      <a:pt x="757" y="947"/>
                    </a:lnTo>
                    <a:lnTo>
                      <a:pt x="758" y="949"/>
                    </a:lnTo>
                    <a:lnTo>
                      <a:pt x="760" y="949"/>
                    </a:lnTo>
                    <a:lnTo>
                      <a:pt x="757" y="950"/>
                    </a:lnTo>
                    <a:lnTo>
                      <a:pt x="756" y="950"/>
                    </a:lnTo>
                    <a:lnTo>
                      <a:pt x="756" y="950"/>
                    </a:lnTo>
                    <a:lnTo>
                      <a:pt x="754" y="951"/>
                    </a:lnTo>
                    <a:lnTo>
                      <a:pt x="753" y="954"/>
                    </a:lnTo>
                    <a:lnTo>
                      <a:pt x="753" y="957"/>
                    </a:lnTo>
                    <a:lnTo>
                      <a:pt x="752" y="957"/>
                    </a:lnTo>
                    <a:lnTo>
                      <a:pt x="750" y="957"/>
                    </a:lnTo>
                    <a:lnTo>
                      <a:pt x="749" y="955"/>
                    </a:lnTo>
                    <a:lnTo>
                      <a:pt x="750" y="955"/>
                    </a:lnTo>
                    <a:lnTo>
                      <a:pt x="749" y="955"/>
                    </a:lnTo>
                    <a:lnTo>
                      <a:pt x="747" y="955"/>
                    </a:lnTo>
                    <a:lnTo>
                      <a:pt x="747" y="955"/>
                    </a:lnTo>
                    <a:lnTo>
                      <a:pt x="746" y="957"/>
                    </a:lnTo>
                    <a:lnTo>
                      <a:pt x="754" y="964"/>
                    </a:lnTo>
                    <a:lnTo>
                      <a:pt x="757" y="970"/>
                    </a:lnTo>
                    <a:lnTo>
                      <a:pt x="758" y="973"/>
                    </a:lnTo>
                    <a:lnTo>
                      <a:pt x="758" y="974"/>
                    </a:lnTo>
                    <a:lnTo>
                      <a:pt x="757" y="976"/>
                    </a:lnTo>
                    <a:lnTo>
                      <a:pt x="757" y="977"/>
                    </a:lnTo>
                    <a:lnTo>
                      <a:pt x="758" y="981"/>
                    </a:lnTo>
                    <a:lnTo>
                      <a:pt x="757" y="985"/>
                    </a:lnTo>
                    <a:lnTo>
                      <a:pt x="757" y="990"/>
                    </a:lnTo>
                    <a:lnTo>
                      <a:pt x="757" y="992"/>
                    </a:lnTo>
                    <a:lnTo>
                      <a:pt x="760" y="993"/>
                    </a:lnTo>
                    <a:lnTo>
                      <a:pt x="760" y="996"/>
                    </a:lnTo>
                    <a:lnTo>
                      <a:pt x="761" y="996"/>
                    </a:lnTo>
                    <a:lnTo>
                      <a:pt x="761" y="997"/>
                    </a:lnTo>
                    <a:lnTo>
                      <a:pt x="761" y="998"/>
                    </a:lnTo>
                    <a:lnTo>
                      <a:pt x="762" y="1000"/>
                    </a:lnTo>
                    <a:lnTo>
                      <a:pt x="762" y="998"/>
                    </a:lnTo>
                    <a:lnTo>
                      <a:pt x="762" y="997"/>
                    </a:lnTo>
                    <a:lnTo>
                      <a:pt x="764" y="996"/>
                    </a:lnTo>
                    <a:lnTo>
                      <a:pt x="765" y="993"/>
                    </a:lnTo>
                    <a:lnTo>
                      <a:pt x="766" y="989"/>
                    </a:lnTo>
                    <a:lnTo>
                      <a:pt x="768" y="988"/>
                    </a:lnTo>
                    <a:lnTo>
                      <a:pt x="766" y="985"/>
                    </a:lnTo>
                    <a:lnTo>
                      <a:pt x="768" y="984"/>
                    </a:lnTo>
                    <a:lnTo>
                      <a:pt x="769" y="980"/>
                    </a:lnTo>
                    <a:lnTo>
                      <a:pt x="769" y="977"/>
                    </a:lnTo>
                    <a:lnTo>
                      <a:pt x="769" y="972"/>
                    </a:lnTo>
                    <a:lnTo>
                      <a:pt x="770" y="968"/>
                    </a:lnTo>
                    <a:lnTo>
                      <a:pt x="772" y="965"/>
                    </a:lnTo>
                    <a:lnTo>
                      <a:pt x="776" y="959"/>
                    </a:lnTo>
                    <a:lnTo>
                      <a:pt x="776" y="958"/>
                    </a:lnTo>
                    <a:lnTo>
                      <a:pt x="777" y="957"/>
                    </a:lnTo>
                    <a:lnTo>
                      <a:pt x="780" y="957"/>
                    </a:lnTo>
                    <a:lnTo>
                      <a:pt x="781" y="959"/>
                    </a:lnTo>
                    <a:lnTo>
                      <a:pt x="784" y="962"/>
                    </a:lnTo>
                    <a:lnTo>
                      <a:pt x="786" y="966"/>
                    </a:lnTo>
                    <a:lnTo>
                      <a:pt x="790" y="970"/>
                    </a:lnTo>
                    <a:lnTo>
                      <a:pt x="792" y="972"/>
                    </a:lnTo>
                    <a:lnTo>
                      <a:pt x="794" y="977"/>
                    </a:lnTo>
                    <a:lnTo>
                      <a:pt x="796" y="981"/>
                    </a:lnTo>
                    <a:lnTo>
                      <a:pt x="797" y="986"/>
                    </a:lnTo>
                    <a:lnTo>
                      <a:pt x="797" y="990"/>
                    </a:lnTo>
                    <a:lnTo>
                      <a:pt x="798" y="992"/>
                    </a:lnTo>
                    <a:lnTo>
                      <a:pt x="798" y="993"/>
                    </a:lnTo>
                    <a:lnTo>
                      <a:pt x="798" y="996"/>
                    </a:lnTo>
                    <a:lnTo>
                      <a:pt x="798" y="997"/>
                    </a:lnTo>
                    <a:lnTo>
                      <a:pt x="797" y="998"/>
                    </a:lnTo>
                    <a:lnTo>
                      <a:pt x="797" y="1000"/>
                    </a:lnTo>
                    <a:lnTo>
                      <a:pt x="796" y="1000"/>
                    </a:lnTo>
                    <a:lnTo>
                      <a:pt x="793" y="1000"/>
                    </a:lnTo>
                    <a:lnTo>
                      <a:pt x="793" y="998"/>
                    </a:lnTo>
                    <a:lnTo>
                      <a:pt x="792" y="996"/>
                    </a:lnTo>
                    <a:lnTo>
                      <a:pt x="792" y="996"/>
                    </a:lnTo>
                    <a:lnTo>
                      <a:pt x="790" y="998"/>
                    </a:lnTo>
                    <a:lnTo>
                      <a:pt x="790" y="998"/>
                    </a:lnTo>
                    <a:lnTo>
                      <a:pt x="790" y="1002"/>
                    </a:lnTo>
                    <a:lnTo>
                      <a:pt x="790" y="1010"/>
                    </a:lnTo>
                    <a:lnTo>
                      <a:pt x="790" y="1012"/>
                    </a:lnTo>
                    <a:lnTo>
                      <a:pt x="793" y="1018"/>
                    </a:lnTo>
                    <a:lnTo>
                      <a:pt x="796" y="1024"/>
                    </a:lnTo>
                    <a:lnTo>
                      <a:pt x="802" y="1034"/>
                    </a:lnTo>
                    <a:lnTo>
                      <a:pt x="804" y="1036"/>
                    </a:lnTo>
                    <a:lnTo>
                      <a:pt x="804" y="1040"/>
                    </a:lnTo>
                    <a:lnTo>
                      <a:pt x="805" y="1041"/>
                    </a:lnTo>
                    <a:lnTo>
                      <a:pt x="805" y="1041"/>
                    </a:lnTo>
                    <a:lnTo>
                      <a:pt x="805" y="1042"/>
                    </a:lnTo>
                    <a:lnTo>
                      <a:pt x="806" y="1041"/>
                    </a:lnTo>
                    <a:lnTo>
                      <a:pt x="809" y="1038"/>
                    </a:lnTo>
                    <a:lnTo>
                      <a:pt x="812" y="1034"/>
                    </a:lnTo>
                    <a:lnTo>
                      <a:pt x="813" y="1033"/>
                    </a:lnTo>
                    <a:lnTo>
                      <a:pt x="814" y="1033"/>
                    </a:lnTo>
                    <a:lnTo>
                      <a:pt x="816" y="1032"/>
                    </a:lnTo>
                    <a:lnTo>
                      <a:pt x="816" y="1032"/>
                    </a:lnTo>
                    <a:lnTo>
                      <a:pt x="817" y="1030"/>
                    </a:lnTo>
                    <a:lnTo>
                      <a:pt x="817" y="1029"/>
                    </a:lnTo>
                    <a:lnTo>
                      <a:pt x="818" y="1024"/>
                    </a:lnTo>
                    <a:lnTo>
                      <a:pt x="818" y="1021"/>
                    </a:lnTo>
                    <a:lnTo>
                      <a:pt x="820" y="1017"/>
                    </a:lnTo>
                    <a:lnTo>
                      <a:pt x="820" y="1017"/>
                    </a:lnTo>
                    <a:lnTo>
                      <a:pt x="825" y="1008"/>
                    </a:lnTo>
                    <a:lnTo>
                      <a:pt x="826" y="1006"/>
                    </a:lnTo>
                    <a:lnTo>
                      <a:pt x="829" y="996"/>
                    </a:lnTo>
                    <a:lnTo>
                      <a:pt x="829" y="992"/>
                    </a:lnTo>
                    <a:lnTo>
                      <a:pt x="829" y="989"/>
                    </a:lnTo>
                    <a:lnTo>
                      <a:pt x="829" y="986"/>
                    </a:lnTo>
                    <a:lnTo>
                      <a:pt x="829" y="984"/>
                    </a:lnTo>
                    <a:lnTo>
                      <a:pt x="830" y="982"/>
                    </a:lnTo>
                    <a:lnTo>
                      <a:pt x="830" y="981"/>
                    </a:lnTo>
                    <a:lnTo>
                      <a:pt x="832" y="980"/>
                    </a:lnTo>
                    <a:lnTo>
                      <a:pt x="833" y="978"/>
                    </a:lnTo>
                    <a:lnTo>
                      <a:pt x="833" y="978"/>
                    </a:lnTo>
                    <a:lnTo>
                      <a:pt x="834" y="978"/>
                    </a:lnTo>
                    <a:lnTo>
                      <a:pt x="836" y="980"/>
                    </a:lnTo>
                    <a:lnTo>
                      <a:pt x="836" y="980"/>
                    </a:lnTo>
                    <a:lnTo>
                      <a:pt x="842" y="978"/>
                    </a:lnTo>
                    <a:lnTo>
                      <a:pt x="842" y="977"/>
                    </a:lnTo>
                    <a:lnTo>
                      <a:pt x="838" y="976"/>
                    </a:lnTo>
                    <a:lnTo>
                      <a:pt x="838" y="974"/>
                    </a:lnTo>
                    <a:lnTo>
                      <a:pt x="838" y="973"/>
                    </a:lnTo>
                    <a:lnTo>
                      <a:pt x="840" y="970"/>
                    </a:lnTo>
                    <a:lnTo>
                      <a:pt x="841" y="970"/>
                    </a:lnTo>
                    <a:lnTo>
                      <a:pt x="842" y="969"/>
                    </a:lnTo>
                    <a:lnTo>
                      <a:pt x="842" y="968"/>
                    </a:lnTo>
                    <a:lnTo>
                      <a:pt x="842" y="965"/>
                    </a:lnTo>
                    <a:lnTo>
                      <a:pt x="842" y="965"/>
                    </a:lnTo>
                    <a:lnTo>
                      <a:pt x="838" y="961"/>
                    </a:lnTo>
                    <a:lnTo>
                      <a:pt x="837" y="962"/>
                    </a:lnTo>
                    <a:lnTo>
                      <a:pt x="836" y="961"/>
                    </a:lnTo>
                    <a:lnTo>
                      <a:pt x="834" y="958"/>
                    </a:lnTo>
                    <a:lnTo>
                      <a:pt x="834" y="955"/>
                    </a:lnTo>
                    <a:lnTo>
                      <a:pt x="834" y="954"/>
                    </a:lnTo>
                    <a:lnTo>
                      <a:pt x="834" y="951"/>
                    </a:lnTo>
                    <a:lnTo>
                      <a:pt x="834" y="950"/>
                    </a:lnTo>
                    <a:lnTo>
                      <a:pt x="834" y="949"/>
                    </a:lnTo>
                    <a:lnTo>
                      <a:pt x="833" y="947"/>
                    </a:lnTo>
                    <a:lnTo>
                      <a:pt x="833" y="946"/>
                    </a:lnTo>
                    <a:lnTo>
                      <a:pt x="834" y="945"/>
                    </a:lnTo>
                    <a:lnTo>
                      <a:pt x="834" y="943"/>
                    </a:lnTo>
                    <a:lnTo>
                      <a:pt x="833" y="942"/>
                    </a:lnTo>
                    <a:lnTo>
                      <a:pt x="833" y="941"/>
                    </a:lnTo>
                    <a:lnTo>
                      <a:pt x="833" y="937"/>
                    </a:lnTo>
                    <a:lnTo>
                      <a:pt x="833" y="935"/>
                    </a:lnTo>
                    <a:lnTo>
                      <a:pt x="833" y="934"/>
                    </a:lnTo>
                    <a:lnTo>
                      <a:pt x="832" y="933"/>
                    </a:lnTo>
                    <a:lnTo>
                      <a:pt x="833" y="933"/>
                    </a:lnTo>
                    <a:lnTo>
                      <a:pt x="834" y="933"/>
                    </a:lnTo>
                    <a:lnTo>
                      <a:pt x="836" y="933"/>
                    </a:lnTo>
                    <a:lnTo>
                      <a:pt x="837" y="934"/>
                    </a:lnTo>
                    <a:lnTo>
                      <a:pt x="840" y="934"/>
                    </a:lnTo>
                    <a:lnTo>
                      <a:pt x="842" y="933"/>
                    </a:lnTo>
                    <a:lnTo>
                      <a:pt x="845" y="933"/>
                    </a:lnTo>
                    <a:lnTo>
                      <a:pt x="850" y="933"/>
                    </a:lnTo>
                    <a:lnTo>
                      <a:pt x="852" y="933"/>
                    </a:lnTo>
                    <a:lnTo>
                      <a:pt x="857" y="937"/>
                    </a:lnTo>
                    <a:lnTo>
                      <a:pt x="860" y="938"/>
                    </a:lnTo>
                    <a:lnTo>
                      <a:pt x="862" y="938"/>
                    </a:lnTo>
                    <a:lnTo>
                      <a:pt x="871" y="939"/>
                    </a:lnTo>
                    <a:lnTo>
                      <a:pt x="875" y="939"/>
                    </a:lnTo>
                    <a:lnTo>
                      <a:pt x="876" y="939"/>
                    </a:lnTo>
                    <a:lnTo>
                      <a:pt x="880" y="941"/>
                    </a:lnTo>
                    <a:lnTo>
                      <a:pt x="880" y="943"/>
                    </a:lnTo>
                    <a:lnTo>
                      <a:pt x="879" y="946"/>
                    </a:lnTo>
                    <a:lnTo>
                      <a:pt x="876" y="946"/>
                    </a:lnTo>
                    <a:lnTo>
                      <a:pt x="875" y="947"/>
                    </a:lnTo>
                    <a:lnTo>
                      <a:pt x="876" y="949"/>
                    </a:lnTo>
                    <a:lnTo>
                      <a:pt x="881" y="951"/>
                    </a:lnTo>
                    <a:lnTo>
                      <a:pt x="881" y="954"/>
                    </a:lnTo>
                    <a:lnTo>
                      <a:pt x="883" y="955"/>
                    </a:lnTo>
                    <a:lnTo>
                      <a:pt x="881" y="957"/>
                    </a:lnTo>
                    <a:lnTo>
                      <a:pt x="883" y="958"/>
                    </a:lnTo>
                    <a:lnTo>
                      <a:pt x="883" y="958"/>
                    </a:lnTo>
                    <a:lnTo>
                      <a:pt x="887" y="957"/>
                    </a:lnTo>
                    <a:lnTo>
                      <a:pt x="889" y="958"/>
                    </a:lnTo>
                    <a:lnTo>
                      <a:pt x="895" y="959"/>
                    </a:lnTo>
                    <a:lnTo>
                      <a:pt x="895" y="961"/>
                    </a:lnTo>
                    <a:lnTo>
                      <a:pt x="896" y="962"/>
                    </a:lnTo>
                    <a:lnTo>
                      <a:pt x="896" y="964"/>
                    </a:lnTo>
                    <a:lnTo>
                      <a:pt x="891" y="969"/>
                    </a:lnTo>
                    <a:lnTo>
                      <a:pt x="889" y="970"/>
                    </a:lnTo>
                    <a:lnTo>
                      <a:pt x="887" y="973"/>
                    </a:lnTo>
                    <a:lnTo>
                      <a:pt x="887" y="973"/>
                    </a:lnTo>
                    <a:lnTo>
                      <a:pt x="891" y="973"/>
                    </a:lnTo>
                    <a:lnTo>
                      <a:pt x="893" y="974"/>
                    </a:lnTo>
                    <a:lnTo>
                      <a:pt x="895" y="974"/>
                    </a:lnTo>
                    <a:lnTo>
                      <a:pt x="896" y="976"/>
                    </a:lnTo>
                    <a:lnTo>
                      <a:pt x="896" y="978"/>
                    </a:lnTo>
                    <a:lnTo>
                      <a:pt x="896" y="980"/>
                    </a:lnTo>
                    <a:lnTo>
                      <a:pt x="896" y="981"/>
                    </a:lnTo>
                    <a:lnTo>
                      <a:pt x="896" y="982"/>
                    </a:lnTo>
                    <a:lnTo>
                      <a:pt x="892" y="986"/>
                    </a:lnTo>
                    <a:lnTo>
                      <a:pt x="891" y="988"/>
                    </a:lnTo>
                    <a:lnTo>
                      <a:pt x="888" y="990"/>
                    </a:lnTo>
                    <a:lnTo>
                      <a:pt x="887" y="990"/>
                    </a:lnTo>
                    <a:lnTo>
                      <a:pt x="885" y="990"/>
                    </a:lnTo>
                    <a:lnTo>
                      <a:pt x="884" y="989"/>
                    </a:lnTo>
                    <a:lnTo>
                      <a:pt x="883" y="989"/>
                    </a:lnTo>
                    <a:lnTo>
                      <a:pt x="880" y="990"/>
                    </a:lnTo>
                    <a:lnTo>
                      <a:pt x="877" y="990"/>
                    </a:lnTo>
                    <a:lnTo>
                      <a:pt x="877" y="990"/>
                    </a:lnTo>
                    <a:lnTo>
                      <a:pt x="877" y="992"/>
                    </a:lnTo>
                    <a:lnTo>
                      <a:pt x="879" y="994"/>
                    </a:lnTo>
                    <a:lnTo>
                      <a:pt x="879" y="996"/>
                    </a:lnTo>
                    <a:lnTo>
                      <a:pt x="880" y="996"/>
                    </a:lnTo>
                    <a:lnTo>
                      <a:pt x="879" y="997"/>
                    </a:lnTo>
                    <a:lnTo>
                      <a:pt x="879" y="997"/>
                    </a:lnTo>
                    <a:lnTo>
                      <a:pt x="880" y="998"/>
                    </a:lnTo>
                    <a:lnTo>
                      <a:pt x="883" y="1004"/>
                    </a:lnTo>
                    <a:lnTo>
                      <a:pt x="883" y="1004"/>
                    </a:lnTo>
                    <a:lnTo>
                      <a:pt x="883" y="1004"/>
                    </a:lnTo>
                    <a:lnTo>
                      <a:pt x="884" y="1002"/>
                    </a:lnTo>
                    <a:lnTo>
                      <a:pt x="885" y="1001"/>
                    </a:lnTo>
                    <a:lnTo>
                      <a:pt x="885" y="1001"/>
                    </a:lnTo>
                    <a:lnTo>
                      <a:pt x="885" y="1002"/>
                    </a:lnTo>
                    <a:lnTo>
                      <a:pt x="884" y="1008"/>
                    </a:lnTo>
                    <a:lnTo>
                      <a:pt x="884" y="1009"/>
                    </a:lnTo>
                    <a:lnTo>
                      <a:pt x="884" y="1010"/>
                    </a:lnTo>
                    <a:lnTo>
                      <a:pt x="884" y="1012"/>
                    </a:lnTo>
                    <a:lnTo>
                      <a:pt x="885" y="1014"/>
                    </a:lnTo>
                    <a:lnTo>
                      <a:pt x="888" y="1017"/>
                    </a:lnTo>
                    <a:lnTo>
                      <a:pt x="889" y="1021"/>
                    </a:lnTo>
                    <a:lnTo>
                      <a:pt x="893" y="1024"/>
                    </a:lnTo>
                    <a:lnTo>
                      <a:pt x="895" y="1025"/>
                    </a:lnTo>
                    <a:lnTo>
                      <a:pt x="896" y="1029"/>
                    </a:lnTo>
                    <a:lnTo>
                      <a:pt x="896" y="1030"/>
                    </a:lnTo>
                    <a:lnTo>
                      <a:pt x="896" y="1034"/>
                    </a:lnTo>
                    <a:lnTo>
                      <a:pt x="895" y="1041"/>
                    </a:lnTo>
                    <a:lnTo>
                      <a:pt x="893" y="1045"/>
                    </a:lnTo>
                    <a:lnTo>
                      <a:pt x="893" y="1046"/>
                    </a:lnTo>
                    <a:lnTo>
                      <a:pt x="891" y="1049"/>
                    </a:lnTo>
                    <a:lnTo>
                      <a:pt x="889" y="1049"/>
                    </a:lnTo>
                    <a:lnTo>
                      <a:pt x="887" y="1049"/>
                    </a:lnTo>
                    <a:lnTo>
                      <a:pt x="887" y="1049"/>
                    </a:lnTo>
                    <a:lnTo>
                      <a:pt x="885" y="1052"/>
                    </a:lnTo>
                    <a:lnTo>
                      <a:pt x="884" y="1056"/>
                    </a:lnTo>
                    <a:lnTo>
                      <a:pt x="883" y="1057"/>
                    </a:lnTo>
                    <a:lnTo>
                      <a:pt x="881" y="1058"/>
                    </a:lnTo>
                    <a:lnTo>
                      <a:pt x="880" y="1060"/>
                    </a:lnTo>
                    <a:lnTo>
                      <a:pt x="877" y="1063"/>
                    </a:lnTo>
                    <a:lnTo>
                      <a:pt x="876" y="1064"/>
                    </a:lnTo>
                    <a:lnTo>
                      <a:pt x="871" y="1065"/>
                    </a:lnTo>
                    <a:lnTo>
                      <a:pt x="868" y="1071"/>
                    </a:lnTo>
                    <a:lnTo>
                      <a:pt x="865" y="1072"/>
                    </a:lnTo>
                    <a:lnTo>
                      <a:pt x="864" y="1072"/>
                    </a:lnTo>
                    <a:lnTo>
                      <a:pt x="862" y="1072"/>
                    </a:lnTo>
                    <a:lnTo>
                      <a:pt x="861" y="1072"/>
                    </a:lnTo>
                    <a:lnTo>
                      <a:pt x="861" y="1069"/>
                    </a:lnTo>
                    <a:lnTo>
                      <a:pt x="861" y="1068"/>
                    </a:lnTo>
                    <a:lnTo>
                      <a:pt x="860" y="1067"/>
                    </a:lnTo>
                    <a:lnTo>
                      <a:pt x="857" y="1061"/>
                    </a:lnTo>
                    <a:lnTo>
                      <a:pt x="856" y="1058"/>
                    </a:lnTo>
                    <a:lnTo>
                      <a:pt x="854" y="1058"/>
                    </a:lnTo>
                    <a:lnTo>
                      <a:pt x="853" y="1058"/>
                    </a:lnTo>
                    <a:lnTo>
                      <a:pt x="852" y="1058"/>
                    </a:lnTo>
                    <a:lnTo>
                      <a:pt x="850" y="1057"/>
                    </a:lnTo>
                    <a:lnTo>
                      <a:pt x="850" y="1056"/>
                    </a:lnTo>
                    <a:lnTo>
                      <a:pt x="850" y="1056"/>
                    </a:lnTo>
                    <a:lnTo>
                      <a:pt x="852" y="1054"/>
                    </a:lnTo>
                    <a:lnTo>
                      <a:pt x="850" y="1054"/>
                    </a:lnTo>
                    <a:lnTo>
                      <a:pt x="848" y="1052"/>
                    </a:lnTo>
                    <a:lnTo>
                      <a:pt x="848" y="1050"/>
                    </a:lnTo>
                    <a:lnTo>
                      <a:pt x="848" y="1049"/>
                    </a:lnTo>
                    <a:lnTo>
                      <a:pt x="845" y="1048"/>
                    </a:lnTo>
                    <a:lnTo>
                      <a:pt x="842" y="1048"/>
                    </a:lnTo>
                    <a:lnTo>
                      <a:pt x="840" y="1050"/>
                    </a:lnTo>
                    <a:lnTo>
                      <a:pt x="838" y="1052"/>
                    </a:lnTo>
                    <a:lnTo>
                      <a:pt x="838" y="1053"/>
                    </a:lnTo>
                    <a:lnTo>
                      <a:pt x="840" y="1053"/>
                    </a:lnTo>
                    <a:lnTo>
                      <a:pt x="841" y="1053"/>
                    </a:lnTo>
                    <a:lnTo>
                      <a:pt x="842" y="1052"/>
                    </a:lnTo>
                    <a:lnTo>
                      <a:pt x="842" y="1050"/>
                    </a:lnTo>
                    <a:lnTo>
                      <a:pt x="844" y="1052"/>
                    </a:lnTo>
                    <a:lnTo>
                      <a:pt x="845" y="1052"/>
                    </a:lnTo>
                    <a:lnTo>
                      <a:pt x="846" y="1053"/>
                    </a:lnTo>
                    <a:lnTo>
                      <a:pt x="846" y="1054"/>
                    </a:lnTo>
                    <a:lnTo>
                      <a:pt x="850" y="1060"/>
                    </a:lnTo>
                    <a:lnTo>
                      <a:pt x="852" y="1061"/>
                    </a:lnTo>
                    <a:lnTo>
                      <a:pt x="853" y="1063"/>
                    </a:lnTo>
                    <a:lnTo>
                      <a:pt x="853" y="1064"/>
                    </a:lnTo>
                    <a:lnTo>
                      <a:pt x="854" y="1067"/>
                    </a:lnTo>
                    <a:lnTo>
                      <a:pt x="856" y="1071"/>
                    </a:lnTo>
                    <a:lnTo>
                      <a:pt x="858" y="1076"/>
                    </a:lnTo>
                    <a:lnTo>
                      <a:pt x="858" y="1077"/>
                    </a:lnTo>
                    <a:lnTo>
                      <a:pt x="857" y="1079"/>
                    </a:lnTo>
                    <a:lnTo>
                      <a:pt x="857" y="1079"/>
                    </a:lnTo>
                    <a:lnTo>
                      <a:pt x="854" y="1077"/>
                    </a:lnTo>
                    <a:lnTo>
                      <a:pt x="850" y="1076"/>
                    </a:lnTo>
                    <a:lnTo>
                      <a:pt x="850" y="1076"/>
                    </a:lnTo>
                    <a:lnTo>
                      <a:pt x="849" y="1077"/>
                    </a:lnTo>
                    <a:lnTo>
                      <a:pt x="848" y="1080"/>
                    </a:lnTo>
                    <a:lnTo>
                      <a:pt x="848" y="1080"/>
                    </a:lnTo>
                    <a:lnTo>
                      <a:pt x="846" y="1079"/>
                    </a:lnTo>
                    <a:lnTo>
                      <a:pt x="841" y="1076"/>
                    </a:lnTo>
                    <a:lnTo>
                      <a:pt x="838" y="1075"/>
                    </a:lnTo>
                    <a:lnTo>
                      <a:pt x="837" y="1072"/>
                    </a:lnTo>
                    <a:lnTo>
                      <a:pt x="836" y="1069"/>
                    </a:lnTo>
                    <a:lnTo>
                      <a:pt x="833" y="1067"/>
                    </a:lnTo>
                    <a:lnTo>
                      <a:pt x="832" y="1065"/>
                    </a:lnTo>
                    <a:lnTo>
                      <a:pt x="828" y="1067"/>
                    </a:lnTo>
                    <a:lnTo>
                      <a:pt x="824" y="1067"/>
                    </a:lnTo>
                    <a:lnTo>
                      <a:pt x="816" y="1067"/>
                    </a:lnTo>
                    <a:lnTo>
                      <a:pt x="814" y="1067"/>
                    </a:lnTo>
                    <a:lnTo>
                      <a:pt x="814" y="1068"/>
                    </a:lnTo>
                    <a:lnTo>
                      <a:pt x="814" y="1069"/>
                    </a:lnTo>
                    <a:lnTo>
                      <a:pt x="814" y="1069"/>
                    </a:lnTo>
                    <a:lnTo>
                      <a:pt x="814" y="1071"/>
                    </a:lnTo>
                    <a:lnTo>
                      <a:pt x="814" y="1071"/>
                    </a:lnTo>
                    <a:lnTo>
                      <a:pt x="814" y="1073"/>
                    </a:lnTo>
                    <a:lnTo>
                      <a:pt x="817" y="1075"/>
                    </a:lnTo>
                    <a:lnTo>
                      <a:pt x="821" y="1076"/>
                    </a:lnTo>
                    <a:lnTo>
                      <a:pt x="824" y="1077"/>
                    </a:lnTo>
                    <a:lnTo>
                      <a:pt x="825" y="1080"/>
                    </a:lnTo>
                    <a:lnTo>
                      <a:pt x="826" y="1080"/>
                    </a:lnTo>
                    <a:lnTo>
                      <a:pt x="826" y="1081"/>
                    </a:lnTo>
                    <a:lnTo>
                      <a:pt x="825" y="1084"/>
                    </a:lnTo>
                    <a:lnTo>
                      <a:pt x="825" y="1085"/>
                    </a:lnTo>
                    <a:lnTo>
                      <a:pt x="814" y="1099"/>
                    </a:lnTo>
                    <a:lnTo>
                      <a:pt x="810" y="1104"/>
                    </a:lnTo>
                    <a:lnTo>
                      <a:pt x="809" y="1107"/>
                    </a:lnTo>
                    <a:lnTo>
                      <a:pt x="808" y="1109"/>
                    </a:lnTo>
                    <a:lnTo>
                      <a:pt x="806" y="1109"/>
                    </a:lnTo>
                    <a:lnTo>
                      <a:pt x="804" y="1111"/>
                    </a:lnTo>
                    <a:lnTo>
                      <a:pt x="800" y="1111"/>
                    </a:lnTo>
                    <a:lnTo>
                      <a:pt x="796" y="1109"/>
                    </a:lnTo>
                    <a:lnTo>
                      <a:pt x="793" y="1108"/>
                    </a:lnTo>
                    <a:lnTo>
                      <a:pt x="789" y="1104"/>
                    </a:lnTo>
                    <a:lnTo>
                      <a:pt x="786" y="1101"/>
                    </a:lnTo>
                    <a:lnTo>
                      <a:pt x="785" y="1100"/>
                    </a:lnTo>
                    <a:lnTo>
                      <a:pt x="784" y="1099"/>
                    </a:lnTo>
                    <a:lnTo>
                      <a:pt x="784" y="1097"/>
                    </a:lnTo>
                    <a:lnTo>
                      <a:pt x="781" y="1097"/>
                    </a:lnTo>
                    <a:lnTo>
                      <a:pt x="780" y="1096"/>
                    </a:lnTo>
                    <a:lnTo>
                      <a:pt x="774" y="1092"/>
                    </a:lnTo>
                    <a:lnTo>
                      <a:pt x="772" y="1089"/>
                    </a:lnTo>
                    <a:lnTo>
                      <a:pt x="769" y="1088"/>
                    </a:lnTo>
                    <a:lnTo>
                      <a:pt x="766" y="1088"/>
                    </a:lnTo>
                    <a:lnTo>
                      <a:pt x="766" y="1089"/>
                    </a:lnTo>
                    <a:lnTo>
                      <a:pt x="768" y="1091"/>
                    </a:lnTo>
                    <a:lnTo>
                      <a:pt x="766" y="1091"/>
                    </a:lnTo>
                    <a:lnTo>
                      <a:pt x="765" y="1091"/>
                    </a:lnTo>
                    <a:lnTo>
                      <a:pt x="764" y="1091"/>
                    </a:lnTo>
                    <a:lnTo>
                      <a:pt x="761" y="1089"/>
                    </a:lnTo>
                    <a:lnTo>
                      <a:pt x="757" y="1089"/>
                    </a:lnTo>
                    <a:lnTo>
                      <a:pt x="756" y="1089"/>
                    </a:lnTo>
                    <a:lnTo>
                      <a:pt x="753" y="1088"/>
                    </a:lnTo>
                    <a:lnTo>
                      <a:pt x="750" y="1088"/>
                    </a:lnTo>
                    <a:lnTo>
                      <a:pt x="746" y="1088"/>
                    </a:lnTo>
                    <a:lnTo>
                      <a:pt x="743" y="1088"/>
                    </a:lnTo>
                    <a:lnTo>
                      <a:pt x="743" y="1088"/>
                    </a:lnTo>
                    <a:lnTo>
                      <a:pt x="746" y="1091"/>
                    </a:lnTo>
                    <a:lnTo>
                      <a:pt x="750" y="1092"/>
                    </a:lnTo>
                    <a:lnTo>
                      <a:pt x="749" y="1091"/>
                    </a:lnTo>
                    <a:lnTo>
                      <a:pt x="749" y="1089"/>
                    </a:lnTo>
                    <a:lnTo>
                      <a:pt x="750" y="1089"/>
                    </a:lnTo>
                    <a:lnTo>
                      <a:pt x="757" y="1091"/>
                    </a:lnTo>
                    <a:lnTo>
                      <a:pt x="762" y="1093"/>
                    </a:lnTo>
                    <a:lnTo>
                      <a:pt x="765" y="1093"/>
                    </a:lnTo>
                    <a:lnTo>
                      <a:pt x="766" y="1095"/>
                    </a:lnTo>
                    <a:lnTo>
                      <a:pt x="769" y="1096"/>
                    </a:lnTo>
                    <a:lnTo>
                      <a:pt x="772" y="1099"/>
                    </a:lnTo>
                    <a:lnTo>
                      <a:pt x="777" y="1107"/>
                    </a:lnTo>
                    <a:lnTo>
                      <a:pt x="778" y="1108"/>
                    </a:lnTo>
                    <a:lnTo>
                      <a:pt x="781" y="1109"/>
                    </a:lnTo>
                    <a:lnTo>
                      <a:pt x="792" y="1112"/>
                    </a:lnTo>
                    <a:lnTo>
                      <a:pt x="796" y="1112"/>
                    </a:lnTo>
                    <a:lnTo>
                      <a:pt x="805" y="1113"/>
                    </a:lnTo>
                    <a:lnTo>
                      <a:pt x="809" y="1115"/>
                    </a:lnTo>
                    <a:lnTo>
                      <a:pt x="810" y="1115"/>
                    </a:lnTo>
                    <a:lnTo>
                      <a:pt x="810" y="1119"/>
                    </a:lnTo>
                    <a:lnTo>
                      <a:pt x="810" y="1120"/>
                    </a:lnTo>
                    <a:lnTo>
                      <a:pt x="808" y="1125"/>
                    </a:lnTo>
                    <a:lnTo>
                      <a:pt x="806" y="1128"/>
                    </a:lnTo>
                    <a:lnTo>
                      <a:pt x="797" y="1144"/>
                    </a:lnTo>
                    <a:lnTo>
                      <a:pt x="796" y="1147"/>
                    </a:lnTo>
                    <a:lnTo>
                      <a:pt x="796" y="1149"/>
                    </a:lnTo>
                    <a:lnTo>
                      <a:pt x="794" y="1151"/>
                    </a:lnTo>
                    <a:lnTo>
                      <a:pt x="789" y="1155"/>
                    </a:lnTo>
                    <a:lnTo>
                      <a:pt x="785" y="1157"/>
                    </a:lnTo>
                    <a:lnTo>
                      <a:pt x="784" y="1157"/>
                    </a:lnTo>
                    <a:lnTo>
                      <a:pt x="781" y="1157"/>
                    </a:lnTo>
                    <a:lnTo>
                      <a:pt x="780" y="1156"/>
                    </a:lnTo>
                    <a:lnTo>
                      <a:pt x="777" y="1153"/>
                    </a:lnTo>
                    <a:lnTo>
                      <a:pt x="777" y="1153"/>
                    </a:lnTo>
                    <a:lnTo>
                      <a:pt x="778" y="1157"/>
                    </a:lnTo>
                    <a:lnTo>
                      <a:pt x="778" y="1159"/>
                    </a:lnTo>
                    <a:lnTo>
                      <a:pt x="777" y="1157"/>
                    </a:lnTo>
                    <a:lnTo>
                      <a:pt x="774" y="1156"/>
                    </a:lnTo>
                    <a:lnTo>
                      <a:pt x="773" y="1156"/>
                    </a:lnTo>
                    <a:lnTo>
                      <a:pt x="773" y="1156"/>
                    </a:lnTo>
                    <a:lnTo>
                      <a:pt x="772" y="1156"/>
                    </a:lnTo>
                    <a:lnTo>
                      <a:pt x="772" y="1156"/>
                    </a:lnTo>
                    <a:lnTo>
                      <a:pt x="769" y="1155"/>
                    </a:lnTo>
                    <a:lnTo>
                      <a:pt x="769" y="1153"/>
                    </a:lnTo>
                    <a:lnTo>
                      <a:pt x="769" y="1151"/>
                    </a:lnTo>
                    <a:lnTo>
                      <a:pt x="768" y="1151"/>
                    </a:lnTo>
                    <a:lnTo>
                      <a:pt x="765" y="1152"/>
                    </a:lnTo>
                    <a:lnTo>
                      <a:pt x="764" y="1153"/>
                    </a:lnTo>
                    <a:lnTo>
                      <a:pt x="765" y="1153"/>
                    </a:lnTo>
                    <a:lnTo>
                      <a:pt x="766" y="1155"/>
                    </a:lnTo>
                    <a:lnTo>
                      <a:pt x="768" y="1157"/>
                    </a:lnTo>
                    <a:lnTo>
                      <a:pt x="768" y="1159"/>
                    </a:lnTo>
                    <a:lnTo>
                      <a:pt x="766" y="1159"/>
                    </a:lnTo>
                    <a:lnTo>
                      <a:pt x="764" y="1157"/>
                    </a:lnTo>
                    <a:lnTo>
                      <a:pt x="762" y="1157"/>
                    </a:lnTo>
                    <a:lnTo>
                      <a:pt x="765" y="1162"/>
                    </a:lnTo>
                    <a:lnTo>
                      <a:pt x="765" y="1163"/>
                    </a:lnTo>
                    <a:lnTo>
                      <a:pt x="765" y="1164"/>
                    </a:lnTo>
                    <a:lnTo>
                      <a:pt x="764" y="1168"/>
                    </a:lnTo>
                    <a:lnTo>
                      <a:pt x="762" y="1170"/>
                    </a:lnTo>
                    <a:lnTo>
                      <a:pt x="760" y="1170"/>
                    </a:lnTo>
                    <a:lnTo>
                      <a:pt x="758" y="1170"/>
                    </a:lnTo>
                    <a:lnTo>
                      <a:pt x="757" y="1168"/>
                    </a:lnTo>
                    <a:lnTo>
                      <a:pt x="757" y="1168"/>
                    </a:lnTo>
                    <a:lnTo>
                      <a:pt x="756" y="1170"/>
                    </a:lnTo>
                    <a:lnTo>
                      <a:pt x="754" y="1171"/>
                    </a:lnTo>
                    <a:lnTo>
                      <a:pt x="753" y="1171"/>
                    </a:lnTo>
                    <a:lnTo>
                      <a:pt x="752" y="1171"/>
                    </a:lnTo>
                    <a:lnTo>
                      <a:pt x="749" y="1171"/>
                    </a:lnTo>
                    <a:lnTo>
                      <a:pt x="742" y="1167"/>
                    </a:lnTo>
                    <a:lnTo>
                      <a:pt x="739" y="1166"/>
                    </a:lnTo>
                    <a:lnTo>
                      <a:pt x="737" y="1166"/>
                    </a:lnTo>
                    <a:lnTo>
                      <a:pt x="735" y="1166"/>
                    </a:lnTo>
                    <a:lnTo>
                      <a:pt x="735" y="1164"/>
                    </a:lnTo>
                    <a:lnTo>
                      <a:pt x="737" y="1164"/>
                    </a:lnTo>
                    <a:lnTo>
                      <a:pt x="737" y="1164"/>
                    </a:lnTo>
                    <a:lnTo>
                      <a:pt x="735" y="1163"/>
                    </a:lnTo>
                    <a:lnTo>
                      <a:pt x="734" y="1164"/>
                    </a:lnTo>
                    <a:lnTo>
                      <a:pt x="734" y="1164"/>
                    </a:lnTo>
                    <a:lnTo>
                      <a:pt x="733" y="1166"/>
                    </a:lnTo>
                    <a:lnTo>
                      <a:pt x="730" y="1164"/>
                    </a:lnTo>
                    <a:lnTo>
                      <a:pt x="727" y="1163"/>
                    </a:lnTo>
                    <a:lnTo>
                      <a:pt x="721" y="1159"/>
                    </a:lnTo>
                    <a:lnTo>
                      <a:pt x="714" y="1156"/>
                    </a:lnTo>
                    <a:lnTo>
                      <a:pt x="710" y="1152"/>
                    </a:lnTo>
                    <a:lnTo>
                      <a:pt x="711" y="1156"/>
                    </a:lnTo>
                    <a:lnTo>
                      <a:pt x="711" y="1157"/>
                    </a:lnTo>
                    <a:lnTo>
                      <a:pt x="710" y="1159"/>
                    </a:lnTo>
                    <a:lnTo>
                      <a:pt x="710" y="1159"/>
                    </a:lnTo>
                    <a:lnTo>
                      <a:pt x="711" y="1162"/>
                    </a:lnTo>
                    <a:lnTo>
                      <a:pt x="714" y="1163"/>
                    </a:lnTo>
                    <a:lnTo>
                      <a:pt x="717" y="1163"/>
                    </a:lnTo>
                    <a:lnTo>
                      <a:pt x="717" y="1163"/>
                    </a:lnTo>
                    <a:lnTo>
                      <a:pt x="715" y="1162"/>
                    </a:lnTo>
                    <a:lnTo>
                      <a:pt x="714" y="1160"/>
                    </a:lnTo>
                    <a:lnTo>
                      <a:pt x="714" y="1159"/>
                    </a:lnTo>
                    <a:lnTo>
                      <a:pt x="714" y="1159"/>
                    </a:lnTo>
                    <a:lnTo>
                      <a:pt x="717" y="1160"/>
                    </a:lnTo>
                    <a:lnTo>
                      <a:pt x="718" y="1160"/>
                    </a:lnTo>
                    <a:lnTo>
                      <a:pt x="727" y="1166"/>
                    </a:lnTo>
                    <a:lnTo>
                      <a:pt x="730" y="1167"/>
                    </a:lnTo>
                    <a:lnTo>
                      <a:pt x="733" y="1167"/>
                    </a:lnTo>
                    <a:lnTo>
                      <a:pt x="733" y="1168"/>
                    </a:lnTo>
                    <a:lnTo>
                      <a:pt x="733" y="1170"/>
                    </a:lnTo>
                    <a:lnTo>
                      <a:pt x="729" y="1172"/>
                    </a:lnTo>
                    <a:lnTo>
                      <a:pt x="729" y="1172"/>
                    </a:lnTo>
                    <a:lnTo>
                      <a:pt x="731" y="1172"/>
                    </a:lnTo>
                    <a:lnTo>
                      <a:pt x="734" y="1170"/>
                    </a:lnTo>
                    <a:lnTo>
                      <a:pt x="735" y="1168"/>
                    </a:lnTo>
                    <a:lnTo>
                      <a:pt x="738" y="1168"/>
                    </a:lnTo>
                    <a:lnTo>
                      <a:pt x="739" y="1168"/>
                    </a:lnTo>
                    <a:lnTo>
                      <a:pt x="743" y="1172"/>
                    </a:lnTo>
                    <a:lnTo>
                      <a:pt x="745" y="1174"/>
                    </a:lnTo>
                    <a:lnTo>
                      <a:pt x="749" y="1175"/>
                    </a:lnTo>
                    <a:lnTo>
                      <a:pt x="750" y="1176"/>
                    </a:lnTo>
                    <a:lnTo>
                      <a:pt x="754" y="1179"/>
                    </a:lnTo>
                    <a:lnTo>
                      <a:pt x="754" y="1180"/>
                    </a:lnTo>
                    <a:lnTo>
                      <a:pt x="756" y="1187"/>
                    </a:lnTo>
                    <a:lnTo>
                      <a:pt x="754" y="1188"/>
                    </a:lnTo>
                    <a:lnTo>
                      <a:pt x="754" y="1191"/>
                    </a:lnTo>
                    <a:lnTo>
                      <a:pt x="754" y="1192"/>
                    </a:lnTo>
                    <a:lnTo>
                      <a:pt x="752" y="1192"/>
                    </a:lnTo>
                    <a:lnTo>
                      <a:pt x="750" y="1192"/>
                    </a:lnTo>
                    <a:lnTo>
                      <a:pt x="749" y="1194"/>
                    </a:lnTo>
                    <a:lnTo>
                      <a:pt x="745" y="1196"/>
                    </a:lnTo>
                    <a:lnTo>
                      <a:pt x="743" y="1198"/>
                    </a:lnTo>
                    <a:lnTo>
                      <a:pt x="737" y="1196"/>
                    </a:lnTo>
                    <a:lnTo>
                      <a:pt x="734" y="1195"/>
                    </a:lnTo>
                    <a:lnTo>
                      <a:pt x="734" y="1195"/>
                    </a:lnTo>
                    <a:lnTo>
                      <a:pt x="733" y="1196"/>
                    </a:lnTo>
                    <a:lnTo>
                      <a:pt x="733" y="1196"/>
                    </a:lnTo>
                    <a:lnTo>
                      <a:pt x="730" y="1196"/>
                    </a:lnTo>
                    <a:lnTo>
                      <a:pt x="729" y="1198"/>
                    </a:lnTo>
                    <a:lnTo>
                      <a:pt x="730" y="1199"/>
                    </a:lnTo>
                    <a:lnTo>
                      <a:pt x="730" y="1200"/>
                    </a:lnTo>
                    <a:lnTo>
                      <a:pt x="730" y="1200"/>
                    </a:lnTo>
                    <a:lnTo>
                      <a:pt x="731" y="1202"/>
                    </a:lnTo>
                    <a:lnTo>
                      <a:pt x="733" y="1202"/>
                    </a:lnTo>
                    <a:lnTo>
                      <a:pt x="735" y="1203"/>
                    </a:lnTo>
                    <a:lnTo>
                      <a:pt x="737" y="1204"/>
                    </a:lnTo>
                    <a:lnTo>
                      <a:pt x="735" y="1204"/>
                    </a:lnTo>
                    <a:lnTo>
                      <a:pt x="735" y="1206"/>
                    </a:lnTo>
                    <a:lnTo>
                      <a:pt x="734" y="1206"/>
                    </a:lnTo>
                    <a:lnTo>
                      <a:pt x="731" y="1204"/>
                    </a:lnTo>
                    <a:lnTo>
                      <a:pt x="731" y="1204"/>
                    </a:lnTo>
                    <a:lnTo>
                      <a:pt x="730" y="1206"/>
                    </a:lnTo>
                    <a:lnTo>
                      <a:pt x="729" y="1206"/>
                    </a:lnTo>
                    <a:lnTo>
                      <a:pt x="727" y="1206"/>
                    </a:lnTo>
                    <a:lnTo>
                      <a:pt x="727" y="1206"/>
                    </a:lnTo>
                    <a:lnTo>
                      <a:pt x="727" y="1207"/>
                    </a:lnTo>
                    <a:lnTo>
                      <a:pt x="726" y="1208"/>
                    </a:lnTo>
                    <a:lnTo>
                      <a:pt x="725" y="1210"/>
                    </a:lnTo>
                    <a:lnTo>
                      <a:pt x="723" y="1211"/>
                    </a:lnTo>
                    <a:lnTo>
                      <a:pt x="723" y="1212"/>
                    </a:lnTo>
                    <a:lnTo>
                      <a:pt x="725" y="1212"/>
                    </a:lnTo>
                    <a:lnTo>
                      <a:pt x="726" y="1215"/>
                    </a:lnTo>
                    <a:lnTo>
                      <a:pt x="727" y="1216"/>
                    </a:lnTo>
                    <a:lnTo>
                      <a:pt x="727" y="1218"/>
                    </a:lnTo>
                    <a:lnTo>
                      <a:pt x="726" y="1218"/>
                    </a:lnTo>
                    <a:lnTo>
                      <a:pt x="726" y="1216"/>
                    </a:lnTo>
                    <a:lnTo>
                      <a:pt x="725" y="1215"/>
                    </a:lnTo>
                    <a:lnTo>
                      <a:pt x="722" y="1214"/>
                    </a:lnTo>
                    <a:lnTo>
                      <a:pt x="718" y="1211"/>
                    </a:lnTo>
                    <a:lnTo>
                      <a:pt x="717" y="1211"/>
                    </a:lnTo>
                    <a:lnTo>
                      <a:pt x="718" y="1212"/>
                    </a:lnTo>
                    <a:lnTo>
                      <a:pt x="721" y="1214"/>
                    </a:lnTo>
                    <a:lnTo>
                      <a:pt x="722" y="1215"/>
                    </a:lnTo>
                    <a:lnTo>
                      <a:pt x="722" y="1216"/>
                    </a:lnTo>
                    <a:lnTo>
                      <a:pt x="719" y="1219"/>
                    </a:lnTo>
                    <a:lnTo>
                      <a:pt x="719" y="1219"/>
                    </a:lnTo>
                    <a:lnTo>
                      <a:pt x="719" y="1220"/>
                    </a:lnTo>
                    <a:lnTo>
                      <a:pt x="719" y="1220"/>
                    </a:lnTo>
                    <a:lnTo>
                      <a:pt x="719" y="1222"/>
                    </a:lnTo>
                    <a:lnTo>
                      <a:pt x="718" y="1222"/>
                    </a:lnTo>
                    <a:lnTo>
                      <a:pt x="715" y="1223"/>
                    </a:lnTo>
                    <a:lnTo>
                      <a:pt x="714" y="1223"/>
                    </a:lnTo>
                    <a:lnTo>
                      <a:pt x="715" y="1224"/>
                    </a:lnTo>
                    <a:lnTo>
                      <a:pt x="717" y="1224"/>
                    </a:lnTo>
                    <a:lnTo>
                      <a:pt x="715" y="1226"/>
                    </a:lnTo>
                    <a:lnTo>
                      <a:pt x="714" y="1226"/>
                    </a:lnTo>
                    <a:lnTo>
                      <a:pt x="711" y="1226"/>
                    </a:lnTo>
                    <a:lnTo>
                      <a:pt x="713" y="1227"/>
                    </a:lnTo>
                    <a:lnTo>
                      <a:pt x="713" y="1228"/>
                    </a:lnTo>
                    <a:lnTo>
                      <a:pt x="714" y="1230"/>
                    </a:lnTo>
                    <a:lnTo>
                      <a:pt x="715" y="1230"/>
                    </a:lnTo>
                    <a:lnTo>
                      <a:pt x="715" y="1231"/>
                    </a:lnTo>
                    <a:lnTo>
                      <a:pt x="715" y="1231"/>
                    </a:lnTo>
                    <a:lnTo>
                      <a:pt x="714" y="1232"/>
                    </a:lnTo>
                    <a:lnTo>
                      <a:pt x="710" y="1236"/>
                    </a:lnTo>
                    <a:lnTo>
                      <a:pt x="706" y="1240"/>
                    </a:lnTo>
                    <a:lnTo>
                      <a:pt x="706" y="1240"/>
                    </a:lnTo>
                    <a:lnTo>
                      <a:pt x="707" y="1243"/>
                    </a:lnTo>
                    <a:lnTo>
                      <a:pt x="707" y="1244"/>
                    </a:lnTo>
                    <a:lnTo>
                      <a:pt x="706" y="1246"/>
                    </a:lnTo>
                    <a:lnTo>
                      <a:pt x="705" y="1244"/>
                    </a:lnTo>
                    <a:lnTo>
                      <a:pt x="703" y="1246"/>
                    </a:lnTo>
                    <a:lnTo>
                      <a:pt x="705" y="1247"/>
                    </a:lnTo>
                    <a:lnTo>
                      <a:pt x="705" y="1248"/>
                    </a:lnTo>
                    <a:lnTo>
                      <a:pt x="705" y="1251"/>
                    </a:lnTo>
                    <a:lnTo>
                      <a:pt x="703" y="1254"/>
                    </a:lnTo>
                    <a:lnTo>
                      <a:pt x="701" y="1259"/>
                    </a:lnTo>
                    <a:lnTo>
                      <a:pt x="699" y="1263"/>
                    </a:lnTo>
                    <a:lnTo>
                      <a:pt x="698" y="1267"/>
                    </a:lnTo>
                    <a:lnTo>
                      <a:pt x="697" y="1269"/>
                    </a:lnTo>
                    <a:lnTo>
                      <a:pt x="695" y="1269"/>
                    </a:lnTo>
                    <a:lnTo>
                      <a:pt x="694" y="1270"/>
                    </a:lnTo>
                    <a:lnTo>
                      <a:pt x="694" y="1271"/>
                    </a:lnTo>
                    <a:lnTo>
                      <a:pt x="695" y="1271"/>
                    </a:lnTo>
                    <a:lnTo>
                      <a:pt x="695" y="1273"/>
                    </a:lnTo>
                    <a:lnTo>
                      <a:pt x="695" y="1277"/>
                    </a:lnTo>
                    <a:lnTo>
                      <a:pt x="694" y="1282"/>
                    </a:lnTo>
                    <a:lnTo>
                      <a:pt x="694" y="1287"/>
                    </a:lnTo>
                    <a:lnTo>
                      <a:pt x="694" y="1301"/>
                    </a:lnTo>
                    <a:lnTo>
                      <a:pt x="693" y="1307"/>
                    </a:lnTo>
                    <a:lnTo>
                      <a:pt x="693" y="1310"/>
                    </a:lnTo>
                    <a:lnTo>
                      <a:pt x="693" y="1313"/>
                    </a:lnTo>
                    <a:lnTo>
                      <a:pt x="691" y="1313"/>
                    </a:lnTo>
                    <a:lnTo>
                      <a:pt x="693" y="1313"/>
                    </a:lnTo>
                    <a:lnTo>
                      <a:pt x="694" y="1314"/>
                    </a:lnTo>
                    <a:lnTo>
                      <a:pt x="694" y="1315"/>
                    </a:lnTo>
                    <a:lnTo>
                      <a:pt x="694" y="1318"/>
                    </a:lnTo>
                    <a:lnTo>
                      <a:pt x="695" y="1318"/>
                    </a:lnTo>
                    <a:lnTo>
                      <a:pt x="695" y="1318"/>
                    </a:lnTo>
                    <a:lnTo>
                      <a:pt x="697" y="1318"/>
                    </a:lnTo>
                    <a:lnTo>
                      <a:pt x="697" y="1319"/>
                    </a:lnTo>
                    <a:lnTo>
                      <a:pt x="699" y="1322"/>
                    </a:lnTo>
                    <a:lnTo>
                      <a:pt x="701" y="1323"/>
                    </a:lnTo>
                    <a:lnTo>
                      <a:pt x="701" y="1325"/>
                    </a:lnTo>
                    <a:lnTo>
                      <a:pt x="701" y="1334"/>
                    </a:lnTo>
                    <a:lnTo>
                      <a:pt x="701" y="1335"/>
                    </a:lnTo>
                    <a:lnTo>
                      <a:pt x="701" y="1333"/>
                    </a:lnTo>
                    <a:lnTo>
                      <a:pt x="702" y="1326"/>
                    </a:lnTo>
                    <a:lnTo>
                      <a:pt x="703" y="1322"/>
                    </a:lnTo>
                    <a:lnTo>
                      <a:pt x="705" y="1322"/>
                    </a:lnTo>
                    <a:lnTo>
                      <a:pt x="709" y="1322"/>
                    </a:lnTo>
                    <a:lnTo>
                      <a:pt x="713" y="1322"/>
                    </a:lnTo>
                    <a:lnTo>
                      <a:pt x="714" y="1322"/>
                    </a:lnTo>
                    <a:lnTo>
                      <a:pt x="715" y="1322"/>
                    </a:lnTo>
                    <a:lnTo>
                      <a:pt x="718" y="1323"/>
                    </a:lnTo>
                    <a:lnTo>
                      <a:pt x="718" y="1323"/>
                    </a:lnTo>
                    <a:lnTo>
                      <a:pt x="718" y="1327"/>
                    </a:lnTo>
                    <a:lnTo>
                      <a:pt x="718" y="1330"/>
                    </a:lnTo>
                    <a:lnTo>
                      <a:pt x="721" y="1337"/>
                    </a:lnTo>
                    <a:lnTo>
                      <a:pt x="722" y="1341"/>
                    </a:lnTo>
                    <a:lnTo>
                      <a:pt x="723" y="1347"/>
                    </a:lnTo>
                    <a:lnTo>
                      <a:pt x="725" y="1350"/>
                    </a:lnTo>
                    <a:lnTo>
                      <a:pt x="727" y="1358"/>
                    </a:lnTo>
                    <a:lnTo>
                      <a:pt x="729" y="1361"/>
                    </a:lnTo>
                    <a:lnTo>
                      <a:pt x="729" y="1362"/>
                    </a:lnTo>
                    <a:lnTo>
                      <a:pt x="729" y="1364"/>
                    </a:lnTo>
                    <a:lnTo>
                      <a:pt x="727" y="1366"/>
                    </a:lnTo>
                    <a:lnTo>
                      <a:pt x="727" y="1369"/>
                    </a:lnTo>
                    <a:lnTo>
                      <a:pt x="726" y="1370"/>
                    </a:lnTo>
                    <a:lnTo>
                      <a:pt x="725" y="1372"/>
                    </a:lnTo>
                    <a:lnTo>
                      <a:pt x="725" y="1373"/>
                    </a:lnTo>
                    <a:lnTo>
                      <a:pt x="723" y="1373"/>
                    </a:lnTo>
                    <a:lnTo>
                      <a:pt x="723" y="1373"/>
                    </a:lnTo>
                    <a:lnTo>
                      <a:pt x="725" y="1373"/>
                    </a:lnTo>
                    <a:lnTo>
                      <a:pt x="725" y="1373"/>
                    </a:lnTo>
                    <a:lnTo>
                      <a:pt x="727" y="1370"/>
                    </a:lnTo>
                    <a:lnTo>
                      <a:pt x="729" y="1370"/>
                    </a:lnTo>
                    <a:lnTo>
                      <a:pt x="730" y="1370"/>
                    </a:lnTo>
                    <a:lnTo>
                      <a:pt x="730" y="1370"/>
                    </a:lnTo>
                    <a:lnTo>
                      <a:pt x="730" y="1372"/>
                    </a:lnTo>
                    <a:lnTo>
                      <a:pt x="730" y="1372"/>
                    </a:lnTo>
                    <a:lnTo>
                      <a:pt x="731" y="1372"/>
                    </a:lnTo>
                    <a:lnTo>
                      <a:pt x="735" y="1370"/>
                    </a:lnTo>
                    <a:lnTo>
                      <a:pt x="749" y="1365"/>
                    </a:lnTo>
                    <a:lnTo>
                      <a:pt x="752" y="1365"/>
                    </a:lnTo>
                    <a:lnTo>
                      <a:pt x="757" y="1365"/>
                    </a:lnTo>
                    <a:lnTo>
                      <a:pt x="760" y="1368"/>
                    </a:lnTo>
                    <a:lnTo>
                      <a:pt x="764" y="1370"/>
                    </a:lnTo>
                    <a:lnTo>
                      <a:pt x="769" y="1372"/>
                    </a:lnTo>
                    <a:lnTo>
                      <a:pt x="776" y="1374"/>
                    </a:lnTo>
                    <a:lnTo>
                      <a:pt x="777" y="1374"/>
                    </a:lnTo>
                    <a:lnTo>
                      <a:pt x="781" y="1376"/>
                    </a:lnTo>
                    <a:lnTo>
                      <a:pt x="782" y="1377"/>
                    </a:lnTo>
                    <a:lnTo>
                      <a:pt x="785" y="1380"/>
                    </a:lnTo>
                    <a:lnTo>
                      <a:pt x="789" y="1382"/>
                    </a:lnTo>
                    <a:lnTo>
                      <a:pt x="792" y="1384"/>
                    </a:lnTo>
                    <a:lnTo>
                      <a:pt x="794" y="1386"/>
                    </a:lnTo>
                    <a:lnTo>
                      <a:pt x="797" y="1389"/>
                    </a:lnTo>
                    <a:lnTo>
                      <a:pt x="802" y="1397"/>
                    </a:lnTo>
                    <a:lnTo>
                      <a:pt x="802" y="1398"/>
                    </a:lnTo>
                    <a:lnTo>
                      <a:pt x="806" y="1400"/>
                    </a:lnTo>
                    <a:lnTo>
                      <a:pt x="812" y="1401"/>
                    </a:lnTo>
                    <a:lnTo>
                      <a:pt x="820" y="1405"/>
                    </a:lnTo>
                    <a:lnTo>
                      <a:pt x="824" y="1406"/>
                    </a:lnTo>
                    <a:lnTo>
                      <a:pt x="825" y="1406"/>
                    </a:lnTo>
                    <a:lnTo>
                      <a:pt x="828" y="1408"/>
                    </a:lnTo>
                    <a:lnTo>
                      <a:pt x="830" y="1409"/>
                    </a:lnTo>
                    <a:lnTo>
                      <a:pt x="832" y="1410"/>
                    </a:lnTo>
                    <a:lnTo>
                      <a:pt x="833" y="1413"/>
                    </a:lnTo>
                    <a:lnTo>
                      <a:pt x="834" y="1413"/>
                    </a:lnTo>
                    <a:lnTo>
                      <a:pt x="836" y="1414"/>
                    </a:lnTo>
                    <a:lnTo>
                      <a:pt x="837" y="1416"/>
                    </a:lnTo>
                    <a:lnTo>
                      <a:pt x="837" y="1417"/>
                    </a:lnTo>
                    <a:lnTo>
                      <a:pt x="834" y="1422"/>
                    </a:lnTo>
                    <a:lnTo>
                      <a:pt x="834" y="1422"/>
                    </a:lnTo>
                    <a:lnTo>
                      <a:pt x="837" y="1420"/>
                    </a:lnTo>
                    <a:lnTo>
                      <a:pt x="838" y="1418"/>
                    </a:lnTo>
                    <a:lnTo>
                      <a:pt x="840" y="1417"/>
                    </a:lnTo>
                    <a:lnTo>
                      <a:pt x="841" y="1417"/>
                    </a:lnTo>
                    <a:lnTo>
                      <a:pt x="845" y="1418"/>
                    </a:lnTo>
                    <a:lnTo>
                      <a:pt x="848" y="1418"/>
                    </a:lnTo>
                    <a:lnTo>
                      <a:pt x="850" y="1417"/>
                    </a:lnTo>
                    <a:lnTo>
                      <a:pt x="852" y="1417"/>
                    </a:lnTo>
                    <a:lnTo>
                      <a:pt x="853" y="1417"/>
                    </a:lnTo>
                    <a:lnTo>
                      <a:pt x="854" y="1417"/>
                    </a:lnTo>
                    <a:lnTo>
                      <a:pt x="856" y="1417"/>
                    </a:lnTo>
                    <a:lnTo>
                      <a:pt x="857" y="1417"/>
                    </a:lnTo>
                    <a:lnTo>
                      <a:pt x="860" y="1418"/>
                    </a:lnTo>
                    <a:lnTo>
                      <a:pt x="861" y="1418"/>
                    </a:lnTo>
                    <a:lnTo>
                      <a:pt x="867" y="1420"/>
                    </a:lnTo>
                    <a:lnTo>
                      <a:pt x="871" y="1418"/>
                    </a:lnTo>
                    <a:lnTo>
                      <a:pt x="871" y="1420"/>
                    </a:lnTo>
                    <a:lnTo>
                      <a:pt x="872" y="1421"/>
                    </a:lnTo>
                    <a:lnTo>
                      <a:pt x="873" y="1421"/>
                    </a:lnTo>
                    <a:lnTo>
                      <a:pt x="875" y="1421"/>
                    </a:lnTo>
                    <a:lnTo>
                      <a:pt x="877" y="1421"/>
                    </a:lnTo>
                    <a:lnTo>
                      <a:pt x="880" y="1424"/>
                    </a:lnTo>
                    <a:lnTo>
                      <a:pt x="881" y="1425"/>
                    </a:lnTo>
                    <a:lnTo>
                      <a:pt x="883" y="1429"/>
                    </a:lnTo>
                    <a:lnTo>
                      <a:pt x="883" y="1430"/>
                    </a:lnTo>
                    <a:lnTo>
                      <a:pt x="880" y="1438"/>
                    </a:lnTo>
                    <a:lnTo>
                      <a:pt x="879" y="1441"/>
                    </a:lnTo>
                    <a:lnTo>
                      <a:pt x="879" y="1445"/>
                    </a:lnTo>
                    <a:lnTo>
                      <a:pt x="880" y="1446"/>
                    </a:lnTo>
                    <a:lnTo>
                      <a:pt x="881" y="1449"/>
                    </a:lnTo>
                    <a:lnTo>
                      <a:pt x="881" y="1449"/>
                    </a:lnTo>
                    <a:lnTo>
                      <a:pt x="883" y="1453"/>
                    </a:lnTo>
                    <a:lnTo>
                      <a:pt x="883" y="1456"/>
                    </a:lnTo>
                    <a:lnTo>
                      <a:pt x="883" y="1457"/>
                    </a:lnTo>
                    <a:lnTo>
                      <a:pt x="883" y="1461"/>
                    </a:lnTo>
                    <a:lnTo>
                      <a:pt x="883" y="1463"/>
                    </a:lnTo>
                    <a:lnTo>
                      <a:pt x="883" y="1467"/>
                    </a:lnTo>
                    <a:lnTo>
                      <a:pt x="883" y="1469"/>
                    </a:lnTo>
                    <a:lnTo>
                      <a:pt x="883" y="1471"/>
                    </a:lnTo>
                    <a:lnTo>
                      <a:pt x="881" y="1472"/>
                    </a:lnTo>
                    <a:lnTo>
                      <a:pt x="881" y="1475"/>
                    </a:lnTo>
                    <a:lnTo>
                      <a:pt x="881" y="1475"/>
                    </a:lnTo>
                    <a:lnTo>
                      <a:pt x="881" y="1477"/>
                    </a:lnTo>
                    <a:lnTo>
                      <a:pt x="883" y="1479"/>
                    </a:lnTo>
                    <a:lnTo>
                      <a:pt x="884" y="1479"/>
                    </a:lnTo>
                    <a:lnTo>
                      <a:pt x="885" y="1481"/>
                    </a:lnTo>
                    <a:lnTo>
                      <a:pt x="888" y="1485"/>
                    </a:lnTo>
                    <a:lnTo>
                      <a:pt x="889" y="1487"/>
                    </a:lnTo>
                    <a:lnTo>
                      <a:pt x="892" y="1491"/>
                    </a:lnTo>
                    <a:lnTo>
                      <a:pt x="892" y="1492"/>
                    </a:lnTo>
                    <a:lnTo>
                      <a:pt x="891" y="1493"/>
                    </a:lnTo>
                    <a:lnTo>
                      <a:pt x="891" y="1493"/>
                    </a:lnTo>
                    <a:lnTo>
                      <a:pt x="889" y="1495"/>
                    </a:lnTo>
                    <a:lnTo>
                      <a:pt x="888" y="1495"/>
                    </a:lnTo>
                    <a:lnTo>
                      <a:pt x="888" y="1496"/>
                    </a:lnTo>
                    <a:lnTo>
                      <a:pt x="891" y="1495"/>
                    </a:lnTo>
                    <a:lnTo>
                      <a:pt x="892" y="1495"/>
                    </a:lnTo>
                    <a:lnTo>
                      <a:pt x="893" y="1496"/>
                    </a:lnTo>
                    <a:lnTo>
                      <a:pt x="895" y="1497"/>
                    </a:lnTo>
                    <a:lnTo>
                      <a:pt x="896" y="1499"/>
                    </a:lnTo>
                    <a:lnTo>
                      <a:pt x="899" y="1500"/>
                    </a:lnTo>
                    <a:lnTo>
                      <a:pt x="901" y="1501"/>
                    </a:lnTo>
                    <a:lnTo>
                      <a:pt x="905" y="1505"/>
                    </a:lnTo>
                    <a:lnTo>
                      <a:pt x="905" y="1507"/>
                    </a:lnTo>
                    <a:lnTo>
                      <a:pt x="907" y="1509"/>
                    </a:lnTo>
                    <a:lnTo>
                      <a:pt x="908" y="1512"/>
                    </a:lnTo>
                    <a:lnTo>
                      <a:pt x="908" y="1515"/>
                    </a:lnTo>
                    <a:lnTo>
                      <a:pt x="909" y="1516"/>
                    </a:lnTo>
                    <a:lnTo>
                      <a:pt x="908" y="1516"/>
                    </a:lnTo>
                    <a:lnTo>
                      <a:pt x="905" y="1519"/>
                    </a:lnTo>
                    <a:lnTo>
                      <a:pt x="903" y="1521"/>
                    </a:lnTo>
                    <a:lnTo>
                      <a:pt x="904" y="1521"/>
                    </a:lnTo>
                    <a:lnTo>
                      <a:pt x="905" y="1520"/>
                    </a:lnTo>
                    <a:lnTo>
                      <a:pt x="908" y="1517"/>
                    </a:lnTo>
                    <a:lnTo>
                      <a:pt x="909" y="1517"/>
                    </a:lnTo>
                    <a:lnTo>
                      <a:pt x="912" y="1517"/>
                    </a:lnTo>
                    <a:lnTo>
                      <a:pt x="913" y="1517"/>
                    </a:lnTo>
                    <a:lnTo>
                      <a:pt x="916" y="1519"/>
                    </a:lnTo>
                    <a:lnTo>
                      <a:pt x="917" y="1520"/>
                    </a:lnTo>
                    <a:lnTo>
                      <a:pt x="920" y="1524"/>
                    </a:lnTo>
                    <a:lnTo>
                      <a:pt x="924" y="1528"/>
                    </a:lnTo>
                    <a:lnTo>
                      <a:pt x="925" y="1531"/>
                    </a:lnTo>
                    <a:lnTo>
                      <a:pt x="924" y="1528"/>
                    </a:lnTo>
                    <a:lnTo>
                      <a:pt x="924" y="1527"/>
                    </a:lnTo>
                    <a:lnTo>
                      <a:pt x="921" y="1524"/>
                    </a:lnTo>
                    <a:lnTo>
                      <a:pt x="920" y="1521"/>
                    </a:lnTo>
                    <a:lnTo>
                      <a:pt x="920" y="1521"/>
                    </a:lnTo>
                    <a:lnTo>
                      <a:pt x="919" y="1520"/>
                    </a:lnTo>
                    <a:lnTo>
                      <a:pt x="920" y="1519"/>
                    </a:lnTo>
                    <a:lnTo>
                      <a:pt x="920" y="1516"/>
                    </a:lnTo>
                    <a:lnTo>
                      <a:pt x="921" y="1515"/>
                    </a:lnTo>
                    <a:lnTo>
                      <a:pt x="921" y="1513"/>
                    </a:lnTo>
                    <a:lnTo>
                      <a:pt x="923" y="1513"/>
                    </a:lnTo>
                    <a:lnTo>
                      <a:pt x="923" y="1512"/>
                    </a:lnTo>
                    <a:lnTo>
                      <a:pt x="923" y="1511"/>
                    </a:lnTo>
                    <a:lnTo>
                      <a:pt x="925" y="1509"/>
                    </a:lnTo>
                    <a:lnTo>
                      <a:pt x="925" y="1509"/>
                    </a:lnTo>
                    <a:lnTo>
                      <a:pt x="927" y="1512"/>
                    </a:lnTo>
                    <a:lnTo>
                      <a:pt x="927" y="1512"/>
                    </a:lnTo>
                    <a:lnTo>
                      <a:pt x="928" y="1512"/>
                    </a:lnTo>
                    <a:lnTo>
                      <a:pt x="929" y="1512"/>
                    </a:lnTo>
                    <a:lnTo>
                      <a:pt x="929" y="1513"/>
                    </a:lnTo>
                    <a:lnTo>
                      <a:pt x="931" y="1515"/>
                    </a:lnTo>
                    <a:lnTo>
                      <a:pt x="931" y="1516"/>
                    </a:lnTo>
                    <a:lnTo>
                      <a:pt x="931" y="1519"/>
                    </a:lnTo>
                    <a:lnTo>
                      <a:pt x="932" y="1520"/>
                    </a:lnTo>
                    <a:lnTo>
                      <a:pt x="932" y="1519"/>
                    </a:lnTo>
                    <a:lnTo>
                      <a:pt x="932" y="1516"/>
                    </a:lnTo>
                    <a:lnTo>
                      <a:pt x="933" y="1515"/>
                    </a:lnTo>
                    <a:lnTo>
                      <a:pt x="935" y="1513"/>
                    </a:lnTo>
                    <a:lnTo>
                      <a:pt x="935" y="1512"/>
                    </a:lnTo>
                    <a:lnTo>
                      <a:pt x="933" y="1511"/>
                    </a:lnTo>
                    <a:lnTo>
                      <a:pt x="931" y="1507"/>
                    </a:lnTo>
                    <a:lnTo>
                      <a:pt x="931" y="1507"/>
                    </a:lnTo>
                    <a:lnTo>
                      <a:pt x="932" y="1505"/>
                    </a:lnTo>
                    <a:lnTo>
                      <a:pt x="932" y="1504"/>
                    </a:lnTo>
                    <a:lnTo>
                      <a:pt x="932" y="1503"/>
                    </a:lnTo>
                    <a:lnTo>
                      <a:pt x="933" y="1501"/>
                    </a:lnTo>
                    <a:lnTo>
                      <a:pt x="935" y="1500"/>
                    </a:lnTo>
                    <a:lnTo>
                      <a:pt x="936" y="1497"/>
                    </a:lnTo>
                    <a:lnTo>
                      <a:pt x="937" y="1496"/>
                    </a:lnTo>
                    <a:lnTo>
                      <a:pt x="937" y="1495"/>
                    </a:lnTo>
                    <a:lnTo>
                      <a:pt x="939" y="1495"/>
                    </a:lnTo>
                    <a:lnTo>
                      <a:pt x="937" y="1493"/>
                    </a:lnTo>
                    <a:lnTo>
                      <a:pt x="937" y="1493"/>
                    </a:lnTo>
                    <a:lnTo>
                      <a:pt x="937" y="1491"/>
                    </a:lnTo>
                    <a:lnTo>
                      <a:pt x="937" y="1488"/>
                    </a:lnTo>
                    <a:lnTo>
                      <a:pt x="936" y="1488"/>
                    </a:lnTo>
                    <a:lnTo>
                      <a:pt x="935" y="1485"/>
                    </a:lnTo>
                    <a:lnTo>
                      <a:pt x="935" y="1484"/>
                    </a:lnTo>
                    <a:lnTo>
                      <a:pt x="933" y="1483"/>
                    </a:lnTo>
                    <a:lnTo>
                      <a:pt x="933" y="1481"/>
                    </a:lnTo>
                    <a:lnTo>
                      <a:pt x="935" y="1480"/>
                    </a:lnTo>
                    <a:lnTo>
                      <a:pt x="935" y="1479"/>
                    </a:lnTo>
                    <a:lnTo>
                      <a:pt x="932" y="1477"/>
                    </a:lnTo>
                    <a:lnTo>
                      <a:pt x="932" y="1475"/>
                    </a:lnTo>
                    <a:lnTo>
                      <a:pt x="931" y="1471"/>
                    </a:lnTo>
                    <a:lnTo>
                      <a:pt x="931" y="1465"/>
                    </a:lnTo>
                    <a:lnTo>
                      <a:pt x="929" y="1463"/>
                    </a:lnTo>
                    <a:lnTo>
                      <a:pt x="929" y="1460"/>
                    </a:lnTo>
                    <a:lnTo>
                      <a:pt x="928" y="1459"/>
                    </a:lnTo>
                    <a:lnTo>
                      <a:pt x="929" y="1457"/>
                    </a:lnTo>
                    <a:lnTo>
                      <a:pt x="929" y="1456"/>
                    </a:lnTo>
                    <a:lnTo>
                      <a:pt x="931" y="1454"/>
                    </a:lnTo>
                    <a:lnTo>
                      <a:pt x="931" y="1454"/>
                    </a:lnTo>
                    <a:lnTo>
                      <a:pt x="931" y="1454"/>
                    </a:lnTo>
                    <a:lnTo>
                      <a:pt x="929" y="1453"/>
                    </a:lnTo>
                    <a:lnTo>
                      <a:pt x="929" y="1453"/>
                    </a:lnTo>
                    <a:lnTo>
                      <a:pt x="929" y="1452"/>
                    </a:lnTo>
                    <a:lnTo>
                      <a:pt x="931" y="1450"/>
                    </a:lnTo>
                    <a:lnTo>
                      <a:pt x="931" y="1450"/>
                    </a:lnTo>
                    <a:lnTo>
                      <a:pt x="929" y="1449"/>
                    </a:lnTo>
                    <a:lnTo>
                      <a:pt x="927" y="1448"/>
                    </a:lnTo>
                    <a:lnTo>
                      <a:pt x="928" y="1448"/>
                    </a:lnTo>
                    <a:lnTo>
                      <a:pt x="928" y="1446"/>
                    </a:lnTo>
                    <a:lnTo>
                      <a:pt x="928" y="1446"/>
                    </a:lnTo>
                    <a:lnTo>
                      <a:pt x="927" y="1446"/>
                    </a:lnTo>
                    <a:lnTo>
                      <a:pt x="925" y="1445"/>
                    </a:lnTo>
                    <a:lnTo>
                      <a:pt x="925" y="1444"/>
                    </a:lnTo>
                    <a:lnTo>
                      <a:pt x="924" y="1442"/>
                    </a:lnTo>
                    <a:lnTo>
                      <a:pt x="923" y="1441"/>
                    </a:lnTo>
                    <a:lnTo>
                      <a:pt x="923" y="1438"/>
                    </a:lnTo>
                    <a:lnTo>
                      <a:pt x="921" y="1436"/>
                    </a:lnTo>
                    <a:lnTo>
                      <a:pt x="921" y="1434"/>
                    </a:lnTo>
                    <a:lnTo>
                      <a:pt x="920" y="1434"/>
                    </a:lnTo>
                    <a:lnTo>
                      <a:pt x="920" y="1434"/>
                    </a:lnTo>
                    <a:lnTo>
                      <a:pt x="920" y="1433"/>
                    </a:lnTo>
                    <a:lnTo>
                      <a:pt x="920" y="1433"/>
                    </a:lnTo>
                    <a:lnTo>
                      <a:pt x="932" y="1428"/>
                    </a:lnTo>
                    <a:lnTo>
                      <a:pt x="932" y="1428"/>
                    </a:lnTo>
                    <a:lnTo>
                      <a:pt x="939" y="1425"/>
                    </a:lnTo>
                    <a:lnTo>
                      <a:pt x="941" y="1424"/>
                    </a:lnTo>
                    <a:lnTo>
                      <a:pt x="944" y="1421"/>
                    </a:lnTo>
                    <a:lnTo>
                      <a:pt x="947" y="1418"/>
                    </a:lnTo>
                    <a:lnTo>
                      <a:pt x="948" y="1417"/>
                    </a:lnTo>
                    <a:lnTo>
                      <a:pt x="949" y="1416"/>
                    </a:lnTo>
                    <a:lnTo>
                      <a:pt x="956" y="1410"/>
                    </a:lnTo>
                    <a:lnTo>
                      <a:pt x="957" y="1408"/>
                    </a:lnTo>
                    <a:lnTo>
                      <a:pt x="959" y="1405"/>
                    </a:lnTo>
                    <a:lnTo>
                      <a:pt x="961" y="1402"/>
                    </a:lnTo>
                    <a:lnTo>
                      <a:pt x="964" y="1398"/>
                    </a:lnTo>
                    <a:lnTo>
                      <a:pt x="965" y="1396"/>
                    </a:lnTo>
                    <a:lnTo>
                      <a:pt x="967" y="1393"/>
                    </a:lnTo>
                    <a:lnTo>
                      <a:pt x="967" y="1389"/>
                    </a:lnTo>
                    <a:lnTo>
                      <a:pt x="967" y="1385"/>
                    </a:lnTo>
                    <a:lnTo>
                      <a:pt x="968" y="1380"/>
                    </a:lnTo>
                    <a:lnTo>
                      <a:pt x="968" y="1374"/>
                    </a:lnTo>
                    <a:lnTo>
                      <a:pt x="967" y="1366"/>
                    </a:lnTo>
                    <a:lnTo>
                      <a:pt x="967" y="1364"/>
                    </a:lnTo>
                    <a:lnTo>
                      <a:pt x="965" y="1361"/>
                    </a:lnTo>
                    <a:lnTo>
                      <a:pt x="964" y="1354"/>
                    </a:lnTo>
                    <a:lnTo>
                      <a:pt x="963" y="1353"/>
                    </a:lnTo>
                    <a:lnTo>
                      <a:pt x="961" y="1350"/>
                    </a:lnTo>
                    <a:lnTo>
                      <a:pt x="957" y="1343"/>
                    </a:lnTo>
                    <a:lnTo>
                      <a:pt x="953" y="1338"/>
                    </a:lnTo>
                    <a:lnTo>
                      <a:pt x="952" y="1337"/>
                    </a:lnTo>
                    <a:lnTo>
                      <a:pt x="949" y="1335"/>
                    </a:lnTo>
                    <a:lnTo>
                      <a:pt x="947" y="1334"/>
                    </a:lnTo>
                    <a:lnTo>
                      <a:pt x="945" y="1333"/>
                    </a:lnTo>
                    <a:lnTo>
                      <a:pt x="940" y="1327"/>
                    </a:lnTo>
                    <a:lnTo>
                      <a:pt x="939" y="1326"/>
                    </a:lnTo>
                    <a:lnTo>
                      <a:pt x="937" y="1325"/>
                    </a:lnTo>
                    <a:lnTo>
                      <a:pt x="937" y="1323"/>
                    </a:lnTo>
                    <a:lnTo>
                      <a:pt x="937" y="1322"/>
                    </a:lnTo>
                    <a:lnTo>
                      <a:pt x="939" y="1319"/>
                    </a:lnTo>
                    <a:lnTo>
                      <a:pt x="939" y="1318"/>
                    </a:lnTo>
                    <a:lnTo>
                      <a:pt x="939" y="1318"/>
                    </a:lnTo>
                    <a:lnTo>
                      <a:pt x="941" y="1314"/>
                    </a:lnTo>
                    <a:lnTo>
                      <a:pt x="943" y="1310"/>
                    </a:lnTo>
                    <a:lnTo>
                      <a:pt x="944" y="1309"/>
                    </a:lnTo>
                    <a:lnTo>
                      <a:pt x="945" y="1307"/>
                    </a:lnTo>
                    <a:lnTo>
                      <a:pt x="948" y="1306"/>
                    </a:lnTo>
                    <a:lnTo>
                      <a:pt x="949" y="1303"/>
                    </a:lnTo>
                    <a:lnTo>
                      <a:pt x="948" y="1303"/>
                    </a:lnTo>
                    <a:lnTo>
                      <a:pt x="948" y="1302"/>
                    </a:lnTo>
                    <a:lnTo>
                      <a:pt x="948" y="1301"/>
                    </a:lnTo>
                    <a:lnTo>
                      <a:pt x="949" y="1298"/>
                    </a:lnTo>
                    <a:lnTo>
                      <a:pt x="949" y="1298"/>
                    </a:lnTo>
                    <a:lnTo>
                      <a:pt x="949" y="1295"/>
                    </a:lnTo>
                    <a:lnTo>
                      <a:pt x="949" y="1295"/>
                    </a:lnTo>
                    <a:lnTo>
                      <a:pt x="952" y="1295"/>
                    </a:lnTo>
                    <a:lnTo>
                      <a:pt x="955" y="1298"/>
                    </a:lnTo>
                    <a:lnTo>
                      <a:pt x="955" y="1298"/>
                    </a:lnTo>
                    <a:lnTo>
                      <a:pt x="955" y="1297"/>
                    </a:lnTo>
                    <a:lnTo>
                      <a:pt x="953" y="1295"/>
                    </a:lnTo>
                    <a:lnTo>
                      <a:pt x="953" y="1294"/>
                    </a:lnTo>
                    <a:lnTo>
                      <a:pt x="955" y="1291"/>
                    </a:lnTo>
                    <a:lnTo>
                      <a:pt x="955" y="1290"/>
                    </a:lnTo>
                    <a:lnTo>
                      <a:pt x="955" y="1289"/>
                    </a:lnTo>
                    <a:lnTo>
                      <a:pt x="955" y="1287"/>
                    </a:lnTo>
                    <a:lnTo>
                      <a:pt x="956" y="1285"/>
                    </a:lnTo>
                    <a:lnTo>
                      <a:pt x="956" y="1285"/>
                    </a:lnTo>
                    <a:lnTo>
                      <a:pt x="952" y="1283"/>
                    </a:lnTo>
                    <a:lnTo>
                      <a:pt x="952" y="1282"/>
                    </a:lnTo>
                    <a:lnTo>
                      <a:pt x="952" y="1282"/>
                    </a:lnTo>
                    <a:lnTo>
                      <a:pt x="953" y="1281"/>
                    </a:lnTo>
                    <a:lnTo>
                      <a:pt x="953" y="1281"/>
                    </a:lnTo>
                    <a:lnTo>
                      <a:pt x="951" y="1274"/>
                    </a:lnTo>
                    <a:lnTo>
                      <a:pt x="951" y="1273"/>
                    </a:lnTo>
                    <a:lnTo>
                      <a:pt x="951" y="1270"/>
                    </a:lnTo>
                    <a:lnTo>
                      <a:pt x="953" y="1269"/>
                    </a:lnTo>
                    <a:lnTo>
                      <a:pt x="952" y="1269"/>
                    </a:lnTo>
                    <a:lnTo>
                      <a:pt x="951" y="1269"/>
                    </a:lnTo>
                    <a:lnTo>
                      <a:pt x="949" y="1267"/>
                    </a:lnTo>
                    <a:lnTo>
                      <a:pt x="948" y="1266"/>
                    </a:lnTo>
                    <a:lnTo>
                      <a:pt x="949" y="1265"/>
                    </a:lnTo>
                    <a:lnTo>
                      <a:pt x="949" y="1265"/>
                    </a:lnTo>
                    <a:lnTo>
                      <a:pt x="951" y="1262"/>
                    </a:lnTo>
                    <a:lnTo>
                      <a:pt x="952" y="1261"/>
                    </a:lnTo>
                    <a:lnTo>
                      <a:pt x="951" y="1261"/>
                    </a:lnTo>
                    <a:lnTo>
                      <a:pt x="947" y="1262"/>
                    </a:lnTo>
                    <a:lnTo>
                      <a:pt x="945" y="1261"/>
                    </a:lnTo>
                    <a:lnTo>
                      <a:pt x="944" y="1261"/>
                    </a:lnTo>
                    <a:lnTo>
                      <a:pt x="943" y="1261"/>
                    </a:lnTo>
                    <a:lnTo>
                      <a:pt x="943" y="1259"/>
                    </a:lnTo>
                    <a:lnTo>
                      <a:pt x="947" y="1255"/>
                    </a:lnTo>
                    <a:lnTo>
                      <a:pt x="948" y="1252"/>
                    </a:lnTo>
                    <a:lnTo>
                      <a:pt x="949" y="1250"/>
                    </a:lnTo>
                    <a:lnTo>
                      <a:pt x="949" y="1248"/>
                    </a:lnTo>
                    <a:lnTo>
                      <a:pt x="949" y="1247"/>
                    </a:lnTo>
                    <a:lnTo>
                      <a:pt x="949" y="1243"/>
                    </a:lnTo>
                    <a:lnTo>
                      <a:pt x="949" y="1242"/>
                    </a:lnTo>
                    <a:lnTo>
                      <a:pt x="951" y="1240"/>
                    </a:lnTo>
                    <a:lnTo>
                      <a:pt x="952" y="1238"/>
                    </a:lnTo>
                    <a:lnTo>
                      <a:pt x="949" y="1235"/>
                    </a:lnTo>
                    <a:lnTo>
                      <a:pt x="948" y="1232"/>
                    </a:lnTo>
                    <a:lnTo>
                      <a:pt x="947" y="1232"/>
                    </a:lnTo>
                    <a:lnTo>
                      <a:pt x="947" y="1231"/>
                    </a:lnTo>
                    <a:lnTo>
                      <a:pt x="945" y="1228"/>
                    </a:lnTo>
                    <a:lnTo>
                      <a:pt x="944" y="1226"/>
                    </a:lnTo>
                    <a:lnTo>
                      <a:pt x="943" y="1220"/>
                    </a:lnTo>
                    <a:lnTo>
                      <a:pt x="943" y="1216"/>
                    </a:lnTo>
                    <a:lnTo>
                      <a:pt x="943" y="1214"/>
                    </a:lnTo>
                    <a:lnTo>
                      <a:pt x="944" y="1214"/>
                    </a:lnTo>
                    <a:lnTo>
                      <a:pt x="944" y="1212"/>
                    </a:lnTo>
                    <a:lnTo>
                      <a:pt x="947" y="1210"/>
                    </a:lnTo>
                    <a:lnTo>
                      <a:pt x="951" y="1206"/>
                    </a:lnTo>
                    <a:lnTo>
                      <a:pt x="955" y="1204"/>
                    </a:lnTo>
                    <a:lnTo>
                      <a:pt x="957" y="1206"/>
                    </a:lnTo>
                    <a:lnTo>
                      <a:pt x="963" y="1207"/>
                    </a:lnTo>
                    <a:lnTo>
                      <a:pt x="965" y="1208"/>
                    </a:lnTo>
                    <a:lnTo>
                      <a:pt x="978" y="1214"/>
                    </a:lnTo>
                    <a:lnTo>
                      <a:pt x="980" y="1215"/>
                    </a:lnTo>
                    <a:lnTo>
                      <a:pt x="979" y="1218"/>
                    </a:lnTo>
                    <a:lnTo>
                      <a:pt x="979" y="1218"/>
                    </a:lnTo>
                    <a:lnTo>
                      <a:pt x="983" y="1214"/>
                    </a:lnTo>
                    <a:lnTo>
                      <a:pt x="984" y="1214"/>
                    </a:lnTo>
                    <a:lnTo>
                      <a:pt x="986" y="1214"/>
                    </a:lnTo>
                    <a:lnTo>
                      <a:pt x="988" y="1215"/>
                    </a:lnTo>
                    <a:lnTo>
                      <a:pt x="990" y="1215"/>
                    </a:lnTo>
                    <a:lnTo>
                      <a:pt x="992" y="1216"/>
                    </a:lnTo>
                    <a:lnTo>
                      <a:pt x="996" y="1219"/>
                    </a:lnTo>
                    <a:lnTo>
                      <a:pt x="996" y="1219"/>
                    </a:lnTo>
                    <a:lnTo>
                      <a:pt x="995" y="1218"/>
                    </a:lnTo>
                    <a:lnTo>
                      <a:pt x="996" y="1216"/>
                    </a:lnTo>
                    <a:lnTo>
                      <a:pt x="999" y="1215"/>
                    </a:lnTo>
                    <a:lnTo>
                      <a:pt x="1003" y="1214"/>
                    </a:lnTo>
                    <a:lnTo>
                      <a:pt x="1004" y="1211"/>
                    </a:lnTo>
                    <a:lnTo>
                      <a:pt x="1007" y="1210"/>
                    </a:lnTo>
                    <a:lnTo>
                      <a:pt x="1008" y="1208"/>
                    </a:lnTo>
                    <a:lnTo>
                      <a:pt x="1010" y="1208"/>
                    </a:lnTo>
                    <a:lnTo>
                      <a:pt x="1011" y="1208"/>
                    </a:lnTo>
                    <a:lnTo>
                      <a:pt x="1014" y="1211"/>
                    </a:lnTo>
                    <a:lnTo>
                      <a:pt x="1016" y="1212"/>
                    </a:lnTo>
                    <a:lnTo>
                      <a:pt x="1018" y="1215"/>
                    </a:lnTo>
                    <a:lnTo>
                      <a:pt x="1020" y="1216"/>
                    </a:lnTo>
                    <a:lnTo>
                      <a:pt x="1020" y="1218"/>
                    </a:lnTo>
                    <a:lnTo>
                      <a:pt x="1022" y="1219"/>
                    </a:lnTo>
                    <a:lnTo>
                      <a:pt x="1024" y="1219"/>
                    </a:lnTo>
                    <a:lnTo>
                      <a:pt x="1026" y="1219"/>
                    </a:lnTo>
                    <a:lnTo>
                      <a:pt x="1026" y="1219"/>
                    </a:lnTo>
                    <a:lnTo>
                      <a:pt x="1026" y="1220"/>
                    </a:lnTo>
                    <a:lnTo>
                      <a:pt x="1026" y="1222"/>
                    </a:lnTo>
                    <a:lnTo>
                      <a:pt x="1026" y="1223"/>
                    </a:lnTo>
                    <a:lnTo>
                      <a:pt x="1026" y="1224"/>
                    </a:lnTo>
                    <a:lnTo>
                      <a:pt x="1024" y="1228"/>
                    </a:lnTo>
                    <a:lnTo>
                      <a:pt x="1024" y="1228"/>
                    </a:lnTo>
                    <a:lnTo>
                      <a:pt x="1026" y="1227"/>
                    </a:lnTo>
                    <a:lnTo>
                      <a:pt x="1027" y="1226"/>
                    </a:lnTo>
                    <a:lnTo>
                      <a:pt x="1028" y="1226"/>
                    </a:lnTo>
                    <a:lnTo>
                      <a:pt x="1030" y="1227"/>
                    </a:lnTo>
                    <a:lnTo>
                      <a:pt x="1032" y="1228"/>
                    </a:lnTo>
                    <a:lnTo>
                      <a:pt x="1032" y="1230"/>
                    </a:lnTo>
                    <a:lnTo>
                      <a:pt x="1034" y="1231"/>
                    </a:lnTo>
                    <a:lnTo>
                      <a:pt x="1034" y="1232"/>
                    </a:lnTo>
                    <a:lnTo>
                      <a:pt x="1035" y="1234"/>
                    </a:lnTo>
                    <a:lnTo>
                      <a:pt x="1035" y="1234"/>
                    </a:lnTo>
                    <a:lnTo>
                      <a:pt x="1034" y="1235"/>
                    </a:lnTo>
                    <a:lnTo>
                      <a:pt x="1032" y="1236"/>
                    </a:lnTo>
                    <a:lnTo>
                      <a:pt x="1032" y="1236"/>
                    </a:lnTo>
                    <a:lnTo>
                      <a:pt x="1035" y="1235"/>
                    </a:lnTo>
                    <a:lnTo>
                      <a:pt x="1036" y="1235"/>
                    </a:lnTo>
                    <a:lnTo>
                      <a:pt x="1036" y="1234"/>
                    </a:lnTo>
                    <a:lnTo>
                      <a:pt x="1038" y="1234"/>
                    </a:lnTo>
                    <a:lnTo>
                      <a:pt x="1040" y="1235"/>
                    </a:lnTo>
                    <a:lnTo>
                      <a:pt x="1042" y="1236"/>
                    </a:lnTo>
                    <a:lnTo>
                      <a:pt x="1042" y="1236"/>
                    </a:lnTo>
                    <a:lnTo>
                      <a:pt x="1040" y="1238"/>
                    </a:lnTo>
                    <a:lnTo>
                      <a:pt x="1039" y="1238"/>
                    </a:lnTo>
                    <a:lnTo>
                      <a:pt x="1038" y="1240"/>
                    </a:lnTo>
                    <a:lnTo>
                      <a:pt x="1038" y="1240"/>
                    </a:lnTo>
                    <a:lnTo>
                      <a:pt x="1039" y="1242"/>
                    </a:lnTo>
                    <a:lnTo>
                      <a:pt x="1040" y="1242"/>
                    </a:lnTo>
                    <a:lnTo>
                      <a:pt x="1040" y="1242"/>
                    </a:lnTo>
                    <a:lnTo>
                      <a:pt x="1039" y="1243"/>
                    </a:lnTo>
                    <a:lnTo>
                      <a:pt x="1039" y="1244"/>
                    </a:lnTo>
                    <a:lnTo>
                      <a:pt x="1042" y="1248"/>
                    </a:lnTo>
                    <a:lnTo>
                      <a:pt x="1044" y="1250"/>
                    </a:lnTo>
                    <a:lnTo>
                      <a:pt x="1046" y="1250"/>
                    </a:lnTo>
                    <a:lnTo>
                      <a:pt x="1048" y="1250"/>
                    </a:lnTo>
                    <a:lnTo>
                      <a:pt x="1050" y="1251"/>
                    </a:lnTo>
                    <a:lnTo>
                      <a:pt x="1055" y="1252"/>
                    </a:lnTo>
                    <a:lnTo>
                      <a:pt x="1058" y="1254"/>
                    </a:lnTo>
                    <a:lnTo>
                      <a:pt x="1059" y="1252"/>
                    </a:lnTo>
                    <a:lnTo>
                      <a:pt x="1062" y="1252"/>
                    </a:lnTo>
                    <a:lnTo>
                      <a:pt x="1063" y="1254"/>
                    </a:lnTo>
                    <a:lnTo>
                      <a:pt x="1063" y="1254"/>
                    </a:lnTo>
                    <a:lnTo>
                      <a:pt x="1063" y="1255"/>
                    </a:lnTo>
                    <a:lnTo>
                      <a:pt x="1063" y="1258"/>
                    </a:lnTo>
                    <a:lnTo>
                      <a:pt x="1064" y="1258"/>
                    </a:lnTo>
                    <a:lnTo>
                      <a:pt x="1066" y="1259"/>
                    </a:lnTo>
                    <a:lnTo>
                      <a:pt x="1067" y="1259"/>
                    </a:lnTo>
                    <a:lnTo>
                      <a:pt x="1068" y="1258"/>
                    </a:lnTo>
                    <a:lnTo>
                      <a:pt x="1070" y="1258"/>
                    </a:lnTo>
                    <a:lnTo>
                      <a:pt x="1070" y="1256"/>
                    </a:lnTo>
                    <a:lnTo>
                      <a:pt x="1071" y="1254"/>
                    </a:lnTo>
                    <a:lnTo>
                      <a:pt x="1071" y="1254"/>
                    </a:lnTo>
                    <a:lnTo>
                      <a:pt x="1072" y="1252"/>
                    </a:lnTo>
                    <a:lnTo>
                      <a:pt x="1072" y="1254"/>
                    </a:lnTo>
                    <a:lnTo>
                      <a:pt x="1074" y="1254"/>
                    </a:lnTo>
                    <a:lnTo>
                      <a:pt x="1074" y="1258"/>
                    </a:lnTo>
                    <a:lnTo>
                      <a:pt x="1074" y="1258"/>
                    </a:lnTo>
                    <a:lnTo>
                      <a:pt x="1074" y="1259"/>
                    </a:lnTo>
                    <a:lnTo>
                      <a:pt x="1074" y="1261"/>
                    </a:lnTo>
                    <a:lnTo>
                      <a:pt x="1072" y="1262"/>
                    </a:lnTo>
                    <a:lnTo>
                      <a:pt x="1072" y="1263"/>
                    </a:lnTo>
                    <a:lnTo>
                      <a:pt x="1071" y="1265"/>
                    </a:lnTo>
                    <a:lnTo>
                      <a:pt x="1070" y="1269"/>
                    </a:lnTo>
                    <a:lnTo>
                      <a:pt x="1070" y="1270"/>
                    </a:lnTo>
                    <a:lnTo>
                      <a:pt x="1068" y="1273"/>
                    </a:lnTo>
                    <a:lnTo>
                      <a:pt x="1068" y="1274"/>
                    </a:lnTo>
                    <a:lnTo>
                      <a:pt x="1070" y="1275"/>
                    </a:lnTo>
                    <a:lnTo>
                      <a:pt x="1070" y="1277"/>
                    </a:lnTo>
                    <a:lnTo>
                      <a:pt x="1071" y="1279"/>
                    </a:lnTo>
                    <a:lnTo>
                      <a:pt x="1071" y="1279"/>
                    </a:lnTo>
                    <a:lnTo>
                      <a:pt x="1071" y="1281"/>
                    </a:lnTo>
                    <a:lnTo>
                      <a:pt x="1071" y="1282"/>
                    </a:lnTo>
                    <a:lnTo>
                      <a:pt x="1070" y="1283"/>
                    </a:lnTo>
                    <a:lnTo>
                      <a:pt x="1068" y="1285"/>
                    </a:lnTo>
                    <a:lnTo>
                      <a:pt x="1066" y="1285"/>
                    </a:lnTo>
                    <a:lnTo>
                      <a:pt x="1058" y="1285"/>
                    </a:lnTo>
                    <a:lnTo>
                      <a:pt x="1055" y="1285"/>
                    </a:lnTo>
                    <a:lnTo>
                      <a:pt x="1056" y="1286"/>
                    </a:lnTo>
                    <a:lnTo>
                      <a:pt x="1059" y="1286"/>
                    </a:lnTo>
                    <a:lnTo>
                      <a:pt x="1060" y="1286"/>
                    </a:lnTo>
                    <a:lnTo>
                      <a:pt x="1068" y="1287"/>
                    </a:lnTo>
                    <a:lnTo>
                      <a:pt x="1070" y="1287"/>
                    </a:lnTo>
                    <a:lnTo>
                      <a:pt x="1070" y="1289"/>
                    </a:lnTo>
                    <a:lnTo>
                      <a:pt x="1071" y="1290"/>
                    </a:lnTo>
                    <a:lnTo>
                      <a:pt x="1071" y="1294"/>
                    </a:lnTo>
                    <a:lnTo>
                      <a:pt x="1071" y="1295"/>
                    </a:lnTo>
                    <a:lnTo>
                      <a:pt x="1071" y="1297"/>
                    </a:lnTo>
                    <a:lnTo>
                      <a:pt x="1071" y="1298"/>
                    </a:lnTo>
                    <a:lnTo>
                      <a:pt x="1070" y="1301"/>
                    </a:lnTo>
                    <a:lnTo>
                      <a:pt x="1070" y="1303"/>
                    </a:lnTo>
                    <a:lnTo>
                      <a:pt x="1070" y="1305"/>
                    </a:lnTo>
                    <a:lnTo>
                      <a:pt x="1074" y="1305"/>
                    </a:lnTo>
                    <a:lnTo>
                      <a:pt x="1075" y="1306"/>
                    </a:lnTo>
                    <a:lnTo>
                      <a:pt x="1075" y="1307"/>
                    </a:lnTo>
                    <a:lnTo>
                      <a:pt x="1074" y="1310"/>
                    </a:lnTo>
                    <a:lnTo>
                      <a:pt x="1074" y="1310"/>
                    </a:lnTo>
                    <a:lnTo>
                      <a:pt x="1074" y="1313"/>
                    </a:lnTo>
                    <a:lnTo>
                      <a:pt x="1074" y="1313"/>
                    </a:lnTo>
                    <a:lnTo>
                      <a:pt x="1074" y="1313"/>
                    </a:lnTo>
                    <a:lnTo>
                      <a:pt x="1074" y="1315"/>
                    </a:lnTo>
                    <a:lnTo>
                      <a:pt x="1072" y="1317"/>
                    </a:lnTo>
                    <a:lnTo>
                      <a:pt x="1072" y="1318"/>
                    </a:lnTo>
                    <a:lnTo>
                      <a:pt x="1071" y="1319"/>
                    </a:lnTo>
                    <a:lnTo>
                      <a:pt x="1071" y="1319"/>
                    </a:lnTo>
                    <a:lnTo>
                      <a:pt x="1070" y="1319"/>
                    </a:lnTo>
                    <a:lnTo>
                      <a:pt x="1070" y="1317"/>
                    </a:lnTo>
                    <a:lnTo>
                      <a:pt x="1068" y="1317"/>
                    </a:lnTo>
                    <a:lnTo>
                      <a:pt x="1068" y="1317"/>
                    </a:lnTo>
                    <a:lnTo>
                      <a:pt x="1068" y="1317"/>
                    </a:lnTo>
                    <a:lnTo>
                      <a:pt x="1068" y="1318"/>
                    </a:lnTo>
                    <a:lnTo>
                      <a:pt x="1068" y="1318"/>
                    </a:lnTo>
                    <a:lnTo>
                      <a:pt x="1067" y="1319"/>
                    </a:lnTo>
                    <a:lnTo>
                      <a:pt x="1066" y="1321"/>
                    </a:lnTo>
                    <a:lnTo>
                      <a:pt x="1063" y="1321"/>
                    </a:lnTo>
                    <a:lnTo>
                      <a:pt x="1063" y="1322"/>
                    </a:lnTo>
                    <a:lnTo>
                      <a:pt x="1064" y="1322"/>
                    </a:lnTo>
                    <a:lnTo>
                      <a:pt x="1067" y="1323"/>
                    </a:lnTo>
                    <a:lnTo>
                      <a:pt x="1068" y="1323"/>
                    </a:lnTo>
                    <a:lnTo>
                      <a:pt x="1071" y="1322"/>
                    </a:lnTo>
                    <a:lnTo>
                      <a:pt x="1075" y="1319"/>
                    </a:lnTo>
                    <a:lnTo>
                      <a:pt x="1076" y="1318"/>
                    </a:lnTo>
                    <a:lnTo>
                      <a:pt x="1078" y="1318"/>
                    </a:lnTo>
                    <a:lnTo>
                      <a:pt x="1079" y="1318"/>
                    </a:lnTo>
                    <a:lnTo>
                      <a:pt x="1082" y="1318"/>
                    </a:lnTo>
                    <a:lnTo>
                      <a:pt x="1084" y="1318"/>
                    </a:lnTo>
                    <a:lnTo>
                      <a:pt x="1086" y="1318"/>
                    </a:lnTo>
                    <a:lnTo>
                      <a:pt x="1087" y="1318"/>
                    </a:lnTo>
                    <a:lnTo>
                      <a:pt x="1088" y="1319"/>
                    </a:lnTo>
                    <a:lnTo>
                      <a:pt x="1090" y="1321"/>
                    </a:lnTo>
                    <a:lnTo>
                      <a:pt x="1090" y="1322"/>
                    </a:lnTo>
                    <a:lnTo>
                      <a:pt x="1091" y="1326"/>
                    </a:lnTo>
                    <a:lnTo>
                      <a:pt x="1091" y="1327"/>
                    </a:lnTo>
                    <a:lnTo>
                      <a:pt x="1093" y="1329"/>
                    </a:lnTo>
                    <a:lnTo>
                      <a:pt x="1093" y="1330"/>
                    </a:lnTo>
                    <a:lnTo>
                      <a:pt x="1093" y="1333"/>
                    </a:lnTo>
                    <a:lnTo>
                      <a:pt x="1091" y="1337"/>
                    </a:lnTo>
                    <a:lnTo>
                      <a:pt x="1090" y="1339"/>
                    </a:lnTo>
                    <a:lnTo>
                      <a:pt x="1088" y="1341"/>
                    </a:lnTo>
                    <a:lnTo>
                      <a:pt x="1086" y="1342"/>
                    </a:lnTo>
                    <a:lnTo>
                      <a:pt x="1083" y="1343"/>
                    </a:lnTo>
                    <a:lnTo>
                      <a:pt x="1082" y="1345"/>
                    </a:lnTo>
                    <a:lnTo>
                      <a:pt x="1080" y="1346"/>
                    </a:lnTo>
                    <a:lnTo>
                      <a:pt x="1080" y="1346"/>
                    </a:lnTo>
                    <a:lnTo>
                      <a:pt x="1083" y="1345"/>
                    </a:lnTo>
                    <a:lnTo>
                      <a:pt x="1088" y="1343"/>
                    </a:lnTo>
                    <a:lnTo>
                      <a:pt x="1090" y="1342"/>
                    </a:lnTo>
                    <a:lnTo>
                      <a:pt x="1090" y="1341"/>
                    </a:lnTo>
                    <a:lnTo>
                      <a:pt x="1091" y="1338"/>
                    </a:lnTo>
                    <a:lnTo>
                      <a:pt x="1093" y="1331"/>
                    </a:lnTo>
                    <a:lnTo>
                      <a:pt x="1094" y="1330"/>
                    </a:lnTo>
                    <a:lnTo>
                      <a:pt x="1095" y="1330"/>
                    </a:lnTo>
                    <a:lnTo>
                      <a:pt x="1095" y="1330"/>
                    </a:lnTo>
                    <a:lnTo>
                      <a:pt x="1097" y="1334"/>
                    </a:lnTo>
                    <a:lnTo>
                      <a:pt x="1097" y="1335"/>
                    </a:lnTo>
                    <a:lnTo>
                      <a:pt x="1097" y="1335"/>
                    </a:lnTo>
                    <a:lnTo>
                      <a:pt x="1094" y="1339"/>
                    </a:lnTo>
                    <a:lnTo>
                      <a:pt x="1095" y="1339"/>
                    </a:lnTo>
                    <a:lnTo>
                      <a:pt x="1098" y="1335"/>
                    </a:lnTo>
                    <a:lnTo>
                      <a:pt x="1098" y="1334"/>
                    </a:lnTo>
                    <a:lnTo>
                      <a:pt x="1098" y="1333"/>
                    </a:lnTo>
                    <a:lnTo>
                      <a:pt x="1099" y="1331"/>
                    </a:lnTo>
                    <a:lnTo>
                      <a:pt x="1099" y="1333"/>
                    </a:lnTo>
                    <a:lnTo>
                      <a:pt x="1101" y="1337"/>
                    </a:lnTo>
                    <a:lnTo>
                      <a:pt x="1101" y="1339"/>
                    </a:lnTo>
                    <a:lnTo>
                      <a:pt x="1101" y="1341"/>
                    </a:lnTo>
                    <a:lnTo>
                      <a:pt x="1101" y="1343"/>
                    </a:lnTo>
                    <a:lnTo>
                      <a:pt x="1101" y="1343"/>
                    </a:lnTo>
                    <a:lnTo>
                      <a:pt x="1101" y="1341"/>
                    </a:lnTo>
                    <a:lnTo>
                      <a:pt x="1101" y="1339"/>
                    </a:lnTo>
                    <a:lnTo>
                      <a:pt x="1102" y="1338"/>
                    </a:lnTo>
                    <a:lnTo>
                      <a:pt x="1102" y="1337"/>
                    </a:lnTo>
                    <a:lnTo>
                      <a:pt x="1105" y="1335"/>
                    </a:lnTo>
                    <a:lnTo>
                      <a:pt x="1109" y="1333"/>
                    </a:lnTo>
                    <a:lnTo>
                      <a:pt x="1110" y="1331"/>
                    </a:lnTo>
                    <a:lnTo>
                      <a:pt x="1113" y="1330"/>
                    </a:lnTo>
                    <a:lnTo>
                      <a:pt x="1115" y="1330"/>
                    </a:lnTo>
                    <a:lnTo>
                      <a:pt x="1117" y="1327"/>
                    </a:lnTo>
                    <a:lnTo>
                      <a:pt x="1117" y="1325"/>
                    </a:lnTo>
                    <a:lnTo>
                      <a:pt x="1118" y="1323"/>
                    </a:lnTo>
                    <a:lnTo>
                      <a:pt x="1118" y="1322"/>
                    </a:lnTo>
                    <a:lnTo>
                      <a:pt x="1121" y="1321"/>
                    </a:lnTo>
                    <a:lnTo>
                      <a:pt x="1121" y="1321"/>
                    </a:lnTo>
                    <a:lnTo>
                      <a:pt x="1122" y="1321"/>
                    </a:lnTo>
                    <a:lnTo>
                      <a:pt x="1123" y="1322"/>
                    </a:lnTo>
                    <a:lnTo>
                      <a:pt x="1125" y="1325"/>
                    </a:lnTo>
                    <a:lnTo>
                      <a:pt x="1125" y="1326"/>
                    </a:lnTo>
                    <a:lnTo>
                      <a:pt x="1125" y="1327"/>
                    </a:lnTo>
                    <a:lnTo>
                      <a:pt x="1125" y="1331"/>
                    </a:lnTo>
                    <a:lnTo>
                      <a:pt x="1126" y="1331"/>
                    </a:lnTo>
                    <a:lnTo>
                      <a:pt x="1126" y="1329"/>
                    </a:lnTo>
                    <a:lnTo>
                      <a:pt x="1127" y="1327"/>
                    </a:lnTo>
                    <a:lnTo>
                      <a:pt x="1126" y="1326"/>
                    </a:lnTo>
                    <a:lnTo>
                      <a:pt x="1126" y="1325"/>
                    </a:lnTo>
                    <a:lnTo>
                      <a:pt x="1125" y="1322"/>
                    </a:lnTo>
                    <a:lnTo>
                      <a:pt x="1125" y="1321"/>
                    </a:lnTo>
                    <a:lnTo>
                      <a:pt x="1125" y="1319"/>
                    </a:lnTo>
                    <a:lnTo>
                      <a:pt x="1126" y="1319"/>
                    </a:lnTo>
                    <a:lnTo>
                      <a:pt x="1127" y="1319"/>
                    </a:lnTo>
                    <a:lnTo>
                      <a:pt x="1127" y="1319"/>
                    </a:lnTo>
                    <a:lnTo>
                      <a:pt x="1127" y="1318"/>
                    </a:lnTo>
                    <a:lnTo>
                      <a:pt x="1127" y="1317"/>
                    </a:lnTo>
                    <a:lnTo>
                      <a:pt x="1127" y="1315"/>
                    </a:lnTo>
                    <a:lnTo>
                      <a:pt x="1129" y="1315"/>
                    </a:lnTo>
                    <a:lnTo>
                      <a:pt x="1130" y="1315"/>
                    </a:lnTo>
                    <a:lnTo>
                      <a:pt x="1130" y="1315"/>
                    </a:lnTo>
                    <a:lnTo>
                      <a:pt x="1130" y="1314"/>
                    </a:lnTo>
                    <a:lnTo>
                      <a:pt x="1130" y="1314"/>
                    </a:lnTo>
                    <a:lnTo>
                      <a:pt x="1133" y="1314"/>
                    </a:lnTo>
                    <a:lnTo>
                      <a:pt x="1133" y="1314"/>
                    </a:lnTo>
                    <a:lnTo>
                      <a:pt x="1134" y="1314"/>
                    </a:lnTo>
                    <a:lnTo>
                      <a:pt x="1135" y="1313"/>
                    </a:lnTo>
                    <a:lnTo>
                      <a:pt x="1133" y="1313"/>
                    </a:lnTo>
                    <a:lnTo>
                      <a:pt x="1131" y="1311"/>
                    </a:lnTo>
                    <a:lnTo>
                      <a:pt x="1131" y="1311"/>
                    </a:lnTo>
                    <a:lnTo>
                      <a:pt x="1130" y="1310"/>
                    </a:lnTo>
                    <a:lnTo>
                      <a:pt x="1130" y="1309"/>
                    </a:lnTo>
                    <a:lnTo>
                      <a:pt x="1130" y="1309"/>
                    </a:lnTo>
                    <a:lnTo>
                      <a:pt x="1130" y="1309"/>
                    </a:lnTo>
                    <a:lnTo>
                      <a:pt x="1131" y="1309"/>
                    </a:lnTo>
                    <a:lnTo>
                      <a:pt x="1131" y="1307"/>
                    </a:lnTo>
                    <a:lnTo>
                      <a:pt x="1133" y="1306"/>
                    </a:lnTo>
                    <a:lnTo>
                      <a:pt x="1133" y="1305"/>
                    </a:lnTo>
                    <a:lnTo>
                      <a:pt x="1134" y="1306"/>
                    </a:lnTo>
                    <a:lnTo>
                      <a:pt x="1134" y="1305"/>
                    </a:lnTo>
                    <a:lnTo>
                      <a:pt x="1133" y="1302"/>
                    </a:lnTo>
                    <a:lnTo>
                      <a:pt x="1134" y="1301"/>
                    </a:lnTo>
                    <a:lnTo>
                      <a:pt x="1135" y="1301"/>
                    </a:lnTo>
                    <a:lnTo>
                      <a:pt x="1137" y="1301"/>
                    </a:lnTo>
                    <a:lnTo>
                      <a:pt x="1139" y="1303"/>
                    </a:lnTo>
                    <a:lnTo>
                      <a:pt x="1139" y="1303"/>
                    </a:lnTo>
                    <a:lnTo>
                      <a:pt x="1139" y="1303"/>
                    </a:lnTo>
                    <a:lnTo>
                      <a:pt x="1138" y="1301"/>
                    </a:lnTo>
                    <a:lnTo>
                      <a:pt x="1137" y="1301"/>
                    </a:lnTo>
                    <a:lnTo>
                      <a:pt x="1135" y="1299"/>
                    </a:lnTo>
                    <a:lnTo>
                      <a:pt x="1134" y="1299"/>
                    </a:lnTo>
                    <a:lnTo>
                      <a:pt x="1134" y="1297"/>
                    </a:lnTo>
                    <a:lnTo>
                      <a:pt x="1133" y="1295"/>
                    </a:lnTo>
                    <a:lnTo>
                      <a:pt x="1133" y="1294"/>
                    </a:lnTo>
                    <a:lnTo>
                      <a:pt x="1134" y="1291"/>
                    </a:lnTo>
                    <a:lnTo>
                      <a:pt x="1134" y="1291"/>
                    </a:lnTo>
                    <a:lnTo>
                      <a:pt x="1135" y="1291"/>
                    </a:lnTo>
                    <a:lnTo>
                      <a:pt x="1137" y="1291"/>
                    </a:lnTo>
                    <a:lnTo>
                      <a:pt x="1138" y="1291"/>
                    </a:lnTo>
                    <a:lnTo>
                      <a:pt x="1139" y="1293"/>
                    </a:lnTo>
                    <a:lnTo>
                      <a:pt x="1141" y="1293"/>
                    </a:lnTo>
                    <a:lnTo>
                      <a:pt x="1139" y="1291"/>
                    </a:lnTo>
                    <a:lnTo>
                      <a:pt x="1138" y="1290"/>
                    </a:lnTo>
                    <a:lnTo>
                      <a:pt x="1138" y="1289"/>
                    </a:lnTo>
                    <a:lnTo>
                      <a:pt x="1138" y="1289"/>
                    </a:lnTo>
                    <a:lnTo>
                      <a:pt x="1139" y="1286"/>
                    </a:lnTo>
                    <a:lnTo>
                      <a:pt x="1139" y="1283"/>
                    </a:lnTo>
                    <a:lnTo>
                      <a:pt x="1142" y="1278"/>
                    </a:lnTo>
                    <a:lnTo>
                      <a:pt x="1142" y="1277"/>
                    </a:lnTo>
                    <a:lnTo>
                      <a:pt x="1143" y="1277"/>
                    </a:lnTo>
                    <a:lnTo>
                      <a:pt x="1143" y="1275"/>
                    </a:lnTo>
                    <a:lnTo>
                      <a:pt x="1145" y="1275"/>
                    </a:lnTo>
                    <a:lnTo>
                      <a:pt x="1149" y="1277"/>
                    </a:lnTo>
                    <a:lnTo>
                      <a:pt x="1149" y="1278"/>
                    </a:lnTo>
                    <a:lnTo>
                      <a:pt x="1149" y="1281"/>
                    </a:lnTo>
                    <a:lnTo>
                      <a:pt x="1147" y="1282"/>
                    </a:lnTo>
                    <a:lnTo>
                      <a:pt x="1145" y="1285"/>
                    </a:lnTo>
                    <a:lnTo>
                      <a:pt x="1143" y="1285"/>
                    </a:lnTo>
                    <a:lnTo>
                      <a:pt x="1145" y="1286"/>
                    </a:lnTo>
                    <a:lnTo>
                      <a:pt x="1147" y="1285"/>
                    </a:lnTo>
                    <a:lnTo>
                      <a:pt x="1150" y="1283"/>
                    </a:lnTo>
                    <a:lnTo>
                      <a:pt x="1151" y="1283"/>
                    </a:lnTo>
                    <a:lnTo>
                      <a:pt x="1153" y="1286"/>
                    </a:lnTo>
                    <a:lnTo>
                      <a:pt x="1153" y="1290"/>
                    </a:lnTo>
                    <a:lnTo>
                      <a:pt x="1153" y="1293"/>
                    </a:lnTo>
                    <a:lnTo>
                      <a:pt x="1153" y="1291"/>
                    </a:lnTo>
                    <a:lnTo>
                      <a:pt x="1154" y="1290"/>
                    </a:lnTo>
                    <a:lnTo>
                      <a:pt x="1155" y="1293"/>
                    </a:lnTo>
                    <a:lnTo>
                      <a:pt x="1155" y="1294"/>
                    </a:lnTo>
                    <a:lnTo>
                      <a:pt x="1157" y="1295"/>
                    </a:lnTo>
                    <a:lnTo>
                      <a:pt x="1158" y="1298"/>
                    </a:lnTo>
                    <a:lnTo>
                      <a:pt x="1159" y="1299"/>
                    </a:lnTo>
                    <a:lnTo>
                      <a:pt x="1158" y="1302"/>
                    </a:lnTo>
                    <a:lnTo>
                      <a:pt x="1155" y="1303"/>
                    </a:lnTo>
                    <a:lnTo>
                      <a:pt x="1157" y="1303"/>
                    </a:lnTo>
                    <a:lnTo>
                      <a:pt x="1159" y="1305"/>
                    </a:lnTo>
                    <a:lnTo>
                      <a:pt x="1159" y="1306"/>
                    </a:lnTo>
                    <a:lnTo>
                      <a:pt x="1159" y="1307"/>
                    </a:lnTo>
                    <a:lnTo>
                      <a:pt x="1159" y="1307"/>
                    </a:lnTo>
                    <a:lnTo>
                      <a:pt x="1161" y="1305"/>
                    </a:lnTo>
                    <a:lnTo>
                      <a:pt x="1162" y="1305"/>
                    </a:lnTo>
                    <a:lnTo>
                      <a:pt x="1165" y="1309"/>
                    </a:lnTo>
                    <a:lnTo>
                      <a:pt x="1163" y="1311"/>
                    </a:lnTo>
                    <a:lnTo>
                      <a:pt x="1161" y="1313"/>
                    </a:lnTo>
                    <a:lnTo>
                      <a:pt x="1159" y="1313"/>
                    </a:lnTo>
                    <a:lnTo>
                      <a:pt x="1157" y="1313"/>
                    </a:lnTo>
                    <a:lnTo>
                      <a:pt x="1155" y="1313"/>
                    </a:lnTo>
                    <a:lnTo>
                      <a:pt x="1157" y="1314"/>
                    </a:lnTo>
                    <a:lnTo>
                      <a:pt x="1158" y="1314"/>
                    </a:lnTo>
                    <a:lnTo>
                      <a:pt x="1162" y="1314"/>
                    </a:lnTo>
                    <a:lnTo>
                      <a:pt x="1165" y="1313"/>
                    </a:lnTo>
                    <a:lnTo>
                      <a:pt x="1166" y="1313"/>
                    </a:lnTo>
                    <a:lnTo>
                      <a:pt x="1167" y="1313"/>
                    </a:lnTo>
                    <a:lnTo>
                      <a:pt x="1167" y="1313"/>
                    </a:lnTo>
                    <a:lnTo>
                      <a:pt x="1166" y="1314"/>
                    </a:lnTo>
                    <a:lnTo>
                      <a:pt x="1166" y="1314"/>
                    </a:lnTo>
                    <a:lnTo>
                      <a:pt x="1166" y="1314"/>
                    </a:lnTo>
                    <a:lnTo>
                      <a:pt x="1167" y="1317"/>
                    </a:lnTo>
                    <a:lnTo>
                      <a:pt x="1167" y="1317"/>
                    </a:lnTo>
                    <a:lnTo>
                      <a:pt x="1166" y="1318"/>
                    </a:lnTo>
                    <a:lnTo>
                      <a:pt x="1167" y="1319"/>
                    </a:lnTo>
                    <a:lnTo>
                      <a:pt x="1170" y="1318"/>
                    </a:lnTo>
                    <a:lnTo>
                      <a:pt x="1170" y="1319"/>
                    </a:lnTo>
                    <a:lnTo>
                      <a:pt x="1171" y="1322"/>
                    </a:lnTo>
                    <a:lnTo>
                      <a:pt x="1173" y="1325"/>
                    </a:lnTo>
                    <a:lnTo>
                      <a:pt x="1169" y="1327"/>
                    </a:lnTo>
                    <a:lnTo>
                      <a:pt x="1167" y="1329"/>
                    </a:lnTo>
                    <a:lnTo>
                      <a:pt x="1165" y="1330"/>
                    </a:lnTo>
                    <a:lnTo>
                      <a:pt x="1163" y="1333"/>
                    </a:lnTo>
                    <a:lnTo>
                      <a:pt x="1162" y="1334"/>
                    </a:lnTo>
                    <a:lnTo>
                      <a:pt x="1163" y="1334"/>
                    </a:lnTo>
                    <a:lnTo>
                      <a:pt x="1166" y="1331"/>
                    </a:lnTo>
                    <a:lnTo>
                      <a:pt x="1167" y="1330"/>
                    </a:lnTo>
                    <a:lnTo>
                      <a:pt x="1169" y="1330"/>
                    </a:lnTo>
                    <a:lnTo>
                      <a:pt x="1169" y="1331"/>
                    </a:lnTo>
                    <a:lnTo>
                      <a:pt x="1169" y="1331"/>
                    </a:lnTo>
                    <a:lnTo>
                      <a:pt x="1169" y="1331"/>
                    </a:lnTo>
                    <a:lnTo>
                      <a:pt x="1173" y="1330"/>
                    </a:lnTo>
                    <a:lnTo>
                      <a:pt x="1174" y="1330"/>
                    </a:lnTo>
                    <a:lnTo>
                      <a:pt x="1177" y="1329"/>
                    </a:lnTo>
                    <a:lnTo>
                      <a:pt x="1177" y="1330"/>
                    </a:lnTo>
                    <a:lnTo>
                      <a:pt x="1175" y="1334"/>
                    </a:lnTo>
                    <a:lnTo>
                      <a:pt x="1173" y="1338"/>
                    </a:lnTo>
                    <a:lnTo>
                      <a:pt x="1170" y="1339"/>
                    </a:lnTo>
                    <a:lnTo>
                      <a:pt x="1169" y="1341"/>
                    </a:lnTo>
                    <a:lnTo>
                      <a:pt x="1166" y="1343"/>
                    </a:lnTo>
                    <a:lnTo>
                      <a:pt x="1167" y="1343"/>
                    </a:lnTo>
                    <a:lnTo>
                      <a:pt x="1171" y="1341"/>
                    </a:lnTo>
                    <a:lnTo>
                      <a:pt x="1173" y="1339"/>
                    </a:lnTo>
                    <a:lnTo>
                      <a:pt x="1177" y="1339"/>
                    </a:lnTo>
                    <a:lnTo>
                      <a:pt x="1178" y="1339"/>
                    </a:lnTo>
                    <a:lnTo>
                      <a:pt x="1181" y="1345"/>
                    </a:lnTo>
                    <a:lnTo>
                      <a:pt x="1182" y="1345"/>
                    </a:lnTo>
                    <a:lnTo>
                      <a:pt x="1183" y="1345"/>
                    </a:lnTo>
                    <a:lnTo>
                      <a:pt x="1186" y="1346"/>
                    </a:lnTo>
                    <a:lnTo>
                      <a:pt x="1187" y="1347"/>
                    </a:lnTo>
                    <a:lnTo>
                      <a:pt x="1187" y="1349"/>
                    </a:lnTo>
                    <a:lnTo>
                      <a:pt x="1186" y="1349"/>
                    </a:lnTo>
                    <a:lnTo>
                      <a:pt x="1186" y="1350"/>
                    </a:lnTo>
                    <a:lnTo>
                      <a:pt x="1186" y="1353"/>
                    </a:lnTo>
                    <a:lnTo>
                      <a:pt x="1186" y="1354"/>
                    </a:lnTo>
                    <a:lnTo>
                      <a:pt x="1185" y="1355"/>
                    </a:lnTo>
                    <a:lnTo>
                      <a:pt x="1183" y="1357"/>
                    </a:lnTo>
                    <a:lnTo>
                      <a:pt x="1182" y="1357"/>
                    </a:lnTo>
                    <a:lnTo>
                      <a:pt x="1181" y="1358"/>
                    </a:lnTo>
                    <a:lnTo>
                      <a:pt x="1179" y="1358"/>
                    </a:lnTo>
                    <a:lnTo>
                      <a:pt x="1178" y="1358"/>
                    </a:lnTo>
                    <a:lnTo>
                      <a:pt x="1178" y="1358"/>
                    </a:lnTo>
                    <a:lnTo>
                      <a:pt x="1179" y="1360"/>
                    </a:lnTo>
                    <a:lnTo>
                      <a:pt x="1181" y="1360"/>
                    </a:lnTo>
                    <a:lnTo>
                      <a:pt x="1182" y="1358"/>
                    </a:lnTo>
                    <a:lnTo>
                      <a:pt x="1185" y="1358"/>
                    </a:lnTo>
                    <a:lnTo>
                      <a:pt x="1186" y="1360"/>
                    </a:lnTo>
                    <a:lnTo>
                      <a:pt x="1187" y="1361"/>
                    </a:lnTo>
                    <a:lnTo>
                      <a:pt x="1187" y="1361"/>
                    </a:lnTo>
                    <a:lnTo>
                      <a:pt x="1187" y="1362"/>
                    </a:lnTo>
                    <a:lnTo>
                      <a:pt x="1186" y="1364"/>
                    </a:lnTo>
                    <a:lnTo>
                      <a:pt x="1186" y="1365"/>
                    </a:lnTo>
                    <a:lnTo>
                      <a:pt x="1186" y="1365"/>
                    </a:lnTo>
                    <a:lnTo>
                      <a:pt x="1187" y="1366"/>
                    </a:lnTo>
                    <a:lnTo>
                      <a:pt x="1189" y="1366"/>
                    </a:lnTo>
                    <a:lnTo>
                      <a:pt x="1190" y="1366"/>
                    </a:lnTo>
                    <a:lnTo>
                      <a:pt x="1191" y="1366"/>
                    </a:lnTo>
                    <a:lnTo>
                      <a:pt x="1195" y="1372"/>
                    </a:lnTo>
                    <a:lnTo>
                      <a:pt x="1195" y="1373"/>
                    </a:lnTo>
                    <a:lnTo>
                      <a:pt x="1194" y="1376"/>
                    </a:lnTo>
                    <a:lnTo>
                      <a:pt x="1195" y="1377"/>
                    </a:lnTo>
                    <a:lnTo>
                      <a:pt x="1195" y="1380"/>
                    </a:lnTo>
                    <a:lnTo>
                      <a:pt x="1193" y="1381"/>
                    </a:lnTo>
                    <a:lnTo>
                      <a:pt x="1185" y="1380"/>
                    </a:lnTo>
                    <a:lnTo>
                      <a:pt x="1179" y="1378"/>
                    </a:lnTo>
                    <a:lnTo>
                      <a:pt x="1179" y="1377"/>
                    </a:lnTo>
                    <a:lnTo>
                      <a:pt x="1181" y="1376"/>
                    </a:lnTo>
                    <a:lnTo>
                      <a:pt x="1179" y="1376"/>
                    </a:lnTo>
                    <a:lnTo>
                      <a:pt x="1178" y="1377"/>
                    </a:lnTo>
                    <a:lnTo>
                      <a:pt x="1178" y="1377"/>
                    </a:lnTo>
                    <a:lnTo>
                      <a:pt x="1179" y="1378"/>
                    </a:lnTo>
                    <a:lnTo>
                      <a:pt x="1183" y="1381"/>
                    </a:lnTo>
                    <a:lnTo>
                      <a:pt x="1186" y="1382"/>
                    </a:lnTo>
                    <a:lnTo>
                      <a:pt x="1187" y="1382"/>
                    </a:lnTo>
                    <a:lnTo>
                      <a:pt x="1189" y="1384"/>
                    </a:lnTo>
                    <a:lnTo>
                      <a:pt x="1190" y="1385"/>
                    </a:lnTo>
                    <a:lnTo>
                      <a:pt x="1189" y="1385"/>
                    </a:lnTo>
                    <a:lnTo>
                      <a:pt x="1187" y="1385"/>
                    </a:lnTo>
                    <a:lnTo>
                      <a:pt x="1185" y="1386"/>
                    </a:lnTo>
                    <a:lnTo>
                      <a:pt x="1186" y="1388"/>
                    </a:lnTo>
                    <a:lnTo>
                      <a:pt x="1190" y="1388"/>
                    </a:lnTo>
                    <a:lnTo>
                      <a:pt x="1193" y="1388"/>
                    </a:lnTo>
                    <a:lnTo>
                      <a:pt x="1194" y="1389"/>
                    </a:lnTo>
                    <a:lnTo>
                      <a:pt x="1193" y="1390"/>
                    </a:lnTo>
                    <a:lnTo>
                      <a:pt x="1190" y="1390"/>
                    </a:lnTo>
                    <a:lnTo>
                      <a:pt x="1190" y="1393"/>
                    </a:lnTo>
                    <a:lnTo>
                      <a:pt x="1193" y="1393"/>
                    </a:lnTo>
                    <a:lnTo>
                      <a:pt x="1194" y="1393"/>
                    </a:lnTo>
                    <a:lnTo>
                      <a:pt x="1195" y="1393"/>
                    </a:lnTo>
                    <a:lnTo>
                      <a:pt x="1195" y="1397"/>
                    </a:lnTo>
                    <a:lnTo>
                      <a:pt x="1195" y="1397"/>
                    </a:lnTo>
                    <a:lnTo>
                      <a:pt x="1194" y="1398"/>
                    </a:lnTo>
                    <a:lnTo>
                      <a:pt x="1194" y="1398"/>
                    </a:lnTo>
                    <a:lnTo>
                      <a:pt x="1195" y="1400"/>
                    </a:lnTo>
                    <a:lnTo>
                      <a:pt x="1198" y="1400"/>
                    </a:lnTo>
                    <a:lnTo>
                      <a:pt x="1198" y="1401"/>
                    </a:lnTo>
                    <a:lnTo>
                      <a:pt x="1198" y="1401"/>
                    </a:lnTo>
                    <a:lnTo>
                      <a:pt x="1199" y="1402"/>
                    </a:lnTo>
                    <a:lnTo>
                      <a:pt x="1201" y="1402"/>
                    </a:lnTo>
                    <a:lnTo>
                      <a:pt x="1202" y="1401"/>
                    </a:lnTo>
                    <a:lnTo>
                      <a:pt x="1204" y="1400"/>
                    </a:lnTo>
                    <a:lnTo>
                      <a:pt x="1205" y="1400"/>
                    </a:lnTo>
                    <a:lnTo>
                      <a:pt x="1205" y="1401"/>
                    </a:lnTo>
                    <a:lnTo>
                      <a:pt x="1206" y="1404"/>
                    </a:lnTo>
                    <a:lnTo>
                      <a:pt x="1206" y="1404"/>
                    </a:lnTo>
                    <a:lnTo>
                      <a:pt x="1208" y="1406"/>
                    </a:lnTo>
                    <a:lnTo>
                      <a:pt x="1209" y="1404"/>
                    </a:lnTo>
                    <a:lnTo>
                      <a:pt x="1209" y="1404"/>
                    </a:lnTo>
                    <a:lnTo>
                      <a:pt x="1210" y="1404"/>
                    </a:lnTo>
                    <a:lnTo>
                      <a:pt x="1210" y="1406"/>
                    </a:lnTo>
                    <a:lnTo>
                      <a:pt x="1209" y="1408"/>
                    </a:lnTo>
                    <a:lnTo>
                      <a:pt x="1210" y="1409"/>
                    </a:lnTo>
                    <a:lnTo>
                      <a:pt x="1212" y="1410"/>
                    </a:lnTo>
                    <a:lnTo>
                      <a:pt x="1213" y="1412"/>
                    </a:lnTo>
                    <a:lnTo>
                      <a:pt x="1212" y="1413"/>
                    </a:lnTo>
                    <a:lnTo>
                      <a:pt x="1210" y="1416"/>
                    </a:lnTo>
                    <a:lnTo>
                      <a:pt x="1209" y="1418"/>
                    </a:lnTo>
                    <a:lnTo>
                      <a:pt x="1209" y="1420"/>
                    </a:lnTo>
                    <a:lnTo>
                      <a:pt x="1208" y="1421"/>
                    </a:lnTo>
                    <a:lnTo>
                      <a:pt x="1206" y="1424"/>
                    </a:lnTo>
                    <a:lnTo>
                      <a:pt x="1208" y="1424"/>
                    </a:lnTo>
                    <a:lnTo>
                      <a:pt x="1210" y="1420"/>
                    </a:lnTo>
                    <a:lnTo>
                      <a:pt x="1213" y="1418"/>
                    </a:lnTo>
                    <a:lnTo>
                      <a:pt x="1217" y="1418"/>
                    </a:lnTo>
                    <a:lnTo>
                      <a:pt x="1218" y="1417"/>
                    </a:lnTo>
                    <a:lnTo>
                      <a:pt x="1220" y="1417"/>
                    </a:lnTo>
                    <a:lnTo>
                      <a:pt x="1220" y="1418"/>
                    </a:lnTo>
                    <a:lnTo>
                      <a:pt x="1221" y="1420"/>
                    </a:lnTo>
                    <a:lnTo>
                      <a:pt x="1221" y="1421"/>
                    </a:lnTo>
                    <a:lnTo>
                      <a:pt x="1222" y="1420"/>
                    </a:lnTo>
                    <a:lnTo>
                      <a:pt x="1224" y="1420"/>
                    </a:lnTo>
                    <a:lnTo>
                      <a:pt x="1224" y="1421"/>
                    </a:lnTo>
                    <a:lnTo>
                      <a:pt x="1220" y="1426"/>
                    </a:lnTo>
                    <a:lnTo>
                      <a:pt x="1218" y="1429"/>
                    </a:lnTo>
                    <a:lnTo>
                      <a:pt x="1218" y="1430"/>
                    </a:lnTo>
                    <a:lnTo>
                      <a:pt x="1220" y="1428"/>
                    </a:lnTo>
                    <a:lnTo>
                      <a:pt x="1224" y="1424"/>
                    </a:lnTo>
                    <a:lnTo>
                      <a:pt x="1225" y="1422"/>
                    </a:lnTo>
                    <a:lnTo>
                      <a:pt x="1226" y="1421"/>
                    </a:lnTo>
                    <a:lnTo>
                      <a:pt x="1226" y="1420"/>
                    </a:lnTo>
                    <a:lnTo>
                      <a:pt x="1229" y="1420"/>
                    </a:lnTo>
                    <a:lnTo>
                      <a:pt x="1230" y="1421"/>
                    </a:lnTo>
                    <a:lnTo>
                      <a:pt x="1232" y="1424"/>
                    </a:lnTo>
                    <a:lnTo>
                      <a:pt x="1233" y="1426"/>
                    </a:lnTo>
                    <a:lnTo>
                      <a:pt x="1234" y="1429"/>
                    </a:lnTo>
                    <a:lnTo>
                      <a:pt x="1238" y="1430"/>
                    </a:lnTo>
                    <a:lnTo>
                      <a:pt x="1240" y="1430"/>
                    </a:lnTo>
                    <a:lnTo>
                      <a:pt x="1242" y="1430"/>
                    </a:lnTo>
                    <a:lnTo>
                      <a:pt x="1242" y="1429"/>
                    </a:lnTo>
                    <a:lnTo>
                      <a:pt x="1245" y="1428"/>
                    </a:lnTo>
                    <a:lnTo>
                      <a:pt x="1246" y="1428"/>
                    </a:lnTo>
                    <a:lnTo>
                      <a:pt x="1246" y="1430"/>
                    </a:lnTo>
                    <a:lnTo>
                      <a:pt x="1248" y="1432"/>
                    </a:lnTo>
                    <a:lnTo>
                      <a:pt x="1250" y="1433"/>
                    </a:lnTo>
                    <a:lnTo>
                      <a:pt x="1252" y="1434"/>
                    </a:lnTo>
                    <a:lnTo>
                      <a:pt x="1253" y="1434"/>
                    </a:lnTo>
                    <a:lnTo>
                      <a:pt x="1254" y="1436"/>
                    </a:lnTo>
                    <a:lnTo>
                      <a:pt x="1254" y="1436"/>
                    </a:lnTo>
                    <a:lnTo>
                      <a:pt x="1253" y="1437"/>
                    </a:lnTo>
                    <a:lnTo>
                      <a:pt x="1252" y="1440"/>
                    </a:lnTo>
                    <a:lnTo>
                      <a:pt x="1250" y="1441"/>
                    </a:lnTo>
                    <a:lnTo>
                      <a:pt x="1248" y="1441"/>
                    </a:lnTo>
                    <a:lnTo>
                      <a:pt x="1244" y="1442"/>
                    </a:lnTo>
                    <a:lnTo>
                      <a:pt x="1244" y="1442"/>
                    </a:lnTo>
                    <a:lnTo>
                      <a:pt x="1242" y="1444"/>
                    </a:lnTo>
                    <a:lnTo>
                      <a:pt x="1240" y="1444"/>
                    </a:lnTo>
                    <a:lnTo>
                      <a:pt x="1240" y="1445"/>
                    </a:lnTo>
                    <a:lnTo>
                      <a:pt x="1237" y="1448"/>
                    </a:lnTo>
                    <a:lnTo>
                      <a:pt x="1236" y="1449"/>
                    </a:lnTo>
                    <a:lnTo>
                      <a:pt x="1234" y="1449"/>
                    </a:lnTo>
                    <a:lnTo>
                      <a:pt x="1233" y="1449"/>
                    </a:lnTo>
                    <a:lnTo>
                      <a:pt x="1232" y="1450"/>
                    </a:lnTo>
                    <a:lnTo>
                      <a:pt x="1230" y="1450"/>
                    </a:lnTo>
                    <a:lnTo>
                      <a:pt x="1230" y="1452"/>
                    </a:lnTo>
                    <a:lnTo>
                      <a:pt x="1230" y="1452"/>
                    </a:lnTo>
                    <a:lnTo>
                      <a:pt x="1228" y="1453"/>
                    </a:lnTo>
                    <a:lnTo>
                      <a:pt x="1224" y="1454"/>
                    </a:lnTo>
                    <a:lnTo>
                      <a:pt x="1221" y="1454"/>
                    </a:lnTo>
                    <a:lnTo>
                      <a:pt x="1220" y="1454"/>
                    </a:lnTo>
                    <a:lnTo>
                      <a:pt x="1218" y="1454"/>
                    </a:lnTo>
                    <a:lnTo>
                      <a:pt x="1217" y="1456"/>
                    </a:lnTo>
                    <a:lnTo>
                      <a:pt x="1216" y="1457"/>
                    </a:lnTo>
                    <a:lnTo>
                      <a:pt x="1214" y="1457"/>
                    </a:lnTo>
                    <a:lnTo>
                      <a:pt x="1214" y="1459"/>
                    </a:lnTo>
                    <a:lnTo>
                      <a:pt x="1214" y="1460"/>
                    </a:lnTo>
                    <a:lnTo>
                      <a:pt x="1214" y="1461"/>
                    </a:lnTo>
                    <a:lnTo>
                      <a:pt x="1213" y="1461"/>
                    </a:lnTo>
                    <a:lnTo>
                      <a:pt x="1212" y="1461"/>
                    </a:lnTo>
                    <a:lnTo>
                      <a:pt x="1210" y="1460"/>
                    </a:lnTo>
                    <a:lnTo>
                      <a:pt x="1210" y="1461"/>
                    </a:lnTo>
                    <a:lnTo>
                      <a:pt x="1213" y="1463"/>
                    </a:lnTo>
                    <a:lnTo>
                      <a:pt x="1214" y="1464"/>
                    </a:lnTo>
                    <a:lnTo>
                      <a:pt x="1213" y="1465"/>
                    </a:lnTo>
                    <a:lnTo>
                      <a:pt x="1212" y="1467"/>
                    </a:lnTo>
                    <a:lnTo>
                      <a:pt x="1212" y="1467"/>
                    </a:lnTo>
                    <a:lnTo>
                      <a:pt x="1212" y="1468"/>
                    </a:lnTo>
                    <a:lnTo>
                      <a:pt x="1212" y="1468"/>
                    </a:lnTo>
                    <a:lnTo>
                      <a:pt x="1210" y="1469"/>
                    </a:lnTo>
                    <a:lnTo>
                      <a:pt x="1210" y="1469"/>
                    </a:lnTo>
                    <a:lnTo>
                      <a:pt x="1210" y="1469"/>
                    </a:lnTo>
                    <a:lnTo>
                      <a:pt x="1213" y="1468"/>
                    </a:lnTo>
                    <a:lnTo>
                      <a:pt x="1216" y="1467"/>
                    </a:lnTo>
                    <a:lnTo>
                      <a:pt x="1217" y="1464"/>
                    </a:lnTo>
                    <a:lnTo>
                      <a:pt x="1218" y="1464"/>
                    </a:lnTo>
                    <a:lnTo>
                      <a:pt x="1221" y="1463"/>
                    </a:lnTo>
                    <a:lnTo>
                      <a:pt x="1224" y="1461"/>
                    </a:lnTo>
                    <a:lnTo>
                      <a:pt x="1226" y="1460"/>
                    </a:lnTo>
                    <a:lnTo>
                      <a:pt x="1229" y="1457"/>
                    </a:lnTo>
                    <a:lnTo>
                      <a:pt x="1232" y="1454"/>
                    </a:lnTo>
                    <a:lnTo>
                      <a:pt x="1236" y="1452"/>
                    </a:lnTo>
                    <a:lnTo>
                      <a:pt x="1241" y="1449"/>
                    </a:lnTo>
                    <a:lnTo>
                      <a:pt x="1244" y="1449"/>
                    </a:lnTo>
                    <a:lnTo>
                      <a:pt x="1246" y="1448"/>
                    </a:lnTo>
                    <a:lnTo>
                      <a:pt x="1246" y="1448"/>
                    </a:lnTo>
                    <a:lnTo>
                      <a:pt x="1245" y="1448"/>
                    </a:lnTo>
                    <a:lnTo>
                      <a:pt x="1242" y="1448"/>
                    </a:lnTo>
                    <a:lnTo>
                      <a:pt x="1241" y="1448"/>
                    </a:lnTo>
                    <a:lnTo>
                      <a:pt x="1240" y="1446"/>
                    </a:lnTo>
                    <a:lnTo>
                      <a:pt x="1240" y="1446"/>
                    </a:lnTo>
                    <a:lnTo>
                      <a:pt x="1241" y="1445"/>
                    </a:lnTo>
                    <a:lnTo>
                      <a:pt x="1242" y="1445"/>
                    </a:lnTo>
                    <a:lnTo>
                      <a:pt x="1252" y="1446"/>
                    </a:lnTo>
                    <a:lnTo>
                      <a:pt x="1254" y="1446"/>
                    </a:lnTo>
                    <a:lnTo>
                      <a:pt x="1257" y="1453"/>
                    </a:lnTo>
                    <a:lnTo>
                      <a:pt x="1258" y="1454"/>
                    </a:lnTo>
                    <a:lnTo>
                      <a:pt x="1258" y="1456"/>
                    </a:lnTo>
                    <a:lnTo>
                      <a:pt x="1258" y="1457"/>
                    </a:lnTo>
                    <a:lnTo>
                      <a:pt x="1257" y="1459"/>
                    </a:lnTo>
                    <a:lnTo>
                      <a:pt x="1253" y="1460"/>
                    </a:lnTo>
                    <a:lnTo>
                      <a:pt x="1253" y="1461"/>
                    </a:lnTo>
                    <a:lnTo>
                      <a:pt x="1253" y="1461"/>
                    </a:lnTo>
                    <a:lnTo>
                      <a:pt x="1254" y="1461"/>
                    </a:lnTo>
                    <a:lnTo>
                      <a:pt x="1254" y="1463"/>
                    </a:lnTo>
                    <a:lnTo>
                      <a:pt x="1256" y="1464"/>
                    </a:lnTo>
                    <a:lnTo>
                      <a:pt x="1257" y="1463"/>
                    </a:lnTo>
                    <a:lnTo>
                      <a:pt x="1261" y="1459"/>
                    </a:lnTo>
                    <a:lnTo>
                      <a:pt x="1262" y="1457"/>
                    </a:lnTo>
                    <a:lnTo>
                      <a:pt x="1265" y="1457"/>
                    </a:lnTo>
                    <a:lnTo>
                      <a:pt x="1268" y="1457"/>
                    </a:lnTo>
                    <a:lnTo>
                      <a:pt x="1269" y="1457"/>
                    </a:lnTo>
                    <a:lnTo>
                      <a:pt x="1269" y="1459"/>
                    </a:lnTo>
                    <a:lnTo>
                      <a:pt x="1270" y="1460"/>
                    </a:lnTo>
                    <a:lnTo>
                      <a:pt x="1272" y="1461"/>
                    </a:lnTo>
                    <a:lnTo>
                      <a:pt x="1274" y="1461"/>
                    </a:lnTo>
                    <a:lnTo>
                      <a:pt x="1276" y="1464"/>
                    </a:lnTo>
                    <a:lnTo>
                      <a:pt x="1277" y="1467"/>
                    </a:lnTo>
                    <a:lnTo>
                      <a:pt x="1277" y="1468"/>
                    </a:lnTo>
                    <a:lnTo>
                      <a:pt x="1277" y="1468"/>
                    </a:lnTo>
                    <a:lnTo>
                      <a:pt x="1278" y="1469"/>
                    </a:lnTo>
                    <a:lnTo>
                      <a:pt x="1278" y="1469"/>
                    </a:lnTo>
                    <a:lnTo>
                      <a:pt x="1278" y="1471"/>
                    </a:lnTo>
                    <a:lnTo>
                      <a:pt x="1278" y="1473"/>
                    </a:lnTo>
                    <a:lnTo>
                      <a:pt x="1277" y="1476"/>
                    </a:lnTo>
                    <a:lnTo>
                      <a:pt x="1278" y="1479"/>
                    </a:lnTo>
                    <a:lnTo>
                      <a:pt x="1277" y="1480"/>
                    </a:lnTo>
                    <a:lnTo>
                      <a:pt x="1277" y="1483"/>
                    </a:lnTo>
                    <a:lnTo>
                      <a:pt x="1278" y="1484"/>
                    </a:lnTo>
                    <a:lnTo>
                      <a:pt x="1278" y="1485"/>
                    </a:lnTo>
                    <a:lnTo>
                      <a:pt x="1278" y="1485"/>
                    </a:lnTo>
                    <a:lnTo>
                      <a:pt x="1273" y="1487"/>
                    </a:lnTo>
                    <a:lnTo>
                      <a:pt x="1272" y="1487"/>
                    </a:lnTo>
                    <a:lnTo>
                      <a:pt x="1270" y="1487"/>
                    </a:lnTo>
                    <a:lnTo>
                      <a:pt x="1272" y="1488"/>
                    </a:lnTo>
                    <a:lnTo>
                      <a:pt x="1274" y="1488"/>
                    </a:lnTo>
                    <a:lnTo>
                      <a:pt x="1278" y="1488"/>
                    </a:lnTo>
                    <a:lnTo>
                      <a:pt x="1280" y="1489"/>
                    </a:lnTo>
                    <a:lnTo>
                      <a:pt x="1280" y="1491"/>
                    </a:lnTo>
                    <a:lnTo>
                      <a:pt x="1280" y="1491"/>
                    </a:lnTo>
                    <a:lnTo>
                      <a:pt x="1278" y="1492"/>
                    </a:lnTo>
                    <a:lnTo>
                      <a:pt x="1277" y="1492"/>
                    </a:lnTo>
                    <a:lnTo>
                      <a:pt x="1276" y="1491"/>
                    </a:lnTo>
                    <a:lnTo>
                      <a:pt x="1276" y="1492"/>
                    </a:lnTo>
                    <a:lnTo>
                      <a:pt x="1278" y="1493"/>
                    </a:lnTo>
                    <a:lnTo>
                      <a:pt x="1278" y="1493"/>
                    </a:lnTo>
                    <a:lnTo>
                      <a:pt x="1280" y="1495"/>
                    </a:lnTo>
                    <a:lnTo>
                      <a:pt x="1281" y="1496"/>
                    </a:lnTo>
                    <a:lnTo>
                      <a:pt x="1280" y="1497"/>
                    </a:lnTo>
                    <a:lnTo>
                      <a:pt x="1276" y="1503"/>
                    </a:lnTo>
                    <a:lnTo>
                      <a:pt x="1272" y="1505"/>
                    </a:lnTo>
                    <a:lnTo>
                      <a:pt x="1268" y="1508"/>
                    </a:lnTo>
                    <a:lnTo>
                      <a:pt x="1261" y="1513"/>
                    </a:lnTo>
                    <a:lnTo>
                      <a:pt x="1260" y="1513"/>
                    </a:lnTo>
                    <a:lnTo>
                      <a:pt x="1260" y="1515"/>
                    </a:lnTo>
                    <a:lnTo>
                      <a:pt x="1256" y="1513"/>
                    </a:lnTo>
                    <a:lnTo>
                      <a:pt x="1253" y="1513"/>
                    </a:lnTo>
                    <a:lnTo>
                      <a:pt x="1249" y="1515"/>
                    </a:lnTo>
                    <a:lnTo>
                      <a:pt x="1248" y="1515"/>
                    </a:lnTo>
                    <a:lnTo>
                      <a:pt x="1245" y="1517"/>
                    </a:lnTo>
                    <a:lnTo>
                      <a:pt x="1244" y="1517"/>
                    </a:lnTo>
                    <a:lnTo>
                      <a:pt x="1241" y="1517"/>
                    </a:lnTo>
                    <a:lnTo>
                      <a:pt x="1238" y="1517"/>
                    </a:lnTo>
                    <a:lnTo>
                      <a:pt x="1238" y="1517"/>
                    </a:lnTo>
                    <a:lnTo>
                      <a:pt x="1237" y="1519"/>
                    </a:lnTo>
                    <a:lnTo>
                      <a:pt x="1237" y="1519"/>
                    </a:lnTo>
                    <a:lnTo>
                      <a:pt x="1236" y="1520"/>
                    </a:lnTo>
                    <a:lnTo>
                      <a:pt x="1230" y="1528"/>
                    </a:lnTo>
                    <a:lnTo>
                      <a:pt x="1228" y="1529"/>
                    </a:lnTo>
                    <a:lnTo>
                      <a:pt x="1225" y="1532"/>
                    </a:lnTo>
                    <a:lnTo>
                      <a:pt x="1221" y="1536"/>
                    </a:lnTo>
                    <a:lnTo>
                      <a:pt x="1218" y="1539"/>
                    </a:lnTo>
                    <a:lnTo>
                      <a:pt x="1217" y="1541"/>
                    </a:lnTo>
                    <a:lnTo>
                      <a:pt x="1214" y="1543"/>
                    </a:lnTo>
                    <a:lnTo>
                      <a:pt x="1209" y="1543"/>
                    </a:lnTo>
                    <a:lnTo>
                      <a:pt x="1206" y="1543"/>
                    </a:lnTo>
                    <a:lnTo>
                      <a:pt x="1204" y="1543"/>
                    </a:lnTo>
                    <a:lnTo>
                      <a:pt x="1201" y="1543"/>
                    </a:lnTo>
                    <a:lnTo>
                      <a:pt x="1198" y="1544"/>
                    </a:lnTo>
                    <a:lnTo>
                      <a:pt x="1197" y="1544"/>
                    </a:lnTo>
                    <a:lnTo>
                      <a:pt x="1190" y="1545"/>
                    </a:lnTo>
                    <a:lnTo>
                      <a:pt x="1187" y="1544"/>
                    </a:lnTo>
                    <a:lnTo>
                      <a:pt x="1186" y="1543"/>
                    </a:lnTo>
                    <a:lnTo>
                      <a:pt x="1183" y="1543"/>
                    </a:lnTo>
                    <a:lnTo>
                      <a:pt x="1179" y="1541"/>
                    </a:lnTo>
                    <a:lnTo>
                      <a:pt x="1177" y="1541"/>
                    </a:lnTo>
                    <a:lnTo>
                      <a:pt x="1175" y="1541"/>
                    </a:lnTo>
                    <a:lnTo>
                      <a:pt x="1173" y="1541"/>
                    </a:lnTo>
                    <a:lnTo>
                      <a:pt x="1171" y="1541"/>
                    </a:lnTo>
                    <a:lnTo>
                      <a:pt x="1169" y="1541"/>
                    </a:lnTo>
                    <a:lnTo>
                      <a:pt x="1167" y="1543"/>
                    </a:lnTo>
                    <a:lnTo>
                      <a:pt x="1162" y="1543"/>
                    </a:lnTo>
                    <a:lnTo>
                      <a:pt x="1159" y="1541"/>
                    </a:lnTo>
                    <a:lnTo>
                      <a:pt x="1158" y="1541"/>
                    </a:lnTo>
                    <a:lnTo>
                      <a:pt x="1155" y="1541"/>
                    </a:lnTo>
                    <a:lnTo>
                      <a:pt x="1153" y="1541"/>
                    </a:lnTo>
                    <a:lnTo>
                      <a:pt x="1147" y="1541"/>
                    </a:lnTo>
                    <a:lnTo>
                      <a:pt x="1142" y="1541"/>
                    </a:lnTo>
                    <a:lnTo>
                      <a:pt x="1138" y="1541"/>
                    </a:lnTo>
                    <a:lnTo>
                      <a:pt x="1137" y="1540"/>
                    </a:lnTo>
                    <a:lnTo>
                      <a:pt x="1129" y="1543"/>
                    </a:lnTo>
                    <a:lnTo>
                      <a:pt x="1126" y="1541"/>
                    </a:lnTo>
                    <a:lnTo>
                      <a:pt x="1123" y="1544"/>
                    </a:lnTo>
                    <a:lnTo>
                      <a:pt x="1122" y="1543"/>
                    </a:lnTo>
                    <a:lnTo>
                      <a:pt x="1119" y="1543"/>
                    </a:lnTo>
                    <a:lnTo>
                      <a:pt x="1119" y="1543"/>
                    </a:lnTo>
                    <a:lnTo>
                      <a:pt x="1118" y="1543"/>
                    </a:lnTo>
                    <a:lnTo>
                      <a:pt x="1117" y="1544"/>
                    </a:lnTo>
                    <a:lnTo>
                      <a:pt x="1117" y="1544"/>
                    </a:lnTo>
                    <a:lnTo>
                      <a:pt x="1114" y="1547"/>
                    </a:lnTo>
                    <a:lnTo>
                      <a:pt x="1111" y="1548"/>
                    </a:lnTo>
                    <a:lnTo>
                      <a:pt x="1107" y="1558"/>
                    </a:lnTo>
                    <a:lnTo>
                      <a:pt x="1107" y="1562"/>
                    </a:lnTo>
                    <a:lnTo>
                      <a:pt x="1105" y="1563"/>
                    </a:lnTo>
                    <a:lnTo>
                      <a:pt x="1103" y="1564"/>
                    </a:lnTo>
                    <a:lnTo>
                      <a:pt x="1102" y="1564"/>
                    </a:lnTo>
                    <a:lnTo>
                      <a:pt x="1095" y="1566"/>
                    </a:lnTo>
                    <a:lnTo>
                      <a:pt x="1091" y="1567"/>
                    </a:lnTo>
                    <a:lnTo>
                      <a:pt x="1093" y="1568"/>
                    </a:lnTo>
                    <a:lnTo>
                      <a:pt x="1091" y="1568"/>
                    </a:lnTo>
                    <a:lnTo>
                      <a:pt x="1090" y="1570"/>
                    </a:lnTo>
                    <a:lnTo>
                      <a:pt x="1087" y="1570"/>
                    </a:lnTo>
                    <a:lnTo>
                      <a:pt x="1086" y="1571"/>
                    </a:lnTo>
                    <a:lnTo>
                      <a:pt x="1086" y="1572"/>
                    </a:lnTo>
                    <a:lnTo>
                      <a:pt x="1082" y="1575"/>
                    </a:lnTo>
                    <a:lnTo>
                      <a:pt x="1076" y="1582"/>
                    </a:lnTo>
                    <a:lnTo>
                      <a:pt x="1075" y="1586"/>
                    </a:lnTo>
                    <a:lnTo>
                      <a:pt x="1072" y="1588"/>
                    </a:lnTo>
                    <a:lnTo>
                      <a:pt x="1070" y="1590"/>
                    </a:lnTo>
                    <a:lnTo>
                      <a:pt x="1068" y="1590"/>
                    </a:lnTo>
                    <a:lnTo>
                      <a:pt x="1067" y="1590"/>
                    </a:lnTo>
                    <a:lnTo>
                      <a:pt x="1066" y="1588"/>
                    </a:lnTo>
                    <a:lnTo>
                      <a:pt x="1064" y="1588"/>
                    </a:lnTo>
                    <a:lnTo>
                      <a:pt x="1059" y="1586"/>
                    </a:lnTo>
                    <a:lnTo>
                      <a:pt x="1050" y="1584"/>
                    </a:lnTo>
                    <a:lnTo>
                      <a:pt x="1051" y="1584"/>
                    </a:lnTo>
                    <a:lnTo>
                      <a:pt x="1052" y="1586"/>
                    </a:lnTo>
                    <a:lnTo>
                      <a:pt x="1055" y="1586"/>
                    </a:lnTo>
                    <a:lnTo>
                      <a:pt x="1058" y="1586"/>
                    </a:lnTo>
                    <a:lnTo>
                      <a:pt x="1063" y="1588"/>
                    </a:lnTo>
                    <a:lnTo>
                      <a:pt x="1066" y="1590"/>
                    </a:lnTo>
                    <a:lnTo>
                      <a:pt x="1067" y="1590"/>
                    </a:lnTo>
                    <a:lnTo>
                      <a:pt x="1068" y="1592"/>
                    </a:lnTo>
                    <a:lnTo>
                      <a:pt x="1068" y="1595"/>
                    </a:lnTo>
                    <a:lnTo>
                      <a:pt x="1067" y="1598"/>
                    </a:lnTo>
                    <a:lnTo>
                      <a:pt x="1066" y="1600"/>
                    </a:lnTo>
                    <a:lnTo>
                      <a:pt x="1060" y="1604"/>
                    </a:lnTo>
                    <a:lnTo>
                      <a:pt x="1059" y="1607"/>
                    </a:lnTo>
                    <a:lnTo>
                      <a:pt x="1055" y="1612"/>
                    </a:lnTo>
                    <a:lnTo>
                      <a:pt x="1051" y="1616"/>
                    </a:lnTo>
                    <a:lnTo>
                      <a:pt x="1048" y="1618"/>
                    </a:lnTo>
                    <a:lnTo>
                      <a:pt x="1047" y="1620"/>
                    </a:lnTo>
                    <a:lnTo>
                      <a:pt x="1042" y="1623"/>
                    </a:lnTo>
                    <a:lnTo>
                      <a:pt x="1039" y="1623"/>
                    </a:lnTo>
                    <a:lnTo>
                      <a:pt x="1038" y="1623"/>
                    </a:lnTo>
                    <a:lnTo>
                      <a:pt x="1035" y="1624"/>
                    </a:lnTo>
                    <a:lnTo>
                      <a:pt x="1032" y="1626"/>
                    </a:lnTo>
                    <a:lnTo>
                      <a:pt x="1031" y="1627"/>
                    </a:lnTo>
                    <a:lnTo>
                      <a:pt x="1026" y="1631"/>
                    </a:lnTo>
                    <a:lnTo>
                      <a:pt x="1023" y="1632"/>
                    </a:lnTo>
                    <a:lnTo>
                      <a:pt x="1020" y="1634"/>
                    </a:lnTo>
                    <a:lnTo>
                      <a:pt x="1020" y="1635"/>
                    </a:lnTo>
                    <a:lnTo>
                      <a:pt x="1018" y="1636"/>
                    </a:lnTo>
                    <a:lnTo>
                      <a:pt x="1018" y="1638"/>
                    </a:lnTo>
                    <a:lnTo>
                      <a:pt x="1016" y="1640"/>
                    </a:lnTo>
                    <a:lnTo>
                      <a:pt x="1014" y="1643"/>
                    </a:lnTo>
                    <a:lnTo>
                      <a:pt x="1010" y="1644"/>
                    </a:lnTo>
                    <a:lnTo>
                      <a:pt x="1008" y="1646"/>
                    </a:lnTo>
                    <a:lnTo>
                      <a:pt x="1007" y="1647"/>
                    </a:lnTo>
                    <a:lnTo>
                      <a:pt x="1004" y="1648"/>
                    </a:lnTo>
                    <a:lnTo>
                      <a:pt x="1000" y="1648"/>
                    </a:lnTo>
                    <a:lnTo>
                      <a:pt x="1002" y="1648"/>
                    </a:lnTo>
                    <a:lnTo>
                      <a:pt x="1006" y="1650"/>
                    </a:lnTo>
                    <a:lnTo>
                      <a:pt x="1006" y="1651"/>
                    </a:lnTo>
                    <a:lnTo>
                      <a:pt x="1004" y="1652"/>
                    </a:lnTo>
                    <a:lnTo>
                      <a:pt x="1000" y="1655"/>
                    </a:lnTo>
                    <a:lnTo>
                      <a:pt x="995" y="1659"/>
                    </a:lnTo>
                    <a:lnTo>
                      <a:pt x="995" y="1659"/>
                    </a:lnTo>
                    <a:close/>
                    <a:moveTo>
                      <a:pt x="611" y="903"/>
                    </a:moveTo>
                    <a:lnTo>
                      <a:pt x="610" y="903"/>
                    </a:lnTo>
                    <a:lnTo>
                      <a:pt x="607" y="902"/>
                    </a:lnTo>
                    <a:lnTo>
                      <a:pt x="606" y="901"/>
                    </a:lnTo>
                    <a:lnTo>
                      <a:pt x="606" y="901"/>
                    </a:lnTo>
                    <a:lnTo>
                      <a:pt x="606" y="899"/>
                    </a:lnTo>
                    <a:lnTo>
                      <a:pt x="604" y="897"/>
                    </a:lnTo>
                    <a:lnTo>
                      <a:pt x="606" y="895"/>
                    </a:lnTo>
                    <a:lnTo>
                      <a:pt x="607" y="895"/>
                    </a:lnTo>
                    <a:lnTo>
                      <a:pt x="608" y="897"/>
                    </a:lnTo>
                    <a:lnTo>
                      <a:pt x="611" y="899"/>
                    </a:lnTo>
                    <a:lnTo>
                      <a:pt x="610" y="899"/>
                    </a:lnTo>
                    <a:lnTo>
                      <a:pt x="610" y="902"/>
                    </a:lnTo>
                    <a:lnTo>
                      <a:pt x="611" y="903"/>
                    </a:lnTo>
                    <a:lnTo>
                      <a:pt x="611" y="903"/>
                    </a:lnTo>
                    <a:lnTo>
                      <a:pt x="611" y="903"/>
                    </a:lnTo>
                    <a:close/>
                    <a:moveTo>
                      <a:pt x="812" y="921"/>
                    </a:moveTo>
                    <a:lnTo>
                      <a:pt x="813" y="921"/>
                    </a:lnTo>
                    <a:lnTo>
                      <a:pt x="814" y="921"/>
                    </a:lnTo>
                    <a:lnTo>
                      <a:pt x="816" y="921"/>
                    </a:lnTo>
                    <a:lnTo>
                      <a:pt x="817" y="922"/>
                    </a:lnTo>
                    <a:lnTo>
                      <a:pt x="817" y="923"/>
                    </a:lnTo>
                    <a:lnTo>
                      <a:pt x="817" y="925"/>
                    </a:lnTo>
                    <a:lnTo>
                      <a:pt x="817" y="926"/>
                    </a:lnTo>
                    <a:lnTo>
                      <a:pt x="814" y="926"/>
                    </a:lnTo>
                    <a:lnTo>
                      <a:pt x="813" y="926"/>
                    </a:lnTo>
                    <a:lnTo>
                      <a:pt x="810" y="925"/>
                    </a:lnTo>
                    <a:lnTo>
                      <a:pt x="809" y="926"/>
                    </a:lnTo>
                    <a:lnTo>
                      <a:pt x="808" y="925"/>
                    </a:lnTo>
                    <a:lnTo>
                      <a:pt x="806" y="923"/>
                    </a:lnTo>
                    <a:lnTo>
                      <a:pt x="805" y="922"/>
                    </a:lnTo>
                    <a:lnTo>
                      <a:pt x="805" y="921"/>
                    </a:lnTo>
                    <a:lnTo>
                      <a:pt x="808" y="919"/>
                    </a:lnTo>
                    <a:lnTo>
                      <a:pt x="809" y="919"/>
                    </a:lnTo>
                    <a:lnTo>
                      <a:pt x="812" y="921"/>
                    </a:lnTo>
                    <a:lnTo>
                      <a:pt x="812" y="921"/>
                    </a:lnTo>
                    <a:close/>
                    <a:moveTo>
                      <a:pt x="654" y="941"/>
                    </a:moveTo>
                    <a:lnTo>
                      <a:pt x="654" y="942"/>
                    </a:lnTo>
                    <a:lnTo>
                      <a:pt x="655" y="941"/>
                    </a:lnTo>
                    <a:lnTo>
                      <a:pt x="655" y="939"/>
                    </a:lnTo>
                    <a:lnTo>
                      <a:pt x="657" y="939"/>
                    </a:lnTo>
                    <a:lnTo>
                      <a:pt x="657" y="939"/>
                    </a:lnTo>
                    <a:lnTo>
                      <a:pt x="659" y="942"/>
                    </a:lnTo>
                    <a:lnTo>
                      <a:pt x="661" y="945"/>
                    </a:lnTo>
                    <a:lnTo>
                      <a:pt x="662" y="947"/>
                    </a:lnTo>
                    <a:lnTo>
                      <a:pt x="665" y="949"/>
                    </a:lnTo>
                    <a:lnTo>
                      <a:pt x="671" y="954"/>
                    </a:lnTo>
                    <a:lnTo>
                      <a:pt x="673" y="958"/>
                    </a:lnTo>
                    <a:lnTo>
                      <a:pt x="674" y="964"/>
                    </a:lnTo>
                    <a:lnTo>
                      <a:pt x="675" y="968"/>
                    </a:lnTo>
                    <a:lnTo>
                      <a:pt x="678" y="970"/>
                    </a:lnTo>
                    <a:lnTo>
                      <a:pt x="679" y="973"/>
                    </a:lnTo>
                    <a:lnTo>
                      <a:pt x="682" y="976"/>
                    </a:lnTo>
                    <a:lnTo>
                      <a:pt x="683" y="973"/>
                    </a:lnTo>
                    <a:lnTo>
                      <a:pt x="685" y="973"/>
                    </a:lnTo>
                    <a:lnTo>
                      <a:pt x="686" y="974"/>
                    </a:lnTo>
                    <a:lnTo>
                      <a:pt x="686" y="976"/>
                    </a:lnTo>
                    <a:lnTo>
                      <a:pt x="686" y="977"/>
                    </a:lnTo>
                    <a:lnTo>
                      <a:pt x="685" y="978"/>
                    </a:lnTo>
                    <a:lnTo>
                      <a:pt x="683" y="980"/>
                    </a:lnTo>
                    <a:lnTo>
                      <a:pt x="681" y="980"/>
                    </a:lnTo>
                    <a:lnTo>
                      <a:pt x="679" y="980"/>
                    </a:lnTo>
                    <a:lnTo>
                      <a:pt x="678" y="981"/>
                    </a:lnTo>
                    <a:lnTo>
                      <a:pt x="677" y="984"/>
                    </a:lnTo>
                    <a:lnTo>
                      <a:pt x="675" y="985"/>
                    </a:lnTo>
                    <a:lnTo>
                      <a:pt x="671" y="989"/>
                    </a:lnTo>
                    <a:lnTo>
                      <a:pt x="669" y="990"/>
                    </a:lnTo>
                    <a:lnTo>
                      <a:pt x="666" y="990"/>
                    </a:lnTo>
                    <a:lnTo>
                      <a:pt x="661" y="988"/>
                    </a:lnTo>
                    <a:lnTo>
                      <a:pt x="657" y="988"/>
                    </a:lnTo>
                    <a:lnTo>
                      <a:pt x="653" y="988"/>
                    </a:lnTo>
                    <a:lnTo>
                      <a:pt x="650" y="984"/>
                    </a:lnTo>
                    <a:lnTo>
                      <a:pt x="647" y="982"/>
                    </a:lnTo>
                    <a:lnTo>
                      <a:pt x="642" y="980"/>
                    </a:lnTo>
                    <a:lnTo>
                      <a:pt x="642" y="978"/>
                    </a:lnTo>
                    <a:lnTo>
                      <a:pt x="641" y="978"/>
                    </a:lnTo>
                    <a:lnTo>
                      <a:pt x="641" y="977"/>
                    </a:lnTo>
                    <a:lnTo>
                      <a:pt x="641" y="976"/>
                    </a:lnTo>
                    <a:lnTo>
                      <a:pt x="641" y="976"/>
                    </a:lnTo>
                    <a:lnTo>
                      <a:pt x="639" y="976"/>
                    </a:lnTo>
                    <a:lnTo>
                      <a:pt x="639" y="976"/>
                    </a:lnTo>
                    <a:lnTo>
                      <a:pt x="636" y="977"/>
                    </a:lnTo>
                    <a:lnTo>
                      <a:pt x="635" y="977"/>
                    </a:lnTo>
                    <a:lnTo>
                      <a:pt x="634" y="976"/>
                    </a:lnTo>
                    <a:lnTo>
                      <a:pt x="632" y="976"/>
                    </a:lnTo>
                    <a:lnTo>
                      <a:pt x="632" y="974"/>
                    </a:lnTo>
                    <a:lnTo>
                      <a:pt x="632" y="973"/>
                    </a:lnTo>
                    <a:lnTo>
                      <a:pt x="632" y="972"/>
                    </a:lnTo>
                    <a:lnTo>
                      <a:pt x="631" y="972"/>
                    </a:lnTo>
                    <a:lnTo>
                      <a:pt x="631" y="972"/>
                    </a:lnTo>
                    <a:lnTo>
                      <a:pt x="630" y="972"/>
                    </a:lnTo>
                    <a:lnTo>
                      <a:pt x="628" y="973"/>
                    </a:lnTo>
                    <a:lnTo>
                      <a:pt x="628" y="974"/>
                    </a:lnTo>
                    <a:lnTo>
                      <a:pt x="628" y="974"/>
                    </a:lnTo>
                    <a:lnTo>
                      <a:pt x="626" y="974"/>
                    </a:lnTo>
                    <a:lnTo>
                      <a:pt x="626" y="974"/>
                    </a:lnTo>
                    <a:lnTo>
                      <a:pt x="623" y="972"/>
                    </a:lnTo>
                    <a:lnTo>
                      <a:pt x="623" y="970"/>
                    </a:lnTo>
                    <a:lnTo>
                      <a:pt x="622" y="968"/>
                    </a:lnTo>
                    <a:lnTo>
                      <a:pt x="622" y="966"/>
                    </a:lnTo>
                    <a:lnTo>
                      <a:pt x="622" y="965"/>
                    </a:lnTo>
                    <a:lnTo>
                      <a:pt x="623" y="964"/>
                    </a:lnTo>
                    <a:lnTo>
                      <a:pt x="628" y="962"/>
                    </a:lnTo>
                    <a:lnTo>
                      <a:pt x="631" y="961"/>
                    </a:lnTo>
                    <a:lnTo>
                      <a:pt x="634" y="959"/>
                    </a:lnTo>
                    <a:lnTo>
                      <a:pt x="638" y="955"/>
                    </a:lnTo>
                    <a:lnTo>
                      <a:pt x="638" y="954"/>
                    </a:lnTo>
                    <a:lnTo>
                      <a:pt x="638" y="954"/>
                    </a:lnTo>
                    <a:lnTo>
                      <a:pt x="638" y="953"/>
                    </a:lnTo>
                    <a:lnTo>
                      <a:pt x="636" y="950"/>
                    </a:lnTo>
                    <a:lnTo>
                      <a:pt x="636" y="949"/>
                    </a:lnTo>
                    <a:lnTo>
                      <a:pt x="636" y="949"/>
                    </a:lnTo>
                    <a:lnTo>
                      <a:pt x="638" y="949"/>
                    </a:lnTo>
                    <a:lnTo>
                      <a:pt x="638" y="947"/>
                    </a:lnTo>
                    <a:lnTo>
                      <a:pt x="636" y="946"/>
                    </a:lnTo>
                    <a:lnTo>
                      <a:pt x="636" y="945"/>
                    </a:lnTo>
                    <a:lnTo>
                      <a:pt x="636" y="945"/>
                    </a:lnTo>
                    <a:lnTo>
                      <a:pt x="638" y="943"/>
                    </a:lnTo>
                    <a:lnTo>
                      <a:pt x="639" y="945"/>
                    </a:lnTo>
                    <a:lnTo>
                      <a:pt x="642" y="947"/>
                    </a:lnTo>
                    <a:lnTo>
                      <a:pt x="643" y="949"/>
                    </a:lnTo>
                    <a:lnTo>
                      <a:pt x="645" y="949"/>
                    </a:lnTo>
                    <a:lnTo>
                      <a:pt x="643" y="946"/>
                    </a:lnTo>
                    <a:lnTo>
                      <a:pt x="641" y="942"/>
                    </a:lnTo>
                    <a:lnTo>
                      <a:pt x="641" y="939"/>
                    </a:lnTo>
                    <a:lnTo>
                      <a:pt x="641" y="939"/>
                    </a:lnTo>
                    <a:lnTo>
                      <a:pt x="641" y="937"/>
                    </a:lnTo>
                    <a:lnTo>
                      <a:pt x="642" y="935"/>
                    </a:lnTo>
                    <a:lnTo>
                      <a:pt x="642" y="934"/>
                    </a:lnTo>
                    <a:lnTo>
                      <a:pt x="645" y="933"/>
                    </a:lnTo>
                    <a:lnTo>
                      <a:pt x="647" y="931"/>
                    </a:lnTo>
                    <a:lnTo>
                      <a:pt x="649" y="931"/>
                    </a:lnTo>
                    <a:lnTo>
                      <a:pt x="650" y="933"/>
                    </a:lnTo>
                    <a:lnTo>
                      <a:pt x="651" y="934"/>
                    </a:lnTo>
                    <a:lnTo>
                      <a:pt x="654" y="937"/>
                    </a:lnTo>
                    <a:lnTo>
                      <a:pt x="654" y="938"/>
                    </a:lnTo>
                    <a:lnTo>
                      <a:pt x="654" y="938"/>
                    </a:lnTo>
                    <a:lnTo>
                      <a:pt x="654" y="939"/>
                    </a:lnTo>
                    <a:lnTo>
                      <a:pt x="653" y="939"/>
                    </a:lnTo>
                    <a:lnTo>
                      <a:pt x="654" y="941"/>
                    </a:lnTo>
                    <a:lnTo>
                      <a:pt x="654" y="941"/>
                    </a:lnTo>
                    <a:close/>
                    <a:moveTo>
                      <a:pt x="924" y="935"/>
                    </a:moveTo>
                    <a:lnTo>
                      <a:pt x="924" y="937"/>
                    </a:lnTo>
                    <a:lnTo>
                      <a:pt x="925" y="938"/>
                    </a:lnTo>
                    <a:lnTo>
                      <a:pt x="924" y="939"/>
                    </a:lnTo>
                    <a:lnTo>
                      <a:pt x="923" y="942"/>
                    </a:lnTo>
                    <a:lnTo>
                      <a:pt x="917" y="942"/>
                    </a:lnTo>
                    <a:lnTo>
                      <a:pt x="915" y="942"/>
                    </a:lnTo>
                    <a:lnTo>
                      <a:pt x="916" y="945"/>
                    </a:lnTo>
                    <a:lnTo>
                      <a:pt x="916" y="946"/>
                    </a:lnTo>
                    <a:lnTo>
                      <a:pt x="916" y="947"/>
                    </a:lnTo>
                    <a:lnTo>
                      <a:pt x="915" y="946"/>
                    </a:lnTo>
                    <a:lnTo>
                      <a:pt x="913" y="946"/>
                    </a:lnTo>
                    <a:lnTo>
                      <a:pt x="912" y="945"/>
                    </a:lnTo>
                    <a:lnTo>
                      <a:pt x="912" y="943"/>
                    </a:lnTo>
                    <a:lnTo>
                      <a:pt x="911" y="943"/>
                    </a:lnTo>
                    <a:lnTo>
                      <a:pt x="911" y="943"/>
                    </a:lnTo>
                    <a:lnTo>
                      <a:pt x="911" y="943"/>
                    </a:lnTo>
                    <a:lnTo>
                      <a:pt x="909" y="942"/>
                    </a:lnTo>
                    <a:lnTo>
                      <a:pt x="908" y="941"/>
                    </a:lnTo>
                    <a:lnTo>
                      <a:pt x="904" y="939"/>
                    </a:lnTo>
                    <a:lnTo>
                      <a:pt x="904" y="939"/>
                    </a:lnTo>
                    <a:lnTo>
                      <a:pt x="904" y="938"/>
                    </a:lnTo>
                    <a:lnTo>
                      <a:pt x="904" y="937"/>
                    </a:lnTo>
                    <a:lnTo>
                      <a:pt x="905" y="937"/>
                    </a:lnTo>
                    <a:lnTo>
                      <a:pt x="908" y="937"/>
                    </a:lnTo>
                    <a:lnTo>
                      <a:pt x="908" y="937"/>
                    </a:lnTo>
                    <a:lnTo>
                      <a:pt x="909" y="935"/>
                    </a:lnTo>
                    <a:lnTo>
                      <a:pt x="909" y="934"/>
                    </a:lnTo>
                    <a:lnTo>
                      <a:pt x="911" y="934"/>
                    </a:lnTo>
                    <a:lnTo>
                      <a:pt x="912" y="934"/>
                    </a:lnTo>
                    <a:lnTo>
                      <a:pt x="913" y="935"/>
                    </a:lnTo>
                    <a:lnTo>
                      <a:pt x="913" y="937"/>
                    </a:lnTo>
                    <a:lnTo>
                      <a:pt x="915" y="937"/>
                    </a:lnTo>
                    <a:lnTo>
                      <a:pt x="916" y="937"/>
                    </a:lnTo>
                    <a:lnTo>
                      <a:pt x="917" y="937"/>
                    </a:lnTo>
                    <a:lnTo>
                      <a:pt x="920" y="934"/>
                    </a:lnTo>
                    <a:lnTo>
                      <a:pt x="921" y="934"/>
                    </a:lnTo>
                    <a:lnTo>
                      <a:pt x="924" y="935"/>
                    </a:lnTo>
                    <a:lnTo>
                      <a:pt x="924" y="935"/>
                    </a:lnTo>
                    <a:close/>
                    <a:moveTo>
                      <a:pt x="945" y="938"/>
                    </a:moveTo>
                    <a:lnTo>
                      <a:pt x="945" y="941"/>
                    </a:lnTo>
                    <a:lnTo>
                      <a:pt x="945" y="941"/>
                    </a:lnTo>
                    <a:lnTo>
                      <a:pt x="945" y="942"/>
                    </a:lnTo>
                    <a:lnTo>
                      <a:pt x="941" y="945"/>
                    </a:lnTo>
                    <a:lnTo>
                      <a:pt x="939" y="947"/>
                    </a:lnTo>
                    <a:lnTo>
                      <a:pt x="937" y="947"/>
                    </a:lnTo>
                    <a:lnTo>
                      <a:pt x="936" y="947"/>
                    </a:lnTo>
                    <a:lnTo>
                      <a:pt x="933" y="949"/>
                    </a:lnTo>
                    <a:lnTo>
                      <a:pt x="932" y="947"/>
                    </a:lnTo>
                    <a:lnTo>
                      <a:pt x="933" y="946"/>
                    </a:lnTo>
                    <a:lnTo>
                      <a:pt x="936" y="941"/>
                    </a:lnTo>
                    <a:lnTo>
                      <a:pt x="939" y="941"/>
                    </a:lnTo>
                    <a:lnTo>
                      <a:pt x="940" y="939"/>
                    </a:lnTo>
                    <a:lnTo>
                      <a:pt x="941" y="941"/>
                    </a:lnTo>
                    <a:lnTo>
                      <a:pt x="941" y="939"/>
                    </a:lnTo>
                    <a:lnTo>
                      <a:pt x="941" y="938"/>
                    </a:lnTo>
                    <a:lnTo>
                      <a:pt x="943" y="937"/>
                    </a:lnTo>
                    <a:lnTo>
                      <a:pt x="943" y="937"/>
                    </a:lnTo>
                    <a:lnTo>
                      <a:pt x="945" y="938"/>
                    </a:lnTo>
                    <a:lnTo>
                      <a:pt x="945" y="938"/>
                    </a:lnTo>
                    <a:close/>
                    <a:moveTo>
                      <a:pt x="1097" y="946"/>
                    </a:moveTo>
                    <a:lnTo>
                      <a:pt x="1097" y="946"/>
                    </a:lnTo>
                    <a:lnTo>
                      <a:pt x="1093" y="943"/>
                    </a:lnTo>
                    <a:lnTo>
                      <a:pt x="1093" y="942"/>
                    </a:lnTo>
                    <a:lnTo>
                      <a:pt x="1094" y="941"/>
                    </a:lnTo>
                    <a:lnTo>
                      <a:pt x="1095" y="939"/>
                    </a:lnTo>
                    <a:lnTo>
                      <a:pt x="1097" y="939"/>
                    </a:lnTo>
                    <a:lnTo>
                      <a:pt x="1098" y="939"/>
                    </a:lnTo>
                    <a:lnTo>
                      <a:pt x="1099" y="942"/>
                    </a:lnTo>
                    <a:lnTo>
                      <a:pt x="1098" y="943"/>
                    </a:lnTo>
                    <a:lnTo>
                      <a:pt x="1097" y="946"/>
                    </a:lnTo>
                    <a:lnTo>
                      <a:pt x="1097" y="946"/>
                    </a:lnTo>
                    <a:close/>
                    <a:moveTo>
                      <a:pt x="29" y="943"/>
                    </a:moveTo>
                    <a:lnTo>
                      <a:pt x="28" y="946"/>
                    </a:lnTo>
                    <a:lnTo>
                      <a:pt x="25" y="943"/>
                    </a:lnTo>
                    <a:lnTo>
                      <a:pt x="25" y="943"/>
                    </a:lnTo>
                    <a:lnTo>
                      <a:pt x="28" y="941"/>
                    </a:lnTo>
                    <a:lnTo>
                      <a:pt x="28" y="941"/>
                    </a:lnTo>
                    <a:lnTo>
                      <a:pt x="31" y="942"/>
                    </a:lnTo>
                    <a:lnTo>
                      <a:pt x="32" y="943"/>
                    </a:lnTo>
                    <a:lnTo>
                      <a:pt x="29" y="943"/>
                    </a:lnTo>
                    <a:lnTo>
                      <a:pt x="29" y="943"/>
                    </a:lnTo>
                    <a:close/>
                    <a:moveTo>
                      <a:pt x="682" y="945"/>
                    </a:moveTo>
                    <a:lnTo>
                      <a:pt x="685" y="947"/>
                    </a:lnTo>
                    <a:lnTo>
                      <a:pt x="685" y="949"/>
                    </a:lnTo>
                    <a:lnTo>
                      <a:pt x="685" y="950"/>
                    </a:lnTo>
                    <a:lnTo>
                      <a:pt x="683" y="953"/>
                    </a:lnTo>
                    <a:lnTo>
                      <a:pt x="683" y="954"/>
                    </a:lnTo>
                    <a:lnTo>
                      <a:pt x="682" y="954"/>
                    </a:lnTo>
                    <a:lnTo>
                      <a:pt x="679" y="954"/>
                    </a:lnTo>
                    <a:lnTo>
                      <a:pt x="679" y="954"/>
                    </a:lnTo>
                    <a:lnTo>
                      <a:pt x="679" y="951"/>
                    </a:lnTo>
                    <a:lnTo>
                      <a:pt x="681" y="951"/>
                    </a:lnTo>
                    <a:lnTo>
                      <a:pt x="681" y="950"/>
                    </a:lnTo>
                    <a:lnTo>
                      <a:pt x="679" y="947"/>
                    </a:lnTo>
                    <a:lnTo>
                      <a:pt x="679" y="946"/>
                    </a:lnTo>
                    <a:lnTo>
                      <a:pt x="679" y="945"/>
                    </a:lnTo>
                    <a:lnTo>
                      <a:pt x="678" y="945"/>
                    </a:lnTo>
                    <a:lnTo>
                      <a:pt x="678" y="946"/>
                    </a:lnTo>
                    <a:lnTo>
                      <a:pt x="678" y="947"/>
                    </a:lnTo>
                    <a:lnTo>
                      <a:pt x="678" y="950"/>
                    </a:lnTo>
                    <a:lnTo>
                      <a:pt x="677" y="953"/>
                    </a:lnTo>
                    <a:lnTo>
                      <a:pt x="677" y="954"/>
                    </a:lnTo>
                    <a:lnTo>
                      <a:pt x="675" y="953"/>
                    </a:lnTo>
                    <a:lnTo>
                      <a:pt x="675" y="951"/>
                    </a:lnTo>
                    <a:lnTo>
                      <a:pt x="675" y="950"/>
                    </a:lnTo>
                    <a:lnTo>
                      <a:pt x="675" y="949"/>
                    </a:lnTo>
                    <a:lnTo>
                      <a:pt x="675" y="947"/>
                    </a:lnTo>
                    <a:lnTo>
                      <a:pt x="677" y="945"/>
                    </a:lnTo>
                    <a:lnTo>
                      <a:pt x="677" y="942"/>
                    </a:lnTo>
                    <a:lnTo>
                      <a:pt x="678" y="942"/>
                    </a:lnTo>
                    <a:lnTo>
                      <a:pt x="679" y="942"/>
                    </a:lnTo>
                    <a:lnTo>
                      <a:pt x="681" y="943"/>
                    </a:lnTo>
                    <a:lnTo>
                      <a:pt x="682" y="945"/>
                    </a:lnTo>
                    <a:close/>
                    <a:moveTo>
                      <a:pt x="598" y="951"/>
                    </a:moveTo>
                    <a:lnTo>
                      <a:pt x="596" y="951"/>
                    </a:lnTo>
                    <a:lnTo>
                      <a:pt x="596" y="951"/>
                    </a:lnTo>
                    <a:lnTo>
                      <a:pt x="596" y="951"/>
                    </a:lnTo>
                    <a:lnTo>
                      <a:pt x="596" y="950"/>
                    </a:lnTo>
                    <a:lnTo>
                      <a:pt x="596" y="950"/>
                    </a:lnTo>
                    <a:lnTo>
                      <a:pt x="596" y="949"/>
                    </a:lnTo>
                    <a:lnTo>
                      <a:pt x="596" y="949"/>
                    </a:lnTo>
                    <a:lnTo>
                      <a:pt x="596" y="947"/>
                    </a:lnTo>
                    <a:lnTo>
                      <a:pt x="595" y="946"/>
                    </a:lnTo>
                    <a:lnTo>
                      <a:pt x="595" y="946"/>
                    </a:lnTo>
                    <a:lnTo>
                      <a:pt x="595" y="945"/>
                    </a:lnTo>
                    <a:lnTo>
                      <a:pt x="595" y="943"/>
                    </a:lnTo>
                    <a:lnTo>
                      <a:pt x="596" y="945"/>
                    </a:lnTo>
                    <a:lnTo>
                      <a:pt x="599" y="946"/>
                    </a:lnTo>
                    <a:lnTo>
                      <a:pt x="599" y="947"/>
                    </a:lnTo>
                    <a:lnTo>
                      <a:pt x="600" y="949"/>
                    </a:lnTo>
                    <a:lnTo>
                      <a:pt x="599" y="949"/>
                    </a:lnTo>
                    <a:lnTo>
                      <a:pt x="599" y="950"/>
                    </a:lnTo>
                    <a:lnTo>
                      <a:pt x="598" y="951"/>
                    </a:lnTo>
                    <a:lnTo>
                      <a:pt x="598" y="951"/>
                    </a:lnTo>
                    <a:close/>
                    <a:moveTo>
                      <a:pt x="960" y="962"/>
                    </a:moveTo>
                    <a:lnTo>
                      <a:pt x="959" y="964"/>
                    </a:lnTo>
                    <a:lnTo>
                      <a:pt x="957" y="962"/>
                    </a:lnTo>
                    <a:lnTo>
                      <a:pt x="956" y="962"/>
                    </a:lnTo>
                    <a:lnTo>
                      <a:pt x="956" y="961"/>
                    </a:lnTo>
                    <a:lnTo>
                      <a:pt x="955" y="957"/>
                    </a:lnTo>
                    <a:lnTo>
                      <a:pt x="955" y="955"/>
                    </a:lnTo>
                    <a:lnTo>
                      <a:pt x="955" y="953"/>
                    </a:lnTo>
                    <a:lnTo>
                      <a:pt x="955" y="951"/>
                    </a:lnTo>
                    <a:lnTo>
                      <a:pt x="956" y="951"/>
                    </a:lnTo>
                    <a:lnTo>
                      <a:pt x="957" y="950"/>
                    </a:lnTo>
                    <a:lnTo>
                      <a:pt x="959" y="950"/>
                    </a:lnTo>
                    <a:lnTo>
                      <a:pt x="960" y="951"/>
                    </a:lnTo>
                    <a:lnTo>
                      <a:pt x="964" y="951"/>
                    </a:lnTo>
                    <a:lnTo>
                      <a:pt x="965" y="953"/>
                    </a:lnTo>
                    <a:lnTo>
                      <a:pt x="965" y="953"/>
                    </a:lnTo>
                    <a:lnTo>
                      <a:pt x="965" y="954"/>
                    </a:lnTo>
                    <a:lnTo>
                      <a:pt x="965" y="954"/>
                    </a:lnTo>
                    <a:lnTo>
                      <a:pt x="963" y="957"/>
                    </a:lnTo>
                    <a:lnTo>
                      <a:pt x="963" y="959"/>
                    </a:lnTo>
                    <a:lnTo>
                      <a:pt x="961" y="961"/>
                    </a:lnTo>
                    <a:lnTo>
                      <a:pt x="960" y="962"/>
                    </a:lnTo>
                    <a:lnTo>
                      <a:pt x="960" y="962"/>
                    </a:lnTo>
                    <a:close/>
                    <a:moveTo>
                      <a:pt x="762" y="950"/>
                    </a:moveTo>
                    <a:lnTo>
                      <a:pt x="762" y="953"/>
                    </a:lnTo>
                    <a:lnTo>
                      <a:pt x="761" y="957"/>
                    </a:lnTo>
                    <a:lnTo>
                      <a:pt x="761" y="958"/>
                    </a:lnTo>
                    <a:lnTo>
                      <a:pt x="761" y="958"/>
                    </a:lnTo>
                    <a:lnTo>
                      <a:pt x="760" y="957"/>
                    </a:lnTo>
                    <a:lnTo>
                      <a:pt x="758" y="954"/>
                    </a:lnTo>
                    <a:lnTo>
                      <a:pt x="758" y="953"/>
                    </a:lnTo>
                    <a:lnTo>
                      <a:pt x="758" y="951"/>
                    </a:lnTo>
                    <a:lnTo>
                      <a:pt x="760" y="951"/>
                    </a:lnTo>
                    <a:lnTo>
                      <a:pt x="761" y="950"/>
                    </a:lnTo>
                    <a:lnTo>
                      <a:pt x="761" y="950"/>
                    </a:lnTo>
                    <a:lnTo>
                      <a:pt x="762" y="950"/>
                    </a:lnTo>
                    <a:lnTo>
                      <a:pt x="762" y="950"/>
                    </a:lnTo>
                    <a:lnTo>
                      <a:pt x="762" y="950"/>
                    </a:lnTo>
                    <a:close/>
                    <a:moveTo>
                      <a:pt x="927" y="976"/>
                    </a:moveTo>
                    <a:lnTo>
                      <a:pt x="927" y="976"/>
                    </a:lnTo>
                    <a:lnTo>
                      <a:pt x="925" y="974"/>
                    </a:lnTo>
                    <a:lnTo>
                      <a:pt x="924" y="973"/>
                    </a:lnTo>
                    <a:lnTo>
                      <a:pt x="924" y="972"/>
                    </a:lnTo>
                    <a:lnTo>
                      <a:pt x="924" y="972"/>
                    </a:lnTo>
                    <a:lnTo>
                      <a:pt x="925" y="970"/>
                    </a:lnTo>
                    <a:lnTo>
                      <a:pt x="925" y="969"/>
                    </a:lnTo>
                    <a:lnTo>
                      <a:pt x="927" y="966"/>
                    </a:lnTo>
                    <a:lnTo>
                      <a:pt x="928" y="965"/>
                    </a:lnTo>
                    <a:lnTo>
                      <a:pt x="932" y="964"/>
                    </a:lnTo>
                    <a:lnTo>
                      <a:pt x="932" y="962"/>
                    </a:lnTo>
                    <a:lnTo>
                      <a:pt x="933" y="958"/>
                    </a:lnTo>
                    <a:lnTo>
                      <a:pt x="933" y="958"/>
                    </a:lnTo>
                    <a:lnTo>
                      <a:pt x="936" y="957"/>
                    </a:lnTo>
                    <a:lnTo>
                      <a:pt x="936" y="957"/>
                    </a:lnTo>
                    <a:lnTo>
                      <a:pt x="935" y="955"/>
                    </a:lnTo>
                    <a:lnTo>
                      <a:pt x="935" y="954"/>
                    </a:lnTo>
                    <a:lnTo>
                      <a:pt x="936" y="954"/>
                    </a:lnTo>
                    <a:lnTo>
                      <a:pt x="936" y="953"/>
                    </a:lnTo>
                    <a:lnTo>
                      <a:pt x="939" y="951"/>
                    </a:lnTo>
                    <a:lnTo>
                      <a:pt x="940" y="953"/>
                    </a:lnTo>
                    <a:lnTo>
                      <a:pt x="941" y="953"/>
                    </a:lnTo>
                    <a:lnTo>
                      <a:pt x="941" y="953"/>
                    </a:lnTo>
                    <a:lnTo>
                      <a:pt x="941" y="955"/>
                    </a:lnTo>
                    <a:lnTo>
                      <a:pt x="941" y="955"/>
                    </a:lnTo>
                    <a:lnTo>
                      <a:pt x="941" y="957"/>
                    </a:lnTo>
                    <a:lnTo>
                      <a:pt x="939" y="959"/>
                    </a:lnTo>
                    <a:lnTo>
                      <a:pt x="937" y="962"/>
                    </a:lnTo>
                    <a:lnTo>
                      <a:pt x="937" y="964"/>
                    </a:lnTo>
                    <a:lnTo>
                      <a:pt x="937" y="964"/>
                    </a:lnTo>
                    <a:lnTo>
                      <a:pt x="936" y="965"/>
                    </a:lnTo>
                    <a:lnTo>
                      <a:pt x="935" y="968"/>
                    </a:lnTo>
                    <a:lnTo>
                      <a:pt x="933" y="970"/>
                    </a:lnTo>
                    <a:lnTo>
                      <a:pt x="932" y="972"/>
                    </a:lnTo>
                    <a:lnTo>
                      <a:pt x="929" y="973"/>
                    </a:lnTo>
                    <a:lnTo>
                      <a:pt x="927" y="976"/>
                    </a:lnTo>
                    <a:lnTo>
                      <a:pt x="927" y="976"/>
                    </a:lnTo>
                    <a:close/>
                    <a:moveTo>
                      <a:pt x="758" y="959"/>
                    </a:moveTo>
                    <a:lnTo>
                      <a:pt x="757" y="959"/>
                    </a:lnTo>
                    <a:lnTo>
                      <a:pt x="756" y="958"/>
                    </a:lnTo>
                    <a:lnTo>
                      <a:pt x="756" y="958"/>
                    </a:lnTo>
                    <a:lnTo>
                      <a:pt x="756" y="957"/>
                    </a:lnTo>
                    <a:lnTo>
                      <a:pt x="754" y="955"/>
                    </a:lnTo>
                    <a:lnTo>
                      <a:pt x="754" y="954"/>
                    </a:lnTo>
                    <a:lnTo>
                      <a:pt x="754" y="953"/>
                    </a:lnTo>
                    <a:lnTo>
                      <a:pt x="756" y="953"/>
                    </a:lnTo>
                    <a:lnTo>
                      <a:pt x="757" y="953"/>
                    </a:lnTo>
                    <a:lnTo>
                      <a:pt x="757" y="954"/>
                    </a:lnTo>
                    <a:lnTo>
                      <a:pt x="758" y="957"/>
                    </a:lnTo>
                    <a:lnTo>
                      <a:pt x="758" y="958"/>
                    </a:lnTo>
                    <a:lnTo>
                      <a:pt x="758" y="959"/>
                    </a:lnTo>
                    <a:lnTo>
                      <a:pt x="758" y="959"/>
                    </a:lnTo>
                    <a:close/>
                    <a:moveTo>
                      <a:pt x="615" y="968"/>
                    </a:moveTo>
                    <a:lnTo>
                      <a:pt x="615" y="970"/>
                    </a:lnTo>
                    <a:lnTo>
                      <a:pt x="612" y="970"/>
                    </a:lnTo>
                    <a:lnTo>
                      <a:pt x="612" y="969"/>
                    </a:lnTo>
                    <a:lnTo>
                      <a:pt x="611" y="966"/>
                    </a:lnTo>
                    <a:lnTo>
                      <a:pt x="611" y="966"/>
                    </a:lnTo>
                    <a:lnTo>
                      <a:pt x="611" y="965"/>
                    </a:lnTo>
                    <a:lnTo>
                      <a:pt x="612" y="964"/>
                    </a:lnTo>
                    <a:lnTo>
                      <a:pt x="612" y="964"/>
                    </a:lnTo>
                    <a:lnTo>
                      <a:pt x="614" y="964"/>
                    </a:lnTo>
                    <a:lnTo>
                      <a:pt x="615" y="965"/>
                    </a:lnTo>
                    <a:lnTo>
                      <a:pt x="615" y="966"/>
                    </a:lnTo>
                    <a:lnTo>
                      <a:pt x="615" y="968"/>
                    </a:lnTo>
                    <a:lnTo>
                      <a:pt x="615" y="968"/>
                    </a:lnTo>
                    <a:close/>
                    <a:moveTo>
                      <a:pt x="612" y="977"/>
                    </a:moveTo>
                    <a:lnTo>
                      <a:pt x="611" y="978"/>
                    </a:lnTo>
                    <a:lnTo>
                      <a:pt x="611" y="978"/>
                    </a:lnTo>
                    <a:lnTo>
                      <a:pt x="610" y="980"/>
                    </a:lnTo>
                    <a:lnTo>
                      <a:pt x="610" y="980"/>
                    </a:lnTo>
                    <a:lnTo>
                      <a:pt x="608" y="980"/>
                    </a:lnTo>
                    <a:lnTo>
                      <a:pt x="608" y="977"/>
                    </a:lnTo>
                    <a:lnTo>
                      <a:pt x="607" y="977"/>
                    </a:lnTo>
                    <a:lnTo>
                      <a:pt x="607" y="977"/>
                    </a:lnTo>
                    <a:lnTo>
                      <a:pt x="607" y="978"/>
                    </a:lnTo>
                    <a:lnTo>
                      <a:pt x="606" y="978"/>
                    </a:lnTo>
                    <a:lnTo>
                      <a:pt x="606" y="977"/>
                    </a:lnTo>
                    <a:lnTo>
                      <a:pt x="606" y="976"/>
                    </a:lnTo>
                    <a:lnTo>
                      <a:pt x="606" y="974"/>
                    </a:lnTo>
                    <a:lnTo>
                      <a:pt x="606" y="972"/>
                    </a:lnTo>
                    <a:lnTo>
                      <a:pt x="606" y="970"/>
                    </a:lnTo>
                    <a:lnTo>
                      <a:pt x="606" y="969"/>
                    </a:lnTo>
                    <a:lnTo>
                      <a:pt x="606" y="968"/>
                    </a:lnTo>
                    <a:lnTo>
                      <a:pt x="607" y="968"/>
                    </a:lnTo>
                    <a:lnTo>
                      <a:pt x="607" y="968"/>
                    </a:lnTo>
                    <a:lnTo>
                      <a:pt x="608" y="968"/>
                    </a:lnTo>
                    <a:lnTo>
                      <a:pt x="610" y="969"/>
                    </a:lnTo>
                    <a:lnTo>
                      <a:pt x="611" y="970"/>
                    </a:lnTo>
                    <a:lnTo>
                      <a:pt x="612" y="972"/>
                    </a:lnTo>
                    <a:lnTo>
                      <a:pt x="612" y="973"/>
                    </a:lnTo>
                    <a:lnTo>
                      <a:pt x="612" y="977"/>
                    </a:lnTo>
                    <a:close/>
                    <a:moveTo>
                      <a:pt x="587" y="986"/>
                    </a:moveTo>
                    <a:lnTo>
                      <a:pt x="587" y="986"/>
                    </a:lnTo>
                    <a:lnTo>
                      <a:pt x="586" y="985"/>
                    </a:lnTo>
                    <a:lnTo>
                      <a:pt x="582" y="982"/>
                    </a:lnTo>
                    <a:lnTo>
                      <a:pt x="580" y="982"/>
                    </a:lnTo>
                    <a:lnTo>
                      <a:pt x="580" y="981"/>
                    </a:lnTo>
                    <a:lnTo>
                      <a:pt x="583" y="980"/>
                    </a:lnTo>
                    <a:lnTo>
                      <a:pt x="584" y="978"/>
                    </a:lnTo>
                    <a:lnTo>
                      <a:pt x="584" y="976"/>
                    </a:lnTo>
                    <a:lnTo>
                      <a:pt x="587" y="977"/>
                    </a:lnTo>
                    <a:lnTo>
                      <a:pt x="588" y="978"/>
                    </a:lnTo>
                    <a:lnTo>
                      <a:pt x="590" y="978"/>
                    </a:lnTo>
                    <a:lnTo>
                      <a:pt x="590" y="980"/>
                    </a:lnTo>
                    <a:lnTo>
                      <a:pt x="590" y="984"/>
                    </a:lnTo>
                    <a:lnTo>
                      <a:pt x="588" y="984"/>
                    </a:lnTo>
                    <a:lnTo>
                      <a:pt x="587" y="986"/>
                    </a:lnTo>
                    <a:lnTo>
                      <a:pt x="587" y="986"/>
                    </a:lnTo>
                    <a:close/>
                    <a:moveTo>
                      <a:pt x="992" y="996"/>
                    </a:moveTo>
                    <a:lnTo>
                      <a:pt x="991" y="996"/>
                    </a:lnTo>
                    <a:lnTo>
                      <a:pt x="990" y="993"/>
                    </a:lnTo>
                    <a:lnTo>
                      <a:pt x="986" y="990"/>
                    </a:lnTo>
                    <a:lnTo>
                      <a:pt x="984" y="988"/>
                    </a:lnTo>
                    <a:lnTo>
                      <a:pt x="984" y="988"/>
                    </a:lnTo>
                    <a:lnTo>
                      <a:pt x="984" y="985"/>
                    </a:lnTo>
                    <a:lnTo>
                      <a:pt x="984" y="984"/>
                    </a:lnTo>
                    <a:lnTo>
                      <a:pt x="986" y="981"/>
                    </a:lnTo>
                    <a:lnTo>
                      <a:pt x="987" y="981"/>
                    </a:lnTo>
                    <a:lnTo>
                      <a:pt x="990" y="982"/>
                    </a:lnTo>
                    <a:lnTo>
                      <a:pt x="991" y="984"/>
                    </a:lnTo>
                    <a:lnTo>
                      <a:pt x="992" y="988"/>
                    </a:lnTo>
                    <a:lnTo>
                      <a:pt x="994" y="989"/>
                    </a:lnTo>
                    <a:lnTo>
                      <a:pt x="994" y="990"/>
                    </a:lnTo>
                    <a:lnTo>
                      <a:pt x="994" y="992"/>
                    </a:lnTo>
                    <a:lnTo>
                      <a:pt x="994" y="993"/>
                    </a:lnTo>
                    <a:lnTo>
                      <a:pt x="994" y="993"/>
                    </a:lnTo>
                    <a:lnTo>
                      <a:pt x="994" y="993"/>
                    </a:lnTo>
                    <a:lnTo>
                      <a:pt x="992" y="994"/>
                    </a:lnTo>
                    <a:lnTo>
                      <a:pt x="992" y="996"/>
                    </a:lnTo>
                    <a:lnTo>
                      <a:pt x="992" y="996"/>
                    </a:lnTo>
                    <a:close/>
                    <a:moveTo>
                      <a:pt x="547" y="993"/>
                    </a:moveTo>
                    <a:lnTo>
                      <a:pt x="546" y="993"/>
                    </a:lnTo>
                    <a:lnTo>
                      <a:pt x="544" y="993"/>
                    </a:lnTo>
                    <a:lnTo>
                      <a:pt x="543" y="992"/>
                    </a:lnTo>
                    <a:lnTo>
                      <a:pt x="540" y="989"/>
                    </a:lnTo>
                    <a:lnTo>
                      <a:pt x="539" y="988"/>
                    </a:lnTo>
                    <a:lnTo>
                      <a:pt x="539" y="986"/>
                    </a:lnTo>
                    <a:lnTo>
                      <a:pt x="540" y="986"/>
                    </a:lnTo>
                    <a:lnTo>
                      <a:pt x="542" y="986"/>
                    </a:lnTo>
                    <a:lnTo>
                      <a:pt x="544" y="986"/>
                    </a:lnTo>
                    <a:lnTo>
                      <a:pt x="546" y="986"/>
                    </a:lnTo>
                    <a:lnTo>
                      <a:pt x="548" y="989"/>
                    </a:lnTo>
                    <a:lnTo>
                      <a:pt x="548" y="990"/>
                    </a:lnTo>
                    <a:lnTo>
                      <a:pt x="548" y="992"/>
                    </a:lnTo>
                    <a:lnTo>
                      <a:pt x="548" y="992"/>
                    </a:lnTo>
                    <a:lnTo>
                      <a:pt x="547" y="993"/>
                    </a:lnTo>
                    <a:close/>
                    <a:moveTo>
                      <a:pt x="931" y="1002"/>
                    </a:moveTo>
                    <a:lnTo>
                      <a:pt x="929" y="1002"/>
                    </a:lnTo>
                    <a:lnTo>
                      <a:pt x="928" y="1000"/>
                    </a:lnTo>
                    <a:lnTo>
                      <a:pt x="928" y="998"/>
                    </a:lnTo>
                    <a:lnTo>
                      <a:pt x="928" y="996"/>
                    </a:lnTo>
                    <a:lnTo>
                      <a:pt x="931" y="996"/>
                    </a:lnTo>
                    <a:lnTo>
                      <a:pt x="932" y="997"/>
                    </a:lnTo>
                    <a:lnTo>
                      <a:pt x="933" y="998"/>
                    </a:lnTo>
                    <a:lnTo>
                      <a:pt x="931" y="1002"/>
                    </a:lnTo>
                    <a:lnTo>
                      <a:pt x="931" y="1002"/>
                    </a:lnTo>
                    <a:close/>
                    <a:moveTo>
                      <a:pt x="980" y="997"/>
                    </a:moveTo>
                    <a:lnTo>
                      <a:pt x="988" y="1000"/>
                    </a:lnTo>
                    <a:lnTo>
                      <a:pt x="988" y="1001"/>
                    </a:lnTo>
                    <a:lnTo>
                      <a:pt x="990" y="1002"/>
                    </a:lnTo>
                    <a:lnTo>
                      <a:pt x="990" y="1004"/>
                    </a:lnTo>
                    <a:lnTo>
                      <a:pt x="990" y="1006"/>
                    </a:lnTo>
                    <a:lnTo>
                      <a:pt x="990" y="1008"/>
                    </a:lnTo>
                    <a:lnTo>
                      <a:pt x="988" y="1010"/>
                    </a:lnTo>
                    <a:lnTo>
                      <a:pt x="988" y="1010"/>
                    </a:lnTo>
                    <a:lnTo>
                      <a:pt x="990" y="1020"/>
                    </a:lnTo>
                    <a:lnTo>
                      <a:pt x="990" y="1024"/>
                    </a:lnTo>
                    <a:lnTo>
                      <a:pt x="988" y="1028"/>
                    </a:lnTo>
                    <a:lnTo>
                      <a:pt x="987" y="1030"/>
                    </a:lnTo>
                    <a:lnTo>
                      <a:pt x="986" y="1033"/>
                    </a:lnTo>
                    <a:lnTo>
                      <a:pt x="984" y="1034"/>
                    </a:lnTo>
                    <a:lnTo>
                      <a:pt x="979" y="1037"/>
                    </a:lnTo>
                    <a:lnTo>
                      <a:pt x="975" y="1038"/>
                    </a:lnTo>
                    <a:lnTo>
                      <a:pt x="971" y="1038"/>
                    </a:lnTo>
                    <a:lnTo>
                      <a:pt x="965" y="1040"/>
                    </a:lnTo>
                    <a:lnTo>
                      <a:pt x="963" y="1040"/>
                    </a:lnTo>
                    <a:lnTo>
                      <a:pt x="961" y="1038"/>
                    </a:lnTo>
                    <a:lnTo>
                      <a:pt x="960" y="1038"/>
                    </a:lnTo>
                    <a:lnTo>
                      <a:pt x="959" y="1036"/>
                    </a:lnTo>
                    <a:lnTo>
                      <a:pt x="957" y="1033"/>
                    </a:lnTo>
                    <a:lnTo>
                      <a:pt x="957" y="1029"/>
                    </a:lnTo>
                    <a:lnTo>
                      <a:pt x="956" y="1022"/>
                    </a:lnTo>
                    <a:lnTo>
                      <a:pt x="956" y="1021"/>
                    </a:lnTo>
                    <a:lnTo>
                      <a:pt x="957" y="1016"/>
                    </a:lnTo>
                    <a:lnTo>
                      <a:pt x="959" y="1012"/>
                    </a:lnTo>
                    <a:lnTo>
                      <a:pt x="961" y="1006"/>
                    </a:lnTo>
                    <a:lnTo>
                      <a:pt x="964" y="1000"/>
                    </a:lnTo>
                    <a:lnTo>
                      <a:pt x="965" y="1000"/>
                    </a:lnTo>
                    <a:lnTo>
                      <a:pt x="967" y="998"/>
                    </a:lnTo>
                    <a:lnTo>
                      <a:pt x="969" y="997"/>
                    </a:lnTo>
                    <a:lnTo>
                      <a:pt x="972" y="997"/>
                    </a:lnTo>
                    <a:lnTo>
                      <a:pt x="973" y="997"/>
                    </a:lnTo>
                    <a:lnTo>
                      <a:pt x="976" y="996"/>
                    </a:lnTo>
                    <a:lnTo>
                      <a:pt x="978" y="996"/>
                    </a:lnTo>
                    <a:lnTo>
                      <a:pt x="980" y="997"/>
                    </a:lnTo>
                    <a:lnTo>
                      <a:pt x="980" y="997"/>
                    </a:lnTo>
                    <a:close/>
                    <a:moveTo>
                      <a:pt x="816" y="1020"/>
                    </a:moveTo>
                    <a:lnTo>
                      <a:pt x="816" y="1020"/>
                    </a:lnTo>
                    <a:lnTo>
                      <a:pt x="814" y="1020"/>
                    </a:lnTo>
                    <a:lnTo>
                      <a:pt x="812" y="1017"/>
                    </a:lnTo>
                    <a:lnTo>
                      <a:pt x="812" y="1016"/>
                    </a:lnTo>
                    <a:lnTo>
                      <a:pt x="812" y="1014"/>
                    </a:lnTo>
                    <a:lnTo>
                      <a:pt x="812" y="1013"/>
                    </a:lnTo>
                    <a:lnTo>
                      <a:pt x="812" y="1012"/>
                    </a:lnTo>
                    <a:lnTo>
                      <a:pt x="813" y="1009"/>
                    </a:lnTo>
                    <a:lnTo>
                      <a:pt x="812" y="1006"/>
                    </a:lnTo>
                    <a:lnTo>
                      <a:pt x="810" y="1005"/>
                    </a:lnTo>
                    <a:lnTo>
                      <a:pt x="810" y="1005"/>
                    </a:lnTo>
                    <a:lnTo>
                      <a:pt x="812" y="1002"/>
                    </a:lnTo>
                    <a:lnTo>
                      <a:pt x="812" y="1002"/>
                    </a:lnTo>
                    <a:lnTo>
                      <a:pt x="813" y="1000"/>
                    </a:lnTo>
                    <a:lnTo>
                      <a:pt x="814" y="997"/>
                    </a:lnTo>
                    <a:lnTo>
                      <a:pt x="817" y="998"/>
                    </a:lnTo>
                    <a:lnTo>
                      <a:pt x="818" y="1001"/>
                    </a:lnTo>
                    <a:lnTo>
                      <a:pt x="818" y="1002"/>
                    </a:lnTo>
                    <a:lnTo>
                      <a:pt x="818" y="1004"/>
                    </a:lnTo>
                    <a:lnTo>
                      <a:pt x="818" y="1006"/>
                    </a:lnTo>
                    <a:lnTo>
                      <a:pt x="820" y="1010"/>
                    </a:lnTo>
                    <a:lnTo>
                      <a:pt x="820" y="1012"/>
                    </a:lnTo>
                    <a:lnTo>
                      <a:pt x="820" y="1014"/>
                    </a:lnTo>
                    <a:lnTo>
                      <a:pt x="818" y="1017"/>
                    </a:lnTo>
                    <a:lnTo>
                      <a:pt x="818" y="1018"/>
                    </a:lnTo>
                    <a:lnTo>
                      <a:pt x="817" y="1020"/>
                    </a:lnTo>
                    <a:lnTo>
                      <a:pt x="816" y="1020"/>
                    </a:lnTo>
                    <a:close/>
                    <a:moveTo>
                      <a:pt x="475" y="1010"/>
                    </a:moveTo>
                    <a:lnTo>
                      <a:pt x="475" y="1010"/>
                    </a:lnTo>
                    <a:lnTo>
                      <a:pt x="472" y="1008"/>
                    </a:lnTo>
                    <a:lnTo>
                      <a:pt x="473" y="1005"/>
                    </a:lnTo>
                    <a:lnTo>
                      <a:pt x="475" y="1008"/>
                    </a:lnTo>
                    <a:lnTo>
                      <a:pt x="475" y="1009"/>
                    </a:lnTo>
                    <a:lnTo>
                      <a:pt x="475" y="1010"/>
                    </a:lnTo>
                    <a:close/>
                    <a:moveTo>
                      <a:pt x="1011" y="1018"/>
                    </a:moveTo>
                    <a:lnTo>
                      <a:pt x="1004" y="1018"/>
                    </a:lnTo>
                    <a:lnTo>
                      <a:pt x="1000" y="1018"/>
                    </a:lnTo>
                    <a:lnTo>
                      <a:pt x="998" y="1017"/>
                    </a:lnTo>
                    <a:lnTo>
                      <a:pt x="996" y="1016"/>
                    </a:lnTo>
                    <a:lnTo>
                      <a:pt x="995" y="1013"/>
                    </a:lnTo>
                    <a:lnTo>
                      <a:pt x="994" y="1010"/>
                    </a:lnTo>
                    <a:lnTo>
                      <a:pt x="994" y="1009"/>
                    </a:lnTo>
                    <a:lnTo>
                      <a:pt x="995" y="1008"/>
                    </a:lnTo>
                    <a:lnTo>
                      <a:pt x="995" y="1006"/>
                    </a:lnTo>
                    <a:lnTo>
                      <a:pt x="1000" y="1006"/>
                    </a:lnTo>
                    <a:lnTo>
                      <a:pt x="1004" y="1006"/>
                    </a:lnTo>
                    <a:lnTo>
                      <a:pt x="1007" y="1009"/>
                    </a:lnTo>
                    <a:lnTo>
                      <a:pt x="1012" y="1009"/>
                    </a:lnTo>
                    <a:lnTo>
                      <a:pt x="1014" y="1009"/>
                    </a:lnTo>
                    <a:lnTo>
                      <a:pt x="1014" y="1010"/>
                    </a:lnTo>
                    <a:lnTo>
                      <a:pt x="1014" y="1010"/>
                    </a:lnTo>
                    <a:lnTo>
                      <a:pt x="1015" y="1014"/>
                    </a:lnTo>
                    <a:lnTo>
                      <a:pt x="1015" y="1016"/>
                    </a:lnTo>
                    <a:lnTo>
                      <a:pt x="1015" y="1017"/>
                    </a:lnTo>
                    <a:lnTo>
                      <a:pt x="1011" y="1018"/>
                    </a:lnTo>
                    <a:lnTo>
                      <a:pt x="1011" y="1018"/>
                    </a:lnTo>
                    <a:close/>
                    <a:moveTo>
                      <a:pt x="477" y="1010"/>
                    </a:moveTo>
                    <a:lnTo>
                      <a:pt x="479" y="1010"/>
                    </a:lnTo>
                    <a:lnTo>
                      <a:pt x="480" y="1010"/>
                    </a:lnTo>
                    <a:lnTo>
                      <a:pt x="481" y="1012"/>
                    </a:lnTo>
                    <a:lnTo>
                      <a:pt x="481" y="1013"/>
                    </a:lnTo>
                    <a:lnTo>
                      <a:pt x="481" y="1014"/>
                    </a:lnTo>
                    <a:lnTo>
                      <a:pt x="481" y="1014"/>
                    </a:lnTo>
                    <a:lnTo>
                      <a:pt x="479" y="1013"/>
                    </a:lnTo>
                    <a:lnTo>
                      <a:pt x="477" y="1012"/>
                    </a:lnTo>
                    <a:lnTo>
                      <a:pt x="477" y="1010"/>
                    </a:lnTo>
                    <a:lnTo>
                      <a:pt x="477" y="1010"/>
                    </a:lnTo>
                    <a:lnTo>
                      <a:pt x="477" y="1010"/>
                    </a:lnTo>
                    <a:close/>
                    <a:moveTo>
                      <a:pt x="496" y="1033"/>
                    </a:moveTo>
                    <a:lnTo>
                      <a:pt x="496" y="1036"/>
                    </a:lnTo>
                    <a:lnTo>
                      <a:pt x="496" y="1036"/>
                    </a:lnTo>
                    <a:lnTo>
                      <a:pt x="495" y="1034"/>
                    </a:lnTo>
                    <a:lnTo>
                      <a:pt x="493" y="1033"/>
                    </a:lnTo>
                    <a:lnTo>
                      <a:pt x="492" y="1032"/>
                    </a:lnTo>
                    <a:lnTo>
                      <a:pt x="492" y="1028"/>
                    </a:lnTo>
                    <a:lnTo>
                      <a:pt x="493" y="1026"/>
                    </a:lnTo>
                    <a:lnTo>
                      <a:pt x="493" y="1024"/>
                    </a:lnTo>
                    <a:lnTo>
                      <a:pt x="495" y="1022"/>
                    </a:lnTo>
                    <a:lnTo>
                      <a:pt x="495" y="1025"/>
                    </a:lnTo>
                    <a:lnTo>
                      <a:pt x="495" y="1028"/>
                    </a:lnTo>
                    <a:lnTo>
                      <a:pt x="495" y="1029"/>
                    </a:lnTo>
                    <a:lnTo>
                      <a:pt x="496" y="1030"/>
                    </a:lnTo>
                    <a:lnTo>
                      <a:pt x="496" y="1030"/>
                    </a:lnTo>
                    <a:lnTo>
                      <a:pt x="496" y="1032"/>
                    </a:lnTo>
                    <a:lnTo>
                      <a:pt x="496" y="1033"/>
                    </a:lnTo>
                    <a:lnTo>
                      <a:pt x="496" y="1033"/>
                    </a:lnTo>
                    <a:close/>
                    <a:moveTo>
                      <a:pt x="1175" y="1046"/>
                    </a:moveTo>
                    <a:lnTo>
                      <a:pt x="1174" y="1048"/>
                    </a:lnTo>
                    <a:lnTo>
                      <a:pt x="1173" y="1046"/>
                    </a:lnTo>
                    <a:lnTo>
                      <a:pt x="1173" y="1046"/>
                    </a:lnTo>
                    <a:lnTo>
                      <a:pt x="1174" y="1044"/>
                    </a:lnTo>
                    <a:lnTo>
                      <a:pt x="1175" y="1042"/>
                    </a:lnTo>
                    <a:lnTo>
                      <a:pt x="1177" y="1042"/>
                    </a:lnTo>
                    <a:lnTo>
                      <a:pt x="1178" y="1041"/>
                    </a:lnTo>
                    <a:lnTo>
                      <a:pt x="1179" y="1041"/>
                    </a:lnTo>
                    <a:lnTo>
                      <a:pt x="1179" y="1041"/>
                    </a:lnTo>
                    <a:lnTo>
                      <a:pt x="1178" y="1044"/>
                    </a:lnTo>
                    <a:lnTo>
                      <a:pt x="1175" y="1046"/>
                    </a:lnTo>
                    <a:lnTo>
                      <a:pt x="1175" y="1046"/>
                    </a:lnTo>
                    <a:close/>
                    <a:moveTo>
                      <a:pt x="493" y="1048"/>
                    </a:moveTo>
                    <a:lnTo>
                      <a:pt x="496" y="1049"/>
                    </a:lnTo>
                    <a:lnTo>
                      <a:pt x="497" y="1049"/>
                    </a:lnTo>
                    <a:lnTo>
                      <a:pt x="497" y="1052"/>
                    </a:lnTo>
                    <a:lnTo>
                      <a:pt x="496" y="1053"/>
                    </a:lnTo>
                    <a:lnTo>
                      <a:pt x="496" y="1054"/>
                    </a:lnTo>
                    <a:lnTo>
                      <a:pt x="496" y="1053"/>
                    </a:lnTo>
                    <a:lnTo>
                      <a:pt x="495" y="1050"/>
                    </a:lnTo>
                    <a:lnTo>
                      <a:pt x="493" y="1048"/>
                    </a:lnTo>
                    <a:lnTo>
                      <a:pt x="493" y="1048"/>
                    </a:lnTo>
                    <a:close/>
                    <a:moveTo>
                      <a:pt x="868" y="1076"/>
                    </a:moveTo>
                    <a:lnTo>
                      <a:pt x="871" y="1076"/>
                    </a:lnTo>
                    <a:lnTo>
                      <a:pt x="871" y="1076"/>
                    </a:lnTo>
                    <a:lnTo>
                      <a:pt x="872" y="1077"/>
                    </a:lnTo>
                    <a:lnTo>
                      <a:pt x="871" y="1079"/>
                    </a:lnTo>
                    <a:lnTo>
                      <a:pt x="869" y="1079"/>
                    </a:lnTo>
                    <a:lnTo>
                      <a:pt x="868" y="1077"/>
                    </a:lnTo>
                    <a:lnTo>
                      <a:pt x="867" y="1076"/>
                    </a:lnTo>
                    <a:lnTo>
                      <a:pt x="867" y="1075"/>
                    </a:lnTo>
                    <a:lnTo>
                      <a:pt x="867" y="1075"/>
                    </a:lnTo>
                    <a:lnTo>
                      <a:pt x="867" y="1073"/>
                    </a:lnTo>
                    <a:lnTo>
                      <a:pt x="868" y="1076"/>
                    </a:lnTo>
                    <a:close/>
                    <a:moveTo>
                      <a:pt x="860" y="1093"/>
                    </a:moveTo>
                    <a:lnTo>
                      <a:pt x="861" y="1095"/>
                    </a:lnTo>
                    <a:lnTo>
                      <a:pt x="864" y="1096"/>
                    </a:lnTo>
                    <a:lnTo>
                      <a:pt x="867" y="1096"/>
                    </a:lnTo>
                    <a:lnTo>
                      <a:pt x="867" y="1097"/>
                    </a:lnTo>
                    <a:lnTo>
                      <a:pt x="867" y="1097"/>
                    </a:lnTo>
                    <a:lnTo>
                      <a:pt x="867" y="1099"/>
                    </a:lnTo>
                    <a:lnTo>
                      <a:pt x="865" y="1100"/>
                    </a:lnTo>
                    <a:lnTo>
                      <a:pt x="865" y="1100"/>
                    </a:lnTo>
                    <a:lnTo>
                      <a:pt x="862" y="1099"/>
                    </a:lnTo>
                    <a:lnTo>
                      <a:pt x="862" y="1099"/>
                    </a:lnTo>
                    <a:lnTo>
                      <a:pt x="861" y="1097"/>
                    </a:lnTo>
                    <a:lnTo>
                      <a:pt x="861" y="1097"/>
                    </a:lnTo>
                    <a:lnTo>
                      <a:pt x="861" y="1097"/>
                    </a:lnTo>
                    <a:lnTo>
                      <a:pt x="861" y="1099"/>
                    </a:lnTo>
                    <a:lnTo>
                      <a:pt x="861" y="1099"/>
                    </a:lnTo>
                    <a:lnTo>
                      <a:pt x="861" y="1099"/>
                    </a:lnTo>
                    <a:lnTo>
                      <a:pt x="858" y="1099"/>
                    </a:lnTo>
                    <a:lnTo>
                      <a:pt x="858" y="1099"/>
                    </a:lnTo>
                    <a:lnTo>
                      <a:pt x="858" y="1097"/>
                    </a:lnTo>
                    <a:lnTo>
                      <a:pt x="860" y="1095"/>
                    </a:lnTo>
                    <a:lnTo>
                      <a:pt x="858" y="1095"/>
                    </a:lnTo>
                    <a:lnTo>
                      <a:pt x="858" y="1095"/>
                    </a:lnTo>
                    <a:lnTo>
                      <a:pt x="856" y="1095"/>
                    </a:lnTo>
                    <a:lnTo>
                      <a:pt x="856" y="1096"/>
                    </a:lnTo>
                    <a:lnTo>
                      <a:pt x="853" y="1095"/>
                    </a:lnTo>
                    <a:lnTo>
                      <a:pt x="853" y="1091"/>
                    </a:lnTo>
                    <a:lnTo>
                      <a:pt x="853" y="1089"/>
                    </a:lnTo>
                    <a:lnTo>
                      <a:pt x="852" y="1088"/>
                    </a:lnTo>
                    <a:lnTo>
                      <a:pt x="852" y="1088"/>
                    </a:lnTo>
                    <a:lnTo>
                      <a:pt x="852" y="1087"/>
                    </a:lnTo>
                    <a:lnTo>
                      <a:pt x="849" y="1085"/>
                    </a:lnTo>
                    <a:lnTo>
                      <a:pt x="849" y="1084"/>
                    </a:lnTo>
                    <a:lnTo>
                      <a:pt x="848" y="1083"/>
                    </a:lnTo>
                    <a:lnTo>
                      <a:pt x="848" y="1083"/>
                    </a:lnTo>
                    <a:lnTo>
                      <a:pt x="849" y="1081"/>
                    </a:lnTo>
                    <a:lnTo>
                      <a:pt x="853" y="1084"/>
                    </a:lnTo>
                    <a:lnTo>
                      <a:pt x="856" y="1085"/>
                    </a:lnTo>
                    <a:lnTo>
                      <a:pt x="858" y="1088"/>
                    </a:lnTo>
                    <a:lnTo>
                      <a:pt x="860" y="1089"/>
                    </a:lnTo>
                    <a:lnTo>
                      <a:pt x="860" y="1091"/>
                    </a:lnTo>
                    <a:lnTo>
                      <a:pt x="860" y="1092"/>
                    </a:lnTo>
                    <a:lnTo>
                      <a:pt x="858" y="1092"/>
                    </a:lnTo>
                    <a:lnTo>
                      <a:pt x="860" y="1093"/>
                    </a:lnTo>
                    <a:lnTo>
                      <a:pt x="860" y="1093"/>
                    </a:lnTo>
                    <a:close/>
                    <a:moveTo>
                      <a:pt x="845" y="1101"/>
                    </a:moveTo>
                    <a:lnTo>
                      <a:pt x="844" y="1103"/>
                    </a:lnTo>
                    <a:lnTo>
                      <a:pt x="844" y="1103"/>
                    </a:lnTo>
                    <a:lnTo>
                      <a:pt x="842" y="1101"/>
                    </a:lnTo>
                    <a:lnTo>
                      <a:pt x="842" y="1099"/>
                    </a:lnTo>
                    <a:lnTo>
                      <a:pt x="841" y="1097"/>
                    </a:lnTo>
                    <a:lnTo>
                      <a:pt x="840" y="1096"/>
                    </a:lnTo>
                    <a:lnTo>
                      <a:pt x="838" y="1095"/>
                    </a:lnTo>
                    <a:lnTo>
                      <a:pt x="838" y="1093"/>
                    </a:lnTo>
                    <a:lnTo>
                      <a:pt x="838" y="1091"/>
                    </a:lnTo>
                    <a:lnTo>
                      <a:pt x="837" y="1088"/>
                    </a:lnTo>
                    <a:lnTo>
                      <a:pt x="837" y="1088"/>
                    </a:lnTo>
                    <a:lnTo>
                      <a:pt x="838" y="1085"/>
                    </a:lnTo>
                    <a:lnTo>
                      <a:pt x="840" y="1085"/>
                    </a:lnTo>
                    <a:lnTo>
                      <a:pt x="841" y="1087"/>
                    </a:lnTo>
                    <a:lnTo>
                      <a:pt x="841" y="1087"/>
                    </a:lnTo>
                    <a:lnTo>
                      <a:pt x="842" y="1088"/>
                    </a:lnTo>
                    <a:lnTo>
                      <a:pt x="842" y="1088"/>
                    </a:lnTo>
                    <a:lnTo>
                      <a:pt x="844" y="1092"/>
                    </a:lnTo>
                    <a:lnTo>
                      <a:pt x="845" y="1093"/>
                    </a:lnTo>
                    <a:lnTo>
                      <a:pt x="846" y="1099"/>
                    </a:lnTo>
                    <a:lnTo>
                      <a:pt x="846" y="1100"/>
                    </a:lnTo>
                    <a:lnTo>
                      <a:pt x="846" y="1101"/>
                    </a:lnTo>
                    <a:lnTo>
                      <a:pt x="845" y="1101"/>
                    </a:lnTo>
                    <a:lnTo>
                      <a:pt x="845" y="1101"/>
                    </a:lnTo>
                    <a:close/>
                    <a:moveTo>
                      <a:pt x="841" y="1113"/>
                    </a:moveTo>
                    <a:lnTo>
                      <a:pt x="842" y="1113"/>
                    </a:lnTo>
                    <a:lnTo>
                      <a:pt x="842" y="1113"/>
                    </a:lnTo>
                    <a:lnTo>
                      <a:pt x="844" y="1112"/>
                    </a:lnTo>
                    <a:lnTo>
                      <a:pt x="846" y="1107"/>
                    </a:lnTo>
                    <a:lnTo>
                      <a:pt x="846" y="1105"/>
                    </a:lnTo>
                    <a:lnTo>
                      <a:pt x="848" y="1107"/>
                    </a:lnTo>
                    <a:lnTo>
                      <a:pt x="852" y="1109"/>
                    </a:lnTo>
                    <a:lnTo>
                      <a:pt x="853" y="1111"/>
                    </a:lnTo>
                    <a:lnTo>
                      <a:pt x="853" y="1113"/>
                    </a:lnTo>
                    <a:lnTo>
                      <a:pt x="854" y="1115"/>
                    </a:lnTo>
                    <a:lnTo>
                      <a:pt x="857" y="1116"/>
                    </a:lnTo>
                    <a:lnTo>
                      <a:pt x="860" y="1116"/>
                    </a:lnTo>
                    <a:lnTo>
                      <a:pt x="862" y="1117"/>
                    </a:lnTo>
                    <a:lnTo>
                      <a:pt x="864" y="1119"/>
                    </a:lnTo>
                    <a:lnTo>
                      <a:pt x="867" y="1124"/>
                    </a:lnTo>
                    <a:lnTo>
                      <a:pt x="868" y="1124"/>
                    </a:lnTo>
                    <a:lnTo>
                      <a:pt x="871" y="1125"/>
                    </a:lnTo>
                    <a:lnTo>
                      <a:pt x="876" y="1131"/>
                    </a:lnTo>
                    <a:lnTo>
                      <a:pt x="876" y="1131"/>
                    </a:lnTo>
                    <a:lnTo>
                      <a:pt x="881" y="1132"/>
                    </a:lnTo>
                    <a:lnTo>
                      <a:pt x="883" y="1133"/>
                    </a:lnTo>
                    <a:lnTo>
                      <a:pt x="884" y="1135"/>
                    </a:lnTo>
                    <a:lnTo>
                      <a:pt x="887" y="1137"/>
                    </a:lnTo>
                    <a:lnTo>
                      <a:pt x="888" y="1143"/>
                    </a:lnTo>
                    <a:lnTo>
                      <a:pt x="891" y="1149"/>
                    </a:lnTo>
                    <a:lnTo>
                      <a:pt x="891" y="1151"/>
                    </a:lnTo>
                    <a:lnTo>
                      <a:pt x="891" y="1152"/>
                    </a:lnTo>
                    <a:lnTo>
                      <a:pt x="889" y="1153"/>
                    </a:lnTo>
                    <a:lnTo>
                      <a:pt x="887" y="1156"/>
                    </a:lnTo>
                    <a:lnTo>
                      <a:pt x="887" y="1156"/>
                    </a:lnTo>
                    <a:lnTo>
                      <a:pt x="889" y="1156"/>
                    </a:lnTo>
                    <a:lnTo>
                      <a:pt x="896" y="1155"/>
                    </a:lnTo>
                    <a:lnTo>
                      <a:pt x="899" y="1156"/>
                    </a:lnTo>
                    <a:lnTo>
                      <a:pt x="900" y="1156"/>
                    </a:lnTo>
                    <a:lnTo>
                      <a:pt x="900" y="1156"/>
                    </a:lnTo>
                    <a:lnTo>
                      <a:pt x="901" y="1153"/>
                    </a:lnTo>
                    <a:lnTo>
                      <a:pt x="903" y="1155"/>
                    </a:lnTo>
                    <a:lnTo>
                      <a:pt x="905" y="1156"/>
                    </a:lnTo>
                    <a:lnTo>
                      <a:pt x="907" y="1159"/>
                    </a:lnTo>
                    <a:lnTo>
                      <a:pt x="907" y="1160"/>
                    </a:lnTo>
                    <a:lnTo>
                      <a:pt x="907" y="1160"/>
                    </a:lnTo>
                    <a:lnTo>
                      <a:pt x="905" y="1160"/>
                    </a:lnTo>
                    <a:lnTo>
                      <a:pt x="908" y="1162"/>
                    </a:lnTo>
                    <a:lnTo>
                      <a:pt x="912" y="1164"/>
                    </a:lnTo>
                    <a:lnTo>
                      <a:pt x="911" y="1166"/>
                    </a:lnTo>
                    <a:lnTo>
                      <a:pt x="908" y="1168"/>
                    </a:lnTo>
                    <a:lnTo>
                      <a:pt x="905" y="1171"/>
                    </a:lnTo>
                    <a:lnTo>
                      <a:pt x="901" y="1175"/>
                    </a:lnTo>
                    <a:lnTo>
                      <a:pt x="900" y="1175"/>
                    </a:lnTo>
                    <a:lnTo>
                      <a:pt x="900" y="1175"/>
                    </a:lnTo>
                    <a:lnTo>
                      <a:pt x="897" y="1175"/>
                    </a:lnTo>
                    <a:lnTo>
                      <a:pt x="895" y="1174"/>
                    </a:lnTo>
                    <a:lnTo>
                      <a:pt x="885" y="1168"/>
                    </a:lnTo>
                    <a:lnTo>
                      <a:pt x="883" y="1168"/>
                    </a:lnTo>
                    <a:lnTo>
                      <a:pt x="880" y="1167"/>
                    </a:lnTo>
                    <a:lnTo>
                      <a:pt x="879" y="1167"/>
                    </a:lnTo>
                    <a:lnTo>
                      <a:pt x="879" y="1160"/>
                    </a:lnTo>
                    <a:lnTo>
                      <a:pt x="877" y="1159"/>
                    </a:lnTo>
                    <a:lnTo>
                      <a:pt x="872" y="1157"/>
                    </a:lnTo>
                    <a:lnTo>
                      <a:pt x="869" y="1156"/>
                    </a:lnTo>
                    <a:lnTo>
                      <a:pt x="869" y="1155"/>
                    </a:lnTo>
                    <a:lnTo>
                      <a:pt x="871" y="1153"/>
                    </a:lnTo>
                    <a:lnTo>
                      <a:pt x="869" y="1152"/>
                    </a:lnTo>
                    <a:lnTo>
                      <a:pt x="868" y="1152"/>
                    </a:lnTo>
                    <a:lnTo>
                      <a:pt x="865" y="1152"/>
                    </a:lnTo>
                    <a:lnTo>
                      <a:pt x="862" y="1153"/>
                    </a:lnTo>
                    <a:lnTo>
                      <a:pt x="861" y="1155"/>
                    </a:lnTo>
                    <a:lnTo>
                      <a:pt x="861" y="1156"/>
                    </a:lnTo>
                    <a:lnTo>
                      <a:pt x="861" y="1160"/>
                    </a:lnTo>
                    <a:lnTo>
                      <a:pt x="860" y="1162"/>
                    </a:lnTo>
                    <a:lnTo>
                      <a:pt x="860" y="1164"/>
                    </a:lnTo>
                    <a:lnTo>
                      <a:pt x="854" y="1168"/>
                    </a:lnTo>
                    <a:lnTo>
                      <a:pt x="853" y="1171"/>
                    </a:lnTo>
                    <a:lnTo>
                      <a:pt x="852" y="1171"/>
                    </a:lnTo>
                    <a:lnTo>
                      <a:pt x="850" y="1171"/>
                    </a:lnTo>
                    <a:lnTo>
                      <a:pt x="849" y="1174"/>
                    </a:lnTo>
                    <a:lnTo>
                      <a:pt x="848" y="1178"/>
                    </a:lnTo>
                    <a:lnTo>
                      <a:pt x="846" y="1179"/>
                    </a:lnTo>
                    <a:lnTo>
                      <a:pt x="845" y="1180"/>
                    </a:lnTo>
                    <a:lnTo>
                      <a:pt x="844" y="1183"/>
                    </a:lnTo>
                    <a:lnTo>
                      <a:pt x="841" y="1184"/>
                    </a:lnTo>
                    <a:lnTo>
                      <a:pt x="837" y="1187"/>
                    </a:lnTo>
                    <a:lnTo>
                      <a:pt x="834" y="1187"/>
                    </a:lnTo>
                    <a:lnTo>
                      <a:pt x="833" y="1187"/>
                    </a:lnTo>
                    <a:lnTo>
                      <a:pt x="832" y="1182"/>
                    </a:lnTo>
                    <a:lnTo>
                      <a:pt x="829" y="1170"/>
                    </a:lnTo>
                    <a:lnTo>
                      <a:pt x="829" y="1168"/>
                    </a:lnTo>
                    <a:lnTo>
                      <a:pt x="829" y="1167"/>
                    </a:lnTo>
                    <a:lnTo>
                      <a:pt x="828" y="1167"/>
                    </a:lnTo>
                    <a:lnTo>
                      <a:pt x="821" y="1170"/>
                    </a:lnTo>
                    <a:lnTo>
                      <a:pt x="817" y="1168"/>
                    </a:lnTo>
                    <a:lnTo>
                      <a:pt x="813" y="1172"/>
                    </a:lnTo>
                    <a:lnTo>
                      <a:pt x="812" y="1172"/>
                    </a:lnTo>
                    <a:lnTo>
                      <a:pt x="809" y="1172"/>
                    </a:lnTo>
                    <a:lnTo>
                      <a:pt x="808" y="1171"/>
                    </a:lnTo>
                    <a:lnTo>
                      <a:pt x="808" y="1171"/>
                    </a:lnTo>
                    <a:lnTo>
                      <a:pt x="808" y="1170"/>
                    </a:lnTo>
                    <a:lnTo>
                      <a:pt x="808" y="1168"/>
                    </a:lnTo>
                    <a:lnTo>
                      <a:pt x="808" y="1167"/>
                    </a:lnTo>
                    <a:lnTo>
                      <a:pt x="810" y="1163"/>
                    </a:lnTo>
                    <a:lnTo>
                      <a:pt x="812" y="1160"/>
                    </a:lnTo>
                    <a:lnTo>
                      <a:pt x="812" y="1160"/>
                    </a:lnTo>
                    <a:lnTo>
                      <a:pt x="818" y="1156"/>
                    </a:lnTo>
                    <a:lnTo>
                      <a:pt x="821" y="1153"/>
                    </a:lnTo>
                    <a:lnTo>
                      <a:pt x="821" y="1152"/>
                    </a:lnTo>
                    <a:lnTo>
                      <a:pt x="821" y="1151"/>
                    </a:lnTo>
                    <a:lnTo>
                      <a:pt x="821" y="1149"/>
                    </a:lnTo>
                    <a:lnTo>
                      <a:pt x="820" y="1144"/>
                    </a:lnTo>
                    <a:lnTo>
                      <a:pt x="820" y="1140"/>
                    </a:lnTo>
                    <a:lnTo>
                      <a:pt x="820" y="1137"/>
                    </a:lnTo>
                    <a:lnTo>
                      <a:pt x="820" y="1135"/>
                    </a:lnTo>
                    <a:lnTo>
                      <a:pt x="822" y="1127"/>
                    </a:lnTo>
                    <a:lnTo>
                      <a:pt x="822" y="1123"/>
                    </a:lnTo>
                    <a:lnTo>
                      <a:pt x="824" y="1108"/>
                    </a:lnTo>
                    <a:lnTo>
                      <a:pt x="824" y="1103"/>
                    </a:lnTo>
                    <a:lnTo>
                      <a:pt x="825" y="1100"/>
                    </a:lnTo>
                    <a:lnTo>
                      <a:pt x="826" y="1097"/>
                    </a:lnTo>
                    <a:lnTo>
                      <a:pt x="828" y="1092"/>
                    </a:lnTo>
                    <a:lnTo>
                      <a:pt x="830" y="1091"/>
                    </a:lnTo>
                    <a:lnTo>
                      <a:pt x="832" y="1089"/>
                    </a:lnTo>
                    <a:lnTo>
                      <a:pt x="832" y="1089"/>
                    </a:lnTo>
                    <a:lnTo>
                      <a:pt x="833" y="1089"/>
                    </a:lnTo>
                    <a:lnTo>
                      <a:pt x="833" y="1092"/>
                    </a:lnTo>
                    <a:lnTo>
                      <a:pt x="837" y="1093"/>
                    </a:lnTo>
                    <a:lnTo>
                      <a:pt x="837" y="1096"/>
                    </a:lnTo>
                    <a:lnTo>
                      <a:pt x="838" y="1097"/>
                    </a:lnTo>
                    <a:lnTo>
                      <a:pt x="838" y="1100"/>
                    </a:lnTo>
                    <a:lnTo>
                      <a:pt x="838" y="1101"/>
                    </a:lnTo>
                    <a:lnTo>
                      <a:pt x="837" y="1103"/>
                    </a:lnTo>
                    <a:lnTo>
                      <a:pt x="837" y="1104"/>
                    </a:lnTo>
                    <a:lnTo>
                      <a:pt x="837" y="1104"/>
                    </a:lnTo>
                    <a:lnTo>
                      <a:pt x="840" y="1107"/>
                    </a:lnTo>
                    <a:lnTo>
                      <a:pt x="841" y="1113"/>
                    </a:lnTo>
                    <a:lnTo>
                      <a:pt x="841" y="1113"/>
                    </a:lnTo>
                    <a:close/>
                    <a:moveTo>
                      <a:pt x="951" y="1157"/>
                    </a:moveTo>
                    <a:lnTo>
                      <a:pt x="949" y="1159"/>
                    </a:lnTo>
                    <a:lnTo>
                      <a:pt x="947" y="1159"/>
                    </a:lnTo>
                    <a:lnTo>
                      <a:pt x="945" y="1157"/>
                    </a:lnTo>
                    <a:lnTo>
                      <a:pt x="945" y="1157"/>
                    </a:lnTo>
                    <a:lnTo>
                      <a:pt x="947" y="1156"/>
                    </a:lnTo>
                    <a:lnTo>
                      <a:pt x="949" y="1156"/>
                    </a:lnTo>
                    <a:lnTo>
                      <a:pt x="951" y="1156"/>
                    </a:lnTo>
                    <a:lnTo>
                      <a:pt x="952" y="1156"/>
                    </a:lnTo>
                    <a:lnTo>
                      <a:pt x="952" y="1156"/>
                    </a:lnTo>
                    <a:lnTo>
                      <a:pt x="951" y="1157"/>
                    </a:lnTo>
                    <a:lnTo>
                      <a:pt x="951" y="1157"/>
                    </a:lnTo>
                    <a:close/>
                    <a:moveTo>
                      <a:pt x="965" y="1178"/>
                    </a:moveTo>
                    <a:lnTo>
                      <a:pt x="964" y="1178"/>
                    </a:lnTo>
                    <a:lnTo>
                      <a:pt x="961" y="1178"/>
                    </a:lnTo>
                    <a:lnTo>
                      <a:pt x="960" y="1176"/>
                    </a:lnTo>
                    <a:lnTo>
                      <a:pt x="955" y="1171"/>
                    </a:lnTo>
                    <a:lnTo>
                      <a:pt x="959" y="1168"/>
                    </a:lnTo>
                    <a:lnTo>
                      <a:pt x="964" y="1172"/>
                    </a:lnTo>
                    <a:lnTo>
                      <a:pt x="965" y="1174"/>
                    </a:lnTo>
                    <a:lnTo>
                      <a:pt x="965" y="1178"/>
                    </a:lnTo>
                    <a:lnTo>
                      <a:pt x="965" y="1178"/>
                    </a:lnTo>
                    <a:close/>
                    <a:moveTo>
                      <a:pt x="947" y="1175"/>
                    </a:moveTo>
                    <a:lnTo>
                      <a:pt x="948" y="1176"/>
                    </a:lnTo>
                    <a:lnTo>
                      <a:pt x="949" y="1176"/>
                    </a:lnTo>
                    <a:lnTo>
                      <a:pt x="951" y="1178"/>
                    </a:lnTo>
                    <a:lnTo>
                      <a:pt x="952" y="1182"/>
                    </a:lnTo>
                    <a:lnTo>
                      <a:pt x="952" y="1182"/>
                    </a:lnTo>
                    <a:lnTo>
                      <a:pt x="952" y="1183"/>
                    </a:lnTo>
                    <a:lnTo>
                      <a:pt x="952" y="1184"/>
                    </a:lnTo>
                    <a:lnTo>
                      <a:pt x="951" y="1186"/>
                    </a:lnTo>
                    <a:lnTo>
                      <a:pt x="948" y="1187"/>
                    </a:lnTo>
                    <a:lnTo>
                      <a:pt x="947" y="1187"/>
                    </a:lnTo>
                    <a:lnTo>
                      <a:pt x="945" y="1187"/>
                    </a:lnTo>
                    <a:lnTo>
                      <a:pt x="941" y="1183"/>
                    </a:lnTo>
                    <a:lnTo>
                      <a:pt x="939" y="1179"/>
                    </a:lnTo>
                    <a:lnTo>
                      <a:pt x="937" y="1176"/>
                    </a:lnTo>
                    <a:lnTo>
                      <a:pt x="937" y="1176"/>
                    </a:lnTo>
                    <a:lnTo>
                      <a:pt x="939" y="1175"/>
                    </a:lnTo>
                    <a:lnTo>
                      <a:pt x="941" y="1175"/>
                    </a:lnTo>
                    <a:lnTo>
                      <a:pt x="947" y="1175"/>
                    </a:lnTo>
                    <a:lnTo>
                      <a:pt x="947" y="1175"/>
                    </a:lnTo>
                    <a:lnTo>
                      <a:pt x="947" y="1175"/>
                    </a:lnTo>
                    <a:close/>
                    <a:moveTo>
                      <a:pt x="885" y="1192"/>
                    </a:moveTo>
                    <a:lnTo>
                      <a:pt x="885" y="1194"/>
                    </a:lnTo>
                    <a:lnTo>
                      <a:pt x="887" y="1195"/>
                    </a:lnTo>
                    <a:lnTo>
                      <a:pt x="885" y="1196"/>
                    </a:lnTo>
                    <a:lnTo>
                      <a:pt x="885" y="1198"/>
                    </a:lnTo>
                    <a:lnTo>
                      <a:pt x="885" y="1200"/>
                    </a:lnTo>
                    <a:lnTo>
                      <a:pt x="884" y="1203"/>
                    </a:lnTo>
                    <a:lnTo>
                      <a:pt x="880" y="1207"/>
                    </a:lnTo>
                    <a:lnTo>
                      <a:pt x="879" y="1210"/>
                    </a:lnTo>
                    <a:lnTo>
                      <a:pt x="877" y="1211"/>
                    </a:lnTo>
                    <a:lnTo>
                      <a:pt x="871" y="1216"/>
                    </a:lnTo>
                    <a:lnTo>
                      <a:pt x="869" y="1216"/>
                    </a:lnTo>
                    <a:lnTo>
                      <a:pt x="868" y="1216"/>
                    </a:lnTo>
                    <a:lnTo>
                      <a:pt x="867" y="1216"/>
                    </a:lnTo>
                    <a:lnTo>
                      <a:pt x="865" y="1216"/>
                    </a:lnTo>
                    <a:lnTo>
                      <a:pt x="860" y="1218"/>
                    </a:lnTo>
                    <a:lnTo>
                      <a:pt x="860" y="1218"/>
                    </a:lnTo>
                    <a:lnTo>
                      <a:pt x="860" y="1215"/>
                    </a:lnTo>
                    <a:lnTo>
                      <a:pt x="858" y="1214"/>
                    </a:lnTo>
                    <a:lnTo>
                      <a:pt x="857" y="1211"/>
                    </a:lnTo>
                    <a:lnTo>
                      <a:pt x="857" y="1210"/>
                    </a:lnTo>
                    <a:lnTo>
                      <a:pt x="857" y="1208"/>
                    </a:lnTo>
                    <a:lnTo>
                      <a:pt x="857" y="1208"/>
                    </a:lnTo>
                    <a:lnTo>
                      <a:pt x="860" y="1206"/>
                    </a:lnTo>
                    <a:lnTo>
                      <a:pt x="865" y="1194"/>
                    </a:lnTo>
                    <a:lnTo>
                      <a:pt x="867" y="1194"/>
                    </a:lnTo>
                    <a:lnTo>
                      <a:pt x="869" y="1195"/>
                    </a:lnTo>
                    <a:lnTo>
                      <a:pt x="871" y="1195"/>
                    </a:lnTo>
                    <a:lnTo>
                      <a:pt x="871" y="1195"/>
                    </a:lnTo>
                    <a:lnTo>
                      <a:pt x="875" y="1192"/>
                    </a:lnTo>
                    <a:lnTo>
                      <a:pt x="879" y="1194"/>
                    </a:lnTo>
                    <a:lnTo>
                      <a:pt x="881" y="1192"/>
                    </a:lnTo>
                    <a:lnTo>
                      <a:pt x="884" y="1192"/>
                    </a:lnTo>
                    <a:lnTo>
                      <a:pt x="885" y="1192"/>
                    </a:lnTo>
                    <a:lnTo>
                      <a:pt x="885" y="1192"/>
                    </a:lnTo>
                    <a:lnTo>
                      <a:pt x="885" y="1192"/>
                    </a:lnTo>
                    <a:close/>
                    <a:moveTo>
                      <a:pt x="1060" y="1206"/>
                    </a:moveTo>
                    <a:lnTo>
                      <a:pt x="1059" y="1206"/>
                    </a:lnTo>
                    <a:lnTo>
                      <a:pt x="1058" y="1206"/>
                    </a:lnTo>
                    <a:lnTo>
                      <a:pt x="1055" y="1204"/>
                    </a:lnTo>
                    <a:lnTo>
                      <a:pt x="1054" y="1204"/>
                    </a:lnTo>
                    <a:lnTo>
                      <a:pt x="1052" y="1203"/>
                    </a:lnTo>
                    <a:lnTo>
                      <a:pt x="1052" y="1200"/>
                    </a:lnTo>
                    <a:lnTo>
                      <a:pt x="1051" y="1198"/>
                    </a:lnTo>
                    <a:lnTo>
                      <a:pt x="1048" y="1198"/>
                    </a:lnTo>
                    <a:lnTo>
                      <a:pt x="1047" y="1195"/>
                    </a:lnTo>
                    <a:lnTo>
                      <a:pt x="1048" y="1195"/>
                    </a:lnTo>
                    <a:lnTo>
                      <a:pt x="1050" y="1195"/>
                    </a:lnTo>
                    <a:lnTo>
                      <a:pt x="1052" y="1196"/>
                    </a:lnTo>
                    <a:lnTo>
                      <a:pt x="1055" y="1198"/>
                    </a:lnTo>
                    <a:lnTo>
                      <a:pt x="1059" y="1200"/>
                    </a:lnTo>
                    <a:lnTo>
                      <a:pt x="1060" y="1202"/>
                    </a:lnTo>
                    <a:lnTo>
                      <a:pt x="1060" y="1203"/>
                    </a:lnTo>
                    <a:lnTo>
                      <a:pt x="1062" y="1204"/>
                    </a:lnTo>
                    <a:lnTo>
                      <a:pt x="1062" y="1206"/>
                    </a:lnTo>
                    <a:lnTo>
                      <a:pt x="1060" y="1206"/>
                    </a:lnTo>
                    <a:lnTo>
                      <a:pt x="1060" y="1206"/>
                    </a:lnTo>
                    <a:close/>
                    <a:moveTo>
                      <a:pt x="1006" y="1203"/>
                    </a:moveTo>
                    <a:lnTo>
                      <a:pt x="1004" y="1204"/>
                    </a:lnTo>
                    <a:lnTo>
                      <a:pt x="1002" y="1203"/>
                    </a:lnTo>
                    <a:lnTo>
                      <a:pt x="998" y="1202"/>
                    </a:lnTo>
                    <a:lnTo>
                      <a:pt x="996" y="1200"/>
                    </a:lnTo>
                    <a:lnTo>
                      <a:pt x="996" y="1200"/>
                    </a:lnTo>
                    <a:lnTo>
                      <a:pt x="998" y="1200"/>
                    </a:lnTo>
                    <a:lnTo>
                      <a:pt x="998" y="1200"/>
                    </a:lnTo>
                    <a:lnTo>
                      <a:pt x="999" y="1200"/>
                    </a:lnTo>
                    <a:lnTo>
                      <a:pt x="1004" y="1202"/>
                    </a:lnTo>
                    <a:lnTo>
                      <a:pt x="1006" y="1202"/>
                    </a:lnTo>
                    <a:lnTo>
                      <a:pt x="1006" y="1203"/>
                    </a:lnTo>
                    <a:lnTo>
                      <a:pt x="1006" y="1203"/>
                    </a:lnTo>
                    <a:lnTo>
                      <a:pt x="1006" y="1203"/>
                    </a:lnTo>
                    <a:close/>
                    <a:moveTo>
                      <a:pt x="1143" y="1206"/>
                    </a:moveTo>
                    <a:lnTo>
                      <a:pt x="1146" y="1206"/>
                    </a:lnTo>
                    <a:lnTo>
                      <a:pt x="1147" y="1206"/>
                    </a:lnTo>
                    <a:lnTo>
                      <a:pt x="1149" y="1206"/>
                    </a:lnTo>
                    <a:lnTo>
                      <a:pt x="1149" y="1208"/>
                    </a:lnTo>
                    <a:lnTo>
                      <a:pt x="1149" y="1210"/>
                    </a:lnTo>
                    <a:lnTo>
                      <a:pt x="1147" y="1211"/>
                    </a:lnTo>
                    <a:lnTo>
                      <a:pt x="1146" y="1211"/>
                    </a:lnTo>
                    <a:lnTo>
                      <a:pt x="1143" y="1210"/>
                    </a:lnTo>
                    <a:lnTo>
                      <a:pt x="1142" y="1210"/>
                    </a:lnTo>
                    <a:lnTo>
                      <a:pt x="1141" y="1208"/>
                    </a:lnTo>
                    <a:lnTo>
                      <a:pt x="1142" y="1208"/>
                    </a:lnTo>
                    <a:lnTo>
                      <a:pt x="1143" y="1207"/>
                    </a:lnTo>
                    <a:lnTo>
                      <a:pt x="1143" y="1207"/>
                    </a:lnTo>
                    <a:lnTo>
                      <a:pt x="1143" y="1207"/>
                    </a:lnTo>
                    <a:lnTo>
                      <a:pt x="1143" y="1206"/>
                    </a:lnTo>
                    <a:lnTo>
                      <a:pt x="1143" y="1206"/>
                    </a:lnTo>
                    <a:lnTo>
                      <a:pt x="1143" y="1206"/>
                    </a:lnTo>
                    <a:close/>
                    <a:moveTo>
                      <a:pt x="923" y="1210"/>
                    </a:moveTo>
                    <a:lnTo>
                      <a:pt x="923" y="1211"/>
                    </a:lnTo>
                    <a:lnTo>
                      <a:pt x="925" y="1214"/>
                    </a:lnTo>
                    <a:lnTo>
                      <a:pt x="927" y="1215"/>
                    </a:lnTo>
                    <a:lnTo>
                      <a:pt x="927" y="1218"/>
                    </a:lnTo>
                    <a:lnTo>
                      <a:pt x="925" y="1220"/>
                    </a:lnTo>
                    <a:lnTo>
                      <a:pt x="925" y="1223"/>
                    </a:lnTo>
                    <a:lnTo>
                      <a:pt x="925" y="1224"/>
                    </a:lnTo>
                    <a:lnTo>
                      <a:pt x="924" y="1227"/>
                    </a:lnTo>
                    <a:lnTo>
                      <a:pt x="923" y="1230"/>
                    </a:lnTo>
                    <a:lnTo>
                      <a:pt x="921" y="1232"/>
                    </a:lnTo>
                    <a:lnTo>
                      <a:pt x="920" y="1235"/>
                    </a:lnTo>
                    <a:lnTo>
                      <a:pt x="920" y="1235"/>
                    </a:lnTo>
                    <a:lnTo>
                      <a:pt x="919" y="1236"/>
                    </a:lnTo>
                    <a:lnTo>
                      <a:pt x="919" y="1236"/>
                    </a:lnTo>
                    <a:lnTo>
                      <a:pt x="917" y="1235"/>
                    </a:lnTo>
                    <a:lnTo>
                      <a:pt x="915" y="1232"/>
                    </a:lnTo>
                    <a:lnTo>
                      <a:pt x="913" y="1231"/>
                    </a:lnTo>
                    <a:lnTo>
                      <a:pt x="912" y="1231"/>
                    </a:lnTo>
                    <a:lnTo>
                      <a:pt x="912" y="1230"/>
                    </a:lnTo>
                    <a:lnTo>
                      <a:pt x="911" y="1228"/>
                    </a:lnTo>
                    <a:lnTo>
                      <a:pt x="911" y="1223"/>
                    </a:lnTo>
                    <a:lnTo>
                      <a:pt x="911" y="1222"/>
                    </a:lnTo>
                    <a:lnTo>
                      <a:pt x="912" y="1220"/>
                    </a:lnTo>
                    <a:lnTo>
                      <a:pt x="912" y="1219"/>
                    </a:lnTo>
                    <a:lnTo>
                      <a:pt x="912" y="1216"/>
                    </a:lnTo>
                    <a:lnTo>
                      <a:pt x="915" y="1212"/>
                    </a:lnTo>
                    <a:lnTo>
                      <a:pt x="916" y="1211"/>
                    </a:lnTo>
                    <a:lnTo>
                      <a:pt x="917" y="1211"/>
                    </a:lnTo>
                    <a:lnTo>
                      <a:pt x="920" y="1211"/>
                    </a:lnTo>
                    <a:lnTo>
                      <a:pt x="920" y="1211"/>
                    </a:lnTo>
                    <a:lnTo>
                      <a:pt x="921" y="1210"/>
                    </a:lnTo>
                    <a:lnTo>
                      <a:pt x="923" y="1210"/>
                    </a:lnTo>
                    <a:lnTo>
                      <a:pt x="923" y="1210"/>
                    </a:lnTo>
                    <a:close/>
                    <a:moveTo>
                      <a:pt x="1141" y="1227"/>
                    </a:moveTo>
                    <a:lnTo>
                      <a:pt x="1141" y="1227"/>
                    </a:lnTo>
                    <a:lnTo>
                      <a:pt x="1141" y="1227"/>
                    </a:lnTo>
                    <a:lnTo>
                      <a:pt x="1141" y="1227"/>
                    </a:lnTo>
                    <a:lnTo>
                      <a:pt x="1141" y="1228"/>
                    </a:lnTo>
                    <a:lnTo>
                      <a:pt x="1142" y="1228"/>
                    </a:lnTo>
                    <a:lnTo>
                      <a:pt x="1142" y="1230"/>
                    </a:lnTo>
                    <a:lnTo>
                      <a:pt x="1143" y="1230"/>
                    </a:lnTo>
                    <a:lnTo>
                      <a:pt x="1143" y="1231"/>
                    </a:lnTo>
                    <a:lnTo>
                      <a:pt x="1142" y="1232"/>
                    </a:lnTo>
                    <a:lnTo>
                      <a:pt x="1142" y="1232"/>
                    </a:lnTo>
                    <a:lnTo>
                      <a:pt x="1138" y="1230"/>
                    </a:lnTo>
                    <a:lnTo>
                      <a:pt x="1137" y="1227"/>
                    </a:lnTo>
                    <a:lnTo>
                      <a:pt x="1137" y="1227"/>
                    </a:lnTo>
                    <a:lnTo>
                      <a:pt x="1138" y="1226"/>
                    </a:lnTo>
                    <a:lnTo>
                      <a:pt x="1138" y="1226"/>
                    </a:lnTo>
                    <a:lnTo>
                      <a:pt x="1138" y="1226"/>
                    </a:lnTo>
                    <a:lnTo>
                      <a:pt x="1139" y="1226"/>
                    </a:lnTo>
                    <a:lnTo>
                      <a:pt x="1141" y="1227"/>
                    </a:lnTo>
                    <a:lnTo>
                      <a:pt x="1141" y="1227"/>
                    </a:lnTo>
                    <a:close/>
                    <a:moveTo>
                      <a:pt x="719" y="1228"/>
                    </a:moveTo>
                    <a:lnTo>
                      <a:pt x="719" y="1228"/>
                    </a:lnTo>
                    <a:lnTo>
                      <a:pt x="718" y="1227"/>
                    </a:lnTo>
                    <a:lnTo>
                      <a:pt x="717" y="1226"/>
                    </a:lnTo>
                    <a:lnTo>
                      <a:pt x="719" y="1226"/>
                    </a:lnTo>
                    <a:lnTo>
                      <a:pt x="721" y="1227"/>
                    </a:lnTo>
                    <a:lnTo>
                      <a:pt x="721" y="1227"/>
                    </a:lnTo>
                    <a:lnTo>
                      <a:pt x="719" y="1228"/>
                    </a:lnTo>
                    <a:lnTo>
                      <a:pt x="719" y="1228"/>
                    </a:lnTo>
                    <a:close/>
                    <a:moveTo>
                      <a:pt x="1143" y="1243"/>
                    </a:moveTo>
                    <a:lnTo>
                      <a:pt x="1143" y="1244"/>
                    </a:lnTo>
                    <a:lnTo>
                      <a:pt x="1142" y="1243"/>
                    </a:lnTo>
                    <a:lnTo>
                      <a:pt x="1141" y="1242"/>
                    </a:lnTo>
                    <a:lnTo>
                      <a:pt x="1139" y="1242"/>
                    </a:lnTo>
                    <a:lnTo>
                      <a:pt x="1139" y="1240"/>
                    </a:lnTo>
                    <a:lnTo>
                      <a:pt x="1134" y="1238"/>
                    </a:lnTo>
                    <a:lnTo>
                      <a:pt x="1134" y="1235"/>
                    </a:lnTo>
                    <a:lnTo>
                      <a:pt x="1134" y="1235"/>
                    </a:lnTo>
                    <a:lnTo>
                      <a:pt x="1135" y="1234"/>
                    </a:lnTo>
                    <a:lnTo>
                      <a:pt x="1138" y="1234"/>
                    </a:lnTo>
                    <a:lnTo>
                      <a:pt x="1141" y="1234"/>
                    </a:lnTo>
                    <a:lnTo>
                      <a:pt x="1143" y="1234"/>
                    </a:lnTo>
                    <a:lnTo>
                      <a:pt x="1145" y="1235"/>
                    </a:lnTo>
                    <a:lnTo>
                      <a:pt x="1146" y="1236"/>
                    </a:lnTo>
                    <a:lnTo>
                      <a:pt x="1145" y="1238"/>
                    </a:lnTo>
                    <a:lnTo>
                      <a:pt x="1145" y="1240"/>
                    </a:lnTo>
                    <a:lnTo>
                      <a:pt x="1145" y="1242"/>
                    </a:lnTo>
                    <a:lnTo>
                      <a:pt x="1143" y="1242"/>
                    </a:lnTo>
                    <a:lnTo>
                      <a:pt x="1143" y="1243"/>
                    </a:lnTo>
                    <a:lnTo>
                      <a:pt x="1143" y="1243"/>
                    </a:lnTo>
                    <a:close/>
                    <a:moveTo>
                      <a:pt x="937" y="1263"/>
                    </a:moveTo>
                    <a:lnTo>
                      <a:pt x="935" y="1263"/>
                    </a:lnTo>
                    <a:lnTo>
                      <a:pt x="935" y="1263"/>
                    </a:lnTo>
                    <a:lnTo>
                      <a:pt x="936" y="1262"/>
                    </a:lnTo>
                    <a:lnTo>
                      <a:pt x="939" y="1261"/>
                    </a:lnTo>
                    <a:lnTo>
                      <a:pt x="941" y="1261"/>
                    </a:lnTo>
                    <a:lnTo>
                      <a:pt x="941" y="1262"/>
                    </a:lnTo>
                    <a:lnTo>
                      <a:pt x="940" y="1262"/>
                    </a:lnTo>
                    <a:lnTo>
                      <a:pt x="937" y="1263"/>
                    </a:lnTo>
                    <a:lnTo>
                      <a:pt x="937" y="1263"/>
                    </a:lnTo>
                    <a:close/>
                    <a:moveTo>
                      <a:pt x="1093" y="1278"/>
                    </a:moveTo>
                    <a:lnTo>
                      <a:pt x="1091" y="1278"/>
                    </a:lnTo>
                    <a:lnTo>
                      <a:pt x="1090" y="1278"/>
                    </a:lnTo>
                    <a:lnTo>
                      <a:pt x="1090" y="1275"/>
                    </a:lnTo>
                    <a:lnTo>
                      <a:pt x="1090" y="1274"/>
                    </a:lnTo>
                    <a:lnTo>
                      <a:pt x="1093" y="1271"/>
                    </a:lnTo>
                    <a:lnTo>
                      <a:pt x="1094" y="1269"/>
                    </a:lnTo>
                    <a:lnTo>
                      <a:pt x="1094" y="1267"/>
                    </a:lnTo>
                    <a:lnTo>
                      <a:pt x="1095" y="1269"/>
                    </a:lnTo>
                    <a:lnTo>
                      <a:pt x="1097" y="1269"/>
                    </a:lnTo>
                    <a:lnTo>
                      <a:pt x="1098" y="1270"/>
                    </a:lnTo>
                    <a:lnTo>
                      <a:pt x="1098" y="1271"/>
                    </a:lnTo>
                    <a:lnTo>
                      <a:pt x="1098" y="1274"/>
                    </a:lnTo>
                    <a:lnTo>
                      <a:pt x="1097" y="1275"/>
                    </a:lnTo>
                    <a:lnTo>
                      <a:pt x="1095" y="1277"/>
                    </a:lnTo>
                    <a:lnTo>
                      <a:pt x="1093" y="1278"/>
                    </a:lnTo>
                    <a:lnTo>
                      <a:pt x="1093" y="1278"/>
                    </a:lnTo>
                    <a:close/>
                    <a:moveTo>
                      <a:pt x="1150" y="1274"/>
                    </a:moveTo>
                    <a:lnTo>
                      <a:pt x="1149" y="1277"/>
                    </a:lnTo>
                    <a:lnTo>
                      <a:pt x="1147" y="1275"/>
                    </a:lnTo>
                    <a:lnTo>
                      <a:pt x="1145" y="1274"/>
                    </a:lnTo>
                    <a:lnTo>
                      <a:pt x="1143" y="1273"/>
                    </a:lnTo>
                    <a:lnTo>
                      <a:pt x="1143" y="1271"/>
                    </a:lnTo>
                    <a:lnTo>
                      <a:pt x="1143" y="1270"/>
                    </a:lnTo>
                    <a:lnTo>
                      <a:pt x="1143" y="1270"/>
                    </a:lnTo>
                    <a:lnTo>
                      <a:pt x="1146" y="1270"/>
                    </a:lnTo>
                    <a:lnTo>
                      <a:pt x="1147" y="1273"/>
                    </a:lnTo>
                    <a:lnTo>
                      <a:pt x="1149" y="1273"/>
                    </a:lnTo>
                    <a:lnTo>
                      <a:pt x="1150" y="1274"/>
                    </a:lnTo>
                    <a:lnTo>
                      <a:pt x="1150" y="1274"/>
                    </a:lnTo>
                    <a:close/>
                    <a:moveTo>
                      <a:pt x="915" y="1293"/>
                    </a:moveTo>
                    <a:lnTo>
                      <a:pt x="913" y="1293"/>
                    </a:lnTo>
                    <a:lnTo>
                      <a:pt x="913" y="1290"/>
                    </a:lnTo>
                    <a:lnTo>
                      <a:pt x="915" y="1290"/>
                    </a:lnTo>
                    <a:lnTo>
                      <a:pt x="915" y="1289"/>
                    </a:lnTo>
                    <a:lnTo>
                      <a:pt x="916" y="1289"/>
                    </a:lnTo>
                    <a:lnTo>
                      <a:pt x="917" y="1290"/>
                    </a:lnTo>
                    <a:lnTo>
                      <a:pt x="916" y="1291"/>
                    </a:lnTo>
                    <a:lnTo>
                      <a:pt x="915" y="1293"/>
                    </a:lnTo>
                    <a:lnTo>
                      <a:pt x="915" y="1293"/>
                    </a:lnTo>
                    <a:close/>
                    <a:moveTo>
                      <a:pt x="911" y="1297"/>
                    </a:moveTo>
                    <a:lnTo>
                      <a:pt x="911" y="1297"/>
                    </a:lnTo>
                    <a:lnTo>
                      <a:pt x="911" y="1297"/>
                    </a:lnTo>
                    <a:lnTo>
                      <a:pt x="911" y="1295"/>
                    </a:lnTo>
                    <a:lnTo>
                      <a:pt x="912" y="1295"/>
                    </a:lnTo>
                    <a:lnTo>
                      <a:pt x="912" y="1294"/>
                    </a:lnTo>
                    <a:lnTo>
                      <a:pt x="913" y="1294"/>
                    </a:lnTo>
                    <a:lnTo>
                      <a:pt x="912" y="1295"/>
                    </a:lnTo>
                    <a:lnTo>
                      <a:pt x="912" y="1295"/>
                    </a:lnTo>
                    <a:lnTo>
                      <a:pt x="911" y="1297"/>
                    </a:lnTo>
                    <a:close/>
                    <a:moveTo>
                      <a:pt x="1078" y="1314"/>
                    </a:moveTo>
                    <a:lnTo>
                      <a:pt x="1078" y="1315"/>
                    </a:lnTo>
                    <a:lnTo>
                      <a:pt x="1076" y="1315"/>
                    </a:lnTo>
                    <a:lnTo>
                      <a:pt x="1075" y="1315"/>
                    </a:lnTo>
                    <a:lnTo>
                      <a:pt x="1075" y="1315"/>
                    </a:lnTo>
                    <a:lnTo>
                      <a:pt x="1075" y="1314"/>
                    </a:lnTo>
                    <a:lnTo>
                      <a:pt x="1075" y="1313"/>
                    </a:lnTo>
                    <a:lnTo>
                      <a:pt x="1075" y="1311"/>
                    </a:lnTo>
                    <a:lnTo>
                      <a:pt x="1076" y="1310"/>
                    </a:lnTo>
                    <a:lnTo>
                      <a:pt x="1078" y="1310"/>
                    </a:lnTo>
                    <a:lnTo>
                      <a:pt x="1078" y="1313"/>
                    </a:lnTo>
                    <a:lnTo>
                      <a:pt x="1078" y="1313"/>
                    </a:lnTo>
                    <a:lnTo>
                      <a:pt x="1078" y="1313"/>
                    </a:lnTo>
                    <a:lnTo>
                      <a:pt x="1078" y="1314"/>
                    </a:lnTo>
                    <a:lnTo>
                      <a:pt x="1078" y="1314"/>
                    </a:lnTo>
                    <a:close/>
                    <a:moveTo>
                      <a:pt x="920" y="1357"/>
                    </a:moveTo>
                    <a:lnTo>
                      <a:pt x="920" y="1357"/>
                    </a:lnTo>
                    <a:lnTo>
                      <a:pt x="919" y="1357"/>
                    </a:lnTo>
                    <a:lnTo>
                      <a:pt x="919" y="1360"/>
                    </a:lnTo>
                    <a:lnTo>
                      <a:pt x="919" y="1360"/>
                    </a:lnTo>
                    <a:lnTo>
                      <a:pt x="917" y="1358"/>
                    </a:lnTo>
                    <a:lnTo>
                      <a:pt x="919" y="1357"/>
                    </a:lnTo>
                    <a:lnTo>
                      <a:pt x="919" y="1357"/>
                    </a:lnTo>
                    <a:lnTo>
                      <a:pt x="919" y="1355"/>
                    </a:lnTo>
                    <a:lnTo>
                      <a:pt x="919" y="1354"/>
                    </a:lnTo>
                    <a:lnTo>
                      <a:pt x="919" y="1354"/>
                    </a:lnTo>
                    <a:lnTo>
                      <a:pt x="920" y="1354"/>
                    </a:lnTo>
                    <a:lnTo>
                      <a:pt x="920" y="1355"/>
                    </a:lnTo>
                    <a:lnTo>
                      <a:pt x="920" y="1357"/>
                    </a:lnTo>
                    <a:close/>
                    <a:moveTo>
                      <a:pt x="1189" y="1355"/>
                    </a:moveTo>
                    <a:lnTo>
                      <a:pt x="1190" y="1357"/>
                    </a:lnTo>
                    <a:lnTo>
                      <a:pt x="1191" y="1360"/>
                    </a:lnTo>
                    <a:lnTo>
                      <a:pt x="1189" y="1360"/>
                    </a:lnTo>
                    <a:lnTo>
                      <a:pt x="1186" y="1358"/>
                    </a:lnTo>
                    <a:lnTo>
                      <a:pt x="1185" y="1357"/>
                    </a:lnTo>
                    <a:lnTo>
                      <a:pt x="1185" y="1355"/>
                    </a:lnTo>
                    <a:lnTo>
                      <a:pt x="1186" y="1355"/>
                    </a:lnTo>
                    <a:lnTo>
                      <a:pt x="1186" y="1355"/>
                    </a:lnTo>
                    <a:lnTo>
                      <a:pt x="1187" y="1355"/>
                    </a:lnTo>
                    <a:lnTo>
                      <a:pt x="1187" y="1355"/>
                    </a:lnTo>
                    <a:lnTo>
                      <a:pt x="1189" y="1355"/>
                    </a:lnTo>
                    <a:lnTo>
                      <a:pt x="1189" y="1355"/>
                    </a:lnTo>
                    <a:close/>
                    <a:moveTo>
                      <a:pt x="917" y="1378"/>
                    </a:moveTo>
                    <a:lnTo>
                      <a:pt x="917" y="1378"/>
                    </a:lnTo>
                    <a:lnTo>
                      <a:pt x="916" y="1377"/>
                    </a:lnTo>
                    <a:lnTo>
                      <a:pt x="916" y="1376"/>
                    </a:lnTo>
                    <a:lnTo>
                      <a:pt x="917" y="1376"/>
                    </a:lnTo>
                    <a:lnTo>
                      <a:pt x="917" y="1376"/>
                    </a:lnTo>
                    <a:lnTo>
                      <a:pt x="917" y="1376"/>
                    </a:lnTo>
                    <a:lnTo>
                      <a:pt x="917" y="1377"/>
                    </a:lnTo>
                    <a:lnTo>
                      <a:pt x="917" y="1378"/>
                    </a:lnTo>
                    <a:close/>
                    <a:moveTo>
                      <a:pt x="923" y="1381"/>
                    </a:moveTo>
                    <a:lnTo>
                      <a:pt x="923" y="1381"/>
                    </a:lnTo>
                    <a:lnTo>
                      <a:pt x="921" y="1381"/>
                    </a:lnTo>
                    <a:lnTo>
                      <a:pt x="923" y="1378"/>
                    </a:lnTo>
                    <a:lnTo>
                      <a:pt x="921" y="1378"/>
                    </a:lnTo>
                    <a:lnTo>
                      <a:pt x="921" y="1377"/>
                    </a:lnTo>
                    <a:lnTo>
                      <a:pt x="921" y="1377"/>
                    </a:lnTo>
                    <a:lnTo>
                      <a:pt x="923" y="1377"/>
                    </a:lnTo>
                    <a:lnTo>
                      <a:pt x="923" y="1378"/>
                    </a:lnTo>
                    <a:lnTo>
                      <a:pt x="923" y="1378"/>
                    </a:lnTo>
                    <a:lnTo>
                      <a:pt x="923" y="1380"/>
                    </a:lnTo>
                    <a:lnTo>
                      <a:pt x="923" y="1380"/>
                    </a:lnTo>
                    <a:lnTo>
                      <a:pt x="923" y="1381"/>
                    </a:lnTo>
                    <a:lnTo>
                      <a:pt x="923" y="1381"/>
                    </a:lnTo>
                    <a:lnTo>
                      <a:pt x="923" y="1381"/>
                    </a:lnTo>
                    <a:close/>
                    <a:moveTo>
                      <a:pt x="931" y="1392"/>
                    </a:moveTo>
                    <a:lnTo>
                      <a:pt x="931" y="1394"/>
                    </a:lnTo>
                    <a:lnTo>
                      <a:pt x="929" y="1397"/>
                    </a:lnTo>
                    <a:lnTo>
                      <a:pt x="928" y="1401"/>
                    </a:lnTo>
                    <a:lnTo>
                      <a:pt x="927" y="1402"/>
                    </a:lnTo>
                    <a:lnTo>
                      <a:pt x="927" y="1401"/>
                    </a:lnTo>
                    <a:lnTo>
                      <a:pt x="928" y="1394"/>
                    </a:lnTo>
                    <a:lnTo>
                      <a:pt x="928" y="1394"/>
                    </a:lnTo>
                    <a:lnTo>
                      <a:pt x="928" y="1394"/>
                    </a:lnTo>
                    <a:lnTo>
                      <a:pt x="928" y="1393"/>
                    </a:lnTo>
                    <a:lnTo>
                      <a:pt x="927" y="1394"/>
                    </a:lnTo>
                    <a:lnTo>
                      <a:pt x="924" y="1400"/>
                    </a:lnTo>
                    <a:lnTo>
                      <a:pt x="924" y="1401"/>
                    </a:lnTo>
                    <a:lnTo>
                      <a:pt x="923" y="1402"/>
                    </a:lnTo>
                    <a:lnTo>
                      <a:pt x="923" y="1402"/>
                    </a:lnTo>
                    <a:lnTo>
                      <a:pt x="921" y="1402"/>
                    </a:lnTo>
                    <a:lnTo>
                      <a:pt x="919" y="1404"/>
                    </a:lnTo>
                    <a:lnTo>
                      <a:pt x="923" y="1396"/>
                    </a:lnTo>
                    <a:lnTo>
                      <a:pt x="923" y="1396"/>
                    </a:lnTo>
                    <a:lnTo>
                      <a:pt x="923" y="1396"/>
                    </a:lnTo>
                    <a:lnTo>
                      <a:pt x="921" y="1396"/>
                    </a:lnTo>
                    <a:lnTo>
                      <a:pt x="919" y="1400"/>
                    </a:lnTo>
                    <a:lnTo>
                      <a:pt x="917" y="1402"/>
                    </a:lnTo>
                    <a:lnTo>
                      <a:pt x="916" y="1401"/>
                    </a:lnTo>
                    <a:lnTo>
                      <a:pt x="915" y="1401"/>
                    </a:lnTo>
                    <a:lnTo>
                      <a:pt x="915" y="1401"/>
                    </a:lnTo>
                    <a:lnTo>
                      <a:pt x="919" y="1396"/>
                    </a:lnTo>
                    <a:lnTo>
                      <a:pt x="921" y="1392"/>
                    </a:lnTo>
                    <a:lnTo>
                      <a:pt x="923" y="1390"/>
                    </a:lnTo>
                    <a:lnTo>
                      <a:pt x="923" y="1388"/>
                    </a:lnTo>
                    <a:lnTo>
                      <a:pt x="923" y="1386"/>
                    </a:lnTo>
                    <a:lnTo>
                      <a:pt x="923" y="1385"/>
                    </a:lnTo>
                    <a:lnTo>
                      <a:pt x="924" y="1384"/>
                    </a:lnTo>
                    <a:lnTo>
                      <a:pt x="924" y="1384"/>
                    </a:lnTo>
                    <a:lnTo>
                      <a:pt x="924" y="1385"/>
                    </a:lnTo>
                    <a:lnTo>
                      <a:pt x="924" y="1386"/>
                    </a:lnTo>
                    <a:lnTo>
                      <a:pt x="923" y="1390"/>
                    </a:lnTo>
                    <a:lnTo>
                      <a:pt x="923" y="1392"/>
                    </a:lnTo>
                    <a:lnTo>
                      <a:pt x="923" y="1393"/>
                    </a:lnTo>
                    <a:lnTo>
                      <a:pt x="923" y="1394"/>
                    </a:lnTo>
                    <a:lnTo>
                      <a:pt x="924" y="1393"/>
                    </a:lnTo>
                    <a:lnTo>
                      <a:pt x="924" y="1392"/>
                    </a:lnTo>
                    <a:lnTo>
                      <a:pt x="925" y="1389"/>
                    </a:lnTo>
                    <a:lnTo>
                      <a:pt x="925" y="1386"/>
                    </a:lnTo>
                    <a:lnTo>
                      <a:pt x="927" y="1382"/>
                    </a:lnTo>
                    <a:lnTo>
                      <a:pt x="927" y="1382"/>
                    </a:lnTo>
                    <a:lnTo>
                      <a:pt x="927" y="1384"/>
                    </a:lnTo>
                    <a:lnTo>
                      <a:pt x="927" y="1384"/>
                    </a:lnTo>
                    <a:lnTo>
                      <a:pt x="928" y="1384"/>
                    </a:lnTo>
                    <a:lnTo>
                      <a:pt x="928" y="1385"/>
                    </a:lnTo>
                    <a:lnTo>
                      <a:pt x="929" y="1386"/>
                    </a:lnTo>
                    <a:lnTo>
                      <a:pt x="929" y="1386"/>
                    </a:lnTo>
                    <a:lnTo>
                      <a:pt x="931" y="1386"/>
                    </a:lnTo>
                    <a:lnTo>
                      <a:pt x="931" y="1388"/>
                    </a:lnTo>
                    <a:lnTo>
                      <a:pt x="931" y="1389"/>
                    </a:lnTo>
                    <a:lnTo>
                      <a:pt x="931" y="1389"/>
                    </a:lnTo>
                    <a:lnTo>
                      <a:pt x="931" y="1390"/>
                    </a:lnTo>
                    <a:lnTo>
                      <a:pt x="932" y="1390"/>
                    </a:lnTo>
                    <a:lnTo>
                      <a:pt x="931" y="1392"/>
                    </a:lnTo>
                    <a:close/>
                    <a:moveTo>
                      <a:pt x="916" y="1393"/>
                    </a:moveTo>
                    <a:lnTo>
                      <a:pt x="915" y="1393"/>
                    </a:lnTo>
                    <a:lnTo>
                      <a:pt x="915" y="1393"/>
                    </a:lnTo>
                    <a:lnTo>
                      <a:pt x="915" y="1390"/>
                    </a:lnTo>
                    <a:lnTo>
                      <a:pt x="915" y="1390"/>
                    </a:lnTo>
                    <a:lnTo>
                      <a:pt x="917" y="1389"/>
                    </a:lnTo>
                    <a:lnTo>
                      <a:pt x="917" y="1389"/>
                    </a:lnTo>
                    <a:lnTo>
                      <a:pt x="919" y="1389"/>
                    </a:lnTo>
                    <a:lnTo>
                      <a:pt x="919" y="1389"/>
                    </a:lnTo>
                    <a:lnTo>
                      <a:pt x="920" y="1388"/>
                    </a:lnTo>
                    <a:lnTo>
                      <a:pt x="921" y="1386"/>
                    </a:lnTo>
                    <a:lnTo>
                      <a:pt x="921" y="1386"/>
                    </a:lnTo>
                    <a:lnTo>
                      <a:pt x="921" y="1388"/>
                    </a:lnTo>
                    <a:lnTo>
                      <a:pt x="920" y="1390"/>
                    </a:lnTo>
                    <a:lnTo>
                      <a:pt x="916" y="1393"/>
                    </a:lnTo>
                    <a:lnTo>
                      <a:pt x="916" y="1393"/>
                    </a:lnTo>
                    <a:close/>
                    <a:moveTo>
                      <a:pt x="933" y="1394"/>
                    </a:moveTo>
                    <a:lnTo>
                      <a:pt x="932" y="1396"/>
                    </a:lnTo>
                    <a:lnTo>
                      <a:pt x="932" y="1396"/>
                    </a:lnTo>
                    <a:lnTo>
                      <a:pt x="932" y="1394"/>
                    </a:lnTo>
                    <a:lnTo>
                      <a:pt x="932" y="1393"/>
                    </a:lnTo>
                    <a:lnTo>
                      <a:pt x="933" y="1390"/>
                    </a:lnTo>
                    <a:lnTo>
                      <a:pt x="933" y="1389"/>
                    </a:lnTo>
                    <a:lnTo>
                      <a:pt x="933" y="1388"/>
                    </a:lnTo>
                    <a:lnTo>
                      <a:pt x="933" y="1388"/>
                    </a:lnTo>
                    <a:lnTo>
                      <a:pt x="935" y="1386"/>
                    </a:lnTo>
                    <a:lnTo>
                      <a:pt x="935" y="1386"/>
                    </a:lnTo>
                    <a:lnTo>
                      <a:pt x="936" y="1390"/>
                    </a:lnTo>
                    <a:lnTo>
                      <a:pt x="935" y="1392"/>
                    </a:lnTo>
                    <a:lnTo>
                      <a:pt x="935" y="1393"/>
                    </a:lnTo>
                    <a:lnTo>
                      <a:pt x="933" y="1394"/>
                    </a:lnTo>
                    <a:lnTo>
                      <a:pt x="933" y="1394"/>
                    </a:lnTo>
                    <a:lnTo>
                      <a:pt x="933" y="1394"/>
                    </a:lnTo>
                    <a:close/>
                    <a:moveTo>
                      <a:pt x="1201" y="1397"/>
                    </a:moveTo>
                    <a:lnTo>
                      <a:pt x="1201" y="1398"/>
                    </a:lnTo>
                    <a:lnTo>
                      <a:pt x="1198" y="1398"/>
                    </a:lnTo>
                    <a:lnTo>
                      <a:pt x="1198" y="1397"/>
                    </a:lnTo>
                    <a:lnTo>
                      <a:pt x="1198" y="1397"/>
                    </a:lnTo>
                    <a:lnTo>
                      <a:pt x="1198" y="1396"/>
                    </a:lnTo>
                    <a:lnTo>
                      <a:pt x="1198" y="1396"/>
                    </a:lnTo>
                    <a:lnTo>
                      <a:pt x="1199" y="1394"/>
                    </a:lnTo>
                    <a:lnTo>
                      <a:pt x="1199" y="1396"/>
                    </a:lnTo>
                    <a:lnTo>
                      <a:pt x="1201" y="1396"/>
                    </a:lnTo>
                    <a:lnTo>
                      <a:pt x="1201" y="1397"/>
                    </a:lnTo>
                    <a:lnTo>
                      <a:pt x="1201" y="1397"/>
                    </a:lnTo>
                    <a:lnTo>
                      <a:pt x="1201" y="1397"/>
                    </a:lnTo>
                    <a:close/>
                    <a:moveTo>
                      <a:pt x="156" y="1430"/>
                    </a:moveTo>
                    <a:lnTo>
                      <a:pt x="158" y="1429"/>
                    </a:lnTo>
                    <a:lnTo>
                      <a:pt x="160" y="1426"/>
                    </a:lnTo>
                    <a:lnTo>
                      <a:pt x="162" y="1424"/>
                    </a:lnTo>
                    <a:lnTo>
                      <a:pt x="162" y="1426"/>
                    </a:lnTo>
                    <a:lnTo>
                      <a:pt x="159" y="1430"/>
                    </a:lnTo>
                    <a:lnTo>
                      <a:pt x="156" y="1432"/>
                    </a:lnTo>
                    <a:lnTo>
                      <a:pt x="156" y="1430"/>
                    </a:lnTo>
                    <a:close/>
                    <a:moveTo>
                      <a:pt x="151" y="1438"/>
                    </a:moveTo>
                    <a:lnTo>
                      <a:pt x="151" y="1438"/>
                    </a:lnTo>
                    <a:lnTo>
                      <a:pt x="150" y="1438"/>
                    </a:lnTo>
                    <a:lnTo>
                      <a:pt x="151" y="1437"/>
                    </a:lnTo>
                    <a:lnTo>
                      <a:pt x="151" y="1434"/>
                    </a:lnTo>
                    <a:lnTo>
                      <a:pt x="151" y="1434"/>
                    </a:lnTo>
                    <a:lnTo>
                      <a:pt x="152" y="1434"/>
                    </a:lnTo>
                    <a:lnTo>
                      <a:pt x="154" y="1434"/>
                    </a:lnTo>
                    <a:lnTo>
                      <a:pt x="154" y="1436"/>
                    </a:lnTo>
                    <a:lnTo>
                      <a:pt x="154" y="1436"/>
                    </a:lnTo>
                    <a:lnTo>
                      <a:pt x="152" y="1437"/>
                    </a:lnTo>
                    <a:lnTo>
                      <a:pt x="151" y="1438"/>
                    </a:lnTo>
                    <a:lnTo>
                      <a:pt x="151" y="1438"/>
                    </a:lnTo>
                    <a:close/>
                    <a:moveTo>
                      <a:pt x="124" y="1448"/>
                    </a:moveTo>
                    <a:lnTo>
                      <a:pt x="126" y="1449"/>
                    </a:lnTo>
                    <a:lnTo>
                      <a:pt x="130" y="1448"/>
                    </a:lnTo>
                    <a:lnTo>
                      <a:pt x="130" y="1448"/>
                    </a:lnTo>
                    <a:lnTo>
                      <a:pt x="131" y="1449"/>
                    </a:lnTo>
                    <a:lnTo>
                      <a:pt x="131" y="1450"/>
                    </a:lnTo>
                    <a:lnTo>
                      <a:pt x="132" y="1452"/>
                    </a:lnTo>
                    <a:lnTo>
                      <a:pt x="132" y="1454"/>
                    </a:lnTo>
                    <a:lnTo>
                      <a:pt x="132" y="1454"/>
                    </a:lnTo>
                    <a:lnTo>
                      <a:pt x="131" y="1456"/>
                    </a:lnTo>
                    <a:lnTo>
                      <a:pt x="126" y="1459"/>
                    </a:lnTo>
                    <a:lnTo>
                      <a:pt x="126" y="1459"/>
                    </a:lnTo>
                    <a:lnTo>
                      <a:pt x="126" y="1460"/>
                    </a:lnTo>
                    <a:lnTo>
                      <a:pt x="127" y="1460"/>
                    </a:lnTo>
                    <a:lnTo>
                      <a:pt x="128" y="1460"/>
                    </a:lnTo>
                    <a:lnTo>
                      <a:pt x="132" y="1459"/>
                    </a:lnTo>
                    <a:lnTo>
                      <a:pt x="132" y="1459"/>
                    </a:lnTo>
                    <a:lnTo>
                      <a:pt x="132" y="1456"/>
                    </a:lnTo>
                    <a:lnTo>
                      <a:pt x="132" y="1454"/>
                    </a:lnTo>
                    <a:lnTo>
                      <a:pt x="134" y="1453"/>
                    </a:lnTo>
                    <a:lnTo>
                      <a:pt x="132" y="1450"/>
                    </a:lnTo>
                    <a:lnTo>
                      <a:pt x="132" y="1450"/>
                    </a:lnTo>
                    <a:lnTo>
                      <a:pt x="135" y="1449"/>
                    </a:lnTo>
                    <a:lnTo>
                      <a:pt x="138" y="1449"/>
                    </a:lnTo>
                    <a:lnTo>
                      <a:pt x="139" y="1448"/>
                    </a:lnTo>
                    <a:lnTo>
                      <a:pt x="139" y="1448"/>
                    </a:lnTo>
                    <a:lnTo>
                      <a:pt x="139" y="1450"/>
                    </a:lnTo>
                    <a:lnTo>
                      <a:pt x="139" y="1452"/>
                    </a:lnTo>
                    <a:lnTo>
                      <a:pt x="138" y="1454"/>
                    </a:lnTo>
                    <a:lnTo>
                      <a:pt x="136" y="1459"/>
                    </a:lnTo>
                    <a:lnTo>
                      <a:pt x="136" y="1461"/>
                    </a:lnTo>
                    <a:lnTo>
                      <a:pt x="136" y="1467"/>
                    </a:lnTo>
                    <a:lnTo>
                      <a:pt x="135" y="1468"/>
                    </a:lnTo>
                    <a:lnTo>
                      <a:pt x="135" y="1469"/>
                    </a:lnTo>
                    <a:lnTo>
                      <a:pt x="130" y="1472"/>
                    </a:lnTo>
                    <a:lnTo>
                      <a:pt x="127" y="1471"/>
                    </a:lnTo>
                    <a:lnTo>
                      <a:pt x="124" y="1469"/>
                    </a:lnTo>
                    <a:lnTo>
                      <a:pt x="123" y="1468"/>
                    </a:lnTo>
                    <a:lnTo>
                      <a:pt x="124" y="1467"/>
                    </a:lnTo>
                    <a:lnTo>
                      <a:pt x="124" y="1467"/>
                    </a:lnTo>
                    <a:lnTo>
                      <a:pt x="127" y="1467"/>
                    </a:lnTo>
                    <a:lnTo>
                      <a:pt x="128" y="1468"/>
                    </a:lnTo>
                    <a:lnTo>
                      <a:pt x="128" y="1468"/>
                    </a:lnTo>
                    <a:lnTo>
                      <a:pt x="128" y="1468"/>
                    </a:lnTo>
                    <a:lnTo>
                      <a:pt x="124" y="1465"/>
                    </a:lnTo>
                    <a:lnTo>
                      <a:pt x="122" y="1464"/>
                    </a:lnTo>
                    <a:lnTo>
                      <a:pt x="122" y="1463"/>
                    </a:lnTo>
                    <a:lnTo>
                      <a:pt x="122" y="1461"/>
                    </a:lnTo>
                    <a:lnTo>
                      <a:pt x="120" y="1460"/>
                    </a:lnTo>
                    <a:lnTo>
                      <a:pt x="119" y="1456"/>
                    </a:lnTo>
                    <a:lnTo>
                      <a:pt x="119" y="1454"/>
                    </a:lnTo>
                    <a:lnTo>
                      <a:pt x="118" y="1453"/>
                    </a:lnTo>
                    <a:lnTo>
                      <a:pt x="118" y="1450"/>
                    </a:lnTo>
                    <a:lnTo>
                      <a:pt x="119" y="1448"/>
                    </a:lnTo>
                    <a:lnTo>
                      <a:pt x="119" y="1446"/>
                    </a:lnTo>
                    <a:lnTo>
                      <a:pt x="120" y="1446"/>
                    </a:lnTo>
                    <a:lnTo>
                      <a:pt x="122" y="1448"/>
                    </a:lnTo>
                    <a:lnTo>
                      <a:pt x="124" y="1448"/>
                    </a:lnTo>
                    <a:lnTo>
                      <a:pt x="124" y="1448"/>
                    </a:lnTo>
                    <a:close/>
                    <a:moveTo>
                      <a:pt x="162" y="1452"/>
                    </a:moveTo>
                    <a:lnTo>
                      <a:pt x="160" y="1453"/>
                    </a:lnTo>
                    <a:lnTo>
                      <a:pt x="159" y="1454"/>
                    </a:lnTo>
                    <a:lnTo>
                      <a:pt x="159" y="1454"/>
                    </a:lnTo>
                    <a:lnTo>
                      <a:pt x="159" y="1454"/>
                    </a:lnTo>
                    <a:lnTo>
                      <a:pt x="158" y="1454"/>
                    </a:lnTo>
                    <a:lnTo>
                      <a:pt x="156" y="1453"/>
                    </a:lnTo>
                    <a:lnTo>
                      <a:pt x="156" y="1452"/>
                    </a:lnTo>
                    <a:lnTo>
                      <a:pt x="155" y="1452"/>
                    </a:lnTo>
                    <a:lnTo>
                      <a:pt x="155" y="1453"/>
                    </a:lnTo>
                    <a:lnTo>
                      <a:pt x="155" y="1453"/>
                    </a:lnTo>
                    <a:lnTo>
                      <a:pt x="155" y="1454"/>
                    </a:lnTo>
                    <a:lnTo>
                      <a:pt x="155" y="1454"/>
                    </a:lnTo>
                    <a:lnTo>
                      <a:pt x="155" y="1454"/>
                    </a:lnTo>
                    <a:lnTo>
                      <a:pt x="155" y="1454"/>
                    </a:lnTo>
                    <a:lnTo>
                      <a:pt x="154" y="1453"/>
                    </a:lnTo>
                    <a:lnTo>
                      <a:pt x="154" y="1453"/>
                    </a:lnTo>
                    <a:lnTo>
                      <a:pt x="154" y="1452"/>
                    </a:lnTo>
                    <a:lnTo>
                      <a:pt x="155" y="1450"/>
                    </a:lnTo>
                    <a:lnTo>
                      <a:pt x="158" y="1449"/>
                    </a:lnTo>
                    <a:lnTo>
                      <a:pt x="158" y="1449"/>
                    </a:lnTo>
                    <a:lnTo>
                      <a:pt x="159" y="1449"/>
                    </a:lnTo>
                    <a:lnTo>
                      <a:pt x="160" y="1449"/>
                    </a:lnTo>
                    <a:lnTo>
                      <a:pt x="160" y="1450"/>
                    </a:lnTo>
                    <a:lnTo>
                      <a:pt x="162" y="1452"/>
                    </a:lnTo>
                    <a:lnTo>
                      <a:pt x="162" y="1452"/>
                    </a:lnTo>
                    <a:close/>
                    <a:moveTo>
                      <a:pt x="167" y="1472"/>
                    </a:moveTo>
                    <a:lnTo>
                      <a:pt x="167" y="1472"/>
                    </a:lnTo>
                    <a:lnTo>
                      <a:pt x="166" y="1472"/>
                    </a:lnTo>
                    <a:lnTo>
                      <a:pt x="163" y="1468"/>
                    </a:lnTo>
                    <a:lnTo>
                      <a:pt x="160" y="1465"/>
                    </a:lnTo>
                    <a:lnTo>
                      <a:pt x="159" y="1464"/>
                    </a:lnTo>
                    <a:lnTo>
                      <a:pt x="156" y="1463"/>
                    </a:lnTo>
                    <a:lnTo>
                      <a:pt x="158" y="1460"/>
                    </a:lnTo>
                    <a:lnTo>
                      <a:pt x="159" y="1460"/>
                    </a:lnTo>
                    <a:lnTo>
                      <a:pt x="162" y="1463"/>
                    </a:lnTo>
                    <a:lnTo>
                      <a:pt x="164" y="1464"/>
                    </a:lnTo>
                    <a:lnTo>
                      <a:pt x="166" y="1465"/>
                    </a:lnTo>
                    <a:lnTo>
                      <a:pt x="168" y="1471"/>
                    </a:lnTo>
                    <a:lnTo>
                      <a:pt x="168" y="1471"/>
                    </a:lnTo>
                    <a:lnTo>
                      <a:pt x="167" y="1472"/>
                    </a:lnTo>
                    <a:lnTo>
                      <a:pt x="167" y="1472"/>
                    </a:lnTo>
                    <a:close/>
                    <a:moveTo>
                      <a:pt x="916" y="1468"/>
                    </a:moveTo>
                    <a:lnTo>
                      <a:pt x="916" y="1469"/>
                    </a:lnTo>
                    <a:lnTo>
                      <a:pt x="915" y="1469"/>
                    </a:lnTo>
                    <a:lnTo>
                      <a:pt x="915" y="1469"/>
                    </a:lnTo>
                    <a:lnTo>
                      <a:pt x="915" y="1468"/>
                    </a:lnTo>
                    <a:lnTo>
                      <a:pt x="915" y="1468"/>
                    </a:lnTo>
                    <a:lnTo>
                      <a:pt x="915" y="1467"/>
                    </a:lnTo>
                    <a:lnTo>
                      <a:pt x="916" y="1468"/>
                    </a:lnTo>
                    <a:lnTo>
                      <a:pt x="916" y="1468"/>
                    </a:lnTo>
                    <a:lnTo>
                      <a:pt x="916" y="1468"/>
                    </a:lnTo>
                    <a:close/>
                    <a:moveTo>
                      <a:pt x="178" y="1473"/>
                    </a:moveTo>
                    <a:lnTo>
                      <a:pt x="176" y="1473"/>
                    </a:lnTo>
                    <a:lnTo>
                      <a:pt x="175" y="1473"/>
                    </a:lnTo>
                    <a:lnTo>
                      <a:pt x="175" y="1473"/>
                    </a:lnTo>
                    <a:lnTo>
                      <a:pt x="175" y="1472"/>
                    </a:lnTo>
                    <a:lnTo>
                      <a:pt x="175" y="1472"/>
                    </a:lnTo>
                    <a:lnTo>
                      <a:pt x="175" y="1471"/>
                    </a:lnTo>
                    <a:lnTo>
                      <a:pt x="176" y="1469"/>
                    </a:lnTo>
                    <a:lnTo>
                      <a:pt x="176" y="1468"/>
                    </a:lnTo>
                    <a:lnTo>
                      <a:pt x="176" y="1468"/>
                    </a:lnTo>
                    <a:lnTo>
                      <a:pt x="176" y="1469"/>
                    </a:lnTo>
                    <a:lnTo>
                      <a:pt x="176" y="1469"/>
                    </a:lnTo>
                    <a:lnTo>
                      <a:pt x="178" y="1473"/>
                    </a:lnTo>
                    <a:close/>
                    <a:moveTo>
                      <a:pt x="186" y="1477"/>
                    </a:moveTo>
                    <a:lnTo>
                      <a:pt x="187" y="1485"/>
                    </a:lnTo>
                    <a:lnTo>
                      <a:pt x="187" y="1488"/>
                    </a:lnTo>
                    <a:lnTo>
                      <a:pt x="186" y="1489"/>
                    </a:lnTo>
                    <a:lnTo>
                      <a:pt x="186" y="1492"/>
                    </a:lnTo>
                    <a:lnTo>
                      <a:pt x="184" y="1493"/>
                    </a:lnTo>
                    <a:lnTo>
                      <a:pt x="183" y="1492"/>
                    </a:lnTo>
                    <a:lnTo>
                      <a:pt x="183" y="1489"/>
                    </a:lnTo>
                    <a:lnTo>
                      <a:pt x="183" y="1487"/>
                    </a:lnTo>
                    <a:lnTo>
                      <a:pt x="183" y="1487"/>
                    </a:lnTo>
                    <a:lnTo>
                      <a:pt x="183" y="1481"/>
                    </a:lnTo>
                    <a:lnTo>
                      <a:pt x="183" y="1483"/>
                    </a:lnTo>
                    <a:lnTo>
                      <a:pt x="182" y="1484"/>
                    </a:lnTo>
                    <a:lnTo>
                      <a:pt x="182" y="1484"/>
                    </a:lnTo>
                    <a:lnTo>
                      <a:pt x="179" y="1483"/>
                    </a:lnTo>
                    <a:lnTo>
                      <a:pt x="178" y="1480"/>
                    </a:lnTo>
                    <a:lnTo>
                      <a:pt x="178" y="1479"/>
                    </a:lnTo>
                    <a:lnTo>
                      <a:pt x="176" y="1477"/>
                    </a:lnTo>
                    <a:lnTo>
                      <a:pt x="176" y="1476"/>
                    </a:lnTo>
                    <a:lnTo>
                      <a:pt x="176" y="1476"/>
                    </a:lnTo>
                    <a:lnTo>
                      <a:pt x="178" y="1473"/>
                    </a:lnTo>
                    <a:lnTo>
                      <a:pt x="178" y="1472"/>
                    </a:lnTo>
                    <a:lnTo>
                      <a:pt x="179" y="1471"/>
                    </a:lnTo>
                    <a:lnTo>
                      <a:pt x="179" y="1469"/>
                    </a:lnTo>
                    <a:lnTo>
                      <a:pt x="180" y="1469"/>
                    </a:lnTo>
                    <a:lnTo>
                      <a:pt x="182" y="1471"/>
                    </a:lnTo>
                    <a:lnTo>
                      <a:pt x="183" y="1472"/>
                    </a:lnTo>
                    <a:lnTo>
                      <a:pt x="186" y="1473"/>
                    </a:lnTo>
                    <a:lnTo>
                      <a:pt x="186" y="1477"/>
                    </a:lnTo>
                    <a:lnTo>
                      <a:pt x="186" y="1477"/>
                    </a:lnTo>
                    <a:close/>
                    <a:moveTo>
                      <a:pt x="139" y="1471"/>
                    </a:moveTo>
                    <a:lnTo>
                      <a:pt x="140" y="1473"/>
                    </a:lnTo>
                    <a:lnTo>
                      <a:pt x="140" y="1476"/>
                    </a:lnTo>
                    <a:lnTo>
                      <a:pt x="140" y="1479"/>
                    </a:lnTo>
                    <a:lnTo>
                      <a:pt x="138" y="1479"/>
                    </a:lnTo>
                    <a:lnTo>
                      <a:pt x="136" y="1479"/>
                    </a:lnTo>
                    <a:lnTo>
                      <a:pt x="136" y="1479"/>
                    </a:lnTo>
                    <a:lnTo>
                      <a:pt x="135" y="1479"/>
                    </a:lnTo>
                    <a:lnTo>
                      <a:pt x="136" y="1480"/>
                    </a:lnTo>
                    <a:lnTo>
                      <a:pt x="138" y="1480"/>
                    </a:lnTo>
                    <a:lnTo>
                      <a:pt x="139" y="1483"/>
                    </a:lnTo>
                    <a:lnTo>
                      <a:pt x="140" y="1483"/>
                    </a:lnTo>
                    <a:lnTo>
                      <a:pt x="143" y="1484"/>
                    </a:lnTo>
                    <a:lnTo>
                      <a:pt x="142" y="1485"/>
                    </a:lnTo>
                    <a:lnTo>
                      <a:pt x="140" y="1487"/>
                    </a:lnTo>
                    <a:lnTo>
                      <a:pt x="143" y="1489"/>
                    </a:lnTo>
                    <a:lnTo>
                      <a:pt x="143" y="1491"/>
                    </a:lnTo>
                    <a:lnTo>
                      <a:pt x="144" y="1491"/>
                    </a:lnTo>
                    <a:lnTo>
                      <a:pt x="146" y="1491"/>
                    </a:lnTo>
                    <a:lnTo>
                      <a:pt x="146" y="1491"/>
                    </a:lnTo>
                    <a:lnTo>
                      <a:pt x="146" y="1491"/>
                    </a:lnTo>
                    <a:lnTo>
                      <a:pt x="144" y="1493"/>
                    </a:lnTo>
                    <a:lnTo>
                      <a:pt x="144" y="1493"/>
                    </a:lnTo>
                    <a:lnTo>
                      <a:pt x="146" y="1493"/>
                    </a:lnTo>
                    <a:lnTo>
                      <a:pt x="147" y="1493"/>
                    </a:lnTo>
                    <a:lnTo>
                      <a:pt x="148" y="1495"/>
                    </a:lnTo>
                    <a:lnTo>
                      <a:pt x="146" y="1497"/>
                    </a:lnTo>
                    <a:lnTo>
                      <a:pt x="143" y="1495"/>
                    </a:lnTo>
                    <a:lnTo>
                      <a:pt x="142" y="1493"/>
                    </a:lnTo>
                    <a:lnTo>
                      <a:pt x="142" y="1491"/>
                    </a:lnTo>
                    <a:lnTo>
                      <a:pt x="140" y="1489"/>
                    </a:lnTo>
                    <a:lnTo>
                      <a:pt x="138" y="1488"/>
                    </a:lnTo>
                    <a:lnTo>
                      <a:pt x="134" y="1483"/>
                    </a:lnTo>
                    <a:lnTo>
                      <a:pt x="132" y="1481"/>
                    </a:lnTo>
                    <a:lnTo>
                      <a:pt x="131" y="1480"/>
                    </a:lnTo>
                    <a:lnTo>
                      <a:pt x="131" y="1479"/>
                    </a:lnTo>
                    <a:lnTo>
                      <a:pt x="131" y="1477"/>
                    </a:lnTo>
                    <a:lnTo>
                      <a:pt x="131" y="1477"/>
                    </a:lnTo>
                    <a:lnTo>
                      <a:pt x="132" y="1477"/>
                    </a:lnTo>
                    <a:lnTo>
                      <a:pt x="132" y="1476"/>
                    </a:lnTo>
                    <a:lnTo>
                      <a:pt x="127" y="1475"/>
                    </a:lnTo>
                    <a:lnTo>
                      <a:pt x="127" y="1473"/>
                    </a:lnTo>
                    <a:lnTo>
                      <a:pt x="127" y="1473"/>
                    </a:lnTo>
                    <a:lnTo>
                      <a:pt x="127" y="1472"/>
                    </a:lnTo>
                    <a:lnTo>
                      <a:pt x="130" y="1473"/>
                    </a:lnTo>
                    <a:lnTo>
                      <a:pt x="132" y="1472"/>
                    </a:lnTo>
                    <a:lnTo>
                      <a:pt x="134" y="1472"/>
                    </a:lnTo>
                    <a:lnTo>
                      <a:pt x="135" y="1471"/>
                    </a:lnTo>
                    <a:lnTo>
                      <a:pt x="136" y="1471"/>
                    </a:lnTo>
                    <a:lnTo>
                      <a:pt x="136" y="1471"/>
                    </a:lnTo>
                    <a:lnTo>
                      <a:pt x="139" y="1471"/>
                    </a:lnTo>
                    <a:lnTo>
                      <a:pt x="139" y="1471"/>
                    </a:lnTo>
                    <a:close/>
                    <a:moveTo>
                      <a:pt x="904" y="1483"/>
                    </a:moveTo>
                    <a:lnTo>
                      <a:pt x="903" y="1483"/>
                    </a:lnTo>
                    <a:lnTo>
                      <a:pt x="900" y="1483"/>
                    </a:lnTo>
                    <a:lnTo>
                      <a:pt x="899" y="1481"/>
                    </a:lnTo>
                    <a:lnTo>
                      <a:pt x="895" y="1480"/>
                    </a:lnTo>
                    <a:lnTo>
                      <a:pt x="888" y="1477"/>
                    </a:lnTo>
                    <a:lnTo>
                      <a:pt x="885" y="1476"/>
                    </a:lnTo>
                    <a:lnTo>
                      <a:pt x="885" y="1475"/>
                    </a:lnTo>
                    <a:lnTo>
                      <a:pt x="887" y="1473"/>
                    </a:lnTo>
                    <a:lnTo>
                      <a:pt x="887" y="1472"/>
                    </a:lnTo>
                    <a:lnTo>
                      <a:pt x="888" y="1472"/>
                    </a:lnTo>
                    <a:lnTo>
                      <a:pt x="896" y="1471"/>
                    </a:lnTo>
                    <a:lnTo>
                      <a:pt x="899" y="1471"/>
                    </a:lnTo>
                    <a:lnTo>
                      <a:pt x="901" y="1475"/>
                    </a:lnTo>
                    <a:lnTo>
                      <a:pt x="904" y="1479"/>
                    </a:lnTo>
                    <a:lnTo>
                      <a:pt x="905" y="1480"/>
                    </a:lnTo>
                    <a:lnTo>
                      <a:pt x="905" y="1481"/>
                    </a:lnTo>
                    <a:lnTo>
                      <a:pt x="904" y="1483"/>
                    </a:lnTo>
                    <a:lnTo>
                      <a:pt x="904" y="1483"/>
                    </a:lnTo>
                    <a:close/>
                    <a:moveTo>
                      <a:pt x="175" y="1476"/>
                    </a:moveTo>
                    <a:lnTo>
                      <a:pt x="175" y="1476"/>
                    </a:lnTo>
                    <a:lnTo>
                      <a:pt x="174" y="1476"/>
                    </a:lnTo>
                    <a:lnTo>
                      <a:pt x="174" y="1476"/>
                    </a:lnTo>
                    <a:lnTo>
                      <a:pt x="172" y="1473"/>
                    </a:lnTo>
                    <a:lnTo>
                      <a:pt x="172" y="1473"/>
                    </a:lnTo>
                    <a:lnTo>
                      <a:pt x="172" y="1472"/>
                    </a:lnTo>
                    <a:lnTo>
                      <a:pt x="172" y="1472"/>
                    </a:lnTo>
                    <a:lnTo>
                      <a:pt x="172" y="1472"/>
                    </a:lnTo>
                    <a:lnTo>
                      <a:pt x="172" y="1472"/>
                    </a:lnTo>
                    <a:lnTo>
                      <a:pt x="175" y="1475"/>
                    </a:lnTo>
                    <a:lnTo>
                      <a:pt x="175" y="1476"/>
                    </a:lnTo>
                    <a:lnTo>
                      <a:pt x="175" y="1476"/>
                    </a:lnTo>
                    <a:close/>
                    <a:moveTo>
                      <a:pt x="180" y="1488"/>
                    </a:moveTo>
                    <a:lnTo>
                      <a:pt x="180" y="1489"/>
                    </a:lnTo>
                    <a:lnTo>
                      <a:pt x="178" y="1487"/>
                    </a:lnTo>
                    <a:lnTo>
                      <a:pt x="178" y="1485"/>
                    </a:lnTo>
                    <a:lnTo>
                      <a:pt x="176" y="1483"/>
                    </a:lnTo>
                    <a:lnTo>
                      <a:pt x="175" y="1481"/>
                    </a:lnTo>
                    <a:lnTo>
                      <a:pt x="175" y="1481"/>
                    </a:lnTo>
                    <a:lnTo>
                      <a:pt x="176" y="1481"/>
                    </a:lnTo>
                    <a:lnTo>
                      <a:pt x="176" y="1481"/>
                    </a:lnTo>
                    <a:lnTo>
                      <a:pt x="176" y="1481"/>
                    </a:lnTo>
                    <a:lnTo>
                      <a:pt x="180" y="1484"/>
                    </a:lnTo>
                    <a:lnTo>
                      <a:pt x="180" y="1485"/>
                    </a:lnTo>
                    <a:lnTo>
                      <a:pt x="180" y="1488"/>
                    </a:lnTo>
                    <a:lnTo>
                      <a:pt x="180" y="1488"/>
                    </a:lnTo>
                    <a:close/>
                    <a:moveTo>
                      <a:pt x="190" y="1491"/>
                    </a:moveTo>
                    <a:lnTo>
                      <a:pt x="189" y="1491"/>
                    </a:lnTo>
                    <a:lnTo>
                      <a:pt x="189" y="1489"/>
                    </a:lnTo>
                    <a:lnTo>
                      <a:pt x="189" y="1489"/>
                    </a:lnTo>
                    <a:lnTo>
                      <a:pt x="189" y="1488"/>
                    </a:lnTo>
                    <a:lnTo>
                      <a:pt x="189" y="1487"/>
                    </a:lnTo>
                    <a:lnTo>
                      <a:pt x="189" y="1484"/>
                    </a:lnTo>
                    <a:lnTo>
                      <a:pt x="190" y="1481"/>
                    </a:lnTo>
                    <a:lnTo>
                      <a:pt x="191" y="1481"/>
                    </a:lnTo>
                    <a:lnTo>
                      <a:pt x="191" y="1483"/>
                    </a:lnTo>
                    <a:lnTo>
                      <a:pt x="190" y="1487"/>
                    </a:lnTo>
                    <a:lnTo>
                      <a:pt x="190" y="1489"/>
                    </a:lnTo>
                    <a:lnTo>
                      <a:pt x="190" y="1491"/>
                    </a:lnTo>
                    <a:lnTo>
                      <a:pt x="190" y="1491"/>
                    </a:lnTo>
                    <a:lnTo>
                      <a:pt x="190" y="1491"/>
                    </a:lnTo>
                    <a:close/>
                    <a:moveTo>
                      <a:pt x="150" y="1501"/>
                    </a:moveTo>
                    <a:lnTo>
                      <a:pt x="148" y="1501"/>
                    </a:lnTo>
                    <a:lnTo>
                      <a:pt x="148" y="1501"/>
                    </a:lnTo>
                    <a:lnTo>
                      <a:pt x="148" y="1500"/>
                    </a:lnTo>
                    <a:lnTo>
                      <a:pt x="148" y="1499"/>
                    </a:lnTo>
                    <a:lnTo>
                      <a:pt x="148" y="1497"/>
                    </a:lnTo>
                    <a:lnTo>
                      <a:pt x="148" y="1497"/>
                    </a:lnTo>
                    <a:lnTo>
                      <a:pt x="150" y="1499"/>
                    </a:lnTo>
                    <a:lnTo>
                      <a:pt x="150" y="1501"/>
                    </a:lnTo>
                    <a:lnTo>
                      <a:pt x="150" y="1501"/>
                    </a:lnTo>
                    <a:close/>
                    <a:moveTo>
                      <a:pt x="924" y="1501"/>
                    </a:moveTo>
                    <a:lnTo>
                      <a:pt x="924" y="1501"/>
                    </a:lnTo>
                    <a:lnTo>
                      <a:pt x="923" y="1501"/>
                    </a:lnTo>
                    <a:lnTo>
                      <a:pt x="921" y="1501"/>
                    </a:lnTo>
                    <a:lnTo>
                      <a:pt x="921" y="1500"/>
                    </a:lnTo>
                    <a:lnTo>
                      <a:pt x="925" y="1499"/>
                    </a:lnTo>
                    <a:lnTo>
                      <a:pt x="927" y="1499"/>
                    </a:lnTo>
                    <a:lnTo>
                      <a:pt x="927" y="1499"/>
                    </a:lnTo>
                    <a:lnTo>
                      <a:pt x="925" y="1500"/>
                    </a:lnTo>
                    <a:lnTo>
                      <a:pt x="925" y="1501"/>
                    </a:lnTo>
                    <a:lnTo>
                      <a:pt x="925" y="1501"/>
                    </a:lnTo>
                    <a:lnTo>
                      <a:pt x="924" y="1501"/>
                    </a:lnTo>
                    <a:lnTo>
                      <a:pt x="924" y="1501"/>
                    </a:lnTo>
                    <a:close/>
                    <a:moveTo>
                      <a:pt x="1285" y="1503"/>
                    </a:moveTo>
                    <a:lnTo>
                      <a:pt x="1285" y="1503"/>
                    </a:lnTo>
                    <a:lnTo>
                      <a:pt x="1284" y="1503"/>
                    </a:lnTo>
                    <a:lnTo>
                      <a:pt x="1285" y="1503"/>
                    </a:lnTo>
                    <a:lnTo>
                      <a:pt x="1285" y="1501"/>
                    </a:lnTo>
                    <a:lnTo>
                      <a:pt x="1286" y="1501"/>
                    </a:lnTo>
                    <a:lnTo>
                      <a:pt x="1286" y="1503"/>
                    </a:lnTo>
                    <a:lnTo>
                      <a:pt x="1285" y="1503"/>
                    </a:lnTo>
                    <a:lnTo>
                      <a:pt x="1285" y="1503"/>
                    </a:lnTo>
                    <a:close/>
                    <a:moveTo>
                      <a:pt x="197" y="1513"/>
                    </a:moveTo>
                    <a:lnTo>
                      <a:pt x="195" y="1513"/>
                    </a:lnTo>
                    <a:lnTo>
                      <a:pt x="195" y="1513"/>
                    </a:lnTo>
                    <a:lnTo>
                      <a:pt x="194" y="1513"/>
                    </a:lnTo>
                    <a:lnTo>
                      <a:pt x="194" y="1512"/>
                    </a:lnTo>
                    <a:lnTo>
                      <a:pt x="193" y="1509"/>
                    </a:lnTo>
                    <a:lnTo>
                      <a:pt x="193" y="1509"/>
                    </a:lnTo>
                    <a:lnTo>
                      <a:pt x="193" y="1509"/>
                    </a:lnTo>
                    <a:lnTo>
                      <a:pt x="194" y="1508"/>
                    </a:lnTo>
                    <a:lnTo>
                      <a:pt x="195" y="1508"/>
                    </a:lnTo>
                    <a:lnTo>
                      <a:pt x="195" y="1508"/>
                    </a:lnTo>
                    <a:lnTo>
                      <a:pt x="195" y="1511"/>
                    </a:lnTo>
                    <a:lnTo>
                      <a:pt x="197" y="1511"/>
                    </a:lnTo>
                    <a:lnTo>
                      <a:pt x="197" y="1512"/>
                    </a:lnTo>
                    <a:lnTo>
                      <a:pt x="197" y="1513"/>
                    </a:lnTo>
                    <a:lnTo>
                      <a:pt x="197" y="1513"/>
                    </a:lnTo>
                    <a:close/>
                    <a:moveTo>
                      <a:pt x="1284" y="1512"/>
                    </a:moveTo>
                    <a:lnTo>
                      <a:pt x="1282" y="1515"/>
                    </a:lnTo>
                    <a:lnTo>
                      <a:pt x="1282" y="1516"/>
                    </a:lnTo>
                    <a:lnTo>
                      <a:pt x="1281" y="1516"/>
                    </a:lnTo>
                    <a:lnTo>
                      <a:pt x="1280" y="1516"/>
                    </a:lnTo>
                    <a:lnTo>
                      <a:pt x="1277" y="1516"/>
                    </a:lnTo>
                    <a:lnTo>
                      <a:pt x="1276" y="1517"/>
                    </a:lnTo>
                    <a:lnTo>
                      <a:pt x="1274" y="1519"/>
                    </a:lnTo>
                    <a:lnTo>
                      <a:pt x="1276" y="1519"/>
                    </a:lnTo>
                    <a:lnTo>
                      <a:pt x="1276" y="1520"/>
                    </a:lnTo>
                    <a:lnTo>
                      <a:pt x="1276" y="1520"/>
                    </a:lnTo>
                    <a:lnTo>
                      <a:pt x="1277" y="1520"/>
                    </a:lnTo>
                    <a:lnTo>
                      <a:pt x="1278" y="1520"/>
                    </a:lnTo>
                    <a:lnTo>
                      <a:pt x="1278" y="1520"/>
                    </a:lnTo>
                    <a:lnTo>
                      <a:pt x="1278" y="1521"/>
                    </a:lnTo>
                    <a:lnTo>
                      <a:pt x="1278" y="1521"/>
                    </a:lnTo>
                    <a:lnTo>
                      <a:pt x="1278" y="1523"/>
                    </a:lnTo>
                    <a:lnTo>
                      <a:pt x="1278" y="1524"/>
                    </a:lnTo>
                    <a:lnTo>
                      <a:pt x="1277" y="1527"/>
                    </a:lnTo>
                    <a:lnTo>
                      <a:pt x="1276" y="1528"/>
                    </a:lnTo>
                    <a:lnTo>
                      <a:pt x="1274" y="1529"/>
                    </a:lnTo>
                    <a:lnTo>
                      <a:pt x="1274" y="1531"/>
                    </a:lnTo>
                    <a:lnTo>
                      <a:pt x="1274" y="1531"/>
                    </a:lnTo>
                    <a:lnTo>
                      <a:pt x="1273" y="1533"/>
                    </a:lnTo>
                    <a:lnTo>
                      <a:pt x="1273" y="1535"/>
                    </a:lnTo>
                    <a:lnTo>
                      <a:pt x="1270" y="1539"/>
                    </a:lnTo>
                    <a:lnTo>
                      <a:pt x="1269" y="1539"/>
                    </a:lnTo>
                    <a:lnTo>
                      <a:pt x="1269" y="1540"/>
                    </a:lnTo>
                    <a:lnTo>
                      <a:pt x="1268" y="1541"/>
                    </a:lnTo>
                    <a:lnTo>
                      <a:pt x="1268" y="1543"/>
                    </a:lnTo>
                    <a:lnTo>
                      <a:pt x="1265" y="1547"/>
                    </a:lnTo>
                    <a:lnTo>
                      <a:pt x="1265" y="1548"/>
                    </a:lnTo>
                    <a:lnTo>
                      <a:pt x="1265" y="1549"/>
                    </a:lnTo>
                    <a:lnTo>
                      <a:pt x="1265" y="1551"/>
                    </a:lnTo>
                    <a:lnTo>
                      <a:pt x="1264" y="1551"/>
                    </a:lnTo>
                    <a:lnTo>
                      <a:pt x="1264" y="1552"/>
                    </a:lnTo>
                    <a:lnTo>
                      <a:pt x="1262" y="1553"/>
                    </a:lnTo>
                    <a:lnTo>
                      <a:pt x="1262" y="1553"/>
                    </a:lnTo>
                    <a:lnTo>
                      <a:pt x="1264" y="1555"/>
                    </a:lnTo>
                    <a:lnTo>
                      <a:pt x="1264" y="1555"/>
                    </a:lnTo>
                    <a:lnTo>
                      <a:pt x="1264" y="1556"/>
                    </a:lnTo>
                    <a:lnTo>
                      <a:pt x="1264" y="1558"/>
                    </a:lnTo>
                    <a:lnTo>
                      <a:pt x="1264" y="1556"/>
                    </a:lnTo>
                    <a:lnTo>
                      <a:pt x="1266" y="1553"/>
                    </a:lnTo>
                    <a:lnTo>
                      <a:pt x="1268" y="1551"/>
                    </a:lnTo>
                    <a:lnTo>
                      <a:pt x="1269" y="1551"/>
                    </a:lnTo>
                    <a:lnTo>
                      <a:pt x="1270" y="1549"/>
                    </a:lnTo>
                    <a:lnTo>
                      <a:pt x="1270" y="1548"/>
                    </a:lnTo>
                    <a:lnTo>
                      <a:pt x="1272" y="1545"/>
                    </a:lnTo>
                    <a:lnTo>
                      <a:pt x="1273" y="1545"/>
                    </a:lnTo>
                    <a:lnTo>
                      <a:pt x="1273" y="1545"/>
                    </a:lnTo>
                    <a:lnTo>
                      <a:pt x="1274" y="1547"/>
                    </a:lnTo>
                    <a:lnTo>
                      <a:pt x="1273" y="1548"/>
                    </a:lnTo>
                    <a:lnTo>
                      <a:pt x="1273" y="1549"/>
                    </a:lnTo>
                    <a:lnTo>
                      <a:pt x="1273" y="1549"/>
                    </a:lnTo>
                    <a:lnTo>
                      <a:pt x="1274" y="1548"/>
                    </a:lnTo>
                    <a:lnTo>
                      <a:pt x="1277" y="1548"/>
                    </a:lnTo>
                    <a:lnTo>
                      <a:pt x="1277" y="1548"/>
                    </a:lnTo>
                    <a:lnTo>
                      <a:pt x="1280" y="1549"/>
                    </a:lnTo>
                    <a:lnTo>
                      <a:pt x="1281" y="1549"/>
                    </a:lnTo>
                    <a:lnTo>
                      <a:pt x="1282" y="1548"/>
                    </a:lnTo>
                    <a:lnTo>
                      <a:pt x="1282" y="1548"/>
                    </a:lnTo>
                    <a:lnTo>
                      <a:pt x="1282" y="1549"/>
                    </a:lnTo>
                    <a:lnTo>
                      <a:pt x="1282" y="1551"/>
                    </a:lnTo>
                    <a:lnTo>
                      <a:pt x="1280" y="1552"/>
                    </a:lnTo>
                    <a:lnTo>
                      <a:pt x="1274" y="1555"/>
                    </a:lnTo>
                    <a:lnTo>
                      <a:pt x="1273" y="1558"/>
                    </a:lnTo>
                    <a:lnTo>
                      <a:pt x="1274" y="1558"/>
                    </a:lnTo>
                    <a:lnTo>
                      <a:pt x="1274" y="1556"/>
                    </a:lnTo>
                    <a:lnTo>
                      <a:pt x="1276" y="1556"/>
                    </a:lnTo>
                    <a:lnTo>
                      <a:pt x="1277" y="1556"/>
                    </a:lnTo>
                    <a:lnTo>
                      <a:pt x="1277" y="1556"/>
                    </a:lnTo>
                    <a:lnTo>
                      <a:pt x="1277" y="1556"/>
                    </a:lnTo>
                    <a:lnTo>
                      <a:pt x="1277" y="1558"/>
                    </a:lnTo>
                    <a:lnTo>
                      <a:pt x="1274" y="1562"/>
                    </a:lnTo>
                    <a:lnTo>
                      <a:pt x="1274" y="1560"/>
                    </a:lnTo>
                    <a:lnTo>
                      <a:pt x="1278" y="1559"/>
                    </a:lnTo>
                    <a:lnTo>
                      <a:pt x="1281" y="1562"/>
                    </a:lnTo>
                    <a:lnTo>
                      <a:pt x="1284" y="1560"/>
                    </a:lnTo>
                    <a:lnTo>
                      <a:pt x="1285" y="1560"/>
                    </a:lnTo>
                    <a:lnTo>
                      <a:pt x="1285" y="1560"/>
                    </a:lnTo>
                    <a:lnTo>
                      <a:pt x="1285" y="1562"/>
                    </a:lnTo>
                    <a:lnTo>
                      <a:pt x="1285" y="1563"/>
                    </a:lnTo>
                    <a:lnTo>
                      <a:pt x="1285" y="1563"/>
                    </a:lnTo>
                    <a:lnTo>
                      <a:pt x="1286" y="1563"/>
                    </a:lnTo>
                    <a:lnTo>
                      <a:pt x="1286" y="1562"/>
                    </a:lnTo>
                    <a:lnTo>
                      <a:pt x="1286" y="1559"/>
                    </a:lnTo>
                    <a:lnTo>
                      <a:pt x="1286" y="1559"/>
                    </a:lnTo>
                    <a:lnTo>
                      <a:pt x="1288" y="1560"/>
                    </a:lnTo>
                    <a:lnTo>
                      <a:pt x="1288" y="1560"/>
                    </a:lnTo>
                    <a:lnTo>
                      <a:pt x="1288" y="1562"/>
                    </a:lnTo>
                    <a:lnTo>
                      <a:pt x="1288" y="1564"/>
                    </a:lnTo>
                    <a:lnTo>
                      <a:pt x="1286" y="1566"/>
                    </a:lnTo>
                    <a:lnTo>
                      <a:pt x="1285" y="1567"/>
                    </a:lnTo>
                    <a:lnTo>
                      <a:pt x="1285" y="1568"/>
                    </a:lnTo>
                    <a:lnTo>
                      <a:pt x="1285" y="1570"/>
                    </a:lnTo>
                    <a:lnTo>
                      <a:pt x="1285" y="1570"/>
                    </a:lnTo>
                    <a:lnTo>
                      <a:pt x="1286" y="1568"/>
                    </a:lnTo>
                    <a:lnTo>
                      <a:pt x="1286" y="1568"/>
                    </a:lnTo>
                    <a:lnTo>
                      <a:pt x="1286" y="1567"/>
                    </a:lnTo>
                    <a:lnTo>
                      <a:pt x="1286" y="1567"/>
                    </a:lnTo>
                    <a:lnTo>
                      <a:pt x="1288" y="1566"/>
                    </a:lnTo>
                    <a:lnTo>
                      <a:pt x="1289" y="1564"/>
                    </a:lnTo>
                    <a:lnTo>
                      <a:pt x="1290" y="1564"/>
                    </a:lnTo>
                    <a:lnTo>
                      <a:pt x="1290" y="1564"/>
                    </a:lnTo>
                    <a:lnTo>
                      <a:pt x="1290" y="1566"/>
                    </a:lnTo>
                    <a:lnTo>
                      <a:pt x="1290" y="1566"/>
                    </a:lnTo>
                    <a:lnTo>
                      <a:pt x="1292" y="1564"/>
                    </a:lnTo>
                    <a:lnTo>
                      <a:pt x="1293" y="1563"/>
                    </a:lnTo>
                    <a:lnTo>
                      <a:pt x="1294" y="1563"/>
                    </a:lnTo>
                    <a:lnTo>
                      <a:pt x="1294" y="1563"/>
                    </a:lnTo>
                    <a:lnTo>
                      <a:pt x="1296" y="1562"/>
                    </a:lnTo>
                    <a:lnTo>
                      <a:pt x="1297" y="1560"/>
                    </a:lnTo>
                    <a:lnTo>
                      <a:pt x="1298" y="1559"/>
                    </a:lnTo>
                    <a:lnTo>
                      <a:pt x="1298" y="1559"/>
                    </a:lnTo>
                    <a:lnTo>
                      <a:pt x="1298" y="1560"/>
                    </a:lnTo>
                    <a:lnTo>
                      <a:pt x="1298" y="1562"/>
                    </a:lnTo>
                    <a:lnTo>
                      <a:pt x="1298" y="1563"/>
                    </a:lnTo>
                    <a:lnTo>
                      <a:pt x="1298" y="1564"/>
                    </a:lnTo>
                    <a:lnTo>
                      <a:pt x="1300" y="1563"/>
                    </a:lnTo>
                    <a:lnTo>
                      <a:pt x="1300" y="1562"/>
                    </a:lnTo>
                    <a:lnTo>
                      <a:pt x="1301" y="1562"/>
                    </a:lnTo>
                    <a:lnTo>
                      <a:pt x="1301" y="1562"/>
                    </a:lnTo>
                    <a:lnTo>
                      <a:pt x="1306" y="1562"/>
                    </a:lnTo>
                    <a:lnTo>
                      <a:pt x="1308" y="1562"/>
                    </a:lnTo>
                    <a:lnTo>
                      <a:pt x="1309" y="1563"/>
                    </a:lnTo>
                    <a:lnTo>
                      <a:pt x="1312" y="1564"/>
                    </a:lnTo>
                    <a:lnTo>
                      <a:pt x="1312" y="1566"/>
                    </a:lnTo>
                    <a:lnTo>
                      <a:pt x="1312" y="1567"/>
                    </a:lnTo>
                    <a:lnTo>
                      <a:pt x="1312" y="1568"/>
                    </a:lnTo>
                    <a:lnTo>
                      <a:pt x="1310" y="1570"/>
                    </a:lnTo>
                    <a:lnTo>
                      <a:pt x="1309" y="1571"/>
                    </a:lnTo>
                    <a:lnTo>
                      <a:pt x="1309" y="1571"/>
                    </a:lnTo>
                    <a:lnTo>
                      <a:pt x="1308" y="1572"/>
                    </a:lnTo>
                    <a:lnTo>
                      <a:pt x="1308" y="1574"/>
                    </a:lnTo>
                    <a:lnTo>
                      <a:pt x="1306" y="1574"/>
                    </a:lnTo>
                    <a:lnTo>
                      <a:pt x="1304" y="1576"/>
                    </a:lnTo>
                    <a:lnTo>
                      <a:pt x="1304" y="1576"/>
                    </a:lnTo>
                    <a:lnTo>
                      <a:pt x="1306" y="1576"/>
                    </a:lnTo>
                    <a:lnTo>
                      <a:pt x="1308" y="1576"/>
                    </a:lnTo>
                    <a:lnTo>
                      <a:pt x="1308" y="1576"/>
                    </a:lnTo>
                    <a:lnTo>
                      <a:pt x="1308" y="1576"/>
                    </a:lnTo>
                    <a:lnTo>
                      <a:pt x="1306" y="1578"/>
                    </a:lnTo>
                    <a:lnTo>
                      <a:pt x="1306" y="1578"/>
                    </a:lnTo>
                    <a:lnTo>
                      <a:pt x="1306" y="1578"/>
                    </a:lnTo>
                    <a:lnTo>
                      <a:pt x="1308" y="1579"/>
                    </a:lnTo>
                    <a:lnTo>
                      <a:pt x="1309" y="1578"/>
                    </a:lnTo>
                    <a:lnTo>
                      <a:pt x="1310" y="1579"/>
                    </a:lnTo>
                    <a:lnTo>
                      <a:pt x="1310" y="1579"/>
                    </a:lnTo>
                    <a:lnTo>
                      <a:pt x="1309" y="1580"/>
                    </a:lnTo>
                    <a:lnTo>
                      <a:pt x="1309" y="1582"/>
                    </a:lnTo>
                    <a:lnTo>
                      <a:pt x="1308" y="1583"/>
                    </a:lnTo>
                    <a:lnTo>
                      <a:pt x="1305" y="1584"/>
                    </a:lnTo>
                    <a:lnTo>
                      <a:pt x="1304" y="1586"/>
                    </a:lnTo>
                    <a:lnTo>
                      <a:pt x="1304" y="1586"/>
                    </a:lnTo>
                    <a:lnTo>
                      <a:pt x="1306" y="1584"/>
                    </a:lnTo>
                    <a:lnTo>
                      <a:pt x="1308" y="1584"/>
                    </a:lnTo>
                    <a:lnTo>
                      <a:pt x="1309" y="1584"/>
                    </a:lnTo>
                    <a:lnTo>
                      <a:pt x="1309" y="1583"/>
                    </a:lnTo>
                    <a:lnTo>
                      <a:pt x="1310" y="1583"/>
                    </a:lnTo>
                    <a:lnTo>
                      <a:pt x="1312" y="1583"/>
                    </a:lnTo>
                    <a:lnTo>
                      <a:pt x="1314" y="1582"/>
                    </a:lnTo>
                    <a:lnTo>
                      <a:pt x="1316" y="1582"/>
                    </a:lnTo>
                    <a:lnTo>
                      <a:pt x="1316" y="1582"/>
                    </a:lnTo>
                    <a:lnTo>
                      <a:pt x="1317" y="1580"/>
                    </a:lnTo>
                    <a:lnTo>
                      <a:pt x="1319" y="1580"/>
                    </a:lnTo>
                    <a:lnTo>
                      <a:pt x="1320" y="1579"/>
                    </a:lnTo>
                    <a:lnTo>
                      <a:pt x="1320" y="1579"/>
                    </a:lnTo>
                    <a:lnTo>
                      <a:pt x="1320" y="1580"/>
                    </a:lnTo>
                    <a:lnTo>
                      <a:pt x="1320" y="1582"/>
                    </a:lnTo>
                    <a:lnTo>
                      <a:pt x="1320" y="1583"/>
                    </a:lnTo>
                    <a:lnTo>
                      <a:pt x="1320" y="1583"/>
                    </a:lnTo>
                    <a:lnTo>
                      <a:pt x="1319" y="1584"/>
                    </a:lnTo>
                    <a:lnTo>
                      <a:pt x="1319" y="1586"/>
                    </a:lnTo>
                    <a:lnTo>
                      <a:pt x="1317" y="1586"/>
                    </a:lnTo>
                    <a:lnTo>
                      <a:pt x="1316" y="1586"/>
                    </a:lnTo>
                    <a:lnTo>
                      <a:pt x="1316" y="1586"/>
                    </a:lnTo>
                    <a:lnTo>
                      <a:pt x="1314" y="1587"/>
                    </a:lnTo>
                    <a:lnTo>
                      <a:pt x="1313" y="1588"/>
                    </a:lnTo>
                    <a:lnTo>
                      <a:pt x="1312" y="1590"/>
                    </a:lnTo>
                    <a:lnTo>
                      <a:pt x="1312" y="1590"/>
                    </a:lnTo>
                    <a:lnTo>
                      <a:pt x="1313" y="1591"/>
                    </a:lnTo>
                    <a:lnTo>
                      <a:pt x="1312" y="1592"/>
                    </a:lnTo>
                    <a:lnTo>
                      <a:pt x="1310" y="1592"/>
                    </a:lnTo>
                    <a:lnTo>
                      <a:pt x="1310" y="1592"/>
                    </a:lnTo>
                    <a:lnTo>
                      <a:pt x="1309" y="1592"/>
                    </a:lnTo>
                    <a:lnTo>
                      <a:pt x="1308" y="1594"/>
                    </a:lnTo>
                    <a:lnTo>
                      <a:pt x="1309" y="1594"/>
                    </a:lnTo>
                    <a:lnTo>
                      <a:pt x="1310" y="1594"/>
                    </a:lnTo>
                    <a:lnTo>
                      <a:pt x="1310" y="1594"/>
                    </a:lnTo>
                    <a:lnTo>
                      <a:pt x="1310" y="1595"/>
                    </a:lnTo>
                    <a:lnTo>
                      <a:pt x="1310" y="1595"/>
                    </a:lnTo>
                    <a:lnTo>
                      <a:pt x="1308" y="1599"/>
                    </a:lnTo>
                    <a:lnTo>
                      <a:pt x="1308" y="1599"/>
                    </a:lnTo>
                    <a:lnTo>
                      <a:pt x="1308" y="1600"/>
                    </a:lnTo>
                    <a:lnTo>
                      <a:pt x="1309" y="1600"/>
                    </a:lnTo>
                    <a:lnTo>
                      <a:pt x="1309" y="1602"/>
                    </a:lnTo>
                    <a:lnTo>
                      <a:pt x="1310" y="1602"/>
                    </a:lnTo>
                    <a:lnTo>
                      <a:pt x="1312" y="1602"/>
                    </a:lnTo>
                    <a:lnTo>
                      <a:pt x="1313" y="1599"/>
                    </a:lnTo>
                    <a:lnTo>
                      <a:pt x="1316" y="1594"/>
                    </a:lnTo>
                    <a:lnTo>
                      <a:pt x="1320" y="1592"/>
                    </a:lnTo>
                    <a:lnTo>
                      <a:pt x="1321" y="1591"/>
                    </a:lnTo>
                    <a:lnTo>
                      <a:pt x="1323" y="1591"/>
                    </a:lnTo>
                    <a:lnTo>
                      <a:pt x="1323" y="1591"/>
                    </a:lnTo>
                    <a:lnTo>
                      <a:pt x="1323" y="1592"/>
                    </a:lnTo>
                    <a:lnTo>
                      <a:pt x="1321" y="1594"/>
                    </a:lnTo>
                    <a:lnTo>
                      <a:pt x="1321" y="1595"/>
                    </a:lnTo>
                    <a:lnTo>
                      <a:pt x="1319" y="1598"/>
                    </a:lnTo>
                    <a:lnTo>
                      <a:pt x="1319" y="1600"/>
                    </a:lnTo>
                    <a:lnTo>
                      <a:pt x="1319" y="1602"/>
                    </a:lnTo>
                    <a:lnTo>
                      <a:pt x="1319" y="1604"/>
                    </a:lnTo>
                    <a:lnTo>
                      <a:pt x="1319" y="1606"/>
                    </a:lnTo>
                    <a:lnTo>
                      <a:pt x="1319" y="1606"/>
                    </a:lnTo>
                    <a:lnTo>
                      <a:pt x="1320" y="1606"/>
                    </a:lnTo>
                    <a:lnTo>
                      <a:pt x="1321" y="1604"/>
                    </a:lnTo>
                    <a:lnTo>
                      <a:pt x="1323" y="1603"/>
                    </a:lnTo>
                    <a:lnTo>
                      <a:pt x="1324" y="1600"/>
                    </a:lnTo>
                    <a:lnTo>
                      <a:pt x="1324" y="1599"/>
                    </a:lnTo>
                    <a:lnTo>
                      <a:pt x="1324" y="1599"/>
                    </a:lnTo>
                    <a:lnTo>
                      <a:pt x="1325" y="1599"/>
                    </a:lnTo>
                    <a:lnTo>
                      <a:pt x="1325" y="1600"/>
                    </a:lnTo>
                    <a:lnTo>
                      <a:pt x="1325" y="1602"/>
                    </a:lnTo>
                    <a:lnTo>
                      <a:pt x="1325" y="1604"/>
                    </a:lnTo>
                    <a:lnTo>
                      <a:pt x="1325" y="1606"/>
                    </a:lnTo>
                    <a:lnTo>
                      <a:pt x="1325" y="1607"/>
                    </a:lnTo>
                    <a:lnTo>
                      <a:pt x="1323" y="1614"/>
                    </a:lnTo>
                    <a:lnTo>
                      <a:pt x="1323" y="1615"/>
                    </a:lnTo>
                    <a:lnTo>
                      <a:pt x="1323" y="1616"/>
                    </a:lnTo>
                    <a:lnTo>
                      <a:pt x="1323" y="1616"/>
                    </a:lnTo>
                    <a:lnTo>
                      <a:pt x="1321" y="1620"/>
                    </a:lnTo>
                    <a:lnTo>
                      <a:pt x="1320" y="1622"/>
                    </a:lnTo>
                    <a:lnTo>
                      <a:pt x="1320" y="1623"/>
                    </a:lnTo>
                    <a:lnTo>
                      <a:pt x="1319" y="1623"/>
                    </a:lnTo>
                    <a:lnTo>
                      <a:pt x="1319" y="1624"/>
                    </a:lnTo>
                    <a:lnTo>
                      <a:pt x="1317" y="1623"/>
                    </a:lnTo>
                    <a:lnTo>
                      <a:pt x="1317" y="1623"/>
                    </a:lnTo>
                    <a:lnTo>
                      <a:pt x="1316" y="1622"/>
                    </a:lnTo>
                    <a:lnTo>
                      <a:pt x="1316" y="1622"/>
                    </a:lnTo>
                    <a:lnTo>
                      <a:pt x="1314" y="1622"/>
                    </a:lnTo>
                    <a:lnTo>
                      <a:pt x="1313" y="1624"/>
                    </a:lnTo>
                    <a:lnTo>
                      <a:pt x="1312" y="1624"/>
                    </a:lnTo>
                    <a:lnTo>
                      <a:pt x="1312" y="1624"/>
                    </a:lnTo>
                    <a:lnTo>
                      <a:pt x="1312" y="1623"/>
                    </a:lnTo>
                    <a:lnTo>
                      <a:pt x="1312" y="1619"/>
                    </a:lnTo>
                    <a:lnTo>
                      <a:pt x="1312" y="1616"/>
                    </a:lnTo>
                    <a:lnTo>
                      <a:pt x="1312" y="1616"/>
                    </a:lnTo>
                    <a:lnTo>
                      <a:pt x="1312" y="1614"/>
                    </a:lnTo>
                    <a:lnTo>
                      <a:pt x="1312" y="1614"/>
                    </a:lnTo>
                    <a:lnTo>
                      <a:pt x="1312" y="1612"/>
                    </a:lnTo>
                    <a:lnTo>
                      <a:pt x="1310" y="1612"/>
                    </a:lnTo>
                    <a:lnTo>
                      <a:pt x="1310" y="1614"/>
                    </a:lnTo>
                    <a:lnTo>
                      <a:pt x="1309" y="1616"/>
                    </a:lnTo>
                    <a:lnTo>
                      <a:pt x="1308" y="1618"/>
                    </a:lnTo>
                    <a:lnTo>
                      <a:pt x="1305" y="1619"/>
                    </a:lnTo>
                    <a:lnTo>
                      <a:pt x="1304" y="1620"/>
                    </a:lnTo>
                    <a:lnTo>
                      <a:pt x="1304" y="1620"/>
                    </a:lnTo>
                    <a:lnTo>
                      <a:pt x="1304" y="1619"/>
                    </a:lnTo>
                    <a:lnTo>
                      <a:pt x="1302" y="1619"/>
                    </a:lnTo>
                    <a:lnTo>
                      <a:pt x="1302" y="1618"/>
                    </a:lnTo>
                    <a:lnTo>
                      <a:pt x="1304" y="1616"/>
                    </a:lnTo>
                    <a:lnTo>
                      <a:pt x="1304" y="1614"/>
                    </a:lnTo>
                    <a:lnTo>
                      <a:pt x="1306" y="1610"/>
                    </a:lnTo>
                    <a:lnTo>
                      <a:pt x="1308" y="1607"/>
                    </a:lnTo>
                    <a:lnTo>
                      <a:pt x="1308" y="1606"/>
                    </a:lnTo>
                    <a:lnTo>
                      <a:pt x="1308" y="1606"/>
                    </a:lnTo>
                    <a:lnTo>
                      <a:pt x="1306" y="1604"/>
                    </a:lnTo>
                    <a:lnTo>
                      <a:pt x="1306" y="1602"/>
                    </a:lnTo>
                    <a:lnTo>
                      <a:pt x="1305" y="1599"/>
                    </a:lnTo>
                    <a:lnTo>
                      <a:pt x="1305" y="1598"/>
                    </a:lnTo>
                    <a:lnTo>
                      <a:pt x="1302" y="1598"/>
                    </a:lnTo>
                    <a:lnTo>
                      <a:pt x="1302" y="1598"/>
                    </a:lnTo>
                    <a:lnTo>
                      <a:pt x="1302" y="1599"/>
                    </a:lnTo>
                    <a:lnTo>
                      <a:pt x="1300" y="1604"/>
                    </a:lnTo>
                    <a:lnTo>
                      <a:pt x="1298" y="1606"/>
                    </a:lnTo>
                    <a:lnTo>
                      <a:pt x="1298" y="1607"/>
                    </a:lnTo>
                    <a:lnTo>
                      <a:pt x="1298" y="1607"/>
                    </a:lnTo>
                    <a:lnTo>
                      <a:pt x="1297" y="1608"/>
                    </a:lnTo>
                    <a:lnTo>
                      <a:pt x="1297" y="1607"/>
                    </a:lnTo>
                    <a:lnTo>
                      <a:pt x="1298" y="1604"/>
                    </a:lnTo>
                    <a:lnTo>
                      <a:pt x="1298" y="1604"/>
                    </a:lnTo>
                    <a:lnTo>
                      <a:pt x="1297" y="1606"/>
                    </a:lnTo>
                    <a:lnTo>
                      <a:pt x="1296" y="1607"/>
                    </a:lnTo>
                    <a:lnTo>
                      <a:pt x="1294" y="1607"/>
                    </a:lnTo>
                    <a:lnTo>
                      <a:pt x="1293" y="1607"/>
                    </a:lnTo>
                    <a:lnTo>
                      <a:pt x="1293" y="1607"/>
                    </a:lnTo>
                    <a:lnTo>
                      <a:pt x="1289" y="1612"/>
                    </a:lnTo>
                    <a:lnTo>
                      <a:pt x="1289" y="1614"/>
                    </a:lnTo>
                    <a:lnTo>
                      <a:pt x="1289" y="1615"/>
                    </a:lnTo>
                    <a:lnTo>
                      <a:pt x="1286" y="1618"/>
                    </a:lnTo>
                    <a:lnTo>
                      <a:pt x="1286" y="1618"/>
                    </a:lnTo>
                    <a:lnTo>
                      <a:pt x="1285" y="1618"/>
                    </a:lnTo>
                    <a:lnTo>
                      <a:pt x="1284" y="1618"/>
                    </a:lnTo>
                    <a:lnTo>
                      <a:pt x="1282" y="1618"/>
                    </a:lnTo>
                    <a:lnTo>
                      <a:pt x="1281" y="1619"/>
                    </a:lnTo>
                    <a:lnTo>
                      <a:pt x="1278" y="1619"/>
                    </a:lnTo>
                    <a:lnTo>
                      <a:pt x="1278" y="1619"/>
                    </a:lnTo>
                    <a:lnTo>
                      <a:pt x="1277" y="1619"/>
                    </a:lnTo>
                    <a:lnTo>
                      <a:pt x="1276" y="1618"/>
                    </a:lnTo>
                    <a:lnTo>
                      <a:pt x="1276" y="1616"/>
                    </a:lnTo>
                    <a:lnTo>
                      <a:pt x="1276" y="1616"/>
                    </a:lnTo>
                    <a:lnTo>
                      <a:pt x="1277" y="1615"/>
                    </a:lnTo>
                    <a:lnTo>
                      <a:pt x="1278" y="1615"/>
                    </a:lnTo>
                    <a:lnTo>
                      <a:pt x="1278" y="1614"/>
                    </a:lnTo>
                    <a:lnTo>
                      <a:pt x="1281" y="1614"/>
                    </a:lnTo>
                    <a:lnTo>
                      <a:pt x="1284" y="1612"/>
                    </a:lnTo>
                    <a:lnTo>
                      <a:pt x="1285" y="1611"/>
                    </a:lnTo>
                    <a:lnTo>
                      <a:pt x="1285" y="1611"/>
                    </a:lnTo>
                    <a:lnTo>
                      <a:pt x="1288" y="1606"/>
                    </a:lnTo>
                    <a:lnTo>
                      <a:pt x="1290" y="1604"/>
                    </a:lnTo>
                    <a:lnTo>
                      <a:pt x="1293" y="1603"/>
                    </a:lnTo>
                    <a:lnTo>
                      <a:pt x="1293" y="1602"/>
                    </a:lnTo>
                    <a:lnTo>
                      <a:pt x="1294" y="1602"/>
                    </a:lnTo>
                    <a:lnTo>
                      <a:pt x="1292" y="1602"/>
                    </a:lnTo>
                    <a:lnTo>
                      <a:pt x="1292" y="1603"/>
                    </a:lnTo>
                    <a:lnTo>
                      <a:pt x="1290" y="1602"/>
                    </a:lnTo>
                    <a:lnTo>
                      <a:pt x="1289" y="1602"/>
                    </a:lnTo>
                    <a:lnTo>
                      <a:pt x="1288" y="1602"/>
                    </a:lnTo>
                    <a:lnTo>
                      <a:pt x="1285" y="1602"/>
                    </a:lnTo>
                    <a:lnTo>
                      <a:pt x="1285" y="1602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6"/>
                    </a:lnTo>
                    <a:lnTo>
                      <a:pt x="1284" y="1606"/>
                    </a:lnTo>
                    <a:lnTo>
                      <a:pt x="1282" y="1606"/>
                    </a:lnTo>
                    <a:lnTo>
                      <a:pt x="1278" y="1606"/>
                    </a:lnTo>
                    <a:lnTo>
                      <a:pt x="1278" y="1604"/>
                    </a:lnTo>
                    <a:lnTo>
                      <a:pt x="1277" y="1604"/>
                    </a:lnTo>
                    <a:lnTo>
                      <a:pt x="1274" y="1606"/>
                    </a:lnTo>
                    <a:lnTo>
                      <a:pt x="1273" y="1604"/>
                    </a:lnTo>
                    <a:lnTo>
                      <a:pt x="1274" y="1604"/>
                    </a:lnTo>
                    <a:lnTo>
                      <a:pt x="1277" y="1603"/>
                    </a:lnTo>
                    <a:lnTo>
                      <a:pt x="1278" y="1599"/>
                    </a:lnTo>
                    <a:lnTo>
                      <a:pt x="1278" y="1598"/>
                    </a:lnTo>
                    <a:lnTo>
                      <a:pt x="1277" y="1599"/>
                    </a:lnTo>
                    <a:lnTo>
                      <a:pt x="1276" y="1599"/>
                    </a:lnTo>
                    <a:lnTo>
                      <a:pt x="1274" y="1599"/>
                    </a:lnTo>
                    <a:lnTo>
                      <a:pt x="1274" y="1599"/>
                    </a:lnTo>
                    <a:lnTo>
                      <a:pt x="1273" y="1599"/>
                    </a:lnTo>
                    <a:lnTo>
                      <a:pt x="1272" y="1602"/>
                    </a:lnTo>
                    <a:lnTo>
                      <a:pt x="1272" y="1602"/>
                    </a:lnTo>
                    <a:lnTo>
                      <a:pt x="1270" y="1602"/>
                    </a:lnTo>
                    <a:lnTo>
                      <a:pt x="1269" y="1603"/>
                    </a:lnTo>
                    <a:lnTo>
                      <a:pt x="1265" y="1603"/>
                    </a:lnTo>
                    <a:lnTo>
                      <a:pt x="1264" y="1603"/>
                    </a:lnTo>
                    <a:lnTo>
                      <a:pt x="1261" y="1603"/>
                    </a:lnTo>
                    <a:lnTo>
                      <a:pt x="1253" y="1602"/>
                    </a:lnTo>
                    <a:lnTo>
                      <a:pt x="1250" y="1602"/>
                    </a:lnTo>
                    <a:lnTo>
                      <a:pt x="1248" y="1602"/>
                    </a:lnTo>
                    <a:lnTo>
                      <a:pt x="1246" y="1602"/>
                    </a:lnTo>
                    <a:lnTo>
                      <a:pt x="1242" y="1602"/>
                    </a:lnTo>
                    <a:lnTo>
                      <a:pt x="1241" y="1602"/>
                    </a:lnTo>
                    <a:lnTo>
                      <a:pt x="1241" y="1600"/>
                    </a:lnTo>
                    <a:lnTo>
                      <a:pt x="1241" y="1600"/>
                    </a:lnTo>
                    <a:lnTo>
                      <a:pt x="1240" y="1600"/>
                    </a:lnTo>
                    <a:lnTo>
                      <a:pt x="1238" y="1602"/>
                    </a:lnTo>
                    <a:lnTo>
                      <a:pt x="1237" y="1602"/>
                    </a:lnTo>
                    <a:lnTo>
                      <a:pt x="1232" y="1603"/>
                    </a:lnTo>
                    <a:lnTo>
                      <a:pt x="1229" y="1603"/>
                    </a:lnTo>
                    <a:lnTo>
                      <a:pt x="1228" y="1603"/>
                    </a:lnTo>
                    <a:lnTo>
                      <a:pt x="1226" y="1602"/>
                    </a:lnTo>
                    <a:lnTo>
                      <a:pt x="1226" y="1600"/>
                    </a:lnTo>
                    <a:lnTo>
                      <a:pt x="1225" y="1596"/>
                    </a:lnTo>
                    <a:lnTo>
                      <a:pt x="1225" y="1596"/>
                    </a:lnTo>
                    <a:lnTo>
                      <a:pt x="1225" y="1595"/>
                    </a:lnTo>
                    <a:lnTo>
                      <a:pt x="1226" y="1594"/>
                    </a:lnTo>
                    <a:lnTo>
                      <a:pt x="1232" y="1591"/>
                    </a:lnTo>
                    <a:lnTo>
                      <a:pt x="1234" y="1587"/>
                    </a:lnTo>
                    <a:lnTo>
                      <a:pt x="1237" y="1584"/>
                    </a:lnTo>
                    <a:lnTo>
                      <a:pt x="1238" y="1584"/>
                    </a:lnTo>
                    <a:lnTo>
                      <a:pt x="1241" y="1583"/>
                    </a:lnTo>
                    <a:lnTo>
                      <a:pt x="1241" y="1582"/>
                    </a:lnTo>
                    <a:lnTo>
                      <a:pt x="1238" y="1583"/>
                    </a:lnTo>
                    <a:lnTo>
                      <a:pt x="1237" y="1582"/>
                    </a:lnTo>
                    <a:lnTo>
                      <a:pt x="1234" y="1582"/>
                    </a:lnTo>
                    <a:lnTo>
                      <a:pt x="1232" y="1582"/>
                    </a:lnTo>
                    <a:lnTo>
                      <a:pt x="1228" y="1582"/>
                    </a:lnTo>
                    <a:lnTo>
                      <a:pt x="1228" y="1582"/>
                    </a:lnTo>
                    <a:lnTo>
                      <a:pt x="1230" y="1580"/>
                    </a:lnTo>
                    <a:lnTo>
                      <a:pt x="1233" y="1578"/>
                    </a:lnTo>
                    <a:lnTo>
                      <a:pt x="1233" y="1578"/>
                    </a:lnTo>
                    <a:lnTo>
                      <a:pt x="1233" y="1579"/>
                    </a:lnTo>
                    <a:lnTo>
                      <a:pt x="1232" y="1579"/>
                    </a:lnTo>
                    <a:lnTo>
                      <a:pt x="1233" y="1580"/>
                    </a:lnTo>
                    <a:lnTo>
                      <a:pt x="1233" y="1580"/>
                    </a:lnTo>
                    <a:lnTo>
                      <a:pt x="1234" y="1580"/>
                    </a:lnTo>
                    <a:lnTo>
                      <a:pt x="1236" y="1580"/>
                    </a:lnTo>
                    <a:lnTo>
                      <a:pt x="1236" y="1578"/>
                    </a:lnTo>
                    <a:lnTo>
                      <a:pt x="1237" y="1574"/>
                    </a:lnTo>
                    <a:lnTo>
                      <a:pt x="1238" y="1571"/>
                    </a:lnTo>
                    <a:lnTo>
                      <a:pt x="1240" y="1570"/>
                    </a:lnTo>
                    <a:lnTo>
                      <a:pt x="1240" y="1570"/>
                    </a:lnTo>
                    <a:lnTo>
                      <a:pt x="1241" y="1570"/>
                    </a:lnTo>
                    <a:lnTo>
                      <a:pt x="1242" y="1570"/>
                    </a:lnTo>
                    <a:lnTo>
                      <a:pt x="1245" y="1572"/>
                    </a:lnTo>
                    <a:lnTo>
                      <a:pt x="1245" y="1572"/>
                    </a:lnTo>
                    <a:lnTo>
                      <a:pt x="1246" y="1572"/>
                    </a:lnTo>
                    <a:lnTo>
                      <a:pt x="1245" y="1571"/>
                    </a:lnTo>
                    <a:lnTo>
                      <a:pt x="1245" y="1571"/>
                    </a:lnTo>
                    <a:lnTo>
                      <a:pt x="1244" y="1570"/>
                    </a:lnTo>
                    <a:lnTo>
                      <a:pt x="1245" y="1567"/>
                    </a:lnTo>
                    <a:lnTo>
                      <a:pt x="1246" y="1567"/>
                    </a:lnTo>
                    <a:lnTo>
                      <a:pt x="1246" y="1566"/>
                    </a:lnTo>
                    <a:lnTo>
                      <a:pt x="1244" y="1566"/>
                    </a:lnTo>
                    <a:lnTo>
                      <a:pt x="1242" y="1566"/>
                    </a:lnTo>
                    <a:lnTo>
                      <a:pt x="1242" y="1564"/>
                    </a:lnTo>
                    <a:lnTo>
                      <a:pt x="1242" y="1563"/>
                    </a:lnTo>
                    <a:lnTo>
                      <a:pt x="1242" y="1562"/>
                    </a:lnTo>
                    <a:lnTo>
                      <a:pt x="1244" y="1560"/>
                    </a:lnTo>
                    <a:lnTo>
                      <a:pt x="1245" y="1559"/>
                    </a:lnTo>
                    <a:lnTo>
                      <a:pt x="1246" y="1559"/>
                    </a:lnTo>
                    <a:lnTo>
                      <a:pt x="1248" y="1560"/>
                    </a:lnTo>
                    <a:lnTo>
                      <a:pt x="1249" y="1560"/>
                    </a:lnTo>
                    <a:lnTo>
                      <a:pt x="1249" y="1560"/>
                    </a:lnTo>
                    <a:lnTo>
                      <a:pt x="1248" y="1558"/>
                    </a:lnTo>
                    <a:lnTo>
                      <a:pt x="1246" y="1556"/>
                    </a:lnTo>
                    <a:lnTo>
                      <a:pt x="1246" y="1555"/>
                    </a:lnTo>
                    <a:lnTo>
                      <a:pt x="1250" y="1548"/>
                    </a:lnTo>
                    <a:lnTo>
                      <a:pt x="1252" y="1544"/>
                    </a:lnTo>
                    <a:lnTo>
                      <a:pt x="1253" y="1537"/>
                    </a:lnTo>
                    <a:lnTo>
                      <a:pt x="1254" y="1536"/>
                    </a:lnTo>
                    <a:lnTo>
                      <a:pt x="1256" y="1535"/>
                    </a:lnTo>
                    <a:lnTo>
                      <a:pt x="1256" y="1533"/>
                    </a:lnTo>
                    <a:lnTo>
                      <a:pt x="1257" y="1533"/>
                    </a:lnTo>
                    <a:lnTo>
                      <a:pt x="1258" y="1533"/>
                    </a:lnTo>
                    <a:lnTo>
                      <a:pt x="1257" y="1533"/>
                    </a:lnTo>
                    <a:lnTo>
                      <a:pt x="1256" y="1532"/>
                    </a:lnTo>
                    <a:lnTo>
                      <a:pt x="1256" y="1532"/>
                    </a:lnTo>
                    <a:lnTo>
                      <a:pt x="1257" y="1531"/>
                    </a:lnTo>
                    <a:lnTo>
                      <a:pt x="1257" y="1531"/>
                    </a:lnTo>
                    <a:lnTo>
                      <a:pt x="1258" y="1529"/>
                    </a:lnTo>
                    <a:lnTo>
                      <a:pt x="1260" y="1528"/>
                    </a:lnTo>
                    <a:lnTo>
                      <a:pt x="1261" y="1527"/>
                    </a:lnTo>
                    <a:lnTo>
                      <a:pt x="1261" y="1525"/>
                    </a:lnTo>
                    <a:lnTo>
                      <a:pt x="1260" y="1525"/>
                    </a:lnTo>
                    <a:lnTo>
                      <a:pt x="1260" y="1524"/>
                    </a:lnTo>
                    <a:lnTo>
                      <a:pt x="1261" y="1524"/>
                    </a:lnTo>
                    <a:lnTo>
                      <a:pt x="1264" y="1521"/>
                    </a:lnTo>
                    <a:lnTo>
                      <a:pt x="1264" y="1521"/>
                    </a:lnTo>
                    <a:lnTo>
                      <a:pt x="1264" y="1519"/>
                    </a:lnTo>
                    <a:lnTo>
                      <a:pt x="1265" y="1517"/>
                    </a:lnTo>
                    <a:lnTo>
                      <a:pt x="1266" y="1516"/>
                    </a:lnTo>
                    <a:lnTo>
                      <a:pt x="1268" y="1515"/>
                    </a:lnTo>
                    <a:lnTo>
                      <a:pt x="1273" y="1513"/>
                    </a:lnTo>
                    <a:lnTo>
                      <a:pt x="1276" y="1511"/>
                    </a:lnTo>
                    <a:lnTo>
                      <a:pt x="1277" y="1511"/>
                    </a:lnTo>
                    <a:lnTo>
                      <a:pt x="1277" y="1512"/>
                    </a:lnTo>
                    <a:lnTo>
                      <a:pt x="1280" y="1513"/>
                    </a:lnTo>
                    <a:lnTo>
                      <a:pt x="1281" y="1512"/>
                    </a:lnTo>
                    <a:lnTo>
                      <a:pt x="1280" y="1511"/>
                    </a:lnTo>
                    <a:lnTo>
                      <a:pt x="1281" y="1511"/>
                    </a:lnTo>
                    <a:lnTo>
                      <a:pt x="1282" y="1511"/>
                    </a:lnTo>
                    <a:lnTo>
                      <a:pt x="1284" y="1511"/>
                    </a:lnTo>
                    <a:lnTo>
                      <a:pt x="1284" y="1511"/>
                    </a:lnTo>
                    <a:lnTo>
                      <a:pt x="1284" y="1512"/>
                    </a:lnTo>
                    <a:lnTo>
                      <a:pt x="1284" y="1512"/>
                    </a:lnTo>
                    <a:close/>
                    <a:moveTo>
                      <a:pt x="207" y="1533"/>
                    </a:moveTo>
                    <a:lnTo>
                      <a:pt x="214" y="1536"/>
                    </a:lnTo>
                    <a:lnTo>
                      <a:pt x="222" y="1537"/>
                    </a:lnTo>
                    <a:lnTo>
                      <a:pt x="227" y="1539"/>
                    </a:lnTo>
                    <a:lnTo>
                      <a:pt x="230" y="1540"/>
                    </a:lnTo>
                    <a:lnTo>
                      <a:pt x="231" y="1540"/>
                    </a:lnTo>
                    <a:lnTo>
                      <a:pt x="233" y="1541"/>
                    </a:lnTo>
                    <a:lnTo>
                      <a:pt x="234" y="1543"/>
                    </a:lnTo>
                    <a:lnTo>
                      <a:pt x="235" y="1545"/>
                    </a:lnTo>
                    <a:lnTo>
                      <a:pt x="237" y="1548"/>
                    </a:lnTo>
                    <a:lnTo>
                      <a:pt x="239" y="1552"/>
                    </a:lnTo>
                    <a:lnTo>
                      <a:pt x="241" y="1555"/>
                    </a:lnTo>
                    <a:lnTo>
                      <a:pt x="241" y="1556"/>
                    </a:lnTo>
                    <a:lnTo>
                      <a:pt x="241" y="1556"/>
                    </a:lnTo>
                    <a:lnTo>
                      <a:pt x="241" y="1556"/>
                    </a:lnTo>
                    <a:lnTo>
                      <a:pt x="242" y="1559"/>
                    </a:lnTo>
                    <a:lnTo>
                      <a:pt x="245" y="1562"/>
                    </a:lnTo>
                    <a:lnTo>
                      <a:pt x="247" y="1563"/>
                    </a:lnTo>
                    <a:lnTo>
                      <a:pt x="251" y="1564"/>
                    </a:lnTo>
                    <a:lnTo>
                      <a:pt x="255" y="1566"/>
                    </a:lnTo>
                    <a:lnTo>
                      <a:pt x="255" y="1567"/>
                    </a:lnTo>
                    <a:lnTo>
                      <a:pt x="257" y="1568"/>
                    </a:lnTo>
                    <a:lnTo>
                      <a:pt x="258" y="1570"/>
                    </a:lnTo>
                    <a:lnTo>
                      <a:pt x="258" y="1572"/>
                    </a:lnTo>
                    <a:lnTo>
                      <a:pt x="261" y="1575"/>
                    </a:lnTo>
                    <a:lnTo>
                      <a:pt x="262" y="1580"/>
                    </a:lnTo>
                    <a:lnTo>
                      <a:pt x="262" y="1580"/>
                    </a:lnTo>
                    <a:lnTo>
                      <a:pt x="263" y="1579"/>
                    </a:lnTo>
                    <a:lnTo>
                      <a:pt x="263" y="1579"/>
                    </a:lnTo>
                    <a:lnTo>
                      <a:pt x="263" y="1578"/>
                    </a:lnTo>
                    <a:lnTo>
                      <a:pt x="263" y="1579"/>
                    </a:lnTo>
                    <a:lnTo>
                      <a:pt x="265" y="1580"/>
                    </a:lnTo>
                    <a:lnTo>
                      <a:pt x="266" y="1584"/>
                    </a:lnTo>
                    <a:lnTo>
                      <a:pt x="265" y="1584"/>
                    </a:lnTo>
                    <a:lnTo>
                      <a:pt x="265" y="1584"/>
                    </a:lnTo>
                    <a:lnTo>
                      <a:pt x="263" y="1584"/>
                    </a:lnTo>
                    <a:lnTo>
                      <a:pt x="262" y="1584"/>
                    </a:lnTo>
                    <a:lnTo>
                      <a:pt x="262" y="1586"/>
                    </a:lnTo>
                    <a:lnTo>
                      <a:pt x="261" y="1587"/>
                    </a:lnTo>
                    <a:lnTo>
                      <a:pt x="261" y="1587"/>
                    </a:lnTo>
                    <a:lnTo>
                      <a:pt x="255" y="1586"/>
                    </a:lnTo>
                    <a:lnTo>
                      <a:pt x="253" y="1584"/>
                    </a:lnTo>
                    <a:lnTo>
                      <a:pt x="249" y="1583"/>
                    </a:lnTo>
                    <a:lnTo>
                      <a:pt x="245" y="1580"/>
                    </a:lnTo>
                    <a:lnTo>
                      <a:pt x="242" y="1579"/>
                    </a:lnTo>
                    <a:lnTo>
                      <a:pt x="239" y="1578"/>
                    </a:lnTo>
                    <a:lnTo>
                      <a:pt x="238" y="1576"/>
                    </a:lnTo>
                    <a:lnTo>
                      <a:pt x="238" y="1576"/>
                    </a:lnTo>
                    <a:lnTo>
                      <a:pt x="238" y="1575"/>
                    </a:lnTo>
                    <a:lnTo>
                      <a:pt x="241" y="1572"/>
                    </a:lnTo>
                    <a:lnTo>
                      <a:pt x="242" y="1571"/>
                    </a:lnTo>
                    <a:lnTo>
                      <a:pt x="242" y="1570"/>
                    </a:lnTo>
                    <a:lnTo>
                      <a:pt x="243" y="1568"/>
                    </a:lnTo>
                    <a:lnTo>
                      <a:pt x="242" y="1567"/>
                    </a:lnTo>
                    <a:lnTo>
                      <a:pt x="242" y="1567"/>
                    </a:lnTo>
                    <a:lnTo>
                      <a:pt x="242" y="1568"/>
                    </a:lnTo>
                    <a:lnTo>
                      <a:pt x="242" y="1570"/>
                    </a:lnTo>
                    <a:lnTo>
                      <a:pt x="241" y="1571"/>
                    </a:lnTo>
                    <a:lnTo>
                      <a:pt x="241" y="1571"/>
                    </a:lnTo>
                    <a:lnTo>
                      <a:pt x="237" y="1571"/>
                    </a:lnTo>
                    <a:lnTo>
                      <a:pt x="234" y="1571"/>
                    </a:lnTo>
                    <a:lnTo>
                      <a:pt x="233" y="1572"/>
                    </a:lnTo>
                    <a:lnTo>
                      <a:pt x="233" y="1572"/>
                    </a:lnTo>
                    <a:lnTo>
                      <a:pt x="231" y="1572"/>
                    </a:lnTo>
                    <a:lnTo>
                      <a:pt x="230" y="1571"/>
                    </a:lnTo>
                    <a:lnTo>
                      <a:pt x="227" y="1570"/>
                    </a:lnTo>
                    <a:lnTo>
                      <a:pt x="227" y="1568"/>
                    </a:lnTo>
                    <a:lnTo>
                      <a:pt x="229" y="1568"/>
                    </a:lnTo>
                    <a:lnTo>
                      <a:pt x="230" y="1567"/>
                    </a:lnTo>
                    <a:lnTo>
                      <a:pt x="230" y="1567"/>
                    </a:lnTo>
                    <a:lnTo>
                      <a:pt x="230" y="1567"/>
                    </a:lnTo>
                    <a:lnTo>
                      <a:pt x="229" y="1567"/>
                    </a:lnTo>
                    <a:lnTo>
                      <a:pt x="227" y="1566"/>
                    </a:lnTo>
                    <a:lnTo>
                      <a:pt x="227" y="1566"/>
                    </a:lnTo>
                    <a:lnTo>
                      <a:pt x="226" y="1566"/>
                    </a:lnTo>
                    <a:lnTo>
                      <a:pt x="226" y="1566"/>
                    </a:lnTo>
                    <a:lnTo>
                      <a:pt x="225" y="1564"/>
                    </a:lnTo>
                    <a:lnTo>
                      <a:pt x="226" y="1563"/>
                    </a:lnTo>
                    <a:lnTo>
                      <a:pt x="226" y="1562"/>
                    </a:lnTo>
                    <a:lnTo>
                      <a:pt x="225" y="1563"/>
                    </a:lnTo>
                    <a:lnTo>
                      <a:pt x="225" y="1563"/>
                    </a:lnTo>
                    <a:lnTo>
                      <a:pt x="223" y="1562"/>
                    </a:lnTo>
                    <a:lnTo>
                      <a:pt x="223" y="1562"/>
                    </a:lnTo>
                    <a:lnTo>
                      <a:pt x="222" y="1562"/>
                    </a:lnTo>
                    <a:lnTo>
                      <a:pt x="221" y="1562"/>
                    </a:lnTo>
                    <a:lnTo>
                      <a:pt x="221" y="1562"/>
                    </a:lnTo>
                    <a:lnTo>
                      <a:pt x="221" y="1563"/>
                    </a:lnTo>
                    <a:lnTo>
                      <a:pt x="221" y="1563"/>
                    </a:lnTo>
                    <a:lnTo>
                      <a:pt x="218" y="1562"/>
                    </a:lnTo>
                    <a:lnTo>
                      <a:pt x="218" y="1562"/>
                    </a:lnTo>
                    <a:lnTo>
                      <a:pt x="218" y="1562"/>
                    </a:lnTo>
                    <a:lnTo>
                      <a:pt x="217" y="1562"/>
                    </a:lnTo>
                    <a:lnTo>
                      <a:pt x="217" y="1562"/>
                    </a:lnTo>
                    <a:lnTo>
                      <a:pt x="217" y="1559"/>
                    </a:lnTo>
                    <a:lnTo>
                      <a:pt x="217" y="1558"/>
                    </a:lnTo>
                    <a:lnTo>
                      <a:pt x="217" y="1558"/>
                    </a:lnTo>
                    <a:lnTo>
                      <a:pt x="218" y="1558"/>
                    </a:lnTo>
                    <a:lnTo>
                      <a:pt x="222" y="1556"/>
                    </a:lnTo>
                    <a:lnTo>
                      <a:pt x="223" y="1556"/>
                    </a:lnTo>
                    <a:lnTo>
                      <a:pt x="219" y="1556"/>
                    </a:lnTo>
                    <a:lnTo>
                      <a:pt x="219" y="1556"/>
                    </a:lnTo>
                    <a:lnTo>
                      <a:pt x="218" y="1555"/>
                    </a:lnTo>
                    <a:lnTo>
                      <a:pt x="217" y="1555"/>
                    </a:lnTo>
                    <a:lnTo>
                      <a:pt x="217" y="1555"/>
                    </a:lnTo>
                    <a:lnTo>
                      <a:pt x="215" y="1553"/>
                    </a:lnTo>
                    <a:lnTo>
                      <a:pt x="214" y="1551"/>
                    </a:lnTo>
                    <a:lnTo>
                      <a:pt x="214" y="1551"/>
                    </a:lnTo>
                    <a:lnTo>
                      <a:pt x="213" y="1549"/>
                    </a:lnTo>
                    <a:lnTo>
                      <a:pt x="211" y="1549"/>
                    </a:lnTo>
                    <a:lnTo>
                      <a:pt x="211" y="1549"/>
                    </a:lnTo>
                    <a:lnTo>
                      <a:pt x="210" y="1551"/>
                    </a:lnTo>
                    <a:lnTo>
                      <a:pt x="210" y="1551"/>
                    </a:lnTo>
                    <a:lnTo>
                      <a:pt x="209" y="1551"/>
                    </a:lnTo>
                    <a:lnTo>
                      <a:pt x="209" y="1551"/>
                    </a:lnTo>
                    <a:lnTo>
                      <a:pt x="207" y="1551"/>
                    </a:lnTo>
                    <a:lnTo>
                      <a:pt x="207" y="1549"/>
                    </a:lnTo>
                    <a:lnTo>
                      <a:pt x="207" y="1548"/>
                    </a:lnTo>
                    <a:lnTo>
                      <a:pt x="207" y="1547"/>
                    </a:lnTo>
                    <a:lnTo>
                      <a:pt x="207" y="1547"/>
                    </a:lnTo>
                    <a:lnTo>
                      <a:pt x="207" y="1545"/>
                    </a:lnTo>
                    <a:lnTo>
                      <a:pt x="206" y="1545"/>
                    </a:lnTo>
                    <a:lnTo>
                      <a:pt x="206" y="1545"/>
                    </a:lnTo>
                    <a:lnTo>
                      <a:pt x="206" y="1545"/>
                    </a:lnTo>
                    <a:lnTo>
                      <a:pt x="206" y="1545"/>
                    </a:lnTo>
                    <a:lnTo>
                      <a:pt x="206" y="1547"/>
                    </a:lnTo>
                    <a:lnTo>
                      <a:pt x="205" y="1547"/>
                    </a:lnTo>
                    <a:lnTo>
                      <a:pt x="203" y="1547"/>
                    </a:lnTo>
                    <a:lnTo>
                      <a:pt x="203" y="1545"/>
                    </a:lnTo>
                    <a:lnTo>
                      <a:pt x="203" y="1544"/>
                    </a:lnTo>
                    <a:lnTo>
                      <a:pt x="199" y="1544"/>
                    </a:lnTo>
                    <a:lnTo>
                      <a:pt x="198" y="1545"/>
                    </a:lnTo>
                    <a:lnTo>
                      <a:pt x="198" y="1545"/>
                    </a:lnTo>
                    <a:lnTo>
                      <a:pt x="197" y="1545"/>
                    </a:lnTo>
                    <a:lnTo>
                      <a:pt x="197" y="1544"/>
                    </a:lnTo>
                    <a:lnTo>
                      <a:pt x="198" y="1543"/>
                    </a:lnTo>
                    <a:lnTo>
                      <a:pt x="197" y="1541"/>
                    </a:lnTo>
                    <a:lnTo>
                      <a:pt x="197" y="1541"/>
                    </a:lnTo>
                    <a:lnTo>
                      <a:pt x="195" y="1540"/>
                    </a:lnTo>
                    <a:lnTo>
                      <a:pt x="195" y="1540"/>
                    </a:lnTo>
                    <a:lnTo>
                      <a:pt x="197" y="1537"/>
                    </a:lnTo>
                    <a:lnTo>
                      <a:pt x="197" y="1537"/>
                    </a:lnTo>
                    <a:lnTo>
                      <a:pt x="198" y="1537"/>
                    </a:lnTo>
                    <a:lnTo>
                      <a:pt x="201" y="1537"/>
                    </a:lnTo>
                    <a:lnTo>
                      <a:pt x="201" y="1537"/>
                    </a:lnTo>
                    <a:lnTo>
                      <a:pt x="202" y="1539"/>
                    </a:lnTo>
                    <a:lnTo>
                      <a:pt x="202" y="1539"/>
                    </a:lnTo>
                    <a:lnTo>
                      <a:pt x="202" y="1536"/>
                    </a:lnTo>
                    <a:lnTo>
                      <a:pt x="202" y="1536"/>
                    </a:lnTo>
                    <a:lnTo>
                      <a:pt x="203" y="1535"/>
                    </a:lnTo>
                    <a:lnTo>
                      <a:pt x="202" y="1535"/>
                    </a:lnTo>
                    <a:lnTo>
                      <a:pt x="198" y="1533"/>
                    </a:lnTo>
                    <a:lnTo>
                      <a:pt x="198" y="1535"/>
                    </a:lnTo>
                    <a:lnTo>
                      <a:pt x="199" y="1536"/>
                    </a:lnTo>
                    <a:lnTo>
                      <a:pt x="197" y="1536"/>
                    </a:lnTo>
                    <a:lnTo>
                      <a:pt x="195" y="1536"/>
                    </a:lnTo>
                    <a:lnTo>
                      <a:pt x="194" y="1536"/>
                    </a:lnTo>
                    <a:lnTo>
                      <a:pt x="193" y="1536"/>
                    </a:lnTo>
                    <a:lnTo>
                      <a:pt x="191" y="1533"/>
                    </a:lnTo>
                    <a:lnTo>
                      <a:pt x="190" y="1532"/>
                    </a:lnTo>
                    <a:lnTo>
                      <a:pt x="190" y="1531"/>
                    </a:lnTo>
                    <a:lnTo>
                      <a:pt x="190" y="1529"/>
                    </a:lnTo>
                    <a:lnTo>
                      <a:pt x="191" y="1529"/>
                    </a:lnTo>
                    <a:lnTo>
                      <a:pt x="194" y="1528"/>
                    </a:lnTo>
                    <a:lnTo>
                      <a:pt x="197" y="1528"/>
                    </a:lnTo>
                    <a:lnTo>
                      <a:pt x="199" y="1529"/>
                    </a:lnTo>
                    <a:lnTo>
                      <a:pt x="207" y="1533"/>
                    </a:lnTo>
                    <a:lnTo>
                      <a:pt x="207" y="1533"/>
                    </a:lnTo>
                    <a:close/>
                    <a:moveTo>
                      <a:pt x="1282" y="1531"/>
                    </a:moveTo>
                    <a:lnTo>
                      <a:pt x="1282" y="1532"/>
                    </a:lnTo>
                    <a:lnTo>
                      <a:pt x="1281" y="1532"/>
                    </a:lnTo>
                    <a:lnTo>
                      <a:pt x="1281" y="1531"/>
                    </a:lnTo>
                    <a:lnTo>
                      <a:pt x="1281" y="1531"/>
                    </a:lnTo>
                    <a:lnTo>
                      <a:pt x="1281" y="1529"/>
                    </a:lnTo>
                    <a:lnTo>
                      <a:pt x="1282" y="1529"/>
                    </a:lnTo>
                    <a:lnTo>
                      <a:pt x="1284" y="1529"/>
                    </a:lnTo>
                    <a:lnTo>
                      <a:pt x="1284" y="1529"/>
                    </a:lnTo>
                    <a:lnTo>
                      <a:pt x="1282" y="1531"/>
                    </a:lnTo>
                    <a:lnTo>
                      <a:pt x="1282" y="1531"/>
                    </a:lnTo>
                    <a:close/>
                    <a:moveTo>
                      <a:pt x="237" y="1545"/>
                    </a:moveTo>
                    <a:lnTo>
                      <a:pt x="237" y="1547"/>
                    </a:lnTo>
                    <a:lnTo>
                      <a:pt x="235" y="1545"/>
                    </a:lnTo>
                    <a:lnTo>
                      <a:pt x="234" y="1541"/>
                    </a:lnTo>
                    <a:lnTo>
                      <a:pt x="234" y="1540"/>
                    </a:lnTo>
                    <a:lnTo>
                      <a:pt x="235" y="1539"/>
                    </a:lnTo>
                    <a:lnTo>
                      <a:pt x="235" y="1539"/>
                    </a:lnTo>
                    <a:lnTo>
                      <a:pt x="237" y="1539"/>
                    </a:lnTo>
                    <a:lnTo>
                      <a:pt x="238" y="1540"/>
                    </a:lnTo>
                    <a:lnTo>
                      <a:pt x="238" y="1540"/>
                    </a:lnTo>
                    <a:lnTo>
                      <a:pt x="238" y="1541"/>
                    </a:lnTo>
                    <a:lnTo>
                      <a:pt x="239" y="1543"/>
                    </a:lnTo>
                    <a:lnTo>
                      <a:pt x="238" y="1544"/>
                    </a:lnTo>
                    <a:lnTo>
                      <a:pt x="237" y="1545"/>
                    </a:lnTo>
                    <a:close/>
                    <a:moveTo>
                      <a:pt x="241" y="1548"/>
                    </a:moveTo>
                    <a:lnTo>
                      <a:pt x="239" y="1548"/>
                    </a:lnTo>
                    <a:lnTo>
                      <a:pt x="239" y="1545"/>
                    </a:lnTo>
                    <a:lnTo>
                      <a:pt x="239" y="1544"/>
                    </a:lnTo>
                    <a:lnTo>
                      <a:pt x="239" y="1544"/>
                    </a:lnTo>
                    <a:lnTo>
                      <a:pt x="239" y="1543"/>
                    </a:lnTo>
                    <a:lnTo>
                      <a:pt x="241" y="1544"/>
                    </a:lnTo>
                    <a:lnTo>
                      <a:pt x="241" y="1545"/>
                    </a:lnTo>
                    <a:lnTo>
                      <a:pt x="241" y="1547"/>
                    </a:lnTo>
                    <a:lnTo>
                      <a:pt x="241" y="1547"/>
                    </a:lnTo>
                    <a:lnTo>
                      <a:pt x="241" y="1548"/>
                    </a:lnTo>
                    <a:lnTo>
                      <a:pt x="241" y="1548"/>
                    </a:lnTo>
                    <a:close/>
                    <a:moveTo>
                      <a:pt x="1189" y="1570"/>
                    </a:moveTo>
                    <a:lnTo>
                      <a:pt x="1182" y="1570"/>
                    </a:lnTo>
                    <a:lnTo>
                      <a:pt x="1177" y="1568"/>
                    </a:lnTo>
                    <a:lnTo>
                      <a:pt x="1174" y="1567"/>
                    </a:lnTo>
                    <a:lnTo>
                      <a:pt x="1170" y="1566"/>
                    </a:lnTo>
                    <a:lnTo>
                      <a:pt x="1162" y="1562"/>
                    </a:lnTo>
                    <a:lnTo>
                      <a:pt x="1161" y="1560"/>
                    </a:lnTo>
                    <a:lnTo>
                      <a:pt x="1161" y="1559"/>
                    </a:lnTo>
                    <a:lnTo>
                      <a:pt x="1159" y="1558"/>
                    </a:lnTo>
                    <a:lnTo>
                      <a:pt x="1157" y="1556"/>
                    </a:lnTo>
                    <a:lnTo>
                      <a:pt x="1149" y="1552"/>
                    </a:lnTo>
                    <a:lnTo>
                      <a:pt x="1149" y="1551"/>
                    </a:lnTo>
                    <a:lnTo>
                      <a:pt x="1150" y="1549"/>
                    </a:lnTo>
                    <a:lnTo>
                      <a:pt x="1151" y="1549"/>
                    </a:lnTo>
                    <a:lnTo>
                      <a:pt x="1154" y="1549"/>
                    </a:lnTo>
                    <a:lnTo>
                      <a:pt x="1159" y="1551"/>
                    </a:lnTo>
                    <a:lnTo>
                      <a:pt x="1166" y="1552"/>
                    </a:lnTo>
                    <a:lnTo>
                      <a:pt x="1169" y="1553"/>
                    </a:lnTo>
                    <a:lnTo>
                      <a:pt x="1173" y="1555"/>
                    </a:lnTo>
                    <a:lnTo>
                      <a:pt x="1175" y="1558"/>
                    </a:lnTo>
                    <a:lnTo>
                      <a:pt x="1183" y="1562"/>
                    </a:lnTo>
                    <a:lnTo>
                      <a:pt x="1185" y="1563"/>
                    </a:lnTo>
                    <a:lnTo>
                      <a:pt x="1189" y="1564"/>
                    </a:lnTo>
                    <a:lnTo>
                      <a:pt x="1190" y="1567"/>
                    </a:lnTo>
                    <a:lnTo>
                      <a:pt x="1190" y="1568"/>
                    </a:lnTo>
                    <a:lnTo>
                      <a:pt x="1189" y="1570"/>
                    </a:lnTo>
                    <a:lnTo>
                      <a:pt x="1189" y="1570"/>
                    </a:lnTo>
                    <a:lnTo>
                      <a:pt x="1189" y="1570"/>
                    </a:lnTo>
                    <a:close/>
                    <a:moveTo>
                      <a:pt x="215" y="1558"/>
                    </a:moveTo>
                    <a:lnTo>
                      <a:pt x="214" y="1558"/>
                    </a:lnTo>
                    <a:lnTo>
                      <a:pt x="214" y="1558"/>
                    </a:lnTo>
                    <a:lnTo>
                      <a:pt x="213" y="1556"/>
                    </a:lnTo>
                    <a:lnTo>
                      <a:pt x="211" y="1555"/>
                    </a:lnTo>
                    <a:lnTo>
                      <a:pt x="210" y="1555"/>
                    </a:lnTo>
                    <a:lnTo>
                      <a:pt x="211" y="1553"/>
                    </a:lnTo>
                    <a:lnTo>
                      <a:pt x="211" y="1553"/>
                    </a:lnTo>
                    <a:lnTo>
                      <a:pt x="211" y="1553"/>
                    </a:lnTo>
                    <a:lnTo>
                      <a:pt x="211" y="1552"/>
                    </a:lnTo>
                    <a:lnTo>
                      <a:pt x="213" y="1551"/>
                    </a:lnTo>
                    <a:lnTo>
                      <a:pt x="214" y="1552"/>
                    </a:lnTo>
                    <a:lnTo>
                      <a:pt x="214" y="1552"/>
                    </a:lnTo>
                    <a:lnTo>
                      <a:pt x="215" y="1553"/>
                    </a:lnTo>
                    <a:lnTo>
                      <a:pt x="215" y="1556"/>
                    </a:lnTo>
                    <a:lnTo>
                      <a:pt x="215" y="1558"/>
                    </a:lnTo>
                    <a:lnTo>
                      <a:pt x="215" y="1558"/>
                    </a:lnTo>
                    <a:close/>
                    <a:moveTo>
                      <a:pt x="253" y="1559"/>
                    </a:moveTo>
                    <a:lnTo>
                      <a:pt x="253" y="1560"/>
                    </a:lnTo>
                    <a:lnTo>
                      <a:pt x="249" y="1558"/>
                    </a:lnTo>
                    <a:lnTo>
                      <a:pt x="247" y="1556"/>
                    </a:lnTo>
                    <a:lnTo>
                      <a:pt x="247" y="1556"/>
                    </a:lnTo>
                    <a:lnTo>
                      <a:pt x="247" y="1556"/>
                    </a:lnTo>
                    <a:lnTo>
                      <a:pt x="245" y="1555"/>
                    </a:lnTo>
                    <a:lnTo>
                      <a:pt x="245" y="1553"/>
                    </a:lnTo>
                    <a:lnTo>
                      <a:pt x="246" y="1553"/>
                    </a:lnTo>
                    <a:lnTo>
                      <a:pt x="246" y="1553"/>
                    </a:lnTo>
                    <a:lnTo>
                      <a:pt x="249" y="1555"/>
                    </a:lnTo>
                    <a:lnTo>
                      <a:pt x="250" y="1556"/>
                    </a:lnTo>
                    <a:lnTo>
                      <a:pt x="253" y="1559"/>
                    </a:lnTo>
                    <a:close/>
                    <a:moveTo>
                      <a:pt x="1304" y="1555"/>
                    </a:moveTo>
                    <a:lnTo>
                      <a:pt x="1305" y="1556"/>
                    </a:lnTo>
                    <a:lnTo>
                      <a:pt x="1306" y="1556"/>
                    </a:lnTo>
                    <a:lnTo>
                      <a:pt x="1302" y="1558"/>
                    </a:lnTo>
                    <a:lnTo>
                      <a:pt x="1301" y="1558"/>
                    </a:lnTo>
                    <a:lnTo>
                      <a:pt x="1301" y="1558"/>
                    </a:lnTo>
                    <a:lnTo>
                      <a:pt x="1301" y="1556"/>
                    </a:lnTo>
                    <a:lnTo>
                      <a:pt x="1301" y="1555"/>
                    </a:lnTo>
                    <a:lnTo>
                      <a:pt x="1301" y="1555"/>
                    </a:lnTo>
                    <a:lnTo>
                      <a:pt x="1302" y="1555"/>
                    </a:lnTo>
                    <a:lnTo>
                      <a:pt x="1304" y="1553"/>
                    </a:lnTo>
                    <a:lnTo>
                      <a:pt x="1304" y="1555"/>
                    </a:lnTo>
                    <a:lnTo>
                      <a:pt x="1304" y="1555"/>
                    </a:lnTo>
                    <a:close/>
                    <a:moveTo>
                      <a:pt x="1297" y="1558"/>
                    </a:moveTo>
                    <a:lnTo>
                      <a:pt x="1294" y="1559"/>
                    </a:lnTo>
                    <a:lnTo>
                      <a:pt x="1294" y="1560"/>
                    </a:lnTo>
                    <a:lnTo>
                      <a:pt x="1294" y="1560"/>
                    </a:lnTo>
                    <a:lnTo>
                      <a:pt x="1293" y="1559"/>
                    </a:lnTo>
                    <a:lnTo>
                      <a:pt x="1293" y="1558"/>
                    </a:lnTo>
                    <a:lnTo>
                      <a:pt x="1293" y="1558"/>
                    </a:lnTo>
                    <a:lnTo>
                      <a:pt x="1293" y="1558"/>
                    </a:lnTo>
                    <a:lnTo>
                      <a:pt x="1294" y="1558"/>
                    </a:lnTo>
                    <a:lnTo>
                      <a:pt x="1294" y="1558"/>
                    </a:lnTo>
                    <a:lnTo>
                      <a:pt x="1294" y="1559"/>
                    </a:lnTo>
                    <a:lnTo>
                      <a:pt x="1294" y="1559"/>
                    </a:lnTo>
                    <a:lnTo>
                      <a:pt x="1296" y="1558"/>
                    </a:lnTo>
                    <a:lnTo>
                      <a:pt x="1297" y="1556"/>
                    </a:lnTo>
                    <a:lnTo>
                      <a:pt x="1297" y="1558"/>
                    </a:lnTo>
                    <a:lnTo>
                      <a:pt x="1297" y="1558"/>
                    </a:lnTo>
                    <a:close/>
                    <a:moveTo>
                      <a:pt x="223" y="1563"/>
                    </a:moveTo>
                    <a:lnTo>
                      <a:pt x="223" y="1566"/>
                    </a:lnTo>
                    <a:lnTo>
                      <a:pt x="222" y="1566"/>
                    </a:lnTo>
                    <a:lnTo>
                      <a:pt x="222" y="1564"/>
                    </a:lnTo>
                    <a:lnTo>
                      <a:pt x="222" y="1563"/>
                    </a:lnTo>
                    <a:lnTo>
                      <a:pt x="222" y="1563"/>
                    </a:lnTo>
                    <a:lnTo>
                      <a:pt x="223" y="1563"/>
                    </a:lnTo>
                    <a:lnTo>
                      <a:pt x="223" y="1563"/>
                    </a:lnTo>
                    <a:lnTo>
                      <a:pt x="223" y="1563"/>
                    </a:lnTo>
                    <a:close/>
                    <a:moveTo>
                      <a:pt x="1109" y="1655"/>
                    </a:moveTo>
                    <a:lnTo>
                      <a:pt x="1109" y="1655"/>
                    </a:lnTo>
                    <a:lnTo>
                      <a:pt x="1107" y="1655"/>
                    </a:lnTo>
                    <a:lnTo>
                      <a:pt x="1107" y="1655"/>
                    </a:lnTo>
                    <a:lnTo>
                      <a:pt x="1106" y="1655"/>
                    </a:lnTo>
                    <a:lnTo>
                      <a:pt x="1106" y="1655"/>
                    </a:lnTo>
                    <a:lnTo>
                      <a:pt x="1106" y="1657"/>
                    </a:lnTo>
                    <a:lnTo>
                      <a:pt x="1105" y="1655"/>
                    </a:lnTo>
                    <a:lnTo>
                      <a:pt x="1105" y="1655"/>
                    </a:lnTo>
                    <a:lnTo>
                      <a:pt x="1103" y="1654"/>
                    </a:lnTo>
                    <a:lnTo>
                      <a:pt x="1103" y="1654"/>
                    </a:lnTo>
                    <a:lnTo>
                      <a:pt x="1103" y="1652"/>
                    </a:lnTo>
                    <a:lnTo>
                      <a:pt x="1105" y="1652"/>
                    </a:lnTo>
                    <a:lnTo>
                      <a:pt x="1105" y="1651"/>
                    </a:lnTo>
                    <a:lnTo>
                      <a:pt x="1103" y="1650"/>
                    </a:lnTo>
                    <a:lnTo>
                      <a:pt x="1103" y="1650"/>
                    </a:lnTo>
                    <a:lnTo>
                      <a:pt x="1103" y="1648"/>
                    </a:lnTo>
                    <a:lnTo>
                      <a:pt x="1103" y="1648"/>
                    </a:lnTo>
                    <a:lnTo>
                      <a:pt x="1103" y="1648"/>
                    </a:lnTo>
                    <a:lnTo>
                      <a:pt x="1105" y="1648"/>
                    </a:lnTo>
                    <a:lnTo>
                      <a:pt x="1105" y="1647"/>
                    </a:lnTo>
                    <a:lnTo>
                      <a:pt x="1105" y="1646"/>
                    </a:lnTo>
                    <a:lnTo>
                      <a:pt x="1103" y="1646"/>
                    </a:lnTo>
                    <a:lnTo>
                      <a:pt x="1102" y="1646"/>
                    </a:lnTo>
                    <a:lnTo>
                      <a:pt x="1102" y="1646"/>
                    </a:lnTo>
                    <a:lnTo>
                      <a:pt x="1101" y="1646"/>
                    </a:lnTo>
                    <a:lnTo>
                      <a:pt x="1101" y="1644"/>
                    </a:lnTo>
                    <a:lnTo>
                      <a:pt x="1099" y="1644"/>
                    </a:lnTo>
                    <a:lnTo>
                      <a:pt x="1099" y="1644"/>
                    </a:lnTo>
                    <a:lnTo>
                      <a:pt x="1099" y="1644"/>
                    </a:lnTo>
                    <a:lnTo>
                      <a:pt x="1098" y="1643"/>
                    </a:lnTo>
                    <a:lnTo>
                      <a:pt x="1098" y="1643"/>
                    </a:lnTo>
                    <a:lnTo>
                      <a:pt x="1099" y="1642"/>
                    </a:lnTo>
                    <a:lnTo>
                      <a:pt x="1099" y="1642"/>
                    </a:lnTo>
                    <a:lnTo>
                      <a:pt x="1099" y="1642"/>
                    </a:lnTo>
                    <a:lnTo>
                      <a:pt x="1099" y="1640"/>
                    </a:lnTo>
                    <a:lnTo>
                      <a:pt x="1099" y="1640"/>
                    </a:lnTo>
                    <a:lnTo>
                      <a:pt x="1099" y="1640"/>
                    </a:lnTo>
                    <a:lnTo>
                      <a:pt x="1099" y="1639"/>
                    </a:lnTo>
                    <a:lnTo>
                      <a:pt x="1099" y="1639"/>
                    </a:lnTo>
                    <a:lnTo>
                      <a:pt x="1099" y="1636"/>
                    </a:lnTo>
                    <a:lnTo>
                      <a:pt x="1099" y="1634"/>
                    </a:lnTo>
                    <a:lnTo>
                      <a:pt x="1099" y="1631"/>
                    </a:lnTo>
                    <a:lnTo>
                      <a:pt x="1099" y="1627"/>
                    </a:lnTo>
                    <a:lnTo>
                      <a:pt x="1098" y="1624"/>
                    </a:lnTo>
                    <a:lnTo>
                      <a:pt x="1098" y="1620"/>
                    </a:lnTo>
                    <a:lnTo>
                      <a:pt x="1098" y="1618"/>
                    </a:lnTo>
                    <a:lnTo>
                      <a:pt x="1098" y="1614"/>
                    </a:lnTo>
                    <a:lnTo>
                      <a:pt x="1097" y="1612"/>
                    </a:lnTo>
                    <a:lnTo>
                      <a:pt x="1094" y="1610"/>
                    </a:lnTo>
                    <a:lnTo>
                      <a:pt x="1093" y="1608"/>
                    </a:lnTo>
                    <a:lnTo>
                      <a:pt x="1091" y="1608"/>
                    </a:lnTo>
                    <a:lnTo>
                      <a:pt x="1090" y="1608"/>
                    </a:lnTo>
                    <a:lnTo>
                      <a:pt x="1090" y="1610"/>
                    </a:lnTo>
                    <a:lnTo>
                      <a:pt x="1088" y="1610"/>
                    </a:lnTo>
                    <a:lnTo>
                      <a:pt x="1086" y="1611"/>
                    </a:lnTo>
                    <a:lnTo>
                      <a:pt x="1083" y="1611"/>
                    </a:lnTo>
                    <a:lnTo>
                      <a:pt x="1082" y="1611"/>
                    </a:lnTo>
                    <a:lnTo>
                      <a:pt x="1082" y="1611"/>
                    </a:lnTo>
                    <a:lnTo>
                      <a:pt x="1080" y="1611"/>
                    </a:lnTo>
                    <a:lnTo>
                      <a:pt x="1079" y="1610"/>
                    </a:lnTo>
                    <a:lnTo>
                      <a:pt x="1079" y="1608"/>
                    </a:lnTo>
                    <a:lnTo>
                      <a:pt x="1079" y="1607"/>
                    </a:lnTo>
                    <a:lnTo>
                      <a:pt x="1078" y="1606"/>
                    </a:lnTo>
                    <a:lnTo>
                      <a:pt x="1076" y="1606"/>
                    </a:lnTo>
                    <a:lnTo>
                      <a:pt x="1076" y="1607"/>
                    </a:lnTo>
                    <a:lnTo>
                      <a:pt x="1075" y="1608"/>
                    </a:lnTo>
                    <a:lnTo>
                      <a:pt x="1074" y="1611"/>
                    </a:lnTo>
                    <a:lnTo>
                      <a:pt x="1071" y="1614"/>
                    </a:lnTo>
                    <a:lnTo>
                      <a:pt x="1070" y="1616"/>
                    </a:lnTo>
                    <a:lnTo>
                      <a:pt x="1067" y="1619"/>
                    </a:lnTo>
                    <a:lnTo>
                      <a:pt x="1066" y="1623"/>
                    </a:lnTo>
                    <a:lnTo>
                      <a:pt x="1064" y="1626"/>
                    </a:lnTo>
                    <a:lnTo>
                      <a:pt x="1064" y="1628"/>
                    </a:lnTo>
                    <a:lnTo>
                      <a:pt x="1063" y="1630"/>
                    </a:lnTo>
                    <a:lnTo>
                      <a:pt x="1062" y="1632"/>
                    </a:lnTo>
                    <a:lnTo>
                      <a:pt x="1062" y="1635"/>
                    </a:lnTo>
                    <a:lnTo>
                      <a:pt x="1060" y="1636"/>
                    </a:lnTo>
                    <a:lnTo>
                      <a:pt x="1060" y="1638"/>
                    </a:lnTo>
                    <a:lnTo>
                      <a:pt x="1062" y="1639"/>
                    </a:lnTo>
                    <a:lnTo>
                      <a:pt x="1060" y="1640"/>
                    </a:lnTo>
                    <a:lnTo>
                      <a:pt x="1060" y="1640"/>
                    </a:lnTo>
                    <a:lnTo>
                      <a:pt x="1059" y="1642"/>
                    </a:lnTo>
                    <a:lnTo>
                      <a:pt x="1059" y="1643"/>
                    </a:lnTo>
                    <a:lnTo>
                      <a:pt x="1059" y="1644"/>
                    </a:lnTo>
                    <a:lnTo>
                      <a:pt x="1056" y="1646"/>
                    </a:lnTo>
                    <a:lnTo>
                      <a:pt x="1055" y="1647"/>
                    </a:lnTo>
                    <a:lnTo>
                      <a:pt x="1055" y="1648"/>
                    </a:lnTo>
                    <a:lnTo>
                      <a:pt x="1055" y="1650"/>
                    </a:lnTo>
                    <a:lnTo>
                      <a:pt x="1055" y="1650"/>
                    </a:lnTo>
                    <a:lnTo>
                      <a:pt x="1055" y="1650"/>
                    </a:lnTo>
                    <a:lnTo>
                      <a:pt x="1054" y="1650"/>
                    </a:lnTo>
                    <a:lnTo>
                      <a:pt x="1054" y="1651"/>
                    </a:lnTo>
                    <a:lnTo>
                      <a:pt x="1052" y="1651"/>
                    </a:lnTo>
                    <a:lnTo>
                      <a:pt x="1052" y="1652"/>
                    </a:lnTo>
                    <a:lnTo>
                      <a:pt x="1052" y="1654"/>
                    </a:lnTo>
                    <a:lnTo>
                      <a:pt x="1052" y="1654"/>
                    </a:lnTo>
                    <a:lnTo>
                      <a:pt x="1051" y="1652"/>
                    </a:lnTo>
                    <a:lnTo>
                      <a:pt x="1051" y="1652"/>
                    </a:lnTo>
                    <a:lnTo>
                      <a:pt x="1051" y="1652"/>
                    </a:lnTo>
                    <a:lnTo>
                      <a:pt x="1050" y="1652"/>
                    </a:lnTo>
                    <a:lnTo>
                      <a:pt x="1048" y="1654"/>
                    </a:lnTo>
                    <a:lnTo>
                      <a:pt x="1047" y="1654"/>
                    </a:lnTo>
                    <a:lnTo>
                      <a:pt x="1046" y="1652"/>
                    </a:lnTo>
                    <a:lnTo>
                      <a:pt x="1044" y="1655"/>
                    </a:lnTo>
                    <a:lnTo>
                      <a:pt x="1043" y="1659"/>
                    </a:lnTo>
                    <a:lnTo>
                      <a:pt x="1036" y="1659"/>
                    </a:lnTo>
                    <a:lnTo>
                      <a:pt x="1030" y="1659"/>
                    </a:lnTo>
                    <a:lnTo>
                      <a:pt x="1024" y="1659"/>
                    </a:lnTo>
                    <a:lnTo>
                      <a:pt x="1018" y="1659"/>
                    </a:lnTo>
                    <a:lnTo>
                      <a:pt x="1011" y="1659"/>
                    </a:lnTo>
                    <a:lnTo>
                      <a:pt x="1006" y="1659"/>
                    </a:lnTo>
                    <a:lnTo>
                      <a:pt x="999" y="1659"/>
                    </a:lnTo>
                    <a:lnTo>
                      <a:pt x="995" y="1659"/>
                    </a:lnTo>
                    <a:lnTo>
                      <a:pt x="995" y="1659"/>
                    </a:lnTo>
                    <a:lnTo>
                      <a:pt x="998" y="1658"/>
                    </a:lnTo>
                    <a:lnTo>
                      <a:pt x="1002" y="1655"/>
                    </a:lnTo>
                    <a:lnTo>
                      <a:pt x="1004" y="1654"/>
                    </a:lnTo>
                    <a:lnTo>
                      <a:pt x="1010" y="1651"/>
                    </a:lnTo>
                    <a:lnTo>
                      <a:pt x="1012" y="1650"/>
                    </a:lnTo>
                    <a:lnTo>
                      <a:pt x="1012" y="1650"/>
                    </a:lnTo>
                    <a:lnTo>
                      <a:pt x="1014" y="1647"/>
                    </a:lnTo>
                    <a:lnTo>
                      <a:pt x="1014" y="1646"/>
                    </a:lnTo>
                    <a:lnTo>
                      <a:pt x="1015" y="1643"/>
                    </a:lnTo>
                    <a:lnTo>
                      <a:pt x="1016" y="1640"/>
                    </a:lnTo>
                    <a:lnTo>
                      <a:pt x="1018" y="1638"/>
                    </a:lnTo>
                    <a:lnTo>
                      <a:pt x="1020" y="1635"/>
                    </a:lnTo>
                    <a:lnTo>
                      <a:pt x="1024" y="1634"/>
                    </a:lnTo>
                    <a:lnTo>
                      <a:pt x="1028" y="1630"/>
                    </a:lnTo>
                    <a:lnTo>
                      <a:pt x="1030" y="1628"/>
                    </a:lnTo>
                    <a:lnTo>
                      <a:pt x="1032" y="1628"/>
                    </a:lnTo>
                    <a:lnTo>
                      <a:pt x="1032" y="1627"/>
                    </a:lnTo>
                    <a:lnTo>
                      <a:pt x="1034" y="1626"/>
                    </a:lnTo>
                    <a:lnTo>
                      <a:pt x="1036" y="1624"/>
                    </a:lnTo>
                    <a:lnTo>
                      <a:pt x="1040" y="1623"/>
                    </a:lnTo>
                    <a:lnTo>
                      <a:pt x="1044" y="1622"/>
                    </a:lnTo>
                    <a:lnTo>
                      <a:pt x="1047" y="1622"/>
                    </a:lnTo>
                    <a:lnTo>
                      <a:pt x="1048" y="1620"/>
                    </a:lnTo>
                    <a:lnTo>
                      <a:pt x="1051" y="1619"/>
                    </a:lnTo>
                    <a:lnTo>
                      <a:pt x="1058" y="1615"/>
                    </a:lnTo>
                    <a:lnTo>
                      <a:pt x="1059" y="1614"/>
                    </a:lnTo>
                    <a:lnTo>
                      <a:pt x="1062" y="1610"/>
                    </a:lnTo>
                    <a:lnTo>
                      <a:pt x="1064" y="1608"/>
                    </a:lnTo>
                    <a:lnTo>
                      <a:pt x="1066" y="1606"/>
                    </a:lnTo>
                    <a:lnTo>
                      <a:pt x="1068" y="1602"/>
                    </a:lnTo>
                    <a:lnTo>
                      <a:pt x="1071" y="1598"/>
                    </a:lnTo>
                    <a:lnTo>
                      <a:pt x="1074" y="1595"/>
                    </a:lnTo>
                    <a:lnTo>
                      <a:pt x="1076" y="1592"/>
                    </a:lnTo>
                    <a:lnTo>
                      <a:pt x="1080" y="1588"/>
                    </a:lnTo>
                    <a:lnTo>
                      <a:pt x="1083" y="1586"/>
                    </a:lnTo>
                    <a:lnTo>
                      <a:pt x="1084" y="1586"/>
                    </a:lnTo>
                    <a:lnTo>
                      <a:pt x="1087" y="1584"/>
                    </a:lnTo>
                    <a:lnTo>
                      <a:pt x="1088" y="1582"/>
                    </a:lnTo>
                    <a:lnTo>
                      <a:pt x="1093" y="1580"/>
                    </a:lnTo>
                    <a:lnTo>
                      <a:pt x="1097" y="1578"/>
                    </a:lnTo>
                    <a:lnTo>
                      <a:pt x="1102" y="1575"/>
                    </a:lnTo>
                    <a:lnTo>
                      <a:pt x="1109" y="1572"/>
                    </a:lnTo>
                    <a:lnTo>
                      <a:pt x="1117" y="1568"/>
                    </a:lnTo>
                    <a:lnTo>
                      <a:pt x="1123" y="1567"/>
                    </a:lnTo>
                    <a:lnTo>
                      <a:pt x="1127" y="1566"/>
                    </a:lnTo>
                    <a:lnTo>
                      <a:pt x="1133" y="1566"/>
                    </a:lnTo>
                    <a:lnTo>
                      <a:pt x="1134" y="1566"/>
                    </a:lnTo>
                    <a:lnTo>
                      <a:pt x="1143" y="1567"/>
                    </a:lnTo>
                    <a:lnTo>
                      <a:pt x="1147" y="1570"/>
                    </a:lnTo>
                    <a:lnTo>
                      <a:pt x="1151" y="1574"/>
                    </a:lnTo>
                    <a:lnTo>
                      <a:pt x="1153" y="1574"/>
                    </a:lnTo>
                    <a:lnTo>
                      <a:pt x="1153" y="1576"/>
                    </a:lnTo>
                    <a:lnTo>
                      <a:pt x="1150" y="1575"/>
                    </a:lnTo>
                    <a:lnTo>
                      <a:pt x="1147" y="1575"/>
                    </a:lnTo>
                    <a:lnTo>
                      <a:pt x="1149" y="1576"/>
                    </a:lnTo>
                    <a:lnTo>
                      <a:pt x="1151" y="1579"/>
                    </a:lnTo>
                    <a:lnTo>
                      <a:pt x="1151" y="1582"/>
                    </a:lnTo>
                    <a:lnTo>
                      <a:pt x="1150" y="1584"/>
                    </a:lnTo>
                    <a:lnTo>
                      <a:pt x="1146" y="1586"/>
                    </a:lnTo>
                    <a:lnTo>
                      <a:pt x="1145" y="1587"/>
                    </a:lnTo>
                    <a:lnTo>
                      <a:pt x="1145" y="1588"/>
                    </a:lnTo>
                    <a:lnTo>
                      <a:pt x="1143" y="1590"/>
                    </a:lnTo>
                    <a:lnTo>
                      <a:pt x="1141" y="1591"/>
                    </a:lnTo>
                    <a:lnTo>
                      <a:pt x="1139" y="1591"/>
                    </a:lnTo>
                    <a:lnTo>
                      <a:pt x="1137" y="1594"/>
                    </a:lnTo>
                    <a:lnTo>
                      <a:pt x="1135" y="1594"/>
                    </a:lnTo>
                    <a:lnTo>
                      <a:pt x="1134" y="1594"/>
                    </a:lnTo>
                    <a:lnTo>
                      <a:pt x="1129" y="1591"/>
                    </a:lnTo>
                    <a:lnTo>
                      <a:pt x="1127" y="1590"/>
                    </a:lnTo>
                    <a:lnTo>
                      <a:pt x="1126" y="1591"/>
                    </a:lnTo>
                    <a:lnTo>
                      <a:pt x="1125" y="1591"/>
                    </a:lnTo>
                    <a:lnTo>
                      <a:pt x="1122" y="1591"/>
                    </a:lnTo>
                    <a:lnTo>
                      <a:pt x="1121" y="1592"/>
                    </a:lnTo>
                    <a:lnTo>
                      <a:pt x="1119" y="1591"/>
                    </a:lnTo>
                    <a:lnTo>
                      <a:pt x="1115" y="1594"/>
                    </a:lnTo>
                    <a:lnTo>
                      <a:pt x="1117" y="1594"/>
                    </a:lnTo>
                    <a:lnTo>
                      <a:pt x="1119" y="1592"/>
                    </a:lnTo>
                    <a:lnTo>
                      <a:pt x="1121" y="1592"/>
                    </a:lnTo>
                    <a:lnTo>
                      <a:pt x="1122" y="1594"/>
                    </a:lnTo>
                    <a:lnTo>
                      <a:pt x="1127" y="1596"/>
                    </a:lnTo>
                    <a:lnTo>
                      <a:pt x="1129" y="1598"/>
                    </a:lnTo>
                    <a:lnTo>
                      <a:pt x="1130" y="1600"/>
                    </a:lnTo>
                    <a:lnTo>
                      <a:pt x="1131" y="1602"/>
                    </a:lnTo>
                    <a:lnTo>
                      <a:pt x="1133" y="1600"/>
                    </a:lnTo>
                    <a:lnTo>
                      <a:pt x="1135" y="1599"/>
                    </a:lnTo>
                    <a:lnTo>
                      <a:pt x="1137" y="1598"/>
                    </a:lnTo>
                    <a:lnTo>
                      <a:pt x="1141" y="1598"/>
                    </a:lnTo>
                    <a:lnTo>
                      <a:pt x="1139" y="1599"/>
                    </a:lnTo>
                    <a:lnTo>
                      <a:pt x="1142" y="1599"/>
                    </a:lnTo>
                    <a:lnTo>
                      <a:pt x="1145" y="1600"/>
                    </a:lnTo>
                    <a:lnTo>
                      <a:pt x="1145" y="1602"/>
                    </a:lnTo>
                    <a:lnTo>
                      <a:pt x="1143" y="1603"/>
                    </a:lnTo>
                    <a:lnTo>
                      <a:pt x="1142" y="1608"/>
                    </a:lnTo>
                    <a:lnTo>
                      <a:pt x="1139" y="1611"/>
                    </a:lnTo>
                    <a:lnTo>
                      <a:pt x="1135" y="1614"/>
                    </a:lnTo>
                    <a:lnTo>
                      <a:pt x="1137" y="1615"/>
                    </a:lnTo>
                    <a:lnTo>
                      <a:pt x="1138" y="1615"/>
                    </a:lnTo>
                    <a:lnTo>
                      <a:pt x="1139" y="1614"/>
                    </a:lnTo>
                    <a:lnTo>
                      <a:pt x="1142" y="1614"/>
                    </a:lnTo>
                    <a:lnTo>
                      <a:pt x="1143" y="1615"/>
                    </a:lnTo>
                    <a:lnTo>
                      <a:pt x="1142" y="1616"/>
                    </a:lnTo>
                    <a:lnTo>
                      <a:pt x="1142" y="1619"/>
                    </a:lnTo>
                    <a:lnTo>
                      <a:pt x="1142" y="1620"/>
                    </a:lnTo>
                    <a:lnTo>
                      <a:pt x="1143" y="1623"/>
                    </a:lnTo>
                    <a:lnTo>
                      <a:pt x="1145" y="1623"/>
                    </a:lnTo>
                    <a:lnTo>
                      <a:pt x="1145" y="1627"/>
                    </a:lnTo>
                    <a:lnTo>
                      <a:pt x="1146" y="1628"/>
                    </a:lnTo>
                    <a:lnTo>
                      <a:pt x="1146" y="1630"/>
                    </a:lnTo>
                    <a:lnTo>
                      <a:pt x="1147" y="1631"/>
                    </a:lnTo>
                    <a:lnTo>
                      <a:pt x="1147" y="1632"/>
                    </a:lnTo>
                    <a:lnTo>
                      <a:pt x="1153" y="1632"/>
                    </a:lnTo>
                    <a:lnTo>
                      <a:pt x="1154" y="1634"/>
                    </a:lnTo>
                    <a:lnTo>
                      <a:pt x="1157" y="1634"/>
                    </a:lnTo>
                    <a:lnTo>
                      <a:pt x="1158" y="1635"/>
                    </a:lnTo>
                    <a:lnTo>
                      <a:pt x="1158" y="1635"/>
                    </a:lnTo>
                    <a:lnTo>
                      <a:pt x="1154" y="1638"/>
                    </a:lnTo>
                    <a:lnTo>
                      <a:pt x="1158" y="1639"/>
                    </a:lnTo>
                    <a:lnTo>
                      <a:pt x="1159" y="1640"/>
                    </a:lnTo>
                    <a:lnTo>
                      <a:pt x="1162" y="1640"/>
                    </a:lnTo>
                    <a:lnTo>
                      <a:pt x="1163" y="1640"/>
                    </a:lnTo>
                    <a:lnTo>
                      <a:pt x="1165" y="1642"/>
                    </a:lnTo>
                    <a:lnTo>
                      <a:pt x="1166" y="1643"/>
                    </a:lnTo>
                    <a:lnTo>
                      <a:pt x="1166" y="1643"/>
                    </a:lnTo>
                    <a:lnTo>
                      <a:pt x="1167" y="1643"/>
                    </a:lnTo>
                    <a:lnTo>
                      <a:pt x="1169" y="1643"/>
                    </a:lnTo>
                    <a:lnTo>
                      <a:pt x="1171" y="1643"/>
                    </a:lnTo>
                    <a:lnTo>
                      <a:pt x="1175" y="1643"/>
                    </a:lnTo>
                    <a:lnTo>
                      <a:pt x="1175" y="1644"/>
                    </a:lnTo>
                    <a:lnTo>
                      <a:pt x="1174" y="1646"/>
                    </a:lnTo>
                    <a:lnTo>
                      <a:pt x="1177" y="1644"/>
                    </a:lnTo>
                    <a:lnTo>
                      <a:pt x="1178" y="1646"/>
                    </a:lnTo>
                    <a:lnTo>
                      <a:pt x="1179" y="1646"/>
                    </a:lnTo>
                    <a:lnTo>
                      <a:pt x="1179" y="1644"/>
                    </a:lnTo>
                    <a:lnTo>
                      <a:pt x="1182" y="1643"/>
                    </a:lnTo>
                    <a:lnTo>
                      <a:pt x="1186" y="1640"/>
                    </a:lnTo>
                    <a:lnTo>
                      <a:pt x="1186" y="1640"/>
                    </a:lnTo>
                    <a:lnTo>
                      <a:pt x="1187" y="1642"/>
                    </a:lnTo>
                    <a:lnTo>
                      <a:pt x="1187" y="1644"/>
                    </a:lnTo>
                    <a:lnTo>
                      <a:pt x="1189" y="1646"/>
                    </a:lnTo>
                    <a:lnTo>
                      <a:pt x="1190" y="1646"/>
                    </a:lnTo>
                    <a:lnTo>
                      <a:pt x="1193" y="1644"/>
                    </a:lnTo>
                    <a:lnTo>
                      <a:pt x="1194" y="1646"/>
                    </a:lnTo>
                    <a:lnTo>
                      <a:pt x="1195" y="1647"/>
                    </a:lnTo>
                    <a:lnTo>
                      <a:pt x="1197" y="1648"/>
                    </a:lnTo>
                    <a:lnTo>
                      <a:pt x="1197" y="1650"/>
                    </a:lnTo>
                    <a:lnTo>
                      <a:pt x="1195" y="1650"/>
                    </a:lnTo>
                    <a:lnTo>
                      <a:pt x="1194" y="1651"/>
                    </a:lnTo>
                    <a:lnTo>
                      <a:pt x="1199" y="1651"/>
                    </a:lnTo>
                    <a:lnTo>
                      <a:pt x="1199" y="1652"/>
                    </a:lnTo>
                    <a:lnTo>
                      <a:pt x="1199" y="1652"/>
                    </a:lnTo>
                    <a:lnTo>
                      <a:pt x="1199" y="1654"/>
                    </a:lnTo>
                    <a:lnTo>
                      <a:pt x="1199" y="1654"/>
                    </a:lnTo>
                    <a:lnTo>
                      <a:pt x="1198" y="1654"/>
                    </a:lnTo>
                    <a:lnTo>
                      <a:pt x="1197" y="1654"/>
                    </a:lnTo>
                    <a:lnTo>
                      <a:pt x="1194" y="1655"/>
                    </a:lnTo>
                    <a:lnTo>
                      <a:pt x="1193" y="1657"/>
                    </a:lnTo>
                    <a:lnTo>
                      <a:pt x="1191" y="1657"/>
                    </a:lnTo>
                    <a:lnTo>
                      <a:pt x="1191" y="1657"/>
                    </a:lnTo>
                    <a:lnTo>
                      <a:pt x="1190" y="1658"/>
                    </a:lnTo>
                    <a:lnTo>
                      <a:pt x="1189" y="1658"/>
                    </a:lnTo>
                    <a:lnTo>
                      <a:pt x="1185" y="1659"/>
                    </a:lnTo>
                    <a:lnTo>
                      <a:pt x="1182" y="1661"/>
                    </a:lnTo>
                    <a:lnTo>
                      <a:pt x="1178" y="1662"/>
                    </a:lnTo>
                    <a:lnTo>
                      <a:pt x="1174" y="1663"/>
                    </a:lnTo>
                    <a:lnTo>
                      <a:pt x="1170" y="1665"/>
                    </a:lnTo>
                    <a:lnTo>
                      <a:pt x="1169" y="1666"/>
                    </a:lnTo>
                    <a:lnTo>
                      <a:pt x="1169" y="1666"/>
                    </a:lnTo>
                    <a:lnTo>
                      <a:pt x="1166" y="1667"/>
                    </a:lnTo>
                    <a:lnTo>
                      <a:pt x="1165" y="1666"/>
                    </a:lnTo>
                    <a:lnTo>
                      <a:pt x="1163" y="1667"/>
                    </a:lnTo>
                    <a:lnTo>
                      <a:pt x="1162" y="1666"/>
                    </a:lnTo>
                    <a:lnTo>
                      <a:pt x="1162" y="1666"/>
                    </a:lnTo>
                    <a:lnTo>
                      <a:pt x="1162" y="1667"/>
                    </a:lnTo>
                    <a:lnTo>
                      <a:pt x="1162" y="1669"/>
                    </a:lnTo>
                    <a:lnTo>
                      <a:pt x="1162" y="1670"/>
                    </a:lnTo>
                    <a:lnTo>
                      <a:pt x="1161" y="1670"/>
                    </a:lnTo>
                    <a:lnTo>
                      <a:pt x="1159" y="1670"/>
                    </a:lnTo>
                    <a:lnTo>
                      <a:pt x="1158" y="1670"/>
                    </a:lnTo>
                    <a:lnTo>
                      <a:pt x="1157" y="1669"/>
                    </a:lnTo>
                    <a:lnTo>
                      <a:pt x="1157" y="1667"/>
                    </a:lnTo>
                    <a:lnTo>
                      <a:pt x="1155" y="1667"/>
                    </a:lnTo>
                    <a:lnTo>
                      <a:pt x="1155" y="1667"/>
                    </a:lnTo>
                    <a:lnTo>
                      <a:pt x="1155" y="1669"/>
                    </a:lnTo>
                    <a:lnTo>
                      <a:pt x="1154" y="1670"/>
                    </a:lnTo>
                    <a:lnTo>
                      <a:pt x="1153" y="1669"/>
                    </a:lnTo>
                    <a:lnTo>
                      <a:pt x="1151" y="1669"/>
                    </a:lnTo>
                    <a:lnTo>
                      <a:pt x="1150" y="1671"/>
                    </a:lnTo>
                    <a:lnTo>
                      <a:pt x="1151" y="1671"/>
                    </a:lnTo>
                    <a:lnTo>
                      <a:pt x="1151" y="1673"/>
                    </a:lnTo>
                    <a:lnTo>
                      <a:pt x="1150" y="1674"/>
                    </a:lnTo>
                    <a:lnTo>
                      <a:pt x="1150" y="1674"/>
                    </a:lnTo>
                    <a:lnTo>
                      <a:pt x="1149" y="1677"/>
                    </a:lnTo>
                    <a:lnTo>
                      <a:pt x="1147" y="1677"/>
                    </a:lnTo>
                    <a:lnTo>
                      <a:pt x="1145" y="1679"/>
                    </a:lnTo>
                    <a:lnTo>
                      <a:pt x="1143" y="1682"/>
                    </a:lnTo>
                    <a:lnTo>
                      <a:pt x="1142" y="1683"/>
                    </a:lnTo>
                    <a:lnTo>
                      <a:pt x="1139" y="1686"/>
                    </a:lnTo>
                    <a:lnTo>
                      <a:pt x="1138" y="1686"/>
                    </a:lnTo>
                    <a:lnTo>
                      <a:pt x="1137" y="1686"/>
                    </a:lnTo>
                    <a:lnTo>
                      <a:pt x="1135" y="1687"/>
                    </a:lnTo>
                    <a:lnTo>
                      <a:pt x="1135" y="1690"/>
                    </a:lnTo>
                    <a:lnTo>
                      <a:pt x="1135" y="1689"/>
                    </a:lnTo>
                    <a:lnTo>
                      <a:pt x="1134" y="1689"/>
                    </a:lnTo>
                    <a:lnTo>
                      <a:pt x="1134" y="1690"/>
                    </a:lnTo>
                    <a:lnTo>
                      <a:pt x="1133" y="1690"/>
                    </a:lnTo>
                    <a:lnTo>
                      <a:pt x="1133" y="1690"/>
                    </a:lnTo>
                    <a:lnTo>
                      <a:pt x="1130" y="1690"/>
                    </a:lnTo>
                    <a:lnTo>
                      <a:pt x="1130" y="1689"/>
                    </a:lnTo>
                    <a:lnTo>
                      <a:pt x="1129" y="1686"/>
                    </a:lnTo>
                    <a:lnTo>
                      <a:pt x="1127" y="1685"/>
                    </a:lnTo>
                    <a:lnTo>
                      <a:pt x="1126" y="1685"/>
                    </a:lnTo>
                    <a:lnTo>
                      <a:pt x="1126" y="1685"/>
                    </a:lnTo>
                    <a:lnTo>
                      <a:pt x="1125" y="1686"/>
                    </a:lnTo>
                    <a:lnTo>
                      <a:pt x="1123" y="1685"/>
                    </a:lnTo>
                    <a:lnTo>
                      <a:pt x="1123" y="1678"/>
                    </a:lnTo>
                    <a:lnTo>
                      <a:pt x="1123" y="1677"/>
                    </a:lnTo>
                    <a:lnTo>
                      <a:pt x="1125" y="1673"/>
                    </a:lnTo>
                    <a:lnTo>
                      <a:pt x="1127" y="1669"/>
                    </a:lnTo>
                    <a:lnTo>
                      <a:pt x="1126" y="1669"/>
                    </a:lnTo>
                    <a:lnTo>
                      <a:pt x="1123" y="1671"/>
                    </a:lnTo>
                    <a:lnTo>
                      <a:pt x="1123" y="1670"/>
                    </a:lnTo>
                    <a:lnTo>
                      <a:pt x="1125" y="1670"/>
                    </a:lnTo>
                    <a:lnTo>
                      <a:pt x="1125" y="1669"/>
                    </a:lnTo>
                    <a:lnTo>
                      <a:pt x="1127" y="1667"/>
                    </a:lnTo>
                    <a:lnTo>
                      <a:pt x="1129" y="1667"/>
                    </a:lnTo>
                    <a:lnTo>
                      <a:pt x="1130" y="1667"/>
                    </a:lnTo>
                    <a:lnTo>
                      <a:pt x="1131" y="1666"/>
                    </a:lnTo>
                    <a:lnTo>
                      <a:pt x="1133" y="1665"/>
                    </a:lnTo>
                    <a:lnTo>
                      <a:pt x="1133" y="1665"/>
                    </a:lnTo>
                    <a:lnTo>
                      <a:pt x="1131" y="1665"/>
                    </a:lnTo>
                    <a:lnTo>
                      <a:pt x="1130" y="1666"/>
                    </a:lnTo>
                    <a:lnTo>
                      <a:pt x="1130" y="1665"/>
                    </a:lnTo>
                    <a:lnTo>
                      <a:pt x="1131" y="1665"/>
                    </a:lnTo>
                    <a:lnTo>
                      <a:pt x="1142" y="1657"/>
                    </a:lnTo>
                    <a:lnTo>
                      <a:pt x="1145" y="1655"/>
                    </a:lnTo>
                    <a:lnTo>
                      <a:pt x="1149" y="1654"/>
                    </a:lnTo>
                    <a:lnTo>
                      <a:pt x="1150" y="1652"/>
                    </a:lnTo>
                    <a:lnTo>
                      <a:pt x="1149" y="1652"/>
                    </a:lnTo>
                    <a:lnTo>
                      <a:pt x="1150" y="1652"/>
                    </a:lnTo>
                    <a:lnTo>
                      <a:pt x="1150" y="1654"/>
                    </a:lnTo>
                    <a:lnTo>
                      <a:pt x="1150" y="1654"/>
                    </a:lnTo>
                    <a:lnTo>
                      <a:pt x="1150" y="1655"/>
                    </a:lnTo>
                    <a:lnTo>
                      <a:pt x="1150" y="1657"/>
                    </a:lnTo>
                    <a:lnTo>
                      <a:pt x="1151" y="1657"/>
                    </a:lnTo>
                    <a:lnTo>
                      <a:pt x="1154" y="1659"/>
                    </a:lnTo>
                    <a:lnTo>
                      <a:pt x="1153" y="1657"/>
                    </a:lnTo>
                    <a:lnTo>
                      <a:pt x="1154" y="1655"/>
                    </a:lnTo>
                    <a:lnTo>
                      <a:pt x="1159" y="1652"/>
                    </a:lnTo>
                    <a:lnTo>
                      <a:pt x="1163" y="1652"/>
                    </a:lnTo>
                    <a:lnTo>
                      <a:pt x="1165" y="1651"/>
                    </a:lnTo>
                    <a:lnTo>
                      <a:pt x="1161" y="1651"/>
                    </a:lnTo>
                    <a:lnTo>
                      <a:pt x="1157" y="1651"/>
                    </a:lnTo>
                    <a:lnTo>
                      <a:pt x="1154" y="1650"/>
                    </a:lnTo>
                    <a:lnTo>
                      <a:pt x="1150" y="1651"/>
                    </a:lnTo>
                    <a:lnTo>
                      <a:pt x="1146" y="1650"/>
                    </a:lnTo>
                    <a:lnTo>
                      <a:pt x="1145" y="1651"/>
                    </a:lnTo>
                    <a:lnTo>
                      <a:pt x="1145" y="1652"/>
                    </a:lnTo>
                    <a:lnTo>
                      <a:pt x="1143" y="1651"/>
                    </a:lnTo>
                    <a:lnTo>
                      <a:pt x="1142" y="1651"/>
                    </a:lnTo>
                    <a:lnTo>
                      <a:pt x="1142" y="1651"/>
                    </a:lnTo>
                    <a:lnTo>
                      <a:pt x="1143" y="1648"/>
                    </a:lnTo>
                    <a:lnTo>
                      <a:pt x="1147" y="1646"/>
                    </a:lnTo>
                    <a:lnTo>
                      <a:pt x="1150" y="1643"/>
                    </a:lnTo>
                    <a:lnTo>
                      <a:pt x="1150" y="1643"/>
                    </a:lnTo>
                    <a:lnTo>
                      <a:pt x="1151" y="1642"/>
                    </a:lnTo>
                    <a:lnTo>
                      <a:pt x="1150" y="1642"/>
                    </a:lnTo>
                    <a:lnTo>
                      <a:pt x="1149" y="1642"/>
                    </a:lnTo>
                    <a:lnTo>
                      <a:pt x="1147" y="1640"/>
                    </a:lnTo>
                    <a:lnTo>
                      <a:pt x="1146" y="1639"/>
                    </a:lnTo>
                    <a:lnTo>
                      <a:pt x="1146" y="1639"/>
                    </a:lnTo>
                    <a:lnTo>
                      <a:pt x="1146" y="1642"/>
                    </a:lnTo>
                    <a:lnTo>
                      <a:pt x="1143" y="1646"/>
                    </a:lnTo>
                    <a:lnTo>
                      <a:pt x="1142" y="1646"/>
                    </a:lnTo>
                    <a:lnTo>
                      <a:pt x="1139" y="1647"/>
                    </a:lnTo>
                    <a:lnTo>
                      <a:pt x="1137" y="1648"/>
                    </a:lnTo>
                    <a:lnTo>
                      <a:pt x="1133" y="1652"/>
                    </a:lnTo>
                    <a:lnTo>
                      <a:pt x="1127" y="1654"/>
                    </a:lnTo>
                    <a:lnTo>
                      <a:pt x="1126" y="1654"/>
                    </a:lnTo>
                    <a:lnTo>
                      <a:pt x="1123" y="1652"/>
                    </a:lnTo>
                    <a:lnTo>
                      <a:pt x="1125" y="1651"/>
                    </a:lnTo>
                    <a:lnTo>
                      <a:pt x="1125" y="1650"/>
                    </a:lnTo>
                    <a:lnTo>
                      <a:pt x="1125" y="1651"/>
                    </a:lnTo>
                    <a:lnTo>
                      <a:pt x="1125" y="1651"/>
                    </a:lnTo>
                    <a:lnTo>
                      <a:pt x="1123" y="1652"/>
                    </a:lnTo>
                    <a:lnTo>
                      <a:pt x="1123" y="1654"/>
                    </a:lnTo>
                    <a:lnTo>
                      <a:pt x="1123" y="1654"/>
                    </a:lnTo>
                    <a:lnTo>
                      <a:pt x="1122" y="1655"/>
                    </a:lnTo>
                    <a:lnTo>
                      <a:pt x="1121" y="1657"/>
                    </a:lnTo>
                    <a:lnTo>
                      <a:pt x="1119" y="1657"/>
                    </a:lnTo>
                    <a:lnTo>
                      <a:pt x="1118" y="1657"/>
                    </a:lnTo>
                    <a:lnTo>
                      <a:pt x="1115" y="1658"/>
                    </a:lnTo>
                    <a:lnTo>
                      <a:pt x="1113" y="1658"/>
                    </a:lnTo>
                    <a:lnTo>
                      <a:pt x="1111" y="1657"/>
                    </a:lnTo>
                    <a:lnTo>
                      <a:pt x="1111" y="1657"/>
                    </a:lnTo>
                    <a:lnTo>
                      <a:pt x="1111" y="1657"/>
                    </a:lnTo>
                    <a:lnTo>
                      <a:pt x="1110" y="1657"/>
                    </a:lnTo>
                    <a:lnTo>
                      <a:pt x="1109" y="1655"/>
                    </a:lnTo>
                    <a:lnTo>
                      <a:pt x="1109" y="1655"/>
                    </a:lnTo>
                    <a:close/>
                    <a:moveTo>
                      <a:pt x="265" y="1574"/>
                    </a:moveTo>
                    <a:lnTo>
                      <a:pt x="263" y="1574"/>
                    </a:lnTo>
                    <a:lnTo>
                      <a:pt x="262" y="1572"/>
                    </a:lnTo>
                    <a:lnTo>
                      <a:pt x="261" y="1571"/>
                    </a:lnTo>
                    <a:lnTo>
                      <a:pt x="259" y="1570"/>
                    </a:lnTo>
                    <a:lnTo>
                      <a:pt x="262" y="1572"/>
                    </a:lnTo>
                    <a:lnTo>
                      <a:pt x="265" y="1574"/>
                    </a:lnTo>
                    <a:lnTo>
                      <a:pt x="265" y="1574"/>
                    </a:lnTo>
                    <a:lnTo>
                      <a:pt x="265" y="1574"/>
                    </a:lnTo>
                    <a:close/>
                    <a:moveTo>
                      <a:pt x="263" y="1576"/>
                    </a:moveTo>
                    <a:lnTo>
                      <a:pt x="262" y="1578"/>
                    </a:lnTo>
                    <a:lnTo>
                      <a:pt x="262" y="1578"/>
                    </a:lnTo>
                    <a:lnTo>
                      <a:pt x="262" y="1578"/>
                    </a:lnTo>
                    <a:lnTo>
                      <a:pt x="261" y="1574"/>
                    </a:lnTo>
                    <a:lnTo>
                      <a:pt x="262" y="1574"/>
                    </a:lnTo>
                    <a:lnTo>
                      <a:pt x="263" y="1575"/>
                    </a:lnTo>
                    <a:lnTo>
                      <a:pt x="262" y="1575"/>
                    </a:lnTo>
                    <a:lnTo>
                      <a:pt x="263" y="1576"/>
                    </a:lnTo>
                    <a:lnTo>
                      <a:pt x="263" y="1576"/>
                    </a:lnTo>
                    <a:lnTo>
                      <a:pt x="263" y="1576"/>
                    </a:lnTo>
                    <a:lnTo>
                      <a:pt x="263" y="1576"/>
                    </a:lnTo>
                    <a:close/>
                    <a:moveTo>
                      <a:pt x="794" y="1578"/>
                    </a:moveTo>
                    <a:lnTo>
                      <a:pt x="794" y="1578"/>
                    </a:lnTo>
                    <a:lnTo>
                      <a:pt x="794" y="1578"/>
                    </a:lnTo>
                    <a:lnTo>
                      <a:pt x="794" y="1576"/>
                    </a:lnTo>
                    <a:lnTo>
                      <a:pt x="794" y="1575"/>
                    </a:lnTo>
                    <a:lnTo>
                      <a:pt x="796" y="1575"/>
                    </a:lnTo>
                    <a:lnTo>
                      <a:pt x="797" y="1575"/>
                    </a:lnTo>
                    <a:lnTo>
                      <a:pt x="798" y="1575"/>
                    </a:lnTo>
                    <a:lnTo>
                      <a:pt x="798" y="1575"/>
                    </a:lnTo>
                    <a:lnTo>
                      <a:pt x="798" y="1576"/>
                    </a:lnTo>
                    <a:lnTo>
                      <a:pt x="798" y="1576"/>
                    </a:lnTo>
                    <a:lnTo>
                      <a:pt x="798" y="1576"/>
                    </a:lnTo>
                    <a:lnTo>
                      <a:pt x="798" y="1576"/>
                    </a:lnTo>
                    <a:lnTo>
                      <a:pt x="797" y="1576"/>
                    </a:lnTo>
                    <a:lnTo>
                      <a:pt x="796" y="1576"/>
                    </a:lnTo>
                    <a:lnTo>
                      <a:pt x="796" y="1578"/>
                    </a:lnTo>
                    <a:lnTo>
                      <a:pt x="794" y="1578"/>
                    </a:lnTo>
                    <a:lnTo>
                      <a:pt x="794" y="1578"/>
                    </a:lnTo>
                    <a:close/>
                    <a:moveTo>
                      <a:pt x="801" y="1576"/>
                    </a:moveTo>
                    <a:lnTo>
                      <a:pt x="800" y="1578"/>
                    </a:lnTo>
                    <a:lnTo>
                      <a:pt x="800" y="1576"/>
                    </a:lnTo>
                    <a:lnTo>
                      <a:pt x="800" y="1576"/>
                    </a:lnTo>
                    <a:lnTo>
                      <a:pt x="800" y="1576"/>
                    </a:lnTo>
                    <a:lnTo>
                      <a:pt x="800" y="1576"/>
                    </a:lnTo>
                    <a:lnTo>
                      <a:pt x="798" y="1575"/>
                    </a:lnTo>
                    <a:lnTo>
                      <a:pt x="800" y="1575"/>
                    </a:lnTo>
                    <a:lnTo>
                      <a:pt x="800" y="1575"/>
                    </a:lnTo>
                    <a:lnTo>
                      <a:pt x="800" y="1575"/>
                    </a:lnTo>
                    <a:lnTo>
                      <a:pt x="800" y="1575"/>
                    </a:lnTo>
                    <a:lnTo>
                      <a:pt x="801" y="1576"/>
                    </a:lnTo>
                    <a:lnTo>
                      <a:pt x="801" y="1576"/>
                    </a:lnTo>
                    <a:lnTo>
                      <a:pt x="801" y="1576"/>
                    </a:lnTo>
                    <a:close/>
                    <a:moveTo>
                      <a:pt x="1149" y="1595"/>
                    </a:moveTo>
                    <a:lnTo>
                      <a:pt x="1146" y="1596"/>
                    </a:lnTo>
                    <a:lnTo>
                      <a:pt x="1147" y="1594"/>
                    </a:lnTo>
                    <a:lnTo>
                      <a:pt x="1147" y="1594"/>
                    </a:lnTo>
                    <a:lnTo>
                      <a:pt x="1149" y="1594"/>
                    </a:lnTo>
                    <a:lnTo>
                      <a:pt x="1149" y="1594"/>
                    </a:lnTo>
                    <a:lnTo>
                      <a:pt x="1149" y="1595"/>
                    </a:lnTo>
                    <a:lnTo>
                      <a:pt x="1149" y="1595"/>
                    </a:lnTo>
                    <a:close/>
                    <a:moveTo>
                      <a:pt x="1147" y="1596"/>
                    </a:moveTo>
                    <a:lnTo>
                      <a:pt x="1147" y="1598"/>
                    </a:lnTo>
                    <a:lnTo>
                      <a:pt x="1146" y="1599"/>
                    </a:lnTo>
                    <a:lnTo>
                      <a:pt x="1146" y="1599"/>
                    </a:lnTo>
                    <a:lnTo>
                      <a:pt x="1145" y="1599"/>
                    </a:lnTo>
                    <a:lnTo>
                      <a:pt x="1146" y="1599"/>
                    </a:lnTo>
                    <a:lnTo>
                      <a:pt x="1146" y="1596"/>
                    </a:lnTo>
                    <a:lnTo>
                      <a:pt x="1146" y="1596"/>
                    </a:lnTo>
                    <a:lnTo>
                      <a:pt x="1147" y="1596"/>
                    </a:lnTo>
                    <a:lnTo>
                      <a:pt x="1147" y="1596"/>
                    </a:lnTo>
                    <a:lnTo>
                      <a:pt x="1147" y="1596"/>
                    </a:lnTo>
                    <a:close/>
                    <a:moveTo>
                      <a:pt x="830" y="1600"/>
                    </a:moveTo>
                    <a:lnTo>
                      <a:pt x="828" y="1600"/>
                    </a:lnTo>
                    <a:lnTo>
                      <a:pt x="826" y="1600"/>
                    </a:lnTo>
                    <a:lnTo>
                      <a:pt x="826" y="1599"/>
                    </a:lnTo>
                    <a:lnTo>
                      <a:pt x="826" y="1599"/>
                    </a:lnTo>
                    <a:lnTo>
                      <a:pt x="826" y="1599"/>
                    </a:lnTo>
                    <a:lnTo>
                      <a:pt x="828" y="1598"/>
                    </a:lnTo>
                    <a:lnTo>
                      <a:pt x="829" y="1598"/>
                    </a:lnTo>
                    <a:lnTo>
                      <a:pt x="830" y="1599"/>
                    </a:lnTo>
                    <a:lnTo>
                      <a:pt x="832" y="1599"/>
                    </a:lnTo>
                    <a:lnTo>
                      <a:pt x="832" y="1599"/>
                    </a:lnTo>
                    <a:lnTo>
                      <a:pt x="830" y="1600"/>
                    </a:lnTo>
                    <a:lnTo>
                      <a:pt x="830" y="1600"/>
                    </a:lnTo>
                    <a:close/>
                    <a:moveTo>
                      <a:pt x="1302" y="1606"/>
                    </a:moveTo>
                    <a:lnTo>
                      <a:pt x="1301" y="1607"/>
                    </a:lnTo>
                    <a:lnTo>
                      <a:pt x="1301" y="1607"/>
                    </a:lnTo>
                    <a:lnTo>
                      <a:pt x="1301" y="1607"/>
                    </a:lnTo>
                    <a:lnTo>
                      <a:pt x="1301" y="1606"/>
                    </a:lnTo>
                    <a:lnTo>
                      <a:pt x="1302" y="1604"/>
                    </a:lnTo>
                    <a:lnTo>
                      <a:pt x="1302" y="1603"/>
                    </a:lnTo>
                    <a:lnTo>
                      <a:pt x="1302" y="1603"/>
                    </a:lnTo>
                    <a:lnTo>
                      <a:pt x="1302" y="1603"/>
                    </a:lnTo>
                    <a:lnTo>
                      <a:pt x="1304" y="1602"/>
                    </a:lnTo>
                    <a:lnTo>
                      <a:pt x="1304" y="1603"/>
                    </a:lnTo>
                    <a:lnTo>
                      <a:pt x="1302" y="1606"/>
                    </a:lnTo>
                    <a:lnTo>
                      <a:pt x="1302" y="1606"/>
                    </a:lnTo>
                    <a:close/>
                    <a:moveTo>
                      <a:pt x="1187" y="1610"/>
                    </a:moveTo>
                    <a:lnTo>
                      <a:pt x="1187" y="1610"/>
                    </a:lnTo>
                    <a:lnTo>
                      <a:pt x="1189" y="1610"/>
                    </a:lnTo>
                    <a:lnTo>
                      <a:pt x="1189" y="1610"/>
                    </a:lnTo>
                    <a:lnTo>
                      <a:pt x="1187" y="1611"/>
                    </a:lnTo>
                    <a:lnTo>
                      <a:pt x="1186" y="1611"/>
                    </a:lnTo>
                    <a:lnTo>
                      <a:pt x="1185" y="1611"/>
                    </a:lnTo>
                    <a:lnTo>
                      <a:pt x="1186" y="1607"/>
                    </a:lnTo>
                    <a:lnTo>
                      <a:pt x="1189" y="1606"/>
                    </a:lnTo>
                    <a:lnTo>
                      <a:pt x="1191" y="1603"/>
                    </a:lnTo>
                    <a:lnTo>
                      <a:pt x="1193" y="1602"/>
                    </a:lnTo>
                    <a:lnTo>
                      <a:pt x="1193" y="1602"/>
                    </a:lnTo>
                    <a:lnTo>
                      <a:pt x="1194" y="1602"/>
                    </a:lnTo>
                    <a:lnTo>
                      <a:pt x="1193" y="1603"/>
                    </a:lnTo>
                    <a:lnTo>
                      <a:pt x="1191" y="1604"/>
                    </a:lnTo>
                    <a:lnTo>
                      <a:pt x="1190" y="1606"/>
                    </a:lnTo>
                    <a:lnTo>
                      <a:pt x="1189" y="1607"/>
                    </a:lnTo>
                    <a:lnTo>
                      <a:pt x="1187" y="1607"/>
                    </a:lnTo>
                    <a:lnTo>
                      <a:pt x="1187" y="1608"/>
                    </a:lnTo>
                    <a:lnTo>
                      <a:pt x="1187" y="1610"/>
                    </a:lnTo>
                    <a:lnTo>
                      <a:pt x="1187" y="1610"/>
                    </a:lnTo>
                    <a:close/>
                    <a:moveTo>
                      <a:pt x="1158" y="1627"/>
                    </a:moveTo>
                    <a:lnTo>
                      <a:pt x="1159" y="1628"/>
                    </a:lnTo>
                    <a:lnTo>
                      <a:pt x="1159" y="1627"/>
                    </a:lnTo>
                    <a:lnTo>
                      <a:pt x="1161" y="1626"/>
                    </a:lnTo>
                    <a:lnTo>
                      <a:pt x="1162" y="1626"/>
                    </a:lnTo>
                    <a:lnTo>
                      <a:pt x="1163" y="1627"/>
                    </a:lnTo>
                    <a:lnTo>
                      <a:pt x="1165" y="1627"/>
                    </a:lnTo>
                    <a:lnTo>
                      <a:pt x="1165" y="1627"/>
                    </a:lnTo>
                    <a:lnTo>
                      <a:pt x="1166" y="1628"/>
                    </a:lnTo>
                    <a:lnTo>
                      <a:pt x="1169" y="1628"/>
                    </a:lnTo>
                    <a:lnTo>
                      <a:pt x="1171" y="1628"/>
                    </a:lnTo>
                    <a:lnTo>
                      <a:pt x="1175" y="1628"/>
                    </a:lnTo>
                    <a:lnTo>
                      <a:pt x="1175" y="1628"/>
                    </a:lnTo>
                    <a:lnTo>
                      <a:pt x="1179" y="1627"/>
                    </a:lnTo>
                    <a:lnTo>
                      <a:pt x="1183" y="1627"/>
                    </a:lnTo>
                    <a:lnTo>
                      <a:pt x="1185" y="1627"/>
                    </a:lnTo>
                    <a:lnTo>
                      <a:pt x="1185" y="1628"/>
                    </a:lnTo>
                    <a:lnTo>
                      <a:pt x="1185" y="1628"/>
                    </a:lnTo>
                    <a:lnTo>
                      <a:pt x="1183" y="1630"/>
                    </a:lnTo>
                    <a:lnTo>
                      <a:pt x="1181" y="1632"/>
                    </a:lnTo>
                    <a:lnTo>
                      <a:pt x="1178" y="1634"/>
                    </a:lnTo>
                    <a:lnTo>
                      <a:pt x="1177" y="1634"/>
                    </a:lnTo>
                    <a:lnTo>
                      <a:pt x="1178" y="1635"/>
                    </a:lnTo>
                    <a:lnTo>
                      <a:pt x="1177" y="1638"/>
                    </a:lnTo>
                    <a:lnTo>
                      <a:pt x="1178" y="1638"/>
                    </a:lnTo>
                    <a:lnTo>
                      <a:pt x="1178" y="1638"/>
                    </a:lnTo>
                    <a:lnTo>
                      <a:pt x="1178" y="1638"/>
                    </a:lnTo>
                    <a:lnTo>
                      <a:pt x="1174" y="1639"/>
                    </a:lnTo>
                    <a:lnTo>
                      <a:pt x="1174" y="1638"/>
                    </a:lnTo>
                    <a:lnTo>
                      <a:pt x="1173" y="1638"/>
                    </a:lnTo>
                    <a:lnTo>
                      <a:pt x="1171" y="1636"/>
                    </a:lnTo>
                    <a:lnTo>
                      <a:pt x="1170" y="1636"/>
                    </a:lnTo>
                    <a:lnTo>
                      <a:pt x="1170" y="1636"/>
                    </a:lnTo>
                    <a:lnTo>
                      <a:pt x="1173" y="1635"/>
                    </a:lnTo>
                    <a:lnTo>
                      <a:pt x="1171" y="1634"/>
                    </a:lnTo>
                    <a:lnTo>
                      <a:pt x="1170" y="1634"/>
                    </a:lnTo>
                    <a:lnTo>
                      <a:pt x="1170" y="1632"/>
                    </a:lnTo>
                    <a:lnTo>
                      <a:pt x="1170" y="1632"/>
                    </a:lnTo>
                    <a:lnTo>
                      <a:pt x="1170" y="1631"/>
                    </a:lnTo>
                    <a:lnTo>
                      <a:pt x="1171" y="1631"/>
                    </a:lnTo>
                    <a:lnTo>
                      <a:pt x="1170" y="1631"/>
                    </a:lnTo>
                    <a:lnTo>
                      <a:pt x="1169" y="1632"/>
                    </a:lnTo>
                    <a:lnTo>
                      <a:pt x="1167" y="1632"/>
                    </a:lnTo>
                    <a:lnTo>
                      <a:pt x="1166" y="1634"/>
                    </a:lnTo>
                    <a:lnTo>
                      <a:pt x="1169" y="1634"/>
                    </a:lnTo>
                    <a:lnTo>
                      <a:pt x="1167" y="1634"/>
                    </a:lnTo>
                    <a:lnTo>
                      <a:pt x="1166" y="1635"/>
                    </a:lnTo>
                    <a:lnTo>
                      <a:pt x="1162" y="1634"/>
                    </a:lnTo>
                    <a:lnTo>
                      <a:pt x="1161" y="1632"/>
                    </a:lnTo>
                    <a:lnTo>
                      <a:pt x="1159" y="1631"/>
                    </a:lnTo>
                    <a:lnTo>
                      <a:pt x="1158" y="1630"/>
                    </a:lnTo>
                    <a:lnTo>
                      <a:pt x="1159" y="1630"/>
                    </a:lnTo>
                    <a:lnTo>
                      <a:pt x="1159" y="1630"/>
                    </a:lnTo>
                    <a:lnTo>
                      <a:pt x="1159" y="1630"/>
                    </a:lnTo>
                    <a:lnTo>
                      <a:pt x="1158" y="1628"/>
                    </a:lnTo>
                    <a:lnTo>
                      <a:pt x="1155" y="1628"/>
                    </a:lnTo>
                    <a:lnTo>
                      <a:pt x="1154" y="1628"/>
                    </a:lnTo>
                    <a:lnTo>
                      <a:pt x="1154" y="1626"/>
                    </a:lnTo>
                    <a:lnTo>
                      <a:pt x="1154" y="1624"/>
                    </a:lnTo>
                    <a:lnTo>
                      <a:pt x="1151" y="1624"/>
                    </a:lnTo>
                    <a:lnTo>
                      <a:pt x="1150" y="1624"/>
                    </a:lnTo>
                    <a:lnTo>
                      <a:pt x="1150" y="1623"/>
                    </a:lnTo>
                    <a:lnTo>
                      <a:pt x="1150" y="1622"/>
                    </a:lnTo>
                    <a:lnTo>
                      <a:pt x="1151" y="1619"/>
                    </a:lnTo>
                    <a:lnTo>
                      <a:pt x="1153" y="1618"/>
                    </a:lnTo>
                    <a:lnTo>
                      <a:pt x="1153" y="1616"/>
                    </a:lnTo>
                    <a:lnTo>
                      <a:pt x="1155" y="1615"/>
                    </a:lnTo>
                    <a:lnTo>
                      <a:pt x="1155" y="1616"/>
                    </a:lnTo>
                    <a:lnTo>
                      <a:pt x="1155" y="1618"/>
                    </a:lnTo>
                    <a:lnTo>
                      <a:pt x="1154" y="1620"/>
                    </a:lnTo>
                    <a:lnTo>
                      <a:pt x="1157" y="1624"/>
                    </a:lnTo>
                    <a:lnTo>
                      <a:pt x="1157" y="1624"/>
                    </a:lnTo>
                    <a:lnTo>
                      <a:pt x="1158" y="1626"/>
                    </a:lnTo>
                    <a:lnTo>
                      <a:pt x="1158" y="1626"/>
                    </a:lnTo>
                    <a:lnTo>
                      <a:pt x="1157" y="1627"/>
                    </a:lnTo>
                    <a:lnTo>
                      <a:pt x="1158" y="1627"/>
                    </a:lnTo>
                    <a:lnTo>
                      <a:pt x="1158" y="1627"/>
                    </a:lnTo>
                    <a:lnTo>
                      <a:pt x="1158" y="1627"/>
                    </a:lnTo>
                    <a:close/>
                    <a:moveTo>
                      <a:pt x="1199" y="1639"/>
                    </a:moveTo>
                    <a:lnTo>
                      <a:pt x="1199" y="1639"/>
                    </a:lnTo>
                    <a:lnTo>
                      <a:pt x="1202" y="1638"/>
                    </a:lnTo>
                    <a:lnTo>
                      <a:pt x="1202" y="1638"/>
                    </a:lnTo>
                    <a:lnTo>
                      <a:pt x="1202" y="1639"/>
                    </a:lnTo>
                    <a:lnTo>
                      <a:pt x="1201" y="1639"/>
                    </a:lnTo>
                    <a:lnTo>
                      <a:pt x="1199" y="1640"/>
                    </a:lnTo>
                    <a:lnTo>
                      <a:pt x="1201" y="1640"/>
                    </a:lnTo>
                    <a:lnTo>
                      <a:pt x="1201" y="1642"/>
                    </a:lnTo>
                    <a:lnTo>
                      <a:pt x="1199" y="1642"/>
                    </a:lnTo>
                    <a:lnTo>
                      <a:pt x="1199" y="1643"/>
                    </a:lnTo>
                    <a:lnTo>
                      <a:pt x="1199" y="1644"/>
                    </a:lnTo>
                    <a:lnTo>
                      <a:pt x="1202" y="1643"/>
                    </a:lnTo>
                    <a:lnTo>
                      <a:pt x="1202" y="1643"/>
                    </a:lnTo>
                    <a:lnTo>
                      <a:pt x="1204" y="1643"/>
                    </a:lnTo>
                    <a:lnTo>
                      <a:pt x="1205" y="1643"/>
                    </a:lnTo>
                    <a:lnTo>
                      <a:pt x="1205" y="1643"/>
                    </a:lnTo>
                    <a:lnTo>
                      <a:pt x="1209" y="1639"/>
                    </a:lnTo>
                    <a:lnTo>
                      <a:pt x="1209" y="1639"/>
                    </a:lnTo>
                    <a:lnTo>
                      <a:pt x="1205" y="1639"/>
                    </a:lnTo>
                    <a:lnTo>
                      <a:pt x="1205" y="1639"/>
                    </a:lnTo>
                    <a:lnTo>
                      <a:pt x="1208" y="1636"/>
                    </a:lnTo>
                    <a:lnTo>
                      <a:pt x="1206" y="1635"/>
                    </a:lnTo>
                    <a:lnTo>
                      <a:pt x="1208" y="1634"/>
                    </a:lnTo>
                    <a:lnTo>
                      <a:pt x="1209" y="1632"/>
                    </a:lnTo>
                    <a:lnTo>
                      <a:pt x="1210" y="1631"/>
                    </a:lnTo>
                    <a:lnTo>
                      <a:pt x="1212" y="1631"/>
                    </a:lnTo>
                    <a:lnTo>
                      <a:pt x="1212" y="1632"/>
                    </a:lnTo>
                    <a:lnTo>
                      <a:pt x="1212" y="1634"/>
                    </a:lnTo>
                    <a:lnTo>
                      <a:pt x="1214" y="1634"/>
                    </a:lnTo>
                    <a:lnTo>
                      <a:pt x="1216" y="1634"/>
                    </a:lnTo>
                    <a:lnTo>
                      <a:pt x="1218" y="1634"/>
                    </a:lnTo>
                    <a:lnTo>
                      <a:pt x="1218" y="1635"/>
                    </a:lnTo>
                    <a:lnTo>
                      <a:pt x="1218" y="1635"/>
                    </a:lnTo>
                    <a:lnTo>
                      <a:pt x="1217" y="1636"/>
                    </a:lnTo>
                    <a:lnTo>
                      <a:pt x="1217" y="1638"/>
                    </a:lnTo>
                    <a:lnTo>
                      <a:pt x="1218" y="1639"/>
                    </a:lnTo>
                    <a:lnTo>
                      <a:pt x="1218" y="1639"/>
                    </a:lnTo>
                    <a:lnTo>
                      <a:pt x="1216" y="1640"/>
                    </a:lnTo>
                    <a:lnTo>
                      <a:pt x="1214" y="1642"/>
                    </a:lnTo>
                    <a:lnTo>
                      <a:pt x="1213" y="1643"/>
                    </a:lnTo>
                    <a:lnTo>
                      <a:pt x="1210" y="1646"/>
                    </a:lnTo>
                    <a:lnTo>
                      <a:pt x="1205" y="1647"/>
                    </a:lnTo>
                    <a:lnTo>
                      <a:pt x="1204" y="1647"/>
                    </a:lnTo>
                    <a:lnTo>
                      <a:pt x="1202" y="1646"/>
                    </a:lnTo>
                    <a:lnTo>
                      <a:pt x="1201" y="1646"/>
                    </a:lnTo>
                    <a:lnTo>
                      <a:pt x="1199" y="1647"/>
                    </a:lnTo>
                    <a:lnTo>
                      <a:pt x="1198" y="1647"/>
                    </a:lnTo>
                    <a:lnTo>
                      <a:pt x="1197" y="1647"/>
                    </a:lnTo>
                    <a:lnTo>
                      <a:pt x="1197" y="1647"/>
                    </a:lnTo>
                    <a:lnTo>
                      <a:pt x="1195" y="1646"/>
                    </a:lnTo>
                    <a:lnTo>
                      <a:pt x="1194" y="1644"/>
                    </a:lnTo>
                    <a:lnTo>
                      <a:pt x="1194" y="1644"/>
                    </a:lnTo>
                    <a:lnTo>
                      <a:pt x="1193" y="1639"/>
                    </a:lnTo>
                    <a:lnTo>
                      <a:pt x="1193" y="1636"/>
                    </a:lnTo>
                    <a:lnTo>
                      <a:pt x="1194" y="1634"/>
                    </a:lnTo>
                    <a:lnTo>
                      <a:pt x="1195" y="1632"/>
                    </a:lnTo>
                    <a:lnTo>
                      <a:pt x="1197" y="1631"/>
                    </a:lnTo>
                    <a:lnTo>
                      <a:pt x="1201" y="1623"/>
                    </a:lnTo>
                    <a:lnTo>
                      <a:pt x="1202" y="1622"/>
                    </a:lnTo>
                    <a:lnTo>
                      <a:pt x="1202" y="1620"/>
                    </a:lnTo>
                    <a:lnTo>
                      <a:pt x="1204" y="1619"/>
                    </a:lnTo>
                    <a:lnTo>
                      <a:pt x="1206" y="1616"/>
                    </a:lnTo>
                    <a:lnTo>
                      <a:pt x="1208" y="1616"/>
                    </a:lnTo>
                    <a:lnTo>
                      <a:pt x="1209" y="1616"/>
                    </a:lnTo>
                    <a:lnTo>
                      <a:pt x="1209" y="1616"/>
                    </a:lnTo>
                    <a:lnTo>
                      <a:pt x="1209" y="1616"/>
                    </a:lnTo>
                    <a:lnTo>
                      <a:pt x="1209" y="1618"/>
                    </a:lnTo>
                    <a:lnTo>
                      <a:pt x="1210" y="1622"/>
                    </a:lnTo>
                    <a:lnTo>
                      <a:pt x="1210" y="1622"/>
                    </a:lnTo>
                    <a:lnTo>
                      <a:pt x="1210" y="1624"/>
                    </a:lnTo>
                    <a:lnTo>
                      <a:pt x="1209" y="1628"/>
                    </a:lnTo>
                    <a:lnTo>
                      <a:pt x="1208" y="1631"/>
                    </a:lnTo>
                    <a:lnTo>
                      <a:pt x="1208" y="1632"/>
                    </a:lnTo>
                    <a:lnTo>
                      <a:pt x="1208" y="1634"/>
                    </a:lnTo>
                    <a:lnTo>
                      <a:pt x="1208" y="1634"/>
                    </a:lnTo>
                    <a:lnTo>
                      <a:pt x="1205" y="1636"/>
                    </a:lnTo>
                    <a:lnTo>
                      <a:pt x="1204" y="1636"/>
                    </a:lnTo>
                    <a:lnTo>
                      <a:pt x="1202" y="1636"/>
                    </a:lnTo>
                    <a:lnTo>
                      <a:pt x="1199" y="1639"/>
                    </a:lnTo>
                    <a:lnTo>
                      <a:pt x="1199" y="1639"/>
                    </a:lnTo>
                    <a:close/>
                    <a:moveTo>
                      <a:pt x="1050" y="1619"/>
                    </a:moveTo>
                    <a:lnTo>
                      <a:pt x="1048" y="1619"/>
                    </a:lnTo>
                    <a:lnTo>
                      <a:pt x="1048" y="1618"/>
                    </a:lnTo>
                    <a:lnTo>
                      <a:pt x="1051" y="1616"/>
                    </a:lnTo>
                    <a:lnTo>
                      <a:pt x="1052" y="1616"/>
                    </a:lnTo>
                    <a:lnTo>
                      <a:pt x="1052" y="1616"/>
                    </a:lnTo>
                    <a:lnTo>
                      <a:pt x="1052" y="1618"/>
                    </a:lnTo>
                    <a:lnTo>
                      <a:pt x="1050" y="1619"/>
                    </a:lnTo>
                    <a:close/>
                    <a:moveTo>
                      <a:pt x="858" y="1634"/>
                    </a:moveTo>
                    <a:lnTo>
                      <a:pt x="858" y="1635"/>
                    </a:lnTo>
                    <a:lnTo>
                      <a:pt x="857" y="1634"/>
                    </a:lnTo>
                    <a:lnTo>
                      <a:pt x="857" y="1635"/>
                    </a:lnTo>
                    <a:lnTo>
                      <a:pt x="857" y="1635"/>
                    </a:lnTo>
                    <a:lnTo>
                      <a:pt x="857" y="1635"/>
                    </a:lnTo>
                    <a:lnTo>
                      <a:pt x="856" y="1636"/>
                    </a:lnTo>
                    <a:lnTo>
                      <a:pt x="856" y="1635"/>
                    </a:lnTo>
                    <a:lnTo>
                      <a:pt x="854" y="1634"/>
                    </a:lnTo>
                    <a:lnTo>
                      <a:pt x="854" y="1632"/>
                    </a:lnTo>
                    <a:lnTo>
                      <a:pt x="854" y="1631"/>
                    </a:lnTo>
                    <a:lnTo>
                      <a:pt x="854" y="1631"/>
                    </a:lnTo>
                    <a:lnTo>
                      <a:pt x="856" y="1631"/>
                    </a:lnTo>
                    <a:lnTo>
                      <a:pt x="857" y="1631"/>
                    </a:lnTo>
                    <a:lnTo>
                      <a:pt x="858" y="1632"/>
                    </a:lnTo>
                    <a:lnTo>
                      <a:pt x="858" y="1634"/>
                    </a:lnTo>
                    <a:lnTo>
                      <a:pt x="858" y="1634"/>
                    </a:lnTo>
                    <a:lnTo>
                      <a:pt x="858" y="1634"/>
                    </a:lnTo>
                    <a:close/>
                    <a:moveTo>
                      <a:pt x="865" y="1640"/>
                    </a:moveTo>
                    <a:lnTo>
                      <a:pt x="864" y="1640"/>
                    </a:lnTo>
                    <a:lnTo>
                      <a:pt x="864" y="1640"/>
                    </a:lnTo>
                    <a:lnTo>
                      <a:pt x="862" y="1640"/>
                    </a:lnTo>
                    <a:lnTo>
                      <a:pt x="864" y="1639"/>
                    </a:lnTo>
                    <a:lnTo>
                      <a:pt x="864" y="1639"/>
                    </a:lnTo>
                    <a:lnTo>
                      <a:pt x="864" y="1638"/>
                    </a:lnTo>
                    <a:lnTo>
                      <a:pt x="865" y="1638"/>
                    </a:lnTo>
                    <a:lnTo>
                      <a:pt x="865" y="1638"/>
                    </a:lnTo>
                    <a:lnTo>
                      <a:pt x="867" y="1639"/>
                    </a:lnTo>
                    <a:lnTo>
                      <a:pt x="867" y="1639"/>
                    </a:lnTo>
                    <a:lnTo>
                      <a:pt x="865" y="1640"/>
                    </a:lnTo>
                    <a:lnTo>
                      <a:pt x="865" y="1640"/>
                    </a:lnTo>
                    <a:close/>
                    <a:moveTo>
                      <a:pt x="873" y="1638"/>
                    </a:moveTo>
                    <a:lnTo>
                      <a:pt x="873" y="1639"/>
                    </a:lnTo>
                    <a:lnTo>
                      <a:pt x="873" y="1639"/>
                    </a:lnTo>
                    <a:lnTo>
                      <a:pt x="873" y="1640"/>
                    </a:lnTo>
                    <a:lnTo>
                      <a:pt x="873" y="1640"/>
                    </a:lnTo>
                    <a:lnTo>
                      <a:pt x="873" y="1640"/>
                    </a:lnTo>
                    <a:lnTo>
                      <a:pt x="875" y="1640"/>
                    </a:lnTo>
                    <a:lnTo>
                      <a:pt x="875" y="1640"/>
                    </a:lnTo>
                    <a:lnTo>
                      <a:pt x="876" y="1640"/>
                    </a:lnTo>
                    <a:lnTo>
                      <a:pt x="876" y="1642"/>
                    </a:lnTo>
                    <a:lnTo>
                      <a:pt x="876" y="1642"/>
                    </a:lnTo>
                    <a:lnTo>
                      <a:pt x="876" y="1640"/>
                    </a:lnTo>
                    <a:lnTo>
                      <a:pt x="877" y="1642"/>
                    </a:lnTo>
                    <a:lnTo>
                      <a:pt x="877" y="1642"/>
                    </a:lnTo>
                    <a:lnTo>
                      <a:pt x="877" y="1642"/>
                    </a:lnTo>
                    <a:lnTo>
                      <a:pt x="877" y="1642"/>
                    </a:lnTo>
                    <a:lnTo>
                      <a:pt x="877" y="1640"/>
                    </a:lnTo>
                    <a:lnTo>
                      <a:pt x="877" y="1640"/>
                    </a:lnTo>
                    <a:lnTo>
                      <a:pt x="877" y="1640"/>
                    </a:lnTo>
                    <a:lnTo>
                      <a:pt x="877" y="1640"/>
                    </a:lnTo>
                    <a:lnTo>
                      <a:pt x="877" y="1639"/>
                    </a:lnTo>
                    <a:lnTo>
                      <a:pt x="877" y="1639"/>
                    </a:lnTo>
                    <a:lnTo>
                      <a:pt x="877" y="1639"/>
                    </a:lnTo>
                    <a:lnTo>
                      <a:pt x="879" y="1639"/>
                    </a:lnTo>
                    <a:lnTo>
                      <a:pt x="879" y="1639"/>
                    </a:lnTo>
                    <a:lnTo>
                      <a:pt x="879" y="1639"/>
                    </a:lnTo>
                    <a:lnTo>
                      <a:pt x="880" y="1638"/>
                    </a:lnTo>
                    <a:lnTo>
                      <a:pt x="880" y="1638"/>
                    </a:lnTo>
                    <a:lnTo>
                      <a:pt x="881" y="1638"/>
                    </a:lnTo>
                    <a:lnTo>
                      <a:pt x="881" y="1639"/>
                    </a:lnTo>
                    <a:lnTo>
                      <a:pt x="881" y="1639"/>
                    </a:lnTo>
                    <a:lnTo>
                      <a:pt x="881" y="1639"/>
                    </a:lnTo>
                    <a:lnTo>
                      <a:pt x="883" y="1639"/>
                    </a:lnTo>
                    <a:lnTo>
                      <a:pt x="883" y="1640"/>
                    </a:lnTo>
                    <a:lnTo>
                      <a:pt x="883" y="1640"/>
                    </a:lnTo>
                    <a:lnTo>
                      <a:pt x="884" y="1639"/>
                    </a:lnTo>
                    <a:lnTo>
                      <a:pt x="884" y="1639"/>
                    </a:lnTo>
                    <a:lnTo>
                      <a:pt x="885" y="1638"/>
                    </a:lnTo>
                    <a:lnTo>
                      <a:pt x="887" y="1638"/>
                    </a:lnTo>
                    <a:lnTo>
                      <a:pt x="887" y="1639"/>
                    </a:lnTo>
                    <a:lnTo>
                      <a:pt x="887" y="1639"/>
                    </a:lnTo>
                    <a:lnTo>
                      <a:pt x="887" y="1639"/>
                    </a:lnTo>
                    <a:lnTo>
                      <a:pt x="887" y="1640"/>
                    </a:lnTo>
                    <a:lnTo>
                      <a:pt x="888" y="1640"/>
                    </a:lnTo>
                    <a:lnTo>
                      <a:pt x="888" y="1640"/>
                    </a:lnTo>
                    <a:lnTo>
                      <a:pt x="888" y="1642"/>
                    </a:lnTo>
                    <a:lnTo>
                      <a:pt x="888" y="1642"/>
                    </a:lnTo>
                    <a:lnTo>
                      <a:pt x="888" y="1643"/>
                    </a:lnTo>
                    <a:lnTo>
                      <a:pt x="888" y="1643"/>
                    </a:lnTo>
                    <a:lnTo>
                      <a:pt x="889" y="1642"/>
                    </a:lnTo>
                    <a:lnTo>
                      <a:pt x="889" y="1640"/>
                    </a:lnTo>
                    <a:lnTo>
                      <a:pt x="889" y="1640"/>
                    </a:lnTo>
                    <a:lnTo>
                      <a:pt x="891" y="1640"/>
                    </a:lnTo>
                    <a:lnTo>
                      <a:pt x="891" y="1640"/>
                    </a:lnTo>
                    <a:lnTo>
                      <a:pt x="891" y="1642"/>
                    </a:lnTo>
                    <a:lnTo>
                      <a:pt x="889" y="1642"/>
                    </a:lnTo>
                    <a:lnTo>
                      <a:pt x="891" y="1642"/>
                    </a:lnTo>
                    <a:lnTo>
                      <a:pt x="892" y="1642"/>
                    </a:lnTo>
                    <a:lnTo>
                      <a:pt x="892" y="1642"/>
                    </a:lnTo>
                    <a:lnTo>
                      <a:pt x="891" y="1646"/>
                    </a:lnTo>
                    <a:lnTo>
                      <a:pt x="889" y="1647"/>
                    </a:lnTo>
                    <a:lnTo>
                      <a:pt x="888" y="1647"/>
                    </a:lnTo>
                    <a:lnTo>
                      <a:pt x="887" y="1647"/>
                    </a:lnTo>
                    <a:lnTo>
                      <a:pt x="887" y="1647"/>
                    </a:lnTo>
                    <a:lnTo>
                      <a:pt x="887" y="1647"/>
                    </a:lnTo>
                    <a:lnTo>
                      <a:pt x="885" y="1647"/>
                    </a:lnTo>
                    <a:lnTo>
                      <a:pt x="885" y="1647"/>
                    </a:lnTo>
                    <a:lnTo>
                      <a:pt x="887" y="1646"/>
                    </a:lnTo>
                    <a:lnTo>
                      <a:pt x="887" y="1646"/>
                    </a:lnTo>
                    <a:lnTo>
                      <a:pt x="888" y="1646"/>
                    </a:lnTo>
                    <a:lnTo>
                      <a:pt x="889" y="1644"/>
                    </a:lnTo>
                    <a:lnTo>
                      <a:pt x="889" y="1644"/>
                    </a:lnTo>
                    <a:lnTo>
                      <a:pt x="888" y="1644"/>
                    </a:lnTo>
                    <a:lnTo>
                      <a:pt x="885" y="1647"/>
                    </a:lnTo>
                    <a:lnTo>
                      <a:pt x="884" y="1647"/>
                    </a:lnTo>
                    <a:lnTo>
                      <a:pt x="884" y="1647"/>
                    </a:lnTo>
                    <a:lnTo>
                      <a:pt x="884" y="1647"/>
                    </a:lnTo>
                    <a:lnTo>
                      <a:pt x="883" y="1646"/>
                    </a:lnTo>
                    <a:lnTo>
                      <a:pt x="881" y="1644"/>
                    </a:lnTo>
                    <a:lnTo>
                      <a:pt x="880" y="1644"/>
                    </a:lnTo>
                    <a:lnTo>
                      <a:pt x="879" y="1644"/>
                    </a:lnTo>
                    <a:lnTo>
                      <a:pt x="877" y="1643"/>
                    </a:lnTo>
                    <a:lnTo>
                      <a:pt x="876" y="1643"/>
                    </a:lnTo>
                    <a:lnTo>
                      <a:pt x="875" y="1642"/>
                    </a:lnTo>
                    <a:lnTo>
                      <a:pt x="872" y="1642"/>
                    </a:lnTo>
                    <a:lnTo>
                      <a:pt x="871" y="1642"/>
                    </a:lnTo>
                    <a:lnTo>
                      <a:pt x="868" y="1640"/>
                    </a:lnTo>
                    <a:lnTo>
                      <a:pt x="867" y="1640"/>
                    </a:lnTo>
                    <a:lnTo>
                      <a:pt x="867" y="1639"/>
                    </a:lnTo>
                    <a:lnTo>
                      <a:pt x="868" y="1639"/>
                    </a:lnTo>
                    <a:lnTo>
                      <a:pt x="868" y="1639"/>
                    </a:lnTo>
                    <a:lnTo>
                      <a:pt x="868" y="1639"/>
                    </a:lnTo>
                    <a:lnTo>
                      <a:pt x="868" y="1639"/>
                    </a:lnTo>
                    <a:lnTo>
                      <a:pt x="869" y="1639"/>
                    </a:lnTo>
                    <a:lnTo>
                      <a:pt x="869" y="1639"/>
                    </a:lnTo>
                    <a:lnTo>
                      <a:pt x="869" y="1639"/>
                    </a:lnTo>
                    <a:lnTo>
                      <a:pt x="871" y="1639"/>
                    </a:lnTo>
                    <a:lnTo>
                      <a:pt x="871" y="1639"/>
                    </a:lnTo>
                    <a:lnTo>
                      <a:pt x="871" y="1639"/>
                    </a:lnTo>
                    <a:lnTo>
                      <a:pt x="872" y="1638"/>
                    </a:lnTo>
                    <a:lnTo>
                      <a:pt x="873" y="1638"/>
                    </a:lnTo>
                    <a:lnTo>
                      <a:pt x="873" y="1638"/>
                    </a:lnTo>
                    <a:lnTo>
                      <a:pt x="873" y="1638"/>
                    </a:lnTo>
                    <a:close/>
                    <a:moveTo>
                      <a:pt x="1012" y="1650"/>
                    </a:moveTo>
                    <a:lnTo>
                      <a:pt x="1011" y="1650"/>
                    </a:lnTo>
                    <a:lnTo>
                      <a:pt x="1008" y="1650"/>
                    </a:lnTo>
                    <a:lnTo>
                      <a:pt x="1007" y="1650"/>
                    </a:lnTo>
                    <a:lnTo>
                      <a:pt x="1006" y="1650"/>
                    </a:lnTo>
                    <a:lnTo>
                      <a:pt x="1008" y="1648"/>
                    </a:lnTo>
                    <a:lnTo>
                      <a:pt x="1010" y="1647"/>
                    </a:lnTo>
                    <a:lnTo>
                      <a:pt x="1012" y="1644"/>
                    </a:lnTo>
                    <a:lnTo>
                      <a:pt x="1014" y="1644"/>
                    </a:lnTo>
                    <a:lnTo>
                      <a:pt x="1012" y="1647"/>
                    </a:lnTo>
                    <a:lnTo>
                      <a:pt x="1012" y="1648"/>
                    </a:lnTo>
                    <a:lnTo>
                      <a:pt x="1012" y="1650"/>
                    </a:lnTo>
                    <a:close/>
                    <a:moveTo>
                      <a:pt x="1010" y="1647"/>
                    </a:moveTo>
                    <a:lnTo>
                      <a:pt x="1008" y="1647"/>
                    </a:lnTo>
                    <a:lnTo>
                      <a:pt x="1007" y="1647"/>
                    </a:lnTo>
                    <a:lnTo>
                      <a:pt x="1010" y="1644"/>
                    </a:lnTo>
                    <a:lnTo>
                      <a:pt x="1012" y="1644"/>
                    </a:lnTo>
                    <a:lnTo>
                      <a:pt x="1010" y="1647"/>
                    </a:lnTo>
                    <a:lnTo>
                      <a:pt x="1010" y="1647"/>
                    </a:lnTo>
                    <a:close/>
                    <a:moveTo>
                      <a:pt x="1201" y="1648"/>
                    </a:moveTo>
                    <a:lnTo>
                      <a:pt x="1201" y="1648"/>
                    </a:lnTo>
                    <a:lnTo>
                      <a:pt x="1201" y="1648"/>
                    </a:lnTo>
                    <a:lnTo>
                      <a:pt x="1199" y="1647"/>
                    </a:lnTo>
                    <a:lnTo>
                      <a:pt x="1199" y="1647"/>
                    </a:lnTo>
                    <a:lnTo>
                      <a:pt x="1201" y="1647"/>
                    </a:lnTo>
                    <a:lnTo>
                      <a:pt x="1202" y="1647"/>
                    </a:lnTo>
                    <a:lnTo>
                      <a:pt x="1201" y="1648"/>
                    </a:lnTo>
                    <a:lnTo>
                      <a:pt x="1201" y="1648"/>
                    </a:lnTo>
                    <a:lnTo>
                      <a:pt x="1201" y="1648"/>
                    </a:lnTo>
                    <a:close/>
                    <a:moveTo>
                      <a:pt x="888" y="1650"/>
                    </a:moveTo>
                    <a:lnTo>
                      <a:pt x="888" y="1650"/>
                    </a:lnTo>
                    <a:lnTo>
                      <a:pt x="888" y="1648"/>
                    </a:lnTo>
                    <a:lnTo>
                      <a:pt x="888" y="1648"/>
                    </a:lnTo>
                    <a:lnTo>
                      <a:pt x="888" y="1648"/>
                    </a:lnTo>
                    <a:lnTo>
                      <a:pt x="889" y="1648"/>
                    </a:lnTo>
                    <a:lnTo>
                      <a:pt x="889" y="1648"/>
                    </a:lnTo>
                    <a:lnTo>
                      <a:pt x="889" y="1648"/>
                    </a:lnTo>
                    <a:lnTo>
                      <a:pt x="888" y="1650"/>
                    </a:lnTo>
                    <a:close/>
                    <a:moveTo>
                      <a:pt x="913" y="1663"/>
                    </a:moveTo>
                    <a:lnTo>
                      <a:pt x="913" y="1663"/>
                    </a:lnTo>
                    <a:lnTo>
                      <a:pt x="912" y="1663"/>
                    </a:lnTo>
                    <a:lnTo>
                      <a:pt x="912" y="1662"/>
                    </a:lnTo>
                    <a:lnTo>
                      <a:pt x="912" y="1662"/>
                    </a:lnTo>
                    <a:lnTo>
                      <a:pt x="912" y="1662"/>
                    </a:lnTo>
                    <a:lnTo>
                      <a:pt x="913" y="1662"/>
                    </a:lnTo>
                    <a:lnTo>
                      <a:pt x="913" y="1662"/>
                    </a:lnTo>
                    <a:lnTo>
                      <a:pt x="913" y="1663"/>
                    </a:lnTo>
                    <a:lnTo>
                      <a:pt x="913" y="1663"/>
                    </a:lnTo>
                    <a:close/>
                    <a:moveTo>
                      <a:pt x="1114" y="1666"/>
                    </a:moveTo>
                    <a:lnTo>
                      <a:pt x="1113" y="1667"/>
                    </a:lnTo>
                    <a:lnTo>
                      <a:pt x="1113" y="1665"/>
                    </a:lnTo>
                    <a:lnTo>
                      <a:pt x="1114" y="1663"/>
                    </a:lnTo>
                    <a:lnTo>
                      <a:pt x="1114" y="1663"/>
                    </a:lnTo>
                    <a:lnTo>
                      <a:pt x="1114" y="1666"/>
                    </a:lnTo>
                    <a:lnTo>
                      <a:pt x="1114" y="1666"/>
                    </a:lnTo>
                    <a:lnTo>
                      <a:pt x="1114" y="1666"/>
                    </a:lnTo>
                    <a:close/>
                    <a:moveTo>
                      <a:pt x="1122" y="1674"/>
                    </a:moveTo>
                    <a:lnTo>
                      <a:pt x="1121" y="1675"/>
                    </a:lnTo>
                    <a:lnTo>
                      <a:pt x="1121" y="1674"/>
                    </a:lnTo>
                    <a:lnTo>
                      <a:pt x="1122" y="1673"/>
                    </a:lnTo>
                    <a:lnTo>
                      <a:pt x="1122" y="1673"/>
                    </a:lnTo>
                    <a:lnTo>
                      <a:pt x="1122" y="1674"/>
                    </a:lnTo>
                    <a:close/>
                    <a:moveTo>
                      <a:pt x="969" y="1677"/>
                    </a:moveTo>
                    <a:lnTo>
                      <a:pt x="969" y="1678"/>
                    </a:lnTo>
                    <a:lnTo>
                      <a:pt x="968" y="1678"/>
                    </a:lnTo>
                    <a:lnTo>
                      <a:pt x="968" y="1678"/>
                    </a:lnTo>
                    <a:lnTo>
                      <a:pt x="968" y="1677"/>
                    </a:lnTo>
                    <a:lnTo>
                      <a:pt x="968" y="1677"/>
                    </a:lnTo>
                    <a:lnTo>
                      <a:pt x="968" y="1677"/>
                    </a:lnTo>
                    <a:lnTo>
                      <a:pt x="968" y="1677"/>
                    </a:lnTo>
                    <a:lnTo>
                      <a:pt x="968" y="1677"/>
                    </a:lnTo>
                    <a:lnTo>
                      <a:pt x="969" y="1675"/>
                    </a:lnTo>
                    <a:lnTo>
                      <a:pt x="971" y="1675"/>
                    </a:lnTo>
                    <a:lnTo>
                      <a:pt x="971" y="1675"/>
                    </a:lnTo>
                    <a:lnTo>
                      <a:pt x="972" y="1675"/>
                    </a:lnTo>
                    <a:lnTo>
                      <a:pt x="972" y="1675"/>
                    </a:lnTo>
                    <a:lnTo>
                      <a:pt x="971" y="1675"/>
                    </a:lnTo>
                    <a:lnTo>
                      <a:pt x="969" y="1677"/>
                    </a:lnTo>
                    <a:lnTo>
                      <a:pt x="969" y="1677"/>
                    </a:lnTo>
                    <a:close/>
                    <a:moveTo>
                      <a:pt x="965" y="1678"/>
                    </a:moveTo>
                    <a:lnTo>
                      <a:pt x="964" y="1678"/>
                    </a:lnTo>
                    <a:lnTo>
                      <a:pt x="964" y="1678"/>
                    </a:lnTo>
                    <a:lnTo>
                      <a:pt x="963" y="1677"/>
                    </a:lnTo>
                    <a:lnTo>
                      <a:pt x="963" y="1677"/>
                    </a:lnTo>
                    <a:lnTo>
                      <a:pt x="964" y="1677"/>
                    </a:lnTo>
                    <a:lnTo>
                      <a:pt x="965" y="1677"/>
                    </a:lnTo>
                    <a:lnTo>
                      <a:pt x="965" y="1677"/>
                    </a:lnTo>
                    <a:lnTo>
                      <a:pt x="965" y="1678"/>
                    </a:lnTo>
                    <a:lnTo>
                      <a:pt x="965" y="1678"/>
                    </a:lnTo>
                    <a:close/>
                    <a:moveTo>
                      <a:pt x="1218" y="1682"/>
                    </a:moveTo>
                    <a:lnTo>
                      <a:pt x="1217" y="1682"/>
                    </a:lnTo>
                    <a:lnTo>
                      <a:pt x="1216" y="1682"/>
                    </a:lnTo>
                    <a:lnTo>
                      <a:pt x="1214" y="1682"/>
                    </a:lnTo>
                    <a:lnTo>
                      <a:pt x="1214" y="1681"/>
                    </a:lnTo>
                    <a:lnTo>
                      <a:pt x="1217" y="1682"/>
                    </a:lnTo>
                    <a:lnTo>
                      <a:pt x="1218" y="1681"/>
                    </a:lnTo>
                    <a:lnTo>
                      <a:pt x="1220" y="1681"/>
                    </a:lnTo>
                    <a:lnTo>
                      <a:pt x="1218" y="1682"/>
                    </a:lnTo>
                    <a:close/>
                    <a:moveTo>
                      <a:pt x="876" y="1726"/>
                    </a:moveTo>
                    <a:lnTo>
                      <a:pt x="875" y="1726"/>
                    </a:lnTo>
                    <a:lnTo>
                      <a:pt x="875" y="1726"/>
                    </a:lnTo>
                    <a:lnTo>
                      <a:pt x="875" y="1725"/>
                    </a:lnTo>
                    <a:lnTo>
                      <a:pt x="876" y="1725"/>
                    </a:lnTo>
                    <a:lnTo>
                      <a:pt x="876" y="1725"/>
                    </a:lnTo>
                    <a:lnTo>
                      <a:pt x="876" y="1726"/>
                    </a:lnTo>
                    <a:lnTo>
                      <a:pt x="876" y="1726"/>
                    </a:lnTo>
                    <a:lnTo>
                      <a:pt x="876" y="172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B6C5F7CC-FFB8-439B-9CEF-87B9E28D58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4" y="316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1 h 1"/>
                  <a:gd name="T26" fmla="*/ 0 w 2"/>
                  <a:gd name="T27" fmla="*/ 1 h 1"/>
                  <a:gd name="T28" fmla="*/ 0 w 2"/>
                  <a:gd name="T29" fmla="*/ 1 h 1"/>
                  <a:gd name="T30" fmla="*/ 2 w 2"/>
                  <a:gd name="T31" fmla="*/ 1 h 1"/>
                  <a:gd name="T32" fmla="*/ 0 w 2"/>
                  <a:gd name="T33" fmla="*/ 1 h 1"/>
                  <a:gd name="T34" fmla="*/ 0 w 2"/>
                  <a:gd name="T35" fmla="*/ 1 h 1"/>
                  <a:gd name="T36" fmla="*/ 0 w 2"/>
                  <a:gd name="T37" fmla="*/ 1 h 1"/>
                  <a:gd name="T38" fmla="*/ 0 w 2"/>
                  <a:gd name="T39" fmla="*/ 1 h 1"/>
                  <a:gd name="T40" fmla="*/ 0 w 2"/>
                  <a:gd name="T41" fmla="*/ 1 h 1"/>
                  <a:gd name="T42" fmla="*/ 2 w 2"/>
                  <a:gd name="T43" fmla="*/ 1 h 1"/>
                  <a:gd name="T44" fmla="*/ 2 w 2"/>
                  <a:gd name="T45" fmla="*/ 1 h 1"/>
                  <a:gd name="T46" fmla="*/ 2 w 2"/>
                  <a:gd name="T47" fmla="*/ 0 h 1"/>
                  <a:gd name="T48" fmla="*/ 2 w 2"/>
                  <a:gd name="T49" fmla="*/ 1 h 1"/>
                  <a:gd name="T50" fmla="*/ 2 w 2"/>
                  <a:gd name="T51" fmla="*/ 1 h 1"/>
                  <a:gd name="T52" fmla="*/ 2 w 2"/>
                  <a:gd name="T53" fmla="*/ 1 h 1"/>
                  <a:gd name="T54" fmla="*/ 2 w 2"/>
                  <a:gd name="T5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4FAFF9CD-44E6-47D2-880A-1F261D04B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900"/>
                <a:ext cx="286" cy="281"/>
              </a:xfrm>
              <a:custGeom>
                <a:avLst/>
                <a:gdLst>
                  <a:gd name="T0" fmla="*/ 237 w 286"/>
                  <a:gd name="T1" fmla="*/ 10 h 281"/>
                  <a:gd name="T2" fmla="*/ 247 w 286"/>
                  <a:gd name="T3" fmla="*/ 12 h 281"/>
                  <a:gd name="T4" fmla="*/ 265 w 286"/>
                  <a:gd name="T5" fmla="*/ 14 h 281"/>
                  <a:gd name="T6" fmla="*/ 277 w 286"/>
                  <a:gd name="T7" fmla="*/ 24 h 281"/>
                  <a:gd name="T8" fmla="*/ 278 w 286"/>
                  <a:gd name="T9" fmla="*/ 32 h 281"/>
                  <a:gd name="T10" fmla="*/ 280 w 286"/>
                  <a:gd name="T11" fmla="*/ 43 h 281"/>
                  <a:gd name="T12" fmla="*/ 285 w 286"/>
                  <a:gd name="T13" fmla="*/ 48 h 281"/>
                  <a:gd name="T14" fmla="*/ 266 w 286"/>
                  <a:gd name="T15" fmla="*/ 67 h 281"/>
                  <a:gd name="T16" fmla="*/ 262 w 286"/>
                  <a:gd name="T17" fmla="*/ 80 h 281"/>
                  <a:gd name="T18" fmla="*/ 260 w 286"/>
                  <a:gd name="T19" fmla="*/ 100 h 281"/>
                  <a:gd name="T20" fmla="*/ 254 w 286"/>
                  <a:gd name="T21" fmla="*/ 111 h 281"/>
                  <a:gd name="T22" fmla="*/ 251 w 286"/>
                  <a:gd name="T23" fmla="*/ 120 h 281"/>
                  <a:gd name="T24" fmla="*/ 255 w 286"/>
                  <a:gd name="T25" fmla="*/ 136 h 281"/>
                  <a:gd name="T26" fmla="*/ 258 w 286"/>
                  <a:gd name="T27" fmla="*/ 156 h 281"/>
                  <a:gd name="T28" fmla="*/ 260 w 286"/>
                  <a:gd name="T29" fmla="*/ 172 h 281"/>
                  <a:gd name="T30" fmla="*/ 273 w 286"/>
                  <a:gd name="T31" fmla="*/ 190 h 281"/>
                  <a:gd name="T32" fmla="*/ 260 w 286"/>
                  <a:gd name="T33" fmla="*/ 204 h 281"/>
                  <a:gd name="T34" fmla="*/ 246 w 286"/>
                  <a:gd name="T35" fmla="*/ 214 h 281"/>
                  <a:gd name="T36" fmla="*/ 246 w 286"/>
                  <a:gd name="T37" fmla="*/ 234 h 281"/>
                  <a:gd name="T38" fmla="*/ 243 w 286"/>
                  <a:gd name="T39" fmla="*/ 254 h 281"/>
                  <a:gd name="T40" fmla="*/ 258 w 286"/>
                  <a:gd name="T41" fmla="*/ 266 h 281"/>
                  <a:gd name="T42" fmla="*/ 264 w 286"/>
                  <a:gd name="T43" fmla="*/ 263 h 281"/>
                  <a:gd name="T44" fmla="*/ 261 w 286"/>
                  <a:gd name="T45" fmla="*/ 281 h 281"/>
                  <a:gd name="T46" fmla="*/ 251 w 286"/>
                  <a:gd name="T47" fmla="*/ 279 h 281"/>
                  <a:gd name="T48" fmla="*/ 243 w 286"/>
                  <a:gd name="T49" fmla="*/ 269 h 281"/>
                  <a:gd name="T50" fmla="*/ 230 w 286"/>
                  <a:gd name="T51" fmla="*/ 262 h 281"/>
                  <a:gd name="T52" fmla="*/ 221 w 286"/>
                  <a:gd name="T53" fmla="*/ 257 h 281"/>
                  <a:gd name="T54" fmla="*/ 206 w 286"/>
                  <a:gd name="T55" fmla="*/ 257 h 281"/>
                  <a:gd name="T56" fmla="*/ 197 w 286"/>
                  <a:gd name="T57" fmla="*/ 247 h 281"/>
                  <a:gd name="T58" fmla="*/ 183 w 286"/>
                  <a:gd name="T59" fmla="*/ 250 h 281"/>
                  <a:gd name="T60" fmla="*/ 178 w 286"/>
                  <a:gd name="T61" fmla="*/ 242 h 281"/>
                  <a:gd name="T62" fmla="*/ 167 w 286"/>
                  <a:gd name="T63" fmla="*/ 243 h 281"/>
                  <a:gd name="T64" fmla="*/ 150 w 286"/>
                  <a:gd name="T65" fmla="*/ 246 h 281"/>
                  <a:gd name="T66" fmla="*/ 151 w 286"/>
                  <a:gd name="T67" fmla="*/ 233 h 281"/>
                  <a:gd name="T68" fmla="*/ 143 w 286"/>
                  <a:gd name="T69" fmla="*/ 200 h 281"/>
                  <a:gd name="T70" fmla="*/ 126 w 286"/>
                  <a:gd name="T71" fmla="*/ 187 h 281"/>
                  <a:gd name="T72" fmla="*/ 111 w 286"/>
                  <a:gd name="T73" fmla="*/ 184 h 281"/>
                  <a:gd name="T74" fmla="*/ 100 w 286"/>
                  <a:gd name="T75" fmla="*/ 198 h 281"/>
                  <a:gd name="T76" fmla="*/ 83 w 286"/>
                  <a:gd name="T77" fmla="*/ 199 h 281"/>
                  <a:gd name="T78" fmla="*/ 71 w 286"/>
                  <a:gd name="T79" fmla="*/ 186 h 281"/>
                  <a:gd name="T80" fmla="*/ 66 w 286"/>
                  <a:gd name="T81" fmla="*/ 168 h 281"/>
                  <a:gd name="T82" fmla="*/ 36 w 286"/>
                  <a:gd name="T83" fmla="*/ 167 h 281"/>
                  <a:gd name="T84" fmla="*/ 15 w 286"/>
                  <a:gd name="T85" fmla="*/ 166 h 281"/>
                  <a:gd name="T86" fmla="*/ 0 w 286"/>
                  <a:gd name="T87" fmla="*/ 166 h 281"/>
                  <a:gd name="T88" fmla="*/ 3 w 286"/>
                  <a:gd name="T89" fmla="*/ 154 h 281"/>
                  <a:gd name="T90" fmla="*/ 13 w 286"/>
                  <a:gd name="T91" fmla="*/ 147 h 281"/>
                  <a:gd name="T92" fmla="*/ 21 w 286"/>
                  <a:gd name="T93" fmla="*/ 148 h 281"/>
                  <a:gd name="T94" fmla="*/ 27 w 286"/>
                  <a:gd name="T95" fmla="*/ 144 h 281"/>
                  <a:gd name="T96" fmla="*/ 32 w 286"/>
                  <a:gd name="T97" fmla="*/ 148 h 281"/>
                  <a:gd name="T98" fmla="*/ 40 w 286"/>
                  <a:gd name="T99" fmla="*/ 148 h 281"/>
                  <a:gd name="T100" fmla="*/ 59 w 286"/>
                  <a:gd name="T101" fmla="*/ 130 h 281"/>
                  <a:gd name="T102" fmla="*/ 68 w 286"/>
                  <a:gd name="T103" fmla="*/ 99 h 281"/>
                  <a:gd name="T104" fmla="*/ 84 w 286"/>
                  <a:gd name="T105" fmla="*/ 75 h 281"/>
                  <a:gd name="T106" fmla="*/ 94 w 286"/>
                  <a:gd name="T107" fmla="*/ 35 h 281"/>
                  <a:gd name="T108" fmla="*/ 99 w 286"/>
                  <a:gd name="T109" fmla="*/ 10 h 281"/>
                  <a:gd name="T110" fmla="*/ 124 w 286"/>
                  <a:gd name="T111" fmla="*/ 10 h 281"/>
                  <a:gd name="T112" fmla="*/ 142 w 286"/>
                  <a:gd name="T113" fmla="*/ 14 h 281"/>
                  <a:gd name="T114" fmla="*/ 162 w 286"/>
                  <a:gd name="T115" fmla="*/ 8 h 281"/>
                  <a:gd name="T116" fmla="*/ 182 w 286"/>
                  <a:gd name="T117" fmla="*/ 4 h 281"/>
                  <a:gd name="T118" fmla="*/ 203 w 286"/>
                  <a:gd name="T11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6" h="281">
                    <a:moveTo>
                      <a:pt x="227" y="2"/>
                    </a:moveTo>
                    <a:lnTo>
                      <a:pt x="229" y="4"/>
                    </a:lnTo>
                    <a:lnTo>
                      <a:pt x="229" y="4"/>
                    </a:lnTo>
                    <a:lnTo>
                      <a:pt x="231" y="6"/>
                    </a:lnTo>
                    <a:lnTo>
                      <a:pt x="233" y="6"/>
                    </a:lnTo>
                    <a:lnTo>
                      <a:pt x="233" y="8"/>
                    </a:lnTo>
                    <a:lnTo>
                      <a:pt x="234" y="9"/>
                    </a:lnTo>
                    <a:lnTo>
                      <a:pt x="234" y="10"/>
                    </a:lnTo>
                    <a:lnTo>
                      <a:pt x="235" y="10"/>
                    </a:lnTo>
                    <a:lnTo>
                      <a:pt x="237" y="10"/>
                    </a:lnTo>
                    <a:lnTo>
                      <a:pt x="237" y="12"/>
                    </a:lnTo>
                    <a:lnTo>
                      <a:pt x="238" y="12"/>
                    </a:lnTo>
                    <a:lnTo>
                      <a:pt x="239" y="13"/>
                    </a:lnTo>
                    <a:lnTo>
                      <a:pt x="241" y="13"/>
                    </a:lnTo>
                    <a:lnTo>
                      <a:pt x="241" y="13"/>
                    </a:lnTo>
                    <a:lnTo>
                      <a:pt x="242" y="14"/>
                    </a:lnTo>
                    <a:lnTo>
                      <a:pt x="243" y="14"/>
                    </a:lnTo>
                    <a:lnTo>
                      <a:pt x="245" y="13"/>
                    </a:lnTo>
                    <a:lnTo>
                      <a:pt x="246" y="12"/>
                    </a:lnTo>
                    <a:lnTo>
                      <a:pt x="247" y="12"/>
                    </a:lnTo>
                    <a:lnTo>
                      <a:pt x="250" y="12"/>
                    </a:lnTo>
                    <a:lnTo>
                      <a:pt x="253" y="12"/>
                    </a:lnTo>
                    <a:lnTo>
                      <a:pt x="254" y="13"/>
                    </a:lnTo>
                    <a:lnTo>
                      <a:pt x="255" y="13"/>
                    </a:lnTo>
                    <a:lnTo>
                      <a:pt x="257" y="12"/>
                    </a:lnTo>
                    <a:lnTo>
                      <a:pt x="258" y="9"/>
                    </a:lnTo>
                    <a:lnTo>
                      <a:pt x="260" y="9"/>
                    </a:lnTo>
                    <a:lnTo>
                      <a:pt x="262" y="10"/>
                    </a:lnTo>
                    <a:lnTo>
                      <a:pt x="264" y="12"/>
                    </a:lnTo>
                    <a:lnTo>
                      <a:pt x="265" y="14"/>
                    </a:lnTo>
                    <a:lnTo>
                      <a:pt x="266" y="14"/>
                    </a:lnTo>
                    <a:lnTo>
                      <a:pt x="268" y="16"/>
                    </a:lnTo>
                    <a:lnTo>
                      <a:pt x="270" y="19"/>
                    </a:lnTo>
                    <a:lnTo>
                      <a:pt x="273" y="20"/>
                    </a:lnTo>
                    <a:lnTo>
                      <a:pt x="274" y="21"/>
                    </a:lnTo>
                    <a:lnTo>
                      <a:pt x="274" y="23"/>
                    </a:lnTo>
                    <a:lnTo>
                      <a:pt x="276" y="23"/>
                    </a:lnTo>
                    <a:lnTo>
                      <a:pt x="276" y="24"/>
                    </a:lnTo>
                    <a:lnTo>
                      <a:pt x="276" y="24"/>
                    </a:lnTo>
                    <a:lnTo>
                      <a:pt x="277" y="24"/>
                    </a:lnTo>
                    <a:lnTo>
                      <a:pt x="277" y="24"/>
                    </a:lnTo>
                    <a:lnTo>
                      <a:pt x="278" y="24"/>
                    </a:lnTo>
                    <a:lnTo>
                      <a:pt x="278" y="25"/>
                    </a:lnTo>
                    <a:lnTo>
                      <a:pt x="280" y="25"/>
                    </a:lnTo>
                    <a:lnTo>
                      <a:pt x="280" y="27"/>
                    </a:lnTo>
                    <a:lnTo>
                      <a:pt x="280" y="27"/>
                    </a:lnTo>
                    <a:lnTo>
                      <a:pt x="281" y="28"/>
                    </a:lnTo>
                    <a:lnTo>
                      <a:pt x="280" y="29"/>
                    </a:lnTo>
                    <a:lnTo>
                      <a:pt x="280" y="29"/>
                    </a:lnTo>
                    <a:lnTo>
                      <a:pt x="278" y="32"/>
                    </a:lnTo>
                    <a:lnTo>
                      <a:pt x="278" y="33"/>
                    </a:lnTo>
                    <a:lnTo>
                      <a:pt x="278" y="33"/>
                    </a:lnTo>
                    <a:lnTo>
                      <a:pt x="280" y="35"/>
                    </a:lnTo>
                    <a:lnTo>
                      <a:pt x="280" y="35"/>
                    </a:lnTo>
                    <a:lnTo>
                      <a:pt x="280" y="36"/>
                    </a:lnTo>
                    <a:lnTo>
                      <a:pt x="280" y="36"/>
                    </a:lnTo>
                    <a:lnTo>
                      <a:pt x="278" y="39"/>
                    </a:lnTo>
                    <a:lnTo>
                      <a:pt x="278" y="41"/>
                    </a:lnTo>
                    <a:lnTo>
                      <a:pt x="278" y="41"/>
                    </a:lnTo>
                    <a:lnTo>
                      <a:pt x="280" y="43"/>
                    </a:lnTo>
                    <a:lnTo>
                      <a:pt x="281" y="43"/>
                    </a:lnTo>
                    <a:lnTo>
                      <a:pt x="282" y="43"/>
                    </a:lnTo>
                    <a:lnTo>
                      <a:pt x="282" y="44"/>
                    </a:lnTo>
                    <a:lnTo>
                      <a:pt x="284" y="44"/>
                    </a:lnTo>
                    <a:lnTo>
                      <a:pt x="284" y="44"/>
                    </a:lnTo>
                    <a:lnTo>
                      <a:pt x="285" y="45"/>
                    </a:lnTo>
                    <a:lnTo>
                      <a:pt x="285" y="45"/>
                    </a:lnTo>
                    <a:lnTo>
                      <a:pt x="285" y="45"/>
                    </a:lnTo>
                    <a:lnTo>
                      <a:pt x="286" y="47"/>
                    </a:lnTo>
                    <a:lnTo>
                      <a:pt x="285" y="48"/>
                    </a:lnTo>
                    <a:lnTo>
                      <a:pt x="285" y="48"/>
                    </a:lnTo>
                    <a:lnTo>
                      <a:pt x="284" y="49"/>
                    </a:lnTo>
                    <a:lnTo>
                      <a:pt x="281" y="53"/>
                    </a:lnTo>
                    <a:lnTo>
                      <a:pt x="274" y="60"/>
                    </a:lnTo>
                    <a:lnTo>
                      <a:pt x="274" y="60"/>
                    </a:lnTo>
                    <a:lnTo>
                      <a:pt x="272" y="61"/>
                    </a:lnTo>
                    <a:lnTo>
                      <a:pt x="270" y="63"/>
                    </a:lnTo>
                    <a:lnTo>
                      <a:pt x="269" y="64"/>
                    </a:lnTo>
                    <a:lnTo>
                      <a:pt x="268" y="65"/>
                    </a:lnTo>
                    <a:lnTo>
                      <a:pt x="266" y="67"/>
                    </a:lnTo>
                    <a:lnTo>
                      <a:pt x="266" y="67"/>
                    </a:lnTo>
                    <a:lnTo>
                      <a:pt x="266" y="68"/>
                    </a:lnTo>
                    <a:lnTo>
                      <a:pt x="266" y="71"/>
                    </a:lnTo>
                    <a:lnTo>
                      <a:pt x="265" y="72"/>
                    </a:lnTo>
                    <a:lnTo>
                      <a:pt x="264" y="75"/>
                    </a:lnTo>
                    <a:lnTo>
                      <a:pt x="264" y="76"/>
                    </a:lnTo>
                    <a:lnTo>
                      <a:pt x="264" y="76"/>
                    </a:lnTo>
                    <a:lnTo>
                      <a:pt x="262" y="77"/>
                    </a:lnTo>
                    <a:lnTo>
                      <a:pt x="262" y="80"/>
                    </a:lnTo>
                    <a:lnTo>
                      <a:pt x="262" y="80"/>
                    </a:lnTo>
                    <a:lnTo>
                      <a:pt x="261" y="85"/>
                    </a:lnTo>
                    <a:lnTo>
                      <a:pt x="261" y="87"/>
                    </a:lnTo>
                    <a:lnTo>
                      <a:pt x="261" y="89"/>
                    </a:lnTo>
                    <a:lnTo>
                      <a:pt x="261" y="91"/>
                    </a:lnTo>
                    <a:lnTo>
                      <a:pt x="261" y="92"/>
                    </a:lnTo>
                    <a:lnTo>
                      <a:pt x="260" y="93"/>
                    </a:lnTo>
                    <a:lnTo>
                      <a:pt x="260" y="95"/>
                    </a:lnTo>
                    <a:lnTo>
                      <a:pt x="261" y="99"/>
                    </a:lnTo>
                    <a:lnTo>
                      <a:pt x="261" y="99"/>
                    </a:lnTo>
                    <a:lnTo>
                      <a:pt x="260" y="100"/>
                    </a:lnTo>
                    <a:lnTo>
                      <a:pt x="258" y="100"/>
                    </a:lnTo>
                    <a:lnTo>
                      <a:pt x="258" y="101"/>
                    </a:lnTo>
                    <a:lnTo>
                      <a:pt x="257" y="101"/>
                    </a:lnTo>
                    <a:lnTo>
                      <a:pt x="255" y="103"/>
                    </a:lnTo>
                    <a:lnTo>
                      <a:pt x="254" y="104"/>
                    </a:lnTo>
                    <a:lnTo>
                      <a:pt x="254" y="105"/>
                    </a:lnTo>
                    <a:lnTo>
                      <a:pt x="254" y="107"/>
                    </a:lnTo>
                    <a:lnTo>
                      <a:pt x="254" y="108"/>
                    </a:lnTo>
                    <a:lnTo>
                      <a:pt x="254" y="111"/>
                    </a:lnTo>
                    <a:lnTo>
                      <a:pt x="254" y="111"/>
                    </a:lnTo>
                    <a:lnTo>
                      <a:pt x="253" y="112"/>
                    </a:lnTo>
                    <a:lnTo>
                      <a:pt x="251" y="113"/>
                    </a:lnTo>
                    <a:lnTo>
                      <a:pt x="250" y="113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6"/>
                    </a:lnTo>
                    <a:lnTo>
                      <a:pt x="250" y="118"/>
                    </a:lnTo>
                    <a:lnTo>
                      <a:pt x="250" y="119"/>
                    </a:lnTo>
                    <a:lnTo>
                      <a:pt x="251" y="119"/>
                    </a:lnTo>
                    <a:lnTo>
                      <a:pt x="251" y="120"/>
                    </a:lnTo>
                    <a:lnTo>
                      <a:pt x="251" y="120"/>
                    </a:lnTo>
                    <a:lnTo>
                      <a:pt x="253" y="122"/>
                    </a:lnTo>
                    <a:lnTo>
                      <a:pt x="254" y="123"/>
                    </a:lnTo>
                    <a:lnTo>
                      <a:pt x="255" y="124"/>
                    </a:lnTo>
                    <a:lnTo>
                      <a:pt x="255" y="126"/>
                    </a:lnTo>
                    <a:lnTo>
                      <a:pt x="255" y="127"/>
                    </a:lnTo>
                    <a:lnTo>
                      <a:pt x="254" y="128"/>
                    </a:lnTo>
                    <a:lnTo>
                      <a:pt x="255" y="131"/>
                    </a:lnTo>
                    <a:lnTo>
                      <a:pt x="255" y="134"/>
                    </a:lnTo>
                    <a:lnTo>
                      <a:pt x="255" y="136"/>
                    </a:lnTo>
                    <a:lnTo>
                      <a:pt x="255" y="136"/>
                    </a:lnTo>
                    <a:lnTo>
                      <a:pt x="257" y="140"/>
                    </a:lnTo>
                    <a:lnTo>
                      <a:pt x="257" y="143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7" y="148"/>
                    </a:lnTo>
                    <a:lnTo>
                      <a:pt x="257" y="151"/>
                    </a:lnTo>
                    <a:lnTo>
                      <a:pt x="257" y="152"/>
                    </a:lnTo>
                    <a:lnTo>
                      <a:pt x="257" y="152"/>
                    </a:lnTo>
                    <a:lnTo>
                      <a:pt x="258" y="156"/>
                    </a:lnTo>
                    <a:lnTo>
                      <a:pt x="258" y="158"/>
                    </a:lnTo>
                    <a:lnTo>
                      <a:pt x="260" y="159"/>
                    </a:lnTo>
                    <a:lnTo>
                      <a:pt x="260" y="160"/>
                    </a:lnTo>
                    <a:lnTo>
                      <a:pt x="261" y="163"/>
                    </a:lnTo>
                    <a:lnTo>
                      <a:pt x="261" y="164"/>
                    </a:lnTo>
                    <a:lnTo>
                      <a:pt x="261" y="164"/>
                    </a:lnTo>
                    <a:lnTo>
                      <a:pt x="260" y="167"/>
                    </a:lnTo>
                    <a:lnTo>
                      <a:pt x="260" y="168"/>
                    </a:lnTo>
                    <a:lnTo>
                      <a:pt x="260" y="171"/>
                    </a:lnTo>
                    <a:lnTo>
                      <a:pt x="260" y="172"/>
                    </a:lnTo>
                    <a:lnTo>
                      <a:pt x="261" y="174"/>
                    </a:lnTo>
                    <a:lnTo>
                      <a:pt x="262" y="178"/>
                    </a:lnTo>
                    <a:lnTo>
                      <a:pt x="264" y="179"/>
                    </a:lnTo>
                    <a:lnTo>
                      <a:pt x="266" y="180"/>
                    </a:lnTo>
                    <a:lnTo>
                      <a:pt x="269" y="182"/>
                    </a:lnTo>
                    <a:lnTo>
                      <a:pt x="269" y="183"/>
                    </a:lnTo>
                    <a:lnTo>
                      <a:pt x="270" y="184"/>
                    </a:lnTo>
                    <a:lnTo>
                      <a:pt x="272" y="186"/>
                    </a:lnTo>
                    <a:lnTo>
                      <a:pt x="273" y="188"/>
                    </a:lnTo>
                    <a:lnTo>
                      <a:pt x="273" y="190"/>
                    </a:lnTo>
                    <a:lnTo>
                      <a:pt x="274" y="192"/>
                    </a:lnTo>
                    <a:lnTo>
                      <a:pt x="276" y="195"/>
                    </a:lnTo>
                    <a:lnTo>
                      <a:pt x="277" y="198"/>
                    </a:lnTo>
                    <a:lnTo>
                      <a:pt x="277" y="200"/>
                    </a:lnTo>
                    <a:lnTo>
                      <a:pt x="278" y="202"/>
                    </a:lnTo>
                    <a:lnTo>
                      <a:pt x="276" y="202"/>
                    </a:lnTo>
                    <a:lnTo>
                      <a:pt x="272" y="202"/>
                    </a:lnTo>
                    <a:lnTo>
                      <a:pt x="268" y="203"/>
                    </a:lnTo>
                    <a:lnTo>
                      <a:pt x="264" y="203"/>
                    </a:lnTo>
                    <a:lnTo>
                      <a:pt x="260" y="204"/>
                    </a:lnTo>
                    <a:lnTo>
                      <a:pt x="255" y="204"/>
                    </a:lnTo>
                    <a:lnTo>
                      <a:pt x="251" y="206"/>
                    </a:lnTo>
                    <a:lnTo>
                      <a:pt x="250" y="206"/>
                    </a:lnTo>
                    <a:lnTo>
                      <a:pt x="250" y="207"/>
                    </a:lnTo>
                    <a:lnTo>
                      <a:pt x="250" y="208"/>
                    </a:lnTo>
                    <a:lnTo>
                      <a:pt x="250" y="210"/>
                    </a:lnTo>
                    <a:lnTo>
                      <a:pt x="249" y="211"/>
                    </a:lnTo>
                    <a:lnTo>
                      <a:pt x="247" y="212"/>
                    </a:lnTo>
                    <a:lnTo>
                      <a:pt x="247" y="214"/>
                    </a:lnTo>
                    <a:lnTo>
                      <a:pt x="246" y="214"/>
                    </a:lnTo>
                    <a:lnTo>
                      <a:pt x="243" y="217"/>
                    </a:lnTo>
                    <a:lnTo>
                      <a:pt x="242" y="217"/>
                    </a:lnTo>
                    <a:lnTo>
                      <a:pt x="242" y="218"/>
                    </a:lnTo>
                    <a:lnTo>
                      <a:pt x="245" y="221"/>
                    </a:lnTo>
                    <a:lnTo>
                      <a:pt x="246" y="223"/>
                    </a:lnTo>
                    <a:lnTo>
                      <a:pt x="246" y="226"/>
                    </a:lnTo>
                    <a:lnTo>
                      <a:pt x="246" y="227"/>
                    </a:lnTo>
                    <a:lnTo>
                      <a:pt x="246" y="230"/>
                    </a:lnTo>
                    <a:lnTo>
                      <a:pt x="246" y="233"/>
                    </a:lnTo>
                    <a:lnTo>
                      <a:pt x="246" y="234"/>
                    </a:lnTo>
                    <a:lnTo>
                      <a:pt x="246" y="237"/>
                    </a:lnTo>
                    <a:lnTo>
                      <a:pt x="246" y="239"/>
                    </a:lnTo>
                    <a:lnTo>
                      <a:pt x="245" y="241"/>
                    </a:lnTo>
                    <a:lnTo>
                      <a:pt x="245" y="243"/>
                    </a:lnTo>
                    <a:lnTo>
                      <a:pt x="243" y="246"/>
                    </a:lnTo>
                    <a:lnTo>
                      <a:pt x="242" y="249"/>
                    </a:lnTo>
                    <a:lnTo>
                      <a:pt x="242" y="251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3" y="254"/>
                    </a:lnTo>
                    <a:lnTo>
                      <a:pt x="243" y="257"/>
                    </a:lnTo>
                    <a:lnTo>
                      <a:pt x="245" y="257"/>
                    </a:lnTo>
                    <a:lnTo>
                      <a:pt x="245" y="258"/>
                    </a:lnTo>
                    <a:lnTo>
                      <a:pt x="249" y="259"/>
                    </a:lnTo>
                    <a:lnTo>
                      <a:pt x="249" y="261"/>
                    </a:lnTo>
                    <a:lnTo>
                      <a:pt x="251" y="263"/>
                    </a:lnTo>
                    <a:lnTo>
                      <a:pt x="253" y="265"/>
                    </a:lnTo>
                    <a:lnTo>
                      <a:pt x="254" y="265"/>
                    </a:lnTo>
                    <a:lnTo>
                      <a:pt x="257" y="265"/>
                    </a:lnTo>
                    <a:lnTo>
                      <a:pt x="258" y="266"/>
                    </a:lnTo>
                    <a:lnTo>
                      <a:pt x="260" y="265"/>
                    </a:lnTo>
                    <a:lnTo>
                      <a:pt x="260" y="265"/>
                    </a:lnTo>
                    <a:lnTo>
                      <a:pt x="260" y="263"/>
                    </a:lnTo>
                    <a:lnTo>
                      <a:pt x="260" y="263"/>
                    </a:lnTo>
                    <a:lnTo>
                      <a:pt x="260" y="262"/>
                    </a:lnTo>
                    <a:lnTo>
                      <a:pt x="260" y="262"/>
                    </a:lnTo>
                    <a:lnTo>
                      <a:pt x="262" y="262"/>
                    </a:lnTo>
                    <a:lnTo>
                      <a:pt x="264" y="262"/>
                    </a:lnTo>
                    <a:lnTo>
                      <a:pt x="264" y="261"/>
                    </a:lnTo>
                    <a:lnTo>
                      <a:pt x="264" y="263"/>
                    </a:lnTo>
                    <a:lnTo>
                      <a:pt x="264" y="266"/>
                    </a:lnTo>
                    <a:lnTo>
                      <a:pt x="264" y="269"/>
                    </a:lnTo>
                    <a:lnTo>
                      <a:pt x="264" y="271"/>
                    </a:lnTo>
                    <a:lnTo>
                      <a:pt x="264" y="274"/>
                    </a:lnTo>
                    <a:lnTo>
                      <a:pt x="264" y="277"/>
                    </a:lnTo>
                    <a:lnTo>
                      <a:pt x="264" y="279"/>
                    </a:lnTo>
                    <a:lnTo>
                      <a:pt x="264" y="281"/>
                    </a:lnTo>
                    <a:lnTo>
                      <a:pt x="264" y="281"/>
                    </a:lnTo>
                    <a:lnTo>
                      <a:pt x="262" y="281"/>
                    </a:lnTo>
                    <a:lnTo>
                      <a:pt x="261" y="281"/>
                    </a:lnTo>
                    <a:lnTo>
                      <a:pt x="261" y="279"/>
                    </a:lnTo>
                    <a:lnTo>
                      <a:pt x="261" y="278"/>
                    </a:lnTo>
                    <a:lnTo>
                      <a:pt x="261" y="278"/>
                    </a:lnTo>
                    <a:lnTo>
                      <a:pt x="260" y="278"/>
                    </a:lnTo>
                    <a:lnTo>
                      <a:pt x="260" y="278"/>
                    </a:lnTo>
                    <a:lnTo>
                      <a:pt x="257" y="279"/>
                    </a:lnTo>
                    <a:lnTo>
                      <a:pt x="255" y="279"/>
                    </a:lnTo>
                    <a:lnTo>
                      <a:pt x="254" y="281"/>
                    </a:lnTo>
                    <a:lnTo>
                      <a:pt x="253" y="281"/>
                    </a:lnTo>
                    <a:lnTo>
                      <a:pt x="251" y="279"/>
                    </a:lnTo>
                    <a:lnTo>
                      <a:pt x="250" y="279"/>
                    </a:lnTo>
                    <a:lnTo>
                      <a:pt x="250" y="278"/>
                    </a:lnTo>
                    <a:lnTo>
                      <a:pt x="250" y="275"/>
                    </a:lnTo>
                    <a:lnTo>
                      <a:pt x="249" y="274"/>
                    </a:lnTo>
                    <a:lnTo>
                      <a:pt x="247" y="273"/>
                    </a:lnTo>
                    <a:lnTo>
                      <a:pt x="246" y="271"/>
                    </a:lnTo>
                    <a:lnTo>
                      <a:pt x="246" y="271"/>
                    </a:lnTo>
                    <a:lnTo>
                      <a:pt x="245" y="271"/>
                    </a:lnTo>
                    <a:lnTo>
                      <a:pt x="245" y="270"/>
                    </a:lnTo>
                    <a:lnTo>
                      <a:pt x="243" y="269"/>
                    </a:lnTo>
                    <a:lnTo>
                      <a:pt x="243" y="267"/>
                    </a:lnTo>
                    <a:lnTo>
                      <a:pt x="243" y="267"/>
                    </a:lnTo>
                    <a:lnTo>
                      <a:pt x="242" y="266"/>
                    </a:lnTo>
                    <a:lnTo>
                      <a:pt x="241" y="266"/>
                    </a:lnTo>
                    <a:lnTo>
                      <a:pt x="238" y="265"/>
                    </a:lnTo>
                    <a:lnTo>
                      <a:pt x="234" y="263"/>
                    </a:lnTo>
                    <a:lnTo>
                      <a:pt x="233" y="263"/>
                    </a:lnTo>
                    <a:lnTo>
                      <a:pt x="231" y="263"/>
                    </a:lnTo>
                    <a:lnTo>
                      <a:pt x="230" y="262"/>
                    </a:lnTo>
                    <a:lnTo>
                      <a:pt x="230" y="262"/>
                    </a:lnTo>
                    <a:lnTo>
                      <a:pt x="229" y="261"/>
                    </a:lnTo>
                    <a:lnTo>
                      <a:pt x="227" y="258"/>
                    </a:lnTo>
                    <a:lnTo>
                      <a:pt x="225" y="255"/>
                    </a:lnTo>
                    <a:lnTo>
                      <a:pt x="225" y="253"/>
                    </a:lnTo>
                    <a:lnTo>
                      <a:pt x="223" y="253"/>
                    </a:lnTo>
                    <a:lnTo>
                      <a:pt x="223" y="253"/>
                    </a:lnTo>
                    <a:lnTo>
                      <a:pt x="222" y="253"/>
                    </a:lnTo>
                    <a:lnTo>
                      <a:pt x="222" y="254"/>
                    </a:lnTo>
                    <a:lnTo>
                      <a:pt x="221" y="257"/>
                    </a:lnTo>
                    <a:lnTo>
                      <a:pt x="221" y="257"/>
                    </a:lnTo>
                    <a:lnTo>
                      <a:pt x="221" y="258"/>
                    </a:lnTo>
                    <a:lnTo>
                      <a:pt x="219" y="258"/>
                    </a:lnTo>
                    <a:lnTo>
                      <a:pt x="219" y="258"/>
                    </a:lnTo>
                    <a:lnTo>
                      <a:pt x="218" y="258"/>
                    </a:lnTo>
                    <a:lnTo>
                      <a:pt x="215" y="258"/>
                    </a:lnTo>
                    <a:lnTo>
                      <a:pt x="213" y="258"/>
                    </a:lnTo>
                    <a:lnTo>
                      <a:pt x="211" y="258"/>
                    </a:lnTo>
                    <a:lnTo>
                      <a:pt x="209" y="258"/>
                    </a:lnTo>
                    <a:lnTo>
                      <a:pt x="207" y="257"/>
                    </a:lnTo>
                    <a:lnTo>
                      <a:pt x="206" y="257"/>
                    </a:lnTo>
                    <a:lnTo>
                      <a:pt x="205" y="257"/>
                    </a:lnTo>
                    <a:lnTo>
                      <a:pt x="201" y="255"/>
                    </a:lnTo>
                    <a:lnTo>
                      <a:pt x="199" y="255"/>
                    </a:lnTo>
                    <a:lnTo>
                      <a:pt x="198" y="254"/>
                    </a:lnTo>
                    <a:lnTo>
                      <a:pt x="198" y="254"/>
                    </a:lnTo>
                    <a:lnTo>
                      <a:pt x="197" y="253"/>
                    </a:lnTo>
                    <a:lnTo>
                      <a:pt x="197" y="253"/>
                    </a:lnTo>
                    <a:lnTo>
                      <a:pt x="195" y="250"/>
                    </a:lnTo>
                    <a:lnTo>
                      <a:pt x="197" y="249"/>
                    </a:lnTo>
                    <a:lnTo>
                      <a:pt x="197" y="247"/>
                    </a:lnTo>
                    <a:lnTo>
                      <a:pt x="195" y="247"/>
                    </a:lnTo>
                    <a:lnTo>
                      <a:pt x="195" y="247"/>
                    </a:lnTo>
                    <a:lnTo>
                      <a:pt x="194" y="247"/>
                    </a:lnTo>
                    <a:lnTo>
                      <a:pt x="193" y="247"/>
                    </a:lnTo>
                    <a:lnTo>
                      <a:pt x="190" y="249"/>
                    </a:lnTo>
                    <a:lnTo>
                      <a:pt x="189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5" y="250"/>
                    </a:lnTo>
                    <a:lnTo>
                      <a:pt x="183" y="250"/>
                    </a:lnTo>
                    <a:lnTo>
                      <a:pt x="182" y="250"/>
                    </a:lnTo>
                    <a:lnTo>
                      <a:pt x="182" y="249"/>
                    </a:lnTo>
                    <a:lnTo>
                      <a:pt x="182" y="249"/>
                    </a:lnTo>
                    <a:lnTo>
                      <a:pt x="182" y="247"/>
                    </a:lnTo>
                    <a:lnTo>
                      <a:pt x="182" y="246"/>
                    </a:lnTo>
                    <a:lnTo>
                      <a:pt x="182" y="245"/>
                    </a:lnTo>
                    <a:lnTo>
                      <a:pt x="179" y="245"/>
                    </a:lnTo>
                    <a:lnTo>
                      <a:pt x="179" y="245"/>
                    </a:lnTo>
                    <a:lnTo>
                      <a:pt x="178" y="243"/>
                    </a:lnTo>
                    <a:lnTo>
                      <a:pt x="178" y="242"/>
                    </a:lnTo>
                    <a:lnTo>
                      <a:pt x="177" y="242"/>
                    </a:lnTo>
                    <a:lnTo>
                      <a:pt x="177" y="242"/>
                    </a:lnTo>
                    <a:lnTo>
                      <a:pt x="175" y="242"/>
                    </a:lnTo>
                    <a:lnTo>
                      <a:pt x="175" y="243"/>
                    </a:lnTo>
                    <a:lnTo>
                      <a:pt x="175" y="243"/>
                    </a:lnTo>
                    <a:lnTo>
                      <a:pt x="174" y="243"/>
                    </a:lnTo>
                    <a:lnTo>
                      <a:pt x="173" y="243"/>
                    </a:lnTo>
                    <a:lnTo>
                      <a:pt x="170" y="243"/>
                    </a:lnTo>
                    <a:lnTo>
                      <a:pt x="169" y="243"/>
                    </a:lnTo>
                    <a:lnTo>
                      <a:pt x="167" y="243"/>
                    </a:lnTo>
                    <a:lnTo>
                      <a:pt x="165" y="245"/>
                    </a:lnTo>
                    <a:lnTo>
                      <a:pt x="163" y="245"/>
                    </a:lnTo>
                    <a:lnTo>
                      <a:pt x="159" y="245"/>
                    </a:lnTo>
                    <a:lnTo>
                      <a:pt x="157" y="245"/>
                    </a:lnTo>
                    <a:lnTo>
                      <a:pt x="155" y="245"/>
                    </a:lnTo>
                    <a:lnTo>
                      <a:pt x="154" y="245"/>
                    </a:lnTo>
                    <a:lnTo>
                      <a:pt x="153" y="246"/>
                    </a:lnTo>
                    <a:lnTo>
                      <a:pt x="151" y="247"/>
                    </a:lnTo>
                    <a:lnTo>
                      <a:pt x="151" y="246"/>
                    </a:lnTo>
                    <a:lnTo>
                      <a:pt x="150" y="246"/>
                    </a:lnTo>
                    <a:lnTo>
                      <a:pt x="150" y="246"/>
                    </a:lnTo>
                    <a:lnTo>
                      <a:pt x="150" y="243"/>
                    </a:lnTo>
                    <a:lnTo>
                      <a:pt x="150" y="242"/>
                    </a:lnTo>
                    <a:lnTo>
                      <a:pt x="150" y="241"/>
                    </a:lnTo>
                    <a:lnTo>
                      <a:pt x="151" y="241"/>
                    </a:lnTo>
                    <a:lnTo>
                      <a:pt x="151" y="239"/>
                    </a:lnTo>
                    <a:lnTo>
                      <a:pt x="151" y="237"/>
                    </a:lnTo>
                    <a:lnTo>
                      <a:pt x="151" y="235"/>
                    </a:lnTo>
                    <a:lnTo>
                      <a:pt x="151" y="234"/>
                    </a:lnTo>
                    <a:lnTo>
                      <a:pt x="151" y="233"/>
                    </a:lnTo>
                    <a:lnTo>
                      <a:pt x="150" y="229"/>
                    </a:lnTo>
                    <a:lnTo>
                      <a:pt x="149" y="226"/>
                    </a:lnTo>
                    <a:lnTo>
                      <a:pt x="146" y="225"/>
                    </a:lnTo>
                    <a:lnTo>
                      <a:pt x="144" y="222"/>
                    </a:lnTo>
                    <a:lnTo>
                      <a:pt x="143" y="221"/>
                    </a:lnTo>
                    <a:lnTo>
                      <a:pt x="144" y="217"/>
                    </a:lnTo>
                    <a:lnTo>
                      <a:pt x="144" y="212"/>
                    </a:lnTo>
                    <a:lnTo>
                      <a:pt x="144" y="208"/>
                    </a:lnTo>
                    <a:lnTo>
                      <a:pt x="144" y="203"/>
                    </a:lnTo>
                    <a:lnTo>
                      <a:pt x="143" y="200"/>
                    </a:lnTo>
                    <a:lnTo>
                      <a:pt x="143" y="196"/>
                    </a:lnTo>
                    <a:lnTo>
                      <a:pt x="144" y="192"/>
                    </a:lnTo>
                    <a:lnTo>
                      <a:pt x="144" y="190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39" y="187"/>
                    </a:lnTo>
                    <a:lnTo>
                      <a:pt x="134" y="187"/>
                    </a:lnTo>
                    <a:lnTo>
                      <a:pt x="130" y="187"/>
                    </a:lnTo>
                    <a:lnTo>
                      <a:pt x="126" y="187"/>
                    </a:lnTo>
                    <a:lnTo>
                      <a:pt x="124" y="187"/>
                    </a:lnTo>
                    <a:lnTo>
                      <a:pt x="124" y="186"/>
                    </a:lnTo>
                    <a:lnTo>
                      <a:pt x="124" y="184"/>
                    </a:lnTo>
                    <a:lnTo>
                      <a:pt x="126" y="182"/>
                    </a:lnTo>
                    <a:lnTo>
                      <a:pt x="126" y="182"/>
                    </a:lnTo>
                    <a:lnTo>
                      <a:pt x="124" y="182"/>
                    </a:lnTo>
                    <a:lnTo>
                      <a:pt x="119" y="182"/>
                    </a:lnTo>
                    <a:lnTo>
                      <a:pt x="116" y="183"/>
                    </a:lnTo>
                    <a:lnTo>
                      <a:pt x="115" y="183"/>
                    </a:lnTo>
                    <a:lnTo>
                      <a:pt x="111" y="184"/>
                    </a:lnTo>
                    <a:lnTo>
                      <a:pt x="110" y="186"/>
                    </a:lnTo>
                    <a:lnTo>
                      <a:pt x="108" y="187"/>
                    </a:lnTo>
                    <a:lnTo>
                      <a:pt x="108" y="188"/>
                    </a:lnTo>
                    <a:lnTo>
                      <a:pt x="108" y="190"/>
                    </a:lnTo>
                    <a:lnTo>
                      <a:pt x="108" y="191"/>
                    </a:lnTo>
                    <a:lnTo>
                      <a:pt x="107" y="192"/>
                    </a:lnTo>
                    <a:lnTo>
                      <a:pt x="107" y="194"/>
                    </a:lnTo>
                    <a:lnTo>
                      <a:pt x="107" y="198"/>
                    </a:lnTo>
                    <a:lnTo>
                      <a:pt x="103" y="198"/>
                    </a:lnTo>
                    <a:lnTo>
                      <a:pt x="100" y="198"/>
                    </a:lnTo>
                    <a:lnTo>
                      <a:pt x="100" y="198"/>
                    </a:lnTo>
                    <a:lnTo>
                      <a:pt x="96" y="198"/>
                    </a:lnTo>
                    <a:lnTo>
                      <a:pt x="95" y="198"/>
                    </a:lnTo>
                    <a:lnTo>
                      <a:pt x="94" y="198"/>
                    </a:lnTo>
                    <a:lnTo>
                      <a:pt x="91" y="198"/>
                    </a:lnTo>
                    <a:lnTo>
                      <a:pt x="90" y="199"/>
                    </a:lnTo>
                    <a:lnTo>
                      <a:pt x="87" y="199"/>
                    </a:lnTo>
                    <a:lnTo>
                      <a:pt x="87" y="200"/>
                    </a:lnTo>
                    <a:lnTo>
                      <a:pt x="86" y="199"/>
                    </a:lnTo>
                    <a:lnTo>
                      <a:pt x="83" y="199"/>
                    </a:lnTo>
                    <a:lnTo>
                      <a:pt x="82" y="199"/>
                    </a:lnTo>
                    <a:lnTo>
                      <a:pt x="80" y="199"/>
                    </a:lnTo>
                    <a:lnTo>
                      <a:pt x="79" y="199"/>
                    </a:lnTo>
                    <a:lnTo>
                      <a:pt x="78" y="196"/>
                    </a:lnTo>
                    <a:lnTo>
                      <a:pt x="75" y="192"/>
                    </a:lnTo>
                    <a:lnTo>
                      <a:pt x="74" y="190"/>
                    </a:lnTo>
                    <a:lnTo>
                      <a:pt x="74" y="190"/>
                    </a:lnTo>
                    <a:lnTo>
                      <a:pt x="72" y="188"/>
                    </a:lnTo>
                    <a:lnTo>
                      <a:pt x="71" y="187"/>
                    </a:lnTo>
                    <a:lnTo>
                      <a:pt x="71" y="186"/>
                    </a:lnTo>
                    <a:lnTo>
                      <a:pt x="71" y="184"/>
                    </a:lnTo>
                    <a:lnTo>
                      <a:pt x="71" y="182"/>
                    </a:lnTo>
                    <a:lnTo>
                      <a:pt x="68" y="180"/>
                    </a:lnTo>
                    <a:lnTo>
                      <a:pt x="68" y="178"/>
                    </a:lnTo>
                    <a:lnTo>
                      <a:pt x="67" y="175"/>
                    </a:lnTo>
                    <a:lnTo>
                      <a:pt x="67" y="174"/>
                    </a:lnTo>
                    <a:lnTo>
                      <a:pt x="67" y="172"/>
                    </a:lnTo>
                    <a:lnTo>
                      <a:pt x="67" y="171"/>
                    </a:lnTo>
                    <a:lnTo>
                      <a:pt x="66" y="170"/>
                    </a:lnTo>
                    <a:lnTo>
                      <a:pt x="66" y="168"/>
                    </a:lnTo>
                    <a:lnTo>
                      <a:pt x="66" y="168"/>
                    </a:lnTo>
                    <a:lnTo>
                      <a:pt x="64" y="167"/>
                    </a:lnTo>
                    <a:lnTo>
                      <a:pt x="63" y="167"/>
                    </a:lnTo>
                    <a:lnTo>
                      <a:pt x="62" y="166"/>
                    </a:lnTo>
                    <a:lnTo>
                      <a:pt x="58" y="166"/>
                    </a:lnTo>
                    <a:lnTo>
                      <a:pt x="52" y="166"/>
                    </a:lnTo>
                    <a:lnTo>
                      <a:pt x="48" y="166"/>
                    </a:lnTo>
                    <a:lnTo>
                      <a:pt x="43" y="166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32" y="167"/>
                    </a:lnTo>
                    <a:lnTo>
                      <a:pt x="29" y="166"/>
                    </a:lnTo>
                    <a:lnTo>
                      <a:pt x="28" y="166"/>
                    </a:lnTo>
                    <a:lnTo>
                      <a:pt x="27" y="166"/>
                    </a:lnTo>
                    <a:lnTo>
                      <a:pt x="23" y="166"/>
                    </a:lnTo>
                    <a:lnTo>
                      <a:pt x="21" y="166"/>
                    </a:lnTo>
                    <a:lnTo>
                      <a:pt x="17" y="166"/>
                    </a:lnTo>
                    <a:lnTo>
                      <a:pt x="16" y="166"/>
                    </a:lnTo>
                    <a:lnTo>
                      <a:pt x="16" y="167"/>
                    </a:lnTo>
                    <a:lnTo>
                      <a:pt x="15" y="166"/>
                    </a:lnTo>
                    <a:lnTo>
                      <a:pt x="12" y="166"/>
                    </a:lnTo>
                    <a:lnTo>
                      <a:pt x="12" y="166"/>
                    </a:lnTo>
                    <a:lnTo>
                      <a:pt x="9" y="166"/>
                    </a:lnTo>
                    <a:lnTo>
                      <a:pt x="8" y="166"/>
                    </a:lnTo>
                    <a:lnTo>
                      <a:pt x="7" y="167"/>
                    </a:lnTo>
                    <a:lnTo>
                      <a:pt x="4" y="168"/>
                    </a:lnTo>
                    <a:lnTo>
                      <a:pt x="3" y="168"/>
                    </a:lnTo>
                    <a:lnTo>
                      <a:pt x="3" y="168"/>
                    </a:lnTo>
                    <a:lnTo>
                      <a:pt x="1" y="167"/>
                    </a:lnTo>
                    <a:lnTo>
                      <a:pt x="0" y="166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3" y="164"/>
                    </a:lnTo>
                    <a:lnTo>
                      <a:pt x="4" y="164"/>
                    </a:lnTo>
                    <a:lnTo>
                      <a:pt x="4" y="163"/>
                    </a:lnTo>
                    <a:lnTo>
                      <a:pt x="4" y="159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3" y="155"/>
                    </a:lnTo>
                    <a:lnTo>
                      <a:pt x="3" y="154"/>
                    </a:lnTo>
                    <a:lnTo>
                      <a:pt x="4" y="154"/>
                    </a:lnTo>
                    <a:lnTo>
                      <a:pt x="5" y="154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9" y="150"/>
                    </a:lnTo>
                    <a:lnTo>
                      <a:pt x="11" y="148"/>
                    </a:lnTo>
                    <a:lnTo>
                      <a:pt x="12" y="148"/>
                    </a:lnTo>
                    <a:lnTo>
                      <a:pt x="12" y="148"/>
                    </a:lnTo>
                    <a:lnTo>
                      <a:pt x="12" y="147"/>
                    </a:lnTo>
                    <a:lnTo>
                      <a:pt x="13" y="147"/>
                    </a:lnTo>
                    <a:lnTo>
                      <a:pt x="13" y="147"/>
                    </a:lnTo>
                    <a:lnTo>
                      <a:pt x="13" y="148"/>
                    </a:lnTo>
                    <a:lnTo>
                      <a:pt x="15" y="148"/>
                    </a:lnTo>
                    <a:lnTo>
                      <a:pt x="16" y="150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9" y="150"/>
                    </a:lnTo>
                    <a:lnTo>
                      <a:pt x="20" y="150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1" y="147"/>
                    </a:lnTo>
                    <a:lnTo>
                      <a:pt x="21" y="147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3" y="144"/>
                    </a:lnTo>
                    <a:lnTo>
                      <a:pt x="24" y="146"/>
                    </a:lnTo>
                    <a:lnTo>
                      <a:pt x="24" y="146"/>
                    </a:lnTo>
                    <a:lnTo>
                      <a:pt x="25" y="146"/>
                    </a:lnTo>
                    <a:lnTo>
                      <a:pt x="27" y="146"/>
                    </a:lnTo>
                    <a:lnTo>
                      <a:pt x="27" y="144"/>
                    </a:lnTo>
                    <a:lnTo>
                      <a:pt x="28" y="144"/>
                    </a:lnTo>
                    <a:lnTo>
                      <a:pt x="29" y="143"/>
                    </a:lnTo>
                    <a:lnTo>
                      <a:pt x="31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4" y="144"/>
                    </a:lnTo>
                    <a:lnTo>
                      <a:pt x="34" y="146"/>
                    </a:lnTo>
                    <a:lnTo>
                      <a:pt x="32" y="146"/>
                    </a:lnTo>
                    <a:lnTo>
                      <a:pt x="32" y="147"/>
                    </a:lnTo>
                    <a:lnTo>
                      <a:pt x="32" y="148"/>
                    </a:lnTo>
                    <a:lnTo>
                      <a:pt x="32" y="150"/>
                    </a:lnTo>
                    <a:lnTo>
                      <a:pt x="32" y="151"/>
                    </a:lnTo>
                    <a:lnTo>
                      <a:pt x="34" y="151"/>
                    </a:lnTo>
                    <a:lnTo>
                      <a:pt x="34" y="151"/>
                    </a:lnTo>
                    <a:lnTo>
                      <a:pt x="34" y="151"/>
                    </a:lnTo>
                    <a:lnTo>
                      <a:pt x="35" y="151"/>
                    </a:lnTo>
                    <a:lnTo>
                      <a:pt x="36" y="151"/>
                    </a:lnTo>
                    <a:lnTo>
                      <a:pt x="38" y="151"/>
                    </a:lnTo>
                    <a:lnTo>
                      <a:pt x="38" y="151"/>
                    </a:lnTo>
                    <a:lnTo>
                      <a:pt x="40" y="148"/>
                    </a:lnTo>
                    <a:lnTo>
                      <a:pt x="43" y="146"/>
                    </a:lnTo>
                    <a:lnTo>
                      <a:pt x="46" y="143"/>
                    </a:lnTo>
                    <a:lnTo>
                      <a:pt x="47" y="142"/>
                    </a:lnTo>
                    <a:lnTo>
                      <a:pt x="48" y="140"/>
                    </a:lnTo>
                    <a:lnTo>
                      <a:pt x="50" y="139"/>
                    </a:lnTo>
                    <a:lnTo>
                      <a:pt x="51" y="139"/>
                    </a:lnTo>
                    <a:lnTo>
                      <a:pt x="52" y="138"/>
                    </a:lnTo>
                    <a:lnTo>
                      <a:pt x="55" y="138"/>
                    </a:lnTo>
                    <a:lnTo>
                      <a:pt x="56" y="135"/>
                    </a:lnTo>
                    <a:lnTo>
                      <a:pt x="59" y="130"/>
                    </a:lnTo>
                    <a:lnTo>
                      <a:pt x="59" y="126"/>
                    </a:lnTo>
                    <a:lnTo>
                      <a:pt x="60" y="124"/>
                    </a:lnTo>
                    <a:lnTo>
                      <a:pt x="59" y="115"/>
                    </a:lnTo>
                    <a:lnTo>
                      <a:pt x="59" y="112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3" y="108"/>
                    </a:lnTo>
                    <a:lnTo>
                      <a:pt x="64" y="105"/>
                    </a:lnTo>
                    <a:lnTo>
                      <a:pt x="66" y="104"/>
                    </a:lnTo>
                    <a:lnTo>
                      <a:pt x="68" y="99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71" y="96"/>
                    </a:lnTo>
                    <a:lnTo>
                      <a:pt x="74" y="95"/>
                    </a:lnTo>
                    <a:lnTo>
                      <a:pt x="76" y="93"/>
                    </a:lnTo>
                    <a:lnTo>
                      <a:pt x="80" y="89"/>
                    </a:lnTo>
                    <a:lnTo>
                      <a:pt x="83" y="87"/>
                    </a:lnTo>
                    <a:lnTo>
                      <a:pt x="83" y="83"/>
                    </a:lnTo>
                    <a:lnTo>
                      <a:pt x="83" y="79"/>
                    </a:lnTo>
                    <a:lnTo>
                      <a:pt x="84" y="75"/>
                    </a:lnTo>
                    <a:lnTo>
                      <a:pt x="86" y="71"/>
                    </a:lnTo>
                    <a:lnTo>
                      <a:pt x="84" y="65"/>
                    </a:lnTo>
                    <a:lnTo>
                      <a:pt x="86" y="61"/>
                    </a:lnTo>
                    <a:lnTo>
                      <a:pt x="87" y="57"/>
                    </a:lnTo>
                    <a:lnTo>
                      <a:pt x="87" y="56"/>
                    </a:lnTo>
                    <a:lnTo>
                      <a:pt x="87" y="53"/>
                    </a:lnTo>
                    <a:lnTo>
                      <a:pt x="87" y="48"/>
                    </a:lnTo>
                    <a:lnTo>
                      <a:pt x="90" y="43"/>
                    </a:lnTo>
                    <a:lnTo>
                      <a:pt x="92" y="39"/>
                    </a:lnTo>
                    <a:lnTo>
                      <a:pt x="94" y="35"/>
                    </a:lnTo>
                    <a:lnTo>
                      <a:pt x="95" y="32"/>
                    </a:lnTo>
                    <a:lnTo>
                      <a:pt x="96" y="29"/>
                    </a:lnTo>
                    <a:lnTo>
                      <a:pt x="95" y="27"/>
                    </a:lnTo>
                    <a:lnTo>
                      <a:pt x="95" y="24"/>
                    </a:lnTo>
                    <a:lnTo>
                      <a:pt x="96" y="20"/>
                    </a:lnTo>
                    <a:lnTo>
                      <a:pt x="96" y="17"/>
                    </a:lnTo>
                    <a:lnTo>
                      <a:pt x="95" y="14"/>
                    </a:lnTo>
                    <a:lnTo>
                      <a:pt x="95" y="13"/>
                    </a:lnTo>
                    <a:lnTo>
                      <a:pt x="98" y="13"/>
                    </a:lnTo>
                    <a:lnTo>
                      <a:pt x="99" y="10"/>
                    </a:lnTo>
                    <a:lnTo>
                      <a:pt x="103" y="5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4"/>
                    </a:lnTo>
                    <a:lnTo>
                      <a:pt x="116" y="5"/>
                    </a:lnTo>
                    <a:lnTo>
                      <a:pt x="120" y="6"/>
                    </a:lnTo>
                    <a:lnTo>
                      <a:pt x="123" y="9"/>
                    </a:lnTo>
                    <a:lnTo>
                      <a:pt x="124" y="10"/>
                    </a:lnTo>
                    <a:lnTo>
                      <a:pt x="124" y="12"/>
                    </a:lnTo>
                    <a:lnTo>
                      <a:pt x="126" y="12"/>
                    </a:lnTo>
                    <a:lnTo>
                      <a:pt x="128" y="12"/>
                    </a:lnTo>
                    <a:lnTo>
                      <a:pt x="131" y="13"/>
                    </a:lnTo>
                    <a:lnTo>
                      <a:pt x="134" y="13"/>
                    </a:lnTo>
                    <a:lnTo>
                      <a:pt x="135" y="14"/>
                    </a:lnTo>
                    <a:lnTo>
                      <a:pt x="135" y="14"/>
                    </a:lnTo>
                    <a:lnTo>
                      <a:pt x="136" y="14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53" y="17"/>
                    </a:lnTo>
                    <a:lnTo>
                      <a:pt x="154" y="16"/>
                    </a:lnTo>
                    <a:lnTo>
                      <a:pt x="154" y="16"/>
                    </a:lnTo>
                    <a:lnTo>
                      <a:pt x="154" y="16"/>
                    </a:lnTo>
                    <a:lnTo>
                      <a:pt x="155" y="12"/>
                    </a:lnTo>
                    <a:lnTo>
                      <a:pt x="158" y="10"/>
                    </a:lnTo>
                    <a:lnTo>
                      <a:pt x="158" y="9"/>
                    </a:lnTo>
                    <a:lnTo>
                      <a:pt x="159" y="8"/>
                    </a:lnTo>
                    <a:lnTo>
                      <a:pt x="162" y="8"/>
                    </a:lnTo>
                    <a:lnTo>
                      <a:pt x="163" y="8"/>
                    </a:lnTo>
                    <a:lnTo>
                      <a:pt x="165" y="8"/>
                    </a:lnTo>
                    <a:lnTo>
                      <a:pt x="166" y="9"/>
                    </a:lnTo>
                    <a:lnTo>
                      <a:pt x="167" y="9"/>
                    </a:lnTo>
                    <a:lnTo>
                      <a:pt x="170" y="8"/>
                    </a:lnTo>
                    <a:lnTo>
                      <a:pt x="171" y="8"/>
                    </a:lnTo>
                    <a:lnTo>
                      <a:pt x="174" y="6"/>
                    </a:lnTo>
                    <a:lnTo>
                      <a:pt x="177" y="6"/>
                    </a:lnTo>
                    <a:lnTo>
                      <a:pt x="181" y="5"/>
                    </a:lnTo>
                    <a:lnTo>
                      <a:pt x="182" y="4"/>
                    </a:lnTo>
                    <a:lnTo>
                      <a:pt x="183" y="4"/>
                    </a:lnTo>
                    <a:lnTo>
                      <a:pt x="189" y="5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5" y="4"/>
                    </a:lnTo>
                    <a:lnTo>
                      <a:pt x="195" y="2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3" y="0"/>
                    </a:lnTo>
                    <a:lnTo>
                      <a:pt x="209" y="1"/>
                    </a:lnTo>
                    <a:lnTo>
                      <a:pt x="217" y="2"/>
                    </a:lnTo>
                    <a:lnTo>
                      <a:pt x="218" y="2"/>
                    </a:lnTo>
                    <a:lnTo>
                      <a:pt x="219" y="2"/>
                    </a:lnTo>
                    <a:lnTo>
                      <a:pt x="219" y="2"/>
                    </a:lnTo>
                    <a:lnTo>
                      <a:pt x="222" y="1"/>
                    </a:lnTo>
                    <a:lnTo>
                      <a:pt x="222" y="1"/>
                    </a:lnTo>
                    <a:lnTo>
                      <a:pt x="223" y="1"/>
                    </a:lnTo>
                    <a:lnTo>
                      <a:pt x="227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6B5F2536-058D-4236-9A0D-AC8966AC7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813"/>
                <a:ext cx="193" cy="132"/>
              </a:xfrm>
              <a:custGeom>
                <a:avLst/>
                <a:gdLst>
                  <a:gd name="T0" fmla="*/ 135 w 193"/>
                  <a:gd name="T1" fmla="*/ 13 h 132"/>
                  <a:gd name="T2" fmla="*/ 136 w 193"/>
                  <a:gd name="T3" fmla="*/ 27 h 132"/>
                  <a:gd name="T4" fmla="*/ 136 w 193"/>
                  <a:gd name="T5" fmla="*/ 33 h 132"/>
                  <a:gd name="T6" fmla="*/ 145 w 193"/>
                  <a:gd name="T7" fmla="*/ 36 h 132"/>
                  <a:gd name="T8" fmla="*/ 149 w 193"/>
                  <a:gd name="T9" fmla="*/ 43 h 132"/>
                  <a:gd name="T10" fmla="*/ 161 w 193"/>
                  <a:gd name="T11" fmla="*/ 51 h 132"/>
                  <a:gd name="T12" fmla="*/ 171 w 193"/>
                  <a:gd name="T13" fmla="*/ 60 h 132"/>
                  <a:gd name="T14" fmla="*/ 177 w 193"/>
                  <a:gd name="T15" fmla="*/ 69 h 132"/>
                  <a:gd name="T16" fmla="*/ 181 w 193"/>
                  <a:gd name="T17" fmla="*/ 76 h 132"/>
                  <a:gd name="T18" fmla="*/ 191 w 193"/>
                  <a:gd name="T19" fmla="*/ 80 h 132"/>
                  <a:gd name="T20" fmla="*/ 193 w 193"/>
                  <a:gd name="T21" fmla="*/ 89 h 132"/>
                  <a:gd name="T22" fmla="*/ 184 w 193"/>
                  <a:gd name="T23" fmla="*/ 89 h 132"/>
                  <a:gd name="T24" fmla="*/ 164 w 193"/>
                  <a:gd name="T25" fmla="*/ 87 h 132"/>
                  <a:gd name="T26" fmla="*/ 149 w 193"/>
                  <a:gd name="T27" fmla="*/ 91 h 132"/>
                  <a:gd name="T28" fmla="*/ 136 w 193"/>
                  <a:gd name="T29" fmla="*/ 95 h 132"/>
                  <a:gd name="T30" fmla="*/ 125 w 193"/>
                  <a:gd name="T31" fmla="*/ 95 h 132"/>
                  <a:gd name="T32" fmla="*/ 120 w 193"/>
                  <a:gd name="T33" fmla="*/ 103 h 132"/>
                  <a:gd name="T34" fmla="*/ 101 w 193"/>
                  <a:gd name="T35" fmla="*/ 101 h 132"/>
                  <a:gd name="T36" fmla="*/ 90 w 193"/>
                  <a:gd name="T37" fmla="*/ 99 h 132"/>
                  <a:gd name="T38" fmla="*/ 80 w 193"/>
                  <a:gd name="T39" fmla="*/ 89 h 132"/>
                  <a:gd name="T40" fmla="*/ 64 w 193"/>
                  <a:gd name="T41" fmla="*/ 100 h 132"/>
                  <a:gd name="T42" fmla="*/ 61 w 193"/>
                  <a:gd name="T43" fmla="*/ 114 h 132"/>
                  <a:gd name="T44" fmla="*/ 56 w 193"/>
                  <a:gd name="T45" fmla="*/ 114 h 132"/>
                  <a:gd name="T46" fmla="*/ 52 w 193"/>
                  <a:gd name="T47" fmla="*/ 112 h 132"/>
                  <a:gd name="T48" fmla="*/ 42 w 193"/>
                  <a:gd name="T49" fmla="*/ 111 h 132"/>
                  <a:gd name="T50" fmla="*/ 32 w 193"/>
                  <a:gd name="T51" fmla="*/ 114 h 132"/>
                  <a:gd name="T52" fmla="*/ 29 w 193"/>
                  <a:gd name="T53" fmla="*/ 123 h 132"/>
                  <a:gd name="T54" fmla="*/ 25 w 193"/>
                  <a:gd name="T55" fmla="*/ 130 h 132"/>
                  <a:gd name="T56" fmla="*/ 24 w 193"/>
                  <a:gd name="T57" fmla="*/ 124 h 132"/>
                  <a:gd name="T58" fmla="*/ 21 w 193"/>
                  <a:gd name="T59" fmla="*/ 119 h 132"/>
                  <a:gd name="T60" fmla="*/ 13 w 193"/>
                  <a:gd name="T61" fmla="*/ 112 h 132"/>
                  <a:gd name="T62" fmla="*/ 9 w 193"/>
                  <a:gd name="T63" fmla="*/ 106 h 132"/>
                  <a:gd name="T64" fmla="*/ 6 w 193"/>
                  <a:gd name="T65" fmla="*/ 99 h 132"/>
                  <a:gd name="T66" fmla="*/ 1 w 193"/>
                  <a:gd name="T67" fmla="*/ 87 h 132"/>
                  <a:gd name="T68" fmla="*/ 2 w 193"/>
                  <a:gd name="T69" fmla="*/ 83 h 132"/>
                  <a:gd name="T70" fmla="*/ 0 w 193"/>
                  <a:gd name="T71" fmla="*/ 76 h 132"/>
                  <a:gd name="T72" fmla="*/ 4 w 193"/>
                  <a:gd name="T73" fmla="*/ 72 h 132"/>
                  <a:gd name="T74" fmla="*/ 8 w 193"/>
                  <a:gd name="T75" fmla="*/ 64 h 132"/>
                  <a:gd name="T76" fmla="*/ 13 w 193"/>
                  <a:gd name="T77" fmla="*/ 56 h 132"/>
                  <a:gd name="T78" fmla="*/ 24 w 193"/>
                  <a:gd name="T79" fmla="*/ 52 h 132"/>
                  <a:gd name="T80" fmla="*/ 30 w 193"/>
                  <a:gd name="T81" fmla="*/ 48 h 132"/>
                  <a:gd name="T82" fmla="*/ 36 w 193"/>
                  <a:gd name="T83" fmla="*/ 51 h 132"/>
                  <a:gd name="T84" fmla="*/ 45 w 193"/>
                  <a:gd name="T85" fmla="*/ 47 h 132"/>
                  <a:gd name="T86" fmla="*/ 61 w 193"/>
                  <a:gd name="T87" fmla="*/ 45 h 132"/>
                  <a:gd name="T88" fmla="*/ 68 w 193"/>
                  <a:gd name="T89" fmla="*/ 37 h 132"/>
                  <a:gd name="T90" fmla="*/ 66 w 193"/>
                  <a:gd name="T91" fmla="*/ 33 h 132"/>
                  <a:gd name="T92" fmla="*/ 70 w 193"/>
                  <a:gd name="T93" fmla="*/ 31 h 132"/>
                  <a:gd name="T94" fmla="*/ 84 w 193"/>
                  <a:gd name="T95" fmla="*/ 29 h 132"/>
                  <a:gd name="T96" fmla="*/ 94 w 193"/>
                  <a:gd name="T97" fmla="*/ 24 h 132"/>
                  <a:gd name="T98" fmla="*/ 104 w 193"/>
                  <a:gd name="T99" fmla="*/ 16 h 132"/>
                  <a:gd name="T100" fmla="*/ 108 w 193"/>
                  <a:gd name="T101" fmla="*/ 11 h 132"/>
                  <a:gd name="T102" fmla="*/ 112 w 193"/>
                  <a:gd name="T103" fmla="*/ 4 h 132"/>
                  <a:gd name="T104" fmla="*/ 116 w 193"/>
                  <a:gd name="T105" fmla="*/ 2 h 132"/>
                  <a:gd name="T106" fmla="*/ 125 w 193"/>
                  <a:gd name="T107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3" h="132">
                    <a:moveTo>
                      <a:pt x="125" y="1"/>
                    </a:moveTo>
                    <a:lnTo>
                      <a:pt x="127" y="4"/>
                    </a:lnTo>
                    <a:lnTo>
                      <a:pt x="127" y="4"/>
                    </a:lnTo>
                    <a:lnTo>
                      <a:pt x="132" y="9"/>
                    </a:lnTo>
                    <a:lnTo>
                      <a:pt x="132" y="9"/>
                    </a:lnTo>
                    <a:lnTo>
                      <a:pt x="135" y="13"/>
                    </a:lnTo>
                    <a:lnTo>
                      <a:pt x="136" y="15"/>
                    </a:lnTo>
                    <a:lnTo>
                      <a:pt x="137" y="19"/>
                    </a:lnTo>
                    <a:lnTo>
                      <a:pt x="137" y="20"/>
                    </a:lnTo>
                    <a:lnTo>
                      <a:pt x="137" y="21"/>
                    </a:lnTo>
                    <a:lnTo>
                      <a:pt x="137" y="25"/>
                    </a:lnTo>
                    <a:lnTo>
                      <a:pt x="136" y="27"/>
                    </a:lnTo>
                    <a:lnTo>
                      <a:pt x="135" y="29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6" y="31"/>
                    </a:lnTo>
                    <a:lnTo>
                      <a:pt x="136" y="32"/>
                    </a:lnTo>
                    <a:lnTo>
                      <a:pt x="136" y="33"/>
                    </a:lnTo>
                    <a:lnTo>
                      <a:pt x="136" y="35"/>
                    </a:lnTo>
                    <a:lnTo>
                      <a:pt x="137" y="35"/>
                    </a:lnTo>
                    <a:lnTo>
                      <a:pt x="141" y="35"/>
                    </a:lnTo>
                    <a:lnTo>
                      <a:pt x="144" y="36"/>
                    </a:lnTo>
                    <a:lnTo>
                      <a:pt x="145" y="36"/>
                    </a:lnTo>
                    <a:lnTo>
                      <a:pt x="145" y="36"/>
                    </a:lnTo>
                    <a:lnTo>
                      <a:pt x="145" y="36"/>
                    </a:lnTo>
                    <a:lnTo>
                      <a:pt x="145" y="39"/>
                    </a:lnTo>
                    <a:lnTo>
                      <a:pt x="145" y="40"/>
                    </a:lnTo>
                    <a:lnTo>
                      <a:pt x="147" y="41"/>
                    </a:lnTo>
                    <a:lnTo>
                      <a:pt x="148" y="41"/>
                    </a:lnTo>
                    <a:lnTo>
                      <a:pt x="149" y="43"/>
                    </a:lnTo>
                    <a:lnTo>
                      <a:pt x="153" y="43"/>
                    </a:lnTo>
                    <a:lnTo>
                      <a:pt x="156" y="44"/>
                    </a:lnTo>
                    <a:lnTo>
                      <a:pt x="157" y="47"/>
                    </a:lnTo>
                    <a:lnTo>
                      <a:pt x="160" y="48"/>
                    </a:lnTo>
                    <a:lnTo>
                      <a:pt x="161" y="49"/>
                    </a:lnTo>
                    <a:lnTo>
                      <a:pt x="161" y="51"/>
                    </a:lnTo>
                    <a:lnTo>
                      <a:pt x="160" y="52"/>
                    </a:lnTo>
                    <a:lnTo>
                      <a:pt x="160" y="53"/>
                    </a:lnTo>
                    <a:lnTo>
                      <a:pt x="161" y="55"/>
                    </a:lnTo>
                    <a:lnTo>
                      <a:pt x="164" y="56"/>
                    </a:lnTo>
                    <a:lnTo>
                      <a:pt x="167" y="57"/>
                    </a:lnTo>
                    <a:lnTo>
                      <a:pt x="171" y="60"/>
                    </a:lnTo>
                    <a:lnTo>
                      <a:pt x="173" y="61"/>
                    </a:lnTo>
                    <a:lnTo>
                      <a:pt x="173" y="63"/>
                    </a:lnTo>
                    <a:lnTo>
                      <a:pt x="175" y="64"/>
                    </a:lnTo>
                    <a:lnTo>
                      <a:pt x="177" y="65"/>
                    </a:lnTo>
                    <a:lnTo>
                      <a:pt x="179" y="67"/>
                    </a:lnTo>
                    <a:lnTo>
                      <a:pt x="177" y="69"/>
                    </a:lnTo>
                    <a:lnTo>
                      <a:pt x="177" y="69"/>
                    </a:lnTo>
                    <a:lnTo>
                      <a:pt x="177" y="71"/>
                    </a:lnTo>
                    <a:lnTo>
                      <a:pt x="179" y="72"/>
                    </a:lnTo>
                    <a:lnTo>
                      <a:pt x="179" y="73"/>
                    </a:lnTo>
                    <a:lnTo>
                      <a:pt x="180" y="75"/>
                    </a:lnTo>
                    <a:lnTo>
                      <a:pt x="181" y="76"/>
                    </a:lnTo>
                    <a:lnTo>
                      <a:pt x="184" y="76"/>
                    </a:lnTo>
                    <a:lnTo>
                      <a:pt x="184" y="76"/>
                    </a:lnTo>
                    <a:lnTo>
                      <a:pt x="187" y="77"/>
                    </a:lnTo>
                    <a:lnTo>
                      <a:pt x="189" y="79"/>
                    </a:lnTo>
                    <a:lnTo>
                      <a:pt x="189" y="80"/>
                    </a:lnTo>
                    <a:lnTo>
                      <a:pt x="191" y="80"/>
                    </a:lnTo>
                    <a:lnTo>
                      <a:pt x="191" y="81"/>
                    </a:lnTo>
                    <a:lnTo>
                      <a:pt x="191" y="83"/>
                    </a:lnTo>
                    <a:lnTo>
                      <a:pt x="191" y="84"/>
                    </a:lnTo>
                    <a:lnTo>
                      <a:pt x="192" y="87"/>
                    </a:lnTo>
                    <a:lnTo>
                      <a:pt x="192" y="88"/>
                    </a:lnTo>
                    <a:lnTo>
                      <a:pt x="193" y="89"/>
                    </a:lnTo>
                    <a:lnTo>
                      <a:pt x="189" y="88"/>
                    </a:lnTo>
                    <a:lnTo>
                      <a:pt x="188" y="88"/>
                    </a:lnTo>
                    <a:lnTo>
                      <a:pt x="188" y="88"/>
                    </a:lnTo>
                    <a:lnTo>
                      <a:pt x="185" y="89"/>
                    </a:lnTo>
                    <a:lnTo>
                      <a:pt x="185" y="89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75" y="88"/>
                    </a:lnTo>
                    <a:lnTo>
                      <a:pt x="169" y="87"/>
                    </a:lnTo>
                    <a:lnTo>
                      <a:pt x="168" y="87"/>
                    </a:lnTo>
                    <a:lnTo>
                      <a:pt x="165" y="87"/>
                    </a:lnTo>
                    <a:lnTo>
                      <a:pt x="164" y="87"/>
                    </a:lnTo>
                    <a:lnTo>
                      <a:pt x="161" y="89"/>
                    </a:lnTo>
                    <a:lnTo>
                      <a:pt x="161" y="91"/>
                    </a:lnTo>
                    <a:lnTo>
                      <a:pt x="159" y="91"/>
                    </a:lnTo>
                    <a:lnTo>
                      <a:pt x="157" y="91"/>
                    </a:lnTo>
                    <a:lnTo>
                      <a:pt x="155" y="92"/>
                    </a:lnTo>
                    <a:lnTo>
                      <a:pt x="149" y="91"/>
                    </a:lnTo>
                    <a:lnTo>
                      <a:pt x="148" y="91"/>
                    </a:lnTo>
                    <a:lnTo>
                      <a:pt x="147" y="92"/>
                    </a:lnTo>
                    <a:lnTo>
                      <a:pt x="143" y="93"/>
                    </a:lnTo>
                    <a:lnTo>
                      <a:pt x="140" y="93"/>
                    </a:lnTo>
                    <a:lnTo>
                      <a:pt x="137" y="95"/>
                    </a:lnTo>
                    <a:lnTo>
                      <a:pt x="136" y="95"/>
                    </a:lnTo>
                    <a:lnTo>
                      <a:pt x="133" y="96"/>
                    </a:lnTo>
                    <a:lnTo>
                      <a:pt x="132" y="96"/>
                    </a:lnTo>
                    <a:lnTo>
                      <a:pt x="131" y="95"/>
                    </a:lnTo>
                    <a:lnTo>
                      <a:pt x="129" y="95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4" y="97"/>
                    </a:lnTo>
                    <a:lnTo>
                      <a:pt x="121" y="99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19" y="104"/>
                    </a:lnTo>
                    <a:lnTo>
                      <a:pt x="112" y="101"/>
                    </a:lnTo>
                    <a:lnTo>
                      <a:pt x="108" y="101"/>
                    </a:lnTo>
                    <a:lnTo>
                      <a:pt x="105" y="101"/>
                    </a:lnTo>
                    <a:lnTo>
                      <a:pt x="102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0" y="100"/>
                    </a:lnTo>
                    <a:lnTo>
                      <a:pt x="97" y="100"/>
                    </a:lnTo>
                    <a:lnTo>
                      <a:pt x="94" y="99"/>
                    </a:lnTo>
                    <a:lnTo>
                      <a:pt x="92" y="99"/>
                    </a:lnTo>
                    <a:lnTo>
                      <a:pt x="90" y="99"/>
                    </a:lnTo>
                    <a:lnTo>
                      <a:pt x="90" y="97"/>
                    </a:lnTo>
                    <a:lnTo>
                      <a:pt x="89" y="96"/>
                    </a:lnTo>
                    <a:lnTo>
                      <a:pt x="86" y="93"/>
                    </a:lnTo>
                    <a:lnTo>
                      <a:pt x="82" y="92"/>
                    </a:lnTo>
                    <a:lnTo>
                      <a:pt x="81" y="91"/>
                    </a:lnTo>
                    <a:lnTo>
                      <a:pt x="80" y="89"/>
                    </a:lnTo>
                    <a:lnTo>
                      <a:pt x="78" y="89"/>
                    </a:lnTo>
                    <a:lnTo>
                      <a:pt x="74" y="89"/>
                    </a:lnTo>
                    <a:lnTo>
                      <a:pt x="73" y="89"/>
                    </a:lnTo>
                    <a:lnTo>
                      <a:pt x="69" y="92"/>
                    </a:lnTo>
                    <a:lnTo>
                      <a:pt x="65" y="97"/>
                    </a:lnTo>
                    <a:lnTo>
                      <a:pt x="64" y="100"/>
                    </a:lnTo>
                    <a:lnTo>
                      <a:pt x="61" y="100"/>
                    </a:lnTo>
                    <a:lnTo>
                      <a:pt x="61" y="101"/>
                    </a:lnTo>
                    <a:lnTo>
                      <a:pt x="62" y="104"/>
                    </a:lnTo>
                    <a:lnTo>
                      <a:pt x="62" y="107"/>
                    </a:lnTo>
                    <a:lnTo>
                      <a:pt x="61" y="111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60" y="112"/>
                    </a:lnTo>
                    <a:lnTo>
                      <a:pt x="60" y="111"/>
                    </a:lnTo>
                    <a:lnTo>
                      <a:pt x="57" y="112"/>
                    </a:lnTo>
                    <a:lnTo>
                      <a:pt x="56" y="112"/>
                    </a:lnTo>
                    <a:lnTo>
                      <a:pt x="56" y="114"/>
                    </a:lnTo>
                    <a:lnTo>
                      <a:pt x="54" y="114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49" y="112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4" y="111"/>
                    </a:lnTo>
                    <a:lnTo>
                      <a:pt x="42" y="111"/>
                    </a:lnTo>
                    <a:lnTo>
                      <a:pt x="41" y="112"/>
                    </a:lnTo>
                    <a:lnTo>
                      <a:pt x="37" y="112"/>
                    </a:lnTo>
                    <a:lnTo>
                      <a:pt x="34" y="112"/>
                    </a:lnTo>
                    <a:lnTo>
                      <a:pt x="33" y="112"/>
                    </a:lnTo>
                    <a:lnTo>
                      <a:pt x="32" y="114"/>
                    </a:lnTo>
                    <a:lnTo>
                      <a:pt x="32" y="114"/>
                    </a:lnTo>
                    <a:lnTo>
                      <a:pt x="30" y="115"/>
                    </a:lnTo>
                    <a:lnTo>
                      <a:pt x="30" y="118"/>
                    </a:lnTo>
                    <a:lnTo>
                      <a:pt x="30" y="119"/>
                    </a:lnTo>
                    <a:lnTo>
                      <a:pt x="30" y="119"/>
                    </a:lnTo>
                    <a:lnTo>
                      <a:pt x="29" y="120"/>
                    </a:lnTo>
                    <a:lnTo>
                      <a:pt x="29" y="123"/>
                    </a:lnTo>
                    <a:lnTo>
                      <a:pt x="29" y="123"/>
                    </a:lnTo>
                    <a:lnTo>
                      <a:pt x="29" y="126"/>
                    </a:lnTo>
                    <a:lnTo>
                      <a:pt x="28" y="127"/>
                    </a:lnTo>
                    <a:lnTo>
                      <a:pt x="26" y="130"/>
                    </a:lnTo>
                    <a:lnTo>
                      <a:pt x="25" y="132"/>
                    </a:lnTo>
                    <a:lnTo>
                      <a:pt x="25" y="130"/>
                    </a:lnTo>
                    <a:lnTo>
                      <a:pt x="24" y="128"/>
                    </a:lnTo>
                    <a:lnTo>
                      <a:pt x="24" y="127"/>
                    </a:lnTo>
                    <a:lnTo>
                      <a:pt x="24" y="126"/>
                    </a:lnTo>
                    <a:lnTo>
                      <a:pt x="24" y="126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4" y="123"/>
                    </a:lnTo>
                    <a:lnTo>
                      <a:pt x="24" y="122"/>
                    </a:lnTo>
                    <a:lnTo>
                      <a:pt x="22" y="122"/>
                    </a:lnTo>
                    <a:lnTo>
                      <a:pt x="22" y="120"/>
                    </a:lnTo>
                    <a:lnTo>
                      <a:pt x="21" y="120"/>
                    </a:lnTo>
                    <a:lnTo>
                      <a:pt x="21" y="119"/>
                    </a:lnTo>
                    <a:lnTo>
                      <a:pt x="21" y="119"/>
                    </a:lnTo>
                    <a:lnTo>
                      <a:pt x="20" y="119"/>
                    </a:lnTo>
                    <a:lnTo>
                      <a:pt x="18" y="118"/>
                    </a:lnTo>
                    <a:lnTo>
                      <a:pt x="16" y="116"/>
                    </a:lnTo>
                    <a:lnTo>
                      <a:pt x="14" y="114"/>
                    </a:lnTo>
                    <a:lnTo>
                      <a:pt x="13" y="112"/>
                    </a:lnTo>
                    <a:lnTo>
                      <a:pt x="12" y="111"/>
                    </a:lnTo>
                    <a:lnTo>
                      <a:pt x="9" y="108"/>
                    </a:lnTo>
                    <a:lnTo>
                      <a:pt x="9" y="107"/>
                    </a:lnTo>
                    <a:lnTo>
                      <a:pt x="8" y="106"/>
                    </a:lnTo>
                    <a:lnTo>
                      <a:pt x="9" y="106"/>
                    </a:lnTo>
                    <a:lnTo>
                      <a:pt x="9" y="106"/>
                    </a:lnTo>
                    <a:lnTo>
                      <a:pt x="9" y="106"/>
                    </a:lnTo>
                    <a:lnTo>
                      <a:pt x="10" y="104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6" y="99"/>
                    </a:lnTo>
                    <a:lnTo>
                      <a:pt x="4" y="97"/>
                    </a:lnTo>
                    <a:lnTo>
                      <a:pt x="4" y="96"/>
                    </a:lnTo>
                    <a:lnTo>
                      <a:pt x="4" y="96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1" y="87"/>
                    </a:lnTo>
                    <a:lnTo>
                      <a:pt x="1" y="87"/>
                    </a:lnTo>
                    <a:lnTo>
                      <a:pt x="1" y="87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2" y="83"/>
                    </a:lnTo>
                    <a:lnTo>
                      <a:pt x="2" y="77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" y="73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3" y="56"/>
                    </a:lnTo>
                    <a:lnTo>
                      <a:pt x="14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2" y="53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8" y="51"/>
                    </a:lnTo>
                    <a:lnTo>
                      <a:pt x="29" y="49"/>
                    </a:lnTo>
                    <a:lnTo>
                      <a:pt x="29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2" y="49"/>
                    </a:lnTo>
                    <a:lnTo>
                      <a:pt x="33" y="51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1" y="48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5" y="47"/>
                    </a:lnTo>
                    <a:lnTo>
                      <a:pt x="48" y="47"/>
                    </a:lnTo>
                    <a:lnTo>
                      <a:pt x="49" y="47"/>
                    </a:lnTo>
                    <a:lnTo>
                      <a:pt x="52" y="45"/>
                    </a:lnTo>
                    <a:lnTo>
                      <a:pt x="56" y="45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2" y="43"/>
                    </a:lnTo>
                    <a:lnTo>
                      <a:pt x="64" y="43"/>
                    </a:lnTo>
                    <a:lnTo>
                      <a:pt x="66" y="40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9" y="37"/>
                    </a:lnTo>
                    <a:lnTo>
                      <a:pt x="69" y="36"/>
                    </a:lnTo>
                    <a:lnTo>
                      <a:pt x="69" y="35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1"/>
                    </a:lnTo>
                    <a:lnTo>
                      <a:pt x="70" y="31"/>
                    </a:lnTo>
                    <a:lnTo>
                      <a:pt x="73" y="31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80" y="29"/>
                    </a:lnTo>
                    <a:lnTo>
                      <a:pt x="82" y="29"/>
                    </a:lnTo>
                    <a:lnTo>
                      <a:pt x="84" y="29"/>
                    </a:lnTo>
                    <a:lnTo>
                      <a:pt x="88" y="29"/>
                    </a:lnTo>
                    <a:lnTo>
                      <a:pt x="90" y="27"/>
                    </a:lnTo>
                    <a:lnTo>
                      <a:pt x="92" y="27"/>
                    </a:lnTo>
                    <a:lnTo>
                      <a:pt x="93" y="25"/>
                    </a:lnTo>
                    <a:lnTo>
                      <a:pt x="93" y="25"/>
                    </a:lnTo>
                    <a:lnTo>
                      <a:pt x="94" y="24"/>
                    </a:lnTo>
                    <a:lnTo>
                      <a:pt x="96" y="23"/>
                    </a:lnTo>
                    <a:lnTo>
                      <a:pt x="97" y="21"/>
                    </a:lnTo>
                    <a:lnTo>
                      <a:pt x="97" y="20"/>
                    </a:lnTo>
                    <a:lnTo>
                      <a:pt x="101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5" y="13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08" y="11"/>
                    </a:lnTo>
                    <a:lnTo>
                      <a:pt x="108" y="9"/>
                    </a:lnTo>
                    <a:lnTo>
                      <a:pt x="108" y="8"/>
                    </a:lnTo>
                    <a:lnTo>
                      <a:pt x="108" y="7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9" y="1"/>
                    </a:lnTo>
                    <a:lnTo>
                      <a:pt x="120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5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7EEE4202-F322-4564-85E4-B74131BA4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4"/>
                <a:ext cx="112" cy="130"/>
              </a:xfrm>
              <a:custGeom>
                <a:avLst/>
                <a:gdLst>
                  <a:gd name="T0" fmla="*/ 106 w 112"/>
                  <a:gd name="T1" fmla="*/ 19 h 130"/>
                  <a:gd name="T2" fmla="*/ 100 w 112"/>
                  <a:gd name="T3" fmla="*/ 41 h 130"/>
                  <a:gd name="T4" fmla="*/ 96 w 112"/>
                  <a:gd name="T5" fmla="*/ 65 h 130"/>
                  <a:gd name="T6" fmla="*/ 84 w 112"/>
                  <a:gd name="T7" fmla="*/ 75 h 130"/>
                  <a:gd name="T8" fmla="*/ 75 w 112"/>
                  <a:gd name="T9" fmla="*/ 88 h 130"/>
                  <a:gd name="T10" fmla="*/ 71 w 112"/>
                  <a:gd name="T11" fmla="*/ 114 h 130"/>
                  <a:gd name="T12" fmla="*/ 62 w 112"/>
                  <a:gd name="T13" fmla="*/ 119 h 130"/>
                  <a:gd name="T14" fmla="*/ 51 w 112"/>
                  <a:gd name="T15" fmla="*/ 127 h 130"/>
                  <a:gd name="T16" fmla="*/ 48 w 112"/>
                  <a:gd name="T17" fmla="*/ 124 h 130"/>
                  <a:gd name="T18" fmla="*/ 48 w 112"/>
                  <a:gd name="T19" fmla="*/ 119 h 130"/>
                  <a:gd name="T20" fmla="*/ 41 w 112"/>
                  <a:gd name="T21" fmla="*/ 122 h 130"/>
                  <a:gd name="T22" fmla="*/ 37 w 112"/>
                  <a:gd name="T23" fmla="*/ 123 h 130"/>
                  <a:gd name="T24" fmla="*/ 33 w 112"/>
                  <a:gd name="T25" fmla="*/ 127 h 130"/>
                  <a:gd name="T26" fmla="*/ 29 w 112"/>
                  <a:gd name="T27" fmla="*/ 123 h 130"/>
                  <a:gd name="T28" fmla="*/ 25 w 112"/>
                  <a:gd name="T29" fmla="*/ 120 h 130"/>
                  <a:gd name="T30" fmla="*/ 17 w 112"/>
                  <a:gd name="T31" fmla="*/ 124 h 130"/>
                  <a:gd name="T32" fmla="*/ 12 w 112"/>
                  <a:gd name="T33" fmla="*/ 130 h 130"/>
                  <a:gd name="T34" fmla="*/ 9 w 112"/>
                  <a:gd name="T35" fmla="*/ 124 h 130"/>
                  <a:gd name="T36" fmla="*/ 0 w 112"/>
                  <a:gd name="T37" fmla="*/ 111 h 130"/>
                  <a:gd name="T38" fmla="*/ 8 w 112"/>
                  <a:gd name="T39" fmla="*/ 110 h 130"/>
                  <a:gd name="T40" fmla="*/ 9 w 112"/>
                  <a:gd name="T41" fmla="*/ 107 h 130"/>
                  <a:gd name="T42" fmla="*/ 9 w 112"/>
                  <a:gd name="T43" fmla="*/ 103 h 130"/>
                  <a:gd name="T44" fmla="*/ 8 w 112"/>
                  <a:gd name="T45" fmla="*/ 99 h 130"/>
                  <a:gd name="T46" fmla="*/ 7 w 112"/>
                  <a:gd name="T47" fmla="*/ 94 h 130"/>
                  <a:gd name="T48" fmla="*/ 11 w 112"/>
                  <a:gd name="T49" fmla="*/ 89 h 130"/>
                  <a:gd name="T50" fmla="*/ 20 w 112"/>
                  <a:gd name="T51" fmla="*/ 87 h 130"/>
                  <a:gd name="T52" fmla="*/ 20 w 112"/>
                  <a:gd name="T53" fmla="*/ 83 h 130"/>
                  <a:gd name="T54" fmla="*/ 27 w 112"/>
                  <a:gd name="T55" fmla="*/ 87 h 130"/>
                  <a:gd name="T56" fmla="*/ 37 w 112"/>
                  <a:gd name="T57" fmla="*/ 87 h 130"/>
                  <a:gd name="T58" fmla="*/ 40 w 112"/>
                  <a:gd name="T59" fmla="*/ 91 h 130"/>
                  <a:gd name="T60" fmla="*/ 45 w 112"/>
                  <a:gd name="T61" fmla="*/ 88 h 130"/>
                  <a:gd name="T62" fmla="*/ 47 w 112"/>
                  <a:gd name="T63" fmla="*/ 84 h 130"/>
                  <a:gd name="T64" fmla="*/ 50 w 112"/>
                  <a:gd name="T65" fmla="*/ 77 h 130"/>
                  <a:gd name="T66" fmla="*/ 50 w 112"/>
                  <a:gd name="T67" fmla="*/ 64 h 130"/>
                  <a:gd name="T68" fmla="*/ 44 w 112"/>
                  <a:gd name="T69" fmla="*/ 59 h 130"/>
                  <a:gd name="T70" fmla="*/ 40 w 112"/>
                  <a:gd name="T71" fmla="*/ 52 h 130"/>
                  <a:gd name="T72" fmla="*/ 45 w 112"/>
                  <a:gd name="T73" fmla="*/ 47 h 130"/>
                  <a:gd name="T74" fmla="*/ 50 w 112"/>
                  <a:gd name="T75" fmla="*/ 41 h 130"/>
                  <a:gd name="T76" fmla="*/ 45 w 112"/>
                  <a:gd name="T77" fmla="*/ 35 h 130"/>
                  <a:gd name="T78" fmla="*/ 32 w 112"/>
                  <a:gd name="T79" fmla="*/ 36 h 130"/>
                  <a:gd name="T80" fmla="*/ 31 w 112"/>
                  <a:gd name="T81" fmla="*/ 32 h 130"/>
                  <a:gd name="T82" fmla="*/ 36 w 112"/>
                  <a:gd name="T83" fmla="*/ 23 h 130"/>
                  <a:gd name="T84" fmla="*/ 52 w 112"/>
                  <a:gd name="T85" fmla="*/ 23 h 130"/>
                  <a:gd name="T86" fmla="*/ 56 w 112"/>
                  <a:gd name="T87" fmla="*/ 24 h 130"/>
                  <a:gd name="T88" fmla="*/ 62 w 112"/>
                  <a:gd name="T89" fmla="*/ 25 h 130"/>
                  <a:gd name="T90" fmla="*/ 72 w 112"/>
                  <a:gd name="T91" fmla="*/ 28 h 130"/>
                  <a:gd name="T92" fmla="*/ 74 w 112"/>
                  <a:gd name="T93" fmla="*/ 25 h 130"/>
                  <a:gd name="T94" fmla="*/ 75 w 112"/>
                  <a:gd name="T95" fmla="*/ 21 h 130"/>
                  <a:gd name="T96" fmla="*/ 79 w 112"/>
                  <a:gd name="T97" fmla="*/ 9 h 130"/>
                  <a:gd name="T98" fmla="*/ 82 w 112"/>
                  <a:gd name="T99" fmla="*/ 3 h 130"/>
                  <a:gd name="T100" fmla="*/ 94 w 112"/>
                  <a:gd name="T101" fmla="*/ 0 h 130"/>
                  <a:gd name="T102" fmla="*/ 102 w 112"/>
                  <a:gd name="T103" fmla="*/ 1 h 130"/>
                  <a:gd name="T104" fmla="*/ 106 w 112"/>
                  <a:gd name="T105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" h="130">
                    <a:moveTo>
                      <a:pt x="111" y="3"/>
                    </a:moveTo>
                    <a:lnTo>
                      <a:pt x="112" y="5"/>
                    </a:lnTo>
                    <a:lnTo>
                      <a:pt x="111" y="8"/>
                    </a:lnTo>
                    <a:lnTo>
                      <a:pt x="110" y="11"/>
                    </a:lnTo>
                    <a:lnTo>
                      <a:pt x="108" y="15"/>
                    </a:lnTo>
                    <a:lnTo>
                      <a:pt x="106" y="19"/>
                    </a:lnTo>
                    <a:lnTo>
                      <a:pt x="103" y="24"/>
                    </a:lnTo>
                    <a:lnTo>
                      <a:pt x="103" y="29"/>
                    </a:lnTo>
                    <a:lnTo>
                      <a:pt x="103" y="32"/>
                    </a:lnTo>
                    <a:lnTo>
                      <a:pt x="103" y="33"/>
                    </a:lnTo>
                    <a:lnTo>
                      <a:pt x="102" y="37"/>
                    </a:lnTo>
                    <a:lnTo>
                      <a:pt x="100" y="41"/>
                    </a:lnTo>
                    <a:lnTo>
                      <a:pt x="102" y="47"/>
                    </a:lnTo>
                    <a:lnTo>
                      <a:pt x="100" y="51"/>
                    </a:lnTo>
                    <a:lnTo>
                      <a:pt x="99" y="55"/>
                    </a:lnTo>
                    <a:lnTo>
                      <a:pt x="99" y="59"/>
                    </a:lnTo>
                    <a:lnTo>
                      <a:pt x="99" y="63"/>
                    </a:lnTo>
                    <a:lnTo>
                      <a:pt x="96" y="65"/>
                    </a:lnTo>
                    <a:lnTo>
                      <a:pt x="92" y="69"/>
                    </a:lnTo>
                    <a:lnTo>
                      <a:pt x="90" y="71"/>
                    </a:lnTo>
                    <a:lnTo>
                      <a:pt x="87" y="72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4" y="75"/>
                    </a:lnTo>
                    <a:lnTo>
                      <a:pt x="82" y="80"/>
                    </a:lnTo>
                    <a:lnTo>
                      <a:pt x="80" y="81"/>
                    </a:lnTo>
                    <a:lnTo>
                      <a:pt x="79" y="84"/>
                    </a:lnTo>
                    <a:lnTo>
                      <a:pt x="76" y="85"/>
                    </a:lnTo>
                    <a:lnTo>
                      <a:pt x="76" y="87"/>
                    </a:lnTo>
                    <a:lnTo>
                      <a:pt x="75" y="88"/>
                    </a:lnTo>
                    <a:lnTo>
                      <a:pt x="75" y="91"/>
                    </a:lnTo>
                    <a:lnTo>
                      <a:pt x="76" y="100"/>
                    </a:lnTo>
                    <a:lnTo>
                      <a:pt x="75" y="102"/>
                    </a:lnTo>
                    <a:lnTo>
                      <a:pt x="75" y="106"/>
                    </a:lnTo>
                    <a:lnTo>
                      <a:pt x="72" y="111"/>
                    </a:lnTo>
                    <a:lnTo>
                      <a:pt x="71" y="114"/>
                    </a:lnTo>
                    <a:lnTo>
                      <a:pt x="68" y="114"/>
                    </a:lnTo>
                    <a:lnTo>
                      <a:pt x="67" y="115"/>
                    </a:lnTo>
                    <a:lnTo>
                      <a:pt x="66" y="115"/>
                    </a:lnTo>
                    <a:lnTo>
                      <a:pt x="64" y="116"/>
                    </a:lnTo>
                    <a:lnTo>
                      <a:pt x="63" y="118"/>
                    </a:lnTo>
                    <a:lnTo>
                      <a:pt x="62" y="119"/>
                    </a:lnTo>
                    <a:lnTo>
                      <a:pt x="59" y="122"/>
                    </a:lnTo>
                    <a:lnTo>
                      <a:pt x="56" y="124"/>
                    </a:lnTo>
                    <a:lnTo>
                      <a:pt x="54" y="127"/>
                    </a:lnTo>
                    <a:lnTo>
                      <a:pt x="54" y="127"/>
                    </a:lnTo>
                    <a:lnTo>
                      <a:pt x="52" y="127"/>
                    </a:lnTo>
                    <a:lnTo>
                      <a:pt x="51" y="127"/>
                    </a:lnTo>
                    <a:lnTo>
                      <a:pt x="50" y="127"/>
                    </a:lnTo>
                    <a:lnTo>
                      <a:pt x="50" y="127"/>
                    </a:lnTo>
                    <a:lnTo>
                      <a:pt x="50" y="127"/>
                    </a:lnTo>
                    <a:lnTo>
                      <a:pt x="48" y="127"/>
                    </a:lnTo>
                    <a:lnTo>
                      <a:pt x="48" y="126"/>
                    </a:lnTo>
                    <a:lnTo>
                      <a:pt x="48" y="124"/>
                    </a:lnTo>
                    <a:lnTo>
                      <a:pt x="48" y="123"/>
                    </a:lnTo>
                    <a:lnTo>
                      <a:pt x="48" y="122"/>
                    </a:lnTo>
                    <a:lnTo>
                      <a:pt x="50" y="122"/>
                    </a:lnTo>
                    <a:lnTo>
                      <a:pt x="50" y="120"/>
                    </a:lnTo>
                    <a:lnTo>
                      <a:pt x="48" y="120"/>
                    </a:lnTo>
                    <a:lnTo>
                      <a:pt x="48" y="119"/>
                    </a:lnTo>
                    <a:lnTo>
                      <a:pt x="47" y="119"/>
                    </a:lnTo>
                    <a:lnTo>
                      <a:pt x="45" y="119"/>
                    </a:lnTo>
                    <a:lnTo>
                      <a:pt x="44" y="120"/>
                    </a:lnTo>
                    <a:lnTo>
                      <a:pt x="43" y="120"/>
                    </a:lnTo>
                    <a:lnTo>
                      <a:pt x="43" y="122"/>
                    </a:lnTo>
                    <a:lnTo>
                      <a:pt x="41" y="122"/>
                    </a:lnTo>
                    <a:lnTo>
                      <a:pt x="40" y="122"/>
                    </a:lnTo>
                    <a:lnTo>
                      <a:pt x="40" y="122"/>
                    </a:lnTo>
                    <a:lnTo>
                      <a:pt x="39" y="120"/>
                    </a:lnTo>
                    <a:lnTo>
                      <a:pt x="39" y="120"/>
                    </a:lnTo>
                    <a:lnTo>
                      <a:pt x="39" y="122"/>
                    </a:lnTo>
                    <a:lnTo>
                      <a:pt x="37" y="123"/>
                    </a:lnTo>
                    <a:lnTo>
                      <a:pt x="37" y="123"/>
                    </a:lnTo>
                    <a:lnTo>
                      <a:pt x="37" y="124"/>
                    </a:lnTo>
                    <a:lnTo>
                      <a:pt x="37" y="126"/>
                    </a:lnTo>
                    <a:lnTo>
                      <a:pt x="36" y="126"/>
                    </a:lnTo>
                    <a:lnTo>
                      <a:pt x="35" y="126"/>
                    </a:lnTo>
                    <a:lnTo>
                      <a:pt x="33" y="127"/>
                    </a:lnTo>
                    <a:lnTo>
                      <a:pt x="33" y="127"/>
                    </a:lnTo>
                    <a:lnTo>
                      <a:pt x="32" y="126"/>
                    </a:lnTo>
                    <a:lnTo>
                      <a:pt x="31" y="124"/>
                    </a:lnTo>
                    <a:lnTo>
                      <a:pt x="29" y="124"/>
                    </a:lnTo>
                    <a:lnTo>
                      <a:pt x="29" y="123"/>
                    </a:lnTo>
                    <a:lnTo>
                      <a:pt x="29" y="123"/>
                    </a:lnTo>
                    <a:lnTo>
                      <a:pt x="28" y="123"/>
                    </a:lnTo>
                    <a:lnTo>
                      <a:pt x="28" y="124"/>
                    </a:lnTo>
                    <a:lnTo>
                      <a:pt x="28" y="123"/>
                    </a:lnTo>
                    <a:lnTo>
                      <a:pt x="27" y="123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4" y="120"/>
                    </a:lnTo>
                    <a:lnTo>
                      <a:pt x="23" y="122"/>
                    </a:lnTo>
                    <a:lnTo>
                      <a:pt x="21" y="122"/>
                    </a:lnTo>
                    <a:lnTo>
                      <a:pt x="20" y="123"/>
                    </a:lnTo>
                    <a:lnTo>
                      <a:pt x="19" y="123"/>
                    </a:lnTo>
                    <a:lnTo>
                      <a:pt x="17" y="124"/>
                    </a:lnTo>
                    <a:lnTo>
                      <a:pt x="17" y="126"/>
                    </a:lnTo>
                    <a:lnTo>
                      <a:pt x="17" y="126"/>
                    </a:lnTo>
                    <a:lnTo>
                      <a:pt x="16" y="126"/>
                    </a:lnTo>
                    <a:lnTo>
                      <a:pt x="15" y="127"/>
                    </a:lnTo>
                    <a:lnTo>
                      <a:pt x="13" y="128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1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9" y="123"/>
                    </a:lnTo>
                    <a:lnTo>
                      <a:pt x="8" y="120"/>
                    </a:lnTo>
                    <a:lnTo>
                      <a:pt x="3" y="118"/>
                    </a:lnTo>
                    <a:lnTo>
                      <a:pt x="3" y="116"/>
                    </a:lnTo>
                    <a:lnTo>
                      <a:pt x="0" y="114"/>
                    </a:lnTo>
                    <a:lnTo>
                      <a:pt x="0" y="111"/>
                    </a:lnTo>
                    <a:lnTo>
                      <a:pt x="1" y="110"/>
                    </a:lnTo>
                    <a:lnTo>
                      <a:pt x="1" y="108"/>
                    </a:lnTo>
                    <a:lnTo>
                      <a:pt x="5" y="107"/>
                    </a:lnTo>
                    <a:lnTo>
                      <a:pt x="5" y="107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9" y="108"/>
                    </a:lnTo>
                    <a:lnTo>
                      <a:pt x="9" y="107"/>
                    </a:lnTo>
                    <a:lnTo>
                      <a:pt x="11" y="107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2" y="104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8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7" y="98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7" y="95"/>
                    </a:lnTo>
                    <a:lnTo>
                      <a:pt x="7" y="94"/>
                    </a:lnTo>
                    <a:lnTo>
                      <a:pt x="7" y="91"/>
                    </a:lnTo>
                    <a:lnTo>
                      <a:pt x="7" y="89"/>
                    </a:lnTo>
                    <a:lnTo>
                      <a:pt x="7" y="89"/>
                    </a:lnTo>
                    <a:lnTo>
                      <a:pt x="8" y="89"/>
                    </a:lnTo>
                    <a:lnTo>
                      <a:pt x="8" y="91"/>
                    </a:lnTo>
                    <a:lnTo>
                      <a:pt x="11" y="89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91"/>
                    </a:lnTo>
                    <a:lnTo>
                      <a:pt x="19" y="89"/>
                    </a:lnTo>
                    <a:lnTo>
                      <a:pt x="19" y="88"/>
                    </a:lnTo>
                    <a:lnTo>
                      <a:pt x="20" y="87"/>
                    </a:lnTo>
                    <a:lnTo>
                      <a:pt x="20" y="85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9" y="84"/>
                    </a:lnTo>
                    <a:lnTo>
                      <a:pt x="19" y="83"/>
                    </a:lnTo>
                    <a:lnTo>
                      <a:pt x="20" y="83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23" y="83"/>
                    </a:lnTo>
                    <a:lnTo>
                      <a:pt x="24" y="83"/>
                    </a:lnTo>
                    <a:lnTo>
                      <a:pt x="25" y="85"/>
                    </a:lnTo>
                    <a:lnTo>
                      <a:pt x="27" y="87"/>
                    </a:lnTo>
                    <a:lnTo>
                      <a:pt x="27" y="89"/>
                    </a:lnTo>
                    <a:lnTo>
                      <a:pt x="29" y="89"/>
                    </a:lnTo>
                    <a:lnTo>
                      <a:pt x="33" y="91"/>
                    </a:lnTo>
                    <a:lnTo>
                      <a:pt x="35" y="91"/>
                    </a:lnTo>
                    <a:lnTo>
                      <a:pt x="36" y="88"/>
                    </a:lnTo>
                    <a:lnTo>
                      <a:pt x="37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0" y="88"/>
                    </a:lnTo>
                    <a:lnTo>
                      <a:pt x="40" y="89"/>
                    </a:lnTo>
                    <a:lnTo>
                      <a:pt x="40" y="89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3" y="92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5" y="89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7"/>
                    </a:lnTo>
                    <a:lnTo>
                      <a:pt x="45" y="85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48" y="80"/>
                    </a:lnTo>
                    <a:lnTo>
                      <a:pt x="48" y="79"/>
                    </a:lnTo>
                    <a:lnTo>
                      <a:pt x="48" y="79"/>
                    </a:lnTo>
                    <a:lnTo>
                      <a:pt x="50" y="77"/>
                    </a:lnTo>
                    <a:lnTo>
                      <a:pt x="50" y="76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69"/>
                    </a:lnTo>
                    <a:lnTo>
                      <a:pt x="50" y="67"/>
                    </a:lnTo>
                    <a:lnTo>
                      <a:pt x="50" y="64"/>
                    </a:lnTo>
                    <a:lnTo>
                      <a:pt x="50" y="63"/>
                    </a:lnTo>
                    <a:lnTo>
                      <a:pt x="50" y="63"/>
                    </a:lnTo>
                    <a:lnTo>
                      <a:pt x="48" y="61"/>
                    </a:lnTo>
                    <a:lnTo>
                      <a:pt x="45" y="61"/>
                    </a:lnTo>
                    <a:lnTo>
                      <a:pt x="44" y="60"/>
                    </a:lnTo>
                    <a:lnTo>
                      <a:pt x="44" y="59"/>
                    </a:lnTo>
                    <a:lnTo>
                      <a:pt x="44" y="59"/>
                    </a:lnTo>
                    <a:lnTo>
                      <a:pt x="41" y="59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1" y="53"/>
                    </a:lnTo>
                    <a:lnTo>
                      <a:pt x="40" y="52"/>
                    </a:lnTo>
                    <a:lnTo>
                      <a:pt x="41" y="51"/>
                    </a:lnTo>
                    <a:lnTo>
                      <a:pt x="41" y="49"/>
                    </a:lnTo>
                    <a:lnTo>
                      <a:pt x="43" y="48"/>
                    </a:lnTo>
                    <a:lnTo>
                      <a:pt x="43" y="47"/>
                    </a:lnTo>
                    <a:lnTo>
                      <a:pt x="44" y="47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8" y="43"/>
                    </a:lnTo>
                    <a:lnTo>
                      <a:pt x="50" y="43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7" y="37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3" y="33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3"/>
                    </a:lnTo>
                    <a:lnTo>
                      <a:pt x="31" y="32"/>
                    </a:lnTo>
                    <a:lnTo>
                      <a:pt x="29" y="29"/>
                    </a:lnTo>
                    <a:lnTo>
                      <a:pt x="29" y="28"/>
                    </a:lnTo>
                    <a:lnTo>
                      <a:pt x="31" y="25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36" y="23"/>
                    </a:lnTo>
                    <a:lnTo>
                      <a:pt x="39" y="23"/>
                    </a:lnTo>
                    <a:lnTo>
                      <a:pt x="43" y="23"/>
                    </a:lnTo>
                    <a:lnTo>
                      <a:pt x="47" y="23"/>
                    </a:lnTo>
                    <a:lnTo>
                      <a:pt x="50" y="23"/>
                    </a:lnTo>
                    <a:lnTo>
                      <a:pt x="51" y="21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2" y="25"/>
                    </a:lnTo>
                    <a:lnTo>
                      <a:pt x="63" y="25"/>
                    </a:lnTo>
                    <a:lnTo>
                      <a:pt x="64" y="25"/>
                    </a:lnTo>
                    <a:lnTo>
                      <a:pt x="67" y="25"/>
                    </a:lnTo>
                    <a:lnTo>
                      <a:pt x="68" y="25"/>
                    </a:lnTo>
                    <a:lnTo>
                      <a:pt x="71" y="28"/>
                    </a:lnTo>
                    <a:lnTo>
                      <a:pt x="72" y="28"/>
                    </a:lnTo>
                    <a:lnTo>
                      <a:pt x="74" y="29"/>
                    </a:lnTo>
                    <a:lnTo>
                      <a:pt x="74" y="29"/>
                    </a:lnTo>
                    <a:lnTo>
                      <a:pt x="75" y="29"/>
                    </a:lnTo>
                    <a:lnTo>
                      <a:pt x="75" y="29"/>
                    </a:lnTo>
                    <a:lnTo>
                      <a:pt x="75" y="28"/>
                    </a:lnTo>
                    <a:lnTo>
                      <a:pt x="74" y="25"/>
                    </a:lnTo>
                    <a:lnTo>
                      <a:pt x="74" y="24"/>
                    </a:lnTo>
                    <a:lnTo>
                      <a:pt x="74" y="23"/>
                    </a:lnTo>
                    <a:lnTo>
                      <a:pt x="74" y="23"/>
                    </a:lnTo>
                    <a:lnTo>
                      <a:pt x="75" y="21"/>
                    </a:lnTo>
                    <a:lnTo>
                      <a:pt x="75" y="21"/>
                    </a:lnTo>
                    <a:lnTo>
                      <a:pt x="75" y="21"/>
                    </a:lnTo>
                    <a:lnTo>
                      <a:pt x="76" y="19"/>
                    </a:lnTo>
                    <a:lnTo>
                      <a:pt x="78" y="16"/>
                    </a:lnTo>
                    <a:lnTo>
                      <a:pt x="79" y="15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3" y="1"/>
                    </a:lnTo>
                    <a:lnTo>
                      <a:pt x="84" y="1"/>
                    </a:lnTo>
                    <a:lnTo>
                      <a:pt x="87" y="1"/>
                    </a:lnTo>
                    <a:lnTo>
                      <a:pt x="91" y="1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2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1"/>
                    </a:lnTo>
                    <a:lnTo>
                      <a:pt x="104" y="1"/>
                    </a:lnTo>
                    <a:lnTo>
                      <a:pt x="104" y="3"/>
                    </a:lnTo>
                    <a:lnTo>
                      <a:pt x="106" y="3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10" y="0"/>
                    </a:lnTo>
                    <a:lnTo>
                      <a:pt x="110" y="1"/>
                    </a:lnTo>
                    <a:lnTo>
                      <a:pt x="111" y="3"/>
                    </a:lnTo>
                    <a:lnTo>
                      <a:pt x="111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42486E36-AD06-45B8-B6A4-76EB2431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2164"/>
                <a:ext cx="67" cy="43"/>
              </a:xfrm>
              <a:custGeom>
                <a:avLst/>
                <a:gdLst>
                  <a:gd name="T0" fmla="*/ 55 w 67"/>
                  <a:gd name="T1" fmla="*/ 7 h 43"/>
                  <a:gd name="T2" fmla="*/ 53 w 67"/>
                  <a:gd name="T3" fmla="*/ 13 h 43"/>
                  <a:gd name="T4" fmla="*/ 53 w 67"/>
                  <a:gd name="T5" fmla="*/ 16 h 43"/>
                  <a:gd name="T6" fmla="*/ 57 w 67"/>
                  <a:gd name="T7" fmla="*/ 16 h 43"/>
                  <a:gd name="T8" fmla="*/ 58 w 67"/>
                  <a:gd name="T9" fmla="*/ 19 h 43"/>
                  <a:gd name="T10" fmla="*/ 63 w 67"/>
                  <a:gd name="T11" fmla="*/ 20 h 43"/>
                  <a:gd name="T12" fmla="*/ 67 w 67"/>
                  <a:gd name="T13" fmla="*/ 19 h 43"/>
                  <a:gd name="T14" fmla="*/ 66 w 67"/>
                  <a:gd name="T15" fmla="*/ 24 h 43"/>
                  <a:gd name="T16" fmla="*/ 67 w 67"/>
                  <a:gd name="T17" fmla="*/ 27 h 43"/>
                  <a:gd name="T18" fmla="*/ 63 w 67"/>
                  <a:gd name="T19" fmla="*/ 25 h 43"/>
                  <a:gd name="T20" fmla="*/ 62 w 67"/>
                  <a:gd name="T21" fmla="*/ 27 h 43"/>
                  <a:gd name="T22" fmla="*/ 62 w 67"/>
                  <a:gd name="T23" fmla="*/ 29 h 43"/>
                  <a:gd name="T24" fmla="*/ 62 w 67"/>
                  <a:gd name="T25" fmla="*/ 33 h 43"/>
                  <a:gd name="T26" fmla="*/ 61 w 67"/>
                  <a:gd name="T27" fmla="*/ 33 h 43"/>
                  <a:gd name="T28" fmla="*/ 59 w 67"/>
                  <a:gd name="T29" fmla="*/ 31 h 43"/>
                  <a:gd name="T30" fmla="*/ 54 w 67"/>
                  <a:gd name="T31" fmla="*/ 32 h 43"/>
                  <a:gd name="T32" fmla="*/ 53 w 67"/>
                  <a:gd name="T33" fmla="*/ 29 h 43"/>
                  <a:gd name="T34" fmla="*/ 50 w 67"/>
                  <a:gd name="T35" fmla="*/ 28 h 43"/>
                  <a:gd name="T36" fmla="*/ 49 w 67"/>
                  <a:gd name="T37" fmla="*/ 32 h 43"/>
                  <a:gd name="T38" fmla="*/ 46 w 67"/>
                  <a:gd name="T39" fmla="*/ 37 h 43"/>
                  <a:gd name="T40" fmla="*/ 46 w 67"/>
                  <a:gd name="T41" fmla="*/ 40 h 43"/>
                  <a:gd name="T42" fmla="*/ 45 w 67"/>
                  <a:gd name="T43" fmla="*/ 43 h 43"/>
                  <a:gd name="T44" fmla="*/ 42 w 67"/>
                  <a:gd name="T45" fmla="*/ 39 h 43"/>
                  <a:gd name="T46" fmla="*/ 41 w 67"/>
                  <a:gd name="T47" fmla="*/ 36 h 43"/>
                  <a:gd name="T48" fmla="*/ 37 w 67"/>
                  <a:gd name="T49" fmla="*/ 32 h 43"/>
                  <a:gd name="T50" fmla="*/ 37 w 67"/>
                  <a:gd name="T51" fmla="*/ 29 h 43"/>
                  <a:gd name="T52" fmla="*/ 34 w 67"/>
                  <a:gd name="T53" fmla="*/ 32 h 43"/>
                  <a:gd name="T54" fmla="*/ 33 w 67"/>
                  <a:gd name="T55" fmla="*/ 35 h 43"/>
                  <a:gd name="T56" fmla="*/ 30 w 67"/>
                  <a:gd name="T57" fmla="*/ 39 h 43"/>
                  <a:gd name="T58" fmla="*/ 25 w 67"/>
                  <a:gd name="T59" fmla="*/ 39 h 43"/>
                  <a:gd name="T60" fmla="*/ 21 w 67"/>
                  <a:gd name="T61" fmla="*/ 40 h 43"/>
                  <a:gd name="T62" fmla="*/ 15 w 67"/>
                  <a:gd name="T63" fmla="*/ 40 h 43"/>
                  <a:gd name="T64" fmla="*/ 14 w 67"/>
                  <a:gd name="T65" fmla="*/ 37 h 43"/>
                  <a:gd name="T66" fmla="*/ 12 w 67"/>
                  <a:gd name="T67" fmla="*/ 35 h 43"/>
                  <a:gd name="T68" fmla="*/ 12 w 67"/>
                  <a:gd name="T69" fmla="*/ 31 h 43"/>
                  <a:gd name="T70" fmla="*/ 8 w 67"/>
                  <a:gd name="T71" fmla="*/ 29 h 43"/>
                  <a:gd name="T72" fmla="*/ 4 w 67"/>
                  <a:gd name="T73" fmla="*/ 32 h 43"/>
                  <a:gd name="T74" fmla="*/ 4 w 67"/>
                  <a:gd name="T75" fmla="*/ 33 h 43"/>
                  <a:gd name="T76" fmla="*/ 0 w 67"/>
                  <a:gd name="T77" fmla="*/ 36 h 43"/>
                  <a:gd name="T78" fmla="*/ 0 w 67"/>
                  <a:gd name="T79" fmla="*/ 33 h 43"/>
                  <a:gd name="T80" fmla="*/ 2 w 67"/>
                  <a:gd name="T81" fmla="*/ 31 h 43"/>
                  <a:gd name="T82" fmla="*/ 2 w 67"/>
                  <a:gd name="T83" fmla="*/ 28 h 43"/>
                  <a:gd name="T84" fmla="*/ 4 w 67"/>
                  <a:gd name="T85" fmla="*/ 24 h 43"/>
                  <a:gd name="T86" fmla="*/ 7 w 67"/>
                  <a:gd name="T87" fmla="*/ 19 h 43"/>
                  <a:gd name="T88" fmla="*/ 10 w 67"/>
                  <a:gd name="T89" fmla="*/ 16 h 43"/>
                  <a:gd name="T90" fmla="*/ 15 w 67"/>
                  <a:gd name="T91" fmla="*/ 11 h 43"/>
                  <a:gd name="T92" fmla="*/ 15 w 67"/>
                  <a:gd name="T93" fmla="*/ 9 h 43"/>
                  <a:gd name="T94" fmla="*/ 14 w 67"/>
                  <a:gd name="T95" fmla="*/ 8 h 43"/>
                  <a:gd name="T96" fmla="*/ 18 w 67"/>
                  <a:gd name="T97" fmla="*/ 7 h 43"/>
                  <a:gd name="T98" fmla="*/ 18 w 67"/>
                  <a:gd name="T99" fmla="*/ 8 h 43"/>
                  <a:gd name="T100" fmla="*/ 22 w 67"/>
                  <a:gd name="T101" fmla="*/ 7 h 43"/>
                  <a:gd name="T102" fmla="*/ 25 w 67"/>
                  <a:gd name="T103" fmla="*/ 4 h 43"/>
                  <a:gd name="T104" fmla="*/ 31 w 67"/>
                  <a:gd name="T105" fmla="*/ 4 h 43"/>
                  <a:gd name="T106" fmla="*/ 37 w 67"/>
                  <a:gd name="T107" fmla="*/ 4 h 43"/>
                  <a:gd name="T108" fmla="*/ 38 w 67"/>
                  <a:gd name="T109" fmla="*/ 4 h 43"/>
                  <a:gd name="T110" fmla="*/ 39 w 67"/>
                  <a:gd name="T111" fmla="*/ 3 h 43"/>
                  <a:gd name="T112" fmla="*/ 37 w 67"/>
                  <a:gd name="T113" fmla="*/ 3 h 43"/>
                  <a:gd name="T114" fmla="*/ 38 w 67"/>
                  <a:gd name="T115" fmla="*/ 0 h 43"/>
                  <a:gd name="T116" fmla="*/ 42 w 67"/>
                  <a:gd name="T117" fmla="*/ 1 h 43"/>
                  <a:gd name="T118" fmla="*/ 42 w 67"/>
                  <a:gd name="T119" fmla="*/ 1 h 43"/>
                  <a:gd name="T120" fmla="*/ 43 w 67"/>
                  <a:gd name="T121" fmla="*/ 3 h 43"/>
                  <a:gd name="T122" fmla="*/ 51 w 67"/>
                  <a:gd name="T12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" h="43">
                    <a:moveTo>
                      <a:pt x="53" y="5"/>
                    </a:moveTo>
                    <a:lnTo>
                      <a:pt x="54" y="5"/>
                    </a:lnTo>
                    <a:lnTo>
                      <a:pt x="55" y="7"/>
                    </a:lnTo>
                    <a:lnTo>
                      <a:pt x="54" y="8"/>
                    </a:lnTo>
                    <a:lnTo>
                      <a:pt x="54" y="11"/>
                    </a:lnTo>
                    <a:lnTo>
                      <a:pt x="53" y="13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3" y="16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7" y="16"/>
                    </a:lnTo>
                    <a:lnTo>
                      <a:pt x="58" y="17"/>
                    </a:lnTo>
                    <a:lnTo>
                      <a:pt x="58" y="17"/>
                    </a:lnTo>
                    <a:lnTo>
                      <a:pt x="58" y="19"/>
                    </a:lnTo>
                    <a:lnTo>
                      <a:pt x="61" y="20"/>
                    </a:lnTo>
                    <a:lnTo>
                      <a:pt x="62" y="20"/>
                    </a:lnTo>
                    <a:lnTo>
                      <a:pt x="63" y="20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6" y="23"/>
                    </a:lnTo>
                    <a:lnTo>
                      <a:pt x="66" y="24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7"/>
                    </a:lnTo>
                    <a:lnTo>
                      <a:pt x="66" y="27"/>
                    </a:lnTo>
                    <a:lnTo>
                      <a:pt x="65" y="27"/>
                    </a:lnTo>
                    <a:lnTo>
                      <a:pt x="63" y="25"/>
                    </a:lnTo>
                    <a:lnTo>
                      <a:pt x="62" y="25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1" y="28"/>
                    </a:lnTo>
                    <a:lnTo>
                      <a:pt x="61" y="29"/>
                    </a:lnTo>
                    <a:lnTo>
                      <a:pt x="62" y="29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61" y="33"/>
                    </a:lnTo>
                    <a:lnTo>
                      <a:pt x="61" y="32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57" y="31"/>
                    </a:lnTo>
                    <a:lnTo>
                      <a:pt x="55" y="32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1" y="28"/>
                    </a:lnTo>
                    <a:lnTo>
                      <a:pt x="51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31"/>
                    </a:lnTo>
                    <a:lnTo>
                      <a:pt x="49" y="32"/>
                    </a:lnTo>
                    <a:lnTo>
                      <a:pt x="49" y="33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6" y="41"/>
                    </a:lnTo>
                    <a:lnTo>
                      <a:pt x="46" y="43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5"/>
                    </a:lnTo>
                    <a:lnTo>
                      <a:pt x="38" y="33"/>
                    </a:lnTo>
                    <a:lnTo>
                      <a:pt x="37" y="32"/>
                    </a:lnTo>
                    <a:lnTo>
                      <a:pt x="37" y="31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4" y="32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1" y="37"/>
                    </a:lnTo>
                    <a:lnTo>
                      <a:pt x="30" y="39"/>
                    </a:lnTo>
                    <a:lnTo>
                      <a:pt x="29" y="40"/>
                    </a:lnTo>
                    <a:lnTo>
                      <a:pt x="27" y="40"/>
                    </a:lnTo>
                    <a:lnTo>
                      <a:pt x="25" y="39"/>
                    </a:lnTo>
                    <a:lnTo>
                      <a:pt x="23" y="39"/>
                    </a:lnTo>
                    <a:lnTo>
                      <a:pt x="22" y="40"/>
                    </a:lnTo>
                    <a:lnTo>
                      <a:pt x="21" y="40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6" y="31"/>
                    </a:lnTo>
                    <a:lnTo>
                      <a:pt x="4" y="32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3" y="35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3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2ABB2E04-E3C1-4517-8561-6A0F66838A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1" y="2818"/>
                <a:ext cx="91" cy="95"/>
              </a:xfrm>
              <a:custGeom>
                <a:avLst/>
                <a:gdLst>
                  <a:gd name="T0" fmla="*/ 51 w 91"/>
                  <a:gd name="T1" fmla="*/ 6 h 95"/>
                  <a:gd name="T2" fmla="*/ 56 w 91"/>
                  <a:gd name="T3" fmla="*/ 12 h 95"/>
                  <a:gd name="T4" fmla="*/ 62 w 91"/>
                  <a:gd name="T5" fmla="*/ 15 h 95"/>
                  <a:gd name="T6" fmla="*/ 70 w 91"/>
                  <a:gd name="T7" fmla="*/ 12 h 95"/>
                  <a:gd name="T8" fmla="*/ 80 w 91"/>
                  <a:gd name="T9" fmla="*/ 12 h 95"/>
                  <a:gd name="T10" fmla="*/ 84 w 91"/>
                  <a:gd name="T11" fmla="*/ 15 h 95"/>
                  <a:gd name="T12" fmla="*/ 88 w 91"/>
                  <a:gd name="T13" fmla="*/ 19 h 95"/>
                  <a:gd name="T14" fmla="*/ 88 w 91"/>
                  <a:gd name="T15" fmla="*/ 22 h 95"/>
                  <a:gd name="T16" fmla="*/ 88 w 91"/>
                  <a:gd name="T17" fmla="*/ 26 h 95"/>
                  <a:gd name="T18" fmla="*/ 91 w 91"/>
                  <a:gd name="T19" fmla="*/ 34 h 95"/>
                  <a:gd name="T20" fmla="*/ 90 w 91"/>
                  <a:gd name="T21" fmla="*/ 39 h 95"/>
                  <a:gd name="T22" fmla="*/ 87 w 91"/>
                  <a:gd name="T23" fmla="*/ 42 h 95"/>
                  <a:gd name="T24" fmla="*/ 84 w 91"/>
                  <a:gd name="T25" fmla="*/ 52 h 95"/>
                  <a:gd name="T26" fmla="*/ 80 w 91"/>
                  <a:gd name="T27" fmla="*/ 59 h 95"/>
                  <a:gd name="T28" fmla="*/ 80 w 91"/>
                  <a:gd name="T29" fmla="*/ 64 h 95"/>
                  <a:gd name="T30" fmla="*/ 84 w 91"/>
                  <a:gd name="T31" fmla="*/ 75 h 95"/>
                  <a:gd name="T32" fmla="*/ 88 w 91"/>
                  <a:gd name="T33" fmla="*/ 79 h 95"/>
                  <a:gd name="T34" fmla="*/ 87 w 91"/>
                  <a:gd name="T35" fmla="*/ 83 h 95"/>
                  <a:gd name="T36" fmla="*/ 83 w 91"/>
                  <a:gd name="T37" fmla="*/ 83 h 95"/>
                  <a:gd name="T38" fmla="*/ 79 w 91"/>
                  <a:gd name="T39" fmla="*/ 83 h 95"/>
                  <a:gd name="T40" fmla="*/ 64 w 91"/>
                  <a:gd name="T41" fmla="*/ 82 h 95"/>
                  <a:gd name="T42" fmla="*/ 68 w 91"/>
                  <a:gd name="T43" fmla="*/ 82 h 95"/>
                  <a:gd name="T44" fmla="*/ 50 w 91"/>
                  <a:gd name="T45" fmla="*/ 83 h 95"/>
                  <a:gd name="T46" fmla="*/ 54 w 91"/>
                  <a:gd name="T47" fmla="*/ 84 h 95"/>
                  <a:gd name="T48" fmla="*/ 27 w 91"/>
                  <a:gd name="T49" fmla="*/ 91 h 95"/>
                  <a:gd name="T50" fmla="*/ 16 w 91"/>
                  <a:gd name="T51" fmla="*/ 95 h 95"/>
                  <a:gd name="T52" fmla="*/ 16 w 91"/>
                  <a:gd name="T53" fmla="*/ 86 h 95"/>
                  <a:gd name="T54" fmla="*/ 18 w 91"/>
                  <a:gd name="T55" fmla="*/ 80 h 95"/>
                  <a:gd name="T56" fmla="*/ 18 w 91"/>
                  <a:gd name="T57" fmla="*/ 74 h 95"/>
                  <a:gd name="T58" fmla="*/ 14 w 91"/>
                  <a:gd name="T59" fmla="*/ 72 h 95"/>
                  <a:gd name="T60" fmla="*/ 11 w 91"/>
                  <a:gd name="T61" fmla="*/ 67 h 95"/>
                  <a:gd name="T62" fmla="*/ 5 w 91"/>
                  <a:gd name="T63" fmla="*/ 66 h 95"/>
                  <a:gd name="T64" fmla="*/ 1 w 91"/>
                  <a:gd name="T65" fmla="*/ 64 h 95"/>
                  <a:gd name="T66" fmla="*/ 4 w 91"/>
                  <a:gd name="T67" fmla="*/ 58 h 95"/>
                  <a:gd name="T68" fmla="*/ 3 w 91"/>
                  <a:gd name="T69" fmla="*/ 48 h 95"/>
                  <a:gd name="T70" fmla="*/ 5 w 91"/>
                  <a:gd name="T71" fmla="*/ 47 h 95"/>
                  <a:gd name="T72" fmla="*/ 8 w 91"/>
                  <a:gd name="T73" fmla="*/ 40 h 95"/>
                  <a:gd name="T74" fmla="*/ 8 w 91"/>
                  <a:gd name="T75" fmla="*/ 38 h 95"/>
                  <a:gd name="T76" fmla="*/ 5 w 91"/>
                  <a:gd name="T77" fmla="*/ 34 h 95"/>
                  <a:gd name="T78" fmla="*/ 11 w 91"/>
                  <a:gd name="T79" fmla="*/ 34 h 95"/>
                  <a:gd name="T80" fmla="*/ 14 w 91"/>
                  <a:gd name="T81" fmla="*/ 35 h 95"/>
                  <a:gd name="T82" fmla="*/ 10 w 91"/>
                  <a:gd name="T83" fmla="*/ 27 h 95"/>
                  <a:gd name="T84" fmla="*/ 12 w 91"/>
                  <a:gd name="T85" fmla="*/ 23 h 95"/>
                  <a:gd name="T86" fmla="*/ 8 w 91"/>
                  <a:gd name="T87" fmla="*/ 20 h 95"/>
                  <a:gd name="T88" fmla="*/ 7 w 91"/>
                  <a:gd name="T89" fmla="*/ 11 h 95"/>
                  <a:gd name="T90" fmla="*/ 10 w 91"/>
                  <a:gd name="T91" fmla="*/ 8 h 95"/>
                  <a:gd name="T92" fmla="*/ 16 w 91"/>
                  <a:gd name="T93" fmla="*/ 4 h 95"/>
                  <a:gd name="T94" fmla="*/ 19 w 91"/>
                  <a:gd name="T95" fmla="*/ 6 h 95"/>
                  <a:gd name="T96" fmla="*/ 24 w 91"/>
                  <a:gd name="T97" fmla="*/ 8 h 95"/>
                  <a:gd name="T98" fmla="*/ 24 w 91"/>
                  <a:gd name="T99" fmla="*/ 6 h 95"/>
                  <a:gd name="T100" fmla="*/ 28 w 91"/>
                  <a:gd name="T101" fmla="*/ 6 h 95"/>
                  <a:gd name="T102" fmla="*/ 30 w 91"/>
                  <a:gd name="T103" fmla="*/ 0 h 95"/>
                  <a:gd name="T104" fmla="*/ 32 w 91"/>
                  <a:gd name="T105" fmla="*/ 0 h 95"/>
                  <a:gd name="T106" fmla="*/ 35 w 91"/>
                  <a:gd name="T107" fmla="*/ 0 h 95"/>
                  <a:gd name="T108" fmla="*/ 36 w 91"/>
                  <a:gd name="T109" fmla="*/ 6 h 95"/>
                  <a:gd name="T110" fmla="*/ 38 w 91"/>
                  <a:gd name="T111" fmla="*/ 7 h 95"/>
                  <a:gd name="T112" fmla="*/ 40 w 91"/>
                  <a:gd name="T113" fmla="*/ 6 h 95"/>
                  <a:gd name="T114" fmla="*/ 47 w 91"/>
                  <a:gd name="T115" fmla="*/ 4 h 95"/>
                  <a:gd name="T116" fmla="*/ 83 w 91"/>
                  <a:gd name="T117" fmla="*/ 8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95">
                    <a:moveTo>
                      <a:pt x="47" y="4"/>
                    </a:moveTo>
                    <a:lnTo>
                      <a:pt x="47" y="6"/>
                    </a:lnTo>
                    <a:lnTo>
                      <a:pt x="48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4" y="8"/>
                    </a:lnTo>
                    <a:lnTo>
                      <a:pt x="55" y="10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8" y="14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3" y="16"/>
                    </a:lnTo>
                    <a:lnTo>
                      <a:pt x="64" y="16"/>
                    </a:lnTo>
                    <a:lnTo>
                      <a:pt x="66" y="15"/>
                    </a:lnTo>
                    <a:lnTo>
                      <a:pt x="67" y="14"/>
                    </a:lnTo>
                    <a:lnTo>
                      <a:pt x="70" y="12"/>
                    </a:lnTo>
                    <a:lnTo>
                      <a:pt x="71" y="12"/>
                    </a:lnTo>
                    <a:lnTo>
                      <a:pt x="72" y="12"/>
                    </a:lnTo>
                    <a:lnTo>
                      <a:pt x="75" y="12"/>
                    </a:lnTo>
                    <a:lnTo>
                      <a:pt x="79" y="12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82" y="12"/>
                    </a:lnTo>
                    <a:lnTo>
                      <a:pt x="83" y="15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88" y="23"/>
                    </a:lnTo>
                    <a:lnTo>
                      <a:pt x="88" y="24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90" y="27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91" y="38"/>
                    </a:lnTo>
                    <a:lnTo>
                      <a:pt x="91" y="39"/>
                    </a:lnTo>
                    <a:lnTo>
                      <a:pt x="90" y="39"/>
                    </a:lnTo>
                    <a:lnTo>
                      <a:pt x="90" y="39"/>
                    </a:lnTo>
                    <a:lnTo>
                      <a:pt x="90" y="39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87" y="42"/>
                    </a:lnTo>
                    <a:lnTo>
                      <a:pt x="87" y="42"/>
                    </a:lnTo>
                    <a:lnTo>
                      <a:pt x="87" y="43"/>
                    </a:lnTo>
                    <a:lnTo>
                      <a:pt x="87" y="44"/>
                    </a:lnTo>
                    <a:lnTo>
                      <a:pt x="86" y="46"/>
                    </a:lnTo>
                    <a:lnTo>
                      <a:pt x="84" y="48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3" y="54"/>
                    </a:lnTo>
                    <a:lnTo>
                      <a:pt x="82" y="56"/>
                    </a:lnTo>
                    <a:lnTo>
                      <a:pt x="80" y="59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2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2" y="66"/>
                    </a:lnTo>
                    <a:lnTo>
                      <a:pt x="83" y="70"/>
                    </a:lnTo>
                    <a:lnTo>
                      <a:pt x="83" y="72"/>
                    </a:lnTo>
                    <a:lnTo>
                      <a:pt x="84" y="74"/>
                    </a:lnTo>
                    <a:lnTo>
                      <a:pt x="84" y="75"/>
                    </a:lnTo>
                    <a:lnTo>
                      <a:pt x="84" y="75"/>
                    </a:lnTo>
                    <a:lnTo>
                      <a:pt x="84" y="76"/>
                    </a:lnTo>
                    <a:lnTo>
                      <a:pt x="87" y="76"/>
                    </a:lnTo>
                    <a:lnTo>
                      <a:pt x="87" y="76"/>
                    </a:lnTo>
                    <a:lnTo>
                      <a:pt x="88" y="79"/>
                    </a:lnTo>
                    <a:lnTo>
                      <a:pt x="88" y="80"/>
                    </a:lnTo>
                    <a:lnTo>
                      <a:pt x="87" y="80"/>
                    </a:lnTo>
                    <a:lnTo>
                      <a:pt x="87" y="82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2" y="83"/>
                    </a:lnTo>
                    <a:lnTo>
                      <a:pt x="82" y="80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83"/>
                    </a:lnTo>
                    <a:lnTo>
                      <a:pt x="79" y="84"/>
                    </a:lnTo>
                    <a:lnTo>
                      <a:pt x="71" y="83"/>
                    </a:lnTo>
                    <a:lnTo>
                      <a:pt x="70" y="82"/>
                    </a:lnTo>
                    <a:lnTo>
                      <a:pt x="67" y="82"/>
                    </a:lnTo>
                    <a:lnTo>
                      <a:pt x="64" y="82"/>
                    </a:lnTo>
                    <a:lnTo>
                      <a:pt x="60" y="82"/>
                    </a:lnTo>
                    <a:lnTo>
                      <a:pt x="60" y="82"/>
                    </a:lnTo>
                    <a:lnTo>
                      <a:pt x="67" y="82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59" y="83"/>
                    </a:lnTo>
                    <a:lnTo>
                      <a:pt x="56" y="83"/>
                    </a:lnTo>
                    <a:lnTo>
                      <a:pt x="55" y="83"/>
                    </a:lnTo>
                    <a:lnTo>
                      <a:pt x="54" y="83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48" y="83"/>
                    </a:lnTo>
                    <a:lnTo>
                      <a:pt x="50" y="83"/>
                    </a:lnTo>
                    <a:lnTo>
                      <a:pt x="52" y="83"/>
                    </a:lnTo>
                    <a:lnTo>
                      <a:pt x="54" y="84"/>
                    </a:lnTo>
                    <a:lnTo>
                      <a:pt x="46" y="84"/>
                    </a:lnTo>
                    <a:lnTo>
                      <a:pt x="40" y="86"/>
                    </a:lnTo>
                    <a:lnTo>
                      <a:pt x="39" y="87"/>
                    </a:lnTo>
                    <a:lnTo>
                      <a:pt x="31" y="90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0" y="94"/>
                    </a:lnTo>
                    <a:lnTo>
                      <a:pt x="18" y="95"/>
                    </a:lnTo>
                    <a:lnTo>
                      <a:pt x="16" y="95"/>
                    </a:lnTo>
                    <a:lnTo>
                      <a:pt x="16" y="95"/>
                    </a:lnTo>
                    <a:lnTo>
                      <a:pt x="16" y="92"/>
                    </a:lnTo>
                    <a:lnTo>
                      <a:pt x="15" y="88"/>
                    </a:lnTo>
                    <a:lnTo>
                      <a:pt x="15" y="87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4"/>
                    </a:lnTo>
                    <a:lnTo>
                      <a:pt x="16" y="83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16" y="74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1" y="68"/>
                    </a:lnTo>
                    <a:lnTo>
                      <a:pt x="11" y="67"/>
                    </a:lnTo>
                    <a:lnTo>
                      <a:pt x="10" y="67"/>
                    </a:lnTo>
                    <a:lnTo>
                      <a:pt x="8" y="66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3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1" y="34"/>
                    </a:lnTo>
                    <a:lnTo>
                      <a:pt x="12" y="34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2"/>
                    </a:lnTo>
                    <a:lnTo>
                      <a:pt x="14" y="31"/>
                    </a:lnTo>
                    <a:lnTo>
                      <a:pt x="12" y="30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30" y="4"/>
                    </a:lnTo>
                    <a:lnTo>
                      <a:pt x="28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9" y="8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4"/>
                    </a:lnTo>
                    <a:close/>
                    <a:moveTo>
                      <a:pt x="83" y="84"/>
                    </a:moveTo>
                    <a:lnTo>
                      <a:pt x="83" y="84"/>
                    </a:lnTo>
                    <a:lnTo>
                      <a:pt x="80" y="84"/>
                    </a:lnTo>
                    <a:lnTo>
                      <a:pt x="80" y="83"/>
                    </a:lnTo>
                    <a:lnTo>
                      <a:pt x="83" y="8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C82B98D9-ADCF-4FB1-954C-CCD131DFF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30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0 w 2"/>
                  <a:gd name="T6" fmla="*/ 2 w 2"/>
                  <a:gd name="T7" fmla="*/ 2 w 2"/>
                  <a:gd name="T8" fmla="*/ 2 w 2"/>
                  <a:gd name="T9" fmla="*/ 2 w 2"/>
                  <a:gd name="T10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F80B7DEE-6152-4230-B099-4E50F13A19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7" y="3244"/>
                <a:ext cx="646" cy="746"/>
              </a:xfrm>
              <a:custGeom>
                <a:avLst/>
                <a:gdLst>
                  <a:gd name="T0" fmla="*/ 615 w 646"/>
                  <a:gd name="T1" fmla="*/ 137 h 746"/>
                  <a:gd name="T2" fmla="*/ 598 w 646"/>
                  <a:gd name="T3" fmla="*/ 178 h 746"/>
                  <a:gd name="T4" fmla="*/ 586 w 646"/>
                  <a:gd name="T5" fmla="*/ 224 h 746"/>
                  <a:gd name="T6" fmla="*/ 594 w 646"/>
                  <a:gd name="T7" fmla="*/ 262 h 746"/>
                  <a:gd name="T8" fmla="*/ 586 w 646"/>
                  <a:gd name="T9" fmla="*/ 302 h 746"/>
                  <a:gd name="T10" fmla="*/ 575 w 646"/>
                  <a:gd name="T11" fmla="*/ 347 h 746"/>
                  <a:gd name="T12" fmla="*/ 567 w 646"/>
                  <a:gd name="T13" fmla="*/ 389 h 746"/>
                  <a:gd name="T14" fmla="*/ 561 w 646"/>
                  <a:gd name="T15" fmla="*/ 434 h 746"/>
                  <a:gd name="T16" fmla="*/ 575 w 646"/>
                  <a:gd name="T17" fmla="*/ 479 h 746"/>
                  <a:gd name="T18" fmla="*/ 566 w 646"/>
                  <a:gd name="T19" fmla="*/ 517 h 746"/>
                  <a:gd name="T20" fmla="*/ 553 w 646"/>
                  <a:gd name="T21" fmla="*/ 574 h 746"/>
                  <a:gd name="T22" fmla="*/ 558 w 646"/>
                  <a:gd name="T23" fmla="*/ 616 h 746"/>
                  <a:gd name="T24" fmla="*/ 606 w 646"/>
                  <a:gd name="T25" fmla="*/ 652 h 746"/>
                  <a:gd name="T26" fmla="*/ 565 w 646"/>
                  <a:gd name="T27" fmla="*/ 679 h 746"/>
                  <a:gd name="T28" fmla="*/ 553 w 646"/>
                  <a:gd name="T29" fmla="*/ 667 h 746"/>
                  <a:gd name="T30" fmla="*/ 545 w 646"/>
                  <a:gd name="T31" fmla="*/ 662 h 746"/>
                  <a:gd name="T32" fmla="*/ 542 w 646"/>
                  <a:gd name="T33" fmla="*/ 651 h 746"/>
                  <a:gd name="T34" fmla="*/ 545 w 646"/>
                  <a:gd name="T35" fmla="*/ 635 h 746"/>
                  <a:gd name="T36" fmla="*/ 521 w 646"/>
                  <a:gd name="T37" fmla="*/ 624 h 746"/>
                  <a:gd name="T38" fmla="*/ 530 w 646"/>
                  <a:gd name="T39" fmla="*/ 614 h 746"/>
                  <a:gd name="T40" fmla="*/ 533 w 646"/>
                  <a:gd name="T41" fmla="*/ 578 h 746"/>
                  <a:gd name="T42" fmla="*/ 535 w 646"/>
                  <a:gd name="T43" fmla="*/ 555 h 746"/>
                  <a:gd name="T44" fmla="*/ 529 w 646"/>
                  <a:gd name="T45" fmla="*/ 544 h 746"/>
                  <a:gd name="T46" fmla="*/ 511 w 646"/>
                  <a:gd name="T47" fmla="*/ 531 h 746"/>
                  <a:gd name="T48" fmla="*/ 533 w 646"/>
                  <a:gd name="T49" fmla="*/ 507 h 746"/>
                  <a:gd name="T50" fmla="*/ 537 w 646"/>
                  <a:gd name="T51" fmla="*/ 504 h 746"/>
                  <a:gd name="T52" fmla="*/ 549 w 646"/>
                  <a:gd name="T53" fmla="*/ 450 h 746"/>
                  <a:gd name="T54" fmla="*/ 554 w 646"/>
                  <a:gd name="T55" fmla="*/ 421 h 746"/>
                  <a:gd name="T56" fmla="*/ 539 w 646"/>
                  <a:gd name="T57" fmla="*/ 358 h 746"/>
                  <a:gd name="T58" fmla="*/ 562 w 646"/>
                  <a:gd name="T59" fmla="*/ 282 h 746"/>
                  <a:gd name="T60" fmla="*/ 571 w 646"/>
                  <a:gd name="T61" fmla="*/ 183 h 746"/>
                  <a:gd name="T62" fmla="*/ 585 w 646"/>
                  <a:gd name="T63" fmla="*/ 100 h 746"/>
                  <a:gd name="T64" fmla="*/ 587 w 646"/>
                  <a:gd name="T65" fmla="*/ 13 h 746"/>
                  <a:gd name="T66" fmla="*/ 610 w 646"/>
                  <a:gd name="T67" fmla="*/ 25 h 746"/>
                  <a:gd name="T68" fmla="*/ 614 w 646"/>
                  <a:gd name="T69" fmla="*/ 53 h 746"/>
                  <a:gd name="T70" fmla="*/ 3 w 646"/>
                  <a:gd name="T71" fmla="*/ 155 h 746"/>
                  <a:gd name="T72" fmla="*/ 530 w 646"/>
                  <a:gd name="T73" fmla="*/ 432 h 746"/>
                  <a:gd name="T74" fmla="*/ 537 w 646"/>
                  <a:gd name="T75" fmla="*/ 450 h 746"/>
                  <a:gd name="T76" fmla="*/ 533 w 646"/>
                  <a:gd name="T77" fmla="*/ 479 h 746"/>
                  <a:gd name="T78" fmla="*/ 531 w 646"/>
                  <a:gd name="T79" fmla="*/ 476 h 746"/>
                  <a:gd name="T80" fmla="*/ 538 w 646"/>
                  <a:gd name="T81" fmla="*/ 485 h 746"/>
                  <a:gd name="T82" fmla="*/ 522 w 646"/>
                  <a:gd name="T83" fmla="*/ 503 h 746"/>
                  <a:gd name="T84" fmla="*/ 517 w 646"/>
                  <a:gd name="T85" fmla="*/ 566 h 746"/>
                  <a:gd name="T86" fmla="*/ 511 w 646"/>
                  <a:gd name="T87" fmla="*/ 555 h 746"/>
                  <a:gd name="T88" fmla="*/ 522 w 646"/>
                  <a:gd name="T89" fmla="*/ 587 h 746"/>
                  <a:gd name="T90" fmla="*/ 518 w 646"/>
                  <a:gd name="T91" fmla="*/ 572 h 746"/>
                  <a:gd name="T92" fmla="*/ 517 w 646"/>
                  <a:gd name="T93" fmla="*/ 607 h 746"/>
                  <a:gd name="T94" fmla="*/ 513 w 646"/>
                  <a:gd name="T95" fmla="*/ 616 h 746"/>
                  <a:gd name="T96" fmla="*/ 522 w 646"/>
                  <a:gd name="T97" fmla="*/ 651 h 746"/>
                  <a:gd name="T98" fmla="*/ 613 w 646"/>
                  <a:gd name="T99" fmla="*/ 691 h 746"/>
                  <a:gd name="T100" fmla="*/ 570 w 646"/>
                  <a:gd name="T101" fmla="*/ 709 h 746"/>
                  <a:gd name="T102" fmla="*/ 585 w 646"/>
                  <a:gd name="T103" fmla="*/ 701 h 746"/>
                  <a:gd name="T104" fmla="*/ 602 w 646"/>
                  <a:gd name="T105" fmla="*/ 682 h 746"/>
                  <a:gd name="T106" fmla="*/ 599 w 646"/>
                  <a:gd name="T107" fmla="*/ 659 h 746"/>
                  <a:gd name="T108" fmla="*/ 534 w 646"/>
                  <a:gd name="T109" fmla="*/ 674 h 746"/>
                  <a:gd name="T110" fmla="*/ 553 w 646"/>
                  <a:gd name="T111" fmla="*/ 699 h 746"/>
                  <a:gd name="T112" fmla="*/ 541 w 646"/>
                  <a:gd name="T113" fmla="*/ 682 h 746"/>
                  <a:gd name="T114" fmla="*/ 562 w 646"/>
                  <a:gd name="T115" fmla="*/ 695 h 746"/>
                  <a:gd name="T116" fmla="*/ 573 w 646"/>
                  <a:gd name="T117" fmla="*/ 721 h 746"/>
                  <a:gd name="T118" fmla="*/ 620 w 646"/>
                  <a:gd name="T119" fmla="*/ 739 h 746"/>
                  <a:gd name="T120" fmla="*/ 597 w 646"/>
                  <a:gd name="T121" fmla="*/ 729 h 746"/>
                  <a:gd name="T122" fmla="*/ 621 w 646"/>
                  <a:gd name="T123" fmla="*/ 721 h 746"/>
                  <a:gd name="T124" fmla="*/ 633 w 646"/>
                  <a:gd name="T125" fmla="*/ 742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746">
                    <a:moveTo>
                      <a:pt x="634" y="84"/>
                    </a:moveTo>
                    <a:lnTo>
                      <a:pt x="637" y="88"/>
                    </a:lnTo>
                    <a:lnTo>
                      <a:pt x="636" y="92"/>
                    </a:lnTo>
                    <a:lnTo>
                      <a:pt x="634" y="97"/>
                    </a:lnTo>
                    <a:lnTo>
                      <a:pt x="633" y="103"/>
                    </a:lnTo>
                    <a:lnTo>
                      <a:pt x="633" y="103"/>
                    </a:lnTo>
                    <a:lnTo>
                      <a:pt x="632" y="104"/>
                    </a:lnTo>
                    <a:lnTo>
                      <a:pt x="629" y="105"/>
                    </a:lnTo>
                    <a:lnTo>
                      <a:pt x="624" y="108"/>
                    </a:lnTo>
                    <a:lnTo>
                      <a:pt x="622" y="109"/>
                    </a:lnTo>
                    <a:lnTo>
                      <a:pt x="618" y="111"/>
                    </a:lnTo>
                    <a:lnTo>
                      <a:pt x="618" y="111"/>
                    </a:lnTo>
                    <a:lnTo>
                      <a:pt x="617" y="112"/>
                    </a:lnTo>
                    <a:lnTo>
                      <a:pt x="615" y="112"/>
                    </a:lnTo>
                    <a:lnTo>
                      <a:pt x="615" y="113"/>
                    </a:lnTo>
                    <a:lnTo>
                      <a:pt x="615" y="113"/>
                    </a:lnTo>
                    <a:lnTo>
                      <a:pt x="614" y="116"/>
                    </a:lnTo>
                    <a:lnTo>
                      <a:pt x="614" y="117"/>
                    </a:lnTo>
                    <a:lnTo>
                      <a:pt x="614" y="119"/>
                    </a:lnTo>
                    <a:lnTo>
                      <a:pt x="615" y="119"/>
                    </a:lnTo>
                    <a:lnTo>
                      <a:pt x="615" y="120"/>
                    </a:lnTo>
                    <a:lnTo>
                      <a:pt x="615" y="121"/>
                    </a:lnTo>
                    <a:lnTo>
                      <a:pt x="617" y="121"/>
                    </a:lnTo>
                    <a:lnTo>
                      <a:pt x="617" y="123"/>
                    </a:lnTo>
                    <a:lnTo>
                      <a:pt x="615" y="123"/>
                    </a:lnTo>
                    <a:lnTo>
                      <a:pt x="615" y="123"/>
                    </a:lnTo>
                    <a:lnTo>
                      <a:pt x="614" y="124"/>
                    </a:lnTo>
                    <a:lnTo>
                      <a:pt x="614" y="127"/>
                    </a:lnTo>
                    <a:lnTo>
                      <a:pt x="613" y="128"/>
                    </a:lnTo>
                    <a:lnTo>
                      <a:pt x="614" y="131"/>
                    </a:lnTo>
                    <a:lnTo>
                      <a:pt x="614" y="132"/>
                    </a:lnTo>
                    <a:lnTo>
                      <a:pt x="615" y="137"/>
                    </a:lnTo>
                    <a:lnTo>
                      <a:pt x="617" y="139"/>
                    </a:lnTo>
                    <a:lnTo>
                      <a:pt x="614" y="141"/>
                    </a:lnTo>
                    <a:lnTo>
                      <a:pt x="614" y="143"/>
                    </a:lnTo>
                    <a:lnTo>
                      <a:pt x="614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8"/>
                    </a:lnTo>
                    <a:lnTo>
                      <a:pt x="617" y="149"/>
                    </a:lnTo>
                    <a:lnTo>
                      <a:pt x="618" y="151"/>
                    </a:lnTo>
                    <a:lnTo>
                      <a:pt x="618" y="153"/>
                    </a:lnTo>
                    <a:lnTo>
                      <a:pt x="617" y="153"/>
                    </a:lnTo>
                    <a:lnTo>
                      <a:pt x="617" y="153"/>
                    </a:lnTo>
                    <a:lnTo>
                      <a:pt x="614" y="155"/>
                    </a:lnTo>
                    <a:lnTo>
                      <a:pt x="614" y="156"/>
                    </a:lnTo>
                    <a:lnTo>
                      <a:pt x="613" y="156"/>
                    </a:lnTo>
                    <a:lnTo>
                      <a:pt x="611" y="155"/>
                    </a:lnTo>
                    <a:lnTo>
                      <a:pt x="611" y="155"/>
                    </a:lnTo>
                    <a:lnTo>
                      <a:pt x="610" y="156"/>
                    </a:lnTo>
                    <a:lnTo>
                      <a:pt x="609" y="157"/>
                    </a:lnTo>
                    <a:lnTo>
                      <a:pt x="609" y="160"/>
                    </a:lnTo>
                    <a:lnTo>
                      <a:pt x="607" y="160"/>
                    </a:lnTo>
                    <a:lnTo>
                      <a:pt x="607" y="163"/>
                    </a:lnTo>
                    <a:lnTo>
                      <a:pt x="606" y="165"/>
                    </a:lnTo>
                    <a:lnTo>
                      <a:pt x="605" y="168"/>
                    </a:lnTo>
                    <a:lnTo>
                      <a:pt x="605" y="168"/>
                    </a:lnTo>
                    <a:lnTo>
                      <a:pt x="603" y="170"/>
                    </a:lnTo>
                    <a:lnTo>
                      <a:pt x="602" y="171"/>
                    </a:lnTo>
                    <a:lnTo>
                      <a:pt x="601" y="174"/>
                    </a:lnTo>
                    <a:lnTo>
                      <a:pt x="601" y="174"/>
                    </a:lnTo>
                    <a:lnTo>
                      <a:pt x="601" y="174"/>
                    </a:lnTo>
                    <a:lnTo>
                      <a:pt x="599" y="175"/>
                    </a:lnTo>
                    <a:lnTo>
                      <a:pt x="598" y="178"/>
                    </a:lnTo>
                    <a:lnTo>
                      <a:pt x="597" y="180"/>
                    </a:lnTo>
                    <a:lnTo>
                      <a:pt x="597" y="182"/>
                    </a:lnTo>
                    <a:lnTo>
                      <a:pt x="597" y="183"/>
                    </a:lnTo>
                    <a:lnTo>
                      <a:pt x="595" y="188"/>
                    </a:lnTo>
                    <a:lnTo>
                      <a:pt x="595" y="188"/>
                    </a:lnTo>
                    <a:lnTo>
                      <a:pt x="594" y="190"/>
                    </a:lnTo>
                    <a:lnTo>
                      <a:pt x="593" y="191"/>
                    </a:lnTo>
                    <a:lnTo>
                      <a:pt x="591" y="192"/>
                    </a:lnTo>
                    <a:lnTo>
                      <a:pt x="593" y="196"/>
                    </a:lnTo>
                    <a:lnTo>
                      <a:pt x="594" y="200"/>
                    </a:lnTo>
                    <a:lnTo>
                      <a:pt x="594" y="202"/>
                    </a:lnTo>
                    <a:lnTo>
                      <a:pt x="593" y="204"/>
                    </a:lnTo>
                    <a:lnTo>
                      <a:pt x="593" y="206"/>
                    </a:lnTo>
                    <a:lnTo>
                      <a:pt x="594" y="206"/>
                    </a:lnTo>
                    <a:lnTo>
                      <a:pt x="594" y="207"/>
                    </a:lnTo>
                    <a:lnTo>
                      <a:pt x="595" y="207"/>
                    </a:lnTo>
                    <a:lnTo>
                      <a:pt x="594" y="208"/>
                    </a:lnTo>
                    <a:lnTo>
                      <a:pt x="594" y="210"/>
                    </a:lnTo>
                    <a:lnTo>
                      <a:pt x="593" y="211"/>
                    </a:lnTo>
                    <a:lnTo>
                      <a:pt x="591" y="211"/>
                    </a:lnTo>
                    <a:lnTo>
                      <a:pt x="590" y="211"/>
                    </a:lnTo>
                    <a:lnTo>
                      <a:pt x="590" y="211"/>
                    </a:lnTo>
                    <a:lnTo>
                      <a:pt x="590" y="212"/>
                    </a:lnTo>
                    <a:lnTo>
                      <a:pt x="590" y="214"/>
                    </a:lnTo>
                    <a:lnTo>
                      <a:pt x="589" y="216"/>
                    </a:lnTo>
                    <a:lnTo>
                      <a:pt x="587" y="219"/>
                    </a:lnTo>
                    <a:lnTo>
                      <a:pt x="587" y="220"/>
                    </a:lnTo>
                    <a:lnTo>
                      <a:pt x="587" y="220"/>
                    </a:lnTo>
                    <a:lnTo>
                      <a:pt x="587" y="222"/>
                    </a:lnTo>
                    <a:lnTo>
                      <a:pt x="587" y="222"/>
                    </a:lnTo>
                    <a:lnTo>
                      <a:pt x="587" y="223"/>
                    </a:lnTo>
                    <a:lnTo>
                      <a:pt x="586" y="224"/>
                    </a:lnTo>
                    <a:lnTo>
                      <a:pt x="586" y="224"/>
                    </a:lnTo>
                    <a:lnTo>
                      <a:pt x="585" y="223"/>
                    </a:lnTo>
                    <a:lnTo>
                      <a:pt x="585" y="224"/>
                    </a:lnTo>
                    <a:lnTo>
                      <a:pt x="585" y="226"/>
                    </a:lnTo>
                    <a:lnTo>
                      <a:pt x="585" y="227"/>
                    </a:lnTo>
                    <a:lnTo>
                      <a:pt x="583" y="230"/>
                    </a:lnTo>
                    <a:lnTo>
                      <a:pt x="583" y="231"/>
                    </a:lnTo>
                    <a:lnTo>
                      <a:pt x="585" y="234"/>
                    </a:lnTo>
                    <a:lnTo>
                      <a:pt x="586" y="236"/>
                    </a:lnTo>
                    <a:lnTo>
                      <a:pt x="586" y="238"/>
                    </a:lnTo>
                    <a:lnTo>
                      <a:pt x="587" y="236"/>
                    </a:lnTo>
                    <a:lnTo>
                      <a:pt x="589" y="238"/>
                    </a:lnTo>
                    <a:lnTo>
                      <a:pt x="589" y="239"/>
                    </a:lnTo>
                    <a:lnTo>
                      <a:pt x="587" y="239"/>
                    </a:lnTo>
                    <a:lnTo>
                      <a:pt x="587" y="240"/>
                    </a:lnTo>
                    <a:lnTo>
                      <a:pt x="587" y="240"/>
                    </a:lnTo>
                    <a:lnTo>
                      <a:pt x="587" y="242"/>
                    </a:lnTo>
                    <a:lnTo>
                      <a:pt x="587" y="244"/>
                    </a:lnTo>
                    <a:lnTo>
                      <a:pt x="589" y="244"/>
                    </a:lnTo>
                    <a:lnTo>
                      <a:pt x="589" y="247"/>
                    </a:lnTo>
                    <a:lnTo>
                      <a:pt x="590" y="247"/>
                    </a:lnTo>
                    <a:lnTo>
                      <a:pt x="590" y="250"/>
                    </a:lnTo>
                    <a:lnTo>
                      <a:pt x="590" y="254"/>
                    </a:lnTo>
                    <a:lnTo>
                      <a:pt x="591" y="254"/>
                    </a:lnTo>
                    <a:lnTo>
                      <a:pt x="593" y="255"/>
                    </a:lnTo>
                    <a:lnTo>
                      <a:pt x="591" y="256"/>
                    </a:lnTo>
                    <a:lnTo>
                      <a:pt x="591" y="258"/>
                    </a:lnTo>
                    <a:lnTo>
                      <a:pt x="591" y="259"/>
                    </a:lnTo>
                    <a:lnTo>
                      <a:pt x="591" y="260"/>
                    </a:lnTo>
                    <a:lnTo>
                      <a:pt x="593" y="262"/>
                    </a:lnTo>
                    <a:lnTo>
                      <a:pt x="593" y="262"/>
                    </a:lnTo>
                    <a:lnTo>
                      <a:pt x="594" y="262"/>
                    </a:lnTo>
                    <a:lnTo>
                      <a:pt x="595" y="262"/>
                    </a:lnTo>
                    <a:lnTo>
                      <a:pt x="595" y="263"/>
                    </a:lnTo>
                    <a:lnTo>
                      <a:pt x="595" y="264"/>
                    </a:lnTo>
                    <a:lnTo>
                      <a:pt x="595" y="266"/>
                    </a:lnTo>
                    <a:lnTo>
                      <a:pt x="594" y="267"/>
                    </a:lnTo>
                    <a:lnTo>
                      <a:pt x="594" y="270"/>
                    </a:lnTo>
                    <a:lnTo>
                      <a:pt x="594" y="274"/>
                    </a:lnTo>
                    <a:lnTo>
                      <a:pt x="594" y="277"/>
                    </a:lnTo>
                    <a:lnTo>
                      <a:pt x="594" y="278"/>
                    </a:lnTo>
                    <a:lnTo>
                      <a:pt x="594" y="279"/>
                    </a:lnTo>
                    <a:lnTo>
                      <a:pt x="594" y="279"/>
                    </a:lnTo>
                    <a:lnTo>
                      <a:pt x="593" y="279"/>
                    </a:lnTo>
                    <a:lnTo>
                      <a:pt x="593" y="279"/>
                    </a:lnTo>
                    <a:lnTo>
                      <a:pt x="591" y="281"/>
                    </a:lnTo>
                    <a:lnTo>
                      <a:pt x="591" y="281"/>
                    </a:lnTo>
                    <a:lnTo>
                      <a:pt x="591" y="283"/>
                    </a:lnTo>
                    <a:lnTo>
                      <a:pt x="590" y="283"/>
                    </a:lnTo>
                    <a:lnTo>
                      <a:pt x="589" y="286"/>
                    </a:lnTo>
                    <a:lnTo>
                      <a:pt x="589" y="287"/>
                    </a:lnTo>
                    <a:lnTo>
                      <a:pt x="589" y="289"/>
                    </a:lnTo>
                    <a:lnTo>
                      <a:pt x="589" y="289"/>
                    </a:lnTo>
                    <a:lnTo>
                      <a:pt x="587" y="290"/>
                    </a:lnTo>
                    <a:lnTo>
                      <a:pt x="587" y="291"/>
                    </a:lnTo>
                    <a:lnTo>
                      <a:pt x="586" y="295"/>
                    </a:lnTo>
                    <a:lnTo>
                      <a:pt x="586" y="297"/>
                    </a:lnTo>
                    <a:lnTo>
                      <a:pt x="585" y="297"/>
                    </a:lnTo>
                    <a:lnTo>
                      <a:pt x="585" y="298"/>
                    </a:lnTo>
                    <a:lnTo>
                      <a:pt x="585" y="298"/>
                    </a:lnTo>
                    <a:lnTo>
                      <a:pt x="585" y="299"/>
                    </a:lnTo>
                    <a:lnTo>
                      <a:pt x="586" y="299"/>
                    </a:lnTo>
                    <a:lnTo>
                      <a:pt x="586" y="301"/>
                    </a:lnTo>
                    <a:lnTo>
                      <a:pt x="586" y="302"/>
                    </a:lnTo>
                    <a:lnTo>
                      <a:pt x="586" y="305"/>
                    </a:lnTo>
                    <a:lnTo>
                      <a:pt x="586" y="307"/>
                    </a:lnTo>
                    <a:lnTo>
                      <a:pt x="586" y="309"/>
                    </a:lnTo>
                    <a:lnTo>
                      <a:pt x="586" y="311"/>
                    </a:lnTo>
                    <a:lnTo>
                      <a:pt x="586" y="313"/>
                    </a:lnTo>
                    <a:lnTo>
                      <a:pt x="586" y="314"/>
                    </a:lnTo>
                    <a:lnTo>
                      <a:pt x="583" y="314"/>
                    </a:lnTo>
                    <a:lnTo>
                      <a:pt x="583" y="315"/>
                    </a:lnTo>
                    <a:lnTo>
                      <a:pt x="582" y="317"/>
                    </a:lnTo>
                    <a:lnTo>
                      <a:pt x="582" y="318"/>
                    </a:lnTo>
                    <a:lnTo>
                      <a:pt x="581" y="318"/>
                    </a:lnTo>
                    <a:lnTo>
                      <a:pt x="581" y="319"/>
                    </a:lnTo>
                    <a:lnTo>
                      <a:pt x="579" y="319"/>
                    </a:lnTo>
                    <a:lnTo>
                      <a:pt x="579" y="319"/>
                    </a:lnTo>
                    <a:lnTo>
                      <a:pt x="578" y="321"/>
                    </a:lnTo>
                    <a:lnTo>
                      <a:pt x="577" y="321"/>
                    </a:lnTo>
                    <a:lnTo>
                      <a:pt x="577" y="322"/>
                    </a:lnTo>
                    <a:lnTo>
                      <a:pt x="577" y="323"/>
                    </a:lnTo>
                    <a:lnTo>
                      <a:pt x="575" y="325"/>
                    </a:lnTo>
                    <a:lnTo>
                      <a:pt x="575" y="326"/>
                    </a:lnTo>
                    <a:lnTo>
                      <a:pt x="574" y="327"/>
                    </a:lnTo>
                    <a:lnTo>
                      <a:pt x="575" y="329"/>
                    </a:lnTo>
                    <a:lnTo>
                      <a:pt x="575" y="331"/>
                    </a:lnTo>
                    <a:lnTo>
                      <a:pt x="575" y="333"/>
                    </a:lnTo>
                    <a:lnTo>
                      <a:pt x="575" y="334"/>
                    </a:lnTo>
                    <a:lnTo>
                      <a:pt x="574" y="335"/>
                    </a:lnTo>
                    <a:lnTo>
                      <a:pt x="575" y="337"/>
                    </a:lnTo>
                    <a:lnTo>
                      <a:pt x="575" y="338"/>
                    </a:lnTo>
                    <a:lnTo>
                      <a:pt x="575" y="341"/>
                    </a:lnTo>
                    <a:lnTo>
                      <a:pt x="574" y="342"/>
                    </a:lnTo>
                    <a:lnTo>
                      <a:pt x="575" y="345"/>
                    </a:lnTo>
                    <a:lnTo>
                      <a:pt x="575" y="347"/>
                    </a:lnTo>
                    <a:lnTo>
                      <a:pt x="577" y="350"/>
                    </a:lnTo>
                    <a:lnTo>
                      <a:pt x="577" y="353"/>
                    </a:lnTo>
                    <a:lnTo>
                      <a:pt x="578" y="354"/>
                    </a:lnTo>
                    <a:lnTo>
                      <a:pt x="578" y="357"/>
                    </a:lnTo>
                    <a:lnTo>
                      <a:pt x="579" y="358"/>
                    </a:lnTo>
                    <a:lnTo>
                      <a:pt x="579" y="359"/>
                    </a:lnTo>
                    <a:lnTo>
                      <a:pt x="579" y="361"/>
                    </a:lnTo>
                    <a:lnTo>
                      <a:pt x="579" y="362"/>
                    </a:lnTo>
                    <a:lnTo>
                      <a:pt x="578" y="363"/>
                    </a:lnTo>
                    <a:lnTo>
                      <a:pt x="577" y="363"/>
                    </a:lnTo>
                    <a:lnTo>
                      <a:pt x="574" y="365"/>
                    </a:lnTo>
                    <a:lnTo>
                      <a:pt x="573" y="365"/>
                    </a:lnTo>
                    <a:lnTo>
                      <a:pt x="573" y="366"/>
                    </a:lnTo>
                    <a:lnTo>
                      <a:pt x="571" y="366"/>
                    </a:lnTo>
                    <a:lnTo>
                      <a:pt x="571" y="368"/>
                    </a:lnTo>
                    <a:lnTo>
                      <a:pt x="571" y="372"/>
                    </a:lnTo>
                    <a:lnTo>
                      <a:pt x="571" y="373"/>
                    </a:lnTo>
                    <a:lnTo>
                      <a:pt x="570" y="376"/>
                    </a:lnTo>
                    <a:lnTo>
                      <a:pt x="570" y="377"/>
                    </a:lnTo>
                    <a:lnTo>
                      <a:pt x="570" y="378"/>
                    </a:lnTo>
                    <a:lnTo>
                      <a:pt x="570" y="378"/>
                    </a:lnTo>
                    <a:lnTo>
                      <a:pt x="569" y="380"/>
                    </a:lnTo>
                    <a:lnTo>
                      <a:pt x="569" y="380"/>
                    </a:lnTo>
                    <a:lnTo>
                      <a:pt x="567" y="380"/>
                    </a:lnTo>
                    <a:lnTo>
                      <a:pt x="567" y="380"/>
                    </a:lnTo>
                    <a:lnTo>
                      <a:pt x="566" y="380"/>
                    </a:lnTo>
                    <a:lnTo>
                      <a:pt x="567" y="382"/>
                    </a:lnTo>
                    <a:lnTo>
                      <a:pt x="567" y="384"/>
                    </a:lnTo>
                    <a:lnTo>
                      <a:pt x="567" y="385"/>
                    </a:lnTo>
                    <a:lnTo>
                      <a:pt x="567" y="386"/>
                    </a:lnTo>
                    <a:lnTo>
                      <a:pt x="567" y="388"/>
                    </a:lnTo>
                    <a:lnTo>
                      <a:pt x="567" y="389"/>
                    </a:lnTo>
                    <a:lnTo>
                      <a:pt x="566" y="389"/>
                    </a:lnTo>
                    <a:lnTo>
                      <a:pt x="566" y="390"/>
                    </a:lnTo>
                    <a:lnTo>
                      <a:pt x="565" y="390"/>
                    </a:lnTo>
                    <a:lnTo>
                      <a:pt x="566" y="392"/>
                    </a:lnTo>
                    <a:lnTo>
                      <a:pt x="566" y="393"/>
                    </a:lnTo>
                    <a:lnTo>
                      <a:pt x="567" y="394"/>
                    </a:lnTo>
                    <a:lnTo>
                      <a:pt x="567" y="394"/>
                    </a:lnTo>
                    <a:lnTo>
                      <a:pt x="566" y="396"/>
                    </a:lnTo>
                    <a:lnTo>
                      <a:pt x="566" y="396"/>
                    </a:lnTo>
                    <a:lnTo>
                      <a:pt x="565" y="397"/>
                    </a:lnTo>
                    <a:lnTo>
                      <a:pt x="565" y="400"/>
                    </a:lnTo>
                    <a:lnTo>
                      <a:pt x="563" y="401"/>
                    </a:lnTo>
                    <a:lnTo>
                      <a:pt x="563" y="402"/>
                    </a:lnTo>
                    <a:lnTo>
                      <a:pt x="565" y="405"/>
                    </a:lnTo>
                    <a:lnTo>
                      <a:pt x="565" y="406"/>
                    </a:lnTo>
                    <a:lnTo>
                      <a:pt x="565" y="413"/>
                    </a:lnTo>
                    <a:lnTo>
                      <a:pt x="565" y="414"/>
                    </a:lnTo>
                    <a:lnTo>
                      <a:pt x="565" y="418"/>
                    </a:lnTo>
                    <a:lnTo>
                      <a:pt x="563" y="420"/>
                    </a:lnTo>
                    <a:lnTo>
                      <a:pt x="563" y="420"/>
                    </a:lnTo>
                    <a:lnTo>
                      <a:pt x="565" y="422"/>
                    </a:lnTo>
                    <a:lnTo>
                      <a:pt x="566" y="426"/>
                    </a:lnTo>
                    <a:lnTo>
                      <a:pt x="566" y="428"/>
                    </a:lnTo>
                    <a:lnTo>
                      <a:pt x="566" y="429"/>
                    </a:lnTo>
                    <a:lnTo>
                      <a:pt x="565" y="430"/>
                    </a:lnTo>
                    <a:lnTo>
                      <a:pt x="563" y="430"/>
                    </a:lnTo>
                    <a:lnTo>
                      <a:pt x="562" y="429"/>
                    </a:lnTo>
                    <a:lnTo>
                      <a:pt x="562" y="430"/>
                    </a:lnTo>
                    <a:lnTo>
                      <a:pt x="562" y="430"/>
                    </a:lnTo>
                    <a:lnTo>
                      <a:pt x="561" y="432"/>
                    </a:lnTo>
                    <a:lnTo>
                      <a:pt x="561" y="433"/>
                    </a:lnTo>
                    <a:lnTo>
                      <a:pt x="561" y="434"/>
                    </a:lnTo>
                    <a:lnTo>
                      <a:pt x="562" y="437"/>
                    </a:lnTo>
                    <a:lnTo>
                      <a:pt x="561" y="437"/>
                    </a:lnTo>
                    <a:lnTo>
                      <a:pt x="561" y="438"/>
                    </a:lnTo>
                    <a:lnTo>
                      <a:pt x="561" y="440"/>
                    </a:lnTo>
                    <a:lnTo>
                      <a:pt x="561" y="442"/>
                    </a:lnTo>
                    <a:lnTo>
                      <a:pt x="561" y="446"/>
                    </a:lnTo>
                    <a:lnTo>
                      <a:pt x="561" y="449"/>
                    </a:lnTo>
                    <a:lnTo>
                      <a:pt x="562" y="449"/>
                    </a:lnTo>
                    <a:lnTo>
                      <a:pt x="563" y="450"/>
                    </a:lnTo>
                    <a:lnTo>
                      <a:pt x="566" y="450"/>
                    </a:lnTo>
                    <a:lnTo>
                      <a:pt x="566" y="452"/>
                    </a:lnTo>
                    <a:lnTo>
                      <a:pt x="566" y="453"/>
                    </a:lnTo>
                    <a:lnTo>
                      <a:pt x="565" y="454"/>
                    </a:lnTo>
                    <a:lnTo>
                      <a:pt x="563" y="454"/>
                    </a:lnTo>
                    <a:lnTo>
                      <a:pt x="563" y="456"/>
                    </a:lnTo>
                    <a:lnTo>
                      <a:pt x="565" y="458"/>
                    </a:lnTo>
                    <a:lnTo>
                      <a:pt x="566" y="460"/>
                    </a:lnTo>
                    <a:lnTo>
                      <a:pt x="566" y="461"/>
                    </a:lnTo>
                    <a:lnTo>
                      <a:pt x="566" y="461"/>
                    </a:lnTo>
                    <a:lnTo>
                      <a:pt x="566" y="462"/>
                    </a:lnTo>
                    <a:lnTo>
                      <a:pt x="567" y="465"/>
                    </a:lnTo>
                    <a:lnTo>
                      <a:pt x="567" y="467"/>
                    </a:lnTo>
                    <a:lnTo>
                      <a:pt x="567" y="468"/>
                    </a:lnTo>
                    <a:lnTo>
                      <a:pt x="566" y="469"/>
                    </a:lnTo>
                    <a:lnTo>
                      <a:pt x="565" y="471"/>
                    </a:lnTo>
                    <a:lnTo>
                      <a:pt x="565" y="471"/>
                    </a:lnTo>
                    <a:lnTo>
                      <a:pt x="565" y="473"/>
                    </a:lnTo>
                    <a:lnTo>
                      <a:pt x="565" y="475"/>
                    </a:lnTo>
                    <a:lnTo>
                      <a:pt x="565" y="476"/>
                    </a:lnTo>
                    <a:lnTo>
                      <a:pt x="573" y="477"/>
                    </a:lnTo>
                    <a:lnTo>
                      <a:pt x="574" y="477"/>
                    </a:lnTo>
                    <a:lnTo>
                      <a:pt x="575" y="479"/>
                    </a:lnTo>
                    <a:lnTo>
                      <a:pt x="575" y="480"/>
                    </a:lnTo>
                    <a:lnTo>
                      <a:pt x="574" y="481"/>
                    </a:lnTo>
                    <a:lnTo>
                      <a:pt x="574" y="484"/>
                    </a:lnTo>
                    <a:lnTo>
                      <a:pt x="573" y="484"/>
                    </a:lnTo>
                    <a:lnTo>
                      <a:pt x="570" y="484"/>
                    </a:lnTo>
                    <a:lnTo>
                      <a:pt x="569" y="484"/>
                    </a:lnTo>
                    <a:lnTo>
                      <a:pt x="567" y="484"/>
                    </a:lnTo>
                    <a:lnTo>
                      <a:pt x="566" y="484"/>
                    </a:lnTo>
                    <a:lnTo>
                      <a:pt x="563" y="484"/>
                    </a:lnTo>
                    <a:lnTo>
                      <a:pt x="562" y="484"/>
                    </a:lnTo>
                    <a:lnTo>
                      <a:pt x="562" y="485"/>
                    </a:lnTo>
                    <a:lnTo>
                      <a:pt x="562" y="487"/>
                    </a:lnTo>
                    <a:lnTo>
                      <a:pt x="565" y="488"/>
                    </a:lnTo>
                    <a:lnTo>
                      <a:pt x="569" y="488"/>
                    </a:lnTo>
                    <a:lnTo>
                      <a:pt x="570" y="491"/>
                    </a:lnTo>
                    <a:lnTo>
                      <a:pt x="571" y="492"/>
                    </a:lnTo>
                    <a:lnTo>
                      <a:pt x="573" y="493"/>
                    </a:lnTo>
                    <a:lnTo>
                      <a:pt x="573" y="496"/>
                    </a:lnTo>
                    <a:lnTo>
                      <a:pt x="570" y="499"/>
                    </a:lnTo>
                    <a:lnTo>
                      <a:pt x="570" y="500"/>
                    </a:lnTo>
                    <a:lnTo>
                      <a:pt x="567" y="500"/>
                    </a:lnTo>
                    <a:lnTo>
                      <a:pt x="566" y="501"/>
                    </a:lnTo>
                    <a:lnTo>
                      <a:pt x="566" y="504"/>
                    </a:lnTo>
                    <a:lnTo>
                      <a:pt x="566" y="507"/>
                    </a:lnTo>
                    <a:lnTo>
                      <a:pt x="567" y="508"/>
                    </a:lnTo>
                    <a:lnTo>
                      <a:pt x="567" y="509"/>
                    </a:lnTo>
                    <a:lnTo>
                      <a:pt x="567" y="511"/>
                    </a:lnTo>
                    <a:lnTo>
                      <a:pt x="565" y="512"/>
                    </a:lnTo>
                    <a:lnTo>
                      <a:pt x="565" y="513"/>
                    </a:lnTo>
                    <a:lnTo>
                      <a:pt x="565" y="515"/>
                    </a:lnTo>
                    <a:lnTo>
                      <a:pt x="566" y="516"/>
                    </a:lnTo>
                    <a:lnTo>
                      <a:pt x="566" y="517"/>
                    </a:lnTo>
                    <a:lnTo>
                      <a:pt x="566" y="520"/>
                    </a:lnTo>
                    <a:lnTo>
                      <a:pt x="567" y="523"/>
                    </a:lnTo>
                    <a:lnTo>
                      <a:pt x="567" y="524"/>
                    </a:lnTo>
                    <a:lnTo>
                      <a:pt x="566" y="525"/>
                    </a:lnTo>
                    <a:lnTo>
                      <a:pt x="565" y="527"/>
                    </a:lnTo>
                    <a:lnTo>
                      <a:pt x="563" y="528"/>
                    </a:lnTo>
                    <a:lnTo>
                      <a:pt x="563" y="531"/>
                    </a:lnTo>
                    <a:lnTo>
                      <a:pt x="563" y="532"/>
                    </a:lnTo>
                    <a:lnTo>
                      <a:pt x="563" y="533"/>
                    </a:lnTo>
                    <a:lnTo>
                      <a:pt x="563" y="535"/>
                    </a:lnTo>
                    <a:lnTo>
                      <a:pt x="563" y="536"/>
                    </a:lnTo>
                    <a:lnTo>
                      <a:pt x="563" y="536"/>
                    </a:lnTo>
                    <a:lnTo>
                      <a:pt x="562" y="537"/>
                    </a:lnTo>
                    <a:lnTo>
                      <a:pt x="561" y="540"/>
                    </a:lnTo>
                    <a:lnTo>
                      <a:pt x="558" y="541"/>
                    </a:lnTo>
                    <a:lnTo>
                      <a:pt x="557" y="543"/>
                    </a:lnTo>
                    <a:lnTo>
                      <a:pt x="557" y="544"/>
                    </a:lnTo>
                    <a:lnTo>
                      <a:pt x="557" y="547"/>
                    </a:lnTo>
                    <a:lnTo>
                      <a:pt x="555" y="549"/>
                    </a:lnTo>
                    <a:lnTo>
                      <a:pt x="555" y="551"/>
                    </a:lnTo>
                    <a:lnTo>
                      <a:pt x="555" y="553"/>
                    </a:lnTo>
                    <a:lnTo>
                      <a:pt x="557" y="555"/>
                    </a:lnTo>
                    <a:lnTo>
                      <a:pt x="558" y="556"/>
                    </a:lnTo>
                    <a:lnTo>
                      <a:pt x="558" y="559"/>
                    </a:lnTo>
                    <a:lnTo>
                      <a:pt x="557" y="563"/>
                    </a:lnTo>
                    <a:lnTo>
                      <a:pt x="555" y="563"/>
                    </a:lnTo>
                    <a:lnTo>
                      <a:pt x="554" y="564"/>
                    </a:lnTo>
                    <a:lnTo>
                      <a:pt x="553" y="566"/>
                    </a:lnTo>
                    <a:lnTo>
                      <a:pt x="554" y="570"/>
                    </a:lnTo>
                    <a:lnTo>
                      <a:pt x="554" y="571"/>
                    </a:lnTo>
                    <a:lnTo>
                      <a:pt x="553" y="572"/>
                    </a:lnTo>
                    <a:lnTo>
                      <a:pt x="553" y="574"/>
                    </a:lnTo>
                    <a:lnTo>
                      <a:pt x="551" y="575"/>
                    </a:lnTo>
                    <a:lnTo>
                      <a:pt x="550" y="575"/>
                    </a:lnTo>
                    <a:lnTo>
                      <a:pt x="547" y="576"/>
                    </a:lnTo>
                    <a:lnTo>
                      <a:pt x="547" y="578"/>
                    </a:lnTo>
                    <a:lnTo>
                      <a:pt x="546" y="579"/>
                    </a:lnTo>
                    <a:lnTo>
                      <a:pt x="545" y="582"/>
                    </a:lnTo>
                    <a:lnTo>
                      <a:pt x="546" y="584"/>
                    </a:lnTo>
                    <a:lnTo>
                      <a:pt x="541" y="584"/>
                    </a:lnTo>
                    <a:lnTo>
                      <a:pt x="541" y="586"/>
                    </a:lnTo>
                    <a:lnTo>
                      <a:pt x="539" y="587"/>
                    </a:lnTo>
                    <a:lnTo>
                      <a:pt x="539" y="590"/>
                    </a:lnTo>
                    <a:lnTo>
                      <a:pt x="539" y="592"/>
                    </a:lnTo>
                    <a:lnTo>
                      <a:pt x="541" y="595"/>
                    </a:lnTo>
                    <a:lnTo>
                      <a:pt x="539" y="598"/>
                    </a:lnTo>
                    <a:lnTo>
                      <a:pt x="539" y="600"/>
                    </a:lnTo>
                    <a:lnTo>
                      <a:pt x="539" y="603"/>
                    </a:lnTo>
                    <a:lnTo>
                      <a:pt x="542" y="606"/>
                    </a:lnTo>
                    <a:lnTo>
                      <a:pt x="543" y="608"/>
                    </a:lnTo>
                    <a:lnTo>
                      <a:pt x="543" y="611"/>
                    </a:lnTo>
                    <a:lnTo>
                      <a:pt x="543" y="612"/>
                    </a:lnTo>
                    <a:lnTo>
                      <a:pt x="545" y="614"/>
                    </a:lnTo>
                    <a:lnTo>
                      <a:pt x="545" y="615"/>
                    </a:lnTo>
                    <a:lnTo>
                      <a:pt x="545" y="618"/>
                    </a:lnTo>
                    <a:lnTo>
                      <a:pt x="546" y="618"/>
                    </a:lnTo>
                    <a:lnTo>
                      <a:pt x="549" y="616"/>
                    </a:lnTo>
                    <a:lnTo>
                      <a:pt x="550" y="615"/>
                    </a:lnTo>
                    <a:lnTo>
                      <a:pt x="550" y="615"/>
                    </a:lnTo>
                    <a:lnTo>
                      <a:pt x="553" y="615"/>
                    </a:lnTo>
                    <a:lnTo>
                      <a:pt x="555" y="614"/>
                    </a:lnTo>
                    <a:lnTo>
                      <a:pt x="555" y="614"/>
                    </a:lnTo>
                    <a:lnTo>
                      <a:pt x="557" y="615"/>
                    </a:lnTo>
                    <a:lnTo>
                      <a:pt x="558" y="616"/>
                    </a:lnTo>
                    <a:lnTo>
                      <a:pt x="558" y="618"/>
                    </a:lnTo>
                    <a:lnTo>
                      <a:pt x="558" y="622"/>
                    </a:lnTo>
                    <a:lnTo>
                      <a:pt x="558" y="624"/>
                    </a:lnTo>
                    <a:lnTo>
                      <a:pt x="557" y="624"/>
                    </a:lnTo>
                    <a:lnTo>
                      <a:pt x="557" y="626"/>
                    </a:lnTo>
                    <a:lnTo>
                      <a:pt x="557" y="627"/>
                    </a:lnTo>
                    <a:lnTo>
                      <a:pt x="558" y="628"/>
                    </a:lnTo>
                    <a:lnTo>
                      <a:pt x="558" y="631"/>
                    </a:lnTo>
                    <a:lnTo>
                      <a:pt x="557" y="635"/>
                    </a:lnTo>
                    <a:lnTo>
                      <a:pt x="557" y="636"/>
                    </a:lnTo>
                    <a:lnTo>
                      <a:pt x="558" y="638"/>
                    </a:lnTo>
                    <a:lnTo>
                      <a:pt x="558" y="640"/>
                    </a:lnTo>
                    <a:lnTo>
                      <a:pt x="561" y="642"/>
                    </a:lnTo>
                    <a:lnTo>
                      <a:pt x="562" y="643"/>
                    </a:lnTo>
                    <a:lnTo>
                      <a:pt x="563" y="644"/>
                    </a:lnTo>
                    <a:lnTo>
                      <a:pt x="563" y="647"/>
                    </a:lnTo>
                    <a:lnTo>
                      <a:pt x="563" y="647"/>
                    </a:lnTo>
                    <a:lnTo>
                      <a:pt x="567" y="647"/>
                    </a:lnTo>
                    <a:lnTo>
                      <a:pt x="571" y="647"/>
                    </a:lnTo>
                    <a:lnTo>
                      <a:pt x="578" y="647"/>
                    </a:lnTo>
                    <a:lnTo>
                      <a:pt x="585" y="647"/>
                    </a:lnTo>
                    <a:lnTo>
                      <a:pt x="593" y="647"/>
                    </a:lnTo>
                    <a:lnTo>
                      <a:pt x="597" y="650"/>
                    </a:lnTo>
                    <a:lnTo>
                      <a:pt x="601" y="651"/>
                    </a:lnTo>
                    <a:lnTo>
                      <a:pt x="605" y="651"/>
                    </a:lnTo>
                    <a:lnTo>
                      <a:pt x="609" y="652"/>
                    </a:lnTo>
                    <a:lnTo>
                      <a:pt x="611" y="654"/>
                    </a:lnTo>
                    <a:lnTo>
                      <a:pt x="614" y="654"/>
                    </a:lnTo>
                    <a:lnTo>
                      <a:pt x="615" y="655"/>
                    </a:lnTo>
                    <a:lnTo>
                      <a:pt x="615" y="656"/>
                    </a:lnTo>
                    <a:lnTo>
                      <a:pt x="607" y="654"/>
                    </a:lnTo>
                    <a:lnTo>
                      <a:pt x="606" y="652"/>
                    </a:lnTo>
                    <a:lnTo>
                      <a:pt x="603" y="652"/>
                    </a:lnTo>
                    <a:lnTo>
                      <a:pt x="601" y="654"/>
                    </a:lnTo>
                    <a:lnTo>
                      <a:pt x="599" y="658"/>
                    </a:lnTo>
                    <a:lnTo>
                      <a:pt x="598" y="659"/>
                    </a:lnTo>
                    <a:lnTo>
                      <a:pt x="595" y="659"/>
                    </a:lnTo>
                    <a:lnTo>
                      <a:pt x="594" y="660"/>
                    </a:lnTo>
                    <a:lnTo>
                      <a:pt x="586" y="663"/>
                    </a:lnTo>
                    <a:lnTo>
                      <a:pt x="583" y="665"/>
                    </a:lnTo>
                    <a:lnTo>
                      <a:pt x="582" y="665"/>
                    </a:lnTo>
                    <a:lnTo>
                      <a:pt x="581" y="666"/>
                    </a:lnTo>
                    <a:lnTo>
                      <a:pt x="579" y="670"/>
                    </a:lnTo>
                    <a:lnTo>
                      <a:pt x="581" y="671"/>
                    </a:lnTo>
                    <a:lnTo>
                      <a:pt x="578" y="678"/>
                    </a:lnTo>
                    <a:lnTo>
                      <a:pt x="578" y="682"/>
                    </a:lnTo>
                    <a:lnTo>
                      <a:pt x="578" y="683"/>
                    </a:lnTo>
                    <a:lnTo>
                      <a:pt x="578" y="686"/>
                    </a:lnTo>
                    <a:lnTo>
                      <a:pt x="578" y="691"/>
                    </a:lnTo>
                    <a:lnTo>
                      <a:pt x="577" y="693"/>
                    </a:lnTo>
                    <a:lnTo>
                      <a:pt x="573" y="694"/>
                    </a:lnTo>
                    <a:lnTo>
                      <a:pt x="571" y="693"/>
                    </a:lnTo>
                    <a:lnTo>
                      <a:pt x="567" y="693"/>
                    </a:lnTo>
                    <a:lnTo>
                      <a:pt x="565" y="690"/>
                    </a:lnTo>
                    <a:lnTo>
                      <a:pt x="561" y="689"/>
                    </a:lnTo>
                    <a:lnTo>
                      <a:pt x="559" y="687"/>
                    </a:lnTo>
                    <a:lnTo>
                      <a:pt x="557" y="683"/>
                    </a:lnTo>
                    <a:lnTo>
                      <a:pt x="557" y="682"/>
                    </a:lnTo>
                    <a:lnTo>
                      <a:pt x="557" y="681"/>
                    </a:lnTo>
                    <a:lnTo>
                      <a:pt x="558" y="678"/>
                    </a:lnTo>
                    <a:lnTo>
                      <a:pt x="559" y="678"/>
                    </a:lnTo>
                    <a:lnTo>
                      <a:pt x="561" y="678"/>
                    </a:lnTo>
                    <a:lnTo>
                      <a:pt x="563" y="678"/>
                    </a:lnTo>
                    <a:lnTo>
                      <a:pt x="565" y="679"/>
                    </a:lnTo>
                    <a:lnTo>
                      <a:pt x="565" y="682"/>
                    </a:lnTo>
                    <a:lnTo>
                      <a:pt x="565" y="683"/>
                    </a:lnTo>
                    <a:lnTo>
                      <a:pt x="563" y="685"/>
                    </a:lnTo>
                    <a:lnTo>
                      <a:pt x="565" y="685"/>
                    </a:lnTo>
                    <a:lnTo>
                      <a:pt x="566" y="685"/>
                    </a:lnTo>
                    <a:lnTo>
                      <a:pt x="566" y="678"/>
                    </a:lnTo>
                    <a:lnTo>
                      <a:pt x="571" y="675"/>
                    </a:lnTo>
                    <a:lnTo>
                      <a:pt x="573" y="673"/>
                    </a:lnTo>
                    <a:lnTo>
                      <a:pt x="575" y="670"/>
                    </a:lnTo>
                    <a:lnTo>
                      <a:pt x="575" y="670"/>
                    </a:lnTo>
                    <a:lnTo>
                      <a:pt x="575" y="669"/>
                    </a:lnTo>
                    <a:lnTo>
                      <a:pt x="574" y="667"/>
                    </a:lnTo>
                    <a:lnTo>
                      <a:pt x="571" y="666"/>
                    </a:lnTo>
                    <a:lnTo>
                      <a:pt x="563" y="673"/>
                    </a:lnTo>
                    <a:lnTo>
                      <a:pt x="561" y="674"/>
                    </a:lnTo>
                    <a:lnTo>
                      <a:pt x="558" y="675"/>
                    </a:lnTo>
                    <a:lnTo>
                      <a:pt x="555" y="678"/>
                    </a:lnTo>
                    <a:lnTo>
                      <a:pt x="555" y="679"/>
                    </a:lnTo>
                    <a:lnTo>
                      <a:pt x="554" y="682"/>
                    </a:lnTo>
                    <a:lnTo>
                      <a:pt x="554" y="683"/>
                    </a:lnTo>
                    <a:lnTo>
                      <a:pt x="551" y="682"/>
                    </a:lnTo>
                    <a:lnTo>
                      <a:pt x="547" y="679"/>
                    </a:lnTo>
                    <a:lnTo>
                      <a:pt x="546" y="678"/>
                    </a:lnTo>
                    <a:lnTo>
                      <a:pt x="547" y="677"/>
                    </a:lnTo>
                    <a:lnTo>
                      <a:pt x="549" y="675"/>
                    </a:lnTo>
                    <a:lnTo>
                      <a:pt x="549" y="670"/>
                    </a:lnTo>
                    <a:lnTo>
                      <a:pt x="549" y="669"/>
                    </a:lnTo>
                    <a:lnTo>
                      <a:pt x="550" y="667"/>
                    </a:lnTo>
                    <a:lnTo>
                      <a:pt x="551" y="666"/>
                    </a:lnTo>
                    <a:lnTo>
                      <a:pt x="553" y="666"/>
                    </a:lnTo>
                    <a:lnTo>
                      <a:pt x="553" y="666"/>
                    </a:lnTo>
                    <a:lnTo>
                      <a:pt x="553" y="667"/>
                    </a:lnTo>
                    <a:lnTo>
                      <a:pt x="555" y="667"/>
                    </a:lnTo>
                    <a:lnTo>
                      <a:pt x="561" y="663"/>
                    </a:lnTo>
                    <a:lnTo>
                      <a:pt x="563" y="663"/>
                    </a:lnTo>
                    <a:lnTo>
                      <a:pt x="566" y="665"/>
                    </a:lnTo>
                    <a:lnTo>
                      <a:pt x="569" y="663"/>
                    </a:lnTo>
                    <a:lnTo>
                      <a:pt x="569" y="663"/>
                    </a:lnTo>
                    <a:lnTo>
                      <a:pt x="570" y="662"/>
                    </a:lnTo>
                    <a:lnTo>
                      <a:pt x="567" y="660"/>
                    </a:lnTo>
                    <a:lnTo>
                      <a:pt x="565" y="660"/>
                    </a:lnTo>
                    <a:lnTo>
                      <a:pt x="559" y="660"/>
                    </a:lnTo>
                    <a:lnTo>
                      <a:pt x="558" y="660"/>
                    </a:lnTo>
                    <a:lnTo>
                      <a:pt x="555" y="663"/>
                    </a:lnTo>
                    <a:lnTo>
                      <a:pt x="555" y="662"/>
                    </a:lnTo>
                    <a:lnTo>
                      <a:pt x="555" y="660"/>
                    </a:lnTo>
                    <a:lnTo>
                      <a:pt x="553" y="660"/>
                    </a:lnTo>
                    <a:lnTo>
                      <a:pt x="551" y="660"/>
                    </a:lnTo>
                    <a:lnTo>
                      <a:pt x="551" y="662"/>
                    </a:lnTo>
                    <a:lnTo>
                      <a:pt x="551" y="663"/>
                    </a:lnTo>
                    <a:lnTo>
                      <a:pt x="550" y="665"/>
                    </a:lnTo>
                    <a:lnTo>
                      <a:pt x="549" y="667"/>
                    </a:lnTo>
                    <a:lnTo>
                      <a:pt x="547" y="670"/>
                    </a:lnTo>
                    <a:lnTo>
                      <a:pt x="547" y="671"/>
                    </a:lnTo>
                    <a:lnTo>
                      <a:pt x="547" y="673"/>
                    </a:lnTo>
                    <a:lnTo>
                      <a:pt x="546" y="673"/>
                    </a:lnTo>
                    <a:lnTo>
                      <a:pt x="546" y="674"/>
                    </a:lnTo>
                    <a:lnTo>
                      <a:pt x="542" y="674"/>
                    </a:lnTo>
                    <a:lnTo>
                      <a:pt x="541" y="671"/>
                    </a:lnTo>
                    <a:lnTo>
                      <a:pt x="539" y="670"/>
                    </a:lnTo>
                    <a:lnTo>
                      <a:pt x="538" y="669"/>
                    </a:lnTo>
                    <a:lnTo>
                      <a:pt x="542" y="666"/>
                    </a:lnTo>
                    <a:lnTo>
                      <a:pt x="543" y="665"/>
                    </a:lnTo>
                    <a:lnTo>
                      <a:pt x="545" y="662"/>
                    </a:lnTo>
                    <a:lnTo>
                      <a:pt x="546" y="660"/>
                    </a:lnTo>
                    <a:lnTo>
                      <a:pt x="546" y="659"/>
                    </a:lnTo>
                    <a:lnTo>
                      <a:pt x="545" y="659"/>
                    </a:lnTo>
                    <a:lnTo>
                      <a:pt x="545" y="660"/>
                    </a:lnTo>
                    <a:lnTo>
                      <a:pt x="543" y="663"/>
                    </a:lnTo>
                    <a:lnTo>
                      <a:pt x="542" y="662"/>
                    </a:lnTo>
                    <a:lnTo>
                      <a:pt x="539" y="665"/>
                    </a:lnTo>
                    <a:lnTo>
                      <a:pt x="537" y="663"/>
                    </a:lnTo>
                    <a:lnTo>
                      <a:pt x="534" y="665"/>
                    </a:lnTo>
                    <a:lnTo>
                      <a:pt x="533" y="663"/>
                    </a:lnTo>
                    <a:lnTo>
                      <a:pt x="531" y="662"/>
                    </a:lnTo>
                    <a:lnTo>
                      <a:pt x="533" y="660"/>
                    </a:lnTo>
                    <a:lnTo>
                      <a:pt x="531" y="658"/>
                    </a:lnTo>
                    <a:lnTo>
                      <a:pt x="531" y="656"/>
                    </a:lnTo>
                    <a:lnTo>
                      <a:pt x="530" y="656"/>
                    </a:lnTo>
                    <a:lnTo>
                      <a:pt x="530" y="655"/>
                    </a:lnTo>
                    <a:lnTo>
                      <a:pt x="529" y="652"/>
                    </a:lnTo>
                    <a:lnTo>
                      <a:pt x="529" y="651"/>
                    </a:lnTo>
                    <a:lnTo>
                      <a:pt x="529" y="650"/>
                    </a:lnTo>
                    <a:lnTo>
                      <a:pt x="529" y="650"/>
                    </a:lnTo>
                    <a:lnTo>
                      <a:pt x="530" y="650"/>
                    </a:lnTo>
                    <a:lnTo>
                      <a:pt x="530" y="651"/>
                    </a:lnTo>
                    <a:lnTo>
                      <a:pt x="531" y="651"/>
                    </a:lnTo>
                    <a:lnTo>
                      <a:pt x="535" y="652"/>
                    </a:lnTo>
                    <a:lnTo>
                      <a:pt x="537" y="652"/>
                    </a:lnTo>
                    <a:lnTo>
                      <a:pt x="537" y="652"/>
                    </a:lnTo>
                    <a:lnTo>
                      <a:pt x="537" y="651"/>
                    </a:lnTo>
                    <a:lnTo>
                      <a:pt x="537" y="650"/>
                    </a:lnTo>
                    <a:lnTo>
                      <a:pt x="538" y="650"/>
                    </a:lnTo>
                    <a:lnTo>
                      <a:pt x="539" y="651"/>
                    </a:lnTo>
                    <a:lnTo>
                      <a:pt x="541" y="651"/>
                    </a:lnTo>
                    <a:lnTo>
                      <a:pt x="542" y="651"/>
                    </a:lnTo>
                    <a:lnTo>
                      <a:pt x="543" y="651"/>
                    </a:lnTo>
                    <a:lnTo>
                      <a:pt x="546" y="651"/>
                    </a:lnTo>
                    <a:lnTo>
                      <a:pt x="549" y="648"/>
                    </a:lnTo>
                    <a:lnTo>
                      <a:pt x="550" y="646"/>
                    </a:lnTo>
                    <a:lnTo>
                      <a:pt x="550" y="646"/>
                    </a:lnTo>
                    <a:lnTo>
                      <a:pt x="551" y="646"/>
                    </a:lnTo>
                    <a:lnTo>
                      <a:pt x="553" y="647"/>
                    </a:lnTo>
                    <a:lnTo>
                      <a:pt x="553" y="648"/>
                    </a:lnTo>
                    <a:lnTo>
                      <a:pt x="553" y="650"/>
                    </a:lnTo>
                    <a:lnTo>
                      <a:pt x="554" y="651"/>
                    </a:lnTo>
                    <a:lnTo>
                      <a:pt x="554" y="652"/>
                    </a:lnTo>
                    <a:lnTo>
                      <a:pt x="554" y="654"/>
                    </a:lnTo>
                    <a:lnTo>
                      <a:pt x="553" y="655"/>
                    </a:lnTo>
                    <a:lnTo>
                      <a:pt x="551" y="656"/>
                    </a:lnTo>
                    <a:lnTo>
                      <a:pt x="553" y="656"/>
                    </a:lnTo>
                    <a:lnTo>
                      <a:pt x="553" y="656"/>
                    </a:lnTo>
                    <a:lnTo>
                      <a:pt x="554" y="655"/>
                    </a:lnTo>
                    <a:lnTo>
                      <a:pt x="554" y="654"/>
                    </a:lnTo>
                    <a:lnTo>
                      <a:pt x="554" y="654"/>
                    </a:lnTo>
                    <a:lnTo>
                      <a:pt x="554" y="652"/>
                    </a:lnTo>
                    <a:lnTo>
                      <a:pt x="554" y="651"/>
                    </a:lnTo>
                    <a:lnTo>
                      <a:pt x="553" y="648"/>
                    </a:lnTo>
                    <a:lnTo>
                      <a:pt x="553" y="647"/>
                    </a:lnTo>
                    <a:lnTo>
                      <a:pt x="553" y="646"/>
                    </a:lnTo>
                    <a:lnTo>
                      <a:pt x="554" y="644"/>
                    </a:lnTo>
                    <a:lnTo>
                      <a:pt x="555" y="643"/>
                    </a:lnTo>
                    <a:lnTo>
                      <a:pt x="555" y="642"/>
                    </a:lnTo>
                    <a:lnTo>
                      <a:pt x="554" y="640"/>
                    </a:lnTo>
                    <a:lnTo>
                      <a:pt x="551" y="636"/>
                    </a:lnTo>
                    <a:lnTo>
                      <a:pt x="546" y="634"/>
                    </a:lnTo>
                    <a:lnTo>
                      <a:pt x="545" y="634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6" y="635"/>
                    </a:lnTo>
                    <a:lnTo>
                      <a:pt x="550" y="638"/>
                    </a:lnTo>
                    <a:lnTo>
                      <a:pt x="551" y="639"/>
                    </a:lnTo>
                    <a:lnTo>
                      <a:pt x="553" y="640"/>
                    </a:lnTo>
                    <a:lnTo>
                      <a:pt x="554" y="640"/>
                    </a:lnTo>
                    <a:lnTo>
                      <a:pt x="554" y="643"/>
                    </a:lnTo>
                    <a:lnTo>
                      <a:pt x="549" y="644"/>
                    </a:lnTo>
                    <a:lnTo>
                      <a:pt x="545" y="647"/>
                    </a:lnTo>
                    <a:lnTo>
                      <a:pt x="542" y="648"/>
                    </a:lnTo>
                    <a:lnTo>
                      <a:pt x="539" y="648"/>
                    </a:lnTo>
                    <a:lnTo>
                      <a:pt x="539" y="646"/>
                    </a:lnTo>
                    <a:lnTo>
                      <a:pt x="538" y="644"/>
                    </a:lnTo>
                    <a:lnTo>
                      <a:pt x="537" y="642"/>
                    </a:lnTo>
                    <a:lnTo>
                      <a:pt x="535" y="643"/>
                    </a:lnTo>
                    <a:lnTo>
                      <a:pt x="534" y="642"/>
                    </a:lnTo>
                    <a:lnTo>
                      <a:pt x="534" y="642"/>
                    </a:lnTo>
                    <a:lnTo>
                      <a:pt x="533" y="642"/>
                    </a:lnTo>
                    <a:lnTo>
                      <a:pt x="530" y="640"/>
                    </a:lnTo>
                    <a:lnTo>
                      <a:pt x="530" y="639"/>
                    </a:lnTo>
                    <a:lnTo>
                      <a:pt x="531" y="638"/>
                    </a:lnTo>
                    <a:lnTo>
                      <a:pt x="534" y="638"/>
                    </a:lnTo>
                    <a:lnTo>
                      <a:pt x="534" y="631"/>
                    </a:lnTo>
                    <a:lnTo>
                      <a:pt x="534" y="630"/>
                    </a:lnTo>
                    <a:lnTo>
                      <a:pt x="531" y="628"/>
                    </a:lnTo>
                    <a:lnTo>
                      <a:pt x="530" y="628"/>
                    </a:lnTo>
                    <a:lnTo>
                      <a:pt x="527" y="628"/>
                    </a:lnTo>
                    <a:lnTo>
                      <a:pt x="526" y="627"/>
                    </a:lnTo>
                    <a:lnTo>
                      <a:pt x="525" y="627"/>
                    </a:lnTo>
                    <a:lnTo>
                      <a:pt x="523" y="627"/>
                    </a:lnTo>
                    <a:lnTo>
                      <a:pt x="522" y="626"/>
                    </a:lnTo>
                    <a:lnTo>
                      <a:pt x="521" y="624"/>
                    </a:lnTo>
                    <a:lnTo>
                      <a:pt x="518" y="620"/>
                    </a:lnTo>
                    <a:lnTo>
                      <a:pt x="517" y="618"/>
                    </a:lnTo>
                    <a:lnTo>
                      <a:pt x="517" y="616"/>
                    </a:lnTo>
                    <a:lnTo>
                      <a:pt x="519" y="615"/>
                    </a:lnTo>
                    <a:lnTo>
                      <a:pt x="522" y="615"/>
                    </a:lnTo>
                    <a:lnTo>
                      <a:pt x="523" y="614"/>
                    </a:lnTo>
                    <a:lnTo>
                      <a:pt x="522" y="612"/>
                    </a:lnTo>
                    <a:lnTo>
                      <a:pt x="521" y="611"/>
                    </a:lnTo>
                    <a:lnTo>
                      <a:pt x="522" y="610"/>
                    </a:lnTo>
                    <a:lnTo>
                      <a:pt x="523" y="608"/>
                    </a:lnTo>
                    <a:lnTo>
                      <a:pt x="525" y="608"/>
                    </a:lnTo>
                    <a:lnTo>
                      <a:pt x="527" y="611"/>
                    </a:lnTo>
                    <a:lnTo>
                      <a:pt x="527" y="612"/>
                    </a:lnTo>
                    <a:lnTo>
                      <a:pt x="530" y="618"/>
                    </a:lnTo>
                    <a:lnTo>
                      <a:pt x="530" y="619"/>
                    </a:lnTo>
                    <a:lnTo>
                      <a:pt x="530" y="619"/>
                    </a:lnTo>
                    <a:lnTo>
                      <a:pt x="535" y="622"/>
                    </a:lnTo>
                    <a:lnTo>
                      <a:pt x="535" y="622"/>
                    </a:lnTo>
                    <a:lnTo>
                      <a:pt x="535" y="619"/>
                    </a:lnTo>
                    <a:lnTo>
                      <a:pt x="537" y="616"/>
                    </a:lnTo>
                    <a:lnTo>
                      <a:pt x="538" y="615"/>
                    </a:lnTo>
                    <a:lnTo>
                      <a:pt x="538" y="615"/>
                    </a:lnTo>
                    <a:lnTo>
                      <a:pt x="538" y="615"/>
                    </a:lnTo>
                    <a:lnTo>
                      <a:pt x="537" y="614"/>
                    </a:lnTo>
                    <a:lnTo>
                      <a:pt x="538" y="611"/>
                    </a:lnTo>
                    <a:lnTo>
                      <a:pt x="537" y="611"/>
                    </a:lnTo>
                    <a:lnTo>
                      <a:pt x="537" y="612"/>
                    </a:lnTo>
                    <a:lnTo>
                      <a:pt x="534" y="618"/>
                    </a:lnTo>
                    <a:lnTo>
                      <a:pt x="533" y="619"/>
                    </a:lnTo>
                    <a:lnTo>
                      <a:pt x="531" y="616"/>
                    </a:lnTo>
                    <a:lnTo>
                      <a:pt x="530" y="615"/>
                    </a:lnTo>
                    <a:lnTo>
                      <a:pt x="530" y="614"/>
                    </a:lnTo>
                    <a:lnTo>
                      <a:pt x="530" y="611"/>
                    </a:lnTo>
                    <a:lnTo>
                      <a:pt x="533" y="612"/>
                    </a:lnTo>
                    <a:lnTo>
                      <a:pt x="533" y="611"/>
                    </a:lnTo>
                    <a:lnTo>
                      <a:pt x="527" y="610"/>
                    </a:lnTo>
                    <a:lnTo>
                      <a:pt x="527" y="608"/>
                    </a:lnTo>
                    <a:lnTo>
                      <a:pt x="526" y="608"/>
                    </a:lnTo>
                    <a:lnTo>
                      <a:pt x="525" y="606"/>
                    </a:lnTo>
                    <a:lnTo>
                      <a:pt x="523" y="604"/>
                    </a:lnTo>
                    <a:lnTo>
                      <a:pt x="526" y="602"/>
                    </a:lnTo>
                    <a:lnTo>
                      <a:pt x="527" y="599"/>
                    </a:lnTo>
                    <a:lnTo>
                      <a:pt x="533" y="600"/>
                    </a:lnTo>
                    <a:lnTo>
                      <a:pt x="533" y="599"/>
                    </a:lnTo>
                    <a:lnTo>
                      <a:pt x="533" y="598"/>
                    </a:lnTo>
                    <a:lnTo>
                      <a:pt x="531" y="599"/>
                    </a:lnTo>
                    <a:lnTo>
                      <a:pt x="530" y="598"/>
                    </a:lnTo>
                    <a:lnTo>
                      <a:pt x="527" y="595"/>
                    </a:lnTo>
                    <a:lnTo>
                      <a:pt x="527" y="594"/>
                    </a:lnTo>
                    <a:lnTo>
                      <a:pt x="529" y="591"/>
                    </a:lnTo>
                    <a:lnTo>
                      <a:pt x="529" y="590"/>
                    </a:lnTo>
                    <a:lnTo>
                      <a:pt x="531" y="590"/>
                    </a:lnTo>
                    <a:lnTo>
                      <a:pt x="533" y="591"/>
                    </a:lnTo>
                    <a:lnTo>
                      <a:pt x="534" y="591"/>
                    </a:lnTo>
                    <a:lnTo>
                      <a:pt x="535" y="591"/>
                    </a:lnTo>
                    <a:lnTo>
                      <a:pt x="534" y="588"/>
                    </a:lnTo>
                    <a:lnTo>
                      <a:pt x="533" y="588"/>
                    </a:lnTo>
                    <a:lnTo>
                      <a:pt x="531" y="587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3" y="583"/>
                    </a:lnTo>
                    <a:lnTo>
                      <a:pt x="533" y="580"/>
                    </a:lnTo>
                    <a:lnTo>
                      <a:pt x="533" y="579"/>
                    </a:lnTo>
                    <a:lnTo>
                      <a:pt x="533" y="578"/>
                    </a:lnTo>
                    <a:lnTo>
                      <a:pt x="534" y="578"/>
                    </a:lnTo>
                    <a:lnTo>
                      <a:pt x="534" y="578"/>
                    </a:lnTo>
                    <a:lnTo>
                      <a:pt x="533" y="578"/>
                    </a:lnTo>
                    <a:lnTo>
                      <a:pt x="531" y="579"/>
                    </a:lnTo>
                    <a:lnTo>
                      <a:pt x="531" y="582"/>
                    </a:lnTo>
                    <a:lnTo>
                      <a:pt x="530" y="583"/>
                    </a:lnTo>
                    <a:lnTo>
                      <a:pt x="530" y="584"/>
                    </a:lnTo>
                    <a:lnTo>
                      <a:pt x="530" y="586"/>
                    </a:lnTo>
                    <a:lnTo>
                      <a:pt x="529" y="588"/>
                    </a:lnTo>
                    <a:lnTo>
                      <a:pt x="527" y="587"/>
                    </a:lnTo>
                    <a:lnTo>
                      <a:pt x="527" y="587"/>
                    </a:lnTo>
                    <a:lnTo>
                      <a:pt x="527" y="586"/>
                    </a:lnTo>
                    <a:lnTo>
                      <a:pt x="527" y="584"/>
                    </a:lnTo>
                    <a:lnTo>
                      <a:pt x="527" y="578"/>
                    </a:lnTo>
                    <a:lnTo>
                      <a:pt x="527" y="572"/>
                    </a:lnTo>
                    <a:lnTo>
                      <a:pt x="527" y="567"/>
                    </a:lnTo>
                    <a:lnTo>
                      <a:pt x="529" y="566"/>
                    </a:lnTo>
                    <a:lnTo>
                      <a:pt x="530" y="566"/>
                    </a:lnTo>
                    <a:lnTo>
                      <a:pt x="530" y="566"/>
                    </a:lnTo>
                    <a:lnTo>
                      <a:pt x="531" y="566"/>
                    </a:lnTo>
                    <a:lnTo>
                      <a:pt x="533" y="564"/>
                    </a:lnTo>
                    <a:lnTo>
                      <a:pt x="530" y="564"/>
                    </a:lnTo>
                    <a:lnTo>
                      <a:pt x="529" y="564"/>
                    </a:lnTo>
                    <a:lnTo>
                      <a:pt x="527" y="566"/>
                    </a:lnTo>
                    <a:lnTo>
                      <a:pt x="526" y="564"/>
                    </a:lnTo>
                    <a:lnTo>
                      <a:pt x="525" y="563"/>
                    </a:lnTo>
                    <a:lnTo>
                      <a:pt x="523" y="560"/>
                    </a:lnTo>
                    <a:lnTo>
                      <a:pt x="523" y="557"/>
                    </a:lnTo>
                    <a:lnTo>
                      <a:pt x="523" y="553"/>
                    </a:lnTo>
                    <a:lnTo>
                      <a:pt x="526" y="555"/>
                    </a:lnTo>
                    <a:lnTo>
                      <a:pt x="529" y="555"/>
                    </a:lnTo>
                    <a:lnTo>
                      <a:pt x="535" y="555"/>
                    </a:lnTo>
                    <a:lnTo>
                      <a:pt x="539" y="559"/>
                    </a:lnTo>
                    <a:lnTo>
                      <a:pt x="542" y="557"/>
                    </a:lnTo>
                    <a:lnTo>
                      <a:pt x="542" y="557"/>
                    </a:lnTo>
                    <a:lnTo>
                      <a:pt x="539" y="556"/>
                    </a:lnTo>
                    <a:lnTo>
                      <a:pt x="539" y="555"/>
                    </a:lnTo>
                    <a:lnTo>
                      <a:pt x="538" y="553"/>
                    </a:lnTo>
                    <a:lnTo>
                      <a:pt x="538" y="552"/>
                    </a:lnTo>
                    <a:lnTo>
                      <a:pt x="538" y="551"/>
                    </a:lnTo>
                    <a:lnTo>
                      <a:pt x="537" y="547"/>
                    </a:lnTo>
                    <a:lnTo>
                      <a:pt x="537" y="547"/>
                    </a:lnTo>
                    <a:lnTo>
                      <a:pt x="535" y="548"/>
                    </a:lnTo>
                    <a:lnTo>
                      <a:pt x="535" y="551"/>
                    </a:lnTo>
                    <a:lnTo>
                      <a:pt x="534" y="552"/>
                    </a:lnTo>
                    <a:lnTo>
                      <a:pt x="531" y="553"/>
                    </a:lnTo>
                    <a:lnTo>
                      <a:pt x="529" y="553"/>
                    </a:lnTo>
                    <a:lnTo>
                      <a:pt x="527" y="553"/>
                    </a:lnTo>
                    <a:lnTo>
                      <a:pt x="527" y="552"/>
                    </a:lnTo>
                    <a:lnTo>
                      <a:pt x="527" y="551"/>
                    </a:lnTo>
                    <a:lnTo>
                      <a:pt x="526" y="549"/>
                    </a:lnTo>
                    <a:lnTo>
                      <a:pt x="523" y="549"/>
                    </a:lnTo>
                    <a:lnTo>
                      <a:pt x="523" y="548"/>
                    </a:lnTo>
                    <a:lnTo>
                      <a:pt x="523" y="547"/>
                    </a:lnTo>
                    <a:lnTo>
                      <a:pt x="523" y="545"/>
                    </a:lnTo>
                    <a:lnTo>
                      <a:pt x="525" y="544"/>
                    </a:lnTo>
                    <a:lnTo>
                      <a:pt x="526" y="544"/>
                    </a:lnTo>
                    <a:lnTo>
                      <a:pt x="526" y="545"/>
                    </a:lnTo>
                    <a:lnTo>
                      <a:pt x="527" y="547"/>
                    </a:lnTo>
                    <a:lnTo>
                      <a:pt x="529" y="547"/>
                    </a:lnTo>
                    <a:lnTo>
                      <a:pt x="530" y="545"/>
                    </a:lnTo>
                    <a:lnTo>
                      <a:pt x="530" y="545"/>
                    </a:lnTo>
                    <a:lnTo>
                      <a:pt x="530" y="544"/>
                    </a:lnTo>
                    <a:lnTo>
                      <a:pt x="529" y="544"/>
                    </a:lnTo>
                    <a:lnTo>
                      <a:pt x="527" y="544"/>
                    </a:lnTo>
                    <a:lnTo>
                      <a:pt x="525" y="541"/>
                    </a:lnTo>
                    <a:lnTo>
                      <a:pt x="526" y="539"/>
                    </a:lnTo>
                    <a:lnTo>
                      <a:pt x="529" y="536"/>
                    </a:lnTo>
                    <a:lnTo>
                      <a:pt x="530" y="536"/>
                    </a:lnTo>
                    <a:lnTo>
                      <a:pt x="530" y="533"/>
                    </a:lnTo>
                    <a:lnTo>
                      <a:pt x="530" y="531"/>
                    </a:lnTo>
                    <a:lnTo>
                      <a:pt x="530" y="529"/>
                    </a:lnTo>
                    <a:lnTo>
                      <a:pt x="527" y="527"/>
                    </a:lnTo>
                    <a:lnTo>
                      <a:pt x="526" y="527"/>
                    </a:lnTo>
                    <a:lnTo>
                      <a:pt x="525" y="528"/>
                    </a:lnTo>
                    <a:lnTo>
                      <a:pt x="525" y="528"/>
                    </a:lnTo>
                    <a:lnTo>
                      <a:pt x="526" y="529"/>
                    </a:lnTo>
                    <a:lnTo>
                      <a:pt x="525" y="529"/>
                    </a:lnTo>
                    <a:lnTo>
                      <a:pt x="525" y="529"/>
                    </a:lnTo>
                    <a:lnTo>
                      <a:pt x="522" y="529"/>
                    </a:lnTo>
                    <a:lnTo>
                      <a:pt x="521" y="528"/>
                    </a:lnTo>
                    <a:lnTo>
                      <a:pt x="518" y="527"/>
                    </a:lnTo>
                    <a:lnTo>
                      <a:pt x="517" y="525"/>
                    </a:lnTo>
                    <a:lnTo>
                      <a:pt x="517" y="524"/>
                    </a:lnTo>
                    <a:lnTo>
                      <a:pt x="518" y="521"/>
                    </a:lnTo>
                    <a:lnTo>
                      <a:pt x="517" y="521"/>
                    </a:lnTo>
                    <a:lnTo>
                      <a:pt x="515" y="523"/>
                    </a:lnTo>
                    <a:lnTo>
                      <a:pt x="513" y="524"/>
                    </a:lnTo>
                    <a:lnTo>
                      <a:pt x="510" y="524"/>
                    </a:lnTo>
                    <a:lnTo>
                      <a:pt x="510" y="525"/>
                    </a:lnTo>
                    <a:lnTo>
                      <a:pt x="509" y="525"/>
                    </a:lnTo>
                    <a:lnTo>
                      <a:pt x="510" y="527"/>
                    </a:lnTo>
                    <a:lnTo>
                      <a:pt x="511" y="527"/>
                    </a:lnTo>
                    <a:lnTo>
                      <a:pt x="511" y="529"/>
                    </a:lnTo>
                    <a:lnTo>
                      <a:pt x="511" y="529"/>
                    </a:lnTo>
                    <a:lnTo>
                      <a:pt x="511" y="531"/>
                    </a:lnTo>
                    <a:lnTo>
                      <a:pt x="510" y="531"/>
                    </a:lnTo>
                    <a:lnTo>
                      <a:pt x="509" y="529"/>
                    </a:lnTo>
                    <a:lnTo>
                      <a:pt x="507" y="527"/>
                    </a:lnTo>
                    <a:lnTo>
                      <a:pt x="507" y="525"/>
                    </a:lnTo>
                    <a:lnTo>
                      <a:pt x="507" y="524"/>
                    </a:lnTo>
                    <a:lnTo>
                      <a:pt x="511" y="520"/>
                    </a:lnTo>
                    <a:lnTo>
                      <a:pt x="511" y="520"/>
                    </a:lnTo>
                    <a:lnTo>
                      <a:pt x="514" y="519"/>
                    </a:lnTo>
                    <a:lnTo>
                      <a:pt x="517" y="515"/>
                    </a:lnTo>
                    <a:lnTo>
                      <a:pt x="518" y="513"/>
                    </a:lnTo>
                    <a:lnTo>
                      <a:pt x="518" y="512"/>
                    </a:lnTo>
                    <a:lnTo>
                      <a:pt x="517" y="511"/>
                    </a:lnTo>
                    <a:lnTo>
                      <a:pt x="517" y="508"/>
                    </a:lnTo>
                    <a:lnTo>
                      <a:pt x="521" y="507"/>
                    </a:lnTo>
                    <a:lnTo>
                      <a:pt x="523" y="507"/>
                    </a:lnTo>
                    <a:lnTo>
                      <a:pt x="526" y="507"/>
                    </a:lnTo>
                    <a:lnTo>
                      <a:pt x="527" y="507"/>
                    </a:lnTo>
                    <a:lnTo>
                      <a:pt x="527" y="505"/>
                    </a:lnTo>
                    <a:lnTo>
                      <a:pt x="530" y="505"/>
                    </a:lnTo>
                    <a:lnTo>
                      <a:pt x="531" y="504"/>
                    </a:lnTo>
                    <a:lnTo>
                      <a:pt x="531" y="503"/>
                    </a:lnTo>
                    <a:lnTo>
                      <a:pt x="531" y="503"/>
                    </a:lnTo>
                    <a:lnTo>
                      <a:pt x="531" y="501"/>
                    </a:lnTo>
                    <a:lnTo>
                      <a:pt x="530" y="500"/>
                    </a:lnTo>
                    <a:lnTo>
                      <a:pt x="531" y="499"/>
                    </a:lnTo>
                    <a:lnTo>
                      <a:pt x="531" y="497"/>
                    </a:lnTo>
                    <a:lnTo>
                      <a:pt x="533" y="497"/>
                    </a:lnTo>
                    <a:lnTo>
                      <a:pt x="534" y="497"/>
                    </a:lnTo>
                    <a:lnTo>
                      <a:pt x="535" y="499"/>
                    </a:lnTo>
                    <a:lnTo>
                      <a:pt x="535" y="500"/>
                    </a:lnTo>
                    <a:lnTo>
                      <a:pt x="534" y="501"/>
                    </a:lnTo>
                    <a:lnTo>
                      <a:pt x="533" y="507"/>
                    </a:lnTo>
                    <a:lnTo>
                      <a:pt x="533" y="508"/>
                    </a:lnTo>
                    <a:lnTo>
                      <a:pt x="531" y="509"/>
                    </a:lnTo>
                    <a:lnTo>
                      <a:pt x="533" y="512"/>
                    </a:lnTo>
                    <a:lnTo>
                      <a:pt x="531" y="513"/>
                    </a:lnTo>
                    <a:lnTo>
                      <a:pt x="527" y="515"/>
                    </a:lnTo>
                    <a:lnTo>
                      <a:pt x="526" y="515"/>
                    </a:lnTo>
                    <a:lnTo>
                      <a:pt x="527" y="516"/>
                    </a:lnTo>
                    <a:lnTo>
                      <a:pt x="529" y="516"/>
                    </a:lnTo>
                    <a:lnTo>
                      <a:pt x="531" y="515"/>
                    </a:lnTo>
                    <a:lnTo>
                      <a:pt x="533" y="513"/>
                    </a:lnTo>
                    <a:lnTo>
                      <a:pt x="534" y="511"/>
                    </a:lnTo>
                    <a:lnTo>
                      <a:pt x="534" y="507"/>
                    </a:lnTo>
                    <a:lnTo>
                      <a:pt x="535" y="507"/>
                    </a:lnTo>
                    <a:lnTo>
                      <a:pt x="537" y="507"/>
                    </a:lnTo>
                    <a:lnTo>
                      <a:pt x="537" y="507"/>
                    </a:lnTo>
                    <a:lnTo>
                      <a:pt x="537" y="509"/>
                    </a:lnTo>
                    <a:lnTo>
                      <a:pt x="537" y="512"/>
                    </a:lnTo>
                    <a:lnTo>
                      <a:pt x="535" y="519"/>
                    </a:lnTo>
                    <a:lnTo>
                      <a:pt x="534" y="521"/>
                    </a:lnTo>
                    <a:lnTo>
                      <a:pt x="533" y="521"/>
                    </a:lnTo>
                    <a:lnTo>
                      <a:pt x="533" y="523"/>
                    </a:lnTo>
                    <a:lnTo>
                      <a:pt x="535" y="523"/>
                    </a:lnTo>
                    <a:lnTo>
                      <a:pt x="535" y="521"/>
                    </a:lnTo>
                    <a:lnTo>
                      <a:pt x="537" y="519"/>
                    </a:lnTo>
                    <a:lnTo>
                      <a:pt x="538" y="516"/>
                    </a:lnTo>
                    <a:lnTo>
                      <a:pt x="538" y="515"/>
                    </a:lnTo>
                    <a:lnTo>
                      <a:pt x="538" y="513"/>
                    </a:lnTo>
                    <a:lnTo>
                      <a:pt x="538" y="509"/>
                    </a:lnTo>
                    <a:lnTo>
                      <a:pt x="538" y="508"/>
                    </a:lnTo>
                    <a:lnTo>
                      <a:pt x="538" y="505"/>
                    </a:lnTo>
                    <a:lnTo>
                      <a:pt x="538" y="504"/>
                    </a:lnTo>
                    <a:lnTo>
                      <a:pt x="537" y="504"/>
                    </a:lnTo>
                    <a:lnTo>
                      <a:pt x="535" y="503"/>
                    </a:lnTo>
                    <a:lnTo>
                      <a:pt x="537" y="499"/>
                    </a:lnTo>
                    <a:lnTo>
                      <a:pt x="539" y="499"/>
                    </a:lnTo>
                    <a:lnTo>
                      <a:pt x="542" y="497"/>
                    </a:lnTo>
                    <a:lnTo>
                      <a:pt x="543" y="496"/>
                    </a:lnTo>
                    <a:lnTo>
                      <a:pt x="545" y="496"/>
                    </a:lnTo>
                    <a:lnTo>
                      <a:pt x="547" y="499"/>
                    </a:lnTo>
                    <a:lnTo>
                      <a:pt x="549" y="499"/>
                    </a:lnTo>
                    <a:lnTo>
                      <a:pt x="549" y="497"/>
                    </a:lnTo>
                    <a:lnTo>
                      <a:pt x="547" y="497"/>
                    </a:lnTo>
                    <a:lnTo>
                      <a:pt x="546" y="496"/>
                    </a:lnTo>
                    <a:lnTo>
                      <a:pt x="545" y="495"/>
                    </a:lnTo>
                    <a:lnTo>
                      <a:pt x="541" y="493"/>
                    </a:lnTo>
                    <a:lnTo>
                      <a:pt x="542" y="491"/>
                    </a:lnTo>
                    <a:lnTo>
                      <a:pt x="542" y="488"/>
                    </a:lnTo>
                    <a:lnTo>
                      <a:pt x="543" y="488"/>
                    </a:lnTo>
                    <a:lnTo>
                      <a:pt x="546" y="487"/>
                    </a:lnTo>
                    <a:lnTo>
                      <a:pt x="551" y="483"/>
                    </a:lnTo>
                    <a:lnTo>
                      <a:pt x="553" y="480"/>
                    </a:lnTo>
                    <a:lnTo>
                      <a:pt x="553" y="477"/>
                    </a:lnTo>
                    <a:lnTo>
                      <a:pt x="550" y="476"/>
                    </a:lnTo>
                    <a:lnTo>
                      <a:pt x="547" y="475"/>
                    </a:lnTo>
                    <a:lnTo>
                      <a:pt x="546" y="473"/>
                    </a:lnTo>
                    <a:lnTo>
                      <a:pt x="543" y="472"/>
                    </a:lnTo>
                    <a:lnTo>
                      <a:pt x="543" y="469"/>
                    </a:lnTo>
                    <a:lnTo>
                      <a:pt x="545" y="465"/>
                    </a:lnTo>
                    <a:lnTo>
                      <a:pt x="546" y="465"/>
                    </a:lnTo>
                    <a:lnTo>
                      <a:pt x="547" y="460"/>
                    </a:lnTo>
                    <a:lnTo>
                      <a:pt x="546" y="457"/>
                    </a:lnTo>
                    <a:lnTo>
                      <a:pt x="546" y="454"/>
                    </a:lnTo>
                    <a:lnTo>
                      <a:pt x="549" y="452"/>
                    </a:lnTo>
                    <a:lnTo>
                      <a:pt x="549" y="450"/>
                    </a:lnTo>
                    <a:lnTo>
                      <a:pt x="549" y="448"/>
                    </a:lnTo>
                    <a:lnTo>
                      <a:pt x="551" y="448"/>
                    </a:lnTo>
                    <a:lnTo>
                      <a:pt x="551" y="446"/>
                    </a:lnTo>
                    <a:lnTo>
                      <a:pt x="551" y="445"/>
                    </a:lnTo>
                    <a:lnTo>
                      <a:pt x="550" y="444"/>
                    </a:lnTo>
                    <a:lnTo>
                      <a:pt x="550" y="441"/>
                    </a:lnTo>
                    <a:lnTo>
                      <a:pt x="551" y="437"/>
                    </a:lnTo>
                    <a:lnTo>
                      <a:pt x="553" y="437"/>
                    </a:lnTo>
                    <a:lnTo>
                      <a:pt x="553" y="437"/>
                    </a:lnTo>
                    <a:lnTo>
                      <a:pt x="551" y="436"/>
                    </a:lnTo>
                    <a:lnTo>
                      <a:pt x="550" y="433"/>
                    </a:lnTo>
                    <a:lnTo>
                      <a:pt x="551" y="432"/>
                    </a:lnTo>
                    <a:lnTo>
                      <a:pt x="551" y="432"/>
                    </a:lnTo>
                    <a:lnTo>
                      <a:pt x="553" y="430"/>
                    </a:lnTo>
                    <a:lnTo>
                      <a:pt x="554" y="432"/>
                    </a:lnTo>
                    <a:lnTo>
                      <a:pt x="555" y="436"/>
                    </a:lnTo>
                    <a:lnTo>
                      <a:pt x="557" y="434"/>
                    </a:lnTo>
                    <a:lnTo>
                      <a:pt x="555" y="432"/>
                    </a:lnTo>
                    <a:lnTo>
                      <a:pt x="555" y="426"/>
                    </a:lnTo>
                    <a:lnTo>
                      <a:pt x="553" y="428"/>
                    </a:lnTo>
                    <a:lnTo>
                      <a:pt x="551" y="426"/>
                    </a:lnTo>
                    <a:lnTo>
                      <a:pt x="551" y="426"/>
                    </a:lnTo>
                    <a:lnTo>
                      <a:pt x="550" y="425"/>
                    </a:lnTo>
                    <a:lnTo>
                      <a:pt x="551" y="424"/>
                    </a:lnTo>
                    <a:lnTo>
                      <a:pt x="551" y="422"/>
                    </a:lnTo>
                    <a:lnTo>
                      <a:pt x="553" y="422"/>
                    </a:lnTo>
                    <a:lnTo>
                      <a:pt x="555" y="421"/>
                    </a:lnTo>
                    <a:lnTo>
                      <a:pt x="557" y="420"/>
                    </a:lnTo>
                    <a:lnTo>
                      <a:pt x="558" y="417"/>
                    </a:lnTo>
                    <a:lnTo>
                      <a:pt x="557" y="417"/>
                    </a:lnTo>
                    <a:lnTo>
                      <a:pt x="557" y="420"/>
                    </a:lnTo>
                    <a:lnTo>
                      <a:pt x="554" y="421"/>
                    </a:lnTo>
                    <a:lnTo>
                      <a:pt x="554" y="421"/>
                    </a:lnTo>
                    <a:lnTo>
                      <a:pt x="553" y="420"/>
                    </a:lnTo>
                    <a:lnTo>
                      <a:pt x="550" y="418"/>
                    </a:lnTo>
                    <a:lnTo>
                      <a:pt x="549" y="417"/>
                    </a:lnTo>
                    <a:lnTo>
                      <a:pt x="549" y="417"/>
                    </a:lnTo>
                    <a:lnTo>
                      <a:pt x="547" y="418"/>
                    </a:lnTo>
                    <a:lnTo>
                      <a:pt x="545" y="422"/>
                    </a:lnTo>
                    <a:lnTo>
                      <a:pt x="543" y="422"/>
                    </a:lnTo>
                    <a:lnTo>
                      <a:pt x="539" y="422"/>
                    </a:lnTo>
                    <a:lnTo>
                      <a:pt x="538" y="422"/>
                    </a:lnTo>
                    <a:lnTo>
                      <a:pt x="537" y="422"/>
                    </a:lnTo>
                    <a:lnTo>
                      <a:pt x="537" y="421"/>
                    </a:lnTo>
                    <a:lnTo>
                      <a:pt x="537" y="420"/>
                    </a:lnTo>
                    <a:lnTo>
                      <a:pt x="538" y="420"/>
                    </a:lnTo>
                    <a:lnTo>
                      <a:pt x="538" y="418"/>
                    </a:lnTo>
                    <a:lnTo>
                      <a:pt x="537" y="418"/>
                    </a:lnTo>
                    <a:lnTo>
                      <a:pt x="535" y="417"/>
                    </a:lnTo>
                    <a:lnTo>
                      <a:pt x="534" y="416"/>
                    </a:lnTo>
                    <a:lnTo>
                      <a:pt x="534" y="413"/>
                    </a:lnTo>
                    <a:lnTo>
                      <a:pt x="533" y="409"/>
                    </a:lnTo>
                    <a:lnTo>
                      <a:pt x="533" y="406"/>
                    </a:lnTo>
                    <a:lnTo>
                      <a:pt x="534" y="405"/>
                    </a:lnTo>
                    <a:lnTo>
                      <a:pt x="535" y="397"/>
                    </a:lnTo>
                    <a:lnTo>
                      <a:pt x="537" y="393"/>
                    </a:lnTo>
                    <a:lnTo>
                      <a:pt x="538" y="389"/>
                    </a:lnTo>
                    <a:lnTo>
                      <a:pt x="538" y="386"/>
                    </a:lnTo>
                    <a:lnTo>
                      <a:pt x="541" y="385"/>
                    </a:lnTo>
                    <a:lnTo>
                      <a:pt x="541" y="384"/>
                    </a:lnTo>
                    <a:lnTo>
                      <a:pt x="543" y="376"/>
                    </a:lnTo>
                    <a:lnTo>
                      <a:pt x="545" y="372"/>
                    </a:lnTo>
                    <a:lnTo>
                      <a:pt x="541" y="361"/>
                    </a:lnTo>
                    <a:lnTo>
                      <a:pt x="539" y="358"/>
                    </a:lnTo>
                    <a:lnTo>
                      <a:pt x="539" y="355"/>
                    </a:lnTo>
                    <a:lnTo>
                      <a:pt x="541" y="351"/>
                    </a:lnTo>
                    <a:lnTo>
                      <a:pt x="541" y="350"/>
                    </a:lnTo>
                    <a:lnTo>
                      <a:pt x="539" y="347"/>
                    </a:lnTo>
                    <a:lnTo>
                      <a:pt x="538" y="343"/>
                    </a:lnTo>
                    <a:lnTo>
                      <a:pt x="538" y="341"/>
                    </a:lnTo>
                    <a:lnTo>
                      <a:pt x="538" y="339"/>
                    </a:lnTo>
                    <a:lnTo>
                      <a:pt x="538" y="337"/>
                    </a:lnTo>
                    <a:lnTo>
                      <a:pt x="538" y="334"/>
                    </a:lnTo>
                    <a:lnTo>
                      <a:pt x="538" y="334"/>
                    </a:lnTo>
                    <a:lnTo>
                      <a:pt x="542" y="334"/>
                    </a:lnTo>
                    <a:lnTo>
                      <a:pt x="543" y="334"/>
                    </a:lnTo>
                    <a:lnTo>
                      <a:pt x="545" y="333"/>
                    </a:lnTo>
                    <a:lnTo>
                      <a:pt x="545" y="331"/>
                    </a:lnTo>
                    <a:lnTo>
                      <a:pt x="545" y="327"/>
                    </a:lnTo>
                    <a:lnTo>
                      <a:pt x="546" y="326"/>
                    </a:lnTo>
                    <a:lnTo>
                      <a:pt x="546" y="325"/>
                    </a:lnTo>
                    <a:lnTo>
                      <a:pt x="547" y="323"/>
                    </a:lnTo>
                    <a:lnTo>
                      <a:pt x="547" y="321"/>
                    </a:lnTo>
                    <a:lnTo>
                      <a:pt x="549" y="318"/>
                    </a:lnTo>
                    <a:lnTo>
                      <a:pt x="551" y="311"/>
                    </a:lnTo>
                    <a:lnTo>
                      <a:pt x="553" y="309"/>
                    </a:lnTo>
                    <a:lnTo>
                      <a:pt x="554" y="307"/>
                    </a:lnTo>
                    <a:lnTo>
                      <a:pt x="553" y="303"/>
                    </a:lnTo>
                    <a:lnTo>
                      <a:pt x="554" y="302"/>
                    </a:lnTo>
                    <a:lnTo>
                      <a:pt x="555" y="301"/>
                    </a:lnTo>
                    <a:lnTo>
                      <a:pt x="555" y="299"/>
                    </a:lnTo>
                    <a:lnTo>
                      <a:pt x="557" y="298"/>
                    </a:lnTo>
                    <a:lnTo>
                      <a:pt x="559" y="295"/>
                    </a:lnTo>
                    <a:lnTo>
                      <a:pt x="559" y="291"/>
                    </a:lnTo>
                    <a:lnTo>
                      <a:pt x="562" y="286"/>
                    </a:lnTo>
                    <a:lnTo>
                      <a:pt x="562" y="282"/>
                    </a:lnTo>
                    <a:lnTo>
                      <a:pt x="562" y="281"/>
                    </a:lnTo>
                    <a:lnTo>
                      <a:pt x="562" y="278"/>
                    </a:lnTo>
                    <a:lnTo>
                      <a:pt x="563" y="275"/>
                    </a:lnTo>
                    <a:lnTo>
                      <a:pt x="565" y="273"/>
                    </a:lnTo>
                    <a:lnTo>
                      <a:pt x="565" y="271"/>
                    </a:lnTo>
                    <a:lnTo>
                      <a:pt x="567" y="269"/>
                    </a:lnTo>
                    <a:lnTo>
                      <a:pt x="567" y="266"/>
                    </a:lnTo>
                    <a:lnTo>
                      <a:pt x="567" y="264"/>
                    </a:lnTo>
                    <a:lnTo>
                      <a:pt x="567" y="262"/>
                    </a:lnTo>
                    <a:lnTo>
                      <a:pt x="566" y="259"/>
                    </a:lnTo>
                    <a:lnTo>
                      <a:pt x="567" y="258"/>
                    </a:lnTo>
                    <a:lnTo>
                      <a:pt x="569" y="256"/>
                    </a:lnTo>
                    <a:lnTo>
                      <a:pt x="570" y="251"/>
                    </a:lnTo>
                    <a:lnTo>
                      <a:pt x="570" y="248"/>
                    </a:lnTo>
                    <a:lnTo>
                      <a:pt x="571" y="246"/>
                    </a:lnTo>
                    <a:lnTo>
                      <a:pt x="570" y="243"/>
                    </a:lnTo>
                    <a:lnTo>
                      <a:pt x="570" y="235"/>
                    </a:lnTo>
                    <a:lnTo>
                      <a:pt x="569" y="230"/>
                    </a:lnTo>
                    <a:lnTo>
                      <a:pt x="567" y="224"/>
                    </a:lnTo>
                    <a:lnTo>
                      <a:pt x="567" y="222"/>
                    </a:lnTo>
                    <a:lnTo>
                      <a:pt x="567" y="218"/>
                    </a:lnTo>
                    <a:lnTo>
                      <a:pt x="567" y="215"/>
                    </a:lnTo>
                    <a:lnTo>
                      <a:pt x="567" y="210"/>
                    </a:lnTo>
                    <a:lnTo>
                      <a:pt x="571" y="207"/>
                    </a:lnTo>
                    <a:lnTo>
                      <a:pt x="573" y="203"/>
                    </a:lnTo>
                    <a:lnTo>
                      <a:pt x="573" y="198"/>
                    </a:lnTo>
                    <a:lnTo>
                      <a:pt x="573" y="195"/>
                    </a:lnTo>
                    <a:lnTo>
                      <a:pt x="573" y="194"/>
                    </a:lnTo>
                    <a:lnTo>
                      <a:pt x="570" y="191"/>
                    </a:lnTo>
                    <a:lnTo>
                      <a:pt x="570" y="186"/>
                    </a:lnTo>
                    <a:lnTo>
                      <a:pt x="570" y="184"/>
                    </a:lnTo>
                    <a:lnTo>
                      <a:pt x="571" y="183"/>
                    </a:lnTo>
                    <a:lnTo>
                      <a:pt x="573" y="182"/>
                    </a:lnTo>
                    <a:lnTo>
                      <a:pt x="574" y="179"/>
                    </a:lnTo>
                    <a:lnTo>
                      <a:pt x="574" y="176"/>
                    </a:lnTo>
                    <a:lnTo>
                      <a:pt x="575" y="171"/>
                    </a:lnTo>
                    <a:lnTo>
                      <a:pt x="577" y="167"/>
                    </a:lnTo>
                    <a:lnTo>
                      <a:pt x="577" y="165"/>
                    </a:lnTo>
                    <a:lnTo>
                      <a:pt x="578" y="164"/>
                    </a:lnTo>
                    <a:lnTo>
                      <a:pt x="578" y="163"/>
                    </a:lnTo>
                    <a:lnTo>
                      <a:pt x="579" y="161"/>
                    </a:lnTo>
                    <a:lnTo>
                      <a:pt x="578" y="159"/>
                    </a:lnTo>
                    <a:lnTo>
                      <a:pt x="579" y="156"/>
                    </a:lnTo>
                    <a:lnTo>
                      <a:pt x="581" y="152"/>
                    </a:lnTo>
                    <a:lnTo>
                      <a:pt x="581" y="151"/>
                    </a:lnTo>
                    <a:lnTo>
                      <a:pt x="582" y="147"/>
                    </a:lnTo>
                    <a:lnTo>
                      <a:pt x="582" y="144"/>
                    </a:lnTo>
                    <a:lnTo>
                      <a:pt x="582" y="141"/>
                    </a:lnTo>
                    <a:lnTo>
                      <a:pt x="582" y="140"/>
                    </a:lnTo>
                    <a:lnTo>
                      <a:pt x="583" y="136"/>
                    </a:lnTo>
                    <a:lnTo>
                      <a:pt x="582" y="135"/>
                    </a:lnTo>
                    <a:lnTo>
                      <a:pt x="582" y="133"/>
                    </a:lnTo>
                    <a:lnTo>
                      <a:pt x="583" y="129"/>
                    </a:lnTo>
                    <a:lnTo>
                      <a:pt x="583" y="128"/>
                    </a:lnTo>
                    <a:lnTo>
                      <a:pt x="585" y="127"/>
                    </a:lnTo>
                    <a:lnTo>
                      <a:pt x="586" y="124"/>
                    </a:lnTo>
                    <a:lnTo>
                      <a:pt x="586" y="123"/>
                    </a:lnTo>
                    <a:lnTo>
                      <a:pt x="583" y="116"/>
                    </a:lnTo>
                    <a:lnTo>
                      <a:pt x="583" y="115"/>
                    </a:lnTo>
                    <a:lnTo>
                      <a:pt x="585" y="109"/>
                    </a:lnTo>
                    <a:lnTo>
                      <a:pt x="585" y="105"/>
                    </a:lnTo>
                    <a:lnTo>
                      <a:pt x="585" y="103"/>
                    </a:lnTo>
                    <a:lnTo>
                      <a:pt x="585" y="101"/>
                    </a:lnTo>
                    <a:lnTo>
                      <a:pt x="585" y="100"/>
                    </a:lnTo>
                    <a:lnTo>
                      <a:pt x="586" y="99"/>
                    </a:lnTo>
                    <a:lnTo>
                      <a:pt x="586" y="96"/>
                    </a:lnTo>
                    <a:lnTo>
                      <a:pt x="586" y="96"/>
                    </a:lnTo>
                    <a:lnTo>
                      <a:pt x="585" y="95"/>
                    </a:lnTo>
                    <a:lnTo>
                      <a:pt x="583" y="93"/>
                    </a:lnTo>
                    <a:lnTo>
                      <a:pt x="583" y="92"/>
                    </a:lnTo>
                    <a:lnTo>
                      <a:pt x="583" y="91"/>
                    </a:lnTo>
                    <a:lnTo>
                      <a:pt x="583" y="88"/>
                    </a:lnTo>
                    <a:lnTo>
                      <a:pt x="586" y="88"/>
                    </a:lnTo>
                    <a:lnTo>
                      <a:pt x="586" y="87"/>
                    </a:lnTo>
                    <a:lnTo>
                      <a:pt x="587" y="85"/>
                    </a:lnTo>
                    <a:lnTo>
                      <a:pt x="589" y="80"/>
                    </a:lnTo>
                    <a:lnTo>
                      <a:pt x="589" y="75"/>
                    </a:lnTo>
                    <a:lnTo>
                      <a:pt x="590" y="71"/>
                    </a:lnTo>
                    <a:lnTo>
                      <a:pt x="590" y="69"/>
                    </a:lnTo>
                    <a:lnTo>
                      <a:pt x="590" y="65"/>
                    </a:lnTo>
                    <a:lnTo>
                      <a:pt x="591" y="62"/>
                    </a:lnTo>
                    <a:lnTo>
                      <a:pt x="591" y="61"/>
                    </a:lnTo>
                    <a:lnTo>
                      <a:pt x="591" y="60"/>
                    </a:lnTo>
                    <a:lnTo>
                      <a:pt x="590" y="50"/>
                    </a:lnTo>
                    <a:lnTo>
                      <a:pt x="590" y="48"/>
                    </a:lnTo>
                    <a:lnTo>
                      <a:pt x="590" y="42"/>
                    </a:lnTo>
                    <a:lnTo>
                      <a:pt x="590" y="36"/>
                    </a:lnTo>
                    <a:lnTo>
                      <a:pt x="590" y="34"/>
                    </a:lnTo>
                    <a:lnTo>
                      <a:pt x="590" y="33"/>
                    </a:lnTo>
                    <a:lnTo>
                      <a:pt x="589" y="30"/>
                    </a:lnTo>
                    <a:lnTo>
                      <a:pt x="589" y="28"/>
                    </a:lnTo>
                    <a:lnTo>
                      <a:pt x="587" y="21"/>
                    </a:lnTo>
                    <a:lnTo>
                      <a:pt x="587" y="17"/>
                    </a:lnTo>
                    <a:lnTo>
                      <a:pt x="587" y="14"/>
                    </a:lnTo>
                    <a:lnTo>
                      <a:pt x="586" y="13"/>
                    </a:lnTo>
                    <a:lnTo>
                      <a:pt x="587" y="13"/>
                    </a:lnTo>
                    <a:lnTo>
                      <a:pt x="589" y="13"/>
                    </a:lnTo>
                    <a:lnTo>
                      <a:pt x="590" y="13"/>
                    </a:lnTo>
                    <a:lnTo>
                      <a:pt x="591" y="12"/>
                    </a:lnTo>
                    <a:lnTo>
                      <a:pt x="594" y="10"/>
                    </a:lnTo>
                    <a:lnTo>
                      <a:pt x="595" y="9"/>
                    </a:lnTo>
                    <a:lnTo>
                      <a:pt x="595" y="8"/>
                    </a:lnTo>
                    <a:lnTo>
                      <a:pt x="595" y="6"/>
                    </a:lnTo>
                    <a:lnTo>
                      <a:pt x="595" y="4"/>
                    </a:lnTo>
                    <a:lnTo>
                      <a:pt x="594" y="2"/>
                    </a:lnTo>
                    <a:lnTo>
                      <a:pt x="595" y="2"/>
                    </a:lnTo>
                    <a:lnTo>
                      <a:pt x="597" y="2"/>
                    </a:lnTo>
                    <a:lnTo>
                      <a:pt x="598" y="1"/>
                    </a:lnTo>
                    <a:lnTo>
                      <a:pt x="599" y="0"/>
                    </a:lnTo>
                    <a:lnTo>
                      <a:pt x="599" y="1"/>
                    </a:lnTo>
                    <a:lnTo>
                      <a:pt x="602" y="4"/>
                    </a:lnTo>
                    <a:lnTo>
                      <a:pt x="602" y="6"/>
                    </a:lnTo>
                    <a:lnTo>
                      <a:pt x="603" y="8"/>
                    </a:lnTo>
                    <a:lnTo>
                      <a:pt x="606" y="9"/>
                    </a:lnTo>
                    <a:lnTo>
                      <a:pt x="606" y="9"/>
                    </a:lnTo>
                    <a:lnTo>
                      <a:pt x="606" y="9"/>
                    </a:lnTo>
                    <a:lnTo>
                      <a:pt x="605" y="10"/>
                    </a:lnTo>
                    <a:lnTo>
                      <a:pt x="606" y="10"/>
                    </a:lnTo>
                    <a:lnTo>
                      <a:pt x="606" y="12"/>
                    </a:lnTo>
                    <a:lnTo>
                      <a:pt x="606" y="13"/>
                    </a:lnTo>
                    <a:lnTo>
                      <a:pt x="606" y="14"/>
                    </a:lnTo>
                    <a:lnTo>
                      <a:pt x="607" y="16"/>
                    </a:lnTo>
                    <a:lnTo>
                      <a:pt x="607" y="18"/>
                    </a:lnTo>
                    <a:lnTo>
                      <a:pt x="607" y="21"/>
                    </a:lnTo>
                    <a:lnTo>
                      <a:pt x="607" y="22"/>
                    </a:lnTo>
                    <a:lnTo>
                      <a:pt x="607" y="22"/>
                    </a:lnTo>
                    <a:lnTo>
                      <a:pt x="609" y="24"/>
                    </a:lnTo>
                    <a:lnTo>
                      <a:pt x="610" y="25"/>
                    </a:lnTo>
                    <a:lnTo>
                      <a:pt x="611" y="26"/>
                    </a:lnTo>
                    <a:lnTo>
                      <a:pt x="613" y="28"/>
                    </a:lnTo>
                    <a:lnTo>
                      <a:pt x="613" y="28"/>
                    </a:lnTo>
                    <a:lnTo>
                      <a:pt x="614" y="29"/>
                    </a:lnTo>
                    <a:lnTo>
                      <a:pt x="615" y="29"/>
                    </a:lnTo>
                    <a:lnTo>
                      <a:pt x="615" y="30"/>
                    </a:lnTo>
                    <a:lnTo>
                      <a:pt x="615" y="30"/>
                    </a:lnTo>
                    <a:lnTo>
                      <a:pt x="615" y="30"/>
                    </a:lnTo>
                    <a:lnTo>
                      <a:pt x="614" y="32"/>
                    </a:lnTo>
                    <a:lnTo>
                      <a:pt x="611" y="34"/>
                    </a:lnTo>
                    <a:lnTo>
                      <a:pt x="611" y="34"/>
                    </a:lnTo>
                    <a:lnTo>
                      <a:pt x="614" y="37"/>
                    </a:lnTo>
                    <a:lnTo>
                      <a:pt x="614" y="37"/>
                    </a:lnTo>
                    <a:lnTo>
                      <a:pt x="614" y="38"/>
                    </a:lnTo>
                    <a:lnTo>
                      <a:pt x="613" y="40"/>
                    </a:lnTo>
                    <a:lnTo>
                      <a:pt x="611" y="40"/>
                    </a:lnTo>
                    <a:lnTo>
                      <a:pt x="611" y="41"/>
                    </a:lnTo>
                    <a:lnTo>
                      <a:pt x="611" y="41"/>
                    </a:lnTo>
                    <a:lnTo>
                      <a:pt x="611" y="41"/>
                    </a:lnTo>
                    <a:lnTo>
                      <a:pt x="611" y="42"/>
                    </a:lnTo>
                    <a:lnTo>
                      <a:pt x="611" y="44"/>
                    </a:lnTo>
                    <a:lnTo>
                      <a:pt x="611" y="45"/>
                    </a:lnTo>
                    <a:lnTo>
                      <a:pt x="611" y="45"/>
                    </a:lnTo>
                    <a:lnTo>
                      <a:pt x="611" y="46"/>
                    </a:lnTo>
                    <a:lnTo>
                      <a:pt x="611" y="46"/>
                    </a:lnTo>
                    <a:lnTo>
                      <a:pt x="611" y="46"/>
                    </a:lnTo>
                    <a:lnTo>
                      <a:pt x="615" y="49"/>
                    </a:lnTo>
                    <a:lnTo>
                      <a:pt x="615" y="49"/>
                    </a:lnTo>
                    <a:lnTo>
                      <a:pt x="615" y="49"/>
                    </a:lnTo>
                    <a:lnTo>
                      <a:pt x="614" y="50"/>
                    </a:lnTo>
                    <a:lnTo>
                      <a:pt x="614" y="52"/>
                    </a:lnTo>
                    <a:lnTo>
                      <a:pt x="614" y="53"/>
                    </a:lnTo>
                    <a:lnTo>
                      <a:pt x="614" y="53"/>
                    </a:lnTo>
                    <a:lnTo>
                      <a:pt x="614" y="54"/>
                    </a:lnTo>
                    <a:lnTo>
                      <a:pt x="615" y="54"/>
                    </a:lnTo>
                    <a:lnTo>
                      <a:pt x="618" y="57"/>
                    </a:lnTo>
                    <a:lnTo>
                      <a:pt x="620" y="60"/>
                    </a:lnTo>
                    <a:lnTo>
                      <a:pt x="620" y="62"/>
                    </a:lnTo>
                    <a:lnTo>
                      <a:pt x="620" y="65"/>
                    </a:lnTo>
                    <a:lnTo>
                      <a:pt x="621" y="68"/>
                    </a:lnTo>
                    <a:lnTo>
                      <a:pt x="621" y="69"/>
                    </a:lnTo>
                    <a:lnTo>
                      <a:pt x="621" y="71"/>
                    </a:lnTo>
                    <a:lnTo>
                      <a:pt x="622" y="72"/>
                    </a:lnTo>
                    <a:lnTo>
                      <a:pt x="624" y="75"/>
                    </a:lnTo>
                    <a:lnTo>
                      <a:pt x="624" y="76"/>
                    </a:lnTo>
                    <a:lnTo>
                      <a:pt x="624" y="76"/>
                    </a:lnTo>
                    <a:lnTo>
                      <a:pt x="625" y="79"/>
                    </a:lnTo>
                    <a:lnTo>
                      <a:pt x="625" y="81"/>
                    </a:lnTo>
                    <a:lnTo>
                      <a:pt x="624" y="83"/>
                    </a:lnTo>
                    <a:lnTo>
                      <a:pt x="624" y="84"/>
                    </a:lnTo>
                    <a:lnTo>
                      <a:pt x="625" y="84"/>
                    </a:lnTo>
                    <a:lnTo>
                      <a:pt x="625" y="85"/>
                    </a:lnTo>
                    <a:lnTo>
                      <a:pt x="626" y="85"/>
                    </a:lnTo>
                    <a:lnTo>
                      <a:pt x="626" y="85"/>
                    </a:lnTo>
                    <a:lnTo>
                      <a:pt x="629" y="85"/>
                    </a:lnTo>
                    <a:lnTo>
                      <a:pt x="632" y="85"/>
                    </a:lnTo>
                    <a:lnTo>
                      <a:pt x="634" y="84"/>
                    </a:lnTo>
                    <a:lnTo>
                      <a:pt x="634" y="84"/>
                    </a:lnTo>
                    <a:close/>
                    <a:moveTo>
                      <a:pt x="3" y="156"/>
                    </a:moveTo>
                    <a:lnTo>
                      <a:pt x="0" y="156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3" y="156"/>
                    </a:lnTo>
                    <a:close/>
                    <a:moveTo>
                      <a:pt x="460" y="269"/>
                    </a:moveTo>
                    <a:lnTo>
                      <a:pt x="458" y="269"/>
                    </a:lnTo>
                    <a:lnTo>
                      <a:pt x="458" y="269"/>
                    </a:lnTo>
                    <a:lnTo>
                      <a:pt x="458" y="269"/>
                    </a:lnTo>
                    <a:lnTo>
                      <a:pt x="458" y="269"/>
                    </a:lnTo>
                    <a:lnTo>
                      <a:pt x="459" y="267"/>
                    </a:lnTo>
                    <a:lnTo>
                      <a:pt x="459" y="267"/>
                    </a:lnTo>
                    <a:lnTo>
                      <a:pt x="459" y="267"/>
                    </a:lnTo>
                    <a:lnTo>
                      <a:pt x="460" y="267"/>
                    </a:lnTo>
                    <a:lnTo>
                      <a:pt x="460" y="267"/>
                    </a:lnTo>
                    <a:lnTo>
                      <a:pt x="460" y="269"/>
                    </a:lnTo>
                    <a:lnTo>
                      <a:pt x="460" y="269"/>
                    </a:lnTo>
                    <a:lnTo>
                      <a:pt x="460" y="269"/>
                    </a:lnTo>
                    <a:lnTo>
                      <a:pt x="460" y="269"/>
                    </a:lnTo>
                    <a:close/>
                    <a:moveTo>
                      <a:pt x="535" y="454"/>
                    </a:moveTo>
                    <a:lnTo>
                      <a:pt x="535" y="454"/>
                    </a:lnTo>
                    <a:lnTo>
                      <a:pt x="534" y="454"/>
                    </a:lnTo>
                    <a:lnTo>
                      <a:pt x="533" y="454"/>
                    </a:lnTo>
                    <a:lnTo>
                      <a:pt x="531" y="454"/>
                    </a:lnTo>
                    <a:lnTo>
                      <a:pt x="529" y="453"/>
                    </a:lnTo>
                    <a:lnTo>
                      <a:pt x="527" y="453"/>
                    </a:lnTo>
                    <a:lnTo>
                      <a:pt x="527" y="452"/>
                    </a:lnTo>
                    <a:lnTo>
                      <a:pt x="527" y="450"/>
                    </a:lnTo>
                    <a:lnTo>
                      <a:pt x="529" y="449"/>
                    </a:lnTo>
                    <a:lnTo>
                      <a:pt x="530" y="445"/>
                    </a:lnTo>
                    <a:lnTo>
                      <a:pt x="530" y="438"/>
                    </a:lnTo>
                    <a:lnTo>
                      <a:pt x="530" y="437"/>
                    </a:lnTo>
                    <a:lnTo>
                      <a:pt x="530" y="436"/>
                    </a:lnTo>
                    <a:lnTo>
                      <a:pt x="530" y="434"/>
                    </a:lnTo>
                    <a:lnTo>
                      <a:pt x="530" y="433"/>
                    </a:lnTo>
                    <a:lnTo>
                      <a:pt x="530" y="432"/>
                    </a:lnTo>
                    <a:lnTo>
                      <a:pt x="530" y="432"/>
                    </a:lnTo>
                    <a:lnTo>
                      <a:pt x="531" y="429"/>
                    </a:lnTo>
                    <a:lnTo>
                      <a:pt x="531" y="428"/>
                    </a:lnTo>
                    <a:lnTo>
                      <a:pt x="531" y="426"/>
                    </a:lnTo>
                    <a:lnTo>
                      <a:pt x="533" y="425"/>
                    </a:lnTo>
                    <a:lnTo>
                      <a:pt x="533" y="424"/>
                    </a:lnTo>
                    <a:lnTo>
                      <a:pt x="531" y="424"/>
                    </a:lnTo>
                    <a:lnTo>
                      <a:pt x="531" y="422"/>
                    </a:lnTo>
                    <a:lnTo>
                      <a:pt x="537" y="425"/>
                    </a:lnTo>
                    <a:lnTo>
                      <a:pt x="539" y="425"/>
                    </a:lnTo>
                    <a:lnTo>
                      <a:pt x="539" y="426"/>
                    </a:lnTo>
                    <a:lnTo>
                      <a:pt x="541" y="428"/>
                    </a:lnTo>
                    <a:lnTo>
                      <a:pt x="541" y="430"/>
                    </a:lnTo>
                    <a:lnTo>
                      <a:pt x="541" y="430"/>
                    </a:lnTo>
                    <a:lnTo>
                      <a:pt x="541" y="433"/>
                    </a:lnTo>
                    <a:lnTo>
                      <a:pt x="539" y="433"/>
                    </a:lnTo>
                    <a:lnTo>
                      <a:pt x="539" y="434"/>
                    </a:lnTo>
                    <a:lnTo>
                      <a:pt x="541" y="436"/>
                    </a:lnTo>
                    <a:lnTo>
                      <a:pt x="539" y="437"/>
                    </a:lnTo>
                    <a:lnTo>
                      <a:pt x="538" y="437"/>
                    </a:lnTo>
                    <a:lnTo>
                      <a:pt x="538" y="437"/>
                    </a:lnTo>
                    <a:lnTo>
                      <a:pt x="537" y="438"/>
                    </a:lnTo>
                    <a:lnTo>
                      <a:pt x="535" y="438"/>
                    </a:lnTo>
                    <a:lnTo>
                      <a:pt x="535" y="440"/>
                    </a:lnTo>
                    <a:lnTo>
                      <a:pt x="538" y="441"/>
                    </a:lnTo>
                    <a:lnTo>
                      <a:pt x="539" y="442"/>
                    </a:lnTo>
                    <a:lnTo>
                      <a:pt x="539" y="444"/>
                    </a:lnTo>
                    <a:lnTo>
                      <a:pt x="541" y="446"/>
                    </a:lnTo>
                    <a:lnTo>
                      <a:pt x="541" y="446"/>
                    </a:lnTo>
                    <a:lnTo>
                      <a:pt x="539" y="449"/>
                    </a:lnTo>
                    <a:lnTo>
                      <a:pt x="538" y="450"/>
                    </a:lnTo>
                    <a:lnTo>
                      <a:pt x="537" y="450"/>
                    </a:lnTo>
                    <a:lnTo>
                      <a:pt x="537" y="453"/>
                    </a:lnTo>
                    <a:lnTo>
                      <a:pt x="535" y="454"/>
                    </a:lnTo>
                    <a:lnTo>
                      <a:pt x="535" y="454"/>
                    </a:lnTo>
                    <a:close/>
                    <a:moveTo>
                      <a:pt x="522" y="460"/>
                    </a:moveTo>
                    <a:lnTo>
                      <a:pt x="521" y="460"/>
                    </a:lnTo>
                    <a:lnTo>
                      <a:pt x="519" y="460"/>
                    </a:lnTo>
                    <a:lnTo>
                      <a:pt x="519" y="458"/>
                    </a:lnTo>
                    <a:lnTo>
                      <a:pt x="521" y="458"/>
                    </a:lnTo>
                    <a:lnTo>
                      <a:pt x="521" y="458"/>
                    </a:lnTo>
                    <a:lnTo>
                      <a:pt x="522" y="458"/>
                    </a:lnTo>
                    <a:lnTo>
                      <a:pt x="522" y="458"/>
                    </a:lnTo>
                    <a:lnTo>
                      <a:pt x="522" y="460"/>
                    </a:lnTo>
                    <a:lnTo>
                      <a:pt x="522" y="460"/>
                    </a:lnTo>
                    <a:lnTo>
                      <a:pt x="522" y="460"/>
                    </a:lnTo>
                    <a:close/>
                    <a:moveTo>
                      <a:pt x="535" y="464"/>
                    </a:moveTo>
                    <a:lnTo>
                      <a:pt x="535" y="465"/>
                    </a:lnTo>
                    <a:lnTo>
                      <a:pt x="535" y="465"/>
                    </a:lnTo>
                    <a:lnTo>
                      <a:pt x="534" y="465"/>
                    </a:lnTo>
                    <a:lnTo>
                      <a:pt x="534" y="467"/>
                    </a:lnTo>
                    <a:lnTo>
                      <a:pt x="533" y="467"/>
                    </a:lnTo>
                    <a:lnTo>
                      <a:pt x="531" y="465"/>
                    </a:lnTo>
                    <a:lnTo>
                      <a:pt x="530" y="465"/>
                    </a:lnTo>
                    <a:lnTo>
                      <a:pt x="530" y="464"/>
                    </a:lnTo>
                    <a:lnTo>
                      <a:pt x="533" y="464"/>
                    </a:lnTo>
                    <a:lnTo>
                      <a:pt x="534" y="464"/>
                    </a:lnTo>
                    <a:lnTo>
                      <a:pt x="535" y="464"/>
                    </a:lnTo>
                    <a:lnTo>
                      <a:pt x="535" y="464"/>
                    </a:lnTo>
                    <a:lnTo>
                      <a:pt x="535" y="464"/>
                    </a:lnTo>
                    <a:close/>
                    <a:moveTo>
                      <a:pt x="537" y="476"/>
                    </a:moveTo>
                    <a:lnTo>
                      <a:pt x="535" y="477"/>
                    </a:lnTo>
                    <a:lnTo>
                      <a:pt x="534" y="477"/>
                    </a:lnTo>
                    <a:lnTo>
                      <a:pt x="533" y="479"/>
                    </a:lnTo>
                    <a:lnTo>
                      <a:pt x="533" y="479"/>
                    </a:lnTo>
                    <a:lnTo>
                      <a:pt x="533" y="480"/>
                    </a:lnTo>
                    <a:lnTo>
                      <a:pt x="534" y="481"/>
                    </a:lnTo>
                    <a:lnTo>
                      <a:pt x="534" y="483"/>
                    </a:lnTo>
                    <a:lnTo>
                      <a:pt x="535" y="485"/>
                    </a:lnTo>
                    <a:lnTo>
                      <a:pt x="535" y="488"/>
                    </a:lnTo>
                    <a:lnTo>
                      <a:pt x="535" y="488"/>
                    </a:lnTo>
                    <a:lnTo>
                      <a:pt x="535" y="489"/>
                    </a:lnTo>
                    <a:lnTo>
                      <a:pt x="537" y="492"/>
                    </a:lnTo>
                    <a:lnTo>
                      <a:pt x="537" y="492"/>
                    </a:lnTo>
                    <a:lnTo>
                      <a:pt x="537" y="493"/>
                    </a:lnTo>
                    <a:lnTo>
                      <a:pt x="537" y="495"/>
                    </a:lnTo>
                    <a:lnTo>
                      <a:pt x="535" y="495"/>
                    </a:lnTo>
                    <a:lnTo>
                      <a:pt x="535" y="495"/>
                    </a:lnTo>
                    <a:lnTo>
                      <a:pt x="535" y="496"/>
                    </a:lnTo>
                    <a:lnTo>
                      <a:pt x="535" y="496"/>
                    </a:lnTo>
                    <a:lnTo>
                      <a:pt x="533" y="496"/>
                    </a:lnTo>
                    <a:lnTo>
                      <a:pt x="531" y="496"/>
                    </a:lnTo>
                    <a:lnTo>
                      <a:pt x="531" y="493"/>
                    </a:lnTo>
                    <a:lnTo>
                      <a:pt x="530" y="492"/>
                    </a:lnTo>
                    <a:lnTo>
                      <a:pt x="529" y="491"/>
                    </a:lnTo>
                    <a:lnTo>
                      <a:pt x="527" y="487"/>
                    </a:lnTo>
                    <a:lnTo>
                      <a:pt x="526" y="487"/>
                    </a:lnTo>
                    <a:lnTo>
                      <a:pt x="525" y="484"/>
                    </a:lnTo>
                    <a:lnTo>
                      <a:pt x="523" y="481"/>
                    </a:lnTo>
                    <a:lnTo>
                      <a:pt x="525" y="480"/>
                    </a:lnTo>
                    <a:lnTo>
                      <a:pt x="525" y="477"/>
                    </a:lnTo>
                    <a:lnTo>
                      <a:pt x="526" y="477"/>
                    </a:lnTo>
                    <a:lnTo>
                      <a:pt x="527" y="476"/>
                    </a:lnTo>
                    <a:lnTo>
                      <a:pt x="529" y="477"/>
                    </a:lnTo>
                    <a:lnTo>
                      <a:pt x="530" y="476"/>
                    </a:lnTo>
                    <a:lnTo>
                      <a:pt x="531" y="476"/>
                    </a:lnTo>
                    <a:lnTo>
                      <a:pt x="531" y="473"/>
                    </a:lnTo>
                    <a:lnTo>
                      <a:pt x="531" y="472"/>
                    </a:lnTo>
                    <a:lnTo>
                      <a:pt x="533" y="471"/>
                    </a:lnTo>
                    <a:lnTo>
                      <a:pt x="534" y="471"/>
                    </a:lnTo>
                    <a:lnTo>
                      <a:pt x="534" y="472"/>
                    </a:lnTo>
                    <a:lnTo>
                      <a:pt x="535" y="473"/>
                    </a:lnTo>
                    <a:lnTo>
                      <a:pt x="537" y="473"/>
                    </a:lnTo>
                    <a:lnTo>
                      <a:pt x="537" y="475"/>
                    </a:lnTo>
                    <a:lnTo>
                      <a:pt x="537" y="476"/>
                    </a:lnTo>
                    <a:lnTo>
                      <a:pt x="537" y="476"/>
                    </a:lnTo>
                    <a:close/>
                    <a:moveTo>
                      <a:pt x="547" y="484"/>
                    </a:moveTo>
                    <a:lnTo>
                      <a:pt x="545" y="485"/>
                    </a:lnTo>
                    <a:lnTo>
                      <a:pt x="542" y="485"/>
                    </a:lnTo>
                    <a:lnTo>
                      <a:pt x="542" y="484"/>
                    </a:lnTo>
                    <a:lnTo>
                      <a:pt x="541" y="483"/>
                    </a:lnTo>
                    <a:lnTo>
                      <a:pt x="541" y="481"/>
                    </a:lnTo>
                    <a:lnTo>
                      <a:pt x="542" y="480"/>
                    </a:lnTo>
                    <a:lnTo>
                      <a:pt x="543" y="479"/>
                    </a:lnTo>
                    <a:lnTo>
                      <a:pt x="543" y="479"/>
                    </a:lnTo>
                    <a:lnTo>
                      <a:pt x="543" y="477"/>
                    </a:lnTo>
                    <a:lnTo>
                      <a:pt x="543" y="476"/>
                    </a:lnTo>
                    <a:lnTo>
                      <a:pt x="543" y="475"/>
                    </a:lnTo>
                    <a:lnTo>
                      <a:pt x="545" y="475"/>
                    </a:lnTo>
                    <a:lnTo>
                      <a:pt x="547" y="476"/>
                    </a:lnTo>
                    <a:lnTo>
                      <a:pt x="550" y="477"/>
                    </a:lnTo>
                    <a:lnTo>
                      <a:pt x="551" y="479"/>
                    </a:lnTo>
                    <a:lnTo>
                      <a:pt x="551" y="480"/>
                    </a:lnTo>
                    <a:lnTo>
                      <a:pt x="550" y="481"/>
                    </a:lnTo>
                    <a:lnTo>
                      <a:pt x="549" y="483"/>
                    </a:lnTo>
                    <a:lnTo>
                      <a:pt x="547" y="484"/>
                    </a:lnTo>
                    <a:lnTo>
                      <a:pt x="547" y="484"/>
                    </a:lnTo>
                    <a:close/>
                    <a:moveTo>
                      <a:pt x="538" y="485"/>
                    </a:moveTo>
                    <a:lnTo>
                      <a:pt x="538" y="485"/>
                    </a:lnTo>
                    <a:lnTo>
                      <a:pt x="537" y="485"/>
                    </a:lnTo>
                    <a:lnTo>
                      <a:pt x="537" y="484"/>
                    </a:lnTo>
                    <a:lnTo>
                      <a:pt x="537" y="484"/>
                    </a:lnTo>
                    <a:lnTo>
                      <a:pt x="535" y="483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0"/>
                    </a:lnTo>
                    <a:lnTo>
                      <a:pt x="537" y="480"/>
                    </a:lnTo>
                    <a:lnTo>
                      <a:pt x="537" y="480"/>
                    </a:lnTo>
                    <a:lnTo>
                      <a:pt x="538" y="481"/>
                    </a:lnTo>
                    <a:lnTo>
                      <a:pt x="538" y="483"/>
                    </a:lnTo>
                    <a:lnTo>
                      <a:pt x="538" y="484"/>
                    </a:lnTo>
                    <a:lnTo>
                      <a:pt x="538" y="485"/>
                    </a:lnTo>
                    <a:lnTo>
                      <a:pt x="538" y="485"/>
                    </a:lnTo>
                    <a:close/>
                    <a:moveTo>
                      <a:pt x="517" y="487"/>
                    </a:moveTo>
                    <a:lnTo>
                      <a:pt x="517" y="487"/>
                    </a:lnTo>
                    <a:lnTo>
                      <a:pt x="517" y="487"/>
                    </a:lnTo>
                    <a:lnTo>
                      <a:pt x="515" y="487"/>
                    </a:lnTo>
                    <a:lnTo>
                      <a:pt x="515" y="485"/>
                    </a:lnTo>
                    <a:lnTo>
                      <a:pt x="515" y="484"/>
                    </a:lnTo>
                    <a:lnTo>
                      <a:pt x="517" y="484"/>
                    </a:lnTo>
                    <a:lnTo>
                      <a:pt x="517" y="485"/>
                    </a:lnTo>
                    <a:lnTo>
                      <a:pt x="517" y="487"/>
                    </a:lnTo>
                    <a:lnTo>
                      <a:pt x="517" y="487"/>
                    </a:lnTo>
                    <a:lnTo>
                      <a:pt x="517" y="487"/>
                    </a:lnTo>
                    <a:close/>
                    <a:moveTo>
                      <a:pt x="527" y="504"/>
                    </a:moveTo>
                    <a:lnTo>
                      <a:pt x="527" y="504"/>
                    </a:lnTo>
                    <a:lnTo>
                      <a:pt x="526" y="505"/>
                    </a:lnTo>
                    <a:lnTo>
                      <a:pt x="525" y="504"/>
                    </a:lnTo>
                    <a:lnTo>
                      <a:pt x="522" y="504"/>
                    </a:lnTo>
                    <a:lnTo>
                      <a:pt x="522" y="503"/>
                    </a:lnTo>
                    <a:lnTo>
                      <a:pt x="523" y="501"/>
                    </a:lnTo>
                    <a:lnTo>
                      <a:pt x="525" y="500"/>
                    </a:lnTo>
                    <a:lnTo>
                      <a:pt x="525" y="497"/>
                    </a:lnTo>
                    <a:lnTo>
                      <a:pt x="525" y="495"/>
                    </a:lnTo>
                    <a:lnTo>
                      <a:pt x="526" y="495"/>
                    </a:lnTo>
                    <a:lnTo>
                      <a:pt x="526" y="493"/>
                    </a:lnTo>
                    <a:lnTo>
                      <a:pt x="527" y="492"/>
                    </a:lnTo>
                    <a:lnTo>
                      <a:pt x="529" y="495"/>
                    </a:lnTo>
                    <a:lnTo>
                      <a:pt x="527" y="499"/>
                    </a:lnTo>
                    <a:lnTo>
                      <a:pt x="529" y="501"/>
                    </a:lnTo>
                    <a:lnTo>
                      <a:pt x="529" y="501"/>
                    </a:lnTo>
                    <a:lnTo>
                      <a:pt x="529" y="503"/>
                    </a:lnTo>
                    <a:lnTo>
                      <a:pt x="527" y="504"/>
                    </a:lnTo>
                    <a:lnTo>
                      <a:pt x="527" y="504"/>
                    </a:lnTo>
                    <a:close/>
                    <a:moveTo>
                      <a:pt x="515" y="551"/>
                    </a:moveTo>
                    <a:lnTo>
                      <a:pt x="515" y="551"/>
                    </a:lnTo>
                    <a:lnTo>
                      <a:pt x="514" y="549"/>
                    </a:lnTo>
                    <a:lnTo>
                      <a:pt x="514" y="549"/>
                    </a:lnTo>
                    <a:lnTo>
                      <a:pt x="514" y="548"/>
                    </a:lnTo>
                    <a:lnTo>
                      <a:pt x="517" y="547"/>
                    </a:lnTo>
                    <a:lnTo>
                      <a:pt x="518" y="547"/>
                    </a:lnTo>
                    <a:lnTo>
                      <a:pt x="518" y="548"/>
                    </a:lnTo>
                    <a:lnTo>
                      <a:pt x="519" y="548"/>
                    </a:lnTo>
                    <a:lnTo>
                      <a:pt x="517" y="549"/>
                    </a:lnTo>
                    <a:lnTo>
                      <a:pt x="517" y="551"/>
                    </a:lnTo>
                    <a:lnTo>
                      <a:pt x="515" y="551"/>
                    </a:lnTo>
                    <a:lnTo>
                      <a:pt x="515" y="551"/>
                    </a:lnTo>
                    <a:close/>
                    <a:moveTo>
                      <a:pt x="523" y="567"/>
                    </a:moveTo>
                    <a:lnTo>
                      <a:pt x="523" y="568"/>
                    </a:lnTo>
                    <a:lnTo>
                      <a:pt x="522" y="568"/>
                    </a:lnTo>
                    <a:lnTo>
                      <a:pt x="518" y="568"/>
                    </a:lnTo>
                    <a:lnTo>
                      <a:pt x="517" y="566"/>
                    </a:lnTo>
                    <a:lnTo>
                      <a:pt x="517" y="563"/>
                    </a:lnTo>
                    <a:lnTo>
                      <a:pt x="517" y="563"/>
                    </a:lnTo>
                    <a:lnTo>
                      <a:pt x="515" y="560"/>
                    </a:lnTo>
                    <a:lnTo>
                      <a:pt x="515" y="559"/>
                    </a:lnTo>
                    <a:lnTo>
                      <a:pt x="514" y="557"/>
                    </a:lnTo>
                    <a:lnTo>
                      <a:pt x="514" y="555"/>
                    </a:lnTo>
                    <a:lnTo>
                      <a:pt x="514" y="555"/>
                    </a:lnTo>
                    <a:lnTo>
                      <a:pt x="514" y="553"/>
                    </a:lnTo>
                    <a:lnTo>
                      <a:pt x="518" y="552"/>
                    </a:lnTo>
                    <a:lnTo>
                      <a:pt x="519" y="551"/>
                    </a:lnTo>
                    <a:lnTo>
                      <a:pt x="521" y="551"/>
                    </a:lnTo>
                    <a:lnTo>
                      <a:pt x="519" y="555"/>
                    </a:lnTo>
                    <a:lnTo>
                      <a:pt x="521" y="556"/>
                    </a:lnTo>
                    <a:lnTo>
                      <a:pt x="522" y="557"/>
                    </a:lnTo>
                    <a:lnTo>
                      <a:pt x="522" y="557"/>
                    </a:lnTo>
                    <a:lnTo>
                      <a:pt x="522" y="559"/>
                    </a:lnTo>
                    <a:lnTo>
                      <a:pt x="522" y="560"/>
                    </a:lnTo>
                    <a:lnTo>
                      <a:pt x="523" y="561"/>
                    </a:lnTo>
                    <a:lnTo>
                      <a:pt x="523" y="563"/>
                    </a:lnTo>
                    <a:lnTo>
                      <a:pt x="523" y="563"/>
                    </a:lnTo>
                    <a:lnTo>
                      <a:pt x="523" y="564"/>
                    </a:lnTo>
                    <a:lnTo>
                      <a:pt x="523" y="567"/>
                    </a:lnTo>
                    <a:lnTo>
                      <a:pt x="523" y="567"/>
                    </a:lnTo>
                    <a:close/>
                    <a:moveTo>
                      <a:pt x="510" y="571"/>
                    </a:moveTo>
                    <a:lnTo>
                      <a:pt x="509" y="571"/>
                    </a:lnTo>
                    <a:lnTo>
                      <a:pt x="507" y="567"/>
                    </a:lnTo>
                    <a:lnTo>
                      <a:pt x="510" y="561"/>
                    </a:lnTo>
                    <a:lnTo>
                      <a:pt x="510" y="559"/>
                    </a:lnTo>
                    <a:lnTo>
                      <a:pt x="509" y="557"/>
                    </a:lnTo>
                    <a:lnTo>
                      <a:pt x="509" y="556"/>
                    </a:lnTo>
                    <a:lnTo>
                      <a:pt x="509" y="556"/>
                    </a:lnTo>
                    <a:lnTo>
                      <a:pt x="511" y="555"/>
                    </a:lnTo>
                    <a:lnTo>
                      <a:pt x="513" y="556"/>
                    </a:lnTo>
                    <a:lnTo>
                      <a:pt x="514" y="559"/>
                    </a:lnTo>
                    <a:lnTo>
                      <a:pt x="515" y="564"/>
                    </a:lnTo>
                    <a:lnTo>
                      <a:pt x="515" y="568"/>
                    </a:lnTo>
                    <a:lnTo>
                      <a:pt x="514" y="570"/>
                    </a:lnTo>
                    <a:lnTo>
                      <a:pt x="511" y="571"/>
                    </a:lnTo>
                    <a:lnTo>
                      <a:pt x="510" y="571"/>
                    </a:lnTo>
                    <a:close/>
                    <a:moveTo>
                      <a:pt x="526" y="580"/>
                    </a:moveTo>
                    <a:lnTo>
                      <a:pt x="526" y="583"/>
                    </a:lnTo>
                    <a:lnTo>
                      <a:pt x="525" y="587"/>
                    </a:lnTo>
                    <a:lnTo>
                      <a:pt x="525" y="591"/>
                    </a:lnTo>
                    <a:lnTo>
                      <a:pt x="525" y="592"/>
                    </a:lnTo>
                    <a:lnTo>
                      <a:pt x="526" y="592"/>
                    </a:lnTo>
                    <a:lnTo>
                      <a:pt x="526" y="592"/>
                    </a:lnTo>
                    <a:lnTo>
                      <a:pt x="526" y="595"/>
                    </a:lnTo>
                    <a:lnTo>
                      <a:pt x="525" y="596"/>
                    </a:lnTo>
                    <a:lnTo>
                      <a:pt x="525" y="598"/>
                    </a:lnTo>
                    <a:lnTo>
                      <a:pt x="523" y="599"/>
                    </a:lnTo>
                    <a:lnTo>
                      <a:pt x="523" y="600"/>
                    </a:lnTo>
                    <a:lnTo>
                      <a:pt x="522" y="600"/>
                    </a:lnTo>
                    <a:lnTo>
                      <a:pt x="521" y="600"/>
                    </a:lnTo>
                    <a:lnTo>
                      <a:pt x="521" y="598"/>
                    </a:lnTo>
                    <a:lnTo>
                      <a:pt x="521" y="598"/>
                    </a:lnTo>
                    <a:lnTo>
                      <a:pt x="521" y="595"/>
                    </a:lnTo>
                    <a:lnTo>
                      <a:pt x="519" y="594"/>
                    </a:lnTo>
                    <a:lnTo>
                      <a:pt x="519" y="592"/>
                    </a:lnTo>
                    <a:lnTo>
                      <a:pt x="519" y="591"/>
                    </a:lnTo>
                    <a:lnTo>
                      <a:pt x="521" y="591"/>
                    </a:lnTo>
                    <a:lnTo>
                      <a:pt x="521" y="588"/>
                    </a:lnTo>
                    <a:lnTo>
                      <a:pt x="521" y="588"/>
                    </a:lnTo>
                    <a:lnTo>
                      <a:pt x="522" y="587"/>
                    </a:lnTo>
                    <a:lnTo>
                      <a:pt x="522" y="587"/>
                    </a:lnTo>
                    <a:lnTo>
                      <a:pt x="522" y="587"/>
                    </a:lnTo>
                    <a:lnTo>
                      <a:pt x="522" y="587"/>
                    </a:lnTo>
                    <a:lnTo>
                      <a:pt x="518" y="590"/>
                    </a:lnTo>
                    <a:lnTo>
                      <a:pt x="518" y="590"/>
                    </a:lnTo>
                    <a:lnTo>
                      <a:pt x="518" y="591"/>
                    </a:lnTo>
                    <a:lnTo>
                      <a:pt x="518" y="594"/>
                    </a:lnTo>
                    <a:lnTo>
                      <a:pt x="517" y="596"/>
                    </a:lnTo>
                    <a:lnTo>
                      <a:pt x="517" y="596"/>
                    </a:lnTo>
                    <a:lnTo>
                      <a:pt x="515" y="596"/>
                    </a:lnTo>
                    <a:lnTo>
                      <a:pt x="513" y="596"/>
                    </a:lnTo>
                    <a:lnTo>
                      <a:pt x="511" y="595"/>
                    </a:lnTo>
                    <a:lnTo>
                      <a:pt x="509" y="595"/>
                    </a:lnTo>
                    <a:lnTo>
                      <a:pt x="509" y="592"/>
                    </a:lnTo>
                    <a:lnTo>
                      <a:pt x="510" y="591"/>
                    </a:lnTo>
                    <a:lnTo>
                      <a:pt x="513" y="591"/>
                    </a:lnTo>
                    <a:lnTo>
                      <a:pt x="513" y="588"/>
                    </a:lnTo>
                    <a:lnTo>
                      <a:pt x="513" y="587"/>
                    </a:lnTo>
                    <a:lnTo>
                      <a:pt x="511" y="586"/>
                    </a:lnTo>
                    <a:lnTo>
                      <a:pt x="510" y="586"/>
                    </a:lnTo>
                    <a:lnTo>
                      <a:pt x="511" y="584"/>
                    </a:lnTo>
                    <a:lnTo>
                      <a:pt x="513" y="583"/>
                    </a:lnTo>
                    <a:lnTo>
                      <a:pt x="514" y="583"/>
                    </a:lnTo>
                    <a:lnTo>
                      <a:pt x="514" y="583"/>
                    </a:lnTo>
                    <a:lnTo>
                      <a:pt x="517" y="583"/>
                    </a:lnTo>
                    <a:lnTo>
                      <a:pt x="517" y="582"/>
                    </a:lnTo>
                    <a:lnTo>
                      <a:pt x="514" y="580"/>
                    </a:lnTo>
                    <a:lnTo>
                      <a:pt x="515" y="579"/>
                    </a:lnTo>
                    <a:lnTo>
                      <a:pt x="517" y="578"/>
                    </a:lnTo>
                    <a:lnTo>
                      <a:pt x="518" y="576"/>
                    </a:lnTo>
                    <a:lnTo>
                      <a:pt x="518" y="574"/>
                    </a:lnTo>
                    <a:lnTo>
                      <a:pt x="518" y="572"/>
                    </a:lnTo>
                    <a:lnTo>
                      <a:pt x="518" y="572"/>
                    </a:lnTo>
                    <a:lnTo>
                      <a:pt x="519" y="571"/>
                    </a:lnTo>
                    <a:lnTo>
                      <a:pt x="521" y="570"/>
                    </a:lnTo>
                    <a:lnTo>
                      <a:pt x="521" y="570"/>
                    </a:lnTo>
                    <a:lnTo>
                      <a:pt x="523" y="571"/>
                    </a:lnTo>
                    <a:lnTo>
                      <a:pt x="523" y="571"/>
                    </a:lnTo>
                    <a:lnTo>
                      <a:pt x="525" y="571"/>
                    </a:lnTo>
                    <a:lnTo>
                      <a:pt x="525" y="572"/>
                    </a:lnTo>
                    <a:lnTo>
                      <a:pt x="526" y="580"/>
                    </a:lnTo>
                    <a:lnTo>
                      <a:pt x="526" y="580"/>
                    </a:lnTo>
                    <a:close/>
                    <a:moveTo>
                      <a:pt x="515" y="574"/>
                    </a:moveTo>
                    <a:lnTo>
                      <a:pt x="515" y="575"/>
                    </a:lnTo>
                    <a:lnTo>
                      <a:pt x="514" y="579"/>
                    </a:lnTo>
                    <a:lnTo>
                      <a:pt x="511" y="580"/>
                    </a:lnTo>
                    <a:lnTo>
                      <a:pt x="510" y="582"/>
                    </a:lnTo>
                    <a:lnTo>
                      <a:pt x="509" y="582"/>
                    </a:lnTo>
                    <a:lnTo>
                      <a:pt x="507" y="582"/>
                    </a:lnTo>
                    <a:lnTo>
                      <a:pt x="509" y="580"/>
                    </a:lnTo>
                    <a:lnTo>
                      <a:pt x="510" y="579"/>
                    </a:lnTo>
                    <a:lnTo>
                      <a:pt x="510" y="578"/>
                    </a:lnTo>
                    <a:lnTo>
                      <a:pt x="510" y="576"/>
                    </a:lnTo>
                    <a:lnTo>
                      <a:pt x="509" y="576"/>
                    </a:lnTo>
                    <a:lnTo>
                      <a:pt x="507" y="575"/>
                    </a:lnTo>
                    <a:lnTo>
                      <a:pt x="509" y="574"/>
                    </a:lnTo>
                    <a:lnTo>
                      <a:pt x="509" y="574"/>
                    </a:lnTo>
                    <a:lnTo>
                      <a:pt x="510" y="574"/>
                    </a:lnTo>
                    <a:lnTo>
                      <a:pt x="510" y="574"/>
                    </a:lnTo>
                    <a:lnTo>
                      <a:pt x="513" y="572"/>
                    </a:lnTo>
                    <a:lnTo>
                      <a:pt x="514" y="572"/>
                    </a:lnTo>
                    <a:lnTo>
                      <a:pt x="515" y="572"/>
                    </a:lnTo>
                    <a:lnTo>
                      <a:pt x="515" y="574"/>
                    </a:lnTo>
                    <a:lnTo>
                      <a:pt x="515" y="574"/>
                    </a:lnTo>
                    <a:close/>
                    <a:moveTo>
                      <a:pt x="517" y="607"/>
                    </a:moveTo>
                    <a:lnTo>
                      <a:pt x="514" y="608"/>
                    </a:lnTo>
                    <a:lnTo>
                      <a:pt x="513" y="608"/>
                    </a:lnTo>
                    <a:lnTo>
                      <a:pt x="511" y="608"/>
                    </a:lnTo>
                    <a:lnTo>
                      <a:pt x="511" y="606"/>
                    </a:lnTo>
                    <a:lnTo>
                      <a:pt x="511" y="604"/>
                    </a:lnTo>
                    <a:lnTo>
                      <a:pt x="511" y="604"/>
                    </a:lnTo>
                    <a:lnTo>
                      <a:pt x="511" y="603"/>
                    </a:lnTo>
                    <a:lnTo>
                      <a:pt x="513" y="600"/>
                    </a:lnTo>
                    <a:lnTo>
                      <a:pt x="514" y="600"/>
                    </a:lnTo>
                    <a:lnTo>
                      <a:pt x="515" y="602"/>
                    </a:lnTo>
                    <a:lnTo>
                      <a:pt x="518" y="602"/>
                    </a:lnTo>
                    <a:lnTo>
                      <a:pt x="519" y="603"/>
                    </a:lnTo>
                    <a:lnTo>
                      <a:pt x="519" y="604"/>
                    </a:lnTo>
                    <a:lnTo>
                      <a:pt x="518" y="606"/>
                    </a:lnTo>
                    <a:lnTo>
                      <a:pt x="517" y="607"/>
                    </a:lnTo>
                    <a:lnTo>
                      <a:pt x="517" y="607"/>
                    </a:lnTo>
                    <a:close/>
                    <a:moveTo>
                      <a:pt x="513" y="616"/>
                    </a:moveTo>
                    <a:lnTo>
                      <a:pt x="513" y="618"/>
                    </a:lnTo>
                    <a:lnTo>
                      <a:pt x="511" y="618"/>
                    </a:lnTo>
                    <a:lnTo>
                      <a:pt x="511" y="618"/>
                    </a:lnTo>
                    <a:lnTo>
                      <a:pt x="511" y="616"/>
                    </a:lnTo>
                    <a:lnTo>
                      <a:pt x="510" y="615"/>
                    </a:lnTo>
                    <a:lnTo>
                      <a:pt x="511" y="614"/>
                    </a:lnTo>
                    <a:lnTo>
                      <a:pt x="511" y="612"/>
                    </a:lnTo>
                    <a:lnTo>
                      <a:pt x="511" y="611"/>
                    </a:lnTo>
                    <a:lnTo>
                      <a:pt x="513" y="611"/>
                    </a:lnTo>
                    <a:lnTo>
                      <a:pt x="515" y="611"/>
                    </a:lnTo>
                    <a:lnTo>
                      <a:pt x="515" y="612"/>
                    </a:lnTo>
                    <a:lnTo>
                      <a:pt x="515" y="612"/>
                    </a:lnTo>
                    <a:lnTo>
                      <a:pt x="514" y="614"/>
                    </a:lnTo>
                    <a:lnTo>
                      <a:pt x="513" y="614"/>
                    </a:lnTo>
                    <a:lnTo>
                      <a:pt x="513" y="616"/>
                    </a:lnTo>
                    <a:lnTo>
                      <a:pt x="513" y="616"/>
                    </a:lnTo>
                    <a:close/>
                    <a:moveTo>
                      <a:pt x="525" y="630"/>
                    </a:moveTo>
                    <a:lnTo>
                      <a:pt x="525" y="632"/>
                    </a:lnTo>
                    <a:lnTo>
                      <a:pt x="523" y="632"/>
                    </a:lnTo>
                    <a:lnTo>
                      <a:pt x="523" y="632"/>
                    </a:lnTo>
                    <a:lnTo>
                      <a:pt x="522" y="632"/>
                    </a:lnTo>
                    <a:lnTo>
                      <a:pt x="522" y="632"/>
                    </a:lnTo>
                    <a:lnTo>
                      <a:pt x="521" y="634"/>
                    </a:lnTo>
                    <a:lnTo>
                      <a:pt x="519" y="634"/>
                    </a:lnTo>
                    <a:lnTo>
                      <a:pt x="518" y="634"/>
                    </a:lnTo>
                    <a:lnTo>
                      <a:pt x="517" y="632"/>
                    </a:lnTo>
                    <a:lnTo>
                      <a:pt x="515" y="636"/>
                    </a:lnTo>
                    <a:lnTo>
                      <a:pt x="514" y="636"/>
                    </a:lnTo>
                    <a:lnTo>
                      <a:pt x="513" y="638"/>
                    </a:lnTo>
                    <a:lnTo>
                      <a:pt x="513" y="636"/>
                    </a:lnTo>
                    <a:lnTo>
                      <a:pt x="514" y="634"/>
                    </a:lnTo>
                    <a:lnTo>
                      <a:pt x="514" y="632"/>
                    </a:lnTo>
                    <a:lnTo>
                      <a:pt x="515" y="630"/>
                    </a:lnTo>
                    <a:lnTo>
                      <a:pt x="517" y="631"/>
                    </a:lnTo>
                    <a:lnTo>
                      <a:pt x="519" y="630"/>
                    </a:lnTo>
                    <a:lnTo>
                      <a:pt x="522" y="628"/>
                    </a:lnTo>
                    <a:lnTo>
                      <a:pt x="523" y="628"/>
                    </a:lnTo>
                    <a:lnTo>
                      <a:pt x="523" y="630"/>
                    </a:lnTo>
                    <a:lnTo>
                      <a:pt x="525" y="630"/>
                    </a:lnTo>
                    <a:lnTo>
                      <a:pt x="525" y="630"/>
                    </a:lnTo>
                    <a:close/>
                    <a:moveTo>
                      <a:pt x="521" y="638"/>
                    </a:moveTo>
                    <a:lnTo>
                      <a:pt x="521" y="643"/>
                    </a:lnTo>
                    <a:lnTo>
                      <a:pt x="521" y="644"/>
                    </a:lnTo>
                    <a:lnTo>
                      <a:pt x="523" y="644"/>
                    </a:lnTo>
                    <a:lnTo>
                      <a:pt x="525" y="647"/>
                    </a:lnTo>
                    <a:lnTo>
                      <a:pt x="525" y="647"/>
                    </a:lnTo>
                    <a:lnTo>
                      <a:pt x="522" y="651"/>
                    </a:lnTo>
                    <a:lnTo>
                      <a:pt x="522" y="654"/>
                    </a:lnTo>
                    <a:lnTo>
                      <a:pt x="519" y="654"/>
                    </a:lnTo>
                    <a:lnTo>
                      <a:pt x="519" y="651"/>
                    </a:lnTo>
                    <a:lnTo>
                      <a:pt x="517" y="648"/>
                    </a:lnTo>
                    <a:lnTo>
                      <a:pt x="517" y="644"/>
                    </a:lnTo>
                    <a:lnTo>
                      <a:pt x="515" y="642"/>
                    </a:lnTo>
                    <a:lnTo>
                      <a:pt x="518" y="640"/>
                    </a:lnTo>
                    <a:lnTo>
                      <a:pt x="519" y="640"/>
                    </a:lnTo>
                    <a:lnTo>
                      <a:pt x="519" y="639"/>
                    </a:lnTo>
                    <a:lnTo>
                      <a:pt x="521" y="638"/>
                    </a:lnTo>
                    <a:lnTo>
                      <a:pt x="521" y="638"/>
                    </a:lnTo>
                    <a:close/>
                    <a:moveTo>
                      <a:pt x="530" y="646"/>
                    </a:moveTo>
                    <a:lnTo>
                      <a:pt x="530" y="646"/>
                    </a:lnTo>
                    <a:lnTo>
                      <a:pt x="529" y="646"/>
                    </a:lnTo>
                    <a:lnTo>
                      <a:pt x="527" y="644"/>
                    </a:lnTo>
                    <a:lnTo>
                      <a:pt x="526" y="643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6" y="640"/>
                    </a:lnTo>
                    <a:lnTo>
                      <a:pt x="527" y="642"/>
                    </a:lnTo>
                    <a:lnTo>
                      <a:pt x="527" y="642"/>
                    </a:lnTo>
                    <a:lnTo>
                      <a:pt x="529" y="643"/>
                    </a:lnTo>
                    <a:lnTo>
                      <a:pt x="530" y="644"/>
                    </a:lnTo>
                    <a:lnTo>
                      <a:pt x="531" y="644"/>
                    </a:lnTo>
                    <a:lnTo>
                      <a:pt x="531" y="646"/>
                    </a:lnTo>
                    <a:lnTo>
                      <a:pt x="530" y="646"/>
                    </a:lnTo>
                    <a:lnTo>
                      <a:pt x="530" y="646"/>
                    </a:lnTo>
                    <a:close/>
                    <a:moveTo>
                      <a:pt x="613" y="663"/>
                    </a:moveTo>
                    <a:lnTo>
                      <a:pt x="613" y="671"/>
                    </a:lnTo>
                    <a:lnTo>
                      <a:pt x="613" y="678"/>
                    </a:lnTo>
                    <a:lnTo>
                      <a:pt x="613" y="685"/>
                    </a:lnTo>
                    <a:lnTo>
                      <a:pt x="613" y="691"/>
                    </a:lnTo>
                    <a:lnTo>
                      <a:pt x="613" y="698"/>
                    </a:lnTo>
                    <a:lnTo>
                      <a:pt x="613" y="706"/>
                    </a:lnTo>
                    <a:lnTo>
                      <a:pt x="613" y="713"/>
                    </a:lnTo>
                    <a:lnTo>
                      <a:pt x="613" y="719"/>
                    </a:lnTo>
                    <a:lnTo>
                      <a:pt x="610" y="719"/>
                    </a:lnTo>
                    <a:lnTo>
                      <a:pt x="610" y="719"/>
                    </a:lnTo>
                    <a:lnTo>
                      <a:pt x="606" y="721"/>
                    </a:lnTo>
                    <a:lnTo>
                      <a:pt x="601" y="719"/>
                    </a:lnTo>
                    <a:lnTo>
                      <a:pt x="598" y="718"/>
                    </a:lnTo>
                    <a:lnTo>
                      <a:pt x="597" y="715"/>
                    </a:lnTo>
                    <a:lnTo>
                      <a:pt x="595" y="717"/>
                    </a:lnTo>
                    <a:lnTo>
                      <a:pt x="594" y="717"/>
                    </a:lnTo>
                    <a:lnTo>
                      <a:pt x="591" y="718"/>
                    </a:lnTo>
                    <a:lnTo>
                      <a:pt x="590" y="718"/>
                    </a:lnTo>
                    <a:lnTo>
                      <a:pt x="589" y="717"/>
                    </a:lnTo>
                    <a:lnTo>
                      <a:pt x="589" y="717"/>
                    </a:lnTo>
                    <a:lnTo>
                      <a:pt x="589" y="717"/>
                    </a:lnTo>
                    <a:lnTo>
                      <a:pt x="585" y="718"/>
                    </a:lnTo>
                    <a:lnTo>
                      <a:pt x="582" y="717"/>
                    </a:lnTo>
                    <a:lnTo>
                      <a:pt x="578" y="715"/>
                    </a:lnTo>
                    <a:lnTo>
                      <a:pt x="574" y="715"/>
                    </a:lnTo>
                    <a:lnTo>
                      <a:pt x="571" y="713"/>
                    </a:lnTo>
                    <a:lnTo>
                      <a:pt x="565" y="713"/>
                    </a:lnTo>
                    <a:lnTo>
                      <a:pt x="563" y="713"/>
                    </a:lnTo>
                    <a:lnTo>
                      <a:pt x="563" y="711"/>
                    </a:lnTo>
                    <a:lnTo>
                      <a:pt x="563" y="710"/>
                    </a:lnTo>
                    <a:lnTo>
                      <a:pt x="565" y="710"/>
                    </a:lnTo>
                    <a:lnTo>
                      <a:pt x="566" y="709"/>
                    </a:lnTo>
                    <a:lnTo>
                      <a:pt x="567" y="709"/>
                    </a:lnTo>
                    <a:lnTo>
                      <a:pt x="569" y="710"/>
                    </a:lnTo>
                    <a:lnTo>
                      <a:pt x="569" y="710"/>
                    </a:lnTo>
                    <a:lnTo>
                      <a:pt x="570" y="709"/>
                    </a:lnTo>
                    <a:lnTo>
                      <a:pt x="571" y="707"/>
                    </a:lnTo>
                    <a:lnTo>
                      <a:pt x="573" y="707"/>
                    </a:lnTo>
                    <a:lnTo>
                      <a:pt x="575" y="709"/>
                    </a:lnTo>
                    <a:lnTo>
                      <a:pt x="577" y="709"/>
                    </a:lnTo>
                    <a:lnTo>
                      <a:pt x="578" y="707"/>
                    </a:lnTo>
                    <a:lnTo>
                      <a:pt x="578" y="707"/>
                    </a:lnTo>
                    <a:lnTo>
                      <a:pt x="578" y="706"/>
                    </a:lnTo>
                    <a:lnTo>
                      <a:pt x="579" y="706"/>
                    </a:lnTo>
                    <a:lnTo>
                      <a:pt x="581" y="706"/>
                    </a:lnTo>
                    <a:lnTo>
                      <a:pt x="582" y="706"/>
                    </a:lnTo>
                    <a:lnTo>
                      <a:pt x="582" y="707"/>
                    </a:lnTo>
                    <a:lnTo>
                      <a:pt x="582" y="710"/>
                    </a:lnTo>
                    <a:lnTo>
                      <a:pt x="583" y="710"/>
                    </a:lnTo>
                    <a:lnTo>
                      <a:pt x="586" y="710"/>
                    </a:lnTo>
                    <a:lnTo>
                      <a:pt x="587" y="711"/>
                    </a:lnTo>
                    <a:lnTo>
                      <a:pt x="587" y="710"/>
                    </a:lnTo>
                    <a:lnTo>
                      <a:pt x="586" y="707"/>
                    </a:lnTo>
                    <a:lnTo>
                      <a:pt x="585" y="705"/>
                    </a:lnTo>
                    <a:lnTo>
                      <a:pt x="583" y="703"/>
                    </a:lnTo>
                    <a:lnTo>
                      <a:pt x="581" y="703"/>
                    </a:lnTo>
                    <a:lnTo>
                      <a:pt x="579" y="701"/>
                    </a:lnTo>
                    <a:lnTo>
                      <a:pt x="579" y="697"/>
                    </a:lnTo>
                    <a:lnTo>
                      <a:pt x="579" y="694"/>
                    </a:lnTo>
                    <a:lnTo>
                      <a:pt x="583" y="693"/>
                    </a:lnTo>
                    <a:lnTo>
                      <a:pt x="582" y="690"/>
                    </a:lnTo>
                    <a:lnTo>
                      <a:pt x="583" y="689"/>
                    </a:lnTo>
                    <a:lnTo>
                      <a:pt x="585" y="687"/>
                    </a:lnTo>
                    <a:lnTo>
                      <a:pt x="586" y="694"/>
                    </a:lnTo>
                    <a:lnTo>
                      <a:pt x="587" y="697"/>
                    </a:lnTo>
                    <a:lnTo>
                      <a:pt x="586" y="698"/>
                    </a:lnTo>
                    <a:lnTo>
                      <a:pt x="583" y="698"/>
                    </a:lnTo>
                    <a:lnTo>
                      <a:pt x="585" y="701"/>
                    </a:lnTo>
                    <a:lnTo>
                      <a:pt x="587" y="702"/>
                    </a:lnTo>
                    <a:lnTo>
                      <a:pt x="589" y="705"/>
                    </a:lnTo>
                    <a:lnTo>
                      <a:pt x="589" y="706"/>
                    </a:lnTo>
                    <a:lnTo>
                      <a:pt x="590" y="707"/>
                    </a:lnTo>
                    <a:lnTo>
                      <a:pt x="593" y="707"/>
                    </a:lnTo>
                    <a:lnTo>
                      <a:pt x="594" y="706"/>
                    </a:lnTo>
                    <a:lnTo>
                      <a:pt x="595" y="706"/>
                    </a:lnTo>
                    <a:lnTo>
                      <a:pt x="597" y="705"/>
                    </a:lnTo>
                    <a:lnTo>
                      <a:pt x="598" y="706"/>
                    </a:lnTo>
                    <a:lnTo>
                      <a:pt x="601" y="707"/>
                    </a:lnTo>
                    <a:lnTo>
                      <a:pt x="602" y="709"/>
                    </a:lnTo>
                    <a:lnTo>
                      <a:pt x="602" y="710"/>
                    </a:lnTo>
                    <a:lnTo>
                      <a:pt x="602" y="711"/>
                    </a:lnTo>
                    <a:lnTo>
                      <a:pt x="602" y="711"/>
                    </a:lnTo>
                    <a:lnTo>
                      <a:pt x="603" y="711"/>
                    </a:lnTo>
                    <a:lnTo>
                      <a:pt x="605" y="710"/>
                    </a:lnTo>
                    <a:lnTo>
                      <a:pt x="606" y="709"/>
                    </a:lnTo>
                    <a:lnTo>
                      <a:pt x="606" y="709"/>
                    </a:lnTo>
                    <a:lnTo>
                      <a:pt x="606" y="709"/>
                    </a:lnTo>
                    <a:lnTo>
                      <a:pt x="606" y="707"/>
                    </a:lnTo>
                    <a:lnTo>
                      <a:pt x="605" y="706"/>
                    </a:lnTo>
                    <a:lnTo>
                      <a:pt x="593" y="701"/>
                    </a:lnTo>
                    <a:lnTo>
                      <a:pt x="591" y="698"/>
                    </a:lnTo>
                    <a:lnTo>
                      <a:pt x="590" y="694"/>
                    </a:lnTo>
                    <a:lnTo>
                      <a:pt x="590" y="691"/>
                    </a:lnTo>
                    <a:lnTo>
                      <a:pt x="591" y="690"/>
                    </a:lnTo>
                    <a:lnTo>
                      <a:pt x="593" y="689"/>
                    </a:lnTo>
                    <a:lnTo>
                      <a:pt x="597" y="687"/>
                    </a:lnTo>
                    <a:lnTo>
                      <a:pt x="602" y="685"/>
                    </a:lnTo>
                    <a:lnTo>
                      <a:pt x="602" y="685"/>
                    </a:lnTo>
                    <a:lnTo>
                      <a:pt x="602" y="682"/>
                    </a:lnTo>
                    <a:lnTo>
                      <a:pt x="602" y="682"/>
                    </a:lnTo>
                    <a:lnTo>
                      <a:pt x="599" y="681"/>
                    </a:lnTo>
                    <a:lnTo>
                      <a:pt x="598" y="681"/>
                    </a:lnTo>
                    <a:lnTo>
                      <a:pt x="597" y="681"/>
                    </a:lnTo>
                    <a:lnTo>
                      <a:pt x="594" y="681"/>
                    </a:lnTo>
                    <a:lnTo>
                      <a:pt x="591" y="682"/>
                    </a:lnTo>
                    <a:lnTo>
                      <a:pt x="589" y="682"/>
                    </a:lnTo>
                    <a:lnTo>
                      <a:pt x="587" y="682"/>
                    </a:lnTo>
                    <a:lnTo>
                      <a:pt x="586" y="679"/>
                    </a:lnTo>
                    <a:lnTo>
                      <a:pt x="586" y="677"/>
                    </a:lnTo>
                    <a:lnTo>
                      <a:pt x="586" y="675"/>
                    </a:lnTo>
                    <a:lnTo>
                      <a:pt x="586" y="674"/>
                    </a:lnTo>
                    <a:lnTo>
                      <a:pt x="586" y="673"/>
                    </a:lnTo>
                    <a:lnTo>
                      <a:pt x="587" y="673"/>
                    </a:lnTo>
                    <a:lnTo>
                      <a:pt x="589" y="673"/>
                    </a:lnTo>
                    <a:lnTo>
                      <a:pt x="590" y="671"/>
                    </a:lnTo>
                    <a:lnTo>
                      <a:pt x="590" y="671"/>
                    </a:lnTo>
                    <a:lnTo>
                      <a:pt x="590" y="671"/>
                    </a:lnTo>
                    <a:lnTo>
                      <a:pt x="590" y="670"/>
                    </a:lnTo>
                    <a:lnTo>
                      <a:pt x="590" y="670"/>
                    </a:lnTo>
                    <a:lnTo>
                      <a:pt x="589" y="669"/>
                    </a:lnTo>
                    <a:lnTo>
                      <a:pt x="587" y="667"/>
                    </a:lnTo>
                    <a:lnTo>
                      <a:pt x="586" y="666"/>
                    </a:lnTo>
                    <a:lnTo>
                      <a:pt x="587" y="666"/>
                    </a:lnTo>
                    <a:lnTo>
                      <a:pt x="590" y="665"/>
                    </a:lnTo>
                    <a:lnTo>
                      <a:pt x="591" y="666"/>
                    </a:lnTo>
                    <a:lnTo>
                      <a:pt x="593" y="667"/>
                    </a:lnTo>
                    <a:lnTo>
                      <a:pt x="593" y="667"/>
                    </a:lnTo>
                    <a:lnTo>
                      <a:pt x="594" y="667"/>
                    </a:lnTo>
                    <a:lnTo>
                      <a:pt x="595" y="666"/>
                    </a:lnTo>
                    <a:lnTo>
                      <a:pt x="598" y="663"/>
                    </a:lnTo>
                    <a:lnTo>
                      <a:pt x="599" y="660"/>
                    </a:lnTo>
                    <a:lnTo>
                      <a:pt x="599" y="659"/>
                    </a:lnTo>
                    <a:lnTo>
                      <a:pt x="601" y="659"/>
                    </a:lnTo>
                    <a:lnTo>
                      <a:pt x="605" y="663"/>
                    </a:lnTo>
                    <a:lnTo>
                      <a:pt x="606" y="665"/>
                    </a:lnTo>
                    <a:lnTo>
                      <a:pt x="610" y="662"/>
                    </a:lnTo>
                    <a:lnTo>
                      <a:pt x="611" y="662"/>
                    </a:lnTo>
                    <a:lnTo>
                      <a:pt x="613" y="663"/>
                    </a:lnTo>
                    <a:lnTo>
                      <a:pt x="613" y="663"/>
                    </a:lnTo>
                    <a:lnTo>
                      <a:pt x="613" y="663"/>
                    </a:lnTo>
                    <a:close/>
                    <a:moveTo>
                      <a:pt x="527" y="670"/>
                    </a:moveTo>
                    <a:lnTo>
                      <a:pt x="527" y="670"/>
                    </a:lnTo>
                    <a:lnTo>
                      <a:pt x="527" y="670"/>
                    </a:lnTo>
                    <a:lnTo>
                      <a:pt x="529" y="671"/>
                    </a:lnTo>
                    <a:lnTo>
                      <a:pt x="531" y="671"/>
                    </a:lnTo>
                    <a:lnTo>
                      <a:pt x="534" y="673"/>
                    </a:lnTo>
                    <a:lnTo>
                      <a:pt x="535" y="674"/>
                    </a:lnTo>
                    <a:lnTo>
                      <a:pt x="538" y="674"/>
                    </a:lnTo>
                    <a:lnTo>
                      <a:pt x="539" y="675"/>
                    </a:lnTo>
                    <a:lnTo>
                      <a:pt x="539" y="675"/>
                    </a:lnTo>
                    <a:lnTo>
                      <a:pt x="541" y="675"/>
                    </a:lnTo>
                    <a:lnTo>
                      <a:pt x="543" y="678"/>
                    </a:lnTo>
                    <a:lnTo>
                      <a:pt x="543" y="678"/>
                    </a:lnTo>
                    <a:lnTo>
                      <a:pt x="545" y="681"/>
                    </a:lnTo>
                    <a:lnTo>
                      <a:pt x="546" y="681"/>
                    </a:lnTo>
                    <a:lnTo>
                      <a:pt x="545" y="681"/>
                    </a:lnTo>
                    <a:lnTo>
                      <a:pt x="541" y="681"/>
                    </a:lnTo>
                    <a:lnTo>
                      <a:pt x="539" y="681"/>
                    </a:lnTo>
                    <a:lnTo>
                      <a:pt x="539" y="679"/>
                    </a:lnTo>
                    <a:lnTo>
                      <a:pt x="539" y="679"/>
                    </a:lnTo>
                    <a:lnTo>
                      <a:pt x="538" y="678"/>
                    </a:lnTo>
                    <a:lnTo>
                      <a:pt x="538" y="678"/>
                    </a:lnTo>
                    <a:lnTo>
                      <a:pt x="535" y="675"/>
                    </a:lnTo>
                    <a:lnTo>
                      <a:pt x="534" y="674"/>
                    </a:lnTo>
                    <a:lnTo>
                      <a:pt x="533" y="674"/>
                    </a:lnTo>
                    <a:lnTo>
                      <a:pt x="530" y="674"/>
                    </a:lnTo>
                    <a:lnTo>
                      <a:pt x="529" y="674"/>
                    </a:lnTo>
                    <a:lnTo>
                      <a:pt x="529" y="674"/>
                    </a:lnTo>
                    <a:lnTo>
                      <a:pt x="526" y="671"/>
                    </a:lnTo>
                    <a:lnTo>
                      <a:pt x="525" y="670"/>
                    </a:lnTo>
                    <a:lnTo>
                      <a:pt x="523" y="669"/>
                    </a:lnTo>
                    <a:lnTo>
                      <a:pt x="522" y="666"/>
                    </a:lnTo>
                    <a:lnTo>
                      <a:pt x="522" y="666"/>
                    </a:lnTo>
                    <a:lnTo>
                      <a:pt x="522" y="666"/>
                    </a:lnTo>
                    <a:lnTo>
                      <a:pt x="523" y="666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7" y="670"/>
                    </a:lnTo>
                    <a:lnTo>
                      <a:pt x="527" y="670"/>
                    </a:lnTo>
                    <a:close/>
                    <a:moveTo>
                      <a:pt x="549" y="685"/>
                    </a:moveTo>
                    <a:lnTo>
                      <a:pt x="549" y="686"/>
                    </a:lnTo>
                    <a:lnTo>
                      <a:pt x="549" y="686"/>
                    </a:lnTo>
                    <a:lnTo>
                      <a:pt x="550" y="686"/>
                    </a:lnTo>
                    <a:lnTo>
                      <a:pt x="553" y="686"/>
                    </a:lnTo>
                    <a:lnTo>
                      <a:pt x="555" y="687"/>
                    </a:lnTo>
                    <a:lnTo>
                      <a:pt x="555" y="687"/>
                    </a:lnTo>
                    <a:lnTo>
                      <a:pt x="557" y="689"/>
                    </a:lnTo>
                    <a:lnTo>
                      <a:pt x="558" y="690"/>
                    </a:lnTo>
                    <a:lnTo>
                      <a:pt x="559" y="693"/>
                    </a:lnTo>
                    <a:lnTo>
                      <a:pt x="558" y="694"/>
                    </a:lnTo>
                    <a:lnTo>
                      <a:pt x="557" y="695"/>
                    </a:lnTo>
                    <a:lnTo>
                      <a:pt x="557" y="697"/>
                    </a:lnTo>
                    <a:lnTo>
                      <a:pt x="557" y="697"/>
                    </a:lnTo>
                    <a:lnTo>
                      <a:pt x="555" y="698"/>
                    </a:lnTo>
                    <a:lnTo>
                      <a:pt x="554" y="699"/>
                    </a:lnTo>
                    <a:lnTo>
                      <a:pt x="553" y="699"/>
                    </a:lnTo>
                    <a:lnTo>
                      <a:pt x="550" y="699"/>
                    </a:lnTo>
                    <a:lnTo>
                      <a:pt x="550" y="701"/>
                    </a:lnTo>
                    <a:lnTo>
                      <a:pt x="550" y="701"/>
                    </a:lnTo>
                    <a:lnTo>
                      <a:pt x="549" y="701"/>
                    </a:lnTo>
                    <a:lnTo>
                      <a:pt x="549" y="699"/>
                    </a:lnTo>
                    <a:lnTo>
                      <a:pt x="549" y="699"/>
                    </a:lnTo>
                    <a:lnTo>
                      <a:pt x="549" y="698"/>
                    </a:lnTo>
                    <a:lnTo>
                      <a:pt x="551" y="697"/>
                    </a:lnTo>
                    <a:lnTo>
                      <a:pt x="551" y="694"/>
                    </a:lnTo>
                    <a:lnTo>
                      <a:pt x="550" y="694"/>
                    </a:lnTo>
                    <a:lnTo>
                      <a:pt x="549" y="694"/>
                    </a:lnTo>
                    <a:lnTo>
                      <a:pt x="547" y="694"/>
                    </a:lnTo>
                    <a:lnTo>
                      <a:pt x="547" y="693"/>
                    </a:lnTo>
                    <a:lnTo>
                      <a:pt x="546" y="694"/>
                    </a:lnTo>
                    <a:lnTo>
                      <a:pt x="546" y="695"/>
                    </a:lnTo>
                    <a:lnTo>
                      <a:pt x="546" y="697"/>
                    </a:lnTo>
                    <a:lnTo>
                      <a:pt x="546" y="697"/>
                    </a:lnTo>
                    <a:lnTo>
                      <a:pt x="546" y="698"/>
                    </a:lnTo>
                    <a:lnTo>
                      <a:pt x="545" y="697"/>
                    </a:lnTo>
                    <a:lnTo>
                      <a:pt x="543" y="695"/>
                    </a:lnTo>
                    <a:lnTo>
                      <a:pt x="543" y="695"/>
                    </a:lnTo>
                    <a:lnTo>
                      <a:pt x="543" y="693"/>
                    </a:lnTo>
                    <a:lnTo>
                      <a:pt x="543" y="691"/>
                    </a:lnTo>
                    <a:lnTo>
                      <a:pt x="543" y="690"/>
                    </a:lnTo>
                    <a:lnTo>
                      <a:pt x="542" y="690"/>
                    </a:lnTo>
                    <a:lnTo>
                      <a:pt x="542" y="690"/>
                    </a:lnTo>
                    <a:lnTo>
                      <a:pt x="541" y="690"/>
                    </a:lnTo>
                    <a:lnTo>
                      <a:pt x="539" y="689"/>
                    </a:lnTo>
                    <a:lnTo>
                      <a:pt x="538" y="686"/>
                    </a:lnTo>
                    <a:lnTo>
                      <a:pt x="535" y="686"/>
                    </a:lnTo>
                    <a:lnTo>
                      <a:pt x="537" y="683"/>
                    </a:lnTo>
                    <a:lnTo>
                      <a:pt x="541" y="682"/>
                    </a:lnTo>
                    <a:lnTo>
                      <a:pt x="542" y="683"/>
                    </a:lnTo>
                    <a:lnTo>
                      <a:pt x="546" y="685"/>
                    </a:lnTo>
                    <a:lnTo>
                      <a:pt x="546" y="683"/>
                    </a:lnTo>
                    <a:lnTo>
                      <a:pt x="546" y="683"/>
                    </a:lnTo>
                    <a:lnTo>
                      <a:pt x="546" y="682"/>
                    </a:lnTo>
                    <a:lnTo>
                      <a:pt x="546" y="682"/>
                    </a:lnTo>
                    <a:lnTo>
                      <a:pt x="547" y="682"/>
                    </a:lnTo>
                    <a:lnTo>
                      <a:pt x="547" y="683"/>
                    </a:lnTo>
                    <a:lnTo>
                      <a:pt x="549" y="683"/>
                    </a:lnTo>
                    <a:lnTo>
                      <a:pt x="549" y="685"/>
                    </a:lnTo>
                    <a:lnTo>
                      <a:pt x="549" y="685"/>
                    </a:lnTo>
                    <a:close/>
                    <a:moveTo>
                      <a:pt x="571" y="698"/>
                    </a:moveTo>
                    <a:lnTo>
                      <a:pt x="575" y="701"/>
                    </a:lnTo>
                    <a:lnTo>
                      <a:pt x="577" y="701"/>
                    </a:lnTo>
                    <a:lnTo>
                      <a:pt x="577" y="702"/>
                    </a:lnTo>
                    <a:lnTo>
                      <a:pt x="577" y="703"/>
                    </a:lnTo>
                    <a:lnTo>
                      <a:pt x="577" y="705"/>
                    </a:lnTo>
                    <a:lnTo>
                      <a:pt x="577" y="705"/>
                    </a:lnTo>
                    <a:lnTo>
                      <a:pt x="575" y="706"/>
                    </a:lnTo>
                    <a:lnTo>
                      <a:pt x="575" y="707"/>
                    </a:lnTo>
                    <a:lnTo>
                      <a:pt x="573" y="705"/>
                    </a:lnTo>
                    <a:lnTo>
                      <a:pt x="570" y="703"/>
                    </a:lnTo>
                    <a:lnTo>
                      <a:pt x="569" y="703"/>
                    </a:lnTo>
                    <a:lnTo>
                      <a:pt x="567" y="703"/>
                    </a:lnTo>
                    <a:lnTo>
                      <a:pt x="566" y="703"/>
                    </a:lnTo>
                    <a:lnTo>
                      <a:pt x="565" y="705"/>
                    </a:lnTo>
                    <a:lnTo>
                      <a:pt x="563" y="705"/>
                    </a:lnTo>
                    <a:lnTo>
                      <a:pt x="563" y="702"/>
                    </a:lnTo>
                    <a:lnTo>
                      <a:pt x="561" y="701"/>
                    </a:lnTo>
                    <a:lnTo>
                      <a:pt x="559" y="698"/>
                    </a:lnTo>
                    <a:lnTo>
                      <a:pt x="561" y="695"/>
                    </a:lnTo>
                    <a:lnTo>
                      <a:pt x="562" y="695"/>
                    </a:lnTo>
                    <a:lnTo>
                      <a:pt x="562" y="694"/>
                    </a:lnTo>
                    <a:lnTo>
                      <a:pt x="567" y="695"/>
                    </a:lnTo>
                    <a:lnTo>
                      <a:pt x="569" y="697"/>
                    </a:lnTo>
                    <a:lnTo>
                      <a:pt x="571" y="698"/>
                    </a:lnTo>
                    <a:close/>
                    <a:moveTo>
                      <a:pt x="578" y="719"/>
                    </a:moveTo>
                    <a:lnTo>
                      <a:pt x="578" y="721"/>
                    </a:lnTo>
                    <a:lnTo>
                      <a:pt x="578" y="722"/>
                    </a:lnTo>
                    <a:lnTo>
                      <a:pt x="581" y="722"/>
                    </a:lnTo>
                    <a:lnTo>
                      <a:pt x="581" y="722"/>
                    </a:lnTo>
                    <a:lnTo>
                      <a:pt x="583" y="722"/>
                    </a:lnTo>
                    <a:lnTo>
                      <a:pt x="585" y="721"/>
                    </a:lnTo>
                    <a:lnTo>
                      <a:pt x="586" y="721"/>
                    </a:lnTo>
                    <a:lnTo>
                      <a:pt x="589" y="725"/>
                    </a:lnTo>
                    <a:lnTo>
                      <a:pt x="587" y="726"/>
                    </a:lnTo>
                    <a:lnTo>
                      <a:pt x="586" y="727"/>
                    </a:lnTo>
                    <a:lnTo>
                      <a:pt x="585" y="727"/>
                    </a:lnTo>
                    <a:lnTo>
                      <a:pt x="585" y="727"/>
                    </a:lnTo>
                    <a:lnTo>
                      <a:pt x="585" y="726"/>
                    </a:lnTo>
                    <a:lnTo>
                      <a:pt x="585" y="726"/>
                    </a:lnTo>
                    <a:lnTo>
                      <a:pt x="583" y="725"/>
                    </a:lnTo>
                    <a:lnTo>
                      <a:pt x="583" y="725"/>
                    </a:lnTo>
                    <a:lnTo>
                      <a:pt x="582" y="726"/>
                    </a:lnTo>
                    <a:lnTo>
                      <a:pt x="581" y="726"/>
                    </a:lnTo>
                    <a:lnTo>
                      <a:pt x="581" y="725"/>
                    </a:lnTo>
                    <a:lnTo>
                      <a:pt x="578" y="725"/>
                    </a:lnTo>
                    <a:lnTo>
                      <a:pt x="578" y="723"/>
                    </a:lnTo>
                    <a:lnTo>
                      <a:pt x="578" y="723"/>
                    </a:lnTo>
                    <a:lnTo>
                      <a:pt x="578" y="723"/>
                    </a:lnTo>
                    <a:lnTo>
                      <a:pt x="575" y="722"/>
                    </a:lnTo>
                    <a:lnTo>
                      <a:pt x="574" y="721"/>
                    </a:lnTo>
                    <a:lnTo>
                      <a:pt x="573" y="721"/>
                    </a:lnTo>
                    <a:lnTo>
                      <a:pt x="573" y="721"/>
                    </a:lnTo>
                    <a:lnTo>
                      <a:pt x="573" y="721"/>
                    </a:lnTo>
                    <a:lnTo>
                      <a:pt x="571" y="721"/>
                    </a:lnTo>
                    <a:lnTo>
                      <a:pt x="571" y="721"/>
                    </a:lnTo>
                    <a:lnTo>
                      <a:pt x="571" y="721"/>
                    </a:lnTo>
                    <a:lnTo>
                      <a:pt x="571" y="721"/>
                    </a:lnTo>
                    <a:lnTo>
                      <a:pt x="571" y="719"/>
                    </a:lnTo>
                    <a:lnTo>
                      <a:pt x="571" y="718"/>
                    </a:lnTo>
                    <a:lnTo>
                      <a:pt x="574" y="719"/>
                    </a:lnTo>
                    <a:lnTo>
                      <a:pt x="577" y="719"/>
                    </a:lnTo>
                    <a:lnTo>
                      <a:pt x="578" y="719"/>
                    </a:lnTo>
                    <a:lnTo>
                      <a:pt x="578" y="719"/>
                    </a:lnTo>
                    <a:close/>
                    <a:moveTo>
                      <a:pt x="597" y="721"/>
                    </a:moveTo>
                    <a:lnTo>
                      <a:pt x="609" y="723"/>
                    </a:lnTo>
                    <a:lnTo>
                      <a:pt x="613" y="722"/>
                    </a:lnTo>
                    <a:lnTo>
                      <a:pt x="615" y="722"/>
                    </a:lnTo>
                    <a:lnTo>
                      <a:pt x="617" y="725"/>
                    </a:lnTo>
                    <a:lnTo>
                      <a:pt x="613" y="726"/>
                    </a:lnTo>
                    <a:lnTo>
                      <a:pt x="613" y="727"/>
                    </a:lnTo>
                    <a:lnTo>
                      <a:pt x="614" y="727"/>
                    </a:lnTo>
                    <a:lnTo>
                      <a:pt x="617" y="727"/>
                    </a:lnTo>
                    <a:lnTo>
                      <a:pt x="618" y="729"/>
                    </a:lnTo>
                    <a:lnTo>
                      <a:pt x="618" y="730"/>
                    </a:lnTo>
                    <a:lnTo>
                      <a:pt x="618" y="731"/>
                    </a:lnTo>
                    <a:lnTo>
                      <a:pt x="618" y="731"/>
                    </a:lnTo>
                    <a:lnTo>
                      <a:pt x="618" y="733"/>
                    </a:lnTo>
                    <a:lnTo>
                      <a:pt x="621" y="734"/>
                    </a:lnTo>
                    <a:lnTo>
                      <a:pt x="621" y="735"/>
                    </a:lnTo>
                    <a:lnTo>
                      <a:pt x="622" y="737"/>
                    </a:lnTo>
                    <a:lnTo>
                      <a:pt x="622" y="738"/>
                    </a:lnTo>
                    <a:lnTo>
                      <a:pt x="622" y="739"/>
                    </a:lnTo>
                    <a:lnTo>
                      <a:pt x="621" y="741"/>
                    </a:lnTo>
                    <a:lnTo>
                      <a:pt x="620" y="739"/>
                    </a:lnTo>
                    <a:lnTo>
                      <a:pt x="620" y="739"/>
                    </a:lnTo>
                    <a:lnTo>
                      <a:pt x="618" y="737"/>
                    </a:lnTo>
                    <a:lnTo>
                      <a:pt x="617" y="737"/>
                    </a:lnTo>
                    <a:lnTo>
                      <a:pt x="615" y="735"/>
                    </a:lnTo>
                    <a:lnTo>
                      <a:pt x="614" y="735"/>
                    </a:lnTo>
                    <a:lnTo>
                      <a:pt x="611" y="735"/>
                    </a:lnTo>
                    <a:lnTo>
                      <a:pt x="610" y="734"/>
                    </a:lnTo>
                    <a:lnTo>
                      <a:pt x="609" y="735"/>
                    </a:lnTo>
                    <a:lnTo>
                      <a:pt x="609" y="734"/>
                    </a:lnTo>
                    <a:lnTo>
                      <a:pt x="609" y="733"/>
                    </a:lnTo>
                    <a:lnTo>
                      <a:pt x="609" y="733"/>
                    </a:lnTo>
                    <a:lnTo>
                      <a:pt x="609" y="730"/>
                    </a:lnTo>
                    <a:lnTo>
                      <a:pt x="609" y="729"/>
                    </a:lnTo>
                    <a:lnTo>
                      <a:pt x="609" y="729"/>
                    </a:lnTo>
                    <a:lnTo>
                      <a:pt x="607" y="730"/>
                    </a:lnTo>
                    <a:lnTo>
                      <a:pt x="606" y="729"/>
                    </a:lnTo>
                    <a:lnTo>
                      <a:pt x="605" y="727"/>
                    </a:lnTo>
                    <a:lnTo>
                      <a:pt x="605" y="727"/>
                    </a:lnTo>
                    <a:lnTo>
                      <a:pt x="603" y="727"/>
                    </a:lnTo>
                    <a:lnTo>
                      <a:pt x="602" y="730"/>
                    </a:lnTo>
                    <a:lnTo>
                      <a:pt x="602" y="731"/>
                    </a:lnTo>
                    <a:lnTo>
                      <a:pt x="603" y="733"/>
                    </a:lnTo>
                    <a:lnTo>
                      <a:pt x="605" y="735"/>
                    </a:lnTo>
                    <a:lnTo>
                      <a:pt x="603" y="735"/>
                    </a:lnTo>
                    <a:lnTo>
                      <a:pt x="601" y="734"/>
                    </a:lnTo>
                    <a:lnTo>
                      <a:pt x="601" y="734"/>
                    </a:lnTo>
                    <a:lnTo>
                      <a:pt x="599" y="733"/>
                    </a:lnTo>
                    <a:lnTo>
                      <a:pt x="598" y="731"/>
                    </a:lnTo>
                    <a:lnTo>
                      <a:pt x="598" y="731"/>
                    </a:lnTo>
                    <a:lnTo>
                      <a:pt x="598" y="731"/>
                    </a:lnTo>
                    <a:lnTo>
                      <a:pt x="598" y="729"/>
                    </a:lnTo>
                    <a:lnTo>
                      <a:pt x="597" y="729"/>
                    </a:lnTo>
                    <a:lnTo>
                      <a:pt x="595" y="729"/>
                    </a:lnTo>
                    <a:lnTo>
                      <a:pt x="594" y="729"/>
                    </a:lnTo>
                    <a:lnTo>
                      <a:pt x="594" y="727"/>
                    </a:lnTo>
                    <a:lnTo>
                      <a:pt x="594" y="727"/>
                    </a:lnTo>
                    <a:lnTo>
                      <a:pt x="593" y="727"/>
                    </a:lnTo>
                    <a:lnTo>
                      <a:pt x="593" y="726"/>
                    </a:lnTo>
                    <a:lnTo>
                      <a:pt x="593" y="726"/>
                    </a:lnTo>
                    <a:lnTo>
                      <a:pt x="594" y="725"/>
                    </a:lnTo>
                    <a:lnTo>
                      <a:pt x="594" y="719"/>
                    </a:lnTo>
                    <a:lnTo>
                      <a:pt x="597" y="721"/>
                    </a:lnTo>
                    <a:lnTo>
                      <a:pt x="597" y="721"/>
                    </a:lnTo>
                    <a:close/>
                    <a:moveTo>
                      <a:pt x="637" y="727"/>
                    </a:moveTo>
                    <a:lnTo>
                      <a:pt x="636" y="727"/>
                    </a:lnTo>
                    <a:lnTo>
                      <a:pt x="636" y="729"/>
                    </a:lnTo>
                    <a:lnTo>
                      <a:pt x="634" y="730"/>
                    </a:lnTo>
                    <a:lnTo>
                      <a:pt x="633" y="730"/>
                    </a:lnTo>
                    <a:lnTo>
                      <a:pt x="632" y="730"/>
                    </a:lnTo>
                    <a:lnTo>
                      <a:pt x="632" y="729"/>
                    </a:lnTo>
                    <a:lnTo>
                      <a:pt x="630" y="729"/>
                    </a:lnTo>
                    <a:lnTo>
                      <a:pt x="630" y="727"/>
                    </a:lnTo>
                    <a:lnTo>
                      <a:pt x="630" y="727"/>
                    </a:lnTo>
                    <a:lnTo>
                      <a:pt x="629" y="727"/>
                    </a:lnTo>
                    <a:lnTo>
                      <a:pt x="629" y="727"/>
                    </a:lnTo>
                    <a:lnTo>
                      <a:pt x="628" y="729"/>
                    </a:lnTo>
                    <a:lnTo>
                      <a:pt x="626" y="730"/>
                    </a:lnTo>
                    <a:lnTo>
                      <a:pt x="626" y="730"/>
                    </a:lnTo>
                    <a:lnTo>
                      <a:pt x="621" y="729"/>
                    </a:lnTo>
                    <a:lnTo>
                      <a:pt x="621" y="729"/>
                    </a:lnTo>
                    <a:lnTo>
                      <a:pt x="621" y="727"/>
                    </a:lnTo>
                    <a:lnTo>
                      <a:pt x="620" y="725"/>
                    </a:lnTo>
                    <a:lnTo>
                      <a:pt x="618" y="722"/>
                    </a:lnTo>
                    <a:lnTo>
                      <a:pt x="621" y="721"/>
                    </a:lnTo>
                    <a:lnTo>
                      <a:pt x="625" y="721"/>
                    </a:lnTo>
                    <a:lnTo>
                      <a:pt x="632" y="722"/>
                    </a:lnTo>
                    <a:lnTo>
                      <a:pt x="634" y="722"/>
                    </a:lnTo>
                    <a:lnTo>
                      <a:pt x="636" y="725"/>
                    </a:lnTo>
                    <a:lnTo>
                      <a:pt x="636" y="726"/>
                    </a:lnTo>
                    <a:lnTo>
                      <a:pt x="637" y="727"/>
                    </a:lnTo>
                    <a:lnTo>
                      <a:pt x="637" y="727"/>
                    </a:lnTo>
                    <a:close/>
                    <a:moveTo>
                      <a:pt x="645" y="729"/>
                    </a:moveTo>
                    <a:lnTo>
                      <a:pt x="644" y="730"/>
                    </a:lnTo>
                    <a:lnTo>
                      <a:pt x="644" y="730"/>
                    </a:lnTo>
                    <a:lnTo>
                      <a:pt x="644" y="730"/>
                    </a:lnTo>
                    <a:lnTo>
                      <a:pt x="644" y="729"/>
                    </a:lnTo>
                    <a:lnTo>
                      <a:pt x="644" y="729"/>
                    </a:lnTo>
                    <a:lnTo>
                      <a:pt x="644" y="727"/>
                    </a:lnTo>
                    <a:lnTo>
                      <a:pt x="645" y="727"/>
                    </a:lnTo>
                    <a:lnTo>
                      <a:pt x="645" y="727"/>
                    </a:lnTo>
                    <a:lnTo>
                      <a:pt x="646" y="727"/>
                    </a:lnTo>
                    <a:lnTo>
                      <a:pt x="645" y="729"/>
                    </a:lnTo>
                    <a:close/>
                    <a:moveTo>
                      <a:pt x="633" y="743"/>
                    </a:moveTo>
                    <a:lnTo>
                      <a:pt x="633" y="743"/>
                    </a:lnTo>
                    <a:lnTo>
                      <a:pt x="632" y="743"/>
                    </a:lnTo>
                    <a:lnTo>
                      <a:pt x="632" y="743"/>
                    </a:lnTo>
                    <a:lnTo>
                      <a:pt x="629" y="742"/>
                    </a:lnTo>
                    <a:lnTo>
                      <a:pt x="629" y="742"/>
                    </a:lnTo>
                    <a:lnTo>
                      <a:pt x="629" y="741"/>
                    </a:lnTo>
                    <a:lnTo>
                      <a:pt x="630" y="741"/>
                    </a:lnTo>
                    <a:lnTo>
                      <a:pt x="630" y="739"/>
                    </a:lnTo>
                    <a:lnTo>
                      <a:pt x="632" y="738"/>
                    </a:lnTo>
                    <a:lnTo>
                      <a:pt x="632" y="738"/>
                    </a:lnTo>
                    <a:lnTo>
                      <a:pt x="633" y="739"/>
                    </a:lnTo>
                    <a:lnTo>
                      <a:pt x="633" y="741"/>
                    </a:lnTo>
                    <a:lnTo>
                      <a:pt x="633" y="742"/>
                    </a:lnTo>
                    <a:lnTo>
                      <a:pt x="633" y="743"/>
                    </a:lnTo>
                    <a:lnTo>
                      <a:pt x="633" y="743"/>
                    </a:lnTo>
                    <a:lnTo>
                      <a:pt x="633" y="743"/>
                    </a:lnTo>
                    <a:close/>
                    <a:moveTo>
                      <a:pt x="629" y="746"/>
                    </a:moveTo>
                    <a:lnTo>
                      <a:pt x="629" y="746"/>
                    </a:lnTo>
                    <a:lnTo>
                      <a:pt x="628" y="746"/>
                    </a:lnTo>
                    <a:lnTo>
                      <a:pt x="625" y="746"/>
                    </a:lnTo>
                    <a:lnTo>
                      <a:pt x="625" y="746"/>
                    </a:lnTo>
                    <a:lnTo>
                      <a:pt x="625" y="745"/>
                    </a:lnTo>
                    <a:lnTo>
                      <a:pt x="625" y="745"/>
                    </a:lnTo>
                    <a:lnTo>
                      <a:pt x="626" y="745"/>
                    </a:lnTo>
                    <a:lnTo>
                      <a:pt x="629" y="745"/>
                    </a:lnTo>
                    <a:lnTo>
                      <a:pt x="630" y="745"/>
                    </a:lnTo>
                    <a:lnTo>
                      <a:pt x="630" y="745"/>
                    </a:lnTo>
                    <a:lnTo>
                      <a:pt x="629" y="746"/>
                    </a:lnTo>
                    <a:lnTo>
                      <a:pt x="629" y="746"/>
                    </a:lnTo>
                    <a:lnTo>
                      <a:pt x="629" y="74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A3DFA8E9-DC14-4506-8FCB-BEF26E47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782"/>
                <a:ext cx="115" cy="171"/>
              </a:xfrm>
              <a:custGeom>
                <a:avLst/>
                <a:gdLst>
                  <a:gd name="T0" fmla="*/ 100 w 115"/>
                  <a:gd name="T1" fmla="*/ 91 h 171"/>
                  <a:gd name="T2" fmla="*/ 94 w 115"/>
                  <a:gd name="T3" fmla="*/ 102 h 171"/>
                  <a:gd name="T4" fmla="*/ 90 w 115"/>
                  <a:gd name="T5" fmla="*/ 106 h 171"/>
                  <a:gd name="T6" fmla="*/ 91 w 115"/>
                  <a:gd name="T7" fmla="*/ 108 h 171"/>
                  <a:gd name="T8" fmla="*/ 91 w 115"/>
                  <a:gd name="T9" fmla="*/ 118 h 171"/>
                  <a:gd name="T10" fmla="*/ 94 w 115"/>
                  <a:gd name="T11" fmla="*/ 127 h 171"/>
                  <a:gd name="T12" fmla="*/ 100 w 115"/>
                  <a:gd name="T13" fmla="*/ 135 h 171"/>
                  <a:gd name="T14" fmla="*/ 99 w 115"/>
                  <a:gd name="T15" fmla="*/ 139 h 171"/>
                  <a:gd name="T16" fmla="*/ 110 w 115"/>
                  <a:gd name="T17" fmla="*/ 150 h 171"/>
                  <a:gd name="T18" fmla="*/ 114 w 115"/>
                  <a:gd name="T19" fmla="*/ 153 h 171"/>
                  <a:gd name="T20" fmla="*/ 114 w 115"/>
                  <a:gd name="T21" fmla="*/ 158 h 171"/>
                  <a:gd name="T22" fmla="*/ 114 w 115"/>
                  <a:gd name="T23" fmla="*/ 165 h 171"/>
                  <a:gd name="T24" fmla="*/ 115 w 115"/>
                  <a:gd name="T25" fmla="*/ 171 h 171"/>
                  <a:gd name="T26" fmla="*/ 107 w 115"/>
                  <a:gd name="T27" fmla="*/ 167 h 171"/>
                  <a:gd name="T28" fmla="*/ 99 w 115"/>
                  <a:gd name="T29" fmla="*/ 167 h 171"/>
                  <a:gd name="T30" fmla="*/ 94 w 115"/>
                  <a:gd name="T31" fmla="*/ 166 h 171"/>
                  <a:gd name="T32" fmla="*/ 87 w 115"/>
                  <a:gd name="T33" fmla="*/ 165 h 171"/>
                  <a:gd name="T34" fmla="*/ 71 w 115"/>
                  <a:gd name="T35" fmla="*/ 163 h 171"/>
                  <a:gd name="T36" fmla="*/ 57 w 115"/>
                  <a:gd name="T37" fmla="*/ 162 h 171"/>
                  <a:gd name="T38" fmla="*/ 43 w 115"/>
                  <a:gd name="T39" fmla="*/ 163 h 171"/>
                  <a:gd name="T40" fmla="*/ 27 w 115"/>
                  <a:gd name="T41" fmla="*/ 165 h 171"/>
                  <a:gd name="T42" fmla="*/ 20 w 115"/>
                  <a:gd name="T43" fmla="*/ 162 h 171"/>
                  <a:gd name="T44" fmla="*/ 20 w 115"/>
                  <a:gd name="T45" fmla="*/ 147 h 171"/>
                  <a:gd name="T46" fmla="*/ 16 w 115"/>
                  <a:gd name="T47" fmla="*/ 139 h 171"/>
                  <a:gd name="T48" fmla="*/ 17 w 115"/>
                  <a:gd name="T49" fmla="*/ 137 h 171"/>
                  <a:gd name="T50" fmla="*/ 15 w 115"/>
                  <a:gd name="T51" fmla="*/ 137 h 171"/>
                  <a:gd name="T52" fmla="*/ 11 w 115"/>
                  <a:gd name="T53" fmla="*/ 137 h 171"/>
                  <a:gd name="T54" fmla="*/ 7 w 115"/>
                  <a:gd name="T55" fmla="*/ 130 h 171"/>
                  <a:gd name="T56" fmla="*/ 3 w 115"/>
                  <a:gd name="T57" fmla="*/ 127 h 171"/>
                  <a:gd name="T58" fmla="*/ 0 w 115"/>
                  <a:gd name="T59" fmla="*/ 127 h 171"/>
                  <a:gd name="T60" fmla="*/ 4 w 115"/>
                  <a:gd name="T61" fmla="*/ 119 h 171"/>
                  <a:gd name="T62" fmla="*/ 11 w 115"/>
                  <a:gd name="T63" fmla="*/ 104 h 171"/>
                  <a:gd name="T64" fmla="*/ 19 w 115"/>
                  <a:gd name="T65" fmla="*/ 98 h 171"/>
                  <a:gd name="T66" fmla="*/ 25 w 115"/>
                  <a:gd name="T67" fmla="*/ 92 h 171"/>
                  <a:gd name="T68" fmla="*/ 31 w 115"/>
                  <a:gd name="T69" fmla="*/ 92 h 171"/>
                  <a:gd name="T70" fmla="*/ 37 w 115"/>
                  <a:gd name="T71" fmla="*/ 95 h 171"/>
                  <a:gd name="T72" fmla="*/ 41 w 115"/>
                  <a:gd name="T73" fmla="*/ 100 h 171"/>
                  <a:gd name="T74" fmla="*/ 45 w 115"/>
                  <a:gd name="T75" fmla="*/ 94 h 171"/>
                  <a:gd name="T76" fmla="*/ 49 w 115"/>
                  <a:gd name="T77" fmla="*/ 88 h 171"/>
                  <a:gd name="T78" fmla="*/ 53 w 115"/>
                  <a:gd name="T79" fmla="*/ 80 h 171"/>
                  <a:gd name="T80" fmla="*/ 61 w 115"/>
                  <a:gd name="T81" fmla="*/ 67 h 171"/>
                  <a:gd name="T82" fmla="*/ 65 w 115"/>
                  <a:gd name="T83" fmla="*/ 59 h 171"/>
                  <a:gd name="T84" fmla="*/ 71 w 115"/>
                  <a:gd name="T85" fmla="*/ 52 h 171"/>
                  <a:gd name="T86" fmla="*/ 75 w 115"/>
                  <a:gd name="T87" fmla="*/ 40 h 171"/>
                  <a:gd name="T88" fmla="*/ 84 w 115"/>
                  <a:gd name="T89" fmla="*/ 28 h 171"/>
                  <a:gd name="T90" fmla="*/ 91 w 115"/>
                  <a:gd name="T91" fmla="*/ 23 h 171"/>
                  <a:gd name="T92" fmla="*/ 91 w 115"/>
                  <a:gd name="T93" fmla="*/ 13 h 171"/>
                  <a:gd name="T94" fmla="*/ 85 w 115"/>
                  <a:gd name="T95" fmla="*/ 9 h 171"/>
                  <a:gd name="T96" fmla="*/ 90 w 115"/>
                  <a:gd name="T97" fmla="*/ 0 h 171"/>
                  <a:gd name="T98" fmla="*/ 96 w 115"/>
                  <a:gd name="T99" fmla="*/ 12 h 171"/>
                  <a:gd name="T100" fmla="*/ 99 w 115"/>
                  <a:gd name="T101" fmla="*/ 21 h 171"/>
                  <a:gd name="T102" fmla="*/ 99 w 115"/>
                  <a:gd name="T103" fmla="*/ 36 h 171"/>
                  <a:gd name="T104" fmla="*/ 106 w 115"/>
                  <a:gd name="T105" fmla="*/ 47 h 171"/>
                  <a:gd name="T106" fmla="*/ 91 w 115"/>
                  <a:gd name="T107" fmla="*/ 47 h 171"/>
                  <a:gd name="T108" fmla="*/ 83 w 115"/>
                  <a:gd name="T109" fmla="*/ 52 h 171"/>
                  <a:gd name="T110" fmla="*/ 94 w 115"/>
                  <a:gd name="T111" fmla="*/ 64 h 171"/>
                  <a:gd name="T112" fmla="*/ 102 w 115"/>
                  <a:gd name="T113" fmla="*/ 72 h 171"/>
                  <a:gd name="T114" fmla="*/ 106 w 115"/>
                  <a:gd name="T115" fmla="*/ 82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5" h="171">
                    <a:moveTo>
                      <a:pt x="104" y="84"/>
                    </a:moveTo>
                    <a:lnTo>
                      <a:pt x="103" y="87"/>
                    </a:lnTo>
                    <a:lnTo>
                      <a:pt x="102" y="88"/>
                    </a:lnTo>
                    <a:lnTo>
                      <a:pt x="100" y="88"/>
                    </a:lnTo>
                    <a:lnTo>
                      <a:pt x="100" y="90"/>
                    </a:lnTo>
                    <a:lnTo>
                      <a:pt x="100" y="91"/>
                    </a:lnTo>
                    <a:lnTo>
                      <a:pt x="99" y="94"/>
                    </a:lnTo>
                    <a:lnTo>
                      <a:pt x="98" y="95"/>
                    </a:lnTo>
                    <a:lnTo>
                      <a:pt x="98" y="95"/>
                    </a:lnTo>
                    <a:lnTo>
                      <a:pt x="95" y="99"/>
                    </a:lnTo>
                    <a:lnTo>
                      <a:pt x="95" y="102"/>
                    </a:lnTo>
                    <a:lnTo>
                      <a:pt x="94" y="102"/>
                    </a:lnTo>
                    <a:lnTo>
                      <a:pt x="94" y="103"/>
                    </a:lnTo>
                    <a:lnTo>
                      <a:pt x="94" y="103"/>
                    </a:lnTo>
                    <a:lnTo>
                      <a:pt x="91" y="104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0" y="106"/>
                    </a:lnTo>
                    <a:lnTo>
                      <a:pt x="90" y="106"/>
                    </a:lnTo>
                    <a:lnTo>
                      <a:pt x="90" y="107"/>
                    </a:lnTo>
                    <a:lnTo>
                      <a:pt x="90" y="108"/>
                    </a:lnTo>
                    <a:lnTo>
                      <a:pt x="91" y="108"/>
                    </a:lnTo>
                    <a:lnTo>
                      <a:pt x="91" y="108"/>
                    </a:lnTo>
                    <a:lnTo>
                      <a:pt x="91" y="108"/>
                    </a:lnTo>
                    <a:lnTo>
                      <a:pt x="92" y="108"/>
                    </a:lnTo>
                    <a:lnTo>
                      <a:pt x="92" y="114"/>
                    </a:lnTo>
                    <a:lnTo>
                      <a:pt x="91" y="115"/>
                    </a:lnTo>
                    <a:lnTo>
                      <a:pt x="91" y="115"/>
                    </a:lnTo>
                    <a:lnTo>
                      <a:pt x="91" y="116"/>
                    </a:lnTo>
                    <a:lnTo>
                      <a:pt x="91" y="118"/>
                    </a:lnTo>
                    <a:lnTo>
                      <a:pt x="91" y="118"/>
                    </a:lnTo>
                    <a:lnTo>
                      <a:pt x="91" y="118"/>
                    </a:lnTo>
                    <a:lnTo>
                      <a:pt x="92" y="119"/>
                    </a:lnTo>
                    <a:lnTo>
                      <a:pt x="92" y="120"/>
                    </a:lnTo>
                    <a:lnTo>
                      <a:pt x="94" y="127"/>
                    </a:lnTo>
                    <a:lnTo>
                      <a:pt x="94" y="127"/>
                    </a:lnTo>
                    <a:lnTo>
                      <a:pt x="94" y="128"/>
                    </a:lnTo>
                    <a:lnTo>
                      <a:pt x="96" y="130"/>
                    </a:lnTo>
                    <a:lnTo>
                      <a:pt x="98" y="131"/>
                    </a:lnTo>
                    <a:lnTo>
                      <a:pt x="99" y="132"/>
                    </a:lnTo>
                    <a:lnTo>
                      <a:pt x="99" y="134"/>
                    </a:lnTo>
                    <a:lnTo>
                      <a:pt x="100" y="135"/>
                    </a:lnTo>
                    <a:lnTo>
                      <a:pt x="99" y="137"/>
                    </a:lnTo>
                    <a:lnTo>
                      <a:pt x="99" y="137"/>
                    </a:lnTo>
                    <a:lnTo>
                      <a:pt x="99" y="137"/>
                    </a:lnTo>
                    <a:lnTo>
                      <a:pt x="98" y="137"/>
                    </a:lnTo>
                    <a:lnTo>
                      <a:pt x="99" y="138"/>
                    </a:lnTo>
                    <a:lnTo>
                      <a:pt x="99" y="139"/>
                    </a:lnTo>
                    <a:lnTo>
                      <a:pt x="102" y="142"/>
                    </a:lnTo>
                    <a:lnTo>
                      <a:pt x="103" y="143"/>
                    </a:lnTo>
                    <a:lnTo>
                      <a:pt x="104" y="145"/>
                    </a:lnTo>
                    <a:lnTo>
                      <a:pt x="106" y="147"/>
                    </a:lnTo>
                    <a:lnTo>
                      <a:pt x="108" y="149"/>
                    </a:lnTo>
                    <a:lnTo>
                      <a:pt x="110" y="150"/>
                    </a:lnTo>
                    <a:lnTo>
                      <a:pt x="111" y="150"/>
                    </a:lnTo>
                    <a:lnTo>
                      <a:pt x="111" y="150"/>
                    </a:lnTo>
                    <a:lnTo>
                      <a:pt x="111" y="151"/>
                    </a:lnTo>
                    <a:lnTo>
                      <a:pt x="112" y="151"/>
                    </a:lnTo>
                    <a:lnTo>
                      <a:pt x="112" y="153"/>
                    </a:lnTo>
                    <a:lnTo>
                      <a:pt x="114" y="153"/>
                    </a:lnTo>
                    <a:lnTo>
                      <a:pt x="114" y="154"/>
                    </a:lnTo>
                    <a:lnTo>
                      <a:pt x="114" y="155"/>
                    </a:lnTo>
                    <a:lnTo>
                      <a:pt x="114" y="157"/>
                    </a:lnTo>
                    <a:lnTo>
                      <a:pt x="114" y="157"/>
                    </a:lnTo>
                    <a:lnTo>
                      <a:pt x="114" y="157"/>
                    </a:lnTo>
                    <a:lnTo>
                      <a:pt x="114" y="158"/>
                    </a:lnTo>
                    <a:lnTo>
                      <a:pt x="114" y="159"/>
                    </a:lnTo>
                    <a:lnTo>
                      <a:pt x="115" y="161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4" y="165"/>
                    </a:lnTo>
                    <a:lnTo>
                      <a:pt x="114" y="165"/>
                    </a:lnTo>
                    <a:lnTo>
                      <a:pt x="114" y="166"/>
                    </a:lnTo>
                    <a:lnTo>
                      <a:pt x="114" y="167"/>
                    </a:lnTo>
                    <a:lnTo>
                      <a:pt x="115" y="170"/>
                    </a:lnTo>
                    <a:lnTo>
                      <a:pt x="115" y="171"/>
                    </a:lnTo>
                    <a:lnTo>
                      <a:pt x="115" y="171"/>
                    </a:lnTo>
                    <a:lnTo>
                      <a:pt x="114" y="171"/>
                    </a:lnTo>
                    <a:lnTo>
                      <a:pt x="114" y="171"/>
                    </a:lnTo>
                    <a:lnTo>
                      <a:pt x="112" y="170"/>
                    </a:lnTo>
                    <a:lnTo>
                      <a:pt x="111" y="170"/>
                    </a:lnTo>
                    <a:lnTo>
                      <a:pt x="108" y="167"/>
                    </a:lnTo>
                    <a:lnTo>
                      <a:pt x="107" y="167"/>
                    </a:lnTo>
                    <a:lnTo>
                      <a:pt x="104" y="167"/>
                    </a:lnTo>
                    <a:lnTo>
                      <a:pt x="103" y="167"/>
                    </a:lnTo>
                    <a:lnTo>
                      <a:pt x="102" y="167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99" y="167"/>
                    </a:lnTo>
                    <a:lnTo>
                      <a:pt x="99" y="167"/>
                    </a:lnTo>
                    <a:lnTo>
                      <a:pt x="98" y="166"/>
                    </a:lnTo>
                    <a:lnTo>
                      <a:pt x="96" y="166"/>
                    </a:lnTo>
                    <a:lnTo>
                      <a:pt x="96" y="166"/>
                    </a:lnTo>
                    <a:lnTo>
                      <a:pt x="96" y="166"/>
                    </a:lnTo>
                    <a:lnTo>
                      <a:pt x="94" y="166"/>
                    </a:lnTo>
                    <a:lnTo>
                      <a:pt x="94" y="165"/>
                    </a:lnTo>
                    <a:lnTo>
                      <a:pt x="94" y="165"/>
                    </a:lnTo>
                    <a:lnTo>
                      <a:pt x="92" y="165"/>
                    </a:lnTo>
                    <a:lnTo>
                      <a:pt x="91" y="163"/>
                    </a:lnTo>
                    <a:lnTo>
                      <a:pt x="90" y="165"/>
                    </a:lnTo>
                    <a:lnTo>
                      <a:pt x="87" y="165"/>
                    </a:lnTo>
                    <a:lnTo>
                      <a:pt x="83" y="165"/>
                    </a:lnTo>
                    <a:lnTo>
                      <a:pt x="79" y="165"/>
                    </a:lnTo>
                    <a:lnTo>
                      <a:pt x="76" y="165"/>
                    </a:lnTo>
                    <a:lnTo>
                      <a:pt x="72" y="165"/>
                    </a:lnTo>
                    <a:lnTo>
                      <a:pt x="72" y="163"/>
                    </a:lnTo>
                    <a:lnTo>
                      <a:pt x="71" y="163"/>
                    </a:lnTo>
                    <a:lnTo>
                      <a:pt x="69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60" y="162"/>
                    </a:lnTo>
                    <a:lnTo>
                      <a:pt x="57" y="162"/>
                    </a:lnTo>
                    <a:lnTo>
                      <a:pt x="55" y="162"/>
                    </a:lnTo>
                    <a:lnTo>
                      <a:pt x="53" y="162"/>
                    </a:lnTo>
                    <a:lnTo>
                      <a:pt x="52" y="162"/>
                    </a:lnTo>
                    <a:lnTo>
                      <a:pt x="45" y="162"/>
                    </a:lnTo>
                    <a:lnTo>
                      <a:pt x="43" y="162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5"/>
                    </a:lnTo>
                    <a:lnTo>
                      <a:pt x="39" y="165"/>
                    </a:lnTo>
                    <a:lnTo>
                      <a:pt x="35" y="165"/>
                    </a:lnTo>
                    <a:lnTo>
                      <a:pt x="29" y="165"/>
                    </a:lnTo>
                    <a:lnTo>
                      <a:pt x="27" y="165"/>
                    </a:lnTo>
                    <a:lnTo>
                      <a:pt x="23" y="165"/>
                    </a:lnTo>
                    <a:lnTo>
                      <a:pt x="20" y="163"/>
                    </a:lnTo>
                    <a:lnTo>
                      <a:pt x="20" y="163"/>
                    </a:lnTo>
                    <a:lnTo>
                      <a:pt x="20" y="162"/>
                    </a:lnTo>
                    <a:lnTo>
                      <a:pt x="20" y="162"/>
                    </a:lnTo>
                    <a:lnTo>
                      <a:pt x="20" y="162"/>
                    </a:lnTo>
                    <a:lnTo>
                      <a:pt x="20" y="159"/>
                    </a:lnTo>
                    <a:lnTo>
                      <a:pt x="20" y="155"/>
                    </a:lnTo>
                    <a:lnTo>
                      <a:pt x="21" y="153"/>
                    </a:lnTo>
                    <a:lnTo>
                      <a:pt x="21" y="150"/>
                    </a:lnTo>
                    <a:lnTo>
                      <a:pt x="21" y="149"/>
                    </a:lnTo>
                    <a:lnTo>
                      <a:pt x="20" y="147"/>
                    </a:lnTo>
                    <a:lnTo>
                      <a:pt x="17" y="143"/>
                    </a:lnTo>
                    <a:lnTo>
                      <a:pt x="19" y="142"/>
                    </a:lnTo>
                    <a:lnTo>
                      <a:pt x="17" y="143"/>
                    </a:lnTo>
                    <a:lnTo>
                      <a:pt x="17" y="142"/>
                    </a:lnTo>
                    <a:lnTo>
                      <a:pt x="16" y="139"/>
                    </a:lnTo>
                    <a:lnTo>
                      <a:pt x="16" y="139"/>
                    </a:lnTo>
                    <a:lnTo>
                      <a:pt x="17" y="139"/>
                    </a:lnTo>
                    <a:lnTo>
                      <a:pt x="19" y="139"/>
                    </a:lnTo>
                    <a:lnTo>
                      <a:pt x="19" y="139"/>
                    </a:lnTo>
                    <a:lnTo>
                      <a:pt x="17" y="138"/>
                    </a:lnTo>
                    <a:lnTo>
                      <a:pt x="17" y="137"/>
                    </a:lnTo>
                    <a:lnTo>
                      <a:pt x="17" y="137"/>
                    </a:lnTo>
                    <a:lnTo>
                      <a:pt x="17" y="135"/>
                    </a:lnTo>
                    <a:lnTo>
                      <a:pt x="16" y="137"/>
                    </a:lnTo>
                    <a:lnTo>
                      <a:pt x="16" y="137"/>
                    </a:lnTo>
                    <a:lnTo>
                      <a:pt x="15" y="137"/>
                    </a:lnTo>
                    <a:lnTo>
                      <a:pt x="15" y="135"/>
                    </a:lnTo>
                    <a:lnTo>
                      <a:pt x="15" y="137"/>
                    </a:lnTo>
                    <a:lnTo>
                      <a:pt x="15" y="138"/>
                    </a:lnTo>
                    <a:lnTo>
                      <a:pt x="13" y="138"/>
                    </a:lnTo>
                    <a:lnTo>
                      <a:pt x="13" y="138"/>
                    </a:lnTo>
                    <a:lnTo>
                      <a:pt x="12" y="138"/>
                    </a:lnTo>
                    <a:lnTo>
                      <a:pt x="12" y="137"/>
                    </a:lnTo>
                    <a:lnTo>
                      <a:pt x="11" y="137"/>
                    </a:lnTo>
                    <a:lnTo>
                      <a:pt x="9" y="137"/>
                    </a:lnTo>
                    <a:lnTo>
                      <a:pt x="8" y="135"/>
                    </a:lnTo>
                    <a:lnTo>
                      <a:pt x="7" y="134"/>
                    </a:lnTo>
                    <a:lnTo>
                      <a:pt x="7" y="132"/>
                    </a:lnTo>
                    <a:lnTo>
                      <a:pt x="7" y="131"/>
                    </a:lnTo>
                    <a:lnTo>
                      <a:pt x="7" y="130"/>
                    </a:lnTo>
                    <a:lnTo>
                      <a:pt x="7" y="128"/>
                    </a:lnTo>
                    <a:lnTo>
                      <a:pt x="5" y="128"/>
                    </a:lnTo>
                    <a:lnTo>
                      <a:pt x="5" y="128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3" y="127"/>
                    </a:lnTo>
                    <a:lnTo>
                      <a:pt x="3" y="127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1" y="128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1" y="126"/>
                    </a:lnTo>
                    <a:lnTo>
                      <a:pt x="1" y="126"/>
                    </a:lnTo>
                    <a:lnTo>
                      <a:pt x="1" y="124"/>
                    </a:lnTo>
                    <a:lnTo>
                      <a:pt x="3" y="123"/>
                    </a:lnTo>
                    <a:lnTo>
                      <a:pt x="3" y="120"/>
                    </a:lnTo>
                    <a:lnTo>
                      <a:pt x="4" y="119"/>
                    </a:lnTo>
                    <a:lnTo>
                      <a:pt x="5" y="115"/>
                    </a:lnTo>
                    <a:lnTo>
                      <a:pt x="5" y="112"/>
                    </a:lnTo>
                    <a:lnTo>
                      <a:pt x="7" y="110"/>
                    </a:lnTo>
                    <a:lnTo>
                      <a:pt x="8" y="108"/>
                    </a:lnTo>
                    <a:lnTo>
                      <a:pt x="8" y="107"/>
                    </a:lnTo>
                    <a:lnTo>
                      <a:pt x="11" y="104"/>
                    </a:lnTo>
                    <a:lnTo>
                      <a:pt x="13" y="102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6" y="100"/>
                    </a:lnTo>
                    <a:lnTo>
                      <a:pt x="17" y="99"/>
                    </a:lnTo>
                    <a:lnTo>
                      <a:pt x="19" y="98"/>
                    </a:lnTo>
                    <a:lnTo>
                      <a:pt x="19" y="95"/>
                    </a:lnTo>
                    <a:lnTo>
                      <a:pt x="20" y="95"/>
                    </a:lnTo>
                    <a:lnTo>
                      <a:pt x="20" y="95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25" y="92"/>
                    </a:lnTo>
                    <a:lnTo>
                      <a:pt x="25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8" y="94"/>
                    </a:lnTo>
                    <a:lnTo>
                      <a:pt x="29" y="94"/>
                    </a:lnTo>
                    <a:lnTo>
                      <a:pt x="31" y="92"/>
                    </a:lnTo>
                    <a:lnTo>
                      <a:pt x="31" y="91"/>
                    </a:lnTo>
                    <a:lnTo>
                      <a:pt x="31" y="91"/>
                    </a:lnTo>
                    <a:lnTo>
                      <a:pt x="32" y="91"/>
                    </a:lnTo>
                    <a:lnTo>
                      <a:pt x="33" y="92"/>
                    </a:lnTo>
                    <a:lnTo>
                      <a:pt x="35" y="94"/>
                    </a:lnTo>
                    <a:lnTo>
                      <a:pt x="37" y="95"/>
                    </a:lnTo>
                    <a:lnTo>
                      <a:pt x="37" y="96"/>
                    </a:lnTo>
                    <a:lnTo>
                      <a:pt x="37" y="96"/>
                    </a:lnTo>
                    <a:lnTo>
                      <a:pt x="39" y="99"/>
                    </a:lnTo>
                    <a:lnTo>
                      <a:pt x="39" y="100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3" y="99"/>
                    </a:lnTo>
                    <a:lnTo>
                      <a:pt x="44" y="99"/>
                    </a:lnTo>
                    <a:lnTo>
                      <a:pt x="44" y="98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49" y="91"/>
                    </a:lnTo>
                    <a:lnTo>
                      <a:pt x="51" y="90"/>
                    </a:lnTo>
                    <a:lnTo>
                      <a:pt x="51" y="90"/>
                    </a:lnTo>
                    <a:lnTo>
                      <a:pt x="49" y="88"/>
                    </a:lnTo>
                    <a:lnTo>
                      <a:pt x="49" y="88"/>
                    </a:lnTo>
                    <a:lnTo>
                      <a:pt x="49" y="87"/>
                    </a:lnTo>
                    <a:lnTo>
                      <a:pt x="51" y="86"/>
                    </a:lnTo>
                    <a:lnTo>
                      <a:pt x="52" y="83"/>
                    </a:lnTo>
                    <a:lnTo>
                      <a:pt x="52" y="82"/>
                    </a:lnTo>
                    <a:lnTo>
                      <a:pt x="53" y="80"/>
                    </a:lnTo>
                    <a:lnTo>
                      <a:pt x="55" y="78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7" y="71"/>
                    </a:lnTo>
                    <a:lnTo>
                      <a:pt x="59" y="68"/>
                    </a:lnTo>
                    <a:lnTo>
                      <a:pt x="61" y="67"/>
                    </a:lnTo>
                    <a:lnTo>
                      <a:pt x="63" y="67"/>
                    </a:lnTo>
                    <a:lnTo>
                      <a:pt x="63" y="66"/>
                    </a:lnTo>
                    <a:lnTo>
                      <a:pt x="64" y="64"/>
                    </a:lnTo>
                    <a:lnTo>
                      <a:pt x="64" y="63"/>
                    </a:lnTo>
                    <a:lnTo>
                      <a:pt x="65" y="62"/>
                    </a:lnTo>
                    <a:lnTo>
                      <a:pt x="65" y="59"/>
                    </a:lnTo>
                    <a:lnTo>
                      <a:pt x="65" y="58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9" y="54"/>
                    </a:lnTo>
                    <a:lnTo>
                      <a:pt x="71" y="54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47"/>
                    </a:lnTo>
                    <a:lnTo>
                      <a:pt x="72" y="46"/>
                    </a:lnTo>
                    <a:lnTo>
                      <a:pt x="73" y="44"/>
                    </a:lnTo>
                    <a:lnTo>
                      <a:pt x="75" y="40"/>
                    </a:lnTo>
                    <a:lnTo>
                      <a:pt x="76" y="38"/>
                    </a:lnTo>
                    <a:lnTo>
                      <a:pt x="77" y="33"/>
                    </a:lnTo>
                    <a:lnTo>
                      <a:pt x="81" y="29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8" y="25"/>
                    </a:lnTo>
                    <a:lnTo>
                      <a:pt x="90" y="24"/>
                    </a:lnTo>
                    <a:lnTo>
                      <a:pt x="91" y="24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0"/>
                    </a:lnTo>
                    <a:lnTo>
                      <a:pt x="91" y="19"/>
                    </a:lnTo>
                    <a:lnTo>
                      <a:pt x="92" y="16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1" y="13"/>
                    </a:lnTo>
                    <a:lnTo>
                      <a:pt x="91" y="12"/>
                    </a:lnTo>
                    <a:lnTo>
                      <a:pt x="91" y="12"/>
                    </a:lnTo>
                    <a:lnTo>
                      <a:pt x="88" y="11"/>
                    </a:lnTo>
                    <a:lnTo>
                      <a:pt x="87" y="11"/>
                    </a:lnTo>
                    <a:lnTo>
                      <a:pt x="85" y="11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5" y="7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1" y="1"/>
                    </a:lnTo>
                    <a:lnTo>
                      <a:pt x="91" y="4"/>
                    </a:lnTo>
                    <a:lnTo>
                      <a:pt x="92" y="5"/>
                    </a:lnTo>
                    <a:lnTo>
                      <a:pt x="94" y="7"/>
                    </a:lnTo>
                    <a:lnTo>
                      <a:pt x="95" y="8"/>
                    </a:lnTo>
                    <a:lnTo>
                      <a:pt x="96" y="12"/>
                    </a:lnTo>
                    <a:lnTo>
                      <a:pt x="96" y="15"/>
                    </a:lnTo>
                    <a:lnTo>
                      <a:pt x="98" y="15"/>
                    </a:lnTo>
                    <a:lnTo>
                      <a:pt x="99" y="17"/>
                    </a:lnTo>
                    <a:lnTo>
                      <a:pt x="99" y="19"/>
                    </a:lnTo>
                    <a:lnTo>
                      <a:pt x="99" y="20"/>
                    </a:lnTo>
                    <a:lnTo>
                      <a:pt x="99" y="21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9" y="33"/>
                    </a:lnTo>
                    <a:lnTo>
                      <a:pt x="99" y="36"/>
                    </a:lnTo>
                    <a:lnTo>
                      <a:pt x="100" y="39"/>
                    </a:lnTo>
                    <a:lnTo>
                      <a:pt x="102" y="42"/>
                    </a:lnTo>
                    <a:lnTo>
                      <a:pt x="103" y="43"/>
                    </a:lnTo>
                    <a:lnTo>
                      <a:pt x="106" y="46"/>
                    </a:lnTo>
                    <a:lnTo>
                      <a:pt x="107" y="47"/>
                    </a:lnTo>
                    <a:lnTo>
                      <a:pt x="106" y="47"/>
                    </a:lnTo>
                    <a:lnTo>
                      <a:pt x="103" y="47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47"/>
                    </a:lnTo>
                    <a:lnTo>
                      <a:pt x="95" y="47"/>
                    </a:lnTo>
                    <a:lnTo>
                      <a:pt x="91" y="47"/>
                    </a:lnTo>
                    <a:lnTo>
                      <a:pt x="88" y="47"/>
                    </a:lnTo>
                    <a:lnTo>
                      <a:pt x="85" y="47"/>
                    </a:lnTo>
                    <a:lnTo>
                      <a:pt x="84" y="48"/>
                    </a:lnTo>
                    <a:lnTo>
                      <a:pt x="83" y="50"/>
                    </a:lnTo>
                    <a:lnTo>
                      <a:pt x="81" y="51"/>
                    </a:lnTo>
                    <a:lnTo>
                      <a:pt x="83" y="52"/>
                    </a:lnTo>
                    <a:lnTo>
                      <a:pt x="83" y="54"/>
                    </a:lnTo>
                    <a:lnTo>
                      <a:pt x="85" y="55"/>
                    </a:lnTo>
                    <a:lnTo>
                      <a:pt x="87" y="58"/>
                    </a:lnTo>
                    <a:lnTo>
                      <a:pt x="87" y="59"/>
                    </a:lnTo>
                    <a:lnTo>
                      <a:pt x="91" y="62"/>
                    </a:lnTo>
                    <a:lnTo>
                      <a:pt x="94" y="64"/>
                    </a:lnTo>
                    <a:lnTo>
                      <a:pt x="94" y="64"/>
                    </a:lnTo>
                    <a:lnTo>
                      <a:pt x="95" y="64"/>
                    </a:lnTo>
                    <a:lnTo>
                      <a:pt x="95" y="64"/>
                    </a:lnTo>
                    <a:lnTo>
                      <a:pt x="98" y="66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3" y="75"/>
                    </a:lnTo>
                    <a:lnTo>
                      <a:pt x="104" y="79"/>
                    </a:lnTo>
                    <a:lnTo>
                      <a:pt x="104" y="79"/>
                    </a:lnTo>
                    <a:lnTo>
                      <a:pt x="106" y="80"/>
                    </a:lnTo>
                    <a:lnTo>
                      <a:pt x="106" y="80"/>
                    </a:lnTo>
                    <a:lnTo>
                      <a:pt x="106" y="82"/>
                    </a:lnTo>
                    <a:lnTo>
                      <a:pt x="106" y="83"/>
                    </a:lnTo>
                    <a:lnTo>
                      <a:pt x="104" y="8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DCDC1CC-E1A4-4E13-9BDD-F11C62047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5" y="2028"/>
                <a:ext cx="918" cy="674"/>
              </a:xfrm>
              <a:custGeom>
                <a:avLst/>
                <a:gdLst>
                  <a:gd name="T0" fmla="*/ 526 w 918"/>
                  <a:gd name="T1" fmla="*/ 656 h 674"/>
                  <a:gd name="T2" fmla="*/ 551 w 918"/>
                  <a:gd name="T3" fmla="*/ 630 h 674"/>
                  <a:gd name="T4" fmla="*/ 669 w 918"/>
                  <a:gd name="T5" fmla="*/ 573 h 674"/>
                  <a:gd name="T6" fmla="*/ 733 w 918"/>
                  <a:gd name="T7" fmla="*/ 482 h 674"/>
                  <a:gd name="T8" fmla="*/ 771 w 918"/>
                  <a:gd name="T9" fmla="*/ 8 h 674"/>
                  <a:gd name="T10" fmla="*/ 799 w 918"/>
                  <a:gd name="T11" fmla="*/ 50 h 674"/>
                  <a:gd name="T12" fmla="*/ 836 w 918"/>
                  <a:gd name="T13" fmla="*/ 100 h 674"/>
                  <a:gd name="T14" fmla="*/ 892 w 918"/>
                  <a:gd name="T15" fmla="*/ 129 h 674"/>
                  <a:gd name="T16" fmla="*/ 906 w 918"/>
                  <a:gd name="T17" fmla="*/ 161 h 674"/>
                  <a:gd name="T18" fmla="*/ 874 w 918"/>
                  <a:gd name="T19" fmla="*/ 191 h 674"/>
                  <a:gd name="T20" fmla="*/ 854 w 918"/>
                  <a:gd name="T21" fmla="*/ 243 h 674"/>
                  <a:gd name="T22" fmla="*/ 831 w 918"/>
                  <a:gd name="T23" fmla="*/ 256 h 674"/>
                  <a:gd name="T24" fmla="*/ 797 w 918"/>
                  <a:gd name="T25" fmla="*/ 264 h 674"/>
                  <a:gd name="T26" fmla="*/ 751 w 918"/>
                  <a:gd name="T27" fmla="*/ 302 h 674"/>
                  <a:gd name="T28" fmla="*/ 719 w 918"/>
                  <a:gd name="T29" fmla="*/ 305 h 674"/>
                  <a:gd name="T30" fmla="*/ 674 w 918"/>
                  <a:gd name="T31" fmla="*/ 315 h 674"/>
                  <a:gd name="T32" fmla="*/ 717 w 918"/>
                  <a:gd name="T33" fmla="*/ 345 h 674"/>
                  <a:gd name="T34" fmla="*/ 708 w 918"/>
                  <a:gd name="T35" fmla="*/ 366 h 674"/>
                  <a:gd name="T36" fmla="*/ 704 w 918"/>
                  <a:gd name="T37" fmla="*/ 417 h 674"/>
                  <a:gd name="T38" fmla="*/ 721 w 918"/>
                  <a:gd name="T39" fmla="*/ 458 h 674"/>
                  <a:gd name="T40" fmla="*/ 725 w 918"/>
                  <a:gd name="T41" fmla="*/ 496 h 674"/>
                  <a:gd name="T42" fmla="*/ 703 w 918"/>
                  <a:gd name="T43" fmla="*/ 529 h 674"/>
                  <a:gd name="T44" fmla="*/ 690 w 918"/>
                  <a:gd name="T45" fmla="*/ 553 h 674"/>
                  <a:gd name="T46" fmla="*/ 665 w 918"/>
                  <a:gd name="T47" fmla="*/ 580 h 674"/>
                  <a:gd name="T48" fmla="*/ 629 w 918"/>
                  <a:gd name="T49" fmla="*/ 602 h 674"/>
                  <a:gd name="T50" fmla="*/ 597 w 918"/>
                  <a:gd name="T51" fmla="*/ 600 h 674"/>
                  <a:gd name="T52" fmla="*/ 577 w 918"/>
                  <a:gd name="T53" fmla="*/ 616 h 674"/>
                  <a:gd name="T54" fmla="*/ 546 w 918"/>
                  <a:gd name="T55" fmla="*/ 642 h 674"/>
                  <a:gd name="T56" fmla="*/ 526 w 918"/>
                  <a:gd name="T57" fmla="*/ 618 h 674"/>
                  <a:gd name="T58" fmla="*/ 495 w 918"/>
                  <a:gd name="T59" fmla="*/ 608 h 674"/>
                  <a:gd name="T60" fmla="*/ 462 w 918"/>
                  <a:gd name="T61" fmla="*/ 603 h 674"/>
                  <a:gd name="T62" fmla="*/ 427 w 918"/>
                  <a:gd name="T63" fmla="*/ 607 h 674"/>
                  <a:gd name="T64" fmla="*/ 414 w 918"/>
                  <a:gd name="T65" fmla="*/ 620 h 674"/>
                  <a:gd name="T66" fmla="*/ 390 w 918"/>
                  <a:gd name="T67" fmla="*/ 598 h 674"/>
                  <a:gd name="T68" fmla="*/ 360 w 918"/>
                  <a:gd name="T69" fmla="*/ 568 h 674"/>
                  <a:gd name="T70" fmla="*/ 372 w 918"/>
                  <a:gd name="T71" fmla="*/ 521 h 674"/>
                  <a:gd name="T72" fmla="*/ 341 w 918"/>
                  <a:gd name="T73" fmla="*/ 507 h 674"/>
                  <a:gd name="T74" fmla="*/ 309 w 918"/>
                  <a:gd name="T75" fmla="*/ 497 h 674"/>
                  <a:gd name="T76" fmla="*/ 265 w 918"/>
                  <a:gd name="T77" fmla="*/ 513 h 674"/>
                  <a:gd name="T78" fmla="*/ 224 w 918"/>
                  <a:gd name="T79" fmla="*/ 513 h 674"/>
                  <a:gd name="T80" fmla="*/ 174 w 918"/>
                  <a:gd name="T81" fmla="*/ 511 h 674"/>
                  <a:gd name="T82" fmla="*/ 115 w 918"/>
                  <a:gd name="T83" fmla="*/ 478 h 674"/>
                  <a:gd name="T84" fmla="*/ 78 w 918"/>
                  <a:gd name="T85" fmla="*/ 454 h 674"/>
                  <a:gd name="T86" fmla="*/ 83 w 918"/>
                  <a:gd name="T87" fmla="*/ 424 h 674"/>
                  <a:gd name="T88" fmla="*/ 58 w 918"/>
                  <a:gd name="T89" fmla="*/ 383 h 674"/>
                  <a:gd name="T90" fmla="*/ 14 w 918"/>
                  <a:gd name="T91" fmla="*/ 354 h 674"/>
                  <a:gd name="T92" fmla="*/ 2 w 918"/>
                  <a:gd name="T93" fmla="*/ 321 h 674"/>
                  <a:gd name="T94" fmla="*/ 30 w 918"/>
                  <a:gd name="T95" fmla="*/ 286 h 674"/>
                  <a:gd name="T96" fmla="*/ 95 w 918"/>
                  <a:gd name="T97" fmla="*/ 258 h 674"/>
                  <a:gd name="T98" fmla="*/ 101 w 918"/>
                  <a:gd name="T99" fmla="*/ 208 h 674"/>
                  <a:gd name="T100" fmla="*/ 136 w 918"/>
                  <a:gd name="T101" fmla="*/ 187 h 674"/>
                  <a:gd name="T102" fmla="*/ 181 w 918"/>
                  <a:gd name="T103" fmla="*/ 144 h 674"/>
                  <a:gd name="T104" fmla="*/ 213 w 918"/>
                  <a:gd name="T105" fmla="*/ 112 h 674"/>
                  <a:gd name="T106" fmla="*/ 252 w 918"/>
                  <a:gd name="T107" fmla="*/ 141 h 674"/>
                  <a:gd name="T108" fmla="*/ 271 w 918"/>
                  <a:gd name="T109" fmla="*/ 195 h 674"/>
                  <a:gd name="T110" fmla="*/ 349 w 918"/>
                  <a:gd name="T111" fmla="*/ 243 h 674"/>
                  <a:gd name="T112" fmla="*/ 494 w 918"/>
                  <a:gd name="T113" fmla="*/ 254 h 674"/>
                  <a:gd name="T114" fmla="*/ 575 w 918"/>
                  <a:gd name="T115" fmla="*/ 224 h 674"/>
                  <a:gd name="T116" fmla="*/ 614 w 918"/>
                  <a:gd name="T117" fmla="*/ 191 h 674"/>
                  <a:gd name="T118" fmla="*/ 664 w 918"/>
                  <a:gd name="T119" fmla="*/ 163 h 674"/>
                  <a:gd name="T120" fmla="*/ 678 w 918"/>
                  <a:gd name="T121" fmla="*/ 136 h 674"/>
                  <a:gd name="T122" fmla="*/ 638 w 918"/>
                  <a:gd name="T123" fmla="*/ 109 h 674"/>
                  <a:gd name="T124" fmla="*/ 708 w 918"/>
                  <a:gd name="T125" fmla="*/ 33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18" h="674">
                    <a:moveTo>
                      <a:pt x="559" y="646"/>
                    </a:moveTo>
                    <a:lnTo>
                      <a:pt x="561" y="647"/>
                    </a:lnTo>
                    <a:lnTo>
                      <a:pt x="561" y="647"/>
                    </a:lnTo>
                    <a:lnTo>
                      <a:pt x="562" y="650"/>
                    </a:lnTo>
                    <a:lnTo>
                      <a:pt x="562" y="651"/>
                    </a:lnTo>
                    <a:lnTo>
                      <a:pt x="561" y="652"/>
                    </a:lnTo>
                    <a:lnTo>
                      <a:pt x="559" y="652"/>
                    </a:lnTo>
                    <a:lnTo>
                      <a:pt x="557" y="656"/>
                    </a:lnTo>
                    <a:lnTo>
                      <a:pt x="555" y="658"/>
                    </a:lnTo>
                    <a:lnTo>
                      <a:pt x="555" y="659"/>
                    </a:lnTo>
                    <a:lnTo>
                      <a:pt x="555" y="659"/>
                    </a:lnTo>
                    <a:lnTo>
                      <a:pt x="555" y="660"/>
                    </a:lnTo>
                    <a:lnTo>
                      <a:pt x="554" y="662"/>
                    </a:lnTo>
                    <a:lnTo>
                      <a:pt x="554" y="664"/>
                    </a:lnTo>
                    <a:lnTo>
                      <a:pt x="554" y="666"/>
                    </a:lnTo>
                    <a:lnTo>
                      <a:pt x="553" y="666"/>
                    </a:lnTo>
                    <a:lnTo>
                      <a:pt x="551" y="667"/>
                    </a:lnTo>
                    <a:lnTo>
                      <a:pt x="551" y="667"/>
                    </a:lnTo>
                    <a:lnTo>
                      <a:pt x="550" y="667"/>
                    </a:lnTo>
                    <a:lnTo>
                      <a:pt x="549" y="668"/>
                    </a:lnTo>
                    <a:lnTo>
                      <a:pt x="547" y="670"/>
                    </a:lnTo>
                    <a:lnTo>
                      <a:pt x="547" y="670"/>
                    </a:lnTo>
                    <a:lnTo>
                      <a:pt x="547" y="670"/>
                    </a:lnTo>
                    <a:lnTo>
                      <a:pt x="547" y="671"/>
                    </a:lnTo>
                    <a:lnTo>
                      <a:pt x="546" y="671"/>
                    </a:lnTo>
                    <a:lnTo>
                      <a:pt x="543" y="671"/>
                    </a:lnTo>
                    <a:lnTo>
                      <a:pt x="543" y="672"/>
                    </a:lnTo>
                    <a:lnTo>
                      <a:pt x="542" y="674"/>
                    </a:lnTo>
                    <a:lnTo>
                      <a:pt x="542" y="674"/>
                    </a:lnTo>
                    <a:lnTo>
                      <a:pt x="541" y="674"/>
                    </a:lnTo>
                    <a:lnTo>
                      <a:pt x="539" y="674"/>
                    </a:lnTo>
                    <a:lnTo>
                      <a:pt x="538" y="672"/>
                    </a:lnTo>
                    <a:lnTo>
                      <a:pt x="537" y="672"/>
                    </a:lnTo>
                    <a:lnTo>
                      <a:pt x="534" y="672"/>
                    </a:lnTo>
                    <a:lnTo>
                      <a:pt x="533" y="671"/>
                    </a:lnTo>
                    <a:lnTo>
                      <a:pt x="530" y="671"/>
                    </a:lnTo>
                    <a:lnTo>
                      <a:pt x="527" y="668"/>
                    </a:lnTo>
                    <a:lnTo>
                      <a:pt x="527" y="666"/>
                    </a:lnTo>
                    <a:lnTo>
                      <a:pt x="526" y="663"/>
                    </a:lnTo>
                    <a:lnTo>
                      <a:pt x="526" y="663"/>
                    </a:lnTo>
                    <a:lnTo>
                      <a:pt x="526" y="658"/>
                    </a:lnTo>
                    <a:lnTo>
                      <a:pt x="526" y="656"/>
                    </a:lnTo>
                    <a:lnTo>
                      <a:pt x="527" y="656"/>
                    </a:lnTo>
                    <a:lnTo>
                      <a:pt x="529" y="655"/>
                    </a:lnTo>
                    <a:lnTo>
                      <a:pt x="530" y="654"/>
                    </a:lnTo>
                    <a:lnTo>
                      <a:pt x="533" y="652"/>
                    </a:lnTo>
                    <a:lnTo>
                      <a:pt x="534" y="651"/>
                    </a:lnTo>
                    <a:lnTo>
                      <a:pt x="535" y="650"/>
                    </a:lnTo>
                    <a:lnTo>
                      <a:pt x="535" y="650"/>
                    </a:lnTo>
                    <a:lnTo>
                      <a:pt x="534" y="650"/>
                    </a:lnTo>
                    <a:lnTo>
                      <a:pt x="535" y="648"/>
                    </a:lnTo>
                    <a:lnTo>
                      <a:pt x="535" y="647"/>
                    </a:lnTo>
                    <a:lnTo>
                      <a:pt x="537" y="647"/>
                    </a:lnTo>
                    <a:lnTo>
                      <a:pt x="538" y="647"/>
                    </a:lnTo>
                    <a:lnTo>
                      <a:pt x="539" y="647"/>
                    </a:lnTo>
                    <a:lnTo>
                      <a:pt x="541" y="646"/>
                    </a:lnTo>
                    <a:lnTo>
                      <a:pt x="542" y="646"/>
                    </a:lnTo>
                    <a:lnTo>
                      <a:pt x="545" y="647"/>
                    </a:lnTo>
                    <a:lnTo>
                      <a:pt x="547" y="646"/>
                    </a:lnTo>
                    <a:lnTo>
                      <a:pt x="549" y="644"/>
                    </a:lnTo>
                    <a:lnTo>
                      <a:pt x="550" y="644"/>
                    </a:lnTo>
                    <a:lnTo>
                      <a:pt x="551" y="646"/>
                    </a:lnTo>
                    <a:lnTo>
                      <a:pt x="553" y="646"/>
                    </a:lnTo>
                    <a:lnTo>
                      <a:pt x="553" y="646"/>
                    </a:lnTo>
                    <a:lnTo>
                      <a:pt x="553" y="644"/>
                    </a:lnTo>
                    <a:lnTo>
                      <a:pt x="553" y="644"/>
                    </a:lnTo>
                    <a:lnTo>
                      <a:pt x="555" y="646"/>
                    </a:lnTo>
                    <a:lnTo>
                      <a:pt x="555" y="644"/>
                    </a:lnTo>
                    <a:lnTo>
                      <a:pt x="555" y="644"/>
                    </a:lnTo>
                    <a:lnTo>
                      <a:pt x="557" y="643"/>
                    </a:lnTo>
                    <a:lnTo>
                      <a:pt x="557" y="643"/>
                    </a:lnTo>
                    <a:lnTo>
                      <a:pt x="558" y="644"/>
                    </a:lnTo>
                    <a:lnTo>
                      <a:pt x="559" y="646"/>
                    </a:lnTo>
                    <a:lnTo>
                      <a:pt x="559" y="646"/>
                    </a:lnTo>
                    <a:lnTo>
                      <a:pt x="559" y="646"/>
                    </a:lnTo>
                    <a:close/>
                    <a:moveTo>
                      <a:pt x="553" y="628"/>
                    </a:moveTo>
                    <a:lnTo>
                      <a:pt x="553" y="628"/>
                    </a:lnTo>
                    <a:lnTo>
                      <a:pt x="554" y="628"/>
                    </a:lnTo>
                    <a:lnTo>
                      <a:pt x="554" y="630"/>
                    </a:lnTo>
                    <a:lnTo>
                      <a:pt x="554" y="630"/>
                    </a:lnTo>
                    <a:lnTo>
                      <a:pt x="554" y="631"/>
                    </a:lnTo>
                    <a:lnTo>
                      <a:pt x="553" y="630"/>
                    </a:lnTo>
                    <a:lnTo>
                      <a:pt x="551" y="630"/>
                    </a:lnTo>
                    <a:lnTo>
                      <a:pt x="551" y="630"/>
                    </a:lnTo>
                    <a:lnTo>
                      <a:pt x="550" y="630"/>
                    </a:lnTo>
                    <a:lnTo>
                      <a:pt x="551" y="628"/>
                    </a:lnTo>
                    <a:lnTo>
                      <a:pt x="553" y="628"/>
                    </a:lnTo>
                    <a:lnTo>
                      <a:pt x="553" y="628"/>
                    </a:lnTo>
                    <a:close/>
                    <a:moveTo>
                      <a:pt x="586" y="620"/>
                    </a:moveTo>
                    <a:lnTo>
                      <a:pt x="585" y="620"/>
                    </a:lnTo>
                    <a:lnTo>
                      <a:pt x="585" y="620"/>
                    </a:lnTo>
                    <a:lnTo>
                      <a:pt x="585" y="619"/>
                    </a:lnTo>
                    <a:lnTo>
                      <a:pt x="586" y="619"/>
                    </a:lnTo>
                    <a:lnTo>
                      <a:pt x="586" y="620"/>
                    </a:lnTo>
                    <a:close/>
                    <a:moveTo>
                      <a:pt x="589" y="620"/>
                    </a:moveTo>
                    <a:lnTo>
                      <a:pt x="589" y="620"/>
                    </a:lnTo>
                    <a:lnTo>
                      <a:pt x="588" y="620"/>
                    </a:lnTo>
                    <a:lnTo>
                      <a:pt x="588" y="619"/>
                    </a:lnTo>
                    <a:lnTo>
                      <a:pt x="588" y="619"/>
                    </a:lnTo>
                    <a:lnTo>
                      <a:pt x="588" y="618"/>
                    </a:lnTo>
                    <a:lnTo>
                      <a:pt x="589" y="618"/>
                    </a:lnTo>
                    <a:lnTo>
                      <a:pt x="589" y="618"/>
                    </a:lnTo>
                    <a:lnTo>
                      <a:pt x="590" y="618"/>
                    </a:lnTo>
                    <a:lnTo>
                      <a:pt x="589" y="619"/>
                    </a:lnTo>
                    <a:lnTo>
                      <a:pt x="589" y="619"/>
                    </a:lnTo>
                    <a:lnTo>
                      <a:pt x="589" y="620"/>
                    </a:lnTo>
                    <a:lnTo>
                      <a:pt x="589" y="620"/>
                    </a:lnTo>
                    <a:close/>
                    <a:moveTo>
                      <a:pt x="600" y="600"/>
                    </a:moveTo>
                    <a:lnTo>
                      <a:pt x="600" y="602"/>
                    </a:lnTo>
                    <a:lnTo>
                      <a:pt x="600" y="600"/>
                    </a:lnTo>
                    <a:lnTo>
                      <a:pt x="598" y="600"/>
                    </a:lnTo>
                    <a:lnTo>
                      <a:pt x="598" y="600"/>
                    </a:lnTo>
                    <a:lnTo>
                      <a:pt x="598" y="599"/>
                    </a:lnTo>
                    <a:lnTo>
                      <a:pt x="598" y="599"/>
                    </a:lnTo>
                    <a:lnTo>
                      <a:pt x="600" y="600"/>
                    </a:lnTo>
                    <a:lnTo>
                      <a:pt x="600" y="600"/>
                    </a:lnTo>
                    <a:lnTo>
                      <a:pt x="600" y="600"/>
                    </a:lnTo>
                    <a:close/>
                    <a:moveTo>
                      <a:pt x="669" y="573"/>
                    </a:moveTo>
                    <a:lnTo>
                      <a:pt x="669" y="575"/>
                    </a:lnTo>
                    <a:lnTo>
                      <a:pt x="668" y="573"/>
                    </a:lnTo>
                    <a:lnTo>
                      <a:pt x="668" y="573"/>
                    </a:lnTo>
                    <a:lnTo>
                      <a:pt x="668" y="573"/>
                    </a:lnTo>
                    <a:lnTo>
                      <a:pt x="668" y="572"/>
                    </a:lnTo>
                    <a:lnTo>
                      <a:pt x="668" y="572"/>
                    </a:lnTo>
                    <a:lnTo>
                      <a:pt x="669" y="573"/>
                    </a:lnTo>
                    <a:lnTo>
                      <a:pt x="669" y="573"/>
                    </a:lnTo>
                    <a:lnTo>
                      <a:pt x="669" y="573"/>
                    </a:lnTo>
                    <a:close/>
                    <a:moveTo>
                      <a:pt x="695" y="557"/>
                    </a:moveTo>
                    <a:lnTo>
                      <a:pt x="693" y="559"/>
                    </a:lnTo>
                    <a:lnTo>
                      <a:pt x="692" y="557"/>
                    </a:lnTo>
                    <a:lnTo>
                      <a:pt x="692" y="557"/>
                    </a:lnTo>
                    <a:lnTo>
                      <a:pt x="693" y="556"/>
                    </a:lnTo>
                    <a:lnTo>
                      <a:pt x="692" y="555"/>
                    </a:lnTo>
                    <a:lnTo>
                      <a:pt x="693" y="555"/>
                    </a:lnTo>
                    <a:lnTo>
                      <a:pt x="693" y="555"/>
                    </a:lnTo>
                    <a:lnTo>
                      <a:pt x="693" y="555"/>
                    </a:lnTo>
                    <a:lnTo>
                      <a:pt x="695" y="555"/>
                    </a:lnTo>
                    <a:lnTo>
                      <a:pt x="695" y="555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close/>
                    <a:moveTo>
                      <a:pt x="716" y="513"/>
                    </a:moveTo>
                    <a:lnTo>
                      <a:pt x="715" y="513"/>
                    </a:lnTo>
                    <a:lnTo>
                      <a:pt x="713" y="513"/>
                    </a:lnTo>
                    <a:lnTo>
                      <a:pt x="713" y="513"/>
                    </a:lnTo>
                    <a:lnTo>
                      <a:pt x="715" y="512"/>
                    </a:lnTo>
                    <a:lnTo>
                      <a:pt x="716" y="512"/>
                    </a:lnTo>
                    <a:lnTo>
                      <a:pt x="716" y="512"/>
                    </a:lnTo>
                    <a:lnTo>
                      <a:pt x="716" y="513"/>
                    </a:lnTo>
                    <a:lnTo>
                      <a:pt x="716" y="513"/>
                    </a:lnTo>
                    <a:close/>
                    <a:moveTo>
                      <a:pt x="729" y="486"/>
                    </a:moveTo>
                    <a:lnTo>
                      <a:pt x="729" y="486"/>
                    </a:lnTo>
                    <a:lnTo>
                      <a:pt x="728" y="485"/>
                    </a:lnTo>
                    <a:lnTo>
                      <a:pt x="728" y="485"/>
                    </a:lnTo>
                    <a:lnTo>
                      <a:pt x="728" y="485"/>
                    </a:lnTo>
                    <a:lnTo>
                      <a:pt x="728" y="484"/>
                    </a:lnTo>
                    <a:lnTo>
                      <a:pt x="729" y="486"/>
                    </a:lnTo>
                    <a:lnTo>
                      <a:pt x="729" y="486"/>
                    </a:lnTo>
                    <a:close/>
                    <a:moveTo>
                      <a:pt x="733" y="482"/>
                    </a:moveTo>
                    <a:lnTo>
                      <a:pt x="733" y="484"/>
                    </a:lnTo>
                    <a:lnTo>
                      <a:pt x="732" y="484"/>
                    </a:lnTo>
                    <a:lnTo>
                      <a:pt x="732" y="482"/>
                    </a:lnTo>
                    <a:lnTo>
                      <a:pt x="732" y="481"/>
                    </a:lnTo>
                    <a:lnTo>
                      <a:pt x="733" y="481"/>
                    </a:lnTo>
                    <a:lnTo>
                      <a:pt x="733" y="482"/>
                    </a:lnTo>
                    <a:lnTo>
                      <a:pt x="733" y="482"/>
                    </a:lnTo>
                    <a:close/>
                    <a:moveTo>
                      <a:pt x="731" y="481"/>
                    </a:moveTo>
                    <a:lnTo>
                      <a:pt x="731" y="481"/>
                    </a:lnTo>
                    <a:lnTo>
                      <a:pt x="729" y="481"/>
                    </a:lnTo>
                    <a:lnTo>
                      <a:pt x="727" y="481"/>
                    </a:lnTo>
                    <a:lnTo>
                      <a:pt x="727" y="480"/>
                    </a:lnTo>
                    <a:lnTo>
                      <a:pt x="727" y="478"/>
                    </a:lnTo>
                    <a:lnTo>
                      <a:pt x="728" y="478"/>
                    </a:lnTo>
                    <a:lnTo>
                      <a:pt x="731" y="480"/>
                    </a:lnTo>
                    <a:lnTo>
                      <a:pt x="732" y="480"/>
                    </a:lnTo>
                    <a:lnTo>
                      <a:pt x="731" y="481"/>
                    </a:lnTo>
                    <a:lnTo>
                      <a:pt x="731" y="481"/>
                    </a:lnTo>
                    <a:close/>
                    <a:moveTo>
                      <a:pt x="725" y="454"/>
                    </a:moveTo>
                    <a:lnTo>
                      <a:pt x="724" y="456"/>
                    </a:lnTo>
                    <a:lnTo>
                      <a:pt x="720" y="454"/>
                    </a:lnTo>
                    <a:lnTo>
                      <a:pt x="717" y="452"/>
                    </a:lnTo>
                    <a:lnTo>
                      <a:pt x="715" y="450"/>
                    </a:lnTo>
                    <a:lnTo>
                      <a:pt x="715" y="449"/>
                    </a:lnTo>
                    <a:lnTo>
                      <a:pt x="717" y="449"/>
                    </a:lnTo>
                    <a:lnTo>
                      <a:pt x="719" y="450"/>
                    </a:lnTo>
                    <a:lnTo>
                      <a:pt x="719" y="452"/>
                    </a:lnTo>
                    <a:lnTo>
                      <a:pt x="720" y="452"/>
                    </a:lnTo>
                    <a:lnTo>
                      <a:pt x="720" y="452"/>
                    </a:lnTo>
                    <a:lnTo>
                      <a:pt x="724" y="453"/>
                    </a:lnTo>
                    <a:lnTo>
                      <a:pt x="724" y="454"/>
                    </a:lnTo>
                    <a:lnTo>
                      <a:pt x="725" y="454"/>
                    </a:lnTo>
                    <a:lnTo>
                      <a:pt x="725" y="454"/>
                    </a:lnTo>
                    <a:close/>
                    <a:moveTo>
                      <a:pt x="749" y="0"/>
                    </a:moveTo>
                    <a:lnTo>
                      <a:pt x="749" y="0"/>
                    </a:lnTo>
                    <a:lnTo>
                      <a:pt x="751" y="0"/>
                    </a:lnTo>
                    <a:lnTo>
                      <a:pt x="751" y="0"/>
                    </a:lnTo>
                    <a:lnTo>
                      <a:pt x="753" y="1"/>
                    </a:lnTo>
                    <a:lnTo>
                      <a:pt x="757" y="2"/>
                    </a:lnTo>
                    <a:lnTo>
                      <a:pt x="759" y="4"/>
                    </a:lnTo>
                    <a:lnTo>
                      <a:pt x="760" y="4"/>
                    </a:lnTo>
                    <a:lnTo>
                      <a:pt x="761" y="5"/>
                    </a:lnTo>
                    <a:lnTo>
                      <a:pt x="763" y="6"/>
                    </a:lnTo>
                    <a:lnTo>
                      <a:pt x="764" y="8"/>
                    </a:lnTo>
                    <a:lnTo>
                      <a:pt x="767" y="8"/>
                    </a:lnTo>
                    <a:lnTo>
                      <a:pt x="769" y="10"/>
                    </a:lnTo>
                    <a:lnTo>
                      <a:pt x="769" y="10"/>
                    </a:lnTo>
                    <a:lnTo>
                      <a:pt x="771" y="9"/>
                    </a:lnTo>
                    <a:lnTo>
                      <a:pt x="771" y="8"/>
                    </a:lnTo>
                    <a:lnTo>
                      <a:pt x="773" y="8"/>
                    </a:lnTo>
                    <a:lnTo>
                      <a:pt x="775" y="9"/>
                    </a:lnTo>
                    <a:lnTo>
                      <a:pt x="779" y="12"/>
                    </a:lnTo>
                    <a:lnTo>
                      <a:pt x="780" y="12"/>
                    </a:lnTo>
                    <a:lnTo>
                      <a:pt x="781" y="12"/>
                    </a:lnTo>
                    <a:lnTo>
                      <a:pt x="781" y="12"/>
                    </a:lnTo>
                    <a:lnTo>
                      <a:pt x="783" y="13"/>
                    </a:lnTo>
                    <a:lnTo>
                      <a:pt x="783" y="14"/>
                    </a:lnTo>
                    <a:lnTo>
                      <a:pt x="781" y="14"/>
                    </a:lnTo>
                    <a:lnTo>
                      <a:pt x="783" y="16"/>
                    </a:lnTo>
                    <a:lnTo>
                      <a:pt x="784" y="16"/>
                    </a:lnTo>
                    <a:lnTo>
                      <a:pt x="785" y="16"/>
                    </a:lnTo>
                    <a:lnTo>
                      <a:pt x="785" y="18"/>
                    </a:lnTo>
                    <a:lnTo>
                      <a:pt x="787" y="18"/>
                    </a:lnTo>
                    <a:lnTo>
                      <a:pt x="788" y="20"/>
                    </a:lnTo>
                    <a:lnTo>
                      <a:pt x="788" y="20"/>
                    </a:lnTo>
                    <a:lnTo>
                      <a:pt x="788" y="21"/>
                    </a:lnTo>
                    <a:lnTo>
                      <a:pt x="788" y="21"/>
                    </a:lnTo>
                    <a:lnTo>
                      <a:pt x="787" y="22"/>
                    </a:lnTo>
                    <a:lnTo>
                      <a:pt x="787" y="22"/>
                    </a:lnTo>
                    <a:lnTo>
                      <a:pt x="788" y="24"/>
                    </a:lnTo>
                    <a:lnTo>
                      <a:pt x="789" y="24"/>
                    </a:lnTo>
                    <a:lnTo>
                      <a:pt x="789" y="25"/>
                    </a:lnTo>
                    <a:lnTo>
                      <a:pt x="789" y="26"/>
                    </a:lnTo>
                    <a:lnTo>
                      <a:pt x="791" y="26"/>
                    </a:lnTo>
                    <a:lnTo>
                      <a:pt x="792" y="28"/>
                    </a:lnTo>
                    <a:lnTo>
                      <a:pt x="792" y="29"/>
                    </a:lnTo>
                    <a:lnTo>
                      <a:pt x="792" y="29"/>
                    </a:lnTo>
                    <a:lnTo>
                      <a:pt x="792" y="30"/>
                    </a:lnTo>
                    <a:lnTo>
                      <a:pt x="792" y="30"/>
                    </a:lnTo>
                    <a:lnTo>
                      <a:pt x="792" y="33"/>
                    </a:lnTo>
                    <a:lnTo>
                      <a:pt x="792" y="33"/>
                    </a:lnTo>
                    <a:lnTo>
                      <a:pt x="793" y="34"/>
                    </a:lnTo>
                    <a:lnTo>
                      <a:pt x="793" y="37"/>
                    </a:lnTo>
                    <a:lnTo>
                      <a:pt x="795" y="40"/>
                    </a:lnTo>
                    <a:lnTo>
                      <a:pt x="796" y="42"/>
                    </a:lnTo>
                    <a:lnTo>
                      <a:pt x="797" y="45"/>
                    </a:lnTo>
                    <a:lnTo>
                      <a:pt x="797" y="48"/>
                    </a:lnTo>
                    <a:lnTo>
                      <a:pt x="797" y="48"/>
                    </a:lnTo>
                    <a:lnTo>
                      <a:pt x="799" y="49"/>
                    </a:lnTo>
                    <a:lnTo>
                      <a:pt x="799" y="49"/>
                    </a:lnTo>
                    <a:lnTo>
                      <a:pt x="799" y="50"/>
                    </a:lnTo>
                    <a:lnTo>
                      <a:pt x="799" y="52"/>
                    </a:lnTo>
                    <a:lnTo>
                      <a:pt x="800" y="53"/>
                    </a:lnTo>
                    <a:lnTo>
                      <a:pt x="799" y="54"/>
                    </a:lnTo>
                    <a:lnTo>
                      <a:pt x="800" y="56"/>
                    </a:lnTo>
                    <a:lnTo>
                      <a:pt x="800" y="56"/>
                    </a:lnTo>
                    <a:lnTo>
                      <a:pt x="800" y="57"/>
                    </a:lnTo>
                    <a:lnTo>
                      <a:pt x="800" y="60"/>
                    </a:lnTo>
                    <a:lnTo>
                      <a:pt x="803" y="62"/>
                    </a:lnTo>
                    <a:lnTo>
                      <a:pt x="804" y="65"/>
                    </a:lnTo>
                    <a:lnTo>
                      <a:pt x="807" y="69"/>
                    </a:lnTo>
                    <a:lnTo>
                      <a:pt x="807" y="70"/>
                    </a:lnTo>
                    <a:lnTo>
                      <a:pt x="807" y="72"/>
                    </a:lnTo>
                    <a:lnTo>
                      <a:pt x="807" y="73"/>
                    </a:lnTo>
                    <a:lnTo>
                      <a:pt x="807" y="74"/>
                    </a:lnTo>
                    <a:lnTo>
                      <a:pt x="807" y="76"/>
                    </a:lnTo>
                    <a:lnTo>
                      <a:pt x="807" y="76"/>
                    </a:lnTo>
                    <a:lnTo>
                      <a:pt x="807" y="77"/>
                    </a:lnTo>
                    <a:lnTo>
                      <a:pt x="808" y="78"/>
                    </a:lnTo>
                    <a:lnTo>
                      <a:pt x="811" y="80"/>
                    </a:lnTo>
                    <a:lnTo>
                      <a:pt x="810" y="84"/>
                    </a:lnTo>
                    <a:lnTo>
                      <a:pt x="810" y="85"/>
                    </a:lnTo>
                    <a:lnTo>
                      <a:pt x="810" y="88"/>
                    </a:lnTo>
                    <a:lnTo>
                      <a:pt x="810" y="89"/>
                    </a:lnTo>
                    <a:lnTo>
                      <a:pt x="811" y="90"/>
                    </a:lnTo>
                    <a:lnTo>
                      <a:pt x="812" y="92"/>
                    </a:lnTo>
                    <a:lnTo>
                      <a:pt x="812" y="93"/>
                    </a:lnTo>
                    <a:lnTo>
                      <a:pt x="814" y="95"/>
                    </a:lnTo>
                    <a:lnTo>
                      <a:pt x="816" y="96"/>
                    </a:lnTo>
                    <a:lnTo>
                      <a:pt x="820" y="96"/>
                    </a:lnTo>
                    <a:lnTo>
                      <a:pt x="824" y="95"/>
                    </a:lnTo>
                    <a:lnTo>
                      <a:pt x="827" y="95"/>
                    </a:lnTo>
                    <a:lnTo>
                      <a:pt x="828" y="95"/>
                    </a:lnTo>
                    <a:lnTo>
                      <a:pt x="828" y="96"/>
                    </a:lnTo>
                    <a:lnTo>
                      <a:pt x="828" y="97"/>
                    </a:lnTo>
                    <a:lnTo>
                      <a:pt x="830" y="97"/>
                    </a:lnTo>
                    <a:lnTo>
                      <a:pt x="831" y="99"/>
                    </a:lnTo>
                    <a:lnTo>
                      <a:pt x="832" y="99"/>
                    </a:lnTo>
                    <a:lnTo>
                      <a:pt x="832" y="100"/>
                    </a:lnTo>
                    <a:lnTo>
                      <a:pt x="834" y="100"/>
                    </a:lnTo>
                    <a:lnTo>
                      <a:pt x="835" y="100"/>
                    </a:lnTo>
                    <a:lnTo>
                      <a:pt x="836" y="100"/>
                    </a:lnTo>
                    <a:lnTo>
                      <a:pt x="836" y="100"/>
                    </a:lnTo>
                    <a:lnTo>
                      <a:pt x="838" y="100"/>
                    </a:lnTo>
                    <a:lnTo>
                      <a:pt x="838" y="100"/>
                    </a:lnTo>
                    <a:lnTo>
                      <a:pt x="839" y="100"/>
                    </a:lnTo>
                    <a:lnTo>
                      <a:pt x="839" y="100"/>
                    </a:lnTo>
                    <a:lnTo>
                      <a:pt x="840" y="101"/>
                    </a:lnTo>
                    <a:lnTo>
                      <a:pt x="840" y="101"/>
                    </a:lnTo>
                    <a:lnTo>
                      <a:pt x="842" y="103"/>
                    </a:lnTo>
                    <a:lnTo>
                      <a:pt x="844" y="104"/>
                    </a:lnTo>
                    <a:lnTo>
                      <a:pt x="847" y="109"/>
                    </a:lnTo>
                    <a:lnTo>
                      <a:pt x="850" y="111"/>
                    </a:lnTo>
                    <a:lnTo>
                      <a:pt x="852" y="112"/>
                    </a:lnTo>
                    <a:lnTo>
                      <a:pt x="855" y="112"/>
                    </a:lnTo>
                    <a:lnTo>
                      <a:pt x="856" y="113"/>
                    </a:lnTo>
                    <a:lnTo>
                      <a:pt x="855" y="116"/>
                    </a:lnTo>
                    <a:lnTo>
                      <a:pt x="855" y="117"/>
                    </a:lnTo>
                    <a:lnTo>
                      <a:pt x="856" y="119"/>
                    </a:lnTo>
                    <a:lnTo>
                      <a:pt x="856" y="120"/>
                    </a:lnTo>
                    <a:lnTo>
                      <a:pt x="858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5"/>
                    </a:lnTo>
                    <a:lnTo>
                      <a:pt x="858" y="128"/>
                    </a:lnTo>
                    <a:lnTo>
                      <a:pt x="858" y="131"/>
                    </a:lnTo>
                    <a:lnTo>
                      <a:pt x="859" y="132"/>
                    </a:lnTo>
                    <a:lnTo>
                      <a:pt x="860" y="135"/>
                    </a:lnTo>
                    <a:lnTo>
                      <a:pt x="860" y="136"/>
                    </a:lnTo>
                    <a:lnTo>
                      <a:pt x="862" y="137"/>
                    </a:lnTo>
                    <a:lnTo>
                      <a:pt x="862" y="137"/>
                    </a:lnTo>
                    <a:lnTo>
                      <a:pt x="864" y="137"/>
                    </a:lnTo>
                    <a:lnTo>
                      <a:pt x="867" y="137"/>
                    </a:lnTo>
                    <a:lnTo>
                      <a:pt x="868" y="137"/>
                    </a:lnTo>
                    <a:lnTo>
                      <a:pt x="870" y="137"/>
                    </a:lnTo>
                    <a:lnTo>
                      <a:pt x="874" y="139"/>
                    </a:lnTo>
                    <a:lnTo>
                      <a:pt x="879" y="137"/>
                    </a:lnTo>
                    <a:lnTo>
                      <a:pt x="883" y="137"/>
                    </a:lnTo>
                    <a:lnTo>
                      <a:pt x="884" y="137"/>
                    </a:lnTo>
                    <a:lnTo>
                      <a:pt x="886" y="136"/>
                    </a:lnTo>
                    <a:lnTo>
                      <a:pt x="887" y="133"/>
                    </a:lnTo>
                    <a:lnTo>
                      <a:pt x="887" y="132"/>
                    </a:lnTo>
                    <a:lnTo>
                      <a:pt x="888" y="132"/>
                    </a:lnTo>
                    <a:lnTo>
                      <a:pt x="890" y="132"/>
                    </a:lnTo>
                    <a:lnTo>
                      <a:pt x="892" y="129"/>
                    </a:lnTo>
                    <a:lnTo>
                      <a:pt x="894" y="128"/>
                    </a:lnTo>
                    <a:lnTo>
                      <a:pt x="896" y="128"/>
                    </a:lnTo>
                    <a:lnTo>
                      <a:pt x="899" y="129"/>
                    </a:lnTo>
                    <a:lnTo>
                      <a:pt x="900" y="128"/>
                    </a:lnTo>
                    <a:lnTo>
                      <a:pt x="902" y="127"/>
                    </a:lnTo>
                    <a:lnTo>
                      <a:pt x="904" y="125"/>
                    </a:lnTo>
                    <a:lnTo>
                      <a:pt x="910" y="123"/>
                    </a:lnTo>
                    <a:lnTo>
                      <a:pt x="911" y="123"/>
                    </a:lnTo>
                    <a:lnTo>
                      <a:pt x="912" y="123"/>
                    </a:lnTo>
                    <a:lnTo>
                      <a:pt x="914" y="123"/>
                    </a:lnTo>
                    <a:lnTo>
                      <a:pt x="915" y="124"/>
                    </a:lnTo>
                    <a:lnTo>
                      <a:pt x="916" y="125"/>
                    </a:lnTo>
                    <a:lnTo>
                      <a:pt x="918" y="127"/>
                    </a:lnTo>
                    <a:lnTo>
                      <a:pt x="916" y="128"/>
                    </a:lnTo>
                    <a:lnTo>
                      <a:pt x="916" y="128"/>
                    </a:lnTo>
                    <a:lnTo>
                      <a:pt x="916" y="129"/>
                    </a:lnTo>
                    <a:lnTo>
                      <a:pt x="915" y="131"/>
                    </a:lnTo>
                    <a:lnTo>
                      <a:pt x="916" y="132"/>
                    </a:lnTo>
                    <a:lnTo>
                      <a:pt x="916" y="133"/>
                    </a:lnTo>
                    <a:lnTo>
                      <a:pt x="918" y="135"/>
                    </a:lnTo>
                    <a:lnTo>
                      <a:pt x="918" y="137"/>
                    </a:lnTo>
                    <a:lnTo>
                      <a:pt x="918" y="137"/>
                    </a:lnTo>
                    <a:lnTo>
                      <a:pt x="918" y="139"/>
                    </a:lnTo>
                    <a:lnTo>
                      <a:pt x="916" y="141"/>
                    </a:lnTo>
                    <a:lnTo>
                      <a:pt x="915" y="143"/>
                    </a:lnTo>
                    <a:lnTo>
                      <a:pt x="914" y="143"/>
                    </a:lnTo>
                    <a:lnTo>
                      <a:pt x="912" y="144"/>
                    </a:lnTo>
                    <a:lnTo>
                      <a:pt x="912" y="144"/>
                    </a:lnTo>
                    <a:lnTo>
                      <a:pt x="911" y="144"/>
                    </a:lnTo>
                    <a:lnTo>
                      <a:pt x="911" y="145"/>
                    </a:lnTo>
                    <a:lnTo>
                      <a:pt x="910" y="145"/>
                    </a:lnTo>
                    <a:lnTo>
                      <a:pt x="910" y="147"/>
                    </a:lnTo>
                    <a:lnTo>
                      <a:pt x="910" y="147"/>
                    </a:lnTo>
                    <a:lnTo>
                      <a:pt x="910" y="149"/>
                    </a:lnTo>
                    <a:lnTo>
                      <a:pt x="910" y="151"/>
                    </a:lnTo>
                    <a:lnTo>
                      <a:pt x="908" y="152"/>
                    </a:lnTo>
                    <a:lnTo>
                      <a:pt x="908" y="153"/>
                    </a:lnTo>
                    <a:lnTo>
                      <a:pt x="908" y="155"/>
                    </a:lnTo>
                    <a:lnTo>
                      <a:pt x="907" y="156"/>
                    </a:lnTo>
                    <a:lnTo>
                      <a:pt x="907" y="156"/>
                    </a:lnTo>
                    <a:lnTo>
                      <a:pt x="907" y="159"/>
                    </a:lnTo>
                    <a:lnTo>
                      <a:pt x="906" y="161"/>
                    </a:lnTo>
                    <a:lnTo>
                      <a:pt x="904" y="164"/>
                    </a:lnTo>
                    <a:lnTo>
                      <a:pt x="906" y="165"/>
                    </a:lnTo>
                    <a:lnTo>
                      <a:pt x="906" y="167"/>
                    </a:lnTo>
                    <a:lnTo>
                      <a:pt x="906" y="168"/>
                    </a:lnTo>
                    <a:lnTo>
                      <a:pt x="904" y="168"/>
                    </a:lnTo>
                    <a:lnTo>
                      <a:pt x="904" y="169"/>
                    </a:lnTo>
                    <a:lnTo>
                      <a:pt x="904" y="169"/>
                    </a:lnTo>
                    <a:lnTo>
                      <a:pt x="903" y="171"/>
                    </a:lnTo>
                    <a:lnTo>
                      <a:pt x="903" y="172"/>
                    </a:lnTo>
                    <a:lnTo>
                      <a:pt x="903" y="173"/>
                    </a:lnTo>
                    <a:lnTo>
                      <a:pt x="902" y="175"/>
                    </a:lnTo>
                    <a:lnTo>
                      <a:pt x="902" y="176"/>
                    </a:lnTo>
                    <a:lnTo>
                      <a:pt x="900" y="176"/>
                    </a:lnTo>
                    <a:lnTo>
                      <a:pt x="900" y="177"/>
                    </a:lnTo>
                    <a:lnTo>
                      <a:pt x="899" y="177"/>
                    </a:lnTo>
                    <a:lnTo>
                      <a:pt x="899" y="179"/>
                    </a:lnTo>
                    <a:lnTo>
                      <a:pt x="899" y="180"/>
                    </a:lnTo>
                    <a:lnTo>
                      <a:pt x="899" y="181"/>
                    </a:lnTo>
                    <a:lnTo>
                      <a:pt x="899" y="183"/>
                    </a:lnTo>
                    <a:lnTo>
                      <a:pt x="899" y="183"/>
                    </a:lnTo>
                    <a:lnTo>
                      <a:pt x="898" y="184"/>
                    </a:lnTo>
                    <a:lnTo>
                      <a:pt x="896" y="184"/>
                    </a:lnTo>
                    <a:lnTo>
                      <a:pt x="896" y="184"/>
                    </a:lnTo>
                    <a:lnTo>
                      <a:pt x="895" y="185"/>
                    </a:lnTo>
                    <a:lnTo>
                      <a:pt x="894" y="189"/>
                    </a:lnTo>
                    <a:lnTo>
                      <a:pt x="894" y="191"/>
                    </a:lnTo>
                    <a:lnTo>
                      <a:pt x="894" y="194"/>
                    </a:lnTo>
                    <a:lnTo>
                      <a:pt x="892" y="195"/>
                    </a:lnTo>
                    <a:lnTo>
                      <a:pt x="891" y="195"/>
                    </a:lnTo>
                    <a:lnTo>
                      <a:pt x="890" y="195"/>
                    </a:lnTo>
                    <a:lnTo>
                      <a:pt x="890" y="195"/>
                    </a:lnTo>
                    <a:lnTo>
                      <a:pt x="888" y="195"/>
                    </a:lnTo>
                    <a:lnTo>
                      <a:pt x="887" y="194"/>
                    </a:lnTo>
                    <a:lnTo>
                      <a:pt x="886" y="194"/>
                    </a:lnTo>
                    <a:lnTo>
                      <a:pt x="882" y="192"/>
                    </a:lnTo>
                    <a:lnTo>
                      <a:pt x="879" y="192"/>
                    </a:lnTo>
                    <a:lnTo>
                      <a:pt x="878" y="191"/>
                    </a:lnTo>
                    <a:lnTo>
                      <a:pt x="876" y="191"/>
                    </a:lnTo>
                    <a:lnTo>
                      <a:pt x="875" y="191"/>
                    </a:lnTo>
                    <a:lnTo>
                      <a:pt x="875" y="189"/>
                    </a:lnTo>
                    <a:lnTo>
                      <a:pt x="874" y="189"/>
                    </a:lnTo>
                    <a:lnTo>
                      <a:pt x="874" y="191"/>
                    </a:lnTo>
                    <a:lnTo>
                      <a:pt x="872" y="192"/>
                    </a:lnTo>
                    <a:lnTo>
                      <a:pt x="871" y="194"/>
                    </a:lnTo>
                    <a:lnTo>
                      <a:pt x="871" y="195"/>
                    </a:lnTo>
                    <a:lnTo>
                      <a:pt x="870" y="196"/>
                    </a:lnTo>
                    <a:lnTo>
                      <a:pt x="868" y="196"/>
                    </a:lnTo>
                    <a:lnTo>
                      <a:pt x="866" y="198"/>
                    </a:lnTo>
                    <a:lnTo>
                      <a:pt x="866" y="198"/>
                    </a:lnTo>
                    <a:lnTo>
                      <a:pt x="863" y="198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62" y="200"/>
                    </a:lnTo>
                    <a:lnTo>
                      <a:pt x="862" y="202"/>
                    </a:lnTo>
                    <a:lnTo>
                      <a:pt x="863" y="203"/>
                    </a:lnTo>
                    <a:lnTo>
                      <a:pt x="863" y="204"/>
                    </a:lnTo>
                    <a:lnTo>
                      <a:pt x="864" y="207"/>
                    </a:lnTo>
                    <a:lnTo>
                      <a:pt x="866" y="216"/>
                    </a:lnTo>
                    <a:lnTo>
                      <a:pt x="866" y="218"/>
                    </a:lnTo>
                    <a:lnTo>
                      <a:pt x="864" y="223"/>
                    </a:lnTo>
                    <a:lnTo>
                      <a:pt x="864" y="224"/>
                    </a:lnTo>
                    <a:lnTo>
                      <a:pt x="864" y="226"/>
                    </a:lnTo>
                    <a:lnTo>
                      <a:pt x="864" y="227"/>
                    </a:lnTo>
                    <a:lnTo>
                      <a:pt x="866" y="228"/>
                    </a:lnTo>
                    <a:lnTo>
                      <a:pt x="866" y="228"/>
                    </a:lnTo>
                    <a:lnTo>
                      <a:pt x="866" y="228"/>
                    </a:lnTo>
                    <a:lnTo>
                      <a:pt x="866" y="230"/>
                    </a:lnTo>
                    <a:lnTo>
                      <a:pt x="866" y="231"/>
                    </a:lnTo>
                    <a:lnTo>
                      <a:pt x="866" y="232"/>
                    </a:lnTo>
                    <a:lnTo>
                      <a:pt x="864" y="235"/>
                    </a:lnTo>
                    <a:lnTo>
                      <a:pt x="864" y="236"/>
                    </a:lnTo>
                    <a:lnTo>
                      <a:pt x="863" y="236"/>
                    </a:lnTo>
                    <a:lnTo>
                      <a:pt x="863" y="236"/>
                    </a:lnTo>
                    <a:lnTo>
                      <a:pt x="863" y="239"/>
                    </a:lnTo>
                    <a:lnTo>
                      <a:pt x="863" y="240"/>
                    </a:lnTo>
                    <a:lnTo>
                      <a:pt x="862" y="240"/>
                    </a:lnTo>
                    <a:lnTo>
                      <a:pt x="862" y="240"/>
                    </a:lnTo>
                    <a:lnTo>
                      <a:pt x="860" y="240"/>
                    </a:lnTo>
                    <a:lnTo>
                      <a:pt x="859" y="240"/>
                    </a:lnTo>
                    <a:lnTo>
                      <a:pt x="858" y="242"/>
                    </a:lnTo>
                    <a:lnTo>
                      <a:pt x="855" y="242"/>
                    </a:lnTo>
                    <a:lnTo>
                      <a:pt x="855" y="242"/>
                    </a:lnTo>
                    <a:lnTo>
                      <a:pt x="854" y="243"/>
                    </a:lnTo>
                    <a:lnTo>
                      <a:pt x="854" y="243"/>
                    </a:lnTo>
                    <a:lnTo>
                      <a:pt x="854" y="244"/>
                    </a:lnTo>
                    <a:lnTo>
                      <a:pt x="854" y="244"/>
                    </a:lnTo>
                    <a:lnTo>
                      <a:pt x="855" y="244"/>
                    </a:lnTo>
                    <a:lnTo>
                      <a:pt x="855" y="246"/>
                    </a:lnTo>
                    <a:lnTo>
                      <a:pt x="856" y="247"/>
                    </a:lnTo>
                    <a:lnTo>
                      <a:pt x="855" y="247"/>
                    </a:lnTo>
                    <a:lnTo>
                      <a:pt x="855" y="247"/>
                    </a:lnTo>
                    <a:lnTo>
                      <a:pt x="854" y="246"/>
                    </a:lnTo>
                    <a:lnTo>
                      <a:pt x="852" y="246"/>
                    </a:lnTo>
                    <a:lnTo>
                      <a:pt x="851" y="244"/>
                    </a:lnTo>
                    <a:lnTo>
                      <a:pt x="851" y="243"/>
                    </a:lnTo>
                    <a:lnTo>
                      <a:pt x="851" y="240"/>
                    </a:lnTo>
                    <a:lnTo>
                      <a:pt x="851" y="240"/>
                    </a:lnTo>
                    <a:lnTo>
                      <a:pt x="850" y="239"/>
                    </a:lnTo>
                    <a:lnTo>
                      <a:pt x="848" y="239"/>
                    </a:lnTo>
                    <a:lnTo>
                      <a:pt x="848" y="238"/>
                    </a:lnTo>
                    <a:lnTo>
                      <a:pt x="847" y="239"/>
                    </a:lnTo>
                    <a:lnTo>
                      <a:pt x="847" y="238"/>
                    </a:lnTo>
                    <a:lnTo>
                      <a:pt x="846" y="238"/>
                    </a:lnTo>
                    <a:lnTo>
                      <a:pt x="846" y="238"/>
                    </a:lnTo>
                    <a:lnTo>
                      <a:pt x="844" y="239"/>
                    </a:lnTo>
                    <a:lnTo>
                      <a:pt x="844" y="240"/>
                    </a:lnTo>
                    <a:lnTo>
                      <a:pt x="843" y="242"/>
                    </a:lnTo>
                    <a:lnTo>
                      <a:pt x="843" y="244"/>
                    </a:lnTo>
                    <a:lnTo>
                      <a:pt x="843" y="246"/>
                    </a:lnTo>
                    <a:lnTo>
                      <a:pt x="843" y="248"/>
                    </a:lnTo>
                    <a:lnTo>
                      <a:pt x="843" y="248"/>
                    </a:lnTo>
                    <a:lnTo>
                      <a:pt x="842" y="250"/>
                    </a:lnTo>
                    <a:lnTo>
                      <a:pt x="842" y="250"/>
                    </a:lnTo>
                    <a:lnTo>
                      <a:pt x="840" y="250"/>
                    </a:lnTo>
                    <a:lnTo>
                      <a:pt x="840" y="250"/>
                    </a:lnTo>
                    <a:lnTo>
                      <a:pt x="839" y="250"/>
                    </a:lnTo>
                    <a:lnTo>
                      <a:pt x="839" y="250"/>
                    </a:lnTo>
                    <a:lnTo>
                      <a:pt x="838" y="250"/>
                    </a:lnTo>
                    <a:lnTo>
                      <a:pt x="836" y="250"/>
                    </a:lnTo>
                    <a:lnTo>
                      <a:pt x="836" y="251"/>
                    </a:lnTo>
                    <a:lnTo>
                      <a:pt x="835" y="252"/>
                    </a:lnTo>
                    <a:lnTo>
                      <a:pt x="835" y="252"/>
                    </a:lnTo>
                    <a:lnTo>
                      <a:pt x="835" y="254"/>
                    </a:lnTo>
                    <a:lnTo>
                      <a:pt x="834" y="255"/>
                    </a:lnTo>
                    <a:lnTo>
                      <a:pt x="834" y="255"/>
                    </a:lnTo>
                    <a:lnTo>
                      <a:pt x="831" y="256"/>
                    </a:lnTo>
                    <a:lnTo>
                      <a:pt x="831" y="258"/>
                    </a:lnTo>
                    <a:lnTo>
                      <a:pt x="830" y="258"/>
                    </a:lnTo>
                    <a:lnTo>
                      <a:pt x="828" y="258"/>
                    </a:lnTo>
                    <a:lnTo>
                      <a:pt x="827" y="258"/>
                    </a:lnTo>
                    <a:lnTo>
                      <a:pt x="823" y="258"/>
                    </a:lnTo>
                    <a:lnTo>
                      <a:pt x="822" y="258"/>
                    </a:lnTo>
                    <a:lnTo>
                      <a:pt x="819" y="258"/>
                    </a:lnTo>
                    <a:lnTo>
                      <a:pt x="818" y="258"/>
                    </a:lnTo>
                    <a:lnTo>
                      <a:pt x="818" y="259"/>
                    </a:lnTo>
                    <a:lnTo>
                      <a:pt x="818" y="260"/>
                    </a:lnTo>
                    <a:lnTo>
                      <a:pt x="818" y="260"/>
                    </a:lnTo>
                    <a:lnTo>
                      <a:pt x="818" y="262"/>
                    </a:lnTo>
                    <a:lnTo>
                      <a:pt x="819" y="263"/>
                    </a:lnTo>
                    <a:lnTo>
                      <a:pt x="820" y="264"/>
                    </a:lnTo>
                    <a:lnTo>
                      <a:pt x="820" y="264"/>
                    </a:lnTo>
                    <a:lnTo>
                      <a:pt x="822" y="266"/>
                    </a:lnTo>
                    <a:lnTo>
                      <a:pt x="822" y="267"/>
                    </a:lnTo>
                    <a:lnTo>
                      <a:pt x="820" y="268"/>
                    </a:lnTo>
                    <a:lnTo>
                      <a:pt x="820" y="270"/>
                    </a:lnTo>
                    <a:lnTo>
                      <a:pt x="819" y="270"/>
                    </a:lnTo>
                    <a:lnTo>
                      <a:pt x="819" y="270"/>
                    </a:lnTo>
                    <a:lnTo>
                      <a:pt x="818" y="270"/>
                    </a:lnTo>
                    <a:lnTo>
                      <a:pt x="818" y="268"/>
                    </a:lnTo>
                    <a:lnTo>
                      <a:pt x="816" y="268"/>
                    </a:lnTo>
                    <a:lnTo>
                      <a:pt x="812" y="270"/>
                    </a:lnTo>
                    <a:lnTo>
                      <a:pt x="811" y="268"/>
                    </a:lnTo>
                    <a:lnTo>
                      <a:pt x="810" y="268"/>
                    </a:lnTo>
                    <a:lnTo>
                      <a:pt x="808" y="268"/>
                    </a:lnTo>
                    <a:lnTo>
                      <a:pt x="805" y="267"/>
                    </a:lnTo>
                    <a:lnTo>
                      <a:pt x="804" y="267"/>
                    </a:lnTo>
                    <a:lnTo>
                      <a:pt x="804" y="267"/>
                    </a:lnTo>
                    <a:lnTo>
                      <a:pt x="804" y="266"/>
                    </a:lnTo>
                    <a:lnTo>
                      <a:pt x="803" y="266"/>
                    </a:lnTo>
                    <a:lnTo>
                      <a:pt x="803" y="264"/>
                    </a:lnTo>
                    <a:lnTo>
                      <a:pt x="801" y="263"/>
                    </a:lnTo>
                    <a:lnTo>
                      <a:pt x="801" y="263"/>
                    </a:lnTo>
                    <a:lnTo>
                      <a:pt x="800" y="263"/>
                    </a:lnTo>
                    <a:lnTo>
                      <a:pt x="800" y="263"/>
                    </a:lnTo>
                    <a:lnTo>
                      <a:pt x="799" y="263"/>
                    </a:lnTo>
                    <a:lnTo>
                      <a:pt x="797" y="263"/>
                    </a:lnTo>
                    <a:lnTo>
                      <a:pt x="797" y="263"/>
                    </a:lnTo>
                    <a:lnTo>
                      <a:pt x="797" y="264"/>
                    </a:lnTo>
                    <a:lnTo>
                      <a:pt x="796" y="266"/>
                    </a:lnTo>
                    <a:lnTo>
                      <a:pt x="796" y="266"/>
                    </a:lnTo>
                    <a:lnTo>
                      <a:pt x="795" y="268"/>
                    </a:lnTo>
                    <a:lnTo>
                      <a:pt x="795" y="270"/>
                    </a:lnTo>
                    <a:lnTo>
                      <a:pt x="795" y="271"/>
                    </a:lnTo>
                    <a:lnTo>
                      <a:pt x="793" y="271"/>
                    </a:lnTo>
                    <a:lnTo>
                      <a:pt x="793" y="271"/>
                    </a:lnTo>
                    <a:lnTo>
                      <a:pt x="792" y="274"/>
                    </a:lnTo>
                    <a:lnTo>
                      <a:pt x="791" y="275"/>
                    </a:lnTo>
                    <a:lnTo>
                      <a:pt x="789" y="276"/>
                    </a:lnTo>
                    <a:lnTo>
                      <a:pt x="788" y="278"/>
                    </a:lnTo>
                    <a:lnTo>
                      <a:pt x="788" y="279"/>
                    </a:lnTo>
                    <a:lnTo>
                      <a:pt x="787" y="280"/>
                    </a:lnTo>
                    <a:lnTo>
                      <a:pt x="785" y="280"/>
                    </a:lnTo>
                    <a:lnTo>
                      <a:pt x="784" y="280"/>
                    </a:lnTo>
                    <a:lnTo>
                      <a:pt x="783" y="280"/>
                    </a:lnTo>
                    <a:lnTo>
                      <a:pt x="783" y="282"/>
                    </a:lnTo>
                    <a:lnTo>
                      <a:pt x="781" y="282"/>
                    </a:lnTo>
                    <a:lnTo>
                      <a:pt x="781" y="282"/>
                    </a:lnTo>
                    <a:lnTo>
                      <a:pt x="781" y="282"/>
                    </a:lnTo>
                    <a:lnTo>
                      <a:pt x="780" y="283"/>
                    </a:lnTo>
                    <a:lnTo>
                      <a:pt x="779" y="284"/>
                    </a:lnTo>
                    <a:lnTo>
                      <a:pt x="776" y="284"/>
                    </a:lnTo>
                    <a:lnTo>
                      <a:pt x="775" y="286"/>
                    </a:lnTo>
                    <a:lnTo>
                      <a:pt x="773" y="287"/>
                    </a:lnTo>
                    <a:lnTo>
                      <a:pt x="772" y="287"/>
                    </a:lnTo>
                    <a:lnTo>
                      <a:pt x="772" y="288"/>
                    </a:lnTo>
                    <a:lnTo>
                      <a:pt x="772" y="288"/>
                    </a:lnTo>
                    <a:lnTo>
                      <a:pt x="771" y="288"/>
                    </a:lnTo>
                    <a:lnTo>
                      <a:pt x="771" y="288"/>
                    </a:lnTo>
                    <a:lnTo>
                      <a:pt x="768" y="290"/>
                    </a:lnTo>
                    <a:lnTo>
                      <a:pt x="768" y="291"/>
                    </a:lnTo>
                    <a:lnTo>
                      <a:pt x="764" y="294"/>
                    </a:lnTo>
                    <a:lnTo>
                      <a:pt x="763" y="295"/>
                    </a:lnTo>
                    <a:lnTo>
                      <a:pt x="763" y="298"/>
                    </a:lnTo>
                    <a:lnTo>
                      <a:pt x="763" y="298"/>
                    </a:lnTo>
                    <a:lnTo>
                      <a:pt x="761" y="299"/>
                    </a:lnTo>
                    <a:lnTo>
                      <a:pt x="759" y="301"/>
                    </a:lnTo>
                    <a:lnTo>
                      <a:pt x="753" y="301"/>
                    </a:lnTo>
                    <a:lnTo>
                      <a:pt x="752" y="301"/>
                    </a:lnTo>
                    <a:lnTo>
                      <a:pt x="751" y="301"/>
                    </a:lnTo>
                    <a:lnTo>
                      <a:pt x="751" y="302"/>
                    </a:lnTo>
                    <a:lnTo>
                      <a:pt x="749" y="302"/>
                    </a:lnTo>
                    <a:lnTo>
                      <a:pt x="747" y="302"/>
                    </a:lnTo>
                    <a:lnTo>
                      <a:pt x="745" y="303"/>
                    </a:lnTo>
                    <a:lnTo>
                      <a:pt x="745" y="303"/>
                    </a:lnTo>
                    <a:lnTo>
                      <a:pt x="743" y="305"/>
                    </a:lnTo>
                    <a:lnTo>
                      <a:pt x="741" y="305"/>
                    </a:lnTo>
                    <a:lnTo>
                      <a:pt x="740" y="306"/>
                    </a:lnTo>
                    <a:lnTo>
                      <a:pt x="732" y="310"/>
                    </a:lnTo>
                    <a:lnTo>
                      <a:pt x="731" y="313"/>
                    </a:lnTo>
                    <a:lnTo>
                      <a:pt x="729" y="314"/>
                    </a:lnTo>
                    <a:lnTo>
                      <a:pt x="728" y="315"/>
                    </a:lnTo>
                    <a:lnTo>
                      <a:pt x="727" y="317"/>
                    </a:lnTo>
                    <a:lnTo>
                      <a:pt x="725" y="317"/>
                    </a:lnTo>
                    <a:lnTo>
                      <a:pt x="725" y="317"/>
                    </a:lnTo>
                    <a:lnTo>
                      <a:pt x="724" y="317"/>
                    </a:lnTo>
                    <a:lnTo>
                      <a:pt x="723" y="317"/>
                    </a:lnTo>
                    <a:lnTo>
                      <a:pt x="723" y="317"/>
                    </a:lnTo>
                    <a:lnTo>
                      <a:pt x="721" y="318"/>
                    </a:lnTo>
                    <a:lnTo>
                      <a:pt x="721" y="319"/>
                    </a:lnTo>
                    <a:lnTo>
                      <a:pt x="721" y="319"/>
                    </a:lnTo>
                    <a:lnTo>
                      <a:pt x="720" y="321"/>
                    </a:lnTo>
                    <a:lnTo>
                      <a:pt x="717" y="321"/>
                    </a:lnTo>
                    <a:lnTo>
                      <a:pt x="716" y="322"/>
                    </a:lnTo>
                    <a:lnTo>
                      <a:pt x="715" y="322"/>
                    </a:lnTo>
                    <a:lnTo>
                      <a:pt x="715" y="322"/>
                    </a:lnTo>
                    <a:lnTo>
                      <a:pt x="713" y="321"/>
                    </a:lnTo>
                    <a:lnTo>
                      <a:pt x="713" y="319"/>
                    </a:lnTo>
                    <a:lnTo>
                      <a:pt x="715" y="318"/>
                    </a:lnTo>
                    <a:lnTo>
                      <a:pt x="716" y="318"/>
                    </a:lnTo>
                    <a:lnTo>
                      <a:pt x="723" y="315"/>
                    </a:lnTo>
                    <a:lnTo>
                      <a:pt x="721" y="313"/>
                    </a:lnTo>
                    <a:lnTo>
                      <a:pt x="721" y="313"/>
                    </a:lnTo>
                    <a:lnTo>
                      <a:pt x="723" y="310"/>
                    </a:lnTo>
                    <a:lnTo>
                      <a:pt x="724" y="310"/>
                    </a:lnTo>
                    <a:lnTo>
                      <a:pt x="724" y="310"/>
                    </a:lnTo>
                    <a:lnTo>
                      <a:pt x="720" y="310"/>
                    </a:lnTo>
                    <a:lnTo>
                      <a:pt x="717" y="310"/>
                    </a:lnTo>
                    <a:lnTo>
                      <a:pt x="716" y="310"/>
                    </a:lnTo>
                    <a:lnTo>
                      <a:pt x="716" y="309"/>
                    </a:lnTo>
                    <a:lnTo>
                      <a:pt x="716" y="307"/>
                    </a:lnTo>
                    <a:lnTo>
                      <a:pt x="716" y="307"/>
                    </a:lnTo>
                    <a:lnTo>
                      <a:pt x="719" y="305"/>
                    </a:lnTo>
                    <a:lnTo>
                      <a:pt x="719" y="305"/>
                    </a:lnTo>
                    <a:lnTo>
                      <a:pt x="720" y="305"/>
                    </a:lnTo>
                    <a:lnTo>
                      <a:pt x="720" y="303"/>
                    </a:lnTo>
                    <a:lnTo>
                      <a:pt x="719" y="302"/>
                    </a:lnTo>
                    <a:lnTo>
                      <a:pt x="720" y="301"/>
                    </a:lnTo>
                    <a:lnTo>
                      <a:pt x="724" y="299"/>
                    </a:lnTo>
                    <a:lnTo>
                      <a:pt x="725" y="297"/>
                    </a:lnTo>
                    <a:lnTo>
                      <a:pt x="727" y="295"/>
                    </a:lnTo>
                    <a:lnTo>
                      <a:pt x="729" y="291"/>
                    </a:lnTo>
                    <a:lnTo>
                      <a:pt x="729" y="290"/>
                    </a:lnTo>
                    <a:lnTo>
                      <a:pt x="731" y="288"/>
                    </a:lnTo>
                    <a:lnTo>
                      <a:pt x="731" y="287"/>
                    </a:lnTo>
                    <a:lnTo>
                      <a:pt x="729" y="286"/>
                    </a:lnTo>
                    <a:lnTo>
                      <a:pt x="729" y="284"/>
                    </a:lnTo>
                    <a:lnTo>
                      <a:pt x="725" y="282"/>
                    </a:lnTo>
                    <a:lnTo>
                      <a:pt x="724" y="279"/>
                    </a:lnTo>
                    <a:lnTo>
                      <a:pt x="724" y="279"/>
                    </a:lnTo>
                    <a:lnTo>
                      <a:pt x="724" y="280"/>
                    </a:lnTo>
                    <a:lnTo>
                      <a:pt x="723" y="280"/>
                    </a:lnTo>
                    <a:lnTo>
                      <a:pt x="721" y="280"/>
                    </a:lnTo>
                    <a:lnTo>
                      <a:pt x="720" y="280"/>
                    </a:lnTo>
                    <a:lnTo>
                      <a:pt x="715" y="280"/>
                    </a:lnTo>
                    <a:lnTo>
                      <a:pt x="713" y="282"/>
                    </a:lnTo>
                    <a:lnTo>
                      <a:pt x="712" y="283"/>
                    </a:lnTo>
                    <a:lnTo>
                      <a:pt x="711" y="284"/>
                    </a:lnTo>
                    <a:lnTo>
                      <a:pt x="709" y="284"/>
                    </a:lnTo>
                    <a:lnTo>
                      <a:pt x="708" y="286"/>
                    </a:lnTo>
                    <a:lnTo>
                      <a:pt x="704" y="294"/>
                    </a:lnTo>
                    <a:lnTo>
                      <a:pt x="703" y="294"/>
                    </a:lnTo>
                    <a:lnTo>
                      <a:pt x="695" y="298"/>
                    </a:lnTo>
                    <a:lnTo>
                      <a:pt x="690" y="299"/>
                    </a:lnTo>
                    <a:lnTo>
                      <a:pt x="688" y="302"/>
                    </a:lnTo>
                    <a:lnTo>
                      <a:pt x="686" y="305"/>
                    </a:lnTo>
                    <a:lnTo>
                      <a:pt x="685" y="306"/>
                    </a:lnTo>
                    <a:lnTo>
                      <a:pt x="685" y="309"/>
                    </a:lnTo>
                    <a:lnTo>
                      <a:pt x="682" y="313"/>
                    </a:lnTo>
                    <a:lnTo>
                      <a:pt x="681" y="314"/>
                    </a:lnTo>
                    <a:lnTo>
                      <a:pt x="681" y="314"/>
                    </a:lnTo>
                    <a:lnTo>
                      <a:pt x="680" y="314"/>
                    </a:lnTo>
                    <a:lnTo>
                      <a:pt x="678" y="314"/>
                    </a:lnTo>
                    <a:lnTo>
                      <a:pt x="676" y="314"/>
                    </a:lnTo>
                    <a:lnTo>
                      <a:pt x="674" y="315"/>
                    </a:lnTo>
                    <a:lnTo>
                      <a:pt x="672" y="315"/>
                    </a:lnTo>
                    <a:lnTo>
                      <a:pt x="669" y="314"/>
                    </a:lnTo>
                    <a:lnTo>
                      <a:pt x="668" y="313"/>
                    </a:lnTo>
                    <a:lnTo>
                      <a:pt x="665" y="314"/>
                    </a:lnTo>
                    <a:lnTo>
                      <a:pt x="664" y="314"/>
                    </a:lnTo>
                    <a:lnTo>
                      <a:pt x="661" y="319"/>
                    </a:lnTo>
                    <a:lnTo>
                      <a:pt x="660" y="323"/>
                    </a:lnTo>
                    <a:lnTo>
                      <a:pt x="660" y="325"/>
                    </a:lnTo>
                    <a:lnTo>
                      <a:pt x="661" y="329"/>
                    </a:lnTo>
                    <a:lnTo>
                      <a:pt x="664" y="330"/>
                    </a:lnTo>
                    <a:lnTo>
                      <a:pt x="666" y="333"/>
                    </a:lnTo>
                    <a:lnTo>
                      <a:pt x="674" y="334"/>
                    </a:lnTo>
                    <a:lnTo>
                      <a:pt x="677" y="334"/>
                    </a:lnTo>
                    <a:lnTo>
                      <a:pt x="678" y="334"/>
                    </a:lnTo>
                    <a:lnTo>
                      <a:pt x="681" y="335"/>
                    </a:lnTo>
                    <a:lnTo>
                      <a:pt x="682" y="338"/>
                    </a:lnTo>
                    <a:lnTo>
                      <a:pt x="682" y="339"/>
                    </a:lnTo>
                    <a:lnTo>
                      <a:pt x="682" y="341"/>
                    </a:lnTo>
                    <a:lnTo>
                      <a:pt x="682" y="341"/>
                    </a:lnTo>
                    <a:lnTo>
                      <a:pt x="682" y="342"/>
                    </a:lnTo>
                    <a:lnTo>
                      <a:pt x="682" y="342"/>
                    </a:lnTo>
                    <a:lnTo>
                      <a:pt x="681" y="343"/>
                    </a:lnTo>
                    <a:lnTo>
                      <a:pt x="681" y="346"/>
                    </a:lnTo>
                    <a:lnTo>
                      <a:pt x="681" y="349"/>
                    </a:lnTo>
                    <a:lnTo>
                      <a:pt x="681" y="350"/>
                    </a:lnTo>
                    <a:lnTo>
                      <a:pt x="684" y="351"/>
                    </a:lnTo>
                    <a:lnTo>
                      <a:pt x="686" y="353"/>
                    </a:lnTo>
                    <a:lnTo>
                      <a:pt x="689" y="353"/>
                    </a:lnTo>
                    <a:lnTo>
                      <a:pt x="693" y="353"/>
                    </a:lnTo>
                    <a:lnTo>
                      <a:pt x="695" y="350"/>
                    </a:lnTo>
                    <a:lnTo>
                      <a:pt x="695" y="350"/>
                    </a:lnTo>
                    <a:lnTo>
                      <a:pt x="695" y="349"/>
                    </a:lnTo>
                    <a:lnTo>
                      <a:pt x="699" y="346"/>
                    </a:lnTo>
                    <a:lnTo>
                      <a:pt x="701" y="343"/>
                    </a:lnTo>
                    <a:lnTo>
                      <a:pt x="701" y="343"/>
                    </a:lnTo>
                    <a:lnTo>
                      <a:pt x="701" y="342"/>
                    </a:lnTo>
                    <a:lnTo>
                      <a:pt x="701" y="342"/>
                    </a:lnTo>
                    <a:lnTo>
                      <a:pt x="703" y="342"/>
                    </a:lnTo>
                    <a:lnTo>
                      <a:pt x="708" y="339"/>
                    </a:lnTo>
                    <a:lnTo>
                      <a:pt x="712" y="342"/>
                    </a:lnTo>
                    <a:lnTo>
                      <a:pt x="715" y="343"/>
                    </a:lnTo>
                    <a:lnTo>
                      <a:pt x="717" y="345"/>
                    </a:lnTo>
                    <a:lnTo>
                      <a:pt x="720" y="346"/>
                    </a:lnTo>
                    <a:lnTo>
                      <a:pt x="721" y="346"/>
                    </a:lnTo>
                    <a:lnTo>
                      <a:pt x="724" y="346"/>
                    </a:lnTo>
                    <a:lnTo>
                      <a:pt x="727" y="347"/>
                    </a:lnTo>
                    <a:lnTo>
                      <a:pt x="727" y="346"/>
                    </a:lnTo>
                    <a:lnTo>
                      <a:pt x="728" y="345"/>
                    </a:lnTo>
                    <a:lnTo>
                      <a:pt x="728" y="345"/>
                    </a:lnTo>
                    <a:lnTo>
                      <a:pt x="729" y="346"/>
                    </a:lnTo>
                    <a:lnTo>
                      <a:pt x="732" y="347"/>
                    </a:lnTo>
                    <a:lnTo>
                      <a:pt x="735" y="347"/>
                    </a:lnTo>
                    <a:lnTo>
                      <a:pt x="736" y="347"/>
                    </a:lnTo>
                    <a:lnTo>
                      <a:pt x="737" y="347"/>
                    </a:lnTo>
                    <a:lnTo>
                      <a:pt x="736" y="349"/>
                    </a:lnTo>
                    <a:lnTo>
                      <a:pt x="736" y="351"/>
                    </a:lnTo>
                    <a:lnTo>
                      <a:pt x="735" y="353"/>
                    </a:lnTo>
                    <a:lnTo>
                      <a:pt x="733" y="354"/>
                    </a:lnTo>
                    <a:lnTo>
                      <a:pt x="735" y="354"/>
                    </a:lnTo>
                    <a:lnTo>
                      <a:pt x="735" y="355"/>
                    </a:lnTo>
                    <a:lnTo>
                      <a:pt x="735" y="355"/>
                    </a:lnTo>
                    <a:lnTo>
                      <a:pt x="733" y="357"/>
                    </a:lnTo>
                    <a:lnTo>
                      <a:pt x="732" y="358"/>
                    </a:lnTo>
                    <a:lnTo>
                      <a:pt x="731" y="358"/>
                    </a:lnTo>
                    <a:lnTo>
                      <a:pt x="731" y="358"/>
                    </a:lnTo>
                    <a:lnTo>
                      <a:pt x="731" y="357"/>
                    </a:lnTo>
                    <a:lnTo>
                      <a:pt x="729" y="357"/>
                    </a:lnTo>
                    <a:lnTo>
                      <a:pt x="729" y="355"/>
                    </a:lnTo>
                    <a:lnTo>
                      <a:pt x="728" y="355"/>
                    </a:lnTo>
                    <a:lnTo>
                      <a:pt x="725" y="355"/>
                    </a:lnTo>
                    <a:lnTo>
                      <a:pt x="721" y="358"/>
                    </a:lnTo>
                    <a:lnTo>
                      <a:pt x="719" y="359"/>
                    </a:lnTo>
                    <a:lnTo>
                      <a:pt x="715" y="361"/>
                    </a:lnTo>
                    <a:lnTo>
                      <a:pt x="713" y="362"/>
                    </a:lnTo>
                    <a:lnTo>
                      <a:pt x="712" y="362"/>
                    </a:lnTo>
                    <a:lnTo>
                      <a:pt x="711" y="362"/>
                    </a:lnTo>
                    <a:lnTo>
                      <a:pt x="709" y="362"/>
                    </a:lnTo>
                    <a:lnTo>
                      <a:pt x="709" y="362"/>
                    </a:lnTo>
                    <a:lnTo>
                      <a:pt x="711" y="363"/>
                    </a:lnTo>
                    <a:lnTo>
                      <a:pt x="711" y="365"/>
                    </a:lnTo>
                    <a:lnTo>
                      <a:pt x="711" y="366"/>
                    </a:lnTo>
                    <a:lnTo>
                      <a:pt x="709" y="366"/>
                    </a:lnTo>
                    <a:lnTo>
                      <a:pt x="708" y="365"/>
                    </a:lnTo>
                    <a:lnTo>
                      <a:pt x="708" y="366"/>
                    </a:lnTo>
                    <a:lnTo>
                      <a:pt x="707" y="367"/>
                    </a:lnTo>
                    <a:lnTo>
                      <a:pt x="707" y="370"/>
                    </a:lnTo>
                    <a:lnTo>
                      <a:pt x="707" y="371"/>
                    </a:lnTo>
                    <a:lnTo>
                      <a:pt x="705" y="371"/>
                    </a:lnTo>
                    <a:lnTo>
                      <a:pt x="703" y="373"/>
                    </a:lnTo>
                    <a:lnTo>
                      <a:pt x="703" y="373"/>
                    </a:lnTo>
                    <a:lnTo>
                      <a:pt x="701" y="371"/>
                    </a:lnTo>
                    <a:lnTo>
                      <a:pt x="703" y="370"/>
                    </a:lnTo>
                    <a:lnTo>
                      <a:pt x="701" y="370"/>
                    </a:lnTo>
                    <a:lnTo>
                      <a:pt x="701" y="370"/>
                    </a:lnTo>
                    <a:lnTo>
                      <a:pt x="700" y="370"/>
                    </a:lnTo>
                    <a:lnTo>
                      <a:pt x="699" y="371"/>
                    </a:lnTo>
                    <a:lnTo>
                      <a:pt x="699" y="371"/>
                    </a:lnTo>
                    <a:lnTo>
                      <a:pt x="700" y="373"/>
                    </a:lnTo>
                    <a:lnTo>
                      <a:pt x="701" y="374"/>
                    </a:lnTo>
                    <a:lnTo>
                      <a:pt x="701" y="374"/>
                    </a:lnTo>
                    <a:lnTo>
                      <a:pt x="700" y="375"/>
                    </a:lnTo>
                    <a:lnTo>
                      <a:pt x="697" y="377"/>
                    </a:lnTo>
                    <a:lnTo>
                      <a:pt x="697" y="377"/>
                    </a:lnTo>
                    <a:lnTo>
                      <a:pt x="696" y="378"/>
                    </a:lnTo>
                    <a:lnTo>
                      <a:pt x="696" y="379"/>
                    </a:lnTo>
                    <a:lnTo>
                      <a:pt x="695" y="381"/>
                    </a:lnTo>
                    <a:lnTo>
                      <a:pt x="695" y="381"/>
                    </a:lnTo>
                    <a:lnTo>
                      <a:pt x="693" y="381"/>
                    </a:lnTo>
                    <a:lnTo>
                      <a:pt x="690" y="383"/>
                    </a:lnTo>
                    <a:lnTo>
                      <a:pt x="689" y="385"/>
                    </a:lnTo>
                    <a:lnTo>
                      <a:pt x="688" y="386"/>
                    </a:lnTo>
                    <a:lnTo>
                      <a:pt x="686" y="390"/>
                    </a:lnTo>
                    <a:lnTo>
                      <a:pt x="685" y="391"/>
                    </a:lnTo>
                    <a:lnTo>
                      <a:pt x="684" y="394"/>
                    </a:lnTo>
                    <a:lnTo>
                      <a:pt x="685" y="397"/>
                    </a:lnTo>
                    <a:lnTo>
                      <a:pt x="686" y="397"/>
                    </a:lnTo>
                    <a:lnTo>
                      <a:pt x="688" y="397"/>
                    </a:lnTo>
                    <a:lnTo>
                      <a:pt x="690" y="400"/>
                    </a:lnTo>
                    <a:lnTo>
                      <a:pt x="693" y="401"/>
                    </a:lnTo>
                    <a:lnTo>
                      <a:pt x="696" y="402"/>
                    </a:lnTo>
                    <a:lnTo>
                      <a:pt x="700" y="405"/>
                    </a:lnTo>
                    <a:lnTo>
                      <a:pt x="701" y="405"/>
                    </a:lnTo>
                    <a:lnTo>
                      <a:pt x="701" y="408"/>
                    </a:lnTo>
                    <a:lnTo>
                      <a:pt x="704" y="413"/>
                    </a:lnTo>
                    <a:lnTo>
                      <a:pt x="704" y="416"/>
                    </a:lnTo>
                    <a:lnTo>
                      <a:pt x="704" y="417"/>
                    </a:lnTo>
                    <a:lnTo>
                      <a:pt x="707" y="420"/>
                    </a:lnTo>
                    <a:lnTo>
                      <a:pt x="708" y="424"/>
                    </a:lnTo>
                    <a:lnTo>
                      <a:pt x="711" y="428"/>
                    </a:lnTo>
                    <a:lnTo>
                      <a:pt x="711" y="430"/>
                    </a:lnTo>
                    <a:lnTo>
                      <a:pt x="709" y="433"/>
                    </a:lnTo>
                    <a:lnTo>
                      <a:pt x="709" y="434"/>
                    </a:lnTo>
                    <a:lnTo>
                      <a:pt x="712" y="436"/>
                    </a:lnTo>
                    <a:lnTo>
                      <a:pt x="716" y="438"/>
                    </a:lnTo>
                    <a:lnTo>
                      <a:pt x="717" y="438"/>
                    </a:lnTo>
                    <a:lnTo>
                      <a:pt x="717" y="440"/>
                    </a:lnTo>
                    <a:lnTo>
                      <a:pt x="717" y="442"/>
                    </a:lnTo>
                    <a:lnTo>
                      <a:pt x="719" y="444"/>
                    </a:lnTo>
                    <a:lnTo>
                      <a:pt x="719" y="444"/>
                    </a:lnTo>
                    <a:lnTo>
                      <a:pt x="723" y="445"/>
                    </a:lnTo>
                    <a:lnTo>
                      <a:pt x="723" y="446"/>
                    </a:lnTo>
                    <a:lnTo>
                      <a:pt x="724" y="448"/>
                    </a:lnTo>
                    <a:lnTo>
                      <a:pt x="725" y="449"/>
                    </a:lnTo>
                    <a:lnTo>
                      <a:pt x="725" y="452"/>
                    </a:lnTo>
                    <a:lnTo>
                      <a:pt x="724" y="452"/>
                    </a:lnTo>
                    <a:lnTo>
                      <a:pt x="723" y="450"/>
                    </a:lnTo>
                    <a:lnTo>
                      <a:pt x="717" y="448"/>
                    </a:lnTo>
                    <a:lnTo>
                      <a:pt x="716" y="448"/>
                    </a:lnTo>
                    <a:lnTo>
                      <a:pt x="715" y="449"/>
                    </a:lnTo>
                    <a:lnTo>
                      <a:pt x="712" y="448"/>
                    </a:lnTo>
                    <a:lnTo>
                      <a:pt x="709" y="445"/>
                    </a:lnTo>
                    <a:lnTo>
                      <a:pt x="707" y="445"/>
                    </a:lnTo>
                    <a:lnTo>
                      <a:pt x="705" y="444"/>
                    </a:lnTo>
                    <a:lnTo>
                      <a:pt x="700" y="446"/>
                    </a:lnTo>
                    <a:lnTo>
                      <a:pt x="699" y="446"/>
                    </a:lnTo>
                    <a:lnTo>
                      <a:pt x="699" y="446"/>
                    </a:lnTo>
                    <a:lnTo>
                      <a:pt x="697" y="446"/>
                    </a:lnTo>
                    <a:lnTo>
                      <a:pt x="700" y="448"/>
                    </a:lnTo>
                    <a:lnTo>
                      <a:pt x="703" y="446"/>
                    </a:lnTo>
                    <a:lnTo>
                      <a:pt x="704" y="445"/>
                    </a:lnTo>
                    <a:lnTo>
                      <a:pt x="708" y="446"/>
                    </a:lnTo>
                    <a:lnTo>
                      <a:pt x="708" y="448"/>
                    </a:lnTo>
                    <a:lnTo>
                      <a:pt x="709" y="449"/>
                    </a:lnTo>
                    <a:lnTo>
                      <a:pt x="711" y="450"/>
                    </a:lnTo>
                    <a:lnTo>
                      <a:pt x="713" y="450"/>
                    </a:lnTo>
                    <a:lnTo>
                      <a:pt x="715" y="452"/>
                    </a:lnTo>
                    <a:lnTo>
                      <a:pt x="717" y="454"/>
                    </a:lnTo>
                    <a:lnTo>
                      <a:pt x="721" y="458"/>
                    </a:lnTo>
                    <a:lnTo>
                      <a:pt x="724" y="461"/>
                    </a:lnTo>
                    <a:lnTo>
                      <a:pt x="724" y="462"/>
                    </a:lnTo>
                    <a:lnTo>
                      <a:pt x="725" y="465"/>
                    </a:lnTo>
                    <a:lnTo>
                      <a:pt x="724" y="465"/>
                    </a:lnTo>
                    <a:lnTo>
                      <a:pt x="723" y="465"/>
                    </a:lnTo>
                    <a:lnTo>
                      <a:pt x="720" y="466"/>
                    </a:lnTo>
                    <a:lnTo>
                      <a:pt x="719" y="466"/>
                    </a:lnTo>
                    <a:lnTo>
                      <a:pt x="716" y="469"/>
                    </a:lnTo>
                    <a:lnTo>
                      <a:pt x="712" y="470"/>
                    </a:lnTo>
                    <a:lnTo>
                      <a:pt x="711" y="473"/>
                    </a:lnTo>
                    <a:lnTo>
                      <a:pt x="711" y="474"/>
                    </a:lnTo>
                    <a:lnTo>
                      <a:pt x="709" y="474"/>
                    </a:lnTo>
                    <a:lnTo>
                      <a:pt x="707" y="474"/>
                    </a:lnTo>
                    <a:lnTo>
                      <a:pt x="704" y="474"/>
                    </a:lnTo>
                    <a:lnTo>
                      <a:pt x="700" y="476"/>
                    </a:lnTo>
                    <a:lnTo>
                      <a:pt x="700" y="477"/>
                    </a:lnTo>
                    <a:lnTo>
                      <a:pt x="700" y="476"/>
                    </a:lnTo>
                    <a:lnTo>
                      <a:pt x="701" y="476"/>
                    </a:lnTo>
                    <a:lnTo>
                      <a:pt x="703" y="476"/>
                    </a:lnTo>
                    <a:lnTo>
                      <a:pt x="704" y="476"/>
                    </a:lnTo>
                    <a:lnTo>
                      <a:pt x="707" y="478"/>
                    </a:lnTo>
                    <a:lnTo>
                      <a:pt x="711" y="478"/>
                    </a:lnTo>
                    <a:lnTo>
                      <a:pt x="715" y="476"/>
                    </a:lnTo>
                    <a:lnTo>
                      <a:pt x="716" y="476"/>
                    </a:lnTo>
                    <a:lnTo>
                      <a:pt x="717" y="476"/>
                    </a:lnTo>
                    <a:lnTo>
                      <a:pt x="719" y="477"/>
                    </a:lnTo>
                    <a:lnTo>
                      <a:pt x="723" y="481"/>
                    </a:lnTo>
                    <a:lnTo>
                      <a:pt x="724" y="481"/>
                    </a:lnTo>
                    <a:lnTo>
                      <a:pt x="727" y="482"/>
                    </a:lnTo>
                    <a:lnTo>
                      <a:pt x="727" y="482"/>
                    </a:lnTo>
                    <a:lnTo>
                      <a:pt x="728" y="482"/>
                    </a:lnTo>
                    <a:lnTo>
                      <a:pt x="725" y="485"/>
                    </a:lnTo>
                    <a:lnTo>
                      <a:pt x="723" y="488"/>
                    </a:lnTo>
                    <a:lnTo>
                      <a:pt x="720" y="489"/>
                    </a:lnTo>
                    <a:lnTo>
                      <a:pt x="720" y="489"/>
                    </a:lnTo>
                    <a:lnTo>
                      <a:pt x="723" y="489"/>
                    </a:lnTo>
                    <a:lnTo>
                      <a:pt x="724" y="488"/>
                    </a:lnTo>
                    <a:lnTo>
                      <a:pt x="725" y="486"/>
                    </a:lnTo>
                    <a:lnTo>
                      <a:pt x="727" y="488"/>
                    </a:lnTo>
                    <a:lnTo>
                      <a:pt x="727" y="489"/>
                    </a:lnTo>
                    <a:lnTo>
                      <a:pt x="725" y="496"/>
                    </a:lnTo>
                    <a:lnTo>
                      <a:pt x="725" y="496"/>
                    </a:lnTo>
                    <a:lnTo>
                      <a:pt x="724" y="495"/>
                    </a:lnTo>
                    <a:lnTo>
                      <a:pt x="723" y="493"/>
                    </a:lnTo>
                    <a:lnTo>
                      <a:pt x="721" y="493"/>
                    </a:lnTo>
                    <a:lnTo>
                      <a:pt x="720" y="493"/>
                    </a:lnTo>
                    <a:lnTo>
                      <a:pt x="719" y="495"/>
                    </a:lnTo>
                    <a:lnTo>
                      <a:pt x="719" y="496"/>
                    </a:lnTo>
                    <a:lnTo>
                      <a:pt x="720" y="496"/>
                    </a:lnTo>
                    <a:lnTo>
                      <a:pt x="721" y="497"/>
                    </a:lnTo>
                    <a:lnTo>
                      <a:pt x="723" y="499"/>
                    </a:lnTo>
                    <a:lnTo>
                      <a:pt x="721" y="500"/>
                    </a:lnTo>
                    <a:lnTo>
                      <a:pt x="720" y="499"/>
                    </a:lnTo>
                    <a:lnTo>
                      <a:pt x="721" y="500"/>
                    </a:lnTo>
                    <a:lnTo>
                      <a:pt x="721" y="501"/>
                    </a:lnTo>
                    <a:lnTo>
                      <a:pt x="721" y="503"/>
                    </a:lnTo>
                    <a:lnTo>
                      <a:pt x="720" y="503"/>
                    </a:lnTo>
                    <a:lnTo>
                      <a:pt x="719" y="504"/>
                    </a:lnTo>
                    <a:lnTo>
                      <a:pt x="720" y="507"/>
                    </a:lnTo>
                    <a:lnTo>
                      <a:pt x="721" y="509"/>
                    </a:lnTo>
                    <a:lnTo>
                      <a:pt x="721" y="511"/>
                    </a:lnTo>
                    <a:lnTo>
                      <a:pt x="720" y="509"/>
                    </a:lnTo>
                    <a:lnTo>
                      <a:pt x="717" y="511"/>
                    </a:lnTo>
                    <a:lnTo>
                      <a:pt x="716" y="511"/>
                    </a:lnTo>
                    <a:lnTo>
                      <a:pt x="715" y="509"/>
                    </a:lnTo>
                    <a:lnTo>
                      <a:pt x="715" y="509"/>
                    </a:lnTo>
                    <a:lnTo>
                      <a:pt x="713" y="511"/>
                    </a:lnTo>
                    <a:lnTo>
                      <a:pt x="712" y="512"/>
                    </a:lnTo>
                    <a:lnTo>
                      <a:pt x="712" y="515"/>
                    </a:lnTo>
                    <a:lnTo>
                      <a:pt x="711" y="515"/>
                    </a:lnTo>
                    <a:lnTo>
                      <a:pt x="709" y="515"/>
                    </a:lnTo>
                    <a:lnTo>
                      <a:pt x="708" y="515"/>
                    </a:lnTo>
                    <a:lnTo>
                      <a:pt x="708" y="516"/>
                    </a:lnTo>
                    <a:lnTo>
                      <a:pt x="709" y="516"/>
                    </a:lnTo>
                    <a:lnTo>
                      <a:pt x="709" y="517"/>
                    </a:lnTo>
                    <a:lnTo>
                      <a:pt x="707" y="519"/>
                    </a:lnTo>
                    <a:lnTo>
                      <a:pt x="707" y="520"/>
                    </a:lnTo>
                    <a:lnTo>
                      <a:pt x="707" y="521"/>
                    </a:lnTo>
                    <a:lnTo>
                      <a:pt x="705" y="523"/>
                    </a:lnTo>
                    <a:lnTo>
                      <a:pt x="707" y="524"/>
                    </a:lnTo>
                    <a:lnTo>
                      <a:pt x="707" y="525"/>
                    </a:lnTo>
                    <a:lnTo>
                      <a:pt x="705" y="527"/>
                    </a:lnTo>
                    <a:lnTo>
                      <a:pt x="704" y="528"/>
                    </a:lnTo>
                    <a:lnTo>
                      <a:pt x="703" y="529"/>
                    </a:lnTo>
                    <a:lnTo>
                      <a:pt x="701" y="531"/>
                    </a:lnTo>
                    <a:lnTo>
                      <a:pt x="699" y="533"/>
                    </a:lnTo>
                    <a:lnTo>
                      <a:pt x="699" y="536"/>
                    </a:lnTo>
                    <a:lnTo>
                      <a:pt x="699" y="537"/>
                    </a:lnTo>
                    <a:lnTo>
                      <a:pt x="697" y="537"/>
                    </a:lnTo>
                    <a:lnTo>
                      <a:pt x="696" y="539"/>
                    </a:lnTo>
                    <a:lnTo>
                      <a:pt x="695" y="539"/>
                    </a:lnTo>
                    <a:lnTo>
                      <a:pt x="695" y="537"/>
                    </a:lnTo>
                    <a:lnTo>
                      <a:pt x="695" y="537"/>
                    </a:lnTo>
                    <a:lnTo>
                      <a:pt x="695" y="536"/>
                    </a:lnTo>
                    <a:lnTo>
                      <a:pt x="695" y="535"/>
                    </a:lnTo>
                    <a:lnTo>
                      <a:pt x="695" y="535"/>
                    </a:lnTo>
                    <a:lnTo>
                      <a:pt x="693" y="535"/>
                    </a:lnTo>
                    <a:lnTo>
                      <a:pt x="693" y="536"/>
                    </a:lnTo>
                    <a:lnTo>
                      <a:pt x="692" y="536"/>
                    </a:lnTo>
                    <a:lnTo>
                      <a:pt x="692" y="536"/>
                    </a:lnTo>
                    <a:lnTo>
                      <a:pt x="690" y="535"/>
                    </a:lnTo>
                    <a:lnTo>
                      <a:pt x="690" y="536"/>
                    </a:lnTo>
                    <a:lnTo>
                      <a:pt x="692" y="537"/>
                    </a:lnTo>
                    <a:lnTo>
                      <a:pt x="692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3" y="544"/>
                    </a:lnTo>
                    <a:lnTo>
                      <a:pt x="692" y="544"/>
                    </a:lnTo>
                    <a:lnTo>
                      <a:pt x="690" y="547"/>
                    </a:lnTo>
                    <a:lnTo>
                      <a:pt x="689" y="548"/>
                    </a:lnTo>
                    <a:lnTo>
                      <a:pt x="688" y="548"/>
                    </a:lnTo>
                    <a:lnTo>
                      <a:pt x="686" y="548"/>
                    </a:lnTo>
                    <a:lnTo>
                      <a:pt x="685" y="547"/>
                    </a:lnTo>
                    <a:lnTo>
                      <a:pt x="684" y="547"/>
                    </a:lnTo>
                    <a:lnTo>
                      <a:pt x="685" y="549"/>
                    </a:lnTo>
                    <a:lnTo>
                      <a:pt x="686" y="549"/>
                    </a:lnTo>
                    <a:lnTo>
                      <a:pt x="688" y="549"/>
                    </a:lnTo>
                    <a:lnTo>
                      <a:pt x="689" y="548"/>
                    </a:lnTo>
                    <a:lnTo>
                      <a:pt x="690" y="548"/>
                    </a:lnTo>
                    <a:lnTo>
                      <a:pt x="692" y="549"/>
                    </a:lnTo>
                    <a:lnTo>
                      <a:pt x="690" y="551"/>
                    </a:lnTo>
                    <a:lnTo>
                      <a:pt x="690" y="553"/>
                    </a:lnTo>
                    <a:lnTo>
                      <a:pt x="690" y="555"/>
                    </a:lnTo>
                    <a:lnTo>
                      <a:pt x="690" y="557"/>
                    </a:lnTo>
                    <a:lnTo>
                      <a:pt x="690" y="559"/>
                    </a:lnTo>
                    <a:lnTo>
                      <a:pt x="690" y="559"/>
                    </a:lnTo>
                    <a:lnTo>
                      <a:pt x="689" y="559"/>
                    </a:lnTo>
                    <a:lnTo>
                      <a:pt x="688" y="557"/>
                    </a:lnTo>
                    <a:lnTo>
                      <a:pt x="686" y="557"/>
                    </a:lnTo>
                    <a:lnTo>
                      <a:pt x="685" y="557"/>
                    </a:lnTo>
                    <a:lnTo>
                      <a:pt x="685" y="557"/>
                    </a:lnTo>
                    <a:lnTo>
                      <a:pt x="684" y="559"/>
                    </a:lnTo>
                    <a:lnTo>
                      <a:pt x="684" y="559"/>
                    </a:lnTo>
                    <a:lnTo>
                      <a:pt x="685" y="560"/>
                    </a:lnTo>
                    <a:lnTo>
                      <a:pt x="686" y="561"/>
                    </a:lnTo>
                    <a:lnTo>
                      <a:pt x="685" y="561"/>
                    </a:lnTo>
                    <a:lnTo>
                      <a:pt x="682" y="561"/>
                    </a:lnTo>
                    <a:lnTo>
                      <a:pt x="681" y="561"/>
                    </a:lnTo>
                    <a:lnTo>
                      <a:pt x="681" y="563"/>
                    </a:lnTo>
                    <a:lnTo>
                      <a:pt x="681" y="565"/>
                    </a:lnTo>
                    <a:lnTo>
                      <a:pt x="680" y="567"/>
                    </a:lnTo>
                    <a:lnTo>
                      <a:pt x="678" y="567"/>
                    </a:lnTo>
                    <a:lnTo>
                      <a:pt x="677" y="568"/>
                    </a:lnTo>
                    <a:lnTo>
                      <a:pt x="676" y="568"/>
                    </a:lnTo>
                    <a:lnTo>
                      <a:pt x="676" y="568"/>
                    </a:lnTo>
                    <a:lnTo>
                      <a:pt x="677" y="568"/>
                    </a:lnTo>
                    <a:lnTo>
                      <a:pt x="677" y="569"/>
                    </a:lnTo>
                    <a:lnTo>
                      <a:pt x="677" y="571"/>
                    </a:lnTo>
                    <a:lnTo>
                      <a:pt x="676" y="572"/>
                    </a:lnTo>
                    <a:lnTo>
                      <a:pt x="673" y="572"/>
                    </a:lnTo>
                    <a:lnTo>
                      <a:pt x="672" y="572"/>
                    </a:lnTo>
                    <a:lnTo>
                      <a:pt x="669" y="571"/>
                    </a:lnTo>
                    <a:lnTo>
                      <a:pt x="668" y="571"/>
                    </a:lnTo>
                    <a:lnTo>
                      <a:pt x="666" y="572"/>
                    </a:lnTo>
                    <a:lnTo>
                      <a:pt x="666" y="573"/>
                    </a:lnTo>
                    <a:lnTo>
                      <a:pt x="666" y="573"/>
                    </a:lnTo>
                    <a:lnTo>
                      <a:pt x="665" y="573"/>
                    </a:lnTo>
                    <a:lnTo>
                      <a:pt x="665" y="573"/>
                    </a:lnTo>
                    <a:lnTo>
                      <a:pt x="665" y="575"/>
                    </a:lnTo>
                    <a:lnTo>
                      <a:pt x="665" y="575"/>
                    </a:lnTo>
                    <a:lnTo>
                      <a:pt x="668" y="575"/>
                    </a:lnTo>
                    <a:lnTo>
                      <a:pt x="668" y="576"/>
                    </a:lnTo>
                    <a:lnTo>
                      <a:pt x="668" y="577"/>
                    </a:lnTo>
                    <a:lnTo>
                      <a:pt x="665" y="580"/>
                    </a:lnTo>
                    <a:lnTo>
                      <a:pt x="664" y="581"/>
                    </a:lnTo>
                    <a:lnTo>
                      <a:pt x="662" y="581"/>
                    </a:lnTo>
                    <a:lnTo>
                      <a:pt x="662" y="583"/>
                    </a:lnTo>
                    <a:lnTo>
                      <a:pt x="661" y="584"/>
                    </a:lnTo>
                    <a:lnTo>
                      <a:pt x="661" y="584"/>
                    </a:lnTo>
                    <a:lnTo>
                      <a:pt x="658" y="584"/>
                    </a:lnTo>
                    <a:lnTo>
                      <a:pt x="658" y="584"/>
                    </a:lnTo>
                    <a:lnTo>
                      <a:pt x="658" y="585"/>
                    </a:lnTo>
                    <a:lnTo>
                      <a:pt x="658" y="585"/>
                    </a:lnTo>
                    <a:lnTo>
                      <a:pt x="658" y="588"/>
                    </a:lnTo>
                    <a:lnTo>
                      <a:pt x="657" y="588"/>
                    </a:lnTo>
                    <a:lnTo>
                      <a:pt x="657" y="587"/>
                    </a:lnTo>
                    <a:lnTo>
                      <a:pt x="657" y="585"/>
                    </a:lnTo>
                    <a:lnTo>
                      <a:pt x="656" y="585"/>
                    </a:lnTo>
                    <a:lnTo>
                      <a:pt x="656" y="587"/>
                    </a:lnTo>
                    <a:lnTo>
                      <a:pt x="654" y="588"/>
                    </a:lnTo>
                    <a:lnTo>
                      <a:pt x="653" y="588"/>
                    </a:lnTo>
                    <a:lnTo>
                      <a:pt x="652" y="588"/>
                    </a:lnTo>
                    <a:lnTo>
                      <a:pt x="650" y="587"/>
                    </a:lnTo>
                    <a:lnTo>
                      <a:pt x="649" y="591"/>
                    </a:lnTo>
                    <a:lnTo>
                      <a:pt x="648" y="591"/>
                    </a:lnTo>
                    <a:lnTo>
                      <a:pt x="648" y="592"/>
                    </a:lnTo>
                    <a:lnTo>
                      <a:pt x="646" y="592"/>
                    </a:lnTo>
                    <a:lnTo>
                      <a:pt x="646" y="592"/>
                    </a:lnTo>
                    <a:lnTo>
                      <a:pt x="648" y="594"/>
                    </a:lnTo>
                    <a:lnTo>
                      <a:pt x="646" y="594"/>
                    </a:lnTo>
                    <a:lnTo>
                      <a:pt x="645" y="594"/>
                    </a:lnTo>
                    <a:lnTo>
                      <a:pt x="645" y="595"/>
                    </a:lnTo>
                    <a:lnTo>
                      <a:pt x="645" y="598"/>
                    </a:lnTo>
                    <a:lnTo>
                      <a:pt x="644" y="599"/>
                    </a:lnTo>
                    <a:lnTo>
                      <a:pt x="642" y="599"/>
                    </a:lnTo>
                    <a:lnTo>
                      <a:pt x="641" y="598"/>
                    </a:lnTo>
                    <a:lnTo>
                      <a:pt x="640" y="599"/>
                    </a:lnTo>
                    <a:lnTo>
                      <a:pt x="640" y="599"/>
                    </a:lnTo>
                    <a:lnTo>
                      <a:pt x="640" y="599"/>
                    </a:lnTo>
                    <a:lnTo>
                      <a:pt x="638" y="600"/>
                    </a:lnTo>
                    <a:lnTo>
                      <a:pt x="634" y="600"/>
                    </a:lnTo>
                    <a:lnTo>
                      <a:pt x="633" y="600"/>
                    </a:lnTo>
                    <a:lnTo>
                      <a:pt x="632" y="600"/>
                    </a:lnTo>
                    <a:lnTo>
                      <a:pt x="630" y="600"/>
                    </a:lnTo>
                    <a:lnTo>
                      <a:pt x="630" y="602"/>
                    </a:lnTo>
                    <a:lnTo>
                      <a:pt x="629" y="602"/>
                    </a:lnTo>
                    <a:lnTo>
                      <a:pt x="628" y="602"/>
                    </a:lnTo>
                    <a:lnTo>
                      <a:pt x="626" y="602"/>
                    </a:lnTo>
                    <a:lnTo>
                      <a:pt x="625" y="600"/>
                    </a:lnTo>
                    <a:lnTo>
                      <a:pt x="624" y="602"/>
                    </a:lnTo>
                    <a:lnTo>
                      <a:pt x="622" y="603"/>
                    </a:lnTo>
                    <a:lnTo>
                      <a:pt x="621" y="603"/>
                    </a:lnTo>
                    <a:lnTo>
                      <a:pt x="620" y="603"/>
                    </a:lnTo>
                    <a:lnTo>
                      <a:pt x="620" y="604"/>
                    </a:lnTo>
                    <a:lnTo>
                      <a:pt x="618" y="604"/>
                    </a:lnTo>
                    <a:lnTo>
                      <a:pt x="617" y="602"/>
                    </a:lnTo>
                    <a:lnTo>
                      <a:pt x="617" y="602"/>
                    </a:lnTo>
                    <a:lnTo>
                      <a:pt x="616" y="603"/>
                    </a:lnTo>
                    <a:lnTo>
                      <a:pt x="616" y="603"/>
                    </a:lnTo>
                    <a:lnTo>
                      <a:pt x="614" y="604"/>
                    </a:lnTo>
                    <a:lnTo>
                      <a:pt x="616" y="606"/>
                    </a:lnTo>
                    <a:lnTo>
                      <a:pt x="614" y="606"/>
                    </a:lnTo>
                    <a:lnTo>
                      <a:pt x="613" y="604"/>
                    </a:lnTo>
                    <a:lnTo>
                      <a:pt x="612" y="604"/>
                    </a:lnTo>
                    <a:lnTo>
                      <a:pt x="610" y="606"/>
                    </a:lnTo>
                    <a:lnTo>
                      <a:pt x="610" y="604"/>
                    </a:lnTo>
                    <a:lnTo>
                      <a:pt x="609" y="604"/>
                    </a:lnTo>
                    <a:lnTo>
                      <a:pt x="609" y="604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4"/>
                    </a:lnTo>
                    <a:lnTo>
                      <a:pt x="604" y="602"/>
                    </a:lnTo>
                    <a:lnTo>
                      <a:pt x="602" y="600"/>
                    </a:lnTo>
                    <a:lnTo>
                      <a:pt x="601" y="600"/>
                    </a:lnTo>
                    <a:lnTo>
                      <a:pt x="601" y="598"/>
                    </a:lnTo>
                    <a:lnTo>
                      <a:pt x="601" y="598"/>
                    </a:lnTo>
                    <a:lnTo>
                      <a:pt x="601" y="596"/>
                    </a:lnTo>
                    <a:lnTo>
                      <a:pt x="601" y="596"/>
                    </a:lnTo>
                    <a:lnTo>
                      <a:pt x="600" y="596"/>
                    </a:lnTo>
                    <a:lnTo>
                      <a:pt x="598" y="596"/>
                    </a:lnTo>
                    <a:lnTo>
                      <a:pt x="598" y="598"/>
                    </a:lnTo>
                    <a:lnTo>
                      <a:pt x="598" y="599"/>
                    </a:lnTo>
                    <a:lnTo>
                      <a:pt x="597" y="599"/>
                    </a:lnTo>
                    <a:lnTo>
                      <a:pt x="597" y="599"/>
                    </a:lnTo>
                    <a:lnTo>
                      <a:pt x="597" y="600"/>
                    </a:lnTo>
                    <a:lnTo>
                      <a:pt x="598" y="602"/>
                    </a:lnTo>
                    <a:lnTo>
                      <a:pt x="598" y="602"/>
                    </a:lnTo>
                    <a:lnTo>
                      <a:pt x="600" y="603"/>
                    </a:lnTo>
                    <a:lnTo>
                      <a:pt x="600" y="604"/>
                    </a:lnTo>
                    <a:lnTo>
                      <a:pt x="600" y="607"/>
                    </a:lnTo>
                    <a:lnTo>
                      <a:pt x="601" y="608"/>
                    </a:lnTo>
                    <a:lnTo>
                      <a:pt x="601" y="610"/>
                    </a:lnTo>
                    <a:lnTo>
                      <a:pt x="600" y="610"/>
                    </a:lnTo>
                    <a:lnTo>
                      <a:pt x="600" y="610"/>
                    </a:lnTo>
                    <a:lnTo>
                      <a:pt x="600" y="610"/>
                    </a:lnTo>
                    <a:lnTo>
                      <a:pt x="600" y="610"/>
                    </a:lnTo>
                    <a:lnTo>
                      <a:pt x="600" y="611"/>
                    </a:lnTo>
                    <a:lnTo>
                      <a:pt x="600" y="611"/>
                    </a:lnTo>
                    <a:lnTo>
                      <a:pt x="598" y="611"/>
                    </a:lnTo>
                    <a:lnTo>
                      <a:pt x="598" y="611"/>
                    </a:lnTo>
                    <a:lnTo>
                      <a:pt x="597" y="611"/>
                    </a:lnTo>
                    <a:lnTo>
                      <a:pt x="597" y="611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3" y="611"/>
                    </a:lnTo>
                    <a:lnTo>
                      <a:pt x="592" y="612"/>
                    </a:lnTo>
                    <a:lnTo>
                      <a:pt x="592" y="615"/>
                    </a:lnTo>
                    <a:lnTo>
                      <a:pt x="592" y="615"/>
                    </a:lnTo>
                    <a:lnTo>
                      <a:pt x="590" y="616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6" y="616"/>
                    </a:lnTo>
                    <a:lnTo>
                      <a:pt x="586" y="616"/>
                    </a:lnTo>
                    <a:lnTo>
                      <a:pt x="585" y="618"/>
                    </a:lnTo>
                    <a:lnTo>
                      <a:pt x="584" y="616"/>
                    </a:lnTo>
                    <a:lnTo>
                      <a:pt x="584" y="616"/>
                    </a:lnTo>
                    <a:lnTo>
                      <a:pt x="584" y="615"/>
                    </a:lnTo>
                    <a:lnTo>
                      <a:pt x="584" y="615"/>
                    </a:lnTo>
                    <a:lnTo>
                      <a:pt x="582" y="614"/>
                    </a:lnTo>
                    <a:lnTo>
                      <a:pt x="582" y="614"/>
                    </a:lnTo>
                    <a:lnTo>
                      <a:pt x="582" y="615"/>
                    </a:lnTo>
                    <a:lnTo>
                      <a:pt x="582" y="618"/>
                    </a:lnTo>
                    <a:lnTo>
                      <a:pt x="582" y="618"/>
                    </a:lnTo>
                    <a:lnTo>
                      <a:pt x="581" y="618"/>
                    </a:lnTo>
                    <a:lnTo>
                      <a:pt x="579" y="618"/>
                    </a:lnTo>
                    <a:lnTo>
                      <a:pt x="578" y="618"/>
                    </a:lnTo>
                    <a:lnTo>
                      <a:pt x="577" y="616"/>
                    </a:lnTo>
                    <a:lnTo>
                      <a:pt x="575" y="616"/>
                    </a:lnTo>
                    <a:lnTo>
                      <a:pt x="575" y="618"/>
                    </a:lnTo>
                    <a:lnTo>
                      <a:pt x="574" y="619"/>
                    </a:lnTo>
                    <a:lnTo>
                      <a:pt x="574" y="619"/>
                    </a:lnTo>
                    <a:lnTo>
                      <a:pt x="573" y="619"/>
                    </a:lnTo>
                    <a:lnTo>
                      <a:pt x="573" y="619"/>
                    </a:lnTo>
                    <a:lnTo>
                      <a:pt x="571" y="620"/>
                    </a:lnTo>
                    <a:lnTo>
                      <a:pt x="570" y="620"/>
                    </a:lnTo>
                    <a:lnTo>
                      <a:pt x="567" y="622"/>
                    </a:lnTo>
                    <a:lnTo>
                      <a:pt x="566" y="622"/>
                    </a:lnTo>
                    <a:lnTo>
                      <a:pt x="565" y="622"/>
                    </a:lnTo>
                    <a:lnTo>
                      <a:pt x="563" y="622"/>
                    </a:lnTo>
                    <a:lnTo>
                      <a:pt x="563" y="622"/>
                    </a:lnTo>
                    <a:lnTo>
                      <a:pt x="562" y="622"/>
                    </a:lnTo>
                    <a:lnTo>
                      <a:pt x="562" y="622"/>
                    </a:lnTo>
                    <a:lnTo>
                      <a:pt x="562" y="623"/>
                    </a:lnTo>
                    <a:lnTo>
                      <a:pt x="559" y="623"/>
                    </a:lnTo>
                    <a:lnTo>
                      <a:pt x="558" y="624"/>
                    </a:lnTo>
                    <a:lnTo>
                      <a:pt x="557" y="626"/>
                    </a:lnTo>
                    <a:lnTo>
                      <a:pt x="555" y="627"/>
                    </a:lnTo>
                    <a:lnTo>
                      <a:pt x="554" y="627"/>
                    </a:lnTo>
                    <a:lnTo>
                      <a:pt x="554" y="626"/>
                    </a:lnTo>
                    <a:lnTo>
                      <a:pt x="553" y="624"/>
                    </a:lnTo>
                    <a:lnTo>
                      <a:pt x="553" y="624"/>
                    </a:lnTo>
                    <a:lnTo>
                      <a:pt x="553" y="626"/>
                    </a:lnTo>
                    <a:lnTo>
                      <a:pt x="553" y="627"/>
                    </a:lnTo>
                    <a:lnTo>
                      <a:pt x="551" y="628"/>
                    </a:lnTo>
                    <a:lnTo>
                      <a:pt x="550" y="630"/>
                    </a:lnTo>
                    <a:lnTo>
                      <a:pt x="549" y="631"/>
                    </a:lnTo>
                    <a:lnTo>
                      <a:pt x="549" y="632"/>
                    </a:lnTo>
                    <a:lnTo>
                      <a:pt x="553" y="632"/>
                    </a:lnTo>
                    <a:lnTo>
                      <a:pt x="553" y="634"/>
                    </a:lnTo>
                    <a:lnTo>
                      <a:pt x="553" y="634"/>
                    </a:lnTo>
                    <a:lnTo>
                      <a:pt x="551" y="635"/>
                    </a:lnTo>
                    <a:lnTo>
                      <a:pt x="551" y="635"/>
                    </a:lnTo>
                    <a:lnTo>
                      <a:pt x="554" y="638"/>
                    </a:lnTo>
                    <a:lnTo>
                      <a:pt x="554" y="639"/>
                    </a:lnTo>
                    <a:lnTo>
                      <a:pt x="554" y="639"/>
                    </a:lnTo>
                    <a:lnTo>
                      <a:pt x="553" y="640"/>
                    </a:lnTo>
                    <a:lnTo>
                      <a:pt x="551" y="642"/>
                    </a:lnTo>
                    <a:lnTo>
                      <a:pt x="549" y="642"/>
                    </a:lnTo>
                    <a:lnTo>
                      <a:pt x="546" y="642"/>
                    </a:lnTo>
                    <a:lnTo>
                      <a:pt x="545" y="640"/>
                    </a:lnTo>
                    <a:lnTo>
                      <a:pt x="545" y="639"/>
                    </a:lnTo>
                    <a:lnTo>
                      <a:pt x="546" y="639"/>
                    </a:lnTo>
                    <a:lnTo>
                      <a:pt x="546" y="639"/>
                    </a:lnTo>
                    <a:lnTo>
                      <a:pt x="546" y="639"/>
                    </a:lnTo>
                    <a:lnTo>
                      <a:pt x="546" y="638"/>
                    </a:lnTo>
                    <a:lnTo>
                      <a:pt x="545" y="638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4"/>
                    </a:lnTo>
                    <a:lnTo>
                      <a:pt x="542" y="632"/>
                    </a:lnTo>
                    <a:lnTo>
                      <a:pt x="542" y="632"/>
                    </a:lnTo>
                    <a:lnTo>
                      <a:pt x="542" y="631"/>
                    </a:lnTo>
                    <a:lnTo>
                      <a:pt x="542" y="630"/>
                    </a:lnTo>
                    <a:lnTo>
                      <a:pt x="542" y="628"/>
                    </a:lnTo>
                    <a:lnTo>
                      <a:pt x="543" y="626"/>
                    </a:lnTo>
                    <a:lnTo>
                      <a:pt x="543" y="624"/>
                    </a:lnTo>
                    <a:lnTo>
                      <a:pt x="546" y="624"/>
                    </a:lnTo>
                    <a:lnTo>
                      <a:pt x="546" y="622"/>
                    </a:lnTo>
                    <a:lnTo>
                      <a:pt x="545" y="622"/>
                    </a:lnTo>
                    <a:lnTo>
                      <a:pt x="543" y="620"/>
                    </a:lnTo>
                    <a:lnTo>
                      <a:pt x="543" y="622"/>
                    </a:lnTo>
                    <a:lnTo>
                      <a:pt x="542" y="622"/>
                    </a:lnTo>
                    <a:lnTo>
                      <a:pt x="541" y="619"/>
                    </a:lnTo>
                    <a:lnTo>
                      <a:pt x="541" y="619"/>
                    </a:lnTo>
                    <a:lnTo>
                      <a:pt x="539" y="619"/>
                    </a:lnTo>
                    <a:lnTo>
                      <a:pt x="539" y="622"/>
                    </a:lnTo>
                    <a:lnTo>
                      <a:pt x="538" y="622"/>
                    </a:lnTo>
                    <a:lnTo>
                      <a:pt x="537" y="623"/>
                    </a:lnTo>
                    <a:lnTo>
                      <a:pt x="535" y="623"/>
                    </a:lnTo>
                    <a:lnTo>
                      <a:pt x="534" y="623"/>
                    </a:lnTo>
                    <a:lnTo>
                      <a:pt x="533" y="623"/>
                    </a:lnTo>
                    <a:lnTo>
                      <a:pt x="533" y="622"/>
                    </a:lnTo>
                    <a:lnTo>
                      <a:pt x="534" y="622"/>
                    </a:lnTo>
                    <a:lnTo>
                      <a:pt x="533" y="620"/>
                    </a:lnTo>
                    <a:lnTo>
                      <a:pt x="533" y="620"/>
                    </a:lnTo>
                    <a:lnTo>
                      <a:pt x="530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7" y="619"/>
                    </a:lnTo>
                    <a:lnTo>
                      <a:pt x="527" y="619"/>
                    </a:lnTo>
                    <a:lnTo>
                      <a:pt x="526" y="618"/>
                    </a:lnTo>
                    <a:lnTo>
                      <a:pt x="526" y="616"/>
                    </a:lnTo>
                    <a:lnTo>
                      <a:pt x="526" y="616"/>
                    </a:lnTo>
                    <a:lnTo>
                      <a:pt x="526" y="615"/>
                    </a:lnTo>
                    <a:lnTo>
                      <a:pt x="523" y="615"/>
                    </a:lnTo>
                    <a:lnTo>
                      <a:pt x="523" y="616"/>
                    </a:lnTo>
                    <a:lnTo>
                      <a:pt x="525" y="618"/>
                    </a:lnTo>
                    <a:lnTo>
                      <a:pt x="525" y="619"/>
                    </a:lnTo>
                    <a:lnTo>
                      <a:pt x="525" y="620"/>
                    </a:lnTo>
                    <a:lnTo>
                      <a:pt x="523" y="620"/>
                    </a:lnTo>
                    <a:lnTo>
                      <a:pt x="522" y="619"/>
                    </a:lnTo>
                    <a:lnTo>
                      <a:pt x="522" y="619"/>
                    </a:lnTo>
                    <a:lnTo>
                      <a:pt x="522" y="619"/>
                    </a:lnTo>
                    <a:lnTo>
                      <a:pt x="521" y="620"/>
                    </a:lnTo>
                    <a:lnTo>
                      <a:pt x="521" y="622"/>
                    </a:lnTo>
                    <a:lnTo>
                      <a:pt x="519" y="620"/>
                    </a:lnTo>
                    <a:lnTo>
                      <a:pt x="518" y="622"/>
                    </a:lnTo>
                    <a:lnTo>
                      <a:pt x="517" y="622"/>
                    </a:lnTo>
                    <a:lnTo>
                      <a:pt x="515" y="620"/>
                    </a:lnTo>
                    <a:lnTo>
                      <a:pt x="514" y="619"/>
                    </a:lnTo>
                    <a:lnTo>
                      <a:pt x="513" y="619"/>
                    </a:lnTo>
                    <a:lnTo>
                      <a:pt x="511" y="620"/>
                    </a:lnTo>
                    <a:lnTo>
                      <a:pt x="509" y="620"/>
                    </a:lnTo>
                    <a:lnTo>
                      <a:pt x="509" y="619"/>
                    </a:lnTo>
                    <a:lnTo>
                      <a:pt x="507" y="620"/>
                    </a:lnTo>
                    <a:lnTo>
                      <a:pt x="506" y="619"/>
                    </a:lnTo>
                    <a:lnTo>
                      <a:pt x="505" y="619"/>
                    </a:lnTo>
                    <a:lnTo>
                      <a:pt x="502" y="618"/>
                    </a:lnTo>
                    <a:lnTo>
                      <a:pt x="502" y="616"/>
                    </a:lnTo>
                    <a:lnTo>
                      <a:pt x="502" y="615"/>
                    </a:lnTo>
                    <a:lnTo>
                      <a:pt x="501" y="615"/>
                    </a:lnTo>
                    <a:lnTo>
                      <a:pt x="501" y="615"/>
                    </a:lnTo>
                    <a:lnTo>
                      <a:pt x="499" y="615"/>
                    </a:lnTo>
                    <a:lnTo>
                      <a:pt x="498" y="614"/>
                    </a:lnTo>
                    <a:lnTo>
                      <a:pt x="498" y="614"/>
                    </a:lnTo>
                    <a:lnTo>
                      <a:pt x="497" y="614"/>
                    </a:lnTo>
                    <a:lnTo>
                      <a:pt x="497" y="614"/>
                    </a:lnTo>
                    <a:lnTo>
                      <a:pt x="497" y="614"/>
                    </a:lnTo>
                    <a:lnTo>
                      <a:pt x="497" y="612"/>
                    </a:lnTo>
                    <a:lnTo>
                      <a:pt x="497" y="610"/>
                    </a:lnTo>
                    <a:lnTo>
                      <a:pt x="497" y="610"/>
                    </a:lnTo>
                    <a:lnTo>
                      <a:pt x="495" y="608"/>
                    </a:lnTo>
                    <a:lnTo>
                      <a:pt x="495" y="608"/>
                    </a:lnTo>
                    <a:lnTo>
                      <a:pt x="495" y="607"/>
                    </a:lnTo>
                    <a:lnTo>
                      <a:pt x="495" y="606"/>
                    </a:lnTo>
                    <a:lnTo>
                      <a:pt x="495" y="604"/>
                    </a:lnTo>
                    <a:lnTo>
                      <a:pt x="497" y="604"/>
                    </a:lnTo>
                    <a:lnTo>
                      <a:pt x="497" y="603"/>
                    </a:lnTo>
                    <a:lnTo>
                      <a:pt x="498" y="603"/>
                    </a:lnTo>
                    <a:lnTo>
                      <a:pt x="498" y="602"/>
                    </a:lnTo>
                    <a:lnTo>
                      <a:pt x="497" y="600"/>
                    </a:lnTo>
                    <a:lnTo>
                      <a:pt x="495" y="599"/>
                    </a:lnTo>
                    <a:lnTo>
                      <a:pt x="494" y="599"/>
                    </a:lnTo>
                    <a:lnTo>
                      <a:pt x="491" y="600"/>
                    </a:lnTo>
                    <a:lnTo>
                      <a:pt x="491" y="600"/>
                    </a:lnTo>
                    <a:lnTo>
                      <a:pt x="490" y="600"/>
                    </a:lnTo>
                    <a:lnTo>
                      <a:pt x="490" y="599"/>
                    </a:lnTo>
                    <a:lnTo>
                      <a:pt x="489" y="598"/>
                    </a:lnTo>
                    <a:lnTo>
                      <a:pt x="487" y="598"/>
                    </a:lnTo>
                    <a:lnTo>
                      <a:pt x="487" y="598"/>
                    </a:lnTo>
                    <a:lnTo>
                      <a:pt x="486" y="599"/>
                    </a:lnTo>
                    <a:lnTo>
                      <a:pt x="485" y="599"/>
                    </a:lnTo>
                    <a:lnTo>
                      <a:pt x="485" y="599"/>
                    </a:lnTo>
                    <a:lnTo>
                      <a:pt x="483" y="598"/>
                    </a:lnTo>
                    <a:lnTo>
                      <a:pt x="482" y="598"/>
                    </a:lnTo>
                    <a:lnTo>
                      <a:pt x="479" y="596"/>
                    </a:lnTo>
                    <a:lnTo>
                      <a:pt x="479" y="596"/>
                    </a:lnTo>
                    <a:lnTo>
                      <a:pt x="479" y="595"/>
                    </a:lnTo>
                    <a:lnTo>
                      <a:pt x="478" y="594"/>
                    </a:lnTo>
                    <a:lnTo>
                      <a:pt x="477" y="592"/>
                    </a:lnTo>
                    <a:lnTo>
                      <a:pt x="475" y="592"/>
                    </a:lnTo>
                    <a:lnTo>
                      <a:pt x="475" y="592"/>
                    </a:lnTo>
                    <a:lnTo>
                      <a:pt x="474" y="594"/>
                    </a:lnTo>
                    <a:lnTo>
                      <a:pt x="471" y="595"/>
                    </a:lnTo>
                    <a:lnTo>
                      <a:pt x="470" y="595"/>
                    </a:lnTo>
                    <a:lnTo>
                      <a:pt x="470" y="595"/>
                    </a:lnTo>
                    <a:lnTo>
                      <a:pt x="469" y="596"/>
                    </a:lnTo>
                    <a:lnTo>
                      <a:pt x="469" y="598"/>
                    </a:lnTo>
                    <a:lnTo>
                      <a:pt x="469" y="599"/>
                    </a:lnTo>
                    <a:lnTo>
                      <a:pt x="467" y="600"/>
                    </a:lnTo>
                    <a:lnTo>
                      <a:pt x="467" y="600"/>
                    </a:lnTo>
                    <a:lnTo>
                      <a:pt x="466" y="600"/>
                    </a:lnTo>
                    <a:lnTo>
                      <a:pt x="466" y="600"/>
                    </a:lnTo>
                    <a:lnTo>
                      <a:pt x="464" y="600"/>
                    </a:lnTo>
                    <a:lnTo>
                      <a:pt x="462" y="603"/>
                    </a:lnTo>
                    <a:lnTo>
                      <a:pt x="460" y="603"/>
                    </a:lnTo>
                    <a:lnTo>
                      <a:pt x="460" y="602"/>
                    </a:lnTo>
                    <a:lnTo>
                      <a:pt x="459" y="600"/>
                    </a:lnTo>
                    <a:lnTo>
                      <a:pt x="459" y="602"/>
                    </a:lnTo>
                    <a:lnTo>
                      <a:pt x="458" y="602"/>
                    </a:lnTo>
                    <a:lnTo>
                      <a:pt x="456" y="603"/>
                    </a:lnTo>
                    <a:lnTo>
                      <a:pt x="456" y="604"/>
                    </a:lnTo>
                    <a:lnTo>
                      <a:pt x="456" y="606"/>
                    </a:lnTo>
                    <a:lnTo>
                      <a:pt x="455" y="606"/>
                    </a:lnTo>
                    <a:lnTo>
                      <a:pt x="455" y="606"/>
                    </a:lnTo>
                    <a:lnTo>
                      <a:pt x="451" y="602"/>
                    </a:lnTo>
                    <a:lnTo>
                      <a:pt x="451" y="602"/>
                    </a:lnTo>
                    <a:lnTo>
                      <a:pt x="450" y="602"/>
                    </a:lnTo>
                    <a:lnTo>
                      <a:pt x="450" y="604"/>
                    </a:lnTo>
                    <a:lnTo>
                      <a:pt x="448" y="604"/>
                    </a:lnTo>
                    <a:lnTo>
                      <a:pt x="448" y="604"/>
                    </a:lnTo>
                    <a:lnTo>
                      <a:pt x="447" y="602"/>
                    </a:lnTo>
                    <a:lnTo>
                      <a:pt x="447" y="602"/>
                    </a:lnTo>
                    <a:lnTo>
                      <a:pt x="446" y="602"/>
                    </a:lnTo>
                    <a:lnTo>
                      <a:pt x="446" y="603"/>
                    </a:lnTo>
                    <a:lnTo>
                      <a:pt x="444" y="603"/>
                    </a:lnTo>
                    <a:lnTo>
                      <a:pt x="443" y="604"/>
                    </a:lnTo>
                    <a:lnTo>
                      <a:pt x="443" y="606"/>
                    </a:lnTo>
                    <a:lnTo>
                      <a:pt x="443" y="606"/>
                    </a:lnTo>
                    <a:lnTo>
                      <a:pt x="442" y="607"/>
                    </a:lnTo>
                    <a:lnTo>
                      <a:pt x="442" y="607"/>
                    </a:lnTo>
                    <a:lnTo>
                      <a:pt x="440" y="607"/>
                    </a:lnTo>
                    <a:lnTo>
                      <a:pt x="439" y="606"/>
                    </a:lnTo>
                    <a:lnTo>
                      <a:pt x="439" y="604"/>
                    </a:lnTo>
                    <a:lnTo>
                      <a:pt x="438" y="603"/>
                    </a:lnTo>
                    <a:lnTo>
                      <a:pt x="435" y="603"/>
                    </a:lnTo>
                    <a:lnTo>
                      <a:pt x="434" y="602"/>
                    </a:lnTo>
                    <a:lnTo>
                      <a:pt x="434" y="602"/>
                    </a:lnTo>
                    <a:lnTo>
                      <a:pt x="432" y="602"/>
                    </a:lnTo>
                    <a:lnTo>
                      <a:pt x="432" y="603"/>
                    </a:lnTo>
                    <a:lnTo>
                      <a:pt x="432" y="603"/>
                    </a:lnTo>
                    <a:lnTo>
                      <a:pt x="431" y="606"/>
                    </a:lnTo>
                    <a:lnTo>
                      <a:pt x="430" y="607"/>
                    </a:lnTo>
                    <a:lnTo>
                      <a:pt x="430" y="607"/>
                    </a:lnTo>
                    <a:lnTo>
                      <a:pt x="428" y="608"/>
                    </a:lnTo>
                    <a:lnTo>
                      <a:pt x="428" y="607"/>
                    </a:lnTo>
                    <a:lnTo>
                      <a:pt x="427" y="607"/>
                    </a:lnTo>
                    <a:lnTo>
                      <a:pt x="426" y="607"/>
                    </a:lnTo>
                    <a:lnTo>
                      <a:pt x="424" y="607"/>
                    </a:lnTo>
                    <a:lnTo>
                      <a:pt x="423" y="606"/>
                    </a:lnTo>
                    <a:lnTo>
                      <a:pt x="423" y="606"/>
                    </a:lnTo>
                    <a:lnTo>
                      <a:pt x="422" y="606"/>
                    </a:lnTo>
                    <a:lnTo>
                      <a:pt x="422" y="607"/>
                    </a:lnTo>
                    <a:lnTo>
                      <a:pt x="422" y="607"/>
                    </a:lnTo>
                    <a:lnTo>
                      <a:pt x="420" y="608"/>
                    </a:lnTo>
                    <a:lnTo>
                      <a:pt x="420" y="610"/>
                    </a:lnTo>
                    <a:lnTo>
                      <a:pt x="419" y="610"/>
                    </a:lnTo>
                    <a:lnTo>
                      <a:pt x="419" y="611"/>
                    </a:lnTo>
                    <a:lnTo>
                      <a:pt x="420" y="611"/>
                    </a:lnTo>
                    <a:lnTo>
                      <a:pt x="420" y="612"/>
                    </a:lnTo>
                    <a:lnTo>
                      <a:pt x="420" y="612"/>
                    </a:lnTo>
                    <a:lnTo>
                      <a:pt x="420" y="614"/>
                    </a:lnTo>
                    <a:lnTo>
                      <a:pt x="422" y="616"/>
                    </a:lnTo>
                    <a:lnTo>
                      <a:pt x="423" y="616"/>
                    </a:lnTo>
                    <a:lnTo>
                      <a:pt x="423" y="618"/>
                    </a:lnTo>
                    <a:lnTo>
                      <a:pt x="423" y="620"/>
                    </a:lnTo>
                    <a:lnTo>
                      <a:pt x="423" y="622"/>
                    </a:lnTo>
                    <a:lnTo>
                      <a:pt x="423" y="623"/>
                    </a:lnTo>
                    <a:lnTo>
                      <a:pt x="423" y="624"/>
                    </a:lnTo>
                    <a:lnTo>
                      <a:pt x="423" y="626"/>
                    </a:lnTo>
                    <a:lnTo>
                      <a:pt x="423" y="626"/>
                    </a:lnTo>
                    <a:lnTo>
                      <a:pt x="423" y="627"/>
                    </a:lnTo>
                    <a:lnTo>
                      <a:pt x="423" y="627"/>
                    </a:lnTo>
                    <a:lnTo>
                      <a:pt x="423" y="627"/>
                    </a:lnTo>
                    <a:lnTo>
                      <a:pt x="422" y="627"/>
                    </a:lnTo>
                    <a:lnTo>
                      <a:pt x="422" y="627"/>
                    </a:lnTo>
                    <a:lnTo>
                      <a:pt x="420" y="627"/>
                    </a:lnTo>
                    <a:lnTo>
                      <a:pt x="420" y="627"/>
                    </a:lnTo>
                    <a:lnTo>
                      <a:pt x="419" y="626"/>
                    </a:lnTo>
                    <a:lnTo>
                      <a:pt x="418" y="626"/>
                    </a:lnTo>
                    <a:lnTo>
                      <a:pt x="416" y="627"/>
                    </a:lnTo>
                    <a:lnTo>
                      <a:pt x="415" y="627"/>
                    </a:lnTo>
                    <a:lnTo>
                      <a:pt x="415" y="626"/>
                    </a:lnTo>
                    <a:lnTo>
                      <a:pt x="415" y="626"/>
                    </a:lnTo>
                    <a:lnTo>
                      <a:pt x="415" y="624"/>
                    </a:lnTo>
                    <a:lnTo>
                      <a:pt x="415" y="624"/>
                    </a:lnTo>
                    <a:lnTo>
                      <a:pt x="414" y="623"/>
                    </a:lnTo>
                    <a:lnTo>
                      <a:pt x="415" y="622"/>
                    </a:lnTo>
                    <a:lnTo>
                      <a:pt x="414" y="620"/>
                    </a:lnTo>
                    <a:lnTo>
                      <a:pt x="414" y="620"/>
                    </a:lnTo>
                    <a:lnTo>
                      <a:pt x="414" y="619"/>
                    </a:lnTo>
                    <a:lnTo>
                      <a:pt x="414" y="618"/>
                    </a:lnTo>
                    <a:lnTo>
                      <a:pt x="414" y="618"/>
                    </a:lnTo>
                    <a:lnTo>
                      <a:pt x="412" y="618"/>
                    </a:lnTo>
                    <a:lnTo>
                      <a:pt x="412" y="618"/>
                    </a:lnTo>
                    <a:lnTo>
                      <a:pt x="410" y="619"/>
                    </a:lnTo>
                    <a:lnTo>
                      <a:pt x="407" y="622"/>
                    </a:lnTo>
                    <a:lnTo>
                      <a:pt x="406" y="623"/>
                    </a:lnTo>
                    <a:lnTo>
                      <a:pt x="404" y="623"/>
                    </a:lnTo>
                    <a:lnTo>
                      <a:pt x="403" y="622"/>
                    </a:lnTo>
                    <a:lnTo>
                      <a:pt x="402" y="622"/>
                    </a:lnTo>
                    <a:lnTo>
                      <a:pt x="400" y="623"/>
                    </a:lnTo>
                    <a:lnTo>
                      <a:pt x="399" y="622"/>
                    </a:lnTo>
                    <a:lnTo>
                      <a:pt x="398" y="622"/>
                    </a:lnTo>
                    <a:lnTo>
                      <a:pt x="398" y="620"/>
                    </a:lnTo>
                    <a:lnTo>
                      <a:pt x="398" y="620"/>
                    </a:lnTo>
                    <a:lnTo>
                      <a:pt x="398" y="619"/>
                    </a:lnTo>
                    <a:lnTo>
                      <a:pt x="398" y="619"/>
                    </a:lnTo>
                    <a:lnTo>
                      <a:pt x="396" y="619"/>
                    </a:lnTo>
                    <a:lnTo>
                      <a:pt x="396" y="618"/>
                    </a:lnTo>
                    <a:lnTo>
                      <a:pt x="395" y="616"/>
                    </a:lnTo>
                    <a:lnTo>
                      <a:pt x="396" y="615"/>
                    </a:lnTo>
                    <a:lnTo>
                      <a:pt x="396" y="614"/>
                    </a:lnTo>
                    <a:lnTo>
                      <a:pt x="395" y="614"/>
                    </a:lnTo>
                    <a:lnTo>
                      <a:pt x="394" y="614"/>
                    </a:lnTo>
                    <a:lnTo>
                      <a:pt x="391" y="612"/>
                    </a:lnTo>
                    <a:lnTo>
                      <a:pt x="387" y="612"/>
                    </a:lnTo>
                    <a:lnTo>
                      <a:pt x="386" y="612"/>
                    </a:lnTo>
                    <a:lnTo>
                      <a:pt x="386" y="612"/>
                    </a:lnTo>
                    <a:lnTo>
                      <a:pt x="384" y="612"/>
                    </a:lnTo>
                    <a:lnTo>
                      <a:pt x="384" y="611"/>
                    </a:lnTo>
                    <a:lnTo>
                      <a:pt x="384" y="611"/>
                    </a:lnTo>
                    <a:lnTo>
                      <a:pt x="384" y="610"/>
                    </a:lnTo>
                    <a:lnTo>
                      <a:pt x="386" y="608"/>
                    </a:lnTo>
                    <a:lnTo>
                      <a:pt x="387" y="606"/>
                    </a:lnTo>
                    <a:lnTo>
                      <a:pt x="387" y="604"/>
                    </a:lnTo>
                    <a:lnTo>
                      <a:pt x="387" y="603"/>
                    </a:lnTo>
                    <a:lnTo>
                      <a:pt x="387" y="600"/>
                    </a:lnTo>
                    <a:lnTo>
                      <a:pt x="388" y="599"/>
                    </a:lnTo>
                    <a:lnTo>
                      <a:pt x="390" y="599"/>
                    </a:lnTo>
                    <a:lnTo>
                      <a:pt x="390" y="598"/>
                    </a:lnTo>
                    <a:lnTo>
                      <a:pt x="388" y="598"/>
                    </a:lnTo>
                    <a:lnTo>
                      <a:pt x="388" y="596"/>
                    </a:lnTo>
                    <a:lnTo>
                      <a:pt x="387" y="596"/>
                    </a:lnTo>
                    <a:lnTo>
                      <a:pt x="384" y="596"/>
                    </a:lnTo>
                    <a:lnTo>
                      <a:pt x="383" y="595"/>
                    </a:lnTo>
                    <a:lnTo>
                      <a:pt x="379" y="595"/>
                    </a:lnTo>
                    <a:lnTo>
                      <a:pt x="380" y="592"/>
                    </a:lnTo>
                    <a:lnTo>
                      <a:pt x="380" y="591"/>
                    </a:lnTo>
                    <a:lnTo>
                      <a:pt x="379" y="591"/>
                    </a:lnTo>
                    <a:lnTo>
                      <a:pt x="379" y="589"/>
                    </a:lnTo>
                    <a:lnTo>
                      <a:pt x="379" y="589"/>
                    </a:lnTo>
                    <a:lnTo>
                      <a:pt x="379" y="587"/>
                    </a:lnTo>
                    <a:lnTo>
                      <a:pt x="379" y="585"/>
                    </a:lnTo>
                    <a:lnTo>
                      <a:pt x="378" y="585"/>
                    </a:lnTo>
                    <a:lnTo>
                      <a:pt x="376" y="584"/>
                    </a:lnTo>
                    <a:lnTo>
                      <a:pt x="376" y="583"/>
                    </a:lnTo>
                    <a:lnTo>
                      <a:pt x="378" y="581"/>
                    </a:lnTo>
                    <a:lnTo>
                      <a:pt x="379" y="580"/>
                    </a:lnTo>
                    <a:lnTo>
                      <a:pt x="379" y="579"/>
                    </a:lnTo>
                    <a:lnTo>
                      <a:pt x="379" y="579"/>
                    </a:lnTo>
                    <a:lnTo>
                      <a:pt x="378" y="579"/>
                    </a:lnTo>
                    <a:lnTo>
                      <a:pt x="375" y="580"/>
                    </a:lnTo>
                    <a:lnTo>
                      <a:pt x="375" y="580"/>
                    </a:lnTo>
                    <a:lnTo>
                      <a:pt x="374" y="579"/>
                    </a:lnTo>
                    <a:lnTo>
                      <a:pt x="372" y="579"/>
                    </a:lnTo>
                    <a:lnTo>
                      <a:pt x="370" y="580"/>
                    </a:lnTo>
                    <a:lnTo>
                      <a:pt x="367" y="580"/>
                    </a:lnTo>
                    <a:lnTo>
                      <a:pt x="364" y="581"/>
                    </a:lnTo>
                    <a:lnTo>
                      <a:pt x="363" y="583"/>
                    </a:lnTo>
                    <a:lnTo>
                      <a:pt x="362" y="583"/>
                    </a:lnTo>
                    <a:lnTo>
                      <a:pt x="362" y="583"/>
                    </a:lnTo>
                    <a:lnTo>
                      <a:pt x="360" y="583"/>
                    </a:lnTo>
                    <a:lnTo>
                      <a:pt x="360" y="581"/>
                    </a:lnTo>
                    <a:lnTo>
                      <a:pt x="362" y="579"/>
                    </a:lnTo>
                    <a:lnTo>
                      <a:pt x="362" y="577"/>
                    </a:lnTo>
                    <a:lnTo>
                      <a:pt x="362" y="576"/>
                    </a:lnTo>
                    <a:lnTo>
                      <a:pt x="362" y="575"/>
                    </a:lnTo>
                    <a:lnTo>
                      <a:pt x="362" y="575"/>
                    </a:lnTo>
                    <a:lnTo>
                      <a:pt x="360" y="573"/>
                    </a:lnTo>
                    <a:lnTo>
                      <a:pt x="359" y="573"/>
                    </a:lnTo>
                    <a:lnTo>
                      <a:pt x="359" y="571"/>
                    </a:lnTo>
                    <a:lnTo>
                      <a:pt x="360" y="568"/>
                    </a:lnTo>
                    <a:lnTo>
                      <a:pt x="362" y="568"/>
                    </a:lnTo>
                    <a:lnTo>
                      <a:pt x="363" y="568"/>
                    </a:lnTo>
                    <a:lnTo>
                      <a:pt x="363" y="567"/>
                    </a:lnTo>
                    <a:lnTo>
                      <a:pt x="362" y="565"/>
                    </a:lnTo>
                    <a:lnTo>
                      <a:pt x="363" y="564"/>
                    </a:lnTo>
                    <a:lnTo>
                      <a:pt x="363" y="563"/>
                    </a:lnTo>
                    <a:lnTo>
                      <a:pt x="364" y="561"/>
                    </a:lnTo>
                    <a:lnTo>
                      <a:pt x="366" y="561"/>
                    </a:lnTo>
                    <a:lnTo>
                      <a:pt x="366" y="560"/>
                    </a:lnTo>
                    <a:lnTo>
                      <a:pt x="367" y="560"/>
                    </a:lnTo>
                    <a:lnTo>
                      <a:pt x="367" y="559"/>
                    </a:lnTo>
                    <a:lnTo>
                      <a:pt x="368" y="559"/>
                    </a:lnTo>
                    <a:lnTo>
                      <a:pt x="368" y="556"/>
                    </a:lnTo>
                    <a:lnTo>
                      <a:pt x="370" y="555"/>
                    </a:lnTo>
                    <a:lnTo>
                      <a:pt x="371" y="556"/>
                    </a:lnTo>
                    <a:lnTo>
                      <a:pt x="371" y="555"/>
                    </a:lnTo>
                    <a:lnTo>
                      <a:pt x="372" y="553"/>
                    </a:lnTo>
                    <a:lnTo>
                      <a:pt x="374" y="552"/>
                    </a:lnTo>
                    <a:lnTo>
                      <a:pt x="375" y="551"/>
                    </a:lnTo>
                    <a:lnTo>
                      <a:pt x="376" y="551"/>
                    </a:lnTo>
                    <a:lnTo>
                      <a:pt x="376" y="551"/>
                    </a:lnTo>
                    <a:lnTo>
                      <a:pt x="376" y="549"/>
                    </a:lnTo>
                    <a:lnTo>
                      <a:pt x="375" y="548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7"/>
                    </a:lnTo>
                    <a:lnTo>
                      <a:pt x="376" y="545"/>
                    </a:lnTo>
                    <a:lnTo>
                      <a:pt x="376" y="544"/>
                    </a:lnTo>
                    <a:lnTo>
                      <a:pt x="378" y="541"/>
                    </a:lnTo>
                    <a:lnTo>
                      <a:pt x="378" y="539"/>
                    </a:lnTo>
                    <a:lnTo>
                      <a:pt x="378" y="537"/>
                    </a:lnTo>
                    <a:lnTo>
                      <a:pt x="378" y="535"/>
                    </a:lnTo>
                    <a:lnTo>
                      <a:pt x="378" y="533"/>
                    </a:lnTo>
                    <a:lnTo>
                      <a:pt x="378" y="531"/>
                    </a:lnTo>
                    <a:lnTo>
                      <a:pt x="376" y="528"/>
                    </a:lnTo>
                    <a:lnTo>
                      <a:pt x="376" y="528"/>
                    </a:lnTo>
                    <a:lnTo>
                      <a:pt x="376" y="524"/>
                    </a:lnTo>
                    <a:lnTo>
                      <a:pt x="376" y="523"/>
                    </a:lnTo>
                    <a:lnTo>
                      <a:pt x="375" y="521"/>
                    </a:lnTo>
                    <a:lnTo>
                      <a:pt x="374" y="521"/>
                    </a:lnTo>
                    <a:lnTo>
                      <a:pt x="374" y="521"/>
                    </a:lnTo>
                    <a:lnTo>
                      <a:pt x="372" y="521"/>
                    </a:lnTo>
                    <a:lnTo>
                      <a:pt x="372" y="521"/>
                    </a:lnTo>
                    <a:lnTo>
                      <a:pt x="372" y="523"/>
                    </a:lnTo>
                    <a:lnTo>
                      <a:pt x="371" y="523"/>
                    </a:lnTo>
                    <a:lnTo>
                      <a:pt x="371" y="521"/>
                    </a:lnTo>
                    <a:lnTo>
                      <a:pt x="370" y="520"/>
                    </a:lnTo>
                    <a:lnTo>
                      <a:pt x="368" y="516"/>
                    </a:lnTo>
                    <a:lnTo>
                      <a:pt x="368" y="515"/>
                    </a:lnTo>
                    <a:lnTo>
                      <a:pt x="368" y="512"/>
                    </a:lnTo>
                    <a:lnTo>
                      <a:pt x="367" y="512"/>
                    </a:lnTo>
                    <a:lnTo>
                      <a:pt x="367" y="512"/>
                    </a:lnTo>
                    <a:lnTo>
                      <a:pt x="366" y="509"/>
                    </a:lnTo>
                    <a:lnTo>
                      <a:pt x="364" y="509"/>
                    </a:lnTo>
                    <a:lnTo>
                      <a:pt x="364" y="509"/>
                    </a:lnTo>
                    <a:lnTo>
                      <a:pt x="364" y="509"/>
                    </a:lnTo>
                    <a:lnTo>
                      <a:pt x="363" y="509"/>
                    </a:lnTo>
                    <a:lnTo>
                      <a:pt x="363" y="508"/>
                    </a:lnTo>
                    <a:lnTo>
                      <a:pt x="362" y="507"/>
                    </a:lnTo>
                    <a:lnTo>
                      <a:pt x="362" y="507"/>
                    </a:lnTo>
                    <a:lnTo>
                      <a:pt x="360" y="507"/>
                    </a:lnTo>
                    <a:lnTo>
                      <a:pt x="360" y="507"/>
                    </a:lnTo>
                    <a:lnTo>
                      <a:pt x="359" y="507"/>
                    </a:lnTo>
                    <a:lnTo>
                      <a:pt x="359" y="508"/>
                    </a:lnTo>
                    <a:lnTo>
                      <a:pt x="358" y="509"/>
                    </a:lnTo>
                    <a:lnTo>
                      <a:pt x="358" y="511"/>
                    </a:lnTo>
                    <a:lnTo>
                      <a:pt x="356" y="511"/>
                    </a:lnTo>
                    <a:lnTo>
                      <a:pt x="356" y="511"/>
                    </a:lnTo>
                    <a:lnTo>
                      <a:pt x="353" y="509"/>
                    </a:lnTo>
                    <a:lnTo>
                      <a:pt x="352" y="509"/>
                    </a:lnTo>
                    <a:lnTo>
                      <a:pt x="351" y="509"/>
                    </a:lnTo>
                    <a:lnTo>
                      <a:pt x="349" y="509"/>
                    </a:lnTo>
                    <a:lnTo>
                      <a:pt x="348" y="509"/>
                    </a:lnTo>
                    <a:lnTo>
                      <a:pt x="347" y="507"/>
                    </a:lnTo>
                    <a:lnTo>
                      <a:pt x="345" y="507"/>
                    </a:lnTo>
                    <a:lnTo>
                      <a:pt x="343" y="508"/>
                    </a:lnTo>
                    <a:lnTo>
                      <a:pt x="343" y="509"/>
                    </a:lnTo>
                    <a:lnTo>
                      <a:pt x="341" y="509"/>
                    </a:lnTo>
                    <a:lnTo>
                      <a:pt x="341" y="508"/>
                    </a:lnTo>
                    <a:lnTo>
                      <a:pt x="340" y="508"/>
                    </a:lnTo>
                    <a:lnTo>
                      <a:pt x="340" y="508"/>
                    </a:lnTo>
                    <a:lnTo>
                      <a:pt x="341" y="507"/>
                    </a:lnTo>
                    <a:lnTo>
                      <a:pt x="341" y="507"/>
                    </a:lnTo>
                    <a:lnTo>
                      <a:pt x="341" y="507"/>
                    </a:lnTo>
                    <a:lnTo>
                      <a:pt x="343" y="505"/>
                    </a:lnTo>
                    <a:lnTo>
                      <a:pt x="345" y="503"/>
                    </a:lnTo>
                    <a:lnTo>
                      <a:pt x="344" y="501"/>
                    </a:lnTo>
                    <a:lnTo>
                      <a:pt x="344" y="499"/>
                    </a:lnTo>
                    <a:lnTo>
                      <a:pt x="344" y="497"/>
                    </a:lnTo>
                    <a:lnTo>
                      <a:pt x="343" y="497"/>
                    </a:lnTo>
                    <a:lnTo>
                      <a:pt x="341" y="497"/>
                    </a:lnTo>
                    <a:lnTo>
                      <a:pt x="339" y="500"/>
                    </a:lnTo>
                    <a:lnTo>
                      <a:pt x="339" y="499"/>
                    </a:lnTo>
                    <a:lnTo>
                      <a:pt x="339" y="499"/>
                    </a:lnTo>
                    <a:lnTo>
                      <a:pt x="339" y="496"/>
                    </a:lnTo>
                    <a:lnTo>
                      <a:pt x="339" y="496"/>
                    </a:lnTo>
                    <a:lnTo>
                      <a:pt x="340" y="495"/>
                    </a:lnTo>
                    <a:lnTo>
                      <a:pt x="341" y="495"/>
                    </a:lnTo>
                    <a:lnTo>
                      <a:pt x="341" y="493"/>
                    </a:lnTo>
                    <a:lnTo>
                      <a:pt x="341" y="493"/>
                    </a:lnTo>
                    <a:lnTo>
                      <a:pt x="340" y="493"/>
                    </a:lnTo>
                    <a:lnTo>
                      <a:pt x="339" y="493"/>
                    </a:lnTo>
                    <a:lnTo>
                      <a:pt x="339" y="492"/>
                    </a:lnTo>
                    <a:lnTo>
                      <a:pt x="337" y="490"/>
                    </a:lnTo>
                    <a:lnTo>
                      <a:pt x="337" y="490"/>
                    </a:lnTo>
                    <a:lnTo>
                      <a:pt x="335" y="490"/>
                    </a:lnTo>
                    <a:lnTo>
                      <a:pt x="332" y="492"/>
                    </a:lnTo>
                    <a:lnTo>
                      <a:pt x="329" y="495"/>
                    </a:lnTo>
                    <a:lnTo>
                      <a:pt x="329" y="496"/>
                    </a:lnTo>
                    <a:lnTo>
                      <a:pt x="329" y="496"/>
                    </a:lnTo>
                    <a:lnTo>
                      <a:pt x="328" y="496"/>
                    </a:lnTo>
                    <a:lnTo>
                      <a:pt x="328" y="497"/>
                    </a:lnTo>
                    <a:lnTo>
                      <a:pt x="327" y="497"/>
                    </a:lnTo>
                    <a:lnTo>
                      <a:pt x="327" y="497"/>
                    </a:lnTo>
                    <a:lnTo>
                      <a:pt x="325" y="497"/>
                    </a:lnTo>
                    <a:lnTo>
                      <a:pt x="324" y="496"/>
                    </a:lnTo>
                    <a:lnTo>
                      <a:pt x="321" y="496"/>
                    </a:lnTo>
                    <a:lnTo>
                      <a:pt x="321" y="496"/>
                    </a:lnTo>
                    <a:lnTo>
                      <a:pt x="317" y="495"/>
                    </a:lnTo>
                    <a:lnTo>
                      <a:pt x="317" y="495"/>
                    </a:lnTo>
                    <a:lnTo>
                      <a:pt x="317" y="493"/>
                    </a:lnTo>
                    <a:lnTo>
                      <a:pt x="316" y="493"/>
                    </a:lnTo>
                    <a:lnTo>
                      <a:pt x="316" y="492"/>
                    </a:lnTo>
                    <a:lnTo>
                      <a:pt x="313" y="495"/>
                    </a:lnTo>
                    <a:lnTo>
                      <a:pt x="311" y="496"/>
                    </a:lnTo>
                    <a:lnTo>
                      <a:pt x="309" y="497"/>
                    </a:lnTo>
                    <a:lnTo>
                      <a:pt x="308" y="499"/>
                    </a:lnTo>
                    <a:lnTo>
                      <a:pt x="307" y="499"/>
                    </a:lnTo>
                    <a:lnTo>
                      <a:pt x="307" y="500"/>
                    </a:lnTo>
                    <a:lnTo>
                      <a:pt x="307" y="500"/>
                    </a:lnTo>
                    <a:lnTo>
                      <a:pt x="305" y="501"/>
                    </a:lnTo>
                    <a:lnTo>
                      <a:pt x="303" y="503"/>
                    </a:lnTo>
                    <a:lnTo>
                      <a:pt x="301" y="503"/>
                    </a:lnTo>
                    <a:lnTo>
                      <a:pt x="297" y="504"/>
                    </a:lnTo>
                    <a:lnTo>
                      <a:pt x="295" y="504"/>
                    </a:lnTo>
                    <a:lnTo>
                      <a:pt x="295" y="505"/>
                    </a:lnTo>
                    <a:lnTo>
                      <a:pt x="293" y="507"/>
                    </a:lnTo>
                    <a:lnTo>
                      <a:pt x="293" y="508"/>
                    </a:lnTo>
                    <a:lnTo>
                      <a:pt x="292" y="509"/>
                    </a:lnTo>
                    <a:lnTo>
                      <a:pt x="289" y="511"/>
                    </a:lnTo>
                    <a:lnTo>
                      <a:pt x="287" y="512"/>
                    </a:lnTo>
                    <a:lnTo>
                      <a:pt x="287" y="513"/>
                    </a:lnTo>
                    <a:lnTo>
                      <a:pt x="287" y="513"/>
                    </a:lnTo>
                    <a:lnTo>
                      <a:pt x="287" y="515"/>
                    </a:lnTo>
                    <a:lnTo>
                      <a:pt x="287" y="515"/>
                    </a:lnTo>
                    <a:lnTo>
                      <a:pt x="287" y="515"/>
                    </a:lnTo>
                    <a:lnTo>
                      <a:pt x="287" y="516"/>
                    </a:lnTo>
                    <a:lnTo>
                      <a:pt x="285" y="517"/>
                    </a:lnTo>
                    <a:lnTo>
                      <a:pt x="284" y="517"/>
                    </a:lnTo>
                    <a:lnTo>
                      <a:pt x="283" y="517"/>
                    </a:lnTo>
                    <a:lnTo>
                      <a:pt x="281" y="517"/>
                    </a:lnTo>
                    <a:lnTo>
                      <a:pt x="280" y="517"/>
                    </a:lnTo>
                    <a:lnTo>
                      <a:pt x="280" y="517"/>
                    </a:lnTo>
                    <a:lnTo>
                      <a:pt x="280" y="517"/>
                    </a:lnTo>
                    <a:lnTo>
                      <a:pt x="279" y="519"/>
                    </a:lnTo>
                    <a:lnTo>
                      <a:pt x="279" y="519"/>
                    </a:lnTo>
                    <a:lnTo>
                      <a:pt x="276" y="520"/>
                    </a:lnTo>
                    <a:lnTo>
                      <a:pt x="275" y="520"/>
                    </a:lnTo>
                    <a:lnTo>
                      <a:pt x="273" y="519"/>
                    </a:lnTo>
                    <a:lnTo>
                      <a:pt x="272" y="519"/>
                    </a:lnTo>
                    <a:lnTo>
                      <a:pt x="271" y="519"/>
                    </a:lnTo>
                    <a:lnTo>
                      <a:pt x="271" y="519"/>
                    </a:lnTo>
                    <a:lnTo>
                      <a:pt x="271" y="516"/>
                    </a:lnTo>
                    <a:lnTo>
                      <a:pt x="271" y="516"/>
                    </a:lnTo>
                    <a:lnTo>
                      <a:pt x="269" y="515"/>
                    </a:lnTo>
                    <a:lnTo>
                      <a:pt x="267" y="515"/>
                    </a:lnTo>
                    <a:lnTo>
                      <a:pt x="267" y="513"/>
                    </a:lnTo>
                    <a:lnTo>
                      <a:pt x="265" y="513"/>
                    </a:lnTo>
                    <a:lnTo>
                      <a:pt x="265" y="513"/>
                    </a:lnTo>
                    <a:lnTo>
                      <a:pt x="264" y="515"/>
                    </a:lnTo>
                    <a:lnTo>
                      <a:pt x="263" y="516"/>
                    </a:lnTo>
                    <a:lnTo>
                      <a:pt x="261" y="516"/>
                    </a:lnTo>
                    <a:lnTo>
                      <a:pt x="261" y="515"/>
                    </a:lnTo>
                    <a:lnTo>
                      <a:pt x="260" y="515"/>
                    </a:lnTo>
                    <a:lnTo>
                      <a:pt x="257" y="513"/>
                    </a:lnTo>
                    <a:lnTo>
                      <a:pt x="256" y="513"/>
                    </a:lnTo>
                    <a:lnTo>
                      <a:pt x="253" y="513"/>
                    </a:lnTo>
                    <a:lnTo>
                      <a:pt x="252" y="513"/>
                    </a:lnTo>
                    <a:lnTo>
                      <a:pt x="252" y="513"/>
                    </a:lnTo>
                    <a:lnTo>
                      <a:pt x="252" y="513"/>
                    </a:lnTo>
                    <a:lnTo>
                      <a:pt x="252" y="512"/>
                    </a:lnTo>
                    <a:lnTo>
                      <a:pt x="252" y="511"/>
                    </a:lnTo>
                    <a:lnTo>
                      <a:pt x="252" y="511"/>
                    </a:lnTo>
                    <a:lnTo>
                      <a:pt x="249" y="511"/>
                    </a:lnTo>
                    <a:lnTo>
                      <a:pt x="248" y="509"/>
                    </a:lnTo>
                    <a:lnTo>
                      <a:pt x="247" y="509"/>
                    </a:lnTo>
                    <a:lnTo>
                      <a:pt x="245" y="509"/>
                    </a:lnTo>
                    <a:lnTo>
                      <a:pt x="244" y="511"/>
                    </a:lnTo>
                    <a:lnTo>
                      <a:pt x="243" y="512"/>
                    </a:lnTo>
                    <a:lnTo>
                      <a:pt x="241" y="512"/>
                    </a:lnTo>
                    <a:lnTo>
                      <a:pt x="240" y="513"/>
                    </a:lnTo>
                    <a:lnTo>
                      <a:pt x="238" y="513"/>
                    </a:lnTo>
                    <a:lnTo>
                      <a:pt x="237" y="516"/>
                    </a:lnTo>
                    <a:lnTo>
                      <a:pt x="236" y="517"/>
                    </a:lnTo>
                    <a:lnTo>
                      <a:pt x="234" y="520"/>
                    </a:lnTo>
                    <a:lnTo>
                      <a:pt x="233" y="521"/>
                    </a:lnTo>
                    <a:lnTo>
                      <a:pt x="232" y="523"/>
                    </a:lnTo>
                    <a:lnTo>
                      <a:pt x="230" y="524"/>
                    </a:lnTo>
                    <a:lnTo>
                      <a:pt x="229" y="527"/>
                    </a:lnTo>
                    <a:lnTo>
                      <a:pt x="229" y="525"/>
                    </a:lnTo>
                    <a:lnTo>
                      <a:pt x="228" y="524"/>
                    </a:lnTo>
                    <a:lnTo>
                      <a:pt x="228" y="523"/>
                    </a:lnTo>
                    <a:lnTo>
                      <a:pt x="229" y="519"/>
                    </a:lnTo>
                    <a:lnTo>
                      <a:pt x="229" y="517"/>
                    </a:lnTo>
                    <a:lnTo>
                      <a:pt x="229" y="516"/>
                    </a:lnTo>
                    <a:lnTo>
                      <a:pt x="228" y="515"/>
                    </a:lnTo>
                    <a:lnTo>
                      <a:pt x="228" y="515"/>
                    </a:lnTo>
                    <a:lnTo>
                      <a:pt x="225" y="513"/>
                    </a:lnTo>
                    <a:lnTo>
                      <a:pt x="225" y="513"/>
                    </a:lnTo>
                    <a:lnTo>
                      <a:pt x="224" y="513"/>
                    </a:lnTo>
                    <a:lnTo>
                      <a:pt x="224" y="515"/>
                    </a:lnTo>
                    <a:lnTo>
                      <a:pt x="222" y="515"/>
                    </a:lnTo>
                    <a:lnTo>
                      <a:pt x="221" y="516"/>
                    </a:lnTo>
                    <a:lnTo>
                      <a:pt x="218" y="516"/>
                    </a:lnTo>
                    <a:lnTo>
                      <a:pt x="218" y="516"/>
                    </a:lnTo>
                    <a:lnTo>
                      <a:pt x="218" y="516"/>
                    </a:lnTo>
                    <a:lnTo>
                      <a:pt x="218" y="517"/>
                    </a:lnTo>
                    <a:lnTo>
                      <a:pt x="217" y="517"/>
                    </a:lnTo>
                    <a:lnTo>
                      <a:pt x="216" y="517"/>
                    </a:lnTo>
                    <a:lnTo>
                      <a:pt x="214" y="517"/>
                    </a:lnTo>
                    <a:lnTo>
                      <a:pt x="212" y="517"/>
                    </a:lnTo>
                    <a:lnTo>
                      <a:pt x="210" y="519"/>
                    </a:lnTo>
                    <a:lnTo>
                      <a:pt x="209" y="517"/>
                    </a:lnTo>
                    <a:lnTo>
                      <a:pt x="208" y="517"/>
                    </a:lnTo>
                    <a:lnTo>
                      <a:pt x="205" y="517"/>
                    </a:lnTo>
                    <a:lnTo>
                      <a:pt x="204" y="517"/>
                    </a:lnTo>
                    <a:lnTo>
                      <a:pt x="201" y="516"/>
                    </a:lnTo>
                    <a:lnTo>
                      <a:pt x="200" y="516"/>
                    </a:lnTo>
                    <a:lnTo>
                      <a:pt x="198" y="515"/>
                    </a:lnTo>
                    <a:lnTo>
                      <a:pt x="197" y="515"/>
                    </a:lnTo>
                    <a:lnTo>
                      <a:pt x="197" y="513"/>
                    </a:lnTo>
                    <a:lnTo>
                      <a:pt x="197" y="513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4" y="516"/>
                    </a:lnTo>
                    <a:lnTo>
                      <a:pt x="193" y="516"/>
                    </a:lnTo>
                    <a:lnTo>
                      <a:pt x="193" y="516"/>
                    </a:lnTo>
                    <a:lnTo>
                      <a:pt x="192" y="516"/>
                    </a:lnTo>
                    <a:lnTo>
                      <a:pt x="189" y="515"/>
                    </a:lnTo>
                    <a:lnTo>
                      <a:pt x="189" y="513"/>
                    </a:lnTo>
                    <a:lnTo>
                      <a:pt x="189" y="513"/>
                    </a:lnTo>
                    <a:lnTo>
                      <a:pt x="188" y="513"/>
                    </a:lnTo>
                    <a:lnTo>
                      <a:pt x="188" y="515"/>
                    </a:lnTo>
                    <a:lnTo>
                      <a:pt x="188" y="516"/>
                    </a:lnTo>
                    <a:lnTo>
                      <a:pt x="186" y="516"/>
                    </a:lnTo>
                    <a:lnTo>
                      <a:pt x="185" y="516"/>
                    </a:lnTo>
                    <a:lnTo>
                      <a:pt x="185" y="515"/>
                    </a:lnTo>
                    <a:lnTo>
                      <a:pt x="184" y="512"/>
                    </a:lnTo>
                    <a:lnTo>
                      <a:pt x="182" y="511"/>
                    </a:lnTo>
                    <a:lnTo>
                      <a:pt x="181" y="511"/>
                    </a:lnTo>
                    <a:lnTo>
                      <a:pt x="177" y="511"/>
                    </a:lnTo>
                    <a:lnTo>
                      <a:pt x="174" y="511"/>
                    </a:lnTo>
                    <a:lnTo>
                      <a:pt x="173" y="509"/>
                    </a:lnTo>
                    <a:lnTo>
                      <a:pt x="173" y="508"/>
                    </a:lnTo>
                    <a:lnTo>
                      <a:pt x="173" y="507"/>
                    </a:lnTo>
                    <a:lnTo>
                      <a:pt x="174" y="505"/>
                    </a:lnTo>
                    <a:lnTo>
                      <a:pt x="174" y="505"/>
                    </a:lnTo>
                    <a:lnTo>
                      <a:pt x="173" y="505"/>
                    </a:lnTo>
                    <a:lnTo>
                      <a:pt x="173" y="504"/>
                    </a:lnTo>
                    <a:lnTo>
                      <a:pt x="169" y="505"/>
                    </a:lnTo>
                    <a:lnTo>
                      <a:pt x="168" y="505"/>
                    </a:lnTo>
                    <a:lnTo>
                      <a:pt x="168" y="505"/>
                    </a:lnTo>
                    <a:lnTo>
                      <a:pt x="168" y="505"/>
                    </a:lnTo>
                    <a:lnTo>
                      <a:pt x="166" y="504"/>
                    </a:lnTo>
                    <a:lnTo>
                      <a:pt x="166" y="504"/>
                    </a:lnTo>
                    <a:lnTo>
                      <a:pt x="164" y="503"/>
                    </a:lnTo>
                    <a:lnTo>
                      <a:pt x="162" y="501"/>
                    </a:lnTo>
                    <a:lnTo>
                      <a:pt x="161" y="500"/>
                    </a:lnTo>
                    <a:lnTo>
                      <a:pt x="160" y="500"/>
                    </a:lnTo>
                    <a:lnTo>
                      <a:pt x="160" y="497"/>
                    </a:lnTo>
                    <a:lnTo>
                      <a:pt x="158" y="496"/>
                    </a:lnTo>
                    <a:lnTo>
                      <a:pt x="158" y="495"/>
                    </a:lnTo>
                    <a:lnTo>
                      <a:pt x="157" y="493"/>
                    </a:lnTo>
                    <a:lnTo>
                      <a:pt x="156" y="493"/>
                    </a:lnTo>
                    <a:lnTo>
                      <a:pt x="153" y="495"/>
                    </a:lnTo>
                    <a:lnTo>
                      <a:pt x="152" y="495"/>
                    </a:lnTo>
                    <a:lnTo>
                      <a:pt x="150" y="495"/>
                    </a:lnTo>
                    <a:lnTo>
                      <a:pt x="148" y="493"/>
                    </a:lnTo>
                    <a:lnTo>
                      <a:pt x="146" y="490"/>
                    </a:lnTo>
                    <a:lnTo>
                      <a:pt x="145" y="488"/>
                    </a:lnTo>
                    <a:lnTo>
                      <a:pt x="144" y="488"/>
                    </a:lnTo>
                    <a:lnTo>
                      <a:pt x="141" y="488"/>
                    </a:lnTo>
                    <a:lnTo>
                      <a:pt x="140" y="486"/>
                    </a:lnTo>
                    <a:lnTo>
                      <a:pt x="136" y="484"/>
                    </a:lnTo>
                    <a:lnTo>
                      <a:pt x="134" y="481"/>
                    </a:lnTo>
                    <a:lnTo>
                      <a:pt x="130" y="480"/>
                    </a:lnTo>
                    <a:lnTo>
                      <a:pt x="129" y="478"/>
                    </a:lnTo>
                    <a:lnTo>
                      <a:pt x="129" y="478"/>
                    </a:lnTo>
                    <a:lnTo>
                      <a:pt x="127" y="477"/>
                    </a:lnTo>
                    <a:lnTo>
                      <a:pt x="127" y="474"/>
                    </a:lnTo>
                    <a:lnTo>
                      <a:pt x="123" y="474"/>
                    </a:lnTo>
                    <a:lnTo>
                      <a:pt x="121" y="474"/>
                    </a:lnTo>
                    <a:lnTo>
                      <a:pt x="118" y="474"/>
                    </a:lnTo>
                    <a:lnTo>
                      <a:pt x="115" y="478"/>
                    </a:lnTo>
                    <a:lnTo>
                      <a:pt x="114" y="480"/>
                    </a:lnTo>
                    <a:lnTo>
                      <a:pt x="113" y="480"/>
                    </a:lnTo>
                    <a:lnTo>
                      <a:pt x="111" y="478"/>
                    </a:lnTo>
                    <a:lnTo>
                      <a:pt x="111" y="478"/>
                    </a:lnTo>
                    <a:lnTo>
                      <a:pt x="111" y="477"/>
                    </a:lnTo>
                    <a:lnTo>
                      <a:pt x="109" y="476"/>
                    </a:lnTo>
                    <a:lnTo>
                      <a:pt x="107" y="474"/>
                    </a:lnTo>
                    <a:lnTo>
                      <a:pt x="106" y="473"/>
                    </a:lnTo>
                    <a:lnTo>
                      <a:pt x="105" y="473"/>
                    </a:lnTo>
                    <a:lnTo>
                      <a:pt x="105" y="473"/>
                    </a:lnTo>
                    <a:lnTo>
                      <a:pt x="102" y="472"/>
                    </a:lnTo>
                    <a:lnTo>
                      <a:pt x="101" y="470"/>
                    </a:lnTo>
                    <a:lnTo>
                      <a:pt x="99" y="470"/>
                    </a:lnTo>
                    <a:lnTo>
                      <a:pt x="99" y="470"/>
                    </a:lnTo>
                    <a:lnTo>
                      <a:pt x="99" y="469"/>
                    </a:lnTo>
                    <a:lnTo>
                      <a:pt x="99" y="468"/>
                    </a:lnTo>
                    <a:lnTo>
                      <a:pt x="98" y="466"/>
                    </a:lnTo>
                    <a:lnTo>
                      <a:pt x="98" y="468"/>
                    </a:lnTo>
                    <a:lnTo>
                      <a:pt x="95" y="465"/>
                    </a:lnTo>
                    <a:lnTo>
                      <a:pt x="95" y="465"/>
                    </a:lnTo>
                    <a:lnTo>
                      <a:pt x="94" y="465"/>
                    </a:lnTo>
                    <a:lnTo>
                      <a:pt x="93" y="464"/>
                    </a:lnTo>
                    <a:lnTo>
                      <a:pt x="91" y="464"/>
                    </a:lnTo>
                    <a:lnTo>
                      <a:pt x="90" y="464"/>
                    </a:lnTo>
                    <a:lnTo>
                      <a:pt x="89" y="464"/>
                    </a:lnTo>
                    <a:lnTo>
                      <a:pt x="87" y="462"/>
                    </a:lnTo>
                    <a:lnTo>
                      <a:pt x="87" y="462"/>
                    </a:lnTo>
                    <a:lnTo>
                      <a:pt x="86" y="461"/>
                    </a:lnTo>
                    <a:lnTo>
                      <a:pt x="85" y="460"/>
                    </a:lnTo>
                    <a:lnTo>
                      <a:pt x="83" y="456"/>
                    </a:lnTo>
                    <a:lnTo>
                      <a:pt x="82" y="456"/>
                    </a:lnTo>
                    <a:lnTo>
                      <a:pt x="82" y="456"/>
                    </a:lnTo>
                    <a:lnTo>
                      <a:pt x="81" y="457"/>
                    </a:lnTo>
                    <a:lnTo>
                      <a:pt x="81" y="457"/>
                    </a:lnTo>
                    <a:lnTo>
                      <a:pt x="79" y="457"/>
                    </a:lnTo>
                    <a:lnTo>
                      <a:pt x="79" y="458"/>
                    </a:lnTo>
                    <a:lnTo>
                      <a:pt x="78" y="458"/>
                    </a:lnTo>
                    <a:lnTo>
                      <a:pt x="78" y="458"/>
                    </a:lnTo>
                    <a:lnTo>
                      <a:pt x="78" y="457"/>
                    </a:lnTo>
                    <a:lnTo>
                      <a:pt x="78" y="456"/>
                    </a:lnTo>
                    <a:lnTo>
                      <a:pt x="77" y="456"/>
                    </a:lnTo>
                    <a:lnTo>
                      <a:pt x="78" y="454"/>
                    </a:lnTo>
                    <a:lnTo>
                      <a:pt x="78" y="453"/>
                    </a:lnTo>
                    <a:lnTo>
                      <a:pt x="78" y="452"/>
                    </a:lnTo>
                    <a:lnTo>
                      <a:pt x="77" y="450"/>
                    </a:lnTo>
                    <a:lnTo>
                      <a:pt x="77" y="449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6"/>
                    </a:lnTo>
                    <a:lnTo>
                      <a:pt x="77" y="445"/>
                    </a:lnTo>
                    <a:lnTo>
                      <a:pt x="74" y="442"/>
                    </a:lnTo>
                    <a:lnTo>
                      <a:pt x="74" y="441"/>
                    </a:lnTo>
                    <a:lnTo>
                      <a:pt x="73" y="441"/>
                    </a:lnTo>
                    <a:lnTo>
                      <a:pt x="73" y="438"/>
                    </a:lnTo>
                    <a:lnTo>
                      <a:pt x="73" y="437"/>
                    </a:lnTo>
                    <a:lnTo>
                      <a:pt x="73" y="437"/>
                    </a:lnTo>
                    <a:lnTo>
                      <a:pt x="73" y="436"/>
                    </a:lnTo>
                    <a:lnTo>
                      <a:pt x="73" y="436"/>
                    </a:lnTo>
                    <a:lnTo>
                      <a:pt x="74" y="436"/>
                    </a:lnTo>
                    <a:lnTo>
                      <a:pt x="75" y="436"/>
                    </a:lnTo>
                    <a:lnTo>
                      <a:pt x="77" y="436"/>
                    </a:lnTo>
                    <a:lnTo>
                      <a:pt x="77" y="436"/>
                    </a:lnTo>
                    <a:lnTo>
                      <a:pt x="78" y="437"/>
                    </a:lnTo>
                    <a:lnTo>
                      <a:pt x="78" y="437"/>
                    </a:lnTo>
                    <a:lnTo>
                      <a:pt x="79" y="438"/>
                    </a:lnTo>
                    <a:lnTo>
                      <a:pt x="81" y="440"/>
                    </a:lnTo>
                    <a:lnTo>
                      <a:pt x="81" y="440"/>
                    </a:lnTo>
                    <a:lnTo>
                      <a:pt x="82" y="438"/>
                    </a:lnTo>
                    <a:lnTo>
                      <a:pt x="83" y="437"/>
                    </a:lnTo>
                    <a:lnTo>
                      <a:pt x="83" y="437"/>
                    </a:lnTo>
                    <a:lnTo>
                      <a:pt x="85" y="437"/>
                    </a:lnTo>
                    <a:lnTo>
                      <a:pt x="85" y="437"/>
                    </a:lnTo>
                    <a:lnTo>
                      <a:pt x="85" y="436"/>
                    </a:lnTo>
                    <a:lnTo>
                      <a:pt x="85" y="433"/>
                    </a:lnTo>
                    <a:lnTo>
                      <a:pt x="85" y="433"/>
                    </a:lnTo>
                    <a:lnTo>
                      <a:pt x="85" y="432"/>
                    </a:lnTo>
                    <a:lnTo>
                      <a:pt x="85" y="430"/>
                    </a:lnTo>
                    <a:lnTo>
                      <a:pt x="85" y="429"/>
                    </a:lnTo>
                    <a:lnTo>
                      <a:pt x="83" y="428"/>
                    </a:lnTo>
                    <a:lnTo>
                      <a:pt x="83" y="428"/>
                    </a:lnTo>
                    <a:lnTo>
                      <a:pt x="83" y="428"/>
                    </a:lnTo>
                    <a:lnTo>
                      <a:pt x="83" y="426"/>
                    </a:lnTo>
                    <a:lnTo>
                      <a:pt x="83" y="425"/>
                    </a:lnTo>
                    <a:lnTo>
                      <a:pt x="83" y="424"/>
                    </a:lnTo>
                    <a:lnTo>
                      <a:pt x="83" y="424"/>
                    </a:lnTo>
                    <a:lnTo>
                      <a:pt x="82" y="424"/>
                    </a:lnTo>
                    <a:lnTo>
                      <a:pt x="82" y="422"/>
                    </a:lnTo>
                    <a:lnTo>
                      <a:pt x="81" y="422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78" y="420"/>
                    </a:lnTo>
                    <a:lnTo>
                      <a:pt x="78" y="417"/>
                    </a:lnTo>
                    <a:lnTo>
                      <a:pt x="78" y="414"/>
                    </a:lnTo>
                    <a:lnTo>
                      <a:pt x="78" y="412"/>
                    </a:lnTo>
                    <a:lnTo>
                      <a:pt x="77" y="410"/>
                    </a:lnTo>
                    <a:lnTo>
                      <a:pt x="77" y="409"/>
                    </a:lnTo>
                    <a:lnTo>
                      <a:pt x="78" y="409"/>
                    </a:lnTo>
                    <a:lnTo>
                      <a:pt x="81" y="406"/>
                    </a:lnTo>
                    <a:lnTo>
                      <a:pt x="81" y="406"/>
                    </a:lnTo>
                    <a:lnTo>
                      <a:pt x="81" y="405"/>
                    </a:lnTo>
                    <a:lnTo>
                      <a:pt x="81" y="405"/>
                    </a:lnTo>
                    <a:lnTo>
                      <a:pt x="81" y="404"/>
                    </a:lnTo>
                    <a:lnTo>
                      <a:pt x="79" y="404"/>
                    </a:lnTo>
                    <a:lnTo>
                      <a:pt x="78" y="402"/>
                    </a:lnTo>
                    <a:lnTo>
                      <a:pt x="77" y="401"/>
                    </a:lnTo>
                    <a:lnTo>
                      <a:pt x="74" y="400"/>
                    </a:lnTo>
                    <a:lnTo>
                      <a:pt x="71" y="400"/>
                    </a:lnTo>
                    <a:lnTo>
                      <a:pt x="70" y="398"/>
                    </a:lnTo>
                    <a:lnTo>
                      <a:pt x="70" y="397"/>
                    </a:lnTo>
                    <a:lnTo>
                      <a:pt x="69" y="393"/>
                    </a:lnTo>
                    <a:lnTo>
                      <a:pt x="67" y="390"/>
                    </a:lnTo>
                    <a:lnTo>
                      <a:pt x="66" y="387"/>
                    </a:lnTo>
                    <a:lnTo>
                      <a:pt x="66" y="386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6" y="383"/>
                    </a:lnTo>
                    <a:lnTo>
                      <a:pt x="66" y="383"/>
                    </a:lnTo>
                    <a:lnTo>
                      <a:pt x="65" y="383"/>
                    </a:lnTo>
                    <a:lnTo>
                      <a:pt x="65" y="383"/>
                    </a:lnTo>
                    <a:lnTo>
                      <a:pt x="63" y="383"/>
                    </a:lnTo>
                    <a:lnTo>
                      <a:pt x="63" y="383"/>
                    </a:lnTo>
                    <a:lnTo>
                      <a:pt x="63" y="383"/>
                    </a:lnTo>
                    <a:lnTo>
                      <a:pt x="62" y="383"/>
                    </a:lnTo>
                    <a:lnTo>
                      <a:pt x="59" y="383"/>
                    </a:lnTo>
                    <a:lnTo>
                      <a:pt x="59" y="383"/>
                    </a:lnTo>
                    <a:lnTo>
                      <a:pt x="58" y="383"/>
                    </a:lnTo>
                    <a:lnTo>
                      <a:pt x="55" y="382"/>
                    </a:lnTo>
                    <a:lnTo>
                      <a:pt x="53" y="382"/>
                    </a:lnTo>
                    <a:lnTo>
                      <a:pt x="50" y="381"/>
                    </a:lnTo>
                    <a:lnTo>
                      <a:pt x="47" y="379"/>
                    </a:lnTo>
                    <a:lnTo>
                      <a:pt x="47" y="379"/>
                    </a:lnTo>
                    <a:lnTo>
                      <a:pt x="46" y="378"/>
                    </a:lnTo>
                    <a:lnTo>
                      <a:pt x="45" y="378"/>
                    </a:lnTo>
                    <a:lnTo>
                      <a:pt x="45" y="375"/>
                    </a:lnTo>
                    <a:lnTo>
                      <a:pt x="43" y="375"/>
                    </a:lnTo>
                    <a:lnTo>
                      <a:pt x="42" y="377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38" y="377"/>
                    </a:lnTo>
                    <a:lnTo>
                      <a:pt x="38" y="374"/>
                    </a:lnTo>
                    <a:lnTo>
                      <a:pt x="38" y="374"/>
                    </a:lnTo>
                    <a:lnTo>
                      <a:pt x="37" y="374"/>
                    </a:lnTo>
                    <a:lnTo>
                      <a:pt x="35" y="373"/>
                    </a:lnTo>
                    <a:lnTo>
                      <a:pt x="35" y="373"/>
                    </a:lnTo>
                    <a:lnTo>
                      <a:pt x="35" y="371"/>
                    </a:lnTo>
                    <a:lnTo>
                      <a:pt x="35" y="371"/>
                    </a:lnTo>
                    <a:lnTo>
                      <a:pt x="35" y="370"/>
                    </a:lnTo>
                    <a:lnTo>
                      <a:pt x="35" y="366"/>
                    </a:lnTo>
                    <a:lnTo>
                      <a:pt x="35" y="365"/>
                    </a:lnTo>
                    <a:lnTo>
                      <a:pt x="35" y="363"/>
                    </a:lnTo>
                    <a:lnTo>
                      <a:pt x="34" y="362"/>
                    </a:lnTo>
                    <a:lnTo>
                      <a:pt x="34" y="362"/>
                    </a:lnTo>
                    <a:lnTo>
                      <a:pt x="33" y="361"/>
                    </a:lnTo>
                    <a:lnTo>
                      <a:pt x="31" y="359"/>
                    </a:lnTo>
                    <a:lnTo>
                      <a:pt x="30" y="359"/>
                    </a:lnTo>
                    <a:lnTo>
                      <a:pt x="29" y="361"/>
                    </a:lnTo>
                    <a:lnTo>
                      <a:pt x="27" y="359"/>
                    </a:lnTo>
                    <a:lnTo>
                      <a:pt x="27" y="357"/>
                    </a:lnTo>
                    <a:lnTo>
                      <a:pt x="26" y="357"/>
                    </a:lnTo>
                    <a:lnTo>
                      <a:pt x="23" y="355"/>
                    </a:lnTo>
                    <a:lnTo>
                      <a:pt x="22" y="355"/>
                    </a:lnTo>
                    <a:lnTo>
                      <a:pt x="21" y="355"/>
                    </a:lnTo>
                    <a:lnTo>
                      <a:pt x="19" y="355"/>
                    </a:lnTo>
                    <a:lnTo>
                      <a:pt x="19" y="355"/>
                    </a:lnTo>
                    <a:lnTo>
                      <a:pt x="18" y="355"/>
                    </a:lnTo>
                    <a:lnTo>
                      <a:pt x="17" y="354"/>
                    </a:lnTo>
                    <a:lnTo>
                      <a:pt x="15" y="354"/>
                    </a:lnTo>
                    <a:lnTo>
                      <a:pt x="14" y="354"/>
                    </a:lnTo>
                    <a:lnTo>
                      <a:pt x="14" y="354"/>
                    </a:lnTo>
                    <a:lnTo>
                      <a:pt x="14" y="354"/>
                    </a:lnTo>
                    <a:lnTo>
                      <a:pt x="12" y="353"/>
                    </a:lnTo>
                    <a:lnTo>
                      <a:pt x="11" y="353"/>
                    </a:lnTo>
                    <a:lnTo>
                      <a:pt x="15" y="350"/>
                    </a:lnTo>
                    <a:lnTo>
                      <a:pt x="17" y="350"/>
                    </a:lnTo>
                    <a:lnTo>
                      <a:pt x="17" y="350"/>
                    </a:lnTo>
                    <a:lnTo>
                      <a:pt x="18" y="350"/>
                    </a:lnTo>
                    <a:lnTo>
                      <a:pt x="18" y="350"/>
                    </a:lnTo>
                    <a:lnTo>
                      <a:pt x="19" y="351"/>
                    </a:lnTo>
                    <a:lnTo>
                      <a:pt x="19" y="351"/>
                    </a:lnTo>
                    <a:lnTo>
                      <a:pt x="21" y="350"/>
                    </a:lnTo>
                    <a:lnTo>
                      <a:pt x="22" y="350"/>
                    </a:lnTo>
                    <a:lnTo>
                      <a:pt x="22" y="349"/>
                    </a:lnTo>
                    <a:lnTo>
                      <a:pt x="23" y="347"/>
                    </a:lnTo>
                    <a:lnTo>
                      <a:pt x="23" y="346"/>
                    </a:lnTo>
                    <a:lnTo>
                      <a:pt x="21" y="345"/>
                    </a:lnTo>
                    <a:lnTo>
                      <a:pt x="21" y="345"/>
                    </a:lnTo>
                    <a:lnTo>
                      <a:pt x="19" y="343"/>
                    </a:lnTo>
                    <a:lnTo>
                      <a:pt x="21" y="342"/>
                    </a:lnTo>
                    <a:lnTo>
                      <a:pt x="21" y="341"/>
                    </a:lnTo>
                    <a:lnTo>
                      <a:pt x="21" y="339"/>
                    </a:lnTo>
                    <a:lnTo>
                      <a:pt x="19" y="339"/>
                    </a:lnTo>
                    <a:lnTo>
                      <a:pt x="19" y="338"/>
                    </a:lnTo>
                    <a:lnTo>
                      <a:pt x="19" y="335"/>
                    </a:lnTo>
                    <a:lnTo>
                      <a:pt x="18" y="334"/>
                    </a:lnTo>
                    <a:lnTo>
                      <a:pt x="18" y="333"/>
                    </a:lnTo>
                    <a:lnTo>
                      <a:pt x="18" y="331"/>
                    </a:lnTo>
                    <a:lnTo>
                      <a:pt x="19" y="329"/>
                    </a:lnTo>
                    <a:lnTo>
                      <a:pt x="18" y="327"/>
                    </a:lnTo>
                    <a:lnTo>
                      <a:pt x="18" y="326"/>
                    </a:lnTo>
                    <a:lnTo>
                      <a:pt x="14" y="325"/>
                    </a:lnTo>
                    <a:lnTo>
                      <a:pt x="10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7" y="325"/>
                    </a:lnTo>
                    <a:lnTo>
                      <a:pt x="7" y="326"/>
                    </a:lnTo>
                    <a:lnTo>
                      <a:pt x="6" y="326"/>
                    </a:lnTo>
                    <a:lnTo>
                      <a:pt x="4" y="326"/>
                    </a:lnTo>
                    <a:lnTo>
                      <a:pt x="3" y="325"/>
                    </a:lnTo>
                    <a:lnTo>
                      <a:pt x="3" y="323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19"/>
                    </a:lnTo>
                    <a:lnTo>
                      <a:pt x="2" y="319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7"/>
                    </a:lnTo>
                    <a:lnTo>
                      <a:pt x="2" y="317"/>
                    </a:lnTo>
                    <a:lnTo>
                      <a:pt x="2" y="315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2" y="309"/>
                    </a:lnTo>
                    <a:lnTo>
                      <a:pt x="3" y="307"/>
                    </a:lnTo>
                    <a:lnTo>
                      <a:pt x="4" y="307"/>
                    </a:lnTo>
                    <a:lnTo>
                      <a:pt x="4" y="306"/>
                    </a:lnTo>
                    <a:lnTo>
                      <a:pt x="4" y="306"/>
                    </a:lnTo>
                    <a:lnTo>
                      <a:pt x="4" y="303"/>
                    </a:lnTo>
                    <a:lnTo>
                      <a:pt x="3" y="302"/>
                    </a:lnTo>
                    <a:lnTo>
                      <a:pt x="3" y="302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6" y="298"/>
                    </a:lnTo>
                    <a:lnTo>
                      <a:pt x="6" y="297"/>
                    </a:lnTo>
                    <a:lnTo>
                      <a:pt x="7" y="297"/>
                    </a:lnTo>
                    <a:lnTo>
                      <a:pt x="7" y="297"/>
                    </a:lnTo>
                    <a:lnTo>
                      <a:pt x="10" y="297"/>
                    </a:lnTo>
                    <a:lnTo>
                      <a:pt x="12" y="295"/>
                    </a:lnTo>
                    <a:lnTo>
                      <a:pt x="15" y="292"/>
                    </a:lnTo>
                    <a:lnTo>
                      <a:pt x="17" y="291"/>
                    </a:lnTo>
                    <a:lnTo>
                      <a:pt x="18" y="291"/>
                    </a:lnTo>
                    <a:lnTo>
                      <a:pt x="19" y="291"/>
                    </a:lnTo>
                    <a:lnTo>
                      <a:pt x="19" y="291"/>
                    </a:lnTo>
                    <a:lnTo>
                      <a:pt x="18" y="290"/>
                    </a:lnTo>
                    <a:lnTo>
                      <a:pt x="18" y="288"/>
                    </a:lnTo>
                    <a:lnTo>
                      <a:pt x="19" y="288"/>
                    </a:lnTo>
                    <a:lnTo>
                      <a:pt x="19" y="288"/>
                    </a:lnTo>
                    <a:lnTo>
                      <a:pt x="22" y="288"/>
                    </a:lnTo>
                    <a:lnTo>
                      <a:pt x="23" y="288"/>
                    </a:lnTo>
                    <a:lnTo>
                      <a:pt x="25" y="288"/>
                    </a:lnTo>
                    <a:lnTo>
                      <a:pt x="29" y="286"/>
                    </a:lnTo>
                    <a:lnTo>
                      <a:pt x="30" y="286"/>
                    </a:lnTo>
                    <a:lnTo>
                      <a:pt x="30" y="286"/>
                    </a:lnTo>
                    <a:lnTo>
                      <a:pt x="30" y="287"/>
                    </a:lnTo>
                    <a:lnTo>
                      <a:pt x="31" y="291"/>
                    </a:lnTo>
                    <a:lnTo>
                      <a:pt x="31" y="291"/>
                    </a:lnTo>
                    <a:lnTo>
                      <a:pt x="34" y="291"/>
                    </a:lnTo>
                    <a:lnTo>
                      <a:pt x="37" y="290"/>
                    </a:lnTo>
                    <a:lnTo>
                      <a:pt x="37" y="290"/>
                    </a:lnTo>
                    <a:lnTo>
                      <a:pt x="38" y="290"/>
                    </a:lnTo>
                    <a:lnTo>
                      <a:pt x="39" y="290"/>
                    </a:lnTo>
                    <a:lnTo>
                      <a:pt x="41" y="290"/>
                    </a:lnTo>
                    <a:lnTo>
                      <a:pt x="41" y="291"/>
                    </a:lnTo>
                    <a:lnTo>
                      <a:pt x="42" y="290"/>
                    </a:lnTo>
                    <a:lnTo>
                      <a:pt x="43" y="288"/>
                    </a:lnTo>
                    <a:lnTo>
                      <a:pt x="45" y="287"/>
                    </a:lnTo>
                    <a:lnTo>
                      <a:pt x="45" y="286"/>
                    </a:lnTo>
                    <a:lnTo>
                      <a:pt x="46" y="284"/>
                    </a:lnTo>
                    <a:lnTo>
                      <a:pt x="46" y="283"/>
                    </a:lnTo>
                    <a:lnTo>
                      <a:pt x="46" y="282"/>
                    </a:lnTo>
                    <a:lnTo>
                      <a:pt x="47" y="282"/>
                    </a:lnTo>
                    <a:lnTo>
                      <a:pt x="49" y="278"/>
                    </a:lnTo>
                    <a:lnTo>
                      <a:pt x="50" y="278"/>
                    </a:lnTo>
                    <a:lnTo>
                      <a:pt x="51" y="278"/>
                    </a:lnTo>
                    <a:lnTo>
                      <a:pt x="54" y="278"/>
                    </a:lnTo>
                    <a:lnTo>
                      <a:pt x="55" y="278"/>
                    </a:lnTo>
                    <a:lnTo>
                      <a:pt x="59" y="278"/>
                    </a:lnTo>
                    <a:lnTo>
                      <a:pt x="62" y="278"/>
                    </a:lnTo>
                    <a:lnTo>
                      <a:pt x="63" y="276"/>
                    </a:lnTo>
                    <a:lnTo>
                      <a:pt x="66" y="276"/>
                    </a:lnTo>
                    <a:lnTo>
                      <a:pt x="69" y="276"/>
                    </a:lnTo>
                    <a:lnTo>
                      <a:pt x="71" y="272"/>
                    </a:lnTo>
                    <a:lnTo>
                      <a:pt x="71" y="271"/>
                    </a:lnTo>
                    <a:lnTo>
                      <a:pt x="71" y="271"/>
                    </a:lnTo>
                    <a:lnTo>
                      <a:pt x="73" y="270"/>
                    </a:lnTo>
                    <a:lnTo>
                      <a:pt x="74" y="268"/>
                    </a:lnTo>
                    <a:lnTo>
                      <a:pt x="78" y="267"/>
                    </a:lnTo>
                    <a:lnTo>
                      <a:pt x="83" y="263"/>
                    </a:lnTo>
                    <a:lnTo>
                      <a:pt x="86" y="263"/>
                    </a:lnTo>
                    <a:lnTo>
                      <a:pt x="86" y="263"/>
                    </a:lnTo>
                    <a:lnTo>
                      <a:pt x="89" y="262"/>
                    </a:lnTo>
                    <a:lnTo>
                      <a:pt x="93" y="260"/>
                    </a:lnTo>
                    <a:lnTo>
                      <a:pt x="94" y="258"/>
                    </a:lnTo>
                    <a:lnTo>
                      <a:pt x="95" y="258"/>
                    </a:lnTo>
                    <a:lnTo>
                      <a:pt x="99" y="258"/>
                    </a:lnTo>
                    <a:lnTo>
                      <a:pt x="99" y="258"/>
                    </a:lnTo>
                    <a:lnTo>
                      <a:pt x="99" y="256"/>
                    </a:lnTo>
                    <a:lnTo>
                      <a:pt x="99" y="255"/>
                    </a:lnTo>
                    <a:lnTo>
                      <a:pt x="99" y="254"/>
                    </a:lnTo>
                    <a:lnTo>
                      <a:pt x="99" y="254"/>
                    </a:lnTo>
                    <a:lnTo>
                      <a:pt x="101" y="254"/>
                    </a:lnTo>
                    <a:lnTo>
                      <a:pt x="101" y="252"/>
                    </a:lnTo>
                    <a:lnTo>
                      <a:pt x="99" y="250"/>
                    </a:lnTo>
                    <a:lnTo>
                      <a:pt x="99" y="247"/>
                    </a:lnTo>
                    <a:lnTo>
                      <a:pt x="98" y="246"/>
                    </a:lnTo>
                    <a:lnTo>
                      <a:pt x="98" y="244"/>
                    </a:lnTo>
                    <a:lnTo>
                      <a:pt x="99" y="243"/>
                    </a:lnTo>
                    <a:lnTo>
                      <a:pt x="99" y="242"/>
                    </a:lnTo>
                    <a:lnTo>
                      <a:pt x="102" y="240"/>
                    </a:lnTo>
                    <a:lnTo>
                      <a:pt x="105" y="240"/>
                    </a:lnTo>
                    <a:lnTo>
                      <a:pt x="105" y="239"/>
                    </a:lnTo>
                    <a:lnTo>
                      <a:pt x="103" y="239"/>
                    </a:lnTo>
                    <a:lnTo>
                      <a:pt x="102" y="239"/>
                    </a:lnTo>
                    <a:lnTo>
                      <a:pt x="102" y="238"/>
                    </a:lnTo>
                    <a:lnTo>
                      <a:pt x="102" y="238"/>
                    </a:lnTo>
                    <a:lnTo>
                      <a:pt x="102" y="236"/>
                    </a:lnTo>
                    <a:lnTo>
                      <a:pt x="103" y="236"/>
                    </a:lnTo>
                    <a:lnTo>
                      <a:pt x="106" y="235"/>
                    </a:lnTo>
                    <a:lnTo>
                      <a:pt x="107" y="236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07" y="234"/>
                    </a:lnTo>
                    <a:lnTo>
                      <a:pt x="107" y="232"/>
                    </a:lnTo>
                    <a:lnTo>
                      <a:pt x="106" y="231"/>
                    </a:lnTo>
                    <a:lnTo>
                      <a:pt x="106" y="231"/>
                    </a:lnTo>
                    <a:lnTo>
                      <a:pt x="107" y="230"/>
                    </a:lnTo>
                    <a:lnTo>
                      <a:pt x="106" y="226"/>
                    </a:lnTo>
                    <a:lnTo>
                      <a:pt x="105" y="224"/>
                    </a:lnTo>
                    <a:lnTo>
                      <a:pt x="103" y="219"/>
                    </a:lnTo>
                    <a:lnTo>
                      <a:pt x="102" y="218"/>
                    </a:lnTo>
                    <a:lnTo>
                      <a:pt x="102" y="216"/>
                    </a:lnTo>
                    <a:lnTo>
                      <a:pt x="102" y="215"/>
                    </a:lnTo>
                    <a:lnTo>
                      <a:pt x="102" y="214"/>
                    </a:lnTo>
                    <a:lnTo>
                      <a:pt x="102" y="212"/>
                    </a:lnTo>
                    <a:lnTo>
                      <a:pt x="102" y="211"/>
                    </a:lnTo>
                    <a:lnTo>
                      <a:pt x="101" y="208"/>
                    </a:lnTo>
                    <a:lnTo>
                      <a:pt x="102" y="206"/>
                    </a:lnTo>
                    <a:lnTo>
                      <a:pt x="102" y="204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103" y="203"/>
                    </a:lnTo>
                    <a:lnTo>
                      <a:pt x="103" y="202"/>
                    </a:lnTo>
                    <a:lnTo>
                      <a:pt x="103" y="202"/>
                    </a:lnTo>
                    <a:lnTo>
                      <a:pt x="102" y="202"/>
                    </a:lnTo>
                    <a:lnTo>
                      <a:pt x="101" y="200"/>
                    </a:lnTo>
                    <a:lnTo>
                      <a:pt x="98" y="200"/>
                    </a:lnTo>
                    <a:lnTo>
                      <a:pt x="97" y="200"/>
                    </a:lnTo>
                    <a:lnTo>
                      <a:pt x="95" y="200"/>
                    </a:lnTo>
                    <a:lnTo>
                      <a:pt x="94" y="199"/>
                    </a:lnTo>
                    <a:lnTo>
                      <a:pt x="94" y="199"/>
                    </a:lnTo>
                    <a:lnTo>
                      <a:pt x="95" y="198"/>
                    </a:lnTo>
                    <a:lnTo>
                      <a:pt x="97" y="196"/>
                    </a:lnTo>
                    <a:lnTo>
                      <a:pt x="99" y="195"/>
                    </a:lnTo>
                    <a:lnTo>
                      <a:pt x="102" y="195"/>
                    </a:lnTo>
                    <a:lnTo>
                      <a:pt x="103" y="194"/>
                    </a:lnTo>
                    <a:lnTo>
                      <a:pt x="106" y="194"/>
                    </a:lnTo>
                    <a:lnTo>
                      <a:pt x="107" y="194"/>
                    </a:lnTo>
                    <a:lnTo>
                      <a:pt x="109" y="194"/>
                    </a:lnTo>
                    <a:lnTo>
                      <a:pt x="111" y="192"/>
                    </a:lnTo>
                    <a:lnTo>
                      <a:pt x="117" y="191"/>
                    </a:lnTo>
                    <a:lnTo>
                      <a:pt x="121" y="189"/>
                    </a:lnTo>
                    <a:lnTo>
                      <a:pt x="122" y="188"/>
                    </a:lnTo>
                    <a:lnTo>
                      <a:pt x="122" y="189"/>
                    </a:lnTo>
                    <a:lnTo>
                      <a:pt x="123" y="191"/>
                    </a:lnTo>
                    <a:lnTo>
                      <a:pt x="125" y="192"/>
                    </a:lnTo>
                    <a:lnTo>
                      <a:pt x="125" y="192"/>
                    </a:lnTo>
                    <a:lnTo>
                      <a:pt x="126" y="192"/>
                    </a:lnTo>
                    <a:lnTo>
                      <a:pt x="127" y="192"/>
                    </a:lnTo>
                    <a:lnTo>
                      <a:pt x="130" y="192"/>
                    </a:lnTo>
                    <a:lnTo>
                      <a:pt x="132" y="192"/>
                    </a:lnTo>
                    <a:lnTo>
                      <a:pt x="133" y="192"/>
                    </a:lnTo>
                    <a:lnTo>
                      <a:pt x="133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6" y="192"/>
                    </a:lnTo>
                    <a:lnTo>
                      <a:pt x="136" y="189"/>
                    </a:lnTo>
                    <a:lnTo>
                      <a:pt x="136" y="188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3" y="185"/>
                    </a:lnTo>
                    <a:lnTo>
                      <a:pt x="132" y="185"/>
                    </a:lnTo>
                    <a:lnTo>
                      <a:pt x="132" y="184"/>
                    </a:lnTo>
                    <a:lnTo>
                      <a:pt x="132" y="184"/>
                    </a:lnTo>
                    <a:lnTo>
                      <a:pt x="132" y="181"/>
                    </a:lnTo>
                    <a:lnTo>
                      <a:pt x="133" y="179"/>
                    </a:lnTo>
                    <a:lnTo>
                      <a:pt x="134" y="175"/>
                    </a:lnTo>
                    <a:lnTo>
                      <a:pt x="134" y="171"/>
                    </a:lnTo>
                    <a:lnTo>
                      <a:pt x="137" y="167"/>
                    </a:lnTo>
                    <a:lnTo>
                      <a:pt x="138" y="161"/>
                    </a:lnTo>
                    <a:lnTo>
                      <a:pt x="141" y="153"/>
                    </a:lnTo>
                    <a:lnTo>
                      <a:pt x="141" y="152"/>
                    </a:lnTo>
                    <a:lnTo>
                      <a:pt x="142" y="149"/>
                    </a:lnTo>
                    <a:lnTo>
                      <a:pt x="142" y="149"/>
                    </a:lnTo>
                    <a:lnTo>
                      <a:pt x="142" y="148"/>
                    </a:lnTo>
                    <a:lnTo>
                      <a:pt x="144" y="149"/>
                    </a:lnTo>
                    <a:lnTo>
                      <a:pt x="148" y="151"/>
                    </a:lnTo>
                    <a:lnTo>
                      <a:pt x="150" y="152"/>
                    </a:lnTo>
                    <a:lnTo>
                      <a:pt x="152" y="152"/>
                    </a:lnTo>
                    <a:lnTo>
                      <a:pt x="154" y="153"/>
                    </a:lnTo>
                    <a:lnTo>
                      <a:pt x="157" y="153"/>
                    </a:lnTo>
                    <a:lnTo>
                      <a:pt x="158" y="153"/>
                    </a:lnTo>
                    <a:lnTo>
                      <a:pt x="160" y="153"/>
                    </a:lnTo>
                    <a:lnTo>
                      <a:pt x="161" y="153"/>
                    </a:lnTo>
                    <a:lnTo>
                      <a:pt x="165" y="153"/>
                    </a:lnTo>
                    <a:lnTo>
                      <a:pt x="165" y="153"/>
                    </a:lnTo>
                    <a:lnTo>
                      <a:pt x="166" y="153"/>
                    </a:lnTo>
                    <a:lnTo>
                      <a:pt x="168" y="155"/>
                    </a:lnTo>
                    <a:lnTo>
                      <a:pt x="168" y="156"/>
                    </a:lnTo>
                    <a:lnTo>
                      <a:pt x="168" y="157"/>
                    </a:lnTo>
                    <a:lnTo>
                      <a:pt x="169" y="156"/>
                    </a:lnTo>
                    <a:lnTo>
                      <a:pt x="172" y="155"/>
                    </a:lnTo>
                    <a:lnTo>
                      <a:pt x="173" y="153"/>
                    </a:lnTo>
                    <a:lnTo>
                      <a:pt x="174" y="152"/>
                    </a:lnTo>
                    <a:lnTo>
                      <a:pt x="177" y="152"/>
                    </a:lnTo>
                    <a:lnTo>
                      <a:pt x="178" y="152"/>
                    </a:lnTo>
                    <a:lnTo>
                      <a:pt x="180" y="151"/>
                    </a:lnTo>
                    <a:lnTo>
                      <a:pt x="180" y="149"/>
                    </a:lnTo>
                    <a:lnTo>
                      <a:pt x="181" y="148"/>
                    </a:lnTo>
                    <a:lnTo>
                      <a:pt x="181" y="145"/>
                    </a:lnTo>
                    <a:lnTo>
                      <a:pt x="181" y="144"/>
                    </a:lnTo>
                    <a:lnTo>
                      <a:pt x="180" y="143"/>
                    </a:lnTo>
                    <a:lnTo>
                      <a:pt x="180" y="141"/>
                    </a:lnTo>
                    <a:lnTo>
                      <a:pt x="180" y="136"/>
                    </a:lnTo>
                    <a:lnTo>
                      <a:pt x="180" y="133"/>
                    </a:lnTo>
                    <a:lnTo>
                      <a:pt x="180" y="129"/>
                    </a:lnTo>
                    <a:lnTo>
                      <a:pt x="181" y="127"/>
                    </a:lnTo>
                    <a:lnTo>
                      <a:pt x="181" y="125"/>
                    </a:lnTo>
                    <a:lnTo>
                      <a:pt x="182" y="124"/>
                    </a:lnTo>
                    <a:lnTo>
                      <a:pt x="182" y="123"/>
                    </a:lnTo>
                    <a:lnTo>
                      <a:pt x="184" y="121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2" y="120"/>
                    </a:lnTo>
                    <a:lnTo>
                      <a:pt x="193" y="120"/>
                    </a:lnTo>
                    <a:lnTo>
                      <a:pt x="194" y="119"/>
                    </a:lnTo>
                    <a:lnTo>
                      <a:pt x="196" y="117"/>
                    </a:lnTo>
                    <a:lnTo>
                      <a:pt x="197" y="115"/>
                    </a:lnTo>
                    <a:lnTo>
                      <a:pt x="198" y="112"/>
                    </a:lnTo>
                    <a:lnTo>
                      <a:pt x="197" y="109"/>
                    </a:lnTo>
                    <a:lnTo>
                      <a:pt x="197" y="108"/>
                    </a:lnTo>
                    <a:lnTo>
                      <a:pt x="198" y="107"/>
                    </a:lnTo>
                    <a:lnTo>
                      <a:pt x="200" y="107"/>
                    </a:lnTo>
                    <a:lnTo>
                      <a:pt x="201" y="107"/>
                    </a:lnTo>
                    <a:lnTo>
                      <a:pt x="202" y="105"/>
                    </a:lnTo>
                    <a:lnTo>
                      <a:pt x="205" y="107"/>
                    </a:lnTo>
                    <a:lnTo>
                      <a:pt x="206" y="107"/>
                    </a:lnTo>
                    <a:lnTo>
                      <a:pt x="208" y="107"/>
                    </a:lnTo>
                    <a:lnTo>
                      <a:pt x="209" y="107"/>
                    </a:lnTo>
                    <a:lnTo>
                      <a:pt x="209" y="105"/>
                    </a:lnTo>
                    <a:lnTo>
                      <a:pt x="210" y="105"/>
                    </a:lnTo>
                    <a:lnTo>
                      <a:pt x="212" y="105"/>
                    </a:lnTo>
                    <a:lnTo>
                      <a:pt x="213" y="104"/>
                    </a:lnTo>
                    <a:lnTo>
                      <a:pt x="213" y="105"/>
                    </a:lnTo>
                    <a:lnTo>
                      <a:pt x="214" y="105"/>
                    </a:lnTo>
                    <a:lnTo>
                      <a:pt x="213" y="107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214" y="109"/>
                    </a:lnTo>
                    <a:lnTo>
                      <a:pt x="213" y="109"/>
                    </a:lnTo>
                    <a:lnTo>
                      <a:pt x="213" y="111"/>
                    </a:lnTo>
                    <a:lnTo>
                      <a:pt x="213" y="111"/>
                    </a:lnTo>
                    <a:lnTo>
                      <a:pt x="213" y="112"/>
                    </a:lnTo>
                    <a:lnTo>
                      <a:pt x="214" y="113"/>
                    </a:lnTo>
                    <a:lnTo>
                      <a:pt x="216" y="113"/>
                    </a:lnTo>
                    <a:lnTo>
                      <a:pt x="217" y="115"/>
                    </a:lnTo>
                    <a:lnTo>
                      <a:pt x="217" y="115"/>
                    </a:lnTo>
                    <a:lnTo>
                      <a:pt x="217" y="116"/>
                    </a:lnTo>
                    <a:lnTo>
                      <a:pt x="217" y="116"/>
                    </a:lnTo>
                    <a:lnTo>
                      <a:pt x="216" y="117"/>
                    </a:lnTo>
                    <a:lnTo>
                      <a:pt x="216" y="117"/>
                    </a:lnTo>
                    <a:lnTo>
                      <a:pt x="216" y="119"/>
                    </a:lnTo>
                    <a:lnTo>
                      <a:pt x="217" y="119"/>
                    </a:lnTo>
                    <a:lnTo>
                      <a:pt x="218" y="120"/>
                    </a:lnTo>
                    <a:lnTo>
                      <a:pt x="221" y="120"/>
                    </a:lnTo>
                    <a:lnTo>
                      <a:pt x="222" y="121"/>
                    </a:lnTo>
                    <a:lnTo>
                      <a:pt x="224" y="123"/>
                    </a:lnTo>
                    <a:lnTo>
                      <a:pt x="225" y="124"/>
                    </a:lnTo>
                    <a:lnTo>
                      <a:pt x="225" y="127"/>
                    </a:lnTo>
                    <a:lnTo>
                      <a:pt x="226" y="127"/>
                    </a:lnTo>
                    <a:lnTo>
                      <a:pt x="229" y="128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2" y="131"/>
                    </a:lnTo>
                    <a:lnTo>
                      <a:pt x="233" y="131"/>
                    </a:lnTo>
                    <a:lnTo>
                      <a:pt x="234" y="132"/>
                    </a:lnTo>
                    <a:lnTo>
                      <a:pt x="236" y="131"/>
                    </a:lnTo>
                    <a:lnTo>
                      <a:pt x="238" y="131"/>
                    </a:lnTo>
                    <a:lnTo>
                      <a:pt x="240" y="131"/>
                    </a:lnTo>
                    <a:lnTo>
                      <a:pt x="241" y="133"/>
                    </a:lnTo>
                    <a:lnTo>
                      <a:pt x="241" y="133"/>
                    </a:lnTo>
                    <a:lnTo>
                      <a:pt x="243" y="135"/>
                    </a:lnTo>
                    <a:lnTo>
                      <a:pt x="243" y="135"/>
                    </a:lnTo>
                    <a:lnTo>
                      <a:pt x="244" y="135"/>
                    </a:lnTo>
                    <a:lnTo>
                      <a:pt x="245" y="135"/>
                    </a:lnTo>
                    <a:lnTo>
                      <a:pt x="245" y="133"/>
                    </a:lnTo>
                    <a:lnTo>
                      <a:pt x="247" y="133"/>
                    </a:lnTo>
                    <a:lnTo>
                      <a:pt x="248" y="135"/>
                    </a:lnTo>
                    <a:lnTo>
                      <a:pt x="248" y="135"/>
                    </a:lnTo>
                    <a:lnTo>
                      <a:pt x="248" y="136"/>
                    </a:lnTo>
                    <a:lnTo>
                      <a:pt x="249" y="137"/>
                    </a:lnTo>
                    <a:lnTo>
                      <a:pt x="251" y="139"/>
                    </a:lnTo>
                    <a:lnTo>
                      <a:pt x="252" y="139"/>
                    </a:lnTo>
                    <a:lnTo>
                      <a:pt x="252" y="140"/>
                    </a:lnTo>
                    <a:lnTo>
                      <a:pt x="252" y="141"/>
                    </a:lnTo>
                    <a:lnTo>
                      <a:pt x="253" y="141"/>
                    </a:lnTo>
                    <a:lnTo>
                      <a:pt x="253" y="144"/>
                    </a:lnTo>
                    <a:lnTo>
                      <a:pt x="253" y="145"/>
                    </a:lnTo>
                    <a:lnTo>
                      <a:pt x="255" y="147"/>
                    </a:lnTo>
                    <a:lnTo>
                      <a:pt x="255" y="148"/>
                    </a:lnTo>
                    <a:lnTo>
                      <a:pt x="256" y="151"/>
                    </a:lnTo>
                    <a:lnTo>
                      <a:pt x="257" y="153"/>
                    </a:lnTo>
                    <a:lnTo>
                      <a:pt x="259" y="153"/>
                    </a:lnTo>
                    <a:lnTo>
                      <a:pt x="260" y="155"/>
                    </a:lnTo>
                    <a:lnTo>
                      <a:pt x="260" y="156"/>
                    </a:lnTo>
                    <a:lnTo>
                      <a:pt x="261" y="159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1" y="163"/>
                    </a:lnTo>
                    <a:lnTo>
                      <a:pt x="263" y="163"/>
                    </a:lnTo>
                    <a:lnTo>
                      <a:pt x="261" y="167"/>
                    </a:lnTo>
                    <a:lnTo>
                      <a:pt x="260" y="168"/>
                    </a:lnTo>
                    <a:lnTo>
                      <a:pt x="260" y="169"/>
                    </a:lnTo>
                    <a:lnTo>
                      <a:pt x="261" y="171"/>
                    </a:lnTo>
                    <a:lnTo>
                      <a:pt x="261" y="172"/>
                    </a:lnTo>
                    <a:lnTo>
                      <a:pt x="261" y="173"/>
                    </a:lnTo>
                    <a:lnTo>
                      <a:pt x="261" y="175"/>
                    </a:lnTo>
                    <a:lnTo>
                      <a:pt x="260" y="176"/>
                    </a:lnTo>
                    <a:lnTo>
                      <a:pt x="260" y="177"/>
                    </a:lnTo>
                    <a:lnTo>
                      <a:pt x="259" y="177"/>
                    </a:lnTo>
                    <a:lnTo>
                      <a:pt x="257" y="180"/>
                    </a:lnTo>
                    <a:lnTo>
                      <a:pt x="256" y="184"/>
                    </a:lnTo>
                    <a:lnTo>
                      <a:pt x="256" y="185"/>
                    </a:lnTo>
                    <a:lnTo>
                      <a:pt x="257" y="185"/>
                    </a:lnTo>
                    <a:lnTo>
                      <a:pt x="257" y="187"/>
                    </a:lnTo>
                    <a:lnTo>
                      <a:pt x="259" y="188"/>
                    </a:lnTo>
                    <a:lnTo>
                      <a:pt x="260" y="191"/>
                    </a:lnTo>
                    <a:lnTo>
                      <a:pt x="260" y="192"/>
                    </a:lnTo>
                    <a:lnTo>
                      <a:pt x="260" y="192"/>
                    </a:lnTo>
                    <a:lnTo>
                      <a:pt x="261" y="192"/>
                    </a:lnTo>
                    <a:lnTo>
                      <a:pt x="263" y="192"/>
                    </a:lnTo>
                    <a:lnTo>
                      <a:pt x="264" y="192"/>
                    </a:lnTo>
                    <a:lnTo>
                      <a:pt x="265" y="194"/>
                    </a:lnTo>
                    <a:lnTo>
                      <a:pt x="267" y="194"/>
                    </a:lnTo>
                    <a:lnTo>
                      <a:pt x="268" y="194"/>
                    </a:lnTo>
                    <a:lnTo>
                      <a:pt x="269" y="194"/>
                    </a:lnTo>
                    <a:lnTo>
                      <a:pt x="271" y="195"/>
                    </a:lnTo>
                    <a:lnTo>
                      <a:pt x="272" y="195"/>
                    </a:lnTo>
                    <a:lnTo>
                      <a:pt x="275" y="195"/>
                    </a:lnTo>
                    <a:lnTo>
                      <a:pt x="277" y="195"/>
                    </a:lnTo>
                    <a:lnTo>
                      <a:pt x="279" y="195"/>
                    </a:lnTo>
                    <a:lnTo>
                      <a:pt x="283" y="196"/>
                    </a:lnTo>
                    <a:lnTo>
                      <a:pt x="285" y="196"/>
                    </a:lnTo>
                    <a:lnTo>
                      <a:pt x="288" y="195"/>
                    </a:lnTo>
                    <a:lnTo>
                      <a:pt x="291" y="196"/>
                    </a:lnTo>
                    <a:lnTo>
                      <a:pt x="296" y="196"/>
                    </a:lnTo>
                    <a:lnTo>
                      <a:pt x="299" y="198"/>
                    </a:lnTo>
                    <a:lnTo>
                      <a:pt x="301" y="199"/>
                    </a:lnTo>
                    <a:lnTo>
                      <a:pt x="303" y="200"/>
                    </a:lnTo>
                    <a:lnTo>
                      <a:pt x="304" y="202"/>
                    </a:lnTo>
                    <a:lnTo>
                      <a:pt x="305" y="203"/>
                    </a:lnTo>
                    <a:lnTo>
                      <a:pt x="309" y="204"/>
                    </a:lnTo>
                    <a:lnTo>
                      <a:pt x="312" y="207"/>
                    </a:lnTo>
                    <a:lnTo>
                      <a:pt x="313" y="207"/>
                    </a:lnTo>
                    <a:lnTo>
                      <a:pt x="317" y="210"/>
                    </a:lnTo>
                    <a:lnTo>
                      <a:pt x="320" y="211"/>
                    </a:lnTo>
                    <a:lnTo>
                      <a:pt x="323" y="212"/>
                    </a:lnTo>
                    <a:lnTo>
                      <a:pt x="327" y="211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5"/>
                    </a:lnTo>
                    <a:lnTo>
                      <a:pt x="327" y="216"/>
                    </a:lnTo>
                    <a:lnTo>
                      <a:pt x="327" y="218"/>
                    </a:lnTo>
                    <a:lnTo>
                      <a:pt x="328" y="218"/>
                    </a:lnTo>
                    <a:lnTo>
                      <a:pt x="329" y="218"/>
                    </a:lnTo>
                    <a:lnTo>
                      <a:pt x="329" y="219"/>
                    </a:lnTo>
                    <a:lnTo>
                      <a:pt x="331" y="220"/>
                    </a:lnTo>
                    <a:lnTo>
                      <a:pt x="332" y="224"/>
                    </a:lnTo>
                    <a:lnTo>
                      <a:pt x="335" y="230"/>
                    </a:lnTo>
                    <a:lnTo>
                      <a:pt x="335" y="232"/>
                    </a:lnTo>
                    <a:lnTo>
                      <a:pt x="335" y="234"/>
                    </a:lnTo>
                    <a:lnTo>
                      <a:pt x="337" y="236"/>
                    </a:lnTo>
                    <a:lnTo>
                      <a:pt x="339" y="238"/>
                    </a:lnTo>
                    <a:lnTo>
                      <a:pt x="341" y="239"/>
                    </a:lnTo>
                    <a:lnTo>
                      <a:pt x="341" y="240"/>
                    </a:lnTo>
                    <a:lnTo>
                      <a:pt x="341" y="243"/>
                    </a:lnTo>
                    <a:lnTo>
                      <a:pt x="343" y="243"/>
                    </a:lnTo>
                    <a:lnTo>
                      <a:pt x="345" y="243"/>
                    </a:lnTo>
                    <a:lnTo>
                      <a:pt x="349" y="243"/>
                    </a:lnTo>
                    <a:lnTo>
                      <a:pt x="355" y="242"/>
                    </a:lnTo>
                    <a:lnTo>
                      <a:pt x="363" y="243"/>
                    </a:lnTo>
                    <a:lnTo>
                      <a:pt x="371" y="244"/>
                    </a:lnTo>
                    <a:lnTo>
                      <a:pt x="378" y="246"/>
                    </a:lnTo>
                    <a:lnTo>
                      <a:pt x="380" y="246"/>
                    </a:lnTo>
                    <a:lnTo>
                      <a:pt x="388" y="247"/>
                    </a:lnTo>
                    <a:lnTo>
                      <a:pt x="392" y="246"/>
                    </a:lnTo>
                    <a:lnTo>
                      <a:pt x="396" y="244"/>
                    </a:lnTo>
                    <a:lnTo>
                      <a:pt x="398" y="244"/>
                    </a:lnTo>
                    <a:lnTo>
                      <a:pt x="404" y="246"/>
                    </a:lnTo>
                    <a:lnTo>
                      <a:pt x="408" y="246"/>
                    </a:lnTo>
                    <a:lnTo>
                      <a:pt x="412" y="247"/>
                    </a:lnTo>
                    <a:lnTo>
                      <a:pt x="416" y="247"/>
                    </a:lnTo>
                    <a:lnTo>
                      <a:pt x="419" y="247"/>
                    </a:lnTo>
                    <a:lnTo>
                      <a:pt x="420" y="247"/>
                    </a:lnTo>
                    <a:lnTo>
                      <a:pt x="422" y="248"/>
                    </a:lnTo>
                    <a:lnTo>
                      <a:pt x="422" y="248"/>
                    </a:lnTo>
                    <a:lnTo>
                      <a:pt x="424" y="252"/>
                    </a:lnTo>
                    <a:lnTo>
                      <a:pt x="426" y="254"/>
                    </a:lnTo>
                    <a:lnTo>
                      <a:pt x="428" y="255"/>
                    </a:lnTo>
                    <a:lnTo>
                      <a:pt x="435" y="256"/>
                    </a:lnTo>
                    <a:lnTo>
                      <a:pt x="439" y="256"/>
                    </a:lnTo>
                    <a:lnTo>
                      <a:pt x="443" y="258"/>
                    </a:lnTo>
                    <a:lnTo>
                      <a:pt x="446" y="259"/>
                    </a:lnTo>
                    <a:lnTo>
                      <a:pt x="448" y="260"/>
                    </a:lnTo>
                    <a:lnTo>
                      <a:pt x="452" y="263"/>
                    </a:lnTo>
                    <a:lnTo>
                      <a:pt x="456" y="262"/>
                    </a:lnTo>
                    <a:lnTo>
                      <a:pt x="462" y="262"/>
                    </a:lnTo>
                    <a:lnTo>
                      <a:pt x="464" y="260"/>
                    </a:lnTo>
                    <a:lnTo>
                      <a:pt x="464" y="264"/>
                    </a:lnTo>
                    <a:lnTo>
                      <a:pt x="469" y="266"/>
                    </a:lnTo>
                    <a:lnTo>
                      <a:pt x="470" y="266"/>
                    </a:lnTo>
                    <a:lnTo>
                      <a:pt x="471" y="266"/>
                    </a:lnTo>
                    <a:lnTo>
                      <a:pt x="473" y="266"/>
                    </a:lnTo>
                    <a:lnTo>
                      <a:pt x="474" y="264"/>
                    </a:lnTo>
                    <a:lnTo>
                      <a:pt x="475" y="263"/>
                    </a:lnTo>
                    <a:lnTo>
                      <a:pt x="477" y="263"/>
                    </a:lnTo>
                    <a:lnTo>
                      <a:pt x="479" y="260"/>
                    </a:lnTo>
                    <a:lnTo>
                      <a:pt x="481" y="260"/>
                    </a:lnTo>
                    <a:lnTo>
                      <a:pt x="485" y="258"/>
                    </a:lnTo>
                    <a:lnTo>
                      <a:pt x="491" y="255"/>
                    </a:lnTo>
                    <a:lnTo>
                      <a:pt x="494" y="254"/>
                    </a:lnTo>
                    <a:lnTo>
                      <a:pt x="495" y="254"/>
                    </a:lnTo>
                    <a:lnTo>
                      <a:pt x="497" y="252"/>
                    </a:lnTo>
                    <a:lnTo>
                      <a:pt x="498" y="252"/>
                    </a:lnTo>
                    <a:lnTo>
                      <a:pt x="501" y="252"/>
                    </a:lnTo>
                    <a:lnTo>
                      <a:pt x="503" y="251"/>
                    </a:lnTo>
                    <a:lnTo>
                      <a:pt x="506" y="251"/>
                    </a:lnTo>
                    <a:lnTo>
                      <a:pt x="513" y="250"/>
                    </a:lnTo>
                    <a:lnTo>
                      <a:pt x="514" y="250"/>
                    </a:lnTo>
                    <a:lnTo>
                      <a:pt x="518" y="250"/>
                    </a:lnTo>
                    <a:lnTo>
                      <a:pt x="519" y="250"/>
                    </a:lnTo>
                    <a:lnTo>
                      <a:pt x="522" y="250"/>
                    </a:lnTo>
                    <a:lnTo>
                      <a:pt x="525" y="250"/>
                    </a:lnTo>
                    <a:lnTo>
                      <a:pt x="527" y="250"/>
                    </a:lnTo>
                    <a:lnTo>
                      <a:pt x="530" y="250"/>
                    </a:lnTo>
                    <a:lnTo>
                      <a:pt x="534" y="250"/>
                    </a:lnTo>
                    <a:lnTo>
                      <a:pt x="537" y="250"/>
                    </a:lnTo>
                    <a:lnTo>
                      <a:pt x="538" y="248"/>
                    </a:lnTo>
                    <a:lnTo>
                      <a:pt x="541" y="248"/>
                    </a:lnTo>
                    <a:lnTo>
                      <a:pt x="542" y="247"/>
                    </a:lnTo>
                    <a:lnTo>
                      <a:pt x="545" y="246"/>
                    </a:lnTo>
                    <a:lnTo>
                      <a:pt x="547" y="244"/>
                    </a:lnTo>
                    <a:lnTo>
                      <a:pt x="550" y="244"/>
                    </a:lnTo>
                    <a:lnTo>
                      <a:pt x="551" y="243"/>
                    </a:lnTo>
                    <a:lnTo>
                      <a:pt x="553" y="243"/>
                    </a:lnTo>
                    <a:lnTo>
                      <a:pt x="553" y="242"/>
                    </a:lnTo>
                    <a:lnTo>
                      <a:pt x="554" y="240"/>
                    </a:lnTo>
                    <a:lnTo>
                      <a:pt x="554" y="240"/>
                    </a:lnTo>
                    <a:lnTo>
                      <a:pt x="555" y="238"/>
                    </a:lnTo>
                    <a:lnTo>
                      <a:pt x="557" y="236"/>
                    </a:lnTo>
                    <a:lnTo>
                      <a:pt x="558" y="235"/>
                    </a:lnTo>
                    <a:lnTo>
                      <a:pt x="559" y="234"/>
                    </a:lnTo>
                    <a:lnTo>
                      <a:pt x="561" y="232"/>
                    </a:lnTo>
                    <a:lnTo>
                      <a:pt x="562" y="231"/>
                    </a:lnTo>
                    <a:lnTo>
                      <a:pt x="563" y="230"/>
                    </a:lnTo>
                    <a:lnTo>
                      <a:pt x="565" y="230"/>
                    </a:lnTo>
                    <a:lnTo>
                      <a:pt x="569" y="228"/>
                    </a:lnTo>
                    <a:lnTo>
                      <a:pt x="569" y="228"/>
                    </a:lnTo>
                    <a:lnTo>
                      <a:pt x="570" y="227"/>
                    </a:lnTo>
                    <a:lnTo>
                      <a:pt x="571" y="226"/>
                    </a:lnTo>
                    <a:lnTo>
                      <a:pt x="573" y="226"/>
                    </a:lnTo>
                    <a:lnTo>
                      <a:pt x="573" y="224"/>
                    </a:lnTo>
                    <a:lnTo>
                      <a:pt x="575" y="224"/>
                    </a:lnTo>
                    <a:lnTo>
                      <a:pt x="575" y="223"/>
                    </a:lnTo>
                    <a:lnTo>
                      <a:pt x="575" y="223"/>
                    </a:lnTo>
                    <a:lnTo>
                      <a:pt x="575" y="222"/>
                    </a:lnTo>
                    <a:lnTo>
                      <a:pt x="575" y="220"/>
                    </a:lnTo>
                    <a:lnTo>
                      <a:pt x="574" y="219"/>
                    </a:lnTo>
                    <a:lnTo>
                      <a:pt x="571" y="216"/>
                    </a:lnTo>
                    <a:lnTo>
                      <a:pt x="570" y="215"/>
                    </a:lnTo>
                    <a:lnTo>
                      <a:pt x="570" y="214"/>
                    </a:lnTo>
                    <a:lnTo>
                      <a:pt x="569" y="211"/>
                    </a:lnTo>
                    <a:lnTo>
                      <a:pt x="567" y="211"/>
                    </a:lnTo>
                    <a:lnTo>
                      <a:pt x="567" y="210"/>
                    </a:lnTo>
                    <a:lnTo>
                      <a:pt x="567" y="208"/>
                    </a:lnTo>
                    <a:lnTo>
                      <a:pt x="569" y="207"/>
                    </a:lnTo>
                    <a:lnTo>
                      <a:pt x="569" y="206"/>
                    </a:lnTo>
                    <a:lnTo>
                      <a:pt x="570" y="203"/>
                    </a:lnTo>
                    <a:lnTo>
                      <a:pt x="571" y="200"/>
                    </a:lnTo>
                    <a:lnTo>
                      <a:pt x="571" y="199"/>
                    </a:lnTo>
                    <a:lnTo>
                      <a:pt x="573" y="196"/>
                    </a:lnTo>
                    <a:lnTo>
                      <a:pt x="575" y="195"/>
                    </a:lnTo>
                    <a:lnTo>
                      <a:pt x="577" y="195"/>
                    </a:lnTo>
                    <a:lnTo>
                      <a:pt x="578" y="195"/>
                    </a:lnTo>
                    <a:lnTo>
                      <a:pt x="581" y="195"/>
                    </a:lnTo>
                    <a:lnTo>
                      <a:pt x="584" y="195"/>
                    </a:lnTo>
                    <a:lnTo>
                      <a:pt x="585" y="196"/>
                    </a:lnTo>
                    <a:lnTo>
                      <a:pt x="586" y="198"/>
                    </a:lnTo>
                    <a:lnTo>
                      <a:pt x="588" y="199"/>
                    </a:lnTo>
                    <a:lnTo>
                      <a:pt x="593" y="200"/>
                    </a:lnTo>
                    <a:lnTo>
                      <a:pt x="594" y="200"/>
                    </a:lnTo>
                    <a:lnTo>
                      <a:pt x="597" y="200"/>
                    </a:lnTo>
                    <a:lnTo>
                      <a:pt x="598" y="202"/>
                    </a:lnTo>
                    <a:lnTo>
                      <a:pt x="600" y="202"/>
                    </a:lnTo>
                    <a:lnTo>
                      <a:pt x="601" y="202"/>
                    </a:lnTo>
                    <a:lnTo>
                      <a:pt x="601" y="202"/>
                    </a:lnTo>
                    <a:lnTo>
                      <a:pt x="604" y="200"/>
                    </a:lnTo>
                    <a:lnTo>
                      <a:pt x="605" y="199"/>
                    </a:lnTo>
                    <a:lnTo>
                      <a:pt x="606" y="198"/>
                    </a:lnTo>
                    <a:lnTo>
                      <a:pt x="608" y="198"/>
                    </a:lnTo>
                    <a:lnTo>
                      <a:pt x="608" y="196"/>
                    </a:lnTo>
                    <a:lnTo>
                      <a:pt x="609" y="195"/>
                    </a:lnTo>
                    <a:lnTo>
                      <a:pt x="612" y="194"/>
                    </a:lnTo>
                    <a:lnTo>
                      <a:pt x="613" y="192"/>
                    </a:lnTo>
                    <a:lnTo>
                      <a:pt x="614" y="191"/>
                    </a:lnTo>
                    <a:lnTo>
                      <a:pt x="614" y="189"/>
                    </a:lnTo>
                    <a:lnTo>
                      <a:pt x="614" y="188"/>
                    </a:lnTo>
                    <a:lnTo>
                      <a:pt x="616" y="188"/>
                    </a:lnTo>
                    <a:lnTo>
                      <a:pt x="617" y="187"/>
                    </a:lnTo>
                    <a:lnTo>
                      <a:pt x="618" y="187"/>
                    </a:lnTo>
                    <a:lnTo>
                      <a:pt x="621" y="188"/>
                    </a:lnTo>
                    <a:lnTo>
                      <a:pt x="624" y="188"/>
                    </a:lnTo>
                    <a:lnTo>
                      <a:pt x="625" y="188"/>
                    </a:lnTo>
                    <a:lnTo>
                      <a:pt x="629" y="187"/>
                    </a:lnTo>
                    <a:lnTo>
                      <a:pt x="630" y="187"/>
                    </a:lnTo>
                    <a:lnTo>
                      <a:pt x="632" y="187"/>
                    </a:lnTo>
                    <a:lnTo>
                      <a:pt x="633" y="184"/>
                    </a:lnTo>
                    <a:lnTo>
                      <a:pt x="636" y="183"/>
                    </a:lnTo>
                    <a:lnTo>
                      <a:pt x="637" y="181"/>
                    </a:lnTo>
                    <a:lnTo>
                      <a:pt x="638" y="181"/>
                    </a:lnTo>
                    <a:lnTo>
                      <a:pt x="640" y="180"/>
                    </a:lnTo>
                    <a:lnTo>
                      <a:pt x="641" y="179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1" y="176"/>
                    </a:lnTo>
                    <a:lnTo>
                      <a:pt x="642" y="172"/>
                    </a:lnTo>
                    <a:lnTo>
                      <a:pt x="644" y="171"/>
                    </a:lnTo>
                    <a:lnTo>
                      <a:pt x="645" y="171"/>
                    </a:lnTo>
                    <a:lnTo>
                      <a:pt x="645" y="168"/>
                    </a:lnTo>
                    <a:lnTo>
                      <a:pt x="646" y="168"/>
                    </a:lnTo>
                    <a:lnTo>
                      <a:pt x="648" y="168"/>
                    </a:lnTo>
                    <a:lnTo>
                      <a:pt x="649" y="167"/>
                    </a:lnTo>
                    <a:lnTo>
                      <a:pt x="649" y="167"/>
                    </a:lnTo>
                    <a:lnTo>
                      <a:pt x="652" y="167"/>
                    </a:lnTo>
                    <a:lnTo>
                      <a:pt x="654" y="167"/>
                    </a:lnTo>
                    <a:lnTo>
                      <a:pt x="656" y="167"/>
                    </a:lnTo>
                    <a:lnTo>
                      <a:pt x="657" y="167"/>
                    </a:lnTo>
                    <a:lnTo>
                      <a:pt x="657" y="167"/>
                    </a:lnTo>
                    <a:lnTo>
                      <a:pt x="657" y="165"/>
                    </a:lnTo>
                    <a:lnTo>
                      <a:pt x="657" y="163"/>
                    </a:lnTo>
                    <a:lnTo>
                      <a:pt x="658" y="163"/>
                    </a:lnTo>
                    <a:lnTo>
                      <a:pt x="658" y="163"/>
                    </a:lnTo>
                    <a:lnTo>
                      <a:pt x="660" y="161"/>
                    </a:lnTo>
                    <a:lnTo>
                      <a:pt x="661" y="163"/>
                    </a:lnTo>
                    <a:lnTo>
                      <a:pt x="662" y="164"/>
                    </a:lnTo>
                    <a:lnTo>
                      <a:pt x="662" y="164"/>
                    </a:lnTo>
                    <a:lnTo>
                      <a:pt x="664" y="163"/>
                    </a:lnTo>
                    <a:lnTo>
                      <a:pt x="665" y="161"/>
                    </a:lnTo>
                    <a:lnTo>
                      <a:pt x="668" y="160"/>
                    </a:lnTo>
                    <a:lnTo>
                      <a:pt x="669" y="160"/>
                    </a:lnTo>
                    <a:lnTo>
                      <a:pt x="672" y="159"/>
                    </a:lnTo>
                    <a:lnTo>
                      <a:pt x="673" y="160"/>
                    </a:lnTo>
                    <a:lnTo>
                      <a:pt x="676" y="160"/>
                    </a:lnTo>
                    <a:lnTo>
                      <a:pt x="677" y="160"/>
                    </a:lnTo>
                    <a:lnTo>
                      <a:pt x="677" y="160"/>
                    </a:lnTo>
                    <a:lnTo>
                      <a:pt x="678" y="159"/>
                    </a:lnTo>
                    <a:lnTo>
                      <a:pt x="680" y="159"/>
                    </a:lnTo>
                    <a:lnTo>
                      <a:pt x="681" y="159"/>
                    </a:lnTo>
                    <a:lnTo>
                      <a:pt x="682" y="160"/>
                    </a:lnTo>
                    <a:lnTo>
                      <a:pt x="684" y="161"/>
                    </a:lnTo>
                    <a:lnTo>
                      <a:pt x="686" y="161"/>
                    </a:lnTo>
                    <a:lnTo>
                      <a:pt x="689" y="161"/>
                    </a:lnTo>
                    <a:lnTo>
                      <a:pt x="690" y="161"/>
                    </a:lnTo>
                    <a:lnTo>
                      <a:pt x="692" y="161"/>
                    </a:lnTo>
                    <a:lnTo>
                      <a:pt x="693" y="161"/>
                    </a:lnTo>
                    <a:lnTo>
                      <a:pt x="695" y="160"/>
                    </a:lnTo>
                    <a:lnTo>
                      <a:pt x="696" y="159"/>
                    </a:lnTo>
                    <a:lnTo>
                      <a:pt x="695" y="157"/>
                    </a:lnTo>
                    <a:lnTo>
                      <a:pt x="696" y="156"/>
                    </a:lnTo>
                    <a:lnTo>
                      <a:pt x="695" y="155"/>
                    </a:lnTo>
                    <a:lnTo>
                      <a:pt x="693" y="153"/>
                    </a:lnTo>
                    <a:lnTo>
                      <a:pt x="693" y="152"/>
                    </a:lnTo>
                    <a:lnTo>
                      <a:pt x="693" y="151"/>
                    </a:lnTo>
                    <a:lnTo>
                      <a:pt x="692" y="149"/>
                    </a:lnTo>
                    <a:lnTo>
                      <a:pt x="690" y="148"/>
                    </a:lnTo>
                    <a:lnTo>
                      <a:pt x="689" y="148"/>
                    </a:lnTo>
                    <a:lnTo>
                      <a:pt x="688" y="144"/>
                    </a:lnTo>
                    <a:lnTo>
                      <a:pt x="686" y="144"/>
                    </a:lnTo>
                    <a:lnTo>
                      <a:pt x="686" y="144"/>
                    </a:lnTo>
                    <a:lnTo>
                      <a:pt x="686" y="143"/>
                    </a:lnTo>
                    <a:lnTo>
                      <a:pt x="685" y="143"/>
                    </a:lnTo>
                    <a:lnTo>
                      <a:pt x="684" y="141"/>
                    </a:lnTo>
                    <a:lnTo>
                      <a:pt x="684" y="141"/>
                    </a:lnTo>
                    <a:lnTo>
                      <a:pt x="684" y="140"/>
                    </a:lnTo>
                    <a:lnTo>
                      <a:pt x="682" y="139"/>
                    </a:lnTo>
                    <a:lnTo>
                      <a:pt x="682" y="137"/>
                    </a:lnTo>
                    <a:lnTo>
                      <a:pt x="681" y="137"/>
                    </a:lnTo>
                    <a:lnTo>
                      <a:pt x="680" y="137"/>
                    </a:lnTo>
                    <a:lnTo>
                      <a:pt x="678" y="136"/>
                    </a:lnTo>
                    <a:lnTo>
                      <a:pt x="677" y="135"/>
                    </a:lnTo>
                    <a:lnTo>
                      <a:pt x="676" y="132"/>
                    </a:lnTo>
                    <a:lnTo>
                      <a:pt x="674" y="131"/>
                    </a:lnTo>
                    <a:lnTo>
                      <a:pt x="670" y="131"/>
                    </a:lnTo>
                    <a:lnTo>
                      <a:pt x="669" y="131"/>
                    </a:lnTo>
                    <a:lnTo>
                      <a:pt x="668" y="131"/>
                    </a:lnTo>
                    <a:lnTo>
                      <a:pt x="666" y="131"/>
                    </a:lnTo>
                    <a:lnTo>
                      <a:pt x="664" y="131"/>
                    </a:lnTo>
                    <a:lnTo>
                      <a:pt x="664" y="131"/>
                    </a:lnTo>
                    <a:lnTo>
                      <a:pt x="662" y="133"/>
                    </a:lnTo>
                    <a:lnTo>
                      <a:pt x="660" y="135"/>
                    </a:lnTo>
                    <a:lnTo>
                      <a:pt x="658" y="136"/>
                    </a:lnTo>
                    <a:lnTo>
                      <a:pt x="657" y="139"/>
                    </a:lnTo>
                    <a:lnTo>
                      <a:pt x="657" y="139"/>
                    </a:lnTo>
                    <a:lnTo>
                      <a:pt x="656" y="139"/>
                    </a:lnTo>
                    <a:lnTo>
                      <a:pt x="654" y="137"/>
                    </a:lnTo>
                    <a:lnTo>
                      <a:pt x="653" y="135"/>
                    </a:lnTo>
                    <a:lnTo>
                      <a:pt x="650" y="135"/>
                    </a:lnTo>
                    <a:lnTo>
                      <a:pt x="650" y="135"/>
                    </a:lnTo>
                    <a:lnTo>
                      <a:pt x="648" y="133"/>
                    </a:lnTo>
                    <a:lnTo>
                      <a:pt x="646" y="133"/>
                    </a:lnTo>
                    <a:lnTo>
                      <a:pt x="645" y="135"/>
                    </a:lnTo>
                    <a:lnTo>
                      <a:pt x="642" y="135"/>
                    </a:lnTo>
                    <a:lnTo>
                      <a:pt x="641" y="135"/>
                    </a:lnTo>
                    <a:lnTo>
                      <a:pt x="640" y="135"/>
                    </a:lnTo>
                    <a:lnTo>
                      <a:pt x="638" y="136"/>
                    </a:lnTo>
                    <a:lnTo>
                      <a:pt x="637" y="137"/>
                    </a:lnTo>
                    <a:lnTo>
                      <a:pt x="636" y="137"/>
                    </a:lnTo>
                    <a:lnTo>
                      <a:pt x="634" y="137"/>
                    </a:lnTo>
                    <a:lnTo>
                      <a:pt x="633" y="136"/>
                    </a:lnTo>
                    <a:lnTo>
                      <a:pt x="630" y="133"/>
                    </a:lnTo>
                    <a:lnTo>
                      <a:pt x="630" y="132"/>
                    </a:lnTo>
                    <a:lnTo>
                      <a:pt x="629" y="128"/>
                    </a:lnTo>
                    <a:lnTo>
                      <a:pt x="632" y="127"/>
                    </a:lnTo>
                    <a:lnTo>
                      <a:pt x="633" y="125"/>
                    </a:lnTo>
                    <a:lnTo>
                      <a:pt x="633" y="123"/>
                    </a:lnTo>
                    <a:lnTo>
                      <a:pt x="633" y="121"/>
                    </a:lnTo>
                    <a:lnTo>
                      <a:pt x="634" y="117"/>
                    </a:lnTo>
                    <a:lnTo>
                      <a:pt x="636" y="116"/>
                    </a:lnTo>
                    <a:lnTo>
                      <a:pt x="637" y="113"/>
                    </a:lnTo>
                    <a:lnTo>
                      <a:pt x="637" y="112"/>
                    </a:lnTo>
                    <a:lnTo>
                      <a:pt x="638" y="109"/>
                    </a:lnTo>
                    <a:lnTo>
                      <a:pt x="640" y="108"/>
                    </a:lnTo>
                    <a:lnTo>
                      <a:pt x="641" y="104"/>
                    </a:lnTo>
                    <a:lnTo>
                      <a:pt x="642" y="99"/>
                    </a:lnTo>
                    <a:lnTo>
                      <a:pt x="645" y="93"/>
                    </a:lnTo>
                    <a:lnTo>
                      <a:pt x="646" y="89"/>
                    </a:lnTo>
                    <a:lnTo>
                      <a:pt x="650" y="92"/>
                    </a:lnTo>
                    <a:lnTo>
                      <a:pt x="652" y="92"/>
                    </a:lnTo>
                    <a:lnTo>
                      <a:pt x="656" y="95"/>
                    </a:lnTo>
                    <a:lnTo>
                      <a:pt x="658" y="95"/>
                    </a:lnTo>
                    <a:lnTo>
                      <a:pt x="662" y="96"/>
                    </a:lnTo>
                    <a:lnTo>
                      <a:pt x="664" y="96"/>
                    </a:lnTo>
                    <a:lnTo>
                      <a:pt x="665" y="96"/>
                    </a:lnTo>
                    <a:lnTo>
                      <a:pt x="669" y="92"/>
                    </a:lnTo>
                    <a:lnTo>
                      <a:pt x="673" y="89"/>
                    </a:lnTo>
                    <a:lnTo>
                      <a:pt x="678" y="86"/>
                    </a:lnTo>
                    <a:lnTo>
                      <a:pt x="681" y="85"/>
                    </a:lnTo>
                    <a:lnTo>
                      <a:pt x="684" y="85"/>
                    </a:lnTo>
                    <a:lnTo>
                      <a:pt x="685" y="84"/>
                    </a:lnTo>
                    <a:lnTo>
                      <a:pt x="686" y="81"/>
                    </a:lnTo>
                    <a:lnTo>
                      <a:pt x="686" y="78"/>
                    </a:lnTo>
                    <a:lnTo>
                      <a:pt x="686" y="77"/>
                    </a:lnTo>
                    <a:lnTo>
                      <a:pt x="685" y="76"/>
                    </a:lnTo>
                    <a:lnTo>
                      <a:pt x="684" y="76"/>
                    </a:lnTo>
                    <a:lnTo>
                      <a:pt x="685" y="74"/>
                    </a:lnTo>
                    <a:lnTo>
                      <a:pt x="685" y="74"/>
                    </a:lnTo>
                    <a:lnTo>
                      <a:pt x="686" y="72"/>
                    </a:lnTo>
                    <a:lnTo>
                      <a:pt x="686" y="70"/>
                    </a:lnTo>
                    <a:lnTo>
                      <a:pt x="688" y="69"/>
                    </a:lnTo>
                    <a:lnTo>
                      <a:pt x="689" y="66"/>
                    </a:lnTo>
                    <a:lnTo>
                      <a:pt x="689" y="65"/>
                    </a:lnTo>
                    <a:lnTo>
                      <a:pt x="690" y="62"/>
                    </a:lnTo>
                    <a:lnTo>
                      <a:pt x="692" y="61"/>
                    </a:lnTo>
                    <a:lnTo>
                      <a:pt x="693" y="60"/>
                    </a:lnTo>
                    <a:lnTo>
                      <a:pt x="693" y="57"/>
                    </a:lnTo>
                    <a:lnTo>
                      <a:pt x="695" y="56"/>
                    </a:lnTo>
                    <a:lnTo>
                      <a:pt x="696" y="52"/>
                    </a:lnTo>
                    <a:lnTo>
                      <a:pt x="697" y="48"/>
                    </a:lnTo>
                    <a:lnTo>
                      <a:pt x="700" y="44"/>
                    </a:lnTo>
                    <a:lnTo>
                      <a:pt x="704" y="41"/>
                    </a:lnTo>
                    <a:lnTo>
                      <a:pt x="707" y="38"/>
                    </a:lnTo>
                    <a:lnTo>
                      <a:pt x="708" y="36"/>
                    </a:lnTo>
                    <a:lnTo>
                      <a:pt x="708" y="33"/>
                    </a:lnTo>
                    <a:lnTo>
                      <a:pt x="707" y="30"/>
                    </a:lnTo>
                    <a:lnTo>
                      <a:pt x="707" y="28"/>
                    </a:lnTo>
                    <a:lnTo>
                      <a:pt x="708" y="25"/>
                    </a:lnTo>
                    <a:lnTo>
                      <a:pt x="707" y="24"/>
                    </a:lnTo>
                    <a:lnTo>
                      <a:pt x="705" y="22"/>
                    </a:lnTo>
                    <a:lnTo>
                      <a:pt x="703" y="22"/>
                    </a:lnTo>
                    <a:lnTo>
                      <a:pt x="700" y="22"/>
                    </a:lnTo>
                    <a:lnTo>
                      <a:pt x="697" y="22"/>
                    </a:lnTo>
                    <a:lnTo>
                      <a:pt x="697" y="20"/>
                    </a:lnTo>
                    <a:lnTo>
                      <a:pt x="699" y="18"/>
                    </a:lnTo>
                    <a:lnTo>
                      <a:pt x="700" y="17"/>
                    </a:lnTo>
                    <a:lnTo>
                      <a:pt x="703" y="14"/>
                    </a:lnTo>
                    <a:lnTo>
                      <a:pt x="708" y="9"/>
                    </a:lnTo>
                    <a:lnTo>
                      <a:pt x="712" y="6"/>
                    </a:lnTo>
                    <a:lnTo>
                      <a:pt x="717" y="5"/>
                    </a:lnTo>
                    <a:lnTo>
                      <a:pt x="723" y="4"/>
                    </a:lnTo>
                    <a:lnTo>
                      <a:pt x="728" y="2"/>
                    </a:lnTo>
                    <a:lnTo>
                      <a:pt x="732" y="1"/>
                    </a:lnTo>
                    <a:lnTo>
                      <a:pt x="732" y="1"/>
                    </a:lnTo>
                    <a:lnTo>
                      <a:pt x="735" y="1"/>
                    </a:lnTo>
                    <a:lnTo>
                      <a:pt x="737" y="1"/>
                    </a:lnTo>
                    <a:lnTo>
                      <a:pt x="741" y="1"/>
                    </a:lnTo>
                    <a:lnTo>
                      <a:pt x="744" y="0"/>
                    </a:lnTo>
                    <a:lnTo>
                      <a:pt x="747" y="0"/>
                    </a:lnTo>
                    <a:lnTo>
                      <a:pt x="748" y="0"/>
                    </a:lnTo>
                    <a:lnTo>
                      <a:pt x="749" y="0"/>
                    </a:lnTo>
                    <a:lnTo>
                      <a:pt x="74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9788A518-5319-43CC-867C-D1D132BB37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3" y="2791"/>
                <a:ext cx="184" cy="251"/>
              </a:xfrm>
              <a:custGeom>
                <a:avLst/>
                <a:gdLst>
                  <a:gd name="T0" fmla="*/ 98 w 184"/>
                  <a:gd name="T1" fmla="*/ 22 h 251"/>
                  <a:gd name="T2" fmla="*/ 89 w 184"/>
                  <a:gd name="T3" fmla="*/ 46 h 251"/>
                  <a:gd name="T4" fmla="*/ 93 w 184"/>
                  <a:gd name="T5" fmla="*/ 51 h 251"/>
                  <a:gd name="T6" fmla="*/ 101 w 184"/>
                  <a:gd name="T7" fmla="*/ 67 h 251"/>
                  <a:gd name="T8" fmla="*/ 105 w 184"/>
                  <a:gd name="T9" fmla="*/ 79 h 251"/>
                  <a:gd name="T10" fmla="*/ 125 w 184"/>
                  <a:gd name="T11" fmla="*/ 82 h 251"/>
                  <a:gd name="T12" fmla="*/ 138 w 184"/>
                  <a:gd name="T13" fmla="*/ 87 h 251"/>
                  <a:gd name="T14" fmla="*/ 153 w 184"/>
                  <a:gd name="T15" fmla="*/ 95 h 251"/>
                  <a:gd name="T16" fmla="*/ 176 w 184"/>
                  <a:gd name="T17" fmla="*/ 98 h 251"/>
                  <a:gd name="T18" fmla="*/ 169 w 184"/>
                  <a:gd name="T19" fmla="*/ 118 h 251"/>
                  <a:gd name="T20" fmla="*/ 174 w 184"/>
                  <a:gd name="T21" fmla="*/ 133 h 251"/>
                  <a:gd name="T22" fmla="*/ 170 w 184"/>
                  <a:gd name="T23" fmla="*/ 145 h 251"/>
                  <a:gd name="T24" fmla="*/ 178 w 184"/>
                  <a:gd name="T25" fmla="*/ 152 h 251"/>
                  <a:gd name="T26" fmla="*/ 182 w 184"/>
                  <a:gd name="T27" fmla="*/ 164 h 251"/>
                  <a:gd name="T28" fmla="*/ 180 w 184"/>
                  <a:gd name="T29" fmla="*/ 164 h 251"/>
                  <a:gd name="T30" fmla="*/ 170 w 184"/>
                  <a:gd name="T31" fmla="*/ 158 h 251"/>
                  <a:gd name="T32" fmla="*/ 164 w 184"/>
                  <a:gd name="T33" fmla="*/ 160 h 251"/>
                  <a:gd name="T34" fmla="*/ 146 w 184"/>
                  <a:gd name="T35" fmla="*/ 162 h 251"/>
                  <a:gd name="T36" fmla="*/ 138 w 184"/>
                  <a:gd name="T37" fmla="*/ 172 h 251"/>
                  <a:gd name="T38" fmla="*/ 146 w 184"/>
                  <a:gd name="T39" fmla="*/ 172 h 251"/>
                  <a:gd name="T40" fmla="*/ 149 w 184"/>
                  <a:gd name="T41" fmla="*/ 177 h 251"/>
                  <a:gd name="T42" fmla="*/ 145 w 184"/>
                  <a:gd name="T43" fmla="*/ 177 h 251"/>
                  <a:gd name="T44" fmla="*/ 138 w 184"/>
                  <a:gd name="T45" fmla="*/ 178 h 251"/>
                  <a:gd name="T46" fmla="*/ 139 w 184"/>
                  <a:gd name="T47" fmla="*/ 193 h 251"/>
                  <a:gd name="T48" fmla="*/ 142 w 184"/>
                  <a:gd name="T49" fmla="*/ 200 h 251"/>
                  <a:gd name="T50" fmla="*/ 145 w 184"/>
                  <a:gd name="T51" fmla="*/ 205 h 251"/>
                  <a:gd name="T52" fmla="*/ 139 w 184"/>
                  <a:gd name="T53" fmla="*/ 237 h 251"/>
                  <a:gd name="T54" fmla="*/ 131 w 184"/>
                  <a:gd name="T55" fmla="*/ 245 h 251"/>
                  <a:gd name="T56" fmla="*/ 133 w 184"/>
                  <a:gd name="T57" fmla="*/ 233 h 251"/>
                  <a:gd name="T58" fmla="*/ 130 w 184"/>
                  <a:gd name="T59" fmla="*/ 225 h 251"/>
                  <a:gd name="T60" fmla="*/ 117 w 184"/>
                  <a:gd name="T61" fmla="*/ 222 h 251"/>
                  <a:gd name="T62" fmla="*/ 107 w 184"/>
                  <a:gd name="T63" fmla="*/ 222 h 251"/>
                  <a:gd name="T64" fmla="*/ 95 w 184"/>
                  <a:gd name="T65" fmla="*/ 224 h 251"/>
                  <a:gd name="T66" fmla="*/ 89 w 184"/>
                  <a:gd name="T67" fmla="*/ 217 h 251"/>
                  <a:gd name="T68" fmla="*/ 83 w 184"/>
                  <a:gd name="T69" fmla="*/ 209 h 251"/>
                  <a:gd name="T70" fmla="*/ 74 w 184"/>
                  <a:gd name="T71" fmla="*/ 202 h 251"/>
                  <a:gd name="T72" fmla="*/ 69 w 184"/>
                  <a:gd name="T73" fmla="*/ 194 h 251"/>
                  <a:gd name="T74" fmla="*/ 61 w 184"/>
                  <a:gd name="T75" fmla="*/ 189 h 251"/>
                  <a:gd name="T76" fmla="*/ 46 w 184"/>
                  <a:gd name="T77" fmla="*/ 182 h 251"/>
                  <a:gd name="T78" fmla="*/ 36 w 184"/>
                  <a:gd name="T79" fmla="*/ 184 h 251"/>
                  <a:gd name="T80" fmla="*/ 26 w 184"/>
                  <a:gd name="T81" fmla="*/ 181 h 251"/>
                  <a:gd name="T82" fmla="*/ 16 w 184"/>
                  <a:gd name="T83" fmla="*/ 174 h 251"/>
                  <a:gd name="T84" fmla="*/ 0 w 184"/>
                  <a:gd name="T85" fmla="*/ 164 h 251"/>
                  <a:gd name="T86" fmla="*/ 10 w 184"/>
                  <a:gd name="T87" fmla="*/ 150 h 251"/>
                  <a:gd name="T88" fmla="*/ 19 w 184"/>
                  <a:gd name="T89" fmla="*/ 148 h 251"/>
                  <a:gd name="T90" fmla="*/ 24 w 184"/>
                  <a:gd name="T91" fmla="*/ 140 h 251"/>
                  <a:gd name="T92" fmla="*/ 27 w 184"/>
                  <a:gd name="T93" fmla="*/ 128 h 251"/>
                  <a:gd name="T94" fmla="*/ 26 w 184"/>
                  <a:gd name="T95" fmla="*/ 122 h 251"/>
                  <a:gd name="T96" fmla="*/ 26 w 184"/>
                  <a:gd name="T97" fmla="*/ 106 h 251"/>
                  <a:gd name="T98" fmla="*/ 26 w 184"/>
                  <a:gd name="T99" fmla="*/ 89 h 251"/>
                  <a:gd name="T100" fmla="*/ 20 w 184"/>
                  <a:gd name="T101" fmla="*/ 75 h 251"/>
                  <a:gd name="T102" fmla="*/ 26 w 184"/>
                  <a:gd name="T103" fmla="*/ 73 h 251"/>
                  <a:gd name="T104" fmla="*/ 26 w 184"/>
                  <a:gd name="T105" fmla="*/ 62 h 251"/>
                  <a:gd name="T106" fmla="*/ 32 w 184"/>
                  <a:gd name="T107" fmla="*/ 66 h 251"/>
                  <a:gd name="T108" fmla="*/ 34 w 184"/>
                  <a:gd name="T109" fmla="*/ 61 h 251"/>
                  <a:gd name="T110" fmla="*/ 50 w 184"/>
                  <a:gd name="T111" fmla="*/ 46 h 251"/>
                  <a:gd name="T112" fmla="*/ 51 w 184"/>
                  <a:gd name="T113" fmla="*/ 35 h 251"/>
                  <a:gd name="T114" fmla="*/ 63 w 184"/>
                  <a:gd name="T115" fmla="*/ 20 h 251"/>
                  <a:gd name="T116" fmla="*/ 73 w 184"/>
                  <a:gd name="T117" fmla="*/ 23 h 251"/>
                  <a:gd name="T118" fmla="*/ 99 w 184"/>
                  <a:gd name="T119" fmla="*/ 10 h 251"/>
                  <a:gd name="T120" fmla="*/ 114 w 184"/>
                  <a:gd name="T121" fmla="*/ 0 h 251"/>
                  <a:gd name="T122" fmla="*/ 14 w 184"/>
                  <a:gd name="T123" fmla="*/ 149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4" h="251">
                    <a:moveTo>
                      <a:pt x="117" y="10"/>
                    </a:moveTo>
                    <a:lnTo>
                      <a:pt x="117" y="10"/>
                    </a:lnTo>
                    <a:lnTo>
                      <a:pt x="115" y="10"/>
                    </a:lnTo>
                    <a:lnTo>
                      <a:pt x="114" y="11"/>
                    </a:lnTo>
                    <a:lnTo>
                      <a:pt x="110" y="11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3" y="19"/>
                    </a:lnTo>
                    <a:lnTo>
                      <a:pt x="99" y="20"/>
                    </a:lnTo>
                    <a:lnTo>
                      <a:pt x="98" y="22"/>
                    </a:lnTo>
                    <a:lnTo>
                      <a:pt x="98" y="23"/>
                    </a:lnTo>
                    <a:lnTo>
                      <a:pt x="97" y="24"/>
                    </a:lnTo>
                    <a:lnTo>
                      <a:pt x="95" y="27"/>
                    </a:lnTo>
                    <a:lnTo>
                      <a:pt x="94" y="30"/>
                    </a:lnTo>
                    <a:lnTo>
                      <a:pt x="93" y="35"/>
                    </a:lnTo>
                    <a:lnTo>
                      <a:pt x="91" y="37"/>
                    </a:lnTo>
                    <a:lnTo>
                      <a:pt x="91" y="41"/>
                    </a:lnTo>
                    <a:lnTo>
                      <a:pt x="90" y="43"/>
                    </a:lnTo>
                    <a:lnTo>
                      <a:pt x="89" y="45"/>
                    </a:lnTo>
                    <a:lnTo>
                      <a:pt x="89" y="46"/>
                    </a:lnTo>
                    <a:lnTo>
                      <a:pt x="87" y="47"/>
                    </a:lnTo>
                    <a:lnTo>
                      <a:pt x="86" y="49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89" y="50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1" y="49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95" y="55"/>
                    </a:lnTo>
                    <a:lnTo>
                      <a:pt x="97" y="58"/>
                    </a:lnTo>
                    <a:lnTo>
                      <a:pt x="98" y="61"/>
                    </a:lnTo>
                    <a:lnTo>
                      <a:pt x="101" y="62"/>
                    </a:lnTo>
                    <a:lnTo>
                      <a:pt x="101" y="63"/>
                    </a:lnTo>
                    <a:lnTo>
                      <a:pt x="101" y="66"/>
                    </a:lnTo>
                    <a:lnTo>
                      <a:pt x="101" y="66"/>
                    </a:lnTo>
                    <a:lnTo>
                      <a:pt x="101" y="67"/>
                    </a:lnTo>
                    <a:lnTo>
                      <a:pt x="99" y="69"/>
                    </a:lnTo>
                    <a:lnTo>
                      <a:pt x="99" y="70"/>
                    </a:lnTo>
                    <a:lnTo>
                      <a:pt x="99" y="71"/>
                    </a:lnTo>
                    <a:lnTo>
                      <a:pt x="99" y="74"/>
                    </a:lnTo>
                    <a:lnTo>
                      <a:pt x="99" y="75"/>
                    </a:lnTo>
                    <a:lnTo>
                      <a:pt x="99" y="75"/>
                    </a:lnTo>
                    <a:lnTo>
                      <a:pt x="101" y="77"/>
                    </a:lnTo>
                    <a:lnTo>
                      <a:pt x="102" y="77"/>
                    </a:lnTo>
                    <a:lnTo>
                      <a:pt x="103" y="77"/>
                    </a:lnTo>
                    <a:lnTo>
                      <a:pt x="105" y="79"/>
                    </a:lnTo>
                    <a:lnTo>
                      <a:pt x="105" y="81"/>
                    </a:lnTo>
                    <a:lnTo>
                      <a:pt x="106" y="82"/>
                    </a:lnTo>
                    <a:lnTo>
                      <a:pt x="109" y="83"/>
                    </a:lnTo>
                    <a:lnTo>
                      <a:pt x="109" y="83"/>
                    </a:lnTo>
                    <a:lnTo>
                      <a:pt x="113" y="82"/>
                    </a:lnTo>
                    <a:lnTo>
                      <a:pt x="114" y="82"/>
                    </a:lnTo>
                    <a:lnTo>
                      <a:pt x="118" y="83"/>
                    </a:lnTo>
                    <a:lnTo>
                      <a:pt x="119" y="83"/>
                    </a:lnTo>
                    <a:lnTo>
                      <a:pt x="121" y="83"/>
                    </a:lnTo>
                    <a:lnTo>
                      <a:pt x="125" y="82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9" y="82"/>
                    </a:lnTo>
                    <a:lnTo>
                      <a:pt x="129" y="83"/>
                    </a:lnTo>
                    <a:lnTo>
                      <a:pt x="130" y="83"/>
                    </a:lnTo>
                    <a:lnTo>
                      <a:pt x="133" y="83"/>
                    </a:lnTo>
                    <a:lnTo>
                      <a:pt x="134" y="83"/>
                    </a:lnTo>
                    <a:lnTo>
                      <a:pt x="134" y="83"/>
                    </a:lnTo>
                    <a:lnTo>
                      <a:pt x="135" y="83"/>
                    </a:lnTo>
                    <a:lnTo>
                      <a:pt x="138" y="87"/>
                    </a:lnTo>
                    <a:lnTo>
                      <a:pt x="141" y="90"/>
                    </a:lnTo>
                    <a:lnTo>
                      <a:pt x="142" y="93"/>
                    </a:lnTo>
                    <a:lnTo>
                      <a:pt x="145" y="95"/>
                    </a:lnTo>
                    <a:lnTo>
                      <a:pt x="145" y="95"/>
                    </a:lnTo>
                    <a:lnTo>
                      <a:pt x="146" y="95"/>
                    </a:lnTo>
                    <a:lnTo>
                      <a:pt x="147" y="95"/>
                    </a:lnTo>
                    <a:lnTo>
                      <a:pt x="147" y="97"/>
                    </a:lnTo>
                    <a:lnTo>
                      <a:pt x="149" y="97"/>
                    </a:lnTo>
                    <a:lnTo>
                      <a:pt x="150" y="95"/>
                    </a:lnTo>
                    <a:lnTo>
                      <a:pt x="153" y="95"/>
                    </a:lnTo>
                    <a:lnTo>
                      <a:pt x="155" y="95"/>
                    </a:lnTo>
                    <a:lnTo>
                      <a:pt x="159" y="95"/>
                    </a:lnTo>
                    <a:lnTo>
                      <a:pt x="165" y="95"/>
                    </a:lnTo>
                    <a:lnTo>
                      <a:pt x="168" y="94"/>
                    </a:lnTo>
                    <a:lnTo>
                      <a:pt x="169" y="94"/>
                    </a:lnTo>
                    <a:lnTo>
                      <a:pt x="170" y="94"/>
                    </a:lnTo>
                    <a:lnTo>
                      <a:pt x="173" y="94"/>
                    </a:lnTo>
                    <a:lnTo>
                      <a:pt x="174" y="95"/>
                    </a:lnTo>
                    <a:lnTo>
                      <a:pt x="174" y="95"/>
                    </a:lnTo>
                    <a:lnTo>
                      <a:pt x="176" y="98"/>
                    </a:lnTo>
                    <a:lnTo>
                      <a:pt x="174" y="99"/>
                    </a:lnTo>
                    <a:lnTo>
                      <a:pt x="173" y="101"/>
                    </a:lnTo>
                    <a:lnTo>
                      <a:pt x="172" y="102"/>
                    </a:lnTo>
                    <a:lnTo>
                      <a:pt x="172" y="105"/>
                    </a:lnTo>
                    <a:lnTo>
                      <a:pt x="172" y="106"/>
                    </a:lnTo>
                    <a:lnTo>
                      <a:pt x="170" y="107"/>
                    </a:lnTo>
                    <a:lnTo>
                      <a:pt x="169" y="109"/>
                    </a:lnTo>
                    <a:lnTo>
                      <a:pt x="169" y="111"/>
                    </a:lnTo>
                    <a:lnTo>
                      <a:pt x="169" y="114"/>
                    </a:lnTo>
                    <a:lnTo>
                      <a:pt x="169" y="118"/>
                    </a:lnTo>
                    <a:lnTo>
                      <a:pt x="169" y="121"/>
                    </a:lnTo>
                    <a:lnTo>
                      <a:pt x="169" y="121"/>
                    </a:lnTo>
                    <a:lnTo>
                      <a:pt x="170" y="122"/>
                    </a:lnTo>
                    <a:lnTo>
                      <a:pt x="169" y="123"/>
                    </a:lnTo>
                    <a:lnTo>
                      <a:pt x="170" y="125"/>
                    </a:lnTo>
                    <a:lnTo>
                      <a:pt x="170" y="126"/>
                    </a:lnTo>
                    <a:lnTo>
                      <a:pt x="172" y="130"/>
                    </a:lnTo>
                    <a:lnTo>
                      <a:pt x="173" y="132"/>
                    </a:lnTo>
                    <a:lnTo>
                      <a:pt x="173" y="132"/>
                    </a:lnTo>
                    <a:lnTo>
                      <a:pt x="174" y="133"/>
                    </a:lnTo>
                    <a:lnTo>
                      <a:pt x="177" y="136"/>
                    </a:lnTo>
                    <a:lnTo>
                      <a:pt x="177" y="137"/>
                    </a:lnTo>
                    <a:lnTo>
                      <a:pt x="177" y="137"/>
                    </a:lnTo>
                    <a:lnTo>
                      <a:pt x="177" y="138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69" y="145"/>
                    </a:lnTo>
                    <a:lnTo>
                      <a:pt x="169" y="145"/>
                    </a:lnTo>
                    <a:lnTo>
                      <a:pt x="169" y="146"/>
                    </a:lnTo>
                    <a:lnTo>
                      <a:pt x="170" y="145"/>
                    </a:lnTo>
                    <a:lnTo>
                      <a:pt x="172" y="146"/>
                    </a:lnTo>
                    <a:lnTo>
                      <a:pt x="173" y="146"/>
                    </a:lnTo>
                    <a:lnTo>
                      <a:pt x="173" y="146"/>
                    </a:lnTo>
                    <a:lnTo>
                      <a:pt x="173" y="148"/>
                    </a:lnTo>
                    <a:lnTo>
                      <a:pt x="173" y="148"/>
                    </a:lnTo>
                    <a:lnTo>
                      <a:pt x="174" y="148"/>
                    </a:lnTo>
                    <a:lnTo>
                      <a:pt x="176" y="149"/>
                    </a:lnTo>
                    <a:lnTo>
                      <a:pt x="177" y="150"/>
                    </a:lnTo>
                    <a:lnTo>
                      <a:pt x="178" y="152"/>
                    </a:lnTo>
                    <a:lnTo>
                      <a:pt x="178" y="152"/>
                    </a:lnTo>
                    <a:lnTo>
                      <a:pt x="178" y="153"/>
                    </a:lnTo>
                    <a:lnTo>
                      <a:pt x="178" y="153"/>
                    </a:lnTo>
                    <a:lnTo>
                      <a:pt x="180" y="156"/>
                    </a:lnTo>
                    <a:lnTo>
                      <a:pt x="180" y="156"/>
                    </a:lnTo>
                    <a:lnTo>
                      <a:pt x="180" y="157"/>
                    </a:lnTo>
                    <a:lnTo>
                      <a:pt x="180" y="158"/>
                    </a:lnTo>
                    <a:lnTo>
                      <a:pt x="180" y="158"/>
                    </a:lnTo>
                    <a:lnTo>
                      <a:pt x="181" y="160"/>
                    </a:lnTo>
                    <a:lnTo>
                      <a:pt x="182" y="162"/>
                    </a:lnTo>
                    <a:lnTo>
                      <a:pt x="182" y="164"/>
                    </a:lnTo>
                    <a:lnTo>
                      <a:pt x="182" y="164"/>
                    </a:lnTo>
                    <a:lnTo>
                      <a:pt x="182" y="166"/>
                    </a:lnTo>
                    <a:lnTo>
                      <a:pt x="184" y="168"/>
                    </a:lnTo>
                    <a:lnTo>
                      <a:pt x="184" y="168"/>
                    </a:lnTo>
                    <a:lnTo>
                      <a:pt x="184" y="169"/>
                    </a:lnTo>
                    <a:lnTo>
                      <a:pt x="181" y="170"/>
                    </a:lnTo>
                    <a:lnTo>
                      <a:pt x="181" y="170"/>
                    </a:lnTo>
                    <a:lnTo>
                      <a:pt x="180" y="169"/>
                    </a:lnTo>
                    <a:lnTo>
                      <a:pt x="180" y="166"/>
                    </a:lnTo>
                    <a:lnTo>
                      <a:pt x="180" y="164"/>
                    </a:lnTo>
                    <a:lnTo>
                      <a:pt x="180" y="162"/>
                    </a:lnTo>
                    <a:lnTo>
                      <a:pt x="178" y="160"/>
                    </a:lnTo>
                    <a:lnTo>
                      <a:pt x="177" y="157"/>
                    </a:lnTo>
                    <a:lnTo>
                      <a:pt x="177" y="157"/>
                    </a:lnTo>
                    <a:lnTo>
                      <a:pt x="176" y="156"/>
                    </a:lnTo>
                    <a:lnTo>
                      <a:pt x="174" y="156"/>
                    </a:lnTo>
                    <a:lnTo>
                      <a:pt x="174" y="156"/>
                    </a:lnTo>
                    <a:lnTo>
                      <a:pt x="173" y="157"/>
                    </a:lnTo>
                    <a:lnTo>
                      <a:pt x="173" y="157"/>
                    </a:lnTo>
                    <a:lnTo>
                      <a:pt x="170" y="158"/>
                    </a:lnTo>
                    <a:lnTo>
                      <a:pt x="169" y="161"/>
                    </a:lnTo>
                    <a:lnTo>
                      <a:pt x="169" y="161"/>
                    </a:lnTo>
                    <a:lnTo>
                      <a:pt x="168" y="161"/>
                    </a:lnTo>
                    <a:lnTo>
                      <a:pt x="166" y="161"/>
                    </a:lnTo>
                    <a:lnTo>
                      <a:pt x="166" y="161"/>
                    </a:lnTo>
                    <a:lnTo>
                      <a:pt x="165" y="160"/>
                    </a:lnTo>
                    <a:lnTo>
                      <a:pt x="165" y="158"/>
                    </a:lnTo>
                    <a:lnTo>
                      <a:pt x="164" y="158"/>
                    </a:lnTo>
                    <a:lnTo>
                      <a:pt x="164" y="158"/>
                    </a:lnTo>
                    <a:lnTo>
                      <a:pt x="164" y="160"/>
                    </a:lnTo>
                    <a:lnTo>
                      <a:pt x="162" y="160"/>
                    </a:lnTo>
                    <a:lnTo>
                      <a:pt x="164" y="161"/>
                    </a:lnTo>
                    <a:lnTo>
                      <a:pt x="164" y="162"/>
                    </a:lnTo>
                    <a:lnTo>
                      <a:pt x="164" y="162"/>
                    </a:lnTo>
                    <a:lnTo>
                      <a:pt x="159" y="162"/>
                    </a:lnTo>
                    <a:lnTo>
                      <a:pt x="157" y="162"/>
                    </a:lnTo>
                    <a:lnTo>
                      <a:pt x="153" y="162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6" y="162"/>
                    </a:lnTo>
                    <a:lnTo>
                      <a:pt x="145" y="161"/>
                    </a:lnTo>
                    <a:lnTo>
                      <a:pt x="143" y="161"/>
                    </a:lnTo>
                    <a:lnTo>
                      <a:pt x="142" y="161"/>
                    </a:lnTo>
                    <a:lnTo>
                      <a:pt x="142" y="161"/>
                    </a:lnTo>
                    <a:lnTo>
                      <a:pt x="141" y="161"/>
                    </a:lnTo>
                    <a:lnTo>
                      <a:pt x="139" y="162"/>
                    </a:lnTo>
                    <a:lnTo>
                      <a:pt x="138" y="162"/>
                    </a:lnTo>
                    <a:lnTo>
                      <a:pt x="138" y="165"/>
                    </a:lnTo>
                    <a:lnTo>
                      <a:pt x="138" y="168"/>
                    </a:lnTo>
                    <a:lnTo>
                      <a:pt x="138" y="172"/>
                    </a:lnTo>
                    <a:lnTo>
                      <a:pt x="139" y="172"/>
                    </a:lnTo>
                    <a:lnTo>
                      <a:pt x="141" y="172"/>
                    </a:lnTo>
                    <a:lnTo>
                      <a:pt x="141" y="172"/>
                    </a:lnTo>
                    <a:lnTo>
                      <a:pt x="142" y="172"/>
                    </a:lnTo>
                    <a:lnTo>
                      <a:pt x="143" y="172"/>
                    </a:lnTo>
                    <a:lnTo>
                      <a:pt x="143" y="172"/>
                    </a:lnTo>
                    <a:lnTo>
                      <a:pt x="145" y="172"/>
                    </a:lnTo>
                    <a:lnTo>
                      <a:pt x="145" y="172"/>
                    </a:lnTo>
                    <a:lnTo>
                      <a:pt x="145" y="172"/>
                    </a:lnTo>
                    <a:lnTo>
                      <a:pt x="146" y="172"/>
                    </a:lnTo>
                    <a:lnTo>
                      <a:pt x="147" y="172"/>
                    </a:lnTo>
                    <a:lnTo>
                      <a:pt x="147" y="173"/>
                    </a:lnTo>
                    <a:lnTo>
                      <a:pt x="147" y="173"/>
                    </a:lnTo>
                    <a:lnTo>
                      <a:pt x="149" y="174"/>
                    </a:lnTo>
                    <a:lnTo>
                      <a:pt x="149" y="174"/>
                    </a:lnTo>
                    <a:lnTo>
                      <a:pt x="149" y="176"/>
                    </a:lnTo>
                    <a:lnTo>
                      <a:pt x="149" y="176"/>
                    </a:lnTo>
                    <a:lnTo>
                      <a:pt x="149" y="177"/>
                    </a:lnTo>
                    <a:lnTo>
                      <a:pt x="149" y="177"/>
                    </a:lnTo>
                    <a:lnTo>
                      <a:pt x="149" y="177"/>
                    </a:lnTo>
                    <a:lnTo>
                      <a:pt x="149" y="178"/>
                    </a:lnTo>
                    <a:lnTo>
                      <a:pt x="149" y="178"/>
                    </a:lnTo>
                    <a:lnTo>
                      <a:pt x="149" y="178"/>
                    </a:lnTo>
                    <a:lnTo>
                      <a:pt x="147" y="178"/>
                    </a:lnTo>
                    <a:lnTo>
                      <a:pt x="147" y="178"/>
                    </a:lnTo>
                    <a:lnTo>
                      <a:pt x="147" y="178"/>
                    </a:lnTo>
                    <a:lnTo>
                      <a:pt x="146" y="178"/>
                    </a:lnTo>
                    <a:lnTo>
                      <a:pt x="146" y="178"/>
                    </a:lnTo>
                    <a:lnTo>
                      <a:pt x="146" y="177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3" y="177"/>
                    </a:lnTo>
                    <a:lnTo>
                      <a:pt x="143" y="177"/>
                    </a:lnTo>
                    <a:lnTo>
                      <a:pt x="142" y="177"/>
                    </a:lnTo>
                    <a:lnTo>
                      <a:pt x="142" y="177"/>
                    </a:lnTo>
                    <a:lnTo>
                      <a:pt x="141" y="177"/>
                    </a:lnTo>
                    <a:lnTo>
                      <a:pt x="141" y="178"/>
                    </a:lnTo>
                    <a:lnTo>
                      <a:pt x="141" y="178"/>
                    </a:lnTo>
                    <a:lnTo>
                      <a:pt x="139" y="178"/>
                    </a:lnTo>
                    <a:lnTo>
                      <a:pt x="138" y="178"/>
                    </a:lnTo>
                    <a:lnTo>
                      <a:pt x="138" y="178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5" y="181"/>
                    </a:lnTo>
                    <a:lnTo>
                      <a:pt x="135" y="185"/>
                    </a:lnTo>
                    <a:lnTo>
                      <a:pt x="135" y="188"/>
                    </a:lnTo>
                    <a:lnTo>
                      <a:pt x="135" y="189"/>
                    </a:lnTo>
                    <a:lnTo>
                      <a:pt x="135" y="190"/>
                    </a:lnTo>
                    <a:lnTo>
                      <a:pt x="138" y="192"/>
                    </a:lnTo>
                    <a:lnTo>
                      <a:pt x="139" y="193"/>
                    </a:lnTo>
                    <a:lnTo>
                      <a:pt x="141" y="194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6"/>
                    </a:lnTo>
                    <a:lnTo>
                      <a:pt x="142" y="197"/>
                    </a:lnTo>
                    <a:lnTo>
                      <a:pt x="142" y="197"/>
                    </a:lnTo>
                    <a:lnTo>
                      <a:pt x="142" y="197"/>
                    </a:lnTo>
                    <a:lnTo>
                      <a:pt x="142" y="198"/>
                    </a:lnTo>
                    <a:lnTo>
                      <a:pt x="142" y="198"/>
                    </a:lnTo>
                    <a:lnTo>
                      <a:pt x="142" y="200"/>
                    </a:lnTo>
                    <a:lnTo>
                      <a:pt x="143" y="200"/>
                    </a:lnTo>
                    <a:lnTo>
                      <a:pt x="143" y="201"/>
                    </a:lnTo>
                    <a:lnTo>
                      <a:pt x="143" y="201"/>
                    </a:lnTo>
                    <a:lnTo>
                      <a:pt x="143" y="201"/>
                    </a:lnTo>
                    <a:lnTo>
                      <a:pt x="145" y="202"/>
                    </a:lnTo>
                    <a:lnTo>
                      <a:pt x="145" y="202"/>
                    </a:lnTo>
                    <a:lnTo>
                      <a:pt x="145" y="202"/>
                    </a:lnTo>
                    <a:lnTo>
                      <a:pt x="145" y="204"/>
                    </a:lnTo>
                    <a:lnTo>
                      <a:pt x="145" y="204"/>
                    </a:lnTo>
                    <a:lnTo>
                      <a:pt x="145" y="205"/>
                    </a:lnTo>
                    <a:lnTo>
                      <a:pt x="146" y="205"/>
                    </a:lnTo>
                    <a:lnTo>
                      <a:pt x="145" y="206"/>
                    </a:lnTo>
                    <a:lnTo>
                      <a:pt x="145" y="209"/>
                    </a:lnTo>
                    <a:lnTo>
                      <a:pt x="145" y="212"/>
                    </a:lnTo>
                    <a:lnTo>
                      <a:pt x="143" y="214"/>
                    </a:lnTo>
                    <a:lnTo>
                      <a:pt x="143" y="217"/>
                    </a:lnTo>
                    <a:lnTo>
                      <a:pt x="142" y="222"/>
                    </a:lnTo>
                    <a:lnTo>
                      <a:pt x="142" y="228"/>
                    </a:lnTo>
                    <a:lnTo>
                      <a:pt x="141" y="232"/>
                    </a:lnTo>
                    <a:lnTo>
                      <a:pt x="139" y="237"/>
                    </a:lnTo>
                    <a:lnTo>
                      <a:pt x="138" y="243"/>
                    </a:lnTo>
                    <a:lnTo>
                      <a:pt x="138" y="247"/>
                    </a:lnTo>
                    <a:lnTo>
                      <a:pt x="137" y="251"/>
                    </a:lnTo>
                    <a:lnTo>
                      <a:pt x="137" y="251"/>
                    </a:lnTo>
                    <a:lnTo>
                      <a:pt x="137" y="249"/>
                    </a:lnTo>
                    <a:lnTo>
                      <a:pt x="135" y="249"/>
                    </a:lnTo>
                    <a:lnTo>
                      <a:pt x="134" y="248"/>
                    </a:lnTo>
                    <a:lnTo>
                      <a:pt x="134" y="247"/>
                    </a:lnTo>
                    <a:lnTo>
                      <a:pt x="133" y="245"/>
                    </a:lnTo>
                    <a:lnTo>
                      <a:pt x="131" y="245"/>
                    </a:lnTo>
                    <a:lnTo>
                      <a:pt x="131" y="244"/>
                    </a:lnTo>
                    <a:lnTo>
                      <a:pt x="131" y="244"/>
                    </a:lnTo>
                    <a:lnTo>
                      <a:pt x="130" y="245"/>
                    </a:lnTo>
                    <a:lnTo>
                      <a:pt x="129" y="245"/>
                    </a:lnTo>
                    <a:lnTo>
                      <a:pt x="129" y="245"/>
                    </a:lnTo>
                    <a:lnTo>
                      <a:pt x="126" y="244"/>
                    </a:lnTo>
                    <a:lnTo>
                      <a:pt x="126" y="244"/>
                    </a:lnTo>
                    <a:lnTo>
                      <a:pt x="127" y="241"/>
                    </a:lnTo>
                    <a:lnTo>
                      <a:pt x="130" y="237"/>
                    </a:lnTo>
                    <a:lnTo>
                      <a:pt x="133" y="233"/>
                    </a:lnTo>
                    <a:lnTo>
                      <a:pt x="134" y="231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5" y="228"/>
                    </a:lnTo>
                    <a:lnTo>
                      <a:pt x="135" y="227"/>
                    </a:lnTo>
                    <a:lnTo>
                      <a:pt x="134" y="227"/>
                    </a:lnTo>
                    <a:lnTo>
                      <a:pt x="133" y="227"/>
                    </a:lnTo>
                    <a:lnTo>
                      <a:pt x="131" y="225"/>
                    </a:lnTo>
                    <a:lnTo>
                      <a:pt x="131" y="225"/>
                    </a:lnTo>
                    <a:lnTo>
                      <a:pt x="130" y="225"/>
                    </a:lnTo>
                    <a:lnTo>
                      <a:pt x="129" y="224"/>
                    </a:lnTo>
                    <a:lnTo>
                      <a:pt x="127" y="224"/>
                    </a:lnTo>
                    <a:lnTo>
                      <a:pt x="127" y="224"/>
                    </a:lnTo>
                    <a:lnTo>
                      <a:pt x="126" y="222"/>
                    </a:lnTo>
                    <a:lnTo>
                      <a:pt x="123" y="221"/>
                    </a:lnTo>
                    <a:lnTo>
                      <a:pt x="122" y="220"/>
                    </a:lnTo>
                    <a:lnTo>
                      <a:pt x="121" y="221"/>
                    </a:lnTo>
                    <a:lnTo>
                      <a:pt x="119" y="221"/>
                    </a:lnTo>
                    <a:lnTo>
                      <a:pt x="118" y="222"/>
                    </a:lnTo>
                    <a:lnTo>
                      <a:pt x="117" y="222"/>
                    </a:lnTo>
                    <a:lnTo>
                      <a:pt x="115" y="222"/>
                    </a:lnTo>
                    <a:lnTo>
                      <a:pt x="115" y="221"/>
                    </a:lnTo>
                    <a:lnTo>
                      <a:pt x="114" y="221"/>
                    </a:lnTo>
                    <a:lnTo>
                      <a:pt x="113" y="221"/>
                    </a:lnTo>
                    <a:lnTo>
                      <a:pt x="111" y="220"/>
                    </a:lnTo>
                    <a:lnTo>
                      <a:pt x="110" y="220"/>
                    </a:lnTo>
                    <a:lnTo>
                      <a:pt x="110" y="220"/>
                    </a:lnTo>
                    <a:lnTo>
                      <a:pt x="109" y="221"/>
                    </a:lnTo>
                    <a:lnTo>
                      <a:pt x="107" y="221"/>
                    </a:lnTo>
                    <a:lnTo>
                      <a:pt x="107" y="222"/>
                    </a:lnTo>
                    <a:lnTo>
                      <a:pt x="106" y="222"/>
                    </a:lnTo>
                    <a:lnTo>
                      <a:pt x="105" y="222"/>
                    </a:lnTo>
                    <a:lnTo>
                      <a:pt x="103" y="224"/>
                    </a:lnTo>
                    <a:lnTo>
                      <a:pt x="102" y="224"/>
                    </a:lnTo>
                    <a:lnTo>
                      <a:pt x="101" y="224"/>
                    </a:lnTo>
                    <a:lnTo>
                      <a:pt x="99" y="224"/>
                    </a:lnTo>
                    <a:lnTo>
                      <a:pt x="98" y="222"/>
                    </a:lnTo>
                    <a:lnTo>
                      <a:pt x="97" y="222"/>
                    </a:lnTo>
                    <a:lnTo>
                      <a:pt x="97" y="222"/>
                    </a:lnTo>
                    <a:lnTo>
                      <a:pt x="95" y="224"/>
                    </a:lnTo>
                    <a:lnTo>
                      <a:pt x="94" y="224"/>
                    </a:lnTo>
                    <a:lnTo>
                      <a:pt x="93" y="224"/>
                    </a:lnTo>
                    <a:lnTo>
                      <a:pt x="93" y="224"/>
                    </a:lnTo>
                    <a:lnTo>
                      <a:pt x="91" y="222"/>
                    </a:lnTo>
                    <a:lnTo>
                      <a:pt x="90" y="222"/>
                    </a:lnTo>
                    <a:lnTo>
                      <a:pt x="89" y="221"/>
                    </a:lnTo>
                    <a:lnTo>
                      <a:pt x="89" y="220"/>
                    </a:lnTo>
                    <a:lnTo>
                      <a:pt x="89" y="220"/>
                    </a:lnTo>
                    <a:lnTo>
                      <a:pt x="90" y="218"/>
                    </a:lnTo>
                    <a:lnTo>
                      <a:pt x="89" y="217"/>
                    </a:lnTo>
                    <a:lnTo>
                      <a:pt x="89" y="216"/>
                    </a:lnTo>
                    <a:lnTo>
                      <a:pt x="89" y="214"/>
                    </a:lnTo>
                    <a:lnTo>
                      <a:pt x="89" y="214"/>
                    </a:lnTo>
                    <a:lnTo>
                      <a:pt x="87" y="214"/>
                    </a:lnTo>
                    <a:lnTo>
                      <a:pt x="86" y="214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3" y="212"/>
                    </a:lnTo>
                    <a:lnTo>
                      <a:pt x="85" y="210"/>
                    </a:lnTo>
                    <a:lnTo>
                      <a:pt x="83" y="209"/>
                    </a:lnTo>
                    <a:lnTo>
                      <a:pt x="83" y="208"/>
                    </a:lnTo>
                    <a:lnTo>
                      <a:pt x="82" y="208"/>
                    </a:lnTo>
                    <a:lnTo>
                      <a:pt x="82" y="206"/>
                    </a:lnTo>
                    <a:lnTo>
                      <a:pt x="81" y="205"/>
                    </a:lnTo>
                    <a:lnTo>
                      <a:pt x="79" y="205"/>
                    </a:lnTo>
                    <a:lnTo>
                      <a:pt x="78" y="205"/>
                    </a:lnTo>
                    <a:lnTo>
                      <a:pt x="78" y="204"/>
                    </a:lnTo>
                    <a:lnTo>
                      <a:pt x="77" y="204"/>
                    </a:lnTo>
                    <a:lnTo>
                      <a:pt x="75" y="202"/>
                    </a:lnTo>
                    <a:lnTo>
                      <a:pt x="74" y="202"/>
                    </a:lnTo>
                    <a:lnTo>
                      <a:pt x="73" y="202"/>
                    </a:lnTo>
                    <a:lnTo>
                      <a:pt x="73" y="201"/>
                    </a:lnTo>
                    <a:lnTo>
                      <a:pt x="71" y="200"/>
                    </a:lnTo>
                    <a:lnTo>
                      <a:pt x="71" y="200"/>
                    </a:lnTo>
                    <a:lnTo>
                      <a:pt x="71" y="198"/>
                    </a:lnTo>
                    <a:lnTo>
                      <a:pt x="71" y="198"/>
                    </a:lnTo>
                    <a:lnTo>
                      <a:pt x="70" y="196"/>
                    </a:lnTo>
                    <a:lnTo>
                      <a:pt x="70" y="196"/>
                    </a:lnTo>
                    <a:lnTo>
                      <a:pt x="69" y="194"/>
                    </a:lnTo>
                    <a:lnTo>
                      <a:pt x="69" y="194"/>
                    </a:lnTo>
                    <a:lnTo>
                      <a:pt x="67" y="193"/>
                    </a:lnTo>
                    <a:lnTo>
                      <a:pt x="66" y="193"/>
                    </a:lnTo>
                    <a:lnTo>
                      <a:pt x="65" y="192"/>
                    </a:lnTo>
                    <a:lnTo>
                      <a:pt x="65" y="192"/>
                    </a:lnTo>
                    <a:lnTo>
                      <a:pt x="65" y="190"/>
                    </a:lnTo>
                    <a:lnTo>
                      <a:pt x="63" y="190"/>
                    </a:lnTo>
                    <a:lnTo>
                      <a:pt x="63" y="190"/>
                    </a:lnTo>
                    <a:lnTo>
                      <a:pt x="62" y="190"/>
                    </a:lnTo>
                    <a:lnTo>
                      <a:pt x="62" y="190"/>
                    </a:lnTo>
                    <a:lnTo>
                      <a:pt x="61" y="189"/>
                    </a:lnTo>
                    <a:lnTo>
                      <a:pt x="59" y="188"/>
                    </a:lnTo>
                    <a:lnTo>
                      <a:pt x="59" y="188"/>
                    </a:lnTo>
                    <a:lnTo>
                      <a:pt x="58" y="188"/>
                    </a:lnTo>
                    <a:lnTo>
                      <a:pt x="57" y="189"/>
                    </a:lnTo>
                    <a:lnTo>
                      <a:pt x="54" y="188"/>
                    </a:lnTo>
                    <a:lnTo>
                      <a:pt x="53" y="186"/>
                    </a:lnTo>
                    <a:lnTo>
                      <a:pt x="50" y="186"/>
                    </a:lnTo>
                    <a:lnTo>
                      <a:pt x="49" y="185"/>
                    </a:lnTo>
                    <a:lnTo>
                      <a:pt x="47" y="184"/>
                    </a:lnTo>
                    <a:lnTo>
                      <a:pt x="46" y="182"/>
                    </a:lnTo>
                    <a:lnTo>
                      <a:pt x="46" y="182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0" y="181"/>
                    </a:lnTo>
                    <a:lnTo>
                      <a:pt x="40" y="182"/>
                    </a:lnTo>
                    <a:lnTo>
                      <a:pt x="40" y="182"/>
                    </a:lnTo>
                    <a:lnTo>
                      <a:pt x="40" y="184"/>
                    </a:lnTo>
                    <a:lnTo>
                      <a:pt x="39" y="184"/>
                    </a:lnTo>
                    <a:lnTo>
                      <a:pt x="38" y="184"/>
                    </a:lnTo>
                    <a:lnTo>
                      <a:pt x="36" y="184"/>
                    </a:lnTo>
                    <a:lnTo>
                      <a:pt x="35" y="184"/>
                    </a:lnTo>
                    <a:lnTo>
                      <a:pt x="35" y="184"/>
                    </a:lnTo>
                    <a:lnTo>
                      <a:pt x="35" y="184"/>
                    </a:lnTo>
                    <a:lnTo>
                      <a:pt x="34" y="184"/>
                    </a:lnTo>
                    <a:lnTo>
                      <a:pt x="32" y="184"/>
                    </a:lnTo>
                    <a:lnTo>
                      <a:pt x="31" y="184"/>
                    </a:lnTo>
                    <a:lnTo>
                      <a:pt x="30" y="182"/>
                    </a:lnTo>
                    <a:lnTo>
                      <a:pt x="28" y="182"/>
                    </a:lnTo>
                    <a:lnTo>
                      <a:pt x="27" y="182"/>
                    </a:lnTo>
                    <a:lnTo>
                      <a:pt x="26" y="181"/>
                    </a:lnTo>
                    <a:lnTo>
                      <a:pt x="24" y="181"/>
                    </a:lnTo>
                    <a:lnTo>
                      <a:pt x="24" y="178"/>
                    </a:lnTo>
                    <a:lnTo>
                      <a:pt x="24" y="178"/>
                    </a:lnTo>
                    <a:lnTo>
                      <a:pt x="23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6"/>
                    </a:lnTo>
                    <a:lnTo>
                      <a:pt x="20" y="176"/>
                    </a:lnTo>
                    <a:lnTo>
                      <a:pt x="19" y="176"/>
                    </a:lnTo>
                    <a:lnTo>
                      <a:pt x="16" y="174"/>
                    </a:lnTo>
                    <a:lnTo>
                      <a:pt x="14" y="173"/>
                    </a:lnTo>
                    <a:lnTo>
                      <a:pt x="11" y="172"/>
                    </a:lnTo>
                    <a:lnTo>
                      <a:pt x="8" y="169"/>
                    </a:lnTo>
                    <a:lnTo>
                      <a:pt x="7" y="169"/>
                    </a:lnTo>
                    <a:lnTo>
                      <a:pt x="6" y="169"/>
                    </a:lnTo>
                    <a:lnTo>
                      <a:pt x="6" y="168"/>
                    </a:lnTo>
                    <a:lnTo>
                      <a:pt x="4" y="166"/>
                    </a:lnTo>
                    <a:lnTo>
                      <a:pt x="3" y="166"/>
                    </a:lnTo>
                    <a:lnTo>
                      <a:pt x="3" y="165"/>
                    </a:lnTo>
                    <a:lnTo>
                      <a:pt x="0" y="164"/>
                    </a:lnTo>
                    <a:lnTo>
                      <a:pt x="2" y="161"/>
                    </a:lnTo>
                    <a:lnTo>
                      <a:pt x="4" y="160"/>
                    </a:lnTo>
                    <a:lnTo>
                      <a:pt x="8" y="161"/>
                    </a:lnTo>
                    <a:lnTo>
                      <a:pt x="8" y="158"/>
                    </a:lnTo>
                    <a:lnTo>
                      <a:pt x="7" y="157"/>
                    </a:lnTo>
                    <a:lnTo>
                      <a:pt x="7" y="153"/>
                    </a:lnTo>
                    <a:lnTo>
                      <a:pt x="7" y="153"/>
                    </a:lnTo>
                    <a:lnTo>
                      <a:pt x="8" y="152"/>
                    </a:lnTo>
                    <a:lnTo>
                      <a:pt x="10" y="150"/>
                    </a:lnTo>
                    <a:lnTo>
                      <a:pt x="10" y="150"/>
                    </a:lnTo>
                    <a:lnTo>
                      <a:pt x="11" y="150"/>
                    </a:lnTo>
                    <a:lnTo>
                      <a:pt x="12" y="150"/>
                    </a:lnTo>
                    <a:lnTo>
                      <a:pt x="15" y="150"/>
                    </a:lnTo>
                    <a:lnTo>
                      <a:pt x="15" y="150"/>
                    </a:lnTo>
                    <a:lnTo>
                      <a:pt x="16" y="149"/>
                    </a:lnTo>
                    <a:lnTo>
                      <a:pt x="16" y="149"/>
                    </a:lnTo>
                    <a:lnTo>
                      <a:pt x="18" y="149"/>
                    </a:lnTo>
                    <a:lnTo>
                      <a:pt x="18" y="148"/>
                    </a:lnTo>
                    <a:lnTo>
                      <a:pt x="18" y="146"/>
                    </a:lnTo>
                    <a:lnTo>
                      <a:pt x="19" y="148"/>
                    </a:lnTo>
                    <a:lnTo>
                      <a:pt x="19" y="146"/>
                    </a:lnTo>
                    <a:lnTo>
                      <a:pt x="19" y="146"/>
                    </a:lnTo>
                    <a:lnTo>
                      <a:pt x="22" y="145"/>
                    </a:lnTo>
                    <a:lnTo>
                      <a:pt x="22" y="144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2" y="142"/>
                    </a:lnTo>
                    <a:lnTo>
                      <a:pt x="23" y="142"/>
                    </a:lnTo>
                    <a:lnTo>
                      <a:pt x="23" y="141"/>
                    </a:lnTo>
                    <a:lnTo>
                      <a:pt x="24" y="140"/>
                    </a:lnTo>
                    <a:lnTo>
                      <a:pt x="26" y="138"/>
                    </a:lnTo>
                    <a:lnTo>
                      <a:pt x="26" y="137"/>
                    </a:lnTo>
                    <a:lnTo>
                      <a:pt x="27" y="136"/>
                    </a:lnTo>
                    <a:lnTo>
                      <a:pt x="27" y="134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8" y="130"/>
                    </a:lnTo>
                    <a:lnTo>
                      <a:pt x="28" y="130"/>
                    </a:lnTo>
                    <a:lnTo>
                      <a:pt x="27" y="129"/>
                    </a:lnTo>
                    <a:lnTo>
                      <a:pt x="27" y="128"/>
                    </a:lnTo>
                    <a:lnTo>
                      <a:pt x="27" y="128"/>
                    </a:lnTo>
                    <a:lnTo>
                      <a:pt x="26" y="129"/>
                    </a:lnTo>
                    <a:lnTo>
                      <a:pt x="24" y="128"/>
                    </a:lnTo>
                    <a:lnTo>
                      <a:pt x="24" y="126"/>
                    </a:lnTo>
                    <a:lnTo>
                      <a:pt x="26" y="125"/>
                    </a:lnTo>
                    <a:lnTo>
                      <a:pt x="26" y="123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4" y="123"/>
                    </a:lnTo>
                    <a:lnTo>
                      <a:pt x="26" y="122"/>
                    </a:lnTo>
                    <a:lnTo>
                      <a:pt x="26" y="122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7" y="115"/>
                    </a:lnTo>
                    <a:lnTo>
                      <a:pt x="26" y="115"/>
                    </a:lnTo>
                    <a:lnTo>
                      <a:pt x="26" y="111"/>
                    </a:lnTo>
                    <a:lnTo>
                      <a:pt x="26" y="110"/>
                    </a:lnTo>
                    <a:lnTo>
                      <a:pt x="26" y="107"/>
                    </a:lnTo>
                    <a:lnTo>
                      <a:pt x="26" y="106"/>
                    </a:lnTo>
                    <a:lnTo>
                      <a:pt x="23" y="105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98"/>
                    </a:lnTo>
                    <a:lnTo>
                      <a:pt x="24" y="95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6" y="94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4" y="87"/>
                    </a:lnTo>
                    <a:lnTo>
                      <a:pt x="23" y="87"/>
                    </a:lnTo>
                    <a:lnTo>
                      <a:pt x="22" y="85"/>
                    </a:lnTo>
                    <a:lnTo>
                      <a:pt x="22" y="85"/>
                    </a:lnTo>
                    <a:lnTo>
                      <a:pt x="22" y="83"/>
                    </a:lnTo>
                    <a:lnTo>
                      <a:pt x="19" y="81"/>
                    </a:lnTo>
                    <a:lnTo>
                      <a:pt x="18" y="79"/>
                    </a:lnTo>
                    <a:lnTo>
                      <a:pt x="19" y="77"/>
                    </a:lnTo>
                    <a:lnTo>
                      <a:pt x="20" y="75"/>
                    </a:lnTo>
                    <a:lnTo>
                      <a:pt x="20" y="75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2" y="73"/>
                    </a:lnTo>
                    <a:lnTo>
                      <a:pt x="22" y="74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6" y="70"/>
                    </a:lnTo>
                    <a:lnTo>
                      <a:pt x="27" y="69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7" y="65"/>
                    </a:lnTo>
                    <a:lnTo>
                      <a:pt x="26" y="63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7" y="61"/>
                    </a:lnTo>
                    <a:lnTo>
                      <a:pt x="30" y="62"/>
                    </a:lnTo>
                    <a:lnTo>
                      <a:pt x="31" y="65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4" y="67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2" y="69"/>
                    </a:lnTo>
                    <a:lnTo>
                      <a:pt x="34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3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2" y="59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42" y="53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1" y="42"/>
                    </a:lnTo>
                    <a:lnTo>
                      <a:pt x="53" y="41"/>
                    </a:lnTo>
                    <a:lnTo>
                      <a:pt x="53" y="38"/>
                    </a:lnTo>
                    <a:lnTo>
                      <a:pt x="53" y="35"/>
                    </a:lnTo>
                    <a:lnTo>
                      <a:pt x="54" y="34"/>
                    </a:lnTo>
                    <a:lnTo>
                      <a:pt x="53" y="34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3" y="33"/>
                    </a:lnTo>
                    <a:lnTo>
                      <a:pt x="54" y="30"/>
                    </a:lnTo>
                    <a:lnTo>
                      <a:pt x="55" y="29"/>
                    </a:lnTo>
                    <a:lnTo>
                      <a:pt x="58" y="27"/>
                    </a:lnTo>
                    <a:lnTo>
                      <a:pt x="58" y="26"/>
                    </a:lnTo>
                    <a:lnTo>
                      <a:pt x="59" y="24"/>
                    </a:lnTo>
                    <a:lnTo>
                      <a:pt x="63" y="22"/>
                    </a:lnTo>
                    <a:lnTo>
                      <a:pt x="63" y="20"/>
                    </a:lnTo>
                    <a:lnTo>
                      <a:pt x="70" y="23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0" y="23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1" y="26"/>
                    </a:lnTo>
                    <a:lnTo>
                      <a:pt x="73" y="23"/>
                    </a:lnTo>
                    <a:lnTo>
                      <a:pt x="73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5" y="18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82" y="18"/>
                    </a:lnTo>
                    <a:lnTo>
                      <a:pt x="87" y="18"/>
                    </a:lnTo>
                    <a:lnTo>
                      <a:pt x="95" y="11"/>
                    </a:lnTo>
                    <a:lnTo>
                      <a:pt x="99" y="10"/>
                    </a:lnTo>
                    <a:lnTo>
                      <a:pt x="102" y="8"/>
                    </a:lnTo>
                    <a:lnTo>
                      <a:pt x="103" y="6"/>
                    </a:lnTo>
                    <a:lnTo>
                      <a:pt x="105" y="4"/>
                    </a:lnTo>
                    <a:lnTo>
                      <a:pt x="106" y="3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19" y="4"/>
                    </a:lnTo>
                    <a:lnTo>
                      <a:pt x="119" y="6"/>
                    </a:lnTo>
                    <a:lnTo>
                      <a:pt x="117" y="8"/>
                    </a:lnTo>
                    <a:lnTo>
                      <a:pt x="117" y="10"/>
                    </a:lnTo>
                    <a:lnTo>
                      <a:pt x="117" y="10"/>
                    </a:lnTo>
                    <a:close/>
                    <a:moveTo>
                      <a:pt x="15" y="149"/>
                    </a:moveTo>
                    <a:lnTo>
                      <a:pt x="14" y="150"/>
                    </a:lnTo>
                    <a:lnTo>
                      <a:pt x="14" y="149"/>
                    </a:lnTo>
                    <a:lnTo>
                      <a:pt x="14" y="149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15" y="149"/>
                    </a:lnTo>
                    <a:lnTo>
                      <a:pt x="15" y="14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11F5AAA3-0320-423F-8388-06F6F5EDD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810"/>
                <a:ext cx="51" cy="48"/>
              </a:xfrm>
              <a:custGeom>
                <a:avLst/>
                <a:gdLst>
                  <a:gd name="T0" fmla="*/ 35 w 51"/>
                  <a:gd name="T1" fmla="*/ 7 h 48"/>
                  <a:gd name="T2" fmla="*/ 39 w 51"/>
                  <a:gd name="T3" fmla="*/ 14 h 48"/>
                  <a:gd name="T4" fmla="*/ 46 w 51"/>
                  <a:gd name="T5" fmla="*/ 22 h 48"/>
                  <a:gd name="T6" fmla="*/ 50 w 51"/>
                  <a:gd name="T7" fmla="*/ 24 h 48"/>
                  <a:gd name="T8" fmla="*/ 50 w 51"/>
                  <a:gd name="T9" fmla="*/ 26 h 48"/>
                  <a:gd name="T10" fmla="*/ 49 w 51"/>
                  <a:gd name="T11" fmla="*/ 26 h 48"/>
                  <a:gd name="T12" fmla="*/ 46 w 51"/>
                  <a:gd name="T13" fmla="*/ 26 h 48"/>
                  <a:gd name="T14" fmla="*/ 46 w 51"/>
                  <a:gd name="T15" fmla="*/ 27 h 48"/>
                  <a:gd name="T16" fmla="*/ 46 w 51"/>
                  <a:gd name="T17" fmla="*/ 32 h 48"/>
                  <a:gd name="T18" fmla="*/ 49 w 51"/>
                  <a:gd name="T19" fmla="*/ 35 h 48"/>
                  <a:gd name="T20" fmla="*/ 46 w 51"/>
                  <a:gd name="T21" fmla="*/ 36 h 48"/>
                  <a:gd name="T22" fmla="*/ 47 w 51"/>
                  <a:gd name="T23" fmla="*/ 40 h 48"/>
                  <a:gd name="T24" fmla="*/ 45 w 51"/>
                  <a:gd name="T25" fmla="*/ 43 h 48"/>
                  <a:gd name="T26" fmla="*/ 45 w 51"/>
                  <a:gd name="T27" fmla="*/ 44 h 48"/>
                  <a:gd name="T28" fmla="*/ 46 w 51"/>
                  <a:gd name="T29" fmla="*/ 48 h 48"/>
                  <a:gd name="T30" fmla="*/ 42 w 51"/>
                  <a:gd name="T31" fmla="*/ 43 h 48"/>
                  <a:gd name="T32" fmla="*/ 41 w 51"/>
                  <a:gd name="T33" fmla="*/ 39 h 48"/>
                  <a:gd name="T34" fmla="*/ 38 w 51"/>
                  <a:gd name="T35" fmla="*/ 39 h 48"/>
                  <a:gd name="T36" fmla="*/ 41 w 51"/>
                  <a:gd name="T37" fmla="*/ 43 h 48"/>
                  <a:gd name="T38" fmla="*/ 36 w 51"/>
                  <a:gd name="T39" fmla="*/ 42 h 48"/>
                  <a:gd name="T40" fmla="*/ 35 w 51"/>
                  <a:gd name="T41" fmla="*/ 38 h 48"/>
                  <a:gd name="T42" fmla="*/ 35 w 51"/>
                  <a:gd name="T43" fmla="*/ 34 h 48"/>
                  <a:gd name="T44" fmla="*/ 27 w 51"/>
                  <a:gd name="T45" fmla="*/ 28 h 48"/>
                  <a:gd name="T46" fmla="*/ 20 w 51"/>
                  <a:gd name="T47" fmla="*/ 26 h 48"/>
                  <a:gd name="T48" fmla="*/ 19 w 51"/>
                  <a:gd name="T49" fmla="*/ 22 h 48"/>
                  <a:gd name="T50" fmla="*/ 11 w 51"/>
                  <a:gd name="T51" fmla="*/ 16 h 48"/>
                  <a:gd name="T52" fmla="*/ 11 w 51"/>
                  <a:gd name="T53" fmla="*/ 18 h 48"/>
                  <a:gd name="T54" fmla="*/ 15 w 51"/>
                  <a:gd name="T55" fmla="*/ 20 h 48"/>
                  <a:gd name="T56" fmla="*/ 14 w 51"/>
                  <a:gd name="T57" fmla="*/ 24 h 48"/>
                  <a:gd name="T58" fmla="*/ 12 w 51"/>
                  <a:gd name="T59" fmla="*/ 24 h 48"/>
                  <a:gd name="T60" fmla="*/ 4 w 51"/>
                  <a:gd name="T61" fmla="*/ 19 h 48"/>
                  <a:gd name="T62" fmla="*/ 2 w 51"/>
                  <a:gd name="T63" fmla="*/ 12 h 48"/>
                  <a:gd name="T64" fmla="*/ 4 w 51"/>
                  <a:gd name="T65" fmla="*/ 8 h 48"/>
                  <a:gd name="T66" fmla="*/ 2 w 51"/>
                  <a:gd name="T67" fmla="*/ 5 h 48"/>
                  <a:gd name="T68" fmla="*/ 3 w 51"/>
                  <a:gd name="T69" fmla="*/ 4 h 48"/>
                  <a:gd name="T70" fmla="*/ 3 w 51"/>
                  <a:gd name="T71" fmla="*/ 3 h 48"/>
                  <a:gd name="T72" fmla="*/ 4 w 51"/>
                  <a:gd name="T73" fmla="*/ 1 h 48"/>
                  <a:gd name="T74" fmla="*/ 6 w 51"/>
                  <a:gd name="T75" fmla="*/ 1 h 48"/>
                  <a:gd name="T76" fmla="*/ 15 w 51"/>
                  <a:gd name="T77" fmla="*/ 4 h 48"/>
                  <a:gd name="T78" fmla="*/ 19 w 51"/>
                  <a:gd name="T79" fmla="*/ 3 h 48"/>
                  <a:gd name="T80" fmla="*/ 24 w 51"/>
                  <a:gd name="T81" fmla="*/ 4 h 48"/>
                  <a:gd name="T82" fmla="*/ 26 w 51"/>
                  <a:gd name="T83" fmla="*/ 7 h 48"/>
                  <a:gd name="T84" fmla="*/ 31 w 51"/>
                  <a:gd name="T85" fmla="*/ 7 h 48"/>
                  <a:gd name="T86" fmla="*/ 34 w 51"/>
                  <a:gd name="T8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1" h="48">
                    <a:moveTo>
                      <a:pt x="35" y="4"/>
                    </a:moveTo>
                    <a:lnTo>
                      <a:pt x="35" y="5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8" y="11"/>
                    </a:lnTo>
                    <a:lnTo>
                      <a:pt x="39" y="14"/>
                    </a:lnTo>
                    <a:lnTo>
                      <a:pt x="42" y="18"/>
                    </a:lnTo>
                    <a:lnTo>
                      <a:pt x="45" y="19"/>
                    </a:lnTo>
                    <a:lnTo>
                      <a:pt x="46" y="22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50" y="24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47" y="24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7" y="34"/>
                    </a:lnTo>
                    <a:lnTo>
                      <a:pt x="49" y="35"/>
                    </a:lnTo>
                    <a:lnTo>
                      <a:pt x="49" y="35"/>
                    </a:lnTo>
                    <a:lnTo>
                      <a:pt x="49" y="35"/>
                    </a:lnTo>
                    <a:lnTo>
                      <a:pt x="47" y="36"/>
                    </a:lnTo>
                    <a:lnTo>
                      <a:pt x="46" y="36"/>
                    </a:lnTo>
                    <a:lnTo>
                      <a:pt x="46" y="38"/>
                    </a:lnTo>
                    <a:lnTo>
                      <a:pt x="46" y="39"/>
                    </a:lnTo>
                    <a:lnTo>
                      <a:pt x="47" y="40"/>
                    </a:lnTo>
                    <a:lnTo>
                      <a:pt x="47" y="42"/>
                    </a:lnTo>
                    <a:lnTo>
                      <a:pt x="46" y="42"/>
                    </a:lnTo>
                    <a:lnTo>
                      <a:pt x="45" y="43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6" y="46"/>
                    </a:lnTo>
                    <a:lnTo>
                      <a:pt x="46" y="47"/>
                    </a:lnTo>
                    <a:lnTo>
                      <a:pt x="46" y="48"/>
                    </a:lnTo>
                    <a:lnTo>
                      <a:pt x="45" y="46"/>
                    </a:lnTo>
                    <a:lnTo>
                      <a:pt x="43" y="44"/>
                    </a:lnTo>
                    <a:lnTo>
                      <a:pt x="42" y="43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1" y="39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9" y="42"/>
                    </a:lnTo>
                    <a:lnTo>
                      <a:pt x="41" y="42"/>
                    </a:lnTo>
                    <a:lnTo>
                      <a:pt x="41" y="43"/>
                    </a:lnTo>
                    <a:lnTo>
                      <a:pt x="39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35" y="42"/>
                    </a:lnTo>
                    <a:lnTo>
                      <a:pt x="34" y="39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5" y="34"/>
                    </a:lnTo>
                    <a:lnTo>
                      <a:pt x="34" y="31"/>
                    </a:lnTo>
                    <a:lnTo>
                      <a:pt x="31" y="30"/>
                    </a:lnTo>
                    <a:lnTo>
                      <a:pt x="27" y="28"/>
                    </a:lnTo>
                    <a:lnTo>
                      <a:pt x="26" y="27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9" y="22"/>
                    </a:lnTo>
                    <a:lnTo>
                      <a:pt x="19" y="20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1" y="18"/>
                    </a:lnTo>
                    <a:lnTo>
                      <a:pt x="12" y="19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0" y="22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5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22CF8FC4-BCE7-40A2-8728-9C3DDC2D9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6" y="2623"/>
                <a:ext cx="161" cy="53"/>
              </a:xfrm>
              <a:custGeom>
                <a:avLst/>
                <a:gdLst>
                  <a:gd name="T0" fmla="*/ 54 w 161"/>
                  <a:gd name="T1" fmla="*/ 1 h 53"/>
                  <a:gd name="T2" fmla="*/ 65 w 161"/>
                  <a:gd name="T3" fmla="*/ 1 h 53"/>
                  <a:gd name="T4" fmla="*/ 71 w 161"/>
                  <a:gd name="T5" fmla="*/ 4 h 53"/>
                  <a:gd name="T6" fmla="*/ 75 w 161"/>
                  <a:gd name="T7" fmla="*/ 5 h 53"/>
                  <a:gd name="T8" fmla="*/ 85 w 161"/>
                  <a:gd name="T9" fmla="*/ 12 h 53"/>
                  <a:gd name="T10" fmla="*/ 93 w 161"/>
                  <a:gd name="T11" fmla="*/ 13 h 53"/>
                  <a:gd name="T12" fmla="*/ 109 w 161"/>
                  <a:gd name="T13" fmla="*/ 23 h 53"/>
                  <a:gd name="T14" fmla="*/ 110 w 161"/>
                  <a:gd name="T15" fmla="*/ 21 h 53"/>
                  <a:gd name="T16" fmla="*/ 117 w 161"/>
                  <a:gd name="T17" fmla="*/ 24 h 53"/>
                  <a:gd name="T18" fmla="*/ 114 w 161"/>
                  <a:gd name="T19" fmla="*/ 27 h 53"/>
                  <a:gd name="T20" fmla="*/ 121 w 161"/>
                  <a:gd name="T21" fmla="*/ 28 h 53"/>
                  <a:gd name="T22" fmla="*/ 123 w 161"/>
                  <a:gd name="T23" fmla="*/ 29 h 53"/>
                  <a:gd name="T24" fmla="*/ 133 w 161"/>
                  <a:gd name="T25" fmla="*/ 33 h 53"/>
                  <a:gd name="T26" fmla="*/ 138 w 161"/>
                  <a:gd name="T27" fmla="*/ 36 h 53"/>
                  <a:gd name="T28" fmla="*/ 137 w 161"/>
                  <a:gd name="T29" fmla="*/ 39 h 53"/>
                  <a:gd name="T30" fmla="*/ 145 w 161"/>
                  <a:gd name="T31" fmla="*/ 40 h 53"/>
                  <a:gd name="T32" fmla="*/ 156 w 161"/>
                  <a:gd name="T33" fmla="*/ 45 h 53"/>
                  <a:gd name="T34" fmla="*/ 161 w 161"/>
                  <a:gd name="T35" fmla="*/ 47 h 53"/>
                  <a:gd name="T36" fmla="*/ 157 w 161"/>
                  <a:gd name="T37" fmla="*/ 49 h 53"/>
                  <a:gd name="T38" fmla="*/ 146 w 161"/>
                  <a:gd name="T39" fmla="*/ 52 h 53"/>
                  <a:gd name="T40" fmla="*/ 145 w 161"/>
                  <a:gd name="T41" fmla="*/ 52 h 53"/>
                  <a:gd name="T42" fmla="*/ 131 w 161"/>
                  <a:gd name="T43" fmla="*/ 51 h 53"/>
                  <a:gd name="T44" fmla="*/ 118 w 161"/>
                  <a:gd name="T45" fmla="*/ 52 h 53"/>
                  <a:gd name="T46" fmla="*/ 115 w 161"/>
                  <a:gd name="T47" fmla="*/ 47 h 53"/>
                  <a:gd name="T48" fmla="*/ 115 w 161"/>
                  <a:gd name="T49" fmla="*/ 41 h 53"/>
                  <a:gd name="T50" fmla="*/ 110 w 161"/>
                  <a:gd name="T51" fmla="*/ 40 h 53"/>
                  <a:gd name="T52" fmla="*/ 97 w 161"/>
                  <a:gd name="T53" fmla="*/ 35 h 53"/>
                  <a:gd name="T54" fmla="*/ 94 w 161"/>
                  <a:gd name="T55" fmla="*/ 27 h 53"/>
                  <a:gd name="T56" fmla="*/ 83 w 161"/>
                  <a:gd name="T57" fmla="*/ 25 h 53"/>
                  <a:gd name="T58" fmla="*/ 67 w 161"/>
                  <a:gd name="T59" fmla="*/ 19 h 53"/>
                  <a:gd name="T60" fmla="*/ 58 w 161"/>
                  <a:gd name="T61" fmla="*/ 17 h 53"/>
                  <a:gd name="T62" fmla="*/ 55 w 161"/>
                  <a:gd name="T63" fmla="*/ 16 h 53"/>
                  <a:gd name="T64" fmla="*/ 46 w 161"/>
                  <a:gd name="T65" fmla="*/ 16 h 53"/>
                  <a:gd name="T66" fmla="*/ 47 w 161"/>
                  <a:gd name="T67" fmla="*/ 12 h 53"/>
                  <a:gd name="T68" fmla="*/ 46 w 161"/>
                  <a:gd name="T69" fmla="*/ 8 h 53"/>
                  <a:gd name="T70" fmla="*/ 30 w 161"/>
                  <a:gd name="T71" fmla="*/ 9 h 53"/>
                  <a:gd name="T72" fmla="*/ 25 w 161"/>
                  <a:gd name="T73" fmla="*/ 15 h 53"/>
                  <a:gd name="T74" fmla="*/ 19 w 161"/>
                  <a:gd name="T75" fmla="*/ 16 h 53"/>
                  <a:gd name="T76" fmla="*/ 14 w 161"/>
                  <a:gd name="T77" fmla="*/ 19 h 53"/>
                  <a:gd name="T78" fmla="*/ 6 w 161"/>
                  <a:gd name="T79" fmla="*/ 23 h 53"/>
                  <a:gd name="T80" fmla="*/ 3 w 161"/>
                  <a:gd name="T81" fmla="*/ 20 h 53"/>
                  <a:gd name="T82" fmla="*/ 6 w 161"/>
                  <a:gd name="T83" fmla="*/ 19 h 53"/>
                  <a:gd name="T84" fmla="*/ 7 w 161"/>
                  <a:gd name="T85" fmla="*/ 15 h 53"/>
                  <a:gd name="T86" fmla="*/ 25 w 161"/>
                  <a:gd name="T87" fmla="*/ 3 h 53"/>
                  <a:gd name="T88" fmla="*/ 42 w 161"/>
                  <a:gd name="T89" fmla="*/ 0 h 53"/>
                  <a:gd name="T90" fmla="*/ 81 w 161"/>
                  <a:gd name="T91" fmla="*/ 8 h 53"/>
                  <a:gd name="T92" fmla="*/ 83 w 161"/>
                  <a:gd name="T93" fmla="*/ 8 h 53"/>
                  <a:gd name="T94" fmla="*/ 98 w 161"/>
                  <a:gd name="T95" fmla="*/ 11 h 53"/>
                  <a:gd name="T96" fmla="*/ 95 w 161"/>
                  <a:gd name="T97" fmla="*/ 12 h 53"/>
                  <a:gd name="T98" fmla="*/ 94 w 161"/>
                  <a:gd name="T99" fmla="*/ 11 h 53"/>
                  <a:gd name="T100" fmla="*/ 99 w 161"/>
                  <a:gd name="T101" fmla="*/ 13 h 53"/>
                  <a:gd name="T102" fmla="*/ 102 w 161"/>
                  <a:gd name="T103" fmla="*/ 13 h 53"/>
                  <a:gd name="T104" fmla="*/ 105 w 161"/>
                  <a:gd name="T105" fmla="*/ 17 h 53"/>
                  <a:gd name="T106" fmla="*/ 103 w 161"/>
                  <a:gd name="T107" fmla="*/ 15 h 53"/>
                  <a:gd name="T108" fmla="*/ 105 w 161"/>
                  <a:gd name="T109" fmla="*/ 17 h 53"/>
                  <a:gd name="T110" fmla="*/ 106 w 161"/>
                  <a:gd name="T111" fmla="*/ 20 h 53"/>
                  <a:gd name="T112" fmla="*/ 106 w 161"/>
                  <a:gd name="T113" fmla="*/ 17 h 53"/>
                  <a:gd name="T114" fmla="*/ 34 w 161"/>
                  <a:gd name="T115" fmla="*/ 27 h 53"/>
                  <a:gd name="T116" fmla="*/ 26 w 161"/>
                  <a:gd name="T117" fmla="*/ 25 h 53"/>
                  <a:gd name="T118" fmla="*/ 29 w 161"/>
                  <a:gd name="T119" fmla="*/ 25 h 53"/>
                  <a:gd name="T120" fmla="*/ 33 w 161"/>
                  <a:gd name="T12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1" h="53">
                    <a:moveTo>
                      <a:pt x="46" y="0"/>
                    </a:moveTo>
                    <a:lnTo>
                      <a:pt x="50" y="1"/>
                    </a:lnTo>
                    <a:lnTo>
                      <a:pt x="53" y="1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4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4" y="5"/>
                    </a:lnTo>
                    <a:lnTo>
                      <a:pt x="74" y="5"/>
                    </a:lnTo>
                    <a:lnTo>
                      <a:pt x="77" y="4"/>
                    </a:lnTo>
                    <a:lnTo>
                      <a:pt x="75" y="5"/>
                    </a:lnTo>
                    <a:lnTo>
                      <a:pt x="78" y="7"/>
                    </a:lnTo>
                    <a:lnTo>
                      <a:pt x="81" y="9"/>
                    </a:lnTo>
                    <a:lnTo>
                      <a:pt x="82" y="11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1" y="13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101" y="17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9" y="23"/>
                    </a:lnTo>
                    <a:lnTo>
                      <a:pt x="110" y="23"/>
                    </a:lnTo>
                    <a:lnTo>
                      <a:pt x="111" y="23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4"/>
                    </a:lnTo>
                    <a:lnTo>
                      <a:pt x="115" y="24"/>
                    </a:lnTo>
                    <a:lnTo>
                      <a:pt x="117" y="24"/>
                    </a:lnTo>
                    <a:lnTo>
                      <a:pt x="115" y="25"/>
                    </a:lnTo>
                    <a:lnTo>
                      <a:pt x="114" y="25"/>
                    </a:lnTo>
                    <a:lnTo>
                      <a:pt x="113" y="25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5" y="27"/>
                    </a:lnTo>
                    <a:lnTo>
                      <a:pt x="117" y="27"/>
                    </a:lnTo>
                    <a:lnTo>
                      <a:pt x="117" y="25"/>
                    </a:lnTo>
                    <a:lnTo>
                      <a:pt x="119" y="28"/>
                    </a:lnTo>
                    <a:lnTo>
                      <a:pt x="121" y="28"/>
                    </a:lnTo>
                    <a:lnTo>
                      <a:pt x="121" y="29"/>
                    </a:lnTo>
                    <a:lnTo>
                      <a:pt x="121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5" y="31"/>
                    </a:lnTo>
                    <a:lnTo>
                      <a:pt x="126" y="31"/>
                    </a:lnTo>
                    <a:lnTo>
                      <a:pt x="129" y="31"/>
                    </a:lnTo>
                    <a:lnTo>
                      <a:pt x="133" y="33"/>
                    </a:lnTo>
                    <a:lnTo>
                      <a:pt x="136" y="33"/>
                    </a:lnTo>
                    <a:lnTo>
                      <a:pt x="138" y="33"/>
                    </a:lnTo>
                    <a:lnTo>
                      <a:pt x="140" y="33"/>
                    </a:lnTo>
                    <a:lnTo>
                      <a:pt x="140" y="35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40" y="37"/>
                    </a:lnTo>
                    <a:lnTo>
                      <a:pt x="137" y="37"/>
                    </a:lnTo>
                    <a:lnTo>
                      <a:pt x="137" y="39"/>
                    </a:lnTo>
                    <a:lnTo>
                      <a:pt x="137" y="39"/>
                    </a:lnTo>
                    <a:lnTo>
                      <a:pt x="137" y="40"/>
                    </a:lnTo>
                    <a:lnTo>
                      <a:pt x="138" y="39"/>
                    </a:lnTo>
                    <a:lnTo>
                      <a:pt x="141" y="40"/>
                    </a:lnTo>
                    <a:lnTo>
                      <a:pt x="144" y="40"/>
                    </a:lnTo>
                    <a:lnTo>
                      <a:pt x="145" y="40"/>
                    </a:lnTo>
                    <a:lnTo>
                      <a:pt x="149" y="40"/>
                    </a:lnTo>
                    <a:lnTo>
                      <a:pt x="150" y="40"/>
                    </a:lnTo>
                    <a:lnTo>
                      <a:pt x="153" y="41"/>
                    </a:lnTo>
                    <a:lnTo>
                      <a:pt x="153" y="43"/>
                    </a:lnTo>
                    <a:lnTo>
                      <a:pt x="156" y="45"/>
                    </a:lnTo>
                    <a:lnTo>
                      <a:pt x="158" y="45"/>
                    </a:lnTo>
                    <a:lnTo>
                      <a:pt x="160" y="45"/>
                    </a:lnTo>
                    <a:lnTo>
                      <a:pt x="160" y="45"/>
                    </a:lnTo>
                    <a:lnTo>
                      <a:pt x="161" y="45"/>
                    </a:lnTo>
                    <a:lnTo>
                      <a:pt x="161" y="47"/>
                    </a:lnTo>
                    <a:lnTo>
                      <a:pt x="161" y="47"/>
                    </a:lnTo>
                    <a:lnTo>
                      <a:pt x="161" y="48"/>
                    </a:lnTo>
                    <a:lnTo>
                      <a:pt x="160" y="49"/>
                    </a:lnTo>
                    <a:lnTo>
                      <a:pt x="160" y="49"/>
                    </a:lnTo>
                    <a:lnTo>
                      <a:pt x="157" y="49"/>
                    </a:lnTo>
                    <a:lnTo>
                      <a:pt x="154" y="49"/>
                    </a:lnTo>
                    <a:lnTo>
                      <a:pt x="150" y="51"/>
                    </a:lnTo>
                    <a:lnTo>
                      <a:pt x="149" y="52"/>
                    </a:lnTo>
                    <a:lnTo>
                      <a:pt x="149" y="52"/>
                    </a:lnTo>
                    <a:lnTo>
                      <a:pt x="146" y="52"/>
                    </a:lnTo>
                    <a:lnTo>
                      <a:pt x="146" y="52"/>
                    </a:lnTo>
                    <a:lnTo>
                      <a:pt x="146" y="52"/>
                    </a:lnTo>
                    <a:lnTo>
                      <a:pt x="146" y="51"/>
                    </a:lnTo>
                    <a:lnTo>
                      <a:pt x="146" y="52"/>
                    </a:lnTo>
                    <a:lnTo>
                      <a:pt x="145" y="52"/>
                    </a:lnTo>
                    <a:lnTo>
                      <a:pt x="144" y="52"/>
                    </a:lnTo>
                    <a:lnTo>
                      <a:pt x="140" y="52"/>
                    </a:lnTo>
                    <a:lnTo>
                      <a:pt x="138" y="52"/>
                    </a:lnTo>
                    <a:lnTo>
                      <a:pt x="137" y="52"/>
                    </a:lnTo>
                    <a:lnTo>
                      <a:pt x="131" y="51"/>
                    </a:lnTo>
                    <a:lnTo>
                      <a:pt x="130" y="51"/>
                    </a:lnTo>
                    <a:lnTo>
                      <a:pt x="126" y="52"/>
                    </a:lnTo>
                    <a:lnTo>
                      <a:pt x="122" y="52"/>
                    </a:lnTo>
                    <a:lnTo>
                      <a:pt x="119" y="52"/>
                    </a:lnTo>
                    <a:lnTo>
                      <a:pt x="118" y="52"/>
                    </a:lnTo>
                    <a:lnTo>
                      <a:pt x="115" y="52"/>
                    </a:lnTo>
                    <a:lnTo>
                      <a:pt x="111" y="53"/>
                    </a:lnTo>
                    <a:lnTo>
                      <a:pt x="107" y="53"/>
                    </a:lnTo>
                    <a:lnTo>
                      <a:pt x="110" y="49"/>
                    </a:lnTo>
                    <a:lnTo>
                      <a:pt x="115" y="47"/>
                    </a:lnTo>
                    <a:lnTo>
                      <a:pt x="115" y="45"/>
                    </a:lnTo>
                    <a:lnTo>
                      <a:pt x="117" y="44"/>
                    </a:lnTo>
                    <a:lnTo>
                      <a:pt x="117" y="44"/>
                    </a:lnTo>
                    <a:lnTo>
                      <a:pt x="117" y="43"/>
                    </a:lnTo>
                    <a:lnTo>
                      <a:pt x="115" y="41"/>
                    </a:lnTo>
                    <a:lnTo>
                      <a:pt x="115" y="41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1" y="40"/>
                    </a:lnTo>
                    <a:lnTo>
                      <a:pt x="110" y="40"/>
                    </a:lnTo>
                    <a:lnTo>
                      <a:pt x="106" y="40"/>
                    </a:lnTo>
                    <a:lnTo>
                      <a:pt x="103" y="40"/>
                    </a:lnTo>
                    <a:lnTo>
                      <a:pt x="102" y="39"/>
                    </a:lnTo>
                    <a:lnTo>
                      <a:pt x="98" y="36"/>
                    </a:lnTo>
                    <a:lnTo>
                      <a:pt x="97" y="35"/>
                    </a:lnTo>
                    <a:lnTo>
                      <a:pt x="97" y="35"/>
                    </a:lnTo>
                    <a:lnTo>
                      <a:pt x="95" y="35"/>
                    </a:lnTo>
                    <a:lnTo>
                      <a:pt x="95" y="31"/>
                    </a:lnTo>
                    <a:lnTo>
                      <a:pt x="94" y="28"/>
                    </a:lnTo>
                    <a:lnTo>
                      <a:pt x="94" y="27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86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74" y="23"/>
                    </a:lnTo>
                    <a:lnTo>
                      <a:pt x="71" y="21"/>
                    </a:lnTo>
                    <a:lnTo>
                      <a:pt x="70" y="21"/>
                    </a:lnTo>
                    <a:lnTo>
                      <a:pt x="69" y="20"/>
                    </a:lnTo>
                    <a:lnTo>
                      <a:pt x="67" y="19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59" y="19"/>
                    </a:lnTo>
                    <a:lnTo>
                      <a:pt x="58" y="17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6"/>
                    </a:lnTo>
                    <a:lnTo>
                      <a:pt x="55" y="15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4" y="17"/>
                    </a:lnTo>
                    <a:lnTo>
                      <a:pt x="53" y="17"/>
                    </a:lnTo>
                    <a:lnTo>
                      <a:pt x="51" y="16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3" y="15"/>
                    </a:lnTo>
                    <a:lnTo>
                      <a:pt x="42" y="13"/>
                    </a:lnTo>
                    <a:lnTo>
                      <a:pt x="43" y="12"/>
                    </a:lnTo>
                    <a:lnTo>
                      <a:pt x="47" y="12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33" y="8"/>
                    </a:lnTo>
                    <a:lnTo>
                      <a:pt x="31" y="8"/>
                    </a:lnTo>
                    <a:lnTo>
                      <a:pt x="30" y="9"/>
                    </a:lnTo>
                    <a:lnTo>
                      <a:pt x="29" y="11"/>
                    </a:lnTo>
                    <a:lnTo>
                      <a:pt x="27" y="12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7"/>
                    </a:lnTo>
                    <a:lnTo>
                      <a:pt x="14" y="19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8" y="17"/>
                    </a:lnTo>
                    <a:lnTo>
                      <a:pt x="7" y="15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  <a:moveTo>
                      <a:pt x="83" y="8"/>
                    </a:moveTo>
                    <a:lnTo>
                      <a:pt x="83" y="8"/>
                    </a:lnTo>
                    <a:lnTo>
                      <a:pt x="81" y="8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82" y="8"/>
                    </a:lnTo>
                    <a:lnTo>
                      <a:pt x="83" y="8"/>
                    </a:lnTo>
                    <a:close/>
                    <a:moveTo>
                      <a:pt x="94" y="11"/>
                    </a:moveTo>
                    <a:lnTo>
                      <a:pt x="95" y="11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8" y="11"/>
                    </a:lnTo>
                    <a:lnTo>
                      <a:pt x="99" y="12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7" y="12"/>
                    </a:lnTo>
                    <a:lnTo>
                      <a:pt x="95" y="12"/>
                    </a:lnTo>
                    <a:lnTo>
                      <a:pt x="94" y="11"/>
                    </a:lnTo>
                    <a:lnTo>
                      <a:pt x="93" y="11"/>
                    </a:lnTo>
                    <a:lnTo>
                      <a:pt x="93" y="11"/>
                    </a:lnTo>
                    <a:lnTo>
                      <a:pt x="94" y="11"/>
                    </a:lnTo>
                    <a:lnTo>
                      <a:pt x="94" y="11"/>
                    </a:lnTo>
                    <a:close/>
                    <a:moveTo>
                      <a:pt x="103" y="15"/>
                    </a:moveTo>
                    <a:lnTo>
                      <a:pt x="102" y="15"/>
                    </a:lnTo>
                    <a:lnTo>
                      <a:pt x="102" y="13"/>
                    </a:lnTo>
                    <a:lnTo>
                      <a:pt x="101" y="13"/>
                    </a:lnTo>
                    <a:lnTo>
                      <a:pt x="99" y="13"/>
                    </a:lnTo>
                    <a:lnTo>
                      <a:pt x="99" y="12"/>
                    </a:lnTo>
                    <a:lnTo>
                      <a:pt x="99" y="12"/>
                    </a:lnTo>
                    <a:lnTo>
                      <a:pt x="101" y="12"/>
                    </a:lnTo>
                    <a:lnTo>
                      <a:pt x="101" y="12"/>
                    </a:lnTo>
                    <a:lnTo>
                      <a:pt x="102" y="13"/>
                    </a:lnTo>
                    <a:lnTo>
                      <a:pt x="102" y="13"/>
                    </a:lnTo>
                    <a:lnTo>
                      <a:pt x="103" y="15"/>
                    </a:lnTo>
                    <a:lnTo>
                      <a:pt x="103" y="15"/>
                    </a:lnTo>
                    <a:close/>
                    <a:moveTo>
                      <a:pt x="105" y="17"/>
                    </a:moveTo>
                    <a:lnTo>
                      <a:pt x="105" y="17"/>
                    </a:lnTo>
                    <a:lnTo>
                      <a:pt x="103" y="16"/>
                    </a:lnTo>
                    <a:lnTo>
                      <a:pt x="102" y="16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5" y="16"/>
                    </a:lnTo>
                    <a:lnTo>
                      <a:pt x="105" y="16"/>
                    </a:lnTo>
                    <a:lnTo>
                      <a:pt x="106" y="16"/>
                    </a:lnTo>
                    <a:lnTo>
                      <a:pt x="105" y="17"/>
                    </a:lnTo>
                    <a:lnTo>
                      <a:pt x="105" y="17"/>
                    </a:lnTo>
                    <a:close/>
                    <a:moveTo>
                      <a:pt x="109" y="20"/>
                    </a:moveTo>
                    <a:lnTo>
                      <a:pt x="107" y="20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6" y="19"/>
                    </a:lnTo>
                    <a:lnTo>
                      <a:pt x="105" y="19"/>
                    </a:lnTo>
                    <a:lnTo>
                      <a:pt x="105" y="17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109" y="20"/>
                    </a:lnTo>
                    <a:close/>
                    <a:moveTo>
                      <a:pt x="35" y="25"/>
                    </a:moveTo>
                    <a:lnTo>
                      <a:pt x="34" y="27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6" y="27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4" y="23"/>
                    </a:lnTo>
                    <a:lnTo>
                      <a:pt x="35" y="25"/>
                    </a:lnTo>
                    <a:lnTo>
                      <a:pt x="35" y="2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9DAC658-38C8-4BE2-B783-FD347AB875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00" y="2718"/>
                <a:ext cx="40" cy="37"/>
              </a:xfrm>
              <a:custGeom>
                <a:avLst/>
                <a:gdLst>
                  <a:gd name="T0" fmla="*/ 1 w 40"/>
                  <a:gd name="T1" fmla="*/ 4 h 37"/>
                  <a:gd name="T2" fmla="*/ 0 w 40"/>
                  <a:gd name="T3" fmla="*/ 3 h 37"/>
                  <a:gd name="T4" fmla="*/ 0 w 40"/>
                  <a:gd name="T5" fmla="*/ 1 h 37"/>
                  <a:gd name="T6" fmla="*/ 5 w 40"/>
                  <a:gd name="T7" fmla="*/ 0 h 37"/>
                  <a:gd name="T8" fmla="*/ 5 w 40"/>
                  <a:gd name="T9" fmla="*/ 3 h 37"/>
                  <a:gd name="T10" fmla="*/ 2 w 40"/>
                  <a:gd name="T11" fmla="*/ 4 h 37"/>
                  <a:gd name="T12" fmla="*/ 5 w 40"/>
                  <a:gd name="T13" fmla="*/ 7 h 37"/>
                  <a:gd name="T14" fmla="*/ 4 w 40"/>
                  <a:gd name="T15" fmla="*/ 5 h 37"/>
                  <a:gd name="T16" fmla="*/ 5 w 40"/>
                  <a:gd name="T17" fmla="*/ 4 h 37"/>
                  <a:gd name="T18" fmla="*/ 6 w 40"/>
                  <a:gd name="T19" fmla="*/ 5 h 37"/>
                  <a:gd name="T20" fmla="*/ 6 w 40"/>
                  <a:gd name="T21" fmla="*/ 7 h 37"/>
                  <a:gd name="T22" fmla="*/ 36 w 40"/>
                  <a:gd name="T23" fmla="*/ 9 h 37"/>
                  <a:gd name="T24" fmla="*/ 36 w 40"/>
                  <a:gd name="T25" fmla="*/ 8 h 37"/>
                  <a:gd name="T26" fmla="*/ 36 w 40"/>
                  <a:gd name="T27" fmla="*/ 5 h 37"/>
                  <a:gd name="T28" fmla="*/ 36 w 40"/>
                  <a:gd name="T29" fmla="*/ 8 h 37"/>
                  <a:gd name="T30" fmla="*/ 37 w 40"/>
                  <a:gd name="T31" fmla="*/ 8 h 37"/>
                  <a:gd name="T32" fmla="*/ 20 w 40"/>
                  <a:gd name="T33" fmla="*/ 9 h 37"/>
                  <a:gd name="T34" fmla="*/ 18 w 40"/>
                  <a:gd name="T35" fmla="*/ 11 h 37"/>
                  <a:gd name="T36" fmla="*/ 16 w 40"/>
                  <a:gd name="T37" fmla="*/ 9 h 37"/>
                  <a:gd name="T38" fmla="*/ 14 w 40"/>
                  <a:gd name="T39" fmla="*/ 9 h 37"/>
                  <a:gd name="T40" fmla="*/ 14 w 40"/>
                  <a:gd name="T41" fmla="*/ 8 h 37"/>
                  <a:gd name="T42" fmla="*/ 18 w 40"/>
                  <a:gd name="T43" fmla="*/ 9 h 37"/>
                  <a:gd name="T44" fmla="*/ 36 w 40"/>
                  <a:gd name="T45" fmla="*/ 15 h 37"/>
                  <a:gd name="T46" fmla="*/ 39 w 40"/>
                  <a:gd name="T47" fmla="*/ 15 h 37"/>
                  <a:gd name="T48" fmla="*/ 40 w 40"/>
                  <a:gd name="T49" fmla="*/ 16 h 37"/>
                  <a:gd name="T50" fmla="*/ 40 w 40"/>
                  <a:gd name="T51" fmla="*/ 19 h 37"/>
                  <a:gd name="T52" fmla="*/ 37 w 40"/>
                  <a:gd name="T53" fmla="*/ 19 h 37"/>
                  <a:gd name="T54" fmla="*/ 36 w 40"/>
                  <a:gd name="T55" fmla="*/ 16 h 37"/>
                  <a:gd name="T56" fmla="*/ 28 w 40"/>
                  <a:gd name="T57" fmla="*/ 35 h 37"/>
                  <a:gd name="T58" fmla="*/ 25 w 40"/>
                  <a:gd name="T59" fmla="*/ 35 h 37"/>
                  <a:gd name="T60" fmla="*/ 24 w 40"/>
                  <a:gd name="T61" fmla="*/ 33 h 37"/>
                  <a:gd name="T62" fmla="*/ 24 w 40"/>
                  <a:gd name="T63" fmla="*/ 31 h 37"/>
                  <a:gd name="T64" fmla="*/ 24 w 40"/>
                  <a:gd name="T65" fmla="*/ 29 h 37"/>
                  <a:gd name="T66" fmla="*/ 25 w 40"/>
                  <a:gd name="T67" fmla="*/ 29 h 37"/>
                  <a:gd name="T68" fmla="*/ 26 w 40"/>
                  <a:gd name="T69" fmla="*/ 32 h 37"/>
                  <a:gd name="T70" fmla="*/ 28 w 40"/>
                  <a:gd name="T71" fmla="*/ 35 h 37"/>
                  <a:gd name="T72" fmla="*/ 32 w 40"/>
                  <a:gd name="T73" fmla="*/ 32 h 37"/>
                  <a:gd name="T74" fmla="*/ 32 w 40"/>
                  <a:gd name="T75" fmla="*/ 31 h 37"/>
                  <a:gd name="T76" fmla="*/ 32 w 40"/>
                  <a:gd name="T77" fmla="*/ 29 h 37"/>
                  <a:gd name="T78" fmla="*/ 33 w 40"/>
                  <a:gd name="T79" fmla="*/ 31 h 37"/>
                  <a:gd name="T80" fmla="*/ 32 w 40"/>
                  <a:gd name="T81" fmla="*/ 32 h 37"/>
                  <a:gd name="T82" fmla="*/ 16 w 40"/>
                  <a:gd name="T83" fmla="*/ 36 h 37"/>
                  <a:gd name="T84" fmla="*/ 13 w 40"/>
                  <a:gd name="T85" fmla="*/ 37 h 37"/>
                  <a:gd name="T86" fmla="*/ 12 w 40"/>
                  <a:gd name="T87" fmla="*/ 35 h 37"/>
                  <a:gd name="T88" fmla="*/ 14 w 40"/>
                  <a:gd name="T89" fmla="*/ 33 h 37"/>
                  <a:gd name="T90" fmla="*/ 16 w 40"/>
                  <a:gd name="T91" fmla="*/ 35 h 37"/>
                  <a:gd name="T92" fmla="*/ 16 w 40"/>
                  <a:gd name="T9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" h="37">
                    <a:moveTo>
                      <a:pt x="2" y="4"/>
                    </a:move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6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7"/>
                    </a:lnTo>
                    <a:close/>
                    <a:moveTo>
                      <a:pt x="37" y="8"/>
                    </a:moveTo>
                    <a:lnTo>
                      <a:pt x="36" y="9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5" y="7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8"/>
                    </a:lnTo>
                    <a:close/>
                    <a:moveTo>
                      <a:pt x="18" y="9"/>
                    </a:moveTo>
                    <a:lnTo>
                      <a:pt x="20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close/>
                    <a:moveTo>
                      <a:pt x="36" y="15"/>
                    </a:moveTo>
                    <a:lnTo>
                      <a:pt x="37" y="15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36" y="15"/>
                    </a:lnTo>
                    <a:close/>
                    <a:moveTo>
                      <a:pt x="28" y="35"/>
                    </a:moveTo>
                    <a:lnTo>
                      <a:pt x="28" y="36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5" y="29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8" y="35"/>
                    </a:lnTo>
                    <a:lnTo>
                      <a:pt x="28" y="35"/>
                    </a:lnTo>
                    <a:close/>
                    <a:moveTo>
                      <a:pt x="32" y="32"/>
                    </a:moveTo>
                    <a:lnTo>
                      <a:pt x="32" y="32"/>
                    </a:lnTo>
                    <a:lnTo>
                      <a:pt x="32" y="32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3" y="32"/>
                    </a:lnTo>
                    <a:lnTo>
                      <a:pt x="32" y="32"/>
                    </a:lnTo>
                    <a:lnTo>
                      <a:pt x="32" y="32"/>
                    </a:lnTo>
                    <a:close/>
                    <a:moveTo>
                      <a:pt x="16" y="36"/>
                    </a:moveTo>
                    <a:lnTo>
                      <a:pt x="14" y="37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6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A30740B4-5340-4C7B-81F9-856F74E59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793"/>
                <a:ext cx="6" cy="5"/>
              </a:xfrm>
              <a:custGeom>
                <a:avLst/>
                <a:gdLst>
                  <a:gd name="T0" fmla="*/ 6 w 6"/>
                  <a:gd name="T1" fmla="*/ 4 h 5"/>
                  <a:gd name="T2" fmla="*/ 5 w 6"/>
                  <a:gd name="T3" fmla="*/ 5 h 5"/>
                  <a:gd name="T4" fmla="*/ 2 w 6"/>
                  <a:gd name="T5" fmla="*/ 2 h 5"/>
                  <a:gd name="T6" fmla="*/ 0 w 6"/>
                  <a:gd name="T7" fmla="*/ 1 h 5"/>
                  <a:gd name="T8" fmla="*/ 0 w 6"/>
                  <a:gd name="T9" fmla="*/ 0 h 5"/>
                  <a:gd name="T10" fmla="*/ 1 w 6"/>
                  <a:gd name="T11" fmla="*/ 0 h 5"/>
                  <a:gd name="T12" fmla="*/ 1 w 6"/>
                  <a:gd name="T13" fmla="*/ 0 h 5"/>
                  <a:gd name="T14" fmla="*/ 2 w 6"/>
                  <a:gd name="T15" fmla="*/ 1 h 5"/>
                  <a:gd name="T16" fmla="*/ 5 w 6"/>
                  <a:gd name="T17" fmla="*/ 2 h 5"/>
                  <a:gd name="T18" fmla="*/ 6 w 6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lnTo>
                      <a:pt x="5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5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ACE7CEED-B669-4125-92F5-028961D50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" y="313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57BA4E6D-4571-476C-A139-180C55E8B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407"/>
                <a:ext cx="35" cy="21"/>
              </a:xfrm>
              <a:custGeom>
                <a:avLst/>
                <a:gdLst>
                  <a:gd name="T0" fmla="*/ 32 w 35"/>
                  <a:gd name="T1" fmla="*/ 2 h 21"/>
                  <a:gd name="T2" fmla="*/ 25 w 35"/>
                  <a:gd name="T3" fmla="*/ 7 h 21"/>
                  <a:gd name="T4" fmla="*/ 24 w 35"/>
                  <a:gd name="T5" fmla="*/ 10 h 21"/>
                  <a:gd name="T6" fmla="*/ 24 w 35"/>
                  <a:gd name="T7" fmla="*/ 10 h 21"/>
                  <a:gd name="T8" fmla="*/ 25 w 35"/>
                  <a:gd name="T9" fmla="*/ 12 h 21"/>
                  <a:gd name="T10" fmla="*/ 27 w 35"/>
                  <a:gd name="T11" fmla="*/ 12 h 21"/>
                  <a:gd name="T12" fmla="*/ 27 w 35"/>
                  <a:gd name="T13" fmla="*/ 14 h 21"/>
                  <a:gd name="T14" fmla="*/ 25 w 35"/>
                  <a:gd name="T15" fmla="*/ 14 h 21"/>
                  <a:gd name="T16" fmla="*/ 23 w 35"/>
                  <a:gd name="T17" fmla="*/ 14 h 21"/>
                  <a:gd name="T18" fmla="*/ 23 w 35"/>
                  <a:gd name="T19" fmla="*/ 14 h 21"/>
                  <a:gd name="T20" fmla="*/ 21 w 35"/>
                  <a:gd name="T21" fmla="*/ 14 h 21"/>
                  <a:gd name="T22" fmla="*/ 19 w 35"/>
                  <a:gd name="T23" fmla="*/ 17 h 21"/>
                  <a:gd name="T24" fmla="*/ 17 w 35"/>
                  <a:gd name="T25" fmla="*/ 18 h 21"/>
                  <a:gd name="T26" fmla="*/ 15 w 35"/>
                  <a:gd name="T27" fmla="*/ 18 h 21"/>
                  <a:gd name="T28" fmla="*/ 13 w 35"/>
                  <a:gd name="T29" fmla="*/ 19 h 21"/>
                  <a:gd name="T30" fmla="*/ 12 w 35"/>
                  <a:gd name="T31" fmla="*/ 19 h 21"/>
                  <a:gd name="T32" fmla="*/ 12 w 35"/>
                  <a:gd name="T33" fmla="*/ 19 h 21"/>
                  <a:gd name="T34" fmla="*/ 11 w 35"/>
                  <a:gd name="T35" fmla="*/ 19 h 21"/>
                  <a:gd name="T36" fmla="*/ 11 w 35"/>
                  <a:gd name="T37" fmla="*/ 21 h 21"/>
                  <a:gd name="T38" fmla="*/ 11 w 35"/>
                  <a:gd name="T39" fmla="*/ 21 h 21"/>
                  <a:gd name="T40" fmla="*/ 9 w 35"/>
                  <a:gd name="T41" fmla="*/ 21 h 21"/>
                  <a:gd name="T42" fmla="*/ 9 w 35"/>
                  <a:gd name="T43" fmla="*/ 19 h 21"/>
                  <a:gd name="T44" fmla="*/ 9 w 35"/>
                  <a:gd name="T45" fmla="*/ 19 h 21"/>
                  <a:gd name="T46" fmla="*/ 7 w 35"/>
                  <a:gd name="T47" fmla="*/ 19 h 21"/>
                  <a:gd name="T48" fmla="*/ 7 w 35"/>
                  <a:gd name="T49" fmla="*/ 19 h 21"/>
                  <a:gd name="T50" fmla="*/ 3 w 35"/>
                  <a:gd name="T51" fmla="*/ 18 h 21"/>
                  <a:gd name="T52" fmla="*/ 3 w 35"/>
                  <a:gd name="T53" fmla="*/ 18 h 21"/>
                  <a:gd name="T54" fmla="*/ 1 w 35"/>
                  <a:gd name="T55" fmla="*/ 17 h 21"/>
                  <a:gd name="T56" fmla="*/ 0 w 35"/>
                  <a:gd name="T57" fmla="*/ 14 h 21"/>
                  <a:gd name="T58" fmla="*/ 0 w 35"/>
                  <a:gd name="T59" fmla="*/ 11 h 21"/>
                  <a:gd name="T60" fmla="*/ 1 w 35"/>
                  <a:gd name="T61" fmla="*/ 12 h 21"/>
                  <a:gd name="T62" fmla="*/ 3 w 35"/>
                  <a:gd name="T63" fmla="*/ 11 h 21"/>
                  <a:gd name="T64" fmla="*/ 4 w 35"/>
                  <a:gd name="T65" fmla="*/ 10 h 21"/>
                  <a:gd name="T66" fmla="*/ 5 w 35"/>
                  <a:gd name="T67" fmla="*/ 10 h 21"/>
                  <a:gd name="T68" fmla="*/ 7 w 35"/>
                  <a:gd name="T69" fmla="*/ 10 h 21"/>
                  <a:gd name="T70" fmla="*/ 7 w 35"/>
                  <a:gd name="T71" fmla="*/ 10 h 21"/>
                  <a:gd name="T72" fmla="*/ 9 w 35"/>
                  <a:gd name="T73" fmla="*/ 10 h 21"/>
                  <a:gd name="T74" fmla="*/ 9 w 35"/>
                  <a:gd name="T75" fmla="*/ 8 h 21"/>
                  <a:gd name="T76" fmla="*/ 9 w 35"/>
                  <a:gd name="T77" fmla="*/ 6 h 21"/>
                  <a:gd name="T78" fmla="*/ 12 w 35"/>
                  <a:gd name="T79" fmla="*/ 7 h 21"/>
                  <a:gd name="T80" fmla="*/ 15 w 35"/>
                  <a:gd name="T81" fmla="*/ 7 h 21"/>
                  <a:gd name="T82" fmla="*/ 17 w 35"/>
                  <a:gd name="T83" fmla="*/ 7 h 21"/>
                  <a:gd name="T84" fmla="*/ 20 w 35"/>
                  <a:gd name="T85" fmla="*/ 7 h 21"/>
                  <a:gd name="T86" fmla="*/ 27 w 35"/>
                  <a:gd name="T87" fmla="*/ 4 h 21"/>
                  <a:gd name="T88" fmla="*/ 28 w 35"/>
                  <a:gd name="T89" fmla="*/ 3 h 21"/>
                  <a:gd name="T90" fmla="*/ 29 w 35"/>
                  <a:gd name="T91" fmla="*/ 3 h 21"/>
                  <a:gd name="T92" fmla="*/ 32 w 35"/>
                  <a:gd name="T93" fmla="*/ 2 h 21"/>
                  <a:gd name="T94" fmla="*/ 35 w 35"/>
                  <a:gd name="T95" fmla="*/ 0 h 21"/>
                  <a:gd name="T96" fmla="*/ 32 w 35"/>
                  <a:gd name="T9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21">
                    <a:moveTo>
                      <a:pt x="32" y="2"/>
                    </a:moveTo>
                    <a:lnTo>
                      <a:pt x="25" y="7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19" y="17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2" y="7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7" y="4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2" y="2"/>
                    </a:lnTo>
                    <a:lnTo>
                      <a:pt x="35" y="0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5ADB020C-9940-4AD6-8A28-3804164CD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089"/>
                <a:ext cx="102" cy="58"/>
              </a:xfrm>
              <a:custGeom>
                <a:avLst/>
                <a:gdLst>
                  <a:gd name="T0" fmla="*/ 45 w 102"/>
                  <a:gd name="T1" fmla="*/ 3 h 58"/>
                  <a:gd name="T2" fmla="*/ 49 w 102"/>
                  <a:gd name="T3" fmla="*/ 1 h 58"/>
                  <a:gd name="T4" fmla="*/ 50 w 102"/>
                  <a:gd name="T5" fmla="*/ 5 h 58"/>
                  <a:gd name="T6" fmla="*/ 57 w 102"/>
                  <a:gd name="T7" fmla="*/ 8 h 58"/>
                  <a:gd name="T8" fmla="*/ 59 w 102"/>
                  <a:gd name="T9" fmla="*/ 9 h 58"/>
                  <a:gd name="T10" fmla="*/ 66 w 102"/>
                  <a:gd name="T11" fmla="*/ 11 h 58"/>
                  <a:gd name="T12" fmla="*/ 65 w 102"/>
                  <a:gd name="T13" fmla="*/ 12 h 58"/>
                  <a:gd name="T14" fmla="*/ 63 w 102"/>
                  <a:gd name="T15" fmla="*/ 15 h 58"/>
                  <a:gd name="T16" fmla="*/ 67 w 102"/>
                  <a:gd name="T17" fmla="*/ 19 h 58"/>
                  <a:gd name="T18" fmla="*/ 70 w 102"/>
                  <a:gd name="T19" fmla="*/ 21 h 58"/>
                  <a:gd name="T20" fmla="*/ 74 w 102"/>
                  <a:gd name="T21" fmla="*/ 19 h 58"/>
                  <a:gd name="T22" fmla="*/ 73 w 102"/>
                  <a:gd name="T23" fmla="*/ 15 h 58"/>
                  <a:gd name="T24" fmla="*/ 82 w 102"/>
                  <a:gd name="T25" fmla="*/ 19 h 58"/>
                  <a:gd name="T26" fmla="*/ 86 w 102"/>
                  <a:gd name="T27" fmla="*/ 17 h 58"/>
                  <a:gd name="T28" fmla="*/ 83 w 102"/>
                  <a:gd name="T29" fmla="*/ 21 h 58"/>
                  <a:gd name="T30" fmla="*/ 86 w 102"/>
                  <a:gd name="T31" fmla="*/ 24 h 58"/>
                  <a:gd name="T32" fmla="*/ 90 w 102"/>
                  <a:gd name="T33" fmla="*/ 24 h 58"/>
                  <a:gd name="T34" fmla="*/ 91 w 102"/>
                  <a:gd name="T35" fmla="*/ 24 h 58"/>
                  <a:gd name="T36" fmla="*/ 95 w 102"/>
                  <a:gd name="T37" fmla="*/ 25 h 58"/>
                  <a:gd name="T38" fmla="*/ 98 w 102"/>
                  <a:gd name="T39" fmla="*/ 28 h 58"/>
                  <a:gd name="T40" fmla="*/ 102 w 102"/>
                  <a:gd name="T41" fmla="*/ 36 h 58"/>
                  <a:gd name="T42" fmla="*/ 98 w 102"/>
                  <a:gd name="T43" fmla="*/ 36 h 58"/>
                  <a:gd name="T44" fmla="*/ 95 w 102"/>
                  <a:gd name="T45" fmla="*/ 39 h 58"/>
                  <a:gd name="T46" fmla="*/ 91 w 102"/>
                  <a:gd name="T47" fmla="*/ 43 h 58"/>
                  <a:gd name="T48" fmla="*/ 89 w 102"/>
                  <a:gd name="T49" fmla="*/ 47 h 58"/>
                  <a:gd name="T50" fmla="*/ 86 w 102"/>
                  <a:gd name="T51" fmla="*/ 50 h 58"/>
                  <a:gd name="T52" fmla="*/ 78 w 102"/>
                  <a:gd name="T53" fmla="*/ 51 h 58"/>
                  <a:gd name="T54" fmla="*/ 74 w 102"/>
                  <a:gd name="T55" fmla="*/ 56 h 58"/>
                  <a:gd name="T56" fmla="*/ 71 w 102"/>
                  <a:gd name="T57" fmla="*/ 54 h 58"/>
                  <a:gd name="T58" fmla="*/ 67 w 102"/>
                  <a:gd name="T59" fmla="*/ 52 h 58"/>
                  <a:gd name="T60" fmla="*/ 61 w 102"/>
                  <a:gd name="T61" fmla="*/ 52 h 58"/>
                  <a:gd name="T62" fmla="*/ 54 w 102"/>
                  <a:gd name="T63" fmla="*/ 50 h 58"/>
                  <a:gd name="T64" fmla="*/ 47 w 102"/>
                  <a:gd name="T65" fmla="*/ 48 h 58"/>
                  <a:gd name="T66" fmla="*/ 45 w 102"/>
                  <a:gd name="T67" fmla="*/ 47 h 58"/>
                  <a:gd name="T68" fmla="*/ 42 w 102"/>
                  <a:gd name="T69" fmla="*/ 52 h 58"/>
                  <a:gd name="T70" fmla="*/ 38 w 102"/>
                  <a:gd name="T71" fmla="*/ 56 h 58"/>
                  <a:gd name="T72" fmla="*/ 32 w 102"/>
                  <a:gd name="T73" fmla="*/ 56 h 58"/>
                  <a:gd name="T74" fmla="*/ 27 w 102"/>
                  <a:gd name="T75" fmla="*/ 52 h 58"/>
                  <a:gd name="T76" fmla="*/ 23 w 102"/>
                  <a:gd name="T77" fmla="*/ 48 h 58"/>
                  <a:gd name="T78" fmla="*/ 19 w 102"/>
                  <a:gd name="T79" fmla="*/ 46 h 58"/>
                  <a:gd name="T80" fmla="*/ 15 w 102"/>
                  <a:gd name="T81" fmla="*/ 42 h 58"/>
                  <a:gd name="T82" fmla="*/ 10 w 102"/>
                  <a:gd name="T83" fmla="*/ 38 h 58"/>
                  <a:gd name="T84" fmla="*/ 6 w 102"/>
                  <a:gd name="T85" fmla="*/ 32 h 58"/>
                  <a:gd name="T86" fmla="*/ 7 w 102"/>
                  <a:gd name="T87" fmla="*/ 28 h 58"/>
                  <a:gd name="T88" fmla="*/ 6 w 102"/>
                  <a:gd name="T89" fmla="*/ 25 h 58"/>
                  <a:gd name="T90" fmla="*/ 2 w 102"/>
                  <a:gd name="T91" fmla="*/ 20 h 58"/>
                  <a:gd name="T92" fmla="*/ 0 w 102"/>
                  <a:gd name="T93" fmla="*/ 17 h 58"/>
                  <a:gd name="T94" fmla="*/ 3 w 102"/>
                  <a:gd name="T95" fmla="*/ 19 h 58"/>
                  <a:gd name="T96" fmla="*/ 6 w 102"/>
                  <a:gd name="T97" fmla="*/ 16 h 58"/>
                  <a:gd name="T98" fmla="*/ 11 w 102"/>
                  <a:gd name="T99" fmla="*/ 15 h 58"/>
                  <a:gd name="T100" fmla="*/ 14 w 102"/>
                  <a:gd name="T101" fmla="*/ 13 h 58"/>
                  <a:gd name="T102" fmla="*/ 19 w 102"/>
                  <a:gd name="T103" fmla="*/ 11 h 58"/>
                  <a:gd name="T104" fmla="*/ 20 w 102"/>
                  <a:gd name="T105" fmla="*/ 9 h 58"/>
                  <a:gd name="T106" fmla="*/ 23 w 102"/>
                  <a:gd name="T107" fmla="*/ 8 h 58"/>
                  <a:gd name="T108" fmla="*/ 31 w 102"/>
                  <a:gd name="T109" fmla="*/ 5 h 58"/>
                  <a:gd name="T110" fmla="*/ 34 w 102"/>
                  <a:gd name="T111" fmla="*/ 1 h 58"/>
                  <a:gd name="T112" fmla="*/ 34 w 102"/>
                  <a:gd name="T113" fmla="*/ 0 h 58"/>
                  <a:gd name="T114" fmla="*/ 38 w 102"/>
                  <a:gd name="T115" fmla="*/ 1 h 58"/>
                  <a:gd name="T116" fmla="*/ 39 w 102"/>
                  <a:gd name="T117" fmla="*/ 4 h 58"/>
                  <a:gd name="T118" fmla="*/ 42 w 102"/>
                  <a:gd name="T119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2" h="58">
                    <a:moveTo>
                      <a:pt x="42" y="4"/>
                    </a:moveTo>
                    <a:lnTo>
                      <a:pt x="43" y="4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1"/>
                    </a:lnTo>
                    <a:lnTo>
                      <a:pt x="49" y="1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7" y="8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5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7" y="19"/>
                    </a:lnTo>
                    <a:lnTo>
                      <a:pt x="69" y="21"/>
                    </a:lnTo>
                    <a:lnTo>
                      <a:pt x="69" y="21"/>
                    </a:lnTo>
                    <a:lnTo>
                      <a:pt x="70" y="21"/>
                    </a:lnTo>
                    <a:lnTo>
                      <a:pt x="70" y="21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3" y="16"/>
                    </a:lnTo>
                    <a:lnTo>
                      <a:pt x="73" y="15"/>
                    </a:lnTo>
                    <a:lnTo>
                      <a:pt x="73" y="15"/>
                    </a:lnTo>
                    <a:lnTo>
                      <a:pt x="74" y="15"/>
                    </a:lnTo>
                    <a:lnTo>
                      <a:pt x="77" y="15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3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85" y="20"/>
                    </a:lnTo>
                    <a:lnTo>
                      <a:pt x="83" y="20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6" y="23"/>
                    </a:lnTo>
                    <a:lnTo>
                      <a:pt x="86" y="24"/>
                    </a:lnTo>
                    <a:lnTo>
                      <a:pt x="87" y="24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0" y="24"/>
                    </a:lnTo>
                    <a:lnTo>
                      <a:pt x="90" y="23"/>
                    </a:lnTo>
                    <a:lnTo>
                      <a:pt x="90" y="24"/>
                    </a:lnTo>
                    <a:lnTo>
                      <a:pt x="91" y="24"/>
                    </a:lnTo>
                    <a:lnTo>
                      <a:pt x="91" y="24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5" y="25"/>
                    </a:lnTo>
                    <a:lnTo>
                      <a:pt x="97" y="27"/>
                    </a:lnTo>
                    <a:lnTo>
                      <a:pt x="98" y="27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98" y="29"/>
                    </a:lnTo>
                    <a:lnTo>
                      <a:pt x="102" y="34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1" y="36"/>
                    </a:lnTo>
                    <a:lnTo>
                      <a:pt x="99" y="36"/>
                    </a:lnTo>
                    <a:lnTo>
                      <a:pt x="98" y="36"/>
                    </a:lnTo>
                    <a:lnTo>
                      <a:pt x="98" y="36"/>
                    </a:lnTo>
                    <a:lnTo>
                      <a:pt x="97" y="38"/>
                    </a:lnTo>
                    <a:lnTo>
                      <a:pt x="95" y="39"/>
                    </a:lnTo>
                    <a:lnTo>
                      <a:pt x="95" y="39"/>
                    </a:lnTo>
                    <a:lnTo>
                      <a:pt x="95" y="40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1" y="43"/>
                    </a:lnTo>
                    <a:lnTo>
                      <a:pt x="91" y="44"/>
                    </a:lnTo>
                    <a:lnTo>
                      <a:pt x="91" y="46"/>
                    </a:lnTo>
                    <a:lnTo>
                      <a:pt x="90" y="47"/>
                    </a:lnTo>
                    <a:lnTo>
                      <a:pt x="89" y="47"/>
                    </a:lnTo>
                    <a:lnTo>
                      <a:pt x="89" y="47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6" y="50"/>
                    </a:lnTo>
                    <a:lnTo>
                      <a:pt x="83" y="51"/>
                    </a:lnTo>
                    <a:lnTo>
                      <a:pt x="82" y="51"/>
                    </a:lnTo>
                    <a:lnTo>
                      <a:pt x="79" y="51"/>
                    </a:lnTo>
                    <a:lnTo>
                      <a:pt x="78" y="51"/>
                    </a:lnTo>
                    <a:lnTo>
                      <a:pt x="77" y="51"/>
                    </a:lnTo>
                    <a:lnTo>
                      <a:pt x="75" y="52"/>
                    </a:lnTo>
                    <a:lnTo>
                      <a:pt x="74" y="55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66" y="52"/>
                    </a:lnTo>
                    <a:lnTo>
                      <a:pt x="65" y="54"/>
                    </a:lnTo>
                    <a:lnTo>
                      <a:pt x="63" y="54"/>
                    </a:lnTo>
                    <a:lnTo>
                      <a:pt x="61" y="52"/>
                    </a:lnTo>
                    <a:lnTo>
                      <a:pt x="57" y="51"/>
                    </a:lnTo>
                    <a:lnTo>
                      <a:pt x="57" y="51"/>
                    </a:lnTo>
                    <a:lnTo>
                      <a:pt x="55" y="51"/>
                    </a:lnTo>
                    <a:lnTo>
                      <a:pt x="54" y="50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9" y="48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6" y="47"/>
                    </a:lnTo>
                    <a:lnTo>
                      <a:pt x="45" y="47"/>
                    </a:lnTo>
                    <a:lnTo>
                      <a:pt x="45" y="48"/>
                    </a:lnTo>
                    <a:lnTo>
                      <a:pt x="43" y="51"/>
                    </a:lnTo>
                    <a:lnTo>
                      <a:pt x="43" y="52"/>
                    </a:lnTo>
                    <a:lnTo>
                      <a:pt x="42" y="52"/>
                    </a:lnTo>
                    <a:lnTo>
                      <a:pt x="42" y="54"/>
                    </a:lnTo>
                    <a:lnTo>
                      <a:pt x="41" y="55"/>
                    </a:lnTo>
                    <a:lnTo>
                      <a:pt x="41" y="56"/>
                    </a:lnTo>
                    <a:lnTo>
                      <a:pt x="38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5" y="58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5"/>
                    </a:lnTo>
                    <a:lnTo>
                      <a:pt x="28" y="54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6" y="51"/>
                    </a:lnTo>
                    <a:lnTo>
                      <a:pt x="24" y="50"/>
                    </a:lnTo>
                    <a:lnTo>
                      <a:pt x="23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7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5" y="42"/>
                    </a:lnTo>
                    <a:lnTo>
                      <a:pt x="14" y="40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2" y="4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4"/>
                    </a:lnTo>
                    <a:lnTo>
                      <a:pt x="4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A8CC9E7F-60F3-4DE6-8FD8-53650A03AE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8" y="1989"/>
                <a:ext cx="138" cy="186"/>
              </a:xfrm>
              <a:custGeom>
                <a:avLst/>
                <a:gdLst>
                  <a:gd name="T0" fmla="*/ 39 w 138"/>
                  <a:gd name="T1" fmla="*/ 4 h 186"/>
                  <a:gd name="T2" fmla="*/ 61 w 138"/>
                  <a:gd name="T3" fmla="*/ 8 h 186"/>
                  <a:gd name="T4" fmla="*/ 73 w 138"/>
                  <a:gd name="T5" fmla="*/ 18 h 186"/>
                  <a:gd name="T6" fmla="*/ 84 w 138"/>
                  <a:gd name="T7" fmla="*/ 28 h 186"/>
                  <a:gd name="T8" fmla="*/ 104 w 138"/>
                  <a:gd name="T9" fmla="*/ 16 h 186"/>
                  <a:gd name="T10" fmla="*/ 123 w 138"/>
                  <a:gd name="T11" fmla="*/ 33 h 186"/>
                  <a:gd name="T12" fmla="*/ 128 w 138"/>
                  <a:gd name="T13" fmla="*/ 49 h 186"/>
                  <a:gd name="T14" fmla="*/ 131 w 138"/>
                  <a:gd name="T15" fmla="*/ 68 h 186"/>
                  <a:gd name="T16" fmla="*/ 134 w 138"/>
                  <a:gd name="T17" fmla="*/ 76 h 186"/>
                  <a:gd name="T18" fmla="*/ 134 w 138"/>
                  <a:gd name="T19" fmla="*/ 88 h 186"/>
                  <a:gd name="T20" fmla="*/ 135 w 138"/>
                  <a:gd name="T21" fmla="*/ 104 h 186"/>
                  <a:gd name="T22" fmla="*/ 130 w 138"/>
                  <a:gd name="T23" fmla="*/ 100 h 186"/>
                  <a:gd name="T24" fmla="*/ 125 w 138"/>
                  <a:gd name="T25" fmla="*/ 104 h 186"/>
                  <a:gd name="T26" fmla="*/ 113 w 138"/>
                  <a:gd name="T27" fmla="*/ 109 h 186"/>
                  <a:gd name="T28" fmla="*/ 107 w 138"/>
                  <a:gd name="T29" fmla="*/ 115 h 186"/>
                  <a:gd name="T30" fmla="*/ 97 w 138"/>
                  <a:gd name="T31" fmla="*/ 119 h 186"/>
                  <a:gd name="T32" fmla="*/ 95 w 138"/>
                  <a:gd name="T33" fmla="*/ 120 h 186"/>
                  <a:gd name="T34" fmla="*/ 100 w 138"/>
                  <a:gd name="T35" fmla="*/ 128 h 186"/>
                  <a:gd name="T36" fmla="*/ 104 w 138"/>
                  <a:gd name="T37" fmla="*/ 139 h 186"/>
                  <a:gd name="T38" fmla="*/ 113 w 138"/>
                  <a:gd name="T39" fmla="*/ 148 h 186"/>
                  <a:gd name="T40" fmla="*/ 119 w 138"/>
                  <a:gd name="T41" fmla="*/ 156 h 186"/>
                  <a:gd name="T42" fmla="*/ 112 w 138"/>
                  <a:gd name="T43" fmla="*/ 163 h 186"/>
                  <a:gd name="T44" fmla="*/ 107 w 138"/>
                  <a:gd name="T45" fmla="*/ 172 h 186"/>
                  <a:gd name="T46" fmla="*/ 108 w 138"/>
                  <a:gd name="T47" fmla="*/ 180 h 186"/>
                  <a:gd name="T48" fmla="*/ 103 w 138"/>
                  <a:gd name="T49" fmla="*/ 178 h 186"/>
                  <a:gd name="T50" fmla="*/ 96 w 138"/>
                  <a:gd name="T51" fmla="*/ 178 h 186"/>
                  <a:gd name="T52" fmla="*/ 80 w 138"/>
                  <a:gd name="T53" fmla="*/ 183 h 186"/>
                  <a:gd name="T54" fmla="*/ 72 w 138"/>
                  <a:gd name="T55" fmla="*/ 180 h 186"/>
                  <a:gd name="T56" fmla="*/ 65 w 138"/>
                  <a:gd name="T57" fmla="*/ 186 h 186"/>
                  <a:gd name="T58" fmla="*/ 60 w 138"/>
                  <a:gd name="T59" fmla="*/ 180 h 186"/>
                  <a:gd name="T60" fmla="*/ 45 w 138"/>
                  <a:gd name="T61" fmla="*/ 178 h 186"/>
                  <a:gd name="T62" fmla="*/ 40 w 138"/>
                  <a:gd name="T63" fmla="*/ 175 h 186"/>
                  <a:gd name="T64" fmla="*/ 40 w 138"/>
                  <a:gd name="T65" fmla="*/ 179 h 186"/>
                  <a:gd name="T66" fmla="*/ 27 w 138"/>
                  <a:gd name="T67" fmla="*/ 179 h 186"/>
                  <a:gd name="T68" fmla="*/ 29 w 138"/>
                  <a:gd name="T69" fmla="*/ 160 h 186"/>
                  <a:gd name="T70" fmla="*/ 29 w 138"/>
                  <a:gd name="T71" fmla="*/ 147 h 186"/>
                  <a:gd name="T72" fmla="*/ 19 w 138"/>
                  <a:gd name="T73" fmla="*/ 144 h 186"/>
                  <a:gd name="T74" fmla="*/ 12 w 138"/>
                  <a:gd name="T75" fmla="*/ 140 h 186"/>
                  <a:gd name="T76" fmla="*/ 9 w 138"/>
                  <a:gd name="T77" fmla="*/ 132 h 186"/>
                  <a:gd name="T78" fmla="*/ 5 w 138"/>
                  <a:gd name="T79" fmla="*/ 124 h 186"/>
                  <a:gd name="T80" fmla="*/ 6 w 138"/>
                  <a:gd name="T81" fmla="*/ 113 h 186"/>
                  <a:gd name="T82" fmla="*/ 2 w 138"/>
                  <a:gd name="T83" fmla="*/ 103 h 186"/>
                  <a:gd name="T84" fmla="*/ 4 w 138"/>
                  <a:gd name="T85" fmla="*/ 97 h 186"/>
                  <a:gd name="T86" fmla="*/ 5 w 138"/>
                  <a:gd name="T87" fmla="*/ 89 h 186"/>
                  <a:gd name="T88" fmla="*/ 4 w 138"/>
                  <a:gd name="T89" fmla="*/ 80 h 186"/>
                  <a:gd name="T90" fmla="*/ 14 w 138"/>
                  <a:gd name="T91" fmla="*/ 77 h 186"/>
                  <a:gd name="T92" fmla="*/ 17 w 138"/>
                  <a:gd name="T93" fmla="*/ 71 h 186"/>
                  <a:gd name="T94" fmla="*/ 13 w 138"/>
                  <a:gd name="T95" fmla="*/ 64 h 186"/>
                  <a:gd name="T96" fmla="*/ 19 w 138"/>
                  <a:gd name="T97" fmla="*/ 55 h 186"/>
                  <a:gd name="T98" fmla="*/ 20 w 138"/>
                  <a:gd name="T99" fmla="*/ 36 h 186"/>
                  <a:gd name="T100" fmla="*/ 37 w 138"/>
                  <a:gd name="T101" fmla="*/ 37 h 186"/>
                  <a:gd name="T102" fmla="*/ 41 w 138"/>
                  <a:gd name="T103" fmla="*/ 30 h 186"/>
                  <a:gd name="T104" fmla="*/ 51 w 138"/>
                  <a:gd name="T105" fmla="*/ 29 h 186"/>
                  <a:gd name="T106" fmla="*/ 43 w 138"/>
                  <a:gd name="T107" fmla="*/ 20 h 186"/>
                  <a:gd name="T108" fmla="*/ 43 w 138"/>
                  <a:gd name="T109" fmla="*/ 4 h 186"/>
                  <a:gd name="T110" fmla="*/ 57 w 138"/>
                  <a:gd name="T111" fmla="*/ 5 h 186"/>
                  <a:gd name="T112" fmla="*/ 40 w 138"/>
                  <a:gd name="T113" fmla="*/ 8 h 186"/>
                  <a:gd name="T114" fmla="*/ 115 w 138"/>
                  <a:gd name="T115" fmla="*/ 18 h 186"/>
                  <a:gd name="T116" fmla="*/ 111 w 138"/>
                  <a:gd name="T117" fmla="*/ 10 h 186"/>
                  <a:gd name="T118" fmla="*/ 116 w 138"/>
                  <a:gd name="T119" fmla="*/ 14 h 186"/>
                  <a:gd name="T120" fmla="*/ 79 w 138"/>
                  <a:gd name="T121" fmla="*/ 13 h 186"/>
                  <a:gd name="T122" fmla="*/ 123 w 138"/>
                  <a:gd name="T123" fmla="*/ 30 h 186"/>
                  <a:gd name="T124" fmla="*/ 125 w 138"/>
                  <a:gd name="T125" fmla="*/ 2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8" h="186">
                    <a:moveTo>
                      <a:pt x="37" y="6"/>
                    </a:moveTo>
                    <a:lnTo>
                      <a:pt x="37" y="6"/>
                    </a:lnTo>
                    <a:lnTo>
                      <a:pt x="37" y="4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37" y="5"/>
                    </a:lnTo>
                    <a:lnTo>
                      <a:pt x="37" y="6"/>
                    </a:lnTo>
                    <a:lnTo>
                      <a:pt x="37" y="6"/>
                    </a:lnTo>
                    <a:close/>
                    <a:moveTo>
                      <a:pt x="59" y="5"/>
                    </a:moveTo>
                    <a:lnTo>
                      <a:pt x="59" y="6"/>
                    </a:lnTo>
                    <a:lnTo>
                      <a:pt x="61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3" y="12"/>
                    </a:lnTo>
                    <a:lnTo>
                      <a:pt x="61" y="13"/>
                    </a:lnTo>
                    <a:lnTo>
                      <a:pt x="60" y="14"/>
                    </a:lnTo>
                    <a:lnTo>
                      <a:pt x="64" y="14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8" y="16"/>
                    </a:lnTo>
                    <a:lnTo>
                      <a:pt x="73" y="18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9" y="20"/>
                    </a:lnTo>
                    <a:lnTo>
                      <a:pt x="77" y="22"/>
                    </a:lnTo>
                    <a:lnTo>
                      <a:pt x="75" y="25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9" y="26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8" y="24"/>
                    </a:lnTo>
                    <a:lnTo>
                      <a:pt x="89" y="22"/>
                    </a:lnTo>
                    <a:lnTo>
                      <a:pt x="95" y="22"/>
                    </a:lnTo>
                    <a:lnTo>
                      <a:pt x="95" y="21"/>
                    </a:lnTo>
                    <a:lnTo>
                      <a:pt x="97" y="20"/>
                    </a:lnTo>
                    <a:lnTo>
                      <a:pt x="99" y="18"/>
                    </a:lnTo>
                    <a:lnTo>
                      <a:pt x="101" y="14"/>
                    </a:lnTo>
                    <a:lnTo>
                      <a:pt x="104" y="16"/>
                    </a:lnTo>
                    <a:lnTo>
                      <a:pt x="105" y="16"/>
                    </a:lnTo>
                    <a:lnTo>
                      <a:pt x="108" y="16"/>
                    </a:lnTo>
                    <a:lnTo>
                      <a:pt x="109" y="20"/>
                    </a:lnTo>
                    <a:lnTo>
                      <a:pt x="115" y="24"/>
                    </a:lnTo>
                    <a:lnTo>
                      <a:pt x="119" y="22"/>
                    </a:lnTo>
                    <a:lnTo>
                      <a:pt x="120" y="26"/>
                    </a:lnTo>
                    <a:lnTo>
                      <a:pt x="120" y="30"/>
                    </a:lnTo>
                    <a:lnTo>
                      <a:pt x="121" y="32"/>
                    </a:lnTo>
                    <a:lnTo>
                      <a:pt x="123" y="33"/>
                    </a:lnTo>
                    <a:lnTo>
                      <a:pt x="127" y="33"/>
                    </a:lnTo>
                    <a:lnTo>
                      <a:pt x="127" y="33"/>
                    </a:lnTo>
                    <a:lnTo>
                      <a:pt x="127" y="35"/>
                    </a:lnTo>
                    <a:lnTo>
                      <a:pt x="127" y="36"/>
                    </a:lnTo>
                    <a:lnTo>
                      <a:pt x="127" y="39"/>
                    </a:lnTo>
                    <a:lnTo>
                      <a:pt x="128" y="45"/>
                    </a:lnTo>
                    <a:lnTo>
                      <a:pt x="128" y="47"/>
                    </a:lnTo>
                    <a:lnTo>
                      <a:pt x="128" y="47"/>
                    </a:lnTo>
                    <a:lnTo>
                      <a:pt x="128" y="49"/>
                    </a:lnTo>
                    <a:lnTo>
                      <a:pt x="127" y="52"/>
                    </a:lnTo>
                    <a:lnTo>
                      <a:pt x="125" y="52"/>
                    </a:lnTo>
                    <a:lnTo>
                      <a:pt x="124" y="53"/>
                    </a:lnTo>
                    <a:lnTo>
                      <a:pt x="124" y="55"/>
                    </a:lnTo>
                    <a:lnTo>
                      <a:pt x="127" y="57"/>
                    </a:lnTo>
                    <a:lnTo>
                      <a:pt x="131" y="61"/>
                    </a:lnTo>
                    <a:lnTo>
                      <a:pt x="132" y="64"/>
                    </a:lnTo>
                    <a:lnTo>
                      <a:pt x="131" y="67"/>
                    </a:lnTo>
                    <a:lnTo>
                      <a:pt x="131" y="68"/>
                    </a:lnTo>
                    <a:lnTo>
                      <a:pt x="131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4" y="72"/>
                    </a:lnTo>
                    <a:lnTo>
                      <a:pt x="134" y="73"/>
                    </a:lnTo>
                    <a:lnTo>
                      <a:pt x="134" y="73"/>
                    </a:lnTo>
                    <a:lnTo>
                      <a:pt x="134" y="75"/>
                    </a:lnTo>
                    <a:lnTo>
                      <a:pt x="134" y="75"/>
                    </a:lnTo>
                    <a:lnTo>
                      <a:pt x="134" y="76"/>
                    </a:lnTo>
                    <a:lnTo>
                      <a:pt x="134" y="77"/>
                    </a:lnTo>
                    <a:lnTo>
                      <a:pt x="132" y="79"/>
                    </a:lnTo>
                    <a:lnTo>
                      <a:pt x="132" y="81"/>
                    </a:lnTo>
                    <a:lnTo>
                      <a:pt x="132" y="83"/>
                    </a:lnTo>
                    <a:lnTo>
                      <a:pt x="132" y="84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2"/>
                    </a:lnTo>
                    <a:lnTo>
                      <a:pt x="138" y="95"/>
                    </a:lnTo>
                    <a:lnTo>
                      <a:pt x="138" y="99"/>
                    </a:lnTo>
                    <a:lnTo>
                      <a:pt x="136" y="100"/>
                    </a:lnTo>
                    <a:lnTo>
                      <a:pt x="135" y="104"/>
                    </a:lnTo>
                    <a:lnTo>
                      <a:pt x="135" y="104"/>
                    </a:lnTo>
                    <a:lnTo>
                      <a:pt x="135" y="104"/>
                    </a:lnTo>
                    <a:lnTo>
                      <a:pt x="134" y="105"/>
                    </a:lnTo>
                    <a:lnTo>
                      <a:pt x="134" y="105"/>
                    </a:lnTo>
                    <a:lnTo>
                      <a:pt x="132" y="104"/>
                    </a:lnTo>
                    <a:lnTo>
                      <a:pt x="132" y="104"/>
                    </a:lnTo>
                    <a:lnTo>
                      <a:pt x="132" y="103"/>
                    </a:lnTo>
                    <a:lnTo>
                      <a:pt x="131" y="103"/>
                    </a:lnTo>
                    <a:lnTo>
                      <a:pt x="131" y="101"/>
                    </a:lnTo>
                    <a:lnTo>
                      <a:pt x="131" y="101"/>
                    </a:lnTo>
                    <a:lnTo>
                      <a:pt x="130" y="100"/>
                    </a:lnTo>
                    <a:lnTo>
                      <a:pt x="128" y="100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7" y="101"/>
                    </a:lnTo>
                    <a:lnTo>
                      <a:pt x="127" y="101"/>
                    </a:lnTo>
                    <a:lnTo>
                      <a:pt x="128" y="103"/>
                    </a:lnTo>
                    <a:lnTo>
                      <a:pt x="128" y="103"/>
                    </a:lnTo>
                    <a:lnTo>
                      <a:pt x="125" y="104"/>
                    </a:lnTo>
                    <a:lnTo>
                      <a:pt x="124" y="105"/>
                    </a:lnTo>
                    <a:lnTo>
                      <a:pt x="123" y="105"/>
                    </a:lnTo>
                    <a:lnTo>
                      <a:pt x="121" y="107"/>
                    </a:lnTo>
                    <a:lnTo>
                      <a:pt x="117" y="107"/>
                    </a:lnTo>
                    <a:lnTo>
                      <a:pt x="116" y="108"/>
                    </a:lnTo>
                    <a:lnTo>
                      <a:pt x="115" y="108"/>
                    </a:lnTo>
                    <a:lnTo>
                      <a:pt x="115" y="109"/>
                    </a:lnTo>
                    <a:lnTo>
                      <a:pt x="113" y="111"/>
                    </a:lnTo>
                    <a:lnTo>
                      <a:pt x="113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2" y="111"/>
                    </a:lnTo>
                    <a:lnTo>
                      <a:pt x="112" y="111"/>
                    </a:lnTo>
                    <a:lnTo>
                      <a:pt x="111" y="111"/>
                    </a:lnTo>
                    <a:lnTo>
                      <a:pt x="111" y="112"/>
                    </a:lnTo>
                    <a:lnTo>
                      <a:pt x="108" y="112"/>
                    </a:lnTo>
                    <a:lnTo>
                      <a:pt x="108" y="113"/>
                    </a:lnTo>
                    <a:lnTo>
                      <a:pt x="107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4" y="115"/>
                    </a:lnTo>
                    <a:lnTo>
                      <a:pt x="103" y="115"/>
                    </a:lnTo>
                    <a:lnTo>
                      <a:pt x="101" y="115"/>
                    </a:lnTo>
                    <a:lnTo>
                      <a:pt x="100" y="115"/>
                    </a:lnTo>
                    <a:lnTo>
                      <a:pt x="99" y="116"/>
                    </a:lnTo>
                    <a:lnTo>
                      <a:pt x="97" y="117"/>
                    </a:lnTo>
                    <a:lnTo>
                      <a:pt x="97" y="119"/>
                    </a:lnTo>
                    <a:lnTo>
                      <a:pt x="96" y="120"/>
                    </a:lnTo>
                    <a:lnTo>
                      <a:pt x="96" y="119"/>
                    </a:lnTo>
                    <a:lnTo>
                      <a:pt x="95" y="117"/>
                    </a:lnTo>
                    <a:lnTo>
                      <a:pt x="95" y="117"/>
                    </a:lnTo>
                    <a:lnTo>
                      <a:pt x="93" y="117"/>
                    </a:lnTo>
                    <a:lnTo>
                      <a:pt x="93" y="117"/>
                    </a:lnTo>
                    <a:lnTo>
                      <a:pt x="93" y="117"/>
                    </a:lnTo>
                    <a:lnTo>
                      <a:pt x="95" y="119"/>
                    </a:lnTo>
                    <a:lnTo>
                      <a:pt x="95" y="120"/>
                    </a:lnTo>
                    <a:lnTo>
                      <a:pt x="95" y="120"/>
                    </a:lnTo>
                    <a:lnTo>
                      <a:pt x="96" y="121"/>
                    </a:lnTo>
                    <a:lnTo>
                      <a:pt x="96" y="123"/>
                    </a:lnTo>
                    <a:lnTo>
                      <a:pt x="99" y="124"/>
                    </a:lnTo>
                    <a:lnTo>
                      <a:pt x="99" y="125"/>
                    </a:lnTo>
                    <a:lnTo>
                      <a:pt x="100" y="127"/>
                    </a:lnTo>
                    <a:lnTo>
                      <a:pt x="100" y="127"/>
                    </a:lnTo>
                    <a:lnTo>
                      <a:pt x="100" y="128"/>
                    </a:lnTo>
                    <a:lnTo>
                      <a:pt x="100" y="128"/>
                    </a:lnTo>
                    <a:lnTo>
                      <a:pt x="99" y="129"/>
                    </a:lnTo>
                    <a:lnTo>
                      <a:pt x="99" y="131"/>
                    </a:lnTo>
                    <a:lnTo>
                      <a:pt x="99" y="131"/>
                    </a:lnTo>
                    <a:lnTo>
                      <a:pt x="99" y="132"/>
                    </a:lnTo>
                    <a:lnTo>
                      <a:pt x="100" y="132"/>
                    </a:lnTo>
                    <a:lnTo>
                      <a:pt x="101" y="134"/>
                    </a:lnTo>
                    <a:lnTo>
                      <a:pt x="101" y="136"/>
                    </a:lnTo>
                    <a:lnTo>
                      <a:pt x="103" y="138"/>
                    </a:lnTo>
                    <a:lnTo>
                      <a:pt x="104" y="139"/>
                    </a:lnTo>
                    <a:lnTo>
                      <a:pt x="104" y="140"/>
                    </a:lnTo>
                    <a:lnTo>
                      <a:pt x="107" y="140"/>
                    </a:lnTo>
                    <a:lnTo>
                      <a:pt x="108" y="142"/>
                    </a:lnTo>
                    <a:lnTo>
                      <a:pt x="109" y="144"/>
                    </a:lnTo>
                    <a:lnTo>
                      <a:pt x="111" y="144"/>
                    </a:lnTo>
                    <a:lnTo>
                      <a:pt x="112" y="146"/>
                    </a:lnTo>
                    <a:lnTo>
                      <a:pt x="112" y="146"/>
                    </a:lnTo>
                    <a:lnTo>
                      <a:pt x="113" y="147"/>
                    </a:lnTo>
                    <a:lnTo>
                      <a:pt x="113" y="148"/>
                    </a:lnTo>
                    <a:lnTo>
                      <a:pt x="113" y="148"/>
                    </a:lnTo>
                    <a:lnTo>
                      <a:pt x="116" y="148"/>
                    </a:lnTo>
                    <a:lnTo>
                      <a:pt x="117" y="150"/>
                    </a:lnTo>
                    <a:lnTo>
                      <a:pt x="119" y="151"/>
                    </a:lnTo>
                    <a:lnTo>
                      <a:pt x="120" y="152"/>
                    </a:lnTo>
                    <a:lnTo>
                      <a:pt x="120" y="154"/>
                    </a:lnTo>
                    <a:lnTo>
                      <a:pt x="119" y="155"/>
                    </a:lnTo>
                    <a:lnTo>
                      <a:pt x="120" y="156"/>
                    </a:lnTo>
                    <a:lnTo>
                      <a:pt x="119" y="156"/>
                    </a:lnTo>
                    <a:lnTo>
                      <a:pt x="119" y="158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5" y="156"/>
                    </a:lnTo>
                    <a:lnTo>
                      <a:pt x="115" y="158"/>
                    </a:lnTo>
                    <a:lnTo>
                      <a:pt x="115" y="158"/>
                    </a:lnTo>
                    <a:lnTo>
                      <a:pt x="113" y="162"/>
                    </a:lnTo>
                    <a:lnTo>
                      <a:pt x="113" y="162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09" y="163"/>
                    </a:lnTo>
                    <a:lnTo>
                      <a:pt x="108" y="164"/>
                    </a:lnTo>
                    <a:lnTo>
                      <a:pt x="105" y="166"/>
                    </a:lnTo>
                    <a:lnTo>
                      <a:pt x="104" y="167"/>
                    </a:lnTo>
                    <a:lnTo>
                      <a:pt x="104" y="167"/>
                    </a:lnTo>
                    <a:lnTo>
                      <a:pt x="104" y="168"/>
                    </a:lnTo>
                    <a:lnTo>
                      <a:pt x="105" y="170"/>
                    </a:lnTo>
                    <a:lnTo>
                      <a:pt x="107" y="172"/>
                    </a:lnTo>
                    <a:lnTo>
                      <a:pt x="107" y="174"/>
                    </a:lnTo>
                    <a:lnTo>
                      <a:pt x="107" y="175"/>
                    </a:lnTo>
                    <a:lnTo>
                      <a:pt x="105" y="176"/>
                    </a:lnTo>
                    <a:lnTo>
                      <a:pt x="107" y="176"/>
                    </a:lnTo>
                    <a:lnTo>
                      <a:pt x="107" y="176"/>
                    </a:lnTo>
                    <a:lnTo>
                      <a:pt x="108" y="176"/>
                    </a:lnTo>
                    <a:lnTo>
                      <a:pt x="108" y="178"/>
                    </a:lnTo>
                    <a:lnTo>
                      <a:pt x="108" y="179"/>
                    </a:lnTo>
                    <a:lnTo>
                      <a:pt x="108" y="180"/>
                    </a:lnTo>
                    <a:lnTo>
                      <a:pt x="108" y="182"/>
                    </a:lnTo>
                    <a:lnTo>
                      <a:pt x="107" y="182"/>
                    </a:lnTo>
                    <a:lnTo>
                      <a:pt x="105" y="180"/>
                    </a:lnTo>
                    <a:lnTo>
                      <a:pt x="104" y="180"/>
                    </a:lnTo>
                    <a:lnTo>
                      <a:pt x="104" y="179"/>
                    </a:lnTo>
                    <a:lnTo>
                      <a:pt x="104" y="179"/>
                    </a:lnTo>
                    <a:lnTo>
                      <a:pt x="104" y="179"/>
                    </a:lnTo>
                    <a:lnTo>
                      <a:pt x="104" y="178"/>
                    </a:lnTo>
                    <a:lnTo>
                      <a:pt x="103" y="178"/>
                    </a:lnTo>
                    <a:lnTo>
                      <a:pt x="101" y="178"/>
                    </a:lnTo>
                    <a:lnTo>
                      <a:pt x="100" y="178"/>
                    </a:lnTo>
                    <a:lnTo>
                      <a:pt x="100" y="178"/>
                    </a:lnTo>
                    <a:lnTo>
                      <a:pt x="99" y="178"/>
                    </a:lnTo>
                    <a:lnTo>
                      <a:pt x="97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8"/>
                    </a:lnTo>
                    <a:lnTo>
                      <a:pt x="95" y="179"/>
                    </a:lnTo>
                    <a:lnTo>
                      <a:pt x="88" y="179"/>
                    </a:lnTo>
                    <a:lnTo>
                      <a:pt x="87" y="180"/>
                    </a:lnTo>
                    <a:lnTo>
                      <a:pt x="84" y="180"/>
                    </a:lnTo>
                    <a:lnTo>
                      <a:pt x="84" y="182"/>
                    </a:lnTo>
                    <a:lnTo>
                      <a:pt x="83" y="182"/>
                    </a:lnTo>
                    <a:lnTo>
                      <a:pt x="81" y="183"/>
                    </a:lnTo>
                    <a:lnTo>
                      <a:pt x="80" y="183"/>
                    </a:lnTo>
                    <a:lnTo>
                      <a:pt x="80" y="183"/>
                    </a:lnTo>
                    <a:lnTo>
                      <a:pt x="80" y="183"/>
                    </a:lnTo>
                    <a:lnTo>
                      <a:pt x="79" y="183"/>
                    </a:lnTo>
                    <a:lnTo>
                      <a:pt x="77" y="183"/>
                    </a:lnTo>
                    <a:lnTo>
                      <a:pt x="77" y="183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6" y="180"/>
                    </a:lnTo>
                    <a:lnTo>
                      <a:pt x="73" y="180"/>
                    </a:lnTo>
                    <a:lnTo>
                      <a:pt x="72" y="180"/>
                    </a:lnTo>
                    <a:lnTo>
                      <a:pt x="69" y="180"/>
                    </a:lnTo>
                    <a:lnTo>
                      <a:pt x="69" y="180"/>
                    </a:lnTo>
                    <a:lnTo>
                      <a:pt x="69" y="180"/>
                    </a:lnTo>
                    <a:lnTo>
                      <a:pt x="68" y="183"/>
                    </a:lnTo>
                    <a:lnTo>
                      <a:pt x="68" y="184"/>
                    </a:lnTo>
                    <a:lnTo>
                      <a:pt x="67" y="186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5" y="186"/>
                    </a:lnTo>
                    <a:lnTo>
                      <a:pt x="65" y="184"/>
                    </a:lnTo>
                    <a:lnTo>
                      <a:pt x="65" y="184"/>
                    </a:lnTo>
                    <a:lnTo>
                      <a:pt x="64" y="184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2"/>
                    </a:lnTo>
                    <a:lnTo>
                      <a:pt x="63" y="182"/>
                    </a:lnTo>
                    <a:lnTo>
                      <a:pt x="63" y="180"/>
                    </a:lnTo>
                    <a:lnTo>
                      <a:pt x="60" y="180"/>
                    </a:lnTo>
                    <a:lnTo>
                      <a:pt x="59" y="179"/>
                    </a:lnTo>
                    <a:lnTo>
                      <a:pt x="59" y="180"/>
                    </a:lnTo>
                    <a:lnTo>
                      <a:pt x="57" y="180"/>
                    </a:lnTo>
                    <a:lnTo>
                      <a:pt x="56" y="180"/>
                    </a:lnTo>
                    <a:lnTo>
                      <a:pt x="56" y="180"/>
                    </a:lnTo>
                    <a:lnTo>
                      <a:pt x="53" y="179"/>
                    </a:lnTo>
                    <a:lnTo>
                      <a:pt x="51" y="178"/>
                    </a:lnTo>
                    <a:lnTo>
                      <a:pt x="49" y="178"/>
                    </a:lnTo>
                    <a:lnTo>
                      <a:pt x="45" y="178"/>
                    </a:lnTo>
                    <a:lnTo>
                      <a:pt x="45" y="178"/>
                    </a:lnTo>
                    <a:lnTo>
                      <a:pt x="45" y="176"/>
                    </a:lnTo>
                    <a:lnTo>
                      <a:pt x="44" y="176"/>
                    </a:lnTo>
                    <a:lnTo>
                      <a:pt x="44" y="176"/>
                    </a:lnTo>
                    <a:lnTo>
                      <a:pt x="44" y="176"/>
                    </a:lnTo>
                    <a:lnTo>
                      <a:pt x="44" y="176"/>
                    </a:lnTo>
                    <a:lnTo>
                      <a:pt x="41" y="175"/>
                    </a:lnTo>
                    <a:lnTo>
                      <a:pt x="41" y="175"/>
                    </a:lnTo>
                    <a:lnTo>
                      <a:pt x="40" y="175"/>
                    </a:lnTo>
                    <a:lnTo>
                      <a:pt x="39" y="176"/>
                    </a:lnTo>
                    <a:lnTo>
                      <a:pt x="39" y="176"/>
                    </a:lnTo>
                    <a:lnTo>
                      <a:pt x="39" y="178"/>
                    </a:lnTo>
                    <a:lnTo>
                      <a:pt x="39" y="178"/>
                    </a:lnTo>
                    <a:lnTo>
                      <a:pt x="41" y="178"/>
                    </a:lnTo>
                    <a:lnTo>
                      <a:pt x="41" y="178"/>
                    </a:lnTo>
                    <a:lnTo>
                      <a:pt x="41" y="178"/>
                    </a:lnTo>
                    <a:lnTo>
                      <a:pt x="41" y="178"/>
                    </a:lnTo>
                    <a:lnTo>
                      <a:pt x="40" y="179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9" y="179"/>
                    </a:lnTo>
                    <a:lnTo>
                      <a:pt x="37" y="179"/>
                    </a:lnTo>
                    <a:lnTo>
                      <a:pt x="36" y="179"/>
                    </a:lnTo>
                    <a:lnTo>
                      <a:pt x="33" y="179"/>
                    </a:lnTo>
                    <a:lnTo>
                      <a:pt x="32" y="179"/>
                    </a:lnTo>
                    <a:lnTo>
                      <a:pt x="28" y="179"/>
                    </a:lnTo>
                    <a:lnTo>
                      <a:pt x="27" y="179"/>
                    </a:lnTo>
                    <a:lnTo>
                      <a:pt x="27" y="179"/>
                    </a:lnTo>
                    <a:lnTo>
                      <a:pt x="25" y="178"/>
                    </a:lnTo>
                    <a:lnTo>
                      <a:pt x="25" y="175"/>
                    </a:lnTo>
                    <a:lnTo>
                      <a:pt x="27" y="172"/>
                    </a:lnTo>
                    <a:lnTo>
                      <a:pt x="27" y="170"/>
                    </a:lnTo>
                    <a:lnTo>
                      <a:pt x="27" y="168"/>
                    </a:lnTo>
                    <a:lnTo>
                      <a:pt x="27" y="167"/>
                    </a:lnTo>
                    <a:lnTo>
                      <a:pt x="28" y="163"/>
                    </a:lnTo>
                    <a:lnTo>
                      <a:pt x="29" y="160"/>
                    </a:lnTo>
                    <a:lnTo>
                      <a:pt x="29" y="158"/>
                    </a:lnTo>
                    <a:lnTo>
                      <a:pt x="31" y="155"/>
                    </a:lnTo>
                    <a:lnTo>
                      <a:pt x="32" y="154"/>
                    </a:lnTo>
                    <a:lnTo>
                      <a:pt x="35" y="150"/>
                    </a:lnTo>
                    <a:lnTo>
                      <a:pt x="35" y="150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2" y="147"/>
                    </a:lnTo>
                    <a:lnTo>
                      <a:pt x="29" y="147"/>
                    </a:lnTo>
                    <a:lnTo>
                      <a:pt x="27" y="146"/>
                    </a:lnTo>
                    <a:lnTo>
                      <a:pt x="25" y="146"/>
                    </a:lnTo>
                    <a:lnTo>
                      <a:pt x="24" y="144"/>
                    </a:lnTo>
                    <a:lnTo>
                      <a:pt x="24" y="144"/>
                    </a:lnTo>
                    <a:lnTo>
                      <a:pt x="23" y="144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19" y="144"/>
                    </a:lnTo>
                    <a:lnTo>
                      <a:pt x="19" y="144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6" y="143"/>
                    </a:lnTo>
                    <a:lnTo>
                      <a:pt x="16" y="143"/>
                    </a:lnTo>
                    <a:lnTo>
                      <a:pt x="14" y="143"/>
                    </a:lnTo>
                    <a:lnTo>
                      <a:pt x="14" y="144"/>
                    </a:lnTo>
                    <a:lnTo>
                      <a:pt x="13" y="144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9" y="138"/>
                    </a:lnTo>
                    <a:lnTo>
                      <a:pt x="8" y="136"/>
                    </a:lnTo>
                    <a:lnTo>
                      <a:pt x="8" y="138"/>
                    </a:lnTo>
                    <a:lnTo>
                      <a:pt x="8" y="135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9" y="129"/>
                    </a:lnTo>
                    <a:lnTo>
                      <a:pt x="9" y="128"/>
                    </a:lnTo>
                    <a:lnTo>
                      <a:pt x="8" y="128"/>
                    </a:lnTo>
                    <a:lnTo>
                      <a:pt x="6" y="127"/>
                    </a:lnTo>
                    <a:lnTo>
                      <a:pt x="5" y="127"/>
                    </a:lnTo>
                    <a:lnTo>
                      <a:pt x="5" y="124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4" y="121"/>
                    </a:lnTo>
                    <a:lnTo>
                      <a:pt x="4" y="121"/>
                    </a:lnTo>
                    <a:lnTo>
                      <a:pt x="5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5" y="112"/>
                    </a:lnTo>
                    <a:lnTo>
                      <a:pt x="5" y="112"/>
                    </a:lnTo>
                    <a:lnTo>
                      <a:pt x="5" y="111"/>
                    </a:lnTo>
                    <a:lnTo>
                      <a:pt x="6" y="111"/>
                    </a:lnTo>
                    <a:lnTo>
                      <a:pt x="5" y="109"/>
                    </a:lnTo>
                    <a:lnTo>
                      <a:pt x="4" y="108"/>
                    </a:lnTo>
                    <a:lnTo>
                      <a:pt x="2" y="107"/>
                    </a:lnTo>
                    <a:lnTo>
                      <a:pt x="2" y="107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1" y="101"/>
                    </a:lnTo>
                    <a:lnTo>
                      <a:pt x="1" y="101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4" y="97"/>
                    </a:lnTo>
                    <a:lnTo>
                      <a:pt x="4" y="97"/>
                    </a:lnTo>
                    <a:lnTo>
                      <a:pt x="4" y="96"/>
                    </a:lnTo>
                    <a:lnTo>
                      <a:pt x="4" y="96"/>
                    </a:lnTo>
                    <a:lnTo>
                      <a:pt x="4" y="96"/>
                    </a:lnTo>
                    <a:lnTo>
                      <a:pt x="4" y="95"/>
                    </a:lnTo>
                    <a:lnTo>
                      <a:pt x="5" y="92"/>
                    </a:lnTo>
                    <a:lnTo>
                      <a:pt x="5" y="91"/>
                    </a:lnTo>
                    <a:lnTo>
                      <a:pt x="5" y="89"/>
                    </a:lnTo>
                    <a:lnTo>
                      <a:pt x="5" y="89"/>
                    </a:lnTo>
                    <a:lnTo>
                      <a:pt x="5" y="88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1" y="83"/>
                    </a:lnTo>
                    <a:lnTo>
                      <a:pt x="1" y="81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81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80"/>
                    </a:lnTo>
                    <a:lnTo>
                      <a:pt x="13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7"/>
                    </a:lnTo>
                    <a:lnTo>
                      <a:pt x="13" y="76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7" y="72"/>
                    </a:lnTo>
                    <a:lnTo>
                      <a:pt x="17" y="71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9" y="55"/>
                    </a:lnTo>
                    <a:lnTo>
                      <a:pt x="20" y="53"/>
                    </a:lnTo>
                    <a:lnTo>
                      <a:pt x="20" y="52"/>
                    </a:lnTo>
                    <a:lnTo>
                      <a:pt x="20" y="48"/>
                    </a:lnTo>
                    <a:lnTo>
                      <a:pt x="20" y="45"/>
                    </a:lnTo>
                    <a:lnTo>
                      <a:pt x="20" y="44"/>
                    </a:lnTo>
                    <a:lnTo>
                      <a:pt x="19" y="43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20" y="36"/>
                    </a:lnTo>
                    <a:lnTo>
                      <a:pt x="21" y="35"/>
                    </a:lnTo>
                    <a:lnTo>
                      <a:pt x="27" y="35"/>
                    </a:lnTo>
                    <a:lnTo>
                      <a:pt x="32" y="35"/>
                    </a:lnTo>
                    <a:lnTo>
                      <a:pt x="35" y="39"/>
                    </a:lnTo>
                    <a:lnTo>
                      <a:pt x="35" y="40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9" y="39"/>
                    </a:lnTo>
                    <a:lnTo>
                      <a:pt x="40" y="39"/>
                    </a:lnTo>
                    <a:lnTo>
                      <a:pt x="40" y="43"/>
                    </a:lnTo>
                    <a:lnTo>
                      <a:pt x="40" y="39"/>
                    </a:lnTo>
                    <a:lnTo>
                      <a:pt x="40" y="36"/>
                    </a:lnTo>
                    <a:lnTo>
                      <a:pt x="40" y="32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5" y="30"/>
                    </a:lnTo>
                    <a:lnTo>
                      <a:pt x="51" y="30"/>
                    </a:lnTo>
                    <a:lnTo>
                      <a:pt x="52" y="32"/>
                    </a:lnTo>
                    <a:lnTo>
                      <a:pt x="56" y="37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57" y="37"/>
                    </a:lnTo>
                    <a:lnTo>
                      <a:pt x="52" y="30"/>
                    </a:lnTo>
                    <a:lnTo>
                      <a:pt x="51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1" y="17"/>
                    </a:lnTo>
                    <a:lnTo>
                      <a:pt x="43" y="17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7" y="13"/>
                    </a:lnTo>
                    <a:lnTo>
                      <a:pt x="45" y="12"/>
                    </a:lnTo>
                    <a:lnTo>
                      <a:pt x="44" y="9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51" y="5"/>
                    </a:lnTo>
                    <a:lnTo>
                      <a:pt x="51" y="6"/>
                    </a:lnTo>
                    <a:lnTo>
                      <a:pt x="52" y="6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close/>
                    <a:moveTo>
                      <a:pt x="41" y="9"/>
                    </a:moveTo>
                    <a:lnTo>
                      <a:pt x="41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1" y="9"/>
                    </a:lnTo>
                    <a:lnTo>
                      <a:pt x="41" y="9"/>
                    </a:lnTo>
                    <a:close/>
                    <a:moveTo>
                      <a:pt x="117" y="17"/>
                    </a:moveTo>
                    <a:lnTo>
                      <a:pt x="119" y="18"/>
                    </a:lnTo>
                    <a:lnTo>
                      <a:pt x="117" y="20"/>
                    </a:lnTo>
                    <a:lnTo>
                      <a:pt x="116" y="18"/>
                    </a:lnTo>
                    <a:lnTo>
                      <a:pt x="115" y="18"/>
                    </a:lnTo>
                    <a:lnTo>
                      <a:pt x="113" y="20"/>
                    </a:lnTo>
                    <a:lnTo>
                      <a:pt x="113" y="21"/>
                    </a:lnTo>
                    <a:lnTo>
                      <a:pt x="111" y="18"/>
                    </a:lnTo>
                    <a:lnTo>
                      <a:pt x="109" y="17"/>
                    </a:lnTo>
                    <a:lnTo>
                      <a:pt x="109" y="17"/>
                    </a:lnTo>
                    <a:lnTo>
                      <a:pt x="111" y="13"/>
                    </a:lnTo>
                    <a:lnTo>
                      <a:pt x="111" y="13"/>
                    </a:lnTo>
                    <a:lnTo>
                      <a:pt x="111" y="12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3" y="9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7" y="12"/>
                    </a:lnTo>
                    <a:lnTo>
                      <a:pt x="117" y="13"/>
                    </a:lnTo>
                    <a:lnTo>
                      <a:pt x="117" y="13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6" y="16"/>
                    </a:lnTo>
                    <a:lnTo>
                      <a:pt x="117" y="17"/>
                    </a:lnTo>
                    <a:lnTo>
                      <a:pt x="117" y="17"/>
                    </a:lnTo>
                    <a:close/>
                    <a:moveTo>
                      <a:pt x="81" y="16"/>
                    </a:moveTo>
                    <a:lnTo>
                      <a:pt x="80" y="16"/>
                    </a:lnTo>
                    <a:lnTo>
                      <a:pt x="79" y="16"/>
                    </a:lnTo>
                    <a:lnTo>
                      <a:pt x="77" y="14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81" y="14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close/>
                    <a:moveTo>
                      <a:pt x="125" y="28"/>
                    </a:moveTo>
                    <a:lnTo>
                      <a:pt x="125" y="29"/>
                    </a:lnTo>
                    <a:lnTo>
                      <a:pt x="125" y="30"/>
                    </a:lnTo>
                    <a:lnTo>
                      <a:pt x="125" y="30"/>
                    </a:lnTo>
                    <a:lnTo>
                      <a:pt x="123" y="30"/>
                    </a:lnTo>
                    <a:lnTo>
                      <a:pt x="121" y="30"/>
                    </a:lnTo>
                    <a:lnTo>
                      <a:pt x="121" y="28"/>
                    </a:lnTo>
                    <a:lnTo>
                      <a:pt x="121" y="26"/>
                    </a:lnTo>
                    <a:lnTo>
                      <a:pt x="120" y="26"/>
                    </a:lnTo>
                    <a:lnTo>
                      <a:pt x="120" y="25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3" y="26"/>
                    </a:lnTo>
                    <a:lnTo>
                      <a:pt x="125" y="2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ACE8362D-3B19-4143-9ED5-73FC8C4F2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787"/>
                <a:ext cx="25" cy="27"/>
              </a:xfrm>
              <a:custGeom>
                <a:avLst/>
                <a:gdLst>
                  <a:gd name="T0" fmla="*/ 22 w 25"/>
                  <a:gd name="T1" fmla="*/ 19 h 27"/>
                  <a:gd name="T2" fmla="*/ 21 w 25"/>
                  <a:gd name="T3" fmla="*/ 20 h 27"/>
                  <a:gd name="T4" fmla="*/ 20 w 25"/>
                  <a:gd name="T5" fmla="*/ 23 h 27"/>
                  <a:gd name="T6" fmla="*/ 17 w 25"/>
                  <a:gd name="T7" fmla="*/ 26 h 27"/>
                  <a:gd name="T8" fmla="*/ 17 w 25"/>
                  <a:gd name="T9" fmla="*/ 26 h 27"/>
                  <a:gd name="T10" fmla="*/ 16 w 25"/>
                  <a:gd name="T11" fmla="*/ 26 h 27"/>
                  <a:gd name="T12" fmla="*/ 14 w 25"/>
                  <a:gd name="T13" fmla="*/ 26 h 27"/>
                  <a:gd name="T14" fmla="*/ 13 w 25"/>
                  <a:gd name="T15" fmla="*/ 26 h 27"/>
                  <a:gd name="T16" fmla="*/ 12 w 25"/>
                  <a:gd name="T17" fmla="*/ 24 h 27"/>
                  <a:gd name="T18" fmla="*/ 10 w 25"/>
                  <a:gd name="T19" fmla="*/ 26 h 27"/>
                  <a:gd name="T20" fmla="*/ 9 w 25"/>
                  <a:gd name="T21" fmla="*/ 26 h 27"/>
                  <a:gd name="T22" fmla="*/ 6 w 25"/>
                  <a:gd name="T23" fmla="*/ 27 h 27"/>
                  <a:gd name="T24" fmla="*/ 5 w 25"/>
                  <a:gd name="T25" fmla="*/ 27 h 27"/>
                  <a:gd name="T26" fmla="*/ 4 w 25"/>
                  <a:gd name="T27" fmla="*/ 27 h 27"/>
                  <a:gd name="T28" fmla="*/ 2 w 25"/>
                  <a:gd name="T29" fmla="*/ 27 h 27"/>
                  <a:gd name="T30" fmla="*/ 1 w 25"/>
                  <a:gd name="T31" fmla="*/ 27 h 27"/>
                  <a:gd name="T32" fmla="*/ 1 w 25"/>
                  <a:gd name="T33" fmla="*/ 23 h 27"/>
                  <a:gd name="T34" fmla="*/ 0 w 25"/>
                  <a:gd name="T35" fmla="*/ 20 h 27"/>
                  <a:gd name="T36" fmla="*/ 0 w 25"/>
                  <a:gd name="T37" fmla="*/ 18 h 27"/>
                  <a:gd name="T38" fmla="*/ 1 w 25"/>
                  <a:gd name="T39" fmla="*/ 16 h 27"/>
                  <a:gd name="T40" fmla="*/ 1 w 25"/>
                  <a:gd name="T41" fmla="*/ 15 h 27"/>
                  <a:gd name="T42" fmla="*/ 4 w 25"/>
                  <a:gd name="T43" fmla="*/ 14 h 27"/>
                  <a:gd name="T44" fmla="*/ 4 w 25"/>
                  <a:gd name="T45" fmla="*/ 12 h 27"/>
                  <a:gd name="T46" fmla="*/ 6 w 25"/>
                  <a:gd name="T47" fmla="*/ 8 h 27"/>
                  <a:gd name="T48" fmla="*/ 8 w 25"/>
                  <a:gd name="T49" fmla="*/ 6 h 27"/>
                  <a:gd name="T50" fmla="*/ 9 w 25"/>
                  <a:gd name="T51" fmla="*/ 4 h 27"/>
                  <a:gd name="T52" fmla="*/ 10 w 25"/>
                  <a:gd name="T53" fmla="*/ 3 h 27"/>
                  <a:gd name="T54" fmla="*/ 10 w 25"/>
                  <a:gd name="T55" fmla="*/ 3 h 27"/>
                  <a:gd name="T56" fmla="*/ 10 w 25"/>
                  <a:gd name="T57" fmla="*/ 3 h 27"/>
                  <a:gd name="T58" fmla="*/ 14 w 25"/>
                  <a:gd name="T59" fmla="*/ 6 h 27"/>
                  <a:gd name="T60" fmla="*/ 14 w 25"/>
                  <a:gd name="T61" fmla="*/ 6 h 27"/>
                  <a:gd name="T62" fmla="*/ 16 w 25"/>
                  <a:gd name="T63" fmla="*/ 4 h 27"/>
                  <a:gd name="T64" fmla="*/ 16 w 25"/>
                  <a:gd name="T65" fmla="*/ 3 h 27"/>
                  <a:gd name="T66" fmla="*/ 17 w 25"/>
                  <a:gd name="T67" fmla="*/ 2 h 27"/>
                  <a:gd name="T68" fmla="*/ 17 w 25"/>
                  <a:gd name="T69" fmla="*/ 2 h 27"/>
                  <a:gd name="T70" fmla="*/ 18 w 25"/>
                  <a:gd name="T71" fmla="*/ 0 h 27"/>
                  <a:gd name="T72" fmla="*/ 21 w 25"/>
                  <a:gd name="T73" fmla="*/ 0 h 27"/>
                  <a:gd name="T74" fmla="*/ 21 w 25"/>
                  <a:gd name="T75" fmla="*/ 0 h 27"/>
                  <a:gd name="T76" fmla="*/ 24 w 25"/>
                  <a:gd name="T77" fmla="*/ 4 h 27"/>
                  <a:gd name="T78" fmla="*/ 24 w 25"/>
                  <a:gd name="T79" fmla="*/ 6 h 27"/>
                  <a:gd name="T80" fmla="*/ 25 w 25"/>
                  <a:gd name="T81" fmla="*/ 8 h 27"/>
                  <a:gd name="T82" fmla="*/ 25 w 25"/>
                  <a:gd name="T83" fmla="*/ 10 h 27"/>
                  <a:gd name="T84" fmla="*/ 24 w 25"/>
                  <a:gd name="T85" fmla="*/ 11 h 27"/>
                  <a:gd name="T86" fmla="*/ 22 w 25"/>
                  <a:gd name="T87" fmla="*/ 11 h 27"/>
                  <a:gd name="T88" fmla="*/ 20 w 25"/>
                  <a:gd name="T89" fmla="*/ 14 h 27"/>
                  <a:gd name="T90" fmla="*/ 16 w 25"/>
                  <a:gd name="T91" fmla="*/ 15 h 27"/>
                  <a:gd name="T92" fmla="*/ 13 w 25"/>
                  <a:gd name="T93" fmla="*/ 18 h 27"/>
                  <a:gd name="T94" fmla="*/ 12 w 25"/>
                  <a:gd name="T95" fmla="*/ 18 h 27"/>
                  <a:gd name="T96" fmla="*/ 12 w 25"/>
                  <a:gd name="T97" fmla="*/ 19 h 27"/>
                  <a:gd name="T98" fmla="*/ 13 w 25"/>
                  <a:gd name="T99" fmla="*/ 19 h 27"/>
                  <a:gd name="T100" fmla="*/ 13 w 25"/>
                  <a:gd name="T101" fmla="*/ 19 h 27"/>
                  <a:gd name="T102" fmla="*/ 16 w 25"/>
                  <a:gd name="T103" fmla="*/ 18 h 27"/>
                  <a:gd name="T104" fmla="*/ 17 w 25"/>
                  <a:gd name="T105" fmla="*/ 18 h 27"/>
                  <a:gd name="T106" fmla="*/ 20 w 25"/>
                  <a:gd name="T107" fmla="*/ 18 h 27"/>
                  <a:gd name="T108" fmla="*/ 21 w 25"/>
                  <a:gd name="T109" fmla="*/ 18 h 27"/>
                  <a:gd name="T110" fmla="*/ 22 w 25"/>
                  <a:gd name="T111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27">
                    <a:moveTo>
                      <a:pt x="22" y="19"/>
                    </a:moveTo>
                    <a:lnTo>
                      <a:pt x="21" y="20"/>
                    </a:lnTo>
                    <a:lnTo>
                      <a:pt x="20" y="23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3" y="26"/>
                    </a:lnTo>
                    <a:lnTo>
                      <a:pt x="12" y="24"/>
                    </a:lnTo>
                    <a:lnTo>
                      <a:pt x="10" y="26"/>
                    </a:lnTo>
                    <a:lnTo>
                      <a:pt x="9" y="26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0" y="14"/>
                    </a:lnTo>
                    <a:lnTo>
                      <a:pt x="16" y="15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EBB7C82D-0899-468E-BCFD-32EFBB5913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3" y="1916"/>
                <a:ext cx="105" cy="83"/>
              </a:xfrm>
              <a:custGeom>
                <a:avLst/>
                <a:gdLst>
                  <a:gd name="T0" fmla="*/ 20 w 105"/>
                  <a:gd name="T1" fmla="*/ 78 h 83"/>
                  <a:gd name="T2" fmla="*/ 10 w 105"/>
                  <a:gd name="T3" fmla="*/ 77 h 83"/>
                  <a:gd name="T4" fmla="*/ 6 w 105"/>
                  <a:gd name="T5" fmla="*/ 70 h 83"/>
                  <a:gd name="T6" fmla="*/ 0 w 105"/>
                  <a:gd name="T7" fmla="*/ 58 h 83"/>
                  <a:gd name="T8" fmla="*/ 0 w 105"/>
                  <a:gd name="T9" fmla="*/ 31 h 83"/>
                  <a:gd name="T10" fmla="*/ 6 w 105"/>
                  <a:gd name="T11" fmla="*/ 34 h 83"/>
                  <a:gd name="T12" fmla="*/ 13 w 105"/>
                  <a:gd name="T13" fmla="*/ 27 h 83"/>
                  <a:gd name="T14" fmla="*/ 16 w 105"/>
                  <a:gd name="T15" fmla="*/ 21 h 83"/>
                  <a:gd name="T16" fmla="*/ 6 w 105"/>
                  <a:gd name="T17" fmla="*/ 29 h 83"/>
                  <a:gd name="T18" fmla="*/ 2 w 105"/>
                  <a:gd name="T19" fmla="*/ 25 h 83"/>
                  <a:gd name="T20" fmla="*/ 13 w 105"/>
                  <a:gd name="T21" fmla="*/ 17 h 83"/>
                  <a:gd name="T22" fmla="*/ 26 w 105"/>
                  <a:gd name="T23" fmla="*/ 4 h 83"/>
                  <a:gd name="T24" fmla="*/ 34 w 105"/>
                  <a:gd name="T25" fmla="*/ 3 h 83"/>
                  <a:gd name="T26" fmla="*/ 34 w 105"/>
                  <a:gd name="T27" fmla="*/ 15 h 83"/>
                  <a:gd name="T28" fmla="*/ 32 w 105"/>
                  <a:gd name="T29" fmla="*/ 31 h 83"/>
                  <a:gd name="T30" fmla="*/ 41 w 105"/>
                  <a:gd name="T31" fmla="*/ 35 h 83"/>
                  <a:gd name="T32" fmla="*/ 36 w 105"/>
                  <a:gd name="T33" fmla="*/ 42 h 83"/>
                  <a:gd name="T34" fmla="*/ 30 w 105"/>
                  <a:gd name="T35" fmla="*/ 51 h 83"/>
                  <a:gd name="T36" fmla="*/ 26 w 105"/>
                  <a:gd name="T37" fmla="*/ 53 h 83"/>
                  <a:gd name="T38" fmla="*/ 24 w 105"/>
                  <a:gd name="T39" fmla="*/ 58 h 83"/>
                  <a:gd name="T40" fmla="*/ 22 w 105"/>
                  <a:gd name="T41" fmla="*/ 67 h 83"/>
                  <a:gd name="T42" fmla="*/ 22 w 105"/>
                  <a:gd name="T43" fmla="*/ 74 h 83"/>
                  <a:gd name="T44" fmla="*/ 24 w 105"/>
                  <a:gd name="T45" fmla="*/ 78 h 83"/>
                  <a:gd name="T46" fmla="*/ 44 w 105"/>
                  <a:gd name="T47" fmla="*/ 11 h 83"/>
                  <a:gd name="T48" fmla="*/ 66 w 105"/>
                  <a:gd name="T49" fmla="*/ 53 h 83"/>
                  <a:gd name="T50" fmla="*/ 62 w 105"/>
                  <a:gd name="T51" fmla="*/ 58 h 83"/>
                  <a:gd name="T52" fmla="*/ 64 w 105"/>
                  <a:gd name="T53" fmla="*/ 66 h 83"/>
                  <a:gd name="T54" fmla="*/ 58 w 105"/>
                  <a:gd name="T55" fmla="*/ 77 h 83"/>
                  <a:gd name="T56" fmla="*/ 53 w 105"/>
                  <a:gd name="T57" fmla="*/ 73 h 83"/>
                  <a:gd name="T58" fmla="*/ 48 w 105"/>
                  <a:gd name="T59" fmla="*/ 69 h 83"/>
                  <a:gd name="T60" fmla="*/ 44 w 105"/>
                  <a:gd name="T61" fmla="*/ 59 h 83"/>
                  <a:gd name="T62" fmla="*/ 44 w 105"/>
                  <a:gd name="T63" fmla="*/ 54 h 83"/>
                  <a:gd name="T64" fmla="*/ 49 w 105"/>
                  <a:gd name="T65" fmla="*/ 50 h 83"/>
                  <a:gd name="T66" fmla="*/ 53 w 105"/>
                  <a:gd name="T67" fmla="*/ 55 h 83"/>
                  <a:gd name="T68" fmla="*/ 56 w 105"/>
                  <a:gd name="T69" fmla="*/ 53 h 83"/>
                  <a:gd name="T70" fmla="*/ 61 w 105"/>
                  <a:gd name="T71" fmla="*/ 45 h 83"/>
                  <a:gd name="T72" fmla="*/ 66 w 105"/>
                  <a:gd name="T73" fmla="*/ 47 h 83"/>
                  <a:gd name="T74" fmla="*/ 37 w 105"/>
                  <a:gd name="T75" fmla="*/ 54 h 83"/>
                  <a:gd name="T76" fmla="*/ 36 w 105"/>
                  <a:gd name="T77" fmla="*/ 49 h 83"/>
                  <a:gd name="T78" fmla="*/ 37 w 105"/>
                  <a:gd name="T79" fmla="*/ 54 h 83"/>
                  <a:gd name="T80" fmla="*/ 66 w 105"/>
                  <a:gd name="T81" fmla="*/ 57 h 83"/>
                  <a:gd name="T82" fmla="*/ 68 w 105"/>
                  <a:gd name="T83" fmla="*/ 58 h 83"/>
                  <a:gd name="T84" fmla="*/ 40 w 105"/>
                  <a:gd name="T85" fmla="*/ 67 h 83"/>
                  <a:gd name="T86" fmla="*/ 32 w 105"/>
                  <a:gd name="T87" fmla="*/ 71 h 83"/>
                  <a:gd name="T88" fmla="*/ 25 w 105"/>
                  <a:gd name="T89" fmla="*/ 61 h 83"/>
                  <a:gd name="T90" fmla="*/ 36 w 105"/>
                  <a:gd name="T91" fmla="*/ 59 h 83"/>
                  <a:gd name="T92" fmla="*/ 104 w 105"/>
                  <a:gd name="T93" fmla="*/ 74 h 83"/>
                  <a:gd name="T94" fmla="*/ 104 w 105"/>
                  <a:gd name="T95" fmla="*/ 70 h 83"/>
                  <a:gd name="T96" fmla="*/ 38 w 105"/>
                  <a:gd name="T97" fmla="*/ 81 h 83"/>
                  <a:gd name="T98" fmla="*/ 40 w 105"/>
                  <a:gd name="T99" fmla="*/ 73 h 83"/>
                  <a:gd name="T100" fmla="*/ 38 w 105"/>
                  <a:gd name="T101" fmla="*/ 81 h 83"/>
                  <a:gd name="T102" fmla="*/ 25 w 105"/>
                  <a:gd name="T103" fmla="*/ 77 h 83"/>
                  <a:gd name="T104" fmla="*/ 28 w 105"/>
                  <a:gd name="T105" fmla="*/ 77 h 83"/>
                  <a:gd name="T106" fmla="*/ 62 w 105"/>
                  <a:gd name="T107" fmla="*/ 75 h 83"/>
                  <a:gd name="T108" fmla="*/ 61 w 105"/>
                  <a:gd name="T109" fmla="*/ 74 h 83"/>
                  <a:gd name="T110" fmla="*/ 65 w 105"/>
                  <a:gd name="T111" fmla="*/ 74 h 83"/>
                  <a:gd name="T112" fmla="*/ 34 w 105"/>
                  <a:gd name="T113" fmla="*/ 78 h 83"/>
                  <a:gd name="T114" fmla="*/ 33 w 105"/>
                  <a:gd name="T115" fmla="*/ 77 h 83"/>
                  <a:gd name="T116" fmla="*/ 48 w 105"/>
                  <a:gd name="T117" fmla="*/ 77 h 83"/>
                  <a:gd name="T118" fmla="*/ 54 w 105"/>
                  <a:gd name="T119" fmla="*/ 82 h 83"/>
                  <a:gd name="T120" fmla="*/ 44 w 105"/>
                  <a:gd name="T121" fmla="*/ 7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5" h="83">
                    <a:moveTo>
                      <a:pt x="24" y="78"/>
                    </a:moveTo>
                    <a:lnTo>
                      <a:pt x="24" y="78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17" y="79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2" y="77"/>
                    </a:lnTo>
                    <a:lnTo>
                      <a:pt x="10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4"/>
                    </a:lnTo>
                    <a:lnTo>
                      <a:pt x="8" y="73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8" y="66"/>
                    </a:lnTo>
                    <a:lnTo>
                      <a:pt x="6" y="63"/>
                    </a:lnTo>
                    <a:lnTo>
                      <a:pt x="2" y="61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1" y="49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5" y="33"/>
                    </a:lnTo>
                    <a:lnTo>
                      <a:pt x="6" y="33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9" y="31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4" y="27"/>
                    </a:lnTo>
                    <a:lnTo>
                      <a:pt x="16" y="29"/>
                    </a:lnTo>
                    <a:lnTo>
                      <a:pt x="16" y="26"/>
                    </a:lnTo>
                    <a:lnTo>
                      <a:pt x="16" y="21"/>
                    </a:lnTo>
                    <a:lnTo>
                      <a:pt x="14" y="19"/>
                    </a:lnTo>
                    <a:lnTo>
                      <a:pt x="13" y="21"/>
                    </a:lnTo>
                    <a:lnTo>
                      <a:pt x="10" y="23"/>
                    </a:lnTo>
                    <a:lnTo>
                      <a:pt x="9" y="29"/>
                    </a:lnTo>
                    <a:lnTo>
                      <a:pt x="6" y="29"/>
                    </a:lnTo>
                    <a:lnTo>
                      <a:pt x="5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4" y="21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18" y="15"/>
                    </a:lnTo>
                    <a:lnTo>
                      <a:pt x="21" y="14"/>
                    </a:lnTo>
                    <a:lnTo>
                      <a:pt x="25" y="7"/>
                    </a:lnTo>
                    <a:lnTo>
                      <a:pt x="26" y="4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6" y="9"/>
                    </a:lnTo>
                    <a:lnTo>
                      <a:pt x="36" y="10"/>
                    </a:lnTo>
                    <a:lnTo>
                      <a:pt x="36" y="14"/>
                    </a:lnTo>
                    <a:lnTo>
                      <a:pt x="34" y="15"/>
                    </a:lnTo>
                    <a:lnTo>
                      <a:pt x="33" y="19"/>
                    </a:lnTo>
                    <a:lnTo>
                      <a:pt x="32" y="21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31"/>
                    </a:lnTo>
                    <a:lnTo>
                      <a:pt x="33" y="33"/>
                    </a:lnTo>
                    <a:lnTo>
                      <a:pt x="34" y="34"/>
                    </a:lnTo>
                    <a:lnTo>
                      <a:pt x="40" y="34"/>
                    </a:lnTo>
                    <a:lnTo>
                      <a:pt x="41" y="34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0" y="39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4" y="41"/>
                    </a:lnTo>
                    <a:lnTo>
                      <a:pt x="33" y="41"/>
                    </a:lnTo>
                    <a:lnTo>
                      <a:pt x="32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29" y="51"/>
                    </a:lnTo>
                    <a:lnTo>
                      <a:pt x="28" y="51"/>
                    </a:lnTo>
                    <a:lnTo>
                      <a:pt x="26" y="51"/>
                    </a:lnTo>
                    <a:lnTo>
                      <a:pt x="26" y="53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6" y="55"/>
                    </a:lnTo>
                    <a:lnTo>
                      <a:pt x="25" y="57"/>
                    </a:lnTo>
                    <a:lnTo>
                      <a:pt x="24" y="58"/>
                    </a:lnTo>
                    <a:lnTo>
                      <a:pt x="22" y="59"/>
                    </a:lnTo>
                    <a:lnTo>
                      <a:pt x="21" y="61"/>
                    </a:lnTo>
                    <a:lnTo>
                      <a:pt x="22" y="63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2" y="69"/>
                    </a:lnTo>
                    <a:lnTo>
                      <a:pt x="20" y="71"/>
                    </a:lnTo>
                    <a:lnTo>
                      <a:pt x="20" y="73"/>
                    </a:lnTo>
                    <a:lnTo>
                      <a:pt x="21" y="73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4" y="75"/>
                    </a:lnTo>
                    <a:lnTo>
                      <a:pt x="24" y="75"/>
                    </a:lnTo>
                    <a:lnTo>
                      <a:pt x="24" y="78"/>
                    </a:lnTo>
                    <a:lnTo>
                      <a:pt x="24" y="78"/>
                    </a:lnTo>
                    <a:close/>
                    <a:moveTo>
                      <a:pt x="44" y="14"/>
                    </a:moveTo>
                    <a:lnTo>
                      <a:pt x="42" y="14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4" y="14"/>
                    </a:lnTo>
                    <a:close/>
                    <a:moveTo>
                      <a:pt x="66" y="53"/>
                    </a:moveTo>
                    <a:lnTo>
                      <a:pt x="66" y="55"/>
                    </a:lnTo>
                    <a:lnTo>
                      <a:pt x="65" y="57"/>
                    </a:lnTo>
                    <a:lnTo>
                      <a:pt x="65" y="57"/>
                    </a:lnTo>
                    <a:lnTo>
                      <a:pt x="64" y="58"/>
                    </a:lnTo>
                    <a:lnTo>
                      <a:pt x="62" y="58"/>
                    </a:lnTo>
                    <a:lnTo>
                      <a:pt x="61" y="59"/>
                    </a:lnTo>
                    <a:lnTo>
                      <a:pt x="61" y="62"/>
                    </a:lnTo>
                    <a:lnTo>
                      <a:pt x="61" y="63"/>
                    </a:lnTo>
                    <a:lnTo>
                      <a:pt x="64" y="63"/>
                    </a:lnTo>
                    <a:lnTo>
                      <a:pt x="64" y="66"/>
                    </a:lnTo>
                    <a:lnTo>
                      <a:pt x="62" y="67"/>
                    </a:lnTo>
                    <a:lnTo>
                      <a:pt x="58" y="69"/>
                    </a:lnTo>
                    <a:lnTo>
                      <a:pt x="58" y="73"/>
                    </a:lnTo>
                    <a:lnTo>
                      <a:pt x="58" y="74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56" y="79"/>
                    </a:lnTo>
                    <a:lnTo>
                      <a:pt x="53" y="77"/>
                    </a:lnTo>
                    <a:lnTo>
                      <a:pt x="53" y="75"/>
                    </a:lnTo>
                    <a:lnTo>
                      <a:pt x="53" y="73"/>
                    </a:lnTo>
                    <a:lnTo>
                      <a:pt x="53" y="71"/>
                    </a:lnTo>
                    <a:lnTo>
                      <a:pt x="52" y="69"/>
                    </a:lnTo>
                    <a:lnTo>
                      <a:pt x="49" y="69"/>
                    </a:lnTo>
                    <a:lnTo>
                      <a:pt x="49" y="69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5" y="66"/>
                    </a:lnTo>
                    <a:lnTo>
                      <a:pt x="45" y="62"/>
                    </a:lnTo>
                    <a:lnTo>
                      <a:pt x="45" y="59"/>
                    </a:lnTo>
                    <a:lnTo>
                      <a:pt x="44" y="59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42" y="57"/>
                    </a:lnTo>
                    <a:lnTo>
                      <a:pt x="42" y="55"/>
                    </a:lnTo>
                    <a:lnTo>
                      <a:pt x="44" y="54"/>
                    </a:lnTo>
                    <a:lnTo>
                      <a:pt x="46" y="55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9" y="51"/>
                    </a:lnTo>
                    <a:lnTo>
                      <a:pt x="49" y="50"/>
                    </a:lnTo>
                    <a:lnTo>
                      <a:pt x="49" y="49"/>
                    </a:lnTo>
                    <a:lnTo>
                      <a:pt x="52" y="49"/>
                    </a:lnTo>
                    <a:lnTo>
                      <a:pt x="53" y="50"/>
                    </a:lnTo>
                    <a:lnTo>
                      <a:pt x="53" y="53"/>
                    </a:lnTo>
                    <a:lnTo>
                      <a:pt x="53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6" y="54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7" y="50"/>
                    </a:lnTo>
                    <a:lnTo>
                      <a:pt x="56" y="49"/>
                    </a:lnTo>
                    <a:lnTo>
                      <a:pt x="56" y="49"/>
                    </a:lnTo>
                    <a:lnTo>
                      <a:pt x="58" y="46"/>
                    </a:lnTo>
                    <a:lnTo>
                      <a:pt x="61" y="45"/>
                    </a:lnTo>
                    <a:lnTo>
                      <a:pt x="62" y="45"/>
                    </a:lnTo>
                    <a:lnTo>
                      <a:pt x="64" y="45"/>
                    </a:lnTo>
                    <a:lnTo>
                      <a:pt x="65" y="46"/>
                    </a:lnTo>
                    <a:lnTo>
                      <a:pt x="66" y="46"/>
                    </a:lnTo>
                    <a:lnTo>
                      <a:pt x="66" y="47"/>
                    </a:lnTo>
                    <a:lnTo>
                      <a:pt x="65" y="49"/>
                    </a:lnTo>
                    <a:lnTo>
                      <a:pt x="65" y="50"/>
                    </a:lnTo>
                    <a:lnTo>
                      <a:pt x="66" y="53"/>
                    </a:lnTo>
                    <a:lnTo>
                      <a:pt x="66" y="53"/>
                    </a:lnTo>
                    <a:close/>
                    <a:moveTo>
                      <a:pt x="37" y="54"/>
                    </a:moveTo>
                    <a:lnTo>
                      <a:pt x="36" y="54"/>
                    </a:lnTo>
                    <a:lnTo>
                      <a:pt x="36" y="54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6" y="47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7" y="53"/>
                    </a:lnTo>
                    <a:lnTo>
                      <a:pt x="37" y="54"/>
                    </a:lnTo>
                    <a:close/>
                    <a:moveTo>
                      <a:pt x="68" y="58"/>
                    </a:moveTo>
                    <a:lnTo>
                      <a:pt x="66" y="59"/>
                    </a:lnTo>
                    <a:lnTo>
                      <a:pt x="65" y="59"/>
                    </a:lnTo>
                    <a:lnTo>
                      <a:pt x="65" y="58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8" y="57"/>
                    </a:lnTo>
                    <a:lnTo>
                      <a:pt x="68" y="58"/>
                    </a:lnTo>
                    <a:lnTo>
                      <a:pt x="68" y="58"/>
                    </a:lnTo>
                    <a:close/>
                    <a:moveTo>
                      <a:pt x="37" y="58"/>
                    </a:moveTo>
                    <a:lnTo>
                      <a:pt x="38" y="59"/>
                    </a:lnTo>
                    <a:lnTo>
                      <a:pt x="38" y="62"/>
                    </a:lnTo>
                    <a:lnTo>
                      <a:pt x="40" y="66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40" y="70"/>
                    </a:lnTo>
                    <a:lnTo>
                      <a:pt x="37" y="73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28" y="70"/>
                    </a:lnTo>
                    <a:lnTo>
                      <a:pt x="26" y="69"/>
                    </a:lnTo>
                    <a:lnTo>
                      <a:pt x="26" y="67"/>
                    </a:lnTo>
                    <a:lnTo>
                      <a:pt x="25" y="65"/>
                    </a:lnTo>
                    <a:lnTo>
                      <a:pt x="25" y="61"/>
                    </a:lnTo>
                    <a:lnTo>
                      <a:pt x="28" y="59"/>
                    </a:lnTo>
                    <a:lnTo>
                      <a:pt x="32" y="58"/>
                    </a:lnTo>
                    <a:lnTo>
                      <a:pt x="33" y="58"/>
                    </a:lnTo>
                    <a:lnTo>
                      <a:pt x="34" y="59"/>
                    </a:lnTo>
                    <a:lnTo>
                      <a:pt x="36" y="59"/>
                    </a:lnTo>
                    <a:lnTo>
                      <a:pt x="37" y="58"/>
                    </a:lnTo>
                    <a:lnTo>
                      <a:pt x="37" y="58"/>
                    </a:lnTo>
                    <a:lnTo>
                      <a:pt x="37" y="58"/>
                    </a:lnTo>
                    <a:close/>
                    <a:moveTo>
                      <a:pt x="104" y="74"/>
                    </a:moveTo>
                    <a:lnTo>
                      <a:pt x="104" y="74"/>
                    </a:lnTo>
                    <a:lnTo>
                      <a:pt x="101" y="73"/>
                    </a:lnTo>
                    <a:lnTo>
                      <a:pt x="97" y="71"/>
                    </a:lnTo>
                    <a:lnTo>
                      <a:pt x="99" y="67"/>
                    </a:lnTo>
                    <a:lnTo>
                      <a:pt x="99" y="66"/>
                    </a:lnTo>
                    <a:lnTo>
                      <a:pt x="104" y="70"/>
                    </a:lnTo>
                    <a:lnTo>
                      <a:pt x="105" y="71"/>
                    </a:lnTo>
                    <a:lnTo>
                      <a:pt x="104" y="74"/>
                    </a:lnTo>
                    <a:lnTo>
                      <a:pt x="104" y="74"/>
                    </a:lnTo>
                    <a:close/>
                    <a:moveTo>
                      <a:pt x="38" y="81"/>
                    </a:moveTo>
                    <a:lnTo>
                      <a:pt x="38" y="81"/>
                    </a:lnTo>
                    <a:lnTo>
                      <a:pt x="37" y="78"/>
                    </a:lnTo>
                    <a:lnTo>
                      <a:pt x="37" y="78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40" y="73"/>
                    </a:lnTo>
                    <a:lnTo>
                      <a:pt x="41" y="70"/>
                    </a:lnTo>
                    <a:lnTo>
                      <a:pt x="42" y="70"/>
                    </a:lnTo>
                    <a:lnTo>
                      <a:pt x="41" y="73"/>
                    </a:lnTo>
                    <a:lnTo>
                      <a:pt x="38" y="79"/>
                    </a:lnTo>
                    <a:lnTo>
                      <a:pt x="38" y="81"/>
                    </a:lnTo>
                    <a:lnTo>
                      <a:pt x="38" y="81"/>
                    </a:lnTo>
                    <a:close/>
                    <a:moveTo>
                      <a:pt x="29" y="77"/>
                    </a:moveTo>
                    <a:lnTo>
                      <a:pt x="26" y="77"/>
                    </a:lnTo>
                    <a:lnTo>
                      <a:pt x="26" y="77"/>
                    </a:lnTo>
                    <a:lnTo>
                      <a:pt x="25" y="77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5" y="73"/>
                    </a:lnTo>
                    <a:lnTo>
                      <a:pt x="28" y="74"/>
                    </a:lnTo>
                    <a:lnTo>
                      <a:pt x="28" y="77"/>
                    </a:lnTo>
                    <a:lnTo>
                      <a:pt x="29" y="77"/>
                    </a:lnTo>
                    <a:lnTo>
                      <a:pt x="29" y="77"/>
                    </a:lnTo>
                    <a:close/>
                    <a:moveTo>
                      <a:pt x="65" y="75"/>
                    </a:moveTo>
                    <a:lnTo>
                      <a:pt x="65" y="75"/>
                    </a:lnTo>
                    <a:lnTo>
                      <a:pt x="62" y="75"/>
                    </a:lnTo>
                    <a:lnTo>
                      <a:pt x="60" y="77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60" y="74"/>
                    </a:lnTo>
                    <a:lnTo>
                      <a:pt x="61" y="74"/>
                    </a:lnTo>
                    <a:lnTo>
                      <a:pt x="61" y="74"/>
                    </a:lnTo>
                    <a:lnTo>
                      <a:pt x="61" y="73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5"/>
                    </a:lnTo>
                    <a:lnTo>
                      <a:pt x="65" y="75"/>
                    </a:lnTo>
                    <a:close/>
                    <a:moveTo>
                      <a:pt x="34" y="78"/>
                    </a:moveTo>
                    <a:lnTo>
                      <a:pt x="34" y="78"/>
                    </a:lnTo>
                    <a:lnTo>
                      <a:pt x="33" y="78"/>
                    </a:lnTo>
                    <a:lnTo>
                      <a:pt x="30" y="75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3" y="77"/>
                    </a:lnTo>
                    <a:lnTo>
                      <a:pt x="33" y="77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4" y="78"/>
                    </a:lnTo>
                    <a:close/>
                    <a:moveTo>
                      <a:pt x="48" y="77"/>
                    </a:moveTo>
                    <a:lnTo>
                      <a:pt x="50" y="78"/>
                    </a:lnTo>
                    <a:lnTo>
                      <a:pt x="52" y="78"/>
                    </a:lnTo>
                    <a:lnTo>
                      <a:pt x="53" y="79"/>
                    </a:lnTo>
                    <a:lnTo>
                      <a:pt x="54" y="79"/>
                    </a:lnTo>
                    <a:lnTo>
                      <a:pt x="54" y="82"/>
                    </a:lnTo>
                    <a:lnTo>
                      <a:pt x="53" y="83"/>
                    </a:lnTo>
                    <a:lnTo>
                      <a:pt x="52" y="83"/>
                    </a:lnTo>
                    <a:lnTo>
                      <a:pt x="49" y="83"/>
                    </a:lnTo>
                    <a:lnTo>
                      <a:pt x="42" y="79"/>
                    </a:lnTo>
                    <a:lnTo>
                      <a:pt x="44" y="77"/>
                    </a:lnTo>
                    <a:lnTo>
                      <a:pt x="44" y="75"/>
                    </a:lnTo>
                    <a:lnTo>
                      <a:pt x="46" y="75"/>
                    </a:lnTo>
                    <a:lnTo>
                      <a:pt x="48" y="7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A9CBDCD3-FCB6-435B-AFD2-E5B134623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742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2 w 4"/>
                  <a:gd name="T3" fmla="*/ 7 h 7"/>
                  <a:gd name="T4" fmla="*/ 1 w 4"/>
                  <a:gd name="T5" fmla="*/ 4 h 7"/>
                  <a:gd name="T6" fmla="*/ 0 w 4"/>
                  <a:gd name="T7" fmla="*/ 3 h 7"/>
                  <a:gd name="T8" fmla="*/ 1 w 4"/>
                  <a:gd name="T9" fmla="*/ 1 h 7"/>
                  <a:gd name="T10" fmla="*/ 1 w 4"/>
                  <a:gd name="T11" fmla="*/ 0 h 7"/>
                  <a:gd name="T12" fmla="*/ 2 w 4"/>
                  <a:gd name="T13" fmla="*/ 1 h 7"/>
                  <a:gd name="T14" fmla="*/ 4 w 4"/>
                  <a:gd name="T15" fmla="*/ 3 h 7"/>
                  <a:gd name="T16" fmla="*/ 4 w 4"/>
                  <a:gd name="T17" fmla="*/ 4 h 7"/>
                  <a:gd name="T18" fmla="*/ 4 w 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2" y="7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768A2180-934C-45E2-896F-EB66FA71E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675"/>
                <a:ext cx="55" cy="36"/>
              </a:xfrm>
              <a:custGeom>
                <a:avLst/>
                <a:gdLst>
                  <a:gd name="T0" fmla="*/ 4 w 55"/>
                  <a:gd name="T1" fmla="*/ 27 h 36"/>
                  <a:gd name="T2" fmla="*/ 4 w 55"/>
                  <a:gd name="T3" fmla="*/ 25 h 36"/>
                  <a:gd name="T4" fmla="*/ 1 w 55"/>
                  <a:gd name="T5" fmla="*/ 23 h 36"/>
                  <a:gd name="T6" fmla="*/ 0 w 55"/>
                  <a:gd name="T7" fmla="*/ 21 h 36"/>
                  <a:gd name="T8" fmla="*/ 3 w 55"/>
                  <a:gd name="T9" fmla="*/ 20 h 36"/>
                  <a:gd name="T10" fmla="*/ 4 w 55"/>
                  <a:gd name="T11" fmla="*/ 17 h 36"/>
                  <a:gd name="T12" fmla="*/ 4 w 55"/>
                  <a:gd name="T13" fmla="*/ 16 h 36"/>
                  <a:gd name="T14" fmla="*/ 4 w 55"/>
                  <a:gd name="T15" fmla="*/ 13 h 36"/>
                  <a:gd name="T16" fmla="*/ 5 w 55"/>
                  <a:gd name="T17" fmla="*/ 12 h 36"/>
                  <a:gd name="T18" fmla="*/ 4 w 55"/>
                  <a:gd name="T19" fmla="*/ 11 h 36"/>
                  <a:gd name="T20" fmla="*/ 5 w 55"/>
                  <a:gd name="T21" fmla="*/ 8 h 36"/>
                  <a:gd name="T22" fmla="*/ 4 w 55"/>
                  <a:gd name="T23" fmla="*/ 4 h 36"/>
                  <a:gd name="T24" fmla="*/ 4 w 55"/>
                  <a:gd name="T25" fmla="*/ 3 h 36"/>
                  <a:gd name="T26" fmla="*/ 5 w 55"/>
                  <a:gd name="T27" fmla="*/ 1 h 36"/>
                  <a:gd name="T28" fmla="*/ 7 w 55"/>
                  <a:gd name="T29" fmla="*/ 0 h 36"/>
                  <a:gd name="T30" fmla="*/ 11 w 55"/>
                  <a:gd name="T31" fmla="*/ 1 h 36"/>
                  <a:gd name="T32" fmla="*/ 15 w 55"/>
                  <a:gd name="T33" fmla="*/ 0 h 36"/>
                  <a:gd name="T34" fmla="*/ 17 w 55"/>
                  <a:gd name="T35" fmla="*/ 0 h 36"/>
                  <a:gd name="T36" fmla="*/ 20 w 55"/>
                  <a:gd name="T37" fmla="*/ 3 h 36"/>
                  <a:gd name="T38" fmla="*/ 23 w 55"/>
                  <a:gd name="T39" fmla="*/ 3 h 36"/>
                  <a:gd name="T40" fmla="*/ 25 w 55"/>
                  <a:gd name="T41" fmla="*/ 4 h 36"/>
                  <a:gd name="T42" fmla="*/ 28 w 55"/>
                  <a:gd name="T43" fmla="*/ 4 h 36"/>
                  <a:gd name="T44" fmla="*/ 31 w 55"/>
                  <a:gd name="T45" fmla="*/ 4 h 36"/>
                  <a:gd name="T46" fmla="*/ 32 w 55"/>
                  <a:gd name="T47" fmla="*/ 7 h 36"/>
                  <a:gd name="T48" fmla="*/ 35 w 55"/>
                  <a:gd name="T49" fmla="*/ 9 h 36"/>
                  <a:gd name="T50" fmla="*/ 41 w 55"/>
                  <a:gd name="T51" fmla="*/ 11 h 36"/>
                  <a:gd name="T52" fmla="*/ 40 w 55"/>
                  <a:gd name="T53" fmla="*/ 12 h 36"/>
                  <a:gd name="T54" fmla="*/ 36 w 55"/>
                  <a:gd name="T55" fmla="*/ 11 h 36"/>
                  <a:gd name="T56" fmla="*/ 36 w 55"/>
                  <a:gd name="T57" fmla="*/ 13 h 36"/>
                  <a:gd name="T58" fmla="*/ 40 w 55"/>
                  <a:gd name="T59" fmla="*/ 13 h 36"/>
                  <a:gd name="T60" fmla="*/ 43 w 55"/>
                  <a:gd name="T61" fmla="*/ 15 h 36"/>
                  <a:gd name="T62" fmla="*/ 47 w 55"/>
                  <a:gd name="T63" fmla="*/ 15 h 36"/>
                  <a:gd name="T64" fmla="*/ 53 w 55"/>
                  <a:gd name="T65" fmla="*/ 19 h 36"/>
                  <a:gd name="T66" fmla="*/ 55 w 55"/>
                  <a:gd name="T67" fmla="*/ 21 h 36"/>
                  <a:gd name="T68" fmla="*/ 53 w 55"/>
                  <a:gd name="T69" fmla="*/ 24 h 36"/>
                  <a:gd name="T70" fmla="*/ 52 w 55"/>
                  <a:gd name="T71" fmla="*/ 25 h 36"/>
                  <a:gd name="T72" fmla="*/ 51 w 55"/>
                  <a:gd name="T73" fmla="*/ 27 h 36"/>
                  <a:gd name="T74" fmla="*/ 49 w 55"/>
                  <a:gd name="T75" fmla="*/ 27 h 36"/>
                  <a:gd name="T76" fmla="*/ 48 w 55"/>
                  <a:gd name="T77" fmla="*/ 25 h 36"/>
                  <a:gd name="T78" fmla="*/ 44 w 55"/>
                  <a:gd name="T79" fmla="*/ 24 h 36"/>
                  <a:gd name="T80" fmla="*/ 40 w 55"/>
                  <a:gd name="T81" fmla="*/ 24 h 36"/>
                  <a:gd name="T82" fmla="*/ 36 w 55"/>
                  <a:gd name="T83" fmla="*/ 24 h 36"/>
                  <a:gd name="T84" fmla="*/ 32 w 55"/>
                  <a:gd name="T85" fmla="*/ 24 h 36"/>
                  <a:gd name="T86" fmla="*/ 29 w 55"/>
                  <a:gd name="T87" fmla="*/ 25 h 36"/>
                  <a:gd name="T88" fmla="*/ 28 w 55"/>
                  <a:gd name="T89" fmla="*/ 27 h 36"/>
                  <a:gd name="T90" fmla="*/ 21 w 55"/>
                  <a:gd name="T91" fmla="*/ 27 h 36"/>
                  <a:gd name="T92" fmla="*/ 19 w 55"/>
                  <a:gd name="T93" fmla="*/ 25 h 36"/>
                  <a:gd name="T94" fmla="*/ 15 w 55"/>
                  <a:gd name="T95" fmla="*/ 25 h 36"/>
                  <a:gd name="T96" fmla="*/ 15 w 55"/>
                  <a:gd name="T97" fmla="*/ 27 h 36"/>
                  <a:gd name="T98" fmla="*/ 13 w 55"/>
                  <a:gd name="T99" fmla="*/ 29 h 36"/>
                  <a:gd name="T100" fmla="*/ 11 w 55"/>
                  <a:gd name="T101" fmla="*/ 35 h 36"/>
                  <a:gd name="T102" fmla="*/ 9 w 55"/>
                  <a:gd name="T103" fmla="*/ 36 h 36"/>
                  <a:gd name="T104" fmla="*/ 7 w 55"/>
                  <a:gd name="T105" fmla="*/ 35 h 36"/>
                  <a:gd name="T106" fmla="*/ 5 w 55"/>
                  <a:gd name="T107" fmla="*/ 33 h 36"/>
                  <a:gd name="T108" fmla="*/ 5 w 55"/>
                  <a:gd name="T109" fmla="*/ 31 h 36"/>
                  <a:gd name="T110" fmla="*/ 4 w 55"/>
                  <a:gd name="T111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36">
                    <a:moveTo>
                      <a:pt x="4" y="29"/>
                    </a:moveTo>
                    <a:lnTo>
                      <a:pt x="4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40" y="9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0" y="12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51" y="16"/>
                    </a:lnTo>
                    <a:lnTo>
                      <a:pt x="53" y="19"/>
                    </a:lnTo>
                    <a:lnTo>
                      <a:pt x="55" y="20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2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7" y="24"/>
                    </a:lnTo>
                    <a:lnTo>
                      <a:pt x="44" y="24"/>
                    </a:lnTo>
                    <a:lnTo>
                      <a:pt x="41" y="24"/>
                    </a:lnTo>
                    <a:lnTo>
                      <a:pt x="40" y="24"/>
                    </a:lnTo>
                    <a:lnTo>
                      <a:pt x="37" y="24"/>
                    </a:lnTo>
                    <a:lnTo>
                      <a:pt x="36" y="24"/>
                    </a:lnTo>
                    <a:lnTo>
                      <a:pt x="33" y="23"/>
                    </a:lnTo>
                    <a:lnTo>
                      <a:pt x="32" y="24"/>
                    </a:lnTo>
                    <a:lnTo>
                      <a:pt x="31" y="24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6" y="25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3" y="29"/>
                    </a:lnTo>
                    <a:lnTo>
                      <a:pt x="12" y="32"/>
                    </a:lnTo>
                    <a:lnTo>
                      <a:pt x="11" y="35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8" y="35"/>
                    </a:lnTo>
                    <a:lnTo>
                      <a:pt x="7" y="35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9071DBD7-9FA6-46E3-B1E6-14D92F871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381"/>
                <a:ext cx="310" cy="309"/>
              </a:xfrm>
              <a:custGeom>
                <a:avLst/>
                <a:gdLst>
                  <a:gd name="T0" fmla="*/ 257 w 310"/>
                  <a:gd name="T1" fmla="*/ 9 h 309"/>
                  <a:gd name="T2" fmla="*/ 255 w 310"/>
                  <a:gd name="T3" fmla="*/ 14 h 309"/>
                  <a:gd name="T4" fmla="*/ 255 w 310"/>
                  <a:gd name="T5" fmla="*/ 26 h 309"/>
                  <a:gd name="T6" fmla="*/ 254 w 310"/>
                  <a:gd name="T7" fmla="*/ 40 h 309"/>
                  <a:gd name="T8" fmla="*/ 250 w 310"/>
                  <a:gd name="T9" fmla="*/ 49 h 309"/>
                  <a:gd name="T10" fmla="*/ 243 w 310"/>
                  <a:gd name="T11" fmla="*/ 60 h 309"/>
                  <a:gd name="T12" fmla="*/ 249 w 310"/>
                  <a:gd name="T13" fmla="*/ 72 h 309"/>
                  <a:gd name="T14" fmla="*/ 258 w 310"/>
                  <a:gd name="T15" fmla="*/ 85 h 309"/>
                  <a:gd name="T16" fmla="*/ 267 w 310"/>
                  <a:gd name="T17" fmla="*/ 100 h 309"/>
                  <a:gd name="T18" fmla="*/ 273 w 310"/>
                  <a:gd name="T19" fmla="*/ 124 h 309"/>
                  <a:gd name="T20" fmla="*/ 275 w 310"/>
                  <a:gd name="T21" fmla="*/ 135 h 309"/>
                  <a:gd name="T22" fmla="*/ 278 w 310"/>
                  <a:gd name="T23" fmla="*/ 162 h 309"/>
                  <a:gd name="T24" fmla="*/ 278 w 310"/>
                  <a:gd name="T25" fmla="*/ 180 h 309"/>
                  <a:gd name="T26" fmla="*/ 273 w 310"/>
                  <a:gd name="T27" fmla="*/ 191 h 309"/>
                  <a:gd name="T28" fmla="*/ 281 w 310"/>
                  <a:gd name="T29" fmla="*/ 207 h 309"/>
                  <a:gd name="T30" fmla="*/ 286 w 310"/>
                  <a:gd name="T31" fmla="*/ 220 h 309"/>
                  <a:gd name="T32" fmla="*/ 305 w 310"/>
                  <a:gd name="T33" fmla="*/ 226 h 309"/>
                  <a:gd name="T34" fmla="*/ 286 w 310"/>
                  <a:gd name="T35" fmla="*/ 251 h 309"/>
                  <a:gd name="T36" fmla="*/ 243 w 310"/>
                  <a:gd name="T37" fmla="*/ 279 h 309"/>
                  <a:gd name="T38" fmla="*/ 222 w 310"/>
                  <a:gd name="T39" fmla="*/ 297 h 309"/>
                  <a:gd name="T40" fmla="*/ 196 w 310"/>
                  <a:gd name="T41" fmla="*/ 306 h 309"/>
                  <a:gd name="T42" fmla="*/ 180 w 310"/>
                  <a:gd name="T43" fmla="*/ 309 h 309"/>
                  <a:gd name="T44" fmla="*/ 178 w 310"/>
                  <a:gd name="T45" fmla="*/ 305 h 309"/>
                  <a:gd name="T46" fmla="*/ 179 w 310"/>
                  <a:gd name="T47" fmla="*/ 301 h 309"/>
                  <a:gd name="T48" fmla="*/ 175 w 310"/>
                  <a:gd name="T49" fmla="*/ 294 h 309"/>
                  <a:gd name="T50" fmla="*/ 164 w 310"/>
                  <a:gd name="T51" fmla="*/ 290 h 309"/>
                  <a:gd name="T52" fmla="*/ 155 w 310"/>
                  <a:gd name="T53" fmla="*/ 286 h 309"/>
                  <a:gd name="T54" fmla="*/ 148 w 310"/>
                  <a:gd name="T55" fmla="*/ 278 h 309"/>
                  <a:gd name="T56" fmla="*/ 135 w 310"/>
                  <a:gd name="T57" fmla="*/ 267 h 309"/>
                  <a:gd name="T58" fmla="*/ 105 w 310"/>
                  <a:gd name="T59" fmla="*/ 246 h 309"/>
                  <a:gd name="T60" fmla="*/ 76 w 310"/>
                  <a:gd name="T61" fmla="*/ 226 h 309"/>
                  <a:gd name="T62" fmla="*/ 51 w 310"/>
                  <a:gd name="T63" fmla="*/ 207 h 309"/>
                  <a:gd name="T64" fmla="*/ 33 w 310"/>
                  <a:gd name="T65" fmla="*/ 196 h 309"/>
                  <a:gd name="T66" fmla="*/ 17 w 310"/>
                  <a:gd name="T67" fmla="*/ 186 h 309"/>
                  <a:gd name="T68" fmla="*/ 0 w 310"/>
                  <a:gd name="T69" fmla="*/ 174 h 309"/>
                  <a:gd name="T70" fmla="*/ 0 w 310"/>
                  <a:gd name="T71" fmla="*/ 154 h 309"/>
                  <a:gd name="T72" fmla="*/ 5 w 310"/>
                  <a:gd name="T73" fmla="*/ 146 h 309"/>
                  <a:gd name="T74" fmla="*/ 19 w 310"/>
                  <a:gd name="T75" fmla="*/ 137 h 309"/>
                  <a:gd name="T76" fmla="*/ 24 w 310"/>
                  <a:gd name="T77" fmla="*/ 135 h 309"/>
                  <a:gd name="T78" fmla="*/ 32 w 310"/>
                  <a:gd name="T79" fmla="*/ 133 h 309"/>
                  <a:gd name="T80" fmla="*/ 35 w 310"/>
                  <a:gd name="T81" fmla="*/ 131 h 309"/>
                  <a:gd name="T82" fmla="*/ 48 w 310"/>
                  <a:gd name="T83" fmla="*/ 128 h 309"/>
                  <a:gd name="T84" fmla="*/ 61 w 310"/>
                  <a:gd name="T85" fmla="*/ 117 h 309"/>
                  <a:gd name="T86" fmla="*/ 75 w 310"/>
                  <a:gd name="T87" fmla="*/ 111 h 309"/>
                  <a:gd name="T88" fmla="*/ 73 w 310"/>
                  <a:gd name="T89" fmla="*/ 108 h 309"/>
                  <a:gd name="T90" fmla="*/ 73 w 310"/>
                  <a:gd name="T91" fmla="*/ 103 h 309"/>
                  <a:gd name="T92" fmla="*/ 75 w 310"/>
                  <a:gd name="T93" fmla="*/ 99 h 309"/>
                  <a:gd name="T94" fmla="*/ 87 w 310"/>
                  <a:gd name="T95" fmla="*/ 92 h 309"/>
                  <a:gd name="T96" fmla="*/ 97 w 310"/>
                  <a:gd name="T97" fmla="*/ 91 h 309"/>
                  <a:gd name="T98" fmla="*/ 112 w 310"/>
                  <a:gd name="T99" fmla="*/ 91 h 309"/>
                  <a:gd name="T100" fmla="*/ 113 w 310"/>
                  <a:gd name="T101" fmla="*/ 83 h 309"/>
                  <a:gd name="T102" fmla="*/ 107 w 310"/>
                  <a:gd name="T103" fmla="*/ 73 h 309"/>
                  <a:gd name="T104" fmla="*/ 104 w 310"/>
                  <a:gd name="T105" fmla="*/ 60 h 309"/>
                  <a:gd name="T106" fmla="*/ 104 w 310"/>
                  <a:gd name="T107" fmla="*/ 48 h 309"/>
                  <a:gd name="T108" fmla="*/ 101 w 310"/>
                  <a:gd name="T109" fmla="*/ 43 h 309"/>
                  <a:gd name="T110" fmla="*/ 105 w 310"/>
                  <a:gd name="T111" fmla="*/ 36 h 309"/>
                  <a:gd name="T112" fmla="*/ 124 w 310"/>
                  <a:gd name="T113" fmla="*/ 24 h 309"/>
                  <a:gd name="T114" fmla="*/ 135 w 310"/>
                  <a:gd name="T115" fmla="*/ 17 h 309"/>
                  <a:gd name="T116" fmla="*/ 166 w 310"/>
                  <a:gd name="T117" fmla="*/ 9 h 309"/>
                  <a:gd name="T118" fmla="*/ 202 w 310"/>
                  <a:gd name="T119" fmla="*/ 4 h 309"/>
                  <a:gd name="T120" fmla="*/ 216 w 310"/>
                  <a:gd name="T121" fmla="*/ 6 h 309"/>
                  <a:gd name="T122" fmla="*/ 234 w 310"/>
                  <a:gd name="T123" fmla="*/ 4 h 309"/>
                  <a:gd name="T124" fmla="*/ 247 w 310"/>
                  <a:gd name="T125" fmla="*/ 4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0" h="309">
                    <a:moveTo>
                      <a:pt x="259" y="4"/>
                    </a:moveTo>
                    <a:lnTo>
                      <a:pt x="259" y="4"/>
                    </a:lnTo>
                    <a:lnTo>
                      <a:pt x="259" y="5"/>
                    </a:lnTo>
                    <a:lnTo>
                      <a:pt x="258" y="6"/>
                    </a:lnTo>
                    <a:lnTo>
                      <a:pt x="257" y="6"/>
                    </a:lnTo>
                    <a:lnTo>
                      <a:pt x="257" y="9"/>
                    </a:lnTo>
                    <a:lnTo>
                      <a:pt x="254" y="1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5" y="12"/>
                    </a:lnTo>
                    <a:lnTo>
                      <a:pt x="255" y="13"/>
                    </a:lnTo>
                    <a:lnTo>
                      <a:pt x="255" y="14"/>
                    </a:lnTo>
                    <a:lnTo>
                      <a:pt x="255" y="17"/>
                    </a:lnTo>
                    <a:lnTo>
                      <a:pt x="255" y="20"/>
                    </a:lnTo>
                    <a:lnTo>
                      <a:pt x="254" y="22"/>
                    </a:lnTo>
                    <a:lnTo>
                      <a:pt x="254" y="24"/>
                    </a:lnTo>
                    <a:lnTo>
                      <a:pt x="255" y="26"/>
                    </a:lnTo>
                    <a:lnTo>
                      <a:pt x="255" y="26"/>
                    </a:lnTo>
                    <a:lnTo>
                      <a:pt x="255" y="28"/>
                    </a:lnTo>
                    <a:lnTo>
                      <a:pt x="255" y="32"/>
                    </a:lnTo>
                    <a:lnTo>
                      <a:pt x="255" y="33"/>
                    </a:lnTo>
                    <a:lnTo>
                      <a:pt x="257" y="36"/>
                    </a:lnTo>
                    <a:lnTo>
                      <a:pt x="255" y="37"/>
                    </a:lnTo>
                    <a:lnTo>
                      <a:pt x="254" y="40"/>
                    </a:lnTo>
                    <a:lnTo>
                      <a:pt x="254" y="43"/>
                    </a:lnTo>
                    <a:lnTo>
                      <a:pt x="254" y="44"/>
                    </a:lnTo>
                    <a:lnTo>
                      <a:pt x="254" y="45"/>
                    </a:lnTo>
                    <a:lnTo>
                      <a:pt x="253" y="47"/>
                    </a:lnTo>
                    <a:lnTo>
                      <a:pt x="251" y="48"/>
                    </a:lnTo>
                    <a:lnTo>
                      <a:pt x="250" y="49"/>
                    </a:lnTo>
                    <a:lnTo>
                      <a:pt x="249" y="49"/>
                    </a:lnTo>
                    <a:lnTo>
                      <a:pt x="247" y="53"/>
                    </a:lnTo>
                    <a:lnTo>
                      <a:pt x="243" y="55"/>
                    </a:lnTo>
                    <a:lnTo>
                      <a:pt x="243" y="56"/>
                    </a:lnTo>
                    <a:lnTo>
                      <a:pt x="243" y="57"/>
                    </a:lnTo>
                    <a:lnTo>
                      <a:pt x="243" y="60"/>
                    </a:lnTo>
                    <a:lnTo>
                      <a:pt x="243" y="63"/>
                    </a:lnTo>
                    <a:lnTo>
                      <a:pt x="245" y="65"/>
                    </a:lnTo>
                    <a:lnTo>
                      <a:pt x="246" y="69"/>
                    </a:lnTo>
                    <a:lnTo>
                      <a:pt x="246" y="71"/>
                    </a:lnTo>
                    <a:lnTo>
                      <a:pt x="247" y="71"/>
                    </a:lnTo>
                    <a:lnTo>
                      <a:pt x="249" y="72"/>
                    </a:lnTo>
                    <a:lnTo>
                      <a:pt x="251" y="73"/>
                    </a:lnTo>
                    <a:lnTo>
                      <a:pt x="253" y="75"/>
                    </a:lnTo>
                    <a:lnTo>
                      <a:pt x="254" y="76"/>
                    </a:lnTo>
                    <a:lnTo>
                      <a:pt x="255" y="80"/>
                    </a:lnTo>
                    <a:lnTo>
                      <a:pt x="255" y="83"/>
                    </a:lnTo>
                    <a:lnTo>
                      <a:pt x="258" y="85"/>
                    </a:lnTo>
                    <a:lnTo>
                      <a:pt x="261" y="88"/>
                    </a:lnTo>
                    <a:lnTo>
                      <a:pt x="263" y="89"/>
                    </a:lnTo>
                    <a:lnTo>
                      <a:pt x="266" y="91"/>
                    </a:lnTo>
                    <a:lnTo>
                      <a:pt x="266" y="92"/>
                    </a:lnTo>
                    <a:lnTo>
                      <a:pt x="267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1" y="113"/>
                    </a:lnTo>
                    <a:lnTo>
                      <a:pt x="271" y="116"/>
                    </a:lnTo>
                    <a:lnTo>
                      <a:pt x="273" y="120"/>
                    </a:lnTo>
                    <a:lnTo>
                      <a:pt x="273" y="124"/>
                    </a:lnTo>
                    <a:lnTo>
                      <a:pt x="271" y="124"/>
                    </a:lnTo>
                    <a:lnTo>
                      <a:pt x="270" y="125"/>
                    </a:lnTo>
                    <a:lnTo>
                      <a:pt x="271" y="128"/>
                    </a:lnTo>
                    <a:lnTo>
                      <a:pt x="274" y="131"/>
                    </a:lnTo>
                    <a:lnTo>
                      <a:pt x="275" y="133"/>
                    </a:lnTo>
                    <a:lnTo>
                      <a:pt x="275" y="135"/>
                    </a:lnTo>
                    <a:lnTo>
                      <a:pt x="277" y="139"/>
                    </a:lnTo>
                    <a:lnTo>
                      <a:pt x="278" y="142"/>
                    </a:lnTo>
                    <a:lnTo>
                      <a:pt x="278" y="143"/>
                    </a:lnTo>
                    <a:lnTo>
                      <a:pt x="278" y="146"/>
                    </a:lnTo>
                    <a:lnTo>
                      <a:pt x="278" y="152"/>
                    </a:lnTo>
                    <a:lnTo>
                      <a:pt x="278" y="162"/>
                    </a:lnTo>
                    <a:lnTo>
                      <a:pt x="279" y="166"/>
                    </a:lnTo>
                    <a:lnTo>
                      <a:pt x="278" y="170"/>
                    </a:lnTo>
                    <a:lnTo>
                      <a:pt x="277" y="174"/>
                    </a:lnTo>
                    <a:lnTo>
                      <a:pt x="277" y="175"/>
                    </a:lnTo>
                    <a:lnTo>
                      <a:pt x="278" y="178"/>
                    </a:lnTo>
                    <a:lnTo>
                      <a:pt x="278" y="180"/>
                    </a:lnTo>
                    <a:lnTo>
                      <a:pt x="279" y="182"/>
                    </a:lnTo>
                    <a:lnTo>
                      <a:pt x="279" y="184"/>
                    </a:lnTo>
                    <a:lnTo>
                      <a:pt x="278" y="186"/>
                    </a:lnTo>
                    <a:lnTo>
                      <a:pt x="275" y="188"/>
                    </a:lnTo>
                    <a:lnTo>
                      <a:pt x="273" y="190"/>
                    </a:lnTo>
                    <a:lnTo>
                      <a:pt x="273" y="191"/>
                    </a:lnTo>
                    <a:lnTo>
                      <a:pt x="271" y="192"/>
                    </a:lnTo>
                    <a:lnTo>
                      <a:pt x="273" y="194"/>
                    </a:lnTo>
                    <a:lnTo>
                      <a:pt x="274" y="198"/>
                    </a:lnTo>
                    <a:lnTo>
                      <a:pt x="277" y="202"/>
                    </a:lnTo>
                    <a:lnTo>
                      <a:pt x="281" y="207"/>
                    </a:lnTo>
                    <a:lnTo>
                      <a:pt x="281" y="207"/>
                    </a:lnTo>
                    <a:lnTo>
                      <a:pt x="281" y="211"/>
                    </a:lnTo>
                    <a:lnTo>
                      <a:pt x="282" y="215"/>
                    </a:lnTo>
                    <a:lnTo>
                      <a:pt x="283" y="218"/>
                    </a:lnTo>
                    <a:lnTo>
                      <a:pt x="285" y="219"/>
                    </a:lnTo>
                    <a:lnTo>
                      <a:pt x="285" y="219"/>
                    </a:lnTo>
                    <a:lnTo>
                      <a:pt x="286" y="220"/>
                    </a:lnTo>
                    <a:lnTo>
                      <a:pt x="287" y="220"/>
                    </a:lnTo>
                    <a:lnTo>
                      <a:pt x="291" y="219"/>
                    </a:lnTo>
                    <a:lnTo>
                      <a:pt x="297" y="222"/>
                    </a:lnTo>
                    <a:lnTo>
                      <a:pt x="303" y="223"/>
                    </a:lnTo>
                    <a:lnTo>
                      <a:pt x="303" y="223"/>
                    </a:lnTo>
                    <a:lnTo>
                      <a:pt x="305" y="226"/>
                    </a:lnTo>
                    <a:lnTo>
                      <a:pt x="307" y="230"/>
                    </a:lnTo>
                    <a:lnTo>
                      <a:pt x="309" y="234"/>
                    </a:lnTo>
                    <a:lnTo>
                      <a:pt x="310" y="236"/>
                    </a:lnTo>
                    <a:lnTo>
                      <a:pt x="302" y="242"/>
                    </a:lnTo>
                    <a:lnTo>
                      <a:pt x="294" y="246"/>
                    </a:lnTo>
                    <a:lnTo>
                      <a:pt x="286" y="251"/>
                    </a:lnTo>
                    <a:lnTo>
                      <a:pt x="279" y="257"/>
                    </a:lnTo>
                    <a:lnTo>
                      <a:pt x="271" y="261"/>
                    </a:lnTo>
                    <a:lnTo>
                      <a:pt x="263" y="266"/>
                    </a:lnTo>
                    <a:lnTo>
                      <a:pt x="255" y="271"/>
                    </a:lnTo>
                    <a:lnTo>
                      <a:pt x="247" y="275"/>
                    </a:lnTo>
                    <a:lnTo>
                      <a:pt x="243" y="279"/>
                    </a:lnTo>
                    <a:lnTo>
                      <a:pt x="239" y="282"/>
                    </a:lnTo>
                    <a:lnTo>
                      <a:pt x="235" y="285"/>
                    </a:lnTo>
                    <a:lnTo>
                      <a:pt x="231" y="289"/>
                    </a:lnTo>
                    <a:lnTo>
                      <a:pt x="228" y="291"/>
                    </a:lnTo>
                    <a:lnTo>
                      <a:pt x="224" y="295"/>
                    </a:lnTo>
                    <a:lnTo>
                      <a:pt x="222" y="297"/>
                    </a:lnTo>
                    <a:lnTo>
                      <a:pt x="218" y="301"/>
                    </a:lnTo>
                    <a:lnTo>
                      <a:pt x="216" y="302"/>
                    </a:lnTo>
                    <a:lnTo>
                      <a:pt x="211" y="303"/>
                    </a:lnTo>
                    <a:lnTo>
                      <a:pt x="206" y="303"/>
                    </a:lnTo>
                    <a:lnTo>
                      <a:pt x="200" y="305"/>
                    </a:lnTo>
                    <a:lnTo>
                      <a:pt x="196" y="306"/>
                    </a:lnTo>
                    <a:lnTo>
                      <a:pt x="194" y="306"/>
                    </a:lnTo>
                    <a:lnTo>
                      <a:pt x="188" y="307"/>
                    </a:lnTo>
                    <a:lnTo>
                      <a:pt x="186" y="307"/>
                    </a:lnTo>
                    <a:lnTo>
                      <a:pt x="182" y="309"/>
                    </a:lnTo>
                    <a:lnTo>
                      <a:pt x="182" y="309"/>
                    </a:lnTo>
                    <a:lnTo>
                      <a:pt x="180" y="309"/>
                    </a:lnTo>
                    <a:lnTo>
                      <a:pt x="180" y="309"/>
                    </a:lnTo>
                    <a:lnTo>
                      <a:pt x="179" y="309"/>
                    </a:lnTo>
                    <a:lnTo>
                      <a:pt x="178" y="307"/>
                    </a:lnTo>
                    <a:lnTo>
                      <a:pt x="178" y="307"/>
                    </a:lnTo>
                    <a:lnTo>
                      <a:pt x="176" y="306"/>
                    </a:lnTo>
                    <a:lnTo>
                      <a:pt x="178" y="305"/>
                    </a:lnTo>
                    <a:lnTo>
                      <a:pt x="178" y="305"/>
                    </a:lnTo>
                    <a:lnTo>
                      <a:pt x="178" y="303"/>
                    </a:lnTo>
                    <a:lnTo>
                      <a:pt x="179" y="303"/>
                    </a:lnTo>
                    <a:lnTo>
                      <a:pt x="179" y="303"/>
                    </a:lnTo>
                    <a:lnTo>
                      <a:pt x="179" y="302"/>
                    </a:lnTo>
                    <a:lnTo>
                      <a:pt x="179" y="301"/>
                    </a:lnTo>
                    <a:lnTo>
                      <a:pt x="179" y="299"/>
                    </a:lnTo>
                    <a:lnTo>
                      <a:pt x="179" y="297"/>
                    </a:lnTo>
                    <a:lnTo>
                      <a:pt x="179" y="297"/>
                    </a:lnTo>
                    <a:lnTo>
                      <a:pt x="179" y="297"/>
                    </a:lnTo>
                    <a:lnTo>
                      <a:pt x="178" y="295"/>
                    </a:lnTo>
                    <a:lnTo>
                      <a:pt x="175" y="294"/>
                    </a:lnTo>
                    <a:lnTo>
                      <a:pt x="174" y="294"/>
                    </a:lnTo>
                    <a:lnTo>
                      <a:pt x="172" y="293"/>
                    </a:lnTo>
                    <a:lnTo>
                      <a:pt x="171" y="293"/>
                    </a:lnTo>
                    <a:lnTo>
                      <a:pt x="167" y="293"/>
                    </a:lnTo>
                    <a:lnTo>
                      <a:pt x="167" y="291"/>
                    </a:lnTo>
                    <a:lnTo>
                      <a:pt x="164" y="290"/>
                    </a:lnTo>
                    <a:lnTo>
                      <a:pt x="163" y="289"/>
                    </a:lnTo>
                    <a:lnTo>
                      <a:pt x="159" y="289"/>
                    </a:lnTo>
                    <a:lnTo>
                      <a:pt x="158" y="289"/>
                    </a:lnTo>
                    <a:lnTo>
                      <a:pt x="156" y="287"/>
                    </a:lnTo>
                    <a:lnTo>
                      <a:pt x="156" y="287"/>
                    </a:lnTo>
                    <a:lnTo>
                      <a:pt x="155" y="286"/>
                    </a:lnTo>
                    <a:lnTo>
                      <a:pt x="155" y="285"/>
                    </a:lnTo>
                    <a:lnTo>
                      <a:pt x="155" y="283"/>
                    </a:lnTo>
                    <a:lnTo>
                      <a:pt x="150" y="282"/>
                    </a:lnTo>
                    <a:lnTo>
                      <a:pt x="148" y="281"/>
                    </a:lnTo>
                    <a:lnTo>
                      <a:pt x="148" y="279"/>
                    </a:lnTo>
                    <a:lnTo>
                      <a:pt x="148" y="278"/>
                    </a:lnTo>
                    <a:lnTo>
                      <a:pt x="148" y="277"/>
                    </a:lnTo>
                    <a:lnTo>
                      <a:pt x="148" y="275"/>
                    </a:lnTo>
                    <a:lnTo>
                      <a:pt x="147" y="275"/>
                    </a:lnTo>
                    <a:lnTo>
                      <a:pt x="146" y="274"/>
                    </a:lnTo>
                    <a:lnTo>
                      <a:pt x="140" y="270"/>
                    </a:lnTo>
                    <a:lnTo>
                      <a:pt x="135" y="267"/>
                    </a:lnTo>
                    <a:lnTo>
                      <a:pt x="131" y="263"/>
                    </a:lnTo>
                    <a:lnTo>
                      <a:pt x="126" y="261"/>
                    </a:lnTo>
                    <a:lnTo>
                      <a:pt x="120" y="257"/>
                    </a:lnTo>
                    <a:lnTo>
                      <a:pt x="116" y="253"/>
                    </a:lnTo>
                    <a:lnTo>
                      <a:pt x="111" y="250"/>
                    </a:lnTo>
                    <a:lnTo>
                      <a:pt x="105" y="246"/>
                    </a:lnTo>
                    <a:lnTo>
                      <a:pt x="101" y="243"/>
                    </a:lnTo>
                    <a:lnTo>
                      <a:pt x="96" y="239"/>
                    </a:lnTo>
                    <a:lnTo>
                      <a:pt x="91" y="235"/>
                    </a:lnTo>
                    <a:lnTo>
                      <a:pt x="87" y="232"/>
                    </a:lnTo>
                    <a:lnTo>
                      <a:pt x="81" y="228"/>
                    </a:lnTo>
                    <a:lnTo>
                      <a:pt x="76" y="226"/>
                    </a:lnTo>
                    <a:lnTo>
                      <a:pt x="72" y="222"/>
                    </a:lnTo>
                    <a:lnTo>
                      <a:pt x="67" y="218"/>
                    </a:lnTo>
                    <a:lnTo>
                      <a:pt x="63" y="215"/>
                    </a:lnTo>
                    <a:lnTo>
                      <a:pt x="57" y="212"/>
                    </a:lnTo>
                    <a:lnTo>
                      <a:pt x="55" y="210"/>
                    </a:lnTo>
                    <a:lnTo>
                      <a:pt x="51" y="207"/>
                    </a:lnTo>
                    <a:lnTo>
                      <a:pt x="48" y="204"/>
                    </a:lnTo>
                    <a:lnTo>
                      <a:pt x="45" y="203"/>
                    </a:lnTo>
                    <a:lnTo>
                      <a:pt x="43" y="202"/>
                    </a:lnTo>
                    <a:lnTo>
                      <a:pt x="40" y="200"/>
                    </a:lnTo>
                    <a:lnTo>
                      <a:pt x="37" y="198"/>
                    </a:lnTo>
                    <a:lnTo>
                      <a:pt x="33" y="196"/>
                    </a:lnTo>
                    <a:lnTo>
                      <a:pt x="31" y="194"/>
                    </a:lnTo>
                    <a:lnTo>
                      <a:pt x="28" y="192"/>
                    </a:lnTo>
                    <a:lnTo>
                      <a:pt x="25" y="191"/>
                    </a:lnTo>
                    <a:lnTo>
                      <a:pt x="23" y="188"/>
                    </a:lnTo>
                    <a:lnTo>
                      <a:pt x="20" y="187"/>
                    </a:lnTo>
                    <a:lnTo>
                      <a:pt x="17" y="186"/>
                    </a:lnTo>
                    <a:lnTo>
                      <a:pt x="15" y="183"/>
                    </a:lnTo>
                    <a:lnTo>
                      <a:pt x="12" y="182"/>
                    </a:lnTo>
                    <a:lnTo>
                      <a:pt x="8" y="179"/>
                    </a:lnTo>
                    <a:lnTo>
                      <a:pt x="5" y="178"/>
                    </a:lnTo>
                    <a:lnTo>
                      <a:pt x="2" y="176"/>
                    </a:lnTo>
                    <a:lnTo>
                      <a:pt x="0" y="174"/>
                    </a:lnTo>
                    <a:lnTo>
                      <a:pt x="0" y="171"/>
                    </a:lnTo>
                    <a:lnTo>
                      <a:pt x="0" y="168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1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48"/>
                    </a:lnTo>
                    <a:lnTo>
                      <a:pt x="4" y="147"/>
                    </a:lnTo>
                    <a:lnTo>
                      <a:pt x="5" y="146"/>
                    </a:lnTo>
                    <a:lnTo>
                      <a:pt x="6" y="146"/>
                    </a:lnTo>
                    <a:lnTo>
                      <a:pt x="11" y="143"/>
                    </a:lnTo>
                    <a:lnTo>
                      <a:pt x="11" y="142"/>
                    </a:lnTo>
                    <a:lnTo>
                      <a:pt x="15" y="139"/>
                    </a:lnTo>
                    <a:lnTo>
                      <a:pt x="16" y="139"/>
                    </a:lnTo>
                    <a:lnTo>
                      <a:pt x="19" y="137"/>
                    </a:lnTo>
                    <a:lnTo>
                      <a:pt x="19" y="137"/>
                    </a:lnTo>
                    <a:lnTo>
                      <a:pt x="20" y="136"/>
                    </a:lnTo>
                    <a:lnTo>
                      <a:pt x="21" y="135"/>
                    </a:lnTo>
                    <a:lnTo>
                      <a:pt x="23" y="135"/>
                    </a:lnTo>
                    <a:lnTo>
                      <a:pt x="23" y="135"/>
                    </a:lnTo>
                    <a:lnTo>
                      <a:pt x="24" y="135"/>
                    </a:lnTo>
                    <a:lnTo>
                      <a:pt x="28" y="135"/>
                    </a:lnTo>
                    <a:lnTo>
                      <a:pt x="29" y="135"/>
                    </a:lnTo>
                    <a:lnTo>
                      <a:pt x="31" y="135"/>
                    </a:lnTo>
                    <a:lnTo>
                      <a:pt x="32" y="135"/>
                    </a:lnTo>
                    <a:lnTo>
                      <a:pt x="32" y="135"/>
                    </a:lnTo>
                    <a:lnTo>
                      <a:pt x="32" y="133"/>
                    </a:lnTo>
                    <a:lnTo>
                      <a:pt x="32" y="132"/>
                    </a:lnTo>
                    <a:lnTo>
                      <a:pt x="33" y="131"/>
                    </a:lnTo>
                    <a:lnTo>
                      <a:pt x="33" y="131"/>
                    </a:lnTo>
                    <a:lnTo>
                      <a:pt x="33" y="131"/>
                    </a:lnTo>
                    <a:lnTo>
                      <a:pt x="33" y="131"/>
                    </a:lnTo>
                    <a:lnTo>
                      <a:pt x="35" y="131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40" y="131"/>
                    </a:lnTo>
                    <a:lnTo>
                      <a:pt x="44" y="129"/>
                    </a:lnTo>
                    <a:lnTo>
                      <a:pt x="47" y="129"/>
                    </a:lnTo>
                    <a:lnTo>
                      <a:pt x="48" y="128"/>
                    </a:lnTo>
                    <a:lnTo>
                      <a:pt x="51" y="127"/>
                    </a:lnTo>
                    <a:lnTo>
                      <a:pt x="52" y="125"/>
                    </a:lnTo>
                    <a:lnTo>
                      <a:pt x="55" y="121"/>
                    </a:lnTo>
                    <a:lnTo>
                      <a:pt x="56" y="120"/>
                    </a:lnTo>
                    <a:lnTo>
                      <a:pt x="59" y="119"/>
                    </a:lnTo>
                    <a:lnTo>
                      <a:pt x="61" y="117"/>
                    </a:lnTo>
                    <a:lnTo>
                      <a:pt x="63" y="117"/>
                    </a:lnTo>
                    <a:lnTo>
                      <a:pt x="65" y="116"/>
                    </a:lnTo>
                    <a:lnTo>
                      <a:pt x="68" y="113"/>
                    </a:lnTo>
                    <a:lnTo>
                      <a:pt x="71" y="112"/>
                    </a:lnTo>
                    <a:lnTo>
                      <a:pt x="72" y="112"/>
                    </a:lnTo>
                    <a:lnTo>
                      <a:pt x="75" y="111"/>
                    </a:lnTo>
                    <a:lnTo>
                      <a:pt x="75" y="111"/>
                    </a:lnTo>
                    <a:lnTo>
                      <a:pt x="76" y="111"/>
                    </a:lnTo>
                    <a:lnTo>
                      <a:pt x="76" y="109"/>
                    </a:lnTo>
                    <a:lnTo>
                      <a:pt x="75" y="108"/>
                    </a:lnTo>
                    <a:lnTo>
                      <a:pt x="75" y="108"/>
                    </a:lnTo>
                    <a:lnTo>
                      <a:pt x="73" y="108"/>
                    </a:lnTo>
                    <a:lnTo>
                      <a:pt x="73" y="108"/>
                    </a:lnTo>
                    <a:lnTo>
                      <a:pt x="73" y="107"/>
                    </a:lnTo>
                    <a:lnTo>
                      <a:pt x="73" y="105"/>
                    </a:lnTo>
                    <a:lnTo>
                      <a:pt x="73" y="105"/>
                    </a:lnTo>
                    <a:lnTo>
                      <a:pt x="73" y="104"/>
                    </a:lnTo>
                    <a:lnTo>
                      <a:pt x="73" y="103"/>
                    </a:lnTo>
                    <a:lnTo>
                      <a:pt x="73" y="101"/>
                    </a:lnTo>
                    <a:lnTo>
                      <a:pt x="72" y="100"/>
                    </a:lnTo>
                    <a:lnTo>
                      <a:pt x="72" y="100"/>
                    </a:lnTo>
                    <a:lnTo>
                      <a:pt x="73" y="99"/>
                    </a:lnTo>
                    <a:lnTo>
                      <a:pt x="73" y="99"/>
                    </a:lnTo>
                    <a:lnTo>
                      <a:pt x="75" y="99"/>
                    </a:lnTo>
                    <a:lnTo>
                      <a:pt x="76" y="99"/>
                    </a:lnTo>
                    <a:lnTo>
                      <a:pt x="79" y="97"/>
                    </a:lnTo>
                    <a:lnTo>
                      <a:pt x="85" y="96"/>
                    </a:lnTo>
                    <a:lnTo>
                      <a:pt x="85" y="95"/>
                    </a:lnTo>
                    <a:lnTo>
                      <a:pt x="85" y="93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91"/>
                    </a:lnTo>
                    <a:lnTo>
                      <a:pt x="92" y="91"/>
                    </a:lnTo>
                    <a:lnTo>
                      <a:pt x="93" y="91"/>
                    </a:lnTo>
                    <a:lnTo>
                      <a:pt x="97" y="91"/>
                    </a:lnTo>
                    <a:lnTo>
                      <a:pt x="99" y="91"/>
                    </a:lnTo>
                    <a:lnTo>
                      <a:pt x="103" y="91"/>
                    </a:lnTo>
                    <a:lnTo>
                      <a:pt x="105" y="91"/>
                    </a:lnTo>
                    <a:lnTo>
                      <a:pt x="108" y="91"/>
                    </a:lnTo>
                    <a:lnTo>
                      <a:pt x="111" y="91"/>
                    </a:lnTo>
                    <a:lnTo>
                      <a:pt x="112" y="91"/>
                    </a:lnTo>
                    <a:lnTo>
                      <a:pt x="112" y="89"/>
                    </a:lnTo>
                    <a:lnTo>
                      <a:pt x="111" y="88"/>
                    </a:lnTo>
                    <a:lnTo>
                      <a:pt x="112" y="87"/>
                    </a:lnTo>
                    <a:lnTo>
                      <a:pt x="113" y="85"/>
                    </a:lnTo>
                    <a:lnTo>
                      <a:pt x="115" y="84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1" y="81"/>
                    </a:lnTo>
                    <a:lnTo>
                      <a:pt x="109" y="80"/>
                    </a:lnTo>
                    <a:lnTo>
                      <a:pt x="108" y="79"/>
                    </a:lnTo>
                    <a:lnTo>
                      <a:pt x="108" y="77"/>
                    </a:lnTo>
                    <a:lnTo>
                      <a:pt x="107" y="73"/>
                    </a:lnTo>
                    <a:lnTo>
                      <a:pt x="105" y="72"/>
                    </a:lnTo>
                    <a:lnTo>
                      <a:pt x="105" y="69"/>
                    </a:lnTo>
                    <a:lnTo>
                      <a:pt x="105" y="65"/>
                    </a:lnTo>
                    <a:lnTo>
                      <a:pt x="104" y="63"/>
                    </a:lnTo>
                    <a:lnTo>
                      <a:pt x="104" y="61"/>
                    </a:lnTo>
                    <a:lnTo>
                      <a:pt x="104" y="60"/>
                    </a:lnTo>
                    <a:lnTo>
                      <a:pt x="105" y="57"/>
                    </a:lnTo>
                    <a:lnTo>
                      <a:pt x="104" y="55"/>
                    </a:lnTo>
                    <a:lnTo>
                      <a:pt x="103" y="51"/>
                    </a:lnTo>
                    <a:lnTo>
                      <a:pt x="104" y="49"/>
                    </a:lnTo>
                    <a:lnTo>
                      <a:pt x="104" y="49"/>
                    </a:lnTo>
                    <a:lnTo>
                      <a:pt x="104" y="48"/>
                    </a:lnTo>
                    <a:lnTo>
                      <a:pt x="103" y="47"/>
                    </a:lnTo>
                    <a:lnTo>
                      <a:pt x="103" y="47"/>
                    </a:lnTo>
                    <a:lnTo>
                      <a:pt x="103" y="45"/>
                    </a:lnTo>
                    <a:lnTo>
                      <a:pt x="103" y="44"/>
                    </a:lnTo>
                    <a:lnTo>
                      <a:pt x="103" y="44"/>
                    </a:lnTo>
                    <a:lnTo>
                      <a:pt x="101" y="43"/>
                    </a:lnTo>
                    <a:lnTo>
                      <a:pt x="99" y="40"/>
                    </a:lnTo>
                    <a:lnTo>
                      <a:pt x="97" y="38"/>
                    </a:lnTo>
                    <a:lnTo>
                      <a:pt x="97" y="37"/>
                    </a:lnTo>
                    <a:lnTo>
                      <a:pt x="100" y="37"/>
                    </a:lnTo>
                    <a:lnTo>
                      <a:pt x="101" y="37"/>
                    </a:lnTo>
                    <a:lnTo>
                      <a:pt x="105" y="36"/>
                    </a:lnTo>
                    <a:lnTo>
                      <a:pt x="108" y="33"/>
                    </a:lnTo>
                    <a:lnTo>
                      <a:pt x="111" y="32"/>
                    </a:lnTo>
                    <a:lnTo>
                      <a:pt x="112" y="30"/>
                    </a:lnTo>
                    <a:lnTo>
                      <a:pt x="113" y="28"/>
                    </a:lnTo>
                    <a:lnTo>
                      <a:pt x="116" y="26"/>
                    </a:lnTo>
                    <a:lnTo>
                      <a:pt x="124" y="24"/>
                    </a:lnTo>
                    <a:lnTo>
                      <a:pt x="126" y="24"/>
                    </a:lnTo>
                    <a:lnTo>
                      <a:pt x="127" y="24"/>
                    </a:lnTo>
                    <a:lnTo>
                      <a:pt x="130" y="24"/>
                    </a:lnTo>
                    <a:lnTo>
                      <a:pt x="131" y="22"/>
                    </a:lnTo>
                    <a:lnTo>
                      <a:pt x="132" y="20"/>
                    </a:lnTo>
                    <a:lnTo>
                      <a:pt x="135" y="17"/>
                    </a:lnTo>
                    <a:lnTo>
                      <a:pt x="138" y="16"/>
                    </a:lnTo>
                    <a:lnTo>
                      <a:pt x="142" y="14"/>
                    </a:lnTo>
                    <a:lnTo>
                      <a:pt x="144" y="13"/>
                    </a:lnTo>
                    <a:lnTo>
                      <a:pt x="150" y="10"/>
                    </a:lnTo>
                    <a:lnTo>
                      <a:pt x="160" y="10"/>
                    </a:lnTo>
                    <a:lnTo>
                      <a:pt x="166" y="9"/>
                    </a:lnTo>
                    <a:lnTo>
                      <a:pt x="170" y="9"/>
                    </a:lnTo>
                    <a:lnTo>
                      <a:pt x="174" y="6"/>
                    </a:lnTo>
                    <a:lnTo>
                      <a:pt x="175" y="6"/>
                    </a:lnTo>
                    <a:lnTo>
                      <a:pt x="183" y="6"/>
                    </a:lnTo>
                    <a:lnTo>
                      <a:pt x="187" y="4"/>
                    </a:lnTo>
                    <a:lnTo>
                      <a:pt x="202" y="4"/>
                    </a:lnTo>
                    <a:lnTo>
                      <a:pt x="203" y="5"/>
                    </a:lnTo>
                    <a:lnTo>
                      <a:pt x="206" y="5"/>
                    </a:lnTo>
                    <a:lnTo>
                      <a:pt x="208" y="8"/>
                    </a:lnTo>
                    <a:lnTo>
                      <a:pt x="210" y="9"/>
                    </a:lnTo>
                    <a:lnTo>
                      <a:pt x="211" y="8"/>
                    </a:lnTo>
                    <a:lnTo>
                      <a:pt x="216" y="6"/>
                    </a:lnTo>
                    <a:lnTo>
                      <a:pt x="222" y="5"/>
                    </a:lnTo>
                    <a:lnTo>
                      <a:pt x="224" y="4"/>
                    </a:lnTo>
                    <a:lnTo>
                      <a:pt x="226" y="1"/>
                    </a:lnTo>
                    <a:lnTo>
                      <a:pt x="227" y="1"/>
                    </a:lnTo>
                    <a:lnTo>
                      <a:pt x="228" y="2"/>
                    </a:lnTo>
                    <a:lnTo>
                      <a:pt x="234" y="4"/>
                    </a:lnTo>
                    <a:lnTo>
                      <a:pt x="238" y="4"/>
                    </a:lnTo>
                    <a:lnTo>
                      <a:pt x="239" y="2"/>
                    </a:lnTo>
                    <a:lnTo>
                      <a:pt x="238" y="0"/>
                    </a:lnTo>
                    <a:lnTo>
                      <a:pt x="242" y="1"/>
                    </a:lnTo>
                    <a:lnTo>
                      <a:pt x="245" y="2"/>
                    </a:lnTo>
                    <a:lnTo>
                      <a:pt x="247" y="4"/>
                    </a:lnTo>
                    <a:lnTo>
                      <a:pt x="249" y="5"/>
                    </a:lnTo>
                    <a:lnTo>
                      <a:pt x="253" y="4"/>
                    </a:lnTo>
                    <a:lnTo>
                      <a:pt x="25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F12189C9-2C77-4D9A-B414-87B5683DDB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5" y="2957"/>
                <a:ext cx="246" cy="97"/>
              </a:xfrm>
              <a:custGeom>
                <a:avLst/>
                <a:gdLst>
                  <a:gd name="T0" fmla="*/ 241 w 246"/>
                  <a:gd name="T1" fmla="*/ 23 h 97"/>
                  <a:gd name="T2" fmla="*/ 245 w 246"/>
                  <a:gd name="T3" fmla="*/ 28 h 97"/>
                  <a:gd name="T4" fmla="*/ 246 w 246"/>
                  <a:gd name="T5" fmla="*/ 36 h 97"/>
                  <a:gd name="T6" fmla="*/ 243 w 246"/>
                  <a:gd name="T7" fmla="*/ 38 h 97"/>
                  <a:gd name="T8" fmla="*/ 232 w 246"/>
                  <a:gd name="T9" fmla="*/ 54 h 97"/>
                  <a:gd name="T10" fmla="*/ 216 w 246"/>
                  <a:gd name="T11" fmla="*/ 62 h 97"/>
                  <a:gd name="T12" fmla="*/ 203 w 246"/>
                  <a:gd name="T13" fmla="*/ 70 h 97"/>
                  <a:gd name="T14" fmla="*/ 202 w 246"/>
                  <a:gd name="T15" fmla="*/ 73 h 97"/>
                  <a:gd name="T16" fmla="*/ 199 w 246"/>
                  <a:gd name="T17" fmla="*/ 73 h 97"/>
                  <a:gd name="T18" fmla="*/ 198 w 246"/>
                  <a:gd name="T19" fmla="*/ 78 h 97"/>
                  <a:gd name="T20" fmla="*/ 195 w 246"/>
                  <a:gd name="T21" fmla="*/ 83 h 97"/>
                  <a:gd name="T22" fmla="*/ 194 w 246"/>
                  <a:gd name="T23" fmla="*/ 89 h 97"/>
                  <a:gd name="T24" fmla="*/ 191 w 246"/>
                  <a:gd name="T25" fmla="*/ 94 h 97"/>
                  <a:gd name="T26" fmla="*/ 187 w 246"/>
                  <a:gd name="T27" fmla="*/ 95 h 97"/>
                  <a:gd name="T28" fmla="*/ 182 w 246"/>
                  <a:gd name="T29" fmla="*/ 90 h 97"/>
                  <a:gd name="T30" fmla="*/ 175 w 246"/>
                  <a:gd name="T31" fmla="*/ 87 h 97"/>
                  <a:gd name="T32" fmla="*/ 168 w 246"/>
                  <a:gd name="T33" fmla="*/ 89 h 97"/>
                  <a:gd name="T34" fmla="*/ 167 w 246"/>
                  <a:gd name="T35" fmla="*/ 85 h 97"/>
                  <a:gd name="T36" fmla="*/ 168 w 246"/>
                  <a:gd name="T37" fmla="*/ 82 h 97"/>
                  <a:gd name="T38" fmla="*/ 171 w 246"/>
                  <a:gd name="T39" fmla="*/ 78 h 97"/>
                  <a:gd name="T40" fmla="*/ 171 w 246"/>
                  <a:gd name="T41" fmla="*/ 74 h 97"/>
                  <a:gd name="T42" fmla="*/ 170 w 246"/>
                  <a:gd name="T43" fmla="*/ 71 h 97"/>
                  <a:gd name="T44" fmla="*/ 176 w 246"/>
                  <a:gd name="T45" fmla="*/ 63 h 97"/>
                  <a:gd name="T46" fmla="*/ 176 w 246"/>
                  <a:gd name="T47" fmla="*/ 52 h 97"/>
                  <a:gd name="T48" fmla="*/ 174 w 246"/>
                  <a:gd name="T49" fmla="*/ 56 h 97"/>
                  <a:gd name="T50" fmla="*/ 168 w 246"/>
                  <a:gd name="T51" fmla="*/ 62 h 97"/>
                  <a:gd name="T52" fmla="*/ 160 w 246"/>
                  <a:gd name="T53" fmla="*/ 54 h 97"/>
                  <a:gd name="T54" fmla="*/ 162 w 246"/>
                  <a:gd name="T55" fmla="*/ 42 h 97"/>
                  <a:gd name="T56" fmla="*/ 167 w 246"/>
                  <a:gd name="T57" fmla="*/ 31 h 97"/>
                  <a:gd name="T58" fmla="*/ 167 w 246"/>
                  <a:gd name="T59" fmla="*/ 27 h 97"/>
                  <a:gd name="T60" fmla="*/ 174 w 246"/>
                  <a:gd name="T61" fmla="*/ 12 h 97"/>
                  <a:gd name="T62" fmla="*/ 180 w 246"/>
                  <a:gd name="T63" fmla="*/ 7 h 97"/>
                  <a:gd name="T64" fmla="*/ 192 w 246"/>
                  <a:gd name="T65" fmla="*/ 0 h 97"/>
                  <a:gd name="T66" fmla="*/ 202 w 246"/>
                  <a:gd name="T67" fmla="*/ 7 h 97"/>
                  <a:gd name="T68" fmla="*/ 210 w 246"/>
                  <a:gd name="T69" fmla="*/ 11 h 97"/>
                  <a:gd name="T70" fmla="*/ 215 w 246"/>
                  <a:gd name="T71" fmla="*/ 16 h 97"/>
                  <a:gd name="T72" fmla="*/ 223 w 246"/>
                  <a:gd name="T73" fmla="*/ 18 h 97"/>
                  <a:gd name="T74" fmla="*/ 228 w 246"/>
                  <a:gd name="T75" fmla="*/ 18 h 97"/>
                  <a:gd name="T76" fmla="*/ 234 w 246"/>
                  <a:gd name="T77" fmla="*/ 16 h 97"/>
                  <a:gd name="T78" fmla="*/ 242 w 246"/>
                  <a:gd name="T79" fmla="*/ 22 h 97"/>
                  <a:gd name="T80" fmla="*/ 191 w 246"/>
                  <a:gd name="T81" fmla="*/ 2 h 97"/>
                  <a:gd name="T82" fmla="*/ 9 w 246"/>
                  <a:gd name="T83" fmla="*/ 27 h 97"/>
                  <a:gd name="T84" fmla="*/ 11 w 246"/>
                  <a:gd name="T85" fmla="*/ 35 h 97"/>
                  <a:gd name="T86" fmla="*/ 2 w 246"/>
                  <a:gd name="T87" fmla="*/ 34 h 97"/>
                  <a:gd name="T88" fmla="*/ 4 w 246"/>
                  <a:gd name="T89" fmla="*/ 26 h 97"/>
                  <a:gd name="T90" fmla="*/ 1 w 246"/>
                  <a:gd name="T91" fmla="*/ 20 h 97"/>
                  <a:gd name="T92" fmla="*/ 16 w 246"/>
                  <a:gd name="T93" fmla="*/ 27 h 97"/>
                  <a:gd name="T94" fmla="*/ 15 w 246"/>
                  <a:gd name="T95" fmla="*/ 24 h 97"/>
                  <a:gd name="T96" fmla="*/ 0 w 246"/>
                  <a:gd name="T97" fmla="*/ 28 h 97"/>
                  <a:gd name="T98" fmla="*/ 4 w 246"/>
                  <a:gd name="T99" fmla="*/ 28 h 97"/>
                  <a:gd name="T100" fmla="*/ 17 w 246"/>
                  <a:gd name="T101" fmla="*/ 30 h 97"/>
                  <a:gd name="T102" fmla="*/ 19 w 246"/>
                  <a:gd name="T103" fmla="*/ 32 h 97"/>
                  <a:gd name="T104" fmla="*/ 31 w 246"/>
                  <a:gd name="T105" fmla="*/ 35 h 97"/>
                  <a:gd name="T106" fmla="*/ 35 w 246"/>
                  <a:gd name="T107" fmla="*/ 32 h 97"/>
                  <a:gd name="T108" fmla="*/ 17 w 246"/>
                  <a:gd name="T109" fmla="*/ 42 h 97"/>
                  <a:gd name="T110" fmla="*/ 17 w 246"/>
                  <a:gd name="T111" fmla="*/ 42 h 97"/>
                  <a:gd name="T112" fmla="*/ 170 w 246"/>
                  <a:gd name="T113" fmla="*/ 66 h 97"/>
                  <a:gd name="T114" fmla="*/ 176 w 246"/>
                  <a:gd name="T115" fmla="*/ 6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6" h="97">
                    <a:moveTo>
                      <a:pt x="245" y="23"/>
                    </a:moveTo>
                    <a:lnTo>
                      <a:pt x="245" y="23"/>
                    </a:lnTo>
                    <a:lnTo>
                      <a:pt x="243" y="23"/>
                    </a:lnTo>
                    <a:lnTo>
                      <a:pt x="242" y="24"/>
                    </a:lnTo>
                    <a:lnTo>
                      <a:pt x="241" y="23"/>
                    </a:lnTo>
                    <a:lnTo>
                      <a:pt x="241" y="23"/>
                    </a:lnTo>
                    <a:lnTo>
                      <a:pt x="241" y="24"/>
                    </a:lnTo>
                    <a:lnTo>
                      <a:pt x="241" y="24"/>
                    </a:lnTo>
                    <a:lnTo>
                      <a:pt x="242" y="26"/>
                    </a:lnTo>
                    <a:lnTo>
                      <a:pt x="242" y="26"/>
                    </a:lnTo>
                    <a:lnTo>
                      <a:pt x="243" y="27"/>
                    </a:lnTo>
                    <a:lnTo>
                      <a:pt x="245" y="28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1"/>
                    </a:lnTo>
                    <a:lnTo>
                      <a:pt x="245" y="32"/>
                    </a:lnTo>
                    <a:lnTo>
                      <a:pt x="246" y="35"/>
                    </a:lnTo>
                    <a:lnTo>
                      <a:pt x="246" y="36"/>
                    </a:lnTo>
                    <a:lnTo>
                      <a:pt x="245" y="36"/>
                    </a:lnTo>
                    <a:lnTo>
                      <a:pt x="245" y="36"/>
                    </a:lnTo>
                    <a:lnTo>
                      <a:pt x="243" y="35"/>
                    </a:lnTo>
                    <a:lnTo>
                      <a:pt x="243" y="35"/>
                    </a:lnTo>
                    <a:lnTo>
                      <a:pt x="243" y="36"/>
                    </a:lnTo>
                    <a:lnTo>
                      <a:pt x="243" y="38"/>
                    </a:lnTo>
                    <a:lnTo>
                      <a:pt x="242" y="42"/>
                    </a:lnTo>
                    <a:lnTo>
                      <a:pt x="241" y="44"/>
                    </a:lnTo>
                    <a:lnTo>
                      <a:pt x="239" y="46"/>
                    </a:lnTo>
                    <a:lnTo>
                      <a:pt x="238" y="47"/>
                    </a:lnTo>
                    <a:lnTo>
                      <a:pt x="237" y="50"/>
                    </a:lnTo>
                    <a:lnTo>
                      <a:pt x="232" y="54"/>
                    </a:lnTo>
                    <a:lnTo>
                      <a:pt x="231" y="55"/>
                    </a:lnTo>
                    <a:lnTo>
                      <a:pt x="228" y="56"/>
                    </a:lnTo>
                    <a:lnTo>
                      <a:pt x="227" y="58"/>
                    </a:lnTo>
                    <a:lnTo>
                      <a:pt x="224" y="59"/>
                    </a:lnTo>
                    <a:lnTo>
                      <a:pt x="222" y="61"/>
                    </a:lnTo>
                    <a:lnTo>
                      <a:pt x="216" y="62"/>
                    </a:lnTo>
                    <a:lnTo>
                      <a:pt x="214" y="63"/>
                    </a:lnTo>
                    <a:lnTo>
                      <a:pt x="211" y="65"/>
                    </a:lnTo>
                    <a:lnTo>
                      <a:pt x="210" y="65"/>
                    </a:lnTo>
                    <a:lnTo>
                      <a:pt x="207" y="66"/>
                    </a:lnTo>
                    <a:lnTo>
                      <a:pt x="206" y="67"/>
                    </a:lnTo>
                    <a:lnTo>
                      <a:pt x="203" y="70"/>
                    </a:lnTo>
                    <a:lnTo>
                      <a:pt x="203" y="70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2" y="73"/>
                    </a:lnTo>
                    <a:lnTo>
                      <a:pt x="202" y="73"/>
                    </a:lnTo>
                    <a:lnTo>
                      <a:pt x="202" y="73"/>
                    </a:lnTo>
                    <a:lnTo>
                      <a:pt x="202" y="74"/>
                    </a:lnTo>
                    <a:lnTo>
                      <a:pt x="200" y="74"/>
                    </a:lnTo>
                    <a:lnTo>
                      <a:pt x="200" y="74"/>
                    </a:lnTo>
                    <a:lnTo>
                      <a:pt x="200" y="73"/>
                    </a:lnTo>
                    <a:lnTo>
                      <a:pt x="200" y="73"/>
                    </a:lnTo>
                    <a:lnTo>
                      <a:pt x="199" y="73"/>
                    </a:lnTo>
                    <a:lnTo>
                      <a:pt x="199" y="73"/>
                    </a:lnTo>
                    <a:lnTo>
                      <a:pt x="199" y="73"/>
                    </a:lnTo>
                    <a:lnTo>
                      <a:pt x="198" y="75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8"/>
                    </a:lnTo>
                    <a:lnTo>
                      <a:pt x="198" y="79"/>
                    </a:lnTo>
                    <a:lnTo>
                      <a:pt x="196" y="79"/>
                    </a:lnTo>
                    <a:lnTo>
                      <a:pt x="196" y="81"/>
                    </a:lnTo>
                    <a:lnTo>
                      <a:pt x="196" y="81"/>
                    </a:lnTo>
                    <a:lnTo>
                      <a:pt x="196" y="82"/>
                    </a:lnTo>
                    <a:lnTo>
                      <a:pt x="195" y="83"/>
                    </a:lnTo>
                    <a:lnTo>
                      <a:pt x="195" y="85"/>
                    </a:lnTo>
                    <a:lnTo>
                      <a:pt x="194" y="86"/>
                    </a:lnTo>
                    <a:lnTo>
                      <a:pt x="194" y="87"/>
                    </a:lnTo>
                    <a:lnTo>
                      <a:pt x="195" y="87"/>
                    </a:lnTo>
                    <a:lnTo>
                      <a:pt x="195" y="89"/>
                    </a:lnTo>
                    <a:lnTo>
                      <a:pt x="194" y="89"/>
                    </a:lnTo>
                    <a:lnTo>
                      <a:pt x="194" y="90"/>
                    </a:lnTo>
                    <a:lnTo>
                      <a:pt x="194" y="90"/>
                    </a:lnTo>
                    <a:lnTo>
                      <a:pt x="191" y="91"/>
                    </a:lnTo>
                    <a:lnTo>
                      <a:pt x="191" y="91"/>
                    </a:lnTo>
                    <a:lnTo>
                      <a:pt x="191" y="93"/>
                    </a:lnTo>
                    <a:lnTo>
                      <a:pt x="191" y="94"/>
                    </a:lnTo>
                    <a:lnTo>
                      <a:pt x="191" y="94"/>
                    </a:lnTo>
                    <a:lnTo>
                      <a:pt x="190" y="94"/>
                    </a:lnTo>
                    <a:lnTo>
                      <a:pt x="190" y="95"/>
                    </a:lnTo>
                    <a:lnTo>
                      <a:pt x="188" y="95"/>
                    </a:lnTo>
                    <a:lnTo>
                      <a:pt x="188" y="97"/>
                    </a:lnTo>
                    <a:lnTo>
                      <a:pt x="187" y="95"/>
                    </a:lnTo>
                    <a:lnTo>
                      <a:pt x="186" y="95"/>
                    </a:lnTo>
                    <a:lnTo>
                      <a:pt x="184" y="95"/>
                    </a:lnTo>
                    <a:lnTo>
                      <a:pt x="183" y="94"/>
                    </a:lnTo>
                    <a:lnTo>
                      <a:pt x="183" y="93"/>
                    </a:lnTo>
                    <a:lnTo>
                      <a:pt x="182" y="91"/>
                    </a:lnTo>
                    <a:lnTo>
                      <a:pt x="182" y="90"/>
                    </a:lnTo>
                    <a:lnTo>
                      <a:pt x="180" y="89"/>
                    </a:lnTo>
                    <a:lnTo>
                      <a:pt x="180" y="89"/>
                    </a:lnTo>
                    <a:lnTo>
                      <a:pt x="179" y="89"/>
                    </a:lnTo>
                    <a:lnTo>
                      <a:pt x="178" y="89"/>
                    </a:lnTo>
                    <a:lnTo>
                      <a:pt x="176" y="87"/>
                    </a:lnTo>
                    <a:lnTo>
                      <a:pt x="175" y="87"/>
                    </a:lnTo>
                    <a:lnTo>
                      <a:pt x="174" y="86"/>
                    </a:lnTo>
                    <a:lnTo>
                      <a:pt x="172" y="86"/>
                    </a:lnTo>
                    <a:lnTo>
                      <a:pt x="171" y="86"/>
                    </a:lnTo>
                    <a:lnTo>
                      <a:pt x="171" y="86"/>
                    </a:lnTo>
                    <a:lnTo>
                      <a:pt x="170" y="87"/>
                    </a:lnTo>
                    <a:lnTo>
                      <a:pt x="168" y="89"/>
                    </a:lnTo>
                    <a:lnTo>
                      <a:pt x="168" y="89"/>
                    </a:lnTo>
                    <a:lnTo>
                      <a:pt x="167" y="87"/>
                    </a:lnTo>
                    <a:lnTo>
                      <a:pt x="167" y="87"/>
                    </a:lnTo>
                    <a:lnTo>
                      <a:pt x="168" y="86"/>
                    </a:lnTo>
                    <a:lnTo>
                      <a:pt x="170" y="85"/>
                    </a:lnTo>
                    <a:lnTo>
                      <a:pt x="167" y="85"/>
                    </a:lnTo>
                    <a:lnTo>
                      <a:pt x="167" y="83"/>
                    </a:lnTo>
                    <a:lnTo>
                      <a:pt x="167" y="83"/>
                    </a:lnTo>
                    <a:lnTo>
                      <a:pt x="167" y="82"/>
                    </a:lnTo>
                    <a:lnTo>
                      <a:pt x="167" y="82"/>
                    </a:lnTo>
                    <a:lnTo>
                      <a:pt x="168" y="81"/>
                    </a:lnTo>
                    <a:lnTo>
                      <a:pt x="168" y="82"/>
                    </a:lnTo>
                    <a:lnTo>
                      <a:pt x="170" y="82"/>
                    </a:lnTo>
                    <a:lnTo>
                      <a:pt x="170" y="81"/>
                    </a:lnTo>
                    <a:lnTo>
                      <a:pt x="171" y="81"/>
                    </a:lnTo>
                    <a:lnTo>
                      <a:pt x="171" y="79"/>
                    </a:lnTo>
                    <a:lnTo>
                      <a:pt x="171" y="79"/>
                    </a:lnTo>
                    <a:lnTo>
                      <a:pt x="171" y="78"/>
                    </a:lnTo>
                    <a:lnTo>
                      <a:pt x="171" y="78"/>
                    </a:lnTo>
                    <a:lnTo>
                      <a:pt x="171" y="77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1" y="75"/>
                    </a:lnTo>
                    <a:lnTo>
                      <a:pt x="171" y="74"/>
                    </a:lnTo>
                    <a:lnTo>
                      <a:pt x="171" y="74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1"/>
                    </a:lnTo>
                    <a:lnTo>
                      <a:pt x="172" y="71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5" y="69"/>
                    </a:lnTo>
                    <a:lnTo>
                      <a:pt x="175" y="67"/>
                    </a:lnTo>
                    <a:lnTo>
                      <a:pt x="176" y="63"/>
                    </a:lnTo>
                    <a:lnTo>
                      <a:pt x="179" y="61"/>
                    </a:lnTo>
                    <a:lnTo>
                      <a:pt x="178" y="59"/>
                    </a:lnTo>
                    <a:lnTo>
                      <a:pt x="176" y="56"/>
                    </a:lnTo>
                    <a:lnTo>
                      <a:pt x="176" y="54"/>
                    </a:lnTo>
                    <a:lnTo>
                      <a:pt x="176" y="52"/>
                    </a:lnTo>
                    <a:lnTo>
                      <a:pt x="176" y="52"/>
                    </a:lnTo>
                    <a:lnTo>
                      <a:pt x="176" y="54"/>
                    </a:lnTo>
                    <a:lnTo>
                      <a:pt x="176" y="58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4" y="59"/>
                    </a:lnTo>
                    <a:lnTo>
                      <a:pt x="174" y="56"/>
                    </a:lnTo>
                    <a:lnTo>
                      <a:pt x="174" y="56"/>
                    </a:lnTo>
                    <a:lnTo>
                      <a:pt x="172" y="59"/>
                    </a:lnTo>
                    <a:lnTo>
                      <a:pt x="171" y="61"/>
                    </a:lnTo>
                    <a:lnTo>
                      <a:pt x="171" y="62"/>
                    </a:lnTo>
                    <a:lnTo>
                      <a:pt x="170" y="62"/>
                    </a:lnTo>
                    <a:lnTo>
                      <a:pt x="168" y="62"/>
                    </a:lnTo>
                    <a:lnTo>
                      <a:pt x="167" y="61"/>
                    </a:lnTo>
                    <a:lnTo>
                      <a:pt x="164" y="58"/>
                    </a:lnTo>
                    <a:lnTo>
                      <a:pt x="162" y="56"/>
                    </a:lnTo>
                    <a:lnTo>
                      <a:pt x="160" y="55"/>
                    </a:lnTo>
                    <a:lnTo>
                      <a:pt x="160" y="55"/>
                    </a:lnTo>
                    <a:lnTo>
                      <a:pt x="160" y="54"/>
                    </a:lnTo>
                    <a:lnTo>
                      <a:pt x="162" y="54"/>
                    </a:lnTo>
                    <a:lnTo>
                      <a:pt x="163" y="52"/>
                    </a:lnTo>
                    <a:lnTo>
                      <a:pt x="163" y="50"/>
                    </a:lnTo>
                    <a:lnTo>
                      <a:pt x="163" y="48"/>
                    </a:lnTo>
                    <a:lnTo>
                      <a:pt x="162" y="46"/>
                    </a:lnTo>
                    <a:lnTo>
                      <a:pt x="162" y="42"/>
                    </a:lnTo>
                    <a:lnTo>
                      <a:pt x="162" y="40"/>
                    </a:lnTo>
                    <a:lnTo>
                      <a:pt x="160" y="38"/>
                    </a:lnTo>
                    <a:lnTo>
                      <a:pt x="162" y="36"/>
                    </a:lnTo>
                    <a:lnTo>
                      <a:pt x="164" y="35"/>
                    </a:lnTo>
                    <a:lnTo>
                      <a:pt x="166" y="34"/>
                    </a:lnTo>
                    <a:lnTo>
                      <a:pt x="167" y="31"/>
                    </a:lnTo>
                    <a:lnTo>
                      <a:pt x="167" y="30"/>
                    </a:lnTo>
                    <a:lnTo>
                      <a:pt x="168" y="31"/>
                    </a:lnTo>
                    <a:lnTo>
                      <a:pt x="170" y="31"/>
                    </a:lnTo>
                    <a:lnTo>
                      <a:pt x="168" y="30"/>
                    </a:lnTo>
                    <a:lnTo>
                      <a:pt x="167" y="28"/>
                    </a:lnTo>
                    <a:lnTo>
                      <a:pt x="167" y="27"/>
                    </a:lnTo>
                    <a:lnTo>
                      <a:pt x="170" y="24"/>
                    </a:lnTo>
                    <a:lnTo>
                      <a:pt x="171" y="23"/>
                    </a:lnTo>
                    <a:lnTo>
                      <a:pt x="172" y="22"/>
                    </a:lnTo>
                    <a:lnTo>
                      <a:pt x="174" y="19"/>
                    </a:lnTo>
                    <a:lnTo>
                      <a:pt x="174" y="15"/>
                    </a:lnTo>
                    <a:lnTo>
                      <a:pt x="174" y="12"/>
                    </a:lnTo>
                    <a:lnTo>
                      <a:pt x="172" y="10"/>
                    </a:lnTo>
                    <a:lnTo>
                      <a:pt x="174" y="10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78" y="7"/>
                    </a:lnTo>
                    <a:lnTo>
                      <a:pt x="180" y="7"/>
                    </a:lnTo>
                    <a:lnTo>
                      <a:pt x="182" y="6"/>
                    </a:lnTo>
                    <a:lnTo>
                      <a:pt x="186" y="4"/>
                    </a:lnTo>
                    <a:lnTo>
                      <a:pt x="191" y="3"/>
                    </a:lnTo>
                    <a:lnTo>
                      <a:pt x="192" y="2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2"/>
                    </a:lnTo>
                    <a:lnTo>
                      <a:pt x="194" y="3"/>
                    </a:lnTo>
                    <a:lnTo>
                      <a:pt x="195" y="3"/>
                    </a:lnTo>
                    <a:lnTo>
                      <a:pt x="196" y="3"/>
                    </a:lnTo>
                    <a:lnTo>
                      <a:pt x="199" y="6"/>
                    </a:lnTo>
                    <a:lnTo>
                      <a:pt x="202" y="7"/>
                    </a:lnTo>
                    <a:lnTo>
                      <a:pt x="204" y="8"/>
                    </a:lnTo>
                    <a:lnTo>
                      <a:pt x="207" y="10"/>
                    </a:lnTo>
                    <a:lnTo>
                      <a:pt x="208" y="8"/>
                    </a:lnTo>
                    <a:lnTo>
                      <a:pt x="210" y="10"/>
                    </a:lnTo>
                    <a:lnTo>
                      <a:pt x="210" y="11"/>
                    </a:lnTo>
                    <a:lnTo>
                      <a:pt x="210" y="11"/>
                    </a:lnTo>
                    <a:lnTo>
                      <a:pt x="211" y="11"/>
                    </a:lnTo>
                    <a:lnTo>
                      <a:pt x="212" y="12"/>
                    </a:lnTo>
                    <a:lnTo>
                      <a:pt x="212" y="12"/>
                    </a:lnTo>
                    <a:lnTo>
                      <a:pt x="212" y="15"/>
                    </a:lnTo>
                    <a:lnTo>
                      <a:pt x="214" y="15"/>
                    </a:lnTo>
                    <a:lnTo>
                      <a:pt x="215" y="16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9" y="18"/>
                    </a:lnTo>
                    <a:lnTo>
                      <a:pt x="220" y="18"/>
                    </a:lnTo>
                    <a:lnTo>
                      <a:pt x="222" y="18"/>
                    </a:lnTo>
                    <a:lnTo>
                      <a:pt x="223" y="18"/>
                    </a:lnTo>
                    <a:lnTo>
                      <a:pt x="223" y="18"/>
                    </a:lnTo>
                    <a:lnTo>
                      <a:pt x="223" y="18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27" y="18"/>
                    </a:lnTo>
                    <a:lnTo>
                      <a:pt x="228" y="18"/>
                    </a:lnTo>
                    <a:lnTo>
                      <a:pt x="228" y="16"/>
                    </a:lnTo>
                    <a:lnTo>
                      <a:pt x="228" y="16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5"/>
                    </a:lnTo>
                    <a:lnTo>
                      <a:pt x="234" y="16"/>
                    </a:lnTo>
                    <a:lnTo>
                      <a:pt x="234" y="16"/>
                    </a:lnTo>
                    <a:lnTo>
                      <a:pt x="235" y="18"/>
                    </a:lnTo>
                    <a:lnTo>
                      <a:pt x="237" y="19"/>
                    </a:lnTo>
                    <a:lnTo>
                      <a:pt x="238" y="20"/>
                    </a:lnTo>
                    <a:lnTo>
                      <a:pt x="241" y="20"/>
                    </a:lnTo>
                    <a:lnTo>
                      <a:pt x="242" y="22"/>
                    </a:lnTo>
                    <a:lnTo>
                      <a:pt x="245" y="23"/>
                    </a:lnTo>
                    <a:lnTo>
                      <a:pt x="245" y="23"/>
                    </a:lnTo>
                    <a:close/>
                    <a:moveTo>
                      <a:pt x="191" y="3"/>
                    </a:moveTo>
                    <a:lnTo>
                      <a:pt x="190" y="3"/>
                    </a:lnTo>
                    <a:lnTo>
                      <a:pt x="190" y="2"/>
                    </a:lnTo>
                    <a:lnTo>
                      <a:pt x="191" y="2"/>
                    </a:lnTo>
                    <a:lnTo>
                      <a:pt x="191" y="2"/>
                    </a:lnTo>
                    <a:lnTo>
                      <a:pt x="191" y="3"/>
                    </a:lnTo>
                    <a:close/>
                    <a:moveTo>
                      <a:pt x="5" y="22"/>
                    </a:moveTo>
                    <a:lnTo>
                      <a:pt x="6" y="22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1" y="35"/>
                    </a:lnTo>
                    <a:lnTo>
                      <a:pt x="8" y="36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4" y="32"/>
                    </a:lnTo>
                    <a:lnTo>
                      <a:pt x="6" y="31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5" y="22"/>
                    </a:lnTo>
                    <a:close/>
                    <a:moveTo>
                      <a:pt x="16" y="27"/>
                    </a:moveTo>
                    <a:lnTo>
                      <a:pt x="15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5" y="24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7"/>
                    </a:lnTo>
                    <a:close/>
                    <a:moveTo>
                      <a:pt x="2" y="28"/>
                    </a:move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close/>
                    <a:moveTo>
                      <a:pt x="19" y="32"/>
                    </a:moveTo>
                    <a:lnTo>
                      <a:pt x="19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20" y="28"/>
                    </a:lnTo>
                    <a:lnTo>
                      <a:pt x="21" y="30"/>
                    </a:lnTo>
                    <a:lnTo>
                      <a:pt x="21" y="31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19" y="32"/>
                    </a:lnTo>
                    <a:lnTo>
                      <a:pt x="19" y="32"/>
                    </a:lnTo>
                    <a:close/>
                    <a:moveTo>
                      <a:pt x="33" y="35"/>
                    </a:moveTo>
                    <a:lnTo>
                      <a:pt x="31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4"/>
                    </a:lnTo>
                    <a:lnTo>
                      <a:pt x="32" y="34"/>
                    </a:lnTo>
                    <a:lnTo>
                      <a:pt x="33" y="32"/>
                    </a:lnTo>
                    <a:lnTo>
                      <a:pt x="35" y="31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6" y="32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3" y="35"/>
                    </a:lnTo>
                    <a:close/>
                    <a:moveTo>
                      <a:pt x="17" y="42"/>
                    </a:moveTo>
                    <a:lnTo>
                      <a:pt x="17" y="42"/>
                    </a:lnTo>
                    <a:lnTo>
                      <a:pt x="16" y="40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7" y="42"/>
                    </a:lnTo>
                    <a:lnTo>
                      <a:pt x="17" y="42"/>
                    </a:lnTo>
                    <a:close/>
                    <a:moveTo>
                      <a:pt x="172" y="66"/>
                    </a:moveTo>
                    <a:lnTo>
                      <a:pt x="172" y="66"/>
                    </a:lnTo>
                    <a:lnTo>
                      <a:pt x="171" y="66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1" y="63"/>
                    </a:lnTo>
                    <a:lnTo>
                      <a:pt x="171" y="63"/>
                    </a:lnTo>
                    <a:lnTo>
                      <a:pt x="172" y="62"/>
                    </a:lnTo>
                    <a:lnTo>
                      <a:pt x="174" y="62"/>
                    </a:lnTo>
                    <a:lnTo>
                      <a:pt x="175" y="62"/>
                    </a:lnTo>
                    <a:lnTo>
                      <a:pt x="176" y="62"/>
                    </a:lnTo>
                    <a:lnTo>
                      <a:pt x="174" y="63"/>
                    </a:lnTo>
                    <a:lnTo>
                      <a:pt x="174" y="63"/>
                    </a:lnTo>
                    <a:lnTo>
                      <a:pt x="172" y="65"/>
                    </a:lnTo>
                    <a:lnTo>
                      <a:pt x="172" y="66"/>
                    </a:lnTo>
                    <a:lnTo>
                      <a:pt x="172" y="6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183F011B-F863-4755-9756-3E9548EA4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480"/>
                <a:ext cx="182" cy="162"/>
              </a:xfrm>
              <a:custGeom>
                <a:avLst/>
                <a:gdLst>
                  <a:gd name="T0" fmla="*/ 145 w 182"/>
                  <a:gd name="T1" fmla="*/ 12 h 162"/>
                  <a:gd name="T2" fmla="*/ 147 w 182"/>
                  <a:gd name="T3" fmla="*/ 21 h 162"/>
                  <a:gd name="T4" fmla="*/ 153 w 182"/>
                  <a:gd name="T5" fmla="*/ 36 h 162"/>
                  <a:gd name="T6" fmla="*/ 149 w 182"/>
                  <a:gd name="T7" fmla="*/ 51 h 162"/>
                  <a:gd name="T8" fmla="*/ 145 w 182"/>
                  <a:gd name="T9" fmla="*/ 65 h 162"/>
                  <a:gd name="T10" fmla="*/ 134 w 182"/>
                  <a:gd name="T11" fmla="*/ 59 h 162"/>
                  <a:gd name="T12" fmla="*/ 127 w 182"/>
                  <a:gd name="T13" fmla="*/ 49 h 162"/>
                  <a:gd name="T14" fmla="*/ 122 w 182"/>
                  <a:gd name="T15" fmla="*/ 38 h 162"/>
                  <a:gd name="T16" fmla="*/ 118 w 182"/>
                  <a:gd name="T17" fmla="*/ 29 h 162"/>
                  <a:gd name="T18" fmla="*/ 115 w 182"/>
                  <a:gd name="T19" fmla="*/ 34 h 162"/>
                  <a:gd name="T20" fmla="*/ 119 w 182"/>
                  <a:gd name="T21" fmla="*/ 43 h 162"/>
                  <a:gd name="T22" fmla="*/ 122 w 182"/>
                  <a:gd name="T23" fmla="*/ 51 h 162"/>
                  <a:gd name="T24" fmla="*/ 127 w 182"/>
                  <a:gd name="T25" fmla="*/ 60 h 162"/>
                  <a:gd name="T26" fmla="*/ 133 w 182"/>
                  <a:gd name="T27" fmla="*/ 68 h 162"/>
                  <a:gd name="T28" fmla="*/ 137 w 182"/>
                  <a:gd name="T29" fmla="*/ 75 h 162"/>
                  <a:gd name="T30" fmla="*/ 141 w 182"/>
                  <a:gd name="T31" fmla="*/ 87 h 162"/>
                  <a:gd name="T32" fmla="*/ 153 w 182"/>
                  <a:gd name="T33" fmla="*/ 111 h 162"/>
                  <a:gd name="T34" fmla="*/ 165 w 182"/>
                  <a:gd name="T35" fmla="*/ 128 h 162"/>
                  <a:gd name="T36" fmla="*/ 163 w 182"/>
                  <a:gd name="T37" fmla="*/ 131 h 162"/>
                  <a:gd name="T38" fmla="*/ 163 w 182"/>
                  <a:gd name="T39" fmla="*/ 142 h 162"/>
                  <a:gd name="T40" fmla="*/ 169 w 182"/>
                  <a:gd name="T41" fmla="*/ 150 h 162"/>
                  <a:gd name="T42" fmla="*/ 182 w 182"/>
                  <a:gd name="T43" fmla="*/ 162 h 162"/>
                  <a:gd name="T44" fmla="*/ 167 w 182"/>
                  <a:gd name="T45" fmla="*/ 162 h 162"/>
                  <a:gd name="T46" fmla="*/ 149 w 182"/>
                  <a:gd name="T47" fmla="*/ 162 h 162"/>
                  <a:gd name="T48" fmla="*/ 129 w 182"/>
                  <a:gd name="T49" fmla="*/ 162 h 162"/>
                  <a:gd name="T50" fmla="*/ 109 w 182"/>
                  <a:gd name="T51" fmla="*/ 162 h 162"/>
                  <a:gd name="T52" fmla="*/ 102 w 182"/>
                  <a:gd name="T53" fmla="*/ 159 h 162"/>
                  <a:gd name="T54" fmla="*/ 99 w 182"/>
                  <a:gd name="T55" fmla="*/ 162 h 162"/>
                  <a:gd name="T56" fmla="*/ 85 w 182"/>
                  <a:gd name="T57" fmla="*/ 162 h 162"/>
                  <a:gd name="T58" fmla="*/ 62 w 182"/>
                  <a:gd name="T59" fmla="*/ 162 h 162"/>
                  <a:gd name="T60" fmla="*/ 39 w 182"/>
                  <a:gd name="T61" fmla="*/ 162 h 162"/>
                  <a:gd name="T62" fmla="*/ 16 w 182"/>
                  <a:gd name="T63" fmla="*/ 162 h 162"/>
                  <a:gd name="T64" fmla="*/ 4 w 182"/>
                  <a:gd name="T65" fmla="*/ 155 h 162"/>
                  <a:gd name="T66" fmla="*/ 4 w 182"/>
                  <a:gd name="T67" fmla="*/ 140 h 162"/>
                  <a:gd name="T68" fmla="*/ 4 w 182"/>
                  <a:gd name="T69" fmla="*/ 125 h 162"/>
                  <a:gd name="T70" fmla="*/ 4 w 182"/>
                  <a:gd name="T71" fmla="*/ 111 h 162"/>
                  <a:gd name="T72" fmla="*/ 4 w 182"/>
                  <a:gd name="T73" fmla="*/ 96 h 162"/>
                  <a:gd name="T74" fmla="*/ 4 w 182"/>
                  <a:gd name="T75" fmla="*/ 81 h 162"/>
                  <a:gd name="T76" fmla="*/ 4 w 182"/>
                  <a:gd name="T77" fmla="*/ 65 h 162"/>
                  <a:gd name="T78" fmla="*/ 4 w 182"/>
                  <a:gd name="T79" fmla="*/ 51 h 162"/>
                  <a:gd name="T80" fmla="*/ 3 w 182"/>
                  <a:gd name="T81" fmla="*/ 40 h 162"/>
                  <a:gd name="T82" fmla="*/ 0 w 182"/>
                  <a:gd name="T83" fmla="*/ 26 h 162"/>
                  <a:gd name="T84" fmla="*/ 3 w 182"/>
                  <a:gd name="T85" fmla="*/ 18 h 162"/>
                  <a:gd name="T86" fmla="*/ 3 w 182"/>
                  <a:gd name="T87" fmla="*/ 10 h 162"/>
                  <a:gd name="T88" fmla="*/ 4 w 182"/>
                  <a:gd name="T89" fmla="*/ 2 h 162"/>
                  <a:gd name="T90" fmla="*/ 8 w 182"/>
                  <a:gd name="T91" fmla="*/ 2 h 162"/>
                  <a:gd name="T92" fmla="*/ 31 w 182"/>
                  <a:gd name="T93" fmla="*/ 4 h 162"/>
                  <a:gd name="T94" fmla="*/ 47 w 182"/>
                  <a:gd name="T95" fmla="*/ 8 h 162"/>
                  <a:gd name="T96" fmla="*/ 64 w 182"/>
                  <a:gd name="T97" fmla="*/ 14 h 162"/>
                  <a:gd name="T98" fmla="*/ 71 w 182"/>
                  <a:gd name="T99" fmla="*/ 13 h 162"/>
                  <a:gd name="T100" fmla="*/ 82 w 182"/>
                  <a:gd name="T101" fmla="*/ 6 h 162"/>
                  <a:gd name="T102" fmla="*/ 85 w 182"/>
                  <a:gd name="T103" fmla="*/ 4 h 162"/>
                  <a:gd name="T104" fmla="*/ 93 w 182"/>
                  <a:gd name="T105" fmla="*/ 2 h 162"/>
                  <a:gd name="T106" fmla="*/ 95 w 182"/>
                  <a:gd name="T107" fmla="*/ 4 h 162"/>
                  <a:gd name="T108" fmla="*/ 98 w 182"/>
                  <a:gd name="T109" fmla="*/ 1 h 162"/>
                  <a:gd name="T110" fmla="*/ 109 w 182"/>
                  <a:gd name="T111" fmla="*/ 2 h 162"/>
                  <a:gd name="T112" fmla="*/ 109 w 182"/>
                  <a:gd name="T113" fmla="*/ 2 h 162"/>
                  <a:gd name="T114" fmla="*/ 110 w 182"/>
                  <a:gd name="T115" fmla="*/ 8 h 162"/>
                  <a:gd name="T116" fmla="*/ 114 w 182"/>
                  <a:gd name="T117" fmla="*/ 8 h 162"/>
                  <a:gd name="T118" fmla="*/ 114 w 182"/>
                  <a:gd name="T119" fmla="*/ 6 h 162"/>
                  <a:gd name="T120" fmla="*/ 122 w 182"/>
                  <a:gd name="T121" fmla="*/ 9 h 162"/>
                  <a:gd name="T122" fmla="*/ 127 w 182"/>
                  <a:gd name="T123" fmla="*/ 10 h 162"/>
                  <a:gd name="T124" fmla="*/ 142 w 182"/>
                  <a:gd name="T125" fmla="*/ 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162">
                    <a:moveTo>
                      <a:pt x="142" y="6"/>
                    </a:moveTo>
                    <a:lnTo>
                      <a:pt x="143" y="6"/>
                    </a:lnTo>
                    <a:lnTo>
                      <a:pt x="143" y="8"/>
                    </a:lnTo>
                    <a:lnTo>
                      <a:pt x="145" y="12"/>
                    </a:lnTo>
                    <a:lnTo>
                      <a:pt x="146" y="14"/>
                    </a:lnTo>
                    <a:lnTo>
                      <a:pt x="147" y="18"/>
                    </a:lnTo>
                    <a:lnTo>
                      <a:pt x="147" y="20"/>
                    </a:lnTo>
                    <a:lnTo>
                      <a:pt x="147" y="21"/>
                    </a:lnTo>
                    <a:lnTo>
                      <a:pt x="150" y="25"/>
                    </a:lnTo>
                    <a:lnTo>
                      <a:pt x="151" y="29"/>
                    </a:lnTo>
                    <a:lnTo>
                      <a:pt x="151" y="32"/>
                    </a:lnTo>
                    <a:lnTo>
                      <a:pt x="153" y="36"/>
                    </a:lnTo>
                    <a:lnTo>
                      <a:pt x="153" y="37"/>
                    </a:lnTo>
                    <a:lnTo>
                      <a:pt x="153" y="38"/>
                    </a:lnTo>
                    <a:lnTo>
                      <a:pt x="151" y="41"/>
                    </a:lnTo>
                    <a:lnTo>
                      <a:pt x="149" y="51"/>
                    </a:lnTo>
                    <a:lnTo>
                      <a:pt x="146" y="57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45" y="65"/>
                    </a:lnTo>
                    <a:lnTo>
                      <a:pt x="143" y="67"/>
                    </a:lnTo>
                    <a:lnTo>
                      <a:pt x="141" y="65"/>
                    </a:lnTo>
                    <a:lnTo>
                      <a:pt x="137" y="63"/>
                    </a:lnTo>
                    <a:lnTo>
                      <a:pt x="134" y="59"/>
                    </a:lnTo>
                    <a:lnTo>
                      <a:pt x="131" y="56"/>
                    </a:lnTo>
                    <a:lnTo>
                      <a:pt x="129" y="53"/>
                    </a:lnTo>
                    <a:lnTo>
                      <a:pt x="127" y="51"/>
                    </a:lnTo>
                    <a:lnTo>
                      <a:pt x="127" y="49"/>
                    </a:lnTo>
                    <a:lnTo>
                      <a:pt x="126" y="47"/>
                    </a:lnTo>
                    <a:lnTo>
                      <a:pt x="126" y="45"/>
                    </a:lnTo>
                    <a:lnTo>
                      <a:pt x="123" y="41"/>
                    </a:lnTo>
                    <a:lnTo>
                      <a:pt x="122" y="38"/>
                    </a:lnTo>
                    <a:lnTo>
                      <a:pt x="121" y="38"/>
                    </a:lnTo>
                    <a:lnTo>
                      <a:pt x="121" y="37"/>
                    </a:lnTo>
                    <a:lnTo>
                      <a:pt x="119" y="32"/>
                    </a:lnTo>
                    <a:lnTo>
                      <a:pt x="118" y="29"/>
                    </a:lnTo>
                    <a:lnTo>
                      <a:pt x="117" y="30"/>
                    </a:lnTo>
                    <a:lnTo>
                      <a:pt x="117" y="32"/>
                    </a:lnTo>
                    <a:lnTo>
                      <a:pt x="115" y="33"/>
                    </a:lnTo>
                    <a:lnTo>
                      <a:pt x="115" y="34"/>
                    </a:lnTo>
                    <a:lnTo>
                      <a:pt x="115" y="37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9" y="43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9"/>
                    </a:lnTo>
                    <a:lnTo>
                      <a:pt x="122" y="51"/>
                    </a:lnTo>
                    <a:lnTo>
                      <a:pt x="122" y="52"/>
                    </a:lnTo>
                    <a:lnTo>
                      <a:pt x="123" y="53"/>
                    </a:lnTo>
                    <a:lnTo>
                      <a:pt x="125" y="56"/>
                    </a:lnTo>
                    <a:lnTo>
                      <a:pt x="127" y="60"/>
                    </a:lnTo>
                    <a:lnTo>
                      <a:pt x="130" y="63"/>
                    </a:lnTo>
                    <a:lnTo>
                      <a:pt x="133" y="64"/>
                    </a:lnTo>
                    <a:lnTo>
                      <a:pt x="133" y="65"/>
                    </a:lnTo>
                    <a:lnTo>
                      <a:pt x="133" y="68"/>
                    </a:lnTo>
                    <a:lnTo>
                      <a:pt x="133" y="69"/>
                    </a:lnTo>
                    <a:lnTo>
                      <a:pt x="134" y="72"/>
                    </a:lnTo>
                    <a:lnTo>
                      <a:pt x="135" y="75"/>
                    </a:lnTo>
                    <a:lnTo>
                      <a:pt x="137" y="75"/>
                    </a:lnTo>
                    <a:lnTo>
                      <a:pt x="138" y="76"/>
                    </a:lnTo>
                    <a:lnTo>
                      <a:pt x="138" y="79"/>
                    </a:lnTo>
                    <a:lnTo>
                      <a:pt x="139" y="85"/>
                    </a:lnTo>
                    <a:lnTo>
                      <a:pt x="141" y="87"/>
                    </a:lnTo>
                    <a:lnTo>
                      <a:pt x="145" y="96"/>
                    </a:lnTo>
                    <a:lnTo>
                      <a:pt x="149" y="101"/>
                    </a:lnTo>
                    <a:lnTo>
                      <a:pt x="150" y="105"/>
                    </a:lnTo>
                    <a:lnTo>
                      <a:pt x="153" y="111"/>
                    </a:lnTo>
                    <a:lnTo>
                      <a:pt x="158" y="121"/>
                    </a:lnTo>
                    <a:lnTo>
                      <a:pt x="161" y="125"/>
                    </a:lnTo>
                    <a:lnTo>
                      <a:pt x="162" y="127"/>
                    </a:lnTo>
                    <a:lnTo>
                      <a:pt x="165" y="128"/>
                    </a:lnTo>
                    <a:lnTo>
                      <a:pt x="166" y="131"/>
                    </a:lnTo>
                    <a:lnTo>
                      <a:pt x="165" y="131"/>
                    </a:lnTo>
                    <a:lnTo>
                      <a:pt x="163" y="131"/>
                    </a:lnTo>
                    <a:lnTo>
                      <a:pt x="163" y="131"/>
                    </a:lnTo>
                    <a:lnTo>
                      <a:pt x="162" y="132"/>
                    </a:lnTo>
                    <a:lnTo>
                      <a:pt x="162" y="133"/>
                    </a:lnTo>
                    <a:lnTo>
                      <a:pt x="162" y="139"/>
                    </a:lnTo>
                    <a:lnTo>
                      <a:pt x="163" y="142"/>
                    </a:lnTo>
                    <a:lnTo>
                      <a:pt x="165" y="147"/>
                    </a:lnTo>
                    <a:lnTo>
                      <a:pt x="166" y="148"/>
                    </a:lnTo>
                    <a:lnTo>
                      <a:pt x="167" y="150"/>
                    </a:lnTo>
                    <a:lnTo>
                      <a:pt x="169" y="150"/>
                    </a:lnTo>
                    <a:lnTo>
                      <a:pt x="173" y="152"/>
                    </a:lnTo>
                    <a:lnTo>
                      <a:pt x="175" y="155"/>
                    </a:lnTo>
                    <a:lnTo>
                      <a:pt x="182" y="160"/>
                    </a:lnTo>
                    <a:lnTo>
                      <a:pt x="182" y="162"/>
                    </a:lnTo>
                    <a:lnTo>
                      <a:pt x="182" y="162"/>
                    </a:lnTo>
                    <a:lnTo>
                      <a:pt x="178" y="162"/>
                    </a:lnTo>
                    <a:lnTo>
                      <a:pt x="173" y="162"/>
                    </a:lnTo>
                    <a:lnTo>
                      <a:pt x="167" y="162"/>
                    </a:lnTo>
                    <a:lnTo>
                      <a:pt x="163" y="162"/>
                    </a:lnTo>
                    <a:lnTo>
                      <a:pt x="158" y="162"/>
                    </a:lnTo>
                    <a:lnTo>
                      <a:pt x="153" y="162"/>
                    </a:lnTo>
                    <a:lnTo>
                      <a:pt x="149" y="162"/>
                    </a:lnTo>
                    <a:lnTo>
                      <a:pt x="143" y="162"/>
                    </a:lnTo>
                    <a:lnTo>
                      <a:pt x="138" y="162"/>
                    </a:lnTo>
                    <a:lnTo>
                      <a:pt x="134" y="162"/>
                    </a:lnTo>
                    <a:lnTo>
                      <a:pt x="129" y="162"/>
                    </a:lnTo>
                    <a:lnTo>
                      <a:pt x="123" y="162"/>
                    </a:lnTo>
                    <a:lnTo>
                      <a:pt x="119" y="162"/>
                    </a:lnTo>
                    <a:lnTo>
                      <a:pt x="114" y="162"/>
                    </a:lnTo>
                    <a:lnTo>
                      <a:pt x="109" y="162"/>
                    </a:lnTo>
                    <a:lnTo>
                      <a:pt x="105" y="162"/>
                    </a:lnTo>
                    <a:lnTo>
                      <a:pt x="101" y="162"/>
                    </a:lnTo>
                    <a:lnTo>
                      <a:pt x="102" y="160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1" y="159"/>
                    </a:lnTo>
                    <a:lnTo>
                      <a:pt x="101" y="159"/>
                    </a:lnTo>
                    <a:lnTo>
                      <a:pt x="99" y="162"/>
                    </a:lnTo>
                    <a:lnTo>
                      <a:pt x="98" y="162"/>
                    </a:lnTo>
                    <a:lnTo>
                      <a:pt x="97" y="162"/>
                    </a:lnTo>
                    <a:lnTo>
                      <a:pt x="90" y="162"/>
                    </a:lnTo>
                    <a:lnTo>
                      <a:pt x="85" y="162"/>
                    </a:lnTo>
                    <a:lnTo>
                      <a:pt x="79" y="162"/>
                    </a:lnTo>
                    <a:lnTo>
                      <a:pt x="73" y="162"/>
                    </a:lnTo>
                    <a:lnTo>
                      <a:pt x="67" y="162"/>
                    </a:lnTo>
                    <a:lnTo>
                      <a:pt x="62" y="162"/>
                    </a:lnTo>
                    <a:lnTo>
                      <a:pt x="56" y="162"/>
                    </a:lnTo>
                    <a:lnTo>
                      <a:pt x="50" y="162"/>
                    </a:lnTo>
                    <a:lnTo>
                      <a:pt x="44" y="162"/>
                    </a:lnTo>
                    <a:lnTo>
                      <a:pt x="39" y="162"/>
                    </a:lnTo>
                    <a:lnTo>
                      <a:pt x="32" y="162"/>
                    </a:lnTo>
                    <a:lnTo>
                      <a:pt x="27" y="162"/>
                    </a:lnTo>
                    <a:lnTo>
                      <a:pt x="22" y="162"/>
                    </a:lnTo>
                    <a:lnTo>
                      <a:pt x="16" y="162"/>
                    </a:lnTo>
                    <a:lnTo>
                      <a:pt x="10" y="162"/>
                    </a:lnTo>
                    <a:lnTo>
                      <a:pt x="4" y="162"/>
                    </a:lnTo>
                    <a:lnTo>
                      <a:pt x="4" y="159"/>
                    </a:lnTo>
                    <a:lnTo>
                      <a:pt x="4" y="155"/>
                    </a:lnTo>
                    <a:lnTo>
                      <a:pt x="4" y="151"/>
                    </a:lnTo>
                    <a:lnTo>
                      <a:pt x="4" y="147"/>
                    </a:lnTo>
                    <a:lnTo>
                      <a:pt x="4" y="144"/>
                    </a:lnTo>
                    <a:lnTo>
                      <a:pt x="4" y="140"/>
                    </a:lnTo>
                    <a:lnTo>
                      <a:pt x="4" y="136"/>
                    </a:lnTo>
                    <a:lnTo>
                      <a:pt x="4" y="132"/>
                    </a:lnTo>
                    <a:lnTo>
                      <a:pt x="4" y="129"/>
                    </a:lnTo>
                    <a:lnTo>
                      <a:pt x="4" y="125"/>
                    </a:lnTo>
                    <a:lnTo>
                      <a:pt x="4" y="121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4" y="84"/>
                    </a:lnTo>
                    <a:lnTo>
                      <a:pt x="4" y="81"/>
                    </a:lnTo>
                    <a:lnTo>
                      <a:pt x="4" y="77"/>
                    </a:lnTo>
                    <a:lnTo>
                      <a:pt x="4" y="73"/>
                    </a:lnTo>
                    <a:lnTo>
                      <a:pt x="4" y="69"/>
                    </a:lnTo>
                    <a:lnTo>
                      <a:pt x="4" y="65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55"/>
                    </a:lnTo>
                    <a:lnTo>
                      <a:pt x="4" y="51"/>
                    </a:lnTo>
                    <a:lnTo>
                      <a:pt x="4" y="47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3" y="40"/>
                    </a:lnTo>
                    <a:lnTo>
                      <a:pt x="3" y="36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8" y="1"/>
                    </a:lnTo>
                    <a:lnTo>
                      <a:pt x="27" y="2"/>
                    </a:lnTo>
                    <a:lnTo>
                      <a:pt x="31" y="4"/>
                    </a:lnTo>
                    <a:lnTo>
                      <a:pt x="38" y="5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7" y="8"/>
                    </a:lnTo>
                    <a:lnTo>
                      <a:pt x="50" y="9"/>
                    </a:lnTo>
                    <a:lnTo>
                      <a:pt x="58" y="10"/>
                    </a:lnTo>
                    <a:lnTo>
                      <a:pt x="62" y="12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8" y="13"/>
                    </a:lnTo>
                    <a:lnTo>
                      <a:pt x="71" y="13"/>
                    </a:lnTo>
                    <a:lnTo>
                      <a:pt x="74" y="12"/>
                    </a:lnTo>
                    <a:lnTo>
                      <a:pt x="79" y="8"/>
                    </a:lnTo>
                    <a:lnTo>
                      <a:pt x="81" y="6"/>
                    </a:lnTo>
                    <a:lnTo>
                      <a:pt x="82" y="6"/>
                    </a:lnTo>
                    <a:lnTo>
                      <a:pt x="83" y="6"/>
                    </a:lnTo>
                    <a:lnTo>
                      <a:pt x="83" y="6"/>
                    </a:lnTo>
                    <a:lnTo>
                      <a:pt x="85" y="5"/>
                    </a:lnTo>
                    <a:lnTo>
                      <a:pt x="85" y="4"/>
                    </a:lnTo>
                    <a:lnTo>
                      <a:pt x="86" y="4"/>
                    </a:lnTo>
                    <a:lnTo>
                      <a:pt x="89" y="4"/>
                    </a:lnTo>
                    <a:lnTo>
                      <a:pt x="94" y="1"/>
                    </a:lnTo>
                    <a:lnTo>
                      <a:pt x="93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3" y="4"/>
                    </a:lnTo>
                    <a:lnTo>
                      <a:pt x="95" y="4"/>
                    </a:lnTo>
                    <a:lnTo>
                      <a:pt x="95" y="2"/>
                    </a:lnTo>
                    <a:lnTo>
                      <a:pt x="95" y="1"/>
                    </a:lnTo>
                    <a:lnTo>
                      <a:pt x="97" y="1"/>
                    </a:lnTo>
                    <a:lnTo>
                      <a:pt x="98" y="1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09" y="2"/>
                    </a:lnTo>
                    <a:lnTo>
                      <a:pt x="107" y="4"/>
                    </a:lnTo>
                    <a:lnTo>
                      <a:pt x="106" y="6"/>
                    </a:lnTo>
                    <a:lnTo>
                      <a:pt x="109" y="8"/>
                    </a:lnTo>
                    <a:lnTo>
                      <a:pt x="110" y="8"/>
                    </a:lnTo>
                    <a:lnTo>
                      <a:pt x="111" y="9"/>
                    </a:lnTo>
                    <a:lnTo>
                      <a:pt x="111" y="10"/>
                    </a:lnTo>
                    <a:lnTo>
                      <a:pt x="113" y="9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3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8" y="9"/>
                    </a:lnTo>
                    <a:lnTo>
                      <a:pt x="119" y="10"/>
                    </a:lnTo>
                    <a:lnTo>
                      <a:pt x="119" y="10"/>
                    </a:lnTo>
                    <a:lnTo>
                      <a:pt x="122" y="9"/>
                    </a:lnTo>
                    <a:lnTo>
                      <a:pt x="123" y="9"/>
                    </a:lnTo>
                    <a:lnTo>
                      <a:pt x="126" y="9"/>
                    </a:lnTo>
                    <a:lnTo>
                      <a:pt x="127" y="9"/>
                    </a:lnTo>
                    <a:lnTo>
                      <a:pt x="127" y="10"/>
                    </a:lnTo>
                    <a:lnTo>
                      <a:pt x="130" y="9"/>
                    </a:lnTo>
                    <a:lnTo>
                      <a:pt x="135" y="9"/>
                    </a:lnTo>
                    <a:lnTo>
                      <a:pt x="138" y="8"/>
                    </a:lnTo>
                    <a:lnTo>
                      <a:pt x="142" y="6"/>
                    </a:lnTo>
                    <a:lnTo>
                      <a:pt x="142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91765571-D94D-4BC7-BFFE-470CA38DD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8" y="1862"/>
                <a:ext cx="95" cy="60"/>
              </a:xfrm>
              <a:custGeom>
                <a:avLst/>
                <a:gdLst>
                  <a:gd name="T0" fmla="*/ 95 w 95"/>
                  <a:gd name="T1" fmla="*/ 6 h 60"/>
                  <a:gd name="T2" fmla="*/ 93 w 95"/>
                  <a:gd name="T3" fmla="*/ 9 h 60"/>
                  <a:gd name="T4" fmla="*/ 89 w 95"/>
                  <a:gd name="T5" fmla="*/ 16 h 60"/>
                  <a:gd name="T6" fmla="*/ 85 w 95"/>
                  <a:gd name="T7" fmla="*/ 24 h 60"/>
                  <a:gd name="T8" fmla="*/ 85 w 95"/>
                  <a:gd name="T9" fmla="*/ 37 h 60"/>
                  <a:gd name="T10" fmla="*/ 87 w 95"/>
                  <a:gd name="T11" fmla="*/ 46 h 60"/>
                  <a:gd name="T12" fmla="*/ 89 w 95"/>
                  <a:gd name="T13" fmla="*/ 50 h 60"/>
                  <a:gd name="T14" fmla="*/ 85 w 95"/>
                  <a:gd name="T15" fmla="*/ 53 h 60"/>
                  <a:gd name="T16" fmla="*/ 83 w 95"/>
                  <a:gd name="T17" fmla="*/ 58 h 60"/>
                  <a:gd name="T18" fmla="*/ 78 w 95"/>
                  <a:gd name="T19" fmla="*/ 58 h 60"/>
                  <a:gd name="T20" fmla="*/ 70 w 95"/>
                  <a:gd name="T21" fmla="*/ 60 h 60"/>
                  <a:gd name="T22" fmla="*/ 63 w 95"/>
                  <a:gd name="T23" fmla="*/ 53 h 60"/>
                  <a:gd name="T24" fmla="*/ 58 w 95"/>
                  <a:gd name="T25" fmla="*/ 49 h 60"/>
                  <a:gd name="T26" fmla="*/ 51 w 95"/>
                  <a:gd name="T27" fmla="*/ 45 h 60"/>
                  <a:gd name="T28" fmla="*/ 51 w 95"/>
                  <a:gd name="T29" fmla="*/ 46 h 60"/>
                  <a:gd name="T30" fmla="*/ 45 w 95"/>
                  <a:gd name="T31" fmla="*/ 46 h 60"/>
                  <a:gd name="T32" fmla="*/ 38 w 95"/>
                  <a:gd name="T33" fmla="*/ 50 h 60"/>
                  <a:gd name="T34" fmla="*/ 41 w 95"/>
                  <a:gd name="T35" fmla="*/ 38 h 60"/>
                  <a:gd name="T36" fmla="*/ 38 w 95"/>
                  <a:gd name="T37" fmla="*/ 36 h 60"/>
                  <a:gd name="T38" fmla="*/ 33 w 95"/>
                  <a:gd name="T39" fmla="*/ 38 h 60"/>
                  <a:gd name="T40" fmla="*/ 26 w 95"/>
                  <a:gd name="T41" fmla="*/ 30 h 60"/>
                  <a:gd name="T42" fmla="*/ 27 w 95"/>
                  <a:gd name="T43" fmla="*/ 24 h 60"/>
                  <a:gd name="T44" fmla="*/ 25 w 95"/>
                  <a:gd name="T45" fmla="*/ 20 h 60"/>
                  <a:gd name="T46" fmla="*/ 25 w 95"/>
                  <a:gd name="T47" fmla="*/ 16 h 60"/>
                  <a:gd name="T48" fmla="*/ 30 w 95"/>
                  <a:gd name="T49" fmla="*/ 10 h 60"/>
                  <a:gd name="T50" fmla="*/ 38 w 95"/>
                  <a:gd name="T51" fmla="*/ 4 h 60"/>
                  <a:gd name="T52" fmla="*/ 55 w 95"/>
                  <a:gd name="T53" fmla="*/ 1 h 60"/>
                  <a:gd name="T54" fmla="*/ 59 w 95"/>
                  <a:gd name="T55" fmla="*/ 0 h 60"/>
                  <a:gd name="T56" fmla="*/ 77 w 95"/>
                  <a:gd name="T57" fmla="*/ 5 h 60"/>
                  <a:gd name="T58" fmla="*/ 93 w 95"/>
                  <a:gd name="T59" fmla="*/ 4 h 60"/>
                  <a:gd name="T60" fmla="*/ 14 w 95"/>
                  <a:gd name="T61" fmla="*/ 24 h 60"/>
                  <a:gd name="T62" fmla="*/ 10 w 95"/>
                  <a:gd name="T63" fmla="*/ 26 h 60"/>
                  <a:gd name="T64" fmla="*/ 5 w 95"/>
                  <a:gd name="T65" fmla="*/ 21 h 60"/>
                  <a:gd name="T66" fmla="*/ 11 w 95"/>
                  <a:gd name="T67" fmla="*/ 16 h 60"/>
                  <a:gd name="T68" fmla="*/ 14 w 95"/>
                  <a:gd name="T69" fmla="*/ 17 h 60"/>
                  <a:gd name="T70" fmla="*/ 17 w 95"/>
                  <a:gd name="T71" fmla="*/ 22 h 60"/>
                  <a:gd name="T72" fmla="*/ 18 w 95"/>
                  <a:gd name="T73" fmla="*/ 29 h 60"/>
                  <a:gd name="T74" fmla="*/ 23 w 95"/>
                  <a:gd name="T75" fmla="*/ 30 h 60"/>
                  <a:gd name="T76" fmla="*/ 13 w 95"/>
                  <a:gd name="T77" fmla="*/ 29 h 60"/>
                  <a:gd name="T78" fmla="*/ 22 w 95"/>
                  <a:gd name="T79" fmla="*/ 33 h 60"/>
                  <a:gd name="T80" fmla="*/ 18 w 95"/>
                  <a:gd name="T81" fmla="*/ 36 h 60"/>
                  <a:gd name="T82" fmla="*/ 14 w 95"/>
                  <a:gd name="T83" fmla="*/ 40 h 60"/>
                  <a:gd name="T84" fmla="*/ 6 w 95"/>
                  <a:gd name="T85" fmla="*/ 45 h 60"/>
                  <a:gd name="T86" fmla="*/ 2 w 95"/>
                  <a:gd name="T87" fmla="*/ 48 h 60"/>
                  <a:gd name="T88" fmla="*/ 5 w 95"/>
                  <a:gd name="T89" fmla="*/ 41 h 60"/>
                  <a:gd name="T90" fmla="*/ 0 w 95"/>
                  <a:gd name="T91" fmla="*/ 38 h 60"/>
                  <a:gd name="T92" fmla="*/ 0 w 95"/>
                  <a:gd name="T93" fmla="*/ 32 h 60"/>
                  <a:gd name="T94" fmla="*/ 5 w 95"/>
                  <a:gd name="T95" fmla="*/ 32 h 60"/>
                  <a:gd name="T96" fmla="*/ 10 w 95"/>
                  <a:gd name="T97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5" h="60">
                    <a:moveTo>
                      <a:pt x="93" y="4"/>
                    </a:moveTo>
                    <a:lnTo>
                      <a:pt x="94" y="5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3" y="8"/>
                    </a:lnTo>
                    <a:lnTo>
                      <a:pt x="93" y="9"/>
                    </a:lnTo>
                    <a:lnTo>
                      <a:pt x="91" y="9"/>
                    </a:lnTo>
                    <a:lnTo>
                      <a:pt x="91" y="10"/>
                    </a:lnTo>
                    <a:lnTo>
                      <a:pt x="90" y="12"/>
                    </a:lnTo>
                    <a:lnTo>
                      <a:pt x="89" y="16"/>
                    </a:lnTo>
                    <a:lnTo>
                      <a:pt x="87" y="20"/>
                    </a:lnTo>
                    <a:lnTo>
                      <a:pt x="85" y="21"/>
                    </a:lnTo>
                    <a:lnTo>
                      <a:pt x="85" y="22"/>
                    </a:lnTo>
                    <a:lnTo>
                      <a:pt x="85" y="24"/>
                    </a:lnTo>
                    <a:lnTo>
                      <a:pt x="83" y="25"/>
                    </a:lnTo>
                    <a:lnTo>
                      <a:pt x="86" y="34"/>
                    </a:lnTo>
                    <a:lnTo>
                      <a:pt x="86" y="36"/>
                    </a:lnTo>
                    <a:lnTo>
                      <a:pt x="85" y="37"/>
                    </a:lnTo>
                    <a:lnTo>
                      <a:pt x="85" y="38"/>
                    </a:lnTo>
                    <a:lnTo>
                      <a:pt x="85" y="40"/>
                    </a:lnTo>
                    <a:lnTo>
                      <a:pt x="86" y="42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9" y="49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86" y="52"/>
                    </a:lnTo>
                    <a:lnTo>
                      <a:pt x="85" y="53"/>
                    </a:lnTo>
                    <a:lnTo>
                      <a:pt x="85" y="54"/>
                    </a:lnTo>
                    <a:lnTo>
                      <a:pt x="83" y="56"/>
                    </a:lnTo>
                    <a:lnTo>
                      <a:pt x="83" y="57"/>
                    </a:lnTo>
                    <a:lnTo>
                      <a:pt x="83" y="58"/>
                    </a:lnTo>
                    <a:lnTo>
                      <a:pt x="83" y="60"/>
                    </a:lnTo>
                    <a:lnTo>
                      <a:pt x="82" y="60"/>
                    </a:lnTo>
                    <a:lnTo>
                      <a:pt x="81" y="60"/>
                    </a:lnTo>
                    <a:lnTo>
                      <a:pt x="78" y="58"/>
                    </a:lnTo>
                    <a:lnTo>
                      <a:pt x="77" y="57"/>
                    </a:lnTo>
                    <a:lnTo>
                      <a:pt x="77" y="57"/>
                    </a:lnTo>
                    <a:lnTo>
                      <a:pt x="75" y="58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67" y="57"/>
                    </a:lnTo>
                    <a:lnTo>
                      <a:pt x="66" y="56"/>
                    </a:lnTo>
                    <a:lnTo>
                      <a:pt x="63" y="53"/>
                    </a:lnTo>
                    <a:lnTo>
                      <a:pt x="63" y="52"/>
                    </a:lnTo>
                    <a:lnTo>
                      <a:pt x="62" y="50"/>
                    </a:lnTo>
                    <a:lnTo>
                      <a:pt x="59" y="50"/>
                    </a:lnTo>
                    <a:lnTo>
                      <a:pt x="58" y="49"/>
                    </a:lnTo>
                    <a:lnTo>
                      <a:pt x="58" y="49"/>
                    </a:lnTo>
                    <a:lnTo>
                      <a:pt x="57" y="48"/>
                    </a:lnTo>
                    <a:lnTo>
                      <a:pt x="53" y="45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50" y="45"/>
                    </a:lnTo>
                    <a:lnTo>
                      <a:pt x="49" y="45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39" y="49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9"/>
                    </a:lnTo>
                    <a:lnTo>
                      <a:pt x="39" y="44"/>
                    </a:lnTo>
                    <a:lnTo>
                      <a:pt x="39" y="38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7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29" y="36"/>
                    </a:lnTo>
                    <a:lnTo>
                      <a:pt x="29" y="34"/>
                    </a:lnTo>
                    <a:lnTo>
                      <a:pt x="29" y="32"/>
                    </a:lnTo>
                    <a:lnTo>
                      <a:pt x="26" y="30"/>
                    </a:lnTo>
                    <a:lnTo>
                      <a:pt x="25" y="28"/>
                    </a:lnTo>
                    <a:lnTo>
                      <a:pt x="26" y="26"/>
                    </a:lnTo>
                    <a:lnTo>
                      <a:pt x="27" y="25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5" y="24"/>
                    </a:lnTo>
                    <a:lnTo>
                      <a:pt x="25" y="22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6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6" y="14"/>
                    </a:lnTo>
                    <a:lnTo>
                      <a:pt x="25" y="12"/>
                    </a:lnTo>
                    <a:lnTo>
                      <a:pt x="27" y="10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4" y="6"/>
                    </a:lnTo>
                    <a:lnTo>
                      <a:pt x="35" y="6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6" y="2"/>
                    </a:lnTo>
                    <a:lnTo>
                      <a:pt x="54" y="2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70" y="1"/>
                    </a:lnTo>
                    <a:lnTo>
                      <a:pt x="71" y="1"/>
                    </a:lnTo>
                    <a:lnTo>
                      <a:pt x="75" y="4"/>
                    </a:lnTo>
                    <a:lnTo>
                      <a:pt x="77" y="5"/>
                    </a:lnTo>
                    <a:lnTo>
                      <a:pt x="82" y="5"/>
                    </a:lnTo>
                    <a:lnTo>
                      <a:pt x="91" y="6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3" y="4"/>
                    </a:lnTo>
                    <a:close/>
                    <a:moveTo>
                      <a:pt x="17" y="22"/>
                    </a:moveTo>
                    <a:lnTo>
                      <a:pt x="15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9" y="22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7" y="22"/>
                    </a:lnTo>
                    <a:close/>
                    <a:moveTo>
                      <a:pt x="23" y="30"/>
                    </a:moveTo>
                    <a:lnTo>
                      <a:pt x="22" y="32"/>
                    </a:lnTo>
                    <a:lnTo>
                      <a:pt x="18" y="29"/>
                    </a:lnTo>
                    <a:lnTo>
                      <a:pt x="19" y="28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close/>
                    <a:moveTo>
                      <a:pt x="11" y="29"/>
                    </a:moveTo>
                    <a:lnTo>
                      <a:pt x="13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5" y="37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7" y="42"/>
                    </a:lnTo>
                    <a:lnTo>
                      <a:pt x="6" y="45"/>
                    </a:lnTo>
                    <a:lnTo>
                      <a:pt x="5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5" y="44"/>
                    </a:lnTo>
                    <a:lnTo>
                      <a:pt x="6" y="42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23B52CE-5B59-42D4-A750-A7A278BEC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549"/>
                <a:ext cx="126" cy="111"/>
              </a:xfrm>
              <a:custGeom>
                <a:avLst/>
                <a:gdLst>
                  <a:gd name="T0" fmla="*/ 126 w 126"/>
                  <a:gd name="T1" fmla="*/ 12 h 111"/>
                  <a:gd name="T2" fmla="*/ 126 w 126"/>
                  <a:gd name="T3" fmla="*/ 23 h 111"/>
                  <a:gd name="T4" fmla="*/ 123 w 126"/>
                  <a:gd name="T5" fmla="*/ 27 h 111"/>
                  <a:gd name="T6" fmla="*/ 115 w 126"/>
                  <a:gd name="T7" fmla="*/ 27 h 111"/>
                  <a:gd name="T8" fmla="*/ 106 w 126"/>
                  <a:gd name="T9" fmla="*/ 27 h 111"/>
                  <a:gd name="T10" fmla="*/ 98 w 126"/>
                  <a:gd name="T11" fmla="*/ 27 h 111"/>
                  <a:gd name="T12" fmla="*/ 90 w 126"/>
                  <a:gd name="T13" fmla="*/ 27 h 111"/>
                  <a:gd name="T14" fmla="*/ 80 w 126"/>
                  <a:gd name="T15" fmla="*/ 27 h 111"/>
                  <a:gd name="T16" fmla="*/ 76 w 126"/>
                  <a:gd name="T17" fmla="*/ 30 h 111"/>
                  <a:gd name="T18" fmla="*/ 76 w 126"/>
                  <a:gd name="T19" fmla="*/ 36 h 111"/>
                  <a:gd name="T20" fmla="*/ 76 w 126"/>
                  <a:gd name="T21" fmla="*/ 43 h 111"/>
                  <a:gd name="T22" fmla="*/ 76 w 126"/>
                  <a:gd name="T23" fmla="*/ 50 h 111"/>
                  <a:gd name="T24" fmla="*/ 76 w 126"/>
                  <a:gd name="T25" fmla="*/ 56 h 111"/>
                  <a:gd name="T26" fmla="*/ 76 w 126"/>
                  <a:gd name="T27" fmla="*/ 63 h 111"/>
                  <a:gd name="T28" fmla="*/ 76 w 126"/>
                  <a:gd name="T29" fmla="*/ 68 h 111"/>
                  <a:gd name="T30" fmla="*/ 71 w 126"/>
                  <a:gd name="T31" fmla="*/ 71 h 111"/>
                  <a:gd name="T32" fmla="*/ 66 w 126"/>
                  <a:gd name="T33" fmla="*/ 74 h 111"/>
                  <a:gd name="T34" fmla="*/ 59 w 126"/>
                  <a:gd name="T35" fmla="*/ 78 h 111"/>
                  <a:gd name="T36" fmla="*/ 59 w 126"/>
                  <a:gd name="T37" fmla="*/ 82 h 111"/>
                  <a:gd name="T38" fmla="*/ 60 w 126"/>
                  <a:gd name="T39" fmla="*/ 87 h 111"/>
                  <a:gd name="T40" fmla="*/ 60 w 126"/>
                  <a:gd name="T41" fmla="*/ 93 h 111"/>
                  <a:gd name="T42" fmla="*/ 60 w 126"/>
                  <a:gd name="T43" fmla="*/ 99 h 111"/>
                  <a:gd name="T44" fmla="*/ 59 w 126"/>
                  <a:gd name="T45" fmla="*/ 103 h 111"/>
                  <a:gd name="T46" fmla="*/ 48 w 126"/>
                  <a:gd name="T47" fmla="*/ 103 h 111"/>
                  <a:gd name="T48" fmla="*/ 38 w 126"/>
                  <a:gd name="T49" fmla="*/ 103 h 111"/>
                  <a:gd name="T50" fmla="*/ 28 w 126"/>
                  <a:gd name="T51" fmla="*/ 103 h 111"/>
                  <a:gd name="T52" fmla="*/ 17 w 126"/>
                  <a:gd name="T53" fmla="*/ 103 h 111"/>
                  <a:gd name="T54" fmla="*/ 7 w 126"/>
                  <a:gd name="T55" fmla="*/ 103 h 111"/>
                  <a:gd name="T56" fmla="*/ 1 w 126"/>
                  <a:gd name="T57" fmla="*/ 106 h 111"/>
                  <a:gd name="T58" fmla="*/ 0 w 126"/>
                  <a:gd name="T59" fmla="*/ 111 h 111"/>
                  <a:gd name="T60" fmla="*/ 1 w 126"/>
                  <a:gd name="T61" fmla="*/ 102 h 111"/>
                  <a:gd name="T62" fmla="*/ 5 w 126"/>
                  <a:gd name="T63" fmla="*/ 89 h 111"/>
                  <a:gd name="T64" fmla="*/ 12 w 126"/>
                  <a:gd name="T65" fmla="*/ 79 h 111"/>
                  <a:gd name="T66" fmla="*/ 13 w 126"/>
                  <a:gd name="T67" fmla="*/ 75 h 111"/>
                  <a:gd name="T68" fmla="*/ 17 w 126"/>
                  <a:gd name="T69" fmla="*/ 67 h 111"/>
                  <a:gd name="T70" fmla="*/ 19 w 126"/>
                  <a:gd name="T71" fmla="*/ 63 h 111"/>
                  <a:gd name="T72" fmla="*/ 16 w 126"/>
                  <a:gd name="T73" fmla="*/ 66 h 111"/>
                  <a:gd name="T74" fmla="*/ 19 w 126"/>
                  <a:gd name="T75" fmla="*/ 60 h 111"/>
                  <a:gd name="T76" fmla="*/ 31 w 126"/>
                  <a:gd name="T77" fmla="*/ 51 h 111"/>
                  <a:gd name="T78" fmla="*/ 34 w 126"/>
                  <a:gd name="T79" fmla="*/ 40 h 111"/>
                  <a:gd name="T80" fmla="*/ 38 w 126"/>
                  <a:gd name="T81" fmla="*/ 31 h 111"/>
                  <a:gd name="T82" fmla="*/ 40 w 126"/>
                  <a:gd name="T83" fmla="*/ 23 h 111"/>
                  <a:gd name="T84" fmla="*/ 47 w 126"/>
                  <a:gd name="T85" fmla="*/ 19 h 111"/>
                  <a:gd name="T86" fmla="*/ 54 w 126"/>
                  <a:gd name="T87" fmla="*/ 12 h 111"/>
                  <a:gd name="T88" fmla="*/ 59 w 126"/>
                  <a:gd name="T89" fmla="*/ 0 h 111"/>
                  <a:gd name="T90" fmla="*/ 124 w 126"/>
                  <a:gd name="T91" fmla="*/ 0 h 111"/>
                  <a:gd name="T92" fmla="*/ 126 w 126"/>
                  <a:gd name="T93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6" h="111">
                    <a:moveTo>
                      <a:pt x="126" y="6"/>
                    </a:moveTo>
                    <a:lnTo>
                      <a:pt x="126" y="8"/>
                    </a:lnTo>
                    <a:lnTo>
                      <a:pt x="126" y="12"/>
                    </a:lnTo>
                    <a:lnTo>
                      <a:pt x="126" y="15"/>
                    </a:lnTo>
                    <a:lnTo>
                      <a:pt x="126" y="19"/>
                    </a:lnTo>
                    <a:lnTo>
                      <a:pt x="126" y="23"/>
                    </a:lnTo>
                    <a:lnTo>
                      <a:pt x="126" y="26"/>
                    </a:lnTo>
                    <a:lnTo>
                      <a:pt x="126" y="27"/>
                    </a:lnTo>
                    <a:lnTo>
                      <a:pt x="123" y="27"/>
                    </a:lnTo>
                    <a:lnTo>
                      <a:pt x="120" y="27"/>
                    </a:lnTo>
                    <a:lnTo>
                      <a:pt x="118" y="27"/>
                    </a:lnTo>
                    <a:lnTo>
                      <a:pt x="115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8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90" y="27"/>
                    </a:lnTo>
                    <a:lnTo>
                      <a:pt x="87" y="27"/>
                    </a:lnTo>
                    <a:lnTo>
                      <a:pt x="84" y="27"/>
                    </a:lnTo>
                    <a:lnTo>
                      <a:pt x="80" y="27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6" y="30"/>
                    </a:lnTo>
                    <a:lnTo>
                      <a:pt x="76" y="32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9"/>
                    </a:lnTo>
                    <a:lnTo>
                      <a:pt x="76" y="40"/>
                    </a:lnTo>
                    <a:lnTo>
                      <a:pt x="76" y="43"/>
                    </a:lnTo>
                    <a:lnTo>
                      <a:pt x="76" y="46"/>
                    </a:lnTo>
                    <a:lnTo>
                      <a:pt x="76" y="47"/>
                    </a:lnTo>
                    <a:lnTo>
                      <a:pt x="76" y="50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6" y="56"/>
                    </a:lnTo>
                    <a:lnTo>
                      <a:pt x="76" y="59"/>
                    </a:lnTo>
                    <a:lnTo>
                      <a:pt x="76" y="60"/>
                    </a:lnTo>
                    <a:lnTo>
                      <a:pt x="76" y="63"/>
                    </a:lnTo>
                    <a:lnTo>
                      <a:pt x="76" y="66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5" y="70"/>
                    </a:lnTo>
                    <a:lnTo>
                      <a:pt x="72" y="71"/>
                    </a:lnTo>
                    <a:lnTo>
                      <a:pt x="71" y="71"/>
                    </a:lnTo>
                    <a:lnTo>
                      <a:pt x="68" y="73"/>
                    </a:lnTo>
                    <a:lnTo>
                      <a:pt x="67" y="73"/>
                    </a:lnTo>
                    <a:lnTo>
                      <a:pt x="66" y="74"/>
                    </a:lnTo>
                    <a:lnTo>
                      <a:pt x="63" y="75"/>
                    </a:lnTo>
                    <a:lnTo>
                      <a:pt x="60" y="77"/>
                    </a:lnTo>
                    <a:lnTo>
                      <a:pt x="59" y="78"/>
                    </a:lnTo>
                    <a:lnTo>
                      <a:pt x="59" y="79"/>
                    </a:lnTo>
                    <a:lnTo>
                      <a:pt x="59" y="81"/>
                    </a:lnTo>
                    <a:lnTo>
                      <a:pt x="59" y="82"/>
                    </a:lnTo>
                    <a:lnTo>
                      <a:pt x="59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3"/>
                    </a:lnTo>
                    <a:lnTo>
                      <a:pt x="60" y="95"/>
                    </a:lnTo>
                    <a:lnTo>
                      <a:pt x="60" y="98"/>
                    </a:lnTo>
                    <a:lnTo>
                      <a:pt x="60" y="99"/>
                    </a:lnTo>
                    <a:lnTo>
                      <a:pt x="60" y="102"/>
                    </a:lnTo>
                    <a:lnTo>
                      <a:pt x="60" y="103"/>
                    </a:lnTo>
                    <a:lnTo>
                      <a:pt x="59" y="103"/>
                    </a:lnTo>
                    <a:lnTo>
                      <a:pt x="55" y="103"/>
                    </a:lnTo>
                    <a:lnTo>
                      <a:pt x="52" y="103"/>
                    </a:lnTo>
                    <a:lnTo>
                      <a:pt x="48" y="103"/>
                    </a:lnTo>
                    <a:lnTo>
                      <a:pt x="44" y="103"/>
                    </a:lnTo>
                    <a:lnTo>
                      <a:pt x="42" y="103"/>
                    </a:lnTo>
                    <a:lnTo>
                      <a:pt x="38" y="103"/>
                    </a:lnTo>
                    <a:lnTo>
                      <a:pt x="35" y="103"/>
                    </a:lnTo>
                    <a:lnTo>
                      <a:pt x="31" y="103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0" y="103"/>
                    </a:lnTo>
                    <a:lnTo>
                      <a:pt x="17" y="103"/>
                    </a:lnTo>
                    <a:lnTo>
                      <a:pt x="13" y="103"/>
                    </a:lnTo>
                    <a:lnTo>
                      <a:pt x="11" y="103"/>
                    </a:lnTo>
                    <a:lnTo>
                      <a:pt x="7" y="103"/>
                    </a:lnTo>
                    <a:lnTo>
                      <a:pt x="4" y="103"/>
                    </a:lnTo>
                    <a:lnTo>
                      <a:pt x="1" y="103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1" y="103"/>
                    </a:lnTo>
                    <a:lnTo>
                      <a:pt x="1" y="102"/>
                    </a:lnTo>
                    <a:lnTo>
                      <a:pt x="3" y="94"/>
                    </a:lnTo>
                    <a:lnTo>
                      <a:pt x="4" y="90"/>
                    </a:lnTo>
                    <a:lnTo>
                      <a:pt x="5" y="89"/>
                    </a:lnTo>
                    <a:lnTo>
                      <a:pt x="8" y="87"/>
                    </a:lnTo>
                    <a:lnTo>
                      <a:pt x="11" y="83"/>
                    </a:lnTo>
                    <a:lnTo>
                      <a:pt x="12" y="79"/>
                    </a:lnTo>
                    <a:lnTo>
                      <a:pt x="13" y="78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6" y="70"/>
                    </a:lnTo>
                    <a:lnTo>
                      <a:pt x="17" y="67"/>
                    </a:lnTo>
                    <a:lnTo>
                      <a:pt x="19" y="64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7" y="64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7" y="63"/>
                    </a:lnTo>
                    <a:lnTo>
                      <a:pt x="19" y="60"/>
                    </a:lnTo>
                    <a:lnTo>
                      <a:pt x="23" y="59"/>
                    </a:lnTo>
                    <a:lnTo>
                      <a:pt x="28" y="52"/>
                    </a:lnTo>
                    <a:lnTo>
                      <a:pt x="31" y="51"/>
                    </a:lnTo>
                    <a:lnTo>
                      <a:pt x="32" y="48"/>
                    </a:lnTo>
                    <a:lnTo>
                      <a:pt x="34" y="46"/>
                    </a:lnTo>
                    <a:lnTo>
                      <a:pt x="34" y="40"/>
                    </a:lnTo>
                    <a:lnTo>
                      <a:pt x="34" y="38"/>
                    </a:lnTo>
                    <a:lnTo>
                      <a:pt x="35" y="35"/>
                    </a:lnTo>
                    <a:lnTo>
                      <a:pt x="38" y="31"/>
                    </a:lnTo>
                    <a:lnTo>
                      <a:pt x="39" y="28"/>
                    </a:lnTo>
                    <a:lnTo>
                      <a:pt x="39" y="24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4" y="20"/>
                    </a:lnTo>
                    <a:lnTo>
                      <a:pt x="47" y="19"/>
                    </a:lnTo>
                    <a:lnTo>
                      <a:pt x="51" y="16"/>
                    </a:lnTo>
                    <a:lnTo>
                      <a:pt x="52" y="15"/>
                    </a:lnTo>
                    <a:lnTo>
                      <a:pt x="54" y="12"/>
                    </a:lnTo>
                    <a:lnTo>
                      <a:pt x="55" y="8"/>
                    </a:lnTo>
                    <a:lnTo>
                      <a:pt x="58" y="3"/>
                    </a:lnTo>
                    <a:lnTo>
                      <a:pt x="59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6" y="3"/>
                    </a:lnTo>
                    <a:lnTo>
                      <a:pt x="126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533CAD02-3988-49EB-94A9-986A1707AA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6" y="2706"/>
                <a:ext cx="102" cy="87"/>
              </a:xfrm>
              <a:custGeom>
                <a:avLst/>
                <a:gdLst>
                  <a:gd name="T0" fmla="*/ 98 w 102"/>
                  <a:gd name="T1" fmla="*/ 83 h 87"/>
                  <a:gd name="T2" fmla="*/ 95 w 102"/>
                  <a:gd name="T3" fmla="*/ 87 h 87"/>
                  <a:gd name="T4" fmla="*/ 90 w 102"/>
                  <a:gd name="T5" fmla="*/ 85 h 87"/>
                  <a:gd name="T6" fmla="*/ 86 w 102"/>
                  <a:gd name="T7" fmla="*/ 80 h 87"/>
                  <a:gd name="T8" fmla="*/ 79 w 102"/>
                  <a:gd name="T9" fmla="*/ 72 h 87"/>
                  <a:gd name="T10" fmla="*/ 67 w 102"/>
                  <a:gd name="T11" fmla="*/ 60 h 87"/>
                  <a:gd name="T12" fmla="*/ 58 w 102"/>
                  <a:gd name="T13" fmla="*/ 55 h 87"/>
                  <a:gd name="T14" fmla="*/ 51 w 102"/>
                  <a:gd name="T15" fmla="*/ 53 h 87"/>
                  <a:gd name="T16" fmla="*/ 46 w 102"/>
                  <a:gd name="T17" fmla="*/ 53 h 87"/>
                  <a:gd name="T18" fmla="*/ 42 w 102"/>
                  <a:gd name="T19" fmla="*/ 52 h 87"/>
                  <a:gd name="T20" fmla="*/ 37 w 102"/>
                  <a:gd name="T21" fmla="*/ 55 h 87"/>
                  <a:gd name="T22" fmla="*/ 29 w 102"/>
                  <a:gd name="T23" fmla="*/ 52 h 87"/>
                  <a:gd name="T24" fmla="*/ 25 w 102"/>
                  <a:gd name="T25" fmla="*/ 51 h 87"/>
                  <a:gd name="T26" fmla="*/ 21 w 102"/>
                  <a:gd name="T27" fmla="*/ 55 h 87"/>
                  <a:gd name="T28" fmla="*/ 18 w 102"/>
                  <a:gd name="T29" fmla="*/ 59 h 87"/>
                  <a:gd name="T30" fmla="*/ 11 w 102"/>
                  <a:gd name="T31" fmla="*/ 55 h 87"/>
                  <a:gd name="T32" fmla="*/ 8 w 102"/>
                  <a:gd name="T33" fmla="*/ 57 h 87"/>
                  <a:gd name="T34" fmla="*/ 3 w 102"/>
                  <a:gd name="T35" fmla="*/ 57 h 87"/>
                  <a:gd name="T36" fmla="*/ 0 w 102"/>
                  <a:gd name="T37" fmla="*/ 44 h 87"/>
                  <a:gd name="T38" fmla="*/ 6 w 102"/>
                  <a:gd name="T39" fmla="*/ 33 h 87"/>
                  <a:gd name="T40" fmla="*/ 8 w 102"/>
                  <a:gd name="T41" fmla="*/ 24 h 87"/>
                  <a:gd name="T42" fmla="*/ 10 w 102"/>
                  <a:gd name="T43" fmla="*/ 17 h 87"/>
                  <a:gd name="T44" fmla="*/ 13 w 102"/>
                  <a:gd name="T45" fmla="*/ 15 h 87"/>
                  <a:gd name="T46" fmla="*/ 17 w 102"/>
                  <a:gd name="T47" fmla="*/ 13 h 87"/>
                  <a:gd name="T48" fmla="*/ 19 w 102"/>
                  <a:gd name="T49" fmla="*/ 9 h 87"/>
                  <a:gd name="T50" fmla="*/ 23 w 102"/>
                  <a:gd name="T51" fmla="*/ 8 h 87"/>
                  <a:gd name="T52" fmla="*/ 26 w 102"/>
                  <a:gd name="T53" fmla="*/ 6 h 87"/>
                  <a:gd name="T54" fmla="*/ 29 w 102"/>
                  <a:gd name="T55" fmla="*/ 6 h 87"/>
                  <a:gd name="T56" fmla="*/ 30 w 102"/>
                  <a:gd name="T57" fmla="*/ 4 h 87"/>
                  <a:gd name="T58" fmla="*/ 33 w 102"/>
                  <a:gd name="T59" fmla="*/ 0 h 87"/>
                  <a:gd name="T60" fmla="*/ 42 w 102"/>
                  <a:gd name="T61" fmla="*/ 20 h 87"/>
                  <a:gd name="T62" fmla="*/ 47 w 102"/>
                  <a:gd name="T63" fmla="*/ 37 h 87"/>
                  <a:gd name="T64" fmla="*/ 51 w 102"/>
                  <a:gd name="T65" fmla="*/ 44 h 87"/>
                  <a:gd name="T66" fmla="*/ 53 w 102"/>
                  <a:gd name="T67" fmla="*/ 40 h 87"/>
                  <a:gd name="T68" fmla="*/ 55 w 102"/>
                  <a:gd name="T69" fmla="*/ 43 h 87"/>
                  <a:gd name="T70" fmla="*/ 62 w 102"/>
                  <a:gd name="T71" fmla="*/ 47 h 87"/>
                  <a:gd name="T72" fmla="*/ 73 w 102"/>
                  <a:gd name="T73" fmla="*/ 52 h 87"/>
                  <a:gd name="T74" fmla="*/ 90 w 102"/>
                  <a:gd name="T75" fmla="*/ 71 h 87"/>
                  <a:gd name="T76" fmla="*/ 97 w 102"/>
                  <a:gd name="T77" fmla="*/ 79 h 87"/>
                  <a:gd name="T78" fmla="*/ 102 w 102"/>
                  <a:gd name="T79" fmla="*/ 81 h 87"/>
                  <a:gd name="T80" fmla="*/ 55 w 102"/>
                  <a:gd name="T81" fmla="*/ 31 h 87"/>
                  <a:gd name="T82" fmla="*/ 55 w 102"/>
                  <a:gd name="T83" fmla="*/ 29 h 87"/>
                  <a:gd name="T84" fmla="*/ 58 w 102"/>
                  <a:gd name="T85" fmla="*/ 36 h 87"/>
                  <a:gd name="T86" fmla="*/ 59 w 102"/>
                  <a:gd name="T87" fmla="*/ 37 h 87"/>
                  <a:gd name="T88" fmla="*/ 54 w 102"/>
                  <a:gd name="T89" fmla="*/ 36 h 87"/>
                  <a:gd name="T90" fmla="*/ 55 w 102"/>
                  <a:gd name="T91" fmla="*/ 35 h 87"/>
                  <a:gd name="T92" fmla="*/ 55 w 102"/>
                  <a:gd name="T93" fmla="*/ 33 h 87"/>
                  <a:gd name="T94" fmla="*/ 57 w 102"/>
                  <a:gd name="T95" fmla="*/ 3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2" h="87">
                    <a:moveTo>
                      <a:pt x="102" y="81"/>
                    </a:moveTo>
                    <a:lnTo>
                      <a:pt x="99" y="81"/>
                    </a:lnTo>
                    <a:lnTo>
                      <a:pt x="98" y="83"/>
                    </a:lnTo>
                    <a:lnTo>
                      <a:pt x="98" y="83"/>
                    </a:lnTo>
                    <a:lnTo>
                      <a:pt x="97" y="84"/>
                    </a:lnTo>
                    <a:lnTo>
                      <a:pt x="97" y="85"/>
                    </a:lnTo>
                    <a:lnTo>
                      <a:pt x="95" y="87"/>
                    </a:lnTo>
                    <a:lnTo>
                      <a:pt x="95" y="87"/>
                    </a:lnTo>
                    <a:lnTo>
                      <a:pt x="91" y="84"/>
                    </a:lnTo>
                    <a:lnTo>
                      <a:pt x="91" y="84"/>
                    </a:lnTo>
                    <a:lnTo>
                      <a:pt x="91" y="84"/>
                    </a:lnTo>
                    <a:lnTo>
                      <a:pt x="90" y="85"/>
                    </a:lnTo>
                    <a:lnTo>
                      <a:pt x="89" y="84"/>
                    </a:lnTo>
                    <a:lnTo>
                      <a:pt x="89" y="81"/>
                    </a:lnTo>
                    <a:lnTo>
                      <a:pt x="87" y="80"/>
                    </a:lnTo>
                    <a:lnTo>
                      <a:pt x="86" y="80"/>
                    </a:lnTo>
                    <a:lnTo>
                      <a:pt x="85" y="79"/>
                    </a:lnTo>
                    <a:lnTo>
                      <a:pt x="82" y="76"/>
                    </a:lnTo>
                    <a:lnTo>
                      <a:pt x="81" y="73"/>
                    </a:lnTo>
                    <a:lnTo>
                      <a:pt x="79" y="72"/>
                    </a:lnTo>
                    <a:lnTo>
                      <a:pt x="75" y="69"/>
                    </a:lnTo>
                    <a:lnTo>
                      <a:pt x="71" y="65"/>
                    </a:lnTo>
                    <a:lnTo>
                      <a:pt x="69" y="61"/>
                    </a:lnTo>
                    <a:lnTo>
                      <a:pt x="67" y="60"/>
                    </a:lnTo>
                    <a:lnTo>
                      <a:pt x="66" y="59"/>
                    </a:lnTo>
                    <a:lnTo>
                      <a:pt x="62" y="59"/>
                    </a:lnTo>
                    <a:lnTo>
                      <a:pt x="61" y="56"/>
                    </a:lnTo>
                    <a:lnTo>
                      <a:pt x="58" y="55"/>
                    </a:lnTo>
                    <a:lnTo>
                      <a:pt x="57" y="55"/>
                    </a:lnTo>
                    <a:lnTo>
                      <a:pt x="55" y="55"/>
                    </a:lnTo>
                    <a:lnTo>
                      <a:pt x="53" y="55"/>
                    </a:lnTo>
                    <a:lnTo>
                      <a:pt x="51" y="53"/>
                    </a:lnTo>
                    <a:lnTo>
                      <a:pt x="50" y="53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6" y="53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2" y="53"/>
                    </a:lnTo>
                    <a:lnTo>
                      <a:pt x="42" y="52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7" y="55"/>
                    </a:lnTo>
                    <a:lnTo>
                      <a:pt x="33" y="55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29" y="52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6" y="51"/>
                    </a:lnTo>
                    <a:lnTo>
                      <a:pt x="25" y="51"/>
                    </a:lnTo>
                    <a:lnTo>
                      <a:pt x="25" y="49"/>
                    </a:lnTo>
                    <a:lnTo>
                      <a:pt x="23" y="48"/>
                    </a:lnTo>
                    <a:lnTo>
                      <a:pt x="22" y="51"/>
                    </a:lnTo>
                    <a:lnTo>
                      <a:pt x="21" y="55"/>
                    </a:lnTo>
                    <a:lnTo>
                      <a:pt x="19" y="56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5" y="56"/>
                    </a:lnTo>
                    <a:lnTo>
                      <a:pt x="14" y="55"/>
                    </a:lnTo>
                    <a:lnTo>
                      <a:pt x="13" y="55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7" y="56"/>
                    </a:lnTo>
                    <a:lnTo>
                      <a:pt x="4" y="57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2" y="53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0" y="44"/>
                    </a:lnTo>
                    <a:lnTo>
                      <a:pt x="3" y="43"/>
                    </a:lnTo>
                    <a:lnTo>
                      <a:pt x="3" y="40"/>
                    </a:lnTo>
                    <a:lnTo>
                      <a:pt x="4" y="35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8" y="8"/>
                    </a:lnTo>
                    <a:lnTo>
                      <a:pt x="41" y="13"/>
                    </a:lnTo>
                    <a:lnTo>
                      <a:pt x="42" y="20"/>
                    </a:lnTo>
                    <a:lnTo>
                      <a:pt x="43" y="28"/>
                    </a:lnTo>
                    <a:lnTo>
                      <a:pt x="45" y="32"/>
                    </a:lnTo>
                    <a:lnTo>
                      <a:pt x="46" y="33"/>
                    </a:lnTo>
                    <a:lnTo>
                      <a:pt x="47" y="37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50" y="43"/>
                    </a:lnTo>
                    <a:lnTo>
                      <a:pt x="51" y="44"/>
                    </a:lnTo>
                    <a:lnTo>
                      <a:pt x="53" y="43"/>
                    </a:lnTo>
                    <a:lnTo>
                      <a:pt x="53" y="43"/>
                    </a:lnTo>
                    <a:lnTo>
                      <a:pt x="51" y="41"/>
                    </a:lnTo>
                    <a:lnTo>
                      <a:pt x="53" y="40"/>
                    </a:lnTo>
                    <a:lnTo>
                      <a:pt x="53" y="39"/>
                    </a:lnTo>
                    <a:lnTo>
                      <a:pt x="54" y="40"/>
                    </a:lnTo>
                    <a:lnTo>
                      <a:pt x="55" y="41"/>
                    </a:lnTo>
                    <a:lnTo>
                      <a:pt x="55" y="43"/>
                    </a:lnTo>
                    <a:lnTo>
                      <a:pt x="57" y="44"/>
                    </a:lnTo>
                    <a:lnTo>
                      <a:pt x="58" y="45"/>
                    </a:lnTo>
                    <a:lnTo>
                      <a:pt x="59" y="47"/>
                    </a:lnTo>
                    <a:lnTo>
                      <a:pt x="62" y="47"/>
                    </a:lnTo>
                    <a:lnTo>
                      <a:pt x="63" y="47"/>
                    </a:lnTo>
                    <a:lnTo>
                      <a:pt x="65" y="48"/>
                    </a:lnTo>
                    <a:lnTo>
                      <a:pt x="67" y="51"/>
                    </a:lnTo>
                    <a:lnTo>
                      <a:pt x="73" y="52"/>
                    </a:lnTo>
                    <a:lnTo>
                      <a:pt x="77" y="57"/>
                    </a:lnTo>
                    <a:lnTo>
                      <a:pt x="79" y="61"/>
                    </a:lnTo>
                    <a:lnTo>
                      <a:pt x="89" y="68"/>
                    </a:lnTo>
                    <a:lnTo>
                      <a:pt x="90" y="71"/>
                    </a:lnTo>
                    <a:lnTo>
                      <a:pt x="91" y="73"/>
                    </a:lnTo>
                    <a:lnTo>
                      <a:pt x="93" y="73"/>
                    </a:lnTo>
                    <a:lnTo>
                      <a:pt x="95" y="76"/>
                    </a:lnTo>
                    <a:lnTo>
                      <a:pt x="97" y="79"/>
                    </a:lnTo>
                    <a:lnTo>
                      <a:pt x="99" y="80"/>
                    </a:lnTo>
                    <a:lnTo>
                      <a:pt x="99" y="79"/>
                    </a:lnTo>
                    <a:lnTo>
                      <a:pt x="101" y="80"/>
                    </a:lnTo>
                    <a:lnTo>
                      <a:pt x="102" y="81"/>
                    </a:lnTo>
                    <a:lnTo>
                      <a:pt x="102" y="81"/>
                    </a:lnTo>
                    <a:close/>
                    <a:moveTo>
                      <a:pt x="55" y="29"/>
                    </a:moveTo>
                    <a:lnTo>
                      <a:pt x="57" y="31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5" y="29"/>
                    </a:lnTo>
                    <a:close/>
                    <a:moveTo>
                      <a:pt x="57" y="36"/>
                    </a:moveTo>
                    <a:lnTo>
                      <a:pt x="58" y="36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58" y="35"/>
                    </a:lnTo>
                    <a:lnTo>
                      <a:pt x="61" y="36"/>
                    </a:lnTo>
                    <a:lnTo>
                      <a:pt x="61" y="37"/>
                    </a:lnTo>
                    <a:lnTo>
                      <a:pt x="59" y="37"/>
                    </a:lnTo>
                    <a:lnTo>
                      <a:pt x="58" y="37"/>
                    </a:lnTo>
                    <a:lnTo>
                      <a:pt x="57" y="37"/>
                    </a:lnTo>
                    <a:lnTo>
                      <a:pt x="54" y="37"/>
                    </a:lnTo>
                    <a:lnTo>
                      <a:pt x="54" y="36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4" y="32"/>
                    </a:lnTo>
                    <a:lnTo>
                      <a:pt x="55" y="32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7" y="36"/>
                    </a:lnTo>
                    <a:lnTo>
                      <a:pt x="57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D31FE02E-21EB-49F4-9632-25CBC68F53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08" y="2250"/>
                <a:ext cx="337" cy="299"/>
              </a:xfrm>
              <a:custGeom>
                <a:avLst/>
                <a:gdLst>
                  <a:gd name="T0" fmla="*/ 251 w 337"/>
                  <a:gd name="T1" fmla="*/ 12 h 299"/>
                  <a:gd name="T2" fmla="*/ 253 w 337"/>
                  <a:gd name="T3" fmla="*/ 14 h 299"/>
                  <a:gd name="T4" fmla="*/ 264 w 337"/>
                  <a:gd name="T5" fmla="*/ 20 h 299"/>
                  <a:gd name="T6" fmla="*/ 272 w 337"/>
                  <a:gd name="T7" fmla="*/ 22 h 299"/>
                  <a:gd name="T8" fmla="*/ 282 w 337"/>
                  <a:gd name="T9" fmla="*/ 20 h 299"/>
                  <a:gd name="T10" fmla="*/ 294 w 337"/>
                  <a:gd name="T11" fmla="*/ 24 h 299"/>
                  <a:gd name="T12" fmla="*/ 297 w 337"/>
                  <a:gd name="T13" fmla="*/ 26 h 299"/>
                  <a:gd name="T14" fmla="*/ 308 w 337"/>
                  <a:gd name="T15" fmla="*/ 28 h 299"/>
                  <a:gd name="T16" fmla="*/ 317 w 337"/>
                  <a:gd name="T17" fmla="*/ 26 h 299"/>
                  <a:gd name="T18" fmla="*/ 320 w 337"/>
                  <a:gd name="T19" fmla="*/ 33 h 299"/>
                  <a:gd name="T20" fmla="*/ 304 w 337"/>
                  <a:gd name="T21" fmla="*/ 50 h 299"/>
                  <a:gd name="T22" fmla="*/ 284 w 337"/>
                  <a:gd name="T23" fmla="*/ 64 h 299"/>
                  <a:gd name="T24" fmla="*/ 268 w 337"/>
                  <a:gd name="T25" fmla="*/ 87 h 299"/>
                  <a:gd name="T26" fmla="*/ 265 w 337"/>
                  <a:gd name="T27" fmla="*/ 108 h 299"/>
                  <a:gd name="T28" fmla="*/ 261 w 337"/>
                  <a:gd name="T29" fmla="*/ 121 h 299"/>
                  <a:gd name="T30" fmla="*/ 238 w 337"/>
                  <a:gd name="T31" fmla="*/ 136 h 299"/>
                  <a:gd name="T32" fmla="*/ 218 w 337"/>
                  <a:gd name="T33" fmla="*/ 137 h 299"/>
                  <a:gd name="T34" fmla="*/ 193 w 337"/>
                  <a:gd name="T35" fmla="*/ 147 h 299"/>
                  <a:gd name="T36" fmla="*/ 183 w 337"/>
                  <a:gd name="T37" fmla="*/ 148 h 299"/>
                  <a:gd name="T38" fmla="*/ 178 w 337"/>
                  <a:gd name="T39" fmla="*/ 136 h 299"/>
                  <a:gd name="T40" fmla="*/ 169 w 337"/>
                  <a:gd name="T41" fmla="*/ 129 h 299"/>
                  <a:gd name="T42" fmla="*/ 163 w 337"/>
                  <a:gd name="T43" fmla="*/ 116 h 299"/>
                  <a:gd name="T44" fmla="*/ 162 w 337"/>
                  <a:gd name="T45" fmla="*/ 105 h 299"/>
                  <a:gd name="T46" fmla="*/ 167 w 337"/>
                  <a:gd name="T47" fmla="*/ 93 h 299"/>
                  <a:gd name="T48" fmla="*/ 166 w 337"/>
                  <a:gd name="T49" fmla="*/ 83 h 299"/>
                  <a:gd name="T50" fmla="*/ 167 w 337"/>
                  <a:gd name="T51" fmla="*/ 72 h 299"/>
                  <a:gd name="T52" fmla="*/ 170 w 337"/>
                  <a:gd name="T53" fmla="*/ 62 h 299"/>
                  <a:gd name="T54" fmla="*/ 177 w 337"/>
                  <a:gd name="T55" fmla="*/ 49 h 299"/>
                  <a:gd name="T56" fmla="*/ 174 w 337"/>
                  <a:gd name="T57" fmla="*/ 42 h 299"/>
                  <a:gd name="T58" fmla="*/ 170 w 337"/>
                  <a:gd name="T59" fmla="*/ 37 h 299"/>
                  <a:gd name="T60" fmla="*/ 161 w 337"/>
                  <a:gd name="T61" fmla="*/ 40 h 299"/>
                  <a:gd name="T62" fmla="*/ 150 w 337"/>
                  <a:gd name="T63" fmla="*/ 40 h 299"/>
                  <a:gd name="T64" fmla="*/ 148 w 337"/>
                  <a:gd name="T65" fmla="*/ 33 h 299"/>
                  <a:gd name="T66" fmla="*/ 139 w 337"/>
                  <a:gd name="T67" fmla="*/ 34 h 299"/>
                  <a:gd name="T68" fmla="*/ 140 w 337"/>
                  <a:gd name="T69" fmla="*/ 26 h 299"/>
                  <a:gd name="T70" fmla="*/ 136 w 337"/>
                  <a:gd name="T71" fmla="*/ 20 h 299"/>
                  <a:gd name="T72" fmla="*/ 142 w 337"/>
                  <a:gd name="T73" fmla="*/ 9 h 299"/>
                  <a:gd name="T74" fmla="*/ 153 w 337"/>
                  <a:gd name="T75" fmla="*/ 1 h 299"/>
                  <a:gd name="T76" fmla="*/ 173 w 337"/>
                  <a:gd name="T77" fmla="*/ 4 h 299"/>
                  <a:gd name="T78" fmla="*/ 207 w 337"/>
                  <a:gd name="T79" fmla="*/ 8 h 299"/>
                  <a:gd name="T80" fmla="*/ 229 w 337"/>
                  <a:gd name="T81" fmla="*/ 6 h 299"/>
                  <a:gd name="T82" fmla="*/ 337 w 337"/>
                  <a:gd name="T83" fmla="*/ 79 h 299"/>
                  <a:gd name="T84" fmla="*/ 337 w 337"/>
                  <a:gd name="T85" fmla="*/ 77 h 299"/>
                  <a:gd name="T86" fmla="*/ 324 w 337"/>
                  <a:gd name="T87" fmla="*/ 83 h 299"/>
                  <a:gd name="T88" fmla="*/ 313 w 337"/>
                  <a:gd name="T89" fmla="*/ 85 h 299"/>
                  <a:gd name="T90" fmla="*/ 314 w 337"/>
                  <a:gd name="T91" fmla="*/ 79 h 299"/>
                  <a:gd name="T92" fmla="*/ 320 w 337"/>
                  <a:gd name="T93" fmla="*/ 80 h 299"/>
                  <a:gd name="T94" fmla="*/ 296 w 337"/>
                  <a:gd name="T95" fmla="*/ 93 h 299"/>
                  <a:gd name="T96" fmla="*/ 293 w 337"/>
                  <a:gd name="T97" fmla="*/ 101 h 299"/>
                  <a:gd name="T98" fmla="*/ 66 w 337"/>
                  <a:gd name="T99" fmla="*/ 278 h 299"/>
                  <a:gd name="T100" fmla="*/ 71 w 337"/>
                  <a:gd name="T101" fmla="*/ 274 h 299"/>
                  <a:gd name="T102" fmla="*/ 3 w 337"/>
                  <a:gd name="T103" fmla="*/ 278 h 299"/>
                  <a:gd name="T104" fmla="*/ 59 w 337"/>
                  <a:gd name="T105" fmla="*/ 290 h 299"/>
                  <a:gd name="T106" fmla="*/ 63 w 337"/>
                  <a:gd name="T107" fmla="*/ 281 h 299"/>
                  <a:gd name="T108" fmla="*/ 27 w 337"/>
                  <a:gd name="T109" fmla="*/ 286 h 299"/>
                  <a:gd name="T110" fmla="*/ 21 w 337"/>
                  <a:gd name="T111" fmla="*/ 287 h 299"/>
                  <a:gd name="T112" fmla="*/ 13 w 337"/>
                  <a:gd name="T113" fmla="*/ 293 h 299"/>
                  <a:gd name="T114" fmla="*/ 15 w 337"/>
                  <a:gd name="T115" fmla="*/ 293 h 299"/>
                  <a:gd name="T116" fmla="*/ 36 w 337"/>
                  <a:gd name="T117" fmla="*/ 297 h 299"/>
                  <a:gd name="T118" fmla="*/ 42 w 337"/>
                  <a:gd name="T119" fmla="*/ 290 h 299"/>
                  <a:gd name="T120" fmla="*/ 4 w 337"/>
                  <a:gd name="T121" fmla="*/ 297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37" h="299">
                    <a:moveTo>
                      <a:pt x="245" y="8"/>
                    </a:moveTo>
                    <a:lnTo>
                      <a:pt x="245" y="8"/>
                    </a:lnTo>
                    <a:lnTo>
                      <a:pt x="246" y="9"/>
                    </a:lnTo>
                    <a:lnTo>
                      <a:pt x="246" y="9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0" y="10"/>
                    </a:lnTo>
                    <a:lnTo>
                      <a:pt x="251" y="10"/>
                    </a:lnTo>
                    <a:lnTo>
                      <a:pt x="251" y="12"/>
                    </a:lnTo>
                    <a:lnTo>
                      <a:pt x="251" y="13"/>
                    </a:lnTo>
                    <a:lnTo>
                      <a:pt x="250" y="13"/>
                    </a:lnTo>
                    <a:lnTo>
                      <a:pt x="250" y="14"/>
                    </a:lnTo>
                    <a:lnTo>
                      <a:pt x="250" y="14"/>
                    </a:lnTo>
                    <a:lnTo>
                      <a:pt x="251" y="16"/>
                    </a:lnTo>
                    <a:lnTo>
                      <a:pt x="251" y="16"/>
                    </a:lnTo>
                    <a:lnTo>
                      <a:pt x="251" y="16"/>
                    </a:lnTo>
                    <a:lnTo>
                      <a:pt x="251" y="14"/>
                    </a:lnTo>
                    <a:lnTo>
                      <a:pt x="253" y="14"/>
                    </a:lnTo>
                    <a:lnTo>
                      <a:pt x="253" y="14"/>
                    </a:lnTo>
                    <a:lnTo>
                      <a:pt x="253" y="14"/>
                    </a:lnTo>
                    <a:lnTo>
                      <a:pt x="253" y="14"/>
                    </a:lnTo>
                    <a:lnTo>
                      <a:pt x="254" y="16"/>
                    </a:lnTo>
                    <a:lnTo>
                      <a:pt x="258" y="17"/>
                    </a:lnTo>
                    <a:lnTo>
                      <a:pt x="259" y="17"/>
                    </a:lnTo>
                    <a:lnTo>
                      <a:pt x="261" y="17"/>
                    </a:lnTo>
                    <a:lnTo>
                      <a:pt x="261" y="17"/>
                    </a:lnTo>
                    <a:lnTo>
                      <a:pt x="264" y="20"/>
                    </a:lnTo>
                    <a:lnTo>
                      <a:pt x="264" y="20"/>
                    </a:lnTo>
                    <a:lnTo>
                      <a:pt x="265" y="20"/>
                    </a:lnTo>
                    <a:lnTo>
                      <a:pt x="266" y="20"/>
                    </a:lnTo>
                    <a:lnTo>
                      <a:pt x="268" y="20"/>
                    </a:lnTo>
                    <a:lnTo>
                      <a:pt x="268" y="20"/>
                    </a:lnTo>
                    <a:lnTo>
                      <a:pt x="269" y="20"/>
                    </a:lnTo>
                    <a:lnTo>
                      <a:pt x="269" y="20"/>
                    </a:lnTo>
                    <a:lnTo>
                      <a:pt x="270" y="21"/>
                    </a:lnTo>
                    <a:lnTo>
                      <a:pt x="272" y="22"/>
                    </a:lnTo>
                    <a:lnTo>
                      <a:pt x="272" y="22"/>
                    </a:lnTo>
                    <a:lnTo>
                      <a:pt x="276" y="21"/>
                    </a:lnTo>
                    <a:lnTo>
                      <a:pt x="276" y="22"/>
                    </a:lnTo>
                    <a:lnTo>
                      <a:pt x="277" y="22"/>
                    </a:lnTo>
                    <a:lnTo>
                      <a:pt x="278" y="22"/>
                    </a:lnTo>
                    <a:lnTo>
                      <a:pt x="280" y="22"/>
                    </a:lnTo>
                    <a:lnTo>
                      <a:pt x="282" y="22"/>
                    </a:lnTo>
                    <a:lnTo>
                      <a:pt x="282" y="22"/>
                    </a:lnTo>
                    <a:lnTo>
                      <a:pt x="282" y="20"/>
                    </a:lnTo>
                    <a:lnTo>
                      <a:pt x="282" y="20"/>
                    </a:lnTo>
                    <a:lnTo>
                      <a:pt x="282" y="18"/>
                    </a:lnTo>
                    <a:lnTo>
                      <a:pt x="284" y="20"/>
                    </a:lnTo>
                    <a:lnTo>
                      <a:pt x="288" y="20"/>
                    </a:lnTo>
                    <a:lnTo>
                      <a:pt x="289" y="21"/>
                    </a:lnTo>
                    <a:lnTo>
                      <a:pt x="290" y="21"/>
                    </a:lnTo>
                    <a:lnTo>
                      <a:pt x="292" y="22"/>
                    </a:lnTo>
                    <a:lnTo>
                      <a:pt x="293" y="22"/>
                    </a:lnTo>
                    <a:lnTo>
                      <a:pt x="294" y="24"/>
                    </a:lnTo>
                    <a:lnTo>
                      <a:pt x="293" y="25"/>
                    </a:lnTo>
                    <a:lnTo>
                      <a:pt x="294" y="25"/>
                    </a:lnTo>
                    <a:lnTo>
                      <a:pt x="294" y="26"/>
                    </a:lnTo>
                    <a:lnTo>
                      <a:pt x="294" y="26"/>
                    </a:lnTo>
                    <a:lnTo>
                      <a:pt x="294" y="28"/>
                    </a:lnTo>
                    <a:lnTo>
                      <a:pt x="294" y="28"/>
                    </a:lnTo>
                    <a:lnTo>
                      <a:pt x="296" y="28"/>
                    </a:lnTo>
                    <a:lnTo>
                      <a:pt x="296" y="26"/>
                    </a:lnTo>
                    <a:lnTo>
                      <a:pt x="297" y="26"/>
                    </a:lnTo>
                    <a:lnTo>
                      <a:pt x="298" y="26"/>
                    </a:lnTo>
                    <a:lnTo>
                      <a:pt x="300" y="26"/>
                    </a:lnTo>
                    <a:lnTo>
                      <a:pt x="301" y="28"/>
                    </a:lnTo>
                    <a:lnTo>
                      <a:pt x="301" y="28"/>
                    </a:lnTo>
                    <a:lnTo>
                      <a:pt x="302" y="29"/>
                    </a:lnTo>
                    <a:lnTo>
                      <a:pt x="302" y="29"/>
                    </a:lnTo>
                    <a:lnTo>
                      <a:pt x="304" y="28"/>
                    </a:lnTo>
                    <a:lnTo>
                      <a:pt x="305" y="28"/>
                    </a:lnTo>
                    <a:lnTo>
                      <a:pt x="308" y="28"/>
                    </a:lnTo>
                    <a:lnTo>
                      <a:pt x="310" y="29"/>
                    </a:lnTo>
                    <a:lnTo>
                      <a:pt x="312" y="29"/>
                    </a:lnTo>
                    <a:lnTo>
                      <a:pt x="312" y="29"/>
                    </a:lnTo>
                    <a:lnTo>
                      <a:pt x="313" y="28"/>
                    </a:lnTo>
                    <a:lnTo>
                      <a:pt x="313" y="28"/>
                    </a:lnTo>
                    <a:lnTo>
                      <a:pt x="313" y="28"/>
                    </a:lnTo>
                    <a:lnTo>
                      <a:pt x="314" y="28"/>
                    </a:lnTo>
                    <a:lnTo>
                      <a:pt x="316" y="26"/>
                    </a:lnTo>
                    <a:lnTo>
                      <a:pt x="317" y="26"/>
                    </a:lnTo>
                    <a:lnTo>
                      <a:pt x="318" y="28"/>
                    </a:lnTo>
                    <a:lnTo>
                      <a:pt x="320" y="28"/>
                    </a:lnTo>
                    <a:lnTo>
                      <a:pt x="321" y="28"/>
                    </a:lnTo>
                    <a:lnTo>
                      <a:pt x="321" y="29"/>
                    </a:lnTo>
                    <a:lnTo>
                      <a:pt x="321" y="29"/>
                    </a:lnTo>
                    <a:lnTo>
                      <a:pt x="322" y="30"/>
                    </a:lnTo>
                    <a:lnTo>
                      <a:pt x="321" y="30"/>
                    </a:lnTo>
                    <a:lnTo>
                      <a:pt x="320" y="30"/>
                    </a:lnTo>
                    <a:lnTo>
                      <a:pt x="320" y="33"/>
                    </a:lnTo>
                    <a:lnTo>
                      <a:pt x="320" y="33"/>
                    </a:lnTo>
                    <a:lnTo>
                      <a:pt x="321" y="34"/>
                    </a:lnTo>
                    <a:lnTo>
                      <a:pt x="321" y="34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17" y="41"/>
                    </a:lnTo>
                    <a:lnTo>
                      <a:pt x="308" y="46"/>
                    </a:lnTo>
                    <a:lnTo>
                      <a:pt x="305" y="49"/>
                    </a:lnTo>
                    <a:lnTo>
                      <a:pt x="304" y="50"/>
                    </a:lnTo>
                    <a:lnTo>
                      <a:pt x="296" y="52"/>
                    </a:lnTo>
                    <a:lnTo>
                      <a:pt x="290" y="54"/>
                    </a:lnTo>
                    <a:lnTo>
                      <a:pt x="288" y="54"/>
                    </a:lnTo>
                    <a:lnTo>
                      <a:pt x="285" y="58"/>
                    </a:lnTo>
                    <a:lnTo>
                      <a:pt x="284" y="60"/>
                    </a:lnTo>
                    <a:lnTo>
                      <a:pt x="285" y="60"/>
                    </a:lnTo>
                    <a:lnTo>
                      <a:pt x="286" y="61"/>
                    </a:lnTo>
                    <a:lnTo>
                      <a:pt x="285" y="62"/>
                    </a:lnTo>
                    <a:lnTo>
                      <a:pt x="284" y="64"/>
                    </a:lnTo>
                    <a:lnTo>
                      <a:pt x="282" y="64"/>
                    </a:lnTo>
                    <a:lnTo>
                      <a:pt x="282" y="64"/>
                    </a:lnTo>
                    <a:lnTo>
                      <a:pt x="281" y="64"/>
                    </a:lnTo>
                    <a:lnTo>
                      <a:pt x="278" y="69"/>
                    </a:lnTo>
                    <a:lnTo>
                      <a:pt x="274" y="73"/>
                    </a:lnTo>
                    <a:lnTo>
                      <a:pt x="273" y="76"/>
                    </a:lnTo>
                    <a:lnTo>
                      <a:pt x="272" y="79"/>
                    </a:lnTo>
                    <a:lnTo>
                      <a:pt x="268" y="85"/>
                    </a:lnTo>
                    <a:lnTo>
                      <a:pt x="268" y="87"/>
                    </a:lnTo>
                    <a:lnTo>
                      <a:pt x="269" y="95"/>
                    </a:lnTo>
                    <a:lnTo>
                      <a:pt x="270" y="96"/>
                    </a:lnTo>
                    <a:lnTo>
                      <a:pt x="272" y="97"/>
                    </a:lnTo>
                    <a:lnTo>
                      <a:pt x="274" y="99"/>
                    </a:lnTo>
                    <a:lnTo>
                      <a:pt x="276" y="100"/>
                    </a:lnTo>
                    <a:lnTo>
                      <a:pt x="274" y="101"/>
                    </a:lnTo>
                    <a:lnTo>
                      <a:pt x="272" y="103"/>
                    </a:lnTo>
                    <a:lnTo>
                      <a:pt x="266" y="105"/>
                    </a:lnTo>
                    <a:lnTo>
                      <a:pt x="265" y="108"/>
                    </a:lnTo>
                    <a:lnTo>
                      <a:pt x="264" y="111"/>
                    </a:lnTo>
                    <a:lnTo>
                      <a:pt x="262" y="112"/>
                    </a:lnTo>
                    <a:lnTo>
                      <a:pt x="262" y="115"/>
                    </a:lnTo>
                    <a:lnTo>
                      <a:pt x="261" y="116"/>
                    </a:lnTo>
                    <a:lnTo>
                      <a:pt x="261" y="117"/>
                    </a:lnTo>
                    <a:lnTo>
                      <a:pt x="259" y="119"/>
                    </a:lnTo>
                    <a:lnTo>
                      <a:pt x="259" y="120"/>
                    </a:lnTo>
                    <a:lnTo>
                      <a:pt x="261" y="121"/>
                    </a:lnTo>
                    <a:lnTo>
                      <a:pt x="261" y="121"/>
                    </a:lnTo>
                    <a:lnTo>
                      <a:pt x="259" y="123"/>
                    </a:lnTo>
                    <a:lnTo>
                      <a:pt x="258" y="123"/>
                    </a:lnTo>
                    <a:lnTo>
                      <a:pt x="253" y="123"/>
                    </a:lnTo>
                    <a:lnTo>
                      <a:pt x="247" y="125"/>
                    </a:lnTo>
                    <a:lnTo>
                      <a:pt x="245" y="129"/>
                    </a:lnTo>
                    <a:lnTo>
                      <a:pt x="243" y="135"/>
                    </a:lnTo>
                    <a:lnTo>
                      <a:pt x="241" y="137"/>
                    </a:lnTo>
                    <a:lnTo>
                      <a:pt x="239" y="137"/>
                    </a:lnTo>
                    <a:lnTo>
                      <a:pt x="238" y="136"/>
                    </a:lnTo>
                    <a:lnTo>
                      <a:pt x="235" y="136"/>
                    </a:lnTo>
                    <a:lnTo>
                      <a:pt x="233" y="136"/>
                    </a:lnTo>
                    <a:lnTo>
                      <a:pt x="233" y="137"/>
                    </a:lnTo>
                    <a:lnTo>
                      <a:pt x="230" y="139"/>
                    </a:lnTo>
                    <a:lnTo>
                      <a:pt x="229" y="137"/>
                    </a:lnTo>
                    <a:lnTo>
                      <a:pt x="225" y="137"/>
                    </a:lnTo>
                    <a:lnTo>
                      <a:pt x="223" y="137"/>
                    </a:lnTo>
                    <a:lnTo>
                      <a:pt x="221" y="139"/>
                    </a:lnTo>
                    <a:lnTo>
                      <a:pt x="218" y="137"/>
                    </a:lnTo>
                    <a:lnTo>
                      <a:pt x="215" y="137"/>
                    </a:lnTo>
                    <a:lnTo>
                      <a:pt x="207" y="139"/>
                    </a:lnTo>
                    <a:lnTo>
                      <a:pt x="206" y="139"/>
                    </a:lnTo>
                    <a:lnTo>
                      <a:pt x="205" y="140"/>
                    </a:lnTo>
                    <a:lnTo>
                      <a:pt x="202" y="143"/>
                    </a:lnTo>
                    <a:lnTo>
                      <a:pt x="198" y="143"/>
                    </a:lnTo>
                    <a:lnTo>
                      <a:pt x="195" y="144"/>
                    </a:lnTo>
                    <a:lnTo>
                      <a:pt x="194" y="145"/>
                    </a:lnTo>
                    <a:lnTo>
                      <a:pt x="193" y="147"/>
                    </a:lnTo>
                    <a:lnTo>
                      <a:pt x="191" y="149"/>
                    </a:lnTo>
                    <a:lnTo>
                      <a:pt x="191" y="149"/>
                    </a:lnTo>
                    <a:lnTo>
                      <a:pt x="191" y="148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9" y="151"/>
                    </a:lnTo>
                    <a:lnTo>
                      <a:pt x="187" y="151"/>
                    </a:lnTo>
                    <a:lnTo>
                      <a:pt x="185" y="149"/>
                    </a:lnTo>
                    <a:lnTo>
                      <a:pt x="183" y="148"/>
                    </a:lnTo>
                    <a:lnTo>
                      <a:pt x="182" y="148"/>
                    </a:lnTo>
                    <a:lnTo>
                      <a:pt x="179" y="145"/>
                    </a:lnTo>
                    <a:lnTo>
                      <a:pt x="179" y="144"/>
                    </a:lnTo>
                    <a:lnTo>
                      <a:pt x="178" y="141"/>
                    </a:lnTo>
                    <a:lnTo>
                      <a:pt x="178" y="141"/>
                    </a:lnTo>
                    <a:lnTo>
                      <a:pt x="178" y="140"/>
                    </a:lnTo>
                    <a:lnTo>
                      <a:pt x="177" y="140"/>
                    </a:lnTo>
                    <a:lnTo>
                      <a:pt x="177" y="139"/>
                    </a:lnTo>
                    <a:lnTo>
                      <a:pt x="178" y="136"/>
                    </a:lnTo>
                    <a:lnTo>
                      <a:pt x="178" y="135"/>
                    </a:lnTo>
                    <a:lnTo>
                      <a:pt x="179" y="135"/>
                    </a:lnTo>
                    <a:lnTo>
                      <a:pt x="178" y="135"/>
                    </a:lnTo>
                    <a:lnTo>
                      <a:pt x="177" y="136"/>
                    </a:lnTo>
                    <a:lnTo>
                      <a:pt x="175" y="133"/>
                    </a:lnTo>
                    <a:lnTo>
                      <a:pt x="169" y="129"/>
                    </a:lnTo>
                    <a:lnTo>
                      <a:pt x="170" y="128"/>
                    </a:lnTo>
                    <a:lnTo>
                      <a:pt x="170" y="128"/>
                    </a:lnTo>
                    <a:lnTo>
                      <a:pt x="169" y="129"/>
                    </a:lnTo>
                    <a:lnTo>
                      <a:pt x="167" y="129"/>
                    </a:lnTo>
                    <a:lnTo>
                      <a:pt x="165" y="129"/>
                    </a:lnTo>
                    <a:lnTo>
                      <a:pt x="161" y="129"/>
                    </a:lnTo>
                    <a:lnTo>
                      <a:pt x="161" y="125"/>
                    </a:lnTo>
                    <a:lnTo>
                      <a:pt x="159" y="123"/>
                    </a:lnTo>
                    <a:lnTo>
                      <a:pt x="159" y="123"/>
                    </a:lnTo>
                    <a:lnTo>
                      <a:pt x="161" y="120"/>
                    </a:lnTo>
                    <a:lnTo>
                      <a:pt x="162" y="119"/>
                    </a:lnTo>
                    <a:lnTo>
                      <a:pt x="163" y="116"/>
                    </a:lnTo>
                    <a:lnTo>
                      <a:pt x="165" y="115"/>
                    </a:lnTo>
                    <a:lnTo>
                      <a:pt x="166" y="113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9" y="111"/>
                    </a:lnTo>
                    <a:lnTo>
                      <a:pt x="167" y="111"/>
                    </a:lnTo>
                    <a:lnTo>
                      <a:pt x="166" y="111"/>
                    </a:lnTo>
                    <a:lnTo>
                      <a:pt x="162" y="105"/>
                    </a:lnTo>
                    <a:lnTo>
                      <a:pt x="162" y="105"/>
                    </a:lnTo>
                    <a:lnTo>
                      <a:pt x="163" y="104"/>
                    </a:lnTo>
                    <a:lnTo>
                      <a:pt x="163" y="101"/>
                    </a:lnTo>
                    <a:lnTo>
                      <a:pt x="163" y="101"/>
                    </a:lnTo>
                    <a:lnTo>
                      <a:pt x="165" y="100"/>
                    </a:lnTo>
                    <a:lnTo>
                      <a:pt x="166" y="99"/>
                    </a:lnTo>
                    <a:lnTo>
                      <a:pt x="167" y="97"/>
                    </a:lnTo>
                    <a:lnTo>
                      <a:pt x="167" y="96"/>
                    </a:lnTo>
                    <a:lnTo>
                      <a:pt x="167" y="95"/>
                    </a:lnTo>
                    <a:lnTo>
                      <a:pt x="167" y="93"/>
                    </a:lnTo>
                    <a:lnTo>
                      <a:pt x="165" y="92"/>
                    </a:lnTo>
                    <a:lnTo>
                      <a:pt x="163" y="89"/>
                    </a:lnTo>
                    <a:lnTo>
                      <a:pt x="162" y="87"/>
                    </a:lnTo>
                    <a:lnTo>
                      <a:pt x="162" y="87"/>
                    </a:lnTo>
                    <a:lnTo>
                      <a:pt x="161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6" y="83"/>
                    </a:lnTo>
                    <a:lnTo>
                      <a:pt x="167" y="81"/>
                    </a:lnTo>
                    <a:lnTo>
                      <a:pt x="167" y="81"/>
                    </a:lnTo>
                    <a:lnTo>
                      <a:pt x="167" y="80"/>
                    </a:lnTo>
                    <a:lnTo>
                      <a:pt x="169" y="77"/>
                    </a:lnTo>
                    <a:lnTo>
                      <a:pt x="169" y="76"/>
                    </a:lnTo>
                    <a:lnTo>
                      <a:pt x="169" y="75"/>
                    </a:lnTo>
                    <a:lnTo>
                      <a:pt x="167" y="73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9" y="70"/>
                    </a:lnTo>
                    <a:lnTo>
                      <a:pt x="170" y="70"/>
                    </a:lnTo>
                    <a:lnTo>
                      <a:pt x="170" y="69"/>
                    </a:lnTo>
                    <a:lnTo>
                      <a:pt x="170" y="68"/>
                    </a:lnTo>
                    <a:lnTo>
                      <a:pt x="170" y="68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0" y="62"/>
                    </a:lnTo>
                    <a:lnTo>
                      <a:pt x="170" y="61"/>
                    </a:lnTo>
                    <a:lnTo>
                      <a:pt x="170" y="58"/>
                    </a:lnTo>
                    <a:lnTo>
                      <a:pt x="169" y="56"/>
                    </a:lnTo>
                    <a:lnTo>
                      <a:pt x="169" y="56"/>
                    </a:lnTo>
                    <a:lnTo>
                      <a:pt x="169" y="54"/>
                    </a:lnTo>
                    <a:lnTo>
                      <a:pt x="171" y="54"/>
                    </a:lnTo>
                    <a:lnTo>
                      <a:pt x="173" y="52"/>
                    </a:lnTo>
                    <a:lnTo>
                      <a:pt x="174" y="50"/>
                    </a:lnTo>
                    <a:lnTo>
                      <a:pt x="177" y="49"/>
                    </a:lnTo>
                    <a:lnTo>
                      <a:pt x="178" y="46"/>
                    </a:lnTo>
                    <a:lnTo>
                      <a:pt x="179" y="46"/>
                    </a:lnTo>
                    <a:lnTo>
                      <a:pt x="179" y="45"/>
                    </a:lnTo>
                    <a:lnTo>
                      <a:pt x="179" y="45"/>
                    </a:lnTo>
                    <a:lnTo>
                      <a:pt x="179" y="44"/>
                    </a:lnTo>
                    <a:lnTo>
                      <a:pt x="178" y="44"/>
                    </a:lnTo>
                    <a:lnTo>
                      <a:pt x="177" y="42"/>
                    </a:lnTo>
                    <a:lnTo>
                      <a:pt x="175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4" y="38"/>
                    </a:lnTo>
                    <a:lnTo>
                      <a:pt x="173" y="37"/>
                    </a:lnTo>
                    <a:lnTo>
                      <a:pt x="171" y="37"/>
                    </a:lnTo>
                    <a:lnTo>
                      <a:pt x="171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67" y="37"/>
                    </a:lnTo>
                    <a:lnTo>
                      <a:pt x="166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1" y="40"/>
                    </a:lnTo>
                    <a:lnTo>
                      <a:pt x="159" y="40"/>
                    </a:lnTo>
                    <a:lnTo>
                      <a:pt x="158" y="38"/>
                    </a:lnTo>
                    <a:lnTo>
                      <a:pt x="158" y="38"/>
                    </a:lnTo>
                    <a:lnTo>
                      <a:pt x="157" y="38"/>
                    </a:lnTo>
                    <a:lnTo>
                      <a:pt x="154" y="38"/>
                    </a:lnTo>
                    <a:lnTo>
                      <a:pt x="154" y="38"/>
                    </a:lnTo>
                    <a:lnTo>
                      <a:pt x="153" y="40"/>
                    </a:lnTo>
                    <a:lnTo>
                      <a:pt x="151" y="40"/>
                    </a:lnTo>
                    <a:lnTo>
                      <a:pt x="150" y="40"/>
                    </a:lnTo>
                    <a:lnTo>
                      <a:pt x="150" y="4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8" y="37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48" y="33"/>
                    </a:lnTo>
                    <a:lnTo>
                      <a:pt x="148" y="33"/>
                    </a:lnTo>
                    <a:lnTo>
                      <a:pt x="147" y="34"/>
                    </a:lnTo>
                    <a:lnTo>
                      <a:pt x="144" y="34"/>
                    </a:lnTo>
                    <a:lnTo>
                      <a:pt x="143" y="36"/>
                    </a:lnTo>
                    <a:lnTo>
                      <a:pt x="142" y="36"/>
                    </a:lnTo>
                    <a:lnTo>
                      <a:pt x="140" y="37"/>
                    </a:lnTo>
                    <a:lnTo>
                      <a:pt x="139" y="37"/>
                    </a:lnTo>
                    <a:lnTo>
                      <a:pt x="139" y="37"/>
                    </a:lnTo>
                    <a:lnTo>
                      <a:pt x="139" y="34"/>
                    </a:lnTo>
                    <a:lnTo>
                      <a:pt x="140" y="32"/>
                    </a:lnTo>
                    <a:lnTo>
                      <a:pt x="142" y="30"/>
                    </a:lnTo>
                    <a:lnTo>
                      <a:pt x="142" y="30"/>
                    </a:lnTo>
                    <a:lnTo>
                      <a:pt x="140" y="30"/>
                    </a:lnTo>
                    <a:lnTo>
                      <a:pt x="140" y="29"/>
                    </a:lnTo>
                    <a:lnTo>
                      <a:pt x="140" y="29"/>
                    </a:lnTo>
                    <a:lnTo>
                      <a:pt x="142" y="28"/>
                    </a:lnTo>
                    <a:lnTo>
                      <a:pt x="140" y="28"/>
                    </a:lnTo>
                    <a:lnTo>
                      <a:pt x="140" y="26"/>
                    </a:lnTo>
                    <a:lnTo>
                      <a:pt x="140" y="25"/>
                    </a:lnTo>
                    <a:lnTo>
                      <a:pt x="140" y="24"/>
                    </a:lnTo>
                    <a:lnTo>
                      <a:pt x="140" y="24"/>
                    </a:lnTo>
                    <a:lnTo>
                      <a:pt x="138" y="24"/>
                    </a:lnTo>
                    <a:lnTo>
                      <a:pt x="136" y="24"/>
                    </a:lnTo>
                    <a:lnTo>
                      <a:pt x="136" y="22"/>
                    </a:lnTo>
                    <a:lnTo>
                      <a:pt x="138" y="21"/>
                    </a:lnTo>
                    <a:lnTo>
                      <a:pt x="138" y="20"/>
                    </a:lnTo>
                    <a:lnTo>
                      <a:pt x="136" y="20"/>
                    </a:lnTo>
                    <a:lnTo>
                      <a:pt x="135" y="18"/>
                    </a:lnTo>
                    <a:lnTo>
                      <a:pt x="135" y="17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5" y="12"/>
                    </a:lnTo>
                    <a:lnTo>
                      <a:pt x="136" y="12"/>
                    </a:lnTo>
                    <a:lnTo>
                      <a:pt x="136" y="10"/>
                    </a:lnTo>
                    <a:lnTo>
                      <a:pt x="139" y="9"/>
                    </a:lnTo>
                    <a:lnTo>
                      <a:pt x="142" y="9"/>
                    </a:lnTo>
                    <a:lnTo>
                      <a:pt x="144" y="9"/>
                    </a:lnTo>
                    <a:lnTo>
                      <a:pt x="146" y="8"/>
                    </a:lnTo>
                    <a:lnTo>
                      <a:pt x="147" y="8"/>
                    </a:lnTo>
                    <a:lnTo>
                      <a:pt x="148" y="6"/>
                    </a:lnTo>
                    <a:lnTo>
                      <a:pt x="148" y="6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50" y="2"/>
                    </a:lnTo>
                    <a:lnTo>
                      <a:pt x="153" y="1"/>
                    </a:lnTo>
                    <a:lnTo>
                      <a:pt x="154" y="1"/>
                    </a:lnTo>
                    <a:lnTo>
                      <a:pt x="157" y="0"/>
                    </a:lnTo>
                    <a:lnTo>
                      <a:pt x="158" y="1"/>
                    </a:lnTo>
                    <a:lnTo>
                      <a:pt x="159" y="1"/>
                    </a:lnTo>
                    <a:lnTo>
                      <a:pt x="162" y="1"/>
                    </a:lnTo>
                    <a:lnTo>
                      <a:pt x="163" y="4"/>
                    </a:lnTo>
                    <a:lnTo>
                      <a:pt x="166" y="5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5" y="4"/>
                    </a:lnTo>
                    <a:lnTo>
                      <a:pt x="179" y="4"/>
                    </a:lnTo>
                    <a:lnTo>
                      <a:pt x="181" y="4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93" y="5"/>
                    </a:lnTo>
                    <a:lnTo>
                      <a:pt x="195" y="5"/>
                    </a:lnTo>
                    <a:lnTo>
                      <a:pt x="205" y="8"/>
                    </a:lnTo>
                    <a:lnTo>
                      <a:pt x="207" y="8"/>
                    </a:lnTo>
                    <a:lnTo>
                      <a:pt x="213" y="6"/>
                    </a:lnTo>
                    <a:lnTo>
                      <a:pt x="214" y="5"/>
                    </a:lnTo>
                    <a:lnTo>
                      <a:pt x="215" y="6"/>
                    </a:lnTo>
                    <a:lnTo>
                      <a:pt x="218" y="5"/>
                    </a:lnTo>
                    <a:lnTo>
                      <a:pt x="219" y="5"/>
                    </a:lnTo>
                    <a:lnTo>
                      <a:pt x="221" y="6"/>
                    </a:lnTo>
                    <a:lnTo>
                      <a:pt x="226" y="8"/>
                    </a:lnTo>
                    <a:lnTo>
                      <a:pt x="229" y="6"/>
                    </a:lnTo>
                    <a:lnTo>
                      <a:pt x="229" y="6"/>
                    </a:lnTo>
                    <a:lnTo>
                      <a:pt x="233" y="8"/>
                    </a:lnTo>
                    <a:lnTo>
                      <a:pt x="237" y="9"/>
                    </a:lnTo>
                    <a:lnTo>
                      <a:pt x="239" y="9"/>
                    </a:lnTo>
                    <a:lnTo>
                      <a:pt x="242" y="9"/>
                    </a:lnTo>
                    <a:lnTo>
                      <a:pt x="245" y="8"/>
                    </a:lnTo>
                    <a:lnTo>
                      <a:pt x="245" y="8"/>
                    </a:lnTo>
                    <a:lnTo>
                      <a:pt x="245" y="8"/>
                    </a:lnTo>
                    <a:close/>
                    <a:moveTo>
                      <a:pt x="337" y="79"/>
                    </a:moveTo>
                    <a:lnTo>
                      <a:pt x="337" y="79"/>
                    </a:lnTo>
                    <a:lnTo>
                      <a:pt x="332" y="77"/>
                    </a:lnTo>
                    <a:lnTo>
                      <a:pt x="330" y="77"/>
                    </a:lnTo>
                    <a:lnTo>
                      <a:pt x="330" y="76"/>
                    </a:lnTo>
                    <a:lnTo>
                      <a:pt x="330" y="75"/>
                    </a:lnTo>
                    <a:lnTo>
                      <a:pt x="330" y="75"/>
                    </a:lnTo>
                    <a:lnTo>
                      <a:pt x="333" y="75"/>
                    </a:lnTo>
                    <a:lnTo>
                      <a:pt x="336" y="75"/>
                    </a:lnTo>
                    <a:lnTo>
                      <a:pt x="337" y="77"/>
                    </a:lnTo>
                    <a:lnTo>
                      <a:pt x="337" y="77"/>
                    </a:lnTo>
                    <a:lnTo>
                      <a:pt x="337" y="79"/>
                    </a:lnTo>
                    <a:lnTo>
                      <a:pt x="337" y="79"/>
                    </a:lnTo>
                    <a:close/>
                    <a:moveTo>
                      <a:pt x="320" y="80"/>
                    </a:moveTo>
                    <a:lnTo>
                      <a:pt x="321" y="80"/>
                    </a:lnTo>
                    <a:lnTo>
                      <a:pt x="322" y="80"/>
                    </a:lnTo>
                    <a:lnTo>
                      <a:pt x="324" y="80"/>
                    </a:lnTo>
                    <a:lnTo>
                      <a:pt x="324" y="80"/>
                    </a:lnTo>
                    <a:lnTo>
                      <a:pt x="324" y="81"/>
                    </a:lnTo>
                    <a:lnTo>
                      <a:pt x="324" y="83"/>
                    </a:lnTo>
                    <a:lnTo>
                      <a:pt x="322" y="84"/>
                    </a:lnTo>
                    <a:lnTo>
                      <a:pt x="322" y="87"/>
                    </a:lnTo>
                    <a:lnTo>
                      <a:pt x="321" y="88"/>
                    </a:lnTo>
                    <a:lnTo>
                      <a:pt x="320" y="89"/>
                    </a:lnTo>
                    <a:lnTo>
                      <a:pt x="318" y="89"/>
                    </a:lnTo>
                    <a:lnTo>
                      <a:pt x="316" y="88"/>
                    </a:lnTo>
                    <a:lnTo>
                      <a:pt x="314" y="88"/>
                    </a:lnTo>
                    <a:lnTo>
                      <a:pt x="314" y="87"/>
                    </a:lnTo>
                    <a:lnTo>
                      <a:pt x="313" y="85"/>
                    </a:lnTo>
                    <a:lnTo>
                      <a:pt x="313" y="85"/>
                    </a:lnTo>
                    <a:lnTo>
                      <a:pt x="312" y="84"/>
                    </a:lnTo>
                    <a:lnTo>
                      <a:pt x="312" y="85"/>
                    </a:lnTo>
                    <a:lnTo>
                      <a:pt x="310" y="85"/>
                    </a:lnTo>
                    <a:lnTo>
                      <a:pt x="309" y="85"/>
                    </a:lnTo>
                    <a:lnTo>
                      <a:pt x="308" y="85"/>
                    </a:lnTo>
                    <a:lnTo>
                      <a:pt x="308" y="84"/>
                    </a:lnTo>
                    <a:lnTo>
                      <a:pt x="308" y="84"/>
                    </a:lnTo>
                    <a:lnTo>
                      <a:pt x="314" y="79"/>
                    </a:lnTo>
                    <a:lnTo>
                      <a:pt x="316" y="77"/>
                    </a:lnTo>
                    <a:lnTo>
                      <a:pt x="320" y="76"/>
                    </a:lnTo>
                    <a:lnTo>
                      <a:pt x="320" y="76"/>
                    </a:lnTo>
                    <a:lnTo>
                      <a:pt x="320" y="77"/>
                    </a:lnTo>
                    <a:lnTo>
                      <a:pt x="320" y="77"/>
                    </a:lnTo>
                    <a:lnTo>
                      <a:pt x="320" y="79"/>
                    </a:lnTo>
                    <a:lnTo>
                      <a:pt x="320" y="79"/>
                    </a:lnTo>
                    <a:lnTo>
                      <a:pt x="320" y="79"/>
                    </a:lnTo>
                    <a:lnTo>
                      <a:pt x="320" y="80"/>
                    </a:lnTo>
                    <a:close/>
                    <a:moveTo>
                      <a:pt x="294" y="97"/>
                    </a:moveTo>
                    <a:lnTo>
                      <a:pt x="293" y="97"/>
                    </a:lnTo>
                    <a:lnTo>
                      <a:pt x="292" y="97"/>
                    </a:lnTo>
                    <a:lnTo>
                      <a:pt x="290" y="97"/>
                    </a:lnTo>
                    <a:lnTo>
                      <a:pt x="292" y="96"/>
                    </a:lnTo>
                    <a:lnTo>
                      <a:pt x="292" y="96"/>
                    </a:lnTo>
                    <a:lnTo>
                      <a:pt x="292" y="95"/>
                    </a:lnTo>
                    <a:lnTo>
                      <a:pt x="293" y="93"/>
                    </a:lnTo>
                    <a:lnTo>
                      <a:pt x="296" y="93"/>
                    </a:lnTo>
                    <a:lnTo>
                      <a:pt x="297" y="93"/>
                    </a:lnTo>
                    <a:lnTo>
                      <a:pt x="297" y="95"/>
                    </a:lnTo>
                    <a:lnTo>
                      <a:pt x="294" y="96"/>
                    </a:lnTo>
                    <a:lnTo>
                      <a:pt x="294" y="97"/>
                    </a:lnTo>
                    <a:lnTo>
                      <a:pt x="294" y="97"/>
                    </a:lnTo>
                    <a:close/>
                    <a:moveTo>
                      <a:pt x="296" y="101"/>
                    </a:moveTo>
                    <a:lnTo>
                      <a:pt x="296" y="101"/>
                    </a:lnTo>
                    <a:lnTo>
                      <a:pt x="294" y="101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93" y="100"/>
                    </a:lnTo>
                    <a:lnTo>
                      <a:pt x="294" y="100"/>
                    </a:lnTo>
                    <a:lnTo>
                      <a:pt x="294" y="101"/>
                    </a:lnTo>
                    <a:lnTo>
                      <a:pt x="296" y="101"/>
                    </a:lnTo>
                    <a:lnTo>
                      <a:pt x="296" y="101"/>
                    </a:lnTo>
                    <a:lnTo>
                      <a:pt x="296" y="101"/>
                    </a:lnTo>
                    <a:close/>
                    <a:moveTo>
                      <a:pt x="67" y="278"/>
                    </a:moveTo>
                    <a:lnTo>
                      <a:pt x="66" y="278"/>
                    </a:lnTo>
                    <a:lnTo>
                      <a:pt x="64" y="278"/>
                    </a:lnTo>
                    <a:lnTo>
                      <a:pt x="64" y="275"/>
                    </a:lnTo>
                    <a:lnTo>
                      <a:pt x="66" y="275"/>
                    </a:lnTo>
                    <a:lnTo>
                      <a:pt x="67" y="274"/>
                    </a:lnTo>
                    <a:lnTo>
                      <a:pt x="70" y="274"/>
                    </a:lnTo>
                    <a:lnTo>
                      <a:pt x="70" y="273"/>
                    </a:lnTo>
                    <a:lnTo>
                      <a:pt x="70" y="271"/>
                    </a:lnTo>
                    <a:lnTo>
                      <a:pt x="71" y="273"/>
                    </a:lnTo>
                    <a:lnTo>
                      <a:pt x="71" y="274"/>
                    </a:lnTo>
                    <a:lnTo>
                      <a:pt x="70" y="275"/>
                    </a:lnTo>
                    <a:lnTo>
                      <a:pt x="68" y="277"/>
                    </a:lnTo>
                    <a:lnTo>
                      <a:pt x="67" y="278"/>
                    </a:lnTo>
                    <a:lnTo>
                      <a:pt x="67" y="278"/>
                    </a:lnTo>
                    <a:close/>
                    <a:moveTo>
                      <a:pt x="4" y="285"/>
                    </a:moveTo>
                    <a:lnTo>
                      <a:pt x="4" y="285"/>
                    </a:lnTo>
                    <a:lnTo>
                      <a:pt x="4" y="283"/>
                    </a:lnTo>
                    <a:lnTo>
                      <a:pt x="3" y="281"/>
                    </a:lnTo>
                    <a:lnTo>
                      <a:pt x="3" y="278"/>
                    </a:lnTo>
                    <a:lnTo>
                      <a:pt x="5" y="278"/>
                    </a:lnTo>
                    <a:lnTo>
                      <a:pt x="5" y="279"/>
                    </a:lnTo>
                    <a:lnTo>
                      <a:pt x="7" y="281"/>
                    </a:lnTo>
                    <a:lnTo>
                      <a:pt x="5" y="281"/>
                    </a:lnTo>
                    <a:lnTo>
                      <a:pt x="5" y="282"/>
                    </a:lnTo>
                    <a:lnTo>
                      <a:pt x="5" y="283"/>
                    </a:lnTo>
                    <a:lnTo>
                      <a:pt x="4" y="285"/>
                    </a:lnTo>
                    <a:lnTo>
                      <a:pt x="4" y="285"/>
                    </a:lnTo>
                    <a:close/>
                    <a:moveTo>
                      <a:pt x="59" y="290"/>
                    </a:moveTo>
                    <a:lnTo>
                      <a:pt x="58" y="293"/>
                    </a:lnTo>
                    <a:lnTo>
                      <a:pt x="55" y="291"/>
                    </a:lnTo>
                    <a:lnTo>
                      <a:pt x="55" y="291"/>
                    </a:lnTo>
                    <a:lnTo>
                      <a:pt x="56" y="291"/>
                    </a:lnTo>
                    <a:lnTo>
                      <a:pt x="59" y="289"/>
                    </a:lnTo>
                    <a:lnTo>
                      <a:pt x="60" y="286"/>
                    </a:lnTo>
                    <a:lnTo>
                      <a:pt x="62" y="282"/>
                    </a:lnTo>
                    <a:lnTo>
                      <a:pt x="62" y="281"/>
                    </a:lnTo>
                    <a:lnTo>
                      <a:pt x="63" y="281"/>
                    </a:lnTo>
                    <a:lnTo>
                      <a:pt x="64" y="281"/>
                    </a:lnTo>
                    <a:lnTo>
                      <a:pt x="64" y="281"/>
                    </a:lnTo>
                    <a:lnTo>
                      <a:pt x="64" y="281"/>
                    </a:lnTo>
                    <a:lnTo>
                      <a:pt x="64" y="283"/>
                    </a:lnTo>
                    <a:lnTo>
                      <a:pt x="64" y="286"/>
                    </a:lnTo>
                    <a:lnTo>
                      <a:pt x="63" y="289"/>
                    </a:lnTo>
                    <a:lnTo>
                      <a:pt x="59" y="290"/>
                    </a:lnTo>
                    <a:lnTo>
                      <a:pt x="59" y="290"/>
                    </a:lnTo>
                    <a:close/>
                    <a:moveTo>
                      <a:pt x="27" y="286"/>
                    </a:moveTo>
                    <a:lnTo>
                      <a:pt x="25" y="290"/>
                    </a:lnTo>
                    <a:lnTo>
                      <a:pt x="24" y="291"/>
                    </a:lnTo>
                    <a:lnTo>
                      <a:pt x="24" y="293"/>
                    </a:lnTo>
                    <a:lnTo>
                      <a:pt x="23" y="293"/>
                    </a:lnTo>
                    <a:lnTo>
                      <a:pt x="20" y="290"/>
                    </a:lnTo>
                    <a:lnTo>
                      <a:pt x="19" y="289"/>
                    </a:lnTo>
                    <a:lnTo>
                      <a:pt x="19" y="287"/>
                    </a:lnTo>
                    <a:lnTo>
                      <a:pt x="20" y="286"/>
                    </a:lnTo>
                    <a:lnTo>
                      <a:pt x="21" y="287"/>
                    </a:lnTo>
                    <a:lnTo>
                      <a:pt x="24" y="286"/>
                    </a:lnTo>
                    <a:lnTo>
                      <a:pt x="24" y="286"/>
                    </a:lnTo>
                    <a:lnTo>
                      <a:pt x="27" y="283"/>
                    </a:lnTo>
                    <a:lnTo>
                      <a:pt x="31" y="283"/>
                    </a:lnTo>
                    <a:lnTo>
                      <a:pt x="31" y="285"/>
                    </a:lnTo>
                    <a:lnTo>
                      <a:pt x="27" y="286"/>
                    </a:lnTo>
                    <a:lnTo>
                      <a:pt x="27" y="286"/>
                    </a:lnTo>
                    <a:close/>
                    <a:moveTo>
                      <a:pt x="15" y="293"/>
                    </a:moveTo>
                    <a:lnTo>
                      <a:pt x="13" y="293"/>
                    </a:lnTo>
                    <a:lnTo>
                      <a:pt x="13" y="293"/>
                    </a:lnTo>
                    <a:lnTo>
                      <a:pt x="12" y="291"/>
                    </a:lnTo>
                    <a:lnTo>
                      <a:pt x="12" y="290"/>
                    </a:lnTo>
                    <a:lnTo>
                      <a:pt x="13" y="290"/>
                    </a:lnTo>
                    <a:lnTo>
                      <a:pt x="13" y="290"/>
                    </a:lnTo>
                    <a:lnTo>
                      <a:pt x="15" y="290"/>
                    </a:lnTo>
                    <a:lnTo>
                      <a:pt x="16" y="291"/>
                    </a:lnTo>
                    <a:lnTo>
                      <a:pt x="16" y="291"/>
                    </a:lnTo>
                    <a:lnTo>
                      <a:pt x="15" y="293"/>
                    </a:lnTo>
                    <a:lnTo>
                      <a:pt x="15" y="293"/>
                    </a:lnTo>
                    <a:close/>
                    <a:moveTo>
                      <a:pt x="42" y="290"/>
                    </a:moveTo>
                    <a:lnTo>
                      <a:pt x="42" y="291"/>
                    </a:lnTo>
                    <a:lnTo>
                      <a:pt x="42" y="293"/>
                    </a:lnTo>
                    <a:lnTo>
                      <a:pt x="42" y="295"/>
                    </a:lnTo>
                    <a:lnTo>
                      <a:pt x="40" y="297"/>
                    </a:lnTo>
                    <a:lnTo>
                      <a:pt x="39" y="297"/>
                    </a:lnTo>
                    <a:lnTo>
                      <a:pt x="38" y="297"/>
                    </a:lnTo>
                    <a:lnTo>
                      <a:pt x="36" y="297"/>
                    </a:lnTo>
                    <a:lnTo>
                      <a:pt x="35" y="295"/>
                    </a:lnTo>
                    <a:lnTo>
                      <a:pt x="35" y="293"/>
                    </a:lnTo>
                    <a:lnTo>
                      <a:pt x="36" y="291"/>
                    </a:lnTo>
                    <a:lnTo>
                      <a:pt x="38" y="290"/>
                    </a:lnTo>
                    <a:lnTo>
                      <a:pt x="40" y="290"/>
                    </a:lnTo>
                    <a:lnTo>
                      <a:pt x="40" y="290"/>
                    </a:lnTo>
                    <a:lnTo>
                      <a:pt x="42" y="290"/>
                    </a:lnTo>
                    <a:lnTo>
                      <a:pt x="42" y="290"/>
                    </a:lnTo>
                    <a:lnTo>
                      <a:pt x="42" y="290"/>
                    </a:lnTo>
                    <a:close/>
                    <a:moveTo>
                      <a:pt x="4" y="297"/>
                    </a:moveTo>
                    <a:lnTo>
                      <a:pt x="3" y="299"/>
                    </a:lnTo>
                    <a:lnTo>
                      <a:pt x="0" y="298"/>
                    </a:lnTo>
                    <a:lnTo>
                      <a:pt x="0" y="298"/>
                    </a:lnTo>
                    <a:lnTo>
                      <a:pt x="0" y="297"/>
                    </a:lnTo>
                    <a:lnTo>
                      <a:pt x="1" y="297"/>
                    </a:lnTo>
                    <a:lnTo>
                      <a:pt x="3" y="295"/>
                    </a:lnTo>
                    <a:lnTo>
                      <a:pt x="4" y="297"/>
                    </a:lnTo>
                    <a:lnTo>
                      <a:pt x="4" y="29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72">
                <a:extLst>
                  <a:ext uri="{FF2B5EF4-FFF2-40B4-BE49-F238E27FC236}">
                    <a16:creationId xmlns:a16="http://schemas.microsoft.com/office/drawing/2014/main" id="{51EEC9D6-2959-40C7-907A-291572F1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754"/>
                <a:ext cx="224" cy="173"/>
              </a:xfrm>
              <a:custGeom>
                <a:avLst/>
                <a:gdLst>
                  <a:gd name="T0" fmla="*/ 91 w 224"/>
                  <a:gd name="T1" fmla="*/ 4 h 173"/>
                  <a:gd name="T2" fmla="*/ 93 w 224"/>
                  <a:gd name="T3" fmla="*/ 7 h 173"/>
                  <a:gd name="T4" fmla="*/ 101 w 224"/>
                  <a:gd name="T5" fmla="*/ 5 h 173"/>
                  <a:gd name="T6" fmla="*/ 111 w 224"/>
                  <a:gd name="T7" fmla="*/ 8 h 173"/>
                  <a:gd name="T8" fmla="*/ 121 w 224"/>
                  <a:gd name="T9" fmla="*/ 17 h 173"/>
                  <a:gd name="T10" fmla="*/ 135 w 224"/>
                  <a:gd name="T11" fmla="*/ 31 h 173"/>
                  <a:gd name="T12" fmla="*/ 140 w 224"/>
                  <a:gd name="T13" fmla="*/ 37 h 173"/>
                  <a:gd name="T14" fmla="*/ 132 w 224"/>
                  <a:gd name="T15" fmla="*/ 48 h 173"/>
                  <a:gd name="T16" fmla="*/ 132 w 224"/>
                  <a:gd name="T17" fmla="*/ 60 h 173"/>
                  <a:gd name="T18" fmla="*/ 140 w 224"/>
                  <a:gd name="T19" fmla="*/ 59 h 173"/>
                  <a:gd name="T20" fmla="*/ 147 w 224"/>
                  <a:gd name="T21" fmla="*/ 59 h 173"/>
                  <a:gd name="T22" fmla="*/ 147 w 224"/>
                  <a:gd name="T23" fmla="*/ 61 h 173"/>
                  <a:gd name="T24" fmla="*/ 145 w 224"/>
                  <a:gd name="T25" fmla="*/ 67 h 173"/>
                  <a:gd name="T26" fmla="*/ 149 w 224"/>
                  <a:gd name="T27" fmla="*/ 75 h 173"/>
                  <a:gd name="T28" fmla="*/ 156 w 224"/>
                  <a:gd name="T29" fmla="*/ 83 h 173"/>
                  <a:gd name="T30" fmla="*/ 164 w 224"/>
                  <a:gd name="T31" fmla="*/ 90 h 173"/>
                  <a:gd name="T32" fmla="*/ 183 w 224"/>
                  <a:gd name="T33" fmla="*/ 96 h 173"/>
                  <a:gd name="T34" fmla="*/ 208 w 224"/>
                  <a:gd name="T35" fmla="*/ 104 h 173"/>
                  <a:gd name="T36" fmla="*/ 220 w 224"/>
                  <a:gd name="T37" fmla="*/ 108 h 173"/>
                  <a:gd name="T38" fmla="*/ 202 w 224"/>
                  <a:gd name="T39" fmla="*/ 127 h 173"/>
                  <a:gd name="T40" fmla="*/ 182 w 224"/>
                  <a:gd name="T41" fmla="*/ 148 h 173"/>
                  <a:gd name="T42" fmla="*/ 165 w 224"/>
                  <a:gd name="T43" fmla="*/ 151 h 173"/>
                  <a:gd name="T44" fmla="*/ 157 w 224"/>
                  <a:gd name="T45" fmla="*/ 152 h 173"/>
                  <a:gd name="T46" fmla="*/ 148 w 224"/>
                  <a:gd name="T47" fmla="*/ 159 h 173"/>
                  <a:gd name="T48" fmla="*/ 135 w 224"/>
                  <a:gd name="T49" fmla="*/ 163 h 173"/>
                  <a:gd name="T50" fmla="*/ 125 w 224"/>
                  <a:gd name="T51" fmla="*/ 166 h 173"/>
                  <a:gd name="T52" fmla="*/ 120 w 224"/>
                  <a:gd name="T53" fmla="*/ 165 h 173"/>
                  <a:gd name="T54" fmla="*/ 105 w 224"/>
                  <a:gd name="T55" fmla="*/ 166 h 173"/>
                  <a:gd name="T56" fmla="*/ 97 w 224"/>
                  <a:gd name="T57" fmla="*/ 173 h 173"/>
                  <a:gd name="T58" fmla="*/ 84 w 224"/>
                  <a:gd name="T59" fmla="*/ 171 h 173"/>
                  <a:gd name="T60" fmla="*/ 72 w 224"/>
                  <a:gd name="T61" fmla="*/ 167 h 173"/>
                  <a:gd name="T62" fmla="*/ 57 w 224"/>
                  <a:gd name="T63" fmla="*/ 158 h 173"/>
                  <a:gd name="T64" fmla="*/ 45 w 224"/>
                  <a:gd name="T65" fmla="*/ 158 h 173"/>
                  <a:gd name="T66" fmla="*/ 41 w 224"/>
                  <a:gd name="T67" fmla="*/ 151 h 173"/>
                  <a:gd name="T68" fmla="*/ 41 w 224"/>
                  <a:gd name="T69" fmla="*/ 144 h 173"/>
                  <a:gd name="T70" fmla="*/ 34 w 224"/>
                  <a:gd name="T71" fmla="*/ 144 h 173"/>
                  <a:gd name="T72" fmla="*/ 32 w 224"/>
                  <a:gd name="T73" fmla="*/ 142 h 173"/>
                  <a:gd name="T74" fmla="*/ 28 w 224"/>
                  <a:gd name="T75" fmla="*/ 132 h 173"/>
                  <a:gd name="T76" fmla="*/ 24 w 224"/>
                  <a:gd name="T77" fmla="*/ 123 h 173"/>
                  <a:gd name="T78" fmla="*/ 16 w 224"/>
                  <a:gd name="T79" fmla="*/ 115 h 173"/>
                  <a:gd name="T80" fmla="*/ 9 w 224"/>
                  <a:gd name="T81" fmla="*/ 110 h 173"/>
                  <a:gd name="T82" fmla="*/ 0 w 224"/>
                  <a:gd name="T83" fmla="*/ 107 h 173"/>
                  <a:gd name="T84" fmla="*/ 4 w 224"/>
                  <a:gd name="T85" fmla="*/ 99 h 173"/>
                  <a:gd name="T86" fmla="*/ 12 w 224"/>
                  <a:gd name="T87" fmla="*/ 98 h 173"/>
                  <a:gd name="T88" fmla="*/ 16 w 224"/>
                  <a:gd name="T89" fmla="*/ 95 h 173"/>
                  <a:gd name="T90" fmla="*/ 16 w 224"/>
                  <a:gd name="T91" fmla="*/ 83 h 173"/>
                  <a:gd name="T92" fmla="*/ 20 w 224"/>
                  <a:gd name="T93" fmla="*/ 72 h 173"/>
                  <a:gd name="T94" fmla="*/ 21 w 224"/>
                  <a:gd name="T95" fmla="*/ 63 h 173"/>
                  <a:gd name="T96" fmla="*/ 26 w 224"/>
                  <a:gd name="T97" fmla="*/ 63 h 173"/>
                  <a:gd name="T98" fmla="*/ 29 w 224"/>
                  <a:gd name="T99" fmla="*/ 57 h 173"/>
                  <a:gd name="T100" fmla="*/ 32 w 224"/>
                  <a:gd name="T101" fmla="*/ 47 h 173"/>
                  <a:gd name="T102" fmla="*/ 40 w 224"/>
                  <a:gd name="T103" fmla="*/ 35 h 173"/>
                  <a:gd name="T104" fmla="*/ 46 w 224"/>
                  <a:gd name="T105" fmla="*/ 32 h 173"/>
                  <a:gd name="T106" fmla="*/ 49 w 224"/>
                  <a:gd name="T107" fmla="*/ 23 h 173"/>
                  <a:gd name="T108" fmla="*/ 52 w 224"/>
                  <a:gd name="T109" fmla="*/ 13 h 173"/>
                  <a:gd name="T110" fmla="*/ 58 w 224"/>
                  <a:gd name="T111" fmla="*/ 9 h 173"/>
                  <a:gd name="T112" fmla="*/ 63 w 224"/>
                  <a:gd name="T113" fmla="*/ 7 h 173"/>
                  <a:gd name="T114" fmla="*/ 68 w 224"/>
                  <a:gd name="T115" fmla="*/ 11 h 173"/>
                  <a:gd name="T116" fmla="*/ 75 w 224"/>
                  <a:gd name="T117" fmla="*/ 1 h 173"/>
                  <a:gd name="T118" fmla="*/ 79 w 224"/>
                  <a:gd name="T119" fmla="*/ 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4" h="173">
                    <a:moveTo>
                      <a:pt x="81" y="7"/>
                    </a:moveTo>
                    <a:lnTo>
                      <a:pt x="83" y="7"/>
                    </a:lnTo>
                    <a:lnTo>
                      <a:pt x="87" y="7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2" y="4"/>
                    </a:lnTo>
                    <a:lnTo>
                      <a:pt x="92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6" y="5"/>
                    </a:lnTo>
                    <a:lnTo>
                      <a:pt x="97" y="5"/>
                    </a:lnTo>
                    <a:lnTo>
                      <a:pt x="99" y="5"/>
                    </a:lnTo>
                    <a:lnTo>
                      <a:pt x="100" y="5"/>
                    </a:lnTo>
                    <a:lnTo>
                      <a:pt x="101" y="5"/>
                    </a:lnTo>
                    <a:lnTo>
                      <a:pt x="103" y="7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8" y="7"/>
                    </a:lnTo>
                    <a:lnTo>
                      <a:pt x="111" y="8"/>
                    </a:lnTo>
                    <a:lnTo>
                      <a:pt x="113" y="11"/>
                    </a:lnTo>
                    <a:lnTo>
                      <a:pt x="116" y="11"/>
                    </a:lnTo>
                    <a:lnTo>
                      <a:pt x="117" y="12"/>
                    </a:lnTo>
                    <a:lnTo>
                      <a:pt x="119" y="13"/>
                    </a:lnTo>
                    <a:lnTo>
                      <a:pt x="121" y="17"/>
                    </a:lnTo>
                    <a:lnTo>
                      <a:pt x="125" y="21"/>
                    </a:lnTo>
                    <a:lnTo>
                      <a:pt x="129" y="24"/>
                    </a:lnTo>
                    <a:lnTo>
                      <a:pt x="131" y="25"/>
                    </a:lnTo>
                    <a:lnTo>
                      <a:pt x="132" y="28"/>
                    </a:lnTo>
                    <a:lnTo>
                      <a:pt x="135" y="31"/>
                    </a:lnTo>
                    <a:lnTo>
                      <a:pt x="136" y="32"/>
                    </a:lnTo>
                    <a:lnTo>
                      <a:pt x="137" y="32"/>
                    </a:lnTo>
                    <a:lnTo>
                      <a:pt x="139" y="33"/>
                    </a:lnTo>
                    <a:lnTo>
                      <a:pt x="139" y="36"/>
                    </a:lnTo>
                    <a:lnTo>
                      <a:pt x="140" y="37"/>
                    </a:lnTo>
                    <a:lnTo>
                      <a:pt x="139" y="39"/>
                    </a:lnTo>
                    <a:lnTo>
                      <a:pt x="137" y="41"/>
                    </a:lnTo>
                    <a:lnTo>
                      <a:pt x="135" y="45"/>
                    </a:lnTo>
                    <a:lnTo>
                      <a:pt x="135" y="47"/>
                    </a:lnTo>
                    <a:lnTo>
                      <a:pt x="132" y="48"/>
                    </a:lnTo>
                    <a:lnTo>
                      <a:pt x="132" y="49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32" y="56"/>
                    </a:lnTo>
                    <a:lnTo>
                      <a:pt x="132" y="60"/>
                    </a:lnTo>
                    <a:lnTo>
                      <a:pt x="133" y="60"/>
                    </a:lnTo>
                    <a:lnTo>
                      <a:pt x="135" y="60"/>
                    </a:lnTo>
                    <a:lnTo>
                      <a:pt x="136" y="60"/>
                    </a:lnTo>
                    <a:lnTo>
                      <a:pt x="137" y="60"/>
                    </a:lnTo>
                    <a:lnTo>
                      <a:pt x="140" y="59"/>
                    </a:lnTo>
                    <a:lnTo>
                      <a:pt x="141" y="59"/>
                    </a:lnTo>
                    <a:lnTo>
                      <a:pt x="143" y="57"/>
                    </a:lnTo>
                    <a:lnTo>
                      <a:pt x="144" y="59"/>
                    </a:lnTo>
                    <a:lnTo>
                      <a:pt x="145" y="59"/>
                    </a:lnTo>
                    <a:lnTo>
                      <a:pt x="147" y="59"/>
                    </a:lnTo>
                    <a:lnTo>
                      <a:pt x="148" y="59"/>
                    </a:lnTo>
                    <a:lnTo>
                      <a:pt x="148" y="59"/>
                    </a:lnTo>
                    <a:lnTo>
                      <a:pt x="148" y="60"/>
                    </a:lnTo>
                    <a:lnTo>
                      <a:pt x="148" y="61"/>
                    </a:lnTo>
                    <a:lnTo>
                      <a:pt x="147" y="61"/>
                    </a:lnTo>
                    <a:lnTo>
                      <a:pt x="147" y="63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5" y="66"/>
                    </a:lnTo>
                    <a:lnTo>
                      <a:pt x="145" y="67"/>
                    </a:lnTo>
                    <a:lnTo>
                      <a:pt x="147" y="70"/>
                    </a:lnTo>
                    <a:lnTo>
                      <a:pt x="147" y="71"/>
                    </a:lnTo>
                    <a:lnTo>
                      <a:pt x="148" y="71"/>
                    </a:lnTo>
                    <a:lnTo>
                      <a:pt x="148" y="72"/>
                    </a:lnTo>
                    <a:lnTo>
                      <a:pt x="149" y="75"/>
                    </a:lnTo>
                    <a:lnTo>
                      <a:pt x="151" y="76"/>
                    </a:lnTo>
                    <a:lnTo>
                      <a:pt x="152" y="76"/>
                    </a:lnTo>
                    <a:lnTo>
                      <a:pt x="153" y="78"/>
                    </a:lnTo>
                    <a:lnTo>
                      <a:pt x="155" y="80"/>
                    </a:lnTo>
                    <a:lnTo>
                      <a:pt x="156" y="83"/>
                    </a:lnTo>
                    <a:lnTo>
                      <a:pt x="157" y="8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63" y="87"/>
                    </a:lnTo>
                    <a:lnTo>
                      <a:pt x="164" y="90"/>
                    </a:lnTo>
                    <a:lnTo>
                      <a:pt x="165" y="90"/>
                    </a:lnTo>
                    <a:lnTo>
                      <a:pt x="169" y="91"/>
                    </a:lnTo>
                    <a:lnTo>
                      <a:pt x="175" y="92"/>
                    </a:lnTo>
                    <a:lnTo>
                      <a:pt x="179" y="94"/>
                    </a:lnTo>
                    <a:lnTo>
                      <a:pt x="183" y="96"/>
                    </a:lnTo>
                    <a:lnTo>
                      <a:pt x="188" y="98"/>
                    </a:lnTo>
                    <a:lnTo>
                      <a:pt x="192" y="99"/>
                    </a:lnTo>
                    <a:lnTo>
                      <a:pt x="199" y="102"/>
                    </a:lnTo>
                    <a:lnTo>
                      <a:pt x="204" y="103"/>
                    </a:lnTo>
                    <a:lnTo>
                      <a:pt x="208" y="104"/>
                    </a:lnTo>
                    <a:lnTo>
                      <a:pt x="210" y="104"/>
                    </a:lnTo>
                    <a:lnTo>
                      <a:pt x="215" y="104"/>
                    </a:lnTo>
                    <a:lnTo>
                      <a:pt x="219" y="104"/>
                    </a:lnTo>
                    <a:lnTo>
                      <a:pt x="224" y="104"/>
                    </a:lnTo>
                    <a:lnTo>
                      <a:pt x="220" y="108"/>
                    </a:lnTo>
                    <a:lnTo>
                      <a:pt x="216" y="112"/>
                    </a:lnTo>
                    <a:lnTo>
                      <a:pt x="212" y="116"/>
                    </a:lnTo>
                    <a:lnTo>
                      <a:pt x="210" y="119"/>
                    </a:lnTo>
                    <a:lnTo>
                      <a:pt x="206" y="124"/>
                    </a:lnTo>
                    <a:lnTo>
                      <a:pt x="202" y="127"/>
                    </a:lnTo>
                    <a:lnTo>
                      <a:pt x="198" y="131"/>
                    </a:lnTo>
                    <a:lnTo>
                      <a:pt x="194" y="135"/>
                    </a:lnTo>
                    <a:lnTo>
                      <a:pt x="190" y="140"/>
                    </a:lnTo>
                    <a:lnTo>
                      <a:pt x="187" y="143"/>
                    </a:lnTo>
                    <a:lnTo>
                      <a:pt x="182" y="148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5" y="151"/>
                    </a:lnTo>
                    <a:lnTo>
                      <a:pt x="171" y="151"/>
                    </a:lnTo>
                    <a:lnTo>
                      <a:pt x="165" y="151"/>
                    </a:lnTo>
                    <a:lnTo>
                      <a:pt x="164" y="151"/>
                    </a:lnTo>
                    <a:lnTo>
                      <a:pt x="163" y="151"/>
                    </a:lnTo>
                    <a:lnTo>
                      <a:pt x="163" y="151"/>
                    </a:lnTo>
                    <a:lnTo>
                      <a:pt x="159" y="152"/>
                    </a:lnTo>
                    <a:lnTo>
                      <a:pt x="157" y="152"/>
                    </a:lnTo>
                    <a:lnTo>
                      <a:pt x="155" y="154"/>
                    </a:lnTo>
                    <a:lnTo>
                      <a:pt x="152" y="155"/>
                    </a:lnTo>
                    <a:lnTo>
                      <a:pt x="149" y="156"/>
                    </a:lnTo>
                    <a:lnTo>
                      <a:pt x="149" y="158"/>
                    </a:lnTo>
                    <a:lnTo>
                      <a:pt x="148" y="159"/>
                    </a:lnTo>
                    <a:lnTo>
                      <a:pt x="148" y="160"/>
                    </a:lnTo>
                    <a:lnTo>
                      <a:pt x="147" y="160"/>
                    </a:lnTo>
                    <a:lnTo>
                      <a:pt x="140" y="162"/>
                    </a:lnTo>
                    <a:lnTo>
                      <a:pt x="139" y="162"/>
                    </a:lnTo>
                    <a:lnTo>
                      <a:pt x="135" y="163"/>
                    </a:lnTo>
                    <a:lnTo>
                      <a:pt x="133" y="165"/>
                    </a:lnTo>
                    <a:lnTo>
                      <a:pt x="133" y="165"/>
                    </a:lnTo>
                    <a:lnTo>
                      <a:pt x="131" y="165"/>
                    </a:lnTo>
                    <a:lnTo>
                      <a:pt x="127" y="166"/>
                    </a:lnTo>
                    <a:lnTo>
                      <a:pt x="125" y="166"/>
                    </a:lnTo>
                    <a:lnTo>
                      <a:pt x="124" y="166"/>
                    </a:lnTo>
                    <a:lnTo>
                      <a:pt x="123" y="166"/>
                    </a:lnTo>
                    <a:lnTo>
                      <a:pt x="121" y="166"/>
                    </a:lnTo>
                    <a:lnTo>
                      <a:pt x="121" y="165"/>
                    </a:lnTo>
                    <a:lnTo>
                      <a:pt x="120" y="165"/>
                    </a:lnTo>
                    <a:lnTo>
                      <a:pt x="117" y="162"/>
                    </a:lnTo>
                    <a:lnTo>
                      <a:pt x="116" y="160"/>
                    </a:lnTo>
                    <a:lnTo>
                      <a:pt x="113" y="162"/>
                    </a:lnTo>
                    <a:lnTo>
                      <a:pt x="109" y="163"/>
                    </a:lnTo>
                    <a:lnTo>
                      <a:pt x="105" y="166"/>
                    </a:lnTo>
                    <a:lnTo>
                      <a:pt x="103" y="167"/>
                    </a:lnTo>
                    <a:lnTo>
                      <a:pt x="101" y="169"/>
                    </a:lnTo>
                    <a:lnTo>
                      <a:pt x="100" y="171"/>
                    </a:lnTo>
                    <a:lnTo>
                      <a:pt x="97" y="173"/>
                    </a:lnTo>
                    <a:lnTo>
                      <a:pt x="97" y="173"/>
                    </a:lnTo>
                    <a:lnTo>
                      <a:pt x="93" y="173"/>
                    </a:lnTo>
                    <a:lnTo>
                      <a:pt x="92" y="173"/>
                    </a:lnTo>
                    <a:lnTo>
                      <a:pt x="89" y="173"/>
                    </a:lnTo>
                    <a:lnTo>
                      <a:pt x="87" y="171"/>
                    </a:lnTo>
                    <a:lnTo>
                      <a:pt x="84" y="171"/>
                    </a:lnTo>
                    <a:lnTo>
                      <a:pt x="81" y="171"/>
                    </a:lnTo>
                    <a:lnTo>
                      <a:pt x="79" y="170"/>
                    </a:lnTo>
                    <a:lnTo>
                      <a:pt x="76" y="170"/>
                    </a:lnTo>
                    <a:lnTo>
                      <a:pt x="75" y="169"/>
                    </a:lnTo>
                    <a:lnTo>
                      <a:pt x="72" y="167"/>
                    </a:lnTo>
                    <a:lnTo>
                      <a:pt x="68" y="165"/>
                    </a:lnTo>
                    <a:lnTo>
                      <a:pt x="65" y="163"/>
                    </a:lnTo>
                    <a:lnTo>
                      <a:pt x="63" y="160"/>
                    </a:lnTo>
                    <a:lnTo>
                      <a:pt x="58" y="159"/>
                    </a:lnTo>
                    <a:lnTo>
                      <a:pt x="57" y="158"/>
                    </a:lnTo>
                    <a:lnTo>
                      <a:pt x="57" y="158"/>
                    </a:lnTo>
                    <a:lnTo>
                      <a:pt x="53" y="158"/>
                    </a:lnTo>
                    <a:lnTo>
                      <a:pt x="49" y="158"/>
                    </a:lnTo>
                    <a:lnTo>
                      <a:pt x="46" y="158"/>
                    </a:lnTo>
                    <a:lnTo>
                      <a:pt x="45" y="158"/>
                    </a:lnTo>
                    <a:lnTo>
                      <a:pt x="44" y="158"/>
                    </a:lnTo>
                    <a:lnTo>
                      <a:pt x="44" y="155"/>
                    </a:lnTo>
                    <a:lnTo>
                      <a:pt x="42" y="154"/>
                    </a:lnTo>
                    <a:lnTo>
                      <a:pt x="41" y="152"/>
                    </a:lnTo>
                    <a:lnTo>
                      <a:pt x="41" y="151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1" y="147"/>
                    </a:lnTo>
                    <a:lnTo>
                      <a:pt x="41" y="146"/>
                    </a:lnTo>
                    <a:lnTo>
                      <a:pt x="41" y="144"/>
                    </a:lnTo>
                    <a:lnTo>
                      <a:pt x="37" y="143"/>
                    </a:lnTo>
                    <a:lnTo>
                      <a:pt x="36" y="143"/>
                    </a:lnTo>
                    <a:lnTo>
                      <a:pt x="36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4" y="142"/>
                    </a:lnTo>
                    <a:lnTo>
                      <a:pt x="33" y="142"/>
                    </a:lnTo>
                    <a:lnTo>
                      <a:pt x="32" y="142"/>
                    </a:lnTo>
                    <a:lnTo>
                      <a:pt x="30" y="139"/>
                    </a:lnTo>
                    <a:lnTo>
                      <a:pt x="30" y="138"/>
                    </a:lnTo>
                    <a:lnTo>
                      <a:pt x="29" y="136"/>
                    </a:lnTo>
                    <a:lnTo>
                      <a:pt x="29" y="134"/>
                    </a:lnTo>
                    <a:lnTo>
                      <a:pt x="28" y="132"/>
                    </a:lnTo>
                    <a:lnTo>
                      <a:pt x="28" y="130"/>
                    </a:lnTo>
                    <a:lnTo>
                      <a:pt x="26" y="126"/>
                    </a:lnTo>
                    <a:lnTo>
                      <a:pt x="25" y="124"/>
                    </a:lnTo>
                    <a:lnTo>
                      <a:pt x="24" y="124"/>
                    </a:lnTo>
                    <a:lnTo>
                      <a:pt x="24" y="123"/>
                    </a:lnTo>
                    <a:lnTo>
                      <a:pt x="22" y="122"/>
                    </a:lnTo>
                    <a:lnTo>
                      <a:pt x="18" y="120"/>
                    </a:lnTo>
                    <a:lnTo>
                      <a:pt x="18" y="119"/>
                    </a:lnTo>
                    <a:lnTo>
                      <a:pt x="16" y="116"/>
                    </a:lnTo>
                    <a:lnTo>
                      <a:pt x="16" y="115"/>
                    </a:lnTo>
                    <a:lnTo>
                      <a:pt x="14" y="114"/>
                    </a:lnTo>
                    <a:lnTo>
                      <a:pt x="14" y="114"/>
                    </a:lnTo>
                    <a:lnTo>
                      <a:pt x="13" y="112"/>
                    </a:lnTo>
                    <a:lnTo>
                      <a:pt x="10" y="110"/>
                    </a:lnTo>
                    <a:lnTo>
                      <a:pt x="9" y="110"/>
                    </a:lnTo>
                    <a:lnTo>
                      <a:pt x="8" y="110"/>
                    </a:lnTo>
                    <a:lnTo>
                      <a:pt x="5" y="108"/>
                    </a:lnTo>
                    <a:lnTo>
                      <a:pt x="4" y="108"/>
                    </a:lnTo>
                    <a:lnTo>
                      <a:pt x="1" y="107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1" y="104"/>
                    </a:lnTo>
                    <a:lnTo>
                      <a:pt x="2" y="102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6" y="98"/>
                    </a:lnTo>
                    <a:lnTo>
                      <a:pt x="8" y="98"/>
                    </a:lnTo>
                    <a:lnTo>
                      <a:pt x="9" y="98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94"/>
                    </a:lnTo>
                    <a:lnTo>
                      <a:pt x="16" y="90"/>
                    </a:lnTo>
                    <a:lnTo>
                      <a:pt x="16" y="87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2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6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7"/>
                    </a:lnTo>
                    <a:lnTo>
                      <a:pt x="20" y="64"/>
                    </a:lnTo>
                    <a:lnTo>
                      <a:pt x="21" y="63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5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8" y="63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30" y="53"/>
                    </a:lnTo>
                    <a:lnTo>
                      <a:pt x="30" y="49"/>
                    </a:lnTo>
                    <a:lnTo>
                      <a:pt x="30" y="48"/>
                    </a:lnTo>
                    <a:lnTo>
                      <a:pt x="32" y="47"/>
                    </a:lnTo>
                    <a:lnTo>
                      <a:pt x="33" y="45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8" y="36"/>
                    </a:lnTo>
                    <a:lnTo>
                      <a:pt x="40" y="35"/>
                    </a:lnTo>
                    <a:lnTo>
                      <a:pt x="41" y="33"/>
                    </a:lnTo>
                    <a:lnTo>
                      <a:pt x="42" y="33"/>
                    </a:lnTo>
                    <a:lnTo>
                      <a:pt x="45" y="33"/>
                    </a:lnTo>
                    <a:lnTo>
                      <a:pt x="46" y="33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6" y="31"/>
                    </a:lnTo>
                    <a:lnTo>
                      <a:pt x="48" y="28"/>
                    </a:lnTo>
                    <a:lnTo>
                      <a:pt x="48" y="24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6"/>
                    </a:lnTo>
                    <a:lnTo>
                      <a:pt x="52" y="13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1" y="9"/>
                    </a:lnTo>
                    <a:lnTo>
                      <a:pt x="61" y="8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4" y="7"/>
                    </a:lnTo>
                    <a:lnTo>
                      <a:pt x="65" y="8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9" y="8"/>
                    </a:lnTo>
                    <a:lnTo>
                      <a:pt x="71" y="7"/>
                    </a:lnTo>
                    <a:lnTo>
                      <a:pt x="72" y="3"/>
                    </a:lnTo>
                    <a:lnTo>
                      <a:pt x="73" y="0"/>
                    </a:lnTo>
                    <a:lnTo>
                      <a:pt x="75" y="1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9" y="4"/>
                    </a:lnTo>
                    <a:lnTo>
                      <a:pt x="80" y="7"/>
                    </a:lnTo>
                    <a:lnTo>
                      <a:pt x="81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73">
                <a:extLst>
                  <a:ext uri="{FF2B5EF4-FFF2-40B4-BE49-F238E27FC236}">
                    <a16:creationId xmlns:a16="http://schemas.microsoft.com/office/drawing/2014/main" id="{44B14313-B251-4C9C-9627-C0BA6737D3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0" y="1488"/>
                <a:ext cx="164" cy="368"/>
              </a:xfrm>
              <a:custGeom>
                <a:avLst/>
                <a:gdLst>
                  <a:gd name="T0" fmla="*/ 123 w 164"/>
                  <a:gd name="T1" fmla="*/ 53 h 368"/>
                  <a:gd name="T2" fmla="*/ 134 w 164"/>
                  <a:gd name="T3" fmla="*/ 89 h 368"/>
                  <a:gd name="T4" fmla="*/ 127 w 164"/>
                  <a:gd name="T5" fmla="*/ 126 h 368"/>
                  <a:gd name="T6" fmla="*/ 136 w 164"/>
                  <a:gd name="T7" fmla="*/ 153 h 368"/>
                  <a:gd name="T8" fmla="*/ 139 w 164"/>
                  <a:gd name="T9" fmla="*/ 176 h 368"/>
                  <a:gd name="T10" fmla="*/ 135 w 164"/>
                  <a:gd name="T11" fmla="*/ 192 h 368"/>
                  <a:gd name="T12" fmla="*/ 135 w 164"/>
                  <a:gd name="T13" fmla="*/ 202 h 368"/>
                  <a:gd name="T14" fmla="*/ 142 w 164"/>
                  <a:gd name="T15" fmla="*/ 218 h 368"/>
                  <a:gd name="T16" fmla="*/ 144 w 164"/>
                  <a:gd name="T17" fmla="*/ 241 h 368"/>
                  <a:gd name="T18" fmla="*/ 160 w 164"/>
                  <a:gd name="T19" fmla="*/ 265 h 368"/>
                  <a:gd name="T20" fmla="*/ 155 w 164"/>
                  <a:gd name="T21" fmla="*/ 289 h 368"/>
                  <a:gd name="T22" fmla="*/ 129 w 164"/>
                  <a:gd name="T23" fmla="*/ 323 h 368"/>
                  <a:gd name="T24" fmla="*/ 107 w 164"/>
                  <a:gd name="T25" fmla="*/ 346 h 368"/>
                  <a:gd name="T26" fmla="*/ 89 w 164"/>
                  <a:gd name="T27" fmla="*/ 350 h 368"/>
                  <a:gd name="T28" fmla="*/ 87 w 164"/>
                  <a:gd name="T29" fmla="*/ 350 h 368"/>
                  <a:gd name="T30" fmla="*/ 77 w 164"/>
                  <a:gd name="T31" fmla="*/ 354 h 368"/>
                  <a:gd name="T32" fmla="*/ 60 w 164"/>
                  <a:gd name="T33" fmla="*/ 359 h 368"/>
                  <a:gd name="T34" fmla="*/ 39 w 164"/>
                  <a:gd name="T35" fmla="*/ 367 h 368"/>
                  <a:gd name="T36" fmla="*/ 36 w 164"/>
                  <a:gd name="T37" fmla="*/ 359 h 368"/>
                  <a:gd name="T38" fmla="*/ 28 w 164"/>
                  <a:gd name="T39" fmla="*/ 362 h 368"/>
                  <a:gd name="T40" fmla="*/ 29 w 164"/>
                  <a:gd name="T41" fmla="*/ 355 h 368"/>
                  <a:gd name="T42" fmla="*/ 18 w 164"/>
                  <a:gd name="T43" fmla="*/ 347 h 368"/>
                  <a:gd name="T44" fmla="*/ 12 w 164"/>
                  <a:gd name="T45" fmla="*/ 336 h 368"/>
                  <a:gd name="T46" fmla="*/ 14 w 164"/>
                  <a:gd name="T47" fmla="*/ 316 h 368"/>
                  <a:gd name="T48" fmla="*/ 13 w 164"/>
                  <a:gd name="T49" fmla="*/ 309 h 368"/>
                  <a:gd name="T50" fmla="*/ 8 w 164"/>
                  <a:gd name="T51" fmla="*/ 284 h 368"/>
                  <a:gd name="T52" fmla="*/ 14 w 164"/>
                  <a:gd name="T53" fmla="*/ 263 h 368"/>
                  <a:gd name="T54" fmla="*/ 25 w 164"/>
                  <a:gd name="T55" fmla="*/ 253 h 368"/>
                  <a:gd name="T56" fmla="*/ 37 w 164"/>
                  <a:gd name="T57" fmla="*/ 239 h 368"/>
                  <a:gd name="T58" fmla="*/ 57 w 164"/>
                  <a:gd name="T59" fmla="*/ 210 h 368"/>
                  <a:gd name="T60" fmla="*/ 69 w 164"/>
                  <a:gd name="T61" fmla="*/ 202 h 368"/>
                  <a:gd name="T62" fmla="*/ 71 w 164"/>
                  <a:gd name="T63" fmla="*/ 182 h 368"/>
                  <a:gd name="T64" fmla="*/ 59 w 164"/>
                  <a:gd name="T65" fmla="*/ 170 h 368"/>
                  <a:gd name="T66" fmla="*/ 47 w 164"/>
                  <a:gd name="T67" fmla="*/ 154 h 368"/>
                  <a:gd name="T68" fmla="*/ 49 w 164"/>
                  <a:gd name="T69" fmla="*/ 134 h 368"/>
                  <a:gd name="T70" fmla="*/ 45 w 164"/>
                  <a:gd name="T71" fmla="*/ 117 h 368"/>
                  <a:gd name="T72" fmla="*/ 43 w 164"/>
                  <a:gd name="T73" fmla="*/ 107 h 368"/>
                  <a:gd name="T74" fmla="*/ 45 w 164"/>
                  <a:gd name="T75" fmla="*/ 89 h 368"/>
                  <a:gd name="T76" fmla="*/ 27 w 164"/>
                  <a:gd name="T77" fmla="*/ 67 h 368"/>
                  <a:gd name="T78" fmla="*/ 8 w 164"/>
                  <a:gd name="T79" fmla="*/ 53 h 368"/>
                  <a:gd name="T80" fmla="*/ 6 w 164"/>
                  <a:gd name="T81" fmla="*/ 43 h 368"/>
                  <a:gd name="T82" fmla="*/ 18 w 164"/>
                  <a:gd name="T83" fmla="*/ 39 h 368"/>
                  <a:gd name="T84" fmla="*/ 37 w 164"/>
                  <a:gd name="T85" fmla="*/ 61 h 368"/>
                  <a:gd name="T86" fmla="*/ 57 w 164"/>
                  <a:gd name="T87" fmla="*/ 58 h 368"/>
                  <a:gd name="T88" fmla="*/ 75 w 164"/>
                  <a:gd name="T89" fmla="*/ 50 h 368"/>
                  <a:gd name="T90" fmla="*/ 81 w 164"/>
                  <a:gd name="T91" fmla="*/ 16 h 368"/>
                  <a:gd name="T92" fmla="*/ 99 w 164"/>
                  <a:gd name="T93" fmla="*/ 6 h 368"/>
                  <a:gd name="T94" fmla="*/ 128 w 164"/>
                  <a:gd name="T95" fmla="*/ 16 h 368"/>
                  <a:gd name="T96" fmla="*/ 125 w 164"/>
                  <a:gd name="T97" fmla="*/ 45 h 368"/>
                  <a:gd name="T98" fmla="*/ 64 w 164"/>
                  <a:gd name="T99" fmla="*/ 198 h 368"/>
                  <a:gd name="T100" fmla="*/ 10 w 164"/>
                  <a:gd name="T101" fmla="*/ 261 h 368"/>
                  <a:gd name="T102" fmla="*/ 9 w 164"/>
                  <a:gd name="T103" fmla="*/ 260 h 368"/>
                  <a:gd name="T104" fmla="*/ 10 w 164"/>
                  <a:gd name="T105" fmla="*/ 344 h 368"/>
                  <a:gd name="T106" fmla="*/ 18 w 164"/>
                  <a:gd name="T107" fmla="*/ 348 h 368"/>
                  <a:gd name="T108" fmla="*/ 27 w 164"/>
                  <a:gd name="T109" fmla="*/ 351 h 368"/>
                  <a:gd name="T110" fmla="*/ 23 w 164"/>
                  <a:gd name="T111" fmla="*/ 355 h 368"/>
                  <a:gd name="T112" fmla="*/ 16 w 164"/>
                  <a:gd name="T113" fmla="*/ 358 h 368"/>
                  <a:gd name="T114" fmla="*/ 14 w 164"/>
                  <a:gd name="T115" fmla="*/ 35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4" h="368">
                    <a:moveTo>
                      <a:pt x="125" y="45"/>
                    </a:moveTo>
                    <a:lnTo>
                      <a:pt x="124" y="45"/>
                    </a:lnTo>
                    <a:lnTo>
                      <a:pt x="121" y="47"/>
                    </a:lnTo>
                    <a:lnTo>
                      <a:pt x="119" y="49"/>
                    </a:lnTo>
                    <a:lnTo>
                      <a:pt x="117" y="50"/>
                    </a:lnTo>
                    <a:lnTo>
                      <a:pt x="117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3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65"/>
                    </a:lnTo>
                    <a:lnTo>
                      <a:pt x="117" y="67"/>
                    </a:lnTo>
                    <a:lnTo>
                      <a:pt x="119" y="73"/>
                    </a:lnTo>
                    <a:lnTo>
                      <a:pt x="121" y="79"/>
                    </a:lnTo>
                    <a:lnTo>
                      <a:pt x="127" y="82"/>
                    </a:lnTo>
                    <a:lnTo>
                      <a:pt x="131" y="83"/>
                    </a:lnTo>
                    <a:lnTo>
                      <a:pt x="134" y="89"/>
                    </a:lnTo>
                    <a:lnTo>
                      <a:pt x="138" y="97"/>
                    </a:lnTo>
                    <a:lnTo>
                      <a:pt x="140" y="99"/>
                    </a:lnTo>
                    <a:lnTo>
                      <a:pt x="140" y="99"/>
                    </a:lnTo>
                    <a:lnTo>
                      <a:pt x="140" y="105"/>
                    </a:lnTo>
                    <a:lnTo>
                      <a:pt x="138" y="109"/>
                    </a:lnTo>
                    <a:lnTo>
                      <a:pt x="135" y="113"/>
                    </a:lnTo>
                    <a:lnTo>
                      <a:pt x="131" y="118"/>
                    </a:lnTo>
                    <a:lnTo>
                      <a:pt x="129" y="122"/>
                    </a:lnTo>
                    <a:lnTo>
                      <a:pt x="127" y="126"/>
                    </a:lnTo>
                    <a:lnTo>
                      <a:pt x="127" y="129"/>
                    </a:lnTo>
                    <a:lnTo>
                      <a:pt x="127" y="130"/>
                    </a:lnTo>
                    <a:lnTo>
                      <a:pt x="127" y="131"/>
                    </a:lnTo>
                    <a:lnTo>
                      <a:pt x="129" y="137"/>
                    </a:lnTo>
                    <a:lnTo>
                      <a:pt x="131" y="141"/>
                    </a:lnTo>
                    <a:lnTo>
                      <a:pt x="132" y="144"/>
                    </a:lnTo>
                    <a:lnTo>
                      <a:pt x="134" y="148"/>
                    </a:lnTo>
                    <a:lnTo>
                      <a:pt x="135" y="150"/>
                    </a:lnTo>
                    <a:lnTo>
                      <a:pt x="136" y="153"/>
                    </a:lnTo>
                    <a:lnTo>
                      <a:pt x="136" y="154"/>
                    </a:lnTo>
                    <a:lnTo>
                      <a:pt x="138" y="157"/>
                    </a:lnTo>
                    <a:lnTo>
                      <a:pt x="139" y="160"/>
                    </a:lnTo>
                    <a:lnTo>
                      <a:pt x="140" y="162"/>
                    </a:lnTo>
                    <a:lnTo>
                      <a:pt x="142" y="172"/>
                    </a:lnTo>
                    <a:lnTo>
                      <a:pt x="143" y="173"/>
                    </a:lnTo>
                    <a:lnTo>
                      <a:pt x="142" y="174"/>
                    </a:lnTo>
                    <a:lnTo>
                      <a:pt x="142" y="176"/>
                    </a:lnTo>
                    <a:lnTo>
                      <a:pt x="139" y="176"/>
                    </a:lnTo>
                    <a:lnTo>
                      <a:pt x="136" y="177"/>
                    </a:lnTo>
                    <a:lnTo>
                      <a:pt x="136" y="177"/>
                    </a:lnTo>
                    <a:lnTo>
                      <a:pt x="138" y="180"/>
                    </a:lnTo>
                    <a:lnTo>
                      <a:pt x="136" y="182"/>
                    </a:lnTo>
                    <a:lnTo>
                      <a:pt x="136" y="188"/>
                    </a:lnTo>
                    <a:lnTo>
                      <a:pt x="135" y="190"/>
                    </a:lnTo>
                    <a:lnTo>
                      <a:pt x="135" y="190"/>
                    </a:lnTo>
                    <a:lnTo>
                      <a:pt x="135" y="192"/>
                    </a:lnTo>
                    <a:lnTo>
                      <a:pt x="135" y="192"/>
                    </a:lnTo>
                    <a:lnTo>
                      <a:pt x="138" y="192"/>
                    </a:lnTo>
                    <a:lnTo>
                      <a:pt x="138" y="193"/>
                    </a:lnTo>
                    <a:lnTo>
                      <a:pt x="138" y="194"/>
                    </a:lnTo>
                    <a:lnTo>
                      <a:pt x="138" y="196"/>
                    </a:lnTo>
                    <a:lnTo>
                      <a:pt x="136" y="197"/>
                    </a:lnTo>
                    <a:lnTo>
                      <a:pt x="135" y="198"/>
                    </a:lnTo>
                    <a:lnTo>
                      <a:pt x="135" y="200"/>
                    </a:lnTo>
                    <a:lnTo>
                      <a:pt x="135" y="201"/>
                    </a:lnTo>
                    <a:lnTo>
                      <a:pt x="135" y="202"/>
                    </a:lnTo>
                    <a:lnTo>
                      <a:pt x="136" y="205"/>
                    </a:lnTo>
                    <a:lnTo>
                      <a:pt x="138" y="206"/>
                    </a:lnTo>
                    <a:lnTo>
                      <a:pt x="142" y="208"/>
                    </a:lnTo>
                    <a:lnTo>
                      <a:pt x="143" y="209"/>
                    </a:lnTo>
                    <a:lnTo>
                      <a:pt x="143" y="210"/>
                    </a:lnTo>
                    <a:lnTo>
                      <a:pt x="143" y="212"/>
                    </a:lnTo>
                    <a:lnTo>
                      <a:pt x="140" y="214"/>
                    </a:lnTo>
                    <a:lnTo>
                      <a:pt x="140" y="216"/>
                    </a:lnTo>
                    <a:lnTo>
                      <a:pt x="142" y="218"/>
                    </a:lnTo>
                    <a:lnTo>
                      <a:pt x="143" y="221"/>
                    </a:lnTo>
                    <a:lnTo>
                      <a:pt x="147" y="225"/>
                    </a:lnTo>
                    <a:lnTo>
                      <a:pt x="148" y="226"/>
                    </a:lnTo>
                    <a:lnTo>
                      <a:pt x="148" y="228"/>
                    </a:lnTo>
                    <a:lnTo>
                      <a:pt x="148" y="229"/>
                    </a:lnTo>
                    <a:lnTo>
                      <a:pt x="148" y="232"/>
                    </a:lnTo>
                    <a:lnTo>
                      <a:pt x="148" y="233"/>
                    </a:lnTo>
                    <a:lnTo>
                      <a:pt x="147" y="236"/>
                    </a:lnTo>
                    <a:lnTo>
                      <a:pt x="144" y="241"/>
                    </a:lnTo>
                    <a:lnTo>
                      <a:pt x="140" y="243"/>
                    </a:lnTo>
                    <a:lnTo>
                      <a:pt x="140" y="244"/>
                    </a:lnTo>
                    <a:lnTo>
                      <a:pt x="142" y="245"/>
                    </a:lnTo>
                    <a:lnTo>
                      <a:pt x="147" y="251"/>
                    </a:lnTo>
                    <a:lnTo>
                      <a:pt x="151" y="255"/>
                    </a:lnTo>
                    <a:lnTo>
                      <a:pt x="155" y="259"/>
                    </a:lnTo>
                    <a:lnTo>
                      <a:pt x="159" y="261"/>
                    </a:lnTo>
                    <a:lnTo>
                      <a:pt x="159" y="263"/>
                    </a:lnTo>
                    <a:lnTo>
                      <a:pt x="160" y="265"/>
                    </a:lnTo>
                    <a:lnTo>
                      <a:pt x="162" y="268"/>
                    </a:lnTo>
                    <a:lnTo>
                      <a:pt x="163" y="269"/>
                    </a:lnTo>
                    <a:lnTo>
                      <a:pt x="164" y="271"/>
                    </a:lnTo>
                    <a:lnTo>
                      <a:pt x="164" y="272"/>
                    </a:lnTo>
                    <a:lnTo>
                      <a:pt x="162" y="275"/>
                    </a:lnTo>
                    <a:lnTo>
                      <a:pt x="162" y="279"/>
                    </a:lnTo>
                    <a:lnTo>
                      <a:pt x="160" y="283"/>
                    </a:lnTo>
                    <a:lnTo>
                      <a:pt x="159" y="285"/>
                    </a:lnTo>
                    <a:lnTo>
                      <a:pt x="155" y="289"/>
                    </a:lnTo>
                    <a:lnTo>
                      <a:pt x="150" y="296"/>
                    </a:lnTo>
                    <a:lnTo>
                      <a:pt x="148" y="299"/>
                    </a:lnTo>
                    <a:lnTo>
                      <a:pt x="146" y="301"/>
                    </a:lnTo>
                    <a:lnTo>
                      <a:pt x="140" y="308"/>
                    </a:lnTo>
                    <a:lnTo>
                      <a:pt x="140" y="309"/>
                    </a:lnTo>
                    <a:lnTo>
                      <a:pt x="136" y="315"/>
                    </a:lnTo>
                    <a:lnTo>
                      <a:pt x="135" y="316"/>
                    </a:lnTo>
                    <a:lnTo>
                      <a:pt x="134" y="317"/>
                    </a:lnTo>
                    <a:lnTo>
                      <a:pt x="129" y="323"/>
                    </a:lnTo>
                    <a:lnTo>
                      <a:pt x="125" y="327"/>
                    </a:lnTo>
                    <a:lnTo>
                      <a:pt x="121" y="329"/>
                    </a:lnTo>
                    <a:lnTo>
                      <a:pt x="120" y="332"/>
                    </a:lnTo>
                    <a:lnTo>
                      <a:pt x="119" y="333"/>
                    </a:lnTo>
                    <a:lnTo>
                      <a:pt x="117" y="335"/>
                    </a:lnTo>
                    <a:lnTo>
                      <a:pt x="116" y="335"/>
                    </a:lnTo>
                    <a:lnTo>
                      <a:pt x="113" y="340"/>
                    </a:lnTo>
                    <a:lnTo>
                      <a:pt x="108" y="346"/>
                    </a:lnTo>
                    <a:lnTo>
                      <a:pt x="107" y="346"/>
                    </a:lnTo>
                    <a:lnTo>
                      <a:pt x="105" y="347"/>
                    </a:lnTo>
                    <a:lnTo>
                      <a:pt x="104" y="347"/>
                    </a:lnTo>
                    <a:lnTo>
                      <a:pt x="103" y="348"/>
                    </a:lnTo>
                    <a:lnTo>
                      <a:pt x="99" y="346"/>
                    </a:lnTo>
                    <a:lnTo>
                      <a:pt x="99" y="346"/>
                    </a:lnTo>
                    <a:lnTo>
                      <a:pt x="97" y="347"/>
                    </a:lnTo>
                    <a:lnTo>
                      <a:pt x="95" y="348"/>
                    </a:lnTo>
                    <a:lnTo>
                      <a:pt x="92" y="348"/>
                    </a:lnTo>
                    <a:lnTo>
                      <a:pt x="89" y="350"/>
                    </a:lnTo>
                    <a:lnTo>
                      <a:pt x="88" y="350"/>
                    </a:lnTo>
                    <a:lnTo>
                      <a:pt x="88" y="348"/>
                    </a:lnTo>
                    <a:lnTo>
                      <a:pt x="89" y="346"/>
                    </a:lnTo>
                    <a:lnTo>
                      <a:pt x="89" y="344"/>
                    </a:lnTo>
                    <a:lnTo>
                      <a:pt x="89" y="343"/>
                    </a:lnTo>
                    <a:lnTo>
                      <a:pt x="89" y="343"/>
                    </a:lnTo>
                    <a:lnTo>
                      <a:pt x="88" y="346"/>
                    </a:lnTo>
                    <a:lnTo>
                      <a:pt x="88" y="348"/>
                    </a:lnTo>
                    <a:lnTo>
                      <a:pt x="87" y="350"/>
                    </a:lnTo>
                    <a:lnTo>
                      <a:pt x="84" y="350"/>
                    </a:lnTo>
                    <a:lnTo>
                      <a:pt x="81" y="348"/>
                    </a:lnTo>
                    <a:lnTo>
                      <a:pt x="80" y="348"/>
                    </a:lnTo>
                    <a:lnTo>
                      <a:pt x="81" y="350"/>
                    </a:lnTo>
                    <a:lnTo>
                      <a:pt x="81" y="351"/>
                    </a:lnTo>
                    <a:lnTo>
                      <a:pt x="81" y="352"/>
                    </a:lnTo>
                    <a:lnTo>
                      <a:pt x="80" y="352"/>
                    </a:lnTo>
                    <a:lnTo>
                      <a:pt x="79" y="352"/>
                    </a:lnTo>
                    <a:lnTo>
                      <a:pt x="77" y="354"/>
                    </a:lnTo>
                    <a:lnTo>
                      <a:pt x="76" y="355"/>
                    </a:lnTo>
                    <a:lnTo>
                      <a:pt x="76" y="352"/>
                    </a:lnTo>
                    <a:lnTo>
                      <a:pt x="73" y="354"/>
                    </a:lnTo>
                    <a:lnTo>
                      <a:pt x="72" y="355"/>
                    </a:lnTo>
                    <a:lnTo>
                      <a:pt x="69" y="355"/>
                    </a:lnTo>
                    <a:lnTo>
                      <a:pt x="68" y="356"/>
                    </a:lnTo>
                    <a:lnTo>
                      <a:pt x="65" y="358"/>
                    </a:lnTo>
                    <a:lnTo>
                      <a:pt x="64" y="358"/>
                    </a:lnTo>
                    <a:lnTo>
                      <a:pt x="60" y="359"/>
                    </a:lnTo>
                    <a:lnTo>
                      <a:pt x="59" y="360"/>
                    </a:lnTo>
                    <a:lnTo>
                      <a:pt x="57" y="362"/>
                    </a:lnTo>
                    <a:lnTo>
                      <a:pt x="56" y="362"/>
                    </a:lnTo>
                    <a:lnTo>
                      <a:pt x="51" y="362"/>
                    </a:lnTo>
                    <a:lnTo>
                      <a:pt x="47" y="363"/>
                    </a:lnTo>
                    <a:lnTo>
                      <a:pt x="44" y="363"/>
                    </a:lnTo>
                    <a:lnTo>
                      <a:pt x="43" y="363"/>
                    </a:lnTo>
                    <a:lnTo>
                      <a:pt x="40" y="364"/>
                    </a:lnTo>
                    <a:lnTo>
                      <a:pt x="39" y="367"/>
                    </a:lnTo>
                    <a:lnTo>
                      <a:pt x="36" y="368"/>
                    </a:lnTo>
                    <a:lnTo>
                      <a:pt x="35" y="367"/>
                    </a:lnTo>
                    <a:lnTo>
                      <a:pt x="36" y="366"/>
                    </a:lnTo>
                    <a:lnTo>
                      <a:pt x="37" y="364"/>
                    </a:lnTo>
                    <a:lnTo>
                      <a:pt x="39" y="363"/>
                    </a:lnTo>
                    <a:lnTo>
                      <a:pt x="39" y="362"/>
                    </a:lnTo>
                    <a:lnTo>
                      <a:pt x="37" y="362"/>
                    </a:lnTo>
                    <a:lnTo>
                      <a:pt x="37" y="360"/>
                    </a:lnTo>
                    <a:lnTo>
                      <a:pt x="36" y="359"/>
                    </a:lnTo>
                    <a:lnTo>
                      <a:pt x="35" y="356"/>
                    </a:lnTo>
                    <a:lnTo>
                      <a:pt x="33" y="356"/>
                    </a:lnTo>
                    <a:lnTo>
                      <a:pt x="33" y="356"/>
                    </a:lnTo>
                    <a:lnTo>
                      <a:pt x="33" y="359"/>
                    </a:lnTo>
                    <a:lnTo>
                      <a:pt x="32" y="360"/>
                    </a:lnTo>
                    <a:lnTo>
                      <a:pt x="32" y="360"/>
                    </a:lnTo>
                    <a:lnTo>
                      <a:pt x="31" y="362"/>
                    </a:lnTo>
                    <a:lnTo>
                      <a:pt x="31" y="362"/>
                    </a:lnTo>
                    <a:lnTo>
                      <a:pt x="28" y="362"/>
                    </a:lnTo>
                    <a:lnTo>
                      <a:pt x="27" y="360"/>
                    </a:lnTo>
                    <a:lnTo>
                      <a:pt x="27" y="359"/>
                    </a:lnTo>
                    <a:lnTo>
                      <a:pt x="28" y="358"/>
                    </a:lnTo>
                    <a:lnTo>
                      <a:pt x="28" y="358"/>
                    </a:lnTo>
                    <a:lnTo>
                      <a:pt x="28" y="356"/>
                    </a:lnTo>
                    <a:lnTo>
                      <a:pt x="28" y="356"/>
                    </a:lnTo>
                    <a:lnTo>
                      <a:pt x="29" y="356"/>
                    </a:lnTo>
                    <a:lnTo>
                      <a:pt x="29" y="355"/>
                    </a:lnTo>
                    <a:lnTo>
                      <a:pt x="29" y="355"/>
                    </a:lnTo>
                    <a:lnTo>
                      <a:pt x="28" y="355"/>
                    </a:lnTo>
                    <a:lnTo>
                      <a:pt x="28" y="354"/>
                    </a:lnTo>
                    <a:lnTo>
                      <a:pt x="29" y="351"/>
                    </a:lnTo>
                    <a:lnTo>
                      <a:pt x="29" y="351"/>
                    </a:lnTo>
                    <a:lnTo>
                      <a:pt x="29" y="351"/>
                    </a:lnTo>
                    <a:lnTo>
                      <a:pt x="28" y="351"/>
                    </a:lnTo>
                    <a:lnTo>
                      <a:pt x="24" y="350"/>
                    </a:lnTo>
                    <a:lnTo>
                      <a:pt x="20" y="347"/>
                    </a:lnTo>
                    <a:lnTo>
                      <a:pt x="18" y="347"/>
                    </a:lnTo>
                    <a:lnTo>
                      <a:pt x="17" y="344"/>
                    </a:lnTo>
                    <a:lnTo>
                      <a:pt x="16" y="344"/>
                    </a:lnTo>
                    <a:lnTo>
                      <a:pt x="14" y="347"/>
                    </a:lnTo>
                    <a:lnTo>
                      <a:pt x="13" y="346"/>
                    </a:lnTo>
                    <a:lnTo>
                      <a:pt x="12" y="344"/>
                    </a:lnTo>
                    <a:lnTo>
                      <a:pt x="12" y="343"/>
                    </a:lnTo>
                    <a:lnTo>
                      <a:pt x="12" y="342"/>
                    </a:lnTo>
                    <a:lnTo>
                      <a:pt x="12" y="339"/>
                    </a:lnTo>
                    <a:lnTo>
                      <a:pt x="12" y="336"/>
                    </a:lnTo>
                    <a:lnTo>
                      <a:pt x="10" y="333"/>
                    </a:lnTo>
                    <a:lnTo>
                      <a:pt x="12" y="329"/>
                    </a:lnTo>
                    <a:lnTo>
                      <a:pt x="12" y="328"/>
                    </a:lnTo>
                    <a:lnTo>
                      <a:pt x="13" y="327"/>
                    </a:lnTo>
                    <a:lnTo>
                      <a:pt x="13" y="323"/>
                    </a:lnTo>
                    <a:lnTo>
                      <a:pt x="13" y="319"/>
                    </a:lnTo>
                    <a:lnTo>
                      <a:pt x="13" y="317"/>
                    </a:lnTo>
                    <a:lnTo>
                      <a:pt x="13" y="316"/>
                    </a:lnTo>
                    <a:lnTo>
                      <a:pt x="14" y="316"/>
                    </a:lnTo>
                    <a:lnTo>
                      <a:pt x="14" y="316"/>
                    </a:lnTo>
                    <a:lnTo>
                      <a:pt x="13" y="316"/>
                    </a:lnTo>
                    <a:lnTo>
                      <a:pt x="13" y="315"/>
                    </a:lnTo>
                    <a:lnTo>
                      <a:pt x="13" y="315"/>
                    </a:lnTo>
                    <a:lnTo>
                      <a:pt x="14" y="315"/>
                    </a:lnTo>
                    <a:lnTo>
                      <a:pt x="14" y="313"/>
                    </a:lnTo>
                    <a:lnTo>
                      <a:pt x="14" y="313"/>
                    </a:lnTo>
                    <a:lnTo>
                      <a:pt x="14" y="311"/>
                    </a:lnTo>
                    <a:lnTo>
                      <a:pt x="13" y="309"/>
                    </a:lnTo>
                    <a:lnTo>
                      <a:pt x="13" y="307"/>
                    </a:lnTo>
                    <a:lnTo>
                      <a:pt x="12" y="303"/>
                    </a:lnTo>
                    <a:lnTo>
                      <a:pt x="9" y="301"/>
                    </a:lnTo>
                    <a:lnTo>
                      <a:pt x="10" y="297"/>
                    </a:lnTo>
                    <a:lnTo>
                      <a:pt x="10" y="293"/>
                    </a:lnTo>
                    <a:lnTo>
                      <a:pt x="10" y="292"/>
                    </a:lnTo>
                    <a:lnTo>
                      <a:pt x="10" y="289"/>
                    </a:lnTo>
                    <a:lnTo>
                      <a:pt x="8" y="287"/>
                    </a:lnTo>
                    <a:lnTo>
                      <a:pt x="8" y="284"/>
                    </a:lnTo>
                    <a:lnTo>
                      <a:pt x="6" y="280"/>
                    </a:lnTo>
                    <a:lnTo>
                      <a:pt x="8" y="279"/>
                    </a:lnTo>
                    <a:lnTo>
                      <a:pt x="8" y="276"/>
                    </a:lnTo>
                    <a:lnTo>
                      <a:pt x="9" y="275"/>
                    </a:lnTo>
                    <a:lnTo>
                      <a:pt x="12" y="269"/>
                    </a:lnTo>
                    <a:lnTo>
                      <a:pt x="13" y="267"/>
                    </a:lnTo>
                    <a:lnTo>
                      <a:pt x="16" y="267"/>
                    </a:lnTo>
                    <a:lnTo>
                      <a:pt x="14" y="264"/>
                    </a:lnTo>
                    <a:lnTo>
                      <a:pt x="14" y="263"/>
                    </a:lnTo>
                    <a:lnTo>
                      <a:pt x="13" y="261"/>
                    </a:lnTo>
                    <a:lnTo>
                      <a:pt x="17" y="260"/>
                    </a:lnTo>
                    <a:lnTo>
                      <a:pt x="18" y="261"/>
                    </a:lnTo>
                    <a:lnTo>
                      <a:pt x="23" y="260"/>
                    </a:lnTo>
                    <a:lnTo>
                      <a:pt x="25" y="257"/>
                    </a:lnTo>
                    <a:lnTo>
                      <a:pt x="25" y="256"/>
                    </a:lnTo>
                    <a:lnTo>
                      <a:pt x="25" y="256"/>
                    </a:lnTo>
                    <a:lnTo>
                      <a:pt x="24" y="253"/>
                    </a:lnTo>
                    <a:lnTo>
                      <a:pt x="25" y="253"/>
                    </a:lnTo>
                    <a:lnTo>
                      <a:pt x="25" y="253"/>
                    </a:lnTo>
                    <a:lnTo>
                      <a:pt x="25" y="252"/>
                    </a:lnTo>
                    <a:lnTo>
                      <a:pt x="25" y="251"/>
                    </a:lnTo>
                    <a:lnTo>
                      <a:pt x="27" y="252"/>
                    </a:lnTo>
                    <a:lnTo>
                      <a:pt x="28" y="249"/>
                    </a:lnTo>
                    <a:lnTo>
                      <a:pt x="29" y="247"/>
                    </a:lnTo>
                    <a:lnTo>
                      <a:pt x="32" y="245"/>
                    </a:lnTo>
                    <a:lnTo>
                      <a:pt x="36" y="240"/>
                    </a:lnTo>
                    <a:lnTo>
                      <a:pt x="37" y="239"/>
                    </a:lnTo>
                    <a:lnTo>
                      <a:pt x="40" y="239"/>
                    </a:lnTo>
                    <a:lnTo>
                      <a:pt x="43" y="233"/>
                    </a:lnTo>
                    <a:lnTo>
                      <a:pt x="44" y="233"/>
                    </a:lnTo>
                    <a:lnTo>
                      <a:pt x="45" y="229"/>
                    </a:lnTo>
                    <a:lnTo>
                      <a:pt x="48" y="225"/>
                    </a:lnTo>
                    <a:lnTo>
                      <a:pt x="49" y="225"/>
                    </a:lnTo>
                    <a:lnTo>
                      <a:pt x="51" y="221"/>
                    </a:lnTo>
                    <a:lnTo>
                      <a:pt x="55" y="217"/>
                    </a:lnTo>
                    <a:lnTo>
                      <a:pt x="57" y="210"/>
                    </a:lnTo>
                    <a:lnTo>
                      <a:pt x="59" y="209"/>
                    </a:lnTo>
                    <a:lnTo>
                      <a:pt x="59" y="206"/>
                    </a:lnTo>
                    <a:lnTo>
                      <a:pt x="60" y="206"/>
                    </a:lnTo>
                    <a:lnTo>
                      <a:pt x="61" y="205"/>
                    </a:lnTo>
                    <a:lnTo>
                      <a:pt x="65" y="204"/>
                    </a:lnTo>
                    <a:lnTo>
                      <a:pt x="68" y="204"/>
                    </a:lnTo>
                    <a:lnTo>
                      <a:pt x="69" y="205"/>
                    </a:lnTo>
                    <a:lnTo>
                      <a:pt x="69" y="205"/>
                    </a:lnTo>
                    <a:lnTo>
                      <a:pt x="69" y="202"/>
                    </a:lnTo>
                    <a:lnTo>
                      <a:pt x="69" y="201"/>
                    </a:lnTo>
                    <a:lnTo>
                      <a:pt x="69" y="200"/>
                    </a:lnTo>
                    <a:lnTo>
                      <a:pt x="71" y="200"/>
                    </a:lnTo>
                    <a:lnTo>
                      <a:pt x="71" y="197"/>
                    </a:lnTo>
                    <a:lnTo>
                      <a:pt x="71" y="196"/>
                    </a:lnTo>
                    <a:lnTo>
                      <a:pt x="69" y="194"/>
                    </a:lnTo>
                    <a:lnTo>
                      <a:pt x="71" y="190"/>
                    </a:lnTo>
                    <a:lnTo>
                      <a:pt x="71" y="186"/>
                    </a:lnTo>
                    <a:lnTo>
                      <a:pt x="71" y="182"/>
                    </a:lnTo>
                    <a:lnTo>
                      <a:pt x="69" y="180"/>
                    </a:lnTo>
                    <a:lnTo>
                      <a:pt x="63" y="176"/>
                    </a:lnTo>
                    <a:lnTo>
                      <a:pt x="63" y="176"/>
                    </a:lnTo>
                    <a:lnTo>
                      <a:pt x="61" y="176"/>
                    </a:lnTo>
                    <a:lnTo>
                      <a:pt x="60" y="172"/>
                    </a:lnTo>
                    <a:lnTo>
                      <a:pt x="60" y="169"/>
                    </a:lnTo>
                    <a:lnTo>
                      <a:pt x="60" y="169"/>
                    </a:lnTo>
                    <a:lnTo>
                      <a:pt x="60" y="169"/>
                    </a:lnTo>
                    <a:lnTo>
                      <a:pt x="59" y="170"/>
                    </a:lnTo>
                    <a:lnTo>
                      <a:pt x="57" y="172"/>
                    </a:lnTo>
                    <a:lnTo>
                      <a:pt x="55" y="170"/>
                    </a:lnTo>
                    <a:lnTo>
                      <a:pt x="53" y="170"/>
                    </a:lnTo>
                    <a:lnTo>
                      <a:pt x="52" y="164"/>
                    </a:lnTo>
                    <a:lnTo>
                      <a:pt x="51" y="161"/>
                    </a:lnTo>
                    <a:lnTo>
                      <a:pt x="49" y="158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4"/>
                    </a:lnTo>
                    <a:lnTo>
                      <a:pt x="47" y="152"/>
                    </a:lnTo>
                    <a:lnTo>
                      <a:pt x="45" y="149"/>
                    </a:lnTo>
                    <a:lnTo>
                      <a:pt x="45" y="146"/>
                    </a:lnTo>
                    <a:lnTo>
                      <a:pt x="47" y="145"/>
                    </a:lnTo>
                    <a:lnTo>
                      <a:pt x="47" y="145"/>
                    </a:lnTo>
                    <a:lnTo>
                      <a:pt x="48" y="142"/>
                    </a:lnTo>
                    <a:lnTo>
                      <a:pt x="49" y="140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51" y="133"/>
                    </a:lnTo>
                    <a:lnTo>
                      <a:pt x="51" y="131"/>
                    </a:lnTo>
                    <a:lnTo>
                      <a:pt x="49" y="130"/>
                    </a:lnTo>
                    <a:lnTo>
                      <a:pt x="49" y="129"/>
                    </a:lnTo>
                    <a:lnTo>
                      <a:pt x="47" y="126"/>
                    </a:lnTo>
                    <a:lnTo>
                      <a:pt x="45" y="123"/>
                    </a:lnTo>
                    <a:lnTo>
                      <a:pt x="45" y="121"/>
                    </a:lnTo>
                    <a:lnTo>
                      <a:pt x="45" y="118"/>
                    </a:lnTo>
                    <a:lnTo>
                      <a:pt x="45" y="117"/>
                    </a:lnTo>
                    <a:lnTo>
                      <a:pt x="45" y="115"/>
                    </a:lnTo>
                    <a:lnTo>
                      <a:pt x="47" y="114"/>
                    </a:lnTo>
                    <a:lnTo>
                      <a:pt x="47" y="113"/>
                    </a:lnTo>
                    <a:lnTo>
                      <a:pt x="47" y="109"/>
                    </a:lnTo>
                    <a:lnTo>
                      <a:pt x="45" y="109"/>
                    </a:lnTo>
                    <a:lnTo>
                      <a:pt x="44" y="109"/>
                    </a:lnTo>
                    <a:lnTo>
                      <a:pt x="43" y="109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43" y="106"/>
                    </a:lnTo>
                    <a:lnTo>
                      <a:pt x="43" y="103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43" y="98"/>
                    </a:lnTo>
                    <a:lnTo>
                      <a:pt x="43" y="94"/>
                    </a:lnTo>
                    <a:lnTo>
                      <a:pt x="43" y="91"/>
                    </a:lnTo>
                    <a:lnTo>
                      <a:pt x="45" y="89"/>
                    </a:lnTo>
                    <a:lnTo>
                      <a:pt x="45" y="89"/>
                    </a:lnTo>
                    <a:lnTo>
                      <a:pt x="43" y="86"/>
                    </a:lnTo>
                    <a:lnTo>
                      <a:pt x="41" y="83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7" y="77"/>
                    </a:lnTo>
                    <a:lnTo>
                      <a:pt x="35" y="74"/>
                    </a:lnTo>
                    <a:lnTo>
                      <a:pt x="33" y="71"/>
                    </a:lnTo>
                    <a:lnTo>
                      <a:pt x="32" y="71"/>
                    </a:lnTo>
                    <a:lnTo>
                      <a:pt x="27" y="67"/>
                    </a:lnTo>
                    <a:lnTo>
                      <a:pt x="24" y="67"/>
                    </a:lnTo>
                    <a:lnTo>
                      <a:pt x="21" y="66"/>
                    </a:lnTo>
                    <a:lnTo>
                      <a:pt x="18" y="63"/>
                    </a:lnTo>
                    <a:lnTo>
                      <a:pt x="16" y="62"/>
                    </a:lnTo>
                    <a:lnTo>
                      <a:pt x="14" y="61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4" y="42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8" y="42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5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8" y="39"/>
                    </a:lnTo>
                    <a:lnTo>
                      <a:pt x="20" y="43"/>
                    </a:lnTo>
                    <a:lnTo>
                      <a:pt x="21" y="46"/>
                    </a:lnTo>
                    <a:lnTo>
                      <a:pt x="25" y="51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33" y="58"/>
                    </a:lnTo>
                    <a:lnTo>
                      <a:pt x="37" y="59"/>
                    </a:lnTo>
                    <a:lnTo>
                      <a:pt x="37" y="61"/>
                    </a:lnTo>
                    <a:lnTo>
                      <a:pt x="40" y="61"/>
                    </a:lnTo>
                    <a:lnTo>
                      <a:pt x="43" y="59"/>
                    </a:lnTo>
                    <a:lnTo>
                      <a:pt x="47" y="58"/>
                    </a:lnTo>
                    <a:lnTo>
                      <a:pt x="47" y="55"/>
                    </a:lnTo>
                    <a:lnTo>
                      <a:pt x="48" y="54"/>
                    </a:lnTo>
                    <a:lnTo>
                      <a:pt x="51" y="54"/>
                    </a:lnTo>
                    <a:lnTo>
                      <a:pt x="53" y="55"/>
                    </a:lnTo>
                    <a:lnTo>
                      <a:pt x="56" y="58"/>
                    </a:lnTo>
                    <a:lnTo>
                      <a:pt x="57" y="58"/>
                    </a:lnTo>
                    <a:lnTo>
                      <a:pt x="61" y="61"/>
                    </a:lnTo>
                    <a:lnTo>
                      <a:pt x="63" y="62"/>
                    </a:lnTo>
                    <a:lnTo>
                      <a:pt x="65" y="62"/>
                    </a:lnTo>
                    <a:lnTo>
                      <a:pt x="67" y="61"/>
                    </a:lnTo>
                    <a:lnTo>
                      <a:pt x="68" y="55"/>
                    </a:lnTo>
                    <a:lnTo>
                      <a:pt x="69" y="53"/>
                    </a:lnTo>
                    <a:lnTo>
                      <a:pt x="71" y="51"/>
                    </a:lnTo>
                    <a:lnTo>
                      <a:pt x="73" y="50"/>
                    </a:lnTo>
                    <a:lnTo>
                      <a:pt x="75" y="50"/>
                    </a:lnTo>
                    <a:lnTo>
                      <a:pt x="75" y="49"/>
                    </a:lnTo>
                    <a:lnTo>
                      <a:pt x="77" y="46"/>
                    </a:lnTo>
                    <a:lnTo>
                      <a:pt x="77" y="42"/>
                    </a:lnTo>
                    <a:lnTo>
                      <a:pt x="77" y="35"/>
                    </a:lnTo>
                    <a:lnTo>
                      <a:pt x="77" y="34"/>
                    </a:lnTo>
                    <a:lnTo>
                      <a:pt x="79" y="30"/>
                    </a:lnTo>
                    <a:lnTo>
                      <a:pt x="80" y="20"/>
                    </a:lnTo>
                    <a:lnTo>
                      <a:pt x="81" y="18"/>
                    </a:lnTo>
                    <a:lnTo>
                      <a:pt x="81" y="16"/>
                    </a:lnTo>
                    <a:lnTo>
                      <a:pt x="83" y="15"/>
                    </a:lnTo>
                    <a:lnTo>
                      <a:pt x="85" y="12"/>
                    </a:lnTo>
                    <a:lnTo>
                      <a:pt x="88" y="6"/>
                    </a:lnTo>
                    <a:lnTo>
                      <a:pt x="89" y="6"/>
                    </a:lnTo>
                    <a:lnTo>
                      <a:pt x="92" y="6"/>
                    </a:lnTo>
                    <a:lnTo>
                      <a:pt x="95" y="6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9" y="6"/>
                    </a:lnTo>
                    <a:lnTo>
                      <a:pt x="101" y="4"/>
                    </a:lnTo>
                    <a:lnTo>
                      <a:pt x="104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4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23" y="14"/>
                    </a:lnTo>
                    <a:lnTo>
                      <a:pt x="128" y="16"/>
                    </a:lnTo>
                    <a:lnTo>
                      <a:pt x="131" y="26"/>
                    </a:lnTo>
                    <a:lnTo>
                      <a:pt x="129" y="28"/>
                    </a:lnTo>
                    <a:lnTo>
                      <a:pt x="128" y="30"/>
                    </a:lnTo>
                    <a:lnTo>
                      <a:pt x="125" y="34"/>
                    </a:lnTo>
                    <a:lnTo>
                      <a:pt x="123" y="38"/>
                    </a:lnTo>
                    <a:lnTo>
                      <a:pt x="123" y="41"/>
                    </a:lnTo>
                    <a:lnTo>
                      <a:pt x="124" y="43"/>
                    </a:lnTo>
                    <a:lnTo>
                      <a:pt x="125" y="45"/>
                    </a:lnTo>
                    <a:lnTo>
                      <a:pt x="125" y="45"/>
                    </a:lnTo>
                    <a:close/>
                    <a:moveTo>
                      <a:pt x="64" y="200"/>
                    </a:moveTo>
                    <a:lnTo>
                      <a:pt x="61" y="201"/>
                    </a:lnTo>
                    <a:lnTo>
                      <a:pt x="60" y="200"/>
                    </a:lnTo>
                    <a:lnTo>
                      <a:pt x="59" y="198"/>
                    </a:lnTo>
                    <a:lnTo>
                      <a:pt x="60" y="197"/>
                    </a:lnTo>
                    <a:lnTo>
                      <a:pt x="63" y="196"/>
                    </a:lnTo>
                    <a:lnTo>
                      <a:pt x="65" y="197"/>
                    </a:lnTo>
                    <a:lnTo>
                      <a:pt x="65" y="198"/>
                    </a:lnTo>
                    <a:lnTo>
                      <a:pt x="64" y="198"/>
                    </a:lnTo>
                    <a:lnTo>
                      <a:pt x="64" y="200"/>
                    </a:lnTo>
                    <a:close/>
                    <a:moveTo>
                      <a:pt x="9" y="260"/>
                    </a:moveTo>
                    <a:lnTo>
                      <a:pt x="9" y="260"/>
                    </a:lnTo>
                    <a:lnTo>
                      <a:pt x="10" y="260"/>
                    </a:lnTo>
                    <a:lnTo>
                      <a:pt x="10" y="259"/>
                    </a:lnTo>
                    <a:lnTo>
                      <a:pt x="12" y="260"/>
                    </a:lnTo>
                    <a:lnTo>
                      <a:pt x="12" y="261"/>
                    </a:lnTo>
                    <a:lnTo>
                      <a:pt x="12" y="261"/>
                    </a:lnTo>
                    <a:lnTo>
                      <a:pt x="10" y="261"/>
                    </a:lnTo>
                    <a:lnTo>
                      <a:pt x="10" y="263"/>
                    </a:lnTo>
                    <a:lnTo>
                      <a:pt x="10" y="263"/>
                    </a:lnTo>
                    <a:lnTo>
                      <a:pt x="9" y="263"/>
                    </a:lnTo>
                    <a:lnTo>
                      <a:pt x="8" y="261"/>
                    </a:lnTo>
                    <a:lnTo>
                      <a:pt x="6" y="259"/>
                    </a:lnTo>
                    <a:lnTo>
                      <a:pt x="9" y="259"/>
                    </a:lnTo>
                    <a:lnTo>
                      <a:pt x="9" y="260"/>
                    </a:lnTo>
                    <a:lnTo>
                      <a:pt x="9" y="260"/>
                    </a:lnTo>
                    <a:lnTo>
                      <a:pt x="9" y="260"/>
                    </a:lnTo>
                    <a:close/>
                    <a:moveTo>
                      <a:pt x="12" y="347"/>
                    </a:moveTo>
                    <a:lnTo>
                      <a:pt x="12" y="348"/>
                    </a:lnTo>
                    <a:lnTo>
                      <a:pt x="10" y="347"/>
                    </a:lnTo>
                    <a:lnTo>
                      <a:pt x="10" y="348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9" y="343"/>
                    </a:lnTo>
                    <a:lnTo>
                      <a:pt x="9" y="343"/>
                    </a:lnTo>
                    <a:lnTo>
                      <a:pt x="10" y="344"/>
                    </a:lnTo>
                    <a:lnTo>
                      <a:pt x="12" y="347"/>
                    </a:lnTo>
                    <a:lnTo>
                      <a:pt x="12" y="347"/>
                    </a:lnTo>
                    <a:close/>
                    <a:moveTo>
                      <a:pt x="20" y="352"/>
                    </a:moveTo>
                    <a:lnTo>
                      <a:pt x="20" y="352"/>
                    </a:lnTo>
                    <a:lnTo>
                      <a:pt x="18" y="351"/>
                    </a:lnTo>
                    <a:lnTo>
                      <a:pt x="17" y="350"/>
                    </a:lnTo>
                    <a:lnTo>
                      <a:pt x="18" y="350"/>
                    </a:lnTo>
                    <a:lnTo>
                      <a:pt x="18" y="348"/>
                    </a:lnTo>
                    <a:lnTo>
                      <a:pt x="18" y="348"/>
                    </a:lnTo>
                    <a:lnTo>
                      <a:pt x="18" y="350"/>
                    </a:lnTo>
                    <a:lnTo>
                      <a:pt x="20" y="350"/>
                    </a:lnTo>
                    <a:lnTo>
                      <a:pt x="20" y="351"/>
                    </a:lnTo>
                    <a:lnTo>
                      <a:pt x="20" y="351"/>
                    </a:lnTo>
                    <a:lnTo>
                      <a:pt x="20" y="352"/>
                    </a:lnTo>
                    <a:lnTo>
                      <a:pt x="20" y="352"/>
                    </a:lnTo>
                    <a:close/>
                    <a:moveTo>
                      <a:pt x="24" y="351"/>
                    </a:moveTo>
                    <a:lnTo>
                      <a:pt x="25" y="352"/>
                    </a:lnTo>
                    <a:lnTo>
                      <a:pt x="27" y="351"/>
                    </a:lnTo>
                    <a:lnTo>
                      <a:pt x="27" y="354"/>
                    </a:lnTo>
                    <a:lnTo>
                      <a:pt x="25" y="354"/>
                    </a:lnTo>
                    <a:lnTo>
                      <a:pt x="25" y="355"/>
                    </a:lnTo>
                    <a:lnTo>
                      <a:pt x="25" y="356"/>
                    </a:lnTo>
                    <a:lnTo>
                      <a:pt x="27" y="358"/>
                    </a:lnTo>
                    <a:lnTo>
                      <a:pt x="24" y="358"/>
                    </a:lnTo>
                    <a:lnTo>
                      <a:pt x="24" y="356"/>
                    </a:lnTo>
                    <a:lnTo>
                      <a:pt x="24" y="355"/>
                    </a:lnTo>
                    <a:lnTo>
                      <a:pt x="23" y="355"/>
                    </a:lnTo>
                    <a:lnTo>
                      <a:pt x="21" y="354"/>
                    </a:lnTo>
                    <a:lnTo>
                      <a:pt x="23" y="352"/>
                    </a:lnTo>
                    <a:lnTo>
                      <a:pt x="23" y="351"/>
                    </a:lnTo>
                    <a:lnTo>
                      <a:pt x="24" y="351"/>
                    </a:lnTo>
                    <a:lnTo>
                      <a:pt x="24" y="351"/>
                    </a:lnTo>
                    <a:close/>
                    <a:moveTo>
                      <a:pt x="18" y="358"/>
                    </a:moveTo>
                    <a:lnTo>
                      <a:pt x="17" y="359"/>
                    </a:lnTo>
                    <a:lnTo>
                      <a:pt x="16" y="359"/>
                    </a:lnTo>
                    <a:lnTo>
                      <a:pt x="16" y="358"/>
                    </a:lnTo>
                    <a:lnTo>
                      <a:pt x="17" y="356"/>
                    </a:lnTo>
                    <a:lnTo>
                      <a:pt x="18" y="356"/>
                    </a:lnTo>
                    <a:lnTo>
                      <a:pt x="18" y="358"/>
                    </a:lnTo>
                    <a:lnTo>
                      <a:pt x="18" y="358"/>
                    </a:lnTo>
                    <a:close/>
                    <a:moveTo>
                      <a:pt x="14" y="359"/>
                    </a:moveTo>
                    <a:lnTo>
                      <a:pt x="13" y="359"/>
                    </a:lnTo>
                    <a:lnTo>
                      <a:pt x="13" y="359"/>
                    </a:lnTo>
                    <a:lnTo>
                      <a:pt x="13" y="358"/>
                    </a:lnTo>
                    <a:lnTo>
                      <a:pt x="14" y="358"/>
                    </a:lnTo>
                    <a:lnTo>
                      <a:pt x="14" y="358"/>
                    </a:lnTo>
                    <a:lnTo>
                      <a:pt x="16" y="358"/>
                    </a:lnTo>
                    <a:lnTo>
                      <a:pt x="14" y="359"/>
                    </a:lnTo>
                    <a:lnTo>
                      <a:pt x="14" y="35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74">
                <a:extLst>
                  <a:ext uri="{FF2B5EF4-FFF2-40B4-BE49-F238E27FC236}">
                    <a16:creationId xmlns:a16="http://schemas.microsoft.com/office/drawing/2014/main" id="{CE1CA3E7-6CC5-4D7D-9D57-8DE6DD80B3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1" y="3166"/>
                <a:ext cx="108" cy="144"/>
              </a:xfrm>
              <a:custGeom>
                <a:avLst/>
                <a:gdLst>
                  <a:gd name="T0" fmla="*/ 37 w 108"/>
                  <a:gd name="T1" fmla="*/ 0 h 144"/>
                  <a:gd name="T2" fmla="*/ 38 w 108"/>
                  <a:gd name="T3" fmla="*/ 0 h 144"/>
                  <a:gd name="T4" fmla="*/ 83 w 108"/>
                  <a:gd name="T5" fmla="*/ 56 h 144"/>
                  <a:gd name="T6" fmla="*/ 81 w 108"/>
                  <a:gd name="T7" fmla="*/ 63 h 144"/>
                  <a:gd name="T8" fmla="*/ 83 w 108"/>
                  <a:gd name="T9" fmla="*/ 62 h 144"/>
                  <a:gd name="T10" fmla="*/ 97 w 108"/>
                  <a:gd name="T11" fmla="*/ 74 h 144"/>
                  <a:gd name="T12" fmla="*/ 97 w 108"/>
                  <a:gd name="T13" fmla="*/ 72 h 144"/>
                  <a:gd name="T14" fmla="*/ 108 w 108"/>
                  <a:gd name="T15" fmla="*/ 84 h 144"/>
                  <a:gd name="T16" fmla="*/ 108 w 108"/>
                  <a:gd name="T17" fmla="*/ 84 h 144"/>
                  <a:gd name="T18" fmla="*/ 96 w 108"/>
                  <a:gd name="T19" fmla="*/ 86 h 144"/>
                  <a:gd name="T20" fmla="*/ 97 w 108"/>
                  <a:gd name="T21" fmla="*/ 86 h 144"/>
                  <a:gd name="T22" fmla="*/ 100 w 108"/>
                  <a:gd name="T23" fmla="*/ 88 h 144"/>
                  <a:gd name="T24" fmla="*/ 85 w 108"/>
                  <a:gd name="T25" fmla="*/ 100 h 144"/>
                  <a:gd name="T26" fmla="*/ 84 w 108"/>
                  <a:gd name="T27" fmla="*/ 102 h 144"/>
                  <a:gd name="T28" fmla="*/ 84 w 108"/>
                  <a:gd name="T29" fmla="*/ 100 h 144"/>
                  <a:gd name="T30" fmla="*/ 104 w 108"/>
                  <a:gd name="T31" fmla="*/ 104 h 144"/>
                  <a:gd name="T32" fmla="*/ 103 w 108"/>
                  <a:gd name="T33" fmla="*/ 103 h 144"/>
                  <a:gd name="T34" fmla="*/ 103 w 108"/>
                  <a:gd name="T35" fmla="*/ 104 h 144"/>
                  <a:gd name="T36" fmla="*/ 101 w 108"/>
                  <a:gd name="T37" fmla="*/ 128 h 144"/>
                  <a:gd name="T38" fmla="*/ 101 w 108"/>
                  <a:gd name="T39" fmla="*/ 127 h 144"/>
                  <a:gd name="T40" fmla="*/ 101 w 108"/>
                  <a:gd name="T41" fmla="*/ 128 h 144"/>
                  <a:gd name="T42" fmla="*/ 76 w 108"/>
                  <a:gd name="T43" fmla="*/ 63 h 144"/>
                  <a:gd name="T44" fmla="*/ 80 w 108"/>
                  <a:gd name="T45" fmla="*/ 63 h 144"/>
                  <a:gd name="T46" fmla="*/ 80 w 108"/>
                  <a:gd name="T47" fmla="*/ 66 h 144"/>
                  <a:gd name="T48" fmla="*/ 73 w 108"/>
                  <a:gd name="T49" fmla="*/ 67 h 144"/>
                  <a:gd name="T50" fmla="*/ 69 w 108"/>
                  <a:gd name="T51" fmla="*/ 66 h 144"/>
                  <a:gd name="T52" fmla="*/ 64 w 108"/>
                  <a:gd name="T53" fmla="*/ 70 h 144"/>
                  <a:gd name="T54" fmla="*/ 58 w 108"/>
                  <a:gd name="T55" fmla="*/ 67 h 144"/>
                  <a:gd name="T56" fmla="*/ 61 w 108"/>
                  <a:gd name="T57" fmla="*/ 64 h 144"/>
                  <a:gd name="T58" fmla="*/ 66 w 108"/>
                  <a:gd name="T59" fmla="*/ 62 h 144"/>
                  <a:gd name="T60" fmla="*/ 73 w 108"/>
                  <a:gd name="T61" fmla="*/ 59 h 144"/>
                  <a:gd name="T62" fmla="*/ 80 w 108"/>
                  <a:gd name="T63" fmla="*/ 58 h 144"/>
                  <a:gd name="T64" fmla="*/ 81 w 108"/>
                  <a:gd name="T65" fmla="*/ 63 h 144"/>
                  <a:gd name="T66" fmla="*/ 83 w 108"/>
                  <a:gd name="T67" fmla="*/ 66 h 144"/>
                  <a:gd name="T68" fmla="*/ 80 w 108"/>
                  <a:gd name="T69" fmla="*/ 70 h 144"/>
                  <a:gd name="T70" fmla="*/ 84 w 108"/>
                  <a:gd name="T71" fmla="*/ 66 h 144"/>
                  <a:gd name="T72" fmla="*/ 40 w 108"/>
                  <a:gd name="T73" fmla="*/ 71 h 144"/>
                  <a:gd name="T74" fmla="*/ 73 w 108"/>
                  <a:gd name="T75" fmla="*/ 76 h 144"/>
                  <a:gd name="T76" fmla="*/ 73 w 108"/>
                  <a:gd name="T77" fmla="*/ 75 h 144"/>
                  <a:gd name="T78" fmla="*/ 56 w 108"/>
                  <a:gd name="T79" fmla="*/ 76 h 144"/>
                  <a:gd name="T80" fmla="*/ 60 w 108"/>
                  <a:gd name="T81" fmla="*/ 80 h 144"/>
                  <a:gd name="T82" fmla="*/ 61 w 108"/>
                  <a:gd name="T83" fmla="*/ 87 h 144"/>
                  <a:gd name="T84" fmla="*/ 56 w 108"/>
                  <a:gd name="T85" fmla="*/ 88 h 144"/>
                  <a:gd name="T86" fmla="*/ 48 w 108"/>
                  <a:gd name="T87" fmla="*/ 90 h 144"/>
                  <a:gd name="T88" fmla="*/ 41 w 108"/>
                  <a:gd name="T89" fmla="*/ 86 h 144"/>
                  <a:gd name="T90" fmla="*/ 42 w 108"/>
                  <a:gd name="T91" fmla="*/ 82 h 144"/>
                  <a:gd name="T92" fmla="*/ 42 w 108"/>
                  <a:gd name="T93" fmla="*/ 80 h 144"/>
                  <a:gd name="T94" fmla="*/ 53 w 108"/>
                  <a:gd name="T95" fmla="*/ 75 h 144"/>
                  <a:gd name="T96" fmla="*/ 64 w 108"/>
                  <a:gd name="T97" fmla="*/ 82 h 144"/>
                  <a:gd name="T98" fmla="*/ 64 w 108"/>
                  <a:gd name="T99" fmla="*/ 80 h 144"/>
                  <a:gd name="T100" fmla="*/ 70 w 108"/>
                  <a:gd name="T101" fmla="*/ 86 h 144"/>
                  <a:gd name="T102" fmla="*/ 72 w 108"/>
                  <a:gd name="T103" fmla="*/ 87 h 144"/>
                  <a:gd name="T104" fmla="*/ 57 w 108"/>
                  <a:gd name="T105" fmla="*/ 102 h 144"/>
                  <a:gd name="T106" fmla="*/ 54 w 108"/>
                  <a:gd name="T107" fmla="*/ 103 h 144"/>
                  <a:gd name="T108" fmla="*/ 52 w 108"/>
                  <a:gd name="T109" fmla="*/ 102 h 144"/>
                  <a:gd name="T110" fmla="*/ 57 w 108"/>
                  <a:gd name="T111" fmla="*/ 100 h 144"/>
                  <a:gd name="T112" fmla="*/ 1 w 108"/>
                  <a:gd name="T113" fmla="*/ 144 h 144"/>
                  <a:gd name="T114" fmla="*/ 1 w 108"/>
                  <a:gd name="T1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8" h="144">
                    <a:moveTo>
                      <a:pt x="38" y="0"/>
                    </a:move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  <a:moveTo>
                      <a:pt x="83" y="56"/>
                    </a:moveTo>
                    <a:lnTo>
                      <a:pt x="81" y="58"/>
                    </a:lnTo>
                    <a:lnTo>
                      <a:pt x="81" y="56"/>
                    </a:lnTo>
                    <a:lnTo>
                      <a:pt x="81" y="56"/>
                    </a:lnTo>
                    <a:lnTo>
                      <a:pt x="83" y="56"/>
                    </a:lnTo>
                    <a:lnTo>
                      <a:pt x="83" y="56"/>
                    </a:lnTo>
                    <a:lnTo>
                      <a:pt x="83" y="56"/>
                    </a:lnTo>
                    <a:lnTo>
                      <a:pt x="83" y="56"/>
                    </a:lnTo>
                    <a:close/>
                    <a:moveTo>
                      <a:pt x="83" y="62"/>
                    </a:moveTo>
                    <a:lnTo>
                      <a:pt x="81" y="63"/>
                    </a:lnTo>
                    <a:lnTo>
                      <a:pt x="81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close/>
                    <a:moveTo>
                      <a:pt x="97" y="74"/>
                    </a:moveTo>
                    <a:lnTo>
                      <a:pt x="97" y="75"/>
                    </a:lnTo>
                    <a:lnTo>
                      <a:pt x="96" y="75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7" y="72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7" y="74"/>
                    </a:lnTo>
                    <a:close/>
                    <a:moveTo>
                      <a:pt x="108" y="84"/>
                    </a:moveTo>
                    <a:lnTo>
                      <a:pt x="107" y="86"/>
                    </a:lnTo>
                    <a:lnTo>
                      <a:pt x="107" y="84"/>
                    </a:lnTo>
                    <a:lnTo>
                      <a:pt x="107" y="84"/>
                    </a:lnTo>
                    <a:lnTo>
                      <a:pt x="108" y="84"/>
                    </a:lnTo>
                    <a:lnTo>
                      <a:pt x="108" y="84"/>
                    </a:lnTo>
                    <a:lnTo>
                      <a:pt x="108" y="84"/>
                    </a:lnTo>
                    <a:close/>
                    <a:moveTo>
                      <a:pt x="97" y="86"/>
                    </a:moveTo>
                    <a:lnTo>
                      <a:pt x="96" y="86"/>
                    </a:lnTo>
                    <a:lnTo>
                      <a:pt x="96" y="86"/>
                    </a:lnTo>
                    <a:lnTo>
                      <a:pt x="96" y="86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7" y="86"/>
                    </a:lnTo>
                    <a:lnTo>
                      <a:pt x="97" y="86"/>
                    </a:lnTo>
                    <a:close/>
                    <a:moveTo>
                      <a:pt x="100" y="90"/>
                    </a:moveTo>
                    <a:lnTo>
                      <a:pt x="100" y="90"/>
                    </a:lnTo>
                    <a:lnTo>
                      <a:pt x="99" y="90"/>
                    </a:lnTo>
                    <a:lnTo>
                      <a:pt x="99" y="88"/>
                    </a:lnTo>
                    <a:lnTo>
                      <a:pt x="100" y="88"/>
                    </a:lnTo>
                    <a:lnTo>
                      <a:pt x="100" y="88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  <a:moveTo>
                      <a:pt x="84" y="100"/>
                    </a:moveTo>
                    <a:lnTo>
                      <a:pt x="85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2"/>
                    </a:lnTo>
                    <a:lnTo>
                      <a:pt x="84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close/>
                    <a:moveTo>
                      <a:pt x="104" y="104"/>
                    </a:moveTo>
                    <a:lnTo>
                      <a:pt x="104" y="104"/>
                    </a:lnTo>
                    <a:lnTo>
                      <a:pt x="103" y="104"/>
                    </a:lnTo>
                    <a:lnTo>
                      <a:pt x="103" y="104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4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4"/>
                    </a:lnTo>
                    <a:close/>
                    <a:moveTo>
                      <a:pt x="101" y="128"/>
                    </a:moveTo>
                    <a:lnTo>
                      <a:pt x="101" y="128"/>
                    </a:lnTo>
                    <a:lnTo>
                      <a:pt x="101" y="128"/>
                    </a:lnTo>
                    <a:lnTo>
                      <a:pt x="101" y="128"/>
                    </a:lnTo>
                    <a:lnTo>
                      <a:pt x="101" y="127"/>
                    </a:lnTo>
                    <a:lnTo>
                      <a:pt x="100" y="127"/>
                    </a:lnTo>
                    <a:lnTo>
                      <a:pt x="101" y="127"/>
                    </a:lnTo>
                    <a:lnTo>
                      <a:pt x="101" y="127"/>
                    </a:lnTo>
                    <a:lnTo>
                      <a:pt x="101" y="127"/>
                    </a:lnTo>
                    <a:lnTo>
                      <a:pt x="101" y="127"/>
                    </a:lnTo>
                    <a:lnTo>
                      <a:pt x="101" y="128"/>
                    </a:lnTo>
                    <a:lnTo>
                      <a:pt x="101" y="128"/>
                    </a:lnTo>
                    <a:close/>
                    <a:moveTo>
                      <a:pt x="81" y="58"/>
                    </a:moveTo>
                    <a:lnTo>
                      <a:pt x="80" y="59"/>
                    </a:lnTo>
                    <a:lnTo>
                      <a:pt x="78" y="60"/>
                    </a:lnTo>
                    <a:lnTo>
                      <a:pt x="77" y="62"/>
                    </a:lnTo>
                    <a:lnTo>
                      <a:pt x="76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7" y="64"/>
                    </a:lnTo>
                    <a:lnTo>
                      <a:pt x="78" y="63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6"/>
                    </a:lnTo>
                    <a:lnTo>
                      <a:pt x="78" y="66"/>
                    </a:lnTo>
                    <a:lnTo>
                      <a:pt x="77" y="66"/>
                    </a:lnTo>
                    <a:lnTo>
                      <a:pt x="76" y="67"/>
                    </a:lnTo>
                    <a:lnTo>
                      <a:pt x="73" y="67"/>
                    </a:lnTo>
                    <a:lnTo>
                      <a:pt x="73" y="67"/>
                    </a:lnTo>
                    <a:lnTo>
                      <a:pt x="72" y="67"/>
                    </a:lnTo>
                    <a:lnTo>
                      <a:pt x="72" y="67"/>
                    </a:lnTo>
                    <a:lnTo>
                      <a:pt x="72" y="66"/>
                    </a:lnTo>
                    <a:lnTo>
                      <a:pt x="70" y="66"/>
                    </a:lnTo>
                    <a:lnTo>
                      <a:pt x="69" y="66"/>
                    </a:lnTo>
                    <a:lnTo>
                      <a:pt x="68" y="67"/>
                    </a:lnTo>
                    <a:lnTo>
                      <a:pt x="66" y="68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1" y="67"/>
                    </a:lnTo>
                    <a:lnTo>
                      <a:pt x="58" y="67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61" y="64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64" y="64"/>
                    </a:lnTo>
                    <a:lnTo>
                      <a:pt x="65" y="63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72" y="60"/>
                    </a:lnTo>
                    <a:lnTo>
                      <a:pt x="73" y="59"/>
                    </a:lnTo>
                    <a:lnTo>
                      <a:pt x="74" y="59"/>
                    </a:lnTo>
                    <a:lnTo>
                      <a:pt x="76" y="58"/>
                    </a:lnTo>
                    <a:lnTo>
                      <a:pt x="77" y="58"/>
                    </a:lnTo>
                    <a:lnTo>
                      <a:pt x="78" y="58"/>
                    </a:lnTo>
                    <a:lnTo>
                      <a:pt x="80" y="58"/>
                    </a:lnTo>
                    <a:lnTo>
                      <a:pt x="81" y="56"/>
                    </a:lnTo>
                    <a:lnTo>
                      <a:pt x="81" y="58"/>
                    </a:lnTo>
                    <a:lnTo>
                      <a:pt x="81" y="58"/>
                    </a:lnTo>
                    <a:close/>
                    <a:moveTo>
                      <a:pt x="81" y="63"/>
                    </a:moveTo>
                    <a:lnTo>
                      <a:pt x="81" y="63"/>
                    </a:lnTo>
                    <a:lnTo>
                      <a:pt x="81" y="63"/>
                    </a:lnTo>
                    <a:lnTo>
                      <a:pt x="81" y="62"/>
                    </a:lnTo>
                    <a:lnTo>
                      <a:pt x="81" y="63"/>
                    </a:lnTo>
                    <a:close/>
                    <a:moveTo>
                      <a:pt x="84" y="66"/>
                    </a:moveTo>
                    <a:lnTo>
                      <a:pt x="83" y="66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0" y="68"/>
                    </a:lnTo>
                    <a:lnTo>
                      <a:pt x="80" y="70"/>
                    </a:lnTo>
                    <a:lnTo>
                      <a:pt x="80" y="70"/>
                    </a:lnTo>
                    <a:lnTo>
                      <a:pt x="81" y="70"/>
                    </a:lnTo>
                    <a:lnTo>
                      <a:pt x="83" y="68"/>
                    </a:lnTo>
                    <a:lnTo>
                      <a:pt x="84" y="68"/>
                    </a:lnTo>
                    <a:lnTo>
                      <a:pt x="84" y="67"/>
                    </a:lnTo>
                    <a:lnTo>
                      <a:pt x="84" y="66"/>
                    </a:lnTo>
                    <a:lnTo>
                      <a:pt x="84" y="66"/>
                    </a:lnTo>
                    <a:close/>
                    <a:moveTo>
                      <a:pt x="40" y="72"/>
                    </a:moveTo>
                    <a:lnTo>
                      <a:pt x="40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1" y="71"/>
                    </a:lnTo>
                    <a:lnTo>
                      <a:pt x="41" y="72"/>
                    </a:lnTo>
                    <a:lnTo>
                      <a:pt x="40" y="72"/>
                    </a:lnTo>
                    <a:close/>
                    <a:moveTo>
                      <a:pt x="73" y="76"/>
                    </a:moveTo>
                    <a:lnTo>
                      <a:pt x="72" y="76"/>
                    </a:lnTo>
                    <a:lnTo>
                      <a:pt x="72" y="74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73" y="75"/>
                    </a:lnTo>
                    <a:lnTo>
                      <a:pt x="73" y="76"/>
                    </a:lnTo>
                    <a:lnTo>
                      <a:pt x="73" y="76"/>
                    </a:lnTo>
                    <a:close/>
                    <a:moveTo>
                      <a:pt x="56" y="76"/>
                    </a:moveTo>
                    <a:lnTo>
                      <a:pt x="56" y="76"/>
                    </a:lnTo>
                    <a:lnTo>
                      <a:pt x="56" y="76"/>
                    </a:lnTo>
                    <a:lnTo>
                      <a:pt x="57" y="76"/>
                    </a:lnTo>
                    <a:lnTo>
                      <a:pt x="57" y="78"/>
                    </a:lnTo>
                    <a:lnTo>
                      <a:pt x="60" y="79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60" y="82"/>
                    </a:lnTo>
                    <a:lnTo>
                      <a:pt x="61" y="83"/>
                    </a:lnTo>
                    <a:lnTo>
                      <a:pt x="61" y="84"/>
                    </a:lnTo>
                    <a:lnTo>
                      <a:pt x="61" y="87"/>
                    </a:lnTo>
                    <a:lnTo>
                      <a:pt x="61" y="87"/>
                    </a:lnTo>
                    <a:lnTo>
                      <a:pt x="58" y="87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7" y="88"/>
                    </a:lnTo>
                    <a:lnTo>
                      <a:pt x="56" y="88"/>
                    </a:lnTo>
                    <a:lnTo>
                      <a:pt x="54" y="90"/>
                    </a:lnTo>
                    <a:lnTo>
                      <a:pt x="53" y="90"/>
                    </a:lnTo>
                    <a:lnTo>
                      <a:pt x="50" y="90"/>
                    </a:lnTo>
                    <a:lnTo>
                      <a:pt x="49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2" y="87"/>
                    </a:lnTo>
                    <a:lnTo>
                      <a:pt x="41" y="87"/>
                    </a:lnTo>
                    <a:lnTo>
                      <a:pt x="41" y="86"/>
                    </a:lnTo>
                    <a:lnTo>
                      <a:pt x="40" y="84"/>
                    </a:lnTo>
                    <a:lnTo>
                      <a:pt x="41" y="83"/>
                    </a:lnTo>
                    <a:lnTo>
                      <a:pt x="41" y="83"/>
                    </a:lnTo>
                    <a:lnTo>
                      <a:pt x="42" y="83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4" y="79"/>
                    </a:lnTo>
                    <a:lnTo>
                      <a:pt x="45" y="78"/>
                    </a:lnTo>
                    <a:lnTo>
                      <a:pt x="49" y="76"/>
                    </a:lnTo>
                    <a:lnTo>
                      <a:pt x="50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6" y="75"/>
                    </a:lnTo>
                    <a:lnTo>
                      <a:pt x="56" y="76"/>
                    </a:lnTo>
                    <a:lnTo>
                      <a:pt x="56" y="76"/>
                    </a:lnTo>
                    <a:close/>
                    <a:moveTo>
                      <a:pt x="64" y="82"/>
                    </a:moveTo>
                    <a:lnTo>
                      <a:pt x="64" y="82"/>
                    </a:lnTo>
                    <a:lnTo>
                      <a:pt x="62" y="80"/>
                    </a:lnTo>
                    <a:lnTo>
                      <a:pt x="64" y="80"/>
                    </a:lnTo>
                    <a:lnTo>
                      <a:pt x="64" y="80"/>
                    </a:lnTo>
                    <a:lnTo>
                      <a:pt x="64" y="80"/>
                    </a:lnTo>
                    <a:lnTo>
                      <a:pt x="64" y="82"/>
                    </a:lnTo>
                    <a:lnTo>
                      <a:pt x="64" y="82"/>
                    </a:lnTo>
                    <a:close/>
                    <a:moveTo>
                      <a:pt x="72" y="87"/>
                    </a:moveTo>
                    <a:lnTo>
                      <a:pt x="72" y="87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70" y="84"/>
                    </a:lnTo>
                    <a:lnTo>
                      <a:pt x="72" y="86"/>
                    </a:lnTo>
                    <a:lnTo>
                      <a:pt x="72" y="87"/>
                    </a:lnTo>
                    <a:lnTo>
                      <a:pt x="72" y="87"/>
                    </a:lnTo>
                    <a:lnTo>
                      <a:pt x="72" y="87"/>
                    </a:lnTo>
                    <a:close/>
                    <a:moveTo>
                      <a:pt x="58" y="100"/>
                    </a:moveTo>
                    <a:lnTo>
                      <a:pt x="58" y="102"/>
                    </a:lnTo>
                    <a:lnTo>
                      <a:pt x="57" y="102"/>
                    </a:lnTo>
                    <a:lnTo>
                      <a:pt x="56" y="102"/>
                    </a:lnTo>
                    <a:lnTo>
                      <a:pt x="56" y="102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2" y="104"/>
                    </a:lnTo>
                    <a:lnTo>
                      <a:pt x="50" y="103"/>
                    </a:lnTo>
                    <a:lnTo>
                      <a:pt x="52" y="103"/>
                    </a:lnTo>
                    <a:lnTo>
                      <a:pt x="52" y="102"/>
                    </a:lnTo>
                    <a:lnTo>
                      <a:pt x="53" y="103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6" y="100"/>
                    </a:lnTo>
                    <a:lnTo>
                      <a:pt x="57" y="100"/>
                    </a:lnTo>
                    <a:lnTo>
                      <a:pt x="58" y="100"/>
                    </a:lnTo>
                    <a:lnTo>
                      <a:pt x="58" y="100"/>
                    </a:lnTo>
                    <a:lnTo>
                      <a:pt x="58" y="100"/>
                    </a:lnTo>
                    <a:close/>
                    <a:moveTo>
                      <a:pt x="1" y="144"/>
                    </a:moveTo>
                    <a:lnTo>
                      <a:pt x="1" y="144"/>
                    </a:lnTo>
                    <a:lnTo>
                      <a:pt x="1" y="144"/>
                    </a:lnTo>
                    <a:lnTo>
                      <a:pt x="0" y="144"/>
                    </a:lnTo>
                    <a:lnTo>
                      <a:pt x="1" y="143"/>
                    </a:lnTo>
                    <a:lnTo>
                      <a:pt x="1" y="144"/>
                    </a:lnTo>
                    <a:lnTo>
                      <a:pt x="1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75">
                <a:extLst>
                  <a:ext uri="{FF2B5EF4-FFF2-40B4-BE49-F238E27FC236}">
                    <a16:creationId xmlns:a16="http://schemas.microsoft.com/office/drawing/2014/main" id="{1E17D619-6530-47A6-93AF-3E97F102A0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2" y="3874"/>
                <a:ext cx="51" cy="25"/>
              </a:xfrm>
              <a:custGeom>
                <a:avLst/>
                <a:gdLst>
                  <a:gd name="T0" fmla="*/ 40 w 51"/>
                  <a:gd name="T1" fmla="*/ 1 h 25"/>
                  <a:gd name="T2" fmla="*/ 42 w 51"/>
                  <a:gd name="T3" fmla="*/ 4 h 25"/>
                  <a:gd name="T4" fmla="*/ 40 w 51"/>
                  <a:gd name="T5" fmla="*/ 5 h 25"/>
                  <a:gd name="T6" fmla="*/ 44 w 51"/>
                  <a:gd name="T7" fmla="*/ 8 h 25"/>
                  <a:gd name="T8" fmla="*/ 43 w 51"/>
                  <a:gd name="T9" fmla="*/ 4 h 25"/>
                  <a:gd name="T10" fmla="*/ 48 w 51"/>
                  <a:gd name="T11" fmla="*/ 2 h 25"/>
                  <a:gd name="T12" fmla="*/ 48 w 51"/>
                  <a:gd name="T13" fmla="*/ 6 h 25"/>
                  <a:gd name="T14" fmla="*/ 51 w 51"/>
                  <a:gd name="T15" fmla="*/ 9 h 25"/>
                  <a:gd name="T16" fmla="*/ 47 w 51"/>
                  <a:gd name="T17" fmla="*/ 12 h 25"/>
                  <a:gd name="T18" fmla="*/ 43 w 51"/>
                  <a:gd name="T19" fmla="*/ 14 h 25"/>
                  <a:gd name="T20" fmla="*/ 38 w 51"/>
                  <a:gd name="T21" fmla="*/ 18 h 25"/>
                  <a:gd name="T22" fmla="*/ 30 w 51"/>
                  <a:gd name="T23" fmla="*/ 18 h 25"/>
                  <a:gd name="T24" fmla="*/ 28 w 51"/>
                  <a:gd name="T25" fmla="*/ 22 h 25"/>
                  <a:gd name="T26" fmla="*/ 24 w 51"/>
                  <a:gd name="T27" fmla="*/ 24 h 25"/>
                  <a:gd name="T28" fmla="*/ 24 w 51"/>
                  <a:gd name="T29" fmla="*/ 17 h 25"/>
                  <a:gd name="T30" fmla="*/ 28 w 51"/>
                  <a:gd name="T31" fmla="*/ 10 h 25"/>
                  <a:gd name="T32" fmla="*/ 32 w 51"/>
                  <a:gd name="T33" fmla="*/ 10 h 25"/>
                  <a:gd name="T34" fmla="*/ 31 w 51"/>
                  <a:gd name="T35" fmla="*/ 5 h 25"/>
                  <a:gd name="T36" fmla="*/ 35 w 51"/>
                  <a:gd name="T37" fmla="*/ 0 h 25"/>
                  <a:gd name="T38" fmla="*/ 14 w 51"/>
                  <a:gd name="T39" fmla="*/ 2 h 25"/>
                  <a:gd name="T40" fmla="*/ 15 w 51"/>
                  <a:gd name="T41" fmla="*/ 0 h 25"/>
                  <a:gd name="T42" fmla="*/ 16 w 51"/>
                  <a:gd name="T43" fmla="*/ 2 h 25"/>
                  <a:gd name="T44" fmla="*/ 15 w 51"/>
                  <a:gd name="T45" fmla="*/ 5 h 25"/>
                  <a:gd name="T46" fmla="*/ 20 w 51"/>
                  <a:gd name="T47" fmla="*/ 2 h 25"/>
                  <a:gd name="T48" fmla="*/ 26 w 51"/>
                  <a:gd name="T49" fmla="*/ 2 h 25"/>
                  <a:gd name="T50" fmla="*/ 28 w 51"/>
                  <a:gd name="T51" fmla="*/ 2 h 25"/>
                  <a:gd name="T52" fmla="*/ 27 w 51"/>
                  <a:gd name="T53" fmla="*/ 5 h 25"/>
                  <a:gd name="T54" fmla="*/ 24 w 51"/>
                  <a:gd name="T55" fmla="*/ 8 h 25"/>
                  <a:gd name="T56" fmla="*/ 19 w 51"/>
                  <a:gd name="T57" fmla="*/ 17 h 25"/>
                  <a:gd name="T58" fmla="*/ 15 w 51"/>
                  <a:gd name="T59" fmla="*/ 17 h 25"/>
                  <a:gd name="T60" fmla="*/ 12 w 51"/>
                  <a:gd name="T61" fmla="*/ 21 h 25"/>
                  <a:gd name="T62" fmla="*/ 11 w 51"/>
                  <a:gd name="T63" fmla="*/ 21 h 25"/>
                  <a:gd name="T64" fmla="*/ 6 w 51"/>
                  <a:gd name="T65" fmla="*/ 21 h 25"/>
                  <a:gd name="T66" fmla="*/ 8 w 51"/>
                  <a:gd name="T67" fmla="*/ 16 h 25"/>
                  <a:gd name="T68" fmla="*/ 14 w 51"/>
                  <a:gd name="T69" fmla="*/ 13 h 25"/>
                  <a:gd name="T70" fmla="*/ 14 w 51"/>
                  <a:gd name="T71" fmla="*/ 10 h 25"/>
                  <a:gd name="T72" fmla="*/ 10 w 51"/>
                  <a:gd name="T73" fmla="*/ 12 h 25"/>
                  <a:gd name="T74" fmla="*/ 11 w 51"/>
                  <a:gd name="T75" fmla="*/ 10 h 25"/>
                  <a:gd name="T76" fmla="*/ 14 w 51"/>
                  <a:gd name="T77" fmla="*/ 8 h 25"/>
                  <a:gd name="T78" fmla="*/ 10 w 51"/>
                  <a:gd name="T79" fmla="*/ 4 h 25"/>
                  <a:gd name="T80" fmla="*/ 10 w 51"/>
                  <a:gd name="T81" fmla="*/ 2 h 25"/>
                  <a:gd name="T82" fmla="*/ 14 w 51"/>
                  <a:gd name="T83" fmla="*/ 4 h 25"/>
                  <a:gd name="T84" fmla="*/ 4 w 51"/>
                  <a:gd name="T85" fmla="*/ 12 h 25"/>
                  <a:gd name="T86" fmla="*/ 1 w 51"/>
                  <a:gd name="T87" fmla="*/ 16 h 25"/>
                  <a:gd name="T88" fmla="*/ 1 w 51"/>
                  <a:gd name="T89" fmla="*/ 13 h 25"/>
                  <a:gd name="T90" fmla="*/ 42 w 51"/>
                  <a:gd name="T91" fmla="*/ 20 h 25"/>
                  <a:gd name="T92" fmla="*/ 40 w 51"/>
                  <a:gd name="T93" fmla="*/ 17 h 25"/>
                  <a:gd name="T94" fmla="*/ 42 w 51"/>
                  <a:gd name="T95" fmla="*/ 17 h 25"/>
                  <a:gd name="T96" fmla="*/ 22 w 51"/>
                  <a:gd name="T97" fmla="*/ 24 h 25"/>
                  <a:gd name="T98" fmla="*/ 20 w 51"/>
                  <a:gd name="T99" fmla="*/ 21 h 25"/>
                  <a:gd name="T100" fmla="*/ 23 w 51"/>
                  <a:gd name="T101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1" h="25">
                    <a:moveTo>
                      <a:pt x="35" y="0"/>
                    </a:moveTo>
                    <a:lnTo>
                      <a:pt x="38" y="1"/>
                    </a:lnTo>
                    <a:lnTo>
                      <a:pt x="40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3" y="6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1" y="5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50" y="10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4" y="13"/>
                    </a:lnTo>
                    <a:lnTo>
                      <a:pt x="43" y="14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1" y="17"/>
                    </a:lnTo>
                    <a:lnTo>
                      <a:pt x="30" y="18"/>
                    </a:lnTo>
                    <a:lnTo>
                      <a:pt x="31" y="21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24" y="24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1" y="10"/>
                    </a:lnTo>
                    <a:lnTo>
                      <a:pt x="32" y="10"/>
                    </a:lnTo>
                    <a:lnTo>
                      <a:pt x="32" y="9"/>
                    </a:lnTo>
                    <a:lnTo>
                      <a:pt x="31" y="8"/>
                    </a:lnTo>
                    <a:lnTo>
                      <a:pt x="31" y="5"/>
                    </a:lnTo>
                    <a:lnTo>
                      <a:pt x="35" y="2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  <a:moveTo>
                      <a:pt x="16" y="2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  <a:moveTo>
                      <a:pt x="14" y="4"/>
                    </a:moveTo>
                    <a:lnTo>
                      <a:pt x="15" y="5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2" y="13"/>
                    </a:lnTo>
                    <a:lnTo>
                      <a:pt x="19" y="17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4" y="20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0" y="22"/>
                    </a:lnTo>
                    <a:lnTo>
                      <a:pt x="7" y="22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  <a:moveTo>
                      <a:pt x="3" y="12"/>
                    </a:moveTo>
                    <a:lnTo>
                      <a:pt x="3" y="13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2"/>
                    </a:lnTo>
                    <a:close/>
                    <a:moveTo>
                      <a:pt x="42" y="17"/>
                    </a:moveTo>
                    <a:lnTo>
                      <a:pt x="42" y="20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2" y="17"/>
                    </a:lnTo>
                    <a:lnTo>
                      <a:pt x="42" y="17"/>
                    </a:lnTo>
                    <a:close/>
                    <a:moveTo>
                      <a:pt x="23" y="22"/>
                    </a:moveTo>
                    <a:lnTo>
                      <a:pt x="22" y="24"/>
                    </a:lnTo>
                    <a:lnTo>
                      <a:pt x="22" y="24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3" y="22"/>
                    </a:lnTo>
                    <a:lnTo>
                      <a:pt x="23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76">
                <a:extLst>
                  <a:ext uri="{FF2B5EF4-FFF2-40B4-BE49-F238E27FC236}">
                    <a16:creationId xmlns:a16="http://schemas.microsoft.com/office/drawing/2014/main" id="{539CD6A5-9723-4C47-AFF1-DE3AF4AF5B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2" y="2834"/>
                <a:ext cx="375" cy="66"/>
              </a:xfrm>
              <a:custGeom>
                <a:avLst/>
                <a:gdLst>
                  <a:gd name="T0" fmla="*/ 2 w 375"/>
                  <a:gd name="T1" fmla="*/ 2 h 66"/>
                  <a:gd name="T2" fmla="*/ 2 w 375"/>
                  <a:gd name="T3" fmla="*/ 3 h 66"/>
                  <a:gd name="T4" fmla="*/ 0 w 375"/>
                  <a:gd name="T5" fmla="*/ 3 h 66"/>
                  <a:gd name="T6" fmla="*/ 2 w 375"/>
                  <a:gd name="T7" fmla="*/ 2 h 66"/>
                  <a:gd name="T8" fmla="*/ 2 w 375"/>
                  <a:gd name="T9" fmla="*/ 2 h 66"/>
                  <a:gd name="T10" fmla="*/ 2 w 375"/>
                  <a:gd name="T11" fmla="*/ 0 h 66"/>
                  <a:gd name="T12" fmla="*/ 3 w 375"/>
                  <a:gd name="T13" fmla="*/ 0 h 66"/>
                  <a:gd name="T14" fmla="*/ 3 w 375"/>
                  <a:gd name="T15" fmla="*/ 2 h 66"/>
                  <a:gd name="T16" fmla="*/ 3 w 375"/>
                  <a:gd name="T17" fmla="*/ 2 h 66"/>
                  <a:gd name="T18" fmla="*/ 2 w 375"/>
                  <a:gd name="T19" fmla="*/ 2 h 66"/>
                  <a:gd name="T20" fmla="*/ 2 w 375"/>
                  <a:gd name="T21" fmla="*/ 2 h 66"/>
                  <a:gd name="T22" fmla="*/ 209 w 375"/>
                  <a:gd name="T23" fmla="*/ 34 h 66"/>
                  <a:gd name="T24" fmla="*/ 208 w 375"/>
                  <a:gd name="T25" fmla="*/ 34 h 66"/>
                  <a:gd name="T26" fmla="*/ 208 w 375"/>
                  <a:gd name="T27" fmla="*/ 34 h 66"/>
                  <a:gd name="T28" fmla="*/ 208 w 375"/>
                  <a:gd name="T29" fmla="*/ 32 h 66"/>
                  <a:gd name="T30" fmla="*/ 208 w 375"/>
                  <a:gd name="T31" fmla="*/ 32 h 66"/>
                  <a:gd name="T32" fmla="*/ 209 w 375"/>
                  <a:gd name="T33" fmla="*/ 32 h 66"/>
                  <a:gd name="T34" fmla="*/ 209 w 375"/>
                  <a:gd name="T35" fmla="*/ 32 h 66"/>
                  <a:gd name="T36" fmla="*/ 209 w 375"/>
                  <a:gd name="T37" fmla="*/ 32 h 66"/>
                  <a:gd name="T38" fmla="*/ 209 w 375"/>
                  <a:gd name="T39" fmla="*/ 34 h 66"/>
                  <a:gd name="T40" fmla="*/ 205 w 375"/>
                  <a:gd name="T41" fmla="*/ 35 h 66"/>
                  <a:gd name="T42" fmla="*/ 205 w 375"/>
                  <a:gd name="T43" fmla="*/ 35 h 66"/>
                  <a:gd name="T44" fmla="*/ 204 w 375"/>
                  <a:gd name="T45" fmla="*/ 35 h 66"/>
                  <a:gd name="T46" fmla="*/ 204 w 375"/>
                  <a:gd name="T47" fmla="*/ 35 h 66"/>
                  <a:gd name="T48" fmla="*/ 204 w 375"/>
                  <a:gd name="T49" fmla="*/ 35 h 66"/>
                  <a:gd name="T50" fmla="*/ 204 w 375"/>
                  <a:gd name="T51" fmla="*/ 35 h 66"/>
                  <a:gd name="T52" fmla="*/ 205 w 375"/>
                  <a:gd name="T53" fmla="*/ 34 h 66"/>
                  <a:gd name="T54" fmla="*/ 204 w 375"/>
                  <a:gd name="T55" fmla="*/ 34 h 66"/>
                  <a:gd name="T56" fmla="*/ 205 w 375"/>
                  <a:gd name="T57" fmla="*/ 34 h 66"/>
                  <a:gd name="T58" fmla="*/ 205 w 375"/>
                  <a:gd name="T59" fmla="*/ 34 h 66"/>
                  <a:gd name="T60" fmla="*/ 205 w 375"/>
                  <a:gd name="T61" fmla="*/ 34 h 66"/>
                  <a:gd name="T62" fmla="*/ 205 w 375"/>
                  <a:gd name="T63" fmla="*/ 35 h 66"/>
                  <a:gd name="T64" fmla="*/ 205 w 375"/>
                  <a:gd name="T65" fmla="*/ 35 h 66"/>
                  <a:gd name="T66" fmla="*/ 205 w 375"/>
                  <a:gd name="T67" fmla="*/ 35 h 66"/>
                  <a:gd name="T68" fmla="*/ 305 w 375"/>
                  <a:gd name="T69" fmla="*/ 43 h 66"/>
                  <a:gd name="T70" fmla="*/ 304 w 375"/>
                  <a:gd name="T71" fmla="*/ 43 h 66"/>
                  <a:gd name="T72" fmla="*/ 303 w 375"/>
                  <a:gd name="T73" fmla="*/ 43 h 66"/>
                  <a:gd name="T74" fmla="*/ 303 w 375"/>
                  <a:gd name="T75" fmla="*/ 42 h 66"/>
                  <a:gd name="T76" fmla="*/ 303 w 375"/>
                  <a:gd name="T77" fmla="*/ 42 h 66"/>
                  <a:gd name="T78" fmla="*/ 303 w 375"/>
                  <a:gd name="T79" fmla="*/ 40 h 66"/>
                  <a:gd name="T80" fmla="*/ 303 w 375"/>
                  <a:gd name="T81" fmla="*/ 40 h 66"/>
                  <a:gd name="T82" fmla="*/ 305 w 375"/>
                  <a:gd name="T83" fmla="*/ 40 h 66"/>
                  <a:gd name="T84" fmla="*/ 305 w 375"/>
                  <a:gd name="T85" fmla="*/ 42 h 66"/>
                  <a:gd name="T86" fmla="*/ 305 w 375"/>
                  <a:gd name="T87" fmla="*/ 42 h 66"/>
                  <a:gd name="T88" fmla="*/ 305 w 375"/>
                  <a:gd name="T89" fmla="*/ 43 h 66"/>
                  <a:gd name="T90" fmla="*/ 305 w 375"/>
                  <a:gd name="T91" fmla="*/ 43 h 66"/>
                  <a:gd name="T92" fmla="*/ 375 w 375"/>
                  <a:gd name="T93" fmla="*/ 64 h 66"/>
                  <a:gd name="T94" fmla="*/ 375 w 375"/>
                  <a:gd name="T95" fmla="*/ 66 h 66"/>
                  <a:gd name="T96" fmla="*/ 375 w 375"/>
                  <a:gd name="T97" fmla="*/ 66 h 66"/>
                  <a:gd name="T98" fmla="*/ 375 w 375"/>
                  <a:gd name="T99" fmla="*/ 64 h 66"/>
                  <a:gd name="T100" fmla="*/ 375 w 375"/>
                  <a:gd name="T101" fmla="*/ 64 h 66"/>
                  <a:gd name="T102" fmla="*/ 375 w 375"/>
                  <a:gd name="T103" fmla="*/ 64 h 66"/>
                  <a:gd name="T104" fmla="*/ 375 w 375"/>
                  <a:gd name="T105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5" h="66">
                    <a:moveTo>
                      <a:pt x="2" y="2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209" y="34"/>
                    </a:moveTo>
                    <a:lnTo>
                      <a:pt x="208" y="34"/>
                    </a:lnTo>
                    <a:lnTo>
                      <a:pt x="208" y="34"/>
                    </a:lnTo>
                    <a:lnTo>
                      <a:pt x="208" y="32"/>
                    </a:lnTo>
                    <a:lnTo>
                      <a:pt x="208" y="32"/>
                    </a:lnTo>
                    <a:lnTo>
                      <a:pt x="209" y="32"/>
                    </a:lnTo>
                    <a:lnTo>
                      <a:pt x="209" y="32"/>
                    </a:lnTo>
                    <a:lnTo>
                      <a:pt x="209" y="32"/>
                    </a:lnTo>
                    <a:lnTo>
                      <a:pt x="209" y="34"/>
                    </a:lnTo>
                    <a:close/>
                    <a:moveTo>
                      <a:pt x="205" y="35"/>
                    </a:moveTo>
                    <a:lnTo>
                      <a:pt x="205" y="35"/>
                    </a:lnTo>
                    <a:lnTo>
                      <a:pt x="204" y="35"/>
                    </a:lnTo>
                    <a:lnTo>
                      <a:pt x="204" y="35"/>
                    </a:lnTo>
                    <a:lnTo>
                      <a:pt x="204" y="35"/>
                    </a:lnTo>
                    <a:lnTo>
                      <a:pt x="204" y="35"/>
                    </a:lnTo>
                    <a:lnTo>
                      <a:pt x="205" y="34"/>
                    </a:lnTo>
                    <a:lnTo>
                      <a:pt x="204" y="34"/>
                    </a:lnTo>
                    <a:lnTo>
                      <a:pt x="205" y="34"/>
                    </a:lnTo>
                    <a:lnTo>
                      <a:pt x="205" y="34"/>
                    </a:lnTo>
                    <a:lnTo>
                      <a:pt x="205" y="34"/>
                    </a:lnTo>
                    <a:lnTo>
                      <a:pt x="205" y="35"/>
                    </a:lnTo>
                    <a:lnTo>
                      <a:pt x="205" y="35"/>
                    </a:lnTo>
                    <a:lnTo>
                      <a:pt x="205" y="35"/>
                    </a:lnTo>
                    <a:close/>
                    <a:moveTo>
                      <a:pt x="305" y="43"/>
                    </a:moveTo>
                    <a:lnTo>
                      <a:pt x="304" y="43"/>
                    </a:lnTo>
                    <a:lnTo>
                      <a:pt x="303" y="43"/>
                    </a:lnTo>
                    <a:lnTo>
                      <a:pt x="303" y="42"/>
                    </a:lnTo>
                    <a:lnTo>
                      <a:pt x="303" y="42"/>
                    </a:lnTo>
                    <a:lnTo>
                      <a:pt x="303" y="40"/>
                    </a:lnTo>
                    <a:lnTo>
                      <a:pt x="303" y="40"/>
                    </a:lnTo>
                    <a:lnTo>
                      <a:pt x="305" y="40"/>
                    </a:lnTo>
                    <a:lnTo>
                      <a:pt x="305" y="42"/>
                    </a:lnTo>
                    <a:lnTo>
                      <a:pt x="305" y="42"/>
                    </a:lnTo>
                    <a:lnTo>
                      <a:pt x="305" y="43"/>
                    </a:lnTo>
                    <a:lnTo>
                      <a:pt x="305" y="43"/>
                    </a:lnTo>
                    <a:close/>
                    <a:moveTo>
                      <a:pt x="375" y="64"/>
                    </a:move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4"/>
                    </a:lnTo>
                    <a:lnTo>
                      <a:pt x="375" y="64"/>
                    </a:lnTo>
                    <a:lnTo>
                      <a:pt x="375" y="64"/>
                    </a:lnTo>
                    <a:lnTo>
                      <a:pt x="375" y="6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77">
                <a:extLst>
                  <a:ext uri="{FF2B5EF4-FFF2-40B4-BE49-F238E27FC236}">
                    <a16:creationId xmlns:a16="http://schemas.microsoft.com/office/drawing/2014/main" id="{1A02EBFB-5E0F-4643-9F15-7B2A6E9D53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9" y="1777"/>
                <a:ext cx="16" cy="30"/>
              </a:xfrm>
              <a:custGeom>
                <a:avLst/>
                <a:gdLst>
                  <a:gd name="T0" fmla="*/ 14 w 16"/>
                  <a:gd name="T1" fmla="*/ 6 h 30"/>
                  <a:gd name="T2" fmla="*/ 13 w 16"/>
                  <a:gd name="T3" fmla="*/ 4 h 30"/>
                  <a:gd name="T4" fmla="*/ 13 w 16"/>
                  <a:gd name="T5" fmla="*/ 3 h 30"/>
                  <a:gd name="T6" fmla="*/ 14 w 16"/>
                  <a:gd name="T7" fmla="*/ 2 h 30"/>
                  <a:gd name="T8" fmla="*/ 12 w 16"/>
                  <a:gd name="T9" fmla="*/ 4 h 30"/>
                  <a:gd name="T10" fmla="*/ 10 w 16"/>
                  <a:gd name="T11" fmla="*/ 8 h 30"/>
                  <a:gd name="T12" fmla="*/ 9 w 16"/>
                  <a:gd name="T13" fmla="*/ 7 h 30"/>
                  <a:gd name="T14" fmla="*/ 9 w 16"/>
                  <a:gd name="T15" fmla="*/ 8 h 30"/>
                  <a:gd name="T16" fmla="*/ 10 w 16"/>
                  <a:gd name="T17" fmla="*/ 11 h 30"/>
                  <a:gd name="T18" fmla="*/ 10 w 16"/>
                  <a:gd name="T19" fmla="*/ 12 h 30"/>
                  <a:gd name="T20" fmla="*/ 6 w 16"/>
                  <a:gd name="T21" fmla="*/ 8 h 30"/>
                  <a:gd name="T22" fmla="*/ 6 w 16"/>
                  <a:gd name="T23" fmla="*/ 2 h 30"/>
                  <a:gd name="T24" fmla="*/ 12 w 16"/>
                  <a:gd name="T25" fmla="*/ 4 h 30"/>
                  <a:gd name="T26" fmla="*/ 4 w 16"/>
                  <a:gd name="T27" fmla="*/ 7 h 30"/>
                  <a:gd name="T28" fmla="*/ 5 w 16"/>
                  <a:gd name="T29" fmla="*/ 8 h 30"/>
                  <a:gd name="T30" fmla="*/ 4 w 16"/>
                  <a:gd name="T31" fmla="*/ 10 h 30"/>
                  <a:gd name="T32" fmla="*/ 1 w 16"/>
                  <a:gd name="T33" fmla="*/ 8 h 30"/>
                  <a:gd name="T34" fmla="*/ 1 w 16"/>
                  <a:gd name="T35" fmla="*/ 7 h 30"/>
                  <a:gd name="T36" fmla="*/ 4 w 16"/>
                  <a:gd name="T37" fmla="*/ 7 h 30"/>
                  <a:gd name="T38" fmla="*/ 12 w 16"/>
                  <a:gd name="T39" fmla="*/ 19 h 30"/>
                  <a:gd name="T40" fmla="*/ 10 w 16"/>
                  <a:gd name="T41" fmla="*/ 18 h 30"/>
                  <a:gd name="T42" fmla="*/ 9 w 16"/>
                  <a:gd name="T43" fmla="*/ 16 h 30"/>
                  <a:gd name="T44" fmla="*/ 9 w 16"/>
                  <a:gd name="T45" fmla="*/ 15 h 30"/>
                  <a:gd name="T46" fmla="*/ 12 w 16"/>
                  <a:gd name="T47" fmla="*/ 16 h 30"/>
                  <a:gd name="T48" fmla="*/ 12 w 16"/>
                  <a:gd name="T49" fmla="*/ 18 h 30"/>
                  <a:gd name="T50" fmla="*/ 12 w 16"/>
                  <a:gd name="T51" fmla="*/ 30 h 30"/>
                  <a:gd name="T52" fmla="*/ 10 w 16"/>
                  <a:gd name="T53" fmla="*/ 28 h 30"/>
                  <a:gd name="T54" fmla="*/ 8 w 16"/>
                  <a:gd name="T55" fmla="*/ 24 h 30"/>
                  <a:gd name="T56" fmla="*/ 8 w 16"/>
                  <a:gd name="T57" fmla="*/ 23 h 30"/>
                  <a:gd name="T58" fmla="*/ 10 w 16"/>
                  <a:gd name="T59" fmla="*/ 24 h 30"/>
                  <a:gd name="T60" fmla="*/ 10 w 16"/>
                  <a:gd name="T61" fmla="*/ 26 h 30"/>
                  <a:gd name="T62" fmla="*/ 10 w 16"/>
                  <a:gd name="T63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30">
                    <a:moveTo>
                      <a:pt x="16" y="3"/>
                    </a:moveTo>
                    <a:lnTo>
                      <a:pt x="14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3"/>
                    </a:lnTo>
                    <a:close/>
                    <a:moveTo>
                      <a:pt x="12" y="4"/>
                    </a:moveTo>
                    <a:lnTo>
                      <a:pt x="12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6" y="8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  <a:moveTo>
                      <a:pt x="4" y="7"/>
                    </a:moveTo>
                    <a:lnTo>
                      <a:pt x="5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4" y="7"/>
                    </a:lnTo>
                    <a:close/>
                    <a:moveTo>
                      <a:pt x="12" y="18"/>
                    </a:moveTo>
                    <a:lnTo>
                      <a:pt x="12" y="19"/>
                    </a:lnTo>
                    <a:lnTo>
                      <a:pt x="12" y="19"/>
                    </a:lnTo>
                    <a:lnTo>
                      <a:pt x="10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8"/>
                    </a:lnTo>
                    <a:close/>
                    <a:moveTo>
                      <a:pt x="10" y="28"/>
                    </a:moveTo>
                    <a:lnTo>
                      <a:pt x="12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2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78">
                <a:extLst>
                  <a:ext uri="{FF2B5EF4-FFF2-40B4-BE49-F238E27FC236}">
                    <a16:creationId xmlns:a16="http://schemas.microsoft.com/office/drawing/2014/main" id="{94B6A0FF-BDEA-49EC-A26D-1ACACC8A19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088"/>
                <a:ext cx="215" cy="210"/>
              </a:xfrm>
              <a:custGeom>
                <a:avLst/>
                <a:gdLst>
                  <a:gd name="T0" fmla="*/ 121 w 215"/>
                  <a:gd name="T1" fmla="*/ 13 h 210"/>
                  <a:gd name="T2" fmla="*/ 131 w 215"/>
                  <a:gd name="T3" fmla="*/ 17 h 210"/>
                  <a:gd name="T4" fmla="*/ 133 w 215"/>
                  <a:gd name="T5" fmla="*/ 25 h 210"/>
                  <a:gd name="T6" fmla="*/ 144 w 215"/>
                  <a:gd name="T7" fmla="*/ 21 h 210"/>
                  <a:gd name="T8" fmla="*/ 149 w 215"/>
                  <a:gd name="T9" fmla="*/ 32 h 210"/>
                  <a:gd name="T10" fmla="*/ 159 w 215"/>
                  <a:gd name="T11" fmla="*/ 37 h 210"/>
                  <a:gd name="T12" fmla="*/ 167 w 215"/>
                  <a:gd name="T13" fmla="*/ 39 h 210"/>
                  <a:gd name="T14" fmla="*/ 173 w 215"/>
                  <a:gd name="T15" fmla="*/ 44 h 210"/>
                  <a:gd name="T16" fmla="*/ 183 w 215"/>
                  <a:gd name="T17" fmla="*/ 45 h 210"/>
                  <a:gd name="T18" fmla="*/ 191 w 215"/>
                  <a:gd name="T19" fmla="*/ 55 h 210"/>
                  <a:gd name="T20" fmla="*/ 184 w 215"/>
                  <a:gd name="T21" fmla="*/ 79 h 210"/>
                  <a:gd name="T22" fmla="*/ 179 w 215"/>
                  <a:gd name="T23" fmla="*/ 83 h 210"/>
                  <a:gd name="T24" fmla="*/ 176 w 215"/>
                  <a:gd name="T25" fmla="*/ 87 h 210"/>
                  <a:gd name="T26" fmla="*/ 164 w 215"/>
                  <a:gd name="T27" fmla="*/ 101 h 210"/>
                  <a:gd name="T28" fmla="*/ 161 w 215"/>
                  <a:gd name="T29" fmla="*/ 112 h 210"/>
                  <a:gd name="T30" fmla="*/ 169 w 215"/>
                  <a:gd name="T31" fmla="*/ 105 h 210"/>
                  <a:gd name="T32" fmla="*/ 176 w 215"/>
                  <a:gd name="T33" fmla="*/ 115 h 210"/>
                  <a:gd name="T34" fmla="*/ 176 w 215"/>
                  <a:gd name="T35" fmla="*/ 125 h 210"/>
                  <a:gd name="T36" fmla="*/ 172 w 215"/>
                  <a:gd name="T37" fmla="*/ 134 h 210"/>
                  <a:gd name="T38" fmla="*/ 176 w 215"/>
                  <a:gd name="T39" fmla="*/ 140 h 210"/>
                  <a:gd name="T40" fmla="*/ 175 w 215"/>
                  <a:gd name="T41" fmla="*/ 150 h 210"/>
                  <a:gd name="T42" fmla="*/ 186 w 215"/>
                  <a:gd name="T43" fmla="*/ 158 h 210"/>
                  <a:gd name="T44" fmla="*/ 182 w 215"/>
                  <a:gd name="T45" fmla="*/ 163 h 210"/>
                  <a:gd name="T46" fmla="*/ 163 w 215"/>
                  <a:gd name="T47" fmla="*/ 176 h 210"/>
                  <a:gd name="T48" fmla="*/ 147 w 215"/>
                  <a:gd name="T49" fmla="*/ 168 h 210"/>
                  <a:gd name="T50" fmla="*/ 137 w 215"/>
                  <a:gd name="T51" fmla="*/ 168 h 210"/>
                  <a:gd name="T52" fmla="*/ 120 w 215"/>
                  <a:gd name="T53" fmla="*/ 174 h 210"/>
                  <a:gd name="T54" fmla="*/ 115 w 215"/>
                  <a:gd name="T55" fmla="*/ 188 h 210"/>
                  <a:gd name="T56" fmla="*/ 103 w 215"/>
                  <a:gd name="T57" fmla="*/ 190 h 210"/>
                  <a:gd name="T58" fmla="*/ 97 w 215"/>
                  <a:gd name="T59" fmla="*/ 186 h 210"/>
                  <a:gd name="T60" fmla="*/ 83 w 215"/>
                  <a:gd name="T61" fmla="*/ 182 h 210"/>
                  <a:gd name="T62" fmla="*/ 75 w 215"/>
                  <a:gd name="T63" fmla="*/ 183 h 210"/>
                  <a:gd name="T64" fmla="*/ 63 w 215"/>
                  <a:gd name="T65" fmla="*/ 182 h 210"/>
                  <a:gd name="T66" fmla="*/ 52 w 215"/>
                  <a:gd name="T67" fmla="*/ 176 h 210"/>
                  <a:gd name="T68" fmla="*/ 50 w 215"/>
                  <a:gd name="T69" fmla="*/ 172 h 210"/>
                  <a:gd name="T70" fmla="*/ 50 w 215"/>
                  <a:gd name="T71" fmla="*/ 156 h 210"/>
                  <a:gd name="T72" fmla="*/ 54 w 215"/>
                  <a:gd name="T73" fmla="*/ 125 h 210"/>
                  <a:gd name="T74" fmla="*/ 60 w 215"/>
                  <a:gd name="T75" fmla="*/ 127 h 210"/>
                  <a:gd name="T76" fmla="*/ 54 w 215"/>
                  <a:gd name="T77" fmla="*/ 111 h 210"/>
                  <a:gd name="T78" fmla="*/ 40 w 215"/>
                  <a:gd name="T79" fmla="*/ 95 h 210"/>
                  <a:gd name="T80" fmla="*/ 45 w 215"/>
                  <a:gd name="T81" fmla="*/ 88 h 210"/>
                  <a:gd name="T82" fmla="*/ 32 w 215"/>
                  <a:gd name="T83" fmla="*/ 81 h 210"/>
                  <a:gd name="T84" fmla="*/ 22 w 215"/>
                  <a:gd name="T85" fmla="*/ 77 h 210"/>
                  <a:gd name="T86" fmla="*/ 5 w 215"/>
                  <a:gd name="T87" fmla="*/ 72 h 210"/>
                  <a:gd name="T88" fmla="*/ 4 w 215"/>
                  <a:gd name="T89" fmla="*/ 64 h 210"/>
                  <a:gd name="T90" fmla="*/ 0 w 215"/>
                  <a:gd name="T91" fmla="*/ 61 h 210"/>
                  <a:gd name="T92" fmla="*/ 26 w 215"/>
                  <a:gd name="T93" fmla="*/ 53 h 210"/>
                  <a:gd name="T94" fmla="*/ 49 w 215"/>
                  <a:gd name="T95" fmla="*/ 56 h 210"/>
                  <a:gd name="T96" fmla="*/ 45 w 215"/>
                  <a:gd name="T97" fmla="*/ 33 h 210"/>
                  <a:gd name="T98" fmla="*/ 64 w 215"/>
                  <a:gd name="T99" fmla="*/ 40 h 210"/>
                  <a:gd name="T100" fmla="*/ 75 w 215"/>
                  <a:gd name="T101" fmla="*/ 32 h 210"/>
                  <a:gd name="T102" fmla="*/ 96 w 215"/>
                  <a:gd name="T103" fmla="*/ 6 h 210"/>
                  <a:gd name="T104" fmla="*/ 111 w 215"/>
                  <a:gd name="T105" fmla="*/ 5 h 210"/>
                  <a:gd name="T106" fmla="*/ 50 w 215"/>
                  <a:gd name="T107" fmla="*/ 113 h 210"/>
                  <a:gd name="T108" fmla="*/ 215 w 215"/>
                  <a:gd name="T109" fmla="*/ 195 h 210"/>
                  <a:gd name="T110" fmla="*/ 204 w 215"/>
                  <a:gd name="T111" fmla="*/ 208 h 210"/>
                  <a:gd name="T112" fmla="*/ 203 w 215"/>
                  <a:gd name="T113" fmla="*/ 199 h 210"/>
                  <a:gd name="T114" fmla="*/ 200 w 215"/>
                  <a:gd name="T115" fmla="*/ 192 h 210"/>
                  <a:gd name="T116" fmla="*/ 207 w 215"/>
                  <a:gd name="T117" fmla="*/ 184 h 210"/>
                  <a:gd name="T118" fmla="*/ 212 w 215"/>
                  <a:gd name="T119" fmla="*/ 17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210">
                    <a:moveTo>
                      <a:pt x="115" y="9"/>
                    </a:move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9" y="8"/>
                    </a:lnTo>
                    <a:lnTo>
                      <a:pt x="119" y="8"/>
                    </a:lnTo>
                    <a:lnTo>
                      <a:pt x="120" y="9"/>
                    </a:lnTo>
                    <a:lnTo>
                      <a:pt x="120" y="12"/>
                    </a:lnTo>
                    <a:lnTo>
                      <a:pt x="120" y="13"/>
                    </a:lnTo>
                    <a:lnTo>
                      <a:pt x="121" y="13"/>
                    </a:lnTo>
                    <a:lnTo>
                      <a:pt x="124" y="13"/>
                    </a:lnTo>
                    <a:lnTo>
                      <a:pt x="125" y="14"/>
                    </a:lnTo>
                    <a:lnTo>
                      <a:pt x="125" y="14"/>
                    </a:lnTo>
                    <a:lnTo>
                      <a:pt x="127" y="17"/>
                    </a:lnTo>
                    <a:lnTo>
                      <a:pt x="127" y="18"/>
                    </a:lnTo>
                    <a:lnTo>
                      <a:pt x="127" y="17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2" y="17"/>
                    </a:lnTo>
                    <a:lnTo>
                      <a:pt x="133" y="20"/>
                    </a:lnTo>
                    <a:lnTo>
                      <a:pt x="133" y="20"/>
                    </a:lnTo>
                    <a:lnTo>
                      <a:pt x="133" y="21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5" y="22"/>
                    </a:lnTo>
                    <a:lnTo>
                      <a:pt x="135" y="24"/>
                    </a:lnTo>
                    <a:lnTo>
                      <a:pt x="133" y="25"/>
                    </a:lnTo>
                    <a:lnTo>
                      <a:pt x="133" y="25"/>
                    </a:lnTo>
                    <a:lnTo>
                      <a:pt x="133" y="25"/>
                    </a:lnTo>
                    <a:lnTo>
                      <a:pt x="133" y="26"/>
                    </a:lnTo>
                    <a:lnTo>
                      <a:pt x="133" y="26"/>
                    </a:lnTo>
                    <a:lnTo>
                      <a:pt x="137" y="26"/>
                    </a:lnTo>
                    <a:lnTo>
                      <a:pt x="140" y="26"/>
                    </a:lnTo>
                    <a:lnTo>
                      <a:pt x="141" y="25"/>
                    </a:lnTo>
                    <a:lnTo>
                      <a:pt x="141" y="24"/>
                    </a:lnTo>
                    <a:lnTo>
                      <a:pt x="141" y="22"/>
                    </a:lnTo>
                    <a:lnTo>
                      <a:pt x="143" y="22"/>
                    </a:lnTo>
                    <a:lnTo>
                      <a:pt x="144" y="21"/>
                    </a:lnTo>
                    <a:lnTo>
                      <a:pt x="144" y="22"/>
                    </a:lnTo>
                    <a:lnTo>
                      <a:pt x="143" y="26"/>
                    </a:lnTo>
                    <a:lnTo>
                      <a:pt x="144" y="28"/>
                    </a:lnTo>
                    <a:lnTo>
                      <a:pt x="144" y="29"/>
                    </a:lnTo>
                    <a:lnTo>
                      <a:pt x="144" y="30"/>
                    </a:lnTo>
                    <a:lnTo>
                      <a:pt x="145" y="30"/>
                    </a:lnTo>
                    <a:lnTo>
                      <a:pt x="147" y="30"/>
                    </a:lnTo>
                    <a:lnTo>
                      <a:pt x="147" y="30"/>
                    </a:lnTo>
                    <a:lnTo>
                      <a:pt x="148" y="32"/>
                    </a:lnTo>
                    <a:lnTo>
                      <a:pt x="149" y="32"/>
                    </a:lnTo>
                    <a:lnTo>
                      <a:pt x="151" y="33"/>
                    </a:lnTo>
                    <a:lnTo>
                      <a:pt x="151" y="33"/>
                    </a:lnTo>
                    <a:lnTo>
                      <a:pt x="152" y="35"/>
                    </a:lnTo>
                    <a:lnTo>
                      <a:pt x="153" y="36"/>
                    </a:lnTo>
                    <a:lnTo>
                      <a:pt x="153" y="37"/>
                    </a:lnTo>
                    <a:lnTo>
                      <a:pt x="155" y="37"/>
                    </a:lnTo>
                    <a:lnTo>
                      <a:pt x="156" y="36"/>
                    </a:lnTo>
                    <a:lnTo>
                      <a:pt x="157" y="36"/>
                    </a:lnTo>
                    <a:lnTo>
                      <a:pt x="159" y="36"/>
                    </a:lnTo>
                    <a:lnTo>
                      <a:pt x="159" y="37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60" y="39"/>
                    </a:lnTo>
                    <a:lnTo>
                      <a:pt x="161" y="39"/>
                    </a:lnTo>
                    <a:lnTo>
                      <a:pt x="163" y="39"/>
                    </a:lnTo>
                    <a:lnTo>
                      <a:pt x="163" y="37"/>
                    </a:lnTo>
                    <a:lnTo>
                      <a:pt x="164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7" y="39"/>
                    </a:lnTo>
                    <a:lnTo>
                      <a:pt x="167" y="37"/>
                    </a:lnTo>
                    <a:lnTo>
                      <a:pt x="168" y="39"/>
                    </a:lnTo>
                    <a:lnTo>
                      <a:pt x="169" y="40"/>
                    </a:lnTo>
                    <a:lnTo>
                      <a:pt x="169" y="40"/>
                    </a:lnTo>
                    <a:lnTo>
                      <a:pt x="169" y="41"/>
                    </a:lnTo>
                    <a:lnTo>
                      <a:pt x="171" y="41"/>
                    </a:lnTo>
                    <a:lnTo>
                      <a:pt x="172" y="45"/>
                    </a:lnTo>
                    <a:lnTo>
                      <a:pt x="173" y="45"/>
                    </a:lnTo>
                    <a:lnTo>
                      <a:pt x="173" y="44"/>
                    </a:lnTo>
                    <a:lnTo>
                      <a:pt x="173" y="44"/>
                    </a:lnTo>
                    <a:lnTo>
                      <a:pt x="175" y="44"/>
                    </a:lnTo>
                    <a:lnTo>
                      <a:pt x="176" y="44"/>
                    </a:lnTo>
                    <a:lnTo>
                      <a:pt x="176" y="44"/>
                    </a:lnTo>
                    <a:lnTo>
                      <a:pt x="176" y="45"/>
                    </a:lnTo>
                    <a:lnTo>
                      <a:pt x="178" y="45"/>
                    </a:lnTo>
                    <a:lnTo>
                      <a:pt x="178" y="45"/>
                    </a:lnTo>
                    <a:lnTo>
                      <a:pt x="178" y="45"/>
                    </a:lnTo>
                    <a:lnTo>
                      <a:pt x="179" y="45"/>
                    </a:lnTo>
                    <a:lnTo>
                      <a:pt x="182" y="45"/>
                    </a:lnTo>
                    <a:lnTo>
                      <a:pt x="183" y="45"/>
                    </a:lnTo>
                    <a:lnTo>
                      <a:pt x="183" y="45"/>
                    </a:lnTo>
                    <a:lnTo>
                      <a:pt x="184" y="47"/>
                    </a:lnTo>
                    <a:lnTo>
                      <a:pt x="186" y="47"/>
                    </a:lnTo>
                    <a:lnTo>
                      <a:pt x="188" y="48"/>
                    </a:lnTo>
                    <a:lnTo>
                      <a:pt x="191" y="48"/>
                    </a:lnTo>
                    <a:lnTo>
                      <a:pt x="192" y="49"/>
                    </a:lnTo>
                    <a:lnTo>
                      <a:pt x="194" y="49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1" y="55"/>
                    </a:lnTo>
                    <a:lnTo>
                      <a:pt x="190" y="56"/>
                    </a:lnTo>
                    <a:lnTo>
                      <a:pt x="188" y="59"/>
                    </a:lnTo>
                    <a:lnTo>
                      <a:pt x="188" y="61"/>
                    </a:lnTo>
                    <a:lnTo>
                      <a:pt x="187" y="64"/>
                    </a:lnTo>
                    <a:lnTo>
                      <a:pt x="186" y="68"/>
                    </a:lnTo>
                    <a:lnTo>
                      <a:pt x="186" y="69"/>
                    </a:lnTo>
                    <a:lnTo>
                      <a:pt x="186" y="71"/>
                    </a:lnTo>
                    <a:lnTo>
                      <a:pt x="186" y="73"/>
                    </a:lnTo>
                    <a:lnTo>
                      <a:pt x="184" y="76"/>
                    </a:lnTo>
                    <a:lnTo>
                      <a:pt x="184" y="79"/>
                    </a:lnTo>
                    <a:lnTo>
                      <a:pt x="186" y="80"/>
                    </a:lnTo>
                    <a:lnTo>
                      <a:pt x="186" y="80"/>
                    </a:lnTo>
                    <a:lnTo>
                      <a:pt x="184" y="81"/>
                    </a:lnTo>
                    <a:lnTo>
                      <a:pt x="183" y="81"/>
                    </a:lnTo>
                    <a:lnTo>
                      <a:pt x="183" y="83"/>
                    </a:lnTo>
                    <a:lnTo>
                      <a:pt x="182" y="84"/>
                    </a:lnTo>
                    <a:lnTo>
                      <a:pt x="180" y="84"/>
                    </a:lnTo>
                    <a:lnTo>
                      <a:pt x="179" y="84"/>
                    </a:lnTo>
                    <a:lnTo>
                      <a:pt x="179" y="83"/>
                    </a:lnTo>
                    <a:lnTo>
                      <a:pt x="179" y="83"/>
                    </a:lnTo>
                    <a:lnTo>
                      <a:pt x="179" y="83"/>
                    </a:lnTo>
                    <a:lnTo>
                      <a:pt x="178" y="83"/>
                    </a:lnTo>
                    <a:lnTo>
                      <a:pt x="176" y="83"/>
                    </a:lnTo>
                    <a:lnTo>
                      <a:pt x="175" y="84"/>
                    </a:lnTo>
                    <a:lnTo>
                      <a:pt x="175" y="85"/>
                    </a:lnTo>
                    <a:lnTo>
                      <a:pt x="176" y="85"/>
                    </a:lnTo>
                    <a:lnTo>
                      <a:pt x="176" y="85"/>
                    </a:lnTo>
                    <a:lnTo>
                      <a:pt x="176" y="85"/>
                    </a:lnTo>
                    <a:lnTo>
                      <a:pt x="176" y="87"/>
                    </a:lnTo>
                    <a:lnTo>
                      <a:pt x="176" y="87"/>
                    </a:lnTo>
                    <a:lnTo>
                      <a:pt x="173" y="89"/>
                    </a:lnTo>
                    <a:lnTo>
                      <a:pt x="172" y="92"/>
                    </a:lnTo>
                    <a:lnTo>
                      <a:pt x="171" y="92"/>
                    </a:lnTo>
                    <a:lnTo>
                      <a:pt x="171" y="93"/>
                    </a:lnTo>
                    <a:lnTo>
                      <a:pt x="168" y="95"/>
                    </a:lnTo>
                    <a:lnTo>
                      <a:pt x="168" y="95"/>
                    </a:lnTo>
                    <a:lnTo>
                      <a:pt x="168" y="97"/>
                    </a:lnTo>
                    <a:lnTo>
                      <a:pt x="168" y="99"/>
                    </a:lnTo>
                    <a:lnTo>
                      <a:pt x="165" y="100"/>
                    </a:lnTo>
                    <a:lnTo>
                      <a:pt x="164" y="101"/>
                    </a:lnTo>
                    <a:lnTo>
                      <a:pt x="163" y="103"/>
                    </a:lnTo>
                    <a:lnTo>
                      <a:pt x="163" y="104"/>
                    </a:lnTo>
                    <a:lnTo>
                      <a:pt x="163" y="105"/>
                    </a:lnTo>
                    <a:lnTo>
                      <a:pt x="163" y="105"/>
                    </a:lnTo>
                    <a:lnTo>
                      <a:pt x="163" y="107"/>
                    </a:lnTo>
                    <a:lnTo>
                      <a:pt x="163" y="108"/>
                    </a:lnTo>
                    <a:lnTo>
                      <a:pt x="163" y="109"/>
                    </a:lnTo>
                    <a:lnTo>
                      <a:pt x="161" y="109"/>
                    </a:lnTo>
                    <a:lnTo>
                      <a:pt x="161" y="111"/>
                    </a:lnTo>
                    <a:lnTo>
                      <a:pt x="161" y="112"/>
                    </a:lnTo>
                    <a:lnTo>
                      <a:pt x="161" y="112"/>
                    </a:lnTo>
                    <a:lnTo>
                      <a:pt x="163" y="112"/>
                    </a:lnTo>
                    <a:lnTo>
                      <a:pt x="164" y="111"/>
                    </a:lnTo>
                    <a:lnTo>
                      <a:pt x="165" y="109"/>
                    </a:lnTo>
                    <a:lnTo>
                      <a:pt x="165" y="108"/>
                    </a:lnTo>
                    <a:lnTo>
                      <a:pt x="164" y="108"/>
                    </a:lnTo>
                    <a:lnTo>
                      <a:pt x="165" y="108"/>
                    </a:lnTo>
                    <a:lnTo>
                      <a:pt x="167" y="107"/>
                    </a:lnTo>
                    <a:lnTo>
                      <a:pt x="168" y="105"/>
                    </a:lnTo>
                    <a:lnTo>
                      <a:pt x="169" y="105"/>
                    </a:lnTo>
                    <a:lnTo>
                      <a:pt x="172" y="105"/>
                    </a:lnTo>
                    <a:lnTo>
                      <a:pt x="173" y="105"/>
                    </a:lnTo>
                    <a:lnTo>
                      <a:pt x="173" y="107"/>
                    </a:lnTo>
                    <a:lnTo>
                      <a:pt x="173" y="108"/>
                    </a:lnTo>
                    <a:lnTo>
                      <a:pt x="173" y="109"/>
                    </a:lnTo>
                    <a:lnTo>
                      <a:pt x="173" y="111"/>
                    </a:lnTo>
                    <a:lnTo>
                      <a:pt x="173" y="112"/>
                    </a:lnTo>
                    <a:lnTo>
                      <a:pt x="175" y="113"/>
                    </a:lnTo>
                    <a:lnTo>
                      <a:pt x="175" y="113"/>
                    </a:lnTo>
                    <a:lnTo>
                      <a:pt x="176" y="115"/>
                    </a:lnTo>
                    <a:lnTo>
                      <a:pt x="176" y="116"/>
                    </a:lnTo>
                    <a:lnTo>
                      <a:pt x="176" y="116"/>
                    </a:lnTo>
                    <a:lnTo>
                      <a:pt x="176" y="117"/>
                    </a:lnTo>
                    <a:lnTo>
                      <a:pt x="173" y="119"/>
                    </a:lnTo>
                    <a:lnTo>
                      <a:pt x="173" y="120"/>
                    </a:lnTo>
                    <a:lnTo>
                      <a:pt x="173" y="120"/>
                    </a:lnTo>
                    <a:lnTo>
                      <a:pt x="173" y="121"/>
                    </a:lnTo>
                    <a:lnTo>
                      <a:pt x="175" y="121"/>
                    </a:lnTo>
                    <a:lnTo>
                      <a:pt x="176" y="124"/>
                    </a:lnTo>
                    <a:lnTo>
                      <a:pt x="176" y="125"/>
                    </a:lnTo>
                    <a:lnTo>
                      <a:pt x="179" y="127"/>
                    </a:lnTo>
                    <a:lnTo>
                      <a:pt x="179" y="128"/>
                    </a:lnTo>
                    <a:lnTo>
                      <a:pt x="179" y="128"/>
                    </a:lnTo>
                    <a:lnTo>
                      <a:pt x="178" y="128"/>
                    </a:lnTo>
                    <a:lnTo>
                      <a:pt x="178" y="131"/>
                    </a:lnTo>
                    <a:lnTo>
                      <a:pt x="178" y="131"/>
                    </a:lnTo>
                    <a:lnTo>
                      <a:pt x="176" y="132"/>
                    </a:lnTo>
                    <a:lnTo>
                      <a:pt x="173" y="134"/>
                    </a:lnTo>
                    <a:lnTo>
                      <a:pt x="173" y="134"/>
                    </a:lnTo>
                    <a:lnTo>
                      <a:pt x="172" y="134"/>
                    </a:lnTo>
                    <a:lnTo>
                      <a:pt x="171" y="134"/>
                    </a:lnTo>
                    <a:lnTo>
                      <a:pt x="171" y="135"/>
                    </a:lnTo>
                    <a:lnTo>
                      <a:pt x="172" y="136"/>
                    </a:lnTo>
                    <a:lnTo>
                      <a:pt x="172" y="136"/>
                    </a:lnTo>
                    <a:lnTo>
                      <a:pt x="172" y="138"/>
                    </a:lnTo>
                    <a:lnTo>
                      <a:pt x="173" y="139"/>
                    </a:lnTo>
                    <a:lnTo>
                      <a:pt x="175" y="139"/>
                    </a:lnTo>
                    <a:lnTo>
                      <a:pt x="176" y="139"/>
                    </a:lnTo>
                    <a:lnTo>
                      <a:pt x="176" y="139"/>
                    </a:lnTo>
                    <a:lnTo>
                      <a:pt x="176" y="140"/>
                    </a:lnTo>
                    <a:lnTo>
                      <a:pt x="178" y="142"/>
                    </a:lnTo>
                    <a:lnTo>
                      <a:pt x="176" y="143"/>
                    </a:lnTo>
                    <a:lnTo>
                      <a:pt x="176" y="143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3" y="147"/>
                    </a:lnTo>
                    <a:lnTo>
                      <a:pt x="175" y="147"/>
                    </a:lnTo>
                    <a:lnTo>
                      <a:pt x="175" y="148"/>
                    </a:lnTo>
                    <a:lnTo>
                      <a:pt x="175" y="150"/>
                    </a:lnTo>
                    <a:lnTo>
                      <a:pt x="175" y="150"/>
                    </a:lnTo>
                    <a:lnTo>
                      <a:pt x="176" y="151"/>
                    </a:lnTo>
                    <a:lnTo>
                      <a:pt x="179" y="154"/>
                    </a:lnTo>
                    <a:lnTo>
                      <a:pt x="182" y="155"/>
                    </a:lnTo>
                    <a:lnTo>
                      <a:pt x="182" y="155"/>
                    </a:lnTo>
                    <a:lnTo>
                      <a:pt x="186" y="154"/>
                    </a:lnTo>
                    <a:lnTo>
                      <a:pt x="186" y="154"/>
                    </a:lnTo>
                    <a:lnTo>
                      <a:pt x="187" y="155"/>
                    </a:lnTo>
                    <a:lnTo>
                      <a:pt x="187" y="155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4" y="159"/>
                    </a:lnTo>
                    <a:lnTo>
                      <a:pt x="184" y="160"/>
                    </a:lnTo>
                    <a:lnTo>
                      <a:pt x="184" y="160"/>
                    </a:lnTo>
                    <a:lnTo>
                      <a:pt x="184" y="162"/>
                    </a:lnTo>
                    <a:lnTo>
                      <a:pt x="183" y="163"/>
                    </a:lnTo>
                    <a:lnTo>
                      <a:pt x="183" y="162"/>
                    </a:lnTo>
                    <a:lnTo>
                      <a:pt x="183" y="162"/>
                    </a:lnTo>
                    <a:lnTo>
                      <a:pt x="183" y="162"/>
                    </a:lnTo>
                    <a:lnTo>
                      <a:pt x="182" y="162"/>
                    </a:lnTo>
                    <a:lnTo>
                      <a:pt x="182" y="163"/>
                    </a:lnTo>
                    <a:lnTo>
                      <a:pt x="180" y="163"/>
                    </a:lnTo>
                    <a:lnTo>
                      <a:pt x="179" y="164"/>
                    </a:lnTo>
                    <a:lnTo>
                      <a:pt x="175" y="168"/>
                    </a:lnTo>
                    <a:lnTo>
                      <a:pt x="172" y="170"/>
                    </a:lnTo>
                    <a:lnTo>
                      <a:pt x="172" y="171"/>
                    </a:lnTo>
                    <a:lnTo>
                      <a:pt x="171" y="172"/>
                    </a:lnTo>
                    <a:lnTo>
                      <a:pt x="169" y="174"/>
                    </a:lnTo>
                    <a:lnTo>
                      <a:pt x="168" y="174"/>
                    </a:lnTo>
                    <a:lnTo>
                      <a:pt x="165" y="175"/>
                    </a:lnTo>
                    <a:lnTo>
                      <a:pt x="163" y="176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6" y="174"/>
                    </a:lnTo>
                    <a:lnTo>
                      <a:pt x="152" y="174"/>
                    </a:lnTo>
                    <a:lnTo>
                      <a:pt x="151" y="171"/>
                    </a:lnTo>
                    <a:lnTo>
                      <a:pt x="149" y="171"/>
                    </a:lnTo>
                    <a:lnTo>
                      <a:pt x="148" y="171"/>
                    </a:lnTo>
                    <a:lnTo>
                      <a:pt x="148" y="170"/>
                    </a:lnTo>
                    <a:lnTo>
                      <a:pt x="147" y="170"/>
                    </a:lnTo>
                    <a:lnTo>
                      <a:pt x="147" y="168"/>
                    </a:lnTo>
                    <a:lnTo>
                      <a:pt x="145" y="170"/>
                    </a:lnTo>
                    <a:lnTo>
                      <a:pt x="145" y="170"/>
                    </a:lnTo>
                    <a:lnTo>
                      <a:pt x="144" y="170"/>
                    </a:lnTo>
                    <a:lnTo>
                      <a:pt x="144" y="170"/>
                    </a:lnTo>
                    <a:lnTo>
                      <a:pt x="144" y="170"/>
                    </a:lnTo>
                    <a:lnTo>
                      <a:pt x="143" y="170"/>
                    </a:lnTo>
                    <a:lnTo>
                      <a:pt x="143" y="170"/>
                    </a:lnTo>
                    <a:lnTo>
                      <a:pt x="141" y="170"/>
                    </a:lnTo>
                    <a:lnTo>
                      <a:pt x="141" y="170"/>
                    </a:lnTo>
                    <a:lnTo>
                      <a:pt x="137" y="168"/>
                    </a:lnTo>
                    <a:lnTo>
                      <a:pt x="137" y="168"/>
                    </a:lnTo>
                    <a:lnTo>
                      <a:pt x="135" y="168"/>
                    </a:lnTo>
                    <a:lnTo>
                      <a:pt x="133" y="167"/>
                    </a:lnTo>
                    <a:lnTo>
                      <a:pt x="133" y="166"/>
                    </a:lnTo>
                    <a:lnTo>
                      <a:pt x="132" y="166"/>
                    </a:lnTo>
                    <a:lnTo>
                      <a:pt x="132" y="166"/>
                    </a:lnTo>
                    <a:lnTo>
                      <a:pt x="129" y="166"/>
                    </a:lnTo>
                    <a:lnTo>
                      <a:pt x="129" y="167"/>
                    </a:lnTo>
                    <a:lnTo>
                      <a:pt x="128" y="168"/>
                    </a:lnTo>
                    <a:lnTo>
                      <a:pt x="120" y="174"/>
                    </a:lnTo>
                    <a:lnTo>
                      <a:pt x="119" y="176"/>
                    </a:lnTo>
                    <a:lnTo>
                      <a:pt x="117" y="179"/>
                    </a:lnTo>
                    <a:lnTo>
                      <a:pt x="117" y="182"/>
                    </a:lnTo>
                    <a:lnTo>
                      <a:pt x="117" y="186"/>
                    </a:lnTo>
                    <a:lnTo>
                      <a:pt x="119" y="188"/>
                    </a:lnTo>
                    <a:lnTo>
                      <a:pt x="120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6" y="188"/>
                    </a:lnTo>
                    <a:lnTo>
                      <a:pt x="115" y="188"/>
                    </a:lnTo>
                    <a:lnTo>
                      <a:pt x="113" y="190"/>
                    </a:lnTo>
                    <a:lnTo>
                      <a:pt x="112" y="190"/>
                    </a:lnTo>
                    <a:lnTo>
                      <a:pt x="112" y="190"/>
                    </a:lnTo>
                    <a:lnTo>
                      <a:pt x="112" y="190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09" y="191"/>
                    </a:lnTo>
                    <a:lnTo>
                      <a:pt x="107" y="190"/>
                    </a:lnTo>
                    <a:lnTo>
                      <a:pt x="104" y="190"/>
                    </a:lnTo>
                    <a:lnTo>
                      <a:pt x="103" y="190"/>
                    </a:lnTo>
                    <a:lnTo>
                      <a:pt x="101" y="191"/>
                    </a:lnTo>
                    <a:lnTo>
                      <a:pt x="101" y="191"/>
                    </a:lnTo>
                    <a:lnTo>
                      <a:pt x="100" y="190"/>
                    </a:lnTo>
                    <a:lnTo>
                      <a:pt x="100" y="190"/>
                    </a:lnTo>
                    <a:lnTo>
                      <a:pt x="99" y="188"/>
                    </a:lnTo>
                    <a:lnTo>
                      <a:pt x="97" y="188"/>
                    </a:lnTo>
                    <a:lnTo>
                      <a:pt x="97" y="187"/>
                    </a:lnTo>
                    <a:lnTo>
                      <a:pt x="97" y="187"/>
                    </a:lnTo>
                    <a:lnTo>
                      <a:pt x="97" y="187"/>
                    </a:lnTo>
                    <a:lnTo>
                      <a:pt x="97" y="186"/>
                    </a:lnTo>
                    <a:lnTo>
                      <a:pt x="95" y="186"/>
                    </a:lnTo>
                    <a:lnTo>
                      <a:pt x="93" y="186"/>
                    </a:lnTo>
                    <a:lnTo>
                      <a:pt x="93" y="186"/>
                    </a:lnTo>
                    <a:lnTo>
                      <a:pt x="93" y="186"/>
                    </a:lnTo>
                    <a:lnTo>
                      <a:pt x="92" y="184"/>
                    </a:lnTo>
                    <a:lnTo>
                      <a:pt x="91" y="184"/>
                    </a:lnTo>
                    <a:lnTo>
                      <a:pt x="89" y="183"/>
                    </a:lnTo>
                    <a:lnTo>
                      <a:pt x="88" y="183"/>
                    </a:lnTo>
                    <a:lnTo>
                      <a:pt x="87" y="182"/>
                    </a:lnTo>
                    <a:lnTo>
                      <a:pt x="83" y="182"/>
                    </a:lnTo>
                    <a:lnTo>
                      <a:pt x="81" y="180"/>
                    </a:lnTo>
                    <a:lnTo>
                      <a:pt x="81" y="182"/>
                    </a:lnTo>
                    <a:lnTo>
                      <a:pt x="81" y="182"/>
                    </a:lnTo>
                    <a:lnTo>
                      <a:pt x="81" y="184"/>
                    </a:lnTo>
                    <a:lnTo>
                      <a:pt x="81" y="184"/>
                    </a:lnTo>
                    <a:lnTo>
                      <a:pt x="79" y="184"/>
                    </a:lnTo>
                    <a:lnTo>
                      <a:pt x="77" y="184"/>
                    </a:lnTo>
                    <a:lnTo>
                      <a:pt x="76" y="184"/>
                    </a:lnTo>
                    <a:lnTo>
                      <a:pt x="75" y="184"/>
                    </a:lnTo>
                    <a:lnTo>
                      <a:pt x="75" y="183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69" y="183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65" y="182"/>
                    </a:lnTo>
                    <a:lnTo>
                      <a:pt x="64" y="182"/>
                    </a:lnTo>
                    <a:lnTo>
                      <a:pt x="63" y="182"/>
                    </a:lnTo>
                    <a:lnTo>
                      <a:pt x="63" y="182"/>
                    </a:lnTo>
                    <a:lnTo>
                      <a:pt x="60" y="179"/>
                    </a:lnTo>
                    <a:lnTo>
                      <a:pt x="60" y="179"/>
                    </a:lnTo>
                    <a:lnTo>
                      <a:pt x="58" y="179"/>
                    </a:lnTo>
                    <a:lnTo>
                      <a:pt x="57" y="179"/>
                    </a:lnTo>
                    <a:lnTo>
                      <a:pt x="53" y="178"/>
                    </a:lnTo>
                    <a:lnTo>
                      <a:pt x="52" y="176"/>
                    </a:lnTo>
                    <a:lnTo>
                      <a:pt x="52" y="176"/>
                    </a:lnTo>
                    <a:lnTo>
                      <a:pt x="52" y="176"/>
                    </a:lnTo>
                    <a:lnTo>
                      <a:pt x="52" y="176"/>
                    </a:lnTo>
                    <a:lnTo>
                      <a:pt x="50" y="176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6"/>
                    </a:lnTo>
                    <a:lnTo>
                      <a:pt x="49" y="176"/>
                    </a:lnTo>
                    <a:lnTo>
                      <a:pt x="49" y="175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2"/>
                    </a:lnTo>
                    <a:lnTo>
                      <a:pt x="49" y="172"/>
                    </a:lnTo>
                    <a:lnTo>
                      <a:pt x="48" y="172"/>
                    </a:lnTo>
                    <a:lnTo>
                      <a:pt x="46" y="172"/>
                    </a:lnTo>
                    <a:lnTo>
                      <a:pt x="45" y="171"/>
                    </a:lnTo>
                    <a:lnTo>
                      <a:pt x="45" y="171"/>
                    </a:lnTo>
                    <a:lnTo>
                      <a:pt x="44" y="170"/>
                    </a:lnTo>
                    <a:lnTo>
                      <a:pt x="44" y="170"/>
                    </a:lnTo>
                    <a:lnTo>
                      <a:pt x="46" y="168"/>
                    </a:lnTo>
                    <a:lnTo>
                      <a:pt x="49" y="166"/>
                    </a:lnTo>
                    <a:lnTo>
                      <a:pt x="50" y="156"/>
                    </a:lnTo>
                    <a:lnTo>
                      <a:pt x="53" y="146"/>
                    </a:lnTo>
                    <a:lnTo>
                      <a:pt x="53" y="143"/>
                    </a:lnTo>
                    <a:lnTo>
                      <a:pt x="54" y="143"/>
                    </a:lnTo>
                    <a:lnTo>
                      <a:pt x="54" y="142"/>
                    </a:lnTo>
                    <a:lnTo>
                      <a:pt x="53" y="142"/>
                    </a:lnTo>
                    <a:lnTo>
                      <a:pt x="53" y="143"/>
                    </a:lnTo>
                    <a:lnTo>
                      <a:pt x="53" y="143"/>
                    </a:lnTo>
                    <a:lnTo>
                      <a:pt x="53" y="132"/>
                    </a:lnTo>
                    <a:lnTo>
                      <a:pt x="54" y="129"/>
                    </a:lnTo>
                    <a:lnTo>
                      <a:pt x="54" y="125"/>
                    </a:lnTo>
                    <a:lnTo>
                      <a:pt x="57" y="127"/>
                    </a:lnTo>
                    <a:lnTo>
                      <a:pt x="58" y="128"/>
                    </a:lnTo>
                    <a:lnTo>
                      <a:pt x="60" y="129"/>
                    </a:lnTo>
                    <a:lnTo>
                      <a:pt x="61" y="135"/>
                    </a:lnTo>
                    <a:lnTo>
                      <a:pt x="61" y="135"/>
                    </a:lnTo>
                    <a:lnTo>
                      <a:pt x="63" y="136"/>
                    </a:lnTo>
                    <a:lnTo>
                      <a:pt x="63" y="135"/>
                    </a:lnTo>
                    <a:lnTo>
                      <a:pt x="61" y="135"/>
                    </a:lnTo>
                    <a:lnTo>
                      <a:pt x="60" y="128"/>
                    </a:lnTo>
                    <a:lnTo>
                      <a:pt x="60" y="127"/>
                    </a:lnTo>
                    <a:lnTo>
                      <a:pt x="58" y="124"/>
                    </a:lnTo>
                    <a:lnTo>
                      <a:pt x="53" y="121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4" y="120"/>
                    </a:lnTo>
                    <a:lnTo>
                      <a:pt x="56" y="120"/>
                    </a:lnTo>
                    <a:lnTo>
                      <a:pt x="56" y="120"/>
                    </a:lnTo>
                    <a:lnTo>
                      <a:pt x="56" y="119"/>
                    </a:lnTo>
                    <a:lnTo>
                      <a:pt x="54" y="116"/>
                    </a:lnTo>
                    <a:lnTo>
                      <a:pt x="54" y="111"/>
                    </a:lnTo>
                    <a:lnTo>
                      <a:pt x="54" y="109"/>
                    </a:lnTo>
                    <a:lnTo>
                      <a:pt x="54" y="108"/>
                    </a:lnTo>
                    <a:lnTo>
                      <a:pt x="53" y="108"/>
                    </a:lnTo>
                    <a:lnTo>
                      <a:pt x="52" y="108"/>
                    </a:lnTo>
                    <a:lnTo>
                      <a:pt x="50" y="107"/>
                    </a:lnTo>
                    <a:lnTo>
                      <a:pt x="45" y="104"/>
                    </a:lnTo>
                    <a:lnTo>
                      <a:pt x="42" y="100"/>
                    </a:lnTo>
                    <a:lnTo>
                      <a:pt x="40" y="97"/>
                    </a:lnTo>
                    <a:lnTo>
                      <a:pt x="40" y="96"/>
                    </a:lnTo>
                    <a:lnTo>
                      <a:pt x="40" y="95"/>
                    </a:lnTo>
                    <a:lnTo>
                      <a:pt x="41" y="92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38" y="89"/>
                    </a:lnTo>
                    <a:lnTo>
                      <a:pt x="38" y="88"/>
                    </a:lnTo>
                    <a:lnTo>
                      <a:pt x="40" y="87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5" y="88"/>
                    </a:lnTo>
                    <a:lnTo>
                      <a:pt x="41" y="87"/>
                    </a:lnTo>
                    <a:lnTo>
                      <a:pt x="36" y="87"/>
                    </a:lnTo>
                    <a:lnTo>
                      <a:pt x="34" y="87"/>
                    </a:lnTo>
                    <a:lnTo>
                      <a:pt x="33" y="87"/>
                    </a:lnTo>
                    <a:lnTo>
                      <a:pt x="33" y="85"/>
                    </a:lnTo>
                    <a:lnTo>
                      <a:pt x="34" y="84"/>
                    </a:lnTo>
                    <a:lnTo>
                      <a:pt x="34" y="83"/>
                    </a:lnTo>
                    <a:lnTo>
                      <a:pt x="34" y="81"/>
                    </a:lnTo>
                    <a:lnTo>
                      <a:pt x="33" y="81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1"/>
                    </a:lnTo>
                    <a:lnTo>
                      <a:pt x="30" y="80"/>
                    </a:lnTo>
                    <a:lnTo>
                      <a:pt x="29" y="79"/>
                    </a:lnTo>
                    <a:lnTo>
                      <a:pt x="28" y="80"/>
                    </a:lnTo>
                    <a:lnTo>
                      <a:pt x="26" y="80"/>
                    </a:lnTo>
                    <a:lnTo>
                      <a:pt x="25" y="80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18" y="76"/>
                    </a:lnTo>
                    <a:lnTo>
                      <a:pt x="13" y="75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5" y="73"/>
                    </a:lnTo>
                    <a:lnTo>
                      <a:pt x="5" y="72"/>
                    </a:lnTo>
                    <a:lnTo>
                      <a:pt x="1" y="71"/>
                    </a:lnTo>
                    <a:lnTo>
                      <a:pt x="2" y="69"/>
                    </a:lnTo>
                    <a:lnTo>
                      <a:pt x="4" y="69"/>
                    </a:lnTo>
                    <a:lnTo>
                      <a:pt x="5" y="68"/>
                    </a:lnTo>
                    <a:lnTo>
                      <a:pt x="6" y="67"/>
                    </a:lnTo>
                    <a:lnTo>
                      <a:pt x="5" y="67"/>
                    </a:lnTo>
                    <a:lnTo>
                      <a:pt x="4" y="65"/>
                    </a:lnTo>
                    <a:lnTo>
                      <a:pt x="4" y="65"/>
                    </a:lnTo>
                    <a:lnTo>
                      <a:pt x="2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5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1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59"/>
                    </a:lnTo>
                    <a:lnTo>
                      <a:pt x="4" y="57"/>
                    </a:lnTo>
                    <a:lnTo>
                      <a:pt x="10" y="55"/>
                    </a:lnTo>
                    <a:lnTo>
                      <a:pt x="13" y="56"/>
                    </a:lnTo>
                    <a:lnTo>
                      <a:pt x="16" y="55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2" y="52"/>
                    </a:lnTo>
                    <a:lnTo>
                      <a:pt x="26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4" y="56"/>
                    </a:lnTo>
                    <a:lnTo>
                      <a:pt x="40" y="56"/>
                    </a:lnTo>
                    <a:lnTo>
                      <a:pt x="41" y="57"/>
                    </a:lnTo>
                    <a:lnTo>
                      <a:pt x="41" y="57"/>
                    </a:lnTo>
                    <a:lnTo>
                      <a:pt x="42" y="55"/>
                    </a:lnTo>
                    <a:lnTo>
                      <a:pt x="44" y="56"/>
                    </a:lnTo>
                    <a:lnTo>
                      <a:pt x="44" y="57"/>
                    </a:lnTo>
                    <a:lnTo>
                      <a:pt x="49" y="56"/>
                    </a:lnTo>
                    <a:lnTo>
                      <a:pt x="50" y="56"/>
                    </a:lnTo>
                    <a:lnTo>
                      <a:pt x="49" y="55"/>
                    </a:lnTo>
                    <a:lnTo>
                      <a:pt x="48" y="53"/>
                    </a:lnTo>
                    <a:lnTo>
                      <a:pt x="48" y="44"/>
                    </a:lnTo>
                    <a:lnTo>
                      <a:pt x="46" y="41"/>
                    </a:lnTo>
                    <a:lnTo>
                      <a:pt x="44" y="37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4" y="40"/>
                    </a:lnTo>
                    <a:lnTo>
                      <a:pt x="57" y="40"/>
                    </a:lnTo>
                    <a:lnTo>
                      <a:pt x="60" y="40"/>
                    </a:lnTo>
                    <a:lnTo>
                      <a:pt x="64" y="40"/>
                    </a:lnTo>
                    <a:lnTo>
                      <a:pt x="69" y="41"/>
                    </a:lnTo>
                    <a:lnTo>
                      <a:pt x="71" y="41"/>
                    </a:lnTo>
                    <a:lnTo>
                      <a:pt x="73" y="39"/>
                    </a:lnTo>
                    <a:lnTo>
                      <a:pt x="77" y="39"/>
                    </a:lnTo>
                    <a:lnTo>
                      <a:pt x="77" y="37"/>
                    </a:lnTo>
                    <a:lnTo>
                      <a:pt x="76" y="37"/>
                    </a:lnTo>
                    <a:lnTo>
                      <a:pt x="73" y="37"/>
                    </a:lnTo>
                    <a:lnTo>
                      <a:pt x="73" y="36"/>
                    </a:lnTo>
                    <a:lnTo>
                      <a:pt x="73" y="35"/>
                    </a:lnTo>
                    <a:lnTo>
                      <a:pt x="75" y="32"/>
                    </a:lnTo>
                    <a:lnTo>
                      <a:pt x="80" y="28"/>
                    </a:lnTo>
                    <a:lnTo>
                      <a:pt x="85" y="28"/>
                    </a:lnTo>
                    <a:lnTo>
                      <a:pt x="91" y="25"/>
                    </a:lnTo>
                    <a:lnTo>
                      <a:pt x="92" y="24"/>
                    </a:lnTo>
                    <a:lnTo>
                      <a:pt x="95" y="21"/>
                    </a:lnTo>
                    <a:lnTo>
                      <a:pt x="95" y="20"/>
                    </a:lnTo>
                    <a:lnTo>
                      <a:pt x="95" y="20"/>
                    </a:lnTo>
                    <a:lnTo>
                      <a:pt x="95" y="18"/>
                    </a:lnTo>
                    <a:lnTo>
                      <a:pt x="95" y="8"/>
                    </a:lnTo>
                    <a:lnTo>
                      <a:pt x="96" y="6"/>
                    </a:lnTo>
                    <a:lnTo>
                      <a:pt x="96" y="5"/>
                    </a:lnTo>
                    <a:lnTo>
                      <a:pt x="97" y="4"/>
                    </a:lnTo>
                    <a:lnTo>
                      <a:pt x="100" y="2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1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1" y="4"/>
                    </a:lnTo>
                    <a:lnTo>
                      <a:pt x="111" y="5"/>
                    </a:lnTo>
                    <a:lnTo>
                      <a:pt x="112" y="6"/>
                    </a:lnTo>
                    <a:lnTo>
                      <a:pt x="113" y="8"/>
                    </a:lnTo>
                    <a:lnTo>
                      <a:pt x="113" y="9"/>
                    </a:lnTo>
                    <a:lnTo>
                      <a:pt x="115" y="9"/>
                    </a:lnTo>
                    <a:lnTo>
                      <a:pt x="115" y="9"/>
                    </a:lnTo>
                    <a:close/>
                    <a:moveTo>
                      <a:pt x="53" y="117"/>
                    </a:moveTo>
                    <a:lnTo>
                      <a:pt x="53" y="119"/>
                    </a:lnTo>
                    <a:lnTo>
                      <a:pt x="52" y="117"/>
                    </a:lnTo>
                    <a:lnTo>
                      <a:pt x="50" y="116"/>
                    </a:lnTo>
                    <a:lnTo>
                      <a:pt x="50" y="113"/>
                    </a:lnTo>
                    <a:lnTo>
                      <a:pt x="50" y="113"/>
                    </a:lnTo>
                    <a:lnTo>
                      <a:pt x="52" y="115"/>
                    </a:lnTo>
                    <a:lnTo>
                      <a:pt x="53" y="117"/>
                    </a:lnTo>
                    <a:lnTo>
                      <a:pt x="53" y="117"/>
                    </a:lnTo>
                    <a:close/>
                    <a:moveTo>
                      <a:pt x="214" y="182"/>
                    </a:moveTo>
                    <a:lnTo>
                      <a:pt x="214" y="184"/>
                    </a:lnTo>
                    <a:lnTo>
                      <a:pt x="214" y="186"/>
                    </a:lnTo>
                    <a:lnTo>
                      <a:pt x="214" y="186"/>
                    </a:lnTo>
                    <a:lnTo>
                      <a:pt x="215" y="187"/>
                    </a:lnTo>
                    <a:lnTo>
                      <a:pt x="215" y="195"/>
                    </a:lnTo>
                    <a:lnTo>
                      <a:pt x="215" y="195"/>
                    </a:lnTo>
                    <a:lnTo>
                      <a:pt x="212" y="199"/>
                    </a:lnTo>
                    <a:lnTo>
                      <a:pt x="212" y="199"/>
                    </a:lnTo>
                    <a:lnTo>
                      <a:pt x="212" y="203"/>
                    </a:lnTo>
                    <a:lnTo>
                      <a:pt x="212" y="204"/>
                    </a:lnTo>
                    <a:lnTo>
                      <a:pt x="211" y="206"/>
                    </a:lnTo>
                    <a:lnTo>
                      <a:pt x="210" y="208"/>
                    </a:lnTo>
                    <a:lnTo>
                      <a:pt x="210" y="210"/>
                    </a:lnTo>
                    <a:lnTo>
                      <a:pt x="207" y="208"/>
                    </a:lnTo>
                    <a:lnTo>
                      <a:pt x="204" y="208"/>
                    </a:lnTo>
                    <a:lnTo>
                      <a:pt x="204" y="207"/>
                    </a:lnTo>
                    <a:lnTo>
                      <a:pt x="203" y="206"/>
                    </a:lnTo>
                    <a:lnTo>
                      <a:pt x="204" y="206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3" y="203"/>
                    </a:lnTo>
                    <a:lnTo>
                      <a:pt x="202" y="203"/>
                    </a:lnTo>
                    <a:lnTo>
                      <a:pt x="202" y="202"/>
                    </a:lnTo>
                    <a:lnTo>
                      <a:pt x="203" y="200"/>
                    </a:lnTo>
                    <a:lnTo>
                      <a:pt x="203" y="199"/>
                    </a:lnTo>
                    <a:lnTo>
                      <a:pt x="202" y="199"/>
                    </a:lnTo>
                    <a:lnTo>
                      <a:pt x="200" y="199"/>
                    </a:lnTo>
                    <a:lnTo>
                      <a:pt x="200" y="199"/>
                    </a:lnTo>
                    <a:lnTo>
                      <a:pt x="202" y="198"/>
                    </a:lnTo>
                    <a:lnTo>
                      <a:pt x="202" y="198"/>
                    </a:lnTo>
                    <a:lnTo>
                      <a:pt x="202" y="196"/>
                    </a:lnTo>
                    <a:lnTo>
                      <a:pt x="202" y="195"/>
                    </a:lnTo>
                    <a:lnTo>
                      <a:pt x="200" y="195"/>
                    </a:lnTo>
                    <a:lnTo>
                      <a:pt x="200" y="194"/>
                    </a:lnTo>
                    <a:lnTo>
                      <a:pt x="200" y="192"/>
                    </a:lnTo>
                    <a:lnTo>
                      <a:pt x="202" y="192"/>
                    </a:lnTo>
                    <a:lnTo>
                      <a:pt x="200" y="191"/>
                    </a:lnTo>
                    <a:lnTo>
                      <a:pt x="200" y="191"/>
                    </a:lnTo>
                    <a:lnTo>
                      <a:pt x="200" y="191"/>
                    </a:lnTo>
                    <a:lnTo>
                      <a:pt x="200" y="190"/>
                    </a:lnTo>
                    <a:lnTo>
                      <a:pt x="202" y="190"/>
                    </a:lnTo>
                    <a:lnTo>
                      <a:pt x="202" y="187"/>
                    </a:lnTo>
                    <a:lnTo>
                      <a:pt x="204" y="186"/>
                    </a:lnTo>
                    <a:lnTo>
                      <a:pt x="207" y="184"/>
                    </a:lnTo>
                    <a:lnTo>
                      <a:pt x="207" y="184"/>
                    </a:lnTo>
                    <a:lnTo>
                      <a:pt x="208" y="184"/>
                    </a:lnTo>
                    <a:lnTo>
                      <a:pt x="208" y="183"/>
                    </a:lnTo>
                    <a:lnTo>
                      <a:pt x="210" y="183"/>
                    </a:lnTo>
                    <a:lnTo>
                      <a:pt x="210" y="183"/>
                    </a:lnTo>
                    <a:lnTo>
                      <a:pt x="211" y="184"/>
                    </a:lnTo>
                    <a:lnTo>
                      <a:pt x="211" y="183"/>
                    </a:lnTo>
                    <a:lnTo>
                      <a:pt x="211" y="183"/>
                    </a:lnTo>
                    <a:lnTo>
                      <a:pt x="211" y="182"/>
                    </a:lnTo>
                    <a:lnTo>
                      <a:pt x="211" y="179"/>
                    </a:lnTo>
                    <a:lnTo>
                      <a:pt x="212" y="178"/>
                    </a:lnTo>
                    <a:lnTo>
                      <a:pt x="212" y="178"/>
                    </a:lnTo>
                    <a:lnTo>
                      <a:pt x="214" y="178"/>
                    </a:lnTo>
                    <a:lnTo>
                      <a:pt x="214" y="179"/>
                    </a:lnTo>
                    <a:lnTo>
                      <a:pt x="214" y="180"/>
                    </a:lnTo>
                    <a:lnTo>
                      <a:pt x="214" y="18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79">
                <a:extLst>
                  <a:ext uri="{FF2B5EF4-FFF2-40B4-BE49-F238E27FC236}">
                    <a16:creationId xmlns:a16="http://schemas.microsoft.com/office/drawing/2014/main" id="{7246D97E-3F1D-4619-A896-18F72DB96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944"/>
                <a:ext cx="87" cy="94"/>
              </a:xfrm>
              <a:custGeom>
                <a:avLst/>
                <a:gdLst>
                  <a:gd name="T0" fmla="*/ 66 w 87"/>
                  <a:gd name="T1" fmla="*/ 9 h 94"/>
                  <a:gd name="T2" fmla="*/ 68 w 87"/>
                  <a:gd name="T3" fmla="*/ 16 h 94"/>
                  <a:gd name="T4" fmla="*/ 76 w 87"/>
                  <a:gd name="T5" fmla="*/ 13 h 94"/>
                  <a:gd name="T6" fmla="*/ 84 w 87"/>
                  <a:gd name="T7" fmla="*/ 17 h 94"/>
                  <a:gd name="T8" fmla="*/ 87 w 87"/>
                  <a:gd name="T9" fmla="*/ 23 h 94"/>
                  <a:gd name="T10" fmla="*/ 82 w 87"/>
                  <a:gd name="T11" fmla="*/ 27 h 94"/>
                  <a:gd name="T12" fmla="*/ 78 w 87"/>
                  <a:gd name="T13" fmla="*/ 31 h 94"/>
                  <a:gd name="T14" fmla="*/ 78 w 87"/>
                  <a:gd name="T15" fmla="*/ 39 h 94"/>
                  <a:gd name="T16" fmla="*/ 85 w 87"/>
                  <a:gd name="T17" fmla="*/ 41 h 94"/>
                  <a:gd name="T18" fmla="*/ 85 w 87"/>
                  <a:gd name="T19" fmla="*/ 49 h 94"/>
                  <a:gd name="T20" fmla="*/ 85 w 87"/>
                  <a:gd name="T21" fmla="*/ 59 h 94"/>
                  <a:gd name="T22" fmla="*/ 84 w 87"/>
                  <a:gd name="T23" fmla="*/ 64 h 94"/>
                  <a:gd name="T24" fmla="*/ 82 w 87"/>
                  <a:gd name="T25" fmla="*/ 68 h 94"/>
                  <a:gd name="T26" fmla="*/ 80 w 87"/>
                  <a:gd name="T27" fmla="*/ 72 h 94"/>
                  <a:gd name="T28" fmla="*/ 77 w 87"/>
                  <a:gd name="T29" fmla="*/ 68 h 94"/>
                  <a:gd name="T30" fmla="*/ 72 w 87"/>
                  <a:gd name="T31" fmla="*/ 71 h 94"/>
                  <a:gd name="T32" fmla="*/ 62 w 87"/>
                  <a:gd name="T33" fmla="*/ 65 h 94"/>
                  <a:gd name="T34" fmla="*/ 57 w 87"/>
                  <a:gd name="T35" fmla="*/ 63 h 94"/>
                  <a:gd name="T36" fmla="*/ 57 w 87"/>
                  <a:gd name="T37" fmla="*/ 65 h 94"/>
                  <a:gd name="T38" fmla="*/ 49 w 87"/>
                  <a:gd name="T39" fmla="*/ 69 h 94"/>
                  <a:gd name="T40" fmla="*/ 44 w 87"/>
                  <a:gd name="T41" fmla="*/ 69 h 94"/>
                  <a:gd name="T42" fmla="*/ 42 w 87"/>
                  <a:gd name="T43" fmla="*/ 76 h 94"/>
                  <a:gd name="T44" fmla="*/ 46 w 87"/>
                  <a:gd name="T45" fmla="*/ 79 h 94"/>
                  <a:gd name="T46" fmla="*/ 46 w 87"/>
                  <a:gd name="T47" fmla="*/ 83 h 94"/>
                  <a:gd name="T48" fmla="*/ 48 w 87"/>
                  <a:gd name="T49" fmla="*/ 87 h 94"/>
                  <a:gd name="T50" fmla="*/ 48 w 87"/>
                  <a:gd name="T51" fmla="*/ 90 h 94"/>
                  <a:gd name="T52" fmla="*/ 42 w 87"/>
                  <a:gd name="T53" fmla="*/ 87 h 94"/>
                  <a:gd name="T54" fmla="*/ 34 w 87"/>
                  <a:gd name="T55" fmla="*/ 92 h 94"/>
                  <a:gd name="T56" fmla="*/ 25 w 87"/>
                  <a:gd name="T57" fmla="*/ 79 h 94"/>
                  <a:gd name="T58" fmla="*/ 20 w 87"/>
                  <a:gd name="T59" fmla="*/ 74 h 94"/>
                  <a:gd name="T60" fmla="*/ 16 w 87"/>
                  <a:gd name="T61" fmla="*/ 71 h 94"/>
                  <a:gd name="T62" fmla="*/ 13 w 87"/>
                  <a:gd name="T63" fmla="*/ 67 h 94"/>
                  <a:gd name="T64" fmla="*/ 12 w 87"/>
                  <a:gd name="T65" fmla="*/ 64 h 94"/>
                  <a:gd name="T66" fmla="*/ 8 w 87"/>
                  <a:gd name="T67" fmla="*/ 61 h 94"/>
                  <a:gd name="T68" fmla="*/ 9 w 87"/>
                  <a:gd name="T69" fmla="*/ 59 h 94"/>
                  <a:gd name="T70" fmla="*/ 12 w 87"/>
                  <a:gd name="T71" fmla="*/ 57 h 94"/>
                  <a:gd name="T72" fmla="*/ 10 w 87"/>
                  <a:gd name="T73" fmla="*/ 55 h 94"/>
                  <a:gd name="T74" fmla="*/ 5 w 87"/>
                  <a:gd name="T75" fmla="*/ 53 h 94"/>
                  <a:gd name="T76" fmla="*/ 0 w 87"/>
                  <a:gd name="T77" fmla="*/ 43 h 94"/>
                  <a:gd name="T78" fmla="*/ 5 w 87"/>
                  <a:gd name="T79" fmla="*/ 44 h 94"/>
                  <a:gd name="T80" fmla="*/ 9 w 87"/>
                  <a:gd name="T81" fmla="*/ 33 h 94"/>
                  <a:gd name="T82" fmla="*/ 10 w 87"/>
                  <a:gd name="T83" fmla="*/ 32 h 94"/>
                  <a:gd name="T84" fmla="*/ 17 w 87"/>
                  <a:gd name="T85" fmla="*/ 32 h 94"/>
                  <a:gd name="T86" fmla="*/ 12 w 87"/>
                  <a:gd name="T87" fmla="*/ 29 h 94"/>
                  <a:gd name="T88" fmla="*/ 13 w 87"/>
                  <a:gd name="T89" fmla="*/ 24 h 94"/>
                  <a:gd name="T90" fmla="*/ 14 w 87"/>
                  <a:gd name="T91" fmla="*/ 23 h 94"/>
                  <a:gd name="T92" fmla="*/ 16 w 87"/>
                  <a:gd name="T93" fmla="*/ 19 h 94"/>
                  <a:gd name="T94" fmla="*/ 18 w 87"/>
                  <a:gd name="T95" fmla="*/ 20 h 94"/>
                  <a:gd name="T96" fmla="*/ 24 w 87"/>
                  <a:gd name="T97" fmla="*/ 20 h 94"/>
                  <a:gd name="T98" fmla="*/ 40 w 87"/>
                  <a:gd name="T99" fmla="*/ 17 h 94"/>
                  <a:gd name="T100" fmla="*/ 40 w 87"/>
                  <a:gd name="T101" fmla="*/ 3 h 94"/>
                  <a:gd name="T102" fmla="*/ 49 w 87"/>
                  <a:gd name="T103" fmla="*/ 0 h 94"/>
                  <a:gd name="T104" fmla="*/ 58 w 87"/>
                  <a:gd name="T105" fmla="*/ 1 h 94"/>
                  <a:gd name="T106" fmla="*/ 69 w 87"/>
                  <a:gd name="T107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94">
                    <a:moveTo>
                      <a:pt x="69" y="3"/>
                    </a:moveTo>
                    <a:lnTo>
                      <a:pt x="69" y="4"/>
                    </a:lnTo>
                    <a:lnTo>
                      <a:pt x="68" y="5"/>
                    </a:lnTo>
                    <a:lnTo>
                      <a:pt x="66" y="8"/>
                    </a:lnTo>
                    <a:lnTo>
                      <a:pt x="66" y="9"/>
                    </a:lnTo>
                    <a:lnTo>
                      <a:pt x="68" y="12"/>
                    </a:lnTo>
                    <a:lnTo>
                      <a:pt x="68" y="13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9" y="16"/>
                    </a:lnTo>
                    <a:lnTo>
                      <a:pt x="70" y="16"/>
                    </a:lnTo>
                    <a:lnTo>
                      <a:pt x="72" y="15"/>
                    </a:lnTo>
                    <a:lnTo>
                      <a:pt x="76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5"/>
                    </a:lnTo>
                    <a:lnTo>
                      <a:pt x="82" y="15"/>
                    </a:lnTo>
                    <a:lnTo>
                      <a:pt x="84" y="17"/>
                    </a:lnTo>
                    <a:lnTo>
                      <a:pt x="84" y="19"/>
                    </a:lnTo>
                    <a:lnTo>
                      <a:pt x="85" y="20"/>
                    </a:lnTo>
                    <a:lnTo>
                      <a:pt x="87" y="21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5" y="23"/>
                    </a:lnTo>
                    <a:lnTo>
                      <a:pt x="85" y="24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2" y="27"/>
                    </a:lnTo>
                    <a:lnTo>
                      <a:pt x="81" y="27"/>
                    </a:lnTo>
                    <a:lnTo>
                      <a:pt x="80" y="27"/>
                    </a:lnTo>
                    <a:lnTo>
                      <a:pt x="80" y="28"/>
                    </a:lnTo>
                    <a:lnTo>
                      <a:pt x="78" y="29"/>
                    </a:lnTo>
                    <a:lnTo>
                      <a:pt x="78" y="31"/>
                    </a:lnTo>
                    <a:lnTo>
                      <a:pt x="77" y="32"/>
                    </a:lnTo>
                    <a:lnTo>
                      <a:pt x="78" y="33"/>
                    </a:lnTo>
                    <a:lnTo>
                      <a:pt x="77" y="36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81" y="39"/>
                    </a:lnTo>
                    <a:lnTo>
                      <a:pt x="81" y="39"/>
                    </a:lnTo>
                    <a:lnTo>
                      <a:pt x="81" y="40"/>
                    </a:lnTo>
                    <a:lnTo>
                      <a:pt x="82" y="41"/>
                    </a:lnTo>
                    <a:lnTo>
                      <a:pt x="85" y="41"/>
                    </a:lnTo>
                    <a:lnTo>
                      <a:pt x="87" y="43"/>
                    </a:lnTo>
                    <a:lnTo>
                      <a:pt x="87" y="43"/>
                    </a:lnTo>
                    <a:lnTo>
                      <a:pt x="87" y="44"/>
                    </a:lnTo>
                    <a:lnTo>
                      <a:pt x="87" y="47"/>
                    </a:lnTo>
                    <a:lnTo>
                      <a:pt x="85" y="49"/>
                    </a:lnTo>
                    <a:lnTo>
                      <a:pt x="87" y="51"/>
                    </a:lnTo>
                    <a:lnTo>
                      <a:pt x="87" y="53"/>
                    </a:lnTo>
                    <a:lnTo>
                      <a:pt x="87" y="56"/>
                    </a:lnTo>
                    <a:lnTo>
                      <a:pt x="87" y="57"/>
                    </a:lnTo>
                    <a:lnTo>
                      <a:pt x="85" y="59"/>
                    </a:lnTo>
                    <a:lnTo>
                      <a:pt x="85" y="59"/>
                    </a:lnTo>
                    <a:lnTo>
                      <a:pt x="85" y="60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2" y="65"/>
                    </a:lnTo>
                    <a:lnTo>
                      <a:pt x="82" y="67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2" y="69"/>
                    </a:lnTo>
                    <a:lnTo>
                      <a:pt x="81" y="71"/>
                    </a:lnTo>
                    <a:lnTo>
                      <a:pt x="81" y="71"/>
                    </a:lnTo>
                    <a:lnTo>
                      <a:pt x="80" y="72"/>
                    </a:lnTo>
                    <a:lnTo>
                      <a:pt x="77" y="71"/>
                    </a:lnTo>
                    <a:lnTo>
                      <a:pt x="77" y="71"/>
                    </a:lnTo>
                    <a:lnTo>
                      <a:pt x="77" y="69"/>
                    </a:lnTo>
                    <a:lnTo>
                      <a:pt x="77" y="69"/>
                    </a:lnTo>
                    <a:lnTo>
                      <a:pt x="77" y="68"/>
                    </a:lnTo>
                    <a:lnTo>
                      <a:pt x="76" y="67"/>
                    </a:lnTo>
                    <a:lnTo>
                      <a:pt x="76" y="67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2" y="71"/>
                    </a:lnTo>
                    <a:lnTo>
                      <a:pt x="70" y="71"/>
                    </a:lnTo>
                    <a:lnTo>
                      <a:pt x="66" y="69"/>
                    </a:lnTo>
                    <a:lnTo>
                      <a:pt x="64" y="69"/>
                    </a:lnTo>
                    <a:lnTo>
                      <a:pt x="64" y="67"/>
                    </a:lnTo>
                    <a:lnTo>
                      <a:pt x="62" y="65"/>
                    </a:lnTo>
                    <a:lnTo>
                      <a:pt x="61" y="63"/>
                    </a:lnTo>
                    <a:lnTo>
                      <a:pt x="60" y="63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57" y="63"/>
                    </a:lnTo>
                    <a:lnTo>
                      <a:pt x="56" y="63"/>
                    </a:lnTo>
                    <a:lnTo>
                      <a:pt x="56" y="64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7" y="65"/>
                    </a:lnTo>
                    <a:lnTo>
                      <a:pt x="57" y="67"/>
                    </a:lnTo>
                    <a:lnTo>
                      <a:pt x="56" y="68"/>
                    </a:lnTo>
                    <a:lnTo>
                      <a:pt x="56" y="69"/>
                    </a:lnTo>
                    <a:lnTo>
                      <a:pt x="50" y="71"/>
                    </a:lnTo>
                    <a:lnTo>
                      <a:pt x="49" y="69"/>
                    </a:lnTo>
                    <a:lnTo>
                      <a:pt x="49" y="69"/>
                    </a:lnTo>
                    <a:lnTo>
                      <a:pt x="48" y="69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4" y="74"/>
                    </a:lnTo>
                    <a:lnTo>
                      <a:pt x="44" y="75"/>
                    </a:lnTo>
                    <a:lnTo>
                      <a:pt x="42" y="76"/>
                    </a:lnTo>
                    <a:lnTo>
                      <a:pt x="42" y="76"/>
                    </a:lnTo>
                    <a:lnTo>
                      <a:pt x="44" y="78"/>
                    </a:lnTo>
                    <a:lnTo>
                      <a:pt x="45" y="78"/>
                    </a:lnTo>
                    <a:lnTo>
                      <a:pt x="45" y="79"/>
                    </a:lnTo>
                    <a:lnTo>
                      <a:pt x="46" y="79"/>
                    </a:lnTo>
                    <a:lnTo>
                      <a:pt x="46" y="79"/>
                    </a:lnTo>
                    <a:lnTo>
                      <a:pt x="45" y="80"/>
                    </a:lnTo>
                    <a:lnTo>
                      <a:pt x="45" y="82"/>
                    </a:lnTo>
                    <a:lnTo>
                      <a:pt x="45" y="82"/>
                    </a:lnTo>
                    <a:lnTo>
                      <a:pt x="46" y="83"/>
                    </a:lnTo>
                    <a:lnTo>
                      <a:pt x="48" y="83"/>
                    </a:lnTo>
                    <a:lnTo>
                      <a:pt x="49" y="84"/>
                    </a:lnTo>
                    <a:lnTo>
                      <a:pt x="48" y="84"/>
                    </a:lnTo>
                    <a:lnTo>
                      <a:pt x="48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5" y="90"/>
                    </a:lnTo>
                    <a:lnTo>
                      <a:pt x="45" y="90"/>
                    </a:lnTo>
                    <a:lnTo>
                      <a:pt x="42" y="87"/>
                    </a:lnTo>
                    <a:lnTo>
                      <a:pt x="42" y="87"/>
                    </a:lnTo>
                    <a:lnTo>
                      <a:pt x="38" y="88"/>
                    </a:lnTo>
                    <a:lnTo>
                      <a:pt x="38" y="90"/>
                    </a:lnTo>
                    <a:lnTo>
                      <a:pt x="37" y="91"/>
                    </a:lnTo>
                    <a:lnTo>
                      <a:pt x="37" y="94"/>
                    </a:lnTo>
                    <a:lnTo>
                      <a:pt x="34" y="92"/>
                    </a:lnTo>
                    <a:lnTo>
                      <a:pt x="33" y="90"/>
                    </a:lnTo>
                    <a:lnTo>
                      <a:pt x="32" y="88"/>
                    </a:lnTo>
                    <a:lnTo>
                      <a:pt x="29" y="86"/>
                    </a:lnTo>
                    <a:lnTo>
                      <a:pt x="28" y="83"/>
                    </a:lnTo>
                    <a:lnTo>
                      <a:pt x="25" y="79"/>
                    </a:lnTo>
                    <a:lnTo>
                      <a:pt x="20" y="75"/>
                    </a:lnTo>
                    <a:lnTo>
                      <a:pt x="16" y="72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1" y="72"/>
                    </a:lnTo>
                    <a:lnTo>
                      <a:pt x="18" y="72"/>
                    </a:lnTo>
                    <a:lnTo>
                      <a:pt x="17" y="71"/>
                    </a:lnTo>
                    <a:lnTo>
                      <a:pt x="16" y="71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6" y="57"/>
                    </a:lnTo>
                    <a:lnTo>
                      <a:pt x="5" y="55"/>
                    </a:lnTo>
                    <a:lnTo>
                      <a:pt x="5" y="53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2" y="59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8" y="55"/>
                    </a:lnTo>
                    <a:lnTo>
                      <a:pt x="5" y="53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3"/>
                    </a:lnTo>
                    <a:lnTo>
                      <a:pt x="1" y="44"/>
                    </a:lnTo>
                    <a:lnTo>
                      <a:pt x="2" y="45"/>
                    </a:lnTo>
                    <a:lnTo>
                      <a:pt x="4" y="45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9" y="40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6" y="33"/>
                    </a:lnTo>
                    <a:lnTo>
                      <a:pt x="17" y="33"/>
                    </a:lnTo>
                    <a:lnTo>
                      <a:pt x="17" y="32"/>
                    </a:lnTo>
                    <a:lnTo>
                      <a:pt x="20" y="32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2" y="20"/>
                    </a:lnTo>
                    <a:lnTo>
                      <a:pt x="37" y="20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69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80">
                <a:extLst>
                  <a:ext uri="{FF2B5EF4-FFF2-40B4-BE49-F238E27FC236}">
                    <a16:creationId xmlns:a16="http://schemas.microsoft.com/office/drawing/2014/main" id="{AEF754BA-1F71-48CC-8561-4AF5BE9D31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8" y="1826"/>
                <a:ext cx="148" cy="287"/>
              </a:xfrm>
              <a:custGeom>
                <a:avLst/>
                <a:gdLst>
                  <a:gd name="T0" fmla="*/ 60 w 148"/>
                  <a:gd name="T1" fmla="*/ 207 h 287"/>
                  <a:gd name="T2" fmla="*/ 31 w 148"/>
                  <a:gd name="T3" fmla="*/ 159 h 287"/>
                  <a:gd name="T4" fmla="*/ 40 w 148"/>
                  <a:gd name="T5" fmla="*/ 177 h 287"/>
                  <a:gd name="T6" fmla="*/ 29 w 148"/>
                  <a:gd name="T7" fmla="*/ 188 h 287"/>
                  <a:gd name="T8" fmla="*/ 17 w 148"/>
                  <a:gd name="T9" fmla="*/ 179 h 287"/>
                  <a:gd name="T10" fmla="*/ 4 w 148"/>
                  <a:gd name="T11" fmla="*/ 183 h 287"/>
                  <a:gd name="T12" fmla="*/ 8 w 148"/>
                  <a:gd name="T13" fmla="*/ 171 h 287"/>
                  <a:gd name="T14" fmla="*/ 27 w 148"/>
                  <a:gd name="T15" fmla="*/ 157 h 287"/>
                  <a:gd name="T16" fmla="*/ 45 w 148"/>
                  <a:gd name="T17" fmla="*/ 152 h 287"/>
                  <a:gd name="T18" fmla="*/ 25 w 148"/>
                  <a:gd name="T19" fmla="*/ 145 h 287"/>
                  <a:gd name="T20" fmla="*/ 31 w 148"/>
                  <a:gd name="T21" fmla="*/ 140 h 287"/>
                  <a:gd name="T22" fmla="*/ 28 w 148"/>
                  <a:gd name="T23" fmla="*/ 128 h 287"/>
                  <a:gd name="T24" fmla="*/ 23 w 148"/>
                  <a:gd name="T25" fmla="*/ 121 h 287"/>
                  <a:gd name="T26" fmla="*/ 12 w 148"/>
                  <a:gd name="T27" fmla="*/ 111 h 287"/>
                  <a:gd name="T28" fmla="*/ 12 w 148"/>
                  <a:gd name="T29" fmla="*/ 108 h 287"/>
                  <a:gd name="T30" fmla="*/ 31 w 148"/>
                  <a:gd name="T31" fmla="*/ 103 h 287"/>
                  <a:gd name="T32" fmla="*/ 27 w 148"/>
                  <a:gd name="T33" fmla="*/ 104 h 287"/>
                  <a:gd name="T34" fmla="*/ 28 w 148"/>
                  <a:gd name="T35" fmla="*/ 92 h 287"/>
                  <a:gd name="T36" fmla="*/ 15 w 148"/>
                  <a:gd name="T37" fmla="*/ 92 h 287"/>
                  <a:gd name="T38" fmla="*/ 17 w 148"/>
                  <a:gd name="T39" fmla="*/ 89 h 287"/>
                  <a:gd name="T40" fmla="*/ 16 w 148"/>
                  <a:gd name="T41" fmla="*/ 78 h 287"/>
                  <a:gd name="T42" fmla="*/ 29 w 148"/>
                  <a:gd name="T43" fmla="*/ 69 h 287"/>
                  <a:gd name="T44" fmla="*/ 64 w 148"/>
                  <a:gd name="T45" fmla="*/ 89 h 287"/>
                  <a:gd name="T46" fmla="*/ 96 w 148"/>
                  <a:gd name="T47" fmla="*/ 97 h 287"/>
                  <a:gd name="T48" fmla="*/ 75 w 148"/>
                  <a:gd name="T49" fmla="*/ 127 h 287"/>
                  <a:gd name="T50" fmla="*/ 68 w 148"/>
                  <a:gd name="T51" fmla="*/ 137 h 287"/>
                  <a:gd name="T52" fmla="*/ 111 w 148"/>
                  <a:gd name="T53" fmla="*/ 176 h 287"/>
                  <a:gd name="T54" fmla="*/ 120 w 148"/>
                  <a:gd name="T55" fmla="*/ 198 h 287"/>
                  <a:gd name="T56" fmla="*/ 128 w 148"/>
                  <a:gd name="T57" fmla="*/ 219 h 287"/>
                  <a:gd name="T58" fmla="*/ 147 w 148"/>
                  <a:gd name="T59" fmla="*/ 236 h 287"/>
                  <a:gd name="T60" fmla="*/ 136 w 148"/>
                  <a:gd name="T61" fmla="*/ 250 h 287"/>
                  <a:gd name="T62" fmla="*/ 143 w 148"/>
                  <a:gd name="T63" fmla="*/ 259 h 287"/>
                  <a:gd name="T64" fmla="*/ 105 w 148"/>
                  <a:gd name="T65" fmla="*/ 267 h 287"/>
                  <a:gd name="T66" fmla="*/ 84 w 148"/>
                  <a:gd name="T67" fmla="*/ 272 h 287"/>
                  <a:gd name="T68" fmla="*/ 57 w 148"/>
                  <a:gd name="T69" fmla="*/ 279 h 287"/>
                  <a:gd name="T70" fmla="*/ 43 w 148"/>
                  <a:gd name="T71" fmla="*/ 282 h 287"/>
                  <a:gd name="T72" fmla="*/ 72 w 148"/>
                  <a:gd name="T73" fmla="*/ 259 h 287"/>
                  <a:gd name="T74" fmla="*/ 69 w 148"/>
                  <a:gd name="T75" fmla="*/ 254 h 287"/>
                  <a:gd name="T76" fmla="*/ 45 w 148"/>
                  <a:gd name="T77" fmla="*/ 247 h 287"/>
                  <a:gd name="T78" fmla="*/ 61 w 148"/>
                  <a:gd name="T79" fmla="*/ 224 h 287"/>
                  <a:gd name="T80" fmla="*/ 57 w 148"/>
                  <a:gd name="T81" fmla="*/ 214 h 287"/>
                  <a:gd name="T82" fmla="*/ 80 w 148"/>
                  <a:gd name="T83" fmla="*/ 207 h 287"/>
                  <a:gd name="T84" fmla="*/ 77 w 148"/>
                  <a:gd name="T85" fmla="*/ 185 h 287"/>
                  <a:gd name="T86" fmla="*/ 65 w 148"/>
                  <a:gd name="T87" fmla="*/ 168 h 287"/>
                  <a:gd name="T88" fmla="*/ 48 w 148"/>
                  <a:gd name="T89" fmla="*/ 172 h 287"/>
                  <a:gd name="T90" fmla="*/ 49 w 148"/>
                  <a:gd name="T91" fmla="*/ 140 h 287"/>
                  <a:gd name="T92" fmla="*/ 44 w 148"/>
                  <a:gd name="T93" fmla="*/ 140 h 287"/>
                  <a:gd name="T94" fmla="*/ 37 w 148"/>
                  <a:gd name="T95" fmla="*/ 155 h 287"/>
                  <a:gd name="T96" fmla="*/ 39 w 148"/>
                  <a:gd name="T97" fmla="*/ 131 h 287"/>
                  <a:gd name="T98" fmla="*/ 31 w 148"/>
                  <a:gd name="T99" fmla="*/ 119 h 287"/>
                  <a:gd name="T100" fmla="*/ 37 w 148"/>
                  <a:gd name="T101" fmla="*/ 96 h 287"/>
                  <a:gd name="T102" fmla="*/ 41 w 148"/>
                  <a:gd name="T103" fmla="*/ 78 h 287"/>
                  <a:gd name="T104" fmla="*/ 51 w 148"/>
                  <a:gd name="T105" fmla="*/ 66 h 287"/>
                  <a:gd name="T106" fmla="*/ 76 w 148"/>
                  <a:gd name="T107" fmla="*/ 68 h 287"/>
                  <a:gd name="T108" fmla="*/ 72 w 148"/>
                  <a:gd name="T109" fmla="*/ 56 h 287"/>
                  <a:gd name="T110" fmla="*/ 79 w 148"/>
                  <a:gd name="T111" fmla="*/ 57 h 287"/>
                  <a:gd name="T112" fmla="*/ 76 w 148"/>
                  <a:gd name="T113" fmla="*/ 50 h 287"/>
                  <a:gd name="T114" fmla="*/ 79 w 148"/>
                  <a:gd name="T115" fmla="*/ 46 h 287"/>
                  <a:gd name="T116" fmla="*/ 105 w 148"/>
                  <a:gd name="T117" fmla="*/ 12 h 287"/>
                  <a:gd name="T118" fmla="*/ 101 w 148"/>
                  <a:gd name="T119" fmla="*/ 18 h 287"/>
                  <a:gd name="T120" fmla="*/ 100 w 148"/>
                  <a:gd name="T121" fmla="*/ 9 h 287"/>
                  <a:gd name="T122" fmla="*/ 107 w 148"/>
                  <a:gd name="T123" fmla="*/ 9 h 287"/>
                  <a:gd name="T124" fmla="*/ 111 w 148"/>
                  <a:gd name="T125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8" h="287">
                    <a:moveTo>
                      <a:pt x="107" y="271"/>
                    </a:moveTo>
                    <a:lnTo>
                      <a:pt x="105" y="272"/>
                    </a:lnTo>
                    <a:lnTo>
                      <a:pt x="104" y="272"/>
                    </a:lnTo>
                    <a:lnTo>
                      <a:pt x="104" y="274"/>
                    </a:lnTo>
                    <a:lnTo>
                      <a:pt x="104" y="274"/>
                    </a:lnTo>
                    <a:lnTo>
                      <a:pt x="103" y="274"/>
                    </a:lnTo>
                    <a:lnTo>
                      <a:pt x="100" y="271"/>
                    </a:lnTo>
                    <a:lnTo>
                      <a:pt x="99" y="271"/>
                    </a:lnTo>
                    <a:lnTo>
                      <a:pt x="100" y="271"/>
                    </a:lnTo>
                    <a:lnTo>
                      <a:pt x="101" y="270"/>
                    </a:lnTo>
                    <a:lnTo>
                      <a:pt x="103" y="268"/>
                    </a:lnTo>
                    <a:lnTo>
                      <a:pt x="105" y="270"/>
                    </a:lnTo>
                    <a:lnTo>
                      <a:pt x="107" y="271"/>
                    </a:lnTo>
                    <a:lnTo>
                      <a:pt x="107" y="271"/>
                    </a:lnTo>
                    <a:close/>
                    <a:moveTo>
                      <a:pt x="59" y="207"/>
                    </a:moveTo>
                    <a:lnTo>
                      <a:pt x="60" y="207"/>
                    </a:lnTo>
                    <a:lnTo>
                      <a:pt x="61" y="207"/>
                    </a:lnTo>
                    <a:lnTo>
                      <a:pt x="61" y="208"/>
                    </a:lnTo>
                    <a:lnTo>
                      <a:pt x="59" y="210"/>
                    </a:lnTo>
                    <a:lnTo>
                      <a:pt x="59" y="211"/>
                    </a:lnTo>
                    <a:lnTo>
                      <a:pt x="56" y="212"/>
                    </a:lnTo>
                    <a:lnTo>
                      <a:pt x="56" y="211"/>
                    </a:lnTo>
                    <a:lnTo>
                      <a:pt x="55" y="211"/>
                    </a:lnTo>
                    <a:lnTo>
                      <a:pt x="53" y="208"/>
                    </a:lnTo>
                    <a:lnTo>
                      <a:pt x="53" y="206"/>
                    </a:lnTo>
                    <a:lnTo>
                      <a:pt x="55" y="204"/>
                    </a:lnTo>
                    <a:lnTo>
                      <a:pt x="57" y="204"/>
                    </a:lnTo>
                    <a:lnTo>
                      <a:pt x="59" y="207"/>
                    </a:lnTo>
                    <a:lnTo>
                      <a:pt x="59" y="207"/>
                    </a:lnTo>
                    <a:close/>
                    <a:moveTo>
                      <a:pt x="27" y="157"/>
                    </a:moveTo>
                    <a:lnTo>
                      <a:pt x="29" y="159"/>
                    </a:lnTo>
                    <a:lnTo>
                      <a:pt x="31" y="159"/>
                    </a:lnTo>
                    <a:lnTo>
                      <a:pt x="32" y="160"/>
                    </a:lnTo>
                    <a:lnTo>
                      <a:pt x="32" y="163"/>
                    </a:lnTo>
                    <a:lnTo>
                      <a:pt x="35" y="167"/>
                    </a:lnTo>
                    <a:lnTo>
                      <a:pt x="36" y="169"/>
                    </a:lnTo>
                    <a:lnTo>
                      <a:pt x="36" y="171"/>
                    </a:lnTo>
                    <a:lnTo>
                      <a:pt x="36" y="171"/>
                    </a:lnTo>
                    <a:lnTo>
                      <a:pt x="35" y="172"/>
                    </a:lnTo>
                    <a:lnTo>
                      <a:pt x="35" y="173"/>
                    </a:lnTo>
                    <a:lnTo>
                      <a:pt x="35" y="173"/>
                    </a:lnTo>
                    <a:lnTo>
                      <a:pt x="36" y="172"/>
                    </a:lnTo>
                    <a:lnTo>
                      <a:pt x="39" y="173"/>
                    </a:lnTo>
                    <a:lnTo>
                      <a:pt x="40" y="173"/>
                    </a:lnTo>
                    <a:lnTo>
                      <a:pt x="40" y="176"/>
                    </a:lnTo>
                    <a:lnTo>
                      <a:pt x="40" y="177"/>
                    </a:lnTo>
                    <a:lnTo>
                      <a:pt x="40" y="179"/>
                    </a:lnTo>
                    <a:lnTo>
                      <a:pt x="40" y="177"/>
                    </a:lnTo>
                    <a:lnTo>
                      <a:pt x="39" y="176"/>
                    </a:lnTo>
                    <a:lnTo>
                      <a:pt x="39" y="176"/>
                    </a:lnTo>
                    <a:lnTo>
                      <a:pt x="37" y="176"/>
                    </a:lnTo>
                    <a:lnTo>
                      <a:pt x="37" y="177"/>
                    </a:lnTo>
                    <a:lnTo>
                      <a:pt x="37" y="180"/>
                    </a:lnTo>
                    <a:lnTo>
                      <a:pt x="37" y="180"/>
                    </a:lnTo>
                    <a:lnTo>
                      <a:pt x="39" y="180"/>
                    </a:lnTo>
                    <a:lnTo>
                      <a:pt x="39" y="183"/>
                    </a:lnTo>
                    <a:lnTo>
                      <a:pt x="36" y="184"/>
                    </a:lnTo>
                    <a:lnTo>
                      <a:pt x="35" y="184"/>
                    </a:lnTo>
                    <a:lnTo>
                      <a:pt x="35" y="184"/>
                    </a:lnTo>
                    <a:lnTo>
                      <a:pt x="35" y="185"/>
                    </a:lnTo>
                    <a:lnTo>
                      <a:pt x="33" y="188"/>
                    </a:lnTo>
                    <a:lnTo>
                      <a:pt x="32" y="188"/>
                    </a:lnTo>
                    <a:lnTo>
                      <a:pt x="31" y="188"/>
                    </a:lnTo>
                    <a:lnTo>
                      <a:pt x="29" y="188"/>
                    </a:lnTo>
                    <a:lnTo>
                      <a:pt x="28" y="187"/>
                    </a:lnTo>
                    <a:lnTo>
                      <a:pt x="27" y="188"/>
                    </a:lnTo>
                    <a:lnTo>
                      <a:pt x="27" y="188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23" y="188"/>
                    </a:lnTo>
                    <a:lnTo>
                      <a:pt x="23" y="188"/>
                    </a:lnTo>
                    <a:lnTo>
                      <a:pt x="23" y="185"/>
                    </a:lnTo>
                    <a:lnTo>
                      <a:pt x="23" y="185"/>
                    </a:lnTo>
                    <a:lnTo>
                      <a:pt x="21" y="185"/>
                    </a:lnTo>
                    <a:lnTo>
                      <a:pt x="20" y="184"/>
                    </a:lnTo>
                    <a:lnTo>
                      <a:pt x="20" y="183"/>
                    </a:lnTo>
                    <a:lnTo>
                      <a:pt x="19" y="183"/>
                    </a:lnTo>
                    <a:lnTo>
                      <a:pt x="19" y="181"/>
                    </a:lnTo>
                    <a:lnTo>
                      <a:pt x="19" y="180"/>
                    </a:lnTo>
                    <a:lnTo>
                      <a:pt x="17" y="179"/>
                    </a:lnTo>
                    <a:lnTo>
                      <a:pt x="16" y="179"/>
                    </a:lnTo>
                    <a:lnTo>
                      <a:pt x="15" y="180"/>
                    </a:lnTo>
                    <a:lnTo>
                      <a:pt x="15" y="181"/>
                    </a:lnTo>
                    <a:lnTo>
                      <a:pt x="15" y="183"/>
                    </a:lnTo>
                    <a:lnTo>
                      <a:pt x="15" y="184"/>
                    </a:lnTo>
                    <a:lnTo>
                      <a:pt x="15" y="184"/>
                    </a:lnTo>
                    <a:lnTo>
                      <a:pt x="13" y="185"/>
                    </a:lnTo>
                    <a:lnTo>
                      <a:pt x="12" y="187"/>
                    </a:lnTo>
                    <a:lnTo>
                      <a:pt x="12" y="187"/>
                    </a:lnTo>
                    <a:lnTo>
                      <a:pt x="11" y="187"/>
                    </a:lnTo>
                    <a:lnTo>
                      <a:pt x="9" y="187"/>
                    </a:lnTo>
                    <a:lnTo>
                      <a:pt x="8" y="187"/>
                    </a:lnTo>
                    <a:lnTo>
                      <a:pt x="7" y="185"/>
                    </a:lnTo>
                    <a:lnTo>
                      <a:pt x="4" y="184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1" y="176"/>
                    </a:lnTo>
                    <a:lnTo>
                      <a:pt x="5" y="175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5" y="173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7" y="172"/>
                    </a:lnTo>
                    <a:lnTo>
                      <a:pt x="7" y="171"/>
                    </a:lnTo>
                    <a:lnTo>
                      <a:pt x="8" y="171"/>
                    </a:lnTo>
                    <a:lnTo>
                      <a:pt x="9" y="169"/>
                    </a:lnTo>
                    <a:lnTo>
                      <a:pt x="9" y="168"/>
                    </a:lnTo>
                    <a:lnTo>
                      <a:pt x="11" y="167"/>
                    </a:lnTo>
                    <a:lnTo>
                      <a:pt x="11" y="167"/>
                    </a:lnTo>
                    <a:lnTo>
                      <a:pt x="11" y="164"/>
                    </a:lnTo>
                    <a:lnTo>
                      <a:pt x="12" y="163"/>
                    </a:lnTo>
                    <a:lnTo>
                      <a:pt x="15" y="161"/>
                    </a:lnTo>
                    <a:lnTo>
                      <a:pt x="15" y="163"/>
                    </a:lnTo>
                    <a:lnTo>
                      <a:pt x="16" y="163"/>
                    </a:lnTo>
                    <a:lnTo>
                      <a:pt x="17" y="161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20" y="159"/>
                    </a:lnTo>
                    <a:lnTo>
                      <a:pt x="21" y="159"/>
                    </a:lnTo>
                    <a:lnTo>
                      <a:pt x="25" y="157"/>
                    </a:lnTo>
                    <a:lnTo>
                      <a:pt x="27" y="157"/>
                    </a:lnTo>
                    <a:lnTo>
                      <a:pt x="27" y="157"/>
                    </a:lnTo>
                    <a:close/>
                    <a:moveTo>
                      <a:pt x="45" y="152"/>
                    </a:moveTo>
                    <a:lnTo>
                      <a:pt x="44" y="152"/>
                    </a:lnTo>
                    <a:lnTo>
                      <a:pt x="43" y="152"/>
                    </a:lnTo>
                    <a:lnTo>
                      <a:pt x="43" y="152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3" y="145"/>
                    </a:lnTo>
                    <a:lnTo>
                      <a:pt x="43" y="145"/>
                    </a:lnTo>
                    <a:lnTo>
                      <a:pt x="44" y="145"/>
                    </a:lnTo>
                    <a:lnTo>
                      <a:pt x="44" y="145"/>
                    </a:lnTo>
                    <a:lnTo>
                      <a:pt x="45" y="147"/>
                    </a:lnTo>
                    <a:lnTo>
                      <a:pt x="45" y="149"/>
                    </a:lnTo>
                    <a:lnTo>
                      <a:pt x="45" y="151"/>
                    </a:lnTo>
                    <a:lnTo>
                      <a:pt x="45" y="152"/>
                    </a:lnTo>
                    <a:lnTo>
                      <a:pt x="45" y="152"/>
                    </a:lnTo>
                    <a:close/>
                    <a:moveTo>
                      <a:pt x="31" y="140"/>
                    </a:moveTo>
                    <a:lnTo>
                      <a:pt x="31" y="143"/>
                    </a:lnTo>
                    <a:lnTo>
                      <a:pt x="32" y="145"/>
                    </a:lnTo>
                    <a:lnTo>
                      <a:pt x="32" y="145"/>
                    </a:lnTo>
                    <a:lnTo>
                      <a:pt x="31" y="147"/>
                    </a:lnTo>
                    <a:lnTo>
                      <a:pt x="28" y="148"/>
                    </a:lnTo>
                    <a:lnTo>
                      <a:pt x="28" y="148"/>
                    </a:lnTo>
                    <a:lnTo>
                      <a:pt x="28" y="148"/>
                    </a:lnTo>
                    <a:lnTo>
                      <a:pt x="28" y="147"/>
                    </a:lnTo>
                    <a:lnTo>
                      <a:pt x="28" y="145"/>
                    </a:lnTo>
                    <a:lnTo>
                      <a:pt x="28" y="144"/>
                    </a:lnTo>
                    <a:lnTo>
                      <a:pt x="28" y="144"/>
                    </a:lnTo>
                    <a:lnTo>
                      <a:pt x="27" y="144"/>
                    </a:lnTo>
                    <a:lnTo>
                      <a:pt x="25" y="145"/>
                    </a:lnTo>
                    <a:lnTo>
                      <a:pt x="25" y="145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3"/>
                    </a:lnTo>
                    <a:lnTo>
                      <a:pt x="25" y="143"/>
                    </a:lnTo>
                    <a:lnTo>
                      <a:pt x="27" y="141"/>
                    </a:lnTo>
                    <a:lnTo>
                      <a:pt x="27" y="141"/>
                    </a:lnTo>
                    <a:lnTo>
                      <a:pt x="27" y="141"/>
                    </a:lnTo>
                    <a:lnTo>
                      <a:pt x="28" y="141"/>
                    </a:lnTo>
                    <a:lnTo>
                      <a:pt x="29" y="140"/>
                    </a:lnTo>
                    <a:lnTo>
                      <a:pt x="31" y="140"/>
                    </a:lnTo>
                    <a:lnTo>
                      <a:pt x="31" y="140"/>
                    </a:lnTo>
                    <a:close/>
                    <a:moveTo>
                      <a:pt x="33" y="143"/>
                    </a:move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1" y="141"/>
                    </a:lnTo>
                    <a:lnTo>
                      <a:pt x="31" y="140"/>
                    </a:lnTo>
                    <a:lnTo>
                      <a:pt x="32" y="140"/>
                    </a:lnTo>
                    <a:lnTo>
                      <a:pt x="33" y="139"/>
                    </a:lnTo>
                    <a:lnTo>
                      <a:pt x="33" y="137"/>
                    </a:lnTo>
                    <a:lnTo>
                      <a:pt x="33" y="137"/>
                    </a:lnTo>
                    <a:lnTo>
                      <a:pt x="33" y="136"/>
                    </a:lnTo>
                    <a:lnTo>
                      <a:pt x="35" y="135"/>
                    </a:lnTo>
                    <a:lnTo>
                      <a:pt x="36" y="135"/>
                    </a:lnTo>
                    <a:lnTo>
                      <a:pt x="36" y="135"/>
                    </a:lnTo>
                    <a:lnTo>
                      <a:pt x="36" y="137"/>
                    </a:lnTo>
                    <a:lnTo>
                      <a:pt x="33" y="143"/>
                    </a:lnTo>
                    <a:lnTo>
                      <a:pt x="33" y="143"/>
                    </a:lnTo>
                    <a:close/>
                    <a:moveTo>
                      <a:pt x="36" y="128"/>
                    </a:moveTo>
                    <a:lnTo>
                      <a:pt x="29" y="129"/>
                    </a:lnTo>
                    <a:lnTo>
                      <a:pt x="28" y="129"/>
                    </a:lnTo>
                    <a:lnTo>
                      <a:pt x="28" y="129"/>
                    </a:lnTo>
                    <a:lnTo>
                      <a:pt x="28" y="128"/>
                    </a:lnTo>
                    <a:lnTo>
                      <a:pt x="29" y="128"/>
                    </a:lnTo>
                    <a:lnTo>
                      <a:pt x="31" y="124"/>
                    </a:lnTo>
                    <a:lnTo>
                      <a:pt x="28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8" y="121"/>
                    </a:lnTo>
                    <a:lnTo>
                      <a:pt x="29" y="120"/>
                    </a:lnTo>
                    <a:lnTo>
                      <a:pt x="31" y="120"/>
                    </a:lnTo>
                    <a:lnTo>
                      <a:pt x="31" y="120"/>
                    </a:lnTo>
                    <a:lnTo>
                      <a:pt x="32" y="121"/>
                    </a:lnTo>
                    <a:lnTo>
                      <a:pt x="33" y="123"/>
                    </a:lnTo>
                    <a:lnTo>
                      <a:pt x="35" y="124"/>
                    </a:lnTo>
                    <a:lnTo>
                      <a:pt x="36" y="124"/>
                    </a:lnTo>
                    <a:lnTo>
                      <a:pt x="36" y="128"/>
                    </a:lnTo>
                    <a:lnTo>
                      <a:pt x="36" y="128"/>
                    </a:lnTo>
                    <a:close/>
                    <a:moveTo>
                      <a:pt x="23" y="121"/>
                    </a:moveTo>
                    <a:lnTo>
                      <a:pt x="23" y="121"/>
                    </a:lnTo>
                    <a:lnTo>
                      <a:pt x="23" y="121"/>
                    </a:lnTo>
                    <a:lnTo>
                      <a:pt x="24" y="120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4" y="121"/>
                    </a:lnTo>
                    <a:lnTo>
                      <a:pt x="23" y="121"/>
                    </a:lnTo>
                    <a:lnTo>
                      <a:pt x="23" y="121"/>
                    </a:lnTo>
                    <a:close/>
                    <a:moveTo>
                      <a:pt x="11" y="112"/>
                    </a:moveTo>
                    <a:lnTo>
                      <a:pt x="9" y="112"/>
                    </a:lnTo>
                    <a:lnTo>
                      <a:pt x="9" y="112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1" y="109"/>
                    </a:lnTo>
                    <a:lnTo>
                      <a:pt x="11" y="111"/>
                    </a:lnTo>
                    <a:lnTo>
                      <a:pt x="12" y="111"/>
                    </a:lnTo>
                    <a:lnTo>
                      <a:pt x="11" y="112"/>
                    </a:lnTo>
                    <a:lnTo>
                      <a:pt x="11" y="112"/>
                    </a:lnTo>
                    <a:close/>
                    <a:moveTo>
                      <a:pt x="28" y="112"/>
                    </a:moveTo>
                    <a:lnTo>
                      <a:pt x="28" y="112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5" y="111"/>
                    </a:lnTo>
                    <a:lnTo>
                      <a:pt x="28" y="109"/>
                    </a:lnTo>
                    <a:lnTo>
                      <a:pt x="28" y="109"/>
                    </a:lnTo>
                    <a:lnTo>
                      <a:pt x="28" y="111"/>
                    </a:lnTo>
                    <a:lnTo>
                      <a:pt x="28" y="111"/>
                    </a:lnTo>
                    <a:lnTo>
                      <a:pt x="28" y="112"/>
                    </a:lnTo>
                    <a:lnTo>
                      <a:pt x="28" y="112"/>
                    </a:lnTo>
                    <a:close/>
                    <a:moveTo>
                      <a:pt x="13" y="108"/>
                    </a:moveTo>
                    <a:lnTo>
                      <a:pt x="13" y="108"/>
                    </a:lnTo>
                    <a:lnTo>
                      <a:pt x="12" y="108"/>
                    </a:lnTo>
                    <a:lnTo>
                      <a:pt x="12" y="107"/>
                    </a:lnTo>
                    <a:lnTo>
                      <a:pt x="11" y="105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1" y="100"/>
                    </a:lnTo>
                    <a:lnTo>
                      <a:pt x="13" y="100"/>
                    </a:lnTo>
                    <a:lnTo>
                      <a:pt x="13" y="100"/>
                    </a:lnTo>
                    <a:lnTo>
                      <a:pt x="13" y="107"/>
                    </a:lnTo>
                    <a:lnTo>
                      <a:pt x="13" y="108"/>
                    </a:lnTo>
                    <a:lnTo>
                      <a:pt x="13" y="108"/>
                    </a:lnTo>
                    <a:close/>
                    <a:moveTo>
                      <a:pt x="31" y="96"/>
                    </a:moveTo>
                    <a:lnTo>
                      <a:pt x="31" y="97"/>
                    </a:lnTo>
                    <a:lnTo>
                      <a:pt x="29" y="99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31" y="103"/>
                    </a:lnTo>
                    <a:lnTo>
                      <a:pt x="31" y="103"/>
                    </a:lnTo>
                    <a:lnTo>
                      <a:pt x="35" y="103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7" y="104"/>
                    </a:lnTo>
                    <a:lnTo>
                      <a:pt x="37" y="105"/>
                    </a:lnTo>
                    <a:lnTo>
                      <a:pt x="36" y="107"/>
                    </a:lnTo>
                    <a:lnTo>
                      <a:pt x="33" y="109"/>
                    </a:lnTo>
                    <a:lnTo>
                      <a:pt x="33" y="109"/>
                    </a:lnTo>
                    <a:lnTo>
                      <a:pt x="32" y="109"/>
                    </a:lnTo>
                    <a:lnTo>
                      <a:pt x="32" y="109"/>
                    </a:lnTo>
                    <a:lnTo>
                      <a:pt x="32" y="105"/>
                    </a:lnTo>
                    <a:lnTo>
                      <a:pt x="29" y="105"/>
                    </a:lnTo>
                    <a:lnTo>
                      <a:pt x="28" y="105"/>
                    </a:lnTo>
                    <a:lnTo>
                      <a:pt x="28" y="105"/>
                    </a:lnTo>
                    <a:lnTo>
                      <a:pt x="27" y="104"/>
                    </a:lnTo>
                    <a:lnTo>
                      <a:pt x="25" y="101"/>
                    </a:lnTo>
                    <a:lnTo>
                      <a:pt x="23" y="100"/>
                    </a:lnTo>
                    <a:lnTo>
                      <a:pt x="21" y="99"/>
                    </a:lnTo>
                    <a:lnTo>
                      <a:pt x="21" y="99"/>
                    </a:lnTo>
                    <a:lnTo>
                      <a:pt x="21" y="97"/>
                    </a:lnTo>
                    <a:lnTo>
                      <a:pt x="21" y="97"/>
                    </a:lnTo>
                    <a:lnTo>
                      <a:pt x="23" y="97"/>
                    </a:lnTo>
                    <a:lnTo>
                      <a:pt x="23" y="97"/>
                    </a:lnTo>
                    <a:lnTo>
                      <a:pt x="24" y="96"/>
                    </a:lnTo>
                    <a:lnTo>
                      <a:pt x="24" y="96"/>
                    </a:lnTo>
                    <a:lnTo>
                      <a:pt x="23" y="94"/>
                    </a:lnTo>
                    <a:lnTo>
                      <a:pt x="23" y="94"/>
                    </a:lnTo>
                    <a:lnTo>
                      <a:pt x="27" y="93"/>
                    </a:lnTo>
                    <a:lnTo>
                      <a:pt x="27" y="92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29" y="94"/>
                    </a:lnTo>
                    <a:lnTo>
                      <a:pt x="31" y="96"/>
                    </a:lnTo>
                    <a:lnTo>
                      <a:pt x="31" y="96"/>
                    </a:lnTo>
                    <a:close/>
                    <a:moveTo>
                      <a:pt x="15" y="92"/>
                    </a:moveTo>
                    <a:lnTo>
                      <a:pt x="16" y="93"/>
                    </a:lnTo>
                    <a:lnTo>
                      <a:pt x="15" y="96"/>
                    </a:lnTo>
                    <a:lnTo>
                      <a:pt x="12" y="96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11" y="92"/>
                    </a:lnTo>
                    <a:lnTo>
                      <a:pt x="11" y="92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13" y="92"/>
                    </a:lnTo>
                    <a:lnTo>
                      <a:pt x="15" y="92"/>
                    </a:lnTo>
                    <a:lnTo>
                      <a:pt x="15" y="92"/>
                    </a:lnTo>
                    <a:close/>
                    <a:moveTo>
                      <a:pt x="29" y="72"/>
                    </a:moveTo>
                    <a:lnTo>
                      <a:pt x="28" y="77"/>
                    </a:lnTo>
                    <a:lnTo>
                      <a:pt x="27" y="77"/>
                    </a:lnTo>
                    <a:lnTo>
                      <a:pt x="27" y="78"/>
                    </a:lnTo>
                    <a:lnTo>
                      <a:pt x="24" y="80"/>
                    </a:lnTo>
                    <a:lnTo>
                      <a:pt x="25" y="80"/>
                    </a:lnTo>
                    <a:lnTo>
                      <a:pt x="27" y="80"/>
                    </a:lnTo>
                    <a:lnTo>
                      <a:pt x="27" y="81"/>
                    </a:lnTo>
                    <a:lnTo>
                      <a:pt x="25" y="82"/>
                    </a:lnTo>
                    <a:lnTo>
                      <a:pt x="24" y="84"/>
                    </a:lnTo>
                    <a:lnTo>
                      <a:pt x="23" y="85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6" y="88"/>
                    </a:lnTo>
                    <a:lnTo>
                      <a:pt x="17" y="86"/>
                    </a:lnTo>
                    <a:lnTo>
                      <a:pt x="19" y="85"/>
                    </a:lnTo>
                    <a:lnTo>
                      <a:pt x="20" y="85"/>
                    </a:lnTo>
                    <a:lnTo>
                      <a:pt x="20" y="84"/>
                    </a:lnTo>
                    <a:lnTo>
                      <a:pt x="17" y="84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7" y="81"/>
                    </a:lnTo>
                    <a:lnTo>
                      <a:pt x="17" y="81"/>
                    </a:lnTo>
                    <a:lnTo>
                      <a:pt x="17" y="81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7"/>
                    </a:lnTo>
                    <a:lnTo>
                      <a:pt x="16" y="77"/>
                    </a:lnTo>
                    <a:lnTo>
                      <a:pt x="17" y="76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7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1" y="77"/>
                    </a:lnTo>
                    <a:lnTo>
                      <a:pt x="20" y="74"/>
                    </a:lnTo>
                    <a:lnTo>
                      <a:pt x="21" y="74"/>
                    </a:lnTo>
                    <a:lnTo>
                      <a:pt x="21" y="73"/>
                    </a:lnTo>
                    <a:lnTo>
                      <a:pt x="24" y="72"/>
                    </a:lnTo>
                    <a:lnTo>
                      <a:pt x="28" y="69"/>
                    </a:lnTo>
                    <a:lnTo>
                      <a:pt x="29" y="68"/>
                    </a:lnTo>
                    <a:lnTo>
                      <a:pt x="29" y="69"/>
                    </a:lnTo>
                    <a:lnTo>
                      <a:pt x="29" y="70"/>
                    </a:lnTo>
                    <a:lnTo>
                      <a:pt x="29" y="72"/>
                    </a:lnTo>
                    <a:lnTo>
                      <a:pt x="29" y="72"/>
                    </a:lnTo>
                    <a:close/>
                    <a:moveTo>
                      <a:pt x="76" y="68"/>
                    </a:moveTo>
                    <a:lnTo>
                      <a:pt x="76" y="70"/>
                    </a:lnTo>
                    <a:lnTo>
                      <a:pt x="76" y="70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1" y="76"/>
                    </a:lnTo>
                    <a:lnTo>
                      <a:pt x="65" y="81"/>
                    </a:lnTo>
                    <a:lnTo>
                      <a:pt x="63" y="84"/>
                    </a:lnTo>
                    <a:lnTo>
                      <a:pt x="61" y="85"/>
                    </a:lnTo>
                    <a:lnTo>
                      <a:pt x="61" y="86"/>
                    </a:lnTo>
                    <a:lnTo>
                      <a:pt x="64" y="86"/>
                    </a:lnTo>
                    <a:lnTo>
                      <a:pt x="64" y="88"/>
                    </a:lnTo>
                    <a:lnTo>
                      <a:pt x="64" y="89"/>
                    </a:lnTo>
                    <a:lnTo>
                      <a:pt x="61" y="92"/>
                    </a:lnTo>
                    <a:lnTo>
                      <a:pt x="60" y="94"/>
                    </a:lnTo>
                    <a:lnTo>
                      <a:pt x="63" y="94"/>
                    </a:lnTo>
                    <a:lnTo>
                      <a:pt x="64" y="93"/>
                    </a:lnTo>
                    <a:lnTo>
                      <a:pt x="68" y="92"/>
                    </a:lnTo>
                    <a:lnTo>
                      <a:pt x="71" y="90"/>
                    </a:lnTo>
                    <a:lnTo>
                      <a:pt x="73" y="90"/>
                    </a:lnTo>
                    <a:lnTo>
                      <a:pt x="76" y="92"/>
                    </a:lnTo>
                    <a:lnTo>
                      <a:pt x="76" y="92"/>
                    </a:lnTo>
                    <a:lnTo>
                      <a:pt x="79" y="92"/>
                    </a:lnTo>
                    <a:lnTo>
                      <a:pt x="80" y="92"/>
                    </a:lnTo>
                    <a:lnTo>
                      <a:pt x="88" y="92"/>
                    </a:lnTo>
                    <a:lnTo>
                      <a:pt x="91" y="90"/>
                    </a:lnTo>
                    <a:lnTo>
                      <a:pt x="93" y="92"/>
                    </a:lnTo>
                    <a:lnTo>
                      <a:pt x="95" y="93"/>
                    </a:lnTo>
                    <a:lnTo>
                      <a:pt x="96" y="97"/>
                    </a:lnTo>
                    <a:lnTo>
                      <a:pt x="96" y="97"/>
                    </a:lnTo>
                    <a:lnTo>
                      <a:pt x="95" y="99"/>
                    </a:lnTo>
                    <a:lnTo>
                      <a:pt x="93" y="101"/>
                    </a:lnTo>
                    <a:lnTo>
                      <a:pt x="92" y="104"/>
                    </a:lnTo>
                    <a:lnTo>
                      <a:pt x="92" y="105"/>
                    </a:lnTo>
                    <a:lnTo>
                      <a:pt x="91" y="107"/>
                    </a:lnTo>
                    <a:lnTo>
                      <a:pt x="91" y="108"/>
                    </a:lnTo>
                    <a:lnTo>
                      <a:pt x="88" y="115"/>
                    </a:lnTo>
                    <a:lnTo>
                      <a:pt x="85" y="117"/>
                    </a:lnTo>
                    <a:lnTo>
                      <a:pt x="85" y="120"/>
                    </a:lnTo>
                    <a:lnTo>
                      <a:pt x="83" y="123"/>
                    </a:lnTo>
                    <a:lnTo>
                      <a:pt x="81" y="124"/>
                    </a:lnTo>
                    <a:lnTo>
                      <a:pt x="80" y="124"/>
                    </a:lnTo>
                    <a:lnTo>
                      <a:pt x="76" y="125"/>
                    </a:lnTo>
                    <a:lnTo>
                      <a:pt x="76" y="127"/>
                    </a:lnTo>
                    <a:lnTo>
                      <a:pt x="75" y="127"/>
                    </a:lnTo>
                    <a:lnTo>
                      <a:pt x="72" y="128"/>
                    </a:lnTo>
                    <a:lnTo>
                      <a:pt x="75" y="128"/>
                    </a:lnTo>
                    <a:lnTo>
                      <a:pt x="76" y="127"/>
                    </a:lnTo>
                    <a:lnTo>
                      <a:pt x="79" y="127"/>
                    </a:lnTo>
                    <a:lnTo>
                      <a:pt x="83" y="129"/>
                    </a:lnTo>
                    <a:lnTo>
                      <a:pt x="83" y="131"/>
                    </a:lnTo>
                    <a:lnTo>
                      <a:pt x="81" y="132"/>
                    </a:lnTo>
                    <a:lnTo>
                      <a:pt x="77" y="132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72" y="137"/>
                    </a:lnTo>
                    <a:lnTo>
                      <a:pt x="71" y="137"/>
                    </a:lnTo>
                    <a:lnTo>
                      <a:pt x="67" y="136"/>
                    </a:lnTo>
                    <a:lnTo>
                      <a:pt x="65" y="135"/>
                    </a:lnTo>
                    <a:lnTo>
                      <a:pt x="67" y="136"/>
                    </a:lnTo>
                    <a:lnTo>
                      <a:pt x="68" y="137"/>
                    </a:lnTo>
                    <a:lnTo>
                      <a:pt x="76" y="139"/>
                    </a:lnTo>
                    <a:lnTo>
                      <a:pt x="77" y="139"/>
                    </a:lnTo>
                    <a:lnTo>
                      <a:pt x="80" y="137"/>
                    </a:lnTo>
                    <a:lnTo>
                      <a:pt x="83" y="137"/>
                    </a:lnTo>
                    <a:lnTo>
                      <a:pt x="89" y="140"/>
                    </a:lnTo>
                    <a:lnTo>
                      <a:pt x="92" y="143"/>
                    </a:lnTo>
                    <a:lnTo>
                      <a:pt x="95" y="147"/>
                    </a:lnTo>
                    <a:lnTo>
                      <a:pt x="96" y="148"/>
                    </a:lnTo>
                    <a:lnTo>
                      <a:pt x="97" y="149"/>
                    </a:lnTo>
                    <a:lnTo>
                      <a:pt x="99" y="151"/>
                    </a:lnTo>
                    <a:lnTo>
                      <a:pt x="99" y="157"/>
                    </a:lnTo>
                    <a:lnTo>
                      <a:pt x="101" y="163"/>
                    </a:lnTo>
                    <a:lnTo>
                      <a:pt x="103" y="169"/>
                    </a:lnTo>
                    <a:lnTo>
                      <a:pt x="104" y="172"/>
                    </a:lnTo>
                    <a:lnTo>
                      <a:pt x="105" y="173"/>
                    </a:lnTo>
                    <a:lnTo>
                      <a:pt x="111" y="176"/>
                    </a:lnTo>
                    <a:lnTo>
                      <a:pt x="112" y="177"/>
                    </a:lnTo>
                    <a:lnTo>
                      <a:pt x="115" y="180"/>
                    </a:lnTo>
                    <a:lnTo>
                      <a:pt x="116" y="183"/>
                    </a:lnTo>
                    <a:lnTo>
                      <a:pt x="119" y="185"/>
                    </a:lnTo>
                    <a:lnTo>
                      <a:pt x="122" y="187"/>
                    </a:lnTo>
                    <a:lnTo>
                      <a:pt x="120" y="188"/>
                    </a:lnTo>
                    <a:lnTo>
                      <a:pt x="119" y="189"/>
                    </a:lnTo>
                    <a:lnTo>
                      <a:pt x="120" y="191"/>
                    </a:lnTo>
                    <a:lnTo>
                      <a:pt x="120" y="193"/>
                    </a:lnTo>
                    <a:lnTo>
                      <a:pt x="123" y="196"/>
                    </a:lnTo>
                    <a:lnTo>
                      <a:pt x="124" y="200"/>
                    </a:lnTo>
                    <a:lnTo>
                      <a:pt x="123" y="199"/>
                    </a:lnTo>
                    <a:lnTo>
                      <a:pt x="123" y="199"/>
                    </a:lnTo>
                    <a:lnTo>
                      <a:pt x="122" y="199"/>
                    </a:lnTo>
                    <a:lnTo>
                      <a:pt x="122" y="199"/>
                    </a:lnTo>
                    <a:lnTo>
                      <a:pt x="120" y="198"/>
                    </a:lnTo>
                    <a:lnTo>
                      <a:pt x="119" y="196"/>
                    </a:lnTo>
                    <a:lnTo>
                      <a:pt x="115" y="198"/>
                    </a:lnTo>
                    <a:lnTo>
                      <a:pt x="114" y="196"/>
                    </a:lnTo>
                    <a:lnTo>
                      <a:pt x="112" y="196"/>
                    </a:lnTo>
                    <a:lnTo>
                      <a:pt x="115" y="198"/>
                    </a:lnTo>
                    <a:lnTo>
                      <a:pt x="118" y="198"/>
                    </a:lnTo>
                    <a:lnTo>
                      <a:pt x="124" y="203"/>
                    </a:lnTo>
                    <a:lnTo>
                      <a:pt x="127" y="207"/>
                    </a:lnTo>
                    <a:lnTo>
                      <a:pt x="128" y="211"/>
                    </a:lnTo>
                    <a:lnTo>
                      <a:pt x="127" y="214"/>
                    </a:lnTo>
                    <a:lnTo>
                      <a:pt x="126" y="215"/>
                    </a:lnTo>
                    <a:lnTo>
                      <a:pt x="124" y="216"/>
                    </a:lnTo>
                    <a:lnTo>
                      <a:pt x="123" y="218"/>
                    </a:lnTo>
                    <a:lnTo>
                      <a:pt x="127" y="220"/>
                    </a:lnTo>
                    <a:lnTo>
                      <a:pt x="127" y="220"/>
                    </a:lnTo>
                    <a:lnTo>
                      <a:pt x="128" y="219"/>
                    </a:lnTo>
                    <a:lnTo>
                      <a:pt x="128" y="219"/>
                    </a:lnTo>
                    <a:lnTo>
                      <a:pt x="130" y="216"/>
                    </a:lnTo>
                    <a:lnTo>
                      <a:pt x="131" y="216"/>
                    </a:lnTo>
                    <a:lnTo>
                      <a:pt x="132" y="216"/>
                    </a:lnTo>
                    <a:lnTo>
                      <a:pt x="135" y="216"/>
                    </a:lnTo>
                    <a:lnTo>
                      <a:pt x="136" y="216"/>
                    </a:lnTo>
                    <a:lnTo>
                      <a:pt x="138" y="216"/>
                    </a:lnTo>
                    <a:lnTo>
                      <a:pt x="142" y="216"/>
                    </a:lnTo>
                    <a:lnTo>
                      <a:pt x="143" y="218"/>
                    </a:lnTo>
                    <a:lnTo>
                      <a:pt x="147" y="222"/>
                    </a:lnTo>
                    <a:lnTo>
                      <a:pt x="148" y="223"/>
                    </a:lnTo>
                    <a:lnTo>
                      <a:pt x="148" y="226"/>
                    </a:lnTo>
                    <a:lnTo>
                      <a:pt x="148" y="228"/>
                    </a:lnTo>
                    <a:lnTo>
                      <a:pt x="148" y="231"/>
                    </a:lnTo>
                    <a:lnTo>
                      <a:pt x="147" y="232"/>
                    </a:lnTo>
                    <a:lnTo>
                      <a:pt x="147" y="236"/>
                    </a:lnTo>
                    <a:lnTo>
                      <a:pt x="146" y="236"/>
                    </a:lnTo>
                    <a:lnTo>
                      <a:pt x="146" y="238"/>
                    </a:lnTo>
                    <a:lnTo>
                      <a:pt x="143" y="240"/>
                    </a:lnTo>
                    <a:lnTo>
                      <a:pt x="142" y="240"/>
                    </a:lnTo>
                    <a:lnTo>
                      <a:pt x="142" y="240"/>
                    </a:lnTo>
                    <a:lnTo>
                      <a:pt x="140" y="240"/>
                    </a:lnTo>
                    <a:lnTo>
                      <a:pt x="140" y="240"/>
                    </a:lnTo>
                    <a:lnTo>
                      <a:pt x="142" y="242"/>
                    </a:lnTo>
                    <a:lnTo>
                      <a:pt x="142" y="243"/>
                    </a:lnTo>
                    <a:lnTo>
                      <a:pt x="140" y="244"/>
                    </a:lnTo>
                    <a:lnTo>
                      <a:pt x="139" y="244"/>
                    </a:lnTo>
                    <a:lnTo>
                      <a:pt x="136" y="244"/>
                    </a:lnTo>
                    <a:lnTo>
                      <a:pt x="134" y="246"/>
                    </a:lnTo>
                    <a:lnTo>
                      <a:pt x="136" y="247"/>
                    </a:lnTo>
                    <a:lnTo>
                      <a:pt x="136" y="248"/>
                    </a:lnTo>
                    <a:lnTo>
                      <a:pt x="136" y="250"/>
                    </a:lnTo>
                    <a:lnTo>
                      <a:pt x="135" y="251"/>
                    </a:lnTo>
                    <a:lnTo>
                      <a:pt x="132" y="251"/>
                    </a:lnTo>
                    <a:lnTo>
                      <a:pt x="131" y="251"/>
                    </a:lnTo>
                    <a:lnTo>
                      <a:pt x="130" y="252"/>
                    </a:lnTo>
                    <a:lnTo>
                      <a:pt x="128" y="252"/>
                    </a:lnTo>
                    <a:lnTo>
                      <a:pt x="131" y="252"/>
                    </a:lnTo>
                    <a:lnTo>
                      <a:pt x="131" y="252"/>
                    </a:lnTo>
                    <a:lnTo>
                      <a:pt x="132" y="254"/>
                    </a:lnTo>
                    <a:lnTo>
                      <a:pt x="132" y="255"/>
                    </a:lnTo>
                    <a:lnTo>
                      <a:pt x="136" y="255"/>
                    </a:lnTo>
                    <a:lnTo>
                      <a:pt x="138" y="255"/>
                    </a:lnTo>
                    <a:lnTo>
                      <a:pt x="142" y="255"/>
                    </a:lnTo>
                    <a:lnTo>
                      <a:pt x="143" y="255"/>
                    </a:lnTo>
                    <a:lnTo>
                      <a:pt x="143" y="255"/>
                    </a:lnTo>
                    <a:lnTo>
                      <a:pt x="143" y="256"/>
                    </a:lnTo>
                    <a:lnTo>
                      <a:pt x="143" y="259"/>
                    </a:lnTo>
                    <a:lnTo>
                      <a:pt x="143" y="260"/>
                    </a:lnTo>
                    <a:lnTo>
                      <a:pt x="138" y="263"/>
                    </a:lnTo>
                    <a:lnTo>
                      <a:pt x="138" y="264"/>
                    </a:lnTo>
                    <a:lnTo>
                      <a:pt x="136" y="266"/>
                    </a:lnTo>
                    <a:lnTo>
                      <a:pt x="134" y="266"/>
                    </a:lnTo>
                    <a:lnTo>
                      <a:pt x="132" y="267"/>
                    </a:lnTo>
                    <a:lnTo>
                      <a:pt x="131" y="267"/>
                    </a:lnTo>
                    <a:lnTo>
                      <a:pt x="128" y="268"/>
                    </a:lnTo>
                    <a:lnTo>
                      <a:pt x="127" y="268"/>
                    </a:lnTo>
                    <a:lnTo>
                      <a:pt x="126" y="270"/>
                    </a:lnTo>
                    <a:lnTo>
                      <a:pt x="119" y="268"/>
                    </a:lnTo>
                    <a:lnTo>
                      <a:pt x="116" y="268"/>
                    </a:lnTo>
                    <a:lnTo>
                      <a:pt x="111" y="270"/>
                    </a:lnTo>
                    <a:lnTo>
                      <a:pt x="109" y="270"/>
                    </a:lnTo>
                    <a:lnTo>
                      <a:pt x="107" y="268"/>
                    </a:lnTo>
                    <a:lnTo>
                      <a:pt x="105" y="267"/>
                    </a:lnTo>
                    <a:lnTo>
                      <a:pt x="103" y="267"/>
                    </a:lnTo>
                    <a:lnTo>
                      <a:pt x="101" y="266"/>
                    </a:lnTo>
                    <a:lnTo>
                      <a:pt x="103" y="268"/>
                    </a:lnTo>
                    <a:lnTo>
                      <a:pt x="100" y="270"/>
                    </a:lnTo>
                    <a:lnTo>
                      <a:pt x="99" y="270"/>
                    </a:lnTo>
                    <a:lnTo>
                      <a:pt x="97" y="270"/>
                    </a:lnTo>
                    <a:lnTo>
                      <a:pt x="95" y="271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3" y="272"/>
                    </a:lnTo>
                    <a:lnTo>
                      <a:pt x="92" y="272"/>
                    </a:lnTo>
                    <a:lnTo>
                      <a:pt x="92" y="272"/>
                    </a:lnTo>
                    <a:lnTo>
                      <a:pt x="87" y="272"/>
                    </a:lnTo>
                    <a:lnTo>
                      <a:pt x="87" y="272"/>
                    </a:lnTo>
                    <a:lnTo>
                      <a:pt x="85" y="274"/>
                    </a:lnTo>
                    <a:lnTo>
                      <a:pt x="84" y="272"/>
                    </a:lnTo>
                    <a:lnTo>
                      <a:pt x="83" y="271"/>
                    </a:lnTo>
                    <a:lnTo>
                      <a:pt x="80" y="271"/>
                    </a:lnTo>
                    <a:lnTo>
                      <a:pt x="79" y="270"/>
                    </a:lnTo>
                    <a:lnTo>
                      <a:pt x="77" y="270"/>
                    </a:lnTo>
                    <a:lnTo>
                      <a:pt x="71" y="272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68" y="279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4" y="280"/>
                    </a:lnTo>
                    <a:lnTo>
                      <a:pt x="61" y="279"/>
                    </a:lnTo>
                    <a:lnTo>
                      <a:pt x="60" y="278"/>
                    </a:lnTo>
                    <a:lnTo>
                      <a:pt x="59" y="278"/>
                    </a:lnTo>
                    <a:lnTo>
                      <a:pt x="59" y="278"/>
                    </a:lnTo>
                    <a:lnTo>
                      <a:pt x="57" y="279"/>
                    </a:lnTo>
                    <a:lnTo>
                      <a:pt x="56" y="279"/>
                    </a:lnTo>
                    <a:lnTo>
                      <a:pt x="55" y="279"/>
                    </a:lnTo>
                    <a:lnTo>
                      <a:pt x="52" y="280"/>
                    </a:lnTo>
                    <a:lnTo>
                      <a:pt x="51" y="282"/>
                    </a:lnTo>
                    <a:lnTo>
                      <a:pt x="47" y="283"/>
                    </a:lnTo>
                    <a:lnTo>
                      <a:pt x="47" y="284"/>
                    </a:lnTo>
                    <a:lnTo>
                      <a:pt x="45" y="286"/>
                    </a:lnTo>
                    <a:lnTo>
                      <a:pt x="44" y="287"/>
                    </a:lnTo>
                    <a:lnTo>
                      <a:pt x="43" y="286"/>
                    </a:lnTo>
                    <a:lnTo>
                      <a:pt x="41" y="284"/>
                    </a:lnTo>
                    <a:lnTo>
                      <a:pt x="39" y="286"/>
                    </a:lnTo>
                    <a:lnTo>
                      <a:pt x="37" y="286"/>
                    </a:lnTo>
                    <a:lnTo>
                      <a:pt x="37" y="286"/>
                    </a:lnTo>
                    <a:lnTo>
                      <a:pt x="37" y="284"/>
                    </a:lnTo>
                    <a:lnTo>
                      <a:pt x="39" y="283"/>
                    </a:lnTo>
                    <a:lnTo>
                      <a:pt x="43" y="282"/>
                    </a:lnTo>
                    <a:lnTo>
                      <a:pt x="45" y="279"/>
                    </a:lnTo>
                    <a:lnTo>
                      <a:pt x="47" y="276"/>
                    </a:lnTo>
                    <a:lnTo>
                      <a:pt x="47" y="275"/>
                    </a:lnTo>
                    <a:lnTo>
                      <a:pt x="48" y="275"/>
                    </a:lnTo>
                    <a:lnTo>
                      <a:pt x="49" y="275"/>
                    </a:lnTo>
                    <a:lnTo>
                      <a:pt x="49" y="2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5" y="266"/>
                    </a:lnTo>
                    <a:lnTo>
                      <a:pt x="55" y="264"/>
                    </a:lnTo>
                    <a:lnTo>
                      <a:pt x="57" y="263"/>
                    </a:lnTo>
                    <a:lnTo>
                      <a:pt x="60" y="259"/>
                    </a:lnTo>
                    <a:lnTo>
                      <a:pt x="60" y="259"/>
                    </a:lnTo>
                    <a:lnTo>
                      <a:pt x="64" y="258"/>
                    </a:lnTo>
                    <a:lnTo>
                      <a:pt x="68" y="258"/>
                    </a:lnTo>
                    <a:lnTo>
                      <a:pt x="72" y="259"/>
                    </a:lnTo>
                    <a:lnTo>
                      <a:pt x="73" y="259"/>
                    </a:lnTo>
                    <a:lnTo>
                      <a:pt x="75" y="259"/>
                    </a:lnTo>
                    <a:lnTo>
                      <a:pt x="76" y="258"/>
                    </a:lnTo>
                    <a:lnTo>
                      <a:pt x="79" y="254"/>
                    </a:lnTo>
                    <a:lnTo>
                      <a:pt x="80" y="252"/>
                    </a:lnTo>
                    <a:lnTo>
                      <a:pt x="81" y="251"/>
                    </a:lnTo>
                    <a:lnTo>
                      <a:pt x="84" y="250"/>
                    </a:lnTo>
                    <a:lnTo>
                      <a:pt x="85" y="246"/>
                    </a:lnTo>
                    <a:lnTo>
                      <a:pt x="84" y="247"/>
                    </a:lnTo>
                    <a:lnTo>
                      <a:pt x="83" y="248"/>
                    </a:lnTo>
                    <a:lnTo>
                      <a:pt x="81" y="250"/>
                    </a:lnTo>
                    <a:lnTo>
                      <a:pt x="77" y="251"/>
                    </a:lnTo>
                    <a:lnTo>
                      <a:pt x="76" y="252"/>
                    </a:lnTo>
                    <a:lnTo>
                      <a:pt x="73" y="254"/>
                    </a:lnTo>
                    <a:lnTo>
                      <a:pt x="73" y="255"/>
                    </a:lnTo>
                    <a:lnTo>
                      <a:pt x="69" y="254"/>
                    </a:lnTo>
                    <a:lnTo>
                      <a:pt x="65" y="251"/>
                    </a:lnTo>
                    <a:lnTo>
                      <a:pt x="64" y="250"/>
                    </a:lnTo>
                    <a:lnTo>
                      <a:pt x="63" y="250"/>
                    </a:lnTo>
                    <a:lnTo>
                      <a:pt x="63" y="250"/>
                    </a:lnTo>
                    <a:lnTo>
                      <a:pt x="60" y="250"/>
                    </a:lnTo>
                    <a:lnTo>
                      <a:pt x="59" y="250"/>
                    </a:lnTo>
                    <a:lnTo>
                      <a:pt x="60" y="248"/>
                    </a:lnTo>
                    <a:lnTo>
                      <a:pt x="61" y="248"/>
                    </a:lnTo>
                    <a:lnTo>
                      <a:pt x="59" y="247"/>
                    </a:lnTo>
                    <a:lnTo>
                      <a:pt x="57" y="247"/>
                    </a:lnTo>
                    <a:lnTo>
                      <a:pt x="56" y="246"/>
                    </a:lnTo>
                    <a:lnTo>
                      <a:pt x="55" y="246"/>
                    </a:lnTo>
                    <a:lnTo>
                      <a:pt x="53" y="246"/>
                    </a:lnTo>
                    <a:lnTo>
                      <a:pt x="52" y="247"/>
                    </a:lnTo>
                    <a:lnTo>
                      <a:pt x="49" y="248"/>
                    </a:lnTo>
                    <a:lnTo>
                      <a:pt x="45" y="247"/>
                    </a:lnTo>
                    <a:lnTo>
                      <a:pt x="45" y="246"/>
                    </a:lnTo>
                    <a:lnTo>
                      <a:pt x="45" y="244"/>
                    </a:lnTo>
                    <a:lnTo>
                      <a:pt x="44" y="243"/>
                    </a:lnTo>
                    <a:lnTo>
                      <a:pt x="44" y="243"/>
                    </a:lnTo>
                    <a:lnTo>
                      <a:pt x="44" y="240"/>
                    </a:lnTo>
                    <a:lnTo>
                      <a:pt x="45" y="240"/>
                    </a:lnTo>
                    <a:lnTo>
                      <a:pt x="49" y="239"/>
                    </a:lnTo>
                    <a:lnTo>
                      <a:pt x="53" y="236"/>
                    </a:lnTo>
                    <a:lnTo>
                      <a:pt x="56" y="235"/>
                    </a:lnTo>
                    <a:lnTo>
                      <a:pt x="59" y="232"/>
                    </a:lnTo>
                    <a:lnTo>
                      <a:pt x="60" y="232"/>
                    </a:lnTo>
                    <a:lnTo>
                      <a:pt x="61" y="230"/>
                    </a:lnTo>
                    <a:lnTo>
                      <a:pt x="61" y="228"/>
                    </a:lnTo>
                    <a:lnTo>
                      <a:pt x="63" y="227"/>
                    </a:lnTo>
                    <a:lnTo>
                      <a:pt x="61" y="226"/>
                    </a:lnTo>
                    <a:lnTo>
                      <a:pt x="61" y="224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2"/>
                    </a:lnTo>
                    <a:lnTo>
                      <a:pt x="60" y="219"/>
                    </a:lnTo>
                    <a:lnTo>
                      <a:pt x="60" y="219"/>
                    </a:lnTo>
                    <a:lnTo>
                      <a:pt x="61" y="218"/>
                    </a:lnTo>
                    <a:lnTo>
                      <a:pt x="59" y="218"/>
                    </a:lnTo>
                    <a:lnTo>
                      <a:pt x="57" y="218"/>
                    </a:lnTo>
                    <a:lnTo>
                      <a:pt x="55" y="219"/>
                    </a:lnTo>
                    <a:lnTo>
                      <a:pt x="53" y="220"/>
                    </a:lnTo>
                    <a:lnTo>
                      <a:pt x="52" y="220"/>
                    </a:lnTo>
                    <a:lnTo>
                      <a:pt x="52" y="219"/>
                    </a:lnTo>
                    <a:lnTo>
                      <a:pt x="53" y="218"/>
                    </a:lnTo>
                    <a:lnTo>
                      <a:pt x="55" y="216"/>
                    </a:lnTo>
                    <a:lnTo>
                      <a:pt x="56" y="215"/>
                    </a:lnTo>
                    <a:lnTo>
                      <a:pt x="57" y="214"/>
                    </a:lnTo>
                    <a:lnTo>
                      <a:pt x="57" y="212"/>
                    </a:lnTo>
                    <a:lnTo>
                      <a:pt x="59" y="211"/>
                    </a:lnTo>
                    <a:lnTo>
                      <a:pt x="60" y="210"/>
                    </a:lnTo>
                    <a:lnTo>
                      <a:pt x="65" y="207"/>
                    </a:lnTo>
                    <a:lnTo>
                      <a:pt x="65" y="207"/>
                    </a:lnTo>
                    <a:lnTo>
                      <a:pt x="68" y="208"/>
                    </a:lnTo>
                    <a:lnTo>
                      <a:pt x="69" y="207"/>
                    </a:lnTo>
                    <a:lnTo>
                      <a:pt x="71" y="207"/>
                    </a:lnTo>
                    <a:lnTo>
                      <a:pt x="72" y="207"/>
                    </a:lnTo>
                    <a:lnTo>
                      <a:pt x="76" y="208"/>
                    </a:lnTo>
                    <a:lnTo>
                      <a:pt x="75" y="206"/>
                    </a:lnTo>
                    <a:lnTo>
                      <a:pt x="76" y="204"/>
                    </a:lnTo>
                    <a:lnTo>
                      <a:pt x="79" y="207"/>
                    </a:lnTo>
                    <a:lnTo>
                      <a:pt x="79" y="208"/>
                    </a:lnTo>
                    <a:lnTo>
                      <a:pt x="81" y="207"/>
                    </a:lnTo>
                    <a:lnTo>
                      <a:pt x="80" y="207"/>
                    </a:lnTo>
                    <a:lnTo>
                      <a:pt x="80" y="207"/>
                    </a:lnTo>
                    <a:lnTo>
                      <a:pt x="79" y="207"/>
                    </a:lnTo>
                    <a:lnTo>
                      <a:pt x="77" y="206"/>
                    </a:lnTo>
                    <a:lnTo>
                      <a:pt x="76" y="202"/>
                    </a:lnTo>
                    <a:lnTo>
                      <a:pt x="76" y="200"/>
                    </a:lnTo>
                    <a:lnTo>
                      <a:pt x="77" y="199"/>
                    </a:lnTo>
                    <a:lnTo>
                      <a:pt x="79" y="196"/>
                    </a:lnTo>
                    <a:lnTo>
                      <a:pt x="77" y="196"/>
                    </a:lnTo>
                    <a:lnTo>
                      <a:pt x="77" y="196"/>
                    </a:lnTo>
                    <a:lnTo>
                      <a:pt x="76" y="193"/>
                    </a:lnTo>
                    <a:lnTo>
                      <a:pt x="77" y="192"/>
                    </a:lnTo>
                    <a:lnTo>
                      <a:pt x="79" y="191"/>
                    </a:lnTo>
                    <a:lnTo>
                      <a:pt x="79" y="188"/>
                    </a:lnTo>
                    <a:lnTo>
                      <a:pt x="80" y="187"/>
                    </a:lnTo>
                    <a:lnTo>
                      <a:pt x="79" y="185"/>
                    </a:lnTo>
                    <a:lnTo>
                      <a:pt x="77" y="185"/>
                    </a:lnTo>
                    <a:lnTo>
                      <a:pt x="76" y="185"/>
                    </a:lnTo>
                    <a:lnTo>
                      <a:pt x="76" y="187"/>
                    </a:lnTo>
                    <a:lnTo>
                      <a:pt x="75" y="187"/>
                    </a:lnTo>
                    <a:lnTo>
                      <a:pt x="72" y="184"/>
                    </a:lnTo>
                    <a:lnTo>
                      <a:pt x="71" y="181"/>
                    </a:lnTo>
                    <a:lnTo>
                      <a:pt x="69" y="177"/>
                    </a:lnTo>
                    <a:lnTo>
                      <a:pt x="68" y="175"/>
                    </a:lnTo>
                    <a:lnTo>
                      <a:pt x="71" y="169"/>
                    </a:lnTo>
                    <a:lnTo>
                      <a:pt x="73" y="167"/>
                    </a:lnTo>
                    <a:lnTo>
                      <a:pt x="76" y="165"/>
                    </a:lnTo>
                    <a:lnTo>
                      <a:pt x="76" y="165"/>
                    </a:lnTo>
                    <a:lnTo>
                      <a:pt x="71" y="165"/>
                    </a:lnTo>
                    <a:lnTo>
                      <a:pt x="69" y="165"/>
                    </a:lnTo>
                    <a:lnTo>
                      <a:pt x="67" y="167"/>
                    </a:lnTo>
                    <a:lnTo>
                      <a:pt x="67" y="167"/>
                    </a:lnTo>
                    <a:lnTo>
                      <a:pt x="65" y="168"/>
                    </a:lnTo>
                    <a:lnTo>
                      <a:pt x="64" y="168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0" y="169"/>
                    </a:lnTo>
                    <a:lnTo>
                      <a:pt x="59" y="168"/>
                    </a:lnTo>
                    <a:lnTo>
                      <a:pt x="59" y="168"/>
                    </a:lnTo>
                    <a:lnTo>
                      <a:pt x="57" y="168"/>
                    </a:lnTo>
                    <a:lnTo>
                      <a:pt x="56" y="169"/>
                    </a:lnTo>
                    <a:lnTo>
                      <a:pt x="55" y="171"/>
                    </a:lnTo>
                    <a:lnTo>
                      <a:pt x="52" y="169"/>
                    </a:lnTo>
                    <a:lnTo>
                      <a:pt x="49" y="168"/>
                    </a:lnTo>
                    <a:lnTo>
                      <a:pt x="49" y="168"/>
                    </a:lnTo>
                    <a:lnTo>
                      <a:pt x="49" y="169"/>
                    </a:lnTo>
                    <a:lnTo>
                      <a:pt x="48" y="172"/>
                    </a:lnTo>
                    <a:lnTo>
                      <a:pt x="47" y="171"/>
                    </a:lnTo>
                    <a:lnTo>
                      <a:pt x="45" y="168"/>
                    </a:lnTo>
                    <a:lnTo>
                      <a:pt x="45" y="167"/>
                    </a:lnTo>
                    <a:lnTo>
                      <a:pt x="44" y="164"/>
                    </a:lnTo>
                    <a:lnTo>
                      <a:pt x="45" y="164"/>
                    </a:lnTo>
                    <a:lnTo>
                      <a:pt x="47" y="164"/>
                    </a:lnTo>
                    <a:lnTo>
                      <a:pt x="48" y="160"/>
                    </a:lnTo>
                    <a:lnTo>
                      <a:pt x="51" y="155"/>
                    </a:lnTo>
                    <a:lnTo>
                      <a:pt x="52" y="153"/>
                    </a:lnTo>
                    <a:lnTo>
                      <a:pt x="52" y="151"/>
                    </a:lnTo>
                    <a:lnTo>
                      <a:pt x="52" y="149"/>
                    </a:lnTo>
                    <a:lnTo>
                      <a:pt x="52" y="148"/>
                    </a:lnTo>
                    <a:lnTo>
                      <a:pt x="49" y="145"/>
                    </a:lnTo>
                    <a:lnTo>
                      <a:pt x="49" y="144"/>
                    </a:lnTo>
                    <a:lnTo>
                      <a:pt x="49" y="141"/>
                    </a:lnTo>
                    <a:lnTo>
                      <a:pt x="49" y="140"/>
                    </a:lnTo>
                    <a:lnTo>
                      <a:pt x="51" y="139"/>
                    </a:lnTo>
                    <a:lnTo>
                      <a:pt x="53" y="139"/>
                    </a:lnTo>
                    <a:lnTo>
                      <a:pt x="52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51" y="133"/>
                    </a:lnTo>
                    <a:lnTo>
                      <a:pt x="49" y="133"/>
                    </a:lnTo>
                    <a:lnTo>
                      <a:pt x="49" y="135"/>
                    </a:lnTo>
                    <a:lnTo>
                      <a:pt x="48" y="137"/>
                    </a:lnTo>
                    <a:lnTo>
                      <a:pt x="48" y="137"/>
                    </a:lnTo>
                    <a:lnTo>
                      <a:pt x="45" y="137"/>
                    </a:lnTo>
                    <a:lnTo>
                      <a:pt x="45" y="139"/>
                    </a:lnTo>
                    <a:lnTo>
                      <a:pt x="45" y="140"/>
                    </a:lnTo>
                    <a:lnTo>
                      <a:pt x="44" y="140"/>
                    </a:lnTo>
                    <a:lnTo>
                      <a:pt x="44" y="140"/>
                    </a:lnTo>
                    <a:lnTo>
                      <a:pt x="44" y="140"/>
                    </a:lnTo>
                    <a:lnTo>
                      <a:pt x="44" y="140"/>
                    </a:lnTo>
                    <a:lnTo>
                      <a:pt x="44" y="137"/>
                    </a:lnTo>
                    <a:lnTo>
                      <a:pt x="44" y="136"/>
                    </a:lnTo>
                    <a:lnTo>
                      <a:pt x="44" y="135"/>
                    </a:lnTo>
                    <a:lnTo>
                      <a:pt x="47" y="132"/>
                    </a:lnTo>
                    <a:lnTo>
                      <a:pt x="45" y="132"/>
                    </a:lnTo>
                    <a:lnTo>
                      <a:pt x="43" y="135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1" y="139"/>
                    </a:lnTo>
                    <a:lnTo>
                      <a:pt x="41" y="139"/>
                    </a:lnTo>
                    <a:lnTo>
                      <a:pt x="41" y="143"/>
                    </a:lnTo>
                    <a:lnTo>
                      <a:pt x="41" y="144"/>
                    </a:lnTo>
                    <a:lnTo>
                      <a:pt x="39" y="153"/>
                    </a:lnTo>
                    <a:lnTo>
                      <a:pt x="39" y="155"/>
                    </a:lnTo>
                    <a:lnTo>
                      <a:pt x="37" y="155"/>
                    </a:lnTo>
                    <a:lnTo>
                      <a:pt x="37" y="156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7" y="148"/>
                    </a:lnTo>
                    <a:lnTo>
                      <a:pt x="37" y="147"/>
                    </a:lnTo>
                    <a:lnTo>
                      <a:pt x="39" y="145"/>
                    </a:lnTo>
                    <a:lnTo>
                      <a:pt x="40" y="143"/>
                    </a:lnTo>
                    <a:lnTo>
                      <a:pt x="40" y="143"/>
                    </a:lnTo>
                    <a:lnTo>
                      <a:pt x="39" y="143"/>
                    </a:lnTo>
                    <a:lnTo>
                      <a:pt x="39" y="143"/>
                    </a:lnTo>
                    <a:lnTo>
                      <a:pt x="37" y="143"/>
                    </a:lnTo>
                    <a:lnTo>
                      <a:pt x="39" y="136"/>
                    </a:lnTo>
                    <a:lnTo>
                      <a:pt x="39" y="133"/>
                    </a:lnTo>
                    <a:lnTo>
                      <a:pt x="39" y="131"/>
                    </a:lnTo>
                    <a:lnTo>
                      <a:pt x="40" y="128"/>
                    </a:lnTo>
                    <a:lnTo>
                      <a:pt x="41" y="127"/>
                    </a:lnTo>
                    <a:lnTo>
                      <a:pt x="41" y="124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4" y="119"/>
                    </a:lnTo>
                    <a:lnTo>
                      <a:pt x="44" y="117"/>
                    </a:lnTo>
                    <a:lnTo>
                      <a:pt x="44" y="117"/>
                    </a:lnTo>
                    <a:lnTo>
                      <a:pt x="39" y="123"/>
                    </a:lnTo>
                    <a:lnTo>
                      <a:pt x="37" y="123"/>
                    </a:lnTo>
                    <a:lnTo>
                      <a:pt x="36" y="123"/>
                    </a:lnTo>
                    <a:lnTo>
                      <a:pt x="35" y="123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2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2" y="117"/>
                    </a:lnTo>
                    <a:lnTo>
                      <a:pt x="35" y="116"/>
                    </a:lnTo>
                    <a:lnTo>
                      <a:pt x="36" y="115"/>
                    </a:lnTo>
                    <a:lnTo>
                      <a:pt x="35" y="113"/>
                    </a:lnTo>
                    <a:lnTo>
                      <a:pt x="35" y="113"/>
                    </a:lnTo>
                    <a:lnTo>
                      <a:pt x="36" y="112"/>
                    </a:lnTo>
                    <a:lnTo>
                      <a:pt x="39" y="108"/>
                    </a:lnTo>
                    <a:lnTo>
                      <a:pt x="39" y="104"/>
                    </a:lnTo>
                    <a:lnTo>
                      <a:pt x="37" y="103"/>
                    </a:lnTo>
                    <a:lnTo>
                      <a:pt x="37" y="101"/>
                    </a:lnTo>
                    <a:lnTo>
                      <a:pt x="35" y="100"/>
                    </a:lnTo>
                    <a:lnTo>
                      <a:pt x="35" y="99"/>
                    </a:lnTo>
                    <a:lnTo>
                      <a:pt x="35" y="97"/>
                    </a:lnTo>
                    <a:lnTo>
                      <a:pt x="36" y="97"/>
                    </a:lnTo>
                    <a:lnTo>
                      <a:pt x="37" y="96"/>
                    </a:lnTo>
                    <a:lnTo>
                      <a:pt x="39" y="96"/>
                    </a:lnTo>
                    <a:lnTo>
                      <a:pt x="37" y="94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6" y="92"/>
                    </a:lnTo>
                    <a:lnTo>
                      <a:pt x="37" y="89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6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1" y="81"/>
                    </a:lnTo>
                    <a:lnTo>
                      <a:pt x="41" y="81"/>
                    </a:lnTo>
                    <a:lnTo>
                      <a:pt x="41" y="78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3" y="76"/>
                    </a:lnTo>
                    <a:lnTo>
                      <a:pt x="43" y="76"/>
                    </a:lnTo>
                    <a:lnTo>
                      <a:pt x="47" y="76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7" y="73"/>
                    </a:lnTo>
                    <a:lnTo>
                      <a:pt x="45" y="72"/>
                    </a:lnTo>
                    <a:lnTo>
                      <a:pt x="47" y="70"/>
                    </a:lnTo>
                    <a:lnTo>
                      <a:pt x="47" y="69"/>
                    </a:lnTo>
                    <a:lnTo>
                      <a:pt x="47" y="68"/>
                    </a:lnTo>
                    <a:lnTo>
                      <a:pt x="47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1" y="66"/>
                    </a:lnTo>
                    <a:lnTo>
                      <a:pt x="51" y="66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6" y="68"/>
                    </a:lnTo>
                    <a:lnTo>
                      <a:pt x="60" y="66"/>
                    </a:lnTo>
                    <a:lnTo>
                      <a:pt x="64" y="66"/>
                    </a:lnTo>
                    <a:lnTo>
                      <a:pt x="67" y="65"/>
                    </a:lnTo>
                    <a:lnTo>
                      <a:pt x="71" y="65"/>
                    </a:lnTo>
                    <a:lnTo>
                      <a:pt x="73" y="64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76" y="68"/>
                    </a:lnTo>
                    <a:close/>
                    <a:moveTo>
                      <a:pt x="79" y="61"/>
                    </a:moveTo>
                    <a:lnTo>
                      <a:pt x="79" y="61"/>
                    </a:lnTo>
                    <a:lnTo>
                      <a:pt x="77" y="61"/>
                    </a:lnTo>
                    <a:lnTo>
                      <a:pt x="77" y="58"/>
                    </a:lnTo>
                    <a:lnTo>
                      <a:pt x="79" y="58"/>
                    </a:lnTo>
                    <a:lnTo>
                      <a:pt x="79" y="58"/>
                    </a:lnTo>
                    <a:lnTo>
                      <a:pt x="79" y="60"/>
                    </a:lnTo>
                    <a:lnTo>
                      <a:pt x="79" y="61"/>
                    </a:lnTo>
                    <a:lnTo>
                      <a:pt x="79" y="61"/>
                    </a:lnTo>
                    <a:close/>
                    <a:moveTo>
                      <a:pt x="75" y="60"/>
                    </a:moveTo>
                    <a:lnTo>
                      <a:pt x="73" y="60"/>
                    </a:lnTo>
                    <a:lnTo>
                      <a:pt x="73" y="60"/>
                    </a:lnTo>
                    <a:lnTo>
                      <a:pt x="72" y="58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72" y="56"/>
                    </a:lnTo>
                    <a:lnTo>
                      <a:pt x="73" y="57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5" y="60"/>
                    </a:lnTo>
                    <a:lnTo>
                      <a:pt x="75" y="60"/>
                    </a:lnTo>
                    <a:lnTo>
                      <a:pt x="75" y="60"/>
                    </a:lnTo>
                    <a:lnTo>
                      <a:pt x="75" y="60"/>
                    </a:lnTo>
                    <a:close/>
                    <a:moveTo>
                      <a:pt x="76" y="53"/>
                    </a:moveTo>
                    <a:lnTo>
                      <a:pt x="76" y="53"/>
                    </a:lnTo>
                    <a:lnTo>
                      <a:pt x="77" y="53"/>
                    </a:lnTo>
                    <a:lnTo>
                      <a:pt x="79" y="54"/>
                    </a:lnTo>
                    <a:lnTo>
                      <a:pt x="80" y="54"/>
                    </a:lnTo>
                    <a:lnTo>
                      <a:pt x="81" y="56"/>
                    </a:lnTo>
                    <a:lnTo>
                      <a:pt x="80" y="57"/>
                    </a:lnTo>
                    <a:lnTo>
                      <a:pt x="80" y="57"/>
                    </a:lnTo>
                    <a:lnTo>
                      <a:pt x="79" y="57"/>
                    </a:lnTo>
                    <a:lnTo>
                      <a:pt x="77" y="56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2" y="53"/>
                    </a:lnTo>
                    <a:lnTo>
                      <a:pt x="72" y="52"/>
                    </a:lnTo>
                    <a:lnTo>
                      <a:pt x="72" y="50"/>
                    </a:lnTo>
                    <a:lnTo>
                      <a:pt x="73" y="49"/>
                    </a:lnTo>
                    <a:lnTo>
                      <a:pt x="75" y="50"/>
                    </a:lnTo>
                    <a:lnTo>
                      <a:pt x="76" y="50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76" y="53"/>
                    </a:lnTo>
                    <a:lnTo>
                      <a:pt x="76" y="53"/>
                    </a:lnTo>
                    <a:close/>
                    <a:moveTo>
                      <a:pt x="84" y="48"/>
                    </a:moveTo>
                    <a:lnTo>
                      <a:pt x="83" y="48"/>
                    </a:lnTo>
                    <a:lnTo>
                      <a:pt x="83" y="45"/>
                    </a:lnTo>
                    <a:lnTo>
                      <a:pt x="84" y="45"/>
                    </a:lnTo>
                    <a:lnTo>
                      <a:pt x="87" y="45"/>
                    </a:lnTo>
                    <a:lnTo>
                      <a:pt x="85" y="46"/>
                    </a:lnTo>
                    <a:lnTo>
                      <a:pt x="84" y="48"/>
                    </a:lnTo>
                    <a:lnTo>
                      <a:pt x="84" y="48"/>
                    </a:lnTo>
                    <a:close/>
                    <a:moveTo>
                      <a:pt x="81" y="49"/>
                    </a:moveTo>
                    <a:lnTo>
                      <a:pt x="80" y="49"/>
                    </a:lnTo>
                    <a:lnTo>
                      <a:pt x="80" y="49"/>
                    </a:lnTo>
                    <a:lnTo>
                      <a:pt x="79" y="46"/>
                    </a:lnTo>
                    <a:lnTo>
                      <a:pt x="77" y="46"/>
                    </a:lnTo>
                    <a:lnTo>
                      <a:pt x="77" y="45"/>
                    </a:lnTo>
                    <a:lnTo>
                      <a:pt x="76" y="45"/>
                    </a:lnTo>
                    <a:lnTo>
                      <a:pt x="76" y="44"/>
                    </a:lnTo>
                    <a:lnTo>
                      <a:pt x="77" y="44"/>
                    </a:lnTo>
                    <a:lnTo>
                      <a:pt x="79" y="45"/>
                    </a:lnTo>
                    <a:lnTo>
                      <a:pt x="80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81" y="49"/>
                    </a:lnTo>
                    <a:lnTo>
                      <a:pt x="81" y="49"/>
                    </a:lnTo>
                    <a:close/>
                    <a:moveTo>
                      <a:pt x="103" y="8"/>
                    </a:moveTo>
                    <a:lnTo>
                      <a:pt x="103" y="10"/>
                    </a:lnTo>
                    <a:lnTo>
                      <a:pt x="104" y="10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7" y="10"/>
                    </a:lnTo>
                    <a:lnTo>
                      <a:pt x="107" y="13"/>
                    </a:lnTo>
                    <a:lnTo>
                      <a:pt x="105" y="18"/>
                    </a:lnTo>
                    <a:lnTo>
                      <a:pt x="105" y="20"/>
                    </a:lnTo>
                    <a:lnTo>
                      <a:pt x="104" y="21"/>
                    </a:lnTo>
                    <a:lnTo>
                      <a:pt x="104" y="21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3" y="28"/>
                    </a:lnTo>
                    <a:lnTo>
                      <a:pt x="103" y="28"/>
                    </a:lnTo>
                    <a:lnTo>
                      <a:pt x="101" y="28"/>
                    </a:lnTo>
                    <a:lnTo>
                      <a:pt x="103" y="24"/>
                    </a:lnTo>
                    <a:lnTo>
                      <a:pt x="103" y="21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1" y="18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7"/>
                    </a:lnTo>
                    <a:lnTo>
                      <a:pt x="97" y="17"/>
                    </a:lnTo>
                    <a:lnTo>
                      <a:pt x="97" y="17"/>
                    </a:lnTo>
                    <a:lnTo>
                      <a:pt x="97" y="17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0" y="16"/>
                    </a:lnTo>
                    <a:lnTo>
                      <a:pt x="101" y="14"/>
                    </a:lnTo>
                    <a:lnTo>
                      <a:pt x="100" y="10"/>
                    </a:lnTo>
                    <a:lnTo>
                      <a:pt x="99" y="10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100" y="9"/>
                    </a:lnTo>
                    <a:lnTo>
                      <a:pt x="101" y="6"/>
                    </a:lnTo>
                    <a:lnTo>
                      <a:pt x="101" y="6"/>
                    </a:lnTo>
                    <a:lnTo>
                      <a:pt x="103" y="6"/>
                    </a:lnTo>
                    <a:lnTo>
                      <a:pt x="103" y="8"/>
                    </a:lnTo>
                    <a:lnTo>
                      <a:pt x="103" y="8"/>
                    </a:lnTo>
                    <a:close/>
                    <a:moveTo>
                      <a:pt x="107" y="9"/>
                    </a:moveTo>
                    <a:lnTo>
                      <a:pt x="107" y="9"/>
                    </a:lnTo>
                    <a:lnTo>
                      <a:pt x="104" y="6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4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7" y="6"/>
                    </a:lnTo>
                    <a:lnTo>
                      <a:pt x="107" y="9"/>
                    </a:lnTo>
                    <a:lnTo>
                      <a:pt x="107" y="9"/>
                    </a:lnTo>
                    <a:lnTo>
                      <a:pt x="107" y="9"/>
                    </a:lnTo>
                    <a:close/>
                    <a:moveTo>
                      <a:pt x="111" y="0"/>
                    </a:moveTo>
                    <a:lnTo>
                      <a:pt x="111" y="0"/>
                    </a:lnTo>
                    <a:lnTo>
                      <a:pt x="109" y="2"/>
                    </a:lnTo>
                    <a:lnTo>
                      <a:pt x="109" y="4"/>
                    </a:lnTo>
                    <a:lnTo>
                      <a:pt x="108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81">
                <a:extLst>
                  <a:ext uri="{FF2B5EF4-FFF2-40B4-BE49-F238E27FC236}">
                    <a16:creationId xmlns:a16="http://schemas.microsoft.com/office/drawing/2014/main" id="{6618BD97-5962-4310-8210-F62A10EBE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254"/>
                <a:ext cx="102" cy="50"/>
              </a:xfrm>
              <a:custGeom>
                <a:avLst/>
                <a:gdLst>
                  <a:gd name="T0" fmla="*/ 96 w 102"/>
                  <a:gd name="T1" fmla="*/ 36 h 50"/>
                  <a:gd name="T2" fmla="*/ 94 w 102"/>
                  <a:gd name="T3" fmla="*/ 37 h 50"/>
                  <a:gd name="T4" fmla="*/ 94 w 102"/>
                  <a:gd name="T5" fmla="*/ 40 h 50"/>
                  <a:gd name="T6" fmla="*/ 95 w 102"/>
                  <a:gd name="T7" fmla="*/ 42 h 50"/>
                  <a:gd name="T8" fmla="*/ 100 w 102"/>
                  <a:gd name="T9" fmla="*/ 45 h 50"/>
                  <a:gd name="T10" fmla="*/ 100 w 102"/>
                  <a:gd name="T11" fmla="*/ 49 h 50"/>
                  <a:gd name="T12" fmla="*/ 98 w 102"/>
                  <a:gd name="T13" fmla="*/ 50 h 50"/>
                  <a:gd name="T14" fmla="*/ 94 w 102"/>
                  <a:gd name="T15" fmla="*/ 48 h 50"/>
                  <a:gd name="T16" fmla="*/ 90 w 102"/>
                  <a:gd name="T17" fmla="*/ 48 h 50"/>
                  <a:gd name="T18" fmla="*/ 87 w 102"/>
                  <a:gd name="T19" fmla="*/ 46 h 50"/>
                  <a:gd name="T20" fmla="*/ 80 w 102"/>
                  <a:gd name="T21" fmla="*/ 44 h 50"/>
                  <a:gd name="T22" fmla="*/ 75 w 102"/>
                  <a:gd name="T23" fmla="*/ 46 h 50"/>
                  <a:gd name="T24" fmla="*/ 74 w 102"/>
                  <a:gd name="T25" fmla="*/ 48 h 50"/>
                  <a:gd name="T26" fmla="*/ 68 w 102"/>
                  <a:gd name="T27" fmla="*/ 48 h 50"/>
                  <a:gd name="T28" fmla="*/ 61 w 102"/>
                  <a:gd name="T29" fmla="*/ 48 h 50"/>
                  <a:gd name="T30" fmla="*/ 56 w 102"/>
                  <a:gd name="T31" fmla="*/ 49 h 50"/>
                  <a:gd name="T32" fmla="*/ 52 w 102"/>
                  <a:gd name="T33" fmla="*/ 49 h 50"/>
                  <a:gd name="T34" fmla="*/ 51 w 102"/>
                  <a:gd name="T35" fmla="*/ 48 h 50"/>
                  <a:gd name="T36" fmla="*/ 48 w 102"/>
                  <a:gd name="T37" fmla="*/ 48 h 50"/>
                  <a:gd name="T38" fmla="*/ 48 w 102"/>
                  <a:gd name="T39" fmla="*/ 46 h 50"/>
                  <a:gd name="T40" fmla="*/ 43 w 102"/>
                  <a:gd name="T41" fmla="*/ 42 h 50"/>
                  <a:gd name="T42" fmla="*/ 41 w 102"/>
                  <a:gd name="T43" fmla="*/ 40 h 50"/>
                  <a:gd name="T44" fmla="*/ 39 w 102"/>
                  <a:gd name="T45" fmla="*/ 41 h 50"/>
                  <a:gd name="T46" fmla="*/ 36 w 102"/>
                  <a:gd name="T47" fmla="*/ 42 h 50"/>
                  <a:gd name="T48" fmla="*/ 32 w 102"/>
                  <a:gd name="T49" fmla="*/ 42 h 50"/>
                  <a:gd name="T50" fmla="*/ 28 w 102"/>
                  <a:gd name="T51" fmla="*/ 44 h 50"/>
                  <a:gd name="T52" fmla="*/ 24 w 102"/>
                  <a:gd name="T53" fmla="*/ 41 h 50"/>
                  <a:gd name="T54" fmla="*/ 27 w 102"/>
                  <a:gd name="T55" fmla="*/ 34 h 50"/>
                  <a:gd name="T56" fmla="*/ 24 w 102"/>
                  <a:gd name="T57" fmla="*/ 24 h 50"/>
                  <a:gd name="T58" fmla="*/ 17 w 102"/>
                  <a:gd name="T59" fmla="*/ 16 h 50"/>
                  <a:gd name="T60" fmla="*/ 9 w 102"/>
                  <a:gd name="T61" fmla="*/ 9 h 50"/>
                  <a:gd name="T62" fmla="*/ 0 w 102"/>
                  <a:gd name="T63" fmla="*/ 4 h 50"/>
                  <a:gd name="T64" fmla="*/ 3 w 102"/>
                  <a:gd name="T65" fmla="*/ 0 h 50"/>
                  <a:gd name="T66" fmla="*/ 11 w 102"/>
                  <a:gd name="T67" fmla="*/ 1 h 50"/>
                  <a:gd name="T68" fmla="*/ 17 w 102"/>
                  <a:gd name="T69" fmla="*/ 4 h 50"/>
                  <a:gd name="T70" fmla="*/ 24 w 102"/>
                  <a:gd name="T71" fmla="*/ 8 h 50"/>
                  <a:gd name="T72" fmla="*/ 32 w 102"/>
                  <a:gd name="T73" fmla="*/ 8 h 50"/>
                  <a:gd name="T74" fmla="*/ 39 w 102"/>
                  <a:gd name="T75" fmla="*/ 9 h 50"/>
                  <a:gd name="T76" fmla="*/ 44 w 102"/>
                  <a:gd name="T77" fmla="*/ 9 h 50"/>
                  <a:gd name="T78" fmla="*/ 47 w 102"/>
                  <a:gd name="T79" fmla="*/ 12 h 50"/>
                  <a:gd name="T80" fmla="*/ 55 w 102"/>
                  <a:gd name="T81" fmla="*/ 16 h 50"/>
                  <a:gd name="T82" fmla="*/ 57 w 102"/>
                  <a:gd name="T83" fmla="*/ 18 h 50"/>
                  <a:gd name="T84" fmla="*/ 57 w 102"/>
                  <a:gd name="T85" fmla="*/ 20 h 50"/>
                  <a:gd name="T86" fmla="*/ 61 w 102"/>
                  <a:gd name="T87" fmla="*/ 20 h 50"/>
                  <a:gd name="T88" fmla="*/ 65 w 102"/>
                  <a:gd name="T89" fmla="*/ 18 h 50"/>
                  <a:gd name="T90" fmla="*/ 71 w 102"/>
                  <a:gd name="T91" fmla="*/ 17 h 50"/>
                  <a:gd name="T92" fmla="*/ 74 w 102"/>
                  <a:gd name="T93" fmla="*/ 17 h 50"/>
                  <a:gd name="T94" fmla="*/ 78 w 102"/>
                  <a:gd name="T95" fmla="*/ 18 h 50"/>
                  <a:gd name="T96" fmla="*/ 82 w 102"/>
                  <a:gd name="T97" fmla="*/ 21 h 50"/>
                  <a:gd name="T98" fmla="*/ 87 w 102"/>
                  <a:gd name="T99" fmla="*/ 22 h 50"/>
                  <a:gd name="T100" fmla="*/ 86 w 102"/>
                  <a:gd name="T101" fmla="*/ 28 h 50"/>
                  <a:gd name="T102" fmla="*/ 88 w 102"/>
                  <a:gd name="T103" fmla="*/ 30 h 50"/>
                  <a:gd name="T104" fmla="*/ 92 w 102"/>
                  <a:gd name="T105" fmla="*/ 32 h 50"/>
                  <a:gd name="T106" fmla="*/ 95 w 102"/>
                  <a:gd name="T107" fmla="*/ 3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50">
                    <a:moveTo>
                      <a:pt x="98" y="34"/>
                    </a:moveTo>
                    <a:lnTo>
                      <a:pt x="98" y="34"/>
                    </a:lnTo>
                    <a:lnTo>
                      <a:pt x="96" y="36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4" y="37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5" y="40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9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0" y="48"/>
                    </a:lnTo>
                    <a:lnTo>
                      <a:pt x="100" y="49"/>
                    </a:lnTo>
                    <a:lnTo>
                      <a:pt x="99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5" y="49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91" y="49"/>
                    </a:lnTo>
                    <a:lnTo>
                      <a:pt x="90" y="48"/>
                    </a:lnTo>
                    <a:lnTo>
                      <a:pt x="88" y="48"/>
                    </a:lnTo>
                    <a:lnTo>
                      <a:pt x="87" y="46"/>
                    </a:lnTo>
                    <a:lnTo>
                      <a:pt x="87" y="46"/>
                    </a:lnTo>
                    <a:lnTo>
                      <a:pt x="87" y="45"/>
                    </a:lnTo>
                    <a:lnTo>
                      <a:pt x="82" y="44"/>
                    </a:lnTo>
                    <a:lnTo>
                      <a:pt x="80" y="44"/>
                    </a:lnTo>
                    <a:lnTo>
                      <a:pt x="79" y="44"/>
                    </a:lnTo>
                    <a:lnTo>
                      <a:pt x="76" y="46"/>
                    </a:lnTo>
                    <a:lnTo>
                      <a:pt x="75" y="46"/>
                    </a:lnTo>
                    <a:lnTo>
                      <a:pt x="74" y="46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70" y="48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48"/>
                    </a:lnTo>
                    <a:lnTo>
                      <a:pt x="60" y="49"/>
                    </a:lnTo>
                    <a:lnTo>
                      <a:pt x="57" y="49"/>
                    </a:lnTo>
                    <a:lnTo>
                      <a:pt x="56" y="49"/>
                    </a:lnTo>
                    <a:lnTo>
                      <a:pt x="53" y="49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1" y="48"/>
                    </a:lnTo>
                    <a:lnTo>
                      <a:pt x="49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7" y="45"/>
                    </a:lnTo>
                    <a:lnTo>
                      <a:pt x="44" y="42"/>
                    </a:lnTo>
                    <a:lnTo>
                      <a:pt x="43" y="42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1" y="40"/>
                    </a:lnTo>
                    <a:lnTo>
                      <a:pt x="40" y="41"/>
                    </a:lnTo>
                    <a:lnTo>
                      <a:pt x="40" y="41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37" y="44"/>
                    </a:lnTo>
                    <a:lnTo>
                      <a:pt x="36" y="42"/>
                    </a:lnTo>
                    <a:lnTo>
                      <a:pt x="35" y="42"/>
                    </a:lnTo>
                    <a:lnTo>
                      <a:pt x="33" y="42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7" y="42"/>
                    </a:lnTo>
                    <a:lnTo>
                      <a:pt x="24" y="42"/>
                    </a:lnTo>
                    <a:lnTo>
                      <a:pt x="24" y="41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4" y="24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3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21" y="5"/>
                    </a:lnTo>
                    <a:lnTo>
                      <a:pt x="23" y="6"/>
                    </a:lnTo>
                    <a:lnTo>
                      <a:pt x="24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3" y="8"/>
                    </a:lnTo>
                    <a:lnTo>
                      <a:pt x="44" y="9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7" y="12"/>
                    </a:lnTo>
                    <a:lnTo>
                      <a:pt x="51" y="14"/>
                    </a:lnTo>
                    <a:lnTo>
                      <a:pt x="55" y="14"/>
                    </a:lnTo>
                    <a:lnTo>
                      <a:pt x="55" y="16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1" y="20"/>
                    </a:lnTo>
                    <a:lnTo>
                      <a:pt x="63" y="20"/>
                    </a:lnTo>
                    <a:lnTo>
                      <a:pt x="64" y="18"/>
                    </a:lnTo>
                    <a:lnTo>
                      <a:pt x="65" y="18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1" y="17"/>
                    </a:lnTo>
                    <a:lnTo>
                      <a:pt x="71" y="18"/>
                    </a:lnTo>
                    <a:lnTo>
                      <a:pt x="72" y="20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5" y="17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82" y="21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7" y="22"/>
                    </a:lnTo>
                    <a:lnTo>
                      <a:pt x="87" y="22"/>
                    </a:lnTo>
                    <a:lnTo>
                      <a:pt x="86" y="25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7" y="29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2" y="32"/>
                    </a:lnTo>
                    <a:lnTo>
                      <a:pt x="94" y="32"/>
                    </a:lnTo>
                    <a:lnTo>
                      <a:pt x="94" y="32"/>
                    </a:lnTo>
                    <a:lnTo>
                      <a:pt x="95" y="33"/>
                    </a:lnTo>
                    <a:lnTo>
                      <a:pt x="98" y="34"/>
                    </a:lnTo>
                    <a:lnTo>
                      <a:pt x="98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82">
                <a:extLst>
                  <a:ext uri="{FF2B5EF4-FFF2-40B4-BE49-F238E27FC236}">
                    <a16:creationId xmlns:a16="http://schemas.microsoft.com/office/drawing/2014/main" id="{092507E6-C7CE-4DAE-965E-F139E234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794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3 h 4"/>
                  <a:gd name="T8" fmla="*/ 1 w 2"/>
                  <a:gd name="T9" fmla="*/ 1 h 4"/>
                  <a:gd name="T10" fmla="*/ 1 w 2"/>
                  <a:gd name="T11" fmla="*/ 0 h 4"/>
                  <a:gd name="T12" fmla="*/ 2 w 2"/>
                  <a:gd name="T13" fmla="*/ 0 h 4"/>
                  <a:gd name="T14" fmla="*/ 2 w 2"/>
                  <a:gd name="T15" fmla="*/ 3 h 4"/>
                  <a:gd name="T16" fmla="*/ 1 w 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83">
                <a:extLst>
                  <a:ext uri="{FF2B5EF4-FFF2-40B4-BE49-F238E27FC236}">
                    <a16:creationId xmlns:a16="http://schemas.microsoft.com/office/drawing/2014/main" id="{42630627-A7FD-436F-B52D-02B63EE0E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892"/>
                <a:ext cx="45" cy="55"/>
              </a:xfrm>
              <a:custGeom>
                <a:avLst/>
                <a:gdLst>
                  <a:gd name="T0" fmla="*/ 44 w 45"/>
                  <a:gd name="T1" fmla="*/ 27 h 55"/>
                  <a:gd name="T2" fmla="*/ 43 w 45"/>
                  <a:gd name="T3" fmla="*/ 28 h 55"/>
                  <a:gd name="T4" fmla="*/ 41 w 45"/>
                  <a:gd name="T5" fmla="*/ 29 h 55"/>
                  <a:gd name="T6" fmla="*/ 40 w 45"/>
                  <a:gd name="T7" fmla="*/ 31 h 55"/>
                  <a:gd name="T8" fmla="*/ 40 w 45"/>
                  <a:gd name="T9" fmla="*/ 32 h 55"/>
                  <a:gd name="T10" fmla="*/ 37 w 45"/>
                  <a:gd name="T11" fmla="*/ 36 h 55"/>
                  <a:gd name="T12" fmla="*/ 36 w 45"/>
                  <a:gd name="T13" fmla="*/ 39 h 55"/>
                  <a:gd name="T14" fmla="*/ 35 w 45"/>
                  <a:gd name="T15" fmla="*/ 40 h 55"/>
                  <a:gd name="T16" fmla="*/ 33 w 45"/>
                  <a:gd name="T17" fmla="*/ 43 h 55"/>
                  <a:gd name="T18" fmla="*/ 33 w 45"/>
                  <a:gd name="T19" fmla="*/ 44 h 55"/>
                  <a:gd name="T20" fmla="*/ 32 w 45"/>
                  <a:gd name="T21" fmla="*/ 48 h 55"/>
                  <a:gd name="T22" fmla="*/ 29 w 45"/>
                  <a:gd name="T23" fmla="*/ 51 h 55"/>
                  <a:gd name="T24" fmla="*/ 28 w 45"/>
                  <a:gd name="T25" fmla="*/ 52 h 55"/>
                  <a:gd name="T26" fmla="*/ 27 w 45"/>
                  <a:gd name="T27" fmla="*/ 53 h 55"/>
                  <a:gd name="T28" fmla="*/ 24 w 45"/>
                  <a:gd name="T29" fmla="*/ 55 h 55"/>
                  <a:gd name="T30" fmla="*/ 23 w 45"/>
                  <a:gd name="T31" fmla="*/ 53 h 55"/>
                  <a:gd name="T32" fmla="*/ 21 w 45"/>
                  <a:gd name="T33" fmla="*/ 53 h 55"/>
                  <a:gd name="T34" fmla="*/ 20 w 45"/>
                  <a:gd name="T35" fmla="*/ 52 h 55"/>
                  <a:gd name="T36" fmla="*/ 18 w 45"/>
                  <a:gd name="T37" fmla="*/ 52 h 55"/>
                  <a:gd name="T38" fmla="*/ 16 w 45"/>
                  <a:gd name="T39" fmla="*/ 53 h 55"/>
                  <a:gd name="T40" fmla="*/ 13 w 45"/>
                  <a:gd name="T41" fmla="*/ 52 h 55"/>
                  <a:gd name="T42" fmla="*/ 13 w 45"/>
                  <a:gd name="T43" fmla="*/ 52 h 55"/>
                  <a:gd name="T44" fmla="*/ 12 w 45"/>
                  <a:gd name="T45" fmla="*/ 52 h 55"/>
                  <a:gd name="T46" fmla="*/ 10 w 45"/>
                  <a:gd name="T47" fmla="*/ 53 h 55"/>
                  <a:gd name="T48" fmla="*/ 8 w 45"/>
                  <a:gd name="T49" fmla="*/ 55 h 55"/>
                  <a:gd name="T50" fmla="*/ 6 w 45"/>
                  <a:gd name="T51" fmla="*/ 55 h 55"/>
                  <a:gd name="T52" fmla="*/ 4 w 45"/>
                  <a:gd name="T53" fmla="*/ 53 h 55"/>
                  <a:gd name="T54" fmla="*/ 1 w 45"/>
                  <a:gd name="T55" fmla="*/ 52 h 55"/>
                  <a:gd name="T56" fmla="*/ 0 w 45"/>
                  <a:gd name="T57" fmla="*/ 52 h 55"/>
                  <a:gd name="T58" fmla="*/ 1 w 45"/>
                  <a:gd name="T59" fmla="*/ 52 h 55"/>
                  <a:gd name="T60" fmla="*/ 2 w 45"/>
                  <a:gd name="T61" fmla="*/ 51 h 55"/>
                  <a:gd name="T62" fmla="*/ 5 w 45"/>
                  <a:gd name="T63" fmla="*/ 47 h 55"/>
                  <a:gd name="T64" fmla="*/ 6 w 45"/>
                  <a:gd name="T65" fmla="*/ 44 h 55"/>
                  <a:gd name="T66" fmla="*/ 6 w 45"/>
                  <a:gd name="T67" fmla="*/ 40 h 55"/>
                  <a:gd name="T68" fmla="*/ 9 w 45"/>
                  <a:gd name="T69" fmla="*/ 36 h 55"/>
                  <a:gd name="T70" fmla="*/ 9 w 45"/>
                  <a:gd name="T71" fmla="*/ 33 h 55"/>
                  <a:gd name="T72" fmla="*/ 9 w 45"/>
                  <a:gd name="T73" fmla="*/ 32 h 55"/>
                  <a:gd name="T74" fmla="*/ 8 w 45"/>
                  <a:gd name="T75" fmla="*/ 31 h 55"/>
                  <a:gd name="T76" fmla="*/ 6 w 45"/>
                  <a:gd name="T77" fmla="*/ 29 h 55"/>
                  <a:gd name="T78" fmla="*/ 4 w 45"/>
                  <a:gd name="T79" fmla="*/ 27 h 55"/>
                  <a:gd name="T80" fmla="*/ 4 w 45"/>
                  <a:gd name="T81" fmla="*/ 24 h 55"/>
                  <a:gd name="T82" fmla="*/ 4 w 45"/>
                  <a:gd name="T83" fmla="*/ 22 h 55"/>
                  <a:gd name="T84" fmla="*/ 2 w 45"/>
                  <a:gd name="T85" fmla="*/ 20 h 55"/>
                  <a:gd name="T86" fmla="*/ 4 w 45"/>
                  <a:gd name="T87" fmla="*/ 18 h 55"/>
                  <a:gd name="T88" fmla="*/ 2 w 45"/>
                  <a:gd name="T89" fmla="*/ 16 h 55"/>
                  <a:gd name="T90" fmla="*/ 2 w 45"/>
                  <a:gd name="T91" fmla="*/ 13 h 55"/>
                  <a:gd name="T92" fmla="*/ 2 w 45"/>
                  <a:gd name="T93" fmla="*/ 12 h 55"/>
                  <a:gd name="T94" fmla="*/ 6 w 45"/>
                  <a:gd name="T95" fmla="*/ 8 h 55"/>
                  <a:gd name="T96" fmla="*/ 8 w 45"/>
                  <a:gd name="T97" fmla="*/ 5 h 55"/>
                  <a:gd name="T98" fmla="*/ 10 w 45"/>
                  <a:gd name="T99" fmla="*/ 0 h 55"/>
                  <a:gd name="T100" fmla="*/ 18 w 45"/>
                  <a:gd name="T101" fmla="*/ 4 h 55"/>
                  <a:gd name="T102" fmla="*/ 27 w 45"/>
                  <a:gd name="T103" fmla="*/ 5 h 55"/>
                  <a:gd name="T104" fmla="*/ 33 w 45"/>
                  <a:gd name="T105" fmla="*/ 12 h 55"/>
                  <a:gd name="T106" fmla="*/ 36 w 45"/>
                  <a:gd name="T107" fmla="*/ 13 h 55"/>
                  <a:gd name="T108" fmla="*/ 36 w 45"/>
                  <a:gd name="T109" fmla="*/ 14 h 55"/>
                  <a:gd name="T110" fmla="*/ 40 w 45"/>
                  <a:gd name="T111" fmla="*/ 17 h 55"/>
                  <a:gd name="T112" fmla="*/ 40 w 45"/>
                  <a:gd name="T113" fmla="*/ 20 h 55"/>
                  <a:gd name="T114" fmla="*/ 40 w 45"/>
                  <a:gd name="T115" fmla="*/ 21 h 55"/>
                  <a:gd name="T116" fmla="*/ 41 w 45"/>
                  <a:gd name="T117" fmla="*/ 20 h 55"/>
                  <a:gd name="T118" fmla="*/ 41 w 45"/>
                  <a:gd name="T119" fmla="*/ 17 h 55"/>
                  <a:gd name="T120" fmla="*/ 43 w 45"/>
                  <a:gd name="T121" fmla="*/ 18 h 55"/>
                  <a:gd name="T122" fmla="*/ 45 w 45"/>
                  <a:gd name="T123" fmla="*/ 24 h 55"/>
                  <a:gd name="T124" fmla="*/ 45 w 45"/>
                  <a:gd name="T125" fmla="*/ 2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55">
                    <a:moveTo>
                      <a:pt x="45" y="27"/>
                    </a:moveTo>
                    <a:lnTo>
                      <a:pt x="44" y="27"/>
                    </a:lnTo>
                    <a:lnTo>
                      <a:pt x="43" y="27"/>
                    </a:lnTo>
                    <a:lnTo>
                      <a:pt x="43" y="28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41" y="31"/>
                    </a:lnTo>
                    <a:lnTo>
                      <a:pt x="40" y="31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39" y="35"/>
                    </a:lnTo>
                    <a:lnTo>
                      <a:pt x="37" y="36"/>
                    </a:lnTo>
                    <a:lnTo>
                      <a:pt x="36" y="37"/>
                    </a:lnTo>
                    <a:lnTo>
                      <a:pt x="36" y="39"/>
                    </a:lnTo>
                    <a:lnTo>
                      <a:pt x="35" y="39"/>
                    </a:lnTo>
                    <a:lnTo>
                      <a:pt x="35" y="40"/>
                    </a:lnTo>
                    <a:lnTo>
                      <a:pt x="35" y="41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4"/>
                    </a:lnTo>
                    <a:lnTo>
                      <a:pt x="32" y="47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8" y="52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5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7" y="53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0" y="53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5" y="55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4" y="49"/>
                    </a:lnTo>
                    <a:lnTo>
                      <a:pt x="5" y="47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4" y="27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8" y="4"/>
                    </a:lnTo>
                    <a:lnTo>
                      <a:pt x="21" y="4"/>
                    </a:lnTo>
                    <a:lnTo>
                      <a:pt x="27" y="5"/>
                    </a:lnTo>
                    <a:lnTo>
                      <a:pt x="28" y="8"/>
                    </a:lnTo>
                    <a:lnTo>
                      <a:pt x="33" y="12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5" y="16"/>
                    </a:lnTo>
                    <a:lnTo>
                      <a:pt x="36" y="14"/>
                    </a:lnTo>
                    <a:lnTo>
                      <a:pt x="39" y="16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1" y="20"/>
                    </a:lnTo>
                    <a:lnTo>
                      <a:pt x="41" y="18"/>
                    </a:lnTo>
                    <a:lnTo>
                      <a:pt x="41" y="17"/>
                    </a:lnTo>
                    <a:lnTo>
                      <a:pt x="43" y="17"/>
                    </a:lnTo>
                    <a:lnTo>
                      <a:pt x="43" y="18"/>
                    </a:lnTo>
                    <a:lnTo>
                      <a:pt x="44" y="22"/>
                    </a:lnTo>
                    <a:lnTo>
                      <a:pt x="45" y="24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84">
                <a:extLst>
                  <a:ext uri="{FF2B5EF4-FFF2-40B4-BE49-F238E27FC236}">
                    <a16:creationId xmlns:a16="http://schemas.microsoft.com/office/drawing/2014/main" id="{F0B91B8F-4989-4BC5-9E8C-1B7EA5296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12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85">
                <a:extLst>
                  <a:ext uri="{FF2B5EF4-FFF2-40B4-BE49-F238E27FC236}">
                    <a16:creationId xmlns:a16="http://schemas.microsoft.com/office/drawing/2014/main" id="{91339A85-03FB-496D-A9CE-745C5B9A4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811"/>
                <a:ext cx="67" cy="97"/>
              </a:xfrm>
              <a:custGeom>
                <a:avLst/>
                <a:gdLst>
                  <a:gd name="T0" fmla="*/ 49 w 67"/>
                  <a:gd name="T1" fmla="*/ 4 h 97"/>
                  <a:gd name="T2" fmla="*/ 49 w 67"/>
                  <a:gd name="T3" fmla="*/ 9 h 97"/>
                  <a:gd name="T4" fmla="*/ 53 w 67"/>
                  <a:gd name="T5" fmla="*/ 11 h 97"/>
                  <a:gd name="T6" fmla="*/ 55 w 67"/>
                  <a:gd name="T7" fmla="*/ 14 h 97"/>
                  <a:gd name="T8" fmla="*/ 54 w 67"/>
                  <a:gd name="T9" fmla="*/ 22 h 97"/>
                  <a:gd name="T10" fmla="*/ 54 w 67"/>
                  <a:gd name="T11" fmla="*/ 23 h 97"/>
                  <a:gd name="T12" fmla="*/ 54 w 67"/>
                  <a:gd name="T13" fmla="*/ 25 h 97"/>
                  <a:gd name="T14" fmla="*/ 53 w 67"/>
                  <a:gd name="T15" fmla="*/ 26 h 97"/>
                  <a:gd name="T16" fmla="*/ 55 w 67"/>
                  <a:gd name="T17" fmla="*/ 26 h 97"/>
                  <a:gd name="T18" fmla="*/ 57 w 67"/>
                  <a:gd name="T19" fmla="*/ 30 h 97"/>
                  <a:gd name="T20" fmla="*/ 57 w 67"/>
                  <a:gd name="T21" fmla="*/ 35 h 97"/>
                  <a:gd name="T22" fmla="*/ 55 w 67"/>
                  <a:gd name="T23" fmla="*/ 38 h 97"/>
                  <a:gd name="T24" fmla="*/ 59 w 67"/>
                  <a:gd name="T25" fmla="*/ 43 h 97"/>
                  <a:gd name="T26" fmla="*/ 58 w 67"/>
                  <a:gd name="T27" fmla="*/ 51 h 97"/>
                  <a:gd name="T28" fmla="*/ 58 w 67"/>
                  <a:gd name="T29" fmla="*/ 57 h 97"/>
                  <a:gd name="T30" fmla="*/ 58 w 67"/>
                  <a:gd name="T31" fmla="*/ 61 h 97"/>
                  <a:gd name="T32" fmla="*/ 57 w 67"/>
                  <a:gd name="T33" fmla="*/ 63 h 97"/>
                  <a:gd name="T34" fmla="*/ 58 w 67"/>
                  <a:gd name="T35" fmla="*/ 66 h 97"/>
                  <a:gd name="T36" fmla="*/ 61 w 67"/>
                  <a:gd name="T37" fmla="*/ 70 h 97"/>
                  <a:gd name="T38" fmla="*/ 65 w 67"/>
                  <a:gd name="T39" fmla="*/ 73 h 97"/>
                  <a:gd name="T40" fmla="*/ 66 w 67"/>
                  <a:gd name="T41" fmla="*/ 75 h 97"/>
                  <a:gd name="T42" fmla="*/ 65 w 67"/>
                  <a:gd name="T43" fmla="*/ 78 h 97"/>
                  <a:gd name="T44" fmla="*/ 59 w 67"/>
                  <a:gd name="T45" fmla="*/ 81 h 97"/>
                  <a:gd name="T46" fmla="*/ 42 w 67"/>
                  <a:gd name="T47" fmla="*/ 87 h 97"/>
                  <a:gd name="T48" fmla="*/ 27 w 67"/>
                  <a:gd name="T49" fmla="*/ 93 h 97"/>
                  <a:gd name="T50" fmla="*/ 18 w 67"/>
                  <a:gd name="T51" fmla="*/ 97 h 97"/>
                  <a:gd name="T52" fmla="*/ 4 w 67"/>
                  <a:gd name="T53" fmla="*/ 91 h 97"/>
                  <a:gd name="T54" fmla="*/ 4 w 67"/>
                  <a:gd name="T55" fmla="*/ 91 h 97"/>
                  <a:gd name="T56" fmla="*/ 7 w 67"/>
                  <a:gd name="T57" fmla="*/ 90 h 97"/>
                  <a:gd name="T58" fmla="*/ 8 w 67"/>
                  <a:gd name="T59" fmla="*/ 86 h 97"/>
                  <a:gd name="T60" fmla="*/ 4 w 67"/>
                  <a:gd name="T61" fmla="*/ 82 h 97"/>
                  <a:gd name="T62" fmla="*/ 3 w 67"/>
                  <a:gd name="T63" fmla="*/ 77 h 97"/>
                  <a:gd name="T64" fmla="*/ 0 w 67"/>
                  <a:gd name="T65" fmla="*/ 69 h 97"/>
                  <a:gd name="T66" fmla="*/ 2 w 67"/>
                  <a:gd name="T67" fmla="*/ 63 h 97"/>
                  <a:gd name="T68" fmla="*/ 4 w 67"/>
                  <a:gd name="T69" fmla="*/ 59 h 97"/>
                  <a:gd name="T70" fmla="*/ 7 w 67"/>
                  <a:gd name="T71" fmla="*/ 50 h 97"/>
                  <a:gd name="T72" fmla="*/ 10 w 67"/>
                  <a:gd name="T73" fmla="*/ 47 h 97"/>
                  <a:gd name="T74" fmla="*/ 11 w 67"/>
                  <a:gd name="T75" fmla="*/ 46 h 97"/>
                  <a:gd name="T76" fmla="*/ 10 w 67"/>
                  <a:gd name="T77" fmla="*/ 37 h 97"/>
                  <a:gd name="T78" fmla="*/ 8 w 67"/>
                  <a:gd name="T79" fmla="*/ 33 h 97"/>
                  <a:gd name="T80" fmla="*/ 10 w 67"/>
                  <a:gd name="T81" fmla="*/ 29 h 97"/>
                  <a:gd name="T82" fmla="*/ 8 w 67"/>
                  <a:gd name="T83" fmla="*/ 26 h 97"/>
                  <a:gd name="T84" fmla="*/ 8 w 67"/>
                  <a:gd name="T85" fmla="*/ 21 h 97"/>
                  <a:gd name="T86" fmla="*/ 8 w 67"/>
                  <a:gd name="T87" fmla="*/ 14 h 97"/>
                  <a:gd name="T88" fmla="*/ 7 w 67"/>
                  <a:gd name="T89" fmla="*/ 11 h 97"/>
                  <a:gd name="T90" fmla="*/ 6 w 67"/>
                  <a:gd name="T91" fmla="*/ 9 h 97"/>
                  <a:gd name="T92" fmla="*/ 8 w 67"/>
                  <a:gd name="T93" fmla="*/ 2 h 97"/>
                  <a:gd name="T94" fmla="*/ 20 w 67"/>
                  <a:gd name="T95" fmla="*/ 2 h 97"/>
                  <a:gd name="T96" fmla="*/ 31 w 67"/>
                  <a:gd name="T97" fmla="*/ 2 h 97"/>
                  <a:gd name="T98" fmla="*/ 38 w 67"/>
                  <a:gd name="T99" fmla="*/ 2 h 97"/>
                  <a:gd name="T100" fmla="*/ 41 w 67"/>
                  <a:gd name="T101" fmla="*/ 3 h 97"/>
                  <a:gd name="T102" fmla="*/ 43 w 67"/>
                  <a:gd name="T103" fmla="*/ 0 h 97"/>
                  <a:gd name="T104" fmla="*/ 45 w 67"/>
                  <a:gd name="T10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7" h="97">
                    <a:moveTo>
                      <a:pt x="49" y="0"/>
                    </a:moveTo>
                    <a:lnTo>
                      <a:pt x="50" y="2"/>
                    </a:lnTo>
                    <a:lnTo>
                      <a:pt x="50" y="2"/>
                    </a:lnTo>
                    <a:lnTo>
                      <a:pt x="49" y="4"/>
                    </a:lnTo>
                    <a:lnTo>
                      <a:pt x="49" y="6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49" y="9"/>
                    </a:lnTo>
                    <a:lnTo>
                      <a:pt x="50" y="9"/>
                    </a:lnTo>
                    <a:lnTo>
                      <a:pt x="51" y="10"/>
                    </a:lnTo>
                    <a:lnTo>
                      <a:pt x="51" y="11"/>
                    </a:lnTo>
                    <a:lnTo>
                      <a:pt x="53" y="11"/>
                    </a:lnTo>
                    <a:lnTo>
                      <a:pt x="54" y="13"/>
                    </a:lnTo>
                    <a:lnTo>
                      <a:pt x="55" y="13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9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5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4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7" y="26"/>
                    </a:lnTo>
                    <a:lnTo>
                      <a:pt x="57" y="27"/>
                    </a:lnTo>
                    <a:lnTo>
                      <a:pt x="58" y="27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7" y="34"/>
                    </a:lnTo>
                    <a:lnTo>
                      <a:pt x="57" y="35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5" y="38"/>
                    </a:lnTo>
                    <a:lnTo>
                      <a:pt x="57" y="39"/>
                    </a:lnTo>
                    <a:lnTo>
                      <a:pt x="58" y="41"/>
                    </a:lnTo>
                    <a:lnTo>
                      <a:pt x="59" y="42"/>
                    </a:lnTo>
                    <a:lnTo>
                      <a:pt x="59" y="43"/>
                    </a:lnTo>
                    <a:lnTo>
                      <a:pt x="59" y="43"/>
                    </a:lnTo>
                    <a:lnTo>
                      <a:pt x="58" y="45"/>
                    </a:lnTo>
                    <a:lnTo>
                      <a:pt x="58" y="46"/>
                    </a:lnTo>
                    <a:lnTo>
                      <a:pt x="58" y="51"/>
                    </a:lnTo>
                    <a:lnTo>
                      <a:pt x="57" y="54"/>
                    </a:lnTo>
                    <a:lnTo>
                      <a:pt x="57" y="55"/>
                    </a:lnTo>
                    <a:lnTo>
                      <a:pt x="57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9" y="58"/>
                    </a:lnTo>
                    <a:lnTo>
                      <a:pt x="59" y="59"/>
                    </a:lnTo>
                    <a:lnTo>
                      <a:pt x="58" y="61"/>
                    </a:lnTo>
                    <a:lnTo>
                      <a:pt x="58" y="62"/>
                    </a:lnTo>
                    <a:lnTo>
                      <a:pt x="58" y="63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8" y="65"/>
                    </a:lnTo>
                    <a:lnTo>
                      <a:pt x="57" y="65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9" y="69"/>
                    </a:lnTo>
                    <a:lnTo>
                      <a:pt x="59" y="69"/>
                    </a:lnTo>
                    <a:lnTo>
                      <a:pt x="61" y="70"/>
                    </a:lnTo>
                    <a:lnTo>
                      <a:pt x="61" y="70"/>
                    </a:lnTo>
                    <a:lnTo>
                      <a:pt x="61" y="71"/>
                    </a:lnTo>
                    <a:lnTo>
                      <a:pt x="62" y="71"/>
                    </a:lnTo>
                    <a:lnTo>
                      <a:pt x="63" y="73"/>
                    </a:lnTo>
                    <a:lnTo>
                      <a:pt x="65" y="73"/>
                    </a:lnTo>
                    <a:lnTo>
                      <a:pt x="65" y="74"/>
                    </a:lnTo>
                    <a:lnTo>
                      <a:pt x="65" y="75"/>
                    </a:lnTo>
                    <a:lnTo>
                      <a:pt x="66" y="75"/>
                    </a:lnTo>
                    <a:lnTo>
                      <a:pt x="66" y="75"/>
                    </a:lnTo>
                    <a:lnTo>
                      <a:pt x="67" y="75"/>
                    </a:lnTo>
                    <a:lnTo>
                      <a:pt x="67" y="77"/>
                    </a:lnTo>
                    <a:lnTo>
                      <a:pt x="66" y="77"/>
                    </a:lnTo>
                    <a:lnTo>
                      <a:pt x="65" y="78"/>
                    </a:lnTo>
                    <a:lnTo>
                      <a:pt x="65" y="79"/>
                    </a:lnTo>
                    <a:lnTo>
                      <a:pt x="63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3" y="82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8" y="89"/>
                    </a:lnTo>
                    <a:lnTo>
                      <a:pt x="34" y="90"/>
                    </a:lnTo>
                    <a:lnTo>
                      <a:pt x="27" y="93"/>
                    </a:lnTo>
                    <a:lnTo>
                      <a:pt x="24" y="93"/>
                    </a:lnTo>
                    <a:lnTo>
                      <a:pt x="23" y="94"/>
                    </a:lnTo>
                    <a:lnTo>
                      <a:pt x="19" y="97"/>
                    </a:lnTo>
                    <a:lnTo>
                      <a:pt x="18" y="97"/>
                    </a:lnTo>
                    <a:lnTo>
                      <a:pt x="15" y="94"/>
                    </a:lnTo>
                    <a:lnTo>
                      <a:pt x="14" y="94"/>
                    </a:lnTo>
                    <a:lnTo>
                      <a:pt x="8" y="93"/>
                    </a:lnTo>
                    <a:lnTo>
                      <a:pt x="4" y="91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6" y="90"/>
                    </a:lnTo>
                    <a:lnTo>
                      <a:pt x="7" y="90"/>
                    </a:lnTo>
                    <a:lnTo>
                      <a:pt x="7" y="90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8" y="87"/>
                    </a:lnTo>
                    <a:lnTo>
                      <a:pt x="8" y="86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4" y="83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1"/>
                    </a:lnTo>
                    <a:lnTo>
                      <a:pt x="3" y="79"/>
                    </a:lnTo>
                    <a:lnTo>
                      <a:pt x="3" y="77"/>
                    </a:lnTo>
                    <a:lnTo>
                      <a:pt x="2" y="73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2" y="63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4" y="55"/>
                    </a:lnTo>
                    <a:lnTo>
                      <a:pt x="6" y="53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1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7" y="22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6" y="3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8" y="2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86">
                <a:extLst>
                  <a:ext uri="{FF2B5EF4-FFF2-40B4-BE49-F238E27FC236}">
                    <a16:creationId xmlns:a16="http://schemas.microsoft.com/office/drawing/2014/main" id="{20AF5071-13B3-4418-888D-6DC98B106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39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87">
                <a:extLst>
                  <a:ext uri="{FF2B5EF4-FFF2-40B4-BE49-F238E27FC236}">
                    <a16:creationId xmlns:a16="http://schemas.microsoft.com/office/drawing/2014/main" id="{F3A1E682-01CA-414B-9E7E-E5DA94EE0E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7" y="502"/>
                <a:ext cx="921" cy="1354"/>
              </a:xfrm>
              <a:custGeom>
                <a:avLst/>
                <a:gdLst>
                  <a:gd name="T0" fmla="*/ 769 w 921"/>
                  <a:gd name="T1" fmla="*/ 122 h 1354"/>
                  <a:gd name="T2" fmla="*/ 768 w 921"/>
                  <a:gd name="T3" fmla="*/ 261 h 1354"/>
                  <a:gd name="T4" fmla="*/ 861 w 921"/>
                  <a:gd name="T5" fmla="*/ 210 h 1354"/>
                  <a:gd name="T6" fmla="*/ 840 w 921"/>
                  <a:gd name="T7" fmla="*/ 368 h 1354"/>
                  <a:gd name="T8" fmla="*/ 806 w 921"/>
                  <a:gd name="T9" fmla="*/ 457 h 1354"/>
                  <a:gd name="T10" fmla="*/ 801 w 921"/>
                  <a:gd name="T11" fmla="*/ 574 h 1354"/>
                  <a:gd name="T12" fmla="*/ 761 w 921"/>
                  <a:gd name="T13" fmla="*/ 626 h 1354"/>
                  <a:gd name="T14" fmla="*/ 796 w 921"/>
                  <a:gd name="T15" fmla="*/ 728 h 1354"/>
                  <a:gd name="T16" fmla="*/ 800 w 921"/>
                  <a:gd name="T17" fmla="*/ 759 h 1354"/>
                  <a:gd name="T18" fmla="*/ 773 w 921"/>
                  <a:gd name="T19" fmla="*/ 795 h 1354"/>
                  <a:gd name="T20" fmla="*/ 702 w 921"/>
                  <a:gd name="T21" fmla="*/ 834 h 1354"/>
                  <a:gd name="T22" fmla="*/ 750 w 921"/>
                  <a:gd name="T23" fmla="*/ 842 h 1354"/>
                  <a:gd name="T24" fmla="*/ 721 w 921"/>
                  <a:gd name="T25" fmla="*/ 853 h 1354"/>
                  <a:gd name="T26" fmla="*/ 768 w 921"/>
                  <a:gd name="T27" fmla="*/ 928 h 1354"/>
                  <a:gd name="T28" fmla="*/ 709 w 921"/>
                  <a:gd name="T29" fmla="*/ 919 h 1354"/>
                  <a:gd name="T30" fmla="*/ 657 w 921"/>
                  <a:gd name="T31" fmla="*/ 969 h 1354"/>
                  <a:gd name="T32" fmla="*/ 754 w 921"/>
                  <a:gd name="T33" fmla="*/ 990 h 1354"/>
                  <a:gd name="T34" fmla="*/ 703 w 921"/>
                  <a:gd name="T35" fmla="*/ 1039 h 1354"/>
                  <a:gd name="T36" fmla="*/ 610 w 921"/>
                  <a:gd name="T37" fmla="*/ 1063 h 1354"/>
                  <a:gd name="T38" fmla="*/ 562 w 921"/>
                  <a:gd name="T39" fmla="*/ 1140 h 1354"/>
                  <a:gd name="T40" fmla="*/ 526 w 921"/>
                  <a:gd name="T41" fmla="*/ 1155 h 1354"/>
                  <a:gd name="T42" fmla="*/ 480 w 921"/>
                  <a:gd name="T43" fmla="*/ 1183 h 1354"/>
                  <a:gd name="T44" fmla="*/ 476 w 921"/>
                  <a:gd name="T45" fmla="*/ 1245 h 1354"/>
                  <a:gd name="T46" fmla="*/ 460 w 921"/>
                  <a:gd name="T47" fmla="*/ 1287 h 1354"/>
                  <a:gd name="T48" fmla="*/ 437 w 921"/>
                  <a:gd name="T49" fmla="*/ 1353 h 1354"/>
                  <a:gd name="T50" fmla="*/ 408 w 921"/>
                  <a:gd name="T51" fmla="*/ 1332 h 1354"/>
                  <a:gd name="T52" fmla="*/ 376 w 921"/>
                  <a:gd name="T53" fmla="*/ 1318 h 1354"/>
                  <a:gd name="T54" fmla="*/ 348 w 921"/>
                  <a:gd name="T55" fmla="*/ 1283 h 1354"/>
                  <a:gd name="T56" fmla="*/ 334 w 921"/>
                  <a:gd name="T57" fmla="*/ 1215 h 1354"/>
                  <a:gd name="T58" fmla="*/ 338 w 921"/>
                  <a:gd name="T59" fmla="*/ 1194 h 1354"/>
                  <a:gd name="T60" fmla="*/ 306 w 921"/>
                  <a:gd name="T61" fmla="*/ 1178 h 1354"/>
                  <a:gd name="T62" fmla="*/ 314 w 921"/>
                  <a:gd name="T63" fmla="*/ 1127 h 1354"/>
                  <a:gd name="T64" fmla="*/ 300 w 921"/>
                  <a:gd name="T65" fmla="*/ 1115 h 1354"/>
                  <a:gd name="T66" fmla="*/ 300 w 921"/>
                  <a:gd name="T67" fmla="*/ 1081 h 1354"/>
                  <a:gd name="T68" fmla="*/ 301 w 921"/>
                  <a:gd name="T69" fmla="*/ 1061 h 1354"/>
                  <a:gd name="T70" fmla="*/ 329 w 921"/>
                  <a:gd name="T71" fmla="*/ 1012 h 1354"/>
                  <a:gd name="T72" fmla="*/ 285 w 921"/>
                  <a:gd name="T73" fmla="*/ 952 h 1354"/>
                  <a:gd name="T74" fmla="*/ 312 w 921"/>
                  <a:gd name="T75" fmla="*/ 938 h 1354"/>
                  <a:gd name="T76" fmla="*/ 289 w 921"/>
                  <a:gd name="T77" fmla="*/ 891 h 1354"/>
                  <a:gd name="T78" fmla="*/ 258 w 921"/>
                  <a:gd name="T79" fmla="*/ 918 h 1354"/>
                  <a:gd name="T80" fmla="*/ 265 w 921"/>
                  <a:gd name="T81" fmla="*/ 850 h 1354"/>
                  <a:gd name="T82" fmla="*/ 249 w 921"/>
                  <a:gd name="T83" fmla="*/ 786 h 1354"/>
                  <a:gd name="T84" fmla="*/ 217 w 921"/>
                  <a:gd name="T85" fmla="*/ 701 h 1354"/>
                  <a:gd name="T86" fmla="*/ 106 w 921"/>
                  <a:gd name="T87" fmla="*/ 664 h 1354"/>
                  <a:gd name="T88" fmla="*/ 44 w 921"/>
                  <a:gd name="T89" fmla="*/ 621 h 1354"/>
                  <a:gd name="T90" fmla="*/ 90 w 921"/>
                  <a:gd name="T91" fmla="*/ 566 h 1354"/>
                  <a:gd name="T92" fmla="*/ 4 w 921"/>
                  <a:gd name="T93" fmla="*/ 537 h 1354"/>
                  <a:gd name="T94" fmla="*/ 110 w 921"/>
                  <a:gd name="T95" fmla="*/ 446 h 1354"/>
                  <a:gd name="T96" fmla="*/ 106 w 921"/>
                  <a:gd name="T97" fmla="*/ 327 h 1354"/>
                  <a:gd name="T98" fmla="*/ 198 w 921"/>
                  <a:gd name="T99" fmla="*/ 204 h 1354"/>
                  <a:gd name="T100" fmla="*/ 289 w 921"/>
                  <a:gd name="T101" fmla="*/ 229 h 1354"/>
                  <a:gd name="T102" fmla="*/ 423 w 921"/>
                  <a:gd name="T103" fmla="*/ 181 h 1354"/>
                  <a:gd name="T104" fmla="*/ 465 w 921"/>
                  <a:gd name="T105" fmla="*/ 59 h 1354"/>
                  <a:gd name="T106" fmla="*/ 562 w 921"/>
                  <a:gd name="T107" fmla="*/ 8 h 1354"/>
                  <a:gd name="T108" fmla="*/ 810 w 921"/>
                  <a:gd name="T109" fmla="*/ 198 h 1354"/>
                  <a:gd name="T110" fmla="*/ 824 w 921"/>
                  <a:gd name="T111" fmla="*/ 569 h 1354"/>
                  <a:gd name="T112" fmla="*/ 810 w 921"/>
                  <a:gd name="T113" fmla="*/ 719 h 1354"/>
                  <a:gd name="T114" fmla="*/ 283 w 921"/>
                  <a:gd name="T115" fmla="*/ 938 h 1354"/>
                  <a:gd name="T116" fmla="*/ 674 w 921"/>
                  <a:gd name="T117" fmla="*/ 962 h 1354"/>
                  <a:gd name="T118" fmla="*/ 313 w 921"/>
                  <a:gd name="T119" fmla="*/ 1001 h 1354"/>
                  <a:gd name="T120" fmla="*/ 278 w 921"/>
                  <a:gd name="T121" fmla="*/ 992 h 1354"/>
                  <a:gd name="T122" fmla="*/ 538 w 921"/>
                  <a:gd name="T123" fmla="*/ 1167 h 1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1" h="1354">
                    <a:moveTo>
                      <a:pt x="643" y="6"/>
                    </a:moveTo>
                    <a:lnTo>
                      <a:pt x="658" y="14"/>
                    </a:lnTo>
                    <a:lnTo>
                      <a:pt x="666" y="23"/>
                    </a:lnTo>
                    <a:lnTo>
                      <a:pt x="667" y="22"/>
                    </a:lnTo>
                    <a:lnTo>
                      <a:pt x="678" y="26"/>
                    </a:lnTo>
                    <a:lnTo>
                      <a:pt x="687" y="30"/>
                    </a:lnTo>
                    <a:lnTo>
                      <a:pt x="703" y="42"/>
                    </a:lnTo>
                    <a:lnTo>
                      <a:pt x="706" y="45"/>
                    </a:lnTo>
                    <a:lnTo>
                      <a:pt x="705" y="49"/>
                    </a:lnTo>
                    <a:lnTo>
                      <a:pt x="701" y="50"/>
                    </a:lnTo>
                    <a:lnTo>
                      <a:pt x="679" y="54"/>
                    </a:lnTo>
                    <a:lnTo>
                      <a:pt x="642" y="58"/>
                    </a:lnTo>
                    <a:lnTo>
                      <a:pt x="620" y="67"/>
                    </a:lnTo>
                    <a:lnTo>
                      <a:pt x="612" y="67"/>
                    </a:lnTo>
                    <a:lnTo>
                      <a:pt x="612" y="79"/>
                    </a:lnTo>
                    <a:lnTo>
                      <a:pt x="615" y="81"/>
                    </a:lnTo>
                    <a:lnTo>
                      <a:pt x="620" y="79"/>
                    </a:lnTo>
                    <a:lnTo>
                      <a:pt x="637" y="66"/>
                    </a:lnTo>
                    <a:lnTo>
                      <a:pt x="643" y="65"/>
                    </a:lnTo>
                    <a:lnTo>
                      <a:pt x="655" y="65"/>
                    </a:lnTo>
                    <a:lnTo>
                      <a:pt x="671" y="70"/>
                    </a:lnTo>
                    <a:lnTo>
                      <a:pt x="677" y="69"/>
                    </a:lnTo>
                    <a:lnTo>
                      <a:pt x="687" y="70"/>
                    </a:lnTo>
                    <a:lnTo>
                      <a:pt x="701" y="66"/>
                    </a:lnTo>
                    <a:lnTo>
                      <a:pt x="717" y="58"/>
                    </a:lnTo>
                    <a:lnTo>
                      <a:pt x="721" y="75"/>
                    </a:lnTo>
                    <a:lnTo>
                      <a:pt x="726" y="93"/>
                    </a:lnTo>
                    <a:lnTo>
                      <a:pt x="730" y="91"/>
                    </a:lnTo>
                    <a:lnTo>
                      <a:pt x="734" y="91"/>
                    </a:lnTo>
                    <a:lnTo>
                      <a:pt x="735" y="98"/>
                    </a:lnTo>
                    <a:lnTo>
                      <a:pt x="738" y="99"/>
                    </a:lnTo>
                    <a:lnTo>
                      <a:pt x="742" y="98"/>
                    </a:lnTo>
                    <a:lnTo>
                      <a:pt x="756" y="103"/>
                    </a:lnTo>
                    <a:lnTo>
                      <a:pt x="765" y="111"/>
                    </a:lnTo>
                    <a:lnTo>
                      <a:pt x="768" y="115"/>
                    </a:lnTo>
                    <a:lnTo>
                      <a:pt x="769" y="122"/>
                    </a:lnTo>
                    <a:lnTo>
                      <a:pt x="770" y="126"/>
                    </a:lnTo>
                    <a:lnTo>
                      <a:pt x="769" y="131"/>
                    </a:lnTo>
                    <a:lnTo>
                      <a:pt x="764" y="142"/>
                    </a:lnTo>
                    <a:lnTo>
                      <a:pt x="756" y="150"/>
                    </a:lnTo>
                    <a:lnTo>
                      <a:pt x="746" y="157"/>
                    </a:lnTo>
                    <a:lnTo>
                      <a:pt x="735" y="161"/>
                    </a:lnTo>
                    <a:lnTo>
                      <a:pt x="650" y="176"/>
                    </a:lnTo>
                    <a:lnTo>
                      <a:pt x="646" y="178"/>
                    </a:lnTo>
                    <a:lnTo>
                      <a:pt x="645" y="188"/>
                    </a:lnTo>
                    <a:lnTo>
                      <a:pt x="646" y="198"/>
                    </a:lnTo>
                    <a:lnTo>
                      <a:pt x="650" y="200"/>
                    </a:lnTo>
                    <a:lnTo>
                      <a:pt x="659" y="193"/>
                    </a:lnTo>
                    <a:lnTo>
                      <a:pt x="675" y="188"/>
                    </a:lnTo>
                    <a:lnTo>
                      <a:pt x="687" y="188"/>
                    </a:lnTo>
                    <a:lnTo>
                      <a:pt x="715" y="193"/>
                    </a:lnTo>
                    <a:lnTo>
                      <a:pt x="725" y="205"/>
                    </a:lnTo>
                    <a:lnTo>
                      <a:pt x="729" y="225"/>
                    </a:lnTo>
                    <a:lnTo>
                      <a:pt x="738" y="221"/>
                    </a:lnTo>
                    <a:lnTo>
                      <a:pt x="741" y="217"/>
                    </a:lnTo>
                    <a:lnTo>
                      <a:pt x="742" y="212"/>
                    </a:lnTo>
                    <a:lnTo>
                      <a:pt x="743" y="205"/>
                    </a:lnTo>
                    <a:lnTo>
                      <a:pt x="745" y="198"/>
                    </a:lnTo>
                    <a:lnTo>
                      <a:pt x="745" y="194"/>
                    </a:lnTo>
                    <a:lnTo>
                      <a:pt x="746" y="192"/>
                    </a:lnTo>
                    <a:lnTo>
                      <a:pt x="749" y="190"/>
                    </a:lnTo>
                    <a:lnTo>
                      <a:pt x="754" y="188"/>
                    </a:lnTo>
                    <a:lnTo>
                      <a:pt x="769" y="185"/>
                    </a:lnTo>
                    <a:lnTo>
                      <a:pt x="773" y="185"/>
                    </a:lnTo>
                    <a:lnTo>
                      <a:pt x="776" y="194"/>
                    </a:lnTo>
                    <a:lnTo>
                      <a:pt x="776" y="200"/>
                    </a:lnTo>
                    <a:lnTo>
                      <a:pt x="777" y="206"/>
                    </a:lnTo>
                    <a:lnTo>
                      <a:pt x="776" y="216"/>
                    </a:lnTo>
                    <a:lnTo>
                      <a:pt x="776" y="225"/>
                    </a:lnTo>
                    <a:lnTo>
                      <a:pt x="774" y="235"/>
                    </a:lnTo>
                    <a:lnTo>
                      <a:pt x="770" y="252"/>
                    </a:lnTo>
                    <a:lnTo>
                      <a:pt x="768" y="261"/>
                    </a:lnTo>
                    <a:lnTo>
                      <a:pt x="764" y="267"/>
                    </a:lnTo>
                    <a:lnTo>
                      <a:pt x="757" y="281"/>
                    </a:lnTo>
                    <a:lnTo>
                      <a:pt x="754" y="285"/>
                    </a:lnTo>
                    <a:lnTo>
                      <a:pt x="748" y="301"/>
                    </a:lnTo>
                    <a:lnTo>
                      <a:pt x="745" y="309"/>
                    </a:lnTo>
                    <a:lnTo>
                      <a:pt x="745" y="315"/>
                    </a:lnTo>
                    <a:lnTo>
                      <a:pt x="746" y="316"/>
                    </a:lnTo>
                    <a:lnTo>
                      <a:pt x="749" y="311"/>
                    </a:lnTo>
                    <a:lnTo>
                      <a:pt x="749" y="307"/>
                    </a:lnTo>
                    <a:lnTo>
                      <a:pt x="750" y="303"/>
                    </a:lnTo>
                    <a:lnTo>
                      <a:pt x="762" y="293"/>
                    </a:lnTo>
                    <a:lnTo>
                      <a:pt x="764" y="289"/>
                    </a:lnTo>
                    <a:lnTo>
                      <a:pt x="772" y="277"/>
                    </a:lnTo>
                    <a:lnTo>
                      <a:pt x="776" y="273"/>
                    </a:lnTo>
                    <a:lnTo>
                      <a:pt x="780" y="268"/>
                    </a:lnTo>
                    <a:lnTo>
                      <a:pt x="782" y="264"/>
                    </a:lnTo>
                    <a:lnTo>
                      <a:pt x="793" y="239"/>
                    </a:lnTo>
                    <a:lnTo>
                      <a:pt x="798" y="230"/>
                    </a:lnTo>
                    <a:lnTo>
                      <a:pt x="805" y="230"/>
                    </a:lnTo>
                    <a:lnTo>
                      <a:pt x="806" y="244"/>
                    </a:lnTo>
                    <a:lnTo>
                      <a:pt x="813" y="247"/>
                    </a:lnTo>
                    <a:lnTo>
                      <a:pt x="816" y="245"/>
                    </a:lnTo>
                    <a:lnTo>
                      <a:pt x="821" y="249"/>
                    </a:lnTo>
                    <a:lnTo>
                      <a:pt x="824" y="252"/>
                    </a:lnTo>
                    <a:lnTo>
                      <a:pt x="828" y="253"/>
                    </a:lnTo>
                    <a:lnTo>
                      <a:pt x="832" y="256"/>
                    </a:lnTo>
                    <a:lnTo>
                      <a:pt x="834" y="252"/>
                    </a:lnTo>
                    <a:lnTo>
                      <a:pt x="836" y="251"/>
                    </a:lnTo>
                    <a:lnTo>
                      <a:pt x="838" y="241"/>
                    </a:lnTo>
                    <a:lnTo>
                      <a:pt x="844" y="232"/>
                    </a:lnTo>
                    <a:lnTo>
                      <a:pt x="848" y="222"/>
                    </a:lnTo>
                    <a:lnTo>
                      <a:pt x="849" y="220"/>
                    </a:lnTo>
                    <a:lnTo>
                      <a:pt x="852" y="217"/>
                    </a:lnTo>
                    <a:lnTo>
                      <a:pt x="853" y="216"/>
                    </a:lnTo>
                    <a:lnTo>
                      <a:pt x="860" y="210"/>
                    </a:lnTo>
                    <a:lnTo>
                      <a:pt x="861" y="210"/>
                    </a:lnTo>
                    <a:lnTo>
                      <a:pt x="865" y="212"/>
                    </a:lnTo>
                    <a:lnTo>
                      <a:pt x="880" y="213"/>
                    </a:lnTo>
                    <a:lnTo>
                      <a:pt x="888" y="216"/>
                    </a:lnTo>
                    <a:lnTo>
                      <a:pt x="899" y="222"/>
                    </a:lnTo>
                    <a:lnTo>
                      <a:pt x="907" y="226"/>
                    </a:lnTo>
                    <a:lnTo>
                      <a:pt x="911" y="230"/>
                    </a:lnTo>
                    <a:lnTo>
                      <a:pt x="916" y="237"/>
                    </a:lnTo>
                    <a:lnTo>
                      <a:pt x="920" y="245"/>
                    </a:lnTo>
                    <a:lnTo>
                      <a:pt x="921" y="248"/>
                    </a:lnTo>
                    <a:lnTo>
                      <a:pt x="921" y="249"/>
                    </a:lnTo>
                    <a:lnTo>
                      <a:pt x="920" y="253"/>
                    </a:lnTo>
                    <a:lnTo>
                      <a:pt x="909" y="264"/>
                    </a:lnTo>
                    <a:lnTo>
                      <a:pt x="907" y="272"/>
                    </a:lnTo>
                    <a:lnTo>
                      <a:pt x="896" y="287"/>
                    </a:lnTo>
                    <a:lnTo>
                      <a:pt x="892" y="291"/>
                    </a:lnTo>
                    <a:lnTo>
                      <a:pt x="887" y="293"/>
                    </a:lnTo>
                    <a:lnTo>
                      <a:pt x="880" y="293"/>
                    </a:lnTo>
                    <a:lnTo>
                      <a:pt x="876" y="296"/>
                    </a:lnTo>
                    <a:lnTo>
                      <a:pt x="876" y="297"/>
                    </a:lnTo>
                    <a:lnTo>
                      <a:pt x="879" y="303"/>
                    </a:lnTo>
                    <a:lnTo>
                      <a:pt x="880" y="307"/>
                    </a:lnTo>
                    <a:lnTo>
                      <a:pt x="880" y="311"/>
                    </a:lnTo>
                    <a:lnTo>
                      <a:pt x="877" y="316"/>
                    </a:lnTo>
                    <a:lnTo>
                      <a:pt x="876" y="317"/>
                    </a:lnTo>
                    <a:lnTo>
                      <a:pt x="865" y="321"/>
                    </a:lnTo>
                    <a:lnTo>
                      <a:pt x="860" y="328"/>
                    </a:lnTo>
                    <a:lnTo>
                      <a:pt x="853" y="328"/>
                    </a:lnTo>
                    <a:lnTo>
                      <a:pt x="848" y="328"/>
                    </a:lnTo>
                    <a:lnTo>
                      <a:pt x="841" y="335"/>
                    </a:lnTo>
                    <a:lnTo>
                      <a:pt x="844" y="340"/>
                    </a:lnTo>
                    <a:lnTo>
                      <a:pt x="846" y="343"/>
                    </a:lnTo>
                    <a:lnTo>
                      <a:pt x="854" y="348"/>
                    </a:lnTo>
                    <a:lnTo>
                      <a:pt x="854" y="351"/>
                    </a:lnTo>
                    <a:lnTo>
                      <a:pt x="850" y="356"/>
                    </a:lnTo>
                    <a:lnTo>
                      <a:pt x="845" y="364"/>
                    </a:lnTo>
                    <a:lnTo>
                      <a:pt x="840" y="368"/>
                    </a:lnTo>
                    <a:lnTo>
                      <a:pt x="838" y="370"/>
                    </a:lnTo>
                    <a:lnTo>
                      <a:pt x="836" y="368"/>
                    </a:lnTo>
                    <a:lnTo>
                      <a:pt x="833" y="368"/>
                    </a:lnTo>
                    <a:lnTo>
                      <a:pt x="828" y="371"/>
                    </a:lnTo>
                    <a:lnTo>
                      <a:pt x="822" y="371"/>
                    </a:lnTo>
                    <a:lnTo>
                      <a:pt x="813" y="368"/>
                    </a:lnTo>
                    <a:lnTo>
                      <a:pt x="808" y="364"/>
                    </a:lnTo>
                    <a:lnTo>
                      <a:pt x="805" y="363"/>
                    </a:lnTo>
                    <a:lnTo>
                      <a:pt x="801" y="363"/>
                    </a:lnTo>
                    <a:lnTo>
                      <a:pt x="801" y="364"/>
                    </a:lnTo>
                    <a:lnTo>
                      <a:pt x="796" y="374"/>
                    </a:lnTo>
                    <a:lnTo>
                      <a:pt x="793" y="379"/>
                    </a:lnTo>
                    <a:lnTo>
                      <a:pt x="790" y="384"/>
                    </a:lnTo>
                    <a:lnTo>
                      <a:pt x="790" y="391"/>
                    </a:lnTo>
                    <a:lnTo>
                      <a:pt x="790" y="398"/>
                    </a:lnTo>
                    <a:lnTo>
                      <a:pt x="792" y="403"/>
                    </a:lnTo>
                    <a:lnTo>
                      <a:pt x="792" y="406"/>
                    </a:lnTo>
                    <a:lnTo>
                      <a:pt x="793" y="407"/>
                    </a:lnTo>
                    <a:lnTo>
                      <a:pt x="796" y="407"/>
                    </a:lnTo>
                    <a:lnTo>
                      <a:pt x="800" y="407"/>
                    </a:lnTo>
                    <a:lnTo>
                      <a:pt x="802" y="407"/>
                    </a:lnTo>
                    <a:lnTo>
                      <a:pt x="802" y="408"/>
                    </a:lnTo>
                    <a:lnTo>
                      <a:pt x="804" y="412"/>
                    </a:lnTo>
                    <a:lnTo>
                      <a:pt x="804" y="416"/>
                    </a:lnTo>
                    <a:lnTo>
                      <a:pt x="802" y="422"/>
                    </a:lnTo>
                    <a:lnTo>
                      <a:pt x="802" y="428"/>
                    </a:lnTo>
                    <a:lnTo>
                      <a:pt x="801" y="437"/>
                    </a:lnTo>
                    <a:lnTo>
                      <a:pt x="802" y="441"/>
                    </a:lnTo>
                    <a:lnTo>
                      <a:pt x="804" y="442"/>
                    </a:lnTo>
                    <a:lnTo>
                      <a:pt x="805" y="441"/>
                    </a:lnTo>
                    <a:lnTo>
                      <a:pt x="806" y="442"/>
                    </a:lnTo>
                    <a:lnTo>
                      <a:pt x="806" y="445"/>
                    </a:lnTo>
                    <a:lnTo>
                      <a:pt x="808" y="449"/>
                    </a:lnTo>
                    <a:lnTo>
                      <a:pt x="809" y="451"/>
                    </a:lnTo>
                    <a:lnTo>
                      <a:pt x="808" y="454"/>
                    </a:lnTo>
                    <a:lnTo>
                      <a:pt x="806" y="457"/>
                    </a:lnTo>
                    <a:lnTo>
                      <a:pt x="804" y="458"/>
                    </a:lnTo>
                    <a:lnTo>
                      <a:pt x="797" y="463"/>
                    </a:lnTo>
                    <a:lnTo>
                      <a:pt x="797" y="465"/>
                    </a:lnTo>
                    <a:lnTo>
                      <a:pt x="796" y="467"/>
                    </a:lnTo>
                    <a:lnTo>
                      <a:pt x="796" y="471"/>
                    </a:lnTo>
                    <a:lnTo>
                      <a:pt x="794" y="475"/>
                    </a:lnTo>
                    <a:lnTo>
                      <a:pt x="793" y="478"/>
                    </a:lnTo>
                    <a:lnTo>
                      <a:pt x="792" y="481"/>
                    </a:lnTo>
                    <a:lnTo>
                      <a:pt x="790" y="482"/>
                    </a:lnTo>
                    <a:lnTo>
                      <a:pt x="788" y="482"/>
                    </a:lnTo>
                    <a:lnTo>
                      <a:pt x="784" y="483"/>
                    </a:lnTo>
                    <a:lnTo>
                      <a:pt x="776" y="495"/>
                    </a:lnTo>
                    <a:lnTo>
                      <a:pt x="776" y="495"/>
                    </a:lnTo>
                    <a:lnTo>
                      <a:pt x="778" y="499"/>
                    </a:lnTo>
                    <a:lnTo>
                      <a:pt x="778" y="502"/>
                    </a:lnTo>
                    <a:lnTo>
                      <a:pt x="776" y="515"/>
                    </a:lnTo>
                    <a:lnTo>
                      <a:pt x="774" y="522"/>
                    </a:lnTo>
                    <a:lnTo>
                      <a:pt x="773" y="532"/>
                    </a:lnTo>
                    <a:lnTo>
                      <a:pt x="772" y="538"/>
                    </a:lnTo>
                    <a:lnTo>
                      <a:pt x="770" y="545"/>
                    </a:lnTo>
                    <a:lnTo>
                      <a:pt x="769" y="552"/>
                    </a:lnTo>
                    <a:lnTo>
                      <a:pt x="766" y="558"/>
                    </a:lnTo>
                    <a:lnTo>
                      <a:pt x="768" y="565"/>
                    </a:lnTo>
                    <a:lnTo>
                      <a:pt x="769" y="569"/>
                    </a:lnTo>
                    <a:lnTo>
                      <a:pt x="773" y="565"/>
                    </a:lnTo>
                    <a:lnTo>
                      <a:pt x="776" y="554"/>
                    </a:lnTo>
                    <a:lnTo>
                      <a:pt x="780" y="550"/>
                    </a:lnTo>
                    <a:lnTo>
                      <a:pt x="785" y="552"/>
                    </a:lnTo>
                    <a:lnTo>
                      <a:pt x="788" y="553"/>
                    </a:lnTo>
                    <a:lnTo>
                      <a:pt x="793" y="558"/>
                    </a:lnTo>
                    <a:lnTo>
                      <a:pt x="797" y="561"/>
                    </a:lnTo>
                    <a:lnTo>
                      <a:pt x="801" y="564"/>
                    </a:lnTo>
                    <a:lnTo>
                      <a:pt x="802" y="566"/>
                    </a:lnTo>
                    <a:lnTo>
                      <a:pt x="804" y="570"/>
                    </a:lnTo>
                    <a:lnTo>
                      <a:pt x="804" y="573"/>
                    </a:lnTo>
                    <a:lnTo>
                      <a:pt x="801" y="574"/>
                    </a:lnTo>
                    <a:lnTo>
                      <a:pt x="800" y="574"/>
                    </a:lnTo>
                    <a:lnTo>
                      <a:pt x="794" y="568"/>
                    </a:lnTo>
                    <a:lnTo>
                      <a:pt x="790" y="566"/>
                    </a:lnTo>
                    <a:lnTo>
                      <a:pt x="786" y="568"/>
                    </a:lnTo>
                    <a:lnTo>
                      <a:pt x="782" y="570"/>
                    </a:lnTo>
                    <a:lnTo>
                      <a:pt x="786" y="582"/>
                    </a:lnTo>
                    <a:lnTo>
                      <a:pt x="789" y="588"/>
                    </a:lnTo>
                    <a:lnTo>
                      <a:pt x="796" y="590"/>
                    </a:lnTo>
                    <a:lnTo>
                      <a:pt x="800" y="593"/>
                    </a:lnTo>
                    <a:lnTo>
                      <a:pt x="801" y="597"/>
                    </a:lnTo>
                    <a:lnTo>
                      <a:pt x="804" y="598"/>
                    </a:lnTo>
                    <a:lnTo>
                      <a:pt x="806" y="597"/>
                    </a:lnTo>
                    <a:lnTo>
                      <a:pt x="809" y="594"/>
                    </a:lnTo>
                    <a:lnTo>
                      <a:pt x="814" y="594"/>
                    </a:lnTo>
                    <a:lnTo>
                      <a:pt x="817" y="596"/>
                    </a:lnTo>
                    <a:lnTo>
                      <a:pt x="818" y="598"/>
                    </a:lnTo>
                    <a:lnTo>
                      <a:pt x="818" y="604"/>
                    </a:lnTo>
                    <a:lnTo>
                      <a:pt x="818" y="612"/>
                    </a:lnTo>
                    <a:lnTo>
                      <a:pt x="818" y="618"/>
                    </a:lnTo>
                    <a:lnTo>
                      <a:pt x="817" y="622"/>
                    </a:lnTo>
                    <a:lnTo>
                      <a:pt x="816" y="628"/>
                    </a:lnTo>
                    <a:lnTo>
                      <a:pt x="814" y="629"/>
                    </a:lnTo>
                    <a:lnTo>
                      <a:pt x="812" y="628"/>
                    </a:lnTo>
                    <a:lnTo>
                      <a:pt x="810" y="628"/>
                    </a:lnTo>
                    <a:lnTo>
                      <a:pt x="808" y="625"/>
                    </a:lnTo>
                    <a:lnTo>
                      <a:pt x="806" y="624"/>
                    </a:lnTo>
                    <a:lnTo>
                      <a:pt x="801" y="622"/>
                    </a:lnTo>
                    <a:lnTo>
                      <a:pt x="796" y="618"/>
                    </a:lnTo>
                    <a:lnTo>
                      <a:pt x="792" y="618"/>
                    </a:lnTo>
                    <a:lnTo>
                      <a:pt x="786" y="618"/>
                    </a:lnTo>
                    <a:lnTo>
                      <a:pt x="778" y="621"/>
                    </a:lnTo>
                    <a:lnTo>
                      <a:pt x="778" y="624"/>
                    </a:lnTo>
                    <a:lnTo>
                      <a:pt x="769" y="633"/>
                    </a:lnTo>
                    <a:lnTo>
                      <a:pt x="766" y="633"/>
                    </a:lnTo>
                    <a:lnTo>
                      <a:pt x="764" y="631"/>
                    </a:lnTo>
                    <a:lnTo>
                      <a:pt x="761" y="626"/>
                    </a:lnTo>
                    <a:lnTo>
                      <a:pt x="758" y="626"/>
                    </a:lnTo>
                    <a:lnTo>
                      <a:pt x="754" y="631"/>
                    </a:lnTo>
                    <a:lnTo>
                      <a:pt x="754" y="633"/>
                    </a:lnTo>
                    <a:lnTo>
                      <a:pt x="754" y="635"/>
                    </a:lnTo>
                    <a:lnTo>
                      <a:pt x="757" y="637"/>
                    </a:lnTo>
                    <a:lnTo>
                      <a:pt x="757" y="639"/>
                    </a:lnTo>
                    <a:lnTo>
                      <a:pt x="758" y="640"/>
                    </a:lnTo>
                    <a:lnTo>
                      <a:pt x="764" y="640"/>
                    </a:lnTo>
                    <a:lnTo>
                      <a:pt x="765" y="641"/>
                    </a:lnTo>
                    <a:lnTo>
                      <a:pt x="766" y="652"/>
                    </a:lnTo>
                    <a:lnTo>
                      <a:pt x="769" y="659"/>
                    </a:lnTo>
                    <a:lnTo>
                      <a:pt x="770" y="660"/>
                    </a:lnTo>
                    <a:lnTo>
                      <a:pt x="772" y="661"/>
                    </a:lnTo>
                    <a:lnTo>
                      <a:pt x="776" y="660"/>
                    </a:lnTo>
                    <a:lnTo>
                      <a:pt x="780" y="659"/>
                    </a:lnTo>
                    <a:lnTo>
                      <a:pt x="781" y="660"/>
                    </a:lnTo>
                    <a:lnTo>
                      <a:pt x="785" y="663"/>
                    </a:lnTo>
                    <a:lnTo>
                      <a:pt x="786" y="663"/>
                    </a:lnTo>
                    <a:lnTo>
                      <a:pt x="789" y="663"/>
                    </a:lnTo>
                    <a:lnTo>
                      <a:pt x="792" y="664"/>
                    </a:lnTo>
                    <a:lnTo>
                      <a:pt x="796" y="669"/>
                    </a:lnTo>
                    <a:lnTo>
                      <a:pt x="794" y="677"/>
                    </a:lnTo>
                    <a:lnTo>
                      <a:pt x="796" y="684"/>
                    </a:lnTo>
                    <a:lnTo>
                      <a:pt x="800" y="689"/>
                    </a:lnTo>
                    <a:lnTo>
                      <a:pt x="801" y="692"/>
                    </a:lnTo>
                    <a:lnTo>
                      <a:pt x="801" y="696"/>
                    </a:lnTo>
                    <a:lnTo>
                      <a:pt x="801" y="699"/>
                    </a:lnTo>
                    <a:lnTo>
                      <a:pt x="801" y="701"/>
                    </a:lnTo>
                    <a:lnTo>
                      <a:pt x="801" y="704"/>
                    </a:lnTo>
                    <a:lnTo>
                      <a:pt x="802" y="708"/>
                    </a:lnTo>
                    <a:lnTo>
                      <a:pt x="802" y="715"/>
                    </a:lnTo>
                    <a:lnTo>
                      <a:pt x="802" y="720"/>
                    </a:lnTo>
                    <a:lnTo>
                      <a:pt x="801" y="724"/>
                    </a:lnTo>
                    <a:lnTo>
                      <a:pt x="800" y="727"/>
                    </a:lnTo>
                    <a:lnTo>
                      <a:pt x="798" y="728"/>
                    </a:lnTo>
                    <a:lnTo>
                      <a:pt x="796" y="728"/>
                    </a:lnTo>
                    <a:lnTo>
                      <a:pt x="794" y="725"/>
                    </a:lnTo>
                    <a:lnTo>
                      <a:pt x="793" y="723"/>
                    </a:lnTo>
                    <a:lnTo>
                      <a:pt x="790" y="719"/>
                    </a:lnTo>
                    <a:lnTo>
                      <a:pt x="786" y="719"/>
                    </a:lnTo>
                    <a:lnTo>
                      <a:pt x="780" y="728"/>
                    </a:lnTo>
                    <a:lnTo>
                      <a:pt x="777" y="728"/>
                    </a:lnTo>
                    <a:lnTo>
                      <a:pt x="774" y="730"/>
                    </a:lnTo>
                    <a:lnTo>
                      <a:pt x="772" y="734"/>
                    </a:lnTo>
                    <a:lnTo>
                      <a:pt x="769" y="736"/>
                    </a:lnTo>
                    <a:lnTo>
                      <a:pt x="765" y="735"/>
                    </a:lnTo>
                    <a:lnTo>
                      <a:pt x="760" y="731"/>
                    </a:lnTo>
                    <a:lnTo>
                      <a:pt x="761" y="734"/>
                    </a:lnTo>
                    <a:lnTo>
                      <a:pt x="765" y="738"/>
                    </a:lnTo>
                    <a:lnTo>
                      <a:pt x="766" y="739"/>
                    </a:lnTo>
                    <a:lnTo>
                      <a:pt x="768" y="739"/>
                    </a:lnTo>
                    <a:lnTo>
                      <a:pt x="769" y="739"/>
                    </a:lnTo>
                    <a:lnTo>
                      <a:pt x="772" y="738"/>
                    </a:lnTo>
                    <a:lnTo>
                      <a:pt x="776" y="734"/>
                    </a:lnTo>
                    <a:lnTo>
                      <a:pt x="777" y="732"/>
                    </a:lnTo>
                    <a:lnTo>
                      <a:pt x="778" y="734"/>
                    </a:lnTo>
                    <a:lnTo>
                      <a:pt x="780" y="735"/>
                    </a:lnTo>
                    <a:lnTo>
                      <a:pt x="780" y="738"/>
                    </a:lnTo>
                    <a:lnTo>
                      <a:pt x="781" y="744"/>
                    </a:lnTo>
                    <a:lnTo>
                      <a:pt x="781" y="748"/>
                    </a:lnTo>
                    <a:lnTo>
                      <a:pt x="780" y="752"/>
                    </a:lnTo>
                    <a:lnTo>
                      <a:pt x="778" y="755"/>
                    </a:lnTo>
                    <a:lnTo>
                      <a:pt x="777" y="756"/>
                    </a:lnTo>
                    <a:lnTo>
                      <a:pt x="777" y="758"/>
                    </a:lnTo>
                    <a:lnTo>
                      <a:pt x="780" y="758"/>
                    </a:lnTo>
                    <a:lnTo>
                      <a:pt x="784" y="754"/>
                    </a:lnTo>
                    <a:lnTo>
                      <a:pt x="785" y="747"/>
                    </a:lnTo>
                    <a:lnTo>
                      <a:pt x="786" y="739"/>
                    </a:lnTo>
                    <a:lnTo>
                      <a:pt x="790" y="736"/>
                    </a:lnTo>
                    <a:lnTo>
                      <a:pt x="793" y="739"/>
                    </a:lnTo>
                    <a:lnTo>
                      <a:pt x="796" y="746"/>
                    </a:lnTo>
                    <a:lnTo>
                      <a:pt x="800" y="759"/>
                    </a:lnTo>
                    <a:lnTo>
                      <a:pt x="801" y="760"/>
                    </a:lnTo>
                    <a:lnTo>
                      <a:pt x="804" y="763"/>
                    </a:lnTo>
                    <a:lnTo>
                      <a:pt x="805" y="767"/>
                    </a:lnTo>
                    <a:lnTo>
                      <a:pt x="805" y="771"/>
                    </a:lnTo>
                    <a:lnTo>
                      <a:pt x="804" y="775"/>
                    </a:lnTo>
                    <a:lnTo>
                      <a:pt x="804" y="776"/>
                    </a:lnTo>
                    <a:lnTo>
                      <a:pt x="802" y="778"/>
                    </a:lnTo>
                    <a:lnTo>
                      <a:pt x="801" y="779"/>
                    </a:lnTo>
                    <a:lnTo>
                      <a:pt x="798" y="779"/>
                    </a:lnTo>
                    <a:lnTo>
                      <a:pt x="793" y="778"/>
                    </a:lnTo>
                    <a:lnTo>
                      <a:pt x="789" y="778"/>
                    </a:lnTo>
                    <a:lnTo>
                      <a:pt x="789" y="783"/>
                    </a:lnTo>
                    <a:lnTo>
                      <a:pt x="784" y="786"/>
                    </a:lnTo>
                    <a:lnTo>
                      <a:pt x="776" y="787"/>
                    </a:lnTo>
                    <a:lnTo>
                      <a:pt x="769" y="784"/>
                    </a:lnTo>
                    <a:lnTo>
                      <a:pt x="764" y="780"/>
                    </a:lnTo>
                    <a:lnTo>
                      <a:pt x="765" y="774"/>
                    </a:lnTo>
                    <a:lnTo>
                      <a:pt x="766" y="767"/>
                    </a:lnTo>
                    <a:lnTo>
                      <a:pt x="764" y="762"/>
                    </a:lnTo>
                    <a:lnTo>
                      <a:pt x="764" y="762"/>
                    </a:lnTo>
                    <a:lnTo>
                      <a:pt x="764" y="770"/>
                    </a:lnTo>
                    <a:lnTo>
                      <a:pt x="764" y="772"/>
                    </a:lnTo>
                    <a:lnTo>
                      <a:pt x="761" y="775"/>
                    </a:lnTo>
                    <a:lnTo>
                      <a:pt x="758" y="776"/>
                    </a:lnTo>
                    <a:lnTo>
                      <a:pt x="758" y="778"/>
                    </a:lnTo>
                    <a:lnTo>
                      <a:pt x="760" y="779"/>
                    </a:lnTo>
                    <a:lnTo>
                      <a:pt x="760" y="780"/>
                    </a:lnTo>
                    <a:lnTo>
                      <a:pt x="760" y="782"/>
                    </a:lnTo>
                    <a:lnTo>
                      <a:pt x="760" y="784"/>
                    </a:lnTo>
                    <a:lnTo>
                      <a:pt x="758" y="787"/>
                    </a:lnTo>
                    <a:lnTo>
                      <a:pt x="758" y="788"/>
                    </a:lnTo>
                    <a:lnTo>
                      <a:pt x="758" y="790"/>
                    </a:lnTo>
                    <a:lnTo>
                      <a:pt x="760" y="792"/>
                    </a:lnTo>
                    <a:lnTo>
                      <a:pt x="761" y="794"/>
                    </a:lnTo>
                    <a:lnTo>
                      <a:pt x="764" y="795"/>
                    </a:lnTo>
                    <a:lnTo>
                      <a:pt x="773" y="795"/>
                    </a:lnTo>
                    <a:lnTo>
                      <a:pt x="778" y="796"/>
                    </a:lnTo>
                    <a:lnTo>
                      <a:pt x="788" y="802"/>
                    </a:lnTo>
                    <a:lnTo>
                      <a:pt x="788" y="803"/>
                    </a:lnTo>
                    <a:lnTo>
                      <a:pt x="786" y="812"/>
                    </a:lnTo>
                    <a:lnTo>
                      <a:pt x="785" y="820"/>
                    </a:lnTo>
                    <a:lnTo>
                      <a:pt x="784" y="822"/>
                    </a:lnTo>
                    <a:lnTo>
                      <a:pt x="773" y="823"/>
                    </a:lnTo>
                    <a:lnTo>
                      <a:pt x="770" y="824"/>
                    </a:lnTo>
                    <a:lnTo>
                      <a:pt x="765" y="829"/>
                    </a:lnTo>
                    <a:lnTo>
                      <a:pt x="761" y="833"/>
                    </a:lnTo>
                    <a:lnTo>
                      <a:pt x="758" y="833"/>
                    </a:lnTo>
                    <a:lnTo>
                      <a:pt x="749" y="829"/>
                    </a:lnTo>
                    <a:lnTo>
                      <a:pt x="745" y="826"/>
                    </a:lnTo>
                    <a:lnTo>
                      <a:pt x="737" y="818"/>
                    </a:lnTo>
                    <a:lnTo>
                      <a:pt x="730" y="806"/>
                    </a:lnTo>
                    <a:lnTo>
                      <a:pt x="727" y="811"/>
                    </a:lnTo>
                    <a:lnTo>
                      <a:pt x="726" y="814"/>
                    </a:lnTo>
                    <a:lnTo>
                      <a:pt x="725" y="815"/>
                    </a:lnTo>
                    <a:lnTo>
                      <a:pt x="723" y="815"/>
                    </a:lnTo>
                    <a:lnTo>
                      <a:pt x="721" y="814"/>
                    </a:lnTo>
                    <a:lnTo>
                      <a:pt x="719" y="812"/>
                    </a:lnTo>
                    <a:lnTo>
                      <a:pt x="717" y="808"/>
                    </a:lnTo>
                    <a:lnTo>
                      <a:pt x="713" y="803"/>
                    </a:lnTo>
                    <a:lnTo>
                      <a:pt x="710" y="802"/>
                    </a:lnTo>
                    <a:lnTo>
                      <a:pt x="710" y="802"/>
                    </a:lnTo>
                    <a:lnTo>
                      <a:pt x="711" y="804"/>
                    </a:lnTo>
                    <a:lnTo>
                      <a:pt x="714" y="807"/>
                    </a:lnTo>
                    <a:lnTo>
                      <a:pt x="719" y="816"/>
                    </a:lnTo>
                    <a:lnTo>
                      <a:pt x="721" y="818"/>
                    </a:lnTo>
                    <a:lnTo>
                      <a:pt x="721" y="819"/>
                    </a:lnTo>
                    <a:lnTo>
                      <a:pt x="718" y="820"/>
                    </a:lnTo>
                    <a:lnTo>
                      <a:pt x="713" y="824"/>
                    </a:lnTo>
                    <a:lnTo>
                      <a:pt x="711" y="826"/>
                    </a:lnTo>
                    <a:lnTo>
                      <a:pt x="707" y="831"/>
                    </a:lnTo>
                    <a:lnTo>
                      <a:pt x="707" y="833"/>
                    </a:lnTo>
                    <a:lnTo>
                      <a:pt x="702" y="834"/>
                    </a:lnTo>
                    <a:lnTo>
                      <a:pt x="701" y="833"/>
                    </a:lnTo>
                    <a:lnTo>
                      <a:pt x="697" y="830"/>
                    </a:lnTo>
                    <a:lnTo>
                      <a:pt x="691" y="829"/>
                    </a:lnTo>
                    <a:lnTo>
                      <a:pt x="689" y="827"/>
                    </a:lnTo>
                    <a:lnTo>
                      <a:pt x="683" y="823"/>
                    </a:lnTo>
                    <a:lnTo>
                      <a:pt x="686" y="827"/>
                    </a:lnTo>
                    <a:lnTo>
                      <a:pt x="694" y="833"/>
                    </a:lnTo>
                    <a:lnTo>
                      <a:pt x="695" y="834"/>
                    </a:lnTo>
                    <a:lnTo>
                      <a:pt x="693" y="837"/>
                    </a:lnTo>
                    <a:lnTo>
                      <a:pt x="693" y="838"/>
                    </a:lnTo>
                    <a:lnTo>
                      <a:pt x="690" y="838"/>
                    </a:lnTo>
                    <a:lnTo>
                      <a:pt x="687" y="837"/>
                    </a:lnTo>
                    <a:lnTo>
                      <a:pt x="685" y="838"/>
                    </a:lnTo>
                    <a:lnTo>
                      <a:pt x="681" y="838"/>
                    </a:lnTo>
                    <a:lnTo>
                      <a:pt x="679" y="839"/>
                    </a:lnTo>
                    <a:lnTo>
                      <a:pt x="681" y="841"/>
                    </a:lnTo>
                    <a:lnTo>
                      <a:pt x="681" y="842"/>
                    </a:lnTo>
                    <a:lnTo>
                      <a:pt x="682" y="843"/>
                    </a:lnTo>
                    <a:lnTo>
                      <a:pt x="683" y="843"/>
                    </a:lnTo>
                    <a:lnTo>
                      <a:pt x="685" y="839"/>
                    </a:lnTo>
                    <a:lnTo>
                      <a:pt x="687" y="839"/>
                    </a:lnTo>
                    <a:lnTo>
                      <a:pt x="691" y="841"/>
                    </a:lnTo>
                    <a:lnTo>
                      <a:pt x="697" y="838"/>
                    </a:lnTo>
                    <a:lnTo>
                      <a:pt x="699" y="837"/>
                    </a:lnTo>
                    <a:lnTo>
                      <a:pt x="702" y="837"/>
                    </a:lnTo>
                    <a:lnTo>
                      <a:pt x="711" y="833"/>
                    </a:lnTo>
                    <a:lnTo>
                      <a:pt x="714" y="827"/>
                    </a:lnTo>
                    <a:lnTo>
                      <a:pt x="717" y="826"/>
                    </a:lnTo>
                    <a:lnTo>
                      <a:pt x="725" y="824"/>
                    </a:lnTo>
                    <a:lnTo>
                      <a:pt x="731" y="824"/>
                    </a:lnTo>
                    <a:lnTo>
                      <a:pt x="734" y="826"/>
                    </a:lnTo>
                    <a:lnTo>
                      <a:pt x="737" y="830"/>
                    </a:lnTo>
                    <a:lnTo>
                      <a:pt x="741" y="833"/>
                    </a:lnTo>
                    <a:lnTo>
                      <a:pt x="745" y="837"/>
                    </a:lnTo>
                    <a:lnTo>
                      <a:pt x="748" y="838"/>
                    </a:lnTo>
                    <a:lnTo>
                      <a:pt x="750" y="842"/>
                    </a:lnTo>
                    <a:lnTo>
                      <a:pt x="757" y="847"/>
                    </a:lnTo>
                    <a:lnTo>
                      <a:pt x="760" y="849"/>
                    </a:lnTo>
                    <a:lnTo>
                      <a:pt x="762" y="851"/>
                    </a:lnTo>
                    <a:lnTo>
                      <a:pt x="762" y="861"/>
                    </a:lnTo>
                    <a:lnTo>
                      <a:pt x="764" y="865"/>
                    </a:lnTo>
                    <a:lnTo>
                      <a:pt x="762" y="877"/>
                    </a:lnTo>
                    <a:lnTo>
                      <a:pt x="758" y="879"/>
                    </a:lnTo>
                    <a:lnTo>
                      <a:pt x="760" y="886"/>
                    </a:lnTo>
                    <a:lnTo>
                      <a:pt x="758" y="890"/>
                    </a:lnTo>
                    <a:lnTo>
                      <a:pt x="756" y="889"/>
                    </a:lnTo>
                    <a:lnTo>
                      <a:pt x="753" y="886"/>
                    </a:lnTo>
                    <a:lnTo>
                      <a:pt x="745" y="881"/>
                    </a:lnTo>
                    <a:lnTo>
                      <a:pt x="738" y="877"/>
                    </a:lnTo>
                    <a:lnTo>
                      <a:pt x="735" y="874"/>
                    </a:lnTo>
                    <a:lnTo>
                      <a:pt x="731" y="871"/>
                    </a:lnTo>
                    <a:lnTo>
                      <a:pt x="727" y="862"/>
                    </a:lnTo>
                    <a:lnTo>
                      <a:pt x="725" y="850"/>
                    </a:lnTo>
                    <a:lnTo>
                      <a:pt x="723" y="845"/>
                    </a:lnTo>
                    <a:lnTo>
                      <a:pt x="721" y="845"/>
                    </a:lnTo>
                    <a:lnTo>
                      <a:pt x="718" y="846"/>
                    </a:lnTo>
                    <a:lnTo>
                      <a:pt x="715" y="847"/>
                    </a:lnTo>
                    <a:lnTo>
                      <a:pt x="714" y="850"/>
                    </a:lnTo>
                    <a:lnTo>
                      <a:pt x="705" y="854"/>
                    </a:lnTo>
                    <a:lnTo>
                      <a:pt x="702" y="857"/>
                    </a:lnTo>
                    <a:lnTo>
                      <a:pt x="699" y="857"/>
                    </a:lnTo>
                    <a:lnTo>
                      <a:pt x="693" y="861"/>
                    </a:lnTo>
                    <a:lnTo>
                      <a:pt x="695" y="863"/>
                    </a:lnTo>
                    <a:lnTo>
                      <a:pt x="697" y="863"/>
                    </a:lnTo>
                    <a:lnTo>
                      <a:pt x="699" y="862"/>
                    </a:lnTo>
                    <a:lnTo>
                      <a:pt x="702" y="861"/>
                    </a:lnTo>
                    <a:lnTo>
                      <a:pt x="707" y="857"/>
                    </a:lnTo>
                    <a:lnTo>
                      <a:pt x="713" y="857"/>
                    </a:lnTo>
                    <a:lnTo>
                      <a:pt x="714" y="854"/>
                    </a:lnTo>
                    <a:lnTo>
                      <a:pt x="718" y="853"/>
                    </a:lnTo>
                    <a:lnTo>
                      <a:pt x="721" y="851"/>
                    </a:lnTo>
                    <a:lnTo>
                      <a:pt x="721" y="853"/>
                    </a:lnTo>
                    <a:lnTo>
                      <a:pt x="722" y="853"/>
                    </a:lnTo>
                    <a:lnTo>
                      <a:pt x="723" y="867"/>
                    </a:lnTo>
                    <a:lnTo>
                      <a:pt x="722" y="871"/>
                    </a:lnTo>
                    <a:lnTo>
                      <a:pt x="721" y="873"/>
                    </a:lnTo>
                    <a:lnTo>
                      <a:pt x="715" y="875"/>
                    </a:lnTo>
                    <a:lnTo>
                      <a:pt x="715" y="877"/>
                    </a:lnTo>
                    <a:lnTo>
                      <a:pt x="717" y="879"/>
                    </a:lnTo>
                    <a:lnTo>
                      <a:pt x="721" y="877"/>
                    </a:lnTo>
                    <a:lnTo>
                      <a:pt x="723" y="875"/>
                    </a:lnTo>
                    <a:lnTo>
                      <a:pt x="725" y="875"/>
                    </a:lnTo>
                    <a:lnTo>
                      <a:pt x="726" y="879"/>
                    </a:lnTo>
                    <a:lnTo>
                      <a:pt x="729" y="881"/>
                    </a:lnTo>
                    <a:lnTo>
                      <a:pt x="735" y="886"/>
                    </a:lnTo>
                    <a:lnTo>
                      <a:pt x="739" y="890"/>
                    </a:lnTo>
                    <a:lnTo>
                      <a:pt x="743" y="893"/>
                    </a:lnTo>
                    <a:lnTo>
                      <a:pt x="749" y="897"/>
                    </a:lnTo>
                    <a:lnTo>
                      <a:pt x="750" y="898"/>
                    </a:lnTo>
                    <a:lnTo>
                      <a:pt x="754" y="899"/>
                    </a:lnTo>
                    <a:lnTo>
                      <a:pt x="756" y="901"/>
                    </a:lnTo>
                    <a:lnTo>
                      <a:pt x="757" y="907"/>
                    </a:lnTo>
                    <a:lnTo>
                      <a:pt x="760" y="909"/>
                    </a:lnTo>
                    <a:lnTo>
                      <a:pt x="764" y="909"/>
                    </a:lnTo>
                    <a:lnTo>
                      <a:pt x="762" y="911"/>
                    </a:lnTo>
                    <a:lnTo>
                      <a:pt x="758" y="917"/>
                    </a:lnTo>
                    <a:lnTo>
                      <a:pt x="756" y="919"/>
                    </a:lnTo>
                    <a:lnTo>
                      <a:pt x="756" y="921"/>
                    </a:lnTo>
                    <a:lnTo>
                      <a:pt x="756" y="922"/>
                    </a:lnTo>
                    <a:lnTo>
                      <a:pt x="756" y="926"/>
                    </a:lnTo>
                    <a:lnTo>
                      <a:pt x="757" y="932"/>
                    </a:lnTo>
                    <a:lnTo>
                      <a:pt x="758" y="926"/>
                    </a:lnTo>
                    <a:lnTo>
                      <a:pt x="758" y="923"/>
                    </a:lnTo>
                    <a:lnTo>
                      <a:pt x="760" y="922"/>
                    </a:lnTo>
                    <a:lnTo>
                      <a:pt x="761" y="922"/>
                    </a:lnTo>
                    <a:lnTo>
                      <a:pt x="764" y="919"/>
                    </a:lnTo>
                    <a:lnTo>
                      <a:pt x="766" y="921"/>
                    </a:lnTo>
                    <a:lnTo>
                      <a:pt x="768" y="928"/>
                    </a:lnTo>
                    <a:lnTo>
                      <a:pt x="768" y="934"/>
                    </a:lnTo>
                    <a:lnTo>
                      <a:pt x="768" y="940"/>
                    </a:lnTo>
                    <a:lnTo>
                      <a:pt x="768" y="948"/>
                    </a:lnTo>
                    <a:lnTo>
                      <a:pt x="768" y="950"/>
                    </a:lnTo>
                    <a:lnTo>
                      <a:pt x="769" y="953"/>
                    </a:lnTo>
                    <a:lnTo>
                      <a:pt x="769" y="962"/>
                    </a:lnTo>
                    <a:lnTo>
                      <a:pt x="770" y="965"/>
                    </a:lnTo>
                    <a:lnTo>
                      <a:pt x="769" y="968"/>
                    </a:lnTo>
                    <a:lnTo>
                      <a:pt x="764" y="969"/>
                    </a:lnTo>
                    <a:lnTo>
                      <a:pt x="762" y="968"/>
                    </a:lnTo>
                    <a:lnTo>
                      <a:pt x="757" y="968"/>
                    </a:lnTo>
                    <a:lnTo>
                      <a:pt x="757" y="966"/>
                    </a:lnTo>
                    <a:lnTo>
                      <a:pt x="757" y="964"/>
                    </a:lnTo>
                    <a:lnTo>
                      <a:pt x="757" y="961"/>
                    </a:lnTo>
                    <a:lnTo>
                      <a:pt x="757" y="960"/>
                    </a:lnTo>
                    <a:lnTo>
                      <a:pt x="757" y="950"/>
                    </a:lnTo>
                    <a:lnTo>
                      <a:pt x="756" y="953"/>
                    </a:lnTo>
                    <a:lnTo>
                      <a:pt x="756" y="954"/>
                    </a:lnTo>
                    <a:lnTo>
                      <a:pt x="754" y="957"/>
                    </a:lnTo>
                    <a:lnTo>
                      <a:pt x="754" y="966"/>
                    </a:lnTo>
                    <a:lnTo>
                      <a:pt x="753" y="969"/>
                    </a:lnTo>
                    <a:lnTo>
                      <a:pt x="749" y="969"/>
                    </a:lnTo>
                    <a:lnTo>
                      <a:pt x="745" y="969"/>
                    </a:lnTo>
                    <a:lnTo>
                      <a:pt x="743" y="969"/>
                    </a:lnTo>
                    <a:lnTo>
                      <a:pt x="737" y="964"/>
                    </a:lnTo>
                    <a:lnTo>
                      <a:pt x="733" y="960"/>
                    </a:lnTo>
                    <a:lnTo>
                      <a:pt x="731" y="953"/>
                    </a:lnTo>
                    <a:lnTo>
                      <a:pt x="730" y="948"/>
                    </a:lnTo>
                    <a:lnTo>
                      <a:pt x="729" y="941"/>
                    </a:lnTo>
                    <a:lnTo>
                      <a:pt x="727" y="937"/>
                    </a:lnTo>
                    <a:lnTo>
                      <a:pt x="725" y="933"/>
                    </a:lnTo>
                    <a:lnTo>
                      <a:pt x="721" y="930"/>
                    </a:lnTo>
                    <a:lnTo>
                      <a:pt x="718" y="928"/>
                    </a:lnTo>
                    <a:lnTo>
                      <a:pt x="714" y="925"/>
                    </a:lnTo>
                    <a:lnTo>
                      <a:pt x="711" y="922"/>
                    </a:lnTo>
                    <a:lnTo>
                      <a:pt x="709" y="919"/>
                    </a:lnTo>
                    <a:lnTo>
                      <a:pt x="705" y="917"/>
                    </a:lnTo>
                    <a:lnTo>
                      <a:pt x="699" y="915"/>
                    </a:lnTo>
                    <a:lnTo>
                      <a:pt x="693" y="917"/>
                    </a:lnTo>
                    <a:lnTo>
                      <a:pt x="687" y="914"/>
                    </a:lnTo>
                    <a:lnTo>
                      <a:pt x="687" y="914"/>
                    </a:lnTo>
                    <a:lnTo>
                      <a:pt x="686" y="915"/>
                    </a:lnTo>
                    <a:lnTo>
                      <a:pt x="686" y="918"/>
                    </a:lnTo>
                    <a:lnTo>
                      <a:pt x="691" y="921"/>
                    </a:lnTo>
                    <a:lnTo>
                      <a:pt x="697" y="921"/>
                    </a:lnTo>
                    <a:lnTo>
                      <a:pt x="702" y="921"/>
                    </a:lnTo>
                    <a:lnTo>
                      <a:pt x="705" y="921"/>
                    </a:lnTo>
                    <a:lnTo>
                      <a:pt x="706" y="923"/>
                    </a:lnTo>
                    <a:lnTo>
                      <a:pt x="707" y="926"/>
                    </a:lnTo>
                    <a:lnTo>
                      <a:pt x="707" y="932"/>
                    </a:lnTo>
                    <a:lnTo>
                      <a:pt x="707" y="936"/>
                    </a:lnTo>
                    <a:lnTo>
                      <a:pt x="703" y="940"/>
                    </a:lnTo>
                    <a:lnTo>
                      <a:pt x="701" y="941"/>
                    </a:lnTo>
                    <a:lnTo>
                      <a:pt x="694" y="945"/>
                    </a:lnTo>
                    <a:lnTo>
                      <a:pt x="693" y="946"/>
                    </a:lnTo>
                    <a:lnTo>
                      <a:pt x="687" y="946"/>
                    </a:lnTo>
                    <a:lnTo>
                      <a:pt x="683" y="946"/>
                    </a:lnTo>
                    <a:lnTo>
                      <a:pt x="678" y="944"/>
                    </a:lnTo>
                    <a:lnTo>
                      <a:pt x="675" y="944"/>
                    </a:lnTo>
                    <a:lnTo>
                      <a:pt x="669" y="944"/>
                    </a:lnTo>
                    <a:lnTo>
                      <a:pt x="667" y="944"/>
                    </a:lnTo>
                    <a:lnTo>
                      <a:pt x="669" y="946"/>
                    </a:lnTo>
                    <a:lnTo>
                      <a:pt x="671" y="948"/>
                    </a:lnTo>
                    <a:lnTo>
                      <a:pt x="673" y="949"/>
                    </a:lnTo>
                    <a:lnTo>
                      <a:pt x="673" y="952"/>
                    </a:lnTo>
                    <a:lnTo>
                      <a:pt x="673" y="954"/>
                    </a:lnTo>
                    <a:lnTo>
                      <a:pt x="671" y="957"/>
                    </a:lnTo>
                    <a:lnTo>
                      <a:pt x="671" y="960"/>
                    </a:lnTo>
                    <a:lnTo>
                      <a:pt x="667" y="964"/>
                    </a:lnTo>
                    <a:lnTo>
                      <a:pt x="665" y="964"/>
                    </a:lnTo>
                    <a:lnTo>
                      <a:pt x="658" y="968"/>
                    </a:lnTo>
                    <a:lnTo>
                      <a:pt x="657" y="969"/>
                    </a:lnTo>
                    <a:lnTo>
                      <a:pt x="659" y="969"/>
                    </a:lnTo>
                    <a:lnTo>
                      <a:pt x="663" y="968"/>
                    </a:lnTo>
                    <a:lnTo>
                      <a:pt x="665" y="968"/>
                    </a:lnTo>
                    <a:lnTo>
                      <a:pt x="673" y="970"/>
                    </a:lnTo>
                    <a:lnTo>
                      <a:pt x="679" y="970"/>
                    </a:lnTo>
                    <a:lnTo>
                      <a:pt x="691" y="968"/>
                    </a:lnTo>
                    <a:lnTo>
                      <a:pt x="693" y="968"/>
                    </a:lnTo>
                    <a:lnTo>
                      <a:pt x="694" y="968"/>
                    </a:lnTo>
                    <a:lnTo>
                      <a:pt x="694" y="969"/>
                    </a:lnTo>
                    <a:lnTo>
                      <a:pt x="695" y="972"/>
                    </a:lnTo>
                    <a:lnTo>
                      <a:pt x="694" y="973"/>
                    </a:lnTo>
                    <a:lnTo>
                      <a:pt x="691" y="974"/>
                    </a:lnTo>
                    <a:lnTo>
                      <a:pt x="687" y="976"/>
                    </a:lnTo>
                    <a:lnTo>
                      <a:pt x="685" y="977"/>
                    </a:lnTo>
                    <a:lnTo>
                      <a:pt x="683" y="980"/>
                    </a:lnTo>
                    <a:lnTo>
                      <a:pt x="679" y="984"/>
                    </a:lnTo>
                    <a:lnTo>
                      <a:pt x="678" y="988"/>
                    </a:lnTo>
                    <a:lnTo>
                      <a:pt x="682" y="989"/>
                    </a:lnTo>
                    <a:lnTo>
                      <a:pt x="683" y="986"/>
                    </a:lnTo>
                    <a:lnTo>
                      <a:pt x="686" y="982"/>
                    </a:lnTo>
                    <a:lnTo>
                      <a:pt x="687" y="980"/>
                    </a:lnTo>
                    <a:lnTo>
                      <a:pt x="691" y="978"/>
                    </a:lnTo>
                    <a:lnTo>
                      <a:pt x="697" y="978"/>
                    </a:lnTo>
                    <a:lnTo>
                      <a:pt x="701" y="978"/>
                    </a:lnTo>
                    <a:lnTo>
                      <a:pt x="709" y="973"/>
                    </a:lnTo>
                    <a:lnTo>
                      <a:pt x="710" y="973"/>
                    </a:lnTo>
                    <a:lnTo>
                      <a:pt x="722" y="976"/>
                    </a:lnTo>
                    <a:lnTo>
                      <a:pt x="733" y="981"/>
                    </a:lnTo>
                    <a:lnTo>
                      <a:pt x="738" y="982"/>
                    </a:lnTo>
                    <a:lnTo>
                      <a:pt x="745" y="984"/>
                    </a:lnTo>
                    <a:lnTo>
                      <a:pt x="758" y="984"/>
                    </a:lnTo>
                    <a:lnTo>
                      <a:pt x="760" y="984"/>
                    </a:lnTo>
                    <a:lnTo>
                      <a:pt x="760" y="985"/>
                    </a:lnTo>
                    <a:lnTo>
                      <a:pt x="758" y="988"/>
                    </a:lnTo>
                    <a:lnTo>
                      <a:pt x="757" y="989"/>
                    </a:lnTo>
                    <a:lnTo>
                      <a:pt x="754" y="990"/>
                    </a:lnTo>
                    <a:lnTo>
                      <a:pt x="752" y="990"/>
                    </a:lnTo>
                    <a:lnTo>
                      <a:pt x="750" y="992"/>
                    </a:lnTo>
                    <a:lnTo>
                      <a:pt x="748" y="993"/>
                    </a:lnTo>
                    <a:lnTo>
                      <a:pt x="746" y="994"/>
                    </a:lnTo>
                    <a:lnTo>
                      <a:pt x="748" y="997"/>
                    </a:lnTo>
                    <a:lnTo>
                      <a:pt x="748" y="997"/>
                    </a:lnTo>
                    <a:lnTo>
                      <a:pt x="745" y="997"/>
                    </a:lnTo>
                    <a:lnTo>
                      <a:pt x="739" y="1000"/>
                    </a:lnTo>
                    <a:lnTo>
                      <a:pt x="735" y="1000"/>
                    </a:lnTo>
                    <a:lnTo>
                      <a:pt x="735" y="1000"/>
                    </a:lnTo>
                    <a:lnTo>
                      <a:pt x="735" y="1001"/>
                    </a:lnTo>
                    <a:lnTo>
                      <a:pt x="737" y="1002"/>
                    </a:lnTo>
                    <a:lnTo>
                      <a:pt x="737" y="1005"/>
                    </a:lnTo>
                    <a:lnTo>
                      <a:pt x="737" y="1006"/>
                    </a:lnTo>
                    <a:lnTo>
                      <a:pt x="735" y="1008"/>
                    </a:lnTo>
                    <a:lnTo>
                      <a:pt x="734" y="1008"/>
                    </a:lnTo>
                    <a:lnTo>
                      <a:pt x="729" y="1006"/>
                    </a:lnTo>
                    <a:lnTo>
                      <a:pt x="729" y="1006"/>
                    </a:lnTo>
                    <a:lnTo>
                      <a:pt x="729" y="1008"/>
                    </a:lnTo>
                    <a:lnTo>
                      <a:pt x="730" y="1009"/>
                    </a:lnTo>
                    <a:lnTo>
                      <a:pt x="730" y="1012"/>
                    </a:lnTo>
                    <a:lnTo>
                      <a:pt x="729" y="1013"/>
                    </a:lnTo>
                    <a:lnTo>
                      <a:pt x="726" y="1014"/>
                    </a:lnTo>
                    <a:lnTo>
                      <a:pt x="722" y="1018"/>
                    </a:lnTo>
                    <a:lnTo>
                      <a:pt x="719" y="1018"/>
                    </a:lnTo>
                    <a:lnTo>
                      <a:pt x="715" y="1020"/>
                    </a:lnTo>
                    <a:lnTo>
                      <a:pt x="715" y="1021"/>
                    </a:lnTo>
                    <a:lnTo>
                      <a:pt x="717" y="1024"/>
                    </a:lnTo>
                    <a:lnTo>
                      <a:pt x="717" y="1025"/>
                    </a:lnTo>
                    <a:lnTo>
                      <a:pt x="714" y="1028"/>
                    </a:lnTo>
                    <a:lnTo>
                      <a:pt x="710" y="1029"/>
                    </a:lnTo>
                    <a:lnTo>
                      <a:pt x="709" y="1031"/>
                    </a:lnTo>
                    <a:lnTo>
                      <a:pt x="709" y="1033"/>
                    </a:lnTo>
                    <a:lnTo>
                      <a:pt x="709" y="1035"/>
                    </a:lnTo>
                    <a:lnTo>
                      <a:pt x="707" y="1036"/>
                    </a:lnTo>
                    <a:lnTo>
                      <a:pt x="703" y="1039"/>
                    </a:lnTo>
                    <a:lnTo>
                      <a:pt x="701" y="1041"/>
                    </a:lnTo>
                    <a:lnTo>
                      <a:pt x="699" y="1041"/>
                    </a:lnTo>
                    <a:lnTo>
                      <a:pt x="698" y="1044"/>
                    </a:lnTo>
                    <a:lnTo>
                      <a:pt x="695" y="1045"/>
                    </a:lnTo>
                    <a:lnTo>
                      <a:pt x="693" y="1045"/>
                    </a:lnTo>
                    <a:lnTo>
                      <a:pt x="691" y="1045"/>
                    </a:lnTo>
                    <a:lnTo>
                      <a:pt x="687" y="1048"/>
                    </a:lnTo>
                    <a:lnTo>
                      <a:pt x="683" y="1049"/>
                    </a:lnTo>
                    <a:lnTo>
                      <a:pt x="675" y="1052"/>
                    </a:lnTo>
                    <a:lnTo>
                      <a:pt x="671" y="1053"/>
                    </a:lnTo>
                    <a:lnTo>
                      <a:pt x="667" y="1055"/>
                    </a:lnTo>
                    <a:lnTo>
                      <a:pt x="661" y="1057"/>
                    </a:lnTo>
                    <a:lnTo>
                      <a:pt x="657" y="1059"/>
                    </a:lnTo>
                    <a:lnTo>
                      <a:pt x="654" y="1060"/>
                    </a:lnTo>
                    <a:lnTo>
                      <a:pt x="651" y="1061"/>
                    </a:lnTo>
                    <a:lnTo>
                      <a:pt x="647" y="1060"/>
                    </a:lnTo>
                    <a:lnTo>
                      <a:pt x="645" y="1060"/>
                    </a:lnTo>
                    <a:lnTo>
                      <a:pt x="643" y="1060"/>
                    </a:lnTo>
                    <a:lnTo>
                      <a:pt x="642" y="1061"/>
                    </a:lnTo>
                    <a:lnTo>
                      <a:pt x="641" y="1064"/>
                    </a:lnTo>
                    <a:lnTo>
                      <a:pt x="638" y="1065"/>
                    </a:lnTo>
                    <a:lnTo>
                      <a:pt x="633" y="1063"/>
                    </a:lnTo>
                    <a:lnTo>
                      <a:pt x="633" y="1064"/>
                    </a:lnTo>
                    <a:lnTo>
                      <a:pt x="634" y="1065"/>
                    </a:lnTo>
                    <a:lnTo>
                      <a:pt x="634" y="1068"/>
                    </a:lnTo>
                    <a:lnTo>
                      <a:pt x="630" y="1069"/>
                    </a:lnTo>
                    <a:lnTo>
                      <a:pt x="628" y="1069"/>
                    </a:lnTo>
                    <a:lnTo>
                      <a:pt x="626" y="1069"/>
                    </a:lnTo>
                    <a:lnTo>
                      <a:pt x="622" y="1067"/>
                    </a:lnTo>
                    <a:lnTo>
                      <a:pt x="616" y="1063"/>
                    </a:lnTo>
                    <a:lnTo>
                      <a:pt x="611" y="1057"/>
                    </a:lnTo>
                    <a:lnTo>
                      <a:pt x="608" y="1055"/>
                    </a:lnTo>
                    <a:lnTo>
                      <a:pt x="608" y="1057"/>
                    </a:lnTo>
                    <a:lnTo>
                      <a:pt x="608" y="1059"/>
                    </a:lnTo>
                    <a:lnTo>
                      <a:pt x="610" y="1061"/>
                    </a:lnTo>
                    <a:lnTo>
                      <a:pt x="610" y="1063"/>
                    </a:lnTo>
                    <a:lnTo>
                      <a:pt x="610" y="1063"/>
                    </a:lnTo>
                    <a:lnTo>
                      <a:pt x="608" y="1064"/>
                    </a:lnTo>
                    <a:lnTo>
                      <a:pt x="607" y="1064"/>
                    </a:lnTo>
                    <a:lnTo>
                      <a:pt x="607" y="1064"/>
                    </a:lnTo>
                    <a:lnTo>
                      <a:pt x="610" y="1067"/>
                    </a:lnTo>
                    <a:lnTo>
                      <a:pt x="611" y="1069"/>
                    </a:lnTo>
                    <a:lnTo>
                      <a:pt x="610" y="1073"/>
                    </a:lnTo>
                    <a:lnTo>
                      <a:pt x="608" y="1076"/>
                    </a:lnTo>
                    <a:lnTo>
                      <a:pt x="607" y="1077"/>
                    </a:lnTo>
                    <a:lnTo>
                      <a:pt x="606" y="1077"/>
                    </a:lnTo>
                    <a:lnTo>
                      <a:pt x="599" y="1084"/>
                    </a:lnTo>
                    <a:lnTo>
                      <a:pt x="598" y="1085"/>
                    </a:lnTo>
                    <a:lnTo>
                      <a:pt x="596" y="1085"/>
                    </a:lnTo>
                    <a:lnTo>
                      <a:pt x="595" y="1087"/>
                    </a:lnTo>
                    <a:lnTo>
                      <a:pt x="594" y="1093"/>
                    </a:lnTo>
                    <a:lnTo>
                      <a:pt x="592" y="1095"/>
                    </a:lnTo>
                    <a:lnTo>
                      <a:pt x="591" y="1096"/>
                    </a:lnTo>
                    <a:lnTo>
                      <a:pt x="590" y="1097"/>
                    </a:lnTo>
                    <a:lnTo>
                      <a:pt x="590" y="1097"/>
                    </a:lnTo>
                    <a:lnTo>
                      <a:pt x="591" y="1099"/>
                    </a:lnTo>
                    <a:lnTo>
                      <a:pt x="590" y="1101"/>
                    </a:lnTo>
                    <a:lnTo>
                      <a:pt x="588" y="1105"/>
                    </a:lnTo>
                    <a:lnTo>
                      <a:pt x="584" y="1113"/>
                    </a:lnTo>
                    <a:lnTo>
                      <a:pt x="582" y="1121"/>
                    </a:lnTo>
                    <a:lnTo>
                      <a:pt x="580" y="1124"/>
                    </a:lnTo>
                    <a:lnTo>
                      <a:pt x="579" y="1126"/>
                    </a:lnTo>
                    <a:lnTo>
                      <a:pt x="578" y="1126"/>
                    </a:lnTo>
                    <a:lnTo>
                      <a:pt x="576" y="1126"/>
                    </a:lnTo>
                    <a:lnTo>
                      <a:pt x="576" y="1127"/>
                    </a:lnTo>
                    <a:lnTo>
                      <a:pt x="575" y="1130"/>
                    </a:lnTo>
                    <a:lnTo>
                      <a:pt x="574" y="1132"/>
                    </a:lnTo>
                    <a:lnTo>
                      <a:pt x="574" y="1134"/>
                    </a:lnTo>
                    <a:lnTo>
                      <a:pt x="567" y="1139"/>
                    </a:lnTo>
                    <a:lnTo>
                      <a:pt x="566" y="1140"/>
                    </a:lnTo>
                    <a:lnTo>
                      <a:pt x="563" y="1139"/>
                    </a:lnTo>
                    <a:lnTo>
                      <a:pt x="562" y="1140"/>
                    </a:lnTo>
                    <a:lnTo>
                      <a:pt x="558" y="1136"/>
                    </a:lnTo>
                    <a:lnTo>
                      <a:pt x="558" y="1135"/>
                    </a:lnTo>
                    <a:lnTo>
                      <a:pt x="555" y="1132"/>
                    </a:lnTo>
                    <a:lnTo>
                      <a:pt x="555" y="1134"/>
                    </a:lnTo>
                    <a:lnTo>
                      <a:pt x="555" y="1135"/>
                    </a:lnTo>
                    <a:lnTo>
                      <a:pt x="556" y="1136"/>
                    </a:lnTo>
                    <a:lnTo>
                      <a:pt x="556" y="1138"/>
                    </a:lnTo>
                    <a:lnTo>
                      <a:pt x="559" y="1144"/>
                    </a:lnTo>
                    <a:lnTo>
                      <a:pt x="556" y="1146"/>
                    </a:lnTo>
                    <a:lnTo>
                      <a:pt x="555" y="1147"/>
                    </a:lnTo>
                    <a:lnTo>
                      <a:pt x="552" y="1150"/>
                    </a:lnTo>
                    <a:lnTo>
                      <a:pt x="548" y="1154"/>
                    </a:lnTo>
                    <a:lnTo>
                      <a:pt x="547" y="1155"/>
                    </a:lnTo>
                    <a:lnTo>
                      <a:pt x="547" y="1152"/>
                    </a:lnTo>
                    <a:lnTo>
                      <a:pt x="547" y="1151"/>
                    </a:lnTo>
                    <a:lnTo>
                      <a:pt x="546" y="1150"/>
                    </a:lnTo>
                    <a:lnTo>
                      <a:pt x="546" y="1150"/>
                    </a:lnTo>
                    <a:lnTo>
                      <a:pt x="544" y="1151"/>
                    </a:lnTo>
                    <a:lnTo>
                      <a:pt x="543" y="1156"/>
                    </a:lnTo>
                    <a:lnTo>
                      <a:pt x="543" y="1158"/>
                    </a:lnTo>
                    <a:lnTo>
                      <a:pt x="542" y="1156"/>
                    </a:lnTo>
                    <a:lnTo>
                      <a:pt x="540" y="1158"/>
                    </a:lnTo>
                    <a:lnTo>
                      <a:pt x="539" y="1158"/>
                    </a:lnTo>
                    <a:lnTo>
                      <a:pt x="538" y="1155"/>
                    </a:lnTo>
                    <a:lnTo>
                      <a:pt x="538" y="1154"/>
                    </a:lnTo>
                    <a:lnTo>
                      <a:pt x="535" y="1158"/>
                    </a:lnTo>
                    <a:lnTo>
                      <a:pt x="534" y="1158"/>
                    </a:lnTo>
                    <a:lnTo>
                      <a:pt x="534" y="1159"/>
                    </a:lnTo>
                    <a:lnTo>
                      <a:pt x="532" y="1162"/>
                    </a:lnTo>
                    <a:lnTo>
                      <a:pt x="530" y="1163"/>
                    </a:lnTo>
                    <a:lnTo>
                      <a:pt x="528" y="1163"/>
                    </a:lnTo>
                    <a:lnTo>
                      <a:pt x="527" y="1164"/>
                    </a:lnTo>
                    <a:lnTo>
                      <a:pt x="523" y="1163"/>
                    </a:lnTo>
                    <a:lnTo>
                      <a:pt x="523" y="1160"/>
                    </a:lnTo>
                    <a:lnTo>
                      <a:pt x="526" y="1156"/>
                    </a:lnTo>
                    <a:lnTo>
                      <a:pt x="526" y="1155"/>
                    </a:lnTo>
                    <a:lnTo>
                      <a:pt x="526" y="1152"/>
                    </a:lnTo>
                    <a:lnTo>
                      <a:pt x="526" y="1150"/>
                    </a:lnTo>
                    <a:lnTo>
                      <a:pt x="531" y="1142"/>
                    </a:lnTo>
                    <a:lnTo>
                      <a:pt x="534" y="1138"/>
                    </a:lnTo>
                    <a:lnTo>
                      <a:pt x="534" y="1138"/>
                    </a:lnTo>
                    <a:lnTo>
                      <a:pt x="530" y="1136"/>
                    </a:lnTo>
                    <a:lnTo>
                      <a:pt x="526" y="1135"/>
                    </a:lnTo>
                    <a:lnTo>
                      <a:pt x="522" y="1135"/>
                    </a:lnTo>
                    <a:lnTo>
                      <a:pt x="520" y="1135"/>
                    </a:lnTo>
                    <a:lnTo>
                      <a:pt x="523" y="1138"/>
                    </a:lnTo>
                    <a:lnTo>
                      <a:pt x="527" y="1140"/>
                    </a:lnTo>
                    <a:lnTo>
                      <a:pt x="524" y="1142"/>
                    </a:lnTo>
                    <a:lnTo>
                      <a:pt x="523" y="1144"/>
                    </a:lnTo>
                    <a:lnTo>
                      <a:pt x="522" y="1151"/>
                    </a:lnTo>
                    <a:lnTo>
                      <a:pt x="520" y="1152"/>
                    </a:lnTo>
                    <a:lnTo>
                      <a:pt x="517" y="1150"/>
                    </a:lnTo>
                    <a:lnTo>
                      <a:pt x="515" y="1148"/>
                    </a:lnTo>
                    <a:lnTo>
                      <a:pt x="516" y="1152"/>
                    </a:lnTo>
                    <a:lnTo>
                      <a:pt x="520" y="1155"/>
                    </a:lnTo>
                    <a:lnTo>
                      <a:pt x="520" y="1156"/>
                    </a:lnTo>
                    <a:lnTo>
                      <a:pt x="520" y="1160"/>
                    </a:lnTo>
                    <a:lnTo>
                      <a:pt x="513" y="1163"/>
                    </a:lnTo>
                    <a:lnTo>
                      <a:pt x="507" y="1163"/>
                    </a:lnTo>
                    <a:lnTo>
                      <a:pt x="501" y="1164"/>
                    </a:lnTo>
                    <a:lnTo>
                      <a:pt x="493" y="1166"/>
                    </a:lnTo>
                    <a:lnTo>
                      <a:pt x="491" y="1166"/>
                    </a:lnTo>
                    <a:lnTo>
                      <a:pt x="489" y="1167"/>
                    </a:lnTo>
                    <a:lnTo>
                      <a:pt x="497" y="1172"/>
                    </a:lnTo>
                    <a:lnTo>
                      <a:pt x="499" y="1174"/>
                    </a:lnTo>
                    <a:lnTo>
                      <a:pt x="497" y="1175"/>
                    </a:lnTo>
                    <a:lnTo>
                      <a:pt x="496" y="1176"/>
                    </a:lnTo>
                    <a:lnTo>
                      <a:pt x="493" y="1180"/>
                    </a:lnTo>
                    <a:lnTo>
                      <a:pt x="492" y="1182"/>
                    </a:lnTo>
                    <a:lnTo>
                      <a:pt x="489" y="1183"/>
                    </a:lnTo>
                    <a:lnTo>
                      <a:pt x="483" y="1182"/>
                    </a:lnTo>
                    <a:lnTo>
                      <a:pt x="480" y="1183"/>
                    </a:lnTo>
                    <a:lnTo>
                      <a:pt x="476" y="1182"/>
                    </a:lnTo>
                    <a:lnTo>
                      <a:pt x="476" y="1184"/>
                    </a:lnTo>
                    <a:lnTo>
                      <a:pt x="477" y="1186"/>
                    </a:lnTo>
                    <a:lnTo>
                      <a:pt x="479" y="1190"/>
                    </a:lnTo>
                    <a:lnTo>
                      <a:pt x="480" y="1190"/>
                    </a:lnTo>
                    <a:lnTo>
                      <a:pt x="483" y="1188"/>
                    </a:lnTo>
                    <a:lnTo>
                      <a:pt x="485" y="1191"/>
                    </a:lnTo>
                    <a:lnTo>
                      <a:pt x="487" y="1196"/>
                    </a:lnTo>
                    <a:lnTo>
                      <a:pt x="488" y="1199"/>
                    </a:lnTo>
                    <a:lnTo>
                      <a:pt x="489" y="1202"/>
                    </a:lnTo>
                    <a:lnTo>
                      <a:pt x="489" y="1203"/>
                    </a:lnTo>
                    <a:lnTo>
                      <a:pt x="488" y="1206"/>
                    </a:lnTo>
                    <a:lnTo>
                      <a:pt x="485" y="1208"/>
                    </a:lnTo>
                    <a:lnTo>
                      <a:pt x="483" y="1208"/>
                    </a:lnTo>
                    <a:lnTo>
                      <a:pt x="483" y="1211"/>
                    </a:lnTo>
                    <a:lnTo>
                      <a:pt x="481" y="1212"/>
                    </a:lnTo>
                    <a:lnTo>
                      <a:pt x="477" y="1212"/>
                    </a:lnTo>
                    <a:lnTo>
                      <a:pt x="476" y="1211"/>
                    </a:lnTo>
                    <a:lnTo>
                      <a:pt x="475" y="1211"/>
                    </a:lnTo>
                    <a:lnTo>
                      <a:pt x="469" y="1210"/>
                    </a:lnTo>
                    <a:lnTo>
                      <a:pt x="475" y="1214"/>
                    </a:lnTo>
                    <a:lnTo>
                      <a:pt x="477" y="1216"/>
                    </a:lnTo>
                    <a:lnTo>
                      <a:pt x="479" y="1215"/>
                    </a:lnTo>
                    <a:lnTo>
                      <a:pt x="480" y="1215"/>
                    </a:lnTo>
                    <a:lnTo>
                      <a:pt x="484" y="1215"/>
                    </a:lnTo>
                    <a:lnTo>
                      <a:pt x="483" y="1223"/>
                    </a:lnTo>
                    <a:lnTo>
                      <a:pt x="484" y="1229"/>
                    </a:lnTo>
                    <a:lnTo>
                      <a:pt x="484" y="1230"/>
                    </a:lnTo>
                    <a:lnTo>
                      <a:pt x="481" y="1233"/>
                    </a:lnTo>
                    <a:lnTo>
                      <a:pt x="481" y="1237"/>
                    </a:lnTo>
                    <a:lnTo>
                      <a:pt x="479" y="1237"/>
                    </a:lnTo>
                    <a:lnTo>
                      <a:pt x="477" y="1237"/>
                    </a:lnTo>
                    <a:lnTo>
                      <a:pt x="477" y="1241"/>
                    </a:lnTo>
                    <a:lnTo>
                      <a:pt x="476" y="1242"/>
                    </a:lnTo>
                    <a:lnTo>
                      <a:pt x="476" y="1243"/>
                    </a:lnTo>
                    <a:lnTo>
                      <a:pt x="476" y="1245"/>
                    </a:lnTo>
                    <a:lnTo>
                      <a:pt x="475" y="1247"/>
                    </a:lnTo>
                    <a:lnTo>
                      <a:pt x="473" y="1250"/>
                    </a:lnTo>
                    <a:lnTo>
                      <a:pt x="472" y="1251"/>
                    </a:lnTo>
                    <a:lnTo>
                      <a:pt x="471" y="1251"/>
                    </a:lnTo>
                    <a:lnTo>
                      <a:pt x="468" y="1251"/>
                    </a:lnTo>
                    <a:lnTo>
                      <a:pt x="465" y="1251"/>
                    </a:lnTo>
                    <a:lnTo>
                      <a:pt x="463" y="1249"/>
                    </a:lnTo>
                    <a:lnTo>
                      <a:pt x="461" y="1247"/>
                    </a:lnTo>
                    <a:lnTo>
                      <a:pt x="460" y="1247"/>
                    </a:lnTo>
                    <a:lnTo>
                      <a:pt x="460" y="1249"/>
                    </a:lnTo>
                    <a:lnTo>
                      <a:pt x="461" y="1250"/>
                    </a:lnTo>
                    <a:lnTo>
                      <a:pt x="464" y="1253"/>
                    </a:lnTo>
                    <a:lnTo>
                      <a:pt x="468" y="1255"/>
                    </a:lnTo>
                    <a:lnTo>
                      <a:pt x="468" y="1257"/>
                    </a:lnTo>
                    <a:lnTo>
                      <a:pt x="467" y="1258"/>
                    </a:lnTo>
                    <a:lnTo>
                      <a:pt x="464" y="1262"/>
                    </a:lnTo>
                    <a:lnTo>
                      <a:pt x="463" y="1263"/>
                    </a:lnTo>
                    <a:lnTo>
                      <a:pt x="461" y="1263"/>
                    </a:lnTo>
                    <a:lnTo>
                      <a:pt x="459" y="1263"/>
                    </a:lnTo>
                    <a:lnTo>
                      <a:pt x="456" y="1263"/>
                    </a:lnTo>
                    <a:lnTo>
                      <a:pt x="452" y="1263"/>
                    </a:lnTo>
                    <a:lnTo>
                      <a:pt x="451" y="1263"/>
                    </a:lnTo>
                    <a:lnTo>
                      <a:pt x="449" y="1263"/>
                    </a:lnTo>
                    <a:lnTo>
                      <a:pt x="449" y="1265"/>
                    </a:lnTo>
                    <a:lnTo>
                      <a:pt x="453" y="1266"/>
                    </a:lnTo>
                    <a:lnTo>
                      <a:pt x="456" y="1267"/>
                    </a:lnTo>
                    <a:lnTo>
                      <a:pt x="460" y="1269"/>
                    </a:lnTo>
                    <a:lnTo>
                      <a:pt x="460" y="1270"/>
                    </a:lnTo>
                    <a:lnTo>
                      <a:pt x="459" y="1271"/>
                    </a:lnTo>
                    <a:lnTo>
                      <a:pt x="460" y="1274"/>
                    </a:lnTo>
                    <a:lnTo>
                      <a:pt x="459" y="1275"/>
                    </a:lnTo>
                    <a:lnTo>
                      <a:pt x="459" y="1277"/>
                    </a:lnTo>
                    <a:lnTo>
                      <a:pt x="457" y="1282"/>
                    </a:lnTo>
                    <a:lnTo>
                      <a:pt x="459" y="1285"/>
                    </a:lnTo>
                    <a:lnTo>
                      <a:pt x="460" y="1286"/>
                    </a:lnTo>
                    <a:lnTo>
                      <a:pt x="460" y="1287"/>
                    </a:lnTo>
                    <a:lnTo>
                      <a:pt x="461" y="1291"/>
                    </a:lnTo>
                    <a:lnTo>
                      <a:pt x="459" y="1294"/>
                    </a:lnTo>
                    <a:lnTo>
                      <a:pt x="457" y="1294"/>
                    </a:lnTo>
                    <a:lnTo>
                      <a:pt x="455" y="1294"/>
                    </a:lnTo>
                    <a:lnTo>
                      <a:pt x="455" y="1295"/>
                    </a:lnTo>
                    <a:lnTo>
                      <a:pt x="457" y="1297"/>
                    </a:lnTo>
                    <a:lnTo>
                      <a:pt x="457" y="1298"/>
                    </a:lnTo>
                    <a:lnTo>
                      <a:pt x="456" y="1301"/>
                    </a:lnTo>
                    <a:lnTo>
                      <a:pt x="456" y="1306"/>
                    </a:lnTo>
                    <a:lnTo>
                      <a:pt x="453" y="1315"/>
                    </a:lnTo>
                    <a:lnTo>
                      <a:pt x="452" y="1325"/>
                    </a:lnTo>
                    <a:lnTo>
                      <a:pt x="447" y="1333"/>
                    </a:lnTo>
                    <a:lnTo>
                      <a:pt x="445" y="1333"/>
                    </a:lnTo>
                    <a:lnTo>
                      <a:pt x="445" y="1333"/>
                    </a:lnTo>
                    <a:lnTo>
                      <a:pt x="443" y="1333"/>
                    </a:lnTo>
                    <a:lnTo>
                      <a:pt x="439" y="1330"/>
                    </a:lnTo>
                    <a:lnTo>
                      <a:pt x="436" y="1330"/>
                    </a:lnTo>
                    <a:lnTo>
                      <a:pt x="433" y="1330"/>
                    </a:lnTo>
                    <a:lnTo>
                      <a:pt x="433" y="1332"/>
                    </a:lnTo>
                    <a:lnTo>
                      <a:pt x="436" y="1333"/>
                    </a:lnTo>
                    <a:lnTo>
                      <a:pt x="437" y="1333"/>
                    </a:lnTo>
                    <a:lnTo>
                      <a:pt x="440" y="1334"/>
                    </a:lnTo>
                    <a:lnTo>
                      <a:pt x="444" y="1334"/>
                    </a:lnTo>
                    <a:lnTo>
                      <a:pt x="444" y="1337"/>
                    </a:lnTo>
                    <a:lnTo>
                      <a:pt x="445" y="1338"/>
                    </a:lnTo>
                    <a:lnTo>
                      <a:pt x="445" y="1340"/>
                    </a:lnTo>
                    <a:lnTo>
                      <a:pt x="445" y="1341"/>
                    </a:lnTo>
                    <a:lnTo>
                      <a:pt x="445" y="1346"/>
                    </a:lnTo>
                    <a:lnTo>
                      <a:pt x="444" y="1349"/>
                    </a:lnTo>
                    <a:lnTo>
                      <a:pt x="443" y="1350"/>
                    </a:lnTo>
                    <a:lnTo>
                      <a:pt x="439" y="1350"/>
                    </a:lnTo>
                    <a:lnTo>
                      <a:pt x="437" y="1349"/>
                    </a:lnTo>
                    <a:lnTo>
                      <a:pt x="433" y="1348"/>
                    </a:lnTo>
                    <a:lnTo>
                      <a:pt x="433" y="1349"/>
                    </a:lnTo>
                    <a:lnTo>
                      <a:pt x="437" y="1352"/>
                    </a:lnTo>
                    <a:lnTo>
                      <a:pt x="437" y="1353"/>
                    </a:lnTo>
                    <a:lnTo>
                      <a:pt x="437" y="1353"/>
                    </a:lnTo>
                    <a:lnTo>
                      <a:pt x="436" y="1353"/>
                    </a:lnTo>
                    <a:lnTo>
                      <a:pt x="435" y="1354"/>
                    </a:lnTo>
                    <a:lnTo>
                      <a:pt x="431" y="1353"/>
                    </a:lnTo>
                    <a:lnTo>
                      <a:pt x="431" y="1352"/>
                    </a:lnTo>
                    <a:lnTo>
                      <a:pt x="432" y="1350"/>
                    </a:lnTo>
                    <a:lnTo>
                      <a:pt x="431" y="1350"/>
                    </a:lnTo>
                    <a:lnTo>
                      <a:pt x="429" y="1352"/>
                    </a:lnTo>
                    <a:lnTo>
                      <a:pt x="428" y="1352"/>
                    </a:lnTo>
                    <a:lnTo>
                      <a:pt x="427" y="1352"/>
                    </a:lnTo>
                    <a:lnTo>
                      <a:pt x="427" y="1350"/>
                    </a:lnTo>
                    <a:lnTo>
                      <a:pt x="427" y="1348"/>
                    </a:lnTo>
                    <a:lnTo>
                      <a:pt x="427" y="1346"/>
                    </a:lnTo>
                    <a:lnTo>
                      <a:pt x="429" y="1342"/>
                    </a:lnTo>
                    <a:lnTo>
                      <a:pt x="431" y="1341"/>
                    </a:lnTo>
                    <a:lnTo>
                      <a:pt x="429" y="1340"/>
                    </a:lnTo>
                    <a:lnTo>
                      <a:pt x="428" y="1342"/>
                    </a:lnTo>
                    <a:lnTo>
                      <a:pt x="425" y="1345"/>
                    </a:lnTo>
                    <a:lnTo>
                      <a:pt x="425" y="1348"/>
                    </a:lnTo>
                    <a:lnTo>
                      <a:pt x="424" y="1348"/>
                    </a:lnTo>
                    <a:lnTo>
                      <a:pt x="421" y="1346"/>
                    </a:lnTo>
                    <a:lnTo>
                      <a:pt x="412" y="1342"/>
                    </a:lnTo>
                    <a:lnTo>
                      <a:pt x="412" y="1340"/>
                    </a:lnTo>
                    <a:lnTo>
                      <a:pt x="412" y="1337"/>
                    </a:lnTo>
                    <a:lnTo>
                      <a:pt x="415" y="1337"/>
                    </a:lnTo>
                    <a:lnTo>
                      <a:pt x="416" y="1336"/>
                    </a:lnTo>
                    <a:lnTo>
                      <a:pt x="419" y="1334"/>
                    </a:lnTo>
                    <a:lnTo>
                      <a:pt x="420" y="1332"/>
                    </a:lnTo>
                    <a:lnTo>
                      <a:pt x="421" y="1329"/>
                    </a:lnTo>
                    <a:lnTo>
                      <a:pt x="421" y="1328"/>
                    </a:lnTo>
                    <a:lnTo>
                      <a:pt x="416" y="1333"/>
                    </a:lnTo>
                    <a:lnTo>
                      <a:pt x="413" y="1334"/>
                    </a:lnTo>
                    <a:lnTo>
                      <a:pt x="412" y="1334"/>
                    </a:lnTo>
                    <a:lnTo>
                      <a:pt x="412" y="1334"/>
                    </a:lnTo>
                    <a:lnTo>
                      <a:pt x="409" y="1333"/>
                    </a:lnTo>
                    <a:lnTo>
                      <a:pt x="408" y="1332"/>
                    </a:lnTo>
                    <a:lnTo>
                      <a:pt x="404" y="1330"/>
                    </a:lnTo>
                    <a:lnTo>
                      <a:pt x="402" y="1330"/>
                    </a:lnTo>
                    <a:lnTo>
                      <a:pt x="402" y="1330"/>
                    </a:lnTo>
                    <a:lnTo>
                      <a:pt x="401" y="1325"/>
                    </a:lnTo>
                    <a:lnTo>
                      <a:pt x="402" y="1318"/>
                    </a:lnTo>
                    <a:lnTo>
                      <a:pt x="404" y="1317"/>
                    </a:lnTo>
                    <a:lnTo>
                      <a:pt x="405" y="1315"/>
                    </a:lnTo>
                    <a:lnTo>
                      <a:pt x="405" y="1313"/>
                    </a:lnTo>
                    <a:lnTo>
                      <a:pt x="405" y="1311"/>
                    </a:lnTo>
                    <a:lnTo>
                      <a:pt x="404" y="1311"/>
                    </a:lnTo>
                    <a:lnTo>
                      <a:pt x="402" y="1313"/>
                    </a:lnTo>
                    <a:lnTo>
                      <a:pt x="404" y="1314"/>
                    </a:lnTo>
                    <a:lnTo>
                      <a:pt x="402" y="1314"/>
                    </a:lnTo>
                    <a:lnTo>
                      <a:pt x="398" y="1317"/>
                    </a:lnTo>
                    <a:lnTo>
                      <a:pt x="394" y="1319"/>
                    </a:lnTo>
                    <a:lnTo>
                      <a:pt x="392" y="1321"/>
                    </a:lnTo>
                    <a:lnTo>
                      <a:pt x="390" y="1322"/>
                    </a:lnTo>
                    <a:lnTo>
                      <a:pt x="389" y="1324"/>
                    </a:lnTo>
                    <a:lnTo>
                      <a:pt x="388" y="1324"/>
                    </a:lnTo>
                    <a:lnTo>
                      <a:pt x="386" y="1324"/>
                    </a:lnTo>
                    <a:lnTo>
                      <a:pt x="384" y="1325"/>
                    </a:lnTo>
                    <a:lnTo>
                      <a:pt x="382" y="1324"/>
                    </a:lnTo>
                    <a:lnTo>
                      <a:pt x="381" y="1322"/>
                    </a:lnTo>
                    <a:lnTo>
                      <a:pt x="378" y="1322"/>
                    </a:lnTo>
                    <a:lnTo>
                      <a:pt x="377" y="1324"/>
                    </a:lnTo>
                    <a:lnTo>
                      <a:pt x="376" y="1324"/>
                    </a:lnTo>
                    <a:lnTo>
                      <a:pt x="376" y="1324"/>
                    </a:lnTo>
                    <a:lnTo>
                      <a:pt x="377" y="1326"/>
                    </a:lnTo>
                    <a:lnTo>
                      <a:pt x="376" y="1326"/>
                    </a:lnTo>
                    <a:lnTo>
                      <a:pt x="373" y="1326"/>
                    </a:lnTo>
                    <a:lnTo>
                      <a:pt x="372" y="1326"/>
                    </a:lnTo>
                    <a:lnTo>
                      <a:pt x="370" y="1325"/>
                    </a:lnTo>
                    <a:lnTo>
                      <a:pt x="369" y="1324"/>
                    </a:lnTo>
                    <a:lnTo>
                      <a:pt x="369" y="1322"/>
                    </a:lnTo>
                    <a:lnTo>
                      <a:pt x="374" y="1319"/>
                    </a:lnTo>
                    <a:lnTo>
                      <a:pt x="376" y="1318"/>
                    </a:lnTo>
                    <a:lnTo>
                      <a:pt x="374" y="1317"/>
                    </a:lnTo>
                    <a:lnTo>
                      <a:pt x="370" y="1318"/>
                    </a:lnTo>
                    <a:lnTo>
                      <a:pt x="370" y="1317"/>
                    </a:lnTo>
                    <a:lnTo>
                      <a:pt x="366" y="1318"/>
                    </a:lnTo>
                    <a:lnTo>
                      <a:pt x="366" y="1314"/>
                    </a:lnTo>
                    <a:lnTo>
                      <a:pt x="366" y="1313"/>
                    </a:lnTo>
                    <a:lnTo>
                      <a:pt x="366" y="1311"/>
                    </a:lnTo>
                    <a:lnTo>
                      <a:pt x="365" y="1311"/>
                    </a:lnTo>
                    <a:lnTo>
                      <a:pt x="364" y="1310"/>
                    </a:lnTo>
                    <a:lnTo>
                      <a:pt x="364" y="1310"/>
                    </a:lnTo>
                    <a:lnTo>
                      <a:pt x="358" y="1309"/>
                    </a:lnTo>
                    <a:lnTo>
                      <a:pt x="358" y="1307"/>
                    </a:lnTo>
                    <a:lnTo>
                      <a:pt x="358" y="1305"/>
                    </a:lnTo>
                    <a:lnTo>
                      <a:pt x="357" y="1302"/>
                    </a:lnTo>
                    <a:lnTo>
                      <a:pt x="354" y="1301"/>
                    </a:lnTo>
                    <a:lnTo>
                      <a:pt x="353" y="1299"/>
                    </a:lnTo>
                    <a:lnTo>
                      <a:pt x="354" y="1298"/>
                    </a:lnTo>
                    <a:lnTo>
                      <a:pt x="354" y="1297"/>
                    </a:lnTo>
                    <a:lnTo>
                      <a:pt x="354" y="1295"/>
                    </a:lnTo>
                    <a:lnTo>
                      <a:pt x="353" y="1294"/>
                    </a:lnTo>
                    <a:lnTo>
                      <a:pt x="353" y="1294"/>
                    </a:lnTo>
                    <a:lnTo>
                      <a:pt x="352" y="1291"/>
                    </a:lnTo>
                    <a:lnTo>
                      <a:pt x="352" y="1290"/>
                    </a:lnTo>
                    <a:lnTo>
                      <a:pt x="353" y="1289"/>
                    </a:lnTo>
                    <a:lnTo>
                      <a:pt x="356" y="1286"/>
                    </a:lnTo>
                    <a:lnTo>
                      <a:pt x="357" y="1286"/>
                    </a:lnTo>
                    <a:lnTo>
                      <a:pt x="357" y="1285"/>
                    </a:lnTo>
                    <a:lnTo>
                      <a:pt x="360" y="1283"/>
                    </a:lnTo>
                    <a:lnTo>
                      <a:pt x="357" y="1283"/>
                    </a:lnTo>
                    <a:lnTo>
                      <a:pt x="356" y="1283"/>
                    </a:lnTo>
                    <a:lnTo>
                      <a:pt x="354" y="1283"/>
                    </a:lnTo>
                    <a:lnTo>
                      <a:pt x="353" y="1285"/>
                    </a:lnTo>
                    <a:lnTo>
                      <a:pt x="353" y="1286"/>
                    </a:lnTo>
                    <a:lnTo>
                      <a:pt x="349" y="1286"/>
                    </a:lnTo>
                    <a:lnTo>
                      <a:pt x="348" y="1286"/>
                    </a:lnTo>
                    <a:lnTo>
                      <a:pt x="348" y="1283"/>
                    </a:lnTo>
                    <a:lnTo>
                      <a:pt x="348" y="1282"/>
                    </a:lnTo>
                    <a:lnTo>
                      <a:pt x="349" y="1279"/>
                    </a:lnTo>
                    <a:lnTo>
                      <a:pt x="348" y="1278"/>
                    </a:lnTo>
                    <a:lnTo>
                      <a:pt x="345" y="1277"/>
                    </a:lnTo>
                    <a:lnTo>
                      <a:pt x="344" y="1275"/>
                    </a:lnTo>
                    <a:lnTo>
                      <a:pt x="342" y="1274"/>
                    </a:lnTo>
                    <a:lnTo>
                      <a:pt x="340" y="1273"/>
                    </a:lnTo>
                    <a:lnTo>
                      <a:pt x="338" y="1271"/>
                    </a:lnTo>
                    <a:lnTo>
                      <a:pt x="338" y="1271"/>
                    </a:lnTo>
                    <a:lnTo>
                      <a:pt x="338" y="1269"/>
                    </a:lnTo>
                    <a:lnTo>
                      <a:pt x="338" y="1267"/>
                    </a:lnTo>
                    <a:lnTo>
                      <a:pt x="338" y="1265"/>
                    </a:lnTo>
                    <a:lnTo>
                      <a:pt x="338" y="1263"/>
                    </a:lnTo>
                    <a:lnTo>
                      <a:pt x="340" y="1261"/>
                    </a:lnTo>
                    <a:lnTo>
                      <a:pt x="341" y="1257"/>
                    </a:lnTo>
                    <a:lnTo>
                      <a:pt x="346" y="1253"/>
                    </a:lnTo>
                    <a:lnTo>
                      <a:pt x="341" y="1255"/>
                    </a:lnTo>
                    <a:lnTo>
                      <a:pt x="337" y="1259"/>
                    </a:lnTo>
                    <a:lnTo>
                      <a:pt x="337" y="1259"/>
                    </a:lnTo>
                    <a:lnTo>
                      <a:pt x="337" y="1259"/>
                    </a:lnTo>
                    <a:lnTo>
                      <a:pt x="336" y="1255"/>
                    </a:lnTo>
                    <a:lnTo>
                      <a:pt x="334" y="1255"/>
                    </a:lnTo>
                    <a:lnTo>
                      <a:pt x="334" y="1254"/>
                    </a:lnTo>
                    <a:lnTo>
                      <a:pt x="332" y="1253"/>
                    </a:lnTo>
                    <a:lnTo>
                      <a:pt x="330" y="1251"/>
                    </a:lnTo>
                    <a:lnTo>
                      <a:pt x="329" y="1249"/>
                    </a:lnTo>
                    <a:lnTo>
                      <a:pt x="328" y="1246"/>
                    </a:lnTo>
                    <a:lnTo>
                      <a:pt x="325" y="1239"/>
                    </a:lnTo>
                    <a:lnTo>
                      <a:pt x="321" y="1233"/>
                    </a:lnTo>
                    <a:lnTo>
                      <a:pt x="320" y="1229"/>
                    </a:lnTo>
                    <a:lnTo>
                      <a:pt x="321" y="1223"/>
                    </a:lnTo>
                    <a:lnTo>
                      <a:pt x="320" y="1220"/>
                    </a:lnTo>
                    <a:lnTo>
                      <a:pt x="324" y="1218"/>
                    </a:lnTo>
                    <a:lnTo>
                      <a:pt x="329" y="1216"/>
                    </a:lnTo>
                    <a:lnTo>
                      <a:pt x="332" y="1215"/>
                    </a:lnTo>
                    <a:lnTo>
                      <a:pt x="334" y="1215"/>
                    </a:lnTo>
                    <a:lnTo>
                      <a:pt x="337" y="1214"/>
                    </a:lnTo>
                    <a:lnTo>
                      <a:pt x="338" y="1212"/>
                    </a:lnTo>
                    <a:lnTo>
                      <a:pt x="337" y="1214"/>
                    </a:lnTo>
                    <a:lnTo>
                      <a:pt x="336" y="1212"/>
                    </a:lnTo>
                    <a:lnTo>
                      <a:pt x="336" y="1212"/>
                    </a:lnTo>
                    <a:lnTo>
                      <a:pt x="336" y="1211"/>
                    </a:lnTo>
                    <a:lnTo>
                      <a:pt x="336" y="1210"/>
                    </a:lnTo>
                    <a:lnTo>
                      <a:pt x="336" y="1210"/>
                    </a:lnTo>
                    <a:lnTo>
                      <a:pt x="332" y="1212"/>
                    </a:lnTo>
                    <a:lnTo>
                      <a:pt x="326" y="1215"/>
                    </a:lnTo>
                    <a:lnTo>
                      <a:pt x="322" y="1216"/>
                    </a:lnTo>
                    <a:lnTo>
                      <a:pt x="322" y="1216"/>
                    </a:lnTo>
                    <a:lnTo>
                      <a:pt x="321" y="1216"/>
                    </a:lnTo>
                    <a:lnTo>
                      <a:pt x="320" y="1216"/>
                    </a:lnTo>
                    <a:lnTo>
                      <a:pt x="318" y="1216"/>
                    </a:lnTo>
                    <a:lnTo>
                      <a:pt x="317" y="1215"/>
                    </a:lnTo>
                    <a:lnTo>
                      <a:pt x="317" y="1214"/>
                    </a:lnTo>
                    <a:lnTo>
                      <a:pt x="320" y="1210"/>
                    </a:lnTo>
                    <a:lnTo>
                      <a:pt x="322" y="1204"/>
                    </a:lnTo>
                    <a:lnTo>
                      <a:pt x="324" y="1200"/>
                    </a:lnTo>
                    <a:lnTo>
                      <a:pt x="326" y="1200"/>
                    </a:lnTo>
                    <a:lnTo>
                      <a:pt x="329" y="1200"/>
                    </a:lnTo>
                    <a:lnTo>
                      <a:pt x="330" y="1200"/>
                    </a:lnTo>
                    <a:lnTo>
                      <a:pt x="330" y="1199"/>
                    </a:lnTo>
                    <a:lnTo>
                      <a:pt x="330" y="1198"/>
                    </a:lnTo>
                    <a:lnTo>
                      <a:pt x="333" y="1196"/>
                    </a:lnTo>
                    <a:lnTo>
                      <a:pt x="336" y="1196"/>
                    </a:lnTo>
                    <a:lnTo>
                      <a:pt x="337" y="1196"/>
                    </a:lnTo>
                    <a:lnTo>
                      <a:pt x="338" y="1199"/>
                    </a:lnTo>
                    <a:lnTo>
                      <a:pt x="341" y="1203"/>
                    </a:lnTo>
                    <a:lnTo>
                      <a:pt x="342" y="1204"/>
                    </a:lnTo>
                    <a:lnTo>
                      <a:pt x="342" y="1203"/>
                    </a:lnTo>
                    <a:lnTo>
                      <a:pt x="341" y="1200"/>
                    </a:lnTo>
                    <a:lnTo>
                      <a:pt x="341" y="1196"/>
                    </a:lnTo>
                    <a:lnTo>
                      <a:pt x="340" y="1194"/>
                    </a:lnTo>
                    <a:lnTo>
                      <a:pt x="338" y="1194"/>
                    </a:lnTo>
                    <a:lnTo>
                      <a:pt x="334" y="1194"/>
                    </a:lnTo>
                    <a:lnTo>
                      <a:pt x="333" y="1191"/>
                    </a:lnTo>
                    <a:lnTo>
                      <a:pt x="333" y="1190"/>
                    </a:lnTo>
                    <a:lnTo>
                      <a:pt x="333" y="1188"/>
                    </a:lnTo>
                    <a:lnTo>
                      <a:pt x="330" y="1183"/>
                    </a:lnTo>
                    <a:lnTo>
                      <a:pt x="330" y="1182"/>
                    </a:lnTo>
                    <a:lnTo>
                      <a:pt x="329" y="1179"/>
                    </a:lnTo>
                    <a:lnTo>
                      <a:pt x="329" y="1178"/>
                    </a:lnTo>
                    <a:lnTo>
                      <a:pt x="329" y="1182"/>
                    </a:lnTo>
                    <a:lnTo>
                      <a:pt x="330" y="1184"/>
                    </a:lnTo>
                    <a:lnTo>
                      <a:pt x="332" y="1190"/>
                    </a:lnTo>
                    <a:lnTo>
                      <a:pt x="332" y="1192"/>
                    </a:lnTo>
                    <a:lnTo>
                      <a:pt x="332" y="1194"/>
                    </a:lnTo>
                    <a:lnTo>
                      <a:pt x="329" y="1196"/>
                    </a:lnTo>
                    <a:lnTo>
                      <a:pt x="328" y="1198"/>
                    </a:lnTo>
                    <a:lnTo>
                      <a:pt x="325" y="1199"/>
                    </a:lnTo>
                    <a:lnTo>
                      <a:pt x="325" y="1195"/>
                    </a:lnTo>
                    <a:lnTo>
                      <a:pt x="326" y="1192"/>
                    </a:lnTo>
                    <a:lnTo>
                      <a:pt x="324" y="1194"/>
                    </a:lnTo>
                    <a:lnTo>
                      <a:pt x="322" y="1196"/>
                    </a:lnTo>
                    <a:lnTo>
                      <a:pt x="322" y="1199"/>
                    </a:lnTo>
                    <a:lnTo>
                      <a:pt x="321" y="1202"/>
                    </a:lnTo>
                    <a:lnTo>
                      <a:pt x="317" y="1207"/>
                    </a:lnTo>
                    <a:lnTo>
                      <a:pt x="317" y="1211"/>
                    </a:lnTo>
                    <a:lnTo>
                      <a:pt x="316" y="1212"/>
                    </a:lnTo>
                    <a:lnTo>
                      <a:pt x="314" y="1212"/>
                    </a:lnTo>
                    <a:lnTo>
                      <a:pt x="313" y="1211"/>
                    </a:lnTo>
                    <a:lnTo>
                      <a:pt x="312" y="1208"/>
                    </a:lnTo>
                    <a:lnTo>
                      <a:pt x="312" y="1206"/>
                    </a:lnTo>
                    <a:lnTo>
                      <a:pt x="312" y="1199"/>
                    </a:lnTo>
                    <a:lnTo>
                      <a:pt x="312" y="1196"/>
                    </a:lnTo>
                    <a:lnTo>
                      <a:pt x="310" y="1192"/>
                    </a:lnTo>
                    <a:lnTo>
                      <a:pt x="309" y="1183"/>
                    </a:lnTo>
                    <a:lnTo>
                      <a:pt x="309" y="1180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5" y="1175"/>
                    </a:lnTo>
                    <a:lnTo>
                      <a:pt x="305" y="1174"/>
                    </a:lnTo>
                    <a:lnTo>
                      <a:pt x="305" y="1172"/>
                    </a:lnTo>
                    <a:lnTo>
                      <a:pt x="306" y="1172"/>
                    </a:lnTo>
                    <a:lnTo>
                      <a:pt x="310" y="1170"/>
                    </a:lnTo>
                    <a:lnTo>
                      <a:pt x="313" y="1167"/>
                    </a:lnTo>
                    <a:lnTo>
                      <a:pt x="317" y="1162"/>
                    </a:lnTo>
                    <a:lnTo>
                      <a:pt x="318" y="1160"/>
                    </a:lnTo>
                    <a:lnTo>
                      <a:pt x="324" y="1159"/>
                    </a:lnTo>
                    <a:lnTo>
                      <a:pt x="326" y="1159"/>
                    </a:lnTo>
                    <a:lnTo>
                      <a:pt x="326" y="1158"/>
                    </a:lnTo>
                    <a:lnTo>
                      <a:pt x="325" y="1158"/>
                    </a:lnTo>
                    <a:lnTo>
                      <a:pt x="322" y="1158"/>
                    </a:lnTo>
                    <a:lnTo>
                      <a:pt x="317" y="1159"/>
                    </a:lnTo>
                    <a:lnTo>
                      <a:pt x="316" y="1160"/>
                    </a:lnTo>
                    <a:lnTo>
                      <a:pt x="314" y="1163"/>
                    </a:lnTo>
                    <a:lnTo>
                      <a:pt x="312" y="1164"/>
                    </a:lnTo>
                    <a:lnTo>
                      <a:pt x="308" y="1168"/>
                    </a:lnTo>
                    <a:lnTo>
                      <a:pt x="305" y="1168"/>
                    </a:lnTo>
                    <a:lnTo>
                      <a:pt x="301" y="1164"/>
                    </a:lnTo>
                    <a:lnTo>
                      <a:pt x="298" y="1166"/>
                    </a:lnTo>
                    <a:lnTo>
                      <a:pt x="296" y="1164"/>
                    </a:lnTo>
                    <a:lnTo>
                      <a:pt x="294" y="1164"/>
                    </a:lnTo>
                    <a:lnTo>
                      <a:pt x="294" y="1158"/>
                    </a:lnTo>
                    <a:lnTo>
                      <a:pt x="296" y="1150"/>
                    </a:lnTo>
                    <a:lnTo>
                      <a:pt x="294" y="1150"/>
                    </a:lnTo>
                    <a:lnTo>
                      <a:pt x="294" y="1150"/>
                    </a:lnTo>
                    <a:lnTo>
                      <a:pt x="293" y="1148"/>
                    </a:lnTo>
                    <a:lnTo>
                      <a:pt x="291" y="1147"/>
                    </a:lnTo>
                    <a:lnTo>
                      <a:pt x="293" y="1147"/>
                    </a:lnTo>
                    <a:lnTo>
                      <a:pt x="297" y="1143"/>
                    </a:lnTo>
                    <a:lnTo>
                      <a:pt x="305" y="1136"/>
                    </a:lnTo>
                    <a:lnTo>
                      <a:pt x="309" y="1134"/>
                    </a:lnTo>
                    <a:lnTo>
                      <a:pt x="310" y="1132"/>
                    </a:lnTo>
                    <a:lnTo>
                      <a:pt x="312" y="1131"/>
                    </a:lnTo>
                    <a:lnTo>
                      <a:pt x="314" y="1127"/>
                    </a:lnTo>
                    <a:lnTo>
                      <a:pt x="314" y="1126"/>
                    </a:lnTo>
                    <a:lnTo>
                      <a:pt x="316" y="1124"/>
                    </a:lnTo>
                    <a:lnTo>
                      <a:pt x="317" y="1124"/>
                    </a:lnTo>
                    <a:lnTo>
                      <a:pt x="320" y="1121"/>
                    </a:lnTo>
                    <a:lnTo>
                      <a:pt x="324" y="1117"/>
                    </a:lnTo>
                    <a:lnTo>
                      <a:pt x="325" y="1116"/>
                    </a:lnTo>
                    <a:lnTo>
                      <a:pt x="324" y="1116"/>
                    </a:lnTo>
                    <a:lnTo>
                      <a:pt x="322" y="1117"/>
                    </a:lnTo>
                    <a:lnTo>
                      <a:pt x="318" y="1121"/>
                    </a:lnTo>
                    <a:lnTo>
                      <a:pt x="316" y="1123"/>
                    </a:lnTo>
                    <a:lnTo>
                      <a:pt x="306" y="1132"/>
                    </a:lnTo>
                    <a:lnTo>
                      <a:pt x="302" y="1136"/>
                    </a:lnTo>
                    <a:lnTo>
                      <a:pt x="301" y="1138"/>
                    </a:lnTo>
                    <a:lnTo>
                      <a:pt x="298" y="1140"/>
                    </a:lnTo>
                    <a:lnTo>
                      <a:pt x="297" y="1142"/>
                    </a:lnTo>
                    <a:lnTo>
                      <a:pt x="296" y="1143"/>
                    </a:lnTo>
                    <a:lnTo>
                      <a:pt x="291" y="1143"/>
                    </a:lnTo>
                    <a:lnTo>
                      <a:pt x="290" y="1144"/>
                    </a:lnTo>
                    <a:lnTo>
                      <a:pt x="289" y="1143"/>
                    </a:lnTo>
                    <a:lnTo>
                      <a:pt x="287" y="1139"/>
                    </a:lnTo>
                    <a:lnTo>
                      <a:pt x="289" y="1136"/>
                    </a:lnTo>
                    <a:lnTo>
                      <a:pt x="287" y="1134"/>
                    </a:lnTo>
                    <a:lnTo>
                      <a:pt x="289" y="1130"/>
                    </a:lnTo>
                    <a:lnTo>
                      <a:pt x="290" y="1127"/>
                    </a:lnTo>
                    <a:lnTo>
                      <a:pt x="291" y="1126"/>
                    </a:lnTo>
                    <a:lnTo>
                      <a:pt x="291" y="1126"/>
                    </a:lnTo>
                    <a:lnTo>
                      <a:pt x="294" y="1123"/>
                    </a:lnTo>
                    <a:lnTo>
                      <a:pt x="296" y="1121"/>
                    </a:lnTo>
                    <a:lnTo>
                      <a:pt x="297" y="1119"/>
                    </a:lnTo>
                    <a:lnTo>
                      <a:pt x="304" y="1117"/>
                    </a:lnTo>
                    <a:lnTo>
                      <a:pt x="305" y="1117"/>
                    </a:lnTo>
                    <a:lnTo>
                      <a:pt x="306" y="1117"/>
                    </a:lnTo>
                    <a:lnTo>
                      <a:pt x="306" y="1116"/>
                    </a:lnTo>
                    <a:lnTo>
                      <a:pt x="306" y="1116"/>
                    </a:lnTo>
                    <a:lnTo>
                      <a:pt x="305" y="1115"/>
                    </a:lnTo>
                    <a:lnTo>
                      <a:pt x="300" y="1115"/>
                    </a:lnTo>
                    <a:lnTo>
                      <a:pt x="294" y="1115"/>
                    </a:lnTo>
                    <a:lnTo>
                      <a:pt x="291" y="1115"/>
                    </a:lnTo>
                    <a:lnTo>
                      <a:pt x="291" y="1115"/>
                    </a:lnTo>
                    <a:lnTo>
                      <a:pt x="289" y="1113"/>
                    </a:lnTo>
                    <a:lnTo>
                      <a:pt x="287" y="1112"/>
                    </a:lnTo>
                    <a:lnTo>
                      <a:pt x="285" y="1107"/>
                    </a:lnTo>
                    <a:lnTo>
                      <a:pt x="286" y="1099"/>
                    </a:lnTo>
                    <a:lnTo>
                      <a:pt x="286" y="1095"/>
                    </a:lnTo>
                    <a:lnTo>
                      <a:pt x="289" y="1092"/>
                    </a:lnTo>
                    <a:lnTo>
                      <a:pt x="291" y="1091"/>
                    </a:lnTo>
                    <a:lnTo>
                      <a:pt x="294" y="1089"/>
                    </a:lnTo>
                    <a:lnTo>
                      <a:pt x="298" y="1085"/>
                    </a:lnTo>
                    <a:lnTo>
                      <a:pt x="302" y="1083"/>
                    </a:lnTo>
                    <a:lnTo>
                      <a:pt x="305" y="1081"/>
                    </a:lnTo>
                    <a:lnTo>
                      <a:pt x="308" y="1083"/>
                    </a:lnTo>
                    <a:lnTo>
                      <a:pt x="314" y="1085"/>
                    </a:lnTo>
                    <a:lnTo>
                      <a:pt x="318" y="1087"/>
                    </a:lnTo>
                    <a:lnTo>
                      <a:pt x="321" y="1085"/>
                    </a:lnTo>
                    <a:lnTo>
                      <a:pt x="325" y="1087"/>
                    </a:lnTo>
                    <a:lnTo>
                      <a:pt x="332" y="1092"/>
                    </a:lnTo>
                    <a:lnTo>
                      <a:pt x="333" y="1091"/>
                    </a:lnTo>
                    <a:lnTo>
                      <a:pt x="333" y="1089"/>
                    </a:lnTo>
                    <a:lnTo>
                      <a:pt x="325" y="1084"/>
                    </a:lnTo>
                    <a:lnTo>
                      <a:pt x="325" y="1083"/>
                    </a:lnTo>
                    <a:lnTo>
                      <a:pt x="328" y="1083"/>
                    </a:lnTo>
                    <a:lnTo>
                      <a:pt x="329" y="1081"/>
                    </a:lnTo>
                    <a:lnTo>
                      <a:pt x="328" y="1080"/>
                    </a:lnTo>
                    <a:lnTo>
                      <a:pt x="322" y="1081"/>
                    </a:lnTo>
                    <a:lnTo>
                      <a:pt x="321" y="1083"/>
                    </a:lnTo>
                    <a:lnTo>
                      <a:pt x="316" y="1083"/>
                    </a:lnTo>
                    <a:lnTo>
                      <a:pt x="313" y="1081"/>
                    </a:lnTo>
                    <a:lnTo>
                      <a:pt x="312" y="1081"/>
                    </a:lnTo>
                    <a:lnTo>
                      <a:pt x="308" y="1079"/>
                    </a:lnTo>
                    <a:lnTo>
                      <a:pt x="305" y="1080"/>
                    </a:lnTo>
                    <a:lnTo>
                      <a:pt x="302" y="1080"/>
                    </a:lnTo>
                    <a:lnTo>
                      <a:pt x="300" y="1081"/>
                    </a:lnTo>
                    <a:lnTo>
                      <a:pt x="298" y="1081"/>
                    </a:lnTo>
                    <a:lnTo>
                      <a:pt x="291" y="1089"/>
                    </a:lnTo>
                    <a:lnTo>
                      <a:pt x="289" y="1091"/>
                    </a:lnTo>
                    <a:lnTo>
                      <a:pt x="286" y="1091"/>
                    </a:lnTo>
                    <a:lnTo>
                      <a:pt x="287" y="1085"/>
                    </a:lnTo>
                    <a:lnTo>
                      <a:pt x="289" y="1084"/>
                    </a:lnTo>
                    <a:lnTo>
                      <a:pt x="289" y="1081"/>
                    </a:lnTo>
                    <a:lnTo>
                      <a:pt x="289" y="1079"/>
                    </a:lnTo>
                    <a:lnTo>
                      <a:pt x="293" y="1073"/>
                    </a:lnTo>
                    <a:lnTo>
                      <a:pt x="294" y="1068"/>
                    </a:lnTo>
                    <a:lnTo>
                      <a:pt x="296" y="1064"/>
                    </a:lnTo>
                    <a:lnTo>
                      <a:pt x="297" y="1064"/>
                    </a:lnTo>
                    <a:lnTo>
                      <a:pt x="300" y="1064"/>
                    </a:lnTo>
                    <a:lnTo>
                      <a:pt x="306" y="1067"/>
                    </a:lnTo>
                    <a:lnTo>
                      <a:pt x="312" y="1069"/>
                    </a:lnTo>
                    <a:lnTo>
                      <a:pt x="316" y="1071"/>
                    </a:lnTo>
                    <a:lnTo>
                      <a:pt x="318" y="1071"/>
                    </a:lnTo>
                    <a:lnTo>
                      <a:pt x="320" y="1069"/>
                    </a:lnTo>
                    <a:lnTo>
                      <a:pt x="321" y="1068"/>
                    </a:lnTo>
                    <a:lnTo>
                      <a:pt x="321" y="1067"/>
                    </a:lnTo>
                    <a:lnTo>
                      <a:pt x="321" y="1064"/>
                    </a:lnTo>
                    <a:lnTo>
                      <a:pt x="322" y="1064"/>
                    </a:lnTo>
                    <a:lnTo>
                      <a:pt x="322" y="1063"/>
                    </a:lnTo>
                    <a:lnTo>
                      <a:pt x="325" y="1059"/>
                    </a:lnTo>
                    <a:lnTo>
                      <a:pt x="325" y="1057"/>
                    </a:lnTo>
                    <a:lnTo>
                      <a:pt x="325" y="1056"/>
                    </a:lnTo>
                    <a:lnTo>
                      <a:pt x="324" y="1056"/>
                    </a:lnTo>
                    <a:lnTo>
                      <a:pt x="321" y="1056"/>
                    </a:lnTo>
                    <a:lnTo>
                      <a:pt x="321" y="1057"/>
                    </a:lnTo>
                    <a:lnTo>
                      <a:pt x="321" y="1057"/>
                    </a:lnTo>
                    <a:lnTo>
                      <a:pt x="318" y="1061"/>
                    </a:lnTo>
                    <a:lnTo>
                      <a:pt x="316" y="1063"/>
                    </a:lnTo>
                    <a:lnTo>
                      <a:pt x="310" y="1064"/>
                    </a:lnTo>
                    <a:lnTo>
                      <a:pt x="308" y="1064"/>
                    </a:lnTo>
                    <a:lnTo>
                      <a:pt x="302" y="1061"/>
                    </a:lnTo>
                    <a:lnTo>
                      <a:pt x="301" y="1061"/>
                    </a:lnTo>
                    <a:lnTo>
                      <a:pt x="301" y="1060"/>
                    </a:lnTo>
                    <a:lnTo>
                      <a:pt x="296" y="1060"/>
                    </a:lnTo>
                    <a:lnTo>
                      <a:pt x="293" y="1060"/>
                    </a:lnTo>
                    <a:lnTo>
                      <a:pt x="291" y="1060"/>
                    </a:lnTo>
                    <a:lnTo>
                      <a:pt x="293" y="1059"/>
                    </a:lnTo>
                    <a:lnTo>
                      <a:pt x="294" y="1056"/>
                    </a:lnTo>
                    <a:lnTo>
                      <a:pt x="297" y="1048"/>
                    </a:lnTo>
                    <a:lnTo>
                      <a:pt x="300" y="1045"/>
                    </a:lnTo>
                    <a:lnTo>
                      <a:pt x="304" y="1044"/>
                    </a:lnTo>
                    <a:lnTo>
                      <a:pt x="308" y="1044"/>
                    </a:lnTo>
                    <a:lnTo>
                      <a:pt x="316" y="1051"/>
                    </a:lnTo>
                    <a:lnTo>
                      <a:pt x="318" y="1051"/>
                    </a:lnTo>
                    <a:lnTo>
                      <a:pt x="321" y="1051"/>
                    </a:lnTo>
                    <a:lnTo>
                      <a:pt x="326" y="1048"/>
                    </a:lnTo>
                    <a:lnTo>
                      <a:pt x="326" y="1047"/>
                    </a:lnTo>
                    <a:lnTo>
                      <a:pt x="329" y="1044"/>
                    </a:lnTo>
                    <a:lnTo>
                      <a:pt x="330" y="1040"/>
                    </a:lnTo>
                    <a:lnTo>
                      <a:pt x="330" y="1039"/>
                    </a:lnTo>
                    <a:lnTo>
                      <a:pt x="328" y="1041"/>
                    </a:lnTo>
                    <a:lnTo>
                      <a:pt x="325" y="1043"/>
                    </a:lnTo>
                    <a:lnTo>
                      <a:pt x="324" y="1043"/>
                    </a:lnTo>
                    <a:lnTo>
                      <a:pt x="325" y="1035"/>
                    </a:lnTo>
                    <a:lnTo>
                      <a:pt x="326" y="1028"/>
                    </a:lnTo>
                    <a:lnTo>
                      <a:pt x="326" y="1027"/>
                    </a:lnTo>
                    <a:lnTo>
                      <a:pt x="330" y="1027"/>
                    </a:lnTo>
                    <a:lnTo>
                      <a:pt x="337" y="1025"/>
                    </a:lnTo>
                    <a:lnTo>
                      <a:pt x="338" y="1024"/>
                    </a:lnTo>
                    <a:lnTo>
                      <a:pt x="338" y="1024"/>
                    </a:lnTo>
                    <a:lnTo>
                      <a:pt x="336" y="1022"/>
                    </a:lnTo>
                    <a:lnTo>
                      <a:pt x="334" y="1021"/>
                    </a:lnTo>
                    <a:lnTo>
                      <a:pt x="333" y="1021"/>
                    </a:lnTo>
                    <a:lnTo>
                      <a:pt x="330" y="1022"/>
                    </a:lnTo>
                    <a:lnTo>
                      <a:pt x="326" y="1022"/>
                    </a:lnTo>
                    <a:lnTo>
                      <a:pt x="326" y="1020"/>
                    </a:lnTo>
                    <a:lnTo>
                      <a:pt x="329" y="1014"/>
                    </a:lnTo>
                    <a:lnTo>
                      <a:pt x="329" y="1012"/>
                    </a:lnTo>
                    <a:lnTo>
                      <a:pt x="330" y="1006"/>
                    </a:lnTo>
                    <a:lnTo>
                      <a:pt x="330" y="1004"/>
                    </a:lnTo>
                    <a:lnTo>
                      <a:pt x="332" y="1001"/>
                    </a:lnTo>
                    <a:lnTo>
                      <a:pt x="336" y="998"/>
                    </a:lnTo>
                    <a:lnTo>
                      <a:pt x="337" y="997"/>
                    </a:lnTo>
                    <a:lnTo>
                      <a:pt x="337" y="996"/>
                    </a:lnTo>
                    <a:lnTo>
                      <a:pt x="336" y="992"/>
                    </a:lnTo>
                    <a:lnTo>
                      <a:pt x="336" y="990"/>
                    </a:lnTo>
                    <a:lnTo>
                      <a:pt x="337" y="989"/>
                    </a:lnTo>
                    <a:lnTo>
                      <a:pt x="338" y="988"/>
                    </a:lnTo>
                    <a:lnTo>
                      <a:pt x="338" y="988"/>
                    </a:lnTo>
                    <a:lnTo>
                      <a:pt x="336" y="986"/>
                    </a:lnTo>
                    <a:lnTo>
                      <a:pt x="333" y="988"/>
                    </a:lnTo>
                    <a:lnTo>
                      <a:pt x="330" y="988"/>
                    </a:lnTo>
                    <a:lnTo>
                      <a:pt x="328" y="986"/>
                    </a:lnTo>
                    <a:lnTo>
                      <a:pt x="326" y="986"/>
                    </a:lnTo>
                    <a:lnTo>
                      <a:pt x="325" y="986"/>
                    </a:lnTo>
                    <a:lnTo>
                      <a:pt x="321" y="989"/>
                    </a:lnTo>
                    <a:lnTo>
                      <a:pt x="320" y="989"/>
                    </a:lnTo>
                    <a:lnTo>
                      <a:pt x="318" y="988"/>
                    </a:lnTo>
                    <a:lnTo>
                      <a:pt x="309" y="986"/>
                    </a:lnTo>
                    <a:lnTo>
                      <a:pt x="308" y="985"/>
                    </a:lnTo>
                    <a:lnTo>
                      <a:pt x="304" y="981"/>
                    </a:lnTo>
                    <a:lnTo>
                      <a:pt x="301" y="978"/>
                    </a:lnTo>
                    <a:lnTo>
                      <a:pt x="297" y="976"/>
                    </a:lnTo>
                    <a:lnTo>
                      <a:pt x="293" y="973"/>
                    </a:lnTo>
                    <a:lnTo>
                      <a:pt x="286" y="972"/>
                    </a:lnTo>
                    <a:lnTo>
                      <a:pt x="282" y="970"/>
                    </a:lnTo>
                    <a:lnTo>
                      <a:pt x="281" y="968"/>
                    </a:lnTo>
                    <a:lnTo>
                      <a:pt x="278" y="964"/>
                    </a:lnTo>
                    <a:lnTo>
                      <a:pt x="275" y="960"/>
                    </a:lnTo>
                    <a:lnTo>
                      <a:pt x="274" y="957"/>
                    </a:lnTo>
                    <a:lnTo>
                      <a:pt x="275" y="954"/>
                    </a:lnTo>
                    <a:lnTo>
                      <a:pt x="278" y="953"/>
                    </a:lnTo>
                    <a:lnTo>
                      <a:pt x="281" y="952"/>
                    </a:lnTo>
                    <a:lnTo>
                      <a:pt x="285" y="952"/>
                    </a:lnTo>
                    <a:lnTo>
                      <a:pt x="287" y="953"/>
                    </a:lnTo>
                    <a:lnTo>
                      <a:pt x="290" y="954"/>
                    </a:lnTo>
                    <a:lnTo>
                      <a:pt x="291" y="954"/>
                    </a:lnTo>
                    <a:lnTo>
                      <a:pt x="297" y="954"/>
                    </a:lnTo>
                    <a:lnTo>
                      <a:pt x="301" y="956"/>
                    </a:lnTo>
                    <a:lnTo>
                      <a:pt x="304" y="956"/>
                    </a:lnTo>
                    <a:lnTo>
                      <a:pt x="306" y="958"/>
                    </a:lnTo>
                    <a:lnTo>
                      <a:pt x="316" y="966"/>
                    </a:lnTo>
                    <a:lnTo>
                      <a:pt x="320" y="969"/>
                    </a:lnTo>
                    <a:lnTo>
                      <a:pt x="321" y="969"/>
                    </a:lnTo>
                    <a:lnTo>
                      <a:pt x="329" y="973"/>
                    </a:lnTo>
                    <a:lnTo>
                      <a:pt x="329" y="973"/>
                    </a:lnTo>
                    <a:lnTo>
                      <a:pt x="333" y="970"/>
                    </a:lnTo>
                    <a:lnTo>
                      <a:pt x="333" y="970"/>
                    </a:lnTo>
                    <a:lnTo>
                      <a:pt x="332" y="969"/>
                    </a:lnTo>
                    <a:lnTo>
                      <a:pt x="329" y="969"/>
                    </a:lnTo>
                    <a:lnTo>
                      <a:pt x="325" y="965"/>
                    </a:lnTo>
                    <a:lnTo>
                      <a:pt x="322" y="962"/>
                    </a:lnTo>
                    <a:lnTo>
                      <a:pt x="322" y="958"/>
                    </a:lnTo>
                    <a:lnTo>
                      <a:pt x="322" y="956"/>
                    </a:lnTo>
                    <a:lnTo>
                      <a:pt x="324" y="954"/>
                    </a:lnTo>
                    <a:lnTo>
                      <a:pt x="324" y="950"/>
                    </a:lnTo>
                    <a:lnTo>
                      <a:pt x="322" y="948"/>
                    </a:lnTo>
                    <a:lnTo>
                      <a:pt x="321" y="948"/>
                    </a:lnTo>
                    <a:lnTo>
                      <a:pt x="317" y="944"/>
                    </a:lnTo>
                    <a:lnTo>
                      <a:pt x="316" y="944"/>
                    </a:lnTo>
                    <a:lnTo>
                      <a:pt x="318" y="942"/>
                    </a:lnTo>
                    <a:lnTo>
                      <a:pt x="320" y="942"/>
                    </a:lnTo>
                    <a:lnTo>
                      <a:pt x="324" y="945"/>
                    </a:lnTo>
                    <a:lnTo>
                      <a:pt x="326" y="945"/>
                    </a:lnTo>
                    <a:lnTo>
                      <a:pt x="328" y="944"/>
                    </a:lnTo>
                    <a:lnTo>
                      <a:pt x="328" y="944"/>
                    </a:lnTo>
                    <a:lnTo>
                      <a:pt x="325" y="941"/>
                    </a:lnTo>
                    <a:lnTo>
                      <a:pt x="322" y="938"/>
                    </a:lnTo>
                    <a:lnTo>
                      <a:pt x="316" y="937"/>
                    </a:lnTo>
                    <a:lnTo>
                      <a:pt x="312" y="938"/>
                    </a:lnTo>
                    <a:lnTo>
                      <a:pt x="309" y="937"/>
                    </a:lnTo>
                    <a:lnTo>
                      <a:pt x="306" y="934"/>
                    </a:lnTo>
                    <a:lnTo>
                      <a:pt x="305" y="934"/>
                    </a:lnTo>
                    <a:lnTo>
                      <a:pt x="301" y="936"/>
                    </a:lnTo>
                    <a:lnTo>
                      <a:pt x="300" y="936"/>
                    </a:lnTo>
                    <a:lnTo>
                      <a:pt x="298" y="936"/>
                    </a:lnTo>
                    <a:lnTo>
                      <a:pt x="296" y="929"/>
                    </a:lnTo>
                    <a:lnTo>
                      <a:pt x="297" y="928"/>
                    </a:lnTo>
                    <a:lnTo>
                      <a:pt x="298" y="926"/>
                    </a:lnTo>
                    <a:lnTo>
                      <a:pt x="298" y="925"/>
                    </a:lnTo>
                    <a:lnTo>
                      <a:pt x="300" y="922"/>
                    </a:lnTo>
                    <a:lnTo>
                      <a:pt x="301" y="919"/>
                    </a:lnTo>
                    <a:lnTo>
                      <a:pt x="313" y="915"/>
                    </a:lnTo>
                    <a:lnTo>
                      <a:pt x="316" y="911"/>
                    </a:lnTo>
                    <a:lnTo>
                      <a:pt x="316" y="911"/>
                    </a:lnTo>
                    <a:lnTo>
                      <a:pt x="314" y="911"/>
                    </a:lnTo>
                    <a:lnTo>
                      <a:pt x="312" y="914"/>
                    </a:lnTo>
                    <a:lnTo>
                      <a:pt x="310" y="914"/>
                    </a:lnTo>
                    <a:lnTo>
                      <a:pt x="302" y="911"/>
                    </a:lnTo>
                    <a:lnTo>
                      <a:pt x="302" y="913"/>
                    </a:lnTo>
                    <a:lnTo>
                      <a:pt x="300" y="915"/>
                    </a:lnTo>
                    <a:lnTo>
                      <a:pt x="296" y="918"/>
                    </a:lnTo>
                    <a:lnTo>
                      <a:pt x="293" y="918"/>
                    </a:lnTo>
                    <a:lnTo>
                      <a:pt x="291" y="917"/>
                    </a:lnTo>
                    <a:lnTo>
                      <a:pt x="290" y="915"/>
                    </a:lnTo>
                    <a:lnTo>
                      <a:pt x="290" y="914"/>
                    </a:lnTo>
                    <a:lnTo>
                      <a:pt x="293" y="911"/>
                    </a:lnTo>
                    <a:lnTo>
                      <a:pt x="294" y="910"/>
                    </a:lnTo>
                    <a:lnTo>
                      <a:pt x="296" y="907"/>
                    </a:lnTo>
                    <a:lnTo>
                      <a:pt x="296" y="906"/>
                    </a:lnTo>
                    <a:lnTo>
                      <a:pt x="293" y="906"/>
                    </a:lnTo>
                    <a:lnTo>
                      <a:pt x="293" y="905"/>
                    </a:lnTo>
                    <a:lnTo>
                      <a:pt x="293" y="902"/>
                    </a:lnTo>
                    <a:lnTo>
                      <a:pt x="291" y="899"/>
                    </a:lnTo>
                    <a:lnTo>
                      <a:pt x="291" y="897"/>
                    </a:lnTo>
                    <a:lnTo>
                      <a:pt x="289" y="891"/>
                    </a:lnTo>
                    <a:lnTo>
                      <a:pt x="287" y="890"/>
                    </a:lnTo>
                    <a:lnTo>
                      <a:pt x="287" y="889"/>
                    </a:lnTo>
                    <a:lnTo>
                      <a:pt x="286" y="882"/>
                    </a:lnTo>
                    <a:lnTo>
                      <a:pt x="286" y="881"/>
                    </a:lnTo>
                    <a:lnTo>
                      <a:pt x="287" y="879"/>
                    </a:lnTo>
                    <a:lnTo>
                      <a:pt x="287" y="878"/>
                    </a:lnTo>
                    <a:lnTo>
                      <a:pt x="283" y="879"/>
                    </a:lnTo>
                    <a:lnTo>
                      <a:pt x="283" y="881"/>
                    </a:lnTo>
                    <a:lnTo>
                      <a:pt x="285" y="882"/>
                    </a:lnTo>
                    <a:lnTo>
                      <a:pt x="285" y="885"/>
                    </a:lnTo>
                    <a:lnTo>
                      <a:pt x="285" y="887"/>
                    </a:lnTo>
                    <a:lnTo>
                      <a:pt x="286" y="890"/>
                    </a:lnTo>
                    <a:lnTo>
                      <a:pt x="287" y="893"/>
                    </a:lnTo>
                    <a:lnTo>
                      <a:pt x="289" y="894"/>
                    </a:lnTo>
                    <a:lnTo>
                      <a:pt x="290" y="897"/>
                    </a:lnTo>
                    <a:lnTo>
                      <a:pt x="290" y="901"/>
                    </a:lnTo>
                    <a:lnTo>
                      <a:pt x="290" y="903"/>
                    </a:lnTo>
                    <a:lnTo>
                      <a:pt x="289" y="906"/>
                    </a:lnTo>
                    <a:lnTo>
                      <a:pt x="287" y="907"/>
                    </a:lnTo>
                    <a:lnTo>
                      <a:pt x="286" y="910"/>
                    </a:lnTo>
                    <a:lnTo>
                      <a:pt x="286" y="911"/>
                    </a:lnTo>
                    <a:lnTo>
                      <a:pt x="285" y="913"/>
                    </a:lnTo>
                    <a:lnTo>
                      <a:pt x="283" y="913"/>
                    </a:lnTo>
                    <a:lnTo>
                      <a:pt x="282" y="913"/>
                    </a:lnTo>
                    <a:lnTo>
                      <a:pt x="283" y="915"/>
                    </a:lnTo>
                    <a:lnTo>
                      <a:pt x="283" y="919"/>
                    </a:lnTo>
                    <a:lnTo>
                      <a:pt x="283" y="922"/>
                    </a:lnTo>
                    <a:lnTo>
                      <a:pt x="281" y="923"/>
                    </a:lnTo>
                    <a:lnTo>
                      <a:pt x="279" y="923"/>
                    </a:lnTo>
                    <a:lnTo>
                      <a:pt x="278" y="926"/>
                    </a:lnTo>
                    <a:lnTo>
                      <a:pt x="273" y="926"/>
                    </a:lnTo>
                    <a:lnTo>
                      <a:pt x="270" y="926"/>
                    </a:lnTo>
                    <a:lnTo>
                      <a:pt x="267" y="925"/>
                    </a:lnTo>
                    <a:lnTo>
                      <a:pt x="262" y="923"/>
                    </a:lnTo>
                    <a:lnTo>
                      <a:pt x="261" y="922"/>
                    </a:lnTo>
                    <a:lnTo>
                      <a:pt x="258" y="918"/>
                    </a:lnTo>
                    <a:lnTo>
                      <a:pt x="258" y="914"/>
                    </a:lnTo>
                    <a:lnTo>
                      <a:pt x="258" y="911"/>
                    </a:lnTo>
                    <a:lnTo>
                      <a:pt x="258" y="909"/>
                    </a:lnTo>
                    <a:lnTo>
                      <a:pt x="259" y="907"/>
                    </a:lnTo>
                    <a:lnTo>
                      <a:pt x="261" y="898"/>
                    </a:lnTo>
                    <a:lnTo>
                      <a:pt x="263" y="891"/>
                    </a:lnTo>
                    <a:lnTo>
                      <a:pt x="267" y="883"/>
                    </a:lnTo>
                    <a:lnTo>
                      <a:pt x="270" y="881"/>
                    </a:lnTo>
                    <a:lnTo>
                      <a:pt x="270" y="879"/>
                    </a:lnTo>
                    <a:lnTo>
                      <a:pt x="270" y="878"/>
                    </a:lnTo>
                    <a:lnTo>
                      <a:pt x="269" y="877"/>
                    </a:lnTo>
                    <a:lnTo>
                      <a:pt x="263" y="886"/>
                    </a:lnTo>
                    <a:lnTo>
                      <a:pt x="259" y="887"/>
                    </a:lnTo>
                    <a:lnTo>
                      <a:pt x="258" y="885"/>
                    </a:lnTo>
                    <a:lnTo>
                      <a:pt x="258" y="882"/>
                    </a:lnTo>
                    <a:lnTo>
                      <a:pt x="259" y="881"/>
                    </a:lnTo>
                    <a:lnTo>
                      <a:pt x="262" y="881"/>
                    </a:lnTo>
                    <a:lnTo>
                      <a:pt x="263" y="879"/>
                    </a:lnTo>
                    <a:lnTo>
                      <a:pt x="261" y="875"/>
                    </a:lnTo>
                    <a:lnTo>
                      <a:pt x="259" y="875"/>
                    </a:lnTo>
                    <a:lnTo>
                      <a:pt x="258" y="874"/>
                    </a:lnTo>
                    <a:lnTo>
                      <a:pt x="261" y="871"/>
                    </a:lnTo>
                    <a:lnTo>
                      <a:pt x="266" y="871"/>
                    </a:lnTo>
                    <a:lnTo>
                      <a:pt x="267" y="870"/>
                    </a:lnTo>
                    <a:lnTo>
                      <a:pt x="269" y="869"/>
                    </a:lnTo>
                    <a:lnTo>
                      <a:pt x="271" y="865"/>
                    </a:lnTo>
                    <a:lnTo>
                      <a:pt x="271" y="862"/>
                    </a:lnTo>
                    <a:lnTo>
                      <a:pt x="271" y="859"/>
                    </a:lnTo>
                    <a:lnTo>
                      <a:pt x="271" y="857"/>
                    </a:lnTo>
                    <a:lnTo>
                      <a:pt x="271" y="855"/>
                    </a:lnTo>
                    <a:lnTo>
                      <a:pt x="271" y="853"/>
                    </a:lnTo>
                    <a:lnTo>
                      <a:pt x="271" y="850"/>
                    </a:lnTo>
                    <a:lnTo>
                      <a:pt x="270" y="849"/>
                    </a:lnTo>
                    <a:lnTo>
                      <a:pt x="266" y="846"/>
                    </a:lnTo>
                    <a:lnTo>
                      <a:pt x="266" y="849"/>
                    </a:lnTo>
                    <a:lnTo>
                      <a:pt x="265" y="850"/>
                    </a:lnTo>
                    <a:lnTo>
                      <a:pt x="263" y="850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59" y="847"/>
                    </a:lnTo>
                    <a:lnTo>
                      <a:pt x="258" y="847"/>
                    </a:lnTo>
                    <a:lnTo>
                      <a:pt x="258" y="846"/>
                    </a:lnTo>
                    <a:lnTo>
                      <a:pt x="257" y="843"/>
                    </a:lnTo>
                    <a:lnTo>
                      <a:pt x="257" y="841"/>
                    </a:lnTo>
                    <a:lnTo>
                      <a:pt x="259" y="839"/>
                    </a:lnTo>
                    <a:lnTo>
                      <a:pt x="261" y="838"/>
                    </a:lnTo>
                    <a:lnTo>
                      <a:pt x="262" y="835"/>
                    </a:lnTo>
                    <a:lnTo>
                      <a:pt x="263" y="833"/>
                    </a:lnTo>
                    <a:lnTo>
                      <a:pt x="263" y="830"/>
                    </a:lnTo>
                    <a:lnTo>
                      <a:pt x="262" y="826"/>
                    </a:lnTo>
                    <a:lnTo>
                      <a:pt x="261" y="822"/>
                    </a:lnTo>
                    <a:lnTo>
                      <a:pt x="258" y="826"/>
                    </a:lnTo>
                    <a:lnTo>
                      <a:pt x="257" y="826"/>
                    </a:lnTo>
                    <a:lnTo>
                      <a:pt x="257" y="824"/>
                    </a:lnTo>
                    <a:lnTo>
                      <a:pt x="255" y="822"/>
                    </a:lnTo>
                    <a:lnTo>
                      <a:pt x="254" y="820"/>
                    </a:lnTo>
                    <a:lnTo>
                      <a:pt x="253" y="818"/>
                    </a:lnTo>
                    <a:lnTo>
                      <a:pt x="251" y="818"/>
                    </a:lnTo>
                    <a:lnTo>
                      <a:pt x="251" y="815"/>
                    </a:lnTo>
                    <a:lnTo>
                      <a:pt x="251" y="814"/>
                    </a:lnTo>
                    <a:lnTo>
                      <a:pt x="253" y="811"/>
                    </a:lnTo>
                    <a:lnTo>
                      <a:pt x="253" y="806"/>
                    </a:lnTo>
                    <a:lnTo>
                      <a:pt x="254" y="807"/>
                    </a:lnTo>
                    <a:lnTo>
                      <a:pt x="255" y="806"/>
                    </a:lnTo>
                    <a:lnTo>
                      <a:pt x="254" y="803"/>
                    </a:lnTo>
                    <a:lnTo>
                      <a:pt x="254" y="799"/>
                    </a:lnTo>
                    <a:lnTo>
                      <a:pt x="253" y="798"/>
                    </a:lnTo>
                    <a:lnTo>
                      <a:pt x="253" y="796"/>
                    </a:lnTo>
                    <a:lnTo>
                      <a:pt x="253" y="795"/>
                    </a:lnTo>
                    <a:lnTo>
                      <a:pt x="251" y="792"/>
                    </a:lnTo>
                    <a:lnTo>
                      <a:pt x="251" y="791"/>
                    </a:lnTo>
                    <a:lnTo>
                      <a:pt x="249" y="786"/>
                    </a:lnTo>
                    <a:lnTo>
                      <a:pt x="249" y="784"/>
                    </a:lnTo>
                    <a:lnTo>
                      <a:pt x="247" y="783"/>
                    </a:lnTo>
                    <a:lnTo>
                      <a:pt x="245" y="783"/>
                    </a:lnTo>
                    <a:lnTo>
                      <a:pt x="243" y="784"/>
                    </a:lnTo>
                    <a:lnTo>
                      <a:pt x="238" y="786"/>
                    </a:lnTo>
                    <a:lnTo>
                      <a:pt x="235" y="787"/>
                    </a:lnTo>
                    <a:lnTo>
                      <a:pt x="234" y="787"/>
                    </a:lnTo>
                    <a:lnTo>
                      <a:pt x="235" y="784"/>
                    </a:lnTo>
                    <a:lnTo>
                      <a:pt x="238" y="783"/>
                    </a:lnTo>
                    <a:lnTo>
                      <a:pt x="242" y="782"/>
                    </a:lnTo>
                    <a:lnTo>
                      <a:pt x="243" y="778"/>
                    </a:lnTo>
                    <a:lnTo>
                      <a:pt x="242" y="775"/>
                    </a:lnTo>
                    <a:lnTo>
                      <a:pt x="243" y="772"/>
                    </a:lnTo>
                    <a:lnTo>
                      <a:pt x="242" y="770"/>
                    </a:lnTo>
                    <a:lnTo>
                      <a:pt x="243" y="768"/>
                    </a:lnTo>
                    <a:lnTo>
                      <a:pt x="246" y="767"/>
                    </a:lnTo>
                    <a:lnTo>
                      <a:pt x="247" y="766"/>
                    </a:lnTo>
                    <a:lnTo>
                      <a:pt x="249" y="764"/>
                    </a:lnTo>
                    <a:lnTo>
                      <a:pt x="245" y="759"/>
                    </a:lnTo>
                    <a:lnTo>
                      <a:pt x="241" y="756"/>
                    </a:lnTo>
                    <a:lnTo>
                      <a:pt x="239" y="755"/>
                    </a:lnTo>
                    <a:lnTo>
                      <a:pt x="238" y="752"/>
                    </a:lnTo>
                    <a:lnTo>
                      <a:pt x="238" y="750"/>
                    </a:lnTo>
                    <a:lnTo>
                      <a:pt x="237" y="747"/>
                    </a:lnTo>
                    <a:lnTo>
                      <a:pt x="235" y="743"/>
                    </a:lnTo>
                    <a:lnTo>
                      <a:pt x="233" y="740"/>
                    </a:lnTo>
                    <a:lnTo>
                      <a:pt x="226" y="735"/>
                    </a:lnTo>
                    <a:lnTo>
                      <a:pt x="223" y="731"/>
                    </a:lnTo>
                    <a:lnTo>
                      <a:pt x="221" y="725"/>
                    </a:lnTo>
                    <a:lnTo>
                      <a:pt x="219" y="723"/>
                    </a:lnTo>
                    <a:lnTo>
                      <a:pt x="219" y="721"/>
                    </a:lnTo>
                    <a:lnTo>
                      <a:pt x="214" y="716"/>
                    </a:lnTo>
                    <a:lnTo>
                      <a:pt x="214" y="715"/>
                    </a:lnTo>
                    <a:lnTo>
                      <a:pt x="218" y="709"/>
                    </a:lnTo>
                    <a:lnTo>
                      <a:pt x="219" y="707"/>
                    </a:lnTo>
                    <a:lnTo>
                      <a:pt x="217" y="701"/>
                    </a:lnTo>
                    <a:lnTo>
                      <a:pt x="215" y="696"/>
                    </a:lnTo>
                    <a:lnTo>
                      <a:pt x="213" y="695"/>
                    </a:lnTo>
                    <a:lnTo>
                      <a:pt x="210" y="693"/>
                    </a:lnTo>
                    <a:lnTo>
                      <a:pt x="206" y="692"/>
                    </a:lnTo>
                    <a:lnTo>
                      <a:pt x="203" y="688"/>
                    </a:lnTo>
                    <a:lnTo>
                      <a:pt x="201" y="685"/>
                    </a:lnTo>
                    <a:lnTo>
                      <a:pt x="197" y="684"/>
                    </a:lnTo>
                    <a:lnTo>
                      <a:pt x="190" y="677"/>
                    </a:lnTo>
                    <a:lnTo>
                      <a:pt x="179" y="671"/>
                    </a:lnTo>
                    <a:lnTo>
                      <a:pt x="175" y="668"/>
                    </a:lnTo>
                    <a:lnTo>
                      <a:pt x="172" y="667"/>
                    </a:lnTo>
                    <a:lnTo>
                      <a:pt x="168" y="665"/>
                    </a:lnTo>
                    <a:lnTo>
                      <a:pt x="160" y="663"/>
                    </a:lnTo>
                    <a:lnTo>
                      <a:pt x="155" y="661"/>
                    </a:lnTo>
                    <a:lnTo>
                      <a:pt x="151" y="661"/>
                    </a:lnTo>
                    <a:lnTo>
                      <a:pt x="150" y="661"/>
                    </a:lnTo>
                    <a:lnTo>
                      <a:pt x="147" y="657"/>
                    </a:lnTo>
                    <a:lnTo>
                      <a:pt x="143" y="655"/>
                    </a:lnTo>
                    <a:lnTo>
                      <a:pt x="140" y="656"/>
                    </a:lnTo>
                    <a:lnTo>
                      <a:pt x="138" y="660"/>
                    </a:lnTo>
                    <a:lnTo>
                      <a:pt x="135" y="664"/>
                    </a:lnTo>
                    <a:lnTo>
                      <a:pt x="134" y="664"/>
                    </a:lnTo>
                    <a:lnTo>
                      <a:pt x="131" y="661"/>
                    </a:lnTo>
                    <a:lnTo>
                      <a:pt x="130" y="659"/>
                    </a:lnTo>
                    <a:lnTo>
                      <a:pt x="128" y="657"/>
                    </a:lnTo>
                    <a:lnTo>
                      <a:pt x="127" y="659"/>
                    </a:lnTo>
                    <a:lnTo>
                      <a:pt x="124" y="661"/>
                    </a:lnTo>
                    <a:lnTo>
                      <a:pt x="122" y="664"/>
                    </a:lnTo>
                    <a:lnTo>
                      <a:pt x="119" y="667"/>
                    </a:lnTo>
                    <a:lnTo>
                      <a:pt x="116" y="668"/>
                    </a:lnTo>
                    <a:lnTo>
                      <a:pt x="112" y="668"/>
                    </a:lnTo>
                    <a:lnTo>
                      <a:pt x="112" y="669"/>
                    </a:lnTo>
                    <a:lnTo>
                      <a:pt x="111" y="669"/>
                    </a:lnTo>
                    <a:lnTo>
                      <a:pt x="108" y="668"/>
                    </a:lnTo>
                    <a:lnTo>
                      <a:pt x="107" y="667"/>
                    </a:lnTo>
                    <a:lnTo>
                      <a:pt x="106" y="664"/>
                    </a:lnTo>
                    <a:lnTo>
                      <a:pt x="104" y="663"/>
                    </a:lnTo>
                    <a:lnTo>
                      <a:pt x="103" y="663"/>
                    </a:lnTo>
                    <a:lnTo>
                      <a:pt x="100" y="664"/>
                    </a:lnTo>
                    <a:lnTo>
                      <a:pt x="98" y="668"/>
                    </a:lnTo>
                    <a:lnTo>
                      <a:pt x="95" y="668"/>
                    </a:lnTo>
                    <a:lnTo>
                      <a:pt x="94" y="668"/>
                    </a:lnTo>
                    <a:lnTo>
                      <a:pt x="92" y="667"/>
                    </a:lnTo>
                    <a:lnTo>
                      <a:pt x="90" y="664"/>
                    </a:lnTo>
                    <a:lnTo>
                      <a:pt x="88" y="664"/>
                    </a:lnTo>
                    <a:lnTo>
                      <a:pt x="87" y="665"/>
                    </a:lnTo>
                    <a:lnTo>
                      <a:pt x="87" y="668"/>
                    </a:lnTo>
                    <a:lnTo>
                      <a:pt x="90" y="675"/>
                    </a:lnTo>
                    <a:lnTo>
                      <a:pt x="92" y="679"/>
                    </a:lnTo>
                    <a:lnTo>
                      <a:pt x="90" y="679"/>
                    </a:lnTo>
                    <a:lnTo>
                      <a:pt x="71" y="673"/>
                    </a:lnTo>
                    <a:lnTo>
                      <a:pt x="68" y="672"/>
                    </a:lnTo>
                    <a:lnTo>
                      <a:pt x="64" y="668"/>
                    </a:lnTo>
                    <a:lnTo>
                      <a:pt x="61" y="665"/>
                    </a:lnTo>
                    <a:lnTo>
                      <a:pt x="56" y="660"/>
                    </a:lnTo>
                    <a:lnTo>
                      <a:pt x="52" y="656"/>
                    </a:lnTo>
                    <a:lnTo>
                      <a:pt x="51" y="653"/>
                    </a:lnTo>
                    <a:lnTo>
                      <a:pt x="51" y="652"/>
                    </a:lnTo>
                    <a:lnTo>
                      <a:pt x="52" y="649"/>
                    </a:lnTo>
                    <a:lnTo>
                      <a:pt x="60" y="641"/>
                    </a:lnTo>
                    <a:lnTo>
                      <a:pt x="63" y="640"/>
                    </a:lnTo>
                    <a:lnTo>
                      <a:pt x="68" y="639"/>
                    </a:lnTo>
                    <a:lnTo>
                      <a:pt x="71" y="637"/>
                    </a:lnTo>
                    <a:lnTo>
                      <a:pt x="71" y="636"/>
                    </a:lnTo>
                    <a:lnTo>
                      <a:pt x="70" y="635"/>
                    </a:lnTo>
                    <a:lnTo>
                      <a:pt x="61" y="635"/>
                    </a:lnTo>
                    <a:lnTo>
                      <a:pt x="53" y="633"/>
                    </a:lnTo>
                    <a:lnTo>
                      <a:pt x="47" y="631"/>
                    </a:lnTo>
                    <a:lnTo>
                      <a:pt x="47" y="629"/>
                    </a:lnTo>
                    <a:lnTo>
                      <a:pt x="45" y="628"/>
                    </a:lnTo>
                    <a:lnTo>
                      <a:pt x="44" y="624"/>
                    </a:lnTo>
                    <a:lnTo>
                      <a:pt x="44" y="621"/>
                    </a:lnTo>
                    <a:lnTo>
                      <a:pt x="45" y="617"/>
                    </a:lnTo>
                    <a:lnTo>
                      <a:pt x="47" y="614"/>
                    </a:lnTo>
                    <a:lnTo>
                      <a:pt x="47" y="613"/>
                    </a:lnTo>
                    <a:lnTo>
                      <a:pt x="39" y="622"/>
                    </a:lnTo>
                    <a:lnTo>
                      <a:pt x="36" y="625"/>
                    </a:lnTo>
                    <a:lnTo>
                      <a:pt x="33" y="625"/>
                    </a:lnTo>
                    <a:lnTo>
                      <a:pt x="32" y="624"/>
                    </a:lnTo>
                    <a:lnTo>
                      <a:pt x="31" y="621"/>
                    </a:lnTo>
                    <a:lnTo>
                      <a:pt x="31" y="620"/>
                    </a:lnTo>
                    <a:lnTo>
                      <a:pt x="31" y="618"/>
                    </a:lnTo>
                    <a:lnTo>
                      <a:pt x="32" y="617"/>
                    </a:lnTo>
                    <a:lnTo>
                      <a:pt x="27" y="614"/>
                    </a:lnTo>
                    <a:lnTo>
                      <a:pt x="25" y="610"/>
                    </a:lnTo>
                    <a:lnTo>
                      <a:pt x="25" y="608"/>
                    </a:lnTo>
                    <a:lnTo>
                      <a:pt x="27" y="605"/>
                    </a:lnTo>
                    <a:lnTo>
                      <a:pt x="28" y="602"/>
                    </a:lnTo>
                    <a:lnTo>
                      <a:pt x="29" y="601"/>
                    </a:lnTo>
                    <a:lnTo>
                      <a:pt x="33" y="600"/>
                    </a:lnTo>
                    <a:lnTo>
                      <a:pt x="48" y="597"/>
                    </a:lnTo>
                    <a:lnTo>
                      <a:pt x="57" y="600"/>
                    </a:lnTo>
                    <a:lnTo>
                      <a:pt x="61" y="592"/>
                    </a:lnTo>
                    <a:lnTo>
                      <a:pt x="64" y="590"/>
                    </a:lnTo>
                    <a:lnTo>
                      <a:pt x="71" y="588"/>
                    </a:lnTo>
                    <a:lnTo>
                      <a:pt x="82" y="586"/>
                    </a:lnTo>
                    <a:lnTo>
                      <a:pt x="88" y="588"/>
                    </a:lnTo>
                    <a:lnTo>
                      <a:pt x="92" y="590"/>
                    </a:lnTo>
                    <a:lnTo>
                      <a:pt x="96" y="594"/>
                    </a:lnTo>
                    <a:lnTo>
                      <a:pt x="98" y="593"/>
                    </a:lnTo>
                    <a:lnTo>
                      <a:pt x="96" y="589"/>
                    </a:lnTo>
                    <a:lnTo>
                      <a:pt x="96" y="586"/>
                    </a:lnTo>
                    <a:lnTo>
                      <a:pt x="98" y="581"/>
                    </a:lnTo>
                    <a:lnTo>
                      <a:pt x="99" y="578"/>
                    </a:lnTo>
                    <a:lnTo>
                      <a:pt x="98" y="574"/>
                    </a:lnTo>
                    <a:lnTo>
                      <a:pt x="96" y="570"/>
                    </a:lnTo>
                    <a:lnTo>
                      <a:pt x="92" y="566"/>
                    </a:lnTo>
                    <a:lnTo>
                      <a:pt x="90" y="566"/>
                    </a:lnTo>
                    <a:lnTo>
                      <a:pt x="88" y="568"/>
                    </a:lnTo>
                    <a:lnTo>
                      <a:pt x="86" y="569"/>
                    </a:lnTo>
                    <a:lnTo>
                      <a:pt x="80" y="576"/>
                    </a:lnTo>
                    <a:lnTo>
                      <a:pt x="78" y="577"/>
                    </a:lnTo>
                    <a:lnTo>
                      <a:pt x="72" y="577"/>
                    </a:lnTo>
                    <a:lnTo>
                      <a:pt x="71" y="577"/>
                    </a:lnTo>
                    <a:lnTo>
                      <a:pt x="68" y="576"/>
                    </a:lnTo>
                    <a:lnTo>
                      <a:pt x="64" y="573"/>
                    </a:lnTo>
                    <a:lnTo>
                      <a:pt x="63" y="572"/>
                    </a:lnTo>
                    <a:lnTo>
                      <a:pt x="61" y="573"/>
                    </a:lnTo>
                    <a:lnTo>
                      <a:pt x="60" y="577"/>
                    </a:lnTo>
                    <a:lnTo>
                      <a:pt x="57" y="580"/>
                    </a:lnTo>
                    <a:lnTo>
                      <a:pt x="56" y="581"/>
                    </a:lnTo>
                    <a:lnTo>
                      <a:pt x="55" y="581"/>
                    </a:lnTo>
                    <a:lnTo>
                      <a:pt x="52" y="581"/>
                    </a:lnTo>
                    <a:lnTo>
                      <a:pt x="43" y="576"/>
                    </a:lnTo>
                    <a:lnTo>
                      <a:pt x="40" y="573"/>
                    </a:lnTo>
                    <a:lnTo>
                      <a:pt x="40" y="569"/>
                    </a:lnTo>
                    <a:lnTo>
                      <a:pt x="37" y="565"/>
                    </a:lnTo>
                    <a:lnTo>
                      <a:pt x="35" y="565"/>
                    </a:lnTo>
                    <a:lnTo>
                      <a:pt x="33" y="564"/>
                    </a:lnTo>
                    <a:lnTo>
                      <a:pt x="39" y="558"/>
                    </a:lnTo>
                    <a:lnTo>
                      <a:pt x="41" y="556"/>
                    </a:lnTo>
                    <a:lnTo>
                      <a:pt x="40" y="554"/>
                    </a:lnTo>
                    <a:lnTo>
                      <a:pt x="36" y="554"/>
                    </a:lnTo>
                    <a:lnTo>
                      <a:pt x="33" y="558"/>
                    </a:lnTo>
                    <a:lnTo>
                      <a:pt x="32" y="558"/>
                    </a:lnTo>
                    <a:lnTo>
                      <a:pt x="28" y="558"/>
                    </a:lnTo>
                    <a:lnTo>
                      <a:pt x="24" y="557"/>
                    </a:lnTo>
                    <a:lnTo>
                      <a:pt x="21" y="556"/>
                    </a:lnTo>
                    <a:lnTo>
                      <a:pt x="20" y="553"/>
                    </a:lnTo>
                    <a:lnTo>
                      <a:pt x="17" y="550"/>
                    </a:lnTo>
                    <a:lnTo>
                      <a:pt x="12" y="548"/>
                    </a:lnTo>
                    <a:lnTo>
                      <a:pt x="11" y="546"/>
                    </a:lnTo>
                    <a:lnTo>
                      <a:pt x="9" y="544"/>
                    </a:lnTo>
                    <a:lnTo>
                      <a:pt x="4" y="537"/>
                    </a:lnTo>
                    <a:lnTo>
                      <a:pt x="0" y="533"/>
                    </a:lnTo>
                    <a:lnTo>
                      <a:pt x="0" y="529"/>
                    </a:lnTo>
                    <a:lnTo>
                      <a:pt x="4" y="523"/>
                    </a:lnTo>
                    <a:lnTo>
                      <a:pt x="4" y="522"/>
                    </a:lnTo>
                    <a:lnTo>
                      <a:pt x="3" y="519"/>
                    </a:lnTo>
                    <a:lnTo>
                      <a:pt x="1" y="517"/>
                    </a:lnTo>
                    <a:lnTo>
                      <a:pt x="3" y="514"/>
                    </a:lnTo>
                    <a:lnTo>
                      <a:pt x="5" y="507"/>
                    </a:lnTo>
                    <a:lnTo>
                      <a:pt x="7" y="506"/>
                    </a:lnTo>
                    <a:lnTo>
                      <a:pt x="12" y="502"/>
                    </a:lnTo>
                    <a:lnTo>
                      <a:pt x="17" y="497"/>
                    </a:lnTo>
                    <a:lnTo>
                      <a:pt x="20" y="497"/>
                    </a:lnTo>
                    <a:lnTo>
                      <a:pt x="21" y="495"/>
                    </a:lnTo>
                    <a:lnTo>
                      <a:pt x="29" y="497"/>
                    </a:lnTo>
                    <a:lnTo>
                      <a:pt x="31" y="495"/>
                    </a:lnTo>
                    <a:lnTo>
                      <a:pt x="33" y="493"/>
                    </a:lnTo>
                    <a:lnTo>
                      <a:pt x="36" y="490"/>
                    </a:lnTo>
                    <a:lnTo>
                      <a:pt x="43" y="486"/>
                    </a:lnTo>
                    <a:lnTo>
                      <a:pt x="57" y="479"/>
                    </a:lnTo>
                    <a:lnTo>
                      <a:pt x="59" y="478"/>
                    </a:lnTo>
                    <a:lnTo>
                      <a:pt x="59" y="478"/>
                    </a:lnTo>
                    <a:lnTo>
                      <a:pt x="57" y="474"/>
                    </a:lnTo>
                    <a:lnTo>
                      <a:pt x="57" y="473"/>
                    </a:lnTo>
                    <a:lnTo>
                      <a:pt x="60" y="470"/>
                    </a:lnTo>
                    <a:lnTo>
                      <a:pt x="67" y="465"/>
                    </a:lnTo>
                    <a:lnTo>
                      <a:pt x="71" y="463"/>
                    </a:lnTo>
                    <a:lnTo>
                      <a:pt x="75" y="463"/>
                    </a:lnTo>
                    <a:lnTo>
                      <a:pt x="76" y="462"/>
                    </a:lnTo>
                    <a:lnTo>
                      <a:pt x="80" y="459"/>
                    </a:lnTo>
                    <a:lnTo>
                      <a:pt x="82" y="458"/>
                    </a:lnTo>
                    <a:lnTo>
                      <a:pt x="94" y="457"/>
                    </a:lnTo>
                    <a:lnTo>
                      <a:pt x="99" y="459"/>
                    </a:lnTo>
                    <a:lnTo>
                      <a:pt x="102" y="459"/>
                    </a:lnTo>
                    <a:lnTo>
                      <a:pt x="103" y="458"/>
                    </a:lnTo>
                    <a:lnTo>
                      <a:pt x="106" y="454"/>
                    </a:lnTo>
                    <a:lnTo>
                      <a:pt x="110" y="446"/>
                    </a:lnTo>
                    <a:lnTo>
                      <a:pt x="111" y="441"/>
                    </a:lnTo>
                    <a:lnTo>
                      <a:pt x="114" y="433"/>
                    </a:lnTo>
                    <a:lnTo>
                      <a:pt x="116" y="420"/>
                    </a:lnTo>
                    <a:lnTo>
                      <a:pt x="118" y="408"/>
                    </a:lnTo>
                    <a:lnTo>
                      <a:pt x="119" y="396"/>
                    </a:lnTo>
                    <a:lnTo>
                      <a:pt x="120" y="388"/>
                    </a:lnTo>
                    <a:lnTo>
                      <a:pt x="120" y="386"/>
                    </a:lnTo>
                    <a:lnTo>
                      <a:pt x="123" y="382"/>
                    </a:lnTo>
                    <a:lnTo>
                      <a:pt x="126" y="379"/>
                    </a:lnTo>
                    <a:lnTo>
                      <a:pt x="130" y="378"/>
                    </a:lnTo>
                    <a:lnTo>
                      <a:pt x="130" y="376"/>
                    </a:lnTo>
                    <a:lnTo>
                      <a:pt x="127" y="374"/>
                    </a:lnTo>
                    <a:lnTo>
                      <a:pt x="126" y="374"/>
                    </a:lnTo>
                    <a:lnTo>
                      <a:pt x="124" y="374"/>
                    </a:lnTo>
                    <a:lnTo>
                      <a:pt x="122" y="376"/>
                    </a:lnTo>
                    <a:lnTo>
                      <a:pt x="118" y="379"/>
                    </a:lnTo>
                    <a:lnTo>
                      <a:pt x="114" y="378"/>
                    </a:lnTo>
                    <a:lnTo>
                      <a:pt x="111" y="379"/>
                    </a:lnTo>
                    <a:lnTo>
                      <a:pt x="110" y="382"/>
                    </a:lnTo>
                    <a:lnTo>
                      <a:pt x="106" y="383"/>
                    </a:lnTo>
                    <a:lnTo>
                      <a:pt x="103" y="383"/>
                    </a:lnTo>
                    <a:lnTo>
                      <a:pt x="98" y="379"/>
                    </a:lnTo>
                    <a:lnTo>
                      <a:pt x="96" y="379"/>
                    </a:lnTo>
                    <a:lnTo>
                      <a:pt x="90" y="379"/>
                    </a:lnTo>
                    <a:lnTo>
                      <a:pt x="88" y="378"/>
                    </a:lnTo>
                    <a:lnTo>
                      <a:pt x="87" y="375"/>
                    </a:lnTo>
                    <a:lnTo>
                      <a:pt x="86" y="371"/>
                    </a:lnTo>
                    <a:lnTo>
                      <a:pt x="84" y="366"/>
                    </a:lnTo>
                    <a:lnTo>
                      <a:pt x="84" y="362"/>
                    </a:lnTo>
                    <a:lnTo>
                      <a:pt x="87" y="352"/>
                    </a:lnTo>
                    <a:lnTo>
                      <a:pt x="87" y="350"/>
                    </a:lnTo>
                    <a:lnTo>
                      <a:pt x="94" y="339"/>
                    </a:lnTo>
                    <a:lnTo>
                      <a:pt x="96" y="334"/>
                    </a:lnTo>
                    <a:lnTo>
                      <a:pt x="100" y="329"/>
                    </a:lnTo>
                    <a:lnTo>
                      <a:pt x="103" y="328"/>
                    </a:lnTo>
                    <a:lnTo>
                      <a:pt x="106" y="327"/>
                    </a:lnTo>
                    <a:lnTo>
                      <a:pt x="108" y="324"/>
                    </a:lnTo>
                    <a:lnTo>
                      <a:pt x="112" y="316"/>
                    </a:lnTo>
                    <a:lnTo>
                      <a:pt x="116" y="311"/>
                    </a:lnTo>
                    <a:lnTo>
                      <a:pt x="122" y="297"/>
                    </a:lnTo>
                    <a:lnTo>
                      <a:pt x="124" y="295"/>
                    </a:lnTo>
                    <a:lnTo>
                      <a:pt x="134" y="289"/>
                    </a:lnTo>
                    <a:lnTo>
                      <a:pt x="136" y="289"/>
                    </a:lnTo>
                    <a:lnTo>
                      <a:pt x="139" y="291"/>
                    </a:lnTo>
                    <a:lnTo>
                      <a:pt x="140" y="293"/>
                    </a:lnTo>
                    <a:lnTo>
                      <a:pt x="147" y="305"/>
                    </a:lnTo>
                    <a:lnTo>
                      <a:pt x="147" y="305"/>
                    </a:lnTo>
                    <a:lnTo>
                      <a:pt x="146" y="300"/>
                    </a:lnTo>
                    <a:lnTo>
                      <a:pt x="144" y="287"/>
                    </a:lnTo>
                    <a:lnTo>
                      <a:pt x="144" y="281"/>
                    </a:lnTo>
                    <a:lnTo>
                      <a:pt x="147" y="275"/>
                    </a:lnTo>
                    <a:lnTo>
                      <a:pt x="148" y="273"/>
                    </a:lnTo>
                    <a:lnTo>
                      <a:pt x="152" y="273"/>
                    </a:lnTo>
                    <a:lnTo>
                      <a:pt x="158" y="276"/>
                    </a:lnTo>
                    <a:lnTo>
                      <a:pt x="162" y="277"/>
                    </a:lnTo>
                    <a:lnTo>
                      <a:pt x="164" y="281"/>
                    </a:lnTo>
                    <a:lnTo>
                      <a:pt x="168" y="284"/>
                    </a:lnTo>
                    <a:lnTo>
                      <a:pt x="170" y="284"/>
                    </a:lnTo>
                    <a:lnTo>
                      <a:pt x="171" y="281"/>
                    </a:lnTo>
                    <a:lnTo>
                      <a:pt x="172" y="276"/>
                    </a:lnTo>
                    <a:lnTo>
                      <a:pt x="175" y="267"/>
                    </a:lnTo>
                    <a:lnTo>
                      <a:pt x="176" y="256"/>
                    </a:lnTo>
                    <a:lnTo>
                      <a:pt x="175" y="243"/>
                    </a:lnTo>
                    <a:lnTo>
                      <a:pt x="175" y="232"/>
                    </a:lnTo>
                    <a:lnTo>
                      <a:pt x="174" y="225"/>
                    </a:lnTo>
                    <a:lnTo>
                      <a:pt x="175" y="220"/>
                    </a:lnTo>
                    <a:lnTo>
                      <a:pt x="178" y="213"/>
                    </a:lnTo>
                    <a:lnTo>
                      <a:pt x="181" y="208"/>
                    </a:lnTo>
                    <a:lnTo>
                      <a:pt x="186" y="201"/>
                    </a:lnTo>
                    <a:lnTo>
                      <a:pt x="191" y="200"/>
                    </a:lnTo>
                    <a:lnTo>
                      <a:pt x="194" y="200"/>
                    </a:lnTo>
                    <a:lnTo>
                      <a:pt x="198" y="204"/>
                    </a:lnTo>
                    <a:lnTo>
                      <a:pt x="203" y="205"/>
                    </a:lnTo>
                    <a:lnTo>
                      <a:pt x="209" y="212"/>
                    </a:lnTo>
                    <a:lnTo>
                      <a:pt x="217" y="225"/>
                    </a:lnTo>
                    <a:lnTo>
                      <a:pt x="222" y="233"/>
                    </a:lnTo>
                    <a:lnTo>
                      <a:pt x="226" y="236"/>
                    </a:lnTo>
                    <a:lnTo>
                      <a:pt x="230" y="241"/>
                    </a:lnTo>
                    <a:lnTo>
                      <a:pt x="237" y="252"/>
                    </a:lnTo>
                    <a:lnTo>
                      <a:pt x="239" y="257"/>
                    </a:lnTo>
                    <a:lnTo>
                      <a:pt x="242" y="259"/>
                    </a:lnTo>
                    <a:lnTo>
                      <a:pt x="243" y="259"/>
                    </a:lnTo>
                    <a:lnTo>
                      <a:pt x="243" y="256"/>
                    </a:lnTo>
                    <a:lnTo>
                      <a:pt x="239" y="249"/>
                    </a:lnTo>
                    <a:lnTo>
                      <a:pt x="235" y="243"/>
                    </a:lnTo>
                    <a:lnTo>
                      <a:pt x="225" y="229"/>
                    </a:lnTo>
                    <a:lnTo>
                      <a:pt x="219" y="218"/>
                    </a:lnTo>
                    <a:lnTo>
                      <a:pt x="214" y="208"/>
                    </a:lnTo>
                    <a:lnTo>
                      <a:pt x="210" y="201"/>
                    </a:lnTo>
                    <a:lnTo>
                      <a:pt x="203" y="194"/>
                    </a:lnTo>
                    <a:lnTo>
                      <a:pt x="203" y="192"/>
                    </a:lnTo>
                    <a:lnTo>
                      <a:pt x="211" y="182"/>
                    </a:lnTo>
                    <a:lnTo>
                      <a:pt x="227" y="174"/>
                    </a:lnTo>
                    <a:lnTo>
                      <a:pt x="243" y="168"/>
                    </a:lnTo>
                    <a:lnTo>
                      <a:pt x="250" y="169"/>
                    </a:lnTo>
                    <a:lnTo>
                      <a:pt x="259" y="166"/>
                    </a:lnTo>
                    <a:lnTo>
                      <a:pt x="261" y="162"/>
                    </a:lnTo>
                    <a:lnTo>
                      <a:pt x="262" y="160"/>
                    </a:lnTo>
                    <a:lnTo>
                      <a:pt x="271" y="154"/>
                    </a:lnTo>
                    <a:lnTo>
                      <a:pt x="274" y="154"/>
                    </a:lnTo>
                    <a:lnTo>
                      <a:pt x="278" y="157"/>
                    </a:lnTo>
                    <a:lnTo>
                      <a:pt x="283" y="162"/>
                    </a:lnTo>
                    <a:lnTo>
                      <a:pt x="285" y="168"/>
                    </a:lnTo>
                    <a:lnTo>
                      <a:pt x="287" y="176"/>
                    </a:lnTo>
                    <a:lnTo>
                      <a:pt x="289" y="186"/>
                    </a:lnTo>
                    <a:lnTo>
                      <a:pt x="289" y="221"/>
                    </a:lnTo>
                    <a:lnTo>
                      <a:pt x="289" y="226"/>
                    </a:lnTo>
                    <a:lnTo>
                      <a:pt x="289" y="229"/>
                    </a:lnTo>
                    <a:lnTo>
                      <a:pt x="291" y="226"/>
                    </a:lnTo>
                    <a:lnTo>
                      <a:pt x="293" y="218"/>
                    </a:lnTo>
                    <a:lnTo>
                      <a:pt x="296" y="214"/>
                    </a:lnTo>
                    <a:lnTo>
                      <a:pt x="297" y="206"/>
                    </a:lnTo>
                    <a:lnTo>
                      <a:pt x="298" y="197"/>
                    </a:lnTo>
                    <a:lnTo>
                      <a:pt x="298" y="189"/>
                    </a:lnTo>
                    <a:lnTo>
                      <a:pt x="296" y="180"/>
                    </a:lnTo>
                    <a:lnTo>
                      <a:pt x="296" y="165"/>
                    </a:lnTo>
                    <a:lnTo>
                      <a:pt x="297" y="157"/>
                    </a:lnTo>
                    <a:lnTo>
                      <a:pt x="301" y="157"/>
                    </a:lnTo>
                    <a:lnTo>
                      <a:pt x="317" y="185"/>
                    </a:lnTo>
                    <a:lnTo>
                      <a:pt x="322" y="190"/>
                    </a:lnTo>
                    <a:lnTo>
                      <a:pt x="329" y="204"/>
                    </a:lnTo>
                    <a:lnTo>
                      <a:pt x="337" y="202"/>
                    </a:lnTo>
                    <a:lnTo>
                      <a:pt x="345" y="204"/>
                    </a:lnTo>
                    <a:lnTo>
                      <a:pt x="348" y="204"/>
                    </a:lnTo>
                    <a:lnTo>
                      <a:pt x="349" y="201"/>
                    </a:lnTo>
                    <a:lnTo>
                      <a:pt x="348" y="196"/>
                    </a:lnTo>
                    <a:lnTo>
                      <a:pt x="337" y="180"/>
                    </a:lnTo>
                    <a:lnTo>
                      <a:pt x="332" y="166"/>
                    </a:lnTo>
                    <a:lnTo>
                      <a:pt x="329" y="150"/>
                    </a:lnTo>
                    <a:lnTo>
                      <a:pt x="328" y="142"/>
                    </a:lnTo>
                    <a:lnTo>
                      <a:pt x="330" y="140"/>
                    </a:lnTo>
                    <a:lnTo>
                      <a:pt x="342" y="141"/>
                    </a:lnTo>
                    <a:lnTo>
                      <a:pt x="360" y="148"/>
                    </a:lnTo>
                    <a:lnTo>
                      <a:pt x="382" y="174"/>
                    </a:lnTo>
                    <a:lnTo>
                      <a:pt x="393" y="182"/>
                    </a:lnTo>
                    <a:lnTo>
                      <a:pt x="413" y="212"/>
                    </a:lnTo>
                    <a:lnTo>
                      <a:pt x="420" y="216"/>
                    </a:lnTo>
                    <a:lnTo>
                      <a:pt x="421" y="216"/>
                    </a:lnTo>
                    <a:lnTo>
                      <a:pt x="424" y="213"/>
                    </a:lnTo>
                    <a:lnTo>
                      <a:pt x="425" y="209"/>
                    </a:lnTo>
                    <a:lnTo>
                      <a:pt x="425" y="204"/>
                    </a:lnTo>
                    <a:lnTo>
                      <a:pt x="424" y="197"/>
                    </a:lnTo>
                    <a:lnTo>
                      <a:pt x="424" y="190"/>
                    </a:lnTo>
                    <a:lnTo>
                      <a:pt x="423" y="181"/>
                    </a:lnTo>
                    <a:lnTo>
                      <a:pt x="424" y="165"/>
                    </a:lnTo>
                    <a:lnTo>
                      <a:pt x="428" y="158"/>
                    </a:lnTo>
                    <a:lnTo>
                      <a:pt x="429" y="153"/>
                    </a:lnTo>
                    <a:lnTo>
                      <a:pt x="428" y="141"/>
                    </a:lnTo>
                    <a:lnTo>
                      <a:pt x="424" y="133"/>
                    </a:lnTo>
                    <a:lnTo>
                      <a:pt x="409" y="111"/>
                    </a:lnTo>
                    <a:lnTo>
                      <a:pt x="409" y="109"/>
                    </a:lnTo>
                    <a:lnTo>
                      <a:pt x="412" y="106"/>
                    </a:lnTo>
                    <a:lnTo>
                      <a:pt x="417" y="103"/>
                    </a:lnTo>
                    <a:lnTo>
                      <a:pt x="453" y="109"/>
                    </a:lnTo>
                    <a:lnTo>
                      <a:pt x="459" y="111"/>
                    </a:lnTo>
                    <a:lnTo>
                      <a:pt x="461" y="113"/>
                    </a:lnTo>
                    <a:lnTo>
                      <a:pt x="463" y="115"/>
                    </a:lnTo>
                    <a:lnTo>
                      <a:pt x="464" y="117"/>
                    </a:lnTo>
                    <a:lnTo>
                      <a:pt x="472" y="113"/>
                    </a:lnTo>
                    <a:lnTo>
                      <a:pt x="472" y="107"/>
                    </a:lnTo>
                    <a:lnTo>
                      <a:pt x="471" y="105"/>
                    </a:lnTo>
                    <a:lnTo>
                      <a:pt x="429" y="95"/>
                    </a:lnTo>
                    <a:lnTo>
                      <a:pt x="421" y="91"/>
                    </a:lnTo>
                    <a:lnTo>
                      <a:pt x="417" y="91"/>
                    </a:lnTo>
                    <a:lnTo>
                      <a:pt x="413" y="94"/>
                    </a:lnTo>
                    <a:lnTo>
                      <a:pt x="405" y="95"/>
                    </a:lnTo>
                    <a:lnTo>
                      <a:pt x="401" y="95"/>
                    </a:lnTo>
                    <a:lnTo>
                      <a:pt x="396" y="83"/>
                    </a:lnTo>
                    <a:lnTo>
                      <a:pt x="400" y="70"/>
                    </a:lnTo>
                    <a:lnTo>
                      <a:pt x="404" y="70"/>
                    </a:lnTo>
                    <a:lnTo>
                      <a:pt x="412" y="75"/>
                    </a:lnTo>
                    <a:lnTo>
                      <a:pt x="416" y="67"/>
                    </a:lnTo>
                    <a:lnTo>
                      <a:pt x="423" y="62"/>
                    </a:lnTo>
                    <a:lnTo>
                      <a:pt x="429" y="59"/>
                    </a:lnTo>
                    <a:lnTo>
                      <a:pt x="445" y="46"/>
                    </a:lnTo>
                    <a:lnTo>
                      <a:pt x="448" y="45"/>
                    </a:lnTo>
                    <a:lnTo>
                      <a:pt x="451" y="45"/>
                    </a:lnTo>
                    <a:lnTo>
                      <a:pt x="459" y="49"/>
                    </a:lnTo>
                    <a:lnTo>
                      <a:pt x="461" y="53"/>
                    </a:lnTo>
                    <a:lnTo>
                      <a:pt x="465" y="59"/>
                    </a:lnTo>
                    <a:lnTo>
                      <a:pt x="468" y="62"/>
                    </a:lnTo>
                    <a:lnTo>
                      <a:pt x="469" y="62"/>
                    </a:lnTo>
                    <a:lnTo>
                      <a:pt x="473" y="66"/>
                    </a:lnTo>
                    <a:lnTo>
                      <a:pt x="479" y="55"/>
                    </a:lnTo>
                    <a:lnTo>
                      <a:pt x="483" y="43"/>
                    </a:lnTo>
                    <a:lnTo>
                      <a:pt x="488" y="37"/>
                    </a:lnTo>
                    <a:lnTo>
                      <a:pt x="495" y="41"/>
                    </a:lnTo>
                    <a:lnTo>
                      <a:pt x="499" y="46"/>
                    </a:lnTo>
                    <a:lnTo>
                      <a:pt x="503" y="53"/>
                    </a:lnTo>
                    <a:lnTo>
                      <a:pt x="509" y="57"/>
                    </a:lnTo>
                    <a:lnTo>
                      <a:pt x="519" y="78"/>
                    </a:lnTo>
                    <a:lnTo>
                      <a:pt x="520" y="78"/>
                    </a:lnTo>
                    <a:lnTo>
                      <a:pt x="522" y="77"/>
                    </a:lnTo>
                    <a:lnTo>
                      <a:pt x="523" y="73"/>
                    </a:lnTo>
                    <a:lnTo>
                      <a:pt x="523" y="66"/>
                    </a:lnTo>
                    <a:lnTo>
                      <a:pt x="524" y="58"/>
                    </a:lnTo>
                    <a:lnTo>
                      <a:pt x="523" y="55"/>
                    </a:lnTo>
                    <a:lnTo>
                      <a:pt x="515" y="46"/>
                    </a:lnTo>
                    <a:lnTo>
                      <a:pt x="513" y="42"/>
                    </a:lnTo>
                    <a:lnTo>
                      <a:pt x="512" y="35"/>
                    </a:lnTo>
                    <a:lnTo>
                      <a:pt x="512" y="31"/>
                    </a:lnTo>
                    <a:lnTo>
                      <a:pt x="513" y="27"/>
                    </a:lnTo>
                    <a:lnTo>
                      <a:pt x="515" y="26"/>
                    </a:lnTo>
                    <a:lnTo>
                      <a:pt x="520" y="27"/>
                    </a:lnTo>
                    <a:lnTo>
                      <a:pt x="522" y="26"/>
                    </a:lnTo>
                    <a:lnTo>
                      <a:pt x="523" y="22"/>
                    </a:lnTo>
                    <a:lnTo>
                      <a:pt x="526" y="16"/>
                    </a:lnTo>
                    <a:lnTo>
                      <a:pt x="527" y="14"/>
                    </a:lnTo>
                    <a:lnTo>
                      <a:pt x="531" y="14"/>
                    </a:lnTo>
                    <a:lnTo>
                      <a:pt x="536" y="18"/>
                    </a:lnTo>
                    <a:lnTo>
                      <a:pt x="540" y="18"/>
                    </a:lnTo>
                    <a:lnTo>
                      <a:pt x="543" y="16"/>
                    </a:lnTo>
                    <a:lnTo>
                      <a:pt x="543" y="12"/>
                    </a:lnTo>
                    <a:lnTo>
                      <a:pt x="543" y="10"/>
                    </a:lnTo>
                    <a:lnTo>
                      <a:pt x="544" y="8"/>
                    </a:lnTo>
                    <a:lnTo>
                      <a:pt x="562" y="8"/>
                    </a:lnTo>
                    <a:lnTo>
                      <a:pt x="566" y="8"/>
                    </a:lnTo>
                    <a:lnTo>
                      <a:pt x="568" y="4"/>
                    </a:lnTo>
                    <a:lnTo>
                      <a:pt x="572" y="4"/>
                    </a:lnTo>
                    <a:lnTo>
                      <a:pt x="576" y="6"/>
                    </a:lnTo>
                    <a:lnTo>
                      <a:pt x="580" y="10"/>
                    </a:lnTo>
                    <a:lnTo>
                      <a:pt x="586" y="10"/>
                    </a:lnTo>
                    <a:lnTo>
                      <a:pt x="592" y="3"/>
                    </a:lnTo>
                    <a:lnTo>
                      <a:pt x="598" y="0"/>
                    </a:lnTo>
                    <a:lnTo>
                      <a:pt x="633" y="2"/>
                    </a:lnTo>
                    <a:lnTo>
                      <a:pt x="643" y="6"/>
                    </a:lnTo>
                    <a:lnTo>
                      <a:pt x="643" y="6"/>
                    </a:lnTo>
                    <a:close/>
                    <a:moveTo>
                      <a:pt x="420" y="184"/>
                    </a:moveTo>
                    <a:lnTo>
                      <a:pt x="417" y="186"/>
                    </a:lnTo>
                    <a:lnTo>
                      <a:pt x="411" y="174"/>
                    </a:lnTo>
                    <a:lnTo>
                      <a:pt x="400" y="162"/>
                    </a:lnTo>
                    <a:lnTo>
                      <a:pt x="392" y="154"/>
                    </a:lnTo>
                    <a:lnTo>
                      <a:pt x="384" y="133"/>
                    </a:lnTo>
                    <a:lnTo>
                      <a:pt x="382" y="126"/>
                    </a:lnTo>
                    <a:lnTo>
                      <a:pt x="384" y="119"/>
                    </a:lnTo>
                    <a:lnTo>
                      <a:pt x="390" y="118"/>
                    </a:lnTo>
                    <a:lnTo>
                      <a:pt x="397" y="115"/>
                    </a:lnTo>
                    <a:lnTo>
                      <a:pt x="412" y="129"/>
                    </a:lnTo>
                    <a:lnTo>
                      <a:pt x="419" y="140"/>
                    </a:lnTo>
                    <a:lnTo>
                      <a:pt x="421" y="149"/>
                    </a:lnTo>
                    <a:lnTo>
                      <a:pt x="421" y="166"/>
                    </a:lnTo>
                    <a:lnTo>
                      <a:pt x="420" y="184"/>
                    </a:lnTo>
                    <a:close/>
                    <a:moveTo>
                      <a:pt x="813" y="209"/>
                    </a:moveTo>
                    <a:lnTo>
                      <a:pt x="812" y="213"/>
                    </a:lnTo>
                    <a:lnTo>
                      <a:pt x="808" y="212"/>
                    </a:lnTo>
                    <a:lnTo>
                      <a:pt x="802" y="202"/>
                    </a:lnTo>
                    <a:lnTo>
                      <a:pt x="800" y="194"/>
                    </a:lnTo>
                    <a:lnTo>
                      <a:pt x="798" y="185"/>
                    </a:lnTo>
                    <a:lnTo>
                      <a:pt x="801" y="181"/>
                    </a:lnTo>
                    <a:lnTo>
                      <a:pt x="804" y="180"/>
                    </a:lnTo>
                    <a:lnTo>
                      <a:pt x="808" y="188"/>
                    </a:lnTo>
                    <a:lnTo>
                      <a:pt x="810" y="198"/>
                    </a:lnTo>
                    <a:lnTo>
                      <a:pt x="813" y="209"/>
                    </a:lnTo>
                    <a:lnTo>
                      <a:pt x="813" y="209"/>
                    </a:lnTo>
                    <a:close/>
                    <a:moveTo>
                      <a:pt x="829" y="400"/>
                    </a:moveTo>
                    <a:lnTo>
                      <a:pt x="822" y="410"/>
                    </a:lnTo>
                    <a:lnTo>
                      <a:pt x="813" y="410"/>
                    </a:lnTo>
                    <a:lnTo>
                      <a:pt x="808" y="406"/>
                    </a:lnTo>
                    <a:lnTo>
                      <a:pt x="806" y="399"/>
                    </a:lnTo>
                    <a:lnTo>
                      <a:pt x="808" y="391"/>
                    </a:lnTo>
                    <a:lnTo>
                      <a:pt x="814" y="384"/>
                    </a:lnTo>
                    <a:lnTo>
                      <a:pt x="824" y="382"/>
                    </a:lnTo>
                    <a:lnTo>
                      <a:pt x="830" y="383"/>
                    </a:lnTo>
                    <a:lnTo>
                      <a:pt x="832" y="391"/>
                    </a:lnTo>
                    <a:lnTo>
                      <a:pt x="829" y="400"/>
                    </a:lnTo>
                    <a:lnTo>
                      <a:pt x="829" y="400"/>
                    </a:lnTo>
                    <a:close/>
                    <a:moveTo>
                      <a:pt x="808" y="545"/>
                    </a:moveTo>
                    <a:lnTo>
                      <a:pt x="806" y="548"/>
                    </a:lnTo>
                    <a:lnTo>
                      <a:pt x="805" y="541"/>
                    </a:lnTo>
                    <a:lnTo>
                      <a:pt x="804" y="530"/>
                    </a:lnTo>
                    <a:lnTo>
                      <a:pt x="804" y="518"/>
                    </a:lnTo>
                    <a:lnTo>
                      <a:pt x="806" y="513"/>
                    </a:lnTo>
                    <a:lnTo>
                      <a:pt x="808" y="511"/>
                    </a:lnTo>
                    <a:lnTo>
                      <a:pt x="809" y="513"/>
                    </a:lnTo>
                    <a:lnTo>
                      <a:pt x="809" y="518"/>
                    </a:lnTo>
                    <a:lnTo>
                      <a:pt x="809" y="529"/>
                    </a:lnTo>
                    <a:lnTo>
                      <a:pt x="810" y="536"/>
                    </a:lnTo>
                    <a:lnTo>
                      <a:pt x="808" y="545"/>
                    </a:lnTo>
                    <a:close/>
                    <a:moveTo>
                      <a:pt x="824" y="569"/>
                    </a:moveTo>
                    <a:lnTo>
                      <a:pt x="821" y="569"/>
                    </a:lnTo>
                    <a:lnTo>
                      <a:pt x="820" y="568"/>
                    </a:lnTo>
                    <a:lnTo>
                      <a:pt x="821" y="564"/>
                    </a:lnTo>
                    <a:lnTo>
                      <a:pt x="825" y="553"/>
                    </a:lnTo>
                    <a:lnTo>
                      <a:pt x="826" y="553"/>
                    </a:lnTo>
                    <a:lnTo>
                      <a:pt x="828" y="554"/>
                    </a:lnTo>
                    <a:lnTo>
                      <a:pt x="829" y="560"/>
                    </a:lnTo>
                    <a:lnTo>
                      <a:pt x="828" y="565"/>
                    </a:lnTo>
                    <a:lnTo>
                      <a:pt x="824" y="569"/>
                    </a:lnTo>
                    <a:lnTo>
                      <a:pt x="824" y="569"/>
                    </a:lnTo>
                    <a:close/>
                    <a:moveTo>
                      <a:pt x="17" y="592"/>
                    </a:moveTo>
                    <a:lnTo>
                      <a:pt x="12" y="592"/>
                    </a:lnTo>
                    <a:lnTo>
                      <a:pt x="7" y="589"/>
                    </a:lnTo>
                    <a:lnTo>
                      <a:pt x="5" y="586"/>
                    </a:lnTo>
                    <a:lnTo>
                      <a:pt x="5" y="584"/>
                    </a:lnTo>
                    <a:lnTo>
                      <a:pt x="5" y="582"/>
                    </a:lnTo>
                    <a:lnTo>
                      <a:pt x="9" y="581"/>
                    </a:lnTo>
                    <a:lnTo>
                      <a:pt x="11" y="581"/>
                    </a:lnTo>
                    <a:lnTo>
                      <a:pt x="12" y="582"/>
                    </a:lnTo>
                    <a:lnTo>
                      <a:pt x="16" y="584"/>
                    </a:lnTo>
                    <a:lnTo>
                      <a:pt x="19" y="585"/>
                    </a:lnTo>
                    <a:lnTo>
                      <a:pt x="21" y="586"/>
                    </a:lnTo>
                    <a:lnTo>
                      <a:pt x="20" y="589"/>
                    </a:lnTo>
                    <a:lnTo>
                      <a:pt x="17" y="592"/>
                    </a:lnTo>
                    <a:close/>
                    <a:moveTo>
                      <a:pt x="814" y="675"/>
                    </a:moveTo>
                    <a:lnTo>
                      <a:pt x="813" y="676"/>
                    </a:lnTo>
                    <a:lnTo>
                      <a:pt x="806" y="651"/>
                    </a:lnTo>
                    <a:lnTo>
                      <a:pt x="806" y="641"/>
                    </a:lnTo>
                    <a:lnTo>
                      <a:pt x="808" y="633"/>
                    </a:lnTo>
                    <a:lnTo>
                      <a:pt x="810" y="633"/>
                    </a:lnTo>
                    <a:lnTo>
                      <a:pt x="812" y="637"/>
                    </a:lnTo>
                    <a:lnTo>
                      <a:pt x="813" y="652"/>
                    </a:lnTo>
                    <a:lnTo>
                      <a:pt x="814" y="675"/>
                    </a:lnTo>
                    <a:close/>
                    <a:moveTo>
                      <a:pt x="824" y="713"/>
                    </a:moveTo>
                    <a:lnTo>
                      <a:pt x="824" y="720"/>
                    </a:lnTo>
                    <a:lnTo>
                      <a:pt x="825" y="725"/>
                    </a:lnTo>
                    <a:lnTo>
                      <a:pt x="826" y="730"/>
                    </a:lnTo>
                    <a:lnTo>
                      <a:pt x="830" y="728"/>
                    </a:lnTo>
                    <a:lnTo>
                      <a:pt x="832" y="735"/>
                    </a:lnTo>
                    <a:lnTo>
                      <a:pt x="829" y="738"/>
                    </a:lnTo>
                    <a:lnTo>
                      <a:pt x="818" y="736"/>
                    </a:lnTo>
                    <a:lnTo>
                      <a:pt x="813" y="738"/>
                    </a:lnTo>
                    <a:lnTo>
                      <a:pt x="810" y="734"/>
                    </a:lnTo>
                    <a:lnTo>
                      <a:pt x="810" y="725"/>
                    </a:lnTo>
                    <a:lnTo>
                      <a:pt x="810" y="719"/>
                    </a:lnTo>
                    <a:lnTo>
                      <a:pt x="813" y="715"/>
                    </a:lnTo>
                    <a:lnTo>
                      <a:pt x="816" y="717"/>
                    </a:lnTo>
                    <a:lnTo>
                      <a:pt x="820" y="716"/>
                    </a:lnTo>
                    <a:lnTo>
                      <a:pt x="824" y="713"/>
                    </a:lnTo>
                    <a:lnTo>
                      <a:pt x="824" y="713"/>
                    </a:lnTo>
                    <a:close/>
                    <a:moveTo>
                      <a:pt x="267" y="857"/>
                    </a:moveTo>
                    <a:lnTo>
                      <a:pt x="265" y="861"/>
                    </a:lnTo>
                    <a:lnTo>
                      <a:pt x="263" y="862"/>
                    </a:lnTo>
                    <a:lnTo>
                      <a:pt x="259" y="869"/>
                    </a:lnTo>
                    <a:lnTo>
                      <a:pt x="259" y="869"/>
                    </a:lnTo>
                    <a:lnTo>
                      <a:pt x="258" y="867"/>
                    </a:lnTo>
                    <a:lnTo>
                      <a:pt x="257" y="866"/>
                    </a:lnTo>
                    <a:lnTo>
                      <a:pt x="255" y="866"/>
                    </a:lnTo>
                    <a:lnTo>
                      <a:pt x="255" y="865"/>
                    </a:lnTo>
                    <a:lnTo>
                      <a:pt x="255" y="865"/>
                    </a:lnTo>
                    <a:lnTo>
                      <a:pt x="254" y="863"/>
                    </a:lnTo>
                    <a:lnTo>
                      <a:pt x="254" y="863"/>
                    </a:lnTo>
                    <a:lnTo>
                      <a:pt x="251" y="863"/>
                    </a:lnTo>
                    <a:lnTo>
                      <a:pt x="250" y="863"/>
                    </a:lnTo>
                    <a:lnTo>
                      <a:pt x="250" y="861"/>
                    </a:lnTo>
                    <a:lnTo>
                      <a:pt x="251" y="859"/>
                    </a:lnTo>
                    <a:lnTo>
                      <a:pt x="253" y="858"/>
                    </a:lnTo>
                    <a:lnTo>
                      <a:pt x="258" y="857"/>
                    </a:lnTo>
                    <a:lnTo>
                      <a:pt x="259" y="858"/>
                    </a:lnTo>
                    <a:lnTo>
                      <a:pt x="259" y="858"/>
                    </a:lnTo>
                    <a:lnTo>
                      <a:pt x="261" y="857"/>
                    </a:lnTo>
                    <a:lnTo>
                      <a:pt x="265" y="855"/>
                    </a:lnTo>
                    <a:lnTo>
                      <a:pt x="265" y="854"/>
                    </a:lnTo>
                    <a:lnTo>
                      <a:pt x="267" y="855"/>
                    </a:lnTo>
                    <a:lnTo>
                      <a:pt x="267" y="857"/>
                    </a:lnTo>
                    <a:lnTo>
                      <a:pt x="267" y="857"/>
                    </a:lnTo>
                    <a:close/>
                    <a:moveTo>
                      <a:pt x="290" y="942"/>
                    </a:moveTo>
                    <a:lnTo>
                      <a:pt x="289" y="942"/>
                    </a:lnTo>
                    <a:lnTo>
                      <a:pt x="285" y="940"/>
                    </a:lnTo>
                    <a:lnTo>
                      <a:pt x="283" y="938"/>
                    </a:lnTo>
                    <a:lnTo>
                      <a:pt x="283" y="938"/>
                    </a:lnTo>
                    <a:lnTo>
                      <a:pt x="283" y="937"/>
                    </a:lnTo>
                    <a:lnTo>
                      <a:pt x="285" y="934"/>
                    </a:lnTo>
                    <a:lnTo>
                      <a:pt x="287" y="930"/>
                    </a:lnTo>
                    <a:lnTo>
                      <a:pt x="289" y="930"/>
                    </a:lnTo>
                    <a:lnTo>
                      <a:pt x="290" y="932"/>
                    </a:lnTo>
                    <a:lnTo>
                      <a:pt x="291" y="936"/>
                    </a:lnTo>
                    <a:lnTo>
                      <a:pt x="291" y="937"/>
                    </a:lnTo>
                    <a:lnTo>
                      <a:pt x="291" y="938"/>
                    </a:lnTo>
                    <a:lnTo>
                      <a:pt x="290" y="940"/>
                    </a:lnTo>
                    <a:lnTo>
                      <a:pt x="290" y="941"/>
                    </a:lnTo>
                    <a:lnTo>
                      <a:pt x="290" y="942"/>
                    </a:lnTo>
                    <a:lnTo>
                      <a:pt x="290" y="942"/>
                    </a:lnTo>
                    <a:close/>
                    <a:moveTo>
                      <a:pt x="711" y="948"/>
                    </a:moveTo>
                    <a:lnTo>
                      <a:pt x="711" y="950"/>
                    </a:lnTo>
                    <a:lnTo>
                      <a:pt x="713" y="952"/>
                    </a:lnTo>
                    <a:lnTo>
                      <a:pt x="711" y="953"/>
                    </a:lnTo>
                    <a:lnTo>
                      <a:pt x="711" y="953"/>
                    </a:lnTo>
                    <a:lnTo>
                      <a:pt x="711" y="954"/>
                    </a:lnTo>
                    <a:lnTo>
                      <a:pt x="713" y="956"/>
                    </a:lnTo>
                    <a:lnTo>
                      <a:pt x="713" y="957"/>
                    </a:lnTo>
                    <a:lnTo>
                      <a:pt x="713" y="958"/>
                    </a:lnTo>
                    <a:lnTo>
                      <a:pt x="711" y="960"/>
                    </a:lnTo>
                    <a:lnTo>
                      <a:pt x="706" y="962"/>
                    </a:lnTo>
                    <a:lnTo>
                      <a:pt x="705" y="964"/>
                    </a:lnTo>
                    <a:lnTo>
                      <a:pt x="702" y="966"/>
                    </a:lnTo>
                    <a:lnTo>
                      <a:pt x="699" y="969"/>
                    </a:lnTo>
                    <a:lnTo>
                      <a:pt x="699" y="969"/>
                    </a:lnTo>
                    <a:lnTo>
                      <a:pt x="698" y="966"/>
                    </a:lnTo>
                    <a:lnTo>
                      <a:pt x="694" y="964"/>
                    </a:lnTo>
                    <a:lnTo>
                      <a:pt x="686" y="965"/>
                    </a:lnTo>
                    <a:lnTo>
                      <a:pt x="678" y="968"/>
                    </a:lnTo>
                    <a:lnTo>
                      <a:pt x="674" y="969"/>
                    </a:lnTo>
                    <a:lnTo>
                      <a:pt x="673" y="968"/>
                    </a:lnTo>
                    <a:lnTo>
                      <a:pt x="673" y="968"/>
                    </a:lnTo>
                    <a:lnTo>
                      <a:pt x="673" y="966"/>
                    </a:lnTo>
                    <a:lnTo>
                      <a:pt x="674" y="962"/>
                    </a:lnTo>
                    <a:lnTo>
                      <a:pt x="674" y="961"/>
                    </a:lnTo>
                    <a:lnTo>
                      <a:pt x="675" y="960"/>
                    </a:lnTo>
                    <a:lnTo>
                      <a:pt x="677" y="957"/>
                    </a:lnTo>
                    <a:lnTo>
                      <a:pt x="677" y="953"/>
                    </a:lnTo>
                    <a:lnTo>
                      <a:pt x="678" y="949"/>
                    </a:lnTo>
                    <a:lnTo>
                      <a:pt x="679" y="948"/>
                    </a:lnTo>
                    <a:lnTo>
                      <a:pt x="682" y="949"/>
                    </a:lnTo>
                    <a:lnTo>
                      <a:pt x="685" y="950"/>
                    </a:lnTo>
                    <a:lnTo>
                      <a:pt x="689" y="950"/>
                    </a:lnTo>
                    <a:lnTo>
                      <a:pt x="694" y="949"/>
                    </a:lnTo>
                    <a:lnTo>
                      <a:pt x="698" y="948"/>
                    </a:lnTo>
                    <a:lnTo>
                      <a:pt x="706" y="942"/>
                    </a:lnTo>
                    <a:lnTo>
                      <a:pt x="707" y="942"/>
                    </a:lnTo>
                    <a:lnTo>
                      <a:pt x="709" y="944"/>
                    </a:lnTo>
                    <a:lnTo>
                      <a:pt x="709" y="945"/>
                    </a:lnTo>
                    <a:lnTo>
                      <a:pt x="711" y="946"/>
                    </a:lnTo>
                    <a:lnTo>
                      <a:pt x="711" y="948"/>
                    </a:lnTo>
                    <a:lnTo>
                      <a:pt x="711" y="948"/>
                    </a:lnTo>
                    <a:close/>
                    <a:moveTo>
                      <a:pt x="317" y="950"/>
                    </a:moveTo>
                    <a:lnTo>
                      <a:pt x="316" y="950"/>
                    </a:lnTo>
                    <a:lnTo>
                      <a:pt x="310" y="950"/>
                    </a:lnTo>
                    <a:lnTo>
                      <a:pt x="310" y="949"/>
                    </a:lnTo>
                    <a:lnTo>
                      <a:pt x="310" y="948"/>
                    </a:lnTo>
                    <a:lnTo>
                      <a:pt x="312" y="945"/>
                    </a:lnTo>
                    <a:lnTo>
                      <a:pt x="313" y="945"/>
                    </a:lnTo>
                    <a:lnTo>
                      <a:pt x="316" y="946"/>
                    </a:lnTo>
                    <a:lnTo>
                      <a:pt x="318" y="949"/>
                    </a:lnTo>
                    <a:lnTo>
                      <a:pt x="318" y="950"/>
                    </a:lnTo>
                    <a:lnTo>
                      <a:pt x="317" y="950"/>
                    </a:lnTo>
                    <a:lnTo>
                      <a:pt x="317" y="950"/>
                    </a:lnTo>
                    <a:close/>
                    <a:moveTo>
                      <a:pt x="302" y="990"/>
                    </a:moveTo>
                    <a:lnTo>
                      <a:pt x="306" y="994"/>
                    </a:lnTo>
                    <a:lnTo>
                      <a:pt x="312" y="997"/>
                    </a:lnTo>
                    <a:lnTo>
                      <a:pt x="313" y="998"/>
                    </a:lnTo>
                    <a:lnTo>
                      <a:pt x="313" y="1000"/>
                    </a:lnTo>
                    <a:lnTo>
                      <a:pt x="313" y="1001"/>
                    </a:lnTo>
                    <a:lnTo>
                      <a:pt x="313" y="1001"/>
                    </a:lnTo>
                    <a:lnTo>
                      <a:pt x="313" y="1002"/>
                    </a:lnTo>
                    <a:lnTo>
                      <a:pt x="313" y="1004"/>
                    </a:lnTo>
                    <a:lnTo>
                      <a:pt x="314" y="1004"/>
                    </a:lnTo>
                    <a:lnTo>
                      <a:pt x="314" y="1006"/>
                    </a:lnTo>
                    <a:lnTo>
                      <a:pt x="313" y="1008"/>
                    </a:lnTo>
                    <a:lnTo>
                      <a:pt x="312" y="1010"/>
                    </a:lnTo>
                    <a:lnTo>
                      <a:pt x="301" y="1016"/>
                    </a:lnTo>
                    <a:lnTo>
                      <a:pt x="298" y="1017"/>
                    </a:lnTo>
                    <a:lnTo>
                      <a:pt x="289" y="1021"/>
                    </a:lnTo>
                    <a:lnTo>
                      <a:pt x="286" y="1021"/>
                    </a:lnTo>
                    <a:lnTo>
                      <a:pt x="286" y="1020"/>
                    </a:lnTo>
                    <a:lnTo>
                      <a:pt x="283" y="1018"/>
                    </a:lnTo>
                    <a:lnTo>
                      <a:pt x="282" y="1017"/>
                    </a:lnTo>
                    <a:lnTo>
                      <a:pt x="281" y="1016"/>
                    </a:lnTo>
                    <a:lnTo>
                      <a:pt x="279" y="1014"/>
                    </a:lnTo>
                    <a:lnTo>
                      <a:pt x="281" y="1013"/>
                    </a:lnTo>
                    <a:lnTo>
                      <a:pt x="282" y="1013"/>
                    </a:lnTo>
                    <a:lnTo>
                      <a:pt x="285" y="1013"/>
                    </a:lnTo>
                    <a:lnTo>
                      <a:pt x="287" y="1012"/>
                    </a:lnTo>
                    <a:lnTo>
                      <a:pt x="287" y="1010"/>
                    </a:lnTo>
                    <a:lnTo>
                      <a:pt x="286" y="1010"/>
                    </a:lnTo>
                    <a:lnTo>
                      <a:pt x="285" y="1009"/>
                    </a:lnTo>
                    <a:lnTo>
                      <a:pt x="283" y="1009"/>
                    </a:lnTo>
                    <a:lnTo>
                      <a:pt x="282" y="1008"/>
                    </a:lnTo>
                    <a:lnTo>
                      <a:pt x="281" y="1008"/>
                    </a:lnTo>
                    <a:lnTo>
                      <a:pt x="275" y="1006"/>
                    </a:lnTo>
                    <a:lnTo>
                      <a:pt x="271" y="1005"/>
                    </a:lnTo>
                    <a:lnTo>
                      <a:pt x="270" y="1005"/>
                    </a:lnTo>
                    <a:lnTo>
                      <a:pt x="270" y="1004"/>
                    </a:lnTo>
                    <a:lnTo>
                      <a:pt x="269" y="1001"/>
                    </a:lnTo>
                    <a:lnTo>
                      <a:pt x="270" y="993"/>
                    </a:lnTo>
                    <a:lnTo>
                      <a:pt x="271" y="990"/>
                    </a:lnTo>
                    <a:lnTo>
                      <a:pt x="273" y="990"/>
                    </a:lnTo>
                    <a:lnTo>
                      <a:pt x="277" y="992"/>
                    </a:lnTo>
                    <a:lnTo>
                      <a:pt x="278" y="992"/>
                    </a:lnTo>
                    <a:lnTo>
                      <a:pt x="273" y="988"/>
                    </a:lnTo>
                    <a:lnTo>
                      <a:pt x="271" y="986"/>
                    </a:lnTo>
                    <a:lnTo>
                      <a:pt x="270" y="985"/>
                    </a:lnTo>
                    <a:lnTo>
                      <a:pt x="270" y="982"/>
                    </a:lnTo>
                    <a:lnTo>
                      <a:pt x="270" y="981"/>
                    </a:lnTo>
                    <a:lnTo>
                      <a:pt x="270" y="980"/>
                    </a:lnTo>
                    <a:lnTo>
                      <a:pt x="271" y="978"/>
                    </a:lnTo>
                    <a:lnTo>
                      <a:pt x="271" y="977"/>
                    </a:lnTo>
                    <a:lnTo>
                      <a:pt x="277" y="974"/>
                    </a:lnTo>
                    <a:lnTo>
                      <a:pt x="282" y="976"/>
                    </a:lnTo>
                    <a:lnTo>
                      <a:pt x="291" y="978"/>
                    </a:lnTo>
                    <a:lnTo>
                      <a:pt x="293" y="980"/>
                    </a:lnTo>
                    <a:lnTo>
                      <a:pt x="296" y="982"/>
                    </a:lnTo>
                    <a:lnTo>
                      <a:pt x="302" y="990"/>
                    </a:lnTo>
                    <a:lnTo>
                      <a:pt x="302" y="990"/>
                    </a:lnTo>
                    <a:close/>
                    <a:moveTo>
                      <a:pt x="328" y="1008"/>
                    </a:moveTo>
                    <a:lnTo>
                      <a:pt x="325" y="1009"/>
                    </a:lnTo>
                    <a:lnTo>
                      <a:pt x="325" y="1009"/>
                    </a:lnTo>
                    <a:lnTo>
                      <a:pt x="324" y="1008"/>
                    </a:lnTo>
                    <a:lnTo>
                      <a:pt x="324" y="1002"/>
                    </a:lnTo>
                    <a:lnTo>
                      <a:pt x="322" y="1000"/>
                    </a:lnTo>
                    <a:lnTo>
                      <a:pt x="322" y="997"/>
                    </a:lnTo>
                    <a:lnTo>
                      <a:pt x="322" y="994"/>
                    </a:lnTo>
                    <a:lnTo>
                      <a:pt x="325" y="992"/>
                    </a:lnTo>
                    <a:lnTo>
                      <a:pt x="326" y="992"/>
                    </a:lnTo>
                    <a:lnTo>
                      <a:pt x="329" y="993"/>
                    </a:lnTo>
                    <a:lnTo>
                      <a:pt x="333" y="996"/>
                    </a:lnTo>
                    <a:lnTo>
                      <a:pt x="332" y="996"/>
                    </a:lnTo>
                    <a:lnTo>
                      <a:pt x="332" y="997"/>
                    </a:lnTo>
                    <a:lnTo>
                      <a:pt x="329" y="1000"/>
                    </a:lnTo>
                    <a:lnTo>
                      <a:pt x="328" y="1004"/>
                    </a:lnTo>
                    <a:lnTo>
                      <a:pt x="328" y="1005"/>
                    </a:lnTo>
                    <a:lnTo>
                      <a:pt x="328" y="1006"/>
                    </a:lnTo>
                    <a:lnTo>
                      <a:pt x="328" y="1008"/>
                    </a:lnTo>
                    <a:lnTo>
                      <a:pt x="328" y="1008"/>
                    </a:lnTo>
                    <a:close/>
                    <a:moveTo>
                      <a:pt x="538" y="1167"/>
                    </a:moveTo>
                    <a:lnTo>
                      <a:pt x="535" y="1167"/>
                    </a:lnTo>
                    <a:lnTo>
                      <a:pt x="535" y="1163"/>
                    </a:lnTo>
                    <a:lnTo>
                      <a:pt x="535" y="1160"/>
                    </a:lnTo>
                    <a:lnTo>
                      <a:pt x="538" y="1159"/>
                    </a:lnTo>
                    <a:lnTo>
                      <a:pt x="539" y="1162"/>
                    </a:lnTo>
                    <a:lnTo>
                      <a:pt x="538" y="1164"/>
                    </a:lnTo>
                    <a:lnTo>
                      <a:pt x="538" y="1167"/>
                    </a:lnTo>
                    <a:lnTo>
                      <a:pt x="538" y="1167"/>
                    </a:lnTo>
                    <a:close/>
                    <a:moveTo>
                      <a:pt x="398" y="1325"/>
                    </a:moveTo>
                    <a:lnTo>
                      <a:pt x="397" y="1329"/>
                    </a:lnTo>
                    <a:lnTo>
                      <a:pt x="396" y="1328"/>
                    </a:lnTo>
                    <a:lnTo>
                      <a:pt x="394" y="1326"/>
                    </a:lnTo>
                    <a:lnTo>
                      <a:pt x="393" y="1325"/>
                    </a:lnTo>
                    <a:lnTo>
                      <a:pt x="390" y="1325"/>
                    </a:lnTo>
                    <a:lnTo>
                      <a:pt x="390" y="1325"/>
                    </a:lnTo>
                    <a:lnTo>
                      <a:pt x="397" y="1321"/>
                    </a:lnTo>
                    <a:lnTo>
                      <a:pt x="400" y="1319"/>
                    </a:lnTo>
                    <a:lnTo>
                      <a:pt x="400" y="1321"/>
                    </a:lnTo>
                    <a:lnTo>
                      <a:pt x="398" y="1322"/>
                    </a:lnTo>
                    <a:lnTo>
                      <a:pt x="398" y="132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88">
                <a:extLst>
                  <a:ext uri="{FF2B5EF4-FFF2-40B4-BE49-F238E27FC236}">
                    <a16:creationId xmlns:a16="http://schemas.microsoft.com/office/drawing/2014/main" id="{4D0F002F-9542-4406-A851-972325DFA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770"/>
                <a:ext cx="44" cy="12"/>
              </a:xfrm>
              <a:custGeom>
                <a:avLst/>
                <a:gdLst>
                  <a:gd name="T0" fmla="*/ 0 w 44"/>
                  <a:gd name="T1" fmla="*/ 11 h 12"/>
                  <a:gd name="T2" fmla="*/ 1 w 44"/>
                  <a:gd name="T3" fmla="*/ 7 h 12"/>
                  <a:gd name="T4" fmla="*/ 3 w 44"/>
                  <a:gd name="T5" fmla="*/ 7 h 12"/>
                  <a:gd name="T6" fmla="*/ 4 w 44"/>
                  <a:gd name="T7" fmla="*/ 8 h 12"/>
                  <a:gd name="T8" fmla="*/ 8 w 44"/>
                  <a:gd name="T9" fmla="*/ 8 h 12"/>
                  <a:gd name="T10" fmla="*/ 9 w 44"/>
                  <a:gd name="T11" fmla="*/ 8 h 12"/>
                  <a:gd name="T12" fmla="*/ 12 w 44"/>
                  <a:gd name="T13" fmla="*/ 7 h 12"/>
                  <a:gd name="T14" fmla="*/ 18 w 44"/>
                  <a:gd name="T15" fmla="*/ 5 h 12"/>
                  <a:gd name="T16" fmla="*/ 20 w 44"/>
                  <a:gd name="T17" fmla="*/ 5 h 12"/>
                  <a:gd name="T18" fmla="*/ 19 w 44"/>
                  <a:gd name="T19" fmla="*/ 5 h 12"/>
                  <a:gd name="T20" fmla="*/ 9 w 44"/>
                  <a:gd name="T21" fmla="*/ 5 h 12"/>
                  <a:gd name="T22" fmla="*/ 5 w 44"/>
                  <a:gd name="T23" fmla="*/ 8 h 12"/>
                  <a:gd name="T24" fmla="*/ 4 w 44"/>
                  <a:gd name="T25" fmla="*/ 4 h 12"/>
                  <a:gd name="T26" fmla="*/ 12 w 44"/>
                  <a:gd name="T27" fmla="*/ 4 h 12"/>
                  <a:gd name="T28" fmla="*/ 19 w 44"/>
                  <a:gd name="T29" fmla="*/ 4 h 12"/>
                  <a:gd name="T30" fmla="*/ 23 w 44"/>
                  <a:gd name="T31" fmla="*/ 1 h 12"/>
                  <a:gd name="T32" fmla="*/ 27 w 44"/>
                  <a:gd name="T33" fmla="*/ 0 h 12"/>
                  <a:gd name="T34" fmla="*/ 31 w 44"/>
                  <a:gd name="T35" fmla="*/ 3 h 12"/>
                  <a:gd name="T36" fmla="*/ 34 w 44"/>
                  <a:gd name="T37" fmla="*/ 4 h 12"/>
                  <a:gd name="T38" fmla="*/ 36 w 44"/>
                  <a:gd name="T39" fmla="*/ 5 h 12"/>
                  <a:gd name="T40" fmla="*/ 38 w 44"/>
                  <a:gd name="T41" fmla="*/ 5 h 12"/>
                  <a:gd name="T42" fmla="*/ 40 w 44"/>
                  <a:gd name="T43" fmla="*/ 4 h 12"/>
                  <a:gd name="T44" fmla="*/ 44 w 44"/>
                  <a:gd name="T45" fmla="*/ 5 h 12"/>
                  <a:gd name="T46" fmla="*/ 44 w 44"/>
                  <a:gd name="T47" fmla="*/ 8 h 12"/>
                  <a:gd name="T48" fmla="*/ 39 w 44"/>
                  <a:gd name="T49" fmla="*/ 9 h 12"/>
                  <a:gd name="T50" fmla="*/ 32 w 44"/>
                  <a:gd name="T51" fmla="*/ 8 h 12"/>
                  <a:gd name="T52" fmla="*/ 30 w 44"/>
                  <a:gd name="T53" fmla="*/ 7 h 12"/>
                  <a:gd name="T54" fmla="*/ 27 w 44"/>
                  <a:gd name="T55" fmla="*/ 5 h 12"/>
                  <a:gd name="T56" fmla="*/ 24 w 44"/>
                  <a:gd name="T57" fmla="*/ 4 h 12"/>
                  <a:gd name="T58" fmla="*/ 24 w 44"/>
                  <a:gd name="T59" fmla="*/ 5 h 12"/>
                  <a:gd name="T60" fmla="*/ 23 w 44"/>
                  <a:gd name="T61" fmla="*/ 7 h 12"/>
                  <a:gd name="T62" fmla="*/ 18 w 44"/>
                  <a:gd name="T63" fmla="*/ 8 h 12"/>
                  <a:gd name="T64" fmla="*/ 15 w 44"/>
                  <a:gd name="T65" fmla="*/ 8 h 12"/>
                  <a:gd name="T66" fmla="*/ 12 w 44"/>
                  <a:gd name="T67" fmla="*/ 11 h 12"/>
                  <a:gd name="T68" fmla="*/ 5 w 44"/>
                  <a:gd name="T69" fmla="*/ 11 h 12"/>
                  <a:gd name="T70" fmla="*/ 1 w 44"/>
                  <a:gd name="T7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12">
                    <a:moveTo>
                      <a:pt x="0" y="12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5" y="7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9" y="5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12" y="4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3" y="4"/>
                    </a:lnTo>
                    <a:lnTo>
                      <a:pt x="44" y="5"/>
                    </a:lnTo>
                    <a:lnTo>
                      <a:pt x="44" y="7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39" y="9"/>
                    </a:lnTo>
                    <a:lnTo>
                      <a:pt x="35" y="9"/>
                    </a:lnTo>
                    <a:lnTo>
                      <a:pt x="32" y="8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12" y="11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89">
                <a:extLst>
                  <a:ext uri="{FF2B5EF4-FFF2-40B4-BE49-F238E27FC236}">
                    <a16:creationId xmlns:a16="http://schemas.microsoft.com/office/drawing/2014/main" id="{C6198999-AE1C-4A45-9709-D6A5F1AEE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787"/>
                <a:ext cx="110" cy="83"/>
              </a:xfrm>
              <a:custGeom>
                <a:avLst/>
                <a:gdLst>
                  <a:gd name="T0" fmla="*/ 53 w 110"/>
                  <a:gd name="T1" fmla="*/ 8 h 83"/>
                  <a:gd name="T2" fmla="*/ 59 w 110"/>
                  <a:gd name="T3" fmla="*/ 8 h 83"/>
                  <a:gd name="T4" fmla="*/ 64 w 110"/>
                  <a:gd name="T5" fmla="*/ 12 h 83"/>
                  <a:gd name="T6" fmla="*/ 68 w 110"/>
                  <a:gd name="T7" fmla="*/ 8 h 83"/>
                  <a:gd name="T8" fmla="*/ 77 w 110"/>
                  <a:gd name="T9" fmla="*/ 11 h 83"/>
                  <a:gd name="T10" fmla="*/ 84 w 110"/>
                  <a:gd name="T11" fmla="*/ 7 h 83"/>
                  <a:gd name="T12" fmla="*/ 84 w 110"/>
                  <a:gd name="T13" fmla="*/ 4 h 83"/>
                  <a:gd name="T14" fmla="*/ 91 w 110"/>
                  <a:gd name="T15" fmla="*/ 6 h 83"/>
                  <a:gd name="T16" fmla="*/ 93 w 110"/>
                  <a:gd name="T17" fmla="*/ 16 h 83"/>
                  <a:gd name="T18" fmla="*/ 97 w 110"/>
                  <a:gd name="T19" fmla="*/ 20 h 83"/>
                  <a:gd name="T20" fmla="*/ 97 w 110"/>
                  <a:gd name="T21" fmla="*/ 23 h 83"/>
                  <a:gd name="T22" fmla="*/ 96 w 110"/>
                  <a:gd name="T23" fmla="*/ 26 h 83"/>
                  <a:gd name="T24" fmla="*/ 100 w 110"/>
                  <a:gd name="T25" fmla="*/ 28 h 83"/>
                  <a:gd name="T26" fmla="*/ 106 w 110"/>
                  <a:gd name="T27" fmla="*/ 38 h 83"/>
                  <a:gd name="T28" fmla="*/ 103 w 110"/>
                  <a:gd name="T29" fmla="*/ 42 h 83"/>
                  <a:gd name="T30" fmla="*/ 106 w 110"/>
                  <a:gd name="T31" fmla="*/ 50 h 83"/>
                  <a:gd name="T32" fmla="*/ 108 w 110"/>
                  <a:gd name="T33" fmla="*/ 55 h 83"/>
                  <a:gd name="T34" fmla="*/ 110 w 110"/>
                  <a:gd name="T35" fmla="*/ 62 h 83"/>
                  <a:gd name="T36" fmla="*/ 108 w 110"/>
                  <a:gd name="T37" fmla="*/ 65 h 83"/>
                  <a:gd name="T38" fmla="*/ 101 w 110"/>
                  <a:gd name="T39" fmla="*/ 65 h 83"/>
                  <a:gd name="T40" fmla="*/ 104 w 110"/>
                  <a:gd name="T41" fmla="*/ 69 h 83"/>
                  <a:gd name="T42" fmla="*/ 103 w 110"/>
                  <a:gd name="T43" fmla="*/ 74 h 83"/>
                  <a:gd name="T44" fmla="*/ 97 w 110"/>
                  <a:gd name="T45" fmla="*/ 78 h 83"/>
                  <a:gd name="T46" fmla="*/ 95 w 110"/>
                  <a:gd name="T47" fmla="*/ 77 h 83"/>
                  <a:gd name="T48" fmla="*/ 92 w 110"/>
                  <a:gd name="T49" fmla="*/ 82 h 83"/>
                  <a:gd name="T50" fmla="*/ 88 w 110"/>
                  <a:gd name="T51" fmla="*/ 83 h 83"/>
                  <a:gd name="T52" fmla="*/ 84 w 110"/>
                  <a:gd name="T53" fmla="*/ 81 h 83"/>
                  <a:gd name="T54" fmla="*/ 84 w 110"/>
                  <a:gd name="T55" fmla="*/ 77 h 83"/>
                  <a:gd name="T56" fmla="*/ 83 w 110"/>
                  <a:gd name="T57" fmla="*/ 71 h 83"/>
                  <a:gd name="T58" fmla="*/ 83 w 110"/>
                  <a:gd name="T59" fmla="*/ 66 h 83"/>
                  <a:gd name="T60" fmla="*/ 80 w 110"/>
                  <a:gd name="T61" fmla="*/ 65 h 83"/>
                  <a:gd name="T62" fmla="*/ 75 w 110"/>
                  <a:gd name="T63" fmla="*/ 65 h 83"/>
                  <a:gd name="T64" fmla="*/ 69 w 110"/>
                  <a:gd name="T65" fmla="*/ 65 h 83"/>
                  <a:gd name="T66" fmla="*/ 65 w 110"/>
                  <a:gd name="T67" fmla="*/ 67 h 83"/>
                  <a:gd name="T68" fmla="*/ 68 w 110"/>
                  <a:gd name="T69" fmla="*/ 62 h 83"/>
                  <a:gd name="T70" fmla="*/ 64 w 110"/>
                  <a:gd name="T71" fmla="*/ 55 h 83"/>
                  <a:gd name="T72" fmla="*/ 64 w 110"/>
                  <a:gd name="T73" fmla="*/ 51 h 83"/>
                  <a:gd name="T74" fmla="*/ 57 w 110"/>
                  <a:gd name="T75" fmla="*/ 42 h 83"/>
                  <a:gd name="T76" fmla="*/ 43 w 110"/>
                  <a:gd name="T77" fmla="*/ 43 h 83"/>
                  <a:gd name="T78" fmla="*/ 36 w 110"/>
                  <a:gd name="T79" fmla="*/ 46 h 83"/>
                  <a:gd name="T80" fmla="*/ 33 w 110"/>
                  <a:gd name="T81" fmla="*/ 53 h 83"/>
                  <a:gd name="T82" fmla="*/ 28 w 110"/>
                  <a:gd name="T83" fmla="*/ 55 h 83"/>
                  <a:gd name="T84" fmla="*/ 24 w 110"/>
                  <a:gd name="T85" fmla="*/ 53 h 83"/>
                  <a:gd name="T86" fmla="*/ 20 w 110"/>
                  <a:gd name="T87" fmla="*/ 45 h 83"/>
                  <a:gd name="T88" fmla="*/ 16 w 110"/>
                  <a:gd name="T89" fmla="*/ 42 h 83"/>
                  <a:gd name="T90" fmla="*/ 9 w 110"/>
                  <a:gd name="T91" fmla="*/ 38 h 83"/>
                  <a:gd name="T92" fmla="*/ 5 w 110"/>
                  <a:gd name="T93" fmla="*/ 30 h 83"/>
                  <a:gd name="T94" fmla="*/ 0 w 110"/>
                  <a:gd name="T95" fmla="*/ 30 h 83"/>
                  <a:gd name="T96" fmla="*/ 4 w 110"/>
                  <a:gd name="T97" fmla="*/ 20 h 83"/>
                  <a:gd name="T98" fmla="*/ 11 w 110"/>
                  <a:gd name="T99" fmla="*/ 16 h 83"/>
                  <a:gd name="T100" fmla="*/ 19 w 110"/>
                  <a:gd name="T101" fmla="*/ 11 h 83"/>
                  <a:gd name="T102" fmla="*/ 17 w 110"/>
                  <a:gd name="T103" fmla="*/ 7 h 83"/>
                  <a:gd name="T104" fmla="*/ 20 w 110"/>
                  <a:gd name="T105" fmla="*/ 4 h 83"/>
                  <a:gd name="T106" fmla="*/ 28 w 110"/>
                  <a:gd name="T107" fmla="*/ 2 h 83"/>
                  <a:gd name="T108" fmla="*/ 31 w 110"/>
                  <a:gd name="T109" fmla="*/ 4 h 83"/>
                  <a:gd name="T110" fmla="*/ 35 w 110"/>
                  <a:gd name="T111" fmla="*/ 4 h 83"/>
                  <a:gd name="T112" fmla="*/ 43 w 110"/>
                  <a:gd name="T113" fmla="*/ 6 h 83"/>
                  <a:gd name="T114" fmla="*/ 55 w 110"/>
                  <a:gd name="T115" fmla="*/ 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0" h="83">
                    <a:moveTo>
                      <a:pt x="55" y="4"/>
                    </a:moveTo>
                    <a:lnTo>
                      <a:pt x="53" y="6"/>
                    </a:lnTo>
                    <a:lnTo>
                      <a:pt x="53" y="6"/>
                    </a:lnTo>
                    <a:lnTo>
                      <a:pt x="53" y="7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3" y="10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9" y="10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7" y="11"/>
                    </a:lnTo>
                    <a:lnTo>
                      <a:pt x="68" y="8"/>
                    </a:lnTo>
                    <a:lnTo>
                      <a:pt x="69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2" y="8"/>
                    </a:lnTo>
                    <a:lnTo>
                      <a:pt x="75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1" y="8"/>
                    </a:lnTo>
                    <a:lnTo>
                      <a:pt x="83" y="7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5" y="3"/>
                    </a:lnTo>
                    <a:lnTo>
                      <a:pt x="87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2" y="10"/>
                    </a:lnTo>
                    <a:lnTo>
                      <a:pt x="93" y="12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6"/>
                    </a:lnTo>
                    <a:lnTo>
                      <a:pt x="95" y="19"/>
                    </a:lnTo>
                    <a:lnTo>
                      <a:pt x="96" y="19"/>
                    </a:lnTo>
                    <a:lnTo>
                      <a:pt x="96" y="19"/>
                    </a:lnTo>
                    <a:lnTo>
                      <a:pt x="97" y="20"/>
                    </a:lnTo>
                    <a:lnTo>
                      <a:pt x="99" y="20"/>
                    </a:lnTo>
                    <a:lnTo>
                      <a:pt x="99" y="20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7" y="23"/>
                    </a:lnTo>
                    <a:lnTo>
                      <a:pt x="96" y="23"/>
                    </a:lnTo>
                    <a:lnTo>
                      <a:pt x="95" y="26"/>
                    </a:lnTo>
                    <a:lnTo>
                      <a:pt x="95" y="26"/>
                    </a:lnTo>
                    <a:lnTo>
                      <a:pt x="96" y="27"/>
                    </a:lnTo>
                    <a:lnTo>
                      <a:pt x="96" y="27"/>
                    </a:lnTo>
                    <a:lnTo>
                      <a:pt x="96" y="26"/>
                    </a:lnTo>
                    <a:lnTo>
                      <a:pt x="97" y="26"/>
                    </a:lnTo>
                    <a:lnTo>
                      <a:pt x="99" y="26"/>
                    </a:lnTo>
                    <a:lnTo>
                      <a:pt x="100" y="27"/>
                    </a:lnTo>
                    <a:lnTo>
                      <a:pt x="100" y="27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30"/>
                    </a:lnTo>
                    <a:lnTo>
                      <a:pt x="100" y="33"/>
                    </a:lnTo>
                    <a:lnTo>
                      <a:pt x="101" y="34"/>
                    </a:lnTo>
                    <a:lnTo>
                      <a:pt x="101" y="35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9"/>
                    </a:lnTo>
                    <a:lnTo>
                      <a:pt x="106" y="39"/>
                    </a:lnTo>
                    <a:lnTo>
                      <a:pt x="104" y="41"/>
                    </a:lnTo>
                    <a:lnTo>
                      <a:pt x="103" y="41"/>
                    </a:lnTo>
                    <a:lnTo>
                      <a:pt x="103" y="42"/>
                    </a:lnTo>
                    <a:lnTo>
                      <a:pt x="103" y="43"/>
                    </a:lnTo>
                    <a:lnTo>
                      <a:pt x="103" y="46"/>
                    </a:lnTo>
                    <a:lnTo>
                      <a:pt x="103" y="49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6" y="50"/>
                    </a:lnTo>
                    <a:lnTo>
                      <a:pt x="107" y="50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8" y="54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7" y="57"/>
                    </a:lnTo>
                    <a:lnTo>
                      <a:pt x="106" y="57"/>
                    </a:lnTo>
                    <a:lnTo>
                      <a:pt x="106" y="58"/>
                    </a:lnTo>
                    <a:lnTo>
                      <a:pt x="106" y="59"/>
                    </a:lnTo>
                    <a:lnTo>
                      <a:pt x="108" y="61"/>
                    </a:lnTo>
                    <a:lnTo>
                      <a:pt x="110" y="62"/>
                    </a:lnTo>
                    <a:lnTo>
                      <a:pt x="110" y="63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08" y="66"/>
                    </a:lnTo>
                    <a:lnTo>
                      <a:pt x="108" y="65"/>
                    </a:lnTo>
                    <a:lnTo>
                      <a:pt x="107" y="65"/>
                    </a:lnTo>
                    <a:lnTo>
                      <a:pt x="106" y="65"/>
                    </a:lnTo>
                    <a:lnTo>
                      <a:pt x="104" y="65"/>
                    </a:lnTo>
                    <a:lnTo>
                      <a:pt x="103" y="65"/>
                    </a:lnTo>
                    <a:lnTo>
                      <a:pt x="101" y="65"/>
                    </a:lnTo>
                    <a:lnTo>
                      <a:pt x="101" y="65"/>
                    </a:lnTo>
                    <a:lnTo>
                      <a:pt x="101" y="66"/>
                    </a:lnTo>
                    <a:lnTo>
                      <a:pt x="101" y="67"/>
                    </a:lnTo>
                    <a:lnTo>
                      <a:pt x="101" y="69"/>
                    </a:lnTo>
                    <a:lnTo>
                      <a:pt x="103" y="6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6" y="70"/>
                    </a:lnTo>
                    <a:lnTo>
                      <a:pt x="106" y="70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3" y="74"/>
                    </a:lnTo>
                    <a:lnTo>
                      <a:pt x="103" y="74"/>
                    </a:lnTo>
                    <a:lnTo>
                      <a:pt x="103" y="75"/>
                    </a:lnTo>
                    <a:lnTo>
                      <a:pt x="101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78"/>
                    </a:lnTo>
                    <a:lnTo>
                      <a:pt x="97" y="78"/>
                    </a:lnTo>
                    <a:lnTo>
                      <a:pt x="97" y="78"/>
                    </a:lnTo>
                    <a:lnTo>
                      <a:pt x="96" y="78"/>
                    </a:lnTo>
                    <a:lnTo>
                      <a:pt x="96" y="77"/>
                    </a:lnTo>
                    <a:lnTo>
                      <a:pt x="96" y="77"/>
                    </a:lnTo>
                    <a:lnTo>
                      <a:pt x="95" y="77"/>
                    </a:lnTo>
                    <a:lnTo>
                      <a:pt x="95" y="77"/>
                    </a:lnTo>
                    <a:lnTo>
                      <a:pt x="95" y="78"/>
                    </a:lnTo>
                    <a:lnTo>
                      <a:pt x="95" y="78"/>
                    </a:lnTo>
                    <a:lnTo>
                      <a:pt x="93" y="79"/>
                    </a:lnTo>
                    <a:lnTo>
                      <a:pt x="93" y="79"/>
                    </a:lnTo>
                    <a:lnTo>
                      <a:pt x="92" y="81"/>
                    </a:lnTo>
                    <a:lnTo>
                      <a:pt x="92" y="82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91" y="82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3" y="81"/>
                    </a:lnTo>
                    <a:lnTo>
                      <a:pt x="83" y="81"/>
                    </a:lnTo>
                    <a:lnTo>
                      <a:pt x="84" y="79"/>
                    </a:lnTo>
                    <a:lnTo>
                      <a:pt x="84" y="78"/>
                    </a:lnTo>
                    <a:lnTo>
                      <a:pt x="84" y="77"/>
                    </a:lnTo>
                    <a:lnTo>
                      <a:pt x="84" y="77"/>
                    </a:lnTo>
                    <a:lnTo>
                      <a:pt x="84" y="75"/>
                    </a:lnTo>
                    <a:lnTo>
                      <a:pt x="84" y="74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3" y="70"/>
                    </a:lnTo>
                    <a:lnTo>
                      <a:pt x="83" y="70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3" y="66"/>
                    </a:lnTo>
                    <a:lnTo>
                      <a:pt x="81" y="66"/>
                    </a:lnTo>
                    <a:lnTo>
                      <a:pt x="81" y="66"/>
                    </a:lnTo>
                    <a:lnTo>
                      <a:pt x="80" y="65"/>
                    </a:lnTo>
                    <a:lnTo>
                      <a:pt x="80" y="65"/>
                    </a:lnTo>
                    <a:lnTo>
                      <a:pt x="80" y="65"/>
                    </a:lnTo>
                    <a:lnTo>
                      <a:pt x="80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9" y="63"/>
                    </a:lnTo>
                    <a:lnTo>
                      <a:pt x="79" y="63"/>
                    </a:lnTo>
                    <a:lnTo>
                      <a:pt x="79" y="63"/>
                    </a:lnTo>
                    <a:lnTo>
                      <a:pt x="75" y="65"/>
                    </a:lnTo>
                    <a:lnTo>
                      <a:pt x="73" y="65"/>
                    </a:lnTo>
                    <a:lnTo>
                      <a:pt x="73" y="65"/>
                    </a:lnTo>
                    <a:lnTo>
                      <a:pt x="73" y="63"/>
                    </a:lnTo>
                    <a:lnTo>
                      <a:pt x="72" y="65"/>
                    </a:lnTo>
                    <a:lnTo>
                      <a:pt x="71" y="65"/>
                    </a:lnTo>
                    <a:lnTo>
                      <a:pt x="69" y="65"/>
                    </a:lnTo>
                    <a:lnTo>
                      <a:pt x="69" y="65"/>
                    </a:lnTo>
                    <a:lnTo>
                      <a:pt x="68" y="66"/>
                    </a:lnTo>
                    <a:lnTo>
                      <a:pt x="67" y="67"/>
                    </a:lnTo>
                    <a:lnTo>
                      <a:pt x="67" y="67"/>
                    </a:lnTo>
                    <a:lnTo>
                      <a:pt x="65" y="67"/>
                    </a:lnTo>
                    <a:lnTo>
                      <a:pt x="65" y="67"/>
                    </a:lnTo>
                    <a:lnTo>
                      <a:pt x="64" y="67"/>
                    </a:lnTo>
                    <a:lnTo>
                      <a:pt x="64" y="66"/>
                    </a:lnTo>
                    <a:lnTo>
                      <a:pt x="65" y="66"/>
                    </a:lnTo>
                    <a:lnTo>
                      <a:pt x="65" y="63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7" y="61"/>
                    </a:lnTo>
                    <a:lnTo>
                      <a:pt x="67" y="59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4" y="55"/>
                    </a:lnTo>
                    <a:lnTo>
                      <a:pt x="64" y="55"/>
                    </a:lnTo>
                    <a:lnTo>
                      <a:pt x="64" y="55"/>
                    </a:lnTo>
                    <a:lnTo>
                      <a:pt x="64" y="54"/>
                    </a:lnTo>
                    <a:lnTo>
                      <a:pt x="65" y="53"/>
                    </a:lnTo>
                    <a:lnTo>
                      <a:pt x="65" y="53"/>
                    </a:lnTo>
                    <a:lnTo>
                      <a:pt x="65" y="53"/>
                    </a:lnTo>
                    <a:lnTo>
                      <a:pt x="64" y="51"/>
                    </a:lnTo>
                    <a:lnTo>
                      <a:pt x="63" y="49"/>
                    </a:lnTo>
                    <a:lnTo>
                      <a:pt x="61" y="47"/>
                    </a:lnTo>
                    <a:lnTo>
                      <a:pt x="60" y="45"/>
                    </a:lnTo>
                    <a:lnTo>
                      <a:pt x="59" y="45"/>
                    </a:lnTo>
                    <a:lnTo>
                      <a:pt x="57" y="43"/>
                    </a:lnTo>
                    <a:lnTo>
                      <a:pt x="57" y="42"/>
                    </a:lnTo>
                    <a:lnTo>
                      <a:pt x="56" y="42"/>
                    </a:lnTo>
                    <a:lnTo>
                      <a:pt x="53" y="42"/>
                    </a:lnTo>
                    <a:lnTo>
                      <a:pt x="49" y="42"/>
                    </a:lnTo>
                    <a:lnTo>
                      <a:pt x="47" y="42"/>
                    </a:lnTo>
                    <a:lnTo>
                      <a:pt x="47" y="43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6" y="46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6" y="49"/>
                    </a:lnTo>
                    <a:lnTo>
                      <a:pt x="35" y="50"/>
                    </a:lnTo>
                    <a:lnTo>
                      <a:pt x="33" y="51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28" y="57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5" y="57"/>
                    </a:lnTo>
                    <a:lnTo>
                      <a:pt x="25" y="55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4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20" y="47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6" y="42"/>
                    </a:lnTo>
                    <a:lnTo>
                      <a:pt x="15" y="41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3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8" y="18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48" y="6"/>
                    </a:lnTo>
                    <a:lnTo>
                      <a:pt x="52" y="4"/>
                    </a:lnTo>
                    <a:lnTo>
                      <a:pt x="53" y="4"/>
                    </a:lnTo>
                    <a:lnTo>
                      <a:pt x="55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90">
                <a:extLst>
                  <a:ext uri="{FF2B5EF4-FFF2-40B4-BE49-F238E27FC236}">
                    <a16:creationId xmlns:a16="http://schemas.microsoft.com/office/drawing/2014/main" id="{C90F79F9-959D-4F54-AEF1-786E680BB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315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91">
                <a:extLst>
                  <a:ext uri="{FF2B5EF4-FFF2-40B4-BE49-F238E27FC236}">
                    <a16:creationId xmlns:a16="http://schemas.microsoft.com/office/drawing/2014/main" id="{1B359C50-1A14-4ACF-B0B4-91A42AC1FF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3" y="2729"/>
                <a:ext cx="9" cy="9"/>
              </a:xfrm>
              <a:custGeom>
                <a:avLst/>
                <a:gdLst>
                  <a:gd name="T0" fmla="*/ 6 w 9"/>
                  <a:gd name="T1" fmla="*/ 4 h 9"/>
                  <a:gd name="T2" fmla="*/ 5 w 9"/>
                  <a:gd name="T3" fmla="*/ 4 h 9"/>
                  <a:gd name="T4" fmla="*/ 4 w 9"/>
                  <a:gd name="T5" fmla="*/ 4 h 9"/>
                  <a:gd name="T6" fmla="*/ 4 w 9"/>
                  <a:gd name="T7" fmla="*/ 4 h 9"/>
                  <a:gd name="T8" fmla="*/ 4 w 9"/>
                  <a:gd name="T9" fmla="*/ 2 h 9"/>
                  <a:gd name="T10" fmla="*/ 4 w 9"/>
                  <a:gd name="T11" fmla="*/ 1 h 9"/>
                  <a:gd name="T12" fmla="*/ 4 w 9"/>
                  <a:gd name="T13" fmla="*/ 0 h 9"/>
                  <a:gd name="T14" fmla="*/ 5 w 9"/>
                  <a:gd name="T15" fmla="*/ 0 h 9"/>
                  <a:gd name="T16" fmla="*/ 5 w 9"/>
                  <a:gd name="T17" fmla="*/ 1 h 9"/>
                  <a:gd name="T18" fmla="*/ 5 w 9"/>
                  <a:gd name="T19" fmla="*/ 1 h 9"/>
                  <a:gd name="T20" fmla="*/ 6 w 9"/>
                  <a:gd name="T21" fmla="*/ 2 h 9"/>
                  <a:gd name="T22" fmla="*/ 9 w 9"/>
                  <a:gd name="T23" fmla="*/ 4 h 9"/>
                  <a:gd name="T24" fmla="*/ 6 w 9"/>
                  <a:gd name="T25" fmla="*/ 4 h 9"/>
                  <a:gd name="T26" fmla="*/ 6 w 9"/>
                  <a:gd name="T27" fmla="*/ 4 h 9"/>
                  <a:gd name="T28" fmla="*/ 2 w 9"/>
                  <a:gd name="T29" fmla="*/ 8 h 9"/>
                  <a:gd name="T30" fmla="*/ 1 w 9"/>
                  <a:gd name="T31" fmla="*/ 8 h 9"/>
                  <a:gd name="T32" fmla="*/ 1 w 9"/>
                  <a:gd name="T33" fmla="*/ 8 h 9"/>
                  <a:gd name="T34" fmla="*/ 0 w 9"/>
                  <a:gd name="T35" fmla="*/ 6 h 9"/>
                  <a:gd name="T36" fmla="*/ 0 w 9"/>
                  <a:gd name="T37" fmla="*/ 4 h 9"/>
                  <a:gd name="T38" fmla="*/ 0 w 9"/>
                  <a:gd name="T39" fmla="*/ 2 h 9"/>
                  <a:gd name="T40" fmla="*/ 0 w 9"/>
                  <a:gd name="T41" fmla="*/ 2 h 9"/>
                  <a:gd name="T42" fmla="*/ 2 w 9"/>
                  <a:gd name="T43" fmla="*/ 2 h 9"/>
                  <a:gd name="T44" fmla="*/ 2 w 9"/>
                  <a:gd name="T45" fmla="*/ 4 h 9"/>
                  <a:gd name="T46" fmla="*/ 4 w 9"/>
                  <a:gd name="T47" fmla="*/ 4 h 9"/>
                  <a:gd name="T48" fmla="*/ 2 w 9"/>
                  <a:gd name="T49" fmla="*/ 4 h 9"/>
                  <a:gd name="T50" fmla="*/ 2 w 9"/>
                  <a:gd name="T51" fmla="*/ 6 h 9"/>
                  <a:gd name="T52" fmla="*/ 2 w 9"/>
                  <a:gd name="T53" fmla="*/ 8 h 9"/>
                  <a:gd name="T54" fmla="*/ 2 w 9"/>
                  <a:gd name="T55" fmla="*/ 8 h 9"/>
                  <a:gd name="T56" fmla="*/ 8 w 9"/>
                  <a:gd name="T57" fmla="*/ 9 h 9"/>
                  <a:gd name="T58" fmla="*/ 8 w 9"/>
                  <a:gd name="T59" fmla="*/ 9 h 9"/>
                  <a:gd name="T60" fmla="*/ 6 w 9"/>
                  <a:gd name="T61" fmla="*/ 9 h 9"/>
                  <a:gd name="T62" fmla="*/ 6 w 9"/>
                  <a:gd name="T63" fmla="*/ 9 h 9"/>
                  <a:gd name="T64" fmla="*/ 8 w 9"/>
                  <a:gd name="T65" fmla="*/ 8 h 9"/>
                  <a:gd name="T66" fmla="*/ 8 w 9"/>
                  <a:gd name="T67" fmla="*/ 8 h 9"/>
                  <a:gd name="T68" fmla="*/ 8 w 9"/>
                  <a:gd name="T69" fmla="*/ 8 h 9"/>
                  <a:gd name="T70" fmla="*/ 9 w 9"/>
                  <a:gd name="T71" fmla="*/ 9 h 9"/>
                  <a:gd name="T72" fmla="*/ 8 w 9"/>
                  <a:gd name="T73" fmla="*/ 9 h 9"/>
                  <a:gd name="T74" fmla="*/ 8 w 9"/>
                  <a:gd name="T7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9">
                    <a:moveTo>
                      <a:pt x="6" y="4"/>
                    </a:move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8"/>
                    </a:moveTo>
                    <a:lnTo>
                      <a:pt x="1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8" y="9"/>
                    </a:moveTo>
                    <a:lnTo>
                      <a:pt x="8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92">
                <a:extLst>
                  <a:ext uri="{FF2B5EF4-FFF2-40B4-BE49-F238E27FC236}">
                    <a16:creationId xmlns:a16="http://schemas.microsoft.com/office/drawing/2014/main" id="{DDE77ED5-90A5-4638-97BE-8AC71C6644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7" y="2923"/>
                <a:ext cx="44" cy="41"/>
              </a:xfrm>
              <a:custGeom>
                <a:avLst/>
                <a:gdLst>
                  <a:gd name="T0" fmla="*/ 5 w 44"/>
                  <a:gd name="T1" fmla="*/ 0 h 41"/>
                  <a:gd name="T2" fmla="*/ 8 w 44"/>
                  <a:gd name="T3" fmla="*/ 0 h 41"/>
                  <a:gd name="T4" fmla="*/ 5 w 44"/>
                  <a:gd name="T5" fmla="*/ 5 h 41"/>
                  <a:gd name="T6" fmla="*/ 4 w 44"/>
                  <a:gd name="T7" fmla="*/ 8 h 41"/>
                  <a:gd name="T8" fmla="*/ 1 w 44"/>
                  <a:gd name="T9" fmla="*/ 6 h 41"/>
                  <a:gd name="T10" fmla="*/ 0 w 44"/>
                  <a:gd name="T11" fmla="*/ 6 h 41"/>
                  <a:gd name="T12" fmla="*/ 1 w 44"/>
                  <a:gd name="T13" fmla="*/ 4 h 41"/>
                  <a:gd name="T14" fmla="*/ 2 w 44"/>
                  <a:gd name="T15" fmla="*/ 4 h 41"/>
                  <a:gd name="T16" fmla="*/ 4 w 44"/>
                  <a:gd name="T17" fmla="*/ 1 h 41"/>
                  <a:gd name="T18" fmla="*/ 5 w 44"/>
                  <a:gd name="T19" fmla="*/ 0 h 41"/>
                  <a:gd name="T20" fmla="*/ 44 w 44"/>
                  <a:gd name="T21" fmla="*/ 24 h 41"/>
                  <a:gd name="T22" fmla="*/ 44 w 44"/>
                  <a:gd name="T23" fmla="*/ 29 h 41"/>
                  <a:gd name="T24" fmla="*/ 44 w 44"/>
                  <a:gd name="T25" fmla="*/ 36 h 41"/>
                  <a:gd name="T26" fmla="*/ 44 w 44"/>
                  <a:gd name="T27" fmla="*/ 41 h 41"/>
                  <a:gd name="T28" fmla="*/ 36 w 44"/>
                  <a:gd name="T29" fmla="*/ 41 h 41"/>
                  <a:gd name="T30" fmla="*/ 28 w 44"/>
                  <a:gd name="T31" fmla="*/ 41 h 41"/>
                  <a:gd name="T32" fmla="*/ 24 w 44"/>
                  <a:gd name="T33" fmla="*/ 41 h 41"/>
                  <a:gd name="T34" fmla="*/ 22 w 44"/>
                  <a:gd name="T35" fmla="*/ 41 h 41"/>
                  <a:gd name="T36" fmla="*/ 21 w 44"/>
                  <a:gd name="T37" fmla="*/ 41 h 41"/>
                  <a:gd name="T38" fmla="*/ 20 w 44"/>
                  <a:gd name="T39" fmla="*/ 40 h 41"/>
                  <a:gd name="T40" fmla="*/ 20 w 44"/>
                  <a:gd name="T41" fmla="*/ 40 h 41"/>
                  <a:gd name="T42" fmla="*/ 18 w 44"/>
                  <a:gd name="T43" fmla="*/ 40 h 41"/>
                  <a:gd name="T44" fmla="*/ 17 w 44"/>
                  <a:gd name="T45" fmla="*/ 40 h 41"/>
                  <a:gd name="T46" fmla="*/ 16 w 44"/>
                  <a:gd name="T47" fmla="*/ 38 h 41"/>
                  <a:gd name="T48" fmla="*/ 14 w 44"/>
                  <a:gd name="T49" fmla="*/ 36 h 41"/>
                  <a:gd name="T50" fmla="*/ 17 w 44"/>
                  <a:gd name="T51" fmla="*/ 33 h 41"/>
                  <a:gd name="T52" fmla="*/ 18 w 44"/>
                  <a:gd name="T53" fmla="*/ 32 h 41"/>
                  <a:gd name="T54" fmla="*/ 21 w 44"/>
                  <a:gd name="T55" fmla="*/ 26 h 41"/>
                  <a:gd name="T56" fmla="*/ 21 w 44"/>
                  <a:gd name="T57" fmla="*/ 21 h 41"/>
                  <a:gd name="T58" fmla="*/ 21 w 44"/>
                  <a:gd name="T59" fmla="*/ 21 h 41"/>
                  <a:gd name="T60" fmla="*/ 21 w 44"/>
                  <a:gd name="T61" fmla="*/ 22 h 41"/>
                  <a:gd name="T62" fmla="*/ 28 w 44"/>
                  <a:gd name="T63" fmla="*/ 24 h 41"/>
                  <a:gd name="T64" fmla="*/ 36 w 44"/>
                  <a:gd name="T65" fmla="*/ 24 h 41"/>
                  <a:gd name="T66" fmla="*/ 44 w 44"/>
                  <a:gd name="T67" fmla="*/ 2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" h="41">
                    <a:moveTo>
                      <a:pt x="5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  <a:moveTo>
                      <a:pt x="44" y="24"/>
                    </a:moveTo>
                    <a:lnTo>
                      <a:pt x="44" y="26"/>
                    </a:lnTo>
                    <a:lnTo>
                      <a:pt x="44" y="29"/>
                    </a:lnTo>
                    <a:lnTo>
                      <a:pt x="44" y="33"/>
                    </a:lnTo>
                    <a:lnTo>
                      <a:pt x="44" y="36"/>
                    </a:lnTo>
                    <a:lnTo>
                      <a:pt x="44" y="38"/>
                    </a:lnTo>
                    <a:lnTo>
                      <a:pt x="44" y="41"/>
                    </a:lnTo>
                    <a:lnTo>
                      <a:pt x="41" y="41"/>
                    </a:lnTo>
                    <a:lnTo>
                      <a:pt x="36" y="41"/>
                    </a:lnTo>
                    <a:lnTo>
                      <a:pt x="32" y="41"/>
                    </a:lnTo>
                    <a:lnTo>
                      <a:pt x="28" y="41"/>
                    </a:lnTo>
                    <a:lnTo>
                      <a:pt x="26" y="41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6" y="34"/>
                    </a:lnTo>
                    <a:lnTo>
                      <a:pt x="17" y="33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29"/>
                    </a:lnTo>
                    <a:lnTo>
                      <a:pt x="21" y="26"/>
                    </a:lnTo>
                    <a:lnTo>
                      <a:pt x="20" y="25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4" y="24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4" y="24"/>
                    </a:lnTo>
                    <a:lnTo>
                      <a:pt x="44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93">
                <a:extLst>
                  <a:ext uri="{FF2B5EF4-FFF2-40B4-BE49-F238E27FC236}">
                    <a16:creationId xmlns:a16="http://schemas.microsoft.com/office/drawing/2014/main" id="{8064EE89-EF6B-418B-8C92-C1EE4F141C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5" y="2291"/>
                <a:ext cx="130" cy="130"/>
              </a:xfrm>
              <a:custGeom>
                <a:avLst/>
                <a:gdLst>
                  <a:gd name="T0" fmla="*/ 100 w 130"/>
                  <a:gd name="T1" fmla="*/ 15 h 130"/>
                  <a:gd name="T2" fmla="*/ 78 w 130"/>
                  <a:gd name="T3" fmla="*/ 17 h 130"/>
                  <a:gd name="T4" fmla="*/ 66 w 130"/>
                  <a:gd name="T5" fmla="*/ 27 h 130"/>
                  <a:gd name="T6" fmla="*/ 66 w 130"/>
                  <a:gd name="T7" fmla="*/ 35 h 130"/>
                  <a:gd name="T8" fmla="*/ 50 w 130"/>
                  <a:gd name="T9" fmla="*/ 27 h 130"/>
                  <a:gd name="T10" fmla="*/ 52 w 130"/>
                  <a:gd name="T11" fmla="*/ 44 h 130"/>
                  <a:gd name="T12" fmla="*/ 52 w 130"/>
                  <a:gd name="T13" fmla="*/ 54 h 130"/>
                  <a:gd name="T14" fmla="*/ 63 w 130"/>
                  <a:gd name="T15" fmla="*/ 67 h 130"/>
                  <a:gd name="T16" fmla="*/ 58 w 130"/>
                  <a:gd name="T17" fmla="*/ 74 h 130"/>
                  <a:gd name="T18" fmla="*/ 58 w 130"/>
                  <a:gd name="T19" fmla="*/ 84 h 130"/>
                  <a:gd name="T20" fmla="*/ 52 w 130"/>
                  <a:gd name="T21" fmla="*/ 96 h 130"/>
                  <a:gd name="T22" fmla="*/ 42 w 130"/>
                  <a:gd name="T23" fmla="*/ 99 h 130"/>
                  <a:gd name="T24" fmla="*/ 31 w 130"/>
                  <a:gd name="T25" fmla="*/ 84 h 130"/>
                  <a:gd name="T26" fmla="*/ 33 w 130"/>
                  <a:gd name="T27" fmla="*/ 67 h 130"/>
                  <a:gd name="T28" fmla="*/ 52 w 130"/>
                  <a:gd name="T29" fmla="*/ 70 h 130"/>
                  <a:gd name="T30" fmla="*/ 31 w 130"/>
                  <a:gd name="T31" fmla="*/ 67 h 130"/>
                  <a:gd name="T32" fmla="*/ 17 w 130"/>
                  <a:gd name="T33" fmla="*/ 55 h 130"/>
                  <a:gd name="T34" fmla="*/ 11 w 130"/>
                  <a:gd name="T35" fmla="*/ 48 h 130"/>
                  <a:gd name="T36" fmla="*/ 11 w 130"/>
                  <a:gd name="T37" fmla="*/ 38 h 130"/>
                  <a:gd name="T38" fmla="*/ 17 w 130"/>
                  <a:gd name="T39" fmla="*/ 27 h 130"/>
                  <a:gd name="T40" fmla="*/ 29 w 130"/>
                  <a:gd name="T41" fmla="*/ 17 h 130"/>
                  <a:gd name="T42" fmla="*/ 50 w 130"/>
                  <a:gd name="T43" fmla="*/ 8 h 130"/>
                  <a:gd name="T44" fmla="*/ 70 w 130"/>
                  <a:gd name="T45" fmla="*/ 4 h 130"/>
                  <a:gd name="T46" fmla="*/ 90 w 130"/>
                  <a:gd name="T47" fmla="*/ 9 h 130"/>
                  <a:gd name="T48" fmla="*/ 100 w 130"/>
                  <a:gd name="T49" fmla="*/ 1 h 130"/>
                  <a:gd name="T50" fmla="*/ 90 w 130"/>
                  <a:gd name="T51" fmla="*/ 24 h 130"/>
                  <a:gd name="T52" fmla="*/ 83 w 130"/>
                  <a:gd name="T53" fmla="*/ 38 h 130"/>
                  <a:gd name="T54" fmla="*/ 4 w 130"/>
                  <a:gd name="T55" fmla="*/ 46 h 130"/>
                  <a:gd name="T56" fmla="*/ 5 w 130"/>
                  <a:gd name="T57" fmla="*/ 46 h 130"/>
                  <a:gd name="T58" fmla="*/ 98 w 130"/>
                  <a:gd name="T59" fmla="*/ 54 h 130"/>
                  <a:gd name="T60" fmla="*/ 102 w 130"/>
                  <a:gd name="T61" fmla="*/ 48 h 130"/>
                  <a:gd name="T62" fmla="*/ 58 w 130"/>
                  <a:gd name="T63" fmla="*/ 58 h 130"/>
                  <a:gd name="T64" fmla="*/ 74 w 130"/>
                  <a:gd name="T65" fmla="*/ 71 h 130"/>
                  <a:gd name="T66" fmla="*/ 67 w 130"/>
                  <a:gd name="T67" fmla="*/ 67 h 130"/>
                  <a:gd name="T68" fmla="*/ 48 w 130"/>
                  <a:gd name="T69" fmla="*/ 58 h 130"/>
                  <a:gd name="T70" fmla="*/ 72 w 130"/>
                  <a:gd name="T71" fmla="*/ 55 h 130"/>
                  <a:gd name="T72" fmla="*/ 16 w 130"/>
                  <a:gd name="T73" fmla="*/ 62 h 130"/>
                  <a:gd name="T74" fmla="*/ 98 w 130"/>
                  <a:gd name="T75" fmla="*/ 64 h 130"/>
                  <a:gd name="T76" fmla="*/ 16 w 130"/>
                  <a:gd name="T77" fmla="*/ 66 h 130"/>
                  <a:gd name="T78" fmla="*/ 12 w 130"/>
                  <a:gd name="T79" fmla="*/ 68 h 130"/>
                  <a:gd name="T80" fmla="*/ 58 w 130"/>
                  <a:gd name="T81" fmla="*/ 75 h 130"/>
                  <a:gd name="T82" fmla="*/ 76 w 130"/>
                  <a:gd name="T83" fmla="*/ 75 h 130"/>
                  <a:gd name="T84" fmla="*/ 15 w 130"/>
                  <a:gd name="T85" fmla="*/ 76 h 130"/>
                  <a:gd name="T86" fmla="*/ 107 w 130"/>
                  <a:gd name="T87" fmla="*/ 79 h 130"/>
                  <a:gd name="T88" fmla="*/ 84 w 130"/>
                  <a:gd name="T89" fmla="*/ 82 h 130"/>
                  <a:gd name="T90" fmla="*/ 100 w 130"/>
                  <a:gd name="T91" fmla="*/ 79 h 130"/>
                  <a:gd name="T92" fmla="*/ 79 w 130"/>
                  <a:gd name="T93" fmla="*/ 84 h 130"/>
                  <a:gd name="T94" fmla="*/ 74 w 130"/>
                  <a:gd name="T95" fmla="*/ 90 h 130"/>
                  <a:gd name="T96" fmla="*/ 90 w 130"/>
                  <a:gd name="T97" fmla="*/ 90 h 130"/>
                  <a:gd name="T98" fmla="*/ 110 w 130"/>
                  <a:gd name="T99" fmla="*/ 94 h 130"/>
                  <a:gd name="T100" fmla="*/ 78 w 130"/>
                  <a:gd name="T101" fmla="*/ 92 h 130"/>
                  <a:gd name="T102" fmla="*/ 110 w 130"/>
                  <a:gd name="T103" fmla="*/ 96 h 130"/>
                  <a:gd name="T104" fmla="*/ 87 w 130"/>
                  <a:gd name="T105" fmla="*/ 98 h 130"/>
                  <a:gd name="T106" fmla="*/ 123 w 130"/>
                  <a:gd name="T107" fmla="*/ 100 h 130"/>
                  <a:gd name="T108" fmla="*/ 102 w 130"/>
                  <a:gd name="T109" fmla="*/ 99 h 130"/>
                  <a:gd name="T110" fmla="*/ 122 w 130"/>
                  <a:gd name="T111" fmla="*/ 112 h 130"/>
                  <a:gd name="T112" fmla="*/ 126 w 130"/>
                  <a:gd name="T113" fmla="*/ 110 h 130"/>
                  <a:gd name="T114" fmla="*/ 112 w 130"/>
                  <a:gd name="T115" fmla="*/ 122 h 130"/>
                  <a:gd name="T116" fmla="*/ 66 w 130"/>
                  <a:gd name="T117" fmla="*/ 119 h 130"/>
                  <a:gd name="T118" fmla="*/ 74 w 130"/>
                  <a:gd name="T119" fmla="*/ 122 h 130"/>
                  <a:gd name="T120" fmla="*/ 96 w 130"/>
                  <a:gd name="T121" fmla="*/ 124 h 130"/>
                  <a:gd name="T122" fmla="*/ 76 w 130"/>
                  <a:gd name="T123" fmla="*/ 128 h 130"/>
                  <a:gd name="T124" fmla="*/ 60 w 130"/>
                  <a:gd name="T125" fmla="*/ 11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0" h="130">
                    <a:moveTo>
                      <a:pt x="100" y="1"/>
                    </a:moveTo>
                    <a:lnTo>
                      <a:pt x="102" y="1"/>
                    </a:lnTo>
                    <a:lnTo>
                      <a:pt x="103" y="1"/>
                    </a:lnTo>
                    <a:lnTo>
                      <a:pt x="103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7"/>
                    </a:lnTo>
                    <a:lnTo>
                      <a:pt x="104" y="8"/>
                    </a:lnTo>
                    <a:lnTo>
                      <a:pt x="103" y="8"/>
                    </a:lnTo>
                    <a:lnTo>
                      <a:pt x="100" y="11"/>
                    </a:lnTo>
                    <a:lnTo>
                      <a:pt x="100" y="12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4" y="19"/>
                    </a:lnTo>
                    <a:lnTo>
                      <a:pt x="88" y="17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2" y="15"/>
                    </a:lnTo>
                    <a:lnTo>
                      <a:pt x="80" y="16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9"/>
                    </a:lnTo>
                    <a:lnTo>
                      <a:pt x="67" y="20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2" y="21"/>
                    </a:lnTo>
                    <a:lnTo>
                      <a:pt x="63" y="23"/>
                    </a:lnTo>
                    <a:lnTo>
                      <a:pt x="64" y="24"/>
                    </a:lnTo>
                    <a:lnTo>
                      <a:pt x="63" y="25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8"/>
                    </a:lnTo>
                    <a:lnTo>
                      <a:pt x="70" y="29"/>
                    </a:lnTo>
                    <a:lnTo>
                      <a:pt x="71" y="32"/>
                    </a:lnTo>
                    <a:lnTo>
                      <a:pt x="70" y="31"/>
                    </a:lnTo>
                    <a:lnTo>
                      <a:pt x="68" y="29"/>
                    </a:lnTo>
                    <a:lnTo>
                      <a:pt x="67" y="28"/>
                    </a:lnTo>
                    <a:lnTo>
                      <a:pt x="64" y="28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3" y="31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6" y="35"/>
                    </a:lnTo>
                    <a:lnTo>
                      <a:pt x="66" y="35"/>
                    </a:lnTo>
                    <a:lnTo>
                      <a:pt x="64" y="35"/>
                    </a:lnTo>
                    <a:lnTo>
                      <a:pt x="63" y="35"/>
                    </a:lnTo>
                    <a:lnTo>
                      <a:pt x="60" y="31"/>
                    </a:lnTo>
                    <a:lnTo>
                      <a:pt x="58" y="29"/>
                    </a:lnTo>
                    <a:lnTo>
                      <a:pt x="56" y="31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60" y="35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56" y="35"/>
                    </a:lnTo>
                    <a:lnTo>
                      <a:pt x="55" y="34"/>
                    </a:lnTo>
                    <a:lnTo>
                      <a:pt x="55" y="31"/>
                    </a:lnTo>
                    <a:lnTo>
                      <a:pt x="52" y="28"/>
                    </a:lnTo>
                    <a:lnTo>
                      <a:pt x="50" y="27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4" y="29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8" y="39"/>
                    </a:lnTo>
                    <a:lnTo>
                      <a:pt x="50" y="42"/>
                    </a:lnTo>
                    <a:lnTo>
                      <a:pt x="51" y="43"/>
                    </a:lnTo>
                    <a:lnTo>
                      <a:pt x="52" y="44"/>
                    </a:lnTo>
                    <a:lnTo>
                      <a:pt x="54" y="47"/>
                    </a:lnTo>
                    <a:lnTo>
                      <a:pt x="55" y="48"/>
                    </a:lnTo>
                    <a:lnTo>
                      <a:pt x="55" y="51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2" y="51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1" y="48"/>
                    </a:lnTo>
                    <a:lnTo>
                      <a:pt x="50" y="48"/>
                    </a:lnTo>
                    <a:lnTo>
                      <a:pt x="48" y="50"/>
                    </a:lnTo>
                    <a:lnTo>
                      <a:pt x="50" y="51"/>
                    </a:lnTo>
                    <a:lnTo>
                      <a:pt x="50" y="52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0" y="55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51" y="59"/>
                    </a:lnTo>
                    <a:lnTo>
                      <a:pt x="52" y="60"/>
                    </a:lnTo>
                    <a:lnTo>
                      <a:pt x="55" y="60"/>
                    </a:lnTo>
                    <a:lnTo>
                      <a:pt x="56" y="63"/>
                    </a:lnTo>
                    <a:lnTo>
                      <a:pt x="59" y="64"/>
                    </a:lnTo>
                    <a:lnTo>
                      <a:pt x="60" y="67"/>
                    </a:lnTo>
                    <a:lnTo>
                      <a:pt x="63" y="67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6" y="71"/>
                    </a:lnTo>
                    <a:lnTo>
                      <a:pt x="66" y="74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7" y="79"/>
                    </a:lnTo>
                    <a:lnTo>
                      <a:pt x="66" y="79"/>
                    </a:lnTo>
                    <a:lnTo>
                      <a:pt x="66" y="79"/>
                    </a:lnTo>
                    <a:lnTo>
                      <a:pt x="64" y="78"/>
                    </a:lnTo>
                    <a:lnTo>
                      <a:pt x="62" y="75"/>
                    </a:lnTo>
                    <a:lnTo>
                      <a:pt x="59" y="74"/>
                    </a:lnTo>
                    <a:lnTo>
                      <a:pt x="59" y="72"/>
                    </a:lnTo>
                    <a:lnTo>
                      <a:pt x="58" y="72"/>
                    </a:lnTo>
                    <a:lnTo>
                      <a:pt x="58" y="74"/>
                    </a:lnTo>
                    <a:lnTo>
                      <a:pt x="54" y="74"/>
                    </a:lnTo>
                    <a:lnTo>
                      <a:pt x="52" y="75"/>
                    </a:lnTo>
                    <a:lnTo>
                      <a:pt x="51" y="75"/>
                    </a:lnTo>
                    <a:lnTo>
                      <a:pt x="51" y="75"/>
                    </a:lnTo>
                    <a:lnTo>
                      <a:pt x="52" y="76"/>
                    </a:lnTo>
                    <a:lnTo>
                      <a:pt x="52" y="78"/>
                    </a:lnTo>
                    <a:lnTo>
                      <a:pt x="52" y="79"/>
                    </a:lnTo>
                    <a:lnTo>
                      <a:pt x="54" y="80"/>
                    </a:lnTo>
                    <a:lnTo>
                      <a:pt x="55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8" y="83"/>
                    </a:lnTo>
                    <a:lnTo>
                      <a:pt x="58" y="83"/>
                    </a:lnTo>
                    <a:lnTo>
                      <a:pt x="58" y="84"/>
                    </a:lnTo>
                    <a:lnTo>
                      <a:pt x="55" y="84"/>
                    </a:lnTo>
                    <a:lnTo>
                      <a:pt x="54" y="86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1" y="83"/>
                    </a:lnTo>
                    <a:lnTo>
                      <a:pt x="50" y="82"/>
                    </a:lnTo>
                    <a:lnTo>
                      <a:pt x="48" y="82"/>
                    </a:lnTo>
                    <a:lnTo>
                      <a:pt x="47" y="82"/>
                    </a:lnTo>
                    <a:lnTo>
                      <a:pt x="47" y="82"/>
                    </a:lnTo>
                    <a:lnTo>
                      <a:pt x="47" y="84"/>
                    </a:lnTo>
                    <a:lnTo>
                      <a:pt x="48" y="87"/>
                    </a:lnTo>
                    <a:lnTo>
                      <a:pt x="51" y="92"/>
                    </a:lnTo>
                    <a:lnTo>
                      <a:pt x="51" y="95"/>
                    </a:lnTo>
                    <a:lnTo>
                      <a:pt x="52" y="96"/>
                    </a:lnTo>
                    <a:lnTo>
                      <a:pt x="51" y="99"/>
                    </a:lnTo>
                    <a:lnTo>
                      <a:pt x="52" y="100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1" y="102"/>
                    </a:lnTo>
                    <a:lnTo>
                      <a:pt x="51" y="100"/>
                    </a:lnTo>
                    <a:lnTo>
                      <a:pt x="48" y="98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4" y="96"/>
                    </a:lnTo>
                    <a:lnTo>
                      <a:pt x="43" y="100"/>
                    </a:lnTo>
                    <a:lnTo>
                      <a:pt x="43" y="102"/>
                    </a:lnTo>
                    <a:lnTo>
                      <a:pt x="42" y="102"/>
                    </a:lnTo>
                    <a:lnTo>
                      <a:pt x="42" y="102"/>
                    </a:lnTo>
                    <a:lnTo>
                      <a:pt x="42" y="99"/>
                    </a:lnTo>
                    <a:lnTo>
                      <a:pt x="42" y="98"/>
                    </a:lnTo>
                    <a:lnTo>
                      <a:pt x="39" y="94"/>
                    </a:lnTo>
                    <a:lnTo>
                      <a:pt x="38" y="94"/>
                    </a:lnTo>
                    <a:lnTo>
                      <a:pt x="38" y="92"/>
                    </a:lnTo>
                    <a:lnTo>
                      <a:pt x="36" y="91"/>
                    </a:lnTo>
                    <a:lnTo>
                      <a:pt x="36" y="92"/>
                    </a:lnTo>
                    <a:lnTo>
                      <a:pt x="35" y="92"/>
                    </a:lnTo>
                    <a:lnTo>
                      <a:pt x="35" y="94"/>
                    </a:lnTo>
                    <a:lnTo>
                      <a:pt x="35" y="95"/>
                    </a:lnTo>
                    <a:lnTo>
                      <a:pt x="33" y="96"/>
                    </a:lnTo>
                    <a:lnTo>
                      <a:pt x="32" y="95"/>
                    </a:lnTo>
                    <a:lnTo>
                      <a:pt x="29" y="91"/>
                    </a:lnTo>
                    <a:lnTo>
                      <a:pt x="29" y="88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29" y="82"/>
                    </a:lnTo>
                    <a:lnTo>
                      <a:pt x="27" y="80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4" y="76"/>
                    </a:lnTo>
                    <a:lnTo>
                      <a:pt x="23" y="7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5" y="72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9" y="70"/>
                    </a:lnTo>
                    <a:lnTo>
                      <a:pt x="44" y="71"/>
                    </a:lnTo>
                    <a:lnTo>
                      <a:pt x="47" y="72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52" y="72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0" y="70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7" y="68"/>
                    </a:lnTo>
                    <a:lnTo>
                      <a:pt x="44" y="67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5" y="66"/>
                    </a:lnTo>
                    <a:lnTo>
                      <a:pt x="32" y="66"/>
                    </a:lnTo>
                    <a:lnTo>
                      <a:pt x="31" y="67"/>
                    </a:lnTo>
                    <a:lnTo>
                      <a:pt x="31" y="67"/>
                    </a:lnTo>
                    <a:lnTo>
                      <a:pt x="29" y="67"/>
                    </a:lnTo>
                    <a:lnTo>
                      <a:pt x="28" y="67"/>
                    </a:lnTo>
                    <a:lnTo>
                      <a:pt x="27" y="66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3" y="67"/>
                    </a:lnTo>
                    <a:lnTo>
                      <a:pt x="23" y="66"/>
                    </a:lnTo>
                    <a:lnTo>
                      <a:pt x="21" y="63"/>
                    </a:lnTo>
                    <a:lnTo>
                      <a:pt x="20" y="60"/>
                    </a:lnTo>
                    <a:lnTo>
                      <a:pt x="19" y="59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7" y="55"/>
                    </a:lnTo>
                    <a:lnTo>
                      <a:pt x="19" y="55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4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5" y="51"/>
                    </a:lnTo>
                    <a:lnTo>
                      <a:pt x="12" y="50"/>
                    </a:lnTo>
                    <a:lnTo>
                      <a:pt x="11" y="48"/>
                    </a:lnTo>
                    <a:lnTo>
                      <a:pt x="8" y="43"/>
                    </a:lnTo>
                    <a:lnTo>
                      <a:pt x="7" y="42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7" y="40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7" y="28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8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32" y="16"/>
                    </a:lnTo>
                    <a:lnTo>
                      <a:pt x="35" y="13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4" y="12"/>
                    </a:lnTo>
                    <a:lnTo>
                      <a:pt x="47" y="12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8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59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7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7"/>
                    </a:lnTo>
                    <a:lnTo>
                      <a:pt x="80" y="8"/>
                    </a:lnTo>
                    <a:lnTo>
                      <a:pt x="83" y="8"/>
                    </a:lnTo>
                    <a:lnTo>
                      <a:pt x="84" y="11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5" y="9"/>
                    </a:lnTo>
                    <a:lnTo>
                      <a:pt x="96" y="8"/>
                    </a:lnTo>
                    <a:lnTo>
                      <a:pt x="98" y="7"/>
                    </a:lnTo>
                    <a:lnTo>
                      <a:pt x="98" y="7"/>
                    </a:lnTo>
                    <a:lnTo>
                      <a:pt x="98" y="4"/>
                    </a:lnTo>
                    <a:lnTo>
                      <a:pt x="98" y="3"/>
                    </a:lnTo>
                    <a:lnTo>
                      <a:pt x="96" y="3"/>
                    </a:lnTo>
                    <a:lnTo>
                      <a:pt x="96" y="1"/>
                    </a:lnTo>
                    <a:lnTo>
                      <a:pt x="96" y="1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1"/>
                    </a:lnTo>
                    <a:lnTo>
                      <a:pt x="100" y="1"/>
                    </a:lnTo>
                    <a:close/>
                    <a:moveTo>
                      <a:pt x="78" y="23"/>
                    </a:moveTo>
                    <a:lnTo>
                      <a:pt x="75" y="23"/>
                    </a:lnTo>
                    <a:lnTo>
                      <a:pt x="74" y="21"/>
                    </a:lnTo>
                    <a:lnTo>
                      <a:pt x="74" y="21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  <a:moveTo>
                      <a:pt x="91" y="27"/>
                    </a:moveTo>
                    <a:lnTo>
                      <a:pt x="90" y="27"/>
                    </a:lnTo>
                    <a:lnTo>
                      <a:pt x="87" y="25"/>
                    </a:lnTo>
                    <a:lnTo>
                      <a:pt x="90" y="24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  <a:moveTo>
                      <a:pt x="87" y="35"/>
                    </a:moveTo>
                    <a:lnTo>
                      <a:pt x="87" y="36"/>
                    </a:lnTo>
                    <a:lnTo>
                      <a:pt x="86" y="36"/>
                    </a:lnTo>
                    <a:lnTo>
                      <a:pt x="86" y="39"/>
                    </a:lnTo>
                    <a:lnTo>
                      <a:pt x="86" y="39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8"/>
                    </a:lnTo>
                    <a:lnTo>
                      <a:pt x="83" y="38"/>
                    </a:lnTo>
                    <a:lnTo>
                      <a:pt x="83" y="38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5"/>
                    </a:lnTo>
                    <a:lnTo>
                      <a:pt x="82" y="35"/>
                    </a:lnTo>
                    <a:lnTo>
                      <a:pt x="84" y="35"/>
                    </a:lnTo>
                    <a:lnTo>
                      <a:pt x="84" y="36"/>
                    </a:lnTo>
                    <a:lnTo>
                      <a:pt x="86" y="35"/>
                    </a:lnTo>
                    <a:lnTo>
                      <a:pt x="86" y="35"/>
                    </a:lnTo>
                    <a:lnTo>
                      <a:pt x="87" y="34"/>
                    </a:lnTo>
                    <a:lnTo>
                      <a:pt x="87" y="35"/>
                    </a:lnTo>
                    <a:lnTo>
                      <a:pt x="87" y="35"/>
                    </a:lnTo>
                    <a:close/>
                    <a:moveTo>
                      <a:pt x="7" y="46"/>
                    </a:moveTo>
                    <a:lnTo>
                      <a:pt x="7" y="47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3" y="43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7" y="46"/>
                    </a:lnTo>
                    <a:lnTo>
                      <a:pt x="7" y="46"/>
                    </a:lnTo>
                    <a:close/>
                    <a:moveTo>
                      <a:pt x="102" y="48"/>
                    </a:moveTo>
                    <a:lnTo>
                      <a:pt x="102" y="48"/>
                    </a:lnTo>
                    <a:lnTo>
                      <a:pt x="103" y="51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103" y="54"/>
                    </a:lnTo>
                    <a:lnTo>
                      <a:pt x="104" y="54"/>
                    </a:lnTo>
                    <a:lnTo>
                      <a:pt x="103" y="55"/>
                    </a:lnTo>
                    <a:lnTo>
                      <a:pt x="102" y="55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9" y="51"/>
                    </a:lnTo>
                    <a:lnTo>
                      <a:pt x="100" y="51"/>
                    </a:lnTo>
                    <a:lnTo>
                      <a:pt x="98" y="51"/>
                    </a:lnTo>
                    <a:lnTo>
                      <a:pt x="96" y="52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98" y="47"/>
                    </a:lnTo>
                    <a:lnTo>
                      <a:pt x="100" y="47"/>
                    </a:lnTo>
                    <a:lnTo>
                      <a:pt x="102" y="48"/>
                    </a:lnTo>
                    <a:lnTo>
                      <a:pt x="102" y="48"/>
                    </a:lnTo>
                    <a:close/>
                    <a:moveTo>
                      <a:pt x="64" y="51"/>
                    </a:moveTo>
                    <a:lnTo>
                      <a:pt x="63" y="51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4" y="51"/>
                    </a:lnTo>
                    <a:lnTo>
                      <a:pt x="64" y="51"/>
                    </a:lnTo>
                    <a:lnTo>
                      <a:pt x="64" y="51"/>
                    </a:lnTo>
                    <a:close/>
                    <a:moveTo>
                      <a:pt x="63" y="52"/>
                    </a:moveTo>
                    <a:lnTo>
                      <a:pt x="62" y="52"/>
                    </a:lnTo>
                    <a:lnTo>
                      <a:pt x="60" y="52"/>
                    </a:lnTo>
                    <a:lnTo>
                      <a:pt x="59" y="50"/>
                    </a:lnTo>
                    <a:lnTo>
                      <a:pt x="63" y="52"/>
                    </a:lnTo>
                    <a:close/>
                    <a:moveTo>
                      <a:pt x="56" y="55"/>
                    </a:moveTo>
                    <a:lnTo>
                      <a:pt x="58" y="58"/>
                    </a:lnTo>
                    <a:lnTo>
                      <a:pt x="59" y="58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4" y="60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68" y="62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68" y="64"/>
                    </a:lnTo>
                    <a:lnTo>
                      <a:pt x="68" y="67"/>
                    </a:lnTo>
                    <a:lnTo>
                      <a:pt x="70" y="70"/>
                    </a:lnTo>
                    <a:lnTo>
                      <a:pt x="71" y="70"/>
                    </a:lnTo>
                    <a:lnTo>
                      <a:pt x="72" y="71"/>
                    </a:lnTo>
                    <a:lnTo>
                      <a:pt x="74" y="71"/>
                    </a:lnTo>
                    <a:lnTo>
                      <a:pt x="75" y="71"/>
                    </a:lnTo>
                    <a:lnTo>
                      <a:pt x="74" y="72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2" y="74"/>
                    </a:lnTo>
                    <a:lnTo>
                      <a:pt x="72" y="74"/>
                    </a:lnTo>
                    <a:lnTo>
                      <a:pt x="72" y="72"/>
                    </a:lnTo>
                    <a:lnTo>
                      <a:pt x="71" y="72"/>
                    </a:lnTo>
                    <a:lnTo>
                      <a:pt x="71" y="72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0"/>
                    </a:lnTo>
                    <a:lnTo>
                      <a:pt x="68" y="68"/>
                    </a:lnTo>
                    <a:lnTo>
                      <a:pt x="67" y="67"/>
                    </a:lnTo>
                    <a:lnTo>
                      <a:pt x="67" y="67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4" y="66"/>
                    </a:lnTo>
                    <a:lnTo>
                      <a:pt x="62" y="66"/>
                    </a:lnTo>
                    <a:lnTo>
                      <a:pt x="60" y="64"/>
                    </a:lnTo>
                    <a:lnTo>
                      <a:pt x="60" y="63"/>
                    </a:lnTo>
                    <a:lnTo>
                      <a:pt x="59" y="62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56" y="59"/>
                    </a:lnTo>
                    <a:lnTo>
                      <a:pt x="55" y="58"/>
                    </a:lnTo>
                    <a:lnTo>
                      <a:pt x="52" y="58"/>
                    </a:lnTo>
                    <a:lnTo>
                      <a:pt x="51" y="56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8" y="56"/>
                    </a:lnTo>
                    <a:lnTo>
                      <a:pt x="51" y="56"/>
                    </a:lnTo>
                    <a:lnTo>
                      <a:pt x="52" y="54"/>
                    </a:lnTo>
                    <a:lnTo>
                      <a:pt x="55" y="54"/>
                    </a:lnTo>
                    <a:lnTo>
                      <a:pt x="55" y="54"/>
                    </a:lnTo>
                    <a:lnTo>
                      <a:pt x="56" y="55"/>
                    </a:lnTo>
                    <a:lnTo>
                      <a:pt x="56" y="55"/>
                    </a:lnTo>
                    <a:close/>
                    <a:moveTo>
                      <a:pt x="76" y="58"/>
                    </a:moveTo>
                    <a:lnTo>
                      <a:pt x="74" y="58"/>
                    </a:lnTo>
                    <a:lnTo>
                      <a:pt x="74" y="58"/>
                    </a:lnTo>
                    <a:lnTo>
                      <a:pt x="74" y="58"/>
                    </a:lnTo>
                    <a:lnTo>
                      <a:pt x="74" y="58"/>
                    </a:lnTo>
                    <a:lnTo>
                      <a:pt x="72" y="56"/>
                    </a:lnTo>
                    <a:lnTo>
                      <a:pt x="72" y="55"/>
                    </a:lnTo>
                    <a:lnTo>
                      <a:pt x="72" y="55"/>
                    </a:lnTo>
                    <a:lnTo>
                      <a:pt x="74" y="55"/>
                    </a:lnTo>
                    <a:lnTo>
                      <a:pt x="75" y="56"/>
                    </a:lnTo>
                    <a:lnTo>
                      <a:pt x="76" y="58"/>
                    </a:lnTo>
                    <a:lnTo>
                      <a:pt x="76" y="58"/>
                    </a:lnTo>
                    <a:close/>
                    <a:moveTo>
                      <a:pt x="16" y="62"/>
                    </a:moveTo>
                    <a:lnTo>
                      <a:pt x="15" y="62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2"/>
                    </a:lnTo>
                    <a:close/>
                    <a:moveTo>
                      <a:pt x="98" y="70"/>
                    </a:moveTo>
                    <a:lnTo>
                      <a:pt x="95" y="70"/>
                    </a:lnTo>
                    <a:lnTo>
                      <a:pt x="94" y="68"/>
                    </a:lnTo>
                    <a:lnTo>
                      <a:pt x="94" y="68"/>
                    </a:lnTo>
                    <a:lnTo>
                      <a:pt x="95" y="67"/>
                    </a:lnTo>
                    <a:lnTo>
                      <a:pt x="95" y="67"/>
                    </a:lnTo>
                    <a:lnTo>
                      <a:pt x="95" y="66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6" y="62"/>
                    </a:lnTo>
                    <a:lnTo>
                      <a:pt x="98" y="63"/>
                    </a:lnTo>
                    <a:lnTo>
                      <a:pt x="98" y="63"/>
                    </a:lnTo>
                    <a:lnTo>
                      <a:pt x="98" y="64"/>
                    </a:lnTo>
                    <a:lnTo>
                      <a:pt x="98" y="64"/>
                    </a:lnTo>
                    <a:lnTo>
                      <a:pt x="98" y="67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8" y="70"/>
                    </a:lnTo>
                    <a:lnTo>
                      <a:pt x="98" y="70"/>
                    </a:lnTo>
                    <a:close/>
                    <a:moveTo>
                      <a:pt x="17" y="67"/>
                    </a:moveTo>
                    <a:lnTo>
                      <a:pt x="16" y="67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7" y="67"/>
                    </a:lnTo>
                    <a:close/>
                    <a:moveTo>
                      <a:pt x="15" y="66"/>
                    </a:moveTo>
                    <a:lnTo>
                      <a:pt x="15" y="68"/>
                    </a:lnTo>
                    <a:lnTo>
                      <a:pt x="16" y="68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7" y="72"/>
                    </a:lnTo>
                    <a:lnTo>
                      <a:pt x="15" y="71"/>
                    </a:lnTo>
                    <a:lnTo>
                      <a:pt x="13" y="71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3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2" y="67"/>
                    </a:lnTo>
                    <a:lnTo>
                      <a:pt x="12" y="67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5" y="66"/>
                    </a:lnTo>
                    <a:lnTo>
                      <a:pt x="15" y="66"/>
                    </a:lnTo>
                    <a:close/>
                    <a:moveTo>
                      <a:pt x="59" y="75"/>
                    </a:moveTo>
                    <a:lnTo>
                      <a:pt x="59" y="75"/>
                    </a:lnTo>
                    <a:lnTo>
                      <a:pt x="58" y="75"/>
                    </a:lnTo>
                    <a:lnTo>
                      <a:pt x="58" y="75"/>
                    </a:lnTo>
                    <a:lnTo>
                      <a:pt x="56" y="75"/>
                    </a:lnTo>
                    <a:lnTo>
                      <a:pt x="58" y="75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9" y="74"/>
                    </a:lnTo>
                    <a:lnTo>
                      <a:pt x="59" y="74"/>
                    </a:lnTo>
                    <a:lnTo>
                      <a:pt x="59" y="75"/>
                    </a:lnTo>
                    <a:lnTo>
                      <a:pt x="59" y="75"/>
                    </a:lnTo>
                    <a:close/>
                    <a:moveTo>
                      <a:pt x="80" y="78"/>
                    </a:moveTo>
                    <a:lnTo>
                      <a:pt x="80" y="79"/>
                    </a:lnTo>
                    <a:lnTo>
                      <a:pt x="79" y="78"/>
                    </a:lnTo>
                    <a:lnTo>
                      <a:pt x="78" y="76"/>
                    </a:lnTo>
                    <a:lnTo>
                      <a:pt x="78" y="76"/>
                    </a:lnTo>
                    <a:lnTo>
                      <a:pt x="76" y="75"/>
                    </a:lnTo>
                    <a:lnTo>
                      <a:pt x="76" y="74"/>
                    </a:lnTo>
                    <a:lnTo>
                      <a:pt x="78" y="74"/>
                    </a:lnTo>
                    <a:lnTo>
                      <a:pt x="78" y="74"/>
                    </a:lnTo>
                    <a:lnTo>
                      <a:pt x="79" y="75"/>
                    </a:lnTo>
                    <a:lnTo>
                      <a:pt x="80" y="75"/>
                    </a:lnTo>
                    <a:lnTo>
                      <a:pt x="80" y="76"/>
                    </a:lnTo>
                    <a:lnTo>
                      <a:pt x="80" y="78"/>
                    </a:lnTo>
                    <a:lnTo>
                      <a:pt x="80" y="78"/>
                    </a:lnTo>
                    <a:lnTo>
                      <a:pt x="80" y="78"/>
                    </a:lnTo>
                    <a:close/>
                    <a:moveTo>
                      <a:pt x="19" y="76"/>
                    </a:moveTo>
                    <a:lnTo>
                      <a:pt x="20" y="79"/>
                    </a:lnTo>
                    <a:lnTo>
                      <a:pt x="19" y="78"/>
                    </a:lnTo>
                    <a:lnTo>
                      <a:pt x="17" y="79"/>
                    </a:lnTo>
                    <a:lnTo>
                      <a:pt x="16" y="78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16" y="75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6"/>
                    </a:lnTo>
                    <a:close/>
                    <a:moveTo>
                      <a:pt x="108" y="76"/>
                    </a:moveTo>
                    <a:lnTo>
                      <a:pt x="110" y="78"/>
                    </a:lnTo>
                    <a:lnTo>
                      <a:pt x="110" y="78"/>
                    </a:lnTo>
                    <a:lnTo>
                      <a:pt x="111" y="78"/>
                    </a:lnTo>
                    <a:lnTo>
                      <a:pt x="111" y="79"/>
                    </a:lnTo>
                    <a:lnTo>
                      <a:pt x="110" y="79"/>
                    </a:lnTo>
                    <a:lnTo>
                      <a:pt x="108" y="80"/>
                    </a:lnTo>
                    <a:lnTo>
                      <a:pt x="107" y="80"/>
                    </a:lnTo>
                    <a:lnTo>
                      <a:pt x="107" y="79"/>
                    </a:lnTo>
                    <a:lnTo>
                      <a:pt x="104" y="79"/>
                    </a:lnTo>
                    <a:lnTo>
                      <a:pt x="104" y="79"/>
                    </a:lnTo>
                    <a:lnTo>
                      <a:pt x="106" y="78"/>
                    </a:lnTo>
                    <a:lnTo>
                      <a:pt x="107" y="76"/>
                    </a:lnTo>
                    <a:lnTo>
                      <a:pt x="108" y="76"/>
                    </a:lnTo>
                    <a:close/>
                    <a:moveTo>
                      <a:pt x="71" y="82"/>
                    </a:moveTo>
                    <a:lnTo>
                      <a:pt x="70" y="82"/>
                    </a:lnTo>
                    <a:lnTo>
                      <a:pt x="70" y="80"/>
                    </a:lnTo>
                    <a:lnTo>
                      <a:pt x="71" y="79"/>
                    </a:lnTo>
                    <a:lnTo>
                      <a:pt x="71" y="79"/>
                    </a:lnTo>
                    <a:lnTo>
                      <a:pt x="72" y="80"/>
                    </a:lnTo>
                    <a:lnTo>
                      <a:pt x="71" y="82"/>
                    </a:lnTo>
                    <a:lnTo>
                      <a:pt x="71" y="82"/>
                    </a:lnTo>
                    <a:close/>
                    <a:moveTo>
                      <a:pt x="84" y="80"/>
                    </a:moveTo>
                    <a:lnTo>
                      <a:pt x="84" y="82"/>
                    </a:lnTo>
                    <a:lnTo>
                      <a:pt x="83" y="82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80" y="79"/>
                    </a:lnTo>
                    <a:lnTo>
                      <a:pt x="82" y="79"/>
                    </a:lnTo>
                    <a:lnTo>
                      <a:pt x="82" y="80"/>
                    </a:lnTo>
                    <a:lnTo>
                      <a:pt x="84" y="80"/>
                    </a:lnTo>
                    <a:lnTo>
                      <a:pt x="84" y="80"/>
                    </a:lnTo>
                    <a:close/>
                    <a:moveTo>
                      <a:pt x="96" y="82"/>
                    </a:moveTo>
                    <a:lnTo>
                      <a:pt x="95" y="82"/>
                    </a:lnTo>
                    <a:lnTo>
                      <a:pt x="95" y="82"/>
                    </a:lnTo>
                    <a:lnTo>
                      <a:pt x="96" y="80"/>
                    </a:lnTo>
                    <a:lnTo>
                      <a:pt x="99" y="80"/>
                    </a:lnTo>
                    <a:lnTo>
                      <a:pt x="100" y="79"/>
                    </a:lnTo>
                    <a:lnTo>
                      <a:pt x="100" y="79"/>
                    </a:lnTo>
                    <a:lnTo>
                      <a:pt x="100" y="80"/>
                    </a:lnTo>
                    <a:lnTo>
                      <a:pt x="99" y="82"/>
                    </a:lnTo>
                    <a:lnTo>
                      <a:pt x="96" y="82"/>
                    </a:lnTo>
                    <a:lnTo>
                      <a:pt x="96" y="82"/>
                    </a:lnTo>
                    <a:close/>
                    <a:moveTo>
                      <a:pt x="87" y="84"/>
                    </a:moveTo>
                    <a:lnTo>
                      <a:pt x="86" y="84"/>
                    </a:lnTo>
                    <a:lnTo>
                      <a:pt x="86" y="83"/>
                    </a:lnTo>
                    <a:lnTo>
                      <a:pt x="86" y="83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7" y="84"/>
                    </a:lnTo>
                    <a:close/>
                    <a:moveTo>
                      <a:pt x="80" y="83"/>
                    </a:moveTo>
                    <a:lnTo>
                      <a:pt x="80" y="84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79" y="83"/>
                    </a:lnTo>
                    <a:lnTo>
                      <a:pt x="80" y="83"/>
                    </a:lnTo>
                    <a:lnTo>
                      <a:pt x="80" y="83"/>
                    </a:lnTo>
                    <a:close/>
                    <a:moveTo>
                      <a:pt x="72" y="86"/>
                    </a:moveTo>
                    <a:lnTo>
                      <a:pt x="71" y="86"/>
                    </a:lnTo>
                    <a:lnTo>
                      <a:pt x="71" y="84"/>
                    </a:lnTo>
                    <a:lnTo>
                      <a:pt x="71" y="84"/>
                    </a:lnTo>
                    <a:lnTo>
                      <a:pt x="71" y="83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72" y="84"/>
                    </a:lnTo>
                    <a:lnTo>
                      <a:pt x="72" y="86"/>
                    </a:lnTo>
                    <a:lnTo>
                      <a:pt x="72" y="86"/>
                    </a:lnTo>
                    <a:close/>
                    <a:moveTo>
                      <a:pt x="74" y="90"/>
                    </a:moveTo>
                    <a:lnTo>
                      <a:pt x="72" y="90"/>
                    </a:lnTo>
                    <a:lnTo>
                      <a:pt x="72" y="90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4" y="90"/>
                    </a:lnTo>
                    <a:lnTo>
                      <a:pt x="74" y="90"/>
                    </a:lnTo>
                    <a:close/>
                    <a:moveTo>
                      <a:pt x="88" y="92"/>
                    </a:moveTo>
                    <a:lnTo>
                      <a:pt x="87" y="94"/>
                    </a:lnTo>
                    <a:lnTo>
                      <a:pt x="87" y="92"/>
                    </a:lnTo>
                    <a:lnTo>
                      <a:pt x="86" y="91"/>
                    </a:lnTo>
                    <a:lnTo>
                      <a:pt x="88" y="88"/>
                    </a:lnTo>
                    <a:lnTo>
                      <a:pt x="90" y="88"/>
                    </a:lnTo>
                    <a:lnTo>
                      <a:pt x="90" y="90"/>
                    </a:lnTo>
                    <a:lnTo>
                      <a:pt x="90" y="91"/>
                    </a:lnTo>
                    <a:lnTo>
                      <a:pt x="88" y="92"/>
                    </a:lnTo>
                    <a:lnTo>
                      <a:pt x="88" y="92"/>
                    </a:lnTo>
                    <a:close/>
                    <a:moveTo>
                      <a:pt x="84" y="91"/>
                    </a:moveTo>
                    <a:lnTo>
                      <a:pt x="83" y="92"/>
                    </a:lnTo>
                    <a:lnTo>
                      <a:pt x="83" y="92"/>
                    </a:lnTo>
                    <a:lnTo>
                      <a:pt x="82" y="91"/>
                    </a:lnTo>
                    <a:lnTo>
                      <a:pt x="83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close/>
                    <a:moveTo>
                      <a:pt x="111" y="92"/>
                    </a:moveTo>
                    <a:lnTo>
                      <a:pt x="110" y="94"/>
                    </a:lnTo>
                    <a:lnTo>
                      <a:pt x="110" y="91"/>
                    </a:lnTo>
                    <a:lnTo>
                      <a:pt x="108" y="91"/>
                    </a:lnTo>
                    <a:lnTo>
                      <a:pt x="110" y="91"/>
                    </a:lnTo>
                    <a:lnTo>
                      <a:pt x="111" y="92"/>
                    </a:lnTo>
                    <a:lnTo>
                      <a:pt x="111" y="92"/>
                    </a:lnTo>
                    <a:lnTo>
                      <a:pt x="111" y="92"/>
                    </a:lnTo>
                    <a:lnTo>
                      <a:pt x="111" y="92"/>
                    </a:lnTo>
                    <a:lnTo>
                      <a:pt x="111" y="92"/>
                    </a:lnTo>
                    <a:close/>
                    <a:moveTo>
                      <a:pt x="76" y="94"/>
                    </a:moveTo>
                    <a:lnTo>
                      <a:pt x="76" y="94"/>
                    </a:lnTo>
                    <a:lnTo>
                      <a:pt x="76" y="92"/>
                    </a:lnTo>
                    <a:lnTo>
                      <a:pt x="76" y="92"/>
                    </a:lnTo>
                    <a:lnTo>
                      <a:pt x="76" y="91"/>
                    </a:lnTo>
                    <a:lnTo>
                      <a:pt x="76" y="91"/>
                    </a:lnTo>
                    <a:lnTo>
                      <a:pt x="78" y="92"/>
                    </a:lnTo>
                    <a:lnTo>
                      <a:pt x="76" y="94"/>
                    </a:lnTo>
                    <a:close/>
                    <a:moveTo>
                      <a:pt x="94" y="96"/>
                    </a:moveTo>
                    <a:lnTo>
                      <a:pt x="92" y="96"/>
                    </a:lnTo>
                    <a:lnTo>
                      <a:pt x="92" y="96"/>
                    </a:lnTo>
                    <a:lnTo>
                      <a:pt x="92" y="95"/>
                    </a:lnTo>
                    <a:lnTo>
                      <a:pt x="94" y="95"/>
                    </a:lnTo>
                    <a:lnTo>
                      <a:pt x="94" y="95"/>
                    </a:lnTo>
                    <a:lnTo>
                      <a:pt x="95" y="94"/>
                    </a:lnTo>
                    <a:lnTo>
                      <a:pt x="95" y="94"/>
                    </a:lnTo>
                    <a:lnTo>
                      <a:pt x="96" y="94"/>
                    </a:lnTo>
                    <a:lnTo>
                      <a:pt x="95" y="94"/>
                    </a:lnTo>
                    <a:lnTo>
                      <a:pt x="94" y="96"/>
                    </a:lnTo>
                    <a:close/>
                    <a:moveTo>
                      <a:pt x="110" y="98"/>
                    </a:moveTo>
                    <a:lnTo>
                      <a:pt x="110" y="98"/>
                    </a:lnTo>
                    <a:lnTo>
                      <a:pt x="110" y="96"/>
                    </a:lnTo>
                    <a:lnTo>
                      <a:pt x="111" y="95"/>
                    </a:lnTo>
                    <a:lnTo>
                      <a:pt x="114" y="94"/>
                    </a:lnTo>
                    <a:lnTo>
                      <a:pt x="115" y="94"/>
                    </a:lnTo>
                    <a:lnTo>
                      <a:pt x="116" y="95"/>
                    </a:lnTo>
                    <a:lnTo>
                      <a:pt x="114" y="95"/>
                    </a:lnTo>
                    <a:lnTo>
                      <a:pt x="112" y="96"/>
                    </a:lnTo>
                    <a:lnTo>
                      <a:pt x="111" y="96"/>
                    </a:lnTo>
                    <a:lnTo>
                      <a:pt x="110" y="98"/>
                    </a:lnTo>
                    <a:lnTo>
                      <a:pt x="110" y="98"/>
                    </a:lnTo>
                    <a:close/>
                    <a:moveTo>
                      <a:pt x="87" y="98"/>
                    </a:moveTo>
                    <a:lnTo>
                      <a:pt x="86" y="99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6" y="96"/>
                    </a:lnTo>
                    <a:lnTo>
                      <a:pt x="87" y="98"/>
                    </a:lnTo>
                    <a:lnTo>
                      <a:pt x="87" y="98"/>
                    </a:lnTo>
                    <a:lnTo>
                      <a:pt x="87" y="98"/>
                    </a:lnTo>
                    <a:close/>
                    <a:moveTo>
                      <a:pt x="74" y="96"/>
                    </a:moveTo>
                    <a:lnTo>
                      <a:pt x="74" y="98"/>
                    </a:lnTo>
                    <a:lnTo>
                      <a:pt x="74" y="98"/>
                    </a:lnTo>
                    <a:lnTo>
                      <a:pt x="71" y="99"/>
                    </a:lnTo>
                    <a:lnTo>
                      <a:pt x="71" y="98"/>
                    </a:lnTo>
                    <a:lnTo>
                      <a:pt x="71" y="96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2" y="96"/>
                    </a:lnTo>
                    <a:lnTo>
                      <a:pt x="74" y="96"/>
                    </a:lnTo>
                    <a:close/>
                    <a:moveTo>
                      <a:pt x="123" y="100"/>
                    </a:moveTo>
                    <a:lnTo>
                      <a:pt x="123" y="100"/>
                    </a:lnTo>
                    <a:lnTo>
                      <a:pt x="123" y="100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3" y="100"/>
                    </a:lnTo>
                    <a:lnTo>
                      <a:pt x="123" y="100"/>
                    </a:lnTo>
                    <a:close/>
                    <a:moveTo>
                      <a:pt x="103" y="100"/>
                    </a:moveTo>
                    <a:lnTo>
                      <a:pt x="102" y="100"/>
                    </a:lnTo>
                    <a:lnTo>
                      <a:pt x="100" y="102"/>
                    </a:lnTo>
                    <a:lnTo>
                      <a:pt x="99" y="100"/>
                    </a:lnTo>
                    <a:lnTo>
                      <a:pt x="99" y="99"/>
                    </a:lnTo>
                    <a:lnTo>
                      <a:pt x="100" y="100"/>
                    </a:lnTo>
                    <a:lnTo>
                      <a:pt x="102" y="99"/>
                    </a:lnTo>
                    <a:lnTo>
                      <a:pt x="102" y="99"/>
                    </a:lnTo>
                    <a:lnTo>
                      <a:pt x="102" y="99"/>
                    </a:lnTo>
                    <a:lnTo>
                      <a:pt x="103" y="100"/>
                    </a:lnTo>
                    <a:lnTo>
                      <a:pt x="103" y="100"/>
                    </a:lnTo>
                    <a:close/>
                    <a:moveTo>
                      <a:pt x="88" y="103"/>
                    </a:moveTo>
                    <a:lnTo>
                      <a:pt x="87" y="104"/>
                    </a:lnTo>
                    <a:lnTo>
                      <a:pt x="86" y="104"/>
                    </a:lnTo>
                    <a:lnTo>
                      <a:pt x="87" y="103"/>
                    </a:lnTo>
                    <a:lnTo>
                      <a:pt x="87" y="103"/>
                    </a:lnTo>
                    <a:lnTo>
                      <a:pt x="87" y="103"/>
                    </a:lnTo>
                    <a:lnTo>
                      <a:pt x="87" y="102"/>
                    </a:lnTo>
                    <a:lnTo>
                      <a:pt x="87" y="102"/>
                    </a:lnTo>
                    <a:lnTo>
                      <a:pt x="87" y="103"/>
                    </a:lnTo>
                    <a:lnTo>
                      <a:pt x="88" y="103"/>
                    </a:lnTo>
                    <a:lnTo>
                      <a:pt x="88" y="103"/>
                    </a:lnTo>
                    <a:close/>
                    <a:moveTo>
                      <a:pt x="123" y="112"/>
                    </a:moveTo>
                    <a:lnTo>
                      <a:pt x="122" y="112"/>
                    </a:lnTo>
                    <a:lnTo>
                      <a:pt x="122" y="112"/>
                    </a:lnTo>
                    <a:lnTo>
                      <a:pt x="122" y="111"/>
                    </a:lnTo>
                    <a:lnTo>
                      <a:pt x="122" y="110"/>
                    </a:lnTo>
                    <a:lnTo>
                      <a:pt x="122" y="108"/>
                    </a:lnTo>
                    <a:lnTo>
                      <a:pt x="122" y="107"/>
                    </a:lnTo>
                    <a:lnTo>
                      <a:pt x="122" y="107"/>
                    </a:lnTo>
                    <a:lnTo>
                      <a:pt x="123" y="106"/>
                    </a:lnTo>
                    <a:lnTo>
                      <a:pt x="124" y="104"/>
                    </a:lnTo>
                    <a:lnTo>
                      <a:pt x="128" y="103"/>
                    </a:lnTo>
                    <a:lnTo>
                      <a:pt x="130" y="103"/>
                    </a:lnTo>
                    <a:lnTo>
                      <a:pt x="128" y="104"/>
                    </a:lnTo>
                    <a:lnTo>
                      <a:pt x="128" y="107"/>
                    </a:lnTo>
                    <a:lnTo>
                      <a:pt x="127" y="108"/>
                    </a:lnTo>
                    <a:lnTo>
                      <a:pt x="127" y="110"/>
                    </a:lnTo>
                    <a:lnTo>
                      <a:pt x="126" y="110"/>
                    </a:lnTo>
                    <a:lnTo>
                      <a:pt x="123" y="112"/>
                    </a:lnTo>
                    <a:lnTo>
                      <a:pt x="123" y="112"/>
                    </a:lnTo>
                    <a:close/>
                    <a:moveTo>
                      <a:pt x="51" y="107"/>
                    </a:moveTo>
                    <a:lnTo>
                      <a:pt x="51" y="108"/>
                    </a:lnTo>
                    <a:lnTo>
                      <a:pt x="50" y="107"/>
                    </a:lnTo>
                    <a:lnTo>
                      <a:pt x="50" y="107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50" y="103"/>
                    </a:lnTo>
                    <a:lnTo>
                      <a:pt x="51" y="104"/>
                    </a:lnTo>
                    <a:lnTo>
                      <a:pt x="52" y="106"/>
                    </a:lnTo>
                    <a:lnTo>
                      <a:pt x="51" y="107"/>
                    </a:lnTo>
                    <a:lnTo>
                      <a:pt x="51" y="107"/>
                    </a:lnTo>
                    <a:close/>
                    <a:moveTo>
                      <a:pt x="114" y="120"/>
                    </a:moveTo>
                    <a:lnTo>
                      <a:pt x="112" y="122"/>
                    </a:lnTo>
                    <a:lnTo>
                      <a:pt x="112" y="120"/>
                    </a:lnTo>
                    <a:lnTo>
                      <a:pt x="112" y="119"/>
                    </a:lnTo>
                    <a:lnTo>
                      <a:pt x="111" y="118"/>
                    </a:lnTo>
                    <a:lnTo>
                      <a:pt x="112" y="115"/>
                    </a:lnTo>
                    <a:lnTo>
                      <a:pt x="112" y="115"/>
                    </a:lnTo>
                    <a:lnTo>
                      <a:pt x="114" y="114"/>
                    </a:lnTo>
                    <a:lnTo>
                      <a:pt x="114" y="116"/>
                    </a:lnTo>
                    <a:lnTo>
                      <a:pt x="112" y="118"/>
                    </a:lnTo>
                    <a:lnTo>
                      <a:pt x="114" y="119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20"/>
                    </a:lnTo>
                    <a:close/>
                    <a:moveTo>
                      <a:pt x="63" y="119"/>
                    </a:moveTo>
                    <a:lnTo>
                      <a:pt x="64" y="119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67" y="118"/>
                    </a:lnTo>
                    <a:lnTo>
                      <a:pt x="68" y="118"/>
                    </a:lnTo>
                    <a:lnTo>
                      <a:pt x="68" y="119"/>
                    </a:lnTo>
                    <a:lnTo>
                      <a:pt x="67" y="119"/>
                    </a:lnTo>
                    <a:lnTo>
                      <a:pt x="67" y="120"/>
                    </a:lnTo>
                    <a:lnTo>
                      <a:pt x="67" y="120"/>
                    </a:lnTo>
                    <a:lnTo>
                      <a:pt x="68" y="120"/>
                    </a:lnTo>
                    <a:lnTo>
                      <a:pt x="70" y="120"/>
                    </a:lnTo>
                    <a:lnTo>
                      <a:pt x="70" y="122"/>
                    </a:lnTo>
                    <a:lnTo>
                      <a:pt x="70" y="122"/>
                    </a:lnTo>
                    <a:lnTo>
                      <a:pt x="71" y="122"/>
                    </a:lnTo>
                    <a:lnTo>
                      <a:pt x="71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5" y="122"/>
                    </a:lnTo>
                    <a:lnTo>
                      <a:pt x="76" y="122"/>
                    </a:lnTo>
                    <a:lnTo>
                      <a:pt x="80" y="122"/>
                    </a:lnTo>
                    <a:lnTo>
                      <a:pt x="82" y="123"/>
                    </a:lnTo>
                    <a:lnTo>
                      <a:pt x="86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91" y="123"/>
                    </a:lnTo>
                    <a:lnTo>
                      <a:pt x="92" y="123"/>
                    </a:lnTo>
                    <a:lnTo>
                      <a:pt x="91" y="126"/>
                    </a:lnTo>
                    <a:lnTo>
                      <a:pt x="92" y="126"/>
                    </a:lnTo>
                    <a:lnTo>
                      <a:pt x="92" y="127"/>
                    </a:lnTo>
                    <a:lnTo>
                      <a:pt x="94" y="127"/>
                    </a:lnTo>
                    <a:lnTo>
                      <a:pt x="94" y="126"/>
                    </a:lnTo>
                    <a:lnTo>
                      <a:pt x="96" y="124"/>
                    </a:lnTo>
                    <a:lnTo>
                      <a:pt x="98" y="124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00" y="124"/>
                    </a:lnTo>
                    <a:lnTo>
                      <a:pt x="100" y="126"/>
                    </a:lnTo>
                    <a:lnTo>
                      <a:pt x="99" y="127"/>
                    </a:lnTo>
                    <a:lnTo>
                      <a:pt x="99" y="128"/>
                    </a:lnTo>
                    <a:lnTo>
                      <a:pt x="98" y="128"/>
                    </a:lnTo>
                    <a:lnTo>
                      <a:pt x="96" y="128"/>
                    </a:lnTo>
                    <a:lnTo>
                      <a:pt x="94" y="128"/>
                    </a:lnTo>
                    <a:lnTo>
                      <a:pt x="90" y="128"/>
                    </a:lnTo>
                    <a:lnTo>
                      <a:pt x="84" y="130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6" y="128"/>
                    </a:lnTo>
                    <a:lnTo>
                      <a:pt x="76" y="127"/>
                    </a:lnTo>
                    <a:lnTo>
                      <a:pt x="75" y="127"/>
                    </a:lnTo>
                    <a:lnTo>
                      <a:pt x="72" y="126"/>
                    </a:lnTo>
                    <a:lnTo>
                      <a:pt x="66" y="124"/>
                    </a:lnTo>
                    <a:lnTo>
                      <a:pt x="64" y="124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59" y="124"/>
                    </a:lnTo>
                    <a:lnTo>
                      <a:pt x="59" y="123"/>
                    </a:lnTo>
                    <a:lnTo>
                      <a:pt x="59" y="122"/>
                    </a:lnTo>
                    <a:lnTo>
                      <a:pt x="59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2" y="119"/>
                    </a:lnTo>
                    <a:lnTo>
                      <a:pt x="62" y="118"/>
                    </a:lnTo>
                    <a:lnTo>
                      <a:pt x="62" y="116"/>
                    </a:lnTo>
                    <a:lnTo>
                      <a:pt x="62" y="118"/>
                    </a:lnTo>
                    <a:lnTo>
                      <a:pt x="63" y="119"/>
                    </a:lnTo>
                    <a:lnTo>
                      <a:pt x="63" y="119"/>
                    </a:lnTo>
                    <a:lnTo>
                      <a:pt x="63" y="11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94">
                <a:extLst>
                  <a:ext uri="{FF2B5EF4-FFF2-40B4-BE49-F238E27FC236}">
                    <a16:creationId xmlns:a16="http://schemas.microsoft.com/office/drawing/2014/main" id="{22AAA8D8-6B3A-4100-9C4C-A1129D752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10" y="3941"/>
                <a:ext cx="176" cy="121"/>
              </a:xfrm>
              <a:custGeom>
                <a:avLst/>
                <a:gdLst>
                  <a:gd name="T0" fmla="*/ 15 w 176"/>
                  <a:gd name="T1" fmla="*/ 4 h 121"/>
                  <a:gd name="T2" fmla="*/ 17 w 176"/>
                  <a:gd name="T3" fmla="*/ 2 h 121"/>
                  <a:gd name="T4" fmla="*/ 19 w 176"/>
                  <a:gd name="T5" fmla="*/ 2 h 121"/>
                  <a:gd name="T6" fmla="*/ 21 w 176"/>
                  <a:gd name="T7" fmla="*/ 5 h 121"/>
                  <a:gd name="T8" fmla="*/ 21 w 176"/>
                  <a:gd name="T9" fmla="*/ 6 h 121"/>
                  <a:gd name="T10" fmla="*/ 24 w 176"/>
                  <a:gd name="T11" fmla="*/ 8 h 121"/>
                  <a:gd name="T12" fmla="*/ 25 w 176"/>
                  <a:gd name="T13" fmla="*/ 6 h 121"/>
                  <a:gd name="T14" fmla="*/ 27 w 176"/>
                  <a:gd name="T15" fmla="*/ 9 h 121"/>
                  <a:gd name="T16" fmla="*/ 28 w 176"/>
                  <a:gd name="T17" fmla="*/ 12 h 121"/>
                  <a:gd name="T18" fmla="*/ 29 w 176"/>
                  <a:gd name="T19" fmla="*/ 14 h 121"/>
                  <a:gd name="T20" fmla="*/ 32 w 176"/>
                  <a:gd name="T21" fmla="*/ 14 h 121"/>
                  <a:gd name="T22" fmla="*/ 31 w 176"/>
                  <a:gd name="T23" fmla="*/ 18 h 121"/>
                  <a:gd name="T24" fmla="*/ 32 w 176"/>
                  <a:gd name="T25" fmla="*/ 21 h 121"/>
                  <a:gd name="T26" fmla="*/ 28 w 176"/>
                  <a:gd name="T27" fmla="*/ 22 h 121"/>
                  <a:gd name="T28" fmla="*/ 27 w 176"/>
                  <a:gd name="T29" fmla="*/ 20 h 121"/>
                  <a:gd name="T30" fmla="*/ 23 w 176"/>
                  <a:gd name="T31" fmla="*/ 14 h 121"/>
                  <a:gd name="T32" fmla="*/ 23 w 176"/>
                  <a:gd name="T33" fmla="*/ 13 h 121"/>
                  <a:gd name="T34" fmla="*/ 19 w 176"/>
                  <a:gd name="T35" fmla="*/ 12 h 121"/>
                  <a:gd name="T36" fmla="*/ 17 w 176"/>
                  <a:gd name="T37" fmla="*/ 9 h 121"/>
                  <a:gd name="T38" fmla="*/ 15 w 176"/>
                  <a:gd name="T39" fmla="*/ 9 h 121"/>
                  <a:gd name="T40" fmla="*/ 12 w 176"/>
                  <a:gd name="T41" fmla="*/ 8 h 121"/>
                  <a:gd name="T42" fmla="*/ 5 w 176"/>
                  <a:gd name="T43" fmla="*/ 5 h 121"/>
                  <a:gd name="T44" fmla="*/ 4 w 176"/>
                  <a:gd name="T45" fmla="*/ 2 h 121"/>
                  <a:gd name="T46" fmla="*/ 1 w 176"/>
                  <a:gd name="T47" fmla="*/ 1 h 121"/>
                  <a:gd name="T48" fmla="*/ 1 w 176"/>
                  <a:gd name="T49" fmla="*/ 0 h 121"/>
                  <a:gd name="T50" fmla="*/ 9 w 176"/>
                  <a:gd name="T51" fmla="*/ 0 h 121"/>
                  <a:gd name="T52" fmla="*/ 12 w 176"/>
                  <a:gd name="T53" fmla="*/ 2 h 121"/>
                  <a:gd name="T54" fmla="*/ 13 w 176"/>
                  <a:gd name="T55" fmla="*/ 2 h 121"/>
                  <a:gd name="T56" fmla="*/ 176 w 176"/>
                  <a:gd name="T57" fmla="*/ 121 h 121"/>
                  <a:gd name="T58" fmla="*/ 174 w 176"/>
                  <a:gd name="T59" fmla="*/ 119 h 121"/>
                  <a:gd name="T60" fmla="*/ 175 w 176"/>
                  <a:gd name="T61" fmla="*/ 119 h 121"/>
                  <a:gd name="T62" fmla="*/ 176 w 176"/>
                  <a:gd name="T63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21">
                    <a:moveTo>
                      <a:pt x="13" y="2"/>
                    </a:moveTo>
                    <a:lnTo>
                      <a:pt x="15" y="4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5"/>
                    </a:lnTo>
                    <a:lnTo>
                      <a:pt x="20" y="6"/>
                    </a:lnTo>
                    <a:lnTo>
                      <a:pt x="21" y="6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2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2" y="14"/>
                    </a:lnTo>
                    <a:lnTo>
                      <a:pt x="31" y="17"/>
                    </a:lnTo>
                    <a:lnTo>
                      <a:pt x="31" y="18"/>
                    </a:lnTo>
                    <a:lnTo>
                      <a:pt x="33" y="20"/>
                    </a:lnTo>
                    <a:lnTo>
                      <a:pt x="32" y="21"/>
                    </a:lnTo>
                    <a:lnTo>
                      <a:pt x="31" y="21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7" y="20"/>
                    </a:lnTo>
                    <a:lnTo>
                      <a:pt x="25" y="18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0" y="13"/>
                    </a:lnTo>
                    <a:lnTo>
                      <a:pt x="19" y="12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  <a:moveTo>
                      <a:pt x="176" y="120"/>
                    </a:moveTo>
                    <a:lnTo>
                      <a:pt x="176" y="121"/>
                    </a:lnTo>
                    <a:lnTo>
                      <a:pt x="174" y="120"/>
                    </a:lnTo>
                    <a:lnTo>
                      <a:pt x="174" y="119"/>
                    </a:lnTo>
                    <a:lnTo>
                      <a:pt x="174" y="119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6" y="120"/>
                    </a:lnTo>
                    <a:lnTo>
                      <a:pt x="176" y="12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95">
                <a:extLst>
                  <a:ext uri="{FF2B5EF4-FFF2-40B4-BE49-F238E27FC236}">
                    <a16:creationId xmlns:a16="http://schemas.microsoft.com/office/drawing/2014/main" id="{4DFF2F24-1DD7-42BA-B760-AABB635B1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708"/>
                <a:ext cx="61" cy="63"/>
              </a:xfrm>
              <a:custGeom>
                <a:avLst/>
                <a:gdLst>
                  <a:gd name="T0" fmla="*/ 47 w 61"/>
                  <a:gd name="T1" fmla="*/ 4 h 63"/>
                  <a:gd name="T2" fmla="*/ 46 w 61"/>
                  <a:gd name="T3" fmla="*/ 11 h 63"/>
                  <a:gd name="T4" fmla="*/ 46 w 61"/>
                  <a:gd name="T5" fmla="*/ 21 h 63"/>
                  <a:gd name="T6" fmla="*/ 46 w 61"/>
                  <a:gd name="T7" fmla="*/ 30 h 63"/>
                  <a:gd name="T8" fmla="*/ 47 w 61"/>
                  <a:gd name="T9" fmla="*/ 30 h 63"/>
                  <a:gd name="T10" fmla="*/ 51 w 61"/>
                  <a:gd name="T11" fmla="*/ 30 h 63"/>
                  <a:gd name="T12" fmla="*/ 53 w 61"/>
                  <a:gd name="T13" fmla="*/ 31 h 63"/>
                  <a:gd name="T14" fmla="*/ 55 w 61"/>
                  <a:gd name="T15" fmla="*/ 33 h 63"/>
                  <a:gd name="T16" fmla="*/ 55 w 61"/>
                  <a:gd name="T17" fmla="*/ 30 h 63"/>
                  <a:gd name="T18" fmla="*/ 55 w 61"/>
                  <a:gd name="T19" fmla="*/ 30 h 63"/>
                  <a:gd name="T20" fmla="*/ 61 w 61"/>
                  <a:gd name="T21" fmla="*/ 34 h 63"/>
                  <a:gd name="T22" fmla="*/ 57 w 61"/>
                  <a:gd name="T23" fmla="*/ 37 h 63"/>
                  <a:gd name="T24" fmla="*/ 51 w 61"/>
                  <a:gd name="T25" fmla="*/ 41 h 63"/>
                  <a:gd name="T26" fmla="*/ 50 w 61"/>
                  <a:gd name="T27" fmla="*/ 42 h 63"/>
                  <a:gd name="T28" fmla="*/ 47 w 61"/>
                  <a:gd name="T29" fmla="*/ 43 h 63"/>
                  <a:gd name="T30" fmla="*/ 46 w 61"/>
                  <a:gd name="T31" fmla="*/ 46 h 63"/>
                  <a:gd name="T32" fmla="*/ 47 w 61"/>
                  <a:gd name="T33" fmla="*/ 49 h 63"/>
                  <a:gd name="T34" fmla="*/ 45 w 61"/>
                  <a:gd name="T35" fmla="*/ 51 h 63"/>
                  <a:gd name="T36" fmla="*/ 43 w 61"/>
                  <a:gd name="T37" fmla="*/ 53 h 63"/>
                  <a:gd name="T38" fmla="*/ 43 w 61"/>
                  <a:gd name="T39" fmla="*/ 53 h 63"/>
                  <a:gd name="T40" fmla="*/ 41 w 61"/>
                  <a:gd name="T41" fmla="*/ 53 h 63"/>
                  <a:gd name="T42" fmla="*/ 41 w 61"/>
                  <a:gd name="T43" fmla="*/ 54 h 63"/>
                  <a:gd name="T44" fmla="*/ 41 w 61"/>
                  <a:gd name="T45" fmla="*/ 55 h 63"/>
                  <a:gd name="T46" fmla="*/ 39 w 61"/>
                  <a:gd name="T47" fmla="*/ 57 h 63"/>
                  <a:gd name="T48" fmla="*/ 38 w 61"/>
                  <a:gd name="T49" fmla="*/ 58 h 63"/>
                  <a:gd name="T50" fmla="*/ 37 w 61"/>
                  <a:gd name="T51" fmla="*/ 58 h 63"/>
                  <a:gd name="T52" fmla="*/ 35 w 61"/>
                  <a:gd name="T53" fmla="*/ 59 h 63"/>
                  <a:gd name="T54" fmla="*/ 33 w 61"/>
                  <a:gd name="T55" fmla="*/ 62 h 63"/>
                  <a:gd name="T56" fmla="*/ 33 w 61"/>
                  <a:gd name="T57" fmla="*/ 63 h 63"/>
                  <a:gd name="T58" fmla="*/ 25 w 61"/>
                  <a:gd name="T59" fmla="*/ 61 h 63"/>
                  <a:gd name="T60" fmla="*/ 14 w 61"/>
                  <a:gd name="T61" fmla="*/ 59 h 63"/>
                  <a:gd name="T62" fmla="*/ 7 w 61"/>
                  <a:gd name="T63" fmla="*/ 57 h 63"/>
                  <a:gd name="T64" fmla="*/ 0 w 61"/>
                  <a:gd name="T65" fmla="*/ 51 h 63"/>
                  <a:gd name="T66" fmla="*/ 2 w 61"/>
                  <a:gd name="T67" fmla="*/ 49 h 63"/>
                  <a:gd name="T68" fmla="*/ 2 w 61"/>
                  <a:gd name="T69" fmla="*/ 47 h 63"/>
                  <a:gd name="T70" fmla="*/ 2 w 61"/>
                  <a:gd name="T71" fmla="*/ 45 h 63"/>
                  <a:gd name="T72" fmla="*/ 3 w 61"/>
                  <a:gd name="T73" fmla="*/ 43 h 63"/>
                  <a:gd name="T74" fmla="*/ 0 w 61"/>
                  <a:gd name="T75" fmla="*/ 41 h 63"/>
                  <a:gd name="T76" fmla="*/ 2 w 61"/>
                  <a:gd name="T77" fmla="*/ 39 h 63"/>
                  <a:gd name="T78" fmla="*/ 4 w 61"/>
                  <a:gd name="T79" fmla="*/ 33 h 63"/>
                  <a:gd name="T80" fmla="*/ 8 w 61"/>
                  <a:gd name="T81" fmla="*/ 27 h 63"/>
                  <a:gd name="T82" fmla="*/ 15 w 61"/>
                  <a:gd name="T83" fmla="*/ 27 h 63"/>
                  <a:gd name="T84" fmla="*/ 23 w 61"/>
                  <a:gd name="T85" fmla="*/ 27 h 63"/>
                  <a:gd name="T86" fmla="*/ 27 w 61"/>
                  <a:gd name="T87" fmla="*/ 27 h 63"/>
                  <a:gd name="T88" fmla="*/ 27 w 61"/>
                  <a:gd name="T89" fmla="*/ 25 h 63"/>
                  <a:gd name="T90" fmla="*/ 29 w 61"/>
                  <a:gd name="T91" fmla="*/ 22 h 63"/>
                  <a:gd name="T92" fmla="*/ 26 w 61"/>
                  <a:gd name="T93" fmla="*/ 22 h 63"/>
                  <a:gd name="T94" fmla="*/ 25 w 61"/>
                  <a:gd name="T95" fmla="*/ 19 h 63"/>
                  <a:gd name="T96" fmla="*/ 23 w 61"/>
                  <a:gd name="T97" fmla="*/ 18 h 63"/>
                  <a:gd name="T98" fmla="*/ 19 w 61"/>
                  <a:gd name="T99" fmla="*/ 15 h 63"/>
                  <a:gd name="T100" fmla="*/ 16 w 61"/>
                  <a:gd name="T101" fmla="*/ 11 h 63"/>
                  <a:gd name="T102" fmla="*/ 14 w 61"/>
                  <a:gd name="T103" fmla="*/ 10 h 63"/>
                  <a:gd name="T104" fmla="*/ 16 w 61"/>
                  <a:gd name="T105" fmla="*/ 8 h 63"/>
                  <a:gd name="T106" fmla="*/ 19 w 61"/>
                  <a:gd name="T107" fmla="*/ 6 h 63"/>
                  <a:gd name="T108" fmla="*/ 19 w 61"/>
                  <a:gd name="T109" fmla="*/ 0 h 63"/>
                  <a:gd name="T110" fmla="*/ 31 w 61"/>
                  <a:gd name="T111" fmla="*/ 0 h 63"/>
                  <a:gd name="T112" fmla="*/ 43 w 61"/>
                  <a:gd name="T1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1" h="63">
                    <a:moveTo>
                      <a:pt x="47" y="0"/>
                    </a:moveTo>
                    <a:lnTo>
                      <a:pt x="47" y="4"/>
                    </a:lnTo>
                    <a:lnTo>
                      <a:pt x="46" y="8"/>
                    </a:lnTo>
                    <a:lnTo>
                      <a:pt x="46" y="11"/>
                    </a:lnTo>
                    <a:lnTo>
                      <a:pt x="46" y="17"/>
                    </a:lnTo>
                    <a:lnTo>
                      <a:pt x="46" y="21"/>
                    </a:lnTo>
                    <a:lnTo>
                      <a:pt x="46" y="26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7" y="30"/>
                    </a:lnTo>
                    <a:lnTo>
                      <a:pt x="50" y="30"/>
                    </a:lnTo>
                    <a:lnTo>
                      <a:pt x="51" y="30"/>
                    </a:lnTo>
                    <a:lnTo>
                      <a:pt x="51" y="31"/>
                    </a:lnTo>
                    <a:lnTo>
                      <a:pt x="53" y="31"/>
                    </a:lnTo>
                    <a:lnTo>
                      <a:pt x="54" y="31"/>
                    </a:lnTo>
                    <a:lnTo>
                      <a:pt x="55" y="33"/>
                    </a:lnTo>
                    <a:lnTo>
                      <a:pt x="57" y="31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61" y="33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7" y="37"/>
                    </a:lnTo>
                    <a:lnTo>
                      <a:pt x="54" y="38"/>
                    </a:lnTo>
                    <a:lnTo>
                      <a:pt x="51" y="41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7"/>
                    </a:lnTo>
                    <a:lnTo>
                      <a:pt x="47" y="49"/>
                    </a:lnTo>
                    <a:lnTo>
                      <a:pt x="47" y="50"/>
                    </a:lnTo>
                    <a:lnTo>
                      <a:pt x="45" y="51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2" y="53"/>
                    </a:lnTo>
                    <a:lnTo>
                      <a:pt x="41" y="53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1" y="57"/>
                    </a:lnTo>
                    <a:lnTo>
                      <a:pt x="39" y="57"/>
                    </a:lnTo>
                    <a:lnTo>
                      <a:pt x="38" y="58"/>
                    </a:lnTo>
                    <a:lnTo>
                      <a:pt x="38" y="58"/>
                    </a:lnTo>
                    <a:lnTo>
                      <a:pt x="38" y="59"/>
                    </a:lnTo>
                    <a:lnTo>
                      <a:pt x="37" y="58"/>
                    </a:lnTo>
                    <a:lnTo>
                      <a:pt x="37" y="59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3" y="63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16" y="61"/>
                    </a:lnTo>
                    <a:lnTo>
                      <a:pt x="14" y="59"/>
                    </a:lnTo>
                    <a:lnTo>
                      <a:pt x="10" y="58"/>
                    </a:lnTo>
                    <a:lnTo>
                      <a:pt x="7" y="57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3" y="37"/>
                    </a:lnTo>
                    <a:lnTo>
                      <a:pt x="4" y="33"/>
                    </a:lnTo>
                    <a:lnTo>
                      <a:pt x="7" y="30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3" y="27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6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3" y="18"/>
                    </a:lnTo>
                    <a:lnTo>
                      <a:pt x="22" y="17"/>
                    </a:lnTo>
                    <a:lnTo>
                      <a:pt x="19" y="15"/>
                    </a:lnTo>
                    <a:lnTo>
                      <a:pt x="18" y="14"/>
                    </a:lnTo>
                    <a:lnTo>
                      <a:pt x="16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6" y="8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96">
                <a:extLst>
                  <a:ext uri="{FF2B5EF4-FFF2-40B4-BE49-F238E27FC236}">
                    <a16:creationId xmlns:a16="http://schemas.microsoft.com/office/drawing/2014/main" id="{BA75AB34-045D-453E-ACC3-3E3AE1FDA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1" y="2773"/>
                <a:ext cx="6" cy="6"/>
              </a:xfrm>
              <a:custGeom>
                <a:avLst/>
                <a:gdLst>
                  <a:gd name="T0" fmla="*/ 2 w 6"/>
                  <a:gd name="T1" fmla="*/ 6 h 6"/>
                  <a:gd name="T2" fmla="*/ 2 w 6"/>
                  <a:gd name="T3" fmla="*/ 6 h 6"/>
                  <a:gd name="T4" fmla="*/ 2 w 6"/>
                  <a:gd name="T5" fmla="*/ 5 h 6"/>
                  <a:gd name="T6" fmla="*/ 0 w 6"/>
                  <a:gd name="T7" fmla="*/ 5 h 6"/>
                  <a:gd name="T8" fmla="*/ 0 w 6"/>
                  <a:gd name="T9" fmla="*/ 4 h 6"/>
                  <a:gd name="T10" fmla="*/ 3 w 6"/>
                  <a:gd name="T11" fmla="*/ 2 h 6"/>
                  <a:gd name="T12" fmla="*/ 4 w 6"/>
                  <a:gd name="T13" fmla="*/ 0 h 6"/>
                  <a:gd name="T14" fmla="*/ 4 w 6"/>
                  <a:gd name="T15" fmla="*/ 1 h 6"/>
                  <a:gd name="T16" fmla="*/ 4 w 6"/>
                  <a:gd name="T17" fmla="*/ 1 h 6"/>
                  <a:gd name="T18" fmla="*/ 6 w 6"/>
                  <a:gd name="T19" fmla="*/ 1 h 6"/>
                  <a:gd name="T20" fmla="*/ 3 w 6"/>
                  <a:gd name="T21" fmla="*/ 4 h 6"/>
                  <a:gd name="T22" fmla="*/ 2 w 6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97">
                <a:extLst>
                  <a:ext uri="{FF2B5EF4-FFF2-40B4-BE49-F238E27FC236}">
                    <a16:creationId xmlns:a16="http://schemas.microsoft.com/office/drawing/2014/main" id="{23A9F116-A943-4056-B235-0DD0C4A917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29" y="2787"/>
                <a:ext cx="46" cy="27"/>
              </a:xfrm>
              <a:custGeom>
                <a:avLst/>
                <a:gdLst>
                  <a:gd name="T0" fmla="*/ 46 w 46"/>
                  <a:gd name="T1" fmla="*/ 4 h 27"/>
                  <a:gd name="T2" fmla="*/ 45 w 46"/>
                  <a:gd name="T3" fmla="*/ 7 h 27"/>
                  <a:gd name="T4" fmla="*/ 43 w 46"/>
                  <a:gd name="T5" fmla="*/ 7 h 27"/>
                  <a:gd name="T6" fmla="*/ 43 w 46"/>
                  <a:gd name="T7" fmla="*/ 8 h 27"/>
                  <a:gd name="T8" fmla="*/ 45 w 46"/>
                  <a:gd name="T9" fmla="*/ 11 h 27"/>
                  <a:gd name="T10" fmla="*/ 45 w 46"/>
                  <a:gd name="T11" fmla="*/ 15 h 27"/>
                  <a:gd name="T12" fmla="*/ 37 w 46"/>
                  <a:gd name="T13" fmla="*/ 16 h 27"/>
                  <a:gd name="T14" fmla="*/ 33 w 46"/>
                  <a:gd name="T15" fmla="*/ 19 h 27"/>
                  <a:gd name="T16" fmla="*/ 30 w 46"/>
                  <a:gd name="T17" fmla="*/ 20 h 27"/>
                  <a:gd name="T18" fmla="*/ 26 w 46"/>
                  <a:gd name="T19" fmla="*/ 27 h 27"/>
                  <a:gd name="T20" fmla="*/ 25 w 46"/>
                  <a:gd name="T21" fmla="*/ 24 h 27"/>
                  <a:gd name="T22" fmla="*/ 23 w 46"/>
                  <a:gd name="T23" fmla="*/ 24 h 27"/>
                  <a:gd name="T24" fmla="*/ 21 w 46"/>
                  <a:gd name="T25" fmla="*/ 23 h 27"/>
                  <a:gd name="T26" fmla="*/ 21 w 46"/>
                  <a:gd name="T27" fmla="*/ 20 h 27"/>
                  <a:gd name="T28" fmla="*/ 19 w 46"/>
                  <a:gd name="T29" fmla="*/ 20 h 27"/>
                  <a:gd name="T30" fmla="*/ 22 w 46"/>
                  <a:gd name="T31" fmla="*/ 18 h 27"/>
                  <a:gd name="T32" fmla="*/ 25 w 46"/>
                  <a:gd name="T33" fmla="*/ 16 h 27"/>
                  <a:gd name="T34" fmla="*/ 21 w 46"/>
                  <a:gd name="T35" fmla="*/ 16 h 27"/>
                  <a:gd name="T36" fmla="*/ 19 w 46"/>
                  <a:gd name="T37" fmla="*/ 15 h 27"/>
                  <a:gd name="T38" fmla="*/ 23 w 46"/>
                  <a:gd name="T39" fmla="*/ 12 h 27"/>
                  <a:gd name="T40" fmla="*/ 25 w 46"/>
                  <a:gd name="T41" fmla="*/ 12 h 27"/>
                  <a:gd name="T42" fmla="*/ 23 w 46"/>
                  <a:gd name="T43" fmla="*/ 12 h 27"/>
                  <a:gd name="T44" fmla="*/ 17 w 46"/>
                  <a:gd name="T45" fmla="*/ 14 h 27"/>
                  <a:gd name="T46" fmla="*/ 12 w 46"/>
                  <a:gd name="T47" fmla="*/ 12 h 27"/>
                  <a:gd name="T48" fmla="*/ 8 w 46"/>
                  <a:gd name="T49" fmla="*/ 12 h 27"/>
                  <a:gd name="T50" fmla="*/ 6 w 46"/>
                  <a:gd name="T51" fmla="*/ 8 h 27"/>
                  <a:gd name="T52" fmla="*/ 6 w 46"/>
                  <a:gd name="T53" fmla="*/ 7 h 27"/>
                  <a:gd name="T54" fmla="*/ 2 w 46"/>
                  <a:gd name="T55" fmla="*/ 6 h 27"/>
                  <a:gd name="T56" fmla="*/ 6 w 46"/>
                  <a:gd name="T57" fmla="*/ 4 h 27"/>
                  <a:gd name="T58" fmla="*/ 14 w 46"/>
                  <a:gd name="T59" fmla="*/ 4 h 27"/>
                  <a:gd name="T60" fmla="*/ 23 w 46"/>
                  <a:gd name="T61" fmla="*/ 0 h 27"/>
                  <a:gd name="T62" fmla="*/ 35 w 46"/>
                  <a:gd name="T63" fmla="*/ 0 h 27"/>
                  <a:gd name="T64" fmla="*/ 45 w 46"/>
                  <a:gd name="T65" fmla="*/ 0 h 27"/>
                  <a:gd name="T66" fmla="*/ 10 w 46"/>
                  <a:gd name="T67" fmla="*/ 15 h 27"/>
                  <a:gd name="T68" fmla="*/ 11 w 46"/>
                  <a:gd name="T69" fmla="*/ 12 h 27"/>
                  <a:gd name="T70" fmla="*/ 18 w 46"/>
                  <a:gd name="T71" fmla="*/ 18 h 27"/>
                  <a:gd name="T72" fmla="*/ 18 w 46"/>
                  <a:gd name="T73" fmla="*/ 16 h 27"/>
                  <a:gd name="T74" fmla="*/ 18 w 46"/>
                  <a:gd name="T75" fmla="*/ 18 h 27"/>
                  <a:gd name="T76" fmla="*/ 12 w 46"/>
                  <a:gd name="T77" fmla="*/ 19 h 27"/>
                  <a:gd name="T78" fmla="*/ 11 w 46"/>
                  <a:gd name="T79" fmla="*/ 19 h 27"/>
                  <a:gd name="T80" fmla="*/ 12 w 46"/>
                  <a:gd name="T81" fmla="*/ 18 h 27"/>
                  <a:gd name="T82" fmla="*/ 15 w 46"/>
                  <a:gd name="T83" fmla="*/ 23 h 27"/>
                  <a:gd name="T84" fmla="*/ 15 w 46"/>
                  <a:gd name="T85" fmla="*/ 22 h 27"/>
                  <a:gd name="T86" fmla="*/ 17 w 46"/>
                  <a:gd name="T87" fmla="*/ 22 h 27"/>
                  <a:gd name="T88" fmla="*/ 15 w 46"/>
                  <a:gd name="T89" fmla="*/ 23 h 27"/>
                  <a:gd name="T90" fmla="*/ 8 w 46"/>
                  <a:gd name="T91" fmla="*/ 26 h 27"/>
                  <a:gd name="T92" fmla="*/ 8 w 46"/>
                  <a:gd name="T93" fmla="*/ 24 h 27"/>
                  <a:gd name="T94" fmla="*/ 10 w 46"/>
                  <a:gd name="T95" fmla="*/ 23 h 27"/>
                  <a:gd name="T96" fmla="*/ 10 w 46"/>
                  <a:gd name="T97" fmla="*/ 24 h 27"/>
                  <a:gd name="T98" fmla="*/ 10 w 46"/>
                  <a:gd name="T99" fmla="*/ 26 h 27"/>
                  <a:gd name="T100" fmla="*/ 11 w 46"/>
                  <a:gd name="T101" fmla="*/ 26 h 27"/>
                  <a:gd name="T102" fmla="*/ 12 w 46"/>
                  <a:gd name="T103" fmla="*/ 23 h 27"/>
                  <a:gd name="T104" fmla="*/ 12 w 46"/>
                  <a:gd name="T10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" h="27">
                    <a:moveTo>
                      <a:pt x="45" y="0"/>
                    </a:moveTo>
                    <a:lnTo>
                      <a:pt x="45" y="2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30" y="20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6" y="27"/>
                    </a:lnTo>
                    <a:lnTo>
                      <a:pt x="25" y="26"/>
                    </a:lnTo>
                    <a:lnTo>
                      <a:pt x="26" y="24"/>
                    </a:lnTo>
                    <a:lnTo>
                      <a:pt x="25" y="24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3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4"/>
                    </a:lnTo>
                    <a:lnTo>
                      <a:pt x="14" y="15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4" y="4"/>
                    </a:lnTo>
                    <a:lnTo>
                      <a:pt x="18" y="3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  <a:moveTo>
                      <a:pt x="11" y="12"/>
                    </a:moveTo>
                    <a:lnTo>
                      <a:pt x="11" y="15"/>
                    </a:lnTo>
                    <a:lnTo>
                      <a:pt x="10" y="15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close/>
                    <a:moveTo>
                      <a:pt x="18" y="18"/>
                    </a:moveTo>
                    <a:lnTo>
                      <a:pt x="18" y="19"/>
                    </a:lnTo>
                    <a:lnTo>
                      <a:pt x="17" y="18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close/>
                    <a:moveTo>
                      <a:pt x="12" y="19"/>
                    </a:moveTo>
                    <a:lnTo>
                      <a:pt x="12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2" y="19"/>
                    </a:lnTo>
                    <a:close/>
                    <a:moveTo>
                      <a:pt x="15" y="23"/>
                    </a:moveTo>
                    <a:lnTo>
                      <a:pt x="15" y="23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close/>
                    <a:moveTo>
                      <a:pt x="10" y="26"/>
                    </a:moveTo>
                    <a:lnTo>
                      <a:pt x="8" y="26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0" y="26"/>
                    </a:lnTo>
                    <a:close/>
                    <a:moveTo>
                      <a:pt x="12" y="24"/>
                    </a:moveTo>
                    <a:lnTo>
                      <a:pt x="12" y="26"/>
                    </a:lnTo>
                    <a:lnTo>
                      <a:pt x="11" y="26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98">
                <a:extLst>
                  <a:ext uri="{FF2B5EF4-FFF2-40B4-BE49-F238E27FC236}">
                    <a16:creationId xmlns:a16="http://schemas.microsoft.com/office/drawing/2014/main" id="{E2991452-181A-48BD-A52A-0C4DE0E8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850"/>
                <a:ext cx="75" cy="110"/>
              </a:xfrm>
              <a:custGeom>
                <a:avLst/>
                <a:gdLst>
                  <a:gd name="T0" fmla="*/ 62 w 75"/>
                  <a:gd name="T1" fmla="*/ 48 h 110"/>
                  <a:gd name="T2" fmla="*/ 63 w 75"/>
                  <a:gd name="T3" fmla="*/ 51 h 110"/>
                  <a:gd name="T4" fmla="*/ 62 w 75"/>
                  <a:gd name="T5" fmla="*/ 54 h 110"/>
                  <a:gd name="T6" fmla="*/ 55 w 75"/>
                  <a:gd name="T7" fmla="*/ 55 h 110"/>
                  <a:gd name="T8" fmla="*/ 54 w 75"/>
                  <a:gd name="T9" fmla="*/ 56 h 110"/>
                  <a:gd name="T10" fmla="*/ 52 w 75"/>
                  <a:gd name="T11" fmla="*/ 62 h 110"/>
                  <a:gd name="T12" fmla="*/ 51 w 75"/>
                  <a:gd name="T13" fmla="*/ 69 h 110"/>
                  <a:gd name="T14" fmla="*/ 56 w 75"/>
                  <a:gd name="T15" fmla="*/ 77 h 110"/>
                  <a:gd name="T16" fmla="*/ 59 w 75"/>
                  <a:gd name="T17" fmla="*/ 78 h 110"/>
                  <a:gd name="T18" fmla="*/ 63 w 75"/>
                  <a:gd name="T19" fmla="*/ 81 h 110"/>
                  <a:gd name="T20" fmla="*/ 63 w 75"/>
                  <a:gd name="T21" fmla="*/ 83 h 110"/>
                  <a:gd name="T22" fmla="*/ 64 w 75"/>
                  <a:gd name="T23" fmla="*/ 87 h 110"/>
                  <a:gd name="T24" fmla="*/ 66 w 75"/>
                  <a:gd name="T25" fmla="*/ 89 h 110"/>
                  <a:gd name="T26" fmla="*/ 67 w 75"/>
                  <a:gd name="T27" fmla="*/ 93 h 110"/>
                  <a:gd name="T28" fmla="*/ 71 w 75"/>
                  <a:gd name="T29" fmla="*/ 98 h 110"/>
                  <a:gd name="T30" fmla="*/ 74 w 75"/>
                  <a:gd name="T31" fmla="*/ 99 h 110"/>
                  <a:gd name="T32" fmla="*/ 70 w 75"/>
                  <a:gd name="T33" fmla="*/ 101 h 110"/>
                  <a:gd name="T34" fmla="*/ 64 w 75"/>
                  <a:gd name="T35" fmla="*/ 98 h 110"/>
                  <a:gd name="T36" fmla="*/ 60 w 75"/>
                  <a:gd name="T37" fmla="*/ 101 h 110"/>
                  <a:gd name="T38" fmla="*/ 55 w 75"/>
                  <a:gd name="T39" fmla="*/ 103 h 110"/>
                  <a:gd name="T40" fmla="*/ 51 w 75"/>
                  <a:gd name="T41" fmla="*/ 106 h 110"/>
                  <a:gd name="T42" fmla="*/ 48 w 75"/>
                  <a:gd name="T43" fmla="*/ 105 h 110"/>
                  <a:gd name="T44" fmla="*/ 46 w 75"/>
                  <a:gd name="T45" fmla="*/ 106 h 110"/>
                  <a:gd name="T46" fmla="*/ 44 w 75"/>
                  <a:gd name="T47" fmla="*/ 109 h 110"/>
                  <a:gd name="T48" fmla="*/ 40 w 75"/>
                  <a:gd name="T49" fmla="*/ 110 h 110"/>
                  <a:gd name="T50" fmla="*/ 35 w 75"/>
                  <a:gd name="T51" fmla="*/ 109 h 110"/>
                  <a:gd name="T52" fmla="*/ 30 w 75"/>
                  <a:gd name="T53" fmla="*/ 105 h 110"/>
                  <a:gd name="T54" fmla="*/ 27 w 75"/>
                  <a:gd name="T55" fmla="*/ 101 h 110"/>
                  <a:gd name="T56" fmla="*/ 26 w 75"/>
                  <a:gd name="T57" fmla="*/ 97 h 110"/>
                  <a:gd name="T58" fmla="*/ 22 w 75"/>
                  <a:gd name="T59" fmla="*/ 89 h 110"/>
                  <a:gd name="T60" fmla="*/ 24 w 75"/>
                  <a:gd name="T61" fmla="*/ 78 h 110"/>
                  <a:gd name="T62" fmla="*/ 27 w 75"/>
                  <a:gd name="T63" fmla="*/ 74 h 110"/>
                  <a:gd name="T64" fmla="*/ 28 w 75"/>
                  <a:gd name="T65" fmla="*/ 70 h 110"/>
                  <a:gd name="T66" fmla="*/ 26 w 75"/>
                  <a:gd name="T67" fmla="*/ 66 h 110"/>
                  <a:gd name="T68" fmla="*/ 24 w 75"/>
                  <a:gd name="T69" fmla="*/ 62 h 110"/>
                  <a:gd name="T70" fmla="*/ 19 w 75"/>
                  <a:gd name="T71" fmla="*/ 60 h 110"/>
                  <a:gd name="T72" fmla="*/ 22 w 75"/>
                  <a:gd name="T73" fmla="*/ 56 h 110"/>
                  <a:gd name="T74" fmla="*/ 20 w 75"/>
                  <a:gd name="T75" fmla="*/ 51 h 110"/>
                  <a:gd name="T76" fmla="*/ 15 w 75"/>
                  <a:gd name="T77" fmla="*/ 51 h 110"/>
                  <a:gd name="T78" fmla="*/ 7 w 75"/>
                  <a:gd name="T79" fmla="*/ 47 h 110"/>
                  <a:gd name="T80" fmla="*/ 3 w 75"/>
                  <a:gd name="T81" fmla="*/ 36 h 110"/>
                  <a:gd name="T82" fmla="*/ 4 w 75"/>
                  <a:gd name="T83" fmla="*/ 31 h 110"/>
                  <a:gd name="T84" fmla="*/ 7 w 75"/>
                  <a:gd name="T85" fmla="*/ 28 h 110"/>
                  <a:gd name="T86" fmla="*/ 11 w 75"/>
                  <a:gd name="T87" fmla="*/ 27 h 110"/>
                  <a:gd name="T88" fmla="*/ 16 w 75"/>
                  <a:gd name="T89" fmla="*/ 23 h 110"/>
                  <a:gd name="T90" fmla="*/ 14 w 75"/>
                  <a:gd name="T91" fmla="*/ 22 h 110"/>
                  <a:gd name="T92" fmla="*/ 12 w 75"/>
                  <a:gd name="T93" fmla="*/ 18 h 110"/>
                  <a:gd name="T94" fmla="*/ 14 w 75"/>
                  <a:gd name="T95" fmla="*/ 12 h 110"/>
                  <a:gd name="T96" fmla="*/ 19 w 75"/>
                  <a:gd name="T97" fmla="*/ 8 h 110"/>
                  <a:gd name="T98" fmla="*/ 24 w 75"/>
                  <a:gd name="T99" fmla="*/ 4 h 110"/>
                  <a:gd name="T100" fmla="*/ 26 w 75"/>
                  <a:gd name="T101" fmla="*/ 4 h 110"/>
                  <a:gd name="T102" fmla="*/ 34 w 75"/>
                  <a:gd name="T103" fmla="*/ 7 h 110"/>
                  <a:gd name="T104" fmla="*/ 44 w 75"/>
                  <a:gd name="T105" fmla="*/ 19 h 110"/>
                  <a:gd name="T106" fmla="*/ 42 w 75"/>
                  <a:gd name="T107" fmla="*/ 32 h 110"/>
                  <a:gd name="T108" fmla="*/ 47 w 75"/>
                  <a:gd name="T109" fmla="*/ 26 h 110"/>
                  <a:gd name="T110" fmla="*/ 58 w 75"/>
                  <a:gd name="T111" fmla="*/ 32 h 110"/>
                  <a:gd name="T112" fmla="*/ 64 w 75"/>
                  <a:gd name="T113" fmla="*/ 4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5" h="110">
                    <a:moveTo>
                      <a:pt x="64" y="46"/>
                    </a:moveTo>
                    <a:lnTo>
                      <a:pt x="63" y="47"/>
                    </a:lnTo>
                    <a:lnTo>
                      <a:pt x="63" y="47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3" y="50"/>
                    </a:lnTo>
                    <a:lnTo>
                      <a:pt x="63" y="50"/>
                    </a:lnTo>
                    <a:lnTo>
                      <a:pt x="63" y="50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58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9"/>
                    </a:lnTo>
                    <a:lnTo>
                      <a:pt x="54" y="60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2" y="63"/>
                    </a:lnTo>
                    <a:lnTo>
                      <a:pt x="51" y="66"/>
                    </a:lnTo>
                    <a:lnTo>
                      <a:pt x="51" y="66"/>
                    </a:lnTo>
                    <a:lnTo>
                      <a:pt x="51" y="67"/>
                    </a:lnTo>
                    <a:lnTo>
                      <a:pt x="51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4" y="74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6" y="78"/>
                    </a:lnTo>
                    <a:lnTo>
                      <a:pt x="56" y="78"/>
                    </a:lnTo>
                    <a:lnTo>
                      <a:pt x="58" y="78"/>
                    </a:lnTo>
                    <a:lnTo>
                      <a:pt x="59" y="78"/>
                    </a:lnTo>
                    <a:lnTo>
                      <a:pt x="59" y="78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3" y="81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83"/>
                    </a:lnTo>
                    <a:lnTo>
                      <a:pt x="63" y="85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4" y="87"/>
                    </a:lnTo>
                    <a:lnTo>
                      <a:pt x="66" y="87"/>
                    </a:lnTo>
                    <a:lnTo>
                      <a:pt x="66" y="87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6" y="90"/>
                    </a:lnTo>
                    <a:lnTo>
                      <a:pt x="67" y="91"/>
                    </a:lnTo>
                    <a:lnTo>
                      <a:pt x="67" y="91"/>
                    </a:lnTo>
                    <a:lnTo>
                      <a:pt x="67" y="91"/>
                    </a:lnTo>
                    <a:lnTo>
                      <a:pt x="67" y="93"/>
                    </a:lnTo>
                    <a:lnTo>
                      <a:pt x="68" y="94"/>
                    </a:lnTo>
                    <a:lnTo>
                      <a:pt x="68" y="94"/>
                    </a:lnTo>
                    <a:lnTo>
                      <a:pt x="70" y="95"/>
                    </a:lnTo>
                    <a:lnTo>
                      <a:pt x="70" y="97"/>
                    </a:lnTo>
                    <a:lnTo>
                      <a:pt x="71" y="98"/>
                    </a:lnTo>
                    <a:lnTo>
                      <a:pt x="72" y="98"/>
                    </a:lnTo>
                    <a:lnTo>
                      <a:pt x="74" y="98"/>
                    </a:lnTo>
                    <a:lnTo>
                      <a:pt x="74" y="99"/>
                    </a:lnTo>
                    <a:lnTo>
                      <a:pt x="75" y="99"/>
                    </a:lnTo>
                    <a:lnTo>
                      <a:pt x="74" y="99"/>
                    </a:lnTo>
                    <a:lnTo>
                      <a:pt x="74" y="101"/>
                    </a:lnTo>
                    <a:lnTo>
                      <a:pt x="72" y="99"/>
                    </a:lnTo>
                    <a:lnTo>
                      <a:pt x="71" y="99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67" y="99"/>
                    </a:lnTo>
                    <a:lnTo>
                      <a:pt x="67" y="99"/>
                    </a:lnTo>
                    <a:lnTo>
                      <a:pt x="66" y="99"/>
                    </a:lnTo>
                    <a:lnTo>
                      <a:pt x="66" y="98"/>
                    </a:lnTo>
                    <a:lnTo>
                      <a:pt x="64" y="98"/>
                    </a:lnTo>
                    <a:lnTo>
                      <a:pt x="64" y="99"/>
                    </a:lnTo>
                    <a:lnTo>
                      <a:pt x="63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0" y="101"/>
                    </a:lnTo>
                    <a:lnTo>
                      <a:pt x="59" y="102"/>
                    </a:lnTo>
                    <a:lnTo>
                      <a:pt x="59" y="103"/>
                    </a:lnTo>
                    <a:lnTo>
                      <a:pt x="58" y="103"/>
                    </a:lnTo>
                    <a:lnTo>
                      <a:pt x="56" y="103"/>
                    </a:lnTo>
                    <a:lnTo>
                      <a:pt x="55" y="103"/>
                    </a:lnTo>
                    <a:lnTo>
                      <a:pt x="54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5"/>
                    </a:lnTo>
                    <a:lnTo>
                      <a:pt x="51" y="106"/>
                    </a:lnTo>
                    <a:lnTo>
                      <a:pt x="51" y="106"/>
                    </a:lnTo>
                    <a:lnTo>
                      <a:pt x="50" y="106"/>
                    </a:lnTo>
                    <a:lnTo>
                      <a:pt x="50" y="106"/>
                    </a:lnTo>
                    <a:lnTo>
                      <a:pt x="50" y="106"/>
                    </a:lnTo>
                    <a:lnTo>
                      <a:pt x="48" y="105"/>
                    </a:lnTo>
                    <a:lnTo>
                      <a:pt x="47" y="105"/>
                    </a:lnTo>
                    <a:lnTo>
                      <a:pt x="47" y="105"/>
                    </a:lnTo>
                    <a:lnTo>
                      <a:pt x="47" y="105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4" y="107"/>
                    </a:lnTo>
                    <a:lnTo>
                      <a:pt x="44" y="109"/>
                    </a:lnTo>
                    <a:lnTo>
                      <a:pt x="44" y="109"/>
                    </a:lnTo>
                    <a:lnTo>
                      <a:pt x="44" y="110"/>
                    </a:lnTo>
                    <a:lnTo>
                      <a:pt x="43" y="110"/>
                    </a:lnTo>
                    <a:lnTo>
                      <a:pt x="42" y="110"/>
                    </a:lnTo>
                    <a:lnTo>
                      <a:pt x="40" y="110"/>
                    </a:lnTo>
                    <a:lnTo>
                      <a:pt x="40" y="110"/>
                    </a:lnTo>
                    <a:lnTo>
                      <a:pt x="39" y="110"/>
                    </a:lnTo>
                    <a:lnTo>
                      <a:pt x="39" y="110"/>
                    </a:lnTo>
                    <a:lnTo>
                      <a:pt x="38" y="110"/>
                    </a:lnTo>
                    <a:lnTo>
                      <a:pt x="38" y="109"/>
                    </a:lnTo>
                    <a:lnTo>
                      <a:pt x="35" y="109"/>
                    </a:lnTo>
                    <a:lnTo>
                      <a:pt x="34" y="107"/>
                    </a:lnTo>
                    <a:lnTo>
                      <a:pt x="32" y="107"/>
                    </a:lnTo>
                    <a:lnTo>
                      <a:pt x="31" y="106"/>
                    </a:lnTo>
                    <a:lnTo>
                      <a:pt x="31" y="106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8" y="103"/>
                    </a:lnTo>
                    <a:lnTo>
                      <a:pt x="27" y="102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6" y="99"/>
                    </a:lnTo>
                    <a:lnTo>
                      <a:pt x="26" y="97"/>
                    </a:lnTo>
                    <a:lnTo>
                      <a:pt x="26" y="94"/>
                    </a:lnTo>
                    <a:lnTo>
                      <a:pt x="24" y="94"/>
                    </a:lnTo>
                    <a:lnTo>
                      <a:pt x="23" y="93"/>
                    </a:lnTo>
                    <a:lnTo>
                      <a:pt x="22" y="90"/>
                    </a:lnTo>
                    <a:lnTo>
                      <a:pt x="22" y="89"/>
                    </a:lnTo>
                    <a:lnTo>
                      <a:pt x="22" y="87"/>
                    </a:lnTo>
                    <a:lnTo>
                      <a:pt x="22" y="83"/>
                    </a:lnTo>
                    <a:lnTo>
                      <a:pt x="23" y="82"/>
                    </a:lnTo>
                    <a:lnTo>
                      <a:pt x="23" y="79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7"/>
                    </a:lnTo>
                    <a:lnTo>
                      <a:pt x="24" y="75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8" y="69"/>
                    </a:lnTo>
                    <a:lnTo>
                      <a:pt x="27" y="69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4" y="62"/>
                    </a:lnTo>
                    <a:lnTo>
                      <a:pt x="23" y="62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20" y="60"/>
                    </a:lnTo>
                    <a:lnTo>
                      <a:pt x="20" y="59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2" y="55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18" y="50"/>
                    </a:lnTo>
                    <a:lnTo>
                      <a:pt x="16" y="51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4" y="43"/>
                    </a:lnTo>
                    <a:lnTo>
                      <a:pt x="1" y="40"/>
                    </a:lnTo>
                    <a:lnTo>
                      <a:pt x="0" y="39"/>
                    </a:lnTo>
                    <a:lnTo>
                      <a:pt x="1" y="38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3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43" y="26"/>
                    </a:lnTo>
                    <a:lnTo>
                      <a:pt x="43" y="28"/>
                    </a:lnTo>
                    <a:lnTo>
                      <a:pt x="43" y="31"/>
                    </a:lnTo>
                    <a:lnTo>
                      <a:pt x="42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4" y="28"/>
                    </a:lnTo>
                    <a:lnTo>
                      <a:pt x="46" y="26"/>
                    </a:lnTo>
                    <a:lnTo>
                      <a:pt x="47" y="26"/>
                    </a:lnTo>
                    <a:lnTo>
                      <a:pt x="50" y="26"/>
                    </a:lnTo>
                    <a:lnTo>
                      <a:pt x="51" y="27"/>
                    </a:lnTo>
                    <a:lnTo>
                      <a:pt x="52" y="27"/>
                    </a:lnTo>
                    <a:lnTo>
                      <a:pt x="55" y="30"/>
                    </a:lnTo>
                    <a:lnTo>
                      <a:pt x="58" y="32"/>
                    </a:lnTo>
                    <a:lnTo>
                      <a:pt x="59" y="34"/>
                    </a:lnTo>
                    <a:lnTo>
                      <a:pt x="62" y="35"/>
                    </a:lnTo>
                    <a:lnTo>
                      <a:pt x="63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3" y="46"/>
                    </a:lnTo>
                    <a:lnTo>
                      <a:pt x="64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99">
                <a:extLst>
                  <a:ext uri="{FF2B5EF4-FFF2-40B4-BE49-F238E27FC236}">
                    <a16:creationId xmlns:a16="http://schemas.microsoft.com/office/drawing/2014/main" id="{39F85AA9-32E7-4F34-958E-439E1ACD06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90" y="2632"/>
                <a:ext cx="7" cy="7"/>
              </a:xfrm>
              <a:custGeom>
                <a:avLst/>
                <a:gdLst>
                  <a:gd name="T0" fmla="*/ 5 w 7"/>
                  <a:gd name="T1" fmla="*/ 2 h 7"/>
                  <a:gd name="T2" fmla="*/ 5 w 7"/>
                  <a:gd name="T3" fmla="*/ 2 h 7"/>
                  <a:gd name="T4" fmla="*/ 7 w 7"/>
                  <a:gd name="T5" fmla="*/ 2 h 7"/>
                  <a:gd name="T6" fmla="*/ 7 w 7"/>
                  <a:gd name="T7" fmla="*/ 3 h 7"/>
                  <a:gd name="T8" fmla="*/ 7 w 7"/>
                  <a:gd name="T9" fmla="*/ 3 h 7"/>
                  <a:gd name="T10" fmla="*/ 7 w 7"/>
                  <a:gd name="T11" fmla="*/ 3 h 7"/>
                  <a:gd name="T12" fmla="*/ 7 w 7"/>
                  <a:gd name="T13" fmla="*/ 4 h 7"/>
                  <a:gd name="T14" fmla="*/ 7 w 7"/>
                  <a:gd name="T15" fmla="*/ 4 h 7"/>
                  <a:gd name="T16" fmla="*/ 5 w 7"/>
                  <a:gd name="T17" fmla="*/ 6 h 7"/>
                  <a:gd name="T18" fmla="*/ 4 w 7"/>
                  <a:gd name="T19" fmla="*/ 4 h 7"/>
                  <a:gd name="T20" fmla="*/ 3 w 7"/>
                  <a:gd name="T21" fmla="*/ 4 h 7"/>
                  <a:gd name="T22" fmla="*/ 1 w 7"/>
                  <a:gd name="T23" fmla="*/ 4 h 7"/>
                  <a:gd name="T24" fmla="*/ 0 w 7"/>
                  <a:gd name="T25" fmla="*/ 3 h 7"/>
                  <a:gd name="T26" fmla="*/ 0 w 7"/>
                  <a:gd name="T27" fmla="*/ 3 h 7"/>
                  <a:gd name="T28" fmla="*/ 1 w 7"/>
                  <a:gd name="T29" fmla="*/ 2 h 7"/>
                  <a:gd name="T30" fmla="*/ 3 w 7"/>
                  <a:gd name="T31" fmla="*/ 2 h 7"/>
                  <a:gd name="T32" fmla="*/ 3 w 7"/>
                  <a:gd name="T33" fmla="*/ 2 h 7"/>
                  <a:gd name="T34" fmla="*/ 3 w 7"/>
                  <a:gd name="T35" fmla="*/ 2 h 7"/>
                  <a:gd name="T36" fmla="*/ 3 w 7"/>
                  <a:gd name="T37" fmla="*/ 2 h 7"/>
                  <a:gd name="T38" fmla="*/ 4 w 7"/>
                  <a:gd name="T39" fmla="*/ 0 h 7"/>
                  <a:gd name="T40" fmla="*/ 4 w 7"/>
                  <a:gd name="T41" fmla="*/ 0 h 7"/>
                  <a:gd name="T42" fmla="*/ 5 w 7"/>
                  <a:gd name="T43" fmla="*/ 0 h 7"/>
                  <a:gd name="T44" fmla="*/ 5 w 7"/>
                  <a:gd name="T45" fmla="*/ 2 h 7"/>
                  <a:gd name="T46" fmla="*/ 5 w 7"/>
                  <a:gd name="T47" fmla="*/ 2 h 7"/>
                  <a:gd name="T48" fmla="*/ 1 w 7"/>
                  <a:gd name="T49" fmla="*/ 7 h 7"/>
                  <a:gd name="T50" fmla="*/ 0 w 7"/>
                  <a:gd name="T51" fmla="*/ 7 h 7"/>
                  <a:gd name="T52" fmla="*/ 0 w 7"/>
                  <a:gd name="T53" fmla="*/ 7 h 7"/>
                  <a:gd name="T54" fmla="*/ 0 w 7"/>
                  <a:gd name="T55" fmla="*/ 6 h 7"/>
                  <a:gd name="T56" fmla="*/ 0 w 7"/>
                  <a:gd name="T57" fmla="*/ 6 h 7"/>
                  <a:gd name="T58" fmla="*/ 3 w 7"/>
                  <a:gd name="T59" fmla="*/ 4 h 7"/>
                  <a:gd name="T60" fmla="*/ 1 w 7"/>
                  <a:gd name="T61" fmla="*/ 6 h 7"/>
                  <a:gd name="T62" fmla="*/ 1 w 7"/>
                  <a:gd name="T63" fmla="*/ 7 h 7"/>
                  <a:gd name="T64" fmla="*/ 1 w 7"/>
                  <a:gd name="T65" fmla="*/ 7 h 7"/>
                  <a:gd name="T66" fmla="*/ 5 w 7"/>
                  <a:gd name="T67" fmla="*/ 7 h 7"/>
                  <a:gd name="T68" fmla="*/ 5 w 7"/>
                  <a:gd name="T69" fmla="*/ 7 h 7"/>
                  <a:gd name="T70" fmla="*/ 4 w 7"/>
                  <a:gd name="T71" fmla="*/ 6 h 7"/>
                  <a:gd name="T72" fmla="*/ 4 w 7"/>
                  <a:gd name="T73" fmla="*/ 6 h 7"/>
                  <a:gd name="T74" fmla="*/ 4 w 7"/>
                  <a:gd name="T75" fmla="*/ 6 h 7"/>
                  <a:gd name="T76" fmla="*/ 5 w 7"/>
                  <a:gd name="T77" fmla="*/ 6 h 7"/>
                  <a:gd name="T78" fmla="*/ 5 w 7"/>
                  <a:gd name="T79" fmla="*/ 6 h 7"/>
                  <a:gd name="T80" fmla="*/ 5 w 7"/>
                  <a:gd name="T8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7">
                    <a:moveTo>
                      <a:pt x="5" y="2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  <a:moveTo>
                      <a:pt x="1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00">
                <a:extLst>
                  <a:ext uri="{FF2B5EF4-FFF2-40B4-BE49-F238E27FC236}">
                    <a16:creationId xmlns:a16="http://schemas.microsoft.com/office/drawing/2014/main" id="{A0F53D88-E57D-4F9A-A1F5-734A60973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915"/>
                <a:ext cx="8" cy="6"/>
              </a:xfrm>
              <a:custGeom>
                <a:avLst/>
                <a:gdLst>
                  <a:gd name="T0" fmla="*/ 7 w 8"/>
                  <a:gd name="T1" fmla="*/ 4 h 6"/>
                  <a:gd name="T2" fmla="*/ 5 w 8"/>
                  <a:gd name="T3" fmla="*/ 6 h 6"/>
                  <a:gd name="T4" fmla="*/ 3 w 8"/>
                  <a:gd name="T5" fmla="*/ 6 h 6"/>
                  <a:gd name="T6" fmla="*/ 3 w 8"/>
                  <a:gd name="T7" fmla="*/ 4 h 6"/>
                  <a:gd name="T8" fmla="*/ 1 w 8"/>
                  <a:gd name="T9" fmla="*/ 2 h 6"/>
                  <a:gd name="T10" fmla="*/ 0 w 8"/>
                  <a:gd name="T11" fmla="*/ 2 h 6"/>
                  <a:gd name="T12" fmla="*/ 0 w 8"/>
                  <a:gd name="T13" fmla="*/ 0 h 6"/>
                  <a:gd name="T14" fmla="*/ 0 w 8"/>
                  <a:gd name="T15" fmla="*/ 0 h 6"/>
                  <a:gd name="T16" fmla="*/ 1 w 8"/>
                  <a:gd name="T17" fmla="*/ 0 h 6"/>
                  <a:gd name="T18" fmla="*/ 1 w 8"/>
                  <a:gd name="T19" fmla="*/ 2 h 6"/>
                  <a:gd name="T20" fmla="*/ 5 w 8"/>
                  <a:gd name="T21" fmla="*/ 2 h 6"/>
                  <a:gd name="T22" fmla="*/ 7 w 8"/>
                  <a:gd name="T23" fmla="*/ 3 h 6"/>
                  <a:gd name="T24" fmla="*/ 8 w 8"/>
                  <a:gd name="T25" fmla="*/ 4 h 6"/>
                  <a:gd name="T26" fmla="*/ 8 w 8"/>
                  <a:gd name="T27" fmla="*/ 4 h 6"/>
                  <a:gd name="T28" fmla="*/ 7 w 8"/>
                  <a:gd name="T2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6">
                    <a:moveTo>
                      <a:pt x="7" y="4"/>
                    </a:move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01">
                <a:extLst>
                  <a:ext uri="{FF2B5EF4-FFF2-40B4-BE49-F238E27FC236}">
                    <a16:creationId xmlns:a16="http://schemas.microsoft.com/office/drawing/2014/main" id="{9055E2C7-D19E-4B56-94FD-09DAFBACF3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8" y="2729"/>
                <a:ext cx="94" cy="54"/>
              </a:xfrm>
              <a:custGeom>
                <a:avLst/>
                <a:gdLst>
                  <a:gd name="T0" fmla="*/ 52 w 94"/>
                  <a:gd name="T1" fmla="*/ 0 h 54"/>
                  <a:gd name="T2" fmla="*/ 54 w 94"/>
                  <a:gd name="T3" fmla="*/ 1 h 54"/>
                  <a:gd name="T4" fmla="*/ 42 w 94"/>
                  <a:gd name="T5" fmla="*/ 4 h 54"/>
                  <a:gd name="T6" fmla="*/ 47 w 94"/>
                  <a:gd name="T7" fmla="*/ 1 h 54"/>
                  <a:gd name="T8" fmla="*/ 90 w 94"/>
                  <a:gd name="T9" fmla="*/ 24 h 54"/>
                  <a:gd name="T10" fmla="*/ 86 w 94"/>
                  <a:gd name="T11" fmla="*/ 25 h 54"/>
                  <a:gd name="T12" fmla="*/ 80 w 94"/>
                  <a:gd name="T13" fmla="*/ 26 h 54"/>
                  <a:gd name="T14" fmla="*/ 79 w 94"/>
                  <a:gd name="T15" fmla="*/ 28 h 54"/>
                  <a:gd name="T16" fmla="*/ 78 w 94"/>
                  <a:gd name="T17" fmla="*/ 28 h 54"/>
                  <a:gd name="T18" fmla="*/ 75 w 94"/>
                  <a:gd name="T19" fmla="*/ 29 h 54"/>
                  <a:gd name="T20" fmla="*/ 70 w 94"/>
                  <a:gd name="T21" fmla="*/ 26 h 54"/>
                  <a:gd name="T22" fmla="*/ 66 w 94"/>
                  <a:gd name="T23" fmla="*/ 29 h 54"/>
                  <a:gd name="T24" fmla="*/ 64 w 94"/>
                  <a:gd name="T25" fmla="*/ 30 h 54"/>
                  <a:gd name="T26" fmla="*/ 63 w 94"/>
                  <a:gd name="T27" fmla="*/ 34 h 54"/>
                  <a:gd name="T28" fmla="*/ 58 w 94"/>
                  <a:gd name="T29" fmla="*/ 38 h 54"/>
                  <a:gd name="T30" fmla="*/ 55 w 94"/>
                  <a:gd name="T31" fmla="*/ 41 h 54"/>
                  <a:gd name="T32" fmla="*/ 51 w 94"/>
                  <a:gd name="T33" fmla="*/ 38 h 54"/>
                  <a:gd name="T34" fmla="*/ 46 w 94"/>
                  <a:gd name="T35" fmla="*/ 42 h 54"/>
                  <a:gd name="T36" fmla="*/ 40 w 94"/>
                  <a:gd name="T37" fmla="*/ 42 h 54"/>
                  <a:gd name="T38" fmla="*/ 40 w 94"/>
                  <a:gd name="T39" fmla="*/ 49 h 54"/>
                  <a:gd name="T40" fmla="*/ 38 w 94"/>
                  <a:gd name="T41" fmla="*/ 50 h 54"/>
                  <a:gd name="T42" fmla="*/ 36 w 94"/>
                  <a:gd name="T43" fmla="*/ 53 h 54"/>
                  <a:gd name="T44" fmla="*/ 30 w 94"/>
                  <a:gd name="T45" fmla="*/ 52 h 54"/>
                  <a:gd name="T46" fmla="*/ 28 w 94"/>
                  <a:gd name="T47" fmla="*/ 49 h 54"/>
                  <a:gd name="T48" fmla="*/ 24 w 94"/>
                  <a:gd name="T49" fmla="*/ 48 h 54"/>
                  <a:gd name="T50" fmla="*/ 24 w 94"/>
                  <a:gd name="T51" fmla="*/ 46 h 54"/>
                  <a:gd name="T52" fmla="*/ 26 w 94"/>
                  <a:gd name="T53" fmla="*/ 41 h 54"/>
                  <a:gd name="T54" fmla="*/ 20 w 94"/>
                  <a:gd name="T55" fmla="*/ 40 h 54"/>
                  <a:gd name="T56" fmla="*/ 15 w 94"/>
                  <a:gd name="T57" fmla="*/ 41 h 54"/>
                  <a:gd name="T58" fmla="*/ 14 w 94"/>
                  <a:gd name="T59" fmla="*/ 40 h 54"/>
                  <a:gd name="T60" fmla="*/ 11 w 94"/>
                  <a:gd name="T61" fmla="*/ 38 h 54"/>
                  <a:gd name="T62" fmla="*/ 6 w 94"/>
                  <a:gd name="T63" fmla="*/ 34 h 54"/>
                  <a:gd name="T64" fmla="*/ 4 w 94"/>
                  <a:gd name="T65" fmla="*/ 33 h 54"/>
                  <a:gd name="T66" fmla="*/ 2 w 94"/>
                  <a:gd name="T67" fmla="*/ 30 h 54"/>
                  <a:gd name="T68" fmla="*/ 3 w 94"/>
                  <a:gd name="T69" fmla="*/ 25 h 54"/>
                  <a:gd name="T70" fmla="*/ 7 w 94"/>
                  <a:gd name="T71" fmla="*/ 21 h 54"/>
                  <a:gd name="T72" fmla="*/ 14 w 94"/>
                  <a:gd name="T73" fmla="*/ 16 h 54"/>
                  <a:gd name="T74" fmla="*/ 19 w 94"/>
                  <a:gd name="T75" fmla="*/ 12 h 54"/>
                  <a:gd name="T76" fmla="*/ 23 w 94"/>
                  <a:gd name="T77" fmla="*/ 9 h 54"/>
                  <a:gd name="T78" fmla="*/ 28 w 94"/>
                  <a:gd name="T79" fmla="*/ 10 h 54"/>
                  <a:gd name="T80" fmla="*/ 40 w 94"/>
                  <a:gd name="T81" fmla="*/ 10 h 54"/>
                  <a:gd name="T82" fmla="*/ 50 w 94"/>
                  <a:gd name="T83" fmla="*/ 9 h 54"/>
                  <a:gd name="T84" fmla="*/ 55 w 94"/>
                  <a:gd name="T85" fmla="*/ 8 h 54"/>
                  <a:gd name="T86" fmla="*/ 67 w 94"/>
                  <a:gd name="T87" fmla="*/ 8 h 54"/>
                  <a:gd name="T88" fmla="*/ 75 w 94"/>
                  <a:gd name="T89" fmla="*/ 10 h 54"/>
                  <a:gd name="T90" fmla="*/ 78 w 94"/>
                  <a:gd name="T91" fmla="*/ 10 h 54"/>
                  <a:gd name="T92" fmla="*/ 80 w 94"/>
                  <a:gd name="T93" fmla="*/ 16 h 54"/>
                  <a:gd name="T94" fmla="*/ 80 w 94"/>
                  <a:gd name="T95" fmla="*/ 17 h 54"/>
                  <a:gd name="T96" fmla="*/ 84 w 94"/>
                  <a:gd name="T97" fmla="*/ 18 h 54"/>
                  <a:gd name="T98" fmla="*/ 87 w 94"/>
                  <a:gd name="T99" fmla="*/ 20 h 54"/>
                  <a:gd name="T100" fmla="*/ 86 w 94"/>
                  <a:gd name="T101" fmla="*/ 17 h 54"/>
                  <a:gd name="T102" fmla="*/ 93 w 94"/>
                  <a:gd name="T103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4" h="54">
                    <a:moveTo>
                      <a:pt x="54" y="1"/>
                    </a:moveTo>
                    <a:lnTo>
                      <a:pt x="52" y="1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  <a:moveTo>
                      <a:pt x="44" y="2"/>
                    </a:moveTo>
                    <a:lnTo>
                      <a:pt x="43" y="4"/>
                    </a:lnTo>
                    <a:lnTo>
                      <a:pt x="42" y="4"/>
                    </a:lnTo>
                    <a:lnTo>
                      <a:pt x="43" y="2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  <a:moveTo>
                      <a:pt x="94" y="24"/>
                    </a:moveTo>
                    <a:lnTo>
                      <a:pt x="90" y="24"/>
                    </a:lnTo>
                    <a:lnTo>
                      <a:pt x="88" y="24"/>
                    </a:lnTo>
                    <a:lnTo>
                      <a:pt x="87" y="25"/>
                    </a:lnTo>
                    <a:lnTo>
                      <a:pt x="87" y="25"/>
                    </a:lnTo>
                    <a:lnTo>
                      <a:pt x="86" y="25"/>
                    </a:lnTo>
                    <a:lnTo>
                      <a:pt x="84" y="25"/>
                    </a:lnTo>
                    <a:lnTo>
                      <a:pt x="83" y="26"/>
                    </a:lnTo>
                    <a:lnTo>
                      <a:pt x="82" y="26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79" y="26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5" y="28"/>
                    </a:lnTo>
                    <a:lnTo>
                      <a:pt x="75" y="29"/>
                    </a:lnTo>
                    <a:lnTo>
                      <a:pt x="74" y="29"/>
                    </a:lnTo>
                    <a:lnTo>
                      <a:pt x="71" y="29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7" y="26"/>
                    </a:lnTo>
                    <a:lnTo>
                      <a:pt x="66" y="28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3" y="32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60" y="36"/>
                    </a:lnTo>
                    <a:lnTo>
                      <a:pt x="59" y="37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5" y="40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1" y="40"/>
                    </a:lnTo>
                    <a:lnTo>
                      <a:pt x="51" y="3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47" y="40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2" y="42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8"/>
                    </a:lnTo>
                    <a:lnTo>
                      <a:pt x="40" y="49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6" y="53"/>
                    </a:lnTo>
                    <a:lnTo>
                      <a:pt x="36" y="53"/>
                    </a:lnTo>
                    <a:lnTo>
                      <a:pt x="35" y="54"/>
                    </a:lnTo>
                    <a:lnTo>
                      <a:pt x="31" y="54"/>
                    </a:lnTo>
                    <a:lnTo>
                      <a:pt x="31" y="53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3" y="40"/>
                    </a:lnTo>
                    <a:lnTo>
                      <a:pt x="22" y="41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9" y="38"/>
                    </a:lnTo>
                    <a:lnTo>
                      <a:pt x="18" y="40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2" y="10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1" y="10"/>
                    </a:lnTo>
                    <a:lnTo>
                      <a:pt x="32" y="10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5" y="8"/>
                    </a:lnTo>
                    <a:lnTo>
                      <a:pt x="59" y="9"/>
                    </a:lnTo>
                    <a:lnTo>
                      <a:pt x="64" y="9"/>
                    </a:lnTo>
                    <a:lnTo>
                      <a:pt x="66" y="8"/>
                    </a:lnTo>
                    <a:lnTo>
                      <a:pt x="67" y="8"/>
                    </a:lnTo>
                    <a:lnTo>
                      <a:pt x="71" y="9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4" y="10"/>
                    </a:lnTo>
                    <a:lnTo>
                      <a:pt x="74" y="9"/>
                    </a:lnTo>
                    <a:lnTo>
                      <a:pt x="78" y="10"/>
                    </a:lnTo>
                    <a:lnTo>
                      <a:pt x="84" y="17"/>
                    </a:lnTo>
                    <a:lnTo>
                      <a:pt x="84" y="17"/>
                    </a:lnTo>
                    <a:lnTo>
                      <a:pt x="82" y="16"/>
                    </a:lnTo>
                    <a:lnTo>
                      <a:pt x="80" y="16"/>
                    </a:lnTo>
                    <a:lnTo>
                      <a:pt x="79" y="16"/>
                    </a:lnTo>
                    <a:lnTo>
                      <a:pt x="79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2" y="17"/>
                    </a:lnTo>
                    <a:lnTo>
                      <a:pt x="83" y="18"/>
                    </a:lnTo>
                    <a:lnTo>
                      <a:pt x="84" y="18"/>
                    </a:lnTo>
                    <a:lnTo>
                      <a:pt x="84" y="20"/>
                    </a:lnTo>
                    <a:lnTo>
                      <a:pt x="86" y="20"/>
                    </a:lnTo>
                    <a:lnTo>
                      <a:pt x="86" y="20"/>
                    </a:lnTo>
                    <a:lnTo>
                      <a:pt x="87" y="20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6" y="17"/>
                    </a:lnTo>
                    <a:lnTo>
                      <a:pt x="87" y="17"/>
                    </a:lnTo>
                    <a:lnTo>
                      <a:pt x="91" y="20"/>
                    </a:lnTo>
                    <a:lnTo>
                      <a:pt x="93" y="22"/>
                    </a:lnTo>
                    <a:lnTo>
                      <a:pt x="93" y="22"/>
                    </a:lnTo>
                    <a:lnTo>
                      <a:pt x="94" y="24"/>
                    </a:lnTo>
                    <a:lnTo>
                      <a:pt x="94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02">
                <a:extLst>
                  <a:ext uri="{FF2B5EF4-FFF2-40B4-BE49-F238E27FC236}">
                    <a16:creationId xmlns:a16="http://schemas.microsoft.com/office/drawing/2014/main" id="{453BEF4C-6277-4823-8486-6D14EBDAEF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3" y="2191"/>
                <a:ext cx="88" cy="87"/>
              </a:xfrm>
              <a:custGeom>
                <a:avLst/>
                <a:gdLst>
                  <a:gd name="T0" fmla="*/ 55 w 88"/>
                  <a:gd name="T1" fmla="*/ 9 h 87"/>
                  <a:gd name="T2" fmla="*/ 63 w 88"/>
                  <a:gd name="T3" fmla="*/ 16 h 87"/>
                  <a:gd name="T4" fmla="*/ 76 w 88"/>
                  <a:gd name="T5" fmla="*/ 16 h 87"/>
                  <a:gd name="T6" fmla="*/ 81 w 88"/>
                  <a:gd name="T7" fmla="*/ 14 h 87"/>
                  <a:gd name="T8" fmla="*/ 83 w 88"/>
                  <a:gd name="T9" fmla="*/ 22 h 87"/>
                  <a:gd name="T10" fmla="*/ 88 w 88"/>
                  <a:gd name="T11" fmla="*/ 28 h 87"/>
                  <a:gd name="T12" fmla="*/ 85 w 88"/>
                  <a:gd name="T13" fmla="*/ 29 h 87"/>
                  <a:gd name="T14" fmla="*/ 84 w 88"/>
                  <a:gd name="T15" fmla="*/ 35 h 87"/>
                  <a:gd name="T16" fmla="*/ 79 w 88"/>
                  <a:gd name="T17" fmla="*/ 35 h 87"/>
                  <a:gd name="T18" fmla="*/ 73 w 88"/>
                  <a:gd name="T19" fmla="*/ 31 h 87"/>
                  <a:gd name="T20" fmla="*/ 65 w 88"/>
                  <a:gd name="T21" fmla="*/ 32 h 87"/>
                  <a:gd name="T22" fmla="*/ 56 w 88"/>
                  <a:gd name="T23" fmla="*/ 29 h 87"/>
                  <a:gd name="T24" fmla="*/ 43 w 88"/>
                  <a:gd name="T25" fmla="*/ 32 h 87"/>
                  <a:gd name="T26" fmla="*/ 35 w 88"/>
                  <a:gd name="T27" fmla="*/ 29 h 87"/>
                  <a:gd name="T28" fmla="*/ 39 w 88"/>
                  <a:gd name="T29" fmla="*/ 44 h 87"/>
                  <a:gd name="T30" fmla="*/ 47 w 88"/>
                  <a:gd name="T31" fmla="*/ 56 h 87"/>
                  <a:gd name="T32" fmla="*/ 56 w 88"/>
                  <a:gd name="T33" fmla="*/ 68 h 87"/>
                  <a:gd name="T34" fmla="*/ 61 w 88"/>
                  <a:gd name="T35" fmla="*/ 76 h 87"/>
                  <a:gd name="T36" fmla="*/ 41 w 88"/>
                  <a:gd name="T37" fmla="*/ 64 h 87"/>
                  <a:gd name="T38" fmla="*/ 35 w 88"/>
                  <a:gd name="T39" fmla="*/ 60 h 87"/>
                  <a:gd name="T40" fmla="*/ 27 w 88"/>
                  <a:gd name="T41" fmla="*/ 48 h 87"/>
                  <a:gd name="T42" fmla="*/ 21 w 88"/>
                  <a:gd name="T43" fmla="*/ 37 h 87"/>
                  <a:gd name="T44" fmla="*/ 12 w 88"/>
                  <a:gd name="T45" fmla="*/ 28 h 87"/>
                  <a:gd name="T46" fmla="*/ 4 w 88"/>
                  <a:gd name="T47" fmla="*/ 33 h 87"/>
                  <a:gd name="T48" fmla="*/ 5 w 88"/>
                  <a:gd name="T49" fmla="*/ 24 h 87"/>
                  <a:gd name="T50" fmla="*/ 12 w 88"/>
                  <a:gd name="T51" fmla="*/ 22 h 87"/>
                  <a:gd name="T52" fmla="*/ 17 w 88"/>
                  <a:gd name="T53" fmla="*/ 20 h 87"/>
                  <a:gd name="T54" fmla="*/ 24 w 88"/>
                  <a:gd name="T55" fmla="*/ 24 h 87"/>
                  <a:gd name="T56" fmla="*/ 28 w 88"/>
                  <a:gd name="T57" fmla="*/ 20 h 87"/>
                  <a:gd name="T58" fmla="*/ 32 w 88"/>
                  <a:gd name="T59" fmla="*/ 14 h 87"/>
                  <a:gd name="T60" fmla="*/ 33 w 88"/>
                  <a:gd name="T61" fmla="*/ 8 h 87"/>
                  <a:gd name="T62" fmla="*/ 41 w 88"/>
                  <a:gd name="T63" fmla="*/ 4 h 87"/>
                  <a:gd name="T64" fmla="*/ 45 w 88"/>
                  <a:gd name="T65" fmla="*/ 1 h 87"/>
                  <a:gd name="T66" fmla="*/ 15 w 88"/>
                  <a:gd name="T67" fmla="*/ 32 h 87"/>
                  <a:gd name="T68" fmla="*/ 20 w 88"/>
                  <a:gd name="T69" fmla="*/ 33 h 87"/>
                  <a:gd name="T70" fmla="*/ 12 w 88"/>
                  <a:gd name="T71" fmla="*/ 35 h 87"/>
                  <a:gd name="T72" fmla="*/ 13 w 88"/>
                  <a:gd name="T73" fmla="*/ 32 h 87"/>
                  <a:gd name="T74" fmla="*/ 20 w 88"/>
                  <a:gd name="T75" fmla="*/ 39 h 87"/>
                  <a:gd name="T76" fmla="*/ 19 w 88"/>
                  <a:gd name="T77" fmla="*/ 36 h 87"/>
                  <a:gd name="T78" fmla="*/ 23 w 88"/>
                  <a:gd name="T79" fmla="*/ 47 h 87"/>
                  <a:gd name="T80" fmla="*/ 20 w 88"/>
                  <a:gd name="T81" fmla="*/ 41 h 87"/>
                  <a:gd name="T82" fmla="*/ 25 w 88"/>
                  <a:gd name="T83" fmla="*/ 47 h 87"/>
                  <a:gd name="T84" fmla="*/ 20 w 88"/>
                  <a:gd name="T85" fmla="*/ 51 h 87"/>
                  <a:gd name="T86" fmla="*/ 24 w 88"/>
                  <a:gd name="T87" fmla="*/ 52 h 87"/>
                  <a:gd name="T88" fmla="*/ 27 w 88"/>
                  <a:gd name="T89" fmla="*/ 55 h 87"/>
                  <a:gd name="T90" fmla="*/ 44 w 88"/>
                  <a:gd name="T91" fmla="*/ 68 h 87"/>
                  <a:gd name="T92" fmla="*/ 49 w 88"/>
                  <a:gd name="T93" fmla="*/ 69 h 87"/>
                  <a:gd name="T94" fmla="*/ 45 w 88"/>
                  <a:gd name="T95" fmla="*/ 71 h 87"/>
                  <a:gd name="T96" fmla="*/ 64 w 88"/>
                  <a:gd name="T97" fmla="*/ 76 h 87"/>
                  <a:gd name="T98" fmla="*/ 73 w 88"/>
                  <a:gd name="T99" fmla="*/ 83 h 87"/>
                  <a:gd name="T100" fmla="*/ 65 w 88"/>
                  <a:gd name="T101" fmla="*/ 79 h 87"/>
                  <a:gd name="T102" fmla="*/ 63 w 88"/>
                  <a:gd name="T103" fmla="*/ 77 h 87"/>
                  <a:gd name="T104" fmla="*/ 56 w 88"/>
                  <a:gd name="T105" fmla="*/ 76 h 87"/>
                  <a:gd name="T106" fmla="*/ 48 w 88"/>
                  <a:gd name="T107" fmla="*/ 75 h 87"/>
                  <a:gd name="T108" fmla="*/ 61 w 88"/>
                  <a:gd name="T109" fmla="*/ 8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8" h="87">
                    <a:moveTo>
                      <a:pt x="45" y="1"/>
                    </a:moveTo>
                    <a:lnTo>
                      <a:pt x="47" y="1"/>
                    </a:lnTo>
                    <a:lnTo>
                      <a:pt x="49" y="2"/>
                    </a:lnTo>
                    <a:lnTo>
                      <a:pt x="51" y="5"/>
                    </a:lnTo>
                    <a:lnTo>
                      <a:pt x="52" y="6"/>
                    </a:lnTo>
                    <a:lnTo>
                      <a:pt x="53" y="8"/>
                    </a:lnTo>
                    <a:lnTo>
                      <a:pt x="55" y="9"/>
                    </a:lnTo>
                    <a:lnTo>
                      <a:pt x="56" y="10"/>
                    </a:lnTo>
                    <a:lnTo>
                      <a:pt x="57" y="12"/>
                    </a:lnTo>
                    <a:lnTo>
                      <a:pt x="59" y="13"/>
                    </a:lnTo>
                    <a:lnTo>
                      <a:pt x="60" y="13"/>
                    </a:lnTo>
                    <a:lnTo>
                      <a:pt x="61" y="13"/>
                    </a:lnTo>
                    <a:lnTo>
                      <a:pt x="63" y="14"/>
                    </a:lnTo>
                    <a:lnTo>
                      <a:pt x="63" y="16"/>
                    </a:lnTo>
                    <a:lnTo>
                      <a:pt x="64" y="16"/>
                    </a:lnTo>
                    <a:lnTo>
                      <a:pt x="67" y="17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0" y="16"/>
                    </a:lnTo>
                    <a:lnTo>
                      <a:pt x="81" y="17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1"/>
                    </a:lnTo>
                    <a:lnTo>
                      <a:pt x="83" y="22"/>
                    </a:lnTo>
                    <a:lnTo>
                      <a:pt x="84" y="22"/>
                    </a:lnTo>
                    <a:lnTo>
                      <a:pt x="83" y="22"/>
                    </a:lnTo>
                    <a:lnTo>
                      <a:pt x="83" y="24"/>
                    </a:lnTo>
                    <a:lnTo>
                      <a:pt x="83" y="25"/>
                    </a:lnTo>
                    <a:lnTo>
                      <a:pt x="84" y="26"/>
                    </a:lnTo>
                    <a:lnTo>
                      <a:pt x="87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85" y="29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4" y="33"/>
                    </a:lnTo>
                    <a:lnTo>
                      <a:pt x="84" y="35"/>
                    </a:lnTo>
                    <a:lnTo>
                      <a:pt x="84" y="35"/>
                    </a:lnTo>
                    <a:lnTo>
                      <a:pt x="83" y="35"/>
                    </a:lnTo>
                    <a:lnTo>
                      <a:pt x="83" y="35"/>
                    </a:lnTo>
                    <a:lnTo>
                      <a:pt x="83" y="36"/>
                    </a:lnTo>
                    <a:lnTo>
                      <a:pt x="83" y="36"/>
                    </a:lnTo>
                    <a:lnTo>
                      <a:pt x="81" y="36"/>
                    </a:lnTo>
                    <a:lnTo>
                      <a:pt x="80" y="36"/>
                    </a:lnTo>
                    <a:lnTo>
                      <a:pt x="79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79" y="33"/>
                    </a:lnTo>
                    <a:lnTo>
                      <a:pt x="77" y="32"/>
                    </a:lnTo>
                    <a:lnTo>
                      <a:pt x="75" y="32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2" y="31"/>
                    </a:lnTo>
                    <a:lnTo>
                      <a:pt x="71" y="31"/>
                    </a:lnTo>
                    <a:lnTo>
                      <a:pt x="69" y="31"/>
                    </a:lnTo>
                    <a:lnTo>
                      <a:pt x="68" y="31"/>
                    </a:lnTo>
                    <a:lnTo>
                      <a:pt x="67" y="31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57" y="29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5" y="29"/>
                    </a:lnTo>
                    <a:lnTo>
                      <a:pt x="51" y="28"/>
                    </a:lnTo>
                    <a:lnTo>
                      <a:pt x="49" y="29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6" y="29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3" y="33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6" y="40"/>
                    </a:lnTo>
                    <a:lnTo>
                      <a:pt x="39" y="43"/>
                    </a:lnTo>
                    <a:lnTo>
                      <a:pt x="39" y="44"/>
                    </a:lnTo>
                    <a:lnTo>
                      <a:pt x="40" y="44"/>
                    </a:lnTo>
                    <a:lnTo>
                      <a:pt x="40" y="47"/>
                    </a:lnTo>
                    <a:lnTo>
                      <a:pt x="41" y="49"/>
                    </a:lnTo>
                    <a:lnTo>
                      <a:pt x="43" y="52"/>
                    </a:lnTo>
                    <a:lnTo>
                      <a:pt x="43" y="53"/>
                    </a:lnTo>
                    <a:lnTo>
                      <a:pt x="44" y="55"/>
                    </a:lnTo>
                    <a:lnTo>
                      <a:pt x="47" y="56"/>
                    </a:lnTo>
                    <a:lnTo>
                      <a:pt x="48" y="59"/>
                    </a:lnTo>
                    <a:lnTo>
                      <a:pt x="48" y="59"/>
                    </a:lnTo>
                    <a:lnTo>
                      <a:pt x="51" y="61"/>
                    </a:lnTo>
                    <a:lnTo>
                      <a:pt x="53" y="64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8"/>
                    </a:lnTo>
                    <a:lnTo>
                      <a:pt x="57" y="68"/>
                    </a:lnTo>
                    <a:lnTo>
                      <a:pt x="59" y="71"/>
                    </a:lnTo>
                    <a:lnTo>
                      <a:pt x="61" y="73"/>
                    </a:lnTo>
                    <a:lnTo>
                      <a:pt x="63" y="75"/>
                    </a:lnTo>
                    <a:lnTo>
                      <a:pt x="63" y="75"/>
                    </a:lnTo>
                    <a:lnTo>
                      <a:pt x="63" y="76"/>
                    </a:lnTo>
                    <a:lnTo>
                      <a:pt x="61" y="76"/>
                    </a:lnTo>
                    <a:lnTo>
                      <a:pt x="60" y="76"/>
                    </a:lnTo>
                    <a:lnTo>
                      <a:pt x="57" y="72"/>
                    </a:lnTo>
                    <a:lnTo>
                      <a:pt x="55" y="71"/>
                    </a:lnTo>
                    <a:lnTo>
                      <a:pt x="51" y="67"/>
                    </a:lnTo>
                    <a:lnTo>
                      <a:pt x="47" y="65"/>
                    </a:lnTo>
                    <a:lnTo>
                      <a:pt x="44" y="64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7" y="63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5" y="60"/>
                    </a:lnTo>
                    <a:lnTo>
                      <a:pt x="32" y="59"/>
                    </a:lnTo>
                    <a:lnTo>
                      <a:pt x="31" y="56"/>
                    </a:lnTo>
                    <a:lnTo>
                      <a:pt x="25" y="51"/>
                    </a:lnTo>
                    <a:lnTo>
                      <a:pt x="24" y="49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8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7"/>
                    </a:lnTo>
                    <a:lnTo>
                      <a:pt x="23" y="41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0" y="29"/>
                    </a:lnTo>
                    <a:lnTo>
                      <a:pt x="9" y="33"/>
                    </a:lnTo>
                    <a:lnTo>
                      <a:pt x="8" y="35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7" y="21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28" y="24"/>
                    </a:lnTo>
                    <a:lnTo>
                      <a:pt x="28" y="22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9" y="16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3" y="12"/>
                    </a:lnTo>
                    <a:lnTo>
                      <a:pt x="32" y="10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5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  <a:moveTo>
                      <a:pt x="20" y="33"/>
                    </a:moveTo>
                    <a:lnTo>
                      <a:pt x="17" y="35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6" y="31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20" y="33"/>
                    </a:lnTo>
                    <a:lnTo>
                      <a:pt x="20" y="33"/>
                    </a:lnTo>
                    <a:close/>
                    <a:moveTo>
                      <a:pt x="15" y="40"/>
                    </a:moveTo>
                    <a:lnTo>
                      <a:pt x="15" y="41"/>
                    </a:lnTo>
                    <a:lnTo>
                      <a:pt x="13" y="40"/>
                    </a:lnTo>
                    <a:lnTo>
                      <a:pt x="13" y="39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5" y="33"/>
                    </a:lnTo>
                    <a:lnTo>
                      <a:pt x="15" y="36"/>
                    </a:lnTo>
                    <a:lnTo>
                      <a:pt x="15" y="39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40"/>
                    </a:lnTo>
                    <a:close/>
                    <a:moveTo>
                      <a:pt x="20" y="39"/>
                    </a:moveTo>
                    <a:lnTo>
                      <a:pt x="20" y="39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19" y="37"/>
                    </a:lnTo>
                    <a:lnTo>
                      <a:pt x="20" y="39"/>
                    </a:lnTo>
                    <a:lnTo>
                      <a:pt x="20" y="39"/>
                    </a:lnTo>
                    <a:close/>
                    <a:moveTo>
                      <a:pt x="25" y="47"/>
                    </a:moveTo>
                    <a:lnTo>
                      <a:pt x="25" y="48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1" y="44"/>
                    </a:lnTo>
                    <a:lnTo>
                      <a:pt x="21" y="43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3" y="43"/>
                    </a:lnTo>
                    <a:lnTo>
                      <a:pt x="24" y="45"/>
                    </a:lnTo>
                    <a:lnTo>
                      <a:pt x="27" y="47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5" y="47"/>
                    </a:lnTo>
                    <a:close/>
                    <a:moveTo>
                      <a:pt x="25" y="56"/>
                    </a:move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4" y="56"/>
                    </a:lnTo>
                    <a:lnTo>
                      <a:pt x="21" y="52"/>
                    </a:lnTo>
                    <a:lnTo>
                      <a:pt x="20" y="51"/>
                    </a:lnTo>
                    <a:lnTo>
                      <a:pt x="21" y="52"/>
                    </a:lnTo>
                    <a:lnTo>
                      <a:pt x="25" y="56"/>
                    </a:lnTo>
                    <a:lnTo>
                      <a:pt x="25" y="56"/>
                    </a:lnTo>
                    <a:close/>
                    <a:moveTo>
                      <a:pt x="27" y="53"/>
                    </a:moveTo>
                    <a:lnTo>
                      <a:pt x="27" y="53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4" y="51"/>
                    </a:lnTo>
                    <a:lnTo>
                      <a:pt x="27" y="53"/>
                    </a:lnTo>
                    <a:lnTo>
                      <a:pt x="27" y="53"/>
                    </a:lnTo>
                    <a:close/>
                    <a:moveTo>
                      <a:pt x="28" y="55"/>
                    </a:moveTo>
                    <a:lnTo>
                      <a:pt x="29" y="56"/>
                    </a:lnTo>
                    <a:lnTo>
                      <a:pt x="28" y="56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8" y="55"/>
                    </a:lnTo>
                    <a:close/>
                    <a:moveTo>
                      <a:pt x="49" y="69"/>
                    </a:moveTo>
                    <a:lnTo>
                      <a:pt x="47" y="69"/>
                    </a:lnTo>
                    <a:lnTo>
                      <a:pt x="45" y="69"/>
                    </a:lnTo>
                    <a:lnTo>
                      <a:pt x="44" y="68"/>
                    </a:lnTo>
                    <a:lnTo>
                      <a:pt x="44" y="68"/>
                    </a:lnTo>
                    <a:lnTo>
                      <a:pt x="44" y="67"/>
                    </a:lnTo>
                    <a:lnTo>
                      <a:pt x="47" y="67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1" y="69"/>
                    </a:lnTo>
                    <a:lnTo>
                      <a:pt x="49" y="69"/>
                    </a:lnTo>
                    <a:lnTo>
                      <a:pt x="49" y="69"/>
                    </a:lnTo>
                    <a:close/>
                    <a:moveTo>
                      <a:pt x="56" y="72"/>
                    </a:moveTo>
                    <a:lnTo>
                      <a:pt x="55" y="72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4" y="71"/>
                    </a:lnTo>
                    <a:lnTo>
                      <a:pt x="43" y="71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48" y="71"/>
                    </a:lnTo>
                    <a:lnTo>
                      <a:pt x="53" y="72"/>
                    </a:lnTo>
                    <a:lnTo>
                      <a:pt x="56" y="72"/>
                    </a:lnTo>
                    <a:lnTo>
                      <a:pt x="56" y="72"/>
                    </a:lnTo>
                    <a:close/>
                    <a:moveTo>
                      <a:pt x="63" y="77"/>
                    </a:moveTo>
                    <a:lnTo>
                      <a:pt x="64" y="76"/>
                    </a:lnTo>
                    <a:lnTo>
                      <a:pt x="64" y="77"/>
                    </a:lnTo>
                    <a:lnTo>
                      <a:pt x="65" y="77"/>
                    </a:lnTo>
                    <a:lnTo>
                      <a:pt x="67" y="79"/>
                    </a:lnTo>
                    <a:lnTo>
                      <a:pt x="68" y="80"/>
                    </a:lnTo>
                    <a:lnTo>
                      <a:pt x="69" y="81"/>
                    </a:lnTo>
                    <a:lnTo>
                      <a:pt x="72" y="83"/>
                    </a:lnTo>
                    <a:lnTo>
                      <a:pt x="73" y="83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75" y="85"/>
                    </a:lnTo>
                    <a:lnTo>
                      <a:pt x="75" y="87"/>
                    </a:lnTo>
                    <a:lnTo>
                      <a:pt x="72" y="84"/>
                    </a:lnTo>
                    <a:lnTo>
                      <a:pt x="69" y="83"/>
                    </a:lnTo>
                    <a:lnTo>
                      <a:pt x="65" y="79"/>
                    </a:lnTo>
                    <a:lnTo>
                      <a:pt x="61" y="79"/>
                    </a:lnTo>
                    <a:lnTo>
                      <a:pt x="56" y="76"/>
                    </a:lnTo>
                    <a:lnTo>
                      <a:pt x="53" y="75"/>
                    </a:lnTo>
                    <a:lnTo>
                      <a:pt x="55" y="75"/>
                    </a:lnTo>
                    <a:lnTo>
                      <a:pt x="56" y="75"/>
                    </a:lnTo>
                    <a:lnTo>
                      <a:pt x="64" y="77"/>
                    </a:lnTo>
                    <a:lnTo>
                      <a:pt x="63" y="77"/>
                    </a:lnTo>
                    <a:lnTo>
                      <a:pt x="63" y="77"/>
                    </a:lnTo>
                    <a:close/>
                    <a:moveTo>
                      <a:pt x="48" y="75"/>
                    </a:moveTo>
                    <a:lnTo>
                      <a:pt x="51" y="76"/>
                    </a:lnTo>
                    <a:lnTo>
                      <a:pt x="52" y="75"/>
                    </a:lnTo>
                    <a:lnTo>
                      <a:pt x="53" y="76"/>
                    </a:lnTo>
                    <a:lnTo>
                      <a:pt x="55" y="76"/>
                    </a:lnTo>
                    <a:lnTo>
                      <a:pt x="56" y="76"/>
                    </a:lnTo>
                    <a:lnTo>
                      <a:pt x="53" y="76"/>
                    </a:lnTo>
                    <a:lnTo>
                      <a:pt x="52" y="76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48" y="75"/>
                    </a:lnTo>
                    <a:lnTo>
                      <a:pt x="48" y="75"/>
                    </a:lnTo>
                    <a:close/>
                    <a:moveTo>
                      <a:pt x="61" y="80"/>
                    </a:moveTo>
                    <a:lnTo>
                      <a:pt x="64" y="81"/>
                    </a:lnTo>
                    <a:lnTo>
                      <a:pt x="57" y="79"/>
                    </a:lnTo>
                    <a:lnTo>
                      <a:pt x="59" y="79"/>
                    </a:lnTo>
                    <a:lnTo>
                      <a:pt x="59" y="79"/>
                    </a:lnTo>
                    <a:lnTo>
                      <a:pt x="61" y="80"/>
                    </a:lnTo>
                    <a:lnTo>
                      <a:pt x="61" y="8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03">
                <a:extLst>
                  <a:ext uri="{FF2B5EF4-FFF2-40B4-BE49-F238E27FC236}">
                    <a16:creationId xmlns:a16="http://schemas.microsoft.com/office/drawing/2014/main" id="{33829EE0-2645-459C-BAE6-477CC0943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2" y="2672"/>
                <a:ext cx="42" cy="32"/>
              </a:xfrm>
              <a:custGeom>
                <a:avLst/>
                <a:gdLst>
                  <a:gd name="T0" fmla="*/ 28 w 42"/>
                  <a:gd name="T1" fmla="*/ 2 h 32"/>
                  <a:gd name="T2" fmla="*/ 26 w 42"/>
                  <a:gd name="T3" fmla="*/ 2 h 32"/>
                  <a:gd name="T4" fmla="*/ 24 w 42"/>
                  <a:gd name="T5" fmla="*/ 2 h 32"/>
                  <a:gd name="T6" fmla="*/ 24 w 42"/>
                  <a:gd name="T7" fmla="*/ 0 h 32"/>
                  <a:gd name="T8" fmla="*/ 25 w 42"/>
                  <a:gd name="T9" fmla="*/ 0 h 32"/>
                  <a:gd name="T10" fmla="*/ 28 w 42"/>
                  <a:gd name="T11" fmla="*/ 2 h 32"/>
                  <a:gd name="T12" fmla="*/ 41 w 42"/>
                  <a:gd name="T13" fmla="*/ 6 h 32"/>
                  <a:gd name="T14" fmla="*/ 42 w 42"/>
                  <a:gd name="T15" fmla="*/ 10 h 32"/>
                  <a:gd name="T16" fmla="*/ 41 w 42"/>
                  <a:gd name="T17" fmla="*/ 12 h 32"/>
                  <a:gd name="T18" fmla="*/ 42 w 42"/>
                  <a:gd name="T19" fmla="*/ 15 h 32"/>
                  <a:gd name="T20" fmla="*/ 42 w 42"/>
                  <a:gd name="T21" fmla="*/ 15 h 32"/>
                  <a:gd name="T22" fmla="*/ 40 w 42"/>
                  <a:gd name="T23" fmla="*/ 18 h 32"/>
                  <a:gd name="T24" fmla="*/ 41 w 42"/>
                  <a:gd name="T25" fmla="*/ 20 h 32"/>
                  <a:gd name="T26" fmla="*/ 41 w 42"/>
                  <a:gd name="T27" fmla="*/ 22 h 32"/>
                  <a:gd name="T28" fmla="*/ 40 w 42"/>
                  <a:gd name="T29" fmla="*/ 23 h 32"/>
                  <a:gd name="T30" fmla="*/ 37 w 42"/>
                  <a:gd name="T31" fmla="*/ 24 h 32"/>
                  <a:gd name="T32" fmla="*/ 40 w 42"/>
                  <a:gd name="T33" fmla="*/ 27 h 32"/>
                  <a:gd name="T34" fmla="*/ 41 w 42"/>
                  <a:gd name="T35" fmla="*/ 30 h 32"/>
                  <a:gd name="T36" fmla="*/ 41 w 42"/>
                  <a:gd name="T37" fmla="*/ 32 h 32"/>
                  <a:gd name="T38" fmla="*/ 38 w 42"/>
                  <a:gd name="T39" fmla="*/ 31 h 32"/>
                  <a:gd name="T40" fmla="*/ 37 w 42"/>
                  <a:gd name="T41" fmla="*/ 30 h 32"/>
                  <a:gd name="T42" fmla="*/ 29 w 42"/>
                  <a:gd name="T43" fmla="*/ 30 h 32"/>
                  <a:gd name="T44" fmla="*/ 28 w 42"/>
                  <a:gd name="T45" fmla="*/ 31 h 32"/>
                  <a:gd name="T46" fmla="*/ 24 w 42"/>
                  <a:gd name="T47" fmla="*/ 31 h 32"/>
                  <a:gd name="T48" fmla="*/ 18 w 42"/>
                  <a:gd name="T49" fmla="*/ 30 h 32"/>
                  <a:gd name="T50" fmla="*/ 14 w 42"/>
                  <a:gd name="T51" fmla="*/ 30 h 32"/>
                  <a:gd name="T52" fmla="*/ 12 w 42"/>
                  <a:gd name="T53" fmla="*/ 30 h 32"/>
                  <a:gd name="T54" fmla="*/ 10 w 42"/>
                  <a:gd name="T55" fmla="*/ 32 h 32"/>
                  <a:gd name="T56" fmla="*/ 8 w 42"/>
                  <a:gd name="T57" fmla="*/ 31 h 32"/>
                  <a:gd name="T58" fmla="*/ 5 w 42"/>
                  <a:gd name="T59" fmla="*/ 30 h 32"/>
                  <a:gd name="T60" fmla="*/ 1 w 42"/>
                  <a:gd name="T61" fmla="*/ 27 h 32"/>
                  <a:gd name="T62" fmla="*/ 2 w 42"/>
                  <a:gd name="T63" fmla="*/ 23 h 32"/>
                  <a:gd name="T64" fmla="*/ 4 w 42"/>
                  <a:gd name="T65" fmla="*/ 23 h 32"/>
                  <a:gd name="T66" fmla="*/ 8 w 42"/>
                  <a:gd name="T67" fmla="*/ 24 h 32"/>
                  <a:gd name="T68" fmla="*/ 12 w 42"/>
                  <a:gd name="T69" fmla="*/ 24 h 32"/>
                  <a:gd name="T70" fmla="*/ 24 w 42"/>
                  <a:gd name="T71" fmla="*/ 26 h 32"/>
                  <a:gd name="T72" fmla="*/ 26 w 42"/>
                  <a:gd name="T73" fmla="*/ 26 h 32"/>
                  <a:gd name="T74" fmla="*/ 28 w 42"/>
                  <a:gd name="T75" fmla="*/ 26 h 32"/>
                  <a:gd name="T76" fmla="*/ 32 w 42"/>
                  <a:gd name="T77" fmla="*/ 24 h 32"/>
                  <a:gd name="T78" fmla="*/ 32 w 42"/>
                  <a:gd name="T79" fmla="*/ 23 h 32"/>
                  <a:gd name="T80" fmla="*/ 30 w 42"/>
                  <a:gd name="T81" fmla="*/ 22 h 32"/>
                  <a:gd name="T82" fmla="*/ 25 w 42"/>
                  <a:gd name="T83" fmla="*/ 16 h 32"/>
                  <a:gd name="T84" fmla="*/ 26 w 42"/>
                  <a:gd name="T85" fmla="*/ 14 h 32"/>
                  <a:gd name="T86" fmla="*/ 26 w 42"/>
                  <a:gd name="T87" fmla="*/ 11 h 32"/>
                  <a:gd name="T88" fmla="*/ 21 w 42"/>
                  <a:gd name="T89" fmla="*/ 8 h 32"/>
                  <a:gd name="T90" fmla="*/ 17 w 42"/>
                  <a:gd name="T91" fmla="*/ 7 h 32"/>
                  <a:gd name="T92" fmla="*/ 17 w 42"/>
                  <a:gd name="T93" fmla="*/ 4 h 32"/>
                  <a:gd name="T94" fmla="*/ 20 w 42"/>
                  <a:gd name="T95" fmla="*/ 3 h 32"/>
                  <a:gd name="T96" fmla="*/ 24 w 42"/>
                  <a:gd name="T97" fmla="*/ 3 h 32"/>
                  <a:gd name="T98" fmla="*/ 30 w 42"/>
                  <a:gd name="T99" fmla="*/ 4 h 32"/>
                  <a:gd name="T100" fmla="*/ 38 w 42"/>
                  <a:gd name="T101" fmla="*/ 6 h 32"/>
                  <a:gd name="T102" fmla="*/ 41 w 42"/>
                  <a:gd name="T103" fmla="*/ 6 h 32"/>
                  <a:gd name="T104" fmla="*/ 25 w 42"/>
                  <a:gd name="T105" fmla="*/ 22 h 32"/>
                  <a:gd name="T106" fmla="*/ 21 w 42"/>
                  <a:gd name="T107" fmla="*/ 20 h 32"/>
                  <a:gd name="T108" fmla="*/ 18 w 42"/>
                  <a:gd name="T109" fmla="*/ 18 h 32"/>
                  <a:gd name="T110" fmla="*/ 21 w 42"/>
                  <a:gd name="T111" fmla="*/ 19 h 32"/>
                  <a:gd name="T112" fmla="*/ 25 w 42"/>
                  <a:gd name="T113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2" h="32">
                    <a:moveTo>
                      <a:pt x="28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  <a:moveTo>
                      <a:pt x="41" y="6"/>
                    </a:moveTo>
                    <a:lnTo>
                      <a:pt x="41" y="7"/>
                    </a:lnTo>
                    <a:lnTo>
                      <a:pt x="42" y="10"/>
                    </a:lnTo>
                    <a:lnTo>
                      <a:pt x="42" y="11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1" y="16"/>
                    </a:lnTo>
                    <a:lnTo>
                      <a:pt x="40" y="18"/>
                    </a:lnTo>
                    <a:lnTo>
                      <a:pt x="41" y="1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1" y="22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6"/>
                    </a:lnTo>
                    <a:lnTo>
                      <a:pt x="40" y="27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0" y="31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6" y="31"/>
                    </a:lnTo>
                    <a:lnTo>
                      <a:pt x="24" y="31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4" y="30"/>
                    </a:lnTo>
                    <a:lnTo>
                      <a:pt x="13" y="30"/>
                    </a:lnTo>
                    <a:lnTo>
                      <a:pt x="12" y="30"/>
                    </a:lnTo>
                    <a:lnTo>
                      <a:pt x="10" y="31"/>
                    </a:lnTo>
                    <a:lnTo>
                      <a:pt x="10" y="32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0" y="26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6"/>
                    </a:lnTo>
                    <a:lnTo>
                      <a:pt x="24" y="26"/>
                    </a:lnTo>
                    <a:lnTo>
                      <a:pt x="25" y="27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0" y="22"/>
                    </a:lnTo>
                    <a:lnTo>
                      <a:pt x="28" y="19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0"/>
                    </a:lnTo>
                    <a:lnTo>
                      <a:pt x="21" y="8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1" y="6"/>
                    </a:lnTo>
                    <a:close/>
                    <a:moveTo>
                      <a:pt x="25" y="22"/>
                    </a:moveTo>
                    <a:lnTo>
                      <a:pt x="25" y="22"/>
                    </a:lnTo>
                    <a:lnTo>
                      <a:pt x="21" y="20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5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04">
                <a:extLst>
                  <a:ext uri="{FF2B5EF4-FFF2-40B4-BE49-F238E27FC236}">
                    <a16:creationId xmlns:a16="http://schemas.microsoft.com/office/drawing/2014/main" id="{986FCD4F-A757-4D69-A86C-5773DC85D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147"/>
                <a:ext cx="101" cy="61"/>
              </a:xfrm>
              <a:custGeom>
                <a:avLst/>
                <a:gdLst>
                  <a:gd name="T0" fmla="*/ 92 w 101"/>
                  <a:gd name="T1" fmla="*/ 2 h 61"/>
                  <a:gd name="T2" fmla="*/ 93 w 101"/>
                  <a:gd name="T3" fmla="*/ 5 h 61"/>
                  <a:gd name="T4" fmla="*/ 97 w 101"/>
                  <a:gd name="T5" fmla="*/ 9 h 61"/>
                  <a:gd name="T6" fmla="*/ 100 w 101"/>
                  <a:gd name="T7" fmla="*/ 9 h 61"/>
                  <a:gd name="T8" fmla="*/ 101 w 101"/>
                  <a:gd name="T9" fmla="*/ 12 h 61"/>
                  <a:gd name="T10" fmla="*/ 99 w 101"/>
                  <a:gd name="T11" fmla="*/ 17 h 61"/>
                  <a:gd name="T12" fmla="*/ 95 w 101"/>
                  <a:gd name="T13" fmla="*/ 17 h 61"/>
                  <a:gd name="T14" fmla="*/ 92 w 101"/>
                  <a:gd name="T15" fmla="*/ 20 h 61"/>
                  <a:gd name="T16" fmla="*/ 88 w 101"/>
                  <a:gd name="T17" fmla="*/ 25 h 61"/>
                  <a:gd name="T18" fmla="*/ 85 w 101"/>
                  <a:gd name="T19" fmla="*/ 30 h 61"/>
                  <a:gd name="T20" fmla="*/ 84 w 101"/>
                  <a:gd name="T21" fmla="*/ 34 h 61"/>
                  <a:gd name="T22" fmla="*/ 81 w 101"/>
                  <a:gd name="T23" fmla="*/ 41 h 61"/>
                  <a:gd name="T24" fmla="*/ 78 w 101"/>
                  <a:gd name="T25" fmla="*/ 44 h 61"/>
                  <a:gd name="T26" fmla="*/ 76 w 101"/>
                  <a:gd name="T27" fmla="*/ 48 h 61"/>
                  <a:gd name="T28" fmla="*/ 74 w 101"/>
                  <a:gd name="T29" fmla="*/ 50 h 61"/>
                  <a:gd name="T30" fmla="*/ 69 w 101"/>
                  <a:gd name="T31" fmla="*/ 52 h 61"/>
                  <a:gd name="T32" fmla="*/ 66 w 101"/>
                  <a:gd name="T33" fmla="*/ 52 h 61"/>
                  <a:gd name="T34" fmla="*/ 61 w 101"/>
                  <a:gd name="T35" fmla="*/ 53 h 61"/>
                  <a:gd name="T36" fmla="*/ 53 w 101"/>
                  <a:gd name="T37" fmla="*/ 52 h 61"/>
                  <a:gd name="T38" fmla="*/ 49 w 101"/>
                  <a:gd name="T39" fmla="*/ 54 h 61"/>
                  <a:gd name="T40" fmla="*/ 46 w 101"/>
                  <a:gd name="T41" fmla="*/ 56 h 61"/>
                  <a:gd name="T42" fmla="*/ 44 w 101"/>
                  <a:gd name="T43" fmla="*/ 57 h 61"/>
                  <a:gd name="T44" fmla="*/ 41 w 101"/>
                  <a:gd name="T45" fmla="*/ 57 h 61"/>
                  <a:gd name="T46" fmla="*/ 37 w 101"/>
                  <a:gd name="T47" fmla="*/ 60 h 61"/>
                  <a:gd name="T48" fmla="*/ 33 w 101"/>
                  <a:gd name="T49" fmla="*/ 61 h 61"/>
                  <a:gd name="T50" fmla="*/ 24 w 101"/>
                  <a:gd name="T51" fmla="*/ 58 h 61"/>
                  <a:gd name="T52" fmla="*/ 18 w 101"/>
                  <a:gd name="T53" fmla="*/ 56 h 61"/>
                  <a:gd name="T54" fmla="*/ 13 w 101"/>
                  <a:gd name="T55" fmla="*/ 50 h 61"/>
                  <a:gd name="T56" fmla="*/ 6 w 101"/>
                  <a:gd name="T57" fmla="*/ 45 h 61"/>
                  <a:gd name="T58" fmla="*/ 5 w 101"/>
                  <a:gd name="T59" fmla="*/ 41 h 61"/>
                  <a:gd name="T60" fmla="*/ 4 w 101"/>
                  <a:gd name="T61" fmla="*/ 38 h 61"/>
                  <a:gd name="T62" fmla="*/ 4 w 101"/>
                  <a:gd name="T63" fmla="*/ 34 h 61"/>
                  <a:gd name="T64" fmla="*/ 6 w 101"/>
                  <a:gd name="T65" fmla="*/ 33 h 61"/>
                  <a:gd name="T66" fmla="*/ 5 w 101"/>
                  <a:gd name="T67" fmla="*/ 30 h 61"/>
                  <a:gd name="T68" fmla="*/ 5 w 101"/>
                  <a:gd name="T69" fmla="*/ 26 h 61"/>
                  <a:gd name="T70" fmla="*/ 8 w 101"/>
                  <a:gd name="T71" fmla="*/ 24 h 61"/>
                  <a:gd name="T72" fmla="*/ 5 w 101"/>
                  <a:gd name="T73" fmla="*/ 20 h 61"/>
                  <a:gd name="T74" fmla="*/ 6 w 101"/>
                  <a:gd name="T75" fmla="*/ 17 h 61"/>
                  <a:gd name="T76" fmla="*/ 10 w 101"/>
                  <a:gd name="T77" fmla="*/ 20 h 61"/>
                  <a:gd name="T78" fmla="*/ 14 w 101"/>
                  <a:gd name="T79" fmla="*/ 18 h 61"/>
                  <a:gd name="T80" fmla="*/ 14 w 101"/>
                  <a:gd name="T81" fmla="*/ 14 h 61"/>
                  <a:gd name="T82" fmla="*/ 16 w 101"/>
                  <a:gd name="T83" fmla="*/ 12 h 61"/>
                  <a:gd name="T84" fmla="*/ 21 w 101"/>
                  <a:gd name="T85" fmla="*/ 14 h 61"/>
                  <a:gd name="T86" fmla="*/ 30 w 101"/>
                  <a:gd name="T87" fmla="*/ 17 h 61"/>
                  <a:gd name="T88" fmla="*/ 40 w 101"/>
                  <a:gd name="T89" fmla="*/ 16 h 61"/>
                  <a:gd name="T90" fmla="*/ 42 w 101"/>
                  <a:gd name="T91" fmla="*/ 10 h 61"/>
                  <a:gd name="T92" fmla="*/ 52 w 101"/>
                  <a:gd name="T93" fmla="*/ 8 h 61"/>
                  <a:gd name="T94" fmla="*/ 57 w 101"/>
                  <a:gd name="T95" fmla="*/ 9 h 61"/>
                  <a:gd name="T96" fmla="*/ 65 w 101"/>
                  <a:gd name="T97" fmla="*/ 1 h 61"/>
                  <a:gd name="T98" fmla="*/ 73 w 101"/>
                  <a:gd name="T99" fmla="*/ 0 h 61"/>
                  <a:gd name="T100" fmla="*/ 80 w 101"/>
                  <a:gd name="T101" fmla="*/ 0 h 61"/>
                  <a:gd name="T102" fmla="*/ 82 w 101"/>
                  <a:gd name="T103" fmla="*/ 2 h 61"/>
                  <a:gd name="T104" fmla="*/ 85 w 101"/>
                  <a:gd name="T105" fmla="*/ 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1" h="61">
                    <a:moveTo>
                      <a:pt x="91" y="2"/>
                    </a:moveTo>
                    <a:lnTo>
                      <a:pt x="92" y="2"/>
                    </a:lnTo>
                    <a:lnTo>
                      <a:pt x="92" y="2"/>
                    </a:lnTo>
                    <a:lnTo>
                      <a:pt x="92" y="2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3" y="6"/>
                    </a:lnTo>
                    <a:lnTo>
                      <a:pt x="95" y="6"/>
                    </a:lnTo>
                    <a:lnTo>
                      <a:pt x="96" y="8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100" y="9"/>
                    </a:lnTo>
                    <a:lnTo>
                      <a:pt x="100" y="10"/>
                    </a:lnTo>
                    <a:lnTo>
                      <a:pt x="101" y="10"/>
                    </a:lnTo>
                    <a:lnTo>
                      <a:pt x="101" y="12"/>
                    </a:lnTo>
                    <a:lnTo>
                      <a:pt x="101" y="12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99" y="17"/>
                    </a:lnTo>
                    <a:lnTo>
                      <a:pt x="97" y="17"/>
                    </a:lnTo>
                    <a:lnTo>
                      <a:pt x="97" y="17"/>
                    </a:lnTo>
                    <a:lnTo>
                      <a:pt x="96" y="17"/>
                    </a:lnTo>
                    <a:lnTo>
                      <a:pt x="95" y="17"/>
                    </a:lnTo>
                    <a:lnTo>
                      <a:pt x="93" y="18"/>
                    </a:lnTo>
                    <a:lnTo>
                      <a:pt x="93" y="18"/>
                    </a:lnTo>
                    <a:lnTo>
                      <a:pt x="92" y="18"/>
                    </a:lnTo>
                    <a:lnTo>
                      <a:pt x="92" y="20"/>
                    </a:lnTo>
                    <a:lnTo>
                      <a:pt x="91" y="21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8" y="25"/>
                    </a:lnTo>
                    <a:lnTo>
                      <a:pt x="88" y="26"/>
                    </a:lnTo>
                    <a:lnTo>
                      <a:pt x="86" y="26"/>
                    </a:lnTo>
                    <a:lnTo>
                      <a:pt x="86" y="28"/>
                    </a:lnTo>
                    <a:lnTo>
                      <a:pt x="85" y="30"/>
                    </a:lnTo>
                    <a:lnTo>
                      <a:pt x="84" y="32"/>
                    </a:lnTo>
                    <a:lnTo>
                      <a:pt x="84" y="33"/>
                    </a:lnTo>
                    <a:lnTo>
                      <a:pt x="84" y="34"/>
                    </a:lnTo>
                    <a:lnTo>
                      <a:pt x="84" y="34"/>
                    </a:lnTo>
                    <a:lnTo>
                      <a:pt x="82" y="37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1" y="41"/>
                    </a:lnTo>
                    <a:lnTo>
                      <a:pt x="80" y="42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8" y="44"/>
                    </a:lnTo>
                    <a:lnTo>
                      <a:pt x="77" y="45"/>
                    </a:lnTo>
                    <a:lnTo>
                      <a:pt x="77" y="46"/>
                    </a:lnTo>
                    <a:lnTo>
                      <a:pt x="77" y="46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52"/>
                    </a:lnTo>
                    <a:lnTo>
                      <a:pt x="69" y="52"/>
                    </a:lnTo>
                    <a:lnTo>
                      <a:pt x="69" y="52"/>
                    </a:lnTo>
                    <a:lnTo>
                      <a:pt x="69" y="53"/>
                    </a:lnTo>
                    <a:lnTo>
                      <a:pt x="68" y="53"/>
                    </a:lnTo>
                    <a:lnTo>
                      <a:pt x="66" y="52"/>
                    </a:lnTo>
                    <a:lnTo>
                      <a:pt x="62" y="53"/>
                    </a:lnTo>
                    <a:lnTo>
                      <a:pt x="62" y="53"/>
                    </a:lnTo>
                    <a:lnTo>
                      <a:pt x="61" y="53"/>
                    </a:lnTo>
                    <a:lnTo>
                      <a:pt x="61" y="53"/>
                    </a:lnTo>
                    <a:lnTo>
                      <a:pt x="57" y="52"/>
                    </a:lnTo>
                    <a:lnTo>
                      <a:pt x="56" y="53"/>
                    </a:lnTo>
                    <a:lnTo>
                      <a:pt x="54" y="53"/>
                    </a:lnTo>
                    <a:lnTo>
                      <a:pt x="53" y="52"/>
                    </a:lnTo>
                    <a:lnTo>
                      <a:pt x="52" y="53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49" y="54"/>
                    </a:lnTo>
                    <a:lnTo>
                      <a:pt x="49" y="56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4" y="56"/>
                    </a:lnTo>
                    <a:lnTo>
                      <a:pt x="44" y="57"/>
                    </a:lnTo>
                    <a:lnTo>
                      <a:pt x="42" y="57"/>
                    </a:lnTo>
                    <a:lnTo>
                      <a:pt x="42" y="57"/>
                    </a:lnTo>
                    <a:lnTo>
                      <a:pt x="42" y="57"/>
                    </a:lnTo>
                    <a:lnTo>
                      <a:pt x="41" y="57"/>
                    </a:lnTo>
                    <a:lnTo>
                      <a:pt x="40" y="58"/>
                    </a:lnTo>
                    <a:lnTo>
                      <a:pt x="38" y="58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3" y="61"/>
                    </a:lnTo>
                    <a:lnTo>
                      <a:pt x="33" y="61"/>
                    </a:lnTo>
                    <a:lnTo>
                      <a:pt x="28" y="61"/>
                    </a:lnTo>
                    <a:lnTo>
                      <a:pt x="25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21" y="57"/>
                    </a:lnTo>
                    <a:lnTo>
                      <a:pt x="20" y="57"/>
                    </a:lnTo>
                    <a:lnTo>
                      <a:pt x="18" y="56"/>
                    </a:lnTo>
                    <a:lnTo>
                      <a:pt x="17" y="54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3" y="50"/>
                    </a:lnTo>
                    <a:lnTo>
                      <a:pt x="12" y="49"/>
                    </a:lnTo>
                    <a:lnTo>
                      <a:pt x="10" y="46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1" y="14"/>
                    </a:lnTo>
                    <a:lnTo>
                      <a:pt x="24" y="16"/>
                    </a:lnTo>
                    <a:lnTo>
                      <a:pt x="25" y="17"/>
                    </a:lnTo>
                    <a:lnTo>
                      <a:pt x="28" y="17"/>
                    </a:lnTo>
                    <a:lnTo>
                      <a:pt x="30" y="17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41" y="12"/>
                    </a:lnTo>
                    <a:lnTo>
                      <a:pt x="42" y="10"/>
                    </a:lnTo>
                    <a:lnTo>
                      <a:pt x="48" y="10"/>
                    </a:lnTo>
                    <a:lnTo>
                      <a:pt x="50" y="9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3" y="6"/>
                    </a:lnTo>
                    <a:lnTo>
                      <a:pt x="54" y="8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58" y="9"/>
                    </a:lnTo>
                    <a:lnTo>
                      <a:pt x="61" y="6"/>
                    </a:lnTo>
                    <a:lnTo>
                      <a:pt x="64" y="5"/>
                    </a:lnTo>
                    <a:lnTo>
                      <a:pt x="65" y="1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1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5" y="5"/>
                    </a:lnTo>
                    <a:lnTo>
                      <a:pt x="91" y="4"/>
                    </a:lnTo>
                    <a:lnTo>
                      <a:pt x="91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05">
                <a:extLst>
                  <a:ext uri="{FF2B5EF4-FFF2-40B4-BE49-F238E27FC236}">
                    <a16:creationId xmlns:a16="http://schemas.microsoft.com/office/drawing/2014/main" id="{DA8C3785-62F7-4305-A7EF-0B90501399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9" y="2890"/>
                <a:ext cx="687" cy="252"/>
              </a:xfrm>
              <a:custGeom>
                <a:avLst/>
                <a:gdLst>
                  <a:gd name="T0" fmla="*/ 375 w 687"/>
                  <a:gd name="T1" fmla="*/ 241 h 252"/>
                  <a:gd name="T2" fmla="*/ 428 w 687"/>
                  <a:gd name="T3" fmla="*/ 236 h 252"/>
                  <a:gd name="T4" fmla="*/ 364 w 687"/>
                  <a:gd name="T5" fmla="*/ 218 h 252"/>
                  <a:gd name="T6" fmla="*/ 427 w 687"/>
                  <a:gd name="T7" fmla="*/ 216 h 252"/>
                  <a:gd name="T8" fmla="*/ 441 w 687"/>
                  <a:gd name="T9" fmla="*/ 212 h 252"/>
                  <a:gd name="T10" fmla="*/ 371 w 687"/>
                  <a:gd name="T11" fmla="*/ 214 h 252"/>
                  <a:gd name="T12" fmla="*/ 536 w 687"/>
                  <a:gd name="T13" fmla="*/ 212 h 252"/>
                  <a:gd name="T14" fmla="*/ 324 w 687"/>
                  <a:gd name="T15" fmla="*/ 221 h 252"/>
                  <a:gd name="T16" fmla="*/ 292 w 687"/>
                  <a:gd name="T17" fmla="*/ 214 h 252"/>
                  <a:gd name="T18" fmla="*/ 651 w 687"/>
                  <a:gd name="T19" fmla="*/ 212 h 252"/>
                  <a:gd name="T20" fmla="*/ 550 w 687"/>
                  <a:gd name="T21" fmla="*/ 196 h 252"/>
                  <a:gd name="T22" fmla="*/ 306 w 687"/>
                  <a:gd name="T23" fmla="*/ 192 h 252"/>
                  <a:gd name="T24" fmla="*/ 185 w 687"/>
                  <a:gd name="T25" fmla="*/ 180 h 252"/>
                  <a:gd name="T26" fmla="*/ 265 w 687"/>
                  <a:gd name="T27" fmla="*/ 198 h 252"/>
                  <a:gd name="T28" fmla="*/ 182 w 687"/>
                  <a:gd name="T29" fmla="*/ 200 h 252"/>
                  <a:gd name="T30" fmla="*/ 381 w 687"/>
                  <a:gd name="T31" fmla="*/ 182 h 252"/>
                  <a:gd name="T32" fmla="*/ 587 w 687"/>
                  <a:gd name="T33" fmla="*/ 173 h 252"/>
                  <a:gd name="T34" fmla="*/ 411 w 687"/>
                  <a:gd name="T35" fmla="*/ 169 h 252"/>
                  <a:gd name="T36" fmla="*/ 416 w 687"/>
                  <a:gd name="T37" fmla="*/ 161 h 252"/>
                  <a:gd name="T38" fmla="*/ 502 w 687"/>
                  <a:gd name="T39" fmla="*/ 141 h 252"/>
                  <a:gd name="T40" fmla="*/ 463 w 687"/>
                  <a:gd name="T41" fmla="*/ 138 h 252"/>
                  <a:gd name="T42" fmla="*/ 515 w 687"/>
                  <a:gd name="T43" fmla="*/ 140 h 252"/>
                  <a:gd name="T44" fmla="*/ 79 w 687"/>
                  <a:gd name="T45" fmla="*/ 133 h 252"/>
                  <a:gd name="T46" fmla="*/ 66 w 687"/>
                  <a:gd name="T47" fmla="*/ 119 h 252"/>
                  <a:gd name="T48" fmla="*/ 524 w 687"/>
                  <a:gd name="T49" fmla="*/ 119 h 252"/>
                  <a:gd name="T50" fmla="*/ 207 w 687"/>
                  <a:gd name="T51" fmla="*/ 113 h 252"/>
                  <a:gd name="T52" fmla="*/ 425 w 687"/>
                  <a:gd name="T53" fmla="*/ 114 h 252"/>
                  <a:gd name="T54" fmla="*/ 218 w 687"/>
                  <a:gd name="T55" fmla="*/ 106 h 252"/>
                  <a:gd name="T56" fmla="*/ 538 w 687"/>
                  <a:gd name="T57" fmla="*/ 109 h 252"/>
                  <a:gd name="T58" fmla="*/ 532 w 687"/>
                  <a:gd name="T59" fmla="*/ 95 h 252"/>
                  <a:gd name="T60" fmla="*/ 607 w 687"/>
                  <a:gd name="T61" fmla="*/ 136 h 252"/>
                  <a:gd name="T62" fmla="*/ 687 w 687"/>
                  <a:gd name="T63" fmla="*/ 182 h 252"/>
                  <a:gd name="T64" fmla="*/ 655 w 687"/>
                  <a:gd name="T65" fmla="*/ 197 h 252"/>
                  <a:gd name="T66" fmla="*/ 602 w 687"/>
                  <a:gd name="T67" fmla="*/ 156 h 252"/>
                  <a:gd name="T68" fmla="*/ 552 w 687"/>
                  <a:gd name="T69" fmla="*/ 132 h 252"/>
                  <a:gd name="T70" fmla="*/ 542 w 687"/>
                  <a:gd name="T71" fmla="*/ 102 h 252"/>
                  <a:gd name="T72" fmla="*/ 486 w 687"/>
                  <a:gd name="T73" fmla="*/ 93 h 252"/>
                  <a:gd name="T74" fmla="*/ 531 w 687"/>
                  <a:gd name="T75" fmla="*/ 90 h 252"/>
                  <a:gd name="T76" fmla="*/ 142 w 687"/>
                  <a:gd name="T77" fmla="*/ 87 h 252"/>
                  <a:gd name="T78" fmla="*/ 136 w 687"/>
                  <a:gd name="T79" fmla="*/ 77 h 252"/>
                  <a:gd name="T80" fmla="*/ 142 w 687"/>
                  <a:gd name="T81" fmla="*/ 73 h 252"/>
                  <a:gd name="T82" fmla="*/ 110 w 687"/>
                  <a:gd name="T83" fmla="*/ 69 h 252"/>
                  <a:gd name="T84" fmla="*/ 384 w 687"/>
                  <a:gd name="T85" fmla="*/ 109 h 252"/>
                  <a:gd name="T86" fmla="*/ 399 w 687"/>
                  <a:gd name="T87" fmla="*/ 121 h 252"/>
                  <a:gd name="T88" fmla="*/ 396 w 687"/>
                  <a:gd name="T89" fmla="*/ 149 h 252"/>
                  <a:gd name="T90" fmla="*/ 365 w 687"/>
                  <a:gd name="T91" fmla="*/ 144 h 252"/>
                  <a:gd name="T92" fmla="*/ 380 w 687"/>
                  <a:gd name="T93" fmla="*/ 77 h 252"/>
                  <a:gd name="T94" fmla="*/ 98 w 687"/>
                  <a:gd name="T95" fmla="*/ 62 h 252"/>
                  <a:gd name="T96" fmla="*/ 498 w 687"/>
                  <a:gd name="T97" fmla="*/ 101 h 252"/>
                  <a:gd name="T98" fmla="*/ 32 w 687"/>
                  <a:gd name="T99" fmla="*/ 57 h 252"/>
                  <a:gd name="T100" fmla="*/ 159 w 687"/>
                  <a:gd name="T101" fmla="*/ 43 h 252"/>
                  <a:gd name="T102" fmla="*/ 338 w 687"/>
                  <a:gd name="T103" fmla="*/ 26 h 252"/>
                  <a:gd name="T104" fmla="*/ 337 w 687"/>
                  <a:gd name="T105" fmla="*/ 43 h 252"/>
                  <a:gd name="T106" fmla="*/ 326 w 687"/>
                  <a:gd name="T107" fmla="*/ 106 h 252"/>
                  <a:gd name="T108" fmla="*/ 289 w 687"/>
                  <a:gd name="T109" fmla="*/ 141 h 252"/>
                  <a:gd name="T110" fmla="*/ 226 w 687"/>
                  <a:gd name="T111" fmla="*/ 133 h 252"/>
                  <a:gd name="T112" fmla="*/ 218 w 687"/>
                  <a:gd name="T113" fmla="*/ 65 h 252"/>
                  <a:gd name="T114" fmla="*/ 296 w 687"/>
                  <a:gd name="T115" fmla="*/ 59 h 252"/>
                  <a:gd name="T116" fmla="*/ 475 w 687"/>
                  <a:gd name="T117" fmla="*/ 20 h 252"/>
                  <a:gd name="T118" fmla="*/ 95 w 687"/>
                  <a:gd name="T119" fmla="*/ 63 h 252"/>
                  <a:gd name="T120" fmla="*/ 146 w 687"/>
                  <a:gd name="T121" fmla="*/ 121 h 252"/>
                  <a:gd name="T122" fmla="*/ 134 w 687"/>
                  <a:gd name="T123" fmla="*/ 169 h 252"/>
                  <a:gd name="T124" fmla="*/ 24 w 687"/>
                  <a:gd name="T125" fmla="*/ 3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7" h="252">
                    <a:moveTo>
                      <a:pt x="417" y="252"/>
                    </a:moveTo>
                    <a:lnTo>
                      <a:pt x="416" y="252"/>
                    </a:lnTo>
                    <a:lnTo>
                      <a:pt x="415" y="252"/>
                    </a:lnTo>
                    <a:lnTo>
                      <a:pt x="415" y="251"/>
                    </a:lnTo>
                    <a:lnTo>
                      <a:pt x="416" y="251"/>
                    </a:lnTo>
                    <a:lnTo>
                      <a:pt x="419" y="249"/>
                    </a:lnTo>
                    <a:lnTo>
                      <a:pt x="420" y="248"/>
                    </a:lnTo>
                    <a:lnTo>
                      <a:pt x="421" y="247"/>
                    </a:lnTo>
                    <a:lnTo>
                      <a:pt x="423" y="245"/>
                    </a:lnTo>
                    <a:lnTo>
                      <a:pt x="423" y="245"/>
                    </a:lnTo>
                    <a:lnTo>
                      <a:pt x="424" y="245"/>
                    </a:lnTo>
                    <a:lnTo>
                      <a:pt x="424" y="247"/>
                    </a:lnTo>
                    <a:lnTo>
                      <a:pt x="424" y="248"/>
                    </a:lnTo>
                    <a:lnTo>
                      <a:pt x="424" y="248"/>
                    </a:lnTo>
                    <a:lnTo>
                      <a:pt x="423" y="249"/>
                    </a:lnTo>
                    <a:lnTo>
                      <a:pt x="421" y="251"/>
                    </a:lnTo>
                    <a:lnTo>
                      <a:pt x="417" y="252"/>
                    </a:lnTo>
                    <a:lnTo>
                      <a:pt x="417" y="252"/>
                    </a:lnTo>
                    <a:lnTo>
                      <a:pt x="417" y="252"/>
                    </a:lnTo>
                    <a:close/>
                    <a:moveTo>
                      <a:pt x="401" y="248"/>
                    </a:moveTo>
                    <a:lnTo>
                      <a:pt x="400" y="248"/>
                    </a:lnTo>
                    <a:lnTo>
                      <a:pt x="399" y="247"/>
                    </a:lnTo>
                    <a:lnTo>
                      <a:pt x="399" y="247"/>
                    </a:lnTo>
                    <a:lnTo>
                      <a:pt x="400" y="247"/>
                    </a:lnTo>
                    <a:lnTo>
                      <a:pt x="401" y="245"/>
                    </a:lnTo>
                    <a:lnTo>
                      <a:pt x="403" y="245"/>
                    </a:lnTo>
                    <a:lnTo>
                      <a:pt x="403" y="245"/>
                    </a:lnTo>
                    <a:lnTo>
                      <a:pt x="403" y="247"/>
                    </a:lnTo>
                    <a:lnTo>
                      <a:pt x="401" y="248"/>
                    </a:lnTo>
                    <a:close/>
                    <a:moveTo>
                      <a:pt x="424" y="243"/>
                    </a:moveTo>
                    <a:lnTo>
                      <a:pt x="423" y="244"/>
                    </a:lnTo>
                    <a:lnTo>
                      <a:pt x="423" y="243"/>
                    </a:lnTo>
                    <a:lnTo>
                      <a:pt x="424" y="241"/>
                    </a:lnTo>
                    <a:lnTo>
                      <a:pt x="425" y="241"/>
                    </a:lnTo>
                    <a:lnTo>
                      <a:pt x="425" y="241"/>
                    </a:lnTo>
                    <a:lnTo>
                      <a:pt x="425" y="241"/>
                    </a:lnTo>
                    <a:lnTo>
                      <a:pt x="424" y="241"/>
                    </a:lnTo>
                    <a:lnTo>
                      <a:pt x="424" y="243"/>
                    </a:lnTo>
                    <a:close/>
                    <a:moveTo>
                      <a:pt x="373" y="229"/>
                    </a:moveTo>
                    <a:lnTo>
                      <a:pt x="373" y="229"/>
                    </a:lnTo>
                    <a:lnTo>
                      <a:pt x="376" y="231"/>
                    </a:lnTo>
                    <a:lnTo>
                      <a:pt x="376" y="232"/>
                    </a:lnTo>
                    <a:lnTo>
                      <a:pt x="377" y="232"/>
                    </a:lnTo>
                    <a:lnTo>
                      <a:pt x="377" y="233"/>
                    </a:lnTo>
                    <a:lnTo>
                      <a:pt x="379" y="233"/>
                    </a:lnTo>
                    <a:lnTo>
                      <a:pt x="380" y="233"/>
                    </a:lnTo>
                    <a:lnTo>
                      <a:pt x="380" y="233"/>
                    </a:lnTo>
                    <a:lnTo>
                      <a:pt x="381" y="235"/>
                    </a:lnTo>
                    <a:lnTo>
                      <a:pt x="383" y="236"/>
                    </a:lnTo>
                    <a:lnTo>
                      <a:pt x="384" y="237"/>
                    </a:lnTo>
                    <a:lnTo>
                      <a:pt x="385" y="237"/>
                    </a:lnTo>
                    <a:lnTo>
                      <a:pt x="385" y="239"/>
                    </a:lnTo>
                    <a:lnTo>
                      <a:pt x="385" y="240"/>
                    </a:lnTo>
                    <a:lnTo>
                      <a:pt x="384" y="241"/>
                    </a:lnTo>
                    <a:lnTo>
                      <a:pt x="383" y="241"/>
                    </a:lnTo>
                    <a:lnTo>
                      <a:pt x="381" y="243"/>
                    </a:lnTo>
                    <a:lnTo>
                      <a:pt x="380" y="243"/>
                    </a:lnTo>
                    <a:lnTo>
                      <a:pt x="379" y="243"/>
                    </a:lnTo>
                    <a:lnTo>
                      <a:pt x="377" y="243"/>
                    </a:lnTo>
                    <a:lnTo>
                      <a:pt x="375" y="241"/>
                    </a:lnTo>
                    <a:lnTo>
                      <a:pt x="373" y="240"/>
                    </a:lnTo>
                    <a:lnTo>
                      <a:pt x="373" y="239"/>
                    </a:lnTo>
                    <a:lnTo>
                      <a:pt x="372" y="239"/>
                    </a:lnTo>
                    <a:lnTo>
                      <a:pt x="371" y="237"/>
                    </a:lnTo>
                    <a:lnTo>
                      <a:pt x="366" y="235"/>
                    </a:lnTo>
                    <a:lnTo>
                      <a:pt x="365" y="235"/>
                    </a:lnTo>
                    <a:lnTo>
                      <a:pt x="364" y="235"/>
                    </a:lnTo>
                    <a:lnTo>
                      <a:pt x="364" y="235"/>
                    </a:lnTo>
                    <a:lnTo>
                      <a:pt x="358" y="235"/>
                    </a:lnTo>
                    <a:lnTo>
                      <a:pt x="358" y="233"/>
                    </a:lnTo>
                    <a:lnTo>
                      <a:pt x="358" y="233"/>
                    </a:lnTo>
                    <a:lnTo>
                      <a:pt x="357" y="232"/>
                    </a:lnTo>
                    <a:lnTo>
                      <a:pt x="357" y="231"/>
                    </a:lnTo>
                    <a:lnTo>
                      <a:pt x="357" y="231"/>
                    </a:lnTo>
                    <a:lnTo>
                      <a:pt x="358" y="231"/>
                    </a:lnTo>
                    <a:lnTo>
                      <a:pt x="361" y="229"/>
                    </a:lnTo>
                    <a:lnTo>
                      <a:pt x="362" y="229"/>
                    </a:lnTo>
                    <a:lnTo>
                      <a:pt x="364" y="229"/>
                    </a:lnTo>
                    <a:lnTo>
                      <a:pt x="366" y="229"/>
                    </a:lnTo>
                    <a:lnTo>
                      <a:pt x="369" y="229"/>
                    </a:lnTo>
                    <a:lnTo>
                      <a:pt x="371" y="229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3" y="229"/>
                    </a:lnTo>
                    <a:lnTo>
                      <a:pt x="373" y="229"/>
                    </a:lnTo>
                    <a:close/>
                    <a:moveTo>
                      <a:pt x="447" y="224"/>
                    </a:moveTo>
                    <a:lnTo>
                      <a:pt x="448" y="224"/>
                    </a:lnTo>
                    <a:lnTo>
                      <a:pt x="449" y="224"/>
                    </a:lnTo>
                    <a:lnTo>
                      <a:pt x="449" y="224"/>
                    </a:lnTo>
                    <a:lnTo>
                      <a:pt x="449" y="224"/>
                    </a:lnTo>
                    <a:lnTo>
                      <a:pt x="449" y="225"/>
                    </a:lnTo>
                    <a:lnTo>
                      <a:pt x="449" y="227"/>
                    </a:lnTo>
                    <a:lnTo>
                      <a:pt x="448" y="227"/>
                    </a:lnTo>
                    <a:lnTo>
                      <a:pt x="447" y="227"/>
                    </a:lnTo>
                    <a:lnTo>
                      <a:pt x="447" y="227"/>
                    </a:lnTo>
                    <a:lnTo>
                      <a:pt x="447" y="228"/>
                    </a:lnTo>
                    <a:lnTo>
                      <a:pt x="448" y="228"/>
                    </a:lnTo>
                    <a:lnTo>
                      <a:pt x="448" y="229"/>
                    </a:lnTo>
                    <a:lnTo>
                      <a:pt x="449" y="231"/>
                    </a:lnTo>
                    <a:lnTo>
                      <a:pt x="448" y="232"/>
                    </a:lnTo>
                    <a:lnTo>
                      <a:pt x="447" y="233"/>
                    </a:lnTo>
                    <a:lnTo>
                      <a:pt x="445" y="235"/>
                    </a:lnTo>
                    <a:lnTo>
                      <a:pt x="444" y="237"/>
                    </a:lnTo>
                    <a:lnTo>
                      <a:pt x="441" y="239"/>
                    </a:lnTo>
                    <a:lnTo>
                      <a:pt x="440" y="240"/>
                    </a:lnTo>
                    <a:lnTo>
                      <a:pt x="439" y="241"/>
                    </a:lnTo>
                    <a:lnTo>
                      <a:pt x="437" y="241"/>
                    </a:lnTo>
                    <a:lnTo>
                      <a:pt x="436" y="241"/>
                    </a:lnTo>
                    <a:lnTo>
                      <a:pt x="432" y="243"/>
                    </a:lnTo>
                    <a:lnTo>
                      <a:pt x="431" y="244"/>
                    </a:lnTo>
                    <a:lnTo>
                      <a:pt x="429" y="244"/>
                    </a:lnTo>
                    <a:lnTo>
                      <a:pt x="428" y="243"/>
                    </a:lnTo>
                    <a:lnTo>
                      <a:pt x="427" y="243"/>
                    </a:lnTo>
                    <a:lnTo>
                      <a:pt x="427" y="241"/>
                    </a:lnTo>
                    <a:lnTo>
                      <a:pt x="428" y="241"/>
                    </a:lnTo>
                    <a:lnTo>
                      <a:pt x="428" y="240"/>
                    </a:lnTo>
                    <a:lnTo>
                      <a:pt x="428" y="240"/>
                    </a:lnTo>
                    <a:lnTo>
                      <a:pt x="427" y="239"/>
                    </a:lnTo>
                    <a:lnTo>
                      <a:pt x="427" y="239"/>
                    </a:lnTo>
                    <a:lnTo>
                      <a:pt x="428" y="236"/>
                    </a:lnTo>
                    <a:lnTo>
                      <a:pt x="428" y="235"/>
                    </a:lnTo>
                    <a:lnTo>
                      <a:pt x="428" y="233"/>
                    </a:lnTo>
                    <a:lnTo>
                      <a:pt x="431" y="231"/>
                    </a:lnTo>
                    <a:lnTo>
                      <a:pt x="432" y="229"/>
                    </a:lnTo>
                    <a:lnTo>
                      <a:pt x="433" y="228"/>
                    </a:lnTo>
                    <a:lnTo>
                      <a:pt x="433" y="229"/>
                    </a:lnTo>
                    <a:lnTo>
                      <a:pt x="435" y="229"/>
                    </a:lnTo>
                    <a:lnTo>
                      <a:pt x="435" y="229"/>
                    </a:lnTo>
                    <a:lnTo>
                      <a:pt x="435" y="229"/>
                    </a:lnTo>
                    <a:lnTo>
                      <a:pt x="437" y="229"/>
                    </a:lnTo>
                    <a:lnTo>
                      <a:pt x="437" y="229"/>
                    </a:lnTo>
                    <a:lnTo>
                      <a:pt x="439" y="229"/>
                    </a:lnTo>
                    <a:lnTo>
                      <a:pt x="439" y="228"/>
                    </a:lnTo>
                    <a:lnTo>
                      <a:pt x="440" y="227"/>
                    </a:lnTo>
                    <a:lnTo>
                      <a:pt x="440" y="227"/>
                    </a:lnTo>
                    <a:lnTo>
                      <a:pt x="441" y="225"/>
                    </a:lnTo>
                    <a:lnTo>
                      <a:pt x="443" y="225"/>
                    </a:lnTo>
                    <a:lnTo>
                      <a:pt x="444" y="224"/>
                    </a:lnTo>
                    <a:lnTo>
                      <a:pt x="447" y="222"/>
                    </a:lnTo>
                    <a:lnTo>
                      <a:pt x="447" y="222"/>
                    </a:lnTo>
                    <a:lnTo>
                      <a:pt x="447" y="224"/>
                    </a:lnTo>
                    <a:lnTo>
                      <a:pt x="447" y="224"/>
                    </a:lnTo>
                    <a:lnTo>
                      <a:pt x="447" y="224"/>
                    </a:lnTo>
                    <a:close/>
                    <a:moveTo>
                      <a:pt x="306" y="220"/>
                    </a:moveTo>
                    <a:lnTo>
                      <a:pt x="306" y="220"/>
                    </a:lnTo>
                    <a:lnTo>
                      <a:pt x="305" y="220"/>
                    </a:lnTo>
                    <a:lnTo>
                      <a:pt x="305" y="218"/>
                    </a:lnTo>
                    <a:lnTo>
                      <a:pt x="306" y="218"/>
                    </a:lnTo>
                    <a:lnTo>
                      <a:pt x="306" y="218"/>
                    </a:lnTo>
                    <a:lnTo>
                      <a:pt x="306" y="218"/>
                    </a:lnTo>
                    <a:lnTo>
                      <a:pt x="306" y="220"/>
                    </a:lnTo>
                    <a:close/>
                    <a:moveTo>
                      <a:pt x="417" y="216"/>
                    </a:moveTo>
                    <a:lnTo>
                      <a:pt x="417" y="217"/>
                    </a:lnTo>
                    <a:lnTo>
                      <a:pt x="416" y="217"/>
                    </a:lnTo>
                    <a:lnTo>
                      <a:pt x="416" y="216"/>
                    </a:lnTo>
                    <a:lnTo>
                      <a:pt x="417" y="216"/>
                    </a:lnTo>
                    <a:lnTo>
                      <a:pt x="417" y="214"/>
                    </a:lnTo>
                    <a:lnTo>
                      <a:pt x="419" y="214"/>
                    </a:lnTo>
                    <a:lnTo>
                      <a:pt x="420" y="214"/>
                    </a:lnTo>
                    <a:lnTo>
                      <a:pt x="420" y="216"/>
                    </a:lnTo>
                    <a:lnTo>
                      <a:pt x="419" y="216"/>
                    </a:lnTo>
                    <a:lnTo>
                      <a:pt x="417" y="216"/>
                    </a:lnTo>
                    <a:lnTo>
                      <a:pt x="417" y="216"/>
                    </a:lnTo>
                    <a:close/>
                    <a:moveTo>
                      <a:pt x="365" y="220"/>
                    </a:moveTo>
                    <a:lnTo>
                      <a:pt x="364" y="220"/>
                    </a:lnTo>
                    <a:lnTo>
                      <a:pt x="364" y="220"/>
                    </a:lnTo>
                    <a:lnTo>
                      <a:pt x="364" y="218"/>
                    </a:lnTo>
                    <a:lnTo>
                      <a:pt x="364" y="217"/>
                    </a:lnTo>
                    <a:lnTo>
                      <a:pt x="364" y="216"/>
                    </a:lnTo>
                    <a:lnTo>
                      <a:pt x="364" y="214"/>
                    </a:lnTo>
                    <a:lnTo>
                      <a:pt x="364" y="214"/>
                    </a:lnTo>
                    <a:lnTo>
                      <a:pt x="365" y="214"/>
                    </a:lnTo>
                    <a:lnTo>
                      <a:pt x="365" y="216"/>
                    </a:lnTo>
                    <a:lnTo>
                      <a:pt x="365" y="216"/>
                    </a:lnTo>
                    <a:lnTo>
                      <a:pt x="366" y="216"/>
                    </a:lnTo>
                    <a:lnTo>
                      <a:pt x="366" y="216"/>
                    </a:lnTo>
                    <a:lnTo>
                      <a:pt x="366" y="217"/>
                    </a:lnTo>
                    <a:lnTo>
                      <a:pt x="365" y="217"/>
                    </a:lnTo>
                    <a:lnTo>
                      <a:pt x="365" y="217"/>
                    </a:lnTo>
                    <a:lnTo>
                      <a:pt x="364" y="218"/>
                    </a:lnTo>
                    <a:lnTo>
                      <a:pt x="365" y="220"/>
                    </a:lnTo>
                    <a:lnTo>
                      <a:pt x="365" y="220"/>
                    </a:lnTo>
                    <a:close/>
                    <a:moveTo>
                      <a:pt x="423" y="213"/>
                    </a:moveTo>
                    <a:lnTo>
                      <a:pt x="423" y="214"/>
                    </a:lnTo>
                    <a:lnTo>
                      <a:pt x="419" y="214"/>
                    </a:lnTo>
                    <a:lnTo>
                      <a:pt x="419" y="213"/>
                    </a:lnTo>
                    <a:lnTo>
                      <a:pt x="420" y="212"/>
                    </a:lnTo>
                    <a:lnTo>
                      <a:pt x="420" y="212"/>
                    </a:lnTo>
                    <a:lnTo>
                      <a:pt x="421" y="212"/>
                    </a:lnTo>
                    <a:lnTo>
                      <a:pt x="423" y="212"/>
                    </a:lnTo>
                    <a:lnTo>
                      <a:pt x="423" y="213"/>
                    </a:lnTo>
                    <a:lnTo>
                      <a:pt x="423" y="213"/>
                    </a:lnTo>
                    <a:close/>
                    <a:moveTo>
                      <a:pt x="322" y="217"/>
                    </a:moveTo>
                    <a:lnTo>
                      <a:pt x="321" y="221"/>
                    </a:lnTo>
                    <a:lnTo>
                      <a:pt x="321" y="221"/>
                    </a:lnTo>
                    <a:lnTo>
                      <a:pt x="321" y="221"/>
                    </a:lnTo>
                    <a:lnTo>
                      <a:pt x="318" y="222"/>
                    </a:lnTo>
                    <a:lnTo>
                      <a:pt x="317" y="222"/>
                    </a:lnTo>
                    <a:lnTo>
                      <a:pt x="316" y="222"/>
                    </a:lnTo>
                    <a:lnTo>
                      <a:pt x="313" y="221"/>
                    </a:lnTo>
                    <a:lnTo>
                      <a:pt x="310" y="221"/>
                    </a:lnTo>
                    <a:lnTo>
                      <a:pt x="310" y="220"/>
                    </a:lnTo>
                    <a:lnTo>
                      <a:pt x="310" y="220"/>
                    </a:lnTo>
                    <a:lnTo>
                      <a:pt x="312" y="220"/>
                    </a:lnTo>
                    <a:lnTo>
                      <a:pt x="313" y="220"/>
                    </a:lnTo>
                    <a:lnTo>
                      <a:pt x="314" y="220"/>
                    </a:lnTo>
                    <a:lnTo>
                      <a:pt x="314" y="217"/>
                    </a:lnTo>
                    <a:lnTo>
                      <a:pt x="313" y="214"/>
                    </a:lnTo>
                    <a:lnTo>
                      <a:pt x="316" y="213"/>
                    </a:lnTo>
                    <a:lnTo>
                      <a:pt x="317" y="212"/>
                    </a:lnTo>
                    <a:lnTo>
                      <a:pt x="318" y="212"/>
                    </a:lnTo>
                    <a:lnTo>
                      <a:pt x="322" y="213"/>
                    </a:lnTo>
                    <a:lnTo>
                      <a:pt x="322" y="213"/>
                    </a:lnTo>
                    <a:lnTo>
                      <a:pt x="324" y="213"/>
                    </a:lnTo>
                    <a:lnTo>
                      <a:pt x="324" y="214"/>
                    </a:lnTo>
                    <a:lnTo>
                      <a:pt x="322" y="217"/>
                    </a:lnTo>
                    <a:lnTo>
                      <a:pt x="322" y="217"/>
                    </a:lnTo>
                    <a:close/>
                    <a:moveTo>
                      <a:pt x="437" y="213"/>
                    </a:moveTo>
                    <a:lnTo>
                      <a:pt x="436" y="214"/>
                    </a:lnTo>
                    <a:lnTo>
                      <a:pt x="436" y="216"/>
                    </a:lnTo>
                    <a:lnTo>
                      <a:pt x="435" y="216"/>
                    </a:lnTo>
                    <a:lnTo>
                      <a:pt x="433" y="217"/>
                    </a:lnTo>
                    <a:lnTo>
                      <a:pt x="433" y="214"/>
                    </a:lnTo>
                    <a:lnTo>
                      <a:pt x="432" y="214"/>
                    </a:lnTo>
                    <a:lnTo>
                      <a:pt x="432" y="213"/>
                    </a:lnTo>
                    <a:lnTo>
                      <a:pt x="433" y="213"/>
                    </a:lnTo>
                    <a:lnTo>
                      <a:pt x="433" y="213"/>
                    </a:lnTo>
                    <a:lnTo>
                      <a:pt x="435" y="213"/>
                    </a:lnTo>
                    <a:lnTo>
                      <a:pt x="435" y="213"/>
                    </a:lnTo>
                    <a:lnTo>
                      <a:pt x="436" y="212"/>
                    </a:lnTo>
                    <a:lnTo>
                      <a:pt x="437" y="212"/>
                    </a:lnTo>
                    <a:lnTo>
                      <a:pt x="437" y="212"/>
                    </a:lnTo>
                    <a:lnTo>
                      <a:pt x="437" y="212"/>
                    </a:lnTo>
                    <a:lnTo>
                      <a:pt x="437" y="213"/>
                    </a:lnTo>
                    <a:lnTo>
                      <a:pt x="437" y="213"/>
                    </a:lnTo>
                    <a:close/>
                    <a:moveTo>
                      <a:pt x="432" y="212"/>
                    </a:moveTo>
                    <a:lnTo>
                      <a:pt x="429" y="213"/>
                    </a:lnTo>
                    <a:lnTo>
                      <a:pt x="428" y="214"/>
                    </a:lnTo>
                    <a:lnTo>
                      <a:pt x="427" y="214"/>
                    </a:lnTo>
                    <a:lnTo>
                      <a:pt x="427" y="216"/>
                    </a:lnTo>
                    <a:lnTo>
                      <a:pt x="427" y="216"/>
                    </a:lnTo>
                    <a:lnTo>
                      <a:pt x="427" y="216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5" y="216"/>
                    </a:lnTo>
                    <a:lnTo>
                      <a:pt x="424" y="217"/>
                    </a:lnTo>
                    <a:lnTo>
                      <a:pt x="424" y="217"/>
                    </a:lnTo>
                    <a:lnTo>
                      <a:pt x="423" y="216"/>
                    </a:lnTo>
                    <a:lnTo>
                      <a:pt x="421" y="216"/>
                    </a:lnTo>
                    <a:lnTo>
                      <a:pt x="421" y="216"/>
                    </a:lnTo>
                    <a:lnTo>
                      <a:pt x="423" y="214"/>
                    </a:lnTo>
                    <a:lnTo>
                      <a:pt x="424" y="213"/>
                    </a:lnTo>
                    <a:lnTo>
                      <a:pt x="425" y="213"/>
                    </a:lnTo>
                    <a:lnTo>
                      <a:pt x="424" y="213"/>
                    </a:lnTo>
                    <a:lnTo>
                      <a:pt x="424" y="213"/>
                    </a:lnTo>
                    <a:lnTo>
                      <a:pt x="424" y="213"/>
                    </a:lnTo>
                    <a:lnTo>
                      <a:pt x="425" y="212"/>
                    </a:lnTo>
                    <a:lnTo>
                      <a:pt x="425" y="212"/>
                    </a:lnTo>
                    <a:lnTo>
                      <a:pt x="427" y="213"/>
                    </a:lnTo>
                    <a:lnTo>
                      <a:pt x="427" y="213"/>
                    </a:lnTo>
                    <a:lnTo>
                      <a:pt x="429" y="212"/>
                    </a:lnTo>
                    <a:lnTo>
                      <a:pt x="431" y="212"/>
                    </a:lnTo>
                    <a:lnTo>
                      <a:pt x="431" y="212"/>
                    </a:lnTo>
                    <a:lnTo>
                      <a:pt x="432" y="212"/>
                    </a:lnTo>
                    <a:lnTo>
                      <a:pt x="432" y="212"/>
                    </a:lnTo>
                    <a:close/>
                    <a:moveTo>
                      <a:pt x="657" y="214"/>
                    </a:moveTo>
                    <a:lnTo>
                      <a:pt x="655" y="214"/>
                    </a:lnTo>
                    <a:lnTo>
                      <a:pt x="651" y="214"/>
                    </a:lnTo>
                    <a:lnTo>
                      <a:pt x="651" y="213"/>
                    </a:lnTo>
                    <a:lnTo>
                      <a:pt x="651" y="213"/>
                    </a:lnTo>
                    <a:lnTo>
                      <a:pt x="653" y="212"/>
                    </a:lnTo>
                    <a:lnTo>
                      <a:pt x="653" y="212"/>
                    </a:lnTo>
                    <a:lnTo>
                      <a:pt x="654" y="210"/>
                    </a:lnTo>
                    <a:lnTo>
                      <a:pt x="655" y="210"/>
                    </a:lnTo>
                    <a:lnTo>
                      <a:pt x="657" y="213"/>
                    </a:lnTo>
                    <a:lnTo>
                      <a:pt x="657" y="214"/>
                    </a:lnTo>
                    <a:lnTo>
                      <a:pt x="657" y="214"/>
                    </a:lnTo>
                    <a:close/>
                    <a:moveTo>
                      <a:pt x="336" y="213"/>
                    </a:moveTo>
                    <a:lnTo>
                      <a:pt x="336" y="213"/>
                    </a:lnTo>
                    <a:lnTo>
                      <a:pt x="336" y="213"/>
                    </a:lnTo>
                    <a:lnTo>
                      <a:pt x="336" y="213"/>
                    </a:lnTo>
                    <a:lnTo>
                      <a:pt x="334" y="212"/>
                    </a:lnTo>
                    <a:lnTo>
                      <a:pt x="336" y="210"/>
                    </a:lnTo>
                    <a:lnTo>
                      <a:pt x="336" y="210"/>
                    </a:lnTo>
                    <a:lnTo>
                      <a:pt x="337" y="210"/>
                    </a:lnTo>
                    <a:lnTo>
                      <a:pt x="338" y="210"/>
                    </a:lnTo>
                    <a:lnTo>
                      <a:pt x="336" y="213"/>
                    </a:lnTo>
                    <a:lnTo>
                      <a:pt x="336" y="213"/>
                    </a:lnTo>
                    <a:close/>
                    <a:moveTo>
                      <a:pt x="358" y="212"/>
                    </a:moveTo>
                    <a:lnTo>
                      <a:pt x="358" y="212"/>
                    </a:lnTo>
                    <a:lnTo>
                      <a:pt x="358" y="212"/>
                    </a:lnTo>
                    <a:lnTo>
                      <a:pt x="358" y="210"/>
                    </a:lnTo>
                    <a:lnTo>
                      <a:pt x="358" y="210"/>
                    </a:lnTo>
                    <a:lnTo>
                      <a:pt x="360" y="210"/>
                    </a:lnTo>
                    <a:lnTo>
                      <a:pt x="360" y="210"/>
                    </a:lnTo>
                    <a:lnTo>
                      <a:pt x="360" y="212"/>
                    </a:lnTo>
                    <a:lnTo>
                      <a:pt x="360" y="212"/>
                    </a:lnTo>
                    <a:lnTo>
                      <a:pt x="358" y="212"/>
                    </a:lnTo>
                    <a:close/>
                    <a:moveTo>
                      <a:pt x="441" y="210"/>
                    </a:moveTo>
                    <a:lnTo>
                      <a:pt x="441" y="212"/>
                    </a:lnTo>
                    <a:lnTo>
                      <a:pt x="443" y="210"/>
                    </a:lnTo>
                    <a:lnTo>
                      <a:pt x="444" y="210"/>
                    </a:lnTo>
                    <a:lnTo>
                      <a:pt x="447" y="210"/>
                    </a:lnTo>
                    <a:lnTo>
                      <a:pt x="448" y="210"/>
                    </a:lnTo>
                    <a:lnTo>
                      <a:pt x="449" y="212"/>
                    </a:lnTo>
                    <a:lnTo>
                      <a:pt x="449" y="213"/>
                    </a:lnTo>
                    <a:lnTo>
                      <a:pt x="449" y="213"/>
                    </a:lnTo>
                    <a:lnTo>
                      <a:pt x="440" y="214"/>
                    </a:lnTo>
                    <a:lnTo>
                      <a:pt x="439" y="214"/>
                    </a:lnTo>
                    <a:lnTo>
                      <a:pt x="439" y="214"/>
                    </a:lnTo>
                    <a:lnTo>
                      <a:pt x="439" y="213"/>
                    </a:lnTo>
                    <a:lnTo>
                      <a:pt x="439" y="212"/>
                    </a:lnTo>
                    <a:lnTo>
                      <a:pt x="439" y="210"/>
                    </a:lnTo>
                    <a:lnTo>
                      <a:pt x="440" y="210"/>
                    </a:lnTo>
                    <a:lnTo>
                      <a:pt x="441" y="210"/>
                    </a:lnTo>
                    <a:lnTo>
                      <a:pt x="441" y="210"/>
                    </a:lnTo>
                    <a:close/>
                    <a:moveTo>
                      <a:pt x="491" y="209"/>
                    </a:moveTo>
                    <a:lnTo>
                      <a:pt x="492" y="210"/>
                    </a:lnTo>
                    <a:lnTo>
                      <a:pt x="495" y="210"/>
                    </a:lnTo>
                    <a:lnTo>
                      <a:pt x="495" y="210"/>
                    </a:lnTo>
                    <a:lnTo>
                      <a:pt x="494" y="212"/>
                    </a:lnTo>
                    <a:lnTo>
                      <a:pt x="490" y="210"/>
                    </a:lnTo>
                    <a:lnTo>
                      <a:pt x="490" y="210"/>
                    </a:lnTo>
                    <a:lnTo>
                      <a:pt x="491" y="209"/>
                    </a:lnTo>
                    <a:lnTo>
                      <a:pt x="491" y="209"/>
                    </a:lnTo>
                    <a:close/>
                    <a:moveTo>
                      <a:pt x="415" y="217"/>
                    </a:moveTo>
                    <a:lnTo>
                      <a:pt x="412" y="218"/>
                    </a:lnTo>
                    <a:lnTo>
                      <a:pt x="411" y="218"/>
                    </a:lnTo>
                    <a:lnTo>
                      <a:pt x="409" y="220"/>
                    </a:lnTo>
                    <a:lnTo>
                      <a:pt x="409" y="220"/>
                    </a:lnTo>
                    <a:lnTo>
                      <a:pt x="408" y="220"/>
                    </a:lnTo>
                    <a:lnTo>
                      <a:pt x="405" y="220"/>
                    </a:lnTo>
                    <a:lnTo>
                      <a:pt x="404" y="220"/>
                    </a:lnTo>
                    <a:lnTo>
                      <a:pt x="400" y="221"/>
                    </a:lnTo>
                    <a:lnTo>
                      <a:pt x="399" y="221"/>
                    </a:lnTo>
                    <a:lnTo>
                      <a:pt x="397" y="221"/>
                    </a:lnTo>
                    <a:lnTo>
                      <a:pt x="397" y="221"/>
                    </a:lnTo>
                    <a:lnTo>
                      <a:pt x="396" y="221"/>
                    </a:lnTo>
                    <a:lnTo>
                      <a:pt x="396" y="220"/>
                    </a:lnTo>
                    <a:lnTo>
                      <a:pt x="395" y="221"/>
                    </a:lnTo>
                    <a:lnTo>
                      <a:pt x="393" y="222"/>
                    </a:lnTo>
                    <a:lnTo>
                      <a:pt x="391" y="221"/>
                    </a:lnTo>
                    <a:lnTo>
                      <a:pt x="389" y="222"/>
                    </a:lnTo>
                    <a:lnTo>
                      <a:pt x="389" y="222"/>
                    </a:lnTo>
                    <a:lnTo>
                      <a:pt x="388" y="222"/>
                    </a:lnTo>
                    <a:lnTo>
                      <a:pt x="388" y="222"/>
                    </a:lnTo>
                    <a:lnTo>
                      <a:pt x="384" y="221"/>
                    </a:lnTo>
                    <a:lnTo>
                      <a:pt x="381" y="220"/>
                    </a:lnTo>
                    <a:lnTo>
                      <a:pt x="377" y="221"/>
                    </a:lnTo>
                    <a:lnTo>
                      <a:pt x="375" y="220"/>
                    </a:lnTo>
                    <a:lnTo>
                      <a:pt x="373" y="220"/>
                    </a:lnTo>
                    <a:lnTo>
                      <a:pt x="372" y="221"/>
                    </a:lnTo>
                    <a:lnTo>
                      <a:pt x="371" y="220"/>
                    </a:lnTo>
                    <a:lnTo>
                      <a:pt x="371" y="220"/>
                    </a:lnTo>
                    <a:lnTo>
                      <a:pt x="371" y="218"/>
                    </a:lnTo>
                    <a:lnTo>
                      <a:pt x="371" y="217"/>
                    </a:lnTo>
                    <a:lnTo>
                      <a:pt x="371" y="217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4"/>
                    </a:lnTo>
                    <a:lnTo>
                      <a:pt x="372" y="214"/>
                    </a:lnTo>
                    <a:lnTo>
                      <a:pt x="372" y="214"/>
                    </a:lnTo>
                    <a:lnTo>
                      <a:pt x="375" y="214"/>
                    </a:lnTo>
                    <a:lnTo>
                      <a:pt x="376" y="213"/>
                    </a:lnTo>
                    <a:lnTo>
                      <a:pt x="379" y="212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381" y="212"/>
                    </a:lnTo>
                    <a:lnTo>
                      <a:pt x="383" y="212"/>
                    </a:lnTo>
                    <a:lnTo>
                      <a:pt x="384" y="213"/>
                    </a:lnTo>
                    <a:lnTo>
                      <a:pt x="384" y="213"/>
                    </a:lnTo>
                    <a:lnTo>
                      <a:pt x="387" y="213"/>
                    </a:lnTo>
                    <a:lnTo>
                      <a:pt x="388" y="213"/>
                    </a:lnTo>
                    <a:lnTo>
                      <a:pt x="389" y="214"/>
                    </a:lnTo>
                    <a:lnTo>
                      <a:pt x="392" y="216"/>
                    </a:lnTo>
                    <a:lnTo>
                      <a:pt x="393" y="217"/>
                    </a:lnTo>
                    <a:lnTo>
                      <a:pt x="395" y="217"/>
                    </a:lnTo>
                    <a:lnTo>
                      <a:pt x="396" y="217"/>
                    </a:lnTo>
                    <a:lnTo>
                      <a:pt x="396" y="217"/>
                    </a:lnTo>
                    <a:lnTo>
                      <a:pt x="397" y="216"/>
                    </a:lnTo>
                    <a:lnTo>
                      <a:pt x="399" y="216"/>
                    </a:lnTo>
                    <a:lnTo>
                      <a:pt x="399" y="216"/>
                    </a:lnTo>
                    <a:lnTo>
                      <a:pt x="401" y="216"/>
                    </a:lnTo>
                    <a:lnTo>
                      <a:pt x="401" y="216"/>
                    </a:lnTo>
                    <a:lnTo>
                      <a:pt x="403" y="214"/>
                    </a:lnTo>
                    <a:lnTo>
                      <a:pt x="403" y="216"/>
                    </a:lnTo>
                    <a:lnTo>
                      <a:pt x="404" y="216"/>
                    </a:lnTo>
                    <a:lnTo>
                      <a:pt x="407" y="217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9" y="217"/>
                    </a:lnTo>
                    <a:lnTo>
                      <a:pt x="411" y="216"/>
                    </a:lnTo>
                    <a:lnTo>
                      <a:pt x="411" y="216"/>
                    </a:lnTo>
                    <a:lnTo>
                      <a:pt x="411" y="214"/>
                    </a:lnTo>
                    <a:lnTo>
                      <a:pt x="412" y="214"/>
                    </a:lnTo>
                    <a:lnTo>
                      <a:pt x="415" y="213"/>
                    </a:lnTo>
                    <a:lnTo>
                      <a:pt x="416" y="213"/>
                    </a:lnTo>
                    <a:lnTo>
                      <a:pt x="416" y="212"/>
                    </a:lnTo>
                    <a:lnTo>
                      <a:pt x="415" y="210"/>
                    </a:lnTo>
                    <a:lnTo>
                      <a:pt x="415" y="210"/>
                    </a:lnTo>
                    <a:lnTo>
                      <a:pt x="416" y="209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13"/>
                    </a:lnTo>
                    <a:lnTo>
                      <a:pt x="417" y="213"/>
                    </a:lnTo>
                    <a:lnTo>
                      <a:pt x="417" y="214"/>
                    </a:lnTo>
                    <a:lnTo>
                      <a:pt x="416" y="214"/>
                    </a:lnTo>
                    <a:lnTo>
                      <a:pt x="415" y="216"/>
                    </a:lnTo>
                    <a:lnTo>
                      <a:pt x="416" y="217"/>
                    </a:lnTo>
                    <a:lnTo>
                      <a:pt x="415" y="217"/>
                    </a:lnTo>
                    <a:lnTo>
                      <a:pt x="415" y="217"/>
                    </a:lnTo>
                    <a:lnTo>
                      <a:pt x="415" y="217"/>
                    </a:lnTo>
                    <a:close/>
                    <a:moveTo>
                      <a:pt x="536" y="213"/>
                    </a:moveTo>
                    <a:lnTo>
                      <a:pt x="535" y="213"/>
                    </a:lnTo>
                    <a:lnTo>
                      <a:pt x="535" y="212"/>
                    </a:lnTo>
                    <a:lnTo>
                      <a:pt x="538" y="209"/>
                    </a:lnTo>
                    <a:lnTo>
                      <a:pt x="539" y="210"/>
                    </a:lnTo>
                    <a:lnTo>
                      <a:pt x="540" y="210"/>
                    </a:lnTo>
                    <a:lnTo>
                      <a:pt x="539" y="212"/>
                    </a:lnTo>
                    <a:lnTo>
                      <a:pt x="536" y="212"/>
                    </a:lnTo>
                    <a:lnTo>
                      <a:pt x="536" y="213"/>
                    </a:lnTo>
                    <a:close/>
                    <a:moveTo>
                      <a:pt x="346" y="213"/>
                    </a:moveTo>
                    <a:lnTo>
                      <a:pt x="348" y="213"/>
                    </a:lnTo>
                    <a:lnTo>
                      <a:pt x="348" y="213"/>
                    </a:lnTo>
                    <a:lnTo>
                      <a:pt x="349" y="213"/>
                    </a:lnTo>
                    <a:lnTo>
                      <a:pt x="350" y="212"/>
                    </a:lnTo>
                    <a:lnTo>
                      <a:pt x="350" y="212"/>
                    </a:lnTo>
                    <a:lnTo>
                      <a:pt x="352" y="212"/>
                    </a:lnTo>
                    <a:lnTo>
                      <a:pt x="353" y="213"/>
                    </a:lnTo>
                    <a:lnTo>
                      <a:pt x="353" y="214"/>
                    </a:lnTo>
                    <a:lnTo>
                      <a:pt x="353" y="214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7" y="213"/>
                    </a:lnTo>
                    <a:lnTo>
                      <a:pt x="357" y="213"/>
                    </a:lnTo>
                    <a:lnTo>
                      <a:pt x="358" y="214"/>
                    </a:lnTo>
                    <a:lnTo>
                      <a:pt x="358" y="217"/>
                    </a:lnTo>
                    <a:lnTo>
                      <a:pt x="358" y="217"/>
                    </a:lnTo>
                    <a:lnTo>
                      <a:pt x="360" y="217"/>
                    </a:lnTo>
                    <a:lnTo>
                      <a:pt x="360" y="218"/>
                    </a:lnTo>
                    <a:lnTo>
                      <a:pt x="360" y="218"/>
                    </a:lnTo>
                    <a:lnTo>
                      <a:pt x="358" y="220"/>
                    </a:lnTo>
                    <a:lnTo>
                      <a:pt x="358" y="220"/>
                    </a:lnTo>
                    <a:lnTo>
                      <a:pt x="357" y="220"/>
                    </a:lnTo>
                    <a:lnTo>
                      <a:pt x="357" y="218"/>
                    </a:lnTo>
                    <a:lnTo>
                      <a:pt x="356" y="218"/>
                    </a:lnTo>
                    <a:lnTo>
                      <a:pt x="354" y="218"/>
                    </a:lnTo>
                    <a:lnTo>
                      <a:pt x="354" y="220"/>
                    </a:lnTo>
                    <a:lnTo>
                      <a:pt x="354" y="220"/>
                    </a:lnTo>
                    <a:lnTo>
                      <a:pt x="354" y="220"/>
                    </a:lnTo>
                    <a:lnTo>
                      <a:pt x="356" y="220"/>
                    </a:lnTo>
                    <a:lnTo>
                      <a:pt x="356" y="221"/>
                    </a:lnTo>
                    <a:lnTo>
                      <a:pt x="354" y="221"/>
                    </a:lnTo>
                    <a:lnTo>
                      <a:pt x="353" y="220"/>
                    </a:lnTo>
                    <a:lnTo>
                      <a:pt x="353" y="220"/>
                    </a:lnTo>
                    <a:lnTo>
                      <a:pt x="350" y="221"/>
                    </a:lnTo>
                    <a:lnTo>
                      <a:pt x="349" y="221"/>
                    </a:lnTo>
                    <a:lnTo>
                      <a:pt x="349" y="221"/>
                    </a:lnTo>
                    <a:lnTo>
                      <a:pt x="349" y="218"/>
                    </a:lnTo>
                    <a:lnTo>
                      <a:pt x="349" y="218"/>
                    </a:lnTo>
                    <a:lnTo>
                      <a:pt x="346" y="220"/>
                    </a:lnTo>
                    <a:lnTo>
                      <a:pt x="345" y="221"/>
                    </a:lnTo>
                    <a:lnTo>
                      <a:pt x="345" y="221"/>
                    </a:lnTo>
                    <a:lnTo>
                      <a:pt x="344" y="221"/>
                    </a:lnTo>
                    <a:lnTo>
                      <a:pt x="341" y="222"/>
                    </a:lnTo>
                    <a:lnTo>
                      <a:pt x="340" y="222"/>
                    </a:lnTo>
                    <a:lnTo>
                      <a:pt x="338" y="222"/>
                    </a:lnTo>
                    <a:lnTo>
                      <a:pt x="336" y="224"/>
                    </a:lnTo>
                    <a:lnTo>
                      <a:pt x="333" y="224"/>
                    </a:lnTo>
                    <a:lnTo>
                      <a:pt x="333" y="224"/>
                    </a:lnTo>
                    <a:lnTo>
                      <a:pt x="332" y="224"/>
                    </a:lnTo>
                    <a:lnTo>
                      <a:pt x="330" y="224"/>
                    </a:lnTo>
                    <a:lnTo>
                      <a:pt x="330" y="224"/>
                    </a:lnTo>
                    <a:lnTo>
                      <a:pt x="329" y="225"/>
                    </a:lnTo>
                    <a:lnTo>
                      <a:pt x="328" y="224"/>
                    </a:lnTo>
                    <a:lnTo>
                      <a:pt x="326" y="224"/>
                    </a:lnTo>
                    <a:lnTo>
                      <a:pt x="325" y="224"/>
                    </a:lnTo>
                    <a:lnTo>
                      <a:pt x="324" y="222"/>
                    </a:lnTo>
                    <a:lnTo>
                      <a:pt x="324" y="221"/>
                    </a:lnTo>
                    <a:lnTo>
                      <a:pt x="325" y="220"/>
                    </a:lnTo>
                    <a:lnTo>
                      <a:pt x="325" y="218"/>
                    </a:lnTo>
                    <a:lnTo>
                      <a:pt x="325" y="217"/>
                    </a:lnTo>
                    <a:lnTo>
                      <a:pt x="325" y="216"/>
                    </a:lnTo>
                    <a:lnTo>
                      <a:pt x="326" y="216"/>
                    </a:lnTo>
                    <a:lnTo>
                      <a:pt x="328" y="216"/>
                    </a:lnTo>
                    <a:lnTo>
                      <a:pt x="329" y="214"/>
                    </a:lnTo>
                    <a:lnTo>
                      <a:pt x="330" y="213"/>
                    </a:lnTo>
                    <a:lnTo>
                      <a:pt x="332" y="214"/>
                    </a:lnTo>
                    <a:lnTo>
                      <a:pt x="333" y="214"/>
                    </a:lnTo>
                    <a:lnTo>
                      <a:pt x="334" y="214"/>
                    </a:lnTo>
                    <a:lnTo>
                      <a:pt x="336" y="214"/>
                    </a:lnTo>
                    <a:lnTo>
                      <a:pt x="337" y="216"/>
                    </a:lnTo>
                    <a:lnTo>
                      <a:pt x="337" y="216"/>
                    </a:lnTo>
                    <a:lnTo>
                      <a:pt x="338" y="217"/>
                    </a:lnTo>
                    <a:lnTo>
                      <a:pt x="338" y="217"/>
                    </a:lnTo>
                    <a:lnTo>
                      <a:pt x="340" y="218"/>
                    </a:lnTo>
                    <a:lnTo>
                      <a:pt x="341" y="218"/>
                    </a:lnTo>
                    <a:lnTo>
                      <a:pt x="342" y="220"/>
                    </a:lnTo>
                    <a:lnTo>
                      <a:pt x="344" y="218"/>
                    </a:lnTo>
                    <a:lnTo>
                      <a:pt x="346" y="218"/>
                    </a:lnTo>
                    <a:lnTo>
                      <a:pt x="346" y="217"/>
                    </a:lnTo>
                    <a:lnTo>
                      <a:pt x="345" y="216"/>
                    </a:lnTo>
                    <a:lnTo>
                      <a:pt x="344" y="216"/>
                    </a:lnTo>
                    <a:lnTo>
                      <a:pt x="344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0" y="213"/>
                    </a:lnTo>
                    <a:lnTo>
                      <a:pt x="340" y="212"/>
                    </a:lnTo>
                    <a:lnTo>
                      <a:pt x="338" y="212"/>
                    </a:lnTo>
                    <a:lnTo>
                      <a:pt x="340" y="210"/>
                    </a:lnTo>
                    <a:lnTo>
                      <a:pt x="341" y="209"/>
                    </a:lnTo>
                    <a:lnTo>
                      <a:pt x="341" y="209"/>
                    </a:lnTo>
                    <a:lnTo>
                      <a:pt x="345" y="210"/>
                    </a:lnTo>
                    <a:lnTo>
                      <a:pt x="345" y="210"/>
                    </a:lnTo>
                    <a:lnTo>
                      <a:pt x="346" y="212"/>
                    </a:lnTo>
                    <a:lnTo>
                      <a:pt x="346" y="213"/>
                    </a:lnTo>
                    <a:lnTo>
                      <a:pt x="346" y="213"/>
                    </a:lnTo>
                    <a:close/>
                    <a:moveTo>
                      <a:pt x="305" y="210"/>
                    </a:moveTo>
                    <a:lnTo>
                      <a:pt x="306" y="212"/>
                    </a:lnTo>
                    <a:lnTo>
                      <a:pt x="308" y="213"/>
                    </a:lnTo>
                    <a:lnTo>
                      <a:pt x="308" y="214"/>
                    </a:lnTo>
                    <a:lnTo>
                      <a:pt x="308" y="214"/>
                    </a:lnTo>
                    <a:lnTo>
                      <a:pt x="306" y="216"/>
                    </a:lnTo>
                    <a:lnTo>
                      <a:pt x="302" y="217"/>
                    </a:lnTo>
                    <a:lnTo>
                      <a:pt x="302" y="218"/>
                    </a:lnTo>
                    <a:lnTo>
                      <a:pt x="301" y="220"/>
                    </a:lnTo>
                    <a:lnTo>
                      <a:pt x="301" y="220"/>
                    </a:lnTo>
                    <a:lnTo>
                      <a:pt x="301" y="221"/>
                    </a:lnTo>
                    <a:lnTo>
                      <a:pt x="301" y="221"/>
                    </a:lnTo>
                    <a:lnTo>
                      <a:pt x="300" y="221"/>
                    </a:lnTo>
                    <a:lnTo>
                      <a:pt x="300" y="221"/>
                    </a:lnTo>
                    <a:lnTo>
                      <a:pt x="300" y="220"/>
                    </a:lnTo>
                    <a:lnTo>
                      <a:pt x="300" y="218"/>
                    </a:lnTo>
                    <a:lnTo>
                      <a:pt x="300" y="217"/>
                    </a:lnTo>
                    <a:lnTo>
                      <a:pt x="298" y="217"/>
                    </a:lnTo>
                    <a:lnTo>
                      <a:pt x="297" y="216"/>
                    </a:lnTo>
                    <a:lnTo>
                      <a:pt x="296" y="214"/>
                    </a:lnTo>
                    <a:lnTo>
                      <a:pt x="294" y="214"/>
                    </a:lnTo>
                    <a:lnTo>
                      <a:pt x="292" y="214"/>
                    </a:lnTo>
                    <a:lnTo>
                      <a:pt x="292" y="213"/>
                    </a:lnTo>
                    <a:lnTo>
                      <a:pt x="290" y="212"/>
                    </a:lnTo>
                    <a:lnTo>
                      <a:pt x="290" y="212"/>
                    </a:lnTo>
                    <a:lnTo>
                      <a:pt x="290" y="210"/>
                    </a:lnTo>
                    <a:lnTo>
                      <a:pt x="290" y="210"/>
                    </a:lnTo>
                    <a:lnTo>
                      <a:pt x="290" y="210"/>
                    </a:lnTo>
                    <a:lnTo>
                      <a:pt x="292" y="210"/>
                    </a:lnTo>
                    <a:lnTo>
                      <a:pt x="296" y="210"/>
                    </a:lnTo>
                    <a:lnTo>
                      <a:pt x="297" y="210"/>
                    </a:lnTo>
                    <a:lnTo>
                      <a:pt x="298" y="210"/>
                    </a:lnTo>
                    <a:lnTo>
                      <a:pt x="300" y="209"/>
                    </a:lnTo>
                    <a:lnTo>
                      <a:pt x="301" y="209"/>
                    </a:lnTo>
                    <a:lnTo>
                      <a:pt x="302" y="210"/>
                    </a:lnTo>
                    <a:lnTo>
                      <a:pt x="305" y="210"/>
                    </a:lnTo>
                    <a:lnTo>
                      <a:pt x="305" y="210"/>
                    </a:lnTo>
                    <a:close/>
                    <a:moveTo>
                      <a:pt x="520" y="208"/>
                    </a:moveTo>
                    <a:lnTo>
                      <a:pt x="519" y="209"/>
                    </a:lnTo>
                    <a:lnTo>
                      <a:pt x="519" y="209"/>
                    </a:lnTo>
                    <a:lnTo>
                      <a:pt x="516" y="206"/>
                    </a:lnTo>
                    <a:lnTo>
                      <a:pt x="516" y="205"/>
                    </a:lnTo>
                    <a:lnTo>
                      <a:pt x="518" y="205"/>
                    </a:lnTo>
                    <a:lnTo>
                      <a:pt x="518" y="205"/>
                    </a:lnTo>
                    <a:lnTo>
                      <a:pt x="520" y="205"/>
                    </a:lnTo>
                    <a:lnTo>
                      <a:pt x="520" y="206"/>
                    </a:lnTo>
                    <a:lnTo>
                      <a:pt x="520" y="208"/>
                    </a:lnTo>
                    <a:lnTo>
                      <a:pt x="520" y="208"/>
                    </a:lnTo>
                    <a:close/>
                    <a:moveTo>
                      <a:pt x="475" y="204"/>
                    </a:moveTo>
                    <a:lnTo>
                      <a:pt x="475" y="204"/>
                    </a:lnTo>
                    <a:lnTo>
                      <a:pt x="475" y="204"/>
                    </a:lnTo>
                    <a:lnTo>
                      <a:pt x="473" y="205"/>
                    </a:lnTo>
                    <a:lnTo>
                      <a:pt x="472" y="205"/>
                    </a:lnTo>
                    <a:lnTo>
                      <a:pt x="471" y="206"/>
                    </a:lnTo>
                    <a:lnTo>
                      <a:pt x="469" y="208"/>
                    </a:lnTo>
                    <a:lnTo>
                      <a:pt x="468" y="206"/>
                    </a:lnTo>
                    <a:lnTo>
                      <a:pt x="465" y="206"/>
                    </a:lnTo>
                    <a:lnTo>
                      <a:pt x="464" y="206"/>
                    </a:lnTo>
                    <a:lnTo>
                      <a:pt x="464" y="206"/>
                    </a:lnTo>
                    <a:lnTo>
                      <a:pt x="463" y="206"/>
                    </a:lnTo>
                    <a:lnTo>
                      <a:pt x="460" y="208"/>
                    </a:lnTo>
                    <a:lnTo>
                      <a:pt x="460" y="208"/>
                    </a:lnTo>
                    <a:lnTo>
                      <a:pt x="460" y="206"/>
                    </a:lnTo>
                    <a:lnTo>
                      <a:pt x="460" y="205"/>
                    </a:lnTo>
                    <a:lnTo>
                      <a:pt x="463" y="204"/>
                    </a:lnTo>
                    <a:lnTo>
                      <a:pt x="464" y="204"/>
                    </a:lnTo>
                    <a:lnTo>
                      <a:pt x="465" y="204"/>
                    </a:lnTo>
                    <a:lnTo>
                      <a:pt x="468" y="204"/>
                    </a:lnTo>
                    <a:lnTo>
                      <a:pt x="469" y="202"/>
                    </a:lnTo>
                    <a:lnTo>
                      <a:pt x="472" y="202"/>
                    </a:lnTo>
                    <a:lnTo>
                      <a:pt x="473" y="204"/>
                    </a:lnTo>
                    <a:lnTo>
                      <a:pt x="475" y="204"/>
                    </a:lnTo>
                    <a:lnTo>
                      <a:pt x="475" y="204"/>
                    </a:lnTo>
                    <a:close/>
                    <a:moveTo>
                      <a:pt x="484" y="202"/>
                    </a:moveTo>
                    <a:lnTo>
                      <a:pt x="483" y="202"/>
                    </a:lnTo>
                    <a:lnTo>
                      <a:pt x="483" y="202"/>
                    </a:lnTo>
                    <a:lnTo>
                      <a:pt x="483" y="201"/>
                    </a:lnTo>
                    <a:lnTo>
                      <a:pt x="486" y="201"/>
                    </a:lnTo>
                    <a:lnTo>
                      <a:pt x="486" y="202"/>
                    </a:lnTo>
                    <a:lnTo>
                      <a:pt x="484" y="202"/>
                    </a:lnTo>
                    <a:lnTo>
                      <a:pt x="484" y="202"/>
                    </a:lnTo>
                    <a:close/>
                    <a:moveTo>
                      <a:pt x="651" y="212"/>
                    </a:moveTo>
                    <a:lnTo>
                      <a:pt x="647" y="214"/>
                    </a:lnTo>
                    <a:lnTo>
                      <a:pt x="643" y="214"/>
                    </a:lnTo>
                    <a:lnTo>
                      <a:pt x="641" y="214"/>
                    </a:lnTo>
                    <a:lnTo>
                      <a:pt x="638" y="214"/>
                    </a:lnTo>
                    <a:lnTo>
                      <a:pt x="638" y="214"/>
                    </a:lnTo>
                    <a:lnTo>
                      <a:pt x="638" y="212"/>
                    </a:lnTo>
                    <a:lnTo>
                      <a:pt x="641" y="208"/>
                    </a:lnTo>
                    <a:lnTo>
                      <a:pt x="643" y="202"/>
                    </a:lnTo>
                    <a:lnTo>
                      <a:pt x="645" y="201"/>
                    </a:lnTo>
                    <a:lnTo>
                      <a:pt x="646" y="201"/>
                    </a:lnTo>
                    <a:lnTo>
                      <a:pt x="647" y="200"/>
                    </a:lnTo>
                    <a:lnTo>
                      <a:pt x="651" y="198"/>
                    </a:lnTo>
                    <a:lnTo>
                      <a:pt x="654" y="198"/>
                    </a:lnTo>
                    <a:lnTo>
                      <a:pt x="655" y="200"/>
                    </a:lnTo>
                    <a:lnTo>
                      <a:pt x="657" y="201"/>
                    </a:lnTo>
                    <a:lnTo>
                      <a:pt x="658" y="202"/>
                    </a:lnTo>
                    <a:lnTo>
                      <a:pt x="658" y="204"/>
                    </a:lnTo>
                    <a:lnTo>
                      <a:pt x="657" y="206"/>
                    </a:lnTo>
                    <a:lnTo>
                      <a:pt x="655" y="209"/>
                    </a:lnTo>
                    <a:lnTo>
                      <a:pt x="653" y="212"/>
                    </a:lnTo>
                    <a:lnTo>
                      <a:pt x="651" y="212"/>
                    </a:lnTo>
                    <a:close/>
                    <a:moveTo>
                      <a:pt x="543" y="208"/>
                    </a:moveTo>
                    <a:lnTo>
                      <a:pt x="543" y="208"/>
                    </a:lnTo>
                    <a:lnTo>
                      <a:pt x="540" y="208"/>
                    </a:lnTo>
                    <a:lnTo>
                      <a:pt x="539" y="208"/>
                    </a:lnTo>
                    <a:lnTo>
                      <a:pt x="540" y="206"/>
                    </a:lnTo>
                    <a:lnTo>
                      <a:pt x="539" y="206"/>
                    </a:lnTo>
                    <a:lnTo>
                      <a:pt x="540" y="205"/>
                    </a:lnTo>
                    <a:lnTo>
                      <a:pt x="540" y="204"/>
                    </a:lnTo>
                    <a:lnTo>
                      <a:pt x="540" y="204"/>
                    </a:lnTo>
                    <a:lnTo>
                      <a:pt x="540" y="202"/>
                    </a:lnTo>
                    <a:lnTo>
                      <a:pt x="542" y="200"/>
                    </a:lnTo>
                    <a:lnTo>
                      <a:pt x="543" y="200"/>
                    </a:lnTo>
                    <a:lnTo>
                      <a:pt x="543" y="200"/>
                    </a:lnTo>
                    <a:lnTo>
                      <a:pt x="544" y="198"/>
                    </a:lnTo>
                    <a:lnTo>
                      <a:pt x="544" y="198"/>
                    </a:lnTo>
                    <a:lnTo>
                      <a:pt x="546" y="197"/>
                    </a:lnTo>
                    <a:lnTo>
                      <a:pt x="546" y="197"/>
                    </a:lnTo>
                    <a:lnTo>
                      <a:pt x="546" y="196"/>
                    </a:lnTo>
                    <a:lnTo>
                      <a:pt x="546" y="196"/>
                    </a:lnTo>
                    <a:lnTo>
                      <a:pt x="547" y="194"/>
                    </a:lnTo>
                    <a:lnTo>
                      <a:pt x="548" y="196"/>
                    </a:lnTo>
                    <a:lnTo>
                      <a:pt x="548" y="196"/>
                    </a:lnTo>
                    <a:lnTo>
                      <a:pt x="547" y="197"/>
                    </a:lnTo>
                    <a:lnTo>
                      <a:pt x="548" y="200"/>
                    </a:lnTo>
                    <a:lnTo>
                      <a:pt x="547" y="202"/>
                    </a:lnTo>
                    <a:lnTo>
                      <a:pt x="547" y="204"/>
                    </a:lnTo>
                    <a:lnTo>
                      <a:pt x="546" y="204"/>
                    </a:lnTo>
                    <a:lnTo>
                      <a:pt x="544" y="205"/>
                    </a:lnTo>
                    <a:lnTo>
                      <a:pt x="543" y="206"/>
                    </a:lnTo>
                    <a:lnTo>
                      <a:pt x="543" y="208"/>
                    </a:lnTo>
                    <a:lnTo>
                      <a:pt x="543" y="208"/>
                    </a:lnTo>
                    <a:lnTo>
                      <a:pt x="543" y="208"/>
                    </a:lnTo>
                    <a:lnTo>
                      <a:pt x="543" y="208"/>
                    </a:lnTo>
                    <a:close/>
                    <a:moveTo>
                      <a:pt x="552" y="196"/>
                    </a:moveTo>
                    <a:lnTo>
                      <a:pt x="552" y="197"/>
                    </a:lnTo>
                    <a:lnTo>
                      <a:pt x="552" y="197"/>
                    </a:lnTo>
                    <a:lnTo>
                      <a:pt x="551" y="196"/>
                    </a:lnTo>
                    <a:lnTo>
                      <a:pt x="550" y="196"/>
                    </a:lnTo>
                    <a:lnTo>
                      <a:pt x="550" y="196"/>
                    </a:lnTo>
                    <a:lnTo>
                      <a:pt x="550" y="194"/>
                    </a:lnTo>
                    <a:lnTo>
                      <a:pt x="552" y="194"/>
                    </a:lnTo>
                    <a:lnTo>
                      <a:pt x="552" y="196"/>
                    </a:lnTo>
                    <a:lnTo>
                      <a:pt x="552" y="196"/>
                    </a:lnTo>
                    <a:close/>
                    <a:moveTo>
                      <a:pt x="289" y="196"/>
                    </a:moveTo>
                    <a:lnTo>
                      <a:pt x="289" y="196"/>
                    </a:lnTo>
                    <a:lnTo>
                      <a:pt x="288" y="196"/>
                    </a:lnTo>
                    <a:lnTo>
                      <a:pt x="288" y="194"/>
                    </a:lnTo>
                    <a:lnTo>
                      <a:pt x="288" y="194"/>
                    </a:lnTo>
                    <a:lnTo>
                      <a:pt x="288" y="194"/>
                    </a:lnTo>
                    <a:lnTo>
                      <a:pt x="289" y="194"/>
                    </a:lnTo>
                    <a:lnTo>
                      <a:pt x="289" y="196"/>
                    </a:lnTo>
                    <a:close/>
                    <a:moveTo>
                      <a:pt x="503" y="196"/>
                    </a:moveTo>
                    <a:lnTo>
                      <a:pt x="503" y="196"/>
                    </a:lnTo>
                    <a:lnTo>
                      <a:pt x="502" y="196"/>
                    </a:lnTo>
                    <a:lnTo>
                      <a:pt x="500" y="196"/>
                    </a:lnTo>
                    <a:lnTo>
                      <a:pt x="502" y="194"/>
                    </a:lnTo>
                    <a:lnTo>
                      <a:pt x="503" y="194"/>
                    </a:lnTo>
                    <a:lnTo>
                      <a:pt x="503" y="194"/>
                    </a:lnTo>
                    <a:lnTo>
                      <a:pt x="503" y="194"/>
                    </a:lnTo>
                    <a:lnTo>
                      <a:pt x="503" y="196"/>
                    </a:lnTo>
                    <a:lnTo>
                      <a:pt x="503" y="196"/>
                    </a:lnTo>
                    <a:close/>
                    <a:moveTo>
                      <a:pt x="384" y="194"/>
                    </a:moveTo>
                    <a:lnTo>
                      <a:pt x="383" y="194"/>
                    </a:lnTo>
                    <a:lnTo>
                      <a:pt x="383" y="194"/>
                    </a:lnTo>
                    <a:lnTo>
                      <a:pt x="383" y="193"/>
                    </a:lnTo>
                    <a:lnTo>
                      <a:pt x="384" y="194"/>
                    </a:lnTo>
                    <a:lnTo>
                      <a:pt x="384" y="194"/>
                    </a:lnTo>
                    <a:lnTo>
                      <a:pt x="384" y="194"/>
                    </a:lnTo>
                    <a:lnTo>
                      <a:pt x="384" y="194"/>
                    </a:lnTo>
                    <a:close/>
                    <a:moveTo>
                      <a:pt x="281" y="194"/>
                    </a:moveTo>
                    <a:lnTo>
                      <a:pt x="280" y="194"/>
                    </a:lnTo>
                    <a:lnTo>
                      <a:pt x="277" y="194"/>
                    </a:lnTo>
                    <a:lnTo>
                      <a:pt x="276" y="196"/>
                    </a:lnTo>
                    <a:lnTo>
                      <a:pt x="274" y="197"/>
                    </a:lnTo>
                    <a:lnTo>
                      <a:pt x="270" y="197"/>
                    </a:lnTo>
                    <a:lnTo>
                      <a:pt x="270" y="196"/>
                    </a:lnTo>
                    <a:lnTo>
                      <a:pt x="270" y="196"/>
                    </a:lnTo>
                    <a:lnTo>
                      <a:pt x="270" y="197"/>
                    </a:lnTo>
                    <a:lnTo>
                      <a:pt x="269" y="196"/>
                    </a:lnTo>
                    <a:lnTo>
                      <a:pt x="264" y="196"/>
                    </a:lnTo>
                    <a:lnTo>
                      <a:pt x="264" y="194"/>
                    </a:lnTo>
                    <a:lnTo>
                      <a:pt x="265" y="193"/>
                    </a:lnTo>
                    <a:lnTo>
                      <a:pt x="266" y="192"/>
                    </a:lnTo>
                    <a:lnTo>
                      <a:pt x="269" y="192"/>
                    </a:lnTo>
                    <a:lnTo>
                      <a:pt x="282" y="192"/>
                    </a:lnTo>
                    <a:lnTo>
                      <a:pt x="284" y="193"/>
                    </a:lnTo>
                    <a:lnTo>
                      <a:pt x="284" y="193"/>
                    </a:lnTo>
                    <a:lnTo>
                      <a:pt x="281" y="194"/>
                    </a:lnTo>
                    <a:lnTo>
                      <a:pt x="281" y="194"/>
                    </a:lnTo>
                    <a:close/>
                    <a:moveTo>
                      <a:pt x="304" y="193"/>
                    </a:moveTo>
                    <a:lnTo>
                      <a:pt x="302" y="193"/>
                    </a:lnTo>
                    <a:lnTo>
                      <a:pt x="301" y="193"/>
                    </a:lnTo>
                    <a:lnTo>
                      <a:pt x="301" y="192"/>
                    </a:lnTo>
                    <a:lnTo>
                      <a:pt x="301" y="192"/>
                    </a:lnTo>
                    <a:lnTo>
                      <a:pt x="304" y="190"/>
                    </a:lnTo>
                    <a:lnTo>
                      <a:pt x="304" y="190"/>
                    </a:lnTo>
                    <a:lnTo>
                      <a:pt x="305" y="192"/>
                    </a:lnTo>
                    <a:lnTo>
                      <a:pt x="305" y="192"/>
                    </a:lnTo>
                    <a:lnTo>
                      <a:pt x="306" y="192"/>
                    </a:lnTo>
                    <a:lnTo>
                      <a:pt x="304" y="192"/>
                    </a:lnTo>
                    <a:lnTo>
                      <a:pt x="304" y="193"/>
                    </a:lnTo>
                    <a:close/>
                    <a:moveTo>
                      <a:pt x="592" y="189"/>
                    </a:moveTo>
                    <a:lnTo>
                      <a:pt x="592" y="189"/>
                    </a:lnTo>
                    <a:lnTo>
                      <a:pt x="592" y="189"/>
                    </a:lnTo>
                    <a:lnTo>
                      <a:pt x="592" y="189"/>
                    </a:lnTo>
                    <a:lnTo>
                      <a:pt x="592" y="188"/>
                    </a:lnTo>
                    <a:lnTo>
                      <a:pt x="594" y="188"/>
                    </a:lnTo>
                    <a:lnTo>
                      <a:pt x="594" y="188"/>
                    </a:lnTo>
                    <a:lnTo>
                      <a:pt x="594" y="188"/>
                    </a:lnTo>
                    <a:lnTo>
                      <a:pt x="592" y="189"/>
                    </a:lnTo>
                    <a:lnTo>
                      <a:pt x="592" y="189"/>
                    </a:lnTo>
                    <a:close/>
                    <a:moveTo>
                      <a:pt x="151" y="188"/>
                    </a:move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1" y="186"/>
                    </a:lnTo>
                    <a:lnTo>
                      <a:pt x="151" y="186"/>
                    </a:lnTo>
                    <a:lnTo>
                      <a:pt x="151" y="186"/>
                    </a:lnTo>
                    <a:lnTo>
                      <a:pt x="151" y="188"/>
                    </a:lnTo>
                    <a:lnTo>
                      <a:pt x="151" y="188"/>
                    </a:lnTo>
                    <a:close/>
                    <a:moveTo>
                      <a:pt x="594" y="186"/>
                    </a:moveTo>
                    <a:lnTo>
                      <a:pt x="592" y="186"/>
                    </a:lnTo>
                    <a:lnTo>
                      <a:pt x="592" y="185"/>
                    </a:lnTo>
                    <a:lnTo>
                      <a:pt x="592" y="185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86"/>
                    </a:lnTo>
                    <a:close/>
                    <a:moveTo>
                      <a:pt x="595" y="185"/>
                    </a:moveTo>
                    <a:lnTo>
                      <a:pt x="595" y="185"/>
                    </a:lnTo>
                    <a:lnTo>
                      <a:pt x="595" y="184"/>
                    </a:lnTo>
                    <a:lnTo>
                      <a:pt x="595" y="184"/>
                    </a:lnTo>
                    <a:lnTo>
                      <a:pt x="595" y="184"/>
                    </a:lnTo>
                    <a:lnTo>
                      <a:pt x="597" y="182"/>
                    </a:lnTo>
                    <a:lnTo>
                      <a:pt x="595" y="185"/>
                    </a:lnTo>
                    <a:close/>
                    <a:moveTo>
                      <a:pt x="591" y="185"/>
                    </a:moveTo>
                    <a:lnTo>
                      <a:pt x="591" y="186"/>
                    </a:lnTo>
                    <a:lnTo>
                      <a:pt x="591" y="188"/>
                    </a:lnTo>
                    <a:lnTo>
                      <a:pt x="588" y="188"/>
                    </a:lnTo>
                    <a:lnTo>
                      <a:pt x="588" y="190"/>
                    </a:lnTo>
                    <a:lnTo>
                      <a:pt x="587" y="190"/>
                    </a:lnTo>
                    <a:lnTo>
                      <a:pt x="586" y="192"/>
                    </a:lnTo>
                    <a:lnTo>
                      <a:pt x="584" y="190"/>
                    </a:lnTo>
                    <a:lnTo>
                      <a:pt x="584" y="189"/>
                    </a:lnTo>
                    <a:lnTo>
                      <a:pt x="584" y="185"/>
                    </a:lnTo>
                    <a:lnTo>
                      <a:pt x="586" y="185"/>
                    </a:lnTo>
                    <a:lnTo>
                      <a:pt x="586" y="185"/>
                    </a:lnTo>
                    <a:lnTo>
                      <a:pt x="586" y="185"/>
                    </a:lnTo>
                    <a:lnTo>
                      <a:pt x="584" y="185"/>
                    </a:lnTo>
                    <a:lnTo>
                      <a:pt x="584" y="182"/>
                    </a:lnTo>
                    <a:lnTo>
                      <a:pt x="584" y="181"/>
                    </a:lnTo>
                    <a:lnTo>
                      <a:pt x="586" y="181"/>
                    </a:lnTo>
                    <a:lnTo>
                      <a:pt x="586" y="181"/>
                    </a:lnTo>
                    <a:lnTo>
                      <a:pt x="587" y="182"/>
                    </a:lnTo>
                    <a:lnTo>
                      <a:pt x="590" y="184"/>
                    </a:lnTo>
                    <a:lnTo>
                      <a:pt x="591" y="185"/>
                    </a:lnTo>
                    <a:lnTo>
                      <a:pt x="591" y="185"/>
                    </a:lnTo>
                    <a:close/>
                    <a:moveTo>
                      <a:pt x="183" y="178"/>
                    </a:moveTo>
                    <a:lnTo>
                      <a:pt x="185" y="180"/>
                    </a:lnTo>
                    <a:lnTo>
                      <a:pt x="186" y="181"/>
                    </a:lnTo>
                    <a:lnTo>
                      <a:pt x="187" y="181"/>
                    </a:lnTo>
                    <a:lnTo>
                      <a:pt x="189" y="181"/>
                    </a:lnTo>
                    <a:lnTo>
                      <a:pt x="191" y="181"/>
                    </a:lnTo>
                    <a:lnTo>
                      <a:pt x="193" y="182"/>
                    </a:lnTo>
                    <a:lnTo>
                      <a:pt x="195" y="182"/>
                    </a:lnTo>
                    <a:lnTo>
                      <a:pt x="195" y="182"/>
                    </a:lnTo>
                    <a:lnTo>
                      <a:pt x="197" y="182"/>
                    </a:lnTo>
                    <a:lnTo>
                      <a:pt x="197" y="182"/>
                    </a:lnTo>
                    <a:lnTo>
                      <a:pt x="198" y="182"/>
                    </a:lnTo>
                    <a:lnTo>
                      <a:pt x="199" y="184"/>
                    </a:lnTo>
                    <a:lnTo>
                      <a:pt x="201" y="185"/>
                    </a:lnTo>
                    <a:lnTo>
                      <a:pt x="201" y="186"/>
                    </a:lnTo>
                    <a:lnTo>
                      <a:pt x="202" y="189"/>
                    </a:lnTo>
                    <a:lnTo>
                      <a:pt x="203" y="190"/>
                    </a:lnTo>
                    <a:lnTo>
                      <a:pt x="205" y="190"/>
                    </a:lnTo>
                    <a:lnTo>
                      <a:pt x="206" y="190"/>
                    </a:lnTo>
                    <a:lnTo>
                      <a:pt x="207" y="190"/>
                    </a:lnTo>
                    <a:lnTo>
                      <a:pt x="213" y="192"/>
                    </a:lnTo>
                    <a:lnTo>
                      <a:pt x="214" y="192"/>
                    </a:lnTo>
                    <a:lnTo>
                      <a:pt x="215" y="190"/>
                    </a:lnTo>
                    <a:lnTo>
                      <a:pt x="217" y="190"/>
                    </a:lnTo>
                    <a:lnTo>
                      <a:pt x="219" y="192"/>
                    </a:lnTo>
                    <a:lnTo>
                      <a:pt x="222" y="192"/>
                    </a:lnTo>
                    <a:lnTo>
                      <a:pt x="223" y="192"/>
                    </a:lnTo>
                    <a:lnTo>
                      <a:pt x="226" y="192"/>
                    </a:lnTo>
                    <a:lnTo>
                      <a:pt x="226" y="192"/>
                    </a:lnTo>
                    <a:lnTo>
                      <a:pt x="227" y="192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30" y="192"/>
                    </a:lnTo>
                    <a:lnTo>
                      <a:pt x="231" y="190"/>
                    </a:lnTo>
                    <a:lnTo>
                      <a:pt x="233" y="189"/>
                    </a:lnTo>
                    <a:lnTo>
                      <a:pt x="233" y="186"/>
                    </a:lnTo>
                    <a:lnTo>
                      <a:pt x="233" y="186"/>
                    </a:lnTo>
                    <a:lnTo>
                      <a:pt x="234" y="185"/>
                    </a:lnTo>
                    <a:lnTo>
                      <a:pt x="234" y="185"/>
                    </a:lnTo>
                    <a:lnTo>
                      <a:pt x="235" y="185"/>
                    </a:lnTo>
                    <a:lnTo>
                      <a:pt x="237" y="185"/>
                    </a:lnTo>
                    <a:lnTo>
                      <a:pt x="238" y="185"/>
                    </a:lnTo>
                    <a:lnTo>
                      <a:pt x="239" y="188"/>
                    </a:lnTo>
                    <a:lnTo>
                      <a:pt x="241" y="189"/>
                    </a:lnTo>
                    <a:lnTo>
                      <a:pt x="243" y="189"/>
                    </a:lnTo>
                    <a:lnTo>
                      <a:pt x="243" y="189"/>
                    </a:lnTo>
                    <a:lnTo>
                      <a:pt x="245" y="188"/>
                    </a:lnTo>
                    <a:lnTo>
                      <a:pt x="246" y="188"/>
                    </a:lnTo>
                    <a:lnTo>
                      <a:pt x="247" y="189"/>
                    </a:lnTo>
                    <a:lnTo>
                      <a:pt x="247" y="189"/>
                    </a:lnTo>
                    <a:lnTo>
                      <a:pt x="249" y="190"/>
                    </a:lnTo>
                    <a:lnTo>
                      <a:pt x="253" y="190"/>
                    </a:lnTo>
                    <a:lnTo>
                      <a:pt x="254" y="192"/>
                    </a:lnTo>
                    <a:lnTo>
                      <a:pt x="254" y="192"/>
                    </a:lnTo>
                    <a:lnTo>
                      <a:pt x="257" y="192"/>
                    </a:lnTo>
                    <a:lnTo>
                      <a:pt x="260" y="192"/>
                    </a:lnTo>
                    <a:lnTo>
                      <a:pt x="261" y="192"/>
                    </a:lnTo>
                    <a:lnTo>
                      <a:pt x="261" y="194"/>
                    </a:lnTo>
                    <a:lnTo>
                      <a:pt x="262" y="196"/>
                    </a:lnTo>
                    <a:lnTo>
                      <a:pt x="262" y="197"/>
                    </a:lnTo>
                    <a:lnTo>
                      <a:pt x="264" y="197"/>
                    </a:lnTo>
                    <a:lnTo>
                      <a:pt x="265" y="198"/>
                    </a:lnTo>
                    <a:lnTo>
                      <a:pt x="265" y="200"/>
                    </a:lnTo>
                    <a:lnTo>
                      <a:pt x="265" y="201"/>
                    </a:lnTo>
                    <a:lnTo>
                      <a:pt x="268" y="204"/>
                    </a:lnTo>
                    <a:lnTo>
                      <a:pt x="272" y="204"/>
                    </a:lnTo>
                    <a:lnTo>
                      <a:pt x="276" y="204"/>
                    </a:lnTo>
                    <a:lnTo>
                      <a:pt x="280" y="204"/>
                    </a:lnTo>
                    <a:lnTo>
                      <a:pt x="281" y="204"/>
                    </a:lnTo>
                    <a:lnTo>
                      <a:pt x="284" y="202"/>
                    </a:lnTo>
                    <a:lnTo>
                      <a:pt x="284" y="202"/>
                    </a:lnTo>
                    <a:lnTo>
                      <a:pt x="289" y="205"/>
                    </a:lnTo>
                    <a:lnTo>
                      <a:pt x="289" y="205"/>
                    </a:lnTo>
                    <a:lnTo>
                      <a:pt x="289" y="206"/>
                    </a:lnTo>
                    <a:lnTo>
                      <a:pt x="289" y="208"/>
                    </a:lnTo>
                    <a:lnTo>
                      <a:pt x="289" y="212"/>
                    </a:lnTo>
                    <a:lnTo>
                      <a:pt x="289" y="213"/>
                    </a:lnTo>
                    <a:lnTo>
                      <a:pt x="289" y="214"/>
                    </a:lnTo>
                    <a:lnTo>
                      <a:pt x="289" y="217"/>
                    </a:lnTo>
                    <a:lnTo>
                      <a:pt x="290" y="217"/>
                    </a:lnTo>
                    <a:lnTo>
                      <a:pt x="292" y="218"/>
                    </a:lnTo>
                    <a:lnTo>
                      <a:pt x="292" y="220"/>
                    </a:lnTo>
                    <a:lnTo>
                      <a:pt x="292" y="220"/>
                    </a:lnTo>
                    <a:lnTo>
                      <a:pt x="289" y="220"/>
                    </a:lnTo>
                    <a:lnTo>
                      <a:pt x="289" y="218"/>
                    </a:lnTo>
                    <a:lnTo>
                      <a:pt x="288" y="218"/>
                    </a:lnTo>
                    <a:lnTo>
                      <a:pt x="286" y="217"/>
                    </a:lnTo>
                    <a:lnTo>
                      <a:pt x="285" y="217"/>
                    </a:lnTo>
                    <a:lnTo>
                      <a:pt x="282" y="217"/>
                    </a:lnTo>
                    <a:lnTo>
                      <a:pt x="278" y="216"/>
                    </a:lnTo>
                    <a:lnTo>
                      <a:pt x="272" y="213"/>
                    </a:lnTo>
                    <a:lnTo>
                      <a:pt x="270" y="213"/>
                    </a:lnTo>
                    <a:lnTo>
                      <a:pt x="268" y="213"/>
                    </a:lnTo>
                    <a:lnTo>
                      <a:pt x="266" y="213"/>
                    </a:lnTo>
                    <a:lnTo>
                      <a:pt x="265" y="214"/>
                    </a:lnTo>
                    <a:lnTo>
                      <a:pt x="264" y="214"/>
                    </a:lnTo>
                    <a:lnTo>
                      <a:pt x="261" y="214"/>
                    </a:lnTo>
                    <a:lnTo>
                      <a:pt x="258" y="213"/>
                    </a:lnTo>
                    <a:lnTo>
                      <a:pt x="254" y="213"/>
                    </a:lnTo>
                    <a:lnTo>
                      <a:pt x="245" y="213"/>
                    </a:lnTo>
                    <a:lnTo>
                      <a:pt x="242" y="212"/>
                    </a:lnTo>
                    <a:lnTo>
                      <a:pt x="238" y="212"/>
                    </a:lnTo>
                    <a:lnTo>
                      <a:pt x="235" y="212"/>
                    </a:lnTo>
                    <a:lnTo>
                      <a:pt x="231" y="210"/>
                    </a:lnTo>
                    <a:lnTo>
                      <a:pt x="223" y="206"/>
                    </a:lnTo>
                    <a:lnTo>
                      <a:pt x="221" y="205"/>
                    </a:lnTo>
                    <a:lnTo>
                      <a:pt x="211" y="204"/>
                    </a:lnTo>
                    <a:lnTo>
                      <a:pt x="210" y="204"/>
                    </a:lnTo>
                    <a:lnTo>
                      <a:pt x="207" y="204"/>
                    </a:lnTo>
                    <a:lnTo>
                      <a:pt x="206" y="204"/>
                    </a:lnTo>
                    <a:lnTo>
                      <a:pt x="203" y="204"/>
                    </a:lnTo>
                    <a:lnTo>
                      <a:pt x="201" y="204"/>
                    </a:lnTo>
                    <a:lnTo>
                      <a:pt x="201" y="204"/>
                    </a:lnTo>
                    <a:lnTo>
                      <a:pt x="199" y="205"/>
                    </a:lnTo>
                    <a:lnTo>
                      <a:pt x="198" y="205"/>
                    </a:lnTo>
                    <a:lnTo>
                      <a:pt x="195" y="205"/>
                    </a:lnTo>
                    <a:lnTo>
                      <a:pt x="191" y="204"/>
                    </a:lnTo>
                    <a:lnTo>
                      <a:pt x="190" y="204"/>
                    </a:lnTo>
                    <a:lnTo>
                      <a:pt x="189" y="202"/>
                    </a:lnTo>
                    <a:lnTo>
                      <a:pt x="186" y="201"/>
                    </a:lnTo>
                    <a:lnTo>
                      <a:pt x="186" y="201"/>
                    </a:lnTo>
                    <a:lnTo>
                      <a:pt x="182" y="200"/>
                    </a:lnTo>
                    <a:lnTo>
                      <a:pt x="179" y="200"/>
                    </a:lnTo>
                    <a:lnTo>
                      <a:pt x="173" y="200"/>
                    </a:lnTo>
                    <a:lnTo>
                      <a:pt x="171" y="200"/>
                    </a:lnTo>
                    <a:lnTo>
                      <a:pt x="170" y="198"/>
                    </a:lnTo>
                    <a:lnTo>
                      <a:pt x="169" y="198"/>
                    </a:lnTo>
                    <a:lnTo>
                      <a:pt x="169" y="197"/>
                    </a:lnTo>
                    <a:lnTo>
                      <a:pt x="170" y="196"/>
                    </a:lnTo>
                    <a:lnTo>
                      <a:pt x="170" y="194"/>
                    </a:lnTo>
                    <a:lnTo>
                      <a:pt x="170" y="194"/>
                    </a:lnTo>
                    <a:lnTo>
                      <a:pt x="166" y="192"/>
                    </a:lnTo>
                    <a:lnTo>
                      <a:pt x="162" y="190"/>
                    </a:lnTo>
                    <a:lnTo>
                      <a:pt x="161" y="190"/>
                    </a:lnTo>
                    <a:lnTo>
                      <a:pt x="158" y="190"/>
                    </a:lnTo>
                    <a:lnTo>
                      <a:pt x="157" y="192"/>
                    </a:lnTo>
                    <a:lnTo>
                      <a:pt x="155" y="190"/>
                    </a:lnTo>
                    <a:lnTo>
                      <a:pt x="154" y="190"/>
                    </a:lnTo>
                    <a:lnTo>
                      <a:pt x="153" y="190"/>
                    </a:lnTo>
                    <a:lnTo>
                      <a:pt x="153" y="190"/>
                    </a:lnTo>
                    <a:lnTo>
                      <a:pt x="151" y="190"/>
                    </a:lnTo>
                    <a:lnTo>
                      <a:pt x="151" y="190"/>
                    </a:lnTo>
                    <a:lnTo>
                      <a:pt x="151" y="189"/>
                    </a:lnTo>
                    <a:lnTo>
                      <a:pt x="153" y="188"/>
                    </a:lnTo>
                    <a:lnTo>
                      <a:pt x="153" y="188"/>
                    </a:lnTo>
                    <a:lnTo>
                      <a:pt x="154" y="189"/>
                    </a:lnTo>
                    <a:lnTo>
                      <a:pt x="154" y="189"/>
                    </a:lnTo>
                    <a:lnTo>
                      <a:pt x="154" y="190"/>
                    </a:lnTo>
                    <a:lnTo>
                      <a:pt x="155" y="190"/>
                    </a:lnTo>
                    <a:lnTo>
                      <a:pt x="157" y="188"/>
                    </a:lnTo>
                    <a:lnTo>
                      <a:pt x="157" y="188"/>
                    </a:lnTo>
                    <a:lnTo>
                      <a:pt x="158" y="185"/>
                    </a:lnTo>
                    <a:lnTo>
                      <a:pt x="158" y="185"/>
                    </a:lnTo>
                    <a:lnTo>
                      <a:pt x="159" y="185"/>
                    </a:lnTo>
                    <a:lnTo>
                      <a:pt x="159" y="185"/>
                    </a:lnTo>
                    <a:lnTo>
                      <a:pt x="161" y="180"/>
                    </a:lnTo>
                    <a:lnTo>
                      <a:pt x="162" y="178"/>
                    </a:lnTo>
                    <a:lnTo>
                      <a:pt x="163" y="177"/>
                    </a:lnTo>
                    <a:lnTo>
                      <a:pt x="163" y="177"/>
                    </a:lnTo>
                    <a:lnTo>
                      <a:pt x="165" y="177"/>
                    </a:lnTo>
                    <a:lnTo>
                      <a:pt x="167" y="178"/>
                    </a:lnTo>
                    <a:lnTo>
                      <a:pt x="170" y="178"/>
                    </a:lnTo>
                    <a:lnTo>
                      <a:pt x="171" y="178"/>
                    </a:lnTo>
                    <a:lnTo>
                      <a:pt x="173" y="178"/>
                    </a:lnTo>
                    <a:lnTo>
                      <a:pt x="175" y="180"/>
                    </a:lnTo>
                    <a:lnTo>
                      <a:pt x="175" y="180"/>
                    </a:lnTo>
                    <a:lnTo>
                      <a:pt x="177" y="180"/>
                    </a:lnTo>
                    <a:lnTo>
                      <a:pt x="178" y="178"/>
                    </a:lnTo>
                    <a:lnTo>
                      <a:pt x="178" y="177"/>
                    </a:lnTo>
                    <a:lnTo>
                      <a:pt x="181" y="177"/>
                    </a:lnTo>
                    <a:lnTo>
                      <a:pt x="182" y="178"/>
                    </a:lnTo>
                    <a:lnTo>
                      <a:pt x="183" y="178"/>
                    </a:lnTo>
                    <a:lnTo>
                      <a:pt x="183" y="178"/>
                    </a:lnTo>
                    <a:close/>
                    <a:moveTo>
                      <a:pt x="433" y="178"/>
                    </a:moveTo>
                    <a:lnTo>
                      <a:pt x="433" y="178"/>
                    </a:lnTo>
                    <a:lnTo>
                      <a:pt x="433" y="177"/>
                    </a:lnTo>
                    <a:lnTo>
                      <a:pt x="432" y="177"/>
                    </a:lnTo>
                    <a:lnTo>
                      <a:pt x="432" y="177"/>
                    </a:lnTo>
                    <a:lnTo>
                      <a:pt x="433" y="177"/>
                    </a:lnTo>
                    <a:lnTo>
                      <a:pt x="433" y="178"/>
                    </a:lnTo>
                    <a:lnTo>
                      <a:pt x="433" y="178"/>
                    </a:lnTo>
                    <a:close/>
                    <a:moveTo>
                      <a:pt x="381" y="182"/>
                    </a:moveTo>
                    <a:lnTo>
                      <a:pt x="380" y="185"/>
                    </a:lnTo>
                    <a:lnTo>
                      <a:pt x="380" y="184"/>
                    </a:lnTo>
                    <a:lnTo>
                      <a:pt x="380" y="182"/>
                    </a:lnTo>
                    <a:lnTo>
                      <a:pt x="380" y="181"/>
                    </a:lnTo>
                    <a:lnTo>
                      <a:pt x="380" y="180"/>
                    </a:lnTo>
                    <a:lnTo>
                      <a:pt x="380" y="176"/>
                    </a:lnTo>
                    <a:lnTo>
                      <a:pt x="380" y="174"/>
                    </a:lnTo>
                    <a:lnTo>
                      <a:pt x="381" y="177"/>
                    </a:lnTo>
                    <a:lnTo>
                      <a:pt x="381" y="178"/>
                    </a:lnTo>
                    <a:lnTo>
                      <a:pt x="381" y="182"/>
                    </a:lnTo>
                    <a:lnTo>
                      <a:pt x="381" y="182"/>
                    </a:lnTo>
                    <a:close/>
                    <a:moveTo>
                      <a:pt x="264" y="176"/>
                    </a:moveTo>
                    <a:lnTo>
                      <a:pt x="264" y="176"/>
                    </a:lnTo>
                    <a:lnTo>
                      <a:pt x="262" y="176"/>
                    </a:lnTo>
                    <a:lnTo>
                      <a:pt x="261" y="176"/>
                    </a:lnTo>
                    <a:lnTo>
                      <a:pt x="262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6"/>
                    </a:lnTo>
                    <a:lnTo>
                      <a:pt x="264" y="176"/>
                    </a:lnTo>
                    <a:close/>
                    <a:moveTo>
                      <a:pt x="564" y="176"/>
                    </a:moveTo>
                    <a:lnTo>
                      <a:pt x="564" y="177"/>
                    </a:lnTo>
                    <a:lnTo>
                      <a:pt x="563" y="177"/>
                    </a:lnTo>
                    <a:lnTo>
                      <a:pt x="563" y="177"/>
                    </a:lnTo>
                    <a:lnTo>
                      <a:pt x="563" y="176"/>
                    </a:lnTo>
                    <a:lnTo>
                      <a:pt x="563" y="174"/>
                    </a:lnTo>
                    <a:lnTo>
                      <a:pt x="562" y="172"/>
                    </a:lnTo>
                    <a:lnTo>
                      <a:pt x="563" y="172"/>
                    </a:lnTo>
                    <a:lnTo>
                      <a:pt x="563" y="173"/>
                    </a:lnTo>
                    <a:lnTo>
                      <a:pt x="564" y="173"/>
                    </a:lnTo>
                    <a:lnTo>
                      <a:pt x="564" y="174"/>
                    </a:lnTo>
                    <a:lnTo>
                      <a:pt x="564" y="176"/>
                    </a:lnTo>
                    <a:lnTo>
                      <a:pt x="564" y="176"/>
                    </a:lnTo>
                    <a:close/>
                    <a:moveTo>
                      <a:pt x="594" y="174"/>
                    </a:moveTo>
                    <a:lnTo>
                      <a:pt x="594" y="174"/>
                    </a:lnTo>
                    <a:lnTo>
                      <a:pt x="594" y="176"/>
                    </a:lnTo>
                    <a:lnTo>
                      <a:pt x="594" y="177"/>
                    </a:lnTo>
                    <a:lnTo>
                      <a:pt x="594" y="177"/>
                    </a:lnTo>
                    <a:lnTo>
                      <a:pt x="594" y="178"/>
                    </a:lnTo>
                    <a:lnTo>
                      <a:pt x="594" y="180"/>
                    </a:lnTo>
                    <a:lnTo>
                      <a:pt x="594" y="181"/>
                    </a:lnTo>
                    <a:lnTo>
                      <a:pt x="594" y="181"/>
                    </a:lnTo>
                    <a:lnTo>
                      <a:pt x="594" y="182"/>
                    </a:lnTo>
                    <a:lnTo>
                      <a:pt x="594" y="184"/>
                    </a:lnTo>
                    <a:lnTo>
                      <a:pt x="592" y="184"/>
                    </a:lnTo>
                    <a:lnTo>
                      <a:pt x="592" y="184"/>
                    </a:lnTo>
                    <a:lnTo>
                      <a:pt x="590" y="184"/>
                    </a:lnTo>
                    <a:lnTo>
                      <a:pt x="588" y="182"/>
                    </a:lnTo>
                    <a:lnTo>
                      <a:pt x="587" y="181"/>
                    </a:lnTo>
                    <a:lnTo>
                      <a:pt x="587" y="181"/>
                    </a:lnTo>
                    <a:lnTo>
                      <a:pt x="586" y="180"/>
                    </a:lnTo>
                    <a:lnTo>
                      <a:pt x="586" y="180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7" y="178"/>
                    </a:lnTo>
                    <a:lnTo>
                      <a:pt x="587" y="178"/>
                    </a:lnTo>
                    <a:lnTo>
                      <a:pt x="588" y="176"/>
                    </a:lnTo>
                    <a:lnTo>
                      <a:pt x="586" y="174"/>
                    </a:lnTo>
                    <a:lnTo>
                      <a:pt x="586" y="174"/>
                    </a:lnTo>
                    <a:lnTo>
                      <a:pt x="587" y="173"/>
                    </a:lnTo>
                    <a:lnTo>
                      <a:pt x="588" y="174"/>
                    </a:lnTo>
                    <a:lnTo>
                      <a:pt x="590" y="172"/>
                    </a:lnTo>
                    <a:lnTo>
                      <a:pt x="590" y="172"/>
                    </a:lnTo>
                    <a:lnTo>
                      <a:pt x="591" y="170"/>
                    </a:lnTo>
                    <a:lnTo>
                      <a:pt x="591" y="169"/>
                    </a:lnTo>
                    <a:lnTo>
                      <a:pt x="592" y="170"/>
                    </a:lnTo>
                    <a:lnTo>
                      <a:pt x="592" y="170"/>
                    </a:lnTo>
                    <a:lnTo>
                      <a:pt x="592" y="172"/>
                    </a:lnTo>
                    <a:lnTo>
                      <a:pt x="592" y="172"/>
                    </a:lnTo>
                    <a:lnTo>
                      <a:pt x="594" y="172"/>
                    </a:lnTo>
                    <a:lnTo>
                      <a:pt x="594" y="174"/>
                    </a:lnTo>
                    <a:lnTo>
                      <a:pt x="594" y="174"/>
                    </a:lnTo>
                    <a:close/>
                    <a:moveTo>
                      <a:pt x="567" y="177"/>
                    </a:moveTo>
                    <a:lnTo>
                      <a:pt x="566" y="178"/>
                    </a:lnTo>
                    <a:lnTo>
                      <a:pt x="567" y="174"/>
                    </a:lnTo>
                    <a:lnTo>
                      <a:pt x="567" y="173"/>
                    </a:lnTo>
                    <a:lnTo>
                      <a:pt x="568" y="173"/>
                    </a:lnTo>
                    <a:lnTo>
                      <a:pt x="570" y="168"/>
                    </a:lnTo>
                    <a:lnTo>
                      <a:pt x="570" y="168"/>
                    </a:lnTo>
                    <a:lnTo>
                      <a:pt x="571" y="169"/>
                    </a:lnTo>
                    <a:lnTo>
                      <a:pt x="570" y="172"/>
                    </a:lnTo>
                    <a:lnTo>
                      <a:pt x="567" y="174"/>
                    </a:lnTo>
                    <a:lnTo>
                      <a:pt x="567" y="177"/>
                    </a:lnTo>
                    <a:close/>
                    <a:moveTo>
                      <a:pt x="108" y="170"/>
                    </a:moveTo>
                    <a:lnTo>
                      <a:pt x="107" y="170"/>
                    </a:lnTo>
                    <a:lnTo>
                      <a:pt x="104" y="169"/>
                    </a:lnTo>
                    <a:lnTo>
                      <a:pt x="104" y="168"/>
                    </a:lnTo>
                    <a:lnTo>
                      <a:pt x="104" y="168"/>
                    </a:lnTo>
                    <a:lnTo>
                      <a:pt x="106" y="168"/>
                    </a:lnTo>
                    <a:lnTo>
                      <a:pt x="108" y="169"/>
                    </a:lnTo>
                    <a:lnTo>
                      <a:pt x="108" y="169"/>
                    </a:lnTo>
                    <a:lnTo>
                      <a:pt x="108" y="170"/>
                    </a:lnTo>
                    <a:lnTo>
                      <a:pt x="108" y="170"/>
                    </a:lnTo>
                    <a:close/>
                    <a:moveTo>
                      <a:pt x="427" y="168"/>
                    </a:moveTo>
                    <a:lnTo>
                      <a:pt x="427" y="169"/>
                    </a:lnTo>
                    <a:lnTo>
                      <a:pt x="427" y="169"/>
                    </a:lnTo>
                    <a:lnTo>
                      <a:pt x="427" y="168"/>
                    </a:lnTo>
                    <a:lnTo>
                      <a:pt x="425" y="168"/>
                    </a:lnTo>
                    <a:lnTo>
                      <a:pt x="425" y="168"/>
                    </a:lnTo>
                    <a:lnTo>
                      <a:pt x="427" y="166"/>
                    </a:lnTo>
                    <a:lnTo>
                      <a:pt x="427" y="168"/>
                    </a:lnTo>
                    <a:lnTo>
                      <a:pt x="427" y="168"/>
                    </a:lnTo>
                    <a:close/>
                    <a:moveTo>
                      <a:pt x="404" y="170"/>
                    </a:moveTo>
                    <a:lnTo>
                      <a:pt x="403" y="170"/>
                    </a:lnTo>
                    <a:lnTo>
                      <a:pt x="401" y="169"/>
                    </a:lnTo>
                    <a:lnTo>
                      <a:pt x="400" y="168"/>
                    </a:lnTo>
                    <a:lnTo>
                      <a:pt x="400" y="166"/>
                    </a:lnTo>
                    <a:lnTo>
                      <a:pt x="401" y="165"/>
                    </a:lnTo>
                    <a:lnTo>
                      <a:pt x="401" y="165"/>
                    </a:lnTo>
                    <a:lnTo>
                      <a:pt x="401" y="165"/>
                    </a:lnTo>
                    <a:lnTo>
                      <a:pt x="401" y="164"/>
                    </a:lnTo>
                    <a:lnTo>
                      <a:pt x="403" y="165"/>
                    </a:lnTo>
                    <a:lnTo>
                      <a:pt x="403" y="165"/>
                    </a:lnTo>
                    <a:lnTo>
                      <a:pt x="404" y="165"/>
                    </a:lnTo>
                    <a:lnTo>
                      <a:pt x="404" y="166"/>
                    </a:lnTo>
                    <a:lnTo>
                      <a:pt x="404" y="170"/>
                    </a:lnTo>
                    <a:close/>
                    <a:moveTo>
                      <a:pt x="412" y="168"/>
                    </a:moveTo>
                    <a:lnTo>
                      <a:pt x="412" y="168"/>
                    </a:lnTo>
                    <a:lnTo>
                      <a:pt x="411" y="169"/>
                    </a:lnTo>
                    <a:lnTo>
                      <a:pt x="411" y="169"/>
                    </a:lnTo>
                    <a:lnTo>
                      <a:pt x="409" y="169"/>
                    </a:lnTo>
                    <a:lnTo>
                      <a:pt x="409" y="168"/>
                    </a:lnTo>
                    <a:lnTo>
                      <a:pt x="408" y="169"/>
                    </a:lnTo>
                    <a:lnTo>
                      <a:pt x="408" y="169"/>
                    </a:lnTo>
                    <a:lnTo>
                      <a:pt x="407" y="168"/>
                    </a:lnTo>
                    <a:lnTo>
                      <a:pt x="408" y="165"/>
                    </a:lnTo>
                    <a:lnTo>
                      <a:pt x="409" y="164"/>
                    </a:lnTo>
                    <a:lnTo>
                      <a:pt x="409" y="164"/>
                    </a:lnTo>
                    <a:lnTo>
                      <a:pt x="408" y="161"/>
                    </a:lnTo>
                    <a:lnTo>
                      <a:pt x="408" y="160"/>
                    </a:lnTo>
                    <a:lnTo>
                      <a:pt x="411" y="158"/>
                    </a:lnTo>
                    <a:lnTo>
                      <a:pt x="413" y="158"/>
                    </a:lnTo>
                    <a:lnTo>
                      <a:pt x="413" y="157"/>
                    </a:lnTo>
                    <a:lnTo>
                      <a:pt x="413" y="158"/>
                    </a:lnTo>
                    <a:lnTo>
                      <a:pt x="415" y="162"/>
                    </a:lnTo>
                    <a:lnTo>
                      <a:pt x="412" y="165"/>
                    </a:lnTo>
                    <a:lnTo>
                      <a:pt x="412" y="168"/>
                    </a:lnTo>
                    <a:lnTo>
                      <a:pt x="412" y="168"/>
                    </a:lnTo>
                    <a:close/>
                    <a:moveTo>
                      <a:pt x="420" y="157"/>
                    </a:moveTo>
                    <a:lnTo>
                      <a:pt x="421" y="160"/>
                    </a:lnTo>
                    <a:lnTo>
                      <a:pt x="421" y="161"/>
                    </a:lnTo>
                    <a:lnTo>
                      <a:pt x="420" y="160"/>
                    </a:lnTo>
                    <a:lnTo>
                      <a:pt x="420" y="160"/>
                    </a:lnTo>
                    <a:lnTo>
                      <a:pt x="420" y="160"/>
                    </a:lnTo>
                    <a:lnTo>
                      <a:pt x="419" y="160"/>
                    </a:lnTo>
                    <a:lnTo>
                      <a:pt x="419" y="160"/>
                    </a:lnTo>
                    <a:lnTo>
                      <a:pt x="419" y="161"/>
                    </a:lnTo>
                    <a:lnTo>
                      <a:pt x="419" y="162"/>
                    </a:lnTo>
                    <a:lnTo>
                      <a:pt x="417" y="162"/>
                    </a:lnTo>
                    <a:lnTo>
                      <a:pt x="417" y="165"/>
                    </a:lnTo>
                    <a:lnTo>
                      <a:pt x="417" y="166"/>
                    </a:lnTo>
                    <a:lnTo>
                      <a:pt x="419" y="165"/>
                    </a:lnTo>
                    <a:lnTo>
                      <a:pt x="419" y="165"/>
                    </a:lnTo>
                    <a:lnTo>
                      <a:pt x="420" y="166"/>
                    </a:lnTo>
                    <a:lnTo>
                      <a:pt x="421" y="168"/>
                    </a:lnTo>
                    <a:lnTo>
                      <a:pt x="420" y="168"/>
                    </a:lnTo>
                    <a:lnTo>
                      <a:pt x="420" y="169"/>
                    </a:lnTo>
                    <a:lnTo>
                      <a:pt x="419" y="169"/>
                    </a:lnTo>
                    <a:lnTo>
                      <a:pt x="417" y="169"/>
                    </a:lnTo>
                    <a:lnTo>
                      <a:pt x="417" y="169"/>
                    </a:lnTo>
                    <a:lnTo>
                      <a:pt x="417" y="170"/>
                    </a:lnTo>
                    <a:lnTo>
                      <a:pt x="416" y="170"/>
                    </a:lnTo>
                    <a:lnTo>
                      <a:pt x="416" y="170"/>
                    </a:lnTo>
                    <a:lnTo>
                      <a:pt x="416" y="173"/>
                    </a:lnTo>
                    <a:lnTo>
                      <a:pt x="415" y="173"/>
                    </a:lnTo>
                    <a:lnTo>
                      <a:pt x="413" y="173"/>
                    </a:lnTo>
                    <a:lnTo>
                      <a:pt x="413" y="173"/>
                    </a:lnTo>
                    <a:lnTo>
                      <a:pt x="412" y="173"/>
                    </a:lnTo>
                    <a:lnTo>
                      <a:pt x="412" y="172"/>
                    </a:lnTo>
                    <a:lnTo>
                      <a:pt x="412" y="170"/>
                    </a:lnTo>
                    <a:lnTo>
                      <a:pt x="412" y="169"/>
                    </a:lnTo>
                    <a:lnTo>
                      <a:pt x="412" y="169"/>
                    </a:lnTo>
                    <a:lnTo>
                      <a:pt x="413" y="168"/>
                    </a:lnTo>
                    <a:lnTo>
                      <a:pt x="413" y="168"/>
                    </a:lnTo>
                    <a:lnTo>
                      <a:pt x="415" y="166"/>
                    </a:lnTo>
                    <a:lnTo>
                      <a:pt x="415" y="166"/>
                    </a:lnTo>
                    <a:lnTo>
                      <a:pt x="415" y="164"/>
                    </a:lnTo>
                    <a:lnTo>
                      <a:pt x="415" y="164"/>
                    </a:lnTo>
                    <a:lnTo>
                      <a:pt x="415" y="162"/>
                    </a:lnTo>
                    <a:lnTo>
                      <a:pt x="416" y="161"/>
                    </a:lnTo>
                    <a:lnTo>
                      <a:pt x="416" y="157"/>
                    </a:lnTo>
                    <a:lnTo>
                      <a:pt x="417" y="154"/>
                    </a:lnTo>
                    <a:lnTo>
                      <a:pt x="419" y="154"/>
                    </a:lnTo>
                    <a:lnTo>
                      <a:pt x="419" y="154"/>
                    </a:lnTo>
                    <a:lnTo>
                      <a:pt x="419" y="154"/>
                    </a:lnTo>
                    <a:lnTo>
                      <a:pt x="420" y="157"/>
                    </a:lnTo>
                    <a:lnTo>
                      <a:pt x="420" y="157"/>
                    </a:lnTo>
                    <a:close/>
                    <a:moveTo>
                      <a:pt x="576" y="152"/>
                    </a:moveTo>
                    <a:lnTo>
                      <a:pt x="578" y="153"/>
                    </a:lnTo>
                    <a:lnTo>
                      <a:pt x="575" y="152"/>
                    </a:lnTo>
                    <a:lnTo>
                      <a:pt x="572" y="150"/>
                    </a:lnTo>
                    <a:lnTo>
                      <a:pt x="572" y="150"/>
                    </a:lnTo>
                    <a:lnTo>
                      <a:pt x="575" y="152"/>
                    </a:lnTo>
                    <a:lnTo>
                      <a:pt x="576" y="152"/>
                    </a:lnTo>
                    <a:lnTo>
                      <a:pt x="576" y="152"/>
                    </a:lnTo>
                    <a:close/>
                    <a:moveTo>
                      <a:pt x="421" y="150"/>
                    </a:moveTo>
                    <a:lnTo>
                      <a:pt x="420" y="152"/>
                    </a:lnTo>
                    <a:lnTo>
                      <a:pt x="419" y="152"/>
                    </a:lnTo>
                    <a:lnTo>
                      <a:pt x="417" y="150"/>
                    </a:lnTo>
                    <a:lnTo>
                      <a:pt x="417" y="149"/>
                    </a:lnTo>
                    <a:lnTo>
                      <a:pt x="417" y="149"/>
                    </a:lnTo>
                    <a:lnTo>
                      <a:pt x="419" y="148"/>
                    </a:lnTo>
                    <a:lnTo>
                      <a:pt x="421" y="148"/>
                    </a:lnTo>
                    <a:lnTo>
                      <a:pt x="421" y="149"/>
                    </a:lnTo>
                    <a:lnTo>
                      <a:pt x="421" y="150"/>
                    </a:lnTo>
                    <a:lnTo>
                      <a:pt x="421" y="150"/>
                    </a:lnTo>
                    <a:close/>
                    <a:moveTo>
                      <a:pt x="502" y="142"/>
                    </a:moveTo>
                    <a:lnTo>
                      <a:pt x="499" y="142"/>
                    </a:lnTo>
                    <a:lnTo>
                      <a:pt x="499" y="141"/>
                    </a:lnTo>
                    <a:lnTo>
                      <a:pt x="500" y="141"/>
                    </a:lnTo>
                    <a:lnTo>
                      <a:pt x="502" y="141"/>
                    </a:lnTo>
                    <a:lnTo>
                      <a:pt x="502" y="142"/>
                    </a:lnTo>
                    <a:close/>
                    <a:moveTo>
                      <a:pt x="498" y="144"/>
                    </a:moveTo>
                    <a:lnTo>
                      <a:pt x="496" y="144"/>
                    </a:lnTo>
                    <a:lnTo>
                      <a:pt x="496" y="145"/>
                    </a:lnTo>
                    <a:lnTo>
                      <a:pt x="495" y="144"/>
                    </a:lnTo>
                    <a:lnTo>
                      <a:pt x="495" y="144"/>
                    </a:lnTo>
                    <a:lnTo>
                      <a:pt x="495" y="144"/>
                    </a:lnTo>
                    <a:lnTo>
                      <a:pt x="495" y="144"/>
                    </a:lnTo>
                    <a:lnTo>
                      <a:pt x="494" y="144"/>
                    </a:lnTo>
                    <a:lnTo>
                      <a:pt x="492" y="145"/>
                    </a:lnTo>
                    <a:lnTo>
                      <a:pt x="492" y="145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4" y="142"/>
                    </a:lnTo>
                    <a:lnTo>
                      <a:pt x="495" y="142"/>
                    </a:lnTo>
                    <a:lnTo>
                      <a:pt x="496" y="141"/>
                    </a:lnTo>
                    <a:lnTo>
                      <a:pt x="498" y="141"/>
                    </a:lnTo>
                    <a:lnTo>
                      <a:pt x="498" y="142"/>
                    </a:lnTo>
                    <a:lnTo>
                      <a:pt x="498" y="142"/>
                    </a:lnTo>
                    <a:lnTo>
                      <a:pt x="498" y="142"/>
                    </a:lnTo>
                    <a:lnTo>
                      <a:pt x="498" y="144"/>
                    </a:lnTo>
                    <a:lnTo>
                      <a:pt x="498" y="144"/>
                    </a:lnTo>
                    <a:close/>
                    <a:moveTo>
                      <a:pt x="504" y="141"/>
                    </a:moveTo>
                    <a:lnTo>
                      <a:pt x="504" y="142"/>
                    </a:lnTo>
                    <a:lnTo>
                      <a:pt x="504" y="142"/>
                    </a:lnTo>
                    <a:lnTo>
                      <a:pt x="503" y="142"/>
                    </a:lnTo>
                    <a:lnTo>
                      <a:pt x="502" y="142"/>
                    </a:lnTo>
                    <a:lnTo>
                      <a:pt x="502" y="141"/>
                    </a:lnTo>
                    <a:lnTo>
                      <a:pt x="502" y="141"/>
                    </a:lnTo>
                    <a:lnTo>
                      <a:pt x="503" y="141"/>
                    </a:lnTo>
                    <a:lnTo>
                      <a:pt x="503" y="141"/>
                    </a:lnTo>
                    <a:lnTo>
                      <a:pt x="504" y="141"/>
                    </a:lnTo>
                    <a:lnTo>
                      <a:pt x="504" y="141"/>
                    </a:lnTo>
                    <a:close/>
                    <a:moveTo>
                      <a:pt x="320" y="140"/>
                    </a:moveTo>
                    <a:lnTo>
                      <a:pt x="318" y="142"/>
                    </a:lnTo>
                    <a:lnTo>
                      <a:pt x="317" y="141"/>
                    </a:lnTo>
                    <a:lnTo>
                      <a:pt x="318" y="140"/>
                    </a:lnTo>
                    <a:lnTo>
                      <a:pt x="320" y="140"/>
                    </a:lnTo>
                    <a:lnTo>
                      <a:pt x="320" y="140"/>
                    </a:lnTo>
                    <a:lnTo>
                      <a:pt x="320" y="140"/>
                    </a:lnTo>
                    <a:close/>
                    <a:moveTo>
                      <a:pt x="487" y="138"/>
                    </a:moveTo>
                    <a:lnTo>
                      <a:pt x="487" y="138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86" y="137"/>
                    </a:lnTo>
                    <a:lnTo>
                      <a:pt x="486" y="137"/>
                    </a:lnTo>
                    <a:lnTo>
                      <a:pt x="487" y="138"/>
                    </a:lnTo>
                    <a:close/>
                    <a:moveTo>
                      <a:pt x="317" y="146"/>
                    </a:moveTo>
                    <a:lnTo>
                      <a:pt x="314" y="149"/>
                    </a:lnTo>
                    <a:lnTo>
                      <a:pt x="313" y="149"/>
                    </a:lnTo>
                    <a:lnTo>
                      <a:pt x="314" y="145"/>
                    </a:lnTo>
                    <a:lnTo>
                      <a:pt x="313" y="144"/>
                    </a:lnTo>
                    <a:lnTo>
                      <a:pt x="313" y="142"/>
                    </a:lnTo>
                    <a:lnTo>
                      <a:pt x="314" y="140"/>
                    </a:lnTo>
                    <a:lnTo>
                      <a:pt x="314" y="138"/>
                    </a:lnTo>
                    <a:lnTo>
                      <a:pt x="316" y="137"/>
                    </a:lnTo>
                    <a:lnTo>
                      <a:pt x="317" y="137"/>
                    </a:lnTo>
                    <a:lnTo>
                      <a:pt x="317" y="140"/>
                    </a:lnTo>
                    <a:lnTo>
                      <a:pt x="317" y="140"/>
                    </a:lnTo>
                    <a:lnTo>
                      <a:pt x="317" y="141"/>
                    </a:lnTo>
                    <a:lnTo>
                      <a:pt x="317" y="141"/>
                    </a:lnTo>
                    <a:lnTo>
                      <a:pt x="317" y="144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7" y="146"/>
                    </a:lnTo>
                    <a:lnTo>
                      <a:pt x="317" y="146"/>
                    </a:lnTo>
                    <a:close/>
                    <a:moveTo>
                      <a:pt x="476" y="134"/>
                    </a:moveTo>
                    <a:lnTo>
                      <a:pt x="479" y="136"/>
                    </a:lnTo>
                    <a:lnTo>
                      <a:pt x="479" y="137"/>
                    </a:lnTo>
                    <a:lnTo>
                      <a:pt x="479" y="137"/>
                    </a:lnTo>
                    <a:lnTo>
                      <a:pt x="480" y="138"/>
                    </a:lnTo>
                    <a:lnTo>
                      <a:pt x="480" y="138"/>
                    </a:lnTo>
                    <a:lnTo>
                      <a:pt x="481" y="140"/>
                    </a:lnTo>
                    <a:lnTo>
                      <a:pt x="481" y="141"/>
                    </a:lnTo>
                    <a:lnTo>
                      <a:pt x="481" y="142"/>
                    </a:lnTo>
                    <a:lnTo>
                      <a:pt x="480" y="144"/>
                    </a:lnTo>
                    <a:lnTo>
                      <a:pt x="479" y="144"/>
                    </a:lnTo>
                    <a:lnTo>
                      <a:pt x="477" y="145"/>
                    </a:lnTo>
                    <a:lnTo>
                      <a:pt x="476" y="145"/>
                    </a:lnTo>
                    <a:lnTo>
                      <a:pt x="475" y="145"/>
                    </a:lnTo>
                    <a:lnTo>
                      <a:pt x="473" y="145"/>
                    </a:lnTo>
                    <a:lnTo>
                      <a:pt x="473" y="146"/>
                    </a:lnTo>
                    <a:lnTo>
                      <a:pt x="471" y="145"/>
                    </a:lnTo>
                    <a:lnTo>
                      <a:pt x="469" y="144"/>
                    </a:lnTo>
                    <a:lnTo>
                      <a:pt x="465" y="142"/>
                    </a:lnTo>
                    <a:lnTo>
                      <a:pt x="465" y="142"/>
                    </a:lnTo>
                    <a:lnTo>
                      <a:pt x="465" y="141"/>
                    </a:lnTo>
                    <a:lnTo>
                      <a:pt x="464" y="140"/>
                    </a:lnTo>
                    <a:lnTo>
                      <a:pt x="463" y="138"/>
                    </a:lnTo>
                    <a:lnTo>
                      <a:pt x="463" y="136"/>
                    </a:lnTo>
                    <a:lnTo>
                      <a:pt x="464" y="136"/>
                    </a:lnTo>
                    <a:lnTo>
                      <a:pt x="464" y="134"/>
                    </a:lnTo>
                    <a:lnTo>
                      <a:pt x="467" y="136"/>
                    </a:lnTo>
                    <a:lnTo>
                      <a:pt x="467" y="134"/>
                    </a:lnTo>
                    <a:lnTo>
                      <a:pt x="471" y="134"/>
                    </a:lnTo>
                    <a:lnTo>
                      <a:pt x="475" y="134"/>
                    </a:lnTo>
                    <a:lnTo>
                      <a:pt x="476" y="134"/>
                    </a:lnTo>
                    <a:close/>
                    <a:moveTo>
                      <a:pt x="492" y="133"/>
                    </a:moveTo>
                    <a:lnTo>
                      <a:pt x="492" y="134"/>
                    </a:lnTo>
                    <a:lnTo>
                      <a:pt x="491" y="133"/>
                    </a:lnTo>
                    <a:lnTo>
                      <a:pt x="491" y="133"/>
                    </a:lnTo>
                    <a:lnTo>
                      <a:pt x="492" y="133"/>
                    </a:lnTo>
                    <a:lnTo>
                      <a:pt x="492" y="133"/>
                    </a:lnTo>
                    <a:lnTo>
                      <a:pt x="492" y="133"/>
                    </a:lnTo>
                    <a:close/>
                    <a:moveTo>
                      <a:pt x="175" y="133"/>
                    </a:moveTo>
                    <a:lnTo>
                      <a:pt x="175" y="134"/>
                    </a:lnTo>
                    <a:lnTo>
                      <a:pt x="175" y="133"/>
                    </a:lnTo>
                    <a:lnTo>
                      <a:pt x="174" y="133"/>
                    </a:lnTo>
                    <a:lnTo>
                      <a:pt x="174" y="133"/>
                    </a:lnTo>
                    <a:lnTo>
                      <a:pt x="174" y="133"/>
                    </a:lnTo>
                    <a:lnTo>
                      <a:pt x="174" y="132"/>
                    </a:lnTo>
                    <a:lnTo>
                      <a:pt x="177" y="133"/>
                    </a:lnTo>
                    <a:lnTo>
                      <a:pt x="175" y="133"/>
                    </a:lnTo>
                    <a:lnTo>
                      <a:pt x="175" y="133"/>
                    </a:lnTo>
                    <a:close/>
                    <a:moveTo>
                      <a:pt x="185" y="132"/>
                    </a:moveTo>
                    <a:lnTo>
                      <a:pt x="185" y="132"/>
                    </a:lnTo>
                    <a:lnTo>
                      <a:pt x="183" y="132"/>
                    </a:lnTo>
                    <a:lnTo>
                      <a:pt x="183" y="132"/>
                    </a:lnTo>
                    <a:lnTo>
                      <a:pt x="183" y="130"/>
                    </a:lnTo>
                    <a:lnTo>
                      <a:pt x="185" y="130"/>
                    </a:lnTo>
                    <a:lnTo>
                      <a:pt x="185" y="132"/>
                    </a:lnTo>
                    <a:lnTo>
                      <a:pt x="185" y="132"/>
                    </a:lnTo>
                    <a:close/>
                    <a:moveTo>
                      <a:pt x="519" y="132"/>
                    </a:moveTo>
                    <a:lnTo>
                      <a:pt x="523" y="133"/>
                    </a:lnTo>
                    <a:lnTo>
                      <a:pt x="524" y="133"/>
                    </a:lnTo>
                    <a:lnTo>
                      <a:pt x="527" y="133"/>
                    </a:lnTo>
                    <a:lnTo>
                      <a:pt x="528" y="133"/>
                    </a:lnTo>
                    <a:lnTo>
                      <a:pt x="531" y="136"/>
                    </a:lnTo>
                    <a:lnTo>
                      <a:pt x="532" y="137"/>
                    </a:lnTo>
                    <a:lnTo>
                      <a:pt x="532" y="138"/>
                    </a:lnTo>
                    <a:lnTo>
                      <a:pt x="532" y="140"/>
                    </a:lnTo>
                    <a:lnTo>
                      <a:pt x="534" y="140"/>
                    </a:lnTo>
                    <a:lnTo>
                      <a:pt x="535" y="140"/>
                    </a:lnTo>
                    <a:lnTo>
                      <a:pt x="535" y="141"/>
                    </a:lnTo>
                    <a:lnTo>
                      <a:pt x="536" y="142"/>
                    </a:lnTo>
                    <a:lnTo>
                      <a:pt x="535" y="146"/>
                    </a:lnTo>
                    <a:lnTo>
                      <a:pt x="531" y="145"/>
                    </a:lnTo>
                    <a:lnTo>
                      <a:pt x="528" y="142"/>
                    </a:lnTo>
                    <a:lnTo>
                      <a:pt x="527" y="142"/>
                    </a:lnTo>
                    <a:lnTo>
                      <a:pt x="523" y="141"/>
                    </a:lnTo>
                    <a:lnTo>
                      <a:pt x="523" y="140"/>
                    </a:lnTo>
                    <a:lnTo>
                      <a:pt x="522" y="140"/>
                    </a:lnTo>
                    <a:lnTo>
                      <a:pt x="520" y="138"/>
                    </a:lnTo>
                    <a:lnTo>
                      <a:pt x="518" y="138"/>
                    </a:lnTo>
                    <a:lnTo>
                      <a:pt x="516" y="138"/>
                    </a:lnTo>
                    <a:lnTo>
                      <a:pt x="515" y="138"/>
                    </a:lnTo>
                    <a:lnTo>
                      <a:pt x="516" y="138"/>
                    </a:lnTo>
                    <a:lnTo>
                      <a:pt x="516" y="140"/>
                    </a:lnTo>
                    <a:lnTo>
                      <a:pt x="515" y="140"/>
                    </a:lnTo>
                    <a:lnTo>
                      <a:pt x="512" y="140"/>
                    </a:lnTo>
                    <a:lnTo>
                      <a:pt x="511" y="140"/>
                    </a:lnTo>
                    <a:lnTo>
                      <a:pt x="510" y="138"/>
                    </a:lnTo>
                    <a:lnTo>
                      <a:pt x="507" y="138"/>
                    </a:lnTo>
                    <a:lnTo>
                      <a:pt x="507" y="138"/>
                    </a:lnTo>
                    <a:lnTo>
                      <a:pt x="507" y="137"/>
                    </a:lnTo>
                    <a:lnTo>
                      <a:pt x="507" y="137"/>
                    </a:lnTo>
                    <a:lnTo>
                      <a:pt x="507" y="137"/>
                    </a:lnTo>
                    <a:lnTo>
                      <a:pt x="506" y="137"/>
                    </a:lnTo>
                    <a:lnTo>
                      <a:pt x="504" y="137"/>
                    </a:lnTo>
                    <a:lnTo>
                      <a:pt x="504" y="138"/>
                    </a:lnTo>
                    <a:lnTo>
                      <a:pt x="503" y="140"/>
                    </a:lnTo>
                    <a:lnTo>
                      <a:pt x="503" y="140"/>
                    </a:lnTo>
                    <a:lnTo>
                      <a:pt x="500" y="140"/>
                    </a:lnTo>
                    <a:lnTo>
                      <a:pt x="500" y="140"/>
                    </a:lnTo>
                    <a:lnTo>
                      <a:pt x="499" y="140"/>
                    </a:lnTo>
                    <a:lnTo>
                      <a:pt x="498" y="137"/>
                    </a:lnTo>
                    <a:lnTo>
                      <a:pt x="496" y="137"/>
                    </a:lnTo>
                    <a:lnTo>
                      <a:pt x="496" y="136"/>
                    </a:lnTo>
                    <a:lnTo>
                      <a:pt x="495" y="136"/>
                    </a:lnTo>
                    <a:lnTo>
                      <a:pt x="494" y="136"/>
                    </a:lnTo>
                    <a:lnTo>
                      <a:pt x="494" y="137"/>
                    </a:lnTo>
                    <a:lnTo>
                      <a:pt x="494" y="138"/>
                    </a:lnTo>
                    <a:lnTo>
                      <a:pt x="494" y="138"/>
                    </a:lnTo>
                    <a:lnTo>
                      <a:pt x="492" y="140"/>
                    </a:lnTo>
                    <a:lnTo>
                      <a:pt x="492" y="141"/>
                    </a:lnTo>
                    <a:lnTo>
                      <a:pt x="491" y="141"/>
                    </a:lnTo>
                    <a:lnTo>
                      <a:pt x="492" y="140"/>
                    </a:lnTo>
                    <a:lnTo>
                      <a:pt x="492" y="138"/>
                    </a:lnTo>
                    <a:lnTo>
                      <a:pt x="491" y="137"/>
                    </a:lnTo>
                    <a:lnTo>
                      <a:pt x="491" y="137"/>
                    </a:lnTo>
                    <a:lnTo>
                      <a:pt x="495" y="133"/>
                    </a:lnTo>
                    <a:lnTo>
                      <a:pt x="496" y="132"/>
                    </a:lnTo>
                    <a:lnTo>
                      <a:pt x="502" y="132"/>
                    </a:lnTo>
                    <a:lnTo>
                      <a:pt x="504" y="132"/>
                    </a:lnTo>
                    <a:lnTo>
                      <a:pt x="507" y="132"/>
                    </a:lnTo>
                    <a:lnTo>
                      <a:pt x="508" y="130"/>
                    </a:lnTo>
                    <a:lnTo>
                      <a:pt x="508" y="132"/>
                    </a:lnTo>
                    <a:lnTo>
                      <a:pt x="510" y="132"/>
                    </a:lnTo>
                    <a:lnTo>
                      <a:pt x="510" y="133"/>
                    </a:lnTo>
                    <a:lnTo>
                      <a:pt x="511" y="133"/>
                    </a:lnTo>
                    <a:lnTo>
                      <a:pt x="512" y="132"/>
                    </a:lnTo>
                    <a:lnTo>
                      <a:pt x="514" y="130"/>
                    </a:lnTo>
                    <a:lnTo>
                      <a:pt x="515" y="130"/>
                    </a:lnTo>
                    <a:lnTo>
                      <a:pt x="515" y="130"/>
                    </a:lnTo>
                    <a:lnTo>
                      <a:pt x="516" y="130"/>
                    </a:lnTo>
                    <a:lnTo>
                      <a:pt x="516" y="130"/>
                    </a:lnTo>
                    <a:lnTo>
                      <a:pt x="519" y="132"/>
                    </a:lnTo>
                    <a:lnTo>
                      <a:pt x="519" y="132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8" y="137"/>
                    </a:lnTo>
                    <a:lnTo>
                      <a:pt x="78" y="136"/>
                    </a:lnTo>
                    <a:lnTo>
                      <a:pt x="78" y="136"/>
                    </a:lnTo>
                    <a:lnTo>
                      <a:pt x="76" y="134"/>
                    </a:lnTo>
                    <a:lnTo>
                      <a:pt x="75" y="133"/>
                    </a:lnTo>
                    <a:lnTo>
                      <a:pt x="75" y="130"/>
                    </a:lnTo>
                    <a:lnTo>
                      <a:pt x="75" y="130"/>
                    </a:lnTo>
                    <a:lnTo>
                      <a:pt x="76" y="130"/>
                    </a:lnTo>
                    <a:lnTo>
                      <a:pt x="79" y="133"/>
                    </a:lnTo>
                    <a:lnTo>
                      <a:pt x="79" y="134"/>
                    </a:lnTo>
                    <a:lnTo>
                      <a:pt x="79" y="136"/>
                    </a:lnTo>
                    <a:lnTo>
                      <a:pt x="79" y="136"/>
                    </a:lnTo>
                    <a:lnTo>
                      <a:pt x="79" y="136"/>
                    </a:lnTo>
                    <a:lnTo>
                      <a:pt x="79" y="136"/>
                    </a:lnTo>
                    <a:close/>
                    <a:moveTo>
                      <a:pt x="195" y="133"/>
                    </a:moveTo>
                    <a:lnTo>
                      <a:pt x="195" y="134"/>
                    </a:lnTo>
                    <a:lnTo>
                      <a:pt x="195" y="136"/>
                    </a:lnTo>
                    <a:lnTo>
                      <a:pt x="194" y="136"/>
                    </a:lnTo>
                    <a:lnTo>
                      <a:pt x="194" y="137"/>
                    </a:lnTo>
                    <a:lnTo>
                      <a:pt x="193" y="137"/>
                    </a:lnTo>
                    <a:lnTo>
                      <a:pt x="193" y="136"/>
                    </a:lnTo>
                    <a:lnTo>
                      <a:pt x="191" y="136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87" y="137"/>
                    </a:lnTo>
                    <a:lnTo>
                      <a:pt x="187" y="137"/>
                    </a:lnTo>
                    <a:lnTo>
                      <a:pt x="187" y="136"/>
                    </a:lnTo>
                    <a:lnTo>
                      <a:pt x="186" y="134"/>
                    </a:lnTo>
                    <a:lnTo>
                      <a:pt x="186" y="133"/>
                    </a:lnTo>
                    <a:lnTo>
                      <a:pt x="186" y="133"/>
                    </a:lnTo>
                    <a:lnTo>
                      <a:pt x="186" y="132"/>
                    </a:lnTo>
                    <a:lnTo>
                      <a:pt x="187" y="132"/>
                    </a:lnTo>
                    <a:lnTo>
                      <a:pt x="186" y="130"/>
                    </a:lnTo>
                    <a:lnTo>
                      <a:pt x="187" y="129"/>
                    </a:lnTo>
                    <a:lnTo>
                      <a:pt x="187" y="126"/>
                    </a:lnTo>
                    <a:lnTo>
                      <a:pt x="190" y="126"/>
                    </a:lnTo>
                    <a:lnTo>
                      <a:pt x="191" y="126"/>
                    </a:lnTo>
                    <a:lnTo>
                      <a:pt x="194" y="128"/>
                    </a:lnTo>
                    <a:lnTo>
                      <a:pt x="195" y="129"/>
                    </a:lnTo>
                    <a:lnTo>
                      <a:pt x="197" y="130"/>
                    </a:lnTo>
                    <a:lnTo>
                      <a:pt x="195" y="133"/>
                    </a:lnTo>
                    <a:lnTo>
                      <a:pt x="195" y="133"/>
                    </a:lnTo>
                    <a:close/>
                    <a:moveTo>
                      <a:pt x="75" y="129"/>
                    </a:moveTo>
                    <a:lnTo>
                      <a:pt x="75" y="130"/>
                    </a:lnTo>
                    <a:lnTo>
                      <a:pt x="72" y="130"/>
                    </a:lnTo>
                    <a:lnTo>
                      <a:pt x="72" y="130"/>
                    </a:lnTo>
                    <a:lnTo>
                      <a:pt x="72" y="128"/>
                    </a:lnTo>
                    <a:lnTo>
                      <a:pt x="72" y="128"/>
                    </a:lnTo>
                    <a:lnTo>
                      <a:pt x="72" y="128"/>
                    </a:lnTo>
                    <a:lnTo>
                      <a:pt x="72" y="126"/>
                    </a:lnTo>
                    <a:lnTo>
                      <a:pt x="72" y="126"/>
                    </a:lnTo>
                    <a:lnTo>
                      <a:pt x="75" y="129"/>
                    </a:lnTo>
                    <a:lnTo>
                      <a:pt x="75" y="129"/>
                    </a:lnTo>
                    <a:close/>
                    <a:moveTo>
                      <a:pt x="588" y="121"/>
                    </a:moveTo>
                    <a:lnTo>
                      <a:pt x="588" y="121"/>
                    </a:lnTo>
                    <a:lnTo>
                      <a:pt x="588" y="119"/>
                    </a:lnTo>
                    <a:lnTo>
                      <a:pt x="588" y="119"/>
                    </a:lnTo>
                    <a:lnTo>
                      <a:pt x="588" y="118"/>
                    </a:lnTo>
                    <a:lnTo>
                      <a:pt x="588" y="118"/>
                    </a:lnTo>
                    <a:lnTo>
                      <a:pt x="590" y="119"/>
                    </a:lnTo>
                    <a:lnTo>
                      <a:pt x="588" y="121"/>
                    </a:lnTo>
                    <a:lnTo>
                      <a:pt x="588" y="121"/>
                    </a:lnTo>
                    <a:close/>
                    <a:moveTo>
                      <a:pt x="70" y="123"/>
                    </a:moveTo>
                    <a:lnTo>
                      <a:pt x="70" y="123"/>
                    </a:lnTo>
                    <a:lnTo>
                      <a:pt x="68" y="122"/>
                    </a:lnTo>
                    <a:lnTo>
                      <a:pt x="67" y="122"/>
                    </a:lnTo>
                    <a:lnTo>
                      <a:pt x="66" y="121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66" y="118"/>
                    </a:lnTo>
                    <a:lnTo>
                      <a:pt x="67" y="118"/>
                    </a:lnTo>
                    <a:lnTo>
                      <a:pt x="68" y="119"/>
                    </a:lnTo>
                    <a:lnTo>
                      <a:pt x="68" y="121"/>
                    </a:lnTo>
                    <a:lnTo>
                      <a:pt x="70" y="122"/>
                    </a:lnTo>
                    <a:lnTo>
                      <a:pt x="70" y="123"/>
                    </a:lnTo>
                    <a:lnTo>
                      <a:pt x="70" y="123"/>
                    </a:lnTo>
                    <a:close/>
                    <a:moveTo>
                      <a:pt x="464" y="125"/>
                    </a:moveTo>
                    <a:lnTo>
                      <a:pt x="463" y="125"/>
                    </a:lnTo>
                    <a:lnTo>
                      <a:pt x="463" y="125"/>
                    </a:lnTo>
                    <a:lnTo>
                      <a:pt x="461" y="122"/>
                    </a:lnTo>
                    <a:lnTo>
                      <a:pt x="461" y="122"/>
                    </a:lnTo>
                    <a:lnTo>
                      <a:pt x="461" y="119"/>
                    </a:lnTo>
                    <a:lnTo>
                      <a:pt x="461" y="119"/>
                    </a:lnTo>
                    <a:lnTo>
                      <a:pt x="461" y="118"/>
                    </a:lnTo>
                    <a:lnTo>
                      <a:pt x="463" y="118"/>
                    </a:lnTo>
                    <a:lnTo>
                      <a:pt x="463" y="118"/>
                    </a:lnTo>
                    <a:lnTo>
                      <a:pt x="463" y="121"/>
                    </a:lnTo>
                    <a:lnTo>
                      <a:pt x="464" y="123"/>
                    </a:lnTo>
                    <a:lnTo>
                      <a:pt x="464" y="125"/>
                    </a:lnTo>
                    <a:lnTo>
                      <a:pt x="464" y="125"/>
                    </a:lnTo>
                    <a:close/>
                    <a:moveTo>
                      <a:pt x="431" y="118"/>
                    </a:moveTo>
                    <a:lnTo>
                      <a:pt x="431" y="118"/>
                    </a:lnTo>
                    <a:lnTo>
                      <a:pt x="429" y="118"/>
                    </a:lnTo>
                    <a:lnTo>
                      <a:pt x="429" y="117"/>
                    </a:lnTo>
                    <a:lnTo>
                      <a:pt x="429" y="117"/>
                    </a:lnTo>
                    <a:lnTo>
                      <a:pt x="431" y="118"/>
                    </a:lnTo>
                    <a:close/>
                    <a:moveTo>
                      <a:pt x="463" y="115"/>
                    </a:moveTo>
                    <a:lnTo>
                      <a:pt x="468" y="115"/>
                    </a:lnTo>
                    <a:lnTo>
                      <a:pt x="467" y="117"/>
                    </a:lnTo>
                    <a:lnTo>
                      <a:pt x="463" y="117"/>
                    </a:lnTo>
                    <a:lnTo>
                      <a:pt x="460" y="117"/>
                    </a:lnTo>
                    <a:lnTo>
                      <a:pt x="455" y="117"/>
                    </a:lnTo>
                    <a:lnTo>
                      <a:pt x="455" y="117"/>
                    </a:lnTo>
                    <a:lnTo>
                      <a:pt x="455" y="117"/>
                    </a:lnTo>
                    <a:lnTo>
                      <a:pt x="453" y="115"/>
                    </a:lnTo>
                    <a:lnTo>
                      <a:pt x="455" y="115"/>
                    </a:lnTo>
                    <a:lnTo>
                      <a:pt x="456" y="115"/>
                    </a:lnTo>
                    <a:lnTo>
                      <a:pt x="459" y="115"/>
                    </a:lnTo>
                    <a:lnTo>
                      <a:pt x="463" y="115"/>
                    </a:lnTo>
                    <a:close/>
                    <a:moveTo>
                      <a:pt x="420" y="115"/>
                    </a:moveTo>
                    <a:lnTo>
                      <a:pt x="419" y="117"/>
                    </a:lnTo>
                    <a:lnTo>
                      <a:pt x="419" y="117"/>
                    </a:lnTo>
                    <a:lnTo>
                      <a:pt x="419" y="115"/>
                    </a:lnTo>
                    <a:lnTo>
                      <a:pt x="420" y="115"/>
                    </a:lnTo>
                    <a:lnTo>
                      <a:pt x="420" y="115"/>
                    </a:lnTo>
                    <a:lnTo>
                      <a:pt x="420" y="115"/>
                    </a:lnTo>
                    <a:close/>
                    <a:moveTo>
                      <a:pt x="528" y="114"/>
                    </a:moveTo>
                    <a:lnTo>
                      <a:pt x="528" y="114"/>
                    </a:lnTo>
                    <a:lnTo>
                      <a:pt x="530" y="115"/>
                    </a:lnTo>
                    <a:lnTo>
                      <a:pt x="528" y="117"/>
                    </a:lnTo>
                    <a:lnTo>
                      <a:pt x="528" y="117"/>
                    </a:lnTo>
                    <a:lnTo>
                      <a:pt x="528" y="117"/>
                    </a:lnTo>
                    <a:lnTo>
                      <a:pt x="530" y="118"/>
                    </a:lnTo>
                    <a:lnTo>
                      <a:pt x="528" y="118"/>
                    </a:lnTo>
                    <a:lnTo>
                      <a:pt x="528" y="118"/>
                    </a:lnTo>
                    <a:lnTo>
                      <a:pt x="527" y="118"/>
                    </a:lnTo>
                    <a:lnTo>
                      <a:pt x="527" y="119"/>
                    </a:lnTo>
                    <a:lnTo>
                      <a:pt x="524" y="119"/>
                    </a:lnTo>
                    <a:lnTo>
                      <a:pt x="524" y="118"/>
                    </a:lnTo>
                    <a:lnTo>
                      <a:pt x="522" y="118"/>
                    </a:lnTo>
                    <a:lnTo>
                      <a:pt x="519" y="117"/>
                    </a:lnTo>
                    <a:lnTo>
                      <a:pt x="519" y="117"/>
                    </a:lnTo>
                    <a:lnTo>
                      <a:pt x="523" y="114"/>
                    </a:lnTo>
                    <a:lnTo>
                      <a:pt x="524" y="114"/>
                    </a:lnTo>
                    <a:lnTo>
                      <a:pt x="526" y="114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14"/>
                    </a:lnTo>
                    <a:close/>
                    <a:moveTo>
                      <a:pt x="447" y="114"/>
                    </a:moveTo>
                    <a:lnTo>
                      <a:pt x="449" y="114"/>
                    </a:lnTo>
                    <a:lnTo>
                      <a:pt x="449" y="114"/>
                    </a:lnTo>
                    <a:lnTo>
                      <a:pt x="449" y="114"/>
                    </a:lnTo>
                    <a:lnTo>
                      <a:pt x="449" y="114"/>
                    </a:lnTo>
                    <a:lnTo>
                      <a:pt x="451" y="114"/>
                    </a:lnTo>
                    <a:lnTo>
                      <a:pt x="451" y="115"/>
                    </a:lnTo>
                    <a:lnTo>
                      <a:pt x="452" y="115"/>
                    </a:lnTo>
                    <a:lnTo>
                      <a:pt x="452" y="115"/>
                    </a:lnTo>
                    <a:lnTo>
                      <a:pt x="452" y="115"/>
                    </a:lnTo>
                    <a:lnTo>
                      <a:pt x="452" y="117"/>
                    </a:lnTo>
                    <a:lnTo>
                      <a:pt x="449" y="117"/>
                    </a:lnTo>
                    <a:lnTo>
                      <a:pt x="448" y="118"/>
                    </a:lnTo>
                    <a:lnTo>
                      <a:pt x="445" y="117"/>
                    </a:lnTo>
                    <a:lnTo>
                      <a:pt x="443" y="118"/>
                    </a:lnTo>
                    <a:lnTo>
                      <a:pt x="440" y="118"/>
                    </a:lnTo>
                    <a:lnTo>
                      <a:pt x="439" y="118"/>
                    </a:lnTo>
                    <a:lnTo>
                      <a:pt x="437" y="117"/>
                    </a:lnTo>
                    <a:lnTo>
                      <a:pt x="439" y="114"/>
                    </a:lnTo>
                    <a:lnTo>
                      <a:pt x="439" y="113"/>
                    </a:lnTo>
                    <a:lnTo>
                      <a:pt x="440" y="113"/>
                    </a:lnTo>
                    <a:lnTo>
                      <a:pt x="443" y="113"/>
                    </a:lnTo>
                    <a:lnTo>
                      <a:pt x="447" y="114"/>
                    </a:lnTo>
                    <a:lnTo>
                      <a:pt x="447" y="114"/>
                    </a:lnTo>
                    <a:close/>
                    <a:moveTo>
                      <a:pt x="605" y="113"/>
                    </a:moveTo>
                    <a:lnTo>
                      <a:pt x="611" y="113"/>
                    </a:lnTo>
                    <a:lnTo>
                      <a:pt x="613" y="113"/>
                    </a:lnTo>
                    <a:lnTo>
                      <a:pt x="617" y="113"/>
                    </a:lnTo>
                    <a:lnTo>
                      <a:pt x="619" y="114"/>
                    </a:lnTo>
                    <a:lnTo>
                      <a:pt x="623" y="114"/>
                    </a:lnTo>
                    <a:lnTo>
                      <a:pt x="625" y="114"/>
                    </a:lnTo>
                    <a:lnTo>
                      <a:pt x="626" y="115"/>
                    </a:lnTo>
                    <a:lnTo>
                      <a:pt x="623" y="115"/>
                    </a:lnTo>
                    <a:lnTo>
                      <a:pt x="622" y="117"/>
                    </a:lnTo>
                    <a:lnTo>
                      <a:pt x="619" y="117"/>
                    </a:lnTo>
                    <a:lnTo>
                      <a:pt x="618" y="117"/>
                    </a:lnTo>
                    <a:lnTo>
                      <a:pt x="617" y="117"/>
                    </a:lnTo>
                    <a:lnTo>
                      <a:pt x="615" y="117"/>
                    </a:lnTo>
                    <a:lnTo>
                      <a:pt x="614" y="115"/>
                    </a:lnTo>
                    <a:lnTo>
                      <a:pt x="611" y="114"/>
                    </a:lnTo>
                    <a:lnTo>
                      <a:pt x="606" y="113"/>
                    </a:lnTo>
                    <a:lnTo>
                      <a:pt x="605" y="113"/>
                    </a:lnTo>
                    <a:lnTo>
                      <a:pt x="605" y="113"/>
                    </a:lnTo>
                    <a:lnTo>
                      <a:pt x="605" y="113"/>
                    </a:lnTo>
                    <a:close/>
                    <a:moveTo>
                      <a:pt x="207" y="113"/>
                    </a:moveTo>
                    <a:lnTo>
                      <a:pt x="205" y="113"/>
                    </a:lnTo>
                    <a:lnTo>
                      <a:pt x="205" y="111"/>
                    </a:lnTo>
                    <a:lnTo>
                      <a:pt x="206" y="111"/>
                    </a:lnTo>
                    <a:lnTo>
                      <a:pt x="207" y="111"/>
                    </a:lnTo>
                    <a:lnTo>
                      <a:pt x="207" y="113"/>
                    </a:lnTo>
                    <a:close/>
                    <a:moveTo>
                      <a:pt x="163" y="113"/>
                    </a:moveTo>
                    <a:lnTo>
                      <a:pt x="163" y="114"/>
                    </a:lnTo>
                    <a:lnTo>
                      <a:pt x="165" y="115"/>
                    </a:lnTo>
                    <a:lnTo>
                      <a:pt x="165" y="117"/>
                    </a:lnTo>
                    <a:lnTo>
                      <a:pt x="166" y="121"/>
                    </a:lnTo>
                    <a:lnTo>
                      <a:pt x="169" y="125"/>
                    </a:lnTo>
                    <a:lnTo>
                      <a:pt x="175" y="128"/>
                    </a:lnTo>
                    <a:lnTo>
                      <a:pt x="174" y="128"/>
                    </a:lnTo>
                    <a:lnTo>
                      <a:pt x="173" y="128"/>
                    </a:lnTo>
                    <a:lnTo>
                      <a:pt x="173" y="129"/>
                    </a:lnTo>
                    <a:lnTo>
                      <a:pt x="171" y="132"/>
                    </a:lnTo>
                    <a:lnTo>
                      <a:pt x="171" y="133"/>
                    </a:lnTo>
                    <a:lnTo>
                      <a:pt x="173" y="133"/>
                    </a:lnTo>
                    <a:lnTo>
                      <a:pt x="173" y="134"/>
                    </a:lnTo>
                    <a:lnTo>
                      <a:pt x="171" y="134"/>
                    </a:lnTo>
                    <a:lnTo>
                      <a:pt x="171" y="134"/>
                    </a:lnTo>
                    <a:lnTo>
                      <a:pt x="170" y="134"/>
                    </a:lnTo>
                    <a:lnTo>
                      <a:pt x="170" y="133"/>
                    </a:lnTo>
                    <a:lnTo>
                      <a:pt x="169" y="133"/>
                    </a:lnTo>
                    <a:lnTo>
                      <a:pt x="167" y="133"/>
                    </a:lnTo>
                    <a:lnTo>
                      <a:pt x="166" y="132"/>
                    </a:lnTo>
                    <a:lnTo>
                      <a:pt x="165" y="132"/>
                    </a:lnTo>
                    <a:lnTo>
                      <a:pt x="163" y="130"/>
                    </a:lnTo>
                    <a:lnTo>
                      <a:pt x="162" y="129"/>
                    </a:lnTo>
                    <a:lnTo>
                      <a:pt x="161" y="128"/>
                    </a:lnTo>
                    <a:lnTo>
                      <a:pt x="162" y="126"/>
                    </a:lnTo>
                    <a:lnTo>
                      <a:pt x="161" y="125"/>
                    </a:lnTo>
                    <a:lnTo>
                      <a:pt x="161" y="125"/>
                    </a:lnTo>
                    <a:lnTo>
                      <a:pt x="159" y="123"/>
                    </a:lnTo>
                    <a:lnTo>
                      <a:pt x="159" y="121"/>
                    </a:lnTo>
                    <a:lnTo>
                      <a:pt x="158" y="121"/>
                    </a:lnTo>
                    <a:lnTo>
                      <a:pt x="157" y="119"/>
                    </a:lnTo>
                    <a:lnTo>
                      <a:pt x="157" y="119"/>
                    </a:lnTo>
                    <a:lnTo>
                      <a:pt x="153" y="121"/>
                    </a:lnTo>
                    <a:lnTo>
                      <a:pt x="153" y="119"/>
                    </a:lnTo>
                    <a:lnTo>
                      <a:pt x="151" y="119"/>
                    </a:lnTo>
                    <a:lnTo>
                      <a:pt x="150" y="119"/>
                    </a:lnTo>
                    <a:lnTo>
                      <a:pt x="150" y="118"/>
                    </a:lnTo>
                    <a:lnTo>
                      <a:pt x="150" y="117"/>
                    </a:lnTo>
                    <a:lnTo>
                      <a:pt x="153" y="117"/>
                    </a:lnTo>
                    <a:lnTo>
                      <a:pt x="154" y="115"/>
                    </a:lnTo>
                    <a:lnTo>
                      <a:pt x="154" y="114"/>
                    </a:lnTo>
                    <a:lnTo>
                      <a:pt x="153" y="114"/>
                    </a:lnTo>
                    <a:lnTo>
                      <a:pt x="153" y="113"/>
                    </a:lnTo>
                    <a:lnTo>
                      <a:pt x="154" y="113"/>
                    </a:lnTo>
                    <a:lnTo>
                      <a:pt x="154" y="111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8" y="114"/>
                    </a:lnTo>
                    <a:lnTo>
                      <a:pt x="158" y="114"/>
                    </a:lnTo>
                    <a:lnTo>
                      <a:pt x="159" y="113"/>
                    </a:lnTo>
                    <a:lnTo>
                      <a:pt x="158" y="111"/>
                    </a:lnTo>
                    <a:lnTo>
                      <a:pt x="159" y="111"/>
                    </a:lnTo>
                    <a:lnTo>
                      <a:pt x="162" y="111"/>
                    </a:lnTo>
                    <a:lnTo>
                      <a:pt x="162" y="111"/>
                    </a:lnTo>
                    <a:lnTo>
                      <a:pt x="163" y="113"/>
                    </a:lnTo>
                    <a:lnTo>
                      <a:pt x="163" y="113"/>
                    </a:lnTo>
                    <a:lnTo>
                      <a:pt x="163" y="113"/>
                    </a:lnTo>
                    <a:close/>
                    <a:moveTo>
                      <a:pt x="427" y="114"/>
                    </a:move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1"/>
                    </a:lnTo>
                    <a:lnTo>
                      <a:pt x="425" y="111"/>
                    </a:lnTo>
                    <a:lnTo>
                      <a:pt x="427" y="111"/>
                    </a:lnTo>
                    <a:lnTo>
                      <a:pt x="427" y="111"/>
                    </a:lnTo>
                    <a:lnTo>
                      <a:pt x="427" y="113"/>
                    </a:lnTo>
                    <a:lnTo>
                      <a:pt x="427" y="113"/>
                    </a:lnTo>
                    <a:lnTo>
                      <a:pt x="427" y="114"/>
                    </a:lnTo>
                    <a:lnTo>
                      <a:pt x="427" y="114"/>
                    </a:lnTo>
                    <a:close/>
                    <a:moveTo>
                      <a:pt x="495" y="113"/>
                    </a:moveTo>
                    <a:lnTo>
                      <a:pt x="495" y="114"/>
                    </a:lnTo>
                    <a:lnTo>
                      <a:pt x="494" y="114"/>
                    </a:lnTo>
                    <a:lnTo>
                      <a:pt x="492" y="114"/>
                    </a:lnTo>
                    <a:lnTo>
                      <a:pt x="490" y="114"/>
                    </a:lnTo>
                    <a:lnTo>
                      <a:pt x="487" y="114"/>
                    </a:lnTo>
                    <a:lnTo>
                      <a:pt x="484" y="114"/>
                    </a:lnTo>
                    <a:lnTo>
                      <a:pt x="484" y="113"/>
                    </a:lnTo>
                    <a:lnTo>
                      <a:pt x="484" y="113"/>
                    </a:lnTo>
                    <a:lnTo>
                      <a:pt x="484" y="110"/>
                    </a:lnTo>
                    <a:lnTo>
                      <a:pt x="487" y="109"/>
                    </a:lnTo>
                    <a:lnTo>
                      <a:pt x="488" y="109"/>
                    </a:lnTo>
                    <a:lnTo>
                      <a:pt x="490" y="109"/>
                    </a:lnTo>
                    <a:lnTo>
                      <a:pt x="491" y="110"/>
                    </a:lnTo>
                    <a:lnTo>
                      <a:pt x="494" y="111"/>
                    </a:lnTo>
                    <a:lnTo>
                      <a:pt x="495" y="113"/>
                    </a:lnTo>
                    <a:lnTo>
                      <a:pt x="495" y="113"/>
                    </a:lnTo>
                    <a:lnTo>
                      <a:pt x="495" y="113"/>
                    </a:lnTo>
                    <a:close/>
                    <a:moveTo>
                      <a:pt x="421" y="106"/>
                    </a:moveTo>
                    <a:lnTo>
                      <a:pt x="421" y="107"/>
                    </a:lnTo>
                    <a:lnTo>
                      <a:pt x="421" y="107"/>
                    </a:lnTo>
                    <a:lnTo>
                      <a:pt x="421" y="109"/>
                    </a:lnTo>
                    <a:lnTo>
                      <a:pt x="423" y="107"/>
                    </a:lnTo>
                    <a:lnTo>
                      <a:pt x="424" y="107"/>
                    </a:lnTo>
                    <a:lnTo>
                      <a:pt x="425" y="107"/>
                    </a:lnTo>
                    <a:lnTo>
                      <a:pt x="425" y="107"/>
                    </a:lnTo>
                    <a:lnTo>
                      <a:pt x="427" y="109"/>
                    </a:lnTo>
                    <a:lnTo>
                      <a:pt x="425" y="110"/>
                    </a:lnTo>
                    <a:lnTo>
                      <a:pt x="424" y="111"/>
                    </a:lnTo>
                    <a:lnTo>
                      <a:pt x="423" y="111"/>
                    </a:lnTo>
                    <a:lnTo>
                      <a:pt x="423" y="110"/>
                    </a:lnTo>
                    <a:lnTo>
                      <a:pt x="421" y="110"/>
                    </a:lnTo>
                    <a:lnTo>
                      <a:pt x="421" y="111"/>
                    </a:lnTo>
                    <a:lnTo>
                      <a:pt x="421" y="113"/>
                    </a:lnTo>
                    <a:lnTo>
                      <a:pt x="420" y="113"/>
                    </a:lnTo>
                    <a:lnTo>
                      <a:pt x="420" y="111"/>
                    </a:lnTo>
                    <a:lnTo>
                      <a:pt x="420" y="111"/>
                    </a:lnTo>
                    <a:lnTo>
                      <a:pt x="420" y="110"/>
                    </a:lnTo>
                    <a:lnTo>
                      <a:pt x="420" y="107"/>
                    </a:lnTo>
                    <a:lnTo>
                      <a:pt x="420" y="109"/>
                    </a:lnTo>
                    <a:lnTo>
                      <a:pt x="417" y="111"/>
                    </a:lnTo>
                    <a:lnTo>
                      <a:pt x="416" y="113"/>
                    </a:lnTo>
                    <a:lnTo>
                      <a:pt x="416" y="111"/>
                    </a:lnTo>
                    <a:lnTo>
                      <a:pt x="415" y="110"/>
                    </a:lnTo>
                    <a:lnTo>
                      <a:pt x="415" y="107"/>
                    </a:lnTo>
                    <a:lnTo>
                      <a:pt x="416" y="106"/>
                    </a:lnTo>
                    <a:lnTo>
                      <a:pt x="417" y="106"/>
                    </a:lnTo>
                    <a:lnTo>
                      <a:pt x="420" y="106"/>
                    </a:lnTo>
                    <a:lnTo>
                      <a:pt x="421" y="106"/>
                    </a:lnTo>
                    <a:lnTo>
                      <a:pt x="421" y="106"/>
                    </a:lnTo>
                    <a:close/>
                    <a:moveTo>
                      <a:pt x="218" y="106"/>
                    </a:moveTo>
                    <a:lnTo>
                      <a:pt x="215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3"/>
                    </a:lnTo>
                    <a:lnTo>
                      <a:pt x="215" y="103"/>
                    </a:lnTo>
                    <a:lnTo>
                      <a:pt x="217" y="103"/>
                    </a:lnTo>
                    <a:lnTo>
                      <a:pt x="218" y="103"/>
                    </a:lnTo>
                    <a:lnTo>
                      <a:pt x="219" y="103"/>
                    </a:lnTo>
                    <a:lnTo>
                      <a:pt x="219" y="105"/>
                    </a:lnTo>
                    <a:lnTo>
                      <a:pt x="219" y="106"/>
                    </a:lnTo>
                    <a:lnTo>
                      <a:pt x="218" y="106"/>
                    </a:lnTo>
                    <a:lnTo>
                      <a:pt x="218" y="106"/>
                    </a:lnTo>
                    <a:close/>
                    <a:moveTo>
                      <a:pt x="598" y="105"/>
                    </a:moveTo>
                    <a:lnTo>
                      <a:pt x="597" y="105"/>
                    </a:lnTo>
                    <a:lnTo>
                      <a:pt x="597" y="105"/>
                    </a:lnTo>
                    <a:lnTo>
                      <a:pt x="595" y="103"/>
                    </a:lnTo>
                    <a:lnTo>
                      <a:pt x="595" y="103"/>
                    </a:lnTo>
                    <a:lnTo>
                      <a:pt x="597" y="102"/>
                    </a:lnTo>
                    <a:lnTo>
                      <a:pt x="597" y="103"/>
                    </a:lnTo>
                    <a:lnTo>
                      <a:pt x="598" y="103"/>
                    </a:lnTo>
                    <a:lnTo>
                      <a:pt x="598" y="103"/>
                    </a:lnTo>
                    <a:lnTo>
                      <a:pt x="598" y="105"/>
                    </a:lnTo>
                    <a:lnTo>
                      <a:pt x="598" y="105"/>
                    </a:lnTo>
                    <a:close/>
                    <a:moveTo>
                      <a:pt x="60" y="115"/>
                    </a:moveTo>
                    <a:lnTo>
                      <a:pt x="59" y="115"/>
                    </a:lnTo>
                    <a:lnTo>
                      <a:pt x="56" y="113"/>
                    </a:lnTo>
                    <a:lnTo>
                      <a:pt x="55" y="113"/>
                    </a:lnTo>
                    <a:lnTo>
                      <a:pt x="55" y="111"/>
                    </a:lnTo>
                    <a:lnTo>
                      <a:pt x="52" y="107"/>
                    </a:lnTo>
                    <a:lnTo>
                      <a:pt x="51" y="106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102"/>
                    </a:lnTo>
                    <a:lnTo>
                      <a:pt x="56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60" y="110"/>
                    </a:lnTo>
                    <a:lnTo>
                      <a:pt x="59" y="110"/>
                    </a:lnTo>
                    <a:lnTo>
                      <a:pt x="60" y="111"/>
                    </a:lnTo>
                    <a:lnTo>
                      <a:pt x="62" y="113"/>
                    </a:lnTo>
                    <a:lnTo>
                      <a:pt x="62" y="114"/>
                    </a:lnTo>
                    <a:lnTo>
                      <a:pt x="60" y="115"/>
                    </a:lnTo>
                    <a:lnTo>
                      <a:pt x="60" y="115"/>
                    </a:lnTo>
                    <a:close/>
                    <a:moveTo>
                      <a:pt x="538" y="109"/>
                    </a:moveTo>
                    <a:lnTo>
                      <a:pt x="538" y="109"/>
                    </a:lnTo>
                    <a:lnTo>
                      <a:pt x="535" y="109"/>
                    </a:lnTo>
                    <a:lnTo>
                      <a:pt x="535" y="107"/>
                    </a:lnTo>
                    <a:lnTo>
                      <a:pt x="534" y="106"/>
                    </a:lnTo>
                    <a:lnTo>
                      <a:pt x="534" y="105"/>
                    </a:lnTo>
                    <a:lnTo>
                      <a:pt x="534" y="105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6" y="102"/>
                    </a:lnTo>
                    <a:lnTo>
                      <a:pt x="536" y="102"/>
                    </a:lnTo>
                    <a:lnTo>
                      <a:pt x="539" y="102"/>
                    </a:lnTo>
                    <a:lnTo>
                      <a:pt x="539" y="103"/>
                    </a:lnTo>
                    <a:lnTo>
                      <a:pt x="539" y="106"/>
                    </a:lnTo>
                    <a:lnTo>
                      <a:pt x="538" y="109"/>
                    </a:lnTo>
                    <a:lnTo>
                      <a:pt x="538" y="109"/>
                    </a:lnTo>
                    <a:close/>
                    <a:moveTo>
                      <a:pt x="536" y="101"/>
                    </a:moveTo>
                    <a:lnTo>
                      <a:pt x="536" y="101"/>
                    </a:lnTo>
                    <a:lnTo>
                      <a:pt x="535" y="101"/>
                    </a:lnTo>
                    <a:lnTo>
                      <a:pt x="528" y="102"/>
                    </a:lnTo>
                    <a:lnTo>
                      <a:pt x="530" y="102"/>
                    </a:lnTo>
                    <a:lnTo>
                      <a:pt x="530" y="101"/>
                    </a:lnTo>
                    <a:lnTo>
                      <a:pt x="530" y="101"/>
                    </a:lnTo>
                    <a:lnTo>
                      <a:pt x="531" y="101"/>
                    </a:lnTo>
                    <a:lnTo>
                      <a:pt x="531" y="101"/>
                    </a:lnTo>
                    <a:lnTo>
                      <a:pt x="531" y="101"/>
                    </a:lnTo>
                    <a:lnTo>
                      <a:pt x="532" y="101"/>
                    </a:lnTo>
                    <a:lnTo>
                      <a:pt x="532" y="101"/>
                    </a:lnTo>
                    <a:lnTo>
                      <a:pt x="534" y="101"/>
                    </a:lnTo>
                    <a:lnTo>
                      <a:pt x="535" y="101"/>
                    </a:lnTo>
                    <a:lnTo>
                      <a:pt x="535" y="99"/>
                    </a:lnTo>
                    <a:lnTo>
                      <a:pt x="536" y="101"/>
                    </a:lnTo>
                    <a:lnTo>
                      <a:pt x="536" y="101"/>
                    </a:lnTo>
                    <a:close/>
                    <a:moveTo>
                      <a:pt x="603" y="98"/>
                    </a:moveTo>
                    <a:lnTo>
                      <a:pt x="607" y="99"/>
                    </a:lnTo>
                    <a:lnTo>
                      <a:pt x="609" y="99"/>
                    </a:lnTo>
                    <a:lnTo>
                      <a:pt x="609" y="99"/>
                    </a:lnTo>
                    <a:lnTo>
                      <a:pt x="611" y="99"/>
                    </a:lnTo>
                    <a:lnTo>
                      <a:pt x="611" y="99"/>
                    </a:lnTo>
                    <a:lnTo>
                      <a:pt x="614" y="102"/>
                    </a:lnTo>
                    <a:lnTo>
                      <a:pt x="615" y="103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8" y="106"/>
                    </a:lnTo>
                    <a:lnTo>
                      <a:pt x="615" y="106"/>
                    </a:lnTo>
                    <a:lnTo>
                      <a:pt x="615" y="106"/>
                    </a:lnTo>
                    <a:lnTo>
                      <a:pt x="613" y="106"/>
                    </a:lnTo>
                    <a:lnTo>
                      <a:pt x="611" y="106"/>
                    </a:lnTo>
                    <a:lnTo>
                      <a:pt x="610" y="105"/>
                    </a:lnTo>
                    <a:lnTo>
                      <a:pt x="610" y="103"/>
                    </a:lnTo>
                    <a:lnTo>
                      <a:pt x="609" y="101"/>
                    </a:lnTo>
                    <a:lnTo>
                      <a:pt x="607" y="102"/>
                    </a:lnTo>
                    <a:lnTo>
                      <a:pt x="606" y="101"/>
                    </a:lnTo>
                    <a:lnTo>
                      <a:pt x="606" y="101"/>
                    </a:lnTo>
                    <a:lnTo>
                      <a:pt x="606" y="101"/>
                    </a:lnTo>
                    <a:lnTo>
                      <a:pt x="605" y="99"/>
                    </a:lnTo>
                    <a:lnTo>
                      <a:pt x="603" y="99"/>
                    </a:lnTo>
                    <a:lnTo>
                      <a:pt x="603" y="98"/>
                    </a:lnTo>
                    <a:lnTo>
                      <a:pt x="603" y="98"/>
                    </a:lnTo>
                    <a:close/>
                    <a:moveTo>
                      <a:pt x="483" y="101"/>
                    </a:moveTo>
                    <a:lnTo>
                      <a:pt x="483" y="101"/>
                    </a:lnTo>
                    <a:lnTo>
                      <a:pt x="480" y="99"/>
                    </a:lnTo>
                    <a:lnTo>
                      <a:pt x="480" y="99"/>
                    </a:lnTo>
                    <a:lnTo>
                      <a:pt x="481" y="98"/>
                    </a:lnTo>
                    <a:lnTo>
                      <a:pt x="481" y="98"/>
                    </a:lnTo>
                    <a:lnTo>
                      <a:pt x="483" y="99"/>
                    </a:lnTo>
                    <a:lnTo>
                      <a:pt x="483" y="101"/>
                    </a:lnTo>
                    <a:lnTo>
                      <a:pt x="483" y="101"/>
                    </a:lnTo>
                    <a:close/>
                    <a:moveTo>
                      <a:pt x="532" y="97"/>
                    </a:moveTo>
                    <a:lnTo>
                      <a:pt x="531" y="97"/>
                    </a:lnTo>
                    <a:lnTo>
                      <a:pt x="530" y="95"/>
                    </a:lnTo>
                    <a:lnTo>
                      <a:pt x="531" y="95"/>
                    </a:lnTo>
                    <a:lnTo>
                      <a:pt x="531" y="95"/>
                    </a:lnTo>
                    <a:lnTo>
                      <a:pt x="532" y="95"/>
                    </a:lnTo>
                    <a:lnTo>
                      <a:pt x="532" y="94"/>
                    </a:lnTo>
                    <a:lnTo>
                      <a:pt x="532" y="95"/>
                    </a:lnTo>
                    <a:lnTo>
                      <a:pt x="534" y="95"/>
                    </a:lnTo>
                    <a:lnTo>
                      <a:pt x="532" y="97"/>
                    </a:lnTo>
                    <a:lnTo>
                      <a:pt x="532" y="97"/>
                    </a:lnTo>
                    <a:close/>
                    <a:moveTo>
                      <a:pt x="401" y="94"/>
                    </a:moveTo>
                    <a:lnTo>
                      <a:pt x="401" y="95"/>
                    </a:lnTo>
                    <a:lnTo>
                      <a:pt x="401" y="95"/>
                    </a:lnTo>
                    <a:lnTo>
                      <a:pt x="400" y="95"/>
                    </a:lnTo>
                    <a:lnTo>
                      <a:pt x="399" y="95"/>
                    </a:lnTo>
                    <a:lnTo>
                      <a:pt x="399" y="95"/>
                    </a:lnTo>
                    <a:lnTo>
                      <a:pt x="399" y="97"/>
                    </a:lnTo>
                    <a:lnTo>
                      <a:pt x="397" y="97"/>
                    </a:lnTo>
                    <a:lnTo>
                      <a:pt x="397" y="95"/>
                    </a:lnTo>
                    <a:lnTo>
                      <a:pt x="399" y="94"/>
                    </a:lnTo>
                    <a:lnTo>
                      <a:pt x="400" y="94"/>
                    </a:lnTo>
                    <a:lnTo>
                      <a:pt x="401" y="94"/>
                    </a:lnTo>
                    <a:lnTo>
                      <a:pt x="401" y="94"/>
                    </a:lnTo>
                    <a:close/>
                    <a:moveTo>
                      <a:pt x="575" y="99"/>
                    </a:moveTo>
                    <a:lnTo>
                      <a:pt x="579" y="99"/>
                    </a:lnTo>
                    <a:lnTo>
                      <a:pt x="580" y="99"/>
                    </a:lnTo>
                    <a:lnTo>
                      <a:pt x="583" y="99"/>
                    </a:lnTo>
                    <a:lnTo>
                      <a:pt x="583" y="99"/>
                    </a:lnTo>
                    <a:lnTo>
                      <a:pt x="584" y="101"/>
                    </a:lnTo>
                    <a:lnTo>
                      <a:pt x="584" y="102"/>
                    </a:lnTo>
                    <a:lnTo>
                      <a:pt x="584" y="103"/>
                    </a:lnTo>
                    <a:lnTo>
                      <a:pt x="584" y="105"/>
                    </a:lnTo>
                    <a:lnTo>
                      <a:pt x="586" y="106"/>
                    </a:lnTo>
                    <a:lnTo>
                      <a:pt x="587" y="107"/>
                    </a:lnTo>
                    <a:lnTo>
                      <a:pt x="587" y="109"/>
                    </a:lnTo>
                    <a:lnTo>
                      <a:pt x="587" y="110"/>
                    </a:lnTo>
                    <a:lnTo>
                      <a:pt x="586" y="111"/>
                    </a:lnTo>
                    <a:lnTo>
                      <a:pt x="584" y="113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4" y="118"/>
                    </a:lnTo>
                    <a:lnTo>
                      <a:pt x="584" y="119"/>
                    </a:lnTo>
                    <a:lnTo>
                      <a:pt x="586" y="121"/>
                    </a:lnTo>
                    <a:lnTo>
                      <a:pt x="586" y="123"/>
                    </a:lnTo>
                    <a:lnTo>
                      <a:pt x="588" y="128"/>
                    </a:lnTo>
                    <a:lnTo>
                      <a:pt x="590" y="130"/>
                    </a:lnTo>
                    <a:lnTo>
                      <a:pt x="590" y="129"/>
                    </a:lnTo>
                    <a:lnTo>
                      <a:pt x="590" y="128"/>
                    </a:lnTo>
                    <a:lnTo>
                      <a:pt x="591" y="126"/>
                    </a:lnTo>
                    <a:lnTo>
                      <a:pt x="591" y="126"/>
                    </a:lnTo>
                    <a:lnTo>
                      <a:pt x="592" y="126"/>
                    </a:lnTo>
                    <a:lnTo>
                      <a:pt x="592" y="128"/>
                    </a:lnTo>
                    <a:lnTo>
                      <a:pt x="592" y="129"/>
                    </a:lnTo>
                    <a:lnTo>
                      <a:pt x="594" y="133"/>
                    </a:lnTo>
                    <a:lnTo>
                      <a:pt x="594" y="133"/>
                    </a:lnTo>
                    <a:lnTo>
                      <a:pt x="595" y="132"/>
                    </a:lnTo>
                    <a:lnTo>
                      <a:pt x="595" y="133"/>
                    </a:lnTo>
                    <a:lnTo>
                      <a:pt x="595" y="136"/>
                    </a:lnTo>
                    <a:lnTo>
                      <a:pt x="597" y="137"/>
                    </a:lnTo>
                    <a:lnTo>
                      <a:pt x="597" y="137"/>
                    </a:lnTo>
                    <a:lnTo>
                      <a:pt x="599" y="138"/>
                    </a:lnTo>
                    <a:lnTo>
                      <a:pt x="599" y="138"/>
                    </a:lnTo>
                    <a:lnTo>
                      <a:pt x="602" y="138"/>
                    </a:lnTo>
                    <a:lnTo>
                      <a:pt x="603" y="138"/>
                    </a:lnTo>
                    <a:lnTo>
                      <a:pt x="606" y="138"/>
                    </a:lnTo>
                    <a:lnTo>
                      <a:pt x="606" y="137"/>
                    </a:lnTo>
                    <a:lnTo>
                      <a:pt x="607" y="136"/>
                    </a:lnTo>
                    <a:lnTo>
                      <a:pt x="611" y="133"/>
                    </a:lnTo>
                    <a:lnTo>
                      <a:pt x="611" y="132"/>
                    </a:lnTo>
                    <a:lnTo>
                      <a:pt x="613" y="130"/>
                    </a:lnTo>
                    <a:lnTo>
                      <a:pt x="613" y="129"/>
                    </a:lnTo>
                    <a:lnTo>
                      <a:pt x="617" y="128"/>
                    </a:lnTo>
                    <a:lnTo>
                      <a:pt x="617" y="126"/>
                    </a:lnTo>
                    <a:lnTo>
                      <a:pt x="618" y="125"/>
                    </a:lnTo>
                    <a:lnTo>
                      <a:pt x="618" y="123"/>
                    </a:lnTo>
                    <a:lnTo>
                      <a:pt x="619" y="122"/>
                    </a:lnTo>
                    <a:lnTo>
                      <a:pt x="622" y="122"/>
                    </a:lnTo>
                    <a:lnTo>
                      <a:pt x="626" y="121"/>
                    </a:lnTo>
                    <a:lnTo>
                      <a:pt x="629" y="119"/>
                    </a:lnTo>
                    <a:lnTo>
                      <a:pt x="630" y="118"/>
                    </a:lnTo>
                    <a:lnTo>
                      <a:pt x="631" y="118"/>
                    </a:lnTo>
                    <a:lnTo>
                      <a:pt x="630" y="117"/>
                    </a:lnTo>
                    <a:lnTo>
                      <a:pt x="630" y="115"/>
                    </a:lnTo>
                    <a:lnTo>
                      <a:pt x="631" y="115"/>
                    </a:lnTo>
                    <a:lnTo>
                      <a:pt x="634" y="114"/>
                    </a:lnTo>
                    <a:lnTo>
                      <a:pt x="637" y="111"/>
                    </a:lnTo>
                    <a:lnTo>
                      <a:pt x="641" y="110"/>
                    </a:lnTo>
                    <a:lnTo>
                      <a:pt x="642" y="110"/>
                    </a:lnTo>
                    <a:lnTo>
                      <a:pt x="643" y="111"/>
                    </a:lnTo>
                    <a:lnTo>
                      <a:pt x="645" y="113"/>
                    </a:lnTo>
                    <a:lnTo>
                      <a:pt x="653" y="115"/>
                    </a:lnTo>
                    <a:lnTo>
                      <a:pt x="654" y="115"/>
                    </a:lnTo>
                    <a:lnTo>
                      <a:pt x="655" y="117"/>
                    </a:lnTo>
                    <a:lnTo>
                      <a:pt x="657" y="118"/>
                    </a:lnTo>
                    <a:lnTo>
                      <a:pt x="658" y="118"/>
                    </a:lnTo>
                    <a:lnTo>
                      <a:pt x="661" y="119"/>
                    </a:lnTo>
                    <a:lnTo>
                      <a:pt x="662" y="119"/>
                    </a:lnTo>
                    <a:lnTo>
                      <a:pt x="665" y="122"/>
                    </a:lnTo>
                    <a:lnTo>
                      <a:pt x="670" y="123"/>
                    </a:lnTo>
                    <a:lnTo>
                      <a:pt x="671" y="123"/>
                    </a:lnTo>
                    <a:lnTo>
                      <a:pt x="675" y="123"/>
                    </a:lnTo>
                    <a:lnTo>
                      <a:pt x="675" y="123"/>
                    </a:lnTo>
                    <a:lnTo>
                      <a:pt x="677" y="125"/>
                    </a:lnTo>
                    <a:lnTo>
                      <a:pt x="678" y="125"/>
                    </a:lnTo>
                    <a:lnTo>
                      <a:pt x="682" y="125"/>
                    </a:lnTo>
                    <a:lnTo>
                      <a:pt x="683" y="125"/>
                    </a:lnTo>
                    <a:lnTo>
                      <a:pt x="683" y="126"/>
                    </a:lnTo>
                    <a:lnTo>
                      <a:pt x="685" y="128"/>
                    </a:lnTo>
                    <a:lnTo>
                      <a:pt x="687" y="128"/>
                    </a:lnTo>
                    <a:lnTo>
                      <a:pt x="687" y="130"/>
                    </a:lnTo>
                    <a:lnTo>
                      <a:pt x="687" y="133"/>
                    </a:lnTo>
                    <a:lnTo>
                      <a:pt x="687" y="137"/>
                    </a:lnTo>
                    <a:lnTo>
                      <a:pt x="687" y="140"/>
                    </a:lnTo>
                    <a:lnTo>
                      <a:pt x="687" y="142"/>
                    </a:lnTo>
                    <a:lnTo>
                      <a:pt x="687" y="145"/>
                    </a:lnTo>
                    <a:lnTo>
                      <a:pt x="687" y="149"/>
                    </a:lnTo>
                    <a:lnTo>
                      <a:pt x="687" y="152"/>
                    </a:lnTo>
                    <a:lnTo>
                      <a:pt x="687" y="154"/>
                    </a:lnTo>
                    <a:lnTo>
                      <a:pt x="687" y="158"/>
                    </a:lnTo>
                    <a:lnTo>
                      <a:pt x="687" y="161"/>
                    </a:lnTo>
                    <a:lnTo>
                      <a:pt x="687" y="164"/>
                    </a:lnTo>
                    <a:lnTo>
                      <a:pt x="687" y="166"/>
                    </a:lnTo>
                    <a:lnTo>
                      <a:pt x="687" y="170"/>
                    </a:lnTo>
                    <a:lnTo>
                      <a:pt x="687" y="173"/>
                    </a:lnTo>
                    <a:lnTo>
                      <a:pt x="687" y="176"/>
                    </a:lnTo>
                    <a:lnTo>
                      <a:pt x="687" y="180"/>
                    </a:lnTo>
                    <a:lnTo>
                      <a:pt x="687" y="182"/>
                    </a:lnTo>
                    <a:lnTo>
                      <a:pt x="687" y="184"/>
                    </a:lnTo>
                    <a:lnTo>
                      <a:pt x="687" y="185"/>
                    </a:lnTo>
                    <a:lnTo>
                      <a:pt x="686" y="188"/>
                    </a:lnTo>
                    <a:lnTo>
                      <a:pt x="686" y="189"/>
                    </a:lnTo>
                    <a:lnTo>
                      <a:pt x="687" y="190"/>
                    </a:lnTo>
                    <a:lnTo>
                      <a:pt x="687" y="192"/>
                    </a:lnTo>
                    <a:lnTo>
                      <a:pt x="687" y="194"/>
                    </a:lnTo>
                    <a:lnTo>
                      <a:pt x="687" y="197"/>
                    </a:lnTo>
                    <a:lnTo>
                      <a:pt x="687" y="200"/>
                    </a:lnTo>
                    <a:lnTo>
                      <a:pt x="687" y="204"/>
                    </a:lnTo>
                    <a:lnTo>
                      <a:pt x="687" y="206"/>
                    </a:lnTo>
                    <a:lnTo>
                      <a:pt x="687" y="209"/>
                    </a:lnTo>
                    <a:lnTo>
                      <a:pt x="687" y="213"/>
                    </a:lnTo>
                    <a:lnTo>
                      <a:pt x="687" y="216"/>
                    </a:lnTo>
                    <a:lnTo>
                      <a:pt x="687" y="218"/>
                    </a:lnTo>
                    <a:lnTo>
                      <a:pt x="687" y="222"/>
                    </a:lnTo>
                    <a:lnTo>
                      <a:pt x="687" y="225"/>
                    </a:lnTo>
                    <a:lnTo>
                      <a:pt x="687" y="225"/>
                    </a:lnTo>
                    <a:lnTo>
                      <a:pt x="687" y="225"/>
                    </a:lnTo>
                    <a:lnTo>
                      <a:pt x="685" y="222"/>
                    </a:lnTo>
                    <a:lnTo>
                      <a:pt x="683" y="221"/>
                    </a:lnTo>
                    <a:lnTo>
                      <a:pt x="682" y="220"/>
                    </a:lnTo>
                    <a:lnTo>
                      <a:pt x="681" y="217"/>
                    </a:lnTo>
                    <a:lnTo>
                      <a:pt x="674" y="213"/>
                    </a:lnTo>
                    <a:lnTo>
                      <a:pt x="673" y="212"/>
                    </a:lnTo>
                    <a:lnTo>
                      <a:pt x="673" y="210"/>
                    </a:lnTo>
                    <a:lnTo>
                      <a:pt x="673" y="210"/>
                    </a:lnTo>
                    <a:lnTo>
                      <a:pt x="674" y="209"/>
                    </a:lnTo>
                    <a:lnTo>
                      <a:pt x="675" y="206"/>
                    </a:lnTo>
                    <a:lnTo>
                      <a:pt x="674" y="209"/>
                    </a:lnTo>
                    <a:lnTo>
                      <a:pt x="671" y="209"/>
                    </a:lnTo>
                    <a:lnTo>
                      <a:pt x="670" y="210"/>
                    </a:lnTo>
                    <a:lnTo>
                      <a:pt x="667" y="210"/>
                    </a:lnTo>
                    <a:lnTo>
                      <a:pt x="666" y="210"/>
                    </a:lnTo>
                    <a:lnTo>
                      <a:pt x="663" y="210"/>
                    </a:lnTo>
                    <a:lnTo>
                      <a:pt x="663" y="210"/>
                    </a:lnTo>
                    <a:lnTo>
                      <a:pt x="662" y="210"/>
                    </a:lnTo>
                    <a:lnTo>
                      <a:pt x="662" y="209"/>
                    </a:lnTo>
                    <a:lnTo>
                      <a:pt x="662" y="208"/>
                    </a:lnTo>
                    <a:lnTo>
                      <a:pt x="661" y="209"/>
                    </a:lnTo>
                    <a:lnTo>
                      <a:pt x="659" y="210"/>
                    </a:lnTo>
                    <a:lnTo>
                      <a:pt x="657" y="212"/>
                    </a:lnTo>
                    <a:lnTo>
                      <a:pt x="657" y="212"/>
                    </a:lnTo>
                    <a:lnTo>
                      <a:pt x="655" y="212"/>
                    </a:lnTo>
                    <a:lnTo>
                      <a:pt x="655" y="210"/>
                    </a:lnTo>
                    <a:lnTo>
                      <a:pt x="657" y="209"/>
                    </a:lnTo>
                    <a:lnTo>
                      <a:pt x="657" y="209"/>
                    </a:lnTo>
                    <a:lnTo>
                      <a:pt x="657" y="206"/>
                    </a:lnTo>
                    <a:lnTo>
                      <a:pt x="658" y="206"/>
                    </a:lnTo>
                    <a:lnTo>
                      <a:pt x="658" y="204"/>
                    </a:lnTo>
                    <a:lnTo>
                      <a:pt x="659" y="202"/>
                    </a:lnTo>
                    <a:lnTo>
                      <a:pt x="659" y="202"/>
                    </a:lnTo>
                    <a:lnTo>
                      <a:pt x="659" y="201"/>
                    </a:lnTo>
                    <a:lnTo>
                      <a:pt x="658" y="201"/>
                    </a:lnTo>
                    <a:lnTo>
                      <a:pt x="657" y="200"/>
                    </a:lnTo>
                    <a:lnTo>
                      <a:pt x="657" y="198"/>
                    </a:lnTo>
                    <a:lnTo>
                      <a:pt x="655" y="198"/>
                    </a:lnTo>
                    <a:lnTo>
                      <a:pt x="655" y="197"/>
                    </a:lnTo>
                    <a:lnTo>
                      <a:pt x="654" y="197"/>
                    </a:lnTo>
                    <a:lnTo>
                      <a:pt x="655" y="197"/>
                    </a:lnTo>
                    <a:lnTo>
                      <a:pt x="655" y="196"/>
                    </a:lnTo>
                    <a:lnTo>
                      <a:pt x="657" y="196"/>
                    </a:lnTo>
                    <a:lnTo>
                      <a:pt x="658" y="197"/>
                    </a:lnTo>
                    <a:lnTo>
                      <a:pt x="659" y="197"/>
                    </a:lnTo>
                    <a:lnTo>
                      <a:pt x="661" y="196"/>
                    </a:lnTo>
                    <a:lnTo>
                      <a:pt x="659" y="196"/>
                    </a:lnTo>
                    <a:lnTo>
                      <a:pt x="659" y="196"/>
                    </a:lnTo>
                    <a:lnTo>
                      <a:pt x="655" y="196"/>
                    </a:lnTo>
                    <a:lnTo>
                      <a:pt x="654" y="194"/>
                    </a:lnTo>
                    <a:lnTo>
                      <a:pt x="653" y="192"/>
                    </a:lnTo>
                    <a:lnTo>
                      <a:pt x="651" y="192"/>
                    </a:lnTo>
                    <a:lnTo>
                      <a:pt x="653" y="192"/>
                    </a:lnTo>
                    <a:lnTo>
                      <a:pt x="655" y="192"/>
                    </a:lnTo>
                    <a:lnTo>
                      <a:pt x="655" y="190"/>
                    </a:lnTo>
                    <a:lnTo>
                      <a:pt x="654" y="189"/>
                    </a:lnTo>
                    <a:lnTo>
                      <a:pt x="654" y="188"/>
                    </a:lnTo>
                    <a:lnTo>
                      <a:pt x="653" y="186"/>
                    </a:lnTo>
                    <a:lnTo>
                      <a:pt x="651" y="185"/>
                    </a:lnTo>
                    <a:lnTo>
                      <a:pt x="650" y="184"/>
                    </a:lnTo>
                    <a:lnTo>
                      <a:pt x="649" y="180"/>
                    </a:lnTo>
                    <a:lnTo>
                      <a:pt x="647" y="177"/>
                    </a:lnTo>
                    <a:lnTo>
                      <a:pt x="647" y="177"/>
                    </a:lnTo>
                    <a:lnTo>
                      <a:pt x="649" y="176"/>
                    </a:lnTo>
                    <a:lnTo>
                      <a:pt x="647" y="176"/>
                    </a:lnTo>
                    <a:lnTo>
                      <a:pt x="646" y="176"/>
                    </a:lnTo>
                    <a:lnTo>
                      <a:pt x="647" y="174"/>
                    </a:lnTo>
                    <a:lnTo>
                      <a:pt x="649" y="173"/>
                    </a:lnTo>
                    <a:lnTo>
                      <a:pt x="647" y="173"/>
                    </a:lnTo>
                    <a:lnTo>
                      <a:pt x="646" y="174"/>
                    </a:lnTo>
                    <a:lnTo>
                      <a:pt x="645" y="174"/>
                    </a:lnTo>
                    <a:lnTo>
                      <a:pt x="645" y="174"/>
                    </a:lnTo>
                    <a:lnTo>
                      <a:pt x="645" y="173"/>
                    </a:lnTo>
                    <a:lnTo>
                      <a:pt x="643" y="173"/>
                    </a:lnTo>
                    <a:lnTo>
                      <a:pt x="645" y="172"/>
                    </a:lnTo>
                    <a:lnTo>
                      <a:pt x="643" y="170"/>
                    </a:lnTo>
                    <a:lnTo>
                      <a:pt x="643" y="169"/>
                    </a:lnTo>
                    <a:lnTo>
                      <a:pt x="642" y="169"/>
                    </a:lnTo>
                    <a:lnTo>
                      <a:pt x="641" y="169"/>
                    </a:lnTo>
                    <a:lnTo>
                      <a:pt x="641" y="169"/>
                    </a:lnTo>
                    <a:lnTo>
                      <a:pt x="639" y="168"/>
                    </a:lnTo>
                    <a:lnTo>
                      <a:pt x="639" y="168"/>
                    </a:lnTo>
                    <a:lnTo>
                      <a:pt x="633" y="164"/>
                    </a:lnTo>
                    <a:lnTo>
                      <a:pt x="633" y="162"/>
                    </a:lnTo>
                    <a:lnTo>
                      <a:pt x="631" y="162"/>
                    </a:lnTo>
                    <a:lnTo>
                      <a:pt x="631" y="164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29" y="162"/>
                    </a:lnTo>
                    <a:lnTo>
                      <a:pt x="627" y="162"/>
                    </a:lnTo>
                    <a:lnTo>
                      <a:pt x="627" y="161"/>
                    </a:lnTo>
                    <a:lnTo>
                      <a:pt x="626" y="161"/>
                    </a:lnTo>
                    <a:lnTo>
                      <a:pt x="622" y="161"/>
                    </a:lnTo>
                    <a:lnTo>
                      <a:pt x="619" y="158"/>
                    </a:lnTo>
                    <a:lnTo>
                      <a:pt x="617" y="158"/>
                    </a:lnTo>
                    <a:lnTo>
                      <a:pt x="614" y="157"/>
                    </a:lnTo>
                    <a:lnTo>
                      <a:pt x="613" y="156"/>
                    </a:lnTo>
                    <a:lnTo>
                      <a:pt x="609" y="156"/>
                    </a:lnTo>
                    <a:lnTo>
                      <a:pt x="605" y="154"/>
                    </a:lnTo>
                    <a:lnTo>
                      <a:pt x="603" y="154"/>
                    </a:lnTo>
                    <a:lnTo>
                      <a:pt x="602" y="156"/>
                    </a:lnTo>
                    <a:lnTo>
                      <a:pt x="601" y="156"/>
                    </a:lnTo>
                    <a:lnTo>
                      <a:pt x="594" y="152"/>
                    </a:lnTo>
                    <a:lnTo>
                      <a:pt x="592" y="149"/>
                    </a:lnTo>
                    <a:lnTo>
                      <a:pt x="594" y="149"/>
                    </a:lnTo>
                    <a:lnTo>
                      <a:pt x="594" y="148"/>
                    </a:lnTo>
                    <a:lnTo>
                      <a:pt x="597" y="148"/>
                    </a:lnTo>
                    <a:lnTo>
                      <a:pt x="594" y="148"/>
                    </a:lnTo>
                    <a:lnTo>
                      <a:pt x="594" y="148"/>
                    </a:lnTo>
                    <a:lnTo>
                      <a:pt x="592" y="148"/>
                    </a:lnTo>
                    <a:lnTo>
                      <a:pt x="591" y="148"/>
                    </a:lnTo>
                    <a:lnTo>
                      <a:pt x="590" y="148"/>
                    </a:lnTo>
                    <a:lnTo>
                      <a:pt x="588" y="146"/>
                    </a:lnTo>
                    <a:lnTo>
                      <a:pt x="587" y="148"/>
                    </a:lnTo>
                    <a:lnTo>
                      <a:pt x="586" y="146"/>
                    </a:lnTo>
                    <a:lnTo>
                      <a:pt x="586" y="146"/>
                    </a:lnTo>
                    <a:lnTo>
                      <a:pt x="586" y="145"/>
                    </a:lnTo>
                    <a:lnTo>
                      <a:pt x="584" y="145"/>
                    </a:lnTo>
                    <a:lnTo>
                      <a:pt x="583" y="145"/>
                    </a:lnTo>
                    <a:lnTo>
                      <a:pt x="583" y="145"/>
                    </a:lnTo>
                    <a:lnTo>
                      <a:pt x="582" y="145"/>
                    </a:lnTo>
                    <a:lnTo>
                      <a:pt x="582" y="144"/>
                    </a:lnTo>
                    <a:lnTo>
                      <a:pt x="580" y="144"/>
                    </a:lnTo>
                    <a:lnTo>
                      <a:pt x="580" y="144"/>
                    </a:lnTo>
                    <a:lnTo>
                      <a:pt x="579" y="142"/>
                    </a:lnTo>
                    <a:lnTo>
                      <a:pt x="578" y="141"/>
                    </a:lnTo>
                    <a:lnTo>
                      <a:pt x="578" y="138"/>
                    </a:lnTo>
                    <a:lnTo>
                      <a:pt x="578" y="137"/>
                    </a:lnTo>
                    <a:lnTo>
                      <a:pt x="579" y="136"/>
                    </a:lnTo>
                    <a:lnTo>
                      <a:pt x="580" y="134"/>
                    </a:lnTo>
                    <a:lnTo>
                      <a:pt x="579" y="134"/>
                    </a:lnTo>
                    <a:lnTo>
                      <a:pt x="579" y="134"/>
                    </a:lnTo>
                    <a:lnTo>
                      <a:pt x="578" y="136"/>
                    </a:lnTo>
                    <a:lnTo>
                      <a:pt x="578" y="136"/>
                    </a:lnTo>
                    <a:lnTo>
                      <a:pt x="578" y="138"/>
                    </a:lnTo>
                    <a:lnTo>
                      <a:pt x="576" y="140"/>
                    </a:lnTo>
                    <a:lnTo>
                      <a:pt x="575" y="140"/>
                    </a:lnTo>
                    <a:lnTo>
                      <a:pt x="576" y="141"/>
                    </a:lnTo>
                    <a:lnTo>
                      <a:pt x="575" y="142"/>
                    </a:lnTo>
                    <a:lnTo>
                      <a:pt x="574" y="144"/>
                    </a:lnTo>
                    <a:lnTo>
                      <a:pt x="574" y="145"/>
                    </a:lnTo>
                    <a:lnTo>
                      <a:pt x="574" y="146"/>
                    </a:lnTo>
                    <a:lnTo>
                      <a:pt x="574" y="146"/>
                    </a:lnTo>
                    <a:lnTo>
                      <a:pt x="571" y="149"/>
                    </a:lnTo>
                    <a:lnTo>
                      <a:pt x="571" y="149"/>
                    </a:lnTo>
                    <a:lnTo>
                      <a:pt x="570" y="149"/>
                    </a:lnTo>
                    <a:lnTo>
                      <a:pt x="567" y="150"/>
                    </a:lnTo>
                    <a:lnTo>
                      <a:pt x="567" y="149"/>
                    </a:lnTo>
                    <a:lnTo>
                      <a:pt x="566" y="149"/>
                    </a:lnTo>
                    <a:lnTo>
                      <a:pt x="566" y="148"/>
                    </a:lnTo>
                    <a:lnTo>
                      <a:pt x="564" y="146"/>
                    </a:lnTo>
                    <a:lnTo>
                      <a:pt x="564" y="144"/>
                    </a:lnTo>
                    <a:lnTo>
                      <a:pt x="566" y="141"/>
                    </a:lnTo>
                    <a:lnTo>
                      <a:pt x="566" y="140"/>
                    </a:lnTo>
                    <a:lnTo>
                      <a:pt x="564" y="138"/>
                    </a:lnTo>
                    <a:lnTo>
                      <a:pt x="562" y="136"/>
                    </a:lnTo>
                    <a:lnTo>
                      <a:pt x="558" y="133"/>
                    </a:lnTo>
                    <a:lnTo>
                      <a:pt x="556" y="133"/>
                    </a:lnTo>
                    <a:lnTo>
                      <a:pt x="555" y="133"/>
                    </a:lnTo>
                    <a:lnTo>
                      <a:pt x="554" y="132"/>
                    </a:lnTo>
                    <a:lnTo>
                      <a:pt x="552" y="132"/>
                    </a:lnTo>
                    <a:lnTo>
                      <a:pt x="552" y="130"/>
                    </a:lnTo>
                    <a:lnTo>
                      <a:pt x="554" y="130"/>
                    </a:lnTo>
                    <a:lnTo>
                      <a:pt x="556" y="129"/>
                    </a:lnTo>
                    <a:lnTo>
                      <a:pt x="558" y="129"/>
                    </a:lnTo>
                    <a:lnTo>
                      <a:pt x="562" y="129"/>
                    </a:lnTo>
                    <a:lnTo>
                      <a:pt x="563" y="130"/>
                    </a:lnTo>
                    <a:lnTo>
                      <a:pt x="564" y="130"/>
                    </a:lnTo>
                    <a:lnTo>
                      <a:pt x="566" y="129"/>
                    </a:lnTo>
                    <a:lnTo>
                      <a:pt x="568" y="126"/>
                    </a:lnTo>
                    <a:lnTo>
                      <a:pt x="570" y="125"/>
                    </a:lnTo>
                    <a:lnTo>
                      <a:pt x="571" y="125"/>
                    </a:lnTo>
                    <a:lnTo>
                      <a:pt x="572" y="125"/>
                    </a:lnTo>
                    <a:lnTo>
                      <a:pt x="574" y="126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8" y="128"/>
                    </a:lnTo>
                    <a:lnTo>
                      <a:pt x="578" y="128"/>
                    </a:lnTo>
                    <a:lnTo>
                      <a:pt x="579" y="126"/>
                    </a:lnTo>
                    <a:lnTo>
                      <a:pt x="579" y="125"/>
                    </a:lnTo>
                    <a:lnTo>
                      <a:pt x="580" y="125"/>
                    </a:lnTo>
                    <a:lnTo>
                      <a:pt x="580" y="125"/>
                    </a:lnTo>
                    <a:lnTo>
                      <a:pt x="582" y="125"/>
                    </a:lnTo>
                    <a:lnTo>
                      <a:pt x="582" y="123"/>
                    </a:lnTo>
                    <a:lnTo>
                      <a:pt x="580" y="122"/>
                    </a:lnTo>
                    <a:lnTo>
                      <a:pt x="580" y="122"/>
                    </a:lnTo>
                    <a:lnTo>
                      <a:pt x="582" y="121"/>
                    </a:lnTo>
                    <a:lnTo>
                      <a:pt x="582" y="121"/>
                    </a:lnTo>
                    <a:lnTo>
                      <a:pt x="582" y="119"/>
                    </a:lnTo>
                    <a:lnTo>
                      <a:pt x="579" y="121"/>
                    </a:lnTo>
                    <a:lnTo>
                      <a:pt x="575" y="122"/>
                    </a:lnTo>
                    <a:lnTo>
                      <a:pt x="574" y="122"/>
                    </a:lnTo>
                    <a:lnTo>
                      <a:pt x="571" y="122"/>
                    </a:lnTo>
                    <a:lnTo>
                      <a:pt x="567" y="122"/>
                    </a:lnTo>
                    <a:lnTo>
                      <a:pt x="566" y="122"/>
                    </a:lnTo>
                    <a:lnTo>
                      <a:pt x="562" y="122"/>
                    </a:lnTo>
                    <a:lnTo>
                      <a:pt x="560" y="122"/>
                    </a:lnTo>
                    <a:lnTo>
                      <a:pt x="559" y="122"/>
                    </a:lnTo>
                    <a:lnTo>
                      <a:pt x="558" y="122"/>
                    </a:lnTo>
                    <a:lnTo>
                      <a:pt x="556" y="121"/>
                    </a:lnTo>
                    <a:lnTo>
                      <a:pt x="555" y="119"/>
                    </a:lnTo>
                    <a:lnTo>
                      <a:pt x="554" y="119"/>
                    </a:lnTo>
                    <a:lnTo>
                      <a:pt x="554" y="118"/>
                    </a:lnTo>
                    <a:lnTo>
                      <a:pt x="552" y="117"/>
                    </a:lnTo>
                    <a:lnTo>
                      <a:pt x="552" y="114"/>
                    </a:lnTo>
                    <a:lnTo>
                      <a:pt x="552" y="111"/>
                    </a:lnTo>
                    <a:lnTo>
                      <a:pt x="550" y="111"/>
                    </a:lnTo>
                    <a:lnTo>
                      <a:pt x="548" y="111"/>
                    </a:lnTo>
                    <a:lnTo>
                      <a:pt x="542" y="109"/>
                    </a:lnTo>
                    <a:lnTo>
                      <a:pt x="542" y="110"/>
                    </a:lnTo>
                    <a:lnTo>
                      <a:pt x="540" y="110"/>
                    </a:lnTo>
                    <a:lnTo>
                      <a:pt x="539" y="110"/>
                    </a:lnTo>
                    <a:lnTo>
                      <a:pt x="539" y="110"/>
                    </a:lnTo>
                    <a:lnTo>
                      <a:pt x="538" y="110"/>
                    </a:lnTo>
                    <a:lnTo>
                      <a:pt x="538" y="109"/>
                    </a:lnTo>
                    <a:lnTo>
                      <a:pt x="539" y="107"/>
                    </a:lnTo>
                    <a:lnTo>
                      <a:pt x="539" y="107"/>
                    </a:lnTo>
                    <a:lnTo>
                      <a:pt x="540" y="106"/>
                    </a:lnTo>
                    <a:lnTo>
                      <a:pt x="540" y="106"/>
                    </a:lnTo>
                    <a:lnTo>
                      <a:pt x="542" y="103"/>
                    </a:lnTo>
                    <a:lnTo>
                      <a:pt x="542" y="102"/>
                    </a:lnTo>
                    <a:lnTo>
                      <a:pt x="542" y="102"/>
                    </a:lnTo>
                    <a:lnTo>
                      <a:pt x="542" y="101"/>
                    </a:lnTo>
                    <a:lnTo>
                      <a:pt x="543" y="101"/>
                    </a:lnTo>
                    <a:lnTo>
                      <a:pt x="544" y="101"/>
                    </a:lnTo>
                    <a:lnTo>
                      <a:pt x="550" y="99"/>
                    </a:lnTo>
                    <a:lnTo>
                      <a:pt x="551" y="98"/>
                    </a:lnTo>
                    <a:lnTo>
                      <a:pt x="552" y="97"/>
                    </a:lnTo>
                    <a:lnTo>
                      <a:pt x="554" y="97"/>
                    </a:lnTo>
                    <a:lnTo>
                      <a:pt x="554" y="95"/>
                    </a:lnTo>
                    <a:lnTo>
                      <a:pt x="555" y="95"/>
                    </a:lnTo>
                    <a:lnTo>
                      <a:pt x="559" y="94"/>
                    </a:lnTo>
                    <a:lnTo>
                      <a:pt x="560" y="94"/>
                    </a:lnTo>
                    <a:lnTo>
                      <a:pt x="562" y="94"/>
                    </a:lnTo>
                    <a:lnTo>
                      <a:pt x="566" y="95"/>
                    </a:lnTo>
                    <a:lnTo>
                      <a:pt x="568" y="97"/>
                    </a:lnTo>
                    <a:lnTo>
                      <a:pt x="572" y="98"/>
                    </a:lnTo>
                    <a:lnTo>
                      <a:pt x="575" y="99"/>
                    </a:lnTo>
                    <a:lnTo>
                      <a:pt x="575" y="99"/>
                    </a:lnTo>
                    <a:close/>
                    <a:moveTo>
                      <a:pt x="139" y="94"/>
                    </a:moveTo>
                    <a:lnTo>
                      <a:pt x="140" y="95"/>
                    </a:lnTo>
                    <a:lnTo>
                      <a:pt x="142" y="95"/>
                    </a:lnTo>
                    <a:lnTo>
                      <a:pt x="140" y="97"/>
                    </a:lnTo>
                    <a:lnTo>
                      <a:pt x="140" y="97"/>
                    </a:lnTo>
                    <a:lnTo>
                      <a:pt x="140" y="98"/>
                    </a:lnTo>
                    <a:lnTo>
                      <a:pt x="139" y="97"/>
                    </a:lnTo>
                    <a:lnTo>
                      <a:pt x="138" y="98"/>
                    </a:lnTo>
                    <a:lnTo>
                      <a:pt x="138" y="97"/>
                    </a:lnTo>
                    <a:lnTo>
                      <a:pt x="136" y="95"/>
                    </a:lnTo>
                    <a:lnTo>
                      <a:pt x="136" y="94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39" y="94"/>
                    </a:lnTo>
                    <a:lnTo>
                      <a:pt x="139" y="94"/>
                    </a:lnTo>
                    <a:close/>
                    <a:moveTo>
                      <a:pt x="487" y="93"/>
                    </a:moveTo>
                    <a:lnTo>
                      <a:pt x="488" y="95"/>
                    </a:lnTo>
                    <a:lnTo>
                      <a:pt x="487" y="98"/>
                    </a:lnTo>
                    <a:lnTo>
                      <a:pt x="488" y="99"/>
                    </a:lnTo>
                    <a:lnTo>
                      <a:pt x="490" y="99"/>
                    </a:lnTo>
                    <a:lnTo>
                      <a:pt x="491" y="99"/>
                    </a:lnTo>
                    <a:lnTo>
                      <a:pt x="491" y="99"/>
                    </a:lnTo>
                    <a:lnTo>
                      <a:pt x="491" y="101"/>
                    </a:lnTo>
                    <a:lnTo>
                      <a:pt x="491" y="101"/>
                    </a:lnTo>
                    <a:lnTo>
                      <a:pt x="490" y="102"/>
                    </a:lnTo>
                    <a:lnTo>
                      <a:pt x="488" y="101"/>
                    </a:lnTo>
                    <a:lnTo>
                      <a:pt x="487" y="101"/>
                    </a:lnTo>
                    <a:lnTo>
                      <a:pt x="487" y="99"/>
                    </a:lnTo>
                    <a:lnTo>
                      <a:pt x="486" y="101"/>
                    </a:lnTo>
                    <a:lnTo>
                      <a:pt x="484" y="101"/>
                    </a:lnTo>
                    <a:lnTo>
                      <a:pt x="484" y="99"/>
                    </a:lnTo>
                    <a:lnTo>
                      <a:pt x="486" y="98"/>
                    </a:lnTo>
                    <a:lnTo>
                      <a:pt x="484" y="98"/>
                    </a:lnTo>
                    <a:lnTo>
                      <a:pt x="483" y="95"/>
                    </a:lnTo>
                    <a:lnTo>
                      <a:pt x="483" y="95"/>
                    </a:lnTo>
                    <a:lnTo>
                      <a:pt x="483" y="94"/>
                    </a:lnTo>
                    <a:lnTo>
                      <a:pt x="483" y="94"/>
                    </a:lnTo>
                    <a:lnTo>
                      <a:pt x="483" y="94"/>
                    </a:lnTo>
                    <a:lnTo>
                      <a:pt x="484" y="94"/>
                    </a:lnTo>
                    <a:lnTo>
                      <a:pt x="486" y="94"/>
                    </a:lnTo>
                    <a:lnTo>
                      <a:pt x="486" y="93"/>
                    </a:lnTo>
                    <a:lnTo>
                      <a:pt x="487" y="93"/>
                    </a:lnTo>
                    <a:close/>
                    <a:moveTo>
                      <a:pt x="481" y="95"/>
                    </a:moveTo>
                    <a:lnTo>
                      <a:pt x="480" y="97"/>
                    </a:lnTo>
                    <a:lnTo>
                      <a:pt x="480" y="97"/>
                    </a:lnTo>
                    <a:lnTo>
                      <a:pt x="479" y="94"/>
                    </a:lnTo>
                    <a:lnTo>
                      <a:pt x="480" y="93"/>
                    </a:lnTo>
                    <a:lnTo>
                      <a:pt x="480" y="93"/>
                    </a:lnTo>
                    <a:lnTo>
                      <a:pt x="483" y="93"/>
                    </a:lnTo>
                    <a:lnTo>
                      <a:pt x="481" y="93"/>
                    </a:lnTo>
                    <a:lnTo>
                      <a:pt x="481" y="94"/>
                    </a:lnTo>
                    <a:lnTo>
                      <a:pt x="481" y="95"/>
                    </a:lnTo>
                    <a:lnTo>
                      <a:pt x="481" y="95"/>
                    </a:lnTo>
                    <a:close/>
                    <a:moveTo>
                      <a:pt x="128" y="94"/>
                    </a:moveTo>
                    <a:lnTo>
                      <a:pt x="127" y="94"/>
                    </a:lnTo>
                    <a:lnTo>
                      <a:pt x="124" y="94"/>
                    </a:lnTo>
                    <a:lnTo>
                      <a:pt x="124" y="93"/>
                    </a:lnTo>
                    <a:lnTo>
                      <a:pt x="126" y="91"/>
                    </a:lnTo>
                    <a:lnTo>
                      <a:pt x="127" y="91"/>
                    </a:lnTo>
                    <a:lnTo>
                      <a:pt x="128" y="93"/>
                    </a:lnTo>
                    <a:lnTo>
                      <a:pt x="128" y="93"/>
                    </a:lnTo>
                    <a:lnTo>
                      <a:pt x="128" y="94"/>
                    </a:lnTo>
                    <a:lnTo>
                      <a:pt x="128" y="94"/>
                    </a:lnTo>
                    <a:close/>
                    <a:moveTo>
                      <a:pt x="535" y="89"/>
                    </a:moveTo>
                    <a:lnTo>
                      <a:pt x="538" y="89"/>
                    </a:lnTo>
                    <a:lnTo>
                      <a:pt x="538" y="89"/>
                    </a:lnTo>
                    <a:lnTo>
                      <a:pt x="542" y="91"/>
                    </a:lnTo>
                    <a:lnTo>
                      <a:pt x="543" y="91"/>
                    </a:lnTo>
                    <a:lnTo>
                      <a:pt x="543" y="93"/>
                    </a:lnTo>
                    <a:lnTo>
                      <a:pt x="543" y="93"/>
                    </a:lnTo>
                    <a:lnTo>
                      <a:pt x="542" y="94"/>
                    </a:lnTo>
                    <a:lnTo>
                      <a:pt x="542" y="94"/>
                    </a:lnTo>
                    <a:lnTo>
                      <a:pt x="540" y="94"/>
                    </a:lnTo>
                    <a:lnTo>
                      <a:pt x="539" y="94"/>
                    </a:lnTo>
                    <a:lnTo>
                      <a:pt x="538" y="94"/>
                    </a:lnTo>
                    <a:lnTo>
                      <a:pt x="538" y="94"/>
                    </a:lnTo>
                    <a:lnTo>
                      <a:pt x="536" y="93"/>
                    </a:lnTo>
                    <a:lnTo>
                      <a:pt x="535" y="91"/>
                    </a:lnTo>
                    <a:lnTo>
                      <a:pt x="534" y="90"/>
                    </a:lnTo>
                    <a:lnTo>
                      <a:pt x="532" y="90"/>
                    </a:lnTo>
                    <a:lnTo>
                      <a:pt x="532" y="90"/>
                    </a:lnTo>
                    <a:lnTo>
                      <a:pt x="534" y="91"/>
                    </a:lnTo>
                    <a:lnTo>
                      <a:pt x="534" y="93"/>
                    </a:lnTo>
                    <a:lnTo>
                      <a:pt x="535" y="93"/>
                    </a:lnTo>
                    <a:lnTo>
                      <a:pt x="535" y="93"/>
                    </a:lnTo>
                    <a:lnTo>
                      <a:pt x="536" y="94"/>
                    </a:lnTo>
                    <a:lnTo>
                      <a:pt x="536" y="94"/>
                    </a:lnTo>
                    <a:lnTo>
                      <a:pt x="534" y="95"/>
                    </a:lnTo>
                    <a:lnTo>
                      <a:pt x="534" y="94"/>
                    </a:lnTo>
                    <a:lnTo>
                      <a:pt x="534" y="93"/>
                    </a:lnTo>
                    <a:lnTo>
                      <a:pt x="532" y="94"/>
                    </a:lnTo>
                    <a:lnTo>
                      <a:pt x="531" y="94"/>
                    </a:lnTo>
                    <a:lnTo>
                      <a:pt x="531" y="94"/>
                    </a:lnTo>
                    <a:lnTo>
                      <a:pt x="531" y="93"/>
                    </a:lnTo>
                    <a:lnTo>
                      <a:pt x="528" y="93"/>
                    </a:lnTo>
                    <a:lnTo>
                      <a:pt x="527" y="91"/>
                    </a:lnTo>
                    <a:lnTo>
                      <a:pt x="527" y="91"/>
                    </a:lnTo>
                    <a:lnTo>
                      <a:pt x="527" y="90"/>
                    </a:lnTo>
                    <a:lnTo>
                      <a:pt x="528" y="90"/>
                    </a:lnTo>
                    <a:lnTo>
                      <a:pt x="530" y="90"/>
                    </a:lnTo>
                    <a:lnTo>
                      <a:pt x="531" y="90"/>
                    </a:lnTo>
                    <a:lnTo>
                      <a:pt x="531" y="90"/>
                    </a:lnTo>
                    <a:lnTo>
                      <a:pt x="532" y="89"/>
                    </a:lnTo>
                    <a:lnTo>
                      <a:pt x="534" y="89"/>
                    </a:lnTo>
                    <a:lnTo>
                      <a:pt x="535" y="89"/>
                    </a:lnTo>
                    <a:close/>
                    <a:moveTo>
                      <a:pt x="50" y="97"/>
                    </a:moveTo>
                    <a:lnTo>
                      <a:pt x="48" y="97"/>
                    </a:lnTo>
                    <a:lnTo>
                      <a:pt x="47" y="97"/>
                    </a:lnTo>
                    <a:lnTo>
                      <a:pt x="48" y="95"/>
                    </a:lnTo>
                    <a:lnTo>
                      <a:pt x="48" y="94"/>
                    </a:lnTo>
                    <a:lnTo>
                      <a:pt x="48" y="93"/>
                    </a:lnTo>
                    <a:lnTo>
                      <a:pt x="50" y="91"/>
                    </a:lnTo>
                    <a:lnTo>
                      <a:pt x="47" y="89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50" y="91"/>
                    </a:lnTo>
                    <a:lnTo>
                      <a:pt x="51" y="93"/>
                    </a:lnTo>
                    <a:lnTo>
                      <a:pt x="51" y="94"/>
                    </a:lnTo>
                    <a:lnTo>
                      <a:pt x="50" y="97"/>
                    </a:lnTo>
                    <a:lnTo>
                      <a:pt x="50" y="97"/>
                    </a:lnTo>
                    <a:close/>
                    <a:moveTo>
                      <a:pt x="145" y="91"/>
                    </a:moveTo>
                    <a:lnTo>
                      <a:pt x="145" y="91"/>
                    </a:lnTo>
                    <a:lnTo>
                      <a:pt x="146" y="90"/>
                    </a:lnTo>
                    <a:lnTo>
                      <a:pt x="146" y="91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3" y="91"/>
                    </a:lnTo>
                    <a:lnTo>
                      <a:pt x="140" y="93"/>
                    </a:lnTo>
                    <a:lnTo>
                      <a:pt x="139" y="91"/>
                    </a:lnTo>
                    <a:lnTo>
                      <a:pt x="139" y="91"/>
                    </a:lnTo>
                    <a:lnTo>
                      <a:pt x="140" y="90"/>
                    </a:lnTo>
                    <a:lnTo>
                      <a:pt x="140" y="89"/>
                    </a:lnTo>
                    <a:lnTo>
                      <a:pt x="142" y="89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3" y="90"/>
                    </a:lnTo>
                    <a:lnTo>
                      <a:pt x="145" y="91"/>
                    </a:lnTo>
                    <a:lnTo>
                      <a:pt x="145" y="91"/>
                    </a:lnTo>
                    <a:close/>
                    <a:moveTo>
                      <a:pt x="516" y="91"/>
                    </a:moveTo>
                    <a:lnTo>
                      <a:pt x="515" y="91"/>
                    </a:lnTo>
                    <a:lnTo>
                      <a:pt x="515" y="90"/>
                    </a:lnTo>
                    <a:lnTo>
                      <a:pt x="514" y="90"/>
                    </a:lnTo>
                    <a:lnTo>
                      <a:pt x="512" y="87"/>
                    </a:lnTo>
                    <a:lnTo>
                      <a:pt x="516" y="90"/>
                    </a:lnTo>
                    <a:lnTo>
                      <a:pt x="516" y="91"/>
                    </a:lnTo>
                    <a:close/>
                    <a:moveTo>
                      <a:pt x="484" y="89"/>
                    </a:moveTo>
                    <a:lnTo>
                      <a:pt x="484" y="89"/>
                    </a:lnTo>
                    <a:lnTo>
                      <a:pt x="484" y="89"/>
                    </a:lnTo>
                    <a:lnTo>
                      <a:pt x="484" y="89"/>
                    </a:lnTo>
                    <a:lnTo>
                      <a:pt x="484" y="86"/>
                    </a:lnTo>
                    <a:lnTo>
                      <a:pt x="484" y="86"/>
                    </a:lnTo>
                    <a:lnTo>
                      <a:pt x="484" y="87"/>
                    </a:lnTo>
                    <a:lnTo>
                      <a:pt x="484" y="89"/>
                    </a:lnTo>
                    <a:lnTo>
                      <a:pt x="484" y="89"/>
                    </a:lnTo>
                    <a:close/>
                    <a:moveTo>
                      <a:pt x="143" y="87"/>
                    </a:moveTo>
                    <a:lnTo>
                      <a:pt x="143" y="87"/>
                    </a:lnTo>
                    <a:lnTo>
                      <a:pt x="142" y="87"/>
                    </a:lnTo>
                    <a:lnTo>
                      <a:pt x="142" y="87"/>
                    </a:lnTo>
                    <a:lnTo>
                      <a:pt x="142" y="87"/>
                    </a:lnTo>
                    <a:lnTo>
                      <a:pt x="140" y="85"/>
                    </a:lnTo>
                    <a:lnTo>
                      <a:pt x="140" y="85"/>
                    </a:lnTo>
                    <a:lnTo>
                      <a:pt x="142" y="87"/>
                    </a:lnTo>
                    <a:lnTo>
                      <a:pt x="143" y="87"/>
                    </a:lnTo>
                    <a:lnTo>
                      <a:pt x="143" y="87"/>
                    </a:lnTo>
                    <a:close/>
                    <a:moveTo>
                      <a:pt x="122" y="81"/>
                    </a:moveTo>
                    <a:lnTo>
                      <a:pt x="120" y="81"/>
                    </a:lnTo>
                    <a:lnTo>
                      <a:pt x="119" y="81"/>
                    </a:lnTo>
                    <a:lnTo>
                      <a:pt x="120" y="79"/>
                    </a:lnTo>
                    <a:lnTo>
                      <a:pt x="120" y="78"/>
                    </a:lnTo>
                    <a:lnTo>
                      <a:pt x="122" y="78"/>
                    </a:lnTo>
                    <a:lnTo>
                      <a:pt x="122" y="79"/>
                    </a:lnTo>
                    <a:lnTo>
                      <a:pt x="122" y="81"/>
                    </a:lnTo>
                    <a:lnTo>
                      <a:pt x="122" y="81"/>
                    </a:lnTo>
                    <a:close/>
                    <a:moveTo>
                      <a:pt x="484" y="79"/>
                    </a:moveTo>
                    <a:lnTo>
                      <a:pt x="484" y="79"/>
                    </a:lnTo>
                    <a:lnTo>
                      <a:pt x="483" y="79"/>
                    </a:lnTo>
                    <a:lnTo>
                      <a:pt x="483" y="78"/>
                    </a:lnTo>
                    <a:lnTo>
                      <a:pt x="484" y="78"/>
                    </a:lnTo>
                    <a:lnTo>
                      <a:pt x="484" y="78"/>
                    </a:lnTo>
                    <a:lnTo>
                      <a:pt x="484" y="78"/>
                    </a:lnTo>
                    <a:lnTo>
                      <a:pt x="484" y="78"/>
                    </a:lnTo>
                    <a:lnTo>
                      <a:pt x="484" y="79"/>
                    </a:lnTo>
                    <a:lnTo>
                      <a:pt x="484" y="79"/>
                    </a:lnTo>
                    <a:close/>
                    <a:moveTo>
                      <a:pt x="483" y="77"/>
                    </a:moveTo>
                    <a:lnTo>
                      <a:pt x="483" y="77"/>
                    </a:lnTo>
                    <a:lnTo>
                      <a:pt x="483" y="77"/>
                    </a:lnTo>
                    <a:lnTo>
                      <a:pt x="481" y="77"/>
                    </a:lnTo>
                    <a:lnTo>
                      <a:pt x="483" y="75"/>
                    </a:lnTo>
                    <a:lnTo>
                      <a:pt x="483" y="75"/>
                    </a:lnTo>
                    <a:lnTo>
                      <a:pt x="483" y="75"/>
                    </a:lnTo>
                    <a:lnTo>
                      <a:pt x="483" y="77"/>
                    </a:lnTo>
                    <a:lnTo>
                      <a:pt x="483" y="77"/>
                    </a:lnTo>
                    <a:close/>
                    <a:moveTo>
                      <a:pt x="124" y="78"/>
                    </a:moveTo>
                    <a:lnTo>
                      <a:pt x="124" y="79"/>
                    </a:lnTo>
                    <a:lnTo>
                      <a:pt x="123" y="77"/>
                    </a:lnTo>
                    <a:lnTo>
                      <a:pt x="123" y="75"/>
                    </a:lnTo>
                    <a:lnTo>
                      <a:pt x="123" y="75"/>
                    </a:lnTo>
                    <a:lnTo>
                      <a:pt x="124" y="77"/>
                    </a:lnTo>
                    <a:lnTo>
                      <a:pt x="124" y="77"/>
                    </a:lnTo>
                    <a:lnTo>
                      <a:pt x="124" y="78"/>
                    </a:lnTo>
                    <a:lnTo>
                      <a:pt x="124" y="78"/>
                    </a:lnTo>
                    <a:lnTo>
                      <a:pt x="124" y="78"/>
                    </a:lnTo>
                    <a:close/>
                    <a:moveTo>
                      <a:pt x="130" y="77"/>
                    </a:moveTo>
                    <a:lnTo>
                      <a:pt x="130" y="77"/>
                    </a:lnTo>
                    <a:lnTo>
                      <a:pt x="128" y="77"/>
                    </a:lnTo>
                    <a:lnTo>
                      <a:pt x="128" y="75"/>
                    </a:lnTo>
                    <a:lnTo>
                      <a:pt x="128" y="75"/>
                    </a:lnTo>
                    <a:lnTo>
                      <a:pt x="130" y="75"/>
                    </a:lnTo>
                    <a:lnTo>
                      <a:pt x="130" y="77"/>
                    </a:lnTo>
                    <a:close/>
                    <a:moveTo>
                      <a:pt x="136" y="77"/>
                    </a:moveTo>
                    <a:lnTo>
                      <a:pt x="135" y="77"/>
                    </a:lnTo>
                    <a:lnTo>
                      <a:pt x="134" y="75"/>
                    </a:lnTo>
                    <a:lnTo>
                      <a:pt x="134" y="75"/>
                    </a:lnTo>
                    <a:lnTo>
                      <a:pt x="134" y="74"/>
                    </a:lnTo>
                    <a:lnTo>
                      <a:pt x="134" y="74"/>
                    </a:lnTo>
                    <a:lnTo>
                      <a:pt x="135" y="75"/>
                    </a:lnTo>
                    <a:lnTo>
                      <a:pt x="136" y="75"/>
                    </a:lnTo>
                    <a:lnTo>
                      <a:pt x="136" y="77"/>
                    </a:lnTo>
                    <a:lnTo>
                      <a:pt x="136" y="77"/>
                    </a:lnTo>
                    <a:close/>
                    <a:moveTo>
                      <a:pt x="118" y="78"/>
                    </a:moveTo>
                    <a:lnTo>
                      <a:pt x="118" y="78"/>
                    </a:lnTo>
                    <a:lnTo>
                      <a:pt x="118" y="78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1" y="77"/>
                    </a:lnTo>
                    <a:lnTo>
                      <a:pt x="110" y="75"/>
                    </a:lnTo>
                    <a:lnTo>
                      <a:pt x="110" y="75"/>
                    </a:lnTo>
                    <a:lnTo>
                      <a:pt x="110" y="74"/>
                    </a:lnTo>
                    <a:lnTo>
                      <a:pt x="110" y="74"/>
                    </a:lnTo>
                    <a:lnTo>
                      <a:pt x="110" y="73"/>
                    </a:lnTo>
                    <a:lnTo>
                      <a:pt x="111" y="71"/>
                    </a:lnTo>
                    <a:lnTo>
                      <a:pt x="112" y="73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6" y="75"/>
                    </a:lnTo>
                    <a:lnTo>
                      <a:pt x="118" y="75"/>
                    </a:lnTo>
                    <a:lnTo>
                      <a:pt x="118" y="78"/>
                    </a:lnTo>
                    <a:close/>
                    <a:moveTo>
                      <a:pt x="124" y="73"/>
                    </a:moveTo>
                    <a:lnTo>
                      <a:pt x="124" y="74"/>
                    </a:lnTo>
                    <a:lnTo>
                      <a:pt x="123" y="74"/>
                    </a:lnTo>
                    <a:lnTo>
                      <a:pt x="122" y="73"/>
                    </a:lnTo>
                    <a:lnTo>
                      <a:pt x="123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4" y="73"/>
                    </a:lnTo>
                    <a:lnTo>
                      <a:pt x="124" y="73"/>
                    </a:lnTo>
                    <a:close/>
                    <a:moveTo>
                      <a:pt x="120" y="75"/>
                    </a:moveTo>
                    <a:lnTo>
                      <a:pt x="119" y="75"/>
                    </a:lnTo>
                    <a:lnTo>
                      <a:pt x="119" y="75"/>
                    </a:lnTo>
                    <a:lnTo>
                      <a:pt x="118" y="75"/>
                    </a:lnTo>
                    <a:lnTo>
                      <a:pt x="116" y="74"/>
                    </a:lnTo>
                    <a:lnTo>
                      <a:pt x="116" y="74"/>
                    </a:lnTo>
                    <a:lnTo>
                      <a:pt x="114" y="73"/>
                    </a:lnTo>
                    <a:lnTo>
                      <a:pt x="114" y="73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71"/>
                    </a:lnTo>
                    <a:lnTo>
                      <a:pt x="118" y="73"/>
                    </a:lnTo>
                    <a:lnTo>
                      <a:pt x="119" y="74"/>
                    </a:lnTo>
                    <a:lnTo>
                      <a:pt x="120" y="75"/>
                    </a:lnTo>
                    <a:lnTo>
                      <a:pt x="120" y="75"/>
                    </a:lnTo>
                    <a:close/>
                    <a:moveTo>
                      <a:pt x="132" y="71"/>
                    </a:moveTo>
                    <a:lnTo>
                      <a:pt x="134" y="71"/>
                    </a:lnTo>
                    <a:lnTo>
                      <a:pt x="135" y="71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4" y="74"/>
                    </a:lnTo>
                    <a:lnTo>
                      <a:pt x="132" y="74"/>
                    </a:lnTo>
                    <a:lnTo>
                      <a:pt x="131" y="73"/>
                    </a:lnTo>
                    <a:lnTo>
                      <a:pt x="131" y="73"/>
                    </a:lnTo>
                    <a:lnTo>
                      <a:pt x="131" y="73"/>
                    </a:lnTo>
                    <a:lnTo>
                      <a:pt x="132" y="71"/>
                    </a:lnTo>
                    <a:lnTo>
                      <a:pt x="132" y="71"/>
                    </a:lnTo>
                    <a:lnTo>
                      <a:pt x="132" y="71"/>
                    </a:lnTo>
                    <a:lnTo>
                      <a:pt x="132" y="71"/>
                    </a:lnTo>
                    <a:close/>
                    <a:moveTo>
                      <a:pt x="142" y="70"/>
                    </a:moveTo>
                    <a:lnTo>
                      <a:pt x="142" y="71"/>
                    </a:lnTo>
                    <a:lnTo>
                      <a:pt x="142" y="73"/>
                    </a:lnTo>
                    <a:lnTo>
                      <a:pt x="143" y="73"/>
                    </a:lnTo>
                    <a:lnTo>
                      <a:pt x="142" y="74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0" y="75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39" y="73"/>
                    </a:lnTo>
                    <a:lnTo>
                      <a:pt x="136" y="74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6" y="73"/>
                    </a:lnTo>
                    <a:lnTo>
                      <a:pt x="138" y="71"/>
                    </a:lnTo>
                    <a:lnTo>
                      <a:pt x="139" y="71"/>
                    </a:lnTo>
                    <a:lnTo>
                      <a:pt x="140" y="71"/>
                    </a:lnTo>
                    <a:lnTo>
                      <a:pt x="142" y="70"/>
                    </a:lnTo>
                    <a:lnTo>
                      <a:pt x="142" y="70"/>
                    </a:lnTo>
                    <a:close/>
                    <a:moveTo>
                      <a:pt x="108" y="74"/>
                    </a:moveTo>
                    <a:lnTo>
                      <a:pt x="108" y="74"/>
                    </a:lnTo>
                    <a:lnTo>
                      <a:pt x="107" y="74"/>
                    </a:lnTo>
                    <a:lnTo>
                      <a:pt x="107" y="73"/>
                    </a:lnTo>
                    <a:lnTo>
                      <a:pt x="106" y="71"/>
                    </a:lnTo>
                    <a:lnTo>
                      <a:pt x="106" y="70"/>
                    </a:lnTo>
                    <a:lnTo>
                      <a:pt x="106" y="69"/>
                    </a:lnTo>
                    <a:lnTo>
                      <a:pt x="107" y="67"/>
                    </a:lnTo>
                    <a:lnTo>
                      <a:pt x="107" y="67"/>
                    </a:lnTo>
                    <a:lnTo>
                      <a:pt x="108" y="69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0" y="71"/>
                    </a:lnTo>
                    <a:lnTo>
                      <a:pt x="108" y="73"/>
                    </a:lnTo>
                    <a:lnTo>
                      <a:pt x="108" y="74"/>
                    </a:lnTo>
                    <a:lnTo>
                      <a:pt x="108" y="74"/>
                    </a:lnTo>
                    <a:close/>
                    <a:moveTo>
                      <a:pt x="35" y="66"/>
                    </a:moveTo>
                    <a:lnTo>
                      <a:pt x="38" y="71"/>
                    </a:lnTo>
                    <a:lnTo>
                      <a:pt x="39" y="71"/>
                    </a:lnTo>
                    <a:lnTo>
                      <a:pt x="42" y="73"/>
                    </a:lnTo>
                    <a:lnTo>
                      <a:pt x="42" y="74"/>
                    </a:lnTo>
                    <a:lnTo>
                      <a:pt x="42" y="75"/>
                    </a:lnTo>
                    <a:lnTo>
                      <a:pt x="40" y="79"/>
                    </a:lnTo>
                    <a:lnTo>
                      <a:pt x="40" y="81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6" y="77"/>
                    </a:lnTo>
                    <a:lnTo>
                      <a:pt x="35" y="74"/>
                    </a:lnTo>
                    <a:lnTo>
                      <a:pt x="34" y="74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28" y="67"/>
                    </a:lnTo>
                    <a:lnTo>
                      <a:pt x="31" y="67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5" y="66"/>
                    </a:lnTo>
                    <a:lnTo>
                      <a:pt x="35" y="66"/>
                    </a:lnTo>
                    <a:close/>
                    <a:moveTo>
                      <a:pt x="110" y="67"/>
                    </a:moveTo>
                    <a:lnTo>
                      <a:pt x="110" y="69"/>
                    </a:lnTo>
                    <a:lnTo>
                      <a:pt x="108" y="69"/>
                    </a:lnTo>
                    <a:lnTo>
                      <a:pt x="108" y="67"/>
                    </a:lnTo>
                    <a:lnTo>
                      <a:pt x="107" y="67"/>
                    </a:lnTo>
                    <a:lnTo>
                      <a:pt x="104" y="66"/>
                    </a:lnTo>
                    <a:lnTo>
                      <a:pt x="104" y="66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10" y="66"/>
                    </a:lnTo>
                    <a:lnTo>
                      <a:pt x="110" y="67"/>
                    </a:lnTo>
                    <a:close/>
                    <a:moveTo>
                      <a:pt x="447" y="74"/>
                    </a:moveTo>
                    <a:lnTo>
                      <a:pt x="443" y="77"/>
                    </a:lnTo>
                    <a:lnTo>
                      <a:pt x="443" y="78"/>
                    </a:lnTo>
                    <a:lnTo>
                      <a:pt x="441" y="79"/>
                    </a:lnTo>
                    <a:lnTo>
                      <a:pt x="440" y="81"/>
                    </a:lnTo>
                    <a:lnTo>
                      <a:pt x="439" y="82"/>
                    </a:lnTo>
                    <a:lnTo>
                      <a:pt x="439" y="82"/>
                    </a:lnTo>
                    <a:lnTo>
                      <a:pt x="437" y="82"/>
                    </a:lnTo>
                    <a:lnTo>
                      <a:pt x="436" y="83"/>
                    </a:lnTo>
                    <a:lnTo>
                      <a:pt x="435" y="83"/>
                    </a:lnTo>
                    <a:lnTo>
                      <a:pt x="429" y="83"/>
                    </a:lnTo>
                    <a:lnTo>
                      <a:pt x="428" y="85"/>
                    </a:lnTo>
                    <a:lnTo>
                      <a:pt x="425" y="83"/>
                    </a:lnTo>
                    <a:lnTo>
                      <a:pt x="423" y="83"/>
                    </a:lnTo>
                    <a:lnTo>
                      <a:pt x="421" y="83"/>
                    </a:lnTo>
                    <a:lnTo>
                      <a:pt x="420" y="82"/>
                    </a:lnTo>
                    <a:lnTo>
                      <a:pt x="419" y="81"/>
                    </a:lnTo>
                    <a:lnTo>
                      <a:pt x="417" y="81"/>
                    </a:lnTo>
                    <a:lnTo>
                      <a:pt x="416" y="81"/>
                    </a:lnTo>
                    <a:lnTo>
                      <a:pt x="407" y="81"/>
                    </a:lnTo>
                    <a:lnTo>
                      <a:pt x="404" y="82"/>
                    </a:lnTo>
                    <a:lnTo>
                      <a:pt x="400" y="82"/>
                    </a:lnTo>
                    <a:lnTo>
                      <a:pt x="399" y="82"/>
                    </a:lnTo>
                    <a:lnTo>
                      <a:pt x="397" y="81"/>
                    </a:lnTo>
                    <a:lnTo>
                      <a:pt x="396" y="81"/>
                    </a:lnTo>
                    <a:lnTo>
                      <a:pt x="395" y="81"/>
                    </a:lnTo>
                    <a:lnTo>
                      <a:pt x="388" y="82"/>
                    </a:lnTo>
                    <a:lnTo>
                      <a:pt x="387" y="82"/>
                    </a:lnTo>
                    <a:lnTo>
                      <a:pt x="384" y="81"/>
                    </a:lnTo>
                    <a:lnTo>
                      <a:pt x="381" y="81"/>
                    </a:lnTo>
                    <a:lnTo>
                      <a:pt x="380" y="81"/>
                    </a:lnTo>
                    <a:lnTo>
                      <a:pt x="379" y="82"/>
                    </a:lnTo>
                    <a:lnTo>
                      <a:pt x="377" y="82"/>
                    </a:lnTo>
                    <a:lnTo>
                      <a:pt x="376" y="85"/>
                    </a:lnTo>
                    <a:lnTo>
                      <a:pt x="375" y="86"/>
                    </a:lnTo>
                    <a:lnTo>
                      <a:pt x="375" y="87"/>
                    </a:lnTo>
                    <a:lnTo>
                      <a:pt x="373" y="90"/>
                    </a:lnTo>
                    <a:lnTo>
                      <a:pt x="373" y="91"/>
                    </a:lnTo>
                    <a:lnTo>
                      <a:pt x="373" y="93"/>
                    </a:lnTo>
                    <a:lnTo>
                      <a:pt x="373" y="95"/>
                    </a:lnTo>
                    <a:lnTo>
                      <a:pt x="373" y="97"/>
                    </a:lnTo>
                    <a:lnTo>
                      <a:pt x="375" y="98"/>
                    </a:lnTo>
                    <a:lnTo>
                      <a:pt x="376" y="102"/>
                    </a:lnTo>
                    <a:lnTo>
                      <a:pt x="377" y="102"/>
                    </a:lnTo>
                    <a:lnTo>
                      <a:pt x="379" y="103"/>
                    </a:lnTo>
                    <a:lnTo>
                      <a:pt x="381" y="103"/>
                    </a:lnTo>
                    <a:lnTo>
                      <a:pt x="381" y="107"/>
                    </a:lnTo>
                    <a:lnTo>
                      <a:pt x="383" y="109"/>
                    </a:lnTo>
                    <a:lnTo>
                      <a:pt x="384" y="109"/>
                    </a:lnTo>
                    <a:lnTo>
                      <a:pt x="385" y="109"/>
                    </a:lnTo>
                    <a:lnTo>
                      <a:pt x="387" y="109"/>
                    </a:lnTo>
                    <a:lnTo>
                      <a:pt x="388" y="110"/>
                    </a:lnTo>
                    <a:lnTo>
                      <a:pt x="391" y="109"/>
                    </a:lnTo>
                    <a:lnTo>
                      <a:pt x="391" y="106"/>
                    </a:lnTo>
                    <a:lnTo>
                      <a:pt x="392" y="105"/>
                    </a:lnTo>
                    <a:lnTo>
                      <a:pt x="395" y="102"/>
                    </a:lnTo>
                    <a:lnTo>
                      <a:pt x="396" y="101"/>
                    </a:lnTo>
                    <a:lnTo>
                      <a:pt x="396" y="101"/>
                    </a:lnTo>
                    <a:lnTo>
                      <a:pt x="397" y="101"/>
                    </a:lnTo>
                    <a:lnTo>
                      <a:pt x="399" y="102"/>
                    </a:lnTo>
                    <a:lnTo>
                      <a:pt x="399" y="102"/>
                    </a:lnTo>
                    <a:lnTo>
                      <a:pt x="401" y="102"/>
                    </a:lnTo>
                    <a:lnTo>
                      <a:pt x="403" y="102"/>
                    </a:lnTo>
                    <a:lnTo>
                      <a:pt x="404" y="102"/>
                    </a:lnTo>
                    <a:lnTo>
                      <a:pt x="405" y="101"/>
                    </a:lnTo>
                    <a:lnTo>
                      <a:pt x="405" y="101"/>
                    </a:lnTo>
                    <a:lnTo>
                      <a:pt x="407" y="99"/>
                    </a:lnTo>
                    <a:lnTo>
                      <a:pt x="411" y="99"/>
                    </a:lnTo>
                    <a:lnTo>
                      <a:pt x="413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8"/>
                    </a:lnTo>
                    <a:lnTo>
                      <a:pt x="415" y="98"/>
                    </a:lnTo>
                    <a:lnTo>
                      <a:pt x="416" y="98"/>
                    </a:lnTo>
                    <a:lnTo>
                      <a:pt x="419" y="98"/>
                    </a:lnTo>
                    <a:lnTo>
                      <a:pt x="420" y="97"/>
                    </a:lnTo>
                    <a:lnTo>
                      <a:pt x="423" y="97"/>
                    </a:lnTo>
                    <a:lnTo>
                      <a:pt x="424" y="98"/>
                    </a:lnTo>
                    <a:lnTo>
                      <a:pt x="424" y="99"/>
                    </a:lnTo>
                    <a:lnTo>
                      <a:pt x="424" y="101"/>
                    </a:lnTo>
                    <a:lnTo>
                      <a:pt x="424" y="103"/>
                    </a:lnTo>
                    <a:lnTo>
                      <a:pt x="424" y="103"/>
                    </a:lnTo>
                    <a:lnTo>
                      <a:pt x="423" y="103"/>
                    </a:lnTo>
                    <a:lnTo>
                      <a:pt x="421" y="103"/>
                    </a:lnTo>
                    <a:lnTo>
                      <a:pt x="420" y="102"/>
                    </a:lnTo>
                    <a:lnTo>
                      <a:pt x="419" y="102"/>
                    </a:lnTo>
                    <a:lnTo>
                      <a:pt x="416" y="102"/>
                    </a:lnTo>
                    <a:lnTo>
                      <a:pt x="416" y="102"/>
                    </a:lnTo>
                    <a:lnTo>
                      <a:pt x="415" y="103"/>
                    </a:lnTo>
                    <a:lnTo>
                      <a:pt x="413" y="105"/>
                    </a:lnTo>
                    <a:lnTo>
                      <a:pt x="413" y="106"/>
                    </a:lnTo>
                    <a:lnTo>
                      <a:pt x="411" y="109"/>
                    </a:lnTo>
                    <a:lnTo>
                      <a:pt x="408" y="111"/>
                    </a:lnTo>
                    <a:lnTo>
                      <a:pt x="407" y="111"/>
                    </a:lnTo>
                    <a:lnTo>
                      <a:pt x="405" y="113"/>
                    </a:lnTo>
                    <a:lnTo>
                      <a:pt x="401" y="114"/>
                    </a:lnTo>
                    <a:lnTo>
                      <a:pt x="400" y="115"/>
                    </a:lnTo>
                    <a:lnTo>
                      <a:pt x="399" y="117"/>
                    </a:lnTo>
                    <a:lnTo>
                      <a:pt x="397" y="117"/>
                    </a:lnTo>
                    <a:lnTo>
                      <a:pt x="396" y="117"/>
                    </a:lnTo>
                    <a:lnTo>
                      <a:pt x="396" y="117"/>
                    </a:lnTo>
                    <a:lnTo>
                      <a:pt x="393" y="115"/>
                    </a:lnTo>
                    <a:lnTo>
                      <a:pt x="393" y="117"/>
                    </a:lnTo>
                    <a:lnTo>
                      <a:pt x="393" y="118"/>
                    </a:lnTo>
                    <a:lnTo>
                      <a:pt x="395" y="118"/>
                    </a:lnTo>
                    <a:lnTo>
                      <a:pt x="396" y="119"/>
                    </a:lnTo>
                    <a:lnTo>
                      <a:pt x="396" y="121"/>
                    </a:lnTo>
                    <a:lnTo>
                      <a:pt x="397" y="121"/>
                    </a:lnTo>
                    <a:lnTo>
                      <a:pt x="399" y="121"/>
                    </a:lnTo>
                    <a:lnTo>
                      <a:pt x="400" y="122"/>
                    </a:lnTo>
                    <a:lnTo>
                      <a:pt x="400" y="123"/>
                    </a:lnTo>
                    <a:lnTo>
                      <a:pt x="403" y="126"/>
                    </a:lnTo>
                    <a:lnTo>
                      <a:pt x="403" y="128"/>
                    </a:lnTo>
                    <a:lnTo>
                      <a:pt x="404" y="129"/>
                    </a:lnTo>
                    <a:lnTo>
                      <a:pt x="407" y="132"/>
                    </a:lnTo>
                    <a:lnTo>
                      <a:pt x="408" y="133"/>
                    </a:lnTo>
                    <a:lnTo>
                      <a:pt x="407" y="133"/>
                    </a:lnTo>
                    <a:lnTo>
                      <a:pt x="408" y="134"/>
                    </a:lnTo>
                    <a:lnTo>
                      <a:pt x="408" y="136"/>
                    </a:lnTo>
                    <a:lnTo>
                      <a:pt x="409" y="137"/>
                    </a:lnTo>
                    <a:lnTo>
                      <a:pt x="408" y="137"/>
                    </a:lnTo>
                    <a:lnTo>
                      <a:pt x="408" y="140"/>
                    </a:lnTo>
                    <a:lnTo>
                      <a:pt x="407" y="141"/>
                    </a:lnTo>
                    <a:lnTo>
                      <a:pt x="407" y="142"/>
                    </a:lnTo>
                    <a:lnTo>
                      <a:pt x="407" y="142"/>
                    </a:lnTo>
                    <a:lnTo>
                      <a:pt x="407" y="144"/>
                    </a:lnTo>
                    <a:lnTo>
                      <a:pt x="408" y="144"/>
                    </a:lnTo>
                    <a:lnTo>
                      <a:pt x="408" y="144"/>
                    </a:lnTo>
                    <a:lnTo>
                      <a:pt x="409" y="145"/>
                    </a:lnTo>
                    <a:lnTo>
                      <a:pt x="411" y="146"/>
                    </a:lnTo>
                    <a:lnTo>
                      <a:pt x="412" y="146"/>
                    </a:lnTo>
                    <a:lnTo>
                      <a:pt x="412" y="148"/>
                    </a:lnTo>
                    <a:lnTo>
                      <a:pt x="412" y="148"/>
                    </a:lnTo>
                    <a:lnTo>
                      <a:pt x="412" y="149"/>
                    </a:lnTo>
                    <a:lnTo>
                      <a:pt x="413" y="149"/>
                    </a:lnTo>
                    <a:lnTo>
                      <a:pt x="415" y="150"/>
                    </a:lnTo>
                    <a:lnTo>
                      <a:pt x="415" y="149"/>
                    </a:lnTo>
                    <a:lnTo>
                      <a:pt x="415" y="149"/>
                    </a:lnTo>
                    <a:lnTo>
                      <a:pt x="416" y="149"/>
                    </a:lnTo>
                    <a:lnTo>
                      <a:pt x="416" y="150"/>
                    </a:lnTo>
                    <a:lnTo>
                      <a:pt x="416" y="150"/>
                    </a:lnTo>
                    <a:lnTo>
                      <a:pt x="416" y="152"/>
                    </a:lnTo>
                    <a:lnTo>
                      <a:pt x="416" y="153"/>
                    </a:lnTo>
                    <a:lnTo>
                      <a:pt x="416" y="154"/>
                    </a:lnTo>
                    <a:lnTo>
                      <a:pt x="415" y="154"/>
                    </a:lnTo>
                    <a:lnTo>
                      <a:pt x="413" y="153"/>
                    </a:lnTo>
                    <a:lnTo>
                      <a:pt x="413" y="154"/>
                    </a:lnTo>
                    <a:lnTo>
                      <a:pt x="413" y="154"/>
                    </a:lnTo>
                    <a:lnTo>
                      <a:pt x="413" y="154"/>
                    </a:lnTo>
                    <a:lnTo>
                      <a:pt x="412" y="154"/>
                    </a:lnTo>
                    <a:lnTo>
                      <a:pt x="409" y="154"/>
                    </a:lnTo>
                    <a:lnTo>
                      <a:pt x="405" y="156"/>
                    </a:lnTo>
                    <a:lnTo>
                      <a:pt x="404" y="156"/>
                    </a:lnTo>
                    <a:lnTo>
                      <a:pt x="404" y="157"/>
                    </a:lnTo>
                    <a:lnTo>
                      <a:pt x="404" y="158"/>
                    </a:lnTo>
                    <a:lnTo>
                      <a:pt x="404" y="160"/>
                    </a:lnTo>
                    <a:lnTo>
                      <a:pt x="404" y="161"/>
                    </a:lnTo>
                    <a:lnTo>
                      <a:pt x="401" y="161"/>
                    </a:lnTo>
                    <a:lnTo>
                      <a:pt x="399" y="161"/>
                    </a:lnTo>
                    <a:lnTo>
                      <a:pt x="397" y="160"/>
                    </a:lnTo>
                    <a:lnTo>
                      <a:pt x="397" y="160"/>
                    </a:lnTo>
                    <a:lnTo>
                      <a:pt x="396" y="158"/>
                    </a:lnTo>
                    <a:lnTo>
                      <a:pt x="395" y="157"/>
                    </a:lnTo>
                    <a:lnTo>
                      <a:pt x="396" y="153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7" y="150"/>
                    </a:lnTo>
                    <a:lnTo>
                      <a:pt x="397" y="149"/>
                    </a:lnTo>
                    <a:lnTo>
                      <a:pt x="396" y="149"/>
                    </a:lnTo>
                    <a:lnTo>
                      <a:pt x="395" y="148"/>
                    </a:lnTo>
                    <a:lnTo>
                      <a:pt x="392" y="148"/>
                    </a:lnTo>
                    <a:lnTo>
                      <a:pt x="387" y="141"/>
                    </a:lnTo>
                    <a:lnTo>
                      <a:pt x="387" y="141"/>
                    </a:lnTo>
                    <a:lnTo>
                      <a:pt x="387" y="140"/>
                    </a:lnTo>
                    <a:lnTo>
                      <a:pt x="387" y="140"/>
                    </a:lnTo>
                    <a:lnTo>
                      <a:pt x="388" y="137"/>
                    </a:lnTo>
                    <a:lnTo>
                      <a:pt x="389" y="136"/>
                    </a:lnTo>
                    <a:lnTo>
                      <a:pt x="389" y="133"/>
                    </a:lnTo>
                    <a:lnTo>
                      <a:pt x="389" y="132"/>
                    </a:lnTo>
                    <a:lnTo>
                      <a:pt x="389" y="130"/>
                    </a:lnTo>
                    <a:lnTo>
                      <a:pt x="388" y="129"/>
                    </a:lnTo>
                    <a:lnTo>
                      <a:pt x="387" y="128"/>
                    </a:lnTo>
                    <a:lnTo>
                      <a:pt x="384" y="128"/>
                    </a:lnTo>
                    <a:lnTo>
                      <a:pt x="383" y="129"/>
                    </a:lnTo>
                    <a:lnTo>
                      <a:pt x="381" y="129"/>
                    </a:lnTo>
                    <a:lnTo>
                      <a:pt x="379" y="132"/>
                    </a:lnTo>
                    <a:lnTo>
                      <a:pt x="377" y="133"/>
                    </a:lnTo>
                    <a:lnTo>
                      <a:pt x="377" y="134"/>
                    </a:lnTo>
                    <a:lnTo>
                      <a:pt x="377" y="136"/>
                    </a:lnTo>
                    <a:lnTo>
                      <a:pt x="379" y="137"/>
                    </a:lnTo>
                    <a:lnTo>
                      <a:pt x="379" y="138"/>
                    </a:lnTo>
                    <a:lnTo>
                      <a:pt x="380" y="144"/>
                    </a:lnTo>
                    <a:lnTo>
                      <a:pt x="380" y="145"/>
                    </a:lnTo>
                    <a:lnTo>
                      <a:pt x="379" y="146"/>
                    </a:lnTo>
                    <a:lnTo>
                      <a:pt x="379" y="149"/>
                    </a:lnTo>
                    <a:lnTo>
                      <a:pt x="379" y="154"/>
                    </a:lnTo>
                    <a:lnTo>
                      <a:pt x="379" y="157"/>
                    </a:lnTo>
                    <a:lnTo>
                      <a:pt x="379" y="160"/>
                    </a:lnTo>
                    <a:lnTo>
                      <a:pt x="377" y="162"/>
                    </a:lnTo>
                    <a:lnTo>
                      <a:pt x="377" y="165"/>
                    </a:lnTo>
                    <a:lnTo>
                      <a:pt x="377" y="165"/>
                    </a:lnTo>
                    <a:lnTo>
                      <a:pt x="379" y="169"/>
                    </a:lnTo>
                    <a:lnTo>
                      <a:pt x="379" y="170"/>
                    </a:lnTo>
                    <a:lnTo>
                      <a:pt x="380" y="172"/>
                    </a:lnTo>
                    <a:lnTo>
                      <a:pt x="377" y="172"/>
                    </a:lnTo>
                    <a:lnTo>
                      <a:pt x="377" y="172"/>
                    </a:lnTo>
                    <a:lnTo>
                      <a:pt x="376" y="172"/>
                    </a:lnTo>
                    <a:lnTo>
                      <a:pt x="375" y="172"/>
                    </a:lnTo>
                    <a:lnTo>
                      <a:pt x="372" y="172"/>
                    </a:lnTo>
                    <a:lnTo>
                      <a:pt x="372" y="172"/>
                    </a:lnTo>
                    <a:lnTo>
                      <a:pt x="371" y="173"/>
                    </a:lnTo>
                    <a:lnTo>
                      <a:pt x="369" y="173"/>
                    </a:lnTo>
                    <a:lnTo>
                      <a:pt x="369" y="173"/>
                    </a:lnTo>
                    <a:lnTo>
                      <a:pt x="366" y="172"/>
                    </a:lnTo>
                    <a:lnTo>
                      <a:pt x="365" y="170"/>
                    </a:lnTo>
                    <a:lnTo>
                      <a:pt x="364" y="169"/>
                    </a:lnTo>
                    <a:lnTo>
                      <a:pt x="364" y="168"/>
                    </a:lnTo>
                    <a:lnTo>
                      <a:pt x="364" y="166"/>
                    </a:lnTo>
                    <a:lnTo>
                      <a:pt x="364" y="165"/>
                    </a:lnTo>
                    <a:lnTo>
                      <a:pt x="365" y="161"/>
                    </a:lnTo>
                    <a:lnTo>
                      <a:pt x="365" y="160"/>
                    </a:lnTo>
                    <a:lnTo>
                      <a:pt x="366" y="158"/>
                    </a:lnTo>
                    <a:lnTo>
                      <a:pt x="366" y="156"/>
                    </a:lnTo>
                    <a:lnTo>
                      <a:pt x="366" y="154"/>
                    </a:lnTo>
                    <a:lnTo>
                      <a:pt x="366" y="149"/>
                    </a:lnTo>
                    <a:lnTo>
                      <a:pt x="366" y="148"/>
                    </a:lnTo>
                    <a:lnTo>
                      <a:pt x="365" y="145"/>
                    </a:lnTo>
                    <a:lnTo>
                      <a:pt x="365" y="144"/>
                    </a:lnTo>
                    <a:lnTo>
                      <a:pt x="365" y="144"/>
                    </a:lnTo>
                    <a:lnTo>
                      <a:pt x="365" y="142"/>
                    </a:lnTo>
                    <a:lnTo>
                      <a:pt x="365" y="141"/>
                    </a:lnTo>
                    <a:lnTo>
                      <a:pt x="365" y="141"/>
                    </a:lnTo>
                    <a:lnTo>
                      <a:pt x="364" y="141"/>
                    </a:lnTo>
                    <a:lnTo>
                      <a:pt x="364" y="140"/>
                    </a:lnTo>
                    <a:lnTo>
                      <a:pt x="361" y="141"/>
                    </a:lnTo>
                    <a:lnTo>
                      <a:pt x="357" y="141"/>
                    </a:lnTo>
                    <a:lnTo>
                      <a:pt x="357" y="141"/>
                    </a:lnTo>
                    <a:lnTo>
                      <a:pt x="356" y="140"/>
                    </a:lnTo>
                    <a:lnTo>
                      <a:pt x="356" y="137"/>
                    </a:lnTo>
                    <a:lnTo>
                      <a:pt x="354" y="136"/>
                    </a:lnTo>
                    <a:lnTo>
                      <a:pt x="354" y="134"/>
                    </a:lnTo>
                    <a:lnTo>
                      <a:pt x="356" y="132"/>
                    </a:lnTo>
                    <a:lnTo>
                      <a:pt x="356" y="132"/>
                    </a:lnTo>
                    <a:lnTo>
                      <a:pt x="354" y="130"/>
                    </a:lnTo>
                    <a:lnTo>
                      <a:pt x="354" y="129"/>
                    </a:lnTo>
                    <a:lnTo>
                      <a:pt x="354" y="129"/>
                    </a:lnTo>
                    <a:lnTo>
                      <a:pt x="356" y="128"/>
                    </a:lnTo>
                    <a:lnTo>
                      <a:pt x="356" y="128"/>
                    </a:lnTo>
                    <a:lnTo>
                      <a:pt x="357" y="128"/>
                    </a:lnTo>
                    <a:lnTo>
                      <a:pt x="360" y="126"/>
                    </a:lnTo>
                    <a:lnTo>
                      <a:pt x="360" y="123"/>
                    </a:lnTo>
                    <a:lnTo>
                      <a:pt x="360" y="122"/>
                    </a:lnTo>
                    <a:lnTo>
                      <a:pt x="360" y="121"/>
                    </a:lnTo>
                    <a:lnTo>
                      <a:pt x="361" y="118"/>
                    </a:lnTo>
                    <a:lnTo>
                      <a:pt x="362" y="117"/>
                    </a:lnTo>
                    <a:lnTo>
                      <a:pt x="362" y="115"/>
                    </a:lnTo>
                    <a:lnTo>
                      <a:pt x="362" y="113"/>
                    </a:lnTo>
                    <a:lnTo>
                      <a:pt x="362" y="111"/>
                    </a:lnTo>
                    <a:lnTo>
                      <a:pt x="362" y="110"/>
                    </a:lnTo>
                    <a:lnTo>
                      <a:pt x="362" y="110"/>
                    </a:lnTo>
                    <a:lnTo>
                      <a:pt x="364" y="107"/>
                    </a:lnTo>
                    <a:lnTo>
                      <a:pt x="365" y="102"/>
                    </a:lnTo>
                    <a:lnTo>
                      <a:pt x="368" y="99"/>
                    </a:lnTo>
                    <a:lnTo>
                      <a:pt x="368" y="98"/>
                    </a:lnTo>
                    <a:lnTo>
                      <a:pt x="369" y="99"/>
                    </a:lnTo>
                    <a:lnTo>
                      <a:pt x="371" y="101"/>
                    </a:lnTo>
                    <a:lnTo>
                      <a:pt x="371" y="99"/>
                    </a:lnTo>
                    <a:lnTo>
                      <a:pt x="371" y="98"/>
                    </a:lnTo>
                    <a:lnTo>
                      <a:pt x="369" y="95"/>
                    </a:lnTo>
                    <a:lnTo>
                      <a:pt x="369" y="90"/>
                    </a:lnTo>
                    <a:lnTo>
                      <a:pt x="369" y="89"/>
                    </a:lnTo>
                    <a:lnTo>
                      <a:pt x="369" y="89"/>
                    </a:lnTo>
                    <a:lnTo>
                      <a:pt x="371" y="89"/>
                    </a:lnTo>
                    <a:lnTo>
                      <a:pt x="371" y="87"/>
                    </a:lnTo>
                    <a:lnTo>
                      <a:pt x="371" y="86"/>
                    </a:lnTo>
                    <a:lnTo>
                      <a:pt x="371" y="85"/>
                    </a:lnTo>
                    <a:lnTo>
                      <a:pt x="372" y="82"/>
                    </a:lnTo>
                    <a:lnTo>
                      <a:pt x="373" y="81"/>
                    </a:lnTo>
                    <a:lnTo>
                      <a:pt x="373" y="81"/>
                    </a:lnTo>
                    <a:lnTo>
                      <a:pt x="373" y="78"/>
                    </a:lnTo>
                    <a:lnTo>
                      <a:pt x="375" y="78"/>
                    </a:lnTo>
                    <a:lnTo>
                      <a:pt x="375" y="77"/>
                    </a:lnTo>
                    <a:lnTo>
                      <a:pt x="376" y="75"/>
                    </a:lnTo>
                    <a:lnTo>
                      <a:pt x="377" y="74"/>
                    </a:lnTo>
                    <a:lnTo>
                      <a:pt x="377" y="74"/>
                    </a:lnTo>
                    <a:lnTo>
                      <a:pt x="377" y="74"/>
                    </a:lnTo>
                    <a:lnTo>
                      <a:pt x="379" y="75"/>
                    </a:lnTo>
                    <a:lnTo>
                      <a:pt x="379" y="75"/>
                    </a:lnTo>
                    <a:lnTo>
                      <a:pt x="380" y="77"/>
                    </a:lnTo>
                    <a:lnTo>
                      <a:pt x="381" y="75"/>
                    </a:lnTo>
                    <a:lnTo>
                      <a:pt x="383" y="75"/>
                    </a:lnTo>
                    <a:lnTo>
                      <a:pt x="383" y="74"/>
                    </a:lnTo>
                    <a:lnTo>
                      <a:pt x="384" y="74"/>
                    </a:lnTo>
                    <a:lnTo>
                      <a:pt x="384" y="73"/>
                    </a:lnTo>
                    <a:lnTo>
                      <a:pt x="385" y="71"/>
                    </a:lnTo>
                    <a:lnTo>
                      <a:pt x="385" y="70"/>
                    </a:lnTo>
                    <a:lnTo>
                      <a:pt x="387" y="69"/>
                    </a:lnTo>
                    <a:lnTo>
                      <a:pt x="388" y="69"/>
                    </a:lnTo>
                    <a:lnTo>
                      <a:pt x="388" y="69"/>
                    </a:lnTo>
                    <a:lnTo>
                      <a:pt x="389" y="69"/>
                    </a:lnTo>
                    <a:lnTo>
                      <a:pt x="391" y="70"/>
                    </a:lnTo>
                    <a:lnTo>
                      <a:pt x="392" y="70"/>
                    </a:lnTo>
                    <a:lnTo>
                      <a:pt x="393" y="70"/>
                    </a:lnTo>
                    <a:lnTo>
                      <a:pt x="393" y="70"/>
                    </a:lnTo>
                    <a:lnTo>
                      <a:pt x="395" y="70"/>
                    </a:lnTo>
                    <a:lnTo>
                      <a:pt x="395" y="71"/>
                    </a:lnTo>
                    <a:lnTo>
                      <a:pt x="396" y="73"/>
                    </a:lnTo>
                    <a:lnTo>
                      <a:pt x="396" y="73"/>
                    </a:lnTo>
                    <a:lnTo>
                      <a:pt x="397" y="73"/>
                    </a:lnTo>
                    <a:lnTo>
                      <a:pt x="401" y="73"/>
                    </a:lnTo>
                    <a:lnTo>
                      <a:pt x="404" y="73"/>
                    </a:lnTo>
                    <a:lnTo>
                      <a:pt x="409" y="73"/>
                    </a:lnTo>
                    <a:lnTo>
                      <a:pt x="411" y="74"/>
                    </a:lnTo>
                    <a:lnTo>
                      <a:pt x="413" y="74"/>
                    </a:lnTo>
                    <a:lnTo>
                      <a:pt x="415" y="75"/>
                    </a:lnTo>
                    <a:lnTo>
                      <a:pt x="416" y="75"/>
                    </a:lnTo>
                    <a:lnTo>
                      <a:pt x="416" y="75"/>
                    </a:lnTo>
                    <a:lnTo>
                      <a:pt x="417" y="75"/>
                    </a:lnTo>
                    <a:lnTo>
                      <a:pt x="419" y="74"/>
                    </a:lnTo>
                    <a:lnTo>
                      <a:pt x="419" y="74"/>
                    </a:lnTo>
                    <a:lnTo>
                      <a:pt x="421" y="74"/>
                    </a:lnTo>
                    <a:lnTo>
                      <a:pt x="431" y="75"/>
                    </a:lnTo>
                    <a:lnTo>
                      <a:pt x="432" y="75"/>
                    </a:lnTo>
                    <a:lnTo>
                      <a:pt x="437" y="73"/>
                    </a:lnTo>
                    <a:lnTo>
                      <a:pt x="439" y="71"/>
                    </a:lnTo>
                    <a:lnTo>
                      <a:pt x="441" y="70"/>
                    </a:lnTo>
                    <a:lnTo>
                      <a:pt x="441" y="69"/>
                    </a:lnTo>
                    <a:lnTo>
                      <a:pt x="441" y="67"/>
                    </a:lnTo>
                    <a:lnTo>
                      <a:pt x="443" y="67"/>
                    </a:lnTo>
                    <a:lnTo>
                      <a:pt x="444" y="67"/>
                    </a:lnTo>
                    <a:lnTo>
                      <a:pt x="444" y="66"/>
                    </a:lnTo>
                    <a:lnTo>
                      <a:pt x="445" y="65"/>
                    </a:lnTo>
                    <a:lnTo>
                      <a:pt x="447" y="63"/>
                    </a:lnTo>
                    <a:lnTo>
                      <a:pt x="448" y="63"/>
                    </a:lnTo>
                    <a:lnTo>
                      <a:pt x="449" y="63"/>
                    </a:lnTo>
                    <a:lnTo>
                      <a:pt x="451" y="65"/>
                    </a:lnTo>
                    <a:lnTo>
                      <a:pt x="451" y="66"/>
                    </a:lnTo>
                    <a:lnTo>
                      <a:pt x="451" y="66"/>
                    </a:lnTo>
                    <a:lnTo>
                      <a:pt x="449" y="67"/>
                    </a:lnTo>
                    <a:lnTo>
                      <a:pt x="449" y="67"/>
                    </a:lnTo>
                    <a:lnTo>
                      <a:pt x="448" y="71"/>
                    </a:lnTo>
                    <a:lnTo>
                      <a:pt x="447" y="73"/>
                    </a:lnTo>
                    <a:lnTo>
                      <a:pt x="447" y="74"/>
                    </a:lnTo>
                    <a:lnTo>
                      <a:pt x="447" y="74"/>
                    </a:lnTo>
                    <a:close/>
                    <a:moveTo>
                      <a:pt x="98" y="58"/>
                    </a:moveTo>
                    <a:lnTo>
                      <a:pt x="99" y="59"/>
                    </a:lnTo>
                    <a:lnTo>
                      <a:pt x="99" y="59"/>
                    </a:lnTo>
                    <a:lnTo>
                      <a:pt x="99" y="61"/>
                    </a:lnTo>
                    <a:lnTo>
                      <a:pt x="98" y="62"/>
                    </a:lnTo>
                    <a:lnTo>
                      <a:pt x="96" y="63"/>
                    </a:lnTo>
                    <a:lnTo>
                      <a:pt x="95" y="63"/>
                    </a:lnTo>
                    <a:lnTo>
                      <a:pt x="95" y="62"/>
                    </a:lnTo>
                    <a:lnTo>
                      <a:pt x="94" y="61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7"/>
                    </a:lnTo>
                    <a:lnTo>
                      <a:pt x="98" y="58"/>
                    </a:lnTo>
                    <a:lnTo>
                      <a:pt x="98" y="58"/>
                    </a:lnTo>
                    <a:close/>
                    <a:moveTo>
                      <a:pt x="490" y="75"/>
                    </a:moveTo>
                    <a:lnTo>
                      <a:pt x="490" y="77"/>
                    </a:lnTo>
                    <a:lnTo>
                      <a:pt x="491" y="77"/>
                    </a:lnTo>
                    <a:lnTo>
                      <a:pt x="492" y="75"/>
                    </a:lnTo>
                    <a:lnTo>
                      <a:pt x="492" y="74"/>
                    </a:lnTo>
                    <a:lnTo>
                      <a:pt x="492" y="73"/>
                    </a:lnTo>
                    <a:lnTo>
                      <a:pt x="494" y="71"/>
                    </a:lnTo>
                    <a:lnTo>
                      <a:pt x="495" y="71"/>
                    </a:lnTo>
                    <a:lnTo>
                      <a:pt x="495" y="71"/>
                    </a:lnTo>
                    <a:lnTo>
                      <a:pt x="495" y="70"/>
                    </a:lnTo>
                    <a:lnTo>
                      <a:pt x="495" y="69"/>
                    </a:lnTo>
                    <a:lnTo>
                      <a:pt x="496" y="67"/>
                    </a:lnTo>
                    <a:lnTo>
                      <a:pt x="499" y="66"/>
                    </a:lnTo>
                    <a:lnTo>
                      <a:pt x="502" y="65"/>
                    </a:lnTo>
                    <a:lnTo>
                      <a:pt x="503" y="65"/>
                    </a:lnTo>
                    <a:lnTo>
                      <a:pt x="503" y="66"/>
                    </a:lnTo>
                    <a:lnTo>
                      <a:pt x="503" y="67"/>
                    </a:lnTo>
                    <a:lnTo>
                      <a:pt x="504" y="69"/>
                    </a:lnTo>
                    <a:lnTo>
                      <a:pt x="503" y="71"/>
                    </a:lnTo>
                    <a:lnTo>
                      <a:pt x="503" y="73"/>
                    </a:lnTo>
                    <a:lnTo>
                      <a:pt x="500" y="74"/>
                    </a:lnTo>
                    <a:lnTo>
                      <a:pt x="498" y="75"/>
                    </a:lnTo>
                    <a:lnTo>
                      <a:pt x="498" y="75"/>
                    </a:lnTo>
                    <a:lnTo>
                      <a:pt x="496" y="77"/>
                    </a:lnTo>
                    <a:lnTo>
                      <a:pt x="496" y="78"/>
                    </a:lnTo>
                    <a:lnTo>
                      <a:pt x="499" y="79"/>
                    </a:lnTo>
                    <a:lnTo>
                      <a:pt x="502" y="81"/>
                    </a:lnTo>
                    <a:lnTo>
                      <a:pt x="503" y="81"/>
                    </a:lnTo>
                    <a:lnTo>
                      <a:pt x="503" y="82"/>
                    </a:lnTo>
                    <a:lnTo>
                      <a:pt x="503" y="83"/>
                    </a:lnTo>
                    <a:lnTo>
                      <a:pt x="504" y="83"/>
                    </a:lnTo>
                    <a:lnTo>
                      <a:pt x="506" y="83"/>
                    </a:lnTo>
                    <a:lnTo>
                      <a:pt x="506" y="85"/>
                    </a:lnTo>
                    <a:lnTo>
                      <a:pt x="507" y="85"/>
                    </a:lnTo>
                    <a:lnTo>
                      <a:pt x="502" y="83"/>
                    </a:lnTo>
                    <a:lnTo>
                      <a:pt x="500" y="82"/>
                    </a:lnTo>
                    <a:lnTo>
                      <a:pt x="498" y="82"/>
                    </a:lnTo>
                    <a:lnTo>
                      <a:pt x="496" y="82"/>
                    </a:lnTo>
                    <a:lnTo>
                      <a:pt x="495" y="82"/>
                    </a:lnTo>
                    <a:lnTo>
                      <a:pt x="492" y="82"/>
                    </a:lnTo>
                    <a:lnTo>
                      <a:pt x="492" y="82"/>
                    </a:lnTo>
                    <a:lnTo>
                      <a:pt x="491" y="83"/>
                    </a:lnTo>
                    <a:lnTo>
                      <a:pt x="491" y="85"/>
                    </a:lnTo>
                    <a:lnTo>
                      <a:pt x="492" y="86"/>
                    </a:lnTo>
                    <a:lnTo>
                      <a:pt x="492" y="86"/>
                    </a:lnTo>
                    <a:lnTo>
                      <a:pt x="491" y="87"/>
                    </a:lnTo>
                    <a:lnTo>
                      <a:pt x="492" y="93"/>
                    </a:lnTo>
                    <a:lnTo>
                      <a:pt x="495" y="95"/>
                    </a:lnTo>
                    <a:lnTo>
                      <a:pt x="496" y="99"/>
                    </a:lnTo>
                    <a:lnTo>
                      <a:pt x="498" y="101"/>
                    </a:lnTo>
                    <a:lnTo>
                      <a:pt x="499" y="102"/>
                    </a:lnTo>
                    <a:lnTo>
                      <a:pt x="498" y="102"/>
                    </a:lnTo>
                    <a:lnTo>
                      <a:pt x="496" y="101"/>
                    </a:lnTo>
                    <a:lnTo>
                      <a:pt x="494" y="99"/>
                    </a:lnTo>
                    <a:lnTo>
                      <a:pt x="494" y="98"/>
                    </a:lnTo>
                    <a:lnTo>
                      <a:pt x="491" y="95"/>
                    </a:lnTo>
                    <a:lnTo>
                      <a:pt x="491" y="94"/>
                    </a:lnTo>
                    <a:lnTo>
                      <a:pt x="490" y="93"/>
                    </a:lnTo>
                    <a:lnTo>
                      <a:pt x="488" y="93"/>
                    </a:lnTo>
                    <a:lnTo>
                      <a:pt x="488" y="91"/>
                    </a:lnTo>
                    <a:lnTo>
                      <a:pt x="488" y="90"/>
                    </a:lnTo>
                    <a:lnTo>
                      <a:pt x="488" y="87"/>
                    </a:lnTo>
                    <a:lnTo>
                      <a:pt x="488" y="86"/>
                    </a:lnTo>
                    <a:lnTo>
                      <a:pt x="488" y="85"/>
                    </a:lnTo>
                    <a:lnTo>
                      <a:pt x="488" y="83"/>
                    </a:lnTo>
                    <a:lnTo>
                      <a:pt x="487" y="83"/>
                    </a:lnTo>
                    <a:lnTo>
                      <a:pt x="487" y="81"/>
                    </a:lnTo>
                    <a:lnTo>
                      <a:pt x="486" y="79"/>
                    </a:lnTo>
                    <a:lnTo>
                      <a:pt x="486" y="78"/>
                    </a:lnTo>
                    <a:lnTo>
                      <a:pt x="487" y="78"/>
                    </a:lnTo>
                    <a:lnTo>
                      <a:pt x="487" y="77"/>
                    </a:lnTo>
                    <a:lnTo>
                      <a:pt x="487" y="75"/>
                    </a:lnTo>
                    <a:lnTo>
                      <a:pt x="486" y="75"/>
                    </a:lnTo>
                    <a:lnTo>
                      <a:pt x="484" y="71"/>
                    </a:lnTo>
                    <a:lnTo>
                      <a:pt x="484" y="70"/>
                    </a:lnTo>
                    <a:lnTo>
                      <a:pt x="486" y="66"/>
                    </a:lnTo>
                    <a:lnTo>
                      <a:pt x="486" y="65"/>
                    </a:lnTo>
                    <a:lnTo>
                      <a:pt x="487" y="65"/>
                    </a:lnTo>
                    <a:lnTo>
                      <a:pt x="487" y="63"/>
                    </a:lnTo>
                    <a:lnTo>
                      <a:pt x="487" y="61"/>
                    </a:lnTo>
                    <a:lnTo>
                      <a:pt x="488" y="59"/>
                    </a:lnTo>
                    <a:lnTo>
                      <a:pt x="491" y="57"/>
                    </a:lnTo>
                    <a:lnTo>
                      <a:pt x="492" y="57"/>
                    </a:lnTo>
                    <a:lnTo>
                      <a:pt x="494" y="55"/>
                    </a:lnTo>
                    <a:lnTo>
                      <a:pt x="494" y="57"/>
                    </a:lnTo>
                    <a:lnTo>
                      <a:pt x="494" y="57"/>
                    </a:lnTo>
                    <a:lnTo>
                      <a:pt x="491" y="59"/>
                    </a:lnTo>
                    <a:lnTo>
                      <a:pt x="491" y="61"/>
                    </a:lnTo>
                    <a:lnTo>
                      <a:pt x="491" y="61"/>
                    </a:lnTo>
                    <a:lnTo>
                      <a:pt x="492" y="62"/>
                    </a:lnTo>
                    <a:lnTo>
                      <a:pt x="494" y="63"/>
                    </a:lnTo>
                    <a:lnTo>
                      <a:pt x="494" y="65"/>
                    </a:lnTo>
                    <a:lnTo>
                      <a:pt x="494" y="67"/>
                    </a:lnTo>
                    <a:lnTo>
                      <a:pt x="494" y="69"/>
                    </a:lnTo>
                    <a:lnTo>
                      <a:pt x="492" y="69"/>
                    </a:lnTo>
                    <a:lnTo>
                      <a:pt x="491" y="71"/>
                    </a:lnTo>
                    <a:lnTo>
                      <a:pt x="488" y="74"/>
                    </a:lnTo>
                    <a:lnTo>
                      <a:pt x="487" y="74"/>
                    </a:lnTo>
                    <a:lnTo>
                      <a:pt x="487" y="74"/>
                    </a:lnTo>
                    <a:lnTo>
                      <a:pt x="488" y="75"/>
                    </a:lnTo>
                    <a:lnTo>
                      <a:pt x="490" y="75"/>
                    </a:lnTo>
                    <a:lnTo>
                      <a:pt x="490" y="75"/>
                    </a:lnTo>
                    <a:close/>
                    <a:moveTo>
                      <a:pt x="32" y="58"/>
                    </a:moveTo>
                    <a:lnTo>
                      <a:pt x="32" y="58"/>
                    </a:lnTo>
                    <a:lnTo>
                      <a:pt x="31" y="57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31" y="55"/>
                    </a:lnTo>
                    <a:lnTo>
                      <a:pt x="32" y="55"/>
                    </a:lnTo>
                    <a:lnTo>
                      <a:pt x="32" y="57"/>
                    </a:lnTo>
                    <a:lnTo>
                      <a:pt x="32" y="58"/>
                    </a:lnTo>
                    <a:close/>
                    <a:moveTo>
                      <a:pt x="500" y="58"/>
                    </a:moveTo>
                    <a:lnTo>
                      <a:pt x="498" y="58"/>
                    </a:lnTo>
                    <a:lnTo>
                      <a:pt x="496" y="58"/>
                    </a:lnTo>
                    <a:lnTo>
                      <a:pt x="496" y="54"/>
                    </a:lnTo>
                    <a:lnTo>
                      <a:pt x="498" y="51"/>
                    </a:lnTo>
                    <a:lnTo>
                      <a:pt x="500" y="50"/>
                    </a:lnTo>
                    <a:lnTo>
                      <a:pt x="502" y="50"/>
                    </a:lnTo>
                    <a:lnTo>
                      <a:pt x="502" y="50"/>
                    </a:lnTo>
                    <a:lnTo>
                      <a:pt x="503" y="51"/>
                    </a:lnTo>
                    <a:lnTo>
                      <a:pt x="502" y="55"/>
                    </a:lnTo>
                    <a:lnTo>
                      <a:pt x="502" y="57"/>
                    </a:lnTo>
                    <a:lnTo>
                      <a:pt x="500" y="58"/>
                    </a:lnTo>
                    <a:lnTo>
                      <a:pt x="500" y="58"/>
                    </a:lnTo>
                    <a:close/>
                    <a:moveTo>
                      <a:pt x="453" y="49"/>
                    </a:moveTo>
                    <a:lnTo>
                      <a:pt x="453" y="50"/>
                    </a:lnTo>
                    <a:lnTo>
                      <a:pt x="453" y="47"/>
                    </a:lnTo>
                    <a:lnTo>
                      <a:pt x="453" y="47"/>
                    </a:lnTo>
                    <a:lnTo>
                      <a:pt x="455" y="47"/>
                    </a:lnTo>
                    <a:lnTo>
                      <a:pt x="455" y="47"/>
                    </a:lnTo>
                    <a:lnTo>
                      <a:pt x="453" y="49"/>
                    </a:lnTo>
                    <a:lnTo>
                      <a:pt x="453" y="49"/>
                    </a:lnTo>
                    <a:lnTo>
                      <a:pt x="453" y="49"/>
                    </a:lnTo>
                    <a:close/>
                    <a:moveTo>
                      <a:pt x="19" y="54"/>
                    </a:moveTo>
                    <a:lnTo>
                      <a:pt x="19" y="54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8" y="47"/>
                    </a:lnTo>
                    <a:lnTo>
                      <a:pt x="8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11" y="46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3"/>
                    </a:lnTo>
                    <a:lnTo>
                      <a:pt x="19" y="54"/>
                    </a:lnTo>
                    <a:lnTo>
                      <a:pt x="19" y="54"/>
                    </a:lnTo>
                    <a:close/>
                    <a:moveTo>
                      <a:pt x="206" y="45"/>
                    </a:moveTo>
                    <a:lnTo>
                      <a:pt x="205" y="46"/>
                    </a:lnTo>
                    <a:lnTo>
                      <a:pt x="205" y="46"/>
                    </a:lnTo>
                    <a:lnTo>
                      <a:pt x="206" y="43"/>
                    </a:lnTo>
                    <a:lnTo>
                      <a:pt x="206" y="43"/>
                    </a:lnTo>
                    <a:lnTo>
                      <a:pt x="206" y="45"/>
                    </a:lnTo>
                    <a:close/>
                    <a:moveTo>
                      <a:pt x="159" y="46"/>
                    </a:moveTo>
                    <a:lnTo>
                      <a:pt x="158" y="46"/>
                    </a:lnTo>
                    <a:lnTo>
                      <a:pt x="158" y="46"/>
                    </a:lnTo>
                    <a:lnTo>
                      <a:pt x="158" y="45"/>
                    </a:lnTo>
                    <a:lnTo>
                      <a:pt x="158" y="45"/>
                    </a:lnTo>
                    <a:lnTo>
                      <a:pt x="158" y="43"/>
                    </a:lnTo>
                    <a:lnTo>
                      <a:pt x="158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59" y="45"/>
                    </a:lnTo>
                    <a:lnTo>
                      <a:pt x="159" y="46"/>
                    </a:lnTo>
                    <a:lnTo>
                      <a:pt x="159" y="46"/>
                    </a:lnTo>
                    <a:close/>
                    <a:moveTo>
                      <a:pt x="167" y="42"/>
                    </a:moveTo>
                    <a:lnTo>
                      <a:pt x="167" y="42"/>
                    </a:lnTo>
                    <a:lnTo>
                      <a:pt x="166" y="42"/>
                    </a:lnTo>
                    <a:lnTo>
                      <a:pt x="166" y="41"/>
                    </a:lnTo>
                    <a:lnTo>
                      <a:pt x="166" y="41"/>
                    </a:lnTo>
                    <a:lnTo>
                      <a:pt x="167" y="41"/>
                    </a:lnTo>
                    <a:lnTo>
                      <a:pt x="167" y="42"/>
                    </a:lnTo>
                    <a:lnTo>
                      <a:pt x="167" y="42"/>
                    </a:lnTo>
                    <a:close/>
                    <a:moveTo>
                      <a:pt x="337" y="39"/>
                    </a:moveTo>
                    <a:lnTo>
                      <a:pt x="337" y="41"/>
                    </a:lnTo>
                    <a:lnTo>
                      <a:pt x="336" y="39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337" y="37"/>
                    </a:lnTo>
                    <a:lnTo>
                      <a:pt x="338" y="38"/>
                    </a:lnTo>
                    <a:lnTo>
                      <a:pt x="337" y="39"/>
                    </a:lnTo>
                    <a:lnTo>
                      <a:pt x="337" y="39"/>
                    </a:lnTo>
                    <a:close/>
                    <a:moveTo>
                      <a:pt x="457" y="37"/>
                    </a:moveTo>
                    <a:lnTo>
                      <a:pt x="457" y="38"/>
                    </a:lnTo>
                    <a:lnTo>
                      <a:pt x="456" y="37"/>
                    </a:lnTo>
                    <a:lnTo>
                      <a:pt x="456" y="35"/>
                    </a:lnTo>
                    <a:lnTo>
                      <a:pt x="455" y="35"/>
                    </a:lnTo>
                    <a:lnTo>
                      <a:pt x="455" y="34"/>
                    </a:lnTo>
                    <a:lnTo>
                      <a:pt x="455" y="34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6" y="35"/>
                    </a:lnTo>
                    <a:lnTo>
                      <a:pt x="457" y="37"/>
                    </a:lnTo>
                    <a:lnTo>
                      <a:pt x="457" y="37"/>
                    </a:lnTo>
                    <a:lnTo>
                      <a:pt x="457" y="37"/>
                    </a:lnTo>
                    <a:close/>
                    <a:moveTo>
                      <a:pt x="476" y="33"/>
                    </a:moveTo>
                    <a:lnTo>
                      <a:pt x="475" y="33"/>
                    </a:lnTo>
                    <a:lnTo>
                      <a:pt x="475" y="33"/>
                    </a:lnTo>
                    <a:lnTo>
                      <a:pt x="475" y="31"/>
                    </a:lnTo>
                    <a:lnTo>
                      <a:pt x="475" y="31"/>
                    </a:lnTo>
                    <a:lnTo>
                      <a:pt x="475" y="31"/>
                    </a:lnTo>
                    <a:lnTo>
                      <a:pt x="476" y="31"/>
                    </a:lnTo>
                    <a:lnTo>
                      <a:pt x="476" y="33"/>
                    </a:lnTo>
                    <a:lnTo>
                      <a:pt x="476" y="33"/>
                    </a:lnTo>
                    <a:close/>
                    <a:moveTo>
                      <a:pt x="473" y="31"/>
                    </a:moveTo>
                    <a:lnTo>
                      <a:pt x="473" y="31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3" y="30"/>
                    </a:lnTo>
                    <a:lnTo>
                      <a:pt x="473" y="31"/>
                    </a:lnTo>
                    <a:lnTo>
                      <a:pt x="473" y="31"/>
                    </a:lnTo>
                    <a:close/>
                    <a:moveTo>
                      <a:pt x="341" y="26"/>
                    </a:moveTo>
                    <a:lnTo>
                      <a:pt x="341" y="27"/>
                    </a:lnTo>
                    <a:lnTo>
                      <a:pt x="341" y="29"/>
                    </a:lnTo>
                    <a:lnTo>
                      <a:pt x="338" y="29"/>
                    </a:lnTo>
                    <a:lnTo>
                      <a:pt x="337" y="27"/>
                    </a:lnTo>
                    <a:lnTo>
                      <a:pt x="337" y="26"/>
                    </a:lnTo>
                    <a:lnTo>
                      <a:pt x="338" y="26"/>
                    </a:lnTo>
                    <a:lnTo>
                      <a:pt x="341" y="26"/>
                    </a:lnTo>
                    <a:lnTo>
                      <a:pt x="341" y="26"/>
                    </a:lnTo>
                    <a:close/>
                    <a:moveTo>
                      <a:pt x="198" y="34"/>
                    </a:moveTo>
                    <a:lnTo>
                      <a:pt x="195" y="34"/>
                    </a:lnTo>
                    <a:lnTo>
                      <a:pt x="194" y="33"/>
                    </a:lnTo>
                    <a:lnTo>
                      <a:pt x="195" y="33"/>
                    </a:lnTo>
                    <a:lnTo>
                      <a:pt x="195" y="33"/>
                    </a:lnTo>
                    <a:lnTo>
                      <a:pt x="197" y="33"/>
                    </a:lnTo>
                    <a:lnTo>
                      <a:pt x="197" y="31"/>
                    </a:lnTo>
                    <a:lnTo>
                      <a:pt x="194" y="31"/>
                    </a:lnTo>
                    <a:lnTo>
                      <a:pt x="193" y="30"/>
                    </a:lnTo>
                    <a:lnTo>
                      <a:pt x="193" y="29"/>
                    </a:lnTo>
                    <a:lnTo>
                      <a:pt x="193" y="29"/>
                    </a:lnTo>
                    <a:lnTo>
                      <a:pt x="195" y="26"/>
                    </a:lnTo>
                    <a:lnTo>
                      <a:pt x="197" y="26"/>
                    </a:lnTo>
                    <a:lnTo>
                      <a:pt x="197" y="26"/>
                    </a:lnTo>
                    <a:lnTo>
                      <a:pt x="198" y="29"/>
                    </a:lnTo>
                    <a:lnTo>
                      <a:pt x="198" y="31"/>
                    </a:lnTo>
                    <a:lnTo>
                      <a:pt x="198" y="31"/>
                    </a:lnTo>
                    <a:lnTo>
                      <a:pt x="198" y="34"/>
                    </a:lnTo>
                    <a:lnTo>
                      <a:pt x="198" y="34"/>
                    </a:lnTo>
                    <a:close/>
                    <a:moveTo>
                      <a:pt x="321" y="23"/>
                    </a:moveTo>
                    <a:lnTo>
                      <a:pt x="321" y="23"/>
                    </a:lnTo>
                    <a:lnTo>
                      <a:pt x="322" y="23"/>
                    </a:lnTo>
                    <a:lnTo>
                      <a:pt x="324" y="23"/>
                    </a:lnTo>
                    <a:lnTo>
                      <a:pt x="325" y="23"/>
                    </a:lnTo>
                    <a:lnTo>
                      <a:pt x="329" y="23"/>
                    </a:lnTo>
                    <a:lnTo>
                      <a:pt x="332" y="24"/>
                    </a:lnTo>
                    <a:lnTo>
                      <a:pt x="334" y="26"/>
                    </a:lnTo>
                    <a:lnTo>
                      <a:pt x="336" y="26"/>
                    </a:lnTo>
                    <a:lnTo>
                      <a:pt x="336" y="26"/>
                    </a:lnTo>
                    <a:lnTo>
                      <a:pt x="336" y="26"/>
                    </a:lnTo>
                    <a:lnTo>
                      <a:pt x="336" y="27"/>
                    </a:lnTo>
                    <a:lnTo>
                      <a:pt x="334" y="27"/>
                    </a:lnTo>
                    <a:lnTo>
                      <a:pt x="336" y="29"/>
                    </a:lnTo>
                    <a:lnTo>
                      <a:pt x="336" y="30"/>
                    </a:lnTo>
                    <a:lnTo>
                      <a:pt x="337" y="31"/>
                    </a:lnTo>
                    <a:lnTo>
                      <a:pt x="338" y="31"/>
                    </a:lnTo>
                    <a:lnTo>
                      <a:pt x="338" y="33"/>
                    </a:lnTo>
                    <a:lnTo>
                      <a:pt x="340" y="33"/>
                    </a:lnTo>
                    <a:lnTo>
                      <a:pt x="340" y="34"/>
                    </a:lnTo>
                    <a:lnTo>
                      <a:pt x="338" y="34"/>
                    </a:lnTo>
                    <a:lnTo>
                      <a:pt x="337" y="34"/>
                    </a:lnTo>
                    <a:lnTo>
                      <a:pt x="336" y="34"/>
                    </a:lnTo>
                    <a:lnTo>
                      <a:pt x="336" y="33"/>
                    </a:lnTo>
                    <a:lnTo>
                      <a:pt x="336" y="34"/>
                    </a:lnTo>
                    <a:lnTo>
                      <a:pt x="334" y="34"/>
                    </a:lnTo>
                    <a:lnTo>
                      <a:pt x="332" y="34"/>
                    </a:lnTo>
                    <a:lnTo>
                      <a:pt x="330" y="34"/>
                    </a:lnTo>
                    <a:lnTo>
                      <a:pt x="329" y="34"/>
                    </a:lnTo>
                    <a:lnTo>
                      <a:pt x="329" y="35"/>
                    </a:lnTo>
                    <a:lnTo>
                      <a:pt x="330" y="35"/>
                    </a:lnTo>
                    <a:lnTo>
                      <a:pt x="333" y="38"/>
                    </a:lnTo>
                    <a:lnTo>
                      <a:pt x="333" y="38"/>
                    </a:lnTo>
                    <a:lnTo>
                      <a:pt x="333" y="41"/>
                    </a:lnTo>
                    <a:lnTo>
                      <a:pt x="333" y="41"/>
                    </a:lnTo>
                    <a:lnTo>
                      <a:pt x="334" y="42"/>
                    </a:lnTo>
                    <a:lnTo>
                      <a:pt x="336" y="42"/>
                    </a:lnTo>
                    <a:lnTo>
                      <a:pt x="336" y="42"/>
                    </a:lnTo>
                    <a:lnTo>
                      <a:pt x="337" y="43"/>
                    </a:lnTo>
                    <a:lnTo>
                      <a:pt x="337" y="43"/>
                    </a:lnTo>
                    <a:lnTo>
                      <a:pt x="337" y="45"/>
                    </a:lnTo>
                    <a:lnTo>
                      <a:pt x="336" y="45"/>
                    </a:lnTo>
                    <a:lnTo>
                      <a:pt x="337" y="45"/>
                    </a:lnTo>
                    <a:lnTo>
                      <a:pt x="338" y="46"/>
                    </a:lnTo>
                    <a:lnTo>
                      <a:pt x="337" y="46"/>
                    </a:lnTo>
                    <a:lnTo>
                      <a:pt x="337" y="46"/>
                    </a:lnTo>
                    <a:lnTo>
                      <a:pt x="338" y="47"/>
                    </a:lnTo>
                    <a:lnTo>
                      <a:pt x="338" y="47"/>
                    </a:lnTo>
                    <a:lnTo>
                      <a:pt x="340" y="47"/>
                    </a:lnTo>
                    <a:lnTo>
                      <a:pt x="340" y="49"/>
                    </a:lnTo>
                    <a:lnTo>
                      <a:pt x="341" y="50"/>
                    </a:lnTo>
                    <a:lnTo>
                      <a:pt x="344" y="53"/>
                    </a:lnTo>
                    <a:lnTo>
                      <a:pt x="344" y="54"/>
                    </a:lnTo>
                    <a:lnTo>
                      <a:pt x="344" y="55"/>
                    </a:lnTo>
                    <a:lnTo>
                      <a:pt x="344" y="55"/>
                    </a:lnTo>
                    <a:lnTo>
                      <a:pt x="342" y="57"/>
                    </a:lnTo>
                    <a:lnTo>
                      <a:pt x="341" y="58"/>
                    </a:lnTo>
                    <a:lnTo>
                      <a:pt x="341" y="58"/>
                    </a:lnTo>
                    <a:lnTo>
                      <a:pt x="340" y="58"/>
                    </a:lnTo>
                    <a:lnTo>
                      <a:pt x="340" y="59"/>
                    </a:lnTo>
                    <a:lnTo>
                      <a:pt x="341" y="59"/>
                    </a:lnTo>
                    <a:lnTo>
                      <a:pt x="341" y="61"/>
                    </a:lnTo>
                    <a:lnTo>
                      <a:pt x="344" y="63"/>
                    </a:lnTo>
                    <a:lnTo>
                      <a:pt x="345" y="65"/>
                    </a:lnTo>
                    <a:lnTo>
                      <a:pt x="350" y="67"/>
                    </a:lnTo>
                    <a:lnTo>
                      <a:pt x="352" y="69"/>
                    </a:lnTo>
                    <a:lnTo>
                      <a:pt x="356" y="73"/>
                    </a:lnTo>
                    <a:lnTo>
                      <a:pt x="357" y="73"/>
                    </a:lnTo>
                    <a:lnTo>
                      <a:pt x="357" y="74"/>
                    </a:lnTo>
                    <a:lnTo>
                      <a:pt x="356" y="75"/>
                    </a:lnTo>
                    <a:lnTo>
                      <a:pt x="354" y="75"/>
                    </a:lnTo>
                    <a:lnTo>
                      <a:pt x="350" y="77"/>
                    </a:lnTo>
                    <a:lnTo>
                      <a:pt x="348" y="75"/>
                    </a:lnTo>
                    <a:lnTo>
                      <a:pt x="345" y="75"/>
                    </a:lnTo>
                    <a:lnTo>
                      <a:pt x="344" y="74"/>
                    </a:lnTo>
                    <a:lnTo>
                      <a:pt x="342" y="73"/>
                    </a:lnTo>
                    <a:lnTo>
                      <a:pt x="341" y="73"/>
                    </a:lnTo>
                    <a:lnTo>
                      <a:pt x="342" y="73"/>
                    </a:lnTo>
                    <a:lnTo>
                      <a:pt x="342" y="74"/>
                    </a:lnTo>
                    <a:lnTo>
                      <a:pt x="342" y="75"/>
                    </a:lnTo>
                    <a:lnTo>
                      <a:pt x="341" y="77"/>
                    </a:lnTo>
                    <a:lnTo>
                      <a:pt x="341" y="77"/>
                    </a:lnTo>
                    <a:lnTo>
                      <a:pt x="340" y="77"/>
                    </a:lnTo>
                    <a:lnTo>
                      <a:pt x="338" y="78"/>
                    </a:lnTo>
                    <a:lnTo>
                      <a:pt x="336" y="83"/>
                    </a:lnTo>
                    <a:lnTo>
                      <a:pt x="336" y="85"/>
                    </a:lnTo>
                    <a:lnTo>
                      <a:pt x="334" y="91"/>
                    </a:lnTo>
                    <a:lnTo>
                      <a:pt x="334" y="93"/>
                    </a:lnTo>
                    <a:lnTo>
                      <a:pt x="336" y="97"/>
                    </a:lnTo>
                    <a:lnTo>
                      <a:pt x="336" y="98"/>
                    </a:lnTo>
                    <a:lnTo>
                      <a:pt x="336" y="99"/>
                    </a:lnTo>
                    <a:lnTo>
                      <a:pt x="336" y="99"/>
                    </a:lnTo>
                    <a:lnTo>
                      <a:pt x="336" y="101"/>
                    </a:lnTo>
                    <a:lnTo>
                      <a:pt x="333" y="102"/>
                    </a:lnTo>
                    <a:lnTo>
                      <a:pt x="332" y="102"/>
                    </a:lnTo>
                    <a:lnTo>
                      <a:pt x="330" y="103"/>
                    </a:lnTo>
                    <a:lnTo>
                      <a:pt x="329" y="105"/>
                    </a:lnTo>
                    <a:lnTo>
                      <a:pt x="328" y="106"/>
                    </a:lnTo>
                    <a:lnTo>
                      <a:pt x="326" y="106"/>
                    </a:lnTo>
                    <a:lnTo>
                      <a:pt x="325" y="106"/>
                    </a:lnTo>
                    <a:lnTo>
                      <a:pt x="325" y="106"/>
                    </a:lnTo>
                    <a:lnTo>
                      <a:pt x="324" y="105"/>
                    </a:lnTo>
                    <a:lnTo>
                      <a:pt x="324" y="103"/>
                    </a:lnTo>
                    <a:lnTo>
                      <a:pt x="324" y="105"/>
                    </a:lnTo>
                    <a:lnTo>
                      <a:pt x="324" y="106"/>
                    </a:lnTo>
                    <a:lnTo>
                      <a:pt x="324" y="106"/>
                    </a:lnTo>
                    <a:lnTo>
                      <a:pt x="324" y="107"/>
                    </a:lnTo>
                    <a:lnTo>
                      <a:pt x="324" y="109"/>
                    </a:lnTo>
                    <a:lnTo>
                      <a:pt x="324" y="109"/>
                    </a:lnTo>
                    <a:lnTo>
                      <a:pt x="322" y="110"/>
                    </a:lnTo>
                    <a:lnTo>
                      <a:pt x="321" y="110"/>
                    </a:lnTo>
                    <a:lnTo>
                      <a:pt x="321" y="111"/>
                    </a:lnTo>
                    <a:lnTo>
                      <a:pt x="321" y="113"/>
                    </a:lnTo>
                    <a:lnTo>
                      <a:pt x="320" y="113"/>
                    </a:lnTo>
                    <a:lnTo>
                      <a:pt x="318" y="114"/>
                    </a:lnTo>
                    <a:lnTo>
                      <a:pt x="317" y="114"/>
                    </a:lnTo>
                    <a:lnTo>
                      <a:pt x="317" y="115"/>
                    </a:lnTo>
                    <a:lnTo>
                      <a:pt x="318" y="115"/>
                    </a:lnTo>
                    <a:lnTo>
                      <a:pt x="320" y="115"/>
                    </a:lnTo>
                    <a:lnTo>
                      <a:pt x="320" y="117"/>
                    </a:lnTo>
                    <a:lnTo>
                      <a:pt x="320" y="117"/>
                    </a:lnTo>
                    <a:lnTo>
                      <a:pt x="320" y="119"/>
                    </a:lnTo>
                    <a:lnTo>
                      <a:pt x="317" y="121"/>
                    </a:lnTo>
                    <a:lnTo>
                      <a:pt x="318" y="121"/>
                    </a:lnTo>
                    <a:lnTo>
                      <a:pt x="318" y="121"/>
                    </a:lnTo>
                    <a:lnTo>
                      <a:pt x="321" y="121"/>
                    </a:lnTo>
                    <a:lnTo>
                      <a:pt x="321" y="122"/>
                    </a:lnTo>
                    <a:lnTo>
                      <a:pt x="321" y="125"/>
                    </a:lnTo>
                    <a:lnTo>
                      <a:pt x="321" y="126"/>
                    </a:lnTo>
                    <a:lnTo>
                      <a:pt x="320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7" y="126"/>
                    </a:lnTo>
                    <a:lnTo>
                      <a:pt x="317" y="128"/>
                    </a:lnTo>
                    <a:lnTo>
                      <a:pt x="318" y="128"/>
                    </a:lnTo>
                    <a:lnTo>
                      <a:pt x="318" y="129"/>
                    </a:lnTo>
                    <a:lnTo>
                      <a:pt x="318" y="130"/>
                    </a:lnTo>
                    <a:lnTo>
                      <a:pt x="317" y="132"/>
                    </a:lnTo>
                    <a:lnTo>
                      <a:pt x="317" y="133"/>
                    </a:lnTo>
                    <a:lnTo>
                      <a:pt x="316" y="133"/>
                    </a:lnTo>
                    <a:lnTo>
                      <a:pt x="316" y="133"/>
                    </a:lnTo>
                    <a:lnTo>
                      <a:pt x="316" y="133"/>
                    </a:lnTo>
                    <a:lnTo>
                      <a:pt x="316" y="134"/>
                    </a:lnTo>
                    <a:lnTo>
                      <a:pt x="317" y="136"/>
                    </a:lnTo>
                    <a:lnTo>
                      <a:pt x="316" y="136"/>
                    </a:lnTo>
                    <a:lnTo>
                      <a:pt x="316" y="136"/>
                    </a:lnTo>
                    <a:lnTo>
                      <a:pt x="314" y="137"/>
                    </a:lnTo>
                    <a:lnTo>
                      <a:pt x="313" y="138"/>
                    </a:lnTo>
                    <a:lnTo>
                      <a:pt x="313" y="140"/>
                    </a:lnTo>
                    <a:lnTo>
                      <a:pt x="313" y="141"/>
                    </a:lnTo>
                    <a:lnTo>
                      <a:pt x="312" y="142"/>
                    </a:lnTo>
                    <a:lnTo>
                      <a:pt x="301" y="146"/>
                    </a:lnTo>
                    <a:lnTo>
                      <a:pt x="293" y="150"/>
                    </a:lnTo>
                    <a:lnTo>
                      <a:pt x="293" y="150"/>
                    </a:lnTo>
                    <a:lnTo>
                      <a:pt x="292" y="150"/>
                    </a:lnTo>
                    <a:lnTo>
                      <a:pt x="292" y="144"/>
                    </a:lnTo>
                    <a:lnTo>
                      <a:pt x="290" y="141"/>
                    </a:lnTo>
                    <a:lnTo>
                      <a:pt x="290" y="140"/>
                    </a:lnTo>
                    <a:lnTo>
                      <a:pt x="289" y="141"/>
                    </a:lnTo>
                    <a:lnTo>
                      <a:pt x="289" y="141"/>
                    </a:lnTo>
                    <a:lnTo>
                      <a:pt x="288" y="140"/>
                    </a:lnTo>
                    <a:lnTo>
                      <a:pt x="288" y="140"/>
                    </a:lnTo>
                    <a:lnTo>
                      <a:pt x="288" y="138"/>
                    </a:lnTo>
                    <a:lnTo>
                      <a:pt x="288" y="137"/>
                    </a:lnTo>
                    <a:lnTo>
                      <a:pt x="288" y="138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5" y="138"/>
                    </a:lnTo>
                    <a:lnTo>
                      <a:pt x="285" y="137"/>
                    </a:lnTo>
                    <a:lnTo>
                      <a:pt x="284" y="137"/>
                    </a:lnTo>
                    <a:lnTo>
                      <a:pt x="282" y="140"/>
                    </a:lnTo>
                    <a:lnTo>
                      <a:pt x="280" y="140"/>
                    </a:lnTo>
                    <a:lnTo>
                      <a:pt x="278" y="140"/>
                    </a:lnTo>
                    <a:lnTo>
                      <a:pt x="277" y="140"/>
                    </a:lnTo>
                    <a:lnTo>
                      <a:pt x="277" y="138"/>
                    </a:lnTo>
                    <a:lnTo>
                      <a:pt x="277" y="137"/>
                    </a:lnTo>
                    <a:lnTo>
                      <a:pt x="277" y="136"/>
                    </a:lnTo>
                    <a:lnTo>
                      <a:pt x="276" y="136"/>
                    </a:lnTo>
                    <a:lnTo>
                      <a:pt x="276" y="136"/>
                    </a:lnTo>
                    <a:lnTo>
                      <a:pt x="274" y="137"/>
                    </a:lnTo>
                    <a:lnTo>
                      <a:pt x="273" y="137"/>
                    </a:lnTo>
                    <a:lnTo>
                      <a:pt x="273" y="137"/>
                    </a:lnTo>
                    <a:lnTo>
                      <a:pt x="268" y="133"/>
                    </a:lnTo>
                    <a:lnTo>
                      <a:pt x="268" y="136"/>
                    </a:lnTo>
                    <a:lnTo>
                      <a:pt x="264" y="138"/>
                    </a:lnTo>
                    <a:lnTo>
                      <a:pt x="262" y="140"/>
                    </a:lnTo>
                    <a:lnTo>
                      <a:pt x="260" y="138"/>
                    </a:lnTo>
                    <a:lnTo>
                      <a:pt x="257" y="138"/>
                    </a:lnTo>
                    <a:lnTo>
                      <a:pt x="254" y="140"/>
                    </a:lnTo>
                    <a:lnTo>
                      <a:pt x="251" y="141"/>
                    </a:lnTo>
                    <a:lnTo>
                      <a:pt x="251" y="141"/>
                    </a:lnTo>
                    <a:lnTo>
                      <a:pt x="250" y="141"/>
                    </a:lnTo>
                    <a:lnTo>
                      <a:pt x="250" y="141"/>
                    </a:lnTo>
                    <a:lnTo>
                      <a:pt x="250" y="140"/>
                    </a:lnTo>
                    <a:lnTo>
                      <a:pt x="250" y="138"/>
                    </a:lnTo>
                    <a:lnTo>
                      <a:pt x="250" y="134"/>
                    </a:lnTo>
                    <a:lnTo>
                      <a:pt x="250" y="133"/>
                    </a:lnTo>
                    <a:lnTo>
                      <a:pt x="249" y="133"/>
                    </a:lnTo>
                    <a:lnTo>
                      <a:pt x="247" y="132"/>
                    </a:lnTo>
                    <a:lnTo>
                      <a:pt x="247" y="132"/>
                    </a:lnTo>
                    <a:lnTo>
                      <a:pt x="247" y="133"/>
                    </a:lnTo>
                    <a:lnTo>
                      <a:pt x="245" y="133"/>
                    </a:lnTo>
                    <a:lnTo>
                      <a:pt x="243" y="133"/>
                    </a:lnTo>
                    <a:lnTo>
                      <a:pt x="242" y="133"/>
                    </a:lnTo>
                    <a:lnTo>
                      <a:pt x="238" y="134"/>
                    </a:lnTo>
                    <a:lnTo>
                      <a:pt x="237" y="134"/>
                    </a:lnTo>
                    <a:lnTo>
                      <a:pt x="235" y="134"/>
                    </a:lnTo>
                    <a:lnTo>
                      <a:pt x="235" y="133"/>
                    </a:lnTo>
                    <a:lnTo>
                      <a:pt x="235" y="133"/>
                    </a:lnTo>
                    <a:lnTo>
                      <a:pt x="237" y="132"/>
                    </a:lnTo>
                    <a:lnTo>
                      <a:pt x="235" y="133"/>
                    </a:lnTo>
                    <a:lnTo>
                      <a:pt x="234" y="133"/>
                    </a:lnTo>
                    <a:lnTo>
                      <a:pt x="233" y="133"/>
                    </a:lnTo>
                    <a:lnTo>
                      <a:pt x="233" y="133"/>
                    </a:lnTo>
                    <a:lnTo>
                      <a:pt x="231" y="132"/>
                    </a:lnTo>
                    <a:lnTo>
                      <a:pt x="229" y="133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6" y="133"/>
                    </a:lnTo>
                    <a:lnTo>
                      <a:pt x="226" y="132"/>
                    </a:lnTo>
                    <a:lnTo>
                      <a:pt x="226" y="129"/>
                    </a:lnTo>
                    <a:lnTo>
                      <a:pt x="225" y="122"/>
                    </a:lnTo>
                    <a:lnTo>
                      <a:pt x="225" y="118"/>
                    </a:lnTo>
                    <a:lnTo>
                      <a:pt x="223" y="118"/>
                    </a:lnTo>
                    <a:lnTo>
                      <a:pt x="222" y="117"/>
                    </a:lnTo>
                    <a:lnTo>
                      <a:pt x="222" y="114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09"/>
                    </a:lnTo>
                    <a:lnTo>
                      <a:pt x="222" y="107"/>
                    </a:lnTo>
                    <a:lnTo>
                      <a:pt x="222" y="106"/>
                    </a:lnTo>
                    <a:lnTo>
                      <a:pt x="221" y="105"/>
                    </a:lnTo>
                    <a:lnTo>
                      <a:pt x="219" y="103"/>
                    </a:lnTo>
                    <a:lnTo>
                      <a:pt x="218" y="102"/>
                    </a:lnTo>
                    <a:lnTo>
                      <a:pt x="214" y="101"/>
                    </a:lnTo>
                    <a:lnTo>
                      <a:pt x="213" y="102"/>
                    </a:lnTo>
                    <a:lnTo>
                      <a:pt x="211" y="101"/>
                    </a:lnTo>
                    <a:lnTo>
                      <a:pt x="211" y="101"/>
                    </a:lnTo>
                    <a:lnTo>
                      <a:pt x="211" y="99"/>
                    </a:lnTo>
                    <a:lnTo>
                      <a:pt x="213" y="98"/>
                    </a:lnTo>
                    <a:lnTo>
                      <a:pt x="213" y="98"/>
                    </a:lnTo>
                    <a:lnTo>
                      <a:pt x="213" y="98"/>
                    </a:lnTo>
                    <a:lnTo>
                      <a:pt x="211" y="97"/>
                    </a:lnTo>
                    <a:lnTo>
                      <a:pt x="210" y="95"/>
                    </a:lnTo>
                    <a:lnTo>
                      <a:pt x="210" y="95"/>
                    </a:lnTo>
                    <a:lnTo>
                      <a:pt x="210" y="94"/>
                    </a:lnTo>
                    <a:lnTo>
                      <a:pt x="210" y="93"/>
                    </a:lnTo>
                    <a:lnTo>
                      <a:pt x="210" y="91"/>
                    </a:lnTo>
                    <a:lnTo>
                      <a:pt x="210" y="90"/>
                    </a:lnTo>
                    <a:lnTo>
                      <a:pt x="210" y="89"/>
                    </a:lnTo>
                    <a:lnTo>
                      <a:pt x="211" y="87"/>
                    </a:lnTo>
                    <a:lnTo>
                      <a:pt x="211" y="87"/>
                    </a:lnTo>
                    <a:lnTo>
                      <a:pt x="211" y="87"/>
                    </a:lnTo>
                    <a:lnTo>
                      <a:pt x="210" y="86"/>
                    </a:lnTo>
                    <a:lnTo>
                      <a:pt x="210" y="86"/>
                    </a:lnTo>
                    <a:lnTo>
                      <a:pt x="209" y="85"/>
                    </a:lnTo>
                    <a:lnTo>
                      <a:pt x="207" y="83"/>
                    </a:lnTo>
                    <a:lnTo>
                      <a:pt x="206" y="81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7" y="71"/>
                    </a:lnTo>
                    <a:lnTo>
                      <a:pt x="209" y="70"/>
                    </a:lnTo>
                    <a:lnTo>
                      <a:pt x="209" y="70"/>
                    </a:lnTo>
                    <a:lnTo>
                      <a:pt x="210" y="70"/>
                    </a:lnTo>
                    <a:lnTo>
                      <a:pt x="209" y="70"/>
                    </a:lnTo>
                    <a:lnTo>
                      <a:pt x="209" y="70"/>
                    </a:lnTo>
                    <a:lnTo>
                      <a:pt x="207" y="70"/>
                    </a:lnTo>
                    <a:lnTo>
                      <a:pt x="209" y="67"/>
                    </a:lnTo>
                    <a:lnTo>
                      <a:pt x="209" y="66"/>
                    </a:lnTo>
                    <a:lnTo>
                      <a:pt x="210" y="65"/>
                    </a:lnTo>
                    <a:lnTo>
                      <a:pt x="211" y="63"/>
                    </a:lnTo>
                    <a:lnTo>
                      <a:pt x="213" y="61"/>
                    </a:lnTo>
                    <a:lnTo>
                      <a:pt x="213" y="59"/>
                    </a:lnTo>
                    <a:lnTo>
                      <a:pt x="217" y="58"/>
                    </a:lnTo>
                    <a:lnTo>
                      <a:pt x="215" y="61"/>
                    </a:lnTo>
                    <a:lnTo>
                      <a:pt x="215" y="61"/>
                    </a:lnTo>
                    <a:lnTo>
                      <a:pt x="217" y="62"/>
                    </a:lnTo>
                    <a:lnTo>
                      <a:pt x="217" y="62"/>
                    </a:lnTo>
                    <a:lnTo>
                      <a:pt x="218" y="65"/>
                    </a:lnTo>
                    <a:lnTo>
                      <a:pt x="218" y="66"/>
                    </a:lnTo>
                    <a:lnTo>
                      <a:pt x="219" y="67"/>
                    </a:lnTo>
                    <a:lnTo>
                      <a:pt x="221" y="67"/>
                    </a:lnTo>
                    <a:lnTo>
                      <a:pt x="222" y="69"/>
                    </a:lnTo>
                    <a:lnTo>
                      <a:pt x="222" y="70"/>
                    </a:lnTo>
                    <a:lnTo>
                      <a:pt x="223" y="70"/>
                    </a:lnTo>
                    <a:lnTo>
                      <a:pt x="225" y="71"/>
                    </a:lnTo>
                    <a:lnTo>
                      <a:pt x="227" y="74"/>
                    </a:lnTo>
                    <a:lnTo>
                      <a:pt x="229" y="74"/>
                    </a:lnTo>
                    <a:lnTo>
                      <a:pt x="230" y="75"/>
                    </a:lnTo>
                    <a:lnTo>
                      <a:pt x="230" y="75"/>
                    </a:lnTo>
                    <a:lnTo>
                      <a:pt x="231" y="75"/>
                    </a:lnTo>
                    <a:lnTo>
                      <a:pt x="237" y="73"/>
                    </a:lnTo>
                    <a:lnTo>
                      <a:pt x="238" y="73"/>
                    </a:lnTo>
                    <a:lnTo>
                      <a:pt x="239" y="73"/>
                    </a:lnTo>
                    <a:lnTo>
                      <a:pt x="242" y="73"/>
                    </a:lnTo>
                    <a:lnTo>
                      <a:pt x="245" y="74"/>
                    </a:lnTo>
                    <a:lnTo>
                      <a:pt x="246" y="74"/>
                    </a:lnTo>
                    <a:lnTo>
                      <a:pt x="246" y="73"/>
                    </a:lnTo>
                    <a:lnTo>
                      <a:pt x="247" y="73"/>
                    </a:lnTo>
                    <a:lnTo>
                      <a:pt x="249" y="74"/>
                    </a:lnTo>
                    <a:lnTo>
                      <a:pt x="250" y="74"/>
                    </a:lnTo>
                    <a:lnTo>
                      <a:pt x="251" y="71"/>
                    </a:lnTo>
                    <a:lnTo>
                      <a:pt x="254" y="71"/>
                    </a:lnTo>
                    <a:lnTo>
                      <a:pt x="254" y="70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7" y="66"/>
                    </a:lnTo>
                    <a:lnTo>
                      <a:pt x="258" y="66"/>
                    </a:lnTo>
                    <a:lnTo>
                      <a:pt x="260" y="65"/>
                    </a:lnTo>
                    <a:lnTo>
                      <a:pt x="266" y="65"/>
                    </a:lnTo>
                    <a:lnTo>
                      <a:pt x="268" y="66"/>
                    </a:lnTo>
                    <a:lnTo>
                      <a:pt x="268" y="66"/>
                    </a:lnTo>
                    <a:lnTo>
                      <a:pt x="268" y="67"/>
                    </a:lnTo>
                    <a:lnTo>
                      <a:pt x="268" y="67"/>
                    </a:lnTo>
                    <a:lnTo>
                      <a:pt x="269" y="67"/>
                    </a:lnTo>
                    <a:lnTo>
                      <a:pt x="270" y="67"/>
                    </a:lnTo>
                    <a:lnTo>
                      <a:pt x="273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7" y="70"/>
                    </a:lnTo>
                    <a:lnTo>
                      <a:pt x="278" y="70"/>
                    </a:lnTo>
                    <a:lnTo>
                      <a:pt x="280" y="69"/>
                    </a:lnTo>
                    <a:lnTo>
                      <a:pt x="280" y="67"/>
                    </a:lnTo>
                    <a:lnTo>
                      <a:pt x="281" y="67"/>
                    </a:lnTo>
                    <a:lnTo>
                      <a:pt x="282" y="67"/>
                    </a:lnTo>
                    <a:lnTo>
                      <a:pt x="285" y="67"/>
                    </a:lnTo>
                    <a:lnTo>
                      <a:pt x="286" y="66"/>
                    </a:lnTo>
                    <a:lnTo>
                      <a:pt x="289" y="66"/>
                    </a:lnTo>
                    <a:lnTo>
                      <a:pt x="290" y="67"/>
                    </a:lnTo>
                    <a:lnTo>
                      <a:pt x="290" y="66"/>
                    </a:lnTo>
                    <a:lnTo>
                      <a:pt x="292" y="66"/>
                    </a:lnTo>
                    <a:lnTo>
                      <a:pt x="292" y="65"/>
                    </a:lnTo>
                    <a:lnTo>
                      <a:pt x="293" y="63"/>
                    </a:lnTo>
                    <a:lnTo>
                      <a:pt x="293" y="62"/>
                    </a:lnTo>
                    <a:lnTo>
                      <a:pt x="293" y="61"/>
                    </a:lnTo>
                    <a:lnTo>
                      <a:pt x="294" y="61"/>
                    </a:lnTo>
                    <a:lnTo>
                      <a:pt x="294" y="61"/>
                    </a:lnTo>
                    <a:lnTo>
                      <a:pt x="294" y="59"/>
                    </a:lnTo>
                    <a:lnTo>
                      <a:pt x="296" y="59"/>
                    </a:lnTo>
                    <a:lnTo>
                      <a:pt x="296" y="58"/>
                    </a:lnTo>
                    <a:lnTo>
                      <a:pt x="294" y="58"/>
                    </a:lnTo>
                    <a:lnTo>
                      <a:pt x="294" y="57"/>
                    </a:lnTo>
                    <a:lnTo>
                      <a:pt x="294" y="55"/>
                    </a:lnTo>
                    <a:lnTo>
                      <a:pt x="294" y="55"/>
                    </a:lnTo>
                    <a:lnTo>
                      <a:pt x="296" y="54"/>
                    </a:lnTo>
                    <a:lnTo>
                      <a:pt x="297" y="54"/>
                    </a:lnTo>
                    <a:lnTo>
                      <a:pt x="300" y="53"/>
                    </a:lnTo>
                    <a:lnTo>
                      <a:pt x="300" y="51"/>
                    </a:lnTo>
                    <a:lnTo>
                      <a:pt x="301" y="51"/>
                    </a:lnTo>
                    <a:lnTo>
                      <a:pt x="301" y="50"/>
                    </a:lnTo>
                    <a:lnTo>
                      <a:pt x="300" y="50"/>
                    </a:lnTo>
                    <a:lnTo>
                      <a:pt x="298" y="49"/>
                    </a:lnTo>
                    <a:lnTo>
                      <a:pt x="298" y="49"/>
                    </a:lnTo>
                    <a:lnTo>
                      <a:pt x="298" y="47"/>
                    </a:lnTo>
                    <a:lnTo>
                      <a:pt x="300" y="47"/>
                    </a:lnTo>
                    <a:lnTo>
                      <a:pt x="300" y="47"/>
                    </a:lnTo>
                    <a:lnTo>
                      <a:pt x="300" y="46"/>
                    </a:lnTo>
                    <a:lnTo>
                      <a:pt x="300" y="46"/>
                    </a:lnTo>
                    <a:lnTo>
                      <a:pt x="301" y="45"/>
                    </a:lnTo>
                    <a:lnTo>
                      <a:pt x="301" y="43"/>
                    </a:lnTo>
                    <a:lnTo>
                      <a:pt x="302" y="43"/>
                    </a:lnTo>
                    <a:lnTo>
                      <a:pt x="304" y="43"/>
                    </a:lnTo>
                    <a:lnTo>
                      <a:pt x="305" y="43"/>
                    </a:lnTo>
                    <a:lnTo>
                      <a:pt x="305" y="42"/>
                    </a:lnTo>
                    <a:lnTo>
                      <a:pt x="305" y="41"/>
                    </a:lnTo>
                    <a:lnTo>
                      <a:pt x="305" y="41"/>
                    </a:lnTo>
                    <a:lnTo>
                      <a:pt x="305" y="39"/>
                    </a:lnTo>
                    <a:lnTo>
                      <a:pt x="305" y="38"/>
                    </a:lnTo>
                    <a:lnTo>
                      <a:pt x="306" y="37"/>
                    </a:lnTo>
                    <a:lnTo>
                      <a:pt x="306" y="37"/>
                    </a:lnTo>
                    <a:lnTo>
                      <a:pt x="306" y="34"/>
                    </a:lnTo>
                    <a:lnTo>
                      <a:pt x="306" y="33"/>
                    </a:lnTo>
                    <a:lnTo>
                      <a:pt x="306" y="30"/>
                    </a:lnTo>
                    <a:lnTo>
                      <a:pt x="306" y="29"/>
                    </a:lnTo>
                    <a:lnTo>
                      <a:pt x="308" y="27"/>
                    </a:lnTo>
                    <a:lnTo>
                      <a:pt x="308" y="26"/>
                    </a:lnTo>
                    <a:lnTo>
                      <a:pt x="309" y="24"/>
                    </a:lnTo>
                    <a:lnTo>
                      <a:pt x="310" y="23"/>
                    </a:lnTo>
                    <a:lnTo>
                      <a:pt x="310" y="23"/>
                    </a:lnTo>
                    <a:lnTo>
                      <a:pt x="312" y="23"/>
                    </a:lnTo>
                    <a:lnTo>
                      <a:pt x="313" y="24"/>
                    </a:lnTo>
                    <a:lnTo>
                      <a:pt x="314" y="23"/>
                    </a:lnTo>
                    <a:lnTo>
                      <a:pt x="316" y="23"/>
                    </a:lnTo>
                    <a:lnTo>
                      <a:pt x="317" y="23"/>
                    </a:lnTo>
                    <a:lnTo>
                      <a:pt x="318" y="24"/>
                    </a:lnTo>
                    <a:lnTo>
                      <a:pt x="318" y="24"/>
                    </a:lnTo>
                    <a:lnTo>
                      <a:pt x="321" y="23"/>
                    </a:lnTo>
                    <a:lnTo>
                      <a:pt x="321" y="23"/>
                    </a:lnTo>
                    <a:lnTo>
                      <a:pt x="321" y="23"/>
                    </a:lnTo>
                    <a:close/>
                    <a:moveTo>
                      <a:pt x="475" y="29"/>
                    </a:moveTo>
                    <a:lnTo>
                      <a:pt x="475" y="29"/>
                    </a:lnTo>
                    <a:lnTo>
                      <a:pt x="473" y="29"/>
                    </a:lnTo>
                    <a:lnTo>
                      <a:pt x="473" y="27"/>
                    </a:lnTo>
                    <a:lnTo>
                      <a:pt x="475" y="26"/>
                    </a:lnTo>
                    <a:lnTo>
                      <a:pt x="475" y="24"/>
                    </a:lnTo>
                    <a:lnTo>
                      <a:pt x="475" y="24"/>
                    </a:lnTo>
                    <a:lnTo>
                      <a:pt x="473" y="23"/>
                    </a:lnTo>
                    <a:lnTo>
                      <a:pt x="473" y="23"/>
                    </a:lnTo>
                    <a:lnTo>
                      <a:pt x="475" y="20"/>
                    </a:lnTo>
                    <a:lnTo>
                      <a:pt x="475" y="20"/>
                    </a:lnTo>
                    <a:lnTo>
                      <a:pt x="476" y="22"/>
                    </a:lnTo>
                    <a:lnTo>
                      <a:pt x="476" y="23"/>
                    </a:lnTo>
                    <a:lnTo>
                      <a:pt x="476" y="24"/>
                    </a:lnTo>
                    <a:lnTo>
                      <a:pt x="476" y="26"/>
                    </a:lnTo>
                    <a:lnTo>
                      <a:pt x="475" y="29"/>
                    </a:lnTo>
                    <a:lnTo>
                      <a:pt x="475" y="29"/>
                    </a:lnTo>
                    <a:close/>
                    <a:moveTo>
                      <a:pt x="20" y="10"/>
                    </a:moveTo>
                    <a:lnTo>
                      <a:pt x="21" y="11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1" y="11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14"/>
                    </a:lnTo>
                    <a:lnTo>
                      <a:pt x="42" y="15"/>
                    </a:lnTo>
                    <a:lnTo>
                      <a:pt x="42" y="16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23"/>
                    </a:lnTo>
                    <a:lnTo>
                      <a:pt x="47" y="24"/>
                    </a:lnTo>
                    <a:lnTo>
                      <a:pt x="46" y="26"/>
                    </a:lnTo>
                    <a:lnTo>
                      <a:pt x="47" y="27"/>
                    </a:lnTo>
                    <a:lnTo>
                      <a:pt x="51" y="29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60" y="35"/>
                    </a:lnTo>
                    <a:lnTo>
                      <a:pt x="66" y="39"/>
                    </a:lnTo>
                    <a:lnTo>
                      <a:pt x="68" y="41"/>
                    </a:lnTo>
                    <a:lnTo>
                      <a:pt x="71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5" y="49"/>
                    </a:lnTo>
                    <a:lnTo>
                      <a:pt x="78" y="51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80" y="55"/>
                    </a:lnTo>
                    <a:lnTo>
                      <a:pt x="82" y="57"/>
                    </a:lnTo>
                    <a:lnTo>
                      <a:pt x="83" y="57"/>
                    </a:lnTo>
                    <a:lnTo>
                      <a:pt x="84" y="59"/>
                    </a:lnTo>
                    <a:lnTo>
                      <a:pt x="86" y="59"/>
                    </a:lnTo>
                    <a:lnTo>
                      <a:pt x="86" y="58"/>
                    </a:lnTo>
                    <a:lnTo>
                      <a:pt x="84" y="57"/>
                    </a:lnTo>
                    <a:lnTo>
                      <a:pt x="84" y="55"/>
                    </a:lnTo>
                    <a:lnTo>
                      <a:pt x="84" y="55"/>
                    </a:lnTo>
                    <a:lnTo>
                      <a:pt x="86" y="54"/>
                    </a:lnTo>
                    <a:lnTo>
                      <a:pt x="87" y="54"/>
                    </a:lnTo>
                    <a:lnTo>
                      <a:pt x="88" y="55"/>
                    </a:lnTo>
                    <a:lnTo>
                      <a:pt x="91" y="57"/>
                    </a:lnTo>
                    <a:lnTo>
                      <a:pt x="92" y="58"/>
                    </a:lnTo>
                    <a:lnTo>
                      <a:pt x="92" y="61"/>
                    </a:lnTo>
                    <a:lnTo>
                      <a:pt x="94" y="62"/>
                    </a:lnTo>
                    <a:lnTo>
                      <a:pt x="95" y="63"/>
                    </a:lnTo>
                    <a:lnTo>
                      <a:pt x="96" y="63"/>
                    </a:lnTo>
                    <a:lnTo>
                      <a:pt x="98" y="63"/>
                    </a:lnTo>
                    <a:lnTo>
                      <a:pt x="99" y="65"/>
                    </a:lnTo>
                    <a:lnTo>
                      <a:pt x="103" y="67"/>
                    </a:lnTo>
                    <a:lnTo>
                      <a:pt x="104" y="69"/>
                    </a:lnTo>
                    <a:lnTo>
                      <a:pt x="104" y="70"/>
                    </a:lnTo>
                    <a:lnTo>
                      <a:pt x="106" y="71"/>
                    </a:lnTo>
                    <a:lnTo>
                      <a:pt x="106" y="73"/>
                    </a:lnTo>
                    <a:lnTo>
                      <a:pt x="106" y="74"/>
                    </a:lnTo>
                    <a:lnTo>
                      <a:pt x="108" y="75"/>
                    </a:lnTo>
                    <a:lnTo>
                      <a:pt x="110" y="77"/>
                    </a:lnTo>
                    <a:lnTo>
                      <a:pt x="111" y="77"/>
                    </a:lnTo>
                    <a:lnTo>
                      <a:pt x="115" y="78"/>
                    </a:lnTo>
                    <a:lnTo>
                      <a:pt x="116" y="78"/>
                    </a:lnTo>
                    <a:lnTo>
                      <a:pt x="118" y="79"/>
                    </a:lnTo>
                    <a:lnTo>
                      <a:pt x="119" y="81"/>
                    </a:lnTo>
                    <a:lnTo>
                      <a:pt x="118" y="82"/>
                    </a:lnTo>
                    <a:lnTo>
                      <a:pt x="114" y="85"/>
                    </a:lnTo>
                    <a:lnTo>
                      <a:pt x="111" y="85"/>
                    </a:lnTo>
                    <a:lnTo>
                      <a:pt x="114" y="85"/>
                    </a:lnTo>
                    <a:lnTo>
                      <a:pt x="116" y="85"/>
                    </a:lnTo>
                    <a:lnTo>
                      <a:pt x="118" y="83"/>
                    </a:lnTo>
                    <a:lnTo>
                      <a:pt x="119" y="82"/>
                    </a:lnTo>
                    <a:lnTo>
                      <a:pt x="122" y="81"/>
                    </a:lnTo>
                    <a:lnTo>
                      <a:pt x="123" y="81"/>
                    </a:lnTo>
                    <a:lnTo>
                      <a:pt x="123" y="81"/>
                    </a:lnTo>
                    <a:lnTo>
                      <a:pt x="124" y="81"/>
                    </a:lnTo>
                    <a:lnTo>
                      <a:pt x="126" y="83"/>
                    </a:lnTo>
                    <a:lnTo>
                      <a:pt x="127" y="85"/>
                    </a:lnTo>
                    <a:lnTo>
                      <a:pt x="128" y="86"/>
                    </a:lnTo>
                    <a:lnTo>
                      <a:pt x="130" y="87"/>
                    </a:lnTo>
                    <a:lnTo>
                      <a:pt x="128" y="89"/>
                    </a:lnTo>
                    <a:lnTo>
                      <a:pt x="126" y="90"/>
                    </a:lnTo>
                    <a:lnTo>
                      <a:pt x="124" y="91"/>
                    </a:lnTo>
                    <a:lnTo>
                      <a:pt x="123" y="93"/>
                    </a:lnTo>
                    <a:lnTo>
                      <a:pt x="124" y="93"/>
                    </a:lnTo>
                    <a:lnTo>
                      <a:pt x="123" y="94"/>
                    </a:lnTo>
                    <a:lnTo>
                      <a:pt x="124" y="95"/>
                    </a:lnTo>
                    <a:lnTo>
                      <a:pt x="126" y="95"/>
                    </a:lnTo>
                    <a:lnTo>
                      <a:pt x="124" y="97"/>
                    </a:lnTo>
                    <a:lnTo>
                      <a:pt x="124" y="97"/>
                    </a:lnTo>
                    <a:lnTo>
                      <a:pt x="126" y="99"/>
                    </a:lnTo>
                    <a:lnTo>
                      <a:pt x="126" y="101"/>
                    </a:lnTo>
                    <a:lnTo>
                      <a:pt x="128" y="102"/>
                    </a:lnTo>
                    <a:lnTo>
                      <a:pt x="131" y="103"/>
                    </a:lnTo>
                    <a:lnTo>
                      <a:pt x="134" y="103"/>
                    </a:lnTo>
                    <a:lnTo>
                      <a:pt x="135" y="105"/>
                    </a:lnTo>
                    <a:lnTo>
                      <a:pt x="136" y="105"/>
                    </a:lnTo>
                    <a:lnTo>
                      <a:pt x="138" y="103"/>
                    </a:lnTo>
                    <a:lnTo>
                      <a:pt x="138" y="105"/>
                    </a:lnTo>
                    <a:lnTo>
                      <a:pt x="139" y="107"/>
                    </a:lnTo>
                    <a:lnTo>
                      <a:pt x="139" y="109"/>
                    </a:lnTo>
                    <a:lnTo>
                      <a:pt x="139" y="113"/>
                    </a:lnTo>
                    <a:lnTo>
                      <a:pt x="140" y="114"/>
                    </a:lnTo>
                    <a:lnTo>
                      <a:pt x="140" y="115"/>
                    </a:lnTo>
                    <a:lnTo>
                      <a:pt x="140" y="117"/>
                    </a:lnTo>
                    <a:lnTo>
                      <a:pt x="143" y="118"/>
                    </a:lnTo>
                    <a:lnTo>
                      <a:pt x="145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5" y="122"/>
                    </a:lnTo>
                    <a:lnTo>
                      <a:pt x="145" y="122"/>
                    </a:lnTo>
                    <a:lnTo>
                      <a:pt x="143" y="123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3" y="128"/>
                    </a:lnTo>
                    <a:lnTo>
                      <a:pt x="143" y="128"/>
                    </a:lnTo>
                    <a:lnTo>
                      <a:pt x="146" y="125"/>
                    </a:lnTo>
                    <a:lnTo>
                      <a:pt x="146" y="125"/>
                    </a:lnTo>
                    <a:lnTo>
                      <a:pt x="147" y="123"/>
                    </a:lnTo>
                    <a:lnTo>
                      <a:pt x="149" y="123"/>
                    </a:lnTo>
                    <a:lnTo>
                      <a:pt x="153" y="123"/>
                    </a:lnTo>
                    <a:lnTo>
                      <a:pt x="154" y="123"/>
                    </a:lnTo>
                    <a:lnTo>
                      <a:pt x="155" y="125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63" y="134"/>
                    </a:lnTo>
                    <a:lnTo>
                      <a:pt x="163" y="136"/>
                    </a:lnTo>
                    <a:lnTo>
                      <a:pt x="163" y="137"/>
                    </a:lnTo>
                    <a:lnTo>
                      <a:pt x="163" y="137"/>
                    </a:lnTo>
                    <a:lnTo>
                      <a:pt x="161" y="140"/>
                    </a:lnTo>
                    <a:lnTo>
                      <a:pt x="161" y="140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1" y="145"/>
                    </a:lnTo>
                    <a:lnTo>
                      <a:pt x="162" y="146"/>
                    </a:lnTo>
                    <a:lnTo>
                      <a:pt x="162" y="146"/>
                    </a:lnTo>
                    <a:lnTo>
                      <a:pt x="161" y="150"/>
                    </a:lnTo>
                    <a:lnTo>
                      <a:pt x="161" y="150"/>
                    </a:lnTo>
                    <a:lnTo>
                      <a:pt x="161" y="157"/>
                    </a:lnTo>
                    <a:lnTo>
                      <a:pt x="161" y="158"/>
                    </a:lnTo>
                    <a:lnTo>
                      <a:pt x="161" y="160"/>
                    </a:lnTo>
                    <a:lnTo>
                      <a:pt x="161" y="164"/>
                    </a:lnTo>
                    <a:lnTo>
                      <a:pt x="159" y="173"/>
                    </a:lnTo>
                    <a:lnTo>
                      <a:pt x="159" y="174"/>
                    </a:lnTo>
                    <a:lnTo>
                      <a:pt x="159" y="176"/>
                    </a:lnTo>
                    <a:lnTo>
                      <a:pt x="158" y="176"/>
                    </a:lnTo>
                    <a:lnTo>
                      <a:pt x="157" y="176"/>
                    </a:lnTo>
                    <a:lnTo>
                      <a:pt x="157" y="174"/>
                    </a:lnTo>
                    <a:lnTo>
                      <a:pt x="157" y="174"/>
                    </a:lnTo>
                    <a:lnTo>
                      <a:pt x="155" y="173"/>
                    </a:lnTo>
                    <a:lnTo>
                      <a:pt x="153" y="172"/>
                    </a:lnTo>
                    <a:lnTo>
                      <a:pt x="153" y="172"/>
                    </a:lnTo>
                    <a:lnTo>
                      <a:pt x="150" y="174"/>
                    </a:lnTo>
                    <a:lnTo>
                      <a:pt x="149" y="174"/>
                    </a:lnTo>
                    <a:lnTo>
                      <a:pt x="149" y="174"/>
                    </a:lnTo>
                    <a:lnTo>
                      <a:pt x="147" y="173"/>
                    </a:lnTo>
                    <a:lnTo>
                      <a:pt x="142" y="170"/>
                    </a:lnTo>
                    <a:lnTo>
                      <a:pt x="142" y="172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7"/>
                    </a:lnTo>
                    <a:lnTo>
                      <a:pt x="142" y="177"/>
                    </a:lnTo>
                    <a:lnTo>
                      <a:pt x="142" y="177"/>
                    </a:lnTo>
                    <a:lnTo>
                      <a:pt x="139" y="176"/>
                    </a:lnTo>
                    <a:lnTo>
                      <a:pt x="138" y="173"/>
                    </a:lnTo>
                    <a:lnTo>
                      <a:pt x="136" y="172"/>
                    </a:lnTo>
                    <a:lnTo>
                      <a:pt x="135" y="170"/>
                    </a:lnTo>
                    <a:lnTo>
                      <a:pt x="134" y="169"/>
                    </a:lnTo>
                    <a:lnTo>
                      <a:pt x="130" y="165"/>
                    </a:lnTo>
                    <a:lnTo>
                      <a:pt x="130" y="164"/>
                    </a:lnTo>
                    <a:lnTo>
                      <a:pt x="123" y="161"/>
                    </a:lnTo>
                    <a:lnTo>
                      <a:pt x="123" y="160"/>
                    </a:lnTo>
                    <a:lnTo>
                      <a:pt x="122" y="158"/>
                    </a:lnTo>
                    <a:lnTo>
                      <a:pt x="119" y="157"/>
                    </a:lnTo>
                    <a:lnTo>
                      <a:pt x="116" y="156"/>
                    </a:lnTo>
                    <a:lnTo>
                      <a:pt x="111" y="150"/>
                    </a:lnTo>
                    <a:lnTo>
                      <a:pt x="108" y="148"/>
                    </a:lnTo>
                    <a:lnTo>
                      <a:pt x="106" y="144"/>
                    </a:lnTo>
                    <a:lnTo>
                      <a:pt x="104" y="142"/>
                    </a:lnTo>
                    <a:lnTo>
                      <a:pt x="100" y="140"/>
                    </a:lnTo>
                    <a:lnTo>
                      <a:pt x="98" y="137"/>
                    </a:lnTo>
                    <a:lnTo>
                      <a:pt x="96" y="136"/>
                    </a:lnTo>
                    <a:lnTo>
                      <a:pt x="94" y="132"/>
                    </a:lnTo>
                    <a:lnTo>
                      <a:pt x="94" y="130"/>
                    </a:lnTo>
                    <a:lnTo>
                      <a:pt x="92" y="129"/>
                    </a:lnTo>
                    <a:lnTo>
                      <a:pt x="91" y="129"/>
                    </a:lnTo>
                    <a:lnTo>
                      <a:pt x="90" y="128"/>
                    </a:lnTo>
                    <a:lnTo>
                      <a:pt x="87" y="123"/>
                    </a:lnTo>
                    <a:lnTo>
                      <a:pt x="86" y="122"/>
                    </a:lnTo>
                    <a:lnTo>
                      <a:pt x="86" y="121"/>
                    </a:lnTo>
                    <a:lnTo>
                      <a:pt x="86" y="117"/>
                    </a:lnTo>
                    <a:lnTo>
                      <a:pt x="80" y="107"/>
                    </a:lnTo>
                    <a:lnTo>
                      <a:pt x="79" y="105"/>
                    </a:lnTo>
                    <a:lnTo>
                      <a:pt x="78" y="101"/>
                    </a:lnTo>
                    <a:lnTo>
                      <a:pt x="76" y="101"/>
                    </a:lnTo>
                    <a:lnTo>
                      <a:pt x="74" y="97"/>
                    </a:lnTo>
                    <a:lnTo>
                      <a:pt x="72" y="95"/>
                    </a:lnTo>
                    <a:lnTo>
                      <a:pt x="71" y="94"/>
                    </a:lnTo>
                    <a:lnTo>
                      <a:pt x="71" y="93"/>
                    </a:lnTo>
                    <a:lnTo>
                      <a:pt x="68" y="89"/>
                    </a:lnTo>
                    <a:lnTo>
                      <a:pt x="67" y="87"/>
                    </a:lnTo>
                    <a:lnTo>
                      <a:pt x="67" y="87"/>
                    </a:lnTo>
                    <a:lnTo>
                      <a:pt x="63" y="86"/>
                    </a:lnTo>
                    <a:lnTo>
                      <a:pt x="62" y="85"/>
                    </a:lnTo>
                    <a:lnTo>
                      <a:pt x="60" y="83"/>
                    </a:lnTo>
                    <a:lnTo>
                      <a:pt x="59" y="82"/>
                    </a:lnTo>
                    <a:lnTo>
                      <a:pt x="59" y="78"/>
                    </a:lnTo>
                    <a:lnTo>
                      <a:pt x="56" y="73"/>
                    </a:lnTo>
                    <a:lnTo>
                      <a:pt x="55" y="66"/>
                    </a:lnTo>
                    <a:lnTo>
                      <a:pt x="54" y="63"/>
                    </a:lnTo>
                    <a:lnTo>
                      <a:pt x="51" y="61"/>
                    </a:lnTo>
                    <a:lnTo>
                      <a:pt x="51" y="61"/>
                    </a:lnTo>
                    <a:lnTo>
                      <a:pt x="44" y="55"/>
                    </a:lnTo>
                    <a:lnTo>
                      <a:pt x="43" y="55"/>
                    </a:lnTo>
                    <a:lnTo>
                      <a:pt x="42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1"/>
                    </a:lnTo>
                    <a:lnTo>
                      <a:pt x="38" y="49"/>
                    </a:lnTo>
                    <a:lnTo>
                      <a:pt x="36" y="47"/>
                    </a:lnTo>
                    <a:lnTo>
                      <a:pt x="36" y="46"/>
                    </a:lnTo>
                    <a:lnTo>
                      <a:pt x="34" y="45"/>
                    </a:lnTo>
                    <a:lnTo>
                      <a:pt x="32" y="43"/>
                    </a:lnTo>
                    <a:lnTo>
                      <a:pt x="31" y="41"/>
                    </a:lnTo>
                    <a:lnTo>
                      <a:pt x="31" y="39"/>
                    </a:lnTo>
                    <a:lnTo>
                      <a:pt x="27" y="35"/>
                    </a:lnTo>
                    <a:lnTo>
                      <a:pt x="25" y="34"/>
                    </a:lnTo>
                    <a:lnTo>
                      <a:pt x="24" y="33"/>
                    </a:lnTo>
                    <a:lnTo>
                      <a:pt x="20" y="33"/>
                    </a:lnTo>
                    <a:lnTo>
                      <a:pt x="19" y="31"/>
                    </a:lnTo>
                    <a:lnTo>
                      <a:pt x="17" y="29"/>
                    </a:lnTo>
                    <a:lnTo>
                      <a:pt x="16" y="27"/>
                    </a:lnTo>
                    <a:lnTo>
                      <a:pt x="12" y="24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3" y="8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  <a:moveTo>
                      <a:pt x="3" y="2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06">
                <a:extLst>
                  <a:ext uri="{FF2B5EF4-FFF2-40B4-BE49-F238E27FC236}">
                    <a16:creationId xmlns:a16="http://schemas.microsoft.com/office/drawing/2014/main" id="{0263463F-B028-4A08-A64A-2688414C3E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4" y="1981"/>
                <a:ext cx="66" cy="97"/>
              </a:xfrm>
              <a:custGeom>
                <a:avLst/>
                <a:gdLst>
                  <a:gd name="T0" fmla="*/ 45 w 66"/>
                  <a:gd name="T1" fmla="*/ 12 h 97"/>
                  <a:gd name="T2" fmla="*/ 41 w 66"/>
                  <a:gd name="T3" fmla="*/ 17 h 97"/>
                  <a:gd name="T4" fmla="*/ 38 w 66"/>
                  <a:gd name="T5" fmla="*/ 17 h 97"/>
                  <a:gd name="T6" fmla="*/ 35 w 66"/>
                  <a:gd name="T7" fmla="*/ 21 h 97"/>
                  <a:gd name="T8" fmla="*/ 38 w 66"/>
                  <a:gd name="T9" fmla="*/ 28 h 97"/>
                  <a:gd name="T10" fmla="*/ 45 w 66"/>
                  <a:gd name="T11" fmla="*/ 32 h 97"/>
                  <a:gd name="T12" fmla="*/ 49 w 66"/>
                  <a:gd name="T13" fmla="*/ 29 h 97"/>
                  <a:gd name="T14" fmla="*/ 51 w 66"/>
                  <a:gd name="T15" fmla="*/ 24 h 97"/>
                  <a:gd name="T16" fmla="*/ 54 w 66"/>
                  <a:gd name="T17" fmla="*/ 29 h 97"/>
                  <a:gd name="T18" fmla="*/ 57 w 66"/>
                  <a:gd name="T19" fmla="*/ 33 h 97"/>
                  <a:gd name="T20" fmla="*/ 62 w 66"/>
                  <a:gd name="T21" fmla="*/ 32 h 97"/>
                  <a:gd name="T22" fmla="*/ 62 w 66"/>
                  <a:gd name="T23" fmla="*/ 34 h 97"/>
                  <a:gd name="T24" fmla="*/ 63 w 66"/>
                  <a:gd name="T25" fmla="*/ 41 h 97"/>
                  <a:gd name="T26" fmla="*/ 65 w 66"/>
                  <a:gd name="T27" fmla="*/ 51 h 97"/>
                  <a:gd name="T28" fmla="*/ 66 w 66"/>
                  <a:gd name="T29" fmla="*/ 61 h 97"/>
                  <a:gd name="T30" fmla="*/ 63 w 66"/>
                  <a:gd name="T31" fmla="*/ 72 h 97"/>
                  <a:gd name="T32" fmla="*/ 59 w 66"/>
                  <a:gd name="T33" fmla="*/ 80 h 97"/>
                  <a:gd name="T34" fmla="*/ 53 w 66"/>
                  <a:gd name="T35" fmla="*/ 81 h 97"/>
                  <a:gd name="T36" fmla="*/ 49 w 66"/>
                  <a:gd name="T37" fmla="*/ 81 h 97"/>
                  <a:gd name="T38" fmla="*/ 42 w 66"/>
                  <a:gd name="T39" fmla="*/ 85 h 97"/>
                  <a:gd name="T40" fmla="*/ 35 w 66"/>
                  <a:gd name="T41" fmla="*/ 89 h 97"/>
                  <a:gd name="T42" fmla="*/ 30 w 66"/>
                  <a:gd name="T43" fmla="*/ 88 h 97"/>
                  <a:gd name="T44" fmla="*/ 30 w 66"/>
                  <a:gd name="T45" fmla="*/ 92 h 97"/>
                  <a:gd name="T46" fmla="*/ 16 w 66"/>
                  <a:gd name="T47" fmla="*/ 97 h 97"/>
                  <a:gd name="T48" fmla="*/ 10 w 66"/>
                  <a:gd name="T49" fmla="*/ 97 h 97"/>
                  <a:gd name="T50" fmla="*/ 12 w 66"/>
                  <a:gd name="T51" fmla="*/ 92 h 97"/>
                  <a:gd name="T52" fmla="*/ 7 w 66"/>
                  <a:gd name="T53" fmla="*/ 91 h 97"/>
                  <a:gd name="T54" fmla="*/ 4 w 66"/>
                  <a:gd name="T55" fmla="*/ 91 h 97"/>
                  <a:gd name="T56" fmla="*/ 3 w 66"/>
                  <a:gd name="T57" fmla="*/ 85 h 97"/>
                  <a:gd name="T58" fmla="*/ 7 w 66"/>
                  <a:gd name="T59" fmla="*/ 81 h 97"/>
                  <a:gd name="T60" fmla="*/ 3 w 66"/>
                  <a:gd name="T61" fmla="*/ 79 h 97"/>
                  <a:gd name="T62" fmla="*/ 10 w 66"/>
                  <a:gd name="T63" fmla="*/ 79 h 97"/>
                  <a:gd name="T64" fmla="*/ 10 w 66"/>
                  <a:gd name="T65" fmla="*/ 73 h 97"/>
                  <a:gd name="T66" fmla="*/ 24 w 66"/>
                  <a:gd name="T67" fmla="*/ 68 h 97"/>
                  <a:gd name="T68" fmla="*/ 15 w 66"/>
                  <a:gd name="T69" fmla="*/ 69 h 97"/>
                  <a:gd name="T70" fmla="*/ 10 w 66"/>
                  <a:gd name="T71" fmla="*/ 71 h 97"/>
                  <a:gd name="T72" fmla="*/ 15 w 66"/>
                  <a:gd name="T73" fmla="*/ 63 h 97"/>
                  <a:gd name="T74" fmla="*/ 19 w 66"/>
                  <a:gd name="T75" fmla="*/ 57 h 97"/>
                  <a:gd name="T76" fmla="*/ 20 w 66"/>
                  <a:gd name="T77" fmla="*/ 55 h 97"/>
                  <a:gd name="T78" fmla="*/ 12 w 66"/>
                  <a:gd name="T79" fmla="*/ 53 h 97"/>
                  <a:gd name="T80" fmla="*/ 8 w 66"/>
                  <a:gd name="T81" fmla="*/ 52 h 97"/>
                  <a:gd name="T82" fmla="*/ 4 w 66"/>
                  <a:gd name="T83" fmla="*/ 49 h 97"/>
                  <a:gd name="T84" fmla="*/ 6 w 66"/>
                  <a:gd name="T85" fmla="*/ 45 h 97"/>
                  <a:gd name="T86" fmla="*/ 7 w 66"/>
                  <a:gd name="T87" fmla="*/ 44 h 97"/>
                  <a:gd name="T88" fmla="*/ 12 w 66"/>
                  <a:gd name="T89" fmla="*/ 38 h 97"/>
                  <a:gd name="T90" fmla="*/ 8 w 66"/>
                  <a:gd name="T91" fmla="*/ 34 h 97"/>
                  <a:gd name="T92" fmla="*/ 7 w 66"/>
                  <a:gd name="T93" fmla="*/ 30 h 97"/>
                  <a:gd name="T94" fmla="*/ 7 w 66"/>
                  <a:gd name="T95" fmla="*/ 28 h 97"/>
                  <a:gd name="T96" fmla="*/ 19 w 66"/>
                  <a:gd name="T97" fmla="*/ 29 h 97"/>
                  <a:gd name="T98" fmla="*/ 27 w 66"/>
                  <a:gd name="T99" fmla="*/ 29 h 97"/>
                  <a:gd name="T100" fmla="*/ 28 w 66"/>
                  <a:gd name="T101" fmla="*/ 24 h 97"/>
                  <a:gd name="T102" fmla="*/ 34 w 66"/>
                  <a:gd name="T103" fmla="*/ 18 h 97"/>
                  <a:gd name="T104" fmla="*/ 28 w 66"/>
                  <a:gd name="T105" fmla="*/ 14 h 97"/>
                  <a:gd name="T106" fmla="*/ 30 w 66"/>
                  <a:gd name="T107" fmla="*/ 9 h 97"/>
                  <a:gd name="T108" fmla="*/ 37 w 66"/>
                  <a:gd name="T109" fmla="*/ 4 h 97"/>
                  <a:gd name="T110" fmla="*/ 42 w 66"/>
                  <a:gd name="T111" fmla="*/ 2 h 97"/>
                  <a:gd name="T112" fmla="*/ 42 w 66"/>
                  <a:gd name="T113" fmla="*/ 6 h 97"/>
                  <a:gd name="T114" fmla="*/ 45 w 66"/>
                  <a:gd name="T115" fmla="*/ 8 h 97"/>
                  <a:gd name="T116" fmla="*/ 45 w 66"/>
                  <a:gd name="T117" fmla="*/ 1 h 97"/>
                  <a:gd name="T118" fmla="*/ 49 w 66"/>
                  <a:gd name="T119" fmla="*/ 1 h 97"/>
                  <a:gd name="T120" fmla="*/ 49 w 66"/>
                  <a:gd name="T121" fmla="*/ 6 h 97"/>
                  <a:gd name="T122" fmla="*/ 6 w 66"/>
                  <a:gd name="T123" fmla="*/ 36 h 97"/>
                  <a:gd name="T124" fmla="*/ 7 w 66"/>
                  <a:gd name="T125" fmla="*/ 3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97">
                    <a:moveTo>
                      <a:pt x="49" y="6"/>
                    </a:moveTo>
                    <a:lnTo>
                      <a:pt x="46" y="8"/>
                    </a:lnTo>
                    <a:lnTo>
                      <a:pt x="45" y="9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16"/>
                    </a:lnTo>
                    <a:lnTo>
                      <a:pt x="41" y="16"/>
                    </a:lnTo>
                    <a:lnTo>
                      <a:pt x="41" y="17"/>
                    </a:lnTo>
                    <a:lnTo>
                      <a:pt x="39" y="16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9" y="18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39" y="20"/>
                    </a:lnTo>
                    <a:lnTo>
                      <a:pt x="35" y="21"/>
                    </a:lnTo>
                    <a:lnTo>
                      <a:pt x="34" y="22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41" y="30"/>
                    </a:lnTo>
                    <a:lnTo>
                      <a:pt x="42" y="32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7" y="30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49" y="28"/>
                    </a:lnTo>
                    <a:lnTo>
                      <a:pt x="49" y="26"/>
                    </a:lnTo>
                    <a:lnTo>
                      <a:pt x="50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3" y="25"/>
                    </a:lnTo>
                    <a:lnTo>
                      <a:pt x="53" y="26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5" y="30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9" y="33"/>
                    </a:lnTo>
                    <a:lnTo>
                      <a:pt x="61" y="33"/>
                    </a:lnTo>
                    <a:lnTo>
                      <a:pt x="61" y="33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2" y="37"/>
                    </a:lnTo>
                    <a:lnTo>
                      <a:pt x="62" y="38"/>
                    </a:lnTo>
                    <a:lnTo>
                      <a:pt x="63" y="41"/>
                    </a:lnTo>
                    <a:lnTo>
                      <a:pt x="63" y="44"/>
                    </a:lnTo>
                    <a:lnTo>
                      <a:pt x="65" y="45"/>
                    </a:lnTo>
                    <a:lnTo>
                      <a:pt x="65" y="48"/>
                    </a:lnTo>
                    <a:lnTo>
                      <a:pt x="65" y="48"/>
                    </a:lnTo>
                    <a:lnTo>
                      <a:pt x="65" y="51"/>
                    </a:lnTo>
                    <a:lnTo>
                      <a:pt x="65" y="51"/>
                    </a:lnTo>
                    <a:lnTo>
                      <a:pt x="65" y="52"/>
                    </a:lnTo>
                    <a:lnTo>
                      <a:pt x="65" y="56"/>
                    </a:lnTo>
                    <a:lnTo>
                      <a:pt x="66" y="57"/>
                    </a:lnTo>
                    <a:lnTo>
                      <a:pt x="66" y="61"/>
                    </a:lnTo>
                    <a:lnTo>
                      <a:pt x="65" y="64"/>
                    </a:lnTo>
                    <a:lnTo>
                      <a:pt x="65" y="65"/>
                    </a:lnTo>
                    <a:lnTo>
                      <a:pt x="63" y="67"/>
                    </a:lnTo>
                    <a:lnTo>
                      <a:pt x="63" y="68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1" y="76"/>
                    </a:lnTo>
                    <a:lnTo>
                      <a:pt x="59" y="76"/>
                    </a:lnTo>
                    <a:lnTo>
                      <a:pt x="62" y="79"/>
                    </a:lnTo>
                    <a:lnTo>
                      <a:pt x="59" y="80"/>
                    </a:lnTo>
                    <a:lnTo>
                      <a:pt x="58" y="80"/>
                    </a:lnTo>
                    <a:lnTo>
                      <a:pt x="55" y="8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50" y="81"/>
                    </a:lnTo>
                    <a:lnTo>
                      <a:pt x="49" y="81"/>
                    </a:lnTo>
                    <a:lnTo>
                      <a:pt x="45" y="81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2" y="84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39" y="85"/>
                    </a:lnTo>
                    <a:lnTo>
                      <a:pt x="38" y="87"/>
                    </a:lnTo>
                    <a:lnTo>
                      <a:pt x="37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7"/>
                    </a:lnTo>
                    <a:lnTo>
                      <a:pt x="30" y="88"/>
                    </a:lnTo>
                    <a:lnTo>
                      <a:pt x="31" y="88"/>
                    </a:lnTo>
                    <a:lnTo>
                      <a:pt x="31" y="88"/>
                    </a:lnTo>
                    <a:lnTo>
                      <a:pt x="31" y="89"/>
                    </a:lnTo>
                    <a:lnTo>
                      <a:pt x="31" y="91"/>
                    </a:lnTo>
                    <a:lnTo>
                      <a:pt x="30" y="92"/>
                    </a:lnTo>
                    <a:lnTo>
                      <a:pt x="28" y="92"/>
                    </a:lnTo>
                    <a:lnTo>
                      <a:pt x="27" y="93"/>
                    </a:lnTo>
                    <a:lnTo>
                      <a:pt x="26" y="93"/>
                    </a:lnTo>
                    <a:lnTo>
                      <a:pt x="24" y="95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5" y="96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0" y="97"/>
                    </a:lnTo>
                    <a:lnTo>
                      <a:pt x="8" y="97"/>
                    </a:lnTo>
                    <a:lnTo>
                      <a:pt x="11" y="95"/>
                    </a:lnTo>
                    <a:lnTo>
                      <a:pt x="12" y="93"/>
                    </a:lnTo>
                    <a:lnTo>
                      <a:pt x="14" y="92"/>
                    </a:lnTo>
                    <a:lnTo>
                      <a:pt x="12" y="92"/>
                    </a:lnTo>
                    <a:lnTo>
                      <a:pt x="7" y="93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6" y="93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2" y="88"/>
                    </a:lnTo>
                    <a:lnTo>
                      <a:pt x="4" y="91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3" y="85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7" y="81"/>
                    </a:lnTo>
                    <a:lnTo>
                      <a:pt x="3" y="81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3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9"/>
                    </a:lnTo>
                    <a:lnTo>
                      <a:pt x="7" y="79"/>
                    </a:lnTo>
                    <a:lnTo>
                      <a:pt x="10" y="79"/>
                    </a:lnTo>
                    <a:lnTo>
                      <a:pt x="8" y="77"/>
                    </a:lnTo>
                    <a:lnTo>
                      <a:pt x="8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11" y="71"/>
                    </a:lnTo>
                    <a:lnTo>
                      <a:pt x="12" y="71"/>
                    </a:lnTo>
                    <a:lnTo>
                      <a:pt x="16" y="71"/>
                    </a:lnTo>
                    <a:lnTo>
                      <a:pt x="20" y="69"/>
                    </a:lnTo>
                    <a:lnTo>
                      <a:pt x="24" y="68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19" y="68"/>
                    </a:lnTo>
                    <a:lnTo>
                      <a:pt x="19" y="69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0" y="71"/>
                    </a:lnTo>
                    <a:lnTo>
                      <a:pt x="7" y="71"/>
                    </a:lnTo>
                    <a:lnTo>
                      <a:pt x="10" y="69"/>
                    </a:lnTo>
                    <a:lnTo>
                      <a:pt x="14" y="65"/>
                    </a:lnTo>
                    <a:lnTo>
                      <a:pt x="14" y="64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4" y="61"/>
                    </a:lnTo>
                    <a:lnTo>
                      <a:pt x="16" y="57"/>
                    </a:lnTo>
                    <a:lnTo>
                      <a:pt x="18" y="57"/>
                    </a:lnTo>
                    <a:lnTo>
                      <a:pt x="19" y="57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2" y="55"/>
                    </a:lnTo>
                    <a:lnTo>
                      <a:pt x="20" y="55"/>
                    </a:lnTo>
                    <a:lnTo>
                      <a:pt x="19" y="53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0" y="51"/>
                    </a:lnTo>
                    <a:lnTo>
                      <a:pt x="7" y="49"/>
                    </a:lnTo>
                    <a:lnTo>
                      <a:pt x="6" y="51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6" y="47"/>
                    </a:lnTo>
                    <a:lnTo>
                      <a:pt x="8" y="45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11" y="28"/>
                    </a:lnTo>
                    <a:lnTo>
                      <a:pt x="12" y="26"/>
                    </a:lnTo>
                    <a:lnTo>
                      <a:pt x="16" y="28"/>
                    </a:lnTo>
                    <a:lnTo>
                      <a:pt x="19" y="29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0" y="20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0" y="10"/>
                    </a:lnTo>
                    <a:lnTo>
                      <a:pt x="30" y="9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3" y="5"/>
                    </a:lnTo>
                    <a:lnTo>
                      <a:pt x="43" y="6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9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9" y="1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0" y="4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49" y="6"/>
                    </a:lnTo>
                    <a:close/>
                    <a:moveTo>
                      <a:pt x="7" y="37"/>
                    </a:moveTo>
                    <a:lnTo>
                      <a:pt x="7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3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7" y="37"/>
                    </a:lnTo>
                    <a:lnTo>
                      <a:pt x="7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07">
                <a:extLst>
                  <a:ext uri="{FF2B5EF4-FFF2-40B4-BE49-F238E27FC236}">
                    <a16:creationId xmlns:a16="http://schemas.microsoft.com/office/drawing/2014/main" id="{CC354FCE-0405-45A8-A498-F48A9CA0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449"/>
                <a:ext cx="26" cy="68"/>
              </a:xfrm>
              <a:custGeom>
                <a:avLst/>
                <a:gdLst>
                  <a:gd name="T0" fmla="*/ 23 w 26"/>
                  <a:gd name="T1" fmla="*/ 12 h 68"/>
                  <a:gd name="T2" fmla="*/ 20 w 26"/>
                  <a:gd name="T3" fmla="*/ 13 h 68"/>
                  <a:gd name="T4" fmla="*/ 20 w 26"/>
                  <a:gd name="T5" fmla="*/ 13 h 68"/>
                  <a:gd name="T6" fmla="*/ 19 w 26"/>
                  <a:gd name="T7" fmla="*/ 17 h 68"/>
                  <a:gd name="T8" fmla="*/ 18 w 26"/>
                  <a:gd name="T9" fmla="*/ 16 h 68"/>
                  <a:gd name="T10" fmla="*/ 16 w 26"/>
                  <a:gd name="T11" fmla="*/ 16 h 68"/>
                  <a:gd name="T12" fmla="*/ 12 w 26"/>
                  <a:gd name="T13" fmla="*/ 17 h 68"/>
                  <a:gd name="T14" fmla="*/ 11 w 26"/>
                  <a:gd name="T15" fmla="*/ 20 h 68"/>
                  <a:gd name="T16" fmla="*/ 11 w 26"/>
                  <a:gd name="T17" fmla="*/ 23 h 68"/>
                  <a:gd name="T18" fmla="*/ 11 w 26"/>
                  <a:gd name="T19" fmla="*/ 27 h 68"/>
                  <a:gd name="T20" fmla="*/ 11 w 26"/>
                  <a:gd name="T21" fmla="*/ 28 h 68"/>
                  <a:gd name="T22" fmla="*/ 11 w 26"/>
                  <a:gd name="T23" fmla="*/ 28 h 68"/>
                  <a:gd name="T24" fmla="*/ 14 w 26"/>
                  <a:gd name="T25" fmla="*/ 28 h 68"/>
                  <a:gd name="T26" fmla="*/ 15 w 26"/>
                  <a:gd name="T27" fmla="*/ 29 h 68"/>
                  <a:gd name="T28" fmla="*/ 12 w 26"/>
                  <a:gd name="T29" fmla="*/ 31 h 68"/>
                  <a:gd name="T30" fmla="*/ 11 w 26"/>
                  <a:gd name="T31" fmla="*/ 33 h 68"/>
                  <a:gd name="T32" fmla="*/ 10 w 26"/>
                  <a:gd name="T33" fmla="*/ 36 h 68"/>
                  <a:gd name="T34" fmla="*/ 14 w 26"/>
                  <a:gd name="T35" fmla="*/ 36 h 68"/>
                  <a:gd name="T36" fmla="*/ 18 w 26"/>
                  <a:gd name="T37" fmla="*/ 33 h 68"/>
                  <a:gd name="T38" fmla="*/ 18 w 26"/>
                  <a:gd name="T39" fmla="*/ 36 h 68"/>
                  <a:gd name="T40" fmla="*/ 18 w 26"/>
                  <a:gd name="T41" fmla="*/ 39 h 68"/>
                  <a:gd name="T42" fmla="*/ 18 w 26"/>
                  <a:gd name="T43" fmla="*/ 40 h 68"/>
                  <a:gd name="T44" fmla="*/ 16 w 26"/>
                  <a:gd name="T45" fmla="*/ 45 h 68"/>
                  <a:gd name="T46" fmla="*/ 15 w 26"/>
                  <a:gd name="T47" fmla="*/ 48 h 68"/>
                  <a:gd name="T48" fmla="*/ 14 w 26"/>
                  <a:gd name="T49" fmla="*/ 52 h 68"/>
                  <a:gd name="T50" fmla="*/ 14 w 26"/>
                  <a:gd name="T51" fmla="*/ 56 h 68"/>
                  <a:gd name="T52" fmla="*/ 12 w 26"/>
                  <a:gd name="T53" fmla="*/ 60 h 68"/>
                  <a:gd name="T54" fmla="*/ 12 w 26"/>
                  <a:gd name="T55" fmla="*/ 63 h 68"/>
                  <a:gd name="T56" fmla="*/ 10 w 26"/>
                  <a:gd name="T57" fmla="*/ 68 h 68"/>
                  <a:gd name="T58" fmla="*/ 8 w 26"/>
                  <a:gd name="T59" fmla="*/ 63 h 68"/>
                  <a:gd name="T60" fmla="*/ 7 w 26"/>
                  <a:gd name="T61" fmla="*/ 56 h 68"/>
                  <a:gd name="T62" fmla="*/ 4 w 26"/>
                  <a:gd name="T63" fmla="*/ 51 h 68"/>
                  <a:gd name="T64" fmla="*/ 3 w 26"/>
                  <a:gd name="T65" fmla="*/ 45 h 68"/>
                  <a:gd name="T66" fmla="*/ 0 w 26"/>
                  <a:gd name="T67" fmla="*/ 39 h 68"/>
                  <a:gd name="T68" fmla="*/ 2 w 26"/>
                  <a:gd name="T69" fmla="*/ 36 h 68"/>
                  <a:gd name="T70" fmla="*/ 4 w 26"/>
                  <a:gd name="T71" fmla="*/ 33 h 68"/>
                  <a:gd name="T72" fmla="*/ 4 w 26"/>
                  <a:gd name="T73" fmla="*/ 32 h 68"/>
                  <a:gd name="T74" fmla="*/ 8 w 26"/>
                  <a:gd name="T75" fmla="*/ 21 h 68"/>
                  <a:gd name="T76" fmla="*/ 12 w 26"/>
                  <a:gd name="T77" fmla="*/ 11 h 68"/>
                  <a:gd name="T78" fmla="*/ 14 w 26"/>
                  <a:gd name="T79" fmla="*/ 5 h 68"/>
                  <a:gd name="T80" fmla="*/ 16 w 26"/>
                  <a:gd name="T81" fmla="*/ 5 h 68"/>
                  <a:gd name="T82" fmla="*/ 19 w 26"/>
                  <a:gd name="T83" fmla="*/ 5 h 68"/>
                  <a:gd name="T84" fmla="*/ 20 w 26"/>
                  <a:gd name="T85" fmla="*/ 3 h 68"/>
                  <a:gd name="T86" fmla="*/ 22 w 26"/>
                  <a:gd name="T87" fmla="*/ 3 h 68"/>
                  <a:gd name="T88" fmla="*/ 23 w 26"/>
                  <a:gd name="T89" fmla="*/ 0 h 68"/>
                  <a:gd name="T90" fmla="*/ 24 w 26"/>
                  <a:gd name="T91" fmla="*/ 0 h 68"/>
                  <a:gd name="T92" fmla="*/ 24 w 26"/>
                  <a:gd name="T93" fmla="*/ 1 h 68"/>
                  <a:gd name="T94" fmla="*/ 24 w 26"/>
                  <a:gd name="T95" fmla="*/ 3 h 68"/>
                  <a:gd name="T96" fmla="*/ 26 w 26"/>
                  <a:gd name="T97" fmla="*/ 5 h 68"/>
                  <a:gd name="T98" fmla="*/ 24 w 26"/>
                  <a:gd name="T99" fmla="*/ 7 h 68"/>
                  <a:gd name="T100" fmla="*/ 26 w 26"/>
                  <a:gd name="T101" fmla="*/ 8 h 68"/>
                  <a:gd name="T102" fmla="*/ 23 w 26"/>
                  <a:gd name="T10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" h="68">
                    <a:moveTo>
                      <a:pt x="23" y="12"/>
                    </a:moveTo>
                    <a:lnTo>
                      <a:pt x="23" y="12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7"/>
                    </a:lnTo>
                    <a:lnTo>
                      <a:pt x="19" y="17"/>
                    </a:lnTo>
                    <a:lnTo>
                      <a:pt x="18" y="17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2" y="17"/>
                    </a:lnTo>
                    <a:lnTo>
                      <a:pt x="12" y="19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2" y="31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4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5" y="48"/>
                    </a:lnTo>
                    <a:lnTo>
                      <a:pt x="14" y="51"/>
                    </a:lnTo>
                    <a:lnTo>
                      <a:pt x="14" y="52"/>
                    </a:lnTo>
                    <a:lnTo>
                      <a:pt x="14" y="53"/>
                    </a:lnTo>
                    <a:lnTo>
                      <a:pt x="14" y="56"/>
                    </a:lnTo>
                    <a:lnTo>
                      <a:pt x="14" y="57"/>
                    </a:lnTo>
                    <a:lnTo>
                      <a:pt x="12" y="60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68"/>
                    </a:lnTo>
                    <a:lnTo>
                      <a:pt x="10" y="67"/>
                    </a:lnTo>
                    <a:lnTo>
                      <a:pt x="8" y="63"/>
                    </a:lnTo>
                    <a:lnTo>
                      <a:pt x="8" y="60"/>
                    </a:lnTo>
                    <a:lnTo>
                      <a:pt x="7" y="56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3" y="45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7" y="27"/>
                    </a:lnTo>
                    <a:lnTo>
                      <a:pt x="8" y="21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6" y="8"/>
                    </a:lnTo>
                    <a:lnTo>
                      <a:pt x="24" y="9"/>
                    </a:lnTo>
                    <a:lnTo>
                      <a:pt x="23" y="11"/>
                    </a:lnTo>
                    <a:lnTo>
                      <a:pt x="23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08">
                <a:extLst>
                  <a:ext uri="{FF2B5EF4-FFF2-40B4-BE49-F238E27FC236}">
                    <a16:creationId xmlns:a16="http://schemas.microsoft.com/office/drawing/2014/main" id="{08A6F47B-B9B8-44C2-8294-8C78C5263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005"/>
                <a:ext cx="6" cy="9"/>
              </a:xfrm>
              <a:custGeom>
                <a:avLst/>
                <a:gdLst>
                  <a:gd name="T0" fmla="*/ 5 w 6"/>
                  <a:gd name="T1" fmla="*/ 6 h 9"/>
                  <a:gd name="T2" fmla="*/ 2 w 6"/>
                  <a:gd name="T3" fmla="*/ 9 h 9"/>
                  <a:gd name="T4" fmla="*/ 1 w 6"/>
                  <a:gd name="T5" fmla="*/ 9 h 9"/>
                  <a:gd name="T6" fmla="*/ 0 w 6"/>
                  <a:gd name="T7" fmla="*/ 9 h 9"/>
                  <a:gd name="T8" fmla="*/ 0 w 6"/>
                  <a:gd name="T9" fmla="*/ 9 h 9"/>
                  <a:gd name="T10" fmla="*/ 0 w 6"/>
                  <a:gd name="T11" fmla="*/ 8 h 9"/>
                  <a:gd name="T12" fmla="*/ 1 w 6"/>
                  <a:gd name="T13" fmla="*/ 5 h 9"/>
                  <a:gd name="T14" fmla="*/ 2 w 6"/>
                  <a:gd name="T15" fmla="*/ 4 h 9"/>
                  <a:gd name="T16" fmla="*/ 4 w 6"/>
                  <a:gd name="T17" fmla="*/ 1 h 9"/>
                  <a:gd name="T18" fmla="*/ 5 w 6"/>
                  <a:gd name="T19" fmla="*/ 0 h 9"/>
                  <a:gd name="T20" fmla="*/ 5 w 6"/>
                  <a:gd name="T21" fmla="*/ 1 h 9"/>
                  <a:gd name="T22" fmla="*/ 5 w 6"/>
                  <a:gd name="T23" fmla="*/ 1 h 9"/>
                  <a:gd name="T24" fmla="*/ 6 w 6"/>
                  <a:gd name="T25" fmla="*/ 4 h 9"/>
                  <a:gd name="T26" fmla="*/ 5 w 6"/>
                  <a:gd name="T27" fmla="*/ 5 h 9"/>
                  <a:gd name="T28" fmla="*/ 5 w 6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9">
                    <a:moveTo>
                      <a:pt x="5" y="6"/>
                    </a:move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09">
                <a:extLst>
                  <a:ext uri="{FF2B5EF4-FFF2-40B4-BE49-F238E27FC236}">
                    <a16:creationId xmlns:a16="http://schemas.microsoft.com/office/drawing/2014/main" id="{B9208F5A-EFF7-4427-A7EE-17EC91F2B0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4" y="2411"/>
                <a:ext cx="437" cy="466"/>
              </a:xfrm>
              <a:custGeom>
                <a:avLst/>
                <a:gdLst>
                  <a:gd name="T0" fmla="*/ 378 w 437"/>
                  <a:gd name="T1" fmla="*/ 447 h 466"/>
                  <a:gd name="T2" fmla="*/ 73 w 437"/>
                  <a:gd name="T3" fmla="*/ 443 h 466"/>
                  <a:gd name="T4" fmla="*/ 364 w 437"/>
                  <a:gd name="T5" fmla="*/ 410 h 466"/>
                  <a:gd name="T6" fmla="*/ 368 w 437"/>
                  <a:gd name="T7" fmla="*/ 395 h 466"/>
                  <a:gd name="T8" fmla="*/ 366 w 437"/>
                  <a:gd name="T9" fmla="*/ 388 h 466"/>
                  <a:gd name="T10" fmla="*/ 373 w 437"/>
                  <a:gd name="T11" fmla="*/ 366 h 466"/>
                  <a:gd name="T12" fmla="*/ 368 w 437"/>
                  <a:gd name="T13" fmla="*/ 394 h 466"/>
                  <a:gd name="T14" fmla="*/ 164 w 437"/>
                  <a:gd name="T15" fmla="*/ 73 h 466"/>
                  <a:gd name="T16" fmla="*/ 186 w 437"/>
                  <a:gd name="T17" fmla="*/ 90 h 466"/>
                  <a:gd name="T18" fmla="*/ 180 w 437"/>
                  <a:gd name="T19" fmla="*/ 120 h 466"/>
                  <a:gd name="T20" fmla="*/ 208 w 437"/>
                  <a:gd name="T21" fmla="*/ 134 h 466"/>
                  <a:gd name="T22" fmla="*/ 247 w 437"/>
                  <a:gd name="T23" fmla="*/ 145 h 466"/>
                  <a:gd name="T24" fmla="*/ 274 w 437"/>
                  <a:gd name="T25" fmla="*/ 156 h 466"/>
                  <a:gd name="T26" fmla="*/ 298 w 437"/>
                  <a:gd name="T27" fmla="*/ 140 h 466"/>
                  <a:gd name="T28" fmla="*/ 310 w 437"/>
                  <a:gd name="T29" fmla="*/ 144 h 466"/>
                  <a:gd name="T30" fmla="*/ 333 w 437"/>
                  <a:gd name="T31" fmla="*/ 150 h 466"/>
                  <a:gd name="T32" fmla="*/ 358 w 437"/>
                  <a:gd name="T33" fmla="*/ 145 h 466"/>
                  <a:gd name="T34" fmla="*/ 365 w 437"/>
                  <a:gd name="T35" fmla="*/ 134 h 466"/>
                  <a:gd name="T36" fmla="*/ 392 w 437"/>
                  <a:gd name="T37" fmla="*/ 113 h 466"/>
                  <a:gd name="T38" fmla="*/ 421 w 437"/>
                  <a:gd name="T39" fmla="*/ 110 h 466"/>
                  <a:gd name="T40" fmla="*/ 424 w 437"/>
                  <a:gd name="T41" fmla="*/ 126 h 466"/>
                  <a:gd name="T42" fmla="*/ 430 w 437"/>
                  <a:gd name="T43" fmla="*/ 141 h 466"/>
                  <a:gd name="T44" fmla="*/ 404 w 437"/>
                  <a:gd name="T45" fmla="*/ 164 h 466"/>
                  <a:gd name="T46" fmla="*/ 393 w 437"/>
                  <a:gd name="T47" fmla="*/ 190 h 466"/>
                  <a:gd name="T48" fmla="*/ 376 w 437"/>
                  <a:gd name="T49" fmla="*/ 215 h 466"/>
                  <a:gd name="T50" fmla="*/ 366 w 437"/>
                  <a:gd name="T51" fmla="*/ 231 h 466"/>
                  <a:gd name="T52" fmla="*/ 354 w 437"/>
                  <a:gd name="T53" fmla="*/ 209 h 466"/>
                  <a:gd name="T54" fmla="*/ 348 w 437"/>
                  <a:gd name="T55" fmla="*/ 197 h 466"/>
                  <a:gd name="T56" fmla="*/ 364 w 437"/>
                  <a:gd name="T57" fmla="*/ 185 h 466"/>
                  <a:gd name="T58" fmla="*/ 325 w 437"/>
                  <a:gd name="T59" fmla="*/ 176 h 466"/>
                  <a:gd name="T60" fmla="*/ 311 w 437"/>
                  <a:gd name="T61" fmla="*/ 161 h 466"/>
                  <a:gd name="T62" fmla="*/ 298 w 437"/>
                  <a:gd name="T63" fmla="*/ 168 h 466"/>
                  <a:gd name="T64" fmla="*/ 301 w 437"/>
                  <a:gd name="T65" fmla="*/ 184 h 466"/>
                  <a:gd name="T66" fmla="*/ 309 w 437"/>
                  <a:gd name="T67" fmla="*/ 208 h 466"/>
                  <a:gd name="T68" fmla="*/ 310 w 437"/>
                  <a:gd name="T69" fmla="*/ 236 h 466"/>
                  <a:gd name="T70" fmla="*/ 297 w 437"/>
                  <a:gd name="T71" fmla="*/ 227 h 466"/>
                  <a:gd name="T72" fmla="*/ 275 w 437"/>
                  <a:gd name="T73" fmla="*/ 260 h 466"/>
                  <a:gd name="T74" fmla="*/ 255 w 437"/>
                  <a:gd name="T75" fmla="*/ 271 h 466"/>
                  <a:gd name="T76" fmla="*/ 203 w 437"/>
                  <a:gd name="T77" fmla="*/ 320 h 466"/>
                  <a:gd name="T78" fmla="*/ 179 w 437"/>
                  <a:gd name="T79" fmla="*/ 354 h 466"/>
                  <a:gd name="T80" fmla="*/ 175 w 437"/>
                  <a:gd name="T81" fmla="*/ 398 h 466"/>
                  <a:gd name="T82" fmla="*/ 151 w 437"/>
                  <a:gd name="T83" fmla="*/ 433 h 466"/>
                  <a:gd name="T84" fmla="*/ 123 w 437"/>
                  <a:gd name="T85" fmla="*/ 425 h 466"/>
                  <a:gd name="T86" fmla="*/ 98 w 437"/>
                  <a:gd name="T87" fmla="*/ 364 h 466"/>
                  <a:gd name="T88" fmla="*/ 81 w 437"/>
                  <a:gd name="T89" fmla="*/ 328 h 466"/>
                  <a:gd name="T90" fmla="*/ 72 w 437"/>
                  <a:gd name="T91" fmla="*/ 275 h 466"/>
                  <a:gd name="T92" fmla="*/ 69 w 437"/>
                  <a:gd name="T93" fmla="*/ 237 h 466"/>
                  <a:gd name="T94" fmla="*/ 60 w 437"/>
                  <a:gd name="T95" fmla="*/ 231 h 466"/>
                  <a:gd name="T96" fmla="*/ 12 w 437"/>
                  <a:gd name="T97" fmla="*/ 227 h 466"/>
                  <a:gd name="T98" fmla="*/ 31 w 437"/>
                  <a:gd name="T99" fmla="*/ 216 h 466"/>
                  <a:gd name="T100" fmla="*/ 7 w 437"/>
                  <a:gd name="T101" fmla="*/ 198 h 466"/>
                  <a:gd name="T102" fmla="*/ 35 w 437"/>
                  <a:gd name="T103" fmla="*/ 192 h 466"/>
                  <a:gd name="T104" fmla="*/ 39 w 437"/>
                  <a:gd name="T105" fmla="*/ 178 h 466"/>
                  <a:gd name="T106" fmla="*/ 20 w 437"/>
                  <a:gd name="T107" fmla="*/ 153 h 466"/>
                  <a:gd name="T108" fmla="*/ 47 w 437"/>
                  <a:gd name="T109" fmla="*/ 134 h 466"/>
                  <a:gd name="T110" fmla="*/ 85 w 437"/>
                  <a:gd name="T111" fmla="*/ 93 h 466"/>
                  <a:gd name="T112" fmla="*/ 106 w 437"/>
                  <a:gd name="T113" fmla="*/ 61 h 466"/>
                  <a:gd name="T114" fmla="*/ 87 w 437"/>
                  <a:gd name="T115" fmla="*/ 42 h 466"/>
                  <a:gd name="T116" fmla="*/ 87 w 437"/>
                  <a:gd name="T117" fmla="*/ 23 h 466"/>
                  <a:gd name="T118" fmla="*/ 118 w 437"/>
                  <a:gd name="T119" fmla="*/ 15 h 466"/>
                  <a:gd name="T120" fmla="*/ 148 w 437"/>
                  <a:gd name="T121" fmla="*/ 0 h 466"/>
                  <a:gd name="T122" fmla="*/ 159 w 437"/>
                  <a:gd name="T123" fmla="*/ 37 h 466"/>
                  <a:gd name="T124" fmla="*/ 160 w 437"/>
                  <a:gd name="T125" fmla="*/ 5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7" h="466">
                    <a:moveTo>
                      <a:pt x="386" y="465"/>
                    </a:moveTo>
                    <a:lnTo>
                      <a:pt x="385" y="466"/>
                    </a:lnTo>
                    <a:lnTo>
                      <a:pt x="384" y="463"/>
                    </a:lnTo>
                    <a:lnTo>
                      <a:pt x="382" y="462"/>
                    </a:lnTo>
                    <a:lnTo>
                      <a:pt x="382" y="461"/>
                    </a:lnTo>
                    <a:lnTo>
                      <a:pt x="382" y="461"/>
                    </a:lnTo>
                    <a:lnTo>
                      <a:pt x="385" y="459"/>
                    </a:lnTo>
                    <a:lnTo>
                      <a:pt x="385" y="459"/>
                    </a:lnTo>
                    <a:lnTo>
                      <a:pt x="386" y="463"/>
                    </a:lnTo>
                    <a:lnTo>
                      <a:pt x="386" y="465"/>
                    </a:lnTo>
                    <a:close/>
                    <a:moveTo>
                      <a:pt x="384" y="458"/>
                    </a:moveTo>
                    <a:lnTo>
                      <a:pt x="382" y="459"/>
                    </a:lnTo>
                    <a:lnTo>
                      <a:pt x="381" y="458"/>
                    </a:lnTo>
                    <a:lnTo>
                      <a:pt x="381" y="458"/>
                    </a:lnTo>
                    <a:lnTo>
                      <a:pt x="382" y="457"/>
                    </a:lnTo>
                    <a:lnTo>
                      <a:pt x="382" y="457"/>
                    </a:lnTo>
                    <a:lnTo>
                      <a:pt x="384" y="458"/>
                    </a:lnTo>
                    <a:lnTo>
                      <a:pt x="384" y="458"/>
                    </a:lnTo>
                    <a:close/>
                    <a:moveTo>
                      <a:pt x="380" y="450"/>
                    </a:moveTo>
                    <a:lnTo>
                      <a:pt x="378" y="450"/>
                    </a:lnTo>
                    <a:lnTo>
                      <a:pt x="377" y="449"/>
                    </a:lnTo>
                    <a:lnTo>
                      <a:pt x="377" y="449"/>
                    </a:lnTo>
                    <a:lnTo>
                      <a:pt x="377" y="447"/>
                    </a:lnTo>
                    <a:lnTo>
                      <a:pt x="378" y="447"/>
                    </a:lnTo>
                    <a:lnTo>
                      <a:pt x="378" y="449"/>
                    </a:lnTo>
                    <a:lnTo>
                      <a:pt x="380" y="449"/>
                    </a:lnTo>
                    <a:lnTo>
                      <a:pt x="380" y="450"/>
                    </a:lnTo>
                    <a:close/>
                    <a:moveTo>
                      <a:pt x="381" y="447"/>
                    </a:moveTo>
                    <a:lnTo>
                      <a:pt x="380" y="447"/>
                    </a:lnTo>
                    <a:lnTo>
                      <a:pt x="380" y="447"/>
                    </a:lnTo>
                    <a:lnTo>
                      <a:pt x="380" y="447"/>
                    </a:lnTo>
                    <a:lnTo>
                      <a:pt x="380" y="447"/>
                    </a:lnTo>
                    <a:lnTo>
                      <a:pt x="380" y="446"/>
                    </a:lnTo>
                    <a:lnTo>
                      <a:pt x="380" y="445"/>
                    </a:lnTo>
                    <a:lnTo>
                      <a:pt x="380" y="445"/>
                    </a:lnTo>
                    <a:lnTo>
                      <a:pt x="381" y="445"/>
                    </a:lnTo>
                    <a:lnTo>
                      <a:pt x="380" y="446"/>
                    </a:lnTo>
                    <a:lnTo>
                      <a:pt x="381" y="447"/>
                    </a:lnTo>
                    <a:lnTo>
                      <a:pt x="381" y="447"/>
                    </a:lnTo>
                    <a:close/>
                    <a:moveTo>
                      <a:pt x="73" y="443"/>
                    </a:moveTo>
                    <a:lnTo>
                      <a:pt x="73" y="443"/>
                    </a:lnTo>
                    <a:lnTo>
                      <a:pt x="73" y="443"/>
                    </a:lnTo>
                    <a:lnTo>
                      <a:pt x="72" y="443"/>
                    </a:lnTo>
                    <a:lnTo>
                      <a:pt x="72" y="443"/>
                    </a:lnTo>
                    <a:lnTo>
                      <a:pt x="72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close/>
                    <a:moveTo>
                      <a:pt x="374" y="445"/>
                    </a:moveTo>
                    <a:lnTo>
                      <a:pt x="376" y="445"/>
                    </a:lnTo>
                    <a:lnTo>
                      <a:pt x="374" y="445"/>
                    </a:lnTo>
                    <a:lnTo>
                      <a:pt x="373" y="443"/>
                    </a:lnTo>
                    <a:lnTo>
                      <a:pt x="373" y="443"/>
                    </a:lnTo>
                    <a:lnTo>
                      <a:pt x="374" y="442"/>
                    </a:lnTo>
                    <a:lnTo>
                      <a:pt x="374" y="445"/>
                    </a:lnTo>
                    <a:lnTo>
                      <a:pt x="374" y="445"/>
                    </a:lnTo>
                    <a:close/>
                    <a:moveTo>
                      <a:pt x="369" y="431"/>
                    </a:moveTo>
                    <a:lnTo>
                      <a:pt x="369" y="431"/>
                    </a:lnTo>
                    <a:lnTo>
                      <a:pt x="368" y="430"/>
                    </a:lnTo>
                    <a:lnTo>
                      <a:pt x="368" y="430"/>
                    </a:lnTo>
                    <a:lnTo>
                      <a:pt x="369" y="429"/>
                    </a:lnTo>
                    <a:lnTo>
                      <a:pt x="369" y="429"/>
                    </a:lnTo>
                    <a:lnTo>
                      <a:pt x="369" y="429"/>
                    </a:lnTo>
                    <a:lnTo>
                      <a:pt x="369" y="430"/>
                    </a:lnTo>
                    <a:lnTo>
                      <a:pt x="369" y="431"/>
                    </a:lnTo>
                    <a:close/>
                    <a:moveTo>
                      <a:pt x="365" y="409"/>
                    </a:moveTo>
                    <a:lnTo>
                      <a:pt x="365" y="410"/>
                    </a:lnTo>
                    <a:lnTo>
                      <a:pt x="364" y="410"/>
                    </a:lnTo>
                    <a:lnTo>
                      <a:pt x="364" y="407"/>
                    </a:lnTo>
                    <a:lnTo>
                      <a:pt x="362" y="406"/>
                    </a:lnTo>
                    <a:lnTo>
                      <a:pt x="364" y="406"/>
                    </a:lnTo>
                    <a:lnTo>
                      <a:pt x="364" y="404"/>
                    </a:lnTo>
                    <a:lnTo>
                      <a:pt x="365" y="404"/>
                    </a:lnTo>
                    <a:lnTo>
                      <a:pt x="366" y="406"/>
                    </a:lnTo>
                    <a:lnTo>
                      <a:pt x="366" y="407"/>
                    </a:lnTo>
                    <a:lnTo>
                      <a:pt x="365" y="409"/>
                    </a:lnTo>
                    <a:lnTo>
                      <a:pt x="365" y="409"/>
                    </a:lnTo>
                    <a:close/>
                    <a:moveTo>
                      <a:pt x="69" y="399"/>
                    </a:moveTo>
                    <a:lnTo>
                      <a:pt x="69" y="399"/>
                    </a:lnTo>
                    <a:lnTo>
                      <a:pt x="69" y="399"/>
                    </a:lnTo>
                    <a:lnTo>
                      <a:pt x="69" y="399"/>
                    </a:lnTo>
                    <a:lnTo>
                      <a:pt x="69" y="398"/>
                    </a:lnTo>
                    <a:lnTo>
                      <a:pt x="69" y="398"/>
                    </a:lnTo>
                    <a:lnTo>
                      <a:pt x="69" y="399"/>
                    </a:lnTo>
                    <a:lnTo>
                      <a:pt x="69" y="399"/>
                    </a:lnTo>
                    <a:lnTo>
                      <a:pt x="69" y="399"/>
                    </a:lnTo>
                    <a:close/>
                    <a:moveTo>
                      <a:pt x="368" y="396"/>
                    </a:moveTo>
                    <a:lnTo>
                      <a:pt x="368" y="396"/>
                    </a:lnTo>
                    <a:lnTo>
                      <a:pt x="366" y="396"/>
                    </a:lnTo>
                    <a:lnTo>
                      <a:pt x="366" y="396"/>
                    </a:lnTo>
                    <a:lnTo>
                      <a:pt x="368" y="395"/>
                    </a:lnTo>
                    <a:lnTo>
                      <a:pt x="368" y="395"/>
                    </a:lnTo>
                    <a:lnTo>
                      <a:pt x="368" y="396"/>
                    </a:lnTo>
                    <a:lnTo>
                      <a:pt x="368" y="396"/>
                    </a:lnTo>
                    <a:close/>
                    <a:moveTo>
                      <a:pt x="373" y="387"/>
                    </a:moveTo>
                    <a:lnTo>
                      <a:pt x="373" y="388"/>
                    </a:lnTo>
                    <a:lnTo>
                      <a:pt x="372" y="387"/>
                    </a:lnTo>
                    <a:lnTo>
                      <a:pt x="372" y="387"/>
                    </a:lnTo>
                    <a:lnTo>
                      <a:pt x="373" y="387"/>
                    </a:lnTo>
                    <a:lnTo>
                      <a:pt x="373" y="387"/>
                    </a:lnTo>
                    <a:lnTo>
                      <a:pt x="373" y="387"/>
                    </a:lnTo>
                    <a:close/>
                    <a:moveTo>
                      <a:pt x="368" y="374"/>
                    </a:moveTo>
                    <a:lnTo>
                      <a:pt x="368" y="375"/>
                    </a:lnTo>
                    <a:lnTo>
                      <a:pt x="368" y="372"/>
                    </a:lnTo>
                    <a:lnTo>
                      <a:pt x="368" y="372"/>
                    </a:lnTo>
                    <a:lnTo>
                      <a:pt x="368" y="372"/>
                    </a:lnTo>
                    <a:lnTo>
                      <a:pt x="369" y="372"/>
                    </a:lnTo>
                    <a:lnTo>
                      <a:pt x="368" y="374"/>
                    </a:lnTo>
                    <a:close/>
                    <a:moveTo>
                      <a:pt x="368" y="394"/>
                    </a:moveTo>
                    <a:lnTo>
                      <a:pt x="368" y="395"/>
                    </a:lnTo>
                    <a:lnTo>
                      <a:pt x="368" y="394"/>
                    </a:lnTo>
                    <a:lnTo>
                      <a:pt x="366" y="391"/>
                    </a:lnTo>
                    <a:lnTo>
                      <a:pt x="366" y="390"/>
                    </a:lnTo>
                    <a:lnTo>
                      <a:pt x="365" y="388"/>
                    </a:lnTo>
                    <a:lnTo>
                      <a:pt x="366" y="388"/>
                    </a:lnTo>
                    <a:lnTo>
                      <a:pt x="366" y="388"/>
                    </a:lnTo>
                    <a:lnTo>
                      <a:pt x="366" y="387"/>
                    </a:lnTo>
                    <a:lnTo>
                      <a:pt x="368" y="386"/>
                    </a:lnTo>
                    <a:lnTo>
                      <a:pt x="368" y="384"/>
                    </a:lnTo>
                    <a:lnTo>
                      <a:pt x="368" y="384"/>
                    </a:lnTo>
                    <a:lnTo>
                      <a:pt x="369" y="384"/>
                    </a:lnTo>
                    <a:lnTo>
                      <a:pt x="369" y="383"/>
                    </a:lnTo>
                    <a:lnTo>
                      <a:pt x="369" y="383"/>
                    </a:lnTo>
                    <a:lnTo>
                      <a:pt x="369" y="382"/>
                    </a:lnTo>
                    <a:lnTo>
                      <a:pt x="368" y="382"/>
                    </a:lnTo>
                    <a:lnTo>
                      <a:pt x="368" y="379"/>
                    </a:lnTo>
                    <a:lnTo>
                      <a:pt x="369" y="378"/>
                    </a:lnTo>
                    <a:lnTo>
                      <a:pt x="369" y="376"/>
                    </a:lnTo>
                    <a:lnTo>
                      <a:pt x="369" y="375"/>
                    </a:lnTo>
                    <a:lnTo>
                      <a:pt x="369" y="375"/>
                    </a:lnTo>
                    <a:lnTo>
                      <a:pt x="369" y="374"/>
                    </a:lnTo>
                    <a:lnTo>
                      <a:pt x="370" y="372"/>
                    </a:lnTo>
                    <a:lnTo>
                      <a:pt x="369" y="371"/>
                    </a:lnTo>
                    <a:lnTo>
                      <a:pt x="370" y="368"/>
                    </a:lnTo>
                    <a:lnTo>
                      <a:pt x="370" y="366"/>
                    </a:lnTo>
                    <a:lnTo>
                      <a:pt x="372" y="364"/>
                    </a:lnTo>
                    <a:lnTo>
                      <a:pt x="373" y="363"/>
                    </a:lnTo>
                    <a:lnTo>
                      <a:pt x="373" y="363"/>
                    </a:lnTo>
                    <a:lnTo>
                      <a:pt x="373" y="366"/>
                    </a:lnTo>
                    <a:lnTo>
                      <a:pt x="373" y="366"/>
                    </a:lnTo>
                    <a:lnTo>
                      <a:pt x="373" y="367"/>
                    </a:lnTo>
                    <a:lnTo>
                      <a:pt x="373" y="368"/>
                    </a:lnTo>
                    <a:lnTo>
                      <a:pt x="373" y="368"/>
                    </a:lnTo>
                    <a:lnTo>
                      <a:pt x="373" y="370"/>
                    </a:lnTo>
                    <a:lnTo>
                      <a:pt x="373" y="371"/>
                    </a:lnTo>
                    <a:lnTo>
                      <a:pt x="372" y="371"/>
                    </a:lnTo>
                    <a:lnTo>
                      <a:pt x="372" y="372"/>
                    </a:lnTo>
                    <a:lnTo>
                      <a:pt x="370" y="372"/>
                    </a:lnTo>
                    <a:lnTo>
                      <a:pt x="372" y="374"/>
                    </a:lnTo>
                    <a:lnTo>
                      <a:pt x="372" y="379"/>
                    </a:lnTo>
                    <a:lnTo>
                      <a:pt x="372" y="380"/>
                    </a:lnTo>
                    <a:lnTo>
                      <a:pt x="370" y="380"/>
                    </a:lnTo>
                    <a:lnTo>
                      <a:pt x="370" y="383"/>
                    </a:lnTo>
                    <a:lnTo>
                      <a:pt x="370" y="384"/>
                    </a:lnTo>
                    <a:lnTo>
                      <a:pt x="369" y="386"/>
                    </a:lnTo>
                    <a:lnTo>
                      <a:pt x="369" y="387"/>
                    </a:lnTo>
                    <a:lnTo>
                      <a:pt x="369" y="387"/>
                    </a:lnTo>
                    <a:lnTo>
                      <a:pt x="369" y="388"/>
                    </a:lnTo>
                    <a:lnTo>
                      <a:pt x="369" y="388"/>
                    </a:lnTo>
                    <a:lnTo>
                      <a:pt x="369" y="388"/>
                    </a:lnTo>
                    <a:lnTo>
                      <a:pt x="369" y="391"/>
                    </a:lnTo>
                    <a:lnTo>
                      <a:pt x="369" y="392"/>
                    </a:lnTo>
                    <a:lnTo>
                      <a:pt x="368" y="394"/>
                    </a:lnTo>
                    <a:lnTo>
                      <a:pt x="368" y="394"/>
                    </a:lnTo>
                    <a:close/>
                    <a:moveTo>
                      <a:pt x="158" y="65"/>
                    </a:moveTo>
                    <a:lnTo>
                      <a:pt x="158" y="65"/>
                    </a:lnTo>
                    <a:lnTo>
                      <a:pt x="158" y="63"/>
                    </a:lnTo>
                    <a:lnTo>
                      <a:pt x="158" y="65"/>
                    </a:lnTo>
                    <a:lnTo>
                      <a:pt x="158" y="66"/>
                    </a:lnTo>
                    <a:lnTo>
                      <a:pt x="158" y="67"/>
                    </a:lnTo>
                    <a:lnTo>
                      <a:pt x="159" y="69"/>
                    </a:lnTo>
                    <a:lnTo>
                      <a:pt x="159" y="70"/>
                    </a:lnTo>
                    <a:lnTo>
                      <a:pt x="159" y="71"/>
                    </a:lnTo>
                    <a:lnTo>
                      <a:pt x="158" y="73"/>
                    </a:lnTo>
                    <a:lnTo>
                      <a:pt x="159" y="73"/>
                    </a:lnTo>
                    <a:lnTo>
                      <a:pt x="159" y="74"/>
                    </a:lnTo>
                    <a:lnTo>
                      <a:pt x="159" y="75"/>
                    </a:lnTo>
                    <a:lnTo>
                      <a:pt x="159" y="75"/>
                    </a:lnTo>
                    <a:lnTo>
                      <a:pt x="160" y="75"/>
                    </a:lnTo>
                    <a:lnTo>
                      <a:pt x="160" y="75"/>
                    </a:lnTo>
                    <a:lnTo>
                      <a:pt x="160" y="75"/>
                    </a:lnTo>
                    <a:lnTo>
                      <a:pt x="160" y="75"/>
                    </a:lnTo>
                    <a:lnTo>
                      <a:pt x="160" y="74"/>
                    </a:lnTo>
                    <a:lnTo>
                      <a:pt x="162" y="74"/>
                    </a:lnTo>
                    <a:lnTo>
                      <a:pt x="162" y="74"/>
                    </a:lnTo>
                    <a:lnTo>
                      <a:pt x="163" y="73"/>
                    </a:lnTo>
                    <a:lnTo>
                      <a:pt x="163" y="73"/>
                    </a:lnTo>
                    <a:lnTo>
                      <a:pt x="164" y="73"/>
                    </a:lnTo>
                    <a:lnTo>
                      <a:pt x="166" y="77"/>
                    </a:lnTo>
                    <a:lnTo>
                      <a:pt x="167" y="78"/>
                    </a:lnTo>
                    <a:lnTo>
                      <a:pt x="167" y="79"/>
                    </a:lnTo>
                    <a:lnTo>
                      <a:pt x="168" y="79"/>
                    </a:lnTo>
                    <a:lnTo>
                      <a:pt x="168" y="79"/>
                    </a:lnTo>
                    <a:lnTo>
                      <a:pt x="170" y="81"/>
                    </a:lnTo>
                    <a:lnTo>
                      <a:pt x="171" y="81"/>
                    </a:lnTo>
                    <a:lnTo>
                      <a:pt x="172" y="81"/>
                    </a:lnTo>
                    <a:lnTo>
                      <a:pt x="174" y="81"/>
                    </a:lnTo>
                    <a:lnTo>
                      <a:pt x="175" y="82"/>
                    </a:lnTo>
                    <a:lnTo>
                      <a:pt x="176" y="82"/>
                    </a:lnTo>
                    <a:lnTo>
                      <a:pt x="176" y="82"/>
                    </a:lnTo>
                    <a:lnTo>
                      <a:pt x="176" y="82"/>
                    </a:lnTo>
                    <a:lnTo>
                      <a:pt x="176" y="82"/>
                    </a:lnTo>
                    <a:lnTo>
                      <a:pt x="179" y="85"/>
                    </a:lnTo>
                    <a:lnTo>
                      <a:pt x="179" y="83"/>
                    </a:lnTo>
                    <a:lnTo>
                      <a:pt x="180" y="85"/>
                    </a:lnTo>
                    <a:lnTo>
                      <a:pt x="180" y="86"/>
                    </a:lnTo>
                    <a:lnTo>
                      <a:pt x="180" y="87"/>
                    </a:lnTo>
                    <a:lnTo>
                      <a:pt x="180" y="87"/>
                    </a:lnTo>
                    <a:lnTo>
                      <a:pt x="182" y="87"/>
                    </a:lnTo>
                    <a:lnTo>
                      <a:pt x="183" y="89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7" y="90"/>
                    </a:lnTo>
                    <a:lnTo>
                      <a:pt x="188" y="91"/>
                    </a:lnTo>
                    <a:lnTo>
                      <a:pt x="190" y="93"/>
                    </a:lnTo>
                    <a:lnTo>
                      <a:pt x="192" y="94"/>
                    </a:lnTo>
                    <a:lnTo>
                      <a:pt x="192" y="95"/>
                    </a:lnTo>
                    <a:lnTo>
                      <a:pt x="191" y="94"/>
                    </a:lnTo>
                    <a:lnTo>
                      <a:pt x="191" y="94"/>
                    </a:lnTo>
                    <a:lnTo>
                      <a:pt x="190" y="95"/>
                    </a:lnTo>
                    <a:lnTo>
                      <a:pt x="190" y="95"/>
                    </a:lnTo>
                    <a:lnTo>
                      <a:pt x="187" y="98"/>
                    </a:lnTo>
                    <a:lnTo>
                      <a:pt x="187" y="98"/>
                    </a:lnTo>
                    <a:lnTo>
                      <a:pt x="186" y="99"/>
                    </a:lnTo>
                    <a:lnTo>
                      <a:pt x="183" y="102"/>
                    </a:lnTo>
                    <a:lnTo>
                      <a:pt x="182" y="105"/>
                    </a:lnTo>
                    <a:lnTo>
                      <a:pt x="182" y="107"/>
                    </a:lnTo>
                    <a:lnTo>
                      <a:pt x="182" y="109"/>
                    </a:lnTo>
                    <a:lnTo>
                      <a:pt x="180" y="112"/>
                    </a:lnTo>
                    <a:lnTo>
                      <a:pt x="180" y="113"/>
                    </a:lnTo>
                    <a:lnTo>
                      <a:pt x="179" y="113"/>
                    </a:lnTo>
                    <a:lnTo>
                      <a:pt x="179" y="116"/>
                    </a:lnTo>
                    <a:lnTo>
                      <a:pt x="178" y="117"/>
                    </a:lnTo>
                    <a:lnTo>
                      <a:pt x="178" y="118"/>
                    </a:lnTo>
                    <a:lnTo>
                      <a:pt x="179" y="118"/>
                    </a:lnTo>
                    <a:lnTo>
                      <a:pt x="180" y="120"/>
                    </a:lnTo>
                    <a:lnTo>
                      <a:pt x="182" y="121"/>
                    </a:lnTo>
                    <a:lnTo>
                      <a:pt x="183" y="121"/>
                    </a:lnTo>
                    <a:lnTo>
                      <a:pt x="184" y="122"/>
                    </a:lnTo>
                    <a:lnTo>
                      <a:pt x="184" y="121"/>
                    </a:lnTo>
                    <a:lnTo>
                      <a:pt x="184" y="121"/>
                    </a:lnTo>
                    <a:lnTo>
                      <a:pt x="186" y="121"/>
                    </a:lnTo>
                    <a:lnTo>
                      <a:pt x="187" y="122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91" y="124"/>
                    </a:lnTo>
                    <a:lnTo>
                      <a:pt x="192" y="125"/>
                    </a:lnTo>
                    <a:lnTo>
                      <a:pt x="195" y="126"/>
                    </a:lnTo>
                    <a:lnTo>
                      <a:pt x="195" y="128"/>
                    </a:lnTo>
                    <a:lnTo>
                      <a:pt x="196" y="128"/>
                    </a:lnTo>
                    <a:lnTo>
                      <a:pt x="196" y="129"/>
                    </a:lnTo>
                    <a:lnTo>
                      <a:pt x="199" y="130"/>
                    </a:lnTo>
                    <a:lnTo>
                      <a:pt x="202" y="132"/>
                    </a:lnTo>
                    <a:lnTo>
                      <a:pt x="203" y="133"/>
                    </a:lnTo>
                    <a:lnTo>
                      <a:pt x="204" y="134"/>
                    </a:lnTo>
                    <a:lnTo>
                      <a:pt x="206" y="134"/>
                    </a:lnTo>
                    <a:lnTo>
                      <a:pt x="206" y="133"/>
                    </a:lnTo>
                    <a:lnTo>
                      <a:pt x="207" y="133"/>
                    </a:lnTo>
                    <a:lnTo>
                      <a:pt x="208" y="133"/>
                    </a:lnTo>
                    <a:lnTo>
                      <a:pt x="208" y="134"/>
                    </a:lnTo>
                    <a:lnTo>
                      <a:pt x="211" y="136"/>
                    </a:lnTo>
                    <a:lnTo>
                      <a:pt x="214" y="137"/>
                    </a:lnTo>
                    <a:lnTo>
                      <a:pt x="217" y="137"/>
                    </a:lnTo>
                    <a:lnTo>
                      <a:pt x="218" y="137"/>
                    </a:lnTo>
                    <a:lnTo>
                      <a:pt x="218" y="138"/>
                    </a:lnTo>
                    <a:lnTo>
                      <a:pt x="218" y="140"/>
                    </a:lnTo>
                    <a:lnTo>
                      <a:pt x="222" y="141"/>
                    </a:lnTo>
                    <a:lnTo>
                      <a:pt x="223" y="141"/>
                    </a:lnTo>
                    <a:lnTo>
                      <a:pt x="226" y="142"/>
                    </a:lnTo>
                    <a:lnTo>
                      <a:pt x="227" y="142"/>
                    </a:lnTo>
                    <a:lnTo>
                      <a:pt x="227" y="142"/>
                    </a:lnTo>
                    <a:lnTo>
                      <a:pt x="229" y="141"/>
                    </a:lnTo>
                    <a:lnTo>
                      <a:pt x="229" y="141"/>
                    </a:lnTo>
                    <a:lnTo>
                      <a:pt x="231" y="141"/>
                    </a:lnTo>
                    <a:lnTo>
                      <a:pt x="234" y="142"/>
                    </a:lnTo>
                    <a:lnTo>
                      <a:pt x="235" y="142"/>
                    </a:lnTo>
                    <a:lnTo>
                      <a:pt x="235" y="141"/>
                    </a:lnTo>
                    <a:lnTo>
                      <a:pt x="238" y="141"/>
                    </a:lnTo>
                    <a:lnTo>
                      <a:pt x="239" y="141"/>
                    </a:lnTo>
                    <a:lnTo>
                      <a:pt x="241" y="141"/>
                    </a:lnTo>
                    <a:lnTo>
                      <a:pt x="245" y="142"/>
                    </a:lnTo>
                    <a:lnTo>
                      <a:pt x="246" y="144"/>
                    </a:lnTo>
                    <a:lnTo>
                      <a:pt x="247" y="145"/>
                    </a:lnTo>
                    <a:lnTo>
                      <a:pt x="247" y="145"/>
                    </a:lnTo>
                    <a:lnTo>
                      <a:pt x="247" y="148"/>
                    </a:lnTo>
                    <a:lnTo>
                      <a:pt x="247" y="148"/>
                    </a:lnTo>
                    <a:lnTo>
                      <a:pt x="251" y="150"/>
                    </a:lnTo>
                    <a:lnTo>
                      <a:pt x="253" y="150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55" y="153"/>
                    </a:lnTo>
                    <a:lnTo>
                      <a:pt x="255" y="153"/>
                    </a:lnTo>
                    <a:lnTo>
                      <a:pt x="255" y="153"/>
                    </a:lnTo>
                    <a:lnTo>
                      <a:pt x="257" y="153"/>
                    </a:lnTo>
                    <a:lnTo>
                      <a:pt x="259" y="152"/>
                    </a:lnTo>
                    <a:lnTo>
                      <a:pt x="261" y="152"/>
                    </a:lnTo>
                    <a:lnTo>
                      <a:pt x="262" y="152"/>
                    </a:lnTo>
                    <a:lnTo>
                      <a:pt x="263" y="153"/>
                    </a:lnTo>
                    <a:lnTo>
                      <a:pt x="263" y="153"/>
                    </a:lnTo>
                    <a:lnTo>
                      <a:pt x="263" y="154"/>
                    </a:lnTo>
                    <a:lnTo>
                      <a:pt x="265" y="156"/>
                    </a:lnTo>
                    <a:lnTo>
                      <a:pt x="265" y="156"/>
                    </a:lnTo>
                    <a:lnTo>
                      <a:pt x="267" y="154"/>
                    </a:lnTo>
                    <a:lnTo>
                      <a:pt x="269" y="156"/>
                    </a:lnTo>
                    <a:lnTo>
                      <a:pt x="271" y="156"/>
                    </a:lnTo>
                    <a:lnTo>
                      <a:pt x="273" y="156"/>
                    </a:lnTo>
                    <a:lnTo>
                      <a:pt x="274" y="156"/>
                    </a:lnTo>
                    <a:lnTo>
                      <a:pt x="275" y="157"/>
                    </a:lnTo>
                    <a:lnTo>
                      <a:pt x="278" y="158"/>
                    </a:lnTo>
                    <a:lnTo>
                      <a:pt x="279" y="158"/>
                    </a:lnTo>
                    <a:lnTo>
                      <a:pt x="282" y="156"/>
                    </a:lnTo>
                    <a:lnTo>
                      <a:pt x="283" y="157"/>
                    </a:lnTo>
                    <a:lnTo>
                      <a:pt x="283" y="158"/>
                    </a:lnTo>
                    <a:lnTo>
                      <a:pt x="285" y="158"/>
                    </a:lnTo>
                    <a:lnTo>
                      <a:pt x="286" y="160"/>
                    </a:lnTo>
                    <a:lnTo>
                      <a:pt x="289" y="158"/>
                    </a:lnTo>
                    <a:lnTo>
                      <a:pt x="290" y="158"/>
                    </a:lnTo>
                    <a:lnTo>
                      <a:pt x="291" y="158"/>
                    </a:lnTo>
                    <a:lnTo>
                      <a:pt x="294" y="158"/>
                    </a:lnTo>
                    <a:lnTo>
                      <a:pt x="295" y="158"/>
                    </a:lnTo>
                    <a:lnTo>
                      <a:pt x="297" y="160"/>
                    </a:lnTo>
                    <a:lnTo>
                      <a:pt x="298" y="158"/>
                    </a:lnTo>
                    <a:lnTo>
                      <a:pt x="298" y="158"/>
                    </a:lnTo>
                    <a:lnTo>
                      <a:pt x="299" y="156"/>
                    </a:lnTo>
                    <a:lnTo>
                      <a:pt x="299" y="153"/>
                    </a:lnTo>
                    <a:lnTo>
                      <a:pt x="299" y="152"/>
                    </a:lnTo>
                    <a:lnTo>
                      <a:pt x="299" y="150"/>
                    </a:lnTo>
                    <a:lnTo>
                      <a:pt x="297" y="148"/>
                    </a:lnTo>
                    <a:lnTo>
                      <a:pt x="297" y="146"/>
                    </a:lnTo>
                    <a:lnTo>
                      <a:pt x="298" y="142"/>
                    </a:lnTo>
                    <a:lnTo>
                      <a:pt x="298" y="140"/>
                    </a:lnTo>
                    <a:lnTo>
                      <a:pt x="299" y="138"/>
                    </a:lnTo>
                    <a:lnTo>
                      <a:pt x="299" y="136"/>
                    </a:lnTo>
                    <a:lnTo>
                      <a:pt x="299" y="136"/>
                    </a:lnTo>
                    <a:lnTo>
                      <a:pt x="299" y="134"/>
                    </a:lnTo>
                    <a:lnTo>
                      <a:pt x="299" y="134"/>
                    </a:lnTo>
                    <a:lnTo>
                      <a:pt x="299" y="133"/>
                    </a:lnTo>
                    <a:lnTo>
                      <a:pt x="299" y="133"/>
                    </a:lnTo>
                    <a:lnTo>
                      <a:pt x="299" y="133"/>
                    </a:lnTo>
                    <a:lnTo>
                      <a:pt x="302" y="133"/>
                    </a:lnTo>
                    <a:lnTo>
                      <a:pt x="303" y="132"/>
                    </a:lnTo>
                    <a:lnTo>
                      <a:pt x="305" y="132"/>
                    </a:lnTo>
                    <a:lnTo>
                      <a:pt x="305" y="130"/>
                    </a:lnTo>
                    <a:lnTo>
                      <a:pt x="306" y="130"/>
                    </a:lnTo>
                    <a:lnTo>
                      <a:pt x="306" y="130"/>
                    </a:lnTo>
                    <a:lnTo>
                      <a:pt x="309" y="132"/>
                    </a:lnTo>
                    <a:lnTo>
                      <a:pt x="309" y="132"/>
                    </a:lnTo>
                    <a:lnTo>
                      <a:pt x="310" y="133"/>
                    </a:lnTo>
                    <a:lnTo>
                      <a:pt x="310" y="134"/>
                    </a:lnTo>
                    <a:lnTo>
                      <a:pt x="310" y="136"/>
                    </a:lnTo>
                    <a:lnTo>
                      <a:pt x="309" y="140"/>
                    </a:lnTo>
                    <a:lnTo>
                      <a:pt x="309" y="141"/>
                    </a:lnTo>
                    <a:lnTo>
                      <a:pt x="310" y="142"/>
                    </a:lnTo>
                    <a:lnTo>
                      <a:pt x="310" y="144"/>
                    </a:lnTo>
                    <a:lnTo>
                      <a:pt x="310" y="144"/>
                    </a:lnTo>
                    <a:lnTo>
                      <a:pt x="309" y="145"/>
                    </a:lnTo>
                    <a:lnTo>
                      <a:pt x="309" y="146"/>
                    </a:lnTo>
                    <a:lnTo>
                      <a:pt x="309" y="146"/>
                    </a:lnTo>
                    <a:lnTo>
                      <a:pt x="310" y="148"/>
                    </a:lnTo>
                    <a:lnTo>
                      <a:pt x="310" y="148"/>
                    </a:lnTo>
                    <a:lnTo>
                      <a:pt x="310" y="149"/>
                    </a:lnTo>
                    <a:lnTo>
                      <a:pt x="311" y="150"/>
                    </a:lnTo>
                    <a:lnTo>
                      <a:pt x="313" y="150"/>
                    </a:lnTo>
                    <a:lnTo>
                      <a:pt x="314" y="152"/>
                    </a:lnTo>
                    <a:lnTo>
                      <a:pt x="317" y="152"/>
                    </a:lnTo>
                    <a:lnTo>
                      <a:pt x="318" y="152"/>
                    </a:lnTo>
                    <a:lnTo>
                      <a:pt x="319" y="152"/>
                    </a:lnTo>
                    <a:lnTo>
                      <a:pt x="321" y="152"/>
                    </a:lnTo>
                    <a:lnTo>
                      <a:pt x="321" y="153"/>
                    </a:lnTo>
                    <a:lnTo>
                      <a:pt x="322" y="153"/>
                    </a:lnTo>
                    <a:lnTo>
                      <a:pt x="321" y="153"/>
                    </a:lnTo>
                    <a:lnTo>
                      <a:pt x="322" y="153"/>
                    </a:lnTo>
                    <a:lnTo>
                      <a:pt x="324" y="153"/>
                    </a:lnTo>
                    <a:lnTo>
                      <a:pt x="324" y="154"/>
                    </a:lnTo>
                    <a:lnTo>
                      <a:pt x="326" y="153"/>
                    </a:lnTo>
                    <a:lnTo>
                      <a:pt x="329" y="153"/>
                    </a:lnTo>
                    <a:lnTo>
                      <a:pt x="330" y="152"/>
                    </a:lnTo>
                    <a:lnTo>
                      <a:pt x="332" y="152"/>
                    </a:lnTo>
                    <a:lnTo>
                      <a:pt x="333" y="150"/>
                    </a:lnTo>
                    <a:lnTo>
                      <a:pt x="334" y="152"/>
                    </a:lnTo>
                    <a:lnTo>
                      <a:pt x="336" y="152"/>
                    </a:lnTo>
                    <a:lnTo>
                      <a:pt x="337" y="153"/>
                    </a:lnTo>
                    <a:lnTo>
                      <a:pt x="338" y="153"/>
                    </a:lnTo>
                    <a:lnTo>
                      <a:pt x="341" y="153"/>
                    </a:lnTo>
                    <a:lnTo>
                      <a:pt x="345" y="152"/>
                    </a:lnTo>
                    <a:lnTo>
                      <a:pt x="346" y="152"/>
                    </a:lnTo>
                    <a:lnTo>
                      <a:pt x="349" y="150"/>
                    </a:lnTo>
                    <a:lnTo>
                      <a:pt x="349" y="150"/>
                    </a:lnTo>
                    <a:lnTo>
                      <a:pt x="350" y="152"/>
                    </a:lnTo>
                    <a:lnTo>
                      <a:pt x="353" y="152"/>
                    </a:lnTo>
                    <a:lnTo>
                      <a:pt x="354" y="152"/>
                    </a:lnTo>
                    <a:lnTo>
                      <a:pt x="356" y="152"/>
                    </a:lnTo>
                    <a:lnTo>
                      <a:pt x="356" y="152"/>
                    </a:lnTo>
                    <a:lnTo>
                      <a:pt x="357" y="152"/>
                    </a:lnTo>
                    <a:lnTo>
                      <a:pt x="357" y="152"/>
                    </a:lnTo>
                    <a:lnTo>
                      <a:pt x="358" y="150"/>
                    </a:lnTo>
                    <a:lnTo>
                      <a:pt x="358" y="150"/>
                    </a:lnTo>
                    <a:lnTo>
                      <a:pt x="358" y="149"/>
                    </a:lnTo>
                    <a:lnTo>
                      <a:pt x="358" y="148"/>
                    </a:lnTo>
                    <a:lnTo>
                      <a:pt x="357" y="148"/>
                    </a:lnTo>
                    <a:lnTo>
                      <a:pt x="357" y="148"/>
                    </a:lnTo>
                    <a:lnTo>
                      <a:pt x="357" y="146"/>
                    </a:lnTo>
                    <a:lnTo>
                      <a:pt x="358" y="145"/>
                    </a:lnTo>
                    <a:lnTo>
                      <a:pt x="358" y="144"/>
                    </a:lnTo>
                    <a:lnTo>
                      <a:pt x="358" y="142"/>
                    </a:lnTo>
                    <a:lnTo>
                      <a:pt x="357" y="141"/>
                    </a:lnTo>
                    <a:lnTo>
                      <a:pt x="357" y="141"/>
                    </a:lnTo>
                    <a:lnTo>
                      <a:pt x="356" y="141"/>
                    </a:lnTo>
                    <a:lnTo>
                      <a:pt x="353" y="141"/>
                    </a:lnTo>
                    <a:lnTo>
                      <a:pt x="353" y="141"/>
                    </a:lnTo>
                    <a:lnTo>
                      <a:pt x="352" y="140"/>
                    </a:lnTo>
                    <a:lnTo>
                      <a:pt x="352" y="138"/>
                    </a:lnTo>
                    <a:lnTo>
                      <a:pt x="352" y="137"/>
                    </a:lnTo>
                    <a:lnTo>
                      <a:pt x="352" y="137"/>
                    </a:lnTo>
                    <a:lnTo>
                      <a:pt x="352" y="136"/>
                    </a:lnTo>
                    <a:lnTo>
                      <a:pt x="353" y="136"/>
                    </a:lnTo>
                    <a:lnTo>
                      <a:pt x="354" y="136"/>
                    </a:lnTo>
                    <a:lnTo>
                      <a:pt x="356" y="137"/>
                    </a:lnTo>
                    <a:lnTo>
                      <a:pt x="357" y="137"/>
                    </a:lnTo>
                    <a:lnTo>
                      <a:pt x="360" y="136"/>
                    </a:lnTo>
                    <a:lnTo>
                      <a:pt x="360" y="136"/>
                    </a:lnTo>
                    <a:lnTo>
                      <a:pt x="361" y="134"/>
                    </a:lnTo>
                    <a:lnTo>
                      <a:pt x="361" y="134"/>
                    </a:lnTo>
                    <a:lnTo>
                      <a:pt x="361" y="134"/>
                    </a:lnTo>
                    <a:lnTo>
                      <a:pt x="362" y="134"/>
                    </a:lnTo>
                    <a:lnTo>
                      <a:pt x="364" y="134"/>
                    </a:lnTo>
                    <a:lnTo>
                      <a:pt x="365" y="134"/>
                    </a:lnTo>
                    <a:lnTo>
                      <a:pt x="366" y="134"/>
                    </a:lnTo>
                    <a:lnTo>
                      <a:pt x="368" y="133"/>
                    </a:lnTo>
                    <a:lnTo>
                      <a:pt x="368" y="132"/>
                    </a:lnTo>
                    <a:lnTo>
                      <a:pt x="368" y="132"/>
                    </a:lnTo>
                    <a:lnTo>
                      <a:pt x="368" y="132"/>
                    </a:lnTo>
                    <a:lnTo>
                      <a:pt x="368" y="130"/>
                    </a:lnTo>
                    <a:lnTo>
                      <a:pt x="368" y="130"/>
                    </a:lnTo>
                    <a:lnTo>
                      <a:pt x="368" y="129"/>
                    </a:lnTo>
                    <a:lnTo>
                      <a:pt x="370" y="128"/>
                    </a:lnTo>
                    <a:lnTo>
                      <a:pt x="373" y="126"/>
                    </a:lnTo>
                    <a:lnTo>
                      <a:pt x="374" y="125"/>
                    </a:lnTo>
                    <a:lnTo>
                      <a:pt x="374" y="124"/>
                    </a:lnTo>
                    <a:lnTo>
                      <a:pt x="376" y="122"/>
                    </a:lnTo>
                    <a:lnTo>
                      <a:pt x="376" y="121"/>
                    </a:lnTo>
                    <a:lnTo>
                      <a:pt x="378" y="121"/>
                    </a:lnTo>
                    <a:lnTo>
                      <a:pt x="382" y="120"/>
                    </a:lnTo>
                    <a:lnTo>
                      <a:pt x="384" y="120"/>
                    </a:lnTo>
                    <a:lnTo>
                      <a:pt x="386" y="118"/>
                    </a:lnTo>
                    <a:lnTo>
                      <a:pt x="388" y="117"/>
                    </a:lnTo>
                    <a:lnTo>
                      <a:pt x="388" y="117"/>
                    </a:lnTo>
                    <a:lnTo>
                      <a:pt x="388" y="116"/>
                    </a:lnTo>
                    <a:lnTo>
                      <a:pt x="389" y="116"/>
                    </a:lnTo>
                    <a:lnTo>
                      <a:pt x="390" y="114"/>
                    </a:lnTo>
                    <a:lnTo>
                      <a:pt x="392" y="113"/>
                    </a:lnTo>
                    <a:lnTo>
                      <a:pt x="394" y="112"/>
                    </a:lnTo>
                    <a:lnTo>
                      <a:pt x="397" y="110"/>
                    </a:lnTo>
                    <a:lnTo>
                      <a:pt x="397" y="110"/>
                    </a:lnTo>
                    <a:lnTo>
                      <a:pt x="398" y="110"/>
                    </a:lnTo>
                    <a:lnTo>
                      <a:pt x="398" y="112"/>
                    </a:lnTo>
                    <a:lnTo>
                      <a:pt x="398" y="112"/>
                    </a:lnTo>
                    <a:lnTo>
                      <a:pt x="402" y="113"/>
                    </a:lnTo>
                    <a:lnTo>
                      <a:pt x="402" y="113"/>
                    </a:lnTo>
                    <a:lnTo>
                      <a:pt x="405" y="113"/>
                    </a:lnTo>
                    <a:lnTo>
                      <a:pt x="406" y="114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9" y="114"/>
                    </a:lnTo>
                    <a:lnTo>
                      <a:pt x="409" y="113"/>
                    </a:lnTo>
                    <a:lnTo>
                      <a:pt x="410" y="113"/>
                    </a:lnTo>
                    <a:lnTo>
                      <a:pt x="410" y="113"/>
                    </a:lnTo>
                    <a:lnTo>
                      <a:pt x="410" y="112"/>
                    </a:lnTo>
                    <a:lnTo>
                      <a:pt x="413" y="109"/>
                    </a:lnTo>
                    <a:lnTo>
                      <a:pt x="416" y="109"/>
                    </a:lnTo>
                    <a:lnTo>
                      <a:pt x="418" y="107"/>
                    </a:lnTo>
                    <a:lnTo>
                      <a:pt x="418" y="107"/>
                    </a:lnTo>
                    <a:lnTo>
                      <a:pt x="420" y="109"/>
                    </a:lnTo>
                    <a:lnTo>
                      <a:pt x="420" y="110"/>
                    </a:lnTo>
                    <a:lnTo>
                      <a:pt x="421" y="110"/>
                    </a:lnTo>
                    <a:lnTo>
                      <a:pt x="422" y="110"/>
                    </a:lnTo>
                    <a:lnTo>
                      <a:pt x="422" y="110"/>
                    </a:lnTo>
                    <a:lnTo>
                      <a:pt x="422" y="112"/>
                    </a:lnTo>
                    <a:lnTo>
                      <a:pt x="421" y="112"/>
                    </a:lnTo>
                    <a:lnTo>
                      <a:pt x="420" y="113"/>
                    </a:lnTo>
                    <a:lnTo>
                      <a:pt x="420" y="113"/>
                    </a:lnTo>
                    <a:lnTo>
                      <a:pt x="420" y="116"/>
                    </a:lnTo>
                    <a:lnTo>
                      <a:pt x="420" y="116"/>
                    </a:lnTo>
                    <a:lnTo>
                      <a:pt x="420" y="117"/>
                    </a:lnTo>
                    <a:lnTo>
                      <a:pt x="422" y="114"/>
                    </a:lnTo>
                    <a:lnTo>
                      <a:pt x="424" y="114"/>
                    </a:lnTo>
                    <a:lnTo>
                      <a:pt x="425" y="114"/>
                    </a:lnTo>
                    <a:lnTo>
                      <a:pt x="425" y="116"/>
                    </a:lnTo>
                    <a:lnTo>
                      <a:pt x="425" y="118"/>
                    </a:lnTo>
                    <a:lnTo>
                      <a:pt x="426" y="120"/>
                    </a:lnTo>
                    <a:lnTo>
                      <a:pt x="424" y="122"/>
                    </a:lnTo>
                    <a:lnTo>
                      <a:pt x="422" y="124"/>
                    </a:lnTo>
                    <a:lnTo>
                      <a:pt x="422" y="124"/>
                    </a:lnTo>
                    <a:lnTo>
                      <a:pt x="422" y="124"/>
                    </a:lnTo>
                    <a:lnTo>
                      <a:pt x="421" y="125"/>
                    </a:lnTo>
                    <a:lnTo>
                      <a:pt x="421" y="125"/>
                    </a:lnTo>
                    <a:lnTo>
                      <a:pt x="422" y="125"/>
                    </a:lnTo>
                    <a:lnTo>
                      <a:pt x="422" y="126"/>
                    </a:lnTo>
                    <a:lnTo>
                      <a:pt x="424" y="126"/>
                    </a:lnTo>
                    <a:lnTo>
                      <a:pt x="424" y="125"/>
                    </a:lnTo>
                    <a:lnTo>
                      <a:pt x="426" y="124"/>
                    </a:lnTo>
                    <a:lnTo>
                      <a:pt x="428" y="125"/>
                    </a:lnTo>
                    <a:lnTo>
                      <a:pt x="429" y="126"/>
                    </a:lnTo>
                    <a:lnTo>
                      <a:pt x="430" y="126"/>
                    </a:lnTo>
                    <a:lnTo>
                      <a:pt x="432" y="126"/>
                    </a:lnTo>
                    <a:lnTo>
                      <a:pt x="433" y="126"/>
                    </a:lnTo>
                    <a:lnTo>
                      <a:pt x="434" y="126"/>
                    </a:lnTo>
                    <a:lnTo>
                      <a:pt x="437" y="128"/>
                    </a:lnTo>
                    <a:lnTo>
                      <a:pt x="437" y="128"/>
                    </a:lnTo>
                    <a:lnTo>
                      <a:pt x="437" y="129"/>
                    </a:lnTo>
                    <a:lnTo>
                      <a:pt x="437" y="130"/>
                    </a:lnTo>
                    <a:lnTo>
                      <a:pt x="437" y="132"/>
                    </a:lnTo>
                    <a:lnTo>
                      <a:pt x="437" y="132"/>
                    </a:lnTo>
                    <a:lnTo>
                      <a:pt x="437" y="133"/>
                    </a:lnTo>
                    <a:lnTo>
                      <a:pt x="437" y="133"/>
                    </a:lnTo>
                    <a:lnTo>
                      <a:pt x="436" y="134"/>
                    </a:lnTo>
                    <a:lnTo>
                      <a:pt x="434" y="134"/>
                    </a:lnTo>
                    <a:lnTo>
                      <a:pt x="433" y="136"/>
                    </a:lnTo>
                    <a:lnTo>
                      <a:pt x="432" y="137"/>
                    </a:lnTo>
                    <a:lnTo>
                      <a:pt x="430" y="138"/>
                    </a:lnTo>
                    <a:lnTo>
                      <a:pt x="430" y="138"/>
                    </a:lnTo>
                    <a:lnTo>
                      <a:pt x="430" y="140"/>
                    </a:lnTo>
                    <a:lnTo>
                      <a:pt x="430" y="141"/>
                    </a:lnTo>
                    <a:lnTo>
                      <a:pt x="434" y="146"/>
                    </a:lnTo>
                    <a:lnTo>
                      <a:pt x="434" y="146"/>
                    </a:lnTo>
                    <a:lnTo>
                      <a:pt x="433" y="148"/>
                    </a:lnTo>
                    <a:lnTo>
                      <a:pt x="432" y="146"/>
                    </a:lnTo>
                    <a:lnTo>
                      <a:pt x="430" y="146"/>
                    </a:lnTo>
                    <a:lnTo>
                      <a:pt x="429" y="144"/>
                    </a:lnTo>
                    <a:lnTo>
                      <a:pt x="428" y="144"/>
                    </a:lnTo>
                    <a:lnTo>
                      <a:pt x="428" y="144"/>
                    </a:lnTo>
                    <a:lnTo>
                      <a:pt x="421" y="144"/>
                    </a:lnTo>
                    <a:lnTo>
                      <a:pt x="420" y="145"/>
                    </a:lnTo>
                    <a:lnTo>
                      <a:pt x="418" y="145"/>
                    </a:lnTo>
                    <a:lnTo>
                      <a:pt x="417" y="146"/>
                    </a:lnTo>
                    <a:lnTo>
                      <a:pt x="416" y="148"/>
                    </a:lnTo>
                    <a:lnTo>
                      <a:pt x="414" y="149"/>
                    </a:lnTo>
                    <a:lnTo>
                      <a:pt x="413" y="149"/>
                    </a:lnTo>
                    <a:lnTo>
                      <a:pt x="409" y="153"/>
                    </a:lnTo>
                    <a:lnTo>
                      <a:pt x="406" y="154"/>
                    </a:lnTo>
                    <a:lnTo>
                      <a:pt x="405" y="154"/>
                    </a:lnTo>
                    <a:lnTo>
                      <a:pt x="404" y="156"/>
                    </a:lnTo>
                    <a:lnTo>
                      <a:pt x="404" y="157"/>
                    </a:lnTo>
                    <a:lnTo>
                      <a:pt x="404" y="157"/>
                    </a:lnTo>
                    <a:lnTo>
                      <a:pt x="404" y="160"/>
                    </a:lnTo>
                    <a:lnTo>
                      <a:pt x="404" y="162"/>
                    </a:lnTo>
                    <a:lnTo>
                      <a:pt x="404" y="164"/>
                    </a:lnTo>
                    <a:lnTo>
                      <a:pt x="405" y="164"/>
                    </a:lnTo>
                    <a:lnTo>
                      <a:pt x="405" y="165"/>
                    </a:lnTo>
                    <a:lnTo>
                      <a:pt x="404" y="165"/>
                    </a:lnTo>
                    <a:lnTo>
                      <a:pt x="404" y="166"/>
                    </a:lnTo>
                    <a:lnTo>
                      <a:pt x="402" y="166"/>
                    </a:lnTo>
                    <a:lnTo>
                      <a:pt x="402" y="169"/>
                    </a:lnTo>
                    <a:lnTo>
                      <a:pt x="401" y="170"/>
                    </a:lnTo>
                    <a:lnTo>
                      <a:pt x="401" y="172"/>
                    </a:lnTo>
                    <a:lnTo>
                      <a:pt x="400" y="173"/>
                    </a:lnTo>
                    <a:lnTo>
                      <a:pt x="397" y="174"/>
                    </a:lnTo>
                    <a:lnTo>
                      <a:pt x="397" y="176"/>
                    </a:lnTo>
                    <a:lnTo>
                      <a:pt x="396" y="177"/>
                    </a:lnTo>
                    <a:lnTo>
                      <a:pt x="396" y="178"/>
                    </a:lnTo>
                    <a:lnTo>
                      <a:pt x="396" y="178"/>
                    </a:lnTo>
                    <a:lnTo>
                      <a:pt x="396" y="178"/>
                    </a:lnTo>
                    <a:lnTo>
                      <a:pt x="397" y="180"/>
                    </a:lnTo>
                    <a:lnTo>
                      <a:pt x="397" y="180"/>
                    </a:lnTo>
                    <a:lnTo>
                      <a:pt x="398" y="180"/>
                    </a:lnTo>
                    <a:lnTo>
                      <a:pt x="398" y="181"/>
                    </a:lnTo>
                    <a:lnTo>
                      <a:pt x="397" y="184"/>
                    </a:lnTo>
                    <a:lnTo>
                      <a:pt x="396" y="186"/>
                    </a:lnTo>
                    <a:lnTo>
                      <a:pt x="394" y="188"/>
                    </a:lnTo>
                    <a:lnTo>
                      <a:pt x="393" y="190"/>
                    </a:lnTo>
                    <a:lnTo>
                      <a:pt x="393" y="190"/>
                    </a:lnTo>
                    <a:lnTo>
                      <a:pt x="392" y="193"/>
                    </a:lnTo>
                    <a:lnTo>
                      <a:pt x="390" y="197"/>
                    </a:lnTo>
                    <a:lnTo>
                      <a:pt x="390" y="198"/>
                    </a:lnTo>
                    <a:lnTo>
                      <a:pt x="389" y="200"/>
                    </a:lnTo>
                    <a:lnTo>
                      <a:pt x="389" y="200"/>
                    </a:lnTo>
                    <a:lnTo>
                      <a:pt x="388" y="200"/>
                    </a:lnTo>
                    <a:lnTo>
                      <a:pt x="385" y="200"/>
                    </a:lnTo>
                    <a:lnTo>
                      <a:pt x="384" y="198"/>
                    </a:lnTo>
                    <a:lnTo>
                      <a:pt x="382" y="198"/>
                    </a:lnTo>
                    <a:lnTo>
                      <a:pt x="382" y="198"/>
                    </a:lnTo>
                    <a:lnTo>
                      <a:pt x="381" y="198"/>
                    </a:lnTo>
                    <a:lnTo>
                      <a:pt x="380" y="198"/>
                    </a:lnTo>
                    <a:lnTo>
                      <a:pt x="380" y="198"/>
                    </a:lnTo>
                    <a:lnTo>
                      <a:pt x="378" y="197"/>
                    </a:lnTo>
                    <a:lnTo>
                      <a:pt x="377" y="197"/>
                    </a:lnTo>
                    <a:lnTo>
                      <a:pt x="377" y="198"/>
                    </a:lnTo>
                    <a:lnTo>
                      <a:pt x="378" y="202"/>
                    </a:lnTo>
                    <a:lnTo>
                      <a:pt x="378" y="204"/>
                    </a:lnTo>
                    <a:lnTo>
                      <a:pt x="378" y="206"/>
                    </a:lnTo>
                    <a:lnTo>
                      <a:pt x="378" y="209"/>
                    </a:lnTo>
                    <a:lnTo>
                      <a:pt x="378" y="212"/>
                    </a:lnTo>
                    <a:lnTo>
                      <a:pt x="378" y="213"/>
                    </a:lnTo>
                    <a:lnTo>
                      <a:pt x="377" y="215"/>
                    </a:lnTo>
                    <a:lnTo>
                      <a:pt x="376" y="215"/>
                    </a:lnTo>
                    <a:lnTo>
                      <a:pt x="376" y="215"/>
                    </a:lnTo>
                    <a:lnTo>
                      <a:pt x="374" y="215"/>
                    </a:lnTo>
                    <a:lnTo>
                      <a:pt x="374" y="215"/>
                    </a:lnTo>
                    <a:lnTo>
                      <a:pt x="374" y="216"/>
                    </a:lnTo>
                    <a:lnTo>
                      <a:pt x="374" y="217"/>
                    </a:lnTo>
                    <a:lnTo>
                      <a:pt x="373" y="220"/>
                    </a:lnTo>
                    <a:lnTo>
                      <a:pt x="374" y="221"/>
                    </a:lnTo>
                    <a:lnTo>
                      <a:pt x="374" y="223"/>
                    </a:lnTo>
                    <a:lnTo>
                      <a:pt x="374" y="225"/>
                    </a:lnTo>
                    <a:lnTo>
                      <a:pt x="374" y="227"/>
                    </a:lnTo>
                    <a:lnTo>
                      <a:pt x="374" y="227"/>
                    </a:lnTo>
                    <a:lnTo>
                      <a:pt x="374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2" y="231"/>
                    </a:lnTo>
                    <a:lnTo>
                      <a:pt x="372" y="231"/>
                    </a:lnTo>
                    <a:lnTo>
                      <a:pt x="370" y="231"/>
                    </a:lnTo>
                    <a:lnTo>
                      <a:pt x="369" y="229"/>
                    </a:lnTo>
                    <a:lnTo>
                      <a:pt x="368" y="229"/>
                    </a:lnTo>
                    <a:lnTo>
                      <a:pt x="368" y="229"/>
                    </a:lnTo>
                    <a:lnTo>
                      <a:pt x="368" y="229"/>
                    </a:lnTo>
                    <a:lnTo>
                      <a:pt x="368" y="231"/>
                    </a:lnTo>
                    <a:lnTo>
                      <a:pt x="366" y="231"/>
                    </a:lnTo>
                    <a:lnTo>
                      <a:pt x="366" y="231"/>
                    </a:lnTo>
                    <a:lnTo>
                      <a:pt x="366" y="231"/>
                    </a:lnTo>
                    <a:lnTo>
                      <a:pt x="365" y="224"/>
                    </a:lnTo>
                    <a:lnTo>
                      <a:pt x="365" y="223"/>
                    </a:lnTo>
                    <a:lnTo>
                      <a:pt x="365" y="220"/>
                    </a:lnTo>
                    <a:lnTo>
                      <a:pt x="365" y="219"/>
                    </a:lnTo>
                    <a:lnTo>
                      <a:pt x="364" y="217"/>
                    </a:lnTo>
                    <a:lnTo>
                      <a:pt x="364" y="216"/>
                    </a:lnTo>
                    <a:lnTo>
                      <a:pt x="362" y="216"/>
                    </a:lnTo>
                    <a:lnTo>
                      <a:pt x="362" y="213"/>
                    </a:lnTo>
                    <a:lnTo>
                      <a:pt x="362" y="211"/>
                    </a:lnTo>
                    <a:lnTo>
                      <a:pt x="362" y="209"/>
                    </a:lnTo>
                    <a:lnTo>
                      <a:pt x="362" y="206"/>
                    </a:lnTo>
                    <a:lnTo>
                      <a:pt x="361" y="204"/>
                    </a:lnTo>
                    <a:lnTo>
                      <a:pt x="360" y="204"/>
                    </a:lnTo>
                    <a:lnTo>
                      <a:pt x="360" y="202"/>
                    </a:lnTo>
                    <a:lnTo>
                      <a:pt x="360" y="202"/>
                    </a:lnTo>
                    <a:lnTo>
                      <a:pt x="358" y="204"/>
                    </a:lnTo>
                    <a:lnTo>
                      <a:pt x="357" y="204"/>
                    </a:lnTo>
                    <a:lnTo>
                      <a:pt x="357" y="204"/>
                    </a:lnTo>
                    <a:lnTo>
                      <a:pt x="357" y="205"/>
                    </a:lnTo>
                    <a:lnTo>
                      <a:pt x="357" y="206"/>
                    </a:lnTo>
                    <a:lnTo>
                      <a:pt x="356" y="206"/>
                    </a:lnTo>
                    <a:lnTo>
                      <a:pt x="354" y="209"/>
                    </a:lnTo>
                    <a:lnTo>
                      <a:pt x="354" y="211"/>
                    </a:lnTo>
                    <a:lnTo>
                      <a:pt x="354" y="212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3" y="215"/>
                    </a:lnTo>
                    <a:lnTo>
                      <a:pt x="352" y="215"/>
                    </a:lnTo>
                    <a:lnTo>
                      <a:pt x="350" y="215"/>
                    </a:lnTo>
                    <a:lnTo>
                      <a:pt x="350" y="215"/>
                    </a:lnTo>
                    <a:lnTo>
                      <a:pt x="349" y="212"/>
                    </a:lnTo>
                    <a:lnTo>
                      <a:pt x="349" y="212"/>
                    </a:lnTo>
                    <a:lnTo>
                      <a:pt x="349" y="211"/>
                    </a:lnTo>
                    <a:lnTo>
                      <a:pt x="348" y="212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6" y="209"/>
                    </a:lnTo>
                    <a:lnTo>
                      <a:pt x="345" y="205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200"/>
                    </a:lnTo>
                    <a:lnTo>
                      <a:pt x="348" y="198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9" y="197"/>
                    </a:lnTo>
                    <a:lnTo>
                      <a:pt x="350" y="197"/>
                    </a:lnTo>
                    <a:lnTo>
                      <a:pt x="352" y="197"/>
                    </a:lnTo>
                    <a:lnTo>
                      <a:pt x="352" y="196"/>
                    </a:lnTo>
                    <a:lnTo>
                      <a:pt x="353" y="196"/>
                    </a:lnTo>
                    <a:lnTo>
                      <a:pt x="353" y="194"/>
                    </a:lnTo>
                    <a:lnTo>
                      <a:pt x="354" y="194"/>
                    </a:lnTo>
                    <a:lnTo>
                      <a:pt x="356" y="196"/>
                    </a:lnTo>
                    <a:lnTo>
                      <a:pt x="356" y="196"/>
                    </a:lnTo>
                    <a:lnTo>
                      <a:pt x="356" y="194"/>
                    </a:lnTo>
                    <a:lnTo>
                      <a:pt x="357" y="193"/>
                    </a:lnTo>
                    <a:lnTo>
                      <a:pt x="357" y="193"/>
                    </a:lnTo>
                    <a:lnTo>
                      <a:pt x="357" y="192"/>
                    </a:lnTo>
                    <a:lnTo>
                      <a:pt x="358" y="192"/>
                    </a:lnTo>
                    <a:lnTo>
                      <a:pt x="358" y="192"/>
                    </a:lnTo>
                    <a:lnTo>
                      <a:pt x="360" y="192"/>
                    </a:lnTo>
                    <a:lnTo>
                      <a:pt x="360" y="190"/>
                    </a:lnTo>
                    <a:lnTo>
                      <a:pt x="361" y="188"/>
                    </a:lnTo>
                    <a:lnTo>
                      <a:pt x="361" y="185"/>
                    </a:lnTo>
                    <a:lnTo>
                      <a:pt x="361" y="185"/>
                    </a:lnTo>
                    <a:lnTo>
                      <a:pt x="361" y="184"/>
                    </a:lnTo>
                    <a:lnTo>
                      <a:pt x="361" y="184"/>
                    </a:lnTo>
                    <a:lnTo>
                      <a:pt x="364" y="185"/>
                    </a:lnTo>
                    <a:lnTo>
                      <a:pt x="364" y="185"/>
                    </a:lnTo>
                    <a:lnTo>
                      <a:pt x="365" y="184"/>
                    </a:lnTo>
                    <a:lnTo>
                      <a:pt x="365" y="184"/>
                    </a:lnTo>
                    <a:lnTo>
                      <a:pt x="365" y="182"/>
                    </a:lnTo>
                    <a:lnTo>
                      <a:pt x="364" y="181"/>
                    </a:lnTo>
                    <a:lnTo>
                      <a:pt x="361" y="180"/>
                    </a:lnTo>
                    <a:lnTo>
                      <a:pt x="358" y="180"/>
                    </a:lnTo>
                    <a:lnTo>
                      <a:pt x="354" y="180"/>
                    </a:lnTo>
                    <a:lnTo>
                      <a:pt x="350" y="180"/>
                    </a:lnTo>
                    <a:lnTo>
                      <a:pt x="349" y="180"/>
                    </a:lnTo>
                    <a:lnTo>
                      <a:pt x="346" y="178"/>
                    </a:lnTo>
                    <a:lnTo>
                      <a:pt x="344" y="180"/>
                    </a:lnTo>
                    <a:lnTo>
                      <a:pt x="338" y="180"/>
                    </a:lnTo>
                    <a:lnTo>
                      <a:pt x="337" y="180"/>
                    </a:lnTo>
                    <a:lnTo>
                      <a:pt x="336" y="180"/>
                    </a:lnTo>
                    <a:lnTo>
                      <a:pt x="334" y="180"/>
                    </a:lnTo>
                    <a:lnTo>
                      <a:pt x="332" y="178"/>
                    </a:lnTo>
                    <a:lnTo>
                      <a:pt x="329" y="178"/>
                    </a:lnTo>
                    <a:lnTo>
                      <a:pt x="328" y="177"/>
                    </a:lnTo>
                    <a:lnTo>
                      <a:pt x="325" y="177"/>
                    </a:lnTo>
                    <a:lnTo>
                      <a:pt x="325" y="177"/>
                    </a:lnTo>
                    <a:lnTo>
                      <a:pt x="325" y="177"/>
                    </a:lnTo>
                    <a:lnTo>
                      <a:pt x="325" y="177"/>
                    </a:lnTo>
                    <a:lnTo>
                      <a:pt x="325" y="176"/>
                    </a:lnTo>
                    <a:lnTo>
                      <a:pt x="325" y="173"/>
                    </a:lnTo>
                    <a:lnTo>
                      <a:pt x="325" y="168"/>
                    </a:lnTo>
                    <a:lnTo>
                      <a:pt x="325" y="166"/>
                    </a:lnTo>
                    <a:lnTo>
                      <a:pt x="324" y="162"/>
                    </a:lnTo>
                    <a:lnTo>
                      <a:pt x="322" y="162"/>
                    </a:lnTo>
                    <a:lnTo>
                      <a:pt x="322" y="162"/>
                    </a:lnTo>
                    <a:lnTo>
                      <a:pt x="321" y="162"/>
                    </a:lnTo>
                    <a:lnTo>
                      <a:pt x="321" y="164"/>
                    </a:lnTo>
                    <a:lnTo>
                      <a:pt x="321" y="164"/>
                    </a:lnTo>
                    <a:lnTo>
                      <a:pt x="321" y="165"/>
                    </a:lnTo>
                    <a:lnTo>
                      <a:pt x="319" y="165"/>
                    </a:lnTo>
                    <a:lnTo>
                      <a:pt x="318" y="165"/>
                    </a:lnTo>
                    <a:lnTo>
                      <a:pt x="317" y="165"/>
                    </a:lnTo>
                    <a:lnTo>
                      <a:pt x="315" y="164"/>
                    </a:lnTo>
                    <a:lnTo>
                      <a:pt x="314" y="162"/>
                    </a:lnTo>
                    <a:lnTo>
                      <a:pt x="314" y="160"/>
                    </a:lnTo>
                    <a:lnTo>
                      <a:pt x="313" y="160"/>
                    </a:lnTo>
                    <a:lnTo>
                      <a:pt x="313" y="158"/>
                    </a:lnTo>
                    <a:lnTo>
                      <a:pt x="311" y="158"/>
                    </a:lnTo>
                    <a:lnTo>
                      <a:pt x="311" y="158"/>
                    </a:lnTo>
                    <a:lnTo>
                      <a:pt x="311" y="160"/>
                    </a:lnTo>
                    <a:lnTo>
                      <a:pt x="311" y="160"/>
                    </a:lnTo>
                    <a:lnTo>
                      <a:pt x="311" y="161"/>
                    </a:lnTo>
                    <a:lnTo>
                      <a:pt x="311" y="161"/>
                    </a:lnTo>
                    <a:lnTo>
                      <a:pt x="311" y="161"/>
                    </a:lnTo>
                    <a:lnTo>
                      <a:pt x="311" y="161"/>
                    </a:lnTo>
                    <a:lnTo>
                      <a:pt x="310" y="161"/>
                    </a:lnTo>
                    <a:lnTo>
                      <a:pt x="309" y="161"/>
                    </a:lnTo>
                    <a:lnTo>
                      <a:pt x="309" y="161"/>
                    </a:lnTo>
                    <a:lnTo>
                      <a:pt x="307" y="161"/>
                    </a:lnTo>
                    <a:lnTo>
                      <a:pt x="307" y="160"/>
                    </a:lnTo>
                    <a:lnTo>
                      <a:pt x="306" y="158"/>
                    </a:lnTo>
                    <a:lnTo>
                      <a:pt x="305" y="157"/>
                    </a:lnTo>
                    <a:lnTo>
                      <a:pt x="303" y="156"/>
                    </a:lnTo>
                    <a:lnTo>
                      <a:pt x="303" y="156"/>
                    </a:lnTo>
                    <a:lnTo>
                      <a:pt x="302" y="157"/>
                    </a:lnTo>
                    <a:lnTo>
                      <a:pt x="302" y="157"/>
                    </a:lnTo>
                    <a:lnTo>
                      <a:pt x="303" y="157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3" y="160"/>
                    </a:lnTo>
                    <a:lnTo>
                      <a:pt x="303" y="160"/>
                    </a:lnTo>
                    <a:lnTo>
                      <a:pt x="302" y="161"/>
                    </a:lnTo>
                    <a:lnTo>
                      <a:pt x="301" y="162"/>
                    </a:lnTo>
                    <a:lnTo>
                      <a:pt x="299" y="164"/>
                    </a:lnTo>
                    <a:lnTo>
                      <a:pt x="299" y="165"/>
                    </a:lnTo>
                    <a:lnTo>
                      <a:pt x="299" y="166"/>
                    </a:lnTo>
                    <a:lnTo>
                      <a:pt x="298" y="168"/>
                    </a:lnTo>
                    <a:lnTo>
                      <a:pt x="299" y="168"/>
                    </a:lnTo>
                    <a:lnTo>
                      <a:pt x="299" y="169"/>
                    </a:lnTo>
                    <a:lnTo>
                      <a:pt x="301" y="169"/>
                    </a:lnTo>
                    <a:lnTo>
                      <a:pt x="303" y="170"/>
                    </a:lnTo>
                    <a:lnTo>
                      <a:pt x="305" y="173"/>
                    </a:lnTo>
                    <a:lnTo>
                      <a:pt x="305" y="173"/>
                    </a:lnTo>
                    <a:lnTo>
                      <a:pt x="306" y="174"/>
                    </a:lnTo>
                    <a:lnTo>
                      <a:pt x="309" y="174"/>
                    </a:lnTo>
                    <a:lnTo>
                      <a:pt x="309" y="174"/>
                    </a:lnTo>
                    <a:lnTo>
                      <a:pt x="310" y="176"/>
                    </a:lnTo>
                    <a:lnTo>
                      <a:pt x="310" y="177"/>
                    </a:lnTo>
                    <a:lnTo>
                      <a:pt x="311" y="177"/>
                    </a:lnTo>
                    <a:lnTo>
                      <a:pt x="311" y="177"/>
                    </a:lnTo>
                    <a:lnTo>
                      <a:pt x="311" y="178"/>
                    </a:lnTo>
                    <a:lnTo>
                      <a:pt x="310" y="178"/>
                    </a:lnTo>
                    <a:lnTo>
                      <a:pt x="310" y="178"/>
                    </a:lnTo>
                    <a:lnTo>
                      <a:pt x="309" y="180"/>
                    </a:lnTo>
                    <a:lnTo>
                      <a:pt x="307" y="178"/>
                    </a:lnTo>
                    <a:lnTo>
                      <a:pt x="306" y="178"/>
                    </a:lnTo>
                    <a:lnTo>
                      <a:pt x="305" y="178"/>
                    </a:lnTo>
                    <a:lnTo>
                      <a:pt x="303" y="182"/>
                    </a:lnTo>
                    <a:lnTo>
                      <a:pt x="302" y="184"/>
                    </a:lnTo>
                    <a:lnTo>
                      <a:pt x="302" y="184"/>
                    </a:lnTo>
                    <a:lnTo>
                      <a:pt x="301" y="184"/>
                    </a:lnTo>
                    <a:lnTo>
                      <a:pt x="299" y="184"/>
                    </a:lnTo>
                    <a:lnTo>
                      <a:pt x="298" y="186"/>
                    </a:lnTo>
                    <a:lnTo>
                      <a:pt x="298" y="188"/>
                    </a:lnTo>
                    <a:lnTo>
                      <a:pt x="298" y="188"/>
                    </a:lnTo>
                    <a:lnTo>
                      <a:pt x="298" y="189"/>
                    </a:lnTo>
                    <a:lnTo>
                      <a:pt x="299" y="190"/>
                    </a:lnTo>
                    <a:lnTo>
                      <a:pt x="301" y="190"/>
                    </a:lnTo>
                    <a:lnTo>
                      <a:pt x="302" y="190"/>
                    </a:lnTo>
                    <a:lnTo>
                      <a:pt x="302" y="190"/>
                    </a:lnTo>
                    <a:lnTo>
                      <a:pt x="303" y="192"/>
                    </a:lnTo>
                    <a:lnTo>
                      <a:pt x="305" y="193"/>
                    </a:lnTo>
                    <a:lnTo>
                      <a:pt x="307" y="193"/>
                    </a:lnTo>
                    <a:lnTo>
                      <a:pt x="309" y="194"/>
                    </a:lnTo>
                    <a:lnTo>
                      <a:pt x="309" y="194"/>
                    </a:lnTo>
                    <a:lnTo>
                      <a:pt x="309" y="196"/>
                    </a:lnTo>
                    <a:lnTo>
                      <a:pt x="307" y="197"/>
                    </a:lnTo>
                    <a:lnTo>
                      <a:pt x="307" y="198"/>
                    </a:lnTo>
                    <a:lnTo>
                      <a:pt x="306" y="201"/>
                    </a:lnTo>
                    <a:lnTo>
                      <a:pt x="306" y="204"/>
                    </a:lnTo>
                    <a:lnTo>
                      <a:pt x="306" y="205"/>
                    </a:lnTo>
                    <a:lnTo>
                      <a:pt x="306" y="205"/>
                    </a:lnTo>
                    <a:lnTo>
                      <a:pt x="307" y="205"/>
                    </a:lnTo>
                    <a:lnTo>
                      <a:pt x="307" y="206"/>
                    </a:lnTo>
                    <a:lnTo>
                      <a:pt x="309" y="208"/>
                    </a:lnTo>
                    <a:lnTo>
                      <a:pt x="307" y="211"/>
                    </a:lnTo>
                    <a:lnTo>
                      <a:pt x="309" y="211"/>
                    </a:lnTo>
                    <a:lnTo>
                      <a:pt x="310" y="211"/>
                    </a:lnTo>
                    <a:lnTo>
                      <a:pt x="311" y="212"/>
                    </a:lnTo>
                    <a:lnTo>
                      <a:pt x="311" y="212"/>
                    </a:lnTo>
                    <a:lnTo>
                      <a:pt x="310" y="215"/>
                    </a:lnTo>
                    <a:lnTo>
                      <a:pt x="310" y="216"/>
                    </a:lnTo>
                    <a:lnTo>
                      <a:pt x="311" y="217"/>
                    </a:lnTo>
                    <a:lnTo>
                      <a:pt x="311" y="220"/>
                    </a:lnTo>
                    <a:lnTo>
                      <a:pt x="311" y="220"/>
                    </a:lnTo>
                    <a:lnTo>
                      <a:pt x="311" y="221"/>
                    </a:lnTo>
                    <a:lnTo>
                      <a:pt x="311" y="223"/>
                    </a:lnTo>
                    <a:lnTo>
                      <a:pt x="313" y="227"/>
                    </a:lnTo>
                    <a:lnTo>
                      <a:pt x="313" y="228"/>
                    </a:lnTo>
                    <a:lnTo>
                      <a:pt x="313" y="229"/>
                    </a:lnTo>
                    <a:lnTo>
                      <a:pt x="313" y="232"/>
                    </a:lnTo>
                    <a:lnTo>
                      <a:pt x="311" y="232"/>
                    </a:lnTo>
                    <a:lnTo>
                      <a:pt x="313" y="233"/>
                    </a:lnTo>
                    <a:lnTo>
                      <a:pt x="313" y="235"/>
                    </a:lnTo>
                    <a:lnTo>
                      <a:pt x="313" y="236"/>
                    </a:lnTo>
                    <a:lnTo>
                      <a:pt x="311" y="236"/>
                    </a:lnTo>
                    <a:lnTo>
                      <a:pt x="311" y="236"/>
                    </a:lnTo>
                    <a:lnTo>
                      <a:pt x="310" y="235"/>
                    </a:lnTo>
                    <a:lnTo>
                      <a:pt x="310" y="236"/>
                    </a:lnTo>
                    <a:lnTo>
                      <a:pt x="309" y="237"/>
                    </a:lnTo>
                    <a:lnTo>
                      <a:pt x="307" y="237"/>
                    </a:lnTo>
                    <a:lnTo>
                      <a:pt x="307" y="236"/>
                    </a:lnTo>
                    <a:lnTo>
                      <a:pt x="307" y="235"/>
                    </a:lnTo>
                    <a:lnTo>
                      <a:pt x="309" y="231"/>
                    </a:lnTo>
                    <a:lnTo>
                      <a:pt x="309" y="231"/>
                    </a:lnTo>
                    <a:lnTo>
                      <a:pt x="307" y="229"/>
                    </a:lnTo>
                    <a:lnTo>
                      <a:pt x="307" y="229"/>
                    </a:lnTo>
                    <a:lnTo>
                      <a:pt x="307" y="229"/>
                    </a:lnTo>
                    <a:lnTo>
                      <a:pt x="306" y="233"/>
                    </a:lnTo>
                    <a:lnTo>
                      <a:pt x="306" y="236"/>
                    </a:lnTo>
                    <a:lnTo>
                      <a:pt x="306" y="236"/>
                    </a:lnTo>
                    <a:lnTo>
                      <a:pt x="303" y="237"/>
                    </a:lnTo>
                    <a:lnTo>
                      <a:pt x="302" y="235"/>
                    </a:lnTo>
                    <a:lnTo>
                      <a:pt x="302" y="235"/>
                    </a:lnTo>
                    <a:lnTo>
                      <a:pt x="302" y="236"/>
                    </a:lnTo>
                    <a:lnTo>
                      <a:pt x="301" y="237"/>
                    </a:lnTo>
                    <a:lnTo>
                      <a:pt x="299" y="237"/>
                    </a:lnTo>
                    <a:lnTo>
                      <a:pt x="298" y="236"/>
                    </a:lnTo>
                    <a:lnTo>
                      <a:pt x="299" y="235"/>
                    </a:lnTo>
                    <a:lnTo>
                      <a:pt x="299" y="231"/>
                    </a:lnTo>
                    <a:lnTo>
                      <a:pt x="301" y="228"/>
                    </a:lnTo>
                    <a:lnTo>
                      <a:pt x="298" y="228"/>
                    </a:lnTo>
                    <a:lnTo>
                      <a:pt x="297" y="227"/>
                    </a:lnTo>
                    <a:lnTo>
                      <a:pt x="297" y="225"/>
                    </a:lnTo>
                    <a:lnTo>
                      <a:pt x="297" y="227"/>
                    </a:lnTo>
                    <a:lnTo>
                      <a:pt x="298" y="228"/>
                    </a:lnTo>
                    <a:lnTo>
                      <a:pt x="298" y="228"/>
                    </a:lnTo>
                    <a:lnTo>
                      <a:pt x="299" y="229"/>
                    </a:lnTo>
                    <a:lnTo>
                      <a:pt x="299" y="231"/>
                    </a:lnTo>
                    <a:lnTo>
                      <a:pt x="298" y="231"/>
                    </a:lnTo>
                    <a:lnTo>
                      <a:pt x="297" y="233"/>
                    </a:lnTo>
                    <a:lnTo>
                      <a:pt x="294" y="235"/>
                    </a:lnTo>
                    <a:lnTo>
                      <a:pt x="293" y="236"/>
                    </a:lnTo>
                    <a:lnTo>
                      <a:pt x="285" y="239"/>
                    </a:lnTo>
                    <a:lnTo>
                      <a:pt x="283" y="239"/>
                    </a:lnTo>
                    <a:lnTo>
                      <a:pt x="282" y="241"/>
                    </a:lnTo>
                    <a:lnTo>
                      <a:pt x="281" y="243"/>
                    </a:lnTo>
                    <a:lnTo>
                      <a:pt x="279" y="245"/>
                    </a:lnTo>
                    <a:lnTo>
                      <a:pt x="281" y="248"/>
                    </a:lnTo>
                    <a:lnTo>
                      <a:pt x="282" y="251"/>
                    </a:lnTo>
                    <a:lnTo>
                      <a:pt x="282" y="252"/>
                    </a:lnTo>
                    <a:lnTo>
                      <a:pt x="281" y="253"/>
                    </a:lnTo>
                    <a:lnTo>
                      <a:pt x="279" y="255"/>
                    </a:lnTo>
                    <a:lnTo>
                      <a:pt x="279" y="256"/>
                    </a:lnTo>
                    <a:lnTo>
                      <a:pt x="279" y="257"/>
                    </a:lnTo>
                    <a:lnTo>
                      <a:pt x="278" y="257"/>
                    </a:lnTo>
                    <a:lnTo>
                      <a:pt x="275" y="260"/>
                    </a:lnTo>
                    <a:lnTo>
                      <a:pt x="274" y="261"/>
                    </a:lnTo>
                    <a:lnTo>
                      <a:pt x="273" y="263"/>
                    </a:lnTo>
                    <a:lnTo>
                      <a:pt x="271" y="261"/>
                    </a:lnTo>
                    <a:lnTo>
                      <a:pt x="271" y="261"/>
                    </a:lnTo>
                    <a:lnTo>
                      <a:pt x="273" y="263"/>
                    </a:lnTo>
                    <a:lnTo>
                      <a:pt x="271" y="264"/>
                    </a:lnTo>
                    <a:lnTo>
                      <a:pt x="271" y="264"/>
                    </a:lnTo>
                    <a:lnTo>
                      <a:pt x="270" y="264"/>
                    </a:lnTo>
                    <a:lnTo>
                      <a:pt x="265" y="267"/>
                    </a:lnTo>
                    <a:lnTo>
                      <a:pt x="261" y="268"/>
                    </a:lnTo>
                    <a:lnTo>
                      <a:pt x="259" y="268"/>
                    </a:lnTo>
                    <a:lnTo>
                      <a:pt x="261" y="267"/>
                    </a:lnTo>
                    <a:lnTo>
                      <a:pt x="261" y="267"/>
                    </a:lnTo>
                    <a:lnTo>
                      <a:pt x="261" y="265"/>
                    </a:lnTo>
                    <a:lnTo>
                      <a:pt x="259" y="264"/>
                    </a:lnTo>
                    <a:lnTo>
                      <a:pt x="259" y="264"/>
                    </a:lnTo>
                    <a:lnTo>
                      <a:pt x="257" y="267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8" y="268"/>
                    </a:lnTo>
                    <a:lnTo>
                      <a:pt x="259" y="268"/>
                    </a:lnTo>
                    <a:lnTo>
                      <a:pt x="259" y="268"/>
                    </a:lnTo>
                    <a:lnTo>
                      <a:pt x="255" y="271"/>
                    </a:lnTo>
                    <a:lnTo>
                      <a:pt x="249" y="276"/>
                    </a:lnTo>
                    <a:lnTo>
                      <a:pt x="249" y="277"/>
                    </a:lnTo>
                    <a:lnTo>
                      <a:pt x="247" y="279"/>
                    </a:lnTo>
                    <a:lnTo>
                      <a:pt x="246" y="280"/>
                    </a:lnTo>
                    <a:lnTo>
                      <a:pt x="245" y="284"/>
                    </a:lnTo>
                    <a:lnTo>
                      <a:pt x="241" y="288"/>
                    </a:lnTo>
                    <a:lnTo>
                      <a:pt x="239" y="289"/>
                    </a:lnTo>
                    <a:lnTo>
                      <a:pt x="233" y="293"/>
                    </a:lnTo>
                    <a:lnTo>
                      <a:pt x="231" y="295"/>
                    </a:lnTo>
                    <a:lnTo>
                      <a:pt x="229" y="297"/>
                    </a:lnTo>
                    <a:lnTo>
                      <a:pt x="226" y="300"/>
                    </a:lnTo>
                    <a:lnTo>
                      <a:pt x="222" y="303"/>
                    </a:lnTo>
                    <a:lnTo>
                      <a:pt x="217" y="305"/>
                    </a:lnTo>
                    <a:lnTo>
                      <a:pt x="213" y="308"/>
                    </a:lnTo>
                    <a:lnTo>
                      <a:pt x="211" y="311"/>
                    </a:lnTo>
                    <a:lnTo>
                      <a:pt x="211" y="311"/>
                    </a:lnTo>
                    <a:lnTo>
                      <a:pt x="213" y="312"/>
                    </a:lnTo>
                    <a:lnTo>
                      <a:pt x="213" y="312"/>
                    </a:lnTo>
                    <a:lnTo>
                      <a:pt x="213" y="314"/>
                    </a:lnTo>
                    <a:lnTo>
                      <a:pt x="213" y="315"/>
                    </a:lnTo>
                    <a:lnTo>
                      <a:pt x="213" y="315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3" y="320"/>
                    </a:lnTo>
                    <a:lnTo>
                      <a:pt x="203" y="320"/>
                    </a:lnTo>
                    <a:lnTo>
                      <a:pt x="198" y="320"/>
                    </a:lnTo>
                    <a:lnTo>
                      <a:pt x="196" y="320"/>
                    </a:lnTo>
                    <a:lnTo>
                      <a:pt x="196" y="322"/>
                    </a:lnTo>
                    <a:lnTo>
                      <a:pt x="194" y="326"/>
                    </a:lnTo>
                    <a:lnTo>
                      <a:pt x="192" y="327"/>
                    </a:lnTo>
                    <a:lnTo>
                      <a:pt x="192" y="328"/>
                    </a:lnTo>
                    <a:lnTo>
                      <a:pt x="192" y="330"/>
                    </a:lnTo>
                    <a:lnTo>
                      <a:pt x="191" y="330"/>
                    </a:lnTo>
                    <a:lnTo>
                      <a:pt x="190" y="330"/>
                    </a:lnTo>
                    <a:lnTo>
                      <a:pt x="190" y="330"/>
                    </a:lnTo>
                    <a:lnTo>
                      <a:pt x="188" y="328"/>
                    </a:lnTo>
                    <a:lnTo>
                      <a:pt x="188" y="327"/>
                    </a:lnTo>
                    <a:lnTo>
                      <a:pt x="187" y="327"/>
                    </a:lnTo>
                    <a:lnTo>
                      <a:pt x="183" y="328"/>
                    </a:lnTo>
                    <a:lnTo>
                      <a:pt x="182" y="330"/>
                    </a:lnTo>
                    <a:lnTo>
                      <a:pt x="179" y="336"/>
                    </a:lnTo>
                    <a:lnTo>
                      <a:pt x="178" y="340"/>
                    </a:lnTo>
                    <a:lnTo>
                      <a:pt x="179" y="344"/>
                    </a:lnTo>
                    <a:lnTo>
                      <a:pt x="180" y="347"/>
                    </a:lnTo>
                    <a:lnTo>
                      <a:pt x="180" y="350"/>
                    </a:lnTo>
                    <a:lnTo>
                      <a:pt x="180" y="351"/>
                    </a:lnTo>
                    <a:lnTo>
                      <a:pt x="179" y="352"/>
                    </a:lnTo>
                    <a:lnTo>
                      <a:pt x="179" y="354"/>
                    </a:lnTo>
                    <a:lnTo>
                      <a:pt x="179" y="355"/>
                    </a:lnTo>
                    <a:lnTo>
                      <a:pt x="180" y="359"/>
                    </a:lnTo>
                    <a:lnTo>
                      <a:pt x="180" y="360"/>
                    </a:lnTo>
                    <a:lnTo>
                      <a:pt x="180" y="362"/>
                    </a:lnTo>
                    <a:lnTo>
                      <a:pt x="182" y="364"/>
                    </a:lnTo>
                    <a:lnTo>
                      <a:pt x="182" y="364"/>
                    </a:lnTo>
                    <a:lnTo>
                      <a:pt x="180" y="363"/>
                    </a:lnTo>
                    <a:lnTo>
                      <a:pt x="179" y="360"/>
                    </a:lnTo>
                    <a:lnTo>
                      <a:pt x="178" y="363"/>
                    </a:lnTo>
                    <a:lnTo>
                      <a:pt x="179" y="364"/>
                    </a:lnTo>
                    <a:lnTo>
                      <a:pt x="182" y="366"/>
                    </a:lnTo>
                    <a:lnTo>
                      <a:pt x="183" y="366"/>
                    </a:lnTo>
                    <a:lnTo>
                      <a:pt x="180" y="376"/>
                    </a:lnTo>
                    <a:lnTo>
                      <a:pt x="179" y="380"/>
                    </a:lnTo>
                    <a:lnTo>
                      <a:pt x="178" y="383"/>
                    </a:lnTo>
                    <a:lnTo>
                      <a:pt x="176" y="383"/>
                    </a:lnTo>
                    <a:lnTo>
                      <a:pt x="175" y="387"/>
                    </a:lnTo>
                    <a:lnTo>
                      <a:pt x="174" y="392"/>
                    </a:lnTo>
                    <a:lnTo>
                      <a:pt x="174" y="394"/>
                    </a:lnTo>
                    <a:lnTo>
                      <a:pt x="174" y="395"/>
                    </a:lnTo>
                    <a:lnTo>
                      <a:pt x="174" y="396"/>
                    </a:lnTo>
                    <a:lnTo>
                      <a:pt x="172" y="398"/>
                    </a:lnTo>
                    <a:lnTo>
                      <a:pt x="174" y="398"/>
                    </a:lnTo>
                    <a:lnTo>
                      <a:pt x="175" y="398"/>
                    </a:lnTo>
                    <a:lnTo>
                      <a:pt x="175" y="399"/>
                    </a:lnTo>
                    <a:lnTo>
                      <a:pt x="175" y="406"/>
                    </a:lnTo>
                    <a:lnTo>
                      <a:pt x="175" y="413"/>
                    </a:lnTo>
                    <a:lnTo>
                      <a:pt x="174" y="413"/>
                    </a:lnTo>
                    <a:lnTo>
                      <a:pt x="172" y="413"/>
                    </a:lnTo>
                    <a:lnTo>
                      <a:pt x="171" y="413"/>
                    </a:lnTo>
                    <a:lnTo>
                      <a:pt x="170" y="413"/>
                    </a:lnTo>
                    <a:lnTo>
                      <a:pt x="168" y="413"/>
                    </a:lnTo>
                    <a:lnTo>
                      <a:pt x="167" y="414"/>
                    </a:lnTo>
                    <a:lnTo>
                      <a:pt x="166" y="415"/>
                    </a:lnTo>
                    <a:lnTo>
                      <a:pt x="166" y="417"/>
                    </a:lnTo>
                    <a:lnTo>
                      <a:pt x="162" y="422"/>
                    </a:lnTo>
                    <a:lnTo>
                      <a:pt x="162" y="425"/>
                    </a:lnTo>
                    <a:lnTo>
                      <a:pt x="162" y="426"/>
                    </a:lnTo>
                    <a:lnTo>
                      <a:pt x="162" y="427"/>
                    </a:lnTo>
                    <a:lnTo>
                      <a:pt x="163" y="427"/>
                    </a:lnTo>
                    <a:lnTo>
                      <a:pt x="164" y="429"/>
                    </a:lnTo>
                    <a:lnTo>
                      <a:pt x="167" y="429"/>
                    </a:lnTo>
                    <a:lnTo>
                      <a:pt x="167" y="429"/>
                    </a:lnTo>
                    <a:lnTo>
                      <a:pt x="168" y="430"/>
                    </a:lnTo>
                    <a:lnTo>
                      <a:pt x="166" y="429"/>
                    </a:lnTo>
                    <a:lnTo>
                      <a:pt x="162" y="429"/>
                    </a:lnTo>
                    <a:lnTo>
                      <a:pt x="154" y="431"/>
                    </a:lnTo>
                    <a:lnTo>
                      <a:pt x="151" y="433"/>
                    </a:lnTo>
                    <a:lnTo>
                      <a:pt x="150" y="434"/>
                    </a:lnTo>
                    <a:lnTo>
                      <a:pt x="150" y="438"/>
                    </a:lnTo>
                    <a:lnTo>
                      <a:pt x="150" y="441"/>
                    </a:lnTo>
                    <a:lnTo>
                      <a:pt x="148" y="442"/>
                    </a:lnTo>
                    <a:lnTo>
                      <a:pt x="144" y="445"/>
                    </a:lnTo>
                    <a:lnTo>
                      <a:pt x="142" y="446"/>
                    </a:lnTo>
                    <a:lnTo>
                      <a:pt x="140" y="446"/>
                    </a:lnTo>
                    <a:lnTo>
                      <a:pt x="136" y="446"/>
                    </a:lnTo>
                    <a:lnTo>
                      <a:pt x="134" y="443"/>
                    </a:lnTo>
                    <a:lnTo>
                      <a:pt x="132" y="442"/>
                    </a:lnTo>
                    <a:lnTo>
                      <a:pt x="127" y="435"/>
                    </a:lnTo>
                    <a:lnTo>
                      <a:pt x="126" y="434"/>
                    </a:lnTo>
                    <a:lnTo>
                      <a:pt x="124" y="431"/>
                    </a:lnTo>
                    <a:lnTo>
                      <a:pt x="124" y="430"/>
                    </a:lnTo>
                    <a:lnTo>
                      <a:pt x="124" y="430"/>
                    </a:lnTo>
                    <a:lnTo>
                      <a:pt x="123" y="430"/>
                    </a:lnTo>
                    <a:lnTo>
                      <a:pt x="123" y="429"/>
                    </a:lnTo>
                    <a:lnTo>
                      <a:pt x="122" y="426"/>
                    </a:lnTo>
                    <a:lnTo>
                      <a:pt x="122" y="422"/>
                    </a:lnTo>
                    <a:lnTo>
                      <a:pt x="120" y="419"/>
                    </a:lnTo>
                    <a:lnTo>
                      <a:pt x="122" y="419"/>
                    </a:lnTo>
                    <a:lnTo>
                      <a:pt x="123" y="421"/>
                    </a:lnTo>
                    <a:lnTo>
                      <a:pt x="123" y="422"/>
                    </a:lnTo>
                    <a:lnTo>
                      <a:pt x="123" y="425"/>
                    </a:lnTo>
                    <a:lnTo>
                      <a:pt x="123" y="425"/>
                    </a:lnTo>
                    <a:lnTo>
                      <a:pt x="124" y="425"/>
                    </a:lnTo>
                    <a:lnTo>
                      <a:pt x="123" y="419"/>
                    </a:lnTo>
                    <a:lnTo>
                      <a:pt x="122" y="418"/>
                    </a:lnTo>
                    <a:lnTo>
                      <a:pt x="120" y="417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0" y="414"/>
                    </a:lnTo>
                    <a:lnTo>
                      <a:pt x="119" y="413"/>
                    </a:lnTo>
                    <a:lnTo>
                      <a:pt x="119" y="411"/>
                    </a:lnTo>
                    <a:lnTo>
                      <a:pt x="116" y="406"/>
                    </a:lnTo>
                    <a:lnTo>
                      <a:pt x="115" y="402"/>
                    </a:lnTo>
                    <a:lnTo>
                      <a:pt x="114" y="396"/>
                    </a:lnTo>
                    <a:lnTo>
                      <a:pt x="112" y="395"/>
                    </a:lnTo>
                    <a:lnTo>
                      <a:pt x="110" y="391"/>
                    </a:lnTo>
                    <a:lnTo>
                      <a:pt x="108" y="390"/>
                    </a:lnTo>
                    <a:lnTo>
                      <a:pt x="107" y="387"/>
                    </a:lnTo>
                    <a:lnTo>
                      <a:pt x="106" y="387"/>
                    </a:lnTo>
                    <a:lnTo>
                      <a:pt x="106" y="386"/>
                    </a:lnTo>
                    <a:lnTo>
                      <a:pt x="102" y="379"/>
                    </a:lnTo>
                    <a:lnTo>
                      <a:pt x="100" y="374"/>
                    </a:lnTo>
                    <a:lnTo>
                      <a:pt x="99" y="372"/>
                    </a:lnTo>
                    <a:lnTo>
                      <a:pt x="99" y="371"/>
                    </a:lnTo>
                    <a:lnTo>
                      <a:pt x="98" y="364"/>
                    </a:lnTo>
                    <a:lnTo>
                      <a:pt x="98" y="363"/>
                    </a:lnTo>
                    <a:lnTo>
                      <a:pt x="98" y="362"/>
                    </a:lnTo>
                    <a:lnTo>
                      <a:pt x="96" y="359"/>
                    </a:lnTo>
                    <a:lnTo>
                      <a:pt x="95" y="356"/>
                    </a:lnTo>
                    <a:lnTo>
                      <a:pt x="95" y="354"/>
                    </a:lnTo>
                    <a:lnTo>
                      <a:pt x="95" y="354"/>
                    </a:lnTo>
                    <a:lnTo>
                      <a:pt x="93" y="350"/>
                    </a:lnTo>
                    <a:lnTo>
                      <a:pt x="93" y="348"/>
                    </a:lnTo>
                    <a:lnTo>
                      <a:pt x="92" y="348"/>
                    </a:lnTo>
                    <a:lnTo>
                      <a:pt x="91" y="347"/>
                    </a:lnTo>
                    <a:lnTo>
                      <a:pt x="91" y="346"/>
                    </a:lnTo>
                    <a:lnTo>
                      <a:pt x="88" y="343"/>
                    </a:lnTo>
                    <a:lnTo>
                      <a:pt x="88" y="342"/>
                    </a:lnTo>
                    <a:lnTo>
                      <a:pt x="87" y="340"/>
                    </a:lnTo>
                    <a:lnTo>
                      <a:pt x="85" y="336"/>
                    </a:lnTo>
                    <a:lnTo>
                      <a:pt x="84" y="335"/>
                    </a:lnTo>
                    <a:lnTo>
                      <a:pt x="87" y="335"/>
                    </a:lnTo>
                    <a:lnTo>
                      <a:pt x="85" y="334"/>
                    </a:lnTo>
                    <a:lnTo>
                      <a:pt x="84" y="332"/>
                    </a:lnTo>
                    <a:lnTo>
                      <a:pt x="84" y="332"/>
                    </a:lnTo>
                    <a:lnTo>
                      <a:pt x="84" y="331"/>
                    </a:lnTo>
                    <a:lnTo>
                      <a:pt x="83" y="331"/>
                    </a:lnTo>
                    <a:lnTo>
                      <a:pt x="83" y="330"/>
                    </a:lnTo>
                    <a:lnTo>
                      <a:pt x="81" y="328"/>
                    </a:lnTo>
                    <a:lnTo>
                      <a:pt x="79" y="324"/>
                    </a:lnTo>
                    <a:lnTo>
                      <a:pt x="79" y="323"/>
                    </a:lnTo>
                    <a:lnTo>
                      <a:pt x="77" y="319"/>
                    </a:lnTo>
                    <a:lnTo>
                      <a:pt x="76" y="307"/>
                    </a:lnTo>
                    <a:lnTo>
                      <a:pt x="75" y="301"/>
                    </a:lnTo>
                    <a:lnTo>
                      <a:pt x="75" y="300"/>
                    </a:lnTo>
                    <a:lnTo>
                      <a:pt x="73" y="296"/>
                    </a:lnTo>
                    <a:lnTo>
                      <a:pt x="72" y="293"/>
                    </a:lnTo>
                    <a:lnTo>
                      <a:pt x="72" y="291"/>
                    </a:lnTo>
                    <a:lnTo>
                      <a:pt x="71" y="288"/>
                    </a:lnTo>
                    <a:lnTo>
                      <a:pt x="71" y="285"/>
                    </a:lnTo>
                    <a:lnTo>
                      <a:pt x="71" y="284"/>
                    </a:lnTo>
                    <a:lnTo>
                      <a:pt x="71" y="284"/>
                    </a:lnTo>
                    <a:lnTo>
                      <a:pt x="71" y="283"/>
                    </a:lnTo>
                    <a:lnTo>
                      <a:pt x="72" y="280"/>
                    </a:lnTo>
                    <a:lnTo>
                      <a:pt x="72" y="279"/>
                    </a:lnTo>
                    <a:lnTo>
                      <a:pt x="72" y="276"/>
                    </a:lnTo>
                    <a:lnTo>
                      <a:pt x="71" y="279"/>
                    </a:lnTo>
                    <a:lnTo>
                      <a:pt x="69" y="279"/>
                    </a:lnTo>
                    <a:lnTo>
                      <a:pt x="69" y="277"/>
                    </a:lnTo>
                    <a:lnTo>
                      <a:pt x="69" y="275"/>
                    </a:lnTo>
                    <a:lnTo>
                      <a:pt x="69" y="275"/>
                    </a:lnTo>
                    <a:lnTo>
                      <a:pt x="69" y="273"/>
                    </a:lnTo>
                    <a:lnTo>
                      <a:pt x="72" y="275"/>
                    </a:lnTo>
                    <a:lnTo>
                      <a:pt x="69" y="273"/>
                    </a:lnTo>
                    <a:lnTo>
                      <a:pt x="68" y="272"/>
                    </a:lnTo>
                    <a:lnTo>
                      <a:pt x="68" y="272"/>
                    </a:lnTo>
                    <a:lnTo>
                      <a:pt x="69" y="271"/>
                    </a:lnTo>
                    <a:lnTo>
                      <a:pt x="68" y="269"/>
                    </a:lnTo>
                    <a:lnTo>
                      <a:pt x="68" y="267"/>
                    </a:lnTo>
                    <a:lnTo>
                      <a:pt x="67" y="265"/>
                    </a:lnTo>
                    <a:lnTo>
                      <a:pt x="67" y="265"/>
                    </a:lnTo>
                    <a:lnTo>
                      <a:pt x="68" y="261"/>
                    </a:lnTo>
                    <a:lnTo>
                      <a:pt x="71" y="253"/>
                    </a:lnTo>
                    <a:lnTo>
                      <a:pt x="71" y="252"/>
                    </a:lnTo>
                    <a:lnTo>
                      <a:pt x="71" y="249"/>
                    </a:lnTo>
                    <a:lnTo>
                      <a:pt x="69" y="248"/>
                    </a:lnTo>
                    <a:lnTo>
                      <a:pt x="69" y="245"/>
                    </a:lnTo>
                    <a:lnTo>
                      <a:pt x="69" y="245"/>
                    </a:lnTo>
                    <a:lnTo>
                      <a:pt x="68" y="245"/>
                    </a:lnTo>
                    <a:lnTo>
                      <a:pt x="68" y="244"/>
                    </a:lnTo>
                    <a:lnTo>
                      <a:pt x="67" y="241"/>
                    </a:lnTo>
                    <a:lnTo>
                      <a:pt x="68" y="240"/>
                    </a:lnTo>
                    <a:lnTo>
                      <a:pt x="68" y="240"/>
                    </a:lnTo>
                    <a:lnTo>
                      <a:pt x="67" y="240"/>
                    </a:lnTo>
                    <a:lnTo>
                      <a:pt x="67" y="240"/>
                    </a:lnTo>
                    <a:lnTo>
                      <a:pt x="68" y="239"/>
                    </a:lnTo>
                    <a:lnTo>
                      <a:pt x="69" y="237"/>
                    </a:lnTo>
                    <a:lnTo>
                      <a:pt x="72" y="236"/>
                    </a:lnTo>
                    <a:lnTo>
                      <a:pt x="73" y="235"/>
                    </a:lnTo>
                    <a:lnTo>
                      <a:pt x="72" y="236"/>
                    </a:lnTo>
                    <a:lnTo>
                      <a:pt x="69" y="236"/>
                    </a:lnTo>
                    <a:lnTo>
                      <a:pt x="65" y="236"/>
                    </a:lnTo>
                    <a:lnTo>
                      <a:pt x="67" y="233"/>
                    </a:lnTo>
                    <a:lnTo>
                      <a:pt x="67" y="232"/>
                    </a:lnTo>
                    <a:lnTo>
                      <a:pt x="68" y="232"/>
                    </a:lnTo>
                    <a:lnTo>
                      <a:pt x="67" y="232"/>
                    </a:lnTo>
                    <a:lnTo>
                      <a:pt x="65" y="231"/>
                    </a:lnTo>
                    <a:lnTo>
                      <a:pt x="65" y="228"/>
                    </a:lnTo>
                    <a:lnTo>
                      <a:pt x="67" y="228"/>
                    </a:lnTo>
                    <a:lnTo>
                      <a:pt x="68" y="228"/>
                    </a:lnTo>
                    <a:lnTo>
                      <a:pt x="69" y="227"/>
                    </a:lnTo>
                    <a:lnTo>
                      <a:pt x="68" y="227"/>
                    </a:lnTo>
                    <a:lnTo>
                      <a:pt x="65" y="227"/>
                    </a:lnTo>
                    <a:lnTo>
                      <a:pt x="64" y="227"/>
                    </a:lnTo>
                    <a:lnTo>
                      <a:pt x="63" y="227"/>
                    </a:lnTo>
                    <a:lnTo>
                      <a:pt x="60" y="227"/>
                    </a:lnTo>
                    <a:lnTo>
                      <a:pt x="61" y="227"/>
                    </a:lnTo>
                    <a:lnTo>
                      <a:pt x="61" y="228"/>
                    </a:lnTo>
                    <a:lnTo>
                      <a:pt x="61" y="229"/>
                    </a:lnTo>
                    <a:lnTo>
                      <a:pt x="61" y="231"/>
                    </a:lnTo>
                    <a:lnTo>
                      <a:pt x="60" y="231"/>
                    </a:lnTo>
                    <a:lnTo>
                      <a:pt x="59" y="232"/>
                    </a:lnTo>
                    <a:lnTo>
                      <a:pt x="59" y="233"/>
                    </a:lnTo>
                    <a:lnTo>
                      <a:pt x="57" y="233"/>
                    </a:lnTo>
                    <a:lnTo>
                      <a:pt x="59" y="235"/>
                    </a:lnTo>
                    <a:lnTo>
                      <a:pt x="60" y="235"/>
                    </a:lnTo>
                    <a:lnTo>
                      <a:pt x="60" y="235"/>
                    </a:lnTo>
                    <a:lnTo>
                      <a:pt x="61" y="236"/>
                    </a:lnTo>
                    <a:lnTo>
                      <a:pt x="61" y="239"/>
                    </a:lnTo>
                    <a:lnTo>
                      <a:pt x="59" y="243"/>
                    </a:lnTo>
                    <a:lnTo>
                      <a:pt x="57" y="244"/>
                    </a:lnTo>
                    <a:lnTo>
                      <a:pt x="51" y="248"/>
                    </a:lnTo>
                    <a:lnTo>
                      <a:pt x="48" y="249"/>
                    </a:lnTo>
                    <a:lnTo>
                      <a:pt x="43" y="251"/>
                    </a:lnTo>
                    <a:lnTo>
                      <a:pt x="40" y="252"/>
                    </a:lnTo>
                    <a:lnTo>
                      <a:pt x="37" y="251"/>
                    </a:lnTo>
                    <a:lnTo>
                      <a:pt x="35" y="249"/>
                    </a:lnTo>
                    <a:lnTo>
                      <a:pt x="29" y="245"/>
                    </a:lnTo>
                    <a:lnTo>
                      <a:pt x="28" y="244"/>
                    </a:lnTo>
                    <a:lnTo>
                      <a:pt x="24" y="239"/>
                    </a:lnTo>
                    <a:lnTo>
                      <a:pt x="20" y="236"/>
                    </a:lnTo>
                    <a:lnTo>
                      <a:pt x="19" y="233"/>
                    </a:lnTo>
                    <a:lnTo>
                      <a:pt x="15" y="231"/>
                    </a:lnTo>
                    <a:lnTo>
                      <a:pt x="12" y="228"/>
                    </a:lnTo>
                    <a:lnTo>
                      <a:pt x="12" y="227"/>
                    </a:lnTo>
                    <a:lnTo>
                      <a:pt x="12" y="225"/>
                    </a:lnTo>
                    <a:lnTo>
                      <a:pt x="13" y="224"/>
                    </a:lnTo>
                    <a:lnTo>
                      <a:pt x="15" y="224"/>
                    </a:lnTo>
                    <a:lnTo>
                      <a:pt x="15" y="225"/>
                    </a:lnTo>
                    <a:lnTo>
                      <a:pt x="16" y="227"/>
                    </a:lnTo>
                    <a:lnTo>
                      <a:pt x="16" y="227"/>
                    </a:lnTo>
                    <a:lnTo>
                      <a:pt x="20" y="224"/>
                    </a:lnTo>
                    <a:lnTo>
                      <a:pt x="23" y="224"/>
                    </a:lnTo>
                    <a:lnTo>
                      <a:pt x="23" y="224"/>
                    </a:lnTo>
                    <a:lnTo>
                      <a:pt x="24" y="224"/>
                    </a:lnTo>
                    <a:lnTo>
                      <a:pt x="27" y="223"/>
                    </a:lnTo>
                    <a:lnTo>
                      <a:pt x="28" y="221"/>
                    </a:lnTo>
                    <a:lnTo>
                      <a:pt x="29" y="221"/>
                    </a:lnTo>
                    <a:lnTo>
                      <a:pt x="32" y="217"/>
                    </a:lnTo>
                    <a:lnTo>
                      <a:pt x="33" y="215"/>
                    </a:lnTo>
                    <a:lnTo>
                      <a:pt x="35" y="215"/>
                    </a:lnTo>
                    <a:lnTo>
                      <a:pt x="35" y="215"/>
                    </a:lnTo>
                    <a:lnTo>
                      <a:pt x="35" y="213"/>
                    </a:lnTo>
                    <a:lnTo>
                      <a:pt x="33" y="213"/>
                    </a:lnTo>
                    <a:lnTo>
                      <a:pt x="33" y="215"/>
                    </a:lnTo>
                    <a:lnTo>
                      <a:pt x="33" y="215"/>
                    </a:lnTo>
                    <a:lnTo>
                      <a:pt x="32" y="216"/>
                    </a:lnTo>
                    <a:lnTo>
                      <a:pt x="31" y="215"/>
                    </a:lnTo>
                    <a:lnTo>
                      <a:pt x="31" y="216"/>
                    </a:lnTo>
                    <a:lnTo>
                      <a:pt x="29" y="216"/>
                    </a:lnTo>
                    <a:lnTo>
                      <a:pt x="25" y="217"/>
                    </a:lnTo>
                    <a:lnTo>
                      <a:pt x="23" y="219"/>
                    </a:lnTo>
                    <a:lnTo>
                      <a:pt x="23" y="219"/>
                    </a:lnTo>
                    <a:lnTo>
                      <a:pt x="16" y="217"/>
                    </a:lnTo>
                    <a:lnTo>
                      <a:pt x="9" y="213"/>
                    </a:lnTo>
                    <a:lnTo>
                      <a:pt x="7" y="212"/>
                    </a:lnTo>
                    <a:lnTo>
                      <a:pt x="5" y="209"/>
                    </a:lnTo>
                    <a:lnTo>
                      <a:pt x="4" y="205"/>
                    </a:lnTo>
                    <a:lnTo>
                      <a:pt x="4" y="204"/>
                    </a:lnTo>
                    <a:lnTo>
                      <a:pt x="7" y="202"/>
                    </a:lnTo>
                    <a:lnTo>
                      <a:pt x="9" y="201"/>
                    </a:lnTo>
                    <a:lnTo>
                      <a:pt x="7" y="201"/>
                    </a:lnTo>
                    <a:lnTo>
                      <a:pt x="5" y="202"/>
                    </a:lnTo>
                    <a:lnTo>
                      <a:pt x="4" y="204"/>
                    </a:lnTo>
                    <a:lnTo>
                      <a:pt x="3" y="205"/>
                    </a:lnTo>
                    <a:lnTo>
                      <a:pt x="1" y="205"/>
                    </a:lnTo>
                    <a:lnTo>
                      <a:pt x="0" y="202"/>
                    </a:lnTo>
                    <a:lnTo>
                      <a:pt x="0" y="201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3" y="200"/>
                    </a:lnTo>
                    <a:lnTo>
                      <a:pt x="4" y="198"/>
                    </a:lnTo>
                    <a:lnTo>
                      <a:pt x="7" y="198"/>
                    </a:lnTo>
                    <a:lnTo>
                      <a:pt x="8" y="198"/>
                    </a:lnTo>
                    <a:lnTo>
                      <a:pt x="8" y="194"/>
                    </a:lnTo>
                    <a:lnTo>
                      <a:pt x="8" y="193"/>
                    </a:lnTo>
                    <a:lnTo>
                      <a:pt x="8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4"/>
                    </a:lnTo>
                    <a:lnTo>
                      <a:pt x="11" y="194"/>
                    </a:lnTo>
                    <a:lnTo>
                      <a:pt x="11" y="193"/>
                    </a:lnTo>
                    <a:lnTo>
                      <a:pt x="12" y="194"/>
                    </a:lnTo>
                    <a:lnTo>
                      <a:pt x="13" y="193"/>
                    </a:lnTo>
                    <a:lnTo>
                      <a:pt x="15" y="194"/>
                    </a:lnTo>
                    <a:lnTo>
                      <a:pt x="16" y="194"/>
                    </a:lnTo>
                    <a:lnTo>
                      <a:pt x="19" y="194"/>
                    </a:lnTo>
                    <a:lnTo>
                      <a:pt x="20" y="194"/>
                    </a:lnTo>
                    <a:lnTo>
                      <a:pt x="21" y="194"/>
                    </a:lnTo>
                    <a:lnTo>
                      <a:pt x="23" y="196"/>
                    </a:lnTo>
                    <a:lnTo>
                      <a:pt x="24" y="196"/>
                    </a:lnTo>
                    <a:lnTo>
                      <a:pt x="27" y="196"/>
                    </a:lnTo>
                    <a:lnTo>
                      <a:pt x="28" y="196"/>
                    </a:lnTo>
                    <a:lnTo>
                      <a:pt x="28" y="194"/>
                    </a:lnTo>
                    <a:lnTo>
                      <a:pt x="29" y="193"/>
                    </a:lnTo>
                    <a:lnTo>
                      <a:pt x="32" y="193"/>
                    </a:lnTo>
                    <a:lnTo>
                      <a:pt x="35" y="192"/>
                    </a:lnTo>
                    <a:lnTo>
                      <a:pt x="36" y="192"/>
                    </a:lnTo>
                    <a:lnTo>
                      <a:pt x="36" y="192"/>
                    </a:lnTo>
                    <a:lnTo>
                      <a:pt x="36" y="193"/>
                    </a:lnTo>
                    <a:lnTo>
                      <a:pt x="36" y="193"/>
                    </a:lnTo>
                    <a:lnTo>
                      <a:pt x="37" y="194"/>
                    </a:lnTo>
                    <a:lnTo>
                      <a:pt x="37" y="194"/>
                    </a:lnTo>
                    <a:lnTo>
                      <a:pt x="39" y="194"/>
                    </a:lnTo>
                    <a:lnTo>
                      <a:pt x="39" y="194"/>
                    </a:lnTo>
                    <a:lnTo>
                      <a:pt x="40" y="193"/>
                    </a:lnTo>
                    <a:lnTo>
                      <a:pt x="41" y="192"/>
                    </a:lnTo>
                    <a:lnTo>
                      <a:pt x="41" y="192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43" y="190"/>
                    </a:lnTo>
                    <a:lnTo>
                      <a:pt x="41" y="190"/>
                    </a:lnTo>
                    <a:lnTo>
                      <a:pt x="41" y="190"/>
                    </a:lnTo>
                    <a:lnTo>
                      <a:pt x="41" y="189"/>
                    </a:lnTo>
                    <a:lnTo>
                      <a:pt x="41" y="188"/>
                    </a:lnTo>
                    <a:lnTo>
                      <a:pt x="43" y="188"/>
                    </a:lnTo>
                    <a:lnTo>
                      <a:pt x="43" y="186"/>
                    </a:lnTo>
                    <a:lnTo>
                      <a:pt x="43" y="186"/>
                    </a:lnTo>
                    <a:lnTo>
                      <a:pt x="41" y="184"/>
                    </a:lnTo>
                    <a:lnTo>
                      <a:pt x="40" y="181"/>
                    </a:lnTo>
                    <a:lnTo>
                      <a:pt x="39" y="178"/>
                    </a:lnTo>
                    <a:lnTo>
                      <a:pt x="37" y="177"/>
                    </a:lnTo>
                    <a:lnTo>
                      <a:pt x="37" y="174"/>
                    </a:lnTo>
                    <a:lnTo>
                      <a:pt x="37" y="172"/>
                    </a:lnTo>
                    <a:lnTo>
                      <a:pt x="37" y="170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5" y="170"/>
                    </a:lnTo>
                    <a:lnTo>
                      <a:pt x="33" y="170"/>
                    </a:lnTo>
                    <a:lnTo>
                      <a:pt x="32" y="170"/>
                    </a:lnTo>
                    <a:lnTo>
                      <a:pt x="31" y="170"/>
                    </a:lnTo>
                    <a:lnTo>
                      <a:pt x="29" y="166"/>
                    </a:lnTo>
                    <a:lnTo>
                      <a:pt x="28" y="165"/>
                    </a:lnTo>
                    <a:lnTo>
                      <a:pt x="28" y="164"/>
                    </a:lnTo>
                    <a:lnTo>
                      <a:pt x="29" y="162"/>
                    </a:lnTo>
                    <a:lnTo>
                      <a:pt x="29" y="160"/>
                    </a:lnTo>
                    <a:lnTo>
                      <a:pt x="29" y="157"/>
                    </a:lnTo>
                    <a:lnTo>
                      <a:pt x="29" y="157"/>
                    </a:lnTo>
                    <a:lnTo>
                      <a:pt x="29" y="156"/>
                    </a:lnTo>
                    <a:lnTo>
                      <a:pt x="28" y="156"/>
                    </a:lnTo>
                    <a:lnTo>
                      <a:pt x="25" y="156"/>
                    </a:lnTo>
                    <a:lnTo>
                      <a:pt x="23" y="154"/>
                    </a:lnTo>
                    <a:lnTo>
                      <a:pt x="21" y="154"/>
                    </a:lnTo>
                    <a:lnTo>
                      <a:pt x="20" y="153"/>
                    </a:lnTo>
                    <a:lnTo>
                      <a:pt x="20" y="153"/>
                    </a:lnTo>
                    <a:lnTo>
                      <a:pt x="19" y="152"/>
                    </a:lnTo>
                    <a:lnTo>
                      <a:pt x="20" y="149"/>
                    </a:lnTo>
                    <a:lnTo>
                      <a:pt x="20" y="146"/>
                    </a:lnTo>
                    <a:lnTo>
                      <a:pt x="21" y="146"/>
                    </a:lnTo>
                    <a:lnTo>
                      <a:pt x="21" y="145"/>
                    </a:lnTo>
                    <a:lnTo>
                      <a:pt x="23" y="144"/>
                    </a:lnTo>
                    <a:lnTo>
                      <a:pt x="23" y="144"/>
                    </a:lnTo>
                    <a:lnTo>
                      <a:pt x="25" y="141"/>
                    </a:lnTo>
                    <a:lnTo>
                      <a:pt x="28" y="137"/>
                    </a:lnTo>
                    <a:lnTo>
                      <a:pt x="29" y="134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2" y="132"/>
                    </a:lnTo>
                    <a:lnTo>
                      <a:pt x="33" y="132"/>
                    </a:lnTo>
                    <a:lnTo>
                      <a:pt x="35" y="132"/>
                    </a:lnTo>
                    <a:lnTo>
                      <a:pt x="36" y="132"/>
                    </a:lnTo>
                    <a:lnTo>
                      <a:pt x="36" y="133"/>
                    </a:lnTo>
                    <a:lnTo>
                      <a:pt x="37" y="134"/>
                    </a:lnTo>
                    <a:lnTo>
                      <a:pt x="37" y="136"/>
                    </a:lnTo>
                    <a:lnTo>
                      <a:pt x="39" y="137"/>
                    </a:lnTo>
                    <a:lnTo>
                      <a:pt x="39" y="137"/>
                    </a:lnTo>
                    <a:lnTo>
                      <a:pt x="40" y="137"/>
                    </a:lnTo>
                    <a:lnTo>
                      <a:pt x="45" y="134"/>
                    </a:lnTo>
                    <a:lnTo>
                      <a:pt x="47" y="134"/>
                    </a:lnTo>
                    <a:lnTo>
                      <a:pt x="51" y="134"/>
                    </a:lnTo>
                    <a:lnTo>
                      <a:pt x="53" y="133"/>
                    </a:lnTo>
                    <a:lnTo>
                      <a:pt x="55" y="133"/>
                    </a:lnTo>
                    <a:lnTo>
                      <a:pt x="56" y="132"/>
                    </a:lnTo>
                    <a:lnTo>
                      <a:pt x="56" y="129"/>
                    </a:lnTo>
                    <a:lnTo>
                      <a:pt x="59" y="126"/>
                    </a:lnTo>
                    <a:lnTo>
                      <a:pt x="60" y="125"/>
                    </a:lnTo>
                    <a:lnTo>
                      <a:pt x="61" y="122"/>
                    </a:lnTo>
                    <a:lnTo>
                      <a:pt x="61" y="120"/>
                    </a:lnTo>
                    <a:lnTo>
                      <a:pt x="63" y="120"/>
                    </a:lnTo>
                    <a:lnTo>
                      <a:pt x="67" y="117"/>
                    </a:lnTo>
                    <a:lnTo>
                      <a:pt x="71" y="114"/>
                    </a:lnTo>
                    <a:lnTo>
                      <a:pt x="72" y="113"/>
                    </a:lnTo>
                    <a:lnTo>
                      <a:pt x="75" y="109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7" y="102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81" y="97"/>
                    </a:lnTo>
                    <a:lnTo>
                      <a:pt x="84" y="95"/>
                    </a:lnTo>
                    <a:lnTo>
                      <a:pt x="85" y="95"/>
                    </a:lnTo>
                    <a:lnTo>
                      <a:pt x="87" y="94"/>
                    </a:lnTo>
                    <a:lnTo>
                      <a:pt x="85" y="93"/>
                    </a:lnTo>
                    <a:lnTo>
                      <a:pt x="85" y="91"/>
                    </a:lnTo>
                    <a:lnTo>
                      <a:pt x="85" y="91"/>
                    </a:lnTo>
                    <a:lnTo>
                      <a:pt x="85" y="90"/>
                    </a:lnTo>
                    <a:lnTo>
                      <a:pt x="87" y="89"/>
                    </a:lnTo>
                    <a:lnTo>
                      <a:pt x="91" y="85"/>
                    </a:lnTo>
                    <a:lnTo>
                      <a:pt x="92" y="82"/>
                    </a:lnTo>
                    <a:lnTo>
                      <a:pt x="93" y="82"/>
                    </a:lnTo>
                    <a:lnTo>
                      <a:pt x="95" y="81"/>
                    </a:lnTo>
                    <a:lnTo>
                      <a:pt x="96" y="79"/>
                    </a:lnTo>
                    <a:lnTo>
                      <a:pt x="96" y="79"/>
                    </a:lnTo>
                    <a:lnTo>
                      <a:pt x="96" y="78"/>
                    </a:lnTo>
                    <a:lnTo>
                      <a:pt x="95" y="78"/>
                    </a:lnTo>
                    <a:lnTo>
                      <a:pt x="95" y="77"/>
                    </a:lnTo>
                    <a:lnTo>
                      <a:pt x="95" y="75"/>
                    </a:lnTo>
                    <a:lnTo>
                      <a:pt x="96" y="73"/>
                    </a:lnTo>
                    <a:lnTo>
                      <a:pt x="96" y="71"/>
                    </a:lnTo>
                    <a:lnTo>
                      <a:pt x="95" y="67"/>
                    </a:lnTo>
                    <a:lnTo>
                      <a:pt x="95" y="67"/>
                    </a:lnTo>
                    <a:lnTo>
                      <a:pt x="96" y="66"/>
                    </a:lnTo>
                    <a:lnTo>
                      <a:pt x="96" y="65"/>
                    </a:lnTo>
                    <a:lnTo>
                      <a:pt x="99" y="63"/>
                    </a:lnTo>
                    <a:lnTo>
                      <a:pt x="103" y="61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7" y="59"/>
                    </a:lnTo>
                    <a:lnTo>
                      <a:pt x="107" y="58"/>
                    </a:lnTo>
                    <a:lnTo>
                      <a:pt x="107" y="57"/>
                    </a:lnTo>
                    <a:lnTo>
                      <a:pt x="106" y="57"/>
                    </a:lnTo>
                    <a:lnTo>
                      <a:pt x="104" y="55"/>
                    </a:lnTo>
                    <a:lnTo>
                      <a:pt x="102" y="54"/>
                    </a:lnTo>
                    <a:lnTo>
                      <a:pt x="99" y="55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98" y="53"/>
                    </a:lnTo>
                    <a:lnTo>
                      <a:pt x="98" y="50"/>
                    </a:lnTo>
                    <a:lnTo>
                      <a:pt x="96" y="49"/>
                    </a:lnTo>
                    <a:lnTo>
                      <a:pt x="96" y="50"/>
                    </a:lnTo>
                    <a:lnTo>
                      <a:pt x="95" y="49"/>
                    </a:lnTo>
                    <a:lnTo>
                      <a:pt x="92" y="49"/>
                    </a:lnTo>
                    <a:lnTo>
                      <a:pt x="92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5"/>
                    </a:lnTo>
                    <a:lnTo>
                      <a:pt x="91" y="45"/>
                    </a:lnTo>
                    <a:lnTo>
                      <a:pt x="89" y="43"/>
                    </a:lnTo>
                    <a:lnTo>
                      <a:pt x="88" y="42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7" y="41"/>
                    </a:lnTo>
                    <a:lnTo>
                      <a:pt x="88" y="39"/>
                    </a:lnTo>
                    <a:lnTo>
                      <a:pt x="89" y="38"/>
                    </a:lnTo>
                    <a:lnTo>
                      <a:pt x="89" y="37"/>
                    </a:lnTo>
                    <a:lnTo>
                      <a:pt x="89" y="37"/>
                    </a:lnTo>
                    <a:lnTo>
                      <a:pt x="89" y="35"/>
                    </a:lnTo>
                    <a:lnTo>
                      <a:pt x="88" y="34"/>
                    </a:lnTo>
                    <a:lnTo>
                      <a:pt x="87" y="34"/>
                    </a:lnTo>
                    <a:lnTo>
                      <a:pt x="87" y="33"/>
                    </a:lnTo>
                    <a:lnTo>
                      <a:pt x="87" y="33"/>
                    </a:lnTo>
                    <a:lnTo>
                      <a:pt x="87" y="31"/>
                    </a:lnTo>
                    <a:lnTo>
                      <a:pt x="88" y="30"/>
                    </a:lnTo>
                    <a:lnTo>
                      <a:pt x="91" y="29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5" y="26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3"/>
                    </a:lnTo>
                    <a:lnTo>
                      <a:pt x="85" y="22"/>
                    </a:lnTo>
                    <a:lnTo>
                      <a:pt x="84" y="22"/>
                    </a:lnTo>
                    <a:lnTo>
                      <a:pt x="84" y="21"/>
                    </a:lnTo>
                    <a:lnTo>
                      <a:pt x="84" y="19"/>
                    </a:lnTo>
                    <a:lnTo>
                      <a:pt x="85" y="18"/>
                    </a:lnTo>
                    <a:lnTo>
                      <a:pt x="85" y="18"/>
                    </a:lnTo>
                    <a:lnTo>
                      <a:pt x="87" y="15"/>
                    </a:lnTo>
                    <a:lnTo>
                      <a:pt x="88" y="15"/>
                    </a:lnTo>
                    <a:lnTo>
                      <a:pt x="89" y="14"/>
                    </a:lnTo>
                    <a:lnTo>
                      <a:pt x="92" y="14"/>
                    </a:lnTo>
                    <a:lnTo>
                      <a:pt x="95" y="14"/>
                    </a:lnTo>
                    <a:lnTo>
                      <a:pt x="96" y="14"/>
                    </a:lnTo>
                    <a:lnTo>
                      <a:pt x="99" y="15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6" y="15"/>
                    </a:lnTo>
                    <a:lnTo>
                      <a:pt x="107" y="17"/>
                    </a:lnTo>
                    <a:lnTo>
                      <a:pt x="110" y="18"/>
                    </a:lnTo>
                    <a:lnTo>
                      <a:pt x="111" y="18"/>
                    </a:lnTo>
                    <a:lnTo>
                      <a:pt x="114" y="18"/>
                    </a:lnTo>
                    <a:lnTo>
                      <a:pt x="115" y="17"/>
                    </a:lnTo>
                    <a:lnTo>
                      <a:pt x="116" y="17"/>
                    </a:lnTo>
                    <a:lnTo>
                      <a:pt x="118" y="15"/>
                    </a:lnTo>
                    <a:lnTo>
                      <a:pt x="120" y="15"/>
                    </a:lnTo>
                    <a:lnTo>
                      <a:pt x="124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3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1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4"/>
                    </a:lnTo>
                    <a:lnTo>
                      <a:pt x="139" y="3"/>
                    </a:lnTo>
                    <a:lnTo>
                      <a:pt x="140" y="2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7" y="3"/>
                    </a:lnTo>
                    <a:lnTo>
                      <a:pt x="147" y="4"/>
                    </a:lnTo>
                    <a:lnTo>
                      <a:pt x="148" y="7"/>
                    </a:lnTo>
                    <a:lnTo>
                      <a:pt x="150" y="10"/>
                    </a:lnTo>
                    <a:lnTo>
                      <a:pt x="151" y="14"/>
                    </a:lnTo>
                    <a:lnTo>
                      <a:pt x="151" y="15"/>
                    </a:lnTo>
                    <a:lnTo>
                      <a:pt x="152" y="17"/>
                    </a:lnTo>
                    <a:lnTo>
                      <a:pt x="155" y="17"/>
                    </a:lnTo>
                    <a:lnTo>
                      <a:pt x="158" y="18"/>
                    </a:lnTo>
                    <a:lnTo>
                      <a:pt x="159" y="19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2" y="23"/>
                    </a:lnTo>
                    <a:lnTo>
                      <a:pt x="162" y="23"/>
                    </a:lnTo>
                    <a:lnTo>
                      <a:pt x="159" y="26"/>
                    </a:lnTo>
                    <a:lnTo>
                      <a:pt x="158" y="26"/>
                    </a:lnTo>
                    <a:lnTo>
                      <a:pt x="158" y="27"/>
                    </a:lnTo>
                    <a:lnTo>
                      <a:pt x="159" y="29"/>
                    </a:lnTo>
                    <a:lnTo>
                      <a:pt x="159" y="31"/>
                    </a:lnTo>
                    <a:lnTo>
                      <a:pt x="159" y="34"/>
                    </a:lnTo>
                    <a:lnTo>
                      <a:pt x="159" y="37"/>
                    </a:lnTo>
                    <a:lnTo>
                      <a:pt x="160" y="38"/>
                    </a:lnTo>
                    <a:lnTo>
                      <a:pt x="162" y="38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3" y="41"/>
                    </a:lnTo>
                    <a:lnTo>
                      <a:pt x="164" y="41"/>
                    </a:lnTo>
                    <a:lnTo>
                      <a:pt x="164" y="42"/>
                    </a:lnTo>
                    <a:lnTo>
                      <a:pt x="164" y="43"/>
                    </a:lnTo>
                    <a:lnTo>
                      <a:pt x="164" y="45"/>
                    </a:lnTo>
                    <a:lnTo>
                      <a:pt x="164" y="45"/>
                    </a:lnTo>
                    <a:lnTo>
                      <a:pt x="164" y="45"/>
                    </a:lnTo>
                    <a:lnTo>
                      <a:pt x="166" y="46"/>
                    </a:lnTo>
                    <a:lnTo>
                      <a:pt x="166" y="47"/>
                    </a:lnTo>
                    <a:lnTo>
                      <a:pt x="166" y="49"/>
                    </a:lnTo>
                    <a:lnTo>
                      <a:pt x="166" y="50"/>
                    </a:lnTo>
                    <a:lnTo>
                      <a:pt x="166" y="50"/>
                    </a:lnTo>
                    <a:lnTo>
                      <a:pt x="166" y="53"/>
                    </a:lnTo>
                    <a:lnTo>
                      <a:pt x="166" y="54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3" y="55"/>
                    </a:lnTo>
                    <a:lnTo>
                      <a:pt x="162" y="57"/>
                    </a:lnTo>
                    <a:lnTo>
                      <a:pt x="162" y="57"/>
                    </a:lnTo>
                    <a:lnTo>
                      <a:pt x="160" y="55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3"/>
                    </a:lnTo>
                    <a:lnTo>
                      <a:pt x="158" y="53"/>
                    </a:lnTo>
                    <a:lnTo>
                      <a:pt x="156" y="53"/>
                    </a:lnTo>
                    <a:lnTo>
                      <a:pt x="155" y="53"/>
                    </a:lnTo>
                    <a:lnTo>
                      <a:pt x="154" y="53"/>
                    </a:lnTo>
                    <a:lnTo>
                      <a:pt x="154" y="53"/>
                    </a:lnTo>
                    <a:lnTo>
                      <a:pt x="154" y="54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8"/>
                    </a:lnTo>
                    <a:lnTo>
                      <a:pt x="155" y="58"/>
                    </a:lnTo>
                    <a:lnTo>
                      <a:pt x="155" y="59"/>
                    </a:lnTo>
                    <a:lnTo>
                      <a:pt x="158" y="62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58" y="65"/>
                    </a:lnTo>
                    <a:lnTo>
                      <a:pt x="158" y="6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10">
                <a:extLst>
                  <a:ext uri="{FF2B5EF4-FFF2-40B4-BE49-F238E27FC236}">
                    <a16:creationId xmlns:a16="http://schemas.microsoft.com/office/drawing/2014/main" id="{E7866BBF-D29A-4BDD-8A11-DF969471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087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0 h 3"/>
                  <a:gd name="T14" fmla="*/ 1 w 1"/>
                  <a:gd name="T15" fmla="*/ 3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0 h 3"/>
                  <a:gd name="T24" fmla="*/ 1 w 1"/>
                  <a:gd name="T25" fmla="*/ 0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1 w 1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11">
                <a:extLst>
                  <a:ext uri="{FF2B5EF4-FFF2-40B4-BE49-F238E27FC236}">
                    <a16:creationId xmlns:a16="http://schemas.microsoft.com/office/drawing/2014/main" id="{3A08D86D-FE02-4A10-902D-CDCE0B3C6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377"/>
                <a:ext cx="147" cy="148"/>
              </a:xfrm>
              <a:custGeom>
                <a:avLst/>
                <a:gdLst>
                  <a:gd name="T0" fmla="*/ 91 w 147"/>
                  <a:gd name="T1" fmla="*/ 10 h 148"/>
                  <a:gd name="T2" fmla="*/ 93 w 147"/>
                  <a:gd name="T3" fmla="*/ 13 h 148"/>
                  <a:gd name="T4" fmla="*/ 95 w 147"/>
                  <a:gd name="T5" fmla="*/ 17 h 148"/>
                  <a:gd name="T6" fmla="*/ 96 w 147"/>
                  <a:gd name="T7" fmla="*/ 18 h 148"/>
                  <a:gd name="T8" fmla="*/ 100 w 147"/>
                  <a:gd name="T9" fmla="*/ 25 h 148"/>
                  <a:gd name="T10" fmla="*/ 104 w 147"/>
                  <a:gd name="T11" fmla="*/ 28 h 148"/>
                  <a:gd name="T12" fmla="*/ 112 w 147"/>
                  <a:gd name="T13" fmla="*/ 29 h 148"/>
                  <a:gd name="T14" fmla="*/ 108 w 147"/>
                  <a:gd name="T15" fmla="*/ 33 h 148"/>
                  <a:gd name="T16" fmla="*/ 109 w 147"/>
                  <a:gd name="T17" fmla="*/ 38 h 148"/>
                  <a:gd name="T18" fmla="*/ 108 w 147"/>
                  <a:gd name="T19" fmla="*/ 41 h 148"/>
                  <a:gd name="T20" fmla="*/ 103 w 147"/>
                  <a:gd name="T21" fmla="*/ 51 h 148"/>
                  <a:gd name="T22" fmla="*/ 100 w 147"/>
                  <a:gd name="T23" fmla="*/ 52 h 148"/>
                  <a:gd name="T24" fmla="*/ 101 w 147"/>
                  <a:gd name="T25" fmla="*/ 57 h 148"/>
                  <a:gd name="T26" fmla="*/ 99 w 147"/>
                  <a:gd name="T27" fmla="*/ 63 h 148"/>
                  <a:gd name="T28" fmla="*/ 105 w 147"/>
                  <a:gd name="T29" fmla="*/ 68 h 148"/>
                  <a:gd name="T30" fmla="*/ 107 w 147"/>
                  <a:gd name="T31" fmla="*/ 69 h 148"/>
                  <a:gd name="T32" fmla="*/ 111 w 147"/>
                  <a:gd name="T33" fmla="*/ 75 h 148"/>
                  <a:gd name="T34" fmla="*/ 109 w 147"/>
                  <a:gd name="T35" fmla="*/ 80 h 148"/>
                  <a:gd name="T36" fmla="*/ 116 w 147"/>
                  <a:gd name="T37" fmla="*/ 83 h 148"/>
                  <a:gd name="T38" fmla="*/ 127 w 147"/>
                  <a:gd name="T39" fmla="*/ 88 h 148"/>
                  <a:gd name="T40" fmla="*/ 131 w 147"/>
                  <a:gd name="T41" fmla="*/ 95 h 148"/>
                  <a:gd name="T42" fmla="*/ 135 w 147"/>
                  <a:gd name="T43" fmla="*/ 104 h 148"/>
                  <a:gd name="T44" fmla="*/ 136 w 147"/>
                  <a:gd name="T45" fmla="*/ 115 h 148"/>
                  <a:gd name="T46" fmla="*/ 139 w 147"/>
                  <a:gd name="T47" fmla="*/ 124 h 148"/>
                  <a:gd name="T48" fmla="*/ 141 w 147"/>
                  <a:gd name="T49" fmla="*/ 127 h 148"/>
                  <a:gd name="T50" fmla="*/ 144 w 147"/>
                  <a:gd name="T51" fmla="*/ 128 h 148"/>
                  <a:gd name="T52" fmla="*/ 145 w 147"/>
                  <a:gd name="T53" fmla="*/ 132 h 148"/>
                  <a:gd name="T54" fmla="*/ 140 w 147"/>
                  <a:gd name="T55" fmla="*/ 131 h 148"/>
                  <a:gd name="T56" fmla="*/ 135 w 147"/>
                  <a:gd name="T57" fmla="*/ 131 h 148"/>
                  <a:gd name="T58" fmla="*/ 128 w 147"/>
                  <a:gd name="T59" fmla="*/ 131 h 148"/>
                  <a:gd name="T60" fmla="*/ 124 w 147"/>
                  <a:gd name="T61" fmla="*/ 132 h 148"/>
                  <a:gd name="T62" fmla="*/ 120 w 147"/>
                  <a:gd name="T63" fmla="*/ 143 h 148"/>
                  <a:gd name="T64" fmla="*/ 107 w 147"/>
                  <a:gd name="T65" fmla="*/ 147 h 148"/>
                  <a:gd name="T66" fmla="*/ 88 w 147"/>
                  <a:gd name="T67" fmla="*/ 146 h 148"/>
                  <a:gd name="T68" fmla="*/ 69 w 147"/>
                  <a:gd name="T69" fmla="*/ 131 h 148"/>
                  <a:gd name="T70" fmla="*/ 52 w 147"/>
                  <a:gd name="T71" fmla="*/ 116 h 148"/>
                  <a:gd name="T72" fmla="*/ 37 w 147"/>
                  <a:gd name="T73" fmla="*/ 105 h 148"/>
                  <a:gd name="T74" fmla="*/ 24 w 147"/>
                  <a:gd name="T75" fmla="*/ 97 h 148"/>
                  <a:gd name="T76" fmla="*/ 5 w 147"/>
                  <a:gd name="T77" fmla="*/ 95 h 148"/>
                  <a:gd name="T78" fmla="*/ 4 w 147"/>
                  <a:gd name="T79" fmla="*/ 92 h 148"/>
                  <a:gd name="T80" fmla="*/ 1 w 147"/>
                  <a:gd name="T81" fmla="*/ 80 h 148"/>
                  <a:gd name="T82" fmla="*/ 6 w 147"/>
                  <a:gd name="T83" fmla="*/ 68 h 148"/>
                  <a:gd name="T84" fmla="*/ 24 w 147"/>
                  <a:gd name="T85" fmla="*/ 57 h 148"/>
                  <a:gd name="T86" fmla="*/ 34 w 147"/>
                  <a:gd name="T87" fmla="*/ 51 h 148"/>
                  <a:gd name="T88" fmla="*/ 36 w 147"/>
                  <a:gd name="T89" fmla="*/ 37 h 148"/>
                  <a:gd name="T90" fmla="*/ 38 w 147"/>
                  <a:gd name="T91" fmla="*/ 29 h 148"/>
                  <a:gd name="T92" fmla="*/ 37 w 147"/>
                  <a:gd name="T93" fmla="*/ 21 h 148"/>
                  <a:gd name="T94" fmla="*/ 40 w 147"/>
                  <a:gd name="T95" fmla="*/ 16 h 148"/>
                  <a:gd name="T96" fmla="*/ 49 w 147"/>
                  <a:gd name="T97" fmla="*/ 9 h 148"/>
                  <a:gd name="T98" fmla="*/ 53 w 147"/>
                  <a:gd name="T99" fmla="*/ 4 h 148"/>
                  <a:gd name="T100" fmla="*/ 60 w 147"/>
                  <a:gd name="T101" fmla="*/ 0 h 148"/>
                  <a:gd name="T102" fmla="*/ 65 w 147"/>
                  <a:gd name="T103" fmla="*/ 0 h 148"/>
                  <a:gd name="T104" fmla="*/ 72 w 147"/>
                  <a:gd name="T105" fmla="*/ 1 h 148"/>
                  <a:gd name="T106" fmla="*/ 78 w 147"/>
                  <a:gd name="T107" fmla="*/ 0 h 148"/>
                  <a:gd name="T108" fmla="*/ 81 w 147"/>
                  <a:gd name="T109" fmla="*/ 1 h 148"/>
                  <a:gd name="T110" fmla="*/ 81 w 147"/>
                  <a:gd name="T111" fmla="*/ 6 h 148"/>
                  <a:gd name="T112" fmla="*/ 85 w 147"/>
                  <a:gd name="T113" fmla="*/ 4 h 148"/>
                  <a:gd name="T114" fmla="*/ 89 w 147"/>
                  <a:gd name="T115" fmla="*/ 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7" h="148">
                    <a:moveTo>
                      <a:pt x="89" y="4"/>
                    </a:moveTo>
                    <a:lnTo>
                      <a:pt x="89" y="4"/>
                    </a:lnTo>
                    <a:lnTo>
                      <a:pt x="89" y="5"/>
                    </a:lnTo>
                    <a:lnTo>
                      <a:pt x="91" y="10"/>
                    </a:lnTo>
                    <a:lnTo>
                      <a:pt x="92" y="10"/>
                    </a:lnTo>
                    <a:lnTo>
                      <a:pt x="93" y="10"/>
                    </a:lnTo>
                    <a:lnTo>
                      <a:pt x="93" y="12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6" y="17"/>
                    </a:lnTo>
                    <a:lnTo>
                      <a:pt x="96" y="18"/>
                    </a:lnTo>
                    <a:lnTo>
                      <a:pt x="99" y="24"/>
                    </a:lnTo>
                    <a:lnTo>
                      <a:pt x="99" y="24"/>
                    </a:lnTo>
                    <a:lnTo>
                      <a:pt x="99" y="25"/>
                    </a:lnTo>
                    <a:lnTo>
                      <a:pt x="100" y="25"/>
                    </a:lnTo>
                    <a:lnTo>
                      <a:pt x="101" y="25"/>
                    </a:lnTo>
                    <a:lnTo>
                      <a:pt x="103" y="26"/>
                    </a:lnTo>
                    <a:lnTo>
                      <a:pt x="104" y="28"/>
                    </a:lnTo>
                    <a:lnTo>
                      <a:pt x="104" y="28"/>
                    </a:lnTo>
                    <a:lnTo>
                      <a:pt x="107" y="28"/>
                    </a:lnTo>
                    <a:lnTo>
                      <a:pt x="111" y="28"/>
                    </a:lnTo>
                    <a:lnTo>
                      <a:pt x="112" y="29"/>
                    </a:lnTo>
                    <a:lnTo>
                      <a:pt x="112" y="29"/>
                    </a:lnTo>
                    <a:lnTo>
                      <a:pt x="111" y="30"/>
                    </a:lnTo>
                    <a:lnTo>
                      <a:pt x="108" y="30"/>
                    </a:lnTo>
                    <a:lnTo>
                      <a:pt x="108" y="32"/>
                    </a:lnTo>
                    <a:lnTo>
                      <a:pt x="108" y="33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9" y="37"/>
                    </a:lnTo>
                    <a:lnTo>
                      <a:pt x="109" y="38"/>
                    </a:lnTo>
                    <a:lnTo>
                      <a:pt x="109" y="38"/>
                    </a:lnTo>
                    <a:lnTo>
                      <a:pt x="111" y="40"/>
                    </a:lnTo>
                    <a:lnTo>
                      <a:pt x="109" y="41"/>
                    </a:lnTo>
                    <a:lnTo>
                      <a:pt x="108" y="41"/>
                    </a:lnTo>
                    <a:lnTo>
                      <a:pt x="107" y="42"/>
                    </a:lnTo>
                    <a:lnTo>
                      <a:pt x="103" y="47"/>
                    </a:lnTo>
                    <a:lnTo>
                      <a:pt x="103" y="48"/>
                    </a:lnTo>
                    <a:lnTo>
                      <a:pt x="103" y="51"/>
                    </a:lnTo>
                    <a:lnTo>
                      <a:pt x="103" y="51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100" y="52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101" y="56"/>
                    </a:lnTo>
                    <a:lnTo>
                      <a:pt x="101" y="57"/>
                    </a:lnTo>
                    <a:lnTo>
                      <a:pt x="101" y="59"/>
                    </a:lnTo>
                    <a:lnTo>
                      <a:pt x="100" y="60"/>
                    </a:lnTo>
                    <a:lnTo>
                      <a:pt x="99" y="61"/>
                    </a:lnTo>
                    <a:lnTo>
                      <a:pt x="99" y="63"/>
                    </a:lnTo>
                    <a:lnTo>
                      <a:pt x="100" y="63"/>
                    </a:lnTo>
                    <a:lnTo>
                      <a:pt x="103" y="67"/>
                    </a:lnTo>
                    <a:lnTo>
                      <a:pt x="104" y="68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7" y="68"/>
                    </a:lnTo>
                    <a:lnTo>
                      <a:pt x="107" y="69"/>
                    </a:lnTo>
                    <a:lnTo>
                      <a:pt x="107" y="69"/>
                    </a:lnTo>
                    <a:lnTo>
                      <a:pt x="107" y="71"/>
                    </a:lnTo>
                    <a:lnTo>
                      <a:pt x="108" y="71"/>
                    </a:lnTo>
                    <a:lnTo>
                      <a:pt x="108" y="72"/>
                    </a:lnTo>
                    <a:lnTo>
                      <a:pt x="111" y="75"/>
                    </a:lnTo>
                    <a:lnTo>
                      <a:pt x="111" y="76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9" y="80"/>
                    </a:lnTo>
                    <a:lnTo>
                      <a:pt x="109" y="80"/>
                    </a:lnTo>
                    <a:lnTo>
                      <a:pt x="112" y="80"/>
                    </a:lnTo>
                    <a:lnTo>
                      <a:pt x="113" y="80"/>
                    </a:lnTo>
                    <a:lnTo>
                      <a:pt x="116" y="83"/>
                    </a:lnTo>
                    <a:lnTo>
                      <a:pt x="120" y="85"/>
                    </a:lnTo>
                    <a:lnTo>
                      <a:pt x="123" y="87"/>
                    </a:lnTo>
                    <a:lnTo>
                      <a:pt x="125" y="88"/>
                    </a:lnTo>
                    <a:lnTo>
                      <a:pt x="127" y="88"/>
                    </a:lnTo>
                    <a:lnTo>
                      <a:pt x="128" y="89"/>
                    </a:lnTo>
                    <a:lnTo>
                      <a:pt x="128" y="89"/>
                    </a:lnTo>
                    <a:lnTo>
                      <a:pt x="129" y="91"/>
                    </a:lnTo>
                    <a:lnTo>
                      <a:pt x="131" y="95"/>
                    </a:lnTo>
                    <a:lnTo>
                      <a:pt x="132" y="95"/>
                    </a:lnTo>
                    <a:lnTo>
                      <a:pt x="133" y="97"/>
                    </a:lnTo>
                    <a:lnTo>
                      <a:pt x="136" y="100"/>
                    </a:lnTo>
                    <a:lnTo>
                      <a:pt x="135" y="104"/>
                    </a:lnTo>
                    <a:lnTo>
                      <a:pt x="133" y="107"/>
                    </a:lnTo>
                    <a:lnTo>
                      <a:pt x="133" y="112"/>
                    </a:lnTo>
                    <a:lnTo>
                      <a:pt x="133" y="115"/>
                    </a:lnTo>
                    <a:lnTo>
                      <a:pt x="136" y="115"/>
                    </a:lnTo>
                    <a:lnTo>
                      <a:pt x="139" y="115"/>
                    </a:lnTo>
                    <a:lnTo>
                      <a:pt x="139" y="117"/>
                    </a:lnTo>
                    <a:lnTo>
                      <a:pt x="139" y="120"/>
                    </a:lnTo>
                    <a:lnTo>
                      <a:pt x="139" y="124"/>
                    </a:lnTo>
                    <a:lnTo>
                      <a:pt x="139" y="124"/>
                    </a:lnTo>
                    <a:lnTo>
                      <a:pt x="140" y="124"/>
                    </a:lnTo>
                    <a:lnTo>
                      <a:pt x="140" y="125"/>
                    </a:lnTo>
                    <a:lnTo>
                      <a:pt x="141" y="127"/>
                    </a:lnTo>
                    <a:lnTo>
                      <a:pt x="143" y="127"/>
                    </a:lnTo>
                    <a:lnTo>
                      <a:pt x="143" y="127"/>
                    </a:lnTo>
                    <a:lnTo>
                      <a:pt x="144" y="128"/>
                    </a:lnTo>
                    <a:lnTo>
                      <a:pt x="144" y="128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4" y="131"/>
                    </a:lnTo>
                    <a:lnTo>
                      <a:pt x="145" y="132"/>
                    </a:lnTo>
                    <a:lnTo>
                      <a:pt x="147" y="132"/>
                    </a:lnTo>
                    <a:lnTo>
                      <a:pt x="145" y="132"/>
                    </a:lnTo>
                    <a:lnTo>
                      <a:pt x="143" y="132"/>
                    </a:lnTo>
                    <a:lnTo>
                      <a:pt x="140" y="131"/>
                    </a:lnTo>
                    <a:lnTo>
                      <a:pt x="139" y="131"/>
                    </a:lnTo>
                    <a:lnTo>
                      <a:pt x="137" y="132"/>
                    </a:lnTo>
                    <a:lnTo>
                      <a:pt x="137" y="132"/>
                    </a:lnTo>
                    <a:lnTo>
                      <a:pt x="135" y="131"/>
                    </a:lnTo>
                    <a:lnTo>
                      <a:pt x="133" y="129"/>
                    </a:lnTo>
                    <a:lnTo>
                      <a:pt x="132" y="129"/>
                    </a:lnTo>
                    <a:lnTo>
                      <a:pt x="131" y="129"/>
                    </a:lnTo>
                    <a:lnTo>
                      <a:pt x="128" y="131"/>
                    </a:lnTo>
                    <a:lnTo>
                      <a:pt x="127" y="131"/>
                    </a:lnTo>
                    <a:lnTo>
                      <a:pt x="125" y="132"/>
                    </a:lnTo>
                    <a:lnTo>
                      <a:pt x="124" y="132"/>
                    </a:lnTo>
                    <a:lnTo>
                      <a:pt x="124" y="132"/>
                    </a:lnTo>
                    <a:lnTo>
                      <a:pt x="124" y="135"/>
                    </a:lnTo>
                    <a:lnTo>
                      <a:pt x="123" y="137"/>
                    </a:lnTo>
                    <a:lnTo>
                      <a:pt x="121" y="140"/>
                    </a:lnTo>
                    <a:lnTo>
                      <a:pt x="120" y="143"/>
                    </a:lnTo>
                    <a:lnTo>
                      <a:pt x="119" y="144"/>
                    </a:lnTo>
                    <a:lnTo>
                      <a:pt x="116" y="147"/>
                    </a:lnTo>
                    <a:lnTo>
                      <a:pt x="113" y="148"/>
                    </a:lnTo>
                    <a:lnTo>
                      <a:pt x="107" y="147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9" y="146"/>
                    </a:lnTo>
                    <a:lnTo>
                      <a:pt x="88" y="146"/>
                    </a:lnTo>
                    <a:lnTo>
                      <a:pt x="84" y="141"/>
                    </a:lnTo>
                    <a:lnTo>
                      <a:pt x="80" y="139"/>
                    </a:lnTo>
                    <a:lnTo>
                      <a:pt x="74" y="135"/>
                    </a:lnTo>
                    <a:lnTo>
                      <a:pt x="69" y="131"/>
                    </a:lnTo>
                    <a:lnTo>
                      <a:pt x="64" y="127"/>
                    </a:lnTo>
                    <a:lnTo>
                      <a:pt x="61" y="123"/>
                    </a:lnTo>
                    <a:lnTo>
                      <a:pt x="56" y="119"/>
                    </a:lnTo>
                    <a:lnTo>
                      <a:pt x="52" y="116"/>
                    </a:lnTo>
                    <a:lnTo>
                      <a:pt x="49" y="113"/>
                    </a:lnTo>
                    <a:lnTo>
                      <a:pt x="45" y="111"/>
                    </a:lnTo>
                    <a:lnTo>
                      <a:pt x="41" y="108"/>
                    </a:lnTo>
                    <a:lnTo>
                      <a:pt x="37" y="105"/>
                    </a:lnTo>
                    <a:lnTo>
                      <a:pt x="33" y="104"/>
                    </a:lnTo>
                    <a:lnTo>
                      <a:pt x="30" y="101"/>
                    </a:lnTo>
                    <a:lnTo>
                      <a:pt x="25" y="99"/>
                    </a:lnTo>
                    <a:lnTo>
                      <a:pt x="24" y="97"/>
                    </a:lnTo>
                    <a:lnTo>
                      <a:pt x="18" y="97"/>
                    </a:lnTo>
                    <a:lnTo>
                      <a:pt x="13" y="96"/>
                    </a:lnTo>
                    <a:lnTo>
                      <a:pt x="9" y="95"/>
                    </a:lnTo>
                    <a:lnTo>
                      <a:pt x="5" y="95"/>
                    </a:lnTo>
                    <a:lnTo>
                      <a:pt x="8" y="92"/>
                    </a:lnTo>
                    <a:lnTo>
                      <a:pt x="6" y="91"/>
                    </a:lnTo>
                    <a:lnTo>
                      <a:pt x="5" y="91"/>
                    </a:lnTo>
                    <a:lnTo>
                      <a:pt x="4" y="92"/>
                    </a:lnTo>
                    <a:lnTo>
                      <a:pt x="2" y="88"/>
                    </a:lnTo>
                    <a:lnTo>
                      <a:pt x="4" y="88"/>
                    </a:lnTo>
                    <a:lnTo>
                      <a:pt x="2" y="84"/>
                    </a:lnTo>
                    <a:lnTo>
                      <a:pt x="1" y="80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4" y="69"/>
                    </a:lnTo>
                    <a:lnTo>
                      <a:pt x="6" y="68"/>
                    </a:lnTo>
                    <a:lnTo>
                      <a:pt x="12" y="65"/>
                    </a:lnTo>
                    <a:lnTo>
                      <a:pt x="16" y="63"/>
                    </a:lnTo>
                    <a:lnTo>
                      <a:pt x="20" y="60"/>
                    </a:lnTo>
                    <a:lnTo>
                      <a:pt x="24" y="57"/>
                    </a:lnTo>
                    <a:lnTo>
                      <a:pt x="28" y="55"/>
                    </a:lnTo>
                    <a:lnTo>
                      <a:pt x="32" y="55"/>
                    </a:lnTo>
                    <a:lnTo>
                      <a:pt x="33" y="53"/>
                    </a:lnTo>
                    <a:lnTo>
                      <a:pt x="34" y="51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6" y="42"/>
                    </a:lnTo>
                    <a:lnTo>
                      <a:pt x="36" y="37"/>
                    </a:lnTo>
                    <a:lnTo>
                      <a:pt x="37" y="36"/>
                    </a:lnTo>
                    <a:lnTo>
                      <a:pt x="37" y="33"/>
                    </a:lnTo>
                    <a:lnTo>
                      <a:pt x="38" y="32"/>
                    </a:lnTo>
                    <a:lnTo>
                      <a:pt x="38" y="29"/>
                    </a:lnTo>
                    <a:lnTo>
                      <a:pt x="38" y="28"/>
                    </a:lnTo>
                    <a:lnTo>
                      <a:pt x="37" y="26"/>
                    </a:lnTo>
                    <a:lnTo>
                      <a:pt x="37" y="24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7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5" y="13"/>
                    </a:lnTo>
                    <a:lnTo>
                      <a:pt x="48" y="10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4" y="4"/>
                    </a:lnTo>
                    <a:lnTo>
                      <a:pt x="57" y="1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1"/>
                    </a:lnTo>
                    <a:lnTo>
                      <a:pt x="72" y="1"/>
                    </a:lnTo>
                    <a:lnTo>
                      <a:pt x="73" y="2"/>
                    </a:lnTo>
                    <a:lnTo>
                      <a:pt x="76" y="2"/>
                    </a:lnTo>
                    <a:lnTo>
                      <a:pt x="77" y="1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1" y="1"/>
                    </a:lnTo>
                    <a:lnTo>
                      <a:pt x="81" y="2"/>
                    </a:lnTo>
                    <a:lnTo>
                      <a:pt x="81" y="5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4" y="5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89" y="2"/>
                    </a:lnTo>
                    <a:lnTo>
                      <a:pt x="8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12">
                <a:extLst>
                  <a:ext uri="{FF2B5EF4-FFF2-40B4-BE49-F238E27FC236}">
                    <a16:creationId xmlns:a16="http://schemas.microsoft.com/office/drawing/2014/main" id="{8148EF01-654B-43F7-9149-404738D1F9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1" y="2330"/>
                <a:ext cx="289" cy="261"/>
              </a:xfrm>
              <a:custGeom>
                <a:avLst/>
                <a:gdLst>
                  <a:gd name="T0" fmla="*/ 21 w 289"/>
                  <a:gd name="T1" fmla="*/ 13 h 261"/>
                  <a:gd name="T2" fmla="*/ 43 w 289"/>
                  <a:gd name="T3" fmla="*/ 12 h 261"/>
                  <a:gd name="T4" fmla="*/ 62 w 289"/>
                  <a:gd name="T5" fmla="*/ 4 h 261"/>
                  <a:gd name="T6" fmla="*/ 65 w 289"/>
                  <a:gd name="T7" fmla="*/ 15 h 261"/>
                  <a:gd name="T8" fmla="*/ 63 w 289"/>
                  <a:gd name="T9" fmla="*/ 20 h 261"/>
                  <a:gd name="T10" fmla="*/ 73 w 289"/>
                  <a:gd name="T11" fmla="*/ 27 h 261"/>
                  <a:gd name="T12" fmla="*/ 90 w 289"/>
                  <a:gd name="T13" fmla="*/ 45 h 261"/>
                  <a:gd name="T14" fmla="*/ 141 w 289"/>
                  <a:gd name="T15" fmla="*/ 56 h 261"/>
                  <a:gd name="T16" fmla="*/ 150 w 289"/>
                  <a:gd name="T17" fmla="*/ 53 h 261"/>
                  <a:gd name="T18" fmla="*/ 162 w 289"/>
                  <a:gd name="T19" fmla="*/ 40 h 261"/>
                  <a:gd name="T20" fmla="*/ 184 w 289"/>
                  <a:gd name="T21" fmla="*/ 33 h 261"/>
                  <a:gd name="T22" fmla="*/ 198 w 289"/>
                  <a:gd name="T23" fmla="*/ 31 h 261"/>
                  <a:gd name="T24" fmla="*/ 208 w 289"/>
                  <a:gd name="T25" fmla="*/ 37 h 261"/>
                  <a:gd name="T26" fmla="*/ 222 w 289"/>
                  <a:gd name="T27" fmla="*/ 40 h 261"/>
                  <a:gd name="T28" fmla="*/ 236 w 289"/>
                  <a:gd name="T29" fmla="*/ 51 h 261"/>
                  <a:gd name="T30" fmla="*/ 257 w 289"/>
                  <a:gd name="T31" fmla="*/ 67 h 261"/>
                  <a:gd name="T32" fmla="*/ 259 w 289"/>
                  <a:gd name="T33" fmla="*/ 77 h 261"/>
                  <a:gd name="T34" fmla="*/ 257 w 289"/>
                  <a:gd name="T35" fmla="*/ 87 h 261"/>
                  <a:gd name="T36" fmla="*/ 255 w 289"/>
                  <a:gd name="T37" fmla="*/ 96 h 261"/>
                  <a:gd name="T38" fmla="*/ 249 w 289"/>
                  <a:gd name="T39" fmla="*/ 103 h 261"/>
                  <a:gd name="T40" fmla="*/ 253 w 289"/>
                  <a:gd name="T41" fmla="*/ 118 h 261"/>
                  <a:gd name="T42" fmla="*/ 252 w 289"/>
                  <a:gd name="T43" fmla="*/ 140 h 261"/>
                  <a:gd name="T44" fmla="*/ 267 w 289"/>
                  <a:gd name="T45" fmla="*/ 156 h 261"/>
                  <a:gd name="T46" fmla="*/ 257 w 289"/>
                  <a:gd name="T47" fmla="*/ 187 h 261"/>
                  <a:gd name="T48" fmla="*/ 272 w 289"/>
                  <a:gd name="T49" fmla="*/ 205 h 261"/>
                  <a:gd name="T50" fmla="*/ 283 w 289"/>
                  <a:gd name="T51" fmla="*/ 222 h 261"/>
                  <a:gd name="T52" fmla="*/ 289 w 289"/>
                  <a:gd name="T53" fmla="*/ 226 h 261"/>
                  <a:gd name="T54" fmla="*/ 287 w 289"/>
                  <a:gd name="T55" fmla="*/ 235 h 261"/>
                  <a:gd name="T56" fmla="*/ 272 w 289"/>
                  <a:gd name="T57" fmla="*/ 241 h 261"/>
                  <a:gd name="T58" fmla="*/ 265 w 289"/>
                  <a:gd name="T59" fmla="*/ 251 h 261"/>
                  <a:gd name="T60" fmla="*/ 249 w 289"/>
                  <a:gd name="T61" fmla="*/ 258 h 261"/>
                  <a:gd name="T62" fmla="*/ 225 w 289"/>
                  <a:gd name="T63" fmla="*/ 255 h 261"/>
                  <a:gd name="T64" fmla="*/ 198 w 289"/>
                  <a:gd name="T65" fmla="*/ 247 h 261"/>
                  <a:gd name="T66" fmla="*/ 185 w 289"/>
                  <a:gd name="T67" fmla="*/ 226 h 261"/>
                  <a:gd name="T68" fmla="*/ 164 w 289"/>
                  <a:gd name="T69" fmla="*/ 237 h 261"/>
                  <a:gd name="T70" fmla="*/ 140 w 289"/>
                  <a:gd name="T71" fmla="*/ 230 h 261"/>
                  <a:gd name="T72" fmla="*/ 114 w 289"/>
                  <a:gd name="T73" fmla="*/ 215 h 261"/>
                  <a:gd name="T74" fmla="*/ 103 w 289"/>
                  <a:gd name="T75" fmla="*/ 195 h 261"/>
                  <a:gd name="T76" fmla="*/ 93 w 289"/>
                  <a:gd name="T77" fmla="*/ 180 h 261"/>
                  <a:gd name="T78" fmla="*/ 77 w 289"/>
                  <a:gd name="T79" fmla="*/ 171 h 261"/>
                  <a:gd name="T80" fmla="*/ 74 w 289"/>
                  <a:gd name="T81" fmla="*/ 176 h 261"/>
                  <a:gd name="T82" fmla="*/ 66 w 289"/>
                  <a:gd name="T83" fmla="*/ 175 h 261"/>
                  <a:gd name="T84" fmla="*/ 61 w 289"/>
                  <a:gd name="T85" fmla="*/ 164 h 261"/>
                  <a:gd name="T86" fmla="*/ 53 w 289"/>
                  <a:gd name="T87" fmla="*/ 142 h 261"/>
                  <a:gd name="T88" fmla="*/ 34 w 289"/>
                  <a:gd name="T89" fmla="*/ 127 h 261"/>
                  <a:gd name="T90" fmla="*/ 29 w 289"/>
                  <a:gd name="T91" fmla="*/ 116 h 261"/>
                  <a:gd name="T92" fmla="*/ 22 w 289"/>
                  <a:gd name="T93" fmla="*/ 107 h 261"/>
                  <a:gd name="T94" fmla="*/ 25 w 289"/>
                  <a:gd name="T95" fmla="*/ 98 h 261"/>
                  <a:gd name="T96" fmla="*/ 30 w 289"/>
                  <a:gd name="T97" fmla="*/ 83 h 261"/>
                  <a:gd name="T98" fmla="*/ 27 w 289"/>
                  <a:gd name="T99" fmla="*/ 75 h 261"/>
                  <a:gd name="T100" fmla="*/ 18 w 289"/>
                  <a:gd name="T101" fmla="*/ 64 h 261"/>
                  <a:gd name="T102" fmla="*/ 13 w 289"/>
                  <a:gd name="T103" fmla="*/ 57 h 261"/>
                  <a:gd name="T104" fmla="*/ 9 w 289"/>
                  <a:gd name="T105" fmla="*/ 45 h 261"/>
                  <a:gd name="T106" fmla="*/ 3 w 289"/>
                  <a:gd name="T107" fmla="*/ 36 h 261"/>
                  <a:gd name="T108" fmla="*/ 6 w 289"/>
                  <a:gd name="T109" fmla="*/ 28 h 261"/>
                  <a:gd name="T110" fmla="*/ 2 w 289"/>
                  <a:gd name="T111" fmla="*/ 16 h 261"/>
                  <a:gd name="T112" fmla="*/ 0 w 289"/>
                  <a:gd name="T113" fmla="*/ 8 h 261"/>
                  <a:gd name="T114" fmla="*/ 11 w 289"/>
                  <a:gd name="T115" fmla="*/ 3 h 261"/>
                  <a:gd name="T116" fmla="*/ 176 w 289"/>
                  <a:gd name="T117" fmla="*/ 235 h 261"/>
                  <a:gd name="T118" fmla="*/ 177 w 289"/>
                  <a:gd name="T119" fmla="*/ 233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9" h="261">
                    <a:moveTo>
                      <a:pt x="13" y="3"/>
                    </a:moveTo>
                    <a:lnTo>
                      <a:pt x="13" y="3"/>
                    </a:lnTo>
                    <a:lnTo>
                      <a:pt x="15" y="7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1" y="13"/>
                    </a:lnTo>
                    <a:lnTo>
                      <a:pt x="22" y="15"/>
                    </a:lnTo>
                    <a:lnTo>
                      <a:pt x="23" y="16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8" y="17"/>
                    </a:lnTo>
                    <a:lnTo>
                      <a:pt x="42" y="13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6" y="11"/>
                    </a:lnTo>
                    <a:lnTo>
                      <a:pt x="47" y="8"/>
                    </a:lnTo>
                    <a:lnTo>
                      <a:pt x="50" y="7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7" y="3"/>
                    </a:lnTo>
                    <a:lnTo>
                      <a:pt x="58" y="1"/>
                    </a:lnTo>
                    <a:lnTo>
                      <a:pt x="59" y="3"/>
                    </a:lnTo>
                    <a:lnTo>
                      <a:pt x="62" y="4"/>
                    </a:lnTo>
                    <a:lnTo>
                      <a:pt x="65" y="7"/>
                    </a:lnTo>
                    <a:lnTo>
                      <a:pt x="65" y="8"/>
                    </a:lnTo>
                    <a:lnTo>
                      <a:pt x="63" y="8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2" y="12"/>
                    </a:lnTo>
                    <a:lnTo>
                      <a:pt x="65" y="13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3" y="16"/>
                    </a:lnTo>
                    <a:lnTo>
                      <a:pt x="62" y="16"/>
                    </a:lnTo>
                    <a:lnTo>
                      <a:pt x="61" y="16"/>
                    </a:lnTo>
                    <a:lnTo>
                      <a:pt x="61" y="17"/>
                    </a:lnTo>
                    <a:lnTo>
                      <a:pt x="59" y="17"/>
                    </a:lnTo>
                    <a:lnTo>
                      <a:pt x="59" y="19"/>
                    </a:lnTo>
                    <a:lnTo>
                      <a:pt x="61" y="19"/>
                    </a:lnTo>
                    <a:lnTo>
                      <a:pt x="63" y="20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5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9" y="27"/>
                    </a:lnTo>
                    <a:lnTo>
                      <a:pt x="70" y="27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7"/>
                    </a:lnTo>
                    <a:lnTo>
                      <a:pt x="74" y="32"/>
                    </a:lnTo>
                    <a:lnTo>
                      <a:pt x="74" y="33"/>
                    </a:lnTo>
                    <a:lnTo>
                      <a:pt x="74" y="36"/>
                    </a:lnTo>
                    <a:lnTo>
                      <a:pt x="75" y="39"/>
                    </a:lnTo>
                    <a:lnTo>
                      <a:pt x="77" y="40"/>
                    </a:lnTo>
                    <a:lnTo>
                      <a:pt x="78" y="41"/>
                    </a:lnTo>
                    <a:lnTo>
                      <a:pt x="81" y="43"/>
                    </a:lnTo>
                    <a:lnTo>
                      <a:pt x="82" y="44"/>
                    </a:lnTo>
                    <a:lnTo>
                      <a:pt x="86" y="44"/>
                    </a:lnTo>
                    <a:lnTo>
                      <a:pt x="90" y="45"/>
                    </a:lnTo>
                    <a:lnTo>
                      <a:pt x="91" y="45"/>
                    </a:lnTo>
                    <a:lnTo>
                      <a:pt x="93" y="45"/>
                    </a:lnTo>
                    <a:lnTo>
                      <a:pt x="93" y="47"/>
                    </a:lnTo>
                    <a:lnTo>
                      <a:pt x="95" y="51"/>
                    </a:lnTo>
                    <a:lnTo>
                      <a:pt x="98" y="53"/>
                    </a:lnTo>
                    <a:lnTo>
                      <a:pt x="103" y="56"/>
                    </a:lnTo>
                    <a:lnTo>
                      <a:pt x="106" y="57"/>
                    </a:lnTo>
                    <a:lnTo>
                      <a:pt x="117" y="60"/>
                    </a:lnTo>
                    <a:lnTo>
                      <a:pt x="122" y="60"/>
                    </a:lnTo>
                    <a:lnTo>
                      <a:pt x="141" y="56"/>
                    </a:lnTo>
                    <a:lnTo>
                      <a:pt x="146" y="55"/>
                    </a:lnTo>
                    <a:lnTo>
                      <a:pt x="149" y="55"/>
                    </a:lnTo>
                    <a:lnTo>
                      <a:pt x="148" y="55"/>
                    </a:lnTo>
                    <a:lnTo>
                      <a:pt x="145" y="56"/>
                    </a:lnTo>
                    <a:lnTo>
                      <a:pt x="146" y="56"/>
                    </a:lnTo>
                    <a:lnTo>
                      <a:pt x="149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0" y="55"/>
                    </a:lnTo>
                    <a:lnTo>
                      <a:pt x="150" y="53"/>
                    </a:lnTo>
                    <a:lnTo>
                      <a:pt x="149" y="49"/>
                    </a:lnTo>
                    <a:lnTo>
                      <a:pt x="149" y="47"/>
                    </a:lnTo>
                    <a:lnTo>
                      <a:pt x="153" y="47"/>
                    </a:lnTo>
                    <a:lnTo>
                      <a:pt x="154" y="47"/>
                    </a:lnTo>
                    <a:lnTo>
                      <a:pt x="157" y="45"/>
                    </a:lnTo>
                    <a:lnTo>
                      <a:pt x="158" y="45"/>
                    </a:lnTo>
                    <a:lnTo>
                      <a:pt x="160" y="45"/>
                    </a:lnTo>
                    <a:lnTo>
                      <a:pt x="161" y="44"/>
                    </a:lnTo>
                    <a:lnTo>
                      <a:pt x="161" y="44"/>
                    </a:lnTo>
                    <a:lnTo>
                      <a:pt x="162" y="40"/>
                    </a:lnTo>
                    <a:lnTo>
                      <a:pt x="164" y="39"/>
                    </a:lnTo>
                    <a:lnTo>
                      <a:pt x="166" y="36"/>
                    </a:lnTo>
                    <a:lnTo>
                      <a:pt x="169" y="35"/>
                    </a:lnTo>
                    <a:lnTo>
                      <a:pt x="170" y="33"/>
                    </a:lnTo>
                    <a:lnTo>
                      <a:pt x="174" y="32"/>
                    </a:lnTo>
                    <a:lnTo>
                      <a:pt x="177" y="32"/>
                    </a:lnTo>
                    <a:lnTo>
                      <a:pt x="181" y="33"/>
                    </a:lnTo>
                    <a:lnTo>
                      <a:pt x="182" y="33"/>
                    </a:lnTo>
                    <a:lnTo>
                      <a:pt x="184" y="33"/>
                    </a:lnTo>
                    <a:lnTo>
                      <a:pt x="184" y="33"/>
                    </a:lnTo>
                    <a:lnTo>
                      <a:pt x="185" y="3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6" y="29"/>
                    </a:lnTo>
                    <a:lnTo>
                      <a:pt x="188" y="29"/>
                    </a:lnTo>
                    <a:lnTo>
                      <a:pt x="190" y="29"/>
                    </a:lnTo>
                    <a:lnTo>
                      <a:pt x="192" y="29"/>
                    </a:lnTo>
                    <a:lnTo>
                      <a:pt x="193" y="31"/>
                    </a:lnTo>
                    <a:lnTo>
                      <a:pt x="196" y="31"/>
                    </a:lnTo>
                    <a:lnTo>
                      <a:pt x="198" y="31"/>
                    </a:lnTo>
                    <a:lnTo>
                      <a:pt x="198" y="31"/>
                    </a:lnTo>
                    <a:lnTo>
                      <a:pt x="200" y="32"/>
                    </a:lnTo>
                    <a:lnTo>
                      <a:pt x="200" y="32"/>
                    </a:lnTo>
                    <a:lnTo>
                      <a:pt x="200" y="33"/>
                    </a:lnTo>
                    <a:lnTo>
                      <a:pt x="200" y="35"/>
                    </a:lnTo>
                    <a:lnTo>
                      <a:pt x="200" y="35"/>
                    </a:lnTo>
                    <a:lnTo>
                      <a:pt x="201" y="35"/>
                    </a:lnTo>
                    <a:lnTo>
                      <a:pt x="202" y="36"/>
                    </a:lnTo>
                    <a:lnTo>
                      <a:pt x="205" y="36"/>
                    </a:lnTo>
                    <a:lnTo>
                      <a:pt x="208" y="37"/>
                    </a:lnTo>
                    <a:lnTo>
                      <a:pt x="209" y="37"/>
                    </a:lnTo>
                    <a:lnTo>
                      <a:pt x="212" y="39"/>
                    </a:lnTo>
                    <a:lnTo>
                      <a:pt x="214" y="40"/>
                    </a:lnTo>
                    <a:lnTo>
                      <a:pt x="214" y="41"/>
                    </a:lnTo>
                    <a:lnTo>
                      <a:pt x="216" y="41"/>
                    </a:lnTo>
                    <a:lnTo>
                      <a:pt x="217" y="41"/>
                    </a:lnTo>
                    <a:lnTo>
                      <a:pt x="218" y="40"/>
                    </a:lnTo>
                    <a:lnTo>
                      <a:pt x="220" y="41"/>
                    </a:lnTo>
                    <a:lnTo>
                      <a:pt x="221" y="41"/>
                    </a:lnTo>
                    <a:lnTo>
                      <a:pt x="222" y="40"/>
                    </a:lnTo>
                    <a:lnTo>
                      <a:pt x="224" y="41"/>
                    </a:lnTo>
                    <a:lnTo>
                      <a:pt x="229" y="43"/>
                    </a:lnTo>
                    <a:lnTo>
                      <a:pt x="229" y="43"/>
                    </a:lnTo>
                    <a:lnTo>
                      <a:pt x="229" y="44"/>
                    </a:lnTo>
                    <a:lnTo>
                      <a:pt x="230" y="44"/>
                    </a:lnTo>
                    <a:lnTo>
                      <a:pt x="230" y="45"/>
                    </a:lnTo>
                    <a:lnTo>
                      <a:pt x="230" y="47"/>
                    </a:lnTo>
                    <a:lnTo>
                      <a:pt x="232" y="48"/>
                    </a:lnTo>
                    <a:lnTo>
                      <a:pt x="233" y="49"/>
                    </a:lnTo>
                    <a:lnTo>
                      <a:pt x="236" y="51"/>
                    </a:lnTo>
                    <a:lnTo>
                      <a:pt x="240" y="52"/>
                    </a:lnTo>
                    <a:lnTo>
                      <a:pt x="241" y="53"/>
                    </a:lnTo>
                    <a:lnTo>
                      <a:pt x="243" y="56"/>
                    </a:lnTo>
                    <a:lnTo>
                      <a:pt x="245" y="60"/>
                    </a:lnTo>
                    <a:lnTo>
                      <a:pt x="245" y="60"/>
                    </a:lnTo>
                    <a:lnTo>
                      <a:pt x="251" y="60"/>
                    </a:lnTo>
                    <a:lnTo>
                      <a:pt x="257" y="60"/>
                    </a:lnTo>
                    <a:lnTo>
                      <a:pt x="257" y="61"/>
                    </a:lnTo>
                    <a:lnTo>
                      <a:pt x="257" y="64"/>
                    </a:lnTo>
                    <a:lnTo>
                      <a:pt x="257" y="67"/>
                    </a:lnTo>
                    <a:lnTo>
                      <a:pt x="259" y="68"/>
                    </a:lnTo>
                    <a:lnTo>
                      <a:pt x="259" y="69"/>
                    </a:lnTo>
                    <a:lnTo>
                      <a:pt x="257" y="71"/>
                    </a:lnTo>
                    <a:lnTo>
                      <a:pt x="257" y="72"/>
                    </a:lnTo>
                    <a:lnTo>
                      <a:pt x="257" y="72"/>
                    </a:lnTo>
                    <a:lnTo>
                      <a:pt x="259" y="72"/>
                    </a:lnTo>
                    <a:lnTo>
                      <a:pt x="259" y="73"/>
                    </a:lnTo>
                    <a:lnTo>
                      <a:pt x="259" y="76"/>
                    </a:lnTo>
                    <a:lnTo>
                      <a:pt x="259" y="77"/>
                    </a:lnTo>
                    <a:lnTo>
                      <a:pt x="259" y="77"/>
                    </a:lnTo>
                    <a:lnTo>
                      <a:pt x="259" y="79"/>
                    </a:lnTo>
                    <a:lnTo>
                      <a:pt x="260" y="80"/>
                    </a:lnTo>
                    <a:lnTo>
                      <a:pt x="259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6" y="85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7" y="89"/>
                    </a:lnTo>
                    <a:lnTo>
                      <a:pt x="257" y="89"/>
                    </a:lnTo>
                    <a:lnTo>
                      <a:pt x="256" y="91"/>
                    </a:lnTo>
                    <a:lnTo>
                      <a:pt x="256" y="92"/>
                    </a:lnTo>
                    <a:lnTo>
                      <a:pt x="256" y="94"/>
                    </a:lnTo>
                    <a:lnTo>
                      <a:pt x="255" y="95"/>
                    </a:lnTo>
                    <a:lnTo>
                      <a:pt x="255" y="95"/>
                    </a:lnTo>
                    <a:lnTo>
                      <a:pt x="255" y="96"/>
                    </a:lnTo>
                    <a:lnTo>
                      <a:pt x="253" y="96"/>
                    </a:lnTo>
                    <a:lnTo>
                      <a:pt x="253" y="98"/>
                    </a:lnTo>
                    <a:lnTo>
                      <a:pt x="252" y="98"/>
                    </a:lnTo>
                    <a:lnTo>
                      <a:pt x="251" y="99"/>
                    </a:lnTo>
                    <a:lnTo>
                      <a:pt x="251" y="99"/>
                    </a:lnTo>
                    <a:lnTo>
                      <a:pt x="251" y="99"/>
                    </a:lnTo>
                    <a:lnTo>
                      <a:pt x="252" y="100"/>
                    </a:lnTo>
                    <a:lnTo>
                      <a:pt x="252" y="100"/>
                    </a:lnTo>
                    <a:lnTo>
                      <a:pt x="253" y="103"/>
                    </a:lnTo>
                    <a:lnTo>
                      <a:pt x="249" y="103"/>
                    </a:lnTo>
                    <a:lnTo>
                      <a:pt x="249" y="104"/>
                    </a:lnTo>
                    <a:lnTo>
                      <a:pt x="248" y="107"/>
                    </a:lnTo>
                    <a:lnTo>
                      <a:pt x="248" y="111"/>
                    </a:lnTo>
                    <a:lnTo>
                      <a:pt x="248" y="114"/>
                    </a:lnTo>
                    <a:lnTo>
                      <a:pt x="248" y="115"/>
                    </a:lnTo>
                    <a:lnTo>
                      <a:pt x="249" y="115"/>
                    </a:lnTo>
                    <a:lnTo>
                      <a:pt x="249" y="116"/>
                    </a:lnTo>
                    <a:lnTo>
                      <a:pt x="252" y="116"/>
                    </a:lnTo>
                    <a:lnTo>
                      <a:pt x="253" y="116"/>
                    </a:lnTo>
                    <a:lnTo>
                      <a:pt x="253" y="118"/>
                    </a:lnTo>
                    <a:lnTo>
                      <a:pt x="253" y="118"/>
                    </a:lnTo>
                    <a:lnTo>
                      <a:pt x="252" y="120"/>
                    </a:lnTo>
                    <a:lnTo>
                      <a:pt x="251" y="120"/>
                    </a:lnTo>
                    <a:lnTo>
                      <a:pt x="248" y="124"/>
                    </a:lnTo>
                    <a:lnTo>
                      <a:pt x="248" y="126"/>
                    </a:lnTo>
                    <a:lnTo>
                      <a:pt x="249" y="126"/>
                    </a:lnTo>
                    <a:lnTo>
                      <a:pt x="249" y="130"/>
                    </a:lnTo>
                    <a:lnTo>
                      <a:pt x="251" y="134"/>
                    </a:lnTo>
                    <a:lnTo>
                      <a:pt x="252" y="139"/>
                    </a:lnTo>
                    <a:lnTo>
                      <a:pt x="252" y="140"/>
                    </a:lnTo>
                    <a:lnTo>
                      <a:pt x="252" y="144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50"/>
                    </a:lnTo>
                    <a:lnTo>
                      <a:pt x="252" y="152"/>
                    </a:lnTo>
                    <a:lnTo>
                      <a:pt x="253" y="152"/>
                    </a:lnTo>
                    <a:lnTo>
                      <a:pt x="257" y="154"/>
                    </a:lnTo>
                    <a:lnTo>
                      <a:pt x="260" y="154"/>
                    </a:lnTo>
                    <a:lnTo>
                      <a:pt x="265" y="155"/>
                    </a:lnTo>
                    <a:lnTo>
                      <a:pt x="267" y="156"/>
                    </a:lnTo>
                    <a:lnTo>
                      <a:pt x="268" y="160"/>
                    </a:lnTo>
                    <a:lnTo>
                      <a:pt x="267" y="163"/>
                    </a:lnTo>
                    <a:lnTo>
                      <a:pt x="267" y="164"/>
                    </a:lnTo>
                    <a:lnTo>
                      <a:pt x="264" y="168"/>
                    </a:lnTo>
                    <a:lnTo>
                      <a:pt x="260" y="172"/>
                    </a:lnTo>
                    <a:lnTo>
                      <a:pt x="257" y="176"/>
                    </a:lnTo>
                    <a:lnTo>
                      <a:pt x="253" y="180"/>
                    </a:lnTo>
                    <a:lnTo>
                      <a:pt x="253" y="180"/>
                    </a:lnTo>
                    <a:lnTo>
                      <a:pt x="256" y="184"/>
                    </a:lnTo>
                    <a:lnTo>
                      <a:pt x="257" y="187"/>
                    </a:lnTo>
                    <a:lnTo>
                      <a:pt x="260" y="190"/>
                    </a:lnTo>
                    <a:lnTo>
                      <a:pt x="260" y="190"/>
                    </a:lnTo>
                    <a:lnTo>
                      <a:pt x="260" y="191"/>
                    </a:lnTo>
                    <a:lnTo>
                      <a:pt x="263" y="195"/>
                    </a:lnTo>
                    <a:lnTo>
                      <a:pt x="264" y="198"/>
                    </a:lnTo>
                    <a:lnTo>
                      <a:pt x="264" y="199"/>
                    </a:lnTo>
                    <a:lnTo>
                      <a:pt x="267" y="202"/>
                    </a:lnTo>
                    <a:lnTo>
                      <a:pt x="268" y="203"/>
                    </a:lnTo>
                    <a:lnTo>
                      <a:pt x="271" y="205"/>
                    </a:lnTo>
                    <a:lnTo>
                      <a:pt x="272" y="205"/>
                    </a:lnTo>
                    <a:lnTo>
                      <a:pt x="276" y="206"/>
                    </a:lnTo>
                    <a:lnTo>
                      <a:pt x="276" y="207"/>
                    </a:lnTo>
                    <a:lnTo>
                      <a:pt x="279" y="209"/>
                    </a:lnTo>
                    <a:lnTo>
                      <a:pt x="281" y="209"/>
                    </a:lnTo>
                    <a:lnTo>
                      <a:pt x="281" y="209"/>
                    </a:lnTo>
                    <a:lnTo>
                      <a:pt x="281" y="209"/>
                    </a:lnTo>
                    <a:lnTo>
                      <a:pt x="281" y="210"/>
                    </a:lnTo>
                    <a:lnTo>
                      <a:pt x="281" y="213"/>
                    </a:lnTo>
                    <a:lnTo>
                      <a:pt x="281" y="217"/>
                    </a:lnTo>
                    <a:lnTo>
                      <a:pt x="283" y="222"/>
                    </a:lnTo>
                    <a:lnTo>
                      <a:pt x="283" y="222"/>
                    </a:lnTo>
                    <a:lnTo>
                      <a:pt x="281" y="223"/>
                    </a:lnTo>
                    <a:lnTo>
                      <a:pt x="281" y="225"/>
                    </a:lnTo>
                    <a:lnTo>
                      <a:pt x="281" y="225"/>
                    </a:lnTo>
                    <a:lnTo>
                      <a:pt x="281" y="226"/>
                    </a:lnTo>
                    <a:lnTo>
                      <a:pt x="283" y="226"/>
                    </a:lnTo>
                    <a:lnTo>
                      <a:pt x="284" y="226"/>
                    </a:lnTo>
                    <a:lnTo>
                      <a:pt x="288" y="226"/>
                    </a:lnTo>
                    <a:lnTo>
                      <a:pt x="288" y="226"/>
                    </a:lnTo>
                    <a:lnTo>
                      <a:pt x="289" y="226"/>
                    </a:lnTo>
                    <a:lnTo>
                      <a:pt x="289" y="227"/>
                    </a:lnTo>
                    <a:lnTo>
                      <a:pt x="289" y="227"/>
                    </a:lnTo>
                    <a:lnTo>
                      <a:pt x="289" y="229"/>
                    </a:lnTo>
                    <a:lnTo>
                      <a:pt x="288" y="230"/>
                    </a:lnTo>
                    <a:lnTo>
                      <a:pt x="289" y="231"/>
                    </a:lnTo>
                    <a:lnTo>
                      <a:pt x="289" y="231"/>
                    </a:lnTo>
                    <a:lnTo>
                      <a:pt x="288" y="233"/>
                    </a:lnTo>
                    <a:lnTo>
                      <a:pt x="288" y="235"/>
                    </a:lnTo>
                    <a:lnTo>
                      <a:pt x="288" y="235"/>
                    </a:lnTo>
                    <a:lnTo>
                      <a:pt x="287" y="235"/>
                    </a:lnTo>
                    <a:lnTo>
                      <a:pt x="281" y="235"/>
                    </a:lnTo>
                    <a:lnTo>
                      <a:pt x="281" y="235"/>
                    </a:lnTo>
                    <a:lnTo>
                      <a:pt x="280" y="237"/>
                    </a:lnTo>
                    <a:lnTo>
                      <a:pt x="277" y="237"/>
                    </a:lnTo>
                    <a:lnTo>
                      <a:pt x="276" y="238"/>
                    </a:lnTo>
                    <a:lnTo>
                      <a:pt x="275" y="238"/>
                    </a:lnTo>
                    <a:lnTo>
                      <a:pt x="275" y="239"/>
                    </a:lnTo>
                    <a:lnTo>
                      <a:pt x="273" y="241"/>
                    </a:lnTo>
                    <a:lnTo>
                      <a:pt x="273" y="241"/>
                    </a:lnTo>
                    <a:lnTo>
                      <a:pt x="272" y="241"/>
                    </a:lnTo>
                    <a:lnTo>
                      <a:pt x="272" y="241"/>
                    </a:lnTo>
                    <a:lnTo>
                      <a:pt x="268" y="242"/>
                    </a:lnTo>
                    <a:lnTo>
                      <a:pt x="268" y="242"/>
                    </a:lnTo>
                    <a:lnTo>
                      <a:pt x="267" y="243"/>
                    </a:lnTo>
                    <a:lnTo>
                      <a:pt x="267" y="246"/>
                    </a:lnTo>
                    <a:lnTo>
                      <a:pt x="267" y="249"/>
                    </a:lnTo>
                    <a:lnTo>
                      <a:pt x="267" y="249"/>
                    </a:lnTo>
                    <a:lnTo>
                      <a:pt x="265" y="250"/>
                    </a:lnTo>
                    <a:lnTo>
                      <a:pt x="265" y="250"/>
                    </a:lnTo>
                    <a:lnTo>
                      <a:pt x="265" y="251"/>
                    </a:lnTo>
                    <a:lnTo>
                      <a:pt x="265" y="253"/>
                    </a:lnTo>
                    <a:lnTo>
                      <a:pt x="264" y="258"/>
                    </a:lnTo>
                    <a:lnTo>
                      <a:pt x="264" y="259"/>
                    </a:lnTo>
                    <a:lnTo>
                      <a:pt x="263" y="259"/>
                    </a:lnTo>
                    <a:lnTo>
                      <a:pt x="263" y="261"/>
                    </a:lnTo>
                    <a:lnTo>
                      <a:pt x="261" y="261"/>
                    </a:lnTo>
                    <a:lnTo>
                      <a:pt x="259" y="261"/>
                    </a:lnTo>
                    <a:lnTo>
                      <a:pt x="257" y="259"/>
                    </a:lnTo>
                    <a:lnTo>
                      <a:pt x="251" y="258"/>
                    </a:lnTo>
                    <a:lnTo>
                      <a:pt x="249" y="258"/>
                    </a:lnTo>
                    <a:lnTo>
                      <a:pt x="249" y="257"/>
                    </a:lnTo>
                    <a:lnTo>
                      <a:pt x="248" y="255"/>
                    </a:lnTo>
                    <a:lnTo>
                      <a:pt x="247" y="258"/>
                    </a:lnTo>
                    <a:lnTo>
                      <a:pt x="240" y="257"/>
                    </a:lnTo>
                    <a:lnTo>
                      <a:pt x="239" y="257"/>
                    </a:lnTo>
                    <a:lnTo>
                      <a:pt x="237" y="257"/>
                    </a:lnTo>
                    <a:lnTo>
                      <a:pt x="235" y="257"/>
                    </a:lnTo>
                    <a:lnTo>
                      <a:pt x="232" y="255"/>
                    </a:lnTo>
                    <a:lnTo>
                      <a:pt x="228" y="255"/>
                    </a:lnTo>
                    <a:lnTo>
                      <a:pt x="225" y="255"/>
                    </a:lnTo>
                    <a:lnTo>
                      <a:pt x="222" y="254"/>
                    </a:lnTo>
                    <a:lnTo>
                      <a:pt x="218" y="253"/>
                    </a:lnTo>
                    <a:lnTo>
                      <a:pt x="214" y="253"/>
                    </a:lnTo>
                    <a:lnTo>
                      <a:pt x="213" y="253"/>
                    </a:lnTo>
                    <a:lnTo>
                      <a:pt x="210" y="253"/>
                    </a:lnTo>
                    <a:lnTo>
                      <a:pt x="209" y="251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0" y="250"/>
                    </a:lnTo>
                    <a:lnTo>
                      <a:pt x="198" y="247"/>
                    </a:lnTo>
                    <a:lnTo>
                      <a:pt x="198" y="246"/>
                    </a:lnTo>
                    <a:lnTo>
                      <a:pt x="198" y="243"/>
                    </a:lnTo>
                    <a:lnTo>
                      <a:pt x="197" y="241"/>
                    </a:lnTo>
                    <a:lnTo>
                      <a:pt x="196" y="235"/>
                    </a:lnTo>
                    <a:lnTo>
                      <a:pt x="196" y="233"/>
                    </a:lnTo>
                    <a:lnTo>
                      <a:pt x="194" y="231"/>
                    </a:lnTo>
                    <a:lnTo>
                      <a:pt x="193" y="230"/>
                    </a:lnTo>
                    <a:lnTo>
                      <a:pt x="192" y="229"/>
                    </a:lnTo>
                    <a:lnTo>
                      <a:pt x="190" y="227"/>
                    </a:lnTo>
                    <a:lnTo>
                      <a:pt x="185" y="226"/>
                    </a:lnTo>
                    <a:lnTo>
                      <a:pt x="184" y="226"/>
                    </a:lnTo>
                    <a:lnTo>
                      <a:pt x="182" y="227"/>
                    </a:lnTo>
                    <a:lnTo>
                      <a:pt x="180" y="229"/>
                    </a:lnTo>
                    <a:lnTo>
                      <a:pt x="174" y="230"/>
                    </a:lnTo>
                    <a:lnTo>
                      <a:pt x="174" y="231"/>
                    </a:lnTo>
                    <a:lnTo>
                      <a:pt x="173" y="233"/>
                    </a:lnTo>
                    <a:lnTo>
                      <a:pt x="172" y="234"/>
                    </a:lnTo>
                    <a:lnTo>
                      <a:pt x="169" y="233"/>
                    </a:lnTo>
                    <a:lnTo>
                      <a:pt x="168" y="234"/>
                    </a:lnTo>
                    <a:lnTo>
                      <a:pt x="164" y="237"/>
                    </a:lnTo>
                    <a:lnTo>
                      <a:pt x="161" y="238"/>
                    </a:lnTo>
                    <a:lnTo>
                      <a:pt x="160" y="238"/>
                    </a:lnTo>
                    <a:lnTo>
                      <a:pt x="158" y="237"/>
                    </a:lnTo>
                    <a:lnTo>
                      <a:pt x="154" y="235"/>
                    </a:lnTo>
                    <a:lnTo>
                      <a:pt x="152" y="234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2" y="233"/>
                    </a:lnTo>
                    <a:lnTo>
                      <a:pt x="142" y="231"/>
                    </a:lnTo>
                    <a:lnTo>
                      <a:pt x="140" y="230"/>
                    </a:lnTo>
                    <a:lnTo>
                      <a:pt x="134" y="227"/>
                    </a:lnTo>
                    <a:lnTo>
                      <a:pt x="130" y="225"/>
                    </a:lnTo>
                    <a:lnTo>
                      <a:pt x="130" y="223"/>
                    </a:lnTo>
                    <a:lnTo>
                      <a:pt x="129" y="222"/>
                    </a:lnTo>
                    <a:lnTo>
                      <a:pt x="128" y="219"/>
                    </a:lnTo>
                    <a:lnTo>
                      <a:pt x="124" y="218"/>
                    </a:lnTo>
                    <a:lnTo>
                      <a:pt x="121" y="215"/>
                    </a:lnTo>
                    <a:lnTo>
                      <a:pt x="118" y="215"/>
                    </a:lnTo>
                    <a:lnTo>
                      <a:pt x="115" y="215"/>
                    </a:lnTo>
                    <a:lnTo>
                      <a:pt x="114" y="215"/>
                    </a:lnTo>
                    <a:lnTo>
                      <a:pt x="113" y="214"/>
                    </a:lnTo>
                    <a:lnTo>
                      <a:pt x="109" y="211"/>
                    </a:lnTo>
                    <a:lnTo>
                      <a:pt x="109" y="209"/>
                    </a:lnTo>
                    <a:lnTo>
                      <a:pt x="107" y="206"/>
                    </a:lnTo>
                    <a:lnTo>
                      <a:pt x="106" y="205"/>
                    </a:lnTo>
                    <a:lnTo>
                      <a:pt x="106" y="201"/>
                    </a:lnTo>
                    <a:lnTo>
                      <a:pt x="105" y="199"/>
                    </a:lnTo>
                    <a:lnTo>
                      <a:pt x="103" y="198"/>
                    </a:lnTo>
                    <a:lnTo>
                      <a:pt x="102" y="197"/>
                    </a:lnTo>
                    <a:lnTo>
                      <a:pt x="103" y="195"/>
                    </a:lnTo>
                    <a:lnTo>
                      <a:pt x="103" y="195"/>
                    </a:lnTo>
                    <a:lnTo>
                      <a:pt x="102" y="194"/>
                    </a:lnTo>
                    <a:lnTo>
                      <a:pt x="99" y="194"/>
                    </a:lnTo>
                    <a:lnTo>
                      <a:pt x="99" y="193"/>
                    </a:lnTo>
                    <a:lnTo>
                      <a:pt x="99" y="190"/>
                    </a:lnTo>
                    <a:lnTo>
                      <a:pt x="99" y="188"/>
                    </a:lnTo>
                    <a:lnTo>
                      <a:pt x="98" y="186"/>
                    </a:lnTo>
                    <a:lnTo>
                      <a:pt x="95" y="184"/>
                    </a:lnTo>
                    <a:lnTo>
                      <a:pt x="93" y="180"/>
                    </a:lnTo>
                    <a:lnTo>
                      <a:pt x="93" y="180"/>
                    </a:lnTo>
                    <a:lnTo>
                      <a:pt x="91" y="178"/>
                    </a:lnTo>
                    <a:lnTo>
                      <a:pt x="91" y="175"/>
                    </a:lnTo>
                    <a:lnTo>
                      <a:pt x="90" y="175"/>
                    </a:lnTo>
                    <a:lnTo>
                      <a:pt x="83" y="178"/>
                    </a:lnTo>
                    <a:lnTo>
                      <a:pt x="82" y="176"/>
                    </a:lnTo>
                    <a:lnTo>
                      <a:pt x="75" y="174"/>
                    </a:lnTo>
                    <a:lnTo>
                      <a:pt x="75" y="172"/>
                    </a:lnTo>
                    <a:lnTo>
                      <a:pt x="75" y="172"/>
                    </a:lnTo>
                    <a:lnTo>
                      <a:pt x="75" y="172"/>
                    </a:lnTo>
                    <a:lnTo>
                      <a:pt x="77" y="171"/>
                    </a:lnTo>
                    <a:lnTo>
                      <a:pt x="78" y="172"/>
                    </a:lnTo>
                    <a:lnTo>
                      <a:pt x="78" y="171"/>
                    </a:lnTo>
                    <a:lnTo>
                      <a:pt x="78" y="171"/>
                    </a:lnTo>
                    <a:lnTo>
                      <a:pt x="77" y="170"/>
                    </a:lnTo>
                    <a:lnTo>
                      <a:pt x="75" y="170"/>
                    </a:lnTo>
                    <a:lnTo>
                      <a:pt x="75" y="171"/>
                    </a:lnTo>
                    <a:lnTo>
                      <a:pt x="74" y="172"/>
                    </a:lnTo>
                    <a:lnTo>
                      <a:pt x="73" y="172"/>
                    </a:lnTo>
                    <a:lnTo>
                      <a:pt x="74" y="175"/>
                    </a:lnTo>
                    <a:lnTo>
                      <a:pt x="74" y="176"/>
                    </a:lnTo>
                    <a:lnTo>
                      <a:pt x="73" y="178"/>
                    </a:lnTo>
                    <a:lnTo>
                      <a:pt x="73" y="178"/>
                    </a:lnTo>
                    <a:lnTo>
                      <a:pt x="70" y="178"/>
                    </a:lnTo>
                    <a:lnTo>
                      <a:pt x="69" y="179"/>
                    </a:lnTo>
                    <a:lnTo>
                      <a:pt x="69" y="179"/>
                    </a:lnTo>
                    <a:lnTo>
                      <a:pt x="67" y="179"/>
                    </a:lnTo>
                    <a:lnTo>
                      <a:pt x="66" y="178"/>
                    </a:lnTo>
                    <a:lnTo>
                      <a:pt x="66" y="176"/>
                    </a:lnTo>
                    <a:lnTo>
                      <a:pt x="66" y="176"/>
                    </a:lnTo>
                    <a:lnTo>
                      <a:pt x="66" y="175"/>
                    </a:lnTo>
                    <a:lnTo>
                      <a:pt x="66" y="175"/>
                    </a:lnTo>
                    <a:lnTo>
                      <a:pt x="65" y="174"/>
                    </a:lnTo>
                    <a:lnTo>
                      <a:pt x="65" y="174"/>
                    </a:lnTo>
                    <a:lnTo>
                      <a:pt x="63" y="172"/>
                    </a:lnTo>
                    <a:lnTo>
                      <a:pt x="63" y="172"/>
                    </a:lnTo>
                    <a:lnTo>
                      <a:pt x="62" y="171"/>
                    </a:lnTo>
                    <a:lnTo>
                      <a:pt x="61" y="171"/>
                    </a:lnTo>
                    <a:lnTo>
                      <a:pt x="61" y="171"/>
                    </a:lnTo>
                    <a:lnTo>
                      <a:pt x="61" y="167"/>
                    </a:lnTo>
                    <a:lnTo>
                      <a:pt x="61" y="164"/>
                    </a:lnTo>
                    <a:lnTo>
                      <a:pt x="61" y="162"/>
                    </a:lnTo>
                    <a:lnTo>
                      <a:pt x="58" y="162"/>
                    </a:lnTo>
                    <a:lnTo>
                      <a:pt x="55" y="162"/>
                    </a:lnTo>
                    <a:lnTo>
                      <a:pt x="55" y="159"/>
                    </a:lnTo>
                    <a:lnTo>
                      <a:pt x="55" y="154"/>
                    </a:lnTo>
                    <a:lnTo>
                      <a:pt x="57" y="151"/>
                    </a:lnTo>
                    <a:lnTo>
                      <a:pt x="58" y="147"/>
                    </a:lnTo>
                    <a:lnTo>
                      <a:pt x="55" y="144"/>
                    </a:lnTo>
                    <a:lnTo>
                      <a:pt x="54" y="142"/>
                    </a:lnTo>
                    <a:lnTo>
                      <a:pt x="53" y="142"/>
                    </a:lnTo>
                    <a:lnTo>
                      <a:pt x="51" y="138"/>
                    </a:lnTo>
                    <a:lnTo>
                      <a:pt x="50" y="136"/>
                    </a:lnTo>
                    <a:lnTo>
                      <a:pt x="50" y="136"/>
                    </a:lnTo>
                    <a:lnTo>
                      <a:pt x="49" y="135"/>
                    </a:lnTo>
                    <a:lnTo>
                      <a:pt x="47" y="135"/>
                    </a:lnTo>
                    <a:lnTo>
                      <a:pt x="45" y="134"/>
                    </a:lnTo>
                    <a:lnTo>
                      <a:pt x="42" y="131"/>
                    </a:lnTo>
                    <a:lnTo>
                      <a:pt x="38" y="130"/>
                    </a:lnTo>
                    <a:lnTo>
                      <a:pt x="35" y="127"/>
                    </a:lnTo>
                    <a:lnTo>
                      <a:pt x="34" y="127"/>
                    </a:lnTo>
                    <a:lnTo>
                      <a:pt x="31" y="127"/>
                    </a:lnTo>
                    <a:lnTo>
                      <a:pt x="31" y="127"/>
                    </a:lnTo>
                    <a:lnTo>
                      <a:pt x="31" y="126"/>
                    </a:lnTo>
                    <a:lnTo>
                      <a:pt x="31" y="124"/>
                    </a:lnTo>
                    <a:lnTo>
                      <a:pt x="33" y="123"/>
                    </a:lnTo>
                    <a:lnTo>
                      <a:pt x="33" y="122"/>
                    </a:lnTo>
                    <a:lnTo>
                      <a:pt x="30" y="119"/>
                    </a:lnTo>
                    <a:lnTo>
                      <a:pt x="30" y="118"/>
                    </a:lnTo>
                    <a:lnTo>
                      <a:pt x="29" y="118"/>
                    </a:lnTo>
                    <a:lnTo>
                      <a:pt x="29" y="116"/>
                    </a:lnTo>
                    <a:lnTo>
                      <a:pt x="29" y="116"/>
                    </a:lnTo>
                    <a:lnTo>
                      <a:pt x="29" y="115"/>
                    </a:lnTo>
                    <a:lnTo>
                      <a:pt x="27" y="115"/>
                    </a:lnTo>
                    <a:lnTo>
                      <a:pt x="27" y="115"/>
                    </a:lnTo>
                    <a:lnTo>
                      <a:pt x="26" y="115"/>
                    </a:lnTo>
                    <a:lnTo>
                      <a:pt x="25" y="114"/>
                    </a:lnTo>
                    <a:lnTo>
                      <a:pt x="22" y="110"/>
                    </a:lnTo>
                    <a:lnTo>
                      <a:pt x="21" y="110"/>
                    </a:lnTo>
                    <a:lnTo>
                      <a:pt x="21" y="108"/>
                    </a:lnTo>
                    <a:lnTo>
                      <a:pt x="22" y="107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3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2" y="99"/>
                    </a:lnTo>
                    <a:lnTo>
                      <a:pt x="22" y="98"/>
                    </a:lnTo>
                    <a:lnTo>
                      <a:pt x="23" y="98"/>
                    </a:lnTo>
                    <a:lnTo>
                      <a:pt x="25" y="98"/>
                    </a:lnTo>
                    <a:lnTo>
                      <a:pt x="25" y="98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9" y="89"/>
                    </a:lnTo>
                    <a:lnTo>
                      <a:pt x="30" y="88"/>
                    </a:lnTo>
                    <a:lnTo>
                      <a:pt x="33" y="88"/>
                    </a:lnTo>
                    <a:lnTo>
                      <a:pt x="33" y="87"/>
                    </a:lnTo>
                    <a:lnTo>
                      <a:pt x="33" y="85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30" y="83"/>
                    </a:lnTo>
                    <a:lnTo>
                      <a:pt x="30" y="81"/>
                    </a:lnTo>
                    <a:lnTo>
                      <a:pt x="30" y="80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3" y="77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3" y="75"/>
                    </a:lnTo>
                    <a:lnTo>
                      <a:pt x="29" y="75"/>
                    </a:lnTo>
                    <a:lnTo>
                      <a:pt x="27" y="75"/>
                    </a:lnTo>
                    <a:lnTo>
                      <a:pt x="26" y="75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2"/>
                    </a:lnTo>
                    <a:lnTo>
                      <a:pt x="21" y="71"/>
                    </a:lnTo>
                    <a:lnTo>
                      <a:pt x="21" y="71"/>
                    </a:lnTo>
                    <a:lnTo>
                      <a:pt x="19" y="65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5" y="57"/>
                    </a:lnTo>
                    <a:lnTo>
                      <a:pt x="14" y="57"/>
                    </a:lnTo>
                    <a:lnTo>
                      <a:pt x="13" y="57"/>
                    </a:lnTo>
                    <a:lnTo>
                      <a:pt x="13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49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  <a:moveTo>
                      <a:pt x="182" y="231"/>
                    </a:moveTo>
                    <a:lnTo>
                      <a:pt x="181" y="233"/>
                    </a:lnTo>
                    <a:lnTo>
                      <a:pt x="180" y="235"/>
                    </a:lnTo>
                    <a:lnTo>
                      <a:pt x="178" y="234"/>
                    </a:lnTo>
                    <a:lnTo>
                      <a:pt x="178" y="234"/>
                    </a:lnTo>
                    <a:lnTo>
                      <a:pt x="176" y="235"/>
                    </a:lnTo>
                    <a:lnTo>
                      <a:pt x="176" y="235"/>
                    </a:lnTo>
                    <a:lnTo>
                      <a:pt x="173" y="237"/>
                    </a:lnTo>
                    <a:lnTo>
                      <a:pt x="172" y="237"/>
                    </a:lnTo>
                    <a:lnTo>
                      <a:pt x="170" y="237"/>
                    </a:lnTo>
                    <a:lnTo>
                      <a:pt x="170" y="237"/>
                    </a:lnTo>
                    <a:lnTo>
                      <a:pt x="169" y="235"/>
                    </a:lnTo>
                    <a:lnTo>
                      <a:pt x="169" y="235"/>
                    </a:lnTo>
                    <a:lnTo>
                      <a:pt x="170" y="235"/>
                    </a:lnTo>
                    <a:lnTo>
                      <a:pt x="173" y="234"/>
                    </a:lnTo>
                    <a:lnTo>
                      <a:pt x="177" y="233"/>
                    </a:lnTo>
                    <a:lnTo>
                      <a:pt x="177" y="233"/>
                    </a:lnTo>
                    <a:lnTo>
                      <a:pt x="176" y="231"/>
                    </a:lnTo>
                    <a:lnTo>
                      <a:pt x="177" y="230"/>
                    </a:lnTo>
                    <a:lnTo>
                      <a:pt x="178" y="231"/>
                    </a:lnTo>
                    <a:lnTo>
                      <a:pt x="181" y="230"/>
                    </a:lnTo>
                    <a:lnTo>
                      <a:pt x="184" y="230"/>
                    </a:lnTo>
                    <a:lnTo>
                      <a:pt x="184" y="230"/>
                    </a:lnTo>
                    <a:lnTo>
                      <a:pt x="182" y="231"/>
                    </a:lnTo>
                    <a:lnTo>
                      <a:pt x="182" y="23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13">
                <a:extLst>
                  <a:ext uri="{FF2B5EF4-FFF2-40B4-BE49-F238E27FC236}">
                    <a16:creationId xmlns:a16="http://schemas.microsoft.com/office/drawing/2014/main" id="{5FE4C63A-C559-44A3-A54B-EAF231289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632"/>
                <a:ext cx="163" cy="111"/>
              </a:xfrm>
              <a:custGeom>
                <a:avLst/>
                <a:gdLst>
                  <a:gd name="T0" fmla="*/ 149 w 163"/>
                  <a:gd name="T1" fmla="*/ 5 h 111"/>
                  <a:gd name="T2" fmla="*/ 142 w 163"/>
                  <a:gd name="T3" fmla="*/ 17 h 111"/>
                  <a:gd name="T4" fmla="*/ 146 w 163"/>
                  <a:gd name="T5" fmla="*/ 25 h 111"/>
                  <a:gd name="T6" fmla="*/ 151 w 163"/>
                  <a:gd name="T7" fmla="*/ 30 h 111"/>
                  <a:gd name="T8" fmla="*/ 161 w 163"/>
                  <a:gd name="T9" fmla="*/ 37 h 111"/>
                  <a:gd name="T10" fmla="*/ 161 w 163"/>
                  <a:gd name="T11" fmla="*/ 42 h 111"/>
                  <a:gd name="T12" fmla="*/ 162 w 163"/>
                  <a:gd name="T13" fmla="*/ 48 h 111"/>
                  <a:gd name="T14" fmla="*/ 162 w 163"/>
                  <a:gd name="T15" fmla="*/ 54 h 111"/>
                  <a:gd name="T16" fmla="*/ 155 w 163"/>
                  <a:gd name="T17" fmla="*/ 65 h 111"/>
                  <a:gd name="T18" fmla="*/ 150 w 163"/>
                  <a:gd name="T19" fmla="*/ 73 h 111"/>
                  <a:gd name="T20" fmla="*/ 130 w 163"/>
                  <a:gd name="T21" fmla="*/ 84 h 111"/>
                  <a:gd name="T22" fmla="*/ 103 w 163"/>
                  <a:gd name="T23" fmla="*/ 99 h 111"/>
                  <a:gd name="T24" fmla="*/ 96 w 163"/>
                  <a:gd name="T25" fmla="*/ 108 h 111"/>
                  <a:gd name="T26" fmla="*/ 87 w 163"/>
                  <a:gd name="T27" fmla="*/ 111 h 111"/>
                  <a:gd name="T28" fmla="*/ 59 w 163"/>
                  <a:gd name="T29" fmla="*/ 100 h 111"/>
                  <a:gd name="T30" fmla="*/ 58 w 163"/>
                  <a:gd name="T31" fmla="*/ 100 h 111"/>
                  <a:gd name="T32" fmla="*/ 51 w 163"/>
                  <a:gd name="T33" fmla="*/ 93 h 111"/>
                  <a:gd name="T34" fmla="*/ 27 w 163"/>
                  <a:gd name="T35" fmla="*/ 96 h 111"/>
                  <a:gd name="T36" fmla="*/ 28 w 163"/>
                  <a:gd name="T37" fmla="*/ 90 h 111"/>
                  <a:gd name="T38" fmla="*/ 40 w 163"/>
                  <a:gd name="T39" fmla="*/ 81 h 111"/>
                  <a:gd name="T40" fmla="*/ 36 w 163"/>
                  <a:gd name="T41" fmla="*/ 80 h 111"/>
                  <a:gd name="T42" fmla="*/ 42 w 163"/>
                  <a:gd name="T43" fmla="*/ 69 h 111"/>
                  <a:gd name="T44" fmla="*/ 34 w 163"/>
                  <a:gd name="T45" fmla="*/ 70 h 111"/>
                  <a:gd name="T46" fmla="*/ 27 w 163"/>
                  <a:gd name="T47" fmla="*/ 62 h 111"/>
                  <a:gd name="T48" fmla="*/ 7 w 163"/>
                  <a:gd name="T49" fmla="*/ 60 h 111"/>
                  <a:gd name="T50" fmla="*/ 19 w 163"/>
                  <a:gd name="T51" fmla="*/ 56 h 111"/>
                  <a:gd name="T52" fmla="*/ 27 w 163"/>
                  <a:gd name="T53" fmla="*/ 54 h 111"/>
                  <a:gd name="T54" fmla="*/ 40 w 163"/>
                  <a:gd name="T55" fmla="*/ 49 h 111"/>
                  <a:gd name="T56" fmla="*/ 39 w 163"/>
                  <a:gd name="T57" fmla="*/ 41 h 111"/>
                  <a:gd name="T58" fmla="*/ 23 w 163"/>
                  <a:gd name="T59" fmla="*/ 34 h 111"/>
                  <a:gd name="T60" fmla="*/ 0 w 163"/>
                  <a:gd name="T61" fmla="*/ 37 h 111"/>
                  <a:gd name="T62" fmla="*/ 7 w 163"/>
                  <a:gd name="T63" fmla="*/ 30 h 111"/>
                  <a:gd name="T64" fmla="*/ 16 w 163"/>
                  <a:gd name="T65" fmla="*/ 29 h 111"/>
                  <a:gd name="T66" fmla="*/ 11 w 163"/>
                  <a:gd name="T67" fmla="*/ 24 h 111"/>
                  <a:gd name="T68" fmla="*/ 15 w 163"/>
                  <a:gd name="T69" fmla="*/ 18 h 111"/>
                  <a:gd name="T70" fmla="*/ 15 w 163"/>
                  <a:gd name="T71" fmla="*/ 13 h 111"/>
                  <a:gd name="T72" fmla="*/ 23 w 163"/>
                  <a:gd name="T73" fmla="*/ 20 h 111"/>
                  <a:gd name="T74" fmla="*/ 28 w 163"/>
                  <a:gd name="T75" fmla="*/ 24 h 111"/>
                  <a:gd name="T76" fmla="*/ 26 w 163"/>
                  <a:gd name="T77" fmla="*/ 14 h 111"/>
                  <a:gd name="T78" fmla="*/ 30 w 163"/>
                  <a:gd name="T79" fmla="*/ 9 h 111"/>
                  <a:gd name="T80" fmla="*/ 22 w 163"/>
                  <a:gd name="T81" fmla="*/ 5 h 111"/>
                  <a:gd name="T82" fmla="*/ 38 w 163"/>
                  <a:gd name="T83" fmla="*/ 10 h 111"/>
                  <a:gd name="T84" fmla="*/ 44 w 163"/>
                  <a:gd name="T85" fmla="*/ 21 h 111"/>
                  <a:gd name="T86" fmla="*/ 43 w 163"/>
                  <a:gd name="T87" fmla="*/ 30 h 111"/>
                  <a:gd name="T88" fmla="*/ 46 w 163"/>
                  <a:gd name="T89" fmla="*/ 37 h 111"/>
                  <a:gd name="T90" fmla="*/ 51 w 163"/>
                  <a:gd name="T91" fmla="*/ 45 h 111"/>
                  <a:gd name="T92" fmla="*/ 56 w 163"/>
                  <a:gd name="T93" fmla="*/ 32 h 111"/>
                  <a:gd name="T94" fmla="*/ 62 w 163"/>
                  <a:gd name="T95" fmla="*/ 25 h 111"/>
                  <a:gd name="T96" fmla="*/ 71 w 163"/>
                  <a:gd name="T97" fmla="*/ 24 h 111"/>
                  <a:gd name="T98" fmla="*/ 75 w 163"/>
                  <a:gd name="T99" fmla="*/ 18 h 111"/>
                  <a:gd name="T100" fmla="*/ 87 w 163"/>
                  <a:gd name="T101" fmla="*/ 14 h 111"/>
                  <a:gd name="T102" fmla="*/ 95 w 163"/>
                  <a:gd name="T103" fmla="*/ 28 h 111"/>
                  <a:gd name="T104" fmla="*/ 100 w 163"/>
                  <a:gd name="T105" fmla="*/ 16 h 111"/>
                  <a:gd name="T106" fmla="*/ 110 w 163"/>
                  <a:gd name="T107" fmla="*/ 12 h 111"/>
                  <a:gd name="T108" fmla="*/ 120 w 163"/>
                  <a:gd name="T109" fmla="*/ 12 h 111"/>
                  <a:gd name="T110" fmla="*/ 130 w 163"/>
                  <a:gd name="T111" fmla="*/ 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111">
                    <a:moveTo>
                      <a:pt x="134" y="10"/>
                    </a:moveTo>
                    <a:lnTo>
                      <a:pt x="135" y="12"/>
                    </a:lnTo>
                    <a:lnTo>
                      <a:pt x="138" y="10"/>
                    </a:lnTo>
                    <a:lnTo>
                      <a:pt x="139" y="9"/>
                    </a:lnTo>
                    <a:lnTo>
                      <a:pt x="143" y="6"/>
                    </a:lnTo>
                    <a:lnTo>
                      <a:pt x="145" y="5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47" y="6"/>
                    </a:lnTo>
                    <a:lnTo>
                      <a:pt x="146" y="8"/>
                    </a:lnTo>
                    <a:lnTo>
                      <a:pt x="143" y="9"/>
                    </a:lnTo>
                    <a:lnTo>
                      <a:pt x="142" y="13"/>
                    </a:lnTo>
                    <a:lnTo>
                      <a:pt x="141" y="14"/>
                    </a:lnTo>
                    <a:lnTo>
                      <a:pt x="141" y="16"/>
                    </a:lnTo>
                    <a:lnTo>
                      <a:pt x="142" y="17"/>
                    </a:lnTo>
                    <a:lnTo>
                      <a:pt x="143" y="18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7" y="18"/>
                    </a:lnTo>
                    <a:lnTo>
                      <a:pt x="147" y="20"/>
                    </a:lnTo>
                    <a:lnTo>
                      <a:pt x="147" y="21"/>
                    </a:lnTo>
                    <a:lnTo>
                      <a:pt x="147" y="24"/>
                    </a:lnTo>
                    <a:lnTo>
                      <a:pt x="146" y="25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6" y="28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1" y="29"/>
                    </a:lnTo>
                    <a:lnTo>
                      <a:pt x="151" y="30"/>
                    </a:lnTo>
                    <a:lnTo>
                      <a:pt x="153" y="30"/>
                    </a:lnTo>
                    <a:lnTo>
                      <a:pt x="153" y="32"/>
                    </a:lnTo>
                    <a:lnTo>
                      <a:pt x="150" y="34"/>
                    </a:lnTo>
                    <a:lnTo>
                      <a:pt x="153" y="33"/>
                    </a:lnTo>
                    <a:lnTo>
                      <a:pt x="155" y="33"/>
                    </a:lnTo>
                    <a:lnTo>
                      <a:pt x="158" y="33"/>
                    </a:lnTo>
                    <a:lnTo>
                      <a:pt x="159" y="34"/>
                    </a:lnTo>
                    <a:lnTo>
                      <a:pt x="161" y="37"/>
                    </a:lnTo>
                    <a:lnTo>
                      <a:pt x="162" y="36"/>
                    </a:lnTo>
                    <a:lnTo>
                      <a:pt x="162" y="36"/>
                    </a:lnTo>
                    <a:lnTo>
                      <a:pt x="163" y="37"/>
                    </a:lnTo>
                    <a:lnTo>
                      <a:pt x="163" y="38"/>
                    </a:lnTo>
                    <a:lnTo>
                      <a:pt x="162" y="40"/>
                    </a:lnTo>
                    <a:lnTo>
                      <a:pt x="162" y="41"/>
                    </a:lnTo>
                    <a:lnTo>
                      <a:pt x="162" y="42"/>
                    </a:lnTo>
                    <a:lnTo>
                      <a:pt x="161" y="42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2" y="45"/>
                    </a:lnTo>
                    <a:lnTo>
                      <a:pt x="162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62" y="48"/>
                    </a:lnTo>
                    <a:lnTo>
                      <a:pt x="162" y="48"/>
                    </a:lnTo>
                    <a:lnTo>
                      <a:pt x="161" y="49"/>
                    </a:lnTo>
                    <a:lnTo>
                      <a:pt x="163" y="50"/>
                    </a:lnTo>
                    <a:lnTo>
                      <a:pt x="163" y="50"/>
                    </a:lnTo>
                    <a:lnTo>
                      <a:pt x="163" y="52"/>
                    </a:lnTo>
                    <a:lnTo>
                      <a:pt x="163" y="53"/>
                    </a:lnTo>
                    <a:lnTo>
                      <a:pt x="163" y="54"/>
                    </a:lnTo>
                    <a:lnTo>
                      <a:pt x="162" y="54"/>
                    </a:lnTo>
                    <a:lnTo>
                      <a:pt x="161" y="54"/>
                    </a:lnTo>
                    <a:lnTo>
                      <a:pt x="159" y="56"/>
                    </a:lnTo>
                    <a:lnTo>
                      <a:pt x="159" y="57"/>
                    </a:lnTo>
                    <a:lnTo>
                      <a:pt x="159" y="58"/>
                    </a:lnTo>
                    <a:lnTo>
                      <a:pt x="159" y="60"/>
                    </a:lnTo>
                    <a:lnTo>
                      <a:pt x="158" y="64"/>
                    </a:lnTo>
                    <a:lnTo>
                      <a:pt x="157" y="65"/>
                    </a:lnTo>
                    <a:lnTo>
                      <a:pt x="155" y="65"/>
                    </a:lnTo>
                    <a:lnTo>
                      <a:pt x="153" y="65"/>
                    </a:lnTo>
                    <a:lnTo>
                      <a:pt x="151" y="65"/>
                    </a:lnTo>
                    <a:lnTo>
                      <a:pt x="151" y="66"/>
                    </a:lnTo>
                    <a:lnTo>
                      <a:pt x="150" y="68"/>
                    </a:lnTo>
                    <a:lnTo>
                      <a:pt x="150" y="69"/>
                    </a:lnTo>
                    <a:lnTo>
                      <a:pt x="151" y="70"/>
                    </a:lnTo>
                    <a:lnTo>
                      <a:pt x="151" y="72"/>
                    </a:lnTo>
                    <a:lnTo>
                      <a:pt x="150" y="73"/>
                    </a:lnTo>
                    <a:lnTo>
                      <a:pt x="149" y="74"/>
                    </a:lnTo>
                    <a:lnTo>
                      <a:pt x="147" y="76"/>
                    </a:lnTo>
                    <a:lnTo>
                      <a:pt x="146" y="77"/>
                    </a:lnTo>
                    <a:lnTo>
                      <a:pt x="143" y="80"/>
                    </a:lnTo>
                    <a:lnTo>
                      <a:pt x="142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0" y="84"/>
                    </a:lnTo>
                    <a:lnTo>
                      <a:pt x="126" y="86"/>
                    </a:lnTo>
                    <a:lnTo>
                      <a:pt x="123" y="89"/>
                    </a:lnTo>
                    <a:lnTo>
                      <a:pt x="120" y="93"/>
                    </a:lnTo>
                    <a:lnTo>
                      <a:pt x="118" y="95"/>
                    </a:lnTo>
                    <a:lnTo>
                      <a:pt x="116" y="96"/>
                    </a:lnTo>
                    <a:lnTo>
                      <a:pt x="112" y="96"/>
                    </a:lnTo>
                    <a:lnTo>
                      <a:pt x="111" y="97"/>
                    </a:lnTo>
                    <a:lnTo>
                      <a:pt x="103" y="99"/>
                    </a:lnTo>
                    <a:lnTo>
                      <a:pt x="100" y="100"/>
                    </a:lnTo>
                    <a:lnTo>
                      <a:pt x="99" y="101"/>
                    </a:lnTo>
                    <a:lnTo>
                      <a:pt x="98" y="103"/>
                    </a:lnTo>
                    <a:lnTo>
                      <a:pt x="98" y="104"/>
                    </a:lnTo>
                    <a:lnTo>
                      <a:pt x="99" y="104"/>
                    </a:lnTo>
                    <a:lnTo>
                      <a:pt x="99" y="104"/>
                    </a:lnTo>
                    <a:lnTo>
                      <a:pt x="98" y="107"/>
                    </a:lnTo>
                    <a:lnTo>
                      <a:pt x="96" y="108"/>
                    </a:lnTo>
                    <a:lnTo>
                      <a:pt x="95" y="108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8"/>
                    </a:lnTo>
                    <a:lnTo>
                      <a:pt x="92" y="109"/>
                    </a:lnTo>
                    <a:lnTo>
                      <a:pt x="87" y="111"/>
                    </a:lnTo>
                    <a:lnTo>
                      <a:pt x="78" y="109"/>
                    </a:lnTo>
                    <a:lnTo>
                      <a:pt x="75" y="108"/>
                    </a:lnTo>
                    <a:lnTo>
                      <a:pt x="71" y="107"/>
                    </a:lnTo>
                    <a:lnTo>
                      <a:pt x="68" y="105"/>
                    </a:lnTo>
                    <a:lnTo>
                      <a:pt x="64" y="105"/>
                    </a:lnTo>
                    <a:lnTo>
                      <a:pt x="62" y="103"/>
                    </a:lnTo>
                    <a:lnTo>
                      <a:pt x="60" y="101"/>
                    </a:lnTo>
                    <a:lnTo>
                      <a:pt x="59" y="100"/>
                    </a:lnTo>
                    <a:lnTo>
                      <a:pt x="60" y="100"/>
                    </a:lnTo>
                    <a:lnTo>
                      <a:pt x="60" y="99"/>
                    </a:lnTo>
                    <a:lnTo>
                      <a:pt x="60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58" y="100"/>
                    </a:lnTo>
                    <a:lnTo>
                      <a:pt x="58" y="100"/>
                    </a:lnTo>
                    <a:lnTo>
                      <a:pt x="56" y="99"/>
                    </a:lnTo>
                    <a:lnTo>
                      <a:pt x="56" y="97"/>
                    </a:lnTo>
                    <a:lnTo>
                      <a:pt x="54" y="97"/>
                    </a:lnTo>
                    <a:lnTo>
                      <a:pt x="52" y="96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46" y="95"/>
                    </a:lnTo>
                    <a:lnTo>
                      <a:pt x="46" y="95"/>
                    </a:lnTo>
                    <a:lnTo>
                      <a:pt x="31" y="96"/>
                    </a:lnTo>
                    <a:lnTo>
                      <a:pt x="28" y="96"/>
                    </a:lnTo>
                    <a:lnTo>
                      <a:pt x="27" y="96"/>
                    </a:lnTo>
                    <a:lnTo>
                      <a:pt x="27" y="95"/>
                    </a:lnTo>
                    <a:lnTo>
                      <a:pt x="26" y="92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8" y="89"/>
                    </a:lnTo>
                    <a:lnTo>
                      <a:pt x="28" y="90"/>
                    </a:lnTo>
                    <a:lnTo>
                      <a:pt x="30" y="90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4"/>
                    </a:lnTo>
                    <a:lnTo>
                      <a:pt x="39" y="84"/>
                    </a:lnTo>
                    <a:lnTo>
                      <a:pt x="40" y="81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3" y="77"/>
                    </a:lnTo>
                    <a:lnTo>
                      <a:pt x="46" y="77"/>
                    </a:lnTo>
                    <a:lnTo>
                      <a:pt x="44" y="77"/>
                    </a:lnTo>
                    <a:lnTo>
                      <a:pt x="43" y="77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39" y="77"/>
                    </a:lnTo>
                    <a:lnTo>
                      <a:pt x="38" y="77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3"/>
                    </a:lnTo>
                    <a:lnTo>
                      <a:pt x="42" y="69"/>
                    </a:lnTo>
                    <a:lnTo>
                      <a:pt x="43" y="69"/>
                    </a:lnTo>
                    <a:lnTo>
                      <a:pt x="43" y="69"/>
                    </a:lnTo>
                    <a:lnTo>
                      <a:pt x="43" y="68"/>
                    </a:lnTo>
                    <a:lnTo>
                      <a:pt x="42" y="68"/>
                    </a:lnTo>
                    <a:lnTo>
                      <a:pt x="38" y="70"/>
                    </a:lnTo>
                    <a:lnTo>
                      <a:pt x="35" y="72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2" y="70"/>
                    </a:lnTo>
                    <a:lnTo>
                      <a:pt x="32" y="69"/>
                    </a:lnTo>
                    <a:lnTo>
                      <a:pt x="32" y="68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2" y="65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16" y="61"/>
                    </a:lnTo>
                    <a:lnTo>
                      <a:pt x="15" y="62"/>
                    </a:lnTo>
                    <a:lnTo>
                      <a:pt x="12" y="64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8" y="58"/>
                    </a:lnTo>
                    <a:lnTo>
                      <a:pt x="9" y="58"/>
                    </a:lnTo>
                    <a:lnTo>
                      <a:pt x="12" y="58"/>
                    </a:lnTo>
                    <a:lnTo>
                      <a:pt x="15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9" y="56"/>
                    </a:lnTo>
                    <a:lnTo>
                      <a:pt x="19" y="56"/>
                    </a:lnTo>
                    <a:lnTo>
                      <a:pt x="20" y="56"/>
                    </a:lnTo>
                    <a:lnTo>
                      <a:pt x="20" y="57"/>
                    </a:lnTo>
                    <a:lnTo>
                      <a:pt x="24" y="56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7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9" y="53"/>
                    </a:lnTo>
                    <a:lnTo>
                      <a:pt x="40" y="53"/>
                    </a:lnTo>
                    <a:lnTo>
                      <a:pt x="40" y="52"/>
                    </a:lnTo>
                    <a:lnTo>
                      <a:pt x="40" y="49"/>
                    </a:lnTo>
                    <a:lnTo>
                      <a:pt x="40" y="49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1" y="50"/>
                    </a:lnTo>
                    <a:lnTo>
                      <a:pt x="30" y="49"/>
                    </a:lnTo>
                    <a:lnTo>
                      <a:pt x="30" y="48"/>
                    </a:lnTo>
                    <a:lnTo>
                      <a:pt x="32" y="45"/>
                    </a:lnTo>
                    <a:lnTo>
                      <a:pt x="35" y="44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38" y="38"/>
                    </a:lnTo>
                    <a:lnTo>
                      <a:pt x="32" y="38"/>
                    </a:lnTo>
                    <a:lnTo>
                      <a:pt x="31" y="36"/>
                    </a:lnTo>
                    <a:lnTo>
                      <a:pt x="27" y="36"/>
                    </a:lnTo>
                    <a:lnTo>
                      <a:pt x="24" y="36"/>
                    </a:lnTo>
                    <a:lnTo>
                      <a:pt x="23" y="34"/>
                    </a:lnTo>
                    <a:lnTo>
                      <a:pt x="20" y="36"/>
                    </a:lnTo>
                    <a:lnTo>
                      <a:pt x="13" y="38"/>
                    </a:lnTo>
                    <a:lnTo>
                      <a:pt x="9" y="40"/>
                    </a:lnTo>
                    <a:lnTo>
                      <a:pt x="8" y="41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" y="34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12" y="32"/>
                    </a:lnTo>
                    <a:lnTo>
                      <a:pt x="15" y="30"/>
                    </a:lnTo>
                    <a:lnTo>
                      <a:pt x="16" y="29"/>
                    </a:lnTo>
                    <a:lnTo>
                      <a:pt x="17" y="29"/>
                    </a:lnTo>
                    <a:lnTo>
                      <a:pt x="17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2" y="21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5" y="18"/>
                    </a:lnTo>
                    <a:lnTo>
                      <a:pt x="16" y="18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6" y="18"/>
                    </a:lnTo>
                    <a:lnTo>
                      <a:pt x="27" y="1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4" y="13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4" y="2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5"/>
                    </a:lnTo>
                    <a:lnTo>
                      <a:pt x="35" y="8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3" y="16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4" y="21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2" y="29"/>
                    </a:lnTo>
                    <a:lnTo>
                      <a:pt x="43" y="30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7" y="36"/>
                    </a:lnTo>
                    <a:lnTo>
                      <a:pt x="46" y="37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8" y="41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51" y="45"/>
                    </a:lnTo>
                    <a:lnTo>
                      <a:pt x="51" y="42"/>
                    </a:lnTo>
                    <a:lnTo>
                      <a:pt x="51" y="40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4" y="36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9" y="34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60" y="33"/>
                    </a:lnTo>
                    <a:lnTo>
                      <a:pt x="62" y="29"/>
                    </a:lnTo>
                    <a:lnTo>
                      <a:pt x="62" y="25"/>
                    </a:lnTo>
                    <a:lnTo>
                      <a:pt x="62" y="21"/>
                    </a:lnTo>
                    <a:lnTo>
                      <a:pt x="62" y="18"/>
                    </a:lnTo>
                    <a:lnTo>
                      <a:pt x="63" y="16"/>
                    </a:lnTo>
                    <a:lnTo>
                      <a:pt x="64" y="16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68" y="22"/>
                    </a:lnTo>
                    <a:lnTo>
                      <a:pt x="71" y="24"/>
                    </a:lnTo>
                    <a:lnTo>
                      <a:pt x="72" y="26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5" y="26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6" y="17"/>
                    </a:lnTo>
                    <a:lnTo>
                      <a:pt x="79" y="16"/>
                    </a:lnTo>
                    <a:lnTo>
                      <a:pt x="80" y="14"/>
                    </a:lnTo>
                    <a:lnTo>
                      <a:pt x="82" y="13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6" y="13"/>
                    </a:lnTo>
                    <a:lnTo>
                      <a:pt x="87" y="14"/>
                    </a:lnTo>
                    <a:lnTo>
                      <a:pt x="88" y="17"/>
                    </a:lnTo>
                    <a:lnTo>
                      <a:pt x="90" y="21"/>
                    </a:lnTo>
                    <a:lnTo>
                      <a:pt x="92" y="24"/>
                    </a:lnTo>
                    <a:lnTo>
                      <a:pt x="94" y="28"/>
                    </a:lnTo>
                    <a:lnTo>
                      <a:pt x="95" y="29"/>
                    </a:lnTo>
                    <a:lnTo>
                      <a:pt x="95" y="29"/>
                    </a:lnTo>
                    <a:lnTo>
                      <a:pt x="95" y="29"/>
                    </a:lnTo>
                    <a:lnTo>
                      <a:pt x="95" y="28"/>
                    </a:lnTo>
                    <a:lnTo>
                      <a:pt x="95" y="25"/>
                    </a:lnTo>
                    <a:lnTo>
                      <a:pt x="95" y="22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9" y="14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3" y="21"/>
                    </a:lnTo>
                    <a:lnTo>
                      <a:pt x="104" y="21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11" y="12"/>
                    </a:lnTo>
                    <a:lnTo>
                      <a:pt x="112" y="13"/>
                    </a:lnTo>
                    <a:lnTo>
                      <a:pt x="114" y="14"/>
                    </a:lnTo>
                    <a:lnTo>
                      <a:pt x="115" y="14"/>
                    </a:lnTo>
                    <a:lnTo>
                      <a:pt x="116" y="14"/>
                    </a:lnTo>
                    <a:lnTo>
                      <a:pt x="118" y="13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0" y="9"/>
                    </a:lnTo>
                    <a:lnTo>
                      <a:pt x="119" y="2"/>
                    </a:lnTo>
                    <a:lnTo>
                      <a:pt x="119" y="1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30" y="4"/>
                    </a:lnTo>
                    <a:lnTo>
                      <a:pt x="131" y="5"/>
                    </a:lnTo>
                    <a:lnTo>
                      <a:pt x="131" y="6"/>
                    </a:lnTo>
                    <a:lnTo>
                      <a:pt x="131" y="9"/>
                    </a:lnTo>
                    <a:lnTo>
                      <a:pt x="133" y="10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14">
                <a:extLst>
                  <a:ext uri="{FF2B5EF4-FFF2-40B4-BE49-F238E27FC236}">
                    <a16:creationId xmlns:a16="http://schemas.microsoft.com/office/drawing/2014/main" id="{472A6095-114F-47B6-AD67-33D7CE7F13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0" y="2179"/>
                <a:ext cx="178" cy="210"/>
              </a:xfrm>
              <a:custGeom>
                <a:avLst/>
                <a:gdLst>
                  <a:gd name="T0" fmla="*/ 103 w 178"/>
                  <a:gd name="T1" fmla="*/ 18 h 210"/>
                  <a:gd name="T2" fmla="*/ 103 w 178"/>
                  <a:gd name="T3" fmla="*/ 24 h 210"/>
                  <a:gd name="T4" fmla="*/ 107 w 178"/>
                  <a:gd name="T5" fmla="*/ 33 h 210"/>
                  <a:gd name="T6" fmla="*/ 93 w 178"/>
                  <a:gd name="T7" fmla="*/ 32 h 210"/>
                  <a:gd name="T8" fmla="*/ 84 w 178"/>
                  <a:gd name="T9" fmla="*/ 40 h 210"/>
                  <a:gd name="T10" fmla="*/ 85 w 178"/>
                  <a:gd name="T11" fmla="*/ 57 h 210"/>
                  <a:gd name="T12" fmla="*/ 109 w 178"/>
                  <a:gd name="T13" fmla="*/ 89 h 210"/>
                  <a:gd name="T14" fmla="*/ 143 w 178"/>
                  <a:gd name="T15" fmla="*/ 111 h 210"/>
                  <a:gd name="T16" fmla="*/ 170 w 178"/>
                  <a:gd name="T17" fmla="*/ 133 h 210"/>
                  <a:gd name="T18" fmla="*/ 168 w 178"/>
                  <a:gd name="T19" fmla="*/ 141 h 210"/>
                  <a:gd name="T20" fmla="*/ 151 w 178"/>
                  <a:gd name="T21" fmla="*/ 144 h 210"/>
                  <a:gd name="T22" fmla="*/ 155 w 178"/>
                  <a:gd name="T23" fmla="*/ 167 h 210"/>
                  <a:gd name="T24" fmla="*/ 136 w 178"/>
                  <a:gd name="T25" fmla="*/ 187 h 210"/>
                  <a:gd name="T26" fmla="*/ 143 w 178"/>
                  <a:gd name="T27" fmla="*/ 171 h 210"/>
                  <a:gd name="T28" fmla="*/ 130 w 178"/>
                  <a:gd name="T29" fmla="*/ 146 h 210"/>
                  <a:gd name="T30" fmla="*/ 119 w 178"/>
                  <a:gd name="T31" fmla="*/ 135 h 210"/>
                  <a:gd name="T32" fmla="*/ 111 w 178"/>
                  <a:gd name="T33" fmla="*/ 131 h 210"/>
                  <a:gd name="T34" fmla="*/ 96 w 178"/>
                  <a:gd name="T35" fmla="*/ 121 h 210"/>
                  <a:gd name="T36" fmla="*/ 69 w 178"/>
                  <a:gd name="T37" fmla="*/ 99 h 210"/>
                  <a:gd name="T38" fmla="*/ 61 w 178"/>
                  <a:gd name="T39" fmla="*/ 89 h 210"/>
                  <a:gd name="T40" fmla="*/ 55 w 178"/>
                  <a:gd name="T41" fmla="*/ 69 h 210"/>
                  <a:gd name="T42" fmla="*/ 21 w 178"/>
                  <a:gd name="T43" fmla="*/ 68 h 210"/>
                  <a:gd name="T44" fmla="*/ 16 w 178"/>
                  <a:gd name="T45" fmla="*/ 64 h 210"/>
                  <a:gd name="T46" fmla="*/ 4 w 178"/>
                  <a:gd name="T47" fmla="*/ 56 h 210"/>
                  <a:gd name="T48" fmla="*/ 4 w 178"/>
                  <a:gd name="T49" fmla="*/ 48 h 210"/>
                  <a:gd name="T50" fmla="*/ 5 w 178"/>
                  <a:gd name="T51" fmla="*/ 41 h 210"/>
                  <a:gd name="T52" fmla="*/ 2 w 178"/>
                  <a:gd name="T53" fmla="*/ 30 h 210"/>
                  <a:gd name="T54" fmla="*/ 13 w 178"/>
                  <a:gd name="T55" fmla="*/ 24 h 210"/>
                  <a:gd name="T56" fmla="*/ 24 w 178"/>
                  <a:gd name="T57" fmla="*/ 17 h 210"/>
                  <a:gd name="T58" fmla="*/ 33 w 178"/>
                  <a:gd name="T59" fmla="*/ 22 h 210"/>
                  <a:gd name="T60" fmla="*/ 36 w 178"/>
                  <a:gd name="T61" fmla="*/ 24 h 210"/>
                  <a:gd name="T62" fmla="*/ 43 w 178"/>
                  <a:gd name="T63" fmla="*/ 14 h 210"/>
                  <a:gd name="T64" fmla="*/ 52 w 178"/>
                  <a:gd name="T65" fmla="*/ 18 h 210"/>
                  <a:gd name="T66" fmla="*/ 52 w 178"/>
                  <a:gd name="T67" fmla="*/ 10 h 210"/>
                  <a:gd name="T68" fmla="*/ 57 w 178"/>
                  <a:gd name="T69" fmla="*/ 5 h 210"/>
                  <a:gd name="T70" fmla="*/ 69 w 178"/>
                  <a:gd name="T71" fmla="*/ 2 h 210"/>
                  <a:gd name="T72" fmla="*/ 83 w 178"/>
                  <a:gd name="T73" fmla="*/ 1 h 210"/>
                  <a:gd name="T74" fmla="*/ 97 w 178"/>
                  <a:gd name="T75" fmla="*/ 12 h 210"/>
                  <a:gd name="T76" fmla="*/ 87 w 178"/>
                  <a:gd name="T77" fmla="*/ 68 h 210"/>
                  <a:gd name="T78" fmla="*/ 57 w 178"/>
                  <a:gd name="T79" fmla="*/ 91 h 210"/>
                  <a:gd name="T80" fmla="*/ 55 w 178"/>
                  <a:gd name="T81" fmla="*/ 91 h 210"/>
                  <a:gd name="T82" fmla="*/ 45 w 178"/>
                  <a:gd name="T83" fmla="*/ 144 h 210"/>
                  <a:gd name="T84" fmla="*/ 39 w 178"/>
                  <a:gd name="T85" fmla="*/ 162 h 210"/>
                  <a:gd name="T86" fmla="*/ 29 w 178"/>
                  <a:gd name="T87" fmla="*/ 167 h 210"/>
                  <a:gd name="T88" fmla="*/ 28 w 178"/>
                  <a:gd name="T89" fmla="*/ 152 h 210"/>
                  <a:gd name="T90" fmla="*/ 28 w 178"/>
                  <a:gd name="T91" fmla="*/ 144 h 210"/>
                  <a:gd name="T92" fmla="*/ 24 w 178"/>
                  <a:gd name="T93" fmla="*/ 128 h 210"/>
                  <a:gd name="T94" fmla="*/ 37 w 178"/>
                  <a:gd name="T95" fmla="*/ 123 h 210"/>
                  <a:gd name="T96" fmla="*/ 45 w 178"/>
                  <a:gd name="T97" fmla="*/ 127 h 210"/>
                  <a:gd name="T98" fmla="*/ 24 w 178"/>
                  <a:gd name="T99" fmla="*/ 125 h 210"/>
                  <a:gd name="T100" fmla="*/ 108 w 178"/>
                  <a:gd name="T101" fmla="*/ 132 h 210"/>
                  <a:gd name="T102" fmla="*/ 27 w 178"/>
                  <a:gd name="T103" fmla="*/ 164 h 210"/>
                  <a:gd name="T104" fmla="*/ 127 w 178"/>
                  <a:gd name="T105" fmla="*/ 194 h 210"/>
                  <a:gd name="T106" fmla="*/ 130 w 178"/>
                  <a:gd name="T107" fmla="*/ 203 h 210"/>
                  <a:gd name="T108" fmla="*/ 122 w 178"/>
                  <a:gd name="T109" fmla="*/ 210 h 210"/>
                  <a:gd name="T110" fmla="*/ 104 w 178"/>
                  <a:gd name="T111" fmla="*/ 199 h 210"/>
                  <a:gd name="T112" fmla="*/ 89 w 178"/>
                  <a:gd name="T113" fmla="*/ 192 h 210"/>
                  <a:gd name="T114" fmla="*/ 93 w 178"/>
                  <a:gd name="T115" fmla="*/ 184 h 210"/>
                  <a:gd name="T116" fmla="*/ 103 w 178"/>
                  <a:gd name="T117" fmla="*/ 183 h 210"/>
                  <a:gd name="T118" fmla="*/ 122 w 178"/>
                  <a:gd name="T119" fmla="*/ 183 h 210"/>
                  <a:gd name="T120" fmla="*/ 134 w 178"/>
                  <a:gd name="T121" fmla="*/ 179 h 210"/>
                  <a:gd name="T122" fmla="*/ 81 w 178"/>
                  <a:gd name="T123" fmla="*/ 20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210">
                    <a:moveTo>
                      <a:pt x="105" y="13"/>
                    </a:moveTo>
                    <a:lnTo>
                      <a:pt x="105" y="14"/>
                    </a:lnTo>
                    <a:lnTo>
                      <a:pt x="105" y="14"/>
                    </a:lnTo>
                    <a:lnTo>
                      <a:pt x="104" y="14"/>
                    </a:lnTo>
                    <a:lnTo>
                      <a:pt x="103" y="16"/>
                    </a:lnTo>
                    <a:lnTo>
                      <a:pt x="101" y="17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1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4" y="20"/>
                    </a:lnTo>
                    <a:lnTo>
                      <a:pt x="105" y="20"/>
                    </a:lnTo>
                    <a:lnTo>
                      <a:pt x="105" y="20"/>
                    </a:lnTo>
                    <a:lnTo>
                      <a:pt x="104" y="21"/>
                    </a:lnTo>
                    <a:lnTo>
                      <a:pt x="104" y="22"/>
                    </a:lnTo>
                    <a:lnTo>
                      <a:pt x="103" y="22"/>
                    </a:lnTo>
                    <a:lnTo>
                      <a:pt x="103" y="24"/>
                    </a:lnTo>
                    <a:lnTo>
                      <a:pt x="103" y="24"/>
                    </a:lnTo>
                    <a:lnTo>
                      <a:pt x="103" y="24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4" y="28"/>
                    </a:lnTo>
                    <a:lnTo>
                      <a:pt x="104" y="28"/>
                    </a:lnTo>
                    <a:lnTo>
                      <a:pt x="105" y="28"/>
                    </a:lnTo>
                    <a:lnTo>
                      <a:pt x="107" y="29"/>
                    </a:lnTo>
                    <a:lnTo>
                      <a:pt x="108" y="30"/>
                    </a:lnTo>
                    <a:lnTo>
                      <a:pt x="108" y="32"/>
                    </a:lnTo>
                    <a:lnTo>
                      <a:pt x="108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7" y="32"/>
                    </a:lnTo>
                    <a:lnTo>
                      <a:pt x="105" y="29"/>
                    </a:lnTo>
                    <a:lnTo>
                      <a:pt x="104" y="29"/>
                    </a:lnTo>
                    <a:lnTo>
                      <a:pt x="103" y="30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30"/>
                    </a:lnTo>
                    <a:lnTo>
                      <a:pt x="96" y="32"/>
                    </a:lnTo>
                    <a:lnTo>
                      <a:pt x="93" y="32"/>
                    </a:lnTo>
                    <a:lnTo>
                      <a:pt x="92" y="33"/>
                    </a:lnTo>
                    <a:lnTo>
                      <a:pt x="89" y="34"/>
                    </a:lnTo>
                    <a:lnTo>
                      <a:pt x="88" y="36"/>
                    </a:lnTo>
                    <a:lnTo>
                      <a:pt x="87" y="36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5" y="34"/>
                    </a:lnTo>
                    <a:lnTo>
                      <a:pt x="84" y="36"/>
                    </a:lnTo>
                    <a:lnTo>
                      <a:pt x="84" y="37"/>
                    </a:lnTo>
                    <a:lnTo>
                      <a:pt x="84" y="40"/>
                    </a:lnTo>
                    <a:lnTo>
                      <a:pt x="85" y="41"/>
                    </a:lnTo>
                    <a:lnTo>
                      <a:pt x="87" y="44"/>
                    </a:lnTo>
                    <a:lnTo>
                      <a:pt x="88" y="45"/>
                    </a:lnTo>
                    <a:lnTo>
                      <a:pt x="88" y="48"/>
                    </a:lnTo>
                    <a:lnTo>
                      <a:pt x="87" y="48"/>
                    </a:lnTo>
                    <a:lnTo>
                      <a:pt x="87" y="49"/>
                    </a:lnTo>
                    <a:lnTo>
                      <a:pt x="85" y="49"/>
                    </a:lnTo>
                    <a:lnTo>
                      <a:pt x="84" y="49"/>
                    </a:lnTo>
                    <a:lnTo>
                      <a:pt x="84" y="51"/>
                    </a:lnTo>
                    <a:lnTo>
                      <a:pt x="85" y="57"/>
                    </a:lnTo>
                    <a:lnTo>
                      <a:pt x="87" y="61"/>
                    </a:lnTo>
                    <a:lnTo>
                      <a:pt x="88" y="64"/>
                    </a:lnTo>
                    <a:lnTo>
                      <a:pt x="91" y="67"/>
                    </a:lnTo>
                    <a:lnTo>
                      <a:pt x="93" y="68"/>
                    </a:lnTo>
                    <a:lnTo>
                      <a:pt x="100" y="73"/>
                    </a:lnTo>
                    <a:lnTo>
                      <a:pt x="103" y="75"/>
                    </a:lnTo>
                    <a:lnTo>
                      <a:pt x="104" y="75"/>
                    </a:lnTo>
                    <a:lnTo>
                      <a:pt x="105" y="79"/>
                    </a:lnTo>
                    <a:lnTo>
                      <a:pt x="108" y="83"/>
                    </a:lnTo>
                    <a:lnTo>
                      <a:pt x="109" y="89"/>
                    </a:lnTo>
                    <a:lnTo>
                      <a:pt x="111" y="93"/>
                    </a:lnTo>
                    <a:lnTo>
                      <a:pt x="113" y="97"/>
                    </a:lnTo>
                    <a:lnTo>
                      <a:pt x="119" y="103"/>
                    </a:lnTo>
                    <a:lnTo>
                      <a:pt x="123" y="105"/>
                    </a:lnTo>
                    <a:lnTo>
                      <a:pt x="128" y="108"/>
                    </a:lnTo>
                    <a:lnTo>
                      <a:pt x="132" y="109"/>
                    </a:lnTo>
                    <a:lnTo>
                      <a:pt x="140" y="108"/>
                    </a:lnTo>
                    <a:lnTo>
                      <a:pt x="142" y="108"/>
                    </a:lnTo>
                    <a:lnTo>
                      <a:pt x="143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2" y="113"/>
                    </a:lnTo>
                    <a:lnTo>
                      <a:pt x="139" y="115"/>
                    </a:lnTo>
                    <a:lnTo>
                      <a:pt x="139" y="117"/>
                    </a:lnTo>
                    <a:lnTo>
                      <a:pt x="140" y="119"/>
                    </a:lnTo>
                    <a:lnTo>
                      <a:pt x="148" y="123"/>
                    </a:lnTo>
                    <a:lnTo>
                      <a:pt x="158" y="125"/>
                    </a:lnTo>
                    <a:lnTo>
                      <a:pt x="160" y="128"/>
                    </a:lnTo>
                    <a:lnTo>
                      <a:pt x="163" y="131"/>
                    </a:lnTo>
                    <a:lnTo>
                      <a:pt x="170" y="133"/>
                    </a:lnTo>
                    <a:lnTo>
                      <a:pt x="171" y="136"/>
                    </a:lnTo>
                    <a:lnTo>
                      <a:pt x="175" y="139"/>
                    </a:lnTo>
                    <a:lnTo>
                      <a:pt x="178" y="143"/>
                    </a:lnTo>
                    <a:lnTo>
                      <a:pt x="178" y="144"/>
                    </a:lnTo>
                    <a:lnTo>
                      <a:pt x="176" y="147"/>
                    </a:lnTo>
                    <a:lnTo>
                      <a:pt x="176" y="148"/>
                    </a:lnTo>
                    <a:lnTo>
                      <a:pt x="176" y="151"/>
                    </a:lnTo>
                    <a:lnTo>
                      <a:pt x="174" y="150"/>
                    </a:lnTo>
                    <a:lnTo>
                      <a:pt x="172" y="148"/>
                    </a:lnTo>
                    <a:lnTo>
                      <a:pt x="168" y="141"/>
                    </a:lnTo>
                    <a:lnTo>
                      <a:pt x="163" y="140"/>
                    </a:lnTo>
                    <a:lnTo>
                      <a:pt x="162" y="140"/>
                    </a:lnTo>
                    <a:lnTo>
                      <a:pt x="159" y="139"/>
                    </a:lnTo>
                    <a:lnTo>
                      <a:pt x="159" y="137"/>
                    </a:lnTo>
                    <a:lnTo>
                      <a:pt x="159" y="137"/>
                    </a:lnTo>
                    <a:lnTo>
                      <a:pt x="158" y="137"/>
                    </a:lnTo>
                    <a:lnTo>
                      <a:pt x="156" y="136"/>
                    </a:lnTo>
                    <a:lnTo>
                      <a:pt x="155" y="137"/>
                    </a:lnTo>
                    <a:lnTo>
                      <a:pt x="152" y="140"/>
                    </a:lnTo>
                    <a:lnTo>
                      <a:pt x="151" y="144"/>
                    </a:lnTo>
                    <a:lnTo>
                      <a:pt x="148" y="150"/>
                    </a:lnTo>
                    <a:lnTo>
                      <a:pt x="148" y="152"/>
                    </a:lnTo>
                    <a:lnTo>
                      <a:pt x="150" y="154"/>
                    </a:lnTo>
                    <a:lnTo>
                      <a:pt x="152" y="155"/>
                    </a:lnTo>
                    <a:lnTo>
                      <a:pt x="155" y="156"/>
                    </a:lnTo>
                    <a:lnTo>
                      <a:pt x="158" y="159"/>
                    </a:lnTo>
                    <a:lnTo>
                      <a:pt x="158" y="163"/>
                    </a:lnTo>
                    <a:lnTo>
                      <a:pt x="158" y="166"/>
                    </a:lnTo>
                    <a:lnTo>
                      <a:pt x="158" y="168"/>
                    </a:lnTo>
                    <a:lnTo>
                      <a:pt x="155" y="167"/>
                    </a:lnTo>
                    <a:lnTo>
                      <a:pt x="152" y="168"/>
                    </a:lnTo>
                    <a:lnTo>
                      <a:pt x="150" y="170"/>
                    </a:lnTo>
                    <a:lnTo>
                      <a:pt x="148" y="172"/>
                    </a:lnTo>
                    <a:lnTo>
                      <a:pt x="150" y="176"/>
                    </a:lnTo>
                    <a:lnTo>
                      <a:pt x="148" y="178"/>
                    </a:lnTo>
                    <a:lnTo>
                      <a:pt x="144" y="180"/>
                    </a:lnTo>
                    <a:lnTo>
                      <a:pt x="143" y="183"/>
                    </a:lnTo>
                    <a:lnTo>
                      <a:pt x="142" y="184"/>
                    </a:lnTo>
                    <a:lnTo>
                      <a:pt x="142" y="187"/>
                    </a:lnTo>
                    <a:lnTo>
                      <a:pt x="136" y="187"/>
                    </a:lnTo>
                    <a:lnTo>
                      <a:pt x="135" y="184"/>
                    </a:lnTo>
                    <a:lnTo>
                      <a:pt x="135" y="182"/>
                    </a:lnTo>
                    <a:lnTo>
                      <a:pt x="136" y="180"/>
                    </a:lnTo>
                    <a:lnTo>
                      <a:pt x="138" y="179"/>
                    </a:lnTo>
                    <a:lnTo>
                      <a:pt x="139" y="176"/>
                    </a:lnTo>
                    <a:lnTo>
                      <a:pt x="139" y="174"/>
                    </a:lnTo>
                    <a:lnTo>
                      <a:pt x="139" y="172"/>
                    </a:lnTo>
                    <a:lnTo>
                      <a:pt x="140" y="172"/>
                    </a:lnTo>
                    <a:lnTo>
                      <a:pt x="142" y="171"/>
                    </a:lnTo>
                    <a:lnTo>
                      <a:pt x="143" y="171"/>
                    </a:lnTo>
                    <a:lnTo>
                      <a:pt x="144" y="167"/>
                    </a:lnTo>
                    <a:lnTo>
                      <a:pt x="142" y="166"/>
                    </a:lnTo>
                    <a:lnTo>
                      <a:pt x="142" y="163"/>
                    </a:lnTo>
                    <a:lnTo>
                      <a:pt x="140" y="159"/>
                    </a:lnTo>
                    <a:lnTo>
                      <a:pt x="139" y="154"/>
                    </a:lnTo>
                    <a:lnTo>
                      <a:pt x="138" y="150"/>
                    </a:lnTo>
                    <a:lnTo>
                      <a:pt x="136" y="147"/>
                    </a:lnTo>
                    <a:lnTo>
                      <a:pt x="135" y="146"/>
                    </a:lnTo>
                    <a:lnTo>
                      <a:pt x="131" y="146"/>
                    </a:lnTo>
                    <a:lnTo>
                      <a:pt x="130" y="146"/>
                    </a:lnTo>
                    <a:lnTo>
                      <a:pt x="124" y="141"/>
                    </a:lnTo>
                    <a:lnTo>
                      <a:pt x="124" y="141"/>
                    </a:lnTo>
                    <a:lnTo>
                      <a:pt x="124" y="140"/>
                    </a:lnTo>
                    <a:lnTo>
                      <a:pt x="126" y="139"/>
                    </a:lnTo>
                    <a:lnTo>
                      <a:pt x="124" y="137"/>
                    </a:lnTo>
                    <a:lnTo>
                      <a:pt x="124" y="136"/>
                    </a:lnTo>
                    <a:lnTo>
                      <a:pt x="123" y="135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19" y="135"/>
                    </a:lnTo>
                    <a:lnTo>
                      <a:pt x="118" y="135"/>
                    </a:lnTo>
                    <a:lnTo>
                      <a:pt x="116" y="135"/>
                    </a:lnTo>
                    <a:lnTo>
                      <a:pt x="116" y="135"/>
                    </a:lnTo>
                    <a:lnTo>
                      <a:pt x="118" y="132"/>
                    </a:lnTo>
                    <a:lnTo>
                      <a:pt x="118" y="132"/>
                    </a:lnTo>
                    <a:lnTo>
                      <a:pt x="115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1" y="131"/>
                    </a:lnTo>
                    <a:lnTo>
                      <a:pt x="111" y="129"/>
                    </a:lnTo>
                    <a:lnTo>
                      <a:pt x="108" y="124"/>
                    </a:lnTo>
                    <a:lnTo>
                      <a:pt x="107" y="123"/>
                    </a:lnTo>
                    <a:lnTo>
                      <a:pt x="105" y="121"/>
                    </a:lnTo>
                    <a:lnTo>
                      <a:pt x="104" y="123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9" y="121"/>
                    </a:lnTo>
                    <a:lnTo>
                      <a:pt x="97" y="123"/>
                    </a:lnTo>
                    <a:lnTo>
                      <a:pt x="96" y="121"/>
                    </a:lnTo>
                    <a:lnTo>
                      <a:pt x="96" y="121"/>
                    </a:lnTo>
                    <a:lnTo>
                      <a:pt x="93" y="119"/>
                    </a:lnTo>
                    <a:lnTo>
                      <a:pt x="89" y="117"/>
                    </a:lnTo>
                    <a:lnTo>
                      <a:pt x="84" y="111"/>
                    </a:lnTo>
                    <a:lnTo>
                      <a:pt x="81" y="108"/>
                    </a:lnTo>
                    <a:lnTo>
                      <a:pt x="77" y="105"/>
                    </a:lnTo>
                    <a:lnTo>
                      <a:pt x="75" y="101"/>
                    </a:lnTo>
                    <a:lnTo>
                      <a:pt x="73" y="100"/>
                    </a:lnTo>
                    <a:lnTo>
                      <a:pt x="69" y="99"/>
                    </a:lnTo>
                    <a:lnTo>
                      <a:pt x="69" y="99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67" y="99"/>
                    </a:lnTo>
                    <a:lnTo>
                      <a:pt x="68" y="99"/>
                    </a:lnTo>
                    <a:lnTo>
                      <a:pt x="68" y="97"/>
                    </a:lnTo>
                    <a:lnTo>
                      <a:pt x="68" y="96"/>
                    </a:lnTo>
                    <a:lnTo>
                      <a:pt x="64" y="92"/>
                    </a:lnTo>
                    <a:lnTo>
                      <a:pt x="63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61" y="88"/>
                    </a:lnTo>
                    <a:lnTo>
                      <a:pt x="60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5"/>
                    </a:lnTo>
                    <a:lnTo>
                      <a:pt x="59" y="84"/>
                    </a:lnTo>
                    <a:lnTo>
                      <a:pt x="59" y="83"/>
                    </a:lnTo>
                    <a:lnTo>
                      <a:pt x="57" y="79"/>
                    </a:lnTo>
                    <a:lnTo>
                      <a:pt x="55" y="76"/>
                    </a:lnTo>
                    <a:lnTo>
                      <a:pt x="55" y="69"/>
                    </a:lnTo>
                    <a:lnTo>
                      <a:pt x="53" y="68"/>
                    </a:lnTo>
                    <a:lnTo>
                      <a:pt x="51" y="65"/>
                    </a:lnTo>
                    <a:lnTo>
                      <a:pt x="47" y="64"/>
                    </a:lnTo>
                    <a:lnTo>
                      <a:pt x="40" y="60"/>
                    </a:lnTo>
                    <a:lnTo>
                      <a:pt x="39" y="60"/>
                    </a:lnTo>
                    <a:lnTo>
                      <a:pt x="35" y="57"/>
                    </a:lnTo>
                    <a:lnTo>
                      <a:pt x="32" y="57"/>
                    </a:lnTo>
                    <a:lnTo>
                      <a:pt x="29" y="59"/>
                    </a:lnTo>
                    <a:lnTo>
                      <a:pt x="25" y="64"/>
                    </a:lnTo>
                    <a:lnTo>
                      <a:pt x="21" y="68"/>
                    </a:lnTo>
                    <a:lnTo>
                      <a:pt x="20" y="69"/>
                    </a:lnTo>
                    <a:lnTo>
                      <a:pt x="16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3" y="68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8" y="63"/>
                    </a:lnTo>
                    <a:lnTo>
                      <a:pt x="5" y="60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1" y="47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5" y="41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0" y="24"/>
                    </a:lnTo>
                    <a:lnTo>
                      <a:pt x="21" y="22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4" y="17"/>
                    </a:lnTo>
                    <a:lnTo>
                      <a:pt x="25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8" y="18"/>
                    </a:lnTo>
                    <a:lnTo>
                      <a:pt x="29" y="20"/>
                    </a:lnTo>
                    <a:lnTo>
                      <a:pt x="31" y="21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2" y="24"/>
                    </a:lnTo>
                    <a:lnTo>
                      <a:pt x="33" y="25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6" y="21"/>
                    </a:lnTo>
                    <a:lnTo>
                      <a:pt x="39" y="20"/>
                    </a:lnTo>
                    <a:lnTo>
                      <a:pt x="39" y="17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7" y="16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51" y="17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7"/>
                    </a:lnTo>
                    <a:lnTo>
                      <a:pt x="52" y="16"/>
                    </a:lnTo>
                    <a:lnTo>
                      <a:pt x="52" y="14"/>
                    </a:lnTo>
                    <a:lnTo>
                      <a:pt x="51" y="14"/>
                    </a:lnTo>
                    <a:lnTo>
                      <a:pt x="51" y="13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3" y="10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6"/>
                    </a:lnTo>
                    <a:lnTo>
                      <a:pt x="63" y="6"/>
                    </a:lnTo>
                    <a:lnTo>
                      <a:pt x="64" y="8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7" y="5"/>
                    </a:lnTo>
                    <a:lnTo>
                      <a:pt x="68" y="4"/>
                    </a:lnTo>
                    <a:lnTo>
                      <a:pt x="69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80" y="1"/>
                    </a:lnTo>
                    <a:lnTo>
                      <a:pt x="83" y="0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2"/>
                    </a:lnTo>
                    <a:lnTo>
                      <a:pt x="83" y="4"/>
                    </a:lnTo>
                    <a:lnTo>
                      <a:pt x="84" y="6"/>
                    </a:lnTo>
                    <a:lnTo>
                      <a:pt x="85" y="8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9" y="9"/>
                    </a:lnTo>
                    <a:lnTo>
                      <a:pt x="91" y="10"/>
                    </a:lnTo>
                    <a:lnTo>
                      <a:pt x="92" y="10"/>
                    </a:lnTo>
                    <a:lnTo>
                      <a:pt x="97" y="12"/>
                    </a:lnTo>
                    <a:lnTo>
                      <a:pt x="100" y="12"/>
                    </a:lnTo>
                    <a:lnTo>
                      <a:pt x="103" y="12"/>
                    </a:lnTo>
                    <a:lnTo>
                      <a:pt x="105" y="13"/>
                    </a:lnTo>
                    <a:lnTo>
                      <a:pt x="105" y="13"/>
                    </a:lnTo>
                    <a:close/>
                    <a:moveTo>
                      <a:pt x="88" y="68"/>
                    </a:moveTo>
                    <a:lnTo>
                      <a:pt x="88" y="67"/>
                    </a:lnTo>
                    <a:lnTo>
                      <a:pt x="88" y="67"/>
                    </a:lnTo>
                    <a:lnTo>
                      <a:pt x="87" y="67"/>
                    </a:lnTo>
                    <a:lnTo>
                      <a:pt x="87" y="68"/>
                    </a:lnTo>
                    <a:lnTo>
                      <a:pt x="87" y="68"/>
                    </a:lnTo>
                    <a:lnTo>
                      <a:pt x="88" y="68"/>
                    </a:lnTo>
                    <a:lnTo>
                      <a:pt x="88" y="68"/>
                    </a:lnTo>
                    <a:close/>
                    <a:moveTo>
                      <a:pt x="87" y="109"/>
                    </a:moveTo>
                    <a:lnTo>
                      <a:pt x="87" y="109"/>
                    </a:lnTo>
                    <a:lnTo>
                      <a:pt x="87" y="109"/>
                    </a:lnTo>
                    <a:lnTo>
                      <a:pt x="87" y="109"/>
                    </a:lnTo>
                    <a:lnTo>
                      <a:pt x="87" y="109"/>
                    </a:lnTo>
                    <a:lnTo>
                      <a:pt x="87" y="109"/>
                    </a:lnTo>
                    <a:close/>
                    <a:moveTo>
                      <a:pt x="56" y="89"/>
                    </a:moveTo>
                    <a:lnTo>
                      <a:pt x="57" y="91"/>
                    </a:lnTo>
                    <a:lnTo>
                      <a:pt x="57" y="91"/>
                    </a:lnTo>
                    <a:lnTo>
                      <a:pt x="56" y="92"/>
                    </a:lnTo>
                    <a:lnTo>
                      <a:pt x="57" y="92"/>
                    </a:lnTo>
                    <a:lnTo>
                      <a:pt x="56" y="92"/>
                    </a:lnTo>
                    <a:lnTo>
                      <a:pt x="53" y="92"/>
                    </a:lnTo>
                    <a:lnTo>
                      <a:pt x="52" y="92"/>
                    </a:lnTo>
                    <a:lnTo>
                      <a:pt x="52" y="91"/>
                    </a:lnTo>
                    <a:lnTo>
                      <a:pt x="52" y="9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56" y="91"/>
                    </a:lnTo>
                    <a:lnTo>
                      <a:pt x="56" y="89"/>
                    </a:lnTo>
                    <a:close/>
                    <a:moveTo>
                      <a:pt x="45" y="129"/>
                    </a:moveTo>
                    <a:lnTo>
                      <a:pt x="45" y="131"/>
                    </a:lnTo>
                    <a:lnTo>
                      <a:pt x="48" y="136"/>
                    </a:lnTo>
                    <a:lnTo>
                      <a:pt x="48" y="137"/>
                    </a:lnTo>
                    <a:lnTo>
                      <a:pt x="47" y="137"/>
                    </a:lnTo>
                    <a:lnTo>
                      <a:pt x="47" y="139"/>
                    </a:lnTo>
                    <a:lnTo>
                      <a:pt x="45" y="141"/>
                    </a:lnTo>
                    <a:lnTo>
                      <a:pt x="45" y="144"/>
                    </a:lnTo>
                    <a:lnTo>
                      <a:pt x="45" y="146"/>
                    </a:lnTo>
                    <a:lnTo>
                      <a:pt x="47" y="147"/>
                    </a:lnTo>
                    <a:lnTo>
                      <a:pt x="45" y="148"/>
                    </a:lnTo>
                    <a:lnTo>
                      <a:pt x="45" y="159"/>
                    </a:lnTo>
                    <a:lnTo>
                      <a:pt x="44" y="162"/>
                    </a:lnTo>
                    <a:lnTo>
                      <a:pt x="44" y="163"/>
                    </a:lnTo>
                    <a:lnTo>
                      <a:pt x="43" y="163"/>
                    </a:lnTo>
                    <a:lnTo>
                      <a:pt x="41" y="163"/>
                    </a:lnTo>
                    <a:lnTo>
                      <a:pt x="40" y="162"/>
                    </a:lnTo>
                    <a:lnTo>
                      <a:pt x="39" y="162"/>
                    </a:lnTo>
                    <a:lnTo>
                      <a:pt x="37" y="163"/>
                    </a:lnTo>
                    <a:lnTo>
                      <a:pt x="37" y="162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5" y="167"/>
                    </a:lnTo>
                    <a:lnTo>
                      <a:pt x="33" y="168"/>
                    </a:lnTo>
                    <a:lnTo>
                      <a:pt x="32" y="168"/>
                    </a:lnTo>
                    <a:lnTo>
                      <a:pt x="31" y="167"/>
                    </a:lnTo>
                    <a:lnTo>
                      <a:pt x="31" y="167"/>
                    </a:lnTo>
                    <a:lnTo>
                      <a:pt x="29" y="167"/>
                    </a:lnTo>
                    <a:lnTo>
                      <a:pt x="29" y="166"/>
                    </a:lnTo>
                    <a:lnTo>
                      <a:pt x="28" y="164"/>
                    </a:lnTo>
                    <a:lnTo>
                      <a:pt x="27" y="162"/>
                    </a:lnTo>
                    <a:lnTo>
                      <a:pt x="27" y="160"/>
                    </a:lnTo>
                    <a:lnTo>
                      <a:pt x="27" y="156"/>
                    </a:lnTo>
                    <a:lnTo>
                      <a:pt x="27" y="156"/>
                    </a:lnTo>
                    <a:lnTo>
                      <a:pt x="27" y="155"/>
                    </a:lnTo>
                    <a:lnTo>
                      <a:pt x="28" y="154"/>
                    </a:lnTo>
                    <a:lnTo>
                      <a:pt x="27" y="152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8" y="151"/>
                    </a:lnTo>
                    <a:lnTo>
                      <a:pt x="29" y="150"/>
                    </a:lnTo>
                    <a:lnTo>
                      <a:pt x="28" y="148"/>
                    </a:lnTo>
                    <a:lnTo>
                      <a:pt x="27" y="148"/>
                    </a:lnTo>
                    <a:lnTo>
                      <a:pt x="27" y="147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8" y="144"/>
                    </a:lnTo>
                    <a:lnTo>
                      <a:pt x="28" y="141"/>
                    </a:lnTo>
                    <a:lnTo>
                      <a:pt x="27" y="140"/>
                    </a:lnTo>
                    <a:lnTo>
                      <a:pt x="27" y="137"/>
                    </a:lnTo>
                    <a:lnTo>
                      <a:pt x="25" y="137"/>
                    </a:lnTo>
                    <a:lnTo>
                      <a:pt x="25" y="136"/>
                    </a:lnTo>
                    <a:lnTo>
                      <a:pt x="24" y="135"/>
                    </a:lnTo>
                    <a:lnTo>
                      <a:pt x="24" y="133"/>
                    </a:lnTo>
                    <a:lnTo>
                      <a:pt x="23" y="132"/>
                    </a:lnTo>
                    <a:lnTo>
                      <a:pt x="24" y="129"/>
                    </a:lnTo>
                    <a:lnTo>
                      <a:pt x="24" y="128"/>
                    </a:lnTo>
                    <a:lnTo>
                      <a:pt x="24" y="129"/>
                    </a:lnTo>
                    <a:lnTo>
                      <a:pt x="25" y="129"/>
                    </a:lnTo>
                    <a:lnTo>
                      <a:pt x="25" y="129"/>
                    </a:lnTo>
                    <a:lnTo>
                      <a:pt x="28" y="131"/>
                    </a:lnTo>
                    <a:lnTo>
                      <a:pt x="29" y="129"/>
                    </a:lnTo>
                    <a:lnTo>
                      <a:pt x="31" y="129"/>
                    </a:lnTo>
                    <a:lnTo>
                      <a:pt x="33" y="128"/>
                    </a:lnTo>
                    <a:lnTo>
                      <a:pt x="36" y="125"/>
                    </a:lnTo>
                    <a:lnTo>
                      <a:pt x="37" y="124"/>
                    </a:lnTo>
                    <a:lnTo>
                      <a:pt x="37" y="123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40" y="123"/>
                    </a:lnTo>
                    <a:lnTo>
                      <a:pt x="41" y="123"/>
                    </a:lnTo>
                    <a:lnTo>
                      <a:pt x="43" y="124"/>
                    </a:lnTo>
                    <a:lnTo>
                      <a:pt x="43" y="125"/>
                    </a:lnTo>
                    <a:lnTo>
                      <a:pt x="44" y="125"/>
                    </a:lnTo>
                    <a:lnTo>
                      <a:pt x="44" y="127"/>
                    </a:lnTo>
                    <a:lnTo>
                      <a:pt x="45" y="127"/>
                    </a:lnTo>
                    <a:lnTo>
                      <a:pt x="45" y="127"/>
                    </a:lnTo>
                    <a:lnTo>
                      <a:pt x="44" y="127"/>
                    </a:lnTo>
                    <a:lnTo>
                      <a:pt x="44" y="128"/>
                    </a:lnTo>
                    <a:lnTo>
                      <a:pt x="44" y="128"/>
                    </a:lnTo>
                    <a:lnTo>
                      <a:pt x="45" y="129"/>
                    </a:lnTo>
                    <a:lnTo>
                      <a:pt x="45" y="129"/>
                    </a:lnTo>
                    <a:close/>
                    <a:moveTo>
                      <a:pt x="25" y="127"/>
                    </a:moveTo>
                    <a:lnTo>
                      <a:pt x="24" y="127"/>
                    </a:lnTo>
                    <a:lnTo>
                      <a:pt x="24" y="127"/>
                    </a:lnTo>
                    <a:lnTo>
                      <a:pt x="24" y="127"/>
                    </a:lnTo>
                    <a:lnTo>
                      <a:pt x="24" y="125"/>
                    </a:lnTo>
                    <a:lnTo>
                      <a:pt x="25" y="124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7"/>
                    </a:lnTo>
                    <a:lnTo>
                      <a:pt x="25" y="127"/>
                    </a:lnTo>
                    <a:close/>
                    <a:moveTo>
                      <a:pt x="109" y="133"/>
                    </a:moveTo>
                    <a:lnTo>
                      <a:pt x="109" y="133"/>
                    </a:lnTo>
                    <a:lnTo>
                      <a:pt x="108" y="133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9" y="132"/>
                    </a:lnTo>
                    <a:lnTo>
                      <a:pt x="109" y="132"/>
                    </a:lnTo>
                    <a:lnTo>
                      <a:pt x="109" y="133"/>
                    </a:lnTo>
                    <a:lnTo>
                      <a:pt x="109" y="133"/>
                    </a:lnTo>
                    <a:close/>
                    <a:moveTo>
                      <a:pt x="28" y="164"/>
                    </a:moveTo>
                    <a:lnTo>
                      <a:pt x="27" y="167"/>
                    </a:lnTo>
                    <a:lnTo>
                      <a:pt x="25" y="166"/>
                    </a:lnTo>
                    <a:lnTo>
                      <a:pt x="25" y="164"/>
                    </a:lnTo>
                    <a:lnTo>
                      <a:pt x="27" y="164"/>
                    </a:lnTo>
                    <a:lnTo>
                      <a:pt x="27" y="164"/>
                    </a:lnTo>
                    <a:lnTo>
                      <a:pt x="28" y="164"/>
                    </a:lnTo>
                    <a:lnTo>
                      <a:pt x="28" y="164"/>
                    </a:lnTo>
                    <a:close/>
                    <a:moveTo>
                      <a:pt x="134" y="182"/>
                    </a:moveTo>
                    <a:lnTo>
                      <a:pt x="134" y="183"/>
                    </a:lnTo>
                    <a:lnTo>
                      <a:pt x="132" y="184"/>
                    </a:lnTo>
                    <a:lnTo>
                      <a:pt x="130" y="190"/>
                    </a:lnTo>
                    <a:lnTo>
                      <a:pt x="128" y="191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27" y="194"/>
                    </a:lnTo>
                    <a:lnTo>
                      <a:pt x="127" y="195"/>
                    </a:lnTo>
                    <a:lnTo>
                      <a:pt x="127" y="196"/>
                    </a:lnTo>
                    <a:lnTo>
                      <a:pt x="127" y="198"/>
                    </a:lnTo>
                    <a:lnTo>
                      <a:pt x="128" y="198"/>
                    </a:lnTo>
                    <a:lnTo>
                      <a:pt x="128" y="199"/>
                    </a:lnTo>
                    <a:lnTo>
                      <a:pt x="130" y="199"/>
                    </a:lnTo>
                    <a:lnTo>
                      <a:pt x="128" y="200"/>
                    </a:lnTo>
                    <a:lnTo>
                      <a:pt x="130" y="202"/>
                    </a:lnTo>
                    <a:lnTo>
                      <a:pt x="130" y="202"/>
                    </a:lnTo>
                    <a:lnTo>
                      <a:pt x="130" y="203"/>
                    </a:lnTo>
                    <a:lnTo>
                      <a:pt x="130" y="204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27" y="207"/>
                    </a:lnTo>
                    <a:lnTo>
                      <a:pt x="127" y="208"/>
                    </a:lnTo>
                    <a:lnTo>
                      <a:pt x="127" y="208"/>
                    </a:lnTo>
                    <a:lnTo>
                      <a:pt x="127" y="210"/>
                    </a:lnTo>
                    <a:lnTo>
                      <a:pt x="126" y="210"/>
                    </a:lnTo>
                    <a:lnTo>
                      <a:pt x="124" y="210"/>
                    </a:lnTo>
                    <a:lnTo>
                      <a:pt x="122" y="210"/>
                    </a:lnTo>
                    <a:lnTo>
                      <a:pt x="120" y="208"/>
                    </a:lnTo>
                    <a:lnTo>
                      <a:pt x="119" y="208"/>
                    </a:lnTo>
                    <a:lnTo>
                      <a:pt x="118" y="208"/>
                    </a:lnTo>
                    <a:lnTo>
                      <a:pt x="116" y="204"/>
                    </a:lnTo>
                    <a:lnTo>
                      <a:pt x="115" y="203"/>
                    </a:lnTo>
                    <a:lnTo>
                      <a:pt x="112" y="202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8" y="202"/>
                    </a:lnTo>
                    <a:lnTo>
                      <a:pt x="104" y="199"/>
                    </a:lnTo>
                    <a:lnTo>
                      <a:pt x="101" y="198"/>
                    </a:lnTo>
                    <a:lnTo>
                      <a:pt x="100" y="196"/>
                    </a:lnTo>
                    <a:lnTo>
                      <a:pt x="99" y="195"/>
                    </a:lnTo>
                    <a:lnTo>
                      <a:pt x="97" y="195"/>
                    </a:lnTo>
                    <a:lnTo>
                      <a:pt x="96" y="195"/>
                    </a:lnTo>
                    <a:lnTo>
                      <a:pt x="95" y="194"/>
                    </a:lnTo>
                    <a:lnTo>
                      <a:pt x="93" y="194"/>
                    </a:lnTo>
                    <a:lnTo>
                      <a:pt x="92" y="194"/>
                    </a:lnTo>
                    <a:lnTo>
                      <a:pt x="91" y="194"/>
                    </a:lnTo>
                    <a:lnTo>
                      <a:pt x="89" y="192"/>
                    </a:lnTo>
                    <a:lnTo>
                      <a:pt x="88" y="191"/>
                    </a:lnTo>
                    <a:lnTo>
                      <a:pt x="87" y="190"/>
                    </a:lnTo>
                    <a:lnTo>
                      <a:pt x="87" y="188"/>
                    </a:lnTo>
                    <a:lnTo>
                      <a:pt x="88" y="187"/>
                    </a:lnTo>
                    <a:lnTo>
                      <a:pt x="88" y="184"/>
                    </a:lnTo>
                    <a:lnTo>
                      <a:pt x="89" y="183"/>
                    </a:lnTo>
                    <a:lnTo>
                      <a:pt x="91" y="183"/>
                    </a:lnTo>
                    <a:lnTo>
                      <a:pt x="91" y="183"/>
                    </a:lnTo>
                    <a:lnTo>
                      <a:pt x="92" y="182"/>
                    </a:lnTo>
                    <a:lnTo>
                      <a:pt x="93" y="184"/>
                    </a:lnTo>
                    <a:lnTo>
                      <a:pt x="93" y="184"/>
                    </a:lnTo>
                    <a:lnTo>
                      <a:pt x="95" y="184"/>
                    </a:lnTo>
                    <a:lnTo>
                      <a:pt x="96" y="183"/>
                    </a:lnTo>
                    <a:lnTo>
                      <a:pt x="96" y="183"/>
                    </a:lnTo>
                    <a:lnTo>
                      <a:pt x="97" y="182"/>
                    </a:lnTo>
                    <a:lnTo>
                      <a:pt x="100" y="182"/>
                    </a:lnTo>
                    <a:lnTo>
                      <a:pt x="100" y="182"/>
                    </a:lnTo>
                    <a:lnTo>
                      <a:pt x="101" y="183"/>
                    </a:lnTo>
                    <a:lnTo>
                      <a:pt x="101" y="183"/>
                    </a:lnTo>
                    <a:lnTo>
                      <a:pt x="103" y="183"/>
                    </a:lnTo>
                    <a:lnTo>
                      <a:pt x="105" y="186"/>
                    </a:lnTo>
                    <a:lnTo>
                      <a:pt x="107" y="186"/>
                    </a:lnTo>
                    <a:lnTo>
                      <a:pt x="107" y="186"/>
                    </a:lnTo>
                    <a:lnTo>
                      <a:pt x="109" y="184"/>
                    </a:lnTo>
                    <a:lnTo>
                      <a:pt x="111" y="184"/>
                    </a:lnTo>
                    <a:lnTo>
                      <a:pt x="115" y="184"/>
                    </a:lnTo>
                    <a:lnTo>
                      <a:pt x="116" y="184"/>
                    </a:lnTo>
                    <a:lnTo>
                      <a:pt x="118" y="184"/>
                    </a:lnTo>
                    <a:lnTo>
                      <a:pt x="120" y="183"/>
                    </a:lnTo>
                    <a:lnTo>
                      <a:pt x="122" y="183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6" y="182"/>
                    </a:lnTo>
                    <a:lnTo>
                      <a:pt x="127" y="182"/>
                    </a:lnTo>
                    <a:lnTo>
                      <a:pt x="128" y="182"/>
                    </a:lnTo>
                    <a:lnTo>
                      <a:pt x="128" y="182"/>
                    </a:lnTo>
                    <a:lnTo>
                      <a:pt x="130" y="180"/>
                    </a:lnTo>
                    <a:lnTo>
                      <a:pt x="131" y="182"/>
                    </a:lnTo>
                    <a:lnTo>
                      <a:pt x="134" y="180"/>
                    </a:lnTo>
                    <a:lnTo>
                      <a:pt x="134" y="179"/>
                    </a:lnTo>
                    <a:lnTo>
                      <a:pt x="135" y="180"/>
                    </a:lnTo>
                    <a:lnTo>
                      <a:pt x="134" y="182"/>
                    </a:lnTo>
                    <a:lnTo>
                      <a:pt x="134" y="182"/>
                    </a:lnTo>
                    <a:close/>
                    <a:moveTo>
                      <a:pt x="81" y="208"/>
                    </a:moveTo>
                    <a:lnTo>
                      <a:pt x="80" y="208"/>
                    </a:lnTo>
                    <a:lnTo>
                      <a:pt x="80" y="208"/>
                    </a:lnTo>
                    <a:lnTo>
                      <a:pt x="80" y="207"/>
                    </a:lnTo>
                    <a:lnTo>
                      <a:pt x="80" y="207"/>
                    </a:lnTo>
                    <a:lnTo>
                      <a:pt x="81" y="207"/>
                    </a:lnTo>
                    <a:lnTo>
                      <a:pt x="81" y="208"/>
                    </a:lnTo>
                    <a:lnTo>
                      <a:pt x="81" y="208"/>
                    </a:lnTo>
                    <a:lnTo>
                      <a:pt x="81" y="20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15">
                <a:extLst>
                  <a:ext uri="{FF2B5EF4-FFF2-40B4-BE49-F238E27FC236}">
                    <a16:creationId xmlns:a16="http://schemas.microsoft.com/office/drawing/2014/main" id="{68242C26-32C4-4CB4-9CF9-831A71D22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13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4 w 4"/>
                  <a:gd name="T3" fmla="*/ 1 h 1"/>
                  <a:gd name="T4" fmla="*/ 4 w 4"/>
                  <a:gd name="T5" fmla="*/ 1 h 1"/>
                  <a:gd name="T6" fmla="*/ 3 w 4"/>
                  <a:gd name="T7" fmla="*/ 1 h 1"/>
                  <a:gd name="T8" fmla="*/ 1 w 4"/>
                  <a:gd name="T9" fmla="*/ 1 h 1"/>
                  <a:gd name="T10" fmla="*/ 0 w 4"/>
                  <a:gd name="T11" fmla="*/ 1 h 1"/>
                  <a:gd name="T12" fmla="*/ 1 w 4"/>
                  <a:gd name="T13" fmla="*/ 0 h 1"/>
                  <a:gd name="T14" fmla="*/ 3 w 4"/>
                  <a:gd name="T15" fmla="*/ 0 h 1"/>
                  <a:gd name="T16" fmla="*/ 4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16">
                <a:extLst>
                  <a:ext uri="{FF2B5EF4-FFF2-40B4-BE49-F238E27FC236}">
                    <a16:creationId xmlns:a16="http://schemas.microsoft.com/office/drawing/2014/main" id="{DBFD6CFA-F2F4-4DF0-A9AA-8753D3315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698"/>
                <a:ext cx="32" cy="12"/>
              </a:xfrm>
              <a:custGeom>
                <a:avLst/>
                <a:gdLst>
                  <a:gd name="T0" fmla="*/ 16 w 32"/>
                  <a:gd name="T1" fmla="*/ 0 h 12"/>
                  <a:gd name="T2" fmla="*/ 19 w 32"/>
                  <a:gd name="T3" fmla="*/ 1 h 12"/>
                  <a:gd name="T4" fmla="*/ 20 w 32"/>
                  <a:gd name="T5" fmla="*/ 1 h 12"/>
                  <a:gd name="T6" fmla="*/ 21 w 32"/>
                  <a:gd name="T7" fmla="*/ 1 h 12"/>
                  <a:gd name="T8" fmla="*/ 21 w 32"/>
                  <a:gd name="T9" fmla="*/ 1 h 12"/>
                  <a:gd name="T10" fmla="*/ 24 w 32"/>
                  <a:gd name="T11" fmla="*/ 2 h 12"/>
                  <a:gd name="T12" fmla="*/ 25 w 32"/>
                  <a:gd name="T13" fmla="*/ 4 h 12"/>
                  <a:gd name="T14" fmla="*/ 29 w 32"/>
                  <a:gd name="T15" fmla="*/ 5 h 12"/>
                  <a:gd name="T16" fmla="*/ 32 w 32"/>
                  <a:gd name="T17" fmla="*/ 8 h 12"/>
                  <a:gd name="T18" fmla="*/ 32 w 32"/>
                  <a:gd name="T19" fmla="*/ 9 h 12"/>
                  <a:gd name="T20" fmla="*/ 31 w 32"/>
                  <a:gd name="T21" fmla="*/ 9 h 12"/>
                  <a:gd name="T22" fmla="*/ 29 w 32"/>
                  <a:gd name="T23" fmla="*/ 9 h 12"/>
                  <a:gd name="T24" fmla="*/ 28 w 32"/>
                  <a:gd name="T25" fmla="*/ 9 h 12"/>
                  <a:gd name="T26" fmla="*/ 25 w 32"/>
                  <a:gd name="T27" fmla="*/ 9 h 12"/>
                  <a:gd name="T28" fmla="*/ 25 w 32"/>
                  <a:gd name="T29" fmla="*/ 9 h 12"/>
                  <a:gd name="T30" fmla="*/ 24 w 32"/>
                  <a:gd name="T31" fmla="*/ 8 h 12"/>
                  <a:gd name="T32" fmla="*/ 24 w 32"/>
                  <a:gd name="T33" fmla="*/ 8 h 12"/>
                  <a:gd name="T34" fmla="*/ 23 w 32"/>
                  <a:gd name="T35" fmla="*/ 8 h 12"/>
                  <a:gd name="T36" fmla="*/ 23 w 32"/>
                  <a:gd name="T37" fmla="*/ 8 h 12"/>
                  <a:gd name="T38" fmla="*/ 21 w 32"/>
                  <a:gd name="T39" fmla="*/ 9 h 12"/>
                  <a:gd name="T40" fmla="*/ 21 w 32"/>
                  <a:gd name="T41" fmla="*/ 9 h 12"/>
                  <a:gd name="T42" fmla="*/ 20 w 32"/>
                  <a:gd name="T43" fmla="*/ 9 h 12"/>
                  <a:gd name="T44" fmla="*/ 19 w 32"/>
                  <a:gd name="T45" fmla="*/ 9 h 12"/>
                  <a:gd name="T46" fmla="*/ 19 w 32"/>
                  <a:gd name="T47" fmla="*/ 9 h 12"/>
                  <a:gd name="T48" fmla="*/ 17 w 32"/>
                  <a:gd name="T49" fmla="*/ 10 h 12"/>
                  <a:gd name="T50" fmla="*/ 17 w 32"/>
                  <a:gd name="T51" fmla="*/ 12 h 12"/>
                  <a:gd name="T52" fmla="*/ 16 w 32"/>
                  <a:gd name="T53" fmla="*/ 10 h 12"/>
                  <a:gd name="T54" fmla="*/ 15 w 32"/>
                  <a:gd name="T55" fmla="*/ 10 h 12"/>
                  <a:gd name="T56" fmla="*/ 13 w 32"/>
                  <a:gd name="T57" fmla="*/ 9 h 12"/>
                  <a:gd name="T58" fmla="*/ 11 w 32"/>
                  <a:gd name="T59" fmla="*/ 9 h 12"/>
                  <a:gd name="T60" fmla="*/ 9 w 32"/>
                  <a:gd name="T61" fmla="*/ 9 h 12"/>
                  <a:gd name="T62" fmla="*/ 8 w 32"/>
                  <a:gd name="T63" fmla="*/ 8 h 12"/>
                  <a:gd name="T64" fmla="*/ 7 w 32"/>
                  <a:gd name="T65" fmla="*/ 6 h 12"/>
                  <a:gd name="T66" fmla="*/ 5 w 32"/>
                  <a:gd name="T67" fmla="*/ 6 h 12"/>
                  <a:gd name="T68" fmla="*/ 4 w 32"/>
                  <a:gd name="T69" fmla="*/ 5 h 12"/>
                  <a:gd name="T70" fmla="*/ 4 w 32"/>
                  <a:gd name="T71" fmla="*/ 4 h 12"/>
                  <a:gd name="T72" fmla="*/ 1 w 32"/>
                  <a:gd name="T73" fmla="*/ 4 h 12"/>
                  <a:gd name="T74" fmla="*/ 0 w 32"/>
                  <a:gd name="T75" fmla="*/ 2 h 12"/>
                  <a:gd name="T76" fmla="*/ 0 w 32"/>
                  <a:gd name="T77" fmla="*/ 2 h 12"/>
                  <a:gd name="T78" fmla="*/ 1 w 32"/>
                  <a:gd name="T79" fmla="*/ 1 h 12"/>
                  <a:gd name="T80" fmla="*/ 3 w 32"/>
                  <a:gd name="T81" fmla="*/ 0 h 12"/>
                  <a:gd name="T82" fmla="*/ 4 w 32"/>
                  <a:gd name="T83" fmla="*/ 0 h 12"/>
                  <a:gd name="T84" fmla="*/ 5 w 32"/>
                  <a:gd name="T85" fmla="*/ 0 h 12"/>
                  <a:gd name="T86" fmla="*/ 7 w 32"/>
                  <a:gd name="T87" fmla="*/ 0 h 12"/>
                  <a:gd name="T88" fmla="*/ 7 w 32"/>
                  <a:gd name="T89" fmla="*/ 0 h 12"/>
                  <a:gd name="T90" fmla="*/ 13 w 32"/>
                  <a:gd name="T91" fmla="*/ 0 h 12"/>
                  <a:gd name="T92" fmla="*/ 15 w 32"/>
                  <a:gd name="T93" fmla="*/ 0 h 12"/>
                  <a:gd name="T94" fmla="*/ 16 w 32"/>
                  <a:gd name="T9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2">
                    <a:moveTo>
                      <a:pt x="16" y="0"/>
                    </a:move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9" y="5"/>
                    </a:lnTo>
                    <a:lnTo>
                      <a:pt x="32" y="8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17">
                <a:extLst>
                  <a:ext uri="{FF2B5EF4-FFF2-40B4-BE49-F238E27FC236}">
                    <a16:creationId xmlns:a16="http://schemas.microsoft.com/office/drawing/2014/main" id="{9B488D1E-F8F6-4F43-A213-E84E062EE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449"/>
                <a:ext cx="66" cy="74"/>
              </a:xfrm>
              <a:custGeom>
                <a:avLst/>
                <a:gdLst>
                  <a:gd name="T0" fmla="*/ 60 w 66"/>
                  <a:gd name="T1" fmla="*/ 25 h 74"/>
                  <a:gd name="T2" fmla="*/ 58 w 66"/>
                  <a:gd name="T3" fmla="*/ 25 h 74"/>
                  <a:gd name="T4" fmla="*/ 47 w 66"/>
                  <a:gd name="T5" fmla="*/ 28 h 74"/>
                  <a:gd name="T6" fmla="*/ 38 w 66"/>
                  <a:gd name="T7" fmla="*/ 32 h 74"/>
                  <a:gd name="T8" fmla="*/ 29 w 66"/>
                  <a:gd name="T9" fmla="*/ 33 h 74"/>
                  <a:gd name="T10" fmla="*/ 36 w 66"/>
                  <a:gd name="T11" fmla="*/ 40 h 74"/>
                  <a:gd name="T12" fmla="*/ 40 w 66"/>
                  <a:gd name="T13" fmla="*/ 45 h 74"/>
                  <a:gd name="T14" fmla="*/ 46 w 66"/>
                  <a:gd name="T15" fmla="*/ 51 h 74"/>
                  <a:gd name="T16" fmla="*/ 40 w 66"/>
                  <a:gd name="T17" fmla="*/ 53 h 74"/>
                  <a:gd name="T18" fmla="*/ 40 w 66"/>
                  <a:gd name="T19" fmla="*/ 55 h 74"/>
                  <a:gd name="T20" fmla="*/ 38 w 66"/>
                  <a:gd name="T21" fmla="*/ 60 h 74"/>
                  <a:gd name="T22" fmla="*/ 34 w 66"/>
                  <a:gd name="T23" fmla="*/ 60 h 74"/>
                  <a:gd name="T24" fmla="*/ 27 w 66"/>
                  <a:gd name="T25" fmla="*/ 61 h 74"/>
                  <a:gd name="T26" fmla="*/ 24 w 66"/>
                  <a:gd name="T27" fmla="*/ 65 h 74"/>
                  <a:gd name="T28" fmla="*/ 20 w 66"/>
                  <a:gd name="T29" fmla="*/ 71 h 74"/>
                  <a:gd name="T30" fmla="*/ 16 w 66"/>
                  <a:gd name="T31" fmla="*/ 74 h 74"/>
                  <a:gd name="T32" fmla="*/ 9 w 66"/>
                  <a:gd name="T33" fmla="*/ 72 h 74"/>
                  <a:gd name="T34" fmla="*/ 3 w 66"/>
                  <a:gd name="T35" fmla="*/ 71 h 74"/>
                  <a:gd name="T36" fmla="*/ 0 w 66"/>
                  <a:gd name="T37" fmla="*/ 68 h 74"/>
                  <a:gd name="T38" fmla="*/ 1 w 66"/>
                  <a:gd name="T39" fmla="*/ 63 h 74"/>
                  <a:gd name="T40" fmla="*/ 1 w 66"/>
                  <a:gd name="T41" fmla="*/ 60 h 74"/>
                  <a:gd name="T42" fmla="*/ 3 w 66"/>
                  <a:gd name="T43" fmla="*/ 56 h 74"/>
                  <a:gd name="T44" fmla="*/ 3 w 66"/>
                  <a:gd name="T45" fmla="*/ 52 h 74"/>
                  <a:gd name="T46" fmla="*/ 4 w 66"/>
                  <a:gd name="T47" fmla="*/ 48 h 74"/>
                  <a:gd name="T48" fmla="*/ 5 w 66"/>
                  <a:gd name="T49" fmla="*/ 45 h 74"/>
                  <a:gd name="T50" fmla="*/ 7 w 66"/>
                  <a:gd name="T51" fmla="*/ 40 h 74"/>
                  <a:gd name="T52" fmla="*/ 7 w 66"/>
                  <a:gd name="T53" fmla="*/ 39 h 74"/>
                  <a:gd name="T54" fmla="*/ 7 w 66"/>
                  <a:gd name="T55" fmla="*/ 36 h 74"/>
                  <a:gd name="T56" fmla="*/ 8 w 66"/>
                  <a:gd name="T57" fmla="*/ 32 h 74"/>
                  <a:gd name="T58" fmla="*/ 9 w 66"/>
                  <a:gd name="T59" fmla="*/ 29 h 74"/>
                  <a:gd name="T60" fmla="*/ 8 w 66"/>
                  <a:gd name="T61" fmla="*/ 23 h 74"/>
                  <a:gd name="T62" fmla="*/ 9 w 66"/>
                  <a:gd name="T63" fmla="*/ 17 h 74"/>
                  <a:gd name="T64" fmla="*/ 9 w 66"/>
                  <a:gd name="T65" fmla="*/ 13 h 74"/>
                  <a:gd name="T66" fmla="*/ 9 w 66"/>
                  <a:gd name="T67" fmla="*/ 13 h 74"/>
                  <a:gd name="T68" fmla="*/ 12 w 66"/>
                  <a:gd name="T69" fmla="*/ 12 h 74"/>
                  <a:gd name="T70" fmla="*/ 15 w 66"/>
                  <a:gd name="T71" fmla="*/ 13 h 74"/>
                  <a:gd name="T72" fmla="*/ 19 w 66"/>
                  <a:gd name="T73" fmla="*/ 16 h 74"/>
                  <a:gd name="T74" fmla="*/ 21 w 66"/>
                  <a:gd name="T75" fmla="*/ 19 h 74"/>
                  <a:gd name="T76" fmla="*/ 28 w 66"/>
                  <a:gd name="T77" fmla="*/ 19 h 74"/>
                  <a:gd name="T78" fmla="*/ 36 w 66"/>
                  <a:gd name="T79" fmla="*/ 15 h 74"/>
                  <a:gd name="T80" fmla="*/ 42 w 66"/>
                  <a:gd name="T81" fmla="*/ 11 h 74"/>
                  <a:gd name="T82" fmla="*/ 50 w 66"/>
                  <a:gd name="T83" fmla="*/ 5 h 74"/>
                  <a:gd name="T84" fmla="*/ 58 w 66"/>
                  <a:gd name="T85" fmla="*/ 0 h 74"/>
                  <a:gd name="T86" fmla="*/ 59 w 66"/>
                  <a:gd name="T87" fmla="*/ 8 h 74"/>
                  <a:gd name="T88" fmla="*/ 62 w 66"/>
                  <a:gd name="T89" fmla="*/ 16 h 74"/>
                  <a:gd name="T90" fmla="*/ 62 w 66"/>
                  <a:gd name="T91" fmla="*/ 20 h 74"/>
                  <a:gd name="T92" fmla="*/ 64 w 66"/>
                  <a:gd name="T93" fmla="*/ 19 h 74"/>
                  <a:gd name="T94" fmla="*/ 63 w 66"/>
                  <a:gd name="T95" fmla="*/ 2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74">
                    <a:moveTo>
                      <a:pt x="63" y="23"/>
                    </a:moveTo>
                    <a:lnTo>
                      <a:pt x="60" y="25"/>
                    </a:lnTo>
                    <a:lnTo>
                      <a:pt x="60" y="25"/>
                    </a:lnTo>
                    <a:lnTo>
                      <a:pt x="58" y="25"/>
                    </a:lnTo>
                    <a:lnTo>
                      <a:pt x="51" y="28"/>
                    </a:lnTo>
                    <a:lnTo>
                      <a:pt x="47" y="28"/>
                    </a:lnTo>
                    <a:lnTo>
                      <a:pt x="43" y="31"/>
                    </a:lnTo>
                    <a:lnTo>
                      <a:pt x="38" y="32"/>
                    </a:lnTo>
                    <a:lnTo>
                      <a:pt x="34" y="32"/>
                    </a:lnTo>
                    <a:lnTo>
                      <a:pt x="29" y="33"/>
                    </a:lnTo>
                    <a:lnTo>
                      <a:pt x="32" y="36"/>
                    </a:lnTo>
                    <a:lnTo>
                      <a:pt x="36" y="40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3" y="48"/>
                    </a:lnTo>
                    <a:lnTo>
                      <a:pt x="46" y="51"/>
                    </a:lnTo>
                    <a:lnTo>
                      <a:pt x="44" y="52"/>
                    </a:lnTo>
                    <a:lnTo>
                      <a:pt x="40" y="53"/>
                    </a:lnTo>
                    <a:lnTo>
                      <a:pt x="40" y="53"/>
                    </a:lnTo>
                    <a:lnTo>
                      <a:pt x="40" y="55"/>
                    </a:lnTo>
                    <a:lnTo>
                      <a:pt x="39" y="57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29" y="61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4" y="65"/>
                    </a:lnTo>
                    <a:lnTo>
                      <a:pt x="23" y="68"/>
                    </a:lnTo>
                    <a:lnTo>
                      <a:pt x="20" y="71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3" y="74"/>
                    </a:lnTo>
                    <a:lnTo>
                      <a:pt x="9" y="72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0" y="71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1" y="61"/>
                    </a:lnTo>
                    <a:lnTo>
                      <a:pt x="1" y="60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3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9" y="29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9" y="20"/>
                    </a:lnTo>
                    <a:lnTo>
                      <a:pt x="9" y="17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20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8" y="19"/>
                    </a:lnTo>
                    <a:lnTo>
                      <a:pt x="32" y="16"/>
                    </a:lnTo>
                    <a:lnTo>
                      <a:pt x="36" y="15"/>
                    </a:lnTo>
                    <a:lnTo>
                      <a:pt x="39" y="12"/>
                    </a:lnTo>
                    <a:lnTo>
                      <a:pt x="42" y="11"/>
                    </a:lnTo>
                    <a:lnTo>
                      <a:pt x="47" y="7"/>
                    </a:lnTo>
                    <a:lnTo>
                      <a:pt x="50" y="5"/>
                    </a:lnTo>
                    <a:lnTo>
                      <a:pt x="54" y="3"/>
                    </a:lnTo>
                    <a:lnTo>
                      <a:pt x="58" y="0"/>
                    </a:lnTo>
                    <a:lnTo>
                      <a:pt x="59" y="4"/>
                    </a:lnTo>
                    <a:lnTo>
                      <a:pt x="59" y="8"/>
                    </a:lnTo>
                    <a:lnTo>
                      <a:pt x="60" y="12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62" y="20"/>
                    </a:lnTo>
                    <a:lnTo>
                      <a:pt x="63" y="19"/>
                    </a:lnTo>
                    <a:lnTo>
                      <a:pt x="64" y="19"/>
                    </a:lnTo>
                    <a:lnTo>
                      <a:pt x="66" y="20"/>
                    </a:lnTo>
                    <a:lnTo>
                      <a:pt x="63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18">
                <a:extLst>
                  <a:ext uri="{FF2B5EF4-FFF2-40B4-BE49-F238E27FC236}">
                    <a16:creationId xmlns:a16="http://schemas.microsoft.com/office/drawing/2014/main" id="{8A179124-A343-407C-94B5-D60DAE9240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7" y="2213"/>
                <a:ext cx="333" cy="392"/>
              </a:xfrm>
              <a:custGeom>
                <a:avLst/>
                <a:gdLst>
                  <a:gd name="T0" fmla="*/ 322 w 333"/>
                  <a:gd name="T1" fmla="*/ 39 h 392"/>
                  <a:gd name="T2" fmla="*/ 321 w 333"/>
                  <a:gd name="T3" fmla="*/ 53 h 392"/>
                  <a:gd name="T4" fmla="*/ 289 w 333"/>
                  <a:gd name="T5" fmla="*/ 70 h 392"/>
                  <a:gd name="T6" fmla="*/ 253 w 333"/>
                  <a:gd name="T7" fmla="*/ 70 h 392"/>
                  <a:gd name="T8" fmla="*/ 246 w 333"/>
                  <a:gd name="T9" fmla="*/ 85 h 392"/>
                  <a:gd name="T10" fmla="*/ 249 w 333"/>
                  <a:gd name="T11" fmla="*/ 57 h 392"/>
                  <a:gd name="T12" fmla="*/ 266 w 333"/>
                  <a:gd name="T13" fmla="*/ 39 h 392"/>
                  <a:gd name="T14" fmla="*/ 274 w 333"/>
                  <a:gd name="T15" fmla="*/ 0 h 392"/>
                  <a:gd name="T16" fmla="*/ 259 w 333"/>
                  <a:gd name="T17" fmla="*/ 2 h 392"/>
                  <a:gd name="T18" fmla="*/ 237 w 333"/>
                  <a:gd name="T19" fmla="*/ 70 h 392"/>
                  <a:gd name="T20" fmla="*/ 273 w 333"/>
                  <a:gd name="T21" fmla="*/ 112 h 392"/>
                  <a:gd name="T22" fmla="*/ 269 w 333"/>
                  <a:gd name="T23" fmla="*/ 136 h 392"/>
                  <a:gd name="T24" fmla="*/ 258 w 333"/>
                  <a:gd name="T25" fmla="*/ 172 h 392"/>
                  <a:gd name="T26" fmla="*/ 251 w 333"/>
                  <a:gd name="T27" fmla="*/ 202 h 392"/>
                  <a:gd name="T28" fmla="*/ 246 w 333"/>
                  <a:gd name="T29" fmla="*/ 196 h 392"/>
                  <a:gd name="T30" fmla="*/ 234 w 333"/>
                  <a:gd name="T31" fmla="*/ 202 h 392"/>
                  <a:gd name="T32" fmla="*/ 223 w 333"/>
                  <a:gd name="T33" fmla="*/ 206 h 392"/>
                  <a:gd name="T34" fmla="*/ 201 w 333"/>
                  <a:gd name="T35" fmla="*/ 212 h 392"/>
                  <a:gd name="T36" fmla="*/ 198 w 333"/>
                  <a:gd name="T37" fmla="*/ 217 h 392"/>
                  <a:gd name="T38" fmla="*/ 171 w 333"/>
                  <a:gd name="T39" fmla="*/ 220 h 392"/>
                  <a:gd name="T40" fmla="*/ 156 w 333"/>
                  <a:gd name="T41" fmla="*/ 215 h 392"/>
                  <a:gd name="T42" fmla="*/ 127 w 333"/>
                  <a:gd name="T43" fmla="*/ 227 h 392"/>
                  <a:gd name="T44" fmla="*/ 114 w 333"/>
                  <a:gd name="T45" fmla="*/ 219 h 392"/>
                  <a:gd name="T46" fmla="*/ 146 w 333"/>
                  <a:gd name="T47" fmla="*/ 198 h 392"/>
                  <a:gd name="T48" fmla="*/ 179 w 333"/>
                  <a:gd name="T49" fmla="*/ 197 h 392"/>
                  <a:gd name="T50" fmla="*/ 203 w 333"/>
                  <a:gd name="T51" fmla="*/ 161 h 392"/>
                  <a:gd name="T52" fmla="*/ 207 w 333"/>
                  <a:gd name="T53" fmla="*/ 170 h 392"/>
                  <a:gd name="T54" fmla="*/ 239 w 333"/>
                  <a:gd name="T55" fmla="*/ 138 h 392"/>
                  <a:gd name="T56" fmla="*/ 242 w 333"/>
                  <a:gd name="T57" fmla="*/ 113 h 392"/>
                  <a:gd name="T58" fmla="*/ 250 w 333"/>
                  <a:gd name="T59" fmla="*/ 90 h 392"/>
                  <a:gd name="T60" fmla="*/ 263 w 333"/>
                  <a:gd name="T61" fmla="*/ 91 h 392"/>
                  <a:gd name="T62" fmla="*/ 219 w 333"/>
                  <a:gd name="T63" fmla="*/ 154 h 392"/>
                  <a:gd name="T64" fmla="*/ 143 w 333"/>
                  <a:gd name="T65" fmla="*/ 185 h 392"/>
                  <a:gd name="T66" fmla="*/ 84 w 333"/>
                  <a:gd name="T67" fmla="*/ 219 h 392"/>
                  <a:gd name="T68" fmla="*/ 169 w 333"/>
                  <a:gd name="T69" fmla="*/ 216 h 392"/>
                  <a:gd name="T70" fmla="*/ 162 w 333"/>
                  <a:gd name="T71" fmla="*/ 221 h 392"/>
                  <a:gd name="T72" fmla="*/ 144 w 333"/>
                  <a:gd name="T73" fmla="*/ 237 h 392"/>
                  <a:gd name="T74" fmla="*/ 132 w 333"/>
                  <a:gd name="T75" fmla="*/ 240 h 392"/>
                  <a:gd name="T76" fmla="*/ 136 w 333"/>
                  <a:gd name="T77" fmla="*/ 225 h 392"/>
                  <a:gd name="T78" fmla="*/ 156 w 333"/>
                  <a:gd name="T79" fmla="*/ 219 h 392"/>
                  <a:gd name="T80" fmla="*/ 134 w 333"/>
                  <a:gd name="T81" fmla="*/ 223 h 392"/>
                  <a:gd name="T82" fmla="*/ 116 w 333"/>
                  <a:gd name="T83" fmla="*/ 233 h 392"/>
                  <a:gd name="T84" fmla="*/ 124 w 333"/>
                  <a:gd name="T85" fmla="*/ 245 h 392"/>
                  <a:gd name="T86" fmla="*/ 106 w 333"/>
                  <a:gd name="T87" fmla="*/ 279 h 392"/>
                  <a:gd name="T88" fmla="*/ 103 w 333"/>
                  <a:gd name="T89" fmla="*/ 271 h 392"/>
                  <a:gd name="T90" fmla="*/ 98 w 333"/>
                  <a:gd name="T91" fmla="*/ 261 h 392"/>
                  <a:gd name="T92" fmla="*/ 98 w 333"/>
                  <a:gd name="T93" fmla="*/ 243 h 392"/>
                  <a:gd name="T94" fmla="*/ 92 w 333"/>
                  <a:gd name="T95" fmla="*/ 248 h 392"/>
                  <a:gd name="T96" fmla="*/ 92 w 333"/>
                  <a:gd name="T97" fmla="*/ 237 h 392"/>
                  <a:gd name="T98" fmla="*/ 110 w 333"/>
                  <a:gd name="T99" fmla="*/ 229 h 392"/>
                  <a:gd name="T100" fmla="*/ 88 w 333"/>
                  <a:gd name="T101" fmla="*/ 237 h 392"/>
                  <a:gd name="T102" fmla="*/ 242 w 333"/>
                  <a:gd name="T103" fmla="*/ 243 h 392"/>
                  <a:gd name="T104" fmla="*/ 75 w 333"/>
                  <a:gd name="T105" fmla="*/ 251 h 392"/>
                  <a:gd name="T106" fmla="*/ 100 w 333"/>
                  <a:gd name="T107" fmla="*/ 253 h 392"/>
                  <a:gd name="T108" fmla="*/ 110 w 333"/>
                  <a:gd name="T109" fmla="*/ 285 h 392"/>
                  <a:gd name="T110" fmla="*/ 104 w 333"/>
                  <a:gd name="T111" fmla="*/ 291 h 392"/>
                  <a:gd name="T112" fmla="*/ 88 w 333"/>
                  <a:gd name="T113" fmla="*/ 324 h 392"/>
                  <a:gd name="T114" fmla="*/ 79 w 333"/>
                  <a:gd name="T115" fmla="*/ 331 h 392"/>
                  <a:gd name="T116" fmla="*/ 60 w 333"/>
                  <a:gd name="T117" fmla="*/ 362 h 392"/>
                  <a:gd name="T118" fmla="*/ 68 w 333"/>
                  <a:gd name="T119" fmla="*/ 350 h 392"/>
                  <a:gd name="T120" fmla="*/ 24 w 333"/>
                  <a:gd name="T121" fmla="*/ 382 h 392"/>
                  <a:gd name="T122" fmla="*/ 1 w 333"/>
                  <a:gd name="T123" fmla="*/ 39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3" h="392">
                    <a:moveTo>
                      <a:pt x="302" y="30"/>
                    </a:moveTo>
                    <a:lnTo>
                      <a:pt x="305" y="30"/>
                    </a:lnTo>
                    <a:lnTo>
                      <a:pt x="305" y="30"/>
                    </a:lnTo>
                    <a:lnTo>
                      <a:pt x="306" y="30"/>
                    </a:lnTo>
                    <a:lnTo>
                      <a:pt x="313" y="33"/>
                    </a:lnTo>
                    <a:lnTo>
                      <a:pt x="314" y="34"/>
                    </a:lnTo>
                    <a:lnTo>
                      <a:pt x="316" y="34"/>
                    </a:lnTo>
                    <a:lnTo>
                      <a:pt x="317" y="34"/>
                    </a:lnTo>
                    <a:lnTo>
                      <a:pt x="318" y="33"/>
                    </a:lnTo>
                    <a:lnTo>
                      <a:pt x="321" y="29"/>
                    </a:lnTo>
                    <a:lnTo>
                      <a:pt x="325" y="25"/>
                    </a:lnTo>
                    <a:lnTo>
                      <a:pt x="325" y="26"/>
                    </a:lnTo>
                    <a:lnTo>
                      <a:pt x="325" y="26"/>
                    </a:lnTo>
                    <a:lnTo>
                      <a:pt x="325" y="27"/>
                    </a:lnTo>
                    <a:lnTo>
                      <a:pt x="324" y="30"/>
                    </a:lnTo>
                    <a:lnTo>
                      <a:pt x="322" y="35"/>
                    </a:lnTo>
                    <a:lnTo>
                      <a:pt x="321" y="37"/>
                    </a:lnTo>
                    <a:lnTo>
                      <a:pt x="322" y="39"/>
                    </a:lnTo>
                    <a:lnTo>
                      <a:pt x="324" y="41"/>
                    </a:lnTo>
                    <a:lnTo>
                      <a:pt x="324" y="43"/>
                    </a:lnTo>
                    <a:lnTo>
                      <a:pt x="325" y="46"/>
                    </a:lnTo>
                    <a:lnTo>
                      <a:pt x="326" y="47"/>
                    </a:lnTo>
                    <a:lnTo>
                      <a:pt x="328" y="47"/>
                    </a:lnTo>
                    <a:lnTo>
                      <a:pt x="329" y="46"/>
                    </a:lnTo>
                    <a:lnTo>
                      <a:pt x="330" y="45"/>
                    </a:lnTo>
                    <a:lnTo>
                      <a:pt x="332" y="45"/>
                    </a:lnTo>
                    <a:lnTo>
                      <a:pt x="333" y="45"/>
                    </a:lnTo>
                    <a:lnTo>
                      <a:pt x="330" y="46"/>
                    </a:lnTo>
                    <a:lnTo>
                      <a:pt x="329" y="47"/>
                    </a:lnTo>
                    <a:lnTo>
                      <a:pt x="328" y="49"/>
                    </a:lnTo>
                    <a:lnTo>
                      <a:pt x="328" y="49"/>
                    </a:lnTo>
                    <a:lnTo>
                      <a:pt x="326" y="49"/>
                    </a:lnTo>
                    <a:lnTo>
                      <a:pt x="325" y="49"/>
                    </a:lnTo>
                    <a:lnTo>
                      <a:pt x="324" y="50"/>
                    </a:lnTo>
                    <a:lnTo>
                      <a:pt x="322" y="51"/>
                    </a:lnTo>
                    <a:lnTo>
                      <a:pt x="321" y="53"/>
                    </a:lnTo>
                    <a:lnTo>
                      <a:pt x="318" y="53"/>
                    </a:lnTo>
                    <a:lnTo>
                      <a:pt x="317" y="53"/>
                    </a:lnTo>
                    <a:lnTo>
                      <a:pt x="314" y="54"/>
                    </a:lnTo>
                    <a:lnTo>
                      <a:pt x="313" y="54"/>
                    </a:lnTo>
                    <a:lnTo>
                      <a:pt x="310" y="53"/>
                    </a:lnTo>
                    <a:lnTo>
                      <a:pt x="308" y="54"/>
                    </a:lnTo>
                    <a:lnTo>
                      <a:pt x="305" y="55"/>
                    </a:lnTo>
                    <a:lnTo>
                      <a:pt x="301" y="58"/>
                    </a:lnTo>
                    <a:lnTo>
                      <a:pt x="298" y="61"/>
                    </a:lnTo>
                    <a:lnTo>
                      <a:pt x="297" y="65"/>
                    </a:lnTo>
                    <a:lnTo>
                      <a:pt x="296" y="66"/>
                    </a:lnTo>
                    <a:lnTo>
                      <a:pt x="296" y="69"/>
                    </a:lnTo>
                    <a:lnTo>
                      <a:pt x="296" y="70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4" y="73"/>
                    </a:lnTo>
                    <a:lnTo>
                      <a:pt x="292" y="73"/>
                    </a:lnTo>
                    <a:lnTo>
                      <a:pt x="289" y="70"/>
                    </a:lnTo>
                    <a:lnTo>
                      <a:pt x="282" y="67"/>
                    </a:lnTo>
                    <a:lnTo>
                      <a:pt x="277" y="63"/>
                    </a:lnTo>
                    <a:lnTo>
                      <a:pt x="273" y="62"/>
                    </a:lnTo>
                    <a:lnTo>
                      <a:pt x="266" y="62"/>
                    </a:lnTo>
                    <a:lnTo>
                      <a:pt x="259" y="66"/>
                    </a:lnTo>
                    <a:lnTo>
                      <a:pt x="259" y="66"/>
                    </a:lnTo>
                    <a:lnTo>
                      <a:pt x="257" y="63"/>
                    </a:lnTo>
                    <a:lnTo>
                      <a:pt x="255" y="62"/>
                    </a:lnTo>
                    <a:lnTo>
                      <a:pt x="254" y="62"/>
                    </a:lnTo>
                    <a:lnTo>
                      <a:pt x="253" y="62"/>
                    </a:lnTo>
                    <a:lnTo>
                      <a:pt x="253" y="62"/>
                    </a:lnTo>
                    <a:lnTo>
                      <a:pt x="251" y="63"/>
                    </a:lnTo>
                    <a:lnTo>
                      <a:pt x="250" y="65"/>
                    </a:lnTo>
                    <a:lnTo>
                      <a:pt x="250" y="66"/>
                    </a:lnTo>
                    <a:lnTo>
                      <a:pt x="250" y="66"/>
                    </a:lnTo>
                    <a:lnTo>
                      <a:pt x="250" y="67"/>
                    </a:lnTo>
                    <a:lnTo>
                      <a:pt x="251" y="69"/>
                    </a:lnTo>
                    <a:lnTo>
                      <a:pt x="253" y="70"/>
                    </a:lnTo>
                    <a:lnTo>
                      <a:pt x="254" y="70"/>
                    </a:lnTo>
                    <a:lnTo>
                      <a:pt x="255" y="70"/>
                    </a:lnTo>
                    <a:lnTo>
                      <a:pt x="255" y="71"/>
                    </a:lnTo>
                    <a:lnTo>
                      <a:pt x="258" y="74"/>
                    </a:lnTo>
                    <a:lnTo>
                      <a:pt x="262" y="77"/>
                    </a:lnTo>
                    <a:lnTo>
                      <a:pt x="262" y="77"/>
                    </a:lnTo>
                    <a:lnTo>
                      <a:pt x="261" y="78"/>
                    </a:lnTo>
                    <a:lnTo>
                      <a:pt x="259" y="78"/>
                    </a:lnTo>
                    <a:lnTo>
                      <a:pt x="258" y="78"/>
                    </a:lnTo>
                    <a:lnTo>
                      <a:pt x="257" y="78"/>
                    </a:lnTo>
                    <a:lnTo>
                      <a:pt x="255" y="77"/>
                    </a:lnTo>
                    <a:lnTo>
                      <a:pt x="254" y="78"/>
                    </a:lnTo>
                    <a:lnTo>
                      <a:pt x="253" y="79"/>
                    </a:lnTo>
                    <a:lnTo>
                      <a:pt x="251" y="82"/>
                    </a:lnTo>
                    <a:lnTo>
                      <a:pt x="251" y="82"/>
                    </a:lnTo>
                    <a:lnTo>
                      <a:pt x="249" y="83"/>
                    </a:lnTo>
                    <a:lnTo>
                      <a:pt x="247" y="85"/>
                    </a:lnTo>
                    <a:lnTo>
                      <a:pt x="246" y="85"/>
                    </a:lnTo>
                    <a:lnTo>
                      <a:pt x="246" y="83"/>
                    </a:lnTo>
                    <a:lnTo>
                      <a:pt x="245" y="82"/>
                    </a:lnTo>
                    <a:lnTo>
                      <a:pt x="245" y="82"/>
                    </a:lnTo>
                    <a:lnTo>
                      <a:pt x="245" y="79"/>
                    </a:lnTo>
                    <a:lnTo>
                      <a:pt x="246" y="77"/>
                    </a:lnTo>
                    <a:lnTo>
                      <a:pt x="246" y="75"/>
                    </a:lnTo>
                    <a:lnTo>
                      <a:pt x="246" y="71"/>
                    </a:lnTo>
                    <a:lnTo>
                      <a:pt x="245" y="71"/>
                    </a:lnTo>
                    <a:lnTo>
                      <a:pt x="243" y="69"/>
                    </a:lnTo>
                    <a:lnTo>
                      <a:pt x="242" y="67"/>
                    </a:lnTo>
                    <a:lnTo>
                      <a:pt x="242" y="65"/>
                    </a:lnTo>
                    <a:lnTo>
                      <a:pt x="242" y="63"/>
                    </a:lnTo>
                    <a:lnTo>
                      <a:pt x="243" y="61"/>
                    </a:lnTo>
                    <a:lnTo>
                      <a:pt x="243" y="59"/>
                    </a:lnTo>
                    <a:lnTo>
                      <a:pt x="245" y="59"/>
                    </a:lnTo>
                    <a:lnTo>
                      <a:pt x="245" y="59"/>
                    </a:lnTo>
                    <a:lnTo>
                      <a:pt x="246" y="58"/>
                    </a:lnTo>
                    <a:lnTo>
                      <a:pt x="249" y="57"/>
                    </a:lnTo>
                    <a:lnTo>
                      <a:pt x="250" y="55"/>
                    </a:lnTo>
                    <a:lnTo>
                      <a:pt x="251" y="54"/>
                    </a:lnTo>
                    <a:lnTo>
                      <a:pt x="253" y="51"/>
                    </a:lnTo>
                    <a:lnTo>
                      <a:pt x="251" y="50"/>
                    </a:lnTo>
                    <a:lnTo>
                      <a:pt x="250" y="47"/>
                    </a:lnTo>
                    <a:lnTo>
                      <a:pt x="251" y="46"/>
                    </a:lnTo>
                    <a:lnTo>
                      <a:pt x="253" y="46"/>
                    </a:lnTo>
                    <a:lnTo>
                      <a:pt x="254" y="46"/>
                    </a:lnTo>
                    <a:lnTo>
                      <a:pt x="257" y="49"/>
                    </a:lnTo>
                    <a:lnTo>
                      <a:pt x="257" y="49"/>
                    </a:lnTo>
                    <a:lnTo>
                      <a:pt x="259" y="49"/>
                    </a:lnTo>
                    <a:lnTo>
                      <a:pt x="262" y="49"/>
                    </a:lnTo>
                    <a:lnTo>
                      <a:pt x="263" y="49"/>
                    </a:lnTo>
                    <a:lnTo>
                      <a:pt x="265" y="49"/>
                    </a:lnTo>
                    <a:lnTo>
                      <a:pt x="266" y="47"/>
                    </a:lnTo>
                    <a:lnTo>
                      <a:pt x="266" y="45"/>
                    </a:lnTo>
                    <a:lnTo>
                      <a:pt x="266" y="42"/>
                    </a:lnTo>
                    <a:lnTo>
                      <a:pt x="266" y="39"/>
                    </a:lnTo>
                    <a:lnTo>
                      <a:pt x="266" y="38"/>
                    </a:lnTo>
                    <a:lnTo>
                      <a:pt x="269" y="34"/>
                    </a:lnTo>
                    <a:lnTo>
                      <a:pt x="270" y="31"/>
                    </a:lnTo>
                    <a:lnTo>
                      <a:pt x="270" y="27"/>
                    </a:lnTo>
                    <a:lnTo>
                      <a:pt x="270" y="25"/>
                    </a:lnTo>
                    <a:lnTo>
                      <a:pt x="271" y="22"/>
                    </a:lnTo>
                    <a:lnTo>
                      <a:pt x="271" y="17"/>
                    </a:lnTo>
                    <a:lnTo>
                      <a:pt x="271" y="13"/>
                    </a:lnTo>
                    <a:lnTo>
                      <a:pt x="270" y="10"/>
                    </a:lnTo>
                    <a:lnTo>
                      <a:pt x="269" y="9"/>
                    </a:lnTo>
                    <a:lnTo>
                      <a:pt x="269" y="6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1" y="2"/>
                    </a:lnTo>
                    <a:lnTo>
                      <a:pt x="273" y="2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75" y="2"/>
                    </a:lnTo>
                    <a:lnTo>
                      <a:pt x="278" y="4"/>
                    </a:lnTo>
                    <a:lnTo>
                      <a:pt x="281" y="9"/>
                    </a:lnTo>
                    <a:lnTo>
                      <a:pt x="286" y="15"/>
                    </a:lnTo>
                    <a:lnTo>
                      <a:pt x="289" y="18"/>
                    </a:lnTo>
                    <a:lnTo>
                      <a:pt x="292" y="21"/>
                    </a:lnTo>
                    <a:lnTo>
                      <a:pt x="294" y="23"/>
                    </a:lnTo>
                    <a:lnTo>
                      <a:pt x="298" y="26"/>
                    </a:lnTo>
                    <a:lnTo>
                      <a:pt x="300" y="27"/>
                    </a:lnTo>
                    <a:lnTo>
                      <a:pt x="301" y="30"/>
                    </a:lnTo>
                    <a:lnTo>
                      <a:pt x="302" y="30"/>
                    </a:lnTo>
                    <a:lnTo>
                      <a:pt x="302" y="30"/>
                    </a:lnTo>
                    <a:close/>
                    <a:moveTo>
                      <a:pt x="261" y="4"/>
                    </a:moveTo>
                    <a:lnTo>
                      <a:pt x="261" y="6"/>
                    </a:lnTo>
                    <a:lnTo>
                      <a:pt x="259" y="3"/>
                    </a:lnTo>
                    <a:lnTo>
                      <a:pt x="259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1" y="3"/>
                    </a:lnTo>
                    <a:lnTo>
                      <a:pt x="261" y="4"/>
                    </a:lnTo>
                    <a:lnTo>
                      <a:pt x="261" y="4"/>
                    </a:lnTo>
                    <a:close/>
                    <a:moveTo>
                      <a:pt x="265" y="9"/>
                    </a:moveTo>
                    <a:lnTo>
                      <a:pt x="263" y="9"/>
                    </a:lnTo>
                    <a:lnTo>
                      <a:pt x="262" y="9"/>
                    </a:lnTo>
                    <a:lnTo>
                      <a:pt x="262" y="7"/>
                    </a:lnTo>
                    <a:lnTo>
                      <a:pt x="263" y="6"/>
                    </a:lnTo>
                    <a:lnTo>
                      <a:pt x="263" y="6"/>
                    </a:lnTo>
                    <a:lnTo>
                      <a:pt x="265" y="7"/>
                    </a:lnTo>
                    <a:lnTo>
                      <a:pt x="265" y="9"/>
                    </a:lnTo>
                    <a:lnTo>
                      <a:pt x="265" y="9"/>
                    </a:lnTo>
                    <a:lnTo>
                      <a:pt x="265" y="9"/>
                    </a:lnTo>
                    <a:close/>
                    <a:moveTo>
                      <a:pt x="237" y="71"/>
                    </a:moveTo>
                    <a:lnTo>
                      <a:pt x="237" y="71"/>
                    </a:lnTo>
                    <a:lnTo>
                      <a:pt x="237" y="71"/>
                    </a:lnTo>
                    <a:lnTo>
                      <a:pt x="237" y="70"/>
                    </a:lnTo>
                    <a:lnTo>
                      <a:pt x="237" y="69"/>
                    </a:lnTo>
                    <a:lnTo>
                      <a:pt x="238" y="69"/>
                    </a:lnTo>
                    <a:lnTo>
                      <a:pt x="238" y="69"/>
                    </a:lnTo>
                    <a:lnTo>
                      <a:pt x="238" y="71"/>
                    </a:lnTo>
                    <a:lnTo>
                      <a:pt x="237" y="71"/>
                    </a:lnTo>
                    <a:lnTo>
                      <a:pt x="237" y="71"/>
                    </a:lnTo>
                    <a:close/>
                    <a:moveTo>
                      <a:pt x="263" y="86"/>
                    </a:moveTo>
                    <a:lnTo>
                      <a:pt x="263" y="86"/>
                    </a:lnTo>
                    <a:lnTo>
                      <a:pt x="267" y="85"/>
                    </a:lnTo>
                    <a:lnTo>
                      <a:pt x="266" y="87"/>
                    </a:lnTo>
                    <a:lnTo>
                      <a:pt x="266" y="91"/>
                    </a:lnTo>
                    <a:lnTo>
                      <a:pt x="266" y="97"/>
                    </a:lnTo>
                    <a:lnTo>
                      <a:pt x="266" y="98"/>
                    </a:lnTo>
                    <a:lnTo>
                      <a:pt x="267" y="101"/>
                    </a:lnTo>
                    <a:lnTo>
                      <a:pt x="269" y="102"/>
                    </a:lnTo>
                    <a:lnTo>
                      <a:pt x="270" y="103"/>
                    </a:lnTo>
                    <a:lnTo>
                      <a:pt x="271" y="107"/>
                    </a:lnTo>
                    <a:lnTo>
                      <a:pt x="273" y="112"/>
                    </a:lnTo>
                    <a:lnTo>
                      <a:pt x="274" y="114"/>
                    </a:lnTo>
                    <a:lnTo>
                      <a:pt x="274" y="116"/>
                    </a:lnTo>
                    <a:lnTo>
                      <a:pt x="275" y="117"/>
                    </a:lnTo>
                    <a:lnTo>
                      <a:pt x="275" y="118"/>
                    </a:lnTo>
                    <a:lnTo>
                      <a:pt x="274" y="120"/>
                    </a:lnTo>
                    <a:lnTo>
                      <a:pt x="275" y="121"/>
                    </a:lnTo>
                    <a:lnTo>
                      <a:pt x="274" y="124"/>
                    </a:lnTo>
                    <a:lnTo>
                      <a:pt x="274" y="128"/>
                    </a:lnTo>
                    <a:lnTo>
                      <a:pt x="274" y="130"/>
                    </a:lnTo>
                    <a:lnTo>
                      <a:pt x="273" y="130"/>
                    </a:lnTo>
                    <a:lnTo>
                      <a:pt x="271" y="132"/>
                    </a:lnTo>
                    <a:lnTo>
                      <a:pt x="271" y="132"/>
                    </a:lnTo>
                    <a:lnTo>
                      <a:pt x="271" y="132"/>
                    </a:lnTo>
                    <a:lnTo>
                      <a:pt x="270" y="132"/>
                    </a:lnTo>
                    <a:lnTo>
                      <a:pt x="270" y="133"/>
                    </a:lnTo>
                    <a:lnTo>
                      <a:pt x="270" y="134"/>
                    </a:lnTo>
                    <a:lnTo>
                      <a:pt x="269" y="134"/>
                    </a:lnTo>
                    <a:lnTo>
                      <a:pt x="269" y="136"/>
                    </a:lnTo>
                    <a:lnTo>
                      <a:pt x="269" y="137"/>
                    </a:lnTo>
                    <a:lnTo>
                      <a:pt x="267" y="140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6" y="144"/>
                    </a:lnTo>
                    <a:lnTo>
                      <a:pt x="263" y="144"/>
                    </a:lnTo>
                    <a:lnTo>
                      <a:pt x="262" y="145"/>
                    </a:lnTo>
                    <a:lnTo>
                      <a:pt x="261" y="145"/>
                    </a:lnTo>
                    <a:lnTo>
                      <a:pt x="259" y="149"/>
                    </a:lnTo>
                    <a:lnTo>
                      <a:pt x="259" y="150"/>
                    </a:lnTo>
                    <a:lnTo>
                      <a:pt x="259" y="152"/>
                    </a:lnTo>
                    <a:lnTo>
                      <a:pt x="259" y="154"/>
                    </a:lnTo>
                    <a:lnTo>
                      <a:pt x="259" y="157"/>
                    </a:lnTo>
                    <a:lnTo>
                      <a:pt x="261" y="161"/>
                    </a:lnTo>
                    <a:lnTo>
                      <a:pt x="259" y="168"/>
                    </a:lnTo>
                    <a:lnTo>
                      <a:pt x="259" y="170"/>
                    </a:lnTo>
                    <a:lnTo>
                      <a:pt x="258" y="172"/>
                    </a:lnTo>
                    <a:lnTo>
                      <a:pt x="258" y="172"/>
                    </a:lnTo>
                    <a:lnTo>
                      <a:pt x="257" y="173"/>
                    </a:lnTo>
                    <a:lnTo>
                      <a:pt x="255" y="176"/>
                    </a:lnTo>
                    <a:lnTo>
                      <a:pt x="254" y="180"/>
                    </a:lnTo>
                    <a:lnTo>
                      <a:pt x="254" y="181"/>
                    </a:lnTo>
                    <a:lnTo>
                      <a:pt x="254" y="181"/>
                    </a:lnTo>
                    <a:lnTo>
                      <a:pt x="254" y="182"/>
                    </a:lnTo>
                    <a:lnTo>
                      <a:pt x="254" y="184"/>
                    </a:lnTo>
                    <a:lnTo>
                      <a:pt x="254" y="186"/>
                    </a:lnTo>
                    <a:lnTo>
                      <a:pt x="254" y="188"/>
                    </a:lnTo>
                    <a:lnTo>
                      <a:pt x="257" y="192"/>
                    </a:lnTo>
                    <a:lnTo>
                      <a:pt x="257" y="193"/>
                    </a:lnTo>
                    <a:lnTo>
                      <a:pt x="258" y="193"/>
                    </a:lnTo>
                    <a:lnTo>
                      <a:pt x="254" y="194"/>
                    </a:lnTo>
                    <a:lnTo>
                      <a:pt x="254" y="196"/>
                    </a:lnTo>
                    <a:lnTo>
                      <a:pt x="251" y="197"/>
                    </a:lnTo>
                    <a:lnTo>
                      <a:pt x="251" y="200"/>
                    </a:lnTo>
                    <a:lnTo>
                      <a:pt x="251" y="202"/>
                    </a:lnTo>
                    <a:lnTo>
                      <a:pt x="251" y="202"/>
                    </a:lnTo>
                    <a:lnTo>
                      <a:pt x="250" y="204"/>
                    </a:lnTo>
                    <a:lnTo>
                      <a:pt x="250" y="204"/>
                    </a:lnTo>
                    <a:lnTo>
                      <a:pt x="247" y="205"/>
                    </a:lnTo>
                    <a:lnTo>
                      <a:pt x="246" y="206"/>
                    </a:lnTo>
                    <a:lnTo>
                      <a:pt x="245" y="208"/>
                    </a:lnTo>
                    <a:lnTo>
                      <a:pt x="243" y="209"/>
                    </a:lnTo>
                    <a:lnTo>
                      <a:pt x="242" y="209"/>
                    </a:lnTo>
                    <a:lnTo>
                      <a:pt x="242" y="208"/>
                    </a:lnTo>
                    <a:lnTo>
                      <a:pt x="242" y="206"/>
                    </a:lnTo>
                    <a:lnTo>
                      <a:pt x="242" y="205"/>
                    </a:lnTo>
                    <a:lnTo>
                      <a:pt x="243" y="202"/>
                    </a:lnTo>
                    <a:lnTo>
                      <a:pt x="242" y="201"/>
                    </a:lnTo>
                    <a:lnTo>
                      <a:pt x="243" y="201"/>
                    </a:lnTo>
                    <a:lnTo>
                      <a:pt x="245" y="200"/>
                    </a:lnTo>
                    <a:lnTo>
                      <a:pt x="246" y="198"/>
                    </a:lnTo>
                    <a:lnTo>
                      <a:pt x="246" y="197"/>
                    </a:lnTo>
                    <a:lnTo>
                      <a:pt x="246" y="196"/>
                    </a:lnTo>
                    <a:lnTo>
                      <a:pt x="246" y="196"/>
                    </a:lnTo>
                    <a:lnTo>
                      <a:pt x="245" y="194"/>
                    </a:lnTo>
                    <a:lnTo>
                      <a:pt x="243" y="194"/>
                    </a:lnTo>
                    <a:lnTo>
                      <a:pt x="242" y="194"/>
                    </a:lnTo>
                    <a:lnTo>
                      <a:pt x="242" y="196"/>
                    </a:lnTo>
                    <a:lnTo>
                      <a:pt x="242" y="197"/>
                    </a:lnTo>
                    <a:lnTo>
                      <a:pt x="242" y="197"/>
                    </a:lnTo>
                    <a:lnTo>
                      <a:pt x="242" y="198"/>
                    </a:lnTo>
                    <a:lnTo>
                      <a:pt x="239" y="200"/>
                    </a:lnTo>
                    <a:lnTo>
                      <a:pt x="239" y="201"/>
                    </a:lnTo>
                    <a:lnTo>
                      <a:pt x="241" y="202"/>
                    </a:lnTo>
                    <a:lnTo>
                      <a:pt x="241" y="202"/>
                    </a:lnTo>
                    <a:lnTo>
                      <a:pt x="241" y="202"/>
                    </a:lnTo>
                    <a:lnTo>
                      <a:pt x="241" y="204"/>
                    </a:lnTo>
                    <a:lnTo>
                      <a:pt x="239" y="204"/>
                    </a:lnTo>
                    <a:lnTo>
                      <a:pt x="238" y="202"/>
                    </a:lnTo>
                    <a:lnTo>
                      <a:pt x="237" y="201"/>
                    </a:lnTo>
                    <a:lnTo>
                      <a:pt x="235" y="201"/>
                    </a:lnTo>
                    <a:lnTo>
                      <a:pt x="234" y="202"/>
                    </a:lnTo>
                    <a:lnTo>
                      <a:pt x="233" y="204"/>
                    </a:lnTo>
                    <a:lnTo>
                      <a:pt x="233" y="204"/>
                    </a:lnTo>
                    <a:lnTo>
                      <a:pt x="231" y="205"/>
                    </a:lnTo>
                    <a:lnTo>
                      <a:pt x="231" y="208"/>
                    </a:lnTo>
                    <a:lnTo>
                      <a:pt x="231" y="211"/>
                    </a:lnTo>
                    <a:lnTo>
                      <a:pt x="230" y="212"/>
                    </a:lnTo>
                    <a:lnTo>
                      <a:pt x="230" y="213"/>
                    </a:lnTo>
                    <a:lnTo>
                      <a:pt x="229" y="213"/>
                    </a:lnTo>
                    <a:lnTo>
                      <a:pt x="227" y="215"/>
                    </a:lnTo>
                    <a:lnTo>
                      <a:pt x="227" y="213"/>
                    </a:lnTo>
                    <a:lnTo>
                      <a:pt x="226" y="212"/>
                    </a:lnTo>
                    <a:lnTo>
                      <a:pt x="227" y="209"/>
                    </a:lnTo>
                    <a:lnTo>
                      <a:pt x="227" y="208"/>
                    </a:lnTo>
                    <a:lnTo>
                      <a:pt x="229" y="206"/>
                    </a:lnTo>
                    <a:lnTo>
                      <a:pt x="227" y="205"/>
                    </a:lnTo>
                    <a:lnTo>
                      <a:pt x="226" y="205"/>
                    </a:lnTo>
                    <a:lnTo>
                      <a:pt x="223" y="205"/>
                    </a:lnTo>
                    <a:lnTo>
                      <a:pt x="223" y="206"/>
                    </a:lnTo>
                    <a:lnTo>
                      <a:pt x="222" y="208"/>
                    </a:lnTo>
                    <a:lnTo>
                      <a:pt x="222" y="209"/>
                    </a:lnTo>
                    <a:lnTo>
                      <a:pt x="221" y="209"/>
                    </a:lnTo>
                    <a:lnTo>
                      <a:pt x="219" y="212"/>
                    </a:lnTo>
                    <a:lnTo>
                      <a:pt x="218" y="215"/>
                    </a:lnTo>
                    <a:lnTo>
                      <a:pt x="215" y="213"/>
                    </a:lnTo>
                    <a:lnTo>
                      <a:pt x="213" y="213"/>
                    </a:lnTo>
                    <a:lnTo>
                      <a:pt x="211" y="213"/>
                    </a:lnTo>
                    <a:lnTo>
                      <a:pt x="209" y="213"/>
                    </a:lnTo>
                    <a:lnTo>
                      <a:pt x="205" y="213"/>
                    </a:lnTo>
                    <a:lnTo>
                      <a:pt x="201" y="215"/>
                    </a:lnTo>
                    <a:lnTo>
                      <a:pt x="201" y="215"/>
                    </a:lnTo>
                    <a:lnTo>
                      <a:pt x="205" y="212"/>
                    </a:lnTo>
                    <a:lnTo>
                      <a:pt x="205" y="212"/>
                    </a:lnTo>
                    <a:lnTo>
                      <a:pt x="205" y="212"/>
                    </a:lnTo>
                    <a:lnTo>
                      <a:pt x="203" y="211"/>
                    </a:lnTo>
                    <a:lnTo>
                      <a:pt x="202" y="212"/>
                    </a:lnTo>
                    <a:lnTo>
                      <a:pt x="201" y="212"/>
                    </a:lnTo>
                    <a:lnTo>
                      <a:pt x="201" y="211"/>
                    </a:lnTo>
                    <a:lnTo>
                      <a:pt x="199" y="211"/>
                    </a:lnTo>
                    <a:lnTo>
                      <a:pt x="199" y="211"/>
                    </a:lnTo>
                    <a:lnTo>
                      <a:pt x="199" y="212"/>
                    </a:lnTo>
                    <a:lnTo>
                      <a:pt x="199" y="212"/>
                    </a:lnTo>
                    <a:lnTo>
                      <a:pt x="198" y="212"/>
                    </a:lnTo>
                    <a:lnTo>
                      <a:pt x="198" y="211"/>
                    </a:lnTo>
                    <a:lnTo>
                      <a:pt x="198" y="209"/>
                    </a:lnTo>
                    <a:lnTo>
                      <a:pt x="198" y="208"/>
                    </a:lnTo>
                    <a:lnTo>
                      <a:pt x="198" y="206"/>
                    </a:lnTo>
                    <a:lnTo>
                      <a:pt x="198" y="206"/>
                    </a:lnTo>
                    <a:lnTo>
                      <a:pt x="197" y="206"/>
                    </a:lnTo>
                    <a:lnTo>
                      <a:pt x="197" y="206"/>
                    </a:lnTo>
                    <a:lnTo>
                      <a:pt x="195" y="208"/>
                    </a:lnTo>
                    <a:lnTo>
                      <a:pt x="194" y="211"/>
                    </a:lnTo>
                    <a:lnTo>
                      <a:pt x="193" y="213"/>
                    </a:lnTo>
                    <a:lnTo>
                      <a:pt x="194" y="215"/>
                    </a:lnTo>
                    <a:lnTo>
                      <a:pt x="198" y="217"/>
                    </a:lnTo>
                    <a:lnTo>
                      <a:pt x="198" y="217"/>
                    </a:lnTo>
                    <a:lnTo>
                      <a:pt x="198" y="219"/>
                    </a:lnTo>
                    <a:lnTo>
                      <a:pt x="198" y="220"/>
                    </a:lnTo>
                    <a:lnTo>
                      <a:pt x="197" y="220"/>
                    </a:lnTo>
                    <a:lnTo>
                      <a:pt x="193" y="220"/>
                    </a:lnTo>
                    <a:lnTo>
                      <a:pt x="190" y="223"/>
                    </a:lnTo>
                    <a:lnTo>
                      <a:pt x="189" y="224"/>
                    </a:lnTo>
                    <a:lnTo>
                      <a:pt x="186" y="229"/>
                    </a:lnTo>
                    <a:lnTo>
                      <a:pt x="183" y="233"/>
                    </a:lnTo>
                    <a:lnTo>
                      <a:pt x="181" y="235"/>
                    </a:lnTo>
                    <a:lnTo>
                      <a:pt x="177" y="233"/>
                    </a:lnTo>
                    <a:lnTo>
                      <a:pt x="177" y="232"/>
                    </a:lnTo>
                    <a:lnTo>
                      <a:pt x="175" y="231"/>
                    </a:lnTo>
                    <a:lnTo>
                      <a:pt x="174" y="229"/>
                    </a:lnTo>
                    <a:lnTo>
                      <a:pt x="173" y="227"/>
                    </a:lnTo>
                    <a:lnTo>
                      <a:pt x="173" y="225"/>
                    </a:lnTo>
                    <a:lnTo>
                      <a:pt x="173" y="221"/>
                    </a:lnTo>
                    <a:lnTo>
                      <a:pt x="171" y="220"/>
                    </a:lnTo>
                    <a:lnTo>
                      <a:pt x="173" y="220"/>
                    </a:lnTo>
                    <a:lnTo>
                      <a:pt x="174" y="219"/>
                    </a:lnTo>
                    <a:lnTo>
                      <a:pt x="175" y="217"/>
                    </a:lnTo>
                    <a:lnTo>
                      <a:pt x="175" y="216"/>
                    </a:lnTo>
                    <a:lnTo>
                      <a:pt x="177" y="216"/>
                    </a:lnTo>
                    <a:lnTo>
                      <a:pt x="177" y="215"/>
                    </a:lnTo>
                    <a:lnTo>
                      <a:pt x="175" y="213"/>
                    </a:lnTo>
                    <a:lnTo>
                      <a:pt x="173" y="213"/>
                    </a:lnTo>
                    <a:lnTo>
                      <a:pt x="171" y="213"/>
                    </a:lnTo>
                    <a:lnTo>
                      <a:pt x="169" y="213"/>
                    </a:lnTo>
                    <a:lnTo>
                      <a:pt x="167" y="212"/>
                    </a:lnTo>
                    <a:lnTo>
                      <a:pt x="166" y="212"/>
                    </a:lnTo>
                    <a:lnTo>
                      <a:pt x="163" y="212"/>
                    </a:lnTo>
                    <a:lnTo>
                      <a:pt x="162" y="212"/>
                    </a:lnTo>
                    <a:lnTo>
                      <a:pt x="160" y="212"/>
                    </a:lnTo>
                    <a:lnTo>
                      <a:pt x="159" y="212"/>
                    </a:lnTo>
                    <a:lnTo>
                      <a:pt x="158" y="213"/>
                    </a:lnTo>
                    <a:lnTo>
                      <a:pt x="156" y="215"/>
                    </a:lnTo>
                    <a:lnTo>
                      <a:pt x="155" y="216"/>
                    </a:lnTo>
                    <a:lnTo>
                      <a:pt x="152" y="216"/>
                    </a:lnTo>
                    <a:lnTo>
                      <a:pt x="150" y="216"/>
                    </a:lnTo>
                    <a:lnTo>
                      <a:pt x="148" y="217"/>
                    </a:lnTo>
                    <a:lnTo>
                      <a:pt x="147" y="217"/>
                    </a:lnTo>
                    <a:lnTo>
                      <a:pt x="147" y="217"/>
                    </a:lnTo>
                    <a:lnTo>
                      <a:pt x="144" y="219"/>
                    </a:lnTo>
                    <a:lnTo>
                      <a:pt x="143" y="219"/>
                    </a:lnTo>
                    <a:lnTo>
                      <a:pt x="142" y="220"/>
                    </a:lnTo>
                    <a:lnTo>
                      <a:pt x="140" y="219"/>
                    </a:lnTo>
                    <a:lnTo>
                      <a:pt x="136" y="220"/>
                    </a:lnTo>
                    <a:lnTo>
                      <a:pt x="135" y="221"/>
                    </a:lnTo>
                    <a:lnTo>
                      <a:pt x="132" y="220"/>
                    </a:lnTo>
                    <a:lnTo>
                      <a:pt x="131" y="219"/>
                    </a:lnTo>
                    <a:lnTo>
                      <a:pt x="130" y="220"/>
                    </a:lnTo>
                    <a:lnTo>
                      <a:pt x="128" y="221"/>
                    </a:lnTo>
                    <a:lnTo>
                      <a:pt x="128" y="225"/>
                    </a:lnTo>
                    <a:lnTo>
                      <a:pt x="127" y="227"/>
                    </a:lnTo>
                    <a:lnTo>
                      <a:pt x="127" y="228"/>
                    </a:lnTo>
                    <a:lnTo>
                      <a:pt x="126" y="228"/>
                    </a:lnTo>
                    <a:lnTo>
                      <a:pt x="122" y="224"/>
                    </a:lnTo>
                    <a:lnTo>
                      <a:pt x="122" y="224"/>
                    </a:lnTo>
                    <a:lnTo>
                      <a:pt x="118" y="225"/>
                    </a:lnTo>
                    <a:lnTo>
                      <a:pt x="116" y="225"/>
                    </a:lnTo>
                    <a:lnTo>
                      <a:pt x="115" y="225"/>
                    </a:lnTo>
                    <a:lnTo>
                      <a:pt x="114" y="227"/>
                    </a:lnTo>
                    <a:lnTo>
                      <a:pt x="112" y="225"/>
                    </a:lnTo>
                    <a:lnTo>
                      <a:pt x="111" y="225"/>
                    </a:lnTo>
                    <a:lnTo>
                      <a:pt x="110" y="225"/>
                    </a:lnTo>
                    <a:lnTo>
                      <a:pt x="108" y="225"/>
                    </a:lnTo>
                    <a:lnTo>
                      <a:pt x="108" y="220"/>
                    </a:lnTo>
                    <a:lnTo>
                      <a:pt x="108" y="220"/>
                    </a:lnTo>
                    <a:lnTo>
                      <a:pt x="110" y="219"/>
                    </a:lnTo>
                    <a:lnTo>
                      <a:pt x="110" y="219"/>
                    </a:lnTo>
                    <a:lnTo>
                      <a:pt x="112" y="217"/>
                    </a:lnTo>
                    <a:lnTo>
                      <a:pt x="114" y="219"/>
                    </a:lnTo>
                    <a:lnTo>
                      <a:pt x="115" y="217"/>
                    </a:lnTo>
                    <a:lnTo>
                      <a:pt x="116" y="217"/>
                    </a:lnTo>
                    <a:lnTo>
                      <a:pt x="118" y="216"/>
                    </a:lnTo>
                    <a:lnTo>
                      <a:pt x="119" y="215"/>
                    </a:lnTo>
                    <a:lnTo>
                      <a:pt x="120" y="213"/>
                    </a:lnTo>
                    <a:lnTo>
                      <a:pt x="123" y="212"/>
                    </a:lnTo>
                    <a:lnTo>
                      <a:pt x="124" y="211"/>
                    </a:lnTo>
                    <a:lnTo>
                      <a:pt x="126" y="209"/>
                    </a:lnTo>
                    <a:lnTo>
                      <a:pt x="127" y="208"/>
                    </a:lnTo>
                    <a:lnTo>
                      <a:pt x="128" y="206"/>
                    </a:lnTo>
                    <a:lnTo>
                      <a:pt x="131" y="204"/>
                    </a:lnTo>
                    <a:lnTo>
                      <a:pt x="134" y="201"/>
                    </a:lnTo>
                    <a:lnTo>
                      <a:pt x="135" y="200"/>
                    </a:lnTo>
                    <a:lnTo>
                      <a:pt x="136" y="198"/>
                    </a:lnTo>
                    <a:lnTo>
                      <a:pt x="139" y="197"/>
                    </a:lnTo>
                    <a:lnTo>
                      <a:pt x="142" y="197"/>
                    </a:lnTo>
                    <a:lnTo>
                      <a:pt x="144" y="197"/>
                    </a:lnTo>
                    <a:lnTo>
                      <a:pt x="146" y="198"/>
                    </a:lnTo>
                    <a:lnTo>
                      <a:pt x="147" y="198"/>
                    </a:lnTo>
                    <a:lnTo>
                      <a:pt x="147" y="198"/>
                    </a:lnTo>
                    <a:lnTo>
                      <a:pt x="150" y="197"/>
                    </a:lnTo>
                    <a:lnTo>
                      <a:pt x="151" y="198"/>
                    </a:lnTo>
                    <a:lnTo>
                      <a:pt x="152" y="198"/>
                    </a:lnTo>
                    <a:lnTo>
                      <a:pt x="155" y="197"/>
                    </a:lnTo>
                    <a:lnTo>
                      <a:pt x="158" y="197"/>
                    </a:lnTo>
                    <a:lnTo>
                      <a:pt x="160" y="196"/>
                    </a:lnTo>
                    <a:lnTo>
                      <a:pt x="162" y="196"/>
                    </a:lnTo>
                    <a:lnTo>
                      <a:pt x="169" y="194"/>
                    </a:lnTo>
                    <a:lnTo>
                      <a:pt x="173" y="193"/>
                    </a:lnTo>
                    <a:lnTo>
                      <a:pt x="174" y="193"/>
                    </a:lnTo>
                    <a:lnTo>
                      <a:pt x="174" y="193"/>
                    </a:lnTo>
                    <a:lnTo>
                      <a:pt x="174" y="194"/>
                    </a:lnTo>
                    <a:lnTo>
                      <a:pt x="174" y="196"/>
                    </a:lnTo>
                    <a:lnTo>
                      <a:pt x="174" y="197"/>
                    </a:lnTo>
                    <a:lnTo>
                      <a:pt x="175" y="197"/>
                    </a:lnTo>
                    <a:lnTo>
                      <a:pt x="179" y="197"/>
                    </a:lnTo>
                    <a:lnTo>
                      <a:pt x="181" y="197"/>
                    </a:lnTo>
                    <a:lnTo>
                      <a:pt x="182" y="197"/>
                    </a:lnTo>
                    <a:lnTo>
                      <a:pt x="183" y="196"/>
                    </a:lnTo>
                    <a:lnTo>
                      <a:pt x="186" y="194"/>
                    </a:lnTo>
                    <a:lnTo>
                      <a:pt x="186" y="193"/>
                    </a:lnTo>
                    <a:lnTo>
                      <a:pt x="186" y="190"/>
                    </a:lnTo>
                    <a:lnTo>
                      <a:pt x="185" y="189"/>
                    </a:lnTo>
                    <a:lnTo>
                      <a:pt x="186" y="186"/>
                    </a:lnTo>
                    <a:lnTo>
                      <a:pt x="187" y="185"/>
                    </a:lnTo>
                    <a:lnTo>
                      <a:pt x="189" y="184"/>
                    </a:lnTo>
                    <a:lnTo>
                      <a:pt x="190" y="182"/>
                    </a:lnTo>
                    <a:lnTo>
                      <a:pt x="194" y="178"/>
                    </a:lnTo>
                    <a:lnTo>
                      <a:pt x="195" y="174"/>
                    </a:lnTo>
                    <a:lnTo>
                      <a:pt x="197" y="170"/>
                    </a:lnTo>
                    <a:lnTo>
                      <a:pt x="195" y="166"/>
                    </a:lnTo>
                    <a:lnTo>
                      <a:pt x="198" y="162"/>
                    </a:lnTo>
                    <a:lnTo>
                      <a:pt x="199" y="162"/>
                    </a:lnTo>
                    <a:lnTo>
                      <a:pt x="203" y="161"/>
                    </a:lnTo>
                    <a:lnTo>
                      <a:pt x="205" y="160"/>
                    </a:lnTo>
                    <a:lnTo>
                      <a:pt x="205" y="161"/>
                    </a:lnTo>
                    <a:lnTo>
                      <a:pt x="205" y="162"/>
                    </a:lnTo>
                    <a:lnTo>
                      <a:pt x="202" y="165"/>
                    </a:lnTo>
                    <a:lnTo>
                      <a:pt x="201" y="166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198" y="168"/>
                    </a:lnTo>
                    <a:lnTo>
                      <a:pt x="199" y="169"/>
                    </a:lnTo>
                    <a:lnTo>
                      <a:pt x="201" y="170"/>
                    </a:lnTo>
                    <a:lnTo>
                      <a:pt x="201" y="172"/>
                    </a:lnTo>
                    <a:lnTo>
                      <a:pt x="201" y="173"/>
                    </a:lnTo>
                    <a:lnTo>
                      <a:pt x="202" y="174"/>
                    </a:lnTo>
                    <a:lnTo>
                      <a:pt x="203" y="174"/>
                    </a:lnTo>
                    <a:lnTo>
                      <a:pt x="205" y="174"/>
                    </a:lnTo>
                    <a:lnTo>
                      <a:pt x="205" y="174"/>
                    </a:lnTo>
                    <a:lnTo>
                      <a:pt x="207" y="172"/>
                    </a:lnTo>
                    <a:lnTo>
                      <a:pt x="207" y="170"/>
                    </a:lnTo>
                    <a:lnTo>
                      <a:pt x="214" y="169"/>
                    </a:lnTo>
                    <a:lnTo>
                      <a:pt x="217" y="168"/>
                    </a:lnTo>
                    <a:lnTo>
                      <a:pt x="218" y="166"/>
                    </a:lnTo>
                    <a:lnTo>
                      <a:pt x="219" y="166"/>
                    </a:lnTo>
                    <a:lnTo>
                      <a:pt x="223" y="162"/>
                    </a:lnTo>
                    <a:lnTo>
                      <a:pt x="225" y="161"/>
                    </a:lnTo>
                    <a:lnTo>
                      <a:pt x="226" y="160"/>
                    </a:lnTo>
                    <a:lnTo>
                      <a:pt x="226" y="157"/>
                    </a:lnTo>
                    <a:lnTo>
                      <a:pt x="227" y="156"/>
                    </a:lnTo>
                    <a:lnTo>
                      <a:pt x="229" y="154"/>
                    </a:lnTo>
                    <a:lnTo>
                      <a:pt x="234" y="152"/>
                    </a:lnTo>
                    <a:lnTo>
                      <a:pt x="235" y="149"/>
                    </a:lnTo>
                    <a:lnTo>
                      <a:pt x="237" y="149"/>
                    </a:lnTo>
                    <a:lnTo>
                      <a:pt x="237" y="146"/>
                    </a:lnTo>
                    <a:lnTo>
                      <a:pt x="237" y="144"/>
                    </a:lnTo>
                    <a:lnTo>
                      <a:pt x="238" y="141"/>
                    </a:lnTo>
                    <a:lnTo>
                      <a:pt x="239" y="140"/>
                    </a:lnTo>
                    <a:lnTo>
                      <a:pt x="239" y="138"/>
                    </a:lnTo>
                    <a:lnTo>
                      <a:pt x="241" y="136"/>
                    </a:lnTo>
                    <a:lnTo>
                      <a:pt x="242" y="134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5" y="126"/>
                    </a:lnTo>
                    <a:lnTo>
                      <a:pt x="245" y="126"/>
                    </a:lnTo>
                    <a:lnTo>
                      <a:pt x="245" y="125"/>
                    </a:lnTo>
                    <a:lnTo>
                      <a:pt x="246" y="124"/>
                    </a:lnTo>
                    <a:lnTo>
                      <a:pt x="246" y="124"/>
                    </a:lnTo>
                    <a:lnTo>
                      <a:pt x="246" y="120"/>
                    </a:lnTo>
                    <a:lnTo>
                      <a:pt x="246" y="118"/>
                    </a:lnTo>
                    <a:lnTo>
                      <a:pt x="245" y="116"/>
                    </a:lnTo>
                    <a:lnTo>
                      <a:pt x="245" y="116"/>
                    </a:lnTo>
                    <a:lnTo>
                      <a:pt x="243" y="116"/>
                    </a:lnTo>
                    <a:lnTo>
                      <a:pt x="242" y="116"/>
                    </a:lnTo>
                    <a:lnTo>
                      <a:pt x="241" y="114"/>
                    </a:lnTo>
                    <a:lnTo>
                      <a:pt x="242" y="113"/>
                    </a:lnTo>
                    <a:lnTo>
                      <a:pt x="242" y="113"/>
                    </a:lnTo>
                    <a:lnTo>
                      <a:pt x="243" y="113"/>
                    </a:lnTo>
                    <a:lnTo>
                      <a:pt x="243" y="113"/>
                    </a:lnTo>
                    <a:lnTo>
                      <a:pt x="245" y="110"/>
                    </a:lnTo>
                    <a:lnTo>
                      <a:pt x="245" y="107"/>
                    </a:lnTo>
                    <a:lnTo>
                      <a:pt x="245" y="106"/>
                    </a:lnTo>
                    <a:lnTo>
                      <a:pt x="245" y="105"/>
                    </a:lnTo>
                    <a:lnTo>
                      <a:pt x="243" y="102"/>
                    </a:lnTo>
                    <a:lnTo>
                      <a:pt x="243" y="101"/>
                    </a:lnTo>
                    <a:lnTo>
                      <a:pt x="245" y="99"/>
                    </a:lnTo>
                    <a:lnTo>
                      <a:pt x="246" y="98"/>
                    </a:lnTo>
                    <a:lnTo>
                      <a:pt x="246" y="98"/>
                    </a:lnTo>
                    <a:lnTo>
                      <a:pt x="247" y="98"/>
                    </a:lnTo>
                    <a:lnTo>
                      <a:pt x="249" y="98"/>
                    </a:lnTo>
                    <a:lnTo>
                      <a:pt x="249" y="97"/>
                    </a:lnTo>
                    <a:lnTo>
                      <a:pt x="249" y="95"/>
                    </a:lnTo>
                    <a:lnTo>
                      <a:pt x="250" y="94"/>
                    </a:lnTo>
                    <a:lnTo>
                      <a:pt x="250" y="93"/>
                    </a:lnTo>
                    <a:lnTo>
                      <a:pt x="250" y="90"/>
                    </a:lnTo>
                    <a:lnTo>
                      <a:pt x="250" y="89"/>
                    </a:lnTo>
                    <a:lnTo>
                      <a:pt x="251" y="89"/>
                    </a:lnTo>
                    <a:lnTo>
                      <a:pt x="251" y="89"/>
                    </a:lnTo>
                    <a:lnTo>
                      <a:pt x="253" y="89"/>
                    </a:lnTo>
                    <a:lnTo>
                      <a:pt x="254" y="89"/>
                    </a:lnTo>
                    <a:lnTo>
                      <a:pt x="254" y="89"/>
                    </a:lnTo>
                    <a:lnTo>
                      <a:pt x="254" y="90"/>
                    </a:lnTo>
                    <a:lnTo>
                      <a:pt x="255" y="95"/>
                    </a:lnTo>
                    <a:lnTo>
                      <a:pt x="255" y="95"/>
                    </a:lnTo>
                    <a:lnTo>
                      <a:pt x="257" y="97"/>
                    </a:lnTo>
                    <a:lnTo>
                      <a:pt x="257" y="97"/>
                    </a:lnTo>
                    <a:lnTo>
                      <a:pt x="258" y="95"/>
                    </a:lnTo>
                    <a:lnTo>
                      <a:pt x="258" y="94"/>
                    </a:lnTo>
                    <a:lnTo>
                      <a:pt x="259" y="94"/>
                    </a:lnTo>
                    <a:lnTo>
                      <a:pt x="262" y="95"/>
                    </a:lnTo>
                    <a:lnTo>
                      <a:pt x="263" y="94"/>
                    </a:lnTo>
                    <a:lnTo>
                      <a:pt x="263" y="93"/>
                    </a:lnTo>
                    <a:lnTo>
                      <a:pt x="263" y="91"/>
                    </a:lnTo>
                    <a:lnTo>
                      <a:pt x="263" y="89"/>
                    </a:lnTo>
                    <a:lnTo>
                      <a:pt x="263" y="89"/>
                    </a:lnTo>
                    <a:lnTo>
                      <a:pt x="262" y="89"/>
                    </a:lnTo>
                    <a:lnTo>
                      <a:pt x="262" y="89"/>
                    </a:lnTo>
                    <a:lnTo>
                      <a:pt x="261" y="89"/>
                    </a:lnTo>
                    <a:lnTo>
                      <a:pt x="257" y="90"/>
                    </a:lnTo>
                    <a:lnTo>
                      <a:pt x="257" y="87"/>
                    </a:lnTo>
                    <a:lnTo>
                      <a:pt x="258" y="85"/>
                    </a:lnTo>
                    <a:lnTo>
                      <a:pt x="258" y="83"/>
                    </a:lnTo>
                    <a:lnTo>
                      <a:pt x="259" y="83"/>
                    </a:lnTo>
                    <a:lnTo>
                      <a:pt x="261" y="83"/>
                    </a:lnTo>
                    <a:lnTo>
                      <a:pt x="262" y="83"/>
                    </a:lnTo>
                    <a:lnTo>
                      <a:pt x="263" y="86"/>
                    </a:lnTo>
                    <a:lnTo>
                      <a:pt x="263" y="86"/>
                    </a:lnTo>
                    <a:close/>
                    <a:moveTo>
                      <a:pt x="221" y="154"/>
                    </a:moveTo>
                    <a:lnTo>
                      <a:pt x="219" y="154"/>
                    </a:lnTo>
                    <a:lnTo>
                      <a:pt x="218" y="154"/>
                    </a:lnTo>
                    <a:lnTo>
                      <a:pt x="219" y="154"/>
                    </a:lnTo>
                    <a:lnTo>
                      <a:pt x="219" y="153"/>
                    </a:lnTo>
                    <a:lnTo>
                      <a:pt x="219" y="152"/>
                    </a:lnTo>
                    <a:lnTo>
                      <a:pt x="219" y="152"/>
                    </a:lnTo>
                    <a:lnTo>
                      <a:pt x="219" y="152"/>
                    </a:lnTo>
                    <a:lnTo>
                      <a:pt x="219" y="150"/>
                    </a:lnTo>
                    <a:lnTo>
                      <a:pt x="219" y="148"/>
                    </a:lnTo>
                    <a:lnTo>
                      <a:pt x="222" y="146"/>
                    </a:lnTo>
                    <a:lnTo>
                      <a:pt x="222" y="145"/>
                    </a:lnTo>
                    <a:lnTo>
                      <a:pt x="222" y="146"/>
                    </a:lnTo>
                    <a:lnTo>
                      <a:pt x="222" y="149"/>
                    </a:lnTo>
                    <a:lnTo>
                      <a:pt x="222" y="150"/>
                    </a:lnTo>
                    <a:lnTo>
                      <a:pt x="223" y="150"/>
                    </a:lnTo>
                    <a:lnTo>
                      <a:pt x="222" y="153"/>
                    </a:lnTo>
                    <a:lnTo>
                      <a:pt x="221" y="154"/>
                    </a:lnTo>
                    <a:lnTo>
                      <a:pt x="221" y="154"/>
                    </a:lnTo>
                    <a:close/>
                    <a:moveTo>
                      <a:pt x="146" y="185"/>
                    </a:moveTo>
                    <a:lnTo>
                      <a:pt x="144" y="185"/>
                    </a:lnTo>
                    <a:lnTo>
                      <a:pt x="143" y="185"/>
                    </a:lnTo>
                    <a:lnTo>
                      <a:pt x="143" y="184"/>
                    </a:lnTo>
                    <a:lnTo>
                      <a:pt x="143" y="184"/>
                    </a:lnTo>
                    <a:lnTo>
                      <a:pt x="144" y="182"/>
                    </a:lnTo>
                    <a:lnTo>
                      <a:pt x="146" y="184"/>
                    </a:lnTo>
                    <a:lnTo>
                      <a:pt x="146" y="185"/>
                    </a:lnTo>
                    <a:lnTo>
                      <a:pt x="146" y="185"/>
                    </a:lnTo>
                    <a:close/>
                    <a:moveTo>
                      <a:pt x="237" y="212"/>
                    </a:moveTo>
                    <a:lnTo>
                      <a:pt x="237" y="213"/>
                    </a:lnTo>
                    <a:lnTo>
                      <a:pt x="235" y="213"/>
                    </a:lnTo>
                    <a:lnTo>
                      <a:pt x="235" y="212"/>
                    </a:lnTo>
                    <a:lnTo>
                      <a:pt x="235" y="211"/>
                    </a:lnTo>
                    <a:lnTo>
                      <a:pt x="237" y="211"/>
                    </a:lnTo>
                    <a:lnTo>
                      <a:pt x="237" y="212"/>
                    </a:lnTo>
                    <a:lnTo>
                      <a:pt x="237" y="212"/>
                    </a:lnTo>
                    <a:close/>
                    <a:moveTo>
                      <a:pt x="86" y="219"/>
                    </a:moveTo>
                    <a:lnTo>
                      <a:pt x="86" y="220"/>
                    </a:lnTo>
                    <a:lnTo>
                      <a:pt x="84" y="219"/>
                    </a:lnTo>
                    <a:lnTo>
                      <a:pt x="84" y="219"/>
                    </a:lnTo>
                    <a:lnTo>
                      <a:pt x="84" y="216"/>
                    </a:lnTo>
                    <a:lnTo>
                      <a:pt x="84" y="215"/>
                    </a:lnTo>
                    <a:lnTo>
                      <a:pt x="84" y="215"/>
                    </a:lnTo>
                    <a:lnTo>
                      <a:pt x="87" y="213"/>
                    </a:lnTo>
                    <a:lnTo>
                      <a:pt x="87" y="213"/>
                    </a:lnTo>
                    <a:lnTo>
                      <a:pt x="87" y="213"/>
                    </a:lnTo>
                    <a:lnTo>
                      <a:pt x="87" y="215"/>
                    </a:lnTo>
                    <a:lnTo>
                      <a:pt x="87" y="216"/>
                    </a:lnTo>
                    <a:lnTo>
                      <a:pt x="86" y="217"/>
                    </a:lnTo>
                    <a:lnTo>
                      <a:pt x="86" y="219"/>
                    </a:lnTo>
                    <a:close/>
                    <a:moveTo>
                      <a:pt x="169" y="220"/>
                    </a:moveTo>
                    <a:lnTo>
                      <a:pt x="167" y="221"/>
                    </a:lnTo>
                    <a:lnTo>
                      <a:pt x="166" y="221"/>
                    </a:lnTo>
                    <a:lnTo>
                      <a:pt x="166" y="221"/>
                    </a:lnTo>
                    <a:lnTo>
                      <a:pt x="164" y="220"/>
                    </a:lnTo>
                    <a:lnTo>
                      <a:pt x="166" y="219"/>
                    </a:lnTo>
                    <a:lnTo>
                      <a:pt x="167" y="217"/>
                    </a:lnTo>
                    <a:lnTo>
                      <a:pt x="169" y="216"/>
                    </a:lnTo>
                    <a:lnTo>
                      <a:pt x="170" y="216"/>
                    </a:lnTo>
                    <a:lnTo>
                      <a:pt x="170" y="216"/>
                    </a:lnTo>
                    <a:lnTo>
                      <a:pt x="169" y="219"/>
                    </a:lnTo>
                    <a:lnTo>
                      <a:pt x="169" y="220"/>
                    </a:lnTo>
                    <a:lnTo>
                      <a:pt x="169" y="220"/>
                    </a:lnTo>
                    <a:close/>
                    <a:moveTo>
                      <a:pt x="160" y="216"/>
                    </a:moveTo>
                    <a:lnTo>
                      <a:pt x="160" y="217"/>
                    </a:lnTo>
                    <a:lnTo>
                      <a:pt x="159" y="217"/>
                    </a:lnTo>
                    <a:lnTo>
                      <a:pt x="159" y="217"/>
                    </a:lnTo>
                    <a:lnTo>
                      <a:pt x="159" y="217"/>
                    </a:lnTo>
                    <a:lnTo>
                      <a:pt x="158" y="216"/>
                    </a:lnTo>
                    <a:lnTo>
                      <a:pt x="158" y="216"/>
                    </a:lnTo>
                    <a:lnTo>
                      <a:pt x="160" y="216"/>
                    </a:lnTo>
                    <a:lnTo>
                      <a:pt x="160" y="216"/>
                    </a:lnTo>
                    <a:lnTo>
                      <a:pt x="160" y="216"/>
                    </a:lnTo>
                    <a:lnTo>
                      <a:pt x="160" y="216"/>
                    </a:lnTo>
                    <a:close/>
                    <a:moveTo>
                      <a:pt x="160" y="221"/>
                    </a:moveTo>
                    <a:lnTo>
                      <a:pt x="162" y="221"/>
                    </a:lnTo>
                    <a:lnTo>
                      <a:pt x="164" y="221"/>
                    </a:lnTo>
                    <a:lnTo>
                      <a:pt x="164" y="224"/>
                    </a:lnTo>
                    <a:lnTo>
                      <a:pt x="164" y="225"/>
                    </a:lnTo>
                    <a:lnTo>
                      <a:pt x="166" y="227"/>
                    </a:lnTo>
                    <a:lnTo>
                      <a:pt x="164" y="228"/>
                    </a:lnTo>
                    <a:lnTo>
                      <a:pt x="166" y="228"/>
                    </a:lnTo>
                    <a:lnTo>
                      <a:pt x="163" y="231"/>
                    </a:lnTo>
                    <a:lnTo>
                      <a:pt x="160" y="232"/>
                    </a:lnTo>
                    <a:lnTo>
                      <a:pt x="159" y="233"/>
                    </a:lnTo>
                    <a:lnTo>
                      <a:pt x="159" y="235"/>
                    </a:lnTo>
                    <a:lnTo>
                      <a:pt x="158" y="237"/>
                    </a:lnTo>
                    <a:lnTo>
                      <a:pt x="158" y="239"/>
                    </a:lnTo>
                    <a:lnTo>
                      <a:pt x="156" y="239"/>
                    </a:lnTo>
                    <a:lnTo>
                      <a:pt x="154" y="235"/>
                    </a:lnTo>
                    <a:lnTo>
                      <a:pt x="152" y="235"/>
                    </a:lnTo>
                    <a:lnTo>
                      <a:pt x="150" y="233"/>
                    </a:lnTo>
                    <a:lnTo>
                      <a:pt x="150" y="235"/>
                    </a:lnTo>
                    <a:lnTo>
                      <a:pt x="144" y="237"/>
                    </a:lnTo>
                    <a:lnTo>
                      <a:pt x="143" y="239"/>
                    </a:lnTo>
                    <a:lnTo>
                      <a:pt x="142" y="241"/>
                    </a:lnTo>
                    <a:lnTo>
                      <a:pt x="142" y="243"/>
                    </a:lnTo>
                    <a:lnTo>
                      <a:pt x="140" y="243"/>
                    </a:lnTo>
                    <a:lnTo>
                      <a:pt x="140" y="244"/>
                    </a:lnTo>
                    <a:lnTo>
                      <a:pt x="139" y="245"/>
                    </a:lnTo>
                    <a:lnTo>
                      <a:pt x="138" y="248"/>
                    </a:lnTo>
                    <a:lnTo>
                      <a:pt x="136" y="248"/>
                    </a:lnTo>
                    <a:lnTo>
                      <a:pt x="135" y="247"/>
                    </a:lnTo>
                    <a:lnTo>
                      <a:pt x="135" y="248"/>
                    </a:lnTo>
                    <a:lnTo>
                      <a:pt x="135" y="245"/>
                    </a:lnTo>
                    <a:lnTo>
                      <a:pt x="134" y="244"/>
                    </a:lnTo>
                    <a:lnTo>
                      <a:pt x="132" y="244"/>
                    </a:lnTo>
                    <a:lnTo>
                      <a:pt x="132" y="243"/>
                    </a:lnTo>
                    <a:lnTo>
                      <a:pt x="131" y="243"/>
                    </a:lnTo>
                    <a:lnTo>
                      <a:pt x="132" y="241"/>
                    </a:lnTo>
                    <a:lnTo>
                      <a:pt x="132" y="240"/>
                    </a:lnTo>
                    <a:lnTo>
                      <a:pt x="132" y="240"/>
                    </a:lnTo>
                    <a:lnTo>
                      <a:pt x="132" y="239"/>
                    </a:lnTo>
                    <a:lnTo>
                      <a:pt x="132" y="237"/>
                    </a:lnTo>
                    <a:lnTo>
                      <a:pt x="131" y="237"/>
                    </a:lnTo>
                    <a:lnTo>
                      <a:pt x="131" y="237"/>
                    </a:lnTo>
                    <a:lnTo>
                      <a:pt x="131" y="236"/>
                    </a:lnTo>
                    <a:lnTo>
                      <a:pt x="131" y="236"/>
                    </a:lnTo>
                    <a:lnTo>
                      <a:pt x="130" y="236"/>
                    </a:lnTo>
                    <a:lnTo>
                      <a:pt x="126" y="237"/>
                    </a:lnTo>
                    <a:lnTo>
                      <a:pt x="126" y="237"/>
                    </a:lnTo>
                    <a:lnTo>
                      <a:pt x="127" y="236"/>
                    </a:lnTo>
                    <a:lnTo>
                      <a:pt x="130" y="235"/>
                    </a:lnTo>
                    <a:lnTo>
                      <a:pt x="130" y="235"/>
                    </a:lnTo>
                    <a:lnTo>
                      <a:pt x="132" y="232"/>
                    </a:lnTo>
                    <a:lnTo>
                      <a:pt x="135" y="231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6" y="227"/>
                    </a:lnTo>
                    <a:lnTo>
                      <a:pt x="136" y="225"/>
                    </a:lnTo>
                    <a:lnTo>
                      <a:pt x="138" y="225"/>
                    </a:lnTo>
                    <a:lnTo>
                      <a:pt x="139" y="224"/>
                    </a:lnTo>
                    <a:lnTo>
                      <a:pt x="140" y="224"/>
                    </a:lnTo>
                    <a:lnTo>
                      <a:pt x="140" y="225"/>
                    </a:lnTo>
                    <a:lnTo>
                      <a:pt x="142" y="227"/>
                    </a:lnTo>
                    <a:lnTo>
                      <a:pt x="143" y="227"/>
                    </a:lnTo>
                    <a:lnTo>
                      <a:pt x="144" y="225"/>
                    </a:lnTo>
                    <a:lnTo>
                      <a:pt x="146" y="225"/>
                    </a:lnTo>
                    <a:lnTo>
                      <a:pt x="147" y="225"/>
                    </a:lnTo>
                    <a:lnTo>
                      <a:pt x="148" y="225"/>
                    </a:lnTo>
                    <a:lnTo>
                      <a:pt x="150" y="224"/>
                    </a:lnTo>
                    <a:lnTo>
                      <a:pt x="150" y="223"/>
                    </a:lnTo>
                    <a:lnTo>
                      <a:pt x="148" y="221"/>
                    </a:lnTo>
                    <a:lnTo>
                      <a:pt x="150" y="221"/>
                    </a:lnTo>
                    <a:lnTo>
                      <a:pt x="151" y="221"/>
                    </a:lnTo>
                    <a:lnTo>
                      <a:pt x="152" y="220"/>
                    </a:lnTo>
                    <a:lnTo>
                      <a:pt x="154" y="219"/>
                    </a:lnTo>
                    <a:lnTo>
                      <a:pt x="156" y="219"/>
                    </a:lnTo>
                    <a:lnTo>
                      <a:pt x="158" y="220"/>
                    </a:lnTo>
                    <a:lnTo>
                      <a:pt x="160" y="221"/>
                    </a:lnTo>
                    <a:lnTo>
                      <a:pt x="160" y="221"/>
                    </a:lnTo>
                    <a:close/>
                    <a:moveTo>
                      <a:pt x="84" y="223"/>
                    </a:moveTo>
                    <a:lnTo>
                      <a:pt x="83" y="224"/>
                    </a:lnTo>
                    <a:lnTo>
                      <a:pt x="83" y="223"/>
                    </a:lnTo>
                    <a:lnTo>
                      <a:pt x="83" y="220"/>
                    </a:lnTo>
                    <a:lnTo>
                      <a:pt x="86" y="220"/>
                    </a:lnTo>
                    <a:lnTo>
                      <a:pt x="84" y="221"/>
                    </a:lnTo>
                    <a:lnTo>
                      <a:pt x="84" y="223"/>
                    </a:lnTo>
                    <a:lnTo>
                      <a:pt x="84" y="223"/>
                    </a:lnTo>
                    <a:close/>
                    <a:moveTo>
                      <a:pt x="134" y="223"/>
                    </a:moveTo>
                    <a:lnTo>
                      <a:pt x="134" y="224"/>
                    </a:lnTo>
                    <a:lnTo>
                      <a:pt x="132" y="224"/>
                    </a:lnTo>
                    <a:lnTo>
                      <a:pt x="132" y="223"/>
                    </a:lnTo>
                    <a:lnTo>
                      <a:pt x="132" y="223"/>
                    </a:lnTo>
                    <a:lnTo>
                      <a:pt x="134" y="223"/>
                    </a:lnTo>
                    <a:lnTo>
                      <a:pt x="134" y="223"/>
                    </a:lnTo>
                    <a:lnTo>
                      <a:pt x="134" y="223"/>
                    </a:lnTo>
                    <a:lnTo>
                      <a:pt x="134" y="223"/>
                    </a:lnTo>
                    <a:close/>
                    <a:moveTo>
                      <a:pt x="128" y="227"/>
                    </a:moveTo>
                    <a:lnTo>
                      <a:pt x="130" y="227"/>
                    </a:lnTo>
                    <a:lnTo>
                      <a:pt x="131" y="227"/>
                    </a:lnTo>
                    <a:lnTo>
                      <a:pt x="131" y="227"/>
                    </a:lnTo>
                    <a:lnTo>
                      <a:pt x="131" y="228"/>
                    </a:lnTo>
                    <a:lnTo>
                      <a:pt x="130" y="228"/>
                    </a:lnTo>
                    <a:lnTo>
                      <a:pt x="128" y="228"/>
                    </a:lnTo>
                    <a:lnTo>
                      <a:pt x="128" y="228"/>
                    </a:lnTo>
                    <a:lnTo>
                      <a:pt x="128" y="227"/>
                    </a:lnTo>
                    <a:lnTo>
                      <a:pt x="128" y="227"/>
                    </a:lnTo>
                    <a:lnTo>
                      <a:pt x="128" y="227"/>
                    </a:lnTo>
                    <a:lnTo>
                      <a:pt x="128" y="227"/>
                    </a:lnTo>
                    <a:close/>
                    <a:moveTo>
                      <a:pt x="112" y="232"/>
                    </a:moveTo>
                    <a:lnTo>
                      <a:pt x="115" y="233"/>
                    </a:lnTo>
                    <a:lnTo>
                      <a:pt x="115" y="233"/>
                    </a:lnTo>
                    <a:lnTo>
                      <a:pt x="116" y="233"/>
                    </a:lnTo>
                    <a:lnTo>
                      <a:pt x="118" y="232"/>
                    </a:lnTo>
                    <a:lnTo>
                      <a:pt x="119" y="232"/>
                    </a:lnTo>
                    <a:lnTo>
                      <a:pt x="119" y="232"/>
                    </a:lnTo>
                    <a:lnTo>
                      <a:pt x="120" y="232"/>
                    </a:lnTo>
                    <a:lnTo>
                      <a:pt x="120" y="233"/>
                    </a:lnTo>
                    <a:lnTo>
                      <a:pt x="120" y="235"/>
                    </a:lnTo>
                    <a:lnTo>
                      <a:pt x="119" y="236"/>
                    </a:lnTo>
                    <a:lnTo>
                      <a:pt x="118" y="239"/>
                    </a:lnTo>
                    <a:lnTo>
                      <a:pt x="120" y="239"/>
                    </a:lnTo>
                    <a:lnTo>
                      <a:pt x="123" y="239"/>
                    </a:lnTo>
                    <a:lnTo>
                      <a:pt x="123" y="240"/>
                    </a:lnTo>
                    <a:lnTo>
                      <a:pt x="123" y="241"/>
                    </a:lnTo>
                    <a:lnTo>
                      <a:pt x="123" y="241"/>
                    </a:lnTo>
                    <a:lnTo>
                      <a:pt x="124" y="243"/>
                    </a:lnTo>
                    <a:lnTo>
                      <a:pt x="124" y="243"/>
                    </a:lnTo>
                    <a:lnTo>
                      <a:pt x="123" y="244"/>
                    </a:lnTo>
                    <a:lnTo>
                      <a:pt x="124" y="244"/>
                    </a:lnTo>
                    <a:lnTo>
                      <a:pt x="124" y="245"/>
                    </a:lnTo>
                    <a:lnTo>
                      <a:pt x="124" y="245"/>
                    </a:lnTo>
                    <a:lnTo>
                      <a:pt x="120" y="251"/>
                    </a:lnTo>
                    <a:lnTo>
                      <a:pt x="120" y="252"/>
                    </a:lnTo>
                    <a:lnTo>
                      <a:pt x="119" y="255"/>
                    </a:lnTo>
                    <a:lnTo>
                      <a:pt x="119" y="257"/>
                    </a:lnTo>
                    <a:lnTo>
                      <a:pt x="118" y="259"/>
                    </a:lnTo>
                    <a:lnTo>
                      <a:pt x="118" y="261"/>
                    </a:lnTo>
                    <a:lnTo>
                      <a:pt x="116" y="263"/>
                    </a:lnTo>
                    <a:lnTo>
                      <a:pt x="118" y="265"/>
                    </a:lnTo>
                    <a:lnTo>
                      <a:pt x="116" y="267"/>
                    </a:lnTo>
                    <a:lnTo>
                      <a:pt x="115" y="271"/>
                    </a:lnTo>
                    <a:lnTo>
                      <a:pt x="114" y="271"/>
                    </a:lnTo>
                    <a:lnTo>
                      <a:pt x="112" y="271"/>
                    </a:lnTo>
                    <a:lnTo>
                      <a:pt x="111" y="271"/>
                    </a:lnTo>
                    <a:lnTo>
                      <a:pt x="111" y="272"/>
                    </a:lnTo>
                    <a:lnTo>
                      <a:pt x="111" y="273"/>
                    </a:lnTo>
                    <a:lnTo>
                      <a:pt x="108" y="276"/>
                    </a:lnTo>
                    <a:lnTo>
                      <a:pt x="106" y="279"/>
                    </a:lnTo>
                    <a:lnTo>
                      <a:pt x="106" y="277"/>
                    </a:lnTo>
                    <a:lnTo>
                      <a:pt x="106" y="276"/>
                    </a:lnTo>
                    <a:lnTo>
                      <a:pt x="106" y="276"/>
                    </a:lnTo>
                    <a:lnTo>
                      <a:pt x="106" y="276"/>
                    </a:lnTo>
                    <a:lnTo>
                      <a:pt x="107" y="273"/>
                    </a:lnTo>
                    <a:lnTo>
                      <a:pt x="107" y="272"/>
                    </a:lnTo>
                    <a:lnTo>
                      <a:pt x="106" y="269"/>
                    </a:lnTo>
                    <a:lnTo>
                      <a:pt x="106" y="268"/>
                    </a:lnTo>
                    <a:lnTo>
                      <a:pt x="106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107" y="267"/>
                    </a:lnTo>
                    <a:lnTo>
                      <a:pt x="107" y="265"/>
                    </a:lnTo>
                    <a:lnTo>
                      <a:pt x="106" y="265"/>
                    </a:lnTo>
                    <a:lnTo>
                      <a:pt x="104" y="265"/>
                    </a:lnTo>
                    <a:lnTo>
                      <a:pt x="104" y="267"/>
                    </a:lnTo>
                    <a:lnTo>
                      <a:pt x="103" y="268"/>
                    </a:lnTo>
                    <a:lnTo>
                      <a:pt x="103" y="271"/>
                    </a:lnTo>
                    <a:lnTo>
                      <a:pt x="103" y="271"/>
                    </a:lnTo>
                    <a:lnTo>
                      <a:pt x="103" y="272"/>
                    </a:lnTo>
                    <a:lnTo>
                      <a:pt x="104" y="273"/>
                    </a:lnTo>
                    <a:lnTo>
                      <a:pt x="104" y="275"/>
                    </a:lnTo>
                    <a:lnTo>
                      <a:pt x="104" y="275"/>
                    </a:lnTo>
                    <a:lnTo>
                      <a:pt x="99" y="273"/>
                    </a:lnTo>
                    <a:lnTo>
                      <a:pt x="99" y="273"/>
                    </a:lnTo>
                    <a:lnTo>
                      <a:pt x="98" y="273"/>
                    </a:lnTo>
                    <a:lnTo>
                      <a:pt x="98" y="271"/>
                    </a:lnTo>
                    <a:lnTo>
                      <a:pt x="99" y="271"/>
                    </a:lnTo>
                    <a:lnTo>
                      <a:pt x="99" y="271"/>
                    </a:lnTo>
                    <a:lnTo>
                      <a:pt x="99" y="269"/>
                    </a:lnTo>
                    <a:lnTo>
                      <a:pt x="100" y="268"/>
                    </a:lnTo>
                    <a:lnTo>
                      <a:pt x="99" y="267"/>
                    </a:lnTo>
                    <a:lnTo>
                      <a:pt x="98" y="265"/>
                    </a:lnTo>
                    <a:lnTo>
                      <a:pt x="98" y="265"/>
                    </a:lnTo>
                    <a:lnTo>
                      <a:pt x="98" y="264"/>
                    </a:lnTo>
                    <a:lnTo>
                      <a:pt x="98" y="261"/>
                    </a:lnTo>
                    <a:lnTo>
                      <a:pt x="98" y="259"/>
                    </a:lnTo>
                    <a:lnTo>
                      <a:pt x="98" y="259"/>
                    </a:lnTo>
                    <a:lnTo>
                      <a:pt x="100" y="259"/>
                    </a:lnTo>
                    <a:lnTo>
                      <a:pt x="100" y="257"/>
                    </a:lnTo>
                    <a:lnTo>
                      <a:pt x="102" y="256"/>
                    </a:lnTo>
                    <a:lnTo>
                      <a:pt x="103" y="253"/>
                    </a:lnTo>
                    <a:lnTo>
                      <a:pt x="104" y="249"/>
                    </a:lnTo>
                    <a:lnTo>
                      <a:pt x="103" y="249"/>
                    </a:lnTo>
                    <a:lnTo>
                      <a:pt x="103" y="249"/>
                    </a:lnTo>
                    <a:lnTo>
                      <a:pt x="103" y="248"/>
                    </a:lnTo>
                    <a:lnTo>
                      <a:pt x="103" y="247"/>
                    </a:lnTo>
                    <a:lnTo>
                      <a:pt x="102" y="244"/>
                    </a:lnTo>
                    <a:lnTo>
                      <a:pt x="100" y="241"/>
                    </a:lnTo>
                    <a:lnTo>
                      <a:pt x="99" y="240"/>
                    </a:lnTo>
                    <a:lnTo>
                      <a:pt x="99" y="240"/>
                    </a:lnTo>
                    <a:lnTo>
                      <a:pt x="98" y="240"/>
                    </a:lnTo>
                    <a:lnTo>
                      <a:pt x="96" y="241"/>
                    </a:lnTo>
                    <a:lnTo>
                      <a:pt x="98" y="243"/>
                    </a:lnTo>
                    <a:lnTo>
                      <a:pt x="98" y="244"/>
                    </a:lnTo>
                    <a:lnTo>
                      <a:pt x="98" y="245"/>
                    </a:lnTo>
                    <a:lnTo>
                      <a:pt x="98" y="245"/>
                    </a:lnTo>
                    <a:lnTo>
                      <a:pt x="99" y="245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8"/>
                    </a:lnTo>
                    <a:lnTo>
                      <a:pt x="100" y="248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8" y="248"/>
                    </a:lnTo>
                    <a:lnTo>
                      <a:pt x="98" y="248"/>
                    </a:lnTo>
                    <a:lnTo>
                      <a:pt x="96" y="247"/>
                    </a:lnTo>
                    <a:lnTo>
                      <a:pt x="94" y="248"/>
                    </a:lnTo>
                    <a:lnTo>
                      <a:pt x="92" y="249"/>
                    </a:lnTo>
                    <a:lnTo>
                      <a:pt x="91" y="251"/>
                    </a:lnTo>
                    <a:lnTo>
                      <a:pt x="92" y="249"/>
                    </a:lnTo>
                    <a:lnTo>
                      <a:pt x="92" y="248"/>
                    </a:lnTo>
                    <a:lnTo>
                      <a:pt x="92" y="247"/>
                    </a:lnTo>
                    <a:lnTo>
                      <a:pt x="90" y="245"/>
                    </a:lnTo>
                    <a:lnTo>
                      <a:pt x="90" y="244"/>
                    </a:lnTo>
                    <a:lnTo>
                      <a:pt x="90" y="243"/>
                    </a:lnTo>
                    <a:lnTo>
                      <a:pt x="90" y="243"/>
                    </a:lnTo>
                    <a:lnTo>
                      <a:pt x="91" y="244"/>
                    </a:lnTo>
                    <a:lnTo>
                      <a:pt x="92" y="245"/>
                    </a:lnTo>
                    <a:lnTo>
                      <a:pt x="94" y="245"/>
                    </a:lnTo>
                    <a:lnTo>
                      <a:pt x="95" y="245"/>
                    </a:lnTo>
                    <a:lnTo>
                      <a:pt x="94" y="244"/>
                    </a:lnTo>
                    <a:lnTo>
                      <a:pt x="94" y="243"/>
                    </a:lnTo>
                    <a:lnTo>
                      <a:pt x="92" y="241"/>
                    </a:lnTo>
                    <a:lnTo>
                      <a:pt x="90" y="240"/>
                    </a:lnTo>
                    <a:lnTo>
                      <a:pt x="88" y="239"/>
                    </a:lnTo>
                    <a:lnTo>
                      <a:pt x="90" y="237"/>
                    </a:lnTo>
                    <a:lnTo>
                      <a:pt x="90" y="236"/>
                    </a:lnTo>
                    <a:lnTo>
                      <a:pt x="91" y="237"/>
                    </a:lnTo>
                    <a:lnTo>
                      <a:pt x="92" y="237"/>
                    </a:lnTo>
                    <a:lnTo>
                      <a:pt x="92" y="236"/>
                    </a:lnTo>
                    <a:lnTo>
                      <a:pt x="92" y="236"/>
                    </a:lnTo>
                    <a:lnTo>
                      <a:pt x="92" y="236"/>
                    </a:lnTo>
                    <a:lnTo>
                      <a:pt x="94" y="235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98" y="232"/>
                    </a:lnTo>
                    <a:lnTo>
                      <a:pt x="99" y="232"/>
                    </a:lnTo>
                    <a:lnTo>
                      <a:pt x="100" y="232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2" y="228"/>
                    </a:lnTo>
                    <a:lnTo>
                      <a:pt x="104" y="227"/>
                    </a:lnTo>
                    <a:lnTo>
                      <a:pt x="106" y="227"/>
                    </a:lnTo>
                    <a:lnTo>
                      <a:pt x="107" y="227"/>
                    </a:lnTo>
                    <a:lnTo>
                      <a:pt x="110" y="228"/>
                    </a:lnTo>
                    <a:lnTo>
                      <a:pt x="110" y="229"/>
                    </a:lnTo>
                    <a:lnTo>
                      <a:pt x="111" y="231"/>
                    </a:lnTo>
                    <a:lnTo>
                      <a:pt x="112" y="232"/>
                    </a:lnTo>
                    <a:lnTo>
                      <a:pt x="112" y="232"/>
                    </a:lnTo>
                    <a:close/>
                    <a:moveTo>
                      <a:pt x="92" y="229"/>
                    </a:moveTo>
                    <a:lnTo>
                      <a:pt x="91" y="231"/>
                    </a:lnTo>
                    <a:lnTo>
                      <a:pt x="90" y="229"/>
                    </a:lnTo>
                    <a:lnTo>
                      <a:pt x="91" y="228"/>
                    </a:lnTo>
                    <a:lnTo>
                      <a:pt x="91" y="228"/>
                    </a:lnTo>
                    <a:lnTo>
                      <a:pt x="91" y="228"/>
                    </a:lnTo>
                    <a:lnTo>
                      <a:pt x="92" y="229"/>
                    </a:lnTo>
                    <a:close/>
                    <a:moveTo>
                      <a:pt x="87" y="239"/>
                    </a:moveTo>
                    <a:lnTo>
                      <a:pt x="86" y="240"/>
                    </a:lnTo>
                    <a:lnTo>
                      <a:pt x="86" y="240"/>
                    </a:lnTo>
                    <a:lnTo>
                      <a:pt x="86" y="239"/>
                    </a:lnTo>
                    <a:lnTo>
                      <a:pt x="86" y="239"/>
                    </a:lnTo>
                    <a:lnTo>
                      <a:pt x="87" y="237"/>
                    </a:lnTo>
                    <a:lnTo>
                      <a:pt x="88" y="237"/>
                    </a:lnTo>
                    <a:lnTo>
                      <a:pt x="88" y="237"/>
                    </a:lnTo>
                    <a:lnTo>
                      <a:pt x="87" y="239"/>
                    </a:lnTo>
                    <a:lnTo>
                      <a:pt x="87" y="239"/>
                    </a:lnTo>
                    <a:lnTo>
                      <a:pt x="87" y="239"/>
                    </a:lnTo>
                    <a:close/>
                    <a:moveTo>
                      <a:pt x="82" y="245"/>
                    </a:moveTo>
                    <a:lnTo>
                      <a:pt x="80" y="247"/>
                    </a:lnTo>
                    <a:lnTo>
                      <a:pt x="80" y="244"/>
                    </a:lnTo>
                    <a:lnTo>
                      <a:pt x="80" y="244"/>
                    </a:lnTo>
                    <a:lnTo>
                      <a:pt x="80" y="244"/>
                    </a:lnTo>
                    <a:lnTo>
                      <a:pt x="82" y="241"/>
                    </a:lnTo>
                    <a:lnTo>
                      <a:pt x="82" y="241"/>
                    </a:lnTo>
                    <a:lnTo>
                      <a:pt x="82" y="243"/>
                    </a:lnTo>
                    <a:lnTo>
                      <a:pt x="83" y="243"/>
                    </a:lnTo>
                    <a:lnTo>
                      <a:pt x="82" y="244"/>
                    </a:lnTo>
                    <a:lnTo>
                      <a:pt x="82" y="244"/>
                    </a:lnTo>
                    <a:lnTo>
                      <a:pt x="82" y="245"/>
                    </a:lnTo>
                    <a:lnTo>
                      <a:pt x="82" y="245"/>
                    </a:lnTo>
                    <a:close/>
                    <a:moveTo>
                      <a:pt x="242" y="243"/>
                    </a:moveTo>
                    <a:lnTo>
                      <a:pt x="242" y="243"/>
                    </a:lnTo>
                    <a:lnTo>
                      <a:pt x="242" y="241"/>
                    </a:lnTo>
                    <a:lnTo>
                      <a:pt x="242" y="241"/>
                    </a:lnTo>
                    <a:lnTo>
                      <a:pt x="242" y="241"/>
                    </a:lnTo>
                    <a:lnTo>
                      <a:pt x="242" y="241"/>
                    </a:lnTo>
                    <a:lnTo>
                      <a:pt x="243" y="241"/>
                    </a:lnTo>
                    <a:lnTo>
                      <a:pt x="242" y="243"/>
                    </a:lnTo>
                    <a:lnTo>
                      <a:pt x="242" y="243"/>
                    </a:lnTo>
                    <a:close/>
                    <a:moveTo>
                      <a:pt x="75" y="247"/>
                    </a:moveTo>
                    <a:lnTo>
                      <a:pt x="75" y="248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8" y="248"/>
                    </a:lnTo>
                    <a:lnTo>
                      <a:pt x="78" y="248"/>
                    </a:lnTo>
                    <a:lnTo>
                      <a:pt x="79" y="249"/>
                    </a:lnTo>
                    <a:lnTo>
                      <a:pt x="78" y="249"/>
                    </a:lnTo>
                    <a:lnTo>
                      <a:pt x="76" y="249"/>
                    </a:lnTo>
                    <a:lnTo>
                      <a:pt x="76" y="251"/>
                    </a:lnTo>
                    <a:lnTo>
                      <a:pt x="75" y="251"/>
                    </a:lnTo>
                    <a:lnTo>
                      <a:pt x="75" y="249"/>
                    </a:lnTo>
                    <a:lnTo>
                      <a:pt x="75" y="249"/>
                    </a:lnTo>
                    <a:lnTo>
                      <a:pt x="75" y="247"/>
                    </a:lnTo>
                    <a:close/>
                    <a:moveTo>
                      <a:pt x="96" y="257"/>
                    </a:moveTo>
                    <a:lnTo>
                      <a:pt x="95" y="257"/>
                    </a:lnTo>
                    <a:lnTo>
                      <a:pt x="95" y="257"/>
                    </a:lnTo>
                    <a:lnTo>
                      <a:pt x="95" y="256"/>
                    </a:lnTo>
                    <a:lnTo>
                      <a:pt x="95" y="256"/>
                    </a:lnTo>
                    <a:lnTo>
                      <a:pt x="95" y="255"/>
                    </a:lnTo>
                    <a:lnTo>
                      <a:pt x="95" y="255"/>
                    </a:lnTo>
                    <a:lnTo>
                      <a:pt x="95" y="252"/>
                    </a:lnTo>
                    <a:lnTo>
                      <a:pt x="95" y="252"/>
                    </a:lnTo>
                    <a:lnTo>
                      <a:pt x="98" y="251"/>
                    </a:lnTo>
                    <a:lnTo>
                      <a:pt x="98" y="252"/>
                    </a:lnTo>
                    <a:lnTo>
                      <a:pt x="98" y="255"/>
                    </a:lnTo>
                    <a:lnTo>
                      <a:pt x="96" y="257"/>
                    </a:lnTo>
                    <a:lnTo>
                      <a:pt x="96" y="257"/>
                    </a:lnTo>
                    <a:close/>
                    <a:moveTo>
                      <a:pt x="100" y="253"/>
                    </a:moveTo>
                    <a:lnTo>
                      <a:pt x="99" y="253"/>
                    </a:lnTo>
                    <a:lnTo>
                      <a:pt x="99" y="253"/>
                    </a:lnTo>
                    <a:lnTo>
                      <a:pt x="99" y="252"/>
                    </a:lnTo>
                    <a:lnTo>
                      <a:pt x="100" y="252"/>
                    </a:lnTo>
                    <a:lnTo>
                      <a:pt x="102" y="252"/>
                    </a:lnTo>
                    <a:lnTo>
                      <a:pt x="102" y="253"/>
                    </a:lnTo>
                    <a:lnTo>
                      <a:pt x="100" y="253"/>
                    </a:lnTo>
                    <a:lnTo>
                      <a:pt x="100" y="253"/>
                    </a:lnTo>
                    <a:close/>
                    <a:moveTo>
                      <a:pt x="91" y="267"/>
                    </a:moveTo>
                    <a:lnTo>
                      <a:pt x="90" y="267"/>
                    </a:lnTo>
                    <a:lnTo>
                      <a:pt x="91" y="265"/>
                    </a:lnTo>
                    <a:lnTo>
                      <a:pt x="92" y="264"/>
                    </a:lnTo>
                    <a:lnTo>
                      <a:pt x="92" y="265"/>
                    </a:lnTo>
                    <a:lnTo>
                      <a:pt x="91" y="267"/>
                    </a:lnTo>
                    <a:close/>
                    <a:moveTo>
                      <a:pt x="110" y="289"/>
                    </a:moveTo>
                    <a:lnTo>
                      <a:pt x="108" y="289"/>
                    </a:lnTo>
                    <a:lnTo>
                      <a:pt x="108" y="288"/>
                    </a:lnTo>
                    <a:lnTo>
                      <a:pt x="110" y="285"/>
                    </a:lnTo>
                    <a:lnTo>
                      <a:pt x="110" y="284"/>
                    </a:lnTo>
                    <a:lnTo>
                      <a:pt x="110" y="281"/>
                    </a:lnTo>
                    <a:lnTo>
                      <a:pt x="111" y="281"/>
                    </a:lnTo>
                    <a:lnTo>
                      <a:pt x="111" y="281"/>
                    </a:lnTo>
                    <a:lnTo>
                      <a:pt x="111" y="281"/>
                    </a:lnTo>
                    <a:lnTo>
                      <a:pt x="111" y="284"/>
                    </a:lnTo>
                    <a:lnTo>
                      <a:pt x="110" y="287"/>
                    </a:lnTo>
                    <a:lnTo>
                      <a:pt x="110" y="289"/>
                    </a:lnTo>
                    <a:lnTo>
                      <a:pt x="110" y="289"/>
                    </a:lnTo>
                    <a:close/>
                    <a:moveTo>
                      <a:pt x="104" y="291"/>
                    </a:moveTo>
                    <a:lnTo>
                      <a:pt x="103" y="292"/>
                    </a:lnTo>
                    <a:lnTo>
                      <a:pt x="102" y="291"/>
                    </a:lnTo>
                    <a:lnTo>
                      <a:pt x="100" y="289"/>
                    </a:lnTo>
                    <a:lnTo>
                      <a:pt x="103" y="288"/>
                    </a:lnTo>
                    <a:lnTo>
                      <a:pt x="104" y="289"/>
                    </a:lnTo>
                    <a:lnTo>
                      <a:pt x="106" y="289"/>
                    </a:lnTo>
                    <a:lnTo>
                      <a:pt x="104" y="291"/>
                    </a:lnTo>
                    <a:lnTo>
                      <a:pt x="104" y="291"/>
                    </a:lnTo>
                    <a:close/>
                    <a:moveTo>
                      <a:pt x="87" y="327"/>
                    </a:moveTo>
                    <a:lnTo>
                      <a:pt x="86" y="328"/>
                    </a:lnTo>
                    <a:lnTo>
                      <a:pt x="84" y="327"/>
                    </a:lnTo>
                    <a:lnTo>
                      <a:pt x="83" y="326"/>
                    </a:lnTo>
                    <a:lnTo>
                      <a:pt x="83" y="326"/>
                    </a:lnTo>
                    <a:lnTo>
                      <a:pt x="84" y="326"/>
                    </a:lnTo>
                    <a:lnTo>
                      <a:pt x="84" y="324"/>
                    </a:lnTo>
                    <a:lnTo>
                      <a:pt x="84" y="324"/>
                    </a:lnTo>
                    <a:lnTo>
                      <a:pt x="87" y="323"/>
                    </a:lnTo>
                    <a:lnTo>
                      <a:pt x="87" y="323"/>
                    </a:lnTo>
                    <a:lnTo>
                      <a:pt x="88" y="323"/>
                    </a:lnTo>
                    <a:lnTo>
                      <a:pt x="88" y="322"/>
                    </a:lnTo>
                    <a:lnTo>
                      <a:pt x="88" y="322"/>
                    </a:lnTo>
                    <a:lnTo>
                      <a:pt x="90" y="322"/>
                    </a:lnTo>
                    <a:lnTo>
                      <a:pt x="91" y="322"/>
                    </a:lnTo>
                    <a:lnTo>
                      <a:pt x="91" y="323"/>
                    </a:lnTo>
                    <a:lnTo>
                      <a:pt x="90" y="323"/>
                    </a:lnTo>
                    <a:lnTo>
                      <a:pt x="88" y="324"/>
                    </a:lnTo>
                    <a:lnTo>
                      <a:pt x="87" y="324"/>
                    </a:lnTo>
                    <a:lnTo>
                      <a:pt x="87" y="326"/>
                    </a:lnTo>
                    <a:lnTo>
                      <a:pt x="87" y="326"/>
                    </a:lnTo>
                    <a:lnTo>
                      <a:pt x="87" y="327"/>
                    </a:lnTo>
                    <a:lnTo>
                      <a:pt x="87" y="327"/>
                    </a:lnTo>
                    <a:close/>
                    <a:moveTo>
                      <a:pt x="84" y="328"/>
                    </a:moveTo>
                    <a:lnTo>
                      <a:pt x="84" y="328"/>
                    </a:lnTo>
                    <a:lnTo>
                      <a:pt x="83" y="328"/>
                    </a:lnTo>
                    <a:lnTo>
                      <a:pt x="83" y="327"/>
                    </a:lnTo>
                    <a:lnTo>
                      <a:pt x="84" y="327"/>
                    </a:lnTo>
                    <a:lnTo>
                      <a:pt x="84" y="327"/>
                    </a:lnTo>
                    <a:lnTo>
                      <a:pt x="84" y="328"/>
                    </a:lnTo>
                    <a:close/>
                    <a:moveTo>
                      <a:pt x="80" y="335"/>
                    </a:moveTo>
                    <a:lnTo>
                      <a:pt x="79" y="335"/>
                    </a:lnTo>
                    <a:lnTo>
                      <a:pt x="79" y="335"/>
                    </a:lnTo>
                    <a:lnTo>
                      <a:pt x="78" y="332"/>
                    </a:lnTo>
                    <a:lnTo>
                      <a:pt x="79" y="332"/>
                    </a:lnTo>
                    <a:lnTo>
                      <a:pt x="79" y="331"/>
                    </a:lnTo>
                    <a:lnTo>
                      <a:pt x="80" y="334"/>
                    </a:lnTo>
                    <a:lnTo>
                      <a:pt x="80" y="334"/>
                    </a:lnTo>
                    <a:lnTo>
                      <a:pt x="80" y="335"/>
                    </a:lnTo>
                    <a:lnTo>
                      <a:pt x="80" y="335"/>
                    </a:lnTo>
                    <a:close/>
                    <a:moveTo>
                      <a:pt x="68" y="352"/>
                    </a:moveTo>
                    <a:lnTo>
                      <a:pt x="67" y="354"/>
                    </a:lnTo>
                    <a:lnTo>
                      <a:pt x="67" y="354"/>
                    </a:lnTo>
                    <a:lnTo>
                      <a:pt x="66" y="355"/>
                    </a:lnTo>
                    <a:lnTo>
                      <a:pt x="64" y="356"/>
                    </a:lnTo>
                    <a:lnTo>
                      <a:pt x="63" y="356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9"/>
                    </a:lnTo>
                    <a:lnTo>
                      <a:pt x="62" y="360"/>
                    </a:lnTo>
                    <a:lnTo>
                      <a:pt x="62" y="360"/>
                    </a:lnTo>
                    <a:lnTo>
                      <a:pt x="62" y="360"/>
                    </a:lnTo>
                    <a:lnTo>
                      <a:pt x="60" y="362"/>
                    </a:lnTo>
                    <a:lnTo>
                      <a:pt x="60" y="362"/>
                    </a:lnTo>
                    <a:lnTo>
                      <a:pt x="60" y="360"/>
                    </a:lnTo>
                    <a:lnTo>
                      <a:pt x="60" y="360"/>
                    </a:lnTo>
                    <a:lnTo>
                      <a:pt x="60" y="358"/>
                    </a:lnTo>
                    <a:lnTo>
                      <a:pt x="60" y="356"/>
                    </a:lnTo>
                    <a:lnTo>
                      <a:pt x="62" y="356"/>
                    </a:lnTo>
                    <a:lnTo>
                      <a:pt x="62" y="355"/>
                    </a:lnTo>
                    <a:lnTo>
                      <a:pt x="64" y="354"/>
                    </a:lnTo>
                    <a:lnTo>
                      <a:pt x="64" y="354"/>
                    </a:lnTo>
                    <a:lnTo>
                      <a:pt x="63" y="352"/>
                    </a:lnTo>
                    <a:lnTo>
                      <a:pt x="63" y="352"/>
                    </a:lnTo>
                    <a:lnTo>
                      <a:pt x="63" y="352"/>
                    </a:lnTo>
                    <a:lnTo>
                      <a:pt x="64" y="352"/>
                    </a:lnTo>
                    <a:lnTo>
                      <a:pt x="66" y="352"/>
                    </a:lnTo>
                    <a:lnTo>
                      <a:pt x="66" y="352"/>
                    </a:lnTo>
                    <a:lnTo>
                      <a:pt x="67" y="352"/>
                    </a:lnTo>
                    <a:lnTo>
                      <a:pt x="67" y="351"/>
                    </a:lnTo>
                    <a:lnTo>
                      <a:pt x="68" y="350"/>
                    </a:lnTo>
                    <a:lnTo>
                      <a:pt x="68" y="348"/>
                    </a:lnTo>
                    <a:lnTo>
                      <a:pt x="70" y="350"/>
                    </a:lnTo>
                    <a:lnTo>
                      <a:pt x="70" y="351"/>
                    </a:lnTo>
                    <a:lnTo>
                      <a:pt x="68" y="352"/>
                    </a:lnTo>
                    <a:lnTo>
                      <a:pt x="68" y="352"/>
                    </a:lnTo>
                    <a:close/>
                    <a:moveTo>
                      <a:pt x="278" y="354"/>
                    </a:moveTo>
                    <a:lnTo>
                      <a:pt x="278" y="354"/>
                    </a:lnTo>
                    <a:lnTo>
                      <a:pt x="277" y="351"/>
                    </a:lnTo>
                    <a:lnTo>
                      <a:pt x="277" y="351"/>
                    </a:lnTo>
                    <a:lnTo>
                      <a:pt x="277" y="351"/>
                    </a:lnTo>
                    <a:lnTo>
                      <a:pt x="278" y="352"/>
                    </a:lnTo>
                    <a:lnTo>
                      <a:pt x="278" y="354"/>
                    </a:lnTo>
                    <a:lnTo>
                      <a:pt x="278" y="354"/>
                    </a:lnTo>
                    <a:close/>
                    <a:moveTo>
                      <a:pt x="27" y="384"/>
                    </a:moveTo>
                    <a:lnTo>
                      <a:pt x="25" y="384"/>
                    </a:lnTo>
                    <a:lnTo>
                      <a:pt x="24" y="384"/>
                    </a:lnTo>
                    <a:lnTo>
                      <a:pt x="24" y="382"/>
                    </a:lnTo>
                    <a:lnTo>
                      <a:pt x="24" y="382"/>
                    </a:lnTo>
                    <a:lnTo>
                      <a:pt x="25" y="383"/>
                    </a:lnTo>
                    <a:lnTo>
                      <a:pt x="25" y="383"/>
                    </a:lnTo>
                    <a:lnTo>
                      <a:pt x="27" y="384"/>
                    </a:lnTo>
                    <a:close/>
                    <a:moveTo>
                      <a:pt x="9" y="388"/>
                    </a:moveTo>
                    <a:lnTo>
                      <a:pt x="8" y="391"/>
                    </a:lnTo>
                    <a:lnTo>
                      <a:pt x="8" y="391"/>
                    </a:lnTo>
                    <a:lnTo>
                      <a:pt x="7" y="391"/>
                    </a:lnTo>
                    <a:lnTo>
                      <a:pt x="7" y="390"/>
                    </a:lnTo>
                    <a:lnTo>
                      <a:pt x="7" y="388"/>
                    </a:lnTo>
                    <a:lnTo>
                      <a:pt x="8" y="388"/>
                    </a:lnTo>
                    <a:lnTo>
                      <a:pt x="8" y="388"/>
                    </a:lnTo>
                    <a:lnTo>
                      <a:pt x="9" y="387"/>
                    </a:lnTo>
                    <a:lnTo>
                      <a:pt x="9" y="387"/>
                    </a:lnTo>
                    <a:lnTo>
                      <a:pt x="9" y="388"/>
                    </a:lnTo>
                    <a:lnTo>
                      <a:pt x="9" y="388"/>
                    </a:lnTo>
                    <a:close/>
                    <a:moveTo>
                      <a:pt x="3" y="391"/>
                    </a:moveTo>
                    <a:lnTo>
                      <a:pt x="3" y="392"/>
                    </a:lnTo>
                    <a:lnTo>
                      <a:pt x="1" y="391"/>
                    </a:lnTo>
                    <a:lnTo>
                      <a:pt x="0" y="391"/>
                    </a:lnTo>
                    <a:lnTo>
                      <a:pt x="0" y="391"/>
                    </a:lnTo>
                    <a:lnTo>
                      <a:pt x="1" y="391"/>
                    </a:lnTo>
                    <a:lnTo>
                      <a:pt x="1" y="390"/>
                    </a:lnTo>
                    <a:lnTo>
                      <a:pt x="1" y="390"/>
                    </a:lnTo>
                    <a:lnTo>
                      <a:pt x="4" y="390"/>
                    </a:lnTo>
                    <a:lnTo>
                      <a:pt x="4" y="391"/>
                    </a:lnTo>
                    <a:lnTo>
                      <a:pt x="3" y="391"/>
                    </a:lnTo>
                    <a:lnTo>
                      <a:pt x="3" y="39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19">
                <a:extLst>
                  <a:ext uri="{FF2B5EF4-FFF2-40B4-BE49-F238E27FC236}">
                    <a16:creationId xmlns:a16="http://schemas.microsoft.com/office/drawing/2014/main" id="{E7300349-04D0-4631-9DF9-009D84573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23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0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20">
                <a:extLst>
                  <a:ext uri="{FF2B5EF4-FFF2-40B4-BE49-F238E27FC236}">
                    <a16:creationId xmlns:a16="http://schemas.microsoft.com/office/drawing/2014/main" id="{72726429-02F0-48FF-AA12-7C9C0220F8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9" y="2896"/>
                <a:ext cx="120" cy="152"/>
              </a:xfrm>
              <a:custGeom>
                <a:avLst/>
                <a:gdLst>
                  <a:gd name="T0" fmla="*/ 112 w 120"/>
                  <a:gd name="T1" fmla="*/ 35 h 152"/>
                  <a:gd name="T2" fmla="*/ 106 w 120"/>
                  <a:gd name="T3" fmla="*/ 43 h 152"/>
                  <a:gd name="T4" fmla="*/ 107 w 120"/>
                  <a:gd name="T5" fmla="*/ 87 h 152"/>
                  <a:gd name="T6" fmla="*/ 111 w 120"/>
                  <a:gd name="T7" fmla="*/ 100 h 152"/>
                  <a:gd name="T8" fmla="*/ 115 w 120"/>
                  <a:gd name="T9" fmla="*/ 108 h 152"/>
                  <a:gd name="T10" fmla="*/ 108 w 120"/>
                  <a:gd name="T11" fmla="*/ 112 h 152"/>
                  <a:gd name="T12" fmla="*/ 106 w 120"/>
                  <a:gd name="T13" fmla="*/ 113 h 152"/>
                  <a:gd name="T14" fmla="*/ 106 w 120"/>
                  <a:gd name="T15" fmla="*/ 116 h 152"/>
                  <a:gd name="T16" fmla="*/ 98 w 120"/>
                  <a:gd name="T17" fmla="*/ 120 h 152"/>
                  <a:gd name="T18" fmla="*/ 95 w 120"/>
                  <a:gd name="T19" fmla="*/ 128 h 152"/>
                  <a:gd name="T20" fmla="*/ 91 w 120"/>
                  <a:gd name="T21" fmla="*/ 134 h 152"/>
                  <a:gd name="T22" fmla="*/ 88 w 120"/>
                  <a:gd name="T23" fmla="*/ 142 h 152"/>
                  <a:gd name="T24" fmla="*/ 87 w 120"/>
                  <a:gd name="T25" fmla="*/ 144 h 152"/>
                  <a:gd name="T26" fmla="*/ 82 w 120"/>
                  <a:gd name="T27" fmla="*/ 151 h 152"/>
                  <a:gd name="T28" fmla="*/ 79 w 120"/>
                  <a:gd name="T29" fmla="*/ 151 h 152"/>
                  <a:gd name="T30" fmla="*/ 70 w 120"/>
                  <a:gd name="T31" fmla="*/ 144 h 152"/>
                  <a:gd name="T32" fmla="*/ 60 w 120"/>
                  <a:gd name="T33" fmla="*/ 139 h 152"/>
                  <a:gd name="T34" fmla="*/ 58 w 120"/>
                  <a:gd name="T35" fmla="*/ 135 h 152"/>
                  <a:gd name="T36" fmla="*/ 56 w 120"/>
                  <a:gd name="T37" fmla="*/ 134 h 152"/>
                  <a:gd name="T38" fmla="*/ 58 w 120"/>
                  <a:gd name="T39" fmla="*/ 130 h 152"/>
                  <a:gd name="T40" fmla="*/ 52 w 120"/>
                  <a:gd name="T41" fmla="*/ 126 h 152"/>
                  <a:gd name="T42" fmla="*/ 39 w 120"/>
                  <a:gd name="T43" fmla="*/ 119 h 152"/>
                  <a:gd name="T44" fmla="*/ 25 w 120"/>
                  <a:gd name="T45" fmla="*/ 111 h 152"/>
                  <a:gd name="T46" fmla="*/ 13 w 120"/>
                  <a:gd name="T47" fmla="*/ 104 h 152"/>
                  <a:gd name="T48" fmla="*/ 3 w 120"/>
                  <a:gd name="T49" fmla="*/ 97 h 152"/>
                  <a:gd name="T50" fmla="*/ 0 w 120"/>
                  <a:gd name="T51" fmla="*/ 88 h 152"/>
                  <a:gd name="T52" fmla="*/ 3 w 120"/>
                  <a:gd name="T53" fmla="*/ 77 h 152"/>
                  <a:gd name="T54" fmla="*/ 7 w 120"/>
                  <a:gd name="T55" fmla="*/ 72 h 152"/>
                  <a:gd name="T56" fmla="*/ 11 w 120"/>
                  <a:gd name="T57" fmla="*/ 65 h 152"/>
                  <a:gd name="T58" fmla="*/ 13 w 120"/>
                  <a:gd name="T59" fmla="*/ 64 h 152"/>
                  <a:gd name="T60" fmla="*/ 15 w 120"/>
                  <a:gd name="T61" fmla="*/ 60 h 152"/>
                  <a:gd name="T62" fmla="*/ 16 w 120"/>
                  <a:gd name="T63" fmla="*/ 57 h 152"/>
                  <a:gd name="T64" fmla="*/ 15 w 120"/>
                  <a:gd name="T65" fmla="*/ 49 h 152"/>
                  <a:gd name="T66" fmla="*/ 15 w 120"/>
                  <a:gd name="T67" fmla="*/ 44 h 152"/>
                  <a:gd name="T68" fmla="*/ 12 w 120"/>
                  <a:gd name="T69" fmla="*/ 40 h 152"/>
                  <a:gd name="T70" fmla="*/ 8 w 120"/>
                  <a:gd name="T71" fmla="*/ 32 h 152"/>
                  <a:gd name="T72" fmla="*/ 8 w 120"/>
                  <a:gd name="T73" fmla="*/ 28 h 152"/>
                  <a:gd name="T74" fmla="*/ 4 w 120"/>
                  <a:gd name="T75" fmla="*/ 25 h 152"/>
                  <a:gd name="T76" fmla="*/ 7 w 120"/>
                  <a:gd name="T77" fmla="*/ 13 h 152"/>
                  <a:gd name="T78" fmla="*/ 20 w 120"/>
                  <a:gd name="T79" fmla="*/ 0 h 152"/>
                  <a:gd name="T80" fmla="*/ 21 w 120"/>
                  <a:gd name="T81" fmla="*/ 2 h 152"/>
                  <a:gd name="T82" fmla="*/ 28 w 120"/>
                  <a:gd name="T83" fmla="*/ 2 h 152"/>
                  <a:gd name="T84" fmla="*/ 28 w 120"/>
                  <a:gd name="T85" fmla="*/ 6 h 152"/>
                  <a:gd name="T86" fmla="*/ 31 w 120"/>
                  <a:gd name="T87" fmla="*/ 13 h 152"/>
                  <a:gd name="T88" fmla="*/ 36 w 120"/>
                  <a:gd name="T89" fmla="*/ 16 h 152"/>
                  <a:gd name="T90" fmla="*/ 45 w 120"/>
                  <a:gd name="T91" fmla="*/ 17 h 152"/>
                  <a:gd name="T92" fmla="*/ 58 w 120"/>
                  <a:gd name="T93" fmla="*/ 25 h 152"/>
                  <a:gd name="T94" fmla="*/ 68 w 120"/>
                  <a:gd name="T95" fmla="*/ 29 h 152"/>
                  <a:gd name="T96" fmla="*/ 79 w 120"/>
                  <a:gd name="T97" fmla="*/ 31 h 152"/>
                  <a:gd name="T98" fmla="*/ 87 w 120"/>
                  <a:gd name="T99" fmla="*/ 29 h 152"/>
                  <a:gd name="T100" fmla="*/ 96 w 120"/>
                  <a:gd name="T101" fmla="*/ 21 h 152"/>
                  <a:gd name="T102" fmla="*/ 107 w 120"/>
                  <a:gd name="T103" fmla="*/ 23 h 152"/>
                  <a:gd name="T104" fmla="*/ 111 w 120"/>
                  <a:gd name="T105" fmla="*/ 24 h 152"/>
                  <a:gd name="T106" fmla="*/ 120 w 120"/>
                  <a:gd name="T107" fmla="*/ 23 h 152"/>
                  <a:gd name="T108" fmla="*/ 107 w 120"/>
                  <a:gd name="T109" fmla="*/ 113 h 152"/>
                  <a:gd name="T110" fmla="*/ 108 w 120"/>
                  <a:gd name="T111" fmla="*/ 11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0" h="152">
                    <a:moveTo>
                      <a:pt x="120" y="23"/>
                    </a:moveTo>
                    <a:lnTo>
                      <a:pt x="118" y="25"/>
                    </a:lnTo>
                    <a:lnTo>
                      <a:pt x="116" y="29"/>
                    </a:lnTo>
                    <a:lnTo>
                      <a:pt x="112" y="35"/>
                    </a:lnTo>
                    <a:lnTo>
                      <a:pt x="108" y="37"/>
                    </a:lnTo>
                    <a:lnTo>
                      <a:pt x="107" y="40"/>
                    </a:lnTo>
                    <a:lnTo>
                      <a:pt x="106" y="40"/>
                    </a:lnTo>
                    <a:lnTo>
                      <a:pt x="106" y="43"/>
                    </a:lnTo>
                    <a:lnTo>
                      <a:pt x="106" y="49"/>
                    </a:lnTo>
                    <a:lnTo>
                      <a:pt x="107" y="61"/>
                    </a:lnTo>
                    <a:lnTo>
                      <a:pt x="107" y="75"/>
                    </a:lnTo>
                    <a:lnTo>
                      <a:pt x="107" y="87"/>
                    </a:lnTo>
                    <a:lnTo>
                      <a:pt x="107" y="93"/>
                    </a:lnTo>
                    <a:lnTo>
                      <a:pt x="107" y="96"/>
                    </a:lnTo>
                    <a:lnTo>
                      <a:pt x="108" y="99"/>
                    </a:lnTo>
                    <a:lnTo>
                      <a:pt x="111" y="100"/>
                    </a:lnTo>
                    <a:lnTo>
                      <a:pt x="114" y="104"/>
                    </a:lnTo>
                    <a:lnTo>
                      <a:pt x="115" y="105"/>
                    </a:lnTo>
                    <a:lnTo>
                      <a:pt x="115" y="107"/>
                    </a:lnTo>
                    <a:lnTo>
                      <a:pt x="115" y="108"/>
                    </a:lnTo>
                    <a:lnTo>
                      <a:pt x="112" y="111"/>
                    </a:lnTo>
                    <a:lnTo>
                      <a:pt x="111" y="112"/>
                    </a:lnTo>
                    <a:lnTo>
                      <a:pt x="108" y="112"/>
                    </a:lnTo>
                    <a:lnTo>
                      <a:pt x="108" y="112"/>
                    </a:lnTo>
                    <a:lnTo>
                      <a:pt x="107" y="112"/>
                    </a:lnTo>
                    <a:lnTo>
                      <a:pt x="107" y="112"/>
                    </a:lnTo>
                    <a:lnTo>
                      <a:pt x="106" y="113"/>
                    </a:lnTo>
                    <a:lnTo>
                      <a:pt x="106" y="113"/>
                    </a:lnTo>
                    <a:lnTo>
                      <a:pt x="106" y="112"/>
                    </a:lnTo>
                    <a:lnTo>
                      <a:pt x="106" y="115"/>
                    </a:lnTo>
                    <a:lnTo>
                      <a:pt x="106" y="115"/>
                    </a:lnTo>
                    <a:lnTo>
                      <a:pt x="106" y="116"/>
                    </a:lnTo>
                    <a:lnTo>
                      <a:pt x="104" y="117"/>
                    </a:lnTo>
                    <a:lnTo>
                      <a:pt x="104" y="119"/>
                    </a:lnTo>
                    <a:lnTo>
                      <a:pt x="102" y="120"/>
                    </a:lnTo>
                    <a:lnTo>
                      <a:pt x="98" y="120"/>
                    </a:lnTo>
                    <a:lnTo>
                      <a:pt x="96" y="122"/>
                    </a:lnTo>
                    <a:lnTo>
                      <a:pt x="95" y="123"/>
                    </a:lnTo>
                    <a:lnTo>
                      <a:pt x="95" y="124"/>
                    </a:lnTo>
                    <a:lnTo>
                      <a:pt x="95" y="128"/>
                    </a:lnTo>
                    <a:lnTo>
                      <a:pt x="94" y="130"/>
                    </a:lnTo>
                    <a:lnTo>
                      <a:pt x="94" y="131"/>
                    </a:lnTo>
                    <a:lnTo>
                      <a:pt x="92" y="132"/>
                    </a:lnTo>
                    <a:lnTo>
                      <a:pt x="91" y="134"/>
                    </a:lnTo>
                    <a:lnTo>
                      <a:pt x="90" y="135"/>
                    </a:lnTo>
                    <a:lnTo>
                      <a:pt x="90" y="136"/>
                    </a:lnTo>
                    <a:lnTo>
                      <a:pt x="90" y="139"/>
                    </a:lnTo>
                    <a:lnTo>
                      <a:pt x="88" y="142"/>
                    </a:lnTo>
                    <a:lnTo>
                      <a:pt x="88" y="142"/>
                    </a:lnTo>
                    <a:lnTo>
                      <a:pt x="88" y="142"/>
                    </a:lnTo>
                    <a:lnTo>
                      <a:pt x="87" y="143"/>
                    </a:lnTo>
                    <a:lnTo>
                      <a:pt x="87" y="144"/>
                    </a:lnTo>
                    <a:lnTo>
                      <a:pt x="87" y="144"/>
                    </a:lnTo>
                    <a:lnTo>
                      <a:pt x="84" y="150"/>
                    </a:lnTo>
                    <a:lnTo>
                      <a:pt x="83" y="151"/>
                    </a:lnTo>
                    <a:lnTo>
                      <a:pt x="82" y="151"/>
                    </a:lnTo>
                    <a:lnTo>
                      <a:pt x="80" y="152"/>
                    </a:lnTo>
                    <a:lnTo>
                      <a:pt x="80" y="152"/>
                    </a:lnTo>
                    <a:lnTo>
                      <a:pt x="80" y="152"/>
                    </a:lnTo>
                    <a:lnTo>
                      <a:pt x="79" y="151"/>
                    </a:lnTo>
                    <a:lnTo>
                      <a:pt x="76" y="150"/>
                    </a:lnTo>
                    <a:lnTo>
                      <a:pt x="74" y="148"/>
                    </a:lnTo>
                    <a:lnTo>
                      <a:pt x="72" y="147"/>
                    </a:lnTo>
                    <a:lnTo>
                      <a:pt x="70" y="144"/>
                    </a:lnTo>
                    <a:lnTo>
                      <a:pt x="67" y="143"/>
                    </a:lnTo>
                    <a:lnTo>
                      <a:pt x="64" y="142"/>
                    </a:lnTo>
                    <a:lnTo>
                      <a:pt x="63" y="140"/>
                    </a:lnTo>
                    <a:lnTo>
                      <a:pt x="60" y="139"/>
                    </a:lnTo>
                    <a:lnTo>
                      <a:pt x="59" y="138"/>
                    </a:lnTo>
                    <a:lnTo>
                      <a:pt x="58" y="136"/>
                    </a:lnTo>
                    <a:lnTo>
                      <a:pt x="58" y="136"/>
                    </a:lnTo>
                    <a:lnTo>
                      <a:pt x="58" y="135"/>
                    </a:lnTo>
                    <a:lnTo>
                      <a:pt x="56" y="135"/>
                    </a:lnTo>
                    <a:lnTo>
                      <a:pt x="56" y="135"/>
                    </a:lnTo>
                    <a:lnTo>
                      <a:pt x="56" y="135"/>
                    </a:lnTo>
                    <a:lnTo>
                      <a:pt x="56" y="134"/>
                    </a:lnTo>
                    <a:lnTo>
                      <a:pt x="56" y="134"/>
                    </a:lnTo>
                    <a:lnTo>
                      <a:pt x="58" y="132"/>
                    </a:lnTo>
                    <a:lnTo>
                      <a:pt x="58" y="131"/>
                    </a:lnTo>
                    <a:lnTo>
                      <a:pt x="58" y="130"/>
                    </a:lnTo>
                    <a:lnTo>
                      <a:pt x="56" y="128"/>
                    </a:lnTo>
                    <a:lnTo>
                      <a:pt x="56" y="128"/>
                    </a:lnTo>
                    <a:lnTo>
                      <a:pt x="55" y="127"/>
                    </a:lnTo>
                    <a:lnTo>
                      <a:pt x="52" y="126"/>
                    </a:lnTo>
                    <a:lnTo>
                      <a:pt x="48" y="124"/>
                    </a:lnTo>
                    <a:lnTo>
                      <a:pt x="45" y="122"/>
                    </a:lnTo>
                    <a:lnTo>
                      <a:pt x="41" y="120"/>
                    </a:lnTo>
                    <a:lnTo>
                      <a:pt x="39" y="119"/>
                    </a:lnTo>
                    <a:lnTo>
                      <a:pt x="36" y="116"/>
                    </a:lnTo>
                    <a:lnTo>
                      <a:pt x="32" y="115"/>
                    </a:lnTo>
                    <a:lnTo>
                      <a:pt x="29" y="113"/>
                    </a:lnTo>
                    <a:lnTo>
                      <a:pt x="25" y="111"/>
                    </a:lnTo>
                    <a:lnTo>
                      <a:pt x="23" y="109"/>
                    </a:lnTo>
                    <a:lnTo>
                      <a:pt x="20" y="108"/>
                    </a:lnTo>
                    <a:lnTo>
                      <a:pt x="16" y="105"/>
                    </a:lnTo>
                    <a:lnTo>
                      <a:pt x="13" y="104"/>
                    </a:lnTo>
                    <a:lnTo>
                      <a:pt x="11" y="103"/>
                    </a:lnTo>
                    <a:lnTo>
                      <a:pt x="7" y="100"/>
                    </a:lnTo>
                    <a:lnTo>
                      <a:pt x="4" y="99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80"/>
                    </a:lnTo>
                    <a:lnTo>
                      <a:pt x="3" y="79"/>
                    </a:lnTo>
                    <a:lnTo>
                      <a:pt x="3" y="77"/>
                    </a:lnTo>
                    <a:lnTo>
                      <a:pt x="3" y="75"/>
                    </a:lnTo>
                    <a:lnTo>
                      <a:pt x="4" y="73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69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6" y="55"/>
                    </a:lnTo>
                    <a:lnTo>
                      <a:pt x="16" y="52"/>
                    </a:lnTo>
                    <a:lnTo>
                      <a:pt x="15" y="49"/>
                    </a:lnTo>
                    <a:lnTo>
                      <a:pt x="15" y="47"/>
                    </a:lnTo>
                    <a:lnTo>
                      <a:pt x="15" y="45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1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1" y="39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1" y="20"/>
                    </a:lnTo>
                    <a:lnTo>
                      <a:pt x="4" y="16"/>
                    </a:lnTo>
                    <a:lnTo>
                      <a:pt x="7" y="13"/>
                    </a:lnTo>
                    <a:lnTo>
                      <a:pt x="11" y="9"/>
                    </a:lnTo>
                    <a:lnTo>
                      <a:pt x="15" y="6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2"/>
                    </a:lnTo>
                    <a:lnTo>
                      <a:pt x="31" y="13"/>
                    </a:lnTo>
                    <a:lnTo>
                      <a:pt x="31" y="16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5" y="17"/>
                    </a:lnTo>
                    <a:lnTo>
                      <a:pt x="50" y="18"/>
                    </a:lnTo>
                    <a:lnTo>
                      <a:pt x="52" y="21"/>
                    </a:lnTo>
                    <a:lnTo>
                      <a:pt x="55" y="23"/>
                    </a:lnTo>
                    <a:lnTo>
                      <a:pt x="58" y="25"/>
                    </a:lnTo>
                    <a:lnTo>
                      <a:pt x="62" y="27"/>
                    </a:lnTo>
                    <a:lnTo>
                      <a:pt x="63" y="28"/>
                    </a:lnTo>
                    <a:lnTo>
                      <a:pt x="66" y="28"/>
                    </a:lnTo>
                    <a:lnTo>
                      <a:pt x="68" y="29"/>
                    </a:lnTo>
                    <a:lnTo>
                      <a:pt x="71" y="29"/>
                    </a:lnTo>
                    <a:lnTo>
                      <a:pt x="74" y="29"/>
                    </a:lnTo>
                    <a:lnTo>
                      <a:pt x="76" y="31"/>
                    </a:lnTo>
                    <a:lnTo>
                      <a:pt x="79" y="31"/>
                    </a:lnTo>
                    <a:lnTo>
                      <a:pt x="80" y="31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7" y="29"/>
                    </a:lnTo>
                    <a:lnTo>
                      <a:pt x="88" y="27"/>
                    </a:lnTo>
                    <a:lnTo>
                      <a:pt x="90" y="25"/>
                    </a:lnTo>
                    <a:lnTo>
                      <a:pt x="92" y="24"/>
                    </a:lnTo>
                    <a:lnTo>
                      <a:pt x="96" y="21"/>
                    </a:lnTo>
                    <a:lnTo>
                      <a:pt x="100" y="20"/>
                    </a:lnTo>
                    <a:lnTo>
                      <a:pt x="103" y="18"/>
                    </a:lnTo>
                    <a:lnTo>
                      <a:pt x="104" y="20"/>
                    </a:lnTo>
                    <a:lnTo>
                      <a:pt x="107" y="23"/>
                    </a:lnTo>
                    <a:lnTo>
                      <a:pt x="108" y="23"/>
                    </a:lnTo>
                    <a:lnTo>
                      <a:pt x="108" y="24"/>
                    </a:lnTo>
                    <a:lnTo>
                      <a:pt x="110" y="24"/>
                    </a:lnTo>
                    <a:lnTo>
                      <a:pt x="111" y="24"/>
                    </a:lnTo>
                    <a:lnTo>
                      <a:pt x="112" y="24"/>
                    </a:lnTo>
                    <a:lnTo>
                      <a:pt x="114" y="24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0" y="23"/>
                    </a:lnTo>
                    <a:close/>
                    <a:moveTo>
                      <a:pt x="107" y="115"/>
                    </a:moveTo>
                    <a:lnTo>
                      <a:pt x="106" y="115"/>
                    </a:lnTo>
                    <a:lnTo>
                      <a:pt x="107" y="113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107" y="115"/>
                    </a:lnTo>
                    <a:lnTo>
                      <a:pt x="107" y="11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21">
                <a:extLst>
                  <a:ext uri="{FF2B5EF4-FFF2-40B4-BE49-F238E27FC236}">
                    <a16:creationId xmlns:a16="http://schemas.microsoft.com/office/drawing/2014/main" id="{4B198DC4-AA99-40A6-B1AC-8E88B1D82C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0" y="2260"/>
                <a:ext cx="164" cy="81"/>
              </a:xfrm>
              <a:custGeom>
                <a:avLst/>
                <a:gdLst>
                  <a:gd name="T0" fmla="*/ 159 w 164"/>
                  <a:gd name="T1" fmla="*/ 26 h 81"/>
                  <a:gd name="T2" fmla="*/ 139 w 164"/>
                  <a:gd name="T3" fmla="*/ 36 h 81"/>
                  <a:gd name="T4" fmla="*/ 128 w 164"/>
                  <a:gd name="T5" fmla="*/ 44 h 81"/>
                  <a:gd name="T6" fmla="*/ 114 w 164"/>
                  <a:gd name="T7" fmla="*/ 46 h 81"/>
                  <a:gd name="T8" fmla="*/ 108 w 164"/>
                  <a:gd name="T9" fmla="*/ 56 h 81"/>
                  <a:gd name="T10" fmla="*/ 102 w 164"/>
                  <a:gd name="T11" fmla="*/ 58 h 81"/>
                  <a:gd name="T12" fmla="*/ 94 w 164"/>
                  <a:gd name="T13" fmla="*/ 54 h 81"/>
                  <a:gd name="T14" fmla="*/ 83 w 164"/>
                  <a:gd name="T15" fmla="*/ 58 h 81"/>
                  <a:gd name="T16" fmla="*/ 75 w 164"/>
                  <a:gd name="T17" fmla="*/ 65 h 81"/>
                  <a:gd name="T18" fmla="*/ 68 w 164"/>
                  <a:gd name="T19" fmla="*/ 70 h 81"/>
                  <a:gd name="T20" fmla="*/ 67 w 164"/>
                  <a:gd name="T21" fmla="*/ 77 h 81"/>
                  <a:gd name="T22" fmla="*/ 57 w 164"/>
                  <a:gd name="T23" fmla="*/ 78 h 81"/>
                  <a:gd name="T24" fmla="*/ 45 w 164"/>
                  <a:gd name="T25" fmla="*/ 79 h 81"/>
                  <a:gd name="T26" fmla="*/ 39 w 164"/>
                  <a:gd name="T27" fmla="*/ 79 h 81"/>
                  <a:gd name="T28" fmla="*/ 33 w 164"/>
                  <a:gd name="T29" fmla="*/ 75 h 81"/>
                  <a:gd name="T30" fmla="*/ 31 w 164"/>
                  <a:gd name="T31" fmla="*/ 75 h 81"/>
                  <a:gd name="T32" fmla="*/ 21 w 164"/>
                  <a:gd name="T33" fmla="*/ 77 h 81"/>
                  <a:gd name="T34" fmla="*/ 13 w 164"/>
                  <a:gd name="T35" fmla="*/ 74 h 81"/>
                  <a:gd name="T36" fmla="*/ 3 w 164"/>
                  <a:gd name="T37" fmla="*/ 75 h 81"/>
                  <a:gd name="T38" fmla="*/ 1 w 164"/>
                  <a:gd name="T39" fmla="*/ 66 h 81"/>
                  <a:gd name="T40" fmla="*/ 4 w 164"/>
                  <a:gd name="T41" fmla="*/ 65 h 81"/>
                  <a:gd name="T42" fmla="*/ 17 w 164"/>
                  <a:gd name="T43" fmla="*/ 65 h 81"/>
                  <a:gd name="T44" fmla="*/ 25 w 164"/>
                  <a:gd name="T45" fmla="*/ 62 h 81"/>
                  <a:gd name="T46" fmla="*/ 33 w 164"/>
                  <a:gd name="T47" fmla="*/ 60 h 81"/>
                  <a:gd name="T48" fmla="*/ 37 w 164"/>
                  <a:gd name="T49" fmla="*/ 62 h 81"/>
                  <a:gd name="T50" fmla="*/ 44 w 164"/>
                  <a:gd name="T51" fmla="*/ 56 h 81"/>
                  <a:gd name="T52" fmla="*/ 47 w 164"/>
                  <a:gd name="T53" fmla="*/ 55 h 81"/>
                  <a:gd name="T54" fmla="*/ 52 w 164"/>
                  <a:gd name="T55" fmla="*/ 54 h 81"/>
                  <a:gd name="T56" fmla="*/ 55 w 164"/>
                  <a:gd name="T57" fmla="*/ 50 h 81"/>
                  <a:gd name="T58" fmla="*/ 45 w 164"/>
                  <a:gd name="T59" fmla="*/ 46 h 81"/>
                  <a:gd name="T60" fmla="*/ 41 w 164"/>
                  <a:gd name="T61" fmla="*/ 43 h 81"/>
                  <a:gd name="T62" fmla="*/ 36 w 164"/>
                  <a:gd name="T63" fmla="*/ 36 h 81"/>
                  <a:gd name="T64" fmla="*/ 35 w 164"/>
                  <a:gd name="T65" fmla="*/ 39 h 81"/>
                  <a:gd name="T66" fmla="*/ 31 w 164"/>
                  <a:gd name="T67" fmla="*/ 43 h 81"/>
                  <a:gd name="T68" fmla="*/ 23 w 164"/>
                  <a:gd name="T69" fmla="*/ 38 h 81"/>
                  <a:gd name="T70" fmla="*/ 13 w 164"/>
                  <a:gd name="T71" fmla="*/ 35 h 81"/>
                  <a:gd name="T72" fmla="*/ 24 w 164"/>
                  <a:gd name="T73" fmla="*/ 26 h 81"/>
                  <a:gd name="T74" fmla="*/ 28 w 164"/>
                  <a:gd name="T75" fmla="*/ 22 h 81"/>
                  <a:gd name="T76" fmla="*/ 27 w 164"/>
                  <a:gd name="T77" fmla="*/ 16 h 81"/>
                  <a:gd name="T78" fmla="*/ 35 w 164"/>
                  <a:gd name="T79" fmla="*/ 10 h 81"/>
                  <a:gd name="T80" fmla="*/ 51 w 164"/>
                  <a:gd name="T81" fmla="*/ 12 h 81"/>
                  <a:gd name="T82" fmla="*/ 63 w 164"/>
                  <a:gd name="T83" fmla="*/ 18 h 81"/>
                  <a:gd name="T84" fmla="*/ 69 w 164"/>
                  <a:gd name="T85" fmla="*/ 3 h 81"/>
                  <a:gd name="T86" fmla="*/ 80 w 164"/>
                  <a:gd name="T87" fmla="*/ 4 h 81"/>
                  <a:gd name="T88" fmla="*/ 99 w 164"/>
                  <a:gd name="T89" fmla="*/ 7 h 81"/>
                  <a:gd name="T90" fmla="*/ 118 w 164"/>
                  <a:gd name="T91" fmla="*/ 7 h 81"/>
                  <a:gd name="T92" fmla="*/ 131 w 164"/>
                  <a:gd name="T93" fmla="*/ 8 h 81"/>
                  <a:gd name="T94" fmla="*/ 146 w 164"/>
                  <a:gd name="T95" fmla="*/ 11 h 81"/>
                  <a:gd name="T96" fmla="*/ 152 w 164"/>
                  <a:gd name="T97" fmla="*/ 16 h 81"/>
                  <a:gd name="T98" fmla="*/ 164 w 164"/>
                  <a:gd name="T99" fmla="*/ 22 h 81"/>
                  <a:gd name="T100" fmla="*/ 27 w 164"/>
                  <a:gd name="T101" fmla="*/ 63 h 81"/>
                  <a:gd name="T102" fmla="*/ 27 w 164"/>
                  <a:gd name="T103" fmla="*/ 66 h 81"/>
                  <a:gd name="T104" fmla="*/ 37 w 164"/>
                  <a:gd name="T105" fmla="*/ 67 h 81"/>
                  <a:gd name="T106" fmla="*/ 37 w 164"/>
                  <a:gd name="T107" fmla="*/ 67 h 81"/>
                  <a:gd name="T108" fmla="*/ 19 w 164"/>
                  <a:gd name="T109" fmla="*/ 6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" h="81">
                    <a:moveTo>
                      <a:pt x="164" y="22"/>
                    </a:moveTo>
                    <a:lnTo>
                      <a:pt x="164" y="23"/>
                    </a:lnTo>
                    <a:lnTo>
                      <a:pt x="164" y="24"/>
                    </a:lnTo>
                    <a:lnTo>
                      <a:pt x="164" y="26"/>
                    </a:lnTo>
                    <a:lnTo>
                      <a:pt x="164" y="26"/>
                    </a:lnTo>
                    <a:lnTo>
                      <a:pt x="160" y="26"/>
                    </a:lnTo>
                    <a:lnTo>
                      <a:pt x="159" y="26"/>
                    </a:lnTo>
                    <a:lnTo>
                      <a:pt x="158" y="28"/>
                    </a:lnTo>
                    <a:lnTo>
                      <a:pt x="154" y="30"/>
                    </a:lnTo>
                    <a:lnTo>
                      <a:pt x="151" y="31"/>
                    </a:lnTo>
                    <a:lnTo>
                      <a:pt x="151" y="31"/>
                    </a:lnTo>
                    <a:lnTo>
                      <a:pt x="148" y="31"/>
                    </a:lnTo>
                    <a:lnTo>
                      <a:pt x="143" y="35"/>
                    </a:lnTo>
                    <a:lnTo>
                      <a:pt x="139" y="36"/>
                    </a:lnTo>
                    <a:lnTo>
                      <a:pt x="138" y="38"/>
                    </a:lnTo>
                    <a:lnTo>
                      <a:pt x="136" y="39"/>
                    </a:lnTo>
                    <a:lnTo>
                      <a:pt x="136" y="39"/>
                    </a:lnTo>
                    <a:lnTo>
                      <a:pt x="136" y="40"/>
                    </a:lnTo>
                    <a:lnTo>
                      <a:pt x="134" y="44"/>
                    </a:lnTo>
                    <a:lnTo>
                      <a:pt x="131" y="44"/>
                    </a:lnTo>
                    <a:lnTo>
                      <a:pt x="128" y="44"/>
                    </a:lnTo>
                    <a:lnTo>
                      <a:pt x="127" y="46"/>
                    </a:lnTo>
                    <a:lnTo>
                      <a:pt x="126" y="46"/>
                    </a:lnTo>
                    <a:lnTo>
                      <a:pt x="120" y="46"/>
                    </a:lnTo>
                    <a:lnTo>
                      <a:pt x="119" y="46"/>
                    </a:lnTo>
                    <a:lnTo>
                      <a:pt x="116" y="46"/>
                    </a:lnTo>
                    <a:lnTo>
                      <a:pt x="115" y="46"/>
                    </a:lnTo>
                    <a:lnTo>
                      <a:pt x="114" y="46"/>
                    </a:lnTo>
                    <a:lnTo>
                      <a:pt x="112" y="50"/>
                    </a:lnTo>
                    <a:lnTo>
                      <a:pt x="111" y="50"/>
                    </a:lnTo>
                    <a:lnTo>
                      <a:pt x="111" y="51"/>
                    </a:lnTo>
                    <a:lnTo>
                      <a:pt x="111" y="52"/>
                    </a:lnTo>
                    <a:lnTo>
                      <a:pt x="110" y="54"/>
                    </a:lnTo>
                    <a:lnTo>
                      <a:pt x="110" y="55"/>
                    </a:lnTo>
                    <a:lnTo>
                      <a:pt x="108" y="56"/>
                    </a:lnTo>
                    <a:lnTo>
                      <a:pt x="107" y="58"/>
                    </a:lnTo>
                    <a:lnTo>
                      <a:pt x="106" y="59"/>
                    </a:lnTo>
                    <a:lnTo>
                      <a:pt x="106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2" y="58"/>
                    </a:lnTo>
                    <a:lnTo>
                      <a:pt x="102" y="58"/>
                    </a:lnTo>
                    <a:lnTo>
                      <a:pt x="99" y="59"/>
                    </a:lnTo>
                    <a:lnTo>
                      <a:pt x="96" y="59"/>
                    </a:lnTo>
                    <a:lnTo>
                      <a:pt x="96" y="59"/>
                    </a:lnTo>
                    <a:lnTo>
                      <a:pt x="95" y="55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4" y="54"/>
                    </a:lnTo>
                    <a:lnTo>
                      <a:pt x="90" y="56"/>
                    </a:lnTo>
                    <a:lnTo>
                      <a:pt x="88" y="56"/>
                    </a:lnTo>
                    <a:lnTo>
                      <a:pt x="87" y="56"/>
                    </a:lnTo>
                    <a:lnTo>
                      <a:pt x="84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3" y="58"/>
                    </a:lnTo>
                    <a:lnTo>
                      <a:pt x="84" y="59"/>
                    </a:lnTo>
                    <a:lnTo>
                      <a:pt x="84" y="59"/>
                    </a:lnTo>
                    <a:lnTo>
                      <a:pt x="83" y="59"/>
                    </a:lnTo>
                    <a:lnTo>
                      <a:pt x="82" y="59"/>
                    </a:lnTo>
                    <a:lnTo>
                      <a:pt x="80" y="60"/>
                    </a:lnTo>
                    <a:lnTo>
                      <a:pt x="77" y="63"/>
                    </a:lnTo>
                    <a:lnTo>
                      <a:pt x="75" y="65"/>
                    </a:lnTo>
                    <a:lnTo>
                      <a:pt x="72" y="65"/>
                    </a:lnTo>
                    <a:lnTo>
                      <a:pt x="72" y="65"/>
                    </a:lnTo>
                    <a:lnTo>
                      <a:pt x="71" y="65"/>
                    </a:lnTo>
                    <a:lnTo>
                      <a:pt x="71" y="66"/>
                    </a:lnTo>
                    <a:lnTo>
                      <a:pt x="69" y="69"/>
                    </a:lnTo>
                    <a:lnTo>
                      <a:pt x="69" y="69"/>
                    </a:lnTo>
                    <a:lnTo>
                      <a:pt x="68" y="70"/>
                    </a:lnTo>
                    <a:lnTo>
                      <a:pt x="69" y="70"/>
                    </a:lnTo>
                    <a:lnTo>
                      <a:pt x="69" y="71"/>
                    </a:lnTo>
                    <a:lnTo>
                      <a:pt x="69" y="74"/>
                    </a:lnTo>
                    <a:lnTo>
                      <a:pt x="69" y="74"/>
                    </a:lnTo>
                    <a:lnTo>
                      <a:pt x="69" y="75"/>
                    </a:lnTo>
                    <a:lnTo>
                      <a:pt x="68" y="75"/>
                    </a:lnTo>
                    <a:lnTo>
                      <a:pt x="67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3" y="77"/>
                    </a:lnTo>
                    <a:lnTo>
                      <a:pt x="61" y="77"/>
                    </a:lnTo>
                    <a:lnTo>
                      <a:pt x="61" y="77"/>
                    </a:lnTo>
                    <a:lnTo>
                      <a:pt x="60" y="78"/>
                    </a:lnTo>
                    <a:lnTo>
                      <a:pt x="57" y="78"/>
                    </a:lnTo>
                    <a:lnTo>
                      <a:pt x="56" y="78"/>
                    </a:lnTo>
                    <a:lnTo>
                      <a:pt x="55" y="78"/>
                    </a:lnTo>
                    <a:lnTo>
                      <a:pt x="51" y="78"/>
                    </a:lnTo>
                    <a:lnTo>
                      <a:pt x="49" y="78"/>
                    </a:lnTo>
                    <a:lnTo>
                      <a:pt x="48" y="78"/>
                    </a:lnTo>
                    <a:lnTo>
                      <a:pt x="47" y="79"/>
                    </a:lnTo>
                    <a:lnTo>
                      <a:pt x="45" y="79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4" y="81"/>
                    </a:lnTo>
                    <a:lnTo>
                      <a:pt x="43" y="79"/>
                    </a:lnTo>
                    <a:lnTo>
                      <a:pt x="41" y="78"/>
                    </a:lnTo>
                    <a:lnTo>
                      <a:pt x="41" y="78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7" y="79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1" y="75"/>
                    </a:lnTo>
                    <a:lnTo>
                      <a:pt x="29" y="75"/>
                    </a:lnTo>
                    <a:lnTo>
                      <a:pt x="28" y="75"/>
                    </a:lnTo>
                    <a:lnTo>
                      <a:pt x="27" y="75"/>
                    </a:lnTo>
                    <a:lnTo>
                      <a:pt x="27" y="77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19" y="74"/>
                    </a:lnTo>
                    <a:lnTo>
                      <a:pt x="17" y="74"/>
                    </a:lnTo>
                    <a:lnTo>
                      <a:pt x="15" y="75"/>
                    </a:lnTo>
                    <a:lnTo>
                      <a:pt x="15" y="74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1" y="74"/>
                    </a:lnTo>
                    <a:lnTo>
                      <a:pt x="8" y="74"/>
                    </a:lnTo>
                    <a:lnTo>
                      <a:pt x="7" y="74"/>
                    </a:lnTo>
                    <a:lnTo>
                      <a:pt x="5" y="74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1" y="75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66"/>
                    </a:lnTo>
                    <a:lnTo>
                      <a:pt x="1" y="67"/>
                    </a:lnTo>
                    <a:lnTo>
                      <a:pt x="3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8" y="63"/>
                    </a:lnTo>
                    <a:lnTo>
                      <a:pt x="11" y="62"/>
                    </a:lnTo>
                    <a:lnTo>
                      <a:pt x="12" y="62"/>
                    </a:lnTo>
                    <a:lnTo>
                      <a:pt x="15" y="63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1" y="65"/>
                    </a:lnTo>
                    <a:lnTo>
                      <a:pt x="23" y="63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28" y="60"/>
                    </a:lnTo>
                    <a:lnTo>
                      <a:pt x="31" y="60"/>
                    </a:lnTo>
                    <a:lnTo>
                      <a:pt x="32" y="60"/>
                    </a:lnTo>
                    <a:lnTo>
                      <a:pt x="33" y="60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3"/>
                    </a:lnTo>
                    <a:lnTo>
                      <a:pt x="37" y="62"/>
                    </a:lnTo>
                    <a:lnTo>
                      <a:pt x="39" y="60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3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5" y="58"/>
                    </a:lnTo>
                    <a:lnTo>
                      <a:pt x="47" y="58"/>
                    </a:lnTo>
                    <a:lnTo>
                      <a:pt x="47" y="58"/>
                    </a:lnTo>
                    <a:lnTo>
                      <a:pt x="47" y="56"/>
                    </a:lnTo>
                    <a:lnTo>
                      <a:pt x="47" y="55"/>
                    </a:lnTo>
                    <a:lnTo>
                      <a:pt x="47" y="55"/>
                    </a:lnTo>
                    <a:lnTo>
                      <a:pt x="47" y="55"/>
                    </a:lnTo>
                    <a:lnTo>
                      <a:pt x="47" y="54"/>
                    </a:lnTo>
                    <a:lnTo>
                      <a:pt x="49" y="55"/>
                    </a:lnTo>
                    <a:lnTo>
                      <a:pt x="51" y="55"/>
                    </a:lnTo>
                    <a:lnTo>
                      <a:pt x="51" y="55"/>
                    </a:lnTo>
                    <a:lnTo>
                      <a:pt x="52" y="54"/>
                    </a:lnTo>
                    <a:lnTo>
                      <a:pt x="53" y="52"/>
                    </a:lnTo>
                    <a:lnTo>
                      <a:pt x="57" y="50"/>
                    </a:lnTo>
                    <a:lnTo>
                      <a:pt x="59" y="50"/>
                    </a:lnTo>
                    <a:lnTo>
                      <a:pt x="59" y="50"/>
                    </a:lnTo>
                    <a:lnTo>
                      <a:pt x="56" y="48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3" y="48"/>
                    </a:lnTo>
                    <a:lnTo>
                      <a:pt x="51" y="48"/>
                    </a:lnTo>
                    <a:lnTo>
                      <a:pt x="51" y="48"/>
                    </a:lnTo>
                    <a:lnTo>
                      <a:pt x="49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3" y="42"/>
                    </a:lnTo>
                    <a:lnTo>
                      <a:pt x="41" y="43"/>
                    </a:lnTo>
                    <a:lnTo>
                      <a:pt x="40" y="42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37" y="38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5" y="36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2" y="39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4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9" y="31"/>
                    </a:lnTo>
                    <a:lnTo>
                      <a:pt x="20" y="30"/>
                    </a:lnTo>
                    <a:lnTo>
                      <a:pt x="20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8" y="22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9" y="12"/>
                    </a:lnTo>
                    <a:lnTo>
                      <a:pt x="51" y="12"/>
                    </a:lnTo>
                    <a:lnTo>
                      <a:pt x="52" y="14"/>
                    </a:lnTo>
                    <a:lnTo>
                      <a:pt x="53" y="14"/>
                    </a:lnTo>
                    <a:lnTo>
                      <a:pt x="53" y="15"/>
                    </a:lnTo>
                    <a:lnTo>
                      <a:pt x="59" y="15"/>
                    </a:lnTo>
                    <a:lnTo>
                      <a:pt x="60" y="16"/>
                    </a:lnTo>
                    <a:lnTo>
                      <a:pt x="61" y="16"/>
                    </a:lnTo>
                    <a:lnTo>
                      <a:pt x="63" y="18"/>
                    </a:lnTo>
                    <a:lnTo>
                      <a:pt x="64" y="18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4" y="6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9" y="3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5" y="0"/>
                    </a:lnTo>
                    <a:lnTo>
                      <a:pt x="76" y="2"/>
                    </a:lnTo>
                    <a:lnTo>
                      <a:pt x="80" y="4"/>
                    </a:lnTo>
                    <a:lnTo>
                      <a:pt x="83" y="6"/>
                    </a:lnTo>
                    <a:lnTo>
                      <a:pt x="87" y="8"/>
                    </a:lnTo>
                    <a:lnTo>
                      <a:pt x="92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8" y="7"/>
                    </a:lnTo>
                    <a:lnTo>
                      <a:pt x="99" y="7"/>
                    </a:lnTo>
                    <a:lnTo>
                      <a:pt x="100" y="7"/>
                    </a:lnTo>
                    <a:lnTo>
                      <a:pt x="104" y="7"/>
                    </a:lnTo>
                    <a:lnTo>
                      <a:pt x="108" y="7"/>
                    </a:lnTo>
                    <a:lnTo>
                      <a:pt x="111" y="7"/>
                    </a:lnTo>
                    <a:lnTo>
                      <a:pt x="115" y="7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20" y="7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8" y="8"/>
                    </a:lnTo>
                    <a:lnTo>
                      <a:pt x="131" y="8"/>
                    </a:lnTo>
                    <a:lnTo>
                      <a:pt x="135" y="8"/>
                    </a:lnTo>
                    <a:lnTo>
                      <a:pt x="136" y="8"/>
                    </a:lnTo>
                    <a:lnTo>
                      <a:pt x="139" y="8"/>
                    </a:lnTo>
                    <a:lnTo>
                      <a:pt x="140" y="10"/>
                    </a:lnTo>
                    <a:lnTo>
                      <a:pt x="143" y="10"/>
                    </a:lnTo>
                    <a:lnTo>
                      <a:pt x="144" y="11"/>
                    </a:lnTo>
                    <a:lnTo>
                      <a:pt x="146" y="11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50" y="12"/>
                    </a:lnTo>
                    <a:lnTo>
                      <a:pt x="151" y="14"/>
                    </a:lnTo>
                    <a:lnTo>
                      <a:pt x="152" y="15"/>
                    </a:lnTo>
                    <a:lnTo>
                      <a:pt x="152" y="16"/>
                    </a:lnTo>
                    <a:lnTo>
                      <a:pt x="154" y="16"/>
                    </a:lnTo>
                    <a:lnTo>
                      <a:pt x="155" y="16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2" y="20"/>
                    </a:lnTo>
                    <a:lnTo>
                      <a:pt x="164" y="22"/>
                    </a:lnTo>
                    <a:lnTo>
                      <a:pt x="164" y="22"/>
                    </a:lnTo>
                    <a:close/>
                    <a:moveTo>
                      <a:pt x="29" y="67"/>
                    </a:moveTo>
                    <a:lnTo>
                      <a:pt x="29" y="67"/>
                    </a:lnTo>
                    <a:lnTo>
                      <a:pt x="29" y="66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8" y="65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8" y="69"/>
                    </a:lnTo>
                    <a:lnTo>
                      <a:pt x="29" y="67"/>
                    </a:lnTo>
                    <a:lnTo>
                      <a:pt x="29" y="67"/>
                    </a:lnTo>
                    <a:close/>
                    <a:moveTo>
                      <a:pt x="37" y="67"/>
                    </a:moveTo>
                    <a:lnTo>
                      <a:pt x="37" y="66"/>
                    </a:lnTo>
                    <a:lnTo>
                      <a:pt x="37" y="66"/>
                    </a:lnTo>
                    <a:lnTo>
                      <a:pt x="37" y="66"/>
                    </a:lnTo>
                    <a:lnTo>
                      <a:pt x="36" y="66"/>
                    </a:lnTo>
                    <a:lnTo>
                      <a:pt x="36" y="67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7" y="67"/>
                    </a:lnTo>
                    <a:close/>
                    <a:moveTo>
                      <a:pt x="21" y="69"/>
                    </a:moveTo>
                    <a:lnTo>
                      <a:pt x="21" y="69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21" y="69"/>
                    </a:lnTo>
                    <a:lnTo>
                      <a:pt x="21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22">
                <a:extLst>
                  <a:ext uri="{FF2B5EF4-FFF2-40B4-BE49-F238E27FC236}">
                    <a16:creationId xmlns:a16="http://schemas.microsoft.com/office/drawing/2014/main" id="{17FF35B8-A684-47BF-8722-D8DCFA07EB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6" y="2757"/>
                <a:ext cx="80" cy="65"/>
              </a:xfrm>
              <a:custGeom>
                <a:avLst/>
                <a:gdLst>
                  <a:gd name="T0" fmla="*/ 24 w 80"/>
                  <a:gd name="T1" fmla="*/ 61 h 65"/>
                  <a:gd name="T2" fmla="*/ 19 w 80"/>
                  <a:gd name="T3" fmla="*/ 63 h 65"/>
                  <a:gd name="T4" fmla="*/ 20 w 80"/>
                  <a:gd name="T5" fmla="*/ 60 h 65"/>
                  <a:gd name="T6" fmla="*/ 19 w 80"/>
                  <a:gd name="T7" fmla="*/ 54 h 65"/>
                  <a:gd name="T8" fmla="*/ 15 w 80"/>
                  <a:gd name="T9" fmla="*/ 57 h 65"/>
                  <a:gd name="T10" fmla="*/ 12 w 80"/>
                  <a:gd name="T11" fmla="*/ 50 h 65"/>
                  <a:gd name="T12" fmla="*/ 9 w 80"/>
                  <a:gd name="T13" fmla="*/ 45 h 65"/>
                  <a:gd name="T14" fmla="*/ 7 w 80"/>
                  <a:gd name="T15" fmla="*/ 40 h 65"/>
                  <a:gd name="T16" fmla="*/ 7 w 80"/>
                  <a:gd name="T17" fmla="*/ 33 h 65"/>
                  <a:gd name="T18" fmla="*/ 3 w 80"/>
                  <a:gd name="T19" fmla="*/ 25 h 65"/>
                  <a:gd name="T20" fmla="*/ 0 w 80"/>
                  <a:gd name="T21" fmla="*/ 17 h 65"/>
                  <a:gd name="T22" fmla="*/ 4 w 80"/>
                  <a:gd name="T23" fmla="*/ 16 h 65"/>
                  <a:gd name="T24" fmla="*/ 8 w 80"/>
                  <a:gd name="T25" fmla="*/ 10 h 65"/>
                  <a:gd name="T26" fmla="*/ 13 w 80"/>
                  <a:gd name="T27" fmla="*/ 5 h 65"/>
                  <a:gd name="T28" fmla="*/ 20 w 80"/>
                  <a:gd name="T29" fmla="*/ 4 h 65"/>
                  <a:gd name="T30" fmla="*/ 25 w 80"/>
                  <a:gd name="T31" fmla="*/ 5 h 65"/>
                  <a:gd name="T32" fmla="*/ 35 w 80"/>
                  <a:gd name="T33" fmla="*/ 5 h 65"/>
                  <a:gd name="T34" fmla="*/ 40 w 80"/>
                  <a:gd name="T35" fmla="*/ 6 h 65"/>
                  <a:gd name="T36" fmla="*/ 43 w 80"/>
                  <a:gd name="T37" fmla="*/ 6 h 65"/>
                  <a:gd name="T38" fmla="*/ 44 w 80"/>
                  <a:gd name="T39" fmla="*/ 6 h 65"/>
                  <a:gd name="T40" fmla="*/ 47 w 80"/>
                  <a:gd name="T41" fmla="*/ 9 h 65"/>
                  <a:gd name="T42" fmla="*/ 54 w 80"/>
                  <a:gd name="T43" fmla="*/ 10 h 65"/>
                  <a:gd name="T44" fmla="*/ 58 w 80"/>
                  <a:gd name="T45" fmla="*/ 9 h 65"/>
                  <a:gd name="T46" fmla="*/ 58 w 80"/>
                  <a:gd name="T47" fmla="*/ 5 h 65"/>
                  <a:gd name="T48" fmla="*/ 62 w 80"/>
                  <a:gd name="T49" fmla="*/ 4 h 65"/>
                  <a:gd name="T50" fmla="*/ 64 w 80"/>
                  <a:gd name="T51" fmla="*/ 2 h 65"/>
                  <a:gd name="T52" fmla="*/ 67 w 80"/>
                  <a:gd name="T53" fmla="*/ 5 h 65"/>
                  <a:gd name="T54" fmla="*/ 71 w 80"/>
                  <a:gd name="T55" fmla="*/ 5 h 65"/>
                  <a:gd name="T56" fmla="*/ 74 w 80"/>
                  <a:gd name="T57" fmla="*/ 2 h 65"/>
                  <a:gd name="T58" fmla="*/ 76 w 80"/>
                  <a:gd name="T59" fmla="*/ 2 h 65"/>
                  <a:gd name="T60" fmla="*/ 78 w 80"/>
                  <a:gd name="T61" fmla="*/ 2 h 65"/>
                  <a:gd name="T62" fmla="*/ 75 w 80"/>
                  <a:gd name="T63" fmla="*/ 9 h 65"/>
                  <a:gd name="T64" fmla="*/ 78 w 80"/>
                  <a:gd name="T65" fmla="*/ 13 h 65"/>
                  <a:gd name="T66" fmla="*/ 79 w 80"/>
                  <a:gd name="T67" fmla="*/ 22 h 65"/>
                  <a:gd name="T68" fmla="*/ 79 w 80"/>
                  <a:gd name="T69" fmla="*/ 30 h 65"/>
                  <a:gd name="T70" fmla="*/ 78 w 80"/>
                  <a:gd name="T71" fmla="*/ 37 h 65"/>
                  <a:gd name="T72" fmla="*/ 74 w 80"/>
                  <a:gd name="T73" fmla="*/ 37 h 65"/>
                  <a:gd name="T74" fmla="*/ 67 w 80"/>
                  <a:gd name="T75" fmla="*/ 40 h 65"/>
                  <a:gd name="T76" fmla="*/ 62 w 80"/>
                  <a:gd name="T77" fmla="*/ 42 h 65"/>
                  <a:gd name="T78" fmla="*/ 62 w 80"/>
                  <a:gd name="T79" fmla="*/ 46 h 65"/>
                  <a:gd name="T80" fmla="*/ 56 w 80"/>
                  <a:gd name="T81" fmla="*/ 45 h 65"/>
                  <a:gd name="T82" fmla="*/ 54 w 80"/>
                  <a:gd name="T83" fmla="*/ 46 h 65"/>
                  <a:gd name="T84" fmla="*/ 54 w 80"/>
                  <a:gd name="T85" fmla="*/ 50 h 65"/>
                  <a:gd name="T86" fmla="*/ 58 w 80"/>
                  <a:gd name="T87" fmla="*/ 56 h 65"/>
                  <a:gd name="T88" fmla="*/ 58 w 80"/>
                  <a:gd name="T89" fmla="*/ 60 h 65"/>
                  <a:gd name="T90" fmla="*/ 54 w 80"/>
                  <a:gd name="T91" fmla="*/ 58 h 65"/>
                  <a:gd name="T92" fmla="*/ 50 w 80"/>
                  <a:gd name="T93" fmla="*/ 57 h 65"/>
                  <a:gd name="T94" fmla="*/ 46 w 80"/>
                  <a:gd name="T95" fmla="*/ 58 h 65"/>
                  <a:gd name="T96" fmla="*/ 42 w 80"/>
                  <a:gd name="T97" fmla="*/ 58 h 65"/>
                  <a:gd name="T98" fmla="*/ 40 w 80"/>
                  <a:gd name="T99" fmla="*/ 61 h 65"/>
                  <a:gd name="T100" fmla="*/ 36 w 80"/>
                  <a:gd name="T101" fmla="*/ 64 h 65"/>
                  <a:gd name="T102" fmla="*/ 32 w 80"/>
                  <a:gd name="T103" fmla="*/ 65 h 65"/>
                  <a:gd name="T104" fmla="*/ 11 w 80"/>
                  <a:gd name="T105" fmla="*/ 52 h 65"/>
                  <a:gd name="T106" fmla="*/ 11 w 80"/>
                  <a:gd name="T107" fmla="*/ 50 h 65"/>
                  <a:gd name="T108" fmla="*/ 13 w 80"/>
                  <a:gd name="T109" fmla="*/ 6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" h="65">
                    <a:moveTo>
                      <a:pt x="32" y="65"/>
                    </a:moveTo>
                    <a:lnTo>
                      <a:pt x="29" y="64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3" y="63"/>
                    </a:lnTo>
                    <a:lnTo>
                      <a:pt x="20" y="64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20" y="61"/>
                    </a:lnTo>
                    <a:lnTo>
                      <a:pt x="20" y="60"/>
                    </a:lnTo>
                    <a:lnTo>
                      <a:pt x="21" y="58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5" y="57"/>
                    </a:lnTo>
                    <a:lnTo>
                      <a:pt x="13" y="57"/>
                    </a:lnTo>
                    <a:lnTo>
                      <a:pt x="12" y="56"/>
                    </a:lnTo>
                    <a:lnTo>
                      <a:pt x="12" y="53"/>
                    </a:lnTo>
                    <a:lnTo>
                      <a:pt x="12" y="50"/>
                    </a:lnTo>
                    <a:lnTo>
                      <a:pt x="12" y="49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7" y="40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1" y="6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5" y="5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40" y="5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58" y="10"/>
                    </a:lnTo>
                    <a:lnTo>
                      <a:pt x="58" y="9"/>
                    </a:lnTo>
                    <a:lnTo>
                      <a:pt x="56" y="6"/>
                    </a:lnTo>
                    <a:lnTo>
                      <a:pt x="55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3" y="2"/>
                    </a:lnTo>
                    <a:lnTo>
                      <a:pt x="63" y="1"/>
                    </a:lnTo>
                    <a:lnTo>
                      <a:pt x="63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6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1" y="5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4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5" y="1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79" y="1"/>
                    </a:lnTo>
                    <a:lnTo>
                      <a:pt x="78" y="2"/>
                    </a:lnTo>
                    <a:lnTo>
                      <a:pt x="78" y="4"/>
                    </a:lnTo>
                    <a:lnTo>
                      <a:pt x="76" y="5"/>
                    </a:lnTo>
                    <a:lnTo>
                      <a:pt x="76" y="6"/>
                    </a:lnTo>
                    <a:lnTo>
                      <a:pt x="75" y="9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8" y="13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80" y="20"/>
                    </a:lnTo>
                    <a:lnTo>
                      <a:pt x="79" y="22"/>
                    </a:lnTo>
                    <a:lnTo>
                      <a:pt x="78" y="25"/>
                    </a:lnTo>
                    <a:lnTo>
                      <a:pt x="78" y="26"/>
                    </a:lnTo>
                    <a:lnTo>
                      <a:pt x="79" y="28"/>
                    </a:lnTo>
                    <a:lnTo>
                      <a:pt x="79" y="30"/>
                    </a:lnTo>
                    <a:lnTo>
                      <a:pt x="79" y="33"/>
                    </a:lnTo>
                    <a:lnTo>
                      <a:pt x="79" y="34"/>
                    </a:lnTo>
                    <a:lnTo>
                      <a:pt x="78" y="36"/>
                    </a:lnTo>
                    <a:lnTo>
                      <a:pt x="78" y="37"/>
                    </a:lnTo>
                    <a:lnTo>
                      <a:pt x="76" y="37"/>
                    </a:lnTo>
                    <a:lnTo>
                      <a:pt x="75" y="36"/>
                    </a:lnTo>
                    <a:lnTo>
                      <a:pt x="75" y="36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1" y="38"/>
                    </a:lnTo>
                    <a:lnTo>
                      <a:pt x="70" y="40"/>
                    </a:lnTo>
                    <a:lnTo>
                      <a:pt x="67" y="40"/>
                    </a:lnTo>
                    <a:lnTo>
                      <a:pt x="66" y="41"/>
                    </a:lnTo>
                    <a:lnTo>
                      <a:pt x="66" y="41"/>
                    </a:lnTo>
                    <a:lnTo>
                      <a:pt x="63" y="41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5"/>
                    </a:lnTo>
                    <a:lnTo>
                      <a:pt x="62" y="45"/>
                    </a:lnTo>
                    <a:lnTo>
                      <a:pt x="62" y="46"/>
                    </a:lnTo>
                    <a:lnTo>
                      <a:pt x="60" y="46"/>
                    </a:lnTo>
                    <a:lnTo>
                      <a:pt x="59" y="45"/>
                    </a:lnTo>
                    <a:lnTo>
                      <a:pt x="58" y="45"/>
                    </a:lnTo>
                    <a:lnTo>
                      <a:pt x="56" y="45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9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8" y="56"/>
                    </a:lnTo>
                    <a:lnTo>
                      <a:pt x="58" y="56"/>
                    </a:lnTo>
                    <a:lnTo>
                      <a:pt x="58" y="56"/>
                    </a:lnTo>
                    <a:lnTo>
                      <a:pt x="58" y="57"/>
                    </a:lnTo>
                    <a:lnTo>
                      <a:pt x="58" y="60"/>
                    </a:lnTo>
                    <a:lnTo>
                      <a:pt x="58" y="60"/>
                    </a:lnTo>
                    <a:lnTo>
                      <a:pt x="55" y="58"/>
                    </a:lnTo>
                    <a:lnTo>
                      <a:pt x="55" y="58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1" y="56"/>
                    </a:lnTo>
                    <a:lnTo>
                      <a:pt x="50" y="57"/>
                    </a:lnTo>
                    <a:lnTo>
                      <a:pt x="47" y="57"/>
                    </a:lnTo>
                    <a:lnTo>
                      <a:pt x="47" y="57"/>
                    </a:lnTo>
                    <a:lnTo>
                      <a:pt x="47" y="57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43" y="58"/>
                    </a:lnTo>
                    <a:lnTo>
                      <a:pt x="42" y="57"/>
                    </a:lnTo>
                    <a:lnTo>
                      <a:pt x="42" y="58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1"/>
                    </a:lnTo>
                    <a:lnTo>
                      <a:pt x="40" y="61"/>
                    </a:lnTo>
                    <a:lnTo>
                      <a:pt x="39" y="63"/>
                    </a:lnTo>
                    <a:lnTo>
                      <a:pt x="39" y="64"/>
                    </a:lnTo>
                    <a:lnTo>
                      <a:pt x="38" y="64"/>
                    </a:lnTo>
                    <a:lnTo>
                      <a:pt x="36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5"/>
                    </a:lnTo>
                    <a:close/>
                    <a:moveTo>
                      <a:pt x="11" y="52"/>
                    </a:moveTo>
                    <a:lnTo>
                      <a:pt x="11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2"/>
                    </a:lnTo>
                    <a:close/>
                    <a:moveTo>
                      <a:pt x="15" y="61"/>
                    </a:moveTo>
                    <a:lnTo>
                      <a:pt x="15" y="61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5" y="61"/>
                    </a:lnTo>
                    <a:lnTo>
                      <a:pt x="15" y="6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23">
                <a:extLst>
                  <a:ext uri="{FF2B5EF4-FFF2-40B4-BE49-F238E27FC236}">
                    <a16:creationId xmlns:a16="http://schemas.microsoft.com/office/drawing/2014/main" id="{C3088B83-3700-4441-981C-8CF651B6EC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7" y="2920"/>
                <a:ext cx="5229" cy="230"/>
              </a:xfrm>
              <a:custGeom>
                <a:avLst/>
                <a:gdLst>
                  <a:gd name="T0" fmla="*/ 5221 w 5229"/>
                  <a:gd name="T1" fmla="*/ 102 h 230"/>
                  <a:gd name="T2" fmla="*/ 5221 w 5229"/>
                  <a:gd name="T3" fmla="*/ 100 h 230"/>
                  <a:gd name="T4" fmla="*/ 5221 w 5229"/>
                  <a:gd name="T5" fmla="*/ 102 h 230"/>
                  <a:gd name="T6" fmla="*/ 5221 w 5229"/>
                  <a:gd name="T7" fmla="*/ 100 h 230"/>
                  <a:gd name="T8" fmla="*/ 5220 w 5229"/>
                  <a:gd name="T9" fmla="*/ 100 h 230"/>
                  <a:gd name="T10" fmla="*/ 5220 w 5229"/>
                  <a:gd name="T11" fmla="*/ 100 h 230"/>
                  <a:gd name="T12" fmla="*/ 5229 w 5229"/>
                  <a:gd name="T13" fmla="*/ 106 h 230"/>
                  <a:gd name="T14" fmla="*/ 5229 w 5229"/>
                  <a:gd name="T15" fmla="*/ 106 h 230"/>
                  <a:gd name="T16" fmla="*/ 5226 w 5229"/>
                  <a:gd name="T17" fmla="*/ 126 h 230"/>
                  <a:gd name="T18" fmla="*/ 5228 w 5229"/>
                  <a:gd name="T19" fmla="*/ 124 h 230"/>
                  <a:gd name="T20" fmla="*/ 5213 w 5229"/>
                  <a:gd name="T21" fmla="*/ 126 h 230"/>
                  <a:gd name="T22" fmla="*/ 5213 w 5229"/>
                  <a:gd name="T23" fmla="*/ 126 h 230"/>
                  <a:gd name="T24" fmla="*/ 5213 w 5229"/>
                  <a:gd name="T25" fmla="*/ 126 h 230"/>
                  <a:gd name="T26" fmla="*/ 5213 w 5229"/>
                  <a:gd name="T27" fmla="*/ 126 h 230"/>
                  <a:gd name="T28" fmla="*/ 5178 w 5229"/>
                  <a:gd name="T29" fmla="*/ 128 h 230"/>
                  <a:gd name="T30" fmla="*/ 5178 w 5229"/>
                  <a:gd name="T31" fmla="*/ 128 h 230"/>
                  <a:gd name="T32" fmla="*/ 5178 w 5229"/>
                  <a:gd name="T33" fmla="*/ 128 h 230"/>
                  <a:gd name="T34" fmla="*/ 5178 w 5229"/>
                  <a:gd name="T35" fmla="*/ 128 h 230"/>
                  <a:gd name="T36" fmla="*/ 3 w 5229"/>
                  <a:gd name="T37" fmla="*/ 1 h 230"/>
                  <a:gd name="T38" fmla="*/ 1 w 5229"/>
                  <a:gd name="T39" fmla="*/ 1 h 230"/>
                  <a:gd name="T40" fmla="*/ 0 w 5229"/>
                  <a:gd name="T41" fmla="*/ 1 h 230"/>
                  <a:gd name="T42" fmla="*/ 1 w 5229"/>
                  <a:gd name="T43" fmla="*/ 0 h 230"/>
                  <a:gd name="T44" fmla="*/ 4988 w 5229"/>
                  <a:gd name="T45" fmla="*/ 12 h 230"/>
                  <a:gd name="T46" fmla="*/ 4990 w 5229"/>
                  <a:gd name="T47" fmla="*/ 12 h 230"/>
                  <a:gd name="T48" fmla="*/ 4987 w 5229"/>
                  <a:gd name="T49" fmla="*/ 13 h 230"/>
                  <a:gd name="T50" fmla="*/ 4988 w 5229"/>
                  <a:gd name="T51" fmla="*/ 13 h 230"/>
                  <a:gd name="T52" fmla="*/ 30 w 5229"/>
                  <a:gd name="T53" fmla="*/ 32 h 230"/>
                  <a:gd name="T54" fmla="*/ 30 w 5229"/>
                  <a:gd name="T55" fmla="*/ 31 h 230"/>
                  <a:gd name="T56" fmla="*/ 30 w 5229"/>
                  <a:gd name="T57" fmla="*/ 28 h 230"/>
                  <a:gd name="T58" fmla="*/ 4991 w 5229"/>
                  <a:gd name="T59" fmla="*/ 31 h 230"/>
                  <a:gd name="T60" fmla="*/ 4990 w 5229"/>
                  <a:gd name="T61" fmla="*/ 29 h 230"/>
                  <a:gd name="T62" fmla="*/ 4991 w 5229"/>
                  <a:gd name="T63" fmla="*/ 31 h 230"/>
                  <a:gd name="T64" fmla="*/ 4991 w 5229"/>
                  <a:gd name="T65" fmla="*/ 32 h 230"/>
                  <a:gd name="T66" fmla="*/ 4991 w 5229"/>
                  <a:gd name="T67" fmla="*/ 32 h 230"/>
                  <a:gd name="T68" fmla="*/ 4991 w 5229"/>
                  <a:gd name="T69" fmla="*/ 39 h 230"/>
                  <a:gd name="T70" fmla="*/ 4994 w 5229"/>
                  <a:gd name="T71" fmla="*/ 37 h 230"/>
                  <a:gd name="T72" fmla="*/ 4991 w 5229"/>
                  <a:gd name="T73" fmla="*/ 39 h 230"/>
                  <a:gd name="T74" fmla="*/ 4992 w 5229"/>
                  <a:gd name="T75" fmla="*/ 44 h 230"/>
                  <a:gd name="T76" fmla="*/ 4991 w 5229"/>
                  <a:gd name="T77" fmla="*/ 45 h 230"/>
                  <a:gd name="T78" fmla="*/ 4991 w 5229"/>
                  <a:gd name="T79" fmla="*/ 44 h 230"/>
                  <a:gd name="T80" fmla="*/ 4991 w 5229"/>
                  <a:gd name="T81" fmla="*/ 44 h 230"/>
                  <a:gd name="T82" fmla="*/ 5012 w 5229"/>
                  <a:gd name="T83" fmla="*/ 69 h 230"/>
                  <a:gd name="T84" fmla="*/ 5011 w 5229"/>
                  <a:gd name="T85" fmla="*/ 67 h 230"/>
                  <a:gd name="T86" fmla="*/ 5014 w 5229"/>
                  <a:gd name="T87" fmla="*/ 71 h 230"/>
                  <a:gd name="T88" fmla="*/ 4939 w 5229"/>
                  <a:gd name="T89" fmla="*/ 71 h 230"/>
                  <a:gd name="T90" fmla="*/ 4939 w 5229"/>
                  <a:gd name="T91" fmla="*/ 72 h 230"/>
                  <a:gd name="T92" fmla="*/ 5016 w 5229"/>
                  <a:gd name="T93" fmla="*/ 77 h 230"/>
                  <a:gd name="T94" fmla="*/ 5016 w 5229"/>
                  <a:gd name="T95" fmla="*/ 76 h 230"/>
                  <a:gd name="T96" fmla="*/ 67 w 5229"/>
                  <a:gd name="T97" fmla="*/ 120 h 230"/>
                  <a:gd name="T98" fmla="*/ 66 w 5229"/>
                  <a:gd name="T99" fmla="*/ 119 h 230"/>
                  <a:gd name="T100" fmla="*/ 67 w 5229"/>
                  <a:gd name="T101" fmla="*/ 119 h 230"/>
                  <a:gd name="T102" fmla="*/ 54 w 5229"/>
                  <a:gd name="T103" fmla="*/ 143 h 230"/>
                  <a:gd name="T104" fmla="*/ 52 w 5229"/>
                  <a:gd name="T105" fmla="*/ 142 h 230"/>
                  <a:gd name="T106" fmla="*/ 54 w 5229"/>
                  <a:gd name="T107" fmla="*/ 143 h 230"/>
                  <a:gd name="T108" fmla="*/ 114 w 5229"/>
                  <a:gd name="T109" fmla="*/ 230 h 230"/>
                  <a:gd name="T110" fmla="*/ 114 w 5229"/>
                  <a:gd name="T111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229" h="230">
                    <a:moveTo>
                      <a:pt x="5220" y="100"/>
                    </a:moveTo>
                    <a:lnTo>
                      <a:pt x="5221" y="100"/>
                    </a:lnTo>
                    <a:lnTo>
                      <a:pt x="5221" y="100"/>
                    </a:lnTo>
                    <a:lnTo>
                      <a:pt x="5221" y="102"/>
                    </a:lnTo>
                    <a:lnTo>
                      <a:pt x="5221" y="102"/>
                    </a:lnTo>
                    <a:lnTo>
                      <a:pt x="5221" y="102"/>
                    </a:lnTo>
                    <a:lnTo>
                      <a:pt x="5221" y="102"/>
                    </a:lnTo>
                    <a:lnTo>
                      <a:pt x="5221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1" y="100"/>
                    </a:lnTo>
                    <a:lnTo>
                      <a:pt x="5221" y="102"/>
                    </a:lnTo>
                    <a:lnTo>
                      <a:pt x="5221" y="102"/>
                    </a:lnTo>
                    <a:lnTo>
                      <a:pt x="5221" y="100"/>
                    </a:lnTo>
                    <a:lnTo>
                      <a:pt x="5221" y="100"/>
                    </a:lnTo>
                    <a:lnTo>
                      <a:pt x="5221" y="100"/>
                    </a:lnTo>
                    <a:lnTo>
                      <a:pt x="5221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close/>
                    <a:moveTo>
                      <a:pt x="5229" y="106"/>
                    </a:move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close/>
                    <a:moveTo>
                      <a:pt x="5228" y="126"/>
                    </a:moveTo>
                    <a:lnTo>
                      <a:pt x="5228" y="126"/>
                    </a:lnTo>
                    <a:lnTo>
                      <a:pt x="5226" y="126"/>
                    </a:lnTo>
                    <a:lnTo>
                      <a:pt x="5226" y="126"/>
                    </a:lnTo>
                    <a:lnTo>
                      <a:pt x="5226" y="124"/>
                    </a:lnTo>
                    <a:lnTo>
                      <a:pt x="5226" y="124"/>
                    </a:lnTo>
                    <a:lnTo>
                      <a:pt x="5228" y="124"/>
                    </a:lnTo>
                    <a:lnTo>
                      <a:pt x="5228" y="126"/>
                    </a:lnTo>
                    <a:lnTo>
                      <a:pt x="5228" y="126"/>
                    </a:lnTo>
                    <a:lnTo>
                      <a:pt x="5228" y="126"/>
                    </a:lnTo>
                    <a:close/>
                    <a:moveTo>
                      <a:pt x="5213" y="126"/>
                    </a:move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close/>
                    <a:moveTo>
                      <a:pt x="5178" y="128"/>
                    </a:move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close/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  <a:moveTo>
                      <a:pt x="4990" y="12"/>
                    </a:moveTo>
                    <a:lnTo>
                      <a:pt x="4990" y="12"/>
                    </a:lnTo>
                    <a:lnTo>
                      <a:pt x="4988" y="12"/>
                    </a:lnTo>
                    <a:lnTo>
                      <a:pt x="4990" y="12"/>
                    </a:lnTo>
                    <a:lnTo>
                      <a:pt x="4990" y="12"/>
                    </a:lnTo>
                    <a:lnTo>
                      <a:pt x="4990" y="12"/>
                    </a:lnTo>
                    <a:lnTo>
                      <a:pt x="4990" y="12"/>
                    </a:lnTo>
                    <a:close/>
                    <a:moveTo>
                      <a:pt x="4988" y="13"/>
                    </a:moveTo>
                    <a:lnTo>
                      <a:pt x="4987" y="13"/>
                    </a:lnTo>
                    <a:lnTo>
                      <a:pt x="4987" y="13"/>
                    </a:lnTo>
                    <a:lnTo>
                      <a:pt x="4987" y="13"/>
                    </a:lnTo>
                    <a:lnTo>
                      <a:pt x="4988" y="13"/>
                    </a:lnTo>
                    <a:lnTo>
                      <a:pt x="4988" y="13"/>
                    </a:lnTo>
                    <a:lnTo>
                      <a:pt x="4988" y="13"/>
                    </a:lnTo>
                    <a:lnTo>
                      <a:pt x="4988" y="13"/>
                    </a:lnTo>
                    <a:close/>
                    <a:moveTo>
                      <a:pt x="31" y="31"/>
                    </a:moveTo>
                    <a:lnTo>
                      <a:pt x="34" y="32"/>
                    </a:lnTo>
                    <a:lnTo>
                      <a:pt x="32" y="33"/>
                    </a:lnTo>
                    <a:lnTo>
                      <a:pt x="30" y="32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1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31" y="31"/>
                    </a:lnTo>
                    <a:close/>
                    <a:moveTo>
                      <a:pt x="4991" y="31"/>
                    </a:moveTo>
                    <a:lnTo>
                      <a:pt x="4991" y="32"/>
                    </a:lnTo>
                    <a:lnTo>
                      <a:pt x="4990" y="31"/>
                    </a:lnTo>
                    <a:lnTo>
                      <a:pt x="4990" y="29"/>
                    </a:lnTo>
                    <a:lnTo>
                      <a:pt x="4990" y="29"/>
                    </a:lnTo>
                    <a:lnTo>
                      <a:pt x="4990" y="29"/>
                    </a:lnTo>
                    <a:lnTo>
                      <a:pt x="4990" y="31"/>
                    </a:lnTo>
                    <a:lnTo>
                      <a:pt x="4990" y="31"/>
                    </a:lnTo>
                    <a:lnTo>
                      <a:pt x="4991" y="31"/>
                    </a:lnTo>
                    <a:close/>
                    <a:moveTo>
                      <a:pt x="4991" y="33"/>
                    </a:moveTo>
                    <a:lnTo>
                      <a:pt x="4991" y="33"/>
                    </a:lnTo>
                    <a:lnTo>
                      <a:pt x="4991" y="33"/>
                    </a:lnTo>
                    <a:lnTo>
                      <a:pt x="4991" y="32"/>
                    </a:lnTo>
                    <a:lnTo>
                      <a:pt x="4991" y="32"/>
                    </a:lnTo>
                    <a:lnTo>
                      <a:pt x="4991" y="32"/>
                    </a:lnTo>
                    <a:lnTo>
                      <a:pt x="4991" y="32"/>
                    </a:lnTo>
                    <a:lnTo>
                      <a:pt x="4991" y="32"/>
                    </a:lnTo>
                    <a:lnTo>
                      <a:pt x="4991" y="33"/>
                    </a:lnTo>
                    <a:lnTo>
                      <a:pt x="4991" y="33"/>
                    </a:lnTo>
                    <a:close/>
                    <a:moveTo>
                      <a:pt x="4991" y="39"/>
                    </a:moveTo>
                    <a:lnTo>
                      <a:pt x="4991" y="39"/>
                    </a:lnTo>
                    <a:lnTo>
                      <a:pt x="4991" y="39"/>
                    </a:lnTo>
                    <a:lnTo>
                      <a:pt x="4992" y="37"/>
                    </a:lnTo>
                    <a:lnTo>
                      <a:pt x="4992" y="37"/>
                    </a:lnTo>
                    <a:lnTo>
                      <a:pt x="4994" y="37"/>
                    </a:lnTo>
                    <a:lnTo>
                      <a:pt x="4994" y="39"/>
                    </a:lnTo>
                    <a:lnTo>
                      <a:pt x="4994" y="39"/>
                    </a:lnTo>
                    <a:lnTo>
                      <a:pt x="4992" y="39"/>
                    </a:lnTo>
                    <a:lnTo>
                      <a:pt x="4991" y="39"/>
                    </a:lnTo>
                    <a:lnTo>
                      <a:pt x="4991" y="39"/>
                    </a:lnTo>
                    <a:close/>
                    <a:moveTo>
                      <a:pt x="4991" y="44"/>
                    </a:moveTo>
                    <a:lnTo>
                      <a:pt x="4992" y="44"/>
                    </a:lnTo>
                    <a:lnTo>
                      <a:pt x="4992" y="44"/>
                    </a:lnTo>
                    <a:lnTo>
                      <a:pt x="4991" y="45"/>
                    </a:lnTo>
                    <a:lnTo>
                      <a:pt x="4991" y="47"/>
                    </a:lnTo>
                    <a:lnTo>
                      <a:pt x="4990" y="45"/>
                    </a:lnTo>
                    <a:lnTo>
                      <a:pt x="4991" y="45"/>
                    </a:lnTo>
                    <a:lnTo>
                      <a:pt x="4991" y="44"/>
                    </a:lnTo>
                    <a:lnTo>
                      <a:pt x="4991" y="44"/>
                    </a:lnTo>
                    <a:lnTo>
                      <a:pt x="4991" y="44"/>
                    </a:lnTo>
                    <a:lnTo>
                      <a:pt x="4991" y="44"/>
                    </a:lnTo>
                    <a:lnTo>
                      <a:pt x="4991" y="43"/>
                    </a:lnTo>
                    <a:lnTo>
                      <a:pt x="4991" y="43"/>
                    </a:lnTo>
                    <a:lnTo>
                      <a:pt x="4991" y="44"/>
                    </a:lnTo>
                    <a:lnTo>
                      <a:pt x="4991" y="44"/>
                    </a:lnTo>
                    <a:close/>
                    <a:moveTo>
                      <a:pt x="5014" y="71"/>
                    </a:moveTo>
                    <a:lnTo>
                      <a:pt x="5012" y="71"/>
                    </a:lnTo>
                    <a:lnTo>
                      <a:pt x="5012" y="71"/>
                    </a:lnTo>
                    <a:lnTo>
                      <a:pt x="5012" y="69"/>
                    </a:lnTo>
                    <a:lnTo>
                      <a:pt x="5012" y="68"/>
                    </a:lnTo>
                    <a:lnTo>
                      <a:pt x="5011" y="68"/>
                    </a:lnTo>
                    <a:lnTo>
                      <a:pt x="5011" y="67"/>
                    </a:lnTo>
                    <a:lnTo>
                      <a:pt x="5011" y="67"/>
                    </a:lnTo>
                    <a:lnTo>
                      <a:pt x="5012" y="68"/>
                    </a:lnTo>
                    <a:lnTo>
                      <a:pt x="5012" y="68"/>
                    </a:lnTo>
                    <a:lnTo>
                      <a:pt x="5012" y="69"/>
                    </a:lnTo>
                    <a:lnTo>
                      <a:pt x="5014" y="71"/>
                    </a:lnTo>
                    <a:lnTo>
                      <a:pt x="5014" y="71"/>
                    </a:lnTo>
                    <a:close/>
                    <a:moveTo>
                      <a:pt x="4939" y="72"/>
                    </a:moveTo>
                    <a:lnTo>
                      <a:pt x="4939" y="72"/>
                    </a:lnTo>
                    <a:lnTo>
                      <a:pt x="4939" y="71"/>
                    </a:lnTo>
                    <a:lnTo>
                      <a:pt x="4939" y="71"/>
                    </a:lnTo>
                    <a:lnTo>
                      <a:pt x="4939" y="71"/>
                    </a:lnTo>
                    <a:lnTo>
                      <a:pt x="4939" y="71"/>
                    </a:lnTo>
                    <a:lnTo>
                      <a:pt x="4939" y="72"/>
                    </a:lnTo>
                    <a:lnTo>
                      <a:pt x="4939" y="72"/>
                    </a:lnTo>
                    <a:close/>
                    <a:moveTo>
                      <a:pt x="5018" y="76"/>
                    </a:moveTo>
                    <a:lnTo>
                      <a:pt x="5018" y="77"/>
                    </a:lnTo>
                    <a:lnTo>
                      <a:pt x="5016" y="77"/>
                    </a:lnTo>
                    <a:lnTo>
                      <a:pt x="5016" y="77"/>
                    </a:lnTo>
                    <a:lnTo>
                      <a:pt x="5016" y="76"/>
                    </a:lnTo>
                    <a:lnTo>
                      <a:pt x="5016" y="75"/>
                    </a:lnTo>
                    <a:lnTo>
                      <a:pt x="5016" y="76"/>
                    </a:lnTo>
                    <a:lnTo>
                      <a:pt x="5018" y="76"/>
                    </a:lnTo>
                    <a:lnTo>
                      <a:pt x="5018" y="76"/>
                    </a:lnTo>
                    <a:close/>
                    <a:moveTo>
                      <a:pt x="67" y="119"/>
                    </a:moveTo>
                    <a:lnTo>
                      <a:pt x="67" y="120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close/>
                    <a:moveTo>
                      <a:pt x="54" y="143"/>
                    </a:moveTo>
                    <a:lnTo>
                      <a:pt x="54" y="143"/>
                    </a:lnTo>
                    <a:lnTo>
                      <a:pt x="52" y="143"/>
                    </a:lnTo>
                    <a:lnTo>
                      <a:pt x="52" y="143"/>
                    </a:lnTo>
                    <a:lnTo>
                      <a:pt x="52" y="142"/>
                    </a:lnTo>
                    <a:lnTo>
                      <a:pt x="52" y="142"/>
                    </a:lnTo>
                    <a:lnTo>
                      <a:pt x="52" y="142"/>
                    </a:lnTo>
                    <a:lnTo>
                      <a:pt x="54" y="143"/>
                    </a:lnTo>
                    <a:lnTo>
                      <a:pt x="54" y="143"/>
                    </a:lnTo>
                    <a:lnTo>
                      <a:pt x="54" y="143"/>
                    </a:lnTo>
                    <a:lnTo>
                      <a:pt x="54" y="143"/>
                    </a:lnTo>
                    <a:close/>
                    <a:moveTo>
                      <a:pt x="115" y="230"/>
                    </a:moveTo>
                    <a:lnTo>
                      <a:pt x="115" y="230"/>
                    </a:lnTo>
                    <a:lnTo>
                      <a:pt x="114" y="230"/>
                    </a:lnTo>
                    <a:lnTo>
                      <a:pt x="114" y="230"/>
                    </a:lnTo>
                    <a:lnTo>
                      <a:pt x="114" y="230"/>
                    </a:lnTo>
                    <a:lnTo>
                      <a:pt x="114" y="230"/>
                    </a:lnTo>
                    <a:lnTo>
                      <a:pt x="114" y="230"/>
                    </a:lnTo>
                    <a:lnTo>
                      <a:pt x="115" y="230"/>
                    </a:lnTo>
                    <a:lnTo>
                      <a:pt x="115" y="230"/>
                    </a:lnTo>
                    <a:lnTo>
                      <a:pt x="115" y="23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24">
                <a:extLst>
                  <a:ext uri="{FF2B5EF4-FFF2-40B4-BE49-F238E27FC236}">
                    <a16:creationId xmlns:a16="http://schemas.microsoft.com/office/drawing/2014/main" id="{1151C1EF-6252-4AF0-B6B3-D9FCBF084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9" y="3149"/>
                <a:ext cx="19" cy="16"/>
              </a:xfrm>
              <a:custGeom>
                <a:avLst/>
                <a:gdLst>
                  <a:gd name="T0" fmla="*/ 4 w 19"/>
                  <a:gd name="T1" fmla="*/ 9 h 16"/>
                  <a:gd name="T2" fmla="*/ 3 w 19"/>
                  <a:gd name="T3" fmla="*/ 9 h 16"/>
                  <a:gd name="T4" fmla="*/ 2 w 19"/>
                  <a:gd name="T5" fmla="*/ 8 h 16"/>
                  <a:gd name="T6" fmla="*/ 2 w 19"/>
                  <a:gd name="T7" fmla="*/ 8 h 16"/>
                  <a:gd name="T8" fmla="*/ 0 w 19"/>
                  <a:gd name="T9" fmla="*/ 6 h 16"/>
                  <a:gd name="T10" fmla="*/ 0 w 19"/>
                  <a:gd name="T11" fmla="*/ 1 h 16"/>
                  <a:gd name="T12" fmla="*/ 0 w 19"/>
                  <a:gd name="T13" fmla="*/ 1 h 16"/>
                  <a:gd name="T14" fmla="*/ 2 w 19"/>
                  <a:gd name="T15" fmla="*/ 1 h 16"/>
                  <a:gd name="T16" fmla="*/ 2 w 19"/>
                  <a:gd name="T17" fmla="*/ 0 h 16"/>
                  <a:gd name="T18" fmla="*/ 3 w 19"/>
                  <a:gd name="T19" fmla="*/ 1 h 16"/>
                  <a:gd name="T20" fmla="*/ 3 w 19"/>
                  <a:gd name="T21" fmla="*/ 4 h 16"/>
                  <a:gd name="T22" fmla="*/ 3 w 19"/>
                  <a:gd name="T23" fmla="*/ 6 h 16"/>
                  <a:gd name="T24" fmla="*/ 4 w 19"/>
                  <a:gd name="T25" fmla="*/ 8 h 16"/>
                  <a:gd name="T26" fmla="*/ 4 w 19"/>
                  <a:gd name="T27" fmla="*/ 9 h 16"/>
                  <a:gd name="T28" fmla="*/ 19 w 19"/>
                  <a:gd name="T29" fmla="*/ 12 h 16"/>
                  <a:gd name="T30" fmla="*/ 19 w 19"/>
                  <a:gd name="T31" fmla="*/ 13 h 16"/>
                  <a:gd name="T32" fmla="*/ 19 w 19"/>
                  <a:gd name="T33" fmla="*/ 14 h 16"/>
                  <a:gd name="T34" fmla="*/ 19 w 19"/>
                  <a:gd name="T35" fmla="*/ 16 h 16"/>
                  <a:gd name="T36" fmla="*/ 19 w 19"/>
                  <a:gd name="T37" fmla="*/ 14 h 16"/>
                  <a:gd name="T38" fmla="*/ 18 w 19"/>
                  <a:gd name="T39" fmla="*/ 14 h 16"/>
                  <a:gd name="T40" fmla="*/ 15 w 19"/>
                  <a:gd name="T41" fmla="*/ 13 h 16"/>
                  <a:gd name="T42" fmla="*/ 16 w 19"/>
                  <a:gd name="T43" fmla="*/ 13 h 16"/>
                  <a:gd name="T44" fmla="*/ 16 w 19"/>
                  <a:gd name="T45" fmla="*/ 13 h 16"/>
                  <a:gd name="T46" fmla="*/ 18 w 19"/>
                  <a:gd name="T47" fmla="*/ 13 h 16"/>
                  <a:gd name="T48" fmla="*/ 18 w 19"/>
                  <a:gd name="T49" fmla="*/ 12 h 16"/>
                  <a:gd name="T50" fmla="*/ 18 w 19"/>
                  <a:gd name="T51" fmla="*/ 12 h 16"/>
                  <a:gd name="T52" fmla="*/ 19 w 19"/>
                  <a:gd name="T53" fmla="*/ 10 h 16"/>
                  <a:gd name="T54" fmla="*/ 19 w 19"/>
                  <a:gd name="T55" fmla="*/ 12 h 16"/>
                  <a:gd name="T56" fmla="*/ 19 w 19"/>
                  <a:gd name="T57" fmla="*/ 12 h 16"/>
                  <a:gd name="T58" fmla="*/ 8 w 19"/>
                  <a:gd name="T59" fmla="*/ 14 h 16"/>
                  <a:gd name="T60" fmla="*/ 10 w 19"/>
                  <a:gd name="T61" fmla="*/ 16 h 16"/>
                  <a:gd name="T62" fmla="*/ 7 w 19"/>
                  <a:gd name="T63" fmla="*/ 16 h 16"/>
                  <a:gd name="T64" fmla="*/ 6 w 19"/>
                  <a:gd name="T65" fmla="*/ 14 h 16"/>
                  <a:gd name="T66" fmla="*/ 6 w 19"/>
                  <a:gd name="T67" fmla="*/ 13 h 16"/>
                  <a:gd name="T68" fmla="*/ 7 w 19"/>
                  <a:gd name="T69" fmla="*/ 14 h 16"/>
                  <a:gd name="T70" fmla="*/ 8 w 19"/>
                  <a:gd name="T71" fmla="*/ 14 h 16"/>
                  <a:gd name="T72" fmla="*/ 8 w 19"/>
                  <a:gd name="T7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6">
                    <a:moveTo>
                      <a:pt x="4" y="9"/>
                    </a:moveTo>
                    <a:lnTo>
                      <a:pt x="3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4" y="9"/>
                    </a:lnTo>
                    <a:close/>
                    <a:moveTo>
                      <a:pt x="19" y="12"/>
                    </a:move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close/>
                    <a:moveTo>
                      <a:pt x="8" y="14"/>
                    </a:moveTo>
                    <a:lnTo>
                      <a:pt x="10" y="16"/>
                    </a:lnTo>
                    <a:lnTo>
                      <a:pt x="7" y="16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25">
                <a:extLst>
                  <a:ext uri="{FF2B5EF4-FFF2-40B4-BE49-F238E27FC236}">
                    <a16:creationId xmlns:a16="http://schemas.microsoft.com/office/drawing/2014/main" id="{31DA0367-BF47-4BC4-946A-7B6A41ABA5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7" y="2715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2 w 5"/>
                  <a:gd name="T3" fmla="*/ 3 h 4"/>
                  <a:gd name="T4" fmla="*/ 2 w 5"/>
                  <a:gd name="T5" fmla="*/ 1 h 4"/>
                  <a:gd name="T6" fmla="*/ 1 w 5"/>
                  <a:gd name="T7" fmla="*/ 1 h 4"/>
                  <a:gd name="T8" fmla="*/ 0 w 5"/>
                  <a:gd name="T9" fmla="*/ 0 h 4"/>
                  <a:gd name="T10" fmla="*/ 0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2 w 5"/>
                  <a:gd name="T19" fmla="*/ 0 h 4"/>
                  <a:gd name="T20" fmla="*/ 2 w 5"/>
                  <a:gd name="T21" fmla="*/ 1 h 4"/>
                  <a:gd name="T22" fmla="*/ 2 w 5"/>
                  <a:gd name="T23" fmla="*/ 1 h 4"/>
                  <a:gd name="T24" fmla="*/ 2 w 5"/>
                  <a:gd name="T25" fmla="*/ 3 h 4"/>
                  <a:gd name="T26" fmla="*/ 2 w 5"/>
                  <a:gd name="T27" fmla="*/ 3 h 4"/>
                  <a:gd name="T28" fmla="*/ 5 w 5"/>
                  <a:gd name="T29" fmla="*/ 4 h 4"/>
                  <a:gd name="T30" fmla="*/ 4 w 5"/>
                  <a:gd name="T31" fmla="*/ 4 h 4"/>
                  <a:gd name="T32" fmla="*/ 4 w 5"/>
                  <a:gd name="T33" fmla="*/ 4 h 4"/>
                  <a:gd name="T34" fmla="*/ 4 w 5"/>
                  <a:gd name="T35" fmla="*/ 3 h 4"/>
                  <a:gd name="T36" fmla="*/ 4 w 5"/>
                  <a:gd name="T37" fmla="*/ 3 h 4"/>
                  <a:gd name="T38" fmla="*/ 5 w 5"/>
                  <a:gd name="T39" fmla="*/ 3 h 4"/>
                  <a:gd name="T40" fmla="*/ 5 w 5"/>
                  <a:gd name="T41" fmla="*/ 4 h 4"/>
                  <a:gd name="T42" fmla="*/ 5 w 5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  <a:moveTo>
                      <a:pt x="5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26">
                <a:extLst>
                  <a:ext uri="{FF2B5EF4-FFF2-40B4-BE49-F238E27FC236}">
                    <a16:creationId xmlns:a16="http://schemas.microsoft.com/office/drawing/2014/main" id="{615F30CE-0630-4086-8581-93B66F882F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8" y="2266"/>
                <a:ext cx="95" cy="104"/>
              </a:xfrm>
              <a:custGeom>
                <a:avLst/>
                <a:gdLst>
                  <a:gd name="T0" fmla="*/ 93 w 95"/>
                  <a:gd name="T1" fmla="*/ 13 h 104"/>
                  <a:gd name="T2" fmla="*/ 88 w 95"/>
                  <a:gd name="T3" fmla="*/ 16 h 104"/>
                  <a:gd name="T4" fmla="*/ 83 w 95"/>
                  <a:gd name="T5" fmla="*/ 22 h 104"/>
                  <a:gd name="T6" fmla="*/ 80 w 95"/>
                  <a:gd name="T7" fmla="*/ 32 h 104"/>
                  <a:gd name="T8" fmla="*/ 75 w 95"/>
                  <a:gd name="T9" fmla="*/ 45 h 104"/>
                  <a:gd name="T10" fmla="*/ 64 w 95"/>
                  <a:gd name="T11" fmla="*/ 53 h 104"/>
                  <a:gd name="T12" fmla="*/ 56 w 95"/>
                  <a:gd name="T13" fmla="*/ 59 h 104"/>
                  <a:gd name="T14" fmla="*/ 47 w 95"/>
                  <a:gd name="T15" fmla="*/ 68 h 104"/>
                  <a:gd name="T16" fmla="*/ 45 w 95"/>
                  <a:gd name="T17" fmla="*/ 73 h 104"/>
                  <a:gd name="T18" fmla="*/ 51 w 95"/>
                  <a:gd name="T19" fmla="*/ 77 h 104"/>
                  <a:gd name="T20" fmla="*/ 59 w 95"/>
                  <a:gd name="T21" fmla="*/ 85 h 104"/>
                  <a:gd name="T22" fmla="*/ 56 w 95"/>
                  <a:gd name="T23" fmla="*/ 92 h 104"/>
                  <a:gd name="T24" fmla="*/ 51 w 95"/>
                  <a:gd name="T25" fmla="*/ 92 h 104"/>
                  <a:gd name="T26" fmla="*/ 40 w 95"/>
                  <a:gd name="T27" fmla="*/ 93 h 104"/>
                  <a:gd name="T28" fmla="*/ 34 w 95"/>
                  <a:gd name="T29" fmla="*/ 100 h 104"/>
                  <a:gd name="T30" fmla="*/ 32 w 95"/>
                  <a:gd name="T31" fmla="*/ 103 h 104"/>
                  <a:gd name="T32" fmla="*/ 25 w 95"/>
                  <a:gd name="T33" fmla="*/ 101 h 104"/>
                  <a:gd name="T34" fmla="*/ 17 w 95"/>
                  <a:gd name="T35" fmla="*/ 101 h 104"/>
                  <a:gd name="T36" fmla="*/ 13 w 95"/>
                  <a:gd name="T37" fmla="*/ 101 h 104"/>
                  <a:gd name="T38" fmla="*/ 13 w 95"/>
                  <a:gd name="T39" fmla="*/ 97 h 104"/>
                  <a:gd name="T40" fmla="*/ 5 w 95"/>
                  <a:gd name="T41" fmla="*/ 96 h 104"/>
                  <a:gd name="T42" fmla="*/ 9 w 95"/>
                  <a:gd name="T43" fmla="*/ 89 h 104"/>
                  <a:gd name="T44" fmla="*/ 17 w 95"/>
                  <a:gd name="T45" fmla="*/ 85 h 104"/>
                  <a:gd name="T46" fmla="*/ 12 w 95"/>
                  <a:gd name="T47" fmla="*/ 81 h 104"/>
                  <a:gd name="T48" fmla="*/ 12 w 95"/>
                  <a:gd name="T49" fmla="*/ 68 h 104"/>
                  <a:gd name="T50" fmla="*/ 5 w 95"/>
                  <a:gd name="T51" fmla="*/ 67 h 104"/>
                  <a:gd name="T52" fmla="*/ 0 w 95"/>
                  <a:gd name="T53" fmla="*/ 63 h 104"/>
                  <a:gd name="T54" fmla="*/ 1 w 95"/>
                  <a:gd name="T55" fmla="*/ 56 h 104"/>
                  <a:gd name="T56" fmla="*/ 9 w 95"/>
                  <a:gd name="T57" fmla="*/ 50 h 104"/>
                  <a:gd name="T58" fmla="*/ 13 w 95"/>
                  <a:gd name="T59" fmla="*/ 46 h 104"/>
                  <a:gd name="T60" fmla="*/ 18 w 95"/>
                  <a:gd name="T61" fmla="*/ 44 h 104"/>
                  <a:gd name="T62" fmla="*/ 24 w 95"/>
                  <a:gd name="T63" fmla="*/ 42 h 104"/>
                  <a:gd name="T64" fmla="*/ 29 w 95"/>
                  <a:gd name="T65" fmla="*/ 36 h 104"/>
                  <a:gd name="T66" fmla="*/ 32 w 95"/>
                  <a:gd name="T67" fmla="*/ 30 h 104"/>
                  <a:gd name="T68" fmla="*/ 34 w 95"/>
                  <a:gd name="T69" fmla="*/ 25 h 104"/>
                  <a:gd name="T70" fmla="*/ 38 w 95"/>
                  <a:gd name="T71" fmla="*/ 25 h 104"/>
                  <a:gd name="T72" fmla="*/ 41 w 95"/>
                  <a:gd name="T73" fmla="*/ 29 h 104"/>
                  <a:gd name="T74" fmla="*/ 49 w 95"/>
                  <a:gd name="T75" fmla="*/ 32 h 104"/>
                  <a:gd name="T76" fmla="*/ 56 w 95"/>
                  <a:gd name="T77" fmla="*/ 32 h 104"/>
                  <a:gd name="T78" fmla="*/ 57 w 95"/>
                  <a:gd name="T79" fmla="*/ 26 h 104"/>
                  <a:gd name="T80" fmla="*/ 55 w 95"/>
                  <a:gd name="T81" fmla="*/ 22 h 104"/>
                  <a:gd name="T82" fmla="*/ 60 w 95"/>
                  <a:gd name="T83" fmla="*/ 20 h 104"/>
                  <a:gd name="T84" fmla="*/ 68 w 95"/>
                  <a:gd name="T85" fmla="*/ 18 h 104"/>
                  <a:gd name="T86" fmla="*/ 72 w 95"/>
                  <a:gd name="T87" fmla="*/ 14 h 104"/>
                  <a:gd name="T88" fmla="*/ 76 w 95"/>
                  <a:gd name="T89" fmla="*/ 12 h 104"/>
                  <a:gd name="T90" fmla="*/ 80 w 95"/>
                  <a:gd name="T91" fmla="*/ 10 h 104"/>
                  <a:gd name="T92" fmla="*/ 81 w 95"/>
                  <a:gd name="T93" fmla="*/ 2 h 104"/>
                  <a:gd name="T94" fmla="*/ 84 w 95"/>
                  <a:gd name="T95" fmla="*/ 1 h 104"/>
                  <a:gd name="T96" fmla="*/ 88 w 95"/>
                  <a:gd name="T97" fmla="*/ 2 h 104"/>
                  <a:gd name="T98" fmla="*/ 92 w 95"/>
                  <a:gd name="T99" fmla="*/ 9 h 104"/>
                  <a:gd name="T100" fmla="*/ 6 w 95"/>
                  <a:gd name="T101" fmla="*/ 6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5" h="104">
                    <a:moveTo>
                      <a:pt x="92" y="9"/>
                    </a:moveTo>
                    <a:lnTo>
                      <a:pt x="92" y="10"/>
                    </a:lnTo>
                    <a:lnTo>
                      <a:pt x="93" y="12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95" y="14"/>
                    </a:lnTo>
                    <a:lnTo>
                      <a:pt x="93" y="14"/>
                    </a:lnTo>
                    <a:lnTo>
                      <a:pt x="92" y="14"/>
                    </a:lnTo>
                    <a:lnTo>
                      <a:pt x="91" y="14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7" y="18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3" y="22"/>
                    </a:lnTo>
                    <a:lnTo>
                      <a:pt x="83" y="24"/>
                    </a:lnTo>
                    <a:lnTo>
                      <a:pt x="80" y="26"/>
                    </a:lnTo>
                    <a:lnTo>
                      <a:pt x="79" y="28"/>
                    </a:lnTo>
                    <a:lnTo>
                      <a:pt x="79" y="30"/>
                    </a:lnTo>
                    <a:lnTo>
                      <a:pt x="80" y="32"/>
                    </a:lnTo>
                    <a:lnTo>
                      <a:pt x="80" y="34"/>
                    </a:lnTo>
                    <a:lnTo>
                      <a:pt x="80" y="37"/>
                    </a:lnTo>
                    <a:lnTo>
                      <a:pt x="80" y="41"/>
                    </a:lnTo>
                    <a:lnTo>
                      <a:pt x="80" y="42"/>
                    </a:lnTo>
                    <a:lnTo>
                      <a:pt x="75" y="45"/>
                    </a:lnTo>
                    <a:lnTo>
                      <a:pt x="72" y="46"/>
                    </a:lnTo>
                    <a:lnTo>
                      <a:pt x="71" y="50"/>
                    </a:lnTo>
                    <a:lnTo>
                      <a:pt x="68" y="52"/>
                    </a:lnTo>
                    <a:lnTo>
                      <a:pt x="67" y="53"/>
                    </a:lnTo>
                    <a:lnTo>
                      <a:pt x="64" y="53"/>
                    </a:lnTo>
                    <a:lnTo>
                      <a:pt x="63" y="56"/>
                    </a:lnTo>
                    <a:lnTo>
                      <a:pt x="61" y="57"/>
                    </a:lnTo>
                    <a:lnTo>
                      <a:pt x="60" y="59"/>
                    </a:lnTo>
                    <a:lnTo>
                      <a:pt x="59" y="59"/>
                    </a:lnTo>
                    <a:lnTo>
                      <a:pt x="56" y="59"/>
                    </a:lnTo>
                    <a:lnTo>
                      <a:pt x="53" y="60"/>
                    </a:lnTo>
                    <a:lnTo>
                      <a:pt x="52" y="61"/>
                    </a:lnTo>
                    <a:lnTo>
                      <a:pt x="48" y="64"/>
                    </a:lnTo>
                    <a:lnTo>
                      <a:pt x="47" y="65"/>
                    </a:lnTo>
                    <a:lnTo>
                      <a:pt x="47" y="68"/>
                    </a:lnTo>
                    <a:lnTo>
                      <a:pt x="47" y="71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5" y="72"/>
                    </a:lnTo>
                    <a:lnTo>
                      <a:pt x="45" y="73"/>
                    </a:lnTo>
                    <a:lnTo>
                      <a:pt x="45" y="75"/>
                    </a:lnTo>
                    <a:lnTo>
                      <a:pt x="47" y="76"/>
                    </a:lnTo>
                    <a:lnTo>
                      <a:pt x="48" y="76"/>
                    </a:lnTo>
                    <a:lnTo>
                      <a:pt x="49" y="77"/>
                    </a:lnTo>
                    <a:lnTo>
                      <a:pt x="51" y="77"/>
                    </a:lnTo>
                    <a:lnTo>
                      <a:pt x="53" y="81"/>
                    </a:lnTo>
                    <a:lnTo>
                      <a:pt x="56" y="83"/>
                    </a:lnTo>
                    <a:lnTo>
                      <a:pt x="56" y="83"/>
                    </a:lnTo>
                    <a:lnTo>
                      <a:pt x="57" y="84"/>
                    </a:lnTo>
                    <a:lnTo>
                      <a:pt x="59" y="85"/>
                    </a:lnTo>
                    <a:lnTo>
                      <a:pt x="60" y="87"/>
                    </a:lnTo>
                    <a:lnTo>
                      <a:pt x="59" y="87"/>
                    </a:lnTo>
                    <a:lnTo>
                      <a:pt x="59" y="88"/>
                    </a:lnTo>
                    <a:lnTo>
                      <a:pt x="57" y="91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5" y="92"/>
                    </a:lnTo>
                    <a:lnTo>
                      <a:pt x="52" y="92"/>
                    </a:lnTo>
                    <a:lnTo>
                      <a:pt x="51" y="92"/>
                    </a:lnTo>
                    <a:lnTo>
                      <a:pt x="51" y="92"/>
                    </a:lnTo>
                    <a:lnTo>
                      <a:pt x="48" y="92"/>
                    </a:lnTo>
                    <a:lnTo>
                      <a:pt x="47" y="92"/>
                    </a:lnTo>
                    <a:lnTo>
                      <a:pt x="44" y="92"/>
                    </a:lnTo>
                    <a:lnTo>
                      <a:pt x="41" y="92"/>
                    </a:lnTo>
                    <a:lnTo>
                      <a:pt x="40" y="93"/>
                    </a:lnTo>
                    <a:lnTo>
                      <a:pt x="38" y="93"/>
                    </a:lnTo>
                    <a:lnTo>
                      <a:pt x="38" y="95"/>
                    </a:lnTo>
                    <a:lnTo>
                      <a:pt x="37" y="96"/>
                    </a:lnTo>
                    <a:lnTo>
                      <a:pt x="36" y="99"/>
                    </a:lnTo>
                    <a:lnTo>
                      <a:pt x="34" y="100"/>
                    </a:lnTo>
                    <a:lnTo>
                      <a:pt x="34" y="101"/>
                    </a:lnTo>
                    <a:lnTo>
                      <a:pt x="34" y="101"/>
                    </a:lnTo>
                    <a:lnTo>
                      <a:pt x="33" y="103"/>
                    </a:lnTo>
                    <a:lnTo>
                      <a:pt x="33" y="103"/>
                    </a:lnTo>
                    <a:lnTo>
                      <a:pt x="32" y="103"/>
                    </a:lnTo>
                    <a:lnTo>
                      <a:pt x="29" y="100"/>
                    </a:lnTo>
                    <a:lnTo>
                      <a:pt x="26" y="101"/>
                    </a:lnTo>
                    <a:lnTo>
                      <a:pt x="26" y="103"/>
                    </a:lnTo>
                    <a:lnTo>
                      <a:pt x="25" y="103"/>
                    </a:lnTo>
                    <a:lnTo>
                      <a:pt x="25" y="101"/>
                    </a:lnTo>
                    <a:lnTo>
                      <a:pt x="22" y="100"/>
                    </a:lnTo>
                    <a:lnTo>
                      <a:pt x="20" y="99"/>
                    </a:lnTo>
                    <a:lnTo>
                      <a:pt x="20" y="99"/>
                    </a:lnTo>
                    <a:lnTo>
                      <a:pt x="18" y="100"/>
                    </a:lnTo>
                    <a:lnTo>
                      <a:pt x="17" y="101"/>
                    </a:lnTo>
                    <a:lnTo>
                      <a:pt x="16" y="103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3"/>
                    </a:lnTo>
                    <a:lnTo>
                      <a:pt x="13" y="101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2" y="97"/>
                    </a:lnTo>
                    <a:lnTo>
                      <a:pt x="13" y="97"/>
                    </a:lnTo>
                    <a:lnTo>
                      <a:pt x="12" y="97"/>
                    </a:lnTo>
                    <a:lnTo>
                      <a:pt x="12" y="96"/>
                    </a:lnTo>
                    <a:lnTo>
                      <a:pt x="9" y="97"/>
                    </a:lnTo>
                    <a:lnTo>
                      <a:pt x="8" y="96"/>
                    </a:lnTo>
                    <a:lnTo>
                      <a:pt x="5" y="96"/>
                    </a:lnTo>
                    <a:lnTo>
                      <a:pt x="4" y="96"/>
                    </a:lnTo>
                    <a:lnTo>
                      <a:pt x="6" y="93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9" y="89"/>
                    </a:lnTo>
                    <a:lnTo>
                      <a:pt x="10" y="88"/>
                    </a:lnTo>
                    <a:lnTo>
                      <a:pt x="13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5"/>
                    </a:lnTo>
                    <a:lnTo>
                      <a:pt x="16" y="84"/>
                    </a:lnTo>
                    <a:lnTo>
                      <a:pt x="16" y="84"/>
                    </a:lnTo>
                    <a:lnTo>
                      <a:pt x="13" y="84"/>
                    </a:lnTo>
                    <a:lnTo>
                      <a:pt x="12" y="83"/>
                    </a:lnTo>
                    <a:lnTo>
                      <a:pt x="12" y="81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2" y="68"/>
                    </a:lnTo>
                    <a:lnTo>
                      <a:pt x="10" y="68"/>
                    </a:lnTo>
                    <a:lnTo>
                      <a:pt x="6" y="65"/>
                    </a:lnTo>
                    <a:lnTo>
                      <a:pt x="5" y="64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2" y="65"/>
                    </a:lnTo>
                    <a:lnTo>
                      <a:pt x="2" y="64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10" y="49"/>
                    </a:lnTo>
                    <a:lnTo>
                      <a:pt x="12" y="48"/>
                    </a:lnTo>
                    <a:lnTo>
                      <a:pt x="13" y="46"/>
                    </a:lnTo>
                    <a:lnTo>
                      <a:pt x="14" y="46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29" y="36"/>
                    </a:lnTo>
                    <a:lnTo>
                      <a:pt x="30" y="33"/>
                    </a:lnTo>
                    <a:lnTo>
                      <a:pt x="30" y="33"/>
                    </a:lnTo>
                    <a:lnTo>
                      <a:pt x="32" y="33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3" y="28"/>
                    </a:lnTo>
                    <a:lnTo>
                      <a:pt x="33" y="28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6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1" y="28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2" y="29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9" y="32"/>
                    </a:lnTo>
                    <a:lnTo>
                      <a:pt x="53" y="30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9" y="29"/>
                    </a:lnTo>
                    <a:lnTo>
                      <a:pt x="59" y="28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6" y="25"/>
                    </a:lnTo>
                    <a:lnTo>
                      <a:pt x="55" y="24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5" y="21"/>
                    </a:lnTo>
                    <a:lnTo>
                      <a:pt x="55" y="20"/>
                    </a:lnTo>
                    <a:lnTo>
                      <a:pt x="56" y="20"/>
                    </a:lnTo>
                    <a:lnTo>
                      <a:pt x="59" y="20"/>
                    </a:lnTo>
                    <a:lnTo>
                      <a:pt x="60" y="20"/>
                    </a:lnTo>
                    <a:lnTo>
                      <a:pt x="64" y="20"/>
                    </a:lnTo>
                    <a:lnTo>
                      <a:pt x="65" y="20"/>
                    </a:lnTo>
                    <a:lnTo>
                      <a:pt x="67" y="20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3" y="13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6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81" y="2"/>
                    </a:lnTo>
                    <a:lnTo>
                      <a:pt x="81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8" y="5"/>
                    </a:lnTo>
                    <a:lnTo>
                      <a:pt x="88" y="6"/>
                    </a:lnTo>
                    <a:lnTo>
                      <a:pt x="89" y="8"/>
                    </a:lnTo>
                    <a:lnTo>
                      <a:pt x="91" y="8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2" y="9"/>
                    </a:lnTo>
                    <a:close/>
                    <a:moveTo>
                      <a:pt x="8" y="69"/>
                    </a:moveTo>
                    <a:lnTo>
                      <a:pt x="6" y="69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9"/>
                    </a:lnTo>
                    <a:lnTo>
                      <a:pt x="8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27">
                <a:extLst>
                  <a:ext uri="{FF2B5EF4-FFF2-40B4-BE49-F238E27FC236}">
                    <a16:creationId xmlns:a16="http://schemas.microsoft.com/office/drawing/2014/main" id="{085E1918-090B-4F40-8D8B-8EABAD566F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2" y="2353"/>
                <a:ext cx="73" cy="100"/>
              </a:xfrm>
              <a:custGeom>
                <a:avLst/>
                <a:gdLst>
                  <a:gd name="T0" fmla="*/ 12 w 73"/>
                  <a:gd name="T1" fmla="*/ 12 h 100"/>
                  <a:gd name="T2" fmla="*/ 17 w 73"/>
                  <a:gd name="T3" fmla="*/ 5 h 100"/>
                  <a:gd name="T4" fmla="*/ 27 w 73"/>
                  <a:gd name="T5" fmla="*/ 5 h 100"/>
                  <a:gd name="T6" fmla="*/ 33 w 73"/>
                  <a:gd name="T7" fmla="*/ 4 h 100"/>
                  <a:gd name="T8" fmla="*/ 43 w 73"/>
                  <a:gd name="T9" fmla="*/ 13 h 100"/>
                  <a:gd name="T10" fmla="*/ 52 w 73"/>
                  <a:gd name="T11" fmla="*/ 34 h 100"/>
                  <a:gd name="T12" fmla="*/ 51 w 73"/>
                  <a:gd name="T13" fmla="*/ 45 h 100"/>
                  <a:gd name="T14" fmla="*/ 52 w 73"/>
                  <a:gd name="T15" fmla="*/ 48 h 100"/>
                  <a:gd name="T16" fmla="*/ 49 w 73"/>
                  <a:gd name="T17" fmla="*/ 61 h 100"/>
                  <a:gd name="T18" fmla="*/ 40 w 73"/>
                  <a:gd name="T19" fmla="*/ 65 h 100"/>
                  <a:gd name="T20" fmla="*/ 36 w 73"/>
                  <a:gd name="T21" fmla="*/ 69 h 100"/>
                  <a:gd name="T22" fmla="*/ 31 w 73"/>
                  <a:gd name="T23" fmla="*/ 66 h 100"/>
                  <a:gd name="T24" fmla="*/ 24 w 73"/>
                  <a:gd name="T25" fmla="*/ 69 h 100"/>
                  <a:gd name="T26" fmla="*/ 24 w 73"/>
                  <a:gd name="T27" fmla="*/ 72 h 100"/>
                  <a:gd name="T28" fmla="*/ 21 w 73"/>
                  <a:gd name="T29" fmla="*/ 73 h 100"/>
                  <a:gd name="T30" fmla="*/ 17 w 73"/>
                  <a:gd name="T31" fmla="*/ 76 h 100"/>
                  <a:gd name="T32" fmla="*/ 16 w 73"/>
                  <a:gd name="T33" fmla="*/ 75 h 100"/>
                  <a:gd name="T34" fmla="*/ 9 w 73"/>
                  <a:gd name="T35" fmla="*/ 77 h 100"/>
                  <a:gd name="T36" fmla="*/ 6 w 73"/>
                  <a:gd name="T37" fmla="*/ 76 h 100"/>
                  <a:gd name="T38" fmla="*/ 8 w 73"/>
                  <a:gd name="T39" fmla="*/ 73 h 100"/>
                  <a:gd name="T40" fmla="*/ 8 w 73"/>
                  <a:gd name="T41" fmla="*/ 71 h 100"/>
                  <a:gd name="T42" fmla="*/ 4 w 73"/>
                  <a:gd name="T43" fmla="*/ 64 h 100"/>
                  <a:gd name="T44" fmla="*/ 9 w 73"/>
                  <a:gd name="T45" fmla="*/ 57 h 100"/>
                  <a:gd name="T46" fmla="*/ 8 w 73"/>
                  <a:gd name="T47" fmla="*/ 54 h 100"/>
                  <a:gd name="T48" fmla="*/ 9 w 73"/>
                  <a:gd name="T49" fmla="*/ 50 h 100"/>
                  <a:gd name="T50" fmla="*/ 8 w 73"/>
                  <a:gd name="T51" fmla="*/ 45 h 100"/>
                  <a:gd name="T52" fmla="*/ 8 w 73"/>
                  <a:gd name="T53" fmla="*/ 38 h 100"/>
                  <a:gd name="T54" fmla="*/ 2 w 73"/>
                  <a:gd name="T55" fmla="*/ 36 h 100"/>
                  <a:gd name="T56" fmla="*/ 8 w 73"/>
                  <a:gd name="T57" fmla="*/ 30 h 100"/>
                  <a:gd name="T58" fmla="*/ 13 w 73"/>
                  <a:gd name="T59" fmla="*/ 33 h 100"/>
                  <a:gd name="T60" fmla="*/ 13 w 73"/>
                  <a:gd name="T61" fmla="*/ 30 h 100"/>
                  <a:gd name="T62" fmla="*/ 10 w 73"/>
                  <a:gd name="T63" fmla="*/ 22 h 100"/>
                  <a:gd name="T64" fmla="*/ 8 w 73"/>
                  <a:gd name="T65" fmla="*/ 17 h 100"/>
                  <a:gd name="T66" fmla="*/ 8 w 73"/>
                  <a:gd name="T67" fmla="*/ 16 h 100"/>
                  <a:gd name="T68" fmla="*/ 5 w 73"/>
                  <a:gd name="T69" fmla="*/ 16 h 100"/>
                  <a:gd name="T70" fmla="*/ 73 w 73"/>
                  <a:gd name="T71" fmla="*/ 21 h 100"/>
                  <a:gd name="T72" fmla="*/ 73 w 73"/>
                  <a:gd name="T73" fmla="*/ 20 h 100"/>
                  <a:gd name="T74" fmla="*/ 5 w 73"/>
                  <a:gd name="T75" fmla="*/ 40 h 100"/>
                  <a:gd name="T76" fmla="*/ 41 w 73"/>
                  <a:gd name="T77" fmla="*/ 71 h 100"/>
                  <a:gd name="T78" fmla="*/ 40 w 73"/>
                  <a:gd name="T79" fmla="*/ 66 h 100"/>
                  <a:gd name="T80" fmla="*/ 31 w 73"/>
                  <a:gd name="T81" fmla="*/ 72 h 100"/>
                  <a:gd name="T82" fmla="*/ 28 w 73"/>
                  <a:gd name="T83" fmla="*/ 71 h 100"/>
                  <a:gd name="T84" fmla="*/ 31 w 73"/>
                  <a:gd name="T85" fmla="*/ 71 h 100"/>
                  <a:gd name="T86" fmla="*/ 1 w 73"/>
                  <a:gd name="T87" fmla="*/ 71 h 100"/>
                  <a:gd name="T88" fmla="*/ 2 w 73"/>
                  <a:gd name="T89" fmla="*/ 72 h 100"/>
                  <a:gd name="T90" fmla="*/ 27 w 73"/>
                  <a:gd name="T91" fmla="*/ 75 h 100"/>
                  <a:gd name="T92" fmla="*/ 1 w 73"/>
                  <a:gd name="T93" fmla="*/ 77 h 100"/>
                  <a:gd name="T94" fmla="*/ 5 w 73"/>
                  <a:gd name="T95" fmla="*/ 77 h 100"/>
                  <a:gd name="T96" fmla="*/ 10 w 73"/>
                  <a:gd name="T97" fmla="*/ 80 h 100"/>
                  <a:gd name="T98" fmla="*/ 5 w 73"/>
                  <a:gd name="T99" fmla="*/ 99 h 100"/>
                  <a:gd name="T100" fmla="*/ 2 w 73"/>
                  <a:gd name="T101" fmla="*/ 97 h 100"/>
                  <a:gd name="T102" fmla="*/ 13 w 73"/>
                  <a:gd name="T103" fmla="*/ 93 h 100"/>
                  <a:gd name="T104" fmla="*/ 9 w 73"/>
                  <a:gd name="T105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" h="100">
                    <a:moveTo>
                      <a:pt x="9" y="16"/>
                    </a:move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2" y="12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3" y="4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9" y="8"/>
                    </a:lnTo>
                    <a:lnTo>
                      <a:pt x="43" y="13"/>
                    </a:lnTo>
                    <a:lnTo>
                      <a:pt x="45" y="17"/>
                    </a:lnTo>
                    <a:lnTo>
                      <a:pt x="49" y="25"/>
                    </a:lnTo>
                    <a:lnTo>
                      <a:pt x="51" y="29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52" y="37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51" y="46"/>
                    </a:lnTo>
                    <a:lnTo>
                      <a:pt x="51" y="48"/>
                    </a:lnTo>
                    <a:lnTo>
                      <a:pt x="52" y="48"/>
                    </a:lnTo>
                    <a:lnTo>
                      <a:pt x="52" y="49"/>
                    </a:lnTo>
                    <a:lnTo>
                      <a:pt x="52" y="48"/>
                    </a:lnTo>
                    <a:lnTo>
                      <a:pt x="53" y="48"/>
                    </a:lnTo>
                    <a:lnTo>
                      <a:pt x="53" y="49"/>
                    </a:lnTo>
                    <a:lnTo>
                      <a:pt x="52" y="54"/>
                    </a:lnTo>
                    <a:lnTo>
                      <a:pt x="51" y="58"/>
                    </a:lnTo>
                    <a:lnTo>
                      <a:pt x="49" y="61"/>
                    </a:lnTo>
                    <a:lnTo>
                      <a:pt x="48" y="64"/>
                    </a:lnTo>
                    <a:lnTo>
                      <a:pt x="47" y="65"/>
                    </a:lnTo>
                    <a:lnTo>
                      <a:pt x="45" y="65"/>
                    </a:lnTo>
                    <a:lnTo>
                      <a:pt x="41" y="65"/>
                    </a:lnTo>
                    <a:lnTo>
                      <a:pt x="40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6" y="66"/>
                    </a:lnTo>
                    <a:lnTo>
                      <a:pt x="37" y="68"/>
                    </a:lnTo>
                    <a:lnTo>
                      <a:pt x="36" y="69"/>
                    </a:lnTo>
                    <a:lnTo>
                      <a:pt x="36" y="69"/>
                    </a:lnTo>
                    <a:lnTo>
                      <a:pt x="35" y="69"/>
                    </a:lnTo>
                    <a:lnTo>
                      <a:pt x="32" y="69"/>
                    </a:lnTo>
                    <a:lnTo>
                      <a:pt x="32" y="68"/>
                    </a:lnTo>
                    <a:lnTo>
                      <a:pt x="31" y="66"/>
                    </a:lnTo>
                    <a:lnTo>
                      <a:pt x="29" y="66"/>
                    </a:lnTo>
                    <a:lnTo>
                      <a:pt x="28" y="68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4" y="69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5" y="72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1" y="73"/>
                    </a:lnTo>
                    <a:lnTo>
                      <a:pt x="23" y="73"/>
                    </a:lnTo>
                    <a:lnTo>
                      <a:pt x="21" y="75"/>
                    </a:lnTo>
                    <a:lnTo>
                      <a:pt x="21" y="76"/>
                    </a:lnTo>
                    <a:lnTo>
                      <a:pt x="20" y="77"/>
                    </a:lnTo>
                    <a:lnTo>
                      <a:pt x="17" y="76"/>
                    </a:lnTo>
                    <a:lnTo>
                      <a:pt x="17" y="75"/>
                    </a:lnTo>
                    <a:lnTo>
                      <a:pt x="18" y="73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6" y="75"/>
                    </a:lnTo>
                    <a:lnTo>
                      <a:pt x="13" y="77"/>
                    </a:lnTo>
                    <a:lnTo>
                      <a:pt x="12" y="77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9" y="77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6" y="76"/>
                    </a:lnTo>
                    <a:lnTo>
                      <a:pt x="5" y="75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9" y="71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68"/>
                    </a:lnTo>
                    <a:lnTo>
                      <a:pt x="5" y="66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6" y="61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10" y="49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9" y="46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1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3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9" y="29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3" y="30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0" y="26"/>
                    </a:lnTo>
                    <a:lnTo>
                      <a:pt x="12" y="25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close/>
                    <a:moveTo>
                      <a:pt x="8" y="16"/>
                    </a:moveTo>
                    <a:lnTo>
                      <a:pt x="8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close/>
                    <a:moveTo>
                      <a:pt x="73" y="21"/>
                    </a:moveTo>
                    <a:lnTo>
                      <a:pt x="73" y="21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2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21"/>
                    </a:lnTo>
                    <a:close/>
                    <a:moveTo>
                      <a:pt x="6" y="40"/>
                    </a:moveTo>
                    <a:lnTo>
                      <a:pt x="6" y="41"/>
                    </a:lnTo>
                    <a:lnTo>
                      <a:pt x="5" y="40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6" y="40"/>
                    </a:lnTo>
                    <a:close/>
                    <a:moveTo>
                      <a:pt x="41" y="71"/>
                    </a:moveTo>
                    <a:lnTo>
                      <a:pt x="40" y="72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9" y="68"/>
                    </a:lnTo>
                    <a:lnTo>
                      <a:pt x="40" y="66"/>
                    </a:lnTo>
                    <a:lnTo>
                      <a:pt x="41" y="66"/>
                    </a:lnTo>
                    <a:lnTo>
                      <a:pt x="41" y="71"/>
                    </a:lnTo>
                    <a:lnTo>
                      <a:pt x="41" y="71"/>
                    </a:lnTo>
                    <a:close/>
                    <a:moveTo>
                      <a:pt x="31" y="71"/>
                    </a:moveTo>
                    <a:lnTo>
                      <a:pt x="31" y="72"/>
                    </a:lnTo>
                    <a:lnTo>
                      <a:pt x="29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8" y="72"/>
                    </a:lnTo>
                    <a:lnTo>
                      <a:pt x="28" y="71"/>
                    </a:lnTo>
                    <a:lnTo>
                      <a:pt x="28" y="69"/>
                    </a:lnTo>
                    <a:lnTo>
                      <a:pt x="29" y="68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31" y="71"/>
                    </a:lnTo>
                    <a:close/>
                    <a:moveTo>
                      <a:pt x="2" y="72"/>
                    </a:moveTo>
                    <a:lnTo>
                      <a:pt x="2" y="72"/>
                    </a:lnTo>
                    <a:lnTo>
                      <a:pt x="1" y="72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2" y="72"/>
                    </a:lnTo>
                    <a:close/>
                    <a:moveTo>
                      <a:pt x="27" y="75"/>
                    </a:moveTo>
                    <a:lnTo>
                      <a:pt x="27" y="75"/>
                    </a:lnTo>
                    <a:lnTo>
                      <a:pt x="27" y="73"/>
                    </a:lnTo>
                    <a:lnTo>
                      <a:pt x="27" y="73"/>
                    </a:lnTo>
                    <a:lnTo>
                      <a:pt x="27" y="75"/>
                    </a:lnTo>
                    <a:close/>
                    <a:moveTo>
                      <a:pt x="4" y="79"/>
                    </a:moveTo>
                    <a:lnTo>
                      <a:pt x="2" y="79"/>
                    </a:lnTo>
                    <a:lnTo>
                      <a:pt x="2" y="79"/>
                    </a:lnTo>
                    <a:lnTo>
                      <a:pt x="1" y="79"/>
                    </a:lnTo>
                    <a:lnTo>
                      <a:pt x="1" y="77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7"/>
                    </a:lnTo>
                    <a:lnTo>
                      <a:pt x="4" y="79"/>
                    </a:lnTo>
                    <a:lnTo>
                      <a:pt x="4" y="79"/>
                    </a:lnTo>
                    <a:close/>
                    <a:moveTo>
                      <a:pt x="12" y="79"/>
                    </a:moveTo>
                    <a:lnTo>
                      <a:pt x="12" y="80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10" y="79"/>
                    </a:lnTo>
                    <a:lnTo>
                      <a:pt x="12" y="79"/>
                    </a:lnTo>
                    <a:close/>
                    <a:moveTo>
                      <a:pt x="5" y="99"/>
                    </a:moveTo>
                    <a:lnTo>
                      <a:pt x="4" y="100"/>
                    </a:lnTo>
                    <a:lnTo>
                      <a:pt x="4" y="99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6"/>
                    </a:lnTo>
                    <a:lnTo>
                      <a:pt x="5" y="95"/>
                    </a:lnTo>
                    <a:lnTo>
                      <a:pt x="10" y="93"/>
                    </a:lnTo>
                    <a:lnTo>
                      <a:pt x="12" y="93"/>
                    </a:lnTo>
                    <a:lnTo>
                      <a:pt x="13" y="93"/>
                    </a:lnTo>
                    <a:lnTo>
                      <a:pt x="14" y="95"/>
                    </a:lnTo>
                    <a:lnTo>
                      <a:pt x="13" y="96"/>
                    </a:lnTo>
                    <a:lnTo>
                      <a:pt x="13" y="97"/>
                    </a:lnTo>
                    <a:lnTo>
                      <a:pt x="10" y="99"/>
                    </a:lnTo>
                    <a:lnTo>
                      <a:pt x="9" y="99"/>
                    </a:lnTo>
                    <a:lnTo>
                      <a:pt x="5" y="99"/>
                    </a:lnTo>
                    <a:lnTo>
                      <a:pt x="5" y="9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28">
                <a:extLst>
                  <a:ext uri="{FF2B5EF4-FFF2-40B4-BE49-F238E27FC236}">
                    <a16:creationId xmlns:a16="http://schemas.microsoft.com/office/drawing/2014/main" id="{FEE11A80-83E3-4CFA-87A9-1864F2285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260"/>
                <a:ext cx="27" cy="28"/>
              </a:xfrm>
              <a:custGeom>
                <a:avLst/>
                <a:gdLst>
                  <a:gd name="T0" fmla="*/ 24 w 27"/>
                  <a:gd name="T1" fmla="*/ 22 h 28"/>
                  <a:gd name="T2" fmla="*/ 20 w 27"/>
                  <a:gd name="T3" fmla="*/ 22 h 28"/>
                  <a:gd name="T4" fmla="*/ 20 w 27"/>
                  <a:gd name="T5" fmla="*/ 24 h 28"/>
                  <a:gd name="T6" fmla="*/ 19 w 27"/>
                  <a:gd name="T7" fmla="*/ 23 h 28"/>
                  <a:gd name="T8" fmla="*/ 16 w 27"/>
                  <a:gd name="T9" fmla="*/ 23 h 28"/>
                  <a:gd name="T10" fmla="*/ 12 w 27"/>
                  <a:gd name="T11" fmla="*/ 26 h 28"/>
                  <a:gd name="T12" fmla="*/ 11 w 27"/>
                  <a:gd name="T13" fmla="*/ 28 h 28"/>
                  <a:gd name="T14" fmla="*/ 10 w 27"/>
                  <a:gd name="T15" fmla="*/ 28 h 28"/>
                  <a:gd name="T16" fmla="*/ 10 w 27"/>
                  <a:gd name="T17" fmla="*/ 28 h 28"/>
                  <a:gd name="T18" fmla="*/ 8 w 27"/>
                  <a:gd name="T19" fmla="*/ 23 h 28"/>
                  <a:gd name="T20" fmla="*/ 7 w 27"/>
                  <a:gd name="T21" fmla="*/ 20 h 28"/>
                  <a:gd name="T22" fmla="*/ 4 w 27"/>
                  <a:gd name="T23" fmla="*/ 19 h 28"/>
                  <a:gd name="T24" fmla="*/ 2 w 27"/>
                  <a:gd name="T25" fmla="*/ 15 h 28"/>
                  <a:gd name="T26" fmla="*/ 2 w 27"/>
                  <a:gd name="T27" fmla="*/ 15 h 28"/>
                  <a:gd name="T28" fmla="*/ 2 w 27"/>
                  <a:gd name="T29" fmla="*/ 12 h 28"/>
                  <a:gd name="T30" fmla="*/ 2 w 27"/>
                  <a:gd name="T31" fmla="*/ 11 h 28"/>
                  <a:gd name="T32" fmla="*/ 3 w 27"/>
                  <a:gd name="T33" fmla="*/ 11 h 28"/>
                  <a:gd name="T34" fmla="*/ 6 w 27"/>
                  <a:gd name="T35" fmla="*/ 10 h 28"/>
                  <a:gd name="T36" fmla="*/ 8 w 27"/>
                  <a:gd name="T37" fmla="*/ 8 h 28"/>
                  <a:gd name="T38" fmla="*/ 7 w 27"/>
                  <a:gd name="T39" fmla="*/ 7 h 28"/>
                  <a:gd name="T40" fmla="*/ 10 w 27"/>
                  <a:gd name="T41" fmla="*/ 4 h 28"/>
                  <a:gd name="T42" fmla="*/ 10 w 27"/>
                  <a:gd name="T43" fmla="*/ 3 h 28"/>
                  <a:gd name="T44" fmla="*/ 10 w 27"/>
                  <a:gd name="T45" fmla="*/ 2 h 28"/>
                  <a:gd name="T46" fmla="*/ 12 w 27"/>
                  <a:gd name="T47" fmla="*/ 0 h 28"/>
                  <a:gd name="T48" fmla="*/ 12 w 27"/>
                  <a:gd name="T49" fmla="*/ 0 h 28"/>
                  <a:gd name="T50" fmla="*/ 14 w 27"/>
                  <a:gd name="T51" fmla="*/ 2 h 28"/>
                  <a:gd name="T52" fmla="*/ 15 w 27"/>
                  <a:gd name="T53" fmla="*/ 3 h 28"/>
                  <a:gd name="T54" fmla="*/ 18 w 27"/>
                  <a:gd name="T55" fmla="*/ 4 h 28"/>
                  <a:gd name="T56" fmla="*/ 19 w 27"/>
                  <a:gd name="T57" fmla="*/ 7 h 28"/>
                  <a:gd name="T58" fmla="*/ 22 w 27"/>
                  <a:gd name="T59" fmla="*/ 10 h 28"/>
                  <a:gd name="T60" fmla="*/ 26 w 27"/>
                  <a:gd name="T61" fmla="*/ 12 h 28"/>
                  <a:gd name="T62" fmla="*/ 27 w 27"/>
                  <a:gd name="T63" fmla="*/ 12 h 28"/>
                  <a:gd name="T64" fmla="*/ 27 w 27"/>
                  <a:gd name="T65" fmla="*/ 14 h 28"/>
                  <a:gd name="T66" fmla="*/ 24 w 27"/>
                  <a:gd name="T67" fmla="*/ 18 h 28"/>
                  <a:gd name="T68" fmla="*/ 23 w 27"/>
                  <a:gd name="T69" fmla="*/ 19 h 28"/>
                  <a:gd name="T70" fmla="*/ 24 w 27"/>
                  <a:gd name="T71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" h="28">
                    <a:moveTo>
                      <a:pt x="24" y="22"/>
                    </a:moveTo>
                    <a:lnTo>
                      <a:pt x="24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24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29">
                <a:extLst>
                  <a:ext uri="{FF2B5EF4-FFF2-40B4-BE49-F238E27FC236}">
                    <a16:creationId xmlns:a16="http://schemas.microsoft.com/office/drawing/2014/main" id="{F7E58A41-1EE2-4D6E-862F-B69D9E79EA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9" y="2506"/>
                <a:ext cx="28" cy="27"/>
              </a:xfrm>
              <a:custGeom>
                <a:avLst/>
                <a:gdLst>
                  <a:gd name="T0" fmla="*/ 21 w 28"/>
                  <a:gd name="T1" fmla="*/ 3 h 27"/>
                  <a:gd name="T2" fmla="*/ 23 w 28"/>
                  <a:gd name="T3" fmla="*/ 7 h 27"/>
                  <a:gd name="T4" fmla="*/ 24 w 28"/>
                  <a:gd name="T5" fmla="*/ 10 h 27"/>
                  <a:gd name="T6" fmla="*/ 23 w 28"/>
                  <a:gd name="T7" fmla="*/ 10 h 27"/>
                  <a:gd name="T8" fmla="*/ 19 w 28"/>
                  <a:gd name="T9" fmla="*/ 11 h 27"/>
                  <a:gd name="T10" fmla="*/ 17 w 28"/>
                  <a:gd name="T11" fmla="*/ 12 h 27"/>
                  <a:gd name="T12" fmla="*/ 21 w 28"/>
                  <a:gd name="T13" fmla="*/ 14 h 27"/>
                  <a:gd name="T14" fmla="*/ 23 w 28"/>
                  <a:gd name="T15" fmla="*/ 14 h 27"/>
                  <a:gd name="T16" fmla="*/ 24 w 28"/>
                  <a:gd name="T17" fmla="*/ 17 h 27"/>
                  <a:gd name="T18" fmla="*/ 25 w 28"/>
                  <a:gd name="T19" fmla="*/ 22 h 27"/>
                  <a:gd name="T20" fmla="*/ 28 w 28"/>
                  <a:gd name="T21" fmla="*/ 25 h 27"/>
                  <a:gd name="T22" fmla="*/ 28 w 28"/>
                  <a:gd name="T23" fmla="*/ 27 h 27"/>
                  <a:gd name="T24" fmla="*/ 23 w 28"/>
                  <a:gd name="T25" fmla="*/ 27 h 27"/>
                  <a:gd name="T26" fmla="*/ 17 w 28"/>
                  <a:gd name="T27" fmla="*/ 27 h 27"/>
                  <a:gd name="T28" fmla="*/ 15 w 28"/>
                  <a:gd name="T29" fmla="*/ 25 h 27"/>
                  <a:gd name="T30" fmla="*/ 13 w 28"/>
                  <a:gd name="T31" fmla="*/ 21 h 27"/>
                  <a:gd name="T32" fmla="*/ 7 w 28"/>
                  <a:gd name="T33" fmla="*/ 19 h 27"/>
                  <a:gd name="T34" fmla="*/ 0 w 28"/>
                  <a:gd name="T35" fmla="*/ 18 h 27"/>
                  <a:gd name="T36" fmla="*/ 4 w 28"/>
                  <a:gd name="T37" fmla="*/ 14 h 27"/>
                  <a:gd name="T38" fmla="*/ 7 w 28"/>
                  <a:gd name="T39" fmla="*/ 8 h 27"/>
                  <a:gd name="T40" fmla="*/ 8 w 28"/>
                  <a:gd name="T41" fmla="*/ 3 h 27"/>
                  <a:gd name="T42" fmla="*/ 9 w 28"/>
                  <a:gd name="T43" fmla="*/ 3 h 27"/>
                  <a:gd name="T44" fmla="*/ 12 w 28"/>
                  <a:gd name="T45" fmla="*/ 2 h 27"/>
                  <a:gd name="T46" fmla="*/ 16 w 28"/>
                  <a:gd name="T47" fmla="*/ 0 h 27"/>
                  <a:gd name="T48" fmla="*/ 19 w 28"/>
                  <a:gd name="T49" fmla="*/ 2 h 27"/>
                  <a:gd name="T50" fmla="*/ 21 w 28"/>
                  <a:gd name="T51" fmla="*/ 3 h 27"/>
                  <a:gd name="T52" fmla="*/ 25 w 28"/>
                  <a:gd name="T53" fmla="*/ 10 h 27"/>
                  <a:gd name="T54" fmla="*/ 24 w 28"/>
                  <a:gd name="T55" fmla="*/ 8 h 27"/>
                  <a:gd name="T56" fmla="*/ 24 w 28"/>
                  <a:gd name="T57" fmla="*/ 6 h 27"/>
                  <a:gd name="T58" fmla="*/ 24 w 28"/>
                  <a:gd name="T59" fmla="*/ 4 h 27"/>
                  <a:gd name="T60" fmla="*/ 24 w 28"/>
                  <a:gd name="T61" fmla="*/ 3 h 27"/>
                  <a:gd name="T62" fmla="*/ 25 w 28"/>
                  <a:gd name="T63" fmla="*/ 3 h 27"/>
                  <a:gd name="T64" fmla="*/ 27 w 28"/>
                  <a:gd name="T65" fmla="*/ 7 h 27"/>
                  <a:gd name="T66" fmla="*/ 27 w 28"/>
                  <a:gd name="T67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27">
                    <a:moveTo>
                      <a:pt x="21" y="3"/>
                    </a:moveTo>
                    <a:lnTo>
                      <a:pt x="21" y="3"/>
                    </a:lnTo>
                    <a:lnTo>
                      <a:pt x="21" y="6"/>
                    </a:lnTo>
                    <a:lnTo>
                      <a:pt x="23" y="7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5" y="22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17" y="27"/>
                    </a:lnTo>
                    <a:lnTo>
                      <a:pt x="16" y="26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1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3" y="19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5" y="11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1" y="3"/>
                    </a:lnTo>
                    <a:lnTo>
                      <a:pt x="21" y="3"/>
                    </a:lnTo>
                    <a:close/>
                    <a:moveTo>
                      <a:pt x="27" y="10"/>
                    </a:moveTo>
                    <a:lnTo>
                      <a:pt x="25" y="10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7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30">
                <a:extLst>
                  <a:ext uri="{FF2B5EF4-FFF2-40B4-BE49-F238E27FC236}">
                    <a16:creationId xmlns:a16="http://schemas.microsoft.com/office/drawing/2014/main" id="{8F0D27D6-9BCC-4626-9901-E35054DDD1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678"/>
                <a:ext cx="24" cy="8"/>
              </a:xfrm>
              <a:custGeom>
                <a:avLst/>
                <a:gdLst>
                  <a:gd name="T0" fmla="*/ 22 w 24"/>
                  <a:gd name="T1" fmla="*/ 1 h 8"/>
                  <a:gd name="T2" fmla="*/ 22 w 24"/>
                  <a:gd name="T3" fmla="*/ 1 h 8"/>
                  <a:gd name="T4" fmla="*/ 22 w 24"/>
                  <a:gd name="T5" fmla="*/ 1 h 8"/>
                  <a:gd name="T6" fmla="*/ 22 w 24"/>
                  <a:gd name="T7" fmla="*/ 0 h 8"/>
                  <a:gd name="T8" fmla="*/ 24 w 24"/>
                  <a:gd name="T9" fmla="*/ 0 h 8"/>
                  <a:gd name="T10" fmla="*/ 24 w 24"/>
                  <a:gd name="T11" fmla="*/ 0 h 8"/>
                  <a:gd name="T12" fmla="*/ 24 w 24"/>
                  <a:gd name="T13" fmla="*/ 0 h 8"/>
                  <a:gd name="T14" fmla="*/ 24 w 24"/>
                  <a:gd name="T15" fmla="*/ 0 h 8"/>
                  <a:gd name="T16" fmla="*/ 24 w 24"/>
                  <a:gd name="T17" fmla="*/ 0 h 8"/>
                  <a:gd name="T18" fmla="*/ 22 w 24"/>
                  <a:gd name="T19" fmla="*/ 1 h 8"/>
                  <a:gd name="T20" fmla="*/ 22 w 24"/>
                  <a:gd name="T21" fmla="*/ 1 h 8"/>
                  <a:gd name="T22" fmla="*/ 21 w 24"/>
                  <a:gd name="T23" fmla="*/ 1 h 8"/>
                  <a:gd name="T24" fmla="*/ 21 w 24"/>
                  <a:gd name="T25" fmla="*/ 1 h 8"/>
                  <a:gd name="T26" fmla="*/ 20 w 24"/>
                  <a:gd name="T27" fmla="*/ 1 h 8"/>
                  <a:gd name="T28" fmla="*/ 18 w 24"/>
                  <a:gd name="T29" fmla="*/ 1 h 8"/>
                  <a:gd name="T30" fmla="*/ 18 w 24"/>
                  <a:gd name="T31" fmla="*/ 1 h 8"/>
                  <a:gd name="T32" fmla="*/ 18 w 24"/>
                  <a:gd name="T33" fmla="*/ 1 h 8"/>
                  <a:gd name="T34" fmla="*/ 18 w 24"/>
                  <a:gd name="T35" fmla="*/ 1 h 8"/>
                  <a:gd name="T36" fmla="*/ 20 w 24"/>
                  <a:gd name="T37" fmla="*/ 1 h 8"/>
                  <a:gd name="T38" fmla="*/ 20 w 24"/>
                  <a:gd name="T39" fmla="*/ 1 h 8"/>
                  <a:gd name="T40" fmla="*/ 20 w 24"/>
                  <a:gd name="T41" fmla="*/ 0 h 8"/>
                  <a:gd name="T42" fmla="*/ 21 w 24"/>
                  <a:gd name="T43" fmla="*/ 0 h 8"/>
                  <a:gd name="T44" fmla="*/ 21 w 24"/>
                  <a:gd name="T45" fmla="*/ 1 h 8"/>
                  <a:gd name="T46" fmla="*/ 21 w 24"/>
                  <a:gd name="T47" fmla="*/ 1 h 8"/>
                  <a:gd name="T48" fmla="*/ 21 w 24"/>
                  <a:gd name="T49" fmla="*/ 1 h 8"/>
                  <a:gd name="T50" fmla="*/ 0 w 24"/>
                  <a:gd name="T51" fmla="*/ 6 h 8"/>
                  <a:gd name="T52" fmla="*/ 0 w 24"/>
                  <a:gd name="T53" fmla="*/ 6 h 8"/>
                  <a:gd name="T54" fmla="*/ 1 w 24"/>
                  <a:gd name="T55" fmla="*/ 6 h 8"/>
                  <a:gd name="T56" fmla="*/ 1 w 24"/>
                  <a:gd name="T57" fmla="*/ 6 h 8"/>
                  <a:gd name="T58" fmla="*/ 4 w 24"/>
                  <a:gd name="T59" fmla="*/ 6 h 8"/>
                  <a:gd name="T60" fmla="*/ 4 w 24"/>
                  <a:gd name="T61" fmla="*/ 6 h 8"/>
                  <a:gd name="T62" fmla="*/ 2 w 24"/>
                  <a:gd name="T63" fmla="*/ 6 h 8"/>
                  <a:gd name="T64" fmla="*/ 1 w 24"/>
                  <a:gd name="T65" fmla="*/ 8 h 8"/>
                  <a:gd name="T66" fmla="*/ 1 w 24"/>
                  <a:gd name="T67" fmla="*/ 8 h 8"/>
                  <a:gd name="T68" fmla="*/ 0 w 24"/>
                  <a:gd name="T69" fmla="*/ 8 h 8"/>
                  <a:gd name="T70" fmla="*/ 0 w 24"/>
                  <a:gd name="T71" fmla="*/ 5 h 8"/>
                  <a:gd name="T72" fmla="*/ 0 w 24"/>
                  <a:gd name="T73" fmla="*/ 5 h 8"/>
                  <a:gd name="T74" fmla="*/ 0 w 24"/>
                  <a:gd name="T75" fmla="*/ 6 h 8"/>
                  <a:gd name="T76" fmla="*/ 0 w 24"/>
                  <a:gd name="T7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" h="8">
                    <a:moveTo>
                      <a:pt x="22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2" y="1"/>
                    </a:lnTo>
                    <a:close/>
                    <a:moveTo>
                      <a:pt x="21" y="1"/>
                    </a:moveTo>
                    <a:lnTo>
                      <a:pt x="21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31">
                <a:extLst>
                  <a:ext uri="{FF2B5EF4-FFF2-40B4-BE49-F238E27FC236}">
                    <a16:creationId xmlns:a16="http://schemas.microsoft.com/office/drawing/2014/main" id="{C25CB04B-3F75-4EC7-8D0C-53887A5B4C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1979"/>
                <a:ext cx="611" cy="335"/>
              </a:xfrm>
              <a:custGeom>
                <a:avLst/>
                <a:gdLst>
                  <a:gd name="T0" fmla="*/ 587 w 611"/>
                  <a:gd name="T1" fmla="*/ 172 h 335"/>
                  <a:gd name="T2" fmla="*/ 577 w 611"/>
                  <a:gd name="T3" fmla="*/ 204 h 335"/>
                  <a:gd name="T4" fmla="*/ 547 w 611"/>
                  <a:gd name="T5" fmla="*/ 198 h 335"/>
                  <a:gd name="T6" fmla="*/ 541 w 611"/>
                  <a:gd name="T7" fmla="*/ 241 h 335"/>
                  <a:gd name="T8" fmla="*/ 512 w 611"/>
                  <a:gd name="T9" fmla="*/ 243 h 335"/>
                  <a:gd name="T10" fmla="*/ 507 w 611"/>
                  <a:gd name="T11" fmla="*/ 252 h 335"/>
                  <a:gd name="T12" fmla="*/ 512 w 611"/>
                  <a:gd name="T13" fmla="*/ 284 h 335"/>
                  <a:gd name="T14" fmla="*/ 504 w 611"/>
                  <a:gd name="T15" fmla="*/ 299 h 335"/>
                  <a:gd name="T16" fmla="*/ 484 w 611"/>
                  <a:gd name="T17" fmla="*/ 292 h 335"/>
                  <a:gd name="T18" fmla="*/ 444 w 611"/>
                  <a:gd name="T19" fmla="*/ 288 h 335"/>
                  <a:gd name="T20" fmla="*/ 405 w 611"/>
                  <a:gd name="T21" fmla="*/ 285 h 335"/>
                  <a:gd name="T22" fmla="*/ 377 w 611"/>
                  <a:gd name="T23" fmla="*/ 291 h 335"/>
                  <a:gd name="T24" fmla="*/ 360 w 611"/>
                  <a:gd name="T25" fmla="*/ 307 h 335"/>
                  <a:gd name="T26" fmla="*/ 333 w 611"/>
                  <a:gd name="T27" fmla="*/ 324 h 335"/>
                  <a:gd name="T28" fmla="*/ 323 w 611"/>
                  <a:gd name="T29" fmla="*/ 325 h 335"/>
                  <a:gd name="T30" fmla="*/ 300 w 611"/>
                  <a:gd name="T31" fmla="*/ 312 h 335"/>
                  <a:gd name="T32" fmla="*/ 286 w 611"/>
                  <a:gd name="T33" fmla="*/ 285 h 335"/>
                  <a:gd name="T34" fmla="*/ 256 w 611"/>
                  <a:gd name="T35" fmla="*/ 275 h 335"/>
                  <a:gd name="T36" fmla="*/ 217 w 611"/>
                  <a:gd name="T37" fmla="*/ 259 h 335"/>
                  <a:gd name="T38" fmla="*/ 181 w 611"/>
                  <a:gd name="T39" fmla="*/ 234 h 335"/>
                  <a:gd name="T40" fmla="*/ 141 w 611"/>
                  <a:gd name="T41" fmla="*/ 255 h 335"/>
                  <a:gd name="T42" fmla="*/ 134 w 611"/>
                  <a:gd name="T43" fmla="*/ 321 h 335"/>
                  <a:gd name="T44" fmla="*/ 110 w 611"/>
                  <a:gd name="T45" fmla="*/ 300 h 335"/>
                  <a:gd name="T46" fmla="*/ 89 w 611"/>
                  <a:gd name="T47" fmla="*/ 291 h 335"/>
                  <a:gd name="T48" fmla="*/ 71 w 611"/>
                  <a:gd name="T49" fmla="*/ 280 h 335"/>
                  <a:gd name="T50" fmla="*/ 56 w 611"/>
                  <a:gd name="T51" fmla="*/ 253 h 335"/>
                  <a:gd name="T52" fmla="*/ 68 w 611"/>
                  <a:gd name="T53" fmla="*/ 244 h 335"/>
                  <a:gd name="T54" fmla="*/ 97 w 611"/>
                  <a:gd name="T55" fmla="*/ 225 h 335"/>
                  <a:gd name="T56" fmla="*/ 82 w 611"/>
                  <a:gd name="T57" fmla="*/ 205 h 335"/>
                  <a:gd name="T58" fmla="*/ 50 w 611"/>
                  <a:gd name="T59" fmla="*/ 210 h 335"/>
                  <a:gd name="T60" fmla="*/ 28 w 611"/>
                  <a:gd name="T61" fmla="*/ 209 h 335"/>
                  <a:gd name="T62" fmla="*/ 20 w 611"/>
                  <a:gd name="T63" fmla="*/ 185 h 335"/>
                  <a:gd name="T64" fmla="*/ 6 w 611"/>
                  <a:gd name="T65" fmla="*/ 156 h 335"/>
                  <a:gd name="T66" fmla="*/ 15 w 611"/>
                  <a:gd name="T67" fmla="*/ 125 h 335"/>
                  <a:gd name="T68" fmla="*/ 31 w 611"/>
                  <a:gd name="T69" fmla="*/ 119 h 335"/>
                  <a:gd name="T70" fmla="*/ 62 w 611"/>
                  <a:gd name="T71" fmla="*/ 94 h 335"/>
                  <a:gd name="T72" fmla="*/ 90 w 611"/>
                  <a:gd name="T73" fmla="*/ 99 h 335"/>
                  <a:gd name="T74" fmla="*/ 114 w 611"/>
                  <a:gd name="T75" fmla="*/ 111 h 335"/>
                  <a:gd name="T76" fmla="*/ 126 w 611"/>
                  <a:gd name="T77" fmla="*/ 114 h 335"/>
                  <a:gd name="T78" fmla="*/ 161 w 611"/>
                  <a:gd name="T79" fmla="*/ 111 h 335"/>
                  <a:gd name="T80" fmla="*/ 189 w 611"/>
                  <a:gd name="T81" fmla="*/ 119 h 335"/>
                  <a:gd name="T82" fmla="*/ 216 w 611"/>
                  <a:gd name="T83" fmla="*/ 118 h 335"/>
                  <a:gd name="T84" fmla="*/ 201 w 611"/>
                  <a:gd name="T85" fmla="*/ 89 h 335"/>
                  <a:gd name="T86" fmla="*/ 222 w 611"/>
                  <a:gd name="T87" fmla="*/ 62 h 335"/>
                  <a:gd name="T88" fmla="*/ 221 w 611"/>
                  <a:gd name="T89" fmla="*/ 50 h 335"/>
                  <a:gd name="T90" fmla="*/ 220 w 611"/>
                  <a:gd name="T91" fmla="*/ 36 h 335"/>
                  <a:gd name="T92" fmla="*/ 258 w 611"/>
                  <a:gd name="T93" fmla="*/ 31 h 335"/>
                  <a:gd name="T94" fmla="*/ 284 w 611"/>
                  <a:gd name="T95" fmla="*/ 20 h 335"/>
                  <a:gd name="T96" fmla="*/ 324 w 611"/>
                  <a:gd name="T97" fmla="*/ 7 h 335"/>
                  <a:gd name="T98" fmla="*/ 363 w 611"/>
                  <a:gd name="T99" fmla="*/ 3 h 335"/>
                  <a:gd name="T100" fmla="*/ 385 w 611"/>
                  <a:gd name="T101" fmla="*/ 30 h 335"/>
                  <a:gd name="T102" fmla="*/ 401 w 611"/>
                  <a:gd name="T103" fmla="*/ 38 h 335"/>
                  <a:gd name="T104" fmla="*/ 407 w 611"/>
                  <a:gd name="T105" fmla="*/ 47 h 335"/>
                  <a:gd name="T106" fmla="*/ 432 w 611"/>
                  <a:gd name="T107" fmla="*/ 35 h 335"/>
                  <a:gd name="T108" fmla="*/ 448 w 611"/>
                  <a:gd name="T109" fmla="*/ 36 h 335"/>
                  <a:gd name="T110" fmla="*/ 499 w 611"/>
                  <a:gd name="T111" fmla="*/ 111 h 335"/>
                  <a:gd name="T112" fmla="*/ 512 w 611"/>
                  <a:gd name="T113" fmla="*/ 103 h 335"/>
                  <a:gd name="T114" fmla="*/ 523 w 611"/>
                  <a:gd name="T115" fmla="*/ 117 h 335"/>
                  <a:gd name="T116" fmla="*/ 555 w 611"/>
                  <a:gd name="T117" fmla="*/ 113 h 335"/>
                  <a:gd name="T118" fmla="*/ 577 w 611"/>
                  <a:gd name="T119" fmla="*/ 137 h 335"/>
                  <a:gd name="T120" fmla="*/ 601 w 611"/>
                  <a:gd name="T121" fmla="*/ 139 h 335"/>
                  <a:gd name="T122" fmla="*/ 55 w 611"/>
                  <a:gd name="T123" fmla="*/ 247 h 335"/>
                  <a:gd name="T124" fmla="*/ 54 w 611"/>
                  <a:gd name="T125" fmla="*/ 24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1" h="335">
                    <a:moveTo>
                      <a:pt x="611" y="156"/>
                    </a:moveTo>
                    <a:lnTo>
                      <a:pt x="610" y="154"/>
                    </a:lnTo>
                    <a:lnTo>
                      <a:pt x="607" y="154"/>
                    </a:lnTo>
                    <a:lnTo>
                      <a:pt x="606" y="156"/>
                    </a:lnTo>
                    <a:lnTo>
                      <a:pt x="605" y="156"/>
                    </a:lnTo>
                    <a:lnTo>
                      <a:pt x="603" y="156"/>
                    </a:lnTo>
                    <a:lnTo>
                      <a:pt x="602" y="157"/>
                    </a:lnTo>
                    <a:lnTo>
                      <a:pt x="602" y="158"/>
                    </a:lnTo>
                    <a:lnTo>
                      <a:pt x="603" y="161"/>
                    </a:lnTo>
                    <a:lnTo>
                      <a:pt x="602" y="164"/>
                    </a:lnTo>
                    <a:lnTo>
                      <a:pt x="601" y="165"/>
                    </a:lnTo>
                    <a:lnTo>
                      <a:pt x="599" y="168"/>
                    </a:lnTo>
                    <a:lnTo>
                      <a:pt x="598" y="169"/>
                    </a:lnTo>
                    <a:lnTo>
                      <a:pt x="597" y="169"/>
                    </a:lnTo>
                    <a:lnTo>
                      <a:pt x="595" y="170"/>
                    </a:lnTo>
                    <a:lnTo>
                      <a:pt x="593" y="170"/>
                    </a:lnTo>
                    <a:lnTo>
                      <a:pt x="589" y="170"/>
                    </a:lnTo>
                    <a:lnTo>
                      <a:pt x="587" y="172"/>
                    </a:lnTo>
                    <a:lnTo>
                      <a:pt x="587" y="173"/>
                    </a:lnTo>
                    <a:lnTo>
                      <a:pt x="586" y="174"/>
                    </a:lnTo>
                    <a:lnTo>
                      <a:pt x="586" y="176"/>
                    </a:lnTo>
                    <a:lnTo>
                      <a:pt x="585" y="178"/>
                    </a:lnTo>
                    <a:lnTo>
                      <a:pt x="585" y="182"/>
                    </a:lnTo>
                    <a:lnTo>
                      <a:pt x="585" y="185"/>
                    </a:lnTo>
                    <a:lnTo>
                      <a:pt x="585" y="190"/>
                    </a:lnTo>
                    <a:lnTo>
                      <a:pt x="585" y="192"/>
                    </a:lnTo>
                    <a:lnTo>
                      <a:pt x="586" y="193"/>
                    </a:lnTo>
                    <a:lnTo>
                      <a:pt x="586" y="194"/>
                    </a:lnTo>
                    <a:lnTo>
                      <a:pt x="586" y="197"/>
                    </a:lnTo>
                    <a:lnTo>
                      <a:pt x="585" y="198"/>
                    </a:lnTo>
                    <a:lnTo>
                      <a:pt x="585" y="200"/>
                    </a:lnTo>
                    <a:lnTo>
                      <a:pt x="583" y="201"/>
                    </a:lnTo>
                    <a:lnTo>
                      <a:pt x="582" y="201"/>
                    </a:lnTo>
                    <a:lnTo>
                      <a:pt x="579" y="201"/>
                    </a:lnTo>
                    <a:lnTo>
                      <a:pt x="578" y="202"/>
                    </a:lnTo>
                    <a:lnTo>
                      <a:pt x="577" y="204"/>
                    </a:lnTo>
                    <a:lnTo>
                      <a:pt x="574" y="205"/>
                    </a:lnTo>
                    <a:lnTo>
                      <a:pt x="573" y="206"/>
                    </a:lnTo>
                    <a:lnTo>
                      <a:pt x="573" y="205"/>
                    </a:lnTo>
                    <a:lnTo>
                      <a:pt x="573" y="204"/>
                    </a:lnTo>
                    <a:lnTo>
                      <a:pt x="571" y="202"/>
                    </a:lnTo>
                    <a:lnTo>
                      <a:pt x="570" y="202"/>
                    </a:lnTo>
                    <a:lnTo>
                      <a:pt x="570" y="202"/>
                    </a:lnTo>
                    <a:lnTo>
                      <a:pt x="566" y="202"/>
                    </a:lnTo>
                    <a:lnTo>
                      <a:pt x="565" y="202"/>
                    </a:lnTo>
                    <a:lnTo>
                      <a:pt x="563" y="202"/>
                    </a:lnTo>
                    <a:lnTo>
                      <a:pt x="562" y="202"/>
                    </a:lnTo>
                    <a:lnTo>
                      <a:pt x="559" y="202"/>
                    </a:lnTo>
                    <a:lnTo>
                      <a:pt x="557" y="201"/>
                    </a:lnTo>
                    <a:lnTo>
                      <a:pt x="555" y="201"/>
                    </a:lnTo>
                    <a:lnTo>
                      <a:pt x="553" y="200"/>
                    </a:lnTo>
                    <a:lnTo>
                      <a:pt x="549" y="198"/>
                    </a:lnTo>
                    <a:lnTo>
                      <a:pt x="547" y="197"/>
                    </a:lnTo>
                    <a:lnTo>
                      <a:pt x="547" y="198"/>
                    </a:lnTo>
                    <a:lnTo>
                      <a:pt x="547" y="198"/>
                    </a:lnTo>
                    <a:lnTo>
                      <a:pt x="546" y="201"/>
                    </a:lnTo>
                    <a:lnTo>
                      <a:pt x="546" y="202"/>
                    </a:lnTo>
                    <a:lnTo>
                      <a:pt x="543" y="210"/>
                    </a:lnTo>
                    <a:lnTo>
                      <a:pt x="542" y="216"/>
                    </a:lnTo>
                    <a:lnTo>
                      <a:pt x="539" y="220"/>
                    </a:lnTo>
                    <a:lnTo>
                      <a:pt x="539" y="224"/>
                    </a:lnTo>
                    <a:lnTo>
                      <a:pt x="538" y="228"/>
                    </a:lnTo>
                    <a:lnTo>
                      <a:pt x="537" y="230"/>
                    </a:lnTo>
                    <a:lnTo>
                      <a:pt x="537" y="233"/>
                    </a:lnTo>
                    <a:lnTo>
                      <a:pt x="537" y="233"/>
                    </a:lnTo>
                    <a:lnTo>
                      <a:pt x="537" y="234"/>
                    </a:lnTo>
                    <a:lnTo>
                      <a:pt x="538" y="234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1" y="237"/>
                    </a:lnTo>
                    <a:lnTo>
                      <a:pt x="541" y="238"/>
                    </a:lnTo>
                    <a:lnTo>
                      <a:pt x="541" y="241"/>
                    </a:lnTo>
                    <a:lnTo>
                      <a:pt x="539" y="243"/>
                    </a:lnTo>
                    <a:lnTo>
                      <a:pt x="539" y="243"/>
                    </a:lnTo>
                    <a:lnTo>
                      <a:pt x="538" y="243"/>
                    </a:lnTo>
                    <a:lnTo>
                      <a:pt x="538" y="241"/>
                    </a:lnTo>
                    <a:lnTo>
                      <a:pt x="537" y="241"/>
                    </a:lnTo>
                    <a:lnTo>
                      <a:pt x="535" y="241"/>
                    </a:lnTo>
                    <a:lnTo>
                      <a:pt x="532" y="241"/>
                    </a:lnTo>
                    <a:lnTo>
                      <a:pt x="531" y="241"/>
                    </a:lnTo>
                    <a:lnTo>
                      <a:pt x="530" y="241"/>
                    </a:lnTo>
                    <a:lnTo>
                      <a:pt x="530" y="241"/>
                    </a:lnTo>
                    <a:lnTo>
                      <a:pt x="528" y="240"/>
                    </a:lnTo>
                    <a:lnTo>
                      <a:pt x="527" y="238"/>
                    </a:lnTo>
                    <a:lnTo>
                      <a:pt x="527" y="237"/>
                    </a:lnTo>
                    <a:lnTo>
                      <a:pt x="526" y="238"/>
                    </a:lnTo>
                    <a:lnTo>
                      <a:pt x="522" y="240"/>
                    </a:lnTo>
                    <a:lnTo>
                      <a:pt x="516" y="241"/>
                    </a:lnTo>
                    <a:lnTo>
                      <a:pt x="514" y="243"/>
                    </a:lnTo>
                    <a:lnTo>
                      <a:pt x="512" y="243"/>
                    </a:lnTo>
                    <a:lnTo>
                      <a:pt x="511" y="243"/>
                    </a:lnTo>
                    <a:lnTo>
                      <a:pt x="508" y="243"/>
                    </a:lnTo>
                    <a:lnTo>
                      <a:pt x="507" y="244"/>
                    </a:lnTo>
                    <a:lnTo>
                      <a:pt x="504" y="244"/>
                    </a:lnTo>
                    <a:lnTo>
                      <a:pt x="502" y="245"/>
                    </a:lnTo>
                    <a:lnTo>
                      <a:pt x="500" y="247"/>
                    </a:lnTo>
                    <a:lnTo>
                      <a:pt x="499" y="248"/>
                    </a:lnTo>
                    <a:lnTo>
                      <a:pt x="499" y="248"/>
                    </a:lnTo>
                    <a:lnTo>
                      <a:pt x="500" y="249"/>
                    </a:lnTo>
                    <a:lnTo>
                      <a:pt x="502" y="249"/>
                    </a:lnTo>
                    <a:lnTo>
                      <a:pt x="503" y="249"/>
                    </a:lnTo>
                    <a:lnTo>
                      <a:pt x="506" y="249"/>
                    </a:lnTo>
                    <a:lnTo>
                      <a:pt x="507" y="251"/>
                    </a:lnTo>
                    <a:lnTo>
                      <a:pt x="508" y="251"/>
                    </a:lnTo>
                    <a:lnTo>
                      <a:pt x="508" y="251"/>
                    </a:lnTo>
                    <a:lnTo>
                      <a:pt x="508" y="252"/>
                    </a:lnTo>
                    <a:lnTo>
                      <a:pt x="507" y="252"/>
                    </a:lnTo>
                    <a:lnTo>
                      <a:pt x="507" y="252"/>
                    </a:lnTo>
                    <a:lnTo>
                      <a:pt x="507" y="253"/>
                    </a:lnTo>
                    <a:lnTo>
                      <a:pt x="507" y="255"/>
                    </a:lnTo>
                    <a:lnTo>
                      <a:pt x="506" y="257"/>
                    </a:lnTo>
                    <a:lnTo>
                      <a:pt x="507" y="260"/>
                    </a:lnTo>
                    <a:lnTo>
                      <a:pt x="507" y="261"/>
                    </a:lnTo>
                    <a:lnTo>
                      <a:pt x="507" y="263"/>
                    </a:lnTo>
                    <a:lnTo>
                      <a:pt x="507" y="264"/>
                    </a:lnTo>
                    <a:lnTo>
                      <a:pt x="507" y="265"/>
                    </a:lnTo>
                    <a:lnTo>
                      <a:pt x="507" y="267"/>
                    </a:lnTo>
                    <a:lnTo>
                      <a:pt x="508" y="268"/>
                    </a:lnTo>
                    <a:lnTo>
                      <a:pt x="510" y="273"/>
                    </a:lnTo>
                    <a:lnTo>
                      <a:pt x="511" y="275"/>
                    </a:lnTo>
                    <a:lnTo>
                      <a:pt x="512" y="279"/>
                    </a:lnTo>
                    <a:lnTo>
                      <a:pt x="511" y="280"/>
                    </a:lnTo>
                    <a:lnTo>
                      <a:pt x="511" y="280"/>
                    </a:lnTo>
                    <a:lnTo>
                      <a:pt x="512" y="281"/>
                    </a:lnTo>
                    <a:lnTo>
                      <a:pt x="512" y="283"/>
                    </a:lnTo>
                    <a:lnTo>
                      <a:pt x="512" y="284"/>
                    </a:lnTo>
                    <a:lnTo>
                      <a:pt x="512" y="284"/>
                    </a:lnTo>
                    <a:lnTo>
                      <a:pt x="512" y="285"/>
                    </a:lnTo>
                    <a:lnTo>
                      <a:pt x="511" y="284"/>
                    </a:lnTo>
                    <a:lnTo>
                      <a:pt x="508" y="285"/>
                    </a:lnTo>
                    <a:lnTo>
                      <a:pt x="507" y="285"/>
                    </a:lnTo>
                    <a:lnTo>
                      <a:pt x="507" y="287"/>
                    </a:lnTo>
                    <a:lnTo>
                      <a:pt x="507" y="287"/>
                    </a:lnTo>
                    <a:lnTo>
                      <a:pt x="507" y="288"/>
                    </a:lnTo>
                    <a:lnTo>
                      <a:pt x="508" y="288"/>
                    </a:lnTo>
                    <a:lnTo>
                      <a:pt x="510" y="288"/>
                    </a:lnTo>
                    <a:lnTo>
                      <a:pt x="510" y="289"/>
                    </a:lnTo>
                    <a:lnTo>
                      <a:pt x="507" y="289"/>
                    </a:lnTo>
                    <a:lnTo>
                      <a:pt x="504" y="291"/>
                    </a:lnTo>
                    <a:lnTo>
                      <a:pt x="504" y="292"/>
                    </a:lnTo>
                    <a:lnTo>
                      <a:pt x="503" y="293"/>
                    </a:lnTo>
                    <a:lnTo>
                      <a:pt x="503" y="295"/>
                    </a:lnTo>
                    <a:lnTo>
                      <a:pt x="504" y="296"/>
                    </a:lnTo>
                    <a:lnTo>
                      <a:pt x="504" y="299"/>
                    </a:lnTo>
                    <a:lnTo>
                      <a:pt x="506" y="301"/>
                    </a:lnTo>
                    <a:lnTo>
                      <a:pt x="506" y="303"/>
                    </a:lnTo>
                    <a:lnTo>
                      <a:pt x="504" y="303"/>
                    </a:lnTo>
                    <a:lnTo>
                      <a:pt x="504" y="303"/>
                    </a:lnTo>
                    <a:lnTo>
                      <a:pt x="502" y="301"/>
                    </a:lnTo>
                    <a:lnTo>
                      <a:pt x="500" y="299"/>
                    </a:lnTo>
                    <a:lnTo>
                      <a:pt x="498" y="299"/>
                    </a:lnTo>
                    <a:lnTo>
                      <a:pt x="495" y="297"/>
                    </a:lnTo>
                    <a:lnTo>
                      <a:pt x="494" y="297"/>
                    </a:lnTo>
                    <a:lnTo>
                      <a:pt x="492" y="297"/>
                    </a:lnTo>
                    <a:lnTo>
                      <a:pt x="492" y="296"/>
                    </a:lnTo>
                    <a:lnTo>
                      <a:pt x="491" y="295"/>
                    </a:lnTo>
                    <a:lnTo>
                      <a:pt x="490" y="293"/>
                    </a:lnTo>
                    <a:lnTo>
                      <a:pt x="488" y="292"/>
                    </a:lnTo>
                    <a:lnTo>
                      <a:pt x="488" y="292"/>
                    </a:lnTo>
                    <a:lnTo>
                      <a:pt x="487" y="292"/>
                    </a:lnTo>
                    <a:lnTo>
                      <a:pt x="486" y="292"/>
                    </a:lnTo>
                    <a:lnTo>
                      <a:pt x="484" y="292"/>
                    </a:lnTo>
                    <a:lnTo>
                      <a:pt x="483" y="291"/>
                    </a:lnTo>
                    <a:lnTo>
                      <a:pt x="480" y="291"/>
                    </a:lnTo>
                    <a:lnTo>
                      <a:pt x="479" y="289"/>
                    </a:lnTo>
                    <a:lnTo>
                      <a:pt x="476" y="289"/>
                    </a:lnTo>
                    <a:lnTo>
                      <a:pt x="475" y="289"/>
                    </a:lnTo>
                    <a:lnTo>
                      <a:pt x="471" y="289"/>
                    </a:lnTo>
                    <a:lnTo>
                      <a:pt x="468" y="289"/>
                    </a:lnTo>
                    <a:lnTo>
                      <a:pt x="466" y="289"/>
                    </a:lnTo>
                    <a:lnTo>
                      <a:pt x="464" y="289"/>
                    </a:lnTo>
                    <a:lnTo>
                      <a:pt x="463" y="289"/>
                    </a:lnTo>
                    <a:lnTo>
                      <a:pt x="462" y="289"/>
                    </a:lnTo>
                    <a:lnTo>
                      <a:pt x="460" y="288"/>
                    </a:lnTo>
                    <a:lnTo>
                      <a:pt x="458" y="288"/>
                    </a:lnTo>
                    <a:lnTo>
                      <a:pt x="456" y="287"/>
                    </a:lnTo>
                    <a:lnTo>
                      <a:pt x="455" y="288"/>
                    </a:lnTo>
                    <a:lnTo>
                      <a:pt x="451" y="288"/>
                    </a:lnTo>
                    <a:lnTo>
                      <a:pt x="448" y="288"/>
                    </a:lnTo>
                    <a:lnTo>
                      <a:pt x="444" y="288"/>
                    </a:lnTo>
                    <a:lnTo>
                      <a:pt x="440" y="288"/>
                    </a:lnTo>
                    <a:lnTo>
                      <a:pt x="439" y="288"/>
                    </a:lnTo>
                    <a:lnTo>
                      <a:pt x="438" y="288"/>
                    </a:lnTo>
                    <a:lnTo>
                      <a:pt x="436" y="291"/>
                    </a:lnTo>
                    <a:lnTo>
                      <a:pt x="436" y="291"/>
                    </a:lnTo>
                    <a:lnTo>
                      <a:pt x="432" y="291"/>
                    </a:lnTo>
                    <a:lnTo>
                      <a:pt x="427" y="289"/>
                    </a:lnTo>
                    <a:lnTo>
                      <a:pt x="423" y="287"/>
                    </a:lnTo>
                    <a:lnTo>
                      <a:pt x="420" y="285"/>
                    </a:lnTo>
                    <a:lnTo>
                      <a:pt x="416" y="283"/>
                    </a:lnTo>
                    <a:lnTo>
                      <a:pt x="415" y="281"/>
                    </a:lnTo>
                    <a:lnTo>
                      <a:pt x="413" y="283"/>
                    </a:lnTo>
                    <a:lnTo>
                      <a:pt x="413" y="283"/>
                    </a:lnTo>
                    <a:lnTo>
                      <a:pt x="412" y="283"/>
                    </a:lnTo>
                    <a:lnTo>
                      <a:pt x="411" y="283"/>
                    </a:lnTo>
                    <a:lnTo>
                      <a:pt x="409" y="284"/>
                    </a:lnTo>
                    <a:lnTo>
                      <a:pt x="407" y="285"/>
                    </a:lnTo>
                    <a:lnTo>
                      <a:pt x="405" y="285"/>
                    </a:lnTo>
                    <a:lnTo>
                      <a:pt x="404" y="287"/>
                    </a:lnTo>
                    <a:lnTo>
                      <a:pt x="403" y="293"/>
                    </a:lnTo>
                    <a:lnTo>
                      <a:pt x="403" y="295"/>
                    </a:lnTo>
                    <a:lnTo>
                      <a:pt x="404" y="299"/>
                    </a:lnTo>
                    <a:lnTo>
                      <a:pt x="403" y="299"/>
                    </a:lnTo>
                    <a:lnTo>
                      <a:pt x="401" y="297"/>
                    </a:lnTo>
                    <a:lnTo>
                      <a:pt x="400" y="297"/>
                    </a:lnTo>
                    <a:lnTo>
                      <a:pt x="399" y="296"/>
                    </a:lnTo>
                    <a:lnTo>
                      <a:pt x="393" y="296"/>
                    </a:lnTo>
                    <a:lnTo>
                      <a:pt x="393" y="295"/>
                    </a:lnTo>
                    <a:lnTo>
                      <a:pt x="392" y="295"/>
                    </a:lnTo>
                    <a:lnTo>
                      <a:pt x="391" y="293"/>
                    </a:lnTo>
                    <a:lnTo>
                      <a:pt x="389" y="293"/>
                    </a:lnTo>
                    <a:lnTo>
                      <a:pt x="385" y="292"/>
                    </a:lnTo>
                    <a:lnTo>
                      <a:pt x="384" y="292"/>
                    </a:lnTo>
                    <a:lnTo>
                      <a:pt x="379" y="291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5" y="291"/>
                    </a:lnTo>
                    <a:lnTo>
                      <a:pt x="373" y="292"/>
                    </a:lnTo>
                    <a:lnTo>
                      <a:pt x="372" y="291"/>
                    </a:lnTo>
                    <a:lnTo>
                      <a:pt x="369" y="292"/>
                    </a:lnTo>
                    <a:lnTo>
                      <a:pt x="368" y="293"/>
                    </a:lnTo>
                    <a:lnTo>
                      <a:pt x="368" y="295"/>
                    </a:lnTo>
                    <a:lnTo>
                      <a:pt x="367" y="296"/>
                    </a:lnTo>
                    <a:lnTo>
                      <a:pt x="367" y="297"/>
                    </a:lnTo>
                    <a:lnTo>
                      <a:pt x="365" y="299"/>
                    </a:lnTo>
                    <a:lnTo>
                      <a:pt x="364" y="300"/>
                    </a:lnTo>
                    <a:lnTo>
                      <a:pt x="364" y="301"/>
                    </a:lnTo>
                    <a:lnTo>
                      <a:pt x="365" y="303"/>
                    </a:lnTo>
                    <a:lnTo>
                      <a:pt x="364" y="303"/>
                    </a:lnTo>
                    <a:lnTo>
                      <a:pt x="363" y="303"/>
                    </a:lnTo>
                    <a:lnTo>
                      <a:pt x="361" y="304"/>
                    </a:lnTo>
                    <a:lnTo>
                      <a:pt x="361" y="305"/>
                    </a:lnTo>
                    <a:lnTo>
                      <a:pt x="360" y="305"/>
                    </a:lnTo>
                    <a:lnTo>
                      <a:pt x="360" y="307"/>
                    </a:lnTo>
                    <a:lnTo>
                      <a:pt x="359" y="307"/>
                    </a:lnTo>
                    <a:lnTo>
                      <a:pt x="359" y="305"/>
                    </a:lnTo>
                    <a:lnTo>
                      <a:pt x="357" y="305"/>
                    </a:lnTo>
                    <a:lnTo>
                      <a:pt x="356" y="307"/>
                    </a:lnTo>
                    <a:lnTo>
                      <a:pt x="355" y="308"/>
                    </a:lnTo>
                    <a:lnTo>
                      <a:pt x="352" y="311"/>
                    </a:lnTo>
                    <a:lnTo>
                      <a:pt x="351" y="312"/>
                    </a:lnTo>
                    <a:lnTo>
                      <a:pt x="348" y="313"/>
                    </a:lnTo>
                    <a:lnTo>
                      <a:pt x="347" y="313"/>
                    </a:lnTo>
                    <a:lnTo>
                      <a:pt x="344" y="315"/>
                    </a:lnTo>
                    <a:lnTo>
                      <a:pt x="343" y="316"/>
                    </a:lnTo>
                    <a:lnTo>
                      <a:pt x="341" y="317"/>
                    </a:lnTo>
                    <a:lnTo>
                      <a:pt x="340" y="317"/>
                    </a:lnTo>
                    <a:lnTo>
                      <a:pt x="339" y="319"/>
                    </a:lnTo>
                    <a:lnTo>
                      <a:pt x="337" y="320"/>
                    </a:lnTo>
                    <a:lnTo>
                      <a:pt x="337" y="321"/>
                    </a:lnTo>
                    <a:lnTo>
                      <a:pt x="336" y="323"/>
                    </a:lnTo>
                    <a:lnTo>
                      <a:pt x="333" y="324"/>
                    </a:lnTo>
                    <a:lnTo>
                      <a:pt x="332" y="327"/>
                    </a:lnTo>
                    <a:lnTo>
                      <a:pt x="331" y="328"/>
                    </a:lnTo>
                    <a:lnTo>
                      <a:pt x="329" y="329"/>
                    </a:lnTo>
                    <a:lnTo>
                      <a:pt x="329" y="331"/>
                    </a:lnTo>
                    <a:lnTo>
                      <a:pt x="329" y="332"/>
                    </a:lnTo>
                    <a:lnTo>
                      <a:pt x="331" y="332"/>
                    </a:lnTo>
                    <a:lnTo>
                      <a:pt x="331" y="333"/>
                    </a:lnTo>
                    <a:lnTo>
                      <a:pt x="329" y="335"/>
                    </a:lnTo>
                    <a:lnTo>
                      <a:pt x="328" y="335"/>
                    </a:lnTo>
                    <a:lnTo>
                      <a:pt x="328" y="335"/>
                    </a:lnTo>
                    <a:lnTo>
                      <a:pt x="325" y="333"/>
                    </a:lnTo>
                    <a:lnTo>
                      <a:pt x="324" y="332"/>
                    </a:lnTo>
                    <a:lnTo>
                      <a:pt x="323" y="332"/>
                    </a:lnTo>
                    <a:lnTo>
                      <a:pt x="321" y="331"/>
                    </a:lnTo>
                    <a:lnTo>
                      <a:pt x="323" y="329"/>
                    </a:lnTo>
                    <a:lnTo>
                      <a:pt x="323" y="328"/>
                    </a:lnTo>
                    <a:lnTo>
                      <a:pt x="323" y="327"/>
                    </a:lnTo>
                    <a:lnTo>
                      <a:pt x="323" y="325"/>
                    </a:lnTo>
                    <a:lnTo>
                      <a:pt x="321" y="325"/>
                    </a:lnTo>
                    <a:lnTo>
                      <a:pt x="321" y="324"/>
                    </a:lnTo>
                    <a:lnTo>
                      <a:pt x="320" y="323"/>
                    </a:lnTo>
                    <a:lnTo>
                      <a:pt x="319" y="324"/>
                    </a:lnTo>
                    <a:lnTo>
                      <a:pt x="319" y="324"/>
                    </a:lnTo>
                    <a:lnTo>
                      <a:pt x="317" y="323"/>
                    </a:lnTo>
                    <a:lnTo>
                      <a:pt x="315" y="324"/>
                    </a:lnTo>
                    <a:lnTo>
                      <a:pt x="312" y="324"/>
                    </a:lnTo>
                    <a:lnTo>
                      <a:pt x="309" y="324"/>
                    </a:lnTo>
                    <a:lnTo>
                      <a:pt x="306" y="324"/>
                    </a:lnTo>
                    <a:lnTo>
                      <a:pt x="304" y="324"/>
                    </a:lnTo>
                    <a:lnTo>
                      <a:pt x="302" y="324"/>
                    </a:lnTo>
                    <a:lnTo>
                      <a:pt x="301" y="324"/>
                    </a:lnTo>
                    <a:lnTo>
                      <a:pt x="301" y="321"/>
                    </a:lnTo>
                    <a:lnTo>
                      <a:pt x="301" y="320"/>
                    </a:lnTo>
                    <a:lnTo>
                      <a:pt x="300" y="317"/>
                    </a:lnTo>
                    <a:lnTo>
                      <a:pt x="300" y="315"/>
                    </a:lnTo>
                    <a:lnTo>
                      <a:pt x="300" y="312"/>
                    </a:lnTo>
                    <a:lnTo>
                      <a:pt x="298" y="309"/>
                    </a:lnTo>
                    <a:lnTo>
                      <a:pt x="298" y="307"/>
                    </a:lnTo>
                    <a:lnTo>
                      <a:pt x="296" y="307"/>
                    </a:lnTo>
                    <a:lnTo>
                      <a:pt x="294" y="307"/>
                    </a:lnTo>
                    <a:lnTo>
                      <a:pt x="292" y="307"/>
                    </a:lnTo>
                    <a:lnTo>
                      <a:pt x="292" y="305"/>
                    </a:lnTo>
                    <a:lnTo>
                      <a:pt x="292" y="303"/>
                    </a:lnTo>
                    <a:lnTo>
                      <a:pt x="292" y="301"/>
                    </a:lnTo>
                    <a:lnTo>
                      <a:pt x="292" y="297"/>
                    </a:lnTo>
                    <a:lnTo>
                      <a:pt x="292" y="295"/>
                    </a:lnTo>
                    <a:lnTo>
                      <a:pt x="292" y="292"/>
                    </a:lnTo>
                    <a:lnTo>
                      <a:pt x="292" y="289"/>
                    </a:lnTo>
                    <a:lnTo>
                      <a:pt x="293" y="287"/>
                    </a:lnTo>
                    <a:lnTo>
                      <a:pt x="292" y="288"/>
                    </a:lnTo>
                    <a:lnTo>
                      <a:pt x="289" y="288"/>
                    </a:lnTo>
                    <a:lnTo>
                      <a:pt x="288" y="289"/>
                    </a:lnTo>
                    <a:lnTo>
                      <a:pt x="286" y="288"/>
                    </a:lnTo>
                    <a:lnTo>
                      <a:pt x="286" y="285"/>
                    </a:lnTo>
                    <a:lnTo>
                      <a:pt x="285" y="283"/>
                    </a:lnTo>
                    <a:lnTo>
                      <a:pt x="284" y="280"/>
                    </a:lnTo>
                    <a:lnTo>
                      <a:pt x="281" y="279"/>
                    </a:lnTo>
                    <a:lnTo>
                      <a:pt x="280" y="279"/>
                    </a:lnTo>
                    <a:lnTo>
                      <a:pt x="278" y="276"/>
                    </a:lnTo>
                    <a:lnTo>
                      <a:pt x="277" y="275"/>
                    </a:lnTo>
                    <a:lnTo>
                      <a:pt x="276" y="273"/>
                    </a:lnTo>
                    <a:lnTo>
                      <a:pt x="274" y="272"/>
                    </a:lnTo>
                    <a:lnTo>
                      <a:pt x="273" y="272"/>
                    </a:lnTo>
                    <a:lnTo>
                      <a:pt x="272" y="273"/>
                    </a:lnTo>
                    <a:lnTo>
                      <a:pt x="270" y="275"/>
                    </a:lnTo>
                    <a:lnTo>
                      <a:pt x="269" y="275"/>
                    </a:lnTo>
                    <a:lnTo>
                      <a:pt x="268" y="276"/>
                    </a:lnTo>
                    <a:lnTo>
                      <a:pt x="266" y="275"/>
                    </a:lnTo>
                    <a:lnTo>
                      <a:pt x="264" y="275"/>
                    </a:lnTo>
                    <a:lnTo>
                      <a:pt x="261" y="275"/>
                    </a:lnTo>
                    <a:lnTo>
                      <a:pt x="258" y="275"/>
                    </a:lnTo>
                    <a:lnTo>
                      <a:pt x="256" y="275"/>
                    </a:lnTo>
                    <a:lnTo>
                      <a:pt x="253" y="275"/>
                    </a:lnTo>
                    <a:lnTo>
                      <a:pt x="249" y="273"/>
                    </a:lnTo>
                    <a:lnTo>
                      <a:pt x="246" y="275"/>
                    </a:lnTo>
                    <a:lnTo>
                      <a:pt x="244" y="275"/>
                    </a:lnTo>
                    <a:lnTo>
                      <a:pt x="241" y="276"/>
                    </a:lnTo>
                    <a:lnTo>
                      <a:pt x="238" y="276"/>
                    </a:lnTo>
                    <a:lnTo>
                      <a:pt x="234" y="276"/>
                    </a:lnTo>
                    <a:lnTo>
                      <a:pt x="232" y="277"/>
                    </a:lnTo>
                    <a:lnTo>
                      <a:pt x="230" y="277"/>
                    </a:lnTo>
                    <a:lnTo>
                      <a:pt x="229" y="275"/>
                    </a:lnTo>
                    <a:lnTo>
                      <a:pt x="226" y="272"/>
                    </a:lnTo>
                    <a:lnTo>
                      <a:pt x="225" y="271"/>
                    </a:lnTo>
                    <a:lnTo>
                      <a:pt x="224" y="269"/>
                    </a:lnTo>
                    <a:lnTo>
                      <a:pt x="222" y="267"/>
                    </a:lnTo>
                    <a:lnTo>
                      <a:pt x="220" y="264"/>
                    </a:lnTo>
                    <a:lnTo>
                      <a:pt x="218" y="263"/>
                    </a:lnTo>
                    <a:lnTo>
                      <a:pt x="217" y="261"/>
                    </a:lnTo>
                    <a:lnTo>
                      <a:pt x="217" y="259"/>
                    </a:lnTo>
                    <a:lnTo>
                      <a:pt x="216" y="259"/>
                    </a:lnTo>
                    <a:lnTo>
                      <a:pt x="214" y="257"/>
                    </a:lnTo>
                    <a:lnTo>
                      <a:pt x="212" y="256"/>
                    </a:lnTo>
                    <a:lnTo>
                      <a:pt x="210" y="253"/>
                    </a:lnTo>
                    <a:lnTo>
                      <a:pt x="208" y="252"/>
                    </a:lnTo>
                    <a:lnTo>
                      <a:pt x="206" y="251"/>
                    </a:lnTo>
                    <a:lnTo>
                      <a:pt x="204" y="249"/>
                    </a:lnTo>
                    <a:lnTo>
                      <a:pt x="202" y="248"/>
                    </a:lnTo>
                    <a:lnTo>
                      <a:pt x="200" y="247"/>
                    </a:lnTo>
                    <a:lnTo>
                      <a:pt x="198" y="245"/>
                    </a:lnTo>
                    <a:lnTo>
                      <a:pt x="196" y="244"/>
                    </a:lnTo>
                    <a:lnTo>
                      <a:pt x="193" y="243"/>
                    </a:lnTo>
                    <a:lnTo>
                      <a:pt x="191" y="241"/>
                    </a:lnTo>
                    <a:lnTo>
                      <a:pt x="189" y="240"/>
                    </a:lnTo>
                    <a:lnTo>
                      <a:pt x="187" y="238"/>
                    </a:lnTo>
                    <a:lnTo>
                      <a:pt x="185" y="237"/>
                    </a:lnTo>
                    <a:lnTo>
                      <a:pt x="183" y="236"/>
                    </a:lnTo>
                    <a:lnTo>
                      <a:pt x="181" y="234"/>
                    </a:lnTo>
                    <a:lnTo>
                      <a:pt x="179" y="233"/>
                    </a:lnTo>
                    <a:lnTo>
                      <a:pt x="178" y="233"/>
                    </a:lnTo>
                    <a:lnTo>
                      <a:pt x="175" y="234"/>
                    </a:lnTo>
                    <a:lnTo>
                      <a:pt x="173" y="234"/>
                    </a:lnTo>
                    <a:lnTo>
                      <a:pt x="170" y="236"/>
                    </a:lnTo>
                    <a:lnTo>
                      <a:pt x="166" y="237"/>
                    </a:lnTo>
                    <a:lnTo>
                      <a:pt x="163" y="238"/>
                    </a:lnTo>
                    <a:lnTo>
                      <a:pt x="161" y="238"/>
                    </a:lnTo>
                    <a:lnTo>
                      <a:pt x="158" y="240"/>
                    </a:lnTo>
                    <a:lnTo>
                      <a:pt x="155" y="240"/>
                    </a:lnTo>
                    <a:lnTo>
                      <a:pt x="153" y="241"/>
                    </a:lnTo>
                    <a:lnTo>
                      <a:pt x="150" y="243"/>
                    </a:lnTo>
                    <a:lnTo>
                      <a:pt x="147" y="244"/>
                    </a:lnTo>
                    <a:lnTo>
                      <a:pt x="145" y="244"/>
                    </a:lnTo>
                    <a:lnTo>
                      <a:pt x="142" y="245"/>
                    </a:lnTo>
                    <a:lnTo>
                      <a:pt x="141" y="245"/>
                    </a:lnTo>
                    <a:lnTo>
                      <a:pt x="141" y="251"/>
                    </a:lnTo>
                    <a:lnTo>
                      <a:pt x="141" y="255"/>
                    </a:lnTo>
                    <a:lnTo>
                      <a:pt x="141" y="260"/>
                    </a:lnTo>
                    <a:lnTo>
                      <a:pt x="141" y="264"/>
                    </a:lnTo>
                    <a:lnTo>
                      <a:pt x="141" y="269"/>
                    </a:lnTo>
                    <a:lnTo>
                      <a:pt x="141" y="275"/>
                    </a:lnTo>
                    <a:lnTo>
                      <a:pt x="141" y="279"/>
                    </a:lnTo>
                    <a:lnTo>
                      <a:pt x="141" y="284"/>
                    </a:lnTo>
                    <a:lnTo>
                      <a:pt x="141" y="288"/>
                    </a:lnTo>
                    <a:lnTo>
                      <a:pt x="141" y="293"/>
                    </a:lnTo>
                    <a:lnTo>
                      <a:pt x="141" y="297"/>
                    </a:lnTo>
                    <a:lnTo>
                      <a:pt x="141" y="303"/>
                    </a:lnTo>
                    <a:lnTo>
                      <a:pt x="141" y="307"/>
                    </a:lnTo>
                    <a:lnTo>
                      <a:pt x="141" y="312"/>
                    </a:lnTo>
                    <a:lnTo>
                      <a:pt x="141" y="316"/>
                    </a:lnTo>
                    <a:lnTo>
                      <a:pt x="141" y="320"/>
                    </a:lnTo>
                    <a:lnTo>
                      <a:pt x="141" y="320"/>
                    </a:lnTo>
                    <a:lnTo>
                      <a:pt x="138" y="321"/>
                    </a:lnTo>
                    <a:lnTo>
                      <a:pt x="137" y="321"/>
                    </a:lnTo>
                    <a:lnTo>
                      <a:pt x="134" y="321"/>
                    </a:lnTo>
                    <a:lnTo>
                      <a:pt x="133" y="321"/>
                    </a:lnTo>
                    <a:lnTo>
                      <a:pt x="133" y="321"/>
                    </a:lnTo>
                    <a:lnTo>
                      <a:pt x="131" y="320"/>
                    </a:lnTo>
                    <a:lnTo>
                      <a:pt x="131" y="319"/>
                    </a:lnTo>
                    <a:lnTo>
                      <a:pt x="130" y="317"/>
                    </a:lnTo>
                    <a:lnTo>
                      <a:pt x="129" y="316"/>
                    </a:lnTo>
                    <a:lnTo>
                      <a:pt x="127" y="315"/>
                    </a:lnTo>
                    <a:lnTo>
                      <a:pt x="125" y="311"/>
                    </a:lnTo>
                    <a:lnTo>
                      <a:pt x="125" y="309"/>
                    </a:lnTo>
                    <a:lnTo>
                      <a:pt x="125" y="308"/>
                    </a:lnTo>
                    <a:lnTo>
                      <a:pt x="123" y="308"/>
                    </a:lnTo>
                    <a:lnTo>
                      <a:pt x="121" y="305"/>
                    </a:lnTo>
                    <a:lnTo>
                      <a:pt x="118" y="304"/>
                    </a:lnTo>
                    <a:lnTo>
                      <a:pt x="115" y="301"/>
                    </a:lnTo>
                    <a:lnTo>
                      <a:pt x="114" y="301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10" y="300"/>
                    </a:lnTo>
                    <a:lnTo>
                      <a:pt x="106" y="301"/>
                    </a:lnTo>
                    <a:lnTo>
                      <a:pt x="103" y="301"/>
                    </a:lnTo>
                    <a:lnTo>
                      <a:pt x="99" y="303"/>
                    </a:lnTo>
                    <a:lnTo>
                      <a:pt x="97" y="304"/>
                    </a:lnTo>
                    <a:lnTo>
                      <a:pt x="97" y="304"/>
                    </a:lnTo>
                    <a:lnTo>
                      <a:pt x="94" y="305"/>
                    </a:lnTo>
                    <a:lnTo>
                      <a:pt x="91" y="308"/>
                    </a:lnTo>
                    <a:lnTo>
                      <a:pt x="89" y="312"/>
                    </a:lnTo>
                    <a:lnTo>
                      <a:pt x="89" y="309"/>
                    </a:lnTo>
                    <a:lnTo>
                      <a:pt x="87" y="307"/>
                    </a:lnTo>
                    <a:lnTo>
                      <a:pt x="89" y="305"/>
                    </a:lnTo>
                    <a:lnTo>
                      <a:pt x="89" y="303"/>
                    </a:lnTo>
                    <a:lnTo>
                      <a:pt x="90" y="300"/>
                    </a:lnTo>
                    <a:lnTo>
                      <a:pt x="90" y="299"/>
                    </a:lnTo>
                    <a:lnTo>
                      <a:pt x="91" y="296"/>
                    </a:lnTo>
                    <a:lnTo>
                      <a:pt x="90" y="292"/>
                    </a:lnTo>
                    <a:lnTo>
                      <a:pt x="90" y="291"/>
                    </a:lnTo>
                    <a:lnTo>
                      <a:pt x="89" y="291"/>
                    </a:lnTo>
                    <a:lnTo>
                      <a:pt x="87" y="291"/>
                    </a:lnTo>
                    <a:lnTo>
                      <a:pt x="86" y="291"/>
                    </a:lnTo>
                    <a:lnTo>
                      <a:pt x="85" y="291"/>
                    </a:lnTo>
                    <a:lnTo>
                      <a:pt x="83" y="289"/>
                    </a:lnTo>
                    <a:lnTo>
                      <a:pt x="82" y="289"/>
                    </a:lnTo>
                    <a:lnTo>
                      <a:pt x="82" y="289"/>
                    </a:lnTo>
                    <a:lnTo>
                      <a:pt x="80" y="289"/>
                    </a:lnTo>
                    <a:lnTo>
                      <a:pt x="79" y="289"/>
                    </a:lnTo>
                    <a:lnTo>
                      <a:pt x="79" y="288"/>
                    </a:lnTo>
                    <a:lnTo>
                      <a:pt x="78" y="288"/>
                    </a:lnTo>
                    <a:lnTo>
                      <a:pt x="78" y="287"/>
                    </a:lnTo>
                    <a:lnTo>
                      <a:pt x="76" y="285"/>
                    </a:lnTo>
                    <a:lnTo>
                      <a:pt x="75" y="284"/>
                    </a:lnTo>
                    <a:lnTo>
                      <a:pt x="74" y="283"/>
                    </a:lnTo>
                    <a:lnTo>
                      <a:pt x="71" y="284"/>
                    </a:lnTo>
                    <a:lnTo>
                      <a:pt x="70" y="283"/>
                    </a:lnTo>
                    <a:lnTo>
                      <a:pt x="70" y="283"/>
                    </a:lnTo>
                    <a:lnTo>
                      <a:pt x="71" y="280"/>
                    </a:lnTo>
                    <a:lnTo>
                      <a:pt x="71" y="279"/>
                    </a:lnTo>
                    <a:lnTo>
                      <a:pt x="71" y="277"/>
                    </a:lnTo>
                    <a:lnTo>
                      <a:pt x="70" y="276"/>
                    </a:lnTo>
                    <a:lnTo>
                      <a:pt x="70" y="275"/>
                    </a:lnTo>
                    <a:lnTo>
                      <a:pt x="68" y="273"/>
                    </a:lnTo>
                    <a:lnTo>
                      <a:pt x="67" y="272"/>
                    </a:lnTo>
                    <a:lnTo>
                      <a:pt x="64" y="267"/>
                    </a:lnTo>
                    <a:lnTo>
                      <a:pt x="63" y="263"/>
                    </a:lnTo>
                    <a:lnTo>
                      <a:pt x="63" y="261"/>
                    </a:lnTo>
                    <a:lnTo>
                      <a:pt x="62" y="261"/>
                    </a:lnTo>
                    <a:lnTo>
                      <a:pt x="58" y="260"/>
                    </a:lnTo>
                    <a:lnTo>
                      <a:pt x="56" y="260"/>
                    </a:lnTo>
                    <a:lnTo>
                      <a:pt x="55" y="259"/>
                    </a:lnTo>
                    <a:lnTo>
                      <a:pt x="55" y="257"/>
                    </a:lnTo>
                    <a:lnTo>
                      <a:pt x="55" y="256"/>
                    </a:lnTo>
                    <a:lnTo>
                      <a:pt x="55" y="255"/>
                    </a:lnTo>
                    <a:lnTo>
                      <a:pt x="55" y="255"/>
                    </a:lnTo>
                    <a:lnTo>
                      <a:pt x="56" y="253"/>
                    </a:lnTo>
                    <a:lnTo>
                      <a:pt x="60" y="253"/>
                    </a:lnTo>
                    <a:lnTo>
                      <a:pt x="64" y="253"/>
                    </a:lnTo>
                    <a:lnTo>
                      <a:pt x="67" y="255"/>
                    </a:lnTo>
                    <a:lnTo>
                      <a:pt x="67" y="256"/>
                    </a:lnTo>
                    <a:lnTo>
                      <a:pt x="68" y="256"/>
                    </a:lnTo>
                    <a:lnTo>
                      <a:pt x="71" y="255"/>
                    </a:lnTo>
                    <a:lnTo>
                      <a:pt x="71" y="255"/>
                    </a:lnTo>
                    <a:lnTo>
                      <a:pt x="74" y="255"/>
                    </a:lnTo>
                    <a:lnTo>
                      <a:pt x="74" y="255"/>
                    </a:lnTo>
                    <a:lnTo>
                      <a:pt x="72" y="253"/>
                    </a:lnTo>
                    <a:lnTo>
                      <a:pt x="71" y="253"/>
                    </a:lnTo>
                    <a:lnTo>
                      <a:pt x="71" y="253"/>
                    </a:lnTo>
                    <a:lnTo>
                      <a:pt x="70" y="252"/>
                    </a:lnTo>
                    <a:lnTo>
                      <a:pt x="67" y="249"/>
                    </a:lnTo>
                    <a:lnTo>
                      <a:pt x="66" y="248"/>
                    </a:lnTo>
                    <a:lnTo>
                      <a:pt x="66" y="247"/>
                    </a:lnTo>
                    <a:lnTo>
                      <a:pt x="67" y="245"/>
                    </a:lnTo>
                    <a:lnTo>
                      <a:pt x="68" y="244"/>
                    </a:lnTo>
                    <a:lnTo>
                      <a:pt x="70" y="243"/>
                    </a:lnTo>
                    <a:lnTo>
                      <a:pt x="70" y="240"/>
                    </a:lnTo>
                    <a:lnTo>
                      <a:pt x="71" y="240"/>
                    </a:lnTo>
                    <a:lnTo>
                      <a:pt x="72" y="237"/>
                    </a:lnTo>
                    <a:lnTo>
                      <a:pt x="74" y="238"/>
                    </a:lnTo>
                    <a:lnTo>
                      <a:pt x="76" y="237"/>
                    </a:lnTo>
                    <a:lnTo>
                      <a:pt x="82" y="237"/>
                    </a:lnTo>
                    <a:lnTo>
                      <a:pt x="87" y="237"/>
                    </a:lnTo>
                    <a:lnTo>
                      <a:pt x="89" y="237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7" y="238"/>
                    </a:lnTo>
                    <a:lnTo>
                      <a:pt x="99" y="238"/>
                    </a:lnTo>
                    <a:lnTo>
                      <a:pt x="98" y="237"/>
                    </a:lnTo>
                    <a:lnTo>
                      <a:pt x="94" y="234"/>
                    </a:lnTo>
                    <a:lnTo>
                      <a:pt x="93" y="233"/>
                    </a:lnTo>
                    <a:lnTo>
                      <a:pt x="94" y="229"/>
                    </a:lnTo>
                    <a:lnTo>
                      <a:pt x="97" y="225"/>
                    </a:lnTo>
                    <a:lnTo>
                      <a:pt x="98" y="220"/>
                    </a:lnTo>
                    <a:lnTo>
                      <a:pt x="98" y="214"/>
                    </a:lnTo>
                    <a:lnTo>
                      <a:pt x="97" y="213"/>
                    </a:lnTo>
                    <a:lnTo>
                      <a:pt x="97" y="212"/>
                    </a:lnTo>
                    <a:lnTo>
                      <a:pt x="98" y="210"/>
                    </a:lnTo>
                    <a:lnTo>
                      <a:pt x="98" y="209"/>
                    </a:lnTo>
                    <a:lnTo>
                      <a:pt x="98" y="208"/>
                    </a:lnTo>
                    <a:lnTo>
                      <a:pt x="97" y="205"/>
                    </a:lnTo>
                    <a:lnTo>
                      <a:pt x="97" y="205"/>
                    </a:lnTo>
                    <a:lnTo>
                      <a:pt x="95" y="204"/>
                    </a:lnTo>
                    <a:lnTo>
                      <a:pt x="91" y="202"/>
                    </a:lnTo>
                    <a:lnTo>
                      <a:pt x="89" y="202"/>
                    </a:lnTo>
                    <a:lnTo>
                      <a:pt x="87" y="202"/>
                    </a:lnTo>
                    <a:lnTo>
                      <a:pt x="87" y="204"/>
                    </a:lnTo>
                    <a:lnTo>
                      <a:pt x="86" y="204"/>
                    </a:lnTo>
                    <a:lnTo>
                      <a:pt x="83" y="205"/>
                    </a:lnTo>
                    <a:lnTo>
                      <a:pt x="83" y="206"/>
                    </a:lnTo>
                    <a:lnTo>
                      <a:pt x="82" y="205"/>
                    </a:lnTo>
                    <a:lnTo>
                      <a:pt x="80" y="204"/>
                    </a:lnTo>
                    <a:lnTo>
                      <a:pt x="80" y="204"/>
                    </a:lnTo>
                    <a:lnTo>
                      <a:pt x="76" y="204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0" y="200"/>
                    </a:lnTo>
                    <a:lnTo>
                      <a:pt x="68" y="200"/>
                    </a:lnTo>
                    <a:lnTo>
                      <a:pt x="64" y="201"/>
                    </a:lnTo>
                    <a:lnTo>
                      <a:pt x="62" y="204"/>
                    </a:lnTo>
                    <a:lnTo>
                      <a:pt x="62" y="204"/>
                    </a:lnTo>
                    <a:lnTo>
                      <a:pt x="59" y="205"/>
                    </a:lnTo>
                    <a:lnTo>
                      <a:pt x="59" y="205"/>
                    </a:lnTo>
                    <a:lnTo>
                      <a:pt x="58" y="205"/>
                    </a:lnTo>
                    <a:lnTo>
                      <a:pt x="58" y="205"/>
                    </a:lnTo>
                    <a:lnTo>
                      <a:pt x="55" y="206"/>
                    </a:lnTo>
                    <a:lnTo>
                      <a:pt x="52" y="209"/>
                    </a:lnTo>
                    <a:lnTo>
                      <a:pt x="51" y="210"/>
                    </a:lnTo>
                    <a:lnTo>
                      <a:pt x="50" y="210"/>
                    </a:lnTo>
                    <a:lnTo>
                      <a:pt x="47" y="212"/>
                    </a:lnTo>
                    <a:lnTo>
                      <a:pt x="46" y="212"/>
                    </a:lnTo>
                    <a:lnTo>
                      <a:pt x="44" y="212"/>
                    </a:lnTo>
                    <a:lnTo>
                      <a:pt x="43" y="212"/>
                    </a:lnTo>
                    <a:lnTo>
                      <a:pt x="42" y="213"/>
                    </a:lnTo>
                    <a:lnTo>
                      <a:pt x="42" y="213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39" y="216"/>
                    </a:lnTo>
                    <a:lnTo>
                      <a:pt x="39" y="217"/>
                    </a:lnTo>
                    <a:lnTo>
                      <a:pt x="39" y="216"/>
                    </a:lnTo>
                    <a:lnTo>
                      <a:pt x="35" y="214"/>
                    </a:lnTo>
                    <a:lnTo>
                      <a:pt x="32" y="213"/>
                    </a:lnTo>
                    <a:lnTo>
                      <a:pt x="30" y="212"/>
                    </a:lnTo>
                    <a:lnTo>
                      <a:pt x="30" y="212"/>
                    </a:lnTo>
                    <a:lnTo>
                      <a:pt x="30" y="210"/>
                    </a:lnTo>
                    <a:lnTo>
                      <a:pt x="28" y="209"/>
                    </a:lnTo>
                    <a:lnTo>
                      <a:pt x="28" y="209"/>
                    </a:lnTo>
                    <a:lnTo>
                      <a:pt x="28" y="208"/>
                    </a:lnTo>
                    <a:lnTo>
                      <a:pt x="30" y="208"/>
                    </a:lnTo>
                    <a:lnTo>
                      <a:pt x="30" y="208"/>
                    </a:lnTo>
                    <a:lnTo>
                      <a:pt x="31" y="208"/>
                    </a:lnTo>
                    <a:lnTo>
                      <a:pt x="31" y="208"/>
                    </a:lnTo>
                    <a:lnTo>
                      <a:pt x="32" y="209"/>
                    </a:lnTo>
                    <a:lnTo>
                      <a:pt x="34" y="209"/>
                    </a:lnTo>
                    <a:lnTo>
                      <a:pt x="35" y="208"/>
                    </a:lnTo>
                    <a:lnTo>
                      <a:pt x="35" y="206"/>
                    </a:lnTo>
                    <a:lnTo>
                      <a:pt x="34" y="204"/>
                    </a:lnTo>
                    <a:lnTo>
                      <a:pt x="31" y="200"/>
                    </a:lnTo>
                    <a:lnTo>
                      <a:pt x="30" y="196"/>
                    </a:lnTo>
                    <a:lnTo>
                      <a:pt x="30" y="194"/>
                    </a:lnTo>
                    <a:lnTo>
                      <a:pt x="27" y="192"/>
                    </a:lnTo>
                    <a:lnTo>
                      <a:pt x="26" y="189"/>
                    </a:lnTo>
                    <a:lnTo>
                      <a:pt x="23" y="186"/>
                    </a:lnTo>
                    <a:lnTo>
                      <a:pt x="23" y="185"/>
                    </a:lnTo>
                    <a:lnTo>
                      <a:pt x="20" y="185"/>
                    </a:lnTo>
                    <a:lnTo>
                      <a:pt x="15" y="185"/>
                    </a:lnTo>
                    <a:lnTo>
                      <a:pt x="14" y="184"/>
                    </a:lnTo>
                    <a:lnTo>
                      <a:pt x="12" y="185"/>
                    </a:lnTo>
                    <a:lnTo>
                      <a:pt x="10" y="186"/>
                    </a:lnTo>
                    <a:lnTo>
                      <a:pt x="8" y="185"/>
                    </a:lnTo>
                    <a:lnTo>
                      <a:pt x="8" y="182"/>
                    </a:lnTo>
                    <a:lnTo>
                      <a:pt x="7" y="181"/>
                    </a:lnTo>
                    <a:lnTo>
                      <a:pt x="7" y="180"/>
                    </a:lnTo>
                    <a:lnTo>
                      <a:pt x="8" y="177"/>
                    </a:lnTo>
                    <a:lnTo>
                      <a:pt x="7" y="174"/>
                    </a:lnTo>
                    <a:lnTo>
                      <a:pt x="6" y="173"/>
                    </a:lnTo>
                    <a:lnTo>
                      <a:pt x="4" y="173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2"/>
                    </a:lnTo>
                    <a:lnTo>
                      <a:pt x="4" y="158"/>
                    </a:lnTo>
                    <a:lnTo>
                      <a:pt x="6" y="157"/>
                    </a:lnTo>
                    <a:lnTo>
                      <a:pt x="6" y="156"/>
                    </a:lnTo>
                    <a:lnTo>
                      <a:pt x="7" y="154"/>
                    </a:lnTo>
                    <a:lnTo>
                      <a:pt x="6" y="153"/>
                    </a:lnTo>
                    <a:lnTo>
                      <a:pt x="6" y="152"/>
                    </a:lnTo>
                    <a:lnTo>
                      <a:pt x="4" y="150"/>
                    </a:lnTo>
                    <a:lnTo>
                      <a:pt x="3" y="149"/>
                    </a:lnTo>
                    <a:lnTo>
                      <a:pt x="3" y="146"/>
                    </a:lnTo>
                    <a:lnTo>
                      <a:pt x="4" y="141"/>
                    </a:lnTo>
                    <a:lnTo>
                      <a:pt x="6" y="138"/>
                    </a:lnTo>
                    <a:lnTo>
                      <a:pt x="8" y="135"/>
                    </a:lnTo>
                    <a:lnTo>
                      <a:pt x="10" y="134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1" y="129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12" y="126"/>
                    </a:lnTo>
                    <a:lnTo>
                      <a:pt x="14" y="125"/>
                    </a:lnTo>
                    <a:lnTo>
                      <a:pt x="15" y="125"/>
                    </a:lnTo>
                    <a:lnTo>
                      <a:pt x="16" y="125"/>
                    </a:lnTo>
                    <a:lnTo>
                      <a:pt x="19" y="127"/>
                    </a:lnTo>
                    <a:lnTo>
                      <a:pt x="22" y="131"/>
                    </a:lnTo>
                    <a:lnTo>
                      <a:pt x="23" y="135"/>
                    </a:lnTo>
                    <a:lnTo>
                      <a:pt x="24" y="135"/>
                    </a:lnTo>
                    <a:lnTo>
                      <a:pt x="26" y="138"/>
                    </a:lnTo>
                    <a:lnTo>
                      <a:pt x="27" y="138"/>
                    </a:lnTo>
                    <a:lnTo>
                      <a:pt x="30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34" y="134"/>
                    </a:lnTo>
                    <a:lnTo>
                      <a:pt x="34" y="131"/>
                    </a:lnTo>
                    <a:lnTo>
                      <a:pt x="32" y="130"/>
                    </a:lnTo>
                    <a:lnTo>
                      <a:pt x="32" y="129"/>
                    </a:lnTo>
                    <a:lnTo>
                      <a:pt x="31" y="126"/>
                    </a:lnTo>
                    <a:lnTo>
                      <a:pt x="31" y="121"/>
                    </a:lnTo>
                    <a:lnTo>
                      <a:pt x="30" y="119"/>
                    </a:lnTo>
                    <a:lnTo>
                      <a:pt x="31" y="119"/>
                    </a:lnTo>
                    <a:lnTo>
                      <a:pt x="32" y="119"/>
                    </a:lnTo>
                    <a:lnTo>
                      <a:pt x="34" y="121"/>
                    </a:lnTo>
                    <a:lnTo>
                      <a:pt x="35" y="119"/>
                    </a:lnTo>
                    <a:lnTo>
                      <a:pt x="36" y="117"/>
                    </a:lnTo>
                    <a:lnTo>
                      <a:pt x="40" y="114"/>
                    </a:lnTo>
                    <a:lnTo>
                      <a:pt x="42" y="113"/>
                    </a:lnTo>
                    <a:lnTo>
                      <a:pt x="42" y="110"/>
                    </a:lnTo>
                    <a:lnTo>
                      <a:pt x="43" y="109"/>
                    </a:lnTo>
                    <a:lnTo>
                      <a:pt x="46" y="109"/>
                    </a:lnTo>
                    <a:lnTo>
                      <a:pt x="48" y="107"/>
                    </a:lnTo>
                    <a:lnTo>
                      <a:pt x="50" y="106"/>
                    </a:lnTo>
                    <a:lnTo>
                      <a:pt x="52" y="105"/>
                    </a:lnTo>
                    <a:lnTo>
                      <a:pt x="55" y="103"/>
                    </a:lnTo>
                    <a:lnTo>
                      <a:pt x="55" y="103"/>
                    </a:lnTo>
                    <a:lnTo>
                      <a:pt x="56" y="102"/>
                    </a:lnTo>
                    <a:lnTo>
                      <a:pt x="59" y="98"/>
                    </a:lnTo>
                    <a:lnTo>
                      <a:pt x="60" y="97"/>
                    </a:lnTo>
                    <a:lnTo>
                      <a:pt x="62" y="94"/>
                    </a:lnTo>
                    <a:lnTo>
                      <a:pt x="63" y="93"/>
                    </a:lnTo>
                    <a:lnTo>
                      <a:pt x="64" y="94"/>
                    </a:lnTo>
                    <a:lnTo>
                      <a:pt x="66" y="94"/>
                    </a:lnTo>
                    <a:lnTo>
                      <a:pt x="68" y="95"/>
                    </a:lnTo>
                    <a:lnTo>
                      <a:pt x="70" y="97"/>
                    </a:lnTo>
                    <a:lnTo>
                      <a:pt x="70" y="98"/>
                    </a:lnTo>
                    <a:lnTo>
                      <a:pt x="70" y="99"/>
                    </a:lnTo>
                    <a:lnTo>
                      <a:pt x="71" y="99"/>
                    </a:lnTo>
                    <a:lnTo>
                      <a:pt x="72" y="99"/>
                    </a:lnTo>
                    <a:lnTo>
                      <a:pt x="72" y="99"/>
                    </a:lnTo>
                    <a:lnTo>
                      <a:pt x="75" y="99"/>
                    </a:lnTo>
                    <a:lnTo>
                      <a:pt x="78" y="98"/>
                    </a:lnTo>
                    <a:lnTo>
                      <a:pt x="80" y="94"/>
                    </a:lnTo>
                    <a:lnTo>
                      <a:pt x="85" y="94"/>
                    </a:lnTo>
                    <a:lnTo>
                      <a:pt x="86" y="94"/>
                    </a:lnTo>
                    <a:lnTo>
                      <a:pt x="87" y="97"/>
                    </a:lnTo>
                    <a:lnTo>
                      <a:pt x="89" y="98"/>
                    </a:lnTo>
                    <a:lnTo>
                      <a:pt x="90" y="99"/>
                    </a:lnTo>
                    <a:lnTo>
                      <a:pt x="90" y="99"/>
                    </a:lnTo>
                    <a:lnTo>
                      <a:pt x="90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4" y="99"/>
                    </a:lnTo>
                    <a:lnTo>
                      <a:pt x="94" y="99"/>
                    </a:lnTo>
                    <a:lnTo>
                      <a:pt x="97" y="99"/>
                    </a:lnTo>
                    <a:lnTo>
                      <a:pt x="99" y="99"/>
                    </a:lnTo>
                    <a:lnTo>
                      <a:pt x="99" y="99"/>
                    </a:lnTo>
                    <a:lnTo>
                      <a:pt x="101" y="99"/>
                    </a:lnTo>
                    <a:lnTo>
                      <a:pt x="103" y="101"/>
                    </a:lnTo>
                    <a:lnTo>
                      <a:pt x="105" y="101"/>
                    </a:lnTo>
                    <a:lnTo>
                      <a:pt x="106" y="105"/>
                    </a:lnTo>
                    <a:lnTo>
                      <a:pt x="107" y="106"/>
                    </a:lnTo>
                    <a:lnTo>
                      <a:pt x="110" y="107"/>
                    </a:lnTo>
                    <a:lnTo>
                      <a:pt x="111" y="107"/>
                    </a:lnTo>
                    <a:lnTo>
                      <a:pt x="113" y="110"/>
                    </a:lnTo>
                    <a:lnTo>
                      <a:pt x="114" y="111"/>
                    </a:lnTo>
                    <a:lnTo>
                      <a:pt x="115" y="113"/>
                    </a:lnTo>
                    <a:lnTo>
                      <a:pt x="118" y="115"/>
                    </a:lnTo>
                    <a:lnTo>
                      <a:pt x="118" y="118"/>
                    </a:lnTo>
                    <a:lnTo>
                      <a:pt x="118" y="121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1" y="118"/>
                    </a:lnTo>
                    <a:lnTo>
                      <a:pt x="121" y="115"/>
                    </a:lnTo>
                    <a:lnTo>
                      <a:pt x="121" y="114"/>
                    </a:lnTo>
                    <a:lnTo>
                      <a:pt x="119" y="11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21" y="110"/>
                    </a:lnTo>
                    <a:lnTo>
                      <a:pt x="122" y="111"/>
                    </a:lnTo>
                    <a:lnTo>
                      <a:pt x="125" y="113"/>
                    </a:lnTo>
                    <a:lnTo>
                      <a:pt x="126" y="114"/>
                    </a:lnTo>
                    <a:lnTo>
                      <a:pt x="129" y="117"/>
                    </a:lnTo>
                    <a:lnTo>
                      <a:pt x="131" y="118"/>
                    </a:lnTo>
                    <a:lnTo>
                      <a:pt x="134" y="121"/>
                    </a:lnTo>
                    <a:lnTo>
                      <a:pt x="137" y="121"/>
                    </a:lnTo>
                    <a:lnTo>
                      <a:pt x="138" y="121"/>
                    </a:lnTo>
                    <a:lnTo>
                      <a:pt x="139" y="119"/>
                    </a:lnTo>
                    <a:lnTo>
                      <a:pt x="142" y="118"/>
                    </a:lnTo>
                    <a:lnTo>
                      <a:pt x="142" y="115"/>
                    </a:lnTo>
                    <a:lnTo>
                      <a:pt x="143" y="114"/>
                    </a:lnTo>
                    <a:lnTo>
                      <a:pt x="146" y="113"/>
                    </a:lnTo>
                    <a:lnTo>
                      <a:pt x="149" y="110"/>
                    </a:lnTo>
                    <a:lnTo>
                      <a:pt x="150" y="110"/>
                    </a:lnTo>
                    <a:lnTo>
                      <a:pt x="150" y="111"/>
                    </a:lnTo>
                    <a:lnTo>
                      <a:pt x="153" y="110"/>
                    </a:lnTo>
                    <a:lnTo>
                      <a:pt x="154" y="110"/>
                    </a:lnTo>
                    <a:lnTo>
                      <a:pt x="157" y="109"/>
                    </a:lnTo>
                    <a:lnTo>
                      <a:pt x="158" y="110"/>
                    </a:lnTo>
                    <a:lnTo>
                      <a:pt x="161" y="111"/>
                    </a:lnTo>
                    <a:lnTo>
                      <a:pt x="162" y="113"/>
                    </a:lnTo>
                    <a:lnTo>
                      <a:pt x="165" y="113"/>
                    </a:lnTo>
                    <a:lnTo>
                      <a:pt x="166" y="113"/>
                    </a:lnTo>
                    <a:lnTo>
                      <a:pt x="167" y="111"/>
                    </a:lnTo>
                    <a:lnTo>
                      <a:pt x="167" y="110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71" y="109"/>
                    </a:lnTo>
                    <a:lnTo>
                      <a:pt x="174" y="109"/>
                    </a:lnTo>
                    <a:lnTo>
                      <a:pt x="174" y="109"/>
                    </a:lnTo>
                    <a:lnTo>
                      <a:pt x="177" y="109"/>
                    </a:lnTo>
                    <a:lnTo>
                      <a:pt x="179" y="111"/>
                    </a:lnTo>
                    <a:lnTo>
                      <a:pt x="181" y="114"/>
                    </a:lnTo>
                    <a:lnTo>
                      <a:pt x="183" y="117"/>
                    </a:lnTo>
                    <a:lnTo>
                      <a:pt x="185" y="118"/>
                    </a:lnTo>
                    <a:lnTo>
                      <a:pt x="186" y="118"/>
                    </a:lnTo>
                    <a:lnTo>
                      <a:pt x="187" y="118"/>
                    </a:lnTo>
                    <a:lnTo>
                      <a:pt x="189" y="119"/>
                    </a:lnTo>
                    <a:lnTo>
                      <a:pt x="193" y="119"/>
                    </a:lnTo>
                    <a:lnTo>
                      <a:pt x="193" y="119"/>
                    </a:lnTo>
                    <a:lnTo>
                      <a:pt x="194" y="121"/>
                    </a:lnTo>
                    <a:lnTo>
                      <a:pt x="194" y="122"/>
                    </a:lnTo>
                    <a:lnTo>
                      <a:pt x="194" y="122"/>
                    </a:lnTo>
                    <a:lnTo>
                      <a:pt x="197" y="122"/>
                    </a:lnTo>
                    <a:lnTo>
                      <a:pt x="198" y="121"/>
                    </a:lnTo>
                    <a:lnTo>
                      <a:pt x="200" y="118"/>
                    </a:lnTo>
                    <a:lnTo>
                      <a:pt x="201" y="115"/>
                    </a:lnTo>
                    <a:lnTo>
                      <a:pt x="201" y="114"/>
                    </a:lnTo>
                    <a:lnTo>
                      <a:pt x="202" y="114"/>
                    </a:lnTo>
                    <a:lnTo>
                      <a:pt x="202" y="114"/>
                    </a:lnTo>
                    <a:lnTo>
                      <a:pt x="204" y="117"/>
                    </a:lnTo>
                    <a:lnTo>
                      <a:pt x="205" y="118"/>
                    </a:lnTo>
                    <a:lnTo>
                      <a:pt x="208" y="118"/>
                    </a:lnTo>
                    <a:lnTo>
                      <a:pt x="209" y="118"/>
                    </a:lnTo>
                    <a:lnTo>
                      <a:pt x="210" y="118"/>
                    </a:lnTo>
                    <a:lnTo>
                      <a:pt x="216" y="118"/>
                    </a:lnTo>
                    <a:lnTo>
                      <a:pt x="220" y="115"/>
                    </a:lnTo>
                    <a:lnTo>
                      <a:pt x="222" y="114"/>
                    </a:lnTo>
                    <a:lnTo>
                      <a:pt x="224" y="111"/>
                    </a:lnTo>
                    <a:lnTo>
                      <a:pt x="224" y="107"/>
                    </a:lnTo>
                    <a:lnTo>
                      <a:pt x="225" y="105"/>
                    </a:lnTo>
                    <a:lnTo>
                      <a:pt x="225" y="103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17" y="99"/>
                    </a:lnTo>
                    <a:lnTo>
                      <a:pt x="216" y="98"/>
                    </a:lnTo>
                    <a:lnTo>
                      <a:pt x="216" y="98"/>
                    </a:lnTo>
                    <a:lnTo>
                      <a:pt x="210" y="95"/>
                    </a:lnTo>
                    <a:lnTo>
                      <a:pt x="208" y="95"/>
                    </a:lnTo>
                    <a:lnTo>
                      <a:pt x="208" y="94"/>
                    </a:lnTo>
                    <a:lnTo>
                      <a:pt x="206" y="93"/>
                    </a:lnTo>
                    <a:lnTo>
                      <a:pt x="205" y="90"/>
                    </a:lnTo>
                    <a:lnTo>
                      <a:pt x="202" y="89"/>
                    </a:lnTo>
                    <a:lnTo>
                      <a:pt x="201" y="89"/>
                    </a:lnTo>
                    <a:lnTo>
                      <a:pt x="202" y="87"/>
                    </a:lnTo>
                    <a:lnTo>
                      <a:pt x="205" y="86"/>
                    </a:lnTo>
                    <a:lnTo>
                      <a:pt x="208" y="83"/>
                    </a:lnTo>
                    <a:lnTo>
                      <a:pt x="209" y="83"/>
                    </a:lnTo>
                    <a:lnTo>
                      <a:pt x="212" y="83"/>
                    </a:lnTo>
                    <a:lnTo>
                      <a:pt x="213" y="81"/>
                    </a:lnTo>
                    <a:lnTo>
                      <a:pt x="216" y="79"/>
                    </a:lnTo>
                    <a:lnTo>
                      <a:pt x="216" y="78"/>
                    </a:lnTo>
                    <a:lnTo>
                      <a:pt x="216" y="77"/>
                    </a:lnTo>
                    <a:lnTo>
                      <a:pt x="213" y="73"/>
                    </a:lnTo>
                    <a:lnTo>
                      <a:pt x="213" y="70"/>
                    </a:lnTo>
                    <a:lnTo>
                      <a:pt x="213" y="69"/>
                    </a:lnTo>
                    <a:lnTo>
                      <a:pt x="214" y="66"/>
                    </a:lnTo>
                    <a:lnTo>
                      <a:pt x="216" y="66"/>
                    </a:lnTo>
                    <a:lnTo>
                      <a:pt x="216" y="63"/>
                    </a:lnTo>
                    <a:lnTo>
                      <a:pt x="217" y="63"/>
                    </a:lnTo>
                    <a:lnTo>
                      <a:pt x="220" y="62"/>
                    </a:lnTo>
                    <a:lnTo>
                      <a:pt x="222" y="62"/>
                    </a:lnTo>
                    <a:lnTo>
                      <a:pt x="224" y="62"/>
                    </a:lnTo>
                    <a:lnTo>
                      <a:pt x="226" y="63"/>
                    </a:lnTo>
                    <a:lnTo>
                      <a:pt x="229" y="63"/>
                    </a:lnTo>
                    <a:lnTo>
                      <a:pt x="230" y="63"/>
                    </a:lnTo>
                    <a:lnTo>
                      <a:pt x="232" y="63"/>
                    </a:lnTo>
                    <a:lnTo>
                      <a:pt x="233" y="62"/>
                    </a:lnTo>
                    <a:lnTo>
                      <a:pt x="232" y="61"/>
                    </a:lnTo>
                    <a:lnTo>
                      <a:pt x="232" y="59"/>
                    </a:lnTo>
                    <a:lnTo>
                      <a:pt x="228" y="58"/>
                    </a:lnTo>
                    <a:lnTo>
                      <a:pt x="226" y="57"/>
                    </a:lnTo>
                    <a:lnTo>
                      <a:pt x="225" y="57"/>
                    </a:lnTo>
                    <a:lnTo>
                      <a:pt x="222" y="57"/>
                    </a:lnTo>
                    <a:lnTo>
                      <a:pt x="221" y="55"/>
                    </a:lnTo>
                    <a:lnTo>
                      <a:pt x="220" y="55"/>
                    </a:lnTo>
                    <a:lnTo>
                      <a:pt x="218" y="54"/>
                    </a:lnTo>
                    <a:lnTo>
                      <a:pt x="218" y="51"/>
                    </a:lnTo>
                    <a:lnTo>
                      <a:pt x="220" y="51"/>
                    </a:lnTo>
                    <a:lnTo>
                      <a:pt x="221" y="50"/>
                    </a:lnTo>
                    <a:lnTo>
                      <a:pt x="222" y="51"/>
                    </a:lnTo>
                    <a:lnTo>
                      <a:pt x="224" y="50"/>
                    </a:lnTo>
                    <a:lnTo>
                      <a:pt x="224" y="50"/>
                    </a:lnTo>
                    <a:lnTo>
                      <a:pt x="224" y="49"/>
                    </a:lnTo>
                    <a:lnTo>
                      <a:pt x="224" y="49"/>
                    </a:lnTo>
                    <a:lnTo>
                      <a:pt x="224" y="47"/>
                    </a:lnTo>
                    <a:lnTo>
                      <a:pt x="222" y="47"/>
                    </a:lnTo>
                    <a:lnTo>
                      <a:pt x="221" y="47"/>
                    </a:lnTo>
                    <a:lnTo>
                      <a:pt x="220" y="49"/>
                    </a:lnTo>
                    <a:lnTo>
                      <a:pt x="217" y="47"/>
                    </a:lnTo>
                    <a:lnTo>
                      <a:pt x="216" y="46"/>
                    </a:lnTo>
                    <a:lnTo>
                      <a:pt x="216" y="46"/>
                    </a:lnTo>
                    <a:lnTo>
                      <a:pt x="217" y="45"/>
                    </a:lnTo>
                    <a:lnTo>
                      <a:pt x="218" y="43"/>
                    </a:lnTo>
                    <a:lnTo>
                      <a:pt x="218" y="42"/>
                    </a:lnTo>
                    <a:lnTo>
                      <a:pt x="218" y="39"/>
                    </a:lnTo>
                    <a:lnTo>
                      <a:pt x="218" y="38"/>
                    </a:lnTo>
                    <a:lnTo>
                      <a:pt x="220" y="36"/>
                    </a:lnTo>
                    <a:lnTo>
                      <a:pt x="221" y="35"/>
                    </a:lnTo>
                    <a:lnTo>
                      <a:pt x="225" y="36"/>
                    </a:lnTo>
                    <a:lnTo>
                      <a:pt x="230" y="38"/>
                    </a:lnTo>
                    <a:lnTo>
                      <a:pt x="230" y="38"/>
                    </a:lnTo>
                    <a:lnTo>
                      <a:pt x="232" y="38"/>
                    </a:lnTo>
                    <a:lnTo>
                      <a:pt x="232" y="36"/>
                    </a:lnTo>
                    <a:lnTo>
                      <a:pt x="238" y="36"/>
                    </a:lnTo>
                    <a:lnTo>
                      <a:pt x="240" y="35"/>
                    </a:lnTo>
                    <a:lnTo>
                      <a:pt x="241" y="35"/>
                    </a:lnTo>
                    <a:lnTo>
                      <a:pt x="248" y="34"/>
                    </a:lnTo>
                    <a:lnTo>
                      <a:pt x="248" y="34"/>
                    </a:lnTo>
                    <a:lnTo>
                      <a:pt x="249" y="32"/>
                    </a:lnTo>
                    <a:lnTo>
                      <a:pt x="250" y="32"/>
                    </a:lnTo>
                    <a:lnTo>
                      <a:pt x="252" y="32"/>
                    </a:lnTo>
                    <a:lnTo>
                      <a:pt x="254" y="31"/>
                    </a:lnTo>
                    <a:lnTo>
                      <a:pt x="257" y="31"/>
                    </a:lnTo>
                    <a:lnTo>
                      <a:pt x="257" y="31"/>
                    </a:lnTo>
                    <a:lnTo>
                      <a:pt x="258" y="31"/>
                    </a:lnTo>
                    <a:lnTo>
                      <a:pt x="261" y="30"/>
                    </a:lnTo>
                    <a:lnTo>
                      <a:pt x="261" y="30"/>
                    </a:lnTo>
                    <a:lnTo>
                      <a:pt x="262" y="28"/>
                    </a:lnTo>
                    <a:lnTo>
                      <a:pt x="264" y="28"/>
                    </a:lnTo>
                    <a:lnTo>
                      <a:pt x="268" y="27"/>
                    </a:lnTo>
                    <a:lnTo>
                      <a:pt x="269" y="27"/>
                    </a:lnTo>
                    <a:lnTo>
                      <a:pt x="270" y="28"/>
                    </a:lnTo>
                    <a:lnTo>
                      <a:pt x="273" y="27"/>
                    </a:lnTo>
                    <a:lnTo>
                      <a:pt x="274" y="27"/>
                    </a:lnTo>
                    <a:lnTo>
                      <a:pt x="276" y="27"/>
                    </a:lnTo>
                    <a:lnTo>
                      <a:pt x="277" y="28"/>
                    </a:lnTo>
                    <a:lnTo>
                      <a:pt x="278" y="27"/>
                    </a:lnTo>
                    <a:lnTo>
                      <a:pt x="278" y="26"/>
                    </a:lnTo>
                    <a:lnTo>
                      <a:pt x="280" y="23"/>
                    </a:lnTo>
                    <a:lnTo>
                      <a:pt x="281" y="23"/>
                    </a:lnTo>
                    <a:lnTo>
                      <a:pt x="281" y="22"/>
                    </a:lnTo>
                    <a:lnTo>
                      <a:pt x="282" y="22"/>
                    </a:lnTo>
                    <a:lnTo>
                      <a:pt x="284" y="20"/>
                    </a:lnTo>
                    <a:lnTo>
                      <a:pt x="286" y="20"/>
                    </a:lnTo>
                    <a:lnTo>
                      <a:pt x="290" y="19"/>
                    </a:lnTo>
                    <a:lnTo>
                      <a:pt x="290" y="20"/>
                    </a:lnTo>
                    <a:lnTo>
                      <a:pt x="294" y="19"/>
                    </a:lnTo>
                    <a:lnTo>
                      <a:pt x="300" y="18"/>
                    </a:lnTo>
                    <a:lnTo>
                      <a:pt x="302" y="18"/>
                    </a:lnTo>
                    <a:lnTo>
                      <a:pt x="308" y="16"/>
                    </a:lnTo>
                    <a:lnTo>
                      <a:pt x="311" y="15"/>
                    </a:lnTo>
                    <a:lnTo>
                      <a:pt x="313" y="15"/>
                    </a:lnTo>
                    <a:lnTo>
                      <a:pt x="316" y="14"/>
                    </a:lnTo>
                    <a:lnTo>
                      <a:pt x="319" y="12"/>
                    </a:lnTo>
                    <a:lnTo>
                      <a:pt x="320" y="12"/>
                    </a:lnTo>
                    <a:lnTo>
                      <a:pt x="323" y="12"/>
                    </a:lnTo>
                    <a:lnTo>
                      <a:pt x="324" y="11"/>
                    </a:lnTo>
                    <a:lnTo>
                      <a:pt x="324" y="11"/>
                    </a:lnTo>
                    <a:lnTo>
                      <a:pt x="325" y="10"/>
                    </a:lnTo>
                    <a:lnTo>
                      <a:pt x="324" y="8"/>
                    </a:lnTo>
                    <a:lnTo>
                      <a:pt x="324" y="7"/>
                    </a:lnTo>
                    <a:lnTo>
                      <a:pt x="325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2" y="3"/>
                    </a:lnTo>
                    <a:lnTo>
                      <a:pt x="333" y="2"/>
                    </a:lnTo>
                    <a:lnTo>
                      <a:pt x="336" y="0"/>
                    </a:lnTo>
                    <a:lnTo>
                      <a:pt x="340" y="2"/>
                    </a:lnTo>
                    <a:lnTo>
                      <a:pt x="344" y="2"/>
                    </a:lnTo>
                    <a:lnTo>
                      <a:pt x="347" y="3"/>
                    </a:lnTo>
                    <a:lnTo>
                      <a:pt x="349" y="4"/>
                    </a:lnTo>
                    <a:lnTo>
                      <a:pt x="351" y="6"/>
                    </a:lnTo>
                    <a:lnTo>
                      <a:pt x="352" y="6"/>
                    </a:lnTo>
                    <a:lnTo>
                      <a:pt x="353" y="7"/>
                    </a:lnTo>
                    <a:lnTo>
                      <a:pt x="356" y="6"/>
                    </a:lnTo>
                    <a:lnTo>
                      <a:pt x="357" y="6"/>
                    </a:lnTo>
                    <a:lnTo>
                      <a:pt x="357" y="4"/>
                    </a:lnTo>
                    <a:lnTo>
                      <a:pt x="359" y="3"/>
                    </a:lnTo>
                    <a:lnTo>
                      <a:pt x="363" y="3"/>
                    </a:lnTo>
                    <a:lnTo>
                      <a:pt x="363" y="4"/>
                    </a:lnTo>
                    <a:lnTo>
                      <a:pt x="365" y="7"/>
                    </a:lnTo>
                    <a:lnTo>
                      <a:pt x="367" y="12"/>
                    </a:lnTo>
                    <a:lnTo>
                      <a:pt x="368" y="18"/>
                    </a:lnTo>
                    <a:lnTo>
                      <a:pt x="369" y="22"/>
                    </a:lnTo>
                    <a:lnTo>
                      <a:pt x="368" y="23"/>
                    </a:lnTo>
                    <a:lnTo>
                      <a:pt x="368" y="26"/>
                    </a:lnTo>
                    <a:lnTo>
                      <a:pt x="368" y="27"/>
                    </a:lnTo>
                    <a:lnTo>
                      <a:pt x="367" y="30"/>
                    </a:lnTo>
                    <a:lnTo>
                      <a:pt x="368" y="31"/>
                    </a:lnTo>
                    <a:lnTo>
                      <a:pt x="371" y="32"/>
                    </a:lnTo>
                    <a:lnTo>
                      <a:pt x="376" y="32"/>
                    </a:lnTo>
                    <a:lnTo>
                      <a:pt x="380" y="31"/>
                    </a:lnTo>
                    <a:lnTo>
                      <a:pt x="381" y="31"/>
                    </a:lnTo>
                    <a:lnTo>
                      <a:pt x="383" y="31"/>
                    </a:lnTo>
                    <a:lnTo>
                      <a:pt x="383" y="28"/>
                    </a:lnTo>
                    <a:lnTo>
                      <a:pt x="384" y="28"/>
                    </a:lnTo>
                    <a:lnTo>
                      <a:pt x="385" y="30"/>
                    </a:lnTo>
                    <a:lnTo>
                      <a:pt x="387" y="32"/>
                    </a:lnTo>
                    <a:lnTo>
                      <a:pt x="387" y="34"/>
                    </a:lnTo>
                    <a:lnTo>
                      <a:pt x="387" y="35"/>
                    </a:lnTo>
                    <a:lnTo>
                      <a:pt x="387" y="38"/>
                    </a:lnTo>
                    <a:lnTo>
                      <a:pt x="388" y="38"/>
                    </a:lnTo>
                    <a:lnTo>
                      <a:pt x="389" y="38"/>
                    </a:lnTo>
                    <a:lnTo>
                      <a:pt x="389" y="36"/>
                    </a:lnTo>
                    <a:lnTo>
                      <a:pt x="391" y="36"/>
                    </a:lnTo>
                    <a:lnTo>
                      <a:pt x="389" y="35"/>
                    </a:lnTo>
                    <a:lnTo>
                      <a:pt x="389" y="35"/>
                    </a:lnTo>
                    <a:lnTo>
                      <a:pt x="389" y="34"/>
                    </a:lnTo>
                    <a:lnTo>
                      <a:pt x="391" y="34"/>
                    </a:lnTo>
                    <a:lnTo>
                      <a:pt x="392" y="34"/>
                    </a:lnTo>
                    <a:lnTo>
                      <a:pt x="395" y="34"/>
                    </a:lnTo>
                    <a:lnTo>
                      <a:pt x="397" y="38"/>
                    </a:lnTo>
                    <a:lnTo>
                      <a:pt x="400" y="38"/>
                    </a:lnTo>
                    <a:lnTo>
                      <a:pt x="400" y="38"/>
                    </a:lnTo>
                    <a:lnTo>
                      <a:pt x="401" y="38"/>
                    </a:lnTo>
                    <a:lnTo>
                      <a:pt x="404" y="36"/>
                    </a:lnTo>
                    <a:lnTo>
                      <a:pt x="405" y="35"/>
                    </a:lnTo>
                    <a:lnTo>
                      <a:pt x="405" y="35"/>
                    </a:lnTo>
                    <a:lnTo>
                      <a:pt x="407" y="35"/>
                    </a:lnTo>
                    <a:lnTo>
                      <a:pt x="407" y="35"/>
                    </a:lnTo>
                    <a:lnTo>
                      <a:pt x="407" y="36"/>
                    </a:lnTo>
                    <a:lnTo>
                      <a:pt x="407" y="39"/>
                    </a:lnTo>
                    <a:lnTo>
                      <a:pt x="404" y="40"/>
                    </a:lnTo>
                    <a:lnTo>
                      <a:pt x="403" y="42"/>
                    </a:lnTo>
                    <a:lnTo>
                      <a:pt x="400" y="45"/>
                    </a:lnTo>
                    <a:lnTo>
                      <a:pt x="400" y="47"/>
                    </a:lnTo>
                    <a:lnTo>
                      <a:pt x="401" y="49"/>
                    </a:lnTo>
                    <a:lnTo>
                      <a:pt x="401" y="50"/>
                    </a:lnTo>
                    <a:lnTo>
                      <a:pt x="401" y="51"/>
                    </a:lnTo>
                    <a:lnTo>
                      <a:pt x="403" y="51"/>
                    </a:lnTo>
                    <a:lnTo>
                      <a:pt x="403" y="50"/>
                    </a:lnTo>
                    <a:lnTo>
                      <a:pt x="405" y="47"/>
                    </a:lnTo>
                    <a:lnTo>
                      <a:pt x="407" y="47"/>
                    </a:lnTo>
                    <a:lnTo>
                      <a:pt x="409" y="46"/>
                    </a:lnTo>
                    <a:lnTo>
                      <a:pt x="412" y="47"/>
                    </a:lnTo>
                    <a:lnTo>
                      <a:pt x="415" y="47"/>
                    </a:lnTo>
                    <a:lnTo>
                      <a:pt x="415" y="49"/>
                    </a:lnTo>
                    <a:lnTo>
                      <a:pt x="416" y="50"/>
                    </a:lnTo>
                    <a:lnTo>
                      <a:pt x="417" y="50"/>
                    </a:lnTo>
                    <a:lnTo>
                      <a:pt x="417" y="49"/>
                    </a:lnTo>
                    <a:lnTo>
                      <a:pt x="417" y="47"/>
                    </a:lnTo>
                    <a:lnTo>
                      <a:pt x="417" y="46"/>
                    </a:lnTo>
                    <a:lnTo>
                      <a:pt x="422" y="43"/>
                    </a:lnTo>
                    <a:lnTo>
                      <a:pt x="424" y="42"/>
                    </a:lnTo>
                    <a:lnTo>
                      <a:pt x="424" y="40"/>
                    </a:lnTo>
                    <a:lnTo>
                      <a:pt x="426" y="42"/>
                    </a:lnTo>
                    <a:lnTo>
                      <a:pt x="427" y="42"/>
                    </a:lnTo>
                    <a:lnTo>
                      <a:pt x="430" y="39"/>
                    </a:lnTo>
                    <a:lnTo>
                      <a:pt x="432" y="38"/>
                    </a:lnTo>
                    <a:lnTo>
                      <a:pt x="432" y="36"/>
                    </a:lnTo>
                    <a:lnTo>
                      <a:pt x="432" y="35"/>
                    </a:lnTo>
                    <a:lnTo>
                      <a:pt x="432" y="35"/>
                    </a:lnTo>
                    <a:lnTo>
                      <a:pt x="436" y="34"/>
                    </a:lnTo>
                    <a:lnTo>
                      <a:pt x="436" y="34"/>
                    </a:lnTo>
                    <a:lnTo>
                      <a:pt x="439" y="32"/>
                    </a:lnTo>
                    <a:lnTo>
                      <a:pt x="443" y="30"/>
                    </a:lnTo>
                    <a:lnTo>
                      <a:pt x="446" y="28"/>
                    </a:lnTo>
                    <a:lnTo>
                      <a:pt x="448" y="28"/>
                    </a:lnTo>
                    <a:lnTo>
                      <a:pt x="450" y="28"/>
                    </a:lnTo>
                    <a:lnTo>
                      <a:pt x="451" y="27"/>
                    </a:lnTo>
                    <a:lnTo>
                      <a:pt x="452" y="26"/>
                    </a:lnTo>
                    <a:lnTo>
                      <a:pt x="454" y="26"/>
                    </a:lnTo>
                    <a:lnTo>
                      <a:pt x="454" y="28"/>
                    </a:lnTo>
                    <a:lnTo>
                      <a:pt x="452" y="32"/>
                    </a:lnTo>
                    <a:lnTo>
                      <a:pt x="451" y="32"/>
                    </a:lnTo>
                    <a:lnTo>
                      <a:pt x="447" y="32"/>
                    </a:lnTo>
                    <a:lnTo>
                      <a:pt x="447" y="34"/>
                    </a:lnTo>
                    <a:lnTo>
                      <a:pt x="448" y="35"/>
                    </a:lnTo>
                    <a:lnTo>
                      <a:pt x="448" y="36"/>
                    </a:lnTo>
                    <a:lnTo>
                      <a:pt x="448" y="36"/>
                    </a:lnTo>
                    <a:lnTo>
                      <a:pt x="450" y="38"/>
                    </a:lnTo>
                    <a:lnTo>
                      <a:pt x="454" y="42"/>
                    </a:lnTo>
                    <a:lnTo>
                      <a:pt x="458" y="46"/>
                    </a:lnTo>
                    <a:lnTo>
                      <a:pt x="463" y="50"/>
                    </a:lnTo>
                    <a:lnTo>
                      <a:pt x="467" y="53"/>
                    </a:lnTo>
                    <a:lnTo>
                      <a:pt x="468" y="54"/>
                    </a:lnTo>
                    <a:lnTo>
                      <a:pt x="470" y="55"/>
                    </a:lnTo>
                    <a:lnTo>
                      <a:pt x="472" y="59"/>
                    </a:lnTo>
                    <a:lnTo>
                      <a:pt x="474" y="63"/>
                    </a:lnTo>
                    <a:lnTo>
                      <a:pt x="479" y="71"/>
                    </a:lnTo>
                    <a:lnTo>
                      <a:pt x="482" y="78"/>
                    </a:lnTo>
                    <a:lnTo>
                      <a:pt x="486" y="86"/>
                    </a:lnTo>
                    <a:lnTo>
                      <a:pt x="488" y="90"/>
                    </a:lnTo>
                    <a:lnTo>
                      <a:pt x="494" y="99"/>
                    </a:lnTo>
                    <a:lnTo>
                      <a:pt x="495" y="102"/>
                    </a:lnTo>
                    <a:lnTo>
                      <a:pt x="496" y="107"/>
                    </a:lnTo>
                    <a:lnTo>
                      <a:pt x="499" y="111"/>
                    </a:lnTo>
                    <a:lnTo>
                      <a:pt x="500" y="115"/>
                    </a:lnTo>
                    <a:lnTo>
                      <a:pt x="502" y="117"/>
                    </a:lnTo>
                    <a:lnTo>
                      <a:pt x="502" y="115"/>
                    </a:lnTo>
                    <a:lnTo>
                      <a:pt x="503" y="114"/>
                    </a:lnTo>
                    <a:lnTo>
                      <a:pt x="503" y="114"/>
                    </a:lnTo>
                    <a:lnTo>
                      <a:pt x="504" y="113"/>
                    </a:lnTo>
                    <a:lnTo>
                      <a:pt x="506" y="113"/>
                    </a:lnTo>
                    <a:lnTo>
                      <a:pt x="507" y="113"/>
                    </a:lnTo>
                    <a:lnTo>
                      <a:pt x="507" y="111"/>
                    </a:lnTo>
                    <a:lnTo>
                      <a:pt x="508" y="111"/>
                    </a:lnTo>
                    <a:lnTo>
                      <a:pt x="507" y="109"/>
                    </a:lnTo>
                    <a:lnTo>
                      <a:pt x="507" y="107"/>
                    </a:lnTo>
                    <a:lnTo>
                      <a:pt x="508" y="106"/>
                    </a:lnTo>
                    <a:lnTo>
                      <a:pt x="508" y="106"/>
                    </a:lnTo>
                    <a:lnTo>
                      <a:pt x="510" y="106"/>
                    </a:lnTo>
                    <a:lnTo>
                      <a:pt x="510" y="105"/>
                    </a:lnTo>
                    <a:lnTo>
                      <a:pt x="511" y="105"/>
                    </a:lnTo>
                    <a:lnTo>
                      <a:pt x="512" y="103"/>
                    </a:lnTo>
                    <a:lnTo>
                      <a:pt x="514" y="103"/>
                    </a:lnTo>
                    <a:lnTo>
                      <a:pt x="514" y="103"/>
                    </a:lnTo>
                    <a:lnTo>
                      <a:pt x="515" y="105"/>
                    </a:lnTo>
                    <a:lnTo>
                      <a:pt x="515" y="106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7"/>
                    </a:lnTo>
                    <a:lnTo>
                      <a:pt x="518" y="109"/>
                    </a:lnTo>
                    <a:lnTo>
                      <a:pt x="518" y="110"/>
                    </a:lnTo>
                    <a:lnTo>
                      <a:pt x="518" y="111"/>
                    </a:lnTo>
                    <a:lnTo>
                      <a:pt x="518" y="111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2" y="113"/>
                    </a:lnTo>
                    <a:lnTo>
                      <a:pt x="523" y="114"/>
                    </a:lnTo>
                    <a:lnTo>
                      <a:pt x="523" y="115"/>
                    </a:lnTo>
                    <a:lnTo>
                      <a:pt x="523" y="117"/>
                    </a:lnTo>
                    <a:lnTo>
                      <a:pt x="523" y="117"/>
                    </a:lnTo>
                    <a:lnTo>
                      <a:pt x="526" y="117"/>
                    </a:lnTo>
                    <a:lnTo>
                      <a:pt x="527" y="117"/>
                    </a:lnTo>
                    <a:lnTo>
                      <a:pt x="530" y="117"/>
                    </a:lnTo>
                    <a:lnTo>
                      <a:pt x="532" y="118"/>
                    </a:lnTo>
                    <a:lnTo>
                      <a:pt x="534" y="117"/>
                    </a:lnTo>
                    <a:lnTo>
                      <a:pt x="537" y="117"/>
                    </a:lnTo>
                    <a:lnTo>
                      <a:pt x="539" y="117"/>
                    </a:lnTo>
                    <a:lnTo>
                      <a:pt x="541" y="117"/>
                    </a:lnTo>
                    <a:lnTo>
                      <a:pt x="542" y="115"/>
                    </a:lnTo>
                    <a:lnTo>
                      <a:pt x="542" y="114"/>
                    </a:lnTo>
                    <a:lnTo>
                      <a:pt x="543" y="113"/>
                    </a:lnTo>
                    <a:lnTo>
                      <a:pt x="545" y="113"/>
                    </a:lnTo>
                    <a:lnTo>
                      <a:pt x="547" y="113"/>
                    </a:lnTo>
                    <a:lnTo>
                      <a:pt x="547" y="111"/>
                    </a:lnTo>
                    <a:lnTo>
                      <a:pt x="549" y="111"/>
                    </a:lnTo>
                    <a:lnTo>
                      <a:pt x="550" y="111"/>
                    </a:lnTo>
                    <a:lnTo>
                      <a:pt x="551" y="111"/>
                    </a:lnTo>
                    <a:lnTo>
                      <a:pt x="555" y="113"/>
                    </a:lnTo>
                    <a:lnTo>
                      <a:pt x="557" y="113"/>
                    </a:lnTo>
                    <a:lnTo>
                      <a:pt x="559" y="115"/>
                    </a:lnTo>
                    <a:lnTo>
                      <a:pt x="561" y="115"/>
                    </a:lnTo>
                    <a:lnTo>
                      <a:pt x="562" y="118"/>
                    </a:lnTo>
                    <a:lnTo>
                      <a:pt x="563" y="119"/>
                    </a:lnTo>
                    <a:lnTo>
                      <a:pt x="563" y="122"/>
                    </a:lnTo>
                    <a:lnTo>
                      <a:pt x="565" y="123"/>
                    </a:lnTo>
                    <a:lnTo>
                      <a:pt x="565" y="127"/>
                    </a:lnTo>
                    <a:lnTo>
                      <a:pt x="566" y="129"/>
                    </a:lnTo>
                    <a:lnTo>
                      <a:pt x="567" y="129"/>
                    </a:lnTo>
                    <a:lnTo>
                      <a:pt x="569" y="129"/>
                    </a:lnTo>
                    <a:lnTo>
                      <a:pt x="570" y="130"/>
                    </a:lnTo>
                    <a:lnTo>
                      <a:pt x="574" y="131"/>
                    </a:lnTo>
                    <a:lnTo>
                      <a:pt x="575" y="133"/>
                    </a:lnTo>
                    <a:lnTo>
                      <a:pt x="577" y="133"/>
                    </a:lnTo>
                    <a:lnTo>
                      <a:pt x="577" y="134"/>
                    </a:lnTo>
                    <a:lnTo>
                      <a:pt x="575" y="135"/>
                    </a:lnTo>
                    <a:lnTo>
                      <a:pt x="577" y="137"/>
                    </a:lnTo>
                    <a:lnTo>
                      <a:pt x="578" y="138"/>
                    </a:lnTo>
                    <a:lnTo>
                      <a:pt x="578" y="139"/>
                    </a:lnTo>
                    <a:lnTo>
                      <a:pt x="579" y="142"/>
                    </a:lnTo>
                    <a:lnTo>
                      <a:pt x="579" y="144"/>
                    </a:lnTo>
                    <a:lnTo>
                      <a:pt x="581" y="144"/>
                    </a:lnTo>
                    <a:lnTo>
                      <a:pt x="582" y="144"/>
                    </a:lnTo>
                    <a:lnTo>
                      <a:pt x="583" y="144"/>
                    </a:lnTo>
                    <a:lnTo>
                      <a:pt x="590" y="145"/>
                    </a:lnTo>
                    <a:lnTo>
                      <a:pt x="590" y="145"/>
                    </a:lnTo>
                    <a:lnTo>
                      <a:pt x="591" y="146"/>
                    </a:lnTo>
                    <a:lnTo>
                      <a:pt x="591" y="146"/>
                    </a:lnTo>
                    <a:lnTo>
                      <a:pt x="593" y="146"/>
                    </a:lnTo>
                    <a:lnTo>
                      <a:pt x="594" y="146"/>
                    </a:lnTo>
                    <a:lnTo>
                      <a:pt x="595" y="145"/>
                    </a:lnTo>
                    <a:lnTo>
                      <a:pt x="595" y="144"/>
                    </a:lnTo>
                    <a:lnTo>
                      <a:pt x="598" y="142"/>
                    </a:lnTo>
                    <a:lnTo>
                      <a:pt x="599" y="141"/>
                    </a:lnTo>
                    <a:lnTo>
                      <a:pt x="601" y="139"/>
                    </a:lnTo>
                    <a:lnTo>
                      <a:pt x="602" y="139"/>
                    </a:lnTo>
                    <a:lnTo>
                      <a:pt x="602" y="139"/>
                    </a:lnTo>
                    <a:lnTo>
                      <a:pt x="602" y="141"/>
                    </a:lnTo>
                    <a:lnTo>
                      <a:pt x="601" y="142"/>
                    </a:lnTo>
                    <a:lnTo>
                      <a:pt x="601" y="144"/>
                    </a:lnTo>
                    <a:lnTo>
                      <a:pt x="601" y="145"/>
                    </a:lnTo>
                    <a:lnTo>
                      <a:pt x="602" y="145"/>
                    </a:lnTo>
                    <a:lnTo>
                      <a:pt x="603" y="146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7" y="152"/>
                    </a:lnTo>
                    <a:lnTo>
                      <a:pt x="609" y="152"/>
                    </a:lnTo>
                    <a:lnTo>
                      <a:pt x="610" y="153"/>
                    </a:lnTo>
                    <a:lnTo>
                      <a:pt x="611" y="154"/>
                    </a:lnTo>
                    <a:lnTo>
                      <a:pt x="611" y="156"/>
                    </a:lnTo>
                    <a:lnTo>
                      <a:pt x="611" y="156"/>
                    </a:lnTo>
                    <a:close/>
                    <a:moveTo>
                      <a:pt x="55" y="245"/>
                    </a:moveTo>
                    <a:lnTo>
                      <a:pt x="55" y="247"/>
                    </a:lnTo>
                    <a:lnTo>
                      <a:pt x="55" y="245"/>
                    </a:lnTo>
                    <a:lnTo>
                      <a:pt x="55" y="244"/>
                    </a:lnTo>
                    <a:lnTo>
                      <a:pt x="56" y="244"/>
                    </a:lnTo>
                    <a:lnTo>
                      <a:pt x="56" y="245"/>
                    </a:lnTo>
                    <a:lnTo>
                      <a:pt x="55" y="245"/>
                    </a:lnTo>
                    <a:lnTo>
                      <a:pt x="55" y="245"/>
                    </a:lnTo>
                    <a:close/>
                    <a:moveTo>
                      <a:pt x="54" y="248"/>
                    </a:moveTo>
                    <a:lnTo>
                      <a:pt x="54" y="249"/>
                    </a:lnTo>
                    <a:lnTo>
                      <a:pt x="52" y="249"/>
                    </a:lnTo>
                    <a:lnTo>
                      <a:pt x="51" y="247"/>
                    </a:lnTo>
                    <a:lnTo>
                      <a:pt x="51" y="244"/>
                    </a:lnTo>
                    <a:lnTo>
                      <a:pt x="52" y="244"/>
                    </a:lnTo>
                    <a:lnTo>
                      <a:pt x="52" y="244"/>
                    </a:lnTo>
                    <a:lnTo>
                      <a:pt x="52" y="244"/>
                    </a:lnTo>
                    <a:lnTo>
                      <a:pt x="51" y="245"/>
                    </a:lnTo>
                    <a:lnTo>
                      <a:pt x="51" y="247"/>
                    </a:lnTo>
                    <a:lnTo>
                      <a:pt x="52" y="248"/>
                    </a:lnTo>
                    <a:lnTo>
                      <a:pt x="54" y="24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32">
                <a:extLst>
                  <a:ext uri="{FF2B5EF4-FFF2-40B4-BE49-F238E27FC236}">
                    <a16:creationId xmlns:a16="http://schemas.microsoft.com/office/drawing/2014/main" id="{BF550BE4-08D8-4D70-BBBE-001859722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2634"/>
                <a:ext cx="113" cy="135"/>
              </a:xfrm>
              <a:custGeom>
                <a:avLst/>
                <a:gdLst>
                  <a:gd name="T0" fmla="*/ 37 w 113"/>
                  <a:gd name="T1" fmla="*/ 10 h 135"/>
                  <a:gd name="T2" fmla="*/ 41 w 113"/>
                  <a:gd name="T3" fmla="*/ 12 h 135"/>
                  <a:gd name="T4" fmla="*/ 42 w 113"/>
                  <a:gd name="T5" fmla="*/ 14 h 135"/>
                  <a:gd name="T6" fmla="*/ 46 w 113"/>
                  <a:gd name="T7" fmla="*/ 26 h 135"/>
                  <a:gd name="T8" fmla="*/ 60 w 113"/>
                  <a:gd name="T9" fmla="*/ 25 h 135"/>
                  <a:gd name="T10" fmla="*/ 68 w 113"/>
                  <a:gd name="T11" fmla="*/ 30 h 135"/>
                  <a:gd name="T12" fmla="*/ 68 w 113"/>
                  <a:gd name="T13" fmla="*/ 34 h 135"/>
                  <a:gd name="T14" fmla="*/ 72 w 113"/>
                  <a:gd name="T15" fmla="*/ 37 h 135"/>
                  <a:gd name="T16" fmla="*/ 68 w 113"/>
                  <a:gd name="T17" fmla="*/ 46 h 135"/>
                  <a:gd name="T18" fmla="*/ 60 w 113"/>
                  <a:gd name="T19" fmla="*/ 46 h 135"/>
                  <a:gd name="T20" fmla="*/ 58 w 113"/>
                  <a:gd name="T21" fmla="*/ 52 h 135"/>
                  <a:gd name="T22" fmla="*/ 76 w 113"/>
                  <a:gd name="T23" fmla="*/ 61 h 135"/>
                  <a:gd name="T24" fmla="*/ 76 w 113"/>
                  <a:gd name="T25" fmla="*/ 66 h 135"/>
                  <a:gd name="T26" fmla="*/ 83 w 113"/>
                  <a:gd name="T27" fmla="*/ 73 h 135"/>
                  <a:gd name="T28" fmla="*/ 93 w 113"/>
                  <a:gd name="T29" fmla="*/ 84 h 135"/>
                  <a:gd name="T30" fmla="*/ 97 w 113"/>
                  <a:gd name="T31" fmla="*/ 92 h 135"/>
                  <a:gd name="T32" fmla="*/ 101 w 113"/>
                  <a:gd name="T33" fmla="*/ 95 h 135"/>
                  <a:gd name="T34" fmla="*/ 108 w 113"/>
                  <a:gd name="T35" fmla="*/ 101 h 135"/>
                  <a:gd name="T36" fmla="*/ 107 w 113"/>
                  <a:gd name="T37" fmla="*/ 105 h 135"/>
                  <a:gd name="T38" fmla="*/ 113 w 113"/>
                  <a:gd name="T39" fmla="*/ 113 h 135"/>
                  <a:gd name="T40" fmla="*/ 111 w 113"/>
                  <a:gd name="T41" fmla="*/ 120 h 135"/>
                  <a:gd name="T42" fmla="*/ 108 w 113"/>
                  <a:gd name="T43" fmla="*/ 124 h 135"/>
                  <a:gd name="T44" fmla="*/ 103 w 113"/>
                  <a:gd name="T45" fmla="*/ 128 h 135"/>
                  <a:gd name="T46" fmla="*/ 97 w 113"/>
                  <a:gd name="T47" fmla="*/ 125 h 135"/>
                  <a:gd name="T48" fmla="*/ 92 w 113"/>
                  <a:gd name="T49" fmla="*/ 128 h 135"/>
                  <a:gd name="T50" fmla="*/ 89 w 113"/>
                  <a:gd name="T51" fmla="*/ 135 h 135"/>
                  <a:gd name="T52" fmla="*/ 79 w 113"/>
                  <a:gd name="T53" fmla="*/ 132 h 135"/>
                  <a:gd name="T54" fmla="*/ 79 w 113"/>
                  <a:gd name="T55" fmla="*/ 127 h 135"/>
                  <a:gd name="T56" fmla="*/ 81 w 113"/>
                  <a:gd name="T57" fmla="*/ 117 h 135"/>
                  <a:gd name="T58" fmla="*/ 83 w 113"/>
                  <a:gd name="T59" fmla="*/ 109 h 135"/>
                  <a:gd name="T60" fmla="*/ 80 w 113"/>
                  <a:gd name="T61" fmla="*/ 104 h 135"/>
                  <a:gd name="T62" fmla="*/ 71 w 113"/>
                  <a:gd name="T63" fmla="*/ 96 h 135"/>
                  <a:gd name="T64" fmla="*/ 66 w 113"/>
                  <a:gd name="T65" fmla="*/ 77 h 135"/>
                  <a:gd name="T66" fmla="*/ 56 w 113"/>
                  <a:gd name="T67" fmla="*/ 66 h 135"/>
                  <a:gd name="T68" fmla="*/ 48 w 113"/>
                  <a:gd name="T69" fmla="*/ 66 h 135"/>
                  <a:gd name="T70" fmla="*/ 45 w 113"/>
                  <a:gd name="T71" fmla="*/ 69 h 135"/>
                  <a:gd name="T72" fmla="*/ 38 w 113"/>
                  <a:gd name="T73" fmla="*/ 74 h 135"/>
                  <a:gd name="T74" fmla="*/ 34 w 113"/>
                  <a:gd name="T75" fmla="*/ 70 h 135"/>
                  <a:gd name="T76" fmla="*/ 26 w 113"/>
                  <a:gd name="T77" fmla="*/ 70 h 135"/>
                  <a:gd name="T78" fmla="*/ 18 w 113"/>
                  <a:gd name="T79" fmla="*/ 77 h 135"/>
                  <a:gd name="T80" fmla="*/ 16 w 113"/>
                  <a:gd name="T81" fmla="*/ 70 h 135"/>
                  <a:gd name="T82" fmla="*/ 14 w 113"/>
                  <a:gd name="T83" fmla="*/ 64 h 135"/>
                  <a:gd name="T84" fmla="*/ 17 w 113"/>
                  <a:gd name="T85" fmla="*/ 50 h 135"/>
                  <a:gd name="T86" fmla="*/ 10 w 113"/>
                  <a:gd name="T87" fmla="*/ 48 h 135"/>
                  <a:gd name="T88" fmla="*/ 6 w 113"/>
                  <a:gd name="T89" fmla="*/ 40 h 135"/>
                  <a:gd name="T90" fmla="*/ 4 w 113"/>
                  <a:gd name="T91" fmla="*/ 33 h 135"/>
                  <a:gd name="T92" fmla="*/ 1 w 113"/>
                  <a:gd name="T93" fmla="*/ 34 h 135"/>
                  <a:gd name="T94" fmla="*/ 8 w 113"/>
                  <a:gd name="T95" fmla="*/ 26 h 135"/>
                  <a:gd name="T96" fmla="*/ 9 w 113"/>
                  <a:gd name="T97" fmla="*/ 22 h 135"/>
                  <a:gd name="T98" fmla="*/ 17 w 113"/>
                  <a:gd name="T99" fmla="*/ 16 h 135"/>
                  <a:gd name="T100" fmla="*/ 18 w 113"/>
                  <a:gd name="T101" fmla="*/ 21 h 135"/>
                  <a:gd name="T102" fmla="*/ 25 w 113"/>
                  <a:gd name="T103" fmla="*/ 21 h 135"/>
                  <a:gd name="T104" fmla="*/ 25 w 113"/>
                  <a:gd name="T105" fmla="*/ 16 h 135"/>
                  <a:gd name="T106" fmla="*/ 22 w 113"/>
                  <a:gd name="T107" fmla="*/ 6 h 135"/>
                  <a:gd name="T108" fmla="*/ 24 w 113"/>
                  <a:gd name="T109" fmla="*/ 1 h 135"/>
                  <a:gd name="T110" fmla="*/ 30 w 113"/>
                  <a:gd name="T111" fmla="*/ 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3" h="135">
                    <a:moveTo>
                      <a:pt x="30" y="2"/>
                    </a:moveTo>
                    <a:lnTo>
                      <a:pt x="32" y="4"/>
                    </a:lnTo>
                    <a:lnTo>
                      <a:pt x="33" y="5"/>
                    </a:lnTo>
                    <a:lnTo>
                      <a:pt x="36" y="8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7" y="10"/>
                    </a:lnTo>
                    <a:lnTo>
                      <a:pt x="38" y="1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1" y="12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7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2" y="21"/>
                    </a:lnTo>
                    <a:lnTo>
                      <a:pt x="45" y="25"/>
                    </a:lnTo>
                    <a:lnTo>
                      <a:pt x="46" y="26"/>
                    </a:lnTo>
                    <a:lnTo>
                      <a:pt x="50" y="28"/>
                    </a:lnTo>
                    <a:lnTo>
                      <a:pt x="52" y="28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6"/>
                    </a:lnTo>
                    <a:lnTo>
                      <a:pt x="60" y="25"/>
                    </a:lnTo>
                    <a:lnTo>
                      <a:pt x="60" y="25"/>
                    </a:lnTo>
                    <a:lnTo>
                      <a:pt x="61" y="25"/>
                    </a:lnTo>
                    <a:lnTo>
                      <a:pt x="64" y="26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68" y="29"/>
                    </a:lnTo>
                    <a:lnTo>
                      <a:pt x="68" y="30"/>
                    </a:lnTo>
                    <a:lnTo>
                      <a:pt x="66" y="30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4" y="33"/>
                    </a:lnTo>
                    <a:lnTo>
                      <a:pt x="64" y="33"/>
                    </a:lnTo>
                    <a:lnTo>
                      <a:pt x="66" y="33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9" y="37"/>
                    </a:lnTo>
                    <a:lnTo>
                      <a:pt x="71" y="37"/>
                    </a:lnTo>
                    <a:lnTo>
                      <a:pt x="72" y="37"/>
                    </a:lnTo>
                    <a:lnTo>
                      <a:pt x="72" y="37"/>
                    </a:lnTo>
                    <a:lnTo>
                      <a:pt x="73" y="38"/>
                    </a:lnTo>
                    <a:lnTo>
                      <a:pt x="72" y="40"/>
                    </a:lnTo>
                    <a:lnTo>
                      <a:pt x="72" y="41"/>
                    </a:lnTo>
                    <a:lnTo>
                      <a:pt x="71" y="41"/>
                    </a:lnTo>
                    <a:lnTo>
                      <a:pt x="71" y="42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6" y="46"/>
                    </a:lnTo>
                    <a:lnTo>
                      <a:pt x="62" y="45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58" y="45"/>
                    </a:lnTo>
                    <a:lnTo>
                      <a:pt x="58" y="45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58" y="49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60" y="53"/>
                    </a:lnTo>
                    <a:lnTo>
                      <a:pt x="65" y="56"/>
                    </a:lnTo>
                    <a:lnTo>
                      <a:pt x="66" y="57"/>
                    </a:lnTo>
                    <a:lnTo>
                      <a:pt x="68" y="58"/>
                    </a:lnTo>
                    <a:lnTo>
                      <a:pt x="69" y="58"/>
                    </a:lnTo>
                    <a:lnTo>
                      <a:pt x="73" y="60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6" y="62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6" y="65"/>
                    </a:lnTo>
                    <a:lnTo>
                      <a:pt x="76" y="66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80" y="69"/>
                    </a:lnTo>
                    <a:lnTo>
                      <a:pt x="80" y="69"/>
                    </a:lnTo>
                    <a:lnTo>
                      <a:pt x="81" y="70"/>
                    </a:lnTo>
                    <a:lnTo>
                      <a:pt x="83" y="72"/>
                    </a:lnTo>
                    <a:lnTo>
                      <a:pt x="83" y="73"/>
                    </a:lnTo>
                    <a:lnTo>
                      <a:pt x="83" y="74"/>
                    </a:lnTo>
                    <a:lnTo>
                      <a:pt x="84" y="76"/>
                    </a:lnTo>
                    <a:lnTo>
                      <a:pt x="85" y="77"/>
                    </a:lnTo>
                    <a:lnTo>
                      <a:pt x="87" y="78"/>
                    </a:lnTo>
                    <a:lnTo>
                      <a:pt x="88" y="80"/>
                    </a:lnTo>
                    <a:lnTo>
                      <a:pt x="89" y="81"/>
                    </a:lnTo>
                    <a:lnTo>
                      <a:pt x="93" y="84"/>
                    </a:lnTo>
                    <a:lnTo>
                      <a:pt x="93" y="85"/>
                    </a:lnTo>
                    <a:lnTo>
                      <a:pt x="95" y="87"/>
                    </a:lnTo>
                    <a:lnTo>
                      <a:pt x="96" y="88"/>
                    </a:lnTo>
                    <a:lnTo>
                      <a:pt x="96" y="88"/>
                    </a:lnTo>
                    <a:lnTo>
                      <a:pt x="96" y="89"/>
                    </a:lnTo>
                    <a:lnTo>
                      <a:pt x="97" y="89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9" y="95"/>
                    </a:lnTo>
                    <a:lnTo>
                      <a:pt x="99" y="95"/>
                    </a:lnTo>
                    <a:lnTo>
                      <a:pt x="99" y="96"/>
                    </a:lnTo>
                    <a:lnTo>
                      <a:pt x="100" y="96"/>
                    </a:lnTo>
                    <a:lnTo>
                      <a:pt x="100" y="95"/>
                    </a:lnTo>
                    <a:lnTo>
                      <a:pt x="101" y="95"/>
                    </a:lnTo>
                    <a:lnTo>
                      <a:pt x="101" y="95"/>
                    </a:lnTo>
                    <a:lnTo>
                      <a:pt x="103" y="96"/>
                    </a:lnTo>
                    <a:lnTo>
                      <a:pt x="103" y="97"/>
                    </a:lnTo>
                    <a:lnTo>
                      <a:pt x="104" y="97"/>
                    </a:lnTo>
                    <a:lnTo>
                      <a:pt x="105" y="99"/>
                    </a:lnTo>
                    <a:lnTo>
                      <a:pt x="107" y="100"/>
                    </a:lnTo>
                    <a:lnTo>
                      <a:pt x="108" y="101"/>
                    </a:lnTo>
                    <a:lnTo>
                      <a:pt x="109" y="101"/>
                    </a:lnTo>
                    <a:lnTo>
                      <a:pt x="109" y="103"/>
                    </a:lnTo>
                    <a:lnTo>
                      <a:pt x="109" y="103"/>
                    </a:lnTo>
                    <a:lnTo>
                      <a:pt x="109" y="104"/>
                    </a:lnTo>
                    <a:lnTo>
                      <a:pt x="109" y="104"/>
                    </a:lnTo>
                    <a:lnTo>
                      <a:pt x="107" y="105"/>
                    </a:lnTo>
                    <a:lnTo>
                      <a:pt x="107" y="105"/>
                    </a:lnTo>
                    <a:lnTo>
                      <a:pt x="107" y="107"/>
                    </a:lnTo>
                    <a:lnTo>
                      <a:pt x="107" y="108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1" y="111"/>
                    </a:lnTo>
                    <a:lnTo>
                      <a:pt x="112" y="112"/>
                    </a:lnTo>
                    <a:lnTo>
                      <a:pt x="113" y="113"/>
                    </a:lnTo>
                    <a:lnTo>
                      <a:pt x="113" y="115"/>
                    </a:lnTo>
                    <a:lnTo>
                      <a:pt x="113" y="115"/>
                    </a:lnTo>
                    <a:lnTo>
                      <a:pt x="112" y="116"/>
                    </a:lnTo>
                    <a:lnTo>
                      <a:pt x="112" y="117"/>
                    </a:lnTo>
                    <a:lnTo>
                      <a:pt x="111" y="117"/>
                    </a:lnTo>
                    <a:lnTo>
                      <a:pt x="111" y="119"/>
                    </a:lnTo>
                    <a:lnTo>
                      <a:pt x="111" y="120"/>
                    </a:lnTo>
                    <a:lnTo>
                      <a:pt x="112" y="120"/>
                    </a:lnTo>
                    <a:lnTo>
                      <a:pt x="112" y="121"/>
                    </a:lnTo>
                    <a:lnTo>
                      <a:pt x="112" y="123"/>
                    </a:lnTo>
                    <a:lnTo>
                      <a:pt x="111" y="123"/>
                    </a:lnTo>
                    <a:lnTo>
                      <a:pt x="109" y="125"/>
                    </a:lnTo>
                    <a:lnTo>
                      <a:pt x="109" y="125"/>
                    </a:lnTo>
                    <a:lnTo>
                      <a:pt x="108" y="124"/>
                    </a:lnTo>
                    <a:lnTo>
                      <a:pt x="108" y="125"/>
                    </a:lnTo>
                    <a:lnTo>
                      <a:pt x="107" y="125"/>
                    </a:lnTo>
                    <a:lnTo>
                      <a:pt x="105" y="127"/>
                    </a:lnTo>
                    <a:lnTo>
                      <a:pt x="104" y="127"/>
                    </a:lnTo>
                    <a:lnTo>
                      <a:pt x="104" y="127"/>
                    </a:lnTo>
                    <a:lnTo>
                      <a:pt x="104" y="128"/>
                    </a:lnTo>
                    <a:lnTo>
                      <a:pt x="103" y="128"/>
                    </a:lnTo>
                    <a:lnTo>
                      <a:pt x="103" y="128"/>
                    </a:lnTo>
                    <a:lnTo>
                      <a:pt x="101" y="129"/>
                    </a:lnTo>
                    <a:lnTo>
                      <a:pt x="100" y="128"/>
                    </a:lnTo>
                    <a:lnTo>
                      <a:pt x="100" y="128"/>
                    </a:lnTo>
                    <a:lnTo>
                      <a:pt x="99" y="127"/>
                    </a:lnTo>
                    <a:lnTo>
                      <a:pt x="97" y="127"/>
                    </a:lnTo>
                    <a:lnTo>
                      <a:pt x="97" y="125"/>
                    </a:lnTo>
                    <a:lnTo>
                      <a:pt x="96" y="125"/>
                    </a:lnTo>
                    <a:lnTo>
                      <a:pt x="96" y="124"/>
                    </a:lnTo>
                    <a:lnTo>
                      <a:pt x="96" y="125"/>
                    </a:lnTo>
                    <a:lnTo>
                      <a:pt x="95" y="127"/>
                    </a:lnTo>
                    <a:lnTo>
                      <a:pt x="93" y="127"/>
                    </a:lnTo>
                    <a:lnTo>
                      <a:pt x="92" y="127"/>
                    </a:lnTo>
                    <a:lnTo>
                      <a:pt x="92" y="128"/>
                    </a:lnTo>
                    <a:lnTo>
                      <a:pt x="91" y="128"/>
                    </a:lnTo>
                    <a:lnTo>
                      <a:pt x="89" y="128"/>
                    </a:lnTo>
                    <a:lnTo>
                      <a:pt x="88" y="128"/>
                    </a:lnTo>
                    <a:lnTo>
                      <a:pt x="89" y="129"/>
                    </a:lnTo>
                    <a:lnTo>
                      <a:pt x="91" y="132"/>
                    </a:lnTo>
                    <a:lnTo>
                      <a:pt x="91" y="133"/>
                    </a:lnTo>
                    <a:lnTo>
                      <a:pt x="89" y="135"/>
                    </a:lnTo>
                    <a:lnTo>
                      <a:pt x="87" y="135"/>
                    </a:lnTo>
                    <a:lnTo>
                      <a:pt x="87" y="133"/>
                    </a:lnTo>
                    <a:lnTo>
                      <a:pt x="85" y="133"/>
                    </a:lnTo>
                    <a:lnTo>
                      <a:pt x="85" y="132"/>
                    </a:lnTo>
                    <a:lnTo>
                      <a:pt x="81" y="131"/>
                    </a:lnTo>
                    <a:lnTo>
                      <a:pt x="80" y="132"/>
                    </a:lnTo>
                    <a:lnTo>
                      <a:pt x="79" y="132"/>
                    </a:lnTo>
                    <a:lnTo>
                      <a:pt x="79" y="131"/>
                    </a:lnTo>
                    <a:lnTo>
                      <a:pt x="77" y="131"/>
                    </a:lnTo>
                    <a:lnTo>
                      <a:pt x="77" y="129"/>
                    </a:lnTo>
                    <a:lnTo>
                      <a:pt x="76" y="128"/>
                    </a:lnTo>
                    <a:lnTo>
                      <a:pt x="76" y="128"/>
                    </a:lnTo>
                    <a:lnTo>
                      <a:pt x="77" y="128"/>
                    </a:lnTo>
                    <a:lnTo>
                      <a:pt x="79" y="127"/>
                    </a:lnTo>
                    <a:lnTo>
                      <a:pt x="80" y="127"/>
                    </a:lnTo>
                    <a:lnTo>
                      <a:pt x="81" y="125"/>
                    </a:lnTo>
                    <a:lnTo>
                      <a:pt x="81" y="124"/>
                    </a:lnTo>
                    <a:lnTo>
                      <a:pt x="81" y="124"/>
                    </a:lnTo>
                    <a:lnTo>
                      <a:pt x="81" y="120"/>
                    </a:lnTo>
                    <a:lnTo>
                      <a:pt x="81" y="119"/>
                    </a:lnTo>
                    <a:lnTo>
                      <a:pt x="81" y="117"/>
                    </a:lnTo>
                    <a:lnTo>
                      <a:pt x="81" y="116"/>
                    </a:lnTo>
                    <a:lnTo>
                      <a:pt x="81" y="115"/>
                    </a:lnTo>
                    <a:lnTo>
                      <a:pt x="81" y="113"/>
                    </a:lnTo>
                    <a:lnTo>
                      <a:pt x="81" y="112"/>
                    </a:lnTo>
                    <a:lnTo>
                      <a:pt x="83" y="112"/>
                    </a:lnTo>
                    <a:lnTo>
                      <a:pt x="83" y="111"/>
                    </a:lnTo>
                    <a:lnTo>
                      <a:pt x="83" y="109"/>
                    </a:lnTo>
                    <a:lnTo>
                      <a:pt x="84" y="108"/>
                    </a:lnTo>
                    <a:lnTo>
                      <a:pt x="83" y="108"/>
                    </a:lnTo>
                    <a:lnTo>
                      <a:pt x="83" y="107"/>
                    </a:lnTo>
                    <a:lnTo>
                      <a:pt x="80" y="107"/>
                    </a:lnTo>
                    <a:lnTo>
                      <a:pt x="80" y="105"/>
                    </a:lnTo>
                    <a:lnTo>
                      <a:pt x="79" y="104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5" y="99"/>
                    </a:lnTo>
                    <a:lnTo>
                      <a:pt x="73" y="97"/>
                    </a:lnTo>
                    <a:lnTo>
                      <a:pt x="71" y="96"/>
                    </a:lnTo>
                    <a:lnTo>
                      <a:pt x="71" y="92"/>
                    </a:lnTo>
                    <a:lnTo>
                      <a:pt x="69" y="89"/>
                    </a:lnTo>
                    <a:lnTo>
                      <a:pt x="71" y="85"/>
                    </a:lnTo>
                    <a:lnTo>
                      <a:pt x="71" y="82"/>
                    </a:lnTo>
                    <a:lnTo>
                      <a:pt x="69" y="80"/>
                    </a:lnTo>
                    <a:lnTo>
                      <a:pt x="68" y="78"/>
                    </a:lnTo>
                    <a:lnTo>
                      <a:pt x="66" y="77"/>
                    </a:lnTo>
                    <a:lnTo>
                      <a:pt x="65" y="76"/>
                    </a:lnTo>
                    <a:lnTo>
                      <a:pt x="64" y="74"/>
                    </a:lnTo>
                    <a:lnTo>
                      <a:pt x="61" y="72"/>
                    </a:lnTo>
                    <a:lnTo>
                      <a:pt x="60" y="68"/>
                    </a:lnTo>
                    <a:lnTo>
                      <a:pt x="58" y="66"/>
                    </a:lnTo>
                    <a:lnTo>
                      <a:pt x="57" y="66"/>
                    </a:lnTo>
                    <a:lnTo>
                      <a:pt x="56" y="66"/>
                    </a:lnTo>
                    <a:lnTo>
                      <a:pt x="53" y="65"/>
                    </a:lnTo>
                    <a:lnTo>
                      <a:pt x="50" y="65"/>
                    </a:lnTo>
                    <a:lnTo>
                      <a:pt x="49" y="65"/>
                    </a:lnTo>
                    <a:lnTo>
                      <a:pt x="48" y="65"/>
                    </a:lnTo>
                    <a:lnTo>
                      <a:pt x="48" y="65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4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7" y="73"/>
                    </a:lnTo>
                    <a:lnTo>
                      <a:pt x="37" y="73"/>
                    </a:lnTo>
                    <a:lnTo>
                      <a:pt x="37" y="72"/>
                    </a:lnTo>
                    <a:lnTo>
                      <a:pt x="36" y="72"/>
                    </a:lnTo>
                    <a:lnTo>
                      <a:pt x="34" y="70"/>
                    </a:lnTo>
                    <a:lnTo>
                      <a:pt x="32" y="69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29" y="69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25" y="70"/>
                    </a:lnTo>
                    <a:lnTo>
                      <a:pt x="25" y="72"/>
                    </a:lnTo>
                    <a:lnTo>
                      <a:pt x="24" y="73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0" y="76"/>
                    </a:lnTo>
                    <a:lnTo>
                      <a:pt x="18" y="77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4" y="78"/>
                    </a:lnTo>
                    <a:lnTo>
                      <a:pt x="13" y="78"/>
                    </a:lnTo>
                    <a:lnTo>
                      <a:pt x="12" y="78"/>
                    </a:lnTo>
                    <a:lnTo>
                      <a:pt x="13" y="74"/>
                    </a:lnTo>
                    <a:lnTo>
                      <a:pt x="16" y="70"/>
                    </a:lnTo>
                    <a:lnTo>
                      <a:pt x="16" y="69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6" y="62"/>
                    </a:lnTo>
                    <a:lnTo>
                      <a:pt x="16" y="61"/>
                    </a:lnTo>
                    <a:lnTo>
                      <a:pt x="17" y="58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3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1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1" y="30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4" y="17"/>
                    </a:lnTo>
                    <a:lnTo>
                      <a:pt x="16" y="14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4" y="10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33">
                <a:extLst>
                  <a:ext uri="{FF2B5EF4-FFF2-40B4-BE49-F238E27FC236}">
                    <a16:creationId xmlns:a16="http://schemas.microsoft.com/office/drawing/2014/main" id="{13A10286-8C3E-4383-9720-DBD5B70E5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426"/>
                <a:ext cx="21" cy="28"/>
              </a:xfrm>
              <a:custGeom>
                <a:avLst/>
                <a:gdLst>
                  <a:gd name="T0" fmla="*/ 10 w 21"/>
                  <a:gd name="T1" fmla="*/ 23 h 28"/>
                  <a:gd name="T2" fmla="*/ 10 w 21"/>
                  <a:gd name="T3" fmla="*/ 23 h 28"/>
                  <a:gd name="T4" fmla="*/ 9 w 21"/>
                  <a:gd name="T5" fmla="*/ 23 h 28"/>
                  <a:gd name="T6" fmla="*/ 9 w 21"/>
                  <a:gd name="T7" fmla="*/ 24 h 28"/>
                  <a:gd name="T8" fmla="*/ 8 w 21"/>
                  <a:gd name="T9" fmla="*/ 26 h 28"/>
                  <a:gd name="T10" fmla="*/ 6 w 21"/>
                  <a:gd name="T11" fmla="*/ 26 h 28"/>
                  <a:gd name="T12" fmla="*/ 6 w 21"/>
                  <a:gd name="T13" fmla="*/ 26 h 28"/>
                  <a:gd name="T14" fmla="*/ 5 w 21"/>
                  <a:gd name="T15" fmla="*/ 26 h 28"/>
                  <a:gd name="T16" fmla="*/ 5 w 21"/>
                  <a:gd name="T17" fmla="*/ 28 h 28"/>
                  <a:gd name="T18" fmla="*/ 4 w 21"/>
                  <a:gd name="T19" fmla="*/ 28 h 28"/>
                  <a:gd name="T20" fmla="*/ 2 w 21"/>
                  <a:gd name="T21" fmla="*/ 28 h 28"/>
                  <a:gd name="T22" fmla="*/ 1 w 21"/>
                  <a:gd name="T23" fmla="*/ 28 h 28"/>
                  <a:gd name="T24" fmla="*/ 0 w 21"/>
                  <a:gd name="T25" fmla="*/ 28 h 28"/>
                  <a:gd name="T26" fmla="*/ 0 w 21"/>
                  <a:gd name="T27" fmla="*/ 27 h 28"/>
                  <a:gd name="T28" fmla="*/ 1 w 21"/>
                  <a:gd name="T29" fmla="*/ 26 h 28"/>
                  <a:gd name="T30" fmla="*/ 1 w 21"/>
                  <a:gd name="T31" fmla="*/ 23 h 28"/>
                  <a:gd name="T32" fmla="*/ 2 w 21"/>
                  <a:gd name="T33" fmla="*/ 22 h 28"/>
                  <a:gd name="T34" fmla="*/ 5 w 21"/>
                  <a:gd name="T35" fmla="*/ 15 h 28"/>
                  <a:gd name="T36" fmla="*/ 6 w 21"/>
                  <a:gd name="T37" fmla="*/ 12 h 28"/>
                  <a:gd name="T38" fmla="*/ 8 w 21"/>
                  <a:gd name="T39" fmla="*/ 8 h 28"/>
                  <a:gd name="T40" fmla="*/ 10 w 21"/>
                  <a:gd name="T41" fmla="*/ 4 h 28"/>
                  <a:gd name="T42" fmla="*/ 12 w 21"/>
                  <a:gd name="T43" fmla="*/ 3 h 28"/>
                  <a:gd name="T44" fmla="*/ 12 w 21"/>
                  <a:gd name="T45" fmla="*/ 3 h 28"/>
                  <a:gd name="T46" fmla="*/ 12 w 21"/>
                  <a:gd name="T47" fmla="*/ 0 h 28"/>
                  <a:gd name="T48" fmla="*/ 14 w 21"/>
                  <a:gd name="T49" fmla="*/ 0 h 28"/>
                  <a:gd name="T50" fmla="*/ 17 w 21"/>
                  <a:gd name="T51" fmla="*/ 0 h 28"/>
                  <a:gd name="T52" fmla="*/ 17 w 21"/>
                  <a:gd name="T53" fmla="*/ 0 h 28"/>
                  <a:gd name="T54" fmla="*/ 18 w 21"/>
                  <a:gd name="T55" fmla="*/ 0 h 28"/>
                  <a:gd name="T56" fmla="*/ 20 w 21"/>
                  <a:gd name="T57" fmla="*/ 2 h 28"/>
                  <a:gd name="T58" fmla="*/ 18 w 21"/>
                  <a:gd name="T59" fmla="*/ 2 h 28"/>
                  <a:gd name="T60" fmla="*/ 17 w 21"/>
                  <a:gd name="T61" fmla="*/ 3 h 28"/>
                  <a:gd name="T62" fmla="*/ 17 w 21"/>
                  <a:gd name="T63" fmla="*/ 3 h 28"/>
                  <a:gd name="T64" fmla="*/ 18 w 21"/>
                  <a:gd name="T65" fmla="*/ 3 h 28"/>
                  <a:gd name="T66" fmla="*/ 20 w 21"/>
                  <a:gd name="T67" fmla="*/ 4 h 28"/>
                  <a:gd name="T68" fmla="*/ 20 w 21"/>
                  <a:gd name="T69" fmla="*/ 4 h 28"/>
                  <a:gd name="T70" fmla="*/ 21 w 21"/>
                  <a:gd name="T71" fmla="*/ 8 h 28"/>
                  <a:gd name="T72" fmla="*/ 21 w 21"/>
                  <a:gd name="T73" fmla="*/ 10 h 28"/>
                  <a:gd name="T74" fmla="*/ 20 w 21"/>
                  <a:gd name="T75" fmla="*/ 11 h 28"/>
                  <a:gd name="T76" fmla="*/ 18 w 21"/>
                  <a:gd name="T77" fmla="*/ 11 h 28"/>
                  <a:gd name="T78" fmla="*/ 18 w 21"/>
                  <a:gd name="T79" fmla="*/ 12 h 28"/>
                  <a:gd name="T80" fmla="*/ 17 w 21"/>
                  <a:gd name="T81" fmla="*/ 14 h 28"/>
                  <a:gd name="T82" fmla="*/ 17 w 21"/>
                  <a:gd name="T83" fmla="*/ 14 h 28"/>
                  <a:gd name="T84" fmla="*/ 17 w 21"/>
                  <a:gd name="T85" fmla="*/ 14 h 28"/>
                  <a:gd name="T86" fmla="*/ 18 w 21"/>
                  <a:gd name="T87" fmla="*/ 15 h 28"/>
                  <a:gd name="T88" fmla="*/ 18 w 21"/>
                  <a:gd name="T89" fmla="*/ 15 h 28"/>
                  <a:gd name="T90" fmla="*/ 18 w 21"/>
                  <a:gd name="T91" fmla="*/ 15 h 28"/>
                  <a:gd name="T92" fmla="*/ 17 w 21"/>
                  <a:gd name="T93" fmla="*/ 15 h 28"/>
                  <a:gd name="T94" fmla="*/ 16 w 21"/>
                  <a:gd name="T95" fmla="*/ 15 h 28"/>
                  <a:gd name="T96" fmla="*/ 14 w 21"/>
                  <a:gd name="T97" fmla="*/ 15 h 28"/>
                  <a:gd name="T98" fmla="*/ 14 w 21"/>
                  <a:gd name="T99" fmla="*/ 15 h 28"/>
                  <a:gd name="T100" fmla="*/ 13 w 21"/>
                  <a:gd name="T101" fmla="*/ 16 h 28"/>
                  <a:gd name="T102" fmla="*/ 13 w 21"/>
                  <a:gd name="T103" fmla="*/ 16 h 28"/>
                  <a:gd name="T104" fmla="*/ 12 w 21"/>
                  <a:gd name="T105" fmla="*/ 18 h 28"/>
                  <a:gd name="T106" fmla="*/ 12 w 21"/>
                  <a:gd name="T107" fmla="*/ 18 h 28"/>
                  <a:gd name="T108" fmla="*/ 12 w 21"/>
                  <a:gd name="T109" fmla="*/ 19 h 28"/>
                  <a:gd name="T110" fmla="*/ 13 w 21"/>
                  <a:gd name="T111" fmla="*/ 19 h 28"/>
                  <a:gd name="T112" fmla="*/ 13 w 21"/>
                  <a:gd name="T113" fmla="*/ 20 h 28"/>
                  <a:gd name="T114" fmla="*/ 13 w 21"/>
                  <a:gd name="T115" fmla="*/ 20 h 28"/>
                  <a:gd name="T116" fmla="*/ 12 w 21"/>
                  <a:gd name="T117" fmla="*/ 20 h 28"/>
                  <a:gd name="T118" fmla="*/ 12 w 21"/>
                  <a:gd name="T119" fmla="*/ 22 h 28"/>
                  <a:gd name="T120" fmla="*/ 12 w 21"/>
                  <a:gd name="T121" fmla="*/ 22 h 28"/>
                  <a:gd name="T122" fmla="*/ 10 w 21"/>
                  <a:gd name="T123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" h="28">
                    <a:moveTo>
                      <a:pt x="10" y="23"/>
                    </a:moveTo>
                    <a:lnTo>
                      <a:pt x="10" y="23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0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34">
                <a:extLst>
                  <a:ext uri="{FF2B5EF4-FFF2-40B4-BE49-F238E27FC236}">
                    <a16:creationId xmlns:a16="http://schemas.microsoft.com/office/drawing/2014/main" id="{3E8572E0-14AF-49F5-B7EE-982231DB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766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5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3 h 5"/>
                  <a:gd name="T10" fmla="*/ 2 w 3"/>
                  <a:gd name="T11" fmla="*/ 1 h 5"/>
                  <a:gd name="T12" fmla="*/ 2 w 3"/>
                  <a:gd name="T13" fmla="*/ 0 h 5"/>
                  <a:gd name="T14" fmla="*/ 3 w 3"/>
                  <a:gd name="T15" fmla="*/ 0 h 5"/>
                  <a:gd name="T16" fmla="*/ 3 w 3"/>
                  <a:gd name="T17" fmla="*/ 1 h 5"/>
                  <a:gd name="T18" fmla="*/ 3 w 3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35">
                <a:extLst>
                  <a:ext uri="{FF2B5EF4-FFF2-40B4-BE49-F238E27FC236}">
                    <a16:creationId xmlns:a16="http://schemas.microsoft.com/office/drawing/2014/main" id="{90E21926-C169-4C93-9EFD-CD37245AA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175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5 h 5"/>
                  <a:gd name="T4" fmla="*/ 0 w 1"/>
                  <a:gd name="T5" fmla="*/ 5 h 5"/>
                  <a:gd name="T6" fmla="*/ 0 w 1"/>
                  <a:gd name="T7" fmla="*/ 4 h 5"/>
                  <a:gd name="T8" fmla="*/ 0 w 1"/>
                  <a:gd name="T9" fmla="*/ 2 h 5"/>
                  <a:gd name="T10" fmla="*/ 1 w 1"/>
                  <a:gd name="T11" fmla="*/ 0 h 5"/>
                  <a:gd name="T12" fmla="*/ 1 w 1"/>
                  <a:gd name="T13" fmla="*/ 1 h 5"/>
                  <a:gd name="T14" fmla="*/ 1 w 1"/>
                  <a:gd name="T15" fmla="*/ 1 h 5"/>
                  <a:gd name="T16" fmla="*/ 1 w 1"/>
                  <a:gd name="T17" fmla="*/ 1 h 5"/>
                  <a:gd name="T18" fmla="*/ 1 w 1"/>
                  <a:gd name="T19" fmla="*/ 2 h 5"/>
                  <a:gd name="T20" fmla="*/ 1 w 1"/>
                  <a:gd name="T21" fmla="*/ 2 h 5"/>
                  <a:gd name="T22" fmla="*/ 1 w 1"/>
                  <a:gd name="T23" fmla="*/ 4 h 5"/>
                  <a:gd name="T24" fmla="*/ 1 w 1"/>
                  <a:gd name="T25" fmla="*/ 4 h 5"/>
                  <a:gd name="T26" fmla="*/ 1 w 1"/>
                  <a:gd name="T27" fmla="*/ 5 h 5"/>
                  <a:gd name="T28" fmla="*/ 1 w 1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36">
                <a:extLst>
                  <a:ext uri="{FF2B5EF4-FFF2-40B4-BE49-F238E27FC236}">
                    <a16:creationId xmlns:a16="http://schemas.microsoft.com/office/drawing/2014/main" id="{933EFC05-8800-4B56-8DA9-BDC82A0E9F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6" y="2832"/>
                <a:ext cx="34" cy="57"/>
              </a:xfrm>
              <a:custGeom>
                <a:avLst/>
                <a:gdLst>
                  <a:gd name="T0" fmla="*/ 7 w 34"/>
                  <a:gd name="T1" fmla="*/ 0 h 57"/>
                  <a:gd name="T2" fmla="*/ 8 w 34"/>
                  <a:gd name="T3" fmla="*/ 0 h 57"/>
                  <a:gd name="T4" fmla="*/ 16 w 34"/>
                  <a:gd name="T5" fmla="*/ 6 h 57"/>
                  <a:gd name="T6" fmla="*/ 19 w 34"/>
                  <a:gd name="T7" fmla="*/ 12 h 57"/>
                  <a:gd name="T8" fmla="*/ 20 w 34"/>
                  <a:gd name="T9" fmla="*/ 13 h 57"/>
                  <a:gd name="T10" fmla="*/ 23 w 34"/>
                  <a:gd name="T11" fmla="*/ 17 h 57"/>
                  <a:gd name="T12" fmla="*/ 23 w 34"/>
                  <a:gd name="T13" fmla="*/ 18 h 57"/>
                  <a:gd name="T14" fmla="*/ 24 w 34"/>
                  <a:gd name="T15" fmla="*/ 20 h 57"/>
                  <a:gd name="T16" fmla="*/ 26 w 34"/>
                  <a:gd name="T17" fmla="*/ 20 h 57"/>
                  <a:gd name="T18" fmla="*/ 27 w 34"/>
                  <a:gd name="T19" fmla="*/ 25 h 57"/>
                  <a:gd name="T20" fmla="*/ 30 w 34"/>
                  <a:gd name="T21" fmla="*/ 30 h 57"/>
                  <a:gd name="T22" fmla="*/ 30 w 34"/>
                  <a:gd name="T23" fmla="*/ 32 h 57"/>
                  <a:gd name="T24" fmla="*/ 31 w 34"/>
                  <a:gd name="T25" fmla="*/ 33 h 57"/>
                  <a:gd name="T26" fmla="*/ 32 w 34"/>
                  <a:gd name="T27" fmla="*/ 36 h 57"/>
                  <a:gd name="T28" fmla="*/ 34 w 34"/>
                  <a:gd name="T29" fmla="*/ 41 h 57"/>
                  <a:gd name="T30" fmla="*/ 32 w 34"/>
                  <a:gd name="T31" fmla="*/ 45 h 57"/>
                  <a:gd name="T32" fmla="*/ 31 w 34"/>
                  <a:gd name="T33" fmla="*/ 49 h 57"/>
                  <a:gd name="T34" fmla="*/ 26 w 34"/>
                  <a:gd name="T35" fmla="*/ 53 h 57"/>
                  <a:gd name="T36" fmla="*/ 20 w 34"/>
                  <a:gd name="T37" fmla="*/ 56 h 57"/>
                  <a:gd name="T38" fmla="*/ 12 w 34"/>
                  <a:gd name="T39" fmla="*/ 57 h 57"/>
                  <a:gd name="T40" fmla="*/ 7 w 34"/>
                  <a:gd name="T41" fmla="*/ 54 h 57"/>
                  <a:gd name="T42" fmla="*/ 4 w 34"/>
                  <a:gd name="T43" fmla="*/ 48 h 57"/>
                  <a:gd name="T44" fmla="*/ 2 w 34"/>
                  <a:gd name="T45" fmla="*/ 33 h 57"/>
                  <a:gd name="T46" fmla="*/ 0 w 34"/>
                  <a:gd name="T47" fmla="*/ 26 h 57"/>
                  <a:gd name="T48" fmla="*/ 2 w 34"/>
                  <a:gd name="T49" fmla="*/ 22 h 57"/>
                  <a:gd name="T50" fmla="*/ 2 w 34"/>
                  <a:gd name="T51" fmla="*/ 26 h 57"/>
                  <a:gd name="T52" fmla="*/ 3 w 34"/>
                  <a:gd name="T53" fmla="*/ 22 h 57"/>
                  <a:gd name="T54" fmla="*/ 4 w 34"/>
                  <a:gd name="T55" fmla="*/ 17 h 57"/>
                  <a:gd name="T56" fmla="*/ 4 w 34"/>
                  <a:gd name="T57" fmla="*/ 14 h 57"/>
                  <a:gd name="T58" fmla="*/ 6 w 34"/>
                  <a:gd name="T59" fmla="*/ 10 h 57"/>
                  <a:gd name="T60" fmla="*/ 7 w 34"/>
                  <a:gd name="T61" fmla="*/ 6 h 57"/>
                  <a:gd name="T62" fmla="*/ 7 w 34"/>
                  <a:gd name="T63" fmla="*/ 4 h 57"/>
                  <a:gd name="T64" fmla="*/ 10 w 34"/>
                  <a:gd name="T65" fmla="*/ 4 h 57"/>
                  <a:gd name="T66" fmla="*/ 11 w 34"/>
                  <a:gd name="T67" fmla="*/ 5 h 57"/>
                  <a:gd name="T68" fmla="*/ 11 w 34"/>
                  <a:gd name="T69" fmla="*/ 4 h 57"/>
                  <a:gd name="T70" fmla="*/ 6 w 34"/>
                  <a:gd name="T71" fmla="*/ 2 h 57"/>
                  <a:gd name="T72" fmla="*/ 4 w 34"/>
                  <a:gd name="T73" fmla="*/ 1 h 57"/>
                  <a:gd name="T74" fmla="*/ 4 w 34"/>
                  <a:gd name="T75" fmla="*/ 0 h 57"/>
                  <a:gd name="T76" fmla="*/ 4 w 34"/>
                  <a:gd name="T77" fmla="*/ 2 h 57"/>
                  <a:gd name="T78" fmla="*/ 3 w 34"/>
                  <a:gd name="T79" fmla="*/ 1 h 57"/>
                  <a:gd name="T80" fmla="*/ 3 w 34"/>
                  <a:gd name="T81" fmla="*/ 1 h 57"/>
                  <a:gd name="T82" fmla="*/ 4 w 34"/>
                  <a:gd name="T83" fmla="*/ 1 h 57"/>
                  <a:gd name="T84" fmla="*/ 4 w 34"/>
                  <a:gd name="T85" fmla="*/ 2 h 57"/>
                  <a:gd name="T86" fmla="*/ 4 w 34"/>
                  <a:gd name="T87" fmla="*/ 12 h 57"/>
                  <a:gd name="T88" fmla="*/ 2 w 34"/>
                  <a:gd name="T89" fmla="*/ 10 h 57"/>
                  <a:gd name="T90" fmla="*/ 3 w 34"/>
                  <a:gd name="T91" fmla="*/ 1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57">
                    <a:moveTo>
                      <a:pt x="4" y="0"/>
                    </a:move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6" y="6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30" y="30"/>
                    </a:lnTo>
                    <a:lnTo>
                      <a:pt x="31" y="30"/>
                    </a:lnTo>
                    <a:lnTo>
                      <a:pt x="30" y="32"/>
                    </a:lnTo>
                    <a:lnTo>
                      <a:pt x="31" y="32"/>
                    </a:lnTo>
                    <a:lnTo>
                      <a:pt x="31" y="33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4" y="37"/>
                    </a:lnTo>
                    <a:lnTo>
                      <a:pt x="34" y="41"/>
                    </a:lnTo>
                    <a:lnTo>
                      <a:pt x="34" y="44"/>
                    </a:lnTo>
                    <a:lnTo>
                      <a:pt x="32" y="45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30" y="50"/>
                    </a:lnTo>
                    <a:lnTo>
                      <a:pt x="26" y="53"/>
                    </a:lnTo>
                    <a:lnTo>
                      <a:pt x="24" y="54"/>
                    </a:lnTo>
                    <a:lnTo>
                      <a:pt x="20" y="56"/>
                    </a:lnTo>
                    <a:lnTo>
                      <a:pt x="16" y="57"/>
                    </a:lnTo>
                    <a:lnTo>
                      <a:pt x="12" y="57"/>
                    </a:lnTo>
                    <a:lnTo>
                      <a:pt x="10" y="57"/>
                    </a:lnTo>
                    <a:lnTo>
                      <a:pt x="7" y="54"/>
                    </a:lnTo>
                    <a:lnTo>
                      <a:pt x="6" y="52"/>
                    </a:lnTo>
                    <a:lnTo>
                      <a:pt x="4" y="48"/>
                    </a:lnTo>
                    <a:lnTo>
                      <a:pt x="3" y="45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" y="10"/>
                    </a:moveTo>
                    <a:lnTo>
                      <a:pt x="4" y="12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37">
                <a:extLst>
                  <a:ext uri="{FF2B5EF4-FFF2-40B4-BE49-F238E27FC236}">
                    <a16:creationId xmlns:a16="http://schemas.microsoft.com/office/drawing/2014/main" id="{AEF45EBC-C5E4-437C-87EF-A0444B2D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850"/>
                <a:ext cx="63" cy="63"/>
              </a:xfrm>
              <a:custGeom>
                <a:avLst/>
                <a:gdLst>
                  <a:gd name="T0" fmla="*/ 47 w 63"/>
                  <a:gd name="T1" fmla="*/ 16 h 63"/>
                  <a:gd name="T2" fmla="*/ 48 w 63"/>
                  <a:gd name="T3" fmla="*/ 24 h 63"/>
                  <a:gd name="T4" fmla="*/ 48 w 63"/>
                  <a:gd name="T5" fmla="*/ 27 h 63"/>
                  <a:gd name="T6" fmla="*/ 44 w 63"/>
                  <a:gd name="T7" fmla="*/ 31 h 63"/>
                  <a:gd name="T8" fmla="*/ 47 w 63"/>
                  <a:gd name="T9" fmla="*/ 32 h 63"/>
                  <a:gd name="T10" fmla="*/ 49 w 63"/>
                  <a:gd name="T11" fmla="*/ 34 h 63"/>
                  <a:gd name="T12" fmla="*/ 52 w 63"/>
                  <a:gd name="T13" fmla="*/ 34 h 63"/>
                  <a:gd name="T14" fmla="*/ 55 w 63"/>
                  <a:gd name="T15" fmla="*/ 36 h 63"/>
                  <a:gd name="T16" fmla="*/ 56 w 63"/>
                  <a:gd name="T17" fmla="*/ 39 h 63"/>
                  <a:gd name="T18" fmla="*/ 60 w 63"/>
                  <a:gd name="T19" fmla="*/ 42 h 63"/>
                  <a:gd name="T20" fmla="*/ 62 w 63"/>
                  <a:gd name="T21" fmla="*/ 42 h 63"/>
                  <a:gd name="T22" fmla="*/ 62 w 63"/>
                  <a:gd name="T23" fmla="*/ 46 h 63"/>
                  <a:gd name="T24" fmla="*/ 62 w 63"/>
                  <a:gd name="T25" fmla="*/ 50 h 63"/>
                  <a:gd name="T26" fmla="*/ 60 w 63"/>
                  <a:gd name="T27" fmla="*/ 52 h 63"/>
                  <a:gd name="T28" fmla="*/ 59 w 63"/>
                  <a:gd name="T29" fmla="*/ 56 h 63"/>
                  <a:gd name="T30" fmla="*/ 60 w 63"/>
                  <a:gd name="T31" fmla="*/ 63 h 63"/>
                  <a:gd name="T32" fmla="*/ 49 w 63"/>
                  <a:gd name="T33" fmla="*/ 60 h 63"/>
                  <a:gd name="T34" fmla="*/ 28 w 63"/>
                  <a:gd name="T35" fmla="*/ 46 h 63"/>
                  <a:gd name="T36" fmla="*/ 15 w 63"/>
                  <a:gd name="T37" fmla="*/ 35 h 63"/>
                  <a:gd name="T38" fmla="*/ 11 w 63"/>
                  <a:gd name="T39" fmla="*/ 32 h 63"/>
                  <a:gd name="T40" fmla="*/ 0 w 63"/>
                  <a:gd name="T41" fmla="*/ 26 h 63"/>
                  <a:gd name="T42" fmla="*/ 4 w 63"/>
                  <a:gd name="T43" fmla="*/ 20 h 63"/>
                  <a:gd name="T44" fmla="*/ 8 w 63"/>
                  <a:gd name="T45" fmla="*/ 16 h 63"/>
                  <a:gd name="T46" fmla="*/ 13 w 63"/>
                  <a:gd name="T47" fmla="*/ 12 h 63"/>
                  <a:gd name="T48" fmla="*/ 16 w 63"/>
                  <a:gd name="T49" fmla="*/ 7 h 63"/>
                  <a:gd name="T50" fmla="*/ 19 w 63"/>
                  <a:gd name="T51" fmla="*/ 4 h 63"/>
                  <a:gd name="T52" fmla="*/ 20 w 63"/>
                  <a:gd name="T53" fmla="*/ 2 h 63"/>
                  <a:gd name="T54" fmla="*/ 21 w 63"/>
                  <a:gd name="T55" fmla="*/ 2 h 63"/>
                  <a:gd name="T56" fmla="*/ 27 w 63"/>
                  <a:gd name="T57" fmla="*/ 0 h 63"/>
                  <a:gd name="T58" fmla="*/ 27 w 63"/>
                  <a:gd name="T59" fmla="*/ 2 h 63"/>
                  <a:gd name="T60" fmla="*/ 28 w 63"/>
                  <a:gd name="T61" fmla="*/ 2 h 63"/>
                  <a:gd name="T62" fmla="*/ 29 w 63"/>
                  <a:gd name="T63" fmla="*/ 3 h 63"/>
                  <a:gd name="T64" fmla="*/ 31 w 63"/>
                  <a:gd name="T65" fmla="*/ 6 h 63"/>
                  <a:gd name="T66" fmla="*/ 31 w 63"/>
                  <a:gd name="T67" fmla="*/ 8 h 63"/>
                  <a:gd name="T68" fmla="*/ 32 w 63"/>
                  <a:gd name="T69" fmla="*/ 10 h 63"/>
                  <a:gd name="T70" fmla="*/ 32 w 63"/>
                  <a:gd name="T71" fmla="*/ 14 h 63"/>
                  <a:gd name="T72" fmla="*/ 32 w 63"/>
                  <a:gd name="T73" fmla="*/ 16 h 63"/>
                  <a:gd name="T74" fmla="*/ 32 w 63"/>
                  <a:gd name="T75" fmla="*/ 18 h 63"/>
                  <a:gd name="T76" fmla="*/ 35 w 63"/>
                  <a:gd name="T77" fmla="*/ 18 h 63"/>
                  <a:gd name="T78" fmla="*/ 36 w 63"/>
                  <a:gd name="T79" fmla="*/ 20 h 63"/>
                  <a:gd name="T80" fmla="*/ 39 w 63"/>
                  <a:gd name="T81" fmla="*/ 20 h 63"/>
                  <a:gd name="T82" fmla="*/ 40 w 63"/>
                  <a:gd name="T83" fmla="*/ 20 h 63"/>
                  <a:gd name="T84" fmla="*/ 41 w 63"/>
                  <a:gd name="T85" fmla="*/ 16 h 63"/>
                  <a:gd name="T86" fmla="*/ 43 w 63"/>
                  <a:gd name="T87" fmla="*/ 15 h 63"/>
                  <a:gd name="T88" fmla="*/ 44 w 63"/>
                  <a:gd name="T89" fmla="*/ 14 h 63"/>
                  <a:gd name="T90" fmla="*/ 45 w 63"/>
                  <a:gd name="T91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63">
                    <a:moveTo>
                      <a:pt x="45" y="15"/>
                    </a:moveTo>
                    <a:lnTo>
                      <a:pt x="47" y="15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7" y="28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49" y="35"/>
                    </a:lnTo>
                    <a:lnTo>
                      <a:pt x="51" y="35"/>
                    </a:lnTo>
                    <a:lnTo>
                      <a:pt x="52" y="34"/>
                    </a:lnTo>
                    <a:lnTo>
                      <a:pt x="54" y="35"/>
                    </a:lnTo>
                    <a:lnTo>
                      <a:pt x="55" y="35"/>
                    </a:lnTo>
                    <a:lnTo>
                      <a:pt x="55" y="36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6" y="39"/>
                    </a:lnTo>
                    <a:lnTo>
                      <a:pt x="58" y="40"/>
                    </a:lnTo>
                    <a:lnTo>
                      <a:pt x="59" y="40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2" y="40"/>
                    </a:lnTo>
                    <a:lnTo>
                      <a:pt x="62" y="42"/>
                    </a:lnTo>
                    <a:lnTo>
                      <a:pt x="62" y="44"/>
                    </a:lnTo>
                    <a:lnTo>
                      <a:pt x="63" y="46"/>
                    </a:lnTo>
                    <a:lnTo>
                      <a:pt x="62" y="46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2" y="50"/>
                    </a:lnTo>
                    <a:lnTo>
                      <a:pt x="60" y="51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59" y="55"/>
                    </a:lnTo>
                    <a:lnTo>
                      <a:pt x="59" y="56"/>
                    </a:lnTo>
                    <a:lnTo>
                      <a:pt x="60" y="60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59" y="63"/>
                    </a:lnTo>
                    <a:lnTo>
                      <a:pt x="54" y="62"/>
                    </a:lnTo>
                    <a:lnTo>
                      <a:pt x="49" y="60"/>
                    </a:lnTo>
                    <a:lnTo>
                      <a:pt x="36" y="52"/>
                    </a:lnTo>
                    <a:lnTo>
                      <a:pt x="32" y="50"/>
                    </a:lnTo>
                    <a:lnTo>
                      <a:pt x="28" y="46"/>
                    </a:lnTo>
                    <a:lnTo>
                      <a:pt x="19" y="38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1" y="32"/>
                    </a:lnTo>
                    <a:lnTo>
                      <a:pt x="8" y="31"/>
                    </a:lnTo>
                    <a:lnTo>
                      <a:pt x="4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3" y="23"/>
                    </a:lnTo>
                    <a:lnTo>
                      <a:pt x="4" y="20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5" y="19"/>
                    </a:lnTo>
                    <a:lnTo>
                      <a:pt x="36" y="19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9"/>
                    </a:lnTo>
                    <a:lnTo>
                      <a:pt x="39" y="20"/>
                    </a:lnTo>
                    <a:lnTo>
                      <a:pt x="40" y="20"/>
                    </a:lnTo>
                    <a:lnTo>
                      <a:pt x="40" y="19"/>
                    </a:lnTo>
                    <a:lnTo>
                      <a:pt x="40" y="18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5" y="1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38">
                <a:extLst>
                  <a:ext uri="{FF2B5EF4-FFF2-40B4-BE49-F238E27FC236}">
                    <a16:creationId xmlns:a16="http://schemas.microsoft.com/office/drawing/2014/main" id="{CB2E808A-8BC5-4F6E-81CE-5F42DFCEF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3424"/>
                <a:ext cx="36" cy="35"/>
              </a:xfrm>
              <a:custGeom>
                <a:avLst/>
                <a:gdLst>
                  <a:gd name="T0" fmla="*/ 24 w 36"/>
                  <a:gd name="T1" fmla="*/ 27 h 35"/>
                  <a:gd name="T2" fmla="*/ 23 w 36"/>
                  <a:gd name="T3" fmla="*/ 27 h 35"/>
                  <a:gd name="T4" fmla="*/ 21 w 36"/>
                  <a:gd name="T5" fmla="*/ 27 h 35"/>
                  <a:gd name="T6" fmla="*/ 19 w 36"/>
                  <a:gd name="T7" fmla="*/ 28 h 35"/>
                  <a:gd name="T8" fmla="*/ 16 w 36"/>
                  <a:gd name="T9" fmla="*/ 32 h 35"/>
                  <a:gd name="T10" fmla="*/ 16 w 36"/>
                  <a:gd name="T11" fmla="*/ 35 h 35"/>
                  <a:gd name="T12" fmla="*/ 15 w 36"/>
                  <a:gd name="T13" fmla="*/ 35 h 35"/>
                  <a:gd name="T14" fmla="*/ 11 w 36"/>
                  <a:gd name="T15" fmla="*/ 35 h 35"/>
                  <a:gd name="T16" fmla="*/ 8 w 36"/>
                  <a:gd name="T17" fmla="*/ 32 h 35"/>
                  <a:gd name="T18" fmla="*/ 7 w 36"/>
                  <a:gd name="T19" fmla="*/ 31 h 35"/>
                  <a:gd name="T20" fmla="*/ 7 w 36"/>
                  <a:gd name="T21" fmla="*/ 30 h 35"/>
                  <a:gd name="T22" fmla="*/ 5 w 36"/>
                  <a:gd name="T23" fmla="*/ 30 h 35"/>
                  <a:gd name="T24" fmla="*/ 5 w 36"/>
                  <a:gd name="T25" fmla="*/ 28 h 35"/>
                  <a:gd name="T26" fmla="*/ 4 w 36"/>
                  <a:gd name="T27" fmla="*/ 26 h 35"/>
                  <a:gd name="T28" fmla="*/ 3 w 36"/>
                  <a:gd name="T29" fmla="*/ 23 h 35"/>
                  <a:gd name="T30" fmla="*/ 1 w 36"/>
                  <a:gd name="T31" fmla="*/ 20 h 35"/>
                  <a:gd name="T32" fmla="*/ 0 w 36"/>
                  <a:gd name="T33" fmla="*/ 18 h 35"/>
                  <a:gd name="T34" fmla="*/ 3 w 36"/>
                  <a:gd name="T35" fmla="*/ 16 h 35"/>
                  <a:gd name="T36" fmla="*/ 5 w 36"/>
                  <a:gd name="T37" fmla="*/ 15 h 35"/>
                  <a:gd name="T38" fmla="*/ 7 w 36"/>
                  <a:gd name="T39" fmla="*/ 12 h 35"/>
                  <a:gd name="T40" fmla="*/ 8 w 36"/>
                  <a:gd name="T41" fmla="*/ 11 h 35"/>
                  <a:gd name="T42" fmla="*/ 9 w 36"/>
                  <a:gd name="T43" fmla="*/ 8 h 35"/>
                  <a:gd name="T44" fmla="*/ 12 w 36"/>
                  <a:gd name="T45" fmla="*/ 6 h 35"/>
                  <a:gd name="T46" fmla="*/ 16 w 36"/>
                  <a:gd name="T47" fmla="*/ 3 h 35"/>
                  <a:gd name="T48" fmla="*/ 21 w 36"/>
                  <a:gd name="T49" fmla="*/ 0 h 35"/>
                  <a:gd name="T50" fmla="*/ 24 w 36"/>
                  <a:gd name="T51" fmla="*/ 0 h 35"/>
                  <a:gd name="T52" fmla="*/ 25 w 36"/>
                  <a:gd name="T53" fmla="*/ 2 h 35"/>
                  <a:gd name="T54" fmla="*/ 27 w 36"/>
                  <a:gd name="T55" fmla="*/ 3 h 35"/>
                  <a:gd name="T56" fmla="*/ 29 w 36"/>
                  <a:gd name="T57" fmla="*/ 6 h 35"/>
                  <a:gd name="T58" fmla="*/ 32 w 36"/>
                  <a:gd name="T59" fmla="*/ 8 h 35"/>
                  <a:gd name="T60" fmla="*/ 35 w 36"/>
                  <a:gd name="T61" fmla="*/ 8 h 35"/>
                  <a:gd name="T62" fmla="*/ 35 w 36"/>
                  <a:gd name="T63" fmla="*/ 11 h 35"/>
                  <a:gd name="T64" fmla="*/ 35 w 36"/>
                  <a:gd name="T65" fmla="*/ 12 h 35"/>
                  <a:gd name="T66" fmla="*/ 33 w 36"/>
                  <a:gd name="T67" fmla="*/ 16 h 35"/>
                  <a:gd name="T68" fmla="*/ 32 w 36"/>
                  <a:gd name="T69" fmla="*/ 19 h 35"/>
                  <a:gd name="T70" fmla="*/ 32 w 36"/>
                  <a:gd name="T71" fmla="*/ 20 h 35"/>
                  <a:gd name="T72" fmla="*/ 29 w 36"/>
                  <a:gd name="T73" fmla="*/ 24 h 35"/>
                  <a:gd name="T74" fmla="*/ 28 w 36"/>
                  <a:gd name="T7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35">
                    <a:moveTo>
                      <a:pt x="25" y="26"/>
                    </a:moveTo>
                    <a:lnTo>
                      <a:pt x="24" y="27"/>
                    </a:lnTo>
                    <a:lnTo>
                      <a:pt x="24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0" y="27"/>
                    </a:lnTo>
                    <a:lnTo>
                      <a:pt x="19" y="28"/>
                    </a:lnTo>
                    <a:lnTo>
                      <a:pt x="17" y="31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9" y="34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6" y="3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9" y="6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5" y="11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5" y="15"/>
                    </a:lnTo>
                    <a:lnTo>
                      <a:pt x="33" y="16"/>
                    </a:lnTo>
                    <a:lnTo>
                      <a:pt x="33" y="18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1" y="23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5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39">
                <a:extLst>
                  <a:ext uri="{FF2B5EF4-FFF2-40B4-BE49-F238E27FC236}">
                    <a16:creationId xmlns:a16="http://schemas.microsoft.com/office/drawing/2014/main" id="{B93CE871-404E-450B-80AA-983BB632E5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4" y="1953"/>
                <a:ext cx="88" cy="65"/>
              </a:xfrm>
              <a:custGeom>
                <a:avLst/>
                <a:gdLst>
                  <a:gd name="T0" fmla="*/ 85 w 88"/>
                  <a:gd name="T1" fmla="*/ 22 h 65"/>
                  <a:gd name="T2" fmla="*/ 84 w 88"/>
                  <a:gd name="T3" fmla="*/ 28 h 65"/>
                  <a:gd name="T4" fmla="*/ 88 w 88"/>
                  <a:gd name="T5" fmla="*/ 29 h 65"/>
                  <a:gd name="T6" fmla="*/ 87 w 88"/>
                  <a:gd name="T7" fmla="*/ 32 h 65"/>
                  <a:gd name="T8" fmla="*/ 81 w 88"/>
                  <a:gd name="T9" fmla="*/ 33 h 65"/>
                  <a:gd name="T10" fmla="*/ 80 w 88"/>
                  <a:gd name="T11" fmla="*/ 36 h 65"/>
                  <a:gd name="T12" fmla="*/ 76 w 88"/>
                  <a:gd name="T13" fmla="*/ 38 h 65"/>
                  <a:gd name="T14" fmla="*/ 72 w 88"/>
                  <a:gd name="T15" fmla="*/ 44 h 65"/>
                  <a:gd name="T16" fmla="*/ 72 w 88"/>
                  <a:gd name="T17" fmla="*/ 48 h 65"/>
                  <a:gd name="T18" fmla="*/ 71 w 88"/>
                  <a:gd name="T19" fmla="*/ 53 h 65"/>
                  <a:gd name="T20" fmla="*/ 71 w 88"/>
                  <a:gd name="T21" fmla="*/ 54 h 65"/>
                  <a:gd name="T22" fmla="*/ 73 w 88"/>
                  <a:gd name="T23" fmla="*/ 57 h 65"/>
                  <a:gd name="T24" fmla="*/ 72 w 88"/>
                  <a:gd name="T25" fmla="*/ 60 h 65"/>
                  <a:gd name="T26" fmla="*/ 69 w 88"/>
                  <a:gd name="T27" fmla="*/ 58 h 65"/>
                  <a:gd name="T28" fmla="*/ 68 w 88"/>
                  <a:gd name="T29" fmla="*/ 56 h 65"/>
                  <a:gd name="T30" fmla="*/ 64 w 88"/>
                  <a:gd name="T31" fmla="*/ 57 h 65"/>
                  <a:gd name="T32" fmla="*/ 60 w 88"/>
                  <a:gd name="T33" fmla="*/ 58 h 65"/>
                  <a:gd name="T34" fmla="*/ 59 w 88"/>
                  <a:gd name="T35" fmla="*/ 64 h 65"/>
                  <a:gd name="T36" fmla="*/ 52 w 88"/>
                  <a:gd name="T37" fmla="*/ 65 h 65"/>
                  <a:gd name="T38" fmla="*/ 48 w 88"/>
                  <a:gd name="T39" fmla="*/ 64 h 65"/>
                  <a:gd name="T40" fmla="*/ 45 w 88"/>
                  <a:gd name="T41" fmla="*/ 64 h 65"/>
                  <a:gd name="T42" fmla="*/ 39 w 88"/>
                  <a:gd name="T43" fmla="*/ 64 h 65"/>
                  <a:gd name="T44" fmla="*/ 39 w 88"/>
                  <a:gd name="T45" fmla="*/ 61 h 65"/>
                  <a:gd name="T46" fmla="*/ 36 w 88"/>
                  <a:gd name="T47" fmla="*/ 57 h 65"/>
                  <a:gd name="T48" fmla="*/ 32 w 88"/>
                  <a:gd name="T49" fmla="*/ 54 h 65"/>
                  <a:gd name="T50" fmla="*/ 32 w 88"/>
                  <a:gd name="T51" fmla="*/ 53 h 65"/>
                  <a:gd name="T52" fmla="*/ 28 w 88"/>
                  <a:gd name="T53" fmla="*/ 53 h 65"/>
                  <a:gd name="T54" fmla="*/ 27 w 88"/>
                  <a:gd name="T55" fmla="*/ 48 h 65"/>
                  <a:gd name="T56" fmla="*/ 29 w 88"/>
                  <a:gd name="T57" fmla="*/ 40 h 65"/>
                  <a:gd name="T58" fmla="*/ 25 w 88"/>
                  <a:gd name="T59" fmla="*/ 36 h 65"/>
                  <a:gd name="T60" fmla="*/ 17 w 88"/>
                  <a:gd name="T61" fmla="*/ 36 h 65"/>
                  <a:gd name="T62" fmla="*/ 10 w 88"/>
                  <a:gd name="T63" fmla="*/ 32 h 65"/>
                  <a:gd name="T64" fmla="*/ 6 w 88"/>
                  <a:gd name="T65" fmla="*/ 30 h 65"/>
                  <a:gd name="T66" fmla="*/ 5 w 88"/>
                  <a:gd name="T67" fmla="*/ 28 h 65"/>
                  <a:gd name="T68" fmla="*/ 2 w 88"/>
                  <a:gd name="T69" fmla="*/ 16 h 65"/>
                  <a:gd name="T70" fmla="*/ 6 w 88"/>
                  <a:gd name="T71" fmla="*/ 5 h 65"/>
                  <a:gd name="T72" fmla="*/ 17 w 88"/>
                  <a:gd name="T73" fmla="*/ 0 h 65"/>
                  <a:gd name="T74" fmla="*/ 25 w 88"/>
                  <a:gd name="T75" fmla="*/ 1 h 65"/>
                  <a:gd name="T76" fmla="*/ 31 w 88"/>
                  <a:gd name="T77" fmla="*/ 1 h 65"/>
                  <a:gd name="T78" fmla="*/ 35 w 88"/>
                  <a:gd name="T79" fmla="*/ 1 h 65"/>
                  <a:gd name="T80" fmla="*/ 44 w 88"/>
                  <a:gd name="T81" fmla="*/ 2 h 65"/>
                  <a:gd name="T82" fmla="*/ 52 w 88"/>
                  <a:gd name="T83" fmla="*/ 4 h 65"/>
                  <a:gd name="T84" fmla="*/ 57 w 88"/>
                  <a:gd name="T85" fmla="*/ 1 h 65"/>
                  <a:gd name="T86" fmla="*/ 60 w 88"/>
                  <a:gd name="T87" fmla="*/ 0 h 65"/>
                  <a:gd name="T88" fmla="*/ 65 w 88"/>
                  <a:gd name="T89" fmla="*/ 6 h 65"/>
                  <a:gd name="T90" fmla="*/ 75 w 88"/>
                  <a:gd name="T91" fmla="*/ 10 h 65"/>
                  <a:gd name="T92" fmla="*/ 80 w 88"/>
                  <a:gd name="T93" fmla="*/ 16 h 65"/>
                  <a:gd name="T94" fmla="*/ 85 w 88"/>
                  <a:gd name="T95" fmla="*/ 20 h 65"/>
                  <a:gd name="T96" fmla="*/ 1 w 88"/>
                  <a:gd name="T97" fmla="*/ 29 h 65"/>
                  <a:gd name="T98" fmla="*/ 2 w 88"/>
                  <a:gd name="T99" fmla="*/ 25 h 65"/>
                  <a:gd name="T100" fmla="*/ 4 w 88"/>
                  <a:gd name="T101" fmla="*/ 22 h 65"/>
                  <a:gd name="T102" fmla="*/ 1 w 88"/>
                  <a:gd name="T103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8" h="65">
                    <a:moveTo>
                      <a:pt x="85" y="20"/>
                    </a:moveTo>
                    <a:lnTo>
                      <a:pt x="85" y="21"/>
                    </a:lnTo>
                    <a:lnTo>
                      <a:pt x="85" y="22"/>
                    </a:lnTo>
                    <a:lnTo>
                      <a:pt x="84" y="25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9"/>
                    </a:lnTo>
                    <a:lnTo>
                      <a:pt x="87" y="29"/>
                    </a:lnTo>
                    <a:lnTo>
                      <a:pt x="88" y="29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7" y="32"/>
                    </a:lnTo>
                    <a:lnTo>
                      <a:pt x="87" y="32"/>
                    </a:lnTo>
                    <a:lnTo>
                      <a:pt x="85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79" y="37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5" y="40"/>
                    </a:lnTo>
                    <a:lnTo>
                      <a:pt x="73" y="41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0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71" y="54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7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60"/>
                    </a:lnTo>
                    <a:lnTo>
                      <a:pt x="71" y="60"/>
                    </a:lnTo>
                    <a:lnTo>
                      <a:pt x="69" y="58"/>
                    </a:lnTo>
                    <a:lnTo>
                      <a:pt x="69" y="58"/>
                    </a:lnTo>
                    <a:lnTo>
                      <a:pt x="69" y="57"/>
                    </a:lnTo>
                    <a:lnTo>
                      <a:pt x="69" y="56"/>
                    </a:lnTo>
                    <a:lnTo>
                      <a:pt x="68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4" y="57"/>
                    </a:lnTo>
                    <a:lnTo>
                      <a:pt x="63" y="58"/>
                    </a:lnTo>
                    <a:lnTo>
                      <a:pt x="63" y="60"/>
                    </a:lnTo>
                    <a:lnTo>
                      <a:pt x="60" y="58"/>
                    </a:lnTo>
                    <a:lnTo>
                      <a:pt x="59" y="60"/>
                    </a:lnTo>
                    <a:lnTo>
                      <a:pt x="59" y="62"/>
                    </a:lnTo>
                    <a:lnTo>
                      <a:pt x="59" y="64"/>
                    </a:lnTo>
                    <a:lnTo>
                      <a:pt x="56" y="64"/>
                    </a:lnTo>
                    <a:lnTo>
                      <a:pt x="53" y="65"/>
                    </a:lnTo>
                    <a:lnTo>
                      <a:pt x="52" y="65"/>
                    </a:lnTo>
                    <a:lnTo>
                      <a:pt x="51" y="65"/>
                    </a:lnTo>
                    <a:lnTo>
                      <a:pt x="49" y="64"/>
                    </a:lnTo>
                    <a:lnTo>
                      <a:pt x="48" y="64"/>
                    </a:lnTo>
                    <a:lnTo>
                      <a:pt x="47" y="65"/>
                    </a:lnTo>
                    <a:lnTo>
                      <a:pt x="45" y="64"/>
                    </a:lnTo>
                    <a:lnTo>
                      <a:pt x="45" y="64"/>
                    </a:lnTo>
                    <a:lnTo>
                      <a:pt x="43" y="65"/>
                    </a:lnTo>
                    <a:lnTo>
                      <a:pt x="40" y="65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39" y="61"/>
                    </a:lnTo>
                    <a:lnTo>
                      <a:pt x="39" y="60"/>
                    </a:lnTo>
                    <a:lnTo>
                      <a:pt x="37" y="57"/>
                    </a:lnTo>
                    <a:lnTo>
                      <a:pt x="36" y="57"/>
                    </a:lnTo>
                    <a:lnTo>
                      <a:pt x="35" y="56"/>
                    </a:lnTo>
                    <a:lnTo>
                      <a:pt x="33" y="56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1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8" y="52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8" y="46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28" y="38"/>
                    </a:lnTo>
                    <a:lnTo>
                      <a:pt x="27" y="38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7" y="36"/>
                    </a:lnTo>
                    <a:lnTo>
                      <a:pt x="14" y="34"/>
                    </a:lnTo>
                    <a:lnTo>
                      <a:pt x="12" y="33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6" y="5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41" y="1"/>
                    </a:lnTo>
                    <a:lnTo>
                      <a:pt x="43" y="1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7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1" y="2"/>
                    </a:lnTo>
                    <a:lnTo>
                      <a:pt x="63" y="5"/>
                    </a:lnTo>
                    <a:lnTo>
                      <a:pt x="65" y="6"/>
                    </a:lnTo>
                    <a:lnTo>
                      <a:pt x="71" y="8"/>
                    </a:lnTo>
                    <a:lnTo>
                      <a:pt x="72" y="8"/>
                    </a:lnTo>
                    <a:lnTo>
                      <a:pt x="75" y="10"/>
                    </a:lnTo>
                    <a:lnTo>
                      <a:pt x="76" y="12"/>
                    </a:lnTo>
                    <a:lnTo>
                      <a:pt x="77" y="13"/>
                    </a:lnTo>
                    <a:lnTo>
                      <a:pt x="80" y="16"/>
                    </a:lnTo>
                    <a:lnTo>
                      <a:pt x="81" y="17"/>
                    </a:lnTo>
                    <a:lnTo>
                      <a:pt x="83" y="18"/>
                    </a:lnTo>
                    <a:lnTo>
                      <a:pt x="85" y="20"/>
                    </a:lnTo>
                    <a:lnTo>
                      <a:pt x="85" y="20"/>
                    </a:lnTo>
                    <a:lnTo>
                      <a:pt x="85" y="20"/>
                    </a:lnTo>
                    <a:close/>
                    <a:moveTo>
                      <a:pt x="1" y="29"/>
                    </a:moveTo>
                    <a:lnTo>
                      <a:pt x="0" y="29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1" y="29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40">
                <a:extLst>
                  <a:ext uri="{FF2B5EF4-FFF2-40B4-BE49-F238E27FC236}">
                    <a16:creationId xmlns:a16="http://schemas.microsoft.com/office/drawing/2014/main" id="{870C7BF5-0A4A-40F7-AF1D-D38FACB1A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109"/>
                <a:ext cx="11" cy="18"/>
              </a:xfrm>
              <a:custGeom>
                <a:avLst/>
                <a:gdLst>
                  <a:gd name="T0" fmla="*/ 6 w 11"/>
                  <a:gd name="T1" fmla="*/ 1 h 18"/>
                  <a:gd name="T2" fmla="*/ 6 w 11"/>
                  <a:gd name="T3" fmla="*/ 1 h 18"/>
                  <a:gd name="T4" fmla="*/ 6 w 11"/>
                  <a:gd name="T5" fmla="*/ 3 h 18"/>
                  <a:gd name="T6" fmla="*/ 6 w 11"/>
                  <a:gd name="T7" fmla="*/ 5 h 18"/>
                  <a:gd name="T8" fmla="*/ 7 w 11"/>
                  <a:gd name="T9" fmla="*/ 7 h 18"/>
                  <a:gd name="T10" fmla="*/ 8 w 11"/>
                  <a:gd name="T11" fmla="*/ 7 h 18"/>
                  <a:gd name="T12" fmla="*/ 10 w 11"/>
                  <a:gd name="T13" fmla="*/ 8 h 18"/>
                  <a:gd name="T14" fmla="*/ 11 w 11"/>
                  <a:gd name="T15" fmla="*/ 8 h 18"/>
                  <a:gd name="T16" fmla="*/ 11 w 11"/>
                  <a:gd name="T17" fmla="*/ 9 h 18"/>
                  <a:gd name="T18" fmla="*/ 11 w 11"/>
                  <a:gd name="T19" fmla="*/ 9 h 18"/>
                  <a:gd name="T20" fmla="*/ 11 w 11"/>
                  <a:gd name="T21" fmla="*/ 11 h 18"/>
                  <a:gd name="T22" fmla="*/ 11 w 11"/>
                  <a:gd name="T23" fmla="*/ 12 h 18"/>
                  <a:gd name="T24" fmla="*/ 11 w 11"/>
                  <a:gd name="T25" fmla="*/ 12 h 18"/>
                  <a:gd name="T26" fmla="*/ 10 w 11"/>
                  <a:gd name="T27" fmla="*/ 14 h 18"/>
                  <a:gd name="T28" fmla="*/ 10 w 11"/>
                  <a:gd name="T29" fmla="*/ 16 h 18"/>
                  <a:gd name="T30" fmla="*/ 10 w 11"/>
                  <a:gd name="T31" fmla="*/ 18 h 18"/>
                  <a:gd name="T32" fmla="*/ 8 w 11"/>
                  <a:gd name="T33" fmla="*/ 16 h 18"/>
                  <a:gd name="T34" fmla="*/ 8 w 11"/>
                  <a:gd name="T35" fmla="*/ 16 h 18"/>
                  <a:gd name="T36" fmla="*/ 7 w 11"/>
                  <a:gd name="T37" fmla="*/ 16 h 18"/>
                  <a:gd name="T38" fmla="*/ 6 w 11"/>
                  <a:gd name="T39" fmla="*/ 16 h 18"/>
                  <a:gd name="T40" fmla="*/ 6 w 11"/>
                  <a:gd name="T41" fmla="*/ 18 h 18"/>
                  <a:gd name="T42" fmla="*/ 4 w 11"/>
                  <a:gd name="T43" fmla="*/ 18 h 18"/>
                  <a:gd name="T44" fmla="*/ 3 w 11"/>
                  <a:gd name="T45" fmla="*/ 18 h 18"/>
                  <a:gd name="T46" fmla="*/ 3 w 11"/>
                  <a:gd name="T47" fmla="*/ 16 h 18"/>
                  <a:gd name="T48" fmla="*/ 3 w 11"/>
                  <a:gd name="T49" fmla="*/ 16 h 18"/>
                  <a:gd name="T50" fmla="*/ 2 w 11"/>
                  <a:gd name="T51" fmla="*/ 16 h 18"/>
                  <a:gd name="T52" fmla="*/ 2 w 11"/>
                  <a:gd name="T53" fmla="*/ 15 h 18"/>
                  <a:gd name="T54" fmla="*/ 2 w 11"/>
                  <a:gd name="T55" fmla="*/ 15 h 18"/>
                  <a:gd name="T56" fmla="*/ 2 w 11"/>
                  <a:gd name="T57" fmla="*/ 14 h 18"/>
                  <a:gd name="T58" fmla="*/ 2 w 11"/>
                  <a:gd name="T59" fmla="*/ 14 h 18"/>
                  <a:gd name="T60" fmla="*/ 3 w 11"/>
                  <a:gd name="T61" fmla="*/ 12 h 18"/>
                  <a:gd name="T62" fmla="*/ 2 w 11"/>
                  <a:gd name="T63" fmla="*/ 11 h 18"/>
                  <a:gd name="T64" fmla="*/ 2 w 11"/>
                  <a:gd name="T65" fmla="*/ 9 h 18"/>
                  <a:gd name="T66" fmla="*/ 0 w 11"/>
                  <a:gd name="T67" fmla="*/ 8 h 18"/>
                  <a:gd name="T68" fmla="*/ 0 w 11"/>
                  <a:gd name="T69" fmla="*/ 8 h 18"/>
                  <a:gd name="T70" fmla="*/ 0 w 11"/>
                  <a:gd name="T71" fmla="*/ 8 h 18"/>
                  <a:gd name="T72" fmla="*/ 0 w 11"/>
                  <a:gd name="T73" fmla="*/ 7 h 18"/>
                  <a:gd name="T74" fmla="*/ 0 w 11"/>
                  <a:gd name="T75" fmla="*/ 5 h 18"/>
                  <a:gd name="T76" fmla="*/ 2 w 11"/>
                  <a:gd name="T77" fmla="*/ 5 h 18"/>
                  <a:gd name="T78" fmla="*/ 2 w 11"/>
                  <a:gd name="T79" fmla="*/ 4 h 18"/>
                  <a:gd name="T80" fmla="*/ 2 w 11"/>
                  <a:gd name="T81" fmla="*/ 3 h 18"/>
                  <a:gd name="T82" fmla="*/ 4 w 11"/>
                  <a:gd name="T83" fmla="*/ 0 h 18"/>
                  <a:gd name="T84" fmla="*/ 6 w 11"/>
                  <a:gd name="T85" fmla="*/ 0 h 18"/>
                  <a:gd name="T86" fmla="*/ 6 w 11"/>
                  <a:gd name="T87" fmla="*/ 0 h 18"/>
                  <a:gd name="T88" fmla="*/ 6 w 11"/>
                  <a:gd name="T89" fmla="*/ 1 h 18"/>
                  <a:gd name="T90" fmla="*/ 6 w 11"/>
                  <a:gd name="T9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8">
                    <a:moveTo>
                      <a:pt x="6" y="1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41">
                <a:extLst>
                  <a:ext uri="{FF2B5EF4-FFF2-40B4-BE49-F238E27FC236}">
                    <a16:creationId xmlns:a16="http://schemas.microsoft.com/office/drawing/2014/main" id="{BFE13A62-C7FC-4474-A4C0-1FC0A09B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907"/>
                <a:ext cx="108" cy="66"/>
              </a:xfrm>
              <a:custGeom>
                <a:avLst/>
                <a:gdLst>
                  <a:gd name="T0" fmla="*/ 98 w 108"/>
                  <a:gd name="T1" fmla="*/ 15 h 66"/>
                  <a:gd name="T2" fmla="*/ 103 w 108"/>
                  <a:gd name="T3" fmla="*/ 20 h 66"/>
                  <a:gd name="T4" fmla="*/ 103 w 108"/>
                  <a:gd name="T5" fmla="*/ 24 h 66"/>
                  <a:gd name="T6" fmla="*/ 102 w 108"/>
                  <a:gd name="T7" fmla="*/ 28 h 66"/>
                  <a:gd name="T8" fmla="*/ 100 w 108"/>
                  <a:gd name="T9" fmla="*/ 34 h 66"/>
                  <a:gd name="T10" fmla="*/ 104 w 108"/>
                  <a:gd name="T11" fmla="*/ 34 h 66"/>
                  <a:gd name="T12" fmla="*/ 106 w 108"/>
                  <a:gd name="T13" fmla="*/ 39 h 66"/>
                  <a:gd name="T14" fmla="*/ 107 w 108"/>
                  <a:gd name="T15" fmla="*/ 43 h 66"/>
                  <a:gd name="T16" fmla="*/ 108 w 108"/>
                  <a:gd name="T17" fmla="*/ 50 h 66"/>
                  <a:gd name="T18" fmla="*/ 107 w 108"/>
                  <a:gd name="T19" fmla="*/ 52 h 66"/>
                  <a:gd name="T20" fmla="*/ 100 w 108"/>
                  <a:gd name="T21" fmla="*/ 58 h 66"/>
                  <a:gd name="T22" fmla="*/ 99 w 108"/>
                  <a:gd name="T23" fmla="*/ 62 h 66"/>
                  <a:gd name="T24" fmla="*/ 95 w 108"/>
                  <a:gd name="T25" fmla="*/ 62 h 66"/>
                  <a:gd name="T26" fmla="*/ 88 w 108"/>
                  <a:gd name="T27" fmla="*/ 64 h 66"/>
                  <a:gd name="T28" fmla="*/ 84 w 108"/>
                  <a:gd name="T29" fmla="*/ 66 h 66"/>
                  <a:gd name="T30" fmla="*/ 80 w 108"/>
                  <a:gd name="T31" fmla="*/ 63 h 66"/>
                  <a:gd name="T32" fmla="*/ 76 w 108"/>
                  <a:gd name="T33" fmla="*/ 58 h 66"/>
                  <a:gd name="T34" fmla="*/ 70 w 108"/>
                  <a:gd name="T35" fmla="*/ 54 h 66"/>
                  <a:gd name="T36" fmla="*/ 60 w 108"/>
                  <a:gd name="T37" fmla="*/ 48 h 66"/>
                  <a:gd name="T38" fmla="*/ 58 w 108"/>
                  <a:gd name="T39" fmla="*/ 46 h 66"/>
                  <a:gd name="T40" fmla="*/ 52 w 108"/>
                  <a:gd name="T41" fmla="*/ 48 h 66"/>
                  <a:gd name="T42" fmla="*/ 46 w 108"/>
                  <a:gd name="T43" fmla="*/ 48 h 66"/>
                  <a:gd name="T44" fmla="*/ 40 w 108"/>
                  <a:gd name="T45" fmla="*/ 47 h 66"/>
                  <a:gd name="T46" fmla="*/ 31 w 108"/>
                  <a:gd name="T47" fmla="*/ 48 h 66"/>
                  <a:gd name="T48" fmla="*/ 27 w 108"/>
                  <a:gd name="T49" fmla="*/ 47 h 66"/>
                  <a:gd name="T50" fmla="*/ 18 w 108"/>
                  <a:gd name="T51" fmla="*/ 46 h 66"/>
                  <a:gd name="T52" fmla="*/ 11 w 108"/>
                  <a:gd name="T53" fmla="*/ 48 h 66"/>
                  <a:gd name="T54" fmla="*/ 0 w 108"/>
                  <a:gd name="T55" fmla="*/ 50 h 66"/>
                  <a:gd name="T56" fmla="*/ 4 w 108"/>
                  <a:gd name="T57" fmla="*/ 31 h 66"/>
                  <a:gd name="T58" fmla="*/ 7 w 108"/>
                  <a:gd name="T59" fmla="*/ 23 h 66"/>
                  <a:gd name="T60" fmla="*/ 15 w 108"/>
                  <a:gd name="T61" fmla="*/ 12 h 66"/>
                  <a:gd name="T62" fmla="*/ 24 w 108"/>
                  <a:gd name="T63" fmla="*/ 11 h 66"/>
                  <a:gd name="T64" fmla="*/ 32 w 108"/>
                  <a:gd name="T65" fmla="*/ 20 h 66"/>
                  <a:gd name="T66" fmla="*/ 44 w 108"/>
                  <a:gd name="T67" fmla="*/ 30 h 66"/>
                  <a:gd name="T68" fmla="*/ 51 w 108"/>
                  <a:gd name="T69" fmla="*/ 23 h 66"/>
                  <a:gd name="T70" fmla="*/ 50 w 108"/>
                  <a:gd name="T71" fmla="*/ 8 h 66"/>
                  <a:gd name="T72" fmla="*/ 52 w 108"/>
                  <a:gd name="T73" fmla="*/ 4 h 66"/>
                  <a:gd name="T74" fmla="*/ 59 w 108"/>
                  <a:gd name="T75" fmla="*/ 1 h 66"/>
                  <a:gd name="T76" fmla="*/ 64 w 108"/>
                  <a:gd name="T77" fmla="*/ 1 h 66"/>
                  <a:gd name="T78" fmla="*/ 64 w 108"/>
                  <a:gd name="T79" fmla="*/ 0 h 66"/>
                  <a:gd name="T80" fmla="*/ 70 w 108"/>
                  <a:gd name="T81" fmla="*/ 3 h 66"/>
                  <a:gd name="T82" fmla="*/ 72 w 108"/>
                  <a:gd name="T83" fmla="*/ 5 h 66"/>
                  <a:gd name="T84" fmla="*/ 76 w 108"/>
                  <a:gd name="T85" fmla="*/ 8 h 66"/>
                  <a:gd name="T86" fmla="*/ 83 w 108"/>
                  <a:gd name="T87" fmla="*/ 15 h 66"/>
                  <a:gd name="T88" fmla="*/ 90 w 108"/>
                  <a:gd name="T89" fmla="*/ 12 h 66"/>
                  <a:gd name="T90" fmla="*/ 94 w 108"/>
                  <a:gd name="T91" fmla="*/ 1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66">
                    <a:moveTo>
                      <a:pt x="96" y="15"/>
                    </a:moveTo>
                    <a:lnTo>
                      <a:pt x="98" y="15"/>
                    </a:lnTo>
                    <a:lnTo>
                      <a:pt x="98" y="15"/>
                    </a:lnTo>
                    <a:lnTo>
                      <a:pt x="99" y="18"/>
                    </a:lnTo>
                    <a:lnTo>
                      <a:pt x="100" y="19"/>
                    </a:lnTo>
                    <a:lnTo>
                      <a:pt x="103" y="20"/>
                    </a:lnTo>
                    <a:lnTo>
                      <a:pt x="103" y="22"/>
                    </a:lnTo>
                    <a:lnTo>
                      <a:pt x="103" y="23"/>
                    </a:lnTo>
                    <a:lnTo>
                      <a:pt x="103" y="24"/>
                    </a:lnTo>
                    <a:lnTo>
                      <a:pt x="103" y="24"/>
                    </a:lnTo>
                    <a:lnTo>
                      <a:pt x="102" y="26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3" y="34"/>
                    </a:lnTo>
                    <a:lnTo>
                      <a:pt x="103" y="34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38"/>
                    </a:lnTo>
                    <a:lnTo>
                      <a:pt x="106" y="39"/>
                    </a:lnTo>
                    <a:lnTo>
                      <a:pt x="106" y="40"/>
                    </a:lnTo>
                    <a:lnTo>
                      <a:pt x="107" y="42"/>
                    </a:lnTo>
                    <a:lnTo>
                      <a:pt x="107" y="43"/>
                    </a:lnTo>
                    <a:lnTo>
                      <a:pt x="108" y="46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51"/>
                    </a:lnTo>
                    <a:lnTo>
                      <a:pt x="108" y="52"/>
                    </a:lnTo>
                    <a:lnTo>
                      <a:pt x="107" y="52"/>
                    </a:lnTo>
                    <a:lnTo>
                      <a:pt x="106" y="54"/>
                    </a:lnTo>
                    <a:lnTo>
                      <a:pt x="104" y="55"/>
                    </a:lnTo>
                    <a:lnTo>
                      <a:pt x="100" y="58"/>
                    </a:lnTo>
                    <a:lnTo>
                      <a:pt x="100" y="59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8" y="62"/>
                    </a:lnTo>
                    <a:lnTo>
                      <a:pt x="96" y="62"/>
                    </a:lnTo>
                    <a:lnTo>
                      <a:pt x="95" y="62"/>
                    </a:lnTo>
                    <a:lnTo>
                      <a:pt x="91" y="62"/>
                    </a:lnTo>
                    <a:lnTo>
                      <a:pt x="90" y="62"/>
                    </a:lnTo>
                    <a:lnTo>
                      <a:pt x="88" y="64"/>
                    </a:lnTo>
                    <a:lnTo>
                      <a:pt x="87" y="64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2" y="64"/>
                    </a:lnTo>
                    <a:lnTo>
                      <a:pt x="80" y="63"/>
                    </a:lnTo>
                    <a:lnTo>
                      <a:pt x="79" y="62"/>
                    </a:lnTo>
                    <a:lnTo>
                      <a:pt x="76" y="59"/>
                    </a:lnTo>
                    <a:lnTo>
                      <a:pt x="76" y="58"/>
                    </a:lnTo>
                    <a:lnTo>
                      <a:pt x="74" y="56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64" y="52"/>
                    </a:lnTo>
                    <a:lnTo>
                      <a:pt x="62" y="51"/>
                    </a:lnTo>
                    <a:lnTo>
                      <a:pt x="60" y="48"/>
                    </a:lnTo>
                    <a:lnTo>
                      <a:pt x="59" y="46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6" y="47"/>
                    </a:lnTo>
                    <a:lnTo>
                      <a:pt x="54" y="48"/>
                    </a:lnTo>
                    <a:lnTo>
                      <a:pt x="52" y="48"/>
                    </a:lnTo>
                    <a:lnTo>
                      <a:pt x="51" y="48"/>
                    </a:lnTo>
                    <a:lnTo>
                      <a:pt x="47" y="50"/>
                    </a:lnTo>
                    <a:lnTo>
                      <a:pt x="46" y="48"/>
                    </a:lnTo>
                    <a:lnTo>
                      <a:pt x="43" y="48"/>
                    </a:lnTo>
                    <a:lnTo>
                      <a:pt x="42" y="47"/>
                    </a:lnTo>
                    <a:lnTo>
                      <a:pt x="40" y="47"/>
                    </a:lnTo>
                    <a:lnTo>
                      <a:pt x="34" y="47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30" y="47"/>
                    </a:lnTo>
                    <a:lnTo>
                      <a:pt x="28" y="46"/>
                    </a:lnTo>
                    <a:lnTo>
                      <a:pt x="27" y="47"/>
                    </a:lnTo>
                    <a:lnTo>
                      <a:pt x="24" y="47"/>
                    </a:lnTo>
                    <a:lnTo>
                      <a:pt x="22" y="46"/>
                    </a:lnTo>
                    <a:lnTo>
                      <a:pt x="18" y="46"/>
                    </a:lnTo>
                    <a:lnTo>
                      <a:pt x="16" y="46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5" y="51"/>
                    </a:lnTo>
                    <a:lnTo>
                      <a:pt x="1" y="55"/>
                    </a:lnTo>
                    <a:lnTo>
                      <a:pt x="0" y="50"/>
                    </a:lnTo>
                    <a:lnTo>
                      <a:pt x="1" y="39"/>
                    </a:lnTo>
                    <a:lnTo>
                      <a:pt x="1" y="35"/>
                    </a:lnTo>
                    <a:lnTo>
                      <a:pt x="4" y="31"/>
                    </a:lnTo>
                    <a:lnTo>
                      <a:pt x="5" y="30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5" y="12"/>
                    </a:lnTo>
                    <a:lnTo>
                      <a:pt x="19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6" y="13"/>
                    </a:lnTo>
                    <a:lnTo>
                      <a:pt x="31" y="19"/>
                    </a:lnTo>
                    <a:lnTo>
                      <a:pt x="32" y="20"/>
                    </a:lnTo>
                    <a:lnTo>
                      <a:pt x="35" y="27"/>
                    </a:lnTo>
                    <a:lnTo>
                      <a:pt x="40" y="30"/>
                    </a:lnTo>
                    <a:lnTo>
                      <a:pt x="44" y="30"/>
                    </a:lnTo>
                    <a:lnTo>
                      <a:pt x="47" y="28"/>
                    </a:lnTo>
                    <a:lnTo>
                      <a:pt x="50" y="24"/>
                    </a:lnTo>
                    <a:lnTo>
                      <a:pt x="51" y="23"/>
                    </a:lnTo>
                    <a:lnTo>
                      <a:pt x="52" y="20"/>
                    </a:lnTo>
                    <a:lnTo>
                      <a:pt x="51" y="11"/>
                    </a:lnTo>
                    <a:lnTo>
                      <a:pt x="50" y="8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2" y="4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70" y="3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8"/>
                    </a:lnTo>
                    <a:lnTo>
                      <a:pt x="79" y="11"/>
                    </a:lnTo>
                    <a:lnTo>
                      <a:pt x="80" y="12"/>
                    </a:lnTo>
                    <a:lnTo>
                      <a:pt x="83" y="15"/>
                    </a:lnTo>
                    <a:lnTo>
                      <a:pt x="83" y="15"/>
                    </a:lnTo>
                    <a:lnTo>
                      <a:pt x="88" y="13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1" y="13"/>
                    </a:lnTo>
                    <a:lnTo>
                      <a:pt x="94" y="15"/>
                    </a:lnTo>
                    <a:lnTo>
                      <a:pt x="95" y="15"/>
                    </a:lnTo>
                    <a:lnTo>
                      <a:pt x="96" y="1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42">
                <a:extLst>
                  <a:ext uri="{FF2B5EF4-FFF2-40B4-BE49-F238E27FC236}">
                    <a16:creationId xmlns:a16="http://schemas.microsoft.com/office/drawing/2014/main" id="{32642FD0-7909-4DD3-8532-0587A0FF5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2453"/>
                <a:ext cx="238" cy="229"/>
              </a:xfrm>
              <a:custGeom>
                <a:avLst/>
                <a:gdLst>
                  <a:gd name="T0" fmla="*/ 234 w 238"/>
                  <a:gd name="T1" fmla="*/ 31 h 229"/>
                  <a:gd name="T2" fmla="*/ 235 w 238"/>
                  <a:gd name="T3" fmla="*/ 43 h 229"/>
                  <a:gd name="T4" fmla="*/ 231 w 238"/>
                  <a:gd name="T5" fmla="*/ 52 h 229"/>
                  <a:gd name="T6" fmla="*/ 234 w 238"/>
                  <a:gd name="T7" fmla="*/ 67 h 229"/>
                  <a:gd name="T8" fmla="*/ 235 w 238"/>
                  <a:gd name="T9" fmla="*/ 82 h 229"/>
                  <a:gd name="T10" fmla="*/ 235 w 238"/>
                  <a:gd name="T11" fmla="*/ 100 h 229"/>
                  <a:gd name="T12" fmla="*/ 235 w 238"/>
                  <a:gd name="T13" fmla="*/ 119 h 229"/>
                  <a:gd name="T14" fmla="*/ 235 w 238"/>
                  <a:gd name="T15" fmla="*/ 138 h 229"/>
                  <a:gd name="T16" fmla="*/ 235 w 238"/>
                  <a:gd name="T17" fmla="*/ 156 h 229"/>
                  <a:gd name="T18" fmla="*/ 235 w 238"/>
                  <a:gd name="T19" fmla="*/ 174 h 229"/>
                  <a:gd name="T20" fmla="*/ 235 w 238"/>
                  <a:gd name="T21" fmla="*/ 197 h 229"/>
                  <a:gd name="T22" fmla="*/ 235 w 238"/>
                  <a:gd name="T23" fmla="*/ 221 h 229"/>
                  <a:gd name="T24" fmla="*/ 225 w 238"/>
                  <a:gd name="T25" fmla="*/ 221 h 229"/>
                  <a:gd name="T26" fmla="*/ 221 w 238"/>
                  <a:gd name="T27" fmla="*/ 229 h 229"/>
                  <a:gd name="T28" fmla="*/ 184 w 238"/>
                  <a:gd name="T29" fmla="*/ 210 h 229"/>
                  <a:gd name="T30" fmla="*/ 148 w 238"/>
                  <a:gd name="T31" fmla="*/ 191 h 229"/>
                  <a:gd name="T32" fmla="*/ 112 w 238"/>
                  <a:gd name="T33" fmla="*/ 173 h 229"/>
                  <a:gd name="T34" fmla="*/ 86 w 238"/>
                  <a:gd name="T35" fmla="*/ 173 h 229"/>
                  <a:gd name="T36" fmla="*/ 73 w 238"/>
                  <a:gd name="T37" fmla="*/ 179 h 229"/>
                  <a:gd name="T38" fmla="*/ 48 w 238"/>
                  <a:gd name="T39" fmla="*/ 166 h 229"/>
                  <a:gd name="T40" fmla="*/ 33 w 238"/>
                  <a:gd name="T41" fmla="*/ 151 h 229"/>
                  <a:gd name="T42" fmla="*/ 16 w 238"/>
                  <a:gd name="T43" fmla="*/ 148 h 229"/>
                  <a:gd name="T44" fmla="*/ 11 w 238"/>
                  <a:gd name="T45" fmla="*/ 139 h 229"/>
                  <a:gd name="T46" fmla="*/ 3 w 238"/>
                  <a:gd name="T47" fmla="*/ 122 h 229"/>
                  <a:gd name="T48" fmla="*/ 8 w 238"/>
                  <a:gd name="T49" fmla="*/ 114 h 229"/>
                  <a:gd name="T50" fmla="*/ 7 w 238"/>
                  <a:gd name="T51" fmla="*/ 103 h 229"/>
                  <a:gd name="T52" fmla="*/ 8 w 238"/>
                  <a:gd name="T53" fmla="*/ 80 h 229"/>
                  <a:gd name="T54" fmla="*/ 5 w 238"/>
                  <a:gd name="T55" fmla="*/ 63 h 229"/>
                  <a:gd name="T56" fmla="*/ 1 w 238"/>
                  <a:gd name="T57" fmla="*/ 52 h 229"/>
                  <a:gd name="T58" fmla="*/ 9 w 238"/>
                  <a:gd name="T59" fmla="*/ 48 h 229"/>
                  <a:gd name="T60" fmla="*/ 15 w 238"/>
                  <a:gd name="T61" fmla="*/ 39 h 229"/>
                  <a:gd name="T62" fmla="*/ 13 w 238"/>
                  <a:gd name="T63" fmla="*/ 28 h 229"/>
                  <a:gd name="T64" fmla="*/ 20 w 238"/>
                  <a:gd name="T65" fmla="*/ 23 h 229"/>
                  <a:gd name="T66" fmla="*/ 25 w 238"/>
                  <a:gd name="T67" fmla="*/ 17 h 229"/>
                  <a:gd name="T68" fmla="*/ 33 w 238"/>
                  <a:gd name="T69" fmla="*/ 12 h 229"/>
                  <a:gd name="T70" fmla="*/ 33 w 238"/>
                  <a:gd name="T71" fmla="*/ 0 h 229"/>
                  <a:gd name="T72" fmla="*/ 47 w 238"/>
                  <a:gd name="T73" fmla="*/ 7 h 229"/>
                  <a:gd name="T74" fmla="*/ 65 w 238"/>
                  <a:gd name="T75" fmla="*/ 7 h 229"/>
                  <a:gd name="T76" fmla="*/ 79 w 238"/>
                  <a:gd name="T77" fmla="*/ 12 h 229"/>
                  <a:gd name="T78" fmla="*/ 92 w 238"/>
                  <a:gd name="T79" fmla="*/ 24 h 229"/>
                  <a:gd name="T80" fmla="*/ 103 w 238"/>
                  <a:gd name="T81" fmla="*/ 33 h 229"/>
                  <a:gd name="T82" fmla="*/ 130 w 238"/>
                  <a:gd name="T83" fmla="*/ 41 h 229"/>
                  <a:gd name="T84" fmla="*/ 150 w 238"/>
                  <a:gd name="T85" fmla="*/ 51 h 229"/>
                  <a:gd name="T86" fmla="*/ 163 w 238"/>
                  <a:gd name="T87" fmla="*/ 37 h 229"/>
                  <a:gd name="T88" fmla="*/ 159 w 238"/>
                  <a:gd name="T89" fmla="*/ 24 h 229"/>
                  <a:gd name="T90" fmla="*/ 170 w 238"/>
                  <a:gd name="T91" fmla="*/ 11 h 229"/>
                  <a:gd name="T92" fmla="*/ 186 w 238"/>
                  <a:gd name="T93" fmla="*/ 4 h 229"/>
                  <a:gd name="T94" fmla="*/ 202 w 238"/>
                  <a:gd name="T95" fmla="*/ 8 h 229"/>
                  <a:gd name="T96" fmla="*/ 207 w 238"/>
                  <a:gd name="T97" fmla="*/ 15 h 229"/>
                  <a:gd name="T98" fmla="*/ 222 w 238"/>
                  <a:gd name="T99" fmla="*/ 20 h 229"/>
                  <a:gd name="T100" fmla="*/ 237 w 238"/>
                  <a:gd name="T101" fmla="*/ 23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8" h="229">
                    <a:moveTo>
                      <a:pt x="238" y="27"/>
                    </a:moveTo>
                    <a:lnTo>
                      <a:pt x="237" y="28"/>
                    </a:lnTo>
                    <a:lnTo>
                      <a:pt x="237" y="28"/>
                    </a:lnTo>
                    <a:lnTo>
                      <a:pt x="235" y="29"/>
                    </a:lnTo>
                    <a:lnTo>
                      <a:pt x="234" y="31"/>
                    </a:lnTo>
                    <a:lnTo>
                      <a:pt x="234" y="32"/>
                    </a:lnTo>
                    <a:lnTo>
                      <a:pt x="234" y="35"/>
                    </a:lnTo>
                    <a:lnTo>
                      <a:pt x="234" y="37"/>
                    </a:lnTo>
                    <a:lnTo>
                      <a:pt x="234" y="40"/>
                    </a:lnTo>
                    <a:lnTo>
                      <a:pt x="235" y="43"/>
                    </a:lnTo>
                    <a:lnTo>
                      <a:pt x="235" y="44"/>
                    </a:lnTo>
                    <a:lnTo>
                      <a:pt x="234" y="45"/>
                    </a:lnTo>
                    <a:lnTo>
                      <a:pt x="234" y="48"/>
                    </a:lnTo>
                    <a:lnTo>
                      <a:pt x="231" y="51"/>
                    </a:lnTo>
                    <a:lnTo>
                      <a:pt x="231" y="52"/>
                    </a:lnTo>
                    <a:lnTo>
                      <a:pt x="231" y="53"/>
                    </a:lnTo>
                    <a:lnTo>
                      <a:pt x="233" y="57"/>
                    </a:lnTo>
                    <a:lnTo>
                      <a:pt x="233" y="59"/>
                    </a:lnTo>
                    <a:lnTo>
                      <a:pt x="234" y="63"/>
                    </a:lnTo>
                    <a:lnTo>
                      <a:pt x="234" y="67"/>
                    </a:lnTo>
                    <a:lnTo>
                      <a:pt x="235" y="70"/>
                    </a:lnTo>
                    <a:lnTo>
                      <a:pt x="235" y="70"/>
                    </a:lnTo>
                    <a:lnTo>
                      <a:pt x="235" y="74"/>
                    </a:lnTo>
                    <a:lnTo>
                      <a:pt x="235" y="78"/>
                    </a:lnTo>
                    <a:lnTo>
                      <a:pt x="235" y="82"/>
                    </a:lnTo>
                    <a:lnTo>
                      <a:pt x="235" y="86"/>
                    </a:lnTo>
                    <a:lnTo>
                      <a:pt x="235" y="88"/>
                    </a:lnTo>
                    <a:lnTo>
                      <a:pt x="235" y="92"/>
                    </a:lnTo>
                    <a:lnTo>
                      <a:pt x="235" y="96"/>
                    </a:lnTo>
                    <a:lnTo>
                      <a:pt x="235" y="100"/>
                    </a:lnTo>
                    <a:lnTo>
                      <a:pt x="235" y="104"/>
                    </a:lnTo>
                    <a:lnTo>
                      <a:pt x="235" y="108"/>
                    </a:lnTo>
                    <a:lnTo>
                      <a:pt x="235" y="111"/>
                    </a:lnTo>
                    <a:lnTo>
                      <a:pt x="235" y="115"/>
                    </a:lnTo>
                    <a:lnTo>
                      <a:pt x="235" y="119"/>
                    </a:lnTo>
                    <a:lnTo>
                      <a:pt x="235" y="123"/>
                    </a:lnTo>
                    <a:lnTo>
                      <a:pt x="235" y="127"/>
                    </a:lnTo>
                    <a:lnTo>
                      <a:pt x="235" y="130"/>
                    </a:lnTo>
                    <a:lnTo>
                      <a:pt x="235" y="134"/>
                    </a:lnTo>
                    <a:lnTo>
                      <a:pt x="235" y="138"/>
                    </a:lnTo>
                    <a:lnTo>
                      <a:pt x="235" y="142"/>
                    </a:lnTo>
                    <a:lnTo>
                      <a:pt x="235" y="144"/>
                    </a:lnTo>
                    <a:lnTo>
                      <a:pt x="235" y="148"/>
                    </a:lnTo>
                    <a:lnTo>
                      <a:pt x="235" y="152"/>
                    </a:lnTo>
                    <a:lnTo>
                      <a:pt x="235" y="156"/>
                    </a:lnTo>
                    <a:lnTo>
                      <a:pt x="235" y="159"/>
                    </a:lnTo>
                    <a:lnTo>
                      <a:pt x="235" y="163"/>
                    </a:lnTo>
                    <a:lnTo>
                      <a:pt x="235" y="167"/>
                    </a:lnTo>
                    <a:lnTo>
                      <a:pt x="235" y="171"/>
                    </a:lnTo>
                    <a:lnTo>
                      <a:pt x="235" y="174"/>
                    </a:lnTo>
                    <a:lnTo>
                      <a:pt x="235" y="178"/>
                    </a:lnTo>
                    <a:lnTo>
                      <a:pt x="235" y="182"/>
                    </a:lnTo>
                    <a:lnTo>
                      <a:pt x="235" y="186"/>
                    </a:lnTo>
                    <a:lnTo>
                      <a:pt x="235" y="189"/>
                    </a:lnTo>
                    <a:lnTo>
                      <a:pt x="235" y="197"/>
                    </a:lnTo>
                    <a:lnTo>
                      <a:pt x="235" y="205"/>
                    </a:lnTo>
                    <a:lnTo>
                      <a:pt x="235" y="213"/>
                    </a:lnTo>
                    <a:lnTo>
                      <a:pt x="235" y="221"/>
                    </a:lnTo>
                    <a:lnTo>
                      <a:pt x="235" y="221"/>
                    </a:lnTo>
                    <a:lnTo>
                      <a:pt x="235" y="221"/>
                    </a:lnTo>
                    <a:lnTo>
                      <a:pt x="235" y="221"/>
                    </a:lnTo>
                    <a:lnTo>
                      <a:pt x="235" y="221"/>
                    </a:lnTo>
                    <a:lnTo>
                      <a:pt x="231" y="221"/>
                    </a:lnTo>
                    <a:lnTo>
                      <a:pt x="227" y="221"/>
                    </a:lnTo>
                    <a:lnTo>
                      <a:pt x="225" y="221"/>
                    </a:lnTo>
                    <a:lnTo>
                      <a:pt x="221" y="221"/>
                    </a:lnTo>
                    <a:lnTo>
                      <a:pt x="221" y="223"/>
                    </a:lnTo>
                    <a:lnTo>
                      <a:pt x="221" y="225"/>
                    </a:lnTo>
                    <a:lnTo>
                      <a:pt x="221" y="227"/>
                    </a:lnTo>
                    <a:lnTo>
                      <a:pt x="221" y="229"/>
                    </a:lnTo>
                    <a:lnTo>
                      <a:pt x="213" y="225"/>
                    </a:lnTo>
                    <a:lnTo>
                      <a:pt x="206" y="221"/>
                    </a:lnTo>
                    <a:lnTo>
                      <a:pt x="199" y="218"/>
                    </a:lnTo>
                    <a:lnTo>
                      <a:pt x="191" y="214"/>
                    </a:lnTo>
                    <a:lnTo>
                      <a:pt x="184" y="210"/>
                    </a:lnTo>
                    <a:lnTo>
                      <a:pt x="178" y="206"/>
                    </a:lnTo>
                    <a:lnTo>
                      <a:pt x="170" y="202"/>
                    </a:lnTo>
                    <a:lnTo>
                      <a:pt x="163" y="199"/>
                    </a:lnTo>
                    <a:lnTo>
                      <a:pt x="155" y="195"/>
                    </a:lnTo>
                    <a:lnTo>
                      <a:pt x="148" y="191"/>
                    </a:lnTo>
                    <a:lnTo>
                      <a:pt x="142" y="187"/>
                    </a:lnTo>
                    <a:lnTo>
                      <a:pt x="134" y="183"/>
                    </a:lnTo>
                    <a:lnTo>
                      <a:pt x="127" y="179"/>
                    </a:lnTo>
                    <a:lnTo>
                      <a:pt x="119" y="175"/>
                    </a:lnTo>
                    <a:lnTo>
                      <a:pt x="112" y="173"/>
                    </a:lnTo>
                    <a:lnTo>
                      <a:pt x="106" y="169"/>
                    </a:lnTo>
                    <a:lnTo>
                      <a:pt x="100" y="166"/>
                    </a:lnTo>
                    <a:lnTo>
                      <a:pt x="95" y="169"/>
                    </a:lnTo>
                    <a:lnTo>
                      <a:pt x="91" y="170"/>
                    </a:lnTo>
                    <a:lnTo>
                      <a:pt x="86" y="173"/>
                    </a:lnTo>
                    <a:lnTo>
                      <a:pt x="86" y="173"/>
                    </a:lnTo>
                    <a:lnTo>
                      <a:pt x="79" y="177"/>
                    </a:lnTo>
                    <a:lnTo>
                      <a:pt x="73" y="179"/>
                    </a:lnTo>
                    <a:lnTo>
                      <a:pt x="73" y="179"/>
                    </a:lnTo>
                    <a:lnTo>
                      <a:pt x="73" y="179"/>
                    </a:lnTo>
                    <a:lnTo>
                      <a:pt x="68" y="174"/>
                    </a:lnTo>
                    <a:lnTo>
                      <a:pt x="64" y="171"/>
                    </a:lnTo>
                    <a:lnTo>
                      <a:pt x="63" y="170"/>
                    </a:lnTo>
                    <a:lnTo>
                      <a:pt x="55" y="169"/>
                    </a:lnTo>
                    <a:lnTo>
                      <a:pt x="48" y="166"/>
                    </a:lnTo>
                    <a:lnTo>
                      <a:pt x="40" y="164"/>
                    </a:lnTo>
                    <a:lnTo>
                      <a:pt x="39" y="162"/>
                    </a:lnTo>
                    <a:lnTo>
                      <a:pt x="37" y="158"/>
                    </a:lnTo>
                    <a:lnTo>
                      <a:pt x="35" y="154"/>
                    </a:lnTo>
                    <a:lnTo>
                      <a:pt x="33" y="151"/>
                    </a:lnTo>
                    <a:lnTo>
                      <a:pt x="33" y="151"/>
                    </a:lnTo>
                    <a:lnTo>
                      <a:pt x="27" y="150"/>
                    </a:lnTo>
                    <a:lnTo>
                      <a:pt x="21" y="147"/>
                    </a:lnTo>
                    <a:lnTo>
                      <a:pt x="17" y="148"/>
                    </a:lnTo>
                    <a:lnTo>
                      <a:pt x="16" y="148"/>
                    </a:lnTo>
                    <a:lnTo>
                      <a:pt x="16" y="147"/>
                    </a:lnTo>
                    <a:lnTo>
                      <a:pt x="15" y="147"/>
                    </a:lnTo>
                    <a:lnTo>
                      <a:pt x="13" y="146"/>
                    </a:lnTo>
                    <a:lnTo>
                      <a:pt x="12" y="143"/>
                    </a:lnTo>
                    <a:lnTo>
                      <a:pt x="11" y="139"/>
                    </a:lnTo>
                    <a:lnTo>
                      <a:pt x="11" y="135"/>
                    </a:lnTo>
                    <a:lnTo>
                      <a:pt x="11" y="135"/>
                    </a:lnTo>
                    <a:lnTo>
                      <a:pt x="7" y="130"/>
                    </a:lnTo>
                    <a:lnTo>
                      <a:pt x="4" y="126"/>
                    </a:lnTo>
                    <a:lnTo>
                      <a:pt x="3" y="122"/>
                    </a:lnTo>
                    <a:lnTo>
                      <a:pt x="1" y="120"/>
                    </a:lnTo>
                    <a:lnTo>
                      <a:pt x="3" y="119"/>
                    </a:lnTo>
                    <a:lnTo>
                      <a:pt x="3" y="118"/>
                    </a:lnTo>
                    <a:lnTo>
                      <a:pt x="5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7" y="103"/>
                    </a:lnTo>
                    <a:lnTo>
                      <a:pt x="7" y="102"/>
                    </a:lnTo>
                    <a:lnTo>
                      <a:pt x="8" y="98"/>
                    </a:lnTo>
                    <a:lnTo>
                      <a:pt x="9" y="94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8" y="74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7" y="67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4" y="59"/>
                    </a:lnTo>
                    <a:lnTo>
                      <a:pt x="1" y="56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3" y="52"/>
                    </a:lnTo>
                    <a:lnTo>
                      <a:pt x="5" y="51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3" y="43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5" y="37"/>
                    </a:lnTo>
                    <a:lnTo>
                      <a:pt x="13" y="33"/>
                    </a:lnTo>
                    <a:lnTo>
                      <a:pt x="12" y="31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4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5" y="17"/>
                    </a:lnTo>
                    <a:lnTo>
                      <a:pt x="28" y="16"/>
                    </a:lnTo>
                    <a:lnTo>
                      <a:pt x="31" y="15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7" y="1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2" y="7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8" y="7"/>
                    </a:lnTo>
                    <a:lnTo>
                      <a:pt x="72" y="8"/>
                    </a:lnTo>
                    <a:lnTo>
                      <a:pt x="73" y="9"/>
                    </a:lnTo>
                    <a:lnTo>
                      <a:pt x="78" y="11"/>
                    </a:lnTo>
                    <a:lnTo>
                      <a:pt x="79" y="12"/>
                    </a:lnTo>
                    <a:lnTo>
                      <a:pt x="88" y="13"/>
                    </a:lnTo>
                    <a:lnTo>
                      <a:pt x="90" y="15"/>
                    </a:lnTo>
                    <a:lnTo>
                      <a:pt x="91" y="19"/>
                    </a:lnTo>
                    <a:lnTo>
                      <a:pt x="91" y="21"/>
                    </a:lnTo>
                    <a:lnTo>
                      <a:pt x="92" y="24"/>
                    </a:lnTo>
                    <a:lnTo>
                      <a:pt x="94" y="27"/>
                    </a:lnTo>
                    <a:lnTo>
                      <a:pt x="95" y="29"/>
                    </a:lnTo>
                    <a:lnTo>
                      <a:pt x="96" y="31"/>
                    </a:lnTo>
                    <a:lnTo>
                      <a:pt x="98" y="32"/>
                    </a:lnTo>
                    <a:lnTo>
                      <a:pt x="103" y="33"/>
                    </a:lnTo>
                    <a:lnTo>
                      <a:pt x="107" y="35"/>
                    </a:lnTo>
                    <a:lnTo>
                      <a:pt x="112" y="35"/>
                    </a:lnTo>
                    <a:lnTo>
                      <a:pt x="120" y="37"/>
                    </a:lnTo>
                    <a:lnTo>
                      <a:pt x="128" y="40"/>
                    </a:lnTo>
                    <a:lnTo>
                      <a:pt x="130" y="41"/>
                    </a:lnTo>
                    <a:lnTo>
                      <a:pt x="134" y="43"/>
                    </a:lnTo>
                    <a:lnTo>
                      <a:pt x="140" y="48"/>
                    </a:lnTo>
                    <a:lnTo>
                      <a:pt x="144" y="51"/>
                    </a:lnTo>
                    <a:lnTo>
                      <a:pt x="147" y="51"/>
                    </a:lnTo>
                    <a:lnTo>
                      <a:pt x="150" y="51"/>
                    </a:lnTo>
                    <a:lnTo>
                      <a:pt x="154" y="48"/>
                    </a:lnTo>
                    <a:lnTo>
                      <a:pt x="156" y="47"/>
                    </a:lnTo>
                    <a:lnTo>
                      <a:pt x="160" y="41"/>
                    </a:lnTo>
                    <a:lnTo>
                      <a:pt x="162" y="39"/>
                    </a:lnTo>
                    <a:lnTo>
                      <a:pt x="163" y="37"/>
                    </a:lnTo>
                    <a:lnTo>
                      <a:pt x="163" y="35"/>
                    </a:lnTo>
                    <a:lnTo>
                      <a:pt x="162" y="33"/>
                    </a:lnTo>
                    <a:lnTo>
                      <a:pt x="160" y="31"/>
                    </a:lnTo>
                    <a:lnTo>
                      <a:pt x="160" y="28"/>
                    </a:lnTo>
                    <a:lnTo>
                      <a:pt x="159" y="24"/>
                    </a:lnTo>
                    <a:lnTo>
                      <a:pt x="160" y="21"/>
                    </a:lnTo>
                    <a:lnTo>
                      <a:pt x="160" y="19"/>
                    </a:lnTo>
                    <a:lnTo>
                      <a:pt x="162" y="17"/>
                    </a:lnTo>
                    <a:lnTo>
                      <a:pt x="166" y="13"/>
                    </a:lnTo>
                    <a:lnTo>
                      <a:pt x="170" y="11"/>
                    </a:lnTo>
                    <a:lnTo>
                      <a:pt x="176" y="7"/>
                    </a:lnTo>
                    <a:lnTo>
                      <a:pt x="180" y="7"/>
                    </a:lnTo>
                    <a:lnTo>
                      <a:pt x="182" y="7"/>
                    </a:lnTo>
                    <a:lnTo>
                      <a:pt x="184" y="4"/>
                    </a:lnTo>
                    <a:lnTo>
                      <a:pt x="186" y="4"/>
                    </a:lnTo>
                    <a:lnTo>
                      <a:pt x="188" y="5"/>
                    </a:lnTo>
                    <a:lnTo>
                      <a:pt x="194" y="4"/>
                    </a:lnTo>
                    <a:lnTo>
                      <a:pt x="195" y="5"/>
                    </a:lnTo>
                    <a:lnTo>
                      <a:pt x="198" y="7"/>
                    </a:lnTo>
                    <a:lnTo>
                      <a:pt x="202" y="8"/>
                    </a:lnTo>
                    <a:lnTo>
                      <a:pt x="205" y="9"/>
                    </a:lnTo>
                    <a:lnTo>
                      <a:pt x="207" y="9"/>
                    </a:lnTo>
                    <a:lnTo>
                      <a:pt x="207" y="13"/>
                    </a:lnTo>
                    <a:lnTo>
                      <a:pt x="207" y="13"/>
                    </a:lnTo>
                    <a:lnTo>
                      <a:pt x="207" y="15"/>
                    </a:lnTo>
                    <a:lnTo>
                      <a:pt x="210" y="17"/>
                    </a:lnTo>
                    <a:lnTo>
                      <a:pt x="218" y="19"/>
                    </a:lnTo>
                    <a:lnTo>
                      <a:pt x="219" y="19"/>
                    </a:lnTo>
                    <a:lnTo>
                      <a:pt x="221" y="20"/>
                    </a:lnTo>
                    <a:lnTo>
                      <a:pt x="222" y="20"/>
                    </a:lnTo>
                    <a:lnTo>
                      <a:pt x="227" y="21"/>
                    </a:lnTo>
                    <a:lnTo>
                      <a:pt x="231" y="20"/>
                    </a:lnTo>
                    <a:lnTo>
                      <a:pt x="234" y="21"/>
                    </a:lnTo>
                    <a:lnTo>
                      <a:pt x="235" y="21"/>
                    </a:lnTo>
                    <a:lnTo>
                      <a:pt x="237" y="23"/>
                    </a:lnTo>
                    <a:lnTo>
                      <a:pt x="238" y="25"/>
                    </a:lnTo>
                    <a:lnTo>
                      <a:pt x="238" y="2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43">
                <a:extLst>
                  <a:ext uri="{FF2B5EF4-FFF2-40B4-BE49-F238E27FC236}">
                    <a16:creationId xmlns:a16="http://schemas.microsoft.com/office/drawing/2014/main" id="{D7E60204-0251-4B60-9B2E-580D981A8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403"/>
                <a:ext cx="182" cy="146"/>
              </a:xfrm>
              <a:custGeom>
                <a:avLst/>
                <a:gdLst>
                  <a:gd name="T0" fmla="*/ 168 w 182"/>
                  <a:gd name="T1" fmla="*/ 21 h 146"/>
                  <a:gd name="T2" fmla="*/ 170 w 182"/>
                  <a:gd name="T3" fmla="*/ 25 h 146"/>
                  <a:gd name="T4" fmla="*/ 171 w 182"/>
                  <a:gd name="T5" fmla="*/ 27 h 146"/>
                  <a:gd name="T6" fmla="*/ 171 w 182"/>
                  <a:gd name="T7" fmla="*/ 38 h 146"/>
                  <a:gd name="T8" fmla="*/ 172 w 182"/>
                  <a:gd name="T9" fmla="*/ 47 h 146"/>
                  <a:gd name="T10" fmla="*/ 175 w 182"/>
                  <a:gd name="T11" fmla="*/ 57 h 146"/>
                  <a:gd name="T12" fmla="*/ 180 w 182"/>
                  <a:gd name="T13" fmla="*/ 61 h 146"/>
                  <a:gd name="T14" fmla="*/ 178 w 182"/>
                  <a:gd name="T15" fmla="*/ 66 h 146"/>
                  <a:gd name="T16" fmla="*/ 175 w 182"/>
                  <a:gd name="T17" fmla="*/ 69 h 146"/>
                  <a:gd name="T18" fmla="*/ 164 w 182"/>
                  <a:gd name="T19" fmla="*/ 69 h 146"/>
                  <a:gd name="T20" fmla="*/ 154 w 182"/>
                  <a:gd name="T21" fmla="*/ 70 h 146"/>
                  <a:gd name="T22" fmla="*/ 152 w 182"/>
                  <a:gd name="T23" fmla="*/ 73 h 146"/>
                  <a:gd name="T24" fmla="*/ 142 w 182"/>
                  <a:gd name="T25" fmla="*/ 77 h 146"/>
                  <a:gd name="T26" fmla="*/ 139 w 182"/>
                  <a:gd name="T27" fmla="*/ 78 h 146"/>
                  <a:gd name="T28" fmla="*/ 140 w 182"/>
                  <a:gd name="T29" fmla="*/ 83 h 146"/>
                  <a:gd name="T30" fmla="*/ 140 w 182"/>
                  <a:gd name="T31" fmla="*/ 86 h 146"/>
                  <a:gd name="T32" fmla="*/ 143 w 182"/>
                  <a:gd name="T33" fmla="*/ 89 h 146"/>
                  <a:gd name="T34" fmla="*/ 138 w 182"/>
                  <a:gd name="T35" fmla="*/ 90 h 146"/>
                  <a:gd name="T36" fmla="*/ 128 w 182"/>
                  <a:gd name="T37" fmla="*/ 95 h 146"/>
                  <a:gd name="T38" fmla="*/ 119 w 182"/>
                  <a:gd name="T39" fmla="*/ 103 h 146"/>
                  <a:gd name="T40" fmla="*/ 111 w 182"/>
                  <a:gd name="T41" fmla="*/ 107 h 146"/>
                  <a:gd name="T42" fmla="*/ 102 w 182"/>
                  <a:gd name="T43" fmla="*/ 109 h 146"/>
                  <a:gd name="T44" fmla="*/ 100 w 182"/>
                  <a:gd name="T45" fmla="*/ 109 h 146"/>
                  <a:gd name="T46" fmla="*/ 99 w 182"/>
                  <a:gd name="T47" fmla="*/ 113 h 146"/>
                  <a:gd name="T48" fmla="*/ 91 w 182"/>
                  <a:gd name="T49" fmla="*/ 113 h 146"/>
                  <a:gd name="T50" fmla="*/ 87 w 182"/>
                  <a:gd name="T51" fmla="*/ 114 h 146"/>
                  <a:gd name="T52" fmla="*/ 82 w 182"/>
                  <a:gd name="T53" fmla="*/ 117 h 146"/>
                  <a:gd name="T54" fmla="*/ 72 w 182"/>
                  <a:gd name="T55" fmla="*/ 124 h 146"/>
                  <a:gd name="T56" fmla="*/ 67 w 182"/>
                  <a:gd name="T57" fmla="*/ 128 h 146"/>
                  <a:gd name="T58" fmla="*/ 67 w 182"/>
                  <a:gd name="T59" fmla="*/ 138 h 146"/>
                  <a:gd name="T60" fmla="*/ 65 w 182"/>
                  <a:gd name="T61" fmla="*/ 146 h 146"/>
                  <a:gd name="T62" fmla="*/ 1 w 182"/>
                  <a:gd name="T63" fmla="*/ 144 h 146"/>
                  <a:gd name="T64" fmla="*/ 17 w 182"/>
                  <a:gd name="T65" fmla="*/ 138 h 146"/>
                  <a:gd name="T66" fmla="*/ 31 w 182"/>
                  <a:gd name="T67" fmla="*/ 128 h 146"/>
                  <a:gd name="T68" fmla="*/ 47 w 182"/>
                  <a:gd name="T69" fmla="*/ 111 h 146"/>
                  <a:gd name="T70" fmla="*/ 53 w 182"/>
                  <a:gd name="T71" fmla="*/ 99 h 146"/>
                  <a:gd name="T72" fmla="*/ 49 w 182"/>
                  <a:gd name="T73" fmla="*/ 93 h 146"/>
                  <a:gd name="T74" fmla="*/ 52 w 182"/>
                  <a:gd name="T75" fmla="*/ 75 h 146"/>
                  <a:gd name="T76" fmla="*/ 59 w 182"/>
                  <a:gd name="T77" fmla="*/ 61 h 146"/>
                  <a:gd name="T78" fmla="*/ 72 w 182"/>
                  <a:gd name="T79" fmla="*/ 46 h 146"/>
                  <a:gd name="T80" fmla="*/ 96 w 182"/>
                  <a:gd name="T81" fmla="*/ 33 h 146"/>
                  <a:gd name="T82" fmla="*/ 111 w 182"/>
                  <a:gd name="T83" fmla="*/ 2 h 146"/>
                  <a:gd name="T84" fmla="*/ 118 w 182"/>
                  <a:gd name="T85" fmla="*/ 0 h 146"/>
                  <a:gd name="T86" fmla="*/ 120 w 182"/>
                  <a:gd name="T87" fmla="*/ 8 h 146"/>
                  <a:gd name="T88" fmla="*/ 138 w 182"/>
                  <a:gd name="T89" fmla="*/ 12 h 146"/>
                  <a:gd name="T90" fmla="*/ 146 w 182"/>
                  <a:gd name="T91" fmla="*/ 14 h 146"/>
                  <a:gd name="T92" fmla="*/ 152 w 182"/>
                  <a:gd name="T93" fmla="*/ 10 h 146"/>
                  <a:gd name="T94" fmla="*/ 155 w 182"/>
                  <a:gd name="T95" fmla="*/ 15 h 146"/>
                  <a:gd name="T96" fmla="*/ 164 w 182"/>
                  <a:gd name="T97" fmla="*/ 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2" h="146">
                    <a:moveTo>
                      <a:pt x="164" y="15"/>
                    </a:moveTo>
                    <a:lnTo>
                      <a:pt x="164" y="16"/>
                    </a:lnTo>
                    <a:lnTo>
                      <a:pt x="166" y="18"/>
                    </a:lnTo>
                    <a:lnTo>
                      <a:pt x="168" y="21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70" y="23"/>
                    </a:lnTo>
                    <a:lnTo>
                      <a:pt x="170" y="25"/>
                    </a:lnTo>
                    <a:lnTo>
                      <a:pt x="170" y="25"/>
                    </a:lnTo>
                    <a:lnTo>
                      <a:pt x="171" y="26"/>
                    </a:lnTo>
                    <a:lnTo>
                      <a:pt x="171" y="27"/>
                    </a:lnTo>
                    <a:lnTo>
                      <a:pt x="171" y="27"/>
                    </a:lnTo>
                    <a:lnTo>
                      <a:pt x="170" y="29"/>
                    </a:lnTo>
                    <a:lnTo>
                      <a:pt x="171" y="33"/>
                    </a:lnTo>
                    <a:lnTo>
                      <a:pt x="172" y="35"/>
                    </a:lnTo>
                    <a:lnTo>
                      <a:pt x="171" y="38"/>
                    </a:lnTo>
                    <a:lnTo>
                      <a:pt x="171" y="39"/>
                    </a:lnTo>
                    <a:lnTo>
                      <a:pt x="171" y="41"/>
                    </a:lnTo>
                    <a:lnTo>
                      <a:pt x="172" y="43"/>
                    </a:lnTo>
                    <a:lnTo>
                      <a:pt x="172" y="47"/>
                    </a:lnTo>
                    <a:lnTo>
                      <a:pt x="172" y="50"/>
                    </a:lnTo>
                    <a:lnTo>
                      <a:pt x="174" y="51"/>
                    </a:lnTo>
                    <a:lnTo>
                      <a:pt x="175" y="55"/>
                    </a:lnTo>
                    <a:lnTo>
                      <a:pt x="175" y="57"/>
                    </a:lnTo>
                    <a:lnTo>
                      <a:pt x="176" y="58"/>
                    </a:lnTo>
                    <a:lnTo>
                      <a:pt x="178" y="59"/>
                    </a:lnTo>
                    <a:lnTo>
                      <a:pt x="179" y="61"/>
                    </a:lnTo>
                    <a:lnTo>
                      <a:pt x="180" y="61"/>
                    </a:lnTo>
                    <a:lnTo>
                      <a:pt x="182" y="62"/>
                    </a:lnTo>
                    <a:lnTo>
                      <a:pt x="180" y="63"/>
                    </a:lnTo>
                    <a:lnTo>
                      <a:pt x="179" y="65"/>
                    </a:lnTo>
                    <a:lnTo>
                      <a:pt x="178" y="66"/>
                    </a:lnTo>
                    <a:lnTo>
                      <a:pt x="179" y="67"/>
                    </a:lnTo>
                    <a:lnTo>
                      <a:pt x="179" y="69"/>
                    </a:lnTo>
                    <a:lnTo>
                      <a:pt x="178" y="69"/>
                    </a:lnTo>
                    <a:lnTo>
                      <a:pt x="175" y="69"/>
                    </a:lnTo>
                    <a:lnTo>
                      <a:pt x="172" y="69"/>
                    </a:lnTo>
                    <a:lnTo>
                      <a:pt x="170" y="69"/>
                    </a:lnTo>
                    <a:lnTo>
                      <a:pt x="166" y="69"/>
                    </a:lnTo>
                    <a:lnTo>
                      <a:pt x="164" y="69"/>
                    </a:lnTo>
                    <a:lnTo>
                      <a:pt x="160" y="69"/>
                    </a:lnTo>
                    <a:lnTo>
                      <a:pt x="159" y="69"/>
                    </a:lnTo>
                    <a:lnTo>
                      <a:pt x="156" y="69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2" y="71"/>
                    </a:lnTo>
                    <a:lnTo>
                      <a:pt x="152" y="73"/>
                    </a:lnTo>
                    <a:lnTo>
                      <a:pt x="152" y="74"/>
                    </a:lnTo>
                    <a:lnTo>
                      <a:pt x="146" y="75"/>
                    </a:lnTo>
                    <a:lnTo>
                      <a:pt x="143" y="77"/>
                    </a:lnTo>
                    <a:lnTo>
                      <a:pt x="142" y="77"/>
                    </a:lnTo>
                    <a:lnTo>
                      <a:pt x="140" y="77"/>
                    </a:lnTo>
                    <a:lnTo>
                      <a:pt x="140" y="77"/>
                    </a:lnTo>
                    <a:lnTo>
                      <a:pt x="139" y="78"/>
                    </a:lnTo>
                    <a:lnTo>
                      <a:pt x="139" y="78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0" y="82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0" y="85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2" y="86"/>
                    </a:lnTo>
                    <a:lnTo>
                      <a:pt x="143" y="87"/>
                    </a:lnTo>
                    <a:lnTo>
                      <a:pt x="143" y="89"/>
                    </a:lnTo>
                    <a:lnTo>
                      <a:pt x="142" y="89"/>
                    </a:lnTo>
                    <a:lnTo>
                      <a:pt x="142" y="89"/>
                    </a:lnTo>
                    <a:lnTo>
                      <a:pt x="139" y="90"/>
                    </a:lnTo>
                    <a:lnTo>
                      <a:pt x="138" y="90"/>
                    </a:lnTo>
                    <a:lnTo>
                      <a:pt x="135" y="91"/>
                    </a:lnTo>
                    <a:lnTo>
                      <a:pt x="132" y="94"/>
                    </a:lnTo>
                    <a:lnTo>
                      <a:pt x="130" y="95"/>
                    </a:lnTo>
                    <a:lnTo>
                      <a:pt x="128" y="95"/>
                    </a:lnTo>
                    <a:lnTo>
                      <a:pt x="126" y="97"/>
                    </a:lnTo>
                    <a:lnTo>
                      <a:pt x="123" y="98"/>
                    </a:lnTo>
                    <a:lnTo>
                      <a:pt x="122" y="99"/>
                    </a:lnTo>
                    <a:lnTo>
                      <a:pt x="119" y="103"/>
                    </a:lnTo>
                    <a:lnTo>
                      <a:pt x="118" y="105"/>
                    </a:lnTo>
                    <a:lnTo>
                      <a:pt x="115" y="106"/>
                    </a:lnTo>
                    <a:lnTo>
                      <a:pt x="114" y="107"/>
                    </a:lnTo>
                    <a:lnTo>
                      <a:pt x="111" y="107"/>
                    </a:lnTo>
                    <a:lnTo>
                      <a:pt x="107" y="109"/>
                    </a:lnTo>
                    <a:lnTo>
                      <a:pt x="104" y="109"/>
                    </a:lnTo>
                    <a:lnTo>
                      <a:pt x="104" y="109"/>
                    </a:lnTo>
                    <a:lnTo>
                      <a:pt x="102" y="109"/>
                    </a:lnTo>
                    <a:lnTo>
                      <a:pt x="100" y="109"/>
                    </a:lnTo>
                    <a:lnTo>
                      <a:pt x="100" y="109"/>
                    </a:lnTo>
                    <a:lnTo>
                      <a:pt x="100" y="109"/>
                    </a:lnTo>
                    <a:lnTo>
                      <a:pt x="100" y="109"/>
                    </a:lnTo>
                    <a:lnTo>
                      <a:pt x="99" y="110"/>
                    </a:lnTo>
                    <a:lnTo>
                      <a:pt x="99" y="111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8" y="113"/>
                    </a:lnTo>
                    <a:lnTo>
                      <a:pt x="96" y="113"/>
                    </a:lnTo>
                    <a:lnTo>
                      <a:pt x="95" y="113"/>
                    </a:lnTo>
                    <a:lnTo>
                      <a:pt x="91" y="113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88" y="113"/>
                    </a:lnTo>
                    <a:lnTo>
                      <a:pt x="87" y="114"/>
                    </a:lnTo>
                    <a:lnTo>
                      <a:pt x="86" y="115"/>
                    </a:lnTo>
                    <a:lnTo>
                      <a:pt x="86" y="115"/>
                    </a:lnTo>
                    <a:lnTo>
                      <a:pt x="83" y="117"/>
                    </a:lnTo>
                    <a:lnTo>
                      <a:pt x="82" y="117"/>
                    </a:lnTo>
                    <a:lnTo>
                      <a:pt x="78" y="120"/>
                    </a:lnTo>
                    <a:lnTo>
                      <a:pt x="78" y="121"/>
                    </a:lnTo>
                    <a:lnTo>
                      <a:pt x="73" y="124"/>
                    </a:lnTo>
                    <a:lnTo>
                      <a:pt x="72" y="124"/>
                    </a:lnTo>
                    <a:lnTo>
                      <a:pt x="71" y="125"/>
                    </a:lnTo>
                    <a:lnTo>
                      <a:pt x="69" y="126"/>
                    </a:lnTo>
                    <a:lnTo>
                      <a:pt x="67" y="128"/>
                    </a:lnTo>
                    <a:lnTo>
                      <a:pt x="67" y="128"/>
                    </a:lnTo>
                    <a:lnTo>
                      <a:pt x="67" y="129"/>
                    </a:lnTo>
                    <a:lnTo>
                      <a:pt x="67" y="132"/>
                    </a:lnTo>
                    <a:lnTo>
                      <a:pt x="67" y="134"/>
                    </a:lnTo>
                    <a:lnTo>
                      <a:pt x="67" y="138"/>
                    </a:lnTo>
                    <a:lnTo>
                      <a:pt x="67" y="141"/>
                    </a:lnTo>
                    <a:lnTo>
                      <a:pt x="67" y="146"/>
                    </a:lnTo>
                    <a:lnTo>
                      <a:pt x="65" y="146"/>
                    </a:lnTo>
                    <a:lnTo>
                      <a:pt x="65" y="146"/>
                    </a:lnTo>
                    <a:lnTo>
                      <a:pt x="65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1" y="144"/>
                    </a:lnTo>
                    <a:lnTo>
                      <a:pt x="3" y="141"/>
                    </a:lnTo>
                    <a:lnTo>
                      <a:pt x="5" y="140"/>
                    </a:lnTo>
                    <a:lnTo>
                      <a:pt x="11" y="140"/>
                    </a:lnTo>
                    <a:lnTo>
                      <a:pt x="17" y="138"/>
                    </a:lnTo>
                    <a:lnTo>
                      <a:pt x="24" y="134"/>
                    </a:lnTo>
                    <a:lnTo>
                      <a:pt x="25" y="133"/>
                    </a:lnTo>
                    <a:lnTo>
                      <a:pt x="28" y="132"/>
                    </a:lnTo>
                    <a:lnTo>
                      <a:pt x="31" y="128"/>
                    </a:lnTo>
                    <a:lnTo>
                      <a:pt x="37" y="124"/>
                    </a:lnTo>
                    <a:lnTo>
                      <a:pt x="40" y="122"/>
                    </a:lnTo>
                    <a:lnTo>
                      <a:pt x="44" y="117"/>
                    </a:lnTo>
                    <a:lnTo>
                      <a:pt x="47" y="111"/>
                    </a:lnTo>
                    <a:lnTo>
                      <a:pt x="49" y="109"/>
                    </a:lnTo>
                    <a:lnTo>
                      <a:pt x="51" y="106"/>
                    </a:lnTo>
                    <a:lnTo>
                      <a:pt x="52" y="103"/>
                    </a:lnTo>
                    <a:lnTo>
                      <a:pt x="53" y="99"/>
                    </a:lnTo>
                    <a:lnTo>
                      <a:pt x="52" y="98"/>
                    </a:lnTo>
                    <a:lnTo>
                      <a:pt x="51" y="95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9" y="91"/>
                    </a:lnTo>
                    <a:lnTo>
                      <a:pt x="49" y="87"/>
                    </a:lnTo>
                    <a:lnTo>
                      <a:pt x="49" y="81"/>
                    </a:lnTo>
                    <a:lnTo>
                      <a:pt x="52" y="75"/>
                    </a:lnTo>
                    <a:lnTo>
                      <a:pt x="57" y="69"/>
                    </a:lnTo>
                    <a:lnTo>
                      <a:pt x="57" y="66"/>
                    </a:lnTo>
                    <a:lnTo>
                      <a:pt x="59" y="62"/>
                    </a:lnTo>
                    <a:lnTo>
                      <a:pt x="59" y="61"/>
                    </a:lnTo>
                    <a:lnTo>
                      <a:pt x="64" y="54"/>
                    </a:lnTo>
                    <a:lnTo>
                      <a:pt x="68" y="50"/>
                    </a:lnTo>
                    <a:lnTo>
                      <a:pt x="69" y="49"/>
                    </a:lnTo>
                    <a:lnTo>
                      <a:pt x="72" y="46"/>
                    </a:lnTo>
                    <a:lnTo>
                      <a:pt x="84" y="42"/>
                    </a:lnTo>
                    <a:lnTo>
                      <a:pt x="90" y="38"/>
                    </a:lnTo>
                    <a:lnTo>
                      <a:pt x="94" y="35"/>
                    </a:lnTo>
                    <a:lnTo>
                      <a:pt x="96" y="33"/>
                    </a:lnTo>
                    <a:lnTo>
                      <a:pt x="102" y="21"/>
                    </a:lnTo>
                    <a:lnTo>
                      <a:pt x="108" y="4"/>
                    </a:lnTo>
                    <a:lnTo>
                      <a:pt x="108" y="3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5" y="2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8" y="2"/>
                    </a:lnTo>
                    <a:lnTo>
                      <a:pt x="118" y="3"/>
                    </a:lnTo>
                    <a:lnTo>
                      <a:pt x="119" y="6"/>
                    </a:lnTo>
                    <a:lnTo>
                      <a:pt x="120" y="8"/>
                    </a:lnTo>
                    <a:lnTo>
                      <a:pt x="124" y="12"/>
                    </a:lnTo>
                    <a:lnTo>
                      <a:pt x="128" y="14"/>
                    </a:lnTo>
                    <a:lnTo>
                      <a:pt x="132" y="14"/>
                    </a:lnTo>
                    <a:lnTo>
                      <a:pt x="138" y="12"/>
                    </a:lnTo>
                    <a:lnTo>
                      <a:pt x="140" y="12"/>
                    </a:lnTo>
                    <a:lnTo>
                      <a:pt x="142" y="12"/>
                    </a:lnTo>
                    <a:lnTo>
                      <a:pt x="143" y="12"/>
                    </a:lnTo>
                    <a:lnTo>
                      <a:pt x="146" y="14"/>
                    </a:lnTo>
                    <a:lnTo>
                      <a:pt x="150" y="12"/>
                    </a:lnTo>
                    <a:lnTo>
                      <a:pt x="151" y="11"/>
                    </a:lnTo>
                    <a:lnTo>
                      <a:pt x="152" y="10"/>
                    </a:lnTo>
                    <a:lnTo>
                      <a:pt x="152" y="10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4"/>
                    </a:lnTo>
                    <a:lnTo>
                      <a:pt x="155" y="15"/>
                    </a:lnTo>
                    <a:lnTo>
                      <a:pt x="156" y="15"/>
                    </a:lnTo>
                    <a:lnTo>
                      <a:pt x="158" y="15"/>
                    </a:lnTo>
                    <a:lnTo>
                      <a:pt x="160" y="15"/>
                    </a:lnTo>
                    <a:lnTo>
                      <a:pt x="164" y="1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44">
                <a:extLst>
                  <a:ext uri="{FF2B5EF4-FFF2-40B4-BE49-F238E27FC236}">
                    <a16:creationId xmlns:a16="http://schemas.microsoft.com/office/drawing/2014/main" id="{D6E09ECA-6B72-425C-B547-091D90FE8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25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45">
                <a:extLst>
                  <a:ext uri="{FF2B5EF4-FFF2-40B4-BE49-F238E27FC236}">
                    <a16:creationId xmlns:a16="http://schemas.microsoft.com/office/drawing/2014/main" id="{16E05B88-8BA2-4594-8E61-43B983668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148"/>
                <a:ext cx="54" cy="67"/>
              </a:xfrm>
              <a:custGeom>
                <a:avLst/>
                <a:gdLst>
                  <a:gd name="T0" fmla="*/ 23 w 54"/>
                  <a:gd name="T1" fmla="*/ 64 h 67"/>
                  <a:gd name="T2" fmla="*/ 23 w 54"/>
                  <a:gd name="T3" fmla="*/ 63 h 67"/>
                  <a:gd name="T4" fmla="*/ 23 w 54"/>
                  <a:gd name="T5" fmla="*/ 59 h 67"/>
                  <a:gd name="T6" fmla="*/ 23 w 54"/>
                  <a:gd name="T7" fmla="*/ 55 h 67"/>
                  <a:gd name="T8" fmla="*/ 26 w 54"/>
                  <a:gd name="T9" fmla="*/ 45 h 67"/>
                  <a:gd name="T10" fmla="*/ 24 w 54"/>
                  <a:gd name="T11" fmla="*/ 40 h 67"/>
                  <a:gd name="T12" fmla="*/ 22 w 54"/>
                  <a:gd name="T13" fmla="*/ 32 h 67"/>
                  <a:gd name="T14" fmla="*/ 18 w 54"/>
                  <a:gd name="T15" fmla="*/ 28 h 67"/>
                  <a:gd name="T16" fmla="*/ 14 w 54"/>
                  <a:gd name="T17" fmla="*/ 23 h 67"/>
                  <a:gd name="T18" fmla="*/ 11 w 54"/>
                  <a:gd name="T19" fmla="*/ 19 h 67"/>
                  <a:gd name="T20" fmla="*/ 10 w 54"/>
                  <a:gd name="T21" fmla="*/ 15 h 67"/>
                  <a:gd name="T22" fmla="*/ 7 w 54"/>
                  <a:gd name="T23" fmla="*/ 8 h 67"/>
                  <a:gd name="T24" fmla="*/ 3 w 54"/>
                  <a:gd name="T25" fmla="*/ 5 h 67"/>
                  <a:gd name="T26" fmla="*/ 2 w 54"/>
                  <a:gd name="T27" fmla="*/ 4 h 67"/>
                  <a:gd name="T28" fmla="*/ 7 w 54"/>
                  <a:gd name="T29" fmla="*/ 3 h 67"/>
                  <a:gd name="T30" fmla="*/ 12 w 54"/>
                  <a:gd name="T31" fmla="*/ 1 h 67"/>
                  <a:gd name="T32" fmla="*/ 15 w 54"/>
                  <a:gd name="T33" fmla="*/ 0 h 67"/>
                  <a:gd name="T34" fmla="*/ 19 w 54"/>
                  <a:gd name="T35" fmla="*/ 1 h 67"/>
                  <a:gd name="T36" fmla="*/ 22 w 54"/>
                  <a:gd name="T37" fmla="*/ 4 h 67"/>
                  <a:gd name="T38" fmla="*/ 24 w 54"/>
                  <a:gd name="T39" fmla="*/ 5 h 67"/>
                  <a:gd name="T40" fmla="*/ 27 w 54"/>
                  <a:gd name="T41" fmla="*/ 7 h 67"/>
                  <a:gd name="T42" fmla="*/ 28 w 54"/>
                  <a:gd name="T43" fmla="*/ 8 h 67"/>
                  <a:gd name="T44" fmla="*/ 30 w 54"/>
                  <a:gd name="T45" fmla="*/ 8 h 67"/>
                  <a:gd name="T46" fmla="*/ 35 w 54"/>
                  <a:gd name="T47" fmla="*/ 11 h 67"/>
                  <a:gd name="T48" fmla="*/ 38 w 54"/>
                  <a:gd name="T49" fmla="*/ 12 h 67"/>
                  <a:gd name="T50" fmla="*/ 39 w 54"/>
                  <a:gd name="T51" fmla="*/ 13 h 67"/>
                  <a:gd name="T52" fmla="*/ 39 w 54"/>
                  <a:gd name="T53" fmla="*/ 19 h 67"/>
                  <a:gd name="T54" fmla="*/ 39 w 54"/>
                  <a:gd name="T55" fmla="*/ 23 h 67"/>
                  <a:gd name="T56" fmla="*/ 42 w 54"/>
                  <a:gd name="T57" fmla="*/ 25 h 67"/>
                  <a:gd name="T58" fmla="*/ 45 w 54"/>
                  <a:gd name="T59" fmla="*/ 27 h 67"/>
                  <a:gd name="T60" fmla="*/ 45 w 54"/>
                  <a:gd name="T61" fmla="*/ 29 h 67"/>
                  <a:gd name="T62" fmla="*/ 45 w 54"/>
                  <a:gd name="T63" fmla="*/ 32 h 67"/>
                  <a:gd name="T64" fmla="*/ 46 w 54"/>
                  <a:gd name="T65" fmla="*/ 35 h 67"/>
                  <a:gd name="T66" fmla="*/ 50 w 54"/>
                  <a:gd name="T67" fmla="*/ 37 h 67"/>
                  <a:gd name="T68" fmla="*/ 51 w 54"/>
                  <a:gd name="T69" fmla="*/ 43 h 67"/>
                  <a:gd name="T70" fmla="*/ 53 w 54"/>
                  <a:gd name="T71" fmla="*/ 47 h 67"/>
                  <a:gd name="T72" fmla="*/ 49 w 54"/>
                  <a:gd name="T73" fmla="*/ 45 h 67"/>
                  <a:gd name="T74" fmla="*/ 46 w 54"/>
                  <a:gd name="T75" fmla="*/ 47 h 67"/>
                  <a:gd name="T76" fmla="*/ 43 w 54"/>
                  <a:gd name="T77" fmla="*/ 45 h 67"/>
                  <a:gd name="T78" fmla="*/ 42 w 54"/>
                  <a:gd name="T79" fmla="*/ 45 h 67"/>
                  <a:gd name="T80" fmla="*/ 40 w 54"/>
                  <a:gd name="T81" fmla="*/ 47 h 67"/>
                  <a:gd name="T82" fmla="*/ 39 w 54"/>
                  <a:gd name="T83" fmla="*/ 44 h 67"/>
                  <a:gd name="T84" fmla="*/ 36 w 54"/>
                  <a:gd name="T85" fmla="*/ 45 h 67"/>
                  <a:gd name="T86" fmla="*/ 36 w 54"/>
                  <a:gd name="T87" fmla="*/ 48 h 67"/>
                  <a:gd name="T88" fmla="*/ 36 w 54"/>
                  <a:gd name="T89" fmla="*/ 53 h 67"/>
                  <a:gd name="T90" fmla="*/ 32 w 54"/>
                  <a:gd name="T91" fmla="*/ 57 h 67"/>
                  <a:gd name="T92" fmla="*/ 28 w 54"/>
                  <a:gd name="T93" fmla="*/ 61 h 67"/>
                  <a:gd name="T94" fmla="*/ 30 w 54"/>
                  <a:gd name="T95" fmla="*/ 64 h 67"/>
                  <a:gd name="T96" fmla="*/ 26 w 54"/>
                  <a:gd name="T97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" h="67">
                    <a:moveTo>
                      <a:pt x="24" y="67"/>
                    </a:moveTo>
                    <a:lnTo>
                      <a:pt x="24" y="65"/>
                    </a:lnTo>
                    <a:lnTo>
                      <a:pt x="23" y="64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3" y="55"/>
                    </a:lnTo>
                    <a:lnTo>
                      <a:pt x="23" y="52"/>
                    </a:lnTo>
                    <a:lnTo>
                      <a:pt x="24" y="47"/>
                    </a:lnTo>
                    <a:lnTo>
                      <a:pt x="26" y="45"/>
                    </a:lnTo>
                    <a:lnTo>
                      <a:pt x="24" y="44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4" y="37"/>
                    </a:lnTo>
                    <a:lnTo>
                      <a:pt x="23" y="33"/>
                    </a:lnTo>
                    <a:lnTo>
                      <a:pt x="22" y="32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8" y="28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4" y="8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3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9"/>
                    </a:lnTo>
                    <a:lnTo>
                      <a:pt x="39" y="20"/>
                    </a:lnTo>
                    <a:lnTo>
                      <a:pt x="39" y="21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42" y="25"/>
                    </a:lnTo>
                    <a:lnTo>
                      <a:pt x="42" y="25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5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5"/>
                    </a:lnTo>
                    <a:lnTo>
                      <a:pt x="47" y="36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9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49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6" y="47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39" y="47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8" y="44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5" y="47"/>
                    </a:lnTo>
                    <a:lnTo>
                      <a:pt x="36" y="48"/>
                    </a:lnTo>
                    <a:lnTo>
                      <a:pt x="36" y="51"/>
                    </a:lnTo>
                    <a:lnTo>
                      <a:pt x="36" y="52"/>
                    </a:lnTo>
                    <a:lnTo>
                      <a:pt x="36" y="53"/>
                    </a:lnTo>
                    <a:lnTo>
                      <a:pt x="34" y="55"/>
                    </a:lnTo>
                    <a:lnTo>
                      <a:pt x="32" y="56"/>
                    </a:lnTo>
                    <a:lnTo>
                      <a:pt x="32" y="57"/>
                    </a:lnTo>
                    <a:lnTo>
                      <a:pt x="31" y="59"/>
                    </a:lnTo>
                    <a:lnTo>
                      <a:pt x="30" y="60"/>
                    </a:lnTo>
                    <a:lnTo>
                      <a:pt x="28" y="61"/>
                    </a:lnTo>
                    <a:lnTo>
                      <a:pt x="30" y="63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30" y="65"/>
                    </a:lnTo>
                    <a:lnTo>
                      <a:pt x="28" y="65"/>
                    </a:lnTo>
                    <a:lnTo>
                      <a:pt x="26" y="65"/>
                    </a:lnTo>
                    <a:lnTo>
                      <a:pt x="26" y="65"/>
                    </a:lnTo>
                    <a:lnTo>
                      <a:pt x="24" y="6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46">
                <a:extLst>
                  <a:ext uri="{FF2B5EF4-FFF2-40B4-BE49-F238E27FC236}">
                    <a16:creationId xmlns:a16="http://schemas.microsoft.com/office/drawing/2014/main" id="{39C57205-6473-4B5B-AC8E-0A65FF122C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9" y="3161"/>
                <a:ext cx="109" cy="212"/>
              </a:xfrm>
              <a:custGeom>
                <a:avLst/>
                <a:gdLst>
                  <a:gd name="T0" fmla="*/ 99 w 109"/>
                  <a:gd name="T1" fmla="*/ 13 h 212"/>
                  <a:gd name="T2" fmla="*/ 105 w 109"/>
                  <a:gd name="T3" fmla="*/ 36 h 212"/>
                  <a:gd name="T4" fmla="*/ 107 w 109"/>
                  <a:gd name="T5" fmla="*/ 53 h 212"/>
                  <a:gd name="T6" fmla="*/ 103 w 109"/>
                  <a:gd name="T7" fmla="*/ 57 h 212"/>
                  <a:gd name="T8" fmla="*/ 98 w 109"/>
                  <a:gd name="T9" fmla="*/ 50 h 212"/>
                  <a:gd name="T10" fmla="*/ 98 w 109"/>
                  <a:gd name="T11" fmla="*/ 59 h 212"/>
                  <a:gd name="T12" fmla="*/ 99 w 109"/>
                  <a:gd name="T13" fmla="*/ 67 h 212"/>
                  <a:gd name="T14" fmla="*/ 98 w 109"/>
                  <a:gd name="T15" fmla="*/ 73 h 212"/>
                  <a:gd name="T16" fmla="*/ 94 w 109"/>
                  <a:gd name="T17" fmla="*/ 80 h 212"/>
                  <a:gd name="T18" fmla="*/ 90 w 109"/>
                  <a:gd name="T19" fmla="*/ 103 h 212"/>
                  <a:gd name="T20" fmla="*/ 81 w 109"/>
                  <a:gd name="T21" fmla="*/ 129 h 212"/>
                  <a:gd name="T22" fmla="*/ 70 w 109"/>
                  <a:gd name="T23" fmla="*/ 162 h 212"/>
                  <a:gd name="T24" fmla="*/ 66 w 109"/>
                  <a:gd name="T25" fmla="*/ 183 h 212"/>
                  <a:gd name="T26" fmla="*/ 62 w 109"/>
                  <a:gd name="T27" fmla="*/ 194 h 212"/>
                  <a:gd name="T28" fmla="*/ 53 w 109"/>
                  <a:gd name="T29" fmla="*/ 206 h 212"/>
                  <a:gd name="T30" fmla="*/ 38 w 109"/>
                  <a:gd name="T31" fmla="*/ 211 h 212"/>
                  <a:gd name="T32" fmla="*/ 25 w 109"/>
                  <a:gd name="T33" fmla="*/ 208 h 212"/>
                  <a:gd name="T34" fmla="*/ 15 w 109"/>
                  <a:gd name="T35" fmla="*/ 204 h 212"/>
                  <a:gd name="T36" fmla="*/ 11 w 109"/>
                  <a:gd name="T37" fmla="*/ 199 h 212"/>
                  <a:gd name="T38" fmla="*/ 7 w 109"/>
                  <a:gd name="T39" fmla="*/ 188 h 212"/>
                  <a:gd name="T40" fmla="*/ 7 w 109"/>
                  <a:gd name="T41" fmla="*/ 178 h 212"/>
                  <a:gd name="T42" fmla="*/ 2 w 109"/>
                  <a:gd name="T43" fmla="*/ 167 h 212"/>
                  <a:gd name="T44" fmla="*/ 2 w 109"/>
                  <a:gd name="T45" fmla="*/ 154 h 212"/>
                  <a:gd name="T46" fmla="*/ 3 w 109"/>
                  <a:gd name="T47" fmla="*/ 148 h 212"/>
                  <a:gd name="T48" fmla="*/ 10 w 109"/>
                  <a:gd name="T49" fmla="*/ 139 h 212"/>
                  <a:gd name="T50" fmla="*/ 16 w 109"/>
                  <a:gd name="T51" fmla="*/ 124 h 212"/>
                  <a:gd name="T52" fmla="*/ 19 w 109"/>
                  <a:gd name="T53" fmla="*/ 113 h 212"/>
                  <a:gd name="T54" fmla="*/ 15 w 109"/>
                  <a:gd name="T55" fmla="*/ 103 h 212"/>
                  <a:gd name="T56" fmla="*/ 12 w 109"/>
                  <a:gd name="T57" fmla="*/ 88 h 212"/>
                  <a:gd name="T58" fmla="*/ 18 w 109"/>
                  <a:gd name="T59" fmla="*/ 69 h 212"/>
                  <a:gd name="T60" fmla="*/ 21 w 109"/>
                  <a:gd name="T61" fmla="*/ 63 h 212"/>
                  <a:gd name="T62" fmla="*/ 30 w 109"/>
                  <a:gd name="T63" fmla="*/ 59 h 212"/>
                  <a:gd name="T64" fmla="*/ 35 w 109"/>
                  <a:gd name="T65" fmla="*/ 60 h 212"/>
                  <a:gd name="T66" fmla="*/ 38 w 109"/>
                  <a:gd name="T67" fmla="*/ 57 h 212"/>
                  <a:gd name="T68" fmla="*/ 47 w 109"/>
                  <a:gd name="T69" fmla="*/ 59 h 212"/>
                  <a:gd name="T70" fmla="*/ 47 w 109"/>
                  <a:gd name="T71" fmla="*/ 56 h 212"/>
                  <a:gd name="T72" fmla="*/ 55 w 109"/>
                  <a:gd name="T73" fmla="*/ 48 h 212"/>
                  <a:gd name="T74" fmla="*/ 58 w 109"/>
                  <a:gd name="T75" fmla="*/ 50 h 212"/>
                  <a:gd name="T76" fmla="*/ 58 w 109"/>
                  <a:gd name="T77" fmla="*/ 46 h 212"/>
                  <a:gd name="T78" fmla="*/ 62 w 109"/>
                  <a:gd name="T79" fmla="*/ 40 h 212"/>
                  <a:gd name="T80" fmla="*/ 65 w 109"/>
                  <a:gd name="T81" fmla="*/ 42 h 212"/>
                  <a:gd name="T82" fmla="*/ 66 w 109"/>
                  <a:gd name="T83" fmla="*/ 42 h 212"/>
                  <a:gd name="T84" fmla="*/ 71 w 109"/>
                  <a:gd name="T85" fmla="*/ 38 h 212"/>
                  <a:gd name="T86" fmla="*/ 71 w 109"/>
                  <a:gd name="T87" fmla="*/ 28 h 212"/>
                  <a:gd name="T88" fmla="*/ 71 w 109"/>
                  <a:gd name="T89" fmla="*/ 24 h 212"/>
                  <a:gd name="T90" fmla="*/ 75 w 109"/>
                  <a:gd name="T91" fmla="*/ 24 h 212"/>
                  <a:gd name="T92" fmla="*/ 83 w 109"/>
                  <a:gd name="T93" fmla="*/ 17 h 212"/>
                  <a:gd name="T94" fmla="*/ 83 w 109"/>
                  <a:gd name="T95" fmla="*/ 5 h 212"/>
                  <a:gd name="T96" fmla="*/ 90 w 109"/>
                  <a:gd name="T97" fmla="*/ 0 h 212"/>
                  <a:gd name="T98" fmla="*/ 94 w 109"/>
                  <a:gd name="T99" fmla="*/ 4 h 212"/>
                  <a:gd name="T100" fmla="*/ 75 w 109"/>
                  <a:gd name="T101" fmla="*/ 18 h 212"/>
                  <a:gd name="T102" fmla="*/ 77 w 109"/>
                  <a:gd name="T103" fmla="*/ 18 h 212"/>
                  <a:gd name="T104" fmla="*/ 99 w 109"/>
                  <a:gd name="T105" fmla="*/ 75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9" h="212">
                    <a:moveTo>
                      <a:pt x="95" y="5"/>
                    </a:moveTo>
                    <a:lnTo>
                      <a:pt x="95" y="6"/>
                    </a:lnTo>
                    <a:lnTo>
                      <a:pt x="97" y="8"/>
                    </a:lnTo>
                    <a:lnTo>
                      <a:pt x="99" y="12"/>
                    </a:lnTo>
                    <a:lnTo>
                      <a:pt x="99" y="13"/>
                    </a:lnTo>
                    <a:lnTo>
                      <a:pt x="101" y="14"/>
                    </a:lnTo>
                    <a:lnTo>
                      <a:pt x="102" y="17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5" y="36"/>
                    </a:lnTo>
                    <a:lnTo>
                      <a:pt x="106" y="40"/>
                    </a:lnTo>
                    <a:lnTo>
                      <a:pt x="106" y="42"/>
                    </a:lnTo>
                    <a:lnTo>
                      <a:pt x="109" y="46"/>
                    </a:lnTo>
                    <a:lnTo>
                      <a:pt x="109" y="50"/>
                    </a:lnTo>
                    <a:lnTo>
                      <a:pt x="107" y="53"/>
                    </a:lnTo>
                    <a:lnTo>
                      <a:pt x="106" y="57"/>
                    </a:lnTo>
                    <a:lnTo>
                      <a:pt x="106" y="59"/>
                    </a:lnTo>
                    <a:lnTo>
                      <a:pt x="105" y="59"/>
                    </a:lnTo>
                    <a:lnTo>
                      <a:pt x="105" y="59"/>
                    </a:lnTo>
                    <a:lnTo>
                      <a:pt x="103" y="57"/>
                    </a:lnTo>
                    <a:lnTo>
                      <a:pt x="102" y="56"/>
                    </a:lnTo>
                    <a:lnTo>
                      <a:pt x="101" y="53"/>
                    </a:lnTo>
                    <a:lnTo>
                      <a:pt x="101" y="50"/>
                    </a:lnTo>
                    <a:lnTo>
                      <a:pt x="99" y="50"/>
                    </a:lnTo>
                    <a:lnTo>
                      <a:pt x="98" y="50"/>
                    </a:lnTo>
                    <a:lnTo>
                      <a:pt x="97" y="52"/>
                    </a:lnTo>
                    <a:lnTo>
                      <a:pt x="97" y="53"/>
                    </a:lnTo>
                    <a:lnTo>
                      <a:pt x="97" y="55"/>
                    </a:lnTo>
                    <a:lnTo>
                      <a:pt x="97" y="56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99" y="64"/>
                    </a:lnTo>
                    <a:lnTo>
                      <a:pt x="99" y="67"/>
                    </a:lnTo>
                    <a:lnTo>
                      <a:pt x="99" y="69"/>
                    </a:lnTo>
                    <a:lnTo>
                      <a:pt x="98" y="71"/>
                    </a:lnTo>
                    <a:lnTo>
                      <a:pt x="98" y="71"/>
                    </a:lnTo>
                    <a:lnTo>
                      <a:pt x="98" y="72"/>
                    </a:lnTo>
                    <a:lnTo>
                      <a:pt x="98" y="73"/>
                    </a:lnTo>
                    <a:lnTo>
                      <a:pt x="97" y="73"/>
                    </a:lnTo>
                    <a:lnTo>
                      <a:pt x="95" y="73"/>
                    </a:lnTo>
                    <a:lnTo>
                      <a:pt x="95" y="76"/>
                    </a:lnTo>
                    <a:lnTo>
                      <a:pt x="94" y="79"/>
                    </a:lnTo>
                    <a:lnTo>
                      <a:pt x="94" y="80"/>
                    </a:lnTo>
                    <a:lnTo>
                      <a:pt x="94" y="85"/>
                    </a:lnTo>
                    <a:lnTo>
                      <a:pt x="94" y="89"/>
                    </a:lnTo>
                    <a:lnTo>
                      <a:pt x="93" y="96"/>
                    </a:lnTo>
                    <a:lnTo>
                      <a:pt x="91" y="99"/>
                    </a:lnTo>
                    <a:lnTo>
                      <a:pt x="90" y="103"/>
                    </a:lnTo>
                    <a:lnTo>
                      <a:pt x="87" y="108"/>
                    </a:lnTo>
                    <a:lnTo>
                      <a:pt x="86" y="115"/>
                    </a:lnTo>
                    <a:lnTo>
                      <a:pt x="83" y="121"/>
                    </a:lnTo>
                    <a:lnTo>
                      <a:pt x="82" y="125"/>
                    </a:lnTo>
                    <a:lnTo>
                      <a:pt x="81" y="129"/>
                    </a:lnTo>
                    <a:lnTo>
                      <a:pt x="79" y="136"/>
                    </a:lnTo>
                    <a:lnTo>
                      <a:pt x="77" y="144"/>
                    </a:lnTo>
                    <a:lnTo>
                      <a:pt x="74" y="152"/>
                    </a:lnTo>
                    <a:lnTo>
                      <a:pt x="71" y="160"/>
                    </a:lnTo>
                    <a:lnTo>
                      <a:pt x="70" y="162"/>
                    </a:lnTo>
                    <a:lnTo>
                      <a:pt x="70" y="167"/>
                    </a:lnTo>
                    <a:lnTo>
                      <a:pt x="69" y="170"/>
                    </a:lnTo>
                    <a:lnTo>
                      <a:pt x="69" y="174"/>
                    </a:lnTo>
                    <a:lnTo>
                      <a:pt x="66" y="180"/>
                    </a:lnTo>
                    <a:lnTo>
                      <a:pt x="66" y="183"/>
                    </a:lnTo>
                    <a:lnTo>
                      <a:pt x="65" y="184"/>
                    </a:lnTo>
                    <a:lnTo>
                      <a:pt x="63" y="188"/>
                    </a:lnTo>
                    <a:lnTo>
                      <a:pt x="62" y="190"/>
                    </a:lnTo>
                    <a:lnTo>
                      <a:pt x="62" y="192"/>
                    </a:lnTo>
                    <a:lnTo>
                      <a:pt x="62" y="194"/>
                    </a:lnTo>
                    <a:lnTo>
                      <a:pt x="61" y="196"/>
                    </a:lnTo>
                    <a:lnTo>
                      <a:pt x="59" y="199"/>
                    </a:lnTo>
                    <a:lnTo>
                      <a:pt x="58" y="203"/>
                    </a:lnTo>
                    <a:lnTo>
                      <a:pt x="57" y="204"/>
                    </a:lnTo>
                    <a:lnTo>
                      <a:pt x="53" y="206"/>
                    </a:lnTo>
                    <a:lnTo>
                      <a:pt x="51" y="206"/>
                    </a:lnTo>
                    <a:lnTo>
                      <a:pt x="47" y="206"/>
                    </a:lnTo>
                    <a:lnTo>
                      <a:pt x="45" y="207"/>
                    </a:lnTo>
                    <a:lnTo>
                      <a:pt x="41" y="208"/>
                    </a:lnTo>
                    <a:lnTo>
                      <a:pt x="38" y="211"/>
                    </a:lnTo>
                    <a:lnTo>
                      <a:pt x="37" y="212"/>
                    </a:lnTo>
                    <a:lnTo>
                      <a:pt x="34" y="212"/>
                    </a:lnTo>
                    <a:lnTo>
                      <a:pt x="30" y="212"/>
                    </a:lnTo>
                    <a:lnTo>
                      <a:pt x="29" y="212"/>
                    </a:lnTo>
                    <a:lnTo>
                      <a:pt x="25" y="208"/>
                    </a:lnTo>
                    <a:lnTo>
                      <a:pt x="22" y="208"/>
                    </a:lnTo>
                    <a:lnTo>
                      <a:pt x="19" y="207"/>
                    </a:lnTo>
                    <a:lnTo>
                      <a:pt x="18" y="207"/>
                    </a:lnTo>
                    <a:lnTo>
                      <a:pt x="16" y="207"/>
                    </a:lnTo>
                    <a:lnTo>
                      <a:pt x="15" y="204"/>
                    </a:lnTo>
                    <a:lnTo>
                      <a:pt x="12" y="203"/>
                    </a:lnTo>
                    <a:lnTo>
                      <a:pt x="12" y="203"/>
                    </a:lnTo>
                    <a:lnTo>
                      <a:pt x="12" y="202"/>
                    </a:lnTo>
                    <a:lnTo>
                      <a:pt x="11" y="200"/>
                    </a:lnTo>
                    <a:lnTo>
                      <a:pt x="11" y="199"/>
                    </a:lnTo>
                    <a:lnTo>
                      <a:pt x="11" y="198"/>
                    </a:lnTo>
                    <a:lnTo>
                      <a:pt x="10" y="195"/>
                    </a:lnTo>
                    <a:lnTo>
                      <a:pt x="7" y="192"/>
                    </a:lnTo>
                    <a:lnTo>
                      <a:pt x="7" y="191"/>
                    </a:lnTo>
                    <a:lnTo>
                      <a:pt x="7" y="188"/>
                    </a:lnTo>
                    <a:lnTo>
                      <a:pt x="7" y="187"/>
                    </a:lnTo>
                    <a:lnTo>
                      <a:pt x="7" y="183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6" y="175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3" y="168"/>
                    </a:lnTo>
                    <a:lnTo>
                      <a:pt x="2" y="167"/>
                    </a:lnTo>
                    <a:lnTo>
                      <a:pt x="2" y="166"/>
                    </a:lnTo>
                    <a:lnTo>
                      <a:pt x="0" y="160"/>
                    </a:lnTo>
                    <a:lnTo>
                      <a:pt x="0" y="159"/>
                    </a:lnTo>
                    <a:lnTo>
                      <a:pt x="0" y="155"/>
                    </a:lnTo>
                    <a:lnTo>
                      <a:pt x="2" y="154"/>
                    </a:lnTo>
                    <a:lnTo>
                      <a:pt x="2" y="152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3" y="149"/>
                    </a:lnTo>
                    <a:lnTo>
                      <a:pt x="3" y="148"/>
                    </a:lnTo>
                    <a:lnTo>
                      <a:pt x="4" y="144"/>
                    </a:lnTo>
                    <a:lnTo>
                      <a:pt x="6" y="143"/>
                    </a:lnTo>
                    <a:lnTo>
                      <a:pt x="7" y="143"/>
                    </a:lnTo>
                    <a:lnTo>
                      <a:pt x="8" y="141"/>
                    </a:lnTo>
                    <a:lnTo>
                      <a:pt x="10" y="139"/>
                    </a:lnTo>
                    <a:lnTo>
                      <a:pt x="11" y="136"/>
                    </a:lnTo>
                    <a:lnTo>
                      <a:pt x="12" y="132"/>
                    </a:lnTo>
                    <a:lnTo>
                      <a:pt x="14" y="131"/>
                    </a:lnTo>
                    <a:lnTo>
                      <a:pt x="15" y="128"/>
                    </a:lnTo>
                    <a:lnTo>
                      <a:pt x="16" y="124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8" y="117"/>
                    </a:lnTo>
                    <a:lnTo>
                      <a:pt x="19" y="115"/>
                    </a:lnTo>
                    <a:lnTo>
                      <a:pt x="19" y="113"/>
                    </a:lnTo>
                    <a:lnTo>
                      <a:pt x="18" y="111"/>
                    </a:lnTo>
                    <a:lnTo>
                      <a:pt x="15" y="108"/>
                    </a:lnTo>
                    <a:lnTo>
                      <a:pt x="15" y="107"/>
                    </a:lnTo>
                    <a:lnTo>
                      <a:pt x="15" y="104"/>
                    </a:lnTo>
                    <a:lnTo>
                      <a:pt x="15" y="103"/>
                    </a:lnTo>
                    <a:lnTo>
                      <a:pt x="15" y="100"/>
                    </a:lnTo>
                    <a:lnTo>
                      <a:pt x="14" y="99"/>
                    </a:lnTo>
                    <a:lnTo>
                      <a:pt x="12" y="95"/>
                    </a:lnTo>
                    <a:lnTo>
                      <a:pt x="12" y="89"/>
                    </a:lnTo>
                    <a:lnTo>
                      <a:pt x="12" y="88"/>
                    </a:lnTo>
                    <a:lnTo>
                      <a:pt x="11" y="85"/>
                    </a:lnTo>
                    <a:lnTo>
                      <a:pt x="11" y="84"/>
                    </a:lnTo>
                    <a:lnTo>
                      <a:pt x="11" y="81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3"/>
                    </a:lnTo>
                    <a:lnTo>
                      <a:pt x="26" y="63"/>
                    </a:lnTo>
                    <a:lnTo>
                      <a:pt x="26" y="61"/>
                    </a:lnTo>
                    <a:lnTo>
                      <a:pt x="27" y="61"/>
                    </a:lnTo>
                    <a:lnTo>
                      <a:pt x="30" y="59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4" y="60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7" y="59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38" y="57"/>
                    </a:lnTo>
                    <a:lnTo>
                      <a:pt x="41" y="56"/>
                    </a:lnTo>
                    <a:lnTo>
                      <a:pt x="42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7" y="56"/>
                    </a:lnTo>
                    <a:lnTo>
                      <a:pt x="47" y="55"/>
                    </a:lnTo>
                    <a:lnTo>
                      <a:pt x="47" y="53"/>
                    </a:lnTo>
                    <a:lnTo>
                      <a:pt x="49" y="52"/>
                    </a:lnTo>
                    <a:lnTo>
                      <a:pt x="53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48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58" y="48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9" y="45"/>
                    </a:lnTo>
                    <a:lnTo>
                      <a:pt x="61" y="42"/>
                    </a:lnTo>
                    <a:lnTo>
                      <a:pt x="62" y="41"/>
                    </a:lnTo>
                    <a:lnTo>
                      <a:pt x="62" y="40"/>
                    </a:lnTo>
                    <a:lnTo>
                      <a:pt x="63" y="40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65" y="41"/>
                    </a:lnTo>
                    <a:lnTo>
                      <a:pt x="65" y="42"/>
                    </a:lnTo>
                    <a:lnTo>
                      <a:pt x="63" y="42"/>
                    </a:lnTo>
                    <a:lnTo>
                      <a:pt x="63" y="44"/>
                    </a:lnTo>
                    <a:lnTo>
                      <a:pt x="65" y="44"/>
                    </a:lnTo>
                    <a:lnTo>
                      <a:pt x="65" y="44"/>
                    </a:lnTo>
                    <a:lnTo>
                      <a:pt x="66" y="42"/>
                    </a:lnTo>
                    <a:lnTo>
                      <a:pt x="67" y="40"/>
                    </a:lnTo>
                    <a:lnTo>
                      <a:pt x="67" y="38"/>
                    </a:lnTo>
                    <a:lnTo>
                      <a:pt x="69" y="38"/>
                    </a:lnTo>
                    <a:lnTo>
                      <a:pt x="70" y="38"/>
                    </a:lnTo>
                    <a:lnTo>
                      <a:pt x="71" y="38"/>
                    </a:lnTo>
                    <a:lnTo>
                      <a:pt x="69" y="37"/>
                    </a:lnTo>
                    <a:lnTo>
                      <a:pt x="69" y="34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1" y="28"/>
                    </a:lnTo>
                    <a:lnTo>
                      <a:pt x="71" y="28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0" y="24"/>
                    </a:lnTo>
                    <a:lnTo>
                      <a:pt x="71" y="24"/>
                    </a:lnTo>
                    <a:lnTo>
                      <a:pt x="71" y="22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7" y="22"/>
                    </a:lnTo>
                    <a:lnTo>
                      <a:pt x="78" y="21"/>
                    </a:lnTo>
                    <a:lnTo>
                      <a:pt x="79" y="20"/>
                    </a:lnTo>
                    <a:lnTo>
                      <a:pt x="81" y="20"/>
                    </a:lnTo>
                    <a:lnTo>
                      <a:pt x="83" y="17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7" y="2"/>
                    </a:lnTo>
                    <a:lnTo>
                      <a:pt x="90" y="0"/>
                    </a:lnTo>
                    <a:lnTo>
                      <a:pt x="91" y="0"/>
                    </a:lnTo>
                    <a:lnTo>
                      <a:pt x="91" y="0"/>
                    </a:lnTo>
                    <a:lnTo>
                      <a:pt x="91" y="1"/>
                    </a:lnTo>
                    <a:lnTo>
                      <a:pt x="93" y="1"/>
                    </a:lnTo>
                    <a:lnTo>
                      <a:pt x="94" y="4"/>
                    </a:lnTo>
                    <a:lnTo>
                      <a:pt x="95" y="5"/>
                    </a:lnTo>
                    <a:lnTo>
                      <a:pt x="95" y="5"/>
                    </a:lnTo>
                    <a:close/>
                    <a:moveTo>
                      <a:pt x="77" y="18"/>
                    </a:moveTo>
                    <a:lnTo>
                      <a:pt x="77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7" y="18"/>
                    </a:lnTo>
                    <a:lnTo>
                      <a:pt x="77" y="18"/>
                    </a:lnTo>
                    <a:lnTo>
                      <a:pt x="77" y="18"/>
                    </a:lnTo>
                    <a:close/>
                    <a:moveTo>
                      <a:pt x="101" y="73"/>
                    </a:moveTo>
                    <a:lnTo>
                      <a:pt x="99" y="76"/>
                    </a:lnTo>
                    <a:lnTo>
                      <a:pt x="99" y="75"/>
                    </a:lnTo>
                    <a:lnTo>
                      <a:pt x="102" y="71"/>
                    </a:lnTo>
                    <a:lnTo>
                      <a:pt x="102" y="71"/>
                    </a:lnTo>
                    <a:lnTo>
                      <a:pt x="101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47">
                <a:extLst>
                  <a:ext uri="{FF2B5EF4-FFF2-40B4-BE49-F238E27FC236}">
                    <a16:creationId xmlns:a16="http://schemas.microsoft.com/office/drawing/2014/main" id="{532C3A20-4738-48C0-BEF8-9838F144D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255"/>
                <a:ext cx="28" cy="33"/>
              </a:xfrm>
              <a:custGeom>
                <a:avLst/>
                <a:gdLst>
                  <a:gd name="T0" fmla="*/ 10 w 28"/>
                  <a:gd name="T1" fmla="*/ 0 h 33"/>
                  <a:gd name="T2" fmla="*/ 10 w 28"/>
                  <a:gd name="T3" fmla="*/ 1 h 33"/>
                  <a:gd name="T4" fmla="*/ 14 w 28"/>
                  <a:gd name="T5" fmla="*/ 4 h 33"/>
                  <a:gd name="T6" fmla="*/ 17 w 28"/>
                  <a:gd name="T7" fmla="*/ 7 h 33"/>
                  <a:gd name="T8" fmla="*/ 20 w 28"/>
                  <a:gd name="T9" fmla="*/ 8 h 33"/>
                  <a:gd name="T10" fmla="*/ 21 w 28"/>
                  <a:gd name="T11" fmla="*/ 9 h 33"/>
                  <a:gd name="T12" fmla="*/ 26 w 28"/>
                  <a:gd name="T13" fmla="*/ 12 h 33"/>
                  <a:gd name="T14" fmla="*/ 28 w 28"/>
                  <a:gd name="T15" fmla="*/ 13 h 33"/>
                  <a:gd name="T16" fmla="*/ 26 w 28"/>
                  <a:gd name="T17" fmla="*/ 15 h 33"/>
                  <a:gd name="T18" fmla="*/ 25 w 28"/>
                  <a:gd name="T19" fmla="*/ 16 h 33"/>
                  <a:gd name="T20" fmla="*/ 22 w 28"/>
                  <a:gd name="T21" fmla="*/ 16 h 33"/>
                  <a:gd name="T22" fmla="*/ 24 w 28"/>
                  <a:gd name="T23" fmla="*/ 19 h 33"/>
                  <a:gd name="T24" fmla="*/ 24 w 28"/>
                  <a:gd name="T25" fmla="*/ 20 h 33"/>
                  <a:gd name="T26" fmla="*/ 21 w 28"/>
                  <a:gd name="T27" fmla="*/ 21 h 33"/>
                  <a:gd name="T28" fmla="*/ 20 w 28"/>
                  <a:gd name="T29" fmla="*/ 21 h 33"/>
                  <a:gd name="T30" fmla="*/ 18 w 28"/>
                  <a:gd name="T31" fmla="*/ 20 h 33"/>
                  <a:gd name="T32" fmla="*/ 18 w 28"/>
                  <a:gd name="T33" fmla="*/ 19 h 33"/>
                  <a:gd name="T34" fmla="*/ 17 w 28"/>
                  <a:gd name="T35" fmla="*/ 19 h 33"/>
                  <a:gd name="T36" fmla="*/ 16 w 28"/>
                  <a:gd name="T37" fmla="*/ 21 h 33"/>
                  <a:gd name="T38" fmla="*/ 13 w 28"/>
                  <a:gd name="T39" fmla="*/ 24 h 33"/>
                  <a:gd name="T40" fmla="*/ 12 w 28"/>
                  <a:gd name="T41" fmla="*/ 28 h 33"/>
                  <a:gd name="T42" fmla="*/ 13 w 28"/>
                  <a:gd name="T43" fmla="*/ 29 h 33"/>
                  <a:gd name="T44" fmla="*/ 13 w 28"/>
                  <a:gd name="T45" fmla="*/ 31 h 33"/>
                  <a:gd name="T46" fmla="*/ 13 w 28"/>
                  <a:gd name="T47" fmla="*/ 33 h 33"/>
                  <a:gd name="T48" fmla="*/ 9 w 28"/>
                  <a:gd name="T49" fmla="*/ 29 h 33"/>
                  <a:gd name="T50" fmla="*/ 2 w 28"/>
                  <a:gd name="T51" fmla="*/ 24 h 33"/>
                  <a:gd name="T52" fmla="*/ 2 w 28"/>
                  <a:gd name="T53" fmla="*/ 23 h 33"/>
                  <a:gd name="T54" fmla="*/ 1 w 28"/>
                  <a:gd name="T55" fmla="*/ 23 h 33"/>
                  <a:gd name="T56" fmla="*/ 0 w 28"/>
                  <a:gd name="T57" fmla="*/ 23 h 33"/>
                  <a:gd name="T58" fmla="*/ 0 w 28"/>
                  <a:gd name="T59" fmla="*/ 20 h 33"/>
                  <a:gd name="T60" fmla="*/ 0 w 28"/>
                  <a:gd name="T61" fmla="*/ 20 h 33"/>
                  <a:gd name="T62" fmla="*/ 1 w 28"/>
                  <a:gd name="T63" fmla="*/ 19 h 33"/>
                  <a:gd name="T64" fmla="*/ 1 w 28"/>
                  <a:gd name="T65" fmla="*/ 17 h 33"/>
                  <a:gd name="T66" fmla="*/ 0 w 28"/>
                  <a:gd name="T67" fmla="*/ 13 h 33"/>
                  <a:gd name="T68" fmla="*/ 0 w 28"/>
                  <a:gd name="T69" fmla="*/ 11 h 33"/>
                  <a:gd name="T70" fmla="*/ 2 w 28"/>
                  <a:gd name="T71" fmla="*/ 11 h 33"/>
                  <a:gd name="T72" fmla="*/ 2 w 28"/>
                  <a:gd name="T73" fmla="*/ 8 h 33"/>
                  <a:gd name="T74" fmla="*/ 2 w 28"/>
                  <a:gd name="T75" fmla="*/ 7 h 33"/>
                  <a:gd name="T76" fmla="*/ 5 w 28"/>
                  <a:gd name="T77" fmla="*/ 4 h 33"/>
                  <a:gd name="T78" fmla="*/ 6 w 28"/>
                  <a:gd name="T79" fmla="*/ 4 h 33"/>
                  <a:gd name="T80" fmla="*/ 8 w 28"/>
                  <a:gd name="T81" fmla="*/ 5 h 33"/>
                  <a:gd name="T82" fmla="*/ 8 w 28"/>
                  <a:gd name="T83" fmla="*/ 1 h 33"/>
                  <a:gd name="T84" fmla="*/ 6 w 28"/>
                  <a:gd name="T85" fmla="*/ 0 h 33"/>
                  <a:gd name="T86" fmla="*/ 8 w 28"/>
                  <a:gd name="T87" fmla="*/ 0 h 33"/>
                  <a:gd name="T88" fmla="*/ 9 w 28"/>
                  <a:gd name="T89" fmla="*/ 0 h 33"/>
                  <a:gd name="T90" fmla="*/ 10 w 28"/>
                  <a:gd name="T9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33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20" y="8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5"/>
                    </a:lnTo>
                    <a:lnTo>
                      <a:pt x="26" y="15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7" y="19"/>
                    </a:lnTo>
                    <a:lnTo>
                      <a:pt x="17" y="20"/>
                    </a:lnTo>
                    <a:lnTo>
                      <a:pt x="16" y="21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3" y="27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2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9" y="29"/>
                    </a:lnTo>
                    <a:lnTo>
                      <a:pt x="6" y="27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48">
                <a:extLst>
                  <a:ext uri="{FF2B5EF4-FFF2-40B4-BE49-F238E27FC236}">
                    <a16:creationId xmlns:a16="http://schemas.microsoft.com/office/drawing/2014/main" id="{DEA4BE1E-2D84-462D-828B-98EAD0216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70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49">
                <a:extLst>
                  <a:ext uri="{FF2B5EF4-FFF2-40B4-BE49-F238E27FC236}">
                    <a16:creationId xmlns:a16="http://schemas.microsoft.com/office/drawing/2014/main" id="{ACC666A9-E1DA-4A6B-B8FE-D6BAB70B8A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6" y="2810"/>
                <a:ext cx="73" cy="82"/>
              </a:xfrm>
              <a:custGeom>
                <a:avLst/>
                <a:gdLst>
                  <a:gd name="T0" fmla="*/ 0 w 73"/>
                  <a:gd name="T1" fmla="*/ 1 h 82"/>
                  <a:gd name="T2" fmla="*/ 0 w 73"/>
                  <a:gd name="T3" fmla="*/ 1 h 82"/>
                  <a:gd name="T4" fmla="*/ 0 w 73"/>
                  <a:gd name="T5" fmla="*/ 1 h 82"/>
                  <a:gd name="T6" fmla="*/ 0 w 73"/>
                  <a:gd name="T7" fmla="*/ 1 h 82"/>
                  <a:gd name="T8" fmla="*/ 0 w 73"/>
                  <a:gd name="T9" fmla="*/ 0 h 82"/>
                  <a:gd name="T10" fmla="*/ 0 w 73"/>
                  <a:gd name="T11" fmla="*/ 1 h 82"/>
                  <a:gd name="T12" fmla="*/ 0 w 73"/>
                  <a:gd name="T13" fmla="*/ 1 h 82"/>
                  <a:gd name="T14" fmla="*/ 0 w 73"/>
                  <a:gd name="T15" fmla="*/ 1 h 82"/>
                  <a:gd name="T16" fmla="*/ 29 w 73"/>
                  <a:gd name="T17" fmla="*/ 59 h 82"/>
                  <a:gd name="T18" fmla="*/ 29 w 73"/>
                  <a:gd name="T19" fmla="*/ 59 h 82"/>
                  <a:gd name="T20" fmla="*/ 28 w 73"/>
                  <a:gd name="T21" fmla="*/ 59 h 82"/>
                  <a:gd name="T22" fmla="*/ 26 w 73"/>
                  <a:gd name="T23" fmla="*/ 59 h 82"/>
                  <a:gd name="T24" fmla="*/ 26 w 73"/>
                  <a:gd name="T25" fmla="*/ 59 h 82"/>
                  <a:gd name="T26" fmla="*/ 28 w 73"/>
                  <a:gd name="T27" fmla="*/ 59 h 82"/>
                  <a:gd name="T28" fmla="*/ 29 w 73"/>
                  <a:gd name="T29" fmla="*/ 59 h 82"/>
                  <a:gd name="T30" fmla="*/ 29 w 73"/>
                  <a:gd name="T31" fmla="*/ 59 h 82"/>
                  <a:gd name="T32" fmla="*/ 62 w 73"/>
                  <a:gd name="T33" fmla="*/ 62 h 82"/>
                  <a:gd name="T34" fmla="*/ 65 w 73"/>
                  <a:gd name="T35" fmla="*/ 63 h 82"/>
                  <a:gd name="T36" fmla="*/ 68 w 73"/>
                  <a:gd name="T37" fmla="*/ 62 h 82"/>
                  <a:gd name="T38" fmla="*/ 66 w 73"/>
                  <a:gd name="T39" fmla="*/ 63 h 82"/>
                  <a:gd name="T40" fmla="*/ 66 w 73"/>
                  <a:gd name="T41" fmla="*/ 63 h 82"/>
                  <a:gd name="T42" fmla="*/ 65 w 73"/>
                  <a:gd name="T43" fmla="*/ 63 h 82"/>
                  <a:gd name="T44" fmla="*/ 65 w 73"/>
                  <a:gd name="T45" fmla="*/ 63 h 82"/>
                  <a:gd name="T46" fmla="*/ 64 w 73"/>
                  <a:gd name="T47" fmla="*/ 63 h 82"/>
                  <a:gd name="T48" fmla="*/ 62 w 73"/>
                  <a:gd name="T49" fmla="*/ 62 h 82"/>
                  <a:gd name="T50" fmla="*/ 62 w 73"/>
                  <a:gd name="T51" fmla="*/ 62 h 82"/>
                  <a:gd name="T52" fmla="*/ 62 w 73"/>
                  <a:gd name="T53" fmla="*/ 62 h 82"/>
                  <a:gd name="T54" fmla="*/ 62 w 73"/>
                  <a:gd name="T55" fmla="*/ 62 h 82"/>
                  <a:gd name="T56" fmla="*/ 62 w 73"/>
                  <a:gd name="T57" fmla="*/ 62 h 82"/>
                  <a:gd name="T58" fmla="*/ 70 w 73"/>
                  <a:gd name="T59" fmla="*/ 63 h 82"/>
                  <a:gd name="T60" fmla="*/ 70 w 73"/>
                  <a:gd name="T61" fmla="*/ 63 h 82"/>
                  <a:gd name="T62" fmla="*/ 72 w 73"/>
                  <a:gd name="T63" fmla="*/ 63 h 82"/>
                  <a:gd name="T64" fmla="*/ 73 w 73"/>
                  <a:gd name="T65" fmla="*/ 64 h 82"/>
                  <a:gd name="T66" fmla="*/ 72 w 73"/>
                  <a:gd name="T67" fmla="*/ 64 h 82"/>
                  <a:gd name="T68" fmla="*/ 72 w 73"/>
                  <a:gd name="T69" fmla="*/ 64 h 82"/>
                  <a:gd name="T70" fmla="*/ 72 w 73"/>
                  <a:gd name="T71" fmla="*/ 63 h 82"/>
                  <a:gd name="T72" fmla="*/ 70 w 73"/>
                  <a:gd name="T73" fmla="*/ 64 h 82"/>
                  <a:gd name="T74" fmla="*/ 70 w 73"/>
                  <a:gd name="T75" fmla="*/ 63 h 82"/>
                  <a:gd name="T76" fmla="*/ 70 w 73"/>
                  <a:gd name="T77" fmla="*/ 63 h 82"/>
                  <a:gd name="T78" fmla="*/ 70 w 73"/>
                  <a:gd name="T79" fmla="*/ 63 h 82"/>
                  <a:gd name="T80" fmla="*/ 41 w 73"/>
                  <a:gd name="T81" fmla="*/ 82 h 82"/>
                  <a:gd name="T82" fmla="*/ 41 w 73"/>
                  <a:gd name="T83" fmla="*/ 82 h 82"/>
                  <a:gd name="T84" fmla="*/ 40 w 73"/>
                  <a:gd name="T85" fmla="*/ 82 h 82"/>
                  <a:gd name="T86" fmla="*/ 41 w 73"/>
                  <a:gd name="T87" fmla="*/ 82 h 82"/>
                  <a:gd name="T88" fmla="*/ 41 w 73"/>
                  <a:gd name="T89" fmla="*/ 80 h 82"/>
                  <a:gd name="T90" fmla="*/ 41 w 73"/>
                  <a:gd name="T91" fmla="*/ 79 h 82"/>
                  <a:gd name="T92" fmla="*/ 42 w 73"/>
                  <a:gd name="T93" fmla="*/ 79 h 82"/>
                  <a:gd name="T94" fmla="*/ 42 w 73"/>
                  <a:gd name="T95" fmla="*/ 79 h 82"/>
                  <a:gd name="T96" fmla="*/ 42 w 73"/>
                  <a:gd name="T97" fmla="*/ 79 h 82"/>
                  <a:gd name="T98" fmla="*/ 41 w 73"/>
                  <a:gd name="T99" fmla="*/ 80 h 82"/>
                  <a:gd name="T100" fmla="*/ 41 w 73"/>
                  <a:gd name="T101" fmla="*/ 82 h 82"/>
                  <a:gd name="T102" fmla="*/ 41 w 73"/>
                  <a:gd name="T10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3" h="8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29" y="59"/>
                    </a:moveTo>
                    <a:lnTo>
                      <a:pt x="29" y="59"/>
                    </a:lnTo>
                    <a:lnTo>
                      <a:pt x="28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59"/>
                    </a:lnTo>
                    <a:close/>
                    <a:moveTo>
                      <a:pt x="62" y="62"/>
                    </a:moveTo>
                    <a:lnTo>
                      <a:pt x="65" y="63"/>
                    </a:lnTo>
                    <a:lnTo>
                      <a:pt x="68" y="62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64" y="63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lose/>
                    <a:moveTo>
                      <a:pt x="70" y="63"/>
                    </a:moveTo>
                    <a:lnTo>
                      <a:pt x="70" y="63"/>
                    </a:lnTo>
                    <a:lnTo>
                      <a:pt x="72" y="63"/>
                    </a:lnTo>
                    <a:lnTo>
                      <a:pt x="73" y="64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2" y="63"/>
                    </a:lnTo>
                    <a:lnTo>
                      <a:pt x="70" y="64"/>
                    </a:lnTo>
                    <a:lnTo>
                      <a:pt x="70" y="63"/>
                    </a:lnTo>
                    <a:lnTo>
                      <a:pt x="70" y="63"/>
                    </a:lnTo>
                    <a:lnTo>
                      <a:pt x="70" y="63"/>
                    </a:lnTo>
                    <a:close/>
                    <a:moveTo>
                      <a:pt x="41" y="82"/>
                    </a:moveTo>
                    <a:lnTo>
                      <a:pt x="41" y="82"/>
                    </a:lnTo>
                    <a:lnTo>
                      <a:pt x="40" y="82"/>
                    </a:lnTo>
                    <a:lnTo>
                      <a:pt x="41" y="82"/>
                    </a:lnTo>
                    <a:lnTo>
                      <a:pt x="41" y="80"/>
                    </a:lnTo>
                    <a:lnTo>
                      <a:pt x="41" y="79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1" y="80"/>
                    </a:lnTo>
                    <a:lnTo>
                      <a:pt x="41" y="82"/>
                    </a:lnTo>
                    <a:lnTo>
                      <a:pt x="41" y="8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50">
                <a:extLst>
                  <a:ext uri="{FF2B5EF4-FFF2-40B4-BE49-F238E27FC236}">
                    <a16:creationId xmlns:a16="http://schemas.microsoft.com/office/drawing/2014/main" id="{DC71CE65-D021-4186-AB6A-6ABC942C6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279"/>
                <a:ext cx="39" cy="29"/>
              </a:xfrm>
              <a:custGeom>
                <a:avLst/>
                <a:gdLst>
                  <a:gd name="T0" fmla="*/ 31 w 39"/>
                  <a:gd name="T1" fmla="*/ 4 h 29"/>
                  <a:gd name="T2" fmla="*/ 34 w 39"/>
                  <a:gd name="T3" fmla="*/ 5 h 29"/>
                  <a:gd name="T4" fmla="*/ 36 w 39"/>
                  <a:gd name="T5" fmla="*/ 7 h 29"/>
                  <a:gd name="T6" fmla="*/ 38 w 39"/>
                  <a:gd name="T7" fmla="*/ 12 h 29"/>
                  <a:gd name="T8" fmla="*/ 39 w 39"/>
                  <a:gd name="T9" fmla="*/ 12 h 29"/>
                  <a:gd name="T10" fmla="*/ 38 w 39"/>
                  <a:gd name="T11" fmla="*/ 15 h 29"/>
                  <a:gd name="T12" fmla="*/ 38 w 39"/>
                  <a:gd name="T13" fmla="*/ 20 h 29"/>
                  <a:gd name="T14" fmla="*/ 35 w 39"/>
                  <a:gd name="T15" fmla="*/ 20 h 29"/>
                  <a:gd name="T16" fmla="*/ 35 w 39"/>
                  <a:gd name="T17" fmla="*/ 24 h 29"/>
                  <a:gd name="T18" fmla="*/ 31 w 39"/>
                  <a:gd name="T19" fmla="*/ 24 h 29"/>
                  <a:gd name="T20" fmla="*/ 27 w 39"/>
                  <a:gd name="T21" fmla="*/ 24 h 29"/>
                  <a:gd name="T22" fmla="*/ 26 w 39"/>
                  <a:gd name="T23" fmla="*/ 24 h 29"/>
                  <a:gd name="T24" fmla="*/ 23 w 39"/>
                  <a:gd name="T25" fmla="*/ 25 h 29"/>
                  <a:gd name="T26" fmla="*/ 17 w 39"/>
                  <a:gd name="T27" fmla="*/ 29 h 29"/>
                  <a:gd name="T28" fmla="*/ 15 w 39"/>
                  <a:gd name="T29" fmla="*/ 29 h 29"/>
                  <a:gd name="T30" fmla="*/ 13 w 39"/>
                  <a:gd name="T31" fmla="*/ 29 h 29"/>
                  <a:gd name="T32" fmla="*/ 9 w 39"/>
                  <a:gd name="T33" fmla="*/ 29 h 29"/>
                  <a:gd name="T34" fmla="*/ 8 w 39"/>
                  <a:gd name="T35" fmla="*/ 29 h 29"/>
                  <a:gd name="T36" fmla="*/ 7 w 39"/>
                  <a:gd name="T37" fmla="*/ 28 h 29"/>
                  <a:gd name="T38" fmla="*/ 4 w 39"/>
                  <a:gd name="T39" fmla="*/ 28 h 29"/>
                  <a:gd name="T40" fmla="*/ 3 w 39"/>
                  <a:gd name="T41" fmla="*/ 25 h 29"/>
                  <a:gd name="T42" fmla="*/ 1 w 39"/>
                  <a:gd name="T43" fmla="*/ 21 h 29"/>
                  <a:gd name="T44" fmla="*/ 1 w 39"/>
                  <a:gd name="T45" fmla="*/ 19 h 29"/>
                  <a:gd name="T46" fmla="*/ 0 w 39"/>
                  <a:gd name="T47" fmla="*/ 16 h 29"/>
                  <a:gd name="T48" fmla="*/ 1 w 39"/>
                  <a:gd name="T49" fmla="*/ 15 h 29"/>
                  <a:gd name="T50" fmla="*/ 1 w 39"/>
                  <a:gd name="T51" fmla="*/ 9 h 29"/>
                  <a:gd name="T52" fmla="*/ 3 w 39"/>
                  <a:gd name="T53" fmla="*/ 9 h 29"/>
                  <a:gd name="T54" fmla="*/ 4 w 39"/>
                  <a:gd name="T55" fmla="*/ 9 h 29"/>
                  <a:gd name="T56" fmla="*/ 5 w 39"/>
                  <a:gd name="T57" fmla="*/ 7 h 29"/>
                  <a:gd name="T58" fmla="*/ 9 w 39"/>
                  <a:gd name="T59" fmla="*/ 4 h 29"/>
                  <a:gd name="T60" fmla="*/ 12 w 39"/>
                  <a:gd name="T61" fmla="*/ 4 h 29"/>
                  <a:gd name="T62" fmla="*/ 13 w 39"/>
                  <a:gd name="T63" fmla="*/ 5 h 29"/>
                  <a:gd name="T64" fmla="*/ 13 w 39"/>
                  <a:gd name="T65" fmla="*/ 3 h 29"/>
                  <a:gd name="T66" fmla="*/ 17 w 39"/>
                  <a:gd name="T67" fmla="*/ 3 h 29"/>
                  <a:gd name="T68" fmla="*/ 17 w 39"/>
                  <a:gd name="T69" fmla="*/ 3 h 29"/>
                  <a:gd name="T70" fmla="*/ 20 w 39"/>
                  <a:gd name="T71" fmla="*/ 1 h 29"/>
                  <a:gd name="T72" fmla="*/ 21 w 39"/>
                  <a:gd name="T73" fmla="*/ 0 h 29"/>
                  <a:gd name="T74" fmla="*/ 24 w 39"/>
                  <a:gd name="T75" fmla="*/ 1 h 29"/>
                  <a:gd name="T76" fmla="*/ 27 w 39"/>
                  <a:gd name="T77" fmla="*/ 0 h 29"/>
                  <a:gd name="T78" fmla="*/ 28 w 39"/>
                  <a:gd name="T7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29">
                    <a:moveTo>
                      <a:pt x="28" y="1"/>
                    </a:moveTo>
                    <a:lnTo>
                      <a:pt x="31" y="4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8" y="11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13"/>
                    </a:lnTo>
                    <a:lnTo>
                      <a:pt x="38" y="15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5" y="20"/>
                    </a:lnTo>
                    <a:lnTo>
                      <a:pt x="35" y="21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3" y="24"/>
                    </a:lnTo>
                    <a:lnTo>
                      <a:pt x="23" y="25"/>
                    </a:lnTo>
                    <a:lnTo>
                      <a:pt x="20" y="28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7" y="28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51">
                <a:extLst>
                  <a:ext uri="{FF2B5EF4-FFF2-40B4-BE49-F238E27FC236}">
                    <a16:creationId xmlns:a16="http://schemas.microsoft.com/office/drawing/2014/main" id="{AEE5BDE1-61AD-4963-B733-2F6277218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593"/>
                <a:ext cx="248" cy="233"/>
              </a:xfrm>
              <a:custGeom>
                <a:avLst/>
                <a:gdLst>
                  <a:gd name="T0" fmla="*/ 248 w 248"/>
                  <a:gd name="T1" fmla="*/ 123 h 233"/>
                  <a:gd name="T2" fmla="*/ 244 w 248"/>
                  <a:gd name="T3" fmla="*/ 145 h 233"/>
                  <a:gd name="T4" fmla="*/ 237 w 248"/>
                  <a:gd name="T5" fmla="*/ 153 h 233"/>
                  <a:gd name="T6" fmla="*/ 216 w 248"/>
                  <a:gd name="T7" fmla="*/ 154 h 233"/>
                  <a:gd name="T8" fmla="*/ 190 w 248"/>
                  <a:gd name="T9" fmla="*/ 160 h 233"/>
                  <a:gd name="T10" fmla="*/ 177 w 248"/>
                  <a:gd name="T11" fmla="*/ 158 h 233"/>
                  <a:gd name="T12" fmla="*/ 162 w 248"/>
                  <a:gd name="T13" fmla="*/ 165 h 233"/>
                  <a:gd name="T14" fmla="*/ 147 w 248"/>
                  <a:gd name="T15" fmla="*/ 170 h 233"/>
                  <a:gd name="T16" fmla="*/ 139 w 248"/>
                  <a:gd name="T17" fmla="*/ 180 h 233"/>
                  <a:gd name="T18" fmla="*/ 133 w 248"/>
                  <a:gd name="T19" fmla="*/ 186 h 233"/>
                  <a:gd name="T20" fmla="*/ 121 w 248"/>
                  <a:gd name="T21" fmla="*/ 186 h 233"/>
                  <a:gd name="T22" fmla="*/ 118 w 248"/>
                  <a:gd name="T23" fmla="*/ 196 h 233"/>
                  <a:gd name="T24" fmla="*/ 114 w 248"/>
                  <a:gd name="T25" fmla="*/ 204 h 233"/>
                  <a:gd name="T26" fmla="*/ 105 w 248"/>
                  <a:gd name="T27" fmla="*/ 210 h 233"/>
                  <a:gd name="T28" fmla="*/ 102 w 248"/>
                  <a:gd name="T29" fmla="*/ 220 h 233"/>
                  <a:gd name="T30" fmla="*/ 99 w 248"/>
                  <a:gd name="T31" fmla="*/ 229 h 233"/>
                  <a:gd name="T32" fmla="*/ 91 w 248"/>
                  <a:gd name="T33" fmla="*/ 232 h 233"/>
                  <a:gd name="T34" fmla="*/ 91 w 248"/>
                  <a:gd name="T35" fmla="*/ 227 h 233"/>
                  <a:gd name="T36" fmla="*/ 87 w 248"/>
                  <a:gd name="T37" fmla="*/ 227 h 233"/>
                  <a:gd name="T38" fmla="*/ 83 w 248"/>
                  <a:gd name="T39" fmla="*/ 231 h 233"/>
                  <a:gd name="T40" fmla="*/ 79 w 248"/>
                  <a:gd name="T41" fmla="*/ 233 h 233"/>
                  <a:gd name="T42" fmla="*/ 73 w 248"/>
                  <a:gd name="T43" fmla="*/ 231 h 233"/>
                  <a:gd name="T44" fmla="*/ 66 w 248"/>
                  <a:gd name="T45" fmla="*/ 233 h 233"/>
                  <a:gd name="T46" fmla="*/ 59 w 248"/>
                  <a:gd name="T47" fmla="*/ 227 h 233"/>
                  <a:gd name="T48" fmla="*/ 55 w 248"/>
                  <a:gd name="T49" fmla="*/ 220 h 233"/>
                  <a:gd name="T50" fmla="*/ 58 w 248"/>
                  <a:gd name="T51" fmla="*/ 216 h 233"/>
                  <a:gd name="T52" fmla="*/ 54 w 248"/>
                  <a:gd name="T53" fmla="*/ 210 h 233"/>
                  <a:gd name="T54" fmla="*/ 50 w 248"/>
                  <a:gd name="T55" fmla="*/ 200 h 233"/>
                  <a:gd name="T56" fmla="*/ 44 w 248"/>
                  <a:gd name="T57" fmla="*/ 200 h 233"/>
                  <a:gd name="T58" fmla="*/ 39 w 248"/>
                  <a:gd name="T59" fmla="*/ 205 h 233"/>
                  <a:gd name="T60" fmla="*/ 27 w 248"/>
                  <a:gd name="T61" fmla="*/ 202 h 233"/>
                  <a:gd name="T62" fmla="*/ 22 w 248"/>
                  <a:gd name="T63" fmla="*/ 205 h 233"/>
                  <a:gd name="T64" fmla="*/ 15 w 248"/>
                  <a:gd name="T65" fmla="*/ 205 h 233"/>
                  <a:gd name="T66" fmla="*/ 14 w 248"/>
                  <a:gd name="T67" fmla="*/ 198 h 233"/>
                  <a:gd name="T68" fmla="*/ 12 w 248"/>
                  <a:gd name="T69" fmla="*/ 189 h 233"/>
                  <a:gd name="T70" fmla="*/ 7 w 248"/>
                  <a:gd name="T71" fmla="*/ 184 h 233"/>
                  <a:gd name="T72" fmla="*/ 3 w 248"/>
                  <a:gd name="T73" fmla="*/ 178 h 233"/>
                  <a:gd name="T74" fmla="*/ 3 w 248"/>
                  <a:gd name="T75" fmla="*/ 170 h 233"/>
                  <a:gd name="T76" fmla="*/ 3 w 248"/>
                  <a:gd name="T77" fmla="*/ 162 h 233"/>
                  <a:gd name="T78" fmla="*/ 10 w 248"/>
                  <a:gd name="T79" fmla="*/ 152 h 233"/>
                  <a:gd name="T80" fmla="*/ 20 w 248"/>
                  <a:gd name="T81" fmla="*/ 157 h 233"/>
                  <a:gd name="T82" fmla="*/ 31 w 248"/>
                  <a:gd name="T83" fmla="*/ 153 h 233"/>
                  <a:gd name="T84" fmla="*/ 43 w 248"/>
                  <a:gd name="T85" fmla="*/ 149 h 233"/>
                  <a:gd name="T86" fmla="*/ 55 w 248"/>
                  <a:gd name="T87" fmla="*/ 152 h 233"/>
                  <a:gd name="T88" fmla="*/ 81 w 248"/>
                  <a:gd name="T89" fmla="*/ 152 h 233"/>
                  <a:gd name="T90" fmla="*/ 102 w 248"/>
                  <a:gd name="T91" fmla="*/ 146 h 233"/>
                  <a:gd name="T92" fmla="*/ 98 w 248"/>
                  <a:gd name="T93" fmla="*/ 119 h 233"/>
                  <a:gd name="T94" fmla="*/ 95 w 248"/>
                  <a:gd name="T95" fmla="*/ 87 h 233"/>
                  <a:gd name="T96" fmla="*/ 91 w 248"/>
                  <a:gd name="T97" fmla="*/ 57 h 233"/>
                  <a:gd name="T98" fmla="*/ 87 w 248"/>
                  <a:gd name="T99" fmla="*/ 24 h 233"/>
                  <a:gd name="T100" fmla="*/ 95 w 248"/>
                  <a:gd name="T101" fmla="*/ 0 h 233"/>
                  <a:gd name="T102" fmla="*/ 135 w 248"/>
                  <a:gd name="T103" fmla="*/ 16 h 233"/>
                  <a:gd name="T104" fmla="*/ 174 w 248"/>
                  <a:gd name="T105" fmla="*/ 45 h 233"/>
                  <a:gd name="T106" fmla="*/ 202 w 248"/>
                  <a:gd name="T107" fmla="*/ 65 h 233"/>
                  <a:gd name="T108" fmla="*/ 210 w 248"/>
                  <a:gd name="T109" fmla="*/ 75 h 233"/>
                  <a:gd name="T110" fmla="*/ 225 w 248"/>
                  <a:gd name="T111" fmla="*/ 81 h 233"/>
                  <a:gd name="T112" fmla="*/ 233 w 248"/>
                  <a:gd name="T113" fmla="*/ 87 h 233"/>
                  <a:gd name="T114" fmla="*/ 230 w 248"/>
                  <a:gd name="T115" fmla="*/ 94 h 233"/>
                  <a:gd name="T116" fmla="*/ 240 w 248"/>
                  <a:gd name="T117" fmla="*/ 9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8" h="233">
                    <a:moveTo>
                      <a:pt x="248" y="94"/>
                    </a:moveTo>
                    <a:lnTo>
                      <a:pt x="248" y="97"/>
                    </a:lnTo>
                    <a:lnTo>
                      <a:pt x="248" y="101"/>
                    </a:lnTo>
                    <a:lnTo>
                      <a:pt x="248" y="106"/>
                    </a:lnTo>
                    <a:lnTo>
                      <a:pt x="248" y="110"/>
                    </a:lnTo>
                    <a:lnTo>
                      <a:pt x="248" y="115"/>
                    </a:lnTo>
                    <a:lnTo>
                      <a:pt x="248" y="119"/>
                    </a:lnTo>
                    <a:lnTo>
                      <a:pt x="248" y="123"/>
                    </a:lnTo>
                    <a:lnTo>
                      <a:pt x="248" y="128"/>
                    </a:lnTo>
                    <a:lnTo>
                      <a:pt x="248" y="129"/>
                    </a:lnTo>
                    <a:lnTo>
                      <a:pt x="248" y="132"/>
                    </a:lnTo>
                    <a:lnTo>
                      <a:pt x="248" y="134"/>
                    </a:lnTo>
                    <a:lnTo>
                      <a:pt x="246" y="138"/>
                    </a:lnTo>
                    <a:lnTo>
                      <a:pt x="245" y="141"/>
                    </a:lnTo>
                    <a:lnTo>
                      <a:pt x="244" y="144"/>
                    </a:lnTo>
                    <a:lnTo>
                      <a:pt x="244" y="145"/>
                    </a:lnTo>
                    <a:lnTo>
                      <a:pt x="242" y="145"/>
                    </a:lnTo>
                    <a:lnTo>
                      <a:pt x="242" y="146"/>
                    </a:lnTo>
                    <a:lnTo>
                      <a:pt x="242" y="148"/>
                    </a:lnTo>
                    <a:lnTo>
                      <a:pt x="242" y="148"/>
                    </a:lnTo>
                    <a:lnTo>
                      <a:pt x="241" y="149"/>
                    </a:lnTo>
                    <a:lnTo>
                      <a:pt x="240" y="149"/>
                    </a:lnTo>
                    <a:lnTo>
                      <a:pt x="237" y="152"/>
                    </a:lnTo>
                    <a:lnTo>
                      <a:pt x="237" y="153"/>
                    </a:lnTo>
                    <a:lnTo>
                      <a:pt x="234" y="15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229" y="153"/>
                    </a:lnTo>
                    <a:lnTo>
                      <a:pt x="229" y="154"/>
                    </a:lnTo>
                    <a:lnTo>
                      <a:pt x="225" y="154"/>
                    </a:lnTo>
                    <a:lnTo>
                      <a:pt x="221" y="154"/>
                    </a:lnTo>
                    <a:lnTo>
                      <a:pt x="216" y="154"/>
                    </a:lnTo>
                    <a:lnTo>
                      <a:pt x="212" y="154"/>
                    </a:lnTo>
                    <a:lnTo>
                      <a:pt x="208" y="154"/>
                    </a:lnTo>
                    <a:lnTo>
                      <a:pt x="204" y="154"/>
                    </a:lnTo>
                    <a:lnTo>
                      <a:pt x="201" y="157"/>
                    </a:lnTo>
                    <a:lnTo>
                      <a:pt x="198" y="160"/>
                    </a:lnTo>
                    <a:lnTo>
                      <a:pt x="198" y="160"/>
                    </a:lnTo>
                    <a:lnTo>
                      <a:pt x="196" y="160"/>
                    </a:lnTo>
                    <a:lnTo>
                      <a:pt x="190" y="160"/>
                    </a:lnTo>
                    <a:lnTo>
                      <a:pt x="189" y="160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5" y="160"/>
                    </a:lnTo>
                    <a:lnTo>
                      <a:pt x="181" y="158"/>
                    </a:lnTo>
                    <a:lnTo>
                      <a:pt x="178" y="158"/>
                    </a:lnTo>
                    <a:lnTo>
                      <a:pt x="178" y="158"/>
                    </a:lnTo>
                    <a:lnTo>
                      <a:pt x="177" y="158"/>
                    </a:lnTo>
                    <a:lnTo>
                      <a:pt x="177" y="158"/>
                    </a:lnTo>
                    <a:lnTo>
                      <a:pt x="174" y="158"/>
                    </a:lnTo>
                    <a:lnTo>
                      <a:pt x="173" y="158"/>
                    </a:lnTo>
                    <a:lnTo>
                      <a:pt x="170" y="160"/>
                    </a:lnTo>
                    <a:lnTo>
                      <a:pt x="169" y="161"/>
                    </a:lnTo>
                    <a:lnTo>
                      <a:pt x="169" y="162"/>
                    </a:lnTo>
                    <a:lnTo>
                      <a:pt x="166" y="162"/>
                    </a:lnTo>
                    <a:lnTo>
                      <a:pt x="162" y="165"/>
                    </a:lnTo>
                    <a:lnTo>
                      <a:pt x="159" y="166"/>
                    </a:lnTo>
                    <a:lnTo>
                      <a:pt x="159" y="166"/>
                    </a:lnTo>
                    <a:lnTo>
                      <a:pt x="158" y="168"/>
                    </a:lnTo>
                    <a:lnTo>
                      <a:pt x="155" y="168"/>
                    </a:lnTo>
                    <a:lnTo>
                      <a:pt x="154" y="168"/>
                    </a:lnTo>
                    <a:lnTo>
                      <a:pt x="153" y="172"/>
                    </a:lnTo>
                    <a:lnTo>
                      <a:pt x="153" y="172"/>
                    </a:lnTo>
                    <a:lnTo>
                      <a:pt x="147" y="170"/>
                    </a:lnTo>
                    <a:lnTo>
                      <a:pt x="146" y="170"/>
                    </a:lnTo>
                    <a:lnTo>
                      <a:pt x="146" y="172"/>
                    </a:lnTo>
                    <a:lnTo>
                      <a:pt x="142" y="173"/>
                    </a:lnTo>
                    <a:lnTo>
                      <a:pt x="141" y="176"/>
                    </a:lnTo>
                    <a:lnTo>
                      <a:pt x="141" y="178"/>
                    </a:lnTo>
                    <a:lnTo>
                      <a:pt x="141" y="178"/>
                    </a:lnTo>
                    <a:lnTo>
                      <a:pt x="141" y="180"/>
                    </a:lnTo>
                    <a:lnTo>
                      <a:pt x="139" y="180"/>
                    </a:lnTo>
                    <a:lnTo>
                      <a:pt x="139" y="180"/>
                    </a:lnTo>
                    <a:lnTo>
                      <a:pt x="138" y="180"/>
                    </a:lnTo>
                    <a:lnTo>
                      <a:pt x="137" y="180"/>
                    </a:lnTo>
                    <a:lnTo>
                      <a:pt x="135" y="180"/>
                    </a:lnTo>
                    <a:lnTo>
                      <a:pt x="135" y="181"/>
                    </a:lnTo>
                    <a:lnTo>
                      <a:pt x="135" y="184"/>
                    </a:lnTo>
                    <a:lnTo>
                      <a:pt x="135" y="185"/>
                    </a:lnTo>
                    <a:lnTo>
                      <a:pt x="133" y="186"/>
                    </a:lnTo>
                    <a:lnTo>
                      <a:pt x="133" y="186"/>
                    </a:lnTo>
                    <a:lnTo>
                      <a:pt x="131" y="188"/>
                    </a:lnTo>
                    <a:lnTo>
                      <a:pt x="130" y="186"/>
                    </a:lnTo>
                    <a:lnTo>
                      <a:pt x="126" y="184"/>
                    </a:lnTo>
                    <a:lnTo>
                      <a:pt x="125" y="184"/>
                    </a:lnTo>
                    <a:lnTo>
                      <a:pt x="123" y="184"/>
                    </a:lnTo>
                    <a:lnTo>
                      <a:pt x="122" y="185"/>
                    </a:lnTo>
                    <a:lnTo>
                      <a:pt x="121" y="186"/>
                    </a:lnTo>
                    <a:lnTo>
                      <a:pt x="121" y="186"/>
                    </a:lnTo>
                    <a:lnTo>
                      <a:pt x="119" y="188"/>
                    </a:lnTo>
                    <a:lnTo>
                      <a:pt x="119" y="189"/>
                    </a:lnTo>
                    <a:lnTo>
                      <a:pt x="121" y="190"/>
                    </a:lnTo>
                    <a:lnTo>
                      <a:pt x="121" y="192"/>
                    </a:lnTo>
                    <a:lnTo>
                      <a:pt x="121" y="193"/>
                    </a:lnTo>
                    <a:lnTo>
                      <a:pt x="117" y="194"/>
                    </a:lnTo>
                    <a:lnTo>
                      <a:pt x="118" y="196"/>
                    </a:lnTo>
                    <a:lnTo>
                      <a:pt x="118" y="196"/>
                    </a:lnTo>
                    <a:lnTo>
                      <a:pt x="118" y="197"/>
                    </a:lnTo>
                    <a:lnTo>
                      <a:pt x="118" y="200"/>
                    </a:lnTo>
                    <a:lnTo>
                      <a:pt x="117" y="201"/>
                    </a:lnTo>
                    <a:lnTo>
                      <a:pt x="117" y="201"/>
                    </a:lnTo>
                    <a:lnTo>
                      <a:pt x="115" y="202"/>
                    </a:lnTo>
                    <a:lnTo>
                      <a:pt x="115" y="204"/>
                    </a:lnTo>
                    <a:lnTo>
                      <a:pt x="114" y="204"/>
                    </a:lnTo>
                    <a:lnTo>
                      <a:pt x="113" y="205"/>
                    </a:lnTo>
                    <a:lnTo>
                      <a:pt x="110" y="205"/>
                    </a:lnTo>
                    <a:lnTo>
                      <a:pt x="107" y="205"/>
                    </a:lnTo>
                    <a:lnTo>
                      <a:pt x="107" y="206"/>
                    </a:lnTo>
                    <a:lnTo>
                      <a:pt x="106" y="206"/>
                    </a:lnTo>
                    <a:lnTo>
                      <a:pt x="105" y="208"/>
                    </a:lnTo>
                    <a:lnTo>
                      <a:pt x="105" y="209"/>
                    </a:lnTo>
                    <a:lnTo>
                      <a:pt x="105" y="210"/>
                    </a:lnTo>
                    <a:lnTo>
                      <a:pt x="105" y="210"/>
                    </a:lnTo>
                    <a:lnTo>
                      <a:pt x="106" y="212"/>
                    </a:lnTo>
                    <a:lnTo>
                      <a:pt x="106" y="212"/>
                    </a:lnTo>
                    <a:lnTo>
                      <a:pt x="106" y="214"/>
                    </a:lnTo>
                    <a:lnTo>
                      <a:pt x="105" y="217"/>
                    </a:lnTo>
                    <a:lnTo>
                      <a:pt x="105" y="218"/>
                    </a:lnTo>
                    <a:lnTo>
                      <a:pt x="103" y="218"/>
                    </a:lnTo>
                    <a:lnTo>
                      <a:pt x="102" y="220"/>
                    </a:lnTo>
                    <a:lnTo>
                      <a:pt x="102" y="221"/>
                    </a:lnTo>
                    <a:lnTo>
                      <a:pt x="102" y="224"/>
                    </a:lnTo>
                    <a:lnTo>
                      <a:pt x="102" y="225"/>
                    </a:lnTo>
                    <a:lnTo>
                      <a:pt x="102" y="227"/>
                    </a:lnTo>
                    <a:lnTo>
                      <a:pt x="102" y="228"/>
                    </a:lnTo>
                    <a:lnTo>
                      <a:pt x="102" y="229"/>
                    </a:lnTo>
                    <a:lnTo>
                      <a:pt x="101" y="229"/>
                    </a:lnTo>
                    <a:lnTo>
                      <a:pt x="99" y="229"/>
                    </a:lnTo>
                    <a:lnTo>
                      <a:pt x="97" y="229"/>
                    </a:lnTo>
                    <a:lnTo>
                      <a:pt x="95" y="231"/>
                    </a:lnTo>
                    <a:lnTo>
                      <a:pt x="95" y="231"/>
                    </a:lnTo>
                    <a:lnTo>
                      <a:pt x="95" y="232"/>
                    </a:lnTo>
                    <a:lnTo>
                      <a:pt x="94" y="232"/>
                    </a:lnTo>
                    <a:lnTo>
                      <a:pt x="94" y="233"/>
                    </a:lnTo>
                    <a:lnTo>
                      <a:pt x="93" y="232"/>
                    </a:lnTo>
                    <a:lnTo>
                      <a:pt x="91" y="232"/>
                    </a:lnTo>
                    <a:lnTo>
                      <a:pt x="91" y="232"/>
                    </a:lnTo>
                    <a:lnTo>
                      <a:pt x="91" y="232"/>
                    </a:lnTo>
                    <a:lnTo>
                      <a:pt x="91" y="231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28"/>
                    </a:lnTo>
                    <a:lnTo>
                      <a:pt x="91" y="227"/>
                    </a:lnTo>
                    <a:lnTo>
                      <a:pt x="91" y="227"/>
                    </a:lnTo>
                    <a:lnTo>
                      <a:pt x="90" y="225"/>
                    </a:lnTo>
                    <a:lnTo>
                      <a:pt x="90" y="225"/>
                    </a:lnTo>
                    <a:lnTo>
                      <a:pt x="89" y="225"/>
                    </a:lnTo>
                    <a:lnTo>
                      <a:pt x="89" y="225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7"/>
                    </a:lnTo>
                    <a:lnTo>
                      <a:pt x="87" y="227"/>
                    </a:lnTo>
                    <a:lnTo>
                      <a:pt x="87" y="227"/>
                    </a:lnTo>
                    <a:lnTo>
                      <a:pt x="86" y="227"/>
                    </a:lnTo>
                    <a:lnTo>
                      <a:pt x="85" y="225"/>
                    </a:lnTo>
                    <a:lnTo>
                      <a:pt x="85" y="227"/>
                    </a:lnTo>
                    <a:lnTo>
                      <a:pt x="85" y="227"/>
                    </a:lnTo>
                    <a:lnTo>
                      <a:pt x="83" y="228"/>
                    </a:lnTo>
                    <a:lnTo>
                      <a:pt x="85" y="229"/>
                    </a:lnTo>
                    <a:lnTo>
                      <a:pt x="83" y="231"/>
                    </a:lnTo>
                    <a:lnTo>
                      <a:pt x="83" y="231"/>
                    </a:lnTo>
                    <a:lnTo>
                      <a:pt x="82" y="231"/>
                    </a:lnTo>
                    <a:lnTo>
                      <a:pt x="81" y="231"/>
                    </a:lnTo>
                    <a:lnTo>
                      <a:pt x="81" y="231"/>
                    </a:lnTo>
                    <a:lnTo>
                      <a:pt x="79" y="231"/>
                    </a:lnTo>
                    <a:lnTo>
                      <a:pt x="79" y="232"/>
                    </a:lnTo>
                    <a:lnTo>
                      <a:pt x="79" y="232"/>
                    </a:lnTo>
                    <a:lnTo>
                      <a:pt x="79" y="233"/>
                    </a:lnTo>
                    <a:lnTo>
                      <a:pt x="79" y="233"/>
                    </a:lnTo>
                    <a:lnTo>
                      <a:pt x="79" y="233"/>
                    </a:lnTo>
                    <a:lnTo>
                      <a:pt x="79" y="233"/>
                    </a:lnTo>
                    <a:lnTo>
                      <a:pt x="78" y="232"/>
                    </a:lnTo>
                    <a:lnTo>
                      <a:pt x="77" y="232"/>
                    </a:lnTo>
                    <a:lnTo>
                      <a:pt x="74" y="232"/>
                    </a:lnTo>
                    <a:lnTo>
                      <a:pt x="74" y="231"/>
                    </a:lnTo>
                    <a:lnTo>
                      <a:pt x="73" y="231"/>
                    </a:lnTo>
                    <a:lnTo>
                      <a:pt x="73" y="229"/>
                    </a:lnTo>
                    <a:lnTo>
                      <a:pt x="71" y="229"/>
                    </a:lnTo>
                    <a:lnTo>
                      <a:pt x="71" y="229"/>
                    </a:lnTo>
                    <a:lnTo>
                      <a:pt x="71" y="229"/>
                    </a:lnTo>
                    <a:lnTo>
                      <a:pt x="70" y="229"/>
                    </a:lnTo>
                    <a:lnTo>
                      <a:pt x="69" y="231"/>
                    </a:lnTo>
                    <a:lnTo>
                      <a:pt x="67" y="232"/>
                    </a:lnTo>
                    <a:lnTo>
                      <a:pt x="66" y="233"/>
                    </a:lnTo>
                    <a:lnTo>
                      <a:pt x="65" y="233"/>
                    </a:lnTo>
                    <a:lnTo>
                      <a:pt x="65" y="233"/>
                    </a:lnTo>
                    <a:lnTo>
                      <a:pt x="65" y="232"/>
                    </a:lnTo>
                    <a:lnTo>
                      <a:pt x="65" y="232"/>
                    </a:lnTo>
                    <a:lnTo>
                      <a:pt x="65" y="231"/>
                    </a:lnTo>
                    <a:lnTo>
                      <a:pt x="60" y="229"/>
                    </a:lnTo>
                    <a:lnTo>
                      <a:pt x="60" y="228"/>
                    </a:lnTo>
                    <a:lnTo>
                      <a:pt x="59" y="227"/>
                    </a:lnTo>
                    <a:lnTo>
                      <a:pt x="59" y="224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59" y="221"/>
                    </a:lnTo>
                    <a:lnTo>
                      <a:pt x="59" y="221"/>
                    </a:lnTo>
                    <a:lnTo>
                      <a:pt x="58" y="220"/>
                    </a:lnTo>
                    <a:lnTo>
                      <a:pt x="56" y="220"/>
                    </a:lnTo>
                    <a:lnTo>
                      <a:pt x="55" y="220"/>
                    </a:lnTo>
                    <a:lnTo>
                      <a:pt x="55" y="221"/>
                    </a:lnTo>
                    <a:lnTo>
                      <a:pt x="55" y="221"/>
                    </a:lnTo>
                    <a:lnTo>
                      <a:pt x="54" y="220"/>
                    </a:lnTo>
                    <a:lnTo>
                      <a:pt x="54" y="220"/>
                    </a:lnTo>
                    <a:lnTo>
                      <a:pt x="55" y="217"/>
                    </a:lnTo>
                    <a:lnTo>
                      <a:pt x="56" y="217"/>
                    </a:lnTo>
                    <a:lnTo>
                      <a:pt x="58" y="216"/>
                    </a:lnTo>
                    <a:lnTo>
                      <a:pt x="58" y="216"/>
                    </a:lnTo>
                    <a:lnTo>
                      <a:pt x="58" y="216"/>
                    </a:lnTo>
                    <a:lnTo>
                      <a:pt x="58" y="214"/>
                    </a:lnTo>
                    <a:lnTo>
                      <a:pt x="58" y="214"/>
                    </a:lnTo>
                    <a:lnTo>
                      <a:pt x="56" y="214"/>
                    </a:lnTo>
                    <a:lnTo>
                      <a:pt x="55" y="213"/>
                    </a:lnTo>
                    <a:lnTo>
                      <a:pt x="55" y="213"/>
                    </a:lnTo>
                    <a:lnTo>
                      <a:pt x="54" y="213"/>
                    </a:lnTo>
                    <a:lnTo>
                      <a:pt x="54" y="210"/>
                    </a:lnTo>
                    <a:lnTo>
                      <a:pt x="54" y="210"/>
                    </a:lnTo>
                    <a:lnTo>
                      <a:pt x="52" y="210"/>
                    </a:lnTo>
                    <a:lnTo>
                      <a:pt x="52" y="210"/>
                    </a:lnTo>
                    <a:lnTo>
                      <a:pt x="52" y="208"/>
                    </a:lnTo>
                    <a:lnTo>
                      <a:pt x="52" y="206"/>
                    </a:lnTo>
                    <a:lnTo>
                      <a:pt x="51" y="204"/>
                    </a:lnTo>
                    <a:lnTo>
                      <a:pt x="50" y="201"/>
                    </a:lnTo>
                    <a:lnTo>
                      <a:pt x="50" y="200"/>
                    </a:lnTo>
                    <a:lnTo>
                      <a:pt x="48" y="198"/>
                    </a:lnTo>
                    <a:lnTo>
                      <a:pt x="47" y="198"/>
                    </a:lnTo>
                    <a:lnTo>
                      <a:pt x="46" y="198"/>
                    </a:lnTo>
                    <a:lnTo>
                      <a:pt x="44" y="197"/>
                    </a:lnTo>
                    <a:lnTo>
                      <a:pt x="43" y="198"/>
                    </a:lnTo>
                    <a:lnTo>
                      <a:pt x="43" y="198"/>
                    </a:lnTo>
                    <a:lnTo>
                      <a:pt x="43" y="198"/>
                    </a:lnTo>
                    <a:lnTo>
                      <a:pt x="44" y="200"/>
                    </a:lnTo>
                    <a:lnTo>
                      <a:pt x="44" y="200"/>
                    </a:lnTo>
                    <a:lnTo>
                      <a:pt x="44" y="201"/>
                    </a:lnTo>
                    <a:lnTo>
                      <a:pt x="44" y="201"/>
                    </a:lnTo>
                    <a:lnTo>
                      <a:pt x="43" y="201"/>
                    </a:lnTo>
                    <a:lnTo>
                      <a:pt x="42" y="201"/>
                    </a:lnTo>
                    <a:lnTo>
                      <a:pt x="40" y="202"/>
                    </a:lnTo>
                    <a:lnTo>
                      <a:pt x="39" y="202"/>
                    </a:lnTo>
                    <a:lnTo>
                      <a:pt x="39" y="205"/>
                    </a:lnTo>
                    <a:lnTo>
                      <a:pt x="38" y="205"/>
                    </a:lnTo>
                    <a:lnTo>
                      <a:pt x="36" y="205"/>
                    </a:lnTo>
                    <a:lnTo>
                      <a:pt x="34" y="204"/>
                    </a:lnTo>
                    <a:lnTo>
                      <a:pt x="31" y="202"/>
                    </a:lnTo>
                    <a:lnTo>
                      <a:pt x="30" y="202"/>
                    </a:lnTo>
                    <a:lnTo>
                      <a:pt x="30" y="202"/>
                    </a:lnTo>
                    <a:lnTo>
                      <a:pt x="28" y="202"/>
                    </a:lnTo>
                    <a:lnTo>
                      <a:pt x="27" y="202"/>
                    </a:lnTo>
                    <a:lnTo>
                      <a:pt x="26" y="205"/>
                    </a:lnTo>
                    <a:lnTo>
                      <a:pt x="24" y="206"/>
                    </a:lnTo>
                    <a:lnTo>
                      <a:pt x="24" y="206"/>
                    </a:lnTo>
                    <a:lnTo>
                      <a:pt x="24" y="206"/>
                    </a:lnTo>
                    <a:lnTo>
                      <a:pt x="23" y="206"/>
                    </a:lnTo>
                    <a:lnTo>
                      <a:pt x="23" y="206"/>
                    </a:lnTo>
                    <a:lnTo>
                      <a:pt x="23" y="206"/>
                    </a:lnTo>
                    <a:lnTo>
                      <a:pt x="22" y="205"/>
                    </a:lnTo>
                    <a:lnTo>
                      <a:pt x="20" y="202"/>
                    </a:lnTo>
                    <a:lnTo>
                      <a:pt x="20" y="202"/>
                    </a:lnTo>
                    <a:lnTo>
                      <a:pt x="19" y="202"/>
                    </a:lnTo>
                    <a:lnTo>
                      <a:pt x="18" y="202"/>
                    </a:lnTo>
                    <a:lnTo>
                      <a:pt x="18" y="204"/>
                    </a:lnTo>
                    <a:lnTo>
                      <a:pt x="16" y="205"/>
                    </a:lnTo>
                    <a:lnTo>
                      <a:pt x="15" y="205"/>
                    </a:lnTo>
                    <a:lnTo>
                      <a:pt x="15" y="205"/>
                    </a:lnTo>
                    <a:lnTo>
                      <a:pt x="12" y="204"/>
                    </a:lnTo>
                    <a:lnTo>
                      <a:pt x="12" y="202"/>
                    </a:lnTo>
                    <a:lnTo>
                      <a:pt x="11" y="202"/>
                    </a:lnTo>
                    <a:lnTo>
                      <a:pt x="12" y="201"/>
                    </a:lnTo>
                    <a:lnTo>
                      <a:pt x="12" y="200"/>
                    </a:lnTo>
                    <a:lnTo>
                      <a:pt x="12" y="200"/>
                    </a:lnTo>
                    <a:lnTo>
                      <a:pt x="14" y="198"/>
                    </a:lnTo>
                    <a:lnTo>
                      <a:pt x="14" y="198"/>
                    </a:lnTo>
                    <a:lnTo>
                      <a:pt x="12" y="197"/>
                    </a:lnTo>
                    <a:lnTo>
                      <a:pt x="12" y="197"/>
                    </a:lnTo>
                    <a:lnTo>
                      <a:pt x="12" y="196"/>
                    </a:lnTo>
                    <a:lnTo>
                      <a:pt x="12" y="193"/>
                    </a:lnTo>
                    <a:lnTo>
                      <a:pt x="12" y="193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89"/>
                    </a:lnTo>
                    <a:lnTo>
                      <a:pt x="12" y="189"/>
                    </a:lnTo>
                    <a:lnTo>
                      <a:pt x="11" y="188"/>
                    </a:lnTo>
                    <a:lnTo>
                      <a:pt x="11" y="186"/>
                    </a:lnTo>
                    <a:lnTo>
                      <a:pt x="11" y="185"/>
                    </a:lnTo>
                    <a:lnTo>
                      <a:pt x="10" y="184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7" y="184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6" y="184"/>
                    </a:lnTo>
                    <a:lnTo>
                      <a:pt x="6" y="184"/>
                    </a:lnTo>
                    <a:lnTo>
                      <a:pt x="6" y="184"/>
                    </a:lnTo>
                    <a:lnTo>
                      <a:pt x="4" y="182"/>
                    </a:lnTo>
                    <a:lnTo>
                      <a:pt x="3" y="180"/>
                    </a:lnTo>
                    <a:lnTo>
                      <a:pt x="3" y="178"/>
                    </a:lnTo>
                    <a:lnTo>
                      <a:pt x="4" y="178"/>
                    </a:lnTo>
                    <a:lnTo>
                      <a:pt x="4" y="177"/>
                    </a:lnTo>
                    <a:lnTo>
                      <a:pt x="4" y="177"/>
                    </a:lnTo>
                    <a:lnTo>
                      <a:pt x="4" y="176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4" y="172"/>
                    </a:lnTo>
                    <a:lnTo>
                      <a:pt x="3" y="170"/>
                    </a:lnTo>
                    <a:lnTo>
                      <a:pt x="3" y="169"/>
                    </a:lnTo>
                    <a:lnTo>
                      <a:pt x="2" y="169"/>
                    </a:lnTo>
                    <a:lnTo>
                      <a:pt x="0" y="168"/>
                    </a:lnTo>
                    <a:lnTo>
                      <a:pt x="2" y="166"/>
                    </a:lnTo>
                    <a:lnTo>
                      <a:pt x="2" y="165"/>
                    </a:lnTo>
                    <a:lnTo>
                      <a:pt x="0" y="162"/>
                    </a:lnTo>
                    <a:lnTo>
                      <a:pt x="3" y="164"/>
                    </a:lnTo>
                    <a:lnTo>
                      <a:pt x="3" y="162"/>
                    </a:lnTo>
                    <a:lnTo>
                      <a:pt x="4" y="162"/>
                    </a:lnTo>
                    <a:lnTo>
                      <a:pt x="6" y="161"/>
                    </a:lnTo>
                    <a:lnTo>
                      <a:pt x="6" y="160"/>
                    </a:lnTo>
                    <a:lnTo>
                      <a:pt x="7" y="157"/>
                    </a:lnTo>
                    <a:lnTo>
                      <a:pt x="7" y="156"/>
                    </a:lnTo>
                    <a:lnTo>
                      <a:pt x="7" y="154"/>
                    </a:lnTo>
                    <a:lnTo>
                      <a:pt x="8" y="153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2" y="149"/>
                    </a:lnTo>
                    <a:lnTo>
                      <a:pt x="14" y="150"/>
                    </a:lnTo>
                    <a:lnTo>
                      <a:pt x="16" y="153"/>
                    </a:lnTo>
                    <a:lnTo>
                      <a:pt x="19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22" y="154"/>
                    </a:lnTo>
                    <a:lnTo>
                      <a:pt x="23" y="153"/>
                    </a:lnTo>
                    <a:lnTo>
                      <a:pt x="24" y="153"/>
                    </a:lnTo>
                    <a:lnTo>
                      <a:pt x="26" y="153"/>
                    </a:lnTo>
                    <a:lnTo>
                      <a:pt x="27" y="153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1" y="153"/>
                    </a:lnTo>
                    <a:lnTo>
                      <a:pt x="32" y="153"/>
                    </a:lnTo>
                    <a:lnTo>
                      <a:pt x="35" y="153"/>
                    </a:lnTo>
                    <a:lnTo>
                      <a:pt x="38" y="153"/>
                    </a:lnTo>
                    <a:lnTo>
                      <a:pt x="40" y="153"/>
                    </a:lnTo>
                    <a:lnTo>
                      <a:pt x="43" y="152"/>
                    </a:lnTo>
                    <a:lnTo>
                      <a:pt x="43" y="152"/>
                    </a:lnTo>
                    <a:lnTo>
                      <a:pt x="43" y="150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4" y="149"/>
                    </a:lnTo>
                    <a:lnTo>
                      <a:pt x="44" y="152"/>
                    </a:lnTo>
                    <a:lnTo>
                      <a:pt x="44" y="152"/>
                    </a:lnTo>
                    <a:lnTo>
                      <a:pt x="47" y="152"/>
                    </a:lnTo>
                    <a:lnTo>
                      <a:pt x="50" y="152"/>
                    </a:lnTo>
                    <a:lnTo>
                      <a:pt x="52" y="152"/>
                    </a:lnTo>
                    <a:lnTo>
                      <a:pt x="55" y="152"/>
                    </a:lnTo>
                    <a:lnTo>
                      <a:pt x="59" y="152"/>
                    </a:lnTo>
                    <a:lnTo>
                      <a:pt x="62" y="152"/>
                    </a:lnTo>
                    <a:lnTo>
                      <a:pt x="65" y="152"/>
                    </a:lnTo>
                    <a:lnTo>
                      <a:pt x="67" y="152"/>
                    </a:lnTo>
                    <a:lnTo>
                      <a:pt x="71" y="152"/>
                    </a:lnTo>
                    <a:lnTo>
                      <a:pt x="74" y="152"/>
                    </a:lnTo>
                    <a:lnTo>
                      <a:pt x="77" y="152"/>
                    </a:lnTo>
                    <a:lnTo>
                      <a:pt x="81" y="152"/>
                    </a:lnTo>
                    <a:lnTo>
                      <a:pt x="83" y="152"/>
                    </a:lnTo>
                    <a:lnTo>
                      <a:pt x="86" y="152"/>
                    </a:lnTo>
                    <a:lnTo>
                      <a:pt x="89" y="152"/>
                    </a:lnTo>
                    <a:lnTo>
                      <a:pt x="93" y="152"/>
                    </a:lnTo>
                    <a:lnTo>
                      <a:pt x="95" y="152"/>
                    </a:lnTo>
                    <a:lnTo>
                      <a:pt x="98" y="152"/>
                    </a:lnTo>
                    <a:lnTo>
                      <a:pt x="102" y="152"/>
                    </a:lnTo>
                    <a:lnTo>
                      <a:pt x="102" y="146"/>
                    </a:lnTo>
                    <a:lnTo>
                      <a:pt x="103" y="142"/>
                    </a:lnTo>
                    <a:lnTo>
                      <a:pt x="103" y="140"/>
                    </a:lnTo>
                    <a:lnTo>
                      <a:pt x="102" y="137"/>
                    </a:lnTo>
                    <a:lnTo>
                      <a:pt x="99" y="134"/>
                    </a:lnTo>
                    <a:lnTo>
                      <a:pt x="99" y="132"/>
                    </a:lnTo>
                    <a:lnTo>
                      <a:pt x="99" y="128"/>
                    </a:lnTo>
                    <a:lnTo>
                      <a:pt x="98" y="123"/>
                    </a:lnTo>
                    <a:lnTo>
                      <a:pt x="98" y="119"/>
                    </a:lnTo>
                    <a:lnTo>
                      <a:pt x="98" y="115"/>
                    </a:lnTo>
                    <a:lnTo>
                      <a:pt x="97" y="111"/>
                    </a:lnTo>
                    <a:lnTo>
                      <a:pt x="97" y="107"/>
                    </a:lnTo>
                    <a:lnTo>
                      <a:pt x="97" y="103"/>
                    </a:lnTo>
                    <a:lnTo>
                      <a:pt x="97" y="99"/>
                    </a:lnTo>
                    <a:lnTo>
                      <a:pt x="95" y="95"/>
                    </a:lnTo>
                    <a:lnTo>
                      <a:pt x="95" y="91"/>
                    </a:lnTo>
                    <a:lnTo>
                      <a:pt x="95" y="87"/>
                    </a:lnTo>
                    <a:lnTo>
                      <a:pt x="94" y="85"/>
                    </a:lnTo>
                    <a:lnTo>
                      <a:pt x="94" y="81"/>
                    </a:lnTo>
                    <a:lnTo>
                      <a:pt x="94" y="77"/>
                    </a:lnTo>
                    <a:lnTo>
                      <a:pt x="93" y="73"/>
                    </a:lnTo>
                    <a:lnTo>
                      <a:pt x="93" y="69"/>
                    </a:lnTo>
                    <a:lnTo>
                      <a:pt x="93" y="65"/>
                    </a:lnTo>
                    <a:lnTo>
                      <a:pt x="91" y="61"/>
                    </a:lnTo>
                    <a:lnTo>
                      <a:pt x="91" y="57"/>
                    </a:lnTo>
                    <a:lnTo>
                      <a:pt x="91" y="53"/>
                    </a:lnTo>
                    <a:lnTo>
                      <a:pt x="90" y="49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89" y="37"/>
                    </a:lnTo>
                    <a:lnTo>
                      <a:pt x="89" y="33"/>
                    </a:lnTo>
                    <a:lnTo>
                      <a:pt x="89" y="29"/>
                    </a:lnTo>
                    <a:lnTo>
                      <a:pt x="87" y="24"/>
                    </a:lnTo>
                    <a:lnTo>
                      <a:pt x="87" y="20"/>
                    </a:lnTo>
                    <a:lnTo>
                      <a:pt x="87" y="16"/>
                    </a:lnTo>
                    <a:lnTo>
                      <a:pt x="86" y="12"/>
                    </a:lnTo>
                    <a:lnTo>
                      <a:pt x="86" y="8"/>
                    </a:lnTo>
                    <a:lnTo>
                      <a:pt x="86" y="4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7" y="3"/>
                    </a:lnTo>
                    <a:lnTo>
                      <a:pt x="121" y="6"/>
                    </a:lnTo>
                    <a:lnTo>
                      <a:pt x="126" y="10"/>
                    </a:lnTo>
                    <a:lnTo>
                      <a:pt x="130" y="14"/>
                    </a:lnTo>
                    <a:lnTo>
                      <a:pt x="135" y="16"/>
                    </a:lnTo>
                    <a:lnTo>
                      <a:pt x="141" y="20"/>
                    </a:lnTo>
                    <a:lnTo>
                      <a:pt x="145" y="23"/>
                    </a:lnTo>
                    <a:lnTo>
                      <a:pt x="150" y="27"/>
                    </a:lnTo>
                    <a:lnTo>
                      <a:pt x="155" y="31"/>
                    </a:lnTo>
                    <a:lnTo>
                      <a:pt x="159" y="34"/>
                    </a:lnTo>
                    <a:lnTo>
                      <a:pt x="165" y="38"/>
                    </a:lnTo>
                    <a:lnTo>
                      <a:pt x="170" y="41"/>
                    </a:lnTo>
                    <a:lnTo>
                      <a:pt x="174" y="45"/>
                    </a:lnTo>
                    <a:lnTo>
                      <a:pt x="180" y="49"/>
                    </a:lnTo>
                    <a:lnTo>
                      <a:pt x="185" y="51"/>
                    </a:lnTo>
                    <a:lnTo>
                      <a:pt x="189" y="55"/>
                    </a:lnTo>
                    <a:lnTo>
                      <a:pt x="194" y="58"/>
                    </a:lnTo>
                    <a:lnTo>
                      <a:pt x="200" y="62"/>
                    </a:lnTo>
                    <a:lnTo>
                      <a:pt x="201" y="63"/>
                    </a:lnTo>
                    <a:lnTo>
                      <a:pt x="202" y="63"/>
                    </a:lnTo>
                    <a:lnTo>
                      <a:pt x="202" y="65"/>
                    </a:lnTo>
                    <a:lnTo>
                      <a:pt x="202" y="66"/>
                    </a:lnTo>
                    <a:lnTo>
                      <a:pt x="202" y="67"/>
                    </a:lnTo>
                    <a:lnTo>
                      <a:pt x="202" y="69"/>
                    </a:lnTo>
                    <a:lnTo>
                      <a:pt x="204" y="70"/>
                    </a:lnTo>
                    <a:lnTo>
                      <a:pt x="209" y="71"/>
                    </a:lnTo>
                    <a:lnTo>
                      <a:pt x="209" y="73"/>
                    </a:lnTo>
                    <a:lnTo>
                      <a:pt x="209" y="74"/>
                    </a:lnTo>
                    <a:lnTo>
                      <a:pt x="210" y="75"/>
                    </a:lnTo>
                    <a:lnTo>
                      <a:pt x="210" y="75"/>
                    </a:lnTo>
                    <a:lnTo>
                      <a:pt x="212" y="77"/>
                    </a:lnTo>
                    <a:lnTo>
                      <a:pt x="213" y="77"/>
                    </a:lnTo>
                    <a:lnTo>
                      <a:pt x="217" y="77"/>
                    </a:lnTo>
                    <a:lnTo>
                      <a:pt x="218" y="78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5" y="81"/>
                    </a:lnTo>
                    <a:lnTo>
                      <a:pt x="226" y="81"/>
                    </a:lnTo>
                    <a:lnTo>
                      <a:pt x="228" y="82"/>
                    </a:lnTo>
                    <a:lnTo>
                      <a:pt x="229" y="82"/>
                    </a:lnTo>
                    <a:lnTo>
                      <a:pt x="232" y="83"/>
                    </a:lnTo>
                    <a:lnTo>
                      <a:pt x="233" y="85"/>
                    </a:lnTo>
                    <a:lnTo>
                      <a:pt x="233" y="85"/>
                    </a:lnTo>
                    <a:lnTo>
                      <a:pt x="233" y="85"/>
                    </a:lnTo>
                    <a:lnTo>
                      <a:pt x="233" y="87"/>
                    </a:lnTo>
                    <a:lnTo>
                      <a:pt x="233" y="89"/>
                    </a:lnTo>
                    <a:lnTo>
                      <a:pt x="233" y="90"/>
                    </a:lnTo>
                    <a:lnTo>
                      <a:pt x="233" y="91"/>
                    </a:lnTo>
                    <a:lnTo>
                      <a:pt x="233" y="91"/>
                    </a:lnTo>
                    <a:lnTo>
                      <a:pt x="232" y="91"/>
                    </a:lnTo>
                    <a:lnTo>
                      <a:pt x="232" y="93"/>
                    </a:lnTo>
                    <a:lnTo>
                      <a:pt x="232" y="93"/>
                    </a:lnTo>
                    <a:lnTo>
                      <a:pt x="230" y="94"/>
                    </a:lnTo>
                    <a:lnTo>
                      <a:pt x="232" y="95"/>
                    </a:lnTo>
                    <a:lnTo>
                      <a:pt x="232" y="95"/>
                    </a:lnTo>
                    <a:lnTo>
                      <a:pt x="233" y="97"/>
                    </a:lnTo>
                    <a:lnTo>
                      <a:pt x="234" y="97"/>
                    </a:lnTo>
                    <a:lnTo>
                      <a:pt x="234" y="97"/>
                    </a:lnTo>
                    <a:lnTo>
                      <a:pt x="236" y="97"/>
                    </a:lnTo>
                    <a:lnTo>
                      <a:pt x="236" y="97"/>
                    </a:lnTo>
                    <a:lnTo>
                      <a:pt x="240" y="95"/>
                    </a:lnTo>
                    <a:lnTo>
                      <a:pt x="242" y="95"/>
                    </a:lnTo>
                    <a:lnTo>
                      <a:pt x="248" y="9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52">
                <a:extLst>
                  <a:ext uri="{FF2B5EF4-FFF2-40B4-BE49-F238E27FC236}">
                    <a16:creationId xmlns:a16="http://schemas.microsoft.com/office/drawing/2014/main" id="{ACB7219F-1EFA-4F98-9AEC-E177A6BD6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263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0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53">
                <a:extLst>
                  <a:ext uri="{FF2B5EF4-FFF2-40B4-BE49-F238E27FC236}">
                    <a16:creationId xmlns:a16="http://schemas.microsoft.com/office/drawing/2014/main" id="{0C35C74F-15DC-4CCE-A3A8-BE3CCFB94F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4" y="2535"/>
                <a:ext cx="135" cy="295"/>
              </a:xfrm>
              <a:custGeom>
                <a:avLst/>
                <a:gdLst>
                  <a:gd name="T0" fmla="*/ 127 w 135"/>
                  <a:gd name="T1" fmla="*/ 125 h 295"/>
                  <a:gd name="T2" fmla="*/ 113 w 135"/>
                  <a:gd name="T3" fmla="*/ 133 h 295"/>
                  <a:gd name="T4" fmla="*/ 104 w 135"/>
                  <a:gd name="T5" fmla="*/ 137 h 295"/>
                  <a:gd name="T6" fmla="*/ 89 w 135"/>
                  <a:gd name="T7" fmla="*/ 143 h 295"/>
                  <a:gd name="T8" fmla="*/ 81 w 135"/>
                  <a:gd name="T9" fmla="*/ 161 h 295"/>
                  <a:gd name="T10" fmla="*/ 83 w 135"/>
                  <a:gd name="T11" fmla="*/ 173 h 295"/>
                  <a:gd name="T12" fmla="*/ 97 w 135"/>
                  <a:gd name="T13" fmla="*/ 196 h 295"/>
                  <a:gd name="T14" fmla="*/ 96 w 135"/>
                  <a:gd name="T15" fmla="*/ 212 h 295"/>
                  <a:gd name="T16" fmla="*/ 101 w 135"/>
                  <a:gd name="T17" fmla="*/ 232 h 295"/>
                  <a:gd name="T18" fmla="*/ 108 w 135"/>
                  <a:gd name="T19" fmla="*/ 254 h 295"/>
                  <a:gd name="T20" fmla="*/ 105 w 135"/>
                  <a:gd name="T21" fmla="*/ 276 h 295"/>
                  <a:gd name="T22" fmla="*/ 95 w 135"/>
                  <a:gd name="T23" fmla="*/ 291 h 295"/>
                  <a:gd name="T24" fmla="*/ 101 w 135"/>
                  <a:gd name="T25" fmla="*/ 267 h 295"/>
                  <a:gd name="T26" fmla="*/ 97 w 135"/>
                  <a:gd name="T27" fmla="*/ 259 h 295"/>
                  <a:gd name="T28" fmla="*/ 91 w 135"/>
                  <a:gd name="T29" fmla="*/ 232 h 295"/>
                  <a:gd name="T30" fmla="*/ 84 w 135"/>
                  <a:gd name="T31" fmla="*/ 214 h 295"/>
                  <a:gd name="T32" fmla="*/ 77 w 135"/>
                  <a:gd name="T33" fmla="*/ 191 h 295"/>
                  <a:gd name="T34" fmla="*/ 69 w 135"/>
                  <a:gd name="T35" fmla="*/ 190 h 295"/>
                  <a:gd name="T36" fmla="*/ 62 w 135"/>
                  <a:gd name="T37" fmla="*/ 195 h 295"/>
                  <a:gd name="T38" fmla="*/ 48 w 135"/>
                  <a:gd name="T39" fmla="*/ 202 h 295"/>
                  <a:gd name="T40" fmla="*/ 40 w 135"/>
                  <a:gd name="T41" fmla="*/ 202 h 295"/>
                  <a:gd name="T42" fmla="*/ 34 w 135"/>
                  <a:gd name="T43" fmla="*/ 200 h 295"/>
                  <a:gd name="T44" fmla="*/ 34 w 135"/>
                  <a:gd name="T45" fmla="*/ 173 h 295"/>
                  <a:gd name="T46" fmla="*/ 26 w 135"/>
                  <a:gd name="T47" fmla="*/ 155 h 295"/>
                  <a:gd name="T48" fmla="*/ 26 w 135"/>
                  <a:gd name="T49" fmla="*/ 147 h 295"/>
                  <a:gd name="T50" fmla="*/ 14 w 135"/>
                  <a:gd name="T51" fmla="*/ 139 h 295"/>
                  <a:gd name="T52" fmla="*/ 10 w 135"/>
                  <a:gd name="T53" fmla="*/ 136 h 295"/>
                  <a:gd name="T54" fmla="*/ 2 w 135"/>
                  <a:gd name="T55" fmla="*/ 125 h 295"/>
                  <a:gd name="T56" fmla="*/ 6 w 135"/>
                  <a:gd name="T57" fmla="*/ 119 h 295"/>
                  <a:gd name="T58" fmla="*/ 12 w 135"/>
                  <a:gd name="T59" fmla="*/ 107 h 295"/>
                  <a:gd name="T60" fmla="*/ 14 w 135"/>
                  <a:gd name="T61" fmla="*/ 91 h 295"/>
                  <a:gd name="T62" fmla="*/ 20 w 135"/>
                  <a:gd name="T63" fmla="*/ 74 h 295"/>
                  <a:gd name="T64" fmla="*/ 33 w 135"/>
                  <a:gd name="T65" fmla="*/ 66 h 295"/>
                  <a:gd name="T66" fmla="*/ 40 w 135"/>
                  <a:gd name="T67" fmla="*/ 49 h 295"/>
                  <a:gd name="T68" fmla="*/ 44 w 135"/>
                  <a:gd name="T69" fmla="*/ 32 h 295"/>
                  <a:gd name="T70" fmla="*/ 70 w 135"/>
                  <a:gd name="T71" fmla="*/ 22 h 295"/>
                  <a:gd name="T72" fmla="*/ 77 w 135"/>
                  <a:gd name="T73" fmla="*/ 9 h 295"/>
                  <a:gd name="T74" fmla="*/ 84 w 135"/>
                  <a:gd name="T75" fmla="*/ 1 h 295"/>
                  <a:gd name="T76" fmla="*/ 93 w 135"/>
                  <a:gd name="T77" fmla="*/ 16 h 295"/>
                  <a:gd name="T78" fmla="*/ 99 w 135"/>
                  <a:gd name="T79" fmla="*/ 32 h 295"/>
                  <a:gd name="T80" fmla="*/ 92 w 135"/>
                  <a:gd name="T81" fmla="*/ 48 h 295"/>
                  <a:gd name="T82" fmla="*/ 84 w 135"/>
                  <a:gd name="T83" fmla="*/ 61 h 295"/>
                  <a:gd name="T84" fmla="*/ 83 w 135"/>
                  <a:gd name="T85" fmla="*/ 76 h 295"/>
                  <a:gd name="T86" fmla="*/ 97 w 135"/>
                  <a:gd name="T87" fmla="*/ 76 h 295"/>
                  <a:gd name="T88" fmla="*/ 109 w 135"/>
                  <a:gd name="T89" fmla="*/ 89 h 295"/>
                  <a:gd name="T90" fmla="*/ 107 w 135"/>
                  <a:gd name="T91" fmla="*/ 105 h 295"/>
                  <a:gd name="T92" fmla="*/ 119 w 135"/>
                  <a:gd name="T93" fmla="*/ 113 h 295"/>
                  <a:gd name="T94" fmla="*/ 135 w 135"/>
                  <a:gd name="T95" fmla="*/ 112 h 295"/>
                  <a:gd name="T96" fmla="*/ 20 w 135"/>
                  <a:gd name="T97" fmla="*/ 141 h 295"/>
                  <a:gd name="T98" fmla="*/ 24 w 135"/>
                  <a:gd name="T99" fmla="*/ 148 h 295"/>
                  <a:gd name="T100" fmla="*/ 22 w 135"/>
                  <a:gd name="T101" fmla="*/ 160 h 295"/>
                  <a:gd name="T102" fmla="*/ 33 w 135"/>
                  <a:gd name="T103" fmla="*/ 204 h 295"/>
                  <a:gd name="T104" fmla="*/ 40 w 135"/>
                  <a:gd name="T105" fmla="*/ 203 h 295"/>
                  <a:gd name="T106" fmla="*/ 95 w 135"/>
                  <a:gd name="T107" fmla="*/ 255 h 295"/>
                  <a:gd name="T108" fmla="*/ 88 w 135"/>
                  <a:gd name="T109" fmla="*/ 259 h 295"/>
                  <a:gd name="T110" fmla="*/ 89 w 135"/>
                  <a:gd name="T111" fmla="*/ 259 h 295"/>
                  <a:gd name="T112" fmla="*/ 96 w 135"/>
                  <a:gd name="T113" fmla="*/ 264 h 295"/>
                  <a:gd name="T114" fmla="*/ 93 w 135"/>
                  <a:gd name="T115" fmla="*/ 267 h 295"/>
                  <a:gd name="T116" fmla="*/ 92 w 135"/>
                  <a:gd name="T117" fmla="*/ 270 h 295"/>
                  <a:gd name="T118" fmla="*/ 92 w 135"/>
                  <a:gd name="T119" fmla="*/ 282 h 295"/>
                  <a:gd name="T120" fmla="*/ 92 w 135"/>
                  <a:gd name="T121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5" h="295">
                    <a:moveTo>
                      <a:pt x="135" y="113"/>
                    </a:moveTo>
                    <a:lnTo>
                      <a:pt x="133" y="116"/>
                    </a:lnTo>
                    <a:lnTo>
                      <a:pt x="132" y="117"/>
                    </a:lnTo>
                    <a:lnTo>
                      <a:pt x="129" y="117"/>
                    </a:lnTo>
                    <a:lnTo>
                      <a:pt x="129" y="117"/>
                    </a:lnTo>
                    <a:lnTo>
                      <a:pt x="128" y="119"/>
                    </a:lnTo>
                    <a:lnTo>
                      <a:pt x="128" y="121"/>
                    </a:lnTo>
                    <a:lnTo>
                      <a:pt x="127" y="121"/>
                    </a:lnTo>
                    <a:lnTo>
                      <a:pt x="127" y="123"/>
                    </a:lnTo>
                    <a:lnTo>
                      <a:pt x="125" y="123"/>
                    </a:lnTo>
                    <a:lnTo>
                      <a:pt x="125" y="124"/>
                    </a:lnTo>
                    <a:lnTo>
                      <a:pt x="125" y="125"/>
                    </a:lnTo>
                    <a:lnTo>
                      <a:pt x="127" y="125"/>
                    </a:lnTo>
                    <a:lnTo>
                      <a:pt x="127" y="125"/>
                    </a:lnTo>
                    <a:lnTo>
                      <a:pt x="127" y="125"/>
                    </a:lnTo>
                    <a:lnTo>
                      <a:pt x="125" y="125"/>
                    </a:lnTo>
                    <a:lnTo>
                      <a:pt x="124" y="125"/>
                    </a:lnTo>
                    <a:lnTo>
                      <a:pt x="123" y="127"/>
                    </a:lnTo>
                    <a:lnTo>
                      <a:pt x="121" y="127"/>
                    </a:lnTo>
                    <a:lnTo>
                      <a:pt x="120" y="129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17" y="133"/>
                    </a:lnTo>
                    <a:lnTo>
                      <a:pt x="117" y="132"/>
                    </a:lnTo>
                    <a:lnTo>
                      <a:pt x="116" y="132"/>
                    </a:lnTo>
                    <a:lnTo>
                      <a:pt x="115" y="133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2" y="133"/>
                    </a:lnTo>
                    <a:lnTo>
                      <a:pt x="111" y="133"/>
                    </a:lnTo>
                    <a:lnTo>
                      <a:pt x="109" y="133"/>
                    </a:lnTo>
                    <a:lnTo>
                      <a:pt x="109" y="133"/>
                    </a:lnTo>
                    <a:lnTo>
                      <a:pt x="109" y="135"/>
                    </a:lnTo>
                    <a:lnTo>
                      <a:pt x="111" y="136"/>
                    </a:lnTo>
                    <a:lnTo>
                      <a:pt x="109" y="136"/>
                    </a:lnTo>
                    <a:lnTo>
                      <a:pt x="109" y="137"/>
                    </a:lnTo>
                    <a:lnTo>
                      <a:pt x="108" y="137"/>
                    </a:lnTo>
                    <a:lnTo>
                      <a:pt x="108" y="137"/>
                    </a:lnTo>
                    <a:lnTo>
                      <a:pt x="107" y="137"/>
                    </a:lnTo>
                    <a:lnTo>
                      <a:pt x="105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3" y="137"/>
                    </a:lnTo>
                    <a:lnTo>
                      <a:pt x="103" y="139"/>
                    </a:lnTo>
                    <a:lnTo>
                      <a:pt x="103" y="141"/>
                    </a:lnTo>
                    <a:lnTo>
                      <a:pt x="101" y="141"/>
                    </a:lnTo>
                    <a:lnTo>
                      <a:pt x="101" y="143"/>
                    </a:lnTo>
                    <a:lnTo>
                      <a:pt x="101" y="143"/>
                    </a:lnTo>
                    <a:lnTo>
                      <a:pt x="100" y="143"/>
                    </a:lnTo>
                    <a:lnTo>
                      <a:pt x="99" y="143"/>
                    </a:lnTo>
                    <a:lnTo>
                      <a:pt x="95" y="144"/>
                    </a:lnTo>
                    <a:lnTo>
                      <a:pt x="95" y="144"/>
                    </a:lnTo>
                    <a:lnTo>
                      <a:pt x="93" y="144"/>
                    </a:lnTo>
                    <a:lnTo>
                      <a:pt x="92" y="144"/>
                    </a:lnTo>
                    <a:lnTo>
                      <a:pt x="91" y="144"/>
                    </a:lnTo>
                    <a:lnTo>
                      <a:pt x="89" y="143"/>
                    </a:lnTo>
                    <a:lnTo>
                      <a:pt x="88" y="143"/>
                    </a:lnTo>
                    <a:lnTo>
                      <a:pt x="88" y="143"/>
                    </a:lnTo>
                    <a:lnTo>
                      <a:pt x="88" y="144"/>
                    </a:lnTo>
                    <a:lnTo>
                      <a:pt x="87" y="145"/>
                    </a:lnTo>
                    <a:lnTo>
                      <a:pt x="85" y="148"/>
                    </a:lnTo>
                    <a:lnTo>
                      <a:pt x="84" y="151"/>
                    </a:lnTo>
                    <a:lnTo>
                      <a:pt x="85" y="152"/>
                    </a:lnTo>
                    <a:lnTo>
                      <a:pt x="84" y="155"/>
                    </a:lnTo>
                    <a:lnTo>
                      <a:pt x="83" y="156"/>
                    </a:lnTo>
                    <a:lnTo>
                      <a:pt x="84" y="160"/>
                    </a:lnTo>
                    <a:lnTo>
                      <a:pt x="84" y="161"/>
                    </a:lnTo>
                    <a:lnTo>
                      <a:pt x="84" y="161"/>
                    </a:lnTo>
                    <a:lnTo>
                      <a:pt x="83" y="161"/>
                    </a:lnTo>
                    <a:lnTo>
                      <a:pt x="81" y="161"/>
                    </a:lnTo>
                    <a:lnTo>
                      <a:pt x="80" y="163"/>
                    </a:lnTo>
                    <a:lnTo>
                      <a:pt x="80" y="163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80" y="164"/>
                    </a:lnTo>
                    <a:lnTo>
                      <a:pt x="80" y="165"/>
                    </a:lnTo>
                    <a:lnTo>
                      <a:pt x="81" y="165"/>
                    </a:lnTo>
                    <a:lnTo>
                      <a:pt x="83" y="165"/>
                    </a:lnTo>
                    <a:lnTo>
                      <a:pt x="81" y="167"/>
                    </a:lnTo>
                    <a:lnTo>
                      <a:pt x="83" y="168"/>
                    </a:lnTo>
                    <a:lnTo>
                      <a:pt x="84" y="169"/>
                    </a:lnTo>
                    <a:lnTo>
                      <a:pt x="84" y="171"/>
                    </a:lnTo>
                    <a:lnTo>
                      <a:pt x="83" y="173"/>
                    </a:lnTo>
                    <a:lnTo>
                      <a:pt x="83" y="173"/>
                    </a:lnTo>
                    <a:lnTo>
                      <a:pt x="84" y="173"/>
                    </a:lnTo>
                    <a:lnTo>
                      <a:pt x="84" y="175"/>
                    </a:lnTo>
                    <a:lnTo>
                      <a:pt x="87" y="177"/>
                    </a:lnTo>
                    <a:lnTo>
                      <a:pt x="88" y="180"/>
                    </a:lnTo>
                    <a:lnTo>
                      <a:pt x="91" y="183"/>
                    </a:lnTo>
                    <a:lnTo>
                      <a:pt x="92" y="184"/>
                    </a:lnTo>
                    <a:lnTo>
                      <a:pt x="95" y="187"/>
                    </a:lnTo>
                    <a:lnTo>
                      <a:pt x="95" y="188"/>
                    </a:lnTo>
                    <a:lnTo>
                      <a:pt x="95" y="191"/>
                    </a:lnTo>
                    <a:lnTo>
                      <a:pt x="96" y="192"/>
                    </a:lnTo>
                    <a:lnTo>
                      <a:pt x="96" y="192"/>
                    </a:lnTo>
                    <a:lnTo>
                      <a:pt x="96" y="194"/>
                    </a:lnTo>
                    <a:lnTo>
                      <a:pt x="97" y="196"/>
                    </a:lnTo>
                    <a:lnTo>
                      <a:pt x="97" y="198"/>
                    </a:lnTo>
                    <a:lnTo>
                      <a:pt x="100" y="195"/>
                    </a:lnTo>
                    <a:lnTo>
                      <a:pt x="100" y="195"/>
                    </a:lnTo>
                    <a:lnTo>
                      <a:pt x="101" y="196"/>
                    </a:lnTo>
                    <a:lnTo>
                      <a:pt x="101" y="198"/>
                    </a:lnTo>
                    <a:lnTo>
                      <a:pt x="100" y="198"/>
                    </a:lnTo>
                    <a:lnTo>
                      <a:pt x="100" y="199"/>
                    </a:lnTo>
                    <a:lnTo>
                      <a:pt x="96" y="200"/>
                    </a:lnTo>
                    <a:lnTo>
                      <a:pt x="96" y="203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6" y="211"/>
                    </a:lnTo>
                    <a:lnTo>
                      <a:pt x="96" y="211"/>
                    </a:lnTo>
                    <a:lnTo>
                      <a:pt x="96" y="212"/>
                    </a:lnTo>
                    <a:lnTo>
                      <a:pt x="95" y="211"/>
                    </a:lnTo>
                    <a:lnTo>
                      <a:pt x="92" y="212"/>
                    </a:lnTo>
                    <a:lnTo>
                      <a:pt x="92" y="212"/>
                    </a:lnTo>
                    <a:lnTo>
                      <a:pt x="91" y="214"/>
                    </a:lnTo>
                    <a:lnTo>
                      <a:pt x="91" y="214"/>
                    </a:lnTo>
                    <a:lnTo>
                      <a:pt x="91" y="215"/>
                    </a:lnTo>
                    <a:lnTo>
                      <a:pt x="91" y="218"/>
                    </a:lnTo>
                    <a:lnTo>
                      <a:pt x="91" y="220"/>
                    </a:lnTo>
                    <a:lnTo>
                      <a:pt x="92" y="222"/>
                    </a:lnTo>
                    <a:lnTo>
                      <a:pt x="93" y="223"/>
                    </a:lnTo>
                    <a:lnTo>
                      <a:pt x="95" y="226"/>
                    </a:lnTo>
                    <a:lnTo>
                      <a:pt x="96" y="227"/>
                    </a:lnTo>
                    <a:lnTo>
                      <a:pt x="99" y="228"/>
                    </a:lnTo>
                    <a:lnTo>
                      <a:pt x="101" y="232"/>
                    </a:lnTo>
                    <a:lnTo>
                      <a:pt x="103" y="234"/>
                    </a:lnTo>
                    <a:lnTo>
                      <a:pt x="104" y="235"/>
                    </a:lnTo>
                    <a:lnTo>
                      <a:pt x="104" y="236"/>
                    </a:lnTo>
                    <a:lnTo>
                      <a:pt x="105" y="239"/>
                    </a:lnTo>
                    <a:lnTo>
                      <a:pt x="105" y="240"/>
                    </a:lnTo>
                    <a:lnTo>
                      <a:pt x="105" y="244"/>
                    </a:lnTo>
                    <a:lnTo>
                      <a:pt x="104" y="246"/>
                    </a:lnTo>
                    <a:lnTo>
                      <a:pt x="104" y="246"/>
                    </a:lnTo>
                    <a:lnTo>
                      <a:pt x="104" y="247"/>
                    </a:lnTo>
                    <a:lnTo>
                      <a:pt x="105" y="248"/>
                    </a:lnTo>
                    <a:lnTo>
                      <a:pt x="105" y="250"/>
                    </a:lnTo>
                    <a:lnTo>
                      <a:pt x="105" y="252"/>
                    </a:lnTo>
                    <a:lnTo>
                      <a:pt x="107" y="254"/>
                    </a:lnTo>
                    <a:lnTo>
                      <a:pt x="108" y="254"/>
                    </a:lnTo>
                    <a:lnTo>
                      <a:pt x="109" y="255"/>
                    </a:lnTo>
                    <a:lnTo>
                      <a:pt x="108" y="256"/>
                    </a:lnTo>
                    <a:lnTo>
                      <a:pt x="109" y="258"/>
                    </a:lnTo>
                    <a:lnTo>
                      <a:pt x="109" y="259"/>
                    </a:lnTo>
                    <a:lnTo>
                      <a:pt x="109" y="260"/>
                    </a:lnTo>
                    <a:lnTo>
                      <a:pt x="111" y="262"/>
                    </a:lnTo>
                    <a:lnTo>
                      <a:pt x="112" y="267"/>
                    </a:lnTo>
                    <a:lnTo>
                      <a:pt x="112" y="267"/>
                    </a:lnTo>
                    <a:lnTo>
                      <a:pt x="111" y="268"/>
                    </a:lnTo>
                    <a:lnTo>
                      <a:pt x="111" y="268"/>
                    </a:lnTo>
                    <a:lnTo>
                      <a:pt x="109" y="268"/>
                    </a:lnTo>
                    <a:lnTo>
                      <a:pt x="109" y="270"/>
                    </a:lnTo>
                    <a:lnTo>
                      <a:pt x="108" y="272"/>
                    </a:lnTo>
                    <a:lnTo>
                      <a:pt x="105" y="276"/>
                    </a:lnTo>
                    <a:lnTo>
                      <a:pt x="103" y="279"/>
                    </a:lnTo>
                    <a:lnTo>
                      <a:pt x="101" y="282"/>
                    </a:lnTo>
                    <a:lnTo>
                      <a:pt x="100" y="283"/>
                    </a:lnTo>
                    <a:lnTo>
                      <a:pt x="99" y="283"/>
                    </a:lnTo>
                    <a:lnTo>
                      <a:pt x="99" y="285"/>
                    </a:lnTo>
                    <a:lnTo>
                      <a:pt x="99" y="285"/>
                    </a:lnTo>
                    <a:lnTo>
                      <a:pt x="99" y="287"/>
                    </a:lnTo>
                    <a:lnTo>
                      <a:pt x="99" y="289"/>
                    </a:lnTo>
                    <a:lnTo>
                      <a:pt x="99" y="290"/>
                    </a:lnTo>
                    <a:lnTo>
                      <a:pt x="99" y="291"/>
                    </a:lnTo>
                    <a:lnTo>
                      <a:pt x="97" y="291"/>
                    </a:lnTo>
                    <a:lnTo>
                      <a:pt x="96" y="293"/>
                    </a:lnTo>
                    <a:lnTo>
                      <a:pt x="96" y="293"/>
                    </a:lnTo>
                    <a:lnTo>
                      <a:pt x="95" y="291"/>
                    </a:lnTo>
                    <a:lnTo>
                      <a:pt x="96" y="289"/>
                    </a:lnTo>
                    <a:lnTo>
                      <a:pt x="95" y="283"/>
                    </a:lnTo>
                    <a:lnTo>
                      <a:pt x="95" y="283"/>
                    </a:lnTo>
                    <a:lnTo>
                      <a:pt x="96" y="282"/>
                    </a:lnTo>
                    <a:lnTo>
                      <a:pt x="96" y="280"/>
                    </a:lnTo>
                    <a:lnTo>
                      <a:pt x="97" y="279"/>
                    </a:lnTo>
                    <a:lnTo>
                      <a:pt x="97" y="276"/>
                    </a:lnTo>
                    <a:lnTo>
                      <a:pt x="99" y="275"/>
                    </a:lnTo>
                    <a:lnTo>
                      <a:pt x="99" y="274"/>
                    </a:lnTo>
                    <a:lnTo>
                      <a:pt x="99" y="271"/>
                    </a:lnTo>
                    <a:lnTo>
                      <a:pt x="99" y="271"/>
                    </a:lnTo>
                    <a:lnTo>
                      <a:pt x="99" y="270"/>
                    </a:lnTo>
                    <a:lnTo>
                      <a:pt x="100" y="268"/>
                    </a:lnTo>
                    <a:lnTo>
                      <a:pt x="101" y="267"/>
                    </a:lnTo>
                    <a:lnTo>
                      <a:pt x="100" y="267"/>
                    </a:lnTo>
                    <a:lnTo>
                      <a:pt x="100" y="267"/>
                    </a:lnTo>
                    <a:lnTo>
                      <a:pt x="99" y="267"/>
                    </a:lnTo>
                    <a:lnTo>
                      <a:pt x="97" y="267"/>
                    </a:lnTo>
                    <a:lnTo>
                      <a:pt x="97" y="266"/>
                    </a:lnTo>
                    <a:lnTo>
                      <a:pt x="97" y="266"/>
                    </a:lnTo>
                    <a:lnTo>
                      <a:pt x="97" y="264"/>
                    </a:lnTo>
                    <a:lnTo>
                      <a:pt x="97" y="264"/>
                    </a:lnTo>
                    <a:lnTo>
                      <a:pt x="97" y="263"/>
                    </a:lnTo>
                    <a:lnTo>
                      <a:pt x="97" y="262"/>
                    </a:lnTo>
                    <a:lnTo>
                      <a:pt x="99" y="259"/>
                    </a:lnTo>
                    <a:lnTo>
                      <a:pt x="97" y="259"/>
                    </a:lnTo>
                    <a:lnTo>
                      <a:pt x="96" y="259"/>
                    </a:lnTo>
                    <a:lnTo>
                      <a:pt x="97" y="259"/>
                    </a:lnTo>
                    <a:lnTo>
                      <a:pt x="97" y="258"/>
                    </a:lnTo>
                    <a:lnTo>
                      <a:pt x="97" y="256"/>
                    </a:lnTo>
                    <a:lnTo>
                      <a:pt x="97" y="255"/>
                    </a:lnTo>
                    <a:lnTo>
                      <a:pt x="97" y="252"/>
                    </a:lnTo>
                    <a:lnTo>
                      <a:pt x="97" y="251"/>
                    </a:lnTo>
                    <a:lnTo>
                      <a:pt x="97" y="250"/>
                    </a:lnTo>
                    <a:lnTo>
                      <a:pt x="96" y="248"/>
                    </a:lnTo>
                    <a:lnTo>
                      <a:pt x="96" y="246"/>
                    </a:lnTo>
                    <a:lnTo>
                      <a:pt x="95" y="243"/>
                    </a:lnTo>
                    <a:lnTo>
                      <a:pt x="93" y="240"/>
                    </a:lnTo>
                    <a:lnTo>
                      <a:pt x="91" y="236"/>
                    </a:lnTo>
                    <a:lnTo>
                      <a:pt x="92" y="235"/>
                    </a:lnTo>
                    <a:lnTo>
                      <a:pt x="91" y="234"/>
                    </a:lnTo>
                    <a:lnTo>
                      <a:pt x="91" y="232"/>
                    </a:lnTo>
                    <a:lnTo>
                      <a:pt x="89" y="238"/>
                    </a:lnTo>
                    <a:lnTo>
                      <a:pt x="89" y="236"/>
                    </a:lnTo>
                    <a:lnTo>
                      <a:pt x="89" y="234"/>
                    </a:lnTo>
                    <a:lnTo>
                      <a:pt x="89" y="232"/>
                    </a:lnTo>
                    <a:lnTo>
                      <a:pt x="89" y="230"/>
                    </a:lnTo>
                    <a:lnTo>
                      <a:pt x="88" y="227"/>
                    </a:lnTo>
                    <a:lnTo>
                      <a:pt x="87" y="226"/>
                    </a:lnTo>
                    <a:lnTo>
                      <a:pt x="87" y="223"/>
                    </a:lnTo>
                    <a:lnTo>
                      <a:pt x="87" y="222"/>
                    </a:lnTo>
                    <a:lnTo>
                      <a:pt x="88" y="223"/>
                    </a:lnTo>
                    <a:lnTo>
                      <a:pt x="87" y="220"/>
                    </a:lnTo>
                    <a:lnTo>
                      <a:pt x="85" y="222"/>
                    </a:lnTo>
                    <a:lnTo>
                      <a:pt x="85" y="219"/>
                    </a:lnTo>
                    <a:lnTo>
                      <a:pt x="84" y="214"/>
                    </a:lnTo>
                    <a:lnTo>
                      <a:pt x="84" y="212"/>
                    </a:lnTo>
                    <a:lnTo>
                      <a:pt x="84" y="211"/>
                    </a:lnTo>
                    <a:lnTo>
                      <a:pt x="83" y="203"/>
                    </a:lnTo>
                    <a:lnTo>
                      <a:pt x="81" y="202"/>
                    </a:lnTo>
                    <a:lnTo>
                      <a:pt x="81" y="199"/>
                    </a:lnTo>
                    <a:lnTo>
                      <a:pt x="83" y="198"/>
                    </a:lnTo>
                    <a:lnTo>
                      <a:pt x="83" y="195"/>
                    </a:lnTo>
                    <a:lnTo>
                      <a:pt x="83" y="194"/>
                    </a:lnTo>
                    <a:lnTo>
                      <a:pt x="84" y="192"/>
                    </a:lnTo>
                    <a:lnTo>
                      <a:pt x="83" y="194"/>
                    </a:lnTo>
                    <a:lnTo>
                      <a:pt x="81" y="194"/>
                    </a:lnTo>
                    <a:lnTo>
                      <a:pt x="80" y="194"/>
                    </a:lnTo>
                    <a:lnTo>
                      <a:pt x="79" y="194"/>
                    </a:lnTo>
                    <a:lnTo>
                      <a:pt x="77" y="191"/>
                    </a:lnTo>
                    <a:lnTo>
                      <a:pt x="77" y="190"/>
                    </a:lnTo>
                    <a:lnTo>
                      <a:pt x="76" y="188"/>
                    </a:lnTo>
                    <a:lnTo>
                      <a:pt x="76" y="186"/>
                    </a:lnTo>
                    <a:lnTo>
                      <a:pt x="76" y="184"/>
                    </a:lnTo>
                    <a:lnTo>
                      <a:pt x="74" y="183"/>
                    </a:lnTo>
                    <a:lnTo>
                      <a:pt x="73" y="183"/>
                    </a:lnTo>
                    <a:lnTo>
                      <a:pt x="72" y="181"/>
                    </a:lnTo>
                    <a:lnTo>
                      <a:pt x="70" y="180"/>
                    </a:lnTo>
                    <a:lnTo>
                      <a:pt x="70" y="180"/>
                    </a:lnTo>
                    <a:lnTo>
                      <a:pt x="72" y="181"/>
                    </a:lnTo>
                    <a:lnTo>
                      <a:pt x="70" y="183"/>
                    </a:lnTo>
                    <a:lnTo>
                      <a:pt x="70" y="186"/>
                    </a:lnTo>
                    <a:lnTo>
                      <a:pt x="70" y="187"/>
                    </a:lnTo>
                    <a:lnTo>
                      <a:pt x="69" y="190"/>
                    </a:lnTo>
                    <a:lnTo>
                      <a:pt x="69" y="191"/>
                    </a:lnTo>
                    <a:lnTo>
                      <a:pt x="66" y="192"/>
                    </a:lnTo>
                    <a:lnTo>
                      <a:pt x="65" y="194"/>
                    </a:lnTo>
                    <a:lnTo>
                      <a:pt x="64" y="194"/>
                    </a:lnTo>
                    <a:lnTo>
                      <a:pt x="62" y="194"/>
                    </a:lnTo>
                    <a:lnTo>
                      <a:pt x="61" y="192"/>
                    </a:lnTo>
                    <a:lnTo>
                      <a:pt x="61" y="191"/>
                    </a:lnTo>
                    <a:lnTo>
                      <a:pt x="61" y="190"/>
                    </a:lnTo>
                    <a:lnTo>
                      <a:pt x="61" y="190"/>
                    </a:lnTo>
                    <a:lnTo>
                      <a:pt x="60" y="190"/>
                    </a:lnTo>
                    <a:lnTo>
                      <a:pt x="61" y="192"/>
                    </a:lnTo>
                    <a:lnTo>
                      <a:pt x="61" y="192"/>
                    </a:lnTo>
                    <a:lnTo>
                      <a:pt x="62" y="195"/>
                    </a:lnTo>
                    <a:lnTo>
                      <a:pt x="62" y="195"/>
                    </a:lnTo>
                    <a:lnTo>
                      <a:pt x="60" y="196"/>
                    </a:lnTo>
                    <a:lnTo>
                      <a:pt x="58" y="196"/>
                    </a:lnTo>
                    <a:lnTo>
                      <a:pt x="58" y="196"/>
                    </a:lnTo>
                    <a:lnTo>
                      <a:pt x="58" y="198"/>
                    </a:lnTo>
                    <a:lnTo>
                      <a:pt x="57" y="198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0" y="204"/>
                    </a:lnTo>
                    <a:lnTo>
                      <a:pt x="48" y="206"/>
                    </a:lnTo>
                    <a:lnTo>
                      <a:pt x="48" y="206"/>
                    </a:lnTo>
                    <a:lnTo>
                      <a:pt x="46" y="206"/>
                    </a:lnTo>
                    <a:lnTo>
                      <a:pt x="48" y="203"/>
                    </a:lnTo>
                    <a:lnTo>
                      <a:pt x="48" y="202"/>
                    </a:lnTo>
                    <a:lnTo>
                      <a:pt x="48" y="200"/>
                    </a:lnTo>
                    <a:lnTo>
                      <a:pt x="48" y="202"/>
                    </a:lnTo>
                    <a:lnTo>
                      <a:pt x="46" y="203"/>
                    </a:lnTo>
                    <a:lnTo>
                      <a:pt x="45" y="204"/>
                    </a:lnTo>
                    <a:lnTo>
                      <a:pt x="44" y="204"/>
                    </a:lnTo>
                    <a:lnTo>
                      <a:pt x="41" y="204"/>
                    </a:lnTo>
                    <a:lnTo>
                      <a:pt x="41" y="202"/>
                    </a:lnTo>
                    <a:lnTo>
                      <a:pt x="41" y="202"/>
                    </a:lnTo>
                    <a:lnTo>
                      <a:pt x="41" y="200"/>
                    </a:lnTo>
                    <a:lnTo>
                      <a:pt x="41" y="199"/>
                    </a:lnTo>
                    <a:lnTo>
                      <a:pt x="41" y="199"/>
                    </a:lnTo>
                    <a:lnTo>
                      <a:pt x="40" y="200"/>
                    </a:lnTo>
                    <a:lnTo>
                      <a:pt x="40" y="202"/>
                    </a:lnTo>
                    <a:lnTo>
                      <a:pt x="40" y="202"/>
                    </a:lnTo>
                    <a:lnTo>
                      <a:pt x="37" y="203"/>
                    </a:lnTo>
                    <a:lnTo>
                      <a:pt x="37" y="202"/>
                    </a:lnTo>
                    <a:lnTo>
                      <a:pt x="37" y="200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8" y="195"/>
                    </a:lnTo>
                    <a:lnTo>
                      <a:pt x="38" y="195"/>
                    </a:lnTo>
                    <a:lnTo>
                      <a:pt x="38" y="194"/>
                    </a:lnTo>
                    <a:lnTo>
                      <a:pt x="37" y="195"/>
                    </a:lnTo>
                    <a:lnTo>
                      <a:pt x="37" y="196"/>
                    </a:lnTo>
                    <a:lnTo>
                      <a:pt x="37" y="196"/>
                    </a:lnTo>
                    <a:lnTo>
                      <a:pt x="36" y="198"/>
                    </a:lnTo>
                    <a:lnTo>
                      <a:pt x="34" y="199"/>
                    </a:lnTo>
                    <a:lnTo>
                      <a:pt x="34" y="200"/>
                    </a:lnTo>
                    <a:lnTo>
                      <a:pt x="32" y="202"/>
                    </a:lnTo>
                    <a:lnTo>
                      <a:pt x="30" y="202"/>
                    </a:lnTo>
                    <a:lnTo>
                      <a:pt x="30" y="200"/>
                    </a:lnTo>
                    <a:lnTo>
                      <a:pt x="32" y="194"/>
                    </a:lnTo>
                    <a:lnTo>
                      <a:pt x="33" y="192"/>
                    </a:lnTo>
                    <a:lnTo>
                      <a:pt x="33" y="192"/>
                    </a:lnTo>
                    <a:lnTo>
                      <a:pt x="33" y="188"/>
                    </a:lnTo>
                    <a:lnTo>
                      <a:pt x="34" y="187"/>
                    </a:lnTo>
                    <a:lnTo>
                      <a:pt x="34" y="184"/>
                    </a:lnTo>
                    <a:lnTo>
                      <a:pt x="34" y="183"/>
                    </a:lnTo>
                    <a:lnTo>
                      <a:pt x="36" y="181"/>
                    </a:lnTo>
                    <a:lnTo>
                      <a:pt x="36" y="177"/>
                    </a:lnTo>
                    <a:lnTo>
                      <a:pt x="36" y="175"/>
                    </a:lnTo>
                    <a:lnTo>
                      <a:pt x="34" y="173"/>
                    </a:lnTo>
                    <a:lnTo>
                      <a:pt x="34" y="167"/>
                    </a:lnTo>
                    <a:lnTo>
                      <a:pt x="32" y="163"/>
                    </a:lnTo>
                    <a:lnTo>
                      <a:pt x="32" y="161"/>
                    </a:lnTo>
                    <a:lnTo>
                      <a:pt x="30" y="159"/>
                    </a:lnTo>
                    <a:lnTo>
                      <a:pt x="32" y="159"/>
                    </a:lnTo>
                    <a:lnTo>
                      <a:pt x="29" y="157"/>
                    </a:lnTo>
                    <a:lnTo>
                      <a:pt x="29" y="156"/>
                    </a:lnTo>
                    <a:lnTo>
                      <a:pt x="28" y="152"/>
                    </a:lnTo>
                    <a:lnTo>
                      <a:pt x="28" y="151"/>
                    </a:lnTo>
                    <a:lnTo>
                      <a:pt x="28" y="151"/>
                    </a:lnTo>
                    <a:lnTo>
                      <a:pt x="28" y="152"/>
                    </a:lnTo>
                    <a:lnTo>
                      <a:pt x="26" y="152"/>
                    </a:lnTo>
                    <a:lnTo>
                      <a:pt x="26" y="155"/>
                    </a:lnTo>
                    <a:lnTo>
                      <a:pt x="26" y="155"/>
                    </a:lnTo>
                    <a:lnTo>
                      <a:pt x="26" y="156"/>
                    </a:lnTo>
                    <a:lnTo>
                      <a:pt x="25" y="155"/>
                    </a:lnTo>
                    <a:lnTo>
                      <a:pt x="24" y="155"/>
                    </a:lnTo>
                    <a:lnTo>
                      <a:pt x="21" y="152"/>
                    </a:lnTo>
                    <a:lnTo>
                      <a:pt x="20" y="149"/>
                    </a:lnTo>
                    <a:lnTo>
                      <a:pt x="21" y="148"/>
                    </a:lnTo>
                    <a:lnTo>
                      <a:pt x="21" y="148"/>
                    </a:lnTo>
                    <a:lnTo>
                      <a:pt x="24" y="151"/>
                    </a:lnTo>
                    <a:lnTo>
                      <a:pt x="25" y="151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8" y="148"/>
                    </a:lnTo>
                    <a:lnTo>
                      <a:pt x="26" y="147"/>
                    </a:lnTo>
                    <a:lnTo>
                      <a:pt x="26" y="147"/>
                    </a:lnTo>
                    <a:lnTo>
                      <a:pt x="25" y="147"/>
                    </a:lnTo>
                    <a:lnTo>
                      <a:pt x="24" y="145"/>
                    </a:lnTo>
                    <a:lnTo>
                      <a:pt x="24" y="144"/>
                    </a:lnTo>
                    <a:lnTo>
                      <a:pt x="24" y="144"/>
                    </a:lnTo>
                    <a:lnTo>
                      <a:pt x="22" y="143"/>
                    </a:lnTo>
                    <a:lnTo>
                      <a:pt x="21" y="143"/>
                    </a:lnTo>
                    <a:lnTo>
                      <a:pt x="22" y="141"/>
                    </a:lnTo>
                    <a:lnTo>
                      <a:pt x="24" y="140"/>
                    </a:lnTo>
                    <a:lnTo>
                      <a:pt x="21" y="140"/>
                    </a:lnTo>
                    <a:lnTo>
                      <a:pt x="20" y="139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4" y="139"/>
                    </a:lnTo>
                    <a:lnTo>
                      <a:pt x="16" y="140"/>
                    </a:lnTo>
                    <a:lnTo>
                      <a:pt x="16" y="141"/>
                    </a:lnTo>
                    <a:lnTo>
                      <a:pt x="14" y="141"/>
                    </a:lnTo>
                    <a:lnTo>
                      <a:pt x="13" y="137"/>
                    </a:lnTo>
                    <a:lnTo>
                      <a:pt x="13" y="137"/>
                    </a:lnTo>
                    <a:lnTo>
                      <a:pt x="14" y="136"/>
                    </a:lnTo>
                    <a:lnTo>
                      <a:pt x="13" y="136"/>
                    </a:lnTo>
                    <a:lnTo>
                      <a:pt x="13" y="136"/>
                    </a:lnTo>
                    <a:lnTo>
                      <a:pt x="13" y="133"/>
                    </a:lnTo>
                    <a:lnTo>
                      <a:pt x="13" y="132"/>
                    </a:lnTo>
                    <a:lnTo>
                      <a:pt x="13" y="133"/>
                    </a:lnTo>
                    <a:lnTo>
                      <a:pt x="13" y="135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9" y="136"/>
                    </a:lnTo>
                    <a:lnTo>
                      <a:pt x="10" y="135"/>
                    </a:lnTo>
                    <a:lnTo>
                      <a:pt x="10" y="135"/>
                    </a:lnTo>
                    <a:lnTo>
                      <a:pt x="10" y="133"/>
                    </a:lnTo>
                    <a:lnTo>
                      <a:pt x="10" y="132"/>
                    </a:lnTo>
                    <a:lnTo>
                      <a:pt x="9" y="132"/>
                    </a:lnTo>
                    <a:lnTo>
                      <a:pt x="9" y="129"/>
                    </a:lnTo>
                    <a:lnTo>
                      <a:pt x="8" y="129"/>
                    </a:lnTo>
                    <a:lnTo>
                      <a:pt x="9" y="132"/>
                    </a:lnTo>
                    <a:lnTo>
                      <a:pt x="8" y="135"/>
                    </a:lnTo>
                    <a:lnTo>
                      <a:pt x="6" y="132"/>
                    </a:lnTo>
                    <a:lnTo>
                      <a:pt x="4" y="128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1" y="123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1" y="120"/>
                    </a:lnTo>
                    <a:lnTo>
                      <a:pt x="0" y="119"/>
                    </a:lnTo>
                    <a:lnTo>
                      <a:pt x="1" y="117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4" y="116"/>
                    </a:lnTo>
                    <a:lnTo>
                      <a:pt x="5" y="117"/>
                    </a:lnTo>
                    <a:lnTo>
                      <a:pt x="5" y="117"/>
                    </a:lnTo>
                    <a:lnTo>
                      <a:pt x="6" y="119"/>
                    </a:lnTo>
                    <a:lnTo>
                      <a:pt x="6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6"/>
                    </a:lnTo>
                    <a:lnTo>
                      <a:pt x="6" y="113"/>
                    </a:lnTo>
                    <a:lnTo>
                      <a:pt x="6" y="108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8" y="107"/>
                    </a:lnTo>
                    <a:lnTo>
                      <a:pt x="8" y="105"/>
                    </a:lnTo>
                    <a:lnTo>
                      <a:pt x="8" y="105"/>
                    </a:lnTo>
                    <a:lnTo>
                      <a:pt x="8" y="105"/>
                    </a:lnTo>
                    <a:lnTo>
                      <a:pt x="9" y="105"/>
                    </a:lnTo>
                    <a:lnTo>
                      <a:pt x="10" y="107"/>
                    </a:lnTo>
                    <a:lnTo>
                      <a:pt x="12" y="107"/>
                    </a:lnTo>
                    <a:lnTo>
                      <a:pt x="12" y="107"/>
                    </a:lnTo>
                    <a:lnTo>
                      <a:pt x="13" y="104"/>
                    </a:lnTo>
                    <a:lnTo>
                      <a:pt x="13" y="104"/>
                    </a:lnTo>
                    <a:lnTo>
                      <a:pt x="13" y="104"/>
                    </a:lnTo>
                    <a:lnTo>
                      <a:pt x="14" y="104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3" y="96"/>
                    </a:lnTo>
                    <a:lnTo>
                      <a:pt x="14" y="93"/>
                    </a:lnTo>
                    <a:lnTo>
                      <a:pt x="14" y="92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7" y="91"/>
                    </a:lnTo>
                    <a:lnTo>
                      <a:pt x="18" y="89"/>
                    </a:lnTo>
                    <a:lnTo>
                      <a:pt x="18" y="88"/>
                    </a:lnTo>
                    <a:lnTo>
                      <a:pt x="18" y="85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7" y="74"/>
                    </a:lnTo>
                    <a:lnTo>
                      <a:pt x="17" y="73"/>
                    </a:lnTo>
                    <a:lnTo>
                      <a:pt x="18" y="73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1" y="7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30" y="74"/>
                    </a:lnTo>
                    <a:lnTo>
                      <a:pt x="30" y="73"/>
                    </a:lnTo>
                    <a:lnTo>
                      <a:pt x="32" y="69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4" y="64"/>
                    </a:lnTo>
                    <a:lnTo>
                      <a:pt x="36" y="62"/>
                    </a:lnTo>
                    <a:lnTo>
                      <a:pt x="37" y="58"/>
                    </a:lnTo>
                    <a:lnTo>
                      <a:pt x="38" y="57"/>
                    </a:lnTo>
                    <a:lnTo>
                      <a:pt x="38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7" y="52"/>
                    </a:lnTo>
                    <a:lnTo>
                      <a:pt x="37" y="50"/>
                    </a:lnTo>
                    <a:lnTo>
                      <a:pt x="40" y="49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2" y="45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2"/>
                    </a:lnTo>
                    <a:lnTo>
                      <a:pt x="45" y="30"/>
                    </a:lnTo>
                    <a:lnTo>
                      <a:pt x="46" y="30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6" y="24"/>
                    </a:lnTo>
                    <a:lnTo>
                      <a:pt x="57" y="22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1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9" y="20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3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0" y="17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2" y="13"/>
                    </a:lnTo>
                    <a:lnTo>
                      <a:pt x="73" y="12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6"/>
                    </a:lnTo>
                    <a:lnTo>
                      <a:pt x="77" y="5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80" y="1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1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5"/>
                    </a:lnTo>
                    <a:lnTo>
                      <a:pt x="88" y="5"/>
                    </a:lnTo>
                    <a:lnTo>
                      <a:pt x="89" y="5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91" y="13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3" y="16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6" y="14"/>
                    </a:lnTo>
                    <a:lnTo>
                      <a:pt x="97" y="16"/>
                    </a:lnTo>
                    <a:lnTo>
                      <a:pt x="97" y="18"/>
                    </a:lnTo>
                    <a:lnTo>
                      <a:pt x="97" y="21"/>
                    </a:lnTo>
                    <a:lnTo>
                      <a:pt x="97" y="21"/>
                    </a:lnTo>
                    <a:lnTo>
                      <a:pt x="99" y="24"/>
                    </a:lnTo>
                    <a:lnTo>
                      <a:pt x="99" y="26"/>
                    </a:lnTo>
                    <a:lnTo>
                      <a:pt x="99" y="28"/>
                    </a:lnTo>
                    <a:lnTo>
                      <a:pt x="99" y="30"/>
                    </a:lnTo>
                    <a:lnTo>
                      <a:pt x="99" y="32"/>
                    </a:lnTo>
                    <a:lnTo>
                      <a:pt x="99" y="34"/>
                    </a:lnTo>
                    <a:lnTo>
                      <a:pt x="97" y="37"/>
                    </a:lnTo>
                    <a:lnTo>
                      <a:pt x="97" y="38"/>
                    </a:lnTo>
                    <a:lnTo>
                      <a:pt x="97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6" y="41"/>
                    </a:lnTo>
                    <a:lnTo>
                      <a:pt x="97" y="42"/>
                    </a:lnTo>
                    <a:lnTo>
                      <a:pt x="97" y="44"/>
                    </a:lnTo>
                    <a:lnTo>
                      <a:pt x="97" y="44"/>
                    </a:lnTo>
                    <a:lnTo>
                      <a:pt x="96" y="44"/>
                    </a:lnTo>
                    <a:lnTo>
                      <a:pt x="95" y="45"/>
                    </a:lnTo>
                    <a:lnTo>
                      <a:pt x="93" y="46"/>
                    </a:lnTo>
                    <a:lnTo>
                      <a:pt x="92" y="48"/>
                    </a:lnTo>
                    <a:lnTo>
                      <a:pt x="92" y="49"/>
                    </a:lnTo>
                    <a:lnTo>
                      <a:pt x="91" y="48"/>
                    </a:lnTo>
                    <a:lnTo>
                      <a:pt x="89" y="49"/>
                    </a:lnTo>
                    <a:lnTo>
                      <a:pt x="89" y="52"/>
                    </a:lnTo>
                    <a:lnTo>
                      <a:pt x="88" y="52"/>
                    </a:lnTo>
                    <a:lnTo>
                      <a:pt x="88" y="53"/>
                    </a:lnTo>
                    <a:lnTo>
                      <a:pt x="87" y="53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4" y="56"/>
                    </a:lnTo>
                    <a:lnTo>
                      <a:pt x="84" y="57"/>
                    </a:lnTo>
                    <a:lnTo>
                      <a:pt x="83" y="58"/>
                    </a:lnTo>
                    <a:lnTo>
                      <a:pt x="84" y="60"/>
                    </a:lnTo>
                    <a:lnTo>
                      <a:pt x="84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80" y="64"/>
                    </a:lnTo>
                    <a:lnTo>
                      <a:pt x="80" y="66"/>
                    </a:lnTo>
                    <a:lnTo>
                      <a:pt x="81" y="66"/>
                    </a:lnTo>
                    <a:lnTo>
                      <a:pt x="83" y="68"/>
                    </a:lnTo>
                    <a:lnTo>
                      <a:pt x="83" y="68"/>
                    </a:lnTo>
                    <a:lnTo>
                      <a:pt x="83" y="69"/>
                    </a:lnTo>
                    <a:lnTo>
                      <a:pt x="83" y="70"/>
                    </a:lnTo>
                    <a:lnTo>
                      <a:pt x="83" y="72"/>
                    </a:lnTo>
                    <a:lnTo>
                      <a:pt x="81" y="74"/>
                    </a:lnTo>
                    <a:lnTo>
                      <a:pt x="81" y="76"/>
                    </a:lnTo>
                    <a:lnTo>
                      <a:pt x="83" y="76"/>
                    </a:lnTo>
                    <a:lnTo>
                      <a:pt x="83" y="76"/>
                    </a:lnTo>
                    <a:lnTo>
                      <a:pt x="84" y="76"/>
                    </a:lnTo>
                    <a:lnTo>
                      <a:pt x="85" y="74"/>
                    </a:lnTo>
                    <a:lnTo>
                      <a:pt x="88" y="73"/>
                    </a:lnTo>
                    <a:lnTo>
                      <a:pt x="91" y="73"/>
                    </a:lnTo>
                    <a:lnTo>
                      <a:pt x="93" y="72"/>
                    </a:lnTo>
                    <a:lnTo>
                      <a:pt x="95" y="72"/>
                    </a:lnTo>
                    <a:lnTo>
                      <a:pt x="96" y="73"/>
                    </a:lnTo>
                    <a:lnTo>
                      <a:pt x="96" y="73"/>
                    </a:lnTo>
                    <a:lnTo>
                      <a:pt x="99" y="72"/>
                    </a:lnTo>
                    <a:lnTo>
                      <a:pt x="100" y="72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9" y="74"/>
                    </a:lnTo>
                    <a:lnTo>
                      <a:pt x="97" y="76"/>
                    </a:lnTo>
                    <a:lnTo>
                      <a:pt x="97" y="77"/>
                    </a:lnTo>
                    <a:lnTo>
                      <a:pt x="99" y="78"/>
                    </a:lnTo>
                    <a:lnTo>
                      <a:pt x="100" y="78"/>
                    </a:lnTo>
                    <a:lnTo>
                      <a:pt x="100" y="80"/>
                    </a:lnTo>
                    <a:lnTo>
                      <a:pt x="100" y="82"/>
                    </a:lnTo>
                    <a:lnTo>
                      <a:pt x="100" y="82"/>
                    </a:lnTo>
                    <a:lnTo>
                      <a:pt x="100" y="84"/>
                    </a:lnTo>
                    <a:lnTo>
                      <a:pt x="101" y="84"/>
                    </a:lnTo>
                    <a:lnTo>
                      <a:pt x="101" y="85"/>
                    </a:lnTo>
                    <a:lnTo>
                      <a:pt x="100" y="88"/>
                    </a:lnTo>
                    <a:lnTo>
                      <a:pt x="104" y="88"/>
                    </a:lnTo>
                    <a:lnTo>
                      <a:pt x="105" y="89"/>
                    </a:lnTo>
                    <a:lnTo>
                      <a:pt x="108" y="89"/>
                    </a:lnTo>
                    <a:lnTo>
                      <a:pt x="109" y="89"/>
                    </a:lnTo>
                    <a:lnTo>
                      <a:pt x="109" y="91"/>
                    </a:lnTo>
                    <a:lnTo>
                      <a:pt x="111" y="91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08" y="93"/>
                    </a:lnTo>
                    <a:lnTo>
                      <a:pt x="108" y="96"/>
                    </a:lnTo>
                    <a:lnTo>
                      <a:pt x="108" y="97"/>
                    </a:lnTo>
                    <a:lnTo>
                      <a:pt x="108" y="99"/>
                    </a:lnTo>
                    <a:lnTo>
                      <a:pt x="107" y="101"/>
                    </a:lnTo>
                    <a:lnTo>
                      <a:pt x="105" y="103"/>
                    </a:lnTo>
                    <a:lnTo>
                      <a:pt x="105" y="104"/>
                    </a:lnTo>
                    <a:lnTo>
                      <a:pt x="105" y="104"/>
                    </a:lnTo>
                    <a:lnTo>
                      <a:pt x="105" y="105"/>
                    </a:lnTo>
                    <a:lnTo>
                      <a:pt x="107" y="105"/>
                    </a:lnTo>
                    <a:lnTo>
                      <a:pt x="107" y="105"/>
                    </a:lnTo>
                    <a:lnTo>
                      <a:pt x="108" y="105"/>
                    </a:lnTo>
                    <a:lnTo>
                      <a:pt x="112" y="105"/>
                    </a:lnTo>
                    <a:lnTo>
                      <a:pt x="115" y="107"/>
                    </a:lnTo>
                    <a:lnTo>
                      <a:pt x="116" y="107"/>
                    </a:lnTo>
                    <a:lnTo>
                      <a:pt x="117" y="107"/>
                    </a:lnTo>
                    <a:lnTo>
                      <a:pt x="117" y="108"/>
                    </a:lnTo>
                    <a:lnTo>
                      <a:pt x="116" y="109"/>
                    </a:lnTo>
                    <a:lnTo>
                      <a:pt x="117" y="111"/>
                    </a:lnTo>
                    <a:lnTo>
                      <a:pt x="117" y="112"/>
                    </a:lnTo>
                    <a:lnTo>
                      <a:pt x="119" y="112"/>
                    </a:lnTo>
                    <a:lnTo>
                      <a:pt x="119" y="112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5"/>
                    </a:lnTo>
                    <a:lnTo>
                      <a:pt x="120" y="115"/>
                    </a:lnTo>
                    <a:lnTo>
                      <a:pt x="121" y="116"/>
                    </a:lnTo>
                    <a:lnTo>
                      <a:pt x="123" y="115"/>
                    </a:lnTo>
                    <a:lnTo>
                      <a:pt x="124" y="115"/>
                    </a:lnTo>
                    <a:lnTo>
                      <a:pt x="125" y="116"/>
                    </a:lnTo>
                    <a:lnTo>
                      <a:pt x="127" y="116"/>
                    </a:lnTo>
                    <a:lnTo>
                      <a:pt x="128" y="115"/>
                    </a:lnTo>
                    <a:lnTo>
                      <a:pt x="131" y="112"/>
                    </a:lnTo>
                    <a:lnTo>
                      <a:pt x="133" y="111"/>
                    </a:lnTo>
                    <a:lnTo>
                      <a:pt x="133" y="111"/>
                    </a:lnTo>
                    <a:lnTo>
                      <a:pt x="135" y="111"/>
                    </a:lnTo>
                    <a:lnTo>
                      <a:pt x="135" y="111"/>
                    </a:lnTo>
                    <a:lnTo>
                      <a:pt x="135" y="112"/>
                    </a:lnTo>
                    <a:lnTo>
                      <a:pt x="135" y="113"/>
                    </a:lnTo>
                    <a:lnTo>
                      <a:pt x="135" y="113"/>
                    </a:lnTo>
                    <a:lnTo>
                      <a:pt x="135" y="113"/>
                    </a:lnTo>
                    <a:close/>
                    <a:moveTo>
                      <a:pt x="13" y="140"/>
                    </a:moveTo>
                    <a:lnTo>
                      <a:pt x="13" y="141"/>
                    </a:lnTo>
                    <a:lnTo>
                      <a:pt x="12" y="141"/>
                    </a:lnTo>
                    <a:lnTo>
                      <a:pt x="12" y="139"/>
                    </a:lnTo>
                    <a:lnTo>
                      <a:pt x="12" y="137"/>
                    </a:lnTo>
                    <a:lnTo>
                      <a:pt x="12" y="139"/>
                    </a:lnTo>
                    <a:lnTo>
                      <a:pt x="13" y="140"/>
                    </a:lnTo>
                    <a:lnTo>
                      <a:pt x="13" y="140"/>
                    </a:lnTo>
                    <a:close/>
                    <a:moveTo>
                      <a:pt x="20" y="140"/>
                    </a:moveTo>
                    <a:lnTo>
                      <a:pt x="20" y="143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0"/>
                    </a:lnTo>
                    <a:lnTo>
                      <a:pt x="20" y="140"/>
                    </a:lnTo>
                    <a:lnTo>
                      <a:pt x="20" y="140"/>
                    </a:lnTo>
                    <a:close/>
                    <a:moveTo>
                      <a:pt x="24" y="145"/>
                    </a:moveTo>
                    <a:lnTo>
                      <a:pt x="25" y="147"/>
                    </a:lnTo>
                    <a:lnTo>
                      <a:pt x="25" y="147"/>
                    </a:lnTo>
                    <a:lnTo>
                      <a:pt x="26" y="148"/>
                    </a:lnTo>
                    <a:lnTo>
                      <a:pt x="26" y="148"/>
                    </a:lnTo>
                    <a:lnTo>
                      <a:pt x="26" y="149"/>
                    </a:lnTo>
                    <a:lnTo>
                      <a:pt x="26" y="149"/>
                    </a:lnTo>
                    <a:lnTo>
                      <a:pt x="25" y="149"/>
                    </a:lnTo>
                    <a:lnTo>
                      <a:pt x="24" y="149"/>
                    </a:lnTo>
                    <a:lnTo>
                      <a:pt x="24" y="148"/>
                    </a:lnTo>
                    <a:lnTo>
                      <a:pt x="22" y="148"/>
                    </a:lnTo>
                    <a:lnTo>
                      <a:pt x="22" y="147"/>
                    </a:lnTo>
                    <a:lnTo>
                      <a:pt x="22" y="145"/>
                    </a:lnTo>
                    <a:lnTo>
                      <a:pt x="24" y="145"/>
                    </a:lnTo>
                    <a:lnTo>
                      <a:pt x="24" y="145"/>
                    </a:lnTo>
                    <a:close/>
                    <a:moveTo>
                      <a:pt x="22" y="160"/>
                    </a:moveTo>
                    <a:lnTo>
                      <a:pt x="22" y="160"/>
                    </a:lnTo>
                    <a:lnTo>
                      <a:pt x="21" y="159"/>
                    </a:lnTo>
                    <a:lnTo>
                      <a:pt x="20" y="156"/>
                    </a:lnTo>
                    <a:lnTo>
                      <a:pt x="22" y="156"/>
                    </a:lnTo>
                    <a:lnTo>
                      <a:pt x="24" y="157"/>
                    </a:lnTo>
                    <a:lnTo>
                      <a:pt x="24" y="157"/>
                    </a:lnTo>
                    <a:lnTo>
                      <a:pt x="24" y="159"/>
                    </a:lnTo>
                    <a:lnTo>
                      <a:pt x="22" y="160"/>
                    </a:lnTo>
                    <a:close/>
                    <a:moveTo>
                      <a:pt x="81" y="198"/>
                    </a:moveTo>
                    <a:lnTo>
                      <a:pt x="81" y="198"/>
                    </a:lnTo>
                    <a:lnTo>
                      <a:pt x="80" y="196"/>
                    </a:lnTo>
                    <a:lnTo>
                      <a:pt x="80" y="195"/>
                    </a:lnTo>
                    <a:lnTo>
                      <a:pt x="80" y="194"/>
                    </a:lnTo>
                    <a:lnTo>
                      <a:pt x="81" y="194"/>
                    </a:lnTo>
                    <a:lnTo>
                      <a:pt x="81" y="194"/>
                    </a:lnTo>
                    <a:lnTo>
                      <a:pt x="81" y="195"/>
                    </a:lnTo>
                    <a:lnTo>
                      <a:pt x="81" y="195"/>
                    </a:lnTo>
                    <a:lnTo>
                      <a:pt x="81" y="195"/>
                    </a:lnTo>
                    <a:lnTo>
                      <a:pt x="81" y="198"/>
                    </a:lnTo>
                    <a:lnTo>
                      <a:pt x="81" y="198"/>
                    </a:lnTo>
                    <a:close/>
                    <a:moveTo>
                      <a:pt x="34" y="203"/>
                    </a:moveTo>
                    <a:lnTo>
                      <a:pt x="33" y="204"/>
                    </a:lnTo>
                    <a:lnTo>
                      <a:pt x="33" y="202"/>
                    </a:lnTo>
                    <a:lnTo>
                      <a:pt x="34" y="200"/>
                    </a:lnTo>
                    <a:lnTo>
                      <a:pt x="36" y="199"/>
                    </a:lnTo>
                    <a:lnTo>
                      <a:pt x="37" y="199"/>
                    </a:lnTo>
                    <a:lnTo>
                      <a:pt x="37" y="199"/>
                    </a:lnTo>
                    <a:lnTo>
                      <a:pt x="36" y="202"/>
                    </a:lnTo>
                    <a:lnTo>
                      <a:pt x="34" y="203"/>
                    </a:lnTo>
                    <a:lnTo>
                      <a:pt x="34" y="203"/>
                    </a:lnTo>
                    <a:close/>
                    <a:moveTo>
                      <a:pt x="40" y="204"/>
                    </a:moveTo>
                    <a:lnTo>
                      <a:pt x="40" y="204"/>
                    </a:lnTo>
                    <a:lnTo>
                      <a:pt x="38" y="204"/>
                    </a:lnTo>
                    <a:lnTo>
                      <a:pt x="38" y="204"/>
                    </a:lnTo>
                    <a:lnTo>
                      <a:pt x="40" y="203"/>
                    </a:lnTo>
                    <a:lnTo>
                      <a:pt x="40" y="203"/>
                    </a:lnTo>
                    <a:lnTo>
                      <a:pt x="40" y="204"/>
                    </a:lnTo>
                    <a:lnTo>
                      <a:pt x="40" y="204"/>
                    </a:lnTo>
                    <a:close/>
                    <a:moveTo>
                      <a:pt x="92" y="246"/>
                    </a:moveTo>
                    <a:lnTo>
                      <a:pt x="92" y="248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2" y="244"/>
                    </a:lnTo>
                    <a:lnTo>
                      <a:pt x="92" y="244"/>
                    </a:lnTo>
                    <a:lnTo>
                      <a:pt x="92" y="246"/>
                    </a:lnTo>
                    <a:lnTo>
                      <a:pt x="92" y="246"/>
                    </a:lnTo>
                    <a:lnTo>
                      <a:pt x="92" y="246"/>
                    </a:lnTo>
                    <a:close/>
                    <a:moveTo>
                      <a:pt x="93" y="254"/>
                    </a:moveTo>
                    <a:lnTo>
                      <a:pt x="95" y="255"/>
                    </a:lnTo>
                    <a:lnTo>
                      <a:pt x="95" y="255"/>
                    </a:lnTo>
                    <a:lnTo>
                      <a:pt x="95" y="256"/>
                    </a:lnTo>
                    <a:lnTo>
                      <a:pt x="93" y="258"/>
                    </a:lnTo>
                    <a:lnTo>
                      <a:pt x="92" y="258"/>
                    </a:lnTo>
                    <a:lnTo>
                      <a:pt x="92" y="258"/>
                    </a:lnTo>
                    <a:lnTo>
                      <a:pt x="92" y="255"/>
                    </a:lnTo>
                    <a:lnTo>
                      <a:pt x="92" y="254"/>
                    </a:lnTo>
                    <a:lnTo>
                      <a:pt x="92" y="252"/>
                    </a:lnTo>
                    <a:lnTo>
                      <a:pt x="93" y="254"/>
                    </a:lnTo>
                    <a:lnTo>
                      <a:pt x="93" y="254"/>
                    </a:lnTo>
                    <a:lnTo>
                      <a:pt x="93" y="254"/>
                    </a:lnTo>
                    <a:close/>
                    <a:moveTo>
                      <a:pt x="88" y="258"/>
                    </a:moveTo>
                    <a:lnTo>
                      <a:pt x="88" y="258"/>
                    </a:lnTo>
                    <a:lnTo>
                      <a:pt x="88" y="259"/>
                    </a:lnTo>
                    <a:lnTo>
                      <a:pt x="87" y="258"/>
                    </a:lnTo>
                    <a:lnTo>
                      <a:pt x="87" y="258"/>
                    </a:lnTo>
                    <a:lnTo>
                      <a:pt x="88" y="258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88" y="258"/>
                    </a:lnTo>
                    <a:lnTo>
                      <a:pt x="88" y="258"/>
                    </a:lnTo>
                    <a:close/>
                    <a:moveTo>
                      <a:pt x="89" y="260"/>
                    </a:moveTo>
                    <a:lnTo>
                      <a:pt x="89" y="260"/>
                    </a:lnTo>
                    <a:lnTo>
                      <a:pt x="89" y="260"/>
                    </a:lnTo>
                    <a:lnTo>
                      <a:pt x="89" y="260"/>
                    </a:lnTo>
                    <a:lnTo>
                      <a:pt x="88" y="259"/>
                    </a:lnTo>
                    <a:lnTo>
                      <a:pt x="88" y="259"/>
                    </a:lnTo>
                    <a:lnTo>
                      <a:pt x="89" y="259"/>
                    </a:lnTo>
                    <a:lnTo>
                      <a:pt x="89" y="259"/>
                    </a:lnTo>
                    <a:lnTo>
                      <a:pt x="89" y="259"/>
                    </a:lnTo>
                    <a:lnTo>
                      <a:pt x="89" y="259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0"/>
                    </a:lnTo>
                    <a:close/>
                    <a:moveTo>
                      <a:pt x="96" y="264"/>
                    </a:moveTo>
                    <a:lnTo>
                      <a:pt x="95" y="264"/>
                    </a:lnTo>
                    <a:lnTo>
                      <a:pt x="95" y="262"/>
                    </a:lnTo>
                    <a:lnTo>
                      <a:pt x="95" y="262"/>
                    </a:lnTo>
                    <a:lnTo>
                      <a:pt x="96" y="263"/>
                    </a:lnTo>
                    <a:lnTo>
                      <a:pt x="97" y="264"/>
                    </a:lnTo>
                    <a:lnTo>
                      <a:pt x="96" y="264"/>
                    </a:lnTo>
                    <a:lnTo>
                      <a:pt x="96" y="264"/>
                    </a:lnTo>
                    <a:close/>
                    <a:moveTo>
                      <a:pt x="89" y="268"/>
                    </a:moveTo>
                    <a:lnTo>
                      <a:pt x="89" y="268"/>
                    </a:lnTo>
                    <a:lnTo>
                      <a:pt x="88" y="267"/>
                    </a:lnTo>
                    <a:lnTo>
                      <a:pt x="88" y="266"/>
                    </a:lnTo>
                    <a:lnTo>
                      <a:pt x="88" y="267"/>
                    </a:lnTo>
                    <a:lnTo>
                      <a:pt x="89" y="267"/>
                    </a:lnTo>
                    <a:lnTo>
                      <a:pt x="89" y="268"/>
                    </a:lnTo>
                    <a:lnTo>
                      <a:pt x="89" y="268"/>
                    </a:lnTo>
                    <a:close/>
                    <a:moveTo>
                      <a:pt x="96" y="267"/>
                    </a:moveTo>
                    <a:lnTo>
                      <a:pt x="96" y="270"/>
                    </a:lnTo>
                    <a:lnTo>
                      <a:pt x="95" y="270"/>
                    </a:lnTo>
                    <a:lnTo>
                      <a:pt x="95" y="270"/>
                    </a:lnTo>
                    <a:lnTo>
                      <a:pt x="93" y="268"/>
                    </a:lnTo>
                    <a:lnTo>
                      <a:pt x="93" y="267"/>
                    </a:lnTo>
                    <a:lnTo>
                      <a:pt x="93" y="266"/>
                    </a:lnTo>
                    <a:lnTo>
                      <a:pt x="96" y="266"/>
                    </a:lnTo>
                    <a:lnTo>
                      <a:pt x="96" y="267"/>
                    </a:lnTo>
                    <a:lnTo>
                      <a:pt x="96" y="267"/>
                    </a:lnTo>
                    <a:close/>
                    <a:moveTo>
                      <a:pt x="91" y="271"/>
                    </a:moveTo>
                    <a:lnTo>
                      <a:pt x="91" y="271"/>
                    </a:lnTo>
                    <a:lnTo>
                      <a:pt x="91" y="271"/>
                    </a:lnTo>
                    <a:lnTo>
                      <a:pt x="91" y="271"/>
                    </a:lnTo>
                    <a:lnTo>
                      <a:pt x="91" y="270"/>
                    </a:lnTo>
                    <a:lnTo>
                      <a:pt x="91" y="268"/>
                    </a:lnTo>
                    <a:lnTo>
                      <a:pt x="92" y="267"/>
                    </a:lnTo>
                    <a:lnTo>
                      <a:pt x="92" y="266"/>
                    </a:lnTo>
                    <a:lnTo>
                      <a:pt x="92" y="267"/>
                    </a:lnTo>
                    <a:lnTo>
                      <a:pt x="92" y="270"/>
                    </a:lnTo>
                    <a:lnTo>
                      <a:pt x="92" y="270"/>
                    </a:lnTo>
                    <a:lnTo>
                      <a:pt x="91" y="271"/>
                    </a:lnTo>
                    <a:lnTo>
                      <a:pt x="91" y="271"/>
                    </a:lnTo>
                    <a:close/>
                    <a:moveTo>
                      <a:pt x="96" y="279"/>
                    </a:moveTo>
                    <a:lnTo>
                      <a:pt x="96" y="279"/>
                    </a:lnTo>
                    <a:lnTo>
                      <a:pt x="95" y="279"/>
                    </a:lnTo>
                    <a:lnTo>
                      <a:pt x="95" y="279"/>
                    </a:lnTo>
                    <a:lnTo>
                      <a:pt x="96" y="276"/>
                    </a:lnTo>
                    <a:lnTo>
                      <a:pt x="96" y="279"/>
                    </a:lnTo>
                    <a:close/>
                    <a:moveTo>
                      <a:pt x="91" y="279"/>
                    </a:moveTo>
                    <a:lnTo>
                      <a:pt x="92" y="282"/>
                    </a:lnTo>
                    <a:lnTo>
                      <a:pt x="92" y="282"/>
                    </a:lnTo>
                    <a:lnTo>
                      <a:pt x="92" y="282"/>
                    </a:lnTo>
                    <a:lnTo>
                      <a:pt x="92" y="282"/>
                    </a:lnTo>
                    <a:lnTo>
                      <a:pt x="91" y="280"/>
                    </a:lnTo>
                    <a:lnTo>
                      <a:pt x="89" y="280"/>
                    </a:lnTo>
                    <a:lnTo>
                      <a:pt x="89" y="280"/>
                    </a:lnTo>
                    <a:lnTo>
                      <a:pt x="89" y="279"/>
                    </a:lnTo>
                    <a:lnTo>
                      <a:pt x="91" y="279"/>
                    </a:lnTo>
                    <a:lnTo>
                      <a:pt x="91" y="279"/>
                    </a:lnTo>
                    <a:lnTo>
                      <a:pt x="91" y="279"/>
                    </a:lnTo>
                    <a:close/>
                    <a:moveTo>
                      <a:pt x="91" y="295"/>
                    </a:moveTo>
                    <a:lnTo>
                      <a:pt x="89" y="295"/>
                    </a:lnTo>
                    <a:lnTo>
                      <a:pt x="89" y="295"/>
                    </a:lnTo>
                    <a:lnTo>
                      <a:pt x="89" y="294"/>
                    </a:lnTo>
                    <a:lnTo>
                      <a:pt x="91" y="293"/>
                    </a:lnTo>
                    <a:lnTo>
                      <a:pt x="92" y="293"/>
                    </a:lnTo>
                    <a:lnTo>
                      <a:pt x="92" y="294"/>
                    </a:lnTo>
                    <a:lnTo>
                      <a:pt x="91" y="294"/>
                    </a:lnTo>
                    <a:lnTo>
                      <a:pt x="91" y="295"/>
                    </a:lnTo>
                    <a:lnTo>
                      <a:pt x="91" y="29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54">
                <a:extLst>
                  <a:ext uri="{FF2B5EF4-FFF2-40B4-BE49-F238E27FC236}">
                    <a16:creationId xmlns:a16="http://schemas.microsoft.com/office/drawing/2014/main" id="{61807F1B-8541-4907-A024-8176D46BE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2062"/>
                <a:ext cx="483" cy="232"/>
              </a:xfrm>
              <a:custGeom>
                <a:avLst/>
                <a:gdLst>
                  <a:gd name="T0" fmla="*/ 421 w 483"/>
                  <a:gd name="T1" fmla="*/ 89 h 232"/>
                  <a:gd name="T2" fmla="*/ 428 w 483"/>
                  <a:gd name="T3" fmla="*/ 101 h 232"/>
                  <a:gd name="T4" fmla="*/ 445 w 483"/>
                  <a:gd name="T5" fmla="*/ 103 h 232"/>
                  <a:gd name="T6" fmla="*/ 465 w 483"/>
                  <a:gd name="T7" fmla="*/ 102 h 232"/>
                  <a:gd name="T8" fmla="*/ 475 w 483"/>
                  <a:gd name="T9" fmla="*/ 110 h 232"/>
                  <a:gd name="T10" fmla="*/ 480 w 483"/>
                  <a:gd name="T11" fmla="*/ 127 h 232"/>
                  <a:gd name="T12" fmla="*/ 463 w 483"/>
                  <a:gd name="T13" fmla="*/ 126 h 232"/>
                  <a:gd name="T14" fmla="*/ 445 w 483"/>
                  <a:gd name="T15" fmla="*/ 129 h 232"/>
                  <a:gd name="T16" fmla="*/ 432 w 483"/>
                  <a:gd name="T17" fmla="*/ 134 h 232"/>
                  <a:gd name="T18" fmla="*/ 420 w 483"/>
                  <a:gd name="T19" fmla="*/ 150 h 232"/>
                  <a:gd name="T20" fmla="*/ 401 w 483"/>
                  <a:gd name="T21" fmla="*/ 157 h 232"/>
                  <a:gd name="T22" fmla="*/ 385 w 483"/>
                  <a:gd name="T23" fmla="*/ 168 h 232"/>
                  <a:gd name="T24" fmla="*/ 360 w 483"/>
                  <a:gd name="T25" fmla="*/ 162 h 232"/>
                  <a:gd name="T26" fmla="*/ 358 w 483"/>
                  <a:gd name="T27" fmla="*/ 182 h 232"/>
                  <a:gd name="T28" fmla="*/ 356 w 483"/>
                  <a:gd name="T29" fmla="*/ 194 h 232"/>
                  <a:gd name="T30" fmla="*/ 340 w 483"/>
                  <a:gd name="T31" fmla="*/ 209 h 232"/>
                  <a:gd name="T32" fmla="*/ 312 w 483"/>
                  <a:gd name="T33" fmla="*/ 216 h 232"/>
                  <a:gd name="T34" fmla="*/ 281 w 483"/>
                  <a:gd name="T35" fmla="*/ 220 h 232"/>
                  <a:gd name="T36" fmla="*/ 251 w 483"/>
                  <a:gd name="T37" fmla="*/ 230 h 232"/>
                  <a:gd name="T38" fmla="*/ 211 w 483"/>
                  <a:gd name="T39" fmla="*/ 218 h 232"/>
                  <a:gd name="T40" fmla="*/ 175 w 483"/>
                  <a:gd name="T41" fmla="*/ 213 h 232"/>
                  <a:gd name="T42" fmla="*/ 126 w 483"/>
                  <a:gd name="T43" fmla="*/ 204 h 232"/>
                  <a:gd name="T44" fmla="*/ 114 w 483"/>
                  <a:gd name="T45" fmla="*/ 181 h 232"/>
                  <a:gd name="T46" fmla="*/ 90 w 483"/>
                  <a:gd name="T47" fmla="*/ 166 h 232"/>
                  <a:gd name="T48" fmla="*/ 58 w 483"/>
                  <a:gd name="T49" fmla="*/ 161 h 232"/>
                  <a:gd name="T50" fmla="*/ 44 w 483"/>
                  <a:gd name="T51" fmla="*/ 153 h 232"/>
                  <a:gd name="T52" fmla="*/ 47 w 483"/>
                  <a:gd name="T53" fmla="*/ 135 h 232"/>
                  <a:gd name="T54" fmla="*/ 43 w 483"/>
                  <a:gd name="T55" fmla="*/ 117 h 232"/>
                  <a:gd name="T56" fmla="*/ 35 w 483"/>
                  <a:gd name="T57" fmla="*/ 101 h 232"/>
                  <a:gd name="T58" fmla="*/ 23 w 483"/>
                  <a:gd name="T59" fmla="*/ 97 h 232"/>
                  <a:gd name="T60" fmla="*/ 8 w 483"/>
                  <a:gd name="T61" fmla="*/ 86 h 232"/>
                  <a:gd name="T62" fmla="*/ 0 w 483"/>
                  <a:gd name="T63" fmla="*/ 78 h 232"/>
                  <a:gd name="T64" fmla="*/ 3 w 483"/>
                  <a:gd name="T65" fmla="*/ 70 h 232"/>
                  <a:gd name="T66" fmla="*/ 15 w 483"/>
                  <a:gd name="T67" fmla="*/ 65 h 232"/>
                  <a:gd name="T68" fmla="*/ 23 w 483"/>
                  <a:gd name="T69" fmla="*/ 61 h 232"/>
                  <a:gd name="T70" fmla="*/ 35 w 483"/>
                  <a:gd name="T71" fmla="*/ 48 h 232"/>
                  <a:gd name="T72" fmla="*/ 50 w 483"/>
                  <a:gd name="T73" fmla="*/ 42 h 232"/>
                  <a:gd name="T74" fmla="*/ 66 w 483"/>
                  <a:gd name="T75" fmla="*/ 35 h 232"/>
                  <a:gd name="T76" fmla="*/ 75 w 483"/>
                  <a:gd name="T77" fmla="*/ 32 h 232"/>
                  <a:gd name="T78" fmla="*/ 88 w 483"/>
                  <a:gd name="T79" fmla="*/ 38 h 232"/>
                  <a:gd name="T80" fmla="*/ 102 w 483"/>
                  <a:gd name="T81" fmla="*/ 50 h 232"/>
                  <a:gd name="T82" fmla="*/ 115 w 483"/>
                  <a:gd name="T83" fmla="*/ 54 h 232"/>
                  <a:gd name="T84" fmla="*/ 127 w 483"/>
                  <a:gd name="T85" fmla="*/ 52 h 232"/>
                  <a:gd name="T86" fmla="*/ 140 w 483"/>
                  <a:gd name="T87" fmla="*/ 56 h 232"/>
                  <a:gd name="T88" fmla="*/ 155 w 483"/>
                  <a:gd name="T89" fmla="*/ 50 h 232"/>
                  <a:gd name="T90" fmla="*/ 154 w 483"/>
                  <a:gd name="T91" fmla="*/ 35 h 232"/>
                  <a:gd name="T92" fmla="*/ 153 w 483"/>
                  <a:gd name="T93" fmla="*/ 19 h 232"/>
                  <a:gd name="T94" fmla="*/ 166 w 483"/>
                  <a:gd name="T95" fmla="*/ 4 h 232"/>
                  <a:gd name="T96" fmla="*/ 182 w 483"/>
                  <a:gd name="T97" fmla="*/ 10 h 232"/>
                  <a:gd name="T98" fmla="*/ 207 w 483"/>
                  <a:gd name="T99" fmla="*/ 16 h 232"/>
                  <a:gd name="T100" fmla="*/ 217 w 483"/>
                  <a:gd name="T101" fmla="*/ 32 h 232"/>
                  <a:gd name="T102" fmla="*/ 226 w 483"/>
                  <a:gd name="T103" fmla="*/ 43 h 232"/>
                  <a:gd name="T104" fmla="*/ 245 w 483"/>
                  <a:gd name="T105" fmla="*/ 47 h 232"/>
                  <a:gd name="T106" fmla="*/ 266 w 483"/>
                  <a:gd name="T107" fmla="*/ 40 h 232"/>
                  <a:gd name="T108" fmla="*/ 290 w 483"/>
                  <a:gd name="T109" fmla="*/ 50 h 232"/>
                  <a:gd name="T110" fmla="*/ 304 w 483"/>
                  <a:gd name="T111" fmla="*/ 61 h 232"/>
                  <a:gd name="T112" fmla="*/ 333 w 483"/>
                  <a:gd name="T113" fmla="*/ 70 h 232"/>
                  <a:gd name="T114" fmla="*/ 357 w 483"/>
                  <a:gd name="T115" fmla="*/ 66 h 232"/>
                  <a:gd name="T116" fmla="*/ 381 w 483"/>
                  <a:gd name="T117" fmla="*/ 56 h 232"/>
                  <a:gd name="T118" fmla="*/ 405 w 483"/>
                  <a:gd name="T119" fmla="*/ 46 h 232"/>
                  <a:gd name="T120" fmla="*/ 427 w 483"/>
                  <a:gd name="T121" fmla="*/ 5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3" h="232">
                    <a:moveTo>
                      <a:pt x="433" y="55"/>
                    </a:moveTo>
                    <a:lnTo>
                      <a:pt x="432" y="59"/>
                    </a:lnTo>
                    <a:lnTo>
                      <a:pt x="429" y="65"/>
                    </a:lnTo>
                    <a:lnTo>
                      <a:pt x="428" y="70"/>
                    </a:lnTo>
                    <a:lnTo>
                      <a:pt x="427" y="74"/>
                    </a:lnTo>
                    <a:lnTo>
                      <a:pt x="425" y="75"/>
                    </a:lnTo>
                    <a:lnTo>
                      <a:pt x="424" y="78"/>
                    </a:lnTo>
                    <a:lnTo>
                      <a:pt x="424" y="79"/>
                    </a:lnTo>
                    <a:lnTo>
                      <a:pt x="423" y="82"/>
                    </a:lnTo>
                    <a:lnTo>
                      <a:pt x="421" y="83"/>
                    </a:lnTo>
                    <a:lnTo>
                      <a:pt x="420" y="87"/>
                    </a:lnTo>
                    <a:lnTo>
                      <a:pt x="421" y="89"/>
                    </a:lnTo>
                    <a:lnTo>
                      <a:pt x="420" y="91"/>
                    </a:lnTo>
                    <a:lnTo>
                      <a:pt x="419" y="93"/>
                    </a:lnTo>
                    <a:lnTo>
                      <a:pt x="416" y="94"/>
                    </a:lnTo>
                    <a:lnTo>
                      <a:pt x="417" y="98"/>
                    </a:lnTo>
                    <a:lnTo>
                      <a:pt x="417" y="99"/>
                    </a:lnTo>
                    <a:lnTo>
                      <a:pt x="420" y="102"/>
                    </a:lnTo>
                    <a:lnTo>
                      <a:pt x="421" y="103"/>
                    </a:lnTo>
                    <a:lnTo>
                      <a:pt x="423" y="103"/>
                    </a:lnTo>
                    <a:lnTo>
                      <a:pt x="424" y="103"/>
                    </a:lnTo>
                    <a:lnTo>
                      <a:pt x="425" y="102"/>
                    </a:lnTo>
                    <a:lnTo>
                      <a:pt x="427" y="101"/>
                    </a:lnTo>
                    <a:lnTo>
                      <a:pt x="428" y="101"/>
                    </a:lnTo>
                    <a:lnTo>
                      <a:pt x="429" y="101"/>
                    </a:lnTo>
                    <a:lnTo>
                      <a:pt x="432" y="101"/>
                    </a:lnTo>
                    <a:lnTo>
                      <a:pt x="433" y="99"/>
                    </a:lnTo>
                    <a:lnTo>
                      <a:pt x="435" y="99"/>
                    </a:lnTo>
                    <a:lnTo>
                      <a:pt x="437" y="101"/>
                    </a:lnTo>
                    <a:lnTo>
                      <a:pt x="437" y="101"/>
                    </a:lnTo>
                    <a:lnTo>
                      <a:pt x="440" y="101"/>
                    </a:lnTo>
                    <a:lnTo>
                      <a:pt x="441" y="103"/>
                    </a:lnTo>
                    <a:lnTo>
                      <a:pt x="443" y="105"/>
                    </a:lnTo>
                    <a:lnTo>
                      <a:pt x="444" y="105"/>
                    </a:lnTo>
                    <a:lnTo>
                      <a:pt x="444" y="105"/>
                    </a:lnTo>
                    <a:lnTo>
                      <a:pt x="445" y="103"/>
                    </a:lnTo>
                    <a:lnTo>
                      <a:pt x="447" y="101"/>
                    </a:lnTo>
                    <a:lnTo>
                      <a:pt x="449" y="99"/>
                    </a:lnTo>
                    <a:lnTo>
                      <a:pt x="451" y="97"/>
                    </a:lnTo>
                    <a:lnTo>
                      <a:pt x="451" y="97"/>
                    </a:lnTo>
                    <a:lnTo>
                      <a:pt x="453" y="97"/>
                    </a:lnTo>
                    <a:lnTo>
                      <a:pt x="455" y="97"/>
                    </a:lnTo>
                    <a:lnTo>
                      <a:pt x="456" y="97"/>
                    </a:lnTo>
                    <a:lnTo>
                      <a:pt x="457" y="97"/>
                    </a:lnTo>
                    <a:lnTo>
                      <a:pt x="461" y="97"/>
                    </a:lnTo>
                    <a:lnTo>
                      <a:pt x="463" y="98"/>
                    </a:lnTo>
                    <a:lnTo>
                      <a:pt x="464" y="101"/>
                    </a:lnTo>
                    <a:lnTo>
                      <a:pt x="465" y="102"/>
                    </a:lnTo>
                    <a:lnTo>
                      <a:pt x="467" y="103"/>
                    </a:lnTo>
                    <a:lnTo>
                      <a:pt x="468" y="103"/>
                    </a:lnTo>
                    <a:lnTo>
                      <a:pt x="469" y="103"/>
                    </a:lnTo>
                    <a:lnTo>
                      <a:pt x="469" y="105"/>
                    </a:lnTo>
                    <a:lnTo>
                      <a:pt x="471" y="106"/>
                    </a:lnTo>
                    <a:lnTo>
                      <a:pt x="471" y="107"/>
                    </a:lnTo>
                    <a:lnTo>
                      <a:pt x="471" y="107"/>
                    </a:lnTo>
                    <a:lnTo>
                      <a:pt x="472" y="109"/>
                    </a:lnTo>
                    <a:lnTo>
                      <a:pt x="473" y="109"/>
                    </a:lnTo>
                    <a:lnTo>
                      <a:pt x="473" y="110"/>
                    </a:lnTo>
                    <a:lnTo>
                      <a:pt x="473" y="110"/>
                    </a:lnTo>
                    <a:lnTo>
                      <a:pt x="475" y="110"/>
                    </a:lnTo>
                    <a:lnTo>
                      <a:pt x="476" y="114"/>
                    </a:lnTo>
                    <a:lnTo>
                      <a:pt x="477" y="114"/>
                    </a:lnTo>
                    <a:lnTo>
                      <a:pt x="479" y="115"/>
                    </a:lnTo>
                    <a:lnTo>
                      <a:pt x="480" y="117"/>
                    </a:lnTo>
                    <a:lnTo>
                      <a:pt x="480" y="118"/>
                    </a:lnTo>
                    <a:lnTo>
                      <a:pt x="480" y="119"/>
                    </a:lnTo>
                    <a:lnTo>
                      <a:pt x="482" y="121"/>
                    </a:lnTo>
                    <a:lnTo>
                      <a:pt x="483" y="122"/>
                    </a:lnTo>
                    <a:lnTo>
                      <a:pt x="482" y="123"/>
                    </a:lnTo>
                    <a:lnTo>
                      <a:pt x="483" y="125"/>
                    </a:lnTo>
                    <a:lnTo>
                      <a:pt x="482" y="126"/>
                    </a:lnTo>
                    <a:lnTo>
                      <a:pt x="480" y="127"/>
                    </a:lnTo>
                    <a:lnTo>
                      <a:pt x="479" y="127"/>
                    </a:lnTo>
                    <a:lnTo>
                      <a:pt x="477" y="127"/>
                    </a:lnTo>
                    <a:lnTo>
                      <a:pt x="476" y="127"/>
                    </a:lnTo>
                    <a:lnTo>
                      <a:pt x="473" y="127"/>
                    </a:lnTo>
                    <a:lnTo>
                      <a:pt x="471" y="127"/>
                    </a:lnTo>
                    <a:lnTo>
                      <a:pt x="469" y="126"/>
                    </a:lnTo>
                    <a:lnTo>
                      <a:pt x="468" y="125"/>
                    </a:lnTo>
                    <a:lnTo>
                      <a:pt x="467" y="125"/>
                    </a:lnTo>
                    <a:lnTo>
                      <a:pt x="465" y="125"/>
                    </a:lnTo>
                    <a:lnTo>
                      <a:pt x="464" y="126"/>
                    </a:lnTo>
                    <a:lnTo>
                      <a:pt x="464" y="126"/>
                    </a:lnTo>
                    <a:lnTo>
                      <a:pt x="463" y="126"/>
                    </a:lnTo>
                    <a:lnTo>
                      <a:pt x="460" y="126"/>
                    </a:lnTo>
                    <a:lnTo>
                      <a:pt x="459" y="125"/>
                    </a:lnTo>
                    <a:lnTo>
                      <a:pt x="456" y="126"/>
                    </a:lnTo>
                    <a:lnTo>
                      <a:pt x="455" y="126"/>
                    </a:lnTo>
                    <a:lnTo>
                      <a:pt x="452" y="127"/>
                    </a:lnTo>
                    <a:lnTo>
                      <a:pt x="451" y="129"/>
                    </a:lnTo>
                    <a:lnTo>
                      <a:pt x="449" y="130"/>
                    </a:lnTo>
                    <a:lnTo>
                      <a:pt x="449" y="130"/>
                    </a:lnTo>
                    <a:lnTo>
                      <a:pt x="448" y="129"/>
                    </a:lnTo>
                    <a:lnTo>
                      <a:pt x="447" y="127"/>
                    </a:lnTo>
                    <a:lnTo>
                      <a:pt x="445" y="129"/>
                    </a:lnTo>
                    <a:lnTo>
                      <a:pt x="445" y="129"/>
                    </a:lnTo>
                    <a:lnTo>
                      <a:pt x="444" y="129"/>
                    </a:lnTo>
                    <a:lnTo>
                      <a:pt x="444" y="131"/>
                    </a:lnTo>
                    <a:lnTo>
                      <a:pt x="444" y="133"/>
                    </a:lnTo>
                    <a:lnTo>
                      <a:pt x="444" y="133"/>
                    </a:lnTo>
                    <a:lnTo>
                      <a:pt x="443" y="133"/>
                    </a:lnTo>
                    <a:lnTo>
                      <a:pt x="441" y="133"/>
                    </a:lnTo>
                    <a:lnTo>
                      <a:pt x="439" y="133"/>
                    </a:lnTo>
                    <a:lnTo>
                      <a:pt x="436" y="133"/>
                    </a:lnTo>
                    <a:lnTo>
                      <a:pt x="436" y="133"/>
                    </a:lnTo>
                    <a:lnTo>
                      <a:pt x="435" y="134"/>
                    </a:lnTo>
                    <a:lnTo>
                      <a:pt x="433" y="134"/>
                    </a:lnTo>
                    <a:lnTo>
                      <a:pt x="432" y="134"/>
                    </a:lnTo>
                    <a:lnTo>
                      <a:pt x="432" y="137"/>
                    </a:lnTo>
                    <a:lnTo>
                      <a:pt x="431" y="137"/>
                    </a:lnTo>
                    <a:lnTo>
                      <a:pt x="429" y="138"/>
                    </a:lnTo>
                    <a:lnTo>
                      <a:pt x="428" y="142"/>
                    </a:lnTo>
                    <a:lnTo>
                      <a:pt x="427" y="143"/>
                    </a:lnTo>
                    <a:lnTo>
                      <a:pt x="427" y="145"/>
                    </a:lnTo>
                    <a:lnTo>
                      <a:pt x="427" y="145"/>
                    </a:lnTo>
                    <a:lnTo>
                      <a:pt x="427" y="146"/>
                    </a:lnTo>
                    <a:lnTo>
                      <a:pt x="425" y="147"/>
                    </a:lnTo>
                    <a:lnTo>
                      <a:pt x="424" y="147"/>
                    </a:lnTo>
                    <a:lnTo>
                      <a:pt x="423" y="149"/>
                    </a:lnTo>
                    <a:lnTo>
                      <a:pt x="420" y="150"/>
                    </a:lnTo>
                    <a:lnTo>
                      <a:pt x="419" y="153"/>
                    </a:lnTo>
                    <a:lnTo>
                      <a:pt x="417" y="153"/>
                    </a:lnTo>
                    <a:lnTo>
                      <a:pt x="415" y="153"/>
                    </a:lnTo>
                    <a:lnTo>
                      <a:pt x="412" y="154"/>
                    </a:lnTo>
                    <a:lnTo>
                      <a:pt x="411" y="154"/>
                    </a:lnTo>
                    <a:lnTo>
                      <a:pt x="408" y="154"/>
                    </a:lnTo>
                    <a:lnTo>
                      <a:pt x="405" y="153"/>
                    </a:lnTo>
                    <a:lnTo>
                      <a:pt x="404" y="153"/>
                    </a:lnTo>
                    <a:lnTo>
                      <a:pt x="403" y="154"/>
                    </a:lnTo>
                    <a:lnTo>
                      <a:pt x="401" y="154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0" y="158"/>
                    </a:lnTo>
                    <a:lnTo>
                      <a:pt x="397" y="160"/>
                    </a:lnTo>
                    <a:lnTo>
                      <a:pt x="396" y="161"/>
                    </a:lnTo>
                    <a:lnTo>
                      <a:pt x="395" y="162"/>
                    </a:lnTo>
                    <a:lnTo>
                      <a:pt x="395" y="164"/>
                    </a:lnTo>
                    <a:lnTo>
                      <a:pt x="393" y="164"/>
                    </a:lnTo>
                    <a:lnTo>
                      <a:pt x="392" y="165"/>
                    </a:lnTo>
                    <a:lnTo>
                      <a:pt x="391" y="166"/>
                    </a:lnTo>
                    <a:lnTo>
                      <a:pt x="388" y="168"/>
                    </a:lnTo>
                    <a:lnTo>
                      <a:pt x="388" y="168"/>
                    </a:lnTo>
                    <a:lnTo>
                      <a:pt x="387" y="168"/>
                    </a:lnTo>
                    <a:lnTo>
                      <a:pt x="385" y="168"/>
                    </a:lnTo>
                    <a:lnTo>
                      <a:pt x="383" y="166"/>
                    </a:lnTo>
                    <a:lnTo>
                      <a:pt x="381" y="166"/>
                    </a:lnTo>
                    <a:lnTo>
                      <a:pt x="380" y="166"/>
                    </a:lnTo>
                    <a:lnTo>
                      <a:pt x="375" y="165"/>
                    </a:lnTo>
                    <a:lnTo>
                      <a:pt x="373" y="164"/>
                    </a:lnTo>
                    <a:lnTo>
                      <a:pt x="371" y="162"/>
                    </a:lnTo>
                    <a:lnTo>
                      <a:pt x="371" y="161"/>
                    </a:lnTo>
                    <a:lnTo>
                      <a:pt x="368" y="161"/>
                    </a:lnTo>
                    <a:lnTo>
                      <a:pt x="365" y="161"/>
                    </a:lnTo>
                    <a:lnTo>
                      <a:pt x="364" y="161"/>
                    </a:lnTo>
                    <a:lnTo>
                      <a:pt x="362" y="161"/>
                    </a:lnTo>
                    <a:lnTo>
                      <a:pt x="360" y="162"/>
                    </a:lnTo>
                    <a:lnTo>
                      <a:pt x="358" y="165"/>
                    </a:lnTo>
                    <a:lnTo>
                      <a:pt x="358" y="166"/>
                    </a:lnTo>
                    <a:lnTo>
                      <a:pt x="357" y="169"/>
                    </a:lnTo>
                    <a:lnTo>
                      <a:pt x="356" y="172"/>
                    </a:lnTo>
                    <a:lnTo>
                      <a:pt x="356" y="173"/>
                    </a:lnTo>
                    <a:lnTo>
                      <a:pt x="354" y="174"/>
                    </a:lnTo>
                    <a:lnTo>
                      <a:pt x="354" y="176"/>
                    </a:lnTo>
                    <a:lnTo>
                      <a:pt x="354" y="177"/>
                    </a:lnTo>
                    <a:lnTo>
                      <a:pt x="356" y="177"/>
                    </a:lnTo>
                    <a:lnTo>
                      <a:pt x="356" y="180"/>
                    </a:lnTo>
                    <a:lnTo>
                      <a:pt x="357" y="181"/>
                    </a:lnTo>
                    <a:lnTo>
                      <a:pt x="358" y="182"/>
                    </a:lnTo>
                    <a:lnTo>
                      <a:pt x="361" y="185"/>
                    </a:lnTo>
                    <a:lnTo>
                      <a:pt x="362" y="186"/>
                    </a:lnTo>
                    <a:lnTo>
                      <a:pt x="362" y="188"/>
                    </a:lnTo>
                    <a:lnTo>
                      <a:pt x="362" y="189"/>
                    </a:lnTo>
                    <a:lnTo>
                      <a:pt x="362" y="189"/>
                    </a:lnTo>
                    <a:lnTo>
                      <a:pt x="362" y="190"/>
                    </a:lnTo>
                    <a:lnTo>
                      <a:pt x="360" y="190"/>
                    </a:lnTo>
                    <a:lnTo>
                      <a:pt x="360" y="192"/>
                    </a:lnTo>
                    <a:lnTo>
                      <a:pt x="358" y="192"/>
                    </a:lnTo>
                    <a:lnTo>
                      <a:pt x="357" y="193"/>
                    </a:lnTo>
                    <a:lnTo>
                      <a:pt x="356" y="194"/>
                    </a:lnTo>
                    <a:lnTo>
                      <a:pt x="356" y="194"/>
                    </a:lnTo>
                    <a:lnTo>
                      <a:pt x="352" y="196"/>
                    </a:lnTo>
                    <a:lnTo>
                      <a:pt x="350" y="196"/>
                    </a:lnTo>
                    <a:lnTo>
                      <a:pt x="349" y="197"/>
                    </a:lnTo>
                    <a:lnTo>
                      <a:pt x="348" y="198"/>
                    </a:lnTo>
                    <a:lnTo>
                      <a:pt x="346" y="200"/>
                    </a:lnTo>
                    <a:lnTo>
                      <a:pt x="345" y="201"/>
                    </a:lnTo>
                    <a:lnTo>
                      <a:pt x="344" y="202"/>
                    </a:lnTo>
                    <a:lnTo>
                      <a:pt x="342" y="204"/>
                    </a:lnTo>
                    <a:lnTo>
                      <a:pt x="341" y="206"/>
                    </a:lnTo>
                    <a:lnTo>
                      <a:pt x="341" y="206"/>
                    </a:lnTo>
                    <a:lnTo>
                      <a:pt x="340" y="208"/>
                    </a:lnTo>
                    <a:lnTo>
                      <a:pt x="340" y="209"/>
                    </a:lnTo>
                    <a:lnTo>
                      <a:pt x="338" y="209"/>
                    </a:lnTo>
                    <a:lnTo>
                      <a:pt x="337" y="210"/>
                    </a:lnTo>
                    <a:lnTo>
                      <a:pt x="334" y="210"/>
                    </a:lnTo>
                    <a:lnTo>
                      <a:pt x="332" y="212"/>
                    </a:lnTo>
                    <a:lnTo>
                      <a:pt x="329" y="213"/>
                    </a:lnTo>
                    <a:lnTo>
                      <a:pt x="328" y="214"/>
                    </a:lnTo>
                    <a:lnTo>
                      <a:pt x="325" y="214"/>
                    </a:lnTo>
                    <a:lnTo>
                      <a:pt x="324" y="216"/>
                    </a:lnTo>
                    <a:lnTo>
                      <a:pt x="321" y="216"/>
                    </a:lnTo>
                    <a:lnTo>
                      <a:pt x="317" y="216"/>
                    </a:lnTo>
                    <a:lnTo>
                      <a:pt x="314" y="216"/>
                    </a:lnTo>
                    <a:lnTo>
                      <a:pt x="312" y="216"/>
                    </a:lnTo>
                    <a:lnTo>
                      <a:pt x="309" y="216"/>
                    </a:lnTo>
                    <a:lnTo>
                      <a:pt x="306" y="216"/>
                    </a:lnTo>
                    <a:lnTo>
                      <a:pt x="305" y="216"/>
                    </a:lnTo>
                    <a:lnTo>
                      <a:pt x="301" y="216"/>
                    </a:lnTo>
                    <a:lnTo>
                      <a:pt x="300" y="216"/>
                    </a:lnTo>
                    <a:lnTo>
                      <a:pt x="293" y="217"/>
                    </a:lnTo>
                    <a:lnTo>
                      <a:pt x="290" y="217"/>
                    </a:lnTo>
                    <a:lnTo>
                      <a:pt x="288" y="218"/>
                    </a:lnTo>
                    <a:lnTo>
                      <a:pt x="285" y="218"/>
                    </a:lnTo>
                    <a:lnTo>
                      <a:pt x="284" y="218"/>
                    </a:lnTo>
                    <a:lnTo>
                      <a:pt x="282" y="220"/>
                    </a:lnTo>
                    <a:lnTo>
                      <a:pt x="281" y="220"/>
                    </a:lnTo>
                    <a:lnTo>
                      <a:pt x="278" y="221"/>
                    </a:lnTo>
                    <a:lnTo>
                      <a:pt x="272" y="224"/>
                    </a:lnTo>
                    <a:lnTo>
                      <a:pt x="268" y="226"/>
                    </a:lnTo>
                    <a:lnTo>
                      <a:pt x="266" y="226"/>
                    </a:lnTo>
                    <a:lnTo>
                      <a:pt x="264" y="229"/>
                    </a:lnTo>
                    <a:lnTo>
                      <a:pt x="262" y="229"/>
                    </a:lnTo>
                    <a:lnTo>
                      <a:pt x="261" y="230"/>
                    </a:lnTo>
                    <a:lnTo>
                      <a:pt x="260" y="232"/>
                    </a:lnTo>
                    <a:lnTo>
                      <a:pt x="258" y="232"/>
                    </a:lnTo>
                    <a:lnTo>
                      <a:pt x="257" y="232"/>
                    </a:lnTo>
                    <a:lnTo>
                      <a:pt x="256" y="232"/>
                    </a:lnTo>
                    <a:lnTo>
                      <a:pt x="251" y="230"/>
                    </a:lnTo>
                    <a:lnTo>
                      <a:pt x="251" y="226"/>
                    </a:lnTo>
                    <a:lnTo>
                      <a:pt x="249" y="228"/>
                    </a:lnTo>
                    <a:lnTo>
                      <a:pt x="243" y="228"/>
                    </a:lnTo>
                    <a:lnTo>
                      <a:pt x="239" y="229"/>
                    </a:lnTo>
                    <a:lnTo>
                      <a:pt x="235" y="226"/>
                    </a:lnTo>
                    <a:lnTo>
                      <a:pt x="233" y="225"/>
                    </a:lnTo>
                    <a:lnTo>
                      <a:pt x="230" y="224"/>
                    </a:lnTo>
                    <a:lnTo>
                      <a:pt x="226" y="222"/>
                    </a:lnTo>
                    <a:lnTo>
                      <a:pt x="222" y="222"/>
                    </a:lnTo>
                    <a:lnTo>
                      <a:pt x="215" y="221"/>
                    </a:lnTo>
                    <a:lnTo>
                      <a:pt x="213" y="220"/>
                    </a:lnTo>
                    <a:lnTo>
                      <a:pt x="211" y="218"/>
                    </a:lnTo>
                    <a:lnTo>
                      <a:pt x="209" y="214"/>
                    </a:lnTo>
                    <a:lnTo>
                      <a:pt x="209" y="214"/>
                    </a:lnTo>
                    <a:lnTo>
                      <a:pt x="207" y="213"/>
                    </a:lnTo>
                    <a:lnTo>
                      <a:pt x="206" y="213"/>
                    </a:lnTo>
                    <a:lnTo>
                      <a:pt x="203" y="213"/>
                    </a:lnTo>
                    <a:lnTo>
                      <a:pt x="199" y="213"/>
                    </a:lnTo>
                    <a:lnTo>
                      <a:pt x="195" y="212"/>
                    </a:lnTo>
                    <a:lnTo>
                      <a:pt x="191" y="212"/>
                    </a:lnTo>
                    <a:lnTo>
                      <a:pt x="185" y="210"/>
                    </a:lnTo>
                    <a:lnTo>
                      <a:pt x="183" y="210"/>
                    </a:lnTo>
                    <a:lnTo>
                      <a:pt x="179" y="212"/>
                    </a:lnTo>
                    <a:lnTo>
                      <a:pt x="175" y="213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58" y="210"/>
                    </a:lnTo>
                    <a:lnTo>
                      <a:pt x="150" y="209"/>
                    </a:lnTo>
                    <a:lnTo>
                      <a:pt x="142" y="208"/>
                    </a:lnTo>
                    <a:lnTo>
                      <a:pt x="136" y="209"/>
                    </a:lnTo>
                    <a:lnTo>
                      <a:pt x="132" y="209"/>
                    </a:lnTo>
                    <a:lnTo>
                      <a:pt x="130" y="209"/>
                    </a:lnTo>
                    <a:lnTo>
                      <a:pt x="128" y="209"/>
                    </a:lnTo>
                    <a:lnTo>
                      <a:pt x="128" y="206"/>
                    </a:lnTo>
                    <a:lnTo>
                      <a:pt x="128" y="205"/>
                    </a:lnTo>
                    <a:lnTo>
                      <a:pt x="126" y="204"/>
                    </a:lnTo>
                    <a:lnTo>
                      <a:pt x="124" y="202"/>
                    </a:lnTo>
                    <a:lnTo>
                      <a:pt x="122" y="200"/>
                    </a:lnTo>
                    <a:lnTo>
                      <a:pt x="122" y="198"/>
                    </a:lnTo>
                    <a:lnTo>
                      <a:pt x="120" y="196"/>
                    </a:lnTo>
                    <a:lnTo>
                      <a:pt x="119" y="190"/>
                    </a:lnTo>
                    <a:lnTo>
                      <a:pt x="118" y="186"/>
                    </a:lnTo>
                    <a:lnTo>
                      <a:pt x="116" y="185"/>
                    </a:lnTo>
                    <a:lnTo>
                      <a:pt x="116" y="184"/>
                    </a:lnTo>
                    <a:lnTo>
                      <a:pt x="115" y="184"/>
                    </a:lnTo>
                    <a:lnTo>
                      <a:pt x="114" y="184"/>
                    </a:lnTo>
                    <a:lnTo>
                      <a:pt x="114" y="182"/>
                    </a:lnTo>
                    <a:lnTo>
                      <a:pt x="114" y="181"/>
                    </a:lnTo>
                    <a:lnTo>
                      <a:pt x="114" y="180"/>
                    </a:lnTo>
                    <a:lnTo>
                      <a:pt x="114" y="178"/>
                    </a:lnTo>
                    <a:lnTo>
                      <a:pt x="114" y="177"/>
                    </a:lnTo>
                    <a:lnTo>
                      <a:pt x="110" y="178"/>
                    </a:lnTo>
                    <a:lnTo>
                      <a:pt x="107" y="177"/>
                    </a:lnTo>
                    <a:lnTo>
                      <a:pt x="104" y="176"/>
                    </a:lnTo>
                    <a:lnTo>
                      <a:pt x="100" y="173"/>
                    </a:lnTo>
                    <a:lnTo>
                      <a:pt x="99" y="173"/>
                    </a:lnTo>
                    <a:lnTo>
                      <a:pt x="96" y="170"/>
                    </a:lnTo>
                    <a:lnTo>
                      <a:pt x="92" y="169"/>
                    </a:lnTo>
                    <a:lnTo>
                      <a:pt x="91" y="168"/>
                    </a:lnTo>
                    <a:lnTo>
                      <a:pt x="90" y="166"/>
                    </a:lnTo>
                    <a:lnTo>
                      <a:pt x="88" y="165"/>
                    </a:lnTo>
                    <a:lnTo>
                      <a:pt x="86" y="164"/>
                    </a:lnTo>
                    <a:lnTo>
                      <a:pt x="83" y="162"/>
                    </a:lnTo>
                    <a:lnTo>
                      <a:pt x="78" y="162"/>
                    </a:lnTo>
                    <a:lnTo>
                      <a:pt x="75" y="161"/>
                    </a:lnTo>
                    <a:lnTo>
                      <a:pt x="72" y="162"/>
                    </a:lnTo>
                    <a:lnTo>
                      <a:pt x="70" y="162"/>
                    </a:lnTo>
                    <a:lnTo>
                      <a:pt x="66" y="161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59" y="161"/>
                    </a:lnTo>
                    <a:lnTo>
                      <a:pt x="58" y="161"/>
                    </a:lnTo>
                    <a:lnTo>
                      <a:pt x="56" y="160"/>
                    </a:lnTo>
                    <a:lnTo>
                      <a:pt x="55" y="160"/>
                    </a:lnTo>
                    <a:lnTo>
                      <a:pt x="54" y="160"/>
                    </a:lnTo>
                    <a:lnTo>
                      <a:pt x="52" y="160"/>
                    </a:lnTo>
                    <a:lnTo>
                      <a:pt x="51" y="158"/>
                    </a:lnTo>
                    <a:lnTo>
                      <a:pt x="50" y="158"/>
                    </a:lnTo>
                    <a:lnTo>
                      <a:pt x="48" y="158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6" y="157"/>
                    </a:lnTo>
                    <a:lnTo>
                      <a:pt x="44" y="154"/>
                    </a:lnTo>
                    <a:lnTo>
                      <a:pt x="44" y="153"/>
                    </a:lnTo>
                    <a:lnTo>
                      <a:pt x="44" y="151"/>
                    </a:lnTo>
                    <a:lnTo>
                      <a:pt x="43" y="151"/>
                    </a:lnTo>
                    <a:lnTo>
                      <a:pt x="43" y="150"/>
                    </a:lnTo>
                    <a:lnTo>
                      <a:pt x="44" y="146"/>
                    </a:lnTo>
                    <a:lnTo>
                      <a:pt x="46" y="143"/>
                    </a:lnTo>
                    <a:lnTo>
                      <a:pt x="46" y="143"/>
                    </a:lnTo>
                    <a:lnTo>
                      <a:pt x="47" y="142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8" y="137"/>
                    </a:lnTo>
                    <a:lnTo>
                      <a:pt x="47" y="135"/>
                    </a:lnTo>
                    <a:lnTo>
                      <a:pt x="47" y="134"/>
                    </a:lnTo>
                    <a:lnTo>
                      <a:pt x="48" y="133"/>
                    </a:lnTo>
                    <a:lnTo>
                      <a:pt x="50" y="129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8" y="126"/>
                    </a:lnTo>
                    <a:lnTo>
                      <a:pt x="48" y="125"/>
                    </a:lnTo>
                    <a:lnTo>
                      <a:pt x="47" y="122"/>
                    </a:lnTo>
                    <a:lnTo>
                      <a:pt x="47" y="121"/>
                    </a:lnTo>
                    <a:lnTo>
                      <a:pt x="46" y="119"/>
                    </a:lnTo>
                    <a:lnTo>
                      <a:pt x="44" y="119"/>
                    </a:lnTo>
                    <a:lnTo>
                      <a:pt x="43" y="117"/>
                    </a:lnTo>
                    <a:lnTo>
                      <a:pt x="42" y="114"/>
                    </a:lnTo>
                    <a:lnTo>
                      <a:pt x="40" y="113"/>
                    </a:lnTo>
                    <a:lnTo>
                      <a:pt x="40" y="111"/>
                    </a:lnTo>
                    <a:lnTo>
                      <a:pt x="40" y="110"/>
                    </a:lnTo>
                    <a:lnTo>
                      <a:pt x="40" y="107"/>
                    </a:lnTo>
                    <a:lnTo>
                      <a:pt x="39" y="107"/>
                    </a:lnTo>
                    <a:lnTo>
                      <a:pt x="39" y="106"/>
                    </a:lnTo>
                    <a:lnTo>
                      <a:pt x="39" y="105"/>
                    </a:lnTo>
                    <a:lnTo>
                      <a:pt x="38" y="105"/>
                    </a:lnTo>
                    <a:lnTo>
                      <a:pt x="36" y="103"/>
                    </a:lnTo>
                    <a:lnTo>
                      <a:pt x="35" y="102"/>
                    </a:lnTo>
                    <a:lnTo>
                      <a:pt x="35" y="101"/>
                    </a:lnTo>
                    <a:lnTo>
                      <a:pt x="35" y="101"/>
                    </a:lnTo>
                    <a:lnTo>
                      <a:pt x="34" y="99"/>
                    </a:lnTo>
                    <a:lnTo>
                      <a:pt x="32" y="99"/>
                    </a:lnTo>
                    <a:lnTo>
                      <a:pt x="32" y="101"/>
                    </a:lnTo>
                    <a:lnTo>
                      <a:pt x="31" y="101"/>
                    </a:lnTo>
                    <a:lnTo>
                      <a:pt x="30" y="101"/>
                    </a:lnTo>
                    <a:lnTo>
                      <a:pt x="30" y="101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1" y="98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7" y="95"/>
                    </a:lnTo>
                    <a:lnTo>
                      <a:pt x="17" y="95"/>
                    </a:lnTo>
                    <a:lnTo>
                      <a:pt x="16" y="94"/>
                    </a:lnTo>
                    <a:lnTo>
                      <a:pt x="13" y="93"/>
                    </a:lnTo>
                    <a:lnTo>
                      <a:pt x="12" y="93"/>
                    </a:lnTo>
                    <a:lnTo>
                      <a:pt x="12" y="90"/>
                    </a:lnTo>
                    <a:lnTo>
                      <a:pt x="11" y="89"/>
                    </a:lnTo>
                    <a:lnTo>
                      <a:pt x="9" y="87"/>
                    </a:lnTo>
                    <a:lnTo>
                      <a:pt x="8" y="86"/>
                    </a:lnTo>
                    <a:lnTo>
                      <a:pt x="5" y="86"/>
                    </a:lnTo>
                    <a:lnTo>
                      <a:pt x="4" y="85"/>
                    </a:lnTo>
                    <a:lnTo>
                      <a:pt x="3" y="85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1"/>
                    </a:lnTo>
                    <a:lnTo>
                      <a:pt x="4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1" y="75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0" y="73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3" y="70"/>
                    </a:lnTo>
                    <a:lnTo>
                      <a:pt x="3" y="70"/>
                    </a:lnTo>
                    <a:lnTo>
                      <a:pt x="4" y="70"/>
                    </a:lnTo>
                    <a:lnTo>
                      <a:pt x="5" y="69"/>
                    </a:lnTo>
                    <a:lnTo>
                      <a:pt x="5" y="67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1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6" y="63"/>
                    </a:lnTo>
                    <a:lnTo>
                      <a:pt x="16" y="62"/>
                    </a:lnTo>
                    <a:lnTo>
                      <a:pt x="17" y="62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20" y="63"/>
                    </a:lnTo>
                    <a:lnTo>
                      <a:pt x="21" y="62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3" y="61"/>
                    </a:lnTo>
                    <a:lnTo>
                      <a:pt x="24" y="61"/>
                    </a:lnTo>
                    <a:lnTo>
                      <a:pt x="25" y="59"/>
                    </a:lnTo>
                    <a:lnTo>
                      <a:pt x="27" y="58"/>
                    </a:lnTo>
                    <a:lnTo>
                      <a:pt x="28" y="58"/>
                    </a:lnTo>
                    <a:lnTo>
                      <a:pt x="28" y="56"/>
                    </a:lnTo>
                    <a:lnTo>
                      <a:pt x="28" y="55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1"/>
                    </a:lnTo>
                    <a:lnTo>
                      <a:pt x="34" y="50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6" y="48"/>
                    </a:lnTo>
                    <a:lnTo>
                      <a:pt x="38" y="47"/>
                    </a:lnTo>
                    <a:lnTo>
                      <a:pt x="39" y="47"/>
                    </a:lnTo>
                    <a:lnTo>
                      <a:pt x="42" y="46"/>
                    </a:lnTo>
                    <a:lnTo>
                      <a:pt x="43" y="46"/>
                    </a:lnTo>
                    <a:lnTo>
                      <a:pt x="44" y="46"/>
                    </a:lnTo>
                    <a:lnTo>
                      <a:pt x="44" y="44"/>
                    </a:lnTo>
                    <a:lnTo>
                      <a:pt x="46" y="43"/>
                    </a:lnTo>
                    <a:lnTo>
                      <a:pt x="47" y="43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5" y="40"/>
                    </a:lnTo>
                    <a:lnTo>
                      <a:pt x="55" y="39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3" y="35"/>
                    </a:lnTo>
                    <a:lnTo>
                      <a:pt x="66" y="35"/>
                    </a:lnTo>
                    <a:lnTo>
                      <a:pt x="67" y="35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70" y="32"/>
                    </a:lnTo>
                    <a:lnTo>
                      <a:pt x="71" y="34"/>
                    </a:lnTo>
                    <a:lnTo>
                      <a:pt x="72" y="34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5" y="35"/>
                    </a:lnTo>
                    <a:lnTo>
                      <a:pt x="75" y="32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8" y="35"/>
                    </a:lnTo>
                    <a:lnTo>
                      <a:pt x="79" y="36"/>
                    </a:lnTo>
                    <a:lnTo>
                      <a:pt x="80" y="36"/>
                    </a:lnTo>
                    <a:lnTo>
                      <a:pt x="82" y="36"/>
                    </a:lnTo>
                    <a:lnTo>
                      <a:pt x="83" y="36"/>
                    </a:lnTo>
                    <a:lnTo>
                      <a:pt x="84" y="36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1" y="38"/>
                    </a:lnTo>
                    <a:lnTo>
                      <a:pt x="94" y="38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98" y="39"/>
                    </a:lnTo>
                    <a:lnTo>
                      <a:pt x="98" y="42"/>
                    </a:lnTo>
                    <a:lnTo>
                      <a:pt x="99" y="44"/>
                    </a:lnTo>
                    <a:lnTo>
                      <a:pt x="99" y="46"/>
                    </a:lnTo>
                    <a:lnTo>
                      <a:pt x="99" y="47"/>
                    </a:lnTo>
                    <a:lnTo>
                      <a:pt x="100" y="47"/>
                    </a:lnTo>
                    <a:lnTo>
                      <a:pt x="100" y="48"/>
                    </a:lnTo>
                    <a:lnTo>
                      <a:pt x="102" y="50"/>
                    </a:lnTo>
                    <a:lnTo>
                      <a:pt x="103" y="51"/>
                    </a:lnTo>
                    <a:lnTo>
                      <a:pt x="103" y="51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0"/>
                    </a:lnTo>
                    <a:lnTo>
                      <a:pt x="108" y="51"/>
                    </a:lnTo>
                    <a:lnTo>
                      <a:pt x="110" y="52"/>
                    </a:lnTo>
                    <a:lnTo>
                      <a:pt x="110" y="52"/>
                    </a:lnTo>
                    <a:lnTo>
                      <a:pt x="111" y="52"/>
                    </a:lnTo>
                    <a:lnTo>
                      <a:pt x="114" y="52"/>
                    </a:lnTo>
                    <a:lnTo>
                      <a:pt x="114" y="52"/>
                    </a:lnTo>
                    <a:lnTo>
                      <a:pt x="115" y="54"/>
                    </a:lnTo>
                    <a:lnTo>
                      <a:pt x="116" y="54"/>
                    </a:lnTo>
                    <a:lnTo>
                      <a:pt x="116" y="52"/>
                    </a:lnTo>
                    <a:lnTo>
                      <a:pt x="119" y="52"/>
                    </a:lnTo>
                    <a:lnTo>
                      <a:pt x="120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3" y="51"/>
                    </a:lnTo>
                    <a:lnTo>
                      <a:pt x="124" y="51"/>
                    </a:lnTo>
                    <a:lnTo>
                      <a:pt x="126" y="51"/>
                    </a:lnTo>
                    <a:lnTo>
                      <a:pt x="127" y="52"/>
                    </a:lnTo>
                    <a:lnTo>
                      <a:pt x="128" y="54"/>
                    </a:lnTo>
                    <a:lnTo>
                      <a:pt x="130" y="54"/>
                    </a:lnTo>
                    <a:lnTo>
                      <a:pt x="131" y="54"/>
                    </a:lnTo>
                    <a:lnTo>
                      <a:pt x="131" y="52"/>
                    </a:lnTo>
                    <a:lnTo>
                      <a:pt x="131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8" y="54"/>
                    </a:lnTo>
                    <a:lnTo>
                      <a:pt x="139" y="55"/>
                    </a:lnTo>
                    <a:lnTo>
                      <a:pt x="140" y="55"/>
                    </a:lnTo>
                    <a:lnTo>
                      <a:pt x="140" y="56"/>
                    </a:lnTo>
                    <a:lnTo>
                      <a:pt x="142" y="58"/>
                    </a:lnTo>
                    <a:lnTo>
                      <a:pt x="145" y="58"/>
                    </a:lnTo>
                    <a:lnTo>
                      <a:pt x="145" y="56"/>
                    </a:lnTo>
                    <a:lnTo>
                      <a:pt x="147" y="55"/>
                    </a:lnTo>
                    <a:lnTo>
                      <a:pt x="147" y="54"/>
                    </a:lnTo>
                    <a:lnTo>
                      <a:pt x="149" y="52"/>
                    </a:lnTo>
                    <a:lnTo>
                      <a:pt x="150" y="52"/>
                    </a:lnTo>
                    <a:lnTo>
                      <a:pt x="150" y="52"/>
                    </a:lnTo>
                    <a:lnTo>
                      <a:pt x="151" y="52"/>
                    </a:lnTo>
                    <a:lnTo>
                      <a:pt x="153" y="51"/>
                    </a:lnTo>
                    <a:lnTo>
                      <a:pt x="154" y="51"/>
                    </a:lnTo>
                    <a:lnTo>
                      <a:pt x="155" y="50"/>
                    </a:lnTo>
                    <a:lnTo>
                      <a:pt x="155" y="48"/>
                    </a:lnTo>
                    <a:lnTo>
                      <a:pt x="157" y="47"/>
                    </a:lnTo>
                    <a:lnTo>
                      <a:pt x="157" y="46"/>
                    </a:lnTo>
                    <a:lnTo>
                      <a:pt x="158" y="44"/>
                    </a:lnTo>
                    <a:lnTo>
                      <a:pt x="158" y="42"/>
                    </a:lnTo>
                    <a:lnTo>
                      <a:pt x="158" y="40"/>
                    </a:lnTo>
                    <a:lnTo>
                      <a:pt x="158" y="39"/>
                    </a:lnTo>
                    <a:lnTo>
                      <a:pt x="157" y="38"/>
                    </a:lnTo>
                    <a:lnTo>
                      <a:pt x="155" y="38"/>
                    </a:lnTo>
                    <a:lnTo>
                      <a:pt x="155" y="36"/>
                    </a:lnTo>
                    <a:lnTo>
                      <a:pt x="154" y="36"/>
                    </a:lnTo>
                    <a:lnTo>
                      <a:pt x="154" y="35"/>
                    </a:lnTo>
                    <a:lnTo>
                      <a:pt x="153" y="34"/>
                    </a:lnTo>
                    <a:lnTo>
                      <a:pt x="153" y="32"/>
                    </a:lnTo>
                    <a:lnTo>
                      <a:pt x="153" y="31"/>
                    </a:lnTo>
                    <a:lnTo>
                      <a:pt x="153" y="30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1" y="27"/>
                    </a:lnTo>
                    <a:lnTo>
                      <a:pt x="153" y="24"/>
                    </a:lnTo>
                    <a:lnTo>
                      <a:pt x="153" y="23"/>
                    </a:lnTo>
                    <a:lnTo>
                      <a:pt x="153" y="22"/>
                    </a:lnTo>
                    <a:lnTo>
                      <a:pt x="153" y="20"/>
                    </a:lnTo>
                    <a:lnTo>
                      <a:pt x="153" y="19"/>
                    </a:lnTo>
                    <a:lnTo>
                      <a:pt x="154" y="19"/>
                    </a:lnTo>
                    <a:lnTo>
                      <a:pt x="154" y="16"/>
                    </a:lnTo>
                    <a:lnTo>
                      <a:pt x="155" y="16"/>
                    </a:lnTo>
                    <a:lnTo>
                      <a:pt x="157" y="16"/>
                    </a:lnTo>
                    <a:lnTo>
                      <a:pt x="157" y="15"/>
                    </a:lnTo>
                    <a:lnTo>
                      <a:pt x="157" y="14"/>
                    </a:lnTo>
                    <a:lnTo>
                      <a:pt x="158" y="12"/>
                    </a:lnTo>
                    <a:lnTo>
                      <a:pt x="158" y="11"/>
                    </a:lnTo>
                    <a:lnTo>
                      <a:pt x="159" y="11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6" y="4"/>
                    </a:lnTo>
                    <a:lnTo>
                      <a:pt x="166" y="2"/>
                    </a:lnTo>
                    <a:lnTo>
                      <a:pt x="167" y="0"/>
                    </a:lnTo>
                    <a:lnTo>
                      <a:pt x="167" y="2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5" y="6"/>
                    </a:lnTo>
                    <a:lnTo>
                      <a:pt x="177" y="6"/>
                    </a:lnTo>
                    <a:lnTo>
                      <a:pt x="178" y="6"/>
                    </a:lnTo>
                    <a:lnTo>
                      <a:pt x="179" y="7"/>
                    </a:lnTo>
                    <a:lnTo>
                      <a:pt x="181" y="8"/>
                    </a:lnTo>
                    <a:lnTo>
                      <a:pt x="182" y="10"/>
                    </a:lnTo>
                    <a:lnTo>
                      <a:pt x="185" y="10"/>
                    </a:lnTo>
                    <a:lnTo>
                      <a:pt x="187" y="10"/>
                    </a:lnTo>
                    <a:lnTo>
                      <a:pt x="190" y="10"/>
                    </a:lnTo>
                    <a:lnTo>
                      <a:pt x="191" y="11"/>
                    </a:lnTo>
                    <a:lnTo>
                      <a:pt x="194" y="12"/>
                    </a:lnTo>
                    <a:lnTo>
                      <a:pt x="197" y="14"/>
                    </a:lnTo>
                    <a:lnTo>
                      <a:pt x="199" y="15"/>
                    </a:lnTo>
                    <a:lnTo>
                      <a:pt x="202" y="15"/>
                    </a:lnTo>
                    <a:lnTo>
                      <a:pt x="203" y="16"/>
                    </a:lnTo>
                    <a:lnTo>
                      <a:pt x="205" y="16"/>
                    </a:lnTo>
                    <a:lnTo>
                      <a:pt x="206" y="16"/>
                    </a:lnTo>
                    <a:lnTo>
                      <a:pt x="207" y="16"/>
                    </a:lnTo>
                    <a:lnTo>
                      <a:pt x="211" y="18"/>
                    </a:lnTo>
                    <a:lnTo>
                      <a:pt x="213" y="19"/>
                    </a:lnTo>
                    <a:lnTo>
                      <a:pt x="215" y="19"/>
                    </a:lnTo>
                    <a:lnTo>
                      <a:pt x="215" y="20"/>
                    </a:lnTo>
                    <a:lnTo>
                      <a:pt x="215" y="22"/>
                    </a:lnTo>
                    <a:lnTo>
                      <a:pt x="215" y="23"/>
                    </a:lnTo>
                    <a:lnTo>
                      <a:pt x="215" y="26"/>
                    </a:lnTo>
                    <a:lnTo>
                      <a:pt x="217" y="27"/>
                    </a:lnTo>
                    <a:lnTo>
                      <a:pt x="217" y="28"/>
                    </a:lnTo>
                    <a:lnTo>
                      <a:pt x="217" y="30"/>
                    </a:lnTo>
                    <a:lnTo>
                      <a:pt x="217" y="31"/>
                    </a:lnTo>
                    <a:lnTo>
                      <a:pt x="217" y="32"/>
                    </a:lnTo>
                    <a:lnTo>
                      <a:pt x="218" y="34"/>
                    </a:lnTo>
                    <a:lnTo>
                      <a:pt x="218" y="34"/>
                    </a:lnTo>
                    <a:lnTo>
                      <a:pt x="218" y="35"/>
                    </a:lnTo>
                    <a:lnTo>
                      <a:pt x="218" y="36"/>
                    </a:lnTo>
                    <a:lnTo>
                      <a:pt x="218" y="38"/>
                    </a:lnTo>
                    <a:lnTo>
                      <a:pt x="218" y="39"/>
                    </a:lnTo>
                    <a:lnTo>
                      <a:pt x="219" y="39"/>
                    </a:lnTo>
                    <a:lnTo>
                      <a:pt x="221" y="39"/>
                    </a:lnTo>
                    <a:lnTo>
                      <a:pt x="222" y="40"/>
                    </a:lnTo>
                    <a:lnTo>
                      <a:pt x="223" y="42"/>
                    </a:lnTo>
                    <a:lnTo>
                      <a:pt x="225" y="43"/>
                    </a:lnTo>
                    <a:lnTo>
                      <a:pt x="226" y="43"/>
                    </a:lnTo>
                    <a:lnTo>
                      <a:pt x="229" y="44"/>
                    </a:lnTo>
                    <a:lnTo>
                      <a:pt x="231" y="44"/>
                    </a:lnTo>
                    <a:lnTo>
                      <a:pt x="231" y="44"/>
                    </a:lnTo>
                    <a:lnTo>
                      <a:pt x="233" y="47"/>
                    </a:lnTo>
                    <a:lnTo>
                      <a:pt x="235" y="47"/>
                    </a:lnTo>
                    <a:lnTo>
                      <a:pt x="235" y="47"/>
                    </a:lnTo>
                    <a:lnTo>
                      <a:pt x="238" y="48"/>
                    </a:lnTo>
                    <a:lnTo>
                      <a:pt x="239" y="47"/>
                    </a:lnTo>
                    <a:lnTo>
                      <a:pt x="241" y="47"/>
                    </a:lnTo>
                    <a:lnTo>
                      <a:pt x="241" y="47"/>
                    </a:lnTo>
                    <a:lnTo>
                      <a:pt x="243" y="47"/>
                    </a:lnTo>
                    <a:lnTo>
                      <a:pt x="245" y="47"/>
                    </a:lnTo>
                    <a:lnTo>
                      <a:pt x="246" y="47"/>
                    </a:lnTo>
                    <a:lnTo>
                      <a:pt x="247" y="46"/>
                    </a:lnTo>
                    <a:lnTo>
                      <a:pt x="249" y="44"/>
                    </a:lnTo>
                    <a:lnTo>
                      <a:pt x="250" y="44"/>
                    </a:lnTo>
                    <a:lnTo>
                      <a:pt x="253" y="44"/>
                    </a:lnTo>
                    <a:lnTo>
                      <a:pt x="254" y="43"/>
                    </a:lnTo>
                    <a:lnTo>
                      <a:pt x="258" y="42"/>
                    </a:lnTo>
                    <a:lnTo>
                      <a:pt x="260" y="42"/>
                    </a:lnTo>
                    <a:lnTo>
                      <a:pt x="261" y="42"/>
                    </a:lnTo>
                    <a:lnTo>
                      <a:pt x="262" y="40"/>
                    </a:lnTo>
                    <a:lnTo>
                      <a:pt x="265" y="40"/>
                    </a:lnTo>
                    <a:lnTo>
                      <a:pt x="266" y="40"/>
                    </a:lnTo>
                    <a:lnTo>
                      <a:pt x="269" y="42"/>
                    </a:lnTo>
                    <a:lnTo>
                      <a:pt x="272" y="42"/>
                    </a:lnTo>
                    <a:lnTo>
                      <a:pt x="273" y="43"/>
                    </a:lnTo>
                    <a:lnTo>
                      <a:pt x="274" y="43"/>
                    </a:lnTo>
                    <a:lnTo>
                      <a:pt x="277" y="44"/>
                    </a:lnTo>
                    <a:lnTo>
                      <a:pt x="280" y="44"/>
                    </a:lnTo>
                    <a:lnTo>
                      <a:pt x="282" y="43"/>
                    </a:lnTo>
                    <a:lnTo>
                      <a:pt x="285" y="44"/>
                    </a:lnTo>
                    <a:lnTo>
                      <a:pt x="286" y="46"/>
                    </a:lnTo>
                    <a:lnTo>
                      <a:pt x="288" y="47"/>
                    </a:lnTo>
                    <a:lnTo>
                      <a:pt x="289" y="50"/>
                    </a:lnTo>
                    <a:lnTo>
                      <a:pt x="290" y="50"/>
                    </a:lnTo>
                    <a:lnTo>
                      <a:pt x="292" y="51"/>
                    </a:lnTo>
                    <a:lnTo>
                      <a:pt x="294" y="51"/>
                    </a:lnTo>
                    <a:lnTo>
                      <a:pt x="298" y="51"/>
                    </a:lnTo>
                    <a:lnTo>
                      <a:pt x="301" y="52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2" y="55"/>
                    </a:lnTo>
                    <a:lnTo>
                      <a:pt x="302" y="58"/>
                    </a:lnTo>
                    <a:lnTo>
                      <a:pt x="302" y="58"/>
                    </a:lnTo>
                    <a:lnTo>
                      <a:pt x="304" y="59"/>
                    </a:lnTo>
                    <a:lnTo>
                      <a:pt x="304" y="59"/>
                    </a:lnTo>
                    <a:lnTo>
                      <a:pt x="304" y="61"/>
                    </a:lnTo>
                    <a:lnTo>
                      <a:pt x="305" y="62"/>
                    </a:lnTo>
                    <a:lnTo>
                      <a:pt x="306" y="62"/>
                    </a:lnTo>
                    <a:lnTo>
                      <a:pt x="310" y="66"/>
                    </a:lnTo>
                    <a:lnTo>
                      <a:pt x="312" y="66"/>
                    </a:lnTo>
                    <a:lnTo>
                      <a:pt x="313" y="67"/>
                    </a:lnTo>
                    <a:lnTo>
                      <a:pt x="314" y="67"/>
                    </a:lnTo>
                    <a:lnTo>
                      <a:pt x="317" y="67"/>
                    </a:lnTo>
                    <a:lnTo>
                      <a:pt x="322" y="67"/>
                    </a:lnTo>
                    <a:lnTo>
                      <a:pt x="325" y="67"/>
                    </a:lnTo>
                    <a:lnTo>
                      <a:pt x="326" y="69"/>
                    </a:lnTo>
                    <a:lnTo>
                      <a:pt x="330" y="69"/>
                    </a:lnTo>
                    <a:lnTo>
                      <a:pt x="333" y="70"/>
                    </a:lnTo>
                    <a:lnTo>
                      <a:pt x="337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1" y="70"/>
                    </a:lnTo>
                    <a:lnTo>
                      <a:pt x="344" y="71"/>
                    </a:lnTo>
                    <a:lnTo>
                      <a:pt x="344" y="71"/>
                    </a:lnTo>
                    <a:lnTo>
                      <a:pt x="346" y="70"/>
                    </a:lnTo>
                    <a:lnTo>
                      <a:pt x="352" y="67"/>
                    </a:lnTo>
                    <a:lnTo>
                      <a:pt x="353" y="66"/>
                    </a:lnTo>
                    <a:lnTo>
                      <a:pt x="354" y="66"/>
                    </a:lnTo>
                    <a:lnTo>
                      <a:pt x="356" y="66"/>
                    </a:lnTo>
                    <a:lnTo>
                      <a:pt x="357" y="66"/>
                    </a:lnTo>
                    <a:lnTo>
                      <a:pt x="360" y="65"/>
                    </a:lnTo>
                    <a:lnTo>
                      <a:pt x="361" y="65"/>
                    </a:lnTo>
                    <a:lnTo>
                      <a:pt x="362" y="65"/>
                    </a:lnTo>
                    <a:lnTo>
                      <a:pt x="365" y="65"/>
                    </a:lnTo>
                    <a:lnTo>
                      <a:pt x="369" y="62"/>
                    </a:lnTo>
                    <a:lnTo>
                      <a:pt x="371" y="62"/>
                    </a:lnTo>
                    <a:lnTo>
                      <a:pt x="375" y="63"/>
                    </a:lnTo>
                    <a:lnTo>
                      <a:pt x="376" y="62"/>
                    </a:lnTo>
                    <a:lnTo>
                      <a:pt x="377" y="62"/>
                    </a:lnTo>
                    <a:lnTo>
                      <a:pt x="380" y="61"/>
                    </a:lnTo>
                    <a:lnTo>
                      <a:pt x="380" y="58"/>
                    </a:lnTo>
                    <a:lnTo>
                      <a:pt x="381" y="56"/>
                    </a:lnTo>
                    <a:lnTo>
                      <a:pt x="384" y="54"/>
                    </a:lnTo>
                    <a:lnTo>
                      <a:pt x="385" y="52"/>
                    </a:lnTo>
                    <a:lnTo>
                      <a:pt x="388" y="51"/>
                    </a:lnTo>
                    <a:lnTo>
                      <a:pt x="389" y="50"/>
                    </a:lnTo>
                    <a:lnTo>
                      <a:pt x="392" y="48"/>
                    </a:lnTo>
                    <a:lnTo>
                      <a:pt x="395" y="46"/>
                    </a:lnTo>
                    <a:lnTo>
                      <a:pt x="397" y="46"/>
                    </a:lnTo>
                    <a:lnTo>
                      <a:pt x="399" y="44"/>
                    </a:lnTo>
                    <a:lnTo>
                      <a:pt x="400" y="46"/>
                    </a:lnTo>
                    <a:lnTo>
                      <a:pt x="403" y="46"/>
                    </a:lnTo>
                    <a:lnTo>
                      <a:pt x="404" y="46"/>
                    </a:lnTo>
                    <a:lnTo>
                      <a:pt x="405" y="46"/>
                    </a:lnTo>
                    <a:lnTo>
                      <a:pt x="407" y="47"/>
                    </a:lnTo>
                    <a:lnTo>
                      <a:pt x="409" y="48"/>
                    </a:lnTo>
                    <a:lnTo>
                      <a:pt x="411" y="50"/>
                    </a:lnTo>
                    <a:lnTo>
                      <a:pt x="413" y="52"/>
                    </a:lnTo>
                    <a:lnTo>
                      <a:pt x="415" y="54"/>
                    </a:lnTo>
                    <a:lnTo>
                      <a:pt x="415" y="54"/>
                    </a:lnTo>
                    <a:lnTo>
                      <a:pt x="417" y="54"/>
                    </a:lnTo>
                    <a:lnTo>
                      <a:pt x="420" y="54"/>
                    </a:lnTo>
                    <a:lnTo>
                      <a:pt x="420" y="54"/>
                    </a:lnTo>
                    <a:lnTo>
                      <a:pt x="423" y="52"/>
                    </a:lnTo>
                    <a:lnTo>
                      <a:pt x="425" y="51"/>
                    </a:lnTo>
                    <a:lnTo>
                      <a:pt x="427" y="51"/>
                    </a:lnTo>
                    <a:lnTo>
                      <a:pt x="429" y="51"/>
                    </a:lnTo>
                    <a:lnTo>
                      <a:pt x="432" y="52"/>
                    </a:lnTo>
                    <a:lnTo>
                      <a:pt x="433" y="54"/>
                    </a:lnTo>
                    <a:lnTo>
                      <a:pt x="433" y="5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55">
                <a:extLst>
                  <a:ext uri="{FF2B5EF4-FFF2-40B4-BE49-F238E27FC236}">
                    <a16:creationId xmlns:a16="http://schemas.microsoft.com/office/drawing/2014/main" id="{58234F7A-1FDC-4C54-B630-167FD709B1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59" y="2692"/>
                <a:ext cx="11" cy="74"/>
              </a:xfrm>
              <a:custGeom>
                <a:avLst/>
                <a:gdLst>
                  <a:gd name="T0" fmla="*/ 8 w 11"/>
                  <a:gd name="T1" fmla="*/ 2 h 74"/>
                  <a:gd name="T2" fmla="*/ 8 w 11"/>
                  <a:gd name="T3" fmla="*/ 2 h 74"/>
                  <a:gd name="T4" fmla="*/ 8 w 11"/>
                  <a:gd name="T5" fmla="*/ 2 h 74"/>
                  <a:gd name="T6" fmla="*/ 8 w 11"/>
                  <a:gd name="T7" fmla="*/ 0 h 74"/>
                  <a:gd name="T8" fmla="*/ 8 w 11"/>
                  <a:gd name="T9" fmla="*/ 0 h 74"/>
                  <a:gd name="T10" fmla="*/ 8 w 11"/>
                  <a:gd name="T11" fmla="*/ 0 h 74"/>
                  <a:gd name="T12" fmla="*/ 8 w 11"/>
                  <a:gd name="T13" fmla="*/ 2 h 74"/>
                  <a:gd name="T14" fmla="*/ 10 w 11"/>
                  <a:gd name="T15" fmla="*/ 12 h 74"/>
                  <a:gd name="T16" fmla="*/ 10 w 11"/>
                  <a:gd name="T17" fmla="*/ 12 h 74"/>
                  <a:gd name="T18" fmla="*/ 10 w 11"/>
                  <a:gd name="T19" fmla="*/ 11 h 74"/>
                  <a:gd name="T20" fmla="*/ 10 w 11"/>
                  <a:gd name="T21" fmla="*/ 11 h 74"/>
                  <a:gd name="T22" fmla="*/ 11 w 11"/>
                  <a:gd name="T23" fmla="*/ 11 h 74"/>
                  <a:gd name="T24" fmla="*/ 10 w 11"/>
                  <a:gd name="T25" fmla="*/ 12 h 74"/>
                  <a:gd name="T26" fmla="*/ 10 w 11"/>
                  <a:gd name="T27" fmla="*/ 12 h 74"/>
                  <a:gd name="T28" fmla="*/ 8 w 11"/>
                  <a:gd name="T29" fmla="*/ 39 h 74"/>
                  <a:gd name="T30" fmla="*/ 8 w 11"/>
                  <a:gd name="T31" fmla="*/ 39 h 74"/>
                  <a:gd name="T32" fmla="*/ 8 w 11"/>
                  <a:gd name="T33" fmla="*/ 39 h 74"/>
                  <a:gd name="T34" fmla="*/ 7 w 11"/>
                  <a:gd name="T35" fmla="*/ 39 h 74"/>
                  <a:gd name="T36" fmla="*/ 7 w 11"/>
                  <a:gd name="T37" fmla="*/ 39 h 74"/>
                  <a:gd name="T38" fmla="*/ 8 w 11"/>
                  <a:gd name="T39" fmla="*/ 39 h 74"/>
                  <a:gd name="T40" fmla="*/ 8 w 11"/>
                  <a:gd name="T41" fmla="*/ 39 h 74"/>
                  <a:gd name="T42" fmla="*/ 8 w 11"/>
                  <a:gd name="T43" fmla="*/ 39 h 74"/>
                  <a:gd name="T44" fmla="*/ 8 w 11"/>
                  <a:gd name="T45" fmla="*/ 39 h 74"/>
                  <a:gd name="T46" fmla="*/ 10 w 11"/>
                  <a:gd name="T47" fmla="*/ 58 h 74"/>
                  <a:gd name="T48" fmla="*/ 10 w 11"/>
                  <a:gd name="T49" fmla="*/ 58 h 74"/>
                  <a:gd name="T50" fmla="*/ 8 w 11"/>
                  <a:gd name="T51" fmla="*/ 58 h 74"/>
                  <a:gd name="T52" fmla="*/ 8 w 11"/>
                  <a:gd name="T53" fmla="*/ 58 h 74"/>
                  <a:gd name="T54" fmla="*/ 8 w 11"/>
                  <a:gd name="T55" fmla="*/ 57 h 74"/>
                  <a:gd name="T56" fmla="*/ 10 w 11"/>
                  <a:gd name="T57" fmla="*/ 57 h 74"/>
                  <a:gd name="T58" fmla="*/ 11 w 11"/>
                  <a:gd name="T59" fmla="*/ 57 h 74"/>
                  <a:gd name="T60" fmla="*/ 10 w 11"/>
                  <a:gd name="T61" fmla="*/ 57 h 74"/>
                  <a:gd name="T62" fmla="*/ 10 w 11"/>
                  <a:gd name="T63" fmla="*/ 58 h 74"/>
                  <a:gd name="T64" fmla="*/ 10 w 11"/>
                  <a:gd name="T65" fmla="*/ 58 h 74"/>
                  <a:gd name="T66" fmla="*/ 10 w 11"/>
                  <a:gd name="T67" fmla="*/ 58 h 74"/>
                  <a:gd name="T68" fmla="*/ 8 w 11"/>
                  <a:gd name="T69" fmla="*/ 61 h 74"/>
                  <a:gd name="T70" fmla="*/ 7 w 11"/>
                  <a:gd name="T71" fmla="*/ 62 h 74"/>
                  <a:gd name="T72" fmla="*/ 7 w 11"/>
                  <a:gd name="T73" fmla="*/ 61 h 74"/>
                  <a:gd name="T74" fmla="*/ 7 w 11"/>
                  <a:gd name="T75" fmla="*/ 59 h 74"/>
                  <a:gd name="T76" fmla="*/ 7 w 11"/>
                  <a:gd name="T77" fmla="*/ 59 h 74"/>
                  <a:gd name="T78" fmla="*/ 8 w 11"/>
                  <a:gd name="T79" fmla="*/ 59 h 74"/>
                  <a:gd name="T80" fmla="*/ 8 w 11"/>
                  <a:gd name="T81" fmla="*/ 61 h 74"/>
                  <a:gd name="T82" fmla="*/ 8 w 11"/>
                  <a:gd name="T83" fmla="*/ 61 h 74"/>
                  <a:gd name="T84" fmla="*/ 2 w 11"/>
                  <a:gd name="T85" fmla="*/ 73 h 74"/>
                  <a:gd name="T86" fmla="*/ 2 w 11"/>
                  <a:gd name="T87" fmla="*/ 74 h 74"/>
                  <a:gd name="T88" fmla="*/ 0 w 11"/>
                  <a:gd name="T89" fmla="*/ 74 h 74"/>
                  <a:gd name="T90" fmla="*/ 0 w 11"/>
                  <a:gd name="T91" fmla="*/ 74 h 74"/>
                  <a:gd name="T92" fmla="*/ 0 w 11"/>
                  <a:gd name="T93" fmla="*/ 73 h 74"/>
                  <a:gd name="T94" fmla="*/ 2 w 11"/>
                  <a:gd name="T95" fmla="*/ 73 h 74"/>
                  <a:gd name="T96" fmla="*/ 2 w 11"/>
                  <a:gd name="T97" fmla="*/ 73 h 74"/>
                  <a:gd name="T98" fmla="*/ 2 w 11"/>
                  <a:gd name="T99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" h="74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close/>
                    <a:moveTo>
                      <a:pt x="10" y="12"/>
                    </a:moveTo>
                    <a:lnTo>
                      <a:pt x="10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  <a:moveTo>
                      <a:pt x="8" y="39"/>
                    </a:moveTo>
                    <a:lnTo>
                      <a:pt x="8" y="39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9"/>
                    </a:lnTo>
                    <a:close/>
                    <a:moveTo>
                      <a:pt x="10" y="58"/>
                    </a:moveTo>
                    <a:lnTo>
                      <a:pt x="10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8"/>
                    </a:lnTo>
                    <a:close/>
                    <a:moveTo>
                      <a:pt x="8" y="61"/>
                    </a:moveTo>
                    <a:lnTo>
                      <a:pt x="7" y="62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8" y="61"/>
                    </a:lnTo>
                    <a:lnTo>
                      <a:pt x="8" y="61"/>
                    </a:lnTo>
                    <a:close/>
                    <a:moveTo>
                      <a:pt x="2" y="73"/>
                    </a:moveTo>
                    <a:lnTo>
                      <a:pt x="2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56">
                <a:extLst>
                  <a:ext uri="{FF2B5EF4-FFF2-40B4-BE49-F238E27FC236}">
                    <a16:creationId xmlns:a16="http://schemas.microsoft.com/office/drawing/2014/main" id="{A2722649-F6EA-47FE-A0BB-5BC9E7D01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2754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7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2 w 7"/>
                  <a:gd name="T9" fmla="*/ 7 h 7"/>
                  <a:gd name="T10" fmla="*/ 2 w 7"/>
                  <a:gd name="T11" fmla="*/ 5 h 7"/>
                  <a:gd name="T12" fmla="*/ 2 w 7"/>
                  <a:gd name="T13" fmla="*/ 5 h 7"/>
                  <a:gd name="T14" fmla="*/ 4 w 7"/>
                  <a:gd name="T15" fmla="*/ 4 h 7"/>
                  <a:gd name="T16" fmla="*/ 2 w 7"/>
                  <a:gd name="T17" fmla="*/ 4 h 7"/>
                  <a:gd name="T18" fmla="*/ 1 w 7"/>
                  <a:gd name="T19" fmla="*/ 4 h 7"/>
                  <a:gd name="T20" fmla="*/ 0 w 7"/>
                  <a:gd name="T21" fmla="*/ 1 h 7"/>
                  <a:gd name="T22" fmla="*/ 0 w 7"/>
                  <a:gd name="T23" fmla="*/ 0 h 7"/>
                  <a:gd name="T24" fmla="*/ 1 w 7"/>
                  <a:gd name="T25" fmla="*/ 0 h 7"/>
                  <a:gd name="T26" fmla="*/ 1 w 7"/>
                  <a:gd name="T27" fmla="*/ 0 h 7"/>
                  <a:gd name="T28" fmla="*/ 2 w 7"/>
                  <a:gd name="T29" fmla="*/ 1 h 7"/>
                  <a:gd name="T30" fmla="*/ 4 w 7"/>
                  <a:gd name="T31" fmla="*/ 1 h 7"/>
                  <a:gd name="T32" fmla="*/ 5 w 7"/>
                  <a:gd name="T33" fmla="*/ 1 h 7"/>
                  <a:gd name="T34" fmla="*/ 5 w 7"/>
                  <a:gd name="T35" fmla="*/ 3 h 7"/>
                  <a:gd name="T36" fmla="*/ 5 w 7"/>
                  <a:gd name="T37" fmla="*/ 3 h 7"/>
                  <a:gd name="T38" fmla="*/ 5 w 7"/>
                  <a:gd name="T39" fmla="*/ 4 h 7"/>
                  <a:gd name="T40" fmla="*/ 5 w 7"/>
                  <a:gd name="T41" fmla="*/ 4 h 7"/>
                  <a:gd name="T42" fmla="*/ 7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57">
                <a:extLst>
                  <a:ext uri="{FF2B5EF4-FFF2-40B4-BE49-F238E27FC236}">
                    <a16:creationId xmlns:a16="http://schemas.microsoft.com/office/drawing/2014/main" id="{85C843D5-5544-4C71-80DA-748EBB069E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24" y="2555"/>
                <a:ext cx="183" cy="202"/>
              </a:xfrm>
              <a:custGeom>
                <a:avLst/>
                <a:gdLst>
                  <a:gd name="T0" fmla="*/ 158 w 183"/>
                  <a:gd name="T1" fmla="*/ 38 h 202"/>
                  <a:gd name="T2" fmla="*/ 159 w 183"/>
                  <a:gd name="T3" fmla="*/ 62 h 202"/>
                  <a:gd name="T4" fmla="*/ 162 w 183"/>
                  <a:gd name="T5" fmla="*/ 87 h 202"/>
                  <a:gd name="T6" fmla="*/ 165 w 183"/>
                  <a:gd name="T7" fmla="*/ 111 h 202"/>
                  <a:gd name="T8" fmla="*/ 167 w 183"/>
                  <a:gd name="T9" fmla="*/ 133 h 202"/>
                  <a:gd name="T10" fmla="*/ 170 w 183"/>
                  <a:gd name="T11" fmla="*/ 157 h 202"/>
                  <a:gd name="T12" fmla="*/ 175 w 183"/>
                  <a:gd name="T13" fmla="*/ 178 h 202"/>
                  <a:gd name="T14" fmla="*/ 165 w 183"/>
                  <a:gd name="T15" fmla="*/ 190 h 202"/>
                  <a:gd name="T16" fmla="*/ 146 w 183"/>
                  <a:gd name="T17" fmla="*/ 190 h 202"/>
                  <a:gd name="T18" fmla="*/ 127 w 183"/>
                  <a:gd name="T19" fmla="*/ 190 h 202"/>
                  <a:gd name="T20" fmla="*/ 116 w 183"/>
                  <a:gd name="T21" fmla="*/ 187 h 202"/>
                  <a:gd name="T22" fmla="*/ 112 w 183"/>
                  <a:gd name="T23" fmla="*/ 191 h 202"/>
                  <a:gd name="T24" fmla="*/ 100 w 183"/>
                  <a:gd name="T25" fmla="*/ 191 h 202"/>
                  <a:gd name="T26" fmla="*/ 92 w 183"/>
                  <a:gd name="T27" fmla="*/ 195 h 202"/>
                  <a:gd name="T28" fmla="*/ 83 w 183"/>
                  <a:gd name="T29" fmla="*/ 187 h 202"/>
                  <a:gd name="T30" fmla="*/ 79 w 183"/>
                  <a:gd name="T31" fmla="*/ 195 h 202"/>
                  <a:gd name="T32" fmla="*/ 72 w 183"/>
                  <a:gd name="T33" fmla="*/ 200 h 202"/>
                  <a:gd name="T34" fmla="*/ 66 w 183"/>
                  <a:gd name="T35" fmla="*/ 195 h 202"/>
                  <a:gd name="T36" fmla="*/ 63 w 183"/>
                  <a:gd name="T37" fmla="*/ 192 h 202"/>
                  <a:gd name="T38" fmla="*/ 59 w 183"/>
                  <a:gd name="T39" fmla="*/ 188 h 202"/>
                  <a:gd name="T40" fmla="*/ 55 w 183"/>
                  <a:gd name="T41" fmla="*/ 180 h 202"/>
                  <a:gd name="T42" fmla="*/ 52 w 183"/>
                  <a:gd name="T43" fmla="*/ 180 h 202"/>
                  <a:gd name="T44" fmla="*/ 47 w 183"/>
                  <a:gd name="T45" fmla="*/ 179 h 202"/>
                  <a:gd name="T46" fmla="*/ 35 w 183"/>
                  <a:gd name="T47" fmla="*/ 172 h 202"/>
                  <a:gd name="T48" fmla="*/ 30 w 183"/>
                  <a:gd name="T49" fmla="*/ 171 h 202"/>
                  <a:gd name="T50" fmla="*/ 22 w 183"/>
                  <a:gd name="T51" fmla="*/ 174 h 202"/>
                  <a:gd name="T52" fmla="*/ 12 w 183"/>
                  <a:gd name="T53" fmla="*/ 174 h 202"/>
                  <a:gd name="T54" fmla="*/ 8 w 183"/>
                  <a:gd name="T55" fmla="*/ 183 h 202"/>
                  <a:gd name="T56" fmla="*/ 13 w 183"/>
                  <a:gd name="T57" fmla="*/ 163 h 202"/>
                  <a:gd name="T58" fmla="*/ 13 w 183"/>
                  <a:gd name="T59" fmla="*/ 135 h 202"/>
                  <a:gd name="T60" fmla="*/ 12 w 183"/>
                  <a:gd name="T61" fmla="*/ 127 h 202"/>
                  <a:gd name="T62" fmla="*/ 11 w 183"/>
                  <a:gd name="T63" fmla="*/ 112 h 202"/>
                  <a:gd name="T64" fmla="*/ 7 w 183"/>
                  <a:gd name="T65" fmla="*/ 109 h 202"/>
                  <a:gd name="T66" fmla="*/ 0 w 183"/>
                  <a:gd name="T67" fmla="*/ 105 h 202"/>
                  <a:gd name="T68" fmla="*/ 7 w 183"/>
                  <a:gd name="T69" fmla="*/ 97 h 202"/>
                  <a:gd name="T70" fmla="*/ 28 w 183"/>
                  <a:gd name="T71" fmla="*/ 97 h 202"/>
                  <a:gd name="T72" fmla="*/ 48 w 183"/>
                  <a:gd name="T73" fmla="*/ 97 h 202"/>
                  <a:gd name="T74" fmla="*/ 60 w 183"/>
                  <a:gd name="T75" fmla="*/ 93 h 202"/>
                  <a:gd name="T76" fmla="*/ 60 w 183"/>
                  <a:gd name="T77" fmla="*/ 81 h 202"/>
                  <a:gd name="T78" fmla="*/ 59 w 183"/>
                  <a:gd name="T79" fmla="*/ 73 h 202"/>
                  <a:gd name="T80" fmla="*/ 71 w 183"/>
                  <a:gd name="T81" fmla="*/ 65 h 202"/>
                  <a:gd name="T82" fmla="*/ 76 w 183"/>
                  <a:gd name="T83" fmla="*/ 57 h 202"/>
                  <a:gd name="T84" fmla="*/ 76 w 183"/>
                  <a:gd name="T85" fmla="*/ 44 h 202"/>
                  <a:gd name="T86" fmla="*/ 76 w 183"/>
                  <a:gd name="T87" fmla="*/ 30 h 202"/>
                  <a:gd name="T88" fmla="*/ 80 w 183"/>
                  <a:gd name="T89" fmla="*/ 21 h 202"/>
                  <a:gd name="T90" fmla="*/ 98 w 183"/>
                  <a:gd name="T91" fmla="*/ 21 h 202"/>
                  <a:gd name="T92" fmla="*/ 115 w 183"/>
                  <a:gd name="T93" fmla="*/ 21 h 202"/>
                  <a:gd name="T94" fmla="*/ 126 w 183"/>
                  <a:gd name="T95" fmla="*/ 17 h 202"/>
                  <a:gd name="T96" fmla="*/ 128 w 183"/>
                  <a:gd name="T97" fmla="*/ 2 h 202"/>
                  <a:gd name="T98" fmla="*/ 146 w 183"/>
                  <a:gd name="T99" fmla="*/ 13 h 202"/>
                  <a:gd name="T100" fmla="*/ 163 w 183"/>
                  <a:gd name="T101" fmla="*/ 24 h 202"/>
                  <a:gd name="T102" fmla="*/ 181 w 183"/>
                  <a:gd name="T103" fmla="*/ 36 h 202"/>
                  <a:gd name="T104" fmla="*/ 9 w 183"/>
                  <a:gd name="T105" fmla="*/ 124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3" h="202">
                    <a:moveTo>
                      <a:pt x="183" y="38"/>
                    </a:moveTo>
                    <a:lnTo>
                      <a:pt x="179" y="38"/>
                    </a:lnTo>
                    <a:lnTo>
                      <a:pt x="171" y="38"/>
                    </a:lnTo>
                    <a:lnTo>
                      <a:pt x="167" y="38"/>
                    </a:lnTo>
                    <a:lnTo>
                      <a:pt x="162" y="38"/>
                    </a:lnTo>
                    <a:lnTo>
                      <a:pt x="158" y="38"/>
                    </a:lnTo>
                    <a:lnTo>
                      <a:pt x="158" y="42"/>
                    </a:lnTo>
                    <a:lnTo>
                      <a:pt x="158" y="46"/>
                    </a:lnTo>
                    <a:lnTo>
                      <a:pt x="158" y="50"/>
                    </a:lnTo>
                    <a:lnTo>
                      <a:pt x="159" y="54"/>
                    </a:lnTo>
                    <a:lnTo>
                      <a:pt x="159" y="58"/>
                    </a:lnTo>
                    <a:lnTo>
                      <a:pt x="159" y="62"/>
                    </a:lnTo>
                    <a:lnTo>
                      <a:pt x="161" y="67"/>
                    </a:lnTo>
                    <a:lnTo>
                      <a:pt x="161" y="71"/>
                    </a:lnTo>
                    <a:lnTo>
                      <a:pt x="161" y="75"/>
                    </a:lnTo>
                    <a:lnTo>
                      <a:pt x="162" y="79"/>
                    </a:lnTo>
                    <a:lnTo>
                      <a:pt x="162" y="83"/>
                    </a:lnTo>
                    <a:lnTo>
                      <a:pt x="162" y="87"/>
                    </a:lnTo>
                    <a:lnTo>
                      <a:pt x="163" y="91"/>
                    </a:lnTo>
                    <a:lnTo>
                      <a:pt x="163" y="95"/>
                    </a:lnTo>
                    <a:lnTo>
                      <a:pt x="163" y="99"/>
                    </a:lnTo>
                    <a:lnTo>
                      <a:pt x="165" y="103"/>
                    </a:lnTo>
                    <a:lnTo>
                      <a:pt x="165" y="107"/>
                    </a:lnTo>
                    <a:lnTo>
                      <a:pt x="165" y="111"/>
                    </a:lnTo>
                    <a:lnTo>
                      <a:pt x="166" y="115"/>
                    </a:lnTo>
                    <a:lnTo>
                      <a:pt x="166" y="119"/>
                    </a:lnTo>
                    <a:lnTo>
                      <a:pt x="166" y="123"/>
                    </a:lnTo>
                    <a:lnTo>
                      <a:pt x="167" y="125"/>
                    </a:lnTo>
                    <a:lnTo>
                      <a:pt x="167" y="129"/>
                    </a:lnTo>
                    <a:lnTo>
                      <a:pt x="167" y="133"/>
                    </a:lnTo>
                    <a:lnTo>
                      <a:pt x="169" y="137"/>
                    </a:lnTo>
                    <a:lnTo>
                      <a:pt x="169" y="141"/>
                    </a:lnTo>
                    <a:lnTo>
                      <a:pt x="169" y="145"/>
                    </a:lnTo>
                    <a:lnTo>
                      <a:pt x="169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1" y="166"/>
                    </a:lnTo>
                    <a:lnTo>
                      <a:pt x="171" y="170"/>
                    </a:lnTo>
                    <a:lnTo>
                      <a:pt x="171" y="172"/>
                    </a:lnTo>
                    <a:lnTo>
                      <a:pt x="174" y="175"/>
                    </a:lnTo>
                    <a:lnTo>
                      <a:pt x="175" y="178"/>
                    </a:lnTo>
                    <a:lnTo>
                      <a:pt x="175" y="180"/>
                    </a:lnTo>
                    <a:lnTo>
                      <a:pt x="174" y="184"/>
                    </a:lnTo>
                    <a:lnTo>
                      <a:pt x="174" y="190"/>
                    </a:lnTo>
                    <a:lnTo>
                      <a:pt x="170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1" y="190"/>
                    </a:lnTo>
                    <a:lnTo>
                      <a:pt x="158" y="190"/>
                    </a:lnTo>
                    <a:lnTo>
                      <a:pt x="155" y="190"/>
                    </a:lnTo>
                    <a:lnTo>
                      <a:pt x="153" y="190"/>
                    </a:lnTo>
                    <a:lnTo>
                      <a:pt x="149" y="190"/>
                    </a:lnTo>
                    <a:lnTo>
                      <a:pt x="146" y="190"/>
                    </a:lnTo>
                    <a:lnTo>
                      <a:pt x="143" y="190"/>
                    </a:lnTo>
                    <a:lnTo>
                      <a:pt x="139" y="190"/>
                    </a:lnTo>
                    <a:lnTo>
                      <a:pt x="137" y="190"/>
                    </a:lnTo>
                    <a:lnTo>
                      <a:pt x="134" y="190"/>
                    </a:lnTo>
                    <a:lnTo>
                      <a:pt x="131" y="190"/>
                    </a:lnTo>
                    <a:lnTo>
                      <a:pt x="127" y="190"/>
                    </a:lnTo>
                    <a:lnTo>
                      <a:pt x="124" y="190"/>
                    </a:lnTo>
                    <a:lnTo>
                      <a:pt x="122" y="190"/>
                    </a:lnTo>
                    <a:lnTo>
                      <a:pt x="119" y="190"/>
                    </a:lnTo>
                    <a:lnTo>
                      <a:pt x="116" y="190"/>
                    </a:lnTo>
                    <a:lnTo>
                      <a:pt x="116" y="190"/>
                    </a:lnTo>
                    <a:lnTo>
                      <a:pt x="116" y="187"/>
                    </a:lnTo>
                    <a:lnTo>
                      <a:pt x="115" y="187"/>
                    </a:lnTo>
                    <a:lnTo>
                      <a:pt x="115" y="187"/>
                    </a:lnTo>
                    <a:lnTo>
                      <a:pt x="115" y="188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2" y="191"/>
                    </a:lnTo>
                    <a:lnTo>
                      <a:pt x="110" y="191"/>
                    </a:lnTo>
                    <a:lnTo>
                      <a:pt x="107" y="191"/>
                    </a:lnTo>
                    <a:lnTo>
                      <a:pt x="104" y="191"/>
                    </a:lnTo>
                    <a:lnTo>
                      <a:pt x="103" y="191"/>
                    </a:lnTo>
                    <a:lnTo>
                      <a:pt x="102" y="191"/>
                    </a:lnTo>
                    <a:lnTo>
                      <a:pt x="100" y="191"/>
                    </a:lnTo>
                    <a:lnTo>
                      <a:pt x="99" y="191"/>
                    </a:lnTo>
                    <a:lnTo>
                      <a:pt x="98" y="191"/>
                    </a:lnTo>
                    <a:lnTo>
                      <a:pt x="96" y="191"/>
                    </a:lnTo>
                    <a:lnTo>
                      <a:pt x="95" y="191"/>
                    </a:lnTo>
                    <a:lnTo>
                      <a:pt x="94" y="192"/>
                    </a:lnTo>
                    <a:lnTo>
                      <a:pt x="92" y="195"/>
                    </a:lnTo>
                    <a:lnTo>
                      <a:pt x="92" y="195"/>
                    </a:lnTo>
                    <a:lnTo>
                      <a:pt x="91" y="194"/>
                    </a:lnTo>
                    <a:lnTo>
                      <a:pt x="88" y="191"/>
                    </a:lnTo>
                    <a:lnTo>
                      <a:pt x="86" y="188"/>
                    </a:lnTo>
                    <a:lnTo>
                      <a:pt x="84" y="187"/>
                    </a:lnTo>
                    <a:lnTo>
                      <a:pt x="83" y="187"/>
                    </a:lnTo>
                    <a:lnTo>
                      <a:pt x="82" y="188"/>
                    </a:lnTo>
                    <a:lnTo>
                      <a:pt x="82" y="190"/>
                    </a:lnTo>
                    <a:lnTo>
                      <a:pt x="80" y="191"/>
                    </a:lnTo>
                    <a:lnTo>
                      <a:pt x="79" y="192"/>
                    </a:lnTo>
                    <a:lnTo>
                      <a:pt x="79" y="194"/>
                    </a:lnTo>
                    <a:lnTo>
                      <a:pt x="79" y="195"/>
                    </a:lnTo>
                    <a:lnTo>
                      <a:pt x="78" y="198"/>
                    </a:lnTo>
                    <a:lnTo>
                      <a:pt x="78" y="199"/>
                    </a:lnTo>
                    <a:lnTo>
                      <a:pt x="76" y="200"/>
                    </a:lnTo>
                    <a:lnTo>
                      <a:pt x="75" y="200"/>
                    </a:lnTo>
                    <a:lnTo>
                      <a:pt x="75" y="202"/>
                    </a:lnTo>
                    <a:lnTo>
                      <a:pt x="72" y="200"/>
                    </a:lnTo>
                    <a:lnTo>
                      <a:pt x="71" y="200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68" y="196"/>
                    </a:lnTo>
                    <a:lnTo>
                      <a:pt x="66" y="196"/>
                    </a:lnTo>
                    <a:lnTo>
                      <a:pt x="66" y="195"/>
                    </a:lnTo>
                    <a:lnTo>
                      <a:pt x="64" y="194"/>
                    </a:lnTo>
                    <a:lnTo>
                      <a:pt x="64" y="194"/>
                    </a:lnTo>
                    <a:lnTo>
                      <a:pt x="63" y="194"/>
                    </a:lnTo>
                    <a:lnTo>
                      <a:pt x="63" y="194"/>
                    </a:lnTo>
                    <a:lnTo>
                      <a:pt x="63" y="192"/>
                    </a:lnTo>
                    <a:lnTo>
                      <a:pt x="63" y="192"/>
                    </a:lnTo>
                    <a:lnTo>
                      <a:pt x="62" y="190"/>
                    </a:lnTo>
                    <a:lnTo>
                      <a:pt x="62" y="190"/>
                    </a:lnTo>
                    <a:lnTo>
                      <a:pt x="60" y="190"/>
                    </a:lnTo>
                    <a:lnTo>
                      <a:pt x="60" y="190"/>
                    </a:lnTo>
                    <a:lnTo>
                      <a:pt x="60" y="188"/>
                    </a:lnTo>
                    <a:lnTo>
                      <a:pt x="59" y="188"/>
                    </a:lnTo>
                    <a:lnTo>
                      <a:pt x="59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5" y="180"/>
                    </a:lnTo>
                    <a:lnTo>
                      <a:pt x="55" y="180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2" y="180"/>
                    </a:lnTo>
                    <a:lnTo>
                      <a:pt x="51" y="180"/>
                    </a:lnTo>
                    <a:lnTo>
                      <a:pt x="51" y="179"/>
                    </a:lnTo>
                    <a:lnTo>
                      <a:pt x="50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7" y="179"/>
                    </a:lnTo>
                    <a:lnTo>
                      <a:pt x="47" y="178"/>
                    </a:lnTo>
                    <a:lnTo>
                      <a:pt x="47" y="176"/>
                    </a:lnTo>
                    <a:lnTo>
                      <a:pt x="44" y="175"/>
                    </a:lnTo>
                    <a:lnTo>
                      <a:pt x="42" y="172"/>
                    </a:lnTo>
                    <a:lnTo>
                      <a:pt x="38" y="171"/>
                    </a:lnTo>
                    <a:lnTo>
                      <a:pt x="35" y="172"/>
                    </a:lnTo>
                    <a:lnTo>
                      <a:pt x="32" y="171"/>
                    </a:lnTo>
                    <a:lnTo>
                      <a:pt x="32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2"/>
                    </a:lnTo>
                    <a:lnTo>
                      <a:pt x="30" y="171"/>
                    </a:lnTo>
                    <a:lnTo>
                      <a:pt x="30" y="172"/>
                    </a:lnTo>
                    <a:lnTo>
                      <a:pt x="30" y="172"/>
                    </a:lnTo>
                    <a:lnTo>
                      <a:pt x="28" y="172"/>
                    </a:lnTo>
                    <a:lnTo>
                      <a:pt x="26" y="172"/>
                    </a:lnTo>
                    <a:lnTo>
                      <a:pt x="23" y="174"/>
                    </a:lnTo>
                    <a:lnTo>
                      <a:pt x="22" y="174"/>
                    </a:lnTo>
                    <a:lnTo>
                      <a:pt x="20" y="174"/>
                    </a:lnTo>
                    <a:lnTo>
                      <a:pt x="16" y="174"/>
                    </a:lnTo>
                    <a:lnTo>
                      <a:pt x="15" y="174"/>
                    </a:lnTo>
                    <a:lnTo>
                      <a:pt x="15" y="174"/>
                    </a:lnTo>
                    <a:lnTo>
                      <a:pt x="13" y="174"/>
                    </a:lnTo>
                    <a:lnTo>
                      <a:pt x="12" y="174"/>
                    </a:lnTo>
                    <a:lnTo>
                      <a:pt x="12" y="175"/>
                    </a:lnTo>
                    <a:lnTo>
                      <a:pt x="11" y="176"/>
                    </a:lnTo>
                    <a:lnTo>
                      <a:pt x="9" y="178"/>
                    </a:lnTo>
                    <a:lnTo>
                      <a:pt x="9" y="179"/>
                    </a:lnTo>
                    <a:lnTo>
                      <a:pt x="9" y="180"/>
                    </a:lnTo>
                    <a:lnTo>
                      <a:pt x="8" y="183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9" y="175"/>
                    </a:lnTo>
                    <a:lnTo>
                      <a:pt x="9" y="172"/>
                    </a:lnTo>
                    <a:lnTo>
                      <a:pt x="11" y="167"/>
                    </a:lnTo>
                    <a:lnTo>
                      <a:pt x="13" y="163"/>
                    </a:lnTo>
                    <a:lnTo>
                      <a:pt x="15" y="157"/>
                    </a:lnTo>
                    <a:lnTo>
                      <a:pt x="16" y="152"/>
                    </a:lnTo>
                    <a:lnTo>
                      <a:pt x="15" y="147"/>
                    </a:lnTo>
                    <a:lnTo>
                      <a:pt x="15" y="143"/>
                    </a:lnTo>
                    <a:lnTo>
                      <a:pt x="13" y="139"/>
                    </a:lnTo>
                    <a:lnTo>
                      <a:pt x="13" y="135"/>
                    </a:lnTo>
                    <a:lnTo>
                      <a:pt x="12" y="132"/>
                    </a:lnTo>
                    <a:lnTo>
                      <a:pt x="9" y="131"/>
                    </a:lnTo>
                    <a:lnTo>
                      <a:pt x="8" y="129"/>
                    </a:lnTo>
                    <a:lnTo>
                      <a:pt x="9" y="128"/>
                    </a:lnTo>
                    <a:lnTo>
                      <a:pt x="11" y="128"/>
                    </a:lnTo>
                    <a:lnTo>
                      <a:pt x="12" y="127"/>
                    </a:lnTo>
                    <a:lnTo>
                      <a:pt x="9" y="127"/>
                    </a:lnTo>
                    <a:lnTo>
                      <a:pt x="12" y="123"/>
                    </a:lnTo>
                    <a:lnTo>
                      <a:pt x="12" y="119"/>
                    </a:lnTo>
                    <a:lnTo>
                      <a:pt x="12" y="116"/>
                    </a:lnTo>
                    <a:lnTo>
                      <a:pt x="13" y="115"/>
                    </a:lnTo>
                    <a:lnTo>
                      <a:pt x="11" y="112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8" y="109"/>
                    </a:lnTo>
                    <a:lnTo>
                      <a:pt x="7" y="109"/>
                    </a:lnTo>
                    <a:lnTo>
                      <a:pt x="5" y="105"/>
                    </a:lnTo>
                    <a:lnTo>
                      <a:pt x="3" y="101"/>
                    </a:lnTo>
                    <a:lnTo>
                      <a:pt x="3" y="101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1" y="100"/>
                    </a:lnTo>
                    <a:lnTo>
                      <a:pt x="1" y="97"/>
                    </a:lnTo>
                    <a:lnTo>
                      <a:pt x="4" y="97"/>
                    </a:lnTo>
                    <a:lnTo>
                      <a:pt x="7" y="97"/>
                    </a:lnTo>
                    <a:lnTo>
                      <a:pt x="11" y="97"/>
                    </a:lnTo>
                    <a:lnTo>
                      <a:pt x="13" y="97"/>
                    </a:lnTo>
                    <a:lnTo>
                      <a:pt x="17" y="97"/>
                    </a:lnTo>
                    <a:lnTo>
                      <a:pt x="20" y="97"/>
                    </a:lnTo>
                    <a:lnTo>
                      <a:pt x="24" y="97"/>
                    </a:lnTo>
                    <a:lnTo>
                      <a:pt x="28" y="97"/>
                    </a:lnTo>
                    <a:lnTo>
                      <a:pt x="31" y="97"/>
                    </a:lnTo>
                    <a:lnTo>
                      <a:pt x="35" y="97"/>
                    </a:lnTo>
                    <a:lnTo>
                      <a:pt x="38" y="97"/>
                    </a:lnTo>
                    <a:lnTo>
                      <a:pt x="42" y="97"/>
                    </a:lnTo>
                    <a:lnTo>
                      <a:pt x="46" y="97"/>
                    </a:lnTo>
                    <a:lnTo>
                      <a:pt x="48" y="97"/>
                    </a:lnTo>
                    <a:lnTo>
                      <a:pt x="52" y="97"/>
                    </a:lnTo>
                    <a:lnTo>
                      <a:pt x="55" y="97"/>
                    </a:lnTo>
                    <a:lnTo>
                      <a:pt x="59" y="97"/>
                    </a:lnTo>
                    <a:lnTo>
                      <a:pt x="62" y="97"/>
                    </a:lnTo>
                    <a:lnTo>
                      <a:pt x="60" y="96"/>
                    </a:lnTo>
                    <a:lnTo>
                      <a:pt x="60" y="93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5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59" y="75"/>
                    </a:lnTo>
                    <a:lnTo>
                      <a:pt x="59" y="73"/>
                    </a:lnTo>
                    <a:lnTo>
                      <a:pt x="59" y="73"/>
                    </a:lnTo>
                    <a:lnTo>
                      <a:pt x="60" y="71"/>
                    </a:lnTo>
                    <a:lnTo>
                      <a:pt x="63" y="69"/>
                    </a:lnTo>
                    <a:lnTo>
                      <a:pt x="66" y="68"/>
                    </a:lnTo>
                    <a:lnTo>
                      <a:pt x="67" y="67"/>
                    </a:lnTo>
                    <a:lnTo>
                      <a:pt x="68" y="67"/>
                    </a:lnTo>
                    <a:lnTo>
                      <a:pt x="71" y="65"/>
                    </a:lnTo>
                    <a:lnTo>
                      <a:pt x="72" y="65"/>
                    </a:lnTo>
                    <a:lnTo>
                      <a:pt x="75" y="64"/>
                    </a:lnTo>
                    <a:lnTo>
                      <a:pt x="76" y="62"/>
                    </a:lnTo>
                    <a:lnTo>
                      <a:pt x="76" y="61"/>
                    </a:lnTo>
                    <a:lnTo>
                      <a:pt x="76" y="60"/>
                    </a:lnTo>
                    <a:lnTo>
                      <a:pt x="76" y="57"/>
                    </a:lnTo>
                    <a:lnTo>
                      <a:pt x="76" y="54"/>
                    </a:lnTo>
                    <a:lnTo>
                      <a:pt x="76" y="53"/>
                    </a:lnTo>
                    <a:lnTo>
                      <a:pt x="76" y="50"/>
                    </a:lnTo>
                    <a:lnTo>
                      <a:pt x="76" y="48"/>
                    </a:lnTo>
                    <a:lnTo>
                      <a:pt x="76" y="46"/>
                    </a:lnTo>
                    <a:lnTo>
                      <a:pt x="76" y="44"/>
                    </a:lnTo>
                    <a:lnTo>
                      <a:pt x="76" y="41"/>
                    </a:lnTo>
                    <a:lnTo>
                      <a:pt x="76" y="40"/>
                    </a:lnTo>
                    <a:lnTo>
                      <a:pt x="76" y="37"/>
                    </a:lnTo>
                    <a:lnTo>
                      <a:pt x="76" y="34"/>
                    </a:lnTo>
                    <a:lnTo>
                      <a:pt x="76" y="33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8" y="21"/>
                    </a:lnTo>
                    <a:lnTo>
                      <a:pt x="80" y="21"/>
                    </a:lnTo>
                    <a:lnTo>
                      <a:pt x="84" y="21"/>
                    </a:lnTo>
                    <a:lnTo>
                      <a:pt x="87" y="21"/>
                    </a:lnTo>
                    <a:lnTo>
                      <a:pt x="90" y="21"/>
                    </a:lnTo>
                    <a:lnTo>
                      <a:pt x="92" y="21"/>
                    </a:lnTo>
                    <a:lnTo>
                      <a:pt x="95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3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12" y="21"/>
                    </a:lnTo>
                    <a:lnTo>
                      <a:pt x="115" y="21"/>
                    </a:lnTo>
                    <a:lnTo>
                      <a:pt x="118" y="21"/>
                    </a:lnTo>
                    <a:lnTo>
                      <a:pt x="120" y="21"/>
                    </a:lnTo>
                    <a:lnTo>
                      <a:pt x="123" y="21"/>
                    </a:lnTo>
                    <a:lnTo>
                      <a:pt x="126" y="21"/>
                    </a:lnTo>
                    <a:lnTo>
                      <a:pt x="126" y="20"/>
                    </a:lnTo>
                    <a:lnTo>
                      <a:pt x="126" y="17"/>
                    </a:lnTo>
                    <a:lnTo>
                      <a:pt x="126" y="13"/>
                    </a:lnTo>
                    <a:lnTo>
                      <a:pt x="126" y="9"/>
                    </a:lnTo>
                    <a:lnTo>
                      <a:pt x="126" y="6"/>
                    </a:lnTo>
                    <a:lnTo>
                      <a:pt x="126" y="2"/>
                    </a:lnTo>
                    <a:lnTo>
                      <a:pt x="126" y="0"/>
                    </a:lnTo>
                    <a:lnTo>
                      <a:pt x="128" y="2"/>
                    </a:lnTo>
                    <a:lnTo>
                      <a:pt x="131" y="4"/>
                    </a:lnTo>
                    <a:lnTo>
                      <a:pt x="134" y="5"/>
                    </a:lnTo>
                    <a:lnTo>
                      <a:pt x="138" y="8"/>
                    </a:lnTo>
                    <a:lnTo>
                      <a:pt x="141" y="9"/>
                    </a:lnTo>
                    <a:lnTo>
                      <a:pt x="143" y="12"/>
                    </a:lnTo>
                    <a:lnTo>
                      <a:pt x="146" y="13"/>
                    </a:lnTo>
                    <a:lnTo>
                      <a:pt x="149" y="14"/>
                    </a:lnTo>
                    <a:lnTo>
                      <a:pt x="151" y="17"/>
                    </a:lnTo>
                    <a:lnTo>
                      <a:pt x="154" y="18"/>
                    </a:lnTo>
                    <a:lnTo>
                      <a:pt x="157" y="20"/>
                    </a:lnTo>
                    <a:lnTo>
                      <a:pt x="159" y="22"/>
                    </a:lnTo>
                    <a:lnTo>
                      <a:pt x="163" y="24"/>
                    </a:lnTo>
                    <a:lnTo>
                      <a:pt x="166" y="26"/>
                    </a:lnTo>
                    <a:lnTo>
                      <a:pt x="169" y="28"/>
                    </a:lnTo>
                    <a:lnTo>
                      <a:pt x="171" y="29"/>
                    </a:lnTo>
                    <a:lnTo>
                      <a:pt x="174" y="30"/>
                    </a:lnTo>
                    <a:lnTo>
                      <a:pt x="177" y="33"/>
                    </a:lnTo>
                    <a:lnTo>
                      <a:pt x="181" y="36"/>
                    </a:lnTo>
                    <a:lnTo>
                      <a:pt x="183" y="38"/>
                    </a:lnTo>
                    <a:lnTo>
                      <a:pt x="183" y="38"/>
                    </a:lnTo>
                    <a:close/>
                    <a:moveTo>
                      <a:pt x="11" y="124"/>
                    </a:moveTo>
                    <a:lnTo>
                      <a:pt x="9" y="125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9" y="121"/>
                    </a:lnTo>
                    <a:lnTo>
                      <a:pt x="11" y="121"/>
                    </a:lnTo>
                    <a:lnTo>
                      <a:pt x="11" y="121"/>
                    </a:lnTo>
                    <a:lnTo>
                      <a:pt x="11" y="1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58">
                <a:extLst>
                  <a:ext uri="{FF2B5EF4-FFF2-40B4-BE49-F238E27FC236}">
                    <a16:creationId xmlns:a16="http://schemas.microsoft.com/office/drawing/2014/main" id="{9AA0C132-2BED-40E0-8D42-92949B50C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272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59">
                <a:extLst>
                  <a:ext uri="{FF2B5EF4-FFF2-40B4-BE49-F238E27FC236}">
                    <a16:creationId xmlns:a16="http://schemas.microsoft.com/office/drawing/2014/main" id="{1E792F1A-0F49-410F-BCE1-CDE7697B2B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3" y="2401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1 h 4"/>
                  <a:gd name="T4" fmla="*/ 0 w 6"/>
                  <a:gd name="T5" fmla="*/ 0 h 4"/>
                  <a:gd name="T6" fmla="*/ 0 w 6"/>
                  <a:gd name="T7" fmla="*/ 0 h 4"/>
                  <a:gd name="T8" fmla="*/ 2 w 6"/>
                  <a:gd name="T9" fmla="*/ 0 h 4"/>
                  <a:gd name="T10" fmla="*/ 2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2 w 6"/>
                  <a:gd name="T17" fmla="*/ 0 h 4"/>
                  <a:gd name="T18" fmla="*/ 6 w 6"/>
                  <a:gd name="T19" fmla="*/ 4 h 4"/>
                  <a:gd name="T20" fmla="*/ 6 w 6"/>
                  <a:gd name="T21" fmla="*/ 4 h 4"/>
                  <a:gd name="T22" fmla="*/ 5 w 6"/>
                  <a:gd name="T23" fmla="*/ 4 h 4"/>
                  <a:gd name="T24" fmla="*/ 3 w 6"/>
                  <a:gd name="T25" fmla="*/ 2 h 4"/>
                  <a:gd name="T26" fmla="*/ 3 w 6"/>
                  <a:gd name="T27" fmla="*/ 1 h 4"/>
                  <a:gd name="T28" fmla="*/ 5 w 6"/>
                  <a:gd name="T29" fmla="*/ 1 h 4"/>
                  <a:gd name="T30" fmla="*/ 6 w 6"/>
                  <a:gd name="T31" fmla="*/ 2 h 4"/>
                  <a:gd name="T32" fmla="*/ 6 w 6"/>
                  <a:gd name="T33" fmla="*/ 4 h 4"/>
                  <a:gd name="T34" fmla="*/ 6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60">
                <a:extLst>
                  <a:ext uri="{FF2B5EF4-FFF2-40B4-BE49-F238E27FC236}">
                    <a16:creationId xmlns:a16="http://schemas.microsoft.com/office/drawing/2014/main" id="{F12ECB9E-A639-4A69-B12B-F1973C669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3282"/>
                <a:ext cx="6" cy="10"/>
              </a:xfrm>
              <a:custGeom>
                <a:avLst/>
                <a:gdLst>
                  <a:gd name="T0" fmla="*/ 5 w 6"/>
                  <a:gd name="T1" fmla="*/ 8 h 10"/>
                  <a:gd name="T2" fmla="*/ 2 w 6"/>
                  <a:gd name="T3" fmla="*/ 10 h 10"/>
                  <a:gd name="T4" fmla="*/ 1 w 6"/>
                  <a:gd name="T5" fmla="*/ 10 h 10"/>
                  <a:gd name="T6" fmla="*/ 0 w 6"/>
                  <a:gd name="T7" fmla="*/ 8 h 10"/>
                  <a:gd name="T8" fmla="*/ 0 w 6"/>
                  <a:gd name="T9" fmla="*/ 8 h 10"/>
                  <a:gd name="T10" fmla="*/ 1 w 6"/>
                  <a:gd name="T11" fmla="*/ 7 h 10"/>
                  <a:gd name="T12" fmla="*/ 1 w 6"/>
                  <a:gd name="T13" fmla="*/ 7 h 10"/>
                  <a:gd name="T14" fmla="*/ 1 w 6"/>
                  <a:gd name="T15" fmla="*/ 4 h 10"/>
                  <a:gd name="T16" fmla="*/ 1 w 6"/>
                  <a:gd name="T17" fmla="*/ 4 h 10"/>
                  <a:gd name="T18" fmla="*/ 2 w 6"/>
                  <a:gd name="T19" fmla="*/ 3 h 10"/>
                  <a:gd name="T20" fmla="*/ 2 w 6"/>
                  <a:gd name="T21" fmla="*/ 2 h 10"/>
                  <a:gd name="T22" fmla="*/ 4 w 6"/>
                  <a:gd name="T23" fmla="*/ 2 h 10"/>
                  <a:gd name="T24" fmla="*/ 5 w 6"/>
                  <a:gd name="T25" fmla="*/ 0 h 10"/>
                  <a:gd name="T26" fmla="*/ 6 w 6"/>
                  <a:gd name="T27" fmla="*/ 3 h 10"/>
                  <a:gd name="T28" fmla="*/ 6 w 6"/>
                  <a:gd name="T29" fmla="*/ 4 h 10"/>
                  <a:gd name="T30" fmla="*/ 6 w 6"/>
                  <a:gd name="T31" fmla="*/ 6 h 10"/>
                  <a:gd name="T32" fmla="*/ 6 w 6"/>
                  <a:gd name="T33" fmla="*/ 7 h 10"/>
                  <a:gd name="T34" fmla="*/ 5 w 6"/>
                  <a:gd name="T35" fmla="*/ 8 h 10"/>
                  <a:gd name="T36" fmla="*/ 5 w 6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10">
                    <a:moveTo>
                      <a:pt x="5" y="8"/>
                    </a:moveTo>
                    <a:lnTo>
                      <a:pt x="2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61">
                <a:extLst>
                  <a:ext uri="{FF2B5EF4-FFF2-40B4-BE49-F238E27FC236}">
                    <a16:creationId xmlns:a16="http://schemas.microsoft.com/office/drawing/2014/main" id="{D99C77E2-13DA-4507-B222-31F9B7D8B1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1" y="2914"/>
                <a:ext cx="3" cy="17"/>
              </a:xfrm>
              <a:custGeom>
                <a:avLst/>
                <a:gdLst>
                  <a:gd name="T0" fmla="*/ 3 w 3"/>
                  <a:gd name="T1" fmla="*/ 2 h 17"/>
                  <a:gd name="T2" fmla="*/ 3 w 3"/>
                  <a:gd name="T3" fmla="*/ 2 h 17"/>
                  <a:gd name="T4" fmla="*/ 2 w 3"/>
                  <a:gd name="T5" fmla="*/ 2 h 17"/>
                  <a:gd name="T6" fmla="*/ 2 w 3"/>
                  <a:gd name="T7" fmla="*/ 2 h 17"/>
                  <a:gd name="T8" fmla="*/ 2 w 3"/>
                  <a:gd name="T9" fmla="*/ 2 h 17"/>
                  <a:gd name="T10" fmla="*/ 3 w 3"/>
                  <a:gd name="T11" fmla="*/ 2 h 17"/>
                  <a:gd name="T12" fmla="*/ 3 w 3"/>
                  <a:gd name="T13" fmla="*/ 2 h 17"/>
                  <a:gd name="T14" fmla="*/ 3 w 3"/>
                  <a:gd name="T15" fmla="*/ 0 h 17"/>
                  <a:gd name="T16" fmla="*/ 3 w 3"/>
                  <a:gd name="T17" fmla="*/ 0 h 17"/>
                  <a:gd name="T18" fmla="*/ 3 w 3"/>
                  <a:gd name="T19" fmla="*/ 2 h 17"/>
                  <a:gd name="T20" fmla="*/ 3 w 3"/>
                  <a:gd name="T21" fmla="*/ 2 h 17"/>
                  <a:gd name="T22" fmla="*/ 3 w 3"/>
                  <a:gd name="T23" fmla="*/ 2 h 17"/>
                  <a:gd name="T24" fmla="*/ 3 w 3"/>
                  <a:gd name="T25" fmla="*/ 2 h 17"/>
                  <a:gd name="T26" fmla="*/ 3 w 3"/>
                  <a:gd name="T27" fmla="*/ 2 h 17"/>
                  <a:gd name="T28" fmla="*/ 2 w 3"/>
                  <a:gd name="T29" fmla="*/ 17 h 17"/>
                  <a:gd name="T30" fmla="*/ 2 w 3"/>
                  <a:gd name="T31" fmla="*/ 17 h 17"/>
                  <a:gd name="T32" fmla="*/ 0 w 3"/>
                  <a:gd name="T33" fmla="*/ 17 h 17"/>
                  <a:gd name="T34" fmla="*/ 0 w 3"/>
                  <a:gd name="T35" fmla="*/ 15 h 17"/>
                  <a:gd name="T36" fmla="*/ 2 w 3"/>
                  <a:gd name="T37" fmla="*/ 15 h 17"/>
                  <a:gd name="T38" fmla="*/ 2 w 3"/>
                  <a:gd name="T39" fmla="*/ 15 h 17"/>
                  <a:gd name="T40" fmla="*/ 2 w 3"/>
                  <a:gd name="T41" fmla="*/ 15 h 17"/>
                  <a:gd name="T42" fmla="*/ 2 w 3"/>
                  <a:gd name="T43" fmla="*/ 17 h 17"/>
                  <a:gd name="T44" fmla="*/ 2 w 3"/>
                  <a:gd name="T45" fmla="*/ 17 h 17"/>
                  <a:gd name="T46" fmla="*/ 2 w 3"/>
                  <a:gd name="T4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7">
                    <a:moveTo>
                      <a:pt x="3" y="2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  <a:moveTo>
                      <a:pt x="2" y="17"/>
                    </a:move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62">
                <a:extLst>
                  <a:ext uri="{FF2B5EF4-FFF2-40B4-BE49-F238E27FC236}">
                    <a16:creationId xmlns:a16="http://schemas.microsoft.com/office/drawing/2014/main" id="{99281940-5801-4E47-A735-C0DEAE2D3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0" y="3119"/>
                <a:ext cx="50" cy="119"/>
              </a:xfrm>
              <a:custGeom>
                <a:avLst/>
                <a:gdLst>
                  <a:gd name="T0" fmla="*/ 30 w 50"/>
                  <a:gd name="T1" fmla="*/ 34 h 119"/>
                  <a:gd name="T2" fmla="*/ 27 w 50"/>
                  <a:gd name="T3" fmla="*/ 39 h 119"/>
                  <a:gd name="T4" fmla="*/ 27 w 50"/>
                  <a:gd name="T5" fmla="*/ 46 h 119"/>
                  <a:gd name="T6" fmla="*/ 28 w 50"/>
                  <a:gd name="T7" fmla="*/ 56 h 119"/>
                  <a:gd name="T8" fmla="*/ 31 w 50"/>
                  <a:gd name="T9" fmla="*/ 63 h 119"/>
                  <a:gd name="T10" fmla="*/ 39 w 50"/>
                  <a:gd name="T11" fmla="*/ 68 h 119"/>
                  <a:gd name="T12" fmla="*/ 48 w 50"/>
                  <a:gd name="T13" fmla="*/ 80 h 119"/>
                  <a:gd name="T14" fmla="*/ 48 w 50"/>
                  <a:gd name="T15" fmla="*/ 90 h 119"/>
                  <a:gd name="T16" fmla="*/ 47 w 50"/>
                  <a:gd name="T17" fmla="*/ 102 h 119"/>
                  <a:gd name="T18" fmla="*/ 40 w 50"/>
                  <a:gd name="T19" fmla="*/ 105 h 119"/>
                  <a:gd name="T20" fmla="*/ 38 w 50"/>
                  <a:gd name="T21" fmla="*/ 110 h 119"/>
                  <a:gd name="T22" fmla="*/ 40 w 50"/>
                  <a:gd name="T23" fmla="*/ 118 h 119"/>
                  <a:gd name="T24" fmla="*/ 38 w 50"/>
                  <a:gd name="T25" fmla="*/ 119 h 119"/>
                  <a:gd name="T26" fmla="*/ 38 w 50"/>
                  <a:gd name="T27" fmla="*/ 115 h 119"/>
                  <a:gd name="T28" fmla="*/ 32 w 50"/>
                  <a:gd name="T29" fmla="*/ 110 h 119"/>
                  <a:gd name="T30" fmla="*/ 27 w 50"/>
                  <a:gd name="T31" fmla="*/ 106 h 119"/>
                  <a:gd name="T32" fmla="*/ 26 w 50"/>
                  <a:gd name="T33" fmla="*/ 102 h 119"/>
                  <a:gd name="T34" fmla="*/ 24 w 50"/>
                  <a:gd name="T35" fmla="*/ 98 h 119"/>
                  <a:gd name="T36" fmla="*/ 28 w 50"/>
                  <a:gd name="T37" fmla="*/ 91 h 119"/>
                  <a:gd name="T38" fmla="*/ 28 w 50"/>
                  <a:gd name="T39" fmla="*/ 82 h 119"/>
                  <a:gd name="T40" fmla="*/ 24 w 50"/>
                  <a:gd name="T41" fmla="*/ 76 h 119"/>
                  <a:gd name="T42" fmla="*/ 18 w 50"/>
                  <a:gd name="T43" fmla="*/ 78 h 119"/>
                  <a:gd name="T44" fmla="*/ 14 w 50"/>
                  <a:gd name="T45" fmla="*/ 78 h 119"/>
                  <a:gd name="T46" fmla="*/ 8 w 50"/>
                  <a:gd name="T47" fmla="*/ 70 h 119"/>
                  <a:gd name="T48" fmla="*/ 6 w 50"/>
                  <a:gd name="T49" fmla="*/ 71 h 119"/>
                  <a:gd name="T50" fmla="*/ 4 w 50"/>
                  <a:gd name="T51" fmla="*/ 67 h 119"/>
                  <a:gd name="T52" fmla="*/ 3 w 50"/>
                  <a:gd name="T53" fmla="*/ 66 h 119"/>
                  <a:gd name="T54" fmla="*/ 0 w 50"/>
                  <a:gd name="T55" fmla="*/ 64 h 119"/>
                  <a:gd name="T56" fmla="*/ 4 w 50"/>
                  <a:gd name="T57" fmla="*/ 60 h 119"/>
                  <a:gd name="T58" fmla="*/ 6 w 50"/>
                  <a:gd name="T59" fmla="*/ 56 h 119"/>
                  <a:gd name="T60" fmla="*/ 4 w 50"/>
                  <a:gd name="T61" fmla="*/ 52 h 119"/>
                  <a:gd name="T62" fmla="*/ 11 w 50"/>
                  <a:gd name="T63" fmla="*/ 47 h 119"/>
                  <a:gd name="T64" fmla="*/ 14 w 50"/>
                  <a:gd name="T65" fmla="*/ 44 h 119"/>
                  <a:gd name="T66" fmla="*/ 10 w 50"/>
                  <a:gd name="T67" fmla="*/ 38 h 119"/>
                  <a:gd name="T68" fmla="*/ 10 w 50"/>
                  <a:gd name="T69" fmla="*/ 34 h 119"/>
                  <a:gd name="T70" fmla="*/ 11 w 50"/>
                  <a:gd name="T71" fmla="*/ 28 h 119"/>
                  <a:gd name="T72" fmla="*/ 10 w 50"/>
                  <a:gd name="T73" fmla="*/ 23 h 119"/>
                  <a:gd name="T74" fmla="*/ 12 w 50"/>
                  <a:gd name="T75" fmla="*/ 22 h 119"/>
                  <a:gd name="T76" fmla="*/ 15 w 50"/>
                  <a:gd name="T77" fmla="*/ 16 h 119"/>
                  <a:gd name="T78" fmla="*/ 14 w 50"/>
                  <a:gd name="T79" fmla="*/ 12 h 119"/>
                  <a:gd name="T80" fmla="*/ 11 w 50"/>
                  <a:gd name="T81" fmla="*/ 7 h 119"/>
                  <a:gd name="T82" fmla="*/ 8 w 50"/>
                  <a:gd name="T83" fmla="*/ 4 h 119"/>
                  <a:gd name="T84" fmla="*/ 6 w 50"/>
                  <a:gd name="T85" fmla="*/ 4 h 119"/>
                  <a:gd name="T86" fmla="*/ 4 w 50"/>
                  <a:gd name="T87" fmla="*/ 2 h 119"/>
                  <a:gd name="T88" fmla="*/ 6 w 50"/>
                  <a:gd name="T89" fmla="*/ 0 h 119"/>
                  <a:gd name="T90" fmla="*/ 12 w 50"/>
                  <a:gd name="T91" fmla="*/ 3 h 119"/>
                  <a:gd name="T92" fmla="*/ 18 w 50"/>
                  <a:gd name="T93" fmla="*/ 4 h 119"/>
                  <a:gd name="T94" fmla="*/ 20 w 50"/>
                  <a:gd name="T95" fmla="*/ 4 h 119"/>
                  <a:gd name="T96" fmla="*/ 20 w 50"/>
                  <a:gd name="T97" fmla="*/ 2 h 119"/>
                  <a:gd name="T98" fmla="*/ 28 w 50"/>
                  <a:gd name="T99" fmla="*/ 8 h 119"/>
                  <a:gd name="T100" fmla="*/ 30 w 50"/>
                  <a:gd name="T101" fmla="*/ 15 h 119"/>
                  <a:gd name="T102" fmla="*/ 30 w 50"/>
                  <a:gd name="T103" fmla="*/ 18 h 119"/>
                  <a:gd name="T104" fmla="*/ 31 w 50"/>
                  <a:gd name="T105" fmla="*/ 23 h 119"/>
                  <a:gd name="T106" fmla="*/ 30 w 50"/>
                  <a:gd name="T107" fmla="*/ 27 h 119"/>
                  <a:gd name="T108" fmla="*/ 32 w 50"/>
                  <a:gd name="T109" fmla="*/ 30 h 119"/>
                  <a:gd name="T110" fmla="*/ 35 w 50"/>
                  <a:gd name="T111" fmla="*/ 32 h 119"/>
                  <a:gd name="T112" fmla="*/ 30 w 50"/>
                  <a:gd name="T113" fmla="*/ 40 h 119"/>
                  <a:gd name="T114" fmla="*/ 28 w 50"/>
                  <a:gd name="T115" fmla="*/ 39 h 119"/>
                  <a:gd name="T116" fmla="*/ 30 w 50"/>
                  <a:gd name="T117" fmla="*/ 40 h 119"/>
                  <a:gd name="T118" fmla="*/ 31 w 50"/>
                  <a:gd name="T119" fmla="*/ 40 h 119"/>
                  <a:gd name="T120" fmla="*/ 32 w 50"/>
                  <a:gd name="T121" fmla="*/ 4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" h="119">
                    <a:moveTo>
                      <a:pt x="35" y="34"/>
                    </a:moveTo>
                    <a:lnTo>
                      <a:pt x="34" y="34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5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7" y="39"/>
                    </a:lnTo>
                    <a:lnTo>
                      <a:pt x="26" y="42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27" y="46"/>
                    </a:lnTo>
                    <a:lnTo>
                      <a:pt x="27" y="48"/>
                    </a:lnTo>
                    <a:lnTo>
                      <a:pt x="28" y="50"/>
                    </a:lnTo>
                    <a:lnTo>
                      <a:pt x="28" y="54"/>
                    </a:lnTo>
                    <a:lnTo>
                      <a:pt x="28" y="56"/>
                    </a:lnTo>
                    <a:lnTo>
                      <a:pt x="28" y="59"/>
                    </a:lnTo>
                    <a:lnTo>
                      <a:pt x="30" y="60"/>
                    </a:lnTo>
                    <a:lnTo>
                      <a:pt x="30" y="62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6" y="64"/>
                    </a:lnTo>
                    <a:lnTo>
                      <a:pt x="39" y="68"/>
                    </a:lnTo>
                    <a:lnTo>
                      <a:pt x="42" y="71"/>
                    </a:lnTo>
                    <a:lnTo>
                      <a:pt x="43" y="74"/>
                    </a:lnTo>
                    <a:lnTo>
                      <a:pt x="46" y="78"/>
                    </a:lnTo>
                    <a:lnTo>
                      <a:pt x="48" y="80"/>
                    </a:lnTo>
                    <a:lnTo>
                      <a:pt x="48" y="83"/>
                    </a:lnTo>
                    <a:lnTo>
                      <a:pt x="50" y="84"/>
                    </a:lnTo>
                    <a:lnTo>
                      <a:pt x="48" y="86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8" y="97"/>
                    </a:lnTo>
                    <a:lnTo>
                      <a:pt x="47" y="101"/>
                    </a:lnTo>
                    <a:lnTo>
                      <a:pt x="47" y="102"/>
                    </a:lnTo>
                    <a:lnTo>
                      <a:pt x="46" y="103"/>
                    </a:lnTo>
                    <a:lnTo>
                      <a:pt x="44" y="103"/>
                    </a:lnTo>
                    <a:lnTo>
                      <a:pt x="42" y="105"/>
                    </a:lnTo>
                    <a:lnTo>
                      <a:pt x="40" y="105"/>
                    </a:lnTo>
                    <a:lnTo>
                      <a:pt x="40" y="106"/>
                    </a:lnTo>
                    <a:lnTo>
                      <a:pt x="39" y="107"/>
                    </a:lnTo>
                    <a:lnTo>
                      <a:pt x="39" y="110"/>
                    </a:lnTo>
                    <a:lnTo>
                      <a:pt x="38" y="110"/>
                    </a:lnTo>
                    <a:lnTo>
                      <a:pt x="38" y="110"/>
                    </a:lnTo>
                    <a:lnTo>
                      <a:pt x="39" y="111"/>
                    </a:lnTo>
                    <a:lnTo>
                      <a:pt x="40" y="114"/>
                    </a:lnTo>
                    <a:lnTo>
                      <a:pt x="40" y="118"/>
                    </a:lnTo>
                    <a:lnTo>
                      <a:pt x="40" y="119"/>
                    </a:lnTo>
                    <a:lnTo>
                      <a:pt x="39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6" y="118"/>
                    </a:lnTo>
                    <a:lnTo>
                      <a:pt x="36" y="117"/>
                    </a:lnTo>
                    <a:lnTo>
                      <a:pt x="38" y="117"/>
                    </a:lnTo>
                    <a:lnTo>
                      <a:pt x="38" y="115"/>
                    </a:lnTo>
                    <a:lnTo>
                      <a:pt x="36" y="114"/>
                    </a:lnTo>
                    <a:lnTo>
                      <a:pt x="36" y="114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0" y="109"/>
                    </a:lnTo>
                    <a:lnTo>
                      <a:pt x="28" y="106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7" y="105"/>
                    </a:lnTo>
                    <a:lnTo>
                      <a:pt x="27" y="103"/>
                    </a:lnTo>
                    <a:lnTo>
                      <a:pt x="27" y="103"/>
                    </a:lnTo>
                    <a:lnTo>
                      <a:pt x="26" y="102"/>
                    </a:lnTo>
                    <a:lnTo>
                      <a:pt x="24" y="101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24" y="98"/>
                    </a:lnTo>
                    <a:lnTo>
                      <a:pt x="26" y="97"/>
                    </a:lnTo>
                    <a:lnTo>
                      <a:pt x="27" y="95"/>
                    </a:lnTo>
                    <a:lnTo>
                      <a:pt x="27" y="94"/>
                    </a:lnTo>
                    <a:lnTo>
                      <a:pt x="28" y="91"/>
                    </a:lnTo>
                    <a:lnTo>
                      <a:pt x="28" y="88"/>
                    </a:lnTo>
                    <a:lnTo>
                      <a:pt x="30" y="86"/>
                    </a:lnTo>
                    <a:lnTo>
                      <a:pt x="28" y="84"/>
                    </a:lnTo>
                    <a:lnTo>
                      <a:pt x="28" y="82"/>
                    </a:lnTo>
                    <a:lnTo>
                      <a:pt x="28" y="79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24" y="76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4" y="78"/>
                    </a:lnTo>
                    <a:lnTo>
                      <a:pt x="11" y="75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7" y="70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4" y="68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3" y="63"/>
                    </a:lnTo>
                    <a:lnTo>
                      <a:pt x="3" y="62"/>
                    </a:lnTo>
                    <a:lnTo>
                      <a:pt x="4" y="60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10" y="48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5" y="19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8" y="11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31" y="23"/>
                    </a:lnTo>
                    <a:lnTo>
                      <a:pt x="30" y="24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31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4"/>
                    </a:lnTo>
                    <a:lnTo>
                      <a:pt x="35" y="34"/>
                    </a:lnTo>
                    <a:close/>
                    <a:moveTo>
                      <a:pt x="30" y="40"/>
                    </a:move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30" y="40"/>
                    </a:lnTo>
                    <a:close/>
                    <a:moveTo>
                      <a:pt x="31" y="42"/>
                    </a:moveTo>
                    <a:lnTo>
                      <a:pt x="31" y="42"/>
                    </a:lnTo>
                    <a:lnTo>
                      <a:pt x="31" y="42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1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63">
                <a:extLst>
                  <a:ext uri="{FF2B5EF4-FFF2-40B4-BE49-F238E27FC236}">
                    <a16:creationId xmlns:a16="http://schemas.microsoft.com/office/drawing/2014/main" id="{D3A3CFF3-9DDA-4850-AED5-DCA17CE2A7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2" y="2461"/>
                <a:ext cx="476" cy="298"/>
              </a:xfrm>
              <a:custGeom>
                <a:avLst/>
                <a:gdLst>
                  <a:gd name="T0" fmla="*/ 309 w 476"/>
                  <a:gd name="T1" fmla="*/ 173 h 298"/>
                  <a:gd name="T2" fmla="*/ 312 w 476"/>
                  <a:gd name="T3" fmla="*/ 187 h 298"/>
                  <a:gd name="T4" fmla="*/ 337 w 476"/>
                  <a:gd name="T5" fmla="*/ 227 h 298"/>
                  <a:gd name="T6" fmla="*/ 359 w 476"/>
                  <a:gd name="T7" fmla="*/ 242 h 298"/>
                  <a:gd name="T8" fmla="*/ 397 w 476"/>
                  <a:gd name="T9" fmla="*/ 233 h 298"/>
                  <a:gd name="T10" fmla="*/ 405 w 476"/>
                  <a:gd name="T11" fmla="*/ 231 h 298"/>
                  <a:gd name="T12" fmla="*/ 422 w 476"/>
                  <a:gd name="T13" fmla="*/ 197 h 298"/>
                  <a:gd name="T14" fmla="*/ 468 w 476"/>
                  <a:gd name="T15" fmla="*/ 190 h 298"/>
                  <a:gd name="T16" fmla="*/ 475 w 476"/>
                  <a:gd name="T17" fmla="*/ 194 h 298"/>
                  <a:gd name="T18" fmla="*/ 463 w 476"/>
                  <a:gd name="T19" fmla="*/ 219 h 298"/>
                  <a:gd name="T20" fmla="*/ 463 w 476"/>
                  <a:gd name="T21" fmla="*/ 231 h 298"/>
                  <a:gd name="T22" fmla="*/ 451 w 476"/>
                  <a:gd name="T23" fmla="*/ 237 h 298"/>
                  <a:gd name="T24" fmla="*/ 412 w 476"/>
                  <a:gd name="T25" fmla="*/ 247 h 298"/>
                  <a:gd name="T26" fmla="*/ 420 w 476"/>
                  <a:gd name="T27" fmla="*/ 269 h 298"/>
                  <a:gd name="T28" fmla="*/ 393 w 476"/>
                  <a:gd name="T29" fmla="*/ 288 h 298"/>
                  <a:gd name="T30" fmla="*/ 380 w 476"/>
                  <a:gd name="T31" fmla="*/ 284 h 298"/>
                  <a:gd name="T32" fmla="*/ 357 w 476"/>
                  <a:gd name="T33" fmla="*/ 273 h 298"/>
                  <a:gd name="T34" fmla="*/ 353 w 476"/>
                  <a:gd name="T35" fmla="*/ 273 h 298"/>
                  <a:gd name="T36" fmla="*/ 277 w 476"/>
                  <a:gd name="T37" fmla="*/ 261 h 298"/>
                  <a:gd name="T38" fmla="*/ 225 w 476"/>
                  <a:gd name="T39" fmla="*/ 239 h 298"/>
                  <a:gd name="T40" fmla="*/ 193 w 476"/>
                  <a:gd name="T41" fmla="*/ 206 h 298"/>
                  <a:gd name="T42" fmla="*/ 196 w 476"/>
                  <a:gd name="T43" fmla="*/ 187 h 298"/>
                  <a:gd name="T44" fmla="*/ 165 w 476"/>
                  <a:gd name="T45" fmla="*/ 142 h 298"/>
                  <a:gd name="T46" fmla="*/ 157 w 476"/>
                  <a:gd name="T47" fmla="*/ 131 h 298"/>
                  <a:gd name="T48" fmla="*/ 142 w 476"/>
                  <a:gd name="T49" fmla="*/ 122 h 298"/>
                  <a:gd name="T50" fmla="*/ 135 w 476"/>
                  <a:gd name="T51" fmla="*/ 103 h 298"/>
                  <a:gd name="T52" fmla="*/ 115 w 476"/>
                  <a:gd name="T53" fmla="*/ 83 h 298"/>
                  <a:gd name="T54" fmla="*/ 93 w 476"/>
                  <a:gd name="T55" fmla="*/ 59 h 298"/>
                  <a:gd name="T56" fmla="*/ 81 w 476"/>
                  <a:gd name="T57" fmla="*/ 29 h 298"/>
                  <a:gd name="T58" fmla="*/ 63 w 476"/>
                  <a:gd name="T59" fmla="*/ 20 h 298"/>
                  <a:gd name="T60" fmla="*/ 58 w 476"/>
                  <a:gd name="T61" fmla="*/ 45 h 298"/>
                  <a:gd name="T62" fmla="*/ 81 w 476"/>
                  <a:gd name="T63" fmla="*/ 74 h 298"/>
                  <a:gd name="T64" fmla="*/ 97 w 476"/>
                  <a:gd name="T65" fmla="*/ 99 h 298"/>
                  <a:gd name="T66" fmla="*/ 107 w 476"/>
                  <a:gd name="T67" fmla="*/ 114 h 298"/>
                  <a:gd name="T68" fmla="*/ 122 w 476"/>
                  <a:gd name="T69" fmla="*/ 147 h 298"/>
                  <a:gd name="T70" fmla="*/ 135 w 476"/>
                  <a:gd name="T71" fmla="*/ 161 h 298"/>
                  <a:gd name="T72" fmla="*/ 103 w 476"/>
                  <a:gd name="T73" fmla="*/ 142 h 298"/>
                  <a:gd name="T74" fmla="*/ 91 w 476"/>
                  <a:gd name="T75" fmla="*/ 112 h 298"/>
                  <a:gd name="T76" fmla="*/ 64 w 476"/>
                  <a:gd name="T77" fmla="*/ 96 h 298"/>
                  <a:gd name="T78" fmla="*/ 62 w 476"/>
                  <a:gd name="T79" fmla="*/ 86 h 298"/>
                  <a:gd name="T80" fmla="*/ 52 w 476"/>
                  <a:gd name="T81" fmla="*/ 59 h 298"/>
                  <a:gd name="T82" fmla="*/ 32 w 476"/>
                  <a:gd name="T83" fmla="*/ 28 h 298"/>
                  <a:gd name="T84" fmla="*/ 28 w 476"/>
                  <a:gd name="T85" fmla="*/ 3 h 298"/>
                  <a:gd name="T86" fmla="*/ 111 w 476"/>
                  <a:gd name="T87" fmla="*/ 24 h 298"/>
                  <a:gd name="T88" fmla="*/ 170 w 476"/>
                  <a:gd name="T89" fmla="*/ 17 h 298"/>
                  <a:gd name="T90" fmla="*/ 206 w 476"/>
                  <a:gd name="T91" fmla="*/ 45 h 298"/>
                  <a:gd name="T92" fmla="*/ 234 w 476"/>
                  <a:gd name="T93" fmla="*/ 62 h 298"/>
                  <a:gd name="T94" fmla="*/ 254 w 476"/>
                  <a:gd name="T95" fmla="*/ 52 h 298"/>
                  <a:gd name="T96" fmla="*/ 273 w 476"/>
                  <a:gd name="T97" fmla="*/ 78 h 298"/>
                  <a:gd name="T98" fmla="*/ 288 w 476"/>
                  <a:gd name="T99" fmla="*/ 100 h 298"/>
                  <a:gd name="T100" fmla="*/ 316 w 476"/>
                  <a:gd name="T101" fmla="*/ 118 h 298"/>
                  <a:gd name="T102" fmla="*/ 78 w 476"/>
                  <a:gd name="T103" fmla="*/ 63 h 298"/>
                  <a:gd name="T104" fmla="*/ 89 w 476"/>
                  <a:gd name="T105" fmla="*/ 67 h 298"/>
                  <a:gd name="T106" fmla="*/ 3 w 476"/>
                  <a:gd name="T107" fmla="*/ 66 h 298"/>
                  <a:gd name="T108" fmla="*/ 109 w 476"/>
                  <a:gd name="T109" fmla="*/ 118 h 298"/>
                  <a:gd name="T110" fmla="*/ 94 w 476"/>
                  <a:gd name="T111" fmla="*/ 135 h 298"/>
                  <a:gd name="T112" fmla="*/ 102 w 476"/>
                  <a:gd name="T113" fmla="*/ 143 h 298"/>
                  <a:gd name="T114" fmla="*/ 178 w 476"/>
                  <a:gd name="T115" fmla="*/ 187 h 298"/>
                  <a:gd name="T116" fmla="*/ 472 w 476"/>
                  <a:gd name="T117" fmla="*/ 205 h 298"/>
                  <a:gd name="T118" fmla="*/ 400 w 476"/>
                  <a:gd name="T119" fmla="*/ 23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6" h="298">
                    <a:moveTo>
                      <a:pt x="320" y="116"/>
                    </a:moveTo>
                    <a:lnTo>
                      <a:pt x="320" y="119"/>
                    </a:lnTo>
                    <a:lnTo>
                      <a:pt x="319" y="122"/>
                    </a:lnTo>
                    <a:lnTo>
                      <a:pt x="316" y="128"/>
                    </a:lnTo>
                    <a:lnTo>
                      <a:pt x="315" y="131"/>
                    </a:lnTo>
                    <a:lnTo>
                      <a:pt x="312" y="142"/>
                    </a:lnTo>
                    <a:lnTo>
                      <a:pt x="312" y="148"/>
                    </a:lnTo>
                    <a:lnTo>
                      <a:pt x="311" y="152"/>
                    </a:lnTo>
                    <a:lnTo>
                      <a:pt x="311" y="152"/>
                    </a:lnTo>
                    <a:lnTo>
                      <a:pt x="311" y="152"/>
                    </a:lnTo>
                    <a:lnTo>
                      <a:pt x="311" y="159"/>
                    </a:lnTo>
                    <a:lnTo>
                      <a:pt x="311" y="166"/>
                    </a:lnTo>
                    <a:lnTo>
                      <a:pt x="311" y="166"/>
                    </a:lnTo>
                    <a:lnTo>
                      <a:pt x="309" y="169"/>
                    </a:lnTo>
                    <a:lnTo>
                      <a:pt x="309" y="171"/>
                    </a:lnTo>
                    <a:lnTo>
                      <a:pt x="309" y="171"/>
                    </a:lnTo>
                    <a:lnTo>
                      <a:pt x="309" y="173"/>
                    </a:lnTo>
                    <a:lnTo>
                      <a:pt x="311" y="177"/>
                    </a:lnTo>
                    <a:lnTo>
                      <a:pt x="311" y="179"/>
                    </a:lnTo>
                    <a:lnTo>
                      <a:pt x="313" y="183"/>
                    </a:lnTo>
                    <a:lnTo>
                      <a:pt x="315" y="186"/>
                    </a:lnTo>
                    <a:lnTo>
                      <a:pt x="317" y="187"/>
                    </a:lnTo>
                    <a:lnTo>
                      <a:pt x="317" y="187"/>
                    </a:lnTo>
                    <a:lnTo>
                      <a:pt x="317" y="190"/>
                    </a:lnTo>
                    <a:lnTo>
                      <a:pt x="316" y="191"/>
                    </a:lnTo>
                    <a:lnTo>
                      <a:pt x="316" y="193"/>
                    </a:lnTo>
                    <a:lnTo>
                      <a:pt x="316" y="191"/>
                    </a:lnTo>
                    <a:lnTo>
                      <a:pt x="316" y="190"/>
                    </a:lnTo>
                    <a:lnTo>
                      <a:pt x="316" y="189"/>
                    </a:lnTo>
                    <a:lnTo>
                      <a:pt x="316" y="187"/>
                    </a:lnTo>
                    <a:lnTo>
                      <a:pt x="316" y="187"/>
                    </a:lnTo>
                    <a:lnTo>
                      <a:pt x="313" y="185"/>
                    </a:lnTo>
                    <a:lnTo>
                      <a:pt x="311" y="181"/>
                    </a:lnTo>
                    <a:lnTo>
                      <a:pt x="312" y="187"/>
                    </a:lnTo>
                    <a:lnTo>
                      <a:pt x="313" y="189"/>
                    </a:lnTo>
                    <a:lnTo>
                      <a:pt x="313" y="189"/>
                    </a:lnTo>
                    <a:lnTo>
                      <a:pt x="315" y="189"/>
                    </a:lnTo>
                    <a:lnTo>
                      <a:pt x="315" y="190"/>
                    </a:lnTo>
                    <a:lnTo>
                      <a:pt x="315" y="190"/>
                    </a:lnTo>
                    <a:lnTo>
                      <a:pt x="317" y="195"/>
                    </a:lnTo>
                    <a:lnTo>
                      <a:pt x="319" y="201"/>
                    </a:lnTo>
                    <a:lnTo>
                      <a:pt x="320" y="202"/>
                    </a:lnTo>
                    <a:lnTo>
                      <a:pt x="320" y="203"/>
                    </a:lnTo>
                    <a:lnTo>
                      <a:pt x="327" y="210"/>
                    </a:lnTo>
                    <a:lnTo>
                      <a:pt x="331" y="215"/>
                    </a:lnTo>
                    <a:lnTo>
                      <a:pt x="332" y="219"/>
                    </a:lnTo>
                    <a:lnTo>
                      <a:pt x="332" y="221"/>
                    </a:lnTo>
                    <a:lnTo>
                      <a:pt x="333" y="223"/>
                    </a:lnTo>
                    <a:lnTo>
                      <a:pt x="335" y="226"/>
                    </a:lnTo>
                    <a:lnTo>
                      <a:pt x="336" y="227"/>
                    </a:lnTo>
                    <a:lnTo>
                      <a:pt x="337" y="227"/>
                    </a:lnTo>
                    <a:lnTo>
                      <a:pt x="339" y="230"/>
                    </a:lnTo>
                    <a:lnTo>
                      <a:pt x="340" y="231"/>
                    </a:lnTo>
                    <a:lnTo>
                      <a:pt x="340" y="231"/>
                    </a:lnTo>
                    <a:lnTo>
                      <a:pt x="339" y="231"/>
                    </a:lnTo>
                    <a:lnTo>
                      <a:pt x="339" y="231"/>
                    </a:lnTo>
                    <a:lnTo>
                      <a:pt x="340" y="233"/>
                    </a:lnTo>
                    <a:lnTo>
                      <a:pt x="343" y="234"/>
                    </a:lnTo>
                    <a:lnTo>
                      <a:pt x="344" y="234"/>
                    </a:lnTo>
                    <a:lnTo>
                      <a:pt x="343" y="233"/>
                    </a:lnTo>
                    <a:lnTo>
                      <a:pt x="341" y="233"/>
                    </a:lnTo>
                    <a:lnTo>
                      <a:pt x="341" y="233"/>
                    </a:lnTo>
                    <a:lnTo>
                      <a:pt x="344" y="233"/>
                    </a:lnTo>
                    <a:lnTo>
                      <a:pt x="349" y="233"/>
                    </a:lnTo>
                    <a:lnTo>
                      <a:pt x="352" y="235"/>
                    </a:lnTo>
                    <a:lnTo>
                      <a:pt x="355" y="237"/>
                    </a:lnTo>
                    <a:lnTo>
                      <a:pt x="357" y="239"/>
                    </a:lnTo>
                    <a:lnTo>
                      <a:pt x="359" y="242"/>
                    </a:lnTo>
                    <a:lnTo>
                      <a:pt x="360" y="242"/>
                    </a:lnTo>
                    <a:lnTo>
                      <a:pt x="361" y="242"/>
                    </a:lnTo>
                    <a:lnTo>
                      <a:pt x="364" y="241"/>
                    </a:lnTo>
                    <a:lnTo>
                      <a:pt x="369" y="239"/>
                    </a:lnTo>
                    <a:lnTo>
                      <a:pt x="371" y="238"/>
                    </a:lnTo>
                    <a:lnTo>
                      <a:pt x="373" y="238"/>
                    </a:lnTo>
                    <a:lnTo>
                      <a:pt x="379" y="237"/>
                    </a:lnTo>
                    <a:lnTo>
                      <a:pt x="380" y="238"/>
                    </a:lnTo>
                    <a:lnTo>
                      <a:pt x="384" y="237"/>
                    </a:lnTo>
                    <a:lnTo>
                      <a:pt x="385" y="237"/>
                    </a:lnTo>
                    <a:lnTo>
                      <a:pt x="387" y="235"/>
                    </a:lnTo>
                    <a:lnTo>
                      <a:pt x="387" y="234"/>
                    </a:lnTo>
                    <a:lnTo>
                      <a:pt x="389" y="234"/>
                    </a:lnTo>
                    <a:lnTo>
                      <a:pt x="391" y="234"/>
                    </a:lnTo>
                    <a:lnTo>
                      <a:pt x="393" y="234"/>
                    </a:lnTo>
                    <a:lnTo>
                      <a:pt x="396" y="233"/>
                    </a:lnTo>
                    <a:lnTo>
                      <a:pt x="397" y="233"/>
                    </a:lnTo>
                    <a:lnTo>
                      <a:pt x="399" y="234"/>
                    </a:lnTo>
                    <a:lnTo>
                      <a:pt x="399" y="235"/>
                    </a:lnTo>
                    <a:lnTo>
                      <a:pt x="397" y="235"/>
                    </a:lnTo>
                    <a:lnTo>
                      <a:pt x="399" y="235"/>
                    </a:lnTo>
                    <a:lnTo>
                      <a:pt x="400" y="237"/>
                    </a:lnTo>
                    <a:lnTo>
                      <a:pt x="403" y="237"/>
                    </a:lnTo>
                    <a:lnTo>
                      <a:pt x="404" y="237"/>
                    </a:lnTo>
                    <a:lnTo>
                      <a:pt x="405" y="235"/>
                    </a:lnTo>
                    <a:lnTo>
                      <a:pt x="408" y="234"/>
                    </a:lnTo>
                    <a:lnTo>
                      <a:pt x="408" y="233"/>
                    </a:lnTo>
                    <a:lnTo>
                      <a:pt x="408" y="233"/>
                    </a:lnTo>
                    <a:lnTo>
                      <a:pt x="407" y="233"/>
                    </a:lnTo>
                    <a:lnTo>
                      <a:pt x="407" y="231"/>
                    </a:lnTo>
                    <a:lnTo>
                      <a:pt x="407" y="230"/>
                    </a:lnTo>
                    <a:lnTo>
                      <a:pt x="407" y="230"/>
                    </a:lnTo>
                    <a:lnTo>
                      <a:pt x="405" y="231"/>
                    </a:lnTo>
                    <a:lnTo>
                      <a:pt x="405" y="231"/>
                    </a:lnTo>
                    <a:lnTo>
                      <a:pt x="405" y="231"/>
                    </a:lnTo>
                    <a:lnTo>
                      <a:pt x="405" y="230"/>
                    </a:lnTo>
                    <a:lnTo>
                      <a:pt x="409" y="227"/>
                    </a:lnTo>
                    <a:lnTo>
                      <a:pt x="411" y="227"/>
                    </a:lnTo>
                    <a:lnTo>
                      <a:pt x="414" y="226"/>
                    </a:lnTo>
                    <a:lnTo>
                      <a:pt x="416" y="223"/>
                    </a:lnTo>
                    <a:lnTo>
                      <a:pt x="416" y="217"/>
                    </a:lnTo>
                    <a:lnTo>
                      <a:pt x="418" y="217"/>
                    </a:lnTo>
                    <a:lnTo>
                      <a:pt x="420" y="214"/>
                    </a:lnTo>
                    <a:lnTo>
                      <a:pt x="420" y="214"/>
                    </a:lnTo>
                    <a:lnTo>
                      <a:pt x="420" y="213"/>
                    </a:lnTo>
                    <a:lnTo>
                      <a:pt x="420" y="209"/>
                    </a:lnTo>
                    <a:lnTo>
                      <a:pt x="420" y="207"/>
                    </a:lnTo>
                    <a:lnTo>
                      <a:pt x="420" y="203"/>
                    </a:lnTo>
                    <a:lnTo>
                      <a:pt x="420" y="202"/>
                    </a:lnTo>
                    <a:lnTo>
                      <a:pt x="420" y="201"/>
                    </a:lnTo>
                    <a:lnTo>
                      <a:pt x="422" y="197"/>
                    </a:lnTo>
                    <a:lnTo>
                      <a:pt x="424" y="195"/>
                    </a:lnTo>
                    <a:lnTo>
                      <a:pt x="428" y="193"/>
                    </a:lnTo>
                    <a:lnTo>
                      <a:pt x="430" y="193"/>
                    </a:lnTo>
                    <a:lnTo>
                      <a:pt x="444" y="190"/>
                    </a:lnTo>
                    <a:lnTo>
                      <a:pt x="446" y="190"/>
                    </a:lnTo>
                    <a:lnTo>
                      <a:pt x="448" y="189"/>
                    </a:lnTo>
                    <a:lnTo>
                      <a:pt x="450" y="187"/>
                    </a:lnTo>
                    <a:lnTo>
                      <a:pt x="454" y="187"/>
                    </a:lnTo>
                    <a:lnTo>
                      <a:pt x="455" y="187"/>
                    </a:lnTo>
                    <a:lnTo>
                      <a:pt x="455" y="187"/>
                    </a:lnTo>
                    <a:lnTo>
                      <a:pt x="455" y="187"/>
                    </a:lnTo>
                    <a:lnTo>
                      <a:pt x="455" y="187"/>
                    </a:lnTo>
                    <a:lnTo>
                      <a:pt x="458" y="187"/>
                    </a:lnTo>
                    <a:lnTo>
                      <a:pt x="460" y="189"/>
                    </a:lnTo>
                    <a:lnTo>
                      <a:pt x="462" y="189"/>
                    </a:lnTo>
                    <a:lnTo>
                      <a:pt x="466" y="190"/>
                    </a:lnTo>
                    <a:lnTo>
                      <a:pt x="468" y="190"/>
                    </a:lnTo>
                    <a:lnTo>
                      <a:pt x="468" y="190"/>
                    </a:lnTo>
                    <a:lnTo>
                      <a:pt x="470" y="189"/>
                    </a:lnTo>
                    <a:lnTo>
                      <a:pt x="470" y="189"/>
                    </a:lnTo>
                    <a:lnTo>
                      <a:pt x="470" y="189"/>
                    </a:lnTo>
                    <a:lnTo>
                      <a:pt x="470" y="189"/>
                    </a:lnTo>
                    <a:lnTo>
                      <a:pt x="468" y="189"/>
                    </a:lnTo>
                    <a:lnTo>
                      <a:pt x="468" y="189"/>
                    </a:lnTo>
                    <a:lnTo>
                      <a:pt x="467" y="189"/>
                    </a:lnTo>
                    <a:lnTo>
                      <a:pt x="467" y="187"/>
                    </a:lnTo>
                    <a:lnTo>
                      <a:pt x="468" y="187"/>
                    </a:lnTo>
                    <a:lnTo>
                      <a:pt x="468" y="187"/>
                    </a:lnTo>
                    <a:lnTo>
                      <a:pt x="470" y="187"/>
                    </a:lnTo>
                    <a:lnTo>
                      <a:pt x="472" y="187"/>
                    </a:lnTo>
                    <a:lnTo>
                      <a:pt x="474" y="190"/>
                    </a:lnTo>
                    <a:lnTo>
                      <a:pt x="475" y="190"/>
                    </a:lnTo>
                    <a:lnTo>
                      <a:pt x="475" y="193"/>
                    </a:lnTo>
                    <a:lnTo>
                      <a:pt x="475" y="194"/>
                    </a:lnTo>
                    <a:lnTo>
                      <a:pt x="475" y="194"/>
                    </a:lnTo>
                    <a:lnTo>
                      <a:pt x="475" y="197"/>
                    </a:lnTo>
                    <a:lnTo>
                      <a:pt x="474" y="199"/>
                    </a:lnTo>
                    <a:lnTo>
                      <a:pt x="474" y="201"/>
                    </a:lnTo>
                    <a:lnTo>
                      <a:pt x="471" y="203"/>
                    </a:lnTo>
                    <a:lnTo>
                      <a:pt x="468" y="205"/>
                    </a:lnTo>
                    <a:lnTo>
                      <a:pt x="466" y="209"/>
                    </a:lnTo>
                    <a:lnTo>
                      <a:pt x="466" y="211"/>
                    </a:lnTo>
                    <a:lnTo>
                      <a:pt x="466" y="213"/>
                    </a:lnTo>
                    <a:lnTo>
                      <a:pt x="466" y="214"/>
                    </a:lnTo>
                    <a:lnTo>
                      <a:pt x="466" y="215"/>
                    </a:lnTo>
                    <a:lnTo>
                      <a:pt x="466" y="215"/>
                    </a:lnTo>
                    <a:lnTo>
                      <a:pt x="464" y="215"/>
                    </a:lnTo>
                    <a:lnTo>
                      <a:pt x="463" y="217"/>
                    </a:lnTo>
                    <a:lnTo>
                      <a:pt x="462" y="218"/>
                    </a:lnTo>
                    <a:lnTo>
                      <a:pt x="462" y="219"/>
                    </a:lnTo>
                    <a:lnTo>
                      <a:pt x="463" y="219"/>
                    </a:lnTo>
                    <a:lnTo>
                      <a:pt x="463" y="219"/>
                    </a:lnTo>
                    <a:lnTo>
                      <a:pt x="464" y="219"/>
                    </a:lnTo>
                    <a:lnTo>
                      <a:pt x="466" y="219"/>
                    </a:lnTo>
                    <a:lnTo>
                      <a:pt x="466" y="219"/>
                    </a:lnTo>
                    <a:lnTo>
                      <a:pt x="466" y="221"/>
                    </a:lnTo>
                    <a:lnTo>
                      <a:pt x="464" y="222"/>
                    </a:lnTo>
                    <a:lnTo>
                      <a:pt x="464" y="222"/>
                    </a:lnTo>
                    <a:lnTo>
                      <a:pt x="464" y="222"/>
                    </a:lnTo>
                    <a:lnTo>
                      <a:pt x="463" y="222"/>
                    </a:lnTo>
                    <a:lnTo>
                      <a:pt x="463" y="223"/>
                    </a:lnTo>
                    <a:lnTo>
                      <a:pt x="463" y="225"/>
                    </a:lnTo>
                    <a:lnTo>
                      <a:pt x="463" y="225"/>
                    </a:lnTo>
                    <a:lnTo>
                      <a:pt x="464" y="223"/>
                    </a:lnTo>
                    <a:lnTo>
                      <a:pt x="464" y="223"/>
                    </a:lnTo>
                    <a:lnTo>
                      <a:pt x="464" y="225"/>
                    </a:lnTo>
                    <a:lnTo>
                      <a:pt x="463" y="227"/>
                    </a:lnTo>
                    <a:lnTo>
                      <a:pt x="463" y="231"/>
                    </a:lnTo>
                    <a:lnTo>
                      <a:pt x="462" y="234"/>
                    </a:lnTo>
                    <a:lnTo>
                      <a:pt x="460" y="237"/>
                    </a:lnTo>
                    <a:lnTo>
                      <a:pt x="460" y="239"/>
                    </a:lnTo>
                    <a:lnTo>
                      <a:pt x="459" y="241"/>
                    </a:lnTo>
                    <a:lnTo>
                      <a:pt x="459" y="239"/>
                    </a:lnTo>
                    <a:lnTo>
                      <a:pt x="458" y="238"/>
                    </a:lnTo>
                    <a:lnTo>
                      <a:pt x="456" y="237"/>
                    </a:lnTo>
                    <a:lnTo>
                      <a:pt x="456" y="237"/>
                    </a:lnTo>
                    <a:lnTo>
                      <a:pt x="458" y="233"/>
                    </a:lnTo>
                    <a:lnTo>
                      <a:pt x="456" y="231"/>
                    </a:lnTo>
                    <a:lnTo>
                      <a:pt x="456" y="231"/>
                    </a:lnTo>
                    <a:lnTo>
                      <a:pt x="455" y="233"/>
                    </a:lnTo>
                    <a:lnTo>
                      <a:pt x="454" y="233"/>
                    </a:lnTo>
                    <a:lnTo>
                      <a:pt x="454" y="234"/>
                    </a:lnTo>
                    <a:lnTo>
                      <a:pt x="454" y="237"/>
                    </a:lnTo>
                    <a:lnTo>
                      <a:pt x="452" y="237"/>
                    </a:lnTo>
                    <a:lnTo>
                      <a:pt x="451" y="237"/>
                    </a:lnTo>
                    <a:lnTo>
                      <a:pt x="450" y="237"/>
                    </a:lnTo>
                    <a:lnTo>
                      <a:pt x="450" y="237"/>
                    </a:lnTo>
                    <a:lnTo>
                      <a:pt x="448" y="239"/>
                    </a:lnTo>
                    <a:lnTo>
                      <a:pt x="446" y="243"/>
                    </a:lnTo>
                    <a:lnTo>
                      <a:pt x="446" y="245"/>
                    </a:lnTo>
                    <a:lnTo>
                      <a:pt x="444" y="246"/>
                    </a:lnTo>
                    <a:lnTo>
                      <a:pt x="444" y="246"/>
                    </a:lnTo>
                    <a:lnTo>
                      <a:pt x="443" y="245"/>
                    </a:lnTo>
                    <a:lnTo>
                      <a:pt x="442" y="245"/>
                    </a:lnTo>
                    <a:lnTo>
                      <a:pt x="440" y="245"/>
                    </a:lnTo>
                    <a:lnTo>
                      <a:pt x="440" y="246"/>
                    </a:lnTo>
                    <a:lnTo>
                      <a:pt x="440" y="247"/>
                    </a:lnTo>
                    <a:lnTo>
                      <a:pt x="436" y="247"/>
                    </a:lnTo>
                    <a:lnTo>
                      <a:pt x="431" y="247"/>
                    </a:lnTo>
                    <a:lnTo>
                      <a:pt x="424" y="247"/>
                    </a:lnTo>
                    <a:lnTo>
                      <a:pt x="418" y="247"/>
                    </a:lnTo>
                    <a:lnTo>
                      <a:pt x="412" y="247"/>
                    </a:lnTo>
                    <a:lnTo>
                      <a:pt x="412" y="250"/>
                    </a:lnTo>
                    <a:lnTo>
                      <a:pt x="412" y="253"/>
                    </a:lnTo>
                    <a:lnTo>
                      <a:pt x="412" y="255"/>
                    </a:lnTo>
                    <a:lnTo>
                      <a:pt x="409" y="255"/>
                    </a:lnTo>
                    <a:lnTo>
                      <a:pt x="405" y="255"/>
                    </a:lnTo>
                    <a:lnTo>
                      <a:pt x="407" y="257"/>
                    </a:lnTo>
                    <a:lnTo>
                      <a:pt x="407" y="257"/>
                    </a:lnTo>
                    <a:lnTo>
                      <a:pt x="408" y="258"/>
                    </a:lnTo>
                    <a:lnTo>
                      <a:pt x="411" y="261"/>
                    </a:lnTo>
                    <a:lnTo>
                      <a:pt x="412" y="262"/>
                    </a:lnTo>
                    <a:lnTo>
                      <a:pt x="415" y="264"/>
                    </a:lnTo>
                    <a:lnTo>
                      <a:pt x="416" y="265"/>
                    </a:lnTo>
                    <a:lnTo>
                      <a:pt x="418" y="266"/>
                    </a:lnTo>
                    <a:lnTo>
                      <a:pt x="418" y="266"/>
                    </a:lnTo>
                    <a:lnTo>
                      <a:pt x="418" y="268"/>
                    </a:lnTo>
                    <a:lnTo>
                      <a:pt x="419" y="269"/>
                    </a:lnTo>
                    <a:lnTo>
                      <a:pt x="420" y="269"/>
                    </a:lnTo>
                    <a:lnTo>
                      <a:pt x="422" y="269"/>
                    </a:lnTo>
                    <a:lnTo>
                      <a:pt x="422" y="270"/>
                    </a:lnTo>
                    <a:lnTo>
                      <a:pt x="420" y="272"/>
                    </a:lnTo>
                    <a:lnTo>
                      <a:pt x="420" y="273"/>
                    </a:lnTo>
                    <a:lnTo>
                      <a:pt x="420" y="274"/>
                    </a:lnTo>
                    <a:lnTo>
                      <a:pt x="419" y="274"/>
                    </a:lnTo>
                    <a:lnTo>
                      <a:pt x="416" y="274"/>
                    </a:lnTo>
                    <a:lnTo>
                      <a:pt x="412" y="274"/>
                    </a:lnTo>
                    <a:lnTo>
                      <a:pt x="408" y="274"/>
                    </a:lnTo>
                    <a:lnTo>
                      <a:pt x="405" y="274"/>
                    </a:lnTo>
                    <a:lnTo>
                      <a:pt x="401" y="274"/>
                    </a:lnTo>
                    <a:lnTo>
                      <a:pt x="400" y="277"/>
                    </a:lnTo>
                    <a:lnTo>
                      <a:pt x="397" y="280"/>
                    </a:lnTo>
                    <a:lnTo>
                      <a:pt x="396" y="284"/>
                    </a:lnTo>
                    <a:lnTo>
                      <a:pt x="395" y="286"/>
                    </a:lnTo>
                    <a:lnTo>
                      <a:pt x="393" y="286"/>
                    </a:lnTo>
                    <a:lnTo>
                      <a:pt x="393" y="288"/>
                    </a:lnTo>
                    <a:lnTo>
                      <a:pt x="396" y="290"/>
                    </a:lnTo>
                    <a:lnTo>
                      <a:pt x="396" y="290"/>
                    </a:lnTo>
                    <a:lnTo>
                      <a:pt x="395" y="292"/>
                    </a:lnTo>
                    <a:lnTo>
                      <a:pt x="395" y="292"/>
                    </a:lnTo>
                    <a:lnTo>
                      <a:pt x="395" y="293"/>
                    </a:lnTo>
                    <a:lnTo>
                      <a:pt x="395" y="294"/>
                    </a:lnTo>
                    <a:lnTo>
                      <a:pt x="395" y="294"/>
                    </a:lnTo>
                    <a:lnTo>
                      <a:pt x="395" y="296"/>
                    </a:lnTo>
                    <a:lnTo>
                      <a:pt x="395" y="297"/>
                    </a:lnTo>
                    <a:lnTo>
                      <a:pt x="393" y="298"/>
                    </a:lnTo>
                    <a:lnTo>
                      <a:pt x="393" y="298"/>
                    </a:lnTo>
                    <a:lnTo>
                      <a:pt x="393" y="298"/>
                    </a:lnTo>
                    <a:lnTo>
                      <a:pt x="389" y="293"/>
                    </a:lnTo>
                    <a:lnTo>
                      <a:pt x="385" y="289"/>
                    </a:lnTo>
                    <a:lnTo>
                      <a:pt x="383" y="288"/>
                    </a:lnTo>
                    <a:lnTo>
                      <a:pt x="381" y="286"/>
                    </a:lnTo>
                    <a:lnTo>
                      <a:pt x="380" y="284"/>
                    </a:lnTo>
                    <a:lnTo>
                      <a:pt x="373" y="280"/>
                    </a:lnTo>
                    <a:lnTo>
                      <a:pt x="371" y="277"/>
                    </a:lnTo>
                    <a:lnTo>
                      <a:pt x="368" y="274"/>
                    </a:lnTo>
                    <a:lnTo>
                      <a:pt x="365" y="273"/>
                    </a:lnTo>
                    <a:lnTo>
                      <a:pt x="364" y="273"/>
                    </a:lnTo>
                    <a:lnTo>
                      <a:pt x="363" y="272"/>
                    </a:lnTo>
                    <a:lnTo>
                      <a:pt x="361" y="272"/>
                    </a:lnTo>
                    <a:lnTo>
                      <a:pt x="361" y="272"/>
                    </a:lnTo>
                    <a:lnTo>
                      <a:pt x="361" y="272"/>
                    </a:lnTo>
                    <a:lnTo>
                      <a:pt x="361" y="273"/>
                    </a:lnTo>
                    <a:lnTo>
                      <a:pt x="363" y="273"/>
                    </a:lnTo>
                    <a:lnTo>
                      <a:pt x="364" y="273"/>
                    </a:lnTo>
                    <a:lnTo>
                      <a:pt x="364" y="273"/>
                    </a:lnTo>
                    <a:lnTo>
                      <a:pt x="367" y="274"/>
                    </a:lnTo>
                    <a:lnTo>
                      <a:pt x="367" y="276"/>
                    </a:lnTo>
                    <a:lnTo>
                      <a:pt x="360" y="273"/>
                    </a:lnTo>
                    <a:lnTo>
                      <a:pt x="357" y="273"/>
                    </a:lnTo>
                    <a:lnTo>
                      <a:pt x="357" y="272"/>
                    </a:lnTo>
                    <a:lnTo>
                      <a:pt x="359" y="270"/>
                    </a:lnTo>
                    <a:lnTo>
                      <a:pt x="357" y="270"/>
                    </a:lnTo>
                    <a:lnTo>
                      <a:pt x="357" y="270"/>
                    </a:lnTo>
                    <a:lnTo>
                      <a:pt x="356" y="272"/>
                    </a:lnTo>
                    <a:lnTo>
                      <a:pt x="355" y="272"/>
                    </a:lnTo>
                    <a:lnTo>
                      <a:pt x="355" y="270"/>
                    </a:lnTo>
                    <a:lnTo>
                      <a:pt x="355" y="270"/>
                    </a:lnTo>
                    <a:lnTo>
                      <a:pt x="355" y="269"/>
                    </a:lnTo>
                    <a:lnTo>
                      <a:pt x="353" y="269"/>
                    </a:lnTo>
                    <a:lnTo>
                      <a:pt x="353" y="270"/>
                    </a:lnTo>
                    <a:lnTo>
                      <a:pt x="352" y="270"/>
                    </a:lnTo>
                    <a:lnTo>
                      <a:pt x="352" y="272"/>
                    </a:lnTo>
                    <a:lnTo>
                      <a:pt x="355" y="272"/>
                    </a:lnTo>
                    <a:lnTo>
                      <a:pt x="356" y="272"/>
                    </a:lnTo>
                    <a:lnTo>
                      <a:pt x="355" y="273"/>
                    </a:lnTo>
                    <a:lnTo>
                      <a:pt x="353" y="273"/>
                    </a:lnTo>
                    <a:lnTo>
                      <a:pt x="351" y="273"/>
                    </a:lnTo>
                    <a:lnTo>
                      <a:pt x="345" y="276"/>
                    </a:lnTo>
                    <a:lnTo>
                      <a:pt x="340" y="277"/>
                    </a:lnTo>
                    <a:lnTo>
                      <a:pt x="333" y="281"/>
                    </a:lnTo>
                    <a:lnTo>
                      <a:pt x="331" y="281"/>
                    </a:lnTo>
                    <a:lnTo>
                      <a:pt x="329" y="281"/>
                    </a:lnTo>
                    <a:lnTo>
                      <a:pt x="325" y="280"/>
                    </a:lnTo>
                    <a:lnTo>
                      <a:pt x="320" y="277"/>
                    </a:lnTo>
                    <a:lnTo>
                      <a:pt x="311" y="276"/>
                    </a:lnTo>
                    <a:lnTo>
                      <a:pt x="305" y="273"/>
                    </a:lnTo>
                    <a:lnTo>
                      <a:pt x="300" y="272"/>
                    </a:lnTo>
                    <a:lnTo>
                      <a:pt x="296" y="268"/>
                    </a:lnTo>
                    <a:lnTo>
                      <a:pt x="293" y="268"/>
                    </a:lnTo>
                    <a:lnTo>
                      <a:pt x="292" y="266"/>
                    </a:lnTo>
                    <a:lnTo>
                      <a:pt x="286" y="265"/>
                    </a:lnTo>
                    <a:lnTo>
                      <a:pt x="281" y="265"/>
                    </a:lnTo>
                    <a:lnTo>
                      <a:pt x="277" y="261"/>
                    </a:lnTo>
                    <a:lnTo>
                      <a:pt x="273" y="261"/>
                    </a:lnTo>
                    <a:lnTo>
                      <a:pt x="270" y="260"/>
                    </a:lnTo>
                    <a:lnTo>
                      <a:pt x="264" y="257"/>
                    </a:lnTo>
                    <a:lnTo>
                      <a:pt x="262" y="255"/>
                    </a:lnTo>
                    <a:lnTo>
                      <a:pt x="260" y="254"/>
                    </a:lnTo>
                    <a:lnTo>
                      <a:pt x="256" y="251"/>
                    </a:lnTo>
                    <a:lnTo>
                      <a:pt x="254" y="250"/>
                    </a:lnTo>
                    <a:lnTo>
                      <a:pt x="253" y="250"/>
                    </a:lnTo>
                    <a:lnTo>
                      <a:pt x="250" y="247"/>
                    </a:lnTo>
                    <a:lnTo>
                      <a:pt x="249" y="246"/>
                    </a:lnTo>
                    <a:lnTo>
                      <a:pt x="248" y="245"/>
                    </a:lnTo>
                    <a:lnTo>
                      <a:pt x="248" y="245"/>
                    </a:lnTo>
                    <a:lnTo>
                      <a:pt x="244" y="245"/>
                    </a:lnTo>
                    <a:lnTo>
                      <a:pt x="238" y="243"/>
                    </a:lnTo>
                    <a:lnTo>
                      <a:pt x="237" y="243"/>
                    </a:lnTo>
                    <a:lnTo>
                      <a:pt x="232" y="242"/>
                    </a:lnTo>
                    <a:lnTo>
                      <a:pt x="225" y="239"/>
                    </a:lnTo>
                    <a:lnTo>
                      <a:pt x="224" y="237"/>
                    </a:lnTo>
                    <a:lnTo>
                      <a:pt x="221" y="234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3" y="229"/>
                    </a:lnTo>
                    <a:lnTo>
                      <a:pt x="212" y="227"/>
                    </a:lnTo>
                    <a:lnTo>
                      <a:pt x="208" y="226"/>
                    </a:lnTo>
                    <a:lnTo>
                      <a:pt x="204" y="223"/>
                    </a:lnTo>
                    <a:lnTo>
                      <a:pt x="201" y="222"/>
                    </a:lnTo>
                    <a:lnTo>
                      <a:pt x="201" y="219"/>
                    </a:lnTo>
                    <a:lnTo>
                      <a:pt x="198" y="218"/>
                    </a:lnTo>
                    <a:lnTo>
                      <a:pt x="194" y="213"/>
                    </a:lnTo>
                    <a:lnTo>
                      <a:pt x="194" y="211"/>
                    </a:lnTo>
                    <a:lnTo>
                      <a:pt x="193" y="209"/>
                    </a:lnTo>
                    <a:lnTo>
                      <a:pt x="193" y="207"/>
                    </a:lnTo>
                    <a:lnTo>
                      <a:pt x="192" y="207"/>
                    </a:lnTo>
                    <a:lnTo>
                      <a:pt x="193" y="206"/>
                    </a:lnTo>
                    <a:lnTo>
                      <a:pt x="194" y="205"/>
                    </a:lnTo>
                    <a:lnTo>
                      <a:pt x="197" y="205"/>
                    </a:lnTo>
                    <a:lnTo>
                      <a:pt x="198" y="203"/>
                    </a:lnTo>
                    <a:lnTo>
                      <a:pt x="198" y="203"/>
                    </a:lnTo>
                    <a:lnTo>
                      <a:pt x="198" y="202"/>
                    </a:lnTo>
                    <a:lnTo>
                      <a:pt x="197" y="201"/>
                    </a:lnTo>
                    <a:lnTo>
                      <a:pt x="196" y="201"/>
                    </a:lnTo>
                    <a:lnTo>
                      <a:pt x="194" y="201"/>
                    </a:lnTo>
                    <a:lnTo>
                      <a:pt x="194" y="199"/>
                    </a:lnTo>
                    <a:lnTo>
                      <a:pt x="196" y="199"/>
                    </a:lnTo>
                    <a:lnTo>
                      <a:pt x="196" y="198"/>
                    </a:lnTo>
                    <a:lnTo>
                      <a:pt x="197" y="197"/>
                    </a:lnTo>
                    <a:lnTo>
                      <a:pt x="198" y="195"/>
                    </a:lnTo>
                    <a:lnTo>
                      <a:pt x="198" y="193"/>
                    </a:lnTo>
                    <a:lnTo>
                      <a:pt x="198" y="191"/>
                    </a:lnTo>
                    <a:lnTo>
                      <a:pt x="200" y="189"/>
                    </a:lnTo>
                    <a:lnTo>
                      <a:pt x="196" y="187"/>
                    </a:lnTo>
                    <a:lnTo>
                      <a:pt x="196" y="186"/>
                    </a:lnTo>
                    <a:lnTo>
                      <a:pt x="194" y="183"/>
                    </a:lnTo>
                    <a:lnTo>
                      <a:pt x="193" y="181"/>
                    </a:lnTo>
                    <a:lnTo>
                      <a:pt x="193" y="175"/>
                    </a:lnTo>
                    <a:lnTo>
                      <a:pt x="190" y="171"/>
                    </a:lnTo>
                    <a:lnTo>
                      <a:pt x="187" y="169"/>
                    </a:lnTo>
                    <a:lnTo>
                      <a:pt x="186" y="167"/>
                    </a:lnTo>
                    <a:lnTo>
                      <a:pt x="183" y="163"/>
                    </a:lnTo>
                    <a:lnTo>
                      <a:pt x="181" y="162"/>
                    </a:lnTo>
                    <a:lnTo>
                      <a:pt x="178" y="158"/>
                    </a:lnTo>
                    <a:lnTo>
                      <a:pt x="175" y="155"/>
                    </a:lnTo>
                    <a:lnTo>
                      <a:pt x="173" y="150"/>
                    </a:lnTo>
                    <a:lnTo>
                      <a:pt x="170" y="148"/>
                    </a:lnTo>
                    <a:lnTo>
                      <a:pt x="161" y="140"/>
                    </a:lnTo>
                    <a:lnTo>
                      <a:pt x="161" y="140"/>
                    </a:lnTo>
                    <a:lnTo>
                      <a:pt x="163" y="143"/>
                    </a:lnTo>
                    <a:lnTo>
                      <a:pt x="165" y="142"/>
                    </a:lnTo>
                    <a:lnTo>
                      <a:pt x="165" y="142"/>
                    </a:lnTo>
                    <a:lnTo>
                      <a:pt x="165" y="140"/>
                    </a:lnTo>
                    <a:lnTo>
                      <a:pt x="163" y="140"/>
                    </a:lnTo>
                    <a:lnTo>
                      <a:pt x="163" y="140"/>
                    </a:lnTo>
                    <a:lnTo>
                      <a:pt x="162" y="140"/>
                    </a:lnTo>
                    <a:lnTo>
                      <a:pt x="161" y="139"/>
                    </a:lnTo>
                    <a:lnTo>
                      <a:pt x="159" y="139"/>
                    </a:lnTo>
                    <a:lnTo>
                      <a:pt x="158" y="138"/>
                    </a:lnTo>
                    <a:lnTo>
                      <a:pt x="157" y="136"/>
                    </a:lnTo>
                    <a:lnTo>
                      <a:pt x="157" y="135"/>
                    </a:lnTo>
                    <a:lnTo>
                      <a:pt x="154" y="132"/>
                    </a:lnTo>
                    <a:lnTo>
                      <a:pt x="153" y="131"/>
                    </a:lnTo>
                    <a:lnTo>
                      <a:pt x="153" y="131"/>
                    </a:lnTo>
                    <a:lnTo>
                      <a:pt x="154" y="131"/>
                    </a:lnTo>
                    <a:lnTo>
                      <a:pt x="155" y="131"/>
                    </a:lnTo>
                    <a:lnTo>
                      <a:pt x="155" y="131"/>
                    </a:lnTo>
                    <a:lnTo>
                      <a:pt x="157" y="131"/>
                    </a:lnTo>
                    <a:lnTo>
                      <a:pt x="157" y="131"/>
                    </a:lnTo>
                    <a:lnTo>
                      <a:pt x="155" y="130"/>
                    </a:lnTo>
                    <a:lnTo>
                      <a:pt x="151" y="128"/>
                    </a:lnTo>
                    <a:lnTo>
                      <a:pt x="150" y="127"/>
                    </a:lnTo>
                    <a:lnTo>
                      <a:pt x="146" y="126"/>
                    </a:lnTo>
                    <a:lnTo>
                      <a:pt x="146" y="124"/>
                    </a:lnTo>
                    <a:lnTo>
                      <a:pt x="145" y="123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2" y="124"/>
                    </a:lnTo>
                    <a:lnTo>
                      <a:pt x="141" y="123"/>
                    </a:lnTo>
                    <a:lnTo>
                      <a:pt x="141" y="123"/>
                    </a:lnTo>
                    <a:lnTo>
                      <a:pt x="142" y="122"/>
                    </a:lnTo>
                    <a:lnTo>
                      <a:pt x="143" y="120"/>
                    </a:lnTo>
                    <a:lnTo>
                      <a:pt x="143" y="120"/>
                    </a:lnTo>
                    <a:lnTo>
                      <a:pt x="143" y="120"/>
                    </a:lnTo>
                    <a:lnTo>
                      <a:pt x="142" y="122"/>
                    </a:lnTo>
                    <a:lnTo>
                      <a:pt x="141" y="122"/>
                    </a:lnTo>
                    <a:lnTo>
                      <a:pt x="139" y="122"/>
                    </a:lnTo>
                    <a:lnTo>
                      <a:pt x="138" y="122"/>
                    </a:lnTo>
                    <a:lnTo>
                      <a:pt x="138" y="122"/>
                    </a:lnTo>
                    <a:lnTo>
                      <a:pt x="137" y="120"/>
                    </a:lnTo>
                    <a:lnTo>
                      <a:pt x="135" y="115"/>
                    </a:lnTo>
                    <a:lnTo>
                      <a:pt x="137" y="114"/>
                    </a:lnTo>
                    <a:lnTo>
                      <a:pt x="138" y="111"/>
                    </a:lnTo>
                    <a:lnTo>
                      <a:pt x="139" y="110"/>
                    </a:lnTo>
                    <a:lnTo>
                      <a:pt x="139" y="111"/>
                    </a:lnTo>
                    <a:lnTo>
                      <a:pt x="141" y="111"/>
                    </a:lnTo>
                    <a:lnTo>
                      <a:pt x="139" y="110"/>
                    </a:lnTo>
                    <a:lnTo>
                      <a:pt x="139" y="110"/>
                    </a:lnTo>
                    <a:lnTo>
                      <a:pt x="138" y="108"/>
                    </a:lnTo>
                    <a:lnTo>
                      <a:pt x="138" y="108"/>
                    </a:lnTo>
                    <a:lnTo>
                      <a:pt x="138" y="107"/>
                    </a:lnTo>
                    <a:lnTo>
                      <a:pt x="135" y="103"/>
                    </a:lnTo>
                    <a:lnTo>
                      <a:pt x="131" y="104"/>
                    </a:lnTo>
                    <a:lnTo>
                      <a:pt x="130" y="104"/>
                    </a:lnTo>
                    <a:lnTo>
                      <a:pt x="130" y="103"/>
                    </a:lnTo>
                    <a:lnTo>
                      <a:pt x="129" y="100"/>
                    </a:lnTo>
                    <a:lnTo>
                      <a:pt x="129" y="99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3" y="96"/>
                    </a:lnTo>
                    <a:lnTo>
                      <a:pt x="121" y="95"/>
                    </a:lnTo>
                    <a:lnTo>
                      <a:pt x="119" y="94"/>
                    </a:lnTo>
                    <a:lnTo>
                      <a:pt x="119" y="92"/>
                    </a:lnTo>
                    <a:lnTo>
                      <a:pt x="118" y="91"/>
                    </a:lnTo>
                    <a:lnTo>
                      <a:pt x="118" y="90"/>
                    </a:lnTo>
                    <a:lnTo>
                      <a:pt x="118" y="88"/>
                    </a:lnTo>
                    <a:lnTo>
                      <a:pt x="118" y="86"/>
                    </a:lnTo>
                    <a:lnTo>
                      <a:pt x="119" y="84"/>
                    </a:lnTo>
                    <a:lnTo>
                      <a:pt x="115" y="83"/>
                    </a:lnTo>
                    <a:lnTo>
                      <a:pt x="114" y="83"/>
                    </a:lnTo>
                    <a:lnTo>
                      <a:pt x="113" y="84"/>
                    </a:lnTo>
                    <a:lnTo>
                      <a:pt x="113" y="83"/>
                    </a:lnTo>
                    <a:lnTo>
                      <a:pt x="110" y="83"/>
                    </a:lnTo>
                    <a:lnTo>
                      <a:pt x="107" y="80"/>
                    </a:lnTo>
                    <a:lnTo>
                      <a:pt x="105" y="75"/>
                    </a:lnTo>
                    <a:lnTo>
                      <a:pt x="102" y="74"/>
                    </a:lnTo>
                    <a:lnTo>
                      <a:pt x="101" y="72"/>
                    </a:lnTo>
                    <a:lnTo>
                      <a:pt x="99" y="71"/>
                    </a:lnTo>
                    <a:lnTo>
                      <a:pt x="98" y="70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7" y="67"/>
                    </a:lnTo>
                    <a:lnTo>
                      <a:pt x="94" y="64"/>
                    </a:lnTo>
                    <a:lnTo>
                      <a:pt x="94" y="63"/>
                    </a:lnTo>
                    <a:lnTo>
                      <a:pt x="94" y="60"/>
                    </a:lnTo>
                    <a:lnTo>
                      <a:pt x="93" y="59"/>
                    </a:lnTo>
                    <a:lnTo>
                      <a:pt x="91" y="59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89" y="52"/>
                    </a:lnTo>
                    <a:lnTo>
                      <a:pt x="87" y="49"/>
                    </a:lnTo>
                    <a:lnTo>
                      <a:pt x="86" y="49"/>
                    </a:lnTo>
                    <a:lnTo>
                      <a:pt x="86" y="48"/>
                    </a:lnTo>
                    <a:lnTo>
                      <a:pt x="86" y="45"/>
                    </a:lnTo>
                    <a:lnTo>
                      <a:pt x="85" y="43"/>
                    </a:lnTo>
                    <a:lnTo>
                      <a:pt x="83" y="39"/>
                    </a:lnTo>
                    <a:lnTo>
                      <a:pt x="81" y="36"/>
                    </a:lnTo>
                    <a:lnTo>
                      <a:pt x="81" y="33"/>
                    </a:lnTo>
                    <a:lnTo>
                      <a:pt x="81" y="32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2" y="29"/>
                    </a:lnTo>
                    <a:lnTo>
                      <a:pt x="82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8" y="25"/>
                    </a:lnTo>
                    <a:lnTo>
                      <a:pt x="75" y="25"/>
                    </a:lnTo>
                    <a:lnTo>
                      <a:pt x="72" y="24"/>
                    </a:lnTo>
                    <a:lnTo>
                      <a:pt x="72" y="23"/>
                    </a:lnTo>
                    <a:lnTo>
                      <a:pt x="71" y="21"/>
                    </a:lnTo>
                    <a:lnTo>
                      <a:pt x="71" y="20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7" y="21"/>
                    </a:lnTo>
                    <a:lnTo>
                      <a:pt x="66" y="21"/>
                    </a:lnTo>
                    <a:lnTo>
                      <a:pt x="64" y="21"/>
                    </a:lnTo>
                    <a:lnTo>
                      <a:pt x="63" y="20"/>
                    </a:lnTo>
                    <a:lnTo>
                      <a:pt x="59" y="17"/>
                    </a:lnTo>
                    <a:lnTo>
                      <a:pt x="58" y="17"/>
                    </a:lnTo>
                    <a:lnTo>
                      <a:pt x="56" y="17"/>
                    </a:lnTo>
                    <a:lnTo>
                      <a:pt x="56" y="16"/>
                    </a:lnTo>
                    <a:lnTo>
                      <a:pt x="52" y="15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5" y="19"/>
                    </a:lnTo>
                    <a:lnTo>
                      <a:pt x="54" y="21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5" y="31"/>
                    </a:lnTo>
                    <a:lnTo>
                      <a:pt x="56" y="35"/>
                    </a:lnTo>
                    <a:lnTo>
                      <a:pt x="56" y="37"/>
                    </a:lnTo>
                    <a:lnTo>
                      <a:pt x="58" y="39"/>
                    </a:lnTo>
                    <a:lnTo>
                      <a:pt x="58" y="44"/>
                    </a:lnTo>
                    <a:lnTo>
                      <a:pt x="58" y="45"/>
                    </a:lnTo>
                    <a:lnTo>
                      <a:pt x="59" y="47"/>
                    </a:lnTo>
                    <a:lnTo>
                      <a:pt x="60" y="49"/>
                    </a:lnTo>
                    <a:lnTo>
                      <a:pt x="62" y="51"/>
                    </a:lnTo>
                    <a:lnTo>
                      <a:pt x="64" y="52"/>
                    </a:lnTo>
                    <a:lnTo>
                      <a:pt x="66" y="55"/>
                    </a:lnTo>
                    <a:lnTo>
                      <a:pt x="70" y="57"/>
                    </a:lnTo>
                    <a:lnTo>
                      <a:pt x="71" y="59"/>
                    </a:lnTo>
                    <a:lnTo>
                      <a:pt x="74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7" y="66"/>
                    </a:lnTo>
                    <a:lnTo>
                      <a:pt x="77" y="67"/>
                    </a:lnTo>
                    <a:lnTo>
                      <a:pt x="77" y="68"/>
                    </a:lnTo>
                    <a:lnTo>
                      <a:pt x="77" y="68"/>
                    </a:lnTo>
                    <a:lnTo>
                      <a:pt x="78" y="68"/>
                    </a:lnTo>
                    <a:lnTo>
                      <a:pt x="79" y="68"/>
                    </a:lnTo>
                    <a:lnTo>
                      <a:pt x="81" y="74"/>
                    </a:lnTo>
                    <a:lnTo>
                      <a:pt x="82" y="74"/>
                    </a:lnTo>
                    <a:lnTo>
                      <a:pt x="83" y="74"/>
                    </a:lnTo>
                    <a:lnTo>
                      <a:pt x="83" y="75"/>
                    </a:lnTo>
                    <a:lnTo>
                      <a:pt x="85" y="76"/>
                    </a:lnTo>
                    <a:lnTo>
                      <a:pt x="85" y="78"/>
                    </a:lnTo>
                    <a:lnTo>
                      <a:pt x="85" y="79"/>
                    </a:lnTo>
                    <a:lnTo>
                      <a:pt x="85" y="80"/>
                    </a:lnTo>
                    <a:lnTo>
                      <a:pt x="86" y="82"/>
                    </a:lnTo>
                    <a:lnTo>
                      <a:pt x="86" y="83"/>
                    </a:lnTo>
                    <a:lnTo>
                      <a:pt x="86" y="84"/>
                    </a:lnTo>
                    <a:lnTo>
                      <a:pt x="89" y="88"/>
                    </a:lnTo>
                    <a:lnTo>
                      <a:pt x="93" y="90"/>
                    </a:lnTo>
                    <a:lnTo>
                      <a:pt x="93" y="92"/>
                    </a:lnTo>
                    <a:lnTo>
                      <a:pt x="94" y="95"/>
                    </a:lnTo>
                    <a:lnTo>
                      <a:pt x="95" y="96"/>
                    </a:lnTo>
                    <a:lnTo>
                      <a:pt x="97" y="98"/>
                    </a:lnTo>
                    <a:lnTo>
                      <a:pt x="97" y="99"/>
                    </a:lnTo>
                    <a:lnTo>
                      <a:pt x="97" y="99"/>
                    </a:lnTo>
                    <a:lnTo>
                      <a:pt x="99" y="102"/>
                    </a:lnTo>
                    <a:lnTo>
                      <a:pt x="99" y="104"/>
                    </a:lnTo>
                    <a:lnTo>
                      <a:pt x="101" y="106"/>
                    </a:lnTo>
                    <a:lnTo>
                      <a:pt x="101" y="106"/>
                    </a:lnTo>
                    <a:lnTo>
                      <a:pt x="102" y="106"/>
                    </a:lnTo>
                    <a:lnTo>
                      <a:pt x="101" y="104"/>
                    </a:lnTo>
                    <a:lnTo>
                      <a:pt x="99" y="103"/>
                    </a:lnTo>
                    <a:lnTo>
                      <a:pt x="99" y="100"/>
                    </a:lnTo>
                    <a:lnTo>
                      <a:pt x="101" y="100"/>
                    </a:lnTo>
                    <a:lnTo>
                      <a:pt x="103" y="103"/>
                    </a:lnTo>
                    <a:lnTo>
                      <a:pt x="103" y="106"/>
                    </a:lnTo>
                    <a:lnTo>
                      <a:pt x="105" y="107"/>
                    </a:lnTo>
                    <a:lnTo>
                      <a:pt x="105" y="108"/>
                    </a:lnTo>
                    <a:lnTo>
                      <a:pt x="106" y="110"/>
                    </a:lnTo>
                    <a:lnTo>
                      <a:pt x="106" y="111"/>
                    </a:lnTo>
                    <a:lnTo>
                      <a:pt x="107" y="114"/>
                    </a:lnTo>
                    <a:lnTo>
                      <a:pt x="107" y="116"/>
                    </a:lnTo>
                    <a:lnTo>
                      <a:pt x="107" y="119"/>
                    </a:lnTo>
                    <a:lnTo>
                      <a:pt x="110" y="123"/>
                    </a:lnTo>
                    <a:lnTo>
                      <a:pt x="111" y="123"/>
                    </a:lnTo>
                    <a:lnTo>
                      <a:pt x="111" y="124"/>
                    </a:lnTo>
                    <a:lnTo>
                      <a:pt x="114" y="130"/>
                    </a:lnTo>
                    <a:lnTo>
                      <a:pt x="115" y="132"/>
                    </a:lnTo>
                    <a:lnTo>
                      <a:pt x="117" y="134"/>
                    </a:lnTo>
                    <a:lnTo>
                      <a:pt x="117" y="135"/>
                    </a:lnTo>
                    <a:lnTo>
                      <a:pt x="117" y="138"/>
                    </a:lnTo>
                    <a:lnTo>
                      <a:pt x="115" y="139"/>
                    </a:lnTo>
                    <a:lnTo>
                      <a:pt x="117" y="143"/>
                    </a:lnTo>
                    <a:lnTo>
                      <a:pt x="119" y="144"/>
                    </a:lnTo>
                    <a:lnTo>
                      <a:pt x="121" y="146"/>
                    </a:lnTo>
                    <a:lnTo>
                      <a:pt x="121" y="146"/>
                    </a:lnTo>
                    <a:lnTo>
                      <a:pt x="121" y="146"/>
                    </a:lnTo>
                    <a:lnTo>
                      <a:pt x="122" y="147"/>
                    </a:lnTo>
                    <a:lnTo>
                      <a:pt x="122" y="146"/>
                    </a:lnTo>
                    <a:lnTo>
                      <a:pt x="122" y="146"/>
                    </a:lnTo>
                    <a:lnTo>
                      <a:pt x="122" y="144"/>
                    </a:lnTo>
                    <a:lnTo>
                      <a:pt x="122" y="143"/>
                    </a:lnTo>
                    <a:lnTo>
                      <a:pt x="122" y="143"/>
                    </a:lnTo>
                    <a:lnTo>
                      <a:pt x="123" y="143"/>
                    </a:lnTo>
                    <a:lnTo>
                      <a:pt x="126" y="146"/>
                    </a:lnTo>
                    <a:lnTo>
                      <a:pt x="127" y="147"/>
                    </a:lnTo>
                    <a:lnTo>
                      <a:pt x="129" y="148"/>
                    </a:lnTo>
                    <a:lnTo>
                      <a:pt x="130" y="150"/>
                    </a:lnTo>
                    <a:lnTo>
                      <a:pt x="130" y="151"/>
                    </a:lnTo>
                    <a:lnTo>
                      <a:pt x="131" y="151"/>
                    </a:lnTo>
                    <a:lnTo>
                      <a:pt x="131" y="154"/>
                    </a:lnTo>
                    <a:lnTo>
                      <a:pt x="134" y="155"/>
                    </a:lnTo>
                    <a:lnTo>
                      <a:pt x="135" y="156"/>
                    </a:lnTo>
                    <a:lnTo>
                      <a:pt x="135" y="158"/>
                    </a:lnTo>
                    <a:lnTo>
                      <a:pt x="135" y="161"/>
                    </a:lnTo>
                    <a:lnTo>
                      <a:pt x="134" y="162"/>
                    </a:lnTo>
                    <a:lnTo>
                      <a:pt x="133" y="163"/>
                    </a:lnTo>
                    <a:lnTo>
                      <a:pt x="131" y="165"/>
                    </a:lnTo>
                    <a:lnTo>
                      <a:pt x="130" y="166"/>
                    </a:lnTo>
                    <a:lnTo>
                      <a:pt x="129" y="166"/>
                    </a:lnTo>
                    <a:lnTo>
                      <a:pt x="127" y="166"/>
                    </a:lnTo>
                    <a:lnTo>
                      <a:pt x="126" y="165"/>
                    </a:lnTo>
                    <a:lnTo>
                      <a:pt x="125" y="159"/>
                    </a:lnTo>
                    <a:lnTo>
                      <a:pt x="123" y="158"/>
                    </a:lnTo>
                    <a:lnTo>
                      <a:pt x="122" y="156"/>
                    </a:lnTo>
                    <a:lnTo>
                      <a:pt x="122" y="155"/>
                    </a:lnTo>
                    <a:lnTo>
                      <a:pt x="118" y="152"/>
                    </a:lnTo>
                    <a:lnTo>
                      <a:pt x="115" y="150"/>
                    </a:lnTo>
                    <a:lnTo>
                      <a:pt x="114" y="148"/>
                    </a:lnTo>
                    <a:lnTo>
                      <a:pt x="111" y="147"/>
                    </a:lnTo>
                    <a:lnTo>
                      <a:pt x="106" y="143"/>
                    </a:lnTo>
                    <a:lnTo>
                      <a:pt x="103" y="142"/>
                    </a:lnTo>
                    <a:lnTo>
                      <a:pt x="102" y="139"/>
                    </a:lnTo>
                    <a:lnTo>
                      <a:pt x="101" y="139"/>
                    </a:lnTo>
                    <a:lnTo>
                      <a:pt x="99" y="139"/>
                    </a:lnTo>
                    <a:lnTo>
                      <a:pt x="99" y="139"/>
                    </a:lnTo>
                    <a:lnTo>
                      <a:pt x="99" y="138"/>
                    </a:lnTo>
                    <a:lnTo>
                      <a:pt x="99" y="138"/>
                    </a:lnTo>
                    <a:lnTo>
                      <a:pt x="95" y="135"/>
                    </a:lnTo>
                    <a:lnTo>
                      <a:pt x="95" y="132"/>
                    </a:lnTo>
                    <a:lnTo>
                      <a:pt x="95" y="131"/>
                    </a:lnTo>
                    <a:lnTo>
                      <a:pt x="95" y="127"/>
                    </a:lnTo>
                    <a:lnTo>
                      <a:pt x="97" y="124"/>
                    </a:lnTo>
                    <a:lnTo>
                      <a:pt x="95" y="123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19"/>
                    </a:lnTo>
                    <a:lnTo>
                      <a:pt x="94" y="116"/>
                    </a:lnTo>
                    <a:lnTo>
                      <a:pt x="91" y="112"/>
                    </a:lnTo>
                    <a:lnTo>
                      <a:pt x="89" y="111"/>
                    </a:lnTo>
                    <a:lnTo>
                      <a:pt x="87" y="110"/>
                    </a:lnTo>
                    <a:lnTo>
                      <a:pt x="82" y="106"/>
                    </a:lnTo>
                    <a:lnTo>
                      <a:pt x="81" y="103"/>
                    </a:lnTo>
                    <a:lnTo>
                      <a:pt x="79" y="102"/>
                    </a:lnTo>
                    <a:lnTo>
                      <a:pt x="79" y="99"/>
                    </a:lnTo>
                    <a:lnTo>
                      <a:pt x="79" y="102"/>
                    </a:lnTo>
                    <a:lnTo>
                      <a:pt x="78" y="102"/>
                    </a:lnTo>
                    <a:lnTo>
                      <a:pt x="75" y="102"/>
                    </a:lnTo>
                    <a:lnTo>
                      <a:pt x="72" y="103"/>
                    </a:lnTo>
                    <a:lnTo>
                      <a:pt x="71" y="102"/>
                    </a:lnTo>
                    <a:lnTo>
                      <a:pt x="71" y="100"/>
                    </a:lnTo>
                    <a:lnTo>
                      <a:pt x="70" y="99"/>
                    </a:lnTo>
                    <a:lnTo>
                      <a:pt x="68" y="99"/>
                    </a:lnTo>
                    <a:lnTo>
                      <a:pt x="67" y="99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0" y="95"/>
                    </a:lnTo>
                    <a:lnTo>
                      <a:pt x="59" y="94"/>
                    </a:lnTo>
                    <a:lnTo>
                      <a:pt x="59" y="92"/>
                    </a:lnTo>
                    <a:lnTo>
                      <a:pt x="59" y="91"/>
                    </a:lnTo>
                    <a:lnTo>
                      <a:pt x="56" y="90"/>
                    </a:lnTo>
                    <a:lnTo>
                      <a:pt x="54" y="88"/>
                    </a:lnTo>
                    <a:lnTo>
                      <a:pt x="52" y="87"/>
                    </a:lnTo>
                    <a:lnTo>
                      <a:pt x="51" y="86"/>
                    </a:lnTo>
                    <a:lnTo>
                      <a:pt x="51" y="84"/>
                    </a:lnTo>
                    <a:lnTo>
                      <a:pt x="55" y="84"/>
                    </a:lnTo>
                    <a:lnTo>
                      <a:pt x="58" y="86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3" y="84"/>
                    </a:lnTo>
                    <a:lnTo>
                      <a:pt x="62" y="86"/>
                    </a:lnTo>
                    <a:lnTo>
                      <a:pt x="63" y="87"/>
                    </a:lnTo>
                    <a:lnTo>
                      <a:pt x="64" y="87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4" y="84"/>
                    </a:lnTo>
                    <a:lnTo>
                      <a:pt x="64" y="84"/>
                    </a:lnTo>
                    <a:lnTo>
                      <a:pt x="64" y="83"/>
                    </a:lnTo>
                    <a:lnTo>
                      <a:pt x="63" y="83"/>
                    </a:lnTo>
                    <a:lnTo>
                      <a:pt x="63" y="83"/>
                    </a:lnTo>
                    <a:lnTo>
                      <a:pt x="64" y="82"/>
                    </a:lnTo>
                    <a:lnTo>
                      <a:pt x="66" y="78"/>
                    </a:lnTo>
                    <a:lnTo>
                      <a:pt x="66" y="75"/>
                    </a:lnTo>
                    <a:lnTo>
                      <a:pt x="64" y="72"/>
                    </a:lnTo>
                    <a:lnTo>
                      <a:pt x="62" y="70"/>
                    </a:lnTo>
                    <a:lnTo>
                      <a:pt x="56" y="63"/>
                    </a:lnTo>
                    <a:lnTo>
                      <a:pt x="54" y="60"/>
                    </a:lnTo>
                    <a:lnTo>
                      <a:pt x="52" y="59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7" y="56"/>
                    </a:lnTo>
                    <a:lnTo>
                      <a:pt x="43" y="53"/>
                    </a:lnTo>
                    <a:lnTo>
                      <a:pt x="42" y="52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0" y="47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36" y="40"/>
                    </a:lnTo>
                    <a:lnTo>
                      <a:pt x="36" y="37"/>
                    </a:lnTo>
                    <a:lnTo>
                      <a:pt x="36" y="36"/>
                    </a:lnTo>
                    <a:lnTo>
                      <a:pt x="36" y="33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2" y="27"/>
                    </a:lnTo>
                    <a:lnTo>
                      <a:pt x="30" y="24"/>
                    </a:lnTo>
                    <a:lnTo>
                      <a:pt x="28" y="21"/>
                    </a:lnTo>
                    <a:lnTo>
                      <a:pt x="27" y="20"/>
                    </a:lnTo>
                    <a:lnTo>
                      <a:pt x="27" y="19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4" y="13"/>
                    </a:lnTo>
                    <a:lnTo>
                      <a:pt x="23" y="9"/>
                    </a:lnTo>
                    <a:lnTo>
                      <a:pt x="22" y="8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2" y="3"/>
                    </a:lnTo>
                    <a:lnTo>
                      <a:pt x="38" y="1"/>
                    </a:lnTo>
                    <a:lnTo>
                      <a:pt x="42" y="1"/>
                    </a:lnTo>
                    <a:lnTo>
                      <a:pt x="46" y="1"/>
                    </a:lnTo>
                    <a:lnTo>
                      <a:pt x="50" y="1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62" y="7"/>
                    </a:lnTo>
                    <a:lnTo>
                      <a:pt x="68" y="9"/>
                    </a:lnTo>
                    <a:lnTo>
                      <a:pt x="75" y="12"/>
                    </a:lnTo>
                    <a:lnTo>
                      <a:pt x="83" y="15"/>
                    </a:lnTo>
                    <a:lnTo>
                      <a:pt x="90" y="17"/>
                    </a:lnTo>
                    <a:lnTo>
                      <a:pt x="97" y="20"/>
                    </a:lnTo>
                    <a:lnTo>
                      <a:pt x="105" y="23"/>
                    </a:lnTo>
                    <a:lnTo>
                      <a:pt x="111" y="24"/>
                    </a:lnTo>
                    <a:lnTo>
                      <a:pt x="117" y="24"/>
                    </a:lnTo>
                    <a:lnTo>
                      <a:pt x="122" y="24"/>
                    </a:lnTo>
                    <a:lnTo>
                      <a:pt x="127" y="24"/>
                    </a:lnTo>
                    <a:lnTo>
                      <a:pt x="133" y="24"/>
                    </a:lnTo>
                    <a:lnTo>
                      <a:pt x="138" y="24"/>
                    </a:lnTo>
                    <a:lnTo>
                      <a:pt x="143" y="24"/>
                    </a:lnTo>
                    <a:lnTo>
                      <a:pt x="149" y="24"/>
                    </a:lnTo>
                    <a:lnTo>
                      <a:pt x="154" y="24"/>
                    </a:lnTo>
                    <a:lnTo>
                      <a:pt x="154" y="23"/>
                    </a:lnTo>
                    <a:lnTo>
                      <a:pt x="154" y="20"/>
                    </a:lnTo>
                    <a:lnTo>
                      <a:pt x="154" y="19"/>
                    </a:lnTo>
                    <a:lnTo>
                      <a:pt x="154" y="17"/>
                    </a:lnTo>
                    <a:lnTo>
                      <a:pt x="157" y="17"/>
                    </a:lnTo>
                    <a:lnTo>
                      <a:pt x="161" y="17"/>
                    </a:lnTo>
                    <a:lnTo>
                      <a:pt x="163" y="17"/>
                    </a:lnTo>
                    <a:lnTo>
                      <a:pt x="167" y="17"/>
                    </a:lnTo>
                    <a:lnTo>
                      <a:pt x="170" y="17"/>
                    </a:lnTo>
                    <a:lnTo>
                      <a:pt x="174" y="17"/>
                    </a:lnTo>
                    <a:lnTo>
                      <a:pt x="177" y="17"/>
                    </a:lnTo>
                    <a:lnTo>
                      <a:pt x="181" y="17"/>
                    </a:lnTo>
                    <a:lnTo>
                      <a:pt x="181" y="17"/>
                    </a:lnTo>
                    <a:lnTo>
                      <a:pt x="181" y="17"/>
                    </a:lnTo>
                    <a:lnTo>
                      <a:pt x="182" y="19"/>
                    </a:lnTo>
                    <a:lnTo>
                      <a:pt x="183" y="21"/>
                    </a:lnTo>
                    <a:lnTo>
                      <a:pt x="185" y="23"/>
                    </a:lnTo>
                    <a:lnTo>
                      <a:pt x="186" y="24"/>
                    </a:lnTo>
                    <a:lnTo>
                      <a:pt x="190" y="27"/>
                    </a:lnTo>
                    <a:lnTo>
                      <a:pt x="194" y="31"/>
                    </a:lnTo>
                    <a:lnTo>
                      <a:pt x="198" y="33"/>
                    </a:lnTo>
                    <a:lnTo>
                      <a:pt x="201" y="35"/>
                    </a:lnTo>
                    <a:lnTo>
                      <a:pt x="202" y="36"/>
                    </a:lnTo>
                    <a:lnTo>
                      <a:pt x="204" y="37"/>
                    </a:lnTo>
                    <a:lnTo>
                      <a:pt x="205" y="40"/>
                    </a:lnTo>
                    <a:lnTo>
                      <a:pt x="206" y="45"/>
                    </a:lnTo>
                    <a:lnTo>
                      <a:pt x="206" y="48"/>
                    </a:lnTo>
                    <a:lnTo>
                      <a:pt x="208" y="51"/>
                    </a:lnTo>
                    <a:lnTo>
                      <a:pt x="209" y="53"/>
                    </a:lnTo>
                    <a:lnTo>
                      <a:pt x="212" y="55"/>
                    </a:lnTo>
                    <a:lnTo>
                      <a:pt x="213" y="56"/>
                    </a:lnTo>
                    <a:lnTo>
                      <a:pt x="214" y="56"/>
                    </a:lnTo>
                    <a:lnTo>
                      <a:pt x="216" y="59"/>
                    </a:lnTo>
                    <a:lnTo>
                      <a:pt x="217" y="59"/>
                    </a:lnTo>
                    <a:lnTo>
                      <a:pt x="220" y="60"/>
                    </a:lnTo>
                    <a:lnTo>
                      <a:pt x="222" y="62"/>
                    </a:lnTo>
                    <a:lnTo>
                      <a:pt x="226" y="64"/>
                    </a:lnTo>
                    <a:lnTo>
                      <a:pt x="228" y="64"/>
                    </a:lnTo>
                    <a:lnTo>
                      <a:pt x="229" y="66"/>
                    </a:lnTo>
                    <a:lnTo>
                      <a:pt x="230" y="64"/>
                    </a:lnTo>
                    <a:lnTo>
                      <a:pt x="232" y="63"/>
                    </a:lnTo>
                    <a:lnTo>
                      <a:pt x="233" y="62"/>
                    </a:lnTo>
                    <a:lnTo>
                      <a:pt x="234" y="62"/>
                    </a:lnTo>
                    <a:lnTo>
                      <a:pt x="234" y="60"/>
                    </a:lnTo>
                    <a:lnTo>
                      <a:pt x="234" y="59"/>
                    </a:lnTo>
                    <a:lnTo>
                      <a:pt x="234" y="57"/>
                    </a:lnTo>
                    <a:lnTo>
                      <a:pt x="236" y="53"/>
                    </a:lnTo>
                    <a:lnTo>
                      <a:pt x="238" y="52"/>
                    </a:lnTo>
                    <a:lnTo>
                      <a:pt x="240" y="52"/>
                    </a:lnTo>
                    <a:lnTo>
                      <a:pt x="241" y="51"/>
                    </a:lnTo>
                    <a:lnTo>
                      <a:pt x="242" y="49"/>
                    </a:lnTo>
                    <a:lnTo>
                      <a:pt x="242" y="49"/>
                    </a:lnTo>
                    <a:lnTo>
                      <a:pt x="245" y="51"/>
                    </a:lnTo>
                    <a:lnTo>
                      <a:pt x="248" y="51"/>
                    </a:lnTo>
                    <a:lnTo>
                      <a:pt x="250" y="5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52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7" y="53"/>
                    </a:lnTo>
                    <a:lnTo>
                      <a:pt x="261" y="57"/>
                    </a:lnTo>
                    <a:lnTo>
                      <a:pt x="261" y="57"/>
                    </a:lnTo>
                    <a:lnTo>
                      <a:pt x="262" y="57"/>
                    </a:lnTo>
                    <a:lnTo>
                      <a:pt x="264" y="59"/>
                    </a:lnTo>
                    <a:lnTo>
                      <a:pt x="265" y="62"/>
                    </a:lnTo>
                    <a:lnTo>
                      <a:pt x="268" y="64"/>
                    </a:lnTo>
                    <a:lnTo>
                      <a:pt x="268" y="66"/>
                    </a:lnTo>
                    <a:lnTo>
                      <a:pt x="269" y="68"/>
                    </a:lnTo>
                    <a:lnTo>
                      <a:pt x="270" y="71"/>
                    </a:lnTo>
                    <a:lnTo>
                      <a:pt x="272" y="74"/>
                    </a:lnTo>
                    <a:lnTo>
                      <a:pt x="272" y="74"/>
                    </a:lnTo>
                    <a:lnTo>
                      <a:pt x="272" y="75"/>
                    </a:lnTo>
                    <a:lnTo>
                      <a:pt x="273" y="76"/>
                    </a:lnTo>
                    <a:lnTo>
                      <a:pt x="273" y="78"/>
                    </a:lnTo>
                    <a:lnTo>
                      <a:pt x="276" y="79"/>
                    </a:lnTo>
                    <a:lnTo>
                      <a:pt x="277" y="82"/>
                    </a:lnTo>
                    <a:lnTo>
                      <a:pt x="278" y="84"/>
                    </a:lnTo>
                    <a:lnTo>
                      <a:pt x="281" y="87"/>
                    </a:lnTo>
                    <a:lnTo>
                      <a:pt x="282" y="88"/>
                    </a:lnTo>
                    <a:lnTo>
                      <a:pt x="285" y="90"/>
                    </a:lnTo>
                    <a:lnTo>
                      <a:pt x="285" y="91"/>
                    </a:lnTo>
                    <a:lnTo>
                      <a:pt x="285" y="92"/>
                    </a:lnTo>
                    <a:lnTo>
                      <a:pt x="284" y="94"/>
                    </a:lnTo>
                    <a:lnTo>
                      <a:pt x="285" y="94"/>
                    </a:lnTo>
                    <a:lnTo>
                      <a:pt x="285" y="95"/>
                    </a:lnTo>
                    <a:lnTo>
                      <a:pt x="285" y="96"/>
                    </a:lnTo>
                    <a:lnTo>
                      <a:pt x="285" y="98"/>
                    </a:lnTo>
                    <a:lnTo>
                      <a:pt x="285" y="98"/>
                    </a:lnTo>
                    <a:lnTo>
                      <a:pt x="285" y="98"/>
                    </a:lnTo>
                    <a:lnTo>
                      <a:pt x="285" y="98"/>
                    </a:lnTo>
                    <a:lnTo>
                      <a:pt x="288" y="100"/>
                    </a:lnTo>
                    <a:lnTo>
                      <a:pt x="289" y="103"/>
                    </a:lnTo>
                    <a:lnTo>
                      <a:pt x="289" y="106"/>
                    </a:lnTo>
                    <a:lnTo>
                      <a:pt x="289" y="106"/>
                    </a:lnTo>
                    <a:lnTo>
                      <a:pt x="290" y="108"/>
                    </a:lnTo>
                    <a:lnTo>
                      <a:pt x="292" y="108"/>
                    </a:lnTo>
                    <a:lnTo>
                      <a:pt x="294" y="110"/>
                    </a:lnTo>
                    <a:lnTo>
                      <a:pt x="296" y="110"/>
                    </a:lnTo>
                    <a:lnTo>
                      <a:pt x="297" y="111"/>
                    </a:lnTo>
                    <a:lnTo>
                      <a:pt x="298" y="111"/>
                    </a:lnTo>
                    <a:lnTo>
                      <a:pt x="300" y="111"/>
                    </a:lnTo>
                    <a:lnTo>
                      <a:pt x="301" y="112"/>
                    </a:lnTo>
                    <a:lnTo>
                      <a:pt x="303" y="114"/>
                    </a:lnTo>
                    <a:lnTo>
                      <a:pt x="305" y="114"/>
                    </a:lnTo>
                    <a:lnTo>
                      <a:pt x="311" y="115"/>
                    </a:lnTo>
                    <a:lnTo>
                      <a:pt x="313" y="115"/>
                    </a:lnTo>
                    <a:lnTo>
                      <a:pt x="316" y="118"/>
                    </a:lnTo>
                    <a:lnTo>
                      <a:pt x="316" y="118"/>
                    </a:lnTo>
                    <a:lnTo>
                      <a:pt x="317" y="118"/>
                    </a:lnTo>
                    <a:lnTo>
                      <a:pt x="317" y="118"/>
                    </a:lnTo>
                    <a:lnTo>
                      <a:pt x="317" y="116"/>
                    </a:lnTo>
                    <a:lnTo>
                      <a:pt x="317" y="116"/>
                    </a:lnTo>
                    <a:lnTo>
                      <a:pt x="320" y="116"/>
                    </a:lnTo>
                    <a:lnTo>
                      <a:pt x="320" y="116"/>
                    </a:lnTo>
                    <a:close/>
                    <a:moveTo>
                      <a:pt x="56" y="17"/>
                    </a:moveTo>
                    <a:lnTo>
                      <a:pt x="56" y="19"/>
                    </a:lnTo>
                    <a:lnTo>
                      <a:pt x="55" y="17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7"/>
                    </a:lnTo>
                    <a:close/>
                    <a:moveTo>
                      <a:pt x="79" y="64"/>
                    </a:moveTo>
                    <a:lnTo>
                      <a:pt x="79" y="64"/>
                    </a:lnTo>
                    <a:lnTo>
                      <a:pt x="78" y="63"/>
                    </a:lnTo>
                    <a:lnTo>
                      <a:pt x="74" y="60"/>
                    </a:lnTo>
                    <a:lnTo>
                      <a:pt x="74" y="57"/>
                    </a:lnTo>
                    <a:lnTo>
                      <a:pt x="72" y="57"/>
                    </a:lnTo>
                    <a:lnTo>
                      <a:pt x="72" y="55"/>
                    </a:lnTo>
                    <a:lnTo>
                      <a:pt x="74" y="55"/>
                    </a:lnTo>
                    <a:lnTo>
                      <a:pt x="75" y="56"/>
                    </a:lnTo>
                    <a:lnTo>
                      <a:pt x="77" y="57"/>
                    </a:lnTo>
                    <a:lnTo>
                      <a:pt x="77" y="59"/>
                    </a:lnTo>
                    <a:lnTo>
                      <a:pt x="79" y="60"/>
                    </a:lnTo>
                    <a:lnTo>
                      <a:pt x="79" y="63"/>
                    </a:lnTo>
                    <a:lnTo>
                      <a:pt x="79" y="64"/>
                    </a:lnTo>
                    <a:lnTo>
                      <a:pt x="79" y="64"/>
                    </a:lnTo>
                    <a:close/>
                    <a:moveTo>
                      <a:pt x="94" y="64"/>
                    </a:moveTo>
                    <a:lnTo>
                      <a:pt x="93" y="68"/>
                    </a:lnTo>
                    <a:lnTo>
                      <a:pt x="91" y="68"/>
                    </a:lnTo>
                    <a:lnTo>
                      <a:pt x="90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1" y="62"/>
                    </a:lnTo>
                    <a:lnTo>
                      <a:pt x="93" y="60"/>
                    </a:lnTo>
                    <a:lnTo>
                      <a:pt x="93" y="62"/>
                    </a:lnTo>
                    <a:lnTo>
                      <a:pt x="93" y="63"/>
                    </a:lnTo>
                    <a:lnTo>
                      <a:pt x="94" y="64"/>
                    </a:lnTo>
                    <a:lnTo>
                      <a:pt x="94" y="64"/>
                    </a:lnTo>
                    <a:close/>
                    <a:moveTo>
                      <a:pt x="3" y="66"/>
                    </a:moveTo>
                    <a:lnTo>
                      <a:pt x="3" y="67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3" y="66"/>
                    </a:lnTo>
                    <a:lnTo>
                      <a:pt x="3" y="66"/>
                    </a:lnTo>
                    <a:close/>
                    <a:moveTo>
                      <a:pt x="50" y="80"/>
                    </a:moveTo>
                    <a:lnTo>
                      <a:pt x="50" y="82"/>
                    </a:lnTo>
                    <a:lnTo>
                      <a:pt x="47" y="80"/>
                    </a:lnTo>
                    <a:lnTo>
                      <a:pt x="48" y="78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0" y="79"/>
                    </a:lnTo>
                    <a:lnTo>
                      <a:pt x="50" y="80"/>
                    </a:lnTo>
                    <a:lnTo>
                      <a:pt x="50" y="80"/>
                    </a:lnTo>
                    <a:close/>
                    <a:moveTo>
                      <a:pt x="110" y="115"/>
                    </a:moveTo>
                    <a:lnTo>
                      <a:pt x="111" y="115"/>
                    </a:lnTo>
                    <a:lnTo>
                      <a:pt x="110" y="116"/>
                    </a:lnTo>
                    <a:lnTo>
                      <a:pt x="110" y="115"/>
                    </a:lnTo>
                    <a:lnTo>
                      <a:pt x="109" y="118"/>
                    </a:lnTo>
                    <a:lnTo>
                      <a:pt x="109" y="118"/>
                    </a:lnTo>
                    <a:lnTo>
                      <a:pt x="109" y="115"/>
                    </a:lnTo>
                    <a:lnTo>
                      <a:pt x="110" y="114"/>
                    </a:lnTo>
                    <a:lnTo>
                      <a:pt x="110" y="114"/>
                    </a:lnTo>
                    <a:lnTo>
                      <a:pt x="110" y="115"/>
                    </a:lnTo>
                    <a:lnTo>
                      <a:pt x="110" y="115"/>
                    </a:lnTo>
                    <a:close/>
                    <a:moveTo>
                      <a:pt x="97" y="139"/>
                    </a:moveTo>
                    <a:lnTo>
                      <a:pt x="95" y="139"/>
                    </a:lnTo>
                    <a:lnTo>
                      <a:pt x="94" y="138"/>
                    </a:lnTo>
                    <a:lnTo>
                      <a:pt x="94" y="136"/>
                    </a:lnTo>
                    <a:lnTo>
                      <a:pt x="94" y="136"/>
                    </a:lnTo>
                    <a:lnTo>
                      <a:pt x="93" y="135"/>
                    </a:lnTo>
                    <a:lnTo>
                      <a:pt x="94" y="132"/>
                    </a:lnTo>
                    <a:lnTo>
                      <a:pt x="94" y="127"/>
                    </a:lnTo>
                    <a:lnTo>
                      <a:pt x="95" y="128"/>
                    </a:lnTo>
                    <a:lnTo>
                      <a:pt x="94" y="134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95" y="136"/>
                    </a:lnTo>
                    <a:lnTo>
                      <a:pt x="95" y="138"/>
                    </a:lnTo>
                    <a:lnTo>
                      <a:pt x="97" y="139"/>
                    </a:lnTo>
                    <a:lnTo>
                      <a:pt x="97" y="139"/>
                    </a:lnTo>
                    <a:lnTo>
                      <a:pt x="97" y="139"/>
                    </a:lnTo>
                    <a:close/>
                    <a:moveTo>
                      <a:pt x="118" y="132"/>
                    </a:moveTo>
                    <a:lnTo>
                      <a:pt x="119" y="134"/>
                    </a:lnTo>
                    <a:lnTo>
                      <a:pt x="118" y="134"/>
                    </a:lnTo>
                    <a:lnTo>
                      <a:pt x="117" y="132"/>
                    </a:lnTo>
                    <a:lnTo>
                      <a:pt x="117" y="131"/>
                    </a:lnTo>
                    <a:lnTo>
                      <a:pt x="117" y="131"/>
                    </a:lnTo>
                    <a:lnTo>
                      <a:pt x="117" y="131"/>
                    </a:lnTo>
                    <a:lnTo>
                      <a:pt x="118" y="131"/>
                    </a:lnTo>
                    <a:lnTo>
                      <a:pt x="118" y="132"/>
                    </a:lnTo>
                    <a:lnTo>
                      <a:pt x="118" y="132"/>
                    </a:lnTo>
                    <a:close/>
                    <a:moveTo>
                      <a:pt x="102" y="142"/>
                    </a:moveTo>
                    <a:lnTo>
                      <a:pt x="102" y="143"/>
                    </a:lnTo>
                    <a:lnTo>
                      <a:pt x="97" y="139"/>
                    </a:lnTo>
                    <a:lnTo>
                      <a:pt x="98" y="139"/>
                    </a:lnTo>
                    <a:lnTo>
                      <a:pt x="99" y="139"/>
                    </a:lnTo>
                    <a:lnTo>
                      <a:pt x="102" y="142"/>
                    </a:lnTo>
                    <a:close/>
                    <a:moveTo>
                      <a:pt x="130" y="146"/>
                    </a:moveTo>
                    <a:lnTo>
                      <a:pt x="130" y="146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9" y="143"/>
                    </a:lnTo>
                    <a:lnTo>
                      <a:pt x="130" y="146"/>
                    </a:lnTo>
                    <a:lnTo>
                      <a:pt x="130" y="146"/>
                    </a:lnTo>
                    <a:lnTo>
                      <a:pt x="130" y="146"/>
                    </a:lnTo>
                    <a:lnTo>
                      <a:pt x="130" y="146"/>
                    </a:lnTo>
                    <a:close/>
                    <a:moveTo>
                      <a:pt x="179" y="187"/>
                    </a:moveTo>
                    <a:lnTo>
                      <a:pt x="179" y="189"/>
                    </a:lnTo>
                    <a:lnTo>
                      <a:pt x="178" y="187"/>
                    </a:lnTo>
                    <a:lnTo>
                      <a:pt x="178" y="187"/>
                    </a:lnTo>
                    <a:lnTo>
                      <a:pt x="177" y="186"/>
                    </a:lnTo>
                    <a:lnTo>
                      <a:pt x="178" y="186"/>
                    </a:lnTo>
                    <a:lnTo>
                      <a:pt x="179" y="186"/>
                    </a:lnTo>
                    <a:lnTo>
                      <a:pt x="179" y="186"/>
                    </a:lnTo>
                    <a:lnTo>
                      <a:pt x="179" y="187"/>
                    </a:lnTo>
                    <a:close/>
                    <a:moveTo>
                      <a:pt x="476" y="193"/>
                    </a:moveTo>
                    <a:lnTo>
                      <a:pt x="476" y="194"/>
                    </a:lnTo>
                    <a:lnTo>
                      <a:pt x="476" y="194"/>
                    </a:lnTo>
                    <a:lnTo>
                      <a:pt x="476" y="193"/>
                    </a:lnTo>
                    <a:lnTo>
                      <a:pt x="476" y="193"/>
                    </a:lnTo>
                    <a:lnTo>
                      <a:pt x="476" y="193"/>
                    </a:lnTo>
                    <a:lnTo>
                      <a:pt x="476" y="193"/>
                    </a:lnTo>
                    <a:lnTo>
                      <a:pt x="476" y="193"/>
                    </a:lnTo>
                    <a:close/>
                    <a:moveTo>
                      <a:pt x="474" y="207"/>
                    </a:moveTo>
                    <a:lnTo>
                      <a:pt x="472" y="209"/>
                    </a:lnTo>
                    <a:lnTo>
                      <a:pt x="472" y="207"/>
                    </a:lnTo>
                    <a:lnTo>
                      <a:pt x="472" y="205"/>
                    </a:lnTo>
                    <a:lnTo>
                      <a:pt x="474" y="205"/>
                    </a:lnTo>
                    <a:lnTo>
                      <a:pt x="475" y="203"/>
                    </a:lnTo>
                    <a:lnTo>
                      <a:pt x="476" y="203"/>
                    </a:lnTo>
                    <a:lnTo>
                      <a:pt x="476" y="205"/>
                    </a:lnTo>
                    <a:lnTo>
                      <a:pt x="475" y="206"/>
                    </a:lnTo>
                    <a:lnTo>
                      <a:pt x="474" y="207"/>
                    </a:lnTo>
                    <a:lnTo>
                      <a:pt x="474" y="207"/>
                    </a:lnTo>
                    <a:close/>
                    <a:moveTo>
                      <a:pt x="113" y="233"/>
                    </a:moveTo>
                    <a:lnTo>
                      <a:pt x="113" y="233"/>
                    </a:lnTo>
                    <a:lnTo>
                      <a:pt x="111" y="231"/>
                    </a:lnTo>
                    <a:lnTo>
                      <a:pt x="111" y="231"/>
                    </a:lnTo>
                    <a:lnTo>
                      <a:pt x="113" y="231"/>
                    </a:lnTo>
                    <a:lnTo>
                      <a:pt x="113" y="231"/>
                    </a:lnTo>
                    <a:lnTo>
                      <a:pt x="113" y="233"/>
                    </a:lnTo>
                    <a:lnTo>
                      <a:pt x="113" y="233"/>
                    </a:lnTo>
                    <a:close/>
                    <a:moveTo>
                      <a:pt x="401" y="234"/>
                    </a:moveTo>
                    <a:lnTo>
                      <a:pt x="400" y="234"/>
                    </a:lnTo>
                    <a:lnTo>
                      <a:pt x="400" y="234"/>
                    </a:lnTo>
                    <a:lnTo>
                      <a:pt x="403" y="233"/>
                    </a:lnTo>
                    <a:lnTo>
                      <a:pt x="404" y="233"/>
                    </a:lnTo>
                    <a:lnTo>
                      <a:pt x="404" y="233"/>
                    </a:lnTo>
                    <a:lnTo>
                      <a:pt x="403" y="233"/>
                    </a:lnTo>
                    <a:lnTo>
                      <a:pt x="401" y="234"/>
                    </a:lnTo>
                    <a:lnTo>
                      <a:pt x="401" y="23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64">
                <a:extLst>
                  <a:ext uri="{FF2B5EF4-FFF2-40B4-BE49-F238E27FC236}">
                    <a16:creationId xmlns:a16="http://schemas.microsoft.com/office/drawing/2014/main" id="{EE9746BE-A8FD-4CD0-AC58-3BD8677735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6" y="2869"/>
                <a:ext cx="294" cy="96"/>
              </a:xfrm>
              <a:custGeom>
                <a:avLst/>
                <a:gdLst>
                  <a:gd name="T0" fmla="*/ 265 w 294"/>
                  <a:gd name="T1" fmla="*/ 3 h 96"/>
                  <a:gd name="T2" fmla="*/ 257 w 294"/>
                  <a:gd name="T3" fmla="*/ 44 h 96"/>
                  <a:gd name="T4" fmla="*/ 247 w 294"/>
                  <a:gd name="T5" fmla="*/ 44 h 96"/>
                  <a:gd name="T6" fmla="*/ 239 w 294"/>
                  <a:gd name="T7" fmla="*/ 51 h 96"/>
                  <a:gd name="T8" fmla="*/ 238 w 294"/>
                  <a:gd name="T9" fmla="*/ 63 h 96"/>
                  <a:gd name="T10" fmla="*/ 233 w 294"/>
                  <a:gd name="T11" fmla="*/ 68 h 96"/>
                  <a:gd name="T12" fmla="*/ 230 w 294"/>
                  <a:gd name="T13" fmla="*/ 75 h 96"/>
                  <a:gd name="T14" fmla="*/ 227 w 294"/>
                  <a:gd name="T15" fmla="*/ 82 h 96"/>
                  <a:gd name="T16" fmla="*/ 222 w 294"/>
                  <a:gd name="T17" fmla="*/ 87 h 96"/>
                  <a:gd name="T18" fmla="*/ 209 w 294"/>
                  <a:gd name="T19" fmla="*/ 90 h 96"/>
                  <a:gd name="T20" fmla="*/ 199 w 294"/>
                  <a:gd name="T21" fmla="*/ 86 h 96"/>
                  <a:gd name="T22" fmla="*/ 183 w 294"/>
                  <a:gd name="T23" fmla="*/ 95 h 96"/>
                  <a:gd name="T24" fmla="*/ 170 w 294"/>
                  <a:gd name="T25" fmla="*/ 95 h 96"/>
                  <a:gd name="T26" fmla="*/ 155 w 294"/>
                  <a:gd name="T27" fmla="*/ 90 h 96"/>
                  <a:gd name="T28" fmla="*/ 150 w 294"/>
                  <a:gd name="T29" fmla="*/ 79 h 96"/>
                  <a:gd name="T30" fmla="*/ 162 w 294"/>
                  <a:gd name="T31" fmla="*/ 84 h 96"/>
                  <a:gd name="T32" fmla="*/ 171 w 294"/>
                  <a:gd name="T33" fmla="*/ 87 h 96"/>
                  <a:gd name="T34" fmla="*/ 174 w 294"/>
                  <a:gd name="T35" fmla="*/ 76 h 96"/>
                  <a:gd name="T36" fmla="*/ 178 w 294"/>
                  <a:gd name="T37" fmla="*/ 72 h 96"/>
                  <a:gd name="T38" fmla="*/ 202 w 294"/>
                  <a:gd name="T39" fmla="*/ 62 h 96"/>
                  <a:gd name="T40" fmla="*/ 215 w 294"/>
                  <a:gd name="T41" fmla="*/ 41 h 96"/>
                  <a:gd name="T42" fmla="*/ 221 w 294"/>
                  <a:gd name="T43" fmla="*/ 45 h 96"/>
                  <a:gd name="T44" fmla="*/ 227 w 294"/>
                  <a:gd name="T45" fmla="*/ 47 h 96"/>
                  <a:gd name="T46" fmla="*/ 227 w 294"/>
                  <a:gd name="T47" fmla="*/ 39 h 96"/>
                  <a:gd name="T48" fmla="*/ 233 w 294"/>
                  <a:gd name="T49" fmla="*/ 44 h 96"/>
                  <a:gd name="T50" fmla="*/ 233 w 294"/>
                  <a:gd name="T51" fmla="*/ 36 h 96"/>
                  <a:gd name="T52" fmla="*/ 239 w 294"/>
                  <a:gd name="T53" fmla="*/ 27 h 96"/>
                  <a:gd name="T54" fmla="*/ 247 w 294"/>
                  <a:gd name="T55" fmla="*/ 20 h 96"/>
                  <a:gd name="T56" fmla="*/ 258 w 294"/>
                  <a:gd name="T57" fmla="*/ 9 h 96"/>
                  <a:gd name="T58" fmla="*/ 265 w 294"/>
                  <a:gd name="T59" fmla="*/ 7 h 96"/>
                  <a:gd name="T60" fmla="*/ 271 w 294"/>
                  <a:gd name="T61" fmla="*/ 16 h 96"/>
                  <a:gd name="T62" fmla="*/ 277 w 294"/>
                  <a:gd name="T63" fmla="*/ 20 h 96"/>
                  <a:gd name="T64" fmla="*/ 281 w 294"/>
                  <a:gd name="T65" fmla="*/ 23 h 96"/>
                  <a:gd name="T66" fmla="*/ 291 w 294"/>
                  <a:gd name="T67" fmla="*/ 28 h 96"/>
                  <a:gd name="T68" fmla="*/ 289 w 294"/>
                  <a:gd name="T69" fmla="*/ 35 h 96"/>
                  <a:gd name="T70" fmla="*/ 285 w 294"/>
                  <a:gd name="T71" fmla="*/ 43 h 96"/>
                  <a:gd name="T72" fmla="*/ 271 w 294"/>
                  <a:gd name="T73" fmla="*/ 44 h 96"/>
                  <a:gd name="T74" fmla="*/ 44 w 294"/>
                  <a:gd name="T75" fmla="*/ 21 h 96"/>
                  <a:gd name="T76" fmla="*/ 57 w 294"/>
                  <a:gd name="T77" fmla="*/ 50 h 96"/>
                  <a:gd name="T78" fmla="*/ 63 w 294"/>
                  <a:gd name="T79" fmla="*/ 71 h 96"/>
                  <a:gd name="T80" fmla="*/ 67 w 294"/>
                  <a:gd name="T81" fmla="*/ 88 h 96"/>
                  <a:gd name="T82" fmla="*/ 61 w 294"/>
                  <a:gd name="T83" fmla="*/ 88 h 96"/>
                  <a:gd name="T84" fmla="*/ 37 w 294"/>
                  <a:gd name="T85" fmla="*/ 76 h 96"/>
                  <a:gd name="T86" fmla="*/ 25 w 294"/>
                  <a:gd name="T87" fmla="*/ 62 h 96"/>
                  <a:gd name="T88" fmla="*/ 16 w 294"/>
                  <a:gd name="T89" fmla="*/ 47 h 96"/>
                  <a:gd name="T90" fmla="*/ 8 w 294"/>
                  <a:gd name="T91" fmla="*/ 13 h 96"/>
                  <a:gd name="T92" fmla="*/ 16 w 294"/>
                  <a:gd name="T93" fmla="*/ 12 h 96"/>
                  <a:gd name="T94" fmla="*/ 21 w 294"/>
                  <a:gd name="T95" fmla="*/ 19 h 96"/>
                  <a:gd name="T96" fmla="*/ 24 w 294"/>
                  <a:gd name="T97" fmla="*/ 24 h 96"/>
                  <a:gd name="T98" fmla="*/ 32 w 294"/>
                  <a:gd name="T99" fmla="*/ 23 h 96"/>
                  <a:gd name="T100" fmla="*/ 4 w 294"/>
                  <a:gd name="T101" fmla="*/ 15 h 96"/>
                  <a:gd name="T102" fmla="*/ 1 w 294"/>
                  <a:gd name="T103" fmla="*/ 13 h 96"/>
                  <a:gd name="T104" fmla="*/ 9 w 294"/>
                  <a:gd name="T105" fmla="*/ 28 h 96"/>
                  <a:gd name="T106" fmla="*/ 270 w 294"/>
                  <a:gd name="T107" fmla="*/ 45 h 96"/>
                  <a:gd name="T108" fmla="*/ 25 w 294"/>
                  <a:gd name="T109" fmla="*/ 64 h 96"/>
                  <a:gd name="T110" fmla="*/ 69 w 294"/>
                  <a:gd name="T111" fmla="*/ 68 h 96"/>
                  <a:gd name="T112" fmla="*/ 176 w 294"/>
                  <a:gd name="T113" fmla="*/ 7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4" h="96">
                    <a:moveTo>
                      <a:pt x="263" y="3"/>
                    </a:moveTo>
                    <a:lnTo>
                      <a:pt x="262" y="3"/>
                    </a:lnTo>
                    <a:lnTo>
                      <a:pt x="262" y="3"/>
                    </a:lnTo>
                    <a:lnTo>
                      <a:pt x="262" y="1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65" y="1"/>
                    </a:lnTo>
                    <a:lnTo>
                      <a:pt x="265" y="3"/>
                    </a:lnTo>
                    <a:lnTo>
                      <a:pt x="263" y="3"/>
                    </a:lnTo>
                    <a:lnTo>
                      <a:pt x="263" y="3"/>
                    </a:lnTo>
                    <a:close/>
                    <a:moveTo>
                      <a:pt x="269" y="47"/>
                    </a:moveTo>
                    <a:lnTo>
                      <a:pt x="269" y="47"/>
                    </a:lnTo>
                    <a:lnTo>
                      <a:pt x="267" y="47"/>
                    </a:lnTo>
                    <a:lnTo>
                      <a:pt x="265" y="45"/>
                    </a:lnTo>
                    <a:lnTo>
                      <a:pt x="262" y="44"/>
                    </a:lnTo>
                    <a:lnTo>
                      <a:pt x="258" y="44"/>
                    </a:lnTo>
                    <a:lnTo>
                      <a:pt x="257" y="44"/>
                    </a:lnTo>
                    <a:lnTo>
                      <a:pt x="255" y="44"/>
                    </a:lnTo>
                    <a:lnTo>
                      <a:pt x="254" y="44"/>
                    </a:lnTo>
                    <a:lnTo>
                      <a:pt x="254" y="44"/>
                    </a:lnTo>
                    <a:lnTo>
                      <a:pt x="254" y="44"/>
                    </a:lnTo>
                    <a:lnTo>
                      <a:pt x="251" y="45"/>
                    </a:lnTo>
                    <a:lnTo>
                      <a:pt x="251" y="45"/>
                    </a:lnTo>
                    <a:lnTo>
                      <a:pt x="250" y="44"/>
                    </a:lnTo>
                    <a:lnTo>
                      <a:pt x="249" y="44"/>
                    </a:lnTo>
                    <a:lnTo>
                      <a:pt x="247" y="44"/>
                    </a:lnTo>
                    <a:lnTo>
                      <a:pt x="246" y="45"/>
                    </a:lnTo>
                    <a:lnTo>
                      <a:pt x="245" y="44"/>
                    </a:lnTo>
                    <a:lnTo>
                      <a:pt x="243" y="44"/>
                    </a:lnTo>
                    <a:lnTo>
                      <a:pt x="243" y="44"/>
                    </a:lnTo>
                    <a:lnTo>
                      <a:pt x="242" y="45"/>
                    </a:lnTo>
                    <a:lnTo>
                      <a:pt x="241" y="47"/>
                    </a:lnTo>
                    <a:lnTo>
                      <a:pt x="241" y="48"/>
                    </a:lnTo>
                    <a:lnTo>
                      <a:pt x="239" y="50"/>
                    </a:lnTo>
                    <a:lnTo>
                      <a:pt x="239" y="51"/>
                    </a:lnTo>
                    <a:lnTo>
                      <a:pt x="239" y="54"/>
                    </a:lnTo>
                    <a:lnTo>
                      <a:pt x="239" y="55"/>
                    </a:lnTo>
                    <a:lnTo>
                      <a:pt x="239" y="58"/>
                    </a:lnTo>
                    <a:lnTo>
                      <a:pt x="239" y="58"/>
                    </a:lnTo>
                    <a:lnTo>
                      <a:pt x="238" y="59"/>
                    </a:lnTo>
                    <a:lnTo>
                      <a:pt x="238" y="60"/>
                    </a:lnTo>
                    <a:lnTo>
                      <a:pt x="238" y="62"/>
                    </a:lnTo>
                    <a:lnTo>
                      <a:pt x="238" y="62"/>
                    </a:lnTo>
                    <a:lnTo>
                      <a:pt x="238" y="63"/>
                    </a:lnTo>
                    <a:lnTo>
                      <a:pt x="238" y="64"/>
                    </a:lnTo>
                    <a:lnTo>
                      <a:pt x="237" y="64"/>
                    </a:lnTo>
                    <a:lnTo>
                      <a:pt x="235" y="64"/>
                    </a:lnTo>
                    <a:lnTo>
                      <a:pt x="234" y="64"/>
                    </a:lnTo>
                    <a:lnTo>
                      <a:pt x="234" y="66"/>
                    </a:lnTo>
                    <a:lnTo>
                      <a:pt x="233" y="67"/>
                    </a:lnTo>
                    <a:lnTo>
                      <a:pt x="233" y="67"/>
                    </a:lnTo>
                    <a:lnTo>
                      <a:pt x="233" y="68"/>
                    </a:lnTo>
                    <a:lnTo>
                      <a:pt x="233" y="68"/>
                    </a:lnTo>
                    <a:lnTo>
                      <a:pt x="231" y="68"/>
                    </a:lnTo>
                    <a:lnTo>
                      <a:pt x="231" y="70"/>
                    </a:lnTo>
                    <a:lnTo>
                      <a:pt x="231" y="70"/>
                    </a:lnTo>
                    <a:lnTo>
                      <a:pt x="233" y="71"/>
                    </a:lnTo>
                    <a:lnTo>
                      <a:pt x="234" y="71"/>
                    </a:lnTo>
                    <a:lnTo>
                      <a:pt x="234" y="72"/>
                    </a:lnTo>
                    <a:lnTo>
                      <a:pt x="233" y="72"/>
                    </a:lnTo>
                    <a:lnTo>
                      <a:pt x="233" y="74"/>
                    </a:lnTo>
                    <a:lnTo>
                      <a:pt x="230" y="75"/>
                    </a:lnTo>
                    <a:lnTo>
                      <a:pt x="229" y="76"/>
                    </a:lnTo>
                    <a:lnTo>
                      <a:pt x="227" y="76"/>
                    </a:lnTo>
                    <a:lnTo>
                      <a:pt x="227" y="76"/>
                    </a:lnTo>
                    <a:lnTo>
                      <a:pt x="227" y="78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29" y="80"/>
                    </a:lnTo>
                    <a:lnTo>
                      <a:pt x="227" y="80"/>
                    </a:lnTo>
                    <a:lnTo>
                      <a:pt x="227" y="82"/>
                    </a:lnTo>
                    <a:lnTo>
                      <a:pt x="227" y="82"/>
                    </a:lnTo>
                    <a:lnTo>
                      <a:pt x="226" y="82"/>
                    </a:lnTo>
                    <a:lnTo>
                      <a:pt x="226" y="83"/>
                    </a:lnTo>
                    <a:lnTo>
                      <a:pt x="226" y="84"/>
                    </a:lnTo>
                    <a:lnTo>
                      <a:pt x="225" y="86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3" y="88"/>
                    </a:lnTo>
                    <a:lnTo>
                      <a:pt x="222" y="87"/>
                    </a:lnTo>
                    <a:lnTo>
                      <a:pt x="219" y="87"/>
                    </a:lnTo>
                    <a:lnTo>
                      <a:pt x="218" y="88"/>
                    </a:lnTo>
                    <a:lnTo>
                      <a:pt x="215" y="88"/>
                    </a:lnTo>
                    <a:lnTo>
                      <a:pt x="214" y="88"/>
                    </a:lnTo>
                    <a:lnTo>
                      <a:pt x="213" y="88"/>
                    </a:lnTo>
                    <a:lnTo>
                      <a:pt x="213" y="90"/>
                    </a:lnTo>
                    <a:lnTo>
                      <a:pt x="211" y="91"/>
                    </a:lnTo>
                    <a:lnTo>
                      <a:pt x="210" y="91"/>
                    </a:lnTo>
                    <a:lnTo>
                      <a:pt x="209" y="90"/>
                    </a:lnTo>
                    <a:lnTo>
                      <a:pt x="207" y="90"/>
                    </a:lnTo>
                    <a:lnTo>
                      <a:pt x="206" y="90"/>
                    </a:lnTo>
                    <a:lnTo>
                      <a:pt x="203" y="88"/>
                    </a:lnTo>
                    <a:lnTo>
                      <a:pt x="202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7"/>
                    </a:lnTo>
                    <a:lnTo>
                      <a:pt x="201" y="87"/>
                    </a:lnTo>
                    <a:lnTo>
                      <a:pt x="199" y="86"/>
                    </a:lnTo>
                    <a:lnTo>
                      <a:pt x="193" y="86"/>
                    </a:lnTo>
                    <a:lnTo>
                      <a:pt x="191" y="87"/>
                    </a:lnTo>
                    <a:lnTo>
                      <a:pt x="190" y="87"/>
                    </a:lnTo>
                    <a:lnTo>
                      <a:pt x="188" y="88"/>
                    </a:lnTo>
                    <a:lnTo>
                      <a:pt x="188" y="90"/>
                    </a:lnTo>
                    <a:lnTo>
                      <a:pt x="187" y="91"/>
                    </a:lnTo>
                    <a:lnTo>
                      <a:pt x="187" y="92"/>
                    </a:lnTo>
                    <a:lnTo>
                      <a:pt x="184" y="92"/>
                    </a:lnTo>
                    <a:lnTo>
                      <a:pt x="183" y="95"/>
                    </a:lnTo>
                    <a:lnTo>
                      <a:pt x="182" y="95"/>
                    </a:lnTo>
                    <a:lnTo>
                      <a:pt x="180" y="95"/>
                    </a:lnTo>
                    <a:lnTo>
                      <a:pt x="179" y="94"/>
                    </a:lnTo>
                    <a:lnTo>
                      <a:pt x="179" y="95"/>
                    </a:lnTo>
                    <a:lnTo>
                      <a:pt x="178" y="95"/>
                    </a:lnTo>
                    <a:lnTo>
                      <a:pt x="175" y="94"/>
                    </a:lnTo>
                    <a:lnTo>
                      <a:pt x="172" y="94"/>
                    </a:lnTo>
                    <a:lnTo>
                      <a:pt x="171" y="94"/>
                    </a:lnTo>
                    <a:lnTo>
                      <a:pt x="170" y="95"/>
                    </a:lnTo>
                    <a:lnTo>
                      <a:pt x="164" y="96"/>
                    </a:lnTo>
                    <a:lnTo>
                      <a:pt x="163" y="96"/>
                    </a:lnTo>
                    <a:lnTo>
                      <a:pt x="163" y="96"/>
                    </a:lnTo>
                    <a:lnTo>
                      <a:pt x="162" y="95"/>
                    </a:lnTo>
                    <a:lnTo>
                      <a:pt x="160" y="95"/>
                    </a:lnTo>
                    <a:lnTo>
                      <a:pt x="158" y="92"/>
                    </a:lnTo>
                    <a:lnTo>
                      <a:pt x="156" y="91"/>
                    </a:lnTo>
                    <a:lnTo>
                      <a:pt x="155" y="91"/>
                    </a:lnTo>
                    <a:lnTo>
                      <a:pt x="155" y="90"/>
                    </a:lnTo>
                    <a:lnTo>
                      <a:pt x="154" y="88"/>
                    </a:lnTo>
                    <a:lnTo>
                      <a:pt x="152" y="88"/>
                    </a:lnTo>
                    <a:lnTo>
                      <a:pt x="151" y="87"/>
                    </a:lnTo>
                    <a:lnTo>
                      <a:pt x="151" y="86"/>
                    </a:lnTo>
                    <a:lnTo>
                      <a:pt x="150" y="83"/>
                    </a:lnTo>
                    <a:lnTo>
                      <a:pt x="150" y="83"/>
                    </a:lnTo>
                    <a:lnTo>
                      <a:pt x="148" y="82"/>
                    </a:lnTo>
                    <a:lnTo>
                      <a:pt x="148" y="82"/>
                    </a:lnTo>
                    <a:lnTo>
                      <a:pt x="150" y="79"/>
                    </a:lnTo>
                    <a:lnTo>
                      <a:pt x="151" y="82"/>
                    </a:lnTo>
                    <a:lnTo>
                      <a:pt x="151" y="82"/>
                    </a:lnTo>
                    <a:lnTo>
                      <a:pt x="154" y="83"/>
                    </a:lnTo>
                    <a:lnTo>
                      <a:pt x="155" y="84"/>
                    </a:lnTo>
                    <a:lnTo>
                      <a:pt x="158" y="84"/>
                    </a:lnTo>
                    <a:lnTo>
                      <a:pt x="159" y="84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62" y="84"/>
                    </a:lnTo>
                    <a:lnTo>
                      <a:pt x="166" y="87"/>
                    </a:lnTo>
                    <a:lnTo>
                      <a:pt x="167" y="87"/>
                    </a:lnTo>
                    <a:lnTo>
                      <a:pt x="168" y="87"/>
                    </a:lnTo>
                    <a:lnTo>
                      <a:pt x="170" y="87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2" y="88"/>
                    </a:lnTo>
                    <a:lnTo>
                      <a:pt x="171" y="87"/>
                    </a:lnTo>
                    <a:lnTo>
                      <a:pt x="171" y="86"/>
                    </a:lnTo>
                    <a:lnTo>
                      <a:pt x="171" y="86"/>
                    </a:lnTo>
                    <a:lnTo>
                      <a:pt x="172" y="84"/>
                    </a:lnTo>
                    <a:lnTo>
                      <a:pt x="172" y="83"/>
                    </a:lnTo>
                    <a:lnTo>
                      <a:pt x="174" y="82"/>
                    </a:lnTo>
                    <a:lnTo>
                      <a:pt x="174" y="80"/>
                    </a:lnTo>
                    <a:lnTo>
                      <a:pt x="174" y="79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5" y="74"/>
                    </a:lnTo>
                    <a:lnTo>
                      <a:pt x="176" y="74"/>
                    </a:lnTo>
                    <a:lnTo>
                      <a:pt x="176" y="74"/>
                    </a:lnTo>
                    <a:lnTo>
                      <a:pt x="178" y="74"/>
                    </a:lnTo>
                    <a:lnTo>
                      <a:pt x="178" y="74"/>
                    </a:lnTo>
                    <a:lnTo>
                      <a:pt x="178" y="72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80" y="67"/>
                    </a:lnTo>
                    <a:lnTo>
                      <a:pt x="182" y="67"/>
                    </a:lnTo>
                    <a:lnTo>
                      <a:pt x="187" y="66"/>
                    </a:lnTo>
                    <a:lnTo>
                      <a:pt x="197" y="64"/>
                    </a:lnTo>
                    <a:lnTo>
                      <a:pt x="199" y="63"/>
                    </a:lnTo>
                    <a:lnTo>
                      <a:pt x="201" y="63"/>
                    </a:lnTo>
                    <a:lnTo>
                      <a:pt x="202" y="62"/>
                    </a:lnTo>
                    <a:lnTo>
                      <a:pt x="203" y="60"/>
                    </a:lnTo>
                    <a:lnTo>
                      <a:pt x="206" y="56"/>
                    </a:lnTo>
                    <a:lnTo>
                      <a:pt x="207" y="54"/>
                    </a:lnTo>
                    <a:lnTo>
                      <a:pt x="211" y="50"/>
                    </a:lnTo>
                    <a:lnTo>
                      <a:pt x="214" y="45"/>
                    </a:lnTo>
                    <a:lnTo>
                      <a:pt x="215" y="45"/>
                    </a:lnTo>
                    <a:lnTo>
                      <a:pt x="215" y="44"/>
                    </a:lnTo>
                    <a:lnTo>
                      <a:pt x="215" y="43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7" y="41"/>
                    </a:lnTo>
                    <a:lnTo>
                      <a:pt x="217" y="41"/>
                    </a:lnTo>
                    <a:lnTo>
                      <a:pt x="217" y="41"/>
                    </a:lnTo>
                    <a:lnTo>
                      <a:pt x="218" y="41"/>
                    </a:lnTo>
                    <a:lnTo>
                      <a:pt x="219" y="43"/>
                    </a:lnTo>
                    <a:lnTo>
                      <a:pt x="219" y="44"/>
                    </a:lnTo>
                    <a:lnTo>
                      <a:pt x="221" y="44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2" y="45"/>
                    </a:lnTo>
                    <a:lnTo>
                      <a:pt x="222" y="47"/>
                    </a:lnTo>
                    <a:lnTo>
                      <a:pt x="223" y="48"/>
                    </a:lnTo>
                    <a:lnTo>
                      <a:pt x="225" y="50"/>
                    </a:lnTo>
                    <a:lnTo>
                      <a:pt x="225" y="50"/>
                    </a:lnTo>
                    <a:lnTo>
                      <a:pt x="226" y="50"/>
                    </a:lnTo>
                    <a:lnTo>
                      <a:pt x="226" y="48"/>
                    </a:lnTo>
                    <a:lnTo>
                      <a:pt x="227" y="47"/>
                    </a:lnTo>
                    <a:lnTo>
                      <a:pt x="227" y="45"/>
                    </a:lnTo>
                    <a:lnTo>
                      <a:pt x="227" y="45"/>
                    </a:lnTo>
                    <a:lnTo>
                      <a:pt x="229" y="44"/>
                    </a:lnTo>
                    <a:lnTo>
                      <a:pt x="229" y="44"/>
                    </a:lnTo>
                    <a:lnTo>
                      <a:pt x="229" y="43"/>
                    </a:lnTo>
                    <a:lnTo>
                      <a:pt x="227" y="43"/>
                    </a:lnTo>
                    <a:lnTo>
                      <a:pt x="227" y="41"/>
                    </a:lnTo>
                    <a:lnTo>
                      <a:pt x="227" y="40"/>
                    </a:lnTo>
                    <a:lnTo>
                      <a:pt x="227" y="39"/>
                    </a:lnTo>
                    <a:lnTo>
                      <a:pt x="227" y="39"/>
                    </a:lnTo>
                    <a:lnTo>
                      <a:pt x="229" y="37"/>
                    </a:lnTo>
                    <a:lnTo>
                      <a:pt x="230" y="37"/>
                    </a:lnTo>
                    <a:lnTo>
                      <a:pt x="231" y="36"/>
                    </a:lnTo>
                    <a:lnTo>
                      <a:pt x="231" y="37"/>
                    </a:lnTo>
                    <a:lnTo>
                      <a:pt x="231" y="39"/>
                    </a:lnTo>
                    <a:lnTo>
                      <a:pt x="231" y="41"/>
                    </a:lnTo>
                    <a:lnTo>
                      <a:pt x="233" y="44"/>
                    </a:lnTo>
                    <a:lnTo>
                      <a:pt x="233" y="44"/>
                    </a:lnTo>
                    <a:lnTo>
                      <a:pt x="234" y="44"/>
                    </a:lnTo>
                    <a:lnTo>
                      <a:pt x="235" y="44"/>
                    </a:lnTo>
                    <a:lnTo>
                      <a:pt x="235" y="44"/>
                    </a:lnTo>
                    <a:lnTo>
                      <a:pt x="235" y="44"/>
                    </a:lnTo>
                    <a:lnTo>
                      <a:pt x="235" y="43"/>
                    </a:lnTo>
                    <a:lnTo>
                      <a:pt x="235" y="40"/>
                    </a:lnTo>
                    <a:lnTo>
                      <a:pt x="234" y="39"/>
                    </a:lnTo>
                    <a:lnTo>
                      <a:pt x="233" y="37"/>
                    </a:lnTo>
                    <a:lnTo>
                      <a:pt x="233" y="36"/>
                    </a:lnTo>
                    <a:lnTo>
                      <a:pt x="237" y="36"/>
                    </a:lnTo>
                    <a:lnTo>
                      <a:pt x="237" y="35"/>
                    </a:lnTo>
                    <a:lnTo>
                      <a:pt x="238" y="33"/>
                    </a:lnTo>
                    <a:lnTo>
                      <a:pt x="239" y="33"/>
                    </a:lnTo>
                    <a:lnTo>
                      <a:pt x="239" y="32"/>
                    </a:lnTo>
                    <a:lnTo>
                      <a:pt x="238" y="31"/>
                    </a:lnTo>
                    <a:lnTo>
                      <a:pt x="237" y="29"/>
                    </a:lnTo>
                    <a:lnTo>
                      <a:pt x="237" y="28"/>
                    </a:lnTo>
                    <a:lnTo>
                      <a:pt x="239" y="27"/>
                    </a:lnTo>
                    <a:lnTo>
                      <a:pt x="239" y="25"/>
                    </a:lnTo>
                    <a:lnTo>
                      <a:pt x="241" y="27"/>
                    </a:lnTo>
                    <a:lnTo>
                      <a:pt x="241" y="27"/>
                    </a:lnTo>
                    <a:lnTo>
                      <a:pt x="242" y="27"/>
                    </a:lnTo>
                    <a:lnTo>
                      <a:pt x="243" y="27"/>
                    </a:lnTo>
                    <a:lnTo>
                      <a:pt x="243" y="25"/>
                    </a:lnTo>
                    <a:lnTo>
                      <a:pt x="245" y="24"/>
                    </a:lnTo>
                    <a:lnTo>
                      <a:pt x="246" y="21"/>
                    </a:lnTo>
                    <a:lnTo>
                      <a:pt x="247" y="20"/>
                    </a:lnTo>
                    <a:lnTo>
                      <a:pt x="247" y="17"/>
                    </a:lnTo>
                    <a:lnTo>
                      <a:pt x="253" y="12"/>
                    </a:lnTo>
                    <a:lnTo>
                      <a:pt x="254" y="11"/>
                    </a:lnTo>
                    <a:lnTo>
                      <a:pt x="257" y="5"/>
                    </a:lnTo>
                    <a:lnTo>
                      <a:pt x="257" y="5"/>
                    </a:lnTo>
                    <a:lnTo>
                      <a:pt x="258" y="5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58" y="9"/>
                    </a:lnTo>
                    <a:lnTo>
                      <a:pt x="258" y="11"/>
                    </a:lnTo>
                    <a:lnTo>
                      <a:pt x="258" y="11"/>
                    </a:lnTo>
                    <a:lnTo>
                      <a:pt x="259" y="9"/>
                    </a:lnTo>
                    <a:lnTo>
                      <a:pt x="261" y="8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5" y="5"/>
                    </a:lnTo>
                    <a:lnTo>
                      <a:pt x="265" y="7"/>
                    </a:lnTo>
                    <a:lnTo>
                      <a:pt x="265" y="7"/>
                    </a:lnTo>
                    <a:lnTo>
                      <a:pt x="265" y="8"/>
                    </a:lnTo>
                    <a:lnTo>
                      <a:pt x="265" y="9"/>
                    </a:lnTo>
                    <a:lnTo>
                      <a:pt x="266" y="11"/>
                    </a:lnTo>
                    <a:lnTo>
                      <a:pt x="269" y="11"/>
                    </a:lnTo>
                    <a:lnTo>
                      <a:pt x="270" y="12"/>
                    </a:lnTo>
                    <a:lnTo>
                      <a:pt x="270" y="13"/>
                    </a:lnTo>
                    <a:lnTo>
                      <a:pt x="271" y="13"/>
                    </a:lnTo>
                    <a:lnTo>
                      <a:pt x="271" y="15"/>
                    </a:lnTo>
                    <a:lnTo>
                      <a:pt x="271" y="16"/>
                    </a:lnTo>
                    <a:lnTo>
                      <a:pt x="270" y="17"/>
                    </a:lnTo>
                    <a:lnTo>
                      <a:pt x="270" y="19"/>
                    </a:lnTo>
                    <a:lnTo>
                      <a:pt x="270" y="20"/>
                    </a:lnTo>
                    <a:lnTo>
                      <a:pt x="270" y="21"/>
                    </a:lnTo>
                    <a:lnTo>
                      <a:pt x="269" y="21"/>
                    </a:lnTo>
                    <a:lnTo>
                      <a:pt x="273" y="21"/>
                    </a:lnTo>
                    <a:lnTo>
                      <a:pt x="274" y="20"/>
                    </a:lnTo>
                    <a:lnTo>
                      <a:pt x="275" y="19"/>
                    </a:lnTo>
                    <a:lnTo>
                      <a:pt x="277" y="20"/>
                    </a:lnTo>
                    <a:lnTo>
                      <a:pt x="278" y="21"/>
                    </a:lnTo>
                    <a:lnTo>
                      <a:pt x="277" y="23"/>
                    </a:lnTo>
                    <a:lnTo>
                      <a:pt x="274" y="23"/>
                    </a:lnTo>
                    <a:lnTo>
                      <a:pt x="274" y="23"/>
                    </a:lnTo>
                    <a:lnTo>
                      <a:pt x="275" y="24"/>
                    </a:lnTo>
                    <a:lnTo>
                      <a:pt x="277" y="24"/>
                    </a:lnTo>
                    <a:lnTo>
                      <a:pt x="278" y="24"/>
                    </a:lnTo>
                    <a:lnTo>
                      <a:pt x="279" y="23"/>
                    </a:lnTo>
                    <a:lnTo>
                      <a:pt x="281" y="23"/>
                    </a:lnTo>
                    <a:lnTo>
                      <a:pt x="281" y="23"/>
                    </a:lnTo>
                    <a:lnTo>
                      <a:pt x="282" y="23"/>
                    </a:lnTo>
                    <a:lnTo>
                      <a:pt x="283" y="24"/>
                    </a:lnTo>
                    <a:lnTo>
                      <a:pt x="285" y="24"/>
                    </a:lnTo>
                    <a:lnTo>
                      <a:pt x="285" y="25"/>
                    </a:lnTo>
                    <a:lnTo>
                      <a:pt x="286" y="27"/>
                    </a:lnTo>
                    <a:lnTo>
                      <a:pt x="290" y="28"/>
                    </a:lnTo>
                    <a:lnTo>
                      <a:pt x="290" y="28"/>
                    </a:lnTo>
                    <a:lnTo>
                      <a:pt x="291" y="28"/>
                    </a:lnTo>
                    <a:lnTo>
                      <a:pt x="293" y="28"/>
                    </a:lnTo>
                    <a:lnTo>
                      <a:pt x="294" y="28"/>
                    </a:lnTo>
                    <a:lnTo>
                      <a:pt x="294" y="29"/>
                    </a:lnTo>
                    <a:lnTo>
                      <a:pt x="294" y="31"/>
                    </a:lnTo>
                    <a:lnTo>
                      <a:pt x="294" y="31"/>
                    </a:lnTo>
                    <a:lnTo>
                      <a:pt x="294" y="32"/>
                    </a:lnTo>
                    <a:lnTo>
                      <a:pt x="294" y="32"/>
                    </a:lnTo>
                    <a:lnTo>
                      <a:pt x="293" y="33"/>
                    </a:lnTo>
                    <a:lnTo>
                      <a:pt x="289" y="35"/>
                    </a:lnTo>
                    <a:lnTo>
                      <a:pt x="286" y="35"/>
                    </a:lnTo>
                    <a:lnTo>
                      <a:pt x="283" y="35"/>
                    </a:lnTo>
                    <a:lnTo>
                      <a:pt x="282" y="35"/>
                    </a:lnTo>
                    <a:lnTo>
                      <a:pt x="281" y="35"/>
                    </a:lnTo>
                    <a:lnTo>
                      <a:pt x="279" y="35"/>
                    </a:lnTo>
                    <a:lnTo>
                      <a:pt x="278" y="37"/>
                    </a:lnTo>
                    <a:lnTo>
                      <a:pt x="281" y="40"/>
                    </a:lnTo>
                    <a:lnTo>
                      <a:pt x="285" y="43"/>
                    </a:lnTo>
                    <a:lnTo>
                      <a:pt x="285" y="43"/>
                    </a:lnTo>
                    <a:lnTo>
                      <a:pt x="285" y="44"/>
                    </a:lnTo>
                    <a:lnTo>
                      <a:pt x="283" y="44"/>
                    </a:lnTo>
                    <a:lnTo>
                      <a:pt x="283" y="44"/>
                    </a:lnTo>
                    <a:lnTo>
                      <a:pt x="281" y="44"/>
                    </a:lnTo>
                    <a:lnTo>
                      <a:pt x="279" y="45"/>
                    </a:lnTo>
                    <a:lnTo>
                      <a:pt x="278" y="45"/>
                    </a:lnTo>
                    <a:lnTo>
                      <a:pt x="275" y="45"/>
                    </a:lnTo>
                    <a:lnTo>
                      <a:pt x="274" y="45"/>
                    </a:lnTo>
                    <a:lnTo>
                      <a:pt x="271" y="44"/>
                    </a:lnTo>
                    <a:lnTo>
                      <a:pt x="271" y="44"/>
                    </a:lnTo>
                    <a:lnTo>
                      <a:pt x="270" y="45"/>
                    </a:lnTo>
                    <a:lnTo>
                      <a:pt x="270" y="47"/>
                    </a:lnTo>
                    <a:lnTo>
                      <a:pt x="269" y="47"/>
                    </a:lnTo>
                    <a:lnTo>
                      <a:pt x="269" y="47"/>
                    </a:lnTo>
                    <a:close/>
                    <a:moveTo>
                      <a:pt x="37" y="16"/>
                    </a:moveTo>
                    <a:lnTo>
                      <a:pt x="40" y="17"/>
                    </a:lnTo>
                    <a:lnTo>
                      <a:pt x="40" y="17"/>
                    </a:lnTo>
                    <a:lnTo>
                      <a:pt x="44" y="21"/>
                    </a:lnTo>
                    <a:lnTo>
                      <a:pt x="47" y="25"/>
                    </a:lnTo>
                    <a:lnTo>
                      <a:pt x="49" y="27"/>
                    </a:lnTo>
                    <a:lnTo>
                      <a:pt x="51" y="27"/>
                    </a:lnTo>
                    <a:lnTo>
                      <a:pt x="52" y="28"/>
                    </a:lnTo>
                    <a:lnTo>
                      <a:pt x="53" y="31"/>
                    </a:lnTo>
                    <a:lnTo>
                      <a:pt x="57" y="37"/>
                    </a:lnTo>
                    <a:lnTo>
                      <a:pt x="57" y="40"/>
                    </a:lnTo>
                    <a:lnTo>
                      <a:pt x="57" y="44"/>
                    </a:lnTo>
                    <a:lnTo>
                      <a:pt x="57" y="50"/>
                    </a:lnTo>
                    <a:lnTo>
                      <a:pt x="56" y="54"/>
                    </a:lnTo>
                    <a:lnTo>
                      <a:pt x="56" y="55"/>
                    </a:lnTo>
                    <a:lnTo>
                      <a:pt x="57" y="58"/>
                    </a:lnTo>
                    <a:lnTo>
                      <a:pt x="57" y="59"/>
                    </a:lnTo>
                    <a:lnTo>
                      <a:pt x="57" y="60"/>
                    </a:lnTo>
                    <a:lnTo>
                      <a:pt x="57" y="66"/>
                    </a:lnTo>
                    <a:lnTo>
                      <a:pt x="57" y="67"/>
                    </a:lnTo>
                    <a:lnTo>
                      <a:pt x="59" y="68"/>
                    </a:lnTo>
                    <a:lnTo>
                      <a:pt x="63" y="71"/>
                    </a:lnTo>
                    <a:lnTo>
                      <a:pt x="63" y="72"/>
                    </a:lnTo>
                    <a:lnTo>
                      <a:pt x="65" y="76"/>
                    </a:lnTo>
                    <a:lnTo>
                      <a:pt x="69" y="84"/>
                    </a:lnTo>
                    <a:lnTo>
                      <a:pt x="69" y="87"/>
                    </a:lnTo>
                    <a:lnTo>
                      <a:pt x="69" y="88"/>
                    </a:lnTo>
                    <a:lnTo>
                      <a:pt x="69" y="88"/>
                    </a:lnTo>
                    <a:lnTo>
                      <a:pt x="68" y="90"/>
                    </a:lnTo>
                    <a:lnTo>
                      <a:pt x="67" y="88"/>
                    </a:lnTo>
                    <a:lnTo>
                      <a:pt x="67" y="88"/>
                    </a:lnTo>
                    <a:lnTo>
                      <a:pt x="67" y="87"/>
                    </a:lnTo>
                    <a:lnTo>
                      <a:pt x="67" y="87"/>
                    </a:lnTo>
                    <a:lnTo>
                      <a:pt x="65" y="86"/>
                    </a:lnTo>
                    <a:lnTo>
                      <a:pt x="65" y="86"/>
                    </a:lnTo>
                    <a:lnTo>
                      <a:pt x="65" y="87"/>
                    </a:lnTo>
                    <a:lnTo>
                      <a:pt x="65" y="88"/>
                    </a:lnTo>
                    <a:lnTo>
                      <a:pt x="64" y="88"/>
                    </a:lnTo>
                    <a:lnTo>
                      <a:pt x="63" y="87"/>
                    </a:lnTo>
                    <a:lnTo>
                      <a:pt x="61" y="88"/>
                    </a:lnTo>
                    <a:lnTo>
                      <a:pt x="59" y="90"/>
                    </a:lnTo>
                    <a:lnTo>
                      <a:pt x="57" y="90"/>
                    </a:lnTo>
                    <a:lnTo>
                      <a:pt x="57" y="88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49" y="83"/>
                    </a:lnTo>
                    <a:lnTo>
                      <a:pt x="47" y="82"/>
                    </a:lnTo>
                    <a:lnTo>
                      <a:pt x="44" y="79"/>
                    </a:lnTo>
                    <a:lnTo>
                      <a:pt x="37" y="76"/>
                    </a:lnTo>
                    <a:lnTo>
                      <a:pt x="33" y="74"/>
                    </a:lnTo>
                    <a:lnTo>
                      <a:pt x="32" y="71"/>
                    </a:lnTo>
                    <a:lnTo>
                      <a:pt x="28" y="70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7"/>
                    </a:lnTo>
                    <a:lnTo>
                      <a:pt x="25" y="64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3" y="58"/>
                    </a:lnTo>
                    <a:lnTo>
                      <a:pt x="21" y="55"/>
                    </a:lnTo>
                    <a:lnTo>
                      <a:pt x="19" y="54"/>
                    </a:lnTo>
                    <a:lnTo>
                      <a:pt x="17" y="52"/>
                    </a:lnTo>
                    <a:lnTo>
                      <a:pt x="16" y="51"/>
                    </a:lnTo>
                    <a:lnTo>
                      <a:pt x="17" y="50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6" y="47"/>
                    </a:lnTo>
                    <a:lnTo>
                      <a:pt x="15" y="44"/>
                    </a:lnTo>
                    <a:lnTo>
                      <a:pt x="15" y="40"/>
                    </a:lnTo>
                    <a:lnTo>
                      <a:pt x="12" y="35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9" y="17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12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4" y="25"/>
                    </a:lnTo>
                    <a:lnTo>
                      <a:pt x="24" y="24"/>
                    </a:lnTo>
                    <a:lnTo>
                      <a:pt x="24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3" y="23"/>
                    </a:lnTo>
                    <a:lnTo>
                      <a:pt x="35" y="21"/>
                    </a:lnTo>
                    <a:lnTo>
                      <a:pt x="35" y="20"/>
                    </a:lnTo>
                    <a:lnTo>
                      <a:pt x="36" y="19"/>
                    </a:lnTo>
                    <a:lnTo>
                      <a:pt x="36" y="17"/>
                    </a:lnTo>
                    <a:lnTo>
                      <a:pt x="37" y="16"/>
                    </a:lnTo>
                    <a:lnTo>
                      <a:pt x="37" y="16"/>
                    </a:lnTo>
                    <a:close/>
                    <a:moveTo>
                      <a:pt x="3" y="13"/>
                    </a:move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close/>
                    <a:moveTo>
                      <a:pt x="9" y="31"/>
                    </a:moveTo>
                    <a:lnTo>
                      <a:pt x="9" y="31"/>
                    </a:lnTo>
                    <a:lnTo>
                      <a:pt x="8" y="31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9" y="31"/>
                    </a:lnTo>
                    <a:lnTo>
                      <a:pt x="9" y="31"/>
                    </a:lnTo>
                    <a:close/>
                    <a:moveTo>
                      <a:pt x="274" y="47"/>
                    </a:moveTo>
                    <a:lnTo>
                      <a:pt x="271" y="47"/>
                    </a:lnTo>
                    <a:lnTo>
                      <a:pt x="270" y="47"/>
                    </a:lnTo>
                    <a:lnTo>
                      <a:pt x="270" y="47"/>
                    </a:lnTo>
                    <a:lnTo>
                      <a:pt x="270" y="45"/>
                    </a:lnTo>
                    <a:lnTo>
                      <a:pt x="271" y="45"/>
                    </a:lnTo>
                    <a:lnTo>
                      <a:pt x="273" y="45"/>
                    </a:lnTo>
                    <a:lnTo>
                      <a:pt x="274" y="47"/>
                    </a:lnTo>
                    <a:close/>
                    <a:moveTo>
                      <a:pt x="25" y="64"/>
                    </a:moveTo>
                    <a:lnTo>
                      <a:pt x="24" y="66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5" y="64"/>
                    </a:lnTo>
                    <a:close/>
                    <a:moveTo>
                      <a:pt x="69" y="68"/>
                    </a:moveTo>
                    <a:lnTo>
                      <a:pt x="68" y="68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7"/>
                    </a:lnTo>
                    <a:lnTo>
                      <a:pt x="69" y="68"/>
                    </a:lnTo>
                    <a:lnTo>
                      <a:pt x="69" y="68"/>
                    </a:lnTo>
                    <a:lnTo>
                      <a:pt x="69" y="68"/>
                    </a:lnTo>
                    <a:close/>
                    <a:moveTo>
                      <a:pt x="176" y="74"/>
                    </a:moveTo>
                    <a:lnTo>
                      <a:pt x="176" y="74"/>
                    </a:lnTo>
                    <a:lnTo>
                      <a:pt x="175" y="74"/>
                    </a:lnTo>
                    <a:lnTo>
                      <a:pt x="175" y="68"/>
                    </a:lnTo>
                    <a:lnTo>
                      <a:pt x="175" y="68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6" y="71"/>
                    </a:lnTo>
                    <a:lnTo>
                      <a:pt x="176" y="72"/>
                    </a:lnTo>
                    <a:lnTo>
                      <a:pt x="176" y="74"/>
                    </a:lnTo>
                    <a:lnTo>
                      <a:pt x="176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65">
                <a:extLst>
                  <a:ext uri="{FF2B5EF4-FFF2-40B4-BE49-F238E27FC236}">
                    <a16:creationId xmlns:a16="http://schemas.microsoft.com/office/drawing/2014/main" id="{E2637671-81E0-48F6-BEB1-F6E368BF81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" y="3135"/>
                <a:ext cx="159" cy="260"/>
              </a:xfrm>
              <a:custGeom>
                <a:avLst/>
                <a:gdLst>
                  <a:gd name="T0" fmla="*/ 28 w 159"/>
                  <a:gd name="T1" fmla="*/ 254 h 260"/>
                  <a:gd name="T2" fmla="*/ 26 w 159"/>
                  <a:gd name="T3" fmla="*/ 245 h 260"/>
                  <a:gd name="T4" fmla="*/ 27 w 159"/>
                  <a:gd name="T5" fmla="*/ 224 h 260"/>
                  <a:gd name="T6" fmla="*/ 22 w 159"/>
                  <a:gd name="T7" fmla="*/ 209 h 260"/>
                  <a:gd name="T8" fmla="*/ 16 w 159"/>
                  <a:gd name="T9" fmla="*/ 190 h 260"/>
                  <a:gd name="T10" fmla="*/ 27 w 159"/>
                  <a:gd name="T11" fmla="*/ 175 h 260"/>
                  <a:gd name="T12" fmla="*/ 34 w 159"/>
                  <a:gd name="T13" fmla="*/ 159 h 260"/>
                  <a:gd name="T14" fmla="*/ 42 w 159"/>
                  <a:gd name="T15" fmla="*/ 146 h 260"/>
                  <a:gd name="T16" fmla="*/ 39 w 159"/>
                  <a:gd name="T17" fmla="*/ 133 h 260"/>
                  <a:gd name="T18" fmla="*/ 40 w 159"/>
                  <a:gd name="T19" fmla="*/ 127 h 260"/>
                  <a:gd name="T20" fmla="*/ 42 w 159"/>
                  <a:gd name="T21" fmla="*/ 113 h 260"/>
                  <a:gd name="T22" fmla="*/ 39 w 159"/>
                  <a:gd name="T23" fmla="*/ 97 h 260"/>
                  <a:gd name="T24" fmla="*/ 18 w 159"/>
                  <a:gd name="T25" fmla="*/ 87 h 260"/>
                  <a:gd name="T26" fmla="*/ 3 w 159"/>
                  <a:gd name="T27" fmla="*/ 78 h 260"/>
                  <a:gd name="T28" fmla="*/ 4 w 159"/>
                  <a:gd name="T29" fmla="*/ 68 h 260"/>
                  <a:gd name="T30" fmla="*/ 27 w 159"/>
                  <a:gd name="T31" fmla="*/ 60 h 260"/>
                  <a:gd name="T32" fmla="*/ 46 w 159"/>
                  <a:gd name="T33" fmla="*/ 55 h 260"/>
                  <a:gd name="T34" fmla="*/ 58 w 159"/>
                  <a:gd name="T35" fmla="*/ 62 h 260"/>
                  <a:gd name="T36" fmla="*/ 66 w 159"/>
                  <a:gd name="T37" fmla="*/ 70 h 260"/>
                  <a:gd name="T38" fmla="*/ 60 w 159"/>
                  <a:gd name="T39" fmla="*/ 83 h 260"/>
                  <a:gd name="T40" fmla="*/ 64 w 159"/>
                  <a:gd name="T41" fmla="*/ 90 h 260"/>
                  <a:gd name="T42" fmla="*/ 72 w 159"/>
                  <a:gd name="T43" fmla="*/ 101 h 260"/>
                  <a:gd name="T44" fmla="*/ 75 w 159"/>
                  <a:gd name="T45" fmla="*/ 95 h 260"/>
                  <a:gd name="T46" fmla="*/ 80 w 159"/>
                  <a:gd name="T47" fmla="*/ 87 h 260"/>
                  <a:gd name="T48" fmla="*/ 86 w 159"/>
                  <a:gd name="T49" fmla="*/ 68 h 260"/>
                  <a:gd name="T50" fmla="*/ 70 w 159"/>
                  <a:gd name="T51" fmla="*/ 47 h 260"/>
                  <a:gd name="T52" fmla="*/ 64 w 159"/>
                  <a:gd name="T53" fmla="*/ 34 h 260"/>
                  <a:gd name="T54" fmla="*/ 66 w 159"/>
                  <a:gd name="T55" fmla="*/ 22 h 260"/>
                  <a:gd name="T56" fmla="*/ 79 w 159"/>
                  <a:gd name="T57" fmla="*/ 18 h 260"/>
                  <a:gd name="T58" fmla="*/ 90 w 159"/>
                  <a:gd name="T59" fmla="*/ 18 h 260"/>
                  <a:gd name="T60" fmla="*/ 103 w 159"/>
                  <a:gd name="T61" fmla="*/ 18 h 260"/>
                  <a:gd name="T62" fmla="*/ 115 w 159"/>
                  <a:gd name="T63" fmla="*/ 14 h 260"/>
                  <a:gd name="T64" fmla="*/ 131 w 159"/>
                  <a:gd name="T65" fmla="*/ 11 h 260"/>
                  <a:gd name="T66" fmla="*/ 150 w 159"/>
                  <a:gd name="T67" fmla="*/ 4 h 260"/>
                  <a:gd name="T68" fmla="*/ 154 w 159"/>
                  <a:gd name="T69" fmla="*/ 7 h 260"/>
                  <a:gd name="T70" fmla="*/ 154 w 159"/>
                  <a:gd name="T71" fmla="*/ 19 h 260"/>
                  <a:gd name="T72" fmla="*/ 155 w 159"/>
                  <a:gd name="T73" fmla="*/ 32 h 260"/>
                  <a:gd name="T74" fmla="*/ 155 w 159"/>
                  <a:gd name="T75" fmla="*/ 40 h 260"/>
                  <a:gd name="T76" fmla="*/ 155 w 159"/>
                  <a:gd name="T77" fmla="*/ 52 h 260"/>
                  <a:gd name="T78" fmla="*/ 157 w 159"/>
                  <a:gd name="T79" fmla="*/ 63 h 260"/>
                  <a:gd name="T80" fmla="*/ 159 w 159"/>
                  <a:gd name="T81" fmla="*/ 67 h 260"/>
                  <a:gd name="T82" fmla="*/ 157 w 159"/>
                  <a:gd name="T83" fmla="*/ 74 h 260"/>
                  <a:gd name="T84" fmla="*/ 145 w 159"/>
                  <a:gd name="T85" fmla="*/ 90 h 260"/>
                  <a:gd name="T86" fmla="*/ 131 w 159"/>
                  <a:gd name="T87" fmla="*/ 101 h 260"/>
                  <a:gd name="T88" fmla="*/ 118 w 159"/>
                  <a:gd name="T89" fmla="*/ 105 h 260"/>
                  <a:gd name="T90" fmla="*/ 100 w 159"/>
                  <a:gd name="T91" fmla="*/ 118 h 260"/>
                  <a:gd name="T92" fmla="*/ 91 w 159"/>
                  <a:gd name="T93" fmla="*/ 127 h 260"/>
                  <a:gd name="T94" fmla="*/ 71 w 159"/>
                  <a:gd name="T95" fmla="*/ 145 h 260"/>
                  <a:gd name="T96" fmla="*/ 68 w 159"/>
                  <a:gd name="T97" fmla="*/ 150 h 260"/>
                  <a:gd name="T98" fmla="*/ 76 w 159"/>
                  <a:gd name="T99" fmla="*/ 174 h 260"/>
                  <a:gd name="T100" fmla="*/ 78 w 159"/>
                  <a:gd name="T101" fmla="*/ 184 h 260"/>
                  <a:gd name="T102" fmla="*/ 79 w 159"/>
                  <a:gd name="T103" fmla="*/ 193 h 260"/>
                  <a:gd name="T104" fmla="*/ 79 w 159"/>
                  <a:gd name="T105" fmla="*/ 209 h 260"/>
                  <a:gd name="T106" fmla="*/ 54 w 159"/>
                  <a:gd name="T107" fmla="*/ 230 h 260"/>
                  <a:gd name="T108" fmla="*/ 36 w 159"/>
                  <a:gd name="T109" fmla="*/ 246 h 260"/>
                  <a:gd name="T110" fmla="*/ 40 w 159"/>
                  <a:gd name="T111" fmla="*/ 249 h 260"/>
                  <a:gd name="T112" fmla="*/ 68 w 159"/>
                  <a:gd name="T113" fmla="*/ 24 h 260"/>
                  <a:gd name="T114" fmla="*/ 66 w 159"/>
                  <a:gd name="T115" fmla="*/ 24 h 260"/>
                  <a:gd name="T116" fmla="*/ 66 w 159"/>
                  <a:gd name="T117" fmla="*/ 2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9" h="260">
                    <a:moveTo>
                      <a:pt x="40" y="260"/>
                    </a:moveTo>
                    <a:lnTo>
                      <a:pt x="39" y="260"/>
                    </a:lnTo>
                    <a:lnTo>
                      <a:pt x="35" y="260"/>
                    </a:lnTo>
                    <a:lnTo>
                      <a:pt x="34" y="260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28" y="260"/>
                    </a:lnTo>
                    <a:lnTo>
                      <a:pt x="28" y="254"/>
                    </a:lnTo>
                    <a:lnTo>
                      <a:pt x="28" y="253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7" y="249"/>
                    </a:lnTo>
                    <a:lnTo>
                      <a:pt x="28" y="248"/>
                    </a:lnTo>
                    <a:lnTo>
                      <a:pt x="27" y="246"/>
                    </a:lnTo>
                    <a:lnTo>
                      <a:pt x="26" y="245"/>
                    </a:lnTo>
                    <a:lnTo>
                      <a:pt x="26" y="245"/>
                    </a:lnTo>
                    <a:lnTo>
                      <a:pt x="26" y="244"/>
                    </a:lnTo>
                    <a:lnTo>
                      <a:pt x="26" y="242"/>
                    </a:lnTo>
                    <a:lnTo>
                      <a:pt x="27" y="240"/>
                    </a:lnTo>
                    <a:lnTo>
                      <a:pt x="27" y="234"/>
                    </a:lnTo>
                    <a:lnTo>
                      <a:pt x="27" y="233"/>
                    </a:lnTo>
                    <a:lnTo>
                      <a:pt x="27" y="230"/>
                    </a:lnTo>
                    <a:lnTo>
                      <a:pt x="27" y="226"/>
                    </a:lnTo>
                    <a:lnTo>
                      <a:pt x="27" y="224"/>
                    </a:lnTo>
                    <a:lnTo>
                      <a:pt x="27" y="220"/>
                    </a:lnTo>
                    <a:lnTo>
                      <a:pt x="26" y="218"/>
                    </a:lnTo>
                    <a:lnTo>
                      <a:pt x="26" y="218"/>
                    </a:lnTo>
                    <a:lnTo>
                      <a:pt x="26" y="217"/>
                    </a:lnTo>
                    <a:lnTo>
                      <a:pt x="24" y="213"/>
                    </a:lnTo>
                    <a:lnTo>
                      <a:pt x="24" y="210"/>
                    </a:lnTo>
                    <a:lnTo>
                      <a:pt x="23" y="209"/>
                    </a:lnTo>
                    <a:lnTo>
                      <a:pt x="22" y="209"/>
                    </a:lnTo>
                    <a:lnTo>
                      <a:pt x="22" y="208"/>
                    </a:lnTo>
                    <a:lnTo>
                      <a:pt x="20" y="205"/>
                    </a:lnTo>
                    <a:lnTo>
                      <a:pt x="20" y="204"/>
                    </a:lnTo>
                    <a:lnTo>
                      <a:pt x="20" y="204"/>
                    </a:lnTo>
                    <a:lnTo>
                      <a:pt x="20" y="201"/>
                    </a:lnTo>
                    <a:lnTo>
                      <a:pt x="19" y="197"/>
                    </a:lnTo>
                    <a:lnTo>
                      <a:pt x="18" y="193"/>
                    </a:lnTo>
                    <a:lnTo>
                      <a:pt x="16" y="190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16" y="186"/>
                    </a:lnTo>
                    <a:lnTo>
                      <a:pt x="18" y="185"/>
                    </a:lnTo>
                    <a:lnTo>
                      <a:pt x="20" y="182"/>
                    </a:lnTo>
                    <a:lnTo>
                      <a:pt x="23" y="180"/>
                    </a:lnTo>
                    <a:lnTo>
                      <a:pt x="26" y="177"/>
                    </a:lnTo>
                    <a:lnTo>
                      <a:pt x="27" y="175"/>
                    </a:lnTo>
                    <a:lnTo>
                      <a:pt x="30" y="173"/>
                    </a:lnTo>
                    <a:lnTo>
                      <a:pt x="32" y="170"/>
                    </a:lnTo>
                    <a:lnTo>
                      <a:pt x="32" y="169"/>
                    </a:lnTo>
                    <a:lnTo>
                      <a:pt x="34" y="169"/>
                    </a:lnTo>
                    <a:lnTo>
                      <a:pt x="32" y="166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4" y="159"/>
                    </a:lnTo>
                    <a:lnTo>
                      <a:pt x="34" y="158"/>
                    </a:lnTo>
                    <a:lnTo>
                      <a:pt x="35" y="158"/>
                    </a:lnTo>
                    <a:lnTo>
                      <a:pt x="36" y="157"/>
                    </a:lnTo>
                    <a:lnTo>
                      <a:pt x="39" y="154"/>
                    </a:lnTo>
                    <a:lnTo>
                      <a:pt x="40" y="151"/>
                    </a:lnTo>
                    <a:lnTo>
                      <a:pt x="42" y="147"/>
                    </a:lnTo>
                    <a:lnTo>
                      <a:pt x="42" y="147"/>
                    </a:lnTo>
                    <a:lnTo>
                      <a:pt x="42" y="146"/>
                    </a:lnTo>
                    <a:lnTo>
                      <a:pt x="42" y="145"/>
                    </a:lnTo>
                    <a:lnTo>
                      <a:pt x="40" y="143"/>
                    </a:lnTo>
                    <a:lnTo>
                      <a:pt x="39" y="141"/>
                    </a:lnTo>
                    <a:lnTo>
                      <a:pt x="39" y="138"/>
                    </a:lnTo>
                    <a:lnTo>
                      <a:pt x="39" y="137"/>
                    </a:lnTo>
                    <a:lnTo>
                      <a:pt x="39" y="135"/>
                    </a:lnTo>
                    <a:lnTo>
                      <a:pt x="39" y="134"/>
                    </a:lnTo>
                    <a:lnTo>
                      <a:pt x="39" y="133"/>
                    </a:lnTo>
                    <a:lnTo>
                      <a:pt x="38" y="133"/>
                    </a:lnTo>
                    <a:lnTo>
                      <a:pt x="38" y="133"/>
                    </a:lnTo>
                    <a:lnTo>
                      <a:pt x="38" y="131"/>
                    </a:lnTo>
                    <a:lnTo>
                      <a:pt x="38" y="130"/>
                    </a:lnTo>
                    <a:lnTo>
                      <a:pt x="38" y="130"/>
                    </a:lnTo>
                    <a:lnTo>
                      <a:pt x="39" y="129"/>
                    </a:lnTo>
                    <a:lnTo>
                      <a:pt x="40" y="129"/>
                    </a:lnTo>
                    <a:lnTo>
                      <a:pt x="40" y="127"/>
                    </a:lnTo>
                    <a:lnTo>
                      <a:pt x="40" y="126"/>
                    </a:lnTo>
                    <a:lnTo>
                      <a:pt x="40" y="125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2" y="121"/>
                    </a:lnTo>
                    <a:lnTo>
                      <a:pt x="42" y="119"/>
                    </a:lnTo>
                    <a:lnTo>
                      <a:pt x="42" y="118"/>
                    </a:lnTo>
                    <a:lnTo>
                      <a:pt x="42" y="113"/>
                    </a:lnTo>
                    <a:lnTo>
                      <a:pt x="42" y="107"/>
                    </a:lnTo>
                    <a:lnTo>
                      <a:pt x="42" y="105"/>
                    </a:lnTo>
                    <a:lnTo>
                      <a:pt x="40" y="102"/>
                    </a:lnTo>
                    <a:lnTo>
                      <a:pt x="40" y="99"/>
                    </a:lnTo>
                    <a:lnTo>
                      <a:pt x="40" y="98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39" y="97"/>
                    </a:lnTo>
                    <a:lnTo>
                      <a:pt x="38" y="97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1" y="93"/>
                    </a:lnTo>
                    <a:lnTo>
                      <a:pt x="26" y="93"/>
                    </a:lnTo>
                    <a:lnTo>
                      <a:pt x="22" y="89"/>
                    </a:lnTo>
                    <a:lnTo>
                      <a:pt x="19" y="89"/>
                    </a:lnTo>
                    <a:lnTo>
                      <a:pt x="18" y="87"/>
                    </a:lnTo>
                    <a:lnTo>
                      <a:pt x="15" y="86"/>
                    </a:lnTo>
                    <a:lnTo>
                      <a:pt x="11" y="86"/>
                    </a:lnTo>
                    <a:lnTo>
                      <a:pt x="6" y="86"/>
                    </a:lnTo>
                    <a:lnTo>
                      <a:pt x="3" y="86"/>
                    </a:lnTo>
                    <a:lnTo>
                      <a:pt x="3" y="85"/>
                    </a:lnTo>
                    <a:lnTo>
                      <a:pt x="3" y="82"/>
                    </a:lnTo>
                    <a:lnTo>
                      <a:pt x="3" y="79"/>
                    </a:lnTo>
                    <a:lnTo>
                      <a:pt x="3" y="78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7" y="67"/>
                    </a:lnTo>
                    <a:lnTo>
                      <a:pt x="11" y="66"/>
                    </a:lnTo>
                    <a:lnTo>
                      <a:pt x="14" y="66"/>
                    </a:lnTo>
                    <a:lnTo>
                      <a:pt x="16" y="64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3" y="62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5"/>
                    </a:lnTo>
                    <a:lnTo>
                      <a:pt x="46" y="55"/>
                    </a:lnTo>
                    <a:lnTo>
                      <a:pt x="47" y="59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1" y="63"/>
                    </a:lnTo>
                    <a:lnTo>
                      <a:pt x="52" y="63"/>
                    </a:lnTo>
                    <a:lnTo>
                      <a:pt x="54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2" y="60"/>
                    </a:lnTo>
                    <a:lnTo>
                      <a:pt x="64" y="63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6" y="70"/>
                    </a:lnTo>
                    <a:lnTo>
                      <a:pt x="66" y="72"/>
                    </a:lnTo>
                    <a:lnTo>
                      <a:pt x="64" y="75"/>
                    </a:lnTo>
                    <a:lnTo>
                      <a:pt x="63" y="78"/>
                    </a:lnTo>
                    <a:lnTo>
                      <a:pt x="63" y="79"/>
                    </a:lnTo>
                    <a:lnTo>
                      <a:pt x="62" y="81"/>
                    </a:lnTo>
                    <a:lnTo>
                      <a:pt x="60" y="82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2" y="85"/>
                    </a:lnTo>
                    <a:lnTo>
                      <a:pt x="63" y="86"/>
                    </a:lnTo>
                    <a:lnTo>
                      <a:pt x="63" y="87"/>
                    </a:lnTo>
                    <a:lnTo>
                      <a:pt x="63" y="87"/>
                    </a:lnTo>
                    <a:lnTo>
                      <a:pt x="63" y="89"/>
                    </a:lnTo>
                    <a:lnTo>
                      <a:pt x="63" y="90"/>
                    </a:lnTo>
                    <a:lnTo>
                      <a:pt x="63" y="90"/>
                    </a:lnTo>
                    <a:lnTo>
                      <a:pt x="64" y="90"/>
                    </a:lnTo>
                    <a:lnTo>
                      <a:pt x="66" y="93"/>
                    </a:lnTo>
                    <a:lnTo>
                      <a:pt x="68" y="94"/>
                    </a:lnTo>
                    <a:lnTo>
                      <a:pt x="71" y="97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4" y="99"/>
                    </a:lnTo>
                    <a:lnTo>
                      <a:pt x="74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4" y="103"/>
                    </a:lnTo>
                    <a:lnTo>
                      <a:pt x="74" y="103"/>
                    </a:lnTo>
                    <a:lnTo>
                      <a:pt x="75" y="103"/>
                    </a:lnTo>
                    <a:lnTo>
                      <a:pt x="76" y="103"/>
                    </a:lnTo>
                    <a:lnTo>
                      <a:pt x="76" y="102"/>
                    </a:lnTo>
                    <a:lnTo>
                      <a:pt x="76" y="98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4" y="94"/>
                    </a:lnTo>
                    <a:lnTo>
                      <a:pt x="75" y="94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8" y="89"/>
                    </a:lnTo>
                    <a:lnTo>
                      <a:pt x="80" y="87"/>
                    </a:lnTo>
                    <a:lnTo>
                      <a:pt x="82" y="87"/>
                    </a:lnTo>
                    <a:lnTo>
                      <a:pt x="83" y="86"/>
                    </a:lnTo>
                    <a:lnTo>
                      <a:pt x="83" y="85"/>
                    </a:lnTo>
                    <a:lnTo>
                      <a:pt x="84" y="81"/>
                    </a:lnTo>
                    <a:lnTo>
                      <a:pt x="84" y="76"/>
                    </a:lnTo>
                    <a:lnTo>
                      <a:pt x="84" y="74"/>
                    </a:lnTo>
                    <a:lnTo>
                      <a:pt x="84" y="70"/>
                    </a:lnTo>
                    <a:lnTo>
                      <a:pt x="86" y="68"/>
                    </a:lnTo>
                    <a:lnTo>
                      <a:pt x="84" y="67"/>
                    </a:lnTo>
                    <a:lnTo>
                      <a:pt x="84" y="64"/>
                    </a:lnTo>
                    <a:lnTo>
                      <a:pt x="82" y="62"/>
                    </a:lnTo>
                    <a:lnTo>
                      <a:pt x="79" y="58"/>
                    </a:lnTo>
                    <a:lnTo>
                      <a:pt x="78" y="55"/>
                    </a:lnTo>
                    <a:lnTo>
                      <a:pt x="75" y="52"/>
                    </a:lnTo>
                    <a:lnTo>
                      <a:pt x="72" y="48"/>
                    </a:lnTo>
                    <a:lnTo>
                      <a:pt x="70" y="47"/>
                    </a:lnTo>
                    <a:lnTo>
                      <a:pt x="70" y="47"/>
                    </a:lnTo>
                    <a:lnTo>
                      <a:pt x="67" y="47"/>
                    </a:lnTo>
                    <a:lnTo>
                      <a:pt x="66" y="46"/>
                    </a:lnTo>
                    <a:lnTo>
                      <a:pt x="66" y="44"/>
                    </a:lnTo>
                    <a:lnTo>
                      <a:pt x="64" y="43"/>
                    </a:lnTo>
                    <a:lnTo>
                      <a:pt x="64" y="40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4" y="32"/>
                    </a:lnTo>
                    <a:lnTo>
                      <a:pt x="63" y="30"/>
                    </a:lnTo>
                    <a:lnTo>
                      <a:pt x="62" y="27"/>
                    </a:lnTo>
                    <a:lnTo>
                      <a:pt x="62" y="27"/>
                    </a:lnTo>
                    <a:lnTo>
                      <a:pt x="63" y="26"/>
                    </a:lnTo>
                    <a:lnTo>
                      <a:pt x="63" y="23"/>
                    </a:lnTo>
                    <a:lnTo>
                      <a:pt x="64" y="22"/>
                    </a:lnTo>
                    <a:lnTo>
                      <a:pt x="66" y="22"/>
                    </a:lnTo>
                    <a:lnTo>
                      <a:pt x="66" y="19"/>
                    </a:lnTo>
                    <a:lnTo>
                      <a:pt x="66" y="18"/>
                    </a:lnTo>
                    <a:lnTo>
                      <a:pt x="67" y="18"/>
                    </a:lnTo>
                    <a:lnTo>
                      <a:pt x="70" y="18"/>
                    </a:lnTo>
                    <a:lnTo>
                      <a:pt x="71" y="18"/>
                    </a:lnTo>
                    <a:lnTo>
                      <a:pt x="75" y="18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16"/>
                    </a:lnTo>
                    <a:lnTo>
                      <a:pt x="83" y="15"/>
                    </a:lnTo>
                    <a:lnTo>
                      <a:pt x="86" y="15"/>
                    </a:lnTo>
                    <a:lnTo>
                      <a:pt x="88" y="16"/>
                    </a:lnTo>
                    <a:lnTo>
                      <a:pt x="90" y="18"/>
                    </a:lnTo>
                    <a:lnTo>
                      <a:pt x="90" y="19"/>
                    </a:lnTo>
                    <a:lnTo>
                      <a:pt x="91" y="19"/>
                    </a:lnTo>
                    <a:lnTo>
                      <a:pt x="95" y="19"/>
                    </a:lnTo>
                    <a:lnTo>
                      <a:pt x="96" y="19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3" y="18"/>
                    </a:lnTo>
                    <a:lnTo>
                      <a:pt x="103" y="19"/>
                    </a:lnTo>
                    <a:lnTo>
                      <a:pt x="105" y="19"/>
                    </a:lnTo>
                    <a:lnTo>
                      <a:pt x="107" y="19"/>
                    </a:lnTo>
                    <a:lnTo>
                      <a:pt x="110" y="19"/>
                    </a:lnTo>
                    <a:lnTo>
                      <a:pt x="113" y="18"/>
                    </a:lnTo>
                    <a:lnTo>
                      <a:pt x="114" y="16"/>
                    </a:lnTo>
                    <a:lnTo>
                      <a:pt x="115" y="15"/>
                    </a:lnTo>
                    <a:lnTo>
                      <a:pt x="115" y="14"/>
                    </a:lnTo>
                    <a:lnTo>
                      <a:pt x="115" y="14"/>
                    </a:lnTo>
                    <a:lnTo>
                      <a:pt x="117" y="12"/>
                    </a:lnTo>
                    <a:lnTo>
                      <a:pt x="119" y="12"/>
                    </a:lnTo>
                    <a:lnTo>
                      <a:pt x="122" y="14"/>
                    </a:lnTo>
                    <a:lnTo>
                      <a:pt x="125" y="15"/>
                    </a:lnTo>
                    <a:lnTo>
                      <a:pt x="126" y="14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4" y="11"/>
                    </a:lnTo>
                    <a:lnTo>
                      <a:pt x="137" y="11"/>
                    </a:lnTo>
                    <a:lnTo>
                      <a:pt x="138" y="10"/>
                    </a:lnTo>
                    <a:lnTo>
                      <a:pt x="141" y="8"/>
                    </a:lnTo>
                    <a:lnTo>
                      <a:pt x="142" y="8"/>
                    </a:lnTo>
                    <a:lnTo>
                      <a:pt x="145" y="7"/>
                    </a:lnTo>
                    <a:lnTo>
                      <a:pt x="147" y="6"/>
                    </a:lnTo>
                    <a:lnTo>
                      <a:pt x="150" y="4"/>
                    </a:lnTo>
                    <a:lnTo>
                      <a:pt x="153" y="2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7" y="3"/>
                    </a:lnTo>
                    <a:lnTo>
                      <a:pt x="155" y="4"/>
                    </a:lnTo>
                    <a:lnTo>
                      <a:pt x="154" y="6"/>
                    </a:lnTo>
                    <a:lnTo>
                      <a:pt x="155" y="6"/>
                    </a:lnTo>
                    <a:lnTo>
                      <a:pt x="154" y="7"/>
                    </a:lnTo>
                    <a:lnTo>
                      <a:pt x="154" y="8"/>
                    </a:lnTo>
                    <a:lnTo>
                      <a:pt x="155" y="10"/>
                    </a:lnTo>
                    <a:lnTo>
                      <a:pt x="155" y="10"/>
                    </a:lnTo>
                    <a:lnTo>
                      <a:pt x="154" y="11"/>
                    </a:lnTo>
                    <a:lnTo>
                      <a:pt x="153" y="12"/>
                    </a:lnTo>
                    <a:lnTo>
                      <a:pt x="153" y="14"/>
                    </a:lnTo>
                    <a:lnTo>
                      <a:pt x="154" y="15"/>
                    </a:lnTo>
                    <a:lnTo>
                      <a:pt x="154" y="19"/>
                    </a:lnTo>
                    <a:lnTo>
                      <a:pt x="154" y="22"/>
                    </a:lnTo>
                    <a:lnTo>
                      <a:pt x="154" y="23"/>
                    </a:lnTo>
                    <a:lnTo>
                      <a:pt x="155" y="24"/>
                    </a:lnTo>
                    <a:lnTo>
                      <a:pt x="154" y="26"/>
                    </a:lnTo>
                    <a:lnTo>
                      <a:pt x="154" y="28"/>
                    </a:lnTo>
                    <a:lnTo>
                      <a:pt x="155" y="30"/>
                    </a:lnTo>
                    <a:lnTo>
                      <a:pt x="154" y="31"/>
                    </a:lnTo>
                    <a:lnTo>
                      <a:pt x="155" y="32"/>
                    </a:lnTo>
                    <a:lnTo>
                      <a:pt x="155" y="34"/>
                    </a:lnTo>
                    <a:lnTo>
                      <a:pt x="155" y="35"/>
                    </a:lnTo>
                    <a:lnTo>
                      <a:pt x="155" y="36"/>
                    </a:lnTo>
                    <a:lnTo>
                      <a:pt x="154" y="38"/>
                    </a:lnTo>
                    <a:lnTo>
                      <a:pt x="154" y="38"/>
                    </a:lnTo>
                    <a:lnTo>
                      <a:pt x="154" y="39"/>
                    </a:lnTo>
                    <a:lnTo>
                      <a:pt x="155" y="39"/>
                    </a:lnTo>
                    <a:lnTo>
                      <a:pt x="155" y="40"/>
                    </a:lnTo>
                    <a:lnTo>
                      <a:pt x="155" y="40"/>
                    </a:lnTo>
                    <a:lnTo>
                      <a:pt x="155" y="43"/>
                    </a:lnTo>
                    <a:lnTo>
                      <a:pt x="155" y="43"/>
                    </a:lnTo>
                    <a:lnTo>
                      <a:pt x="155" y="44"/>
                    </a:lnTo>
                    <a:lnTo>
                      <a:pt x="155" y="46"/>
                    </a:lnTo>
                    <a:lnTo>
                      <a:pt x="155" y="47"/>
                    </a:lnTo>
                    <a:lnTo>
                      <a:pt x="155" y="48"/>
                    </a:lnTo>
                    <a:lnTo>
                      <a:pt x="155" y="52"/>
                    </a:lnTo>
                    <a:lnTo>
                      <a:pt x="155" y="56"/>
                    </a:lnTo>
                    <a:lnTo>
                      <a:pt x="155" y="56"/>
                    </a:lnTo>
                    <a:lnTo>
                      <a:pt x="157" y="58"/>
                    </a:lnTo>
                    <a:lnTo>
                      <a:pt x="158" y="58"/>
                    </a:lnTo>
                    <a:lnTo>
                      <a:pt x="158" y="59"/>
                    </a:lnTo>
                    <a:lnTo>
                      <a:pt x="157" y="60"/>
                    </a:lnTo>
                    <a:lnTo>
                      <a:pt x="157" y="62"/>
                    </a:lnTo>
                    <a:lnTo>
                      <a:pt x="157" y="63"/>
                    </a:lnTo>
                    <a:lnTo>
                      <a:pt x="158" y="60"/>
                    </a:lnTo>
                    <a:lnTo>
                      <a:pt x="158" y="60"/>
                    </a:lnTo>
                    <a:lnTo>
                      <a:pt x="159" y="62"/>
                    </a:lnTo>
                    <a:lnTo>
                      <a:pt x="159" y="63"/>
                    </a:lnTo>
                    <a:lnTo>
                      <a:pt x="159" y="63"/>
                    </a:lnTo>
                    <a:lnTo>
                      <a:pt x="159" y="64"/>
                    </a:lnTo>
                    <a:lnTo>
                      <a:pt x="159" y="66"/>
                    </a:lnTo>
                    <a:lnTo>
                      <a:pt x="159" y="67"/>
                    </a:lnTo>
                    <a:lnTo>
                      <a:pt x="158" y="67"/>
                    </a:lnTo>
                    <a:lnTo>
                      <a:pt x="158" y="68"/>
                    </a:lnTo>
                    <a:lnTo>
                      <a:pt x="157" y="70"/>
                    </a:lnTo>
                    <a:lnTo>
                      <a:pt x="157" y="71"/>
                    </a:lnTo>
                    <a:lnTo>
                      <a:pt x="157" y="71"/>
                    </a:lnTo>
                    <a:lnTo>
                      <a:pt x="157" y="71"/>
                    </a:lnTo>
                    <a:lnTo>
                      <a:pt x="157" y="72"/>
                    </a:lnTo>
                    <a:lnTo>
                      <a:pt x="157" y="74"/>
                    </a:lnTo>
                    <a:lnTo>
                      <a:pt x="155" y="78"/>
                    </a:lnTo>
                    <a:lnTo>
                      <a:pt x="151" y="82"/>
                    </a:lnTo>
                    <a:lnTo>
                      <a:pt x="150" y="83"/>
                    </a:lnTo>
                    <a:lnTo>
                      <a:pt x="149" y="85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146" y="89"/>
                    </a:lnTo>
                    <a:lnTo>
                      <a:pt x="145" y="90"/>
                    </a:lnTo>
                    <a:lnTo>
                      <a:pt x="143" y="90"/>
                    </a:lnTo>
                    <a:lnTo>
                      <a:pt x="145" y="93"/>
                    </a:lnTo>
                    <a:lnTo>
                      <a:pt x="143" y="93"/>
                    </a:lnTo>
                    <a:lnTo>
                      <a:pt x="141" y="94"/>
                    </a:lnTo>
                    <a:lnTo>
                      <a:pt x="135" y="98"/>
                    </a:lnTo>
                    <a:lnTo>
                      <a:pt x="134" y="98"/>
                    </a:lnTo>
                    <a:lnTo>
                      <a:pt x="133" y="101"/>
                    </a:lnTo>
                    <a:lnTo>
                      <a:pt x="131" y="101"/>
                    </a:lnTo>
                    <a:lnTo>
                      <a:pt x="130" y="102"/>
                    </a:lnTo>
                    <a:lnTo>
                      <a:pt x="129" y="102"/>
                    </a:lnTo>
                    <a:lnTo>
                      <a:pt x="127" y="102"/>
                    </a:lnTo>
                    <a:lnTo>
                      <a:pt x="127" y="102"/>
                    </a:lnTo>
                    <a:lnTo>
                      <a:pt x="126" y="102"/>
                    </a:lnTo>
                    <a:lnTo>
                      <a:pt x="122" y="103"/>
                    </a:lnTo>
                    <a:lnTo>
                      <a:pt x="119" y="105"/>
                    </a:lnTo>
                    <a:lnTo>
                      <a:pt x="118" y="105"/>
                    </a:lnTo>
                    <a:lnTo>
                      <a:pt x="118" y="106"/>
                    </a:lnTo>
                    <a:lnTo>
                      <a:pt x="114" y="107"/>
                    </a:lnTo>
                    <a:lnTo>
                      <a:pt x="110" y="110"/>
                    </a:lnTo>
                    <a:lnTo>
                      <a:pt x="106" y="113"/>
                    </a:lnTo>
                    <a:lnTo>
                      <a:pt x="103" y="115"/>
                    </a:lnTo>
                    <a:lnTo>
                      <a:pt x="102" y="115"/>
                    </a:lnTo>
                    <a:lnTo>
                      <a:pt x="100" y="117"/>
                    </a:lnTo>
                    <a:lnTo>
                      <a:pt x="100" y="118"/>
                    </a:lnTo>
                    <a:lnTo>
                      <a:pt x="100" y="118"/>
                    </a:lnTo>
                    <a:lnTo>
                      <a:pt x="98" y="122"/>
                    </a:lnTo>
                    <a:lnTo>
                      <a:pt x="95" y="125"/>
                    </a:lnTo>
                    <a:lnTo>
                      <a:pt x="94" y="126"/>
                    </a:lnTo>
                    <a:lnTo>
                      <a:pt x="92" y="127"/>
                    </a:lnTo>
                    <a:lnTo>
                      <a:pt x="92" y="129"/>
                    </a:lnTo>
                    <a:lnTo>
                      <a:pt x="91" y="129"/>
                    </a:lnTo>
                    <a:lnTo>
                      <a:pt x="91" y="127"/>
                    </a:lnTo>
                    <a:lnTo>
                      <a:pt x="90" y="130"/>
                    </a:lnTo>
                    <a:lnTo>
                      <a:pt x="90" y="130"/>
                    </a:lnTo>
                    <a:lnTo>
                      <a:pt x="88" y="130"/>
                    </a:lnTo>
                    <a:lnTo>
                      <a:pt x="87" y="131"/>
                    </a:lnTo>
                    <a:lnTo>
                      <a:pt x="84" y="133"/>
                    </a:lnTo>
                    <a:lnTo>
                      <a:pt x="82" y="135"/>
                    </a:lnTo>
                    <a:lnTo>
                      <a:pt x="78" y="141"/>
                    </a:lnTo>
                    <a:lnTo>
                      <a:pt x="71" y="145"/>
                    </a:lnTo>
                    <a:lnTo>
                      <a:pt x="70" y="145"/>
                    </a:lnTo>
                    <a:lnTo>
                      <a:pt x="70" y="145"/>
                    </a:lnTo>
                    <a:lnTo>
                      <a:pt x="67" y="143"/>
                    </a:lnTo>
                    <a:lnTo>
                      <a:pt x="67" y="143"/>
                    </a:lnTo>
                    <a:lnTo>
                      <a:pt x="67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50"/>
                    </a:lnTo>
                    <a:lnTo>
                      <a:pt x="67" y="154"/>
                    </a:lnTo>
                    <a:lnTo>
                      <a:pt x="67" y="155"/>
                    </a:lnTo>
                    <a:lnTo>
                      <a:pt x="68" y="157"/>
                    </a:lnTo>
                    <a:lnTo>
                      <a:pt x="70" y="159"/>
                    </a:lnTo>
                    <a:lnTo>
                      <a:pt x="71" y="161"/>
                    </a:lnTo>
                    <a:lnTo>
                      <a:pt x="74" y="167"/>
                    </a:lnTo>
                    <a:lnTo>
                      <a:pt x="74" y="170"/>
                    </a:lnTo>
                    <a:lnTo>
                      <a:pt x="76" y="174"/>
                    </a:lnTo>
                    <a:lnTo>
                      <a:pt x="76" y="177"/>
                    </a:lnTo>
                    <a:lnTo>
                      <a:pt x="76" y="181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8" y="188"/>
                    </a:lnTo>
                    <a:lnTo>
                      <a:pt x="78" y="186"/>
                    </a:lnTo>
                    <a:lnTo>
                      <a:pt x="78" y="185"/>
                    </a:lnTo>
                    <a:lnTo>
                      <a:pt x="78" y="184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4"/>
                    </a:lnTo>
                    <a:lnTo>
                      <a:pt x="79" y="184"/>
                    </a:lnTo>
                    <a:lnTo>
                      <a:pt x="80" y="185"/>
                    </a:lnTo>
                    <a:lnTo>
                      <a:pt x="80" y="186"/>
                    </a:lnTo>
                    <a:lnTo>
                      <a:pt x="79" y="190"/>
                    </a:lnTo>
                    <a:lnTo>
                      <a:pt x="79" y="193"/>
                    </a:lnTo>
                    <a:lnTo>
                      <a:pt x="80" y="196"/>
                    </a:lnTo>
                    <a:lnTo>
                      <a:pt x="79" y="200"/>
                    </a:lnTo>
                    <a:lnTo>
                      <a:pt x="78" y="208"/>
                    </a:lnTo>
                    <a:lnTo>
                      <a:pt x="78" y="209"/>
                    </a:lnTo>
                    <a:lnTo>
                      <a:pt x="78" y="210"/>
                    </a:lnTo>
                    <a:lnTo>
                      <a:pt x="79" y="210"/>
                    </a:lnTo>
                    <a:lnTo>
                      <a:pt x="79" y="209"/>
                    </a:lnTo>
                    <a:lnTo>
                      <a:pt x="79" y="209"/>
                    </a:lnTo>
                    <a:lnTo>
                      <a:pt x="80" y="210"/>
                    </a:lnTo>
                    <a:lnTo>
                      <a:pt x="79" y="214"/>
                    </a:lnTo>
                    <a:lnTo>
                      <a:pt x="78" y="216"/>
                    </a:lnTo>
                    <a:lnTo>
                      <a:pt x="75" y="220"/>
                    </a:lnTo>
                    <a:lnTo>
                      <a:pt x="74" y="221"/>
                    </a:lnTo>
                    <a:lnTo>
                      <a:pt x="71" y="224"/>
                    </a:lnTo>
                    <a:lnTo>
                      <a:pt x="66" y="226"/>
                    </a:lnTo>
                    <a:lnTo>
                      <a:pt x="54" y="230"/>
                    </a:lnTo>
                    <a:lnTo>
                      <a:pt x="50" y="232"/>
                    </a:lnTo>
                    <a:lnTo>
                      <a:pt x="47" y="233"/>
                    </a:lnTo>
                    <a:lnTo>
                      <a:pt x="42" y="237"/>
                    </a:lnTo>
                    <a:lnTo>
                      <a:pt x="39" y="240"/>
                    </a:lnTo>
                    <a:lnTo>
                      <a:pt x="38" y="242"/>
                    </a:lnTo>
                    <a:lnTo>
                      <a:pt x="36" y="244"/>
                    </a:lnTo>
                    <a:lnTo>
                      <a:pt x="35" y="245"/>
                    </a:lnTo>
                    <a:lnTo>
                      <a:pt x="36" y="246"/>
                    </a:lnTo>
                    <a:lnTo>
                      <a:pt x="38" y="248"/>
                    </a:lnTo>
                    <a:lnTo>
                      <a:pt x="38" y="249"/>
                    </a:lnTo>
                    <a:lnTo>
                      <a:pt x="39" y="249"/>
                    </a:lnTo>
                    <a:lnTo>
                      <a:pt x="39" y="250"/>
                    </a:lnTo>
                    <a:lnTo>
                      <a:pt x="40" y="248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0" y="249"/>
                    </a:lnTo>
                    <a:lnTo>
                      <a:pt x="40" y="260"/>
                    </a:lnTo>
                    <a:lnTo>
                      <a:pt x="40" y="260"/>
                    </a:lnTo>
                    <a:lnTo>
                      <a:pt x="40" y="260"/>
                    </a:lnTo>
                    <a:close/>
                    <a:moveTo>
                      <a:pt x="67" y="26"/>
                    </a:move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7" y="24"/>
                    </a:lnTo>
                    <a:lnTo>
                      <a:pt x="67" y="24"/>
                    </a:lnTo>
                    <a:lnTo>
                      <a:pt x="67" y="24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67" y="26"/>
                    </a:lnTo>
                    <a:close/>
                    <a:moveTo>
                      <a:pt x="66" y="24"/>
                    </a:moveTo>
                    <a:lnTo>
                      <a:pt x="66" y="23"/>
                    </a:lnTo>
                    <a:lnTo>
                      <a:pt x="66" y="23"/>
                    </a:lnTo>
                    <a:lnTo>
                      <a:pt x="64" y="23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66">
                <a:extLst>
                  <a:ext uri="{FF2B5EF4-FFF2-40B4-BE49-F238E27FC236}">
                    <a16:creationId xmlns:a16="http://schemas.microsoft.com/office/drawing/2014/main" id="{9B087228-AD0D-4DA6-92DF-C1083FCC9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3236"/>
                <a:ext cx="203" cy="194"/>
              </a:xfrm>
              <a:custGeom>
                <a:avLst/>
                <a:gdLst>
                  <a:gd name="T0" fmla="*/ 185 w 203"/>
                  <a:gd name="T1" fmla="*/ 8 h 194"/>
                  <a:gd name="T2" fmla="*/ 198 w 203"/>
                  <a:gd name="T3" fmla="*/ 9 h 194"/>
                  <a:gd name="T4" fmla="*/ 203 w 203"/>
                  <a:gd name="T5" fmla="*/ 12 h 194"/>
                  <a:gd name="T6" fmla="*/ 191 w 203"/>
                  <a:gd name="T7" fmla="*/ 16 h 194"/>
                  <a:gd name="T8" fmla="*/ 186 w 203"/>
                  <a:gd name="T9" fmla="*/ 17 h 194"/>
                  <a:gd name="T10" fmla="*/ 181 w 203"/>
                  <a:gd name="T11" fmla="*/ 22 h 194"/>
                  <a:gd name="T12" fmla="*/ 178 w 203"/>
                  <a:gd name="T13" fmla="*/ 22 h 194"/>
                  <a:gd name="T14" fmla="*/ 173 w 203"/>
                  <a:gd name="T15" fmla="*/ 16 h 194"/>
                  <a:gd name="T16" fmla="*/ 155 w 203"/>
                  <a:gd name="T17" fmla="*/ 18 h 194"/>
                  <a:gd name="T18" fmla="*/ 139 w 203"/>
                  <a:gd name="T19" fmla="*/ 24 h 194"/>
                  <a:gd name="T20" fmla="*/ 139 w 203"/>
                  <a:gd name="T21" fmla="*/ 49 h 194"/>
                  <a:gd name="T22" fmla="*/ 139 w 203"/>
                  <a:gd name="T23" fmla="*/ 76 h 194"/>
                  <a:gd name="T24" fmla="*/ 132 w 203"/>
                  <a:gd name="T25" fmla="*/ 79 h 194"/>
                  <a:gd name="T26" fmla="*/ 124 w 203"/>
                  <a:gd name="T27" fmla="*/ 88 h 194"/>
                  <a:gd name="T28" fmla="*/ 124 w 203"/>
                  <a:gd name="T29" fmla="*/ 107 h 194"/>
                  <a:gd name="T30" fmla="*/ 124 w 203"/>
                  <a:gd name="T31" fmla="*/ 124 h 194"/>
                  <a:gd name="T32" fmla="*/ 124 w 203"/>
                  <a:gd name="T33" fmla="*/ 145 h 194"/>
                  <a:gd name="T34" fmla="*/ 124 w 203"/>
                  <a:gd name="T35" fmla="*/ 176 h 194"/>
                  <a:gd name="T36" fmla="*/ 119 w 203"/>
                  <a:gd name="T37" fmla="*/ 187 h 194"/>
                  <a:gd name="T38" fmla="*/ 114 w 203"/>
                  <a:gd name="T39" fmla="*/ 191 h 194"/>
                  <a:gd name="T40" fmla="*/ 112 w 203"/>
                  <a:gd name="T41" fmla="*/ 194 h 194"/>
                  <a:gd name="T42" fmla="*/ 99 w 203"/>
                  <a:gd name="T43" fmla="*/ 194 h 194"/>
                  <a:gd name="T44" fmla="*/ 90 w 203"/>
                  <a:gd name="T45" fmla="*/ 191 h 194"/>
                  <a:gd name="T46" fmla="*/ 86 w 203"/>
                  <a:gd name="T47" fmla="*/ 188 h 194"/>
                  <a:gd name="T48" fmla="*/ 86 w 203"/>
                  <a:gd name="T49" fmla="*/ 184 h 194"/>
                  <a:gd name="T50" fmla="*/ 83 w 203"/>
                  <a:gd name="T51" fmla="*/ 182 h 194"/>
                  <a:gd name="T52" fmla="*/ 79 w 203"/>
                  <a:gd name="T53" fmla="*/ 179 h 194"/>
                  <a:gd name="T54" fmla="*/ 76 w 203"/>
                  <a:gd name="T55" fmla="*/ 184 h 194"/>
                  <a:gd name="T56" fmla="*/ 75 w 203"/>
                  <a:gd name="T57" fmla="*/ 186 h 194"/>
                  <a:gd name="T58" fmla="*/ 70 w 203"/>
                  <a:gd name="T59" fmla="*/ 187 h 194"/>
                  <a:gd name="T60" fmla="*/ 55 w 203"/>
                  <a:gd name="T61" fmla="*/ 168 h 194"/>
                  <a:gd name="T62" fmla="*/ 51 w 203"/>
                  <a:gd name="T63" fmla="*/ 156 h 194"/>
                  <a:gd name="T64" fmla="*/ 50 w 203"/>
                  <a:gd name="T65" fmla="*/ 149 h 194"/>
                  <a:gd name="T66" fmla="*/ 47 w 203"/>
                  <a:gd name="T67" fmla="*/ 133 h 194"/>
                  <a:gd name="T68" fmla="*/ 44 w 203"/>
                  <a:gd name="T69" fmla="*/ 120 h 194"/>
                  <a:gd name="T70" fmla="*/ 42 w 203"/>
                  <a:gd name="T71" fmla="*/ 103 h 194"/>
                  <a:gd name="T72" fmla="*/ 42 w 203"/>
                  <a:gd name="T73" fmla="*/ 93 h 194"/>
                  <a:gd name="T74" fmla="*/ 43 w 203"/>
                  <a:gd name="T75" fmla="*/ 91 h 194"/>
                  <a:gd name="T76" fmla="*/ 32 w 203"/>
                  <a:gd name="T77" fmla="*/ 73 h 194"/>
                  <a:gd name="T78" fmla="*/ 21 w 203"/>
                  <a:gd name="T79" fmla="*/ 50 h 194"/>
                  <a:gd name="T80" fmla="*/ 5 w 203"/>
                  <a:gd name="T81" fmla="*/ 24 h 194"/>
                  <a:gd name="T82" fmla="*/ 0 w 203"/>
                  <a:gd name="T83" fmla="*/ 12 h 194"/>
                  <a:gd name="T84" fmla="*/ 4 w 203"/>
                  <a:gd name="T85" fmla="*/ 2 h 194"/>
                  <a:gd name="T86" fmla="*/ 9 w 203"/>
                  <a:gd name="T87" fmla="*/ 4 h 194"/>
                  <a:gd name="T88" fmla="*/ 17 w 203"/>
                  <a:gd name="T89" fmla="*/ 1 h 194"/>
                  <a:gd name="T90" fmla="*/ 24 w 203"/>
                  <a:gd name="T91" fmla="*/ 0 h 194"/>
                  <a:gd name="T92" fmla="*/ 29 w 203"/>
                  <a:gd name="T93" fmla="*/ 4 h 194"/>
                  <a:gd name="T94" fmla="*/ 35 w 203"/>
                  <a:gd name="T95" fmla="*/ 6 h 194"/>
                  <a:gd name="T96" fmla="*/ 44 w 203"/>
                  <a:gd name="T97" fmla="*/ 6 h 194"/>
                  <a:gd name="T98" fmla="*/ 67 w 203"/>
                  <a:gd name="T99" fmla="*/ 6 h 194"/>
                  <a:gd name="T100" fmla="*/ 90 w 203"/>
                  <a:gd name="T101" fmla="*/ 6 h 194"/>
                  <a:gd name="T102" fmla="*/ 100 w 203"/>
                  <a:gd name="T103" fmla="*/ 6 h 194"/>
                  <a:gd name="T104" fmla="*/ 106 w 203"/>
                  <a:gd name="T105" fmla="*/ 12 h 194"/>
                  <a:gd name="T106" fmla="*/ 112 w 203"/>
                  <a:gd name="T107" fmla="*/ 13 h 194"/>
                  <a:gd name="T108" fmla="*/ 127 w 203"/>
                  <a:gd name="T109" fmla="*/ 13 h 194"/>
                  <a:gd name="T110" fmla="*/ 135 w 203"/>
                  <a:gd name="T111" fmla="*/ 16 h 194"/>
                  <a:gd name="T112" fmla="*/ 144 w 203"/>
                  <a:gd name="T113" fmla="*/ 16 h 194"/>
                  <a:gd name="T114" fmla="*/ 159 w 203"/>
                  <a:gd name="T115" fmla="*/ 1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194">
                    <a:moveTo>
                      <a:pt x="175" y="10"/>
                    </a:moveTo>
                    <a:lnTo>
                      <a:pt x="178" y="9"/>
                    </a:lnTo>
                    <a:lnTo>
                      <a:pt x="182" y="9"/>
                    </a:lnTo>
                    <a:lnTo>
                      <a:pt x="185" y="8"/>
                    </a:lnTo>
                    <a:lnTo>
                      <a:pt x="189" y="8"/>
                    </a:lnTo>
                    <a:lnTo>
                      <a:pt x="189" y="8"/>
                    </a:lnTo>
                    <a:lnTo>
                      <a:pt x="195" y="8"/>
                    </a:lnTo>
                    <a:lnTo>
                      <a:pt x="198" y="9"/>
                    </a:lnTo>
                    <a:lnTo>
                      <a:pt x="199" y="9"/>
                    </a:lnTo>
                    <a:lnTo>
                      <a:pt x="201" y="10"/>
                    </a:lnTo>
                    <a:lnTo>
                      <a:pt x="203" y="13"/>
                    </a:lnTo>
                    <a:lnTo>
                      <a:pt x="203" y="12"/>
                    </a:lnTo>
                    <a:lnTo>
                      <a:pt x="198" y="13"/>
                    </a:lnTo>
                    <a:lnTo>
                      <a:pt x="197" y="13"/>
                    </a:lnTo>
                    <a:lnTo>
                      <a:pt x="193" y="17"/>
                    </a:lnTo>
                    <a:lnTo>
                      <a:pt x="191" y="16"/>
                    </a:lnTo>
                    <a:lnTo>
                      <a:pt x="191" y="16"/>
                    </a:lnTo>
                    <a:lnTo>
                      <a:pt x="190" y="16"/>
                    </a:lnTo>
                    <a:lnTo>
                      <a:pt x="189" y="16"/>
                    </a:lnTo>
                    <a:lnTo>
                      <a:pt x="186" y="17"/>
                    </a:lnTo>
                    <a:lnTo>
                      <a:pt x="185" y="18"/>
                    </a:lnTo>
                    <a:lnTo>
                      <a:pt x="183" y="20"/>
                    </a:lnTo>
                    <a:lnTo>
                      <a:pt x="182" y="20"/>
                    </a:lnTo>
                    <a:lnTo>
                      <a:pt x="181" y="22"/>
                    </a:lnTo>
                    <a:lnTo>
                      <a:pt x="179" y="22"/>
                    </a:lnTo>
                    <a:lnTo>
                      <a:pt x="179" y="22"/>
                    </a:lnTo>
                    <a:lnTo>
                      <a:pt x="178" y="22"/>
                    </a:lnTo>
                    <a:lnTo>
                      <a:pt x="178" y="22"/>
                    </a:lnTo>
                    <a:lnTo>
                      <a:pt x="177" y="20"/>
                    </a:lnTo>
                    <a:lnTo>
                      <a:pt x="174" y="16"/>
                    </a:lnTo>
                    <a:lnTo>
                      <a:pt x="174" y="16"/>
                    </a:lnTo>
                    <a:lnTo>
                      <a:pt x="173" y="16"/>
                    </a:lnTo>
                    <a:lnTo>
                      <a:pt x="171" y="16"/>
                    </a:lnTo>
                    <a:lnTo>
                      <a:pt x="166" y="17"/>
                    </a:lnTo>
                    <a:lnTo>
                      <a:pt x="162" y="17"/>
                    </a:lnTo>
                    <a:lnTo>
                      <a:pt x="155" y="18"/>
                    </a:lnTo>
                    <a:lnTo>
                      <a:pt x="147" y="20"/>
                    </a:lnTo>
                    <a:lnTo>
                      <a:pt x="143" y="21"/>
                    </a:lnTo>
                    <a:lnTo>
                      <a:pt x="139" y="21"/>
                    </a:lnTo>
                    <a:lnTo>
                      <a:pt x="139" y="24"/>
                    </a:lnTo>
                    <a:lnTo>
                      <a:pt x="139" y="30"/>
                    </a:lnTo>
                    <a:lnTo>
                      <a:pt x="139" y="37"/>
                    </a:lnTo>
                    <a:lnTo>
                      <a:pt x="139" y="44"/>
                    </a:lnTo>
                    <a:lnTo>
                      <a:pt x="139" y="49"/>
                    </a:lnTo>
                    <a:lnTo>
                      <a:pt x="139" y="56"/>
                    </a:lnTo>
                    <a:lnTo>
                      <a:pt x="139" y="62"/>
                    </a:lnTo>
                    <a:lnTo>
                      <a:pt x="139" y="69"/>
                    </a:lnTo>
                    <a:lnTo>
                      <a:pt x="139" y="76"/>
                    </a:lnTo>
                    <a:lnTo>
                      <a:pt x="139" y="79"/>
                    </a:lnTo>
                    <a:lnTo>
                      <a:pt x="139" y="79"/>
                    </a:lnTo>
                    <a:lnTo>
                      <a:pt x="136" y="79"/>
                    </a:lnTo>
                    <a:lnTo>
                      <a:pt x="132" y="79"/>
                    </a:lnTo>
                    <a:lnTo>
                      <a:pt x="127" y="79"/>
                    </a:lnTo>
                    <a:lnTo>
                      <a:pt x="124" y="79"/>
                    </a:lnTo>
                    <a:lnTo>
                      <a:pt x="124" y="83"/>
                    </a:lnTo>
                    <a:lnTo>
                      <a:pt x="124" y="88"/>
                    </a:lnTo>
                    <a:lnTo>
                      <a:pt x="124" y="92"/>
                    </a:lnTo>
                    <a:lnTo>
                      <a:pt x="124" y="97"/>
                    </a:lnTo>
                    <a:lnTo>
                      <a:pt x="124" y="101"/>
                    </a:lnTo>
                    <a:lnTo>
                      <a:pt x="124" y="107"/>
                    </a:lnTo>
                    <a:lnTo>
                      <a:pt x="124" y="111"/>
                    </a:lnTo>
                    <a:lnTo>
                      <a:pt x="124" y="116"/>
                    </a:lnTo>
                    <a:lnTo>
                      <a:pt x="124" y="120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31"/>
                    </a:lnTo>
                    <a:lnTo>
                      <a:pt x="124" y="139"/>
                    </a:lnTo>
                    <a:lnTo>
                      <a:pt x="124" y="145"/>
                    </a:lnTo>
                    <a:lnTo>
                      <a:pt x="124" y="153"/>
                    </a:lnTo>
                    <a:lnTo>
                      <a:pt x="124" y="161"/>
                    </a:lnTo>
                    <a:lnTo>
                      <a:pt x="124" y="168"/>
                    </a:lnTo>
                    <a:lnTo>
                      <a:pt x="124" y="176"/>
                    </a:lnTo>
                    <a:lnTo>
                      <a:pt x="124" y="183"/>
                    </a:lnTo>
                    <a:lnTo>
                      <a:pt x="124" y="186"/>
                    </a:lnTo>
                    <a:lnTo>
                      <a:pt x="123" y="186"/>
                    </a:lnTo>
                    <a:lnTo>
                      <a:pt x="119" y="187"/>
                    </a:lnTo>
                    <a:lnTo>
                      <a:pt x="118" y="188"/>
                    </a:lnTo>
                    <a:lnTo>
                      <a:pt x="116" y="190"/>
                    </a:lnTo>
                    <a:lnTo>
                      <a:pt x="115" y="191"/>
                    </a:lnTo>
                    <a:lnTo>
                      <a:pt x="114" y="191"/>
                    </a:lnTo>
                    <a:lnTo>
                      <a:pt x="114" y="191"/>
                    </a:lnTo>
                    <a:lnTo>
                      <a:pt x="114" y="192"/>
                    </a:lnTo>
                    <a:lnTo>
                      <a:pt x="114" y="194"/>
                    </a:lnTo>
                    <a:lnTo>
                      <a:pt x="112" y="194"/>
                    </a:lnTo>
                    <a:lnTo>
                      <a:pt x="110" y="194"/>
                    </a:lnTo>
                    <a:lnTo>
                      <a:pt x="107" y="192"/>
                    </a:lnTo>
                    <a:lnTo>
                      <a:pt x="103" y="192"/>
                    </a:lnTo>
                    <a:lnTo>
                      <a:pt x="99" y="194"/>
                    </a:lnTo>
                    <a:lnTo>
                      <a:pt x="96" y="194"/>
                    </a:lnTo>
                    <a:lnTo>
                      <a:pt x="94" y="192"/>
                    </a:lnTo>
                    <a:lnTo>
                      <a:pt x="92" y="191"/>
                    </a:lnTo>
                    <a:lnTo>
                      <a:pt x="90" y="191"/>
                    </a:lnTo>
                    <a:lnTo>
                      <a:pt x="88" y="191"/>
                    </a:lnTo>
                    <a:lnTo>
                      <a:pt x="86" y="190"/>
                    </a:lnTo>
                    <a:lnTo>
                      <a:pt x="86" y="188"/>
                    </a:lnTo>
                    <a:lnTo>
                      <a:pt x="86" y="188"/>
                    </a:lnTo>
                    <a:lnTo>
                      <a:pt x="84" y="187"/>
                    </a:lnTo>
                    <a:lnTo>
                      <a:pt x="84" y="186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4" y="183"/>
                    </a:lnTo>
                    <a:lnTo>
                      <a:pt x="84" y="182"/>
                    </a:lnTo>
                    <a:lnTo>
                      <a:pt x="83" y="182"/>
                    </a:lnTo>
                    <a:lnTo>
                      <a:pt x="83" y="182"/>
                    </a:lnTo>
                    <a:lnTo>
                      <a:pt x="83" y="180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9" y="179"/>
                    </a:lnTo>
                    <a:lnTo>
                      <a:pt x="78" y="180"/>
                    </a:lnTo>
                    <a:lnTo>
                      <a:pt x="78" y="182"/>
                    </a:lnTo>
                    <a:lnTo>
                      <a:pt x="76" y="183"/>
                    </a:lnTo>
                    <a:lnTo>
                      <a:pt x="76" y="184"/>
                    </a:lnTo>
                    <a:lnTo>
                      <a:pt x="76" y="184"/>
                    </a:lnTo>
                    <a:lnTo>
                      <a:pt x="76" y="186"/>
                    </a:lnTo>
                    <a:lnTo>
                      <a:pt x="75" y="186"/>
                    </a:lnTo>
                    <a:lnTo>
                      <a:pt x="75" y="186"/>
                    </a:lnTo>
                    <a:lnTo>
                      <a:pt x="74" y="187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87"/>
                    </a:lnTo>
                    <a:lnTo>
                      <a:pt x="64" y="182"/>
                    </a:lnTo>
                    <a:lnTo>
                      <a:pt x="63" y="180"/>
                    </a:lnTo>
                    <a:lnTo>
                      <a:pt x="60" y="178"/>
                    </a:lnTo>
                    <a:lnTo>
                      <a:pt x="55" y="168"/>
                    </a:lnTo>
                    <a:lnTo>
                      <a:pt x="54" y="165"/>
                    </a:lnTo>
                    <a:lnTo>
                      <a:pt x="52" y="161"/>
                    </a:lnTo>
                    <a:lnTo>
                      <a:pt x="51" y="157"/>
                    </a:lnTo>
                    <a:lnTo>
                      <a:pt x="51" y="156"/>
                    </a:lnTo>
                    <a:lnTo>
                      <a:pt x="52" y="155"/>
                    </a:lnTo>
                    <a:lnTo>
                      <a:pt x="52" y="153"/>
                    </a:lnTo>
                    <a:lnTo>
                      <a:pt x="51" y="152"/>
                    </a:lnTo>
                    <a:lnTo>
                      <a:pt x="50" y="149"/>
                    </a:lnTo>
                    <a:lnTo>
                      <a:pt x="48" y="144"/>
                    </a:lnTo>
                    <a:lnTo>
                      <a:pt x="47" y="140"/>
                    </a:lnTo>
                    <a:lnTo>
                      <a:pt x="47" y="137"/>
                    </a:lnTo>
                    <a:lnTo>
                      <a:pt x="47" y="133"/>
                    </a:lnTo>
                    <a:lnTo>
                      <a:pt x="47" y="132"/>
                    </a:lnTo>
                    <a:lnTo>
                      <a:pt x="47" y="128"/>
                    </a:lnTo>
                    <a:lnTo>
                      <a:pt x="46" y="124"/>
                    </a:lnTo>
                    <a:lnTo>
                      <a:pt x="44" y="120"/>
                    </a:lnTo>
                    <a:lnTo>
                      <a:pt x="42" y="115"/>
                    </a:lnTo>
                    <a:lnTo>
                      <a:pt x="42" y="112"/>
                    </a:lnTo>
                    <a:lnTo>
                      <a:pt x="42" y="105"/>
                    </a:lnTo>
                    <a:lnTo>
                      <a:pt x="42" y="103"/>
                    </a:lnTo>
                    <a:lnTo>
                      <a:pt x="42" y="100"/>
                    </a:lnTo>
                    <a:lnTo>
                      <a:pt x="42" y="97"/>
                    </a:lnTo>
                    <a:lnTo>
                      <a:pt x="40" y="95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2" y="95"/>
                    </a:lnTo>
                    <a:lnTo>
                      <a:pt x="43" y="92"/>
                    </a:lnTo>
                    <a:lnTo>
                      <a:pt x="43" y="91"/>
                    </a:lnTo>
                    <a:lnTo>
                      <a:pt x="42" y="87"/>
                    </a:lnTo>
                    <a:lnTo>
                      <a:pt x="39" y="83"/>
                    </a:lnTo>
                    <a:lnTo>
                      <a:pt x="33" y="76"/>
                    </a:lnTo>
                    <a:lnTo>
                      <a:pt x="32" y="73"/>
                    </a:lnTo>
                    <a:lnTo>
                      <a:pt x="32" y="70"/>
                    </a:lnTo>
                    <a:lnTo>
                      <a:pt x="27" y="62"/>
                    </a:lnTo>
                    <a:lnTo>
                      <a:pt x="24" y="56"/>
                    </a:lnTo>
                    <a:lnTo>
                      <a:pt x="21" y="50"/>
                    </a:lnTo>
                    <a:lnTo>
                      <a:pt x="20" y="48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4" y="20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4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5" y="6"/>
                    </a:lnTo>
                    <a:lnTo>
                      <a:pt x="62" y="6"/>
                    </a:lnTo>
                    <a:lnTo>
                      <a:pt x="67" y="6"/>
                    </a:lnTo>
                    <a:lnTo>
                      <a:pt x="72" y="6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6" y="6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3" y="9"/>
                    </a:lnTo>
                    <a:lnTo>
                      <a:pt x="106" y="12"/>
                    </a:lnTo>
                    <a:lnTo>
                      <a:pt x="107" y="12"/>
                    </a:lnTo>
                    <a:lnTo>
                      <a:pt x="108" y="13"/>
                    </a:lnTo>
                    <a:lnTo>
                      <a:pt x="111" y="13"/>
                    </a:lnTo>
                    <a:lnTo>
                      <a:pt x="112" y="13"/>
                    </a:lnTo>
                    <a:lnTo>
                      <a:pt x="115" y="13"/>
                    </a:lnTo>
                    <a:lnTo>
                      <a:pt x="119" y="13"/>
                    </a:lnTo>
                    <a:lnTo>
                      <a:pt x="123" y="14"/>
                    </a:lnTo>
                    <a:lnTo>
                      <a:pt x="127" y="13"/>
                    </a:lnTo>
                    <a:lnTo>
                      <a:pt x="131" y="14"/>
                    </a:lnTo>
                    <a:lnTo>
                      <a:pt x="132" y="14"/>
                    </a:lnTo>
                    <a:lnTo>
                      <a:pt x="134" y="16"/>
                    </a:lnTo>
                    <a:lnTo>
                      <a:pt x="135" y="16"/>
                    </a:lnTo>
                    <a:lnTo>
                      <a:pt x="138" y="16"/>
                    </a:lnTo>
                    <a:lnTo>
                      <a:pt x="142" y="14"/>
                    </a:lnTo>
                    <a:lnTo>
                      <a:pt x="144" y="16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50" y="14"/>
                    </a:lnTo>
                    <a:lnTo>
                      <a:pt x="154" y="14"/>
                    </a:lnTo>
                    <a:lnTo>
                      <a:pt x="159" y="13"/>
                    </a:lnTo>
                    <a:lnTo>
                      <a:pt x="165" y="12"/>
                    </a:lnTo>
                    <a:lnTo>
                      <a:pt x="171" y="10"/>
                    </a:lnTo>
                    <a:lnTo>
                      <a:pt x="175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67">
                <a:extLst>
                  <a:ext uri="{FF2B5EF4-FFF2-40B4-BE49-F238E27FC236}">
                    <a16:creationId xmlns:a16="http://schemas.microsoft.com/office/drawing/2014/main" id="{A240B79D-0D54-4012-AB12-729C64844A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81" y="3269"/>
                <a:ext cx="123" cy="56"/>
              </a:xfrm>
              <a:custGeom>
                <a:avLst/>
                <a:gdLst>
                  <a:gd name="T0" fmla="*/ 0 w 123"/>
                  <a:gd name="T1" fmla="*/ 1 h 56"/>
                  <a:gd name="T2" fmla="*/ 0 w 123"/>
                  <a:gd name="T3" fmla="*/ 3 h 56"/>
                  <a:gd name="T4" fmla="*/ 66 w 123"/>
                  <a:gd name="T5" fmla="*/ 19 h 56"/>
                  <a:gd name="T6" fmla="*/ 77 w 123"/>
                  <a:gd name="T7" fmla="*/ 25 h 56"/>
                  <a:gd name="T8" fmla="*/ 81 w 123"/>
                  <a:gd name="T9" fmla="*/ 27 h 56"/>
                  <a:gd name="T10" fmla="*/ 82 w 123"/>
                  <a:gd name="T11" fmla="*/ 29 h 56"/>
                  <a:gd name="T12" fmla="*/ 85 w 123"/>
                  <a:gd name="T13" fmla="*/ 33 h 56"/>
                  <a:gd name="T14" fmla="*/ 89 w 123"/>
                  <a:gd name="T15" fmla="*/ 36 h 56"/>
                  <a:gd name="T16" fmla="*/ 93 w 123"/>
                  <a:gd name="T17" fmla="*/ 37 h 56"/>
                  <a:gd name="T18" fmla="*/ 101 w 123"/>
                  <a:gd name="T19" fmla="*/ 44 h 56"/>
                  <a:gd name="T20" fmla="*/ 106 w 123"/>
                  <a:gd name="T21" fmla="*/ 48 h 56"/>
                  <a:gd name="T22" fmla="*/ 105 w 123"/>
                  <a:gd name="T23" fmla="*/ 52 h 56"/>
                  <a:gd name="T24" fmla="*/ 99 w 123"/>
                  <a:gd name="T25" fmla="*/ 51 h 56"/>
                  <a:gd name="T26" fmla="*/ 98 w 123"/>
                  <a:gd name="T27" fmla="*/ 50 h 56"/>
                  <a:gd name="T28" fmla="*/ 94 w 123"/>
                  <a:gd name="T29" fmla="*/ 48 h 56"/>
                  <a:gd name="T30" fmla="*/ 93 w 123"/>
                  <a:gd name="T31" fmla="*/ 46 h 56"/>
                  <a:gd name="T32" fmla="*/ 87 w 123"/>
                  <a:gd name="T33" fmla="*/ 43 h 56"/>
                  <a:gd name="T34" fmla="*/ 82 w 123"/>
                  <a:gd name="T35" fmla="*/ 39 h 56"/>
                  <a:gd name="T36" fmla="*/ 75 w 123"/>
                  <a:gd name="T37" fmla="*/ 35 h 56"/>
                  <a:gd name="T38" fmla="*/ 70 w 123"/>
                  <a:gd name="T39" fmla="*/ 28 h 56"/>
                  <a:gd name="T40" fmla="*/ 66 w 123"/>
                  <a:gd name="T41" fmla="*/ 24 h 56"/>
                  <a:gd name="T42" fmla="*/ 63 w 123"/>
                  <a:gd name="T43" fmla="*/ 20 h 56"/>
                  <a:gd name="T44" fmla="*/ 62 w 123"/>
                  <a:gd name="T45" fmla="*/ 17 h 56"/>
                  <a:gd name="T46" fmla="*/ 64 w 123"/>
                  <a:gd name="T47" fmla="*/ 19 h 56"/>
                  <a:gd name="T48" fmla="*/ 99 w 123"/>
                  <a:gd name="T49" fmla="*/ 25 h 56"/>
                  <a:gd name="T50" fmla="*/ 101 w 123"/>
                  <a:gd name="T51" fmla="*/ 21 h 56"/>
                  <a:gd name="T52" fmla="*/ 102 w 123"/>
                  <a:gd name="T53" fmla="*/ 21 h 56"/>
                  <a:gd name="T54" fmla="*/ 101 w 123"/>
                  <a:gd name="T55" fmla="*/ 24 h 56"/>
                  <a:gd name="T56" fmla="*/ 99 w 123"/>
                  <a:gd name="T57" fmla="*/ 25 h 56"/>
                  <a:gd name="T58" fmla="*/ 111 w 123"/>
                  <a:gd name="T59" fmla="*/ 33 h 56"/>
                  <a:gd name="T60" fmla="*/ 107 w 123"/>
                  <a:gd name="T61" fmla="*/ 29 h 56"/>
                  <a:gd name="T62" fmla="*/ 109 w 123"/>
                  <a:gd name="T63" fmla="*/ 27 h 56"/>
                  <a:gd name="T64" fmla="*/ 107 w 123"/>
                  <a:gd name="T65" fmla="*/ 25 h 56"/>
                  <a:gd name="T66" fmla="*/ 111 w 123"/>
                  <a:gd name="T67" fmla="*/ 25 h 56"/>
                  <a:gd name="T68" fmla="*/ 113 w 123"/>
                  <a:gd name="T69" fmla="*/ 31 h 56"/>
                  <a:gd name="T70" fmla="*/ 113 w 123"/>
                  <a:gd name="T71" fmla="*/ 32 h 56"/>
                  <a:gd name="T72" fmla="*/ 123 w 123"/>
                  <a:gd name="T73" fmla="*/ 37 h 56"/>
                  <a:gd name="T74" fmla="*/ 121 w 123"/>
                  <a:gd name="T75" fmla="*/ 40 h 56"/>
                  <a:gd name="T76" fmla="*/ 119 w 123"/>
                  <a:gd name="T77" fmla="*/ 39 h 56"/>
                  <a:gd name="T78" fmla="*/ 121 w 123"/>
                  <a:gd name="T79" fmla="*/ 36 h 56"/>
                  <a:gd name="T80" fmla="*/ 122 w 123"/>
                  <a:gd name="T81" fmla="*/ 37 h 56"/>
                  <a:gd name="T82" fmla="*/ 114 w 123"/>
                  <a:gd name="T83" fmla="*/ 56 h 56"/>
                  <a:gd name="T84" fmla="*/ 113 w 123"/>
                  <a:gd name="T85" fmla="*/ 56 h 56"/>
                  <a:gd name="T86" fmla="*/ 114 w 123"/>
                  <a:gd name="T8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3" h="56">
                    <a:moveTo>
                      <a:pt x="0" y="3"/>
                    </a:move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64" y="19"/>
                    </a:moveTo>
                    <a:lnTo>
                      <a:pt x="66" y="19"/>
                    </a:lnTo>
                    <a:lnTo>
                      <a:pt x="68" y="19"/>
                    </a:lnTo>
                    <a:lnTo>
                      <a:pt x="70" y="20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79" y="27"/>
                    </a:lnTo>
                    <a:lnTo>
                      <a:pt x="81" y="27"/>
                    </a:lnTo>
                    <a:lnTo>
                      <a:pt x="81" y="28"/>
                    </a:lnTo>
                    <a:lnTo>
                      <a:pt x="82" y="29"/>
                    </a:lnTo>
                    <a:lnTo>
                      <a:pt x="82" y="29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5" y="33"/>
                    </a:lnTo>
                    <a:lnTo>
                      <a:pt x="86" y="35"/>
                    </a:lnTo>
                    <a:lnTo>
                      <a:pt x="89" y="35"/>
                    </a:lnTo>
                    <a:lnTo>
                      <a:pt x="89" y="36"/>
                    </a:lnTo>
                    <a:lnTo>
                      <a:pt x="90" y="36"/>
                    </a:lnTo>
                    <a:lnTo>
                      <a:pt x="91" y="37"/>
                    </a:lnTo>
                    <a:lnTo>
                      <a:pt x="93" y="37"/>
                    </a:lnTo>
                    <a:lnTo>
                      <a:pt x="95" y="40"/>
                    </a:lnTo>
                    <a:lnTo>
                      <a:pt x="99" y="43"/>
                    </a:lnTo>
                    <a:lnTo>
                      <a:pt x="101" y="44"/>
                    </a:lnTo>
                    <a:lnTo>
                      <a:pt x="102" y="46"/>
                    </a:lnTo>
                    <a:lnTo>
                      <a:pt x="103" y="47"/>
                    </a:lnTo>
                    <a:lnTo>
                      <a:pt x="106" y="48"/>
                    </a:lnTo>
                    <a:lnTo>
                      <a:pt x="106" y="51"/>
                    </a:lnTo>
                    <a:lnTo>
                      <a:pt x="106" y="51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99" y="51"/>
                    </a:lnTo>
                    <a:lnTo>
                      <a:pt x="99" y="51"/>
                    </a:lnTo>
                    <a:lnTo>
                      <a:pt x="98" y="51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5" y="48"/>
                    </a:lnTo>
                    <a:lnTo>
                      <a:pt x="94" y="48"/>
                    </a:lnTo>
                    <a:lnTo>
                      <a:pt x="94" y="47"/>
                    </a:lnTo>
                    <a:lnTo>
                      <a:pt x="93" y="46"/>
                    </a:lnTo>
                    <a:lnTo>
                      <a:pt x="93" y="46"/>
                    </a:lnTo>
                    <a:lnTo>
                      <a:pt x="90" y="44"/>
                    </a:lnTo>
                    <a:lnTo>
                      <a:pt x="89" y="44"/>
                    </a:lnTo>
                    <a:lnTo>
                      <a:pt x="87" y="43"/>
                    </a:lnTo>
                    <a:lnTo>
                      <a:pt x="86" y="41"/>
                    </a:lnTo>
                    <a:lnTo>
                      <a:pt x="83" y="40"/>
                    </a:lnTo>
                    <a:lnTo>
                      <a:pt x="82" y="39"/>
                    </a:lnTo>
                    <a:lnTo>
                      <a:pt x="81" y="39"/>
                    </a:lnTo>
                    <a:lnTo>
                      <a:pt x="77" y="35"/>
                    </a:lnTo>
                    <a:lnTo>
                      <a:pt x="75" y="35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0" y="28"/>
                    </a:lnTo>
                    <a:lnTo>
                      <a:pt x="68" y="27"/>
                    </a:lnTo>
                    <a:lnTo>
                      <a:pt x="67" y="25"/>
                    </a:lnTo>
                    <a:lnTo>
                      <a:pt x="66" y="24"/>
                    </a:lnTo>
                    <a:lnTo>
                      <a:pt x="64" y="21"/>
                    </a:lnTo>
                    <a:lnTo>
                      <a:pt x="63" y="21"/>
                    </a:lnTo>
                    <a:lnTo>
                      <a:pt x="63" y="20"/>
                    </a:lnTo>
                    <a:lnTo>
                      <a:pt x="63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4" y="19"/>
                    </a:lnTo>
                    <a:lnTo>
                      <a:pt x="64" y="19"/>
                    </a:lnTo>
                    <a:close/>
                    <a:moveTo>
                      <a:pt x="99" y="25"/>
                    </a:moveTo>
                    <a:lnTo>
                      <a:pt x="99" y="25"/>
                    </a:lnTo>
                    <a:lnTo>
                      <a:pt x="99" y="24"/>
                    </a:lnTo>
                    <a:lnTo>
                      <a:pt x="99" y="23"/>
                    </a:lnTo>
                    <a:lnTo>
                      <a:pt x="101" y="21"/>
                    </a:lnTo>
                    <a:lnTo>
                      <a:pt x="101" y="20"/>
                    </a:lnTo>
                    <a:lnTo>
                      <a:pt x="101" y="21"/>
                    </a:lnTo>
                    <a:lnTo>
                      <a:pt x="102" y="21"/>
                    </a:lnTo>
                    <a:lnTo>
                      <a:pt x="101" y="21"/>
                    </a:lnTo>
                    <a:lnTo>
                      <a:pt x="101" y="23"/>
                    </a:lnTo>
                    <a:lnTo>
                      <a:pt x="101" y="24"/>
                    </a:lnTo>
                    <a:lnTo>
                      <a:pt x="101" y="24"/>
                    </a:lnTo>
                    <a:lnTo>
                      <a:pt x="101" y="24"/>
                    </a:lnTo>
                    <a:lnTo>
                      <a:pt x="99" y="25"/>
                    </a:lnTo>
                    <a:lnTo>
                      <a:pt x="99" y="25"/>
                    </a:lnTo>
                    <a:close/>
                    <a:moveTo>
                      <a:pt x="113" y="32"/>
                    </a:moveTo>
                    <a:lnTo>
                      <a:pt x="111" y="33"/>
                    </a:lnTo>
                    <a:lnTo>
                      <a:pt x="110" y="32"/>
                    </a:lnTo>
                    <a:lnTo>
                      <a:pt x="109" y="31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109" y="28"/>
                    </a:lnTo>
                    <a:lnTo>
                      <a:pt x="109" y="27"/>
                    </a:lnTo>
                    <a:lnTo>
                      <a:pt x="109" y="27"/>
                    </a:lnTo>
                    <a:lnTo>
                      <a:pt x="107" y="27"/>
                    </a:lnTo>
                    <a:lnTo>
                      <a:pt x="107" y="25"/>
                    </a:lnTo>
                    <a:lnTo>
                      <a:pt x="110" y="25"/>
                    </a:lnTo>
                    <a:lnTo>
                      <a:pt x="110" y="25"/>
                    </a:lnTo>
                    <a:lnTo>
                      <a:pt x="111" y="25"/>
                    </a:lnTo>
                    <a:lnTo>
                      <a:pt x="111" y="28"/>
                    </a:lnTo>
                    <a:lnTo>
                      <a:pt x="111" y="29"/>
                    </a:lnTo>
                    <a:lnTo>
                      <a:pt x="113" y="31"/>
                    </a:lnTo>
                    <a:lnTo>
                      <a:pt x="113" y="32"/>
                    </a:lnTo>
                    <a:lnTo>
                      <a:pt x="113" y="32"/>
                    </a:lnTo>
                    <a:lnTo>
                      <a:pt x="113" y="32"/>
                    </a:lnTo>
                    <a:close/>
                    <a:moveTo>
                      <a:pt x="122" y="37"/>
                    </a:moveTo>
                    <a:lnTo>
                      <a:pt x="122" y="37"/>
                    </a:lnTo>
                    <a:lnTo>
                      <a:pt x="123" y="37"/>
                    </a:lnTo>
                    <a:lnTo>
                      <a:pt x="123" y="40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19" y="39"/>
                    </a:lnTo>
                    <a:lnTo>
                      <a:pt x="119" y="39"/>
                    </a:lnTo>
                    <a:lnTo>
                      <a:pt x="118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2" y="37"/>
                    </a:lnTo>
                    <a:lnTo>
                      <a:pt x="122" y="37"/>
                    </a:lnTo>
                    <a:close/>
                    <a:moveTo>
                      <a:pt x="114" y="56"/>
                    </a:move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13" y="55"/>
                    </a:lnTo>
                    <a:lnTo>
                      <a:pt x="114" y="55"/>
                    </a:lnTo>
                    <a:lnTo>
                      <a:pt x="114" y="56"/>
                    </a:lnTo>
                    <a:lnTo>
                      <a:pt x="114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68">
                <a:extLst>
                  <a:ext uri="{FF2B5EF4-FFF2-40B4-BE49-F238E27FC236}">
                    <a16:creationId xmlns:a16="http://schemas.microsoft.com/office/drawing/2014/main" id="{288C3667-7D27-41AD-A416-A0A503D2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617"/>
                <a:ext cx="238" cy="185"/>
              </a:xfrm>
              <a:custGeom>
                <a:avLst/>
                <a:gdLst>
                  <a:gd name="T0" fmla="*/ 226 w 238"/>
                  <a:gd name="T1" fmla="*/ 31 h 185"/>
                  <a:gd name="T2" fmla="*/ 233 w 238"/>
                  <a:gd name="T3" fmla="*/ 42 h 185"/>
                  <a:gd name="T4" fmla="*/ 237 w 238"/>
                  <a:gd name="T5" fmla="*/ 50 h 185"/>
                  <a:gd name="T6" fmla="*/ 234 w 238"/>
                  <a:gd name="T7" fmla="*/ 58 h 185"/>
                  <a:gd name="T8" fmla="*/ 233 w 238"/>
                  <a:gd name="T9" fmla="*/ 83 h 185"/>
                  <a:gd name="T10" fmla="*/ 226 w 238"/>
                  <a:gd name="T11" fmla="*/ 110 h 185"/>
                  <a:gd name="T12" fmla="*/ 206 w 238"/>
                  <a:gd name="T13" fmla="*/ 136 h 185"/>
                  <a:gd name="T14" fmla="*/ 201 w 238"/>
                  <a:gd name="T15" fmla="*/ 149 h 185"/>
                  <a:gd name="T16" fmla="*/ 197 w 238"/>
                  <a:gd name="T17" fmla="*/ 157 h 185"/>
                  <a:gd name="T18" fmla="*/ 189 w 238"/>
                  <a:gd name="T19" fmla="*/ 161 h 185"/>
                  <a:gd name="T20" fmla="*/ 181 w 238"/>
                  <a:gd name="T21" fmla="*/ 165 h 185"/>
                  <a:gd name="T22" fmla="*/ 170 w 238"/>
                  <a:gd name="T23" fmla="*/ 161 h 185"/>
                  <a:gd name="T24" fmla="*/ 151 w 238"/>
                  <a:gd name="T25" fmla="*/ 162 h 185"/>
                  <a:gd name="T26" fmla="*/ 137 w 238"/>
                  <a:gd name="T27" fmla="*/ 169 h 185"/>
                  <a:gd name="T28" fmla="*/ 119 w 238"/>
                  <a:gd name="T29" fmla="*/ 161 h 185"/>
                  <a:gd name="T30" fmla="*/ 109 w 238"/>
                  <a:gd name="T31" fmla="*/ 164 h 185"/>
                  <a:gd name="T32" fmla="*/ 105 w 238"/>
                  <a:gd name="T33" fmla="*/ 166 h 185"/>
                  <a:gd name="T34" fmla="*/ 100 w 238"/>
                  <a:gd name="T35" fmla="*/ 164 h 185"/>
                  <a:gd name="T36" fmla="*/ 94 w 238"/>
                  <a:gd name="T37" fmla="*/ 157 h 185"/>
                  <a:gd name="T38" fmla="*/ 86 w 238"/>
                  <a:gd name="T39" fmla="*/ 154 h 185"/>
                  <a:gd name="T40" fmla="*/ 76 w 238"/>
                  <a:gd name="T41" fmla="*/ 154 h 185"/>
                  <a:gd name="T42" fmla="*/ 68 w 238"/>
                  <a:gd name="T43" fmla="*/ 154 h 185"/>
                  <a:gd name="T44" fmla="*/ 62 w 238"/>
                  <a:gd name="T45" fmla="*/ 158 h 185"/>
                  <a:gd name="T46" fmla="*/ 58 w 238"/>
                  <a:gd name="T47" fmla="*/ 169 h 185"/>
                  <a:gd name="T48" fmla="*/ 52 w 238"/>
                  <a:gd name="T49" fmla="*/ 178 h 185"/>
                  <a:gd name="T50" fmla="*/ 52 w 238"/>
                  <a:gd name="T51" fmla="*/ 182 h 185"/>
                  <a:gd name="T52" fmla="*/ 54 w 238"/>
                  <a:gd name="T53" fmla="*/ 185 h 185"/>
                  <a:gd name="T54" fmla="*/ 48 w 238"/>
                  <a:gd name="T55" fmla="*/ 182 h 185"/>
                  <a:gd name="T56" fmla="*/ 42 w 238"/>
                  <a:gd name="T57" fmla="*/ 176 h 185"/>
                  <a:gd name="T58" fmla="*/ 39 w 238"/>
                  <a:gd name="T59" fmla="*/ 176 h 185"/>
                  <a:gd name="T60" fmla="*/ 34 w 238"/>
                  <a:gd name="T61" fmla="*/ 177 h 185"/>
                  <a:gd name="T62" fmla="*/ 34 w 238"/>
                  <a:gd name="T63" fmla="*/ 182 h 185"/>
                  <a:gd name="T64" fmla="*/ 30 w 238"/>
                  <a:gd name="T65" fmla="*/ 176 h 185"/>
                  <a:gd name="T66" fmla="*/ 32 w 238"/>
                  <a:gd name="T67" fmla="*/ 174 h 185"/>
                  <a:gd name="T68" fmla="*/ 30 w 238"/>
                  <a:gd name="T69" fmla="*/ 170 h 185"/>
                  <a:gd name="T70" fmla="*/ 26 w 238"/>
                  <a:gd name="T71" fmla="*/ 172 h 185"/>
                  <a:gd name="T72" fmla="*/ 20 w 238"/>
                  <a:gd name="T73" fmla="*/ 170 h 185"/>
                  <a:gd name="T74" fmla="*/ 14 w 238"/>
                  <a:gd name="T75" fmla="*/ 165 h 185"/>
                  <a:gd name="T76" fmla="*/ 15 w 238"/>
                  <a:gd name="T77" fmla="*/ 161 h 185"/>
                  <a:gd name="T78" fmla="*/ 14 w 238"/>
                  <a:gd name="T79" fmla="*/ 158 h 185"/>
                  <a:gd name="T80" fmla="*/ 11 w 238"/>
                  <a:gd name="T81" fmla="*/ 156 h 185"/>
                  <a:gd name="T82" fmla="*/ 8 w 238"/>
                  <a:gd name="T83" fmla="*/ 156 h 185"/>
                  <a:gd name="T84" fmla="*/ 4 w 238"/>
                  <a:gd name="T85" fmla="*/ 149 h 185"/>
                  <a:gd name="T86" fmla="*/ 0 w 238"/>
                  <a:gd name="T87" fmla="*/ 142 h 185"/>
                  <a:gd name="T88" fmla="*/ 2 w 238"/>
                  <a:gd name="T89" fmla="*/ 137 h 185"/>
                  <a:gd name="T90" fmla="*/ 10 w 238"/>
                  <a:gd name="T91" fmla="*/ 136 h 185"/>
                  <a:gd name="T92" fmla="*/ 18 w 238"/>
                  <a:gd name="T93" fmla="*/ 130 h 185"/>
                  <a:gd name="T94" fmla="*/ 35 w 238"/>
                  <a:gd name="T95" fmla="*/ 130 h 185"/>
                  <a:gd name="T96" fmla="*/ 44 w 238"/>
                  <a:gd name="T97" fmla="*/ 129 h 185"/>
                  <a:gd name="T98" fmla="*/ 51 w 238"/>
                  <a:gd name="T99" fmla="*/ 128 h 185"/>
                  <a:gd name="T100" fmla="*/ 56 w 238"/>
                  <a:gd name="T101" fmla="*/ 124 h 185"/>
                  <a:gd name="T102" fmla="*/ 58 w 238"/>
                  <a:gd name="T103" fmla="*/ 120 h 185"/>
                  <a:gd name="T104" fmla="*/ 62 w 238"/>
                  <a:gd name="T105" fmla="*/ 108 h 185"/>
                  <a:gd name="T106" fmla="*/ 62 w 238"/>
                  <a:gd name="T107" fmla="*/ 95 h 185"/>
                  <a:gd name="T108" fmla="*/ 62 w 238"/>
                  <a:gd name="T109" fmla="*/ 77 h 185"/>
                  <a:gd name="T110" fmla="*/ 68 w 238"/>
                  <a:gd name="T111" fmla="*/ 69 h 185"/>
                  <a:gd name="T112" fmla="*/ 86 w 238"/>
                  <a:gd name="T113" fmla="*/ 65 h 185"/>
                  <a:gd name="T114" fmla="*/ 99 w 238"/>
                  <a:gd name="T115" fmla="*/ 53 h 185"/>
                  <a:gd name="T116" fmla="*/ 115 w 238"/>
                  <a:gd name="T117" fmla="*/ 39 h 185"/>
                  <a:gd name="T118" fmla="*/ 147 w 238"/>
                  <a:gd name="T119" fmla="*/ 21 h 185"/>
                  <a:gd name="T120" fmla="*/ 178 w 238"/>
                  <a:gd name="T121" fmla="*/ 0 h 185"/>
                  <a:gd name="T122" fmla="*/ 202 w 238"/>
                  <a:gd name="T123" fmla="*/ 7 h 185"/>
                  <a:gd name="T124" fmla="*/ 211 w 238"/>
                  <a:gd name="T125" fmla="*/ 1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8" h="185">
                    <a:moveTo>
                      <a:pt x="224" y="9"/>
                    </a:moveTo>
                    <a:lnTo>
                      <a:pt x="225" y="18"/>
                    </a:lnTo>
                    <a:lnTo>
                      <a:pt x="226" y="26"/>
                    </a:lnTo>
                    <a:lnTo>
                      <a:pt x="226" y="31"/>
                    </a:lnTo>
                    <a:lnTo>
                      <a:pt x="226" y="33"/>
                    </a:lnTo>
                    <a:lnTo>
                      <a:pt x="226" y="34"/>
                    </a:lnTo>
                    <a:lnTo>
                      <a:pt x="228" y="34"/>
                    </a:lnTo>
                    <a:lnTo>
                      <a:pt x="233" y="42"/>
                    </a:lnTo>
                    <a:lnTo>
                      <a:pt x="232" y="43"/>
                    </a:lnTo>
                    <a:lnTo>
                      <a:pt x="233" y="45"/>
                    </a:lnTo>
                    <a:lnTo>
                      <a:pt x="233" y="46"/>
                    </a:lnTo>
                    <a:lnTo>
                      <a:pt x="237" y="50"/>
                    </a:lnTo>
                    <a:lnTo>
                      <a:pt x="238" y="51"/>
                    </a:lnTo>
                    <a:lnTo>
                      <a:pt x="238" y="51"/>
                    </a:lnTo>
                    <a:lnTo>
                      <a:pt x="236" y="57"/>
                    </a:lnTo>
                    <a:lnTo>
                      <a:pt x="234" y="58"/>
                    </a:lnTo>
                    <a:lnTo>
                      <a:pt x="234" y="65"/>
                    </a:lnTo>
                    <a:lnTo>
                      <a:pt x="234" y="69"/>
                    </a:lnTo>
                    <a:lnTo>
                      <a:pt x="233" y="75"/>
                    </a:lnTo>
                    <a:lnTo>
                      <a:pt x="233" y="83"/>
                    </a:lnTo>
                    <a:lnTo>
                      <a:pt x="232" y="89"/>
                    </a:lnTo>
                    <a:lnTo>
                      <a:pt x="232" y="98"/>
                    </a:lnTo>
                    <a:lnTo>
                      <a:pt x="230" y="105"/>
                    </a:lnTo>
                    <a:lnTo>
                      <a:pt x="226" y="110"/>
                    </a:lnTo>
                    <a:lnTo>
                      <a:pt x="220" y="117"/>
                    </a:lnTo>
                    <a:lnTo>
                      <a:pt x="214" y="124"/>
                    </a:lnTo>
                    <a:lnTo>
                      <a:pt x="211" y="128"/>
                    </a:lnTo>
                    <a:lnTo>
                      <a:pt x="206" y="136"/>
                    </a:lnTo>
                    <a:lnTo>
                      <a:pt x="203" y="141"/>
                    </a:lnTo>
                    <a:lnTo>
                      <a:pt x="201" y="144"/>
                    </a:lnTo>
                    <a:lnTo>
                      <a:pt x="201" y="145"/>
                    </a:lnTo>
                    <a:lnTo>
                      <a:pt x="201" y="149"/>
                    </a:lnTo>
                    <a:lnTo>
                      <a:pt x="202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7" y="157"/>
                    </a:lnTo>
                    <a:lnTo>
                      <a:pt x="194" y="157"/>
                    </a:lnTo>
                    <a:lnTo>
                      <a:pt x="191" y="158"/>
                    </a:lnTo>
                    <a:lnTo>
                      <a:pt x="190" y="160"/>
                    </a:lnTo>
                    <a:lnTo>
                      <a:pt x="189" y="161"/>
                    </a:lnTo>
                    <a:lnTo>
                      <a:pt x="186" y="162"/>
                    </a:lnTo>
                    <a:lnTo>
                      <a:pt x="185" y="165"/>
                    </a:lnTo>
                    <a:lnTo>
                      <a:pt x="183" y="165"/>
                    </a:lnTo>
                    <a:lnTo>
                      <a:pt x="181" y="165"/>
                    </a:lnTo>
                    <a:lnTo>
                      <a:pt x="178" y="162"/>
                    </a:lnTo>
                    <a:lnTo>
                      <a:pt x="174" y="161"/>
                    </a:lnTo>
                    <a:lnTo>
                      <a:pt x="171" y="161"/>
                    </a:lnTo>
                    <a:lnTo>
                      <a:pt x="170" y="161"/>
                    </a:lnTo>
                    <a:lnTo>
                      <a:pt x="163" y="160"/>
                    </a:lnTo>
                    <a:lnTo>
                      <a:pt x="155" y="161"/>
                    </a:lnTo>
                    <a:lnTo>
                      <a:pt x="151" y="161"/>
                    </a:lnTo>
                    <a:lnTo>
                      <a:pt x="151" y="162"/>
                    </a:lnTo>
                    <a:lnTo>
                      <a:pt x="149" y="162"/>
                    </a:lnTo>
                    <a:lnTo>
                      <a:pt x="147" y="164"/>
                    </a:lnTo>
                    <a:lnTo>
                      <a:pt x="143" y="169"/>
                    </a:lnTo>
                    <a:lnTo>
                      <a:pt x="137" y="169"/>
                    </a:lnTo>
                    <a:lnTo>
                      <a:pt x="133" y="168"/>
                    </a:lnTo>
                    <a:lnTo>
                      <a:pt x="130" y="168"/>
                    </a:lnTo>
                    <a:lnTo>
                      <a:pt x="126" y="165"/>
                    </a:lnTo>
                    <a:lnTo>
                      <a:pt x="119" y="161"/>
                    </a:lnTo>
                    <a:lnTo>
                      <a:pt x="118" y="161"/>
                    </a:lnTo>
                    <a:lnTo>
                      <a:pt x="115" y="161"/>
                    </a:lnTo>
                    <a:lnTo>
                      <a:pt x="115" y="161"/>
                    </a:lnTo>
                    <a:lnTo>
                      <a:pt x="109" y="164"/>
                    </a:lnTo>
                    <a:lnTo>
                      <a:pt x="107" y="164"/>
                    </a:lnTo>
                    <a:lnTo>
                      <a:pt x="106" y="165"/>
                    </a:lnTo>
                    <a:lnTo>
                      <a:pt x="105" y="165"/>
                    </a:lnTo>
                    <a:lnTo>
                      <a:pt x="105" y="166"/>
                    </a:lnTo>
                    <a:lnTo>
                      <a:pt x="103" y="166"/>
                    </a:lnTo>
                    <a:lnTo>
                      <a:pt x="102" y="166"/>
                    </a:lnTo>
                    <a:lnTo>
                      <a:pt x="102" y="165"/>
                    </a:lnTo>
                    <a:lnTo>
                      <a:pt x="100" y="164"/>
                    </a:lnTo>
                    <a:lnTo>
                      <a:pt x="98" y="160"/>
                    </a:lnTo>
                    <a:lnTo>
                      <a:pt x="98" y="160"/>
                    </a:lnTo>
                    <a:lnTo>
                      <a:pt x="96" y="158"/>
                    </a:lnTo>
                    <a:lnTo>
                      <a:pt x="94" y="157"/>
                    </a:lnTo>
                    <a:lnTo>
                      <a:pt x="92" y="156"/>
                    </a:lnTo>
                    <a:lnTo>
                      <a:pt x="92" y="156"/>
                    </a:lnTo>
                    <a:lnTo>
                      <a:pt x="91" y="156"/>
                    </a:lnTo>
                    <a:lnTo>
                      <a:pt x="86" y="154"/>
                    </a:lnTo>
                    <a:lnTo>
                      <a:pt x="80" y="153"/>
                    </a:lnTo>
                    <a:lnTo>
                      <a:pt x="79" y="153"/>
                    </a:lnTo>
                    <a:lnTo>
                      <a:pt x="79" y="153"/>
                    </a:lnTo>
                    <a:lnTo>
                      <a:pt x="76" y="154"/>
                    </a:lnTo>
                    <a:lnTo>
                      <a:pt x="75" y="154"/>
                    </a:lnTo>
                    <a:lnTo>
                      <a:pt x="72" y="154"/>
                    </a:lnTo>
                    <a:lnTo>
                      <a:pt x="71" y="154"/>
                    </a:lnTo>
                    <a:lnTo>
                      <a:pt x="68" y="154"/>
                    </a:lnTo>
                    <a:lnTo>
                      <a:pt x="67" y="156"/>
                    </a:lnTo>
                    <a:lnTo>
                      <a:pt x="64" y="156"/>
                    </a:lnTo>
                    <a:lnTo>
                      <a:pt x="62" y="158"/>
                    </a:lnTo>
                    <a:lnTo>
                      <a:pt x="62" y="158"/>
                    </a:lnTo>
                    <a:lnTo>
                      <a:pt x="60" y="158"/>
                    </a:lnTo>
                    <a:lnTo>
                      <a:pt x="59" y="165"/>
                    </a:lnTo>
                    <a:lnTo>
                      <a:pt x="59" y="166"/>
                    </a:lnTo>
                    <a:lnTo>
                      <a:pt x="58" y="169"/>
                    </a:lnTo>
                    <a:lnTo>
                      <a:pt x="55" y="172"/>
                    </a:lnTo>
                    <a:lnTo>
                      <a:pt x="54" y="173"/>
                    </a:lnTo>
                    <a:lnTo>
                      <a:pt x="52" y="174"/>
                    </a:lnTo>
                    <a:lnTo>
                      <a:pt x="52" y="178"/>
                    </a:lnTo>
                    <a:lnTo>
                      <a:pt x="52" y="180"/>
                    </a:lnTo>
                    <a:lnTo>
                      <a:pt x="52" y="181"/>
                    </a:lnTo>
                    <a:lnTo>
                      <a:pt x="52" y="182"/>
                    </a:lnTo>
                    <a:lnTo>
                      <a:pt x="52" y="182"/>
                    </a:lnTo>
                    <a:lnTo>
                      <a:pt x="52" y="184"/>
                    </a:lnTo>
                    <a:lnTo>
                      <a:pt x="54" y="184"/>
                    </a:lnTo>
                    <a:lnTo>
                      <a:pt x="54" y="185"/>
                    </a:lnTo>
                    <a:lnTo>
                      <a:pt x="54" y="185"/>
                    </a:lnTo>
                    <a:lnTo>
                      <a:pt x="52" y="185"/>
                    </a:lnTo>
                    <a:lnTo>
                      <a:pt x="51" y="184"/>
                    </a:lnTo>
                    <a:lnTo>
                      <a:pt x="50" y="184"/>
                    </a:lnTo>
                    <a:lnTo>
                      <a:pt x="48" y="182"/>
                    </a:lnTo>
                    <a:lnTo>
                      <a:pt x="48" y="182"/>
                    </a:lnTo>
                    <a:lnTo>
                      <a:pt x="47" y="181"/>
                    </a:lnTo>
                    <a:lnTo>
                      <a:pt x="46" y="180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0" y="176"/>
                    </a:lnTo>
                    <a:lnTo>
                      <a:pt x="39" y="176"/>
                    </a:lnTo>
                    <a:lnTo>
                      <a:pt x="39" y="176"/>
                    </a:lnTo>
                    <a:lnTo>
                      <a:pt x="38" y="177"/>
                    </a:lnTo>
                    <a:lnTo>
                      <a:pt x="38" y="177"/>
                    </a:lnTo>
                    <a:lnTo>
                      <a:pt x="35" y="177"/>
                    </a:lnTo>
                    <a:lnTo>
                      <a:pt x="34" y="177"/>
                    </a:lnTo>
                    <a:lnTo>
                      <a:pt x="34" y="178"/>
                    </a:lnTo>
                    <a:lnTo>
                      <a:pt x="35" y="181"/>
                    </a:lnTo>
                    <a:lnTo>
                      <a:pt x="34" y="182"/>
                    </a:lnTo>
                    <a:lnTo>
                      <a:pt x="34" y="182"/>
                    </a:lnTo>
                    <a:lnTo>
                      <a:pt x="31" y="178"/>
                    </a:lnTo>
                    <a:lnTo>
                      <a:pt x="30" y="177"/>
                    </a:lnTo>
                    <a:lnTo>
                      <a:pt x="30" y="176"/>
                    </a:lnTo>
                    <a:lnTo>
                      <a:pt x="30" y="176"/>
                    </a:lnTo>
                    <a:lnTo>
                      <a:pt x="30" y="176"/>
                    </a:lnTo>
                    <a:lnTo>
                      <a:pt x="30" y="176"/>
                    </a:lnTo>
                    <a:lnTo>
                      <a:pt x="31" y="174"/>
                    </a:lnTo>
                    <a:lnTo>
                      <a:pt x="32" y="174"/>
                    </a:lnTo>
                    <a:lnTo>
                      <a:pt x="32" y="174"/>
                    </a:lnTo>
                    <a:lnTo>
                      <a:pt x="31" y="173"/>
                    </a:lnTo>
                    <a:lnTo>
                      <a:pt x="31" y="172"/>
                    </a:lnTo>
                    <a:lnTo>
                      <a:pt x="30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8" y="170"/>
                    </a:lnTo>
                    <a:lnTo>
                      <a:pt x="26" y="172"/>
                    </a:lnTo>
                    <a:lnTo>
                      <a:pt x="26" y="172"/>
                    </a:lnTo>
                    <a:lnTo>
                      <a:pt x="23" y="172"/>
                    </a:lnTo>
                    <a:lnTo>
                      <a:pt x="22" y="172"/>
                    </a:lnTo>
                    <a:lnTo>
                      <a:pt x="20" y="170"/>
                    </a:lnTo>
                    <a:lnTo>
                      <a:pt x="18" y="168"/>
                    </a:lnTo>
                    <a:lnTo>
                      <a:pt x="15" y="166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14" y="164"/>
                    </a:lnTo>
                    <a:lnTo>
                      <a:pt x="14" y="161"/>
                    </a:lnTo>
                    <a:lnTo>
                      <a:pt x="14" y="160"/>
                    </a:lnTo>
                    <a:lnTo>
                      <a:pt x="15" y="161"/>
                    </a:lnTo>
                    <a:lnTo>
                      <a:pt x="16" y="161"/>
                    </a:lnTo>
                    <a:lnTo>
                      <a:pt x="16" y="161"/>
                    </a:lnTo>
                    <a:lnTo>
                      <a:pt x="15" y="160"/>
                    </a:lnTo>
                    <a:lnTo>
                      <a:pt x="14" y="158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7"/>
                    </a:lnTo>
                    <a:lnTo>
                      <a:pt x="11" y="156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6"/>
                    </a:lnTo>
                    <a:lnTo>
                      <a:pt x="6" y="153"/>
                    </a:lnTo>
                    <a:lnTo>
                      <a:pt x="4" y="150"/>
                    </a:lnTo>
                    <a:lnTo>
                      <a:pt x="4" y="149"/>
                    </a:lnTo>
                    <a:lnTo>
                      <a:pt x="4" y="149"/>
                    </a:lnTo>
                    <a:lnTo>
                      <a:pt x="4" y="146"/>
                    </a:lnTo>
                    <a:lnTo>
                      <a:pt x="4" y="146"/>
                    </a:lnTo>
                    <a:lnTo>
                      <a:pt x="2" y="145"/>
                    </a:lnTo>
                    <a:lnTo>
                      <a:pt x="0" y="142"/>
                    </a:lnTo>
                    <a:lnTo>
                      <a:pt x="2" y="141"/>
                    </a:lnTo>
                    <a:lnTo>
                      <a:pt x="2" y="138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6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10" y="136"/>
                    </a:lnTo>
                    <a:lnTo>
                      <a:pt x="12" y="136"/>
                    </a:lnTo>
                    <a:lnTo>
                      <a:pt x="12" y="136"/>
                    </a:lnTo>
                    <a:lnTo>
                      <a:pt x="15" y="133"/>
                    </a:lnTo>
                    <a:lnTo>
                      <a:pt x="18" y="130"/>
                    </a:lnTo>
                    <a:lnTo>
                      <a:pt x="22" y="130"/>
                    </a:lnTo>
                    <a:lnTo>
                      <a:pt x="26" y="130"/>
                    </a:lnTo>
                    <a:lnTo>
                      <a:pt x="30" y="130"/>
                    </a:lnTo>
                    <a:lnTo>
                      <a:pt x="35" y="130"/>
                    </a:lnTo>
                    <a:lnTo>
                      <a:pt x="39" y="130"/>
                    </a:lnTo>
                    <a:lnTo>
                      <a:pt x="43" y="130"/>
                    </a:lnTo>
                    <a:lnTo>
                      <a:pt x="43" y="129"/>
                    </a:lnTo>
                    <a:lnTo>
                      <a:pt x="44" y="129"/>
                    </a:lnTo>
                    <a:lnTo>
                      <a:pt x="44" y="129"/>
                    </a:lnTo>
                    <a:lnTo>
                      <a:pt x="48" y="129"/>
                    </a:lnTo>
                    <a:lnTo>
                      <a:pt x="51" y="129"/>
                    </a:lnTo>
                    <a:lnTo>
                      <a:pt x="51" y="128"/>
                    </a:lnTo>
                    <a:lnTo>
                      <a:pt x="54" y="125"/>
                    </a:lnTo>
                    <a:lnTo>
                      <a:pt x="55" y="125"/>
                    </a:lnTo>
                    <a:lnTo>
                      <a:pt x="56" y="124"/>
                    </a:lnTo>
                    <a:lnTo>
                      <a:pt x="56" y="124"/>
                    </a:lnTo>
                    <a:lnTo>
                      <a:pt x="56" y="122"/>
                    </a:lnTo>
                    <a:lnTo>
                      <a:pt x="56" y="121"/>
                    </a:lnTo>
                    <a:lnTo>
                      <a:pt x="58" y="121"/>
                    </a:lnTo>
                    <a:lnTo>
                      <a:pt x="58" y="120"/>
                    </a:lnTo>
                    <a:lnTo>
                      <a:pt x="59" y="117"/>
                    </a:lnTo>
                    <a:lnTo>
                      <a:pt x="60" y="114"/>
                    </a:lnTo>
                    <a:lnTo>
                      <a:pt x="62" y="110"/>
                    </a:lnTo>
                    <a:lnTo>
                      <a:pt x="62" y="108"/>
                    </a:lnTo>
                    <a:lnTo>
                      <a:pt x="62" y="105"/>
                    </a:lnTo>
                    <a:lnTo>
                      <a:pt x="62" y="104"/>
                    </a:lnTo>
                    <a:lnTo>
                      <a:pt x="62" y="99"/>
                    </a:lnTo>
                    <a:lnTo>
                      <a:pt x="62" y="95"/>
                    </a:lnTo>
                    <a:lnTo>
                      <a:pt x="62" y="91"/>
                    </a:lnTo>
                    <a:lnTo>
                      <a:pt x="62" y="86"/>
                    </a:lnTo>
                    <a:lnTo>
                      <a:pt x="62" y="82"/>
                    </a:lnTo>
                    <a:lnTo>
                      <a:pt x="62" y="77"/>
                    </a:lnTo>
                    <a:lnTo>
                      <a:pt x="62" y="73"/>
                    </a:lnTo>
                    <a:lnTo>
                      <a:pt x="62" y="70"/>
                    </a:lnTo>
                    <a:lnTo>
                      <a:pt x="64" y="70"/>
                    </a:lnTo>
                    <a:lnTo>
                      <a:pt x="68" y="69"/>
                    </a:lnTo>
                    <a:lnTo>
                      <a:pt x="74" y="67"/>
                    </a:lnTo>
                    <a:lnTo>
                      <a:pt x="79" y="67"/>
                    </a:lnTo>
                    <a:lnTo>
                      <a:pt x="84" y="66"/>
                    </a:lnTo>
                    <a:lnTo>
                      <a:pt x="86" y="65"/>
                    </a:lnTo>
                    <a:lnTo>
                      <a:pt x="90" y="61"/>
                    </a:lnTo>
                    <a:lnTo>
                      <a:pt x="92" y="59"/>
                    </a:lnTo>
                    <a:lnTo>
                      <a:pt x="96" y="55"/>
                    </a:lnTo>
                    <a:lnTo>
                      <a:pt x="99" y="53"/>
                    </a:lnTo>
                    <a:lnTo>
                      <a:pt x="103" y="49"/>
                    </a:lnTo>
                    <a:lnTo>
                      <a:pt x="107" y="46"/>
                    </a:lnTo>
                    <a:lnTo>
                      <a:pt x="111" y="43"/>
                    </a:lnTo>
                    <a:lnTo>
                      <a:pt x="115" y="39"/>
                    </a:lnTo>
                    <a:lnTo>
                      <a:pt x="123" y="35"/>
                    </a:lnTo>
                    <a:lnTo>
                      <a:pt x="131" y="30"/>
                    </a:lnTo>
                    <a:lnTo>
                      <a:pt x="139" y="25"/>
                    </a:lnTo>
                    <a:lnTo>
                      <a:pt x="147" y="21"/>
                    </a:lnTo>
                    <a:lnTo>
                      <a:pt x="154" y="15"/>
                    </a:lnTo>
                    <a:lnTo>
                      <a:pt x="162" y="10"/>
                    </a:lnTo>
                    <a:lnTo>
                      <a:pt x="170" y="6"/>
                    </a:lnTo>
                    <a:lnTo>
                      <a:pt x="178" y="0"/>
                    </a:lnTo>
                    <a:lnTo>
                      <a:pt x="186" y="2"/>
                    </a:lnTo>
                    <a:lnTo>
                      <a:pt x="193" y="5"/>
                    </a:lnTo>
                    <a:lnTo>
                      <a:pt x="201" y="6"/>
                    </a:lnTo>
                    <a:lnTo>
                      <a:pt x="202" y="7"/>
                    </a:lnTo>
                    <a:lnTo>
                      <a:pt x="206" y="10"/>
                    </a:lnTo>
                    <a:lnTo>
                      <a:pt x="211" y="15"/>
                    </a:lnTo>
                    <a:lnTo>
                      <a:pt x="211" y="15"/>
                    </a:lnTo>
                    <a:lnTo>
                      <a:pt x="211" y="15"/>
                    </a:lnTo>
                    <a:lnTo>
                      <a:pt x="217" y="13"/>
                    </a:lnTo>
                    <a:lnTo>
                      <a:pt x="224" y="9"/>
                    </a:lnTo>
                    <a:lnTo>
                      <a:pt x="224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69">
                <a:extLst>
                  <a:ext uri="{FF2B5EF4-FFF2-40B4-BE49-F238E27FC236}">
                    <a16:creationId xmlns:a16="http://schemas.microsoft.com/office/drawing/2014/main" id="{D45F9B4A-E0DE-4292-87D9-933D1F880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0" y="343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2 w 2"/>
                  <a:gd name="T29" fmla="*/ 1 h 1"/>
                  <a:gd name="T30" fmla="*/ 2 w 2"/>
                  <a:gd name="T31" fmla="*/ 1 h 1"/>
                  <a:gd name="T32" fmla="*/ 2 w 2"/>
                  <a:gd name="T33" fmla="*/ 1 h 1"/>
                  <a:gd name="T34" fmla="*/ 2 w 2"/>
                  <a:gd name="T35" fmla="*/ 1 h 1"/>
                  <a:gd name="T36" fmla="*/ 2 w 2"/>
                  <a:gd name="T37" fmla="*/ 1 h 1"/>
                  <a:gd name="T38" fmla="*/ 2 w 2"/>
                  <a:gd name="T39" fmla="*/ 1 h 1"/>
                  <a:gd name="T40" fmla="*/ 2 w 2"/>
                  <a:gd name="T41" fmla="*/ 1 h 1"/>
                  <a:gd name="T42" fmla="*/ 2 w 2"/>
                  <a:gd name="T43" fmla="*/ 1 h 1"/>
                  <a:gd name="T44" fmla="*/ 2 w 2"/>
                  <a:gd name="T45" fmla="*/ 0 h 1"/>
                  <a:gd name="T46" fmla="*/ 0 w 2"/>
                  <a:gd name="T47" fmla="*/ 1 h 1"/>
                  <a:gd name="T48" fmla="*/ 2 w 2"/>
                  <a:gd name="T49" fmla="*/ 0 h 1"/>
                  <a:gd name="T50" fmla="*/ 2 w 2"/>
                  <a:gd name="T5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70">
                <a:extLst>
                  <a:ext uri="{FF2B5EF4-FFF2-40B4-BE49-F238E27FC236}">
                    <a16:creationId xmlns:a16="http://schemas.microsoft.com/office/drawing/2014/main" id="{81D8DBB5-1354-451C-A501-FEB389B755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1" y="2770"/>
                <a:ext cx="179" cy="144"/>
              </a:xfrm>
              <a:custGeom>
                <a:avLst/>
                <a:gdLst>
                  <a:gd name="T0" fmla="*/ 172 w 179"/>
                  <a:gd name="T1" fmla="*/ 20 h 144"/>
                  <a:gd name="T2" fmla="*/ 178 w 179"/>
                  <a:gd name="T3" fmla="*/ 24 h 144"/>
                  <a:gd name="T4" fmla="*/ 178 w 179"/>
                  <a:gd name="T5" fmla="*/ 31 h 144"/>
                  <a:gd name="T6" fmla="*/ 175 w 179"/>
                  <a:gd name="T7" fmla="*/ 37 h 144"/>
                  <a:gd name="T8" fmla="*/ 164 w 179"/>
                  <a:gd name="T9" fmla="*/ 45 h 144"/>
                  <a:gd name="T10" fmla="*/ 158 w 179"/>
                  <a:gd name="T11" fmla="*/ 60 h 144"/>
                  <a:gd name="T12" fmla="*/ 154 w 179"/>
                  <a:gd name="T13" fmla="*/ 67 h 144"/>
                  <a:gd name="T14" fmla="*/ 151 w 179"/>
                  <a:gd name="T15" fmla="*/ 78 h 144"/>
                  <a:gd name="T16" fmla="*/ 143 w 179"/>
                  <a:gd name="T17" fmla="*/ 86 h 144"/>
                  <a:gd name="T18" fmla="*/ 136 w 179"/>
                  <a:gd name="T19" fmla="*/ 99 h 144"/>
                  <a:gd name="T20" fmla="*/ 134 w 179"/>
                  <a:gd name="T21" fmla="*/ 104 h 144"/>
                  <a:gd name="T22" fmla="*/ 131 w 179"/>
                  <a:gd name="T23" fmla="*/ 111 h 144"/>
                  <a:gd name="T24" fmla="*/ 124 w 179"/>
                  <a:gd name="T25" fmla="*/ 108 h 144"/>
                  <a:gd name="T26" fmla="*/ 118 w 179"/>
                  <a:gd name="T27" fmla="*/ 103 h 144"/>
                  <a:gd name="T28" fmla="*/ 112 w 179"/>
                  <a:gd name="T29" fmla="*/ 106 h 144"/>
                  <a:gd name="T30" fmla="*/ 107 w 179"/>
                  <a:gd name="T31" fmla="*/ 107 h 144"/>
                  <a:gd name="T32" fmla="*/ 102 w 179"/>
                  <a:gd name="T33" fmla="*/ 114 h 144"/>
                  <a:gd name="T34" fmla="*/ 92 w 179"/>
                  <a:gd name="T35" fmla="*/ 124 h 144"/>
                  <a:gd name="T36" fmla="*/ 88 w 179"/>
                  <a:gd name="T37" fmla="*/ 138 h 144"/>
                  <a:gd name="T38" fmla="*/ 83 w 179"/>
                  <a:gd name="T39" fmla="*/ 135 h 144"/>
                  <a:gd name="T40" fmla="*/ 74 w 179"/>
                  <a:gd name="T41" fmla="*/ 140 h 144"/>
                  <a:gd name="T42" fmla="*/ 68 w 179"/>
                  <a:gd name="T43" fmla="*/ 140 h 144"/>
                  <a:gd name="T44" fmla="*/ 67 w 179"/>
                  <a:gd name="T45" fmla="*/ 140 h 144"/>
                  <a:gd name="T46" fmla="*/ 61 w 179"/>
                  <a:gd name="T47" fmla="*/ 138 h 144"/>
                  <a:gd name="T48" fmla="*/ 60 w 179"/>
                  <a:gd name="T49" fmla="*/ 143 h 144"/>
                  <a:gd name="T50" fmla="*/ 57 w 179"/>
                  <a:gd name="T51" fmla="*/ 143 h 144"/>
                  <a:gd name="T52" fmla="*/ 53 w 179"/>
                  <a:gd name="T53" fmla="*/ 143 h 144"/>
                  <a:gd name="T54" fmla="*/ 49 w 179"/>
                  <a:gd name="T55" fmla="*/ 143 h 144"/>
                  <a:gd name="T56" fmla="*/ 41 w 179"/>
                  <a:gd name="T57" fmla="*/ 135 h 144"/>
                  <a:gd name="T58" fmla="*/ 40 w 179"/>
                  <a:gd name="T59" fmla="*/ 131 h 144"/>
                  <a:gd name="T60" fmla="*/ 43 w 179"/>
                  <a:gd name="T61" fmla="*/ 127 h 144"/>
                  <a:gd name="T62" fmla="*/ 40 w 179"/>
                  <a:gd name="T63" fmla="*/ 126 h 144"/>
                  <a:gd name="T64" fmla="*/ 39 w 179"/>
                  <a:gd name="T65" fmla="*/ 123 h 144"/>
                  <a:gd name="T66" fmla="*/ 35 w 179"/>
                  <a:gd name="T67" fmla="*/ 122 h 144"/>
                  <a:gd name="T68" fmla="*/ 11 w 179"/>
                  <a:gd name="T69" fmla="*/ 112 h 144"/>
                  <a:gd name="T70" fmla="*/ 11 w 179"/>
                  <a:gd name="T71" fmla="*/ 111 h 144"/>
                  <a:gd name="T72" fmla="*/ 1 w 179"/>
                  <a:gd name="T73" fmla="*/ 108 h 144"/>
                  <a:gd name="T74" fmla="*/ 1 w 179"/>
                  <a:gd name="T75" fmla="*/ 103 h 144"/>
                  <a:gd name="T76" fmla="*/ 0 w 179"/>
                  <a:gd name="T77" fmla="*/ 95 h 144"/>
                  <a:gd name="T78" fmla="*/ 0 w 179"/>
                  <a:gd name="T79" fmla="*/ 84 h 144"/>
                  <a:gd name="T80" fmla="*/ 3 w 179"/>
                  <a:gd name="T81" fmla="*/ 72 h 144"/>
                  <a:gd name="T82" fmla="*/ 8 w 179"/>
                  <a:gd name="T83" fmla="*/ 66 h 144"/>
                  <a:gd name="T84" fmla="*/ 13 w 179"/>
                  <a:gd name="T85" fmla="*/ 60 h 144"/>
                  <a:gd name="T86" fmla="*/ 15 w 179"/>
                  <a:gd name="T87" fmla="*/ 52 h 144"/>
                  <a:gd name="T88" fmla="*/ 17 w 179"/>
                  <a:gd name="T89" fmla="*/ 48 h 144"/>
                  <a:gd name="T90" fmla="*/ 15 w 179"/>
                  <a:gd name="T91" fmla="*/ 41 h 144"/>
                  <a:gd name="T92" fmla="*/ 15 w 179"/>
                  <a:gd name="T93" fmla="*/ 32 h 144"/>
                  <a:gd name="T94" fmla="*/ 13 w 179"/>
                  <a:gd name="T95" fmla="*/ 28 h 144"/>
                  <a:gd name="T96" fmla="*/ 19 w 179"/>
                  <a:gd name="T97" fmla="*/ 16 h 144"/>
                  <a:gd name="T98" fmla="*/ 25 w 179"/>
                  <a:gd name="T99" fmla="*/ 3 h 144"/>
                  <a:gd name="T100" fmla="*/ 37 w 179"/>
                  <a:gd name="T101" fmla="*/ 1 h 144"/>
                  <a:gd name="T102" fmla="*/ 53 w 179"/>
                  <a:gd name="T103" fmla="*/ 3 h 144"/>
                  <a:gd name="T104" fmla="*/ 61 w 179"/>
                  <a:gd name="T105" fmla="*/ 11 h 144"/>
                  <a:gd name="T106" fmla="*/ 67 w 179"/>
                  <a:gd name="T107" fmla="*/ 12 h 144"/>
                  <a:gd name="T108" fmla="*/ 80 w 179"/>
                  <a:gd name="T109" fmla="*/ 8 h 144"/>
                  <a:gd name="T110" fmla="*/ 108 w 179"/>
                  <a:gd name="T111" fmla="*/ 11 h 144"/>
                  <a:gd name="T112" fmla="*/ 131 w 179"/>
                  <a:gd name="T113" fmla="*/ 8 h 144"/>
                  <a:gd name="T114" fmla="*/ 147 w 179"/>
                  <a:gd name="T115" fmla="*/ 12 h 144"/>
                  <a:gd name="T116" fmla="*/ 158 w 179"/>
                  <a:gd name="T117" fmla="*/ 4 h 144"/>
                  <a:gd name="T118" fmla="*/ 67 w 179"/>
                  <a:gd name="T119" fmla="*/ 143 h 144"/>
                  <a:gd name="T120" fmla="*/ 70 w 179"/>
                  <a:gd name="T121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9" h="144">
                    <a:moveTo>
                      <a:pt x="163" y="3"/>
                    </a:moveTo>
                    <a:lnTo>
                      <a:pt x="166" y="5"/>
                    </a:lnTo>
                    <a:lnTo>
                      <a:pt x="168" y="9"/>
                    </a:lnTo>
                    <a:lnTo>
                      <a:pt x="170" y="12"/>
                    </a:lnTo>
                    <a:lnTo>
                      <a:pt x="172" y="19"/>
                    </a:lnTo>
                    <a:lnTo>
                      <a:pt x="172" y="20"/>
                    </a:lnTo>
                    <a:lnTo>
                      <a:pt x="172" y="21"/>
                    </a:lnTo>
                    <a:lnTo>
                      <a:pt x="172" y="21"/>
                    </a:lnTo>
                    <a:lnTo>
                      <a:pt x="172" y="23"/>
                    </a:lnTo>
                    <a:lnTo>
                      <a:pt x="174" y="23"/>
                    </a:lnTo>
                    <a:lnTo>
                      <a:pt x="175" y="23"/>
                    </a:lnTo>
                    <a:lnTo>
                      <a:pt x="178" y="24"/>
                    </a:lnTo>
                    <a:lnTo>
                      <a:pt x="178" y="24"/>
                    </a:lnTo>
                    <a:lnTo>
                      <a:pt x="178" y="25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9" y="28"/>
                    </a:lnTo>
                    <a:lnTo>
                      <a:pt x="178" y="31"/>
                    </a:lnTo>
                    <a:lnTo>
                      <a:pt x="178" y="32"/>
                    </a:lnTo>
                    <a:lnTo>
                      <a:pt x="178" y="35"/>
                    </a:lnTo>
                    <a:lnTo>
                      <a:pt x="178" y="35"/>
                    </a:lnTo>
                    <a:lnTo>
                      <a:pt x="178" y="36"/>
                    </a:lnTo>
                    <a:lnTo>
                      <a:pt x="177" y="36"/>
                    </a:lnTo>
                    <a:lnTo>
                      <a:pt x="175" y="37"/>
                    </a:lnTo>
                    <a:lnTo>
                      <a:pt x="172" y="39"/>
                    </a:lnTo>
                    <a:lnTo>
                      <a:pt x="171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68" y="41"/>
                    </a:lnTo>
                    <a:lnTo>
                      <a:pt x="164" y="45"/>
                    </a:lnTo>
                    <a:lnTo>
                      <a:pt x="163" y="50"/>
                    </a:lnTo>
                    <a:lnTo>
                      <a:pt x="162" y="52"/>
                    </a:lnTo>
                    <a:lnTo>
                      <a:pt x="160" y="56"/>
                    </a:lnTo>
                    <a:lnTo>
                      <a:pt x="159" y="58"/>
                    </a:lnTo>
                    <a:lnTo>
                      <a:pt x="158" y="59"/>
                    </a:lnTo>
                    <a:lnTo>
                      <a:pt x="158" y="60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6" y="66"/>
                    </a:lnTo>
                    <a:lnTo>
                      <a:pt x="155" y="67"/>
                    </a:lnTo>
                    <a:lnTo>
                      <a:pt x="154" y="67"/>
                    </a:lnTo>
                    <a:lnTo>
                      <a:pt x="152" y="70"/>
                    </a:lnTo>
                    <a:lnTo>
                      <a:pt x="152" y="71"/>
                    </a:lnTo>
                    <a:lnTo>
                      <a:pt x="152" y="74"/>
                    </a:lnTo>
                    <a:lnTo>
                      <a:pt x="151" y="75"/>
                    </a:lnTo>
                    <a:lnTo>
                      <a:pt x="151" y="76"/>
                    </a:lnTo>
                    <a:lnTo>
                      <a:pt x="151" y="78"/>
                    </a:lnTo>
                    <a:lnTo>
                      <a:pt x="150" y="79"/>
                    </a:lnTo>
                    <a:lnTo>
                      <a:pt x="148" y="79"/>
                    </a:lnTo>
                    <a:lnTo>
                      <a:pt x="146" y="80"/>
                    </a:lnTo>
                    <a:lnTo>
                      <a:pt x="144" y="83"/>
                    </a:lnTo>
                    <a:lnTo>
                      <a:pt x="143" y="84"/>
                    </a:lnTo>
                    <a:lnTo>
                      <a:pt x="143" y="86"/>
                    </a:lnTo>
                    <a:lnTo>
                      <a:pt x="142" y="90"/>
                    </a:lnTo>
                    <a:lnTo>
                      <a:pt x="140" y="92"/>
                    </a:lnTo>
                    <a:lnTo>
                      <a:pt x="139" y="94"/>
                    </a:lnTo>
                    <a:lnTo>
                      <a:pt x="139" y="95"/>
                    </a:lnTo>
                    <a:lnTo>
                      <a:pt x="138" y="98"/>
                    </a:lnTo>
                    <a:lnTo>
                      <a:pt x="136" y="99"/>
                    </a:lnTo>
                    <a:lnTo>
                      <a:pt x="136" y="100"/>
                    </a:lnTo>
                    <a:lnTo>
                      <a:pt x="136" y="100"/>
                    </a:lnTo>
                    <a:lnTo>
                      <a:pt x="138" y="102"/>
                    </a:lnTo>
                    <a:lnTo>
                      <a:pt x="138" y="102"/>
                    </a:lnTo>
                    <a:lnTo>
                      <a:pt x="136" y="103"/>
                    </a:lnTo>
                    <a:lnTo>
                      <a:pt x="134" y="104"/>
                    </a:lnTo>
                    <a:lnTo>
                      <a:pt x="134" y="106"/>
                    </a:lnTo>
                    <a:lnTo>
                      <a:pt x="132" y="106"/>
                    </a:lnTo>
                    <a:lnTo>
                      <a:pt x="132" y="108"/>
                    </a:lnTo>
                    <a:lnTo>
                      <a:pt x="132" y="108"/>
                    </a:lnTo>
                    <a:lnTo>
                      <a:pt x="131" y="110"/>
                    </a:lnTo>
                    <a:lnTo>
                      <a:pt x="131" y="111"/>
                    </a:lnTo>
                    <a:lnTo>
                      <a:pt x="130" y="111"/>
                    </a:lnTo>
                    <a:lnTo>
                      <a:pt x="128" y="112"/>
                    </a:lnTo>
                    <a:lnTo>
                      <a:pt x="127" y="112"/>
                    </a:lnTo>
                    <a:lnTo>
                      <a:pt x="126" y="112"/>
                    </a:lnTo>
                    <a:lnTo>
                      <a:pt x="126" y="111"/>
                    </a:lnTo>
                    <a:lnTo>
                      <a:pt x="124" y="108"/>
                    </a:lnTo>
                    <a:lnTo>
                      <a:pt x="124" y="108"/>
                    </a:lnTo>
                    <a:lnTo>
                      <a:pt x="124" y="107"/>
                    </a:lnTo>
                    <a:lnTo>
                      <a:pt x="122" y="106"/>
                    </a:lnTo>
                    <a:lnTo>
                      <a:pt x="120" y="104"/>
                    </a:lnTo>
                    <a:lnTo>
                      <a:pt x="119" y="103"/>
                    </a:lnTo>
                    <a:lnTo>
                      <a:pt x="118" y="103"/>
                    </a:lnTo>
                    <a:lnTo>
                      <a:pt x="118" y="103"/>
                    </a:lnTo>
                    <a:lnTo>
                      <a:pt x="118" y="104"/>
                    </a:lnTo>
                    <a:lnTo>
                      <a:pt x="116" y="106"/>
                    </a:lnTo>
                    <a:lnTo>
                      <a:pt x="115" y="106"/>
                    </a:lnTo>
                    <a:lnTo>
                      <a:pt x="114" y="106"/>
                    </a:lnTo>
                    <a:lnTo>
                      <a:pt x="112" y="106"/>
                    </a:lnTo>
                    <a:lnTo>
                      <a:pt x="112" y="106"/>
                    </a:lnTo>
                    <a:lnTo>
                      <a:pt x="112" y="104"/>
                    </a:lnTo>
                    <a:lnTo>
                      <a:pt x="111" y="104"/>
                    </a:lnTo>
                    <a:lnTo>
                      <a:pt x="110" y="10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6" y="107"/>
                    </a:lnTo>
                    <a:lnTo>
                      <a:pt x="106" y="110"/>
                    </a:lnTo>
                    <a:lnTo>
                      <a:pt x="104" y="111"/>
                    </a:lnTo>
                    <a:lnTo>
                      <a:pt x="103" y="112"/>
                    </a:lnTo>
                    <a:lnTo>
                      <a:pt x="102" y="112"/>
                    </a:lnTo>
                    <a:lnTo>
                      <a:pt x="102" y="114"/>
                    </a:lnTo>
                    <a:lnTo>
                      <a:pt x="100" y="114"/>
                    </a:lnTo>
                    <a:lnTo>
                      <a:pt x="98" y="116"/>
                    </a:lnTo>
                    <a:lnTo>
                      <a:pt x="95" y="119"/>
                    </a:lnTo>
                    <a:lnTo>
                      <a:pt x="95" y="120"/>
                    </a:lnTo>
                    <a:lnTo>
                      <a:pt x="94" y="122"/>
                    </a:lnTo>
                    <a:lnTo>
                      <a:pt x="92" y="124"/>
                    </a:lnTo>
                    <a:lnTo>
                      <a:pt x="92" y="127"/>
                    </a:lnTo>
                    <a:lnTo>
                      <a:pt x="91" y="131"/>
                    </a:lnTo>
                    <a:lnTo>
                      <a:pt x="90" y="132"/>
                    </a:lnTo>
                    <a:lnTo>
                      <a:pt x="90" y="135"/>
                    </a:lnTo>
                    <a:lnTo>
                      <a:pt x="88" y="136"/>
                    </a:lnTo>
                    <a:lnTo>
                      <a:pt x="88" y="138"/>
                    </a:lnTo>
                    <a:lnTo>
                      <a:pt x="88" y="138"/>
                    </a:lnTo>
                    <a:lnTo>
                      <a:pt x="87" y="138"/>
                    </a:lnTo>
                    <a:lnTo>
                      <a:pt x="86" y="138"/>
                    </a:lnTo>
                    <a:lnTo>
                      <a:pt x="86" y="136"/>
                    </a:lnTo>
                    <a:lnTo>
                      <a:pt x="84" y="136"/>
                    </a:lnTo>
                    <a:lnTo>
                      <a:pt x="83" y="135"/>
                    </a:lnTo>
                    <a:lnTo>
                      <a:pt x="83" y="135"/>
                    </a:lnTo>
                    <a:lnTo>
                      <a:pt x="84" y="139"/>
                    </a:lnTo>
                    <a:lnTo>
                      <a:pt x="84" y="140"/>
                    </a:lnTo>
                    <a:lnTo>
                      <a:pt x="80" y="140"/>
                    </a:lnTo>
                    <a:lnTo>
                      <a:pt x="76" y="140"/>
                    </a:lnTo>
                    <a:lnTo>
                      <a:pt x="74" y="140"/>
                    </a:lnTo>
                    <a:lnTo>
                      <a:pt x="74" y="140"/>
                    </a:lnTo>
                    <a:lnTo>
                      <a:pt x="72" y="139"/>
                    </a:lnTo>
                    <a:lnTo>
                      <a:pt x="72" y="139"/>
                    </a:lnTo>
                    <a:lnTo>
                      <a:pt x="72" y="140"/>
                    </a:lnTo>
                    <a:lnTo>
                      <a:pt x="71" y="140"/>
                    </a:lnTo>
                    <a:lnTo>
                      <a:pt x="68" y="140"/>
                    </a:lnTo>
                    <a:lnTo>
                      <a:pt x="67" y="139"/>
                    </a:lnTo>
                    <a:lnTo>
                      <a:pt x="67" y="139"/>
                    </a:lnTo>
                    <a:lnTo>
                      <a:pt x="66" y="138"/>
                    </a:lnTo>
                    <a:lnTo>
                      <a:pt x="66" y="139"/>
                    </a:lnTo>
                    <a:lnTo>
                      <a:pt x="67" y="139"/>
                    </a:lnTo>
                    <a:lnTo>
                      <a:pt x="67" y="140"/>
                    </a:lnTo>
                    <a:lnTo>
                      <a:pt x="64" y="143"/>
                    </a:lnTo>
                    <a:lnTo>
                      <a:pt x="63" y="143"/>
                    </a:lnTo>
                    <a:lnTo>
                      <a:pt x="63" y="142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9"/>
                    </a:lnTo>
                    <a:lnTo>
                      <a:pt x="61" y="140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0" y="143"/>
                    </a:lnTo>
                    <a:lnTo>
                      <a:pt x="60" y="143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2"/>
                    </a:lnTo>
                    <a:lnTo>
                      <a:pt x="57" y="142"/>
                    </a:lnTo>
                    <a:lnTo>
                      <a:pt x="57" y="143"/>
                    </a:lnTo>
                    <a:lnTo>
                      <a:pt x="57" y="143"/>
                    </a:lnTo>
                    <a:lnTo>
                      <a:pt x="56" y="143"/>
                    </a:lnTo>
                    <a:lnTo>
                      <a:pt x="53" y="144"/>
                    </a:lnTo>
                    <a:lnTo>
                      <a:pt x="53" y="144"/>
                    </a:lnTo>
                    <a:lnTo>
                      <a:pt x="53" y="143"/>
                    </a:lnTo>
                    <a:lnTo>
                      <a:pt x="53" y="143"/>
                    </a:lnTo>
                    <a:lnTo>
                      <a:pt x="53" y="142"/>
                    </a:lnTo>
                    <a:lnTo>
                      <a:pt x="52" y="143"/>
                    </a:lnTo>
                    <a:lnTo>
                      <a:pt x="52" y="144"/>
                    </a:lnTo>
                    <a:lnTo>
                      <a:pt x="52" y="144"/>
                    </a:lnTo>
                    <a:lnTo>
                      <a:pt x="51" y="144"/>
                    </a:lnTo>
                    <a:lnTo>
                      <a:pt x="49" y="143"/>
                    </a:lnTo>
                    <a:lnTo>
                      <a:pt x="48" y="143"/>
                    </a:lnTo>
                    <a:lnTo>
                      <a:pt x="47" y="142"/>
                    </a:lnTo>
                    <a:lnTo>
                      <a:pt x="43" y="139"/>
                    </a:lnTo>
                    <a:lnTo>
                      <a:pt x="43" y="138"/>
                    </a:lnTo>
                    <a:lnTo>
                      <a:pt x="41" y="136"/>
                    </a:lnTo>
                    <a:lnTo>
                      <a:pt x="41" y="135"/>
                    </a:lnTo>
                    <a:lnTo>
                      <a:pt x="40" y="132"/>
                    </a:lnTo>
                    <a:lnTo>
                      <a:pt x="40" y="131"/>
                    </a:lnTo>
                    <a:lnTo>
                      <a:pt x="41" y="132"/>
                    </a:lnTo>
                    <a:lnTo>
                      <a:pt x="41" y="131"/>
                    </a:lnTo>
                    <a:lnTo>
                      <a:pt x="40" y="131"/>
                    </a:lnTo>
                    <a:lnTo>
                      <a:pt x="40" y="131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41" y="128"/>
                    </a:lnTo>
                    <a:lnTo>
                      <a:pt x="41" y="128"/>
                    </a:lnTo>
                    <a:lnTo>
                      <a:pt x="43" y="127"/>
                    </a:lnTo>
                    <a:lnTo>
                      <a:pt x="43" y="127"/>
                    </a:lnTo>
                    <a:lnTo>
                      <a:pt x="40" y="128"/>
                    </a:lnTo>
                    <a:lnTo>
                      <a:pt x="37" y="127"/>
                    </a:lnTo>
                    <a:lnTo>
                      <a:pt x="37" y="126"/>
                    </a:lnTo>
                    <a:lnTo>
                      <a:pt x="37" y="126"/>
                    </a:lnTo>
                    <a:lnTo>
                      <a:pt x="39" y="126"/>
                    </a:lnTo>
                    <a:lnTo>
                      <a:pt x="40" y="126"/>
                    </a:lnTo>
                    <a:lnTo>
                      <a:pt x="41" y="124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39" y="123"/>
                    </a:lnTo>
                    <a:lnTo>
                      <a:pt x="39" y="124"/>
                    </a:lnTo>
                    <a:lnTo>
                      <a:pt x="37" y="124"/>
                    </a:lnTo>
                    <a:lnTo>
                      <a:pt x="36" y="124"/>
                    </a:lnTo>
                    <a:lnTo>
                      <a:pt x="36" y="123"/>
                    </a:lnTo>
                    <a:lnTo>
                      <a:pt x="36" y="122"/>
                    </a:lnTo>
                    <a:lnTo>
                      <a:pt x="35" y="122"/>
                    </a:lnTo>
                    <a:lnTo>
                      <a:pt x="32" y="119"/>
                    </a:lnTo>
                    <a:lnTo>
                      <a:pt x="29" y="115"/>
                    </a:lnTo>
                    <a:lnTo>
                      <a:pt x="25" y="114"/>
                    </a:lnTo>
                    <a:lnTo>
                      <a:pt x="21" y="112"/>
                    </a:lnTo>
                    <a:lnTo>
                      <a:pt x="12" y="112"/>
                    </a:lnTo>
                    <a:lnTo>
                      <a:pt x="11" y="112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6" y="110"/>
                    </a:lnTo>
                    <a:lnTo>
                      <a:pt x="15" y="110"/>
                    </a:lnTo>
                    <a:lnTo>
                      <a:pt x="12" y="111"/>
                    </a:lnTo>
                    <a:lnTo>
                      <a:pt x="11" y="111"/>
                    </a:lnTo>
                    <a:lnTo>
                      <a:pt x="9" y="112"/>
                    </a:lnTo>
                    <a:lnTo>
                      <a:pt x="1" y="114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1" y="108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1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1" y="96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1" y="74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1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7" y="66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1" y="62"/>
                    </a:lnTo>
                    <a:lnTo>
                      <a:pt x="12" y="60"/>
                    </a:lnTo>
                    <a:lnTo>
                      <a:pt x="13" y="60"/>
                    </a:lnTo>
                    <a:lnTo>
                      <a:pt x="13" y="59"/>
                    </a:lnTo>
                    <a:lnTo>
                      <a:pt x="15" y="56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6" y="47"/>
                    </a:lnTo>
                    <a:lnTo>
                      <a:pt x="16" y="45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3" y="40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3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19"/>
                    </a:lnTo>
                    <a:lnTo>
                      <a:pt x="19" y="16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29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7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5" y="4"/>
                    </a:lnTo>
                    <a:lnTo>
                      <a:pt x="57" y="5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1" y="11"/>
                    </a:lnTo>
                    <a:lnTo>
                      <a:pt x="63" y="12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79" y="8"/>
                    </a:lnTo>
                    <a:lnTo>
                      <a:pt x="80" y="8"/>
                    </a:lnTo>
                    <a:lnTo>
                      <a:pt x="87" y="12"/>
                    </a:lnTo>
                    <a:lnTo>
                      <a:pt x="91" y="15"/>
                    </a:lnTo>
                    <a:lnTo>
                      <a:pt x="94" y="15"/>
                    </a:lnTo>
                    <a:lnTo>
                      <a:pt x="98" y="16"/>
                    </a:lnTo>
                    <a:lnTo>
                      <a:pt x="104" y="16"/>
                    </a:lnTo>
                    <a:lnTo>
                      <a:pt x="108" y="11"/>
                    </a:lnTo>
                    <a:lnTo>
                      <a:pt x="110" y="9"/>
                    </a:lnTo>
                    <a:lnTo>
                      <a:pt x="112" y="9"/>
                    </a:lnTo>
                    <a:lnTo>
                      <a:pt x="112" y="8"/>
                    </a:lnTo>
                    <a:lnTo>
                      <a:pt x="116" y="8"/>
                    </a:lnTo>
                    <a:lnTo>
                      <a:pt x="124" y="7"/>
                    </a:lnTo>
                    <a:lnTo>
                      <a:pt x="131" y="8"/>
                    </a:lnTo>
                    <a:lnTo>
                      <a:pt x="132" y="8"/>
                    </a:lnTo>
                    <a:lnTo>
                      <a:pt x="135" y="8"/>
                    </a:lnTo>
                    <a:lnTo>
                      <a:pt x="139" y="9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7" y="12"/>
                    </a:lnTo>
                    <a:lnTo>
                      <a:pt x="147" y="9"/>
                    </a:lnTo>
                    <a:lnTo>
                      <a:pt x="150" y="8"/>
                    </a:lnTo>
                    <a:lnTo>
                      <a:pt x="151" y="7"/>
                    </a:lnTo>
                    <a:lnTo>
                      <a:pt x="152" y="5"/>
                    </a:lnTo>
                    <a:lnTo>
                      <a:pt x="155" y="4"/>
                    </a:lnTo>
                    <a:lnTo>
                      <a:pt x="158" y="4"/>
                    </a:lnTo>
                    <a:lnTo>
                      <a:pt x="159" y="3"/>
                    </a:lnTo>
                    <a:lnTo>
                      <a:pt x="160" y="3"/>
                    </a:lnTo>
                    <a:lnTo>
                      <a:pt x="163" y="3"/>
                    </a:lnTo>
                    <a:lnTo>
                      <a:pt x="163" y="3"/>
                    </a:lnTo>
                    <a:close/>
                    <a:moveTo>
                      <a:pt x="70" y="143"/>
                    </a:moveTo>
                    <a:lnTo>
                      <a:pt x="67" y="143"/>
                    </a:lnTo>
                    <a:lnTo>
                      <a:pt x="67" y="143"/>
                    </a:lnTo>
                    <a:lnTo>
                      <a:pt x="68" y="140"/>
                    </a:lnTo>
                    <a:lnTo>
                      <a:pt x="68" y="142"/>
                    </a:lnTo>
                    <a:lnTo>
                      <a:pt x="70" y="142"/>
                    </a:lnTo>
                    <a:lnTo>
                      <a:pt x="70" y="143"/>
                    </a:lnTo>
                    <a:lnTo>
                      <a:pt x="70" y="14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71">
                <a:extLst>
                  <a:ext uri="{FF2B5EF4-FFF2-40B4-BE49-F238E27FC236}">
                    <a16:creationId xmlns:a16="http://schemas.microsoft.com/office/drawing/2014/main" id="{67BB9615-0B14-4626-8864-02BCD4292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753"/>
                <a:ext cx="68" cy="64"/>
              </a:xfrm>
              <a:custGeom>
                <a:avLst/>
                <a:gdLst>
                  <a:gd name="T0" fmla="*/ 67 w 68"/>
                  <a:gd name="T1" fmla="*/ 0 h 64"/>
                  <a:gd name="T2" fmla="*/ 65 w 68"/>
                  <a:gd name="T3" fmla="*/ 1 h 64"/>
                  <a:gd name="T4" fmla="*/ 64 w 68"/>
                  <a:gd name="T5" fmla="*/ 2 h 64"/>
                  <a:gd name="T6" fmla="*/ 65 w 68"/>
                  <a:gd name="T7" fmla="*/ 4 h 64"/>
                  <a:gd name="T8" fmla="*/ 67 w 68"/>
                  <a:gd name="T9" fmla="*/ 12 h 64"/>
                  <a:gd name="T10" fmla="*/ 62 w 68"/>
                  <a:gd name="T11" fmla="*/ 18 h 64"/>
                  <a:gd name="T12" fmla="*/ 62 w 68"/>
                  <a:gd name="T13" fmla="*/ 36 h 64"/>
                  <a:gd name="T14" fmla="*/ 61 w 68"/>
                  <a:gd name="T15" fmla="*/ 40 h 64"/>
                  <a:gd name="T16" fmla="*/ 61 w 68"/>
                  <a:gd name="T17" fmla="*/ 37 h 64"/>
                  <a:gd name="T18" fmla="*/ 61 w 68"/>
                  <a:gd name="T19" fmla="*/ 34 h 64"/>
                  <a:gd name="T20" fmla="*/ 60 w 68"/>
                  <a:gd name="T21" fmla="*/ 37 h 64"/>
                  <a:gd name="T22" fmla="*/ 60 w 68"/>
                  <a:gd name="T23" fmla="*/ 40 h 64"/>
                  <a:gd name="T24" fmla="*/ 60 w 68"/>
                  <a:gd name="T25" fmla="*/ 45 h 64"/>
                  <a:gd name="T26" fmla="*/ 58 w 68"/>
                  <a:gd name="T27" fmla="*/ 44 h 64"/>
                  <a:gd name="T28" fmla="*/ 58 w 68"/>
                  <a:gd name="T29" fmla="*/ 46 h 64"/>
                  <a:gd name="T30" fmla="*/ 58 w 68"/>
                  <a:gd name="T31" fmla="*/ 48 h 64"/>
                  <a:gd name="T32" fmla="*/ 61 w 68"/>
                  <a:gd name="T33" fmla="*/ 50 h 64"/>
                  <a:gd name="T34" fmla="*/ 58 w 68"/>
                  <a:gd name="T35" fmla="*/ 54 h 64"/>
                  <a:gd name="T36" fmla="*/ 57 w 68"/>
                  <a:gd name="T37" fmla="*/ 58 h 64"/>
                  <a:gd name="T38" fmla="*/ 61 w 68"/>
                  <a:gd name="T39" fmla="*/ 61 h 64"/>
                  <a:gd name="T40" fmla="*/ 58 w 68"/>
                  <a:gd name="T41" fmla="*/ 64 h 64"/>
                  <a:gd name="T42" fmla="*/ 53 w 68"/>
                  <a:gd name="T43" fmla="*/ 64 h 64"/>
                  <a:gd name="T44" fmla="*/ 52 w 68"/>
                  <a:gd name="T45" fmla="*/ 62 h 64"/>
                  <a:gd name="T46" fmla="*/ 48 w 68"/>
                  <a:gd name="T47" fmla="*/ 61 h 64"/>
                  <a:gd name="T48" fmla="*/ 44 w 68"/>
                  <a:gd name="T49" fmla="*/ 60 h 64"/>
                  <a:gd name="T50" fmla="*/ 34 w 68"/>
                  <a:gd name="T51" fmla="*/ 58 h 64"/>
                  <a:gd name="T52" fmla="*/ 30 w 68"/>
                  <a:gd name="T53" fmla="*/ 57 h 64"/>
                  <a:gd name="T54" fmla="*/ 29 w 68"/>
                  <a:gd name="T55" fmla="*/ 58 h 64"/>
                  <a:gd name="T56" fmla="*/ 29 w 68"/>
                  <a:gd name="T57" fmla="*/ 58 h 64"/>
                  <a:gd name="T58" fmla="*/ 18 w 68"/>
                  <a:gd name="T59" fmla="*/ 49 h 64"/>
                  <a:gd name="T60" fmla="*/ 13 w 68"/>
                  <a:gd name="T61" fmla="*/ 41 h 64"/>
                  <a:gd name="T62" fmla="*/ 4 w 68"/>
                  <a:gd name="T63" fmla="*/ 33 h 64"/>
                  <a:gd name="T64" fmla="*/ 1 w 68"/>
                  <a:gd name="T65" fmla="*/ 29 h 64"/>
                  <a:gd name="T66" fmla="*/ 4 w 68"/>
                  <a:gd name="T67" fmla="*/ 32 h 64"/>
                  <a:gd name="T68" fmla="*/ 5 w 68"/>
                  <a:gd name="T69" fmla="*/ 30 h 64"/>
                  <a:gd name="T70" fmla="*/ 10 w 68"/>
                  <a:gd name="T71" fmla="*/ 29 h 64"/>
                  <a:gd name="T72" fmla="*/ 12 w 68"/>
                  <a:gd name="T73" fmla="*/ 26 h 64"/>
                  <a:gd name="T74" fmla="*/ 14 w 68"/>
                  <a:gd name="T75" fmla="*/ 25 h 64"/>
                  <a:gd name="T76" fmla="*/ 14 w 68"/>
                  <a:gd name="T77" fmla="*/ 20 h 64"/>
                  <a:gd name="T78" fmla="*/ 14 w 68"/>
                  <a:gd name="T79" fmla="*/ 18 h 64"/>
                  <a:gd name="T80" fmla="*/ 20 w 68"/>
                  <a:gd name="T81" fmla="*/ 18 h 64"/>
                  <a:gd name="T82" fmla="*/ 24 w 68"/>
                  <a:gd name="T83" fmla="*/ 14 h 64"/>
                  <a:gd name="T84" fmla="*/ 29 w 68"/>
                  <a:gd name="T85" fmla="*/ 17 h 64"/>
                  <a:gd name="T86" fmla="*/ 29 w 68"/>
                  <a:gd name="T87" fmla="*/ 17 h 64"/>
                  <a:gd name="T88" fmla="*/ 32 w 68"/>
                  <a:gd name="T89" fmla="*/ 14 h 64"/>
                  <a:gd name="T90" fmla="*/ 36 w 68"/>
                  <a:gd name="T91" fmla="*/ 10 h 64"/>
                  <a:gd name="T92" fmla="*/ 37 w 68"/>
                  <a:gd name="T93" fmla="*/ 9 h 64"/>
                  <a:gd name="T94" fmla="*/ 38 w 68"/>
                  <a:gd name="T95" fmla="*/ 6 h 64"/>
                  <a:gd name="T96" fmla="*/ 40 w 68"/>
                  <a:gd name="T97" fmla="*/ 5 h 64"/>
                  <a:gd name="T98" fmla="*/ 42 w 68"/>
                  <a:gd name="T99" fmla="*/ 2 h 64"/>
                  <a:gd name="T100" fmla="*/ 45 w 68"/>
                  <a:gd name="T101" fmla="*/ 5 h 64"/>
                  <a:gd name="T102" fmla="*/ 49 w 68"/>
                  <a:gd name="T103" fmla="*/ 4 h 64"/>
                  <a:gd name="T104" fmla="*/ 52 w 68"/>
                  <a:gd name="T105" fmla="*/ 4 h 64"/>
                  <a:gd name="T106" fmla="*/ 52 w 68"/>
                  <a:gd name="T107" fmla="*/ 4 h 64"/>
                  <a:gd name="T108" fmla="*/ 53 w 68"/>
                  <a:gd name="T109" fmla="*/ 2 h 64"/>
                  <a:gd name="T110" fmla="*/ 56 w 68"/>
                  <a:gd name="T111" fmla="*/ 2 h 64"/>
                  <a:gd name="T112" fmla="*/ 60 w 68"/>
                  <a:gd name="T113" fmla="*/ 1 h 64"/>
                  <a:gd name="T114" fmla="*/ 62 w 68"/>
                  <a:gd name="T1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8" h="64">
                    <a:moveTo>
                      <a:pt x="68" y="0"/>
                    </a:move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5" y="1"/>
                    </a:lnTo>
                    <a:lnTo>
                      <a:pt x="64" y="1"/>
                    </a:lnTo>
                    <a:lnTo>
                      <a:pt x="64" y="2"/>
                    </a:lnTo>
                    <a:lnTo>
                      <a:pt x="65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8" y="9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5" y="13"/>
                    </a:lnTo>
                    <a:lnTo>
                      <a:pt x="64" y="14"/>
                    </a:lnTo>
                    <a:lnTo>
                      <a:pt x="62" y="18"/>
                    </a:lnTo>
                    <a:lnTo>
                      <a:pt x="61" y="25"/>
                    </a:lnTo>
                    <a:lnTo>
                      <a:pt x="62" y="30"/>
                    </a:lnTo>
                    <a:lnTo>
                      <a:pt x="62" y="36"/>
                    </a:lnTo>
                    <a:lnTo>
                      <a:pt x="62" y="37"/>
                    </a:lnTo>
                    <a:lnTo>
                      <a:pt x="62" y="38"/>
                    </a:lnTo>
                    <a:lnTo>
                      <a:pt x="61" y="40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61" y="37"/>
                    </a:lnTo>
                    <a:lnTo>
                      <a:pt x="61" y="36"/>
                    </a:lnTo>
                    <a:lnTo>
                      <a:pt x="61" y="34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58" y="37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1" y="41"/>
                    </a:lnTo>
                    <a:lnTo>
                      <a:pt x="60" y="41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4"/>
                    </a:lnTo>
                    <a:lnTo>
                      <a:pt x="58" y="44"/>
                    </a:lnTo>
                    <a:lnTo>
                      <a:pt x="58" y="45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0" y="49"/>
                    </a:lnTo>
                    <a:lnTo>
                      <a:pt x="61" y="50"/>
                    </a:lnTo>
                    <a:lnTo>
                      <a:pt x="58" y="52"/>
                    </a:lnTo>
                    <a:lnTo>
                      <a:pt x="58" y="53"/>
                    </a:lnTo>
                    <a:lnTo>
                      <a:pt x="58" y="54"/>
                    </a:lnTo>
                    <a:lnTo>
                      <a:pt x="57" y="54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8" y="60"/>
                    </a:lnTo>
                    <a:lnTo>
                      <a:pt x="60" y="61"/>
                    </a:lnTo>
                    <a:lnTo>
                      <a:pt x="61" y="61"/>
                    </a:lnTo>
                    <a:lnTo>
                      <a:pt x="60" y="62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7" y="64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0" y="61"/>
                    </a:lnTo>
                    <a:lnTo>
                      <a:pt x="49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1" y="61"/>
                    </a:lnTo>
                    <a:lnTo>
                      <a:pt x="37" y="60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32" y="57"/>
                    </a:lnTo>
                    <a:lnTo>
                      <a:pt x="30" y="57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29" y="58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8" y="57"/>
                    </a:lnTo>
                    <a:lnTo>
                      <a:pt x="26" y="56"/>
                    </a:lnTo>
                    <a:lnTo>
                      <a:pt x="18" y="49"/>
                    </a:lnTo>
                    <a:lnTo>
                      <a:pt x="16" y="45"/>
                    </a:lnTo>
                    <a:lnTo>
                      <a:pt x="14" y="42"/>
                    </a:lnTo>
                    <a:lnTo>
                      <a:pt x="13" y="41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4" y="33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1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6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4" y="12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8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5" y="5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72">
                <a:extLst>
                  <a:ext uri="{FF2B5EF4-FFF2-40B4-BE49-F238E27FC236}">
                    <a16:creationId xmlns:a16="http://schemas.microsoft.com/office/drawing/2014/main" id="{4667DECE-DCCC-4DCC-8891-F42364292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0" y="2025"/>
                <a:ext cx="58" cy="71"/>
              </a:xfrm>
              <a:custGeom>
                <a:avLst/>
                <a:gdLst>
                  <a:gd name="T0" fmla="*/ 34 w 58"/>
                  <a:gd name="T1" fmla="*/ 5 h 71"/>
                  <a:gd name="T2" fmla="*/ 28 w 58"/>
                  <a:gd name="T3" fmla="*/ 7 h 71"/>
                  <a:gd name="T4" fmla="*/ 39 w 58"/>
                  <a:gd name="T5" fmla="*/ 4 h 71"/>
                  <a:gd name="T6" fmla="*/ 36 w 58"/>
                  <a:gd name="T7" fmla="*/ 5 h 71"/>
                  <a:gd name="T8" fmla="*/ 43 w 58"/>
                  <a:gd name="T9" fmla="*/ 4 h 71"/>
                  <a:gd name="T10" fmla="*/ 46 w 58"/>
                  <a:gd name="T11" fmla="*/ 4 h 71"/>
                  <a:gd name="T12" fmla="*/ 24 w 58"/>
                  <a:gd name="T13" fmla="*/ 11 h 71"/>
                  <a:gd name="T14" fmla="*/ 50 w 58"/>
                  <a:gd name="T15" fmla="*/ 1 h 71"/>
                  <a:gd name="T16" fmla="*/ 11 w 58"/>
                  <a:gd name="T17" fmla="*/ 55 h 71"/>
                  <a:gd name="T18" fmla="*/ 2 w 58"/>
                  <a:gd name="T19" fmla="*/ 55 h 71"/>
                  <a:gd name="T20" fmla="*/ 2 w 58"/>
                  <a:gd name="T21" fmla="*/ 59 h 71"/>
                  <a:gd name="T22" fmla="*/ 6 w 58"/>
                  <a:gd name="T23" fmla="*/ 59 h 71"/>
                  <a:gd name="T24" fmla="*/ 8 w 58"/>
                  <a:gd name="T25" fmla="*/ 60 h 71"/>
                  <a:gd name="T26" fmla="*/ 14 w 58"/>
                  <a:gd name="T27" fmla="*/ 56 h 71"/>
                  <a:gd name="T28" fmla="*/ 58 w 58"/>
                  <a:gd name="T29" fmla="*/ 9 h 71"/>
                  <a:gd name="T30" fmla="*/ 52 w 58"/>
                  <a:gd name="T31" fmla="*/ 5 h 71"/>
                  <a:gd name="T32" fmla="*/ 39 w 58"/>
                  <a:gd name="T33" fmla="*/ 7 h 71"/>
                  <a:gd name="T34" fmla="*/ 26 w 58"/>
                  <a:gd name="T35" fmla="*/ 17 h 71"/>
                  <a:gd name="T36" fmla="*/ 20 w 58"/>
                  <a:gd name="T37" fmla="*/ 19 h 71"/>
                  <a:gd name="T38" fmla="*/ 16 w 58"/>
                  <a:gd name="T39" fmla="*/ 36 h 71"/>
                  <a:gd name="T40" fmla="*/ 11 w 58"/>
                  <a:gd name="T41" fmla="*/ 43 h 71"/>
                  <a:gd name="T42" fmla="*/ 12 w 58"/>
                  <a:gd name="T43" fmla="*/ 49 h 71"/>
                  <a:gd name="T44" fmla="*/ 12 w 58"/>
                  <a:gd name="T45" fmla="*/ 52 h 71"/>
                  <a:gd name="T46" fmla="*/ 12 w 58"/>
                  <a:gd name="T47" fmla="*/ 53 h 71"/>
                  <a:gd name="T48" fmla="*/ 3 w 58"/>
                  <a:gd name="T49" fmla="*/ 51 h 71"/>
                  <a:gd name="T50" fmla="*/ 6 w 58"/>
                  <a:gd name="T51" fmla="*/ 53 h 71"/>
                  <a:gd name="T52" fmla="*/ 14 w 58"/>
                  <a:gd name="T53" fmla="*/ 56 h 71"/>
                  <a:gd name="T54" fmla="*/ 16 w 58"/>
                  <a:gd name="T55" fmla="*/ 55 h 71"/>
                  <a:gd name="T56" fmla="*/ 19 w 58"/>
                  <a:gd name="T57" fmla="*/ 55 h 71"/>
                  <a:gd name="T58" fmla="*/ 23 w 58"/>
                  <a:gd name="T59" fmla="*/ 53 h 71"/>
                  <a:gd name="T60" fmla="*/ 24 w 58"/>
                  <a:gd name="T61" fmla="*/ 55 h 71"/>
                  <a:gd name="T62" fmla="*/ 27 w 58"/>
                  <a:gd name="T63" fmla="*/ 55 h 71"/>
                  <a:gd name="T64" fmla="*/ 32 w 58"/>
                  <a:gd name="T65" fmla="*/ 59 h 71"/>
                  <a:gd name="T66" fmla="*/ 35 w 58"/>
                  <a:gd name="T67" fmla="*/ 60 h 71"/>
                  <a:gd name="T68" fmla="*/ 38 w 58"/>
                  <a:gd name="T69" fmla="*/ 63 h 71"/>
                  <a:gd name="T70" fmla="*/ 36 w 58"/>
                  <a:gd name="T71" fmla="*/ 67 h 71"/>
                  <a:gd name="T72" fmla="*/ 36 w 58"/>
                  <a:gd name="T73" fmla="*/ 69 h 71"/>
                  <a:gd name="T74" fmla="*/ 39 w 58"/>
                  <a:gd name="T75" fmla="*/ 71 h 71"/>
                  <a:gd name="T76" fmla="*/ 39 w 58"/>
                  <a:gd name="T77" fmla="*/ 65 h 71"/>
                  <a:gd name="T78" fmla="*/ 38 w 58"/>
                  <a:gd name="T79" fmla="*/ 64 h 71"/>
                  <a:gd name="T80" fmla="*/ 42 w 58"/>
                  <a:gd name="T81" fmla="*/ 61 h 71"/>
                  <a:gd name="T82" fmla="*/ 42 w 58"/>
                  <a:gd name="T83" fmla="*/ 59 h 71"/>
                  <a:gd name="T84" fmla="*/ 43 w 58"/>
                  <a:gd name="T85" fmla="*/ 53 h 71"/>
                  <a:gd name="T86" fmla="*/ 42 w 58"/>
                  <a:gd name="T87" fmla="*/ 49 h 71"/>
                  <a:gd name="T88" fmla="*/ 42 w 58"/>
                  <a:gd name="T89" fmla="*/ 44 h 71"/>
                  <a:gd name="T90" fmla="*/ 46 w 58"/>
                  <a:gd name="T91" fmla="*/ 45 h 71"/>
                  <a:gd name="T92" fmla="*/ 51 w 58"/>
                  <a:gd name="T93" fmla="*/ 43 h 71"/>
                  <a:gd name="T94" fmla="*/ 51 w 58"/>
                  <a:gd name="T95" fmla="*/ 40 h 71"/>
                  <a:gd name="T96" fmla="*/ 52 w 58"/>
                  <a:gd name="T97" fmla="*/ 37 h 71"/>
                  <a:gd name="T98" fmla="*/ 57 w 58"/>
                  <a:gd name="T99" fmla="*/ 32 h 71"/>
                  <a:gd name="T100" fmla="*/ 54 w 58"/>
                  <a:gd name="T101" fmla="*/ 29 h 71"/>
                  <a:gd name="T102" fmla="*/ 51 w 58"/>
                  <a:gd name="T103" fmla="*/ 28 h 71"/>
                  <a:gd name="T104" fmla="*/ 51 w 58"/>
                  <a:gd name="T105" fmla="*/ 25 h 71"/>
                  <a:gd name="T106" fmla="*/ 57 w 58"/>
                  <a:gd name="T107" fmla="*/ 23 h 71"/>
                  <a:gd name="T108" fmla="*/ 58 w 58"/>
                  <a:gd name="T109" fmla="*/ 12 h 71"/>
                  <a:gd name="T110" fmla="*/ 7 w 58"/>
                  <a:gd name="T111" fmla="*/ 48 h 71"/>
                  <a:gd name="T112" fmla="*/ 11 w 58"/>
                  <a:gd name="T113" fmla="*/ 48 h 71"/>
                  <a:gd name="T114" fmla="*/ 6 w 58"/>
                  <a:gd name="T115" fmla="*/ 48 h 71"/>
                  <a:gd name="T116" fmla="*/ 23 w 58"/>
                  <a:gd name="T117" fmla="*/ 15 h 71"/>
                  <a:gd name="T118" fmla="*/ 22 w 58"/>
                  <a:gd name="T119" fmla="*/ 1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8" h="71">
                    <a:moveTo>
                      <a:pt x="28" y="7"/>
                    </a:moveTo>
                    <a:lnTo>
                      <a:pt x="28" y="7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8" y="7"/>
                    </a:lnTo>
                    <a:close/>
                    <a:moveTo>
                      <a:pt x="36" y="5"/>
                    </a:move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close/>
                    <a:moveTo>
                      <a:pt x="46" y="4"/>
                    </a:moveTo>
                    <a:lnTo>
                      <a:pt x="44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27" y="8"/>
                    </a:moveTo>
                    <a:lnTo>
                      <a:pt x="26" y="8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7" y="8"/>
                    </a:lnTo>
                    <a:close/>
                    <a:moveTo>
                      <a:pt x="52" y="0"/>
                    </a:moveTo>
                    <a:lnTo>
                      <a:pt x="51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0"/>
                    </a:lnTo>
                    <a:close/>
                    <a:moveTo>
                      <a:pt x="11" y="55"/>
                    </a:moveTo>
                    <a:lnTo>
                      <a:pt x="8" y="56"/>
                    </a:lnTo>
                    <a:lnTo>
                      <a:pt x="6" y="5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6"/>
                    </a:lnTo>
                    <a:lnTo>
                      <a:pt x="2" y="5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11" y="59"/>
                    </a:lnTo>
                    <a:lnTo>
                      <a:pt x="12" y="57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1" y="55"/>
                    </a:lnTo>
                    <a:lnTo>
                      <a:pt x="11" y="55"/>
                    </a:lnTo>
                    <a:close/>
                    <a:moveTo>
                      <a:pt x="58" y="9"/>
                    </a:moveTo>
                    <a:lnTo>
                      <a:pt x="57" y="8"/>
                    </a:lnTo>
                    <a:lnTo>
                      <a:pt x="55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9" y="7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1" y="13"/>
                    </a:lnTo>
                    <a:lnTo>
                      <a:pt x="26" y="17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9" y="29"/>
                    </a:lnTo>
                    <a:lnTo>
                      <a:pt x="18" y="33"/>
                    </a:lnTo>
                    <a:lnTo>
                      <a:pt x="16" y="36"/>
                    </a:lnTo>
                    <a:lnTo>
                      <a:pt x="14" y="39"/>
                    </a:lnTo>
                    <a:lnTo>
                      <a:pt x="12" y="40"/>
                    </a:lnTo>
                    <a:lnTo>
                      <a:pt x="11" y="41"/>
                    </a:lnTo>
                    <a:lnTo>
                      <a:pt x="11" y="43"/>
                    </a:lnTo>
                    <a:lnTo>
                      <a:pt x="10" y="44"/>
                    </a:lnTo>
                    <a:lnTo>
                      <a:pt x="10" y="45"/>
                    </a:lnTo>
                    <a:lnTo>
                      <a:pt x="12" y="48"/>
                    </a:lnTo>
                    <a:lnTo>
                      <a:pt x="12" y="49"/>
                    </a:lnTo>
                    <a:lnTo>
                      <a:pt x="14" y="51"/>
                    </a:lnTo>
                    <a:lnTo>
                      <a:pt x="11" y="51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2" y="53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2" y="52"/>
                    </a:lnTo>
                    <a:lnTo>
                      <a:pt x="3" y="53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7" y="55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4" y="5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5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19" y="55"/>
                    </a:lnTo>
                    <a:lnTo>
                      <a:pt x="20" y="55"/>
                    </a:lnTo>
                    <a:lnTo>
                      <a:pt x="22" y="53"/>
                    </a:lnTo>
                    <a:lnTo>
                      <a:pt x="22" y="53"/>
                    </a:lnTo>
                    <a:lnTo>
                      <a:pt x="23" y="53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4" y="55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7" y="55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2" y="57"/>
                    </a:lnTo>
                    <a:lnTo>
                      <a:pt x="32" y="59"/>
                    </a:lnTo>
                    <a:lnTo>
                      <a:pt x="34" y="59"/>
                    </a:lnTo>
                    <a:lnTo>
                      <a:pt x="35" y="60"/>
                    </a:lnTo>
                    <a:lnTo>
                      <a:pt x="36" y="60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8" y="63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6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8" y="71"/>
                    </a:lnTo>
                    <a:lnTo>
                      <a:pt x="39" y="71"/>
                    </a:lnTo>
                    <a:lnTo>
                      <a:pt x="40" y="71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9" y="64"/>
                    </a:lnTo>
                    <a:lnTo>
                      <a:pt x="40" y="63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59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2" y="51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39" y="47"/>
                    </a:lnTo>
                    <a:lnTo>
                      <a:pt x="39" y="45"/>
                    </a:lnTo>
                    <a:lnTo>
                      <a:pt x="40" y="45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3" y="44"/>
                    </a:lnTo>
                    <a:lnTo>
                      <a:pt x="44" y="44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7" y="44"/>
                    </a:lnTo>
                    <a:lnTo>
                      <a:pt x="48" y="44"/>
                    </a:lnTo>
                    <a:lnTo>
                      <a:pt x="51" y="43"/>
                    </a:lnTo>
                    <a:lnTo>
                      <a:pt x="52" y="43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1" y="40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5" y="31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2" y="29"/>
                    </a:lnTo>
                    <a:lnTo>
                      <a:pt x="51" y="29"/>
                    </a:lnTo>
                    <a:lnTo>
                      <a:pt x="51" y="28"/>
                    </a:lnTo>
                    <a:lnTo>
                      <a:pt x="51" y="28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2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  <a:moveTo>
                      <a:pt x="6" y="48"/>
                    </a:moveTo>
                    <a:lnTo>
                      <a:pt x="7" y="48"/>
                    </a:lnTo>
                    <a:lnTo>
                      <a:pt x="10" y="49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7"/>
                    </a:lnTo>
                    <a:lnTo>
                      <a:pt x="7" y="47"/>
                    </a:lnTo>
                    <a:lnTo>
                      <a:pt x="6" y="47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close/>
                    <a:moveTo>
                      <a:pt x="22" y="16"/>
                    </a:moveTo>
                    <a:lnTo>
                      <a:pt x="23" y="15"/>
                    </a:lnTo>
                    <a:lnTo>
                      <a:pt x="23" y="12"/>
                    </a:lnTo>
                    <a:lnTo>
                      <a:pt x="22" y="13"/>
                    </a:lnTo>
                    <a:lnTo>
                      <a:pt x="20" y="15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73">
                <a:extLst>
                  <a:ext uri="{FF2B5EF4-FFF2-40B4-BE49-F238E27FC236}">
                    <a16:creationId xmlns:a16="http://schemas.microsoft.com/office/drawing/2014/main" id="{0B39055F-ED34-4C15-875B-912B202F75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2" y="1439"/>
                <a:ext cx="393" cy="469"/>
              </a:xfrm>
              <a:custGeom>
                <a:avLst/>
                <a:gdLst>
                  <a:gd name="T0" fmla="*/ 388 w 393"/>
                  <a:gd name="T1" fmla="*/ 72 h 469"/>
                  <a:gd name="T2" fmla="*/ 367 w 393"/>
                  <a:gd name="T3" fmla="*/ 77 h 469"/>
                  <a:gd name="T4" fmla="*/ 317 w 393"/>
                  <a:gd name="T5" fmla="*/ 79 h 469"/>
                  <a:gd name="T6" fmla="*/ 278 w 393"/>
                  <a:gd name="T7" fmla="*/ 110 h 469"/>
                  <a:gd name="T8" fmla="*/ 238 w 393"/>
                  <a:gd name="T9" fmla="*/ 94 h 469"/>
                  <a:gd name="T10" fmla="*/ 200 w 393"/>
                  <a:gd name="T11" fmla="*/ 123 h 469"/>
                  <a:gd name="T12" fmla="*/ 160 w 393"/>
                  <a:gd name="T13" fmla="*/ 194 h 469"/>
                  <a:gd name="T14" fmla="*/ 139 w 393"/>
                  <a:gd name="T15" fmla="*/ 279 h 469"/>
                  <a:gd name="T16" fmla="*/ 111 w 393"/>
                  <a:gd name="T17" fmla="*/ 330 h 469"/>
                  <a:gd name="T18" fmla="*/ 117 w 393"/>
                  <a:gd name="T19" fmla="*/ 397 h 469"/>
                  <a:gd name="T20" fmla="*/ 99 w 393"/>
                  <a:gd name="T21" fmla="*/ 439 h 469"/>
                  <a:gd name="T22" fmla="*/ 81 w 393"/>
                  <a:gd name="T23" fmla="*/ 440 h 469"/>
                  <a:gd name="T24" fmla="*/ 47 w 393"/>
                  <a:gd name="T25" fmla="*/ 467 h 469"/>
                  <a:gd name="T26" fmla="*/ 18 w 393"/>
                  <a:gd name="T27" fmla="*/ 457 h 469"/>
                  <a:gd name="T28" fmla="*/ 22 w 393"/>
                  <a:gd name="T29" fmla="*/ 427 h 469"/>
                  <a:gd name="T30" fmla="*/ 18 w 393"/>
                  <a:gd name="T31" fmla="*/ 419 h 469"/>
                  <a:gd name="T32" fmla="*/ 33 w 393"/>
                  <a:gd name="T33" fmla="*/ 396 h 469"/>
                  <a:gd name="T34" fmla="*/ 6 w 393"/>
                  <a:gd name="T35" fmla="*/ 409 h 469"/>
                  <a:gd name="T36" fmla="*/ 6 w 393"/>
                  <a:gd name="T37" fmla="*/ 378 h 469"/>
                  <a:gd name="T38" fmla="*/ 39 w 393"/>
                  <a:gd name="T39" fmla="*/ 374 h 469"/>
                  <a:gd name="T40" fmla="*/ 8 w 393"/>
                  <a:gd name="T41" fmla="*/ 365 h 469"/>
                  <a:gd name="T42" fmla="*/ 6 w 393"/>
                  <a:gd name="T43" fmla="*/ 344 h 469"/>
                  <a:gd name="T44" fmla="*/ 24 w 393"/>
                  <a:gd name="T45" fmla="*/ 329 h 469"/>
                  <a:gd name="T46" fmla="*/ 32 w 393"/>
                  <a:gd name="T47" fmla="*/ 320 h 469"/>
                  <a:gd name="T48" fmla="*/ 55 w 393"/>
                  <a:gd name="T49" fmla="*/ 302 h 469"/>
                  <a:gd name="T50" fmla="*/ 87 w 393"/>
                  <a:gd name="T51" fmla="*/ 302 h 469"/>
                  <a:gd name="T52" fmla="*/ 95 w 393"/>
                  <a:gd name="T53" fmla="*/ 289 h 469"/>
                  <a:gd name="T54" fmla="*/ 101 w 393"/>
                  <a:gd name="T55" fmla="*/ 258 h 469"/>
                  <a:gd name="T56" fmla="*/ 111 w 393"/>
                  <a:gd name="T57" fmla="*/ 235 h 469"/>
                  <a:gd name="T58" fmla="*/ 124 w 393"/>
                  <a:gd name="T59" fmla="*/ 197 h 469"/>
                  <a:gd name="T60" fmla="*/ 160 w 393"/>
                  <a:gd name="T61" fmla="*/ 167 h 469"/>
                  <a:gd name="T62" fmla="*/ 158 w 393"/>
                  <a:gd name="T63" fmla="*/ 151 h 469"/>
                  <a:gd name="T64" fmla="*/ 168 w 393"/>
                  <a:gd name="T65" fmla="*/ 126 h 469"/>
                  <a:gd name="T66" fmla="*/ 191 w 393"/>
                  <a:gd name="T67" fmla="*/ 116 h 469"/>
                  <a:gd name="T68" fmla="*/ 206 w 393"/>
                  <a:gd name="T69" fmla="*/ 79 h 469"/>
                  <a:gd name="T70" fmla="*/ 230 w 393"/>
                  <a:gd name="T71" fmla="*/ 56 h 469"/>
                  <a:gd name="T72" fmla="*/ 244 w 393"/>
                  <a:gd name="T73" fmla="*/ 56 h 469"/>
                  <a:gd name="T74" fmla="*/ 271 w 393"/>
                  <a:gd name="T75" fmla="*/ 36 h 469"/>
                  <a:gd name="T76" fmla="*/ 301 w 393"/>
                  <a:gd name="T77" fmla="*/ 7 h 469"/>
                  <a:gd name="T78" fmla="*/ 311 w 393"/>
                  <a:gd name="T79" fmla="*/ 36 h 469"/>
                  <a:gd name="T80" fmla="*/ 338 w 393"/>
                  <a:gd name="T81" fmla="*/ 7 h 469"/>
                  <a:gd name="T82" fmla="*/ 358 w 393"/>
                  <a:gd name="T83" fmla="*/ 17 h 469"/>
                  <a:gd name="T84" fmla="*/ 378 w 393"/>
                  <a:gd name="T85" fmla="*/ 47 h 469"/>
                  <a:gd name="T86" fmla="*/ 281 w 393"/>
                  <a:gd name="T87" fmla="*/ 15 h 469"/>
                  <a:gd name="T88" fmla="*/ 277 w 393"/>
                  <a:gd name="T89" fmla="*/ 15 h 469"/>
                  <a:gd name="T90" fmla="*/ 279 w 393"/>
                  <a:gd name="T91" fmla="*/ 37 h 469"/>
                  <a:gd name="T92" fmla="*/ 228 w 393"/>
                  <a:gd name="T93" fmla="*/ 48 h 469"/>
                  <a:gd name="T94" fmla="*/ 211 w 393"/>
                  <a:gd name="T95" fmla="*/ 67 h 469"/>
                  <a:gd name="T96" fmla="*/ 214 w 393"/>
                  <a:gd name="T97" fmla="*/ 49 h 469"/>
                  <a:gd name="T98" fmla="*/ 240 w 393"/>
                  <a:gd name="T99" fmla="*/ 48 h 469"/>
                  <a:gd name="T100" fmla="*/ 195 w 393"/>
                  <a:gd name="T101" fmla="*/ 87 h 469"/>
                  <a:gd name="T102" fmla="*/ 191 w 393"/>
                  <a:gd name="T103" fmla="*/ 72 h 469"/>
                  <a:gd name="T104" fmla="*/ 168 w 393"/>
                  <a:gd name="T105" fmla="*/ 119 h 469"/>
                  <a:gd name="T106" fmla="*/ 162 w 393"/>
                  <a:gd name="T107" fmla="*/ 100 h 469"/>
                  <a:gd name="T108" fmla="*/ 159 w 393"/>
                  <a:gd name="T109" fmla="*/ 108 h 469"/>
                  <a:gd name="T110" fmla="*/ 156 w 393"/>
                  <a:gd name="T111" fmla="*/ 95 h 469"/>
                  <a:gd name="T112" fmla="*/ 129 w 393"/>
                  <a:gd name="T113" fmla="*/ 128 h 469"/>
                  <a:gd name="T114" fmla="*/ 115 w 393"/>
                  <a:gd name="T115" fmla="*/ 206 h 469"/>
                  <a:gd name="T116" fmla="*/ 107 w 393"/>
                  <a:gd name="T117" fmla="*/ 223 h 469"/>
                  <a:gd name="T118" fmla="*/ 60 w 393"/>
                  <a:gd name="T119" fmla="*/ 292 h 469"/>
                  <a:gd name="T120" fmla="*/ 5 w 393"/>
                  <a:gd name="T121" fmla="*/ 40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3" h="469">
                    <a:moveTo>
                      <a:pt x="313" y="0"/>
                    </a:moveTo>
                    <a:lnTo>
                      <a:pt x="317" y="1"/>
                    </a:lnTo>
                    <a:lnTo>
                      <a:pt x="318" y="1"/>
                    </a:lnTo>
                    <a:lnTo>
                      <a:pt x="319" y="5"/>
                    </a:lnTo>
                    <a:lnTo>
                      <a:pt x="321" y="5"/>
                    </a:lnTo>
                    <a:lnTo>
                      <a:pt x="321" y="7"/>
                    </a:lnTo>
                    <a:lnTo>
                      <a:pt x="318" y="8"/>
                    </a:lnTo>
                    <a:lnTo>
                      <a:pt x="315" y="8"/>
                    </a:lnTo>
                    <a:lnTo>
                      <a:pt x="315" y="9"/>
                    </a:lnTo>
                    <a:lnTo>
                      <a:pt x="313" y="8"/>
                    </a:lnTo>
                    <a:lnTo>
                      <a:pt x="311" y="5"/>
                    </a:lnTo>
                    <a:lnTo>
                      <a:pt x="309" y="5"/>
                    </a:lnTo>
                    <a:lnTo>
                      <a:pt x="309" y="4"/>
                    </a:lnTo>
                    <a:lnTo>
                      <a:pt x="310" y="3"/>
                    </a:lnTo>
                    <a:lnTo>
                      <a:pt x="313" y="0"/>
                    </a:lnTo>
                    <a:lnTo>
                      <a:pt x="313" y="0"/>
                    </a:lnTo>
                    <a:close/>
                    <a:moveTo>
                      <a:pt x="392" y="61"/>
                    </a:moveTo>
                    <a:lnTo>
                      <a:pt x="393" y="67"/>
                    </a:lnTo>
                    <a:lnTo>
                      <a:pt x="393" y="68"/>
                    </a:lnTo>
                    <a:lnTo>
                      <a:pt x="392" y="71"/>
                    </a:lnTo>
                    <a:lnTo>
                      <a:pt x="392" y="72"/>
                    </a:lnTo>
                    <a:lnTo>
                      <a:pt x="390" y="72"/>
                    </a:lnTo>
                    <a:lnTo>
                      <a:pt x="388" y="72"/>
                    </a:lnTo>
                    <a:lnTo>
                      <a:pt x="385" y="69"/>
                    </a:lnTo>
                    <a:lnTo>
                      <a:pt x="382" y="68"/>
                    </a:lnTo>
                    <a:lnTo>
                      <a:pt x="381" y="68"/>
                    </a:lnTo>
                    <a:lnTo>
                      <a:pt x="381" y="68"/>
                    </a:lnTo>
                    <a:lnTo>
                      <a:pt x="382" y="69"/>
                    </a:lnTo>
                    <a:lnTo>
                      <a:pt x="381" y="72"/>
                    </a:lnTo>
                    <a:lnTo>
                      <a:pt x="381" y="73"/>
                    </a:lnTo>
                    <a:lnTo>
                      <a:pt x="381" y="75"/>
                    </a:lnTo>
                    <a:lnTo>
                      <a:pt x="380" y="76"/>
                    </a:lnTo>
                    <a:lnTo>
                      <a:pt x="378" y="77"/>
                    </a:lnTo>
                    <a:lnTo>
                      <a:pt x="376" y="79"/>
                    </a:lnTo>
                    <a:lnTo>
                      <a:pt x="369" y="81"/>
                    </a:lnTo>
                    <a:lnTo>
                      <a:pt x="369" y="83"/>
                    </a:lnTo>
                    <a:lnTo>
                      <a:pt x="366" y="91"/>
                    </a:lnTo>
                    <a:lnTo>
                      <a:pt x="366" y="91"/>
                    </a:lnTo>
                    <a:lnTo>
                      <a:pt x="365" y="92"/>
                    </a:lnTo>
                    <a:lnTo>
                      <a:pt x="363" y="94"/>
                    </a:lnTo>
                    <a:lnTo>
                      <a:pt x="362" y="92"/>
                    </a:lnTo>
                    <a:lnTo>
                      <a:pt x="361" y="90"/>
                    </a:lnTo>
                    <a:lnTo>
                      <a:pt x="361" y="87"/>
                    </a:lnTo>
                    <a:lnTo>
                      <a:pt x="363" y="83"/>
                    </a:lnTo>
                    <a:lnTo>
                      <a:pt x="366" y="79"/>
                    </a:lnTo>
                    <a:lnTo>
                      <a:pt x="367" y="77"/>
                    </a:lnTo>
                    <a:lnTo>
                      <a:pt x="369" y="75"/>
                    </a:lnTo>
                    <a:lnTo>
                      <a:pt x="366" y="65"/>
                    </a:lnTo>
                    <a:lnTo>
                      <a:pt x="361" y="63"/>
                    </a:lnTo>
                    <a:lnTo>
                      <a:pt x="355" y="59"/>
                    </a:lnTo>
                    <a:lnTo>
                      <a:pt x="353" y="57"/>
                    </a:lnTo>
                    <a:lnTo>
                      <a:pt x="349" y="53"/>
                    </a:lnTo>
                    <a:lnTo>
                      <a:pt x="347" y="49"/>
                    </a:lnTo>
                    <a:lnTo>
                      <a:pt x="345" y="49"/>
                    </a:lnTo>
                    <a:lnTo>
                      <a:pt x="342" y="49"/>
                    </a:lnTo>
                    <a:lnTo>
                      <a:pt x="339" y="53"/>
                    </a:lnTo>
                    <a:lnTo>
                      <a:pt x="337" y="55"/>
                    </a:lnTo>
                    <a:lnTo>
                      <a:pt x="335" y="56"/>
                    </a:lnTo>
                    <a:lnTo>
                      <a:pt x="335" y="56"/>
                    </a:lnTo>
                    <a:lnTo>
                      <a:pt x="333" y="55"/>
                    </a:lnTo>
                    <a:lnTo>
                      <a:pt x="330" y="55"/>
                    </a:lnTo>
                    <a:lnTo>
                      <a:pt x="327" y="55"/>
                    </a:lnTo>
                    <a:lnTo>
                      <a:pt x="326" y="55"/>
                    </a:lnTo>
                    <a:lnTo>
                      <a:pt x="323" y="61"/>
                    </a:lnTo>
                    <a:lnTo>
                      <a:pt x="321" y="64"/>
                    </a:lnTo>
                    <a:lnTo>
                      <a:pt x="319" y="65"/>
                    </a:lnTo>
                    <a:lnTo>
                      <a:pt x="319" y="67"/>
                    </a:lnTo>
                    <a:lnTo>
                      <a:pt x="318" y="69"/>
                    </a:lnTo>
                    <a:lnTo>
                      <a:pt x="317" y="79"/>
                    </a:lnTo>
                    <a:lnTo>
                      <a:pt x="315" y="83"/>
                    </a:lnTo>
                    <a:lnTo>
                      <a:pt x="315" y="84"/>
                    </a:lnTo>
                    <a:lnTo>
                      <a:pt x="315" y="91"/>
                    </a:lnTo>
                    <a:lnTo>
                      <a:pt x="315" y="95"/>
                    </a:lnTo>
                    <a:lnTo>
                      <a:pt x="313" y="98"/>
                    </a:lnTo>
                    <a:lnTo>
                      <a:pt x="313" y="99"/>
                    </a:lnTo>
                    <a:lnTo>
                      <a:pt x="311" y="99"/>
                    </a:lnTo>
                    <a:lnTo>
                      <a:pt x="309" y="100"/>
                    </a:lnTo>
                    <a:lnTo>
                      <a:pt x="307" y="102"/>
                    </a:lnTo>
                    <a:lnTo>
                      <a:pt x="306" y="104"/>
                    </a:lnTo>
                    <a:lnTo>
                      <a:pt x="305" y="110"/>
                    </a:lnTo>
                    <a:lnTo>
                      <a:pt x="303" y="111"/>
                    </a:lnTo>
                    <a:lnTo>
                      <a:pt x="301" y="111"/>
                    </a:lnTo>
                    <a:lnTo>
                      <a:pt x="299" y="108"/>
                    </a:lnTo>
                    <a:lnTo>
                      <a:pt x="297" y="107"/>
                    </a:lnTo>
                    <a:lnTo>
                      <a:pt x="294" y="107"/>
                    </a:lnTo>
                    <a:lnTo>
                      <a:pt x="291" y="104"/>
                    </a:lnTo>
                    <a:lnTo>
                      <a:pt x="289" y="103"/>
                    </a:lnTo>
                    <a:lnTo>
                      <a:pt x="286" y="103"/>
                    </a:lnTo>
                    <a:lnTo>
                      <a:pt x="285" y="104"/>
                    </a:lnTo>
                    <a:lnTo>
                      <a:pt x="285" y="107"/>
                    </a:lnTo>
                    <a:lnTo>
                      <a:pt x="281" y="108"/>
                    </a:lnTo>
                    <a:lnTo>
                      <a:pt x="278" y="110"/>
                    </a:lnTo>
                    <a:lnTo>
                      <a:pt x="275" y="110"/>
                    </a:lnTo>
                    <a:lnTo>
                      <a:pt x="275" y="108"/>
                    </a:lnTo>
                    <a:lnTo>
                      <a:pt x="271" y="107"/>
                    </a:lnTo>
                    <a:lnTo>
                      <a:pt x="266" y="106"/>
                    </a:lnTo>
                    <a:lnTo>
                      <a:pt x="265" y="106"/>
                    </a:lnTo>
                    <a:lnTo>
                      <a:pt x="265" y="104"/>
                    </a:lnTo>
                    <a:lnTo>
                      <a:pt x="263" y="100"/>
                    </a:lnTo>
                    <a:lnTo>
                      <a:pt x="259" y="95"/>
                    </a:lnTo>
                    <a:lnTo>
                      <a:pt x="258" y="92"/>
                    </a:lnTo>
                    <a:lnTo>
                      <a:pt x="256" y="88"/>
                    </a:lnTo>
                    <a:lnTo>
                      <a:pt x="252" y="83"/>
                    </a:lnTo>
                    <a:lnTo>
                      <a:pt x="252" y="83"/>
                    </a:lnTo>
                    <a:lnTo>
                      <a:pt x="251" y="83"/>
                    </a:lnTo>
                    <a:lnTo>
                      <a:pt x="247" y="83"/>
                    </a:lnTo>
                    <a:lnTo>
                      <a:pt x="246" y="84"/>
                    </a:lnTo>
                    <a:lnTo>
                      <a:pt x="244" y="85"/>
                    </a:lnTo>
                    <a:lnTo>
                      <a:pt x="244" y="87"/>
                    </a:lnTo>
                    <a:lnTo>
                      <a:pt x="246" y="91"/>
                    </a:lnTo>
                    <a:lnTo>
                      <a:pt x="244" y="92"/>
                    </a:lnTo>
                    <a:lnTo>
                      <a:pt x="244" y="92"/>
                    </a:lnTo>
                    <a:lnTo>
                      <a:pt x="242" y="91"/>
                    </a:lnTo>
                    <a:lnTo>
                      <a:pt x="239" y="92"/>
                    </a:lnTo>
                    <a:lnTo>
                      <a:pt x="238" y="94"/>
                    </a:lnTo>
                    <a:lnTo>
                      <a:pt x="236" y="94"/>
                    </a:lnTo>
                    <a:lnTo>
                      <a:pt x="230" y="94"/>
                    </a:lnTo>
                    <a:lnTo>
                      <a:pt x="232" y="98"/>
                    </a:lnTo>
                    <a:lnTo>
                      <a:pt x="234" y="99"/>
                    </a:lnTo>
                    <a:lnTo>
                      <a:pt x="234" y="100"/>
                    </a:lnTo>
                    <a:lnTo>
                      <a:pt x="234" y="104"/>
                    </a:lnTo>
                    <a:lnTo>
                      <a:pt x="232" y="108"/>
                    </a:lnTo>
                    <a:lnTo>
                      <a:pt x="231" y="111"/>
                    </a:lnTo>
                    <a:lnTo>
                      <a:pt x="228" y="114"/>
                    </a:lnTo>
                    <a:lnTo>
                      <a:pt x="232" y="116"/>
                    </a:lnTo>
                    <a:lnTo>
                      <a:pt x="230" y="120"/>
                    </a:lnTo>
                    <a:lnTo>
                      <a:pt x="228" y="122"/>
                    </a:lnTo>
                    <a:lnTo>
                      <a:pt x="227" y="120"/>
                    </a:lnTo>
                    <a:lnTo>
                      <a:pt x="224" y="119"/>
                    </a:lnTo>
                    <a:lnTo>
                      <a:pt x="218" y="116"/>
                    </a:lnTo>
                    <a:lnTo>
                      <a:pt x="214" y="115"/>
                    </a:lnTo>
                    <a:lnTo>
                      <a:pt x="211" y="115"/>
                    </a:lnTo>
                    <a:lnTo>
                      <a:pt x="210" y="115"/>
                    </a:lnTo>
                    <a:lnTo>
                      <a:pt x="204" y="112"/>
                    </a:lnTo>
                    <a:lnTo>
                      <a:pt x="203" y="112"/>
                    </a:lnTo>
                    <a:lnTo>
                      <a:pt x="200" y="114"/>
                    </a:lnTo>
                    <a:lnTo>
                      <a:pt x="200" y="116"/>
                    </a:lnTo>
                    <a:lnTo>
                      <a:pt x="200" y="123"/>
                    </a:lnTo>
                    <a:lnTo>
                      <a:pt x="202" y="127"/>
                    </a:lnTo>
                    <a:lnTo>
                      <a:pt x="200" y="130"/>
                    </a:lnTo>
                    <a:lnTo>
                      <a:pt x="199" y="132"/>
                    </a:lnTo>
                    <a:lnTo>
                      <a:pt x="198" y="136"/>
                    </a:lnTo>
                    <a:lnTo>
                      <a:pt x="192" y="134"/>
                    </a:lnTo>
                    <a:lnTo>
                      <a:pt x="188" y="131"/>
                    </a:lnTo>
                    <a:lnTo>
                      <a:pt x="186" y="134"/>
                    </a:lnTo>
                    <a:lnTo>
                      <a:pt x="180" y="139"/>
                    </a:lnTo>
                    <a:lnTo>
                      <a:pt x="178" y="150"/>
                    </a:lnTo>
                    <a:lnTo>
                      <a:pt x="178" y="151"/>
                    </a:lnTo>
                    <a:lnTo>
                      <a:pt x="175" y="154"/>
                    </a:lnTo>
                    <a:lnTo>
                      <a:pt x="174" y="155"/>
                    </a:lnTo>
                    <a:lnTo>
                      <a:pt x="171" y="155"/>
                    </a:lnTo>
                    <a:lnTo>
                      <a:pt x="171" y="158"/>
                    </a:lnTo>
                    <a:lnTo>
                      <a:pt x="172" y="163"/>
                    </a:lnTo>
                    <a:lnTo>
                      <a:pt x="174" y="164"/>
                    </a:lnTo>
                    <a:lnTo>
                      <a:pt x="175" y="168"/>
                    </a:lnTo>
                    <a:lnTo>
                      <a:pt x="175" y="171"/>
                    </a:lnTo>
                    <a:lnTo>
                      <a:pt x="175" y="172"/>
                    </a:lnTo>
                    <a:lnTo>
                      <a:pt x="172" y="175"/>
                    </a:lnTo>
                    <a:lnTo>
                      <a:pt x="167" y="183"/>
                    </a:lnTo>
                    <a:lnTo>
                      <a:pt x="162" y="191"/>
                    </a:lnTo>
                    <a:lnTo>
                      <a:pt x="160" y="194"/>
                    </a:lnTo>
                    <a:lnTo>
                      <a:pt x="160" y="201"/>
                    </a:lnTo>
                    <a:lnTo>
                      <a:pt x="159" y="203"/>
                    </a:lnTo>
                    <a:lnTo>
                      <a:pt x="156" y="205"/>
                    </a:lnTo>
                    <a:lnTo>
                      <a:pt x="154" y="206"/>
                    </a:lnTo>
                    <a:lnTo>
                      <a:pt x="152" y="207"/>
                    </a:lnTo>
                    <a:lnTo>
                      <a:pt x="147" y="207"/>
                    </a:lnTo>
                    <a:lnTo>
                      <a:pt x="148" y="215"/>
                    </a:lnTo>
                    <a:lnTo>
                      <a:pt x="148" y="218"/>
                    </a:lnTo>
                    <a:lnTo>
                      <a:pt x="148" y="219"/>
                    </a:lnTo>
                    <a:lnTo>
                      <a:pt x="147" y="222"/>
                    </a:lnTo>
                    <a:lnTo>
                      <a:pt x="147" y="225"/>
                    </a:lnTo>
                    <a:lnTo>
                      <a:pt x="146" y="238"/>
                    </a:lnTo>
                    <a:lnTo>
                      <a:pt x="146" y="239"/>
                    </a:lnTo>
                    <a:lnTo>
                      <a:pt x="144" y="242"/>
                    </a:lnTo>
                    <a:lnTo>
                      <a:pt x="140" y="250"/>
                    </a:lnTo>
                    <a:lnTo>
                      <a:pt x="137" y="255"/>
                    </a:lnTo>
                    <a:lnTo>
                      <a:pt x="133" y="263"/>
                    </a:lnTo>
                    <a:lnTo>
                      <a:pt x="136" y="266"/>
                    </a:lnTo>
                    <a:lnTo>
                      <a:pt x="140" y="267"/>
                    </a:lnTo>
                    <a:lnTo>
                      <a:pt x="140" y="270"/>
                    </a:lnTo>
                    <a:lnTo>
                      <a:pt x="140" y="274"/>
                    </a:lnTo>
                    <a:lnTo>
                      <a:pt x="140" y="277"/>
                    </a:lnTo>
                    <a:lnTo>
                      <a:pt x="139" y="279"/>
                    </a:lnTo>
                    <a:lnTo>
                      <a:pt x="139" y="282"/>
                    </a:lnTo>
                    <a:lnTo>
                      <a:pt x="137" y="282"/>
                    </a:lnTo>
                    <a:lnTo>
                      <a:pt x="133" y="282"/>
                    </a:lnTo>
                    <a:lnTo>
                      <a:pt x="128" y="281"/>
                    </a:lnTo>
                    <a:lnTo>
                      <a:pt x="127" y="281"/>
                    </a:lnTo>
                    <a:lnTo>
                      <a:pt x="123" y="282"/>
                    </a:lnTo>
                    <a:lnTo>
                      <a:pt x="120" y="283"/>
                    </a:lnTo>
                    <a:lnTo>
                      <a:pt x="119" y="285"/>
                    </a:lnTo>
                    <a:lnTo>
                      <a:pt x="119" y="285"/>
                    </a:lnTo>
                    <a:lnTo>
                      <a:pt x="116" y="289"/>
                    </a:lnTo>
                    <a:lnTo>
                      <a:pt x="113" y="294"/>
                    </a:lnTo>
                    <a:lnTo>
                      <a:pt x="111" y="297"/>
                    </a:lnTo>
                    <a:lnTo>
                      <a:pt x="112" y="301"/>
                    </a:lnTo>
                    <a:lnTo>
                      <a:pt x="108" y="308"/>
                    </a:lnTo>
                    <a:lnTo>
                      <a:pt x="111" y="314"/>
                    </a:lnTo>
                    <a:lnTo>
                      <a:pt x="111" y="314"/>
                    </a:lnTo>
                    <a:lnTo>
                      <a:pt x="112" y="317"/>
                    </a:lnTo>
                    <a:lnTo>
                      <a:pt x="111" y="318"/>
                    </a:lnTo>
                    <a:lnTo>
                      <a:pt x="111" y="320"/>
                    </a:lnTo>
                    <a:lnTo>
                      <a:pt x="111" y="322"/>
                    </a:lnTo>
                    <a:lnTo>
                      <a:pt x="111" y="326"/>
                    </a:lnTo>
                    <a:lnTo>
                      <a:pt x="111" y="328"/>
                    </a:lnTo>
                    <a:lnTo>
                      <a:pt x="111" y="330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3" y="344"/>
                    </a:lnTo>
                    <a:lnTo>
                      <a:pt x="112" y="350"/>
                    </a:lnTo>
                    <a:lnTo>
                      <a:pt x="111" y="358"/>
                    </a:lnTo>
                    <a:lnTo>
                      <a:pt x="113" y="360"/>
                    </a:lnTo>
                    <a:lnTo>
                      <a:pt x="116" y="362"/>
                    </a:lnTo>
                    <a:lnTo>
                      <a:pt x="117" y="364"/>
                    </a:lnTo>
                    <a:lnTo>
                      <a:pt x="120" y="366"/>
                    </a:lnTo>
                    <a:lnTo>
                      <a:pt x="121" y="370"/>
                    </a:lnTo>
                    <a:lnTo>
                      <a:pt x="121" y="372"/>
                    </a:lnTo>
                    <a:lnTo>
                      <a:pt x="121" y="374"/>
                    </a:lnTo>
                    <a:lnTo>
                      <a:pt x="120" y="376"/>
                    </a:lnTo>
                    <a:lnTo>
                      <a:pt x="119" y="377"/>
                    </a:lnTo>
                    <a:lnTo>
                      <a:pt x="119" y="378"/>
                    </a:lnTo>
                    <a:lnTo>
                      <a:pt x="119" y="380"/>
                    </a:lnTo>
                    <a:lnTo>
                      <a:pt x="116" y="380"/>
                    </a:lnTo>
                    <a:lnTo>
                      <a:pt x="113" y="380"/>
                    </a:lnTo>
                    <a:lnTo>
                      <a:pt x="113" y="381"/>
                    </a:lnTo>
                    <a:lnTo>
                      <a:pt x="113" y="384"/>
                    </a:lnTo>
                    <a:lnTo>
                      <a:pt x="115" y="391"/>
                    </a:lnTo>
                    <a:lnTo>
                      <a:pt x="117" y="395"/>
                    </a:lnTo>
                    <a:lnTo>
                      <a:pt x="117" y="397"/>
                    </a:lnTo>
                    <a:lnTo>
                      <a:pt x="117" y="401"/>
                    </a:lnTo>
                    <a:lnTo>
                      <a:pt x="116" y="403"/>
                    </a:lnTo>
                    <a:lnTo>
                      <a:pt x="116" y="404"/>
                    </a:lnTo>
                    <a:lnTo>
                      <a:pt x="116" y="408"/>
                    </a:lnTo>
                    <a:lnTo>
                      <a:pt x="115" y="411"/>
                    </a:lnTo>
                    <a:lnTo>
                      <a:pt x="113" y="412"/>
                    </a:lnTo>
                    <a:lnTo>
                      <a:pt x="111" y="413"/>
                    </a:lnTo>
                    <a:lnTo>
                      <a:pt x="109" y="415"/>
                    </a:lnTo>
                    <a:lnTo>
                      <a:pt x="108" y="415"/>
                    </a:lnTo>
                    <a:lnTo>
                      <a:pt x="108" y="416"/>
                    </a:lnTo>
                    <a:lnTo>
                      <a:pt x="107" y="417"/>
                    </a:lnTo>
                    <a:lnTo>
                      <a:pt x="105" y="420"/>
                    </a:lnTo>
                    <a:lnTo>
                      <a:pt x="104" y="424"/>
                    </a:lnTo>
                    <a:lnTo>
                      <a:pt x="104" y="424"/>
                    </a:lnTo>
                    <a:lnTo>
                      <a:pt x="104" y="428"/>
                    </a:lnTo>
                    <a:lnTo>
                      <a:pt x="105" y="432"/>
                    </a:lnTo>
                    <a:lnTo>
                      <a:pt x="105" y="436"/>
                    </a:lnTo>
                    <a:lnTo>
                      <a:pt x="104" y="440"/>
                    </a:lnTo>
                    <a:lnTo>
                      <a:pt x="103" y="443"/>
                    </a:lnTo>
                    <a:lnTo>
                      <a:pt x="101" y="444"/>
                    </a:lnTo>
                    <a:lnTo>
                      <a:pt x="100" y="444"/>
                    </a:lnTo>
                    <a:lnTo>
                      <a:pt x="99" y="440"/>
                    </a:lnTo>
                    <a:lnTo>
                      <a:pt x="99" y="439"/>
                    </a:lnTo>
                    <a:lnTo>
                      <a:pt x="99" y="437"/>
                    </a:lnTo>
                    <a:lnTo>
                      <a:pt x="96" y="436"/>
                    </a:lnTo>
                    <a:lnTo>
                      <a:pt x="95" y="436"/>
                    </a:lnTo>
                    <a:lnTo>
                      <a:pt x="93" y="436"/>
                    </a:lnTo>
                    <a:lnTo>
                      <a:pt x="92" y="436"/>
                    </a:lnTo>
                    <a:lnTo>
                      <a:pt x="91" y="436"/>
                    </a:lnTo>
                    <a:lnTo>
                      <a:pt x="89" y="432"/>
                    </a:lnTo>
                    <a:lnTo>
                      <a:pt x="88" y="429"/>
                    </a:lnTo>
                    <a:lnTo>
                      <a:pt x="88" y="428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19"/>
                    </a:lnTo>
                    <a:lnTo>
                      <a:pt x="87" y="420"/>
                    </a:lnTo>
                    <a:lnTo>
                      <a:pt x="87" y="424"/>
                    </a:lnTo>
                    <a:lnTo>
                      <a:pt x="85" y="425"/>
                    </a:lnTo>
                    <a:lnTo>
                      <a:pt x="84" y="425"/>
                    </a:lnTo>
                    <a:lnTo>
                      <a:pt x="84" y="428"/>
                    </a:lnTo>
                    <a:lnTo>
                      <a:pt x="85" y="428"/>
                    </a:lnTo>
                    <a:lnTo>
                      <a:pt x="85" y="429"/>
                    </a:lnTo>
                    <a:lnTo>
                      <a:pt x="85" y="432"/>
                    </a:lnTo>
                    <a:lnTo>
                      <a:pt x="83" y="439"/>
                    </a:lnTo>
                    <a:lnTo>
                      <a:pt x="81" y="440"/>
                    </a:lnTo>
                    <a:lnTo>
                      <a:pt x="81" y="440"/>
                    </a:lnTo>
                    <a:lnTo>
                      <a:pt x="80" y="440"/>
                    </a:lnTo>
                    <a:lnTo>
                      <a:pt x="77" y="441"/>
                    </a:lnTo>
                    <a:lnTo>
                      <a:pt x="76" y="441"/>
                    </a:lnTo>
                    <a:lnTo>
                      <a:pt x="76" y="440"/>
                    </a:lnTo>
                    <a:lnTo>
                      <a:pt x="73" y="437"/>
                    </a:lnTo>
                    <a:lnTo>
                      <a:pt x="72" y="437"/>
                    </a:lnTo>
                    <a:lnTo>
                      <a:pt x="73" y="439"/>
                    </a:lnTo>
                    <a:lnTo>
                      <a:pt x="73" y="440"/>
                    </a:lnTo>
                    <a:lnTo>
                      <a:pt x="73" y="441"/>
                    </a:lnTo>
                    <a:lnTo>
                      <a:pt x="73" y="443"/>
                    </a:lnTo>
                    <a:lnTo>
                      <a:pt x="72" y="443"/>
                    </a:lnTo>
                    <a:lnTo>
                      <a:pt x="68" y="445"/>
                    </a:lnTo>
                    <a:lnTo>
                      <a:pt x="69" y="447"/>
                    </a:lnTo>
                    <a:lnTo>
                      <a:pt x="68" y="448"/>
                    </a:lnTo>
                    <a:lnTo>
                      <a:pt x="67" y="448"/>
                    </a:lnTo>
                    <a:lnTo>
                      <a:pt x="67" y="449"/>
                    </a:lnTo>
                    <a:lnTo>
                      <a:pt x="67" y="451"/>
                    </a:lnTo>
                    <a:lnTo>
                      <a:pt x="63" y="453"/>
                    </a:lnTo>
                    <a:lnTo>
                      <a:pt x="56" y="461"/>
                    </a:lnTo>
                    <a:lnTo>
                      <a:pt x="53" y="463"/>
                    </a:lnTo>
                    <a:lnTo>
                      <a:pt x="51" y="465"/>
                    </a:lnTo>
                    <a:lnTo>
                      <a:pt x="49" y="465"/>
                    </a:lnTo>
                    <a:lnTo>
                      <a:pt x="47" y="467"/>
                    </a:lnTo>
                    <a:lnTo>
                      <a:pt x="40" y="469"/>
                    </a:lnTo>
                    <a:lnTo>
                      <a:pt x="36" y="468"/>
                    </a:lnTo>
                    <a:lnTo>
                      <a:pt x="33" y="469"/>
                    </a:lnTo>
                    <a:lnTo>
                      <a:pt x="32" y="468"/>
                    </a:lnTo>
                    <a:lnTo>
                      <a:pt x="32" y="467"/>
                    </a:lnTo>
                    <a:lnTo>
                      <a:pt x="32" y="465"/>
                    </a:lnTo>
                    <a:lnTo>
                      <a:pt x="32" y="465"/>
                    </a:lnTo>
                    <a:lnTo>
                      <a:pt x="32" y="465"/>
                    </a:lnTo>
                    <a:lnTo>
                      <a:pt x="30" y="465"/>
                    </a:lnTo>
                    <a:lnTo>
                      <a:pt x="30" y="465"/>
                    </a:lnTo>
                    <a:lnTo>
                      <a:pt x="30" y="467"/>
                    </a:lnTo>
                    <a:lnTo>
                      <a:pt x="29" y="468"/>
                    </a:lnTo>
                    <a:lnTo>
                      <a:pt x="28" y="467"/>
                    </a:lnTo>
                    <a:lnTo>
                      <a:pt x="26" y="465"/>
                    </a:lnTo>
                    <a:lnTo>
                      <a:pt x="28" y="464"/>
                    </a:lnTo>
                    <a:lnTo>
                      <a:pt x="29" y="463"/>
                    </a:lnTo>
                    <a:lnTo>
                      <a:pt x="29" y="463"/>
                    </a:lnTo>
                    <a:lnTo>
                      <a:pt x="28" y="461"/>
                    </a:lnTo>
                    <a:lnTo>
                      <a:pt x="28" y="461"/>
                    </a:lnTo>
                    <a:lnTo>
                      <a:pt x="25" y="463"/>
                    </a:lnTo>
                    <a:lnTo>
                      <a:pt x="24" y="461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4" y="455"/>
                    </a:lnTo>
                    <a:lnTo>
                      <a:pt x="12" y="452"/>
                    </a:lnTo>
                    <a:lnTo>
                      <a:pt x="12" y="449"/>
                    </a:lnTo>
                    <a:lnTo>
                      <a:pt x="12" y="445"/>
                    </a:lnTo>
                    <a:lnTo>
                      <a:pt x="12" y="441"/>
                    </a:lnTo>
                    <a:lnTo>
                      <a:pt x="13" y="440"/>
                    </a:lnTo>
                    <a:lnTo>
                      <a:pt x="16" y="441"/>
                    </a:lnTo>
                    <a:lnTo>
                      <a:pt x="20" y="444"/>
                    </a:lnTo>
                    <a:lnTo>
                      <a:pt x="20" y="444"/>
                    </a:lnTo>
                    <a:lnTo>
                      <a:pt x="21" y="443"/>
                    </a:lnTo>
                    <a:lnTo>
                      <a:pt x="24" y="441"/>
                    </a:lnTo>
                    <a:lnTo>
                      <a:pt x="24" y="440"/>
                    </a:lnTo>
                    <a:lnTo>
                      <a:pt x="20" y="443"/>
                    </a:lnTo>
                    <a:lnTo>
                      <a:pt x="18" y="441"/>
                    </a:lnTo>
                    <a:lnTo>
                      <a:pt x="17" y="439"/>
                    </a:lnTo>
                    <a:lnTo>
                      <a:pt x="17" y="437"/>
                    </a:lnTo>
                    <a:lnTo>
                      <a:pt x="17" y="437"/>
                    </a:lnTo>
                    <a:lnTo>
                      <a:pt x="18" y="436"/>
                    </a:lnTo>
                    <a:lnTo>
                      <a:pt x="17" y="433"/>
                    </a:lnTo>
                    <a:lnTo>
                      <a:pt x="17" y="432"/>
                    </a:lnTo>
                    <a:lnTo>
                      <a:pt x="20" y="431"/>
                    </a:lnTo>
                    <a:lnTo>
                      <a:pt x="21" y="428"/>
                    </a:lnTo>
                    <a:lnTo>
                      <a:pt x="22" y="427"/>
                    </a:lnTo>
                    <a:lnTo>
                      <a:pt x="25" y="425"/>
                    </a:lnTo>
                    <a:lnTo>
                      <a:pt x="24" y="424"/>
                    </a:lnTo>
                    <a:lnTo>
                      <a:pt x="22" y="425"/>
                    </a:lnTo>
                    <a:lnTo>
                      <a:pt x="21" y="427"/>
                    </a:lnTo>
                    <a:lnTo>
                      <a:pt x="18" y="429"/>
                    </a:lnTo>
                    <a:lnTo>
                      <a:pt x="16" y="431"/>
                    </a:lnTo>
                    <a:lnTo>
                      <a:pt x="14" y="431"/>
                    </a:lnTo>
                    <a:lnTo>
                      <a:pt x="13" y="432"/>
                    </a:lnTo>
                    <a:lnTo>
                      <a:pt x="12" y="432"/>
                    </a:lnTo>
                    <a:lnTo>
                      <a:pt x="10" y="435"/>
                    </a:lnTo>
                    <a:lnTo>
                      <a:pt x="9" y="436"/>
                    </a:lnTo>
                    <a:lnTo>
                      <a:pt x="6" y="436"/>
                    </a:lnTo>
                    <a:lnTo>
                      <a:pt x="5" y="435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1"/>
                    </a:lnTo>
                    <a:lnTo>
                      <a:pt x="9" y="421"/>
                    </a:lnTo>
                    <a:lnTo>
                      <a:pt x="10" y="420"/>
                    </a:lnTo>
                    <a:lnTo>
                      <a:pt x="12" y="420"/>
                    </a:lnTo>
                    <a:lnTo>
                      <a:pt x="12" y="420"/>
                    </a:lnTo>
                    <a:lnTo>
                      <a:pt x="14" y="421"/>
                    </a:lnTo>
                    <a:lnTo>
                      <a:pt x="16" y="419"/>
                    </a:lnTo>
                    <a:lnTo>
                      <a:pt x="18" y="419"/>
                    </a:lnTo>
                    <a:lnTo>
                      <a:pt x="21" y="417"/>
                    </a:lnTo>
                    <a:lnTo>
                      <a:pt x="21" y="416"/>
                    </a:lnTo>
                    <a:lnTo>
                      <a:pt x="20" y="417"/>
                    </a:lnTo>
                    <a:lnTo>
                      <a:pt x="18" y="417"/>
                    </a:lnTo>
                    <a:lnTo>
                      <a:pt x="16" y="417"/>
                    </a:lnTo>
                    <a:lnTo>
                      <a:pt x="14" y="417"/>
                    </a:lnTo>
                    <a:lnTo>
                      <a:pt x="14" y="416"/>
                    </a:lnTo>
                    <a:lnTo>
                      <a:pt x="16" y="413"/>
                    </a:lnTo>
                    <a:lnTo>
                      <a:pt x="18" y="411"/>
                    </a:lnTo>
                    <a:lnTo>
                      <a:pt x="20" y="409"/>
                    </a:lnTo>
                    <a:lnTo>
                      <a:pt x="20" y="408"/>
                    </a:lnTo>
                    <a:lnTo>
                      <a:pt x="20" y="407"/>
                    </a:lnTo>
                    <a:lnTo>
                      <a:pt x="21" y="404"/>
                    </a:lnTo>
                    <a:lnTo>
                      <a:pt x="24" y="401"/>
                    </a:lnTo>
                    <a:lnTo>
                      <a:pt x="26" y="399"/>
                    </a:lnTo>
                    <a:lnTo>
                      <a:pt x="26" y="400"/>
                    </a:lnTo>
                    <a:lnTo>
                      <a:pt x="26" y="405"/>
                    </a:lnTo>
                    <a:lnTo>
                      <a:pt x="26" y="407"/>
                    </a:lnTo>
                    <a:lnTo>
                      <a:pt x="28" y="400"/>
                    </a:lnTo>
                    <a:lnTo>
                      <a:pt x="29" y="399"/>
                    </a:lnTo>
                    <a:lnTo>
                      <a:pt x="30" y="397"/>
                    </a:lnTo>
                    <a:lnTo>
                      <a:pt x="33" y="397"/>
                    </a:lnTo>
                    <a:lnTo>
                      <a:pt x="33" y="396"/>
                    </a:lnTo>
                    <a:lnTo>
                      <a:pt x="30" y="396"/>
                    </a:lnTo>
                    <a:lnTo>
                      <a:pt x="24" y="399"/>
                    </a:lnTo>
                    <a:lnTo>
                      <a:pt x="21" y="401"/>
                    </a:lnTo>
                    <a:lnTo>
                      <a:pt x="20" y="403"/>
                    </a:lnTo>
                    <a:lnTo>
                      <a:pt x="18" y="405"/>
                    </a:lnTo>
                    <a:lnTo>
                      <a:pt x="17" y="407"/>
                    </a:lnTo>
                    <a:lnTo>
                      <a:pt x="17" y="409"/>
                    </a:lnTo>
                    <a:lnTo>
                      <a:pt x="16" y="411"/>
                    </a:lnTo>
                    <a:lnTo>
                      <a:pt x="14" y="411"/>
                    </a:lnTo>
                    <a:lnTo>
                      <a:pt x="12" y="415"/>
                    </a:lnTo>
                    <a:lnTo>
                      <a:pt x="10" y="416"/>
                    </a:lnTo>
                    <a:lnTo>
                      <a:pt x="9" y="419"/>
                    </a:lnTo>
                    <a:lnTo>
                      <a:pt x="8" y="420"/>
                    </a:lnTo>
                    <a:lnTo>
                      <a:pt x="6" y="420"/>
                    </a:lnTo>
                    <a:lnTo>
                      <a:pt x="6" y="421"/>
                    </a:lnTo>
                    <a:lnTo>
                      <a:pt x="5" y="423"/>
                    </a:lnTo>
                    <a:lnTo>
                      <a:pt x="5" y="421"/>
                    </a:lnTo>
                    <a:lnTo>
                      <a:pt x="5" y="419"/>
                    </a:lnTo>
                    <a:lnTo>
                      <a:pt x="5" y="416"/>
                    </a:lnTo>
                    <a:lnTo>
                      <a:pt x="6" y="415"/>
                    </a:lnTo>
                    <a:lnTo>
                      <a:pt x="6" y="412"/>
                    </a:lnTo>
                    <a:lnTo>
                      <a:pt x="6" y="409"/>
                    </a:lnTo>
                    <a:lnTo>
                      <a:pt x="6" y="409"/>
                    </a:lnTo>
                    <a:lnTo>
                      <a:pt x="8" y="409"/>
                    </a:lnTo>
                    <a:lnTo>
                      <a:pt x="9" y="409"/>
                    </a:lnTo>
                    <a:lnTo>
                      <a:pt x="10" y="409"/>
                    </a:lnTo>
                    <a:lnTo>
                      <a:pt x="13" y="408"/>
                    </a:lnTo>
                    <a:lnTo>
                      <a:pt x="13" y="407"/>
                    </a:lnTo>
                    <a:lnTo>
                      <a:pt x="12" y="407"/>
                    </a:lnTo>
                    <a:lnTo>
                      <a:pt x="9" y="407"/>
                    </a:lnTo>
                    <a:lnTo>
                      <a:pt x="8" y="405"/>
                    </a:lnTo>
                    <a:lnTo>
                      <a:pt x="6" y="403"/>
                    </a:lnTo>
                    <a:lnTo>
                      <a:pt x="5" y="397"/>
                    </a:lnTo>
                    <a:lnTo>
                      <a:pt x="6" y="397"/>
                    </a:lnTo>
                    <a:lnTo>
                      <a:pt x="12" y="392"/>
                    </a:lnTo>
                    <a:lnTo>
                      <a:pt x="13" y="391"/>
                    </a:lnTo>
                    <a:lnTo>
                      <a:pt x="12" y="391"/>
                    </a:lnTo>
                    <a:lnTo>
                      <a:pt x="10" y="393"/>
                    </a:lnTo>
                    <a:lnTo>
                      <a:pt x="6" y="395"/>
                    </a:lnTo>
                    <a:lnTo>
                      <a:pt x="5" y="392"/>
                    </a:lnTo>
                    <a:lnTo>
                      <a:pt x="4" y="389"/>
                    </a:lnTo>
                    <a:lnTo>
                      <a:pt x="4" y="385"/>
                    </a:lnTo>
                    <a:lnTo>
                      <a:pt x="4" y="382"/>
                    </a:lnTo>
                    <a:lnTo>
                      <a:pt x="4" y="380"/>
                    </a:lnTo>
                    <a:lnTo>
                      <a:pt x="5" y="378"/>
                    </a:lnTo>
                    <a:lnTo>
                      <a:pt x="6" y="378"/>
                    </a:lnTo>
                    <a:lnTo>
                      <a:pt x="8" y="380"/>
                    </a:lnTo>
                    <a:lnTo>
                      <a:pt x="10" y="378"/>
                    </a:lnTo>
                    <a:lnTo>
                      <a:pt x="18" y="377"/>
                    </a:lnTo>
                    <a:lnTo>
                      <a:pt x="22" y="378"/>
                    </a:lnTo>
                    <a:lnTo>
                      <a:pt x="25" y="378"/>
                    </a:lnTo>
                    <a:lnTo>
                      <a:pt x="28" y="377"/>
                    </a:lnTo>
                    <a:lnTo>
                      <a:pt x="30" y="376"/>
                    </a:lnTo>
                    <a:lnTo>
                      <a:pt x="32" y="377"/>
                    </a:lnTo>
                    <a:lnTo>
                      <a:pt x="33" y="378"/>
                    </a:lnTo>
                    <a:lnTo>
                      <a:pt x="33" y="381"/>
                    </a:lnTo>
                    <a:lnTo>
                      <a:pt x="35" y="382"/>
                    </a:lnTo>
                    <a:lnTo>
                      <a:pt x="35" y="382"/>
                    </a:lnTo>
                    <a:lnTo>
                      <a:pt x="35" y="380"/>
                    </a:lnTo>
                    <a:lnTo>
                      <a:pt x="35" y="378"/>
                    </a:lnTo>
                    <a:lnTo>
                      <a:pt x="41" y="376"/>
                    </a:lnTo>
                    <a:lnTo>
                      <a:pt x="43" y="374"/>
                    </a:lnTo>
                    <a:lnTo>
                      <a:pt x="40" y="374"/>
                    </a:lnTo>
                    <a:lnTo>
                      <a:pt x="39" y="372"/>
                    </a:lnTo>
                    <a:lnTo>
                      <a:pt x="40" y="368"/>
                    </a:lnTo>
                    <a:lnTo>
                      <a:pt x="40" y="368"/>
                    </a:lnTo>
                    <a:lnTo>
                      <a:pt x="39" y="369"/>
                    </a:lnTo>
                    <a:lnTo>
                      <a:pt x="37" y="372"/>
                    </a:lnTo>
                    <a:lnTo>
                      <a:pt x="39" y="374"/>
                    </a:lnTo>
                    <a:lnTo>
                      <a:pt x="37" y="376"/>
                    </a:lnTo>
                    <a:lnTo>
                      <a:pt x="36" y="376"/>
                    </a:lnTo>
                    <a:lnTo>
                      <a:pt x="33" y="376"/>
                    </a:lnTo>
                    <a:lnTo>
                      <a:pt x="30" y="374"/>
                    </a:lnTo>
                    <a:lnTo>
                      <a:pt x="28" y="374"/>
                    </a:lnTo>
                    <a:lnTo>
                      <a:pt x="28" y="373"/>
                    </a:lnTo>
                    <a:lnTo>
                      <a:pt x="28" y="372"/>
                    </a:lnTo>
                    <a:lnTo>
                      <a:pt x="28" y="372"/>
                    </a:lnTo>
                    <a:lnTo>
                      <a:pt x="26" y="373"/>
                    </a:lnTo>
                    <a:lnTo>
                      <a:pt x="25" y="376"/>
                    </a:lnTo>
                    <a:lnTo>
                      <a:pt x="24" y="377"/>
                    </a:lnTo>
                    <a:lnTo>
                      <a:pt x="20" y="376"/>
                    </a:lnTo>
                    <a:lnTo>
                      <a:pt x="13" y="376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5" y="374"/>
                    </a:lnTo>
                    <a:lnTo>
                      <a:pt x="4" y="373"/>
                    </a:lnTo>
                    <a:lnTo>
                      <a:pt x="4" y="369"/>
                    </a:lnTo>
                    <a:lnTo>
                      <a:pt x="4" y="368"/>
                    </a:lnTo>
                    <a:lnTo>
                      <a:pt x="6" y="366"/>
                    </a:lnTo>
                    <a:lnTo>
                      <a:pt x="8" y="366"/>
                    </a:lnTo>
                    <a:lnTo>
                      <a:pt x="9" y="365"/>
                    </a:lnTo>
                    <a:lnTo>
                      <a:pt x="8" y="365"/>
                    </a:lnTo>
                    <a:lnTo>
                      <a:pt x="6" y="364"/>
                    </a:lnTo>
                    <a:lnTo>
                      <a:pt x="5" y="361"/>
                    </a:lnTo>
                    <a:lnTo>
                      <a:pt x="4" y="361"/>
                    </a:lnTo>
                    <a:lnTo>
                      <a:pt x="2" y="358"/>
                    </a:lnTo>
                    <a:lnTo>
                      <a:pt x="2" y="356"/>
                    </a:lnTo>
                    <a:lnTo>
                      <a:pt x="2" y="353"/>
                    </a:lnTo>
                    <a:lnTo>
                      <a:pt x="4" y="353"/>
                    </a:lnTo>
                    <a:lnTo>
                      <a:pt x="5" y="353"/>
                    </a:lnTo>
                    <a:lnTo>
                      <a:pt x="10" y="353"/>
                    </a:lnTo>
                    <a:lnTo>
                      <a:pt x="16" y="354"/>
                    </a:lnTo>
                    <a:lnTo>
                      <a:pt x="18" y="356"/>
                    </a:lnTo>
                    <a:lnTo>
                      <a:pt x="25" y="356"/>
                    </a:lnTo>
                    <a:lnTo>
                      <a:pt x="29" y="353"/>
                    </a:lnTo>
                    <a:lnTo>
                      <a:pt x="29" y="353"/>
                    </a:lnTo>
                    <a:lnTo>
                      <a:pt x="24" y="354"/>
                    </a:lnTo>
                    <a:lnTo>
                      <a:pt x="20" y="354"/>
                    </a:lnTo>
                    <a:lnTo>
                      <a:pt x="13" y="352"/>
                    </a:lnTo>
                    <a:lnTo>
                      <a:pt x="10" y="352"/>
                    </a:lnTo>
                    <a:lnTo>
                      <a:pt x="8" y="352"/>
                    </a:lnTo>
                    <a:lnTo>
                      <a:pt x="6" y="350"/>
                    </a:lnTo>
                    <a:lnTo>
                      <a:pt x="5" y="349"/>
                    </a:lnTo>
                    <a:lnTo>
                      <a:pt x="5" y="344"/>
                    </a:lnTo>
                    <a:lnTo>
                      <a:pt x="6" y="344"/>
                    </a:lnTo>
                    <a:lnTo>
                      <a:pt x="8" y="345"/>
                    </a:lnTo>
                    <a:lnTo>
                      <a:pt x="9" y="345"/>
                    </a:lnTo>
                    <a:lnTo>
                      <a:pt x="9" y="342"/>
                    </a:lnTo>
                    <a:lnTo>
                      <a:pt x="10" y="342"/>
                    </a:lnTo>
                    <a:lnTo>
                      <a:pt x="12" y="340"/>
                    </a:lnTo>
                    <a:lnTo>
                      <a:pt x="14" y="337"/>
                    </a:lnTo>
                    <a:lnTo>
                      <a:pt x="16" y="337"/>
                    </a:lnTo>
                    <a:lnTo>
                      <a:pt x="17" y="336"/>
                    </a:lnTo>
                    <a:lnTo>
                      <a:pt x="18" y="336"/>
                    </a:lnTo>
                    <a:lnTo>
                      <a:pt x="18" y="337"/>
                    </a:lnTo>
                    <a:lnTo>
                      <a:pt x="20" y="338"/>
                    </a:lnTo>
                    <a:lnTo>
                      <a:pt x="21" y="338"/>
                    </a:lnTo>
                    <a:lnTo>
                      <a:pt x="26" y="336"/>
                    </a:lnTo>
                    <a:lnTo>
                      <a:pt x="28" y="336"/>
                    </a:lnTo>
                    <a:lnTo>
                      <a:pt x="29" y="334"/>
                    </a:lnTo>
                    <a:lnTo>
                      <a:pt x="25" y="334"/>
                    </a:lnTo>
                    <a:lnTo>
                      <a:pt x="22" y="336"/>
                    </a:lnTo>
                    <a:lnTo>
                      <a:pt x="20" y="336"/>
                    </a:lnTo>
                    <a:lnTo>
                      <a:pt x="20" y="334"/>
                    </a:lnTo>
                    <a:lnTo>
                      <a:pt x="21" y="334"/>
                    </a:lnTo>
                    <a:lnTo>
                      <a:pt x="22" y="333"/>
                    </a:lnTo>
                    <a:lnTo>
                      <a:pt x="22" y="330"/>
                    </a:lnTo>
                    <a:lnTo>
                      <a:pt x="24" y="329"/>
                    </a:lnTo>
                    <a:lnTo>
                      <a:pt x="25" y="330"/>
                    </a:lnTo>
                    <a:lnTo>
                      <a:pt x="28" y="329"/>
                    </a:lnTo>
                    <a:lnTo>
                      <a:pt x="29" y="329"/>
                    </a:lnTo>
                    <a:lnTo>
                      <a:pt x="33" y="329"/>
                    </a:lnTo>
                    <a:lnTo>
                      <a:pt x="37" y="330"/>
                    </a:lnTo>
                    <a:lnTo>
                      <a:pt x="41" y="332"/>
                    </a:lnTo>
                    <a:lnTo>
                      <a:pt x="43" y="332"/>
                    </a:lnTo>
                    <a:lnTo>
                      <a:pt x="43" y="332"/>
                    </a:lnTo>
                    <a:lnTo>
                      <a:pt x="44" y="330"/>
                    </a:lnTo>
                    <a:lnTo>
                      <a:pt x="41" y="330"/>
                    </a:lnTo>
                    <a:lnTo>
                      <a:pt x="41" y="329"/>
                    </a:lnTo>
                    <a:lnTo>
                      <a:pt x="41" y="328"/>
                    </a:lnTo>
                    <a:lnTo>
                      <a:pt x="45" y="326"/>
                    </a:lnTo>
                    <a:lnTo>
                      <a:pt x="49" y="326"/>
                    </a:lnTo>
                    <a:lnTo>
                      <a:pt x="49" y="325"/>
                    </a:lnTo>
                    <a:lnTo>
                      <a:pt x="40" y="326"/>
                    </a:lnTo>
                    <a:lnTo>
                      <a:pt x="37" y="325"/>
                    </a:lnTo>
                    <a:lnTo>
                      <a:pt x="35" y="325"/>
                    </a:lnTo>
                    <a:lnTo>
                      <a:pt x="33" y="326"/>
                    </a:lnTo>
                    <a:lnTo>
                      <a:pt x="30" y="326"/>
                    </a:lnTo>
                    <a:lnTo>
                      <a:pt x="29" y="326"/>
                    </a:lnTo>
                    <a:lnTo>
                      <a:pt x="30" y="324"/>
                    </a:lnTo>
                    <a:lnTo>
                      <a:pt x="32" y="320"/>
                    </a:lnTo>
                    <a:lnTo>
                      <a:pt x="32" y="320"/>
                    </a:lnTo>
                    <a:lnTo>
                      <a:pt x="33" y="318"/>
                    </a:lnTo>
                    <a:lnTo>
                      <a:pt x="40" y="316"/>
                    </a:lnTo>
                    <a:lnTo>
                      <a:pt x="43" y="313"/>
                    </a:lnTo>
                    <a:lnTo>
                      <a:pt x="44" y="313"/>
                    </a:lnTo>
                    <a:lnTo>
                      <a:pt x="44" y="313"/>
                    </a:lnTo>
                    <a:lnTo>
                      <a:pt x="47" y="313"/>
                    </a:lnTo>
                    <a:lnTo>
                      <a:pt x="51" y="314"/>
                    </a:lnTo>
                    <a:lnTo>
                      <a:pt x="52" y="317"/>
                    </a:lnTo>
                    <a:lnTo>
                      <a:pt x="53" y="318"/>
                    </a:lnTo>
                    <a:lnTo>
                      <a:pt x="57" y="322"/>
                    </a:lnTo>
                    <a:lnTo>
                      <a:pt x="57" y="321"/>
                    </a:lnTo>
                    <a:lnTo>
                      <a:pt x="53" y="316"/>
                    </a:lnTo>
                    <a:lnTo>
                      <a:pt x="52" y="314"/>
                    </a:lnTo>
                    <a:lnTo>
                      <a:pt x="51" y="312"/>
                    </a:lnTo>
                    <a:lnTo>
                      <a:pt x="51" y="309"/>
                    </a:lnTo>
                    <a:lnTo>
                      <a:pt x="52" y="308"/>
                    </a:lnTo>
                    <a:lnTo>
                      <a:pt x="57" y="306"/>
                    </a:lnTo>
                    <a:lnTo>
                      <a:pt x="59" y="305"/>
                    </a:lnTo>
                    <a:lnTo>
                      <a:pt x="59" y="304"/>
                    </a:lnTo>
                    <a:lnTo>
                      <a:pt x="57" y="302"/>
                    </a:lnTo>
                    <a:lnTo>
                      <a:pt x="56" y="302"/>
                    </a:lnTo>
                    <a:lnTo>
                      <a:pt x="55" y="302"/>
                    </a:lnTo>
                    <a:lnTo>
                      <a:pt x="53" y="301"/>
                    </a:lnTo>
                    <a:lnTo>
                      <a:pt x="55" y="300"/>
                    </a:lnTo>
                    <a:lnTo>
                      <a:pt x="57" y="297"/>
                    </a:lnTo>
                    <a:lnTo>
                      <a:pt x="59" y="296"/>
                    </a:lnTo>
                    <a:lnTo>
                      <a:pt x="61" y="296"/>
                    </a:lnTo>
                    <a:lnTo>
                      <a:pt x="65" y="297"/>
                    </a:lnTo>
                    <a:lnTo>
                      <a:pt x="65" y="298"/>
                    </a:lnTo>
                    <a:lnTo>
                      <a:pt x="64" y="300"/>
                    </a:lnTo>
                    <a:lnTo>
                      <a:pt x="65" y="301"/>
                    </a:lnTo>
                    <a:lnTo>
                      <a:pt x="65" y="302"/>
                    </a:lnTo>
                    <a:lnTo>
                      <a:pt x="68" y="298"/>
                    </a:lnTo>
                    <a:lnTo>
                      <a:pt x="71" y="297"/>
                    </a:lnTo>
                    <a:lnTo>
                      <a:pt x="72" y="297"/>
                    </a:lnTo>
                    <a:lnTo>
                      <a:pt x="73" y="296"/>
                    </a:lnTo>
                    <a:lnTo>
                      <a:pt x="76" y="300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9" y="304"/>
                    </a:lnTo>
                    <a:lnTo>
                      <a:pt x="79" y="304"/>
                    </a:lnTo>
                    <a:lnTo>
                      <a:pt x="80" y="302"/>
                    </a:lnTo>
                    <a:lnTo>
                      <a:pt x="81" y="302"/>
                    </a:lnTo>
                    <a:lnTo>
                      <a:pt x="84" y="301"/>
                    </a:lnTo>
                    <a:lnTo>
                      <a:pt x="87" y="302"/>
                    </a:lnTo>
                    <a:lnTo>
                      <a:pt x="89" y="301"/>
                    </a:lnTo>
                    <a:lnTo>
                      <a:pt x="89" y="301"/>
                    </a:lnTo>
                    <a:lnTo>
                      <a:pt x="89" y="300"/>
                    </a:lnTo>
                    <a:lnTo>
                      <a:pt x="88" y="298"/>
                    </a:lnTo>
                    <a:lnTo>
                      <a:pt x="89" y="296"/>
                    </a:lnTo>
                    <a:lnTo>
                      <a:pt x="91" y="296"/>
                    </a:lnTo>
                    <a:lnTo>
                      <a:pt x="93" y="293"/>
                    </a:lnTo>
                    <a:lnTo>
                      <a:pt x="95" y="293"/>
                    </a:lnTo>
                    <a:lnTo>
                      <a:pt x="97" y="292"/>
                    </a:lnTo>
                    <a:lnTo>
                      <a:pt x="99" y="290"/>
                    </a:lnTo>
                    <a:lnTo>
                      <a:pt x="99" y="289"/>
                    </a:lnTo>
                    <a:lnTo>
                      <a:pt x="99" y="288"/>
                    </a:lnTo>
                    <a:lnTo>
                      <a:pt x="96" y="288"/>
                    </a:lnTo>
                    <a:lnTo>
                      <a:pt x="96" y="286"/>
                    </a:lnTo>
                    <a:lnTo>
                      <a:pt x="97" y="285"/>
                    </a:lnTo>
                    <a:lnTo>
                      <a:pt x="100" y="283"/>
                    </a:lnTo>
                    <a:lnTo>
                      <a:pt x="100" y="282"/>
                    </a:lnTo>
                    <a:lnTo>
                      <a:pt x="97" y="282"/>
                    </a:lnTo>
                    <a:lnTo>
                      <a:pt x="96" y="282"/>
                    </a:lnTo>
                    <a:lnTo>
                      <a:pt x="95" y="283"/>
                    </a:lnTo>
                    <a:lnTo>
                      <a:pt x="92" y="286"/>
                    </a:lnTo>
                    <a:lnTo>
                      <a:pt x="93" y="286"/>
                    </a:lnTo>
                    <a:lnTo>
                      <a:pt x="95" y="289"/>
                    </a:lnTo>
                    <a:lnTo>
                      <a:pt x="92" y="292"/>
                    </a:lnTo>
                    <a:lnTo>
                      <a:pt x="84" y="298"/>
                    </a:lnTo>
                    <a:lnTo>
                      <a:pt x="79" y="300"/>
                    </a:lnTo>
                    <a:lnTo>
                      <a:pt x="77" y="300"/>
                    </a:lnTo>
                    <a:lnTo>
                      <a:pt x="77" y="298"/>
                    </a:lnTo>
                    <a:lnTo>
                      <a:pt x="76" y="297"/>
                    </a:lnTo>
                    <a:lnTo>
                      <a:pt x="75" y="293"/>
                    </a:lnTo>
                    <a:lnTo>
                      <a:pt x="73" y="294"/>
                    </a:lnTo>
                    <a:lnTo>
                      <a:pt x="72" y="294"/>
                    </a:lnTo>
                    <a:lnTo>
                      <a:pt x="72" y="293"/>
                    </a:lnTo>
                    <a:lnTo>
                      <a:pt x="73" y="290"/>
                    </a:lnTo>
                    <a:lnTo>
                      <a:pt x="75" y="288"/>
                    </a:lnTo>
                    <a:lnTo>
                      <a:pt x="76" y="286"/>
                    </a:lnTo>
                    <a:lnTo>
                      <a:pt x="77" y="283"/>
                    </a:lnTo>
                    <a:lnTo>
                      <a:pt x="79" y="281"/>
                    </a:lnTo>
                    <a:lnTo>
                      <a:pt x="81" y="277"/>
                    </a:lnTo>
                    <a:lnTo>
                      <a:pt x="87" y="269"/>
                    </a:lnTo>
                    <a:lnTo>
                      <a:pt x="91" y="266"/>
                    </a:lnTo>
                    <a:lnTo>
                      <a:pt x="92" y="263"/>
                    </a:lnTo>
                    <a:lnTo>
                      <a:pt x="95" y="262"/>
                    </a:lnTo>
                    <a:lnTo>
                      <a:pt x="97" y="259"/>
                    </a:lnTo>
                    <a:lnTo>
                      <a:pt x="99" y="259"/>
                    </a:lnTo>
                    <a:lnTo>
                      <a:pt x="101" y="258"/>
                    </a:lnTo>
                    <a:lnTo>
                      <a:pt x="103" y="255"/>
                    </a:lnTo>
                    <a:lnTo>
                      <a:pt x="101" y="255"/>
                    </a:lnTo>
                    <a:lnTo>
                      <a:pt x="99" y="257"/>
                    </a:lnTo>
                    <a:lnTo>
                      <a:pt x="97" y="257"/>
                    </a:lnTo>
                    <a:lnTo>
                      <a:pt x="97" y="254"/>
                    </a:lnTo>
                    <a:lnTo>
                      <a:pt x="99" y="251"/>
                    </a:lnTo>
                    <a:lnTo>
                      <a:pt x="101" y="249"/>
                    </a:lnTo>
                    <a:lnTo>
                      <a:pt x="111" y="242"/>
                    </a:lnTo>
                    <a:lnTo>
                      <a:pt x="112" y="243"/>
                    </a:lnTo>
                    <a:lnTo>
                      <a:pt x="113" y="245"/>
                    </a:lnTo>
                    <a:lnTo>
                      <a:pt x="116" y="245"/>
                    </a:lnTo>
                    <a:lnTo>
                      <a:pt x="120" y="241"/>
                    </a:lnTo>
                    <a:lnTo>
                      <a:pt x="123" y="237"/>
                    </a:lnTo>
                    <a:lnTo>
                      <a:pt x="120" y="237"/>
                    </a:lnTo>
                    <a:lnTo>
                      <a:pt x="119" y="239"/>
                    </a:lnTo>
                    <a:lnTo>
                      <a:pt x="116" y="242"/>
                    </a:lnTo>
                    <a:lnTo>
                      <a:pt x="115" y="242"/>
                    </a:lnTo>
                    <a:lnTo>
                      <a:pt x="113" y="242"/>
                    </a:lnTo>
                    <a:lnTo>
                      <a:pt x="113" y="239"/>
                    </a:lnTo>
                    <a:lnTo>
                      <a:pt x="112" y="239"/>
                    </a:lnTo>
                    <a:lnTo>
                      <a:pt x="112" y="239"/>
                    </a:lnTo>
                    <a:lnTo>
                      <a:pt x="111" y="238"/>
                    </a:lnTo>
                    <a:lnTo>
                      <a:pt x="111" y="235"/>
                    </a:lnTo>
                    <a:lnTo>
                      <a:pt x="112" y="231"/>
                    </a:lnTo>
                    <a:lnTo>
                      <a:pt x="112" y="229"/>
                    </a:lnTo>
                    <a:lnTo>
                      <a:pt x="113" y="226"/>
                    </a:lnTo>
                    <a:lnTo>
                      <a:pt x="117" y="219"/>
                    </a:lnTo>
                    <a:lnTo>
                      <a:pt x="119" y="215"/>
                    </a:lnTo>
                    <a:lnTo>
                      <a:pt x="120" y="214"/>
                    </a:lnTo>
                    <a:lnTo>
                      <a:pt x="123" y="214"/>
                    </a:lnTo>
                    <a:lnTo>
                      <a:pt x="124" y="214"/>
                    </a:lnTo>
                    <a:lnTo>
                      <a:pt x="123" y="211"/>
                    </a:lnTo>
                    <a:lnTo>
                      <a:pt x="120" y="210"/>
                    </a:lnTo>
                    <a:lnTo>
                      <a:pt x="120" y="209"/>
                    </a:lnTo>
                    <a:lnTo>
                      <a:pt x="129" y="206"/>
                    </a:lnTo>
                    <a:lnTo>
                      <a:pt x="133" y="206"/>
                    </a:lnTo>
                    <a:lnTo>
                      <a:pt x="135" y="205"/>
                    </a:lnTo>
                    <a:lnTo>
                      <a:pt x="137" y="203"/>
                    </a:lnTo>
                    <a:lnTo>
                      <a:pt x="139" y="201"/>
                    </a:lnTo>
                    <a:lnTo>
                      <a:pt x="137" y="201"/>
                    </a:lnTo>
                    <a:lnTo>
                      <a:pt x="133" y="202"/>
                    </a:lnTo>
                    <a:lnTo>
                      <a:pt x="131" y="203"/>
                    </a:lnTo>
                    <a:lnTo>
                      <a:pt x="129" y="203"/>
                    </a:lnTo>
                    <a:lnTo>
                      <a:pt x="128" y="203"/>
                    </a:lnTo>
                    <a:lnTo>
                      <a:pt x="125" y="203"/>
                    </a:lnTo>
                    <a:lnTo>
                      <a:pt x="124" y="197"/>
                    </a:lnTo>
                    <a:lnTo>
                      <a:pt x="125" y="193"/>
                    </a:lnTo>
                    <a:lnTo>
                      <a:pt x="127" y="193"/>
                    </a:lnTo>
                    <a:lnTo>
                      <a:pt x="127" y="189"/>
                    </a:lnTo>
                    <a:lnTo>
                      <a:pt x="128" y="186"/>
                    </a:lnTo>
                    <a:lnTo>
                      <a:pt x="131" y="186"/>
                    </a:lnTo>
                    <a:lnTo>
                      <a:pt x="131" y="184"/>
                    </a:lnTo>
                    <a:lnTo>
                      <a:pt x="132" y="182"/>
                    </a:lnTo>
                    <a:lnTo>
                      <a:pt x="135" y="183"/>
                    </a:lnTo>
                    <a:lnTo>
                      <a:pt x="137" y="182"/>
                    </a:lnTo>
                    <a:lnTo>
                      <a:pt x="137" y="182"/>
                    </a:lnTo>
                    <a:lnTo>
                      <a:pt x="133" y="180"/>
                    </a:lnTo>
                    <a:lnTo>
                      <a:pt x="133" y="178"/>
                    </a:lnTo>
                    <a:lnTo>
                      <a:pt x="135" y="176"/>
                    </a:lnTo>
                    <a:lnTo>
                      <a:pt x="136" y="176"/>
                    </a:lnTo>
                    <a:lnTo>
                      <a:pt x="136" y="176"/>
                    </a:lnTo>
                    <a:lnTo>
                      <a:pt x="139" y="171"/>
                    </a:lnTo>
                    <a:lnTo>
                      <a:pt x="140" y="170"/>
                    </a:lnTo>
                    <a:lnTo>
                      <a:pt x="141" y="170"/>
                    </a:lnTo>
                    <a:lnTo>
                      <a:pt x="144" y="168"/>
                    </a:lnTo>
                    <a:lnTo>
                      <a:pt x="146" y="168"/>
                    </a:lnTo>
                    <a:lnTo>
                      <a:pt x="147" y="168"/>
                    </a:lnTo>
                    <a:lnTo>
                      <a:pt x="150" y="167"/>
                    </a:lnTo>
                    <a:lnTo>
                      <a:pt x="160" y="167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1" y="164"/>
                    </a:lnTo>
                    <a:lnTo>
                      <a:pt x="147" y="164"/>
                    </a:lnTo>
                    <a:lnTo>
                      <a:pt x="146" y="164"/>
                    </a:lnTo>
                    <a:lnTo>
                      <a:pt x="146" y="164"/>
                    </a:lnTo>
                    <a:lnTo>
                      <a:pt x="146" y="163"/>
                    </a:lnTo>
                    <a:lnTo>
                      <a:pt x="147" y="162"/>
                    </a:lnTo>
                    <a:lnTo>
                      <a:pt x="147" y="159"/>
                    </a:lnTo>
                    <a:lnTo>
                      <a:pt x="150" y="155"/>
                    </a:lnTo>
                    <a:lnTo>
                      <a:pt x="154" y="152"/>
                    </a:lnTo>
                    <a:lnTo>
                      <a:pt x="155" y="152"/>
                    </a:lnTo>
                    <a:lnTo>
                      <a:pt x="158" y="156"/>
                    </a:lnTo>
                    <a:lnTo>
                      <a:pt x="160" y="156"/>
                    </a:lnTo>
                    <a:lnTo>
                      <a:pt x="160" y="158"/>
                    </a:lnTo>
                    <a:lnTo>
                      <a:pt x="162" y="160"/>
                    </a:lnTo>
                    <a:lnTo>
                      <a:pt x="163" y="162"/>
                    </a:lnTo>
                    <a:lnTo>
                      <a:pt x="162" y="158"/>
                    </a:lnTo>
                    <a:lnTo>
                      <a:pt x="164" y="154"/>
                    </a:lnTo>
                    <a:lnTo>
                      <a:pt x="163" y="154"/>
                    </a:lnTo>
                    <a:lnTo>
                      <a:pt x="160" y="155"/>
                    </a:lnTo>
                    <a:lnTo>
                      <a:pt x="159" y="154"/>
                    </a:lnTo>
                    <a:lnTo>
                      <a:pt x="158" y="151"/>
                    </a:lnTo>
                    <a:lnTo>
                      <a:pt x="156" y="150"/>
                    </a:lnTo>
                    <a:lnTo>
                      <a:pt x="158" y="147"/>
                    </a:lnTo>
                    <a:lnTo>
                      <a:pt x="159" y="146"/>
                    </a:lnTo>
                    <a:lnTo>
                      <a:pt x="158" y="144"/>
                    </a:lnTo>
                    <a:lnTo>
                      <a:pt x="154" y="148"/>
                    </a:lnTo>
                    <a:lnTo>
                      <a:pt x="151" y="148"/>
                    </a:lnTo>
                    <a:lnTo>
                      <a:pt x="151" y="148"/>
                    </a:lnTo>
                    <a:lnTo>
                      <a:pt x="151" y="146"/>
                    </a:lnTo>
                    <a:lnTo>
                      <a:pt x="151" y="143"/>
                    </a:lnTo>
                    <a:lnTo>
                      <a:pt x="155" y="138"/>
                    </a:lnTo>
                    <a:lnTo>
                      <a:pt x="155" y="136"/>
                    </a:lnTo>
                    <a:lnTo>
                      <a:pt x="158" y="136"/>
                    </a:lnTo>
                    <a:lnTo>
                      <a:pt x="159" y="139"/>
                    </a:lnTo>
                    <a:lnTo>
                      <a:pt x="162" y="138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59" y="135"/>
                    </a:lnTo>
                    <a:lnTo>
                      <a:pt x="158" y="134"/>
                    </a:lnTo>
                    <a:lnTo>
                      <a:pt x="159" y="132"/>
                    </a:lnTo>
                    <a:lnTo>
                      <a:pt x="160" y="131"/>
                    </a:lnTo>
                    <a:lnTo>
                      <a:pt x="163" y="128"/>
                    </a:lnTo>
                    <a:lnTo>
                      <a:pt x="167" y="128"/>
                    </a:lnTo>
                    <a:lnTo>
                      <a:pt x="168" y="126"/>
                    </a:lnTo>
                    <a:lnTo>
                      <a:pt x="170" y="127"/>
                    </a:lnTo>
                    <a:lnTo>
                      <a:pt x="170" y="127"/>
                    </a:lnTo>
                    <a:lnTo>
                      <a:pt x="171" y="134"/>
                    </a:lnTo>
                    <a:lnTo>
                      <a:pt x="172" y="140"/>
                    </a:lnTo>
                    <a:lnTo>
                      <a:pt x="174" y="140"/>
                    </a:lnTo>
                    <a:lnTo>
                      <a:pt x="172" y="135"/>
                    </a:lnTo>
                    <a:lnTo>
                      <a:pt x="174" y="134"/>
                    </a:lnTo>
                    <a:lnTo>
                      <a:pt x="174" y="132"/>
                    </a:lnTo>
                    <a:lnTo>
                      <a:pt x="175" y="132"/>
                    </a:lnTo>
                    <a:lnTo>
                      <a:pt x="174" y="131"/>
                    </a:lnTo>
                    <a:lnTo>
                      <a:pt x="172" y="130"/>
                    </a:lnTo>
                    <a:lnTo>
                      <a:pt x="171" y="124"/>
                    </a:lnTo>
                    <a:lnTo>
                      <a:pt x="171" y="123"/>
                    </a:lnTo>
                    <a:lnTo>
                      <a:pt x="175" y="120"/>
                    </a:lnTo>
                    <a:lnTo>
                      <a:pt x="178" y="119"/>
                    </a:lnTo>
                    <a:lnTo>
                      <a:pt x="182" y="122"/>
                    </a:lnTo>
                    <a:lnTo>
                      <a:pt x="183" y="122"/>
                    </a:lnTo>
                    <a:lnTo>
                      <a:pt x="184" y="120"/>
                    </a:lnTo>
                    <a:lnTo>
                      <a:pt x="188" y="119"/>
                    </a:lnTo>
                    <a:lnTo>
                      <a:pt x="191" y="118"/>
                    </a:lnTo>
                    <a:lnTo>
                      <a:pt x="192" y="118"/>
                    </a:lnTo>
                    <a:lnTo>
                      <a:pt x="192" y="118"/>
                    </a:lnTo>
                    <a:lnTo>
                      <a:pt x="191" y="116"/>
                    </a:lnTo>
                    <a:lnTo>
                      <a:pt x="191" y="116"/>
                    </a:lnTo>
                    <a:lnTo>
                      <a:pt x="190" y="116"/>
                    </a:lnTo>
                    <a:lnTo>
                      <a:pt x="187" y="116"/>
                    </a:lnTo>
                    <a:lnTo>
                      <a:pt x="178" y="116"/>
                    </a:lnTo>
                    <a:lnTo>
                      <a:pt x="176" y="115"/>
                    </a:lnTo>
                    <a:lnTo>
                      <a:pt x="176" y="114"/>
                    </a:lnTo>
                    <a:lnTo>
                      <a:pt x="178" y="111"/>
                    </a:lnTo>
                    <a:lnTo>
                      <a:pt x="179" y="110"/>
                    </a:lnTo>
                    <a:lnTo>
                      <a:pt x="182" y="107"/>
                    </a:lnTo>
                    <a:lnTo>
                      <a:pt x="186" y="107"/>
                    </a:lnTo>
                    <a:lnTo>
                      <a:pt x="190" y="103"/>
                    </a:lnTo>
                    <a:lnTo>
                      <a:pt x="191" y="99"/>
                    </a:lnTo>
                    <a:lnTo>
                      <a:pt x="192" y="95"/>
                    </a:lnTo>
                    <a:lnTo>
                      <a:pt x="194" y="91"/>
                    </a:lnTo>
                    <a:lnTo>
                      <a:pt x="200" y="88"/>
                    </a:lnTo>
                    <a:lnTo>
                      <a:pt x="200" y="87"/>
                    </a:lnTo>
                    <a:lnTo>
                      <a:pt x="199" y="84"/>
                    </a:lnTo>
                    <a:lnTo>
                      <a:pt x="200" y="80"/>
                    </a:lnTo>
                    <a:lnTo>
                      <a:pt x="202" y="76"/>
                    </a:lnTo>
                    <a:lnTo>
                      <a:pt x="203" y="75"/>
                    </a:lnTo>
                    <a:lnTo>
                      <a:pt x="203" y="75"/>
                    </a:lnTo>
                    <a:lnTo>
                      <a:pt x="204" y="76"/>
                    </a:lnTo>
                    <a:lnTo>
                      <a:pt x="206" y="79"/>
                    </a:lnTo>
                    <a:lnTo>
                      <a:pt x="208" y="81"/>
                    </a:lnTo>
                    <a:lnTo>
                      <a:pt x="211" y="81"/>
                    </a:lnTo>
                    <a:lnTo>
                      <a:pt x="212" y="80"/>
                    </a:lnTo>
                    <a:lnTo>
                      <a:pt x="210" y="79"/>
                    </a:lnTo>
                    <a:lnTo>
                      <a:pt x="208" y="76"/>
                    </a:lnTo>
                    <a:lnTo>
                      <a:pt x="208" y="73"/>
                    </a:lnTo>
                    <a:lnTo>
                      <a:pt x="208" y="72"/>
                    </a:lnTo>
                    <a:lnTo>
                      <a:pt x="210" y="72"/>
                    </a:lnTo>
                    <a:lnTo>
                      <a:pt x="212" y="72"/>
                    </a:lnTo>
                    <a:lnTo>
                      <a:pt x="214" y="71"/>
                    </a:lnTo>
                    <a:lnTo>
                      <a:pt x="214" y="69"/>
                    </a:lnTo>
                    <a:lnTo>
                      <a:pt x="214" y="68"/>
                    </a:lnTo>
                    <a:lnTo>
                      <a:pt x="214" y="67"/>
                    </a:lnTo>
                    <a:lnTo>
                      <a:pt x="216" y="63"/>
                    </a:lnTo>
                    <a:lnTo>
                      <a:pt x="224" y="60"/>
                    </a:lnTo>
                    <a:lnTo>
                      <a:pt x="224" y="61"/>
                    </a:lnTo>
                    <a:lnTo>
                      <a:pt x="224" y="68"/>
                    </a:lnTo>
                    <a:lnTo>
                      <a:pt x="223" y="73"/>
                    </a:lnTo>
                    <a:lnTo>
                      <a:pt x="223" y="76"/>
                    </a:lnTo>
                    <a:lnTo>
                      <a:pt x="224" y="73"/>
                    </a:lnTo>
                    <a:lnTo>
                      <a:pt x="227" y="64"/>
                    </a:lnTo>
                    <a:lnTo>
                      <a:pt x="228" y="59"/>
                    </a:lnTo>
                    <a:lnTo>
                      <a:pt x="230" y="56"/>
                    </a:lnTo>
                    <a:lnTo>
                      <a:pt x="231" y="56"/>
                    </a:lnTo>
                    <a:lnTo>
                      <a:pt x="232" y="55"/>
                    </a:lnTo>
                    <a:lnTo>
                      <a:pt x="234" y="53"/>
                    </a:lnTo>
                    <a:lnTo>
                      <a:pt x="234" y="55"/>
                    </a:lnTo>
                    <a:lnTo>
                      <a:pt x="234" y="57"/>
                    </a:lnTo>
                    <a:lnTo>
                      <a:pt x="234" y="65"/>
                    </a:lnTo>
                    <a:lnTo>
                      <a:pt x="234" y="68"/>
                    </a:lnTo>
                    <a:lnTo>
                      <a:pt x="232" y="72"/>
                    </a:lnTo>
                    <a:lnTo>
                      <a:pt x="230" y="79"/>
                    </a:lnTo>
                    <a:lnTo>
                      <a:pt x="230" y="80"/>
                    </a:lnTo>
                    <a:lnTo>
                      <a:pt x="230" y="80"/>
                    </a:lnTo>
                    <a:lnTo>
                      <a:pt x="231" y="79"/>
                    </a:lnTo>
                    <a:lnTo>
                      <a:pt x="236" y="71"/>
                    </a:lnTo>
                    <a:lnTo>
                      <a:pt x="239" y="72"/>
                    </a:lnTo>
                    <a:lnTo>
                      <a:pt x="239" y="72"/>
                    </a:lnTo>
                    <a:lnTo>
                      <a:pt x="239" y="69"/>
                    </a:lnTo>
                    <a:lnTo>
                      <a:pt x="236" y="68"/>
                    </a:lnTo>
                    <a:lnTo>
                      <a:pt x="236" y="65"/>
                    </a:lnTo>
                    <a:lnTo>
                      <a:pt x="236" y="59"/>
                    </a:lnTo>
                    <a:lnTo>
                      <a:pt x="238" y="55"/>
                    </a:lnTo>
                    <a:lnTo>
                      <a:pt x="242" y="56"/>
                    </a:lnTo>
                    <a:lnTo>
                      <a:pt x="243" y="55"/>
                    </a:lnTo>
                    <a:lnTo>
                      <a:pt x="244" y="56"/>
                    </a:lnTo>
                    <a:lnTo>
                      <a:pt x="246" y="56"/>
                    </a:lnTo>
                    <a:lnTo>
                      <a:pt x="247" y="52"/>
                    </a:lnTo>
                    <a:lnTo>
                      <a:pt x="250" y="51"/>
                    </a:lnTo>
                    <a:lnTo>
                      <a:pt x="252" y="55"/>
                    </a:lnTo>
                    <a:lnTo>
                      <a:pt x="255" y="56"/>
                    </a:lnTo>
                    <a:lnTo>
                      <a:pt x="258" y="60"/>
                    </a:lnTo>
                    <a:lnTo>
                      <a:pt x="258" y="59"/>
                    </a:lnTo>
                    <a:lnTo>
                      <a:pt x="256" y="51"/>
                    </a:lnTo>
                    <a:lnTo>
                      <a:pt x="255" y="48"/>
                    </a:lnTo>
                    <a:lnTo>
                      <a:pt x="252" y="47"/>
                    </a:lnTo>
                    <a:lnTo>
                      <a:pt x="250" y="44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51" y="40"/>
                    </a:lnTo>
                    <a:lnTo>
                      <a:pt x="255" y="41"/>
                    </a:lnTo>
                    <a:lnTo>
                      <a:pt x="259" y="39"/>
                    </a:lnTo>
                    <a:lnTo>
                      <a:pt x="259" y="40"/>
                    </a:lnTo>
                    <a:lnTo>
                      <a:pt x="262" y="37"/>
                    </a:lnTo>
                    <a:lnTo>
                      <a:pt x="263" y="40"/>
                    </a:lnTo>
                    <a:lnTo>
                      <a:pt x="265" y="39"/>
                    </a:lnTo>
                    <a:lnTo>
                      <a:pt x="265" y="36"/>
                    </a:lnTo>
                    <a:lnTo>
                      <a:pt x="269" y="35"/>
                    </a:lnTo>
                    <a:lnTo>
                      <a:pt x="271" y="36"/>
                    </a:lnTo>
                    <a:lnTo>
                      <a:pt x="273" y="39"/>
                    </a:lnTo>
                    <a:lnTo>
                      <a:pt x="274" y="41"/>
                    </a:lnTo>
                    <a:lnTo>
                      <a:pt x="274" y="47"/>
                    </a:lnTo>
                    <a:lnTo>
                      <a:pt x="277" y="51"/>
                    </a:lnTo>
                    <a:lnTo>
                      <a:pt x="278" y="52"/>
                    </a:lnTo>
                    <a:lnTo>
                      <a:pt x="279" y="52"/>
                    </a:lnTo>
                    <a:lnTo>
                      <a:pt x="279" y="51"/>
                    </a:lnTo>
                    <a:lnTo>
                      <a:pt x="278" y="49"/>
                    </a:lnTo>
                    <a:lnTo>
                      <a:pt x="278" y="47"/>
                    </a:lnTo>
                    <a:lnTo>
                      <a:pt x="278" y="43"/>
                    </a:lnTo>
                    <a:lnTo>
                      <a:pt x="279" y="40"/>
                    </a:lnTo>
                    <a:lnTo>
                      <a:pt x="283" y="33"/>
                    </a:lnTo>
                    <a:lnTo>
                      <a:pt x="287" y="31"/>
                    </a:lnTo>
                    <a:lnTo>
                      <a:pt x="289" y="31"/>
                    </a:lnTo>
                    <a:lnTo>
                      <a:pt x="293" y="23"/>
                    </a:lnTo>
                    <a:lnTo>
                      <a:pt x="294" y="20"/>
                    </a:lnTo>
                    <a:lnTo>
                      <a:pt x="295" y="20"/>
                    </a:lnTo>
                    <a:lnTo>
                      <a:pt x="295" y="19"/>
                    </a:lnTo>
                    <a:lnTo>
                      <a:pt x="293" y="17"/>
                    </a:lnTo>
                    <a:lnTo>
                      <a:pt x="293" y="15"/>
                    </a:lnTo>
                    <a:lnTo>
                      <a:pt x="295" y="12"/>
                    </a:lnTo>
                    <a:lnTo>
                      <a:pt x="298" y="7"/>
                    </a:lnTo>
                    <a:lnTo>
                      <a:pt x="301" y="7"/>
                    </a:lnTo>
                    <a:lnTo>
                      <a:pt x="301" y="8"/>
                    </a:lnTo>
                    <a:lnTo>
                      <a:pt x="305" y="9"/>
                    </a:lnTo>
                    <a:lnTo>
                      <a:pt x="306" y="12"/>
                    </a:lnTo>
                    <a:lnTo>
                      <a:pt x="307" y="13"/>
                    </a:lnTo>
                    <a:lnTo>
                      <a:pt x="309" y="13"/>
                    </a:lnTo>
                    <a:lnTo>
                      <a:pt x="309" y="12"/>
                    </a:lnTo>
                    <a:lnTo>
                      <a:pt x="310" y="11"/>
                    </a:lnTo>
                    <a:lnTo>
                      <a:pt x="313" y="11"/>
                    </a:lnTo>
                    <a:lnTo>
                      <a:pt x="314" y="12"/>
                    </a:lnTo>
                    <a:lnTo>
                      <a:pt x="314" y="12"/>
                    </a:lnTo>
                    <a:lnTo>
                      <a:pt x="315" y="13"/>
                    </a:lnTo>
                    <a:lnTo>
                      <a:pt x="315" y="15"/>
                    </a:lnTo>
                    <a:lnTo>
                      <a:pt x="314" y="17"/>
                    </a:lnTo>
                    <a:lnTo>
                      <a:pt x="310" y="21"/>
                    </a:lnTo>
                    <a:lnTo>
                      <a:pt x="307" y="27"/>
                    </a:lnTo>
                    <a:lnTo>
                      <a:pt x="307" y="29"/>
                    </a:lnTo>
                    <a:lnTo>
                      <a:pt x="306" y="37"/>
                    </a:lnTo>
                    <a:lnTo>
                      <a:pt x="303" y="41"/>
                    </a:lnTo>
                    <a:lnTo>
                      <a:pt x="303" y="45"/>
                    </a:lnTo>
                    <a:lnTo>
                      <a:pt x="305" y="47"/>
                    </a:lnTo>
                    <a:lnTo>
                      <a:pt x="307" y="45"/>
                    </a:lnTo>
                    <a:lnTo>
                      <a:pt x="310" y="41"/>
                    </a:lnTo>
                    <a:lnTo>
                      <a:pt x="311" y="36"/>
                    </a:lnTo>
                    <a:lnTo>
                      <a:pt x="318" y="24"/>
                    </a:lnTo>
                    <a:lnTo>
                      <a:pt x="322" y="16"/>
                    </a:lnTo>
                    <a:lnTo>
                      <a:pt x="326" y="11"/>
                    </a:lnTo>
                    <a:lnTo>
                      <a:pt x="329" y="9"/>
                    </a:lnTo>
                    <a:lnTo>
                      <a:pt x="330" y="13"/>
                    </a:lnTo>
                    <a:lnTo>
                      <a:pt x="329" y="19"/>
                    </a:lnTo>
                    <a:lnTo>
                      <a:pt x="327" y="21"/>
                    </a:lnTo>
                    <a:lnTo>
                      <a:pt x="329" y="23"/>
                    </a:lnTo>
                    <a:lnTo>
                      <a:pt x="329" y="27"/>
                    </a:lnTo>
                    <a:lnTo>
                      <a:pt x="327" y="29"/>
                    </a:lnTo>
                    <a:lnTo>
                      <a:pt x="327" y="32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4" y="29"/>
                    </a:lnTo>
                    <a:lnTo>
                      <a:pt x="334" y="24"/>
                    </a:lnTo>
                    <a:lnTo>
                      <a:pt x="335" y="21"/>
                    </a:lnTo>
                    <a:lnTo>
                      <a:pt x="337" y="19"/>
                    </a:lnTo>
                    <a:lnTo>
                      <a:pt x="338" y="16"/>
                    </a:lnTo>
                    <a:lnTo>
                      <a:pt x="342" y="16"/>
                    </a:lnTo>
                    <a:lnTo>
                      <a:pt x="342" y="15"/>
                    </a:lnTo>
                    <a:lnTo>
                      <a:pt x="338" y="11"/>
                    </a:lnTo>
                    <a:lnTo>
                      <a:pt x="337" y="9"/>
                    </a:lnTo>
                    <a:lnTo>
                      <a:pt x="338" y="7"/>
                    </a:lnTo>
                    <a:lnTo>
                      <a:pt x="342" y="3"/>
                    </a:lnTo>
                    <a:lnTo>
                      <a:pt x="345" y="3"/>
                    </a:lnTo>
                    <a:lnTo>
                      <a:pt x="346" y="4"/>
                    </a:lnTo>
                    <a:lnTo>
                      <a:pt x="351" y="5"/>
                    </a:lnTo>
                    <a:lnTo>
                      <a:pt x="354" y="8"/>
                    </a:lnTo>
                    <a:lnTo>
                      <a:pt x="354" y="13"/>
                    </a:lnTo>
                    <a:lnTo>
                      <a:pt x="354" y="15"/>
                    </a:lnTo>
                    <a:lnTo>
                      <a:pt x="353" y="16"/>
                    </a:lnTo>
                    <a:lnTo>
                      <a:pt x="347" y="20"/>
                    </a:lnTo>
                    <a:lnTo>
                      <a:pt x="347" y="21"/>
                    </a:lnTo>
                    <a:lnTo>
                      <a:pt x="349" y="23"/>
                    </a:lnTo>
                    <a:lnTo>
                      <a:pt x="351" y="20"/>
                    </a:lnTo>
                    <a:lnTo>
                      <a:pt x="353" y="21"/>
                    </a:lnTo>
                    <a:lnTo>
                      <a:pt x="351" y="25"/>
                    </a:lnTo>
                    <a:lnTo>
                      <a:pt x="351" y="32"/>
                    </a:lnTo>
                    <a:lnTo>
                      <a:pt x="351" y="36"/>
                    </a:lnTo>
                    <a:lnTo>
                      <a:pt x="351" y="39"/>
                    </a:lnTo>
                    <a:lnTo>
                      <a:pt x="351" y="40"/>
                    </a:lnTo>
                    <a:lnTo>
                      <a:pt x="353" y="33"/>
                    </a:lnTo>
                    <a:lnTo>
                      <a:pt x="353" y="32"/>
                    </a:lnTo>
                    <a:lnTo>
                      <a:pt x="355" y="29"/>
                    </a:lnTo>
                    <a:lnTo>
                      <a:pt x="355" y="24"/>
                    </a:lnTo>
                    <a:lnTo>
                      <a:pt x="358" y="17"/>
                    </a:lnTo>
                    <a:lnTo>
                      <a:pt x="359" y="15"/>
                    </a:lnTo>
                    <a:lnTo>
                      <a:pt x="361" y="13"/>
                    </a:lnTo>
                    <a:lnTo>
                      <a:pt x="365" y="13"/>
                    </a:lnTo>
                    <a:lnTo>
                      <a:pt x="367" y="15"/>
                    </a:lnTo>
                    <a:lnTo>
                      <a:pt x="369" y="17"/>
                    </a:lnTo>
                    <a:lnTo>
                      <a:pt x="370" y="19"/>
                    </a:lnTo>
                    <a:lnTo>
                      <a:pt x="373" y="20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376" y="23"/>
                    </a:lnTo>
                    <a:lnTo>
                      <a:pt x="378" y="21"/>
                    </a:lnTo>
                    <a:lnTo>
                      <a:pt x="380" y="20"/>
                    </a:lnTo>
                    <a:lnTo>
                      <a:pt x="382" y="24"/>
                    </a:lnTo>
                    <a:lnTo>
                      <a:pt x="382" y="27"/>
                    </a:lnTo>
                    <a:lnTo>
                      <a:pt x="382" y="28"/>
                    </a:lnTo>
                    <a:lnTo>
                      <a:pt x="385" y="27"/>
                    </a:lnTo>
                    <a:lnTo>
                      <a:pt x="388" y="28"/>
                    </a:lnTo>
                    <a:lnTo>
                      <a:pt x="393" y="33"/>
                    </a:lnTo>
                    <a:lnTo>
                      <a:pt x="393" y="36"/>
                    </a:lnTo>
                    <a:lnTo>
                      <a:pt x="393" y="40"/>
                    </a:lnTo>
                    <a:lnTo>
                      <a:pt x="386" y="43"/>
                    </a:lnTo>
                    <a:lnTo>
                      <a:pt x="382" y="47"/>
                    </a:lnTo>
                    <a:lnTo>
                      <a:pt x="378" y="47"/>
                    </a:lnTo>
                    <a:lnTo>
                      <a:pt x="361" y="45"/>
                    </a:lnTo>
                    <a:lnTo>
                      <a:pt x="361" y="48"/>
                    </a:lnTo>
                    <a:lnTo>
                      <a:pt x="373" y="52"/>
                    </a:lnTo>
                    <a:lnTo>
                      <a:pt x="373" y="55"/>
                    </a:lnTo>
                    <a:lnTo>
                      <a:pt x="373" y="57"/>
                    </a:lnTo>
                    <a:lnTo>
                      <a:pt x="373" y="60"/>
                    </a:lnTo>
                    <a:lnTo>
                      <a:pt x="373" y="61"/>
                    </a:lnTo>
                    <a:lnTo>
                      <a:pt x="374" y="63"/>
                    </a:lnTo>
                    <a:lnTo>
                      <a:pt x="376" y="64"/>
                    </a:lnTo>
                    <a:lnTo>
                      <a:pt x="378" y="63"/>
                    </a:lnTo>
                    <a:lnTo>
                      <a:pt x="380" y="64"/>
                    </a:lnTo>
                    <a:lnTo>
                      <a:pt x="381" y="63"/>
                    </a:lnTo>
                    <a:lnTo>
                      <a:pt x="381" y="59"/>
                    </a:lnTo>
                    <a:lnTo>
                      <a:pt x="382" y="57"/>
                    </a:lnTo>
                    <a:lnTo>
                      <a:pt x="384" y="59"/>
                    </a:lnTo>
                    <a:lnTo>
                      <a:pt x="385" y="63"/>
                    </a:lnTo>
                    <a:lnTo>
                      <a:pt x="385" y="64"/>
                    </a:lnTo>
                    <a:lnTo>
                      <a:pt x="386" y="60"/>
                    </a:lnTo>
                    <a:lnTo>
                      <a:pt x="388" y="61"/>
                    </a:lnTo>
                    <a:lnTo>
                      <a:pt x="389" y="60"/>
                    </a:lnTo>
                    <a:lnTo>
                      <a:pt x="392" y="61"/>
                    </a:lnTo>
                    <a:lnTo>
                      <a:pt x="392" y="61"/>
                    </a:lnTo>
                    <a:close/>
                    <a:moveTo>
                      <a:pt x="281" y="15"/>
                    </a:moveTo>
                    <a:lnTo>
                      <a:pt x="281" y="16"/>
                    </a:lnTo>
                    <a:lnTo>
                      <a:pt x="279" y="17"/>
                    </a:lnTo>
                    <a:lnTo>
                      <a:pt x="278" y="20"/>
                    </a:lnTo>
                    <a:lnTo>
                      <a:pt x="275" y="25"/>
                    </a:lnTo>
                    <a:lnTo>
                      <a:pt x="273" y="27"/>
                    </a:lnTo>
                    <a:lnTo>
                      <a:pt x="271" y="27"/>
                    </a:lnTo>
                    <a:lnTo>
                      <a:pt x="271" y="28"/>
                    </a:lnTo>
                    <a:lnTo>
                      <a:pt x="269" y="27"/>
                    </a:lnTo>
                    <a:lnTo>
                      <a:pt x="267" y="28"/>
                    </a:lnTo>
                    <a:lnTo>
                      <a:pt x="267" y="29"/>
                    </a:lnTo>
                    <a:lnTo>
                      <a:pt x="265" y="29"/>
                    </a:lnTo>
                    <a:lnTo>
                      <a:pt x="265" y="29"/>
                    </a:lnTo>
                    <a:lnTo>
                      <a:pt x="261" y="27"/>
                    </a:lnTo>
                    <a:lnTo>
                      <a:pt x="259" y="24"/>
                    </a:lnTo>
                    <a:lnTo>
                      <a:pt x="258" y="23"/>
                    </a:lnTo>
                    <a:lnTo>
                      <a:pt x="261" y="23"/>
                    </a:lnTo>
                    <a:lnTo>
                      <a:pt x="262" y="21"/>
                    </a:lnTo>
                    <a:lnTo>
                      <a:pt x="263" y="23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19"/>
                    </a:lnTo>
                    <a:lnTo>
                      <a:pt x="273" y="20"/>
                    </a:lnTo>
                    <a:lnTo>
                      <a:pt x="277" y="15"/>
                    </a:lnTo>
                    <a:lnTo>
                      <a:pt x="278" y="15"/>
                    </a:lnTo>
                    <a:lnTo>
                      <a:pt x="279" y="13"/>
                    </a:lnTo>
                    <a:lnTo>
                      <a:pt x="281" y="15"/>
                    </a:lnTo>
                    <a:lnTo>
                      <a:pt x="281" y="15"/>
                    </a:lnTo>
                    <a:close/>
                    <a:moveTo>
                      <a:pt x="289" y="27"/>
                    </a:moveTo>
                    <a:lnTo>
                      <a:pt x="286" y="28"/>
                    </a:lnTo>
                    <a:lnTo>
                      <a:pt x="285" y="27"/>
                    </a:lnTo>
                    <a:lnTo>
                      <a:pt x="283" y="25"/>
                    </a:lnTo>
                    <a:lnTo>
                      <a:pt x="283" y="21"/>
                    </a:lnTo>
                    <a:lnTo>
                      <a:pt x="285" y="20"/>
                    </a:lnTo>
                    <a:lnTo>
                      <a:pt x="286" y="19"/>
                    </a:lnTo>
                    <a:lnTo>
                      <a:pt x="286" y="19"/>
                    </a:lnTo>
                    <a:lnTo>
                      <a:pt x="286" y="20"/>
                    </a:lnTo>
                    <a:lnTo>
                      <a:pt x="289" y="20"/>
                    </a:lnTo>
                    <a:lnTo>
                      <a:pt x="290" y="23"/>
                    </a:lnTo>
                    <a:lnTo>
                      <a:pt x="289" y="27"/>
                    </a:lnTo>
                    <a:lnTo>
                      <a:pt x="289" y="27"/>
                    </a:lnTo>
                    <a:close/>
                    <a:moveTo>
                      <a:pt x="283" y="27"/>
                    </a:moveTo>
                    <a:lnTo>
                      <a:pt x="283" y="29"/>
                    </a:lnTo>
                    <a:lnTo>
                      <a:pt x="283" y="31"/>
                    </a:lnTo>
                    <a:lnTo>
                      <a:pt x="282" y="33"/>
                    </a:lnTo>
                    <a:lnTo>
                      <a:pt x="279" y="37"/>
                    </a:lnTo>
                    <a:lnTo>
                      <a:pt x="279" y="37"/>
                    </a:lnTo>
                    <a:lnTo>
                      <a:pt x="278" y="39"/>
                    </a:lnTo>
                    <a:lnTo>
                      <a:pt x="277" y="39"/>
                    </a:lnTo>
                    <a:lnTo>
                      <a:pt x="275" y="39"/>
                    </a:lnTo>
                    <a:lnTo>
                      <a:pt x="275" y="36"/>
                    </a:lnTo>
                    <a:lnTo>
                      <a:pt x="275" y="35"/>
                    </a:lnTo>
                    <a:lnTo>
                      <a:pt x="274" y="36"/>
                    </a:lnTo>
                    <a:lnTo>
                      <a:pt x="273" y="35"/>
                    </a:lnTo>
                    <a:lnTo>
                      <a:pt x="273" y="33"/>
                    </a:lnTo>
                    <a:lnTo>
                      <a:pt x="273" y="32"/>
                    </a:lnTo>
                    <a:lnTo>
                      <a:pt x="274" y="31"/>
                    </a:lnTo>
                    <a:lnTo>
                      <a:pt x="277" y="29"/>
                    </a:lnTo>
                    <a:lnTo>
                      <a:pt x="278" y="29"/>
                    </a:lnTo>
                    <a:lnTo>
                      <a:pt x="282" y="24"/>
                    </a:lnTo>
                    <a:lnTo>
                      <a:pt x="282" y="25"/>
                    </a:lnTo>
                    <a:lnTo>
                      <a:pt x="283" y="27"/>
                    </a:lnTo>
                    <a:close/>
                    <a:moveTo>
                      <a:pt x="224" y="43"/>
                    </a:moveTo>
                    <a:lnTo>
                      <a:pt x="226" y="43"/>
                    </a:lnTo>
                    <a:lnTo>
                      <a:pt x="227" y="43"/>
                    </a:lnTo>
                    <a:lnTo>
                      <a:pt x="227" y="43"/>
                    </a:lnTo>
                    <a:lnTo>
                      <a:pt x="228" y="45"/>
                    </a:lnTo>
                    <a:lnTo>
                      <a:pt x="230" y="45"/>
                    </a:lnTo>
                    <a:lnTo>
                      <a:pt x="230" y="47"/>
                    </a:lnTo>
                    <a:lnTo>
                      <a:pt x="228" y="48"/>
                    </a:lnTo>
                    <a:lnTo>
                      <a:pt x="227" y="48"/>
                    </a:lnTo>
                    <a:lnTo>
                      <a:pt x="226" y="48"/>
                    </a:lnTo>
                    <a:lnTo>
                      <a:pt x="224" y="47"/>
                    </a:lnTo>
                    <a:lnTo>
                      <a:pt x="224" y="44"/>
                    </a:lnTo>
                    <a:lnTo>
                      <a:pt x="223" y="41"/>
                    </a:lnTo>
                    <a:lnTo>
                      <a:pt x="223" y="40"/>
                    </a:lnTo>
                    <a:lnTo>
                      <a:pt x="224" y="40"/>
                    </a:lnTo>
                    <a:lnTo>
                      <a:pt x="224" y="43"/>
                    </a:lnTo>
                    <a:lnTo>
                      <a:pt x="224" y="43"/>
                    </a:lnTo>
                    <a:close/>
                    <a:moveTo>
                      <a:pt x="218" y="48"/>
                    </a:moveTo>
                    <a:lnTo>
                      <a:pt x="219" y="51"/>
                    </a:lnTo>
                    <a:lnTo>
                      <a:pt x="220" y="51"/>
                    </a:lnTo>
                    <a:lnTo>
                      <a:pt x="220" y="49"/>
                    </a:lnTo>
                    <a:lnTo>
                      <a:pt x="220" y="49"/>
                    </a:lnTo>
                    <a:lnTo>
                      <a:pt x="223" y="51"/>
                    </a:lnTo>
                    <a:lnTo>
                      <a:pt x="223" y="53"/>
                    </a:lnTo>
                    <a:lnTo>
                      <a:pt x="220" y="56"/>
                    </a:lnTo>
                    <a:lnTo>
                      <a:pt x="219" y="60"/>
                    </a:lnTo>
                    <a:lnTo>
                      <a:pt x="216" y="60"/>
                    </a:lnTo>
                    <a:lnTo>
                      <a:pt x="215" y="60"/>
                    </a:lnTo>
                    <a:lnTo>
                      <a:pt x="214" y="63"/>
                    </a:lnTo>
                    <a:lnTo>
                      <a:pt x="212" y="64"/>
                    </a:lnTo>
                    <a:lnTo>
                      <a:pt x="211" y="67"/>
                    </a:lnTo>
                    <a:lnTo>
                      <a:pt x="211" y="68"/>
                    </a:lnTo>
                    <a:lnTo>
                      <a:pt x="210" y="69"/>
                    </a:lnTo>
                    <a:lnTo>
                      <a:pt x="204" y="71"/>
                    </a:lnTo>
                    <a:lnTo>
                      <a:pt x="203" y="72"/>
                    </a:lnTo>
                    <a:lnTo>
                      <a:pt x="200" y="71"/>
                    </a:lnTo>
                    <a:lnTo>
                      <a:pt x="199" y="69"/>
                    </a:lnTo>
                    <a:lnTo>
                      <a:pt x="200" y="68"/>
                    </a:lnTo>
                    <a:lnTo>
                      <a:pt x="202" y="68"/>
                    </a:lnTo>
                    <a:lnTo>
                      <a:pt x="202" y="65"/>
                    </a:lnTo>
                    <a:lnTo>
                      <a:pt x="203" y="64"/>
                    </a:lnTo>
                    <a:lnTo>
                      <a:pt x="203" y="64"/>
                    </a:lnTo>
                    <a:lnTo>
                      <a:pt x="204" y="61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7" y="60"/>
                    </a:lnTo>
                    <a:lnTo>
                      <a:pt x="208" y="60"/>
                    </a:lnTo>
                    <a:lnTo>
                      <a:pt x="208" y="61"/>
                    </a:lnTo>
                    <a:lnTo>
                      <a:pt x="208" y="59"/>
                    </a:lnTo>
                    <a:lnTo>
                      <a:pt x="208" y="57"/>
                    </a:lnTo>
                    <a:lnTo>
                      <a:pt x="208" y="56"/>
                    </a:lnTo>
                    <a:lnTo>
                      <a:pt x="211" y="53"/>
                    </a:lnTo>
                    <a:lnTo>
                      <a:pt x="212" y="51"/>
                    </a:lnTo>
                    <a:lnTo>
                      <a:pt x="214" y="49"/>
                    </a:lnTo>
                    <a:lnTo>
                      <a:pt x="214" y="49"/>
                    </a:lnTo>
                    <a:lnTo>
                      <a:pt x="215" y="48"/>
                    </a:lnTo>
                    <a:lnTo>
                      <a:pt x="214" y="45"/>
                    </a:lnTo>
                    <a:lnTo>
                      <a:pt x="215" y="44"/>
                    </a:lnTo>
                    <a:lnTo>
                      <a:pt x="215" y="41"/>
                    </a:lnTo>
                    <a:lnTo>
                      <a:pt x="216" y="41"/>
                    </a:lnTo>
                    <a:lnTo>
                      <a:pt x="218" y="44"/>
                    </a:lnTo>
                    <a:lnTo>
                      <a:pt x="218" y="48"/>
                    </a:lnTo>
                    <a:lnTo>
                      <a:pt x="218" y="48"/>
                    </a:lnTo>
                    <a:close/>
                    <a:moveTo>
                      <a:pt x="240" y="48"/>
                    </a:moveTo>
                    <a:lnTo>
                      <a:pt x="239" y="48"/>
                    </a:lnTo>
                    <a:lnTo>
                      <a:pt x="238" y="49"/>
                    </a:lnTo>
                    <a:lnTo>
                      <a:pt x="238" y="48"/>
                    </a:lnTo>
                    <a:lnTo>
                      <a:pt x="236" y="48"/>
                    </a:lnTo>
                    <a:lnTo>
                      <a:pt x="235" y="48"/>
                    </a:lnTo>
                    <a:lnTo>
                      <a:pt x="235" y="47"/>
                    </a:lnTo>
                    <a:lnTo>
                      <a:pt x="235" y="45"/>
                    </a:lnTo>
                    <a:lnTo>
                      <a:pt x="236" y="43"/>
                    </a:lnTo>
                    <a:lnTo>
                      <a:pt x="238" y="41"/>
                    </a:lnTo>
                    <a:lnTo>
                      <a:pt x="240" y="41"/>
                    </a:lnTo>
                    <a:lnTo>
                      <a:pt x="240" y="43"/>
                    </a:lnTo>
                    <a:lnTo>
                      <a:pt x="240" y="48"/>
                    </a:lnTo>
                    <a:lnTo>
                      <a:pt x="240" y="48"/>
                    </a:lnTo>
                    <a:close/>
                    <a:moveTo>
                      <a:pt x="378" y="60"/>
                    </a:moveTo>
                    <a:lnTo>
                      <a:pt x="376" y="61"/>
                    </a:lnTo>
                    <a:lnTo>
                      <a:pt x="374" y="60"/>
                    </a:lnTo>
                    <a:lnTo>
                      <a:pt x="376" y="59"/>
                    </a:lnTo>
                    <a:lnTo>
                      <a:pt x="377" y="56"/>
                    </a:lnTo>
                    <a:lnTo>
                      <a:pt x="377" y="56"/>
                    </a:lnTo>
                    <a:lnTo>
                      <a:pt x="378" y="57"/>
                    </a:lnTo>
                    <a:lnTo>
                      <a:pt x="380" y="59"/>
                    </a:lnTo>
                    <a:lnTo>
                      <a:pt x="378" y="60"/>
                    </a:lnTo>
                    <a:close/>
                    <a:moveTo>
                      <a:pt x="191" y="69"/>
                    </a:moveTo>
                    <a:lnTo>
                      <a:pt x="192" y="72"/>
                    </a:lnTo>
                    <a:lnTo>
                      <a:pt x="194" y="71"/>
                    </a:lnTo>
                    <a:lnTo>
                      <a:pt x="195" y="71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199" y="73"/>
                    </a:lnTo>
                    <a:lnTo>
                      <a:pt x="199" y="75"/>
                    </a:lnTo>
                    <a:lnTo>
                      <a:pt x="200" y="77"/>
                    </a:lnTo>
                    <a:lnTo>
                      <a:pt x="199" y="80"/>
                    </a:lnTo>
                    <a:lnTo>
                      <a:pt x="198" y="80"/>
                    </a:lnTo>
                    <a:lnTo>
                      <a:pt x="198" y="83"/>
                    </a:lnTo>
                    <a:lnTo>
                      <a:pt x="198" y="85"/>
                    </a:lnTo>
                    <a:lnTo>
                      <a:pt x="195" y="87"/>
                    </a:lnTo>
                    <a:lnTo>
                      <a:pt x="192" y="88"/>
                    </a:lnTo>
                    <a:lnTo>
                      <a:pt x="191" y="87"/>
                    </a:lnTo>
                    <a:lnTo>
                      <a:pt x="188" y="90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4" y="92"/>
                    </a:lnTo>
                    <a:lnTo>
                      <a:pt x="183" y="92"/>
                    </a:lnTo>
                    <a:lnTo>
                      <a:pt x="180" y="91"/>
                    </a:lnTo>
                    <a:lnTo>
                      <a:pt x="180" y="91"/>
                    </a:lnTo>
                    <a:lnTo>
                      <a:pt x="182" y="90"/>
                    </a:lnTo>
                    <a:lnTo>
                      <a:pt x="183" y="88"/>
                    </a:lnTo>
                    <a:lnTo>
                      <a:pt x="183" y="87"/>
                    </a:lnTo>
                    <a:lnTo>
                      <a:pt x="183" y="83"/>
                    </a:lnTo>
                    <a:lnTo>
                      <a:pt x="183" y="80"/>
                    </a:lnTo>
                    <a:lnTo>
                      <a:pt x="183" y="79"/>
                    </a:lnTo>
                    <a:lnTo>
                      <a:pt x="184" y="77"/>
                    </a:lnTo>
                    <a:lnTo>
                      <a:pt x="188" y="79"/>
                    </a:lnTo>
                    <a:lnTo>
                      <a:pt x="190" y="77"/>
                    </a:lnTo>
                    <a:lnTo>
                      <a:pt x="190" y="76"/>
                    </a:lnTo>
                    <a:lnTo>
                      <a:pt x="187" y="75"/>
                    </a:lnTo>
                    <a:lnTo>
                      <a:pt x="187" y="73"/>
                    </a:lnTo>
                    <a:lnTo>
                      <a:pt x="188" y="72"/>
                    </a:lnTo>
                    <a:lnTo>
                      <a:pt x="191" y="72"/>
                    </a:lnTo>
                    <a:lnTo>
                      <a:pt x="191" y="71"/>
                    </a:lnTo>
                    <a:lnTo>
                      <a:pt x="191" y="69"/>
                    </a:lnTo>
                    <a:lnTo>
                      <a:pt x="191" y="69"/>
                    </a:lnTo>
                    <a:lnTo>
                      <a:pt x="191" y="69"/>
                    </a:lnTo>
                    <a:close/>
                    <a:moveTo>
                      <a:pt x="166" y="112"/>
                    </a:moveTo>
                    <a:lnTo>
                      <a:pt x="166" y="114"/>
                    </a:lnTo>
                    <a:lnTo>
                      <a:pt x="167" y="110"/>
                    </a:lnTo>
                    <a:lnTo>
                      <a:pt x="170" y="108"/>
                    </a:lnTo>
                    <a:lnTo>
                      <a:pt x="170" y="107"/>
                    </a:lnTo>
                    <a:lnTo>
                      <a:pt x="171" y="106"/>
                    </a:lnTo>
                    <a:lnTo>
                      <a:pt x="171" y="103"/>
                    </a:lnTo>
                    <a:lnTo>
                      <a:pt x="171" y="102"/>
                    </a:lnTo>
                    <a:lnTo>
                      <a:pt x="172" y="100"/>
                    </a:lnTo>
                    <a:lnTo>
                      <a:pt x="172" y="100"/>
                    </a:lnTo>
                    <a:lnTo>
                      <a:pt x="174" y="100"/>
                    </a:lnTo>
                    <a:lnTo>
                      <a:pt x="175" y="102"/>
                    </a:lnTo>
                    <a:lnTo>
                      <a:pt x="176" y="103"/>
                    </a:lnTo>
                    <a:lnTo>
                      <a:pt x="176" y="107"/>
                    </a:lnTo>
                    <a:lnTo>
                      <a:pt x="176" y="110"/>
                    </a:lnTo>
                    <a:lnTo>
                      <a:pt x="174" y="112"/>
                    </a:lnTo>
                    <a:lnTo>
                      <a:pt x="171" y="114"/>
                    </a:lnTo>
                    <a:lnTo>
                      <a:pt x="170" y="116"/>
                    </a:lnTo>
                    <a:lnTo>
                      <a:pt x="168" y="119"/>
                    </a:lnTo>
                    <a:lnTo>
                      <a:pt x="167" y="120"/>
                    </a:lnTo>
                    <a:lnTo>
                      <a:pt x="167" y="119"/>
                    </a:lnTo>
                    <a:lnTo>
                      <a:pt x="166" y="119"/>
                    </a:lnTo>
                    <a:lnTo>
                      <a:pt x="166" y="119"/>
                    </a:lnTo>
                    <a:lnTo>
                      <a:pt x="164" y="122"/>
                    </a:lnTo>
                    <a:lnTo>
                      <a:pt x="160" y="123"/>
                    </a:lnTo>
                    <a:lnTo>
                      <a:pt x="159" y="123"/>
                    </a:lnTo>
                    <a:lnTo>
                      <a:pt x="159" y="120"/>
                    </a:lnTo>
                    <a:lnTo>
                      <a:pt x="158" y="120"/>
                    </a:lnTo>
                    <a:lnTo>
                      <a:pt x="156" y="123"/>
                    </a:lnTo>
                    <a:lnTo>
                      <a:pt x="155" y="124"/>
                    </a:lnTo>
                    <a:lnTo>
                      <a:pt x="154" y="124"/>
                    </a:lnTo>
                    <a:lnTo>
                      <a:pt x="152" y="123"/>
                    </a:lnTo>
                    <a:lnTo>
                      <a:pt x="148" y="127"/>
                    </a:lnTo>
                    <a:lnTo>
                      <a:pt x="144" y="128"/>
                    </a:lnTo>
                    <a:lnTo>
                      <a:pt x="143" y="128"/>
                    </a:lnTo>
                    <a:lnTo>
                      <a:pt x="143" y="126"/>
                    </a:lnTo>
                    <a:lnTo>
                      <a:pt x="146" y="122"/>
                    </a:lnTo>
                    <a:lnTo>
                      <a:pt x="147" y="119"/>
                    </a:lnTo>
                    <a:lnTo>
                      <a:pt x="155" y="118"/>
                    </a:lnTo>
                    <a:lnTo>
                      <a:pt x="160" y="111"/>
                    </a:lnTo>
                    <a:lnTo>
                      <a:pt x="160" y="103"/>
                    </a:lnTo>
                    <a:lnTo>
                      <a:pt x="162" y="100"/>
                    </a:lnTo>
                    <a:lnTo>
                      <a:pt x="162" y="98"/>
                    </a:lnTo>
                    <a:lnTo>
                      <a:pt x="160" y="98"/>
                    </a:lnTo>
                    <a:lnTo>
                      <a:pt x="160" y="95"/>
                    </a:lnTo>
                    <a:lnTo>
                      <a:pt x="160" y="92"/>
                    </a:lnTo>
                    <a:lnTo>
                      <a:pt x="163" y="90"/>
                    </a:lnTo>
                    <a:lnTo>
                      <a:pt x="164" y="87"/>
                    </a:lnTo>
                    <a:lnTo>
                      <a:pt x="167" y="83"/>
                    </a:lnTo>
                    <a:lnTo>
                      <a:pt x="168" y="81"/>
                    </a:lnTo>
                    <a:lnTo>
                      <a:pt x="170" y="81"/>
                    </a:lnTo>
                    <a:lnTo>
                      <a:pt x="171" y="83"/>
                    </a:lnTo>
                    <a:lnTo>
                      <a:pt x="170" y="85"/>
                    </a:lnTo>
                    <a:lnTo>
                      <a:pt x="168" y="90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7" y="99"/>
                    </a:lnTo>
                    <a:lnTo>
                      <a:pt x="167" y="102"/>
                    </a:lnTo>
                    <a:lnTo>
                      <a:pt x="167" y="106"/>
                    </a:lnTo>
                    <a:lnTo>
                      <a:pt x="166" y="111"/>
                    </a:lnTo>
                    <a:lnTo>
                      <a:pt x="166" y="112"/>
                    </a:lnTo>
                    <a:close/>
                    <a:moveTo>
                      <a:pt x="156" y="96"/>
                    </a:moveTo>
                    <a:lnTo>
                      <a:pt x="159" y="102"/>
                    </a:lnTo>
                    <a:lnTo>
                      <a:pt x="159" y="103"/>
                    </a:lnTo>
                    <a:lnTo>
                      <a:pt x="159" y="108"/>
                    </a:lnTo>
                    <a:lnTo>
                      <a:pt x="156" y="111"/>
                    </a:lnTo>
                    <a:lnTo>
                      <a:pt x="154" y="111"/>
                    </a:lnTo>
                    <a:lnTo>
                      <a:pt x="152" y="111"/>
                    </a:lnTo>
                    <a:lnTo>
                      <a:pt x="151" y="110"/>
                    </a:lnTo>
                    <a:lnTo>
                      <a:pt x="151" y="108"/>
                    </a:lnTo>
                    <a:lnTo>
                      <a:pt x="150" y="108"/>
                    </a:lnTo>
                    <a:lnTo>
                      <a:pt x="148" y="110"/>
                    </a:lnTo>
                    <a:lnTo>
                      <a:pt x="147" y="110"/>
                    </a:lnTo>
                    <a:lnTo>
                      <a:pt x="144" y="108"/>
                    </a:lnTo>
                    <a:lnTo>
                      <a:pt x="144" y="107"/>
                    </a:lnTo>
                    <a:lnTo>
                      <a:pt x="146" y="104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3"/>
                    </a:lnTo>
                    <a:lnTo>
                      <a:pt x="151" y="103"/>
                    </a:lnTo>
                    <a:lnTo>
                      <a:pt x="151" y="100"/>
                    </a:lnTo>
                    <a:lnTo>
                      <a:pt x="151" y="99"/>
                    </a:lnTo>
                    <a:lnTo>
                      <a:pt x="152" y="98"/>
                    </a:lnTo>
                    <a:lnTo>
                      <a:pt x="154" y="99"/>
                    </a:lnTo>
                    <a:lnTo>
                      <a:pt x="154" y="95"/>
                    </a:lnTo>
                    <a:lnTo>
                      <a:pt x="155" y="94"/>
                    </a:lnTo>
                    <a:lnTo>
                      <a:pt x="155" y="95"/>
                    </a:lnTo>
                    <a:lnTo>
                      <a:pt x="156" y="95"/>
                    </a:lnTo>
                    <a:lnTo>
                      <a:pt x="156" y="96"/>
                    </a:lnTo>
                    <a:lnTo>
                      <a:pt x="156" y="96"/>
                    </a:lnTo>
                    <a:close/>
                    <a:moveTo>
                      <a:pt x="136" y="124"/>
                    </a:moveTo>
                    <a:lnTo>
                      <a:pt x="137" y="126"/>
                    </a:lnTo>
                    <a:lnTo>
                      <a:pt x="140" y="126"/>
                    </a:lnTo>
                    <a:lnTo>
                      <a:pt x="140" y="126"/>
                    </a:lnTo>
                    <a:lnTo>
                      <a:pt x="140" y="127"/>
                    </a:lnTo>
                    <a:lnTo>
                      <a:pt x="139" y="128"/>
                    </a:lnTo>
                    <a:lnTo>
                      <a:pt x="136" y="128"/>
                    </a:lnTo>
                    <a:lnTo>
                      <a:pt x="136" y="131"/>
                    </a:lnTo>
                    <a:lnTo>
                      <a:pt x="135" y="131"/>
                    </a:lnTo>
                    <a:lnTo>
                      <a:pt x="133" y="131"/>
                    </a:lnTo>
                    <a:lnTo>
                      <a:pt x="132" y="131"/>
                    </a:lnTo>
                    <a:lnTo>
                      <a:pt x="131" y="134"/>
                    </a:lnTo>
                    <a:lnTo>
                      <a:pt x="129" y="132"/>
                    </a:lnTo>
                    <a:lnTo>
                      <a:pt x="129" y="132"/>
                    </a:lnTo>
                    <a:lnTo>
                      <a:pt x="129" y="135"/>
                    </a:lnTo>
                    <a:lnTo>
                      <a:pt x="128" y="135"/>
                    </a:lnTo>
                    <a:lnTo>
                      <a:pt x="127" y="135"/>
                    </a:lnTo>
                    <a:lnTo>
                      <a:pt x="127" y="132"/>
                    </a:lnTo>
                    <a:lnTo>
                      <a:pt x="127" y="131"/>
                    </a:lnTo>
                    <a:lnTo>
                      <a:pt x="128" y="128"/>
                    </a:lnTo>
                    <a:lnTo>
                      <a:pt x="129" y="128"/>
                    </a:lnTo>
                    <a:lnTo>
                      <a:pt x="129" y="128"/>
                    </a:lnTo>
                    <a:lnTo>
                      <a:pt x="132" y="126"/>
                    </a:lnTo>
                    <a:lnTo>
                      <a:pt x="133" y="124"/>
                    </a:lnTo>
                    <a:lnTo>
                      <a:pt x="135" y="124"/>
                    </a:lnTo>
                    <a:lnTo>
                      <a:pt x="136" y="124"/>
                    </a:lnTo>
                    <a:lnTo>
                      <a:pt x="136" y="124"/>
                    </a:lnTo>
                    <a:close/>
                    <a:moveTo>
                      <a:pt x="123" y="140"/>
                    </a:moveTo>
                    <a:lnTo>
                      <a:pt x="121" y="143"/>
                    </a:lnTo>
                    <a:lnTo>
                      <a:pt x="121" y="139"/>
                    </a:lnTo>
                    <a:lnTo>
                      <a:pt x="123" y="135"/>
                    </a:lnTo>
                    <a:lnTo>
                      <a:pt x="124" y="132"/>
                    </a:lnTo>
                    <a:lnTo>
                      <a:pt x="125" y="134"/>
                    </a:lnTo>
                    <a:lnTo>
                      <a:pt x="125" y="135"/>
                    </a:lnTo>
                    <a:lnTo>
                      <a:pt x="125" y="138"/>
                    </a:lnTo>
                    <a:lnTo>
                      <a:pt x="124" y="138"/>
                    </a:lnTo>
                    <a:lnTo>
                      <a:pt x="123" y="140"/>
                    </a:lnTo>
                    <a:lnTo>
                      <a:pt x="123" y="140"/>
                    </a:lnTo>
                    <a:close/>
                    <a:moveTo>
                      <a:pt x="115" y="211"/>
                    </a:moveTo>
                    <a:lnTo>
                      <a:pt x="113" y="211"/>
                    </a:lnTo>
                    <a:lnTo>
                      <a:pt x="113" y="210"/>
                    </a:lnTo>
                    <a:lnTo>
                      <a:pt x="115" y="207"/>
                    </a:lnTo>
                    <a:lnTo>
                      <a:pt x="115" y="207"/>
                    </a:lnTo>
                    <a:lnTo>
                      <a:pt x="115" y="206"/>
                    </a:lnTo>
                    <a:lnTo>
                      <a:pt x="116" y="205"/>
                    </a:lnTo>
                    <a:lnTo>
                      <a:pt x="117" y="206"/>
                    </a:lnTo>
                    <a:lnTo>
                      <a:pt x="117" y="207"/>
                    </a:lnTo>
                    <a:lnTo>
                      <a:pt x="117" y="210"/>
                    </a:lnTo>
                    <a:lnTo>
                      <a:pt x="115" y="211"/>
                    </a:lnTo>
                    <a:lnTo>
                      <a:pt x="115" y="211"/>
                    </a:lnTo>
                    <a:close/>
                    <a:moveTo>
                      <a:pt x="116" y="215"/>
                    </a:moveTo>
                    <a:lnTo>
                      <a:pt x="115" y="217"/>
                    </a:lnTo>
                    <a:lnTo>
                      <a:pt x="115" y="214"/>
                    </a:lnTo>
                    <a:lnTo>
                      <a:pt x="116" y="213"/>
                    </a:lnTo>
                    <a:lnTo>
                      <a:pt x="116" y="213"/>
                    </a:lnTo>
                    <a:lnTo>
                      <a:pt x="119" y="213"/>
                    </a:lnTo>
                    <a:lnTo>
                      <a:pt x="120" y="211"/>
                    </a:lnTo>
                    <a:lnTo>
                      <a:pt x="120" y="213"/>
                    </a:lnTo>
                    <a:lnTo>
                      <a:pt x="119" y="214"/>
                    </a:lnTo>
                    <a:lnTo>
                      <a:pt x="116" y="215"/>
                    </a:lnTo>
                    <a:lnTo>
                      <a:pt x="116" y="215"/>
                    </a:lnTo>
                    <a:close/>
                    <a:moveTo>
                      <a:pt x="108" y="226"/>
                    </a:moveTo>
                    <a:lnTo>
                      <a:pt x="107" y="227"/>
                    </a:lnTo>
                    <a:lnTo>
                      <a:pt x="105" y="227"/>
                    </a:lnTo>
                    <a:lnTo>
                      <a:pt x="105" y="226"/>
                    </a:lnTo>
                    <a:lnTo>
                      <a:pt x="105" y="223"/>
                    </a:lnTo>
                    <a:lnTo>
                      <a:pt x="107" y="223"/>
                    </a:lnTo>
                    <a:lnTo>
                      <a:pt x="108" y="223"/>
                    </a:lnTo>
                    <a:lnTo>
                      <a:pt x="108" y="225"/>
                    </a:lnTo>
                    <a:lnTo>
                      <a:pt x="108" y="226"/>
                    </a:lnTo>
                    <a:lnTo>
                      <a:pt x="108" y="226"/>
                    </a:lnTo>
                    <a:close/>
                    <a:moveTo>
                      <a:pt x="97" y="253"/>
                    </a:moveTo>
                    <a:lnTo>
                      <a:pt x="96" y="254"/>
                    </a:lnTo>
                    <a:lnTo>
                      <a:pt x="95" y="253"/>
                    </a:lnTo>
                    <a:lnTo>
                      <a:pt x="91" y="254"/>
                    </a:lnTo>
                    <a:lnTo>
                      <a:pt x="89" y="253"/>
                    </a:lnTo>
                    <a:lnTo>
                      <a:pt x="91" y="251"/>
                    </a:lnTo>
                    <a:lnTo>
                      <a:pt x="93" y="249"/>
                    </a:lnTo>
                    <a:lnTo>
                      <a:pt x="96" y="249"/>
                    </a:lnTo>
                    <a:lnTo>
                      <a:pt x="97" y="251"/>
                    </a:lnTo>
                    <a:lnTo>
                      <a:pt x="97" y="253"/>
                    </a:lnTo>
                    <a:lnTo>
                      <a:pt x="97" y="253"/>
                    </a:lnTo>
                    <a:close/>
                    <a:moveTo>
                      <a:pt x="56" y="294"/>
                    </a:moveTo>
                    <a:lnTo>
                      <a:pt x="53" y="294"/>
                    </a:lnTo>
                    <a:lnTo>
                      <a:pt x="53" y="294"/>
                    </a:lnTo>
                    <a:lnTo>
                      <a:pt x="55" y="293"/>
                    </a:lnTo>
                    <a:lnTo>
                      <a:pt x="59" y="292"/>
                    </a:lnTo>
                    <a:lnTo>
                      <a:pt x="60" y="290"/>
                    </a:lnTo>
                    <a:lnTo>
                      <a:pt x="60" y="290"/>
                    </a:lnTo>
                    <a:lnTo>
                      <a:pt x="60" y="292"/>
                    </a:lnTo>
                    <a:lnTo>
                      <a:pt x="61" y="293"/>
                    </a:lnTo>
                    <a:lnTo>
                      <a:pt x="60" y="293"/>
                    </a:lnTo>
                    <a:lnTo>
                      <a:pt x="56" y="294"/>
                    </a:lnTo>
                    <a:close/>
                    <a:moveTo>
                      <a:pt x="51" y="306"/>
                    </a:moveTo>
                    <a:lnTo>
                      <a:pt x="48" y="306"/>
                    </a:lnTo>
                    <a:lnTo>
                      <a:pt x="47" y="305"/>
                    </a:lnTo>
                    <a:lnTo>
                      <a:pt x="45" y="304"/>
                    </a:lnTo>
                    <a:lnTo>
                      <a:pt x="45" y="304"/>
                    </a:lnTo>
                    <a:lnTo>
                      <a:pt x="48" y="302"/>
                    </a:lnTo>
                    <a:lnTo>
                      <a:pt x="49" y="301"/>
                    </a:lnTo>
                    <a:lnTo>
                      <a:pt x="51" y="302"/>
                    </a:lnTo>
                    <a:lnTo>
                      <a:pt x="51" y="305"/>
                    </a:lnTo>
                    <a:lnTo>
                      <a:pt x="51" y="306"/>
                    </a:lnTo>
                    <a:lnTo>
                      <a:pt x="51" y="306"/>
                    </a:lnTo>
                    <a:close/>
                    <a:moveTo>
                      <a:pt x="2" y="378"/>
                    </a:moveTo>
                    <a:lnTo>
                      <a:pt x="1" y="378"/>
                    </a:lnTo>
                    <a:lnTo>
                      <a:pt x="0" y="378"/>
                    </a:lnTo>
                    <a:lnTo>
                      <a:pt x="1" y="376"/>
                    </a:lnTo>
                    <a:lnTo>
                      <a:pt x="1" y="374"/>
                    </a:lnTo>
                    <a:lnTo>
                      <a:pt x="2" y="374"/>
                    </a:lnTo>
                    <a:lnTo>
                      <a:pt x="2" y="376"/>
                    </a:lnTo>
                    <a:lnTo>
                      <a:pt x="2" y="378"/>
                    </a:lnTo>
                    <a:close/>
                    <a:moveTo>
                      <a:pt x="5" y="403"/>
                    </a:moveTo>
                    <a:lnTo>
                      <a:pt x="5" y="405"/>
                    </a:lnTo>
                    <a:lnTo>
                      <a:pt x="4" y="405"/>
                    </a:lnTo>
                    <a:lnTo>
                      <a:pt x="2" y="404"/>
                    </a:lnTo>
                    <a:lnTo>
                      <a:pt x="2" y="403"/>
                    </a:lnTo>
                    <a:lnTo>
                      <a:pt x="2" y="401"/>
                    </a:lnTo>
                    <a:lnTo>
                      <a:pt x="2" y="399"/>
                    </a:lnTo>
                    <a:lnTo>
                      <a:pt x="2" y="397"/>
                    </a:lnTo>
                    <a:lnTo>
                      <a:pt x="4" y="397"/>
                    </a:lnTo>
                    <a:lnTo>
                      <a:pt x="4" y="400"/>
                    </a:lnTo>
                    <a:lnTo>
                      <a:pt x="5" y="403"/>
                    </a:lnTo>
                    <a:lnTo>
                      <a:pt x="5" y="40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74">
                <a:extLst>
                  <a:ext uri="{FF2B5EF4-FFF2-40B4-BE49-F238E27FC236}">
                    <a16:creationId xmlns:a16="http://schemas.microsoft.com/office/drawing/2014/main" id="{D966C12A-0E7A-4107-B589-54AF849F8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502"/>
                <a:ext cx="121" cy="69"/>
              </a:xfrm>
              <a:custGeom>
                <a:avLst/>
                <a:gdLst>
                  <a:gd name="T0" fmla="*/ 121 w 121"/>
                  <a:gd name="T1" fmla="*/ 45 h 69"/>
                  <a:gd name="T2" fmla="*/ 119 w 121"/>
                  <a:gd name="T3" fmla="*/ 55 h 69"/>
                  <a:gd name="T4" fmla="*/ 121 w 121"/>
                  <a:gd name="T5" fmla="*/ 62 h 69"/>
                  <a:gd name="T6" fmla="*/ 119 w 121"/>
                  <a:gd name="T7" fmla="*/ 69 h 69"/>
                  <a:gd name="T8" fmla="*/ 112 w 121"/>
                  <a:gd name="T9" fmla="*/ 67 h 69"/>
                  <a:gd name="T10" fmla="*/ 105 w 121"/>
                  <a:gd name="T11" fmla="*/ 67 h 69"/>
                  <a:gd name="T12" fmla="*/ 100 w 121"/>
                  <a:gd name="T13" fmla="*/ 67 h 69"/>
                  <a:gd name="T14" fmla="*/ 93 w 121"/>
                  <a:gd name="T15" fmla="*/ 65 h 69"/>
                  <a:gd name="T16" fmla="*/ 87 w 121"/>
                  <a:gd name="T17" fmla="*/ 65 h 69"/>
                  <a:gd name="T18" fmla="*/ 84 w 121"/>
                  <a:gd name="T19" fmla="*/ 61 h 69"/>
                  <a:gd name="T20" fmla="*/ 77 w 121"/>
                  <a:gd name="T21" fmla="*/ 62 h 69"/>
                  <a:gd name="T22" fmla="*/ 76 w 121"/>
                  <a:gd name="T23" fmla="*/ 61 h 69"/>
                  <a:gd name="T24" fmla="*/ 69 w 121"/>
                  <a:gd name="T25" fmla="*/ 57 h 69"/>
                  <a:gd name="T26" fmla="*/ 68 w 121"/>
                  <a:gd name="T27" fmla="*/ 53 h 69"/>
                  <a:gd name="T28" fmla="*/ 60 w 121"/>
                  <a:gd name="T29" fmla="*/ 50 h 69"/>
                  <a:gd name="T30" fmla="*/ 53 w 121"/>
                  <a:gd name="T31" fmla="*/ 50 h 69"/>
                  <a:gd name="T32" fmla="*/ 49 w 121"/>
                  <a:gd name="T33" fmla="*/ 51 h 69"/>
                  <a:gd name="T34" fmla="*/ 40 w 121"/>
                  <a:gd name="T35" fmla="*/ 49 h 69"/>
                  <a:gd name="T36" fmla="*/ 36 w 121"/>
                  <a:gd name="T37" fmla="*/ 46 h 69"/>
                  <a:gd name="T38" fmla="*/ 29 w 121"/>
                  <a:gd name="T39" fmla="*/ 42 h 69"/>
                  <a:gd name="T40" fmla="*/ 25 w 121"/>
                  <a:gd name="T41" fmla="*/ 42 h 69"/>
                  <a:gd name="T42" fmla="*/ 18 w 121"/>
                  <a:gd name="T43" fmla="*/ 37 h 69"/>
                  <a:gd name="T44" fmla="*/ 13 w 121"/>
                  <a:gd name="T45" fmla="*/ 33 h 69"/>
                  <a:gd name="T46" fmla="*/ 8 w 121"/>
                  <a:gd name="T47" fmla="*/ 30 h 69"/>
                  <a:gd name="T48" fmla="*/ 5 w 121"/>
                  <a:gd name="T49" fmla="*/ 30 h 69"/>
                  <a:gd name="T50" fmla="*/ 0 w 121"/>
                  <a:gd name="T51" fmla="*/ 27 h 69"/>
                  <a:gd name="T52" fmla="*/ 2 w 121"/>
                  <a:gd name="T53" fmla="*/ 22 h 69"/>
                  <a:gd name="T54" fmla="*/ 4 w 121"/>
                  <a:gd name="T55" fmla="*/ 14 h 69"/>
                  <a:gd name="T56" fmla="*/ 9 w 121"/>
                  <a:gd name="T57" fmla="*/ 7 h 69"/>
                  <a:gd name="T58" fmla="*/ 14 w 121"/>
                  <a:gd name="T59" fmla="*/ 3 h 69"/>
                  <a:gd name="T60" fmla="*/ 17 w 121"/>
                  <a:gd name="T61" fmla="*/ 6 h 69"/>
                  <a:gd name="T62" fmla="*/ 26 w 121"/>
                  <a:gd name="T63" fmla="*/ 0 h 69"/>
                  <a:gd name="T64" fmla="*/ 32 w 121"/>
                  <a:gd name="T65" fmla="*/ 4 h 69"/>
                  <a:gd name="T66" fmla="*/ 43 w 121"/>
                  <a:gd name="T67" fmla="*/ 12 h 69"/>
                  <a:gd name="T68" fmla="*/ 49 w 121"/>
                  <a:gd name="T69" fmla="*/ 16 h 69"/>
                  <a:gd name="T70" fmla="*/ 56 w 121"/>
                  <a:gd name="T71" fmla="*/ 21 h 69"/>
                  <a:gd name="T72" fmla="*/ 61 w 121"/>
                  <a:gd name="T73" fmla="*/ 22 h 69"/>
                  <a:gd name="T74" fmla="*/ 65 w 121"/>
                  <a:gd name="T75" fmla="*/ 27 h 69"/>
                  <a:gd name="T76" fmla="*/ 71 w 121"/>
                  <a:gd name="T77" fmla="*/ 31 h 69"/>
                  <a:gd name="T78" fmla="*/ 76 w 121"/>
                  <a:gd name="T79" fmla="*/ 30 h 69"/>
                  <a:gd name="T80" fmla="*/ 76 w 121"/>
                  <a:gd name="T81" fmla="*/ 33 h 69"/>
                  <a:gd name="T82" fmla="*/ 80 w 121"/>
                  <a:gd name="T83" fmla="*/ 37 h 69"/>
                  <a:gd name="T84" fmla="*/ 88 w 121"/>
                  <a:gd name="T85" fmla="*/ 41 h 69"/>
                  <a:gd name="T86" fmla="*/ 91 w 121"/>
                  <a:gd name="T87" fmla="*/ 41 h 69"/>
                  <a:gd name="T88" fmla="*/ 92 w 121"/>
                  <a:gd name="T89" fmla="*/ 41 h 69"/>
                  <a:gd name="T90" fmla="*/ 97 w 121"/>
                  <a:gd name="T91" fmla="*/ 42 h 69"/>
                  <a:gd name="T92" fmla="*/ 100 w 121"/>
                  <a:gd name="T93" fmla="*/ 39 h 69"/>
                  <a:gd name="T94" fmla="*/ 104 w 121"/>
                  <a:gd name="T95" fmla="*/ 42 h 69"/>
                  <a:gd name="T96" fmla="*/ 112 w 121"/>
                  <a:gd name="T97" fmla="*/ 43 h 69"/>
                  <a:gd name="T98" fmla="*/ 119 w 121"/>
                  <a:gd name="T99" fmla="*/ 4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1" h="69">
                    <a:moveTo>
                      <a:pt x="121" y="43"/>
                    </a:moveTo>
                    <a:lnTo>
                      <a:pt x="121" y="43"/>
                    </a:lnTo>
                    <a:lnTo>
                      <a:pt x="121" y="45"/>
                    </a:lnTo>
                    <a:lnTo>
                      <a:pt x="121" y="45"/>
                    </a:lnTo>
                    <a:lnTo>
                      <a:pt x="121" y="47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19" y="55"/>
                    </a:lnTo>
                    <a:lnTo>
                      <a:pt x="119" y="57"/>
                    </a:lnTo>
                    <a:lnTo>
                      <a:pt x="121" y="59"/>
                    </a:lnTo>
                    <a:lnTo>
                      <a:pt x="121" y="61"/>
                    </a:lnTo>
                    <a:lnTo>
                      <a:pt x="121" y="62"/>
                    </a:lnTo>
                    <a:lnTo>
                      <a:pt x="121" y="65"/>
                    </a:lnTo>
                    <a:lnTo>
                      <a:pt x="120" y="67"/>
                    </a:lnTo>
                    <a:lnTo>
                      <a:pt x="120" y="67"/>
                    </a:lnTo>
                    <a:lnTo>
                      <a:pt x="119" y="69"/>
                    </a:lnTo>
                    <a:lnTo>
                      <a:pt x="117" y="67"/>
                    </a:lnTo>
                    <a:lnTo>
                      <a:pt x="116" y="67"/>
                    </a:lnTo>
                    <a:lnTo>
                      <a:pt x="113" y="67"/>
                    </a:lnTo>
                    <a:lnTo>
                      <a:pt x="112" y="67"/>
                    </a:lnTo>
                    <a:lnTo>
                      <a:pt x="111" y="67"/>
                    </a:lnTo>
                    <a:lnTo>
                      <a:pt x="108" y="69"/>
                    </a:lnTo>
                    <a:lnTo>
                      <a:pt x="107" y="67"/>
                    </a:lnTo>
                    <a:lnTo>
                      <a:pt x="105" y="67"/>
                    </a:lnTo>
                    <a:lnTo>
                      <a:pt x="105" y="66"/>
                    </a:lnTo>
                    <a:lnTo>
                      <a:pt x="104" y="65"/>
                    </a:lnTo>
                    <a:lnTo>
                      <a:pt x="101" y="67"/>
                    </a:lnTo>
                    <a:lnTo>
                      <a:pt x="100" y="67"/>
                    </a:lnTo>
                    <a:lnTo>
                      <a:pt x="97" y="66"/>
                    </a:lnTo>
                    <a:lnTo>
                      <a:pt x="96" y="65"/>
                    </a:lnTo>
                    <a:lnTo>
                      <a:pt x="95" y="65"/>
                    </a:lnTo>
                    <a:lnTo>
                      <a:pt x="93" y="65"/>
                    </a:lnTo>
                    <a:lnTo>
                      <a:pt x="91" y="65"/>
                    </a:lnTo>
                    <a:lnTo>
                      <a:pt x="89" y="63"/>
                    </a:lnTo>
                    <a:lnTo>
                      <a:pt x="87" y="65"/>
                    </a:lnTo>
                    <a:lnTo>
                      <a:pt x="87" y="65"/>
                    </a:lnTo>
                    <a:lnTo>
                      <a:pt x="85" y="63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4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7" y="62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5" y="59"/>
                    </a:lnTo>
                    <a:lnTo>
                      <a:pt x="73" y="59"/>
                    </a:lnTo>
                    <a:lnTo>
                      <a:pt x="69" y="57"/>
                    </a:lnTo>
                    <a:lnTo>
                      <a:pt x="69" y="57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68" y="53"/>
                    </a:lnTo>
                    <a:lnTo>
                      <a:pt x="67" y="51"/>
                    </a:lnTo>
                    <a:lnTo>
                      <a:pt x="63" y="50"/>
                    </a:lnTo>
                    <a:lnTo>
                      <a:pt x="61" y="50"/>
                    </a:lnTo>
                    <a:lnTo>
                      <a:pt x="60" y="50"/>
                    </a:lnTo>
                    <a:lnTo>
                      <a:pt x="57" y="50"/>
                    </a:lnTo>
                    <a:lnTo>
                      <a:pt x="57" y="51"/>
                    </a:lnTo>
                    <a:lnTo>
                      <a:pt x="56" y="51"/>
                    </a:lnTo>
                    <a:lnTo>
                      <a:pt x="53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48" y="51"/>
                    </a:lnTo>
                    <a:lnTo>
                      <a:pt x="45" y="50"/>
                    </a:lnTo>
                    <a:lnTo>
                      <a:pt x="44" y="50"/>
                    </a:lnTo>
                    <a:lnTo>
                      <a:pt x="40" y="49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39" y="46"/>
                    </a:lnTo>
                    <a:lnTo>
                      <a:pt x="36" y="46"/>
                    </a:lnTo>
                    <a:lnTo>
                      <a:pt x="33" y="45"/>
                    </a:lnTo>
                    <a:lnTo>
                      <a:pt x="30" y="43"/>
                    </a:lnTo>
                    <a:lnTo>
                      <a:pt x="30" y="42"/>
                    </a:lnTo>
                    <a:lnTo>
                      <a:pt x="29" y="42"/>
                    </a:lnTo>
                    <a:lnTo>
                      <a:pt x="28" y="42"/>
                    </a:lnTo>
                    <a:lnTo>
                      <a:pt x="28" y="43"/>
                    </a:lnTo>
                    <a:lnTo>
                      <a:pt x="26" y="43"/>
                    </a:lnTo>
                    <a:lnTo>
                      <a:pt x="25" y="42"/>
                    </a:lnTo>
                    <a:lnTo>
                      <a:pt x="24" y="41"/>
                    </a:lnTo>
                    <a:lnTo>
                      <a:pt x="21" y="39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4" y="34"/>
                    </a:lnTo>
                    <a:lnTo>
                      <a:pt x="13" y="33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9" y="31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8" y="4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0" y="3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3" y="6"/>
                    </a:lnTo>
                    <a:lnTo>
                      <a:pt x="37" y="7"/>
                    </a:lnTo>
                    <a:lnTo>
                      <a:pt x="39" y="10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9" y="16"/>
                    </a:lnTo>
                    <a:lnTo>
                      <a:pt x="51" y="19"/>
                    </a:lnTo>
                    <a:lnTo>
                      <a:pt x="53" y="21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61" y="21"/>
                    </a:lnTo>
                    <a:lnTo>
                      <a:pt x="61" y="22"/>
                    </a:lnTo>
                    <a:lnTo>
                      <a:pt x="63" y="23"/>
                    </a:lnTo>
                    <a:lnTo>
                      <a:pt x="63" y="26"/>
                    </a:lnTo>
                    <a:lnTo>
                      <a:pt x="64" y="26"/>
                    </a:lnTo>
                    <a:lnTo>
                      <a:pt x="65" y="27"/>
                    </a:lnTo>
                    <a:lnTo>
                      <a:pt x="67" y="29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2" y="31"/>
                    </a:lnTo>
                    <a:lnTo>
                      <a:pt x="72" y="31"/>
                    </a:lnTo>
                    <a:lnTo>
                      <a:pt x="76" y="30"/>
                    </a:lnTo>
                    <a:lnTo>
                      <a:pt x="76" y="31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6" y="3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7" y="37"/>
                    </a:lnTo>
                    <a:lnTo>
                      <a:pt x="80" y="37"/>
                    </a:lnTo>
                    <a:lnTo>
                      <a:pt x="84" y="37"/>
                    </a:lnTo>
                    <a:lnTo>
                      <a:pt x="85" y="37"/>
                    </a:lnTo>
                    <a:lnTo>
                      <a:pt x="87" y="39"/>
                    </a:lnTo>
                    <a:lnTo>
                      <a:pt x="88" y="41"/>
                    </a:lnTo>
                    <a:lnTo>
                      <a:pt x="88" y="42"/>
                    </a:lnTo>
                    <a:lnTo>
                      <a:pt x="89" y="42"/>
                    </a:lnTo>
                    <a:lnTo>
                      <a:pt x="91" y="42"/>
                    </a:lnTo>
                    <a:lnTo>
                      <a:pt x="91" y="41"/>
                    </a:lnTo>
                    <a:lnTo>
                      <a:pt x="91" y="39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92" y="41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7" y="42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41"/>
                    </a:lnTo>
                    <a:lnTo>
                      <a:pt x="101" y="41"/>
                    </a:lnTo>
                    <a:lnTo>
                      <a:pt x="103" y="42"/>
                    </a:lnTo>
                    <a:lnTo>
                      <a:pt x="104" y="42"/>
                    </a:lnTo>
                    <a:lnTo>
                      <a:pt x="107" y="43"/>
                    </a:lnTo>
                    <a:lnTo>
                      <a:pt x="109" y="43"/>
                    </a:lnTo>
                    <a:lnTo>
                      <a:pt x="111" y="43"/>
                    </a:lnTo>
                    <a:lnTo>
                      <a:pt x="112" y="43"/>
                    </a:lnTo>
                    <a:lnTo>
                      <a:pt x="113" y="45"/>
                    </a:lnTo>
                    <a:lnTo>
                      <a:pt x="115" y="43"/>
                    </a:lnTo>
                    <a:lnTo>
                      <a:pt x="117" y="43"/>
                    </a:lnTo>
                    <a:lnTo>
                      <a:pt x="119" y="43"/>
                    </a:lnTo>
                    <a:lnTo>
                      <a:pt x="120" y="43"/>
                    </a:lnTo>
                    <a:lnTo>
                      <a:pt x="121" y="4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75">
                <a:extLst>
                  <a:ext uri="{FF2B5EF4-FFF2-40B4-BE49-F238E27FC236}">
                    <a16:creationId xmlns:a16="http://schemas.microsoft.com/office/drawing/2014/main" id="{7EF96B17-D9E4-4D8D-B72B-819B6B83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" y="29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76">
                <a:extLst>
                  <a:ext uri="{FF2B5EF4-FFF2-40B4-BE49-F238E27FC236}">
                    <a16:creationId xmlns:a16="http://schemas.microsoft.com/office/drawing/2014/main" id="{6635B554-31FA-4E7C-8FBE-D37E264E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3" y="326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0 w 3"/>
                  <a:gd name="T5" fmla="*/ 3 h 3"/>
                  <a:gd name="T6" fmla="*/ 2 w 3"/>
                  <a:gd name="T7" fmla="*/ 2 h 3"/>
                  <a:gd name="T8" fmla="*/ 2 w 3"/>
                  <a:gd name="T9" fmla="*/ 0 h 3"/>
                  <a:gd name="T10" fmla="*/ 2 w 3"/>
                  <a:gd name="T11" fmla="*/ 0 h 3"/>
                  <a:gd name="T12" fmla="*/ 3 w 3"/>
                  <a:gd name="T13" fmla="*/ 2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77">
                <a:extLst>
                  <a:ext uri="{FF2B5EF4-FFF2-40B4-BE49-F238E27FC236}">
                    <a16:creationId xmlns:a16="http://schemas.microsoft.com/office/drawing/2014/main" id="{56C3B0C6-1B37-4374-8806-F01083BE3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1" y="3527"/>
                <a:ext cx="270" cy="379"/>
              </a:xfrm>
              <a:custGeom>
                <a:avLst/>
                <a:gdLst>
                  <a:gd name="T0" fmla="*/ 265 w 270"/>
                  <a:gd name="T1" fmla="*/ 184 h 379"/>
                  <a:gd name="T2" fmla="*/ 263 w 270"/>
                  <a:gd name="T3" fmla="*/ 182 h 379"/>
                  <a:gd name="T4" fmla="*/ 269 w 270"/>
                  <a:gd name="T5" fmla="*/ 190 h 379"/>
                  <a:gd name="T6" fmla="*/ 116 w 270"/>
                  <a:gd name="T7" fmla="*/ 10 h 379"/>
                  <a:gd name="T8" fmla="*/ 126 w 270"/>
                  <a:gd name="T9" fmla="*/ 15 h 379"/>
                  <a:gd name="T10" fmla="*/ 127 w 270"/>
                  <a:gd name="T11" fmla="*/ 24 h 379"/>
                  <a:gd name="T12" fmla="*/ 132 w 270"/>
                  <a:gd name="T13" fmla="*/ 43 h 379"/>
                  <a:gd name="T14" fmla="*/ 142 w 270"/>
                  <a:gd name="T15" fmla="*/ 51 h 379"/>
                  <a:gd name="T16" fmla="*/ 143 w 270"/>
                  <a:gd name="T17" fmla="*/ 38 h 379"/>
                  <a:gd name="T18" fmla="*/ 154 w 270"/>
                  <a:gd name="T19" fmla="*/ 58 h 379"/>
                  <a:gd name="T20" fmla="*/ 171 w 270"/>
                  <a:gd name="T21" fmla="*/ 66 h 379"/>
                  <a:gd name="T22" fmla="*/ 190 w 270"/>
                  <a:gd name="T23" fmla="*/ 60 h 379"/>
                  <a:gd name="T24" fmla="*/ 180 w 270"/>
                  <a:gd name="T25" fmla="*/ 86 h 379"/>
                  <a:gd name="T26" fmla="*/ 167 w 270"/>
                  <a:gd name="T27" fmla="*/ 89 h 379"/>
                  <a:gd name="T28" fmla="*/ 159 w 270"/>
                  <a:gd name="T29" fmla="*/ 115 h 379"/>
                  <a:gd name="T30" fmla="*/ 140 w 270"/>
                  <a:gd name="T31" fmla="*/ 135 h 379"/>
                  <a:gd name="T32" fmla="*/ 134 w 270"/>
                  <a:gd name="T33" fmla="*/ 129 h 379"/>
                  <a:gd name="T34" fmla="*/ 140 w 270"/>
                  <a:gd name="T35" fmla="*/ 110 h 379"/>
                  <a:gd name="T36" fmla="*/ 118 w 270"/>
                  <a:gd name="T37" fmla="*/ 93 h 379"/>
                  <a:gd name="T38" fmla="*/ 131 w 270"/>
                  <a:gd name="T39" fmla="*/ 80 h 379"/>
                  <a:gd name="T40" fmla="*/ 132 w 270"/>
                  <a:gd name="T41" fmla="*/ 55 h 379"/>
                  <a:gd name="T42" fmla="*/ 135 w 270"/>
                  <a:gd name="T43" fmla="*/ 48 h 379"/>
                  <a:gd name="T44" fmla="*/ 127 w 270"/>
                  <a:gd name="T45" fmla="*/ 39 h 379"/>
                  <a:gd name="T46" fmla="*/ 126 w 270"/>
                  <a:gd name="T47" fmla="*/ 32 h 379"/>
                  <a:gd name="T48" fmla="*/ 123 w 270"/>
                  <a:gd name="T49" fmla="*/ 35 h 379"/>
                  <a:gd name="T50" fmla="*/ 112 w 270"/>
                  <a:gd name="T51" fmla="*/ 19 h 379"/>
                  <a:gd name="T52" fmla="*/ 107 w 270"/>
                  <a:gd name="T53" fmla="*/ 7 h 379"/>
                  <a:gd name="T54" fmla="*/ 111 w 270"/>
                  <a:gd name="T55" fmla="*/ 8 h 379"/>
                  <a:gd name="T56" fmla="*/ 144 w 270"/>
                  <a:gd name="T57" fmla="*/ 31 h 379"/>
                  <a:gd name="T58" fmla="*/ 120 w 270"/>
                  <a:gd name="T59" fmla="*/ 123 h 379"/>
                  <a:gd name="T60" fmla="*/ 122 w 270"/>
                  <a:gd name="T61" fmla="*/ 125 h 379"/>
                  <a:gd name="T62" fmla="*/ 122 w 270"/>
                  <a:gd name="T63" fmla="*/ 129 h 379"/>
                  <a:gd name="T64" fmla="*/ 124 w 270"/>
                  <a:gd name="T65" fmla="*/ 135 h 379"/>
                  <a:gd name="T66" fmla="*/ 115 w 270"/>
                  <a:gd name="T67" fmla="*/ 154 h 379"/>
                  <a:gd name="T68" fmla="*/ 103 w 270"/>
                  <a:gd name="T69" fmla="*/ 171 h 379"/>
                  <a:gd name="T70" fmla="*/ 108 w 270"/>
                  <a:gd name="T71" fmla="*/ 178 h 379"/>
                  <a:gd name="T72" fmla="*/ 99 w 270"/>
                  <a:gd name="T73" fmla="*/ 179 h 379"/>
                  <a:gd name="T74" fmla="*/ 93 w 270"/>
                  <a:gd name="T75" fmla="*/ 182 h 379"/>
                  <a:gd name="T76" fmla="*/ 80 w 270"/>
                  <a:gd name="T77" fmla="*/ 190 h 379"/>
                  <a:gd name="T78" fmla="*/ 75 w 270"/>
                  <a:gd name="T79" fmla="*/ 214 h 379"/>
                  <a:gd name="T80" fmla="*/ 65 w 270"/>
                  <a:gd name="T81" fmla="*/ 229 h 379"/>
                  <a:gd name="T82" fmla="*/ 40 w 270"/>
                  <a:gd name="T83" fmla="*/ 241 h 379"/>
                  <a:gd name="T84" fmla="*/ 29 w 270"/>
                  <a:gd name="T85" fmla="*/ 236 h 379"/>
                  <a:gd name="T86" fmla="*/ 15 w 270"/>
                  <a:gd name="T87" fmla="*/ 226 h 379"/>
                  <a:gd name="T88" fmla="*/ 16 w 270"/>
                  <a:gd name="T89" fmla="*/ 222 h 379"/>
                  <a:gd name="T90" fmla="*/ 15 w 270"/>
                  <a:gd name="T91" fmla="*/ 213 h 379"/>
                  <a:gd name="T92" fmla="*/ 17 w 270"/>
                  <a:gd name="T93" fmla="*/ 209 h 379"/>
                  <a:gd name="T94" fmla="*/ 23 w 270"/>
                  <a:gd name="T95" fmla="*/ 202 h 379"/>
                  <a:gd name="T96" fmla="*/ 37 w 270"/>
                  <a:gd name="T97" fmla="*/ 186 h 379"/>
                  <a:gd name="T98" fmla="*/ 55 w 270"/>
                  <a:gd name="T99" fmla="*/ 177 h 379"/>
                  <a:gd name="T100" fmla="*/ 64 w 270"/>
                  <a:gd name="T101" fmla="*/ 169 h 379"/>
                  <a:gd name="T102" fmla="*/ 69 w 270"/>
                  <a:gd name="T103" fmla="*/ 165 h 379"/>
                  <a:gd name="T104" fmla="*/ 77 w 270"/>
                  <a:gd name="T105" fmla="*/ 161 h 379"/>
                  <a:gd name="T106" fmla="*/ 84 w 270"/>
                  <a:gd name="T107" fmla="*/ 139 h 379"/>
                  <a:gd name="T108" fmla="*/ 102 w 270"/>
                  <a:gd name="T109" fmla="*/ 114 h 379"/>
                  <a:gd name="T110" fmla="*/ 107 w 270"/>
                  <a:gd name="T111" fmla="*/ 127 h 379"/>
                  <a:gd name="T112" fmla="*/ 120 w 270"/>
                  <a:gd name="T113" fmla="*/ 121 h 379"/>
                  <a:gd name="T114" fmla="*/ 11 w 270"/>
                  <a:gd name="T115" fmla="*/ 221 h 379"/>
                  <a:gd name="T116" fmla="*/ 33 w 270"/>
                  <a:gd name="T117" fmla="*/ 248 h 379"/>
                  <a:gd name="T118" fmla="*/ 24 w 270"/>
                  <a:gd name="T119" fmla="*/ 254 h 379"/>
                  <a:gd name="T120" fmla="*/ 33 w 270"/>
                  <a:gd name="T121" fmla="*/ 246 h 379"/>
                  <a:gd name="T122" fmla="*/ 3 w 270"/>
                  <a:gd name="T123" fmla="*/ 331 h 379"/>
                  <a:gd name="T124" fmla="*/ 5 w 270"/>
                  <a:gd name="T125" fmla="*/ 335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0" h="379">
                    <a:moveTo>
                      <a:pt x="269" y="179"/>
                    </a:moveTo>
                    <a:lnTo>
                      <a:pt x="269" y="179"/>
                    </a:lnTo>
                    <a:lnTo>
                      <a:pt x="267" y="179"/>
                    </a:lnTo>
                    <a:lnTo>
                      <a:pt x="266" y="182"/>
                    </a:lnTo>
                    <a:lnTo>
                      <a:pt x="266" y="181"/>
                    </a:lnTo>
                    <a:lnTo>
                      <a:pt x="266" y="179"/>
                    </a:lnTo>
                    <a:lnTo>
                      <a:pt x="265" y="179"/>
                    </a:lnTo>
                    <a:lnTo>
                      <a:pt x="263" y="181"/>
                    </a:lnTo>
                    <a:lnTo>
                      <a:pt x="265" y="181"/>
                    </a:lnTo>
                    <a:lnTo>
                      <a:pt x="265" y="181"/>
                    </a:lnTo>
                    <a:lnTo>
                      <a:pt x="265" y="182"/>
                    </a:lnTo>
                    <a:lnTo>
                      <a:pt x="265" y="184"/>
                    </a:lnTo>
                    <a:lnTo>
                      <a:pt x="266" y="184"/>
                    </a:lnTo>
                    <a:lnTo>
                      <a:pt x="266" y="185"/>
                    </a:lnTo>
                    <a:lnTo>
                      <a:pt x="266" y="186"/>
                    </a:lnTo>
                    <a:lnTo>
                      <a:pt x="265" y="186"/>
                    </a:lnTo>
                    <a:lnTo>
                      <a:pt x="263" y="188"/>
                    </a:lnTo>
                    <a:lnTo>
                      <a:pt x="263" y="188"/>
                    </a:lnTo>
                    <a:lnTo>
                      <a:pt x="262" y="188"/>
                    </a:lnTo>
                    <a:lnTo>
                      <a:pt x="262" y="186"/>
                    </a:lnTo>
                    <a:lnTo>
                      <a:pt x="262" y="185"/>
                    </a:lnTo>
                    <a:lnTo>
                      <a:pt x="263" y="184"/>
                    </a:lnTo>
                    <a:lnTo>
                      <a:pt x="263" y="182"/>
                    </a:lnTo>
                    <a:lnTo>
                      <a:pt x="263" y="182"/>
                    </a:lnTo>
                    <a:lnTo>
                      <a:pt x="262" y="181"/>
                    </a:lnTo>
                    <a:lnTo>
                      <a:pt x="259" y="181"/>
                    </a:lnTo>
                    <a:lnTo>
                      <a:pt x="259" y="181"/>
                    </a:lnTo>
                    <a:lnTo>
                      <a:pt x="261" y="179"/>
                    </a:lnTo>
                    <a:lnTo>
                      <a:pt x="262" y="179"/>
                    </a:lnTo>
                    <a:lnTo>
                      <a:pt x="263" y="179"/>
                    </a:lnTo>
                    <a:lnTo>
                      <a:pt x="269" y="179"/>
                    </a:lnTo>
                    <a:lnTo>
                      <a:pt x="269" y="179"/>
                    </a:lnTo>
                    <a:close/>
                    <a:moveTo>
                      <a:pt x="269" y="192"/>
                    </a:moveTo>
                    <a:lnTo>
                      <a:pt x="269" y="192"/>
                    </a:lnTo>
                    <a:lnTo>
                      <a:pt x="269" y="190"/>
                    </a:lnTo>
                    <a:lnTo>
                      <a:pt x="269" y="190"/>
                    </a:lnTo>
                    <a:lnTo>
                      <a:pt x="269" y="189"/>
                    </a:lnTo>
                    <a:lnTo>
                      <a:pt x="270" y="190"/>
                    </a:lnTo>
                    <a:lnTo>
                      <a:pt x="269" y="192"/>
                    </a:lnTo>
                    <a:lnTo>
                      <a:pt x="269" y="192"/>
                    </a:lnTo>
                    <a:close/>
                    <a:moveTo>
                      <a:pt x="111" y="8"/>
                    </a:moveTo>
                    <a:lnTo>
                      <a:pt x="111" y="10"/>
                    </a:lnTo>
                    <a:lnTo>
                      <a:pt x="111" y="10"/>
                    </a:lnTo>
                    <a:lnTo>
                      <a:pt x="112" y="8"/>
                    </a:lnTo>
                    <a:lnTo>
                      <a:pt x="114" y="7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8" y="11"/>
                    </a:lnTo>
                    <a:lnTo>
                      <a:pt x="119" y="11"/>
                    </a:lnTo>
                    <a:lnTo>
                      <a:pt x="119" y="11"/>
                    </a:lnTo>
                    <a:lnTo>
                      <a:pt x="119" y="11"/>
                    </a:lnTo>
                    <a:lnTo>
                      <a:pt x="120" y="11"/>
                    </a:lnTo>
                    <a:lnTo>
                      <a:pt x="123" y="12"/>
                    </a:lnTo>
                    <a:lnTo>
                      <a:pt x="123" y="14"/>
                    </a:lnTo>
                    <a:lnTo>
                      <a:pt x="123" y="14"/>
                    </a:lnTo>
                    <a:lnTo>
                      <a:pt x="123" y="15"/>
                    </a:lnTo>
                    <a:lnTo>
                      <a:pt x="124" y="15"/>
                    </a:lnTo>
                    <a:lnTo>
                      <a:pt x="124" y="15"/>
                    </a:lnTo>
                    <a:lnTo>
                      <a:pt x="126" y="15"/>
                    </a:lnTo>
                    <a:lnTo>
                      <a:pt x="126" y="15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8" y="18"/>
                    </a:lnTo>
                    <a:lnTo>
                      <a:pt x="128" y="18"/>
                    </a:lnTo>
                    <a:lnTo>
                      <a:pt x="130" y="20"/>
                    </a:lnTo>
                    <a:lnTo>
                      <a:pt x="130" y="22"/>
                    </a:lnTo>
                    <a:lnTo>
                      <a:pt x="130" y="22"/>
                    </a:lnTo>
                    <a:lnTo>
                      <a:pt x="130" y="24"/>
                    </a:lnTo>
                    <a:lnTo>
                      <a:pt x="130" y="24"/>
                    </a:lnTo>
                    <a:lnTo>
                      <a:pt x="127" y="24"/>
                    </a:lnTo>
                    <a:lnTo>
                      <a:pt x="127" y="24"/>
                    </a:lnTo>
                    <a:lnTo>
                      <a:pt x="128" y="26"/>
                    </a:lnTo>
                    <a:lnTo>
                      <a:pt x="130" y="28"/>
                    </a:lnTo>
                    <a:lnTo>
                      <a:pt x="131" y="30"/>
                    </a:lnTo>
                    <a:lnTo>
                      <a:pt x="134" y="34"/>
                    </a:lnTo>
                    <a:lnTo>
                      <a:pt x="134" y="35"/>
                    </a:lnTo>
                    <a:lnTo>
                      <a:pt x="134" y="36"/>
                    </a:lnTo>
                    <a:lnTo>
                      <a:pt x="132" y="38"/>
                    </a:lnTo>
                    <a:lnTo>
                      <a:pt x="134" y="39"/>
                    </a:lnTo>
                    <a:lnTo>
                      <a:pt x="134" y="40"/>
                    </a:lnTo>
                    <a:lnTo>
                      <a:pt x="132" y="43"/>
                    </a:lnTo>
                    <a:lnTo>
                      <a:pt x="132" y="43"/>
                    </a:lnTo>
                    <a:lnTo>
                      <a:pt x="132" y="44"/>
                    </a:lnTo>
                    <a:lnTo>
                      <a:pt x="134" y="44"/>
                    </a:lnTo>
                    <a:lnTo>
                      <a:pt x="134" y="44"/>
                    </a:lnTo>
                    <a:lnTo>
                      <a:pt x="135" y="46"/>
                    </a:lnTo>
                    <a:lnTo>
                      <a:pt x="135" y="44"/>
                    </a:lnTo>
                    <a:lnTo>
                      <a:pt x="136" y="44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7"/>
                    </a:lnTo>
                    <a:lnTo>
                      <a:pt x="142" y="47"/>
                    </a:lnTo>
                    <a:lnTo>
                      <a:pt x="142" y="50"/>
                    </a:lnTo>
                    <a:lnTo>
                      <a:pt x="142" y="51"/>
                    </a:lnTo>
                    <a:lnTo>
                      <a:pt x="143" y="51"/>
                    </a:lnTo>
                    <a:lnTo>
                      <a:pt x="144" y="51"/>
                    </a:lnTo>
                    <a:lnTo>
                      <a:pt x="146" y="50"/>
                    </a:lnTo>
                    <a:lnTo>
                      <a:pt x="144" y="48"/>
                    </a:lnTo>
                    <a:lnTo>
                      <a:pt x="144" y="44"/>
                    </a:lnTo>
                    <a:lnTo>
                      <a:pt x="144" y="43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3" y="40"/>
                    </a:lnTo>
                    <a:lnTo>
                      <a:pt x="143" y="39"/>
                    </a:lnTo>
                    <a:lnTo>
                      <a:pt x="142" y="39"/>
                    </a:lnTo>
                    <a:lnTo>
                      <a:pt x="143" y="38"/>
                    </a:lnTo>
                    <a:lnTo>
                      <a:pt x="143" y="38"/>
                    </a:lnTo>
                    <a:lnTo>
                      <a:pt x="144" y="38"/>
                    </a:lnTo>
                    <a:lnTo>
                      <a:pt x="144" y="39"/>
                    </a:lnTo>
                    <a:lnTo>
                      <a:pt x="147" y="42"/>
                    </a:lnTo>
                    <a:lnTo>
                      <a:pt x="148" y="42"/>
                    </a:lnTo>
                    <a:lnTo>
                      <a:pt x="148" y="43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51"/>
                    </a:lnTo>
                    <a:lnTo>
                      <a:pt x="151" y="55"/>
                    </a:lnTo>
                    <a:lnTo>
                      <a:pt x="154" y="56"/>
                    </a:lnTo>
                    <a:lnTo>
                      <a:pt x="154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4" y="59"/>
                    </a:lnTo>
                    <a:lnTo>
                      <a:pt x="155" y="59"/>
                    </a:lnTo>
                    <a:lnTo>
                      <a:pt x="155" y="59"/>
                    </a:lnTo>
                    <a:lnTo>
                      <a:pt x="156" y="59"/>
                    </a:lnTo>
                    <a:lnTo>
                      <a:pt x="160" y="63"/>
                    </a:lnTo>
                    <a:lnTo>
                      <a:pt x="163" y="63"/>
                    </a:lnTo>
                    <a:lnTo>
                      <a:pt x="168" y="66"/>
                    </a:lnTo>
                    <a:lnTo>
                      <a:pt x="171" y="66"/>
                    </a:lnTo>
                    <a:lnTo>
                      <a:pt x="171" y="66"/>
                    </a:lnTo>
                    <a:lnTo>
                      <a:pt x="174" y="64"/>
                    </a:lnTo>
                    <a:lnTo>
                      <a:pt x="175" y="64"/>
                    </a:lnTo>
                    <a:lnTo>
                      <a:pt x="176" y="62"/>
                    </a:lnTo>
                    <a:lnTo>
                      <a:pt x="178" y="60"/>
                    </a:lnTo>
                    <a:lnTo>
                      <a:pt x="179" y="59"/>
                    </a:lnTo>
                    <a:lnTo>
                      <a:pt x="180" y="59"/>
                    </a:lnTo>
                    <a:lnTo>
                      <a:pt x="180" y="58"/>
                    </a:lnTo>
                    <a:lnTo>
                      <a:pt x="182" y="58"/>
                    </a:lnTo>
                    <a:lnTo>
                      <a:pt x="186" y="58"/>
                    </a:lnTo>
                    <a:lnTo>
                      <a:pt x="187" y="59"/>
                    </a:lnTo>
                    <a:lnTo>
                      <a:pt x="188" y="59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88" y="63"/>
                    </a:lnTo>
                    <a:lnTo>
                      <a:pt x="187" y="64"/>
                    </a:lnTo>
                    <a:lnTo>
                      <a:pt x="187" y="70"/>
                    </a:lnTo>
                    <a:lnTo>
                      <a:pt x="186" y="74"/>
                    </a:lnTo>
                    <a:lnTo>
                      <a:pt x="186" y="76"/>
                    </a:lnTo>
                    <a:lnTo>
                      <a:pt x="184" y="78"/>
                    </a:lnTo>
                    <a:lnTo>
                      <a:pt x="183" y="79"/>
                    </a:lnTo>
                    <a:lnTo>
                      <a:pt x="182" y="79"/>
                    </a:lnTo>
                    <a:lnTo>
                      <a:pt x="180" y="82"/>
                    </a:lnTo>
                    <a:lnTo>
                      <a:pt x="180" y="86"/>
                    </a:lnTo>
                    <a:lnTo>
                      <a:pt x="180" y="86"/>
                    </a:lnTo>
                    <a:lnTo>
                      <a:pt x="180" y="87"/>
                    </a:lnTo>
                    <a:lnTo>
                      <a:pt x="180" y="87"/>
                    </a:lnTo>
                    <a:lnTo>
                      <a:pt x="180" y="90"/>
                    </a:lnTo>
                    <a:lnTo>
                      <a:pt x="179" y="90"/>
                    </a:lnTo>
                    <a:lnTo>
                      <a:pt x="179" y="87"/>
                    </a:lnTo>
                    <a:lnTo>
                      <a:pt x="178" y="87"/>
                    </a:lnTo>
                    <a:lnTo>
                      <a:pt x="176" y="87"/>
                    </a:lnTo>
                    <a:lnTo>
                      <a:pt x="174" y="86"/>
                    </a:lnTo>
                    <a:lnTo>
                      <a:pt x="172" y="86"/>
                    </a:lnTo>
                    <a:lnTo>
                      <a:pt x="171" y="87"/>
                    </a:lnTo>
                    <a:lnTo>
                      <a:pt x="168" y="89"/>
                    </a:lnTo>
                    <a:lnTo>
                      <a:pt x="167" y="89"/>
                    </a:lnTo>
                    <a:lnTo>
                      <a:pt x="167" y="90"/>
                    </a:lnTo>
                    <a:lnTo>
                      <a:pt x="166" y="93"/>
                    </a:lnTo>
                    <a:lnTo>
                      <a:pt x="166" y="94"/>
                    </a:lnTo>
                    <a:lnTo>
                      <a:pt x="166" y="95"/>
                    </a:lnTo>
                    <a:lnTo>
                      <a:pt x="166" y="97"/>
                    </a:lnTo>
                    <a:lnTo>
                      <a:pt x="168" y="98"/>
                    </a:lnTo>
                    <a:lnTo>
                      <a:pt x="166" y="102"/>
                    </a:lnTo>
                    <a:lnTo>
                      <a:pt x="164" y="107"/>
                    </a:lnTo>
                    <a:lnTo>
                      <a:pt x="163" y="109"/>
                    </a:lnTo>
                    <a:lnTo>
                      <a:pt x="162" y="110"/>
                    </a:lnTo>
                    <a:lnTo>
                      <a:pt x="160" y="113"/>
                    </a:lnTo>
                    <a:lnTo>
                      <a:pt x="159" y="115"/>
                    </a:lnTo>
                    <a:lnTo>
                      <a:pt x="158" y="118"/>
                    </a:lnTo>
                    <a:lnTo>
                      <a:pt x="156" y="119"/>
                    </a:lnTo>
                    <a:lnTo>
                      <a:pt x="155" y="122"/>
                    </a:lnTo>
                    <a:lnTo>
                      <a:pt x="154" y="125"/>
                    </a:lnTo>
                    <a:lnTo>
                      <a:pt x="152" y="126"/>
                    </a:lnTo>
                    <a:lnTo>
                      <a:pt x="151" y="129"/>
                    </a:lnTo>
                    <a:lnTo>
                      <a:pt x="150" y="130"/>
                    </a:lnTo>
                    <a:lnTo>
                      <a:pt x="147" y="133"/>
                    </a:lnTo>
                    <a:lnTo>
                      <a:pt x="143" y="134"/>
                    </a:lnTo>
                    <a:lnTo>
                      <a:pt x="142" y="135"/>
                    </a:lnTo>
                    <a:lnTo>
                      <a:pt x="142" y="137"/>
                    </a:lnTo>
                    <a:lnTo>
                      <a:pt x="140" y="135"/>
                    </a:lnTo>
                    <a:lnTo>
                      <a:pt x="139" y="134"/>
                    </a:lnTo>
                    <a:lnTo>
                      <a:pt x="139" y="133"/>
                    </a:lnTo>
                    <a:lnTo>
                      <a:pt x="139" y="133"/>
                    </a:lnTo>
                    <a:lnTo>
                      <a:pt x="138" y="131"/>
                    </a:lnTo>
                    <a:lnTo>
                      <a:pt x="135" y="133"/>
                    </a:lnTo>
                    <a:lnTo>
                      <a:pt x="135" y="133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4" y="129"/>
                    </a:lnTo>
                    <a:lnTo>
                      <a:pt x="134" y="129"/>
                    </a:lnTo>
                    <a:lnTo>
                      <a:pt x="134" y="130"/>
                    </a:lnTo>
                    <a:lnTo>
                      <a:pt x="132" y="130"/>
                    </a:lnTo>
                    <a:lnTo>
                      <a:pt x="131" y="130"/>
                    </a:lnTo>
                    <a:lnTo>
                      <a:pt x="131" y="130"/>
                    </a:lnTo>
                    <a:lnTo>
                      <a:pt x="131" y="130"/>
                    </a:lnTo>
                    <a:lnTo>
                      <a:pt x="131" y="129"/>
                    </a:lnTo>
                    <a:lnTo>
                      <a:pt x="132" y="129"/>
                    </a:lnTo>
                    <a:lnTo>
                      <a:pt x="134" y="125"/>
                    </a:lnTo>
                    <a:lnTo>
                      <a:pt x="136" y="121"/>
                    </a:lnTo>
                    <a:lnTo>
                      <a:pt x="139" y="117"/>
                    </a:lnTo>
                    <a:lnTo>
                      <a:pt x="139" y="114"/>
                    </a:lnTo>
                    <a:lnTo>
                      <a:pt x="140" y="110"/>
                    </a:lnTo>
                    <a:lnTo>
                      <a:pt x="139" y="109"/>
                    </a:lnTo>
                    <a:lnTo>
                      <a:pt x="139" y="106"/>
                    </a:lnTo>
                    <a:lnTo>
                      <a:pt x="136" y="103"/>
                    </a:lnTo>
                    <a:lnTo>
                      <a:pt x="134" y="102"/>
                    </a:lnTo>
                    <a:lnTo>
                      <a:pt x="132" y="102"/>
                    </a:lnTo>
                    <a:lnTo>
                      <a:pt x="130" y="101"/>
                    </a:lnTo>
                    <a:lnTo>
                      <a:pt x="128" y="99"/>
                    </a:lnTo>
                    <a:lnTo>
                      <a:pt x="127" y="98"/>
                    </a:lnTo>
                    <a:lnTo>
                      <a:pt x="124" y="95"/>
                    </a:lnTo>
                    <a:lnTo>
                      <a:pt x="120" y="95"/>
                    </a:lnTo>
                    <a:lnTo>
                      <a:pt x="119" y="93"/>
                    </a:lnTo>
                    <a:lnTo>
                      <a:pt x="118" y="93"/>
                    </a:lnTo>
                    <a:lnTo>
                      <a:pt x="118" y="91"/>
                    </a:lnTo>
                    <a:lnTo>
                      <a:pt x="118" y="90"/>
                    </a:lnTo>
                    <a:lnTo>
                      <a:pt x="118" y="89"/>
                    </a:lnTo>
                    <a:lnTo>
                      <a:pt x="119" y="89"/>
                    </a:lnTo>
                    <a:lnTo>
                      <a:pt x="119" y="87"/>
                    </a:lnTo>
                    <a:lnTo>
                      <a:pt x="123" y="86"/>
                    </a:lnTo>
                    <a:lnTo>
                      <a:pt x="126" y="85"/>
                    </a:lnTo>
                    <a:lnTo>
                      <a:pt x="127" y="85"/>
                    </a:lnTo>
                    <a:lnTo>
                      <a:pt x="127" y="85"/>
                    </a:lnTo>
                    <a:lnTo>
                      <a:pt x="128" y="83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1" y="78"/>
                    </a:lnTo>
                    <a:lnTo>
                      <a:pt x="131" y="74"/>
                    </a:lnTo>
                    <a:lnTo>
                      <a:pt x="132" y="70"/>
                    </a:lnTo>
                    <a:lnTo>
                      <a:pt x="134" y="67"/>
                    </a:lnTo>
                    <a:lnTo>
                      <a:pt x="134" y="66"/>
                    </a:lnTo>
                    <a:lnTo>
                      <a:pt x="134" y="64"/>
                    </a:lnTo>
                    <a:lnTo>
                      <a:pt x="134" y="63"/>
                    </a:lnTo>
                    <a:lnTo>
                      <a:pt x="135" y="62"/>
                    </a:lnTo>
                    <a:lnTo>
                      <a:pt x="135" y="62"/>
                    </a:lnTo>
                    <a:lnTo>
                      <a:pt x="134" y="60"/>
                    </a:lnTo>
                    <a:lnTo>
                      <a:pt x="132" y="56"/>
                    </a:lnTo>
                    <a:lnTo>
                      <a:pt x="132" y="55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2" y="52"/>
                    </a:lnTo>
                    <a:lnTo>
                      <a:pt x="131" y="52"/>
                    </a:lnTo>
                    <a:lnTo>
                      <a:pt x="130" y="48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2" y="51"/>
                    </a:lnTo>
                    <a:lnTo>
                      <a:pt x="132" y="50"/>
                    </a:lnTo>
                    <a:lnTo>
                      <a:pt x="134" y="48"/>
                    </a:lnTo>
                    <a:lnTo>
                      <a:pt x="135" y="48"/>
                    </a:lnTo>
                    <a:lnTo>
                      <a:pt x="135" y="48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1" y="47"/>
                    </a:lnTo>
                    <a:lnTo>
                      <a:pt x="131" y="47"/>
                    </a:lnTo>
                    <a:lnTo>
                      <a:pt x="130" y="47"/>
                    </a:lnTo>
                    <a:lnTo>
                      <a:pt x="128" y="46"/>
                    </a:lnTo>
                    <a:lnTo>
                      <a:pt x="128" y="44"/>
                    </a:lnTo>
                    <a:lnTo>
                      <a:pt x="127" y="43"/>
                    </a:lnTo>
                    <a:lnTo>
                      <a:pt x="127" y="42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7" y="39"/>
                    </a:lnTo>
                    <a:lnTo>
                      <a:pt x="128" y="39"/>
                    </a:lnTo>
                    <a:lnTo>
                      <a:pt x="128" y="38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7" y="35"/>
                    </a:lnTo>
                    <a:lnTo>
                      <a:pt x="127" y="34"/>
                    </a:lnTo>
                    <a:lnTo>
                      <a:pt x="127" y="34"/>
                    </a:lnTo>
                    <a:lnTo>
                      <a:pt x="127" y="32"/>
                    </a:lnTo>
                    <a:lnTo>
                      <a:pt x="126" y="31"/>
                    </a:lnTo>
                    <a:lnTo>
                      <a:pt x="126" y="31"/>
                    </a:lnTo>
                    <a:lnTo>
                      <a:pt x="126" y="32"/>
                    </a:lnTo>
                    <a:lnTo>
                      <a:pt x="126" y="32"/>
                    </a:lnTo>
                    <a:lnTo>
                      <a:pt x="126" y="32"/>
                    </a:lnTo>
                    <a:lnTo>
                      <a:pt x="122" y="31"/>
                    </a:lnTo>
                    <a:lnTo>
                      <a:pt x="122" y="28"/>
                    </a:lnTo>
                    <a:lnTo>
                      <a:pt x="120" y="27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22" y="31"/>
                    </a:lnTo>
                    <a:lnTo>
                      <a:pt x="124" y="34"/>
                    </a:lnTo>
                    <a:lnTo>
                      <a:pt x="124" y="35"/>
                    </a:lnTo>
                    <a:lnTo>
                      <a:pt x="124" y="35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122" y="32"/>
                    </a:lnTo>
                    <a:lnTo>
                      <a:pt x="120" y="31"/>
                    </a:lnTo>
                    <a:lnTo>
                      <a:pt x="112" y="20"/>
                    </a:lnTo>
                    <a:lnTo>
                      <a:pt x="114" y="19"/>
                    </a:lnTo>
                    <a:lnTo>
                      <a:pt x="115" y="18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5" y="16"/>
                    </a:lnTo>
                    <a:lnTo>
                      <a:pt x="115" y="16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2" y="19"/>
                    </a:lnTo>
                    <a:lnTo>
                      <a:pt x="112" y="19"/>
                    </a:lnTo>
                    <a:lnTo>
                      <a:pt x="111" y="18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10" y="16"/>
                    </a:lnTo>
                    <a:lnTo>
                      <a:pt x="108" y="15"/>
                    </a:lnTo>
                    <a:lnTo>
                      <a:pt x="108" y="14"/>
                    </a:lnTo>
                    <a:lnTo>
                      <a:pt x="110" y="12"/>
                    </a:lnTo>
                    <a:lnTo>
                      <a:pt x="110" y="10"/>
                    </a:lnTo>
                    <a:lnTo>
                      <a:pt x="108" y="8"/>
                    </a:lnTo>
                    <a:lnTo>
                      <a:pt x="107" y="7"/>
                    </a:lnTo>
                    <a:lnTo>
                      <a:pt x="104" y="3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7" y="0"/>
                    </a:lnTo>
                    <a:lnTo>
                      <a:pt x="106" y="2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10" y="7"/>
                    </a:lnTo>
                    <a:lnTo>
                      <a:pt x="110" y="7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1" y="8"/>
                    </a:lnTo>
                    <a:close/>
                    <a:moveTo>
                      <a:pt x="144" y="34"/>
                    </a:moveTo>
                    <a:lnTo>
                      <a:pt x="144" y="35"/>
                    </a:lnTo>
                    <a:lnTo>
                      <a:pt x="143" y="34"/>
                    </a:lnTo>
                    <a:lnTo>
                      <a:pt x="143" y="34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2" y="30"/>
                    </a:lnTo>
                    <a:lnTo>
                      <a:pt x="142" y="30"/>
                    </a:lnTo>
                    <a:lnTo>
                      <a:pt x="143" y="30"/>
                    </a:lnTo>
                    <a:lnTo>
                      <a:pt x="143" y="31"/>
                    </a:lnTo>
                    <a:lnTo>
                      <a:pt x="144" y="31"/>
                    </a:lnTo>
                    <a:lnTo>
                      <a:pt x="144" y="34"/>
                    </a:lnTo>
                    <a:close/>
                    <a:moveTo>
                      <a:pt x="108" y="130"/>
                    </a:moveTo>
                    <a:lnTo>
                      <a:pt x="110" y="130"/>
                    </a:lnTo>
                    <a:lnTo>
                      <a:pt x="111" y="129"/>
                    </a:lnTo>
                    <a:lnTo>
                      <a:pt x="114" y="127"/>
                    </a:lnTo>
                    <a:lnTo>
                      <a:pt x="115" y="126"/>
                    </a:lnTo>
                    <a:lnTo>
                      <a:pt x="118" y="123"/>
                    </a:lnTo>
                    <a:lnTo>
                      <a:pt x="118" y="123"/>
                    </a:lnTo>
                    <a:lnTo>
                      <a:pt x="120" y="123"/>
                    </a:lnTo>
                    <a:lnTo>
                      <a:pt x="120" y="122"/>
                    </a:lnTo>
                    <a:lnTo>
                      <a:pt x="122" y="122"/>
                    </a:lnTo>
                    <a:lnTo>
                      <a:pt x="120" y="123"/>
                    </a:lnTo>
                    <a:lnTo>
                      <a:pt x="120" y="125"/>
                    </a:lnTo>
                    <a:lnTo>
                      <a:pt x="120" y="125"/>
                    </a:lnTo>
                    <a:lnTo>
                      <a:pt x="120" y="126"/>
                    </a:lnTo>
                    <a:lnTo>
                      <a:pt x="119" y="126"/>
                    </a:lnTo>
                    <a:lnTo>
                      <a:pt x="119" y="127"/>
                    </a:lnTo>
                    <a:lnTo>
                      <a:pt x="119" y="130"/>
                    </a:lnTo>
                    <a:lnTo>
                      <a:pt x="120" y="129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20" y="126"/>
                    </a:lnTo>
                    <a:lnTo>
                      <a:pt x="122" y="126"/>
                    </a:lnTo>
                    <a:lnTo>
                      <a:pt x="122" y="125"/>
                    </a:lnTo>
                    <a:lnTo>
                      <a:pt x="122" y="123"/>
                    </a:lnTo>
                    <a:lnTo>
                      <a:pt x="123" y="125"/>
                    </a:lnTo>
                    <a:lnTo>
                      <a:pt x="123" y="125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4" y="125"/>
                    </a:lnTo>
                    <a:lnTo>
                      <a:pt x="126" y="125"/>
                    </a:lnTo>
                    <a:lnTo>
                      <a:pt x="126" y="125"/>
                    </a:lnTo>
                    <a:lnTo>
                      <a:pt x="124" y="126"/>
                    </a:lnTo>
                    <a:lnTo>
                      <a:pt x="124" y="127"/>
                    </a:lnTo>
                    <a:lnTo>
                      <a:pt x="123" y="129"/>
                    </a:lnTo>
                    <a:lnTo>
                      <a:pt x="122" y="129"/>
                    </a:lnTo>
                    <a:lnTo>
                      <a:pt x="123" y="129"/>
                    </a:lnTo>
                    <a:lnTo>
                      <a:pt x="126" y="127"/>
                    </a:lnTo>
                    <a:lnTo>
                      <a:pt x="127" y="126"/>
                    </a:lnTo>
                    <a:lnTo>
                      <a:pt x="127" y="127"/>
                    </a:lnTo>
                    <a:lnTo>
                      <a:pt x="126" y="129"/>
                    </a:lnTo>
                    <a:lnTo>
                      <a:pt x="126" y="130"/>
                    </a:lnTo>
                    <a:lnTo>
                      <a:pt x="124" y="130"/>
                    </a:lnTo>
                    <a:lnTo>
                      <a:pt x="123" y="131"/>
                    </a:lnTo>
                    <a:lnTo>
                      <a:pt x="123" y="133"/>
                    </a:lnTo>
                    <a:lnTo>
                      <a:pt x="123" y="133"/>
                    </a:lnTo>
                    <a:lnTo>
                      <a:pt x="123" y="134"/>
                    </a:lnTo>
                    <a:lnTo>
                      <a:pt x="124" y="135"/>
                    </a:lnTo>
                    <a:lnTo>
                      <a:pt x="123" y="137"/>
                    </a:lnTo>
                    <a:lnTo>
                      <a:pt x="124" y="137"/>
                    </a:lnTo>
                    <a:lnTo>
                      <a:pt x="124" y="138"/>
                    </a:lnTo>
                    <a:lnTo>
                      <a:pt x="126" y="139"/>
                    </a:lnTo>
                    <a:lnTo>
                      <a:pt x="126" y="141"/>
                    </a:lnTo>
                    <a:lnTo>
                      <a:pt x="124" y="141"/>
                    </a:lnTo>
                    <a:lnTo>
                      <a:pt x="122" y="143"/>
                    </a:lnTo>
                    <a:lnTo>
                      <a:pt x="122" y="146"/>
                    </a:lnTo>
                    <a:lnTo>
                      <a:pt x="120" y="146"/>
                    </a:lnTo>
                    <a:lnTo>
                      <a:pt x="120" y="149"/>
                    </a:lnTo>
                    <a:lnTo>
                      <a:pt x="119" y="149"/>
                    </a:lnTo>
                    <a:lnTo>
                      <a:pt x="115" y="154"/>
                    </a:lnTo>
                    <a:lnTo>
                      <a:pt x="115" y="154"/>
                    </a:lnTo>
                    <a:lnTo>
                      <a:pt x="112" y="161"/>
                    </a:lnTo>
                    <a:lnTo>
                      <a:pt x="110" y="163"/>
                    </a:lnTo>
                    <a:lnTo>
                      <a:pt x="108" y="165"/>
                    </a:lnTo>
                    <a:lnTo>
                      <a:pt x="107" y="166"/>
                    </a:lnTo>
                    <a:lnTo>
                      <a:pt x="104" y="166"/>
                    </a:lnTo>
                    <a:lnTo>
                      <a:pt x="104" y="169"/>
                    </a:lnTo>
                    <a:lnTo>
                      <a:pt x="103" y="170"/>
                    </a:lnTo>
                    <a:lnTo>
                      <a:pt x="100" y="170"/>
                    </a:lnTo>
                    <a:lnTo>
                      <a:pt x="100" y="170"/>
                    </a:lnTo>
                    <a:lnTo>
                      <a:pt x="102" y="170"/>
                    </a:lnTo>
                    <a:lnTo>
                      <a:pt x="103" y="171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0" y="173"/>
                    </a:lnTo>
                    <a:lnTo>
                      <a:pt x="99" y="174"/>
                    </a:lnTo>
                    <a:lnTo>
                      <a:pt x="102" y="173"/>
                    </a:lnTo>
                    <a:lnTo>
                      <a:pt x="103" y="174"/>
                    </a:lnTo>
                    <a:lnTo>
                      <a:pt x="103" y="175"/>
                    </a:lnTo>
                    <a:lnTo>
                      <a:pt x="103" y="175"/>
                    </a:lnTo>
                    <a:lnTo>
                      <a:pt x="104" y="177"/>
                    </a:lnTo>
                    <a:lnTo>
                      <a:pt x="106" y="178"/>
                    </a:lnTo>
                    <a:lnTo>
                      <a:pt x="107" y="178"/>
                    </a:lnTo>
                    <a:lnTo>
                      <a:pt x="108" y="178"/>
                    </a:lnTo>
                    <a:lnTo>
                      <a:pt x="108" y="181"/>
                    </a:lnTo>
                    <a:lnTo>
                      <a:pt x="108" y="182"/>
                    </a:lnTo>
                    <a:lnTo>
                      <a:pt x="107" y="182"/>
                    </a:lnTo>
                    <a:lnTo>
                      <a:pt x="107" y="182"/>
                    </a:lnTo>
                    <a:lnTo>
                      <a:pt x="106" y="182"/>
                    </a:lnTo>
                    <a:lnTo>
                      <a:pt x="104" y="182"/>
                    </a:lnTo>
                    <a:lnTo>
                      <a:pt x="103" y="181"/>
                    </a:lnTo>
                    <a:lnTo>
                      <a:pt x="100" y="181"/>
                    </a:lnTo>
                    <a:lnTo>
                      <a:pt x="99" y="182"/>
                    </a:lnTo>
                    <a:lnTo>
                      <a:pt x="99" y="181"/>
                    </a:lnTo>
                    <a:lnTo>
                      <a:pt x="100" y="179"/>
                    </a:lnTo>
                    <a:lnTo>
                      <a:pt x="99" y="179"/>
                    </a:lnTo>
                    <a:lnTo>
                      <a:pt x="99" y="179"/>
                    </a:lnTo>
                    <a:lnTo>
                      <a:pt x="97" y="179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96" y="182"/>
                    </a:lnTo>
                    <a:lnTo>
                      <a:pt x="96" y="182"/>
                    </a:lnTo>
                    <a:lnTo>
                      <a:pt x="95" y="181"/>
                    </a:lnTo>
                    <a:lnTo>
                      <a:pt x="93" y="179"/>
                    </a:lnTo>
                    <a:lnTo>
                      <a:pt x="92" y="178"/>
                    </a:lnTo>
                    <a:lnTo>
                      <a:pt x="92" y="179"/>
                    </a:lnTo>
                    <a:lnTo>
                      <a:pt x="93" y="181"/>
                    </a:lnTo>
                    <a:lnTo>
                      <a:pt x="93" y="182"/>
                    </a:lnTo>
                    <a:lnTo>
                      <a:pt x="92" y="184"/>
                    </a:lnTo>
                    <a:lnTo>
                      <a:pt x="91" y="185"/>
                    </a:lnTo>
                    <a:lnTo>
                      <a:pt x="89" y="185"/>
                    </a:lnTo>
                    <a:lnTo>
                      <a:pt x="88" y="186"/>
                    </a:lnTo>
                    <a:lnTo>
                      <a:pt x="87" y="188"/>
                    </a:lnTo>
                    <a:lnTo>
                      <a:pt x="87" y="188"/>
                    </a:lnTo>
                    <a:lnTo>
                      <a:pt x="84" y="188"/>
                    </a:lnTo>
                    <a:lnTo>
                      <a:pt x="83" y="188"/>
                    </a:lnTo>
                    <a:lnTo>
                      <a:pt x="83" y="189"/>
                    </a:lnTo>
                    <a:lnTo>
                      <a:pt x="81" y="190"/>
                    </a:lnTo>
                    <a:lnTo>
                      <a:pt x="80" y="190"/>
                    </a:lnTo>
                    <a:lnTo>
                      <a:pt x="80" y="190"/>
                    </a:lnTo>
                    <a:lnTo>
                      <a:pt x="81" y="192"/>
                    </a:lnTo>
                    <a:lnTo>
                      <a:pt x="80" y="196"/>
                    </a:lnTo>
                    <a:lnTo>
                      <a:pt x="80" y="198"/>
                    </a:lnTo>
                    <a:lnTo>
                      <a:pt x="79" y="201"/>
                    </a:lnTo>
                    <a:lnTo>
                      <a:pt x="79" y="204"/>
                    </a:lnTo>
                    <a:lnTo>
                      <a:pt x="76" y="204"/>
                    </a:lnTo>
                    <a:lnTo>
                      <a:pt x="76" y="205"/>
                    </a:lnTo>
                    <a:lnTo>
                      <a:pt x="79" y="205"/>
                    </a:lnTo>
                    <a:lnTo>
                      <a:pt x="77" y="206"/>
                    </a:lnTo>
                    <a:lnTo>
                      <a:pt x="76" y="209"/>
                    </a:lnTo>
                    <a:lnTo>
                      <a:pt x="76" y="210"/>
                    </a:lnTo>
                    <a:lnTo>
                      <a:pt x="75" y="214"/>
                    </a:lnTo>
                    <a:lnTo>
                      <a:pt x="73" y="217"/>
                    </a:lnTo>
                    <a:lnTo>
                      <a:pt x="72" y="221"/>
                    </a:lnTo>
                    <a:lnTo>
                      <a:pt x="72" y="221"/>
                    </a:lnTo>
                    <a:lnTo>
                      <a:pt x="72" y="222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3" y="225"/>
                    </a:lnTo>
                    <a:lnTo>
                      <a:pt x="72" y="225"/>
                    </a:lnTo>
                    <a:lnTo>
                      <a:pt x="72" y="225"/>
                    </a:lnTo>
                    <a:lnTo>
                      <a:pt x="68" y="226"/>
                    </a:lnTo>
                    <a:lnTo>
                      <a:pt x="67" y="228"/>
                    </a:lnTo>
                    <a:lnTo>
                      <a:pt x="65" y="229"/>
                    </a:lnTo>
                    <a:lnTo>
                      <a:pt x="64" y="230"/>
                    </a:lnTo>
                    <a:lnTo>
                      <a:pt x="60" y="234"/>
                    </a:lnTo>
                    <a:lnTo>
                      <a:pt x="57" y="237"/>
                    </a:lnTo>
                    <a:lnTo>
                      <a:pt x="57" y="238"/>
                    </a:lnTo>
                    <a:lnTo>
                      <a:pt x="56" y="240"/>
                    </a:lnTo>
                    <a:lnTo>
                      <a:pt x="52" y="241"/>
                    </a:lnTo>
                    <a:lnTo>
                      <a:pt x="48" y="241"/>
                    </a:lnTo>
                    <a:lnTo>
                      <a:pt x="45" y="241"/>
                    </a:lnTo>
                    <a:lnTo>
                      <a:pt x="44" y="240"/>
                    </a:lnTo>
                    <a:lnTo>
                      <a:pt x="43" y="240"/>
                    </a:lnTo>
                    <a:lnTo>
                      <a:pt x="41" y="240"/>
                    </a:lnTo>
                    <a:lnTo>
                      <a:pt x="40" y="241"/>
                    </a:lnTo>
                    <a:lnTo>
                      <a:pt x="39" y="240"/>
                    </a:lnTo>
                    <a:lnTo>
                      <a:pt x="37" y="240"/>
                    </a:lnTo>
                    <a:lnTo>
                      <a:pt x="37" y="240"/>
                    </a:lnTo>
                    <a:lnTo>
                      <a:pt x="36" y="238"/>
                    </a:lnTo>
                    <a:lnTo>
                      <a:pt x="36" y="238"/>
                    </a:lnTo>
                    <a:lnTo>
                      <a:pt x="36" y="237"/>
                    </a:lnTo>
                    <a:lnTo>
                      <a:pt x="36" y="236"/>
                    </a:lnTo>
                    <a:lnTo>
                      <a:pt x="35" y="236"/>
                    </a:lnTo>
                    <a:lnTo>
                      <a:pt x="35" y="236"/>
                    </a:lnTo>
                    <a:lnTo>
                      <a:pt x="32" y="234"/>
                    </a:lnTo>
                    <a:lnTo>
                      <a:pt x="29" y="236"/>
                    </a:lnTo>
                    <a:lnTo>
                      <a:pt x="29" y="236"/>
                    </a:lnTo>
                    <a:lnTo>
                      <a:pt x="27" y="232"/>
                    </a:lnTo>
                    <a:lnTo>
                      <a:pt x="27" y="232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3" y="232"/>
                    </a:lnTo>
                    <a:lnTo>
                      <a:pt x="21" y="233"/>
                    </a:lnTo>
                    <a:lnTo>
                      <a:pt x="17" y="233"/>
                    </a:lnTo>
                    <a:lnTo>
                      <a:pt x="13" y="232"/>
                    </a:lnTo>
                    <a:lnTo>
                      <a:pt x="12" y="232"/>
                    </a:lnTo>
                    <a:lnTo>
                      <a:pt x="12" y="230"/>
                    </a:lnTo>
                    <a:lnTo>
                      <a:pt x="15" y="226"/>
                    </a:lnTo>
                    <a:lnTo>
                      <a:pt x="15" y="226"/>
                    </a:lnTo>
                    <a:lnTo>
                      <a:pt x="12" y="229"/>
                    </a:lnTo>
                    <a:lnTo>
                      <a:pt x="11" y="228"/>
                    </a:lnTo>
                    <a:lnTo>
                      <a:pt x="12" y="226"/>
                    </a:lnTo>
                    <a:lnTo>
                      <a:pt x="12" y="226"/>
                    </a:lnTo>
                    <a:lnTo>
                      <a:pt x="12" y="225"/>
                    </a:lnTo>
                    <a:lnTo>
                      <a:pt x="11" y="226"/>
                    </a:lnTo>
                    <a:lnTo>
                      <a:pt x="9" y="226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9" y="224"/>
                    </a:lnTo>
                    <a:lnTo>
                      <a:pt x="13" y="222"/>
                    </a:lnTo>
                    <a:lnTo>
                      <a:pt x="16" y="222"/>
                    </a:lnTo>
                    <a:lnTo>
                      <a:pt x="16" y="221"/>
                    </a:lnTo>
                    <a:lnTo>
                      <a:pt x="13" y="221"/>
                    </a:lnTo>
                    <a:lnTo>
                      <a:pt x="13" y="220"/>
                    </a:lnTo>
                    <a:lnTo>
                      <a:pt x="13" y="218"/>
                    </a:lnTo>
                    <a:lnTo>
                      <a:pt x="16" y="217"/>
                    </a:lnTo>
                    <a:lnTo>
                      <a:pt x="15" y="217"/>
                    </a:lnTo>
                    <a:lnTo>
                      <a:pt x="12" y="217"/>
                    </a:lnTo>
                    <a:lnTo>
                      <a:pt x="12" y="216"/>
                    </a:lnTo>
                    <a:lnTo>
                      <a:pt x="13" y="214"/>
                    </a:lnTo>
                    <a:lnTo>
                      <a:pt x="15" y="214"/>
                    </a:lnTo>
                    <a:lnTo>
                      <a:pt x="15" y="214"/>
                    </a:lnTo>
                    <a:lnTo>
                      <a:pt x="15" y="213"/>
                    </a:lnTo>
                    <a:lnTo>
                      <a:pt x="15" y="213"/>
                    </a:lnTo>
                    <a:lnTo>
                      <a:pt x="17" y="214"/>
                    </a:lnTo>
                    <a:lnTo>
                      <a:pt x="19" y="214"/>
                    </a:lnTo>
                    <a:lnTo>
                      <a:pt x="19" y="213"/>
                    </a:lnTo>
                    <a:lnTo>
                      <a:pt x="19" y="213"/>
                    </a:lnTo>
                    <a:lnTo>
                      <a:pt x="19" y="212"/>
                    </a:lnTo>
                    <a:lnTo>
                      <a:pt x="20" y="212"/>
                    </a:lnTo>
                    <a:lnTo>
                      <a:pt x="20" y="212"/>
                    </a:lnTo>
                    <a:lnTo>
                      <a:pt x="19" y="212"/>
                    </a:lnTo>
                    <a:lnTo>
                      <a:pt x="17" y="210"/>
                    </a:lnTo>
                    <a:lnTo>
                      <a:pt x="17" y="209"/>
                    </a:lnTo>
                    <a:lnTo>
                      <a:pt x="17" y="209"/>
                    </a:lnTo>
                    <a:lnTo>
                      <a:pt x="19" y="208"/>
                    </a:lnTo>
                    <a:lnTo>
                      <a:pt x="19" y="208"/>
                    </a:lnTo>
                    <a:lnTo>
                      <a:pt x="20" y="208"/>
                    </a:lnTo>
                    <a:lnTo>
                      <a:pt x="20" y="206"/>
                    </a:lnTo>
                    <a:lnTo>
                      <a:pt x="19" y="206"/>
                    </a:lnTo>
                    <a:lnTo>
                      <a:pt x="19" y="205"/>
                    </a:lnTo>
                    <a:lnTo>
                      <a:pt x="23" y="202"/>
                    </a:lnTo>
                    <a:lnTo>
                      <a:pt x="24" y="205"/>
                    </a:lnTo>
                    <a:lnTo>
                      <a:pt x="24" y="204"/>
                    </a:lnTo>
                    <a:lnTo>
                      <a:pt x="24" y="204"/>
                    </a:lnTo>
                    <a:lnTo>
                      <a:pt x="23" y="202"/>
                    </a:lnTo>
                    <a:lnTo>
                      <a:pt x="23" y="202"/>
                    </a:lnTo>
                    <a:lnTo>
                      <a:pt x="24" y="201"/>
                    </a:lnTo>
                    <a:lnTo>
                      <a:pt x="25" y="201"/>
                    </a:lnTo>
                    <a:lnTo>
                      <a:pt x="27" y="198"/>
                    </a:lnTo>
                    <a:lnTo>
                      <a:pt x="28" y="197"/>
                    </a:lnTo>
                    <a:lnTo>
                      <a:pt x="29" y="198"/>
                    </a:lnTo>
                    <a:lnTo>
                      <a:pt x="31" y="198"/>
                    </a:lnTo>
                    <a:lnTo>
                      <a:pt x="29" y="198"/>
                    </a:lnTo>
                    <a:lnTo>
                      <a:pt x="29" y="197"/>
                    </a:lnTo>
                    <a:lnTo>
                      <a:pt x="29" y="196"/>
                    </a:lnTo>
                    <a:lnTo>
                      <a:pt x="32" y="193"/>
                    </a:lnTo>
                    <a:lnTo>
                      <a:pt x="35" y="189"/>
                    </a:lnTo>
                    <a:lnTo>
                      <a:pt x="37" y="186"/>
                    </a:lnTo>
                    <a:lnTo>
                      <a:pt x="39" y="185"/>
                    </a:lnTo>
                    <a:lnTo>
                      <a:pt x="41" y="185"/>
                    </a:lnTo>
                    <a:lnTo>
                      <a:pt x="43" y="185"/>
                    </a:lnTo>
                    <a:lnTo>
                      <a:pt x="44" y="185"/>
                    </a:lnTo>
                    <a:lnTo>
                      <a:pt x="47" y="182"/>
                    </a:lnTo>
                    <a:lnTo>
                      <a:pt x="48" y="182"/>
                    </a:lnTo>
                    <a:lnTo>
                      <a:pt x="48" y="182"/>
                    </a:lnTo>
                    <a:lnTo>
                      <a:pt x="49" y="184"/>
                    </a:lnTo>
                    <a:lnTo>
                      <a:pt x="48" y="181"/>
                    </a:lnTo>
                    <a:lnTo>
                      <a:pt x="49" y="181"/>
                    </a:lnTo>
                    <a:lnTo>
                      <a:pt x="51" y="178"/>
                    </a:lnTo>
                    <a:lnTo>
                      <a:pt x="55" y="177"/>
                    </a:lnTo>
                    <a:lnTo>
                      <a:pt x="56" y="177"/>
                    </a:lnTo>
                    <a:lnTo>
                      <a:pt x="57" y="175"/>
                    </a:lnTo>
                    <a:lnTo>
                      <a:pt x="59" y="175"/>
                    </a:lnTo>
                    <a:lnTo>
                      <a:pt x="59" y="174"/>
                    </a:lnTo>
                    <a:lnTo>
                      <a:pt x="59" y="174"/>
                    </a:lnTo>
                    <a:lnTo>
                      <a:pt x="60" y="174"/>
                    </a:lnTo>
                    <a:lnTo>
                      <a:pt x="60" y="173"/>
                    </a:lnTo>
                    <a:lnTo>
                      <a:pt x="59" y="173"/>
                    </a:lnTo>
                    <a:lnTo>
                      <a:pt x="61" y="171"/>
                    </a:lnTo>
                    <a:lnTo>
                      <a:pt x="63" y="170"/>
                    </a:lnTo>
                    <a:lnTo>
                      <a:pt x="64" y="169"/>
                    </a:lnTo>
                    <a:lnTo>
                      <a:pt x="64" y="169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7" y="167"/>
                    </a:lnTo>
                    <a:lnTo>
                      <a:pt x="67" y="167"/>
                    </a:lnTo>
                    <a:lnTo>
                      <a:pt x="67" y="167"/>
                    </a:lnTo>
                    <a:lnTo>
                      <a:pt x="65" y="166"/>
                    </a:lnTo>
                    <a:lnTo>
                      <a:pt x="67" y="166"/>
                    </a:lnTo>
                    <a:lnTo>
                      <a:pt x="68" y="165"/>
                    </a:lnTo>
                    <a:lnTo>
                      <a:pt x="69" y="165"/>
                    </a:lnTo>
                    <a:lnTo>
                      <a:pt x="71" y="166"/>
                    </a:lnTo>
                    <a:lnTo>
                      <a:pt x="69" y="165"/>
                    </a:lnTo>
                    <a:lnTo>
                      <a:pt x="69" y="165"/>
                    </a:lnTo>
                    <a:lnTo>
                      <a:pt x="71" y="163"/>
                    </a:lnTo>
                    <a:lnTo>
                      <a:pt x="71" y="163"/>
                    </a:lnTo>
                    <a:lnTo>
                      <a:pt x="72" y="165"/>
                    </a:lnTo>
                    <a:lnTo>
                      <a:pt x="72" y="163"/>
                    </a:lnTo>
                    <a:lnTo>
                      <a:pt x="72" y="162"/>
                    </a:lnTo>
                    <a:lnTo>
                      <a:pt x="73" y="161"/>
                    </a:lnTo>
                    <a:lnTo>
                      <a:pt x="76" y="158"/>
                    </a:lnTo>
                    <a:lnTo>
                      <a:pt x="76" y="159"/>
                    </a:lnTo>
                    <a:lnTo>
                      <a:pt x="76" y="161"/>
                    </a:lnTo>
                    <a:lnTo>
                      <a:pt x="76" y="162"/>
                    </a:lnTo>
                    <a:lnTo>
                      <a:pt x="77" y="161"/>
                    </a:lnTo>
                    <a:lnTo>
                      <a:pt x="77" y="161"/>
                    </a:lnTo>
                    <a:lnTo>
                      <a:pt x="77" y="158"/>
                    </a:lnTo>
                    <a:lnTo>
                      <a:pt x="79" y="154"/>
                    </a:lnTo>
                    <a:lnTo>
                      <a:pt x="80" y="154"/>
                    </a:lnTo>
                    <a:lnTo>
                      <a:pt x="80" y="153"/>
                    </a:lnTo>
                    <a:lnTo>
                      <a:pt x="81" y="153"/>
                    </a:lnTo>
                    <a:lnTo>
                      <a:pt x="81" y="153"/>
                    </a:lnTo>
                    <a:lnTo>
                      <a:pt x="80" y="151"/>
                    </a:lnTo>
                    <a:lnTo>
                      <a:pt x="81" y="150"/>
                    </a:lnTo>
                    <a:lnTo>
                      <a:pt x="81" y="147"/>
                    </a:lnTo>
                    <a:lnTo>
                      <a:pt x="81" y="146"/>
                    </a:lnTo>
                    <a:lnTo>
                      <a:pt x="83" y="143"/>
                    </a:lnTo>
                    <a:lnTo>
                      <a:pt x="84" y="139"/>
                    </a:lnTo>
                    <a:lnTo>
                      <a:pt x="84" y="139"/>
                    </a:lnTo>
                    <a:lnTo>
                      <a:pt x="87" y="139"/>
                    </a:lnTo>
                    <a:lnTo>
                      <a:pt x="87" y="138"/>
                    </a:lnTo>
                    <a:lnTo>
                      <a:pt x="89" y="137"/>
                    </a:lnTo>
                    <a:lnTo>
                      <a:pt x="91" y="134"/>
                    </a:lnTo>
                    <a:lnTo>
                      <a:pt x="92" y="133"/>
                    </a:lnTo>
                    <a:lnTo>
                      <a:pt x="92" y="127"/>
                    </a:lnTo>
                    <a:lnTo>
                      <a:pt x="93" y="123"/>
                    </a:lnTo>
                    <a:lnTo>
                      <a:pt x="96" y="119"/>
                    </a:lnTo>
                    <a:lnTo>
                      <a:pt x="99" y="117"/>
                    </a:lnTo>
                    <a:lnTo>
                      <a:pt x="102" y="114"/>
                    </a:lnTo>
                    <a:lnTo>
                      <a:pt x="102" y="114"/>
                    </a:lnTo>
                    <a:lnTo>
                      <a:pt x="104" y="114"/>
                    </a:lnTo>
                    <a:lnTo>
                      <a:pt x="106" y="114"/>
                    </a:lnTo>
                    <a:lnTo>
                      <a:pt x="103" y="115"/>
                    </a:lnTo>
                    <a:lnTo>
                      <a:pt x="102" y="117"/>
                    </a:lnTo>
                    <a:lnTo>
                      <a:pt x="102" y="118"/>
                    </a:lnTo>
                    <a:lnTo>
                      <a:pt x="103" y="118"/>
                    </a:lnTo>
                    <a:lnTo>
                      <a:pt x="103" y="119"/>
                    </a:lnTo>
                    <a:lnTo>
                      <a:pt x="104" y="121"/>
                    </a:lnTo>
                    <a:lnTo>
                      <a:pt x="107" y="121"/>
                    </a:lnTo>
                    <a:lnTo>
                      <a:pt x="107" y="123"/>
                    </a:lnTo>
                    <a:lnTo>
                      <a:pt x="107" y="126"/>
                    </a:lnTo>
                    <a:lnTo>
                      <a:pt x="107" y="127"/>
                    </a:lnTo>
                    <a:lnTo>
                      <a:pt x="108" y="130"/>
                    </a:lnTo>
                    <a:lnTo>
                      <a:pt x="108" y="130"/>
                    </a:lnTo>
                    <a:close/>
                    <a:moveTo>
                      <a:pt x="120" y="121"/>
                    </a:moveTo>
                    <a:lnTo>
                      <a:pt x="118" y="122"/>
                    </a:lnTo>
                    <a:lnTo>
                      <a:pt x="118" y="122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20" y="119"/>
                    </a:lnTo>
                    <a:lnTo>
                      <a:pt x="120" y="118"/>
                    </a:lnTo>
                    <a:lnTo>
                      <a:pt x="120" y="119"/>
                    </a:lnTo>
                    <a:lnTo>
                      <a:pt x="120" y="121"/>
                    </a:lnTo>
                    <a:lnTo>
                      <a:pt x="120" y="121"/>
                    </a:lnTo>
                    <a:close/>
                    <a:moveTo>
                      <a:pt x="16" y="210"/>
                    </a:moveTo>
                    <a:lnTo>
                      <a:pt x="17" y="212"/>
                    </a:lnTo>
                    <a:lnTo>
                      <a:pt x="16" y="212"/>
                    </a:lnTo>
                    <a:lnTo>
                      <a:pt x="15" y="210"/>
                    </a:lnTo>
                    <a:lnTo>
                      <a:pt x="16" y="210"/>
                    </a:lnTo>
                    <a:lnTo>
                      <a:pt x="16" y="210"/>
                    </a:lnTo>
                    <a:lnTo>
                      <a:pt x="16" y="210"/>
                    </a:lnTo>
                    <a:close/>
                    <a:moveTo>
                      <a:pt x="12" y="220"/>
                    </a:moveTo>
                    <a:lnTo>
                      <a:pt x="12" y="221"/>
                    </a:lnTo>
                    <a:lnTo>
                      <a:pt x="12" y="221"/>
                    </a:lnTo>
                    <a:lnTo>
                      <a:pt x="12" y="221"/>
                    </a:lnTo>
                    <a:lnTo>
                      <a:pt x="11" y="221"/>
                    </a:lnTo>
                    <a:lnTo>
                      <a:pt x="11" y="221"/>
                    </a:lnTo>
                    <a:lnTo>
                      <a:pt x="9" y="221"/>
                    </a:lnTo>
                    <a:lnTo>
                      <a:pt x="9" y="221"/>
                    </a:lnTo>
                    <a:lnTo>
                      <a:pt x="9" y="220"/>
                    </a:lnTo>
                    <a:lnTo>
                      <a:pt x="12" y="218"/>
                    </a:lnTo>
                    <a:lnTo>
                      <a:pt x="12" y="220"/>
                    </a:lnTo>
                    <a:lnTo>
                      <a:pt x="12" y="220"/>
                    </a:lnTo>
                    <a:close/>
                    <a:moveTo>
                      <a:pt x="33" y="246"/>
                    </a:moveTo>
                    <a:lnTo>
                      <a:pt x="33" y="246"/>
                    </a:lnTo>
                    <a:lnTo>
                      <a:pt x="32" y="246"/>
                    </a:lnTo>
                    <a:lnTo>
                      <a:pt x="32" y="248"/>
                    </a:lnTo>
                    <a:lnTo>
                      <a:pt x="33" y="248"/>
                    </a:lnTo>
                    <a:lnTo>
                      <a:pt x="33" y="249"/>
                    </a:lnTo>
                    <a:lnTo>
                      <a:pt x="35" y="249"/>
                    </a:lnTo>
                    <a:lnTo>
                      <a:pt x="35" y="249"/>
                    </a:lnTo>
                    <a:lnTo>
                      <a:pt x="35" y="250"/>
                    </a:lnTo>
                    <a:lnTo>
                      <a:pt x="35" y="252"/>
                    </a:lnTo>
                    <a:lnTo>
                      <a:pt x="32" y="252"/>
                    </a:lnTo>
                    <a:lnTo>
                      <a:pt x="29" y="253"/>
                    </a:lnTo>
                    <a:lnTo>
                      <a:pt x="28" y="253"/>
                    </a:lnTo>
                    <a:lnTo>
                      <a:pt x="28" y="253"/>
                    </a:lnTo>
                    <a:lnTo>
                      <a:pt x="27" y="254"/>
                    </a:lnTo>
                    <a:lnTo>
                      <a:pt x="25" y="254"/>
                    </a:lnTo>
                    <a:lnTo>
                      <a:pt x="24" y="254"/>
                    </a:lnTo>
                    <a:lnTo>
                      <a:pt x="24" y="253"/>
                    </a:lnTo>
                    <a:lnTo>
                      <a:pt x="25" y="252"/>
                    </a:lnTo>
                    <a:lnTo>
                      <a:pt x="25" y="250"/>
                    </a:lnTo>
                    <a:lnTo>
                      <a:pt x="27" y="250"/>
                    </a:lnTo>
                    <a:lnTo>
                      <a:pt x="28" y="249"/>
                    </a:lnTo>
                    <a:lnTo>
                      <a:pt x="28" y="248"/>
                    </a:lnTo>
                    <a:lnTo>
                      <a:pt x="28" y="246"/>
                    </a:lnTo>
                    <a:lnTo>
                      <a:pt x="28" y="245"/>
                    </a:lnTo>
                    <a:lnTo>
                      <a:pt x="28" y="242"/>
                    </a:lnTo>
                    <a:lnTo>
                      <a:pt x="31" y="242"/>
                    </a:lnTo>
                    <a:lnTo>
                      <a:pt x="33" y="246"/>
                    </a:lnTo>
                    <a:lnTo>
                      <a:pt x="33" y="246"/>
                    </a:lnTo>
                    <a:close/>
                    <a:moveTo>
                      <a:pt x="5" y="335"/>
                    </a:moveTo>
                    <a:lnTo>
                      <a:pt x="5" y="336"/>
                    </a:lnTo>
                    <a:lnTo>
                      <a:pt x="4" y="336"/>
                    </a:lnTo>
                    <a:lnTo>
                      <a:pt x="3" y="336"/>
                    </a:lnTo>
                    <a:lnTo>
                      <a:pt x="3" y="335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5"/>
                    </a:lnTo>
                    <a:lnTo>
                      <a:pt x="3" y="333"/>
                    </a:lnTo>
                    <a:lnTo>
                      <a:pt x="3" y="331"/>
                    </a:lnTo>
                    <a:lnTo>
                      <a:pt x="3" y="329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5" y="331"/>
                    </a:lnTo>
                    <a:lnTo>
                      <a:pt x="4" y="331"/>
                    </a:lnTo>
                    <a:lnTo>
                      <a:pt x="4" y="332"/>
                    </a:lnTo>
                    <a:lnTo>
                      <a:pt x="5" y="333"/>
                    </a:lnTo>
                    <a:lnTo>
                      <a:pt x="4" y="333"/>
                    </a:lnTo>
                    <a:lnTo>
                      <a:pt x="4" y="335"/>
                    </a:lnTo>
                    <a:lnTo>
                      <a:pt x="5" y="335"/>
                    </a:lnTo>
                    <a:lnTo>
                      <a:pt x="5" y="335"/>
                    </a:lnTo>
                    <a:close/>
                    <a:moveTo>
                      <a:pt x="49" y="376"/>
                    </a:moveTo>
                    <a:lnTo>
                      <a:pt x="49" y="377"/>
                    </a:lnTo>
                    <a:lnTo>
                      <a:pt x="48" y="379"/>
                    </a:lnTo>
                    <a:lnTo>
                      <a:pt x="48" y="377"/>
                    </a:lnTo>
                    <a:lnTo>
                      <a:pt x="47" y="377"/>
                    </a:lnTo>
                    <a:lnTo>
                      <a:pt x="47" y="376"/>
                    </a:lnTo>
                    <a:lnTo>
                      <a:pt x="48" y="376"/>
                    </a:lnTo>
                    <a:lnTo>
                      <a:pt x="48" y="376"/>
                    </a:lnTo>
                    <a:lnTo>
                      <a:pt x="49" y="37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78">
                <a:extLst>
                  <a:ext uri="{FF2B5EF4-FFF2-40B4-BE49-F238E27FC236}">
                    <a16:creationId xmlns:a16="http://schemas.microsoft.com/office/drawing/2014/main" id="{2CFC6736-94B2-4BE4-8F78-CCFEF1440D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0" y="2571"/>
                <a:ext cx="118" cy="155"/>
              </a:xfrm>
              <a:custGeom>
                <a:avLst/>
                <a:gdLst>
                  <a:gd name="T0" fmla="*/ 63 w 118"/>
                  <a:gd name="T1" fmla="*/ 12 h 155"/>
                  <a:gd name="T2" fmla="*/ 63 w 118"/>
                  <a:gd name="T3" fmla="*/ 6 h 155"/>
                  <a:gd name="T4" fmla="*/ 63 w 118"/>
                  <a:gd name="T5" fmla="*/ 2 h 155"/>
                  <a:gd name="T6" fmla="*/ 66 w 118"/>
                  <a:gd name="T7" fmla="*/ 0 h 155"/>
                  <a:gd name="T8" fmla="*/ 67 w 118"/>
                  <a:gd name="T9" fmla="*/ 2 h 155"/>
                  <a:gd name="T10" fmla="*/ 66 w 118"/>
                  <a:gd name="T11" fmla="*/ 10 h 155"/>
                  <a:gd name="T12" fmla="*/ 65 w 118"/>
                  <a:gd name="T13" fmla="*/ 18 h 155"/>
                  <a:gd name="T14" fmla="*/ 65 w 118"/>
                  <a:gd name="T15" fmla="*/ 17 h 155"/>
                  <a:gd name="T16" fmla="*/ 18 w 118"/>
                  <a:gd name="T17" fmla="*/ 155 h 155"/>
                  <a:gd name="T18" fmla="*/ 14 w 118"/>
                  <a:gd name="T19" fmla="*/ 147 h 155"/>
                  <a:gd name="T20" fmla="*/ 11 w 118"/>
                  <a:gd name="T21" fmla="*/ 143 h 155"/>
                  <a:gd name="T22" fmla="*/ 9 w 118"/>
                  <a:gd name="T23" fmla="*/ 136 h 155"/>
                  <a:gd name="T24" fmla="*/ 6 w 118"/>
                  <a:gd name="T25" fmla="*/ 129 h 155"/>
                  <a:gd name="T26" fmla="*/ 3 w 118"/>
                  <a:gd name="T27" fmla="*/ 124 h 155"/>
                  <a:gd name="T28" fmla="*/ 3 w 118"/>
                  <a:gd name="T29" fmla="*/ 117 h 155"/>
                  <a:gd name="T30" fmla="*/ 13 w 118"/>
                  <a:gd name="T31" fmla="*/ 115 h 155"/>
                  <a:gd name="T32" fmla="*/ 23 w 118"/>
                  <a:gd name="T33" fmla="*/ 111 h 155"/>
                  <a:gd name="T34" fmla="*/ 34 w 118"/>
                  <a:gd name="T35" fmla="*/ 107 h 155"/>
                  <a:gd name="T36" fmla="*/ 45 w 118"/>
                  <a:gd name="T37" fmla="*/ 104 h 155"/>
                  <a:gd name="T38" fmla="*/ 47 w 118"/>
                  <a:gd name="T39" fmla="*/ 97 h 155"/>
                  <a:gd name="T40" fmla="*/ 50 w 118"/>
                  <a:gd name="T41" fmla="*/ 91 h 155"/>
                  <a:gd name="T42" fmla="*/ 51 w 118"/>
                  <a:gd name="T43" fmla="*/ 83 h 155"/>
                  <a:gd name="T44" fmla="*/ 54 w 118"/>
                  <a:gd name="T45" fmla="*/ 76 h 155"/>
                  <a:gd name="T46" fmla="*/ 55 w 118"/>
                  <a:gd name="T47" fmla="*/ 69 h 155"/>
                  <a:gd name="T48" fmla="*/ 50 w 118"/>
                  <a:gd name="T49" fmla="*/ 61 h 155"/>
                  <a:gd name="T50" fmla="*/ 49 w 118"/>
                  <a:gd name="T51" fmla="*/ 55 h 155"/>
                  <a:gd name="T52" fmla="*/ 53 w 118"/>
                  <a:gd name="T53" fmla="*/ 44 h 155"/>
                  <a:gd name="T54" fmla="*/ 54 w 118"/>
                  <a:gd name="T55" fmla="*/ 40 h 155"/>
                  <a:gd name="T56" fmla="*/ 58 w 118"/>
                  <a:gd name="T57" fmla="*/ 38 h 155"/>
                  <a:gd name="T58" fmla="*/ 61 w 118"/>
                  <a:gd name="T59" fmla="*/ 36 h 155"/>
                  <a:gd name="T60" fmla="*/ 58 w 118"/>
                  <a:gd name="T61" fmla="*/ 33 h 155"/>
                  <a:gd name="T62" fmla="*/ 58 w 118"/>
                  <a:gd name="T63" fmla="*/ 29 h 155"/>
                  <a:gd name="T64" fmla="*/ 58 w 118"/>
                  <a:gd name="T65" fmla="*/ 24 h 155"/>
                  <a:gd name="T66" fmla="*/ 61 w 118"/>
                  <a:gd name="T67" fmla="*/ 22 h 155"/>
                  <a:gd name="T68" fmla="*/ 61 w 118"/>
                  <a:gd name="T69" fmla="*/ 24 h 155"/>
                  <a:gd name="T70" fmla="*/ 62 w 118"/>
                  <a:gd name="T71" fmla="*/ 26 h 155"/>
                  <a:gd name="T72" fmla="*/ 66 w 118"/>
                  <a:gd name="T73" fmla="*/ 22 h 155"/>
                  <a:gd name="T74" fmla="*/ 70 w 118"/>
                  <a:gd name="T75" fmla="*/ 30 h 155"/>
                  <a:gd name="T76" fmla="*/ 79 w 118"/>
                  <a:gd name="T77" fmla="*/ 40 h 155"/>
                  <a:gd name="T78" fmla="*/ 95 w 118"/>
                  <a:gd name="T79" fmla="*/ 44 h 155"/>
                  <a:gd name="T80" fmla="*/ 102 w 118"/>
                  <a:gd name="T81" fmla="*/ 46 h 155"/>
                  <a:gd name="T82" fmla="*/ 106 w 118"/>
                  <a:gd name="T83" fmla="*/ 52 h 155"/>
                  <a:gd name="T84" fmla="*/ 114 w 118"/>
                  <a:gd name="T85" fmla="*/ 61 h 155"/>
                  <a:gd name="T86" fmla="*/ 118 w 118"/>
                  <a:gd name="T87" fmla="*/ 65 h 155"/>
                  <a:gd name="T88" fmla="*/ 114 w 118"/>
                  <a:gd name="T89" fmla="*/ 75 h 155"/>
                  <a:gd name="T90" fmla="*/ 105 w 118"/>
                  <a:gd name="T91" fmla="*/ 85 h 155"/>
                  <a:gd name="T92" fmla="*/ 97 w 118"/>
                  <a:gd name="T93" fmla="*/ 96 h 155"/>
                  <a:gd name="T94" fmla="*/ 94 w 118"/>
                  <a:gd name="T95" fmla="*/ 93 h 155"/>
                  <a:gd name="T96" fmla="*/ 89 w 118"/>
                  <a:gd name="T97" fmla="*/ 99 h 155"/>
                  <a:gd name="T98" fmla="*/ 86 w 118"/>
                  <a:gd name="T99" fmla="*/ 108 h 155"/>
                  <a:gd name="T100" fmla="*/ 87 w 118"/>
                  <a:gd name="T101" fmla="*/ 116 h 155"/>
                  <a:gd name="T102" fmla="*/ 82 w 118"/>
                  <a:gd name="T103" fmla="*/ 120 h 155"/>
                  <a:gd name="T104" fmla="*/ 71 w 118"/>
                  <a:gd name="T105" fmla="*/ 125 h 155"/>
                  <a:gd name="T106" fmla="*/ 61 w 118"/>
                  <a:gd name="T107" fmla="*/ 135 h 155"/>
                  <a:gd name="T108" fmla="*/ 50 w 118"/>
                  <a:gd name="T109" fmla="*/ 141 h 155"/>
                  <a:gd name="T110" fmla="*/ 49 w 118"/>
                  <a:gd name="T111" fmla="*/ 148 h 155"/>
                  <a:gd name="T112" fmla="*/ 39 w 118"/>
                  <a:gd name="T113" fmla="*/ 150 h 155"/>
                  <a:gd name="T114" fmla="*/ 27 w 118"/>
                  <a:gd name="T115" fmla="*/ 152 h 155"/>
                  <a:gd name="T116" fmla="*/ 18 w 118"/>
                  <a:gd name="T117" fmla="*/ 155 h 155"/>
                  <a:gd name="T118" fmla="*/ 101 w 118"/>
                  <a:gd name="T119" fmla="*/ 97 h 155"/>
                  <a:gd name="T120" fmla="*/ 103 w 118"/>
                  <a:gd name="T121" fmla="*/ 9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" h="155">
                    <a:moveTo>
                      <a:pt x="66" y="12"/>
                    </a:moveTo>
                    <a:lnTo>
                      <a:pt x="65" y="12"/>
                    </a:lnTo>
                    <a:lnTo>
                      <a:pt x="65" y="12"/>
                    </a:lnTo>
                    <a:lnTo>
                      <a:pt x="63" y="12"/>
                    </a:lnTo>
                    <a:lnTo>
                      <a:pt x="63" y="10"/>
                    </a:lnTo>
                    <a:lnTo>
                      <a:pt x="63" y="9"/>
                    </a:lnTo>
                    <a:lnTo>
                      <a:pt x="63" y="8"/>
                    </a:lnTo>
                    <a:lnTo>
                      <a:pt x="63" y="6"/>
                    </a:lnTo>
                    <a:lnTo>
                      <a:pt x="63" y="5"/>
                    </a:lnTo>
                    <a:lnTo>
                      <a:pt x="63" y="4"/>
                    </a:lnTo>
                    <a:lnTo>
                      <a:pt x="62" y="5"/>
                    </a:lnTo>
                    <a:lnTo>
                      <a:pt x="63" y="2"/>
                    </a:lnTo>
                    <a:lnTo>
                      <a:pt x="63" y="1"/>
                    </a:lnTo>
                    <a:lnTo>
                      <a:pt x="65" y="2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6" y="10"/>
                    </a:lnTo>
                    <a:lnTo>
                      <a:pt x="66" y="12"/>
                    </a:lnTo>
                    <a:lnTo>
                      <a:pt x="66" y="12"/>
                    </a:lnTo>
                    <a:close/>
                    <a:moveTo>
                      <a:pt x="65" y="18"/>
                    </a:moveTo>
                    <a:lnTo>
                      <a:pt x="65" y="18"/>
                    </a:lnTo>
                    <a:lnTo>
                      <a:pt x="65" y="18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8"/>
                    </a:lnTo>
                    <a:lnTo>
                      <a:pt x="65" y="18"/>
                    </a:lnTo>
                    <a:close/>
                    <a:moveTo>
                      <a:pt x="18" y="155"/>
                    </a:moveTo>
                    <a:lnTo>
                      <a:pt x="17" y="154"/>
                    </a:lnTo>
                    <a:lnTo>
                      <a:pt x="15" y="151"/>
                    </a:lnTo>
                    <a:lnTo>
                      <a:pt x="14" y="150"/>
                    </a:lnTo>
                    <a:lnTo>
                      <a:pt x="14" y="147"/>
                    </a:lnTo>
                    <a:lnTo>
                      <a:pt x="13" y="145"/>
                    </a:lnTo>
                    <a:lnTo>
                      <a:pt x="13" y="145"/>
                    </a:lnTo>
                    <a:lnTo>
                      <a:pt x="11" y="144"/>
                    </a:lnTo>
                    <a:lnTo>
                      <a:pt x="11" y="143"/>
                    </a:lnTo>
                    <a:lnTo>
                      <a:pt x="10" y="140"/>
                    </a:lnTo>
                    <a:lnTo>
                      <a:pt x="10" y="139"/>
                    </a:lnTo>
                    <a:lnTo>
                      <a:pt x="9" y="137"/>
                    </a:lnTo>
                    <a:lnTo>
                      <a:pt x="9" y="136"/>
                    </a:lnTo>
                    <a:lnTo>
                      <a:pt x="7" y="135"/>
                    </a:lnTo>
                    <a:lnTo>
                      <a:pt x="7" y="133"/>
                    </a:lnTo>
                    <a:lnTo>
                      <a:pt x="6" y="131"/>
                    </a:lnTo>
                    <a:lnTo>
                      <a:pt x="6" y="129"/>
                    </a:lnTo>
                    <a:lnTo>
                      <a:pt x="5" y="128"/>
                    </a:lnTo>
                    <a:lnTo>
                      <a:pt x="5" y="127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2" y="121"/>
                    </a:lnTo>
                    <a:lnTo>
                      <a:pt x="2" y="120"/>
                    </a:lnTo>
                    <a:lnTo>
                      <a:pt x="0" y="119"/>
                    </a:lnTo>
                    <a:lnTo>
                      <a:pt x="3" y="117"/>
                    </a:lnTo>
                    <a:lnTo>
                      <a:pt x="6" y="117"/>
                    </a:lnTo>
                    <a:lnTo>
                      <a:pt x="9" y="116"/>
                    </a:lnTo>
                    <a:lnTo>
                      <a:pt x="10" y="115"/>
                    </a:lnTo>
                    <a:lnTo>
                      <a:pt x="13" y="115"/>
                    </a:lnTo>
                    <a:lnTo>
                      <a:pt x="15" y="113"/>
                    </a:lnTo>
                    <a:lnTo>
                      <a:pt x="18" y="112"/>
                    </a:lnTo>
                    <a:lnTo>
                      <a:pt x="21" y="112"/>
                    </a:lnTo>
                    <a:lnTo>
                      <a:pt x="23" y="111"/>
                    </a:lnTo>
                    <a:lnTo>
                      <a:pt x="26" y="109"/>
                    </a:lnTo>
                    <a:lnTo>
                      <a:pt x="29" y="109"/>
                    </a:lnTo>
                    <a:lnTo>
                      <a:pt x="31" y="108"/>
                    </a:lnTo>
                    <a:lnTo>
                      <a:pt x="34" y="107"/>
                    </a:lnTo>
                    <a:lnTo>
                      <a:pt x="37" y="107"/>
                    </a:lnTo>
                    <a:lnTo>
                      <a:pt x="39" y="105"/>
                    </a:lnTo>
                    <a:lnTo>
                      <a:pt x="42" y="104"/>
                    </a:lnTo>
                    <a:lnTo>
                      <a:pt x="45" y="104"/>
                    </a:lnTo>
                    <a:lnTo>
                      <a:pt x="46" y="103"/>
                    </a:lnTo>
                    <a:lnTo>
                      <a:pt x="46" y="101"/>
                    </a:lnTo>
                    <a:lnTo>
                      <a:pt x="47" y="99"/>
                    </a:lnTo>
                    <a:lnTo>
                      <a:pt x="47" y="97"/>
                    </a:lnTo>
                    <a:lnTo>
                      <a:pt x="47" y="96"/>
                    </a:lnTo>
                    <a:lnTo>
                      <a:pt x="49" y="93"/>
                    </a:lnTo>
                    <a:lnTo>
                      <a:pt x="49" y="92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1" y="87"/>
                    </a:lnTo>
                    <a:lnTo>
                      <a:pt x="51" y="85"/>
                    </a:lnTo>
                    <a:lnTo>
                      <a:pt x="51" y="83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4" y="75"/>
                    </a:lnTo>
                    <a:lnTo>
                      <a:pt x="55" y="72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4" y="67"/>
                    </a:lnTo>
                    <a:lnTo>
                      <a:pt x="53" y="65"/>
                    </a:lnTo>
                    <a:lnTo>
                      <a:pt x="51" y="63"/>
                    </a:lnTo>
                    <a:lnTo>
                      <a:pt x="50" y="61"/>
                    </a:lnTo>
                    <a:lnTo>
                      <a:pt x="49" y="60"/>
                    </a:lnTo>
                    <a:lnTo>
                      <a:pt x="49" y="57"/>
                    </a:lnTo>
                    <a:lnTo>
                      <a:pt x="49" y="56"/>
                    </a:lnTo>
                    <a:lnTo>
                      <a:pt x="49" y="55"/>
                    </a:lnTo>
                    <a:lnTo>
                      <a:pt x="50" y="52"/>
                    </a:lnTo>
                    <a:lnTo>
                      <a:pt x="51" y="48"/>
                    </a:lnTo>
                    <a:lnTo>
                      <a:pt x="53" y="46"/>
                    </a:lnTo>
                    <a:lnTo>
                      <a:pt x="53" y="44"/>
                    </a:lnTo>
                    <a:lnTo>
                      <a:pt x="54" y="42"/>
                    </a:lnTo>
                    <a:lnTo>
                      <a:pt x="54" y="41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3" y="40"/>
                    </a:lnTo>
                    <a:lnTo>
                      <a:pt x="54" y="38"/>
                    </a:lnTo>
                    <a:lnTo>
                      <a:pt x="57" y="38"/>
                    </a:lnTo>
                    <a:lnTo>
                      <a:pt x="58" y="38"/>
                    </a:lnTo>
                    <a:lnTo>
                      <a:pt x="59" y="37"/>
                    </a:lnTo>
                    <a:lnTo>
                      <a:pt x="61" y="37"/>
                    </a:lnTo>
                    <a:lnTo>
                      <a:pt x="61" y="37"/>
                    </a:lnTo>
                    <a:lnTo>
                      <a:pt x="61" y="36"/>
                    </a:lnTo>
                    <a:lnTo>
                      <a:pt x="59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3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0"/>
                    </a:lnTo>
                    <a:lnTo>
                      <a:pt x="58" y="29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1" y="22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5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9" y="26"/>
                    </a:lnTo>
                    <a:lnTo>
                      <a:pt x="70" y="30"/>
                    </a:lnTo>
                    <a:lnTo>
                      <a:pt x="73" y="33"/>
                    </a:lnTo>
                    <a:lnTo>
                      <a:pt x="74" y="36"/>
                    </a:lnTo>
                    <a:lnTo>
                      <a:pt x="78" y="38"/>
                    </a:lnTo>
                    <a:lnTo>
                      <a:pt x="79" y="40"/>
                    </a:lnTo>
                    <a:lnTo>
                      <a:pt x="85" y="41"/>
                    </a:lnTo>
                    <a:lnTo>
                      <a:pt x="89" y="42"/>
                    </a:lnTo>
                    <a:lnTo>
                      <a:pt x="93" y="42"/>
                    </a:lnTo>
                    <a:lnTo>
                      <a:pt x="95" y="44"/>
                    </a:lnTo>
                    <a:lnTo>
                      <a:pt x="97" y="45"/>
                    </a:lnTo>
                    <a:lnTo>
                      <a:pt x="98" y="44"/>
                    </a:lnTo>
                    <a:lnTo>
                      <a:pt x="99" y="44"/>
                    </a:lnTo>
                    <a:lnTo>
                      <a:pt x="102" y="46"/>
                    </a:lnTo>
                    <a:lnTo>
                      <a:pt x="103" y="48"/>
                    </a:lnTo>
                    <a:lnTo>
                      <a:pt x="105" y="49"/>
                    </a:lnTo>
                    <a:lnTo>
                      <a:pt x="106" y="51"/>
                    </a:lnTo>
                    <a:lnTo>
                      <a:pt x="106" y="52"/>
                    </a:lnTo>
                    <a:lnTo>
                      <a:pt x="109" y="55"/>
                    </a:lnTo>
                    <a:lnTo>
                      <a:pt x="110" y="59"/>
                    </a:lnTo>
                    <a:lnTo>
                      <a:pt x="113" y="60"/>
                    </a:lnTo>
                    <a:lnTo>
                      <a:pt x="114" y="61"/>
                    </a:lnTo>
                    <a:lnTo>
                      <a:pt x="117" y="63"/>
                    </a:lnTo>
                    <a:lnTo>
                      <a:pt x="118" y="63"/>
                    </a:lnTo>
                    <a:lnTo>
                      <a:pt x="118" y="64"/>
                    </a:lnTo>
                    <a:lnTo>
                      <a:pt x="118" y="65"/>
                    </a:lnTo>
                    <a:lnTo>
                      <a:pt x="118" y="68"/>
                    </a:lnTo>
                    <a:lnTo>
                      <a:pt x="117" y="71"/>
                    </a:lnTo>
                    <a:lnTo>
                      <a:pt x="116" y="72"/>
                    </a:lnTo>
                    <a:lnTo>
                      <a:pt x="114" y="75"/>
                    </a:lnTo>
                    <a:lnTo>
                      <a:pt x="111" y="79"/>
                    </a:lnTo>
                    <a:lnTo>
                      <a:pt x="110" y="80"/>
                    </a:lnTo>
                    <a:lnTo>
                      <a:pt x="107" y="83"/>
                    </a:lnTo>
                    <a:lnTo>
                      <a:pt x="105" y="85"/>
                    </a:lnTo>
                    <a:lnTo>
                      <a:pt x="101" y="89"/>
                    </a:lnTo>
                    <a:lnTo>
                      <a:pt x="99" y="95"/>
                    </a:lnTo>
                    <a:lnTo>
                      <a:pt x="98" y="96"/>
                    </a:lnTo>
                    <a:lnTo>
                      <a:pt x="97" y="96"/>
                    </a:lnTo>
                    <a:lnTo>
                      <a:pt x="95" y="96"/>
                    </a:lnTo>
                    <a:lnTo>
                      <a:pt x="94" y="96"/>
                    </a:lnTo>
                    <a:lnTo>
                      <a:pt x="94" y="95"/>
                    </a:lnTo>
                    <a:lnTo>
                      <a:pt x="94" y="93"/>
                    </a:lnTo>
                    <a:lnTo>
                      <a:pt x="94" y="93"/>
                    </a:lnTo>
                    <a:lnTo>
                      <a:pt x="93" y="93"/>
                    </a:lnTo>
                    <a:lnTo>
                      <a:pt x="90" y="97"/>
                    </a:lnTo>
                    <a:lnTo>
                      <a:pt x="89" y="99"/>
                    </a:lnTo>
                    <a:lnTo>
                      <a:pt x="89" y="101"/>
                    </a:lnTo>
                    <a:lnTo>
                      <a:pt x="87" y="104"/>
                    </a:lnTo>
                    <a:lnTo>
                      <a:pt x="87" y="105"/>
                    </a:lnTo>
                    <a:lnTo>
                      <a:pt x="86" y="108"/>
                    </a:lnTo>
                    <a:lnTo>
                      <a:pt x="87" y="109"/>
                    </a:lnTo>
                    <a:lnTo>
                      <a:pt x="87" y="112"/>
                    </a:lnTo>
                    <a:lnTo>
                      <a:pt x="87" y="115"/>
                    </a:lnTo>
                    <a:lnTo>
                      <a:pt x="87" y="116"/>
                    </a:lnTo>
                    <a:lnTo>
                      <a:pt x="89" y="119"/>
                    </a:lnTo>
                    <a:lnTo>
                      <a:pt x="87" y="119"/>
                    </a:lnTo>
                    <a:lnTo>
                      <a:pt x="86" y="119"/>
                    </a:lnTo>
                    <a:lnTo>
                      <a:pt x="82" y="120"/>
                    </a:lnTo>
                    <a:lnTo>
                      <a:pt x="78" y="120"/>
                    </a:lnTo>
                    <a:lnTo>
                      <a:pt x="75" y="121"/>
                    </a:lnTo>
                    <a:lnTo>
                      <a:pt x="74" y="123"/>
                    </a:lnTo>
                    <a:lnTo>
                      <a:pt x="71" y="125"/>
                    </a:lnTo>
                    <a:lnTo>
                      <a:pt x="69" y="132"/>
                    </a:lnTo>
                    <a:lnTo>
                      <a:pt x="67" y="135"/>
                    </a:lnTo>
                    <a:lnTo>
                      <a:pt x="65" y="135"/>
                    </a:lnTo>
                    <a:lnTo>
                      <a:pt x="61" y="135"/>
                    </a:lnTo>
                    <a:lnTo>
                      <a:pt x="55" y="136"/>
                    </a:lnTo>
                    <a:lnTo>
                      <a:pt x="53" y="137"/>
                    </a:lnTo>
                    <a:lnTo>
                      <a:pt x="50" y="141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50" y="144"/>
                    </a:lnTo>
                    <a:lnTo>
                      <a:pt x="50" y="145"/>
                    </a:lnTo>
                    <a:lnTo>
                      <a:pt x="49" y="148"/>
                    </a:lnTo>
                    <a:lnTo>
                      <a:pt x="47" y="150"/>
                    </a:lnTo>
                    <a:lnTo>
                      <a:pt x="42" y="151"/>
                    </a:lnTo>
                    <a:lnTo>
                      <a:pt x="41" y="150"/>
                    </a:lnTo>
                    <a:lnTo>
                      <a:pt x="39" y="150"/>
                    </a:lnTo>
                    <a:lnTo>
                      <a:pt x="37" y="150"/>
                    </a:lnTo>
                    <a:lnTo>
                      <a:pt x="33" y="150"/>
                    </a:lnTo>
                    <a:lnTo>
                      <a:pt x="30" y="151"/>
                    </a:lnTo>
                    <a:lnTo>
                      <a:pt x="27" y="152"/>
                    </a:lnTo>
                    <a:lnTo>
                      <a:pt x="25" y="154"/>
                    </a:lnTo>
                    <a:lnTo>
                      <a:pt x="21" y="155"/>
                    </a:lnTo>
                    <a:lnTo>
                      <a:pt x="18" y="155"/>
                    </a:lnTo>
                    <a:lnTo>
                      <a:pt x="18" y="155"/>
                    </a:lnTo>
                    <a:close/>
                    <a:moveTo>
                      <a:pt x="102" y="99"/>
                    </a:moveTo>
                    <a:lnTo>
                      <a:pt x="101" y="100"/>
                    </a:lnTo>
                    <a:lnTo>
                      <a:pt x="101" y="100"/>
                    </a:lnTo>
                    <a:lnTo>
                      <a:pt x="101" y="97"/>
                    </a:lnTo>
                    <a:lnTo>
                      <a:pt x="103" y="95"/>
                    </a:lnTo>
                    <a:lnTo>
                      <a:pt x="105" y="92"/>
                    </a:lnTo>
                    <a:lnTo>
                      <a:pt x="105" y="95"/>
                    </a:lnTo>
                    <a:lnTo>
                      <a:pt x="103" y="96"/>
                    </a:lnTo>
                    <a:lnTo>
                      <a:pt x="102" y="99"/>
                    </a:lnTo>
                    <a:lnTo>
                      <a:pt x="102" y="99"/>
                    </a:lnTo>
                    <a:lnTo>
                      <a:pt x="102" y="9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79">
                <a:extLst>
                  <a:ext uri="{FF2B5EF4-FFF2-40B4-BE49-F238E27FC236}">
                    <a16:creationId xmlns:a16="http://schemas.microsoft.com/office/drawing/2014/main" id="{0B242473-CE93-4468-8D89-C988469C6D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5" y="2834"/>
                <a:ext cx="86" cy="36"/>
              </a:xfrm>
              <a:custGeom>
                <a:avLst/>
                <a:gdLst>
                  <a:gd name="T0" fmla="*/ 82 w 86"/>
                  <a:gd name="T1" fmla="*/ 18 h 36"/>
                  <a:gd name="T2" fmla="*/ 85 w 86"/>
                  <a:gd name="T3" fmla="*/ 22 h 36"/>
                  <a:gd name="T4" fmla="*/ 85 w 86"/>
                  <a:gd name="T5" fmla="*/ 26 h 36"/>
                  <a:gd name="T6" fmla="*/ 81 w 86"/>
                  <a:gd name="T7" fmla="*/ 31 h 36"/>
                  <a:gd name="T8" fmla="*/ 78 w 86"/>
                  <a:gd name="T9" fmla="*/ 30 h 36"/>
                  <a:gd name="T10" fmla="*/ 78 w 86"/>
                  <a:gd name="T11" fmla="*/ 30 h 36"/>
                  <a:gd name="T12" fmla="*/ 76 w 86"/>
                  <a:gd name="T13" fmla="*/ 36 h 36"/>
                  <a:gd name="T14" fmla="*/ 68 w 86"/>
                  <a:gd name="T15" fmla="*/ 24 h 36"/>
                  <a:gd name="T16" fmla="*/ 70 w 86"/>
                  <a:gd name="T17" fmla="*/ 23 h 36"/>
                  <a:gd name="T18" fmla="*/ 73 w 86"/>
                  <a:gd name="T19" fmla="*/ 19 h 36"/>
                  <a:gd name="T20" fmla="*/ 78 w 86"/>
                  <a:gd name="T21" fmla="*/ 23 h 36"/>
                  <a:gd name="T22" fmla="*/ 73 w 86"/>
                  <a:gd name="T23" fmla="*/ 18 h 36"/>
                  <a:gd name="T24" fmla="*/ 70 w 86"/>
                  <a:gd name="T25" fmla="*/ 19 h 36"/>
                  <a:gd name="T26" fmla="*/ 68 w 86"/>
                  <a:gd name="T27" fmla="*/ 18 h 36"/>
                  <a:gd name="T28" fmla="*/ 68 w 86"/>
                  <a:gd name="T29" fmla="*/ 19 h 36"/>
                  <a:gd name="T30" fmla="*/ 65 w 86"/>
                  <a:gd name="T31" fmla="*/ 14 h 36"/>
                  <a:gd name="T32" fmla="*/ 61 w 86"/>
                  <a:gd name="T33" fmla="*/ 12 h 36"/>
                  <a:gd name="T34" fmla="*/ 53 w 86"/>
                  <a:gd name="T35" fmla="*/ 10 h 36"/>
                  <a:gd name="T36" fmla="*/ 49 w 86"/>
                  <a:gd name="T37" fmla="*/ 12 h 36"/>
                  <a:gd name="T38" fmla="*/ 48 w 86"/>
                  <a:gd name="T39" fmla="*/ 16 h 36"/>
                  <a:gd name="T40" fmla="*/ 38 w 86"/>
                  <a:gd name="T41" fmla="*/ 20 h 36"/>
                  <a:gd name="T42" fmla="*/ 38 w 86"/>
                  <a:gd name="T43" fmla="*/ 24 h 36"/>
                  <a:gd name="T44" fmla="*/ 44 w 86"/>
                  <a:gd name="T45" fmla="*/ 31 h 36"/>
                  <a:gd name="T46" fmla="*/ 40 w 86"/>
                  <a:gd name="T47" fmla="*/ 34 h 36"/>
                  <a:gd name="T48" fmla="*/ 34 w 86"/>
                  <a:gd name="T49" fmla="*/ 36 h 36"/>
                  <a:gd name="T50" fmla="*/ 29 w 86"/>
                  <a:gd name="T51" fmla="*/ 30 h 36"/>
                  <a:gd name="T52" fmla="*/ 26 w 86"/>
                  <a:gd name="T53" fmla="*/ 28 h 36"/>
                  <a:gd name="T54" fmla="*/ 24 w 86"/>
                  <a:gd name="T55" fmla="*/ 30 h 36"/>
                  <a:gd name="T56" fmla="*/ 18 w 86"/>
                  <a:gd name="T57" fmla="*/ 23 h 36"/>
                  <a:gd name="T58" fmla="*/ 12 w 86"/>
                  <a:gd name="T59" fmla="*/ 22 h 36"/>
                  <a:gd name="T60" fmla="*/ 6 w 86"/>
                  <a:gd name="T61" fmla="*/ 20 h 36"/>
                  <a:gd name="T62" fmla="*/ 1 w 86"/>
                  <a:gd name="T63" fmla="*/ 23 h 36"/>
                  <a:gd name="T64" fmla="*/ 0 w 86"/>
                  <a:gd name="T65" fmla="*/ 20 h 36"/>
                  <a:gd name="T66" fmla="*/ 1 w 86"/>
                  <a:gd name="T67" fmla="*/ 18 h 36"/>
                  <a:gd name="T68" fmla="*/ 1 w 86"/>
                  <a:gd name="T69" fmla="*/ 14 h 36"/>
                  <a:gd name="T70" fmla="*/ 4 w 86"/>
                  <a:gd name="T71" fmla="*/ 11 h 36"/>
                  <a:gd name="T72" fmla="*/ 1 w 86"/>
                  <a:gd name="T73" fmla="*/ 8 h 36"/>
                  <a:gd name="T74" fmla="*/ 1 w 86"/>
                  <a:gd name="T75" fmla="*/ 3 h 36"/>
                  <a:gd name="T76" fmla="*/ 4 w 86"/>
                  <a:gd name="T77" fmla="*/ 2 h 36"/>
                  <a:gd name="T78" fmla="*/ 6 w 86"/>
                  <a:gd name="T79" fmla="*/ 2 h 36"/>
                  <a:gd name="T80" fmla="*/ 9 w 86"/>
                  <a:gd name="T81" fmla="*/ 4 h 36"/>
                  <a:gd name="T82" fmla="*/ 12 w 86"/>
                  <a:gd name="T83" fmla="*/ 7 h 36"/>
                  <a:gd name="T84" fmla="*/ 10 w 86"/>
                  <a:gd name="T85" fmla="*/ 10 h 36"/>
                  <a:gd name="T86" fmla="*/ 17 w 86"/>
                  <a:gd name="T87" fmla="*/ 11 h 36"/>
                  <a:gd name="T88" fmla="*/ 16 w 86"/>
                  <a:gd name="T89" fmla="*/ 7 h 36"/>
                  <a:gd name="T90" fmla="*/ 21 w 86"/>
                  <a:gd name="T91" fmla="*/ 12 h 36"/>
                  <a:gd name="T92" fmla="*/ 32 w 86"/>
                  <a:gd name="T93" fmla="*/ 11 h 36"/>
                  <a:gd name="T94" fmla="*/ 45 w 86"/>
                  <a:gd name="T95" fmla="*/ 4 h 36"/>
                  <a:gd name="T96" fmla="*/ 49 w 86"/>
                  <a:gd name="T97" fmla="*/ 2 h 36"/>
                  <a:gd name="T98" fmla="*/ 57 w 86"/>
                  <a:gd name="T99" fmla="*/ 2 h 36"/>
                  <a:gd name="T100" fmla="*/ 64 w 86"/>
                  <a:gd name="T101" fmla="*/ 3 h 36"/>
                  <a:gd name="T102" fmla="*/ 78 w 86"/>
                  <a:gd name="T103" fmla="*/ 11 h 36"/>
                  <a:gd name="T104" fmla="*/ 10 w 86"/>
                  <a:gd name="T105" fmla="*/ 4 h 36"/>
                  <a:gd name="T106" fmla="*/ 10 w 86"/>
                  <a:gd name="T107" fmla="*/ 4 h 36"/>
                  <a:gd name="T108" fmla="*/ 60 w 86"/>
                  <a:gd name="T109" fmla="*/ 19 h 36"/>
                  <a:gd name="T110" fmla="*/ 61 w 86"/>
                  <a:gd name="T111" fmla="*/ 18 h 36"/>
                  <a:gd name="T112" fmla="*/ 58 w 86"/>
                  <a:gd name="T113" fmla="*/ 20 h 36"/>
                  <a:gd name="T114" fmla="*/ 58 w 86"/>
                  <a:gd name="T115" fmla="*/ 20 h 36"/>
                  <a:gd name="T116" fmla="*/ 20 w 86"/>
                  <a:gd name="T117" fmla="*/ 35 h 36"/>
                  <a:gd name="T118" fmla="*/ 17 w 86"/>
                  <a:gd name="T119" fmla="*/ 32 h 36"/>
                  <a:gd name="T120" fmla="*/ 20 w 86"/>
                  <a:gd name="T121" fmla="*/ 32 h 36"/>
                  <a:gd name="T122" fmla="*/ 21 w 86"/>
                  <a:gd name="T12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36">
                    <a:moveTo>
                      <a:pt x="84" y="15"/>
                    </a:moveTo>
                    <a:lnTo>
                      <a:pt x="84" y="15"/>
                    </a:lnTo>
                    <a:lnTo>
                      <a:pt x="82" y="16"/>
                    </a:lnTo>
                    <a:lnTo>
                      <a:pt x="82" y="18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20"/>
                    </a:lnTo>
                    <a:lnTo>
                      <a:pt x="85" y="22"/>
                    </a:lnTo>
                    <a:lnTo>
                      <a:pt x="86" y="24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5" y="26"/>
                    </a:lnTo>
                    <a:lnTo>
                      <a:pt x="84" y="27"/>
                    </a:lnTo>
                    <a:lnTo>
                      <a:pt x="84" y="28"/>
                    </a:lnTo>
                    <a:lnTo>
                      <a:pt x="84" y="30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77" y="34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2" y="31"/>
                    </a:lnTo>
                    <a:lnTo>
                      <a:pt x="69" y="26"/>
                    </a:lnTo>
                    <a:lnTo>
                      <a:pt x="68" y="24"/>
                    </a:lnTo>
                    <a:lnTo>
                      <a:pt x="69" y="24"/>
                    </a:lnTo>
                    <a:lnTo>
                      <a:pt x="69" y="24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3" y="20"/>
                    </a:lnTo>
                    <a:lnTo>
                      <a:pt x="74" y="22"/>
                    </a:lnTo>
                    <a:lnTo>
                      <a:pt x="77" y="23"/>
                    </a:lnTo>
                    <a:lnTo>
                      <a:pt x="78" y="23"/>
                    </a:lnTo>
                    <a:lnTo>
                      <a:pt x="77" y="22"/>
                    </a:lnTo>
                    <a:lnTo>
                      <a:pt x="74" y="20"/>
                    </a:lnTo>
                    <a:lnTo>
                      <a:pt x="73" y="19"/>
                    </a:lnTo>
                    <a:lnTo>
                      <a:pt x="73" y="18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9" y="18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69" y="19"/>
                    </a:lnTo>
                    <a:lnTo>
                      <a:pt x="69" y="19"/>
                    </a:lnTo>
                    <a:lnTo>
                      <a:pt x="68" y="19"/>
                    </a:lnTo>
                    <a:lnTo>
                      <a:pt x="68" y="19"/>
                    </a:lnTo>
                    <a:lnTo>
                      <a:pt x="68" y="18"/>
                    </a:lnTo>
                    <a:lnTo>
                      <a:pt x="66" y="15"/>
                    </a:lnTo>
                    <a:lnTo>
                      <a:pt x="65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1" y="12"/>
                    </a:lnTo>
                    <a:lnTo>
                      <a:pt x="60" y="11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3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8" y="16"/>
                    </a:lnTo>
                    <a:lnTo>
                      <a:pt x="42" y="19"/>
                    </a:lnTo>
                    <a:lnTo>
                      <a:pt x="41" y="20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1" y="27"/>
                    </a:lnTo>
                    <a:lnTo>
                      <a:pt x="44" y="30"/>
                    </a:lnTo>
                    <a:lnTo>
                      <a:pt x="44" y="31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9" y="30"/>
                    </a:lnTo>
                    <a:lnTo>
                      <a:pt x="29" y="26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4" y="30"/>
                    </a:lnTo>
                    <a:lnTo>
                      <a:pt x="22" y="28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7" y="22"/>
                    </a:lnTo>
                    <a:lnTo>
                      <a:pt x="14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4" y="14"/>
                    </a:lnTo>
                    <a:lnTo>
                      <a:pt x="26" y="12"/>
                    </a:lnTo>
                    <a:lnTo>
                      <a:pt x="29" y="12"/>
                    </a:lnTo>
                    <a:lnTo>
                      <a:pt x="32" y="11"/>
                    </a:lnTo>
                    <a:lnTo>
                      <a:pt x="34" y="10"/>
                    </a:lnTo>
                    <a:lnTo>
                      <a:pt x="36" y="8"/>
                    </a:lnTo>
                    <a:lnTo>
                      <a:pt x="42" y="7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50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4" y="3"/>
                    </a:lnTo>
                    <a:lnTo>
                      <a:pt x="66" y="3"/>
                    </a:lnTo>
                    <a:lnTo>
                      <a:pt x="73" y="6"/>
                    </a:lnTo>
                    <a:lnTo>
                      <a:pt x="77" y="8"/>
                    </a:lnTo>
                    <a:lnTo>
                      <a:pt x="78" y="11"/>
                    </a:lnTo>
                    <a:lnTo>
                      <a:pt x="84" y="15"/>
                    </a:lnTo>
                    <a:lnTo>
                      <a:pt x="84" y="15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4"/>
                    </a:lnTo>
                    <a:close/>
                    <a:moveTo>
                      <a:pt x="61" y="20"/>
                    </a:move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2" y="19"/>
                    </a:lnTo>
                    <a:lnTo>
                      <a:pt x="61" y="20"/>
                    </a:lnTo>
                    <a:lnTo>
                      <a:pt x="61" y="20"/>
                    </a:lnTo>
                    <a:close/>
                    <a:moveTo>
                      <a:pt x="58" y="20"/>
                    </a:moveTo>
                    <a:lnTo>
                      <a:pt x="57" y="22"/>
                    </a:lnTo>
                    <a:lnTo>
                      <a:pt x="57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8" y="20"/>
                    </a:lnTo>
                    <a:close/>
                    <a:moveTo>
                      <a:pt x="21" y="35"/>
                    </a:moveTo>
                    <a:lnTo>
                      <a:pt x="20" y="35"/>
                    </a:lnTo>
                    <a:lnTo>
                      <a:pt x="18" y="34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80">
                <a:extLst>
                  <a:ext uri="{FF2B5EF4-FFF2-40B4-BE49-F238E27FC236}">
                    <a16:creationId xmlns:a16="http://schemas.microsoft.com/office/drawing/2014/main" id="{2193D3C8-D74D-4600-8CA1-616C2D899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979"/>
                <a:ext cx="191" cy="278"/>
              </a:xfrm>
              <a:custGeom>
                <a:avLst/>
                <a:gdLst>
                  <a:gd name="T0" fmla="*/ 164 w 191"/>
                  <a:gd name="T1" fmla="*/ 61 h 278"/>
                  <a:gd name="T2" fmla="*/ 151 w 191"/>
                  <a:gd name="T3" fmla="*/ 65 h 278"/>
                  <a:gd name="T4" fmla="*/ 133 w 191"/>
                  <a:gd name="T5" fmla="*/ 73 h 278"/>
                  <a:gd name="T6" fmla="*/ 125 w 191"/>
                  <a:gd name="T7" fmla="*/ 84 h 278"/>
                  <a:gd name="T8" fmla="*/ 123 w 191"/>
                  <a:gd name="T9" fmla="*/ 97 h 278"/>
                  <a:gd name="T10" fmla="*/ 115 w 191"/>
                  <a:gd name="T11" fmla="*/ 108 h 278"/>
                  <a:gd name="T12" fmla="*/ 111 w 191"/>
                  <a:gd name="T13" fmla="*/ 112 h 278"/>
                  <a:gd name="T14" fmla="*/ 115 w 191"/>
                  <a:gd name="T15" fmla="*/ 117 h 278"/>
                  <a:gd name="T16" fmla="*/ 117 w 191"/>
                  <a:gd name="T17" fmla="*/ 124 h 278"/>
                  <a:gd name="T18" fmla="*/ 124 w 191"/>
                  <a:gd name="T19" fmla="*/ 132 h 278"/>
                  <a:gd name="T20" fmla="*/ 136 w 191"/>
                  <a:gd name="T21" fmla="*/ 143 h 278"/>
                  <a:gd name="T22" fmla="*/ 151 w 191"/>
                  <a:gd name="T23" fmla="*/ 150 h 278"/>
                  <a:gd name="T24" fmla="*/ 161 w 191"/>
                  <a:gd name="T25" fmla="*/ 142 h 278"/>
                  <a:gd name="T26" fmla="*/ 161 w 191"/>
                  <a:gd name="T27" fmla="*/ 155 h 278"/>
                  <a:gd name="T28" fmla="*/ 167 w 191"/>
                  <a:gd name="T29" fmla="*/ 166 h 278"/>
                  <a:gd name="T30" fmla="*/ 184 w 191"/>
                  <a:gd name="T31" fmla="*/ 178 h 278"/>
                  <a:gd name="T32" fmla="*/ 185 w 191"/>
                  <a:gd name="T33" fmla="*/ 194 h 278"/>
                  <a:gd name="T34" fmla="*/ 187 w 191"/>
                  <a:gd name="T35" fmla="*/ 212 h 278"/>
                  <a:gd name="T36" fmla="*/ 181 w 191"/>
                  <a:gd name="T37" fmla="*/ 219 h 278"/>
                  <a:gd name="T38" fmla="*/ 181 w 191"/>
                  <a:gd name="T39" fmla="*/ 232 h 278"/>
                  <a:gd name="T40" fmla="*/ 188 w 191"/>
                  <a:gd name="T41" fmla="*/ 247 h 278"/>
                  <a:gd name="T42" fmla="*/ 181 w 191"/>
                  <a:gd name="T43" fmla="*/ 255 h 278"/>
                  <a:gd name="T44" fmla="*/ 177 w 191"/>
                  <a:gd name="T45" fmla="*/ 265 h 278"/>
                  <a:gd name="T46" fmla="*/ 173 w 191"/>
                  <a:gd name="T47" fmla="*/ 274 h 278"/>
                  <a:gd name="T48" fmla="*/ 155 w 191"/>
                  <a:gd name="T49" fmla="*/ 271 h 278"/>
                  <a:gd name="T50" fmla="*/ 136 w 191"/>
                  <a:gd name="T51" fmla="*/ 255 h 278"/>
                  <a:gd name="T52" fmla="*/ 105 w 191"/>
                  <a:gd name="T53" fmla="*/ 239 h 278"/>
                  <a:gd name="T54" fmla="*/ 78 w 191"/>
                  <a:gd name="T55" fmla="*/ 215 h 278"/>
                  <a:gd name="T56" fmla="*/ 73 w 191"/>
                  <a:gd name="T57" fmla="*/ 195 h 278"/>
                  <a:gd name="T58" fmla="*/ 62 w 191"/>
                  <a:gd name="T59" fmla="*/ 175 h 278"/>
                  <a:gd name="T60" fmla="*/ 44 w 191"/>
                  <a:gd name="T61" fmla="*/ 140 h 278"/>
                  <a:gd name="T62" fmla="*/ 26 w 191"/>
                  <a:gd name="T63" fmla="*/ 111 h 278"/>
                  <a:gd name="T64" fmla="*/ 2 w 191"/>
                  <a:gd name="T65" fmla="*/ 87 h 278"/>
                  <a:gd name="T66" fmla="*/ 2 w 191"/>
                  <a:gd name="T67" fmla="*/ 72 h 278"/>
                  <a:gd name="T68" fmla="*/ 16 w 191"/>
                  <a:gd name="T69" fmla="*/ 51 h 278"/>
                  <a:gd name="T70" fmla="*/ 17 w 191"/>
                  <a:gd name="T71" fmla="*/ 56 h 278"/>
                  <a:gd name="T72" fmla="*/ 13 w 191"/>
                  <a:gd name="T73" fmla="*/ 61 h 278"/>
                  <a:gd name="T74" fmla="*/ 17 w 191"/>
                  <a:gd name="T75" fmla="*/ 64 h 278"/>
                  <a:gd name="T76" fmla="*/ 28 w 191"/>
                  <a:gd name="T77" fmla="*/ 68 h 278"/>
                  <a:gd name="T78" fmla="*/ 36 w 191"/>
                  <a:gd name="T79" fmla="*/ 72 h 278"/>
                  <a:gd name="T80" fmla="*/ 41 w 191"/>
                  <a:gd name="T81" fmla="*/ 65 h 278"/>
                  <a:gd name="T82" fmla="*/ 44 w 191"/>
                  <a:gd name="T83" fmla="*/ 56 h 278"/>
                  <a:gd name="T84" fmla="*/ 46 w 191"/>
                  <a:gd name="T85" fmla="*/ 52 h 278"/>
                  <a:gd name="T86" fmla="*/ 53 w 191"/>
                  <a:gd name="T87" fmla="*/ 44 h 278"/>
                  <a:gd name="T88" fmla="*/ 78 w 191"/>
                  <a:gd name="T89" fmla="*/ 32 h 278"/>
                  <a:gd name="T90" fmla="*/ 91 w 191"/>
                  <a:gd name="T91" fmla="*/ 14 h 278"/>
                  <a:gd name="T92" fmla="*/ 88 w 191"/>
                  <a:gd name="T93" fmla="*/ 4 h 278"/>
                  <a:gd name="T94" fmla="*/ 92 w 191"/>
                  <a:gd name="T95" fmla="*/ 0 h 278"/>
                  <a:gd name="T96" fmla="*/ 99 w 191"/>
                  <a:gd name="T97" fmla="*/ 4 h 278"/>
                  <a:gd name="T98" fmla="*/ 105 w 191"/>
                  <a:gd name="T99" fmla="*/ 12 h 278"/>
                  <a:gd name="T100" fmla="*/ 116 w 191"/>
                  <a:gd name="T101" fmla="*/ 18 h 278"/>
                  <a:gd name="T102" fmla="*/ 123 w 191"/>
                  <a:gd name="T103" fmla="*/ 26 h 278"/>
                  <a:gd name="T104" fmla="*/ 127 w 191"/>
                  <a:gd name="T105" fmla="*/ 36 h 278"/>
                  <a:gd name="T106" fmla="*/ 137 w 191"/>
                  <a:gd name="T107" fmla="*/ 36 h 278"/>
                  <a:gd name="T108" fmla="*/ 148 w 191"/>
                  <a:gd name="T109" fmla="*/ 33 h 278"/>
                  <a:gd name="T110" fmla="*/ 160 w 191"/>
                  <a:gd name="T111" fmla="*/ 36 h 278"/>
                  <a:gd name="T112" fmla="*/ 169 w 191"/>
                  <a:gd name="T113" fmla="*/ 40 h 278"/>
                  <a:gd name="T114" fmla="*/ 164 w 191"/>
                  <a:gd name="T115" fmla="*/ 5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1" h="278">
                    <a:moveTo>
                      <a:pt x="171" y="63"/>
                    </a:moveTo>
                    <a:lnTo>
                      <a:pt x="171" y="64"/>
                    </a:lnTo>
                    <a:lnTo>
                      <a:pt x="171" y="64"/>
                    </a:lnTo>
                    <a:lnTo>
                      <a:pt x="169" y="64"/>
                    </a:lnTo>
                    <a:lnTo>
                      <a:pt x="168" y="64"/>
                    </a:lnTo>
                    <a:lnTo>
                      <a:pt x="168" y="64"/>
                    </a:lnTo>
                    <a:lnTo>
                      <a:pt x="167" y="64"/>
                    </a:lnTo>
                    <a:lnTo>
                      <a:pt x="165" y="63"/>
                    </a:lnTo>
                    <a:lnTo>
                      <a:pt x="165" y="63"/>
                    </a:lnTo>
                    <a:lnTo>
                      <a:pt x="164" y="61"/>
                    </a:lnTo>
                    <a:lnTo>
                      <a:pt x="163" y="61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9" y="61"/>
                    </a:lnTo>
                    <a:lnTo>
                      <a:pt x="157" y="63"/>
                    </a:lnTo>
                    <a:lnTo>
                      <a:pt x="156" y="64"/>
                    </a:lnTo>
                    <a:lnTo>
                      <a:pt x="156" y="64"/>
                    </a:lnTo>
                    <a:lnTo>
                      <a:pt x="153" y="65"/>
                    </a:lnTo>
                    <a:lnTo>
                      <a:pt x="152" y="65"/>
                    </a:lnTo>
                    <a:lnTo>
                      <a:pt x="151" y="65"/>
                    </a:lnTo>
                    <a:lnTo>
                      <a:pt x="149" y="65"/>
                    </a:lnTo>
                    <a:lnTo>
                      <a:pt x="148" y="67"/>
                    </a:lnTo>
                    <a:lnTo>
                      <a:pt x="145" y="67"/>
                    </a:lnTo>
                    <a:lnTo>
                      <a:pt x="143" y="67"/>
                    </a:lnTo>
                    <a:lnTo>
                      <a:pt x="141" y="68"/>
                    </a:lnTo>
                    <a:lnTo>
                      <a:pt x="141" y="68"/>
                    </a:lnTo>
                    <a:lnTo>
                      <a:pt x="139" y="69"/>
                    </a:lnTo>
                    <a:lnTo>
                      <a:pt x="136" y="71"/>
                    </a:lnTo>
                    <a:lnTo>
                      <a:pt x="135" y="71"/>
                    </a:lnTo>
                    <a:lnTo>
                      <a:pt x="133" y="73"/>
                    </a:lnTo>
                    <a:lnTo>
                      <a:pt x="131" y="75"/>
                    </a:lnTo>
                    <a:lnTo>
                      <a:pt x="129" y="75"/>
                    </a:lnTo>
                    <a:lnTo>
                      <a:pt x="128" y="76"/>
                    </a:lnTo>
                    <a:lnTo>
                      <a:pt x="127" y="76"/>
                    </a:lnTo>
                    <a:lnTo>
                      <a:pt x="127" y="76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7" y="81"/>
                    </a:lnTo>
                    <a:lnTo>
                      <a:pt x="125" y="83"/>
                    </a:lnTo>
                    <a:lnTo>
                      <a:pt x="125" y="84"/>
                    </a:lnTo>
                    <a:lnTo>
                      <a:pt x="124" y="87"/>
                    </a:lnTo>
                    <a:lnTo>
                      <a:pt x="123" y="88"/>
                    </a:lnTo>
                    <a:lnTo>
                      <a:pt x="123" y="89"/>
                    </a:lnTo>
                    <a:lnTo>
                      <a:pt x="121" y="91"/>
                    </a:lnTo>
                    <a:lnTo>
                      <a:pt x="123" y="92"/>
                    </a:lnTo>
                    <a:lnTo>
                      <a:pt x="123" y="93"/>
                    </a:lnTo>
                    <a:lnTo>
                      <a:pt x="124" y="95"/>
                    </a:lnTo>
                    <a:lnTo>
                      <a:pt x="124" y="95"/>
                    </a:lnTo>
                    <a:lnTo>
                      <a:pt x="124" y="96"/>
                    </a:lnTo>
                    <a:lnTo>
                      <a:pt x="123" y="97"/>
                    </a:lnTo>
                    <a:lnTo>
                      <a:pt x="121" y="97"/>
                    </a:lnTo>
                    <a:lnTo>
                      <a:pt x="120" y="97"/>
                    </a:lnTo>
                    <a:lnTo>
                      <a:pt x="117" y="99"/>
                    </a:lnTo>
                    <a:lnTo>
                      <a:pt x="115" y="101"/>
                    </a:lnTo>
                    <a:lnTo>
                      <a:pt x="115" y="103"/>
                    </a:lnTo>
                    <a:lnTo>
                      <a:pt x="113" y="104"/>
                    </a:lnTo>
                    <a:lnTo>
                      <a:pt x="113" y="105"/>
                    </a:lnTo>
                    <a:lnTo>
                      <a:pt x="113" y="107"/>
                    </a:lnTo>
                    <a:lnTo>
                      <a:pt x="115" y="107"/>
                    </a:lnTo>
                    <a:lnTo>
                      <a:pt x="115" y="108"/>
                    </a:lnTo>
                    <a:lnTo>
                      <a:pt x="115" y="109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2" y="109"/>
                    </a:lnTo>
                    <a:lnTo>
                      <a:pt x="112" y="109"/>
                    </a:lnTo>
                    <a:lnTo>
                      <a:pt x="111" y="109"/>
                    </a:lnTo>
                    <a:lnTo>
                      <a:pt x="111" y="111"/>
                    </a:lnTo>
                    <a:lnTo>
                      <a:pt x="111" y="111"/>
                    </a:lnTo>
                    <a:lnTo>
                      <a:pt x="111" y="112"/>
                    </a:lnTo>
                    <a:lnTo>
                      <a:pt x="111" y="112"/>
                    </a:lnTo>
                    <a:lnTo>
                      <a:pt x="111" y="112"/>
                    </a:lnTo>
                    <a:lnTo>
                      <a:pt x="111" y="113"/>
                    </a:lnTo>
                    <a:lnTo>
                      <a:pt x="111" y="113"/>
                    </a:lnTo>
                    <a:lnTo>
                      <a:pt x="112" y="113"/>
                    </a:lnTo>
                    <a:lnTo>
                      <a:pt x="113" y="115"/>
                    </a:lnTo>
                    <a:lnTo>
                      <a:pt x="113" y="116"/>
                    </a:lnTo>
                    <a:lnTo>
                      <a:pt x="115" y="116"/>
                    </a:lnTo>
                    <a:lnTo>
                      <a:pt x="115" y="116"/>
                    </a:lnTo>
                    <a:lnTo>
                      <a:pt x="115" y="117"/>
                    </a:lnTo>
                    <a:lnTo>
                      <a:pt x="113" y="117"/>
                    </a:lnTo>
                    <a:lnTo>
                      <a:pt x="113" y="119"/>
                    </a:lnTo>
                    <a:lnTo>
                      <a:pt x="115" y="119"/>
                    </a:lnTo>
                    <a:lnTo>
                      <a:pt x="115" y="120"/>
                    </a:lnTo>
                    <a:lnTo>
                      <a:pt x="116" y="120"/>
                    </a:lnTo>
                    <a:lnTo>
                      <a:pt x="116" y="121"/>
                    </a:lnTo>
                    <a:lnTo>
                      <a:pt x="116" y="121"/>
                    </a:lnTo>
                    <a:lnTo>
                      <a:pt x="117" y="123"/>
                    </a:lnTo>
                    <a:lnTo>
                      <a:pt x="117" y="124"/>
                    </a:lnTo>
                    <a:lnTo>
                      <a:pt x="117" y="124"/>
                    </a:lnTo>
                    <a:lnTo>
                      <a:pt x="119" y="125"/>
                    </a:lnTo>
                    <a:lnTo>
                      <a:pt x="119" y="125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20" y="128"/>
                    </a:lnTo>
                    <a:lnTo>
                      <a:pt x="121" y="129"/>
                    </a:lnTo>
                    <a:lnTo>
                      <a:pt x="123" y="129"/>
                    </a:lnTo>
                    <a:lnTo>
                      <a:pt x="124" y="132"/>
                    </a:lnTo>
                    <a:lnTo>
                      <a:pt x="124" y="132"/>
                    </a:lnTo>
                    <a:lnTo>
                      <a:pt x="125" y="135"/>
                    </a:lnTo>
                    <a:lnTo>
                      <a:pt x="125" y="136"/>
                    </a:lnTo>
                    <a:lnTo>
                      <a:pt x="124" y="139"/>
                    </a:lnTo>
                    <a:lnTo>
                      <a:pt x="123" y="140"/>
                    </a:lnTo>
                    <a:lnTo>
                      <a:pt x="125" y="140"/>
                    </a:lnTo>
                    <a:lnTo>
                      <a:pt x="128" y="140"/>
                    </a:lnTo>
                    <a:lnTo>
                      <a:pt x="132" y="142"/>
                    </a:lnTo>
                    <a:lnTo>
                      <a:pt x="133" y="142"/>
                    </a:lnTo>
                    <a:lnTo>
                      <a:pt x="135" y="142"/>
                    </a:lnTo>
                    <a:lnTo>
                      <a:pt x="136" y="143"/>
                    </a:lnTo>
                    <a:lnTo>
                      <a:pt x="136" y="144"/>
                    </a:lnTo>
                    <a:lnTo>
                      <a:pt x="136" y="144"/>
                    </a:lnTo>
                    <a:lnTo>
                      <a:pt x="136" y="146"/>
                    </a:lnTo>
                    <a:lnTo>
                      <a:pt x="137" y="147"/>
                    </a:lnTo>
                    <a:lnTo>
                      <a:pt x="137" y="148"/>
                    </a:lnTo>
                    <a:lnTo>
                      <a:pt x="137" y="150"/>
                    </a:lnTo>
                    <a:lnTo>
                      <a:pt x="139" y="150"/>
                    </a:lnTo>
                    <a:lnTo>
                      <a:pt x="143" y="150"/>
                    </a:lnTo>
                    <a:lnTo>
                      <a:pt x="147" y="150"/>
                    </a:lnTo>
                    <a:lnTo>
                      <a:pt x="151" y="150"/>
                    </a:lnTo>
                    <a:lnTo>
                      <a:pt x="152" y="150"/>
                    </a:lnTo>
                    <a:lnTo>
                      <a:pt x="153" y="147"/>
                    </a:lnTo>
                    <a:lnTo>
                      <a:pt x="155" y="147"/>
                    </a:lnTo>
                    <a:lnTo>
                      <a:pt x="156" y="146"/>
                    </a:lnTo>
                    <a:lnTo>
                      <a:pt x="157" y="144"/>
                    </a:lnTo>
                    <a:lnTo>
                      <a:pt x="159" y="144"/>
                    </a:lnTo>
                    <a:lnTo>
                      <a:pt x="159" y="143"/>
                    </a:lnTo>
                    <a:lnTo>
                      <a:pt x="160" y="142"/>
                    </a:lnTo>
                    <a:lnTo>
                      <a:pt x="161" y="142"/>
                    </a:lnTo>
                    <a:lnTo>
                      <a:pt x="161" y="142"/>
                    </a:lnTo>
                    <a:lnTo>
                      <a:pt x="163" y="142"/>
                    </a:lnTo>
                    <a:lnTo>
                      <a:pt x="161" y="142"/>
                    </a:lnTo>
                    <a:lnTo>
                      <a:pt x="161" y="143"/>
                    </a:lnTo>
                    <a:lnTo>
                      <a:pt x="161" y="144"/>
                    </a:lnTo>
                    <a:lnTo>
                      <a:pt x="161" y="146"/>
                    </a:lnTo>
                    <a:lnTo>
                      <a:pt x="161" y="146"/>
                    </a:lnTo>
                    <a:lnTo>
                      <a:pt x="161" y="147"/>
                    </a:lnTo>
                    <a:lnTo>
                      <a:pt x="161" y="150"/>
                    </a:lnTo>
                    <a:lnTo>
                      <a:pt x="161" y="152"/>
                    </a:lnTo>
                    <a:lnTo>
                      <a:pt x="161" y="155"/>
                    </a:lnTo>
                    <a:lnTo>
                      <a:pt x="161" y="159"/>
                    </a:lnTo>
                    <a:lnTo>
                      <a:pt x="161" y="162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163" y="164"/>
                    </a:lnTo>
                    <a:lnTo>
                      <a:pt x="164" y="166"/>
                    </a:lnTo>
                    <a:lnTo>
                      <a:pt x="164" y="166"/>
                    </a:lnTo>
                    <a:lnTo>
                      <a:pt x="165" y="166"/>
                    </a:lnTo>
                    <a:lnTo>
                      <a:pt x="167" y="166"/>
                    </a:lnTo>
                    <a:lnTo>
                      <a:pt x="167" y="166"/>
                    </a:lnTo>
                    <a:lnTo>
                      <a:pt x="169" y="164"/>
                    </a:lnTo>
                    <a:lnTo>
                      <a:pt x="171" y="163"/>
                    </a:lnTo>
                    <a:lnTo>
                      <a:pt x="173" y="164"/>
                    </a:lnTo>
                    <a:lnTo>
                      <a:pt x="175" y="164"/>
                    </a:lnTo>
                    <a:lnTo>
                      <a:pt x="176" y="164"/>
                    </a:lnTo>
                    <a:lnTo>
                      <a:pt x="179" y="167"/>
                    </a:lnTo>
                    <a:lnTo>
                      <a:pt x="180" y="170"/>
                    </a:lnTo>
                    <a:lnTo>
                      <a:pt x="181" y="172"/>
                    </a:lnTo>
                    <a:lnTo>
                      <a:pt x="183" y="175"/>
                    </a:lnTo>
                    <a:lnTo>
                      <a:pt x="184" y="178"/>
                    </a:lnTo>
                    <a:lnTo>
                      <a:pt x="187" y="180"/>
                    </a:lnTo>
                    <a:lnTo>
                      <a:pt x="188" y="184"/>
                    </a:lnTo>
                    <a:lnTo>
                      <a:pt x="191" y="187"/>
                    </a:lnTo>
                    <a:lnTo>
                      <a:pt x="189" y="188"/>
                    </a:lnTo>
                    <a:lnTo>
                      <a:pt x="189" y="190"/>
                    </a:lnTo>
                    <a:lnTo>
                      <a:pt x="189" y="190"/>
                    </a:lnTo>
                    <a:lnTo>
                      <a:pt x="188" y="191"/>
                    </a:lnTo>
                    <a:lnTo>
                      <a:pt x="187" y="191"/>
                    </a:lnTo>
                    <a:lnTo>
                      <a:pt x="187" y="192"/>
                    </a:lnTo>
                    <a:lnTo>
                      <a:pt x="185" y="194"/>
                    </a:lnTo>
                    <a:lnTo>
                      <a:pt x="185" y="195"/>
                    </a:lnTo>
                    <a:lnTo>
                      <a:pt x="185" y="200"/>
                    </a:lnTo>
                    <a:lnTo>
                      <a:pt x="185" y="203"/>
                    </a:lnTo>
                    <a:lnTo>
                      <a:pt x="185" y="204"/>
                    </a:lnTo>
                    <a:lnTo>
                      <a:pt x="184" y="204"/>
                    </a:lnTo>
                    <a:lnTo>
                      <a:pt x="184" y="206"/>
                    </a:lnTo>
                    <a:lnTo>
                      <a:pt x="185" y="207"/>
                    </a:lnTo>
                    <a:lnTo>
                      <a:pt x="185" y="210"/>
                    </a:lnTo>
                    <a:lnTo>
                      <a:pt x="187" y="211"/>
                    </a:lnTo>
                    <a:lnTo>
                      <a:pt x="187" y="212"/>
                    </a:lnTo>
                    <a:lnTo>
                      <a:pt x="187" y="212"/>
                    </a:lnTo>
                    <a:lnTo>
                      <a:pt x="187" y="214"/>
                    </a:lnTo>
                    <a:lnTo>
                      <a:pt x="185" y="214"/>
                    </a:lnTo>
                    <a:lnTo>
                      <a:pt x="185" y="215"/>
                    </a:lnTo>
                    <a:lnTo>
                      <a:pt x="185" y="216"/>
                    </a:lnTo>
                    <a:lnTo>
                      <a:pt x="184" y="216"/>
                    </a:lnTo>
                    <a:lnTo>
                      <a:pt x="184" y="218"/>
                    </a:lnTo>
                    <a:lnTo>
                      <a:pt x="183" y="219"/>
                    </a:lnTo>
                    <a:lnTo>
                      <a:pt x="183" y="219"/>
                    </a:lnTo>
                    <a:lnTo>
                      <a:pt x="181" y="219"/>
                    </a:lnTo>
                    <a:lnTo>
                      <a:pt x="181" y="220"/>
                    </a:lnTo>
                    <a:lnTo>
                      <a:pt x="181" y="222"/>
                    </a:lnTo>
                    <a:lnTo>
                      <a:pt x="180" y="223"/>
                    </a:lnTo>
                    <a:lnTo>
                      <a:pt x="180" y="224"/>
                    </a:lnTo>
                    <a:lnTo>
                      <a:pt x="180" y="226"/>
                    </a:lnTo>
                    <a:lnTo>
                      <a:pt x="180" y="227"/>
                    </a:lnTo>
                    <a:lnTo>
                      <a:pt x="183" y="228"/>
                    </a:lnTo>
                    <a:lnTo>
                      <a:pt x="183" y="230"/>
                    </a:lnTo>
                    <a:lnTo>
                      <a:pt x="181" y="231"/>
                    </a:lnTo>
                    <a:lnTo>
                      <a:pt x="181" y="232"/>
                    </a:lnTo>
                    <a:lnTo>
                      <a:pt x="179" y="235"/>
                    </a:lnTo>
                    <a:lnTo>
                      <a:pt x="179" y="235"/>
                    </a:lnTo>
                    <a:lnTo>
                      <a:pt x="180" y="238"/>
                    </a:lnTo>
                    <a:lnTo>
                      <a:pt x="183" y="243"/>
                    </a:lnTo>
                    <a:lnTo>
                      <a:pt x="183" y="245"/>
                    </a:lnTo>
                    <a:lnTo>
                      <a:pt x="183" y="245"/>
                    </a:lnTo>
                    <a:lnTo>
                      <a:pt x="184" y="245"/>
                    </a:lnTo>
                    <a:lnTo>
                      <a:pt x="187" y="246"/>
                    </a:lnTo>
                    <a:lnTo>
                      <a:pt x="188" y="246"/>
                    </a:lnTo>
                    <a:lnTo>
                      <a:pt x="188" y="247"/>
                    </a:lnTo>
                    <a:lnTo>
                      <a:pt x="188" y="247"/>
                    </a:lnTo>
                    <a:lnTo>
                      <a:pt x="187" y="247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50"/>
                    </a:lnTo>
                    <a:lnTo>
                      <a:pt x="185" y="251"/>
                    </a:lnTo>
                    <a:lnTo>
                      <a:pt x="184" y="251"/>
                    </a:lnTo>
                    <a:lnTo>
                      <a:pt x="184" y="253"/>
                    </a:lnTo>
                    <a:lnTo>
                      <a:pt x="183" y="254"/>
                    </a:lnTo>
                    <a:lnTo>
                      <a:pt x="181" y="255"/>
                    </a:lnTo>
                    <a:lnTo>
                      <a:pt x="180" y="257"/>
                    </a:lnTo>
                    <a:lnTo>
                      <a:pt x="179" y="258"/>
                    </a:lnTo>
                    <a:lnTo>
                      <a:pt x="179" y="258"/>
                    </a:lnTo>
                    <a:lnTo>
                      <a:pt x="177" y="259"/>
                    </a:lnTo>
                    <a:lnTo>
                      <a:pt x="176" y="261"/>
                    </a:lnTo>
                    <a:lnTo>
                      <a:pt x="176" y="261"/>
                    </a:lnTo>
                    <a:lnTo>
                      <a:pt x="176" y="262"/>
                    </a:lnTo>
                    <a:lnTo>
                      <a:pt x="177" y="262"/>
                    </a:lnTo>
                    <a:lnTo>
                      <a:pt x="177" y="263"/>
                    </a:lnTo>
                    <a:lnTo>
                      <a:pt x="177" y="265"/>
                    </a:lnTo>
                    <a:lnTo>
                      <a:pt x="177" y="265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5" y="267"/>
                    </a:lnTo>
                    <a:lnTo>
                      <a:pt x="173" y="267"/>
                    </a:lnTo>
                    <a:lnTo>
                      <a:pt x="172" y="269"/>
                    </a:lnTo>
                    <a:lnTo>
                      <a:pt x="173" y="269"/>
                    </a:lnTo>
                    <a:lnTo>
                      <a:pt x="173" y="271"/>
                    </a:lnTo>
                    <a:lnTo>
                      <a:pt x="173" y="273"/>
                    </a:lnTo>
                    <a:lnTo>
                      <a:pt x="173" y="274"/>
                    </a:lnTo>
                    <a:lnTo>
                      <a:pt x="172" y="275"/>
                    </a:lnTo>
                    <a:lnTo>
                      <a:pt x="169" y="277"/>
                    </a:lnTo>
                    <a:lnTo>
                      <a:pt x="168" y="278"/>
                    </a:lnTo>
                    <a:lnTo>
                      <a:pt x="167" y="278"/>
                    </a:lnTo>
                    <a:lnTo>
                      <a:pt x="165" y="278"/>
                    </a:lnTo>
                    <a:lnTo>
                      <a:pt x="164" y="278"/>
                    </a:lnTo>
                    <a:lnTo>
                      <a:pt x="163" y="277"/>
                    </a:lnTo>
                    <a:lnTo>
                      <a:pt x="159" y="274"/>
                    </a:lnTo>
                    <a:lnTo>
                      <a:pt x="156" y="271"/>
                    </a:lnTo>
                    <a:lnTo>
                      <a:pt x="155" y="271"/>
                    </a:lnTo>
                    <a:lnTo>
                      <a:pt x="151" y="267"/>
                    </a:lnTo>
                    <a:lnTo>
                      <a:pt x="149" y="267"/>
                    </a:lnTo>
                    <a:lnTo>
                      <a:pt x="149" y="263"/>
                    </a:lnTo>
                    <a:lnTo>
                      <a:pt x="149" y="263"/>
                    </a:lnTo>
                    <a:lnTo>
                      <a:pt x="148" y="262"/>
                    </a:lnTo>
                    <a:lnTo>
                      <a:pt x="144" y="261"/>
                    </a:lnTo>
                    <a:lnTo>
                      <a:pt x="143" y="259"/>
                    </a:lnTo>
                    <a:lnTo>
                      <a:pt x="141" y="258"/>
                    </a:lnTo>
                    <a:lnTo>
                      <a:pt x="139" y="257"/>
                    </a:lnTo>
                    <a:lnTo>
                      <a:pt x="136" y="255"/>
                    </a:lnTo>
                    <a:lnTo>
                      <a:pt x="135" y="254"/>
                    </a:lnTo>
                    <a:lnTo>
                      <a:pt x="133" y="253"/>
                    </a:lnTo>
                    <a:lnTo>
                      <a:pt x="128" y="251"/>
                    </a:lnTo>
                    <a:lnTo>
                      <a:pt x="127" y="250"/>
                    </a:lnTo>
                    <a:lnTo>
                      <a:pt x="121" y="247"/>
                    </a:lnTo>
                    <a:lnTo>
                      <a:pt x="120" y="246"/>
                    </a:lnTo>
                    <a:lnTo>
                      <a:pt x="115" y="245"/>
                    </a:lnTo>
                    <a:lnTo>
                      <a:pt x="113" y="243"/>
                    </a:lnTo>
                    <a:lnTo>
                      <a:pt x="108" y="241"/>
                    </a:lnTo>
                    <a:lnTo>
                      <a:pt x="105" y="239"/>
                    </a:lnTo>
                    <a:lnTo>
                      <a:pt x="103" y="237"/>
                    </a:lnTo>
                    <a:lnTo>
                      <a:pt x="93" y="232"/>
                    </a:lnTo>
                    <a:lnTo>
                      <a:pt x="92" y="231"/>
                    </a:lnTo>
                    <a:lnTo>
                      <a:pt x="92" y="228"/>
                    </a:lnTo>
                    <a:lnTo>
                      <a:pt x="89" y="227"/>
                    </a:lnTo>
                    <a:lnTo>
                      <a:pt x="88" y="224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80" y="218"/>
                    </a:lnTo>
                    <a:lnTo>
                      <a:pt x="78" y="215"/>
                    </a:lnTo>
                    <a:lnTo>
                      <a:pt x="77" y="214"/>
                    </a:lnTo>
                    <a:lnTo>
                      <a:pt x="76" y="212"/>
                    </a:lnTo>
                    <a:lnTo>
                      <a:pt x="76" y="210"/>
                    </a:lnTo>
                    <a:lnTo>
                      <a:pt x="74" y="208"/>
                    </a:lnTo>
                    <a:lnTo>
                      <a:pt x="76" y="207"/>
                    </a:lnTo>
                    <a:lnTo>
                      <a:pt x="76" y="207"/>
                    </a:lnTo>
                    <a:lnTo>
                      <a:pt x="77" y="203"/>
                    </a:lnTo>
                    <a:lnTo>
                      <a:pt x="77" y="200"/>
                    </a:lnTo>
                    <a:lnTo>
                      <a:pt x="74" y="196"/>
                    </a:lnTo>
                    <a:lnTo>
                      <a:pt x="73" y="195"/>
                    </a:lnTo>
                    <a:lnTo>
                      <a:pt x="72" y="192"/>
                    </a:lnTo>
                    <a:lnTo>
                      <a:pt x="70" y="191"/>
                    </a:lnTo>
                    <a:lnTo>
                      <a:pt x="69" y="188"/>
                    </a:lnTo>
                    <a:lnTo>
                      <a:pt x="68" y="186"/>
                    </a:lnTo>
                    <a:lnTo>
                      <a:pt x="65" y="183"/>
                    </a:lnTo>
                    <a:lnTo>
                      <a:pt x="65" y="183"/>
                    </a:lnTo>
                    <a:lnTo>
                      <a:pt x="64" y="182"/>
                    </a:lnTo>
                    <a:lnTo>
                      <a:pt x="62" y="180"/>
                    </a:lnTo>
                    <a:lnTo>
                      <a:pt x="62" y="179"/>
                    </a:lnTo>
                    <a:lnTo>
                      <a:pt x="62" y="175"/>
                    </a:lnTo>
                    <a:lnTo>
                      <a:pt x="61" y="172"/>
                    </a:lnTo>
                    <a:lnTo>
                      <a:pt x="56" y="170"/>
                    </a:lnTo>
                    <a:lnTo>
                      <a:pt x="56" y="167"/>
                    </a:lnTo>
                    <a:lnTo>
                      <a:pt x="56" y="166"/>
                    </a:lnTo>
                    <a:lnTo>
                      <a:pt x="54" y="162"/>
                    </a:lnTo>
                    <a:lnTo>
                      <a:pt x="49" y="154"/>
                    </a:lnTo>
                    <a:lnTo>
                      <a:pt x="48" y="151"/>
                    </a:lnTo>
                    <a:lnTo>
                      <a:pt x="46" y="147"/>
                    </a:lnTo>
                    <a:lnTo>
                      <a:pt x="45" y="144"/>
                    </a:lnTo>
                    <a:lnTo>
                      <a:pt x="44" y="140"/>
                    </a:lnTo>
                    <a:lnTo>
                      <a:pt x="41" y="136"/>
                    </a:lnTo>
                    <a:lnTo>
                      <a:pt x="40" y="133"/>
                    </a:lnTo>
                    <a:lnTo>
                      <a:pt x="38" y="131"/>
                    </a:lnTo>
                    <a:lnTo>
                      <a:pt x="38" y="128"/>
                    </a:lnTo>
                    <a:lnTo>
                      <a:pt x="37" y="125"/>
                    </a:lnTo>
                    <a:lnTo>
                      <a:pt x="36" y="123"/>
                    </a:lnTo>
                    <a:lnTo>
                      <a:pt x="33" y="120"/>
                    </a:lnTo>
                    <a:lnTo>
                      <a:pt x="30" y="117"/>
                    </a:lnTo>
                    <a:lnTo>
                      <a:pt x="29" y="116"/>
                    </a:lnTo>
                    <a:lnTo>
                      <a:pt x="26" y="111"/>
                    </a:lnTo>
                    <a:lnTo>
                      <a:pt x="26" y="108"/>
                    </a:lnTo>
                    <a:lnTo>
                      <a:pt x="24" y="105"/>
                    </a:lnTo>
                    <a:lnTo>
                      <a:pt x="22" y="103"/>
                    </a:lnTo>
                    <a:lnTo>
                      <a:pt x="21" y="100"/>
                    </a:lnTo>
                    <a:lnTo>
                      <a:pt x="18" y="99"/>
                    </a:lnTo>
                    <a:lnTo>
                      <a:pt x="8" y="93"/>
                    </a:lnTo>
                    <a:lnTo>
                      <a:pt x="5" y="91"/>
                    </a:lnTo>
                    <a:lnTo>
                      <a:pt x="4" y="91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5" y="87"/>
                    </a:lnTo>
                    <a:lnTo>
                      <a:pt x="6" y="87"/>
                    </a:lnTo>
                    <a:lnTo>
                      <a:pt x="8" y="85"/>
                    </a:lnTo>
                    <a:lnTo>
                      <a:pt x="8" y="84"/>
                    </a:lnTo>
                    <a:lnTo>
                      <a:pt x="6" y="81"/>
                    </a:lnTo>
                    <a:lnTo>
                      <a:pt x="2" y="77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2"/>
                    </a:lnTo>
                    <a:lnTo>
                      <a:pt x="1" y="71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2" y="63"/>
                    </a:lnTo>
                    <a:lnTo>
                      <a:pt x="6" y="57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3" y="52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17" y="55"/>
                    </a:lnTo>
                    <a:lnTo>
                      <a:pt x="17" y="56"/>
                    </a:lnTo>
                    <a:lnTo>
                      <a:pt x="17" y="56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6" y="60"/>
                    </a:lnTo>
                    <a:lnTo>
                      <a:pt x="14" y="60"/>
                    </a:lnTo>
                    <a:lnTo>
                      <a:pt x="14" y="59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6" y="65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1" y="65"/>
                    </a:lnTo>
                    <a:lnTo>
                      <a:pt x="22" y="65"/>
                    </a:lnTo>
                    <a:lnTo>
                      <a:pt x="24" y="67"/>
                    </a:lnTo>
                    <a:lnTo>
                      <a:pt x="25" y="67"/>
                    </a:lnTo>
                    <a:lnTo>
                      <a:pt x="26" y="67"/>
                    </a:lnTo>
                    <a:lnTo>
                      <a:pt x="26" y="67"/>
                    </a:lnTo>
                    <a:lnTo>
                      <a:pt x="28" y="68"/>
                    </a:lnTo>
                    <a:lnTo>
                      <a:pt x="28" y="69"/>
                    </a:lnTo>
                    <a:lnTo>
                      <a:pt x="29" y="71"/>
                    </a:lnTo>
                    <a:lnTo>
                      <a:pt x="29" y="72"/>
                    </a:lnTo>
                    <a:lnTo>
                      <a:pt x="30" y="73"/>
                    </a:lnTo>
                    <a:lnTo>
                      <a:pt x="32" y="73"/>
                    </a:lnTo>
                    <a:lnTo>
                      <a:pt x="33" y="73"/>
                    </a:lnTo>
                    <a:lnTo>
                      <a:pt x="34" y="75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7" y="69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0" y="67"/>
                    </a:lnTo>
                    <a:lnTo>
                      <a:pt x="41" y="67"/>
                    </a:lnTo>
                    <a:lnTo>
                      <a:pt x="41" y="65"/>
                    </a:lnTo>
                    <a:lnTo>
                      <a:pt x="40" y="65"/>
                    </a:lnTo>
                    <a:lnTo>
                      <a:pt x="40" y="64"/>
                    </a:lnTo>
                    <a:lnTo>
                      <a:pt x="41" y="63"/>
                    </a:lnTo>
                    <a:lnTo>
                      <a:pt x="41" y="61"/>
                    </a:lnTo>
                    <a:lnTo>
                      <a:pt x="42" y="60"/>
                    </a:lnTo>
                    <a:lnTo>
                      <a:pt x="42" y="59"/>
                    </a:lnTo>
                    <a:lnTo>
                      <a:pt x="42" y="59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6"/>
                    </a:lnTo>
                    <a:lnTo>
                      <a:pt x="44" y="55"/>
                    </a:lnTo>
                    <a:lnTo>
                      <a:pt x="44" y="55"/>
                    </a:lnTo>
                    <a:lnTo>
                      <a:pt x="44" y="53"/>
                    </a:lnTo>
                    <a:lnTo>
                      <a:pt x="45" y="51"/>
                    </a:lnTo>
                    <a:lnTo>
                      <a:pt x="45" y="51"/>
                    </a:lnTo>
                    <a:lnTo>
                      <a:pt x="45" y="51"/>
                    </a:lnTo>
                    <a:lnTo>
                      <a:pt x="46" y="51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49"/>
                    </a:lnTo>
                    <a:lnTo>
                      <a:pt x="49" y="48"/>
                    </a:lnTo>
                    <a:lnTo>
                      <a:pt x="49" y="48"/>
                    </a:lnTo>
                    <a:lnTo>
                      <a:pt x="52" y="45"/>
                    </a:lnTo>
                    <a:lnTo>
                      <a:pt x="53" y="44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60" y="41"/>
                    </a:lnTo>
                    <a:lnTo>
                      <a:pt x="62" y="40"/>
                    </a:lnTo>
                    <a:lnTo>
                      <a:pt x="68" y="39"/>
                    </a:lnTo>
                    <a:lnTo>
                      <a:pt x="70" y="37"/>
                    </a:lnTo>
                    <a:lnTo>
                      <a:pt x="73" y="36"/>
                    </a:lnTo>
                    <a:lnTo>
                      <a:pt x="74" y="34"/>
                    </a:lnTo>
                    <a:lnTo>
                      <a:pt x="77" y="33"/>
                    </a:lnTo>
                    <a:lnTo>
                      <a:pt x="78" y="32"/>
                    </a:lnTo>
                    <a:lnTo>
                      <a:pt x="83" y="28"/>
                    </a:lnTo>
                    <a:lnTo>
                      <a:pt x="84" y="25"/>
                    </a:lnTo>
                    <a:lnTo>
                      <a:pt x="85" y="24"/>
                    </a:lnTo>
                    <a:lnTo>
                      <a:pt x="87" y="22"/>
                    </a:lnTo>
                    <a:lnTo>
                      <a:pt x="88" y="20"/>
                    </a:lnTo>
                    <a:lnTo>
                      <a:pt x="89" y="16"/>
                    </a:lnTo>
                    <a:lnTo>
                      <a:pt x="89" y="14"/>
                    </a:lnTo>
                    <a:lnTo>
                      <a:pt x="89" y="13"/>
                    </a:lnTo>
                    <a:lnTo>
                      <a:pt x="89" y="13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92" y="14"/>
                    </a:lnTo>
                    <a:lnTo>
                      <a:pt x="92" y="13"/>
                    </a:lnTo>
                    <a:lnTo>
                      <a:pt x="91" y="10"/>
                    </a:lnTo>
                    <a:lnTo>
                      <a:pt x="92" y="9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1" y="6"/>
                    </a:lnTo>
                    <a:lnTo>
                      <a:pt x="89" y="5"/>
                    </a:lnTo>
                    <a:lnTo>
                      <a:pt x="88" y="4"/>
                    </a:lnTo>
                    <a:lnTo>
                      <a:pt x="88" y="4"/>
                    </a:lnTo>
                    <a:lnTo>
                      <a:pt x="87" y="2"/>
                    </a:lnTo>
                    <a:lnTo>
                      <a:pt x="87" y="2"/>
                    </a:lnTo>
                    <a:lnTo>
                      <a:pt x="87" y="1"/>
                    </a:lnTo>
                    <a:lnTo>
                      <a:pt x="87" y="1"/>
                    </a:lnTo>
                    <a:lnTo>
                      <a:pt x="88" y="2"/>
                    </a:lnTo>
                    <a:lnTo>
                      <a:pt x="89" y="1"/>
                    </a:lnTo>
                    <a:lnTo>
                      <a:pt x="91" y="1"/>
                    </a:lnTo>
                    <a:lnTo>
                      <a:pt x="91" y="1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5" y="1"/>
                    </a:lnTo>
                    <a:lnTo>
                      <a:pt x="96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9" y="4"/>
                    </a:lnTo>
                    <a:lnTo>
                      <a:pt x="100" y="5"/>
                    </a:lnTo>
                    <a:lnTo>
                      <a:pt x="101" y="5"/>
                    </a:lnTo>
                    <a:lnTo>
                      <a:pt x="103" y="6"/>
                    </a:lnTo>
                    <a:lnTo>
                      <a:pt x="103" y="6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10"/>
                    </a:lnTo>
                    <a:lnTo>
                      <a:pt x="105" y="10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8" y="14"/>
                    </a:lnTo>
                    <a:lnTo>
                      <a:pt x="109" y="14"/>
                    </a:lnTo>
                    <a:lnTo>
                      <a:pt x="111" y="16"/>
                    </a:lnTo>
                    <a:lnTo>
                      <a:pt x="112" y="16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5" y="17"/>
                    </a:lnTo>
                    <a:lnTo>
                      <a:pt x="116" y="18"/>
                    </a:lnTo>
                    <a:lnTo>
                      <a:pt x="116" y="20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9" y="22"/>
                    </a:lnTo>
                    <a:lnTo>
                      <a:pt x="117" y="24"/>
                    </a:lnTo>
                    <a:lnTo>
                      <a:pt x="119" y="25"/>
                    </a:lnTo>
                    <a:lnTo>
                      <a:pt x="119" y="25"/>
                    </a:lnTo>
                    <a:lnTo>
                      <a:pt x="120" y="26"/>
                    </a:lnTo>
                    <a:lnTo>
                      <a:pt x="121" y="26"/>
                    </a:lnTo>
                    <a:lnTo>
                      <a:pt x="123" y="26"/>
                    </a:lnTo>
                    <a:lnTo>
                      <a:pt x="123" y="26"/>
                    </a:lnTo>
                    <a:lnTo>
                      <a:pt x="123" y="28"/>
                    </a:lnTo>
                    <a:lnTo>
                      <a:pt x="123" y="29"/>
                    </a:lnTo>
                    <a:lnTo>
                      <a:pt x="124" y="30"/>
                    </a:lnTo>
                    <a:lnTo>
                      <a:pt x="123" y="32"/>
                    </a:lnTo>
                    <a:lnTo>
                      <a:pt x="123" y="32"/>
                    </a:lnTo>
                    <a:lnTo>
                      <a:pt x="123" y="33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7" y="36"/>
                    </a:lnTo>
                    <a:lnTo>
                      <a:pt x="127" y="36"/>
                    </a:lnTo>
                    <a:lnTo>
                      <a:pt x="128" y="36"/>
                    </a:lnTo>
                    <a:lnTo>
                      <a:pt x="129" y="36"/>
                    </a:lnTo>
                    <a:lnTo>
                      <a:pt x="131" y="34"/>
                    </a:lnTo>
                    <a:lnTo>
                      <a:pt x="131" y="34"/>
                    </a:lnTo>
                    <a:lnTo>
                      <a:pt x="132" y="34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6" y="36"/>
                    </a:lnTo>
                    <a:lnTo>
                      <a:pt x="137" y="36"/>
                    </a:lnTo>
                    <a:lnTo>
                      <a:pt x="139" y="34"/>
                    </a:lnTo>
                    <a:lnTo>
                      <a:pt x="140" y="34"/>
                    </a:lnTo>
                    <a:lnTo>
                      <a:pt x="140" y="34"/>
                    </a:lnTo>
                    <a:lnTo>
                      <a:pt x="141" y="33"/>
                    </a:lnTo>
                    <a:lnTo>
                      <a:pt x="143" y="33"/>
                    </a:lnTo>
                    <a:lnTo>
                      <a:pt x="144" y="32"/>
                    </a:lnTo>
                    <a:lnTo>
                      <a:pt x="144" y="32"/>
                    </a:lnTo>
                    <a:lnTo>
                      <a:pt x="145" y="32"/>
                    </a:lnTo>
                    <a:lnTo>
                      <a:pt x="147" y="33"/>
                    </a:lnTo>
                    <a:lnTo>
                      <a:pt x="148" y="33"/>
                    </a:lnTo>
                    <a:lnTo>
                      <a:pt x="149" y="33"/>
                    </a:lnTo>
                    <a:lnTo>
                      <a:pt x="149" y="34"/>
                    </a:lnTo>
                    <a:lnTo>
                      <a:pt x="151" y="34"/>
                    </a:lnTo>
                    <a:lnTo>
                      <a:pt x="152" y="34"/>
                    </a:lnTo>
                    <a:lnTo>
                      <a:pt x="153" y="33"/>
                    </a:lnTo>
                    <a:lnTo>
                      <a:pt x="155" y="33"/>
                    </a:lnTo>
                    <a:lnTo>
                      <a:pt x="156" y="32"/>
                    </a:lnTo>
                    <a:lnTo>
                      <a:pt x="156" y="33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61" y="36"/>
                    </a:lnTo>
                    <a:lnTo>
                      <a:pt x="163" y="36"/>
                    </a:lnTo>
                    <a:lnTo>
                      <a:pt x="164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7" y="39"/>
                    </a:lnTo>
                    <a:lnTo>
                      <a:pt x="168" y="39"/>
                    </a:lnTo>
                    <a:lnTo>
                      <a:pt x="169" y="39"/>
                    </a:lnTo>
                    <a:lnTo>
                      <a:pt x="169" y="40"/>
                    </a:lnTo>
                    <a:lnTo>
                      <a:pt x="169" y="40"/>
                    </a:lnTo>
                    <a:lnTo>
                      <a:pt x="169" y="41"/>
                    </a:lnTo>
                    <a:lnTo>
                      <a:pt x="168" y="43"/>
                    </a:lnTo>
                    <a:lnTo>
                      <a:pt x="167" y="45"/>
                    </a:lnTo>
                    <a:lnTo>
                      <a:pt x="164" y="49"/>
                    </a:lnTo>
                    <a:lnTo>
                      <a:pt x="161" y="53"/>
                    </a:lnTo>
                    <a:lnTo>
                      <a:pt x="160" y="56"/>
                    </a:lnTo>
                    <a:lnTo>
                      <a:pt x="160" y="56"/>
                    </a:lnTo>
                    <a:lnTo>
                      <a:pt x="163" y="57"/>
                    </a:lnTo>
                    <a:lnTo>
                      <a:pt x="163" y="57"/>
                    </a:lnTo>
                    <a:lnTo>
                      <a:pt x="164" y="57"/>
                    </a:lnTo>
                    <a:lnTo>
                      <a:pt x="165" y="56"/>
                    </a:lnTo>
                    <a:lnTo>
                      <a:pt x="165" y="56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8" y="59"/>
                    </a:lnTo>
                    <a:lnTo>
                      <a:pt x="168" y="60"/>
                    </a:lnTo>
                    <a:lnTo>
                      <a:pt x="169" y="61"/>
                    </a:lnTo>
                    <a:lnTo>
                      <a:pt x="171" y="61"/>
                    </a:lnTo>
                    <a:lnTo>
                      <a:pt x="171" y="6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81">
                <a:extLst>
                  <a:ext uri="{FF2B5EF4-FFF2-40B4-BE49-F238E27FC236}">
                    <a16:creationId xmlns:a16="http://schemas.microsoft.com/office/drawing/2014/main" id="{FA7A4109-34C7-4047-95CF-61C7D95146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06" y="3110"/>
                <a:ext cx="229" cy="187"/>
              </a:xfrm>
              <a:custGeom>
                <a:avLst/>
                <a:gdLst>
                  <a:gd name="T0" fmla="*/ 169 w 229"/>
                  <a:gd name="T1" fmla="*/ 1 h 187"/>
                  <a:gd name="T2" fmla="*/ 171 w 229"/>
                  <a:gd name="T3" fmla="*/ 1 h 187"/>
                  <a:gd name="T4" fmla="*/ 178 w 229"/>
                  <a:gd name="T5" fmla="*/ 2 h 187"/>
                  <a:gd name="T6" fmla="*/ 179 w 229"/>
                  <a:gd name="T7" fmla="*/ 1 h 187"/>
                  <a:gd name="T8" fmla="*/ 171 w 229"/>
                  <a:gd name="T9" fmla="*/ 9 h 187"/>
                  <a:gd name="T10" fmla="*/ 171 w 229"/>
                  <a:gd name="T11" fmla="*/ 8 h 187"/>
                  <a:gd name="T12" fmla="*/ 187 w 229"/>
                  <a:gd name="T13" fmla="*/ 13 h 187"/>
                  <a:gd name="T14" fmla="*/ 187 w 229"/>
                  <a:gd name="T15" fmla="*/ 16 h 187"/>
                  <a:gd name="T16" fmla="*/ 187 w 229"/>
                  <a:gd name="T17" fmla="*/ 13 h 187"/>
                  <a:gd name="T18" fmla="*/ 186 w 229"/>
                  <a:gd name="T19" fmla="*/ 17 h 187"/>
                  <a:gd name="T20" fmla="*/ 193 w 229"/>
                  <a:gd name="T21" fmla="*/ 27 h 187"/>
                  <a:gd name="T22" fmla="*/ 193 w 229"/>
                  <a:gd name="T23" fmla="*/ 25 h 187"/>
                  <a:gd name="T24" fmla="*/ 96 w 229"/>
                  <a:gd name="T25" fmla="*/ 108 h 187"/>
                  <a:gd name="T26" fmla="*/ 95 w 229"/>
                  <a:gd name="T27" fmla="*/ 107 h 187"/>
                  <a:gd name="T28" fmla="*/ 135 w 229"/>
                  <a:gd name="T29" fmla="*/ 112 h 187"/>
                  <a:gd name="T30" fmla="*/ 135 w 229"/>
                  <a:gd name="T31" fmla="*/ 112 h 187"/>
                  <a:gd name="T32" fmla="*/ 90 w 229"/>
                  <a:gd name="T33" fmla="*/ 115 h 187"/>
                  <a:gd name="T34" fmla="*/ 88 w 229"/>
                  <a:gd name="T35" fmla="*/ 112 h 187"/>
                  <a:gd name="T36" fmla="*/ 90 w 229"/>
                  <a:gd name="T37" fmla="*/ 115 h 187"/>
                  <a:gd name="T38" fmla="*/ 0 w 229"/>
                  <a:gd name="T39" fmla="*/ 120 h 187"/>
                  <a:gd name="T40" fmla="*/ 0 w 229"/>
                  <a:gd name="T41" fmla="*/ 120 h 187"/>
                  <a:gd name="T42" fmla="*/ 118 w 229"/>
                  <a:gd name="T43" fmla="*/ 120 h 187"/>
                  <a:gd name="T44" fmla="*/ 119 w 229"/>
                  <a:gd name="T45" fmla="*/ 120 h 187"/>
                  <a:gd name="T46" fmla="*/ 119 w 229"/>
                  <a:gd name="T47" fmla="*/ 120 h 187"/>
                  <a:gd name="T48" fmla="*/ 121 w 229"/>
                  <a:gd name="T49" fmla="*/ 120 h 187"/>
                  <a:gd name="T50" fmla="*/ 0 w 229"/>
                  <a:gd name="T51" fmla="*/ 122 h 187"/>
                  <a:gd name="T52" fmla="*/ 1 w 229"/>
                  <a:gd name="T53" fmla="*/ 124 h 187"/>
                  <a:gd name="T54" fmla="*/ 24 w 229"/>
                  <a:gd name="T55" fmla="*/ 134 h 187"/>
                  <a:gd name="T56" fmla="*/ 26 w 229"/>
                  <a:gd name="T57" fmla="*/ 134 h 187"/>
                  <a:gd name="T58" fmla="*/ 35 w 229"/>
                  <a:gd name="T59" fmla="*/ 139 h 187"/>
                  <a:gd name="T60" fmla="*/ 32 w 229"/>
                  <a:gd name="T61" fmla="*/ 138 h 187"/>
                  <a:gd name="T62" fmla="*/ 28 w 229"/>
                  <a:gd name="T63" fmla="*/ 135 h 187"/>
                  <a:gd name="T64" fmla="*/ 32 w 229"/>
                  <a:gd name="T65" fmla="*/ 135 h 187"/>
                  <a:gd name="T66" fmla="*/ 161 w 229"/>
                  <a:gd name="T67" fmla="*/ 139 h 187"/>
                  <a:gd name="T68" fmla="*/ 161 w 229"/>
                  <a:gd name="T69" fmla="*/ 138 h 187"/>
                  <a:gd name="T70" fmla="*/ 163 w 229"/>
                  <a:gd name="T71" fmla="*/ 136 h 187"/>
                  <a:gd name="T72" fmla="*/ 161 w 229"/>
                  <a:gd name="T73" fmla="*/ 139 h 187"/>
                  <a:gd name="T74" fmla="*/ 161 w 229"/>
                  <a:gd name="T75" fmla="*/ 144 h 187"/>
                  <a:gd name="T76" fmla="*/ 158 w 229"/>
                  <a:gd name="T77" fmla="*/ 143 h 187"/>
                  <a:gd name="T78" fmla="*/ 161 w 229"/>
                  <a:gd name="T79" fmla="*/ 144 h 187"/>
                  <a:gd name="T80" fmla="*/ 217 w 229"/>
                  <a:gd name="T81" fmla="*/ 146 h 187"/>
                  <a:gd name="T82" fmla="*/ 162 w 229"/>
                  <a:gd name="T83" fmla="*/ 148 h 187"/>
                  <a:gd name="T84" fmla="*/ 162 w 229"/>
                  <a:gd name="T85" fmla="*/ 147 h 187"/>
                  <a:gd name="T86" fmla="*/ 227 w 229"/>
                  <a:gd name="T87" fmla="*/ 150 h 187"/>
                  <a:gd name="T88" fmla="*/ 225 w 229"/>
                  <a:gd name="T89" fmla="*/ 150 h 187"/>
                  <a:gd name="T90" fmla="*/ 227 w 229"/>
                  <a:gd name="T91" fmla="*/ 150 h 187"/>
                  <a:gd name="T92" fmla="*/ 194 w 229"/>
                  <a:gd name="T93" fmla="*/ 187 h 187"/>
                  <a:gd name="T94" fmla="*/ 194 w 229"/>
                  <a:gd name="T95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187">
                    <a:moveTo>
                      <a:pt x="171" y="2"/>
                    </a:moveTo>
                    <a:lnTo>
                      <a:pt x="170" y="2"/>
                    </a:lnTo>
                    <a:lnTo>
                      <a:pt x="170" y="2"/>
                    </a:lnTo>
                    <a:lnTo>
                      <a:pt x="169" y="1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2"/>
                    </a:lnTo>
                    <a:close/>
                    <a:moveTo>
                      <a:pt x="179" y="2"/>
                    </a:moveTo>
                    <a:lnTo>
                      <a:pt x="178" y="2"/>
                    </a:lnTo>
                    <a:lnTo>
                      <a:pt x="178" y="1"/>
                    </a:lnTo>
                    <a:lnTo>
                      <a:pt x="178" y="1"/>
                    </a:lnTo>
                    <a:lnTo>
                      <a:pt x="179" y="1"/>
                    </a:lnTo>
                    <a:lnTo>
                      <a:pt x="179" y="1"/>
                    </a:lnTo>
                    <a:lnTo>
                      <a:pt x="179" y="1"/>
                    </a:lnTo>
                    <a:lnTo>
                      <a:pt x="179" y="2"/>
                    </a:lnTo>
                    <a:lnTo>
                      <a:pt x="179" y="2"/>
                    </a:lnTo>
                    <a:close/>
                    <a:moveTo>
                      <a:pt x="171" y="9"/>
                    </a:moveTo>
                    <a:lnTo>
                      <a:pt x="171" y="11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1" y="8"/>
                    </a:lnTo>
                    <a:lnTo>
                      <a:pt x="173" y="9"/>
                    </a:lnTo>
                    <a:lnTo>
                      <a:pt x="171" y="9"/>
                    </a:lnTo>
                    <a:lnTo>
                      <a:pt x="171" y="9"/>
                    </a:lnTo>
                    <a:close/>
                    <a:moveTo>
                      <a:pt x="187" y="13"/>
                    </a:moveTo>
                    <a:lnTo>
                      <a:pt x="190" y="15"/>
                    </a:lnTo>
                    <a:lnTo>
                      <a:pt x="190" y="15"/>
                    </a:lnTo>
                    <a:lnTo>
                      <a:pt x="190" y="16"/>
                    </a:lnTo>
                    <a:lnTo>
                      <a:pt x="187" y="16"/>
                    </a:lnTo>
                    <a:lnTo>
                      <a:pt x="186" y="16"/>
                    </a:lnTo>
                    <a:lnTo>
                      <a:pt x="186" y="16"/>
                    </a:lnTo>
                    <a:lnTo>
                      <a:pt x="185" y="15"/>
                    </a:lnTo>
                    <a:lnTo>
                      <a:pt x="187" y="13"/>
                    </a:lnTo>
                    <a:close/>
                    <a:moveTo>
                      <a:pt x="187" y="17"/>
                    </a:moveTo>
                    <a:lnTo>
                      <a:pt x="186" y="19"/>
                    </a:lnTo>
                    <a:lnTo>
                      <a:pt x="186" y="17"/>
                    </a:lnTo>
                    <a:lnTo>
                      <a:pt x="186" y="17"/>
                    </a:lnTo>
                    <a:lnTo>
                      <a:pt x="186" y="17"/>
                    </a:lnTo>
                    <a:lnTo>
                      <a:pt x="187" y="17"/>
                    </a:lnTo>
                    <a:lnTo>
                      <a:pt x="187" y="17"/>
                    </a:lnTo>
                    <a:close/>
                    <a:moveTo>
                      <a:pt x="193" y="27"/>
                    </a:moveTo>
                    <a:lnTo>
                      <a:pt x="193" y="27"/>
                    </a:lnTo>
                    <a:lnTo>
                      <a:pt x="193" y="25"/>
                    </a:lnTo>
                    <a:lnTo>
                      <a:pt x="193" y="25"/>
                    </a:lnTo>
                    <a:lnTo>
                      <a:pt x="193" y="25"/>
                    </a:lnTo>
                    <a:lnTo>
                      <a:pt x="193" y="27"/>
                    </a:lnTo>
                    <a:lnTo>
                      <a:pt x="193" y="27"/>
                    </a:lnTo>
                    <a:lnTo>
                      <a:pt x="193" y="27"/>
                    </a:lnTo>
                    <a:close/>
                    <a:moveTo>
                      <a:pt x="96" y="108"/>
                    </a:moveTo>
                    <a:lnTo>
                      <a:pt x="96" y="108"/>
                    </a:lnTo>
                    <a:lnTo>
                      <a:pt x="96" y="108"/>
                    </a:lnTo>
                    <a:lnTo>
                      <a:pt x="95" y="107"/>
                    </a:lnTo>
                    <a:lnTo>
                      <a:pt x="95" y="107"/>
                    </a:lnTo>
                    <a:lnTo>
                      <a:pt x="95" y="107"/>
                    </a:lnTo>
                    <a:lnTo>
                      <a:pt x="96" y="108"/>
                    </a:lnTo>
                    <a:lnTo>
                      <a:pt x="96" y="108"/>
                    </a:lnTo>
                    <a:close/>
                    <a:moveTo>
                      <a:pt x="135" y="112"/>
                    </a:moveTo>
                    <a:lnTo>
                      <a:pt x="135" y="112"/>
                    </a:lnTo>
                    <a:lnTo>
                      <a:pt x="135" y="111"/>
                    </a:lnTo>
                    <a:lnTo>
                      <a:pt x="135" y="111"/>
                    </a:lnTo>
                    <a:lnTo>
                      <a:pt x="135" y="112"/>
                    </a:lnTo>
                    <a:close/>
                    <a:moveTo>
                      <a:pt x="90" y="115"/>
                    </a:moveTo>
                    <a:lnTo>
                      <a:pt x="90" y="116"/>
                    </a:lnTo>
                    <a:lnTo>
                      <a:pt x="90" y="116"/>
                    </a:lnTo>
                    <a:lnTo>
                      <a:pt x="90" y="115"/>
                    </a:lnTo>
                    <a:lnTo>
                      <a:pt x="90" y="115"/>
                    </a:lnTo>
                    <a:lnTo>
                      <a:pt x="88" y="114"/>
                    </a:lnTo>
                    <a:lnTo>
                      <a:pt x="88" y="114"/>
                    </a:lnTo>
                    <a:lnTo>
                      <a:pt x="88" y="112"/>
                    </a:lnTo>
                    <a:lnTo>
                      <a:pt x="88" y="112"/>
                    </a:lnTo>
                    <a:lnTo>
                      <a:pt x="88" y="114"/>
                    </a:lnTo>
                    <a:lnTo>
                      <a:pt x="90" y="114"/>
                    </a:lnTo>
                    <a:lnTo>
                      <a:pt x="90" y="115"/>
                    </a:lnTo>
                    <a:lnTo>
                      <a:pt x="90" y="115"/>
                    </a:lnTo>
                    <a:lnTo>
                      <a:pt x="90" y="115"/>
                    </a:lnTo>
                    <a:close/>
                    <a:moveTo>
                      <a:pt x="0" y="120"/>
                    </a:move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9"/>
                    </a:lnTo>
                    <a:lnTo>
                      <a:pt x="0" y="120"/>
                    </a:lnTo>
                    <a:lnTo>
                      <a:pt x="1" y="120"/>
                    </a:lnTo>
                    <a:lnTo>
                      <a:pt x="0" y="120"/>
                    </a:lnTo>
                    <a:close/>
                    <a:moveTo>
                      <a:pt x="119" y="120"/>
                    </a:moveTo>
                    <a:lnTo>
                      <a:pt x="118" y="120"/>
                    </a:lnTo>
                    <a:lnTo>
                      <a:pt x="116" y="119"/>
                    </a:lnTo>
                    <a:lnTo>
                      <a:pt x="118" y="119"/>
                    </a:lnTo>
                    <a:lnTo>
                      <a:pt x="118" y="120"/>
                    </a:lnTo>
                    <a:lnTo>
                      <a:pt x="119" y="120"/>
                    </a:lnTo>
                    <a:close/>
                    <a:moveTo>
                      <a:pt x="121" y="120"/>
                    </a:moveTo>
                    <a:lnTo>
                      <a:pt x="122" y="120"/>
                    </a:lnTo>
                    <a:lnTo>
                      <a:pt x="121" y="120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21" y="120"/>
                    </a:lnTo>
                    <a:lnTo>
                      <a:pt x="121" y="120"/>
                    </a:lnTo>
                    <a:lnTo>
                      <a:pt x="121" y="120"/>
                    </a:lnTo>
                    <a:close/>
                    <a:moveTo>
                      <a:pt x="1" y="124"/>
                    </a:moveTo>
                    <a:lnTo>
                      <a:pt x="0" y="124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1" y="123"/>
                    </a:lnTo>
                    <a:lnTo>
                      <a:pt x="1" y="124"/>
                    </a:lnTo>
                    <a:lnTo>
                      <a:pt x="1" y="124"/>
                    </a:lnTo>
                    <a:close/>
                    <a:moveTo>
                      <a:pt x="26" y="135"/>
                    </a:moveTo>
                    <a:lnTo>
                      <a:pt x="24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4"/>
                    </a:lnTo>
                    <a:lnTo>
                      <a:pt x="24" y="134"/>
                    </a:lnTo>
                    <a:lnTo>
                      <a:pt x="26" y="134"/>
                    </a:lnTo>
                    <a:lnTo>
                      <a:pt x="26" y="134"/>
                    </a:lnTo>
                    <a:lnTo>
                      <a:pt x="26" y="135"/>
                    </a:lnTo>
                    <a:close/>
                    <a:moveTo>
                      <a:pt x="32" y="136"/>
                    </a:moveTo>
                    <a:lnTo>
                      <a:pt x="35" y="138"/>
                    </a:lnTo>
                    <a:lnTo>
                      <a:pt x="35" y="139"/>
                    </a:lnTo>
                    <a:lnTo>
                      <a:pt x="35" y="139"/>
                    </a:lnTo>
                    <a:lnTo>
                      <a:pt x="34" y="139"/>
                    </a:lnTo>
                    <a:lnTo>
                      <a:pt x="34" y="139"/>
                    </a:lnTo>
                    <a:lnTo>
                      <a:pt x="32" y="138"/>
                    </a:lnTo>
                    <a:lnTo>
                      <a:pt x="31" y="138"/>
                    </a:lnTo>
                    <a:lnTo>
                      <a:pt x="28" y="138"/>
                    </a:lnTo>
                    <a:lnTo>
                      <a:pt x="28" y="135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30" y="134"/>
                    </a:lnTo>
                    <a:lnTo>
                      <a:pt x="32" y="134"/>
                    </a:lnTo>
                    <a:lnTo>
                      <a:pt x="32" y="135"/>
                    </a:lnTo>
                    <a:lnTo>
                      <a:pt x="32" y="136"/>
                    </a:lnTo>
                    <a:close/>
                    <a:moveTo>
                      <a:pt x="161" y="139"/>
                    </a:moveTo>
                    <a:lnTo>
                      <a:pt x="161" y="140"/>
                    </a:lnTo>
                    <a:lnTo>
                      <a:pt x="161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1" y="138"/>
                    </a:lnTo>
                    <a:lnTo>
                      <a:pt x="161" y="138"/>
                    </a:lnTo>
                    <a:lnTo>
                      <a:pt x="161" y="138"/>
                    </a:lnTo>
                    <a:lnTo>
                      <a:pt x="162" y="136"/>
                    </a:lnTo>
                    <a:lnTo>
                      <a:pt x="163" y="136"/>
                    </a:lnTo>
                    <a:lnTo>
                      <a:pt x="163" y="136"/>
                    </a:lnTo>
                    <a:lnTo>
                      <a:pt x="163" y="136"/>
                    </a:lnTo>
                    <a:lnTo>
                      <a:pt x="161" y="138"/>
                    </a:lnTo>
                    <a:lnTo>
                      <a:pt x="161" y="139"/>
                    </a:lnTo>
                    <a:lnTo>
                      <a:pt x="161" y="139"/>
                    </a:lnTo>
                    <a:lnTo>
                      <a:pt x="161" y="139"/>
                    </a:lnTo>
                    <a:lnTo>
                      <a:pt x="161" y="139"/>
                    </a:lnTo>
                    <a:lnTo>
                      <a:pt x="161" y="139"/>
                    </a:lnTo>
                    <a:close/>
                    <a:moveTo>
                      <a:pt x="161" y="144"/>
                    </a:moveTo>
                    <a:lnTo>
                      <a:pt x="161" y="146"/>
                    </a:lnTo>
                    <a:lnTo>
                      <a:pt x="159" y="144"/>
                    </a:lnTo>
                    <a:lnTo>
                      <a:pt x="159" y="144"/>
                    </a:lnTo>
                    <a:lnTo>
                      <a:pt x="158" y="143"/>
                    </a:lnTo>
                    <a:lnTo>
                      <a:pt x="158" y="143"/>
                    </a:lnTo>
                    <a:lnTo>
                      <a:pt x="159" y="143"/>
                    </a:lnTo>
                    <a:lnTo>
                      <a:pt x="159" y="143"/>
                    </a:lnTo>
                    <a:lnTo>
                      <a:pt x="161" y="144"/>
                    </a:lnTo>
                    <a:close/>
                    <a:moveTo>
                      <a:pt x="218" y="147"/>
                    </a:moveTo>
                    <a:lnTo>
                      <a:pt x="218" y="147"/>
                    </a:lnTo>
                    <a:lnTo>
                      <a:pt x="217" y="146"/>
                    </a:lnTo>
                    <a:lnTo>
                      <a:pt x="217" y="146"/>
                    </a:lnTo>
                    <a:lnTo>
                      <a:pt x="218" y="147"/>
                    </a:lnTo>
                    <a:lnTo>
                      <a:pt x="218" y="147"/>
                    </a:lnTo>
                    <a:close/>
                    <a:moveTo>
                      <a:pt x="162" y="147"/>
                    </a:moveTo>
                    <a:lnTo>
                      <a:pt x="162" y="148"/>
                    </a:lnTo>
                    <a:lnTo>
                      <a:pt x="162" y="148"/>
                    </a:lnTo>
                    <a:lnTo>
                      <a:pt x="161" y="147"/>
                    </a:lnTo>
                    <a:lnTo>
                      <a:pt x="161" y="147"/>
                    </a:lnTo>
                    <a:lnTo>
                      <a:pt x="162" y="147"/>
                    </a:lnTo>
                    <a:close/>
                    <a:moveTo>
                      <a:pt x="229" y="150"/>
                    </a:moveTo>
                    <a:lnTo>
                      <a:pt x="227" y="151"/>
                    </a:lnTo>
                    <a:lnTo>
                      <a:pt x="227" y="150"/>
                    </a:lnTo>
                    <a:lnTo>
                      <a:pt x="227" y="150"/>
                    </a:lnTo>
                    <a:lnTo>
                      <a:pt x="227" y="150"/>
                    </a:lnTo>
                    <a:lnTo>
                      <a:pt x="226" y="150"/>
                    </a:lnTo>
                    <a:lnTo>
                      <a:pt x="226" y="150"/>
                    </a:lnTo>
                    <a:lnTo>
                      <a:pt x="225" y="150"/>
                    </a:lnTo>
                    <a:lnTo>
                      <a:pt x="226" y="148"/>
                    </a:lnTo>
                    <a:lnTo>
                      <a:pt x="226" y="150"/>
                    </a:lnTo>
                    <a:lnTo>
                      <a:pt x="227" y="150"/>
                    </a:lnTo>
                    <a:lnTo>
                      <a:pt x="227" y="150"/>
                    </a:lnTo>
                    <a:lnTo>
                      <a:pt x="229" y="150"/>
                    </a:lnTo>
                    <a:lnTo>
                      <a:pt x="229" y="150"/>
                    </a:lnTo>
                    <a:close/>
                    <a:moveTo>
                      <a:pt x="195" y="187"/>
                    </a:moveTo>
                    <a:lnTo>
                      <a:pt x="194" y="187"/>
                    </a:lnTo>
                    <a:lnTo>
                      <a:pt x="195" y="187"/>
                    </a:lnTo>
                    <a:lnTo>
                      <a:pt x="194" y="186"/>
                    </a:lnTo>
                    <a:lnTo>
                      <a:pt x="194" y="186"/>
                    </a:lnTo>
                    <a:lnTo>
                      <a:pt x="194" y="186"/>
                    </a:lnTo>
                    <a:lnTo>
                      <a:pt x="195" y="186"/>
                    </a:lnTo>
                    <a:lnTo>
                      <a:pt x="195" y="187"/>
                    </a:lnTo>
                    <a:lnTo>
                      <a:pt x="195" y="18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82">
                <a:extLst>
                  <a:ext uri="{FF2B5EF4-FFF2-40B4-BE49-F238E27FC236}">
                    <a16:creationId xmlns:a16="http://schemas.microsoft.com/office/drawing/2014/main" id="{5CABAE96-3D3B-43E0-8C17-6B62B58B39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2999"/>
                <a:ext cx="226" cy="154"/>
              </a:xfrm>
              <a:custGeom>
                <a:avLst/>
                <a:gdLst>
                  <a:gd name="T0" fmla="*/ 185 w 226"/>
                  <a:gd name="T1" fmla="*/ 150 h 154"/>
                  <a:gd name="T2" fmla="*/ 201 w 226"/>
                  <a:gd name="T3" fmla="*/ 150 h 154"/>
                  <a:gd name="T4" fmla="*/ 155 w 226"/>
                  <a:gd name="T5" fmla="*/ 128 h 154"/>
                  <a:gd name="T6" fmla="*/ 153 w 226"/>
                  <a:gd name="T7" fmla="*/ 128 h 154"/>
                  <a:gd name="T8" fmla="*/ 150 w 226"/>
                  <a:gd name="T9" fmla="*/ 124 h 154"/>
                  <a:gd name="T10" fmla="*/ 142 w 226"/>
                  <a:gd name="T11" fmla="*/ 122 h 154"/>
                  <a:gd name="T12" fmla="*/ 179 w 226"/>
                  <a:gd name="T13" fmla="*/ 113 h 154"/>
                  <a:gd name="T14" fmla="*/ 178 w 226"/>
                  <a:gd name="T15" fmla="*/ 116 h 154"/>
                  <a:gd name="T16" fmla="*/ 39 w 226"/>
                  <a:gd name="T17" fmla="*/ 107 h 154"/>
                  <a:gd name="T18" fmla="*/ 154 w 226"/>
                  <a:gd name="T19" fmla="*/ 107 h 154"/>
                  <a:gd name="T20" fmla="*/ 107 w 226"/>
                  <a:gd name="T21" fmla="*/ 67 h 154"/>
                  <a:gd name="T22" fmla="*/ 226 w 226"/>
                  <a:gd name="T23" fmla="*/ 81 h 154"/>
                  <a:gd name="T24" fmla="*/ 215 w 226"/>
                  <a:gd name="T25" fmla="*/ 73 h 154"/>
                  <a:gd name="T26" fmla="*/ 210 w 226"/>
                  <a:gd name="T27" fmla="*/ 63 h 154"/>
                  <a:gd name="T28" fmla="*/ 225 w 226"/>
                  <a:gd name="T29" fmla="*/ 75 h 154"/>
                  <a:gd name="T30" fmla="*/ 95 w 226"/>
                  <a:gd name="T31" fmla="*/ 60 h 154"/>
                  <a:gd name="T32" fmla="*/ 207 w 226"/>
                  <a:gd name="T33" fmla="*/ 60 h 154"/>
                  <a:gd name="T34" fmla="*/ 166 w 226"/>
                  <a:gd name="T35" fmla="*/ 44 h 154"/>
                  <a:gd name="T36" fmla="*/ 170 w 226"/>
                  <a:gd name="T37" fmla="*/ 55 h 154"/>
                  <a:gd name="T38" fmla="*/ 159 w 226"/>
                  <a:gd name="T39" fmla="*/ 65 h 154"/>
                  <a:gd name="T40" fmla="*/ 141 w 226"/>
                  <a:gd name="T41" fmla="*/ 73 h 154"/>
                  <a:gd name="T42" fmla="*/ 115 w 226"/>
                  <a:gd name="T43" fmla="*/ 67 h 154"/>
                  <a:gd name="T44" fmla="*/ 127 w 226"/>
                  <a:gd name="T45" fmla="*/ 63 h 154"/>
                  <a:gd name="T46" fmla="*/ 138 w 226"/>
                  <a:gd name="T47" fmla="*/ 59 h 154"/>
                  <a:gd name="T48" fmla="*/ 153 w 226"/>
                  <a:gd name="T49" fmla="*/ 57 h 154"/>
                  <a:gd name="T50" fmla="*/ 163 w 226"/>
                  <a:gd name="T51" fmla="*/ 43 h 154"/>
                  <a:gd name="T52" fmla="*/ 175 w 226"/>
                  <a:gd name="T53" fmla="*/ 25 h 154"/>
                  <a:gd name="T54" fmla="*/ 169 w 226"/>
                  <a:gd name="T55" fmla="*/ 24 h 154"/>
                  <a:gd name="T56" fmla="*/ 55 w 226"/>
                  <a:gd name="T57" fmla="*/ 37 h 154"/>
                  <a:gd name="T58" fmla="*/ 74 w 226"/>
                  <a:gd name="T59" fmla="*/ 60 h 154"/>
                  <a:gd name="T60" fmla="*/ 103 w 226"/>
                  <a:gd name="T61" fmla="*/ 73 h 154"/>
                  <a:gd name="T62" fmla="*/ 94 w 226"/>
                  <a:gd name="T63" fmla="*/ 87 h 154"/>
                  <a:gd name="T64" fmla="*/ 111 w 226"/>
                  <a:gd name="T65" fmla="*/ 107 h 154"/>
                  <a:gd name="T66" fmla="*/ 126 w 226"/>
                  <a:gd name="T67" fmla="*/ 119 h 154"/>
                  <a:gd name="T68" fmla="*/ 134 w 226"/>
                  <a:gd name="T69" fmla="*/ 127 h 154"/>
                  <a:gd name="T70" fmla="*/ 147 w 226"/>
                  <a:gd name="T71" fmla="*/ 135 h 154"/>
                  <a:gd name="T72" fmla="*/ 137 w 226"/>
                  <a:gd name="T73" fmla="*/ 136 h 154"/>
                  <a:gd name="T74" fmla="*/ 111 w 226"/>
                  <a:gd name="T75" fmla="*/ 131 h 154"/>
                  <a:gd name="T76" fmla="*/ 92 w 226"/>
                  <a:gd name="T77" fmla="*/ 120 h 154"/>
                  <a:gd name="T78" fmla="*/ 79 w 226"/>
                  <a:gd name="T79" fmla="*/ 103 h 154"/>
                  <a:gd name="T80" fmla="*/ 60 w 226"/>
                  <a:gd name="T81" fmla="*/ 96 h 154"/>
                  <a:gd name="T82" fmla="*/ 51 w 226"/>
                  <a:gd name="T83" fmla="*/ 96 h 154"/>
                  <a:gd name="T84" fmla="*/ 44 w 226"/>
                  <a:gd name="T85" fmla="*/ 100 h 154"/>
                  <a:gd name="T86" fmla="*/ 28 w 226"/>
                  <a:gd name="T87" fmla="*/ 103 h 154"/>
                  <a:gd name="T88" fmla="*/ 26 w 226"/>
                  <a:gd name="T89" fmla="*/ 104 h 154"/>
                  <a:gd name="T90" fmla="*/ 30 w 226"/>
                  <a:gd name="T91" fmla="*/ 118 h 154"/>
                  <a:gd name="T92" fmla="*/ 5 w 226"/>
                  <a:gd name="T93" fmla="*/ 118 h 154"/>
                  <a:gd name="T94" fmla="*/ 1 w 226"/>
                  <a:gd name="T95" fmla="*/ 85 h 154"/>
                  <a:gd name="T96" fmla="*/ 1 w 226"/>
                  <a:gd name="T97" fmla="*/ 55 h 154"/>
                  <a:gd name="T98" fmla="*/ 1 w 226"/>
                  <a:gd name="T99" fmla="*/ 19 h 154"/>
                  <a:gd name="T100" fmla="*/ 32 w 226"/>
                  <a:gd name="T101" fmla="*/ 29 h 154"/>
                  <a:gd name="T102" fmla="*/ 179 w 226"/>
                  <a:gd name="T103" fmla="*/ 51 h 154"/>
                  <a:gd name="T104" fmla="*/ 167 w 226"/>
                  <a:gd name="T105" fmla="*/ 32 h 154"/>
                  <a:gd name="T106" fmla="*/ 150 w 226"/>
                  <a:gd name="T107" fmla="*/ 19 h 154"/>
                  <a:gd name="T108" fmla="*/ 173 w 226"/>
                  <a:gd name="T109" fmla="*/ 33 h 154"/>
                  <a:gd name="T110" fmla="*/ 139 w 226"/>
                  <a:gd name="T111" fmla="*/ 19 h 154"/>
                  <a:gd name="T112" fmla="*/ 104 w 226"/>
                  <a:gd name="T113" fmla="*/ 14 h 154"/>
                  <a:gd name="T114" fmla="*/ 99 w 226"/>
                  <a:gd name="T115" fmla="*/ 9 h 154"/>
                  <a:gd name="T116" fmla="*/ 86 w 226"/>
                  <a:gd name="T117" fmla="*/ 12 h 154"/>
                  <a:gd name="T118" fmla="*/ 132 w 226"/>
                  <a:gd name="T119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154">
                    <a:moveTo>
                      <a:pt x="190" y="152"/>
                    </a:moveTo>
                    <a:lnTo>
                      <a:pt x="193" y="152"/>
                    </a:lnTo>
                    <a:lnTo>
                      <a:pt x="194" y="154"/>
                    </a:lnTo>
                    <a:lnTo>
                      <a:pt x="193" y="154"/>
                    </a:lnTo>
                    <a:lnTo>
                      <a:pt x="190" y="154"/>
                    </a:lnTo>
                    <a:lnTo>
                      <a:pt x="190" y="154"/>
                    </a:lnTo>
                    <a:lnTo>
                      <a:pt x="187" y="154"/>
                    </a:lnTo>
                    <a:lnTo>
                      <a:pt x="187" y="152"/>
                    </a:lnTo>
                    <a:lnTo>
                      <a:pt x="186" y="152"/>
                    </a:lnTo>
                    <a:lnTo>
                      <a:pt x="187" y="152"/>
                    </a:lnTo>
                    <a:lnTo>
                      <a:pt x="186" y="151"/>
                    </a:lnTo>
                    <a:lnTo>
                      <a:pt x="185" y="150"/>
                    </a:lnTo>
                    <a:lnTo>
                      <a:pt x="185" y="150"/>
                    </a:lnTo>
                    <a:lnTo>
                      <a:pt x="187" y="150"/>
                    </a:lnTo>
                    <a:lnTo>
                      <a:pt x="190" y="152"/>
                    </a:lnTo>
                    <a:lnTo>
                      <a:pt x="190" y="152"/>
                    </a:lnTo>
                    <a:close/>
                    <a:moveTo>
                      <a:pt x="202" y="150"/>
                    </a:moveTo>
                    <a:lnTo>
                      <a:pt x="201" y="151"/>
                    </a:lnTo>
                    <a:lnTo>
                      <a:pt x="201" y="151"/>
                    </a:lnTo>
                    <a:lnTo>
                      <a:pt x="199" y="151"/>
                    </a:lnTo>
                    <a:lnTo>
                      <a:pt x="198" y="151"/>
                    </a:lnTo>
                    <a:lnTo>
                      <a:pt x="198" y="150"/>
                    </a:lnTo>
                    <a:lnTo>
                      <a:pt x="198" y="150"/>
                    </a:lnTo>
                    <a:lnTo>
                      <a:pt x="199" y="150"/>
                    </a:lnTo>
                    <a:lnTo>
                      <a:pt x="199" y="150"/>
                    </a:lnTo>
                    <a:lnTo>
                      <a:pt x="201" y="150"/>
                    </a:lnTo>
                    <a:lnTo>
                      <a:pt x="202" y="150"/>
                    </a:lnTo>
                    <a:lnTo>
                      <a:pt x="202" y="150"/>
                    </a:lnTo>
                    <a:close/>
                    <a:moveTo>
                      <a:pt x="151" y="138"/>
                    </a:moveTo>
                    <a:lnTo>
                      <a:pt x="150" y="139"/>
                    </a:lnTo>
                    <a:lnTo>
                      <a:pt x="149" y="139"/>
                    </a:lnTo>
                    <a:lnTo>
                      <a:pt x="149" y="139"/>
                    </a:lnTo>
                    <a:lnTo>
                      <a:pt x="149" y="138"/>
                    </a:lnTo>
                    <a:lnTo>
                      <a:pt x="150" y="138"/>
                    </a:lnTo>
                    <a:lnTo>
                      <a:pt x="151" y="138"/>
                    </a:lnTo>
                    <a:lnTo>
                      <a:pt x="151" y="138"/>
                    </a:lnTo>
                    <a:close/>
                    <a:moveTo>
                      <a:pt x="154" y="130"/>
                    </a:moveTo>
                    <a:lnTo>
                      <a:pt x="154" y="130"/>
                    </a:lnTo>
                    <a:lnTo>
                      <a:pt x="155" y="128"/>
                    </a:lnTo>
                    <a:lnTo>
                      <a:pt x="157" y="128"/>
                    </a:lnTo>
                    <a:lnTo>
                      <a:pt x="157" y="128"/>
                    </a:lnTo>
                    <a:lnTo>
                      <a:pt x="155" y="132"/>
                    </a:lnTo>
                    <a:lnTo>
                      <a:pt x="155" y="132"/>
                    </a:lnTo>
                    <a:lnTo>
                      <a:pt x="151" y="131"/>
                    </a:lnTo>
                    <a:lnTo>
                      <a:pt x="151" y="130"/>
                    </a:lnTo>
                    <a:lnTo>
                      <a:pt x="151" y="130"/>
                    </a:lnTo>
                    <a:lnTo>
                      <a:pt x="150" y="128"/>
                    </a:lnTo>
                    <a:lnTo>
                      <a:pt x="149" y="126"/>
                    </a:lnTo>
                    <a:lnTo>
                      <a:pt x="149" y="126"/>
                    </a:lnTo>
                    <a:lnTo>
                      <a:pt x="150" y="126"/>
                    </a:lnTo>
                    <a:lnTo>
                      <a:pt x="150" y="127"/>
                    </a:lnTo>
                    <a:lnTo>
                      <a:pt x="153" y="128"/>
                    </a:lnTo>
                    <a:lnTo>
                      <a:pt x="153" y="130"/>
                    </a:lnTo>
                    <a:lnTo>
                      <a:pt x="154" y="130"/>
                    </a:lnTo>
                    <a:lnTo>
                      <a:pt x="154" y="130"/>
                    </a:lnTo>
                    <a:close/>
                    <a:moveTo>
                      <a:pt x="145" y="120"/>
                    </a:moveTo>
                    <a:lnTo>
                      <a:pt x="147" y="120"/>
                    </a:lnTo>
                    <a:lnTo>
                      <a:pt x="149" y="120"/>
                    </a:lnTo>
                    <a:lnTo>
                      <a:pt x="149" y="120"/>
                    </a:lnTo>
                    <a:lnTo>
                      <a:pt x="150" y="122"/>
                    </a:lnTo>
                    <a:lnTo>
                      <a:pt x="150" y="123"/>
                    </a:lnTo>
                    <a:lnTo>
                      <a:pt x="151" y="124"/>
                    </a:lnTo>
                    <a:lnTo>
                      <a:pt x="151" y="124"/>
                    </a:lnTo>
                    <a:lnTo>
                      <a:pt x="150" y="126"/>
                    </a:lnTo>
                    <a:lnTo>
                      <a:pt x="150" y="124"/>
                    </a:lnTo>
                    <a:lnTo>
                      <a:pt x="150" y="124"/>
                    </a:lnTo>
                    <a:lnTo>
                      <a:pt x="147" y="124"/>
                    </a:lnTo>
                    <a:lnTo>
                      <a:pt x="146" y="124"/>
                    </a:lnTo>
                    <a:lnTo>
                      <a:pt x="143" y="124"/>
                    </a:lnTo>
                    <a:lnTo>
                      <a:pt x="145" y="123"/>
                    </a:lnTo>
                    <a:lnTo>
                      <a:pt x="145" y="123"/>
                    </a:lnTo>
                    <a:lnTo>
                      <a:pt x="143" y="122"/>
                    </a:lnTo>
                    <a:lnTo>
                      <a:pt x="143" y="120"/>
                    </a:lnTo>
                    <a:lnTo>
                      <a:pt x="143" y="120"/>
                    </a:lnTo>
                    <a:lnTo>
                      <a:pt x="145" y="120"/>
                    </a:lnTo>
                    <a:lnTo>
                      <a:pt x="145" y="120"/>
                    </a:lnTo>
                    <a:lnTo>
                      <a:pt x="145" y="120"/>
                    </a:lnTo>
                    <a:close/>
                    <a:moveTo>
                      <a:pt x="142" y="122"/>
                    </a:moveTo>
                    <a:lnTo>
                      <a:pt x="142" y="122"/>
                    </a:lnTo>
                    <a:lnTo>
                      <a:pt x="142" y="122"/>
                    </a:lnTo>
                    <a:lnTo>
                      <a:pt x="139" y="120"/>
                    </a:lnTo>
                    <a:lnTo>
                      <a:pt x="139" y="119"/>
                    </a:lnTo>
                    <a:lnTo>
                      <a:pt x="141" y="118"/>
                    </a:lnTo>
                    <a:lnTo>
                      <a:pt x="142" y="119"/>
                    </a:lnTo>
                    <a:lnTo>
                      <a:pt x="142" y="120"/>
                    </a:lnTo>
                    <a:lnTo>
                      <a:pt x="143" y="120"/>
                    </a:lnTo>
                    <a:lnTo>
                      <a:pt x="142" y="122"/>
                    </a:lnTo>
                    <a:lnTo>
                      <a:pt x="142" y="122"/>
                    </a:lnTo>
                    <a:close/>
                    <a:moveTo>
                      <a:pt x="177" y="113"/>
                    </a:moveTo>
                    <a:lnTo>
                      <a:pt x="178" y="113"/>
                    </a:lnTo>
                    <a:lnTo>
                      <a:pt x="179" y="113"/>
                    </a:lnTo>
                    <a:lnTo>
                      <a:pt x="179" y="115"/>
                    </a:lnTo>
                    <a:lnTo>
                      <a:pt x="181" y="115"/>
                    </a:lnTo>
                    <a:lnTo>
                      <a:pt x="182" y="115"/>
                    </a:lnTo>
                    <a:lnTo>
                      <a:pt x="182" y="116"/>
                    </a:lnTo>
                    <a:lnTo>
                      <a:pt x="182" y="116"/>
                    </a:lnTo>
                    <a:lnTo>
                      <a:pt x="182" y="116"/>
                    </a:lnTo>
                    <a:lnTo>
                      <a:pt x="182" y="118"/>
                    </a:lnTo>
                    <a:lnTo>
                      <a:pt x="182" y="118"/>
                    </a:lnTo>
                    <a:lnTo>
                      <a:pt x="181" y="118"/>
                    </a:lnTo>
                    <a:lnTo>
                      <a:pt x="181" y="118"/>
                    </a:lnTo>
                    <a:lnTo>
                      <a:pt x="178" y="118"/>
                    </a:lnTo>
                    <a:lnTo>
                      <a:pt x="178" y="116"/>
                    </a:lnTo>
                    <a:lnTo>
                      <a:pt x="178" y="116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5" y="113"/>
                    </a:lnTo>
                    <a:lnTo>
                      <a:pt x="177" y="113"/>
                    </a:lnTo>
                    <a:lnTo>
                      <a:pt x="177" y="113"/>
                    </a:lnTo>
                    <a:close/>
                    <a:moveTo>
                      <a:pt x="42" y="108"/>
                    </a:moveTo>
                    <a:lnTo>
                      <a:pt x="42" y="109"/>
                    </a:lnTo>
                    <a:lnTo>
                      <a:pt x="39" y="108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5" y="105"/>
                    </a:lnTo>
                    <a:lnTo>
                      <a:pt x="36" y="107"/>
                    </a:lnTo>
                    <a:lnTo>
                      <a:pt x="39" y="107"/>
                    </a:lnTo>
                    <a:lnTo>
                      <a:pt x="42" y="108"/>
                    </a:lnTo>
                    <a:lnTo>
                      <a:pt x="42" y="108"/>
                    </a:lnTo>
                    <a:close/>
                    <a:moveTo>
                      <a:pt x="154" y="111"/>
                    </a:moveTo>
                    <a:lnTo>
                      <a:pt x="154" y="111"/>
                    </a:lnTo>
                    <a:lnTo>
                      <a:pt x="153" y="111"/>
                    </a:lnTo>
                    <a:lnTo>
                      <a:pt x="154" y="109"/>
                    </a:lnTo>
                    <a:lnTo>
                      <a:pt x="154" y="108"/>
                    </a:lnTo>
                    <a:lnTo>
                      <a:pt x="154" y="108"/>
                    </a:lnTo>
                    <a:lnTo>
                      <a:pt x="153" y="107"/>
                    </a:lnTo>
                    <a:lnTo>
                      <a:pt x="153" y="105"/>
                    </a:lnTo>
                    <a:lnTo>
                      <a:pt x="154" y="105"/>
                    </a:lnTo>
                    <a:lnTo>
                      <a:pt x="154" y="105"/>
                    </a:lnTo>
                    <a:lnTo>
                      <a:pt x="154" y="107"/>
                    </a:lnTo>
                    <a:lnTo>
                      <a:pt x="154" y="108"/>
                    </a:lnTo>
                    <a:lnTo>
                      <a:pt x="154" y="111"/>
                    </a:lnTo>
                    <a:lnTo>
                      <a:pt x="154" y="111"/>
                    </a:lnTo>
                    <a:close/>
                    <a:moveTo>
                      <a:pt x="40" y="107"/>
                    </a:moveTo>
                    <a:lnTo>
                      <a:pt x="40" y="107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40" y="105"/>
                    </a:lnTo>
                    <a:lnTo>
                      <a:pt x="40" y="105"/>
                    </a:lnTo>
                    <a:lnTo>
                      <a:pt x="42" y="107"/>
                    </a:lnTo>
                    <a:lnTo>
                      <a:pt x="40" y="107"/>
                    </a:lnTo>
                    <a:close/>
                    <a:moveTo>
                      <a:pt x="107" y="67"/>
                    </a:moveTo>
                    <a:lnTo>
                      <a:pt x="107" y="67"/>
                    </a:lnTo>
                    <a:lnTo>
                      <a:pt x="107" y="65"/>
                    </a:lnTo>
                    <a:lnTo>
                      <a:pt x="106" y="65"/>
                    </a:lnTo>
                    <a:lnTo>
                      <a:pt x="104" y="64"/>
                    </a:lnTo>
                    <a:lnTo>
                      <a:pt x="104" y="63"/>
                    </a:lnTo>
                    <a:lnTo>
                      <a:pt x="104" y="61"/>
                    </a:lnTo>
                    <a:lnTo>
                      <a:pt x="104" y="61"/>
                    </a:lnTo>
                    <a:lnTo>
                      <a:pt x="108" y="64"/>
                    </a:lnTo>
                    <a:lnTo>
                      <a:pt x="108" y="64"/>
                    </a:lnTo>
                    <a:lnTo>
                      <a:pt x="108" y="65"/>
                    </a:lnTo>
                    <a:lnTo>
                      <a:pt x="107" y="67"/>
                    </a:lnTo>
                    <a:lnTo>
                      <a:pt x="107" y="67"/>
                    </a:lnTo>
                    <a:close/>
                    <a:moveTo>
                      <a:pt x="226" y="80"/>
                    </a:moveTo>
                    <a:lnTo>
                      <a:pt x="226" y="81"/>
                    </a:lnTo>
                    <a:lnTo>
                      <a:pt x="226" y="81"/>
                    </a:lnTo>
                    <a:lnTo>
                      <a:pt x="226" y="80"/>
                    </a:lnTo>
                    <a:lnTo>
                      <a:pt x="225" y="81"/>
                    </a:lnTo>
                    <a:lnTo>
                      <a:pt x="223" y="81"/>
                    </a:lnTo>
                    <a:lnTo>
                      <a:pt x="223" y="83"/>
                    </a:lnTo>
                    <a:lnTo>
                      <a:pt x="222" y="81"/>
                    </a:lnTo>
                    <a:lnTo>
                      <a:pt x="219" y="81"/>
                    </a:lnTo>
                    <a:lnTo>
                      <a:pt x="218" y="81"/>
                    </a:lnTo>
                    <a:lnTo>
                      <a:pt x="217" y="80"/>
                    </a:lnTo>
                    <a:lnTo>
                      <a:pt x="217" y="79"/>
                    </a:lnTo>
                    <a:lnTo>
                      <a:pt x="215" y="77"/>
                    </a:lnTo>
                    <a:lnTo>
                      <a:pt x="215" y="75"/>
                    </a:lnTo>
                    <a:lnTo>
                      <a:pt x="215" y="73"/>
                    </a:lnTo>
                    <a:lnTo>
                      <a:pt x="213" y="72"/>
                    </a:lnTo>
                    <a:lnTo>
                      <a:pt x="213" y="72"/>
                    </a:lnTo>
                    <a:lnTo>
                      <a:pt x="211" y="71"/>
                    </a:lnTo>
                    <a:lnTo>
                      <a:pt x="210" y="71"/>
                    </a:lnTo>
                    <a:lnTo>
                      <a:pt x="209" y="69"/>
                    </a:lnTo>
                    <a:lnTo>
                      <a:pt x="209" y="68"/>
                    </a:lnTo>
                    <a:lnTo>
                      <a:pt x="207" y="67"/>
                    </a:lnTo>
                    <a:lnTo>
                      <a:pt x="207" y="65"/>
                    </a:lnTo>
                    <a:lnTo>
                      <a:pt x="209" y="63"/>
                    </a:lnTo>
                    <a:lnTo>
                      <a:pt x="209" y="61"/>
                    </a:lnTo>
                    <a:lnTo>
                      <a:pt x="209" y="61"/>
                    </a:lnTo>
                    <a:lnTo>
                      <a:pt x="210" y="61"/>
                    </a:lnTo>
                    <a:lnTo>
                      <a:pt x="210" y="63"/>
                    </a:lnTo>
                    <a:lnTo>
                      <a:pt x="213" y="63"/>
                    </a:lnTo>
                    <a:lnTo>
                      <a:pt x="214" y="64"/>
                    </a:lnTo>
                    <a:lnTo>
                      <a:pt x="215" y="65"/>
                    </a:lnTo>
                    <a:lnTo>
                      <a:pt x="215" y="67"/>
                    </a:lnTo>
                    <a:lnTo>
                      <a:pt x="215" y="67"/>
                    </a:lnTo>
                    <a:lnTo>
                      <a:pt x="217" y="68"/>
                    </a:lnTo>
                    <a:lnTo>
                      <a:pt x="218" y="69"/>
                    </a:lnTo>
                    <a:lnTo>
                      <a:pt x="219" y="72"/>
                    </a:lnTo>
                    <a:lnTo>
                      <a:pt x="219" y="72"/>
                    </a:lnTo>
                    <a:lnTo>
                      <a:pt x="221" y="72"/>
                    </a:lnTo>
                    <a:lnTo>
                      <a:pt x="222" y="72"/>
                    </a:lnTo>
                    <a:lnTo>
                      <a:pt x="223" y="73"/>
                    </a:lnTo>
                    <a:lnTo>
                      <a:pt x="225" y="75"/>
                    </a:lnTo>
                    <a:lnTo>
                      <a:pt x="226" y="76"/>
                    </a:lnTo>
                    <a:lnTo>
                      <a:pt x="226" y="77"/>
                    </a:lnTo>
                    <a:lnTo>
                      <a:pt x="226" y="80"/>
                    </a:lnTo>
                    <a:lnTo>
                      <a:pt x="226" y="80"/>
                    </a:lnTo>
                    <a:close/>
                    <a:moveTo>
                      <a:pt x="95" y="60"/>
                    </a:moveTo>
                    <a:lnTo>
                      <a:pt x="94" y="61"/>
                    </a:lnTo>
                    <a:lnTo>
                      <a:pt x="92" y="59"/>
                    </a:lnTo>
                    <a:lnTo>
                      <a:pt x="92" y="59"/>
                    </a:lnTo>
                    <a:lnTo>
                      <a:pt x="92" y="59"/>
                    </a:lnTo>
                    <a:lnTo>
                      <a:pt x="94" y="57"/>
                    </a:lnTo>
                    <a:lnTo>
                      <a:pt x="95" y="57"/>
                    </a:lnTo>
                    <a:lnTo>
                      <a:pt x="95" y="60"/>
                    </a:lnTo>
                    <a:lnTo>
                      <a:pt x="95" y="60"/>
                    </a:lnTo>
                    <a:lnTo>
                      <a:pt x="95" y="60"/>
                    </a:lnTo>
                    <a:close/>
                    <a:moveTo>
                      <a:pt x="207" y="61"/>
                    </a:moveTo>
                    <a:lnTo>
                      <a:pt x="206" y="61"/>
                    </a:lnTo>
                    <a:lnTo>
                      <a:pt x="206" y="59"/>
                    </a:lnTo>
                    <a:lnTo>
                      <a:pt x="206" y="57"/>
                    </a:lnTo>
                    <a:lnTo>
                      <a:pt x="206" y="56"/>
                    </a:lnTo>
                    <a:lnTo>
                      <a:pt x="205" y="56"/>
                    </a:lnTo>
                    <a:lnTo>
                      <a:pt x="206" y="55"/>
                    </a:lnTo>
                    <a:lnTo>
                      <a:pt x="206" y="55"/>
                    </a:lnTo>
                    <a:lnTo>
                      <a:pt x="207" y="55"/>
                    </a:lnTo>
                    <a:lnTo>
                      <a:pt x="207" y="56"/>
                    </a:lnTo>
                    <a:lnTo>
                      <a:pt x="209" y="57"/>
                    </a:lnTo>
                    <a:lnTo>
                      <a:pt x="207" y="60"/>
                    </a:lnTo>
                    <a:lnTo>
                      <a:pt x="207" y="61"/>
                    </a:lnTo>
                    <a:lnTo>
                      <a:pt x="207" y="61"/>
                    </a:lnTo>
                    <a:close/>
                    <a:moveTo>
                      <a:pt x="78" y="51"/>
                    </a:moveTo>
                    <a:lnTo>
                      <a:pt x="76" y="51"/>
                    </a:lnTo>
                    <a:lnTo>
                      <a:pt x="75" y="51"/>
                    </a:lnTo>
                    <a:lnTo>
                      <a:pt x="75" y="49"/>
                    </a:lnTo>
                    <a:lnTo>
                      <a:pt x="75" y="48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9"/>
                    </a:lnTo>
                    <a:lnTo>
                      <a:pt x="78" y="51"/>
                    </a:lnTo>
                    <a:close/>
                    <a:moveTo>
                      <a:pt x="166" y="44"/>
                    </a:moveTo>
                    <a:lnTo>
                      <a:pt x="167" y="44"/>
                    </a:lnTo>
                    <a:lnTo>
                      <a:pt x="169" y="43"/>
                    </a:lnTo>
                    <a:lnTo>
                      <a:pt x="170" y="44"/>
                    </a:lnTo>
                    <a:lnTo>
                      <a:pt x="171" y="44"/>
                    </a:lnTo>
                    <a:lnTo>
                      <a:pt x="173" y="44"/>
                    </a:lnTo>
                    <a:lnTo>
                      <a:pt x="173" y="47"/>
                    </a:lnTo>
                    <a:lnTo>
                      <a:pt x="173" y="48"/>
                    </a:lnTo>
                    <a:lnTo>
                      <a:pt x="173" y="49"/>
                    </a:lnTo>
                    <a:lnTo>
                      <a:pt x="173" y="51"/>
                    </a:lnTo>
                    <a:lnTo>
                      <a:pt x="173" y="52"/>
                    </a:lnTo>
                    <a:lnTo>
                      <a:pt x="171" y="53"/>
                    </a:lnTo>
                    <a:lnTo>
                      <a:pt x="170" y="53"/>
                    </a:lnTo>
                    <a:lnTo>
                      <a:pt x="170" y="55"/>
                    </a:lnTo>
                    <a:lnTo>
                      <a:pt x="167" y="55"/>
                    </a:lnTo>
                    <a:lnTo>
                      <a:pt x="167" y="55"/>
                    </a:lnTo>
                    <a:lnTo>
                      <a:pt x="167" y="56"/>
                    </a:lnTo>
                    <a:lnTo>
                      <a:pt x="169" y="57"/>
                    </a:lnTo>
                    <a:lnTo>
                      <a:pt x="170" y="60"/>
                    </a:lnTo>
                    <a:lnTo>
                      <a:pt x="169" y="61"/>
                    </a:lnTo>
                    <a:lnTo>
                      <a:pt x="167" y="63"/>
                    </a:lnTo>
                    <a:lnTo>
                      <a:pt x="165" y="63"/>
                    </a:lnTo>
                    <a:lnTo>
                      <a:pt x="162" y="63"/>
                    </a:lnTo>
                    <a:lnTo>
                      <a:pt x="159" y="63"/>
                    </a:lnTo>
                    <a:lnTo>
                      <a:pt x="159" y="63"/>
                    </a:lnTo>
                    <a:lnTo>
                      <a:pt x="159" y="64"/>
                    </a:lnTo>
                    <a:lnTo>
                      <a:pt x="159" y="65"/>
                    </a:lnTo>
                    <a:lnTo>
                      <a:pt x="158" y="65"/>
                    </a:lnTo>
                    <a:lnTo>
                      <a:pt x="157" y="67"/>
                    </a:lnTo>
                    <a:lnTo>
                      <a:pt x="155" y="68"/>
                    </a:lnTo>
                    <a:lnTo>
                      <a:pt x="154" y="69"/>
                    </a:lnTo>
                    <a:lnTo>
                      <a:pt x="153" y="69"/>
                    </a:lnTo>
                    <a:lnTo>
                      <a:pt x="151" y="69"/>
                    </a:lnTo>
                    <a:lnTo>
                      <a:pt x="150" y="71"/>
                    </a:lnTo>
                    <a:lnTo>
                      <a:pt x="149" y="71"/>
                    </a:lnTo>
                    <a:lnTo>
                      <a:pt x="147" y="72"/>
                    </a:lnTo>
                    <a:lnTo>
                      <a:pt x="146" y="72"/>
                    </a:lnTo>
                    <a:lnTo>
                      <a:pt x="145" y="73"/>
                    </a:lnTo>
                    <a:lnTo>
                      <a:pt x="143" y="73"/>
                    </a:lnTo>
                    <a:lnTo>
                      <a:pt x="141" y="73"/>
                    </a:lnTo>
                    <a:lnTo>
                      <a:pt x="135" y="73"/>
                    </a:lnTo>
                    <a:lnTo>
                      <a:pt x="134" y="73"/>
                    </a:lnTo>
                    <a:lnTo>
                      <a:pt x="132" y="73"/>
                    </a:lnTo>
                    <a:lnTo>
                      <a:pt x="131" y="73"/>
                    </a:lnTo>
                    <a:lnTo>
                      <a:pt x="130" y="71"/>
                    </a:lnTo>
                    <a:lnTo>
                      <a:pt x="128" y="71"/>
                    </a:lnTo>
                    <a:lnTo>
                      <a:pt x="126" y="71"/>
                    </a:lnTo>
                    <a:lnTo>
                      <a:pt x="124" y="71"/>
                    </a:lnTo>
                    <a:lnTo>
                      <a:pt x="123" y="71"/>
                    </a:lnTo>
                    <a:lnTo>
                      <a:pt x="119" y="68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5" y="67"/>
                    </a:lnTo>
                    <a:lnTo>
                      <a:pt x="114" y="65"/>
                    </a:lnTo>
                    <a:lnTo>
                      <a:pt x="112" y="64"/>
                    </a:lnTo>
                    <a:lnTo>
                      <a:pt x="112" y="63"/>
                    </a:lnTo>
                    <a:lnTo>
                      <a:pt x="114" y="61"/>
                    </a:lnTo>
                    <a:lnTo>
                      <a:pt x="115" y="61"/>
                    </a:lnTo>
                    <a:lnTo>
                      <a:pt x="116" y="61"/>
                    </a:lnTo>
                    <a:lnTo>
                      <a:pt x="116" y="61"/>
                    </a:lnTo>
                    <a:lnTo>
                      <a:pt x="118" y="61"/>
                    </a:lnTo>
                    <a:lnTo>
                      <a:pt x="119" y="61"/>
                    </a:lnTo>
                    <a:lnTo>
                      <a:pt x="122" y="61"/>
                    </a:lnTo>
                    <a:lnTo>
                      <a:pt x="124" y="63"/>
                    </a:lnTo>
                    <a:lnTo>
                      <a:pt x="126" y="63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1" y="61"/>
                    </a:lnTo>
                    <a:lnTo>
                      <a:pt x="132" y="63"/>
                    </a:lnTo>
                    <a:lnTo>
                      <a:pt x="135" y="63"/>
                    </a:lnTo>
                    <a:lnTo>
                      <a:pt x="137" y="61"/>
                    </a:lnTo>
                    <a:lnTo>
                      <a:pt x="138" y="56"/>
                    </a:lnTo>
                    <a:lnTo>
                      <a:pt x="138" y="55"/>
                    </a:lnTo>
                    <a:lnTo>
                      <a:pt x="138" y="55"/>
                    </a:lnTo>
                    <a:lnTo>
                      <a:pt x="139" y="55"/>
                    </a:lnTo>
                    <a:lnTo>
                      <a:pt x="139" y="55"/>
                    </a:lnTo>
                    <a:lnTo>
                      <a:pt x="139" y="56"/>
                    </a:lnTo>
                    <a:lnTo>
                      <a:pt x="138" y="57"/>
                    </a:lnTo>
                    <a:lnTo>
                      <a:pt x="138" y="59"/>
                    </a:lnTo>
                    <a:lnTo>
                      <a:pt x="139" y="60"/>
                    </a:lnTo>
                    <a:lnTo>
                      <a:pt x="141" y="63"/>
                    </a:lnTo>
                    <a:lnTo>
                      <a:pt x="142" y="63"/>
                    </a:lnTo>
                    <a:lnTo>
                      <a:pt x="143" y="61"/>
                    </a:lnTo>
                    <a:lnTo>
                      <a:pt x="145" y="61"/>
                    </a:lnTo>
                    <a:lnTo>
                      <a:pt x="146" y="61"/>
                    </a:lnTo>
                    <a:lnTo>
                      <a:pt x="149" y="61"/>
                    </a:lnTo>
                    <a:lnTo>
                      <a:pt x="149" y="61"/>
                    </a:lnTo>
                    <a:lnTo>
                      <a:pt x="150" y="61"/>
                    </a:lnTo>
                    <a:lnTo>
                      <a:pt x="151" y="61"/>
                    </a:lnTo>
                    <a:lnTo>
                      <a:pt x="151" y="60"/>
                    </a:lnTo>
                    <a:lnTo>
                      <a:pt x="153" y="59"/>
                    </a:lnTo>
                    <a:lnTo>
                      <a:pt x="153" y="57"/>
                    </a:lnTo>
                    <a:lnTo>
                      <a:pt x="154" y="56"/>
                    </a:lnTo>
                    <a:lnTo>
                      <a:pt x="157" y="53"/>
                    </a:lnTo>
                    <a:lnTo>
                      <a:pt x="158" y="53"/>
                    </a:lnTo>
                    <a:lnTo>
                      <a:pt x="159" y="53"/>
                    </a:lnTo>
                    <a:lnTo>
                      <a:pt x="161" y="53"/>
                    </a:lnTo>
                    <a:lnTo>
                      <a:pt x="162" y="52"/>
                    </a:lnTo>
                    <a:lnTo>
                      <a:pt x="162" y="51"/>
                    </a:lnTo>
                    <a:lnTo>
                      <a:pt x="162" y="49"/>
                    </a:lnTo>
                    <a:lnTo>
                      <a:pt x="161" y="44"/>
                    </a:lnTo>
                    <a:lnTo>
                      <a:pt x="161" y="44"/>
                    </a:lnTo>
                    <a:lnTo>
                      <a:pt x="161" y="43"/>
                    </a:lnTo>
                    <a:lnTo>
                      <a:pt x="161" y="43"/>
                    </a:lnTo>
                    <a:lnTo>
                      <a:pt x="163" y="43"/>
                    </a:lnTo>
                    <a:lnTo>
                      <a:pt x="165" y="43"/>
                    </a:lnTo>
                    <a:lnTo>
                      <a:pt x="165" y="43"/>
                    </a:lnTo>
                    <a:lnTo>
                      <a:pt x="166" y="44"/>
                    </a:lnTo>
                    <a:close/>
                    <a:moveTo>
                      <a:pt x="193" y="41"/>
                    </a:moveTo>
                    <a:lnTo>
                      <a:pt x="191" y="41"/>
                    </a:lnTo>
                    <a:lnTo>
                      <a:pt x="191" y="41"/>
                    </a:lnTo>
                    <a:lnTo>
                      <a:pt x="191" y="40"/>
                    </a:lnTo>
                    <a:lnTo>
                      <a:pt x="193" y="40"/>
                    </a:lnTo>
                    <a:lnTo>
                      <a:pt x="193" y="41"/>
                    </a:lnTo>
                    <a:close/>
                    <a:moveTo>
                      <a:pt x="177" y="27"/>
                    </a:moveTo>
                    <a:lnTo>
                      <a:pt x="177" y="28"/>
                    </a:lnTo>
                    <a:lnTo>
                      <a:pt x="175" y="27"/>
                    </a:lnTo>
                    <a:lnTo>
                      <a:pt x="175" y="25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7" y="27"/>
                    </a:lnTo>
                    <a:close/>
                    <a:moveTo>
                      <a:pt x="169" y="24"/>
                    </a:moveTo>
                    <a:lnTo>
                      <a:pt x="169" y="24"/>
                    </a:lnTo>
                    <a:lnTo>
                      <a:pt x="169" y="24"/>
                    </a:lnTo>
                    <a:lnTo>
                      <a:pt x="167" y="23"/>
                    </a:lnTo>
                    <a:lnTo>
                      <a:pt x="166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69" y="24"/>
                    </a:lnTo>
                    <a:lnTo>
                      <a:pt x="169" y="24"/>
                    </a:lnTo>
                    <a:close/>
                    <a:moveTo>
                      <a:pt x="166" y="21"/>
                    </a:moveTo>
                    <a:lnTo>
                      <a:pt x="166" y="21"/>
                    </a:lnTo>
                    <a:lnTo>
                      <a:pt x="166" y="21"/>
                    </a:lnTo>
                    <a:lnTo>
                      <a:pt x="166" y="20"/>
                    </a:lnTo>
                    <a:lnTo>
                      <a:pt x="167" y="20"/>
                    </a:lnTo>
                    <a:lnTo>
                      <a:pt x="167" y="21"/>
                    </a:lnTo>
                    <a:lnTo>
                      <a:pt x="166" y="21"/>
                    </a:lnTo>
                    <a:close/>
                    <a:moveTo>
                      <a:pt x="48" y="36"/>
                    </a:moveTo>
                    <a:lnTo>
                      <a:pt x="51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7"/>
                    </a:lnTo>
                    <a:lnTo>
                      <a:pt x="55" y="37"/>
                    </a:lnTo>
                    <a:lnTo>
                      <a:pt x="55" y="39"/>
                    </a:lnTo>
                    <a:lnTo>
                      <a:pt x="56" y="39"/>
                    </a:lnTo>
                    <a:lnTo>
                      <a:pt x="58" y="40"/>
                    </a:lnTo>
                    <a:lnTo>
                      <a:pt x="60" y="41"/>
                    </a:lnTo>
                    <a:lnTo>
                      <a:pt x="62" y="43"/>
                    </a:lnTo>
                    <a:lnTo>
                      <a:pt x="62" y="44"/>
                    </a:lnTo>
                    <a:lnTo>
                      <a:pt x="63" y="44"/>
                    </a:lnTo>
                    <a:lnTo>
                      <a:pt x="66" y="45"/>
                    </a:lnTo>
                    <a:lnTo>
                      <a:pt x="67" y="45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7"/>
                    </a:lnTo>
                    <a:lnTo>
                      <a:pt x="74" y="60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80" y="63"/>
                    </a:lnTo>
                    <a:lnTo>
                      <a:pt x="83" y="64"/>
                    </a:lnTo>
                    <a:lnTo>
                      <a:pt x="92" y="68"/>
                    </a:lnTo>
                    <a:lnTo>
                      <a:pt x="94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99" y="68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102" y="72"/>
                    </a:lnTo>
                    <a:lnTo>
                      <a:pt x="103" y="73"/>
                    </a:lnTo>
                    <a:lnTo>
                      <a:pt x="103" y="73"/>
                    </a:lnTo>
                    <a:lnTo>
                      <a:pt x="104" y="73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80"/>
                    </a:lnTo>
                    <a:lnTo>
                      <a:pt x="103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1" y="83"/>
                    </a:lnTo>
                    <a:lnTo>
                      <a:pt x="94" y="87"/>
                    </a:lnTo>
                    <a:lnTo>
                      <a:pt x="95" y="89"/>
                    </a:lnTo>
                    <a:lnTo>
                      <a:pt x="96" y="91"/>
                    </a:lnTo>
                    <a:lnTo>
                      <a:pt x="98" y="92"/>
                    </a:lnTo>
                    <a:lnTo>
                      <a:pt x="99" y="93"/>
                    </a:lnTo>
                    <a:lnTo>
                      <a:pt x="100" y="95"/>
                    </a:lnTo>
                    <a:lnTo>
                      <a:pt x="103" y="97"/>
                    </a:lnTo>
                    <a:lnTo>
                      <a:pt x="104" y="99"/>
                    </a:lnTo>
                    <a:lnTo>
                      <a:pt x="106" y="99"/>
                    </a:lnTo>
                    <a:lnTo>
                      <a:pt x="108" y="100"/>
                    </a:lnTo>
                    <a:lnTo>
                      <a:pt x="110" y="101"/>
                    </a:lnTo>
                    <a:lnTo>
                      <a:pt x="110" y="104"/>
                    </a:lnTo>
                    <a:lnTo>
                      <a:pt x="111" y="107"/>
                    </a:lnTo>
                    <a:lnTo>
                      <a:pt x="111" y="107"/>
                    </a:lnTo>
                    <a:lnTo>
                      <a:pt x="111" y="108"/>
                    </a:lnTo>
                    <a:lnTo>
                      <a:pt x="114" y="109"/>
                    </a:lnTo>
                    <a:lnTo>
                      <a:pt x="114" y="109"/>
                    </a:lnTo>
                    <a:lnTo>
                      <a:pt x="115" y="113"/>
                    </a:lnTo>
                    <a:lnTo>
                      <a:pt x="116" y="115"/>
                    </a:lnTo>
                    <a:lnTo>
                      <a:pt x="118" y="116"/>
                    </a:lnTo>
                    <a:lnTo>
                      <a:pt x="119" y="116"/>
                    </a:lnTo>
                    <a:lnTo>
                      <a:pt x="123" y="115"/>
                    </a:lnTo>
                    <a:lnTo>
                      <a:pt x="124" y="115"/>
                    </a:lnTo>
                    <a:lnTo>
                      <a:pt x="124" y="115"/>
                    </a:lnTo>
                    <a:lnTo>
                      <a:pt x="126" y="115"/>
                    </a:lnTo>
                    <a:lnTo>
                      <a:pt x="126" y="118"/>
                    </a:lnTo>
                    <a:lnTo>
                      <a:pt x="126" y="119"/>
                    </a:lnTo>
                    <a:lnTo>
                      <a:pt x="126" y="120"/>
                    </a:lnTo>
                    <a:lnTo>
                      <a:pt x="126" y="122"/>
                    </a:lnTo>
                    <a:lnTo>
                      <a:pt x="128" y="123"/>
                    </a:lnTo>
                    <a:lnTo>
                      <a:pt x="130" y="123"/>
                    </a:lnTo>
                    <a:lnTo>
                      <a:pt x="134" y="124"/>
                    </a:lnTo>
                    <a:lnTo>
                      <a:pt x="135" y="124"/>
                    </a:lnTo>
                    <a:lnTo>
                      <a:pt x="137" y="124"/>
                    </a:lnTo>
                    <a:lnTo>
                      <a:pt x="138" y="124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35" y="126"/>
                    </a:lnTo>
                    <a:lnTo>
                      <a:pt x="134" y="127"/>
                    </a:lnTo>
                    <a:lnTo>
                      <a:pt x="134" y="127"/>
                    </a:lnTo>
                    <a:lnTo>
                      <a:pt x="134" y="128"/>
                    </a:lnTo>
                    <a:lnTo>
                      <a:pt x="135" y="130"/>
                    </a:lnTo>
                    <a:lnTo>
                      <a:pt x="137" y="130"/>
                    </a:lnTo>
                    <a:lnTo>
                      <a:pt x="137" y="131"/>
                    </a:lnTo>
                    <a:lnTo>
                      <a:pt x="138" y="131"/>
                    </a:lnTo>
                    <a:lnTo>
                      <a:pt x="141" y="131"/>
                    </a:lnTo>
                    <a:lnTo>
                      <a:pt x="142" y="132"/>
                    </a:lnTo>
                    <a:lnTo>
                      <a:pt x="143" y="132"/>
                    </a:lnTo>
                    <a:lnTo>
                      <a:pt x="146" y="132"/>
                    </a:lnTo>
                    <a:lnTo>
                      <a:pt x="147" y="134"/>
                    </a:lnTo>
                    <a:lnTo>
                      <a:pt x="150" y="134"/>
                    </a:lnTo>
                    <a:lnTo>
                      <a:pt x="147" y="135"/>
                    </a:lnTo>
                    <a:lnTo>
                      <a:pt x="147" y="135"/>
                    </a:lnTo>
                    <a:lnTo>
                      <a:pt x="143" y="134"/>
                    </a:lnTo>
                    <a:lnTo>
                      <a:pt x="143" y="135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7" y="138"/>
                    </a:lnTo>
                    <a:lnTo>
                      <a:pt x="146" y="138"/>
                    </a:lnTo>
                    <a:lnTo>
                      <a:pt x="145" y="139"/>
                    </a:lnTo>
                    <a:lnTo>
                      <a:pt x="143" y="139"/>
                    </a:lnTo>
                    <a:lnTo>
                      <a:pt x="142" y="139"/>
                    </a:lnTo>
                    <a:lnTo>
                      <a:pt x="139" y="139"/>
                    </a:lnTo>
                    <a:lnTo>
                      <a:pt x="138" y="138"/>
                    </a:lnTo>
                    <a:lnTo>
                      <a:pt x="137" y="138"/>
                    </a:lnTo>
                    <a:lnTo>
                      <a:pt x="137" y="136"/>
                    </a:lnTo>
                    <a:lnTo>
                      <a:pt x="135" y="135"/>
                    </a:lnTo>
                    <a:lnTo>
                      <a:pt x="134" y="135"/>
                    </a:lnTo>
                    <a:lnTo>
                      <a:pt x="132" y="135"/>
                    </a:lnTo>
                    <a:lnTo>
                      <a:pt x="130" y="135"/>
                    </a:lnTo>
                    <a:lnTo>
                      <a:pt x="127" y="134"/>
                    </a:lnTo>
                    <a:lnTo>
                      <a:pt x="122" y="134"/>
                    </a:lnTo>
                    <a:lnTo>
                      <a:pt x="119" y="134"/>
                    </a:lnTo>
                    <a:lnTo>
                      <a:pt x="118" y="132"/>
                    </a:lnTo>
                    <a:lnTo>
                      <a:pt x="116" y="132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2" y="132"/>
                    </a:lnTo>
                    <a:lnTo>
                      <a:pt x="111" y="131"/>
                    </a:lnTo>
                    <a:lnTo>
                      <a:pt x="110" y="131"/>
                    </a:lnTo>
                    <a:lnTo>
                      <a:pt x="108" y="131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3" y="131"/>
                    </a:lnTo>
                    <a:lnTo>
                      <a:pt x="102" y="130"/>
                    </a:lnTo>
                    <a:lnTo>
                      <a:pt x="102" y="128"/>
                    </a:lnTo>
                    <a:lnTo>
                      <a:pt x="100" y="128"/>
                    </a:lnTo>
                    <a:lnTo>
                      <a:pt x="99" y="127"/>
                    </a:lnTo>
                    <a:lnTo>
                      <a:pt x="98" y="124"/>
                    </a:lnTo>
                    <a:lnTo>
                      <a:pt x="96" y="123"/>
                    </a:lnTo>
                    <a:lnTo>
                      <a:pt x="94" y="120"/>
                    </a:lnTo>
                    <a:lnTo>
                      <a:pt x="92" y="120"/>
                    </a:lnTo>
                    <a:lnTo>
                      <a:pt x="91" y="118"/>
                    </a:lnTo>
                    <a:lnTo>
                      <a:pt x="91" y="116"/>
                    </a:lnTo>
                    <a:lnTo>
                      <a:pt x="91" y="115"/>
                    </a:lnTo>
                    <a:lnTo>
                      <a:pt x="91" y="116"/>
                    </a:lnTo>
                    <a:lnTo>
                      <a:pt x="90" y="116"/>
                    </a:lnTo>
                    <a:lnTo>
                      <a:pt x="87" y="115"/>
                    </a:lnTo>
                    <a:lnTo>
                      <a:pt x="87" y="113"/>
                    </a:lnTo>
                    <a:lnTo>
                      <a:pt x="84" y="111"/>
                    </a:lnTo>
                    <a:lnTo>
                      <a:pt x="84" y="109"/>
                    </a:lnTo>
                    <a:lnTo>
                      <a:pt x="82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9" y="101"/>
                    </a:lnTo>
                    <a:lnTo>
                      <a:pt x="78" y="101"/>
                    </a:lnTo>
                    <a:lnTo>
                      <a:pt x="78" y="100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71" y="99"/>
                    </a:lnTo>
                    <a:lnTo>
                      <a:pt x="70" y="99"/>
                    </a:lnTo>
                    <a:lnTo>
                      <a:pt x="67" y="97"/>
                    </a:lnTo>
                    <a:lnTo>
                      <a:pt x="66" y="97"/>
                    </a:lnTo>
                    <a:lnTo>
                      <a:pt x="63" y="96"/>
                    </a:lnTo>
                    <a:lnTo>
                      <a:pt x="62" y="96"/>
                    </a:lnTo>
                    <a:lnTo>
                      <a:pt x="60" y="96"/>
                    </a:lnTo>
                    <a:lnTo>
                      <a:pt x="60" y="95"/>
                    </a:lnTo>
                    <a:lnTo>
                      <a:pt x="60" y="93"/>
                    </a:lnTo>
                    <a:lnTo>
                      <a:pt x="59" y="93"/>
                    </a:lnTo>
                    <a:lnTo>
                      <a:pt x="58" y="93"/>
                    </a:lnTo>
                    <a:lnTo>
                      <a:pt x="56" y="93"/>
                    </a:lnTo>
                    <a:lnTo>
                      <a:pt x="55" y="92"/>
                    </a:lnTo>
                    <a:lnTo>
                      <a:pt x="54" y="93"/>
                    </a:lnTo>
                    <a:lnTo>
                      <a:pt x="54" y="95"/>
                    </a:lnTo>
                    <a:lnTo>
                      <a:pt x="54" y="95"/>
                    </a:lnTo>
                    <a:lnTo>
                      <a:pt x="52" y="95"/>
                    </a:lnTo>
                    <a:lnTo>
                      <a:pt x="52" y="95"/>
                    </a:lnTo>
                    <a:lnTo>
                      <a:pt x="51" y="95"/>
                    </a:lnTo>
                    <a:lnTo>
                      <a:pt x="51" y="96"/>
                    </a:lnTo>
                    <a:lnTo>
                      <a:pt x="50" y="96"/>
                    </a:lnTo>
                    <a:lnTo>
                      <a:pt x="47" y="95"/>
                    </a:lnTo>
                    <a:lnTo>
                      <a:pt x="46" y="95"/>
                    </a:lnTo>
                    <a:lnTo>
                      <a:pt x="44" y="93"/>
                    </a:lnTo>
                    <a:lnTo>
                      <a:pt x="44" y="92"/>
                    </a:lnTo>
                    <a:lnTo>
                      <a:pt x="43" y="92"/>
                    </a:lnTo>
                    <a:lnTo>
                      <a:pt x="42" y="91"/>
                    </a:lnTo>
                    <a:lnTo>
                      <a:pt x="43" y="92"/>
                    </a:lnTo>
                    <a:lnTo>
                      <a:pt x="46" y="99"/>
                    </a:lnTo>
                    <a:lnTo>
                      <a:pt x="46" y="99"/>
                    </a:lnTo>
                    <a:lnTo>
                      <a:pt x="44" y="99"/>
                    </a:lnTo>
                    <a:lnTo>
                      <a:pt x="46" y="100"/>
                    </a:lnTo>
                    <a:lnTo>
                      <a:pt x="44" y="100"/>
                    </a:lnTo>
                    <a:lnTo>
                      <a:pt x="44" y="100"/>
                    </a:lnTo>
                    <a:lnTo>
                      <a:pt x="42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100"/>
                    </a:lnTo>
                    <a:lnTo>
                      <a:pt x="40" y="101"/>
                    </a:lnTo>
                    <a:lnTo>
                      <a:pt x="42" y="103"/>
                    </a:lnTo>
                    <a:lnTo>
                      <a:pt x="39" y="103"/>
                    </a:lnTo>
                    <a:lnTo>
                      <a:pt x="36" y="103"/>
                    </a:lnTo>
                    <a:lnTo>
                      <a:pt x="34" y="104"/>
                    </a:lnTo>
                    <a:lnTo>
                      <a:pt x="31" y="104"/>
                    </a:lnTo>
                    <a:lnTo>
                      <a:pt x="30" y="104"/>
                    </a:lnTo>
                    <a:lnTo>
                      <a:pt x="28" y="103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4" y="104"/>
                    </a:lnTo>
                    <a:lnTo>
                      <a:pt x="23" y="103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1" y="101"/>
                    </a:lnTo>
                    <a:lnTo>
                      <a:pt x="20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3" y="104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30" y="104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7"/>
                    </a:lnTo>
                    <a:lnTo>
                      <a:pt x="35" y="108"/>
                    </a:lnTo>
                    <a:lnTo>
                      <a:pt x="36" y="109"/>
                    </a:lnTo>
                    <a:lnTo>
                      <a:pt x="38" y="111"/>
                    </a:lnTo>
                    <a:lnTo>
                      <a:pt x="38" y="111"/>
                    </a:lnTo>
                    <a:lnTo>
                      <a:pt x="38" y="113"/>
                    </a:lnTo>
                    <a:lnTo>
                      <a:pt x="38" y="113"/>
                    </a:lnTo>
                    <a:lnTo>
                      <a:pt x="35" y="115"/>
                    </a:lnTo>
                    <a:lnTo>
                      <a:pt x="34" y="116"/>
                    </a:lnTo>
                    <a:lnTo>
                      <a:pt x="30" y="118"/>
                    </a:lnTo>
                    <a:lnTo>
                      <a:pt x="27" y="119"/>
                    </a:lnTo>
                    <a:lnTo>
                      <a:pt x="26" y="119"/>
                    </a:lnTo>
                    <a:lnTo>
                      <a:pt x="24" y="118"/>
                    </a:lnTo>
                    <a:lnTo>
                      <a:pt x="23" y="118"/>
                    </a:lnTo>
                    <a:lnTo>
                      <a:pt x="21" y="118"/>
                    </a:lnTo>
                    <a:lnTo>
                      <a:pt x="20" y="118"/>
                    </a:lnTo>
                    <a:lnTo>
                      <a:pt x="16" y="118"/>
                    </a:lnTo>
                    <a:lnTo>
                      <a:pt x="13" y="118"/>
                    </a:lnTo>
                    <a:lnTo>
                      <a:pt x="11" y="118"/>
                    </a:lnTo>
                    <a:lnTo>
                      <a:pt x="9" y="118"/>
                    </a:lnTo>
                    <a:lnTo>
                      <a:pt x="8" y="116"/>
                    </a:lnTo>
                    <a:lnTo>
                      <a:pt x="7" y="116"/>
                    </a:lnTo>
                    <a:lnTo>
                      <a:pt x="5" y="118"/>
                    </a:lnTo>
                    <a:lnTo>
                      <a:pt x="4" y="118"/>
                    </a:lnTo>
                    <a:lnTo>
                      <a:pt x="1" y="116"/>
                    </a:lnTo>
                    <a:lnTo>
                      <a:pt x="1" y="116"/>
                    </a:lnTo>
                    <a:lnTo>
                      <a:pt x="1" y="112"/>
                    </a:lnTo>
                    <a:lnTo>
                      <a:pt x="1" y="109"/>
                    </a:lnTo>
                    <a:lnTo>
                      <a:pt x="1" y="107"/>
                    </a:lnTo>
                    <a:lnTo>
                      <a:pt x="1" y="104"/>
                    </a:lnTo>
                    <a:lnTo>
                      <a:pt x="1" y="100"/>
                    </a:lnTo>
                    <a:lnTo>
                      <a:pt x="1" y="97"/>
                    </a:lnTo>
                    <a:lnTo>
                      <a:pt x="1" y="95"/>
                    </a:lnTo>
                    <a:lnTo>
                      <a:pt x="1" y="91"/>
                    </a:lnTo>
                    <a:lnTo>
                      <a:pt x="1" y="88"/>
                    </a:lnTo>
                    <a:lnTo>
                      <a:pt x="1" y="85"/>
                    </a:lnTo>
                    <a:lnTo>
                      <a:pt x="1" y="83"/>
                    </a:lnTo>
                    <a:lnTo>
                      <a:pt x="1" y="81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1" y="75"/>
                    </a:lnTo>
                    <a:lnTo>
                      <a:pt x="1" y="73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1" y="64"/>
                    </a:lnTo>
                    <a:lnTo>
                      <a:pt x="1" y="61"/>
                    </a:lnTo>
                    <a:lnTo>
                      <a:pt x="1" y="57"/>
                    </a:lnTo>
                    <a:lnTo>
                      <a:pt x="1" y="55"/>
                    </a:lnTo>
                    <a:lnTo>
                      <a:pt x="1" y="52"/>
                    </a:lnTo>
                    <a:lnTo>
                      <a:pt x="1" y="49"/>
                    </a:lnTo>
                    <a:lnTo>
                      <a:pt x="1" y="45"/>
                    </a:lnTo>
                    <a:lnTo>
                      <a:pt x="1" y="43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12" y="23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20" y="25"/>
                    </a:lnTo>
                    <a:lnTo>
                      <a:pt x="26" y="28"/>
                    </a:lnTo>
                    <a:lnTo>
                      <a:pt x="31" y="29"/>
                    </a:lnTo>
                    <a:lnTo>
                      <a:pt x="32" y="29"/>
                    </a:lnTo>
                    <a:lnTo>
                      <a:pt x="34" y="29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3" y="33"/>
                    </a:lnTo>
                    <a:lnTo>
                      <a:pt x="44" y="33"/>
                    </a:lnTo>
                    <a:lnTo>
                      <a:pt x="46" y="35"/>
                    </a:lnTo>
                    <a:lnTo>
                      <a:pt x="47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close/>
                    <a:moveTo>
                      <a:pt x="182" y="51"/>
                    </a:moveTo>
                    <a:lnTo>
                      <a:pt x="181" y="52"/>
                    </a:lnTo>
                    <a:lnTo>
                      <a:pt x="179" y="51"/>
                    </a:lnTo>
                    <a:lnTo>
                      <a:pt x="179" y="49"/>
                    </a:lnTo>
                    <a:lnTo>
                      <a:pt x="178" y="49"/>
                    </a:lnTo>
                    <a:lnTo>
                      <a:pt x="178" y="47"/>
                    </a:lnTo>
                    <a:lnTo>
                      <a:pt x="178" y="45"/>
                    </a:lnTo>
                    <a:lnTo>
                      <a:pt x="178" y="44"/>
                    </a:lnTo>
                    <a:lnTo>
                      <a:pt x="178" y="44"/>
                    </a:lnTo>
                    <a:lnTo>
                      <a:pt x="177" y="41"/>
                    </a:lnTo>
                    <a:lnTo>
                      <a:pt x="177" y="39"/>
                    </a:lnTo>
                    <a:lnTo>
                      <a:pt x="173" y="35"/>
                    </a:lnTo>
                    <a:lnTo>
                      <a:pt x="171" y="33"/>
                    </a:lnTo>
                    <a:lnTo>
                      <a:pt x="170" y="32"/>
                    </a:lnTo>
                    <a:lnTo>
                      <a:pt x="169" y="32"/>
                    </a:lnTo>
                    <a:lnTo>
                      <a:pt x="167" y="32"/>
                    </a:lnTo>
                    <a:lnTo>
                      <a:pt x="167" y="31"/>
                    </a:lnTo>
                    <a:lnTo>
                      <a:pt x="166" y="31"/>
                    </a:lnTo>
                    <a:lnTo>
                      <a:pt x="165" y="29"/>
                    </a:lnTo>
                    <a:lnTo>
                      <a:pt x="161" y="27"/>
                    </a:lnTo>
                    <a:lnTo>
                      <a:pt x="159" y="25"/>
                    </a:lnTo>
                    <a:lnTo>
                      <a:pt x="158" y="25"/>
                    </a:lnTo>
                    <a:lnTo>
                      <a:pt x="153" y="21"/>
                    </a:lnTo>
                    <a:lnTo>
                      <a:pt x="151" y="21"/>
                    </a:lnTo>
                    <a:lnTo>
                      <a:pt x="150" y="21"/>
                    </a:lnTo>
                    <a:lnTo>
                      <a:pt x="149" y="20"/>
                    </a:lnTo>
                    <a:lnTo>
                      <a:pt x="150" y="20"/>
                    </a:lnTo>
                    <a:lnTo>
                      <a:pt x="150" y="19"/>
                    </a:lnTo>
                    <a:lnTo>
                      <a:pt x="150" y="19"/>
                    </a:lnTo>
                    <a:lnTo>
                      <a:pt x="153" y="20"/>
                    </a:lnTo>
                    <a:lnTo>
                      <a:pt x="155" y="21"/>
                    </a:lnTo>
                    <a:lnTo>
                      <a:pt x="155" y="23"/>
                    </a:lnTo>
                    <a:lnTo>
                      <a:pt x="157" y="23"/>
                    </a:lnTo>
                    <a:lnTo>
                      <a:pt x="159" y="24"/>
                    </a:lnTo>
                    <a:lnTo>
                      <a:pt x="161" y="24"/>
                    </a:lnTo>
                    <a:lnTo>
                      <a:pt x="162" y="25"/>
                    </a:lnTo>
                    <a:lnTo>
                      <a:pt x="165" y="27"/>
                    </a:lnTo>
                    <a:lnTo>
                      <a:pt x="167" y="28"/>
                    </a:lnTo>
                    <a:lnTo>
                      <a:pt x="169" y="28"/>
                    </a:lnTo>
                    <a:lnTo>
                      <a:pt x="170" y="31"/>
                    </a:lnTo>
                    <a:lnTo>
                      <a:pt x="173" y="32"/>
                    </a:lnTo>
                    <a:lnTo>
                      <a:pt x="173" y="33"/>
                    </a:lnTo>
                    <a:lnTo>
                      <a:pt x="182" y="41"/>
                    </a:lnTo>
                    <a:lnTo>
                      <a:pt x="185" y="43"/>
                    </a:lnTo>
                    <a:lnTo>
                      <a:pt x="185" y="44"/>
                    </a:lnTo>
                    <a:lnTo>
                      <a:pt x="183" y="45"/>
                    </a:lnTo>
                    <a:lnTo>
                      <a:pt x="183" y="47"/>
                    </a:lnTo>
                    <a:lnTo>
                      <a:pt x="183" y="48"/>
                    </a:lnTo>
                    <a:lnTo>
                      <a:pt x="182" y="49"/>
                    </a:lnTo>
                    <a:lnTo>
                      <a:pt x="182" y="51"/>
                    </a:lnTo>
                    <a:lnTo>
                      <a:pt x="182" y="51"/>
                    </a:lnTo>
                    <a:close/>
                    <a:moveTo>
                      <a:pt x="143" y="20"/>
                    </a:moveTo>
                    <a:lnTo>
                      <a:pt x="141" y="20"/>
                    </a:lnTo>
                    <a:lnTo>
                      <a:pt x="139" y="20"/>
                    </a:lnTo>
                    <a:lnTo>
                      <a:pt x="139" y="19"/>
                    </a:lnTo>
                    <a:lnTo>
                      <a:pt x="138" y="17"/>
                    </a:lnTo>
                    <a:lnTo>
                      <a:pt x="137" y="17"/>
                    </a:lnTo>
                    <a:lnTo>
                      <a:pt x="137" y="16"/>
                    </a:lnTo>
                    <a:lnTo>
                      <a:pt x="139" y="16"/>
                    </a:lnTo>
                    <a:lnTo>
                      <a:pt x="141" y="14"/>
                    </a:lnTo>
                    <a:lnTo>
                      <a:pt x="143" y="16"/>
                    </a:lnTo>
                    <a:lnTo>
                      <a:pt x="145" y="17"/>
                    </a:lnTo>
                    <a:lnTo>
                      <a:pt x="145" y="17"/>
                    </a:lnTo>
                    <a:lnTo>
                      <a:pt x="143" y="19"/>
                    </a:lnTo>
                    <a:lnTo>
                      <a:pt x="143" y="20"/>
                    </a:lnTo>
                    <a:lnTo>
                      <a:pt x="143" y="20"/>
                    </a:lnTo>
                    <a:close/>
                    <a:moveTo>
                      <a:pt x="106" y="13"/>
                    </a:moveTo>
                    <a:lnTo>
                      <a:pt x="104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4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6" y="13"/>
                    </a:lnTo>
                    <a:close/>
                    <a:moveTo>
                      <a:pt x="94" y="9"/>
                    </a:moveTo>
                    <a:lnTo>
                      <a:pt x="98" y="9"/>
                    </a:lnTo>
                    <a:lnTo>
                      <a:pt x="99" y="9"/>
                    </a:lnTo>
                    <a:lnTo>
                      <a:pt x="98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99" y="1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5" y="12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1" y="12"/>
                    </a:lnTo>
                    <a:lnTo>
                      <a:pt x="88" y="12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6" y="9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4" y="9"/>
                    </a:lnTo>
                    <a:lnTo>
                      <a:pt x="94" y="9"/>
                    </a:lnTo>
                    <a:close/>
                    <a:moveTo>
                      <a:pt x="134" y="2"/>
                    </a:moveTo>
                    <a:lnTo>
                      <a:pt x="134" y="4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0" y="1"/>
                    </a:lnTo>
                    <a:lnTo>
                      <a:pt x="130" y="1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2" y="1"/>
                    </a:lnTo>
                    <a:lnTo>
                      <a:pt x="134" y="2"/>
                    </a:lnTo>
                    <a:lnTo>
                      <a:pt x="13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83">
                <a:extLst>
                  <a:ext uri="{FF2B5EF4-FFF2-40B4-BE49-F238E27FC236}">
                    <a16:creationId xmlns:a16="http://schemas.microsoft.com/office/drawing/2014/main" id="{537A46F0-A3CA-40AF-9287-55BA7A2386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7" y="2660"/>
                <a:ext cx="144" cy="242"/>
              </a:xfrm>
              <a:custGeom>
                <a:avLst/>
                <a:gdLst>
                  <a:gd name="T0" fmla="*/ 65 w 144"/>
                  <a:gd name="T1" fmla="*/ 24 h 242"/>
                  <a:gd name="T2" fmla="*/ 73 w 144"/>
                  <a:gd name="T3" fmla="*/ 31 h 242"/>
                  <a:gd name="T4" fmla="*/ 79 w 144"/>
                  <a:gd name="T5" fmla="*/ 54 h 242"/>
                  <a:gd name="T6" fmla="*/ 69 w 144"/>
                  <a:gd name="T7" fmla="*/ 82 h 242"/>
                  <a:gd name="T8" fmla="*/ 77 w 144"/>
                  <a:gd name="T9" fmla="*/ 109 h 242"/>
                  <a:gd name="T10" fmla="*/ 93 w 144"/>
                  <a:gd name="T11" fmla="*/ 111 h 242"/>
                  <a:gd name="T12" fmla="*/ 101 w 144"/>
                  <a:gd name="T13" fmla="*/ 121 h 242"/>
                  <a:gd name="T14" fmla="*/ 93 w 144"/>
                  <a:gd name="T15" fmla="*/ 118 h 242"/>
                  <a:gd name="T16" fmla="*/ 83 w 144"/>
                  <a:gd name="T17" fmla="*/ 117 h 242"/>
                  <a:gd name="T18" fmla="*/ 55 w 144"/>
                  <a:gd name="T19" fmla="*/ 105 h 242"/>
                  <a:gd name="T20" fmla="*/ 48 w 144"/>
                  <a:gd name="T21" fmla="*/ 95 h 242"/>
                  <a:gd name="T22" fmla="*/ 47 w 144"/>
                  <a:gd name="T23" fmla="*/ 75 h 242"/>
                  <a:gd name="T24" fmla="*/ 53 w 144"/>
                  <a:gd name="T25" fmla="*/ 38 h 242"/>
                  <a:gd name="T26" fmla="*/ 73 w 144"/>
                  <a:gd name="T27" fmla="*/ 94 h 242"/>
                  <a:gd name="T28" fmla="*/ 107 w 144"/>
                  <a:gd name="T29" fmla="*/ 111 h 242"/>
                  <a:gd name="T30" fmla="*/ 73 w 144"/>
                  <a:gd name="T31" fmla="*/ 114 h 242"/>
                  <a:gd name="T32" fmla="*/ 61 w 144"/>
                  <a:gd name="T33" fmla="*/ 117 h 242"/>
                  <a:gd name="T34" fmla="*/ 63 w 144"/>
                  <a:gd name="T35" fmla="*/ 134 h 242"/>
                  <a:gd name="T36" fmla="*/ 51 w 144"/>
                  <a:gd name="T37" fmla="*/ 117 h 242"/>
                  <a:gd name="T38" fmla="*/ 101 w 144"/>
                  <a:gd name="T39" fmla="*/ 133 h 242"/>
                  <a:gd name="T40" fmla="*/ 76 w 144"/>
                  <a:gd name="T41" fmla="*/ 133 h 242"/>
                  <a:gd name="T42" fmla="*/ 100 w 144"/>
                  <a:gd name="T43" fmla="*/ 137 h 242"/>
                  <a:gd name="T44" fmla="*/ 125 w 144"/>
                  <a:gd name="T45" fmla="*/ 133 h 242"/>
                  <a:gd name="T46" fmla="*/ 131 w 144"/>
                  <a:gd name="T47" fmla="*/ 153 h 242"/>
                  <a:gd name="T48" fmla="*/ 113 w 144"/>
                  <a:gd name="T49" fmla="*/ 137 h 242"/>
                  <a:gd name="T50" fmla="*/ 47 w 144"/>
                  <a:gd name="T51" fmla="*/ 135 h 242"/>
                  <a:gd name="T52" fmla="*/ 47 w 144"/>
                  <a:gd name="T53" fmla="*/ 135 h 242"/>
                  <a:gd name="T54" fmla="*/ 88 w 144"/>
                  <a:gd name="T55" fmla="*/ 145 h 242"/>
                  <a:gd name="T56" fmla="*/ 76 w 144"/>
                  <a:gd name="T57" fmla="*/ 161 h 242"/>
                  <a:gd name="T58" fmla="*/ 79 w 144"/>
                  <a:gd name="T59" fmla="*/ 142 h 242"/>
                  <a:gd name="T60" fmla="*/ 115 w 144"/>
                  <a:gd name="T61" fmla="*/ 145 h 242"/>
                  <a:gd name="T62" fmla="*/ 124 w 144"/>
                  <a:gd name="T63" fmla="*/ 165 h 242"/>
                  <a:gd name="T64" fmla="*/ 115 w 144"/>
                  <a:gd name="T65" fmla="*/ 154 h 242"/>
                  <a:gd name="T66" fmla="*/ 41 w 144"/>
                  <a:gd name="T67" fmla="*/ 146 h 242"/>
                  <a:gd name="T68" fmla="*/ 26 w 144"/>
                  <a:gd name="T69" fmla="*/ 168 h 242"/>
                  <a:gd name="T70" fmla="*/ 38 w 144"/>
                  <a:gd name="T71" fmla="*/ 158 h 242"/>
                  <a:gd name="T72" fmla="*/ 17 w 144"/>
                  <a:gd name="T73" fmla="*/ 182 h 242"/>
                  <a:gd name="T74" fmla="*/ 95 w 144"/>
                  <a:gd name="T75" fmla="*/ 177 h 242"/>
                  <a:gd name="T76" fmla="*/ 105 w 144"/>
                  <a:gd name="T77" fmla="*/ 157 h 242"/>
                  <a:gd name="T78" fmla="*/ 81 w 144"/>
                  <a:gd name="T79" fmla="*/ 173 h 242"/>
                  <a:gd name="T80" fmla="*/ 97 w 144"/>
                  <a:gd name="T81" fmla="*/ 154 h 242"/>
                  <a:gd name="T82" fmla="*/ 92 w 144"/>
                  <a:gd name="T83" fmla="*/ 182 h 242"/>
                  <a:gd name="T84" fmla="*/ 111 w 144"/>
                  <a:gd name="T85" fmla="*/ 160 h 242"/>
                  <a:gd name="T86" fmla="*/ 129 w 144"/>
                  <a:gd name="T87" fmla="*/ 162 h 242"/>
                  <a:gd name="T88" fmla="*/ 103 w 144"/>
                  <a:gd name="T89" fmla="*/ 170 h 242"/>
                  <a:gd name="T90" fmla="*/ 124 w 144"/>
                  <a:gd name="T91" fmla="*/ 169 h 242"/>
                  <a:gd name="T92" fmla="*/ 139 w 144"/>
                  <a:gd name="T93" fmla="*/ 188 h 242"/>
                  <a:gd name="T94" fmla="*/ 137 w 144"/>
                  <a:gd name="T95" fmla="*/ 216 h 242"/>
                  <a:gd name="T96" fmla="*/ 125 w 144"/>
                  <a:gd name="T97" fmla="*/ 218 h 242"/>
                  <a:gd name="T98" fmla="*/ 119 w 144"/>
                  <a:gd name="T99" fmla="*/ 230 h 242"/>
                  <a:gd name="T100" fmla="*/ 100 w 144"/>
                  <a:gd name="T101" fmla="*/ 201 h 242"/>
                  <a:gd name="T102" fmla="*/ 84 w 144"/>
                  <a:gd name="T103" fmla="*/ 202 h 242"/>
                  <a:gd name="T104" fmla="*/ 84 w 144"/>
                  <a:gd name="T105" fmla="*/ 197 h 242"/>
                  <a:gd name="T106" fmla="*/ 103 w 144"/>
                  <a:gd name="T107" fmla="*/ 196 h 242"/>
                  <a:gd name="T108" fmla="*/ 120 w 144"/>
                  <a:gd name="T109" fmla="*/ 185 h 242"/>
                  <a:gd name="T110" fmla="*/ 135 w 144"/>
                  <a:gd name="T111" fmla="*/ 172 h 242"/>
                  <a:gd name="T112" fmla="*/ 116 w 144"/>
                  <a:gd name="T113" fmla="*/ 181 h 242"/>
                  <a:gd name="T114" fmla="*/ 88 w 144"/>
                  <a:gd name="T115" fmla="*/ 209 h 242"/>
                  <a:gd name="T116" fmla="*/ 72 w 144"/>
                  <a:gd name="T117" fmla="*/ 220 h 242"/>
                  <a:gd name="T118" fmla="*/ 59 w 144"/>
                  <a:gd name="T119" fmla="*/ 229 h 242"/>
                  <a:gd name="T120" fmla="*/ 49 w 144"/>
                  <a:gd name="T121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4" h="242">
                    <a:moveTo>
                      <a:pt x="73" y="2"/>
                    </a:moveTo>
                    <a:lnTo>
                      <a:pt x="72" y="3"/>
                    </a:lnTo>
                    <a:lnTo>
                      <a:pt x="72" y="3"/>
                    </a:lnTo>
                    <a:lnTo>
                      <a:pt x="72" y="2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3" y="2"/>
                    </a:lnTo>
                    <a:lnTo>
                      <a:pt x="73" y="2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5" y="8"/>
                    </a:lnTo>
                    <a:lnTo>
                      <a:pt x="75" y="8"/>
                    </a:lnTo>
                    <a:close/>
                    <a:moveTo>
                      <a:pt x="68" y="24"/>
                    </a:moveTo>
                    <a:lnTo>
                      <a:pt x="68" y="26"/>
                    </a:lnTo>
                    <a:lnTo>
                      <a:pt x="67" y="26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8" y="24"/>
                    </a:lnTo>
                    <a:close/>
                    <a:moveTo>
                      <a:pt x="64" y="28"/>
                    </a:moveTo>
                    <a:lnTo>
                      <a:pt x="64" y="30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4" y="27"/>
                    </a:lnTo>
                    <a:lnTo>
                      <a:pt x="64" y="28"/>
                    </a:lnTo>
                    <a:lnTo>
                      <a:pt x="64" y="28"/>
                    </a:lnTo>
                    <a:close/>
                    <a:moveTo>
                      <a:pt x="73" y="31"/>
                    </a:moveTo>
                    <a:lnTo>
                      <a:pt x="73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5" y="30"/>
                    </a:lnTo>
                    <a:lnTo>
                      <a:pt x="73" y="31"/>
                    </a:lnTo>
                    <a:lnTo>
                      <a:pt x="73" y="31"/>
                    </a:lnTo>
                    <a:close/>
                    <a:moveTo>
                      <a:pt x="61" y="35"/>
                    </a:moveTo>
                    <a:lnTo>
                      <a:pt x="64" y="36"/>
                    </a:lnTo>
                    <a:lnTo>
                      <a:pt x="69" y="39"/>
                    </a:lnTo>
                    <a:lnTo>
                      <a:pt x="71" y="40"/>
                    </a:lnTo>
                    <a:lnTo>
                      <a:pt x="72" y="40"/>
                    </a:lnTo>
                    <a:lnTo>
                      <a:pt x="75" y="40"/>
                    </a:lnTo>
                    <a:lnTo>
                      <a:pt x="76" y="40"/>
                    </a:lnTo>
                    <a:lnTo>
                      <a:pt x="76" y="39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9"/>
                    </a:lnTo>
                    <a:lnTo>
                      <a:pt x="80" y="40"/>
                    </a:lnTo>
                    <a:lnTo>
                      <a:pt x="79" y="42"/>
                    </a:lnTo>
                    <a:lnTo>
                      <a:pt x="79" y="43"/>
                    </a:lnTo>
                    <a:lnTo>
                      <a:pt x="77" y="44"/>
                    </a:lnTo>
                    <a:lnTo>
                      <a:pt x="77" y="50"/>
                    </a:lnTo>
                    <a:lnTo>
                      <a:pt x="77" y="51"/>
                    </a:lnTo>
                    <a:lnTo>
                      <a:pt x="77" y="52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80" y="55"/>
                    </a:lnTo>
                    <a:lnTo>
                      <a:pt x="80" y="56"/>
                    </a:lnTo>
                    <a:lnTo>
                      <a:pt x="81" y="58"/>
                    </a:lnTo>
                    <a:lnTo>
                      <a:pt x="81" y="58"/>
                    </a:lnTo>
                    <a:lnTo>
                      <a:pt x="81" y="59"/>
                    </a:lnTo>
                    <a:lnTo>
                      <a:pt x="83" y="59"/>
                    </a:lnTo>
                    <a:lnTo>
                      <a:pt x="83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79" y="70"/>
                    </a:lnTo>
                    <a:lnTo>
                      <a:pt x="79" y="71"/>
                    </a:lnTo>
                    <a:lnTo>
                      <a:pt x="77" y="74"/>
                    </a:lnTo>
                    <a:lnTo>
                      <a:pt x="75" y="74"/>
                    </a:lnTo>
                    <a:lnTo>
                      <a:pt x="72" y="75"/>
                    </a:lnTo>
                    <a:lnTo>
                      <a:pt x="71" y="77"/>
                    </a:lnTo>
                    <a:lnTo>
                      <a:pt x="69" y="78"/>
                    </a:lnTo>
                    <a:lnTo>
                      <a:pt x="68" y="79"/>
                    </a:lnTo>
                    <a:lnTo>
                      <a:pt x="69" y="81"/>
                    </a:lnTo>
                    <a:lnTo>
                      <a:pt x="69" y="81"/>
                    </a:lnTo>
                    <a:lnTo>
                      <a:pt x="69" y="82"/>
                    </a:lnTo>
                    <a:lnTo>
                      <a:pt x="68" y="82"/>
                    </a:lnTo>
                    <a:lnTo>
                      <a:pt x="67" y="85"/>
                    </a:lnTo>
                    <a:lnTo>
                      <a:pt x="67" y="86"/>
                    </a:lnTo>
                    <a:lnTo>
                      <a:pt x="67" y="86"/>
                    </a:lnTo>
                    <a:lnTo>
                      <a:pt x="65" y="87"/>
                    </a:lnTo>
                    <a:lnTo>
                      <a:pt x="65" y="89"/>
                    </a:lnTo>
                    <a:lnTo>
                      <a:pt x="67" y="89"/>
                    </a:lnTo>
                    <a:lnTo>
                      <a:pt x="68" y="93"/>
                    </a:lnTo>
                    <a:lnTo>
                      <a:pt x="69" y="95"/>
                    </a:lnTo>
                    <a:lnTo>
                      <a:pt x="71" y="95"/>
                    </a:lnTo>
                    <a:lnTo>
                      <a:pt x="71" y="97"/>
                    </a:lnTo>
                    <a:lnTo>
                      <a:pt x="69" y="97"/>
                    </a:lnTo>
                    <a:lnTo>
                      <a:pt x="69" y="98"/>
                    </a:lnTo>
                    <a:lnTo>
                      <a:pt x="69" y="101"/>
                    </a:lnTo>
                    <a:lnTo>
                      <a:pt x="71" y="103"/>
                    </a:lnTo>
                    <a:lnTo>
                      <a:pt x="72" y="105"/>
                    </a:lnTo>
                    <a:lnTo>
                      <a:pt x="72" y="106"/>
                    </a:lnTo>
                    <a:lnTo>
                      <a:pt x="73" y="106"/>
                    </a:lnTo>
                    <a:lnTo>
                      <a:pt x="73" y="107"/>
                    </a:lnTo>
                    <a:lnTo>
                      <a:pt x="76" y="109"/>
                    </a:lnTo>
                    <a:lnTo>
                      <a:pt x="77" y="109"/>
                    </a:lnTo>
                    <a:lnTo>
                      <a:pt x="79" y="109"/>
                    </a:lnTo>
                    <a:lnTo>
                      <a:pt x="79" y="107"/>
                    </a:lnTo>
                    <a:lnTo>
                      <a:pt x="79" y="107"/>
                    </a:lnTo>
                    <a:lnTo>
                      <a:pt x="79" y="107"/>
                    </a:lnTo>
                    <a:lnTo>
                      <a:pt x="77" y="106"/>
                    </a:lnTo>
                    <a:lnTo>
                      <a:pt x="77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80" y="103"/>
                    </a:lnTo>
                    <a:lnTo>
                      <a:pt x="83" y="102"/>
                    </a:lnTo>
                    <a:lnTo>
                      <a:pt x="84" y="102"/>
                    </a:lnTo>
                    <a:lnTo>
                      <a:pt x="87" y="103"/>
                    </a:lnTo>
                    <a:lnTo>
                      <a:pt x="88" y="103"/>
                    </a:lnTo>
                    <a:lnTo>
                      <a:pt x="89" y="105"/>
                    </a:lnTo>
                    <a:lnTo>
                      <a:pt x="91" y="106"/>
                    </a:lnTo>
                    <a:lnTo>
                      <a:pt x="91" y="109"/>
                    </a:lnTo>
                    <a:lnTo>
                      <a:pt x="91" y="109"/>
                    </a:lnTo>
                    <a:lnTo>
                      <a:pt x="91" y="110"/>
                    </a:lnTo>
                    <a:lnTo>
                      <a:pt x="91" y="111"/>
                    </a:lnTo>
                    <a:lnTo>
                      <a:pt x="92" y="111"/>
                    </a:lnTo>
                    <a:lnTo>
                      <a:pt x="93" y="111"/>
                    </a:lnTo>
                    <a:lnTo>
                      <a:pt x="95" y="110"/>
                    </a:lnTo>
                    <a:lnTo>
                      <a:pt x="95" y="109"/>
                    </a:lnTo>
                    <a:lnTo>
                      <a:pt x="93" y="107"/>
                    </a:lnTo>
                    <a:lnTo>
                      <a:pt x="95" y="107"/>
                    </a:lnTo>
                    <a:lnTo>
                      <a:pt x="95" y="106"/>
                    </a:lnTo>
                    <a:lnTo>
                      <a:pt x="96" y="107"/>
                    </a:lnTo>
                    <a:lnTo>
                      <a:pt x="96" y="109"/>
                    </a:lnTo>
                    <a:lnTo>
                      <a:pt x="99" y="109"/>
                    </a:lnTo>
                    <a:lnTo>
                      <a:pt x="100" y="109"/>
                    </a:lnTo>
                    <a:lnTo>
                      <a:pt x="101" y="109"/>
                    </a:lnTo>
                    <a:lnTo>
                      <a:pt x="103" y="110"/>
                    </a:lnTo>
                    <a:lnTo>
                      <a:pt x="103" y="110"/>
                    </a:lnTo>
                    <a:lnTo>
                      <a:pt x="101" y="111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9" y="115"/>
                    </a:lnTo>
                    <a:lnTo>
                      <a:pt x="100" y="117"/>
                    </a:lnTo>
                    <a:lnTo>
                      <a:pt x="101" y="118"/>
                    </a:lnTo>
                    <a:lnTo>
                      <a:pt x="103" y="119"/>
                    </a:lnTo>
                    <a:lnTo>
                      <a:pt x="103" y="119"/>
                    </a:lnTo>
                    <a:lnTo>
                      <a:pt x="101" y="121"/>
                    </a:lnTo>
                    <a:lnTo>
                      <a:pt x="103" y="121"/>
                    </a:lnTo>
                    <a:lnTo>
                      <a:pt x="104" y="121"/>
                    </a:lnTo>
                    <a:lnTo>
                      <a:pt x="105" y="122"/>
                    </a:lnTo>
                    <a:lnTo>
                      <a:pt x="107" y="122"/>
                    </a:lnTo>
                    <a:lnTo>
                      <a:pt x="107" y="122"/>
                    </a:lnTo>
                    <a:lnTo>
                      <a:pt x="107" y="126"/>
                    </a:lnTo>
                    <a:lnTo>
                      <a:pt x="105" y="130"/>
                    </a:lnTo>
                    <a:lnTo>
                      <a:pt x="104" y="129"/>
                    </a:lnTo>
                    <a:lnTo>
                      <a:pt x="103" y="127"/>
                    </a:lnTo>
                    <a:lnTo>
                      <a:pt x="103" y="126"/>
                    </a:lnTo>
                    <a:lnTo>
                      <a:pt x="104" y="125"/>
                    </a:lnTo>
                    <a:lnTo>
                      <a:pt x="104" y="123"/>
                    </a:lnTo>
                    <a:lnTo>
                      <a:pt x="103" y="123"/>
                    </a:lnTo>
                    <a:lnTo>
                      <a:pt x="101" y="125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6" y="122"/>
                    </a:lnTo>
                    <a:lnTo>
                      <a:pt x="95" y="122"/>
                    </a:lnTo>
                    <a:lnTo>
                      <a:pt x="95" y="121"/>
                    </a:lnTo>
                    <a:lnTo>
                      <a:pt x="95" y="119"/>
                    </a:lnTo>
                    <a:lnTo>
                      <a:pt x="93" y="118"/>
                    </a:lnTo>
                    <a:lnTo>
                      <a:pt x="93" y="117"/>
                    </a:lnTo>
                    <a:lnTo>
                      <a:pt x="92" y="117"/>
                    </a:lnTo>
                    <a:lnTo>
                      <a:pt x="88" y="114"/>
                    </a:lnTo>
                    <a:lnTo>
                      <a:pt x="88" y="114"/>
                    </a:lnTo>
                    <a:lnTo>
                      <a:pt x="87" y="111"/>
                    </a:lnTo>
                    <a:lnTo>
                      <a:pt x="84" y="109"/>
                    </a:lnTo>
                    <a:lnTo>
                      <a:pt x="83" y="109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3" y="110"/>
                    </a:lnTo>
                    <a:lnTo>
                      <a:pt x="83" y="111"/>
                    </a:lnTo>
                    <a:lnTo>
                      <a:pt x="83" y="113"/>
                    </a:lnTo>
                    <a:lnTo>
                      <a:pt x="83" y="113"/>
                    </a:lnTo>
                    <a:lnTo>
                      <a:pt x="84" y="114"/>
                    </a:lnTo>
                    <a:lnTo>
                      <a:pt x="84" y="115"/>
                    </a:lnTo>
                    <a:lnTo>
                      <a:pt x="85" y="117"/>
                    </a:lnTo>
                    <a:lnTo>
                      <a:pt x="85" y="119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3" y="118"/>
                    </a:lnTo>
                    <a:lnTo>
                      <a:pt x="83" y="117"/>
                    </a:lnTo>
                    <a:lnTo>
                      <a:pt x="81" y="115"/>
                    </a:lnTo>
                    <a:lnTo>
                      <a:pt x="80" y="115"/>
                    </a:lnTo>
                    <a:lnTo>
                      <a:pt x="77" y="113"/>
                    </a:lnTo>
                    <a:lnTo>
                      <a:pt x="76" y="111"/>
                    </a:lnTo>
                    <a:lnTo>
                      <a:pt x="72" y="109"/>
                    </a:lnTo>
                    <a:lnTo>
                      <a:pt x="71" y="109"/>
                    </a:lnTo>
                    <a:lnTo>
                      <a:pt x="71" y="109"/>
                    </a:lnTo>
                    <a:lnTo>
                      <a:pt x="69" y="109"/>
                    </a:lnTo>
                    <a:lnTo>
                      <a:pt x="68" y="110"/>
                    </a:lnTo>
                    <a:lnTo>
                      <a:pt x="67" y="111"/>
                    </a:lnTo>
                    <a:lnTo>
                      <a:pt x="67" y="111"/>
                    </a:lnTo>
                    <a:lnTo>
                      <a:pt x="65" y="113"/>
                    </a:lnTo>
                    <a:lnTo>
                      <a:pt x="63" y="113"/>
                    </a:lnTo>
                    <a:lnTo>
                      <a:pt x="61" y="113"/>
                    </a:lnTo>
                    <a:lnTo>
                      <a:pt x="60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6" y="109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5" y="105"/>
                    </a:lnTo>
                    <a:lnTo>
                      <a:pt x="55" y="103"/>
                    </a:lnTo>
                    <a:lnTo>
                      <a:pt x="55" y="103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9" y="98"/>
                    </a:lnTo>
                    <a:lnTo>
                      <a:pt x="59" y="97"/>
                    </a:lnTo>
                    <a:lnTo>
                      <a:pt x="57" y="95"/>
                    </a:lnTo>
                    <a:lnTo>
                      <a:pt x="56" y="95"/>
                    </a:lnTo>
                    <a:lnTo>
                      <a:pt x="55" y="95"/>
                    </a:lnTo>
                    <a:lnTo>
                      <a:pt x="53" y="94"/>
                    </a:lnTo>
                    <a:lnTo>
                      <a:pt x="53" y="95"/>
                    </a:lnTo>
                    <a:lnTo>
                      <a:pt x="53" y="98"/>
                    </a:lnTo>
                    <a:lnTo>
                      <a:pt x="53" y="101"/>
                    </a:lnTo>
                    <a:lnTo>
                      <a:pt x="53" y="101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49" y="97"/>
                    </a:lnTo>
                    <a:lnTo>
                      <a:pt x="48" y="95"/>
                    </a:lnTo>
                    <a:lnTo>
                      <a:pt x="48" y="95"/>
                    </a:lnTo>
                    <a:lnTo>
                      <a:pt x="47" y="95"/>
                    </a:lnTo>
                    <a:lnTo>
                      <a:pt x="47" y="94"/>
                    </a:lnTo>
                    <a:lnTo>
                      <a:pt x="45" y="93"/>
                    </a:lnTo>
                    <a:lnTo>
                      <a:pt x="45" y="90"/>
                    </a:lnTo>
                    <a:lnTo>
                      <a:pt x="45" y="89"/>
                    </a:lnTo>
                    <a:lnTo>
                      <a:pt x="44" y="87"/>
                    </a:lnTo>
                    <a:lnTo>
                      <a:pt x="44" y="86"/>
                    </a:lnTo>
                    <a:lnTo>
                      <a:pt x="43" y="79"/>
                    </a:lnTo>
                    <a:lnTo>
                      <a:pt x="43" y="78"/>
                    </a:lnTo>
                    <a:lnTo>
                      <a:pt x="43" y="78"/>
                    </a:lnTo>
                    <a:lnTo>
                      <a:pt x="43" y="78"/>
                    </a:lnTo>
                    <a:lnTo>
                      <a:pt x="41" y="77"/>
                    </a:lnTo>
                    <a:lnTo>
                      <a:pt x="41" y="75"/>
                    </a:lnTo>
                    <a:lnTo>
                      <a:pt x="41" y="73"/>
                    </a:lnTo>
                    <a:lnTo>
                      <a:pt x="41" y="71"/>
                    </a:lnTo>
                    <a:lnTo>
                      <a:pt x="43" y="71"/>
                    </a:lnTo>
                    <a:lnTo>
                      <a:pt x="43" y="73"/>
                    </a:lnTo>
                    <a:lnTo>
                      <a:pt x="44" y="73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51" y="75"/>
                    </a:lnTo>
                    <a:lnTo>
                      <a:pt x="51" y="74"/>
                    </a:lnTo>
                    <a:lnTo>
                      <a:pt x="51" y="73"/>
                    </a:lnTo>
                    <a:lnTo>
                      <a:pt x="49" y="70"/>
                    </a:lnTo>
                    <a:lnTo>
                      <a:pt x="49" y="69"/>
                    </a:lnTo>
                    <a:lnTo>
                      <a:pt x="49" y="67"/>
                    </a:lnTo>
                    <a:lnTo>
                      <a:pt x="49" y="65"/>
                    </a:lnTo>
                    <a:lnTo>
                      <a:pt x="51" y="62"/>
                    </a:lnTo>
                    <a:lnTo>
                      <a:pt x="51" y="59"/>
                    </a:lnTo>
                    <a:lnTo>
                      <a:pt x="51" y="56"/>
                    </a:lnTo>
                    <a:lnTo>
                      <a:pt x="51" y="55"/>
                    </a:lnTo>
                    <a:lnTo>
                      <a:pt x="51" y="54"/>
                    </a:lnTo>
                    <a:lnTo>
                      <a:pt x="51" y="52"/>
                    </a:lnTo>
                    <a:lnTo>
                      <a:pt x="51" y="51"/>
                    </a:lnTo>
                    <a:lnTo>
                      <a:pt x="52" y="43"/>
                    </a:lnTo>
                    <a:lnTo>
                      <a:pt x="53" y="42"/>
                    </a:lnTo>
                    <a:lnTo>
                      <a:pt x="53" y="39"/>
                    </a:lnTo>
                    <a:lnTo>
                      <a:pt x="53" y="38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9" y="36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1" y="35"/>
                    </a:lnTo>
                    <a:close/>
                    <a:moveTo>
                      <a:pt x="76" y="93"/>
                    </a:moveTo>
                    <a:lnTo>
                      <a:pt x="76" y="93"/>
                    </a:lnTo>
                    <a:lnTo>
                      <a:pt x="76" y="93"/>
                    </a:lnTo>
                    <a:lnTo>
                      <a:pt x="75" y="93"/>
                    </a:lnTo>
                    <a:lnTo>
                      <a:pt x="75" y="94"/>
                    </a:lnTo>
                    <a:lnTo>
                      <a:pt x="75" y="95"/>
                    </a:lnTo>
                    <a:lnTo>
                      <a:pt x="75" y="97"/>
                    </a:lnTo>
                    <a:lnTo>
                      <a:pt x="73" y="98"/>
                    </a:lnTo>
                    <a:lnTo>
                      <a:pt x="73" y="97"/>
                    </a:lnTo>
                    <a:lnTo>
                      <a:pt x="73" y="97"/>
                    </a:lnTo>
                    <a:lnTo>
                      <a:pt x="73" y="97"/>
                    </a:lnTo>
                    <a:lnTo>
                      <a:pt x="73" y="95"/>
                    </a:lnTo>
                    <a:lnTo>
                      <a:pt x="73" y="94"/>
                    </a:lnTo>
                    <a:lnTo>
                      <a:pt x="73" y="94"/>
                    </a:lnTo>
                    <a:lnTo>
                      <a:pt x="72" y="93"/>
                    </a:lnTo>
                    <a:lnTo>
                      <a:pt x="72" y="91"/>
                    </a:lnTo>
                    <a:lnTo>
                      <a:pt x="75" y="91"/>
                    </a:lnTo>
                    <a:lnTo>
                      <a:pt x="76" y="93"/>
                    </a:lnTo>
                    <a:lnTo>
                      <a:pt x="76" y="93"/>
                    </a:lnTo>
                    <a:close/>
                    <a:moveTo>
                      <a:pt x="77" y="107"/>
                    </a:moveTo>
                    <a:lnTo>
                      <a:pt x="77" y="107"/>
                    </a:lnTo>
                    <a:lnTo>
                      <a:pt x="75" y="105"/>
                    </a:lnTo>
                    <a:lnTo>
                      <a:pt x="75" y="105"/>
                    </a:lnTo>
                    <a:lnTo>
                      <a:pt x="75" y="105"/>
                    </a:lnTo>
                    <a:lnTo>
                      <a:pt x="75" y="103"/>
                    </a:lnTo>
                    <a:lnTo>
                      <a:pt x="77" y="107"/>
                    </a:lnTo>
                    <a:lnTo>
                      <a:pt x="77" y="107"/>
                    </a:lnTo>
                    <a:close/>
                    <a:moveTo>
                      <a:pt x="111" y="113"/>
                    </a:moveTo>
                    <a:lnTo>
                      <a:pt x="109" y="114"/>
                    </a:lnTo>
                    <a:lnTo>
                      <a:pt x="109" y="114"/>
                    </a:lnTo>
                    <a:lnTo>
                      <a:pt x="108" y="114"/>
                    </a:lnTo>
                    <a:lnTo>
                      <a:pt x="108" y="115"/>
                    </a:lnTo>
                    <a:lnTo>
                      <a:pt x="105" y="114"/>
                    </a:lnTo>
                    <a:lnTo>
                      <a:pt x="105" y="113"/>
                    </a:lnTo>
                    <a:lnTo>
                      <a:pt x="107" y="11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8" y="106"/>
                    </a:lnTo>
                    <a:lnTo>
                      <a:pt x="108" y="106"/>
                    </a:lnTo>
                    <a:lnTo>
                      <a:pt x="109" y="109"/>
                    </a:lnTo>
                    <a:lnTo>
                      <a:pt x="109" y="109"/>
                    </a:lnTo>
                    <a:lnTo>
                      <a:pt x="111" y="110"/>
                    </a:lnTo>
                    <a:lnTo>
                      <a:pt x="111" y="111"/>
                    </a:lnTo>
                    <a:lnTo>
                      <a:pt x="111" y="113"/>
                    </a:lnTo>
                    <a:lnTo>
                      <a:pt x="111" y="113"/>
                    </a:lnTo>
                    <a:lnTo>
                      <a:pt x="111" y="113"/>
                    </a:lnTo>
                    <a:close/>
                    <a:moveTo>
                      <a:pt x="49" y="111"/>
                    </a:moveTo>
                    <a:lnTo>
                      <a:pt x="49" y="113"/>
                    </a:lnTo>
                    <a:lnTo>
                      <a:pt x="47" y="111"/>
                    </a:lnTo>
                    <a:lnTo>
                      <a:pt x="47" y="110"/>
                    </a:lnTo>
                    <a:lnTo>
                      <a:pt x="47" y="110"/>
                    </a:lnTo>
                    <a:lnTo>
                      <a:pt x="47" y="110"/>
                    </a:lnTo>
                    <a:lnTo>
                      <a:pt x="48" y="110"/>
                    </a:lnTo>
                    <a:lnTo>
                      <a:pt x="49" y="111"/>
                    </a:lnTo>
                    <a:lnTo>
                      <a:pt x="49" y="111"/>
                    </a:lnTo>
                    <a:close/>
                    <a:moveTo>
                      <a:pt x="73" y="114"/>
                    </a:moveTo>
                    <a:lnTo>
                      <a:pt x="75" y="114"/>
                    </a:lnTo>
                    <a:lnTo>
                      <a:pt x="75" y="114"/>
                    </a:lnTo>
                    <a:lnTo>
                      <a:pt x="76" y="115"/>
                    </a:lnTo>
                    <a:lnTo>
                      <a:pt x="76" y="117"/>
                    </a:lnTo>
                    <a:lnTo>
                      <a:pt x="77" y="117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5" y="119"/>
                    </a:lnTo>
                    <a:lnTo>
                      <a:pt x="73" y="118"/>
                    </a:lnTo>
                    <a:lnTo>
                      <a:pt x="72" y="118"/>
                    </a:lnTo>
                    <a:lnTo>
                      <a:pt x="72" y="117"/>
                    </a:lnTo>
                    <a:lnTo>
                      <a:pt x="73" y="114"/>
                    </a:lnTo>
                    <a:lnTo>
                      <a:pt x="73" y="114"/>
                    </a:lnTo>
                    <a:lnTo>
                      <a:pt x="73" y="114"/>
                    </a:lnTo>
                    <a:close/>
                    <a:moveTo>
                      <a:pt x="56" y="115"/>
                    </a:moveTo>
                    <a:lnTo>
                      <a:pt x="56" y="115"/>
                    </a:lnTo>
                    <a:lnTo>
                      <a:pt x="59" y="115"/>
                    </a:lnTo>
                    <a:lnTo>
                      <a:pt x="60" y="115"/>
                    </a:lnTo>
                    <a:lnTo>
                      <a:pt x="60" y="117"/>
                    </a:lnTo>
                    <a:lnTo>
                      <a:pt x="61" y="117"/>
                    </a:lnTo>
                    <a:lnTo>
                      <a:pt x="61" y="117"/>
                    </a:lnTo>
                    <a:lnTo>
                      <a:pt x="63" y="117"/>
                    </a:lnTo>
                    <a:lnTo>
                      <a:pt x="64" y="117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8" y="121"/>
                    </a:lnTo>
                    <a:lnTo>
                      <a:pt x="68" y="122"/>
                    </a:lnTo>
                    <a:lnTo>
                      <a:pt x="67" y="122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8" y="129"/>
                    </a:lnTo>
                    <a:lnTo>
                      <a:pt x="68" y="129"/>
                    </a:lnTo>
                    <a:lnTo>
                      <a:pt x="67" y="130"/>
                    </a:lnTo>
                    <a:lnTo>
                      <a:pt x="67" y="131"/>
                    </a:lnTo>
                    <a:lnTo>
                      <a:pt x="67" y="133"/>
                    </a:lnTo>
                    <a:lnTo>
                      <a:pt x="65" y="133"/>
                    </a:lnTo>
                    <a:lnTo>
                      <a:pt x="65" y="134"/>
                    </a:lnTo>
                    <a:lnTo>
                      <a:pt x="65" y="133"/>
                    </a:lnTo>
                    <a:lnTo>
                      <a:pt x="65" y="134"/>
                    </a:lnTo>
                    <a:lnTo>
                      <a:pt x="64" y="134"/>
                    </a:lnTo>
                    <a:lnTo>
                      <a:pt x="64" y="135"/>
                    </a:lnTo>
                    <a:lnTo>
                      <a:pt x="63" y="134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1" y="133"/>
                    </a:lnTo>
                    <a:lnTo>
                      <a:pt x="60" y="133"/>
                    </a:lnTo>
                    <a:lnTo>
                      <a:pt x="60" y="131"/>
                    </a:lnTo>
                    <a:lnTo>
                      <a:pt x="59" y="130"/>
                    </a:lnTo>
                    <a:lnTo>
                      <a:pt x="59" y="129"/>
                    </a:lnTo>
                    <a:lnTo>
                      <a:pt x="59" y="129"/>
                    </a:lnTo>
                    <a:lnTo>
                      <a:pt x="57" y="127"/>
                    </a:lnTo>
                    <a:lnTo>
                      <a:pt x="57" y="126"/>
                    </a:lnTo>
                    <a:lnTo>
                      <a:pt x="56" y="126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53" y="119"/>
                    </a:lnTo>
                    <a:lnTo>
                      <a:pt x="52" y="119"/>
                    </a:lnTo>
                    <a:lnTo>
                      <a:pt x="52" y="118"/>
                    </a:lnTo>
                    <a:lnTo>
                      <a:pt x="52" y="117"/>
                    </a:lnTo>
                    <a:lnTo>
                      <a:pt x="52" y="117"/>
                    </a:lnTo>
                    <a:lnTo>
                      <a:pt x="51" y="117"/>
                    </a:lnTo>
                    <a:lnTo>
                      <a:pt x="49" y="117"/>
                    </a:lnTo>
                    <a:lnTo>
                      <a:pt x="51" y="115"/>
                    </a:lnTo>
                    <a:lnTo>
                      <a:pt x="51" y="115"/>
                    </a:lnTo>
                    <a:lnTo>
                      <a:pt x="52" y="115"/>
                    </a:lnTo>
                    <a:lnTo>
                      <a:pt x="55" y="115"/>
                    </a:lnTo>
                    <a:lnTo>
                      <a:pt x="56" y="115"/>
                    </a:lnTo>
                    <a:lnTo>
                      <a:pt x="56" y="115"/>
                    </a:lnTo>
                    <a:close/>
                    <a:moveTo>
                      <a:pt x="95" y="125"/>
                    </a:moveTo>
                    <a:lnTo>
                      <a:pt x="95" y="127"/>
                    </a:lnTo>
                    <a:lnTo>
                      <a:pt x="93" y="126"/>
                    </a:lnTo>
                    <a:lnTo>
                      <a:pt x="92" y="125"/>
                    </a:lnTo>
                    <a:lnTo>
                      <a:pt x="91" y="123"/>
                    </a:lnTo>
                    <a:lnTo>
                      <a:pt x="89" y="122"/>
                    </a:lnTo>
                    <a:lnTo>
                      <a:pt x="89" y="122"/>
                    </a:lnTo>
                    <a:lnTo>
                      <a:pt x="89" y="121"/>
                    </a:lnTo>
                    <a:lnTo>
                      <a:pt x="91" y="121"/>
                    </a:lnTo>
                    <a:lnTo>
                      <a:pt x="91" y="121"/>
                    </a:lnTo>
                    <a:lnTo>
                      <a:pt x="93" y="125"/>
                    </a:lnTo>
                    <a:lnTo>
                      <a:pt x="95" y="125"/>
                    </a:lnTo>
                    <a:close/>
                    <a:moveTo>
                      <a:pt x="101" y="131"/>
                    </a:moveTo>
                    <a:lnTo>
                      <a:pt x="101" y="133"/>
                    </a:lnTo>
                    <a:lnTo>
                      <a:pt x="101" y="131"/>
                    </a:lnTo>
                    <a:lnTo>
                      <a:pt x="99" y="130"/>
                    </a:lnTo>
                    <a:lnTo>
                      <a:pt x="99" y="129"/>
                    </a:lnTo>
                    <a:lnTo>
                      <a:pt x="99" y="127"/>
                    </a:lnTo>
                    <a:lnTo>
                      <a:pt x="100" y="129"/>
                    </a:lnTo>
                    <a:lnTo>
                      <a:pt x="101" y="131"/>
                    </a:lnTo>
                    <a:lnTo>
                      <a:pt x="101" y="131"/>
                    </a:lnTo>
                    <a:close/>
                    <a:moveTo>
                      <a:pt x="76" y="133"/>
                    </a:moveTo>
                    <a:lnTo>
                      <a:pt x="75" y="137"/>
                    </a:lnTo>
                    <a:lnTo>
                      <a:pt x="75" y="135"/>
                    </a:lnTo>
                    <a:lnTo>
                      <a:pt x="75" y="134"/>
                    </a:lnTo>
                    <a:lnTo>
                      <a:pt x="73" y="134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6" y="129"/>
                    </a:lnTo>
                    <a:lnTo>
                      <a:pt x="77" y="129"/>
                    </a:lnTo>
                    <a:lnTo>
                      <a:pt x="77" y="129"/>
                    </a:lnTo>
                    <a:lnTo>
                      <a:pt x="77" y="130"/>
                    </a:lnTo>
                    <a:lnTo>
                      <a:pt x="76" y="133"/>
                    </a:lnTo>
                    <a:lnTo>
                      <a:pt x="76" y="133"/>
                    </a:lnTo>
                    <a:close/>
                    <a:moveTo>
                      <a:pt x="80" y="130"/>
                    </a:moveTo>
                    <a:lnTo>
                      <a:pt x="79" y="130"/>
                    </a:lnTo>
                    <a:lnTo>
                      <a:pt x="79" y="130"/>
                    </a:lnTo>
                    <a:lnTo>
                      <a:pt x="79" y="130"/>
                    </a:lnTo>
                    <a:lnTo>
                      <a:pt x="79" y="129"/>
                    </a:lnTo>
                    <a:lnTo>
                      <a:pt x="79" y="129"/>
                    </a:lnTo>
                    <a:lnTo>
                      <a:pt x="80" y="130"/>
                    </a:lnTo>
                    <a:lnTo>
                      <a:pt x="80" y="130"/>
                    </a:lnTo>
                    <a:close/>
                    <a:moveTo>
                      <a:pt x="100" y="134"/>
                    </a:moveTo>
                    <a:lnTo>
                      <a:pt x="104" y="135"/>
                    </a:lnTo>
                    <a:lnTo>
                      <a:pt x="105" y="138"/>
                    </a:lnTo>
                    <a:lnTo>
                      <a:pt x="105" y="141"/>
                    </a:lnTo>
                    <a:lnTo>
                      <a:pt x="105" y="142"/>
                    </a:lnTo>
                    <a:lnTo>
                      <a:pt x="104" y="141"/>
                    </a:lnTo>
                    <a:lnTo>
                      <a:pt x="103" y="139"/>
                    </a:lnTo>
                    <a:lnTo>
                      <a:pt x="101" y="139"/>
                    </a:lnTo>
                    <a:lnTo>
                      <a:pt x="101" y="139"/>
                    </a:lnTo>
                    <a:lnTo>
                      <a:pt x="101" y="138"/>
                    </a:lnTo>
                    <a:lnTo>
                      <a:pt x="100" y="137"/>
                    </a:lnTo>
                    <a:lnTo>
                      <a:pt x="100" y="137"/>
                    </a:lnTo>
                    <a:lnTo>
                      <a:pt x="99" y="137"/>
                    </a:lnTo>
                    <a:lnTo>
                      <a:pt x="97" y="135"/>
                    </a:lnTo>
                    <a:lnTo>
                      <a:pt x="97" y="135"/>
                    </a:lnTo>
                    <a:lnTo>
                      <a:pt x="96" y="135"/>
                    </a:lnTo>
                    <a:lnTo>
                      <a:pt x="95" y="138"/>
                    </a:lnTo>
                    <a:lnTo>
                      <a:pt x="92" y="139"/>
                    </a:lnTo>
                    <a:lnTo>
                      <a:pt x="92" y="138"/>
                    </a:lnTo>
                    <a:lnTo>
                      <a:pt x="93" y="137"/>
                    </a:lnTo>
                    <a:lnTo>
                      <a:pt x="93" y="133"/>
                    </a:lnTo>
                    <a:lnTo>
                      <a:pt x="93" y="133"/>
                    </a:lnTo>
                    <a:lnTo>
                      <a:pt x="93" y="130"/>
                    </a:lnTo>
                    <a:lnTo>
                      <a:pt x="93" y="129"/>
                    </a:lnTo>
                    <a:lnTo>
                      <a:pt x="95" y="130"/>
                    </a:lnTo>
                    <a:lnTo>
                      <a:pt x="97" y="130"/>
                    </a:lnTo>
                    <a:lnTo>
                      <a:pt x="99" y="131"/>
                    </a:lnTo>
                    <a:lnTo>
                      <a:pt x="99" y="131"/>
                    </a:lnTo>
                    <a:lnTo>
                      <a:pt x="100" y="134"/>
                    </a:lnTo>
                    <a:lnTo>
                      <a:pt x="100" y="134"/>
                    </a:lnTo>
                    <a:close/>
                    <a:moveTo>
                      <a:pt x="124" y="130"/>
                    </a:moveTo>
                    <a:lnTo>
                      <a:pt x="124" y="131"/>
                    </a:lnTo>
                    <a:lnTo>
                      <a:pt x="125" y="133"/>
                    </a:lnTo>
                    <a:lnTo>
                      <a:pt x="124" y="133"/>
                    </a:lnTo>
                    <a:lnTo>
                      <a:pt x="125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8" y="135"/>
                    </a:lnTo>
                    <a:lnTo>
                      <a:pt x="127" y="135"/>
                    </a:lnTo>
                    <a:lnTo>
                      <a:pt x="128" y="137"/>
                    </a:lnTo>
                    <a:lnTo>
                      <a:pt x="127" y="139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27" y="143"/>
                    </a:lnTo>
                    <a:lnTo>
                      <a:pt x="127" y="145"/>
                    </a:lnTo>
                    <a:lnTo>
                      <a:pt x="127" y="145"/>
                    </a:lnTo>
                    <a:lnTo>
                      <a:pt x="128" y="147"/>
                    </a:lnTo>
                    <a:lnTo>
                      <a:pt x="129" y="149"/>
                    </a:lnTo>
                    <a:lnTo>
                      <a:pt x="128" y="149"/>
                    </a:lnTo>
                    <a:lnTo>
                      <a:pt x="128" y="150"/>
                    </a:lnTo>
                    <a:lnTo>
                      <a:pt x="129" y="150"/>
                    </a:lnTo>
                    <a:lnTo>
                      <a:pt x="131" y="151"/>
                    </a:lnTo>
                    <a:lnTo>
                      <a:pt x="131" y="153"/>
                    </a:lnTo>
                    <a:lnTo>
                      <a:pt x="131" y="153"/>
                    </a:lnTo>
                    <a:lnTo>
                      <a:pt x="129" y="151"/>
                    </a:lnTo>
                    <a:lnTo>
                      <a:pt x="129" y="151"/>
                    </a:lnTo>
                    <a:lnTo>
                      <a:pt x="127" y="151"/>
                    </a:lnTo>
                    <a:lnTo>
                      <a:pt x="124" y="151"/>
                    </a:lnTo>
                    <a:lnTo>
                      <a:pt x="123" y="151"/>
                    </a:lnTo>
                    <a:lnTo>
                      <a:pt x="123" y="149"/>
                    </a:lnTo>
                    <a:lnTo>
                      <a:pt x="121" y="149"/>
                    </a:lnTo>
                    <a:lnTo>
                      <a:pt x="120" y="149"/>
                    </a:lnTo>
                    <a:lnTo>
                      <a:pt x="119" y="146"/>
                    </a:lnTo>
                    <a:lnTo>
                      <a:pt x="119" y="145"/>
                    </a:lnTo>
                    <a:lnTo>
                      <a:pt x="120" y="143"/>
                    </a:lnTo>
                    <a:lnTo>
                      <a:pt x="120" y="142"/>
                    </a:lnTo>
                    <a:lnTo>
                      <a:pt x="120" y="142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17" y="141"/>
                    </a:lnTo>
                    <a:lnTo>
                      <a:pt x="117" y="139"/>
                    </a:lnTo>
                    <a:lnTo>
                      <a:pt x="116" y="139"/>
                    </a:lnTo>
                    <a:lnTo>
                      <a:pt x="115" y="138"/>
                    </a:lnTo>
                    <a:lnTo>
                      <a:pt x="113" y="137"/>
                    </a:lnTo>
                    <a:lnTo>
                      <a:pt x="113" y="137"/>
                    </a:lnTo>
                    <a:lnTo>
                      <a:pt x="112" y="135"/>
                    </a:lnTo>
                    <a:lnTo>
                      <a:pt x="111" y="134"/>
                    </a:lnTo>
                    <a:lnTo>
                      <a:pt x="109" y="131"/>
                    </a:lnTo>
                    <a:lnTo>
                      <a:pt x="109" y="130"/>
                    </a:lnTo>
                    <a:lnTo>
                      <a:pt x="113" y="130"/>
                    </a:lnTo>
                    <a:lnTo>
                      <a:pt x="117" y="130"/>
                    </a:lnTo>
                    <a:lnTo>
                      <a:pt x="123" y="129"/>
                    </a:lnTo>
                    <a:lnTo>
                      <a:pt x="124" y="130"/>
                    </a:lnTo>
                    <a:lnTo>
                      <a:pt x="124" y="130"/>
                    </a:lnTo>
                    <a:close/>
                    <a:moveTo>
                      <a:pt x="84" y="133"/>
                    </a:moveTo>
                    <a:lnTo>
                      <a:pt x="84" y="134"/>
                    </a:lnTo>
                    <a:lnTo>
                      <a:pt x="83" y="133"/>
                    </a:lnTo>
                    <a:lnTo>
                      <a:pt x="81" y="131"/>
                    </a:lnTo>
                    <a:lnTo>
                      <a:pt x="81" y="131"/>
                    </a:lnTo>
                    <a:lnTo>
                      <a:pt x="81" y="130"/>
                    </a:lnTo>
                    <a:lnTo>
                      <a:pt x="84" y="130"/>
                    </a:lnTo>
                    <a:lnTo>
                      <a:pt x="85" y="131"/>
                    </a:lnTo>
                    <a:lnTo>
                      <a:pt x="85" y="133"/>
                    </a:lnTo>
                    <a:lnTo>
                      <a:pt x="84" y="133"/>
                    </a:lnTo>
                    <a:lnTo>
                      <a:pt x="84" y="133"/>
                    </a:lnTo>
                    <a:close/>
                    <a:moveTo>
                      <a:pt x="47" y="135"/>
                    </a:moveTo>
                    <a:lnTo>
                      <a:pt x="47" y="135"/>
                    </a:lnTo>
                    <a:lnTo>
                      <a:pt x="48" y="135"/>
                    </a:lnTo>
                    <a:lnTo>
                      <a:pt x="48" y="135"/>
                    </a:lnTo>
                    <a:lnTo>
                      <a:pt x="49" y="135"/>
                    </a:lnTo>
                    <a:lnTo>
                      <a:pt x="51" y="137"/>
                    </a:lnTo>
                    <a:lnTo>
                      <a:pt x="49" y="138"/>
                    </a:lnTo>
                    <a:lnTo>
                      <a:pt x="48" y="138"/>
                    </a:lnTo>
                    <a:lnTo>
                      <a:pt x="48" y="138"/>
                    </a:lnTo>
                    <a:lnTo>
                      <a:pt x="47" y="138"/>
                    </a:lnTo>
                    <a:lnTo>
                      <a:pt x="45" y="138"/>
                    </a:lnTo>
                    <a:lnTo>
                      <a:pt x="44" y="137"/>
                    </a:lnTo>
                    <a:lnTo>
                      <a:pt x="44" y="135"/>
                    </a:lnTo>
                    <a:lnTo>
                      <a:pt x="43" y="135"/>
                    </a:lnTo>
                    <a:lnTo>
                      <a:pt x="43" y="134"/>
                    </a:lnTo>
                    <a:lnTo>
                      <a:pt x="43" y="134"/>
                    </a:lnTo>
                    <a:lnTo>
                      <a:pt x="43" y="134"/>
                    </a:lnTo>
                    <a:lnTo>
                      <a:pt x="43" y="134"/>
                    </a:lnTo>
                    <a:lnTo>
                      <a:pt x="44" y="133"/>
                    </a:lnTo>
                    <a:lnTo>
                      <a:pt x="44" y="133"/>
                    </a:lnTo>
                    <a:lnTo>
                      <a:pt x="44" y="134"/>
                    </a:lnTo>
                    <a:lnTo>
                      <a:pt x="47" y="135"/>
                    </a:lnTo>
                    <a:lnTo>
                      <a:pt x="47" y="135"/>
                    </a:lnTo>
                    <a:lnTo>
                      <a:pt x="47" y="135"/>
                    </a:lnTo>
                    <a:close/>
                    <a:moveTo>
                      <a:pt x="45" y="142"/>
                    </a:moveTo>
                    <a:lnTo>
                      <a:pt x="44" y="143"/>
                    </a:lnTo>
                    <a:lnTo>
                      <a:pt x="44" y="143"/>
                    </a:lnTo>
                    <a:lnTo>
                      <a:pt x="44" y="142"/>
                    </a:lnTo>
                    <a:lnTo>
                      <a:pt x="44" y="142"/>
                    </a:lnTo>
                    <a:lnTo>
                      <a:pt x="43" y="139"/>
                    </a:lnTo>
                    <a:lnTo>
                      <a:pt x="44" y="138"/>
                    </a:lnTo>
                    <a:lnTo>
                      <a:pt x="44" y="138"/>
                    </a:lnTo>
                    <a:lnTo>
                      <a:pt x="45" y="139"/>
                    </a:lnTo>
                    <a:lnTo>
                      <a:pt x="45" y="139"/>
                    </a:lnTo>
                    <a:lnTo>
                      <a:pt x="45" y="141"/>
                    </a:lnTo>
                    <a:lnTo>
                      <a:pt x="45" y="141"/>
                    </a:lnTo>
                    <a:lnTo>
                      <a:pt x="47" y="141"/>
                    </a:lnTo>
                    <a:lnTo>
                      <a:pt x="45" y="142"/>
                    </a:lnTo>
                    <a:lnTo>
                      <a:pt x="45" y="142"/>
                    </a:lnTo>
                    <a:close/>
                    <a:moveTo>
                      <a:pt x="83" y="143"/>
                    </a:moveTo>
                    <a:lnTo>
                      <a:pt x="84" y="145"/>
                    </a:lnTo>
                    <a:lnTo>
                      <a:pt x="85" y="143"/>
                    </a:lnTo>
                    <a:lnTo>
                      <a:pt x="88" y="145"/>
                    </a:lnTo>
                    <a:lnTo>
                      <a:pt x="89" y="145"/>
                    </a:lnTo>
                    <a:lnTo>
                      <a:pt x="88" y="146"/>
                    </a:lnTo>
                    <a:lnTo>
                      <a:pt x="88" y="146"/>
                    </a:lnTo>
                    <a:lnTo>
                      <a:pt x="92" y="145"/>
                    </a:lnTo>
                    <a:lnTo>
                      <a:pt x="92" y="145"/>
                    </a:lnTo>
                    <a:lnTo>
                      <a:pt x="92" y="146"/>
                    </a:lnTo>
                    <a:lnTo>
                      <a:pt x="92" y="147"/>
                    </a:lnTo>
                    <a:lnTo>
                      <a:pt x="92" y="149"/>
                    </a:lnTo>
                    <a:lnTo>
                      <a:pt x="91" y="150"/>
                    </a:lnTo>
                    <a:lnTo>
                      <a:pt x="91" y="151"/>
                    </a:lnTo>
                    <a:lnTo>
                      <a:pt x="89" y="153"/>
                    </a:lnTo>
                    <a:lnTo>
                      <a:pt x="88" y="153"/>
                    </a:lnTo>
                    <a:lnTo>
                      <a:pt x="87" y="154"/>
                    </a:lnTo>
                    <a:lnTo>
                      <a:pt x="87" y="154"/>
                    </a:lnTo>
                    <a:lnTo>
                      <a:pt x="87" y="155"/>
                    </a:lnTo>
                    <a:lnTo>
                      <a:pt x="87" y="155"/>
                    </a:lnTo>
                    <a:lnTo>
                      <a:pt x="85" y="157"/>
                    </a:lnTo>
                    <a:lnTo>
                      <a:pt x="83" y="158"/>
                    </a:lnTo>
                    <a:lnTo>
                      <a:pt x="77" y="160"/>
                    </a:lnTo>
                    <a:lnTo>
                      <a:pt x="76" y="160"/>
                    </a:lnTo>
                    <a:lnTo>
                      <a:pt x="76" y="161"/>
                    </a:lnTo>
                    <a:lnTo>
                      <a:pt x="75" y="162"/>
                    </a:lnTo>
                    <a:lnTo>
                      <a:pt x="75" y="162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75" y="160"/>
                    </a:lnTo>
                    <a:lnTo>
                      <a:pt x="75" y="158"/>
                    </a:lnTo>
                    <a:lnTo>
                      <a:pt x="75" y="157"/>
                    </a:lnTo>
                    <a:lnTo>
                      <a:pt x="75" y="155"/>
                    </a:lnTo>
                    <a:lnTo>
                      <a:pt x="75" y="154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43"/>
                    </a:lnTo>
                    <a:lnTo>
                      <a:pt x="76" y="143"/>
                    </a:lnTo>
                    <a:lnTo>
                      <a:pt x="76" y="142"/>
                    </a:lnTo>
                    <a:lnTo>
                      <a:pt x="73" y="142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5" y="139"/>
                    </a:lnTo>
                    <a:lnTo>
                      <a:pt x="75" y="139"/>
                    </a:lnTo>
                    <a:lnTo>
                      <a:pt x="76" y="141"/>
                    </a:lnTo>
                    <a:lnTo>
                      <a:pt x="79" y="142"/>
                    </a:lnTo>
                    <a:lnTo>
                      <a:pt x="81" y="142"/>
                    </a:lnTo>
                    <a:lnTo>
                      <a:pt x="83" y="143"/>
                    </a:lnTo>
                    <a:lnTo>
                      <a:pt x="83" y="143"/>
                    </a:lnTo>
                    <a:close/>
                    <a:moveTo>
                      <a:pt x="117" y="145"/>
                    </a:moveTo>
                    <a:lnTo>
                      <a:pt x="117" y="145"/>
                    </a:lnTo>
                    <a:lnTo>
                      <a:pt x="117" y="145"/>
                    </a:lnTo>
                    <a:lnTo>
                      <a:pt x="116" y="145"/>
                    </a:lnTo>
                    <a:lnTo>
                      <a:pt x="116" y="143"/>
                    </a:lnTo>
                    <a:lnTo>
                      <a:pt x="116" y="142"/>
                    </a:lnTo>
                    <a:lnTo>
                      <a:pt x="116" y="143"/>
                    </a:lnTo>
                    <a:lnTo>
                      <a:pt x="117" y="143"/>
                    </a:lnTo>
                    <a:lnTo>
                      <a:pt x="117" y="145"/>
                    </a:lnTo>
                    <a:lnTo>
                      <a:pt x="117" y="145"/>
                    </a:lnTo>
                    <a:close/>
                    <a:moveTo>
                      <a:pt x="113" y="146"/>
                    </a:moveTo>
                    <a:lnTo>
                      <a:pt x="112" y="146"/>
                    </a:lnTo>
                    <a:lnTo>
                      <a:pt x="111" y="145"/>
                    </a:lnTo>
                    <a:lnTo>
                      <a:pt x="111" y="143"/>
                    </a:lnTo>
                    <a:lnTo>
                      <a:pt x="112" y="143"/>
                    </a:lnTo>
                    <a:lnTo>
                      <a:pt x="112" y="143"/>
                    </a:lnTo>
                    <a:lnTo>
                      <a:pt x="113" y="143"/>
                    </a:lnTo>
                    <a:lnTo>
                      <a:pt x="115" y="145"/>
                    </a:lnTo>
                    <a:lnTo>
                      <a:pt x="113" y="146"/>
                    </a:lnTo>
                    <a:lnTo>
                      <a:pt x="113" y="146"/>
                    </a:lnTo>
                    <a:close/>
                    <a:moveTo>
                      <a:pt x="113" y="149"/>
                    </a:moveTo>
                    <a:lnTo>
                      <a:pt x="115" y="149"/>
                    </a:lnTo>
                    <a:lnTo>
                      <a:pt x="116" y="149"/>
                    </a:lnTo>
                    <a:lnTo>
                      <a:pt x="117" y="147"/>
                    </a:lnTo>
                    <a:lnTo>
                      <a:pt x="119" y="147"/>
                    </a:lnTo>
                    <a:lnTo>
                      <a:pt x="120" y="150"/>
                    </a:lnTo>
                    <a:lnTo>
                      <a:pt x="120" y="150"/>
                    </a:lnTo>
                    <a:lnTo>
                      <a:pt x="120" y="151"/>
                    </a:lnTo>
                    <a:lnTo>
                      <a:pt x="120" y="154"/>
                    </a:lnTo>
                    <a:lnTo>
                      <a:pt x="120" y="157"/>
                    </a:lnTo>
                    <a:lnTo>
                      <a:pt x="120" y="157"/>
                    </a:lnTo>
                    <a:lnTo>
                      <a:pt x="121" y="158"/>
                    </a:lnTo>
                    <a:lnTo>
                      <a:pt x="121" y="158"/>
                    </a:lnTo>
                    <a:lnTo>
                      <a:pt x="123" y="160"/>
                    </a:lnTo>
                    <a:lnTo>
                      <a:pt x="123" y="160"/>
                    </a:lnTo>
                    <a:lnTo>
                      <a:pt x="123" y="162"/>
                    </a:lnTo>
                    <a:lnTo>
                      <a:pt x="124" y="164"/>
                    </a:lnTo>
                    <a:lnTo>
                      <a:pt x="124" y="164"/>
                    </a:lnTo>
                    <a:lnTo>
                      <a:pt x="124" y="165"/>
                    </a:lnTo>
                    <a:lnTo>
                      <a:pt x="121" y="165"/>
                    </a:lnTo>
                    <a:lnTo>
                      <a:pt x="121" y="165"/>
                    </a:lnTo>
                    <a:lnTo>
                      <a:pt x="121" y="166"/>
                    </a:lnTo>
                    <a:lnTo>
                      <a:pt x="121" y="165"/>
                    </a:lnTo>
                    <a:lnTo>
                      <a:pt x="120" y="164"/>
                    </a:lnTo>
                    <a:lnTo>
                      <a:pt x="120" y="164"/>
                    </a:lnTo>
                    <a:lnTo>
                      <a:pt x="120" y="166"/>
                    </a:lnTo>
                    <a:lnTo>
                      <a:pt x="120" y="166"/>
                    </a:lnTo>
                    <a:lnTo>
                      <a:pt x="120" y="168"/>
                    </a:lnTo>
                    <a:lnTo>
                      <a:pt x="119" y="168"/>
                    </a:lnTo>
                    <a:lnTo>
                      <a:pt x="117" y="166"/>
                    </a:lnTo>
                    <a:lnTo>
                      <a:pt x="116" y="166"/>
                    </a:lnTo>
                    <a:lnTo>
                      <a:pt x="116" y="165"/>
                    </a:lnTo>
                    <a:lnTo>
                      <a:pt x="116" y="164"/>
                    </a:lnTo>
                    <a:lnTo>
                      <a:pt x="116" y="162"/>
                    </a:lnTo>
                    <a:lnTo>
                      <a:pt x="117" y="158"/>
                    </a:lnTo>
                    <a:lnTo>
                      <a:pt x="117" y="157"/>
                    </a:lnTo>
                    <a:lnTo>
                      <a:pt x="116" y="157"/>
                    </a:lnTo>
                    <a:lnTo>
                      <a:pt x="116" y="155"/>
                    </a:lnTo>
                    <a:lnTo>
                      <a:pt x="115" y="154"/>
                    </a:lnTo>
                    <a:lnTo>
                      <a:pt x="115" y="154"/>
                    </a:lnTo>
                    <a:lnTo>
                      <a:pt x="112" y="154"/>
                    </a:lnTo>
                    <a:lnTo>
                      <a:pt x="112" y="154"/>
                    </a:lnTo>
                    <a:lnTo>
                      <a:pt x="111" y="151"/>
                    </a:lnTo>
                    <a:lnTo>
                      <a:pt x="111" y="147"/>
                    </a:lnTo>
                    <a:lnTo>
                      <a:pt x="109" y="147"/>
                    </a:lnTo>
                    <a:lnTo>
                      <a:pt x="109" y="146"/>
                    </a:lnTo>
                    <a:lnTo>
                      <a:pt x="109" y="145"/>
                    </a:lnTo>
                    <a:lnTo>
                      <a:pt x="111" y="146"/>
                    </a:lnTo>
                    <a:lnTo>
                      <a:pt x="111" y="146"/>
                    </a:lnTo>
                    <a:lnTo>
                      <a:pt x="112" y="147"/>
                    </a:lnTo>
                    <a:lnTo>
                      <a:pt x="113" y="147"/>
                    </a:lnTo>
                    <a:lnTo>
                      <a:pt x="113" y="149"/>
                    </a:lnTo>
                    <a:lnTo>
                      <a:pt x="113" y="149"/>
                    </a:lnTo>
                    <a:close/>
                    <a:moveTo>
                      <a:pt x="43" y="145"/>
                    </a:moveTo>
                    <a:lnTo>
                      <a:pt x="43" y="146"/>
                    </a:lnTo>
                    <a:lnTo>
                      <a:pt x="43" y="147"/>
                    </a:lnTo>
                    <a:lnTo>
                      <a:pt x="43" y="147"/>
                    </a:lnTo>
                    <a:lnTo>
                      <a:pt x="41" y="147"/>
                    </a:lnTo>
                    <a:lnTo>
                      <a:pt x="41" y="146"/>
                    </a:lnTo>
                    <a:lnTo>
                      <a:pt x="41" y="146"/>
                    </a:lnTo>
                    <a:lnTo>
                      <a:pt x="41" y="146"/>
                    </a:lnTo>
                    <a:lnTo>
                      <a:pt x="43" y="146"/>
                    </a:lnTo>
                    <a:lnTo>
                      <a:pt x="43" y="145"/>
                    </a:lnTo>
                    <a:lnTo>
                      <a:pt x="43" y="145"/>
                    </a:lnTo>
                    <a:close/>
                    <a:moveTo>
                      <a:pt x="5" y="192"/>
                    </a:moveTo>
                    <a:lnTo>
                      <a:pt x="2" y="193"/>
                    </a:lnTo>
                    <a:lnTo>
                      <a:pt x="4" y="192"/>
                    </a:lnTo>
                    <a:lnTo>
                      <a:pt x="4" y="190"/>
                    </a:lnTo>
                    <a:lnTo>
                      <a:pt x="5" y="188"/>
                    </a:lnTo>
                    <a:lnTo>
                      <a:pt x="6" y="188"/>
                    </a:lnTo>
                    <a:lnTo>
                      <a:pt x="8" y="185"/>
                    </a:lnTo>
                    <a:lnTo>
                      <a:pt x="9" y="184"/>
                    </a:lnTo>
                    <a:lnTo>
                      <a:pt x="10" y="182"/>
                    </a:lnTo>
                    <a:lnTo>
                      <a:pt x="13" y="180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6" y="180"/>
                    </a:lnTo>
                    <a:lnTo>
                      <a:pt x="17" y="178"/>
                    </a:lnTo>
                    <a:lnTo>
                      <a:pt x="20" y="174"/>
                    </a:lnTo>
                    <a:lnTo>
                      <a:pt x="22" y="172"/>
                    </a:lnTo>
                    <a:lnTo>
                      <a:pt x="25" y="168"/>
                    </a:lnTo>
                    <a:lnTo>
                      <a:pt x="26" y="168"/>
                    </a:lnTo>
                    <a:lnTo>
                      <a:pt x="28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32" y="162"/>
                    </a:lnTo>
                    <a:lnTo>
                      <a:pt x="33" y="162"/>
                    </a:lnTo>
                    <a:lnTo>
                      <a:pt x="33" y="161"/>
                    </a:lnTo>
                    <a:lnTo>
                      <a:pt x="34" y="160"/>
                    </a:lnTo>
                    <a:lnTo>
                      <a:pt x="34" y="158"/>
                    </a:lnTo>
                    <a:lnTo>
                      <a:pt x="34" y="157"/>
                    </a:lnTo>
                    <a:lnTo>
                      <a:pt x="33" y="155"/>
                    </a:lnTo>
                    <a:lnTo>
                      <a:pt x="34" y="154"/>
                    </a:lnTo>
                    <a:lnTo>
                      <a:pt x="34" y="153"/>
                    </a:lnTo>
                    <a:lnTo>
                      <a:pt x="37" y="149"/>
                    </a:lnTo>
                    <a:lnTo>
                      <a:pt x="37" y="147"/>
                    </a:lnTo>
                    <a:lnTo>
                      <a:pt x="38" y="149"/>
                    </a:lnTo>
                    <a:lnTo>
                      <a:pt x="38" y="149"/>
                    </a:lnTo>
                    <a:lnTo>
                      <a:pt x="37" y="151"/>
                    </a:lnTo>
                    <a:lnTo>
                      <a:pt x="37" y="151"/>
                    </a:lnTo>
                    <a:lnTo>
                      <a:pt x="38" y="153"/>
                    </a:lnTo>
                    <a:lnTo>
                      <a:pt x="37" y="154"/>
                    </a:lnTo>
                    <a:lnTo>
                      <a:pt x="38" y="158"/>
                    </a:lnTo>
                    <a:lnTo>
                      <a:pt x="40" y="161"/>
                    </a:lnTo>
                    <a:lnTo>
                      <a:pt x="40" y="161"/>
                    </a:lnTo>
                    <a:lnTo>
                      <a:pt x="38" y="162"/>
                    </a:lnTo>
                    <a:lnTo>
                      <a:pt x="38" y="162"/>
                    </a:lnTo>
                    <a:lnTo>
                      <a:pt x="36" y="164"/>
                    </a:lnTo>
                    <a:lnTo>
                      <a:pt x="36" y="164"/>
                    </a:lnTo>
                    <a:lnTo>
                      <a:pt x="34" y="165"/>
                    </a:lnTo>
                    <a:lnTo>
                      <a:pt x="33" y="166"/>
                    </a:lnTo>
                    <a:lnTo>
                      <a:pt x="33" y="168"/>
                    </a:lnTo>
                    <a:lnTo>
                      <a:pt x="33" y="168"/>
                    </a:lnTo>
                    <a:lnTo>
                      <a:pt x="29" y="169"/>
                    </a:lnTo>
                    <a:lnTo>
                      <a:pt x="28" y="169"/>
                    </a:lnTo>
                    <a:lnTo>
                      <a:pt x="26" y="170"/>
                    </a:lnTo>
                    <a:lnTo>
                      <a:pt x="26" y="170"/>
                    </a:lnTo>
                    <a:lnTo>
                      <a:pt x="26" y="172"/>
                    </a:lnTo>
                    <a:lnTo>
                      <a:pt x="24" y="177"/>
                    </a:lnTo>
                    <a:lnTo>
                      <a:pt x="22" y="178"/>
                    </a:lnTo>
                    <a:lnTo>
                      <a:pt x="21" y="180"/>
                    </a:lnTo>
                    <a:lnTo>
                      <a:pt x="20" y="181"/>
                    </a:lnTo>
                    <a:lnTo>
                      <a:pt x="18" y="181"/>
                    </a:lnTo>
                    <a:lnTo>
                      <a:pt x="17" y="182"/>
                    </a:lnTo>
                    <a:lnTo>
                      <a:pt x="16" y="184"/>
                    </a:lnTo>
                    <a:lnTo>
                      <a:pt x="14" y="185"/>
                    </a:lnTo>
                    <a:lnTo>
                      <a:pt x="13" y="186"/>
                    </a:lnTo>
                    <a:lnTo>
                      <a:pt x="12" y="188"/>
                    </a:lnTo>
                    <a:lnTo>
                      <a:pt x="10" y="189"/>
                    </a:lnTo>
                    <a:lnTo>
                      <a:pt x="8" y="189"/>
                    </a:lnTo>
                    <a:lnTo>
                      <a:pt x="8" y="190"/>
                    </a:lnTo>
                    <a:lnTo>
                      <a:pt x="8" y="190"/>
                    </a:lnTo>
                    <a:lnTo>
                      <a:pt x="6" y="192"/>
                    </a:lnTo>
                    <a:lnTo>
                      <a:pt x="6" y="192"/>
                    </a:lnTo>
                    <a:lnTo>
                      <a:pt x="5" y="192"/>
                    </a:lnTo>
                    <a:lnTo>
                      <a:pt x="5" y="192"/>
                    </a:lnTo>
                    <a:close/>
                    <a:moveTo>
                      <a:pt x="101" y="149"/>
                    </a:moveTo>
                    <a:lnTo>
                      <a:pt x="103" y="151"/>
                    </a:lnTo>
                    <a:lnTo>
                      <a:pt x="101" y="151"/>
                    </a:lnTo>
                    <a:lnTo>
                      <a:pt x="100" y="150"/>
                    </a:lnTo>
                    <a:lnTo>
                      <a:pt x="101" y="149"/>
                    </a:lnTo>
                    <a:lnTo>
                      <a:pt x="101" y="149"/>
                    </a:lnTo>
                    <a:lnTo>
                      <a:pt x="101" y="149"/>
                    </a:lnTo>
                    <a:close/>
                    <a:moveTo>
                      <a:pt x="96" y="177"/>
                    </a:moveTo>
                    <a:lnTo>
                      <a:pt x="95" y="177"/>
                    </a:lnTo>
                    <a:lnTo>
                      <a:pt x="95" y="177"/>
                    </a:lnTo>
                    <a:lnTo>
                      <a:pt x="95" y="176"/>
                    </a:lnTo>
                    <a:lnTo>
                      <a:pt x="96" y="170"/>
                    </a:lnTo>
                    <a:lnTo>
                      <a:pt x="96" y="169"/>
                    </a:lnTo>
                    <a:lnTo>
                      <a:pt x="97" y="166"/>
                    </a:lnTo>
                    <a:lnTo>
                      <a:pt x="99" y="164"/>
                    </a:lnTo>
                    <a:lnTo>
                      <a:pt x="100" y="161"/>
                    </a:lnTo>
                    <a:lnTo>
                      <a:pt x="101" y="160"/>
                    </a:lnTo>
                    <a:lnTo>
                      <a:pt x="103" y="157"/>
                    </a:lnTo>
                    <a:lnTo>
                      <a:pt x="104" y="154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1"/>
                    </a:lnTo>
                    <a:lnTo>
                      <a:pt x="104" y="150"/>
                    </a:lnTo>
                    <a:lnTo>
                      <a:pt x="105" y="149"/>
                    </a:lnTo>
                    <a:lnTo>
                      <a:pt x="105" y="150"/>
                    </a:lnTo>
                    <a:lnTo>
                      <a:pt x="105" y="151"/>
                    </a:lnTo>
                    <a:lnTo>
                      <a:pt x="105" y="153"/>
                    </a:lnTo>
                    <a:lnTo>
                      <a:pt x="105" y="153"/>
                    </a:lnTo>
                    <a:lnTo>
                      <a:pt x="105" y="154"/>
                    </a:lnTo>
                    <a:lnTo>
                      <a:pt x="105" y="157"/>
                    </a:lnTo>
                    <a:lnTo>
                      <a:pt x="105" y="160"/>
                    </a:lnTo>
                    <a:lnTo>
                      <a:pt x="105" y="162"/>
                    </a:lnTo>
                    <a:lnTo>
                      <a:pt x="104" y="164"/>
                    </a:lnTo>
                    <a:lnTo>
                      <a:pt x="103" y="165"/>
                    </a:lnTo>
                    <a:lnTo>
                      <a:pt x="101" y="165"/>
                    </a:lnTo>
                    <a:lnTo>
                      <a:pt x="100" y="166"/>
                    </a:lnTo>
                    <a:lnTo>
                      <a:pt x="100" y="169"/>
                    </a:lnTo>
                    <a:lnTo>
                      <a:pt x="99" y="170"/>
                    </a:lnTo>
                    <a:lnTo>
                      <a:pt x="97" y="174"/>
                    </a:lnTo>
                    <a:lnTo>
                      <a:pt x="96" y="177"/>
                    </a:lnTo>
                    <a:lnTo>
                      <a:pt x="96" y="177"/>
                    </a:lnTo>
                    <a:close/>
                    <a:moveTo>
                      <a:pt x="92" y="182"/>
                    </a:moveTo>
                    <a:lnTo>
                      <a:pt x="91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8" y="178"/>
                    </a:lnTo>
                    <a:lnTo>
                      <a:pt x="87" y="178"/>
                    </a:lnTo>
                    <a:lnTo>
                      <a:pt x="85" y="177"/>
                    </a:lnTo>
                    <a:lnTo>
                      <a:pt x="84" y="177"/>
                    </a:lnTo>
                    <a:lnTo>
                      <a:pt x="83" y="177"/>
                    </a:lnTo>
                    <a:lnTo>
                      <a:pt x="81" y="173"/>
                    </a:lnTo>
                    <a:lnTo>
                      <a:pt x="81" y="172"/>
                    </a:lnTo>
                    <a:lnTo>
                      <a:pt x="81" y="170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84" y="169"/>
                    </a:lnTo>
                    <a:lnTo>
                      <a:pt x="85" y="169"/>
                    </a:lnTo>
                    <a:lnTo>
                      <a:pt x="88" y="168"/>
                    </a:lnTo>
                    <a:lnTo>
                      <a:pt x="88" y="166"/>
                    </a:lnTo>
                    <a:lnTo>
                      <a:pt x="88" y="165"/>
                    </a:lnTo>
                    <a:lnTo>
                      <a:pt x="88" y="162"/>
                    </a:lnTo>
                    <a:lnTo>
                      <a:pt x="87" y="161"/>
                    </a:lnTo>
                    <a:lnTo>
                      <a:pt x="88" y="160"/>
                    </a:lnTo>
                    <a:lnTo>
                      <a:pt x="88" y="160"/>
                    </a:lnTo>
                    <a:lnTo>
                      <a:pt x="89" y="158"/>
                    </a:lnTo>
                    <a:lnTo>
                      <a:pt x="89" y="157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91" y="154"/>
                    </a:lnTo>
                    <a:lnTo>
                      <a:pt x="93" y="154"/>
                    </a:lnTo>
                    <a:lnTo>
                      <a:pt x="93" y="153"/>
                    </a:lnTo>
                    <a:lnTo>
                      <a:pt x="97" y="154"/>
                    </a:lnTo>
                    <a:lnTo>
                      <a:pt x="99" y="155"/>
                    </a:lnTo>
                    <a:lnTo>
                      <a:pt x="99" y="157"/>
                    </a:lnTo>
                    <a:lnTo>
                      <a:pt x="97" y="158"/>
                    </a:lnTo>
                    <a:lnTo>
                      <a:pt x="97" y="160"/>
                    </a:lnTo>
                    <a:lnTo>
                      <a:pt x="96" y="162"/>
                    </a:lnTo>
                    <a:lnTo>
                      <a:pt x="95" y="164"/>
                    </a:lnTo>
                    <a:lnTo>
                      <a:pt x="95" y="166"/>
                    </a:lnTo>
                    <a:lnTo>
                      <a:pt x="93" y="168"/>
                    </a:lnTo>
                    <a:lnTo>
                      <a:pt x="92" y="169"/>
                    </a:lnTo>
                    <a:lnTo>
                      <a:pt x="92" y="170"/>
                    </a:lnTo>
                    <a:lnTo>
                      <a:pt x="92" y="173"/>
                    </a:lnTo>
                    <a:lnTo>
                      <a:pt x="92" y="174"/>
                    </a:lnTo>
                    <a:lnTo>
                      <a:pt x="92" y="174"/>
                    </a:lnTo>
                    <a:lnTo>
                      <a:pt x="95" y="178"/>
                    </a:lnTo>
                    <a:lnTo>
                      <a:pt x="95" y="178"/>
                    </a:lnTo>
                    <a:lnTo>
                      <a:pt x="95" y="180"/>
                    </a:lnTo>
                    <a:lnTo>
                      <a:pt x="95" y="181"/>
                    </a:lnTo>
                    <a:lnTo>
                      <a:pt x="93" y="182"/>
                    </a:lnTo>
                    <a:lnTo>
                      <a:pt x="93" y="182"/>
                    </a:lnTo>
                    <a:lnTo>
                      <a:pt x="92" y="182"/>
                    </a:lnTo>
                    <a:lnTo>
                      <a:pt x="92" y="182"/>
                    </a:lnTo>
                    <a:close/>
                    <a:moveTo>
                      <a:pt x="84" y="161"/>
                    </a:moveTo>
                    <a:lnTo>
                      <a:pt x="84" y="162"/>
                    </a:lnTo>
                    <a:lnTo>
                      <a:pt x="84" y="162"/>
                    </a:lnTo>
                    <a:lnTo>
                      <a:pt x="83" y="162"/>
                    </a:lnTo>
                    <a:lnTo>
                      <a:pt x="83" y="161"/>
                    </a:lnTo>
                    <a:lnTo>
                      <a:pt x="83" y="160"/>
                    </a:lnTo>
                    <a:lnTo>
                      <a:pt x="84" y="158"/>
                    </a:lnTo>
                    <a:lnTo>
                      <a:pt x="84" y="158"/>
                    </a:lnTo>
                    <a:lnTo>
                      <a:pt x="85" y="157"/>
                    </a:lnTo>
                    <a:lnTo>
                      <a:pt x="85" y="157"/>
                    </a:lnTo>
                    <a:lnTo>
                      <a:pt x="85" y="158"/>
                    </a:lnTo>
                    <a:lnTo>
                      <a:pt x="85" y="158"/>
                    </a:lnTo>
                    <a:lnTo>
                      <a:pt x="85" y="161"/>
                    </a:lnTo>
                    <a:lnTo>
                      <a:pt x="84" y="161"/>
                    </a:lnTo>
                    <a:lnTo>
                      <a:pt x="84" y="161"/>
                    </a:lnTo>
                    <a:close/>
                    <a:moveTo>
                      <a:pt x="109" y="160"/>
                    </a:moveTo>
                    <a:lnTo>
                      <a:pt x="109" y="160"/>
                    </a:lnTo>
                    <a:lnTo>
                      <a:pt x="109" y="158"/>
                    </a:lnTo>
                    <a:lnTo>
                      <a:pt x="111" y="158"/>
                    </a:lnTo>
                    <a:lnTo>
                      <a:pt x="111" y="158"/>
                    </a:lnTo>
                    <a:lnTo>
                      <a:pt x="111" y="160"/>
                    </a:lnTo>
                    <a:lnTo>
                      <a:pt x="109" y="160"/>
                    </a:lnTo>
                    <a:lnTo>
                      <a:pt x="109" y="160"/>
                    </a:lnTo>
                    <a:close/>
                    <a:moveTo>
                      <a:pt x="44" y="161"/>
                    </a:moveTo>
                    <a:lnTo>
                      <a:pt x="41" y="162"/>
                    </a:lnTo>
                    <a:lnTo>
                      <a:pt x="41" y="160"/>
                    </a:lnTo>
                    <a:lnTo>
                      <a:pt x="43" y="158"/>
                    </a:lnTo>
                    <a:lnTo>
                      <a:pt x="44" y="160"/>
                    </a:lnTo>
                    <a:lnTo>
                      <a:pt x="45" y="160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44" y="161"/>
                    </a:lnTo>
                    <a:close/>
                    <a:moveTo>
                      <a:pt x="131" y="170"/>
                    </a:moveTo>
                    <a:lnTo>
                      <a:pt x="129" y="170"/>
                    </a:lnTo>
                    <a:lnTo>
                      <a:pt x="129" y="169"/>
                    </a:lnTo>
                    <a:lnTo>
                      <a:pt x="128" y="169"/>
                    </a:lnTo>
                    <a:lnTo>
                      <a:pt x="128" y="168"/>
                    </a:lnTo>
                    <a:lnTo>
                      <a:pt x="127" y="166"/>
                    </a:lnTo>
                    <a:lnTo>
                      <a:pt x="128" y="166"/>
                    </a:lnTo>
                    <a:lnTo>
                      <a:pt x="128" y="164"/>
                    </a:lnTo>
                    <a:lnTo>
                      <a:pt x="128" y="164"/>
                    </a:lnTo>
                    <a:lnTo>
                      <a:pt x="129" y="162"/>
                    </a:lnTo>
                    <a:lnTo>
                      <a:pt x="129" y="162"/>
                    </a:lnTo>
                    <a:lnTo>
                      <a:pt x="129" y="162"/>
                    </a:lnTo>
                    <a:lnTo>
                      <a:pt x="131" y="162"/>
                    </a:lnTo>
                    <a:lnTo>
                      <a:pt x="129" y="165"/>
                    </a:lnTo>
                    <a:lnTo>
                      <a:pt x="131" y="168"/>
                    </a:lnTo>
                    <a:lnTo>
                      <a:pt x="131" y="169"/>
                    </a:lnTo>
                    <a:lnTo>
                      <a:pt x="131" y="169"/>
                    </a:lnTo>
                    <a:lnTo>
                      <a:pt x="131" y="170"/>
                    </a:lnTo>
                    <a:lnTo>
                      <a:pt x="131" y="170"/>
                    </a:lnTo>
                    <a:close/>
                    <a:moveTo>
                      <a:pt x="113" y="172"/>
                    </a:moveTo>
                    <a:lnTo>
                      <a:pt x="113" y="173"/>
                    </a:lnTo>
                    <a:lnTo>
                      <a:pt x="112" y="173"/>
                    </a:lnTo>
                    <a:lnTo>
                      <a:pt x="112" y="173"/>
                    </a:lnTo>
                    <a:lnTo>
                      <a:pt x="111" y="174"/>
                    </a:lnTo>
                    <a:lnTo>
                      <a:pt x="111" y="174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3" y="173"/>
                    </a:lnTo>
                    <a:lnTo>
                      <a:pt x="103" y="172"/>
                    </a:lnTo>
                    <a:lnTo>
                      <a:pt x="103" y="172"/>
                    </a:lnTo>
                    <a:lnTo>
                      <a:pt x="103" y="170"/>
                    </a:lnTo>
                    <a:lnTo>
                      <a:pt x="104" y="170"/>
                    </a:lnTo>
                    <a:lnTo>
                      <a:pt x="105" y="169"/>
                    </a:lnTo>
                    <a:lnTo>
                      <a:pt x="107" y="168"/>
                    </a:lnTo>
                    <a:lnTo>
                      <a:pt x="108" y="166"/>
                    </a:lnTo>
                    <a:lnTo>
                      <a:pt x="109" y="166"/>
                    </a:lnTo>
                    <a:lnTo>
                      <a:pt x="111" y="166"/>
                    </a:lnTo>
                    <a:lnTo>
                      <a:pt x="111" y="166"/>
                    </a:lnTo>
                    <a:lnTo>
                      <a:pt x="111" y="166"/>
                    </a:lnTo>
                    <a:lnTo>
                      <a:pt x="112" y="168"/>
                    </a:lnTo>
                    <a:lnTo>
                      <a:pt x="113" y="168"/>
                    </a:lnTo>
                    <a:lnTo>
                      <a:pt x="113" y="170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close/>
                    <a:moveTo>
                      <a:pt x="124" y="169"/>
                    </a:moveTo>
                    <a:lnTo>
                      <a:pt x="124" y="170"/>
                    </a:lnTo>
                    <a:lnTo>
                      <a:pt x="123" y="168"/>
                    </a:lnTo>
                    <a:lnTo>
                      <a:pt x="121" y="166"/>
                    </a:lnTo>
                    <a:lnTo>
                      <a:pt x="123" y="166"/>
                    </a:lnTo>
                    <a:lnTo>
                      <a:pt x="123" y="166"/>
                    </a:lnTo>
                    <a:lnTo>
                      <a:pt x="124" y="169"/>
                    </a:lnTo>
                    <a:lnTo>
                      <a:pt x="124" y="169"/>
                    </a:lnTo>
                    <a:close/>
                    <a:moveTo>
                      <a:pt x="136" y="172"/>
                    </a:moveTo>
                    <a:lnTo>
                      <a:pt x="136" y="172"/>
                    </a:lnTo>
                    <a:lnTo>
                      <a:pt x="135" y="172"/>
                    </a:lnTo>
                    <a:lnTo>
                      <a:pt x="135" y="170"/>
                    </a:lnTo>
                    <a:lnTo>
                      <a:pt x="136" y="168"/>
                    </a:lnTo>
                    <a:lnTo>
                      <a:pt x="137" y="169"/>
                    </a:lnTo>
                    <a:lnTo>
                      <a:pt x="136" y="170"/>
                    </a:lnTo>
                    <a:lnTo>
                      <a:pt x="136" y="170"/>
                    </a:lnTo>
                    <a:lnTo>
                      <a:pt x="137" y="172"/>
                    </a:lnTo>
                    <a:lnTo>
                      <a:pt x="137" y="172"/>
                    </a:lnTo>
                    <a:lnTo>
                      <a:pt x="136" y="172"/>
                    </a:lnTo>
                    <a:lnTo>
                      <a:pt x="136" y="172"/>
                    </a:lnTo>
                    <a:close/>
                    <a:moveTo>
                      <a:pt x="135" y="178"/>
                    </a:moveTo>
                    <a:lnTo>
                      <a:pt x="136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2"/>
                    </a:lnTo>
                    <a:lnTo>
                      <a:pt x="139" y="185"/>
                    </a:lnTo>
                    <a:lnTo>
                      <a:pt x="140" y="186"/>
                    </a:lnTo>
                    <a:lnTo>
                      <a:pt x="139" y="188"/>
                    </a:lnTo>
                    <a:lnTo>
                      <a:pt x="139" y="188"/>
                    </a:lnTo>
                    <a:lnTo>
                      <a:pt x="137" y="189"/>
                    </a:lnTo>
                    <a:lnTo>
                      <a:pt x="137" y="190"/>
                    </a:lnTo>
                    <a:lnTo>
                      <a:pt x="137" y="190"/>
                    </a:lnTo>
                    <a:lnTo>
                      <a:pt x="139" y="190"/>
                    </a:lnTo>
                    <a:lnTo>
                      <a:pt x="140" y="192"/>
                    </a:lnTo>
                    <a:lnTo>
                      <a:pt x="140" y="194"/>
                    </a:lnTo>
                    <a:lnTo>
                      <a:pt x="141" y="196"/>
                    </a:lnTo>
                    <a:lnTo>
                      <a:pt x="141" y="197"/>
                    </a:lnTo>
                    <a:lnTo>
                      <a:pt x="141" y="200"/>
                    </a:lnTo>
                    <a:lnTo>
                      <a:pt x="141" y="201"/>
                    </a:lnTo>
                    <a:lnTo>
                      <a:pt x="143" y="202"/>
                    </a:lnTo>
                    <a:lnTo>
                      <a:pt x="143" y="202"/>
                    </a:lnTo>
                    <a:lnTo>
                      <a:pt x="143" y="204"/>
                    </a:lnTo>
                    <a:lnTo>
                      <a:pt x="144" y="205"/>
                    </a:lnTo>
                    <a:lnTo>
                      <a:pt x="144" y="209"/>
                    </a:lnTo>
                    <a:lnTo>
                      <a:pt x="144" y="210"/>
                    </a:lnTo>
                    <a:lnTo>
                      <a:pt x="143" y="212"/>
                    </a:lnTo>
                    <a:lnTo>
                      <a:pt x="141" y="213"/>
                    </a:lnTo>
                    <a:lnTo>
                      <a:pt x="139" y="216"/>
                    </a:lnTo>
                    <a:lnTo>
                      <a:pt x="137" y="216"/>
                    </a:lnTo>
                    <a:lnTo>
                      <a:pt x="137" y="216"/>
                    </a:lnTo>
                    <a:lnTo>
                      <a:pt x="139" y="218"/>
                    </a:lnTo>
                    <a:lnTo>
                      <a:pt x="139" y="221"/>
                    </a:lnTo>
                    <a:lnTo>
                      <a:pt x="137" y="224"/>
                    </a:lnTo>
                    <a:lnTo>
                      <a:pt x="137" y="222"/>
                    </a:lnTo>
                    <a:lnTo>
                      <a:pt x="136" y="221"/>
                    </a:lnTo>
                    <a:lnTo>
                      <a:pt x="136" y="218"/>
                    </a:lnTo>
                    <a:lnTo>
                      <a:pt x="136" y="216"/>
                    </a:lnTo>
                    <a:lnTo>
                      <a:pt x="135" y="214"/>
                    </a:lnTo>
                    <a:lnTo>
                      <a:pt x="135" y="213"/>
                    </a:lnTo>
                    <a:lnTo>
                      <a:pt x="133" y="212"/>
                    </a:lnTo>
                    <a:lnTo>
                      <a:pt x="132" y="209"/>
                    </a:lnTo>
                    <a:lnTo>
                      <a:pt x="132" y="209"/>
                    </a:lnTo>
                    <a:lnTo>
                      <a:pt x="131" y="210"/>
                    </a:lnTo>
                    <a:lnTo>
                      <a:pt x="129" y="210"/>
                    </a:lnTo>
                    <a:lnTo>
                      <a:pt x="129" y="212"/>
                    </a:lnTo>
                    <a:lnTo>
                      <a:pt x="129" y="212"/>
                    </a:lnTo>
                    <a:lnTo>
                      <a:pt x="128" y="213"/>
                    </a:lnTo>
                    <a:lnTo>
                      <a:pt x="127" y="216"/>
                    </a:lnTo>
                    <a:lnTo>
                      <a:pt x="125" y="217"/>
                    </a:lnTo>
                    <a:lnTo>
                      <a:pt x="125" y="218"/>
                    </a:lnTo>
                    <a:lnTo>
                      <a:pt x="127" y="220"/>
                    </a:lnTo>
                    <a:lnTo>
                      <a:pt x="127" y="220"/>
                    </a:lnTo>
                    <a:lnTo>
                      <a:pt x="128" y="221"/>
                    </a:lnTo>
                    <a:lnTo>
                      <a:pt x="128" y="222"/>
                    </a:lnTo>
                    <a:lnTo>
                      <a:pt x="129" y="225"/>
                    </a:lnTo>
                    <a:lnTo>
                      <a:pt x="129" y="229"/>
                    </a:lnTo>
                    <a:lnTo>
                      <a:pt x="129" y="230"/>
                    </a:lnTo>
                    <a:lnTo>
                      <a:pt x="127" y="234"/>
                    </a:lnTo>
                    <a:lnTo>
                      <a:pt x="125" y="234"/>
                    </a:lnTo>
                    <a:lnTo>
                      <a:pt x="124" y="234"/>
                    </a:lnTo>
                    <a:lnTo>
                      <a:pt x="124" y="233"/>
                    </a:lnTo>
                    <a:lnTo>
                      <a:pt x="123" y="232"/>
                    </a:lnTo>
                    <a:lnTo>
                      <a:pt x="124" y="230"/>
                    </a:lnTo>
                    <a:lnTo>
                      <a:pt x="124" y="228"/>
                    </a:lnTo>
                    <a:lnTo>
                      <a:pt x="123" y="228"/>
                    </a:lnTo>
                    <a:lnTo>
                      <a:pt x="123" y="228"/>
                    </a:lnTo>
                    <a:lnTo>
                      <a:pt x="123" y="228"/>
                    </a:lnTo>
                    <a:lnTo>
                      <a:pt x="121" y="230"/>
                    </a:lnTo>
                    <a:lnTo>
                      <a:pt x="120" y="230"/>
                    </a:lnTo>
                    <a:lnTo>
                      <a:pt x="120" y="230"/>
                    </a:lnTo>
                    <a:lnTo>
                      <a:pt x="119" y="230"/>
                    </a:lnTo>
                    <a:lnTo>
                      <a:pt x="115" y="229"/>
                    </a:lnTo>
                    <a:lnTo>
                      <a:pt x="111" y="226"/>
                    </a:lnTo>
                    <a:lnTo>
                      <a:pt x="108" y="225"/>
                    </a:lnTo>
                    <a:lnTo>
                      <a:pt x="105" y="222"/>
                    </a:lnTo>
                    <a:lnTo>
                      <a:pt x="105" y="221"/>
                    </a:lnTo>
                    <a:lnTo>
                      <a:pt x="105" y="218"/>
                    </a:lnTo>
                    <a:lnTo>
                      <a:pt x="104" y="216"/>
                    </a:lnTo>
                    <a:lnTo>
                      <a:pt x="104" y="214"/>
                    </a:lnTo>
                    <a:lnTo>
                      <a:pt x="104" y="214"/>
                    </a:lnTo>
                    <a:lnTo>
                      <a:pt x="105" y="212"/>
                    </a:lnTo>
                    <a:lnTo>
                      <a:pt x="107" y="212"/>
                    </a:lnTo>
                    <a:lnTo>
                      <a:pt x="107" y="210"/>
                    </a:lnTo>
                    <a:lnTo>
                      <a:pt x="108" y="210"/>
                    </a:lnTo>
                    <a:lnTo>
                      <a:pt x="108" y="209"/>
                    </a:lnTo>
                    <a:lnTo>
                      <a:pt x="108" y="208"/>
                    </a:lnTo>
                    <a:lnTo>
                      <a:pt x="108" y="208"/>
                    </a:lnTo>
                    <a:lnTo>
                      <a:pt x="105" y="205"/>
                    </a:lnTo>
                    <a:lnTo>
                      <a:pt x="104" y="204"/>
                    </a:lnTo>
                    <a:lnTo>
                      <a:pt x="101" y="202"/>
                    </a:lnTo>
                    <a:lnTo>
                      <a:pt x="100" y="202"/>
                    </a:lnTo>
                    <a:lnTo>
                      <a:pt x="100" y="201"/>
                    </a:lnTo>
                    <a:lnTo>
                      <a:pt x="99" y="201"/>
                    </a:lnTo>
                    <a:lnTo>
                      <a:pt x="99" y="201"/>
                    </a:lnTo>
                    <a:lnTo>
                      <a:pt x="97" y="201"/>
                    </a:lnTo>
                    <a:lnTo>
                      <a:pt x="97" y="202"/>
                    </a:lnTo>
                    <a:lnTo>
                      <a:pt x="97" y="204"/>
                    </a:lnTo>
                    <a:lnTo>
                      <a:pt x="97" y="204"/>
                    </a:lnTo>
                    <a:lnTo>
                      <a:pt x="96" y="208"/>
                    </a:lnTo>
                    <a:lnTo>
                      <a:pt x="95" y="206"/>
                    </a:lnTo>
                    <a:lnTo>
                      <a:pt x="92" y="206"/>
                    </a:lnTo>
                    <a:lnTo>
                      <a:pt x="92" y="205"/>
                    </a:lnTo>
                    <a:lnTo>
                      <a:pt x="92" y="204"/>
                    </a:lnTo>
                    <a:lnTo>
                      <a:pt x="92" y="204"/>
                    </a:lnTo>
                    <a:lnTo>
                      <a:pt x="91" y="204"/>
                    </a:lnTo>
                    <a:lnTo>
                      <a:pt x="91" y="205"/>
                    </a:lnTo>
                    <a:lnTo>
                      <a:pt x="89" y="205"/>
                    </a:lnTo>
                    <a:lnTo>
                      <a:pt x="88" y="206"/>
                    </a:lnTo>
                    <a:lnTo>
                      <a:pt x="88" y="206"/>
                    </a:lnTo>
                    <a:lnTo>
                      <a:pt x="87" y="205"/>
                    </a:lnTo>
                    <a:lnTo>
                      <a:pt x="87" y="202"/>
                    </a:lnTo>
                    <a:lnTo>
                      <a:pt x="85" y="202"/>
                    </a:lnTo>
                    <a:lnTo>
                      <a:pt x="84" y="202"/>
                    </a:lnTo>
                    <a:lnTo>
                      <a:pt x="83" y="204"/>
                    </a:lnTo>
                    <a:lnTo>
                      <a:pt x="81" y="204"/>
                    </a:lnTo>
                    <a:lnTo>
                      <a:pt x="81" y="205"/>
                    </a:lnTo>
                    <a:lnTo>
                      <a:pt x="80" y="209"/>
                    </a:lnTo>
                    <a:lnTo>
                      <a:pt x="79" y="212"/>
                    </a:lnTo>
                    <a:lnTo>
                      <a:pt x="77" y="214"/>
                    </a:lnTo>
                    <a:lnTo>
                      <a:pt x="77" y="214"/>
                    </a:lnTo>
                    <a:lnTo>
                      <a:pt x="76" y="216"/>
                    </a:lnTo>
                    <a:lnTo>
                      <a:pt x="75" y="214"/>
                    </a:lnTo>
                    <a:lnTo>
                      <a:pt x="75" y="214"/>
                    </a:lnTo>
                    <a:lnTo>
                      <a:pt x="73" y="213"/>
                    </a:lnTo>
                    <a:lnTo>
                      <a:pt x="73" y="210"/>
                    </a:lnTo>
                    <a:lnTo>
                      <a:pt x="75" y="209"/>
                    </a:lnTo>
                    <a:lnTo>
                      <a:pt x="76" y="208"/>
                    </a:lnTo>
                    <a:lnTo>
                      <a:pt x="76" y="204"/>
                    </a:lnTo>
                    <a:lnTo>
                      <a:pt x="77" y="202"/>
                    </a:lnTo>
                    <a:lnTo>
                      <a:pt x="77" y="201"/>
                    </a:lnTo>
                    <a:lnTo>
                      <a:pt x="79" y="200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4" y="197"/>
                    </a:lnTo>
                    <a:lnTo>
                      <a:pt x="85" y="197"/>
                    </a:lnTo>
                    <a:lnTo>
                      <a:pt x="87" y="197"/>
                    </a:lnTo>
                    <a:lnTo>
                      <a:pt x="88" y="197"/>
                    </a:lnTo>
                    <a:lnTo>
                      <a:pt x="89" y="196"/>
                    </a:lnTo>
                    <a:lnTo>
                      <a:pt x="89" y="194"/>
                    </a:lnTo>
                    <a:lnTo>
                      <a:pt x="89" y="193"/>
                    </a:lnTo>
                    <a:lnTo>
                      <a:pt x="91" y="193"/>
                    </a:lnTo>
                    <a:lnTo>
                      <a:pt x="91" y="192"/>
                    </a:lnTo>
                    <a:lnTo>
                      <a:pt x="91" y="192"/>
                    </a:lnTo>
                    <a:lnTo>
                      <a:pt x="92" y="192"/>
                    </a:lnTo>
                    <a:lnTo>
                      <a:pt x="95" y="190"/>
                    </a:lnTo>
                    <a:lnTo>
                      <a:pt x="95" y="190"/>
                    </a:lnTo>
                    <a:lnTo>
                      <a:pt x="96" y="189"/>
                    </a:lnTo>
                    <a:lnTo>
                      <a:pt x="96" y="188"/>
                    </a:lnTo>
                    <a:lnTo>
                      <a:pt x="97" y="189"/>
                    </a:lnTo>
                    <a:lnTo>
                      <a:pt x="99" y="189"/>
                    </a:lnTo>
                    <a:lnTo>
                      <a:pt x="100" y="189"/>
                    </a:lnTo>
                    <a:lnTo>
                      <a:pt x="101" y="190"/>
                    </a:lnTo>
                    <a:lnTo>
                      <a:pt x="103" y="192"/>
                    </a:lnTo>
                    <a:lnTo>
                      <a:pt x="103" y="193"/>
                    </a:lnTo>
                    <a:lnTo>
                      <a:pt x="103" y="196"/>
                    </a:lnTo>
                    <a:lnTo>
                      <a:pt x="103" y="197"/>
                    </a:lnTo>
                    <a:lnTo>
                      <a:pt x="101" y="198"/>
                    </a:lnTo>
                    <a:lnTo>
                      <a:pt x="101" y="198"/>
                    </a:lnTo>
                    <a:lnTo>
                      <a:pt x="104" y="197"/>
                    </a:lnTo>
                    <a:lnTo>
                      <a:pt x="105" y="197"/>
                    </a:lnTo>
                    <a:lnTo>
                      <a:pt x="107" y="196"/>
                    </a:lnTo>
                    <a:lnTo>
                      <a:pt x="108" y="196"/>
                    </a:lnTo>
                    <a:lnTo>
                      <a:pt x="108" y="194"/>
                    </a:lnTo>
                    <a:lnTo>
                      <a:pt x="109" y="193"/>
                    </a:lnTo>
                    <a:lnTo>
                      <a:pt x="109" y="192"/>
                    </a:lnTo>
                    <a:lnTo>
                      <a:pt x="111" y="190"/>
                    </a:lnTo>
                    <a:lnTo>
                      <a:pt x="111" y="190"/>
                    </a:lnTo>
                    <a:lnTo>
                      <a:pt x="112" y="189"/>
                    </a:lnTo>
                    <a:lnTo>
                      <a:pt x="115" y="190"/>
                    </a:lnTo>
                    <a:lnTo>
                      <a:pt x="116" y="190"/>
                    </a:lnTo>
                    <a:lnTo>
                      <a:pt x="116" y="189"/>
                    </a:lnTo>
                    <a:lnTo>
                      <a:pt x="116" y="185"/>
                    </a:lnTo>
                    <a:lnTo>
                      <a:pt x="117" y="185"/>
                    </a:lnTo>
                    <a:lnTo>
                      <a:pt x="117" y="184"/>
                    </a:lnTo>
                    <a:lnTo>
                      <a:pt x="119" y="185"/>
                    </a:lnTo>
                    <a:lnTo>
                      <a:pt x="120" y="185"/>
                    </a:lnTo>
                    <a:lnTo>
                      <a:pt x="121" y="186"/>
                    </a:lnTo>
                    <a:lnTo>
                      <a:pt x="123" y="185"/>
                    </a:lnTo>
                    <a:lnTo>
                      <a:pt x="123" y="184"/>
                    </a:lnTo>
                    <a:lnTo>
                      <a:pt x="124" y="184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8" y="181"/>
                    </a:lnTo>
                    <a:lnTo>
                      <a:pt x="128" y="180"/>
                    </a:lnTo>
                    <a:lnTo>
                      <a:pt x="125" y="173"/>
                    </a:lnTo>
                    <a:lnTo>
                      <a:pt x="127" y="172"/>
                    </a:lnTo>
                    <a:lnTo>
                      <a:pt x="128" y="172"/>
                    </a:lnTo>
                    <a:lnTo>
                      <a:pt x="129" y="174"/>
                    </a:lnTo>
                    <a:lnTo>
                      <a:pt x="133" y="176"/>
                    </a:lnTo>
                    <a:lnTo>
                      <a:pt x="135" y="177"/>
                    </a:lnTo>
                    <a:lnTo>
                      <a:pt x="135" y="178"/>
                    </a:lnTo>
                    <a:lnTo>
                      <a:pt x="135" y="178"/>
                    </a:lnTo>
                    <a:close/>
                    <a:moveTo>
                      <a:pt x="135" y="174"/>
                    </a:moveTo>
                    <a:lnTo>
                      <a:pt x="135" y="176"/>
                    </a:lnTo>
                    <a:lnTo>
                      <a:pt x="133" y="174"/>
                    </a:lnTo>
                    <a:lnTo>
                      <a:pt x="133" y="173"/>
                    </a:lnTo>
                    <a:lnTo>
                      <a:pt x="135" y="172"/>
                    </a:lnTo>
                    <a:lnTo>
                      <a:pt x="135" y="173"/>
                    </a:lnTo>
                    <a:lnTo>
                      <a:pt x="135" y="174"/>
                    </a:lnTo>
                    <a:lnTo>
                      <a:pt x="135" y="174"/>
                    </a:lnTo>
                    <a:close/>
                    <a:moveTo>
                      <a:pt x="100" y="180"/>
                    </a:moveTo>
                    <a:lnTo>
                      <a:pt x="100" y="182"/>
                    </a:lnTo>
                    <a:lnTo>
                      <a:pt x="99" y="182"/>
                    </a:lnTo>
                    <a:lnTo>
                      <a:pt x="97" y="182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99" y="180"/>
                    </a:lnTo>
                    <a:lnTo>
                      <a:pt x="100" y="180"/>
                    </a:lnTo>
                    <a:lnTo>
                      <a:pt x="100" y="180"/>
                    </a:lnTo>
                    <a:close/>
                    <a:moveTo>
                      <a:pt x="117" y="181"/>
                    </a:moveTo>
                    <a:lnTo>
                      <a:pt x="116" y="182"/>
                    </a:lnTo>
                    <a:lnTo>
                      <a:pt x="115" y="182"/>
                    </a:lnTo>
                    <a:lnTo>
                      <a:pt x="115" y="181"/>
                    </a:lnTo>
                    <a:lnTo>
                      <a:pt x="115" y="181"/>
                    </a:lnTo>
                    <a:lnTo>
                      <a:pt x="116" y="180"/>
                    </a:lnTo>
                    <a:lnTo>
                      <a:pt x="116" y="180"/>
                    </a:lnTo>
                    <a:lnTo>
                      <a:pt x="116" y="181"/>
                    </a:lnTo>
                    <a:lnTo>
                      <a:pt x="117" y="181"/>
                    </a:lnTo>
                    <a:lnTo>
                      <a:pt x="117" y="181"/>
                    </a:lnTo>
                    <a:close/>
                    <a:moveTo>
                      <a:pt x="5" y="196"/>
                    </a:moveTo>
                    <a:lnTo>
                      <a:pt x="4" y="196"/>
                    </a:lnTo>
                    <a:lnTo>
                      <a:pt x="4" y="194"/>
                    </a:lnTo>
                    <a:lnTo>
                      <a:pt x="4" y="194"/>
                    </a:lnTo>
                    <a:lnTo>
                      <a:pt x="5" y="194"/>
                    </a:lnTo>
                    <a:lnTo>
                      <a:pt x="5" y="194"/>
                    </a:lnTo>
                    <a:lnTo>
                      <a:pt x="5" y="196"/>
                    </a:lnTo>
                    <a:lnTo>
                      <a:pt x="5" y="196"/>
                    </a:lnTo>
                    <a:close/>
                    <a:moveTo>
                      <a:pt x="1" y="201"/>
                    </a:moveTo>
                    <a:lnTo>
                      <a:pt x="0" y="202"/>
                    </a:lnTo>
                    <a:lnTo>
                      <a:pt x="0" y="201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1" y="198"/>
                    </a:lnTo>
                    <a:lnTo>
                      <a:pt x="1" y="201"/>
                    </a:lnTo>
                    <a:close/>
                    <a:moveTo>
                      <a:pt x="89" y="208"/>
                    </a:moveTo>
                    <a:lnTo>
                      <a:pt x="89" y="208"/>
                    </a:lnTo>
                    <a:lnTo>
                      <a:pt x="89" y="209"/>
                    </a:lnTo>
                    <a:lnTo>
                      <a:pt x="88" y="209"/>
                    </a:lnTo>
                    <a:lnTo>
                      <a:pt x="87" y="209"/>
                    </a:lnTo>
                    <a:lnTo>
                      <a:pt x="87" y="208"/>
                    </a:lnTo>
                    <a:lnTo>
                      <a:pt x="87" y="208"/>
                    </a:lnTo>
                    <a:lnTo>
                      <a:pt x="88" y="208"/>
                    </a:lnTo>
                    <a:lnTo>
                      <a:pt x="88" y="208"/>
                    </a:lnTo>
                    <a:lnTo>
                      <a:pt x="89" y="208"/>
                    </a:lnTo>
                    <a:lnTo>
                      <a:pt x="89" y="208"/>
                    </a:lnTo>
                    <a:close/>
                    <a:moveTo>
                      <a:pt x="132" y="214"/>
                    </a:moveTo>
                    <a:lnTo>
                      <a:pt x="131" y="216"/>
                    </a:lnTo>
                    <a:lnTo>
                      <a:pt x="131" y="213"/>
                    </a:lnTo>
                    <a:lnTo>
                      <a:pt x="129" y="213"/>
                    </a:lnTo>
                    <a:lnTo>
                      <a:pt x="131" y="212"/>
                    </a:lnTo>
                    <a:lnTo>
                      <a:pt x="132" y="212"/>
                    </a:lnTo>
                    <a:lnTo>
                      <a:pt x="132" y="214"/>
                    </a:lnTo>
                    <a:lnTo>
                      <a:pt x="132" y="214"/>
                    </a:lnTo>
                    <a:close/>
                    <a:moveTo>
                      <a:pt x="76" y="222"/>
                    </a:moveTo>
                    <a:lnTo>
                      <a:pt x="75" y="222"/>
                    </a:lnTo>
                    <a:lnTo>
                      <a:pt x="75" y="222"/>
                    </a:lnTo>
                    <a:lnTo>
                      <a:pt x="73" y="221"/>
                    </a:lnTo>
                    <a:lnTo>
                      <a:pt x="73" y="220"/>
                    </a:lnTo>
                    <a:lnTo>
                      <a:pt x="72" y="220"/>
                    </a:lnTo>
                    <a:lnTo>
                      <a:pt x="72" y="218"/>
                    </a:lnTo>
                    <a:lnTo>
                      <a:pt x="73" y="218"/>
                    </a:lnTo>
                    <a:lnTo>
                      <a:pt x="76" y="217"/>
                    </a:lnTo>
                    <a:lnTo>
                      <a:pt x="79" y="220"/>
                    </a:lnTo>
                    <a:lnTo>
                      <a:pt x="80" y="220"/>
                    </a:lnTo>
                    <a:lnTo>
                      <a:pt x="79" y="220"/>
                    </a:lnTo>
                    <a:lnTo>
                      <a:pt x="77" y="221"/>
                    </a:lnTo>
                    <a:lnTo>
                      <a:pt x="76" y="222"/>
                    </a:lnTo>
                    <a:lnTo>
                      <a:pt x="76" y="222"/>
                    </a:lnTo>
                    <a:close/>
                    <a:moveTo>
                      <a:pt x="63" y="228"/>
                    </a:moveTo>
                    <a:lnTo>
                      <a:pt x="63" y="229"/>
                    </a:lnTo>
                    <a:lnTo>
                      <a:pt x="64" y="229"/>
                    </a:lnTo>
                    <a:lnTo>
                      <a:pt x="65" y="229"/>
                    </a:lnTo>
                    <a:lnTo>
                      <a:pt x="67" y="229"/>
                    </a:lnTo>
                    <a:lnTo>
                      <a:pt x="67" y="229"/>
                    </a:lnTo>
                    <a:lnTo>
                      <a:pt x="64" y="230"/>
                    </a:lnTo>
                    <a:lnTo>
                      <a:pt x="63" y="229"/>
                    </a:lnTo>
                    <a:lnTo>
                      <a:pt x="61" y="230"/>
                    </a:lnTo>
                    <a:lnTo>
                      <a:pt x="60" y="230"/>
                    </a:lnTo>
                    <a:lnTo>
                      <a:pt x="59" y="230"/>
                    </a:lnTo>
                    <a:lnTo>
                      <a:pt x="59" y="229"/>
                    </a:lnTo>
                    <a:lnTo>
                      <a:pt x="59" y="229"/>
                    </a:lnTo>
                    <a:lnTo>
                      <a:pt x="60" y="228"/>
                    </a:lnTo>
                    <a:lnTo>
                      <a:pt x="63" y="228"/>
                    </a:lnTo>
                    <a:close/>
                    <a:moveTo>
                      <a:pt x="49" y="240"/>
                    </a:moveTo>
                    <a:lnTo>
                      <a:pt x="48" y="241"/>
                    </a:lnTo>
                    <a:lnTo>
                      <a:pt x="48" y="241"/>
                    </a:lnTo>
                    <a:lnTo>
                      <a:pt x="47" y="241"/>
                    </a:lnTo>
                    <a:lnTo>
                      <a:pt x="47" y="241"/>
                    </a:lnTo>
                    <a:lnTo>
                      <a:pt x="47" y="241"/>
                    </a:lnTo>
                    <a:lnTo>
                      <a:pt x="45" y="241"/>
                    </a:lnTo>
                    <a:lnTo>
                      <a:pt x="44" y="242"/>
                    </a:lnTo>
                    <a:lnTo>
                      <a:pt x="43" y="242"/>
                    </a:lnTo>
                    <a:lnTo>
                      <a:pt x="43" y="242"/>
                    </a:lnTo>
                    <a:lnTo>
                      <a:pt x="43" y="242"/>
                    </a:lnTo>
                    <a:lnTo>
                      <a:pt x="45" y="240"/>
                    </a:lnTo>
                    <a:lnTo>
                      <a:pt x="47" y="240"/>
                    </a:lnTo>
                    <a:lnTo>
                      <a:pt x="48" y="238"/>
                    </a:lnTo>
                    <a:lnTo>
                      <a:pt x="48" y="238"/>
                    </a:lnTo>
                    <a:lnTo>
                      <a:pt x="48" y="240"/>
                    </a:lnTo>
                    <a:lnTo>
                      <a:pt x="49" y="240"/>
                    </a:lnTo>
                    <a:lnTo>
                      <a:pt x="49" y="24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84">
                <a:extLst>
                  <a:ext uri="{FF2B5EF4-FFF2-40B4-BE49-F238E27FC236}">
                    <a16:creationId xmlns:a16="http://schemas.microsoft.com/office/drawing/2014/main" id="{19C2C26F-8235-4623-B794-C2CCD1EDC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382"/>
                <a:ext cx="254" cy="231"/>
              </a:xfrm>
              <a:custGeom>
                <a:avLst/>
                <a:gdLst>
                  <a:gd name="T0" fmla="*/ 221 w 254"/>
                  <a:gd name="T1" fmla="*/ 5 h 231"/>
                  <a:gd name="T2" fmla="*/ 226 w 254"/>
                  <a:gd name="T3" fmla="*/ 17 h 231"/>
                  <a:gd name="T4" fmla="*/ 234 w 254"/>
                  <a:gd name="T5" fmla="*/ 21 h 231"/>
                  <a:gd name="T6" fmla="*/ 250 w 254"/>
                  <a:gd name="T7" fmla="*/ 29 h 231"/>
                  <a:gd name="T8" fmla="*/ 242 w 254"/>
                  <a:gd name="T9" fmla="*/ 37 h 231"/>
                  <a:gd name="T10" fmla="*/ 230 w 254"/>
                  <a:gd name="T11" fmla="*/ 44 h 231"/>
                  <a:gd name="T12" fmla="*/ 212 w 254"/>
                  <a:gd name="T13" fmla="*/ 44 h 231"/>
                  <a:gd name="T14" fmla="*/ 194 w 254"/>
                  <a:gd name="T15" fmla="*/ 48 h 231"/>
                  <a:gd name="T16" fmla="*/ 197 w 254"/>
                  <a:gd name="T17" fmla="*/ 56 h 231"/>
                  <a:gd name="T18" fmla="*/ 197 w 254"/>
                  <a:gd name="T19" fmla="*/ 63 h 231"/>
                  <a:gd name="T20" fmla="*/ 198 w 254"/>
                  <a:gd name="T21" fmla="*/ 71 h 231"/>
                  <a:gd name="T22" fmla="*/ 206 w 254"/>
                  <a:gd name="T23" fmla="*/ 79 h 231"/>
                  <a:gd name="T24" fmla="*/ 217 w 254"/>
                  <a:gd name="T25" fmla="*/ 86 h 231"/>
                  <a:gd name="T26" fmla="*/ 205 w 254"/>
                  <a:gd name="T27" fmla="*/ 96 h 231"/>
                  <a:gd name="T28" fmla="*/ 203 w 254"/>
                  <a:gd name="T29" fmla="*/ 111 h 231"/>
                  <a:gd name="T30" fmla="*/ 194 w 254"/>
                  <a:gd name="T31" fmla="*/ 124 h 231"/>
                  <a:gd name="T32" fmla="*/ 177 w 254"/>
                  <a:gd name="T33" fmla="*/ 146 h 231"/>
                  <a:gd name="T34" fmla="*/ 161 w 254"/>
                  <a:gd name="T35" fmla="*/ 163 h 231"/>
                  <a:gd name="T36" fmla="*/ 145 w 254"/>
                  <a:gd name="T37" fmla="*/ 161 h 231"/>
                  <a:gd name="T38" fmla="*/ 131 w 254"/>
                  <a:gd name="T39" fmla="*/ 174 h 231"/>
                  <a:gd name="T40" fmla="*/ 138 w 254"/>
                  <a:gd name="T41" fmla="*/ 185 h 231"/>
                  <a:gd name="T42" fmla="*/ 142 w 254"/>
                  <a:gd name="T43" fmla="*/ 199 h 231"/>
                  <a:gd name="T44" fmla="*/ 150 w 254"/>
                  <a:gd name="T45" fmla="*/ 210 h 231"/>
                  <a:gd name="T46" fmla="*/ 153 w 254"/>
                  <a:gd name="T47" fmla="*/ 221 h 231"/>
                  <a:gd name="T48" fmla="*/ 146 w 254"/>
                  <a:gd name="T49" fmla="*/ 222 h 231"/>
                  <a:gd name="T50" fmla="*/ 133 w 254"/>
                  <a:gd name="T51" fmla="*/ 225 h 231"/>
                  <a:gd name="T52" fmla="*/ 119 w 254"/>
                  <a:gd name="T53" fmla="*/ 223 h 231"/>
                  <a:gd name="T54" fmla="*/ 111 w 254"/>
                  <a:gd name="T55" fmla="*/ 229 h 231"/>
                  <a:gd name="T56" fmla="*/ 105 w 254"/>
                  <a:gd name="T57" fmla="*/ 230 h 231"/>
                  <a:gd name="T58" fmla="*/ 97 w 254"/>
                  <a:gd name="T59" fmla="*/ 225 h 231"/>
                  <a:gd name="T60" fmla="*/ 84 w 254"/>
                  <a:gd name="T61" fmla="*/ 203 h 231"/>
                  <a:gd name="T62" fmla="*/ 82 w 254"/>
                  <a:gd name="T63" fmla="*/ 203 h 231"/>
                  <a:gd name="T64" fmla="*/ 50 w 254"/>
                  <a:gd name="T65" fmla="*/ 206 h 231"/>
                  <a:gd name="T66" fmla="*/ 35 w 254"/>
                  <a:gd name="T67" fmla="*/ 207 h 231"/>
                  <a:gd name="T68" fmla="*/ 19 w 254"/>
                  <a:gd name="T69" fmla="*/ 209 h 231"/>
                  <a:gd name="T70" fmla="*/ 14 w 254"/>
                  <a:gd name="T71" fmla="*/ 198 h 231"/>
                  <a:gd name="T72" fmla="*/ 22 w 254"/>
                  <a:gd name="T73" fmla="*/ 187 h 231"/>
                  <a:gd name="T74" fmla="*/ 35 w 254"/>
                  <a:gd name="T75" fmla="*/ 181 h 231"/>
                  <a:gd name="T76" fmla="*/ 31 w 254"/>
                  <a:gd name="T77" fmla="*/ 174 h 231"/>
                  <a:gd name="T78" fmla="*/ 28 w 254"/>
                  <a:gd name="T79" fmla="*/ 158 h 231"/>
                  <a:gd name="T80" fmla="*/ 14 w 254"/>
                  <a:gd name="T81" fmla="*/ 150 h 231"/>
                  <a:gd name="T82" fmla="*/ 6 w 254"/>
                  <a:gd name="T83" fmla="*/ 131 h 231"/>
                  <a:gd name="T84" fmla="*/ 51 w 254"/>
                  <a:gd name="T85" fmla="*/ 135 h 231"/>
                  <a:gd name="T86" fmla="*/ 76 w 254"/>
                  <a:gd name="T87" fmla="*/ 131 h 231"/>
                  <a:gd name="T88" fmla="*/ 82 w 254"/>
                  <a:gd name="T89" fmla="*/ 116 h 231"/>
                  <a:gd name="T90" fmla="*/ 92 w 254"/>
                  <a:gd name="T91" fmla="*/ 104 h 231"/>
                  <a:gd name="T92" fmla="*/ 101 w 254"/>
                  <a:gd name="T93" fmla="*/ 100 h 231"/>
                  <a:gd name="T94" fmla="*/ 117 w 254"/>
                  <a:gd name="T95" fmla="*/ 95 h 231"/>
                  <a:gd name="T96" fmla="*/ 126 w 254"/>
                  <a:gd name="T97" fmla="*/ 84 h 231"/>
                  <a:gd name="T98" fmla="*/ 138 w 254"/>
                  <a:gd name="T99" fmla="*/ 71 h 231"/>
                  <a:gd name="T100" fmla="*/ 142 w 254"/>
                  <a:gd name="T101" fmla="*/ 56 h 231"/>
                  <a:gd name="T102" fmla="*/ 151 w 254"/>
                  <a:gd name="T103" fmla="*/ 47 h 231"/>
                  <a:gd name="T104" fmla="*/ 161 w 254"/>
                  <a:gd name="T105" fmla="*/ 36 h 231"/>
                  <a:gd name="T106" fmla="*/ 161 w 254"/>
                  <a:gd name="T107" fmla="*/ 28 h 231"/>
                  <a:gd name="T108" fmla="*/ 159 w 254"/>
                  <a:gd name="T109" fmla="*/ 15 h 231"/>
                  <a:gd name="T110" fmla="*/ 173 w 254"/>
                  <a:gd name="T111" fmla="*/ 5 h 231"/>
                  <a:gd name="T112" fmla="*/ 195 w 254"/>
                  <a:gd name="T113" fmla="*/ 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4" h="231">
                    <a:moveTo>
                      <a:pt x="210" y="1"/>
                    </a:moveTo>
                    <a:lnTo>
                      <a:pt x="210" y="1"/>
                    </a:lnTo>
                    <a:lnTo>
                      <a:pt x="212" y="1"/>
                    </a:lnTo>
                    <a:lnTo>
                      <a:pt x="213" y="1"/>
                    </a:lnTo>
                    <a:lnTo>
                      <a:pt x="214" y="1"/>
                    </a:lnTo>
                    <a:lnTo>
                      <a:pt x="217" y="3"/>
                    </a:lnTo>
                    <a:lnTo>
                      <a:pt x="218" y="3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1" y="5"/>
                    </a:lnTo>
                    <a:lnTo>
                      <a:pt x="222" y="5"/>
                    </a:lnTo>
                    <a:lnTo>
                      <a:pt x="224" y="7"/>
                    </a:lnTo>
                    <a:lnTo>
                      <a:pt x="225" y="8"/>
                    </a:lnTo>
                    <a:lnTo>
                      <a:pt x="225" y="8"/>
                    </a:lnTo>
                    <a:lnTo>
                      <a:pt x="226" y="9"/>
                    </a:lnTo>
                    <a:lnTo>
                      <a:pt x="226" y="11"/>
                    </a:lnTo>
                    <a:lnTo>
                      <a:pt x="226" y="12"/>
                    </a:lnTo>
                    <a:lnTo>
                      <a:pt x="226" y="16"/>
                    </a:lnTo>
                    <a:lnTo>
                      <a:pt x="226" y="17"/>
                    </a:lnTo>
                    <a:lnTo>
                      <a:pt x="226" y="17"/>
                    </a:lnTo>
                    <a:lnTo>
                      <a:pt x="226" y="19"/>
                    </a:lnTo>
                    <a:lnTo>
                      <a:pt x="226" y="19"/>
                    </a:lnTo>
                    <a:lnTo>
                      <a:pt x="228" y="20"/>
                    </a:lnTo>
                    <a:lnTo>
                      <a:pt x="229" y="20"/>
                    </a:lnTo>
                    <a:lnTo>
                      <a:pt x="229" y="20"/>
                    </a:lnTo>
                    <a:lnTo>
                      <a:pt x="229" y="23"/>
                    </a:lnTo>
                    <a:lnTo>
                      <a:pt x="230" y="23"/>
                    </a:lnTo>
                    <a:lnTo>
                      <a:pt x="232" y="23"/>
                    </a:lnTo>
                    <a:lnTo>
                      <a:pt x="233" y="23"/>
                    </a:lnTo>
                    <a:lnTo>
                      <a:pt x="234" y="21"/>
                    </a:lnTo>
                    <a:lnTo>
                      <a:pt x="236" y="21"/>
                    </a:lnTo>
                    <a:lnTo>
                      <a:pt x="236" y="24"/>
                    </a:lnTo>
                    <a:lnTo>
                      <a:pt x="237" y="24"/>
                    </a:lnTo>
                    <a:lnTo>
                      <a:pt x="238" y="25"/>
                    </a:lnTo>
                    <a:lnTo>
                      <a:pt x="238" y="25"/>
                    </a:lnTo>
                    <a:lnTo>
                      <a:pt x="241" y="27"/>
                    </a:lnTo>
                    <a:lnTo>
                      <a:pt x="244" y="28"/>
                    </a:lnTo>
                    <a:lnTo>
                      <a:pt x="246" y="28"/>
                    </a:lnTo>
                    <a:lnTo>
                      <a:pt x="249" y="29"/>
                    </a:lnTo>
                    <a:lnTo>
                      <a:pt x="250" y="29"/>
                    </a:lnTo>
                    <a:lnTo>
                      <a:pt x="250" y="29"/>
                    </a:lnTo>
                    <a:lnTo>
                      <a:pt x="253" y="29"/>
                    </a:lnTo>
                    <a:lnTo>
                      <a:pt x="254" y="29"/>
                    </a:lnTo>
                    <a:lnTo>
                      <a:pt x="253" y="29"/>
                    </a:lnTo>
                    <a:lnTo>
                      <a:pt x="250" y="31"/>
                    </a:lnTo>
                    <a:lnTo>
                      <a:pt x="249" y="32"/>
                    </a:lnTo>
                    <a:lnTo>
                      <a:pt x="246" y="33"/>
                    </a:lnTo>
                    <a:lnTo>
                      <a:pt x="245" y="35"/>
                    </a:lnTo>
                    <a:lnTo>
                      <a:pt x="244" y="36"/>
                    </a:lnTo>
                    <a:lnTo>
                      <a:pt x="242" y="37"/>
                    </a:lnTo>
                    <a:lnTo>
                      <a:pt x="242" y="39"/>
                    </a:lnTo>
                    <a:lnTo>
                      <a:pt x="241" y="39"/>
                    </a:lnTo>
                    <a:lnTo>
                      <a:pt x="240" y="40"/>
                    </a:lnTo>
                    <a:lnTo>
                      <a:pt x="238" y="40"/>
                    </a:lnTo>
                    <a:lnTo>
                      <a:pt x="238" y="40"/>
                    </a:lnTo>
                    <a:lnTo>
                      <a:pt x="238" y="42"/>
                    </a:lnTo>
                    <a:lnTo>
                      <a:pt x="236" y="43"/>
                    </a:lnTo>
                    <a:lnTo>
                      <a:pt x="234" y="43"/>
                    </a:lnTo>
                    <a:lnTo>
                      <a:pt x="234" y="43"/>
                    </a:lnTo>
                    <a:lnTo>
                      <a:pt x="230" y="44"/>
                    </a:lnTo>
                    <a:lnTo>
                      <a:pt x="228" y="44"/>
                    </a:lnTo>
                    <a:lnTo>
                      <a:pt x="226" y="46"/>
                    </a:lnTo>
                    <a:lnTo>
                      <a:pt x="225" y="46"/>
                    </a:lnTo>
                    <a:lnTo>
                      <a:pt x="222" y="47"/>
                    </a:lnTo>
                    <a:lnTo>
                      <a:pt x="221" y="47"/>
                    </a:lnTo>
                    <a:lnTo>
                      <a:pt x="220" y="47"/>
                    </a:lnTo>
                    <a:lnTo>
                      <a:pt x="216" y="46"/>
                    </a:lnTo>
                    <a:lnTo>
                      <a:pt x="216" y="44"/>
                    </a:lnTo>
                    <a:lnTo>
                      <a:pt x="214" y="44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6" y="43"/>
                    </a:lnTo>
                    <a:lnTo>
                      <a:pt x="205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8" y="44"/>
                    </a:lnTo>
                    <a:lnTo>
                      <a:pt x="197" y="44"/>
                    </a:lnTo>
                    <a:lnTo>
                      <a:pt x="195" y="47"/>
                    </a:lnTo>
                    <a:lnTo>
                      <a:pt x="195" y="47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1"/>
                    </a:lnTo>
                    <a:lnTo>
                      <a:pt x="195" y="51"/>
                    </a:lnTo>
                    <a:lnTo>
                      <a:pt x="197" y="52"/>
                    </a:lnTo>
                    <a:lnTo>
                      <a:pt x="197" y="52"/>
                    </a:lnTo>
                    <a:lnTo>
                      <a:pt x="197" y="54"/>
                    </a:lnTo>
                    <a:lnTo>
                      <a:pt x="195" y="55"/>
                    </a:lnTo>
                    <a:lnTo>
                      <a:pt x="195" y="55"/>
                    </a:lnTo>
                    <a:lnTo>
                      <a:pt x="195" y="55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201" y="56"/>
                    </a:lnTo>
                    <a:lnTo>
                      <a:pt x="201" y="56"/>
                    </a:lnTo>
                    <a:lnTo>
                      <a:pt x="201" y="58"/>
                    </a:lnTo>
                    <a:lnTo>
                      <a:pt x="201" y="58"/>
                    </a:lnTo>
                    <a:lnTo>
                      <a:pt x="198" y="59"/>
                    </a:lnTo>
                    <a:lnTo>
                      <a:pt x="197" y="60"/>
                    </a:lnTo>
                    <a:lnTo>
                      <a:pt x="197" y="62"/>
                    </a:lnTo>
                    <a:lnTo>
                      <a:pt x="197" y="62"/>
                    </a:lnTo>
                    <a:lnTo>
                      <a:pt x="197" y="63"/>
                    </a:lnTo>
                    <a:lnTo>
                      <a:pt x="198" y="63"/>
                    </a:lnTo>
                    <a:lnTo>
                      <a:pt x="199" y="64"/>
                    </a:lnTo>
                    <a:lnTo>
                      <a:pt x="199" y="66"/>
                    </a:lnTo>
                    <a:lnTo>
                      <a:pt x="199" y="66"/>
                    </a:lnTo>
                    <a:lnTo>
                      <a:pt x="199" y="67"/>
                    </a:lnTo>
                    <a:lnTo>
                      <a:pt x="198" y="68"/>
                    </a:lnTo>
                    <a:lnTo>
                      <a:pt x="197" y="70"/>
                    </a:lnTo>
                    <a:lnTo>
                      <a:pt x="197" y="70"/>
                    </a:lnTo>
                    <a:lnTo>
                      <a:pt x="197" y="71"/>
                    </a:lnTo>
                    <a:lnTo>
                      <a:pt x="198" y="71"/>
                    </a:lnTo>
                    <a:lnTo>
                      <a:pt x="199" y="72"/>
                    </a:lnTo>
                    <a:lnTo>
                      <a:pt x="201" y="74"/>
                    </a:lnTo>
                    <a:lnTo>
                      <a:pt x="201" y="74"/>
                    </a:lnTo>
                    <a:lnTo>
                      <a:pt x="202" y="74"/>
                    </a:lnTo>
                    <a:lnTo>
                      <a:pt x="202" y="75"/>
                    </a:lnTo>
                    <a:lnTo>
                      <a:pt x="202" y="76"/>
                    </a:lnTo>
                    <a:lnTo>
                      <a:pt x="202" y="78"/>
                    </a:lnTo>
                    <a:lnTo>
                      <a:pt x="202" y="78"/>
                    </a:lnTo>
                    <a:lnTo>
                      <a:pt x="205" y="78"/>
                    </a:lnTo>
                    <a:lnTo>
                      <a:pt x="206" y="79"/>
                    </a:lnTo>
                    <a:lnTo>
                      <a:pt x="206" y="78"/>
                    </a:lnTo>
                    <a:lnTo>
                      <a:pt x="208" y="79"/>
                    </a:lnTo>
                    <a:lnTo>
                      <a:pt x="208" y="82"/>
                    </a:lnTo>
                    <a:lnTo>
                      <a:pt x="208" y="83"/>
                    </a:lnTo>
                    <a:lnTo>
                      <a:pt x="208" y="83"/>
                    </a:lnTo>
                    <a:lnTo>
                      <a:pt x="209" y="84"/>
                    </a:lnTo>
                    <a:lnTo>
                      <a:pt x="212" y="84"/>
                    </a:lnTo>
                    <a:lnTo>
                      <a:pt x="214" y="84"/>
                    </a:lnTo>
                    <a:lnTo>
                      <a:pt x="216" y="86"/>
                    </a:lnTo>
                    <a:lnTo>
                      <a:pt x="217" y="86"/>
                    </a:lnTo>
                    <a:lnTo>
                      <a:pt x="217" y="87"/>
                    </a:lnTo>
                    <a:lnTo>
                      <a:pt x="217" y="88"/>
                    </a:lnTo>
                    <a:lnTo>
                      <a:pt x="216" y="90"/>
                    </a:lnTo>
                    <a:lnTo>
                      <a:pt x="214" y="90"/>
                    </a:lnTo>
                    <a:lnTo>
                      <a:pt x="213" y="90"/>
                    </a:lnTo>
                    <a:lnTo>
                      <a:pt x="209" y="92"/>
                    </a:lnTo>
                    <a:lnTo>
                      <a:pt x="206" y="94"/>
                    </a:lnTo>
                    <a:lnTo>
                      <a:pt x="206" y="95"/>
                    </a:lnTo>
                    <a:lnTo>
                      <a:pt x="205" y="96"/>
                    </a:lnTo>
                    <a:lnTo>
                      <a:pt x="205" y="96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7"/>
                    </a:lnTo>
                    <a:lnTo>
                      <a:pt x="206" y="107"/>
                    </a:lnTo>
                    <a:lnTo>
                      <a:pt x="206" y="108"/>
                    </a:lnTo>
                    <a:lnTo>
                      <a:pt x="206" y="108"/>
                    </a:lnTo>
                    <a:lnTo>
                      <a:pt x="205" y="110"/>
                    </a:lnTo>
                    <a:lnTo>
                      <a:pt x="203" y="111"/>
                    </a:lnTo>
                    <a:lnTo>
                      <a:pt x="202" y="111"/>
                    </a:lnTo>
                    <a:lnTo>
                      <a:pt x="201" y="114"/>
                    </a:lnTo>
                    <a:lnTo>
                      <a:pt x="197" y="118"/>
                    </a:lnTo>
                    <a:lnTo>
                      <a:pt x="195" y="119"/>
                    </a:lnTo>
                    <a:lnTo>
                      <a:pt x="195" y="120"/>
                    </a:lnTo>
                    <a:lnTo>
                      <a:pt x="195" y="120"/>
                    </a:lnTo>
                    <a:lnTo>
                      <a:pt x="195" y="122"/>
                    </a:lnTo>
                    <a:lnTo>
                      <a:pt x="197" y="123"/>
                    </a:lnTo>
                    <a:lnTo>
                      <a:pt x="195" y="124"/>
                    </a:lnTo>
                    <a:lnTo>
                      <a:pt x="194" y="124"/>
                    </a:lnTo>
                    <a:lnTo>
                      <a:pt x="191" y="126"/>
                    </a:lnTo>
                    <a:lnTo>
                      <a:pt x="189" y="127"/>
                    </a:lnTo>
                    <a:lnTo>
                      <a:pt x="187" y="128"/>
                    </a:lnTo>
                    <a:lnTo>
                      <a:pt x="187" y="131"/>
                    </a:lnTo>
                    <a:lnTo>
                      <a:pt x="186" y="134"/>
                    </a:lnTo>
                    <a:lnTo>
                      <a:pt x="186" y="134"/>
                    </a:lnTo>
                    <a:lnTo>
                      <a:pt x="185" y="138"/>
                    </a:lnTo>
                    <a:lnTo>
                      <a:pt x="182" y="142"/>
                    </a:lnTo>
                    <a:lnTo>
                      <a:pt x="181" y="143"/>
                    </a:lnTo>
                    <a:lnTo>
                      <a:pt x="177" y="146"/>
                    </a:lnTo>
                    <a:lnTo>
                      <a:pt x="173" y="149"/>
                    </a:lnTo>
                    <a:lnTo>
                      <a:pt x="171" y="149"/>
                    </a:lnTo>
                    <a:lnTo>
                      <a:pt x="170" y="151"/>
                    </a:lnTo>
                    <a:lnTo>
                      <a:pt x="170" y="154"/>
                    </a:lnTo>
                    <a:lnTo>
                      <a:pt x="169" y="155"/>
                    </a:lnTo>
                    <a:lnTo>
                      <a:pt x="166" y="158"/>
                    </a:lnTo>
                    <a:lnTo>
                      <a:pt x="166" y="161"/>
                    </a:lnTo>
                    <a:lnTo>
                      <a:pt x="165" y="162"/>
                    </a:lnTo>
                    <a:lnTo>
                      <a:pt x="163" y="162"/>
                    </a:lnTo>
                    <a:lnTo>
                      <a:pt x="161" y="163"/>
                    </a:lnTo>
                    <a:lnTo>
                      <a:pt x="157" y="163"/>
                    </a:lnTo>
                    <a:lnTo>
                      <a:pt x="155" y="163"/>
                    </a:lnTo>
                    <a:lnTo>
                      <a:pt x="150" y="166"/>
                    </a:lnTo>
                    <a:lnTo>
                      <a:pt x="149" y="166"/>
                    </a:lnTo>
                    <a:lnTo>
                      <a:pt x="149" y="166"/>
                    </a:lnTo>
                    <a:lnTo>
                      <a:pt x="147" y="165"/>
                    </a:lnTo>
                    <a:lnTo>
                      <a:pt x="147" y="163"/>
                    </a:lnTo>
                    <a:lnTo>
                      <a:pt x="146" y="162"/>
                    </a:lnTo>
                    <a:lnTo>
                      <a:pt x="146" y="161"/>
                    </a:lnTo>
                    <a:lnTo>
                      <a:pt x="145" y="161"/>
                    </a:lnTo>
                    <a:lnTo>
                      <a:pt x="143" y="161"/>
                    </a:lnTo>
                    <a:lnTo>
                      <a:pt x="142" y="161"/>
                    </a:lnTo>
                    <a:lnTo>
                      <a:pt x="141" y="162"/>
                    </a:lnTo>
                    <a:lnTo>
                      <a:pt x="141" y="163"/>
                    </a:lnTo>
                    <a:lnTo>
                      <a:pt x="139" y="163"/>
                    </a:lnTo>
                    <a:lnTo>
                      <a:pt x="138" y="166"/>
                    </a:lnTo>
                    <a:lnTo>
                      <a:pt x="135" y="170"/>
                    </a:lnTo>
                    <a:lnTo>
                      <a:pt x="133" y="173"/>
                    </a:lnTo>
                    <a:lnTo>
                      <a:pt x="133" y="173"/>
                    </a:lnTo>
                    <a:lnTo>
                      <a:pt x="131" y="174"/>
                    </a:lnTo>
                    <a:lnTo>
                      <a:pt x="131" y="175"/>
                    </a:lnTo>
                    <a:lnTo>
                      <a:pt x="130" y="175"/>
                    </a:lnTo>
                    <a:lnTo>
                      <a:pt x="130" y="178"/>
                    </a:lnTo>
                    <a:lnTo>
                      <a:pt x="129" y="181"/>
                    </a:lnTo>
                    <a:lnTo>
                      <a:pt x="130" y="182"/>
                    </a:lnTo>
                    <a:lnTo>
                      <a:pt x="130" y="182"/>
                    </a:lnTo>
                    <a:lnTo>
                      <a:pt x="131" y="183"/>
                    </a:lnTo>
                    <a:lnTo>
                      <a:pt x="133" y="183"/>
                    </a:lnTo>
                    <a:lnTo>
                      <a:pt x="135" y="185"/>
                    </a:lnTo>
                    <a:lnTo>
                      <a:pt x="138" y="185"/>
                    </a:lnTo>
                    <a:lnTo>
                      <a:pt x="139" y="185"/>
                    </a:lnTo>
                    <a:lnTo>
                      <a:pt x="139" y="186"/>
                    </a:lnTo>
                    <a:lnTo>
                      <a:pt x="139" y="186"/>
                    </a:lnTo>
                    <a:lnTo>
                      <a:pt x="139" y="189"/>
                    </a:lnTo>
                    <a:lnTo>
                      <a:pt x="139" y="191"/>
                    </a:lnTo>
                    <a:lnTo>
                      <a:pt x="138" y="193"/>
                    </a:lnTo>
                    <a:lnTo>
                      <a:pt x="138" y="194"/>
                    </a:lnTo>
                    <a:lnTo>
                      <a:pt x="139" y="195"/>
                    </a:lnTo>
                    <a:lnTo>
                      <a:pt x="141" y="199"/>
                    </a:lnTo>
                    <a:lnTo>
                      <a:pt x="142" y="199"/>
                    </a:lnTo>
                    <a:lnTo>
                      <a:pt x="143" y="199"/>
                    </a:lnTo>
                    <a:lnTo>
                      <a:pt x="145" y="199"/>
                    </a:lnTo>
                    <a:lnTo>
                      <a:pt x="146" y="199"/>
                    </a:lnTo>
                    <a:lnTo>
                      <a:pt x="146" y="199"/>
                    </a:lnTo>
                    <a:lnTo>
                      <a:pt x="147" y="199"/>
                    </a:lnTo>
                    <a:lnTo>
                      <a:pt x="147" y="201"/>
                    </a:lnTo>
                    <a:lnTo>
                      <a:pt x="147" y="203"/>
                    </a:lnTo>
                    <a:lnTo>
                      <a:pt x="147" y="206"/>
                    </a:lnTo>
                    <a:lnTo>
                      <a:pt x="149" y="207"/>
                    </a:lnTo>
                    <a:lnTo>
                      <a:pt x="150" y="210"/>
                    </a:lnTo>
                    <a:lnTo>
                      <a:pt x="151" y="213"/>
                    </a:lnTo>
                    <a:lnTo>
                      <a:pt x="153" y="215"/>
                    </a:lnTo>
                    <a:lnTo>
                      <a:pt x="153" y="215"/>
                    </a:lnTo>
                    <a:lnTo>
                      <a:pt x="153" y="217"/>
                    </a:lnTo>
                    <a:lnTo>
                      <a:pt x="151" y="217"/>
                    </a:lnTo>
                    <a:lnTo>
                      <a:pt x="151" y="218"/>
                    </a:lnTo>
                    <a:lnTo>
                      <a:pt x="151" y="219"/>
                    </a:lnTo>
                    <a:lnTo>
                      <a:pt x="151" y="219"/>
                    </a:lnTo>
                    <a:lnTo>
                      <a:pt x="153" y="219"/>
                    </a:lnTo>
                    <a:lnTo>
                      <a:pt x="153" y="221"/>
                    </a:lnTo>
                    <a:lnTo>
                      <a:pt x="153" y="221"/>
                    </a:lnTo>
                    <a:lnTo>
                      <a:pt x="151" y="222"/>
                    </a:lnTo>
                    <a:lnTo>
                      <a:pt x="151" y="221"/>
                    </a:lnTo>
                    <a:lnTo>
                      <a:pt x="150" y="222"/>
                    </a:lnTo>
                    <a:lnTo>
                      <a:pt x="149" y="223"/>
                    </a:lnTo>
                    <a:lnTo>
                      <a:pt x="149" y="223"/>
                    </a:lnTo>
                    <a:lnTo>
                      <a:pt x="147" y="223"/>
                    </a:lnTo>
                    <a:lnTo>
                      <a:pt x="147" y="223"/>
                    </a:lnTo>
                    <a:lnTo>
                      <a:pt x="146" y="223"/>
                    </a:lnTo>
                    <a:lnTo>
                      <a:pt x="146" y="222"/>
                    </a:lnTo>
                    <a:lnTo>
                      <a:pt x="146" y="221"/>
                    </a:lnTo>
                    <a:lnTo>
                      <a:pt x="146" y="221"/>
                    </a:lnTo>
                    <a:lnTo>
                      <a:pt x="145" y="221"/>
                    </a:lnTo>
                    <a:lnTo>
                      <a:pt x="142" y="222"/>
                    </a:lnTo>
                    <a:lnTo>
                      <a:pt x="139" y="222"/>
                    </a:lnTo>
                    <a:lnTo>
                      <a:pt x="138" y="223"/>
                    </a:lnTo>
                    <a:lnTo>
                      <a:pt x="138" y="225"/>
                    </a:lnTo>
                    <a:lnTo>
                      <a:pt x="137" y="225"/>
                    </a:lnTo>
                    <a:lnTo>
                      <a:pt x="134" y="225"/>
                    </a:lnTo>
                    <a:lnTo>
                      <a:pt x="133" y="225"/>
                    </a:lnTo>
                    <a:lnTo>
                      <a:pt x="131" y="223"/>
                    </a:lnTo>
                    <a:lnTo>
                      <a:pt x="130" y="223"/>
                    </a:lnTo>
                    <a:lnTo>
                      <a:pt x="129" y="223"/>
                    </a:lnTo>
                    <a:lnTo>
                      <a:pt x="126" y="223"/>
                    </a:lnTo>
                    <a:lnTo>
                      <a:pt x="125" y="223"/>
                    </a:lnTo>
                    <a:lnTo>
                      <a:pt x="123" y="222"/>
                    </a:lnTo>
                    <a:lnTo>
                      <a:pt x="122" y="223"/>
                    </a:lnTo>
                    <a:lnTo>
                      <a:pt x="121" y="222"/>
                    </a:lnTo>
                    <a:lnTo>
                      <a:pt x="121" y="223"/>
                    </a:lnTo>
                    <a:lnTo>
                      <a:pt x="119" y="223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8" y="223"/>
                    </a:lnTo>
                    <a:lnTo>
                      <a:pt x="118" y="227"/>
                    </a:lnTo>
                    <a:lnTo>
                      <a:pt x="117" y="227"/>
                    </a:lnTo>
                    <a:lnTo>
                      <a:pt x="114" y="227"/>
                    </a:lnTo>
                    <a:lnTo>
                      <a:pt x="113" y="229"/>
                    </a:lnTo>
                    <a:lnTo>
                      <a:pt x="111" y="229"/>
                    </a:lnTo>
                    <a:lnTo>
                      <a:pt x="111" y="229"/>
                    </a:lnTo>
                    <a:lnTo>
                      <a:pt x="110" y="230"/>
                    </a:lnTo>
                    <a:lnTo>
                      <a:pt x="110" y="230"/>
                    </a:lnTo>
                    <a:lnTo>
                      <a:pt x="109" y="231"/>
                    </a:lnTo>
                    <a:lnTo>
                      <a:pt x="109" y="230"/>
                    </a:lnTo>
                    <a:lnTo>
                      <a:pt x="107" y="230"/>
                    </a:lnTo>
                    <a:lnTo>
                      <a:pt x="107" y="230"/>
                    </a:lnTo>
                    <a:lnTo>
                      <a:pt x="106" y="230"/>
                    </a:lnTo>
                    <a:lnTo>
                      <a:pt x="105" y="229"/>
                    </a:lnTo>
                    <a:lnTo>
                      <a:pt x="105" y="230"/>
                    </a:lnTo>
                    <a:lnTo>
                      <a:pt x="102" y="230"/>
                    </a:lnTo>
                    <a:lnTo>
                      <a:pt x="102" y="230"/>
                    </a:lnTo>
                    <a:lnTo>
                      <a:pt x="102" y="229"/>
                    </a:lnTo>
                    <a:lnTo>
                      <a:pt x="101" y="229"/>
                    </a:lnTo>
                    <a:lnTo>
                      <a:pt x="99" y="229"/>
                    </a:lnTo>
                    <a:lnTo>
                      <a:pt x="99" y="227"/>
                    </a:lnTo>
                    <a:lnTo>
                      <a:pt x="99" y="226"/>
                    </a:lnTo>
                    <a:lnTo>
                      <a:pt x="99" y="226"/>
                    </a:lnTo>
                    <a:lnTo>
                      <a:pt x="98" y="226"/>
                    </a:lnTo>
                    <a:lnTo>
                      <a:pt x="97" y="225"/>
                    </a:lnTo>
                    <a:lnTo>
                      <a:pt x="97" y="223"/>
                    </a:lnTo>
                    <a:lnTo>
                      <a:pt x="97" y="221"/>
                    </a:lnTo>
                    <a:lnTo>
                      <a:pt x="95" y="215"/>
                    </a:lnTo>
                    <a:lnTo>
                      <a:pt x="94" y="214"/>
                    </a:lnTo>
                    <a:lnTo>
                      <a:pt x="87" y="213"/>
                    </a:lnTo>
                    <a:lnTo>
                      <a:pt x="87" y="213"/>
                    </a:lnTo>
                    <a:lnTo>
                      <a:pt x="87" y="209"/>
                    </a:lnTo>
                    <a:lnTo>
                      <a:pt x="87" y="207"/>
                    </a:lnTo>
                    <a:lnTo>
                      <a:pt x="86" y="205"/>
                    </a:lnTo>
                    <a:lnTo>
                      <a:pt x="84" y="203"/>
                    </a:lnTo>
                    <a:lnTo>
                      <a:pt x="83" y="202"/>
                    </a:lnTo>
                    <a:lnTo>
                      <a:pt x="82" y="201"/>
                    </a:lnTo>
                    <a:lnTo>
                      <a:pt x="80" y="201"/>
                    </a:lnTo>
                    <a:lnTo>
                      <a:pt x="79" y="202"/>
                    </a:lnTo>
                    <a:lnTo>
                      <a:pt x="79" y="203"/>
                    </a:lnTo>
                    <a:lnTo>
                      <a:pt x="82" y="202"/>
                    </a:lnTo>
                    <a:lnTo>
                      <a:pt x="83" y="203"/>
                    </a:lnTo>
                    <a:lnTo>
                      <a:pt x="84" y="203"/>
                    </a:lnTo>
                    <a:lnTo>
                      <a:pt x="83" y="203"/>
                    </a:lnTo>
                    <a:lnTo>
                      <a:pt x="82" y="203"/>
                    </a:lnTo>
                    <a:lnTo>
                      <a:pt x="80" y="203"/>
                    </a:lnTo>
                    <a:lnTo>
                      <a:pt x="75" y="203"/>
                    </a:lnTo>
                    <a:lnTo>
                      <a:pt x="72" y="205"/>
                    </a:lnTo>
                    <a:lnTo>
                      <a:pt x="68" y="205"/>
                    </a:lnTo>
                    <a:lnTo>
                      <a:pt x="63" y="206"/>
                    </a:lnTo>
                    <a:lnTo>
                      <a:pt x="59" y="206"/>
                    </a:lnTo>
                    <a:lnTo>
                      <a:pt x="56" y="207"/>
                    </a:lnTo>
                    <a:lnTo>
                      <a:pt x="56" y="207"/>
                    </a:lnTo>
                    <a:lnTo>
                      <a:pt x="55" y="207"/>
                    </a:lnTo>
                    <a:lnTo>
                      <a:pt x="50" y="206"/>
                    </a:lnTo>
                    <a:lnTo>
                      <a:pt x="48" y="205"/>
                    </a:lnTo>
                    <a:lnTo>
                      <a:pt x="48" y="205"/>
                    </a:lnTo>
                    <a:lnTo>
                      <a:pt x="47" y="205"/>
                    </a:lnTo>
                    <a:lnTo>
                      <a:pt x="46" y="205"/>
                    </a:lnTo>
                    <a:lnTo>
                      <a:pt x="43" y="205"/>
                    </a:lnTo>
                    <a:lnTo>
                      <a:pt x="40" y="205"/>
                    </a:lnTo>
                    <a:lnTo>
                      <a:pt x="39" y="206"/>
                    </a:lnTo>
                    <a:lnTo>
                      <a:pt x="39" y="207"/>
                    </a:lnTo>
                    <a:lnTo>
                      <a:pt x="36" y="207"/>
                    </a:lnTo>
                    <a:lnTo>
                      <a:pt x="35" y="207"/>
                    </a:lnTo>
                    <a:lnTo>
                      <a:pt x="32" y="207"/>
                    </a:lnTo>
                    <a:lnTo>
                      <a:pt x="27" y="206"/>
                    </a:lnTo>
                    <a:lnTo>
                      <a:pt x="26" y="207"/>
                    </a:lnTo>
                    <a:lnTo>
                      <a:pt x="24" y="207"/>
                    </a:lnTo>
                    <a:lnTo>
                      <a:pt x="23" y="209"/>
                    </a:lnTo>
                    <a:lnTo>
                      <a:pt x="22" y="209"/>
                    </a:lnTo>
                    <a:lnTo>
                      <a:pt x="20" y="207"/>
                    </a:lnTo>
                    <a:lnTo>
                      <a:pt x="20" y="207"/>
                    </a:lnTo>
                    <a:lnTo>
                      <a:pt x="19" y="207"/>
                    </a:lnTo>
                    <a:lnTo>
                      <a:pt x="19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1" y="207"/>
                    </a:lnTo>
                    <a:lnTo>
                      <a:pt x="11" y="207"/>
                    </a:lnTo>
                    <a:lnTo>
                      <a:pt x="11" y="206"/>
                    </a:lnTo>
                    <a:lnTo>
                      <a:pt x="12" y="201"/>
                    </a:lnTo>
                    <a:lnTo>
                      <a:pt x="12" y="199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4" y="194"/>
                    </a:lnTo>
                    <a:lnTo>
                      <a:pt x="14" y="191"/>
                    </a:lnTo>
                    <a:lnTo>
                      <a:pt x="15" y="190"/>
                    </a:lnTo>
                    <a:lnTo>
                      <a:pt x="15" y="190"/>
                    </a:lnTo>
                    <a:lnTo>
                      <a:pt x="19" y="189"/>
                    </a:lnTo>
                    <a:lnTo>
                      <a:pt x="19" y="189"/>
                    </a:lnTo>
                    <a:lnTo>
                      <a:pt x="20" y="189"/>
                    </a:lnTo>
                    <a:lnTo>
                      <a:pt x="20" y="189"/>
                    </a:lnTo>
                    <a:lnTo>
                      <a:pt x="22" y="187"/>
                    </a:lnTo>
                    <a:lnTo>
                      <a:pt x="22" y="186"/>
                    </a:lnTo>
                    <a:lnTo>
                      <a:pt x="23" y="186"/>
                    </a:lnTo>
                    <a:lnTo>
                      <a:pt x="24" y="185"/>
                    </a:lnTo>
                    <a:lnTo>
                      <a:pt x="27" y="185"/>
                    </a:lnTo>
                    <a:lnTo>
                      <a:pt x="28" y="183"/>
                    </a:lnTo>
                    <a:lnTo>
                      <a:pt x="28" y="183"/>
                    </a:lnTo>
                    <a:lnTo>
                      <a:pt x="34" y="183"/>
                    </a:lnTo>
                    <a:lnTo>
                      <a:pt x="35" y="183"/>
                    </a:lnTo>
                    <a:lnTo>
                      <a:pt x="35" y="183"/>
                    </a:lnTo>
                    <a:lnTo>
                      <a:pt x="35" y="181"/>
                    </a:lnTo>
                    <a:lnTo>
                      <a:pt x="36" y="181"/>
                    </a:lnTo>
                    <a:lnTo>
                      <a:pt x="36" y="179"/>
                    </a:lnTo>
                    <a:lnTo>
                      <a:pt x="35" y="178"/>
                    </a:lnTo>
                    <a:lnTo>
                      <a:pt x="36" y="177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4"/>
                    </a:lnTo>
                    <a:lnTo>
                      <a:pt x="35" y="174"/>
                    </a:lnTo>
                    <a:lnTo>
                      <a:pt x="35" y="174"/>
                    </a:lnTo>
                    <a:lnTo>
                      <a:pt x="31" y="174"/>
                    </a:lnTo>
                    <a:lnTo>
                      <a:pt x="30" y="174"/>
                    </a:lnTo>
                    <a:lnTo>
                      <a:pt x="28" y="174"/>
                    </a:lnTo>
                    <a:lnTo>
                      <a:pt x="28" y="173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30" y="170"/>
                    </a:lnTo>
                    <a:lnTo>
                      <a:pt x="30" y="170"/>
                    </a:lnTo>
                    <a:lnTo>
                      <a:pt x="28" y="165"/>
                    </a:lnTo>
                    <a:lnTo>
                      <a:pt x="28" y="161"/>
                    </a:lnTo>
                    <a:lnTo>
                      <a:pt x="28" y="158"/>
                    </a:lnTo>
                    <a:lnTo>
                      <a:pt x="28" y="157"/>
                    </a:lnTo>
                    <a:lnTo>
                      <a:pt x="28" y="157"/>
                    </a:lnTo>
                    <a:lnTo>
                      <a:pt x="28" y="157"/>
                    </a:lnTo>
                    <a:lnTo>
                      <a:pt x="26" y="157"/>
                    </a:lnTo>
                    <a:lnTo>
                      <a:pt x="23" y="155"/>
                    </a:lnTo>
                    <a:lnTo>
                      <a:pt x="23" y="154"/>
                    </a:lnTo>
                    <a:lnTo>
                      <a:pt x="19" y="153"/>
                    </a:lnTo>
                    <a:lnTo>
                      <a:pt x="18" y="153"/>
                    </a:lnTo>
                    <a:lnTo>
                      <a:pt x="15" y="151"/>
                    </a:lnTo>
                    <a:lnTo>
                      <a:pt x="14" y="150"/>
                    </a:lnTo>
                    <a:lnTo>
                      <a:pt x="11" y="147"/>
                    </a:lnTo>
                    <a:lnTo>
                      <a:pt x="11" y="146"/>
                    </a:lnTo>
                    <a:lnTo>
                      <a:pt x="10" y="143"/>
                    </a:lnTo>
                    <a:lnTo>
                      <a:pt x="7" y="139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4" y="135"/>
                    </a:lnTo>
                    <a:lnTo>
                      <a:pt x="3" y="132"/>
                    </a:lnTo>
                    <a:lnTo>
                      <a:pt x="0" y="128"/>
                    </a:lnTo>
                    <a:lnTo>
                      <a:pt x="6" y="131"/>
                    </a:lnTo>
                    <a:lnTo>
                      <a:pt x="10" y="132"/>
                    </a:lnTo>
                    <a:lnTo>
                      <a:pt x="18" y="135"/>
                    </a:lnTo>
                    <a:lnTo>
                      <a:pt x="23" y="136"/>
                    </a:lnTo>
                    <a:lnTo>
                      <a:pt x="24" y="136"/>
                    </a:lnTo>
                    <a:lnTo>
                      <a:pt x="40" y="135"/>
                    </a:lnTo>
                    <a:lnTo>
                      <a:pt x="47" y="136"/>
                    </a:lnTo>
                    <a:lnTo>
                      <a:pt x="48" y="136"/>
                    </a:lnTo>
                    <a:lnTo>
                      <a:pt x="48" y="136"/>
                    </a:lnTo>
                    <a:lnTo>
                      <a:pt x="50" y="136"/>
                    </a:lnTo>
                    <a:lnTo>
                      <a:pt x="51" y="135"/>
                    </a:lnTo>
                    <a:lnTo>
                      <a:pt x="52" y="135"/>
                    </a:lnTo>
                    <a:lnTo>
                      <a:pt x="55" y="134"/>
                    </a:lnTo>
                    <a:lnTo>
                      <a:pt x="58" y="134"/>
                    </a:lnTo>
                    <a:lnTo>
                      <a:pt x="59" y="134"/>
                    </a:lnTo>
                    <a:lnTo>
                      <a:pt x="60" y="134"/>
                    </a:lnTo>
                    <a:lnTo>
                      <a:pt x="63" y="134"/>
                    </a:lnTo>
                    <a:lnTo>
                      <a:pt x="64" y="134"/>
                    </a:lnTo>
                    <a:lnTo>
                      <a:pt x="70" y="132"/>
                    </a:lnTo>
                    <a:lnTo>
                      <a:pt x="72" y="132"/>
                    </a:lnTo>
                    <a:lnTo>
                      <a:pt x="76" y="131"/>
                    </a:lnTo>
                    <a:lnTo>
                      <a:pt x="79" y="130"/>
                    </a:lnTo>
                    <a:lnTo>
                      <a:pt x="80" y="128"/>
                    </a:lnTo>
                    <a:lnTo>
                      <a:pt x="82" y="128"/>
                    </a:lnTo>
                    <a:lnTo>
                      <a:pt x="82" y="127"/>
                    </a:lnTo>
                    <a:lnTo>
                      <a:pt x="80" y="126"/>
                    </a:lnTo>
                    <a:lnTo>
                      <a:pt x="80" y="124"/>
                    </a:lnTo>
                    <a:lnTo>
                      <a:pt x="82" y="123"/>
                    </a:lnTo>
                    <a:lnTo>
                      <a:pt x="82" y="122"/>
                    </a:lnTo>
                    <a:lnTo>
                      <a:pt x="82" y="118"/>
                    </a:lnTo>
                    <a:lnTo>
                      <a:pt x="82" y="116"/>
                    </a:lnTo>
                    <a:lnTo>
                      <a:pt x="82" y="112"/>
                    </a:lnTo>
                    <a:lnTo>
                      <a:pt x="83" y="111"/>
                    </a:lnTo>
                    <a:lnTo>
                      <a:pt x="84" y="110"/>
                    </a:lnTo>
                    <a:lnTo>
                      <a:pt x="86" y="110"/>
                    </a:lnTo>
                    <a:lnTo>
                      <a:pt x="86" y="108"/>
                    </a:lnTo>
                    <a:lnTo>
                      <a:pt x="87" y="108"/>
                    </a:lnTo>
                    <a:lnTo>
                      <a:pt x="88" y="106"/>
                    </a:lnTo>
                    <a:lnTo>
                      <a:pt x="90" y="104"/>
                    </a:lnTo>
                    <a:lnTo>
                      <a:pt x="91" y="104"/>
                    </a:lnTo>
                    <a:lnTo>
                      <a:pt x="92" y="104"/>
                    </a:lnTo>
                    <a:lnTo>
                      <a:pt x="94" y="106"/>
                    </a:lnTo>
                    <a:lnTo>
                      <a:pt x="97" y="106"/>
                    </a:lnTo>
                    <a:lnTo>
                      <a:pt x="99" y="106"/>
                    </a:lnTo>
                    <a:lnTo>
                      <a:pt x="101" y="104"/>
                    </a:lnTo>
                    <a:lnTo>
                      <a:pt x="102" y="104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2" y="102"/>
                    </a:lnTo>
                    <a:lnTo>
                      <a:pt x="101" y="102"/>
                    </a:lnTo>
                    <a:lnTo>
                      <a:pt x="101" y="100"/>
                    </a:lnTo>
                    <a:lnTo>
                      <a:pt x="102" y="100"/>
                    </a:lnTo>
                    <a:lnTo>
                      <a:pt x="103" y="100"/>
                    </a:lnTo>
                    <a:lnTo>
                      <a:pt x="107" y="98"/>
                    </a:lnTo>
                    <a:lnTo>
                      <a:pt x="109" y="96"/>
                    </a:lnTo>
                    <a:lnTo>
                      <a:pt x="110" y="95"/>
                    </a:lnTo>
                    <a:lnTo>
                      <a:pt x="110" y="95"/>
                    </a:lnTo>
                    <a:lnTo>
                      <a:pt x="113" y="96"/>
                    </a:lnTo>
                    <a:lnTo>
                      <a:pt x="114" y="96"/>
                    </a:lnTo>
                    <a:lnTo>
                      <a:pt x="115" y="95"/>
                    </a:lnTo>
                    <a:lnTo>
                      <a:pt x="117" y="95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9" y="98"/>
                    </a:lnTo>
                    <a:lnTo>
                      <a:pt x="121" y="98"/>
                    </a:lnTo>
                    <a:lnTo>
                      <a:pt x="122" y="98"/>
                    </a:lnTo>
                    <a:lnTo>
                      <a:pt x="123" y="96"/>
                    </a:lnTo>
                    <a:lnTo>
                      <a:pt x="125" y="95"/>
                    </a:lnTo>
                    <a:lnTo>
                      <a:pt x="126" y="92"/>
                    </a:lnTo>
                    <a:lnTo>
                      <a:pt x="126" y="87"/>
                    </a:lnTo>
                    <a:lnTo>
                      <a:pt x="126" y="84"/>
                    </a:lnTo>
                    <a:lnTo>
                      <a:pt x="126" y="83"/>
                    </a:lnTo>
                    <a:lnTo>
                      <a:pt x="127" y="82"/>
                    </a:lnTo>
                    <a:lnTo>
                      <a:pt x="129" y="80"/>
                    </a:lnTo>
                    <a:lnTo>
                      <a:pt x="129" y="78"/>
                    </a:lnTo>
                    <a:lnTo>
                      <a:pt x="129" y="78"/>
                    </a:lnTo>
                    <a:lnTo>
                      <a:pt x="130" y="74"/>
                    </a:lnTo>
                    <a:lnTo>
                      <a:pt x="131" y="74"/>
                    </a:lnTo>
                    <a:lnTo>
                      <a:pt x="133" y="72"/>
                    </a:lnTo>
                    <a:lnTo>
                      <a:pt x="137" y="72"/>
                    </a:lnTo>
                    <a:lnTo>
                      <a:pt x="138" y="71"/>
                    </a:lnTo>
                    <a:lnTo>
                      <a:pt x="141" y="70"/>
                    </a:lnTo>
                    <a:lnTo>
                      <a:pt x="142" y="67"/>
                    </a:lnTo>
                    <a:lnTo>
                      <a:pt x="141" y="66"/>
                    </a:lnTo>
                    <a:lnTo>
                      <a:pt x="139" y="63"/>
                    </a:lnTo>
                    <a:lnTo>
                      <a:pt x="138" y="62"/>
                    </a:lnTo>
                    <a:lnTo>
                      <a:pt x="135" y="58"/>
                    </a:lnTo>
                    <a:lnTo>
                      <a:pt x="135" y="56"/>
                    </a:lnTo>
                    <a:lnTo>
                      <a:pt x="137" y="55"/>
                    </a:lnTo>
                    <a:lnTo>
                      <a:pt x="141" y="56"/>
                    </a:lnTo>
                    <a:lnTo>
                      <a:pt x="142" y="56"/>
                    </a:lnTo>
                    <a:lnTo>
                      <a:pt x="143" y="58"/>
                    </a:lnTo>
                    <a:lnTo>
                      <a:pt x="147" y="58"/>
                    </a:lnTo>
                    <a:lnTo>
                      <a:pt x="150" y="56"/>
                    </a:lnTo>
                    <a:lnTo>
                      <a:pt x="153" y="55"/>
                    </a:lnTo>
                    <a:lnTo>
                      <a:pt x="154" y="54"/>
                    </a:lnTo>
                    <a:lnTo>
                      <a:pt x="154" y="52"/>
                    </a:lnTo>
                    <a:lnTo>
                      <a:pt x="154" y="51"/>
                    </a:lnTo>
                    <a:lnTo>
                      <a:pt x="154" y="50"/>
                    </a:lnTo>
                    <a:lnTo>
                      <a:pt x="153" y="48"/>
                    </a:lnTo>
                    <a:lnTo>
                      <a:pt x="151" y="47"/>
                    </a:lnTo>
                    <a:lnTo>
                      <a:pt x="151" y="47"/>
                    </a:lnTo>
                    <a:lnTo>
                      <a:pt x="153" y="46"/>
                    </a:lnTo>
                    <a:lnTo>
                      <a:pt x="153" y="46"/>
                    </a:lnTo>
                    <a:lnTo>
                      <a:pt x="154" y="44"/>
                    </a:lnTo>
                    <a:lnTo>
                      <a:pt x="155" y="42"/>
                    </a:lnTo>
                    <a:lnTo>
                      <a:pt x="157" y="40"/>
                    </a:lnTo>
                    <a:lnTo>
                      <a:pt x="158" y="40"/>
                    </a:lnTo>
                    <a:lnTo>
                      <a:pt x="159" y="39"/>
                    </a:lnTo>
                    <a:lnTo>
                      <a:pt x="159" y="37"/>
                    </a:lnTo>
                    <a:lnTo>
                      <a:pt x="161" y="36"/>
                    </a:lnTo>
                    <a:lnTo>
                      <a:pt x="161" y="35"/>
                    </a:lnTo>
                    <a:lnTo>
                      <a:pt x="162" y="35"/>
                    </a:lnTo>
                    <a:lnTo>
                      <a:pt x="161" y="35"/>
                    </a:lnTo>
                    <a:lnTo>
                      <a:pt x="161" y="33"/>
                    </a:lnTo>
                    <a:lnTo>
                      <a:pt x="161" y="32"/>
                    </a:lnTo>
                    <a:lnTo>
                      <a:pt x="161" y="32"/>
                    </a:lnTo>
                    <a:lnTo>
                      <a:pt x="161" y="31"/>
                    </a:lnTo>
                    <a:lnTo>
                      <a:pt x="161" y="31"/>
                    </a:lnTo>
                    <a:lnTo>
                      <a:pt x="161" y="29"/>
                    </a:lnTo>
                    <a:lnTo>
                      <a:pt x="161" y="28"/>
                    </a:lnTo>
                    <a:lnTo>
                      <a:pt x="159" y="27"/>
                    </a:lnTo>
                    <a:lnTo>
                      <a:pt x="159" y="25"/>
                    </a:lnTo>
                    <a:lnTo>
                      <a:pt x="158" y="23"/>
                    </a:lnTo>
                    <a:lnTo>
                      <a:pt x="158" y="21"/>
                    </a:lnTo>
                    <a:lnTo>
                      <a:pt x="157" y="21"/>
                    </a:lnTo>
                    <a:lnTo>
                      <a:pt x="155" y="20"/>
                    </a:lnTo>
                    <a:lnTo>
                      <a:pt x="155" y="19"/>
                    </a:lnTo>
                    <a:lnTo>
                      <a:pt x="155" y="17"/>
                    </a:lnTo>
                    <a:lnTo>
                      <a:pt x="157" y="16"/>
                    </a:lnTo>
                    <a:lnTo>
                      <a:pt x="159" y="15"/>
                    </a:lnTo>
                    <a:lnTo>
                      <a:pt x="161" y="12"/>
                    </a:lnTo>
                    <a:lnTo>
                      <a:pt x="162" y="12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5" y="11"/>
                    </a:lnTo>
                    <a:lnTo>
                      <a:pt x="166" y="9"/>
                    </a:lnTo>
                    <a:lnTo>
                      <a:pt x="169" y="8"/>
                    </a:lnTo>
                    <a:lnTo>
                      <a:pt x="170" y="7"/>
                    </a:lnTo>
                    <a:lnTo>
                      <a:pt x="171" y="5"/>
                    </a:lnTo>
                    <a:lnTo>
                      <a:pt x="173" y="5"/>
                    </a:lnTo>
                    <a:lnTo>
                      <a:pt x="174" y="5"/>
                    </a:lnTo>
                    <a:lnTo>
                      <a:pt x="175" y="5"/>
                    </a:lnTo>
                    <a:lnTo>
                      <a:pt x="177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3" y="4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4" y="3"/>
                    </a:lnTo>
                    <a:lnTo>
                      <a:pt x="195" y="4"/>
                    </a:lnTo>
                    <a:lnTo>
                      <a:pt x="197" y="4"/>
                    </a:lnTo>
                    <a:lnTo>
                      <a:pt x="198" y="4"/>
                    </a:lnTo>
                    <a:lnTo>
                      <a:pt x="199" y="3"/>
                    </a:lnTo>
                    <a:lnTo>
                      <a:pt x="203" y="1"/>
                    </a:lnTo>
                    <a:lnTo>
                      <a:pt x="205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09" y="1"/>
                    </a:lnTo>
                    <a:lnTo>
                      <a:pt x="210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85">
                <a:extLst>
                  <a:ext uri="{FF2B5EF4-FFF2-40B4-BE49-F238E27FC236}">
                    <a16:creationId xmlns:a16="http://schemas.microsoft.com/office/drawing/2014/main" id="{4AC0167C-628E-42FE-B6BB-F7FB254F2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994"/>
                <a:ext cx="150" cy="142"/>
              </a:xfrm>
              <a:custGeom>
                <a:avLst/>
                <a:gdLst>
                  <a:gd name="T0" fmla="*/ 99 w 150"/>
                  <a:gd name="T1" fmla="*/ 11 h 142"/>
                  <a:gd name="T2" fmla="*/ 130 w 150"/>
                  <a:gd name="T3" fmla="*/ 12 h 142"/>
                  <a:gd name="T4" fmla="*/ 134 w 150"/>
                  <a:gd name="T5" fmla="*/ 13 h 142"/>
                  <a:gd name="T6" fmla="*/ 139 w 150"/>
                  <a:gd name="T7" fmla="*/ 16 h 142"/>
                  <a:gd name="T8" fmla="*/ 141 w 150"/>
                  <a:gd name="T9" fmla="*/ 23 h 142"/>
                  <a:gd name="T10" fmla="*/ 147 w 150"/>
                  <a:gd name="T11" fmla="*/ 50 h 142"/>
                  <a:gd name="T12" fmla="*/ 141 w 150"/>
                  <a:gd name="T13" fmla="*/ 58 h 142"/>
                  <a:gd name="T14" fmla="*/ 137 w 150"/>
                  <a:gd name="T15" fmla="*/ 64 h 142"/>
                  <a:gd name="T16" fmla="*/ 142 w 150"/>
                  <a:gd name="T17" fmla="*/ 70 h 142"/>
                  <a:gd name="T18" fmla="*/ 143 w 150"/>
                  <a:gd name="T19" fmla="*/ 76 h 142"/>
                  <a:gd name="T20" fmla="*/ 143 w 150"/>
                  <a:gd name="T21" fmla="*/ 84 h 142"/>
                  <a:gd name="T22" fmla="*/ 146 w 150"/>
                  <a:gd name="T23" fmla="*/ 92 h 142"/>
                  <a:gd name="T24" fmla="*/ 150 w 150"/>
                  <a:gd name="T25" fmla="*/ 100 h 142"/>
                  <a:gd name="T26" fmla="*/ 150 w 150"/>
                  <a:gd name="T27" fmla="*/ 102 h 142"/>
                  <a:gd name="T28" fmla="*/ 149 w 150"/>
                  <a:gd name="T29" fmla="*/ 110 h 142"/>
                  <a:gd name="T30" fmla="*/ 138 w 150"/>
                  <a:gd name="T31" fmla="*/ 118 h 142"/>
                  <a:gd name="T32" fmla="*/ 129 w 150"/>
                  <a:gd name="T33" fmla="*/ 130 h 142"/>
                  <a:gd name="T34" fmla="*/ 129 w 150"/>
                  <a:gd name="T35" fmla="*/ 138 h 142"/>
                  <a:gd name="T36" fmla="*/ 131 w 150"/>
                  <a:gd name="T37" fmla="*/ 142 h 142"/>
                  <a:gd name="T38" fmla="*/ 126 w 150"/>
                  <a:gd name="T39" fmla="*/ 141 h 142"/>
                  <a:gd name="T40" fmla="*/ 116 w 150"/>
                  <a:gd name="T41" fmla="*/ 134 h 142"/>
                  <a:gd name="T42" fmla="*/ 106 w 150"/>
                  <a:gd name="T43" fmla="*/ 133 h 142"/>
                  <a:gd name="T44" fmla="*/ 100 w 150"/>
                  <a:gd name="T45" fmla="*/ 135 h 142"/>
                  <a:gd name="T46" fmla="*/ 95 w 150"/>
                  <a:gd name="T47" fmla="*/ 134 h 142"/>
                  <a:gd name="T48" fmla="*/ 91 w 150"/>
                  <a:gd name="T49" fmla="*/ 135 h 142"/>
                  <a:gd name="T50" fmla="*/ 86 w 150"/>
                  <a:gd name="T51" fmla="*/ 138 h 142"/>
                  <a:gd name="T52" fmla="*/ 86 w 150"/>
                  <a:gd name="T53" fmla="*/ 134 h 142"/>
                  <a:gd name="T54" fmla="*/ 83 w 150"/>
                  <a:gd name="T55" fmla="*/ 133 h 142"/>
                  <a:gd name="T56" fmla="*/ 78 w 150"/>
                  <a:gd name="T57" fmla="*/ 130 h 142"/>
                  <a:gd name="T58" fmla="*/ 72 w 150"/>
                  <a:gd name="T59" fmla="*/ 131 h 142"/>
                  <a:gd name="T60" fmla="*/ 67 w 150"/>
                  <a:gd name="T61" fmla="*/ 123 h 142"/>
                  <a:gd name="T62" fmla="*/ 63 w 150"/>
                  <a:gd name="T63" fmla="*/ 122 h 142"/>
                  <a:gd name="T64" fmla="*/ 59 w 150"/>
                  <a:gd name="T65" fmla="*/ 119 h 142"/>
                  <a:gd name="T66" fmla="*/ 56 w 150"/>
                  <a:gd name="T67" fmla="*/ 119 h 142"/>
                  <a:gd name="T68" fmla="*/ 52 w 150"/>
                  <a:gd name="T69" fmla="*/ 116 h 142"/>
                  <a:gd name="T70" fmla="*/ 54 w 150"/>
                  <a:gd name="T71" fmla="*/ 112 h 142"/>
                  <a:gd name="T72" fmla="*/ 46 w 150"/>
                  <a:gd name="T73" fmla="*/ 110 h 142"/>
                  <a:gd name="T74" fmla="*/ 43 w 150"/>
                  <a:gd name="T75" fmla="*/ 114 h 142"/>
                  <a:gd name="T76" fmla="*/ 39 w 150"/>
                  <a:gd name="T77" fmla="*/ 116 h 142"/>
                  <a:gd name="T78" fmla="*/ 34 w 150"/>
                  <a:gd name="T79" fmla="*/ 111 h 142"/>
                  <a:gd name="T80" fmla="*/ 32 w 150"/>
                  <a:gd name="T81" fmla="*/ 108 h 142"/>
                  <a:gd name="T82" fmla="*/ 35 w 150"/>
                  <a:gd name="T83" fmla="*/ 106 h 142"/>
                  <a:gd name="T84" fmla="*/ 28 w 150"/>
                  <a:gd name="T85" fmla="*/ 104 h 142"/>
                  <a:gd name="T86" fmla="*/ 24 w 150"/>
                  <a:gd name="T87" fmla="*/ 102 h 142"/>
                  <a:gd name="T88" fmla="*/ 18 w 150"/>
                  <a:gd name="T89" fmla="*/ 99 h 142"/>
                  <a:gd name="T90" fmla="*/ 14 w 150"/>
                  <a:gd name="T91" fmla="*/ 95 h 142"/>
                  <a:gd name="T92" fmla="*/ 11 w 150"/>
                  <a:gd name="T93" fmla="*/ 99 h 142"/>
                  <a:gd name="T94" fmla="*/ 12 w 150"/>
                  <a:gd name="T95" fmla="*/ 86 h 142"/>
                  <a:gd name="T96" fmla="*/ 10 w 150"/>
                  <a:gd name="T97" fmla="*/ 80 h 142"/>
                  <a:gd name="T98" fmla="*/ 10 w 150"/>
                  <a:gd name="T99" fmla="*/ 72 h 142"/>
                  <a:gd name="T100" fmla="*/ 10 w 150"/>
                  <a:gd name="T101" fmla="*/ 68 h 142"/>
                  <a:gd name="T102" fmla="*/ 7 w 150"/>
                  <a:gd name="T103" fmla="*/ 63 h 142"/>
                  <a:gd name="T104" fmla="*/ 0 w 150"/>
                  <a:gd name="T105" fmla="*/ 50 h 142"/>
                  <a:gd name="T106" fmla="*/ 4 w 150"/>
                  <a:gd name="T107" fmla="*/ 42 h 142"/>
                  <a:gd name="T108" fmla="*/ 3 w 150"/>
                  <a:gd name="T109" fmla="*/ 30 h 142"/>
                  <a:gd name="T110" fmla="*/ 7 w 150"/>
                  <a:gd name="T111" fmla="*/ 30 h 142"/>
                  <a:gd name="T112" fmla="*/ 1 w 150"/>
                  <a:gd name="T113" fmla="*/ 24 h 142"/>
                  <a:gd name="T114" fmla="*/ 18 w 150"/>
                  <a:gd name="T115" fmla="*/ 19 h 142"/>
                  <a:gd name="T116" fmla="*/ 32 w 150"/>
                  <a:gd name="T117" fmla="*/ 12 h 142"/>
                  <a:gd name="T118" fmla="*/ 47 w 150"/>
                  <a:gd name="T119" fmla="*/ 3 h 142"/>
                  <a:gd name="T120" fmla="*/ 70 w 150"/>
                  <a:gd name="T121" fmla="*/ 4 h 142"/>
                  <a:gd name="T122" fmla="*/ 67 w 150"/>
                  <a:gd name="T123" fmla="*/ 8 h 142"/>
                  <a:gd name="T124" fmla="*/ 82 w 150"/>
                  <a:gd name="T125" fmla="*/ 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0" h="142">
                    <a:moveTo>
                      <a:pt x="83" y="9"/>
                    </a:moveTo>
                    <a:lnTo>
                      <a:pt x="83" y="11"/>
                    </a:lnTo>
                    <a:lnTo>
                      <a:pt x="87" y="11"/>
                    </a:lnTo>
                    <a:lnTo>
                      <a:pt x="91" y="11"/>
                    </a:lnTo>
                    <a:lnTo>
                      <a:pt x="99" y="11"/>
                    </a:lnTo>
                    <a:lnTo>
                      <a:pt x="106" y="12"/>
                    </a:lnTo>
                    <a:lnTo>
                      <a:pt x="112" y="12"/>
                    </a:lnTo>
                    <a:lnTo>
                      <a:pt x="121" y="12"/>
                    </a:lnTo>
                    <a:lnTo>
                      <a:pt x="130" y="13"/>
                    </a:lnTo>
                    <a:lnTo>
                      <a:pt x="130" y="12"/>
                    </a:lnTo>
                    <a:lnTo>
                      <a:pt x="131" y="12"/>
                    </a:lnTo>
                    <a:lnTo>
                      <a:pt x="133" y="12"/>
                    </a:lnTo>
                    <a:lnTo>
                      <a:pt x="134" y="12"/>
                    </a:lnTo>
                    <a:lnTo>
                      <a:pt x="134" y="13"/>
                    </a:lnTo>
                    <a:lnTo>
                      <a:pt x="134" y="13"/>
                    </a:lnTo>
                    <a:lnTo>
                      <a:pt x="134" y="13"/>
                    </a:lnTo>
                    <a:lnTo>
                      <a:pt x="135" y="15"/>
                    </a:lnTo>
                    <a:lnTo>
                      <a:pt x="137" y="15"/>
                    </a:lnTo>
                    <a:lnTo>
                      <a:pt x="138" y="16"/>
                    </a:lnTo>
                    <a:lnTo>
                      <a:pt x="139" y="16"/>
                    </a:lnTo>
                    <a:lnTo>
                      <a:pt x="141" y="19"/>
                    </a:lnTo>
                    <a:lnTo>
                      <a:pt x="141" y="20"/>
                    </a:lnTo>
                    <a:lnTo>
                      <a:pt x="141" y="21"/>
                    </a:lnTo>
                    <a:lnTo>
                      <a:pt x="141" y="23"/>
                    </a:lnTo>
                    <a:lnTo>
                      <a:pt x="141" y="23"/>
                    </a:lnTo>
                    <a:lnTo>
                      <a:pt x="143" y="32"/>
                    </a:lnTo>
                    <a:lnTo>
                      <a:pt x="146" y="40"/>
                    </a:lnTo>
                    <a:lnTo>
                      <a:pt x="146" y="44"/>
                    </a:lnTo>
                    <a:lnTo>
                      <a:pt x="147" y="47"/>
                    </a:lnTo>
                    <a:lnTo>
                      <a:pt x="147" y="50"/>
                    </a:lnTo>
                    <a:lnTo>
                      <a:pt x="147" y="51"/>
                    </a:lnTo>
                    <a:lnTo>
                      <a:pt x="147" y="52"/>
                    </a:lnTo>
                    <a:lnTo>
                      <a:pt x="147" y="55"/>
                    </a:lnTo>
                    <a:lnTo>
                      <a:pt x="146" y="55"/>
                    </a:lnTo>
                    <a:lnTo>
                      <a:pt x="141" y="58"/>
                    </a:lnTo>
                    <a:lnTo>
                      <a:pt x="139" y="59"/>
                    </a:lnTo>
                    <a:lnTo>
                      <a:pt x="138" y="62"/>
                    </a:lnTo>
                    <a:lnTo>
                      <a:pt x="137" y="63"/>
                    </a:lnTo>
                    <a:lnTo>
                      <a:pt x="137" y="64"/>
                    </a:lnTo>
                    <a:lnTo>
                      <a:pt x="137" y="64"/>
                    </a:lnTo>
                    <a:lnTo>
                      <a:pt x="137" y="66"/>
                    </a:lnTo>
                    <a:lnTo>
                      <a:pt x="138" y="67"/>
                    </a:lnTo>
                    <a:lnTo>
                      <a:pt x="141" y="67"/>
                    </a:lnTo>
                    <a:lnTo>
                      <a:pt x="141" y="68"/>
                    </a:lnTo>
                    <a:lnTo>
                      <a:pt x="142" y="70"/>
                    </a:lnTo>
                    <a:lnTo>
                      <a:pt x="143" y="70"/>
                    </a:lnTo>
                    <a:lnTo>
                      <a:pt x="143" y="71"/>
                    </a:lnTo>
                    <a:lnTo>
                      <a:pt x="143" y="72"/>
                    </a:lnTo>
                    <a:lnTo>
                      <a:pt x="143" y="75"/>
                    </a:lnTo>
                    <a:lnTo>
                      <a:pt x="143" y="76"/>
                    </a:lnTo>
                    <a:lnTo>
                      <a:pt x="142" y="78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3" y="83"/>
                    </a:lnTo>
                    <a:lnTo>
                      <a:pt x="143" y="84"/>
                    </a:lnTo>
                    <a:lnTo>
                      <a:pt x="143" y="86"/>
                    </a:lnTo>
                    <a:lnTo>
                      <a:pt x="143" y="87"/>
                    </a:lnTo>
                    <a:lnTo>
                      <a:pt x="143" y="88"/>
                    </a:lnTo>
                    <a:lnTo>
                      <a:pt x="145" y="90"/>
                    </a:lnTo>
                    <a:lnTo>
                      <a:pt x="146" y="92"/>
                    </a:lnTo>
                    <a:lnTo>
                      <a:pt x="147" y="96"/>
                    </a:lnTo>
                    <a:lnTo>
                      <a:pt x="149" y="98"/>
                    </a:lnTo>
                    <a:lnTo>
                      <a:pt x="150" y="99"/>
                    </a:lnTo>
                    <a:lnTo>
                      <a:pt x="150" y="99"/>
                    </a:lnTo>
                    <a:lnTo>
                      <a:pt x="150" y="100"/>
                    </a:lnTo>
                    <a:lnTo>
                      <a:pt x="149" y="100"/>
                    </a:lnTo>
                    <a:lnTo>
                      <a:pt x="149" y="100"/>
                    </a:lnTo>
                    <a:lnTo>
                      <a:pt x="149" y="100"/>
                    </a:lnTo>
                    <a:lnTo>
                      <a:pt x="149" y="102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50" y="107"/>
                    </a:lnTo>
                    <a:lnTo>
                      <a:pt x="150" y="107"/>
                    </a:lnTo>
                    <a:lnTo>
                      <a:pt x="149" y="108"/>
                    </a:lnTo>
                    <a:lnTo>
                      <a:pt x="149" y="110"/>
                    </a:lnTo>
                    <a:lnTo>
                      <a:pt x="145" y="110"/>
                    </a:lnTo>
                    <a:lnTo>
                      <a:pt x="143" y="111"/>
                    </a:lnTo>
                    <a:lnTo>
                      <a:pt x="141" y="114"/>
                    </a:lnTo>
                    <a:lnTo>
                      <a:pt x="139" y="115"/>
                    </a:lnTo>
                    <a:lnTo>
                      <a:pt x="138" y="118"/>
                    </a:lnTo>
                    <a:lnTo>
                      <a:pt x="134" y="122"/>
                    </a:lnTo>
                    <a:lnTo>
                      <a:pt x="133" y="123"/>
                    </a:lnTo>
                    <a:lnTo>
                      <a:pt x="133" y="124"/>
                    </a:lnTo>
                    <a:lnTo>
                      <a:pt x="129" y="129"/>
                    </a:lnTo>
                    <a:lnTo>
                      <a:pt x="129" y="130"/>
                    </a:lnTo>
                    <a:lnTo>
                      <a:pt x="129" y="131"/>
                    </a:lnTo>
                    <a:lnTo>
                      <a:pt x="130" y="134"/>
                    </a:lnTo>
                    <a:lnTo>
                      <a:pt x="130" y="135"/>
                    </a:lnTo>
                    <a:lnTo>
                      <a:pt x="130" y="137"/>
                    </a:lnTo>
                    <a:lnTo>
                      <a:pt x="129" y="138"/>
                    </a:lnTo>
                    <a:lnTo>
                      <a:pt x="129" y="138"/>
                    </a:lnTo>
                    <a:lnTo>
                      <a:pt x="130" y="139"/>
                    </a:lnTo>
                    <a:lnTo>
                      <a:pt x="131" y="141"/>
                    </a:lnTo>
                    <a:lnTo>
                      <a:pt x="131" y="141"/>
                    </a:lnTo>
                    <a:lnTo>
                      <a:pt x="131" y="142"/>
                    </a:lnTo>
                    <a:lnTo>
                      <a:pt x="131" y="142"/>
                    </a:lnTo>
                    <a:lnTo>
                      <a:pt x="129" y="142"/>
                    </a:lnTo>
                    <a:lnTo>
                      <a:pt x="127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2" y="139"/>
                    </a:lnTo>
                    <a:lnTo>
                      <a:pt x="119" y="138"/>
                    </a:lnTo>
                    <a:lnTo>
                      <a:pt x="119" y="137"/>
                    </a:lnTo>
                    <a:lnTo>
                      <a:pt x="118" y="135"/>
                    </a:lnTo>
                    <a:lnTo>
                      <a:pt x="116" y="134"/>
                    </a:lnTo>
                    <a:lnTo>
                      <a:pt x="114" y="134"/>
                    </a:lnTo>
                    <a:lnTo>
                      <a:pt x="114" y="133"/>
                    </a:lnTo>
                    <a:lnTo>
                      <a:pt x="108" y="133"/>
                    </a:lnTo>
                    <a:lnTo>
                      <a:pt x="107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3" y="134"/>
                    </a:lnTo>
                    <a:lnTo>
                      <a:pt x="103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9" y="134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5" y="134"/>
                    </a:lnTo>
                    <a:lnTo>
                      <a:pt x="95" y="134"/>
                    </a:lnTo>
                    <a:lnTo>
                      <a:pt x="95" y="134"/>
                    </a:lnTo>
                    <a:lnTo>
                      <a:pt x="94" y="134"/>
                    </a:lnTo>
                    <a:lnTo>
                      <a:pt x="92" y="134"/>
                    </a:lnTo>
                    <a:lnTo>
                      <a:pt x="92" y="135"/>
                    </a:lnTo>
                    <a:lnTo>
                      <a:pt x="91" y="135"/>
                    </a:lnTo>
                    <a:lnTo>
                      <a:pt x="90" y="137"/>
                    </a:lnTo>
                    <a:lnTo>
                      <a:pt x="90" y="138"/>
                    </a:lnTo>
                    <a:lnTo>
                      <a:pt x="87" y="138"/>
                    </a:lnTo>
                    <a:lnTo>
                      <a:pt x="87" y="138"/>
                    </a:lnTo>
                    <a:lnTo>
                      <a:pt x="86" y="138"/>
                    </a:lnTo>
                    <a:lnTo>
                      <a:pt x="84" y="138"/>
                    </a:lnTo>
                    <a:lnTo>
                      <a:pt x="84" y="137"/>
                    </a:lnTo>
                    <a:lnTo>
                      <a:pt x="86" y="137"/>
                    </a:lnTo>
                    <a:lnTo>
                      <a:pt x="86" y="135"/>
                    </a:lnTo>
                    <a:lnTo>
                      <a:pt x="86" y="134"/>
                    </a:lnTo>
                    <a:lnTo>
                      <a:pt x="84" y="134"/>
                    </a:lnTo>
                    <a:lnTo>
                      <a:pt x="83" y="134"/>
                    </a:lnTo>
                    <a:lnTo>
                      <a:pt x="83" y="133"/>
                    </a:lnTo>
                    <a:lnTo>
                      <a:pt x="83" y="133"/>
                    </a:lnTo>
                    <a:lnTo>
                      <a:pt x="83" y="133"/>
                    </a:lnTo>
                    <a:lnTo>
                      <a:pt x="82" y="131"/>
                    </a:lnTo>
                    <a:lnTo>
                      <a:pt x="80" y="129"/>
                    </a:lnTo>
                    <a:lnTo>
                      <a:pt x="80" y="129"/>
                    </a:lnTo>
                    <a:lnTo>
                      <a:pt x="79" y="130"/>
                    </a:lnTo>
                    <a:lnTo>
                      <a:pt x="78" y="130"/>
                    </a:lnTo>
                    <a:lnTo>
                      <a:pt x="78" y="131"/>
                    </a:lnTo>
                    <a:lnTo>
                      <a:pt x="76" y="133"/>
                    </a:lnTo>
                    <a:lnTo>
                      <a:pt x="74" y="134"/>
                    </a:lnTo>
                    <a:lnTo>
                      <a:pt x="72" y="133"/>
                    </a:lnTo>
                    <a:lnTo>
                      <a:pt x="72" y="131"/>
                    </a:lnTo>
                    <a:lnTo>
                      <a:pt x="71" y="131"/>
                    </a:lnTo>
                    <a:lnTo>
                      <a:pt x="71" y="130"/>
                    </a:lnTo>
                    <a:lnTo>
                      <a:pt x="71" y="129"/>
                    </a:lnTo>
                    <a:lnTo>
                      <a:pt x="67" y="124"/>
                    </a:lnTo>
                    <a:lnTo>
                      <a:pt x="67" y="123"/>
                    </a:lnTo>
                    <a:lnTo>
                      <a:pt x="67" y="123"/>
                    </a:lnTo>
                    <a:lnTo>
                      <a:pt x="67" y="122"/>
                    </a:lnTo>
                    <a:lnTo>
                      <a:pt x="66" y="122"/>
                    </a:lnTo>
                    <a:lnTo>
                      <a:pt x="64" y="120"/>
                    </a:lnTo>
                    <a:lnTo>
                      <a:pt x="63" y="122"/>
                    </a:lnTo>
                    <a:lnTo>
                      <a:pt x="63" y="120"/>
                    </a:lnTo>
                    <a:lnTo>
                      <a:pt x="62" y="120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59" y="119"/>
                    </a:lnTo>
                    <a:lnTo>
                      <a:pt x="59" y="118"/>
                    </a:lnTo>
                    <a:lnTo>
                      <a:pt x="59" y="119"/>
                    </a:lnTo>
                    <a:lnTo>
                      <a:pt x="58" y="119"/>
                    </a:lnTo>
                    <a:lnTo>
                      <a:pt x="56" y="120"/>
                    </a:lnTo>
                    <a:lnTo>
                      <a:pt x="56" y="119"/>
                    </a:lnTo>
                    <a:lnTo>
                      <a:pt x="55" y="119"/>
                    </a:lnTo>
                    <a:lnTo>
                      <a:pt x="55" y="118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4" y="112"/>
                    </a:lnTo>
                    <a:lnTo>
                      <a:pt x="54" y="112"/>
                    </a:lnTo>
                    <a:lnTo>
                      <a:pt x="52" y="112"/>
                    </a:lnTo>
                    <a:lnTo>
                      <a:pt x="51" y="114"/>
                    </a:lnTo>
                    <a:lnTo>
                      <a:pt x="50" y="114"/>
                    </a:lnTo>
                    <a:lnTo>
                      <a:pt x="46" y="110"/>
                    </a:lnTo>
                    <a:lnTo>
                      <a:pt x="43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11"/>
                    </a:lnTo>
                    <a:lnTo>
                      <a:pt x="43" y="114"/>
                    </a:lnTo>
                    <a:lnTo>
                      <a:pt x="43" y="114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39" y="116"/>
                    </a:lnTo>
                    <a:lnTo>
                      <a:pt x="39" y="116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6" y="114"/>
                    </a:lnTo>
                    <a:lnTo>
                      <a:pt x="34" y="111"/>
                    </a:lnTo>
                    <a:lnTo>
                      <a:pt x="34" y="111"/>
                    </a:lnTo>
                    <a:lnTo>
                      <a:pt x="32" y="111"/>
                    </a:lnTo>
                    <a:lnTo>
                      <a:pt x="32" y="110"/>
                    </a:lnTo>
                    <a:lnTo>
                      <a:pt x="32" y="110"/>
                    </a:lnTo>
                    <a:lnTo>
                      <a:pt x="32" y="108"/>
                    </a:lnTo>
                    <a:lnTo>
                      <a:pt x="32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5" y="106"/>
                    </a:lnTo>
                    <a:lnTo>
                      <a:pt x="35" y="106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8" y="103"/>
                    </a:lnTo>
                    <a:lnTo>
                      <a:pt x="27" y="103"/>
                    </a:lnTo>
                    <a:lnTo>
                      <a:pt x="26" y="103"/>
                    </a:lnTo>
                    <a:lnTo>
                      <a:pt x="24" y="102"/>
                    </a:lnTo>
                    <a:lnTo>
                      <a:pt x="23" y="102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100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8" y="96"/>
                    </a:lnTo>
                    <a:lnTo>
                      <a:pt x="15" y="96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2" y="99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2" y="95"/>
                    </a:lnTo>
                    <a:lnTo>
                      <a:pt x="14" y="94"/>
                    </a:lnTo>
                    <a:lnTo>
                      <a:pt x="14" y="90"/>
                    </a:lnTo>
                    <a:lnTo>
                      <a:pt x="12" y="87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8" y="79"/>
                    </a:lnTo>
                    <a:lnTo>
                      <a:pt x="8" y="78"/>
                    </a:lnTo>
                    <a:lnTo>
                      <a:pt x="7" y="76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0" y="71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0" y="67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7" y="56"/>
                    </a:lnTo>
                    <a:lnTo>
                      <a:pt x="3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4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10" y="21"/>
                    </a:lnTo>
                    <a:lnTo>
                      <a:pt x="18" y="19"/>
                    </a:lnTo>
                    <a:lnTo>
                      <a:pt x="27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6" y="8"/>
                    </a:lnTo>
                    <a:lnTo>
                      <a:pt x="42" y="7"/>
                    </a:lnTo>
                    <a:lnTo>
                      <a:pt x="44" y="5"/>
                    </a:lnTo>
                    <a:lnTo>
                      <a:pt x="47" y="3"/>
                    </a:lnTo>
                    <a:lnTo>
                      <a:pt x="56" y="1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4"/>
                    </a:lnTo>
                    <a:lnTo>
                      <a:pt x="71" y="5"/>
                    </a:lnTo>
                    <a:lnTo>
                      <a:pt x="68" y="4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7" y="8"/>
                    </a:lnTo>
                    <a:lnTo>
                      <a:pt x="68" y="11"/>
                    </a:lnTo>
                    <a:lnTo>
                      <a:pt x="71" y="12"/>
                    </a:lnTo>
                    <a:lnTo>
                      <a:pt x="74" y="13"/>
                    </a:lnTo>
                    <a:lnTo>
                      <a:pt x="79" y="12"/>
                    </a:lnTo>
                    <a:lnTo>
                      <a:pt x="82" y="11"/>
                    </a:lnTo>
                    <a:lnTo>
                      <a:pt x="83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86">
                <a:extLst>
                  <a:ext uri="{FF2B5EF4-FFF2-40B4-BE49-F238E27FC236}">
                    <a16:creationId xmlns:a16="http://schemas.microsoft.com/office/drawing/2014/main" id="{C995B7DB-6505-4E01-9431-6D6C762469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4" y="2179"/>
                <a:ext cx="3" cy="8"/>
              </a:xfrm>
              <a:custGeom>
                <a:avLst/>
                <a:gdLst>
                  <a:gd name="T0" fmla="*/ 2 w 3"/>
                  <a:gd name="T1" fmla="*/ 5 h 8"/>
                  <a:gd name="T2" fmla="*/ 0 w 3"/>
                  <a:gd name="T3" fmla="*/ 6 h 8"/>
                  <a:gd name="T4" fmla="*/ 0 w 3"/>
                  <a:gd name="T5" fmla="*/ 6 h 8"/>
                  <a:gd name="T6" fmla="*/ 0 w 3"/>
                  <a:gd name="T7" fmla="*/ 5 h 8"/>
                  <a:gd name="T8" fmla="*/ 0 w 3"/>
                  <a:gd name="T9" fmla="*/ 4 h 8"/>
                  <a:gd name="T10" fmla="*/ 0 w 3"/>
                  <a:gd name="T11" fmla="*/ 4 h 8"/>
                  <a:gd name="T12" fmla="*/ 0 w 3"/>
                  <a:gd name="T13" fmla="*/ 1 h 8"/>
                  <a:gd name="T14" fmla="*/ 0 w 3"/>
                  <a:gd name="T15" fmla="*/ 0 h 8"/>
                  <a:gd name="T16" fmla="*/ 0 w 3"/>
                  <a:gd name="T17" fmla="*/ 0 h 8"/>
                  <a:gd name="T18" fmla="*/ 2 w 3"/>
                  <a:gd name="T19" fmla="*/ 1 h 8"/>
                  <a:gd name="T20" fmla="*/ 2 w 3"/>
                  <a:gd name="T21" fmla="*/ 1 h 8"/>
                  <a:gd name="T22" fmla="*/ 0 w 3"/>
                  <a:gd name="T23" fmla="*/ 4 h 8"/>
                  <a:gd name="T24" fmla="*/ 2 w 3"/>
                  <a:gd name="T25" fmla="*/ 4 h 8"/>
                  <a:gd name="T26" fmla="*/ 2 w 3"/>
                  <a:gd name="T27" fmla="*/ 5 h 8"/>
                  <a:gd name="T28" fmla="*/ 2 w 3"/>
                  <a:gd name="T29" fmla="*/ 5 h 8"/>
                  <a:gd name="T30" fmla="*/ 2 w 3"/>
                  <a:gd name="T31" fmla="*/ 5 h 8"/>
                  <a:gd name="T32" fmla="*/ 3 w 3"/>
                  <a:gd name="T33" fmla="*/ 8 h 8"/>
                  <a:gd name="T34" fmla="*/ 3 w 3"/>
                  <a:gd name="T35" fmla="*/ 8 h 8"/>
                  <a:gd name="T36" fmla="*/ 2 w 3"/>
                  <a:gd name="T37" fmla="*/ 8 h 8"/>
                  <a:gd name="T38" fmla="*/ 3 w 3"/>
                  <a:gd name="T39" fmla="*/ 6 h 8"/>
                  <a:gd name="T40" fmla="*/ 3 w 3"/>
                  <a:gd name="T41" fmla="*/ 6 h 8"/>
                  <a:gd name="T42" fmla="*/ 3 w 3"/>
                  <a:gd name="T43" fmla="*/ 6 h 8"/>
                  <a:gd name="T44" fmla="*/ 3 w 3"/>
                  <a:gd name="T45" fmla="*/ 6 h 8"/>
                  <a:gd name="T46" fmla="*/ 3 w 3"/>
                  <a:gd name="T47" fmla="*/ 6 h 8"/>
                  <a:gd name="T48" fmla="*/ 3 w 3"/>
                  <a:gd name="T49" fmla="*/ 8 h 8"/>
                  <a:gd name="T50" fmla="*/ 3 w 3"/>
                  <a:gd name="T5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8">
                    <a:moveTo>
                      <a:pt x="2" y="5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  <a:moveTo>
                      <a:pt x="3" y="8"/>
                    </a:moveTo>
                    <a:lnTo>
                      <a:pt x="3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87">
                <a:extLst>
                  <a:ext uri="{FF2B5EF4-FFF2-40B4-BE49-F238E27FC236}">
                    <a16:creationId xmlns:a16="http://schemas.microsoft.com/office/drawing/2014/main" id="{477E2694-44B4-467D-9370-AAAF36408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335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88">
                <a:extLst>
                  <a:ext uri="{FF2B5EF4-FFF2-40B4-BE49-F238E27FC236}">
                    <a16:creationId xmlns:a16="http://schemas.microsoft.com/office/drawing/2014/main" id="{CC55AA04-38E5-4F22-8F88-A7C5776EDC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1" y="2698"/>
                <a:ext cx="40" cy="8"/>
              </a:xfrm>
              <a:custGeom>
                <a:avLst/>
                <a:gdLst>
                  <a:gd name="T0" fmla="*/ 28 w 40"/>
                  <a:gd name="T1" fmla="*/ 1 h 8"/>
                  <a:gd name="T2" fmla="*/ 28 w 40"/>
                  <a:gd name="T3" fmla="*/ 0 h 8"/>
                  <a:gd name="T4" fmla="*/ 30 w 40"/>
                  <a:gd name="T5" fmla="*/ 0 h 8"/>
                  <a:gd name="T6" fmla="*/ 34 w 40"/>
                  <a:gd name="T7" fmla="*/ 1 h 8"/>
                  <a:gd name="T8" fmla="*/ 33 w 40"/>
                  <a:gd name="T9" fmla="*/ 5 h 8"/>
                  <a:gd name="T10" fmla="*/ 32 w 40"/>
                  <a:gd name="T11" fmla="*/ 6 h 8"/>
                  <a:gd name="T12" fmla="*/ 26 w 40"/>
                  <a:gd name="T13" fmla="*/ 8 h 8"/>
                  <a:gd name="T14" fmla="*/ 24 w 40"/>
                  <a:gd name="T15" fmla="*/ 8 h 8"/>
                  <a:gd name="T16" fmla="*/ 22 w 40"/>
                  <a:gd name="T17" fmla="*/ 8 h 8"/>
                  <a:gd name="T18" fmla="*/ 20 w 40"/>
                  <a:gd name="T19" fmla="*/ 8 h 8"/>
                  <a:gd name="T20" fmla="*/ 16 w 40"/>
                  <a:gd name="T21" fmla="*/ 8 h 8"/>
                  <a:gd name="T22" fmla="*/ 14 w 40"/>
                  <a:gd name="T23" fmla="*/ 8 h 8"/>
                  <a:gd name="T24" fmla="*/ 12 w 40"/>
                  <a:gd name="T25" fmla="*/ 8 h 8"/>
                  <a:gd name="T26" fmla="*/ 10 w 40"/>
                  <a:gd name="T27" fmla="*/ 5 h 8"/>
                  <a:gd name="T28" fmla="*/ 10 w 40"/>
                  <a:gd name="T29" fmla="*/ 2 h 8"/>
                  <a:gd name="T30" fmla="*/ 9 w 40"/>
                  <a:gd name="T31" fmla="*/ 1 h 8"/>
                  <a:gd name="T32" fmla="*/ 12 w 40"/>
                  <a:gd name="T33" fmla="*/ 1 h 8"/>
                  <a:gd name="T34" fmla="*/ 12 w 40"/>
                  <a:gd name="T35" fmla="*/ 0 h 8"/>
                  <a:gd name="T36" fmla="*/ 17 w 40"/>
                  <a:gd name="T37" fmla="*/ 0 h 8"/>
                  <a:gd name="T38" fmla="*/ 26 w 40"/>
                  <a:gd name="T39" fmla="*/ 0 h 8"/>
                  <a:gd name="T40" fmla="*/ 26 w 40"/>
                  <a:gd name="T41" fmla="*/ 0 h 8"/>
                  <a:gd name="T42" fmla="*/ 36 w 40"/>
                  <a:gd name="T43" fmla="*/ 6 h 8"/>
                  <a:gd name="T44" fmla="*/ 34 w 40"/>
                  <a:gd name="T45" fmla="*/ 5 h 8"/>
                  <a:gd name="T46" fmla="*/ 38 w 40"/>
                  <a:gd name="T47" fmla="*/ 5 h 8"/>
                  <a:gd name="T48" fmla="*/ 40 w 40"/>
                  <a:gd name="T49" fmla="*/ 5 h 8"/>
                  <a:gd name="T50" fmla="*/ 1 w 40"/>
                  <a:gd name="T51" fmla="*/ 6 h 8"/>
                  <a:gd name="T52" fmla="*/ 0 w 40"/>
                  <a:gd name="T53" fmla="*/ 6 h 8"/>
                  <a:gd name="T54" fmla="*/ 0 w 40"/>
                  <a:gd name="T55" fmla="*/ 6 h 8"/>
                  <a:gd name="T56" fmla="*/ 0 w 40"/>
                  <a:gd name="T57" fmla="*/ 6 h 8"/>
                  <a:gd name="T58" fmla="*/ 0 w 40"/>
                  <a:gd name="T59" fmla="*/ 5 h 8"/>
                  <a:gd name="T60" fmla="*/ 1 w 40"/>
                  <a:gd name="T61" fmla="*/ 5 h 8"/>
                  <a:gd name="T62" fmla="*/ 1 w 40"/>
                  <a:gd name="T63" fmla="*/ 5 h 8"/>
                  <a:gd name="T64" fmla="*/ 1 w 40"/>
                  <a:gd name="T65" fmla="*/ 6 h 8"/>
                  <a:gd name="T66" fmla="*/ 1 w 40"/>
                  <a:gd name="T67" fmla="*/ 6 h 8"/>
                  <a:gd name="T68" fmla="*/ 1 w 40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8">
                    <a:moveTo>
                      <a:pt x="26" y="0"/>
                    </a:move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4"/>
                    </a:lnTo>
                    <a:lnTo>
                      <a:pt x="33" y="5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  <a:moveTo>
                      <a:pt x="37" y="5"/>
                    </a:moveTo>
                    <a:lnTo>
                      <a:pt x="36" y="6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37" y="5"/>
                    </a:lnTo>
                    <a:close/>
                    <a:moveTo>
                      <a:pt x="1" y="6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89">
                <a:extLst>
                  <a:ext uri="{FF2B5EF4-FFF2-40B4-BE49-F238E27FC236}">
                    <a16:creationId xmlns:a16="http://schemas.microsoft.com/office/drawing/2014/main" id="{49A78F2F-7341-45EB-8D97-4C99A8EF0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93" y="2465"/>
                <a:ext cx="21" cy="23"/>
              </a:xfrm>
              <a:custGeom>
                <a:avLst/>
                <a:gdLst>
                  <a:gd name="T0" fmla="*/ 3 w 21"/>
                  <a:gd name="T1" fmla="*/ 21 h 23"/>
                  <a:gd name="T2" fmla="*/ 1 w 21"/>
                  <a:gd name="T3" fmla="*/ 23 h 23"/>
                  <a:gd name="T4" fmla="*/ 1 w 21"/>
                  <a:gd name="T5" fmla="*/ 21 h 23"/>
                  <a:gd name="T6" fmla="*/ 0 w 21"/>
                  <a:gd name="T7" fmla="*/ 21 h 23"/>
                  <a:gd name="T8" fmla="*/ 4 w 21"/>
                  <a:gd name="T9" fmla="*/ 17 h 23"/>
                  <a:gd name="T10" fmla="*/ 5 w 21"/>
                  <a:gd name="T11" fmla="*/ 16 h 23"/>
                  <a:gd name="T12" fmla="*/ 5 w 21"/>
                  <a:gd name="T13" fmla="*/ 17 h 23"/>
                  <a:gd name="T14" fmla="*/ 5 w 21"/>
                  <a:gd name="T15" fmla="*/ 17 h 23"/>
                  <a:gd name="T16" fmla="*/ 3 w 21"/>
                  <a:gd name="T17" fmla="*/ 20 h 23"/>
                  <a:gd name="T18" fmla="*/ 3 w 21"/>
                  <a:gd name="T19" fmla="*/ 21 h 23"/>
                  <a:gd name="T20" fmla="*/ 20 w 21"/>
                  <a:gd name="T21" fmla="*/ 9 h 23"/>
                  <a:gd name="T22" fmla="*/ 21 w 21"/>
                  <a:gd name="T23" fmla="*/ 13 h 23"/>
                  <a:gd name="T24" fmla="*/ 20 w 21"/>
                  <a:gd name="T25" fmla="*/ 15 h 23"/>
                  <a:gd name="T26" fmla="*/ 20 w 21"/>
                  <a:gd name="T27" fmla="*/ 16 h 23"/>
                  <a:gd name="T28" fmla="*/ 20 w 21"/>
                  <a:gd name="T29" fmla="*/ 17 h 23"/>
                  <a:gd name="T30" fmla="*/ 19 w 21"/>
                  <a:gd name="T31" fmla="*/ 17 h 23"/>
                  <a:gd name="T32" fmla="*/ 17 w 21"/>
                  <a:gd name="T33" fmla="*/ 19 h 23"/>
                  <a:gd name="T34" fmla="*/ 15 w 21"/>
                  <a:gd name="T35" fmla="*/ 20 h 23"/>
                  <a:gd name="T36" fmla="*/ 11 w 21"/>
                  <a:gd name="T37" fmla="*/ 20 h 23"/>
                  <a:gd name="T38" fmla="*/ 11 w 21"/>
                  <a:gd name="T39" fmla="*/ 20 h 23"/>
                  <a:gd name="T40" fmla="*/ 11 w 21"/>
                  <a:gd name="T41" fmla="*/ 20 h 23"/>
                  <a:gd name="T42" fmla="*/ 12 w 21"/>
                  <a:gd name="T43" fmla="*/ 17 h 23"/>
                  <a:gd name="T44" fmla="*/ 12 w 21"/>
                  <a:gd name="T45" fmla="*/ 16 h 23"/>
                  <a:gd name="T46" fmla="*/ 13 w 21"/>
                  <a:gd name="T47" fmla="*/ 15 h 23"/>
                  <a:gd name="T48" fmla="*/ 15 w 21"/>
                  <a:gd name="T49" fmla="*/ 13 h 23"/>
                  <a:gd name="T50" fmla="*/ 16 w 21"/>
                  <a:gd name="T51" fmla="*/ 13 h 23"/>
                  <a:gd name="T52" fmla="*/ 16 w 21"/>
                  <a:gd name="T53" fmla="*/ 13 h 23"/>
                  <a:gd name="T54" fmla="*/ 15 w 21"/>
                  <a:gd name="T55" fmla="*/ 12 h 23"/>
                  <a:gd name="T56" fmla="*/ 13 w 21"/>
                  <a:gd name="T57" fmla="*/ 12 h 23"/>
                  <a:gd name="T58" fmla="*/ 12 w 21"/>
                  <a:gd name="T59" fmla="*/ 12 h 23"/>
                  <a:gd name="T60" fmla="*/ 12 w 21"/>
                  <a:gd name="T61" fmla="*/ 12 h 23"/>
                  <a:gd name="T62" fmla="*/ 12 w 21"/>
                  <a:gd name="T63" fmla="*/ 12 h 23"/>
                  <a:gd name="T64" fmla="*/ 12 w 21"/>
                  <a:gd name="T65" fmla="*/ 11 h 23"/>
                  <a:gd name="T66" fmla="*/ 12 w 21"/>
                  <a:gd name="T67" fmla="*/ 11 h 23"/>
                  <a:gd name="T68" fmla="*/ 12 w 21"/>
                  <a:gd name="T69" fmla="*/ 9 h 23"/>
                  <a:gd name="T70" fmla="*/ 12 w 21"/>
                  <a:gd name="T71" fmla="*/ 7 h 23"/>
                  <a:gd name="T72" fmla="*/ 12 w 21"/>
                  <a:gd name="T73" fmla="*/ 5 h 23"/>
                  <a:gd name="T74" fmla="*/ 12 w 21"/>
                  <a:gd name="T75" fmla="*/ 4 h 23"/>
                  <a:gd name="T76" fmla="*/ 13 w 21"/>
                  <a:gd name="T77" fmla="*/ 3 h 23"/>
                  <a:gd name="T78" fmla="*/ 13 w 21"/>
                  <a:gd name="T79" fmla="*/ 1 h 23"/>
                  <a:gd name="T80" fmla="*/ 16 w 21"/>
                  <a:gd name="T81" fmla="*/ 0 h 23"/>
                  <a:gd name="T82" fmla="*/ 17 w 21"/>
                  <a:gd name="T83" fmla="*/ 0 h 23"/>
                  <a:gd name="T84" fmla="*/ 19 w 21"/>
                  <a:gd name="T85" fmla="*/ 0 h 23"/>
                  <a:gd name="T86" fmla="*/ 19 w 21"/>
                  <a:gd name="T87" fmla="*/ 0 h 23"/>
                  <a:gd name="T88" fmla="*/ 19 w 21"/>
                  <a:gd name="T89" fmla="*/ 1 h 23"/>
                  <a:gd name="T90" fmla="*/ 20 w 21"/>
                  <a:gd name="T91" fmla="*/ 1 h 23"/>
                  <a:gd name="T92" fmla="*/ 21 w 21"/>
                  <a:gd name="T93" fmla="*/ 1 h 23"/>
                  <a:gd name="T94" fmla="*/ 21 w 21"/>
                  <a:gd name="T95" fmla="*/ 4 h 23"/>
                  <a:gd name="T96" fmla="*/ 20 w 21"/>
                  <a:gd name="T97" fmla="*/ 7 h 23"/>
                  <a:gd name="T98" fmla="*/ 20 w 21"/>
                  <a:gd name="T99" fmla="*/ 9 h 23"/>
                  <a:gd name="T100" fmla="*/ 20 w 21"/>
                  <a:gd name="T10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" h="23">
                    <a:moveTo>
                      <a:pt x="3" y="21"/>
                    </a:moveTo>
                    <a:lnTo>
                      <a:pt x="1" y="23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3" y="20"/>
                    </a:lnTo>
                    <a:lnTo>
                      <a:pt x="3" y="21"/>
                    </a:lnTo>
                    <a:close/>
                    <a:moveTo>
                      <a:pt x="20" y="9"/>
                    </a:moveTo>
                    <a:lnTo>
                      <a:pt x="21" y="13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0" y="17"/>
                    </a:lnTo>
                    <a:lnTo>
                      <a:pt x="19" y="17"/>
                    </a:lnTo>
                    <a:lnTo>
                      <a:pt x="17" y="19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5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4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90">
                <a:extLst>
                  <a:ext uri="{FF2B5EF4-FFF2-40B4-BE49-F238E27FC236}">
                    <a16:creationId xmlns:a16="http://schemas.microsoft.com/office/drawing/2014/main" id="{C3AA2E71-6FFC-4221-81B1-6DF7257F2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0" y="2283"/>
                <a:ext cx="377" cy="179"/>
              </a:xfrm>
              <a:custGeom>
                <a:avLst/>
                <a:gdLst>
                  <a:gd name="T0" fmla="*/ 219 w 377"/>
                  <a:gd name="T1" fmla="*/ 178 h 179"/>
                  <a:gd name="T2" fmla="*/ 211 w 377"/>
                  <a:gd name="T3" fmla="*/ 177 h 179"/>
                  <a:gd name="T4" fmla="*/ 95 w 377"/>
                  <a:gd name="T5" fmla="*/ 102 h 179"/>
                  <a:gd name="T6" fmla="*/ 94 w 377"/>
                  <a:gd name="T7" fmla="*/ 99 h 179"/>
                  <a:gd name="T8" fmla="*/ 86 w 377"/>
                  <a:gd name="T9" fmla="*/ 84 h 179"/>
                  <a:gd name="T10" fmla="*/ 88 w 377"/>
                  <a:gd name="T11" fmla="*/ 87 h 179"/>
                  <a:gd name="T12" fmla="*/ 83 w 377"/>
                  <a:gd name="T13" fmla="*/ 83 h 179"/>
                  <a:gd name="T14" fmla="*/ 47 w 377"/>
                  <a:gd name="T15" fmla="*/ 74 h 179"/>
                  <a:gd name="T16" fmla="*/ 42 w 377"/>
                  <a:gd name="T17" fmla="*/ 71 h 179"/>
                  <a:gd name="T18" fmla="*/ 40 w 377"/>
                  <a:gd name="T19" fmla="*/ 71 h 179"/>
                  <a:gd name="T20" fmla="*/ 40 w 377"/>
                  <a:gd name="T21" fmla="*/ 70 h 179"/>
                  <a:gd name="T22" fmla="*/ 48 w 377"/>
                  <a:gd name="T23" fmla="*/ 70 h 179"/>
                  <a:gd name="T24" fmla="*/ 54 w 377"/>
                  <a:gd name="T25" fmla="*/ 71 h 179"/>
                  <a:gd name="T26" fmla="*/ 59 w 377"/>
                  <a:gd name="T27" fmla="*/ 67 h 179"/>
                  <a:gd name="T28" fmla="*/ 64 w 377"/>
                  <a:gd name="T29" fmla="*/ 68 h 179"/>
                  <a:gd name="T30" fmla="*/ 1 w 377"/>
                  <a:gd name="T31" fmla="*/ 55 h 179"/>
                  <a:gd name="T32" fmla="*/ 3 w 377"/>
                  <a:gd name="T33" fmla="*/ 55 h 179"/>
                  <a:gd name="T34" fmla="*/ 351 w 377"/>
                  <a:gd name="T35" fmla="*/ 5 h 179"/>
                  <a:gd name="T36" fmla="*/ 356 w 377"/>
                  <a:gd name="T37" fmla="*/ 5 h 179"/>
                  <a:gd name="T38" fmla="*/ 363 w 377"/>
                  <a:gd name="T39" fmla="*/ 4 h 179"/>
                  <a:gd name="T40" fmla="*/ 365 w 377"/>
                  <a:gd name="T41" fmla="*/ 4 h 179"/>
                  <a:gd name="T42" fmla="*/ 371 w 377"/>
                  <a:gd name="T43" fmla="*/ 4 h 179"/>
                  <a:gd name="T44" fmla="*/ 372 w 377"/>
                  <a:gd name="T45" fmla="*/ 9 h 179"/>
                  <a:gd name="T46" fmla="*/ 377 w 377"/>
                  <a:gd name="T47" fmla="*/ 12 h 179"/>
                  <a:gd name="T48" fmla="*/ 372 w 377"/>
                  <a:gd name="T49" fmla="*/ 17 h 179"/>
                  <a:gd name="T50" fmla="*/ 367 w 377"/>
                  <a:gd name="T51" fmla="*/ 23 h 179"/>
                  <a:gd name="T52" fmla="*/ 368 w 377"/>
                  <a:gd name="T53" fmla="*/ 33 h 179"/>
                  <a:gd name="T54" fmla="*/ 368 w 377"/>
                  <a:gd name="T55" fmla="*/ 36 h 179"/>
                  <a:gd name="T56" fmla="*/ 367 w 377"/>
                  <a:gd name="T57" fmla="*/ 42 h 179"/>
                  <a:gd name="T58" fmla="*/ 364 w 377"/>
                  <a:gd name="T59" fmla="*/ 48 h 179"/>
                  <a:gd name="T60" fmla="*/ 359 w 377"/>
                  <a:gd name="T61" fmla="*/ 52 h 179"/>
                  <a:gd name="T62" fmla="*/ 365 w 377"/>
                  <a:gd name="T63" fmla="*/ 60 h 179"/>
                  <a:gd name="T64" fmla="*/ 363 w 377"/>
                  <a:gd name="T65" fmla="*/ 67 h 179"/>
                  <a:gd name="T66" fmla="*/ 360 w 377"/>
                  <a:gd name="T67" fmla="*/ 72 h 179"/>
                  <a:gd name="T68" fmla="*/ 365 w 377"/>
                  <a:gd name="T69" fmla="*/ 80 h 179"/>
                  <a:gd name="T70" fmla="*/ 359 w 377"/>
                  <a:gd name="T71" fmla="*/ 87 h 179"/>
                  <a:gd name="T72" fmla="*/ 357 w 377"/>
                  <a:gd name="T73" fmla="*/ 96 h 179"/>
                  <a:gd name="T74" fmla="*/ 341 w 377"/>
                  <a:gd name="T75" fmla="*/ 98 h 179"/>
                  <a:gd name="T76" fmla="*/ 336 w 377"/>
                  <a:gd name="T77" fmla="*/ 96 h 179"/>
                  <a:gd name="T78" fmla="*/ 337 w 377"/>
                  <a:gd name="T79" fmla="*/ 82 h 179"/>
                  <a:gd name="T80" fmla="*/ 340 w 377"/>
                  <a:gd name="T81" fmla="*/ 72 h 179"/>
                  <a:gd name="T82" fmla="*/ 332 w 377"/>
                  <a:gd name="T83" fmla="*/ 72 h 179"/>
                  <a:gd name="T84" fmla="*/ 334 w 377"/>
                  <a:gd name="T85" fmla="*/ 68 h 179"/>
                  <a:gd name="T86" fmla="*/ 338 w 377"/>
                  <a:gd name="T87" fmla="*/ 60 h 179"/>
                  <a:gd name="T88" fmla="*/ 332 w 377"/>
                  <a:gd name="T89" fmla="*/ 67 h 179"/>
                  <a:gd name="T90" fmla="*/ 328 w 377"/>
                  <a:gd name="T91" fmla="*/ 64 h 179"/>
                  <a:gd name="T92" fmla="*/ 329 w 377"/>
                  <a:gd name="T93" fmla="*/ 55 h 179"/>
                  <a:gd name="T94" fmla="*/ 337 w 377"/>
                  <a:gd name="T95" fmla="*/ 40 h 179"/>
                  <a:gd name="T96" fmla="*/ 340 w 377"/>
                  <a:gd name="T97" fmla="*/ 29 h 179"/>
                  <a:gd name="T98" fmla="*/ 340 w 377"/>
                  <a:gd name="T99" fmla="*/ 20 h 179"/>
                  <a:gd name="T100" fmla="*/ 337 w 377"/>
                  <a:gd name="T101" fmla="*/ 9 h 179"/>
                  <a:gd name="T102" fmla="*/ 341 w 377"/>
                  <a:gd name="T103" fmla="*/ 1 h 179"/>
                  <a:gd name="T104" fmla="*/ 346 w 377"/>
                  <a:gd name="T105" fmla="*/ 1 h 179"/>
                  <a:gd name="T106" fmla="*/ 346 w 377"/>
                  <a:gd name="T107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7" h="179">
                    <a:moveTo>
                      <a:pt x="213" y="175"/>
                    </a:moveTo>
                    <a:lnTo>
                      <a:pt x="214" y="177"/>
                    </a:lnTo>
                    <a:lnTo>
                      <a:pt x="217" y="175"/>
                    </a:lnTo>
                    <a:lnTo>
                      <a:pt x="218" y="177"/>
                    </a:lnTo>
                    <a:lnTo>
                      <a:pt x="219" y="178"/>
                    </a:lnTo>
                    <a:lnTo>
                      <a:pt x="218" y="178"/>
                    </a:lnTo>
                    <a:lnTo>
                      <a:pt x="218" y="179"/>
                    </a:lnTo>
                    <a:lnTo>
                      <a:pt x="215" y="179"/>
                    </a:lnTo>
                    <a:lnTo>
                      <a:pt x="213" y="178"/>
                    </a:lnTo>
                    <a:lnTo>
                      <a:pt x="211" y="177"/>
                    </a:lnTo>
                    <a:lnTo>
                      <a:pt x="211" y="177"/>
                    </a:lnTo>
                    <a:lnTo>
                      <a:pt x="213" y="175"/>
                    </a:lnTo>
                    <a:lnTo>
                      <a:pt x="213" y="175"/>
                    </a:lnTo>
                    <a:close/>
                    <a:moveTo>
                      <a:pt x="95" y="100"/>
                    </a:moveTo>
                    <a:lnTo>
                      <a:pt x="95" y="102"/>
                    </a:lnTo>
                    <a:lnTo>
                      <a:pt x="94" y="100"/>
                    </a:lnTo>
                    <a:lnTo>
                      <a:pt x="92" y="102"/>
                    </a:lnTo>
                    <a:lnTo>
                      <a:pt x="92" y="100"/>
                    </a:lnTo>
                    <a:lnTo>
                      <a:pt x="92" y="100"/>
                    </a:lnTo>
                    <a:lnTo>
                      <a:pt x="94" y="99"/>
                    </a:lnTo>
                    <a:lnTo>
                      <a:pt x="94" y="100"/>
                    </a:lnTo>
                    <a:lnTo>
                      <a:pt x="95" y="100"/>
                    </a:lnTo>
                    <a:lnTo>
                      <a:pt x="95" y="100"/>
                    </a:lnTo>
                    <a:close/>
                    <a:moveTo>
                      <a:pt x="86" y="84"/>
                    </a:moveTo>
                    <a:lnTo>
                      <a:pt x="86" y="84"/>
                    </a:lnTo>
                    <a:lnTo>
                      <a:pt x="91" y="84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1" y="86"/>
                    </a:lnTo>
                    <a:lnTo>
                      <a:pt x="88" y="87"/>
                    </a:lnTo>
                    <a:lnTo>
                      <a:pt x="84" y="86"/>
                    </a:lnTo>
                    <a:lnTo>
                      <a:pt x="83" y="84"/>
                    </a:lnTo>
                    <a:lnTo>
                      <a:pt x="82" y="83"/>
                    </a:lnTo>
                    <a:lnTo>
                      <a:pt x="82" y="83"/>
                    </a:lnTo>
                    <a:lnTo>
                      <a:pt x="83" y="83"/>
                    </a:lnTo>
                    <a:lnTo>
                      <a:pt x="86" y="84"/>
                    </a:lnTo>
                    <a:lnTo>
                      <a:pt x="86" y="84"/>
                    </a:lnTo>
                    <a:close/>
                    <a:moveTo>
                      <a:pt x="48" y="72"/>
                    </a:moveTo>
                    <a:lnTo>
                      <a:pt x="50" y="74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6" y="74"/>
                    </a:lnTo>
                    <a:lnTo>
                      <a:pt x="43" y="74"/>
                    </a:lnTo>
                    <a:lnTo>
                      <a:pt x="42" y="72"/>
                    </a:lnTo>
                    <a:lnTo>
                      <a:pt x="42" y="71"/>
                    </a:lnTo>
                    <a:lnTo>
                      <a:pt x="43" y="71"/>
                    </a:lnTo>
                    <a:lnTo>
                      <a:pt x="44" y="71"/>
                    </a:lnTo>
                    <a:lnTo>
                      <a:pt x="48" y="72"/>
                    </a:lnTo>
                    <a:lnTo>
                      <a:pt x="48" y="72"/>
                    </a:lnTo>
                    <a:close/>
                    <a:moveTo>
                      <a:pt x="40" y="71"/>
                    </a:moveTo>
                    <a:lnTo>
                      <a:pt x="39" y="71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0" y="70"/>
                    </a:lnTo>
                    <a:lnTo>
                      <a:pt x="40" y="70"/>
                    </a:lnTo>
                    <a:lnTo>
                      <a:pt x="40" y="71"/>
                    </a:lnTo>
                    <a:lnTo>
                      <a:pt x="40" y="71"/>
                    </a:lnTo>
                    <a:close/>
                    <a:moveTo>
                      <a:pt x="54" y="71"/>
                    </a:moveTo>
                    <a:lnTo>
                      <a:pt x="52" y="71"/>
                    </a:lnTo>
                    <a:lnTo>
                      <a:pt x="48" y="70"/>
                    </a:lnTo>
                    <a:lnTo>
                      <a:pt x="47" y="68"/>
                    </a:lnTo>
                    <a:lnTo>
                      <a:pt x="46" y="67"/>
                    </a:lnTo>
                    <a:lnTo>
                      <a:pt x="51" y="70"/>
                    </a:lnTo>
                    <a:lnTo>
                      <a:pt x="54" y="71"/>
                    </a:lnTo>
                    <a:lnTo>
                      <a:pt x="54" y="71"/>
                    </a:lnTo>
                    <a:close/>
                    <a:moveTo>
                      <a:pt x="64" y="70"/>
                    </a:moveTo>
                    <a:lnTo>
                      <a:pt x="63" y="70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9" y="67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3" y="66"/>
                    </a:lnTo>
                    <a:lnTo>
                      <a:pt x="64" y="67"/>
                    </a:lnTo>
                    <a:lnTo>
                      <a:pt x="64" y="68"/>
                    </a:lnTo>
                    <a:lnTo>
                      <a:pt x="64" y="70"/>
                    </a:lnTo>
                    <a:lnTo>
                      <a:pt x="64" y="70"/>
                    </a:lnTo>
                    <a:close/>
                    <a:moveTo>
                      <a:pt x="3" y="55"/>
                    </a:moveTo>
                    <a:lnTo>
                      <a:pt x="3" y="55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3" y="52"/>
                    </a:lnTo>
                    <a:lnTo>
                      <a:pt x="3" y="55"/>
                    </a:lnTo>
                    <a:lnTo>
                      <a:pt x="3" y="55"/>
                    </a:lnTo>
                    <a:close/>
                    <a:moveTo>
                      <a:pt x="348" y="7"/>
                    </a:moveTo>
                    <a:lnTo>
                      <a:pt x="348" y="7"/>
                    </a:lnTo>
                    <a:lnTo>
                      <a:pt x="349" y="7"/>
                    </a:lnTo>
                    <a:lnTo>
                      <a:pt x="351" y="5"/>
                    </a:lnTo>
                    <a:lnTo>
                      <a:pt x="352" y="5"/>
                    </a:lnTo>
                    <a:lnTo>
                      <a:pt x="352" y="5"/>
                    </a:lnTo>
                    <a:lnTo>
                      <a:pt x="355" y="5"/>
                    </a:lnTo>
                    <a:lnTo>
                      <a:pt x="356" y="5"/>
                    </a:lnTo>
                    <a:lnTo>
                      <a:pt x="356" y="5"/>
                    </a:lnTo>
                    <a:lnTo>
                      <a:pt x="357" y="7"/>
                    </a:lnTo>
                    <a:lnTo>
                      <a:pt x="359" y="7"/>
                    </a:lnTo>
                    <a:lnTo>
                      <a:pt x="361" y="5"/>
                    </a:lnTo>
                    <a:lnTo>
                      <a:pt x="363" y="5"/>
                    </a:lnTo>
                    <a:lnTo>
                      <a:pt x="363" y="4"/>
                    </a:lnTo>
                    <a:lnTo>
                      <a:pt x="363" y="4"/>
                    </a:lnTo>
                    <a:lnTo>
                      <a:pt x="363" y="4"/>
                    </a:lnTo>
                    <a:lnTo>
                      <a:pt x="363" y="4"/>
                    </a:lnTo>
                    <a:lnTo>
                      <a:pt x="364" y="4"/>
                    </a:lnTo>
                    <a:lnTo>
                      <a:pt x="365" y="4"/>
                    </a:lnTo>
                    <a:lnTo>
                      <a:pt x="368" y="4"/>
                    </a:lnTo>
                    <a:lnTo>
                      <a:pt x="368" y="4"/>
                    </a:lnTo>
                    <a:lnTo>
                      <a:pt x="369" y="4"/>
                    </a:lnTo>
                    <a:lnTo>
                      <a:pt x="369" y="4"/>
                    </a:lnTo>
                    <a:lnTo>
                      <a:pt x="371" y="4"/>
                    </a:lnTo>
                    <a:lnTo>
                      <a:pt x="372" y="5"/>
                    </a:lnTo>
                    <a:lnTo>
                      <a:pt x="372" y="5"/>
                    </a:lnTo>
                    <a:lnTo>
                      <a:pt x="372" y="7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3" y="9"/>
                    </a:lnTo>
                    <a:lnTo>
                      <a:pt x="375" y="9"/>
                    </a:lnTo>
                    <a:lnTo>
                      <a:pt x="376" y="11"/>
                    </a:lnTo>
                    <a:lnTo>
                      <a:pt x="377" y="11"/>
                    </a:lnTo>
                    <a:lnTo>
                      <a:pt x="377" y="12"/>
                    </a:lnTo>
                    <a:lnTo>
                      <a:pt x="377" y="12"/>
                    </a:lnTo>
                    <a:lnTo>
                      <a:pt x="376" y="13"/>
                    </a:lnTo>
                    <a:lnTo>
                      <a:pt x="376" y="13"/>
                    </a:lnTo>
                    <a:lnTo>
                      <a:pt x="375" y="16"/>
                    </a:lnTo>
                    <a:lnTo>
                      <a:pt x="372" y="17"/>
                    </a:lnTo>
                    <a:lnTo>
                      <a:pt x="369" y="19"/>
                    </a:lnTo>
                    <a:lnTo>
                      <a:pt x="369" y="21"/>
                    </a:lnTo>
                    <a:lnTo>
                      <a:pt x="367" y="21"/>
                    </a:lnTo>
                    <a:lnTo>
                      <a:pt x="367" y="23"/>
                    </a:lnTo>
                    <a:lnTo>
                      <a:pt x="367" y="23"/>
                    </a:lnTo>
                    <a:lnTo>
                      <a:pt x="368" y="25"/>
                    </a:lnTo>
                    <a:lnTo>
                      <a:pt x="368" y="27"/>
                    </a:lnTo>
                    <a:lnTo>
                      <a:pt x="368" y="29"/>
                    </a:lnTo>
                    <a:lnTo>
                      <a:pt x="368" y="31"/>
                    </a:lnTo>
                    <a:lnTo>
                      <a:pt x="368" y="33"/>
                    </a:lnTo>
                    <a:lnTo>
                      <a:pt x="368" y="33"/>
                    </a:lnTo>
                    <a:lnTo>
                      <a:pt x="368" y="35"/>
                    </a:lnTo>
                    <a:lnTo>
                      <a:pt x="368" y="35"/>
                    </a:lnTo>
                    <a:lnTo>
                      <a:pt x="368" y="36"/>
                    </a:lnTo>
                    <a:lnTo>
                      <a:pt x="368" y="36"/>
                    </a:lnTo>
                    <a:lnTo>
                      <a:pt x="367" y="37"/>
                    </a:lnTo>
                    <a:lnTo>
                      <a:pt x="365" y="39"/>
                    </a:lnTo>
                    <a:lnTo>
                      <a:pt x="365" y="39"/>
                    </a:lnTo>
                    <a:lnTo>
                      <a:pt x="365" y="40"/>
                    </a:lnTo>
                    <a:lnTo>
                      <a:pt x="367" y="42"/>
                    </a:lnTo>
                    <a:lnTo>
                      <a:pt x="367" y="43"/>
                    </a:lnTo>
                    <a:lnTo>
                      <a:pt x="367" y="44"/>
                    </a:lnTo>
                    <a:lnTo>
                      <a:pt x="365" y="47"/>
                    </a:lnTo>
                    <a:lnTo>
                      <a:pt x="365" y="48"/>
                    </a:lnTo>
                    <a:lnTo>
                      <a:pt x="364" y="48"/>
                    </a:lnTo>
                    <a:lnTo>
                      <a:pt x="364" y="50"/>
                    </a:lnTo>
                    <a:lnTo>
                      <a:pt x="359" y="50"/>
                    </a:lnTo>
                    <a:lnTo>
                      <a:pt x="357" y="50"/>
                    </a:lnTo>
                    <a:lnTo>
                      <a:pt x="357" y="50"/>
                    </a:lnTo>
                    <a:lnTo>
                      <a:pt x="359" y="52"/>
                    </a:lnTo>
                    <a:lnTo>
                      <a:pt x="360" y="52"/>
                    </a:lnTo>
                    <a:lnTo>
                      <a:pt x="360" y="54"/>
                    </a:lnTo>
                    <a:lnTo>
                      <a:pt x="361" y="56"/>
                    </a:lnTo>
                    <a:lnTo>
                      <a:pt x="363" y="59"/>
                    </a:lnTo>
                    <a:lnTo>
                      <a:pt x="365" y="60"/>
                    </a:lnTo>
                    <a:lnTo>
                      <a:pt x="365" y="62"/>
                    </a:lnTo>
                    <a:lnTo>
                      <a:pt x="365" y="63"/>
                    </a:lnTo>
                    <a:lnTo>
                      <a:pt x="364" y="64"/>
                    </a:lnTo>
                    <a:lnTo>
                      <a:pt x="364" y="66"/>
                    </a:lnTo>
                    <a:lnTo>
                      <a:pt x="363" y="67"/>
                    </a:lnTo>
                    <a:lnTo>
                      <a:pt x="361" y="67"/>
                    </a:lnTo>
                    <a:lnTo>
                      <a:pt x="361" y="68"/>
                    </a:lnTo>
                    <a:lnTo>
                      <a:pt x="361" y="71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4" y="78"/>
                    </a:lnTo>
                    <a:lnTo>
                      <a:pt x="365" y="78"/>
                    </a:lnTo>
                    <a:lnTo>
                      <a:pt x="365" y="78"/>
                    </a:lnTo>
                    <a:lnTo>
                      <a:pt x="365" y="79"/>
                    </a:lnTo>
                    <a:lnTo>
                      <a:pt x="365" y="80"/>
                    </a:lnTo>
                    <a:lnTo>
                      <a:pt x="364" y="80"/>
                    </a:lnTo>
                    <a:lnTo>
                      <a:pt x="363" y="82"/>
                    </a:lnTo>
                    <a:lnTo>
                      <a:pt x="361" y="83"/>
                    </a:lnTo>
                    <a:lnTo>
                      <a:pt x="360" y="86"/>
                    </a:lnTo>
                    <a:lnTo>
                      <a:pt x="359" y="87"/>
                    </a:lnTo>
                    <a:lnTo>
                      <a:pt x="357" y="90"/>
                    </a:lnTo>
                    <a:lnTo>
                      <a:pt x="357" y="90"/>
                    </a:lnTo>
                    <a:lnTo>
                      <a:pt x="359" y="92"/>
                    </a:lnTo>
                    <a:lnTo>
                      <a:pt x="359" y="96"/>
                    </a:lnTo>
                    <a:lnTo>
                      <a:pt x="357" y="96"/>
                    </a:lnTo>
                    <a:lnTo>
                      <a:pt x="353" y="100"/>
                    </a:lnTo>
                    <a:lnTo>
                      <a:pt x="351" y="100"/>
                    </a:lnTo>
                    <a:lnTo>
                      <a:pt x="348" y="99"/>
                    </a:lnTo>
                    <a:lnTo>
                      <a:pt x="342" y="98"/>
                    </a:lnTo>
                    <a:lnTo>
                      <a:pt x="341" y="98"/>
                    </a:lnTo>
                    <a:lnTo>
                      <a:pt x="338" y="99"/>
                    </a:lnTo>
                    <a:lnTo>
                      <a:pt x="337" y="99"/>
                    </a:lnTo>
                    <a:lnTo>
                      <a:pt x="336" y="100"/>
                    </a:lnTo>
                    <a:lnTo>
                      <a:pt x="336" y="99"/>
                    </a:lnTo>
                    <a:lnTo>
                      <a:pt x="336" y="96"/>
                    </a:lnTo>
                    <a:lnTo>
                      <a:pt x="338" y="92"/>
                    </a:lnTo>
                    <a:lnTo>
                      <a:pt x="338" y="88"/>
                    </a:lnTo>
                    <a:lnTo>
                      <a:pt x="338" y="86"/>
                    </a:lnTo>
                    <a:lnTo>
                      <a:pt x="338" y="83"/>
                    </a:lnTo>
                    <a:lnTo>
                      <a:pt x="337" y="82"/>
                    </a:lnTo>
                    <a:lnTo>
                      <a:pt x="338" y="78"/>
                    </a:lnTo>
                    <a:lnTo>
                      <a:pt x="338" y="75"/>
                    </a:lnTo>
                    <a:lnTo>
                      <a:pt x="337" y="72"/>
                    </a:lnTo>
                    <a:lnTo>
                      <a:pt x="340" y="74"/>
                    </a:lnTo>
                    <a:lnTo>
                      <a:pt x="340" y="72"/>
                    </a:lnTo>
                    <a:lnTo>
                      <a:pt x="338" y="71"/>
                    </a:lnTo>
                    <a:lnTo>
                      <a:pt x="337" y="71"/>
                    </a:lnTo>
                    <a:lnTo>
                      <a:pt x="337" y="71"/>
                    </a:lnTo>
                    <a:lnTo>
                      <a:pt x="333" y="72"/>
                    </a:lnTo>
                    <a:lnTo>
                      <a:pt x="332" y="72"/>
                    </a:lnTo>
                    <a:lnTo>
                      <a:pt x="332" y="72"/>
                    </a:lnTo>
                    <a:lnTo>
                      <a:pt x="332" y="71"/>
                    </a:lnTo>
                    <a:lnTo>
                      <a:pt x="332" y="68"/>
                    </a:lnTo>
                    <a:lnTo>
                      <a:pt x="333" y="68"/>
                    </a:lnTo>
                    <a:lnTo>
                      <a:pt x="334" y="68"/>
                    </a:lnTo>
                    <a:lnTo>
                      <a:pt x="334" y="67"/>
                    </a:lnTo>
                    <a:lnTo>
                      <a:pt x="336" y="66"/>
                    </a:lnTo>
                    <a:lnTo>
                      <a:pt x="336" y="64"/>
                    </a:lnTo>
                    <a:lnTo>
                      <a:pt x="336" y="62"/>
                    </a:lnTo>
                    <a:lnTo>
                      <a:pt x="338" y="60"/>
                    </a:lnTo>
                    <a:lnTo>
                      <a:pt x="337" y="60"/>
                    </a:lnTo>
                    <a:lnTo>
                      <a:pt x="336" y="62"/>
                    </a:lnTo>
                    <a:lnTo>
                      <a:pt x="334" y="66"/>
                    </a:lnTo>
                    <a:lnTo>
                      <a:pt x="333" y="67"/>
                    </a:lnTo>
                    <a:lnTo>
                      <a:pt x="332" y="67"/>
                    </a:lnTo>
                    <a:lnTo>
                      <a:pt x="330" y="68"/>
                    </a:lnTo>
                    <a:lnTo>
                      <a:pt x="329" y="68"/>
                    </a:lnTo>
                    <a:lnTo>
                      <a:pt x="328" y="67"/>
                    </a:lnTo>
                    <a:lnTo>
                      <a:pt x="328" y="66"/>
                    </a:lnTo>
                    <a:lnTo>
                      <a:pt x="328" y="64"/>
                    </a:lnTo>
                    <a:lnTo>
                      <a:pt x="329" y="63"/>
                    </a:lnTo>
                    <a:lnTo>
                      <a:pt x="329" y="60"/>
                    </a:lnTo>
                    <a:lnTo>
                      <a:pt x="330" y="58"/>
                    </a:lnTo>
                    <a:lnTo>
                      <a:pt x="330" y="56"/>
                    </a:lnTo>
                    <a:lnTo>
                      <a:pt x="329" y="55"/>
                    </a:lnTo>
                    <a:lnTo>
                      <a:pt x="330" y="55"/>
                    </a:lnTo>
                    <a:lnTo>
                      <a:pt x="332" y="54"/>
                    </a:lnTo>
                    <a:lnTo>
                      <a:pt x="333" y="52"/>
                    </a:lnTo>
                    <a:lnTo>
                      <a:pt x="336" y="46"/>
                    </a:lnTo>
                    <a:lnTo>
                      <a:pt x="337" y="40"/>
                    </a:lnTo>
                    <a:lnTo>
                      <a:pt x="337" y="40"/>
                    </a:lnTo>
                    <a:lnTo>
                      <a:pt x="337" y="39"/>
                    </a:lnTo>
                    <a:lnTo>
                      <a:pt x="337" y="37"/>
                    </a:lnTo>
                    <a:lnTo>
                      <a:pt x="338" y="31"/>
                    </a:lnTo>
                    <a:lnTo>
                      <a:pt x="340" y="29"/>
                    </a:lnTo>
                    <a:lnTo>
                      <a:pt x="340" y="28"/>
                    </a:lnTo>
                    <a:lnTo>
                      <a:pt x="340" y="24"/>
                    </a:lnTo>
                    <a:lnTo>
                      <a:pt x="340" y="23"/>
                    </a:lnTo>
                    <a:lnTo>
                      <a:pt x="340" y="21"/>
                    </a:lnTo>
                    <a:lnTo>
                      <a:pt x="340" y="20"/>
                    </a:lnTo>
                    <a:lnTo>
                      <a:pt x="338" y="17"/>
                    </a:lnTo>
                    <a:lnTo>
                      <a:pt x="338" y="12"/>
                    </a:lnTo>
                    <a:lnTo>
                      <a:pt x="338" y="9"/>
                    </a:lnTo>
                    <a:lnTo>
                      <a:pt x="338" y="9"/>
                    </a:lnTo>
                    <a:lnTo>
                      <a:pt x="337" y="9"/>
                    </a:lnTo>
                    <a:lnTo>
                      <a:pt x="337" y="8"/>
                    </a:lnTo>
                    <a:lnTo>
                      <a:pt x="337" y="7"/>
                    </a:lnTo>
                    <a:lnTo>
                      <a:pt x="338" y="4"/>
                    </a:lnTo>
                    <a:lnTo>
                      <a:pt x="340" y="3"/>
                    </a:lnTo>
                    <a:lnTo>
                      <a:pt x="341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6" y="0"/>
                    </a:lnTo>
                    <a:lnTo>
                      <a:pt x="346" y="0"/>
                    </a:lnTo>
                    <a:lnTo>
                      <a:pt x="346" y="1"/>
                    </a:lnTo>
                    <a:lnTo>
                      <a:pt x="348" y="1"/>
                    </a:lnTo>
                    <a:lnTo>
                      <a:pt x="348" y="3"/>
                    </a:lnTo>
                    <a:lnTo>
                      <a:pt x="348" y="3"/>
                    </a:lnTo>
                    <a:lnTo>
                      <a:pt x="346" y="4"/>
                    </a:lnTo>
                    <a:lnTo>
                      <a:pt x="346" y="5"/>
                    </a:lnTo>
                    <a:lnTo>
                      <a:pt x="348" y="7"/>
                    </a:lnTo>
                    <a:lnTo>
                      <a:pt x="348" y="7"/>
                    </a:lnTo>
                    <a:lnTo>
                      <a:pt x="348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91">
                <a:extLst>
                  <a:ext uri="{FF2B5EF4-FFF2-40B4-BE49-F238E27FC236}">
                    <a16:creationId xmlns:a16="http://schemas.microsoft.com/office/drawing/2014/main" id="{845404DD-7A2E-46D3-8254-CCC9456F7E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9" y="2864"/>
                <a:ext cx="52" cy="69"/>
              </a:xfrm>
              <a:custGeom>
                <a:avLst/>
                <a:gdLst>
                  <a:gd name="T0" fmla="*/ 52 w 52"/>
                  <a:gd name="T1" fmla="*/ 4 h 69"/>
                  <a:gd name="T2" fmla="*/ 51 w 52"/>
                  <a:gd name="T3" fmla="*/ 5 h 69"/>
                  <a:gd name="T4" fmla="*/ 51 w 52"/>
                  <a:gd name="T5" fmla="*/ 4 h 69"/>
                  <a:gd name="T6" fmla="*/ 51 w 52"/>
                  <a:gd name="T7" fmla="*/ 2 h 69"/>
                  <a:gd name="T8" fmla="*/ 51 w 52"/>
                  <a:gd name="T9" fmla="*/ 1 h 69"/>
                  <a:gd name="T10" fmla="*/ 52 w 52"/>
                  <a:gd name="T11" fmla="*/ 1 h 69"/>
                  <a:gd name="T12" fmla="*/ 52 w 52"/>
                  <a:gd name="T13" fmla="*/ 1 h 69"/>
                  <a:gd name="T14" fmla="*/ 52 w 52"/>
                  <a:gd name="T15" fmla="*/ 0 h 69"/>
                  <a:gd name="T16" fmla="*/ 52 w 52"/>
                  <a:gd name="T17" fmla="*/ 0 h 69"/>
                  <a:gd name="T18" fmla="*/ 52 w 52"/>
                  <a:gd name="T19" fmla="*/ 2 h 69"/>
                  <a:gd name="T20" fmla="*/ 52 w 52"/>
                  <a:gd name="T21" fmla="*/ 4 h 69"/>
                  <a:gd name="T22" fmla="*/ 52 w 52"/>
                  <a:gd name="T23" fmla="*/ 4 h 69"/>
                  <a:gd name="T24" fmla="*/ 52 w 52"/>
                  <a:gd name="T25" fmla="*/ 4 h 69"/>
                  <a:gd name="T26" fmla="*/ 0 w 52"/>
                  <a:gd name="T27" fmla="*/ 69 h 69"/>
                  <a:gd name="T28" fmla="*/ 0 w 52"/>
                  <a:gd name="T29" fmla="*/ 69 h 69"/>
                  <a:gd name="T30" fmla="*/ 0 w 52"/>
                  <a:gd name="T31" fmla="*/ 69 h 69"/>
                  <a:gd name="T32" fmla="*/ 0 w 52"/>
                  <a:gd name="T33" fmla="*/ 69 h 69"/>
                  <a:gd name="T34" fmla="*/ 0 w 52"/>
                  <a:gd name="T35" fmla="*/ 69 h 69"/>
                  <a:gd name="T36" fmla="*/ 0 w 52"/>
                  <a:gd name="T37" fmla="*/ 69 h 69"/>
                  <a:gd name="T38" fmla="*/ 0 w 52"/>
                  <a:gd name="T39" fmla="*/ 69 h 69"/>
                  <a:gd name="T40" fmla="*/ 0 w 52"/>
                  <a:gd name="T41" fmla="*/ 69 h 69"/>
                  <a:gd name="T42" fmla="*/ 0 w 52"/>
                  <a:gd name="T4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69">
                    <a:moveTo>
                      <a:pt x="52" y="4"/>
                    </a:moveTo>
                    <a:lnTo>
                      <a:pt x="51" y="5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  <a:moveTo>
                      <a:pt x="0" y="69"/>
                    </a:move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92">
                <a:extLst>
                  <a:ext uri="{FF2B5EF4-FFF2-40B4-BE49-F238E27FC236}">
                    <a16:creationId xmlns:a16="http://schemas.microsoft.com/office/drawing/2014/main" id="{D0A840BB-265A-498E-9E36-2D2E499B1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3272"/>
                <a:ext cx="127" cy="135"/>
              </a:xfrm>
              <a:custGeom>
                <a:avLst/>
                <a:gdLst>
                  <a:gd name="T0" fmla="*/ 70 w 127"/>
                  <a:gd name="T1" fmla="*/ 17 h 135"/>
                  <a:gd name="T2" fmla="*/ 71 w 127"/>
                  <a:gd name="T3" fmla="*/ 21 h 135"/>
                  <a:gd name="T4" fmla="*/ 73 w 127"/>
                  <a:gd name="T5" fmla="*/ 24 h 135"/>
                  <a:gd name="T6" fmla="*/ 73 w 127"/>
                  <a:gd name="T7" fmla="*/ 26 h 135"/>
                  <a:gd name="T8" fmla="*/ 73 w 127"/>
                  <a:gd name="T9" fmla="*/ 33 h 135"/>
                  <a:gd name="T10" fmla="*/ 71 w 127"/>
                  <a:gd name="T11" fmla="*/ 37 h 135"/>
                  <a:gd name="T12" fmla="*/ 71 w 127"/>
                  <a:gd name="T13" fmla="*/ 41 h 135"/>
                  <a:gd name="T14" fmla="*/ 73 w 127"/>
                  <a:gd name="T15" fmla="*/ 45 h 135"/>
                  <a:gd name="T16" fmla="*/ 77 w 127"/>
                  <a:gd name="T17" fmla="*/ 47 h 135"/>
                  <a:gd name="T18" fmla="*/ 83 w 127"/>
                  <a:gd name="T19" fmla="*/ 47 h 135"/>
                  <a:gd name="T20" fmla="*/ 90 w 127"/>
                  <a:gd name="T21" fmla="*/ 47 h 135"/>
                  <a:gd name="T22" fmla="*/ 94 w 127"/>
                  <a:gd name="T23" fmla="*/ 44 h 135"/>
                  <a:gd name="T24" fmla="*/ 98 w 127"/>
                  <a:gd name="T25" fmla="*/ 48 h 135"/>
                  <a:gd name="T26" fmla="*/ 103 w 127"/>
                  <a:gd name="T27" fmla="*/ 49 h 135"/>
                  <a:gd name="T28" fmla="*/ 106 w 127"/>
                  <a:gd name="T29" fmla="*/ 55 h 135"/>
                  <a:gd name="T30" fmla="*/ 106 w 127"/>
                  <a:gd name="T31" fmla="*/ 60 h 135"/>
                  <a:gd name="T32" fmla="*/ 107 w 127"/>
                  <a:gd name="T33" fmla="*/ 65 h 135"/>
                  <a:gd name="T34" fmla="*/ 107 w 127"/>
                  <a:gd name="T35" fmla="*/ 69 h 135"/>
                  <a:gd name="T36" fmla="*/ 110 w 127"/>
                  <a:gd name="T37" fmla="*/ 76 h 135"/>
                  <a:gd name="T38" fmla="*/ 117 w 127"/>
                  <a:gd name="T39" fmla="*/ 75 h 135"/>
                  <a:gd name="T40" fmla="*/ 122 w 127"/>
                  <a:gd name="T41" fmla="*/ 73 h 135"/>
                  <a:gd name="T42" fmla="*/ 126 w 127"/>
                  <a:gd name="T43" fmla="*/ 77 h 135"/>
                  <a:gd name="T44" fmla="*/ 123 w 127"/>
                  <a:gd name="T45" fmla="*/ 93 h 135"/>
                  <a:gd name="T46" fmla="*/ 121 w 127"/>
                  <a:gd name="T47" fmla="*/ 108 h 135"/>
                  <a:gd name="T48" fmla="*/ 117 w 127"/>
                  <a:gd name="T49" fmla="*/ 120 h 135"/>
                  <a:gd name="T50" fmla="*/ 114 w 127"/>
                  <a:gd name="T51" fmla="*/ 124 h 135"/>
                  <a:gd name="T52" fmla="*/ 109 w 127"/>
                  <a:gd name="T53" fmla="*/ 127 h 135"/>
                  <a:gd name="T54" fmla="*/ 105 w 127"/>
                  <a:gd name="T55" fmla="*/ 132 h 135"/>
                  <a:gd name="T56" fmla="*/ 98 w 127"/>
                  <a:gd name="T57" fmla="*/ 131 h 135"/>
                  <a:gd name="T58" fmla="*/ 93 w 127"/>
                  <a:gd name="T59" fmla="*/ 133 h 135"/>
                  <a:gd name="T60" fmla="*/ 86 w 127"/>
                  <a:gd name="T61" fmla="*/ 132 h 135"/>
                  <a:gd name="T62" fmla="*/ 62 w 127"/>
                  <a:gd name="T63" fmla="*/ 131 h 135"/>
                  <a:gd name="T64" fmla="*/ 63 w 127"/>
                  <a:gd name="T65" fmla="*/ 124 h 135"/>
                  <a:gd name="T66" fmla="*/ 66 w 127"/>
                  <a:gd name="T67" fmla="*/ 121 h 135"/>
                  <a:gd name="T68" fmla="*/ 67 w 127"/>
                  <a:gd name="T69" fmla="*/ 119 h 135"/>
                  <a:gd name="T70" fmla="*/ 69 w 127"/>
                  <a:gd name="T71" fmla="*/ 113 h 135"/>
                  <a:gd name="T72" fmla="*/ 71 w 127"/>
                  <a:gd name="T73" fmla="*/ 109 h 135"/>
                  <a:gd name="T74" fmla="*/ 74 w 127"/>
                  <a:gd name="T75" fmla="*/ 104 h 135"/>
                  <a:gd name="T76" fmla="*/ 77 w 127"/>
                  <a:gd name="T77" fmla="*/ 100 h 135"/>
                  <a:gd name="T78" fmla="*/ 69 w 127"/>
                  <a:gd name="T79" fmla="*/ 92 h 135"/>
                  <a:gd name="T80" fmla="*/ 63 w 127"/>
                  <a:gd name="T81" fmla="*/ 89 h 135"/>
                  <a:gd name="T82" fmla="*/ 46 w 127"/>
                  <a:gd name="T83" fmla="*/ 80 h 135"/>
                  <a:gd name="T84" fmla="*/ 29 w 127"/>
                  <a:gd name="T85" fmla="*/ 73 h 135"/>
                  <a:gd name="T86" fmla="*/ 18 w 127"/>
                  <a:gd name="T87" fmla="*/ 65 h 135"/>
                  <a:gd name="T88" fmla="*/ 11 w 127"/>
                  <a:gd name="T89" fmla="*/ 60 h 135"/>
                  <a:gd name="T90" fmla="*/ 2 w 127"/>
                  <a:gd name="T91" fmla="*/ 48 h 135"/>
                  <a:gd name="T92" fmla="*/ 3 w 127"/>
                  <a:gd name="T93" fmla="*/ 38 h 135"/>
                  <a:gd name="T94" fmla="*/ 8 w 127"/>
                  <a:gd name="T95" fmla="*/ 17 h 135"/>
                  <a:gd name="T96" fmla="*/ 18 w 127"/>
                  <a:gd name="T97" fmla="*/ 5 h 135"/>
                  <a:gd name="T98" fmla="*/ 47 w 127"/>
                  <a:gd name="T99" fmla="*/ 0 h 135"/>
                  <a:gd name="T100" fmla="*/ 69 w 127"/>
                  <a:gd name="T101" fmla="*/ 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7" h="135">
                    <a:moveTo>
                      <a:pt x="69" y="14"/>
                    </a:moveTo>
                    <a:lnTo>
                      <a:pt x="69" y="14"/>
                    </a:lnTo>
                    <a:lnTo>
                      <a:pt x="69" y="16"/>
                    </a:lnTo>
                    <a:lnTo>
                      <a:pt x="69" y="17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3" y="22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3" y="30"/>
                    </a:lnTo>
                    <a:lnTo>
                      <a:pt x="73" y="32"/>
                    </a:lnTo>
                    <a:lnTo>
                      <a:pt x="73" y="32"/>
                    </a:lnTo>
                    <a:lnTo>
                      <a:pt x="73" y="33"/>
                    </a:lnTo>
                    <a:lnTo>
                      <a:pt x="73" y="34"/>
                    </a:lnTo>
                    <a:lnTo>
                      <a:pt x="71" y="34"/>
                    </a:lnTo>
                    <a:lnTo>
                      <a:pt x="71" y="36"/>
                    </a:lnTo>
                    <a:lnTo>
                      <a:pt x="71" y="37"/>
                    </a:lnTo>
                    <a:lnTo>
                      <a:pt x="71" y="37"/>
                    </a:lnTo>
                    <a:lnTo>
                      <a:pt x="71" y="38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1"/>
                    </a:lnTo>
                    <a:lnTo>
                      <a:pt x="71" y="41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3" y="45"/>
                    </a:lnTo>
                    <a:lnTo>
                      <a:pt x="74" y="45"/>
                    </a:lnTo>
                    <a:lnTo>
                      <a:pt x="75" y="45"/>
                    </a:lnTo>
                    <a:lnTo>
                      <a:pt x="75" y="45"/>
                    </a:lnTo>
                    <a:lnTo>
                      <a:pt x="77" y="47"/>
                    </a:lnTo>
                    <a:lnTo>
                      <a:pt x="78" y="47"/>
                    </a:lnTo>
                    <a:lnTo>
                      <a:pt x="79" y="47"/>
                    </a:lnTo>
                    <a:lnTo>
                      <a:pt x="81" y="47"/>
                    </a:lnTo>
                    <a:lnTo>
                      <a:pt x="82" y="47"/>
                    </a:lnTo>
                    <a:lnTo>
                      <a:pt x="83" y="47"/>
                    </a:lnTo>
                    <a:lnTo>
                      <a:pt x="85" y="47"/>
                    </a:lnTo>
                    <a:lnTo>
                      <a:pt x="86" y="48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90" y="47"/>
                    </a:lnTo>
                    <a:lnTo>
                      <a:pt x="91" y="47"/>
                    </a:lnTo>
                    <a:lnTo>
                      <a:pt x="91" y="47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4" y="44"/>
                    </a:lnTo>
                    <a:lnTo>
                      <a:pt x="94" y="45"/>
                    </a:lnTo>
                    <a:lnTo>
                      <a:pt x="95" y="47"/>
                    </a:lnTo>
                    <a:lnTo>
                      <a:pt x="97" y="47"/>
                    </a:lnTo>
                    <a:lnTo>
                      <a:pt x="97" y="48"/>
                    </a:lnTo>
                    <a:lnTo>
                      <a:pt x="98" y="48"/>
                    </a:lnTo>
                    <a:lnTo>
                      <a:pt x="99" y="48"/>
                    </a:lnTo>
                    <a:lnTo>
                      <a:pt x="101" y="48"/>
                    </a:lnTo>
                    <a:lnTo>
                      <a:pt x="102" y="48"/>
                    </a:lnTo>
                    <a:lnTo>
                      <a:pt x="103" y="48"/>
                    </a:lnTo>
                    <a:lnTo>
                      <a:pt x="103" y="49"/>
                    </a:lnTo>
                    <a:lnTo>
                      <a:pt x="105" y="49"/>
                    </a:lnTo>
                    <a:lnTo>
                      <a:pt x="105" y="52"/>
                    </a:lnTo>
                    <a:lnTo>
                      <a:pt x="105" y="53"/>
                    </a:lnTo>
                    <a:lnTo>
                      <a:pt x="106" y="53"/>
                    </a:lnTo>
                    <a:lnTo>
                      <a:pt x="106" y="55"/>
                    </a:lnTo>
                    <a:lnTo>
                      <a:pt x="106" y="55"/>
                    </a:lnTo>
                    <a:lnTo>
                      <a:pt x="106" y="56"/>
                    </a:lnTo>
                    <a:lnTo>
                      <a:pt x="106" y="57"/>
                    </a:lnTo>
                    <a:lnTo>
                      <a:pt x="106" y="59"/>
                    </a:lnTo>
                    <a:lnTo>
                      <a:pt x="106" y="60"/>
                    </a:lnTo>
                    <a:lnTo>
                      <a:pt x="106" y="61"/>
                    </a:lnTo>
                    <a:lnTo>
                      <a:pt x="107" y="6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7" y="65"/>
                    </a:lnTo>
                    <a:lnTo>
                      <a:pt x="107" y="67"/>
                    </a:lnTo>
                    <a:lnTo>
                      <a:pt x="107" y="67"/>
                    </a:lnTo>
                    <a:lnTo>
                      <a:pt x="107" y="68"/>
                    </a:lnTo>
                    <a:lnTo>
                      <a:pt x="107" y="69"/>
                    </a:lnTo>
                    <a:lnTo>
                      <a:pt x="107" y="69"/>
                    </a:lnTo>
                    <a:lnTo>
                      <a:pt x="109" y="71"/>
                    </a:lnTo>
                    <a:lnTo>
                      <a:pt x="109" y="72"/>
                    </a:lnTo>
                    <a:lnTo>
                      <a:pt x="109" y="73"/>
                    </a:lnTo>
                    <a:lnTo>
                      <a:pt x="109" y="75"/>
                    </a:lnTo>
                    <a:lnTo>
                      <a:pt x="110" y="76"/>
                    </a:lnTo>
                    <a:lnTo>
                      <a:pt x="111" y="76"/>
                    </a:lnTo>
                    <a:lnTo>
                      <a:pt x="113" y="76"/>
                    </a:lnTo>
                    <a:lnTo>
                      <a:pt x="114" y="76"/>
                    </a:lnTo>
                    <a:lnTo>
                      <a:pt x="115" y="75"/>
                    </a:lnTo>
                    <a:lnTo>
                      <a:pt x="117" y="75"/>
                    </a:lnTo>
                    <a:lnTo>
                      <a:pt x="118" y="73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2"/>
                    </a:lnTo>
                    <a:lnTo>
                      <a:pt x="122" y="73"/>
                    </a:lnTo>
                    <a:lnTo>
                      <a:pt x="123" y="75"/>
                    </a:lnTo>
                    <a:lnTo>
                      <a:pt x="125" y="75"/>
                    </a:lnTo>
                    <a:lnTo>
                      <a:pt x="127" y="76"/>
                    </a:lnTo>
                    <a:lnTo>
                      <a:pt x="126" y="77"/>
                    </a:lnTo>
                    <a:lnTo>
                      <a:pt x="126" y="77"/>
                    </a:lnTo>
                    <a:lnTo>
                      <a:pt x="126" y="79"/>
                    </a:lnTo>
                    <a:lnTo>
                      <a:pt x="126" y="80"/>
                    </a:lnTo>
                    <a:lnTo>
                      <a:pt x="126" y="84"/>
                    </a:lnTo>
                    <a:lnTo>
                      <a:pt x="125" y="89"/>
                    </a:lnTo>
                    <a:lnTo>
                      <a:pt x="123" y="93"/>
                    </a:lnTo>
                    <a:lnTo>
                      <a:pt x="123" y="95"/>
                    </a:lnTo>
                    <a:lnTo>
                      <a:pt x="123" y="96"/>
                    </a:lnTo>
                    <a:lnTo>
                      <a:pt x="122" y="99"/>
                    </a:lnTo>
                    <a:lnTo>
                      <a:pt x="121" y="101"/>
                    </a:lnTo>
                    <a:lnTo>
                      <a:pt x="121" y="108"/>
                    </a:lnTo>
                    <a:lnTo>
                      <a:pt x="121" y="113"/>
                    </a:lnTo>
                    <a:lnTo>
                      <a:pt x="119" y="117"/>
                    </a:lnTo>
                    <a:lnTo>
                      <a:pt x="118" y="120"/>
                    </a:lnTo>
                    <a:lnTo>
                      <a:pt x="117" y="120"/>
                    </a:lnTo>
                    <a:lnTo>
                      <a:pt x="117" y="120"/>
                    </a:lnTo>
                    <a:lnTo>
                      <a:pt x="117" y="121"/>
                    </a:lnTo>
                    <a:lnTo>
                      <a:pt x="115" y="121"/>
                    </a:lnTo>
                    <a:lnTo>
                      <a:pt x="114" y="123"/>
                    </a:lnTo>
                    <a:lnTo>
                      <a:pt x="114" y="123"/>
                    </a:lnTo>
                    <a:lnTo>
                      <a:pt x="114" y="124"/>
                    </a:lnTo>
                    <a:lnTo>
                      <a:pt x="113" y="124"/>
                    </a:lnTo>
                    <a:lnTo>
                      <a:pt x="110" y="125"/>
                    </a:lnTo>
                    <a:lnTo>
                      <a:pt x="109" y="125"/>
                    </a:lnTo>
                    <a:lnTo>
                      <a:pt x="109" y="127"/>
                    </a:lnTo>
                    <a:lnTo>
                      <a:pt x="109" y="127"/>
                    </a:lnTo>
                    <a:lnTo>
                      <a:pt x="107" y="128"/>
                    </a:lnTo>
                    <a:lnTo>
                      <a:pt x="106" y="128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5" y="132"/>
                    </a:lnTo>
                    <a:lnTo>
                      <a:pt x="103" y="132"/>
                    </a:lnTo>
                    <a:lnTo>
                      <a:pt x="103" y="131"/>
                    </a:lnTo>
                    <a:lnTo>
                      <a:pt x="101" y="131"/>
                    </a:lnTo>
                    <a:lnTo>
                      <a:pt x="99" y="131"/>
                    </a:lnTo>
                    <a:lnTo>
                      <a:pt x="98" y="131"/>
                    </a:lnTo>
                    <a:lnTo>
                      <a:pt x="97" y="131"/>
                    </a:lnTo>
                    <a:lnTo>
                      <a:pt x="95" y="132"/>
                    </a:lnTo>
                    <a:lnTo>
                      <a:pt x="95" y="135"/>
                    </a:lnTo>
                    <a:lnTo>
                      <a:pt x="94" y="135"/>
                    </a:lnTo>
                    <a:lnTo>
                      <a:pt x="93" y="133"/>
                    </a:lnTo>
                    <a:lnTo>
                      <a:pt x="91" y="133"/>
                    </a:lnTo>
                    <a:lnTo>
                      <a:pt x="90" y="133"/>
                    </a:lnTo>
                    <a:lnTo>
                      <a:pt x="89" y="133"/>
                    </a:lnTo>
                    <a:lnTo>
                      <a:pt x="87" y="132"/>
                    </a:lnTo>
                    <a:lnTo>
                      <a:pt x="86" y="132"/>
                    </a:lnTo>
                    <a:lnTo>
                      <a:pt x="83" y="133"/>
                    </a:lnTo>
                    <a:lnTo>
                      <a:pt x="79" y="132"/>
                    </a:lnTo>
                    <a:lnTo>
                      <a:pt x="74" y="131"/>
                    </a:lnTo>
                    <a:lnTo>
                      <a:pt x="69" y="129"/>
                    </a:lnTo>
                    <a:lnTo>
                      <a:pt x="62" y="131"/>
                    </a:lnTo>
                    <a:lnTo>
                      <a:pt x="61" y="128"/>
                    </a:lnTo>
                    <a:lnTo>
                      <a:pt x="62" y="128"/>
                    </a:lnTo>
                    <a:lnTo>
                      <a:pt x="62" y="127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5" y="124"/>
                    </a:lnTo>
                    <a:lnTo>
                      <a:pt x="65" y="123"/>
                    </a:lnTo>
                    <a:lnTo>
                      <a:pt x="66" y="123"/>
                    </a:lnTo>
                    <a:lnTo>
                      <a:pt x="66" y="123"/>
                    </a:lnTo>
                    <a:lnTo>
                      <a:pt x="66" y="121"/>
                    </a:lnTo>
                    <a:lnTo>
                      <a:pt x="66" y="121"/>
                    </a:lnTo>
                    <a:lnTo>
                      <a:pt x="67" y="120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6"/>
                    </a:lnTo>
                    <a:lnTo>
                      <a:pt x="67" y="115"/>
                    </a:lnTo>
                    <a:lnTo>
                      <a:pt x="67" y="113"/>
                    </a:lnTo>
                    <a:lnTo>
                      <a:pt x="69" y="113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70" y="111"/>
                    </a:lnTo>
                    <a:lnTo>
                      <a:pt x="71" y="109"/>
                    </a:lnTo>
                    <a:lnTo>
                      <a:pt x="73" y="108"/>
                    </a:lnTo>
                    <a:lnTo>
                      <a:pt x="73" y="108"/>
                    </a:lnTo>
                    <a:lnTo>
                      <a:pt x="73" y="107"/>
                    </a:lnTo>
                    <a:lnTo>
                      <a:pt x="74" y="105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5" y="103"/>
                    </a:lnTo>
                    <a:lnTo>
                      <a:pt x="77" y="101"/>
                    </a:lnTo>
                    <a:lnTo>
                      <a:pt x="77" y="101"/>
                    </a:lnTo>
                    <a:lnTo>
                      <a:pt x="77" y="100"/>
                    </a:lnTo>
                    <a:lnTo>
                      <a:pt x="77" y="99"/>
                    </a:lnTo>
                    <a:lnTo>
                      <a:pt x="75" y="97"/>
                    </a:lnTo>
                    <a:lnTo>
                      <a:pt x="73" y="95"/>
                    </a:lnTo>
                    <a:lnTo>
                      <a:pt x="71" y="93"/>
                    </a:lnTo>
                    <a:lnTo>
                      <a:pt x="69" y="92"/>
                    </a:lnTo>
                    <a:lnTo>
                      <a:pt x="67" y="91"/>
                    </a:lnTo>
                    <a:lnTo>
                      <a:pt x="66" y="92"/>
                    </a:lnTo>
                    <a:lnTo>
                      <a:pt x="65" y="92"/>
                    </a:lnTo>
                    <a:lnTo>
                      <a:pt x="65" y="91"/>
                    </a:lnTo>
                    <a:lnTo>
                      <a:pt x="63" y="89"/>
                    </a:lnTo>
                    <a:lnTo>
                      <a:pt x="59" y="88"/>
                    </a:lnTo>
                    <a:lnTo>
                      <a:pt x="53" y="85"/>
                    </a:lnTo>
                    <a:lnTo>
                      <a:pt x="50" y="83"/>
                    </a:lnTo>
                    <a:lnTo>
                      <a:pt x="49" y="81"/>
                    </a:lnTo>
                    <a:lnTo>
                      <a:pt x="46" y="80"/>
                    </a:lnTo>
                    <a:lnTo>
                      <a:pt x="42" y="77"/>
                    </a:lnTo>
                    <a:lnTo>
                      <a:pt x="39" y="76"/>
                    </a:lnTo>
                    <a:lnTo>
                      <a:pt x="37" y="76"/>
                    </a:lnTo>
                    <a:lnTo>
                      <a:pt x="33" y="75"/>
                    </a:lnTo>
                    <a:lnTo>
                      <a:pt x="29" y="73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2" y="68"/>
                    </a:lnTo>
                    <a:lnTo>
                      <a:pt x="19" y="67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4" y="63"/>
                    </a:lnTo>
                    <a:lnTo>
                      <a:pt x="11" y="60"/>
                    </a:lnTo>
                    <a:lnTo>
                      <a:pt x="10" y="57"/>
                    </a:lnTo>
                    <a:lnTo>
                      <a:pt x="7" y="53"/>
                    </a:lnTo>
                    <a:lnTo>
                      <a:pt x="4" y="51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2" y="43"/>
                    </a:ln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6" y="24"/>
                    </a:lnTo>
                    <a:lnTo>
                      <a:pt x="6" y="20"/>
                    </a:lnTo>
                    <a:lnTo>
                      <a:pt x="8" y="17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4" y="4"/>
                    </a:lnTo>
                    <a:lnTo>
                      <a:pt x="27" y="2"/>
                    </a:lnTo>
                    <a:lnTo>
                      <a:pt x="34" y="1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59" y="4"/>
                    </a:lnTo>
                    <a:lnTo>
                      <a:pt x="63" y="5"/>
                    </a:lnTo>
                    <a:lnTo>
                      <a:pt x="67" y="8"/>
                    </a:lnTo>
                    <a:lnTo>
                      <a:pt x="69" y="9"/>
                    </a:lnTo>
                    <a:lnTo>
                      <a:pt x="69" y="12"/>
                    </a:lnTo>
                    <a:lnTo>
                      <a:pt x="69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93">
                <a:extLst>
                  <a:ext uri="{FF2B5EF4-FFF2-40B4-BE49-F238E27FC236}">
                    <a16:creationId xmlns:a16="http://schemas.microsoft.com/office/drawing/2014/main" id="{EE974CB7-E8B9-4D02-8A90-CB07ED538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573"/>
                <a:ext cx="13" cy="27"/>
              </a:xfrm>
              <a:custGeom>
                <a:avLst/>
                <a:gdLst>
                  <a:gd name="T0" fmla="*/ 8 w 13"/>
                  <a:gd name="T1" fmla="*/ 26 h 27"/>
                  <a:gd name="T2" fmla="*/ 6 w 13"/>
                  <a:gd name="T3" fmla="*/ 27 h 27"/>
                  <a:gd name="T4" fmla="*/ 5 w 13"/>
                  <a:gd name="T5" fmla="*/ 27 h 27"/>
                  <a:gd name="T6" fmla="*/ 4 w 13"/>
                  <a:gd name="T7" fmla="*/ 27 h 27"/>
                  <a:gd name="T8" fmla="*/ 4 w 13"/>
                  <a:gd name="T9" fmla="*/ 27 h 27"/>
                  <a:gd name="T10" fmla="*/ 2 w 13"/>
                  <a:gd name="T11" fmla="*/ 27 h 27"/>
                  <a:gd name="T12" fmla="*/ 1 w 13"/>
                  <a:gd name="T13" fmla="*/ 26 h 27"/>
                  <a:gd name="T14" fmla="*/ 1 w 13"/>
                  <a:gd name="T15" fmla="*/ 23 h 27"/>
                  <a:gd name="T16" fmla="*/ 1 w 13"/>
                  <a:gd name="T17" fmla="*/ 22 h 27"/>
                  <a:gd name="T18" fmla="*/ 1 w 13"/>
                  <a:gd name="T19" fmla="*/ 22 h 27"/>
                  <a:gd name="T20" fmla="*/ 1 w 13"/>
                  <a:gd name="T21" fmla="*/ 16 h 27"/>
                  <a:gd name="T22" fmla="*/ 0 w 13"/>
                  <a:gd name="T23" fmla="*/ 14 h 27"/>
                  <a:gd name="T24" fmla="*/ 0 w 13"/>
                  <a:gd name="T25" fmla="*/ 12 h 27"/>
                  <a:gd name="T26" fmla="*/ 1 w 13"/>
                  <a:gd name="T27" fmla="*/ 12 h 27"/>
                  <a:gd name="T28" fmla="*/ 2 w 13"/>
                  <a:gd name="T29" fmla="*/ 10 h 27"/>
                  <a:gd name="T30" fmla="*/ 2 w 13"/>
                  <a:gd name="T31" fmla="*/ 8 h 27"/>
                  <a:gd name="T32" fmla="*/ 4 w 13"/>
                  <a:gd name="T33" fmla="*/ 4 h 27"/>
                  <a:gd name="T34" fmla="*/ 5 w 13"/>
                  <a:gd name="T35" fmla="*/ 2 h 27"/>
                  <a:gd name="T36" fmla="*/ 8 w 13"/>
                  <a:gd name="T37" fmla="*/ 0 h 27"/>
                  <a:gd name="T38" fmla="*/ 9 w 13"/>
                  <a:gd name="T39" fmla="*/ 3 h 27"/>
                  <a:gd name="T40" fmla="*/ 12 w 13"/>
                  <a:gd name="T41" fmla="*/ 4 h 27"/>
                  <a:gd name="T42" fmla="*/ 13 w 13"/>
                  <a:gd name="T43" fmla="*/ 7 h 27"/>
                  <a:gd name="T44" fmla="*/ 12 w 13"/>
                  <a:gd name="T45" fmla="*/ 8 h 27"/>
                  <a:gd name="T46" fmla="*/ 12 w 13"/>
                  <a:gd name="T47" fmla="*/ 11 h 27"/>
                  <a:gd name="T48" fmla="*/ 12 w 13"/>
                  <a:gd name="T49" fmla="*/ 12 h 27"/>
                  <a:gd name="T50" fmla="*/ 12 w 13"/>
                  <a:gd name="T51" fmla="*/ 14 h 27"/>
                  <a:gd name="T52" fmla="*/ 12 w 13"/>
                  <a:gd name="T53" fmla="*/ 15 h 27"/>
                  <a:gd name="T54" fmla="*/ 13 w 13"/>
                  <a:gd name="T55" fmla="*/ 18 h 27"/>
                  <a:gd name="T56" fmla="*/ 13 w 13"/>
                  <a:gd name="T57" fmla="*/ 19 h 27"/>
                  <a:gd name="T58" fmla="*/ 13 w 13"/>
                  <a:gd name="T59" fmla="*/ 20 h 27"/>
                  <a:gd name="T60" fmla="*/ 12 w 13"/>
                  <a:gd name="T61" fmla="*/ 22 h 27"/>
                  <a:gd name="T62" fmla="*/ 10 w 13"/>
                  <a:gd name="T63" fmla="*/ 26 h 27"/>
                  <a:gd name="T64" fmla="*/ 10 w 13"/>
                  <a:gd name="T65" fmla="*/ 26 h 27"/>
                  <a:gd name="T66" fmla="*/ 8 w 13"/>
                  <a:gd name="T6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27">
                    <a:moveTo>
                      <a:pt x="8" y="26"/>
                    </a:moveTo>
                    <a:lnTo>
                      <a:pt x="6" y="27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2" y="22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8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94">
                <a:extLst>
                  <a:ext uri="{FF2B5EF4-FFF2-40B4-BE49-F238E27FC236}">
                    <a16:creationId xmlns:a16="http://schemas.microsoft.com/office/drawing/2014/main" id="{0C7D49AC-B9AB-4B0C-91B9-AE8BE4DE3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297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5 w 8"/>
                  <a:gd name="T3" fmla="*/ 8 h 8"/>
                  <a:gd name="T4" fmla="*/ 4 w 8"/>
                  <a:gd name="T5" fmla="*/ 8 h 8"/>
                  <a:gd name="T6" fmla="*/ 1 w 8"/>
                  <a:gd name="T7" fmla="*/ 7 h 8"/>
                  <a:gd name="T8" fmla="*/ 0 w 8"/>
                  <a:gd name="T9" fmla="*/ 5 h 8"/>
                  <a:gd name="T10" fmla="*/ 0 w 8"/>
                  <a:gd name="T11" fmla="*/ 3 h 8"/>
                  <a:gd name="T12" fmla="*/ 0 w 8"/>
                  <a:gd name="T13" fmla="*/ 3 h 8"/>
                  <a:gd name="T14" fmla="*/ 1 w 8"/>
                  <a:gd name="T15" fmla="*/ 0 h 8"/>
                  <a:gd name="T16" fmla="*/ 3 w 8"/>
                  <a:gd name="T17" fmla="*/ 0 h 8"/>
                  <a:gd name="T18" fmla="*/ 5 w 8"/>
                  <a:gd name="T19" fmla="*/ 0 h 8"/>
                  <a:gd name="T20" fmla="*/ 5 w 8"/>
                  <a:gd name="T21" fmla="*/ 0 h 8"/>
                  <a:gd name="T22" fmla="*/ 7 w 8"/>
                  <a:gd name="T23" fmla="*/ 3 h 8"/>
                  <a:gd name="T24" fmla="*/ 8 w 8"/>
                  <a:gd name="T25" fmla="*/ 4 h 8"/>
                  <a:gd name="T26" fmla="*/ 8 w 8"/>
                  <a:gd name="T27" fmla="*/ 7 h 8"/>
                  <a:gd name="T28" fmla="*/ 8 w 8"/>
                  <a:gd name="T2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5" y="8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95">
                <a:extLst>
                  <a:ext uri="{FF2B5EF4-FFF2-40B4-BE49-F238E27FC236}">
                    <a16:creationId xmlns:a16="http://schemas.microsoft.com/office/drawing/2014/main" id="{2EB1335F-B6FF-4508-AD89-28D296BDD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153"/>
                <a:ext cx="142" cy="99"/>
              </a:xfrm>
              <a:custGeom>
                <a:avLst/>
                <a:gdLst>
                  <a:gd name="T0" fmla="*/ 129 w 142"/>
                  <a:gd name="T1" fmla="*/ 66 h 99"/>
                  <a:gd name="T2" fmla="*/ 129 w 142"/>
                  <a:gd name="T3" fmla="*/ 64 h 99"/>
                  <a:gd name="T4" fmla="*/ 141 w 142"/>
                  <a:gd name="T5" fmla="*/ 63 h 99"/>
                  <a:gd name="T6" fmla="*/ 141 w 142"/>
                  <a:gd name="T7" fmla="*/ 71 h 99"/>
                  <a:gd name="T8" fmla="*/ 133 w 142"/>
                  <a:gd name="T9" fmla="*/ 74 h 99"/>
                  <a:gd name="T10" fmla="*/ 130 w 142"/>
                  <a:gd name="T11" fmla="*/ 73 h 99"/>
                  <a:gd name="T12" fmla="*/ 129 w 142"/>
                  <a:gd name="T13" fmla="*/ 79 h 99"/>
                  <a:gd name="T14" fmla="*/ 126 w 142"/>
                  <a:gd name="T15" fmla="*/ 86 h 99"/>
                  <a:gd name="T16" fmla="*/ 122 w 142"/>
                  <a:gd name="T17" fmla="*/ 98 h 99"/>
                  <a:gd name="T18" fmla="*/ 113 w 142"/>
                  <a:gd name="T19" fmla="*/ 93 h 99"/>
                  <a:gd name="T20" fmla="*/ 103 w 142"/>
                  <a:gd name="T21" fmla="*/ 89 h 99"/>
                  <a:gd name="T22" fmla="*/ 86 w 142"/>
                  <a:gd name="T23" fmla="*/ 95 h 99"/>
                  <a:gd name="T24" fmla="*/ 69 w 142"/>
                  <a:gd name="T25" fmla="*/ 98 h 99"/>
                  <a:gd name="T26" fmla="*/ 45 w 142"/>
                  <a:gd name="T27" fmla="*/ 95 h 99"/>
                  <a:gd name="T28" fmla="*/ 41 w 142"/>
                  <a:gd name="T29" fmla="*/ 93 h 99"/>
                  <a:gd name="T30" fmla="*/ 38 w 142"/>
                  <a:gd name="T31" fmla="*/ 89 h 99"/>
                  <a:gd name="T32" fmla="*/ 35 w 142"/>
                  <a:gd name="T33" fmla="*/ 85 h 99"/>
                  <a:gd name="T34" fmla="*/ 37 w 142"/>
                  <a:gd name="T35" fmla="*/ 81 h 99"/>
                  <a:gd name="T36" fmla="*/ 34 w 142"/>
                  <a:gd name="T37" fmla="*/ 78 h 99"/>
                  <a:gd name="T38" fmla="*/ 26 w 142"/>
                  <a:gd name="T39" fmla="*/ 78 h 99"/>
                  <a:gd name="T40" fmla="*/ 16 w 142"/>
                  <a:gd name="T41" fmla="*/ 75 h 99"/>
                  <a:gd name="T42" fmla="*/ 19 w 142"/>
                  <a:gd name="T43" fmla="*/ 74 h 99"/>
                  <a:gd name="T44" fmla="*/ 16 w 142"/>
                  <a:gd name="T45" fmla="*/ 71 h 99"/>
                  <a:gd name="T46" fmla="*/ 18 w 142"/>
                  <a:gd name="T47" fmla="*/ 70 h 99"/>
                  <a:gd name="T48" fmla="*/ 18 w 142"/>
                  <a:gd name="T49" fmla="*/ 67 h 99"/>
                  <a:gd name="T50" fmla="*/ 12 w 142"/>
                  <a:gd name="T51" fmla="*/ 64 h 99"/>
                  <a:gd name="T52" fmla="*/ 8 w 142"/>
                  <a:gd name="T53" fmla="*/ 60 h 99"/>
                  <a:gd name="T54" fmla="*/ 8 w 142"/>
                  <a:gd name="T55" fmla="*/ 55 h 99"/>
                  <a:gd name="T56" fmla="*/ 7 w 142"/>
                  <a:gd name="T57" fmla="*/ 55 h 99"/>
                  <a:gd name="T58" fmla="*/ 2 w 142"/>
                  <a:gd name="T59" fmla="*/ 50 h 99"/>
                  <a:gd name="T60" fmla="*/ 6 w 142"/>
                  <a:gd name="T61" fmla="*/ 47 h 99"/>
                  <a:gd name="T62" fmla="*/ 8 w 142"/>
                  <a:gd name="T63" fmla="*/ 44 h 99"/>
                  <a:gd name="T64" fmla="*/ 14 w 142"/>
                  <a:gd name="T65" fmla="*/ 42 h 99"/>
                  <a:gd name="T66" fmla="*/ 16 w 142"/>
                  <a:gd name="T67" fmla="*/ 38 h 99"/>
                  <a:gd name="T68" fmla="*/ 19 w 142"/>
                  <a:gd name="T69" fmla="*/ 34 h 99"/>
                  <a:gd name="T70" fmla="*/ 22 w 142"/>
                  <a:gd name="T71" fmla="*/ 27 h 99"/>
                  <a:gd name="T72" fmla="*/ 26 w 142"/>
                  <a:gd name="T73" fmla="*/ 20 h 99"/>
                  <a:gd name="T74" fmla="*/ 30 w 142"/>
                  <a:gd name="T75" fmla="*/ 14 h 99"/>
                  <a:gd name="T76" fmla="*/ 34 w 142"/>
                  <a:gd name="T77" fmla="*/ 11 h 99"/>
                  <a:gd name="T78" fmla="*/ 39 w 142"/>
                  <a:gd name="T79" fmla="*/ 7 h 99"/>
                  <a:gd name="T80" fmla="*/ 45 w 142"/>
                  <a:gd name="T81" fmla="*/ 4 h 99"/>
                  <a:gd name="T82" fmla="*/ 53 w 142"/>
                  <a:gd name="T83" fmla="*/ 6 h 99"/>
                  <a:gd name="T84" fmla="*/ 61 w 142"/>
                  <a:gd name="T85" fmla="*/ 8 h 99"/>
                  <a:gd name="T86" fmla="*/ 69 w 142"/>
                  <a:gd name="T87" fmla="*/ 11 h 99"/>
                  <a:gd name="T88" fmla="*/ 78 w 142"/>
                  <a:gd name="T89" fmla="*/ 8 h 99"/>
                  <a:gd name="T90" fmla="*/ 91 w 142"/>
                  <a:gd name="T91" fmla="*/ 3 h 99"/>
                  <a:gd name="T92" fmla="*/ 97 w 142"/>
                  <a:gd name="T93" fmla="*/ 0 h 99"/>
                  <a:gd name="T94" fmla="*/ 103 w 142"/>
                  <a:gd name="T95" fmla="*/ 4 h 99"/>
                  <a:gd name="T96" fmla="*/ 106 w 142"/>
                  <a:gd name="T97" fmla="*/ 14 h 99"/>
                  <a:gd name="T98" fmla="*/ 111 w 142"/>
                  <a:gd name="T99" fmla="*/ 22 h 99"/>
                  <a:gd name="T100" fmla="*/ 118 w 142"/>
                  <a:gd name="T101" fmla="*/ 28 h 99"/>
                  <a:gd name="T102" fmla="*/ 121 w 142"/>
                  <a:gd name="T103" fmla="*/ 40 h 99"/>
                  <a:gd name="T104" fmla="*/ 118 w 142"/>
                  <a:gd name="T105" fmla="*/ 54 h 99"/>
                  <a:gd name="T106" fmla="*/ 118 w 142"/>
                  <a:gd name="T107" fmla="*/ 5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2" h="99">
                    <a:moveTo>
                      <a:pt x="119" y="62"/>
                    </a:moveTo>
                    <a:lnTo>
                      <a:pt x="121" y="63"/>
                    </a:lnTo>
                    <a:lnTo>
                      <a:pt x="123" y="64"/>
                    </a:lnTo>
                    <a:lnTo>
                      <a:pt x="127" y="66"/>
                    </a:lnTo>
                    <a:lnTo>
                      <a:pt x="129" y="66"/>
                    </a:lnTo>
                    <a:lnTo>
                      <a:pt x="129" y="66"/>
                    </a:lnTo>
                    <a:lnTo>
                      <a:pt x="129" y="66"/>
                    </a:lnTo>
                    <a:lnTo>
                      <a:pt x="129" y="64"/>
                    </a:lnTo>
                    <a:lnTo>
                      <a:pt x="129" y="64"/>
                    </a:lnTo>
                    <a:lnTo>
                      <a:pt x="129" y="64"/>
                    </a:lnTo>
                    <a:lnTo>
                      <a:pt x="130" y="64"/>
                    </a:lnTo>
                    <a:lnTo>
                      <a:pt x="131" y="64"/>
                    </a:lnTo>
                    <a:lnTo>
                      <a:pt x="135" y="63"/>
                    </a:lnTo>
                    <a:lnTo>
                      <a:pt x="138" y="62"/>
                    </a:lnTo>
                    <a:lnTo>
                      <a:pt x="141" y="63"/>
                    </a:lnTo>
                    <a:lnTo>
                      <a:pt x="141" y="64"/>
                    </a:lnTo>
                    <a:lnTo>
                      <a:pt x="142" y="66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1" y="71"/>
                    </a:lnTo>
                    <a:lnTo>
                      <a:pt x="141" y="73"/>
                    </a:lnTo>
                    <a:lnTo>
                      <a:pt x="140" y="74"/>
                    </a:lnTo>
                    <a:lnTo>
                      <a:pt x="133" y="77"/>
                    </a:lnTo>
                    <a:lnTo>
                      <a:pt x="133" y="75"/>
                    </a:lnTo>
                    <a:lnTo>
                      <a:pt x="133" y="74"/>
                    </a:lnTo>
                    <a:lnTo>
                      <a:pt x="133" y="73"/>
                    </a:lnTo>
                    <a:lnTo>
                      <a:pt x="133" y="71"/>
                    </a:lnTo>
                    <a:lnTo>
                      <a:pt x="131" y="71"/>
                    </a:lnTo>
                    <a:lnTo>
                      <a:pt x="130" y="73"/>
                    </a:lnTo>
                    <a:lnTo>
                      <a:pt x="130" y="73"/>
                    </a:lnTo>
                    <a:lnTo>
                      <a:pt x="130" y="75"/>
                    </a:lnTo>
                    <a:lnTo>
                      <a:pt x="130" y="77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79"/>
                    </a:lnTo>
                    <a:lnTo>
                      <a:pt x="129" y="81"/>
                    </a:lnTo>
                    <a:lnTo>
                      <a:pt x="130" y="81"/>
                    </a:lnTo>
                    <a:lnTo>
                      <a:pt x="129" y="82"/>
                    </a:lnTo>
                    <a:lnTo>
                      <a:pt x="127" y="85"/>
                    </a:lnTo>
                    <a:lnTo>
                      <a:pt x="126" y="86"/>
                    </a:lnTo>
                    <a:lnTo>
                      <a:pt x="126" y="93"/>
                    </a:lnTo>
                    <a:lnTo>
                      <a:pt x="126" y="97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2" y="98"/>
                    </a:lnTo>
                    <a:lnTo>
                      <a:pt x="119" y="97"/>
                    </a:lnTo>
                    <a:lnTo>
                      <a:pt x="117" y="95"/>
                    </a:lnTo>
                    <a:lnTo>
                      <a:pt x="115" y="94"/>
                    </a:lnTo>
                    <a:lnTo>
                      <a:pt x="115" y="93"/>
                    </a:lnTo>
                    <a:lnTo>
                      <a:pt x="113" y="93"/>
                    </a:lnTo>
                    <a:lnTo>
                      <a:pt x="113" y="93"/>
                    </a:lnTo>
                    <a:lnTo>
                      <a:pt x="111" y="93"/>
                    </a:lnTo>
                    <a:lnTo>
                      <a:pt x="110" y="91"/>
                    </a:lnTo>
                    <a:lnTo>
                      <a:pt x="107" y="91"/>
                    </a:lnTo>
                    <a:lnTo>
                      <a:pt x="103" y="89"/>
                    </a:lnTo>
                    <a:lnTo>
                      <a:pt x="103" y="89"/>
                    </a:lnTo>
                    <a:lnTo>
                      <a:pt x="99" y="89"/>
                    </a:lnTo>
                    <a:lnTo>
                      <a:pt x="94" y="90"/>
                    </a:lnTo>
                    <a:lnTo>
                      <a:pt x="90" y="93"/>
                    </a:lnTo>
                    <a:lnTo>
                      <a:pt x="86" y="95"/>
                    </a:lnTo>
                    <a:lnTo>
                      <a:pt x="83" y="97"/>
                    </a:lnTo>
                    <a:lnTo>
                      <a:pt x="82" y="98"/>
                    </a:lnTo>
                    <a:lnTo>
                      <a:pt x="79" y="99"/>
                    </a:lnTo>
                    <a:lnTo>
                      <a:pt x="74" y="99"/>
                    </a:lnTo>
                    <a:lnTo>
                      <a:pt x="69" y="98"/>
                    </a:lnTo>
                    <a:lnTo>
                      <a:pt x="63" y="97"/>
                    </a:lnTo>
                    <a:lnTo>
                      <a:pt x="61" y="97"/>
                    </a:lnTo>
                    <a:lnTo>
                      <a:pt x="55" y="97"/>
                    </a:lnTo>
                    <a:lnTo>
                      <a:pt x="50" y="95"/>
                    </a:lnTo>
                    <a:lnTo>
                      <a:pt x="45" y="95"/>
                    </a:lnTo>
                    <a:lnTo>
                      <a:pt x="41" y="95"/>
                    </a:lnTo>
                    <a:lnTo>
                      <a:pt x="39" y="95"/>
                    </a:lnTo>
                    <a:lnTo>
                      <a:pt x="39" y="94"/>
                    </a:lnTo>
                    <a:lnTo>
                      <a:pt x="39" y="93"/>
                    </a:lnTo>
                    <a:lnTo>
                      <a:pt x="41" y="93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2" y="90"/>
                    </a:lnTo>
                    <a:lnTo>
                      <a:pt x="41" y="90"/>
                    </a:lnTo>
                    <a:lnTo>
                      <a:pt x="38" y="89"/>
                    </a:lnTo>
                    <a:lnTo>
                      <a:pt x="37" y="87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5" y="85"/>
                    </a:lnTo>
                    <a:lnTo>
                      <a:pt x="35" y="85"/>
                    </a:lnTo>
                    <a:lnTo>
                      <a:pt x="34" y="83"/>
                    </a:lnTo>
                    <a:lnTo>
                      <a:pt x="34" y="82"/>
                    </a:lnTo>
                    <a:lnTo>
                      <a:pt x="35" y="81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7" y="78"/>
                    </a:lnTo>
                    <a:lnTo>
                      <a:pt x="34" y="78"/>
                    </a:lnTo>
                    <a:lnTo>
                      <a:pt x="31" y="78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7" y="79"/>
                    </a:lnTo>
                    <a:lnTo>
                      <a:pt x="26" y="78"/>
                    </a:lnTo>
                    <a:lnTo>
                      <a:pt x="23" y="78"/>
                    </a:lnTo>
                    <a:lnTo>
                      <a:pt x="20" y="78"/>
                    </a:lnTo>
                    <a:lnTo>
                      <a:pt x="20" y="77"/>
                    </a:lnTo>
                    <a:lnTo>
                      <a:pt x="19" y="75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8" y="74"/>
                    </a:lnTo>
                    <a:lnTo>
                      <a:pt x="18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8" y="71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5" y="66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1" y="63"/>
                    </a:lnTo>
                    <a:lnTo>
                      <a:pt x="10" y="62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6" y="55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4" y="46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2" y="44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20" y="31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7"/>
                    </a:lnTo>
                    <a:lnTo>
                      <a:pt x="22" y="26"/>
                    </a:lnTo>
                    <a:lnTo>
                      <a:pt x="23" y="24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9" y="15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2" y="6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7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3" y="6"/>
                    </a:lnTo>
                    <a:lnTo>
                      <a:pt x="57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9" y="8"/>
                    </a:lnTo>
                    <a:lnTo>
                      <a:pt x="61" y="8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6" y="7"/>
                    </a:lnTo>
                    <a:lnTo>
                      <a:pt x="66" y="8"/>
                    </a:lnTo>
                    <a:lnTo>
                      <a:pt x="69" y="11"/>
                    </a:lnTo>
                    <a:lnTo>
                      <a:pt x="70" y="12"/>
                    </a:lnTo>
                    <a:lnTo>
                      <a:pt x="71" y="12"/>
                    </a:lnTo>
                    <a:lnTo>
                      <a:pt x="73" y="11"/>
                    </a:lnTo>
                    <a:lnTo>
                      <a:pt x="74" y="10"/>
                    </a:lnTo>
                    <a:lnTo>
                      <a:pt x="78" y="8"/>
                    </a:lnTo>
                    <a:lnTo>
                      <a:pt x="82" y="7"/>
                    </a:lnTo>
                    <a:lnTo>
                      <a:pt x="85" y="7"/>
                    </a:lnTo>
                    <a:lnTo>
                      <a:pt x="89" y="6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2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8" y="0"/>
                    </a:lnTo>
                    <a:lnTo>
                      <a:pt x="101" y="2"/>
                    </a:lnTo>
                    <a:lnTo>
                      <a:pt x="101" y="3"/>
                    </a:lnTo>
                    <a:lnTo>
                      <a:pt x="102" y="3"/>
                    </a:lnTo>
                    <a:lnTo>
                      <a:pt x="103" y="4"/>
                    </a:lnTo>
                    <a:lnTo>
                      <a:pt x="103" y="7"/>
                    </a:lnTo>
                    <a:lnTo>
                      <a:pt x="105" y="10"/>
                    </a:lnTo>
                    <a:lnTo>
                      <a:pt x="105" y="11"/>
                    </a:lnTo>
                    <a:lnTo>
                      <a:pt x="106" y="12"/>
                    </a:lnTo>
                    <a:lnTo>
                      <a:pt x="106" y="14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8"/>
                    </a:lnTo>
                    <a:lnTo>
                      <a:pt x="111" y="20"/>
                    </a:lnTo>
                    <a:lnTo>
                      <a:pt x="111" y="22"/>
                    </a:lnTo>
                    <a:lnTo>
                      <a:pt x="113" y="23"/>
                    </a:lnTo>
                    <a:lnTo>
                      <a:pt x="114" y="24"/>
                    </a:lnTo>
                    <a:lnTo>
                      <a:pt x="114" y="26"/>
                    </a:lnTo>
                    <a:lnTo>
                      <a:pt x="117" y="27"/>
                    </a:lnTo>
                    <a:lnTo>
                      <a:pt x="118" y="28"/>
                    </a:lnTo>
                    <a:lnTo>
                      <a:pt x="119" y="32"/>
                    </a:lnTo>
                    <a:lnTo>
                      <a:pt x="119" y="35"/>
                    </a:lnTo>
                    <a:lnTo>
                      <a:pt x="121" y="36"/>
                    </a:lnTo>
                    <a:lnTo>
                      <a:pt x="119" y="39"/>
                    </a:lnTo>
                    <a:lnTo>
                      <a:pt x="121" y="40"/>
                    </a:lnTo>
                    <a:lnTo>
                      <a:pt x="119" y="42"/>
                    </a:lnTo>
                    <a:lnTo>
                      <a:pt x="118" y="47"/>
                    </a:lnTo>
                    <a:lnTo>
                      <a:pt x="118" y="50"/>
                    </a:lnTo>
                    <a:lnTo>
                      <a:pt x="118" y="52"/>
                    </a:lnTo>
                    <a:lnTo>
                      <a:pt x="118" y="54"/>
                    </a:lnTo>
                    <a:lnTo>
                      <a:pt x="118" y="54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18" y="58"/>
                    </a:lnTo>
                    <a:lnTo>
                      <a:pt x="118" y="58"/>
                    </a:lnTo>
                    <a:lnTo>
                      <a:pt x="118" y="58"/>
                    </a:lnTo>
                    <a:lnTo>
                      <a:pt x="118" y="59"/>
                    </a:lnTo>
                    <a:lnTo>
                      <a:pt x="119" y="60"/>
                    </a:lnTo>
                    <a:lnTo>
                      <a:pt x="119" y="6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96">
                <a:extLst>
                  <a:ext uri="{FF2B5EF4-FFF2-40B4-BE49-F238E27FC236}">
                    <a16:creationId xmlns:a16="http://schemas.microsoft.com/office/drawing/2014/main" id="{3F694FAA-07BE-456C-87AF-84B329F68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199"/>
                <a:ext cx="63" cy="83"/>
              </a:xfrm>
              <a:custGeom>
                <a:avLst/>
                <a:gdLst>
                  <a:gd name="T0" fmla="*/ 20 w 63"/>
                  <a:gd name="T1" fmla="*/ 1 h 83"/>
                  <a:gd name="T2" fmla="*/ 25 w 63"/>
                  <a:gd name="T3" fmla="*/ 6 h 83"/>
                  <a:gd name="T4" fmla="*/ 28 w 63"/>
                  <a:gd name="T5" fmla="*/ 9 h 83"/>
                  <a:gd name="T6" fmla="*/ 29 w 63"/>
                  <a:gd name="T7" fmla="*/ 12 h 83"/>
                  <a:gd name="T8" fmla="*/ 29 w 63"/>
                  <a:gd name="T9" fmla="*/ 16 h 83"/>
                  <a:gd name="T10" fmla="*/ 35 w 63"/>
                  <a:gd name="T11" fmla="*/ 18 h 83"/>
                  <a:gd name="T12" fmla="*/ 40 w 63"/>
                  <a:gd name="T13" fmla="*/ 23 h 83"/>
                  <a:gd name="T14" fmla="*/ 39 w 63"/>
                  <a:gd name="T15" fmla="*/ 25 h 83"/>
                  <a:gd name="T16" fmla="*/ 39 w 63"/>
                  <a:gd name="T17" fmla="*/ 27 h 83"/>
                  <a:gd name="T18" fmla="*/ 39 w 63"/>
                  <a:gd name="T19" fmla="*/ 28 h 83"/>
                  <a:gd name="T20" fmla="*/ 41 w 63"/>
                  <a:gd name="T21" fmla="*/ 31 h 83"/>
                  <a:gd name="T22" fmla="*/ 50 w 63"/>
                  <a:gd name="T23" fmla="*/ 35 h 83"/>
                  <a:gd name="T24" fmla="*/ 59 w 63"/>
                  <a:gd name="T25" fmla="*/ 33 h 83"/>
                  <a:gd name="T26" fmla="*/ 55 w 63"/>
                  <a:gd name="T27" fmla="*/ 36 h 83"/>
                  <a:gd name="T28" fmla="*/ 58 w 63"/>
                  <a:gd name="T29" fmla="*/ 40 h 83"/>
                  <a:gd name="T30" fmla="*/ 56 w 63"/>
                  <a:gd name="T31" fmla="*/ 43 h 83"/>
                  <a:gd name="T32" fmla="*/ 54 w 63"/>
                  <a:gd name="T33" fmla="*/ 49 h 83"/>
                  <a:gd name="T34" fmla="*/ 55 w 63"/>
                  <a:gd name="T35" fmla="*/ 55 h 83"/>
                  <a:gd name="T36" fmla="*/ 60 w 63"/>
                  <a:gd name="T37" fmla="*/ 60 h 83"/>
                  <a:gd name="T38" fmla="*/ 62 w 63"/>
                  <a:gd name="T39" fmla="*/ 65 h 83"/>
                  <a:gd name="T40" fmla="*/ 55 w 63"/>
                  <a:gd name="T41" fmla="*/ 69 h 83"/>
                  <a:gd name="T42" fmla="*/ 54 w 63"/>
                  <a:gd name="T43" fmla="*/ 75 h 83"/>
                  <a:gd name="T44" fmla="*/ 55 w 63"/>
                  <a:gd name="T45" fmla="*/ 80 h 83"/>
                  <a:gd name="T46" fmla="*/ 51 w 63"/>
                  <a:gd name="T47" fmla="*/ 80 h 83"/>
                  <a:gd name="T48" fmla="*/ 45 w 63"/>
                  <a:gd name="T49" fmla="*/ 81 h 83"/>
                  <a:gd name="T50" fmla="*/ 40 w 63"/>
                  <a:gd name="T51" fmla="*/ 81 h 83"/>
                  <a:gd name="T52" fmla="*/ 44 w 63"/>
                  <a:gd name="T53" fmla="*/ 75 h 83"/>
                  <a:gd name="T54" fmla="*/ 39 w 63"/>
                  <a:gd name="T55" fmla="*/ 72 h 83"/>
                  <a:gd name="T56" fmla="*/ 35 w 63"/>
                  <a:gd name="T57" fmla="*/ 65 h 83"/>
                  <a:gd name="T58" fmla="*/ 29 w 63"/>
                  <a:gd name="T59" fmla="*/ 63 h 83"/>
                  <a:gd name="T60" fmla="*/ 27 w 63"/>
                  <a:gd name="T61" fmla="*/ 63 h 83"/>
                  <a:gd name="T62" fmla="*/ 27 w 63"/>
                  <a:gd name="T63" fmla="*/ 67 h 83"/>
                  <a:gd name="T64" fmla="*/ 23 w 63"/>
                  <a:gd name="T65" fmla="*/ 71 h 83"/>
                  <a:gd name="T66" fmla="*/ 16 w 63"/>
                  <a:gd name="T67" fmla="*/ 65 h 83"/>
                  <a:gd name="T68" fmla="*/ 11 w 63"/>
                  <a:gd name="T69" fmla="*/ 63 h 83"/>
                  <a:gd name="T70" fmla="*/ 5 w 63"/>
                  <a:gd name="T71" fmla="*/ 56 h 83"/>
                  <a:gd name="T72" fmla="*/ 8 w 63"/>
                  <a:gd name="T73" fmla="*/ 55 h 83"/>
                  <a:gd name="T74" fmla="*/ 8 w 63"/>
                  <a:gd name="T75" fmla="*/ 49 h 83"/>
                  <a:gd name="T76" fmla="*/ 8 w 63"/>
                  <a:gd name="T77" fmla="*/ 47 h 83"/>
                  <a:gd name="T78" fmla="*/ 11 w 63"/>
                  <a:gd name="T79" fmla="*/ 45 h 83"/>
                  <a:gd name="T80" fmla="*/ 4 w 63"/>
                  <a:gd name="T81" fmla="*/ 40 h 83"/>
                  <a:gd name="T82" fmla="*/ 5 w 63"/>
                  <a:gd name="T83" fmla="*/ 33 h 83"/>
                  <a:gd name="T84" fmla="*/ 7 w 63"/>
                  <a:gd name="T85" fmla="*/ 28 h 83"/>
                  <a:gd name="T86" fmla="*/ 3 w 63"/>
                  <a:gd name="T87" fmla="*/ 28 h 83"/>
                  <a:gd name="T88" fmla="*/ 4 w 63"/>
                  <a:gd name="T89" fmla="*/ 25 h 83"/>
                  <a:gd name="T90" fmla="*/ 5 w 63"/>
                  <a:gd name="T91" fmla="*/ 21 h 83"/>
                  <a:gd name="T92" fmla="*/ 8 w 63"/>
                  <a:gd name="T93" fmla="*/ 20 h 83"/>
                  <a:gd name="T94" fmla="*/ 3 w 63"/>
                  <a:gd name="T95" fmla="*/ 17 h 83"/>
                  <a:gd name="T96" fmla="*/ 1 w 63"/>
                  <a:gd name="T97" fmla="*/ 13 h 83"/>
                  <a:gd name="T98" fmla="*/ 1 w 63"/>
                  <a:gd name="T99" fmla="*/ 6 h 83"/>
                  <a:gd name="T100" fmla="*/ 3 w 63"/>
                  <a:gd name="T101" fmla="*/ 4 h 83"/>
                  <a:gd name="T102" fmla="*/ 7 w 63"/>
                  <a:gd name="T103" fmla="*/ 4 h 83"/>
                  <a:gd name="T104" fmla="*/ 11 w 63"/>
                  <a:gd name="T105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3" h="83">
                    <a:moveTo>
                      <a:pt x="13" y="1"/>
                    </a:moveTo>
                    <a:lnTo>
                      <a:pt x="15" y="1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2" y="17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6" y="20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7" y="28"/>
                    </a:lnTo>
                    <a:lnTo>
                      <a:pt x="37" y="29"/>
                    </a:lnTo>
                    <a:lnTo>
                      <a:pt x="40" y="29"/>
                    </a:lnTo>
                    <a:lnTo>
                      <a:pt x="41" y="31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7" y="32"/>
                    </a:lnTo>
                    <a:lnTo>
                      <a:pt x="48" y="33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52" y="32"/>
                    </a:lnTo>
                    <a:lnTo>
                      <a:pt x="55" y="32"/>
                    </a:lnTo>
                    <a:lnTo>
                      <a:pt x="58" y="32"/>
                    </a:lnTo>
                    <a:lnTo>
                      <a:pt x="59" y="33"/>
                    </a:lnTo>
                    <a:lnTo>
                      <a:pt x="59" y="35"/>
                    </a:lnTo>
                    <a:lnTo>
                      <a:pt x="58" y="35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5" y="36"/>
                    </a:lnTo>
                    <a:lnTo>
                      <a:pt x="55" y="37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8" y="43"/>
                    </a:lnTo>
                    <a:lnTo>
                      <a:pt x="56" y="43"/>
                    </a:lnTo>
                    <a:lnTo>
                      <a:pt x="56" y="44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54" y="49"/>
                    </a:lnTo>
                    <a:lnTo>
                      <a:pt x="54" y="51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5" y="55"/>
                    </a:lnTo>
                    <a:lnTo>
                      <a:pt x="55" y="56"/>
                    </a:lnTo>
                    <a:lnTo>
                      <a:pt x="56" y="57"/>
                    </a:lnTo>
                    <a:lnTo>
                      <a:pt x="58" y="59"/>
                    </a:lnTo>
                    <a:lnTo>
                      <a:pt x="59" y="60"/>
                    </a:lnTo>
                    <a:lnTo>
                      <a:pt x="60" y="60"/>
                    </a:lnTo>
                    <a:lnTo>
                      <a:pt x="60" y="61"/>
                    </a:lnTo>
                    <a:lnTo>
                      <a:pt x="63" y="63"/>
                    </a:lnTo>
                    <a:lnTo>
                      <a:pt x="62" y="64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0" y="67"/>
                    </a:lnTo>
                    <a:lnTo>
                      <a:pt x="60" y="67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5" y="69"/>
                    </a:lnTo>
                    <a:lnTo>
                      <a:pt x="55" y="69"/>
                    </a:lnTo>
                    <a:lnTo>
                      <a:pt x="54" y="71"/>
                    </a:lnTo>
                    <a:lnTo>
                      <a:pt x="55" y="72"/>
                    </a:lnTo>
                    <a:lnTo>
                      <a:pt x="55" y="73"/>
                    </a:lnTo>
                    <a:lnTo>
                      <a:pt x="54" y="75"/>
                    </a:lnTo>
                    <a:lnTo>
                      <a:pt x="55" y="76"/>
                    </a:lnTo>
                    <a:lnTo>
                      <a:pt x="55" y="77"/>
                    </a:lnTo>
                    <a:lnTo>
                      <a:pt x="56" y="77"/>
                    </a:lnTo>
                    <a:lnTo>
                      <a:pt x="55" y="79"/>
                    </a:lnTo>
                    <a:lnTo>
                      <a:pt x="55" y="80"/>
                    </a:lnTo>
                    <a:lnTo>
                      <a:pt x="54" y="80"/>
                    </a:lnTo>
                    <a:lnTo>
                      <a:pt x="52" y="81"/>
                    </a:lnTo>
                    <a:lnTo>
                      <a:pt x="52" y="80"/>
                    </a:lnTo>
                    <a:lnTo>
                      <a:pt x="52" y="80"/>
                    </a:lnTo>
                    <a:lnTo>
                      <a:pt x="51" y="80"/>
                    </a:lnTo>
                    <a:lnTo>
                      <a:pt x="50" y="80"/>
                    </a:lnTo>
                    <a:lnTo>
                      <a:pt x="48" y="81"/>
                    </a:lnTo>
                    <a:lnTo>
                      <a:pt x="47" y="80"/>
                    </a:lnTo>
                    <a:lnTo>
                      <a:pt x="45" y="80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4" y="81"/>
                    </a:lnTo>
                    <a:lnTo>
                      <a:pt x="41" y="83"/>
                    </a:lnTo>
                    <a:lnTo>
                      <a:pt x="41" y="83"/>
                    </a:lnTo>
                    <a:lnTo>
                      <a:pt x="40" y="81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41" y="79"/>
                    </a:lnTo>
                    <a:lnTo>
                      <a:pt x="41" y="79"/>
                    </a:lnTo>
                    <a:lnTo>
                      <a:pt x="44" y="75"/>
                    </a:lnTo>
                    <a:lnTo>
                      <a:pt x="44" y="73"/>
                    </a:lnTo>
                    <a:lnTo>
                      <a:pt x="44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39" y="72"/>
                    </a:lnTo>
                    <a:lnTo>
                      <a:pt x="39" y="71"/>
                    </a:lnTo>
                    <a:lnTo>
                      <a:pt x="37" y="69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2" y="64"/>
                    </a:lnTo>
                    <a:lnTo>
                      <a:pt x="31" y="64"/>
                    </a:lnTo>
                    <a:lnTo>
                      <a:pt x="31" y="63"/>
                    </a:lnTo>
                    <a:lnTo>
                      <a:pt x="29" y="63"/>
                    </a:lnTo>
                    <a:lnTo>
                      <a:pt x="29" y="61"/>
                    </a:lnTo>
                    <a:lnTo>
                      <a:pt x="29" y="61"/>
                    </a:lnTo>
                    <a:lnTo>
                      <a:pt x="29" y="61"/>
                    </a:lnTo>
                    <a:lnTo>
                      <a:pt x="28" y="63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7" y="64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4" y="68"/>
                    </a:lnTo>
                    <a:lnTo>
                      <a:pt x="24" y="68"/>
                    </a:lnTo>
                    <a:lnTo>
                      <a:pt x="25" y="69"/>
                    </a:lnTo>
                    <a:lnTo>
                      <a:pt x="24" y="69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69"/>
                    </a:lnTo>
                    <a:lnTo>
                      <a:pt x="21" y="68"/>
                    </a:lnTo>
                    <a:lnTo>
                      <a:pt x="20" y="68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5" y="64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1" y="63"/>
                    </a:lnTo>
                    <a:lnTo>
                      <a:pt x="9" y="60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49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8" y="47"/>
                    </a:lnTo>
                    <a:lnTo>
                      <a:pt x="9" y="47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8" y="41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97">
                <a:extLst>
                  <a:ext uri="{FF2B5EF4-FFF2-40B4-BE49-F238E27FC236}">
                    <a16:creationId xmlns:a16="http://schemas.microsoft.com/office/drawing/2014/main" id="{FF8E4F58-60D8-4144-BED2-59D30DFF56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5" y="711"/>
                <a:ext cx="2562" cy="1591"/>
              </a:xfrm>
              <a:custGeom>
                <a:avLst/>
                <a:gdLst>
                  <a:gd name="T0" fmla="*/ 548 w 2562"/>
                  <a:gd name="T1" fmla="*/ 638 h 1591"/>
                  <a:gd name="T2" fmla="*/ 542 w 2562"/>
                  <a:gd name="T3" fmla="*/ 120 h 1591"/>
                  <a:gd name="T4" fmla="*/ 431 w 2562"/>
                  <a:gd name="T5" fmla="*/ 815 h 1591"/>
                  <a:gd name="T6" fmla="*/ 560 w 2562"/>
                  <a:gd name="T7" fmla="*/ 170 h 1591"/>
                  <a:gd name="T8" fmla="*/ 586 w 2562"/>
                  <a:gd name="T9" fmla="*/ 777 h 1591"/>
                  <a:gd name="T10" fmla="*/ 570 w 2562"/>
                  <a:gd name="T11" fmla="*/ 597 h 1591"/>
                  <a:gd name="T12" fmla="*/ 627 w 2562"/>
                  <a:gd name="T13" fmla="*/ 76 h 1591"/>
                  <a:gd name="T14" fmla="*/ 1153 w 2562"/>
                  <a:gd name="T15" fmla="*/ 167 h 1591"/>
                  <a:gd name="T16" fmla="*/ 1155 w 2562"/>
                  <a:gd name="T17" fmla="*/ 455 h 1591"/>
                  <a:gd name="T18" fmla="*/ 1230 w 2562"/>
                  <a:gd name="T19" fmla="*/ 232 h 1591"/>
                  <a:gd name="T20" fmla="*/ 1846 w 2562"/>
                  <a:gd name="T21" fmla="*/ 1298 h 1591"/>
                  <a:gd name="T22" fmla="*/ 1852 w 2562"/>
                  <a:gd name="T23" fmla="*/ 1428 h 1591"/>
                  <a:gd name="T24" fmla="*/ 1143 w 2562"/>
                  <a:gd name="T25" fmla="*/ 404 h 1591"/>
                  <a:gd name="T26" fmla="*/ 1855 w 2562"/>
                  <a:gd name="T27" fmla="*/ 480 h 1591"/>
                  <a:gd name="T28" fmla="*/ 1911 w 2562"/>
                  <a:gd name="T29" fmla="*/ 525 h 1591"/>
                  <a:gd name="T30" fmla="*/ 1387 w 2562"/>
                  <a:gd name="T31" fmla="*/ 428 h 1591"/>
                  <a:gd name="T32" fmla="*/ 1775 w 2562"/>
                  <a:gd name="T33" fmla="*/ 706 h 1591"/>
                  <a:gd name="T34" fmla="*/ 2039 w 2562"/>
                  <a:gd name="T35" fmla="*/ 1381 h 1591"/>
                  <a:gd name="T36" fmla="*/ 1922 w 2562"/>
                  <a:gd name="T37" fmla="*/ 1513 h 1591"/>
                  <a:gd name="T38" fmla="*/ 817 w 2562"/>
                  <a:gd name="T39" fmla="*/ 637 h 1591"/>
                  <a:gd name="T40" fmla="*/ 1780 w 2562"/>
                  <a:gd name="T41" fmla="*/ 1278 h 1591"/>
                  <a:gd name="T42" fmla="*/ 2443 w 2562"/>
                  <a:gd name="T43" fmla="*/ 855 h 1591"/>
                  <a:gd name="T44" fmla="*/ 2122 w 2562"/>
                  <a:gd name="T45" fmla="*/ 808 h 1591"/>
                  <a:gd name="T46" fmla="*/ 1872 w 2562"/>
                  <a:gd name="T47" fmla="*/ 656 h 1591"/>
                  <a:gd name="T48" fmla="*/ 1642 w 2562"/>
                  <a:gd name="T49" fmla="*/ 698 h 1591"/>
                  <a:gd name="T50" fmla="*/ 1414 w 2562"/>
                  <a:gd name="T51" fmla="*/ 618 h 1591"/>
                  <a:gd name="T52" fmla="*/ 1394 w 2562"/>
                  <a:gd name="T53" fmla="*/ 478 h 1591"/>
                  <a:gd name="T54" fmla="*/ 1204 w 2562"/>
                  <a:gd name="T55" fmla="*/ 460 h 1591"/>
                  <a:gd name="T56" fmla="*/ 995 w 2562"/>
                  <a:gd name="T57" fmla="*/ 617 h 1591"/>
                  <a:gd name="T58" fmla="*/ 954 w 2562"/>
                  <a:gd name="T59" fmla="*/ 701 h 1591"/>
                  <a:gd name="T60" fmla="*/ 813 w 2562"/>
                  <a:gd name="T61" fmla="*/ 816 h 1591"/>
                  <a:gd name="T62" fmla="*/ 809 w 2562"/>
                  <a:gd name="T63" fmla="*/ 840 h 1591"/>
                  <a:gd name="T64" fmla="*/ 669 w 2562"/>
                  <a:gd name="T65" fmla="*/ 800 h 1591"/>
                  <a:gd name="T66" fmla="*/ 439 w 2562"/>
                  <a:gd name="T67" fmla="*/ 874 h 1591"/>
                  <a:gd name="T68" fmla="*/ 269 w 2562"/>
                  <a:gd name="T69" fmla="*/ 973 h 1591"/>
                  <a:gd name="T70" fmla="*/ 320 w 2562"/>
                  <a:gd name="T71" fmla="*/ 875 h 1591"/>
                  <a:gd name="T72" fmla="*/ 150 w 2562"/>
                  <a:gd name="T73" fmla="*/ 890 h 1591"/>
                  <a:gd name="T74" fmla="*/ 140 w 2562"/>
                  <a:gd name="T75" fmla="*/ 1143 h 1591"/>
                  <a:gd name="T76" fmla="*/ 169 w 2562"/>
                  <a:gd name="T77" fmla="*/ 1263 h 1591"/>
                  <a:gd name="T78" fmla="*/ 219 w 2562"/>
                  <a:gd name="T79" fmla="*/ 1371 h 1591"/>
                  <a:gd name="T80" fmla="*/ 304 w 2562"/>
                  <a:gd name="T81" fmla="*/ 1444 h 1591"/>
                  <a:gd name="T82" fmla="*/ 318 w 2562"/>
                  <a:gd name="T83" fmla="*/ 1545 h 1591"/>
                  <a:gd name="T84" fmla="*/ 413 w 2562"/>
                  <a:gd name="T85" fmla="*/ 1529 h 1591"/>
                  <a:gd name="T86" fmla="*/ 420 w 2562"/>
                  <a:gd name="T87" fmla="*/ 1393 h 1591"/>
                  <a:gd name="T88" fmla="*/ 576 w 2562"/>
                  <a:gd name="T89" fmla="*/ 1377 h 1591"/>
                  <a:gd name="T90" fmla="*/ 659 w 2562"/>
                  <a:gd name="T91" fmla="*/ 1299 h 1591"/>
                  <a:gd name="T92" fmla="*/ 821 w 2562"/>
                  <a:gd name="T93" fmla="*/ 1318 h 1591"/>
                  <a:gd name="T94" fmla="*/ 979 w 2562"/>
                  <a:gd name="T95" fmla="*/ 1399 h 1591"/>
                  <a:gd name="T96" fmla="*/ 1095 w 2562"/>
                  <a:gd name="T97" fmla="*/ 1385 h 1591"/>
                  <a:gd name="T98" fmla="*/ 1192 w 2562"/>
                  <a:gd name="T99" fmla="*/ 1354 h 1591"/>
                  <a:gd name="T100" fmla="*/ 1380 w 2562"/>
                  <a:gd name="T101" fmla="*/ 1417 h 1591"/>
                  <a:gd name="T102" fmla="*/ 1579 w 2562"/>
                  <a:gd name="T103" fmla="*/ 1327 h 1591"/>
                  <a:gd name="T104" fmla="*/ 1677 w 2562"/>
                  <a:gd name="T105" fmla="*/ 1454 h 1591"/>
                  <a:gd name="T106" fmla="*/ 1674 w 2562"/>
                  <a:gd name="T107" fmla="*/ 1543 h 1591"/>
                  <a:gd name="T108" fmla="*/ 1815 w 2562"/>
                  <a:gd name="T109" fmla="*/ 1412 h 1591"/>
                  <a:gd name="T110" fmla="*/ 1759 w 2562"/>
                  <a:gd name="T111" fmla="*/ 1260 h 1591"/>
                  <a:gd name="T112" fmla="*/ 2031 w 2562"/>
                  <a:gd name="T113" fmla="*/ 1156 h 1591"/>
                  <a:gd name="T114" fmla="*/ 2165 w 2562"/>
                  <a:gd name="T115" fmla="*/ 1092 h 1591"/>
                  <a:gd name="T116" fmla="*/ 2118 w 2562"/>
                  <a:gd name="T117" fmla="*/ 1291 h 1591"/>
                  <a:gd name="T118" fmla="*/ 2200 w 2562"/>
                  <a:gd name="T119" fmla="*/ 1136 h 1591"/>
                  <a:gd name="T120" fmla="*/ 2390 w 2562"/>
                  <a:gd name="T121" fmla="*/ 1030 h 1591"/>
                  <a:gd name="T122" fmla="*/ 2427 w 2562"/>
                  <a:gd name="T123" fmla="*/ 935 h 1591"/>
                  <a:gd name="T124" fmla="*/ 2537 w 2562"/>
                  <a:gd name="T125" fmla="*/ 958 h 1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62" h="1591">
                    <a:moveTo>
                      <a:pt x="520" y="139"/>
                    </a:moveTo>
                    <a:lnTo>
                      <a:pt x="514" y="135"/>
                    </a:lnTo>
                    <a:lnTo>
                      <a:pt x="514" y="133"/>
                    </a:lnTo>
                    <a:lnTo>
                      <a:pt x="515" y="131"/>
                    </a:lnTo>
                    <a:lnTo>
                      <a:pt x="515" y="129"/>
                    </a:lnTo>
                    <a:lnTo>
                      <a:pt x="514" y="127"/>
                    </a:lnTo>
                    <a:lnTo>
                      <a:pt x="514" y="123"/>
                    </a:lnTo>
                    <a:lnTo>
                      <a:pt x="519" y="126"/>
                    </a:lnTo>
                    <a:lnTo>
                      <a:pt x="519" y="127"/>
                    </a:lnTo>
                    <a:lnTo>
                      <a:pt x="522" y="129"/>
                    </a:lnTo>
                    <a:lnTo>
                      <a:pt x="523" y="133"/>
                    </a:lnTo>
                    <a:lnTo>
                      <a:pt x="522" y="135"/>
                    </a:lnTo>
                    <a:lnTo>
                      <a:pt x="520" y="139"/>
                    </a:lnTo>
                    <a:lnTo>
                      <a:pt x="520" y="139"/>
                    </a:lnTo>
                    <a:close/>
                    <a:moveTo>
                      <a:pt x="480" y="684"/>
                    </a:moveTo>
                    <a:lnTo>
                      <a:pt x="479" y="688"/>
                    </a:lnTo>
                    <a:lnTo>
                      <a:pt x="477" y="690"/>
                    </a:lnTo>
                    <a:lnTo>
                      <a:pt x="477" y="696"/>
                    </a:lnTo>
                    <a:lnTo>
                      <a:pt x="477" y="698"/>
                    </a:lnTo>
                    <a:lnTo>
                      <a:pt x="479" y="704"/>
                    </a:lnTo>
                    <a:lnTo>
                      <a:pt x="480" y="708"/>
                    </a:lnTo>
                    <a:lnTo>
                      <a:pt x="481" y="710"/>
                    </a:lnTo>
                    <a:lnTo>
                      <a:pt x="483" y="712"/>
                    </a:lnTo>
                    <a:lnTo>
                      <a:pt x="485" y="712"/>
                    </a:lnTo>
                    <a:lnTo>
                      <a:pt x="488" y="712"/>
                    </a:lnTo>
                    <a:lnTo>
                      <a:pt x="492" y="709"/>
                    </a:lnTo>
                    <a:lnTo>
                      <a:pt x="496" y="710"/>
                    </a:lnTo>
                    <a:lnTo>
                      <a:pt x="500" y="712"/>
                    </a:lnTo>
                    <a:lnTo>
                      <a:pt x="507" y="709"/>
                    </a:lnTo>
                    <a:lnTo>
                      <a:pt x="507" y="710"/>
                    </a:lnTo>
                    <a:lnTo>
                      <a:pt x="506" y="712"/>
                    </a:lnTo>
                    <a:lnTo>
                      <a:pt x="506" y="716"/>
                    </a:lnTo>
                    <a:lnTo>
                      <a:pt x="507" y="719"/>
                    </a:lnTo>
                    <a:lnTo>
                      <a:pt x="508" y="719"/>
                    </a:lnTo>
                    <a:lnTo>
                      <a:pt x="511" y="719"/>
                    </a:lnTo>
                    <a:lnTo>
                      <a:pt x="510" y="721"/>
                    </a:lnTo>
                    <a:lnTo>
                      <a:pt x="515" y="725"/>
                    </a:lnTo>
                    <a:lnTo>
                      <a:pt x="519" y="729"/>
                    </a:lnTo>
                    <a:lnTo>
                      <a:pt x="518" y="729"/>
                    </a:lnTo>
                    <a:lnTo>
                      <a:pt x="515" y="728"/>
                    </a:lnTo>
                    <a:lnTo>
                      <a:pt x="514" y="729"/>
                    </a:lnTo>
                    <a:lnTo>
                      <a:pt x="514" y="732"/>
                    </a:lnTo>
                    <a:lnTo>
                      <a:pt x="511" y="731"/>
                    </a:lnTo>
                    <a:lnTo>
                      <a:pt x="510" y="732"/>
                    </a:lnTo>
                    <a:lnTo>
                      <a:pt x="510" y="735"/>
                    </a:lnTo>
                    <a:lnTo>
                      <a:pt x="510" y="737"/>
                    </a:lnTo>
                    <a:lnTo>
                      <a:pt x="510" y="739"/>
                    </a:lnTo>
                    <a:lnTo>
                      <a:pt x="508" y="739"/>
                    </a:lnTo>
                    <a:lnTo>
                      <a:pt x="507" y="740"/>
                    </a:lnTo>
                    <a:lnTo>
                      <a:pt x="512" y="743"/>
                    </a:lnTo>
                    <a:lnTo>
                      <a:pt x="519" y="745"/>
                    </a:lnTo>
                    <a:lnTo>
                      <a:pt x="522" y="747"/>
                    </a:lnTo>
                    <a:lnTo>
                      <a:pt x="524" y="749"/>
                    </a:lnTo>
                    <a:lnTo>
                      <a:pt x="526" y="749"/>
                    </a:lnTo>
                    <a:lnTo>
                      <a:pt x="526" y="748"/>
                    </a:lnTo>
                    <a:lnTo>
                      <a:pt x="526" y="747"/>
                    </a:lnTo>
                    <a:lnTo>
                      <a:pt x="530" y="749"/>
                    </a:lnTo>
                    <a:lnTo>
                      <a:pt x="532" y="749"/>
                    </a:lnTo>
                    <a:lnTo>
                      <a:pt x="535" y="749"/>
                    </a:lnTo>
                    <a:lnTo>
                      <a:pt x="542" y="749"/>
                    </a:lnTo>
                    <a:lnTo>
                      <a:pt x="542" y="749"/>
                    </a:lnTo>
                    <a:lnTo>
                      <a:pt x="542" y="751"/>
                    </a:lnTo>
                    <a:lnTo>
                      <a:pt x="543" y="752"/>
                    </a:lnTo>
                    <a:lnTo>
                      <a:pt x="544" y="752"/>
                    </a:lnTo>
                    <a:lnTo>
                      <a:pt x="546" y="751"/>
                    </a:lnTo>
                    <a:lnTo>
                      <a:pt x="547" y="752"/>
                    </a:lnTo>
                    <a:lnTo>
                      <a:pt x="548" y="751"/>
                    </a:lnTo>
                    <a:lnTo>
                      <a:pt x="548" y="751"/>
                    </a:lnTo>
                    <a:lnTo>
                      <a:pt x="552" y="755"/>
                    </a:lnTo>
                    <a:lnTo>
                      <a:pt x="554" y="755"/>
                    </a:lnTo>
                    <a:lnTo>
                      <a:pt x="555" y="753"/>
                    </a:lnTo>
                    <a:lnTo>
                      <a:pt x="552" y="749"/>
                    </a:lnTo>
                    <a:lnTo>
                      <a:pt x="551" y="749"/>
                    </a:lnTo>
                    <a:lnTo>
                      <a:pt x="550" y="748"/>
                    </a:lnTo>
                    <a:lnTo>
                      <a:pt x="552" y="747"/>
                    </a:lnTo>
                    <a:lnTo>
                      <a:pt x="554" y="747"/>
                    </a:lnTo>
                    <a:lnTo>
                      <a:pt x="555" y="748"/>
                    </a:lnTo>
                    <a:lnTo>
                      <a:pt x="555" y="751"/>
                    </a:lnTo>
                    <a:lnTo>
                      <a:pt x="556" y="751"/>
                    </a:lnTo>
                    <a:lnTo>
                      <a:pt x="563" y="753"/>
                    </a:lnTo>
                    <a:lnTo>
                      <a:pt x="564" y="753"/>
                    </a:lnTo>
                    <a:lnTo>
                      <a:pt x="564" y="751"/>
                    </a:lnTo>
                    <a:lnTo>
                      <a:pt x="568" y="751"/>
                    </a:lnTo>
                    <a:lnTo>
                      <a:pt x="571" y="747"/>
                    </a:lnTo>
                    <a:lnTo>
                      <a:pt x="570" y="745"/>
                    </a:lnTo>
                    <a:lnTo>
                      <a:pt x="568" y="744"/>
                    </a:lnTo>
                    <a:lnTo>
                      <a:pt x="562" y="740"/>
                    </a:lnTo>
                    <a:lnTo>
                      <a:pt x="559" y="739"/>
                    </a:lnTo>
                    <a:lnTo>
                      <a:pt x="552" y="729"/>
                    </a:lnTo>
                    <a:lnTo>
                      <a:pt x="547" y="719"/>
                    </a:lnTo>
                    <a:lnTo>
                      <a:pt x="543" y="710"/>
                    </a:lnTo>
                    <a:lnTo>
                      <a:pt x="540" y="702"/>
                    </a:lnTo>
                    <a:lnTo>
                      <a:pt x="539" y="698"/>
                    </a:lnTo>
                    <a:lnTo>
                      <a:pt x="538" y="693"/>
                    </a:lnTo>
                    <a:lnTo>
                      <a:pt x="535" y="690"/>
                    </a:lnTo>
                    <a:lnTo>
                      <a:pt x="536" y="686"/>
                    </a:lnTo>
                    <a:lnTo>
                      <a:pt x="538" y="682"/>
                    </a:lnTo>
                    <a:lnTo>
                      <a:pt x="539" y="678"/>
                    </a:lnTo>
                    <a:lnTo>
                      <a:pt x="539" y="677"/>
                    </a:lnTo>
                    <a:lnTo>
                      <a:pt x="538" y="672"/>
                    </a:lnTo>
                    <a:lnTo>
                      <a:pt x="536" y="669"/>
                    </a:lnTo>
                    <a:lnTo>
                      <a:pt x="536" y="668"/>
                    </a:lnTo>
                    <a:lnTo>
                      <a:pt x="536" y="665"/>
                    </a:lnTo>
                    <a:lnTo>
                      <a:pt x="538" y="662"/>
                    </a:lnTo>
                    <a:lnTo>
                      <a:pt x="538" y="660"/>
                    </a:lnTo>
                    <a:lnTo>
                      <a:pt x="538" y="658"/>
                    </a:lnTo>
                    <a:lnTo>
                      <a:pt x="540" y="658"/>
                    </a:lnTo>
                    <a:lnTo>
                      <a:pt x="542" y="654"/>
                    </a:lnTo>
                    <a:lnTo>
                      <a:pt x="542" y="652"/>
                    </a:lnTo>
                    <a:lnTo>
                      <a:pt x="542" y="649"/>
                    </a:lnTo>
                    <a:lnTo>
                      <a:pt x="543" y="648"/>
                    </a:lnTo>
                    <a:lnTo>
                      <a:pt x="547" y="648"/>
                    </a:lnTo>
                    <a:lnTo>
                      <a:pt x="548" y="648"/>
                    </a:lnTo>
                    <a:lnTo>
                      <a:pt x="548" y="645"/>
                    </a:lnTo>
                    <a:lnTo>
                      <a:pt x="548" y="642"/>
                    </a:lnTo>
                    <a:lnTo>
                      <a:pt x="548" y="638"/>
                    </a:lnTo>
                    <a:lnTo>
                      <a:pt x="548" y="636"/>
                    </a:lnTo>
                    <a:lnTo>
                      <a:pt x="551" y="632"/>
                    </a:lnTo>
                    <a:lnTo>
                      <a:pt x="552" y="630"/>
                    </a:lnTo>
                    <a:lnTo>
                      <a:pt x="552" y="628"/>
                    </a:lnTo>
                    <a:lnTo>
                      <a:pt x="551" y="626"/>
                    </a:lnTo>
                    <a:lnTo>
                      <a:pt x="548" y="624"/>
                    </a:lnTo>
                    <a:lnTo>
                      <a:pt x="543" y="624"/>
                    </a:lnTo>
                    <a:lnTo>
                      <a:pt x="536" y="621"/>
                    </a:lnTo>
                    <a:lnTo>
                      <a:pt x="532" y="620"/>
                    </a:lnTo>
                    <a:lnTo>
                      <a:pt x="530" y="617"/>
                    </a:lnTo>
                    <a:lnTo>
                      <a:pt x="528" y="617"/>
                    </a:lnTo>
                    <a:lnTo>
                      <a:pt x="526" y="618"/>
                    </a:lnTo>
                    <a:lnTo>
                      <a:pt x="520" y="622"/>
                    </a:lnTo>
                    <a:lnTo>
                      <a:pt x="519" y="622"/>
                    </a:lnTo>
                    <a:lnTo>
                      <a:pt x="518" y="624"/>
                    </a:lnTo>
                    <a:lnTo>
                      <a:pt x="514" y="622"/>
                    </a:lnTo>
                    <a:lnTo>
                      <a:pt x="512" y="622"/>
                    </a:lnTo>
                    <a:lnTo>
                      <a:pt x="511" y="624"/>
                    </a:lnTo>
                    <a:lnTo>
                      <a:pt x="508" y="625"/>
                    </a:lnTo>
                    <a:lnTo>
                      <a:pt x="507" y="626"/>
                    </a:lnTo>
                    <a:lnTo>
                      <a:pt x="504" y="628"/>
                    </a:lnTo>
                    <a:lnTo>
                      <a:pt x="504" y="630"/>
                    </a:lnTo>
                    <a:lnTo>
                      <a:pt x="504" y="632"/>
                    </a:lnTo>
                    <a:lnTo>
                      <a:pt x="504" y="637"/>
                    </a:lnTo>
                    <a:lnTo>
                      <a:pt x="504" y="638"/>
                    </a:lnTo>
                    <a:lnTo>
                      <a:pt x="507" y="642"/>
                    </a:lnTo>
                    <a:lnTo>
                      <a:pt x="504" y="642"/>
                    </a:lnTo>
                    <a:lnTo>
                      <a:pt x="503" y="642"/>
                    </a:lnTo>
                    <a:lnTo>
                      <a:pt x="502" y="642"/>
                    </a:lnTo>
                    <a:lnTo>
                      <a:pt x="500" y="642"/>
                    </a:lnTo>
                    <a:lnTo>
                      <a:pt x="498" y="644"/>
                    </a:lnTo>
                    <a:lnTo>
                      <a:pt x="495" y="648"/>
                    </a:lnTo>
                    <a:lnTo>
                      <a:pt x="495" y="649"/>
                    </a:lnTo>
                    <a:lnTo>
                      <a:pt x="494" y="650"/>
                    </a:lnTo>
                    <a:lnTo>
                      <a:pt x="495" y="653"/>
                    </a:lnTo>
                    <a:lnTo>
                      <a:pt x="496" y="653"/>
                    </a:lnTo>
                    <a:lnTo>
                      <a:pt x="500" y="654"/>
                    </a:lnTo>
                    <a:lnTo>
                      <a:pt x="499" y="657"/>
                    </a:lnTo>
                    <a:lnTo>
                      <a:pt x="499" y="658"/>
                    </a:lnTo>
                    <a:lnTo>
                      <a:pt x="499" y="660"/>
                    </a:lnTo>
                    <a:lnTo>
                      <a:pt x="498" y="664"/>
                    </a:lnTo>
                    <a:lnTo>
                      <a:pt x="496" y="666"/>
                    </a:lnTo>
                    <a:lnTo>
                      <a:pt x="496" y="668"/>
                    </a:lnTo>
                    <a:lnTo>
                      <a:pt x="496" y="670"/>
                    </a:lnTo>
                    <a:lnTo>
                      <a:pt x="495" y="673"/>
                    </a:lnTo>
                    <a:lnTo>
                      <a:pt x="495" y="673"/>
                    </a:lnTo>
                    <a:lnTo>
                      <a:pt x="494" y="674"/>
                    </a:lnTo>
                    <a:lnTo>
                      <a:pt x="492" y="678"/>
                    </a:lnTo>
                    <a:lnTo>
                      <a:pt x="491" y="680"/>
                    </a:lnTo>
                    <a:lnTo>
                      <a:pt x="490" y="681"/>
                    </a:lnTo>
                    <a:lnTo>
                      <a:pt x="487" y="681"/>
                    </a:lnTo>
                    <a:lnTo>
                      <a:pt x="484" y="680"/>
                    </a:lnTo>
                    <a:lnTo>
                      <a:pt x="483" y="680"/>
                    </a:lnTo>
                    <a:lnTo>
                      <a:pt x="480" y="682"/>
                    </a:lnTo>
                    <a:lnTo>
                      <a:pt x="480" y="684"/>
                    </a:lnTo>
                    <a:lnTo>
                      <a:pt x="480" y="684"/>
                    </a:lnTo>
                    <a:close/>
                    <a:moveTo>
                      <a:pt x="495" y="159"/>
                    </a:moveTo>
                    <a:lnTo>
                      <a:pt x="495" y="161"/>
                    </a:lnTo>
                    <a:lnTo>
                      <a:pt x="495" y="161"/>
                    </a:lnTo>
                    <a:lnTo>
                      <a:pt x="499" y="162"/>
                    </a:lnTo>
                    <a:lnTo>
                      <a:pt x="508" y="161"/>
                    </a:lnTo>
                    <a:lnTo>
                      <a:pt x="511" y="158"/>
                    </a:lnTo>
                    <a:lnTo>
                      <a:pt x="512" y="157"/>
                    </a:lnTo>
                    <a:lnTo>
                      <a:pt x="514" y="154"/>
                    </a:lnTo>
                    <a:lnTo>
                      <a:pt x="508" y="149"/>
                    </a:lnTo>
                    <a:lnTo>
                      <a:pt x="506" y="145"/>
                    </a:lnTo>
                    <a:lnTo>
                      <a:pt x="506" y="142"/>
                    </a:lnTo>
                    <a:lnTo>
                      <a:pt x="504" y="141"/>
                    </a:lnTo>
                    <a:lnTo>
                      <a:pt x="499" y="142"/>
                    </a:lnTo>
                    <a:lnTo>
                      <a:pt x="496" y="146"/>
                    </a:lnTo>
                    <a:lnTo>
                      <a:pt x="496" y="149"/>
                    </a:lnTo>
                    <a:lnTo>
                      <a:pt x="495" y="151"/>
                    </a:lnTo>
                    <a:lnTo>
                      <a:pt x="490" y="153"/>
                    </a:lnTo>
                    <a:lnTo>
                      <a:pt x="490" y="154"/>
                    </a:lnTo>
                    <a:lnTo>
                      <a:pt x="491" y="158"/>
                    </a:lnTo>
                    <a:lnTo>
                      <a:pt x="495" y="159"/>
                    </a:lnTo>
                    <a:lnTo>
                      <a:pt x="495" y="159"/>
                    </a:lnTo>
                    <a:close/>
                    <a:moveTo>
                      <a:pt x="542" y="67"/>
                    </a:moveTo>
                    <a:lnTo>
                      <a:pt x="548" y="64"/>
                    </a:lnTo>
                    <a:lnTo>
                      <a:pt x="551" y="68"/>
                    </a:lnTo>
                    <a:lnTo>
                      <a:pt x="554" y="68"/>
                    </a:lnTo>
                    <a:lnTo>
                      <a:pt x="556" y="67"/>
                    </a:lnTo>
                    <a:lnTo>
                      <a:pt x="558" y="63"/>
                    </a:lnTo>
                    <a:lnTo>
                      <a:pt x="563" y="68"/>
                    </a:lnTo>
                    <a:lnTo>
                      <a:pt x="568" y="72"/>
                    </a:lnTo>
                    <a:lnTo>
                      <a:pt x="572" y="70"/>
                    </a:lnTo>
                    <a:lnTo>
                      <a:pt x="575" y="67"/>
                    </a:lnTo>
                    <a:lnTo>
                      <a:pt x="576" y="60"/>
                    </a:lnTo>
                    <a:lnTo>
                      <a:pt x="575" y="56"/>
                    </a:lnTo>
                    <a:lnTo>
                      <a:pt x="574" y="50"/>
                    </a:lnTo>
                    <a:lnTo>
                      <a:pt x="582" y="48"/>
                    </a:lnTo>
                    <a:lnTo>
                      <a:pt x="584" y="44"/>
                    </a:lnTo>
                    <a:lnTo>
                      <a:pt x="583" y="40"/>
                    </a:lnTo>
                    <a:lnTo>
                      <a:pt x="576" y="38"/>
                    </a:lnTo>
                    <a:lnTo>
                      <a:pt x="574" y="36"/>
                    </a:lnTo>
                    <a:lnTo>
                      <a:pt x="574" y="32"/>
                    </a:lnTo>
                    <a:lnTo>
                      <a:pt x="571" y="30"/>
                    </a:lnTo>
                    <a:lnTo>
                      <a:pt x="568" y="32"/>
                    </a:lnTo>
                    <a:lnTo>
                      <a:pt x="567" y="32"/>
                    </a:lnTo>
                    <a:lnTo>
                      <a:pt x="562" y="32"/>
                    </a:lnTo>
                    <a:lnTo>
                      <a:pt x="560" y="35"/>
                    </a:lnTo>
                    <a:lnTo>
                      <a:pt x="556" y="44"/>
                    </a:lnTo>
                    <a:lnTo>
                      <a:pt x="552" y="48"/>
                    </a:lnTo>
                    <a:lnTo>
                      <a:pt x="548" y="56"/>
                    </a:lnTo>
                    <a:lnTo>
                      <a:pt x="543" y="54"/>
                    </a:lnTo>
                    <a:lnTo>
                      <a:pt x="538" y="55"/>
                    </a:lnTo>
                    <a:lnTo>
                      <a:pt x="539" y="63"/>
                    </a:lnTo>
                    <a:lnTo>
                      <a:pt x="542" y="67"/>
                    </a:lnTo>
                    <a:lnTo>
                      <a:pt x="542" y="67"/>
                    </a:lnTo>
                    <a:close/>
                    <a:moveTo>
                      <a:pt x="522" y="106"/>
                    </a:moveTo>
                    <a:lnTo>
                      <a:pt x="524" y="106"/>
                    </a:lnTo>
                    <a:lnTo>
                      <a:pt x="526" y="108"/>
                    </a:lnTo>
                    <a:lnTo>
                      <a:pt x="526" y="111"/>
                    </a:lnTo>
                    <a:lnTo>
                      <a:pt x="532" y="110"/>
                    </a:lnTo>
                    <a:lnTo>
                      <a:pt x="539" y="114"/>
                    </a:lnTo>
                    <a:lnTo>
                      <a:pt x="542" y="120"/>
                    </a:lnTo>
                    <a:lnTo>
                      <a:pt x="544" y="120"/>
                    </a:lnTo>
                    <a:lnTo>
                      <a:pt x="551" y="120"/>
                    </a:lnTo>
                    <a:lnTo>
                      <a:pt x="558" y="118"/>
                    </a:lnTo>
                    <a:lnTo>
                      <a:pt x="570" y="108"/>
                    </a:lnTo>
                    <a:lnTo>
                      <a:pt x="571" y="106"/>
                    </a:lnTo>
                    <a:lnTo>
                      <a:pt x="570" y="103"/>
                    </a:lnTo>
                    <a:lnTo>
                      <a:pt x="559" y="94"/>
                    </a:lnTo>
                    <a:lnTo>
                      <a:pt x="554" y="86"/>
                    </a:lnTo>
                    <a:lnTo>
                      <a:pt x="548" y="83"/>
                    </a:lnTo>
                    <a:lnTo>
                      <a:pt x="538" y="84"/>
                    </a:lnTo>
                    <a:lnTo>
                      <a:pt x="527" y="75"/>
                    </a:lnTo>
                    <a:lnTo>
                      <a:pt x="526" y="75"/>
                    </a:lnTo>
                    <a:lnTo>
                      <a:pt x="522" y="87"/>
                    </a:lnTo>
                    <a:lnTo>
                      <a:pt x="522" y="95"/>
                    </a:lnTo>
                    <a:lnTo>
                      <a:pt x="519" y="95"/>
                    </a:lnTo>
                    <a:lnTo>
                      <a:pt x="516" y="98"/>
                    </a:lnTo>
                    <a:lnTo>
                      <a:pt x="518" y="103"/>
                    </a:lnTo>
                    <a:lnTo>
                      <a:pt x="522" y="106"/>
                    </a:lnTo>
                    <a:close/>
                    <a:moveTo>
                      <a:pt x="575" y="16"/>
                    </a:moveTo>
                    <a:lnTo>
                      <a:pt x="580" y="15"/>
                    </a:lnTo>
                    <a:lnTo>
                      <a:pt x="596" y="9"/>
                    </a:lnTo>
                    <a:lnTo>
                      <a:pt x="596" y="7"/>
                    </a:lnTo>
                    <a:lnTo>
                      <a:pt x="598" y="3"/>
                    </a:lnTo>
                    <a:lnTo>
                      <a:pt x="595" y="0"/>
                    </a:lnTo>
                    <a:lnTo>
                      <a:pt x="578" y="3"/>
                    </a:lnTo>
                    <a:lnTo>
                      <a:pt x="576" y="5"/>
                    </a:lnTo>
                    <a:lnTo>
                      <a:pt x="575" y="11"/>
                    </a:lnTo>
                    <a:lnTo>
                      <a:pt x="575" y="13"/>
                    </a:lnTo>
                    <a:lnTo>
                      <a:pt x="575" y="15"/>
                    </a:lnTo>
                    <a:lnTo>
                      <a:pt x="575" y="16"/>
                    </a:lnTo>
                    <a:close/>
                    <a:moveTo>
                      <a:pt x="443" y="131"/>
                    </a:moveTo>
                    <a:lnTo>
                      <a:pt x="435" y="131"/>
                    </a:lnTo>
                    <a:lnTo>
                      <a:pt x="433" y="127"/>
                    </a:lnTo>
                    <a:lnTo>
                      <a:pt x="432" y="126"/>
                    </a:lnTo>
                    <a:lnTo>
                      <a:pt x="431" y="127"/>
                    </a:lnTo>
                    <a:lnTo>
                      <a:pt x="429" y="129"/>
                    </a:lnTo>
                    <a:lnTo>
                      <a:pt x="424" y="130"/>
                    </a:lnTo>
                    <a:lnTo>
                      <a:pt x="421" y="133"/>
                    </a:lnTo>
                    <a:lnTo>
                      <a:pt x="417" y="138"/>
                    </a:lnTo>
                    <a:lnTo>
                      <a:pt x="405" y="150"/>
                    </a:lnTo>
                    <a:lnTo>
                      <a:pt x="407" y="154"/>
                    </a:lnTo>
                    <a:lnTo>
                      <a:pt x="408" y="157"/>
                    </a:lnTo>
                    <a:lnTo>
                      <a:pt x="411" y="161"/>
                    </a:lnTo>
                    <a:lnTo>
                      <a:pt x="415" y="161"/>
                    </a:lnTo>
                    <a:lnTo>
                      <a:pt x="416" y="161"/>
                    </a:lnTo>
                    <a:lnTo>
                      <a:pt x="417" y="157"/>
                    </a:lnTo>
                    <a:lnTo>
                      <a:pt x="420" y="155"/>
                    </a:lnTo>
                    <a:lnTo>
                      <a:pt x="424" y="155"/>
                    </a:lnTo>
                    <a:lnTo>
                      <a:pt x="425" y="158"/>
                    </a:lnTo>
                    <a:lnTo>
                      <a:pt x="421" y="163"/>
                    </a:lnTo>
                    <a:lnTo>
                      <a:pt x="420" y="167"/>
                    </a:lnTo>
                    <a:lnTo>
                      <a:pt x="421" y="170"/>
                    </a:lnTo>
                    <a:lnTo>
                      <a:pt x="425" y="169"/>
                    </a:lnTo>
                    <a:lnTo>
                      <a:pt x="427" y="169"/>
                    </a:lnTo>
                    <a:lnTo>
                      <a:pt x="428" y="166"/>
                    </a:lnTo>
                    <a:lnTo>
                      <a:pt x="428" y="165"/>
                    </a:lnTo>
                    <a:lnTo>
                      <a:pt x="432" y="169"/>
                    </a:lnTo>
                    <a:lnTo>
                      <a:pt x="433" y="167"/>
                    </a:lnTo>
                    <a:lnTo>
                      <a:pt x="433" y="163"/>
                    </a:lnTo>
                    <a:lnTo>
                      <a:pt x="435" y="161"/>
                    </a:lnTo>
                    <a:lnTo>
                      <a:pt x="435" y="159"/>
                    </a:lnTo>
                    <a:lnTo>
                      <a:pt x="437" y="163"/>
                    </a:lnTo>
                    <a:lnTo>
                      <a:pt x="439" y="163"/>
                    </a:lnTo>
                    <a:lnTo>
                      <a:pt x="440" y="162"/>
                    </a:lnTo>
                    <a:lnTo>
                      <a:pt x="441" y="159"/>
                    </a:lnTo>
                    <a:lnTo>
                      <a:pt x="441" y="155"/>
                    </a:lnTo>
                    <a:lnTo>
                      <a:pt x="440" y="154"/>
                    </a:lnTo>
                    <a:lnTo>
                      <a:pt x="440" y="153"/>
                    </a:lnTo>
                    <a:lnTo>
                      <a:pt x="436" y="151"/>
                    </a:lnTo>
                    <a:lnTo>
                      <a:pt x="436" y="150"/>
                    </a:lnTo>
                    <a:lnTo>
                      <a:pt x="439" y="146"/>
                    </a:lnTo>
                    <a:lnTo>
                      <a:pt x="439" y="145"/>
                    </a:lnTo>
                    <a:lnTo>
                      <a:pt x="449" y="143"/>
                    </a:lnTo>
                    <a:lnTo>
                      <a:pt x="453" y="139"/>
                    </a:lnTo>
                    <a:lnTo>
                      <a:pt x="452" y="135"/>
                    </a:lnTo>
                    <a:lnTo>
                      <a:pt x="453" y="133"/>
                    </a:lnTo>
                    <a:lnTo>
                      <a:pt x="460" y="130"/>
                    </a:lnTo>
                    <a:lnTo>
                      <a:pt x="471" y="129"/>
                    </a:lnTo>
                    <a:lnTo>
                      <a:pt x="473" y="123"/>
                    </a:lnTo>
                    <a:lnTo>
                      <a:pt x="481" y="115"/>
                    </a:lnTo>
                    <a:lnTo>
                      <a:pt x="480" y="110"/>
                    </a:lnTo>
                    <a:lnTo>
                      <a:pt x="477" y="110"/>
                    </a:lnTo>
                    <a:lnTo>
                      <a:pt x="469" y="96"/>
                    </a:lnTo>
                    <a:lnTo>
                      <a:pt x="468" y="94"/>
                    </a:lnTo>
                    <a:lnTo>
                      <a:pt x="463" y="94"/>
                    </a:lnTo>
                    <a:lnTo>
                      <a:pt x="460" y="92"/>
                    </a:lnTo>
                    <a:lnTo>
                      <a:pt x="457" y="92"/>
                    </a:lnTo>
                    <a:lnTo>
                      <a:pt x="448" y="99"/>
                    </a:lnTo>
                    <a:lnTo>
                      <a:pt x="444" y="103"/>
                    </a:lnTo>
                    <a:lnTo>
                      <a:pt x="443" y="112"/>
                    </a:lnTo>
                    <a:lnTo>
                      <a:pt x="444" y="118"/>
                    </a:lnTo>
                    <a:lnTo>
                      <a:pt x="444" y="127"/>
                    </a:lnTo>
                    <a:lnTo>
                      <a:pt x="443" y="131"/>
                    </a:lnTo>
                    <a:lnTo>
                      <a:pt x="443" y="131"/>
                    </a:lnTo>
                    <a:close/>
                    <a:moveTo>
                      <a:pt x="463" y="78"/>
                    </a:moveTo>
                    <a:lnTo>
                      <a:pt x="464" y="82"/>
                    </a:lnTo>
                    <a:lnTo>
                      <a:pt x="465" y="82"/>
                    </a:lnTo>
                    <a:lnTo>
                      <a:pt x="467" y="82"/>
                    </a:lnTo>
                    <a:lnTo>
                      <a:pt x="468" y="79"/>
                    </a:lnTo>
                    <a:lnTo>
                      <a:pt x="471" y="75"/>
                    </a:lnTo>
                    <a:lnTo>
                      <a:pt x="469" y="71"/>
                    </a:lnTo>
                    <a:lnTo>
                      <a:pt x="467" y="70"/>
                    </a:lnTo>
                    <a:lnTo>
                      <a:pt x="465" y="70"/>
                    </a:lnTo>
                    <a:lnTo>
                      <a:pt x="464" y="71"/>
                    </a:lnTo>
                    <a:lnTo>
                      <a:pt x="464" y="72"/>
                    </a:lnTo>
                    <a:lnTo>
                      <a:pt x="463" y="74"/>
                    </a:lnTo>
                    <a:lnTo>
                      <a:pt x="461" y="74"/>
                    </a:lnTo>
                    <a:lnTo>
                      <a:pt x="461" y="76"/>
                    </a:lnTo>
                    <a:lnTo>
                      <a:pt x="463" y="78"/>
                    </a:lnTo>
                    <a:lnTo>
                      <a:pt x="463" y="78"/>
                    </a:lnTo>
                    <a:close/>
                    <a:moveTo>
                      <a:pt x="440" y="801"/>
                    </a:moveTo>
                    <a:lnTo>
                      <a:pt x="439" y="801"/>
                    </a:lnTo>
                    <a:lnTo>
                      <a:pt x="436" y="804"/>
                    </a:lnTo>
                    <a:lnTo>
                      <a:pt x="432" y="808"/>
                    </a:lnTo>
                    <a:lnTo>
                      <a:pt x="431" y="811"/>
                    </a:lnTo>
                    <a:lnTo>
                      <a:pt x="431" y="815"/>
                    </a:lnTo>
                    <a:lnTo>
                      <a:pt x="431" y="819"/>
                    </a:lnTo>
                    <a:lnTo>
                      <a:pt x="431" y="820"/>
                    </a:lnTo>
                    <a:lnTo>
                      <a:pt x="431" y="823"/>
                    </a:lnTo>
                    <a:lnTo>
                      <a:pt x="431" y="826"/>
                    </a:lnTo>
                    <a:lnTo>
                      <a:pt x="432" y="831"/>
                    </a:lnTo>
                    <a:lnTo>
                      <a:pt x="436" y="834"/>
                    </a:lnTo>
                    <a:lnTo>
                      <a:pt x="440" y="834"/>
                    </a:lnTo>
                    <a:lnTo>
                      <a:pt x="444" y="832"/>
                    </a:lnTo>
                    <a:lnTo>
                      <a:pt x="451" y="828"/>
                    </a:lnTo>
                    <a:lnTo>
                      <a:pt x="453" y="824"/>
                    </a:lnTo>
                    <a:lnTo>
                      <a:pt x="455" y="820"/>
                    </a:lnTo>
                    <a:lnTo>
                      <a:pt x="457" y="818"/>
                    </a:lnTo>
                    <a:lnTo>
                      <a:pt x="457" y="819"/>
                    </a:lnTo>
                    <a:lnTo>
                      <a:pt x="459" y="822"/>
                    </a:lnTo>
                    <a:lnTo>
                      <a:pt x="459" y="820"/>
                    </a:lnTo>
                    <a:lnTo>
                      <a:pt x="460" y="819"/>
                    </a:lnTo>
                    <a:lnTo>
                      <a:pt x="460" y="815"/>
                    </a:lnTo>
                    <a:lnTo>
                      <a:pt x="459" y="812"/>
                    </a:lnTo>
                    <a:lnTo>
                      <a:pt x="456" y="809"/>
                    </a:lnTo>
                    <a:lnTo>
                      <a:pt x="444" y="801"/>
                    </a:lnTo>
                    <a:lnTo>
                      <a:pt x="440" y="801"/>
                    </a:lnTo>
                    <a:lnTo>
                      <a:pt x="440" y="801"/>
                    </a:lnTo>
                    <a:close/>
                    <a:moveTo>
                      <a:pt x="387" y="127"/>
                    </a:moveTo>
                    <a:lnTo>
                      <a:pt x="391" y="129"/>
                    </a:lnTo>
                    <a:lnTo>
                      <a:pt x="396" y="126"/>
                    </a:lnTo>
                    <a:lnTo>
                      <a:pt x="396" y="129"/>
                    </a:lnTo>
                    <a:lnTo>
                      <a:pt x="397" y="134"/>
                    </a:lnTo>
                    <a:lnTo>
                      <a:pt x="399" y="138"/>
                    </a:lnTo>
                    <a:lnTo>
                      <a:pt x="401" y="137"/>
                    </a:lnTo>
                    <a:lnTo>
                      <a:pt x="404" y="135"/>
                    </a:lnTo>
                    <a:lnTo>
                      <a:pt x="405" y="129"/>
                    </a:lnTo>
                    <a:lnTo>
                      <a:pt x="407" y="127"/>
                    </a:lnTo>
                    <a:lnTo>
                      <a:pt x="411" y="127"/>
                    </a:lnTo>
                    <a:lnTo>
                      <a:pt x="413" y="122"/>
                    </a:lnTo>
                    <a:lnTo>
                      <a:pt x="413" y="122"/>
                    </a:lnTo>
                    <a:lnTo>
                      <a:pt x="416" y="123"/>
                    </a:lnTo>
                    <a:lnTo>
                      <a:pt x="417" y="116"/>
                    </a:lnTo>
                    <a:lnTo>
                      <a:pt x="419" y="115"/>
                    </a:lnTo>
                    <a:lnTo>
                      <a:pt x="420" y="110"/>
                    </a:lnTo>
                    <a:lnTo>
                      <a:pt x="421" y="108"/>
                    </a:lnTo>
                    <a:lnTo>
                      <a:pt x="423" y="108"/>
                    </a:lnTo>
                    <a:lnTo>
                      <a:pt x="427" y="116"/>
                    </a:lnTo>
                    <a:lnTo>
                      <a:pt x="435" y="120"/>
                    </a:lnTo>
                    <a:lnTo>
                      <a:pt x="436" y="120"/>
                    </a:lnTo>
                    <a:lnTo>
                      <a:pt x="436" y="112"/>
                    </a:lnTo>
                    <a:lnTo>
                      <a:pt x="435" y="107"/>
                    </a:lnTo>
                    <a:lnTo>
                      <a:pt x="432" y="104"/>
                    </a:lnTo>
                    <a:lnTo>
                      <a:pt x="431" y="103"/>
                    </a:lnTo>
                    <a:lnTo>
                      <a:pt x="429" y="103"/>
                    </a:lnTo>
                    <a:lnTo>
                      <a:pt x="424" y="103"/>
                    </a:lnTo>
                    <a:lnTo>
                      <a:pt x="417" y="99"/>
                    </a:lnTo>
                    <a:lnTo>
                      <a:pt x="416" y="99"/>
                    </a:lnTo>
                    <a:lnTo>
                      <a:pt x="411" y="103"/>
                    </a:lnTo>
                    <a:lnTo>
                      <a:pt x="408" y="108"/>
                    </a:lnTo>
                    <a:lnTo>
                      <a:pt x="401" y="111"/>
                    </a:lnTo>
                    <a:lnTo>
                      <a:pt x="383" y="119"/>
                    </a:lnTo>
                    <a:lnTo>
                      <a:pt x="380" y="122"/>
                    </a:lnTo>
                    <a:lnTo>
                      <a:pt x="383" y="123"/>
                    </a:lnTo>
                    <a:lnTo>
                      <a:pt x="387" y="127"/>
                    </a:lnTo>
                    <a:close/>
                    <a:moveTo>
                      <a:pt x="472" y="182"/>
                    </a:moveTo>
                    <a:lnTo>
                      <a:pt x="477" y="183"/>
                    </a:lnTo>
                    <a:lnTo>
                      <a:pt x="477" y="182"/>
                    </a:lnTo>
                    <a:lnTo>
                      <a:pt x="477" y="182"/>
                    </a:lnTo>
                    <a:lnTo>
                      <a:pt x="476" y="179"/>
                    </a:lnTo>
                    <a:lnTo>
                      <a:pt x="475" y="178"/>
                    </a:lnTo>
                    <a:lnTo>
                      <a:pt x="475" y="175"/>
                    </a:lnTo>
                    <a:lnTo>
                      <a:pt x="475" y="173"/>
                    </a:lnTo>
                    <a:lnTo>
                      <a:pt x="469" y="169"/>
                    </a:lnTo>
                    <a:lnTo>
                      <a:pt x="465" y="173"/>
                    </a:lnTo>
                    <a:lnTo>
                      <a:pt x="463" y="174"/>
                    </a:lnTo>
                    <a:lnTo>
                      <a:pt x="457" y="178"/>
                    </a:lnTo>
                    <a:lnTo>
                      <a:pt x="463" y="183"/>
                    </a:lnTo>
                    <a:lnTo>
                      <a:pt x="472" y="182"/>
                    </a:lnTo>
                    <a:lnTo>
                      <a:pt x="472" y="182"/>
                    </a:lnTo>
                    <a:close/>
                    <a:moveTo>
                      <a:pt x="456" y="170"/>
                    </a:moveTo>
                    <a:lnTo>
                      <a:pt x="457" y="167"/>
                    </a:lnTo>
                    <a:lnTo>
                      <a:pt x="460" y="162"/>
                    </a:lnTo>
                    <a:lnTo>
                      <a:pt x="460" y="161"/>
                    </a:lnTo>
                    <a:lnTo>
                      <a:pt x="460" y="158"/>
                    </a:lnTo>
                    <a:lnTo>
                      <a:pt x="455" y="157"/>
                    </a:lnTo>
                    <a:lnTo>
                      <a:pt x="449" y="163"/>
                    </a:lnTo>
                    <a:lnTo>
                      <a:pt x="449" y="165"/>
                    </a:lnTo>
                    <a:lnTo>
                      <a:pt x="456" y="171"/>
                    </a:lnTo>
                    <a:lnTo>
                      <a:pt x="456" y="170"/>
                    </a:lnTo>
                    <a:close/>
                    <a:moveTo>
                      <a:pt x="653" y="88"/>
                    </a:moveTo>
                    <a:lnTo>
                      <a:pt x="649" y="96"/>
                    </a:lnTo>
                    <a:lnTo>
                      <a:pt x="645" y="99"/>
                    </a:lnTo>
                    <a:lnTo>
                      <a:pt x="643" y="103"/>
                    </a:lnTo>
                    <a:lnTo>
                      <a:pt x="647" y="108"/>
                    </a:lnTo>
                    <a:lnTo>
                      <a:pt x="651" y="112"/>
                    </a:lnTo>
                    <a:lnTo>
                      <a:pt x="654" y="114"/>
                    </a:lnTo>
                    <a:lnTo>
                      <a:pt x="657" y="114"/>
                    </a:lnTo>
                    <a:lnTo>
                      <a:pt x="674" y="108"/>
                    </a:lnTo>
                    <a:lnTo>
                      <a:pt x="681" y="103"/>
                    </a:lnTo>
                    <a:lnTo>
                      <a:pt x="687" y="92"/>
                    </a:lnTo>
                    <a:lnTo>
                      <a:pt x="686" y="88"/>
                    </a:lnTo>
                    <a:lnTo>
                      <a:pt x="686" y="84"/>
                    </a:lnTo>
                    <a:lnTo>
                      <a:pt x="687" y="80"/>
                    </a:lnTo>
                    <a:lnTo>
                      <a:pt x="686" y="76"/>
                    </a:lnTo>
                    <a:lnTo>
                      <a:pt x="683" y="72"/>
                    </a:lnTo>
                    <a:lnTo>
                      <a:pt x="682" y="70"/>
                    </a:lnTo>
                    <a:lnTo>
                      <a:pt x="678" y="67"/>
                    </a:lnTo>
                    <a:lnTo>
                      <a:pt x="675" y="67"/>
                    </a:lnTo>
                    <a:lnTo>
                      <a:pt x="671" y="68"/>
                    </a:lnTo>
                    <a:lnTo>
                      <a:pt x="670" y="72"/>
                    </a:lnTo>
                    <a:lnTo>
                      <a:pt x="669" y="75"/>
                    </a:lnTo>
                    <a:lnTo>
                      <a:pt x="669" y="82"/>
                    </a:lnTo>
                    <a:lnTo>
                      <a:pt x="667" y="86"/>
                    </a:lnTo>
                    <a:lnTo>
                      <a:pt x="663" y="87"/>
                    </a:lnTo>
                    <a:lnTo>
                      <a:pt x="661" y="87"/>
                    </a:lnTo>
                    <a:lnTo>
                      <a:pt x="653" y="88"/>
                    </a:lnTo>
                    <a:lnTo>
                      <a:pt x="653" y="88"/>
                    </a:lnTo>
                    <a:close/>
                    <a:moveTo>
                      <a:pt x="542" y="167"/>
                    </a:moveTo>
                    <a:lnTo>
                      <a:pt x="543" y="169"/>
                    </a:lnTo>
                    <a:lnTo>
                      <a:pt x="548" y="170"/>
                    </a:lnTo>
                    <a:lnTo>
                      <a:pt x="560" y="170"/>
                    </a:lnTo>
                    <a:lnTo>
                      <a:pt x="562" y="169"/>
                    </a:lnTo>
                    <a:lnTo>
                      <a:pt x="562" y="165"/>
                    </a:lnTo>
                    <a:lnTo>
                      <a:pt x="563" y="159"/>
                    </a:lnTo>
                    <a:lnTo>
                      <a:pt x="563" y="149"/>
                    </a:lnTo>
                    <a:lnTo>
                      <a:pt x="562" y="146"/>
                    </a:lnTo>
                    <a:lnTo>
                      <a:pt x="560" y="145"/>
                    </a:lnTo>
                    <a:lnTo>
                      <a:pt x="556" y="145"/>
                    </a:lnTo>
                    <a:lnTo>
                      <a:pt x="556" y="147"/>
                    </a:lnTo>
                    <a:lnTo>
                      <a:pt x="547" y="147"/>
                    </a:lnTo>
                    <a:lnTo>
                      <a:pt x="546" y="149"/>
                    </a:lnTo>
                    <a:lnTo>
                      <a:pt x="546" y="159"/>
                    </a:lnTo>
                    <a:lnTo>
                      <a:pt x="546" y="162"/>
                    </a:lnTo>
                    <a:lnTo>
                      <a:pt x="542" y="167"/>
                    </a:lnTo>
                    <a:lnTo>
                      <a:pt x="542" y="167"/>
                    </a:lnTo>
                    <a:close/>
                    <a:moveTo>
                      <a:pt x="534" y="157"/>
                    </a:moveTo>
                    <a:lnTo>
                      <a:pt x="538" y="153"/>
                    </a:lnTo>
                    <a:lnTo>
                      <a:pt x="538" y="150"/>
                    </a:lnTo>
                    <a:lnTo>
                      <a:pt x="536" y="149"/>
                    </a:lnTo>
                    <a:lnTo>
                      <a:pt x="535" y="149"/>
                    </a:lnTo>
                    <a:lnTo>
                      <a:pt x="532" y="151"/>
                    </a:lnTo>
                    <a:lnTo>
                      <a:pt x="531" y="154"/>
                    </a:lnTo>
                    <a:lnTo>
                      <a:pt x="532" y="157"/>
                    </a:lnTo>
                    <a:lnTo>
                      <a:pt x="534" y="157"/>
                    </a:lnTo>
                    <a:close/>
                    <a:moveTo>
                      <a:pt x="592" y="58"/>
                    </a:moveTo>
                    <a:lnTo>
                      <a:pt x="595" y="56"/>
                    </a:lnTo>
                    <a:lnTo>
                      <a:pt x="596" y="54"/>
                    </a:lnTo>
                    <a:lnTo>
                      <a:pt x="595" y="50"/>
                    </a:lnTo>
                    <a:lnTo>
                      <a:pt x="592" y="47"/>
                    </a:lnTo>
                    <a:lnTo>
                      <a:pt x="590" y="47"/>
                    </a:lnTo>
                    <a:lnTo>
                      <a:pt x="586" y="51"/>
                    </a:lnTo>
                    <a:lnTo>
                      <a:pt x="586" y="52"/>
                    </a:lnTo>
                    <a:lnTo>
                      <a:pt x="587" y="55"/>
                    </a:lnTo>
                    <a:lnTo>
                      <a:pt x="592" y="58"/>
                    </a:lnTo>
                    <a:close/>
                    <a:moveTo>
                      <a:pt x="579" y="76"/>
                    </a:moveTo>
                    <a:lnTo>
                      <a:pt x="578" y="75"/>
                    </a:lnTo>
                    <a:lnTo>
                      <a:pt x="576" y="74"/>
                    </a:lnTo>
                    <a:lnTo>
                      <a:pt x="571" y="83"/>
                    </a:lnTo>
                    <a:lnTo>
                      <a:pt x="567" y="82"/>
                    </a:lnTo>
                    <a:lnTo>
                      <a:pt x="564" y="84"/>
                    </a:lnTo>
                    <a:lnTo>
                      <a:pt x="567" y="94"/>
                    </a:lnTo>
                    <a:lnTo>
                      <a:pt x="572" y="96"/>
                    </a:lnTo>
                    <a:lnTo>
                      <a:pt x="575" y="106"/>
                    </a:lnTo>
                    <a:lnTo>
                      <a:pt x="580" y="108"/>
                    </a:lnTo>
                    <a:lnTo>
                      <a:pt x="586" y="107"/>
                    </a:lnTo>
                    <a:lnTo>
                      <a:pt x="588" y="107"/>
                    </a:lnTo>
                    <a:lnTo>
                      <a:pt x="590" y="102"/>
                    </a:lnTo>
                    <a:lnTo>
                      <a:pt x="590" y="95"/>
                    </a:lnTo>
                    <a:lnTo>
                      <a:pt x="588" y="92"/>
                    </a:lnTo>
                    <a:lnTo>
                      <a:pt x="587" y="87"/>
                    </a:lnTo>
                    <a:lnTo>
                      <a:pt x="586" y="82"/>
                    </a:lnTo>
                    <a:lnTo>
                      <a:pt x="583" y="80"/>
                    </a:lnTo>
                    <a:lnTo>
                      <a:pt x="579" y="76"/>
                    </a:lnTo>
                    <a:close/>
                    <a:moveTo>
                      <a:pt x="595" y="122"/>
                    </a:moveTo>
                    <a:lnTo>
                      <a:pt x="595" y="126"/>
                    </a:lnTo>
                    <a:lnTo>
                      <a:pt x="595" y="130"/>
                    </a:lnTo>
                    <a:lnTo>
                      <a:pt x="596" y="133"/>
                    </a:lnTo>
                    <a:lnTo>
                      <a:pt x="601" y="139"/>
                    </a:lnTo>
                    <a:lnTo>
                      <a:pt x="605" y="138"/>
                    </a:lnTo>
                    <a:lnTo>
                      <a:pt x="610" y="133"/>
                    </a:lnTo>
                    <a:lnTo>
                      <a:pt x="617" y="138"/>
                    </a:lnTo>
                    <a:lnTo>
                      <a:pt x="622" y="139"/>
                    </a:lnTo>
                    <a:lnTo>
                      <a:pt x="626" y="133"/>
                    </a:lnTo>
                    <a:lnTo>
                      <a:pt x="630" y="130"/>
                    </a:lnTo>
                    <a:lnTo>
                      <a:pt x="631" y="125"/>
                    </a:lnTo>
                    <a:lnTo>
                      <a:pt x="633" y="123"/>
                    </a:lnTo>
                    <a:lnTo>
                      <a:pt x="637" y="122"/>
                    </a:lnTo>
                    <a:lnTo>
                      <a:pt x="638" y="115"/>
                    </a:lnTo>
                    <a:lnTo>
                      <a:pt x="639" y="111"/>
                    </a:lnTo>
                    <a:lnTo>
                      <a:pt x="639" y="106"/>
                    </a:lnTo>
                    <a:lnTo>
                      <a:pt x="638" y="102"/>
                    </a:lnTo>
                    <a:lnTo>
                      <a:pt x="638" y="99"/>
                    </a:lnTo>
                    <a:lnTo>
                      <a:pt x="634" y="96"/>
                    </a:lnTo>
                    <a:lnTo>
                      <a:pt x="630" y="96"/>
                    </a:lnTo>
                    <a:lnTo>
                      <a:pt x="626" y="99"/>
                    </a:lnTo>
                    <a:lnTo>
                      <a:pt x="618" y="102"/>
                    </a:lnTo>
                    <a:lnTo>
                      <a:pt x="614" y="104"/>
                    </a:lnTo>
                    <a:lnTo>
                      <a:pt x="610" y="104"/>
                    </a:lnTo>
                    <a:lnTo>
                      <a:pt x="610" y="102"/>
                    </a:lnTo>
                    <a:lnTo>
                      <a:pt x="607" y="100"/>
                    </a:lnTo>
                    <a:lnTo>
                      <a:pt x="602" y="102"/>
                    </a:lnTo>
                    <a:lnTo>
                      <a:pt x="601" y="103"/>
                    </a:lnTo>
                    <a:lnTo>
                      <a:pt x="599" y="106"/>
                    </a:lnTo>
                    <a:lnTo>
                      <a:pt x="598" y="108"/>
                    </a:lnTo>
                    <a:lnTo>
                      <a:pt x="596" y="112"/>
                    </a:lnTo>
                    <a:lnTo>
                      <a:pt x="595" y="122"/>
                    </a:lnTo>
                    <a:lnTo>
                      <a:pt x="595" y="122"/>
                    </a:lnTo>
                    <a:close/>
                    <a:moveTo>
                      <a:pt x="601" y="792"/>
                    </a:moveTo>
                    <a:lnTo>
                      <a:pt x="602" y="792"/>
                    </a:lnTo>
                    <a:lnTo>
                      <a:pt x="603" y="793"/>
                    </a:lnTo>
                    <a:lnTo>
                      <a:pt x="605" y="793"/>
                    </a:lnTo>
                    <a:lnTo>
                      <a:pt x="606" y="792"/>
                    </a:lnTo>
                    <a:lnTo>
                      <a:pt x="610" y="793"/>
                    </a:lnTo>
                    <a:lnTo>
                      <a:pt x="611" y="792"/>
                    </a:lnTo>
                    <a:lnTo>
                      <a:pt x="613" y="792"/>
                    </a:lnTo>
                    <a:lnTo>
                      <a:pt x="613" y="788"/>
                    </a:lnTo>
                    <a:lnTo>
                      <a:pt x="614" y="784"/>
                    </a:lnTo>
                    <a:lnTo>
                      <a:pt x="613" y="783"/>
                    </a:lnTo>
                    <a:lnTo>
                      <a:pt x="613" y="781"/>
                    </a:lnTo>
                    <a:lnTo>
                      <a:pt x="609" y="779"/>
                    </a:lnTo>
                    <a:lnTo>
                      <a:pt x="606" y="775"/>
                    </a:lnTo>
                    <a:lnTo>
                      <a:pt x="601" y="771"/>
                    </a:lnTo>
                    <a:lnTo>
                      <a:pt x="599" y="768"/>
                    </a:lnTo>
                    <a:lnTo>
                      <a:pt x="598" y="765"/>
                    </a:lnTo>
                    <a:lnTo>
                      <a:pt x="595" y="764"/>
                    </a:lnTo>
                    <a:lnTo>
                      <a:pt x="592" y="760"/>
                    </a:lnTo>
                    <a:lnTo>
                      <a:pt x="591" y="759"/>
                    </a:lnTo>
                    <a:lnTo>
                      <a:pt x="591" y="759"/>
                    </a:lnTo>
                    <a:lnTo>
                      <a:pt x="588" y="760"/>
                    </a:lnTo>
                    <a:lnTo>
                      <a:pt x="586" y="764"/>
                    </a:lnTo>
                    <a:lnTo>
                      <a:pt x="586" y="764"/>
                    </a:lnTo>
                    <a:lnTo>
                      <a:pt x="584" y="765"/>
                    </a:lnTo>
                    <a:lnTo>
                      <a:pt x="583" y="768"/>
                    </a:lnTo>
                    <a:lnTo>
                      <a:pt x="584" y="773"/>
                    </a:lnTo>
                    <a:lnTo>
                      <a:pt x="584" y="773"/>
                    </a:lnTo>
                    <a:lnTo>
                      <a:pt x="586" y="776"/>
                    </a:lnTo>
                    <a:lnTo>
                      <a:pt x="586" y="777"/>
                    </a:lnTo>
                    <a:lnTo>
                      <a:pt x="590" y="784"/>
                    </a:lnTo>
                    <a:lnTo>
                      <a:pt x="591" y="784"/>
                    </a:lnTo>
                    <a:lnTo>
                      <a:pt x="592" y="784"/>
                    </a:lnTo>
                    <a:lnTo>
                      <a:pt x="594" y="783"/>
                    </a:lnTo>
                    <a:lnTo>
                      <a:pt x="595" y="784"/>
                    </a:lnTo>
                    <a:lnTo>
                      <a:pt x="596" y="784"/>
                    </a:lnTo>
                    <a:lnTo>
                      <a:pt x="599" y="785"/>
                    </a:lnTo>
                    <a:lnTo>
                      <a:pt x="599" y="788"/>
                    </a:lnTo>
                    <a:lnTo>
                      <a:pt x="599" y="791"/>
                    </a:lnTo>
                    <a:lnTo>
                      <a:pt x="601" y="792"/>
                    </a:lnTo>
                    <a:lnTo>
                      <a:pt x="601" y="792"/>
                    </a:lnTo>
                    <a:close/>
                    <a:moveTo>
                      <a:pt x="683" y="436"/>
                    </a:moveTo>
                    <a:lnTo>
                      <a:pt x="682" y="438"/>
                    </a:lnTo>
                    <a:lnTo>
                      <a:pt x="681" y="438"/>
                    </a:lnTo>
                    <a:lnTo>
                      <a:pt x="677" y="442"/>
                    </a:lnTo>
                    <a:lnTo>
                      <a:pt x="673" y="444"/>
                    </a:lnTo>
                    <a:lnTo>
                      <a:pt x="659" y="450"/>
                    </a:lnTo>
                    <a:lnTo>
                      <a:pt x="650" y="454"/>
                    </a:lnTo>
                    <a:lnTo>
                      <a:pt x="647" y="454"/>
                    </a:lnTo>
                    <a:lnTo>
                      <a:pt x="643" y="454"/>
                    </a:lnTo>
                    <a:lnTo>
                      <a:pt x="639" y="454"/>
                    </a:lnTo>
                    <a:lnTo>
                      <a:pt x="633" y="450"/>
                    </a:lnTo>
                    <a:lnTo>
                      <a:pt x="630" y="450"/>
                    </a:lnTo>
                    <a:lnTo>
                      <a:pt x="625" y="451"/>
                    </a:lnTo>
                    <a:lnTo>
                      <a:pt x="623" y="451"/>
                    </a:lnTo>
                    <a:lnTo>
                      <a:pt x="622" y="454"/>
                    </a:lnTo>
                    <a:lnTo>
                      <a:pt x="622" y="458"/>
                    </a:lnTo>
                    <a:lnTo>
                      <a:pt x="622" y="460"/>
                    </a:lnTo>
                    <a:lnTo>
                      <a:pt x="621" y="463"/>
                    </a:lnTo>
                    <a:lnTo>
                      <a:pt x="621" y="464"/>
                    </a:lnTo>
                    <a:lnTo>
                      <a:pt x="618" y="464"/>
                    </a:lnTo>
                    <a:lnTo>
                      <a:pt x="617" y="462"/>
                    </a:lnTo>
                    <a:lnTo>
                      <a:pt x="615" y="462"/>
                    </a:lnTo>
                    <a:lnTo>
                      <a:pt x="610" y="463"/>
                    </a:lnTo>
                    <a:lnTo>
                      <a:pt x="607" y="464"/>
                    </a:lnTo>
                    <a:lnTo>
                      <a:pt x="607" y="470"/>
                    </a:lnTo>
                    <a:lnTo>
                      <a:pt x="603" y="472"/>
                    </a:lnTo>
                    <a:lnTo>
                      <a:pt x="596" y="474"/>
                    </a:lnTo>
                    <a:lnTo>
                      <a:pt x="592" y="476"/>
                    </a:lnTo>
                    <a:lnTo>
                      <a:pt x="591" y="476"/>
                    </a:lnTo>
                    <a:lnTo>
                      <a:pt x="590" y="478"/>
                    </a:lnTo>
                    <a:lnTo>
                      <a:pt x="586" y="482"/>
                    </a:lnTo>
                    <a:lnTo>
                      <a:pt x="582" y="486"/>
                    </a:lnTo>
                    <a:lnTo>
                      <a:pt x="576" y="488"/>
                    </a:lnTo>
                    <a:lnTo>
                      <a:pt x="576" y="491"/>
                    </a:lnTo>
                    <a:lnTo>
                      <a:pt x="578" y="494"/>
                    </a:lnTo>
                    <a:lnTo>
                      <a:pt x="572" y="499"/>
                    </a:lnTo>
                    <a:lnTo>
                      <a:pt x="571" y="502"/>
                    </a:lnTo>
                    <a:lnTo>
                      <a:pt x="571" y="507"/>
                    </a:lnTo>
                    <a:lnTo>
                      <a:pt x="570" y="508"/>
                    </a:lnTo>
                    <a:lnTo>
                      <a:pt x="566" y="506"/>
                    </a:lnTo>
                    <a:lnTo>
                      <a:pt x="562" y="506"/>
                    </a:lnTo>
                    <a:lnTo>
                      <a:pt x="560" y="506"/>
                    </a:lnTo>
                    <a:lnTo>
                      <a:pt x="559" y="507"/>
                    </a:lnTo>
                    <a:lnTo>
                      <a:pt x="558" y="508"/>
                    </a:lnTo>
                    <a:lnTo>
                      <a:pt x="559" y="512"/>
                    </a:lnTo>
                    <a:lnTo>
                      <a:pt x="559" y="514"/>
                    </a:lnTo>
                    <a:lnTo>
                      <a:pt x="555" y="523"/>
                    </a:lnTo>
                    <a:lnTo>
                      <a:pt x="554" y="523"/>
                    </a:lnTo>
                    <a:lnTo>
                      <a:pt x="552" y="521"/>
                    </a:lnTo>
                    <a:lnTo>
                      <a:pt x="550" y="519"/>
                    </a:lnTo>
                    <a:lnTo>
                      <a:pt x="548" y="518"/>
                    </a:lnTo>
                    <a:lnTo>
                      <a:pt x="547" y="516"/>
                    </a:lnTo>
                    <a:lnTo>
                      <a:pt x="544" y="519"/>
                    </a:lnTo>
                    <a:lnTo>
                      <a:pt x="543" y="521"/>
                    </a:lnTo>
                    <a:lnTo>
                      <a:pt x="543" y="523"/>
                    </a:lnTo>
                    <a:lnTo>
                      <a:pt x="544" y="525"/>
                    </a:lnTo>
                    <a:lnTo>
                      <a:pt x="546" y="529"/>
                    </a:lnTo>
                    <a:lnTo>
                      <a:pt x="551" y="527"/>
                    </a:lnTo>
                    <a:lnTo>
                      <a:pt x="552" y="530"/>
                    </a:lnTo>
                    <a:lnTo>
                      <a:pt x="554" y="531"/>
                    </a:lnTo>
                    <a:lnTo>
                      <a:pt x="550" y="534"/>
                    </a:lnTo>
                    <a:lnTo>
                      <a:pt x="544" y="541"/>
                    </a:lnTo>
                    <a:lnTo>
                      <a:pt x="540" y="549"/>
                    </a:lnTo>
                    <a:lnTo>
                      <a:pt x="540" y="550"/>
                    </a:lnTo>
                    <a:lnTo>
                      <a:pt x="540" y="551"/>
                    </a:lnTo>
                    <a:lnTo>
                      <a:pt x="540" y="554"/>
                    </a:lnTo>
                    <a:lnTo>
                      <a:pt x="542" y="554"/>
                    </a:lnTo>
                    <a:lnTo>
                      <a:pt x="546" y="554"/>
                    </a:lnTo>
                    <a:lnTo>
                      <a:pt x="548" y="557"/>
                    </a:lnTo>
                    <a:lnTo>
                      <a:pt x="547" y="558"/>
                    </a:lnTo>
                    <a:lnTo>
                      <a:pt x="538" y="561"/>
                    </a:lnTo>
                    <a:lnTo>
                      <a:pt x="536" y="562"/>
                    </a:lnTo>
                    <a:lnTo>
                      <a:pt x="531" y="574"/>
                    </a:lnTo>
                    <a:lnTo>
                      <a:pt x="530" y="578"/>
                    </a:lnTo>
                    <a:lnTo>
                      <a:pt x="528" y="579"/>
                    </a:lnTo>
                    <a:lnTo>
                      <a:pt x="527" y="582"/>
                    </a:lnTo>
                    <a:lnTo>
                      <a:pt x="526" y="586"/>
                    </a:lnTo>
                    <a:lnTo>
                      <a:pt x="526" y="587"/>
                    </a:lnTo>
                    <a:lnTo>
                      <a:pt x="522" y="587"/>
                    </a:lnTo>
                    <a:lnTo>
                      <a:pt x="519" y="590"/>
                    </a:lnTo>
                    <a:lnTo>
                      <a:pt x="515" y="594"/>
                    </a:lnTo>
                    <a:lnTo>
                      <a:pt x="514" y="595"/>
                    </a:lnTo>
                    <a:lnTo>
                      <a:pt x="512" y="597"/>
                    </a:lnTo>
                    <a:lnTo>
                      <a:pt x="514" y="601"/>
                    </a:lnTo>
                    <a:lnTo>
                      <a:pt x="519" y="609"/>
                    </a:lnTo>
                    <a:lnTo>
                      <a:pt x="518" y="613"/>
                    </a:lnTo>
                    <a:lnTo>
                      <a:pt x="520" y="620"/>
                    </a:lnTo>
                    <a:lnTo>
                      <a:pt x="524" y="615"/>
                    </a:lnTo>
                    <a:lnTo>
                      <a:pt x="527" y="614"/>
                    </a:lnTo>
                    <a:lnTo>
                      <a:pt x="531" y="614"/>
                    </a:lnTo>
                    <a:lnTo>
                      <a:pt x="535" y="617"/>
                    </a:lnTo>
                    <a:lnTo>
                      <a:pt x="539" y="620"/>
                    </a:lnTo>
                    <a:lnTo>
                      <a:pt x="547" y="620"/>
                    </a:lnTo>
                    <a:lnTo>
                      <a:pt x="550" y="621"/>
                    </a:lnTo>
                    <a:lnTo>
                      <a:pt x="552" y="622"/>
                    </a:lnTo>
                    <a:lnTo>
                      <a:pt x="555" y="622"/>
                    </a:lnTo>
                    <a:lnTo>
                      <a:pt x="560" y="618"/>
                    </a:lnTo>
                    <a:lnTo>
                      <a:pt x="563" y="611"/>
                    </a:lnTo>
                    <a:lnTo>
                      <a:pt x="568" y="606"/>
                    </a:lnTo>
                    <a:lnTo>
                      <a:pt x="570" y="603"/>
                    </a:lnTo>
                    <a:lnTo>
                      <a:pt x="568" y="598"/>
                    </a:lnTo>
                    <a:lnTo>
                      <a:pt x="566" y="594"/>
                    </a:lnTo>
                    <a:lnTo>
                      <a:pt x="566" y="593"/>
                    </a:lnTo>
                    <a:lnTo>
                      <a:pt x="568" y="594"/>
                    </a:lnTo>
                    <a:lnTo>
                      <a:pt x="570" y="597"/>
                    </a:lnTo>
                    <a:lnTo>
                      <a:pt x="571" y="597"/>
                    </a:lnTo>
                    <a:lnTo>
                      <a:pt x="572" y="597"/>
                    </a:lnTo>
                    <a:lnTo>
                      <a:pt x="574" y="595"/>
                    </a:lnTo>
                    <a:lnTo>
                      <a:pt x="574" y="593"/>
                    </a:lnTo>
                    <a:lnTo>
                      <a:pt x="574" y="590"/>
                    </a:lnTo>
                    <a:lnTo>
                      <a:pt x="572" y="586"/>
                    </a:lnTo>
                    <a:lnTo>
                      <a:pt x="572" y="583"/>
                    </a:lnTo>
                    <a:lnTo>
                      <a:pt x="583" y="578"/>
                    </a:lnTo>
                    <a:lnTo>
                      <a:pt x="586" y="573"/>
                    </a:lnTo>
                    <a:lnTo>
                      <a:pt x="586" y="569"/>
                    </a:lnTo>
                    <a:lnTo>
                      <a:pt x="586" y="566"/>
                    </a:lnTo>
                    <a:lnTo>
                      <a:pt x="584" y="561"/>
                    </a:lnTo>
                    <a:lnTo>
                      <a:pt x="583" y="559"/>
                    </a:lnTo>
                    <a:lnTo>
                      <a:pt x="584" y="557"/>
                    </a:lnTo>
                    <a:lnTo>
                      <a:pt x="590" y="559"/>
                    </a:lnTo>
                    <a:lnTo>
                      <a:pt x="591" y="558"/>
                    </a:lnTo>
                    <a:lnTo>
                      <a:pt x="592" y="557"/>
                    </a:lnTo>
                    <a:lnTo>
                      <a:pt x="594" y="554"/>
                    </a:lnTo>
                    <a:lnTo>
                      <a:pt x="594" y="551"/>
                    </a:lnTo>
                    <a:lnTo>
                      <a:pt x="594" y="547"/>
                    </a:lnTo>
                    <a:lnTo>
                      <a:pt x="595" y="546"/>
                    </a:lnTo>
                    <a:lnTo>
                      <a:pt x="601" y="550"/>
                    </a:lnTo>
                    <a:lnTo>
                      <a:pt x="601" y="551"/>
                    </a:lnTo>
                    <a:lnTo>
                      <a:pt x="602" y="549"/>
                    </a:lnTo>
                    <a:lnTo>
                      <a:pt x="603" y="547"/>
                    </a:lnTo>
                    <a:lnTo>
                      <a:pt x="602" y="546"/>
                    </a:lnTo>
                    <a:lnTo>
                      <a:pt x="602" y="543"/>
                    </a:lnTo>
                    <a:lnTo>
                      <a:pt x="606" y="543"/>
                    </a:lnTo>
                    <a:lnTo>
                      <a:pt x="607" y="542"/>
                    </a:lnTo>
                    <a:lnTo>
                      <a:pt x="610" y="541"/>
                    </a:lnTo>
                    <a:lnTo>
                      <a:pt x="611" y="538"/>
                    </a:lnTo>
                    <a:lnTo>
                      <a:pt x="613" y="535"/>
                    </a:lnTo>
                    <a:lnTo>
                      <a:pt x="614" y="534"/>
                    </a:lnTo>
                    <a:lnTo>
                      <a:pt x="613" y="531"/>
                    </a:lnTo>
                    <a:lnTo>
                      <a:pt x="610" y="530"/>
                    </a:lnTo>
                    <a:lnTo>
                      <a:pt x="610" y="529"/>
                    </a:lnTo>
                    <a:lnTo>
                      <a:pt x="613" y="525"/>
                    </a:lnTo>
                    <a:lnTo>
                      <a:pt x="614" y="525"/>
                    </a:lnTo>
                    <a:lnTo>
                      <a:pt x="617" y="525"/>
                    </a:lnTo>
                    <a:lnTo>
                      <a:pt x="617" y="525"/>
                    </a:lnTo>
                    <a:lnTo>
                      <a:pt x="618" y="522"/>
                    </a:lnTo>
                    <a:lnTo>
                      <a:pt x="621" y="519"/>
                    </a:lnTo>
                    <a:lnTo>
                      <a:pt x="623" y="515"/>
                    </a:lnTo>
                    <a:lnTo>
                      <a:pt x="625" y="512"/>
                    </a:lnTo>
                    <a:lnTo>
                      <a:pt x="626" y="510"/>
                    </a:lnTo>
                    <a:lnTo>
                      <a:pt x="629" y="510"/>
                    </a:lnTo>
                    <a:lnTo>
                      <a:pt x="630" y="510"/>
                    </a:lnTo>
                    <a:lnTo>
                      <a:pt x="637" y="503"/>
                    </a:lnTo>
                    <a:lnTo>
                      <a:pt x="651" y="494"/>
                    </a:lnTo>
                    <a:lnTo>
                      <a:pt x="655" y="492"/>
                    </a:lnTo>
                    <a:lnTo>
                      <a:pt x="661" y="488"/>
                    </a:lnTo>
                    <a:lnTo>
                      <a:pt x="663" y="488"/>
                    </a:lnTo>
                    <a:lnTo>
                      <a:pt x="670" y="486"/>
                    </a:lnTo>
                    <a:lnTo>
                      <a:pt x="677" y="482"/>
                    </a:lnTo>
                    <a:lnTo>
                      <a:pt x="685" y="478"/>
                    </a:lnTo>
                    <a:lnTo>
                      <a:pt x="690" y="474"/>
                    </a:lnTo>
                    <a:lnTo>
                      <a:pt x="701" y="470"/>
                    </a:lnTo>
                    <a:lnTo>
                      <a:pt x="706" y="466"/>
                    </a:lnTo>
                    <a:lnTo>
                      <a:pt x="710" y="464"/>
                    </a:lnTo>
                    <a:lnTo>
                      <a:pt x="713" y="462"/>
                    </a:lnTo>
                    <a:lnTo>
                      <a:pt x="717" y="459"/>
                    </a:lnTo>
                    <a:lnTo>
                      <a:pt x="722" y="454"/>
                    </a:lnTo>
                    <a:lnTo>
                      <a:pt x="729" y="451"/>
                    </a:lnTo>
                    <a:lnTo>
                      <a:pt x="729" y="448"/>
                    </a:lnTo>
                    <a:lnTo>
                      <a:pt x="734" y="440"/>
                    </a:lnTo>
                    <a:lnTo>
                      <a:pt x="740" y="432"/>
                    </a:lnTo>
                    <a:lnTo>
                      <a:pt x="740" y="430"/>
                    </a:lnTo>
                    <a:lnTo>
                      <a:pt x="740" y="427"/>
                    </a:lnTo>
                    <a:lnTo>
                      <a:pt x="741" y="423"/>
                    </a:lnTo>
                    <a:lnTo>
                      <a:pt x="740" y="420"/>
                    </a:lnTo>
                    <a:lnTo>
                      <a:pt x="740" y="417"/>
                    </a:lnTo>
                    <a:lnTo>
                      <a:pt x="737" y="412"/>
                    </a:lnTo>
                    <a:lnTo>
                      <a:pt x="733" y="408"/>
                    </a:lnTo>
                    <a:lnTo>
                      <a:pt x="726" y="404"/>
                    </a:lnTo>
                    <a:lnTo>
                      <a:pt x="721" y="403"/>
                    </a:lnTo>
                    <a:lnTo>
                      <a:pt x="720" y="404"/>
                    </a:lnTo>
                    <a:lnTo>
                      <a:pt x="716" y="407"/>
                    </a:lnTo>
                    <a:lnTo>
                      <a:pt x="709" y="409"/>
                    </a:lnTo>
                    <a:lnTo>
                      <a:pt x="701" y="416"/>
                    </a:lnTo>
                    <a:lnTo>
                      <a:pt x="697" y="420"/>
                    </a:lnTo>
                    <a:lnTo>
                      <a:pt x="695" y="424"/>
                    </a:lnTo>
                    <a:lnTo>
                      <a:pt x="694" y="430"/>
                    </a:lnTo>
                    <a:lnTo>
                      <a:pt x="693" y="432"/>
                    </a:lnTo>
                    <a:lnTo>
                      <a:pt x="690" y="432"/>
                    </a:lnTo>
                    <a:lnTo>
                      <a:pt x="689" y="432"/>
                    </a:lnTo>
                    <a:lnTo>
                      <a:pt x="686" y="436"/>
                    </a:lnTo>
                    <a:lnTo>
                      <a:pt x="683" y="436"/>
                    </a:lnTo>
                    <a:lnTo>
                      <a:pt x="683" y="436"/>
                    </a:lnTo>
                    <a:close/>
                    <a:moveTo>
                      <a:pt x="562" y="133"/>
                    </a:moveTo>
                    <a:lnTo>
                      <a:pt x="562" y="135"/>
                    </a:lnTo>
                    <a:lnTo>
                      <a:pt x="562" y="138"/>
                    </a:lnTo>
                    <a:lnTo>
                      <a:pt x="564" y="142"/>
                    </a:lnTo>
                    <a:lnTo>
                      <a:pt x="564" y="145"/>
                    </a:lnTo>
                    <a:lnTo>
                      <a:pt x="564" y="149"/>
                    </a:lnTo>
                    <a:lnTo>
                      <a:pt x="566" y="159"/>
                    </a:lnTo>
                    <a:lnTo>
                      <a:pt x="566" y="163"/>
                    </a:lnTo>
                    <a:lnTo>
                      <a:pt x="567" y="165"/>
                    </a:lnTo>
                    <a:lnTo>
                      <a:pt x="572" y="167"/>
                    </a:lnTo>
                    <a:lnTo>
                      <a:pt x="575" y="166"/>
                    </a:lnTo>
                    <a:lnTo>
                      <a:pt x="579" y="159"/>
                    </a:lnTo>
                    <a:lnTo>
                      <a:pt x="580" y="159"/>
                    </a:lnTo>
                    <a:lnTo>
                      <a:pt x="580" y="155"/>
                    </a:lnTo>
                    <a:lnTo>
                      <a:pt x="580" y="151"/>
                    </a:lnTo>
                    <a:lnTo>
                      <a:pt x="582" y="149"/>
                    </a:lnTo>
                    <a:lnTo>
                      <a:pt x="595" y="147"/>
                    </a:lnTo>
                    <a:lnTo>
                      <a:pt x="592" y="142"/>
                    </a:lnTo>
                    <a:lnTo>
                      <a:pt x="591" y="141"/>
                    </a:lnTo>
                    <a:lnTo>
                      <a:pt x="583" y="135"/>
                    </a:lnTo>
                    <a:lnTo>
                      <a:pt x="568" y="135"/>
                    </a:lnTo>
                    <a:lnTo>
                      <a:pt x="562" y="133"/>
                    </a:lnTo>
                    <a:lnTo>
                      <a:pt x="562" y="133"/>
                    </a:lnTo>
                    <a:close/>
                    <a:moveTo>
                      <a:pt x="618" y="92"/>
                    </a:moveTo>
                    <a:lnTo>
                      <a:pt x="623" y="91"/>
                    </a:lnTo>
                    <a:lnTo>
                      <a:pt x="629" y="84"/>
                    </a:lnTo>
                    <a:lnTo>
                      <a:pt x="630" y="80"/>
                    </a:lnTo>
                    <a:lnTo>
                      <a:pt x="627" y="76"/>
                    </a:lnTo>
                    <a:lnTo>
                      <a:pt x="615" y="78"/>
                    </a:lnTo>
                    <a:lnTo>
                      <a:pt x="609" y="84"/>
                    </a:lnTo>
                    <a:lnTo>
                      <a:pt x="607" y="86"/>
                    </a:lnTo>
                    <a:lnTo>
                      <a:pt x="607" y="87"/>
                    </a:lnTo>
                    <a:lnTo>
                      <a:pt x="611" y="90"/>
                    </a:lnTo>
                    <a:lnTo>
                      <a:pt x="618" y="92"/>
                    </a:lnTo>
                    <a:close/>
                    <a:moveTo>
                      <a:pt x="645" y="21"/>
                    </a:moveTo>
                    <a:lnTo>
                      <a:pt x="645" y="23"/>
                    </a:lnTo>
                    <a:lnTo>
                      <a:pt x="650" y="26"/>
                    </a:lnTo>
                    <a:lnTo>
                      <a:pt x="659" y="27"/>
                    </a:lnTo>
                    <a:lnTo>
                      <a:pt x="661" y="26"/>
                    </a:lnTo>
                    <a:lnTo>
                      <a:pt x="663" y="21"/>
                    </a:lnTo>
                    <a:lnTo>
                      <a:pt x="662" y="20"/>
                    </a:lnTo>
                    <a:lnTo>
                      <a:pt x="662" y="17"/>
                    </a:lnTo>
                    <a:lnTo>
                      <a:pt x="649" y="13"/>
                    </a:lnTo>
                    <a:lnTo>
                      <a:pt x="641" y="15"/>
                    </a:lnTo>
                    <a:lnTo>
                      <a:pt x="638" y="17"/>
                    </a:lnTo>
                    <a:lnTo>
                      <a:pt x="643" y="20"/>
                    </a:lnTo>
                    <a:lnTo>
                      <a:pt x="645" y="21"/>
                    </a:lnTo>
                    <a:close/>
                    <a:moveTo>
                      <a:pt x="590" y="178"/>
                    </a:moveTo>
                    <a:lnTo>
                      <a:pt x="592" y="179"/>
                    </a:lnTo>
                    <a:lnTo>
                      <a:pt x="594" y="181"/>
                    </a:lnTo>
                    <a:lnTo>
                      <a:pt x="594" y="182"/>
                    </a:lnTo>
                    <a:lnTo>
                      <a:pt x="596" y="183"/>
                    </a:lnTo>
                    <a:lnTo>
                      <a:pt x="602" y="181"/>
                    </a:lnTo>
                    <a:lnTo>
                      <a:pt x="605" y="177"/>
                    </a:lnTo>
                    <a:lnTo>
                      <a:pt x="603" y="170"/>
                    </a:lnTo>
                    <a:lnTo>
                      <a:pt x="599" y="166"/>
                    </a:lnTo>
                    <a:lnTo>
                      <a:pt x="591" y="173"/>
                    </a:lnTo>
                    <a:lnTo>
                      <a:pt x="590" y="173"/>
                    </a:lnTo>
                    <a:lnTo>
                      <a:pt x="590" y="178"/>
                    </a:lnTo>
                    <a:lnTo>
                      <a:pt x="590" y="178"/>
                    </a:lnTo>
                    <a:close/>
                    <a:moveTo>
                      <a:pt x="47" y="1288"/>
                    </a:moveTo>
                    <a:lnTo>
                      <a:pt x="48" y="1283"/>
                    </a:lnTo>
                    <a:lnTo>
                      <a:pt x="48" y="1282"/>
                    </a:lnTo>
                    <a:lnTo>
                      <a:pt x="47" y="1280"/>
                    </a:lnTo>
                    <a:lnTo>
                      <a:pt x="46" y="1280"/>
                    </a:lnTo>
                    <a:lnTo>
                      <a:pt x="44" y="1278"/>
                    </a:lnTo>
                    <a:lnTo>
                      <a:pt x="40" y="1278"/>
                    </a:lnTo>
                    <a:lnTo>
                      <a:pt x="38" y="1278"/>
                    </a:lnTo>
                    <a:lnTo>
                      <a:pt x="36" y="1278"/>
                    </a:lnTo>
                    <a:lnTo>
                      <a:pt x="33" y="1276"/>
                    </a:lnTo>
                    <a:lnTo>
                      <a:pt x="31" y="1275"/>
                    </a:lnTo>
                    <a:lnTo>
                      <a:pt x="29" y="1274"/>
                    </a:lnTo>
                    <a:lnTo>
                      <a:pt x="27" y="1272"/>
                    </a:lnTo>
                    <a:lnTo>
                      <a:pt x="27" y="1272"/>
                    </a:lnTo>
                    <a:lnTo>
                      <a:pt x="25" y="1272"/>
                    </a:lnTo>
                    <a:lnTo>
                      <a:pt x="24" y="1272"/>
                    </a:lnTo>
                    <a:lnTo>
                      <a:pt x="24" y="1276"/>
                    </a:lnTo>
                    <a:lnTo>
                      <a:pt x="23" y="1280"/>
                    </a:lnTo>
                    <a:lnTo>
                      <a:pt x="20" y="1282"/>
                    </a:lnTo>
                    <a:lnTo>
                      <a:pt x="19" y="1282"/>
                    </a:lnTo>
                    <a:lnTo>
                      <a:pt x="17" y="1280"/>
                    </a:lnTo>
                    <a:lnTo>
                      <a:pt x="16" y="1280"/>
                    </a:lnTo>
                    <a:lnTo>
                      <a:pt x="15" y="1279"/>
                    </a:lnTo>
                    <a:lnTo>
                      <a:pt x="19" y="1274"/>
                    </a:lnTo>
                    <a:lnTo>
                      <a:pt x="20" y="1272"/>
                    </a:lnTo>
                    <a:lnTo>
                      <a:pt x="19" y="1271"/>
                    </a:lnTo>
                    <a:lnTo>
                      <a:pt x="19" y="1272"/>
                    </a:lnTo>
                    <a:lnTo>
                      <a:pt x="16" y="1276"/>
                    </a:lnTo>
                    <a:lnTo>
                      <a:pt x="13" y="1279"/>
                    </a:lnTo>
                    <a:lnTo>
                      <a:pt x="12" y="1280"/>
                    </a:lnTo>
                    <a:lnTo>
                      <a:pt x="7" y="1280"/>
                    </a:lnTo>
                    <a:lnTo>
                      <a:pt x="5" y="1282"/>
                    </a:lnTo>
                    <a:lnTo>
                      <a:pt x="5" y="1283"/>
                    </a:lnTo>
                    <a:lnTo>
                      <a:pt x="4" y="1286"/>
                    </a:lnTo>
                    <a:lnTo>
                      <a:pt x="4" y="1288"/>
                    </a:lnTo>
                    <a:lnTo>
                      <a:pt x="1" y="1291"/>
                    </a:lnTo>
                    <a:lnTo>
                      <a:pt x="0" y="1292"/>
                    </a:lnTo>
                    <a:lnTo>
                      <a:pt x="0" y="1294"/>
                    </a:lnTo>
                    <a:lnTo>
                      <a:pt x="4" y="1294"/>
                    </a:lnTo>
                    <a:lnTo>
                      <a:pt x="8" y="1294"/>
                    </a:lnTo>
                    <a:lnTo>
                      <a:pt x="16" y="1294"/>
                    </a:lnTo>
                    <a:lnTo>
                      <a:pt x="23" y="1295"/>
                    </a:lnTo>
                    <a:lnTo>
                      <a:pt x="29" y="1295"/>
                    </a:lnTo>
                    <a:lnTo>
                      <a:pt x="38" y="1295"/>
                    </a:lnTo>
                    <a:lnTo>
                      <a:pt x="47" y="1296"/>
                    </a:lnTo>
                    <a:lnTo>
                      <a:pt x="47" y="1295"/>
                    </a:lnTo>
                    <a:lnTo>
                      <a:pt x="47" y="1294"/>
                    </a:lnTo>
                    <a:lnTo>
                      <a:pt x="46" y="1292"/>
                    </a:lnTo>
                    <a:lnTo>
                      <a:pt x="46" y="1290"/>
                    </a:lnTo>
                    <a:lnTo>
                      <a:pt x="47" y="1288"/>
                    </a:lnTo>
                    <a:lnTo>
                      <a:pt x="47" y="1288"/>
                    </a:lnTo>
                    <a:close/>
                    <a:moveTo>
                      <a:pt x="504" y="728"/>
                    </a:moveTo>
                    <a:lnTo>
                      <a:pt x="504" y="725"/>
                    </a:lnTo>
                    <a:lnTo>
                      <a:pt x="503" y="724"/>
                    </a:lnTo>
                    <a:lnTo>
                      <a:pt x="502" y="724"/>
                    </a:lnTo>
                    <a:lnTo>
                      <a:pt x="500" y="721"/>
                    </a:lnTo>
                    <a:lnTo>
                      <a:pt x="499" y="717"/>
                    </a:lnTo>
                    <a:lnTo>
                      <a:pt x="498" y="716"/>
                    </a:lnTo>
                    <a:lnTo>
                      <a:pt x="498" y="716"/>
                    </a:lnTo>
                    <a:lnTo>
                      <a:pt x="496" y="716"/>
                    </a:lnTo>
                    <a:lnTo>
                      <a:pt x="498" y="719"/>
                    </a:lnTo>
                    <a:lnTo>
                      <a:pt x="495" y="717"/>
                    </a:lnTo>
                    <a:lnTo>
                      <a:pt x="494" y="717"/>
                    </a:lnTo>
                    <a:lnTo>
                      <a:pt x="491" y="719"/>
                    </a:lnTo>
                    <a:lnTo>
                      <a:pt x="490" y="720"/>
                    </a:lnTo>
                    <a:lnTo>
                      <a:pt x="490" y="721"/>
                    </a:lnTo>
                    <a:lnTo>
                      <a:pt x="491" y="723"/>
                    </a:lnTo>
                    <a:lnTo>
                      <a:pt x="492" y="724"/>
                    </a:lnTo>
                    <a:lnTo>
                      <a:pt x="494" y="723"/>
                    </a:lnTo>
                    <a:lnTo>
                      <a:pt x="498" y="727"/>
                    </a:lnTo>
                    <a:lnTo>
                      <a:pt x="498" y="729"/>
                    </a:lnTo>
                    <a:lnTo>
                      <a:pt x="499" y="731"/>
                    </a:lnTo>
                    <a:lnTo>
                      <a:pt x="500" y="732"/>
                    </a:lnTo>
                    <a:lnTo>
                      <a:pt x="502" y="735"/>
                    </a:lnTo>
                    <a:lnTo>
                      <a:pt x="502" y="736"/>
                    </a:lnTo>
                    <a:lnTo>
                      <a:pt x="503" y="736"/>
                    </a:lnTo>
                    <a:lnTo>
                      <a:pt x="503" y="735"/>
                    </a:lnTo>
                    <a:lnTo>
                      <a:pt x="502" y="733"/>
                    </a:lnTo>
                    <a:lnTo>
                      <a:pt x="502" y="732"/>
                    </a:lnTo>
                    <a:lnTo>
                      <a:pt x="504" y="728"/>
                    </a:lnTo>
                    <a:lnTo>
                      <a:pt x="504" y="728"/>
                    </a:lnTo>
                    <a:close/>
                    <a:moveTo>
                      <a:pt x="1170" y="162"/>
                    </a:moveTo>
                    <a:lnTo>
                      <a:pt x="1163" y="163"/>
                    </a:lnTo>
                    <a:lnTo>
                      <a:pt x="1153" y="167"/>
                    </a:lnTo>
                    <a:lnTo>
                      <a:pt x="1150" y="167"/>
                    </a:lnTo>
                    <a:lnTo>
                      <a:pt x="1149" y="169"/>
                    </a:lnTo>
                    <a:lnTo>
                      <a:pt x="1145" y="167"/>
                    </a:lnTo>
                    <a:lnTo>
                      <a:pt x="1139" y="167"/>
                    </a:lnTo>
                    <a:lnTo>
                      <a:pt x="1137" y="170"/>
                    </a:lnTo>
                    <a:lnTo>
                      <a:pt x="1137" y="173"/>
                    </a:lnTo>
                    <a:lnTo>
                      <a:pt x="1135" y="174"/>
                    </a:lnTo>
                    <a:lnTo>
                      <a:pt x="1131" y="169"/>
                    </a:lnTo>
                    <a:lnTo>
                      <a:pt x="1130" y="169"/>
                    </a:lnTo>
                    <a:lnTo>
                      <a:pt x="1129" y="174"/>
                    </a:lnTo>
                    <a:lnTo>
                      <a:pt x="1127" y="175"/>
                    </a:lnTo>
                    <a:lnTo>
                      <a:pt x="1122" y="182"/>
                    </a:lnTo>
                    <a:lnTo>
                      <a:pt x="1121" y="191"/>
                    </a:lnTo>
                    <a:lnTo>
                      <a:pt x="1117" y="198"/>
                    </a:lnTo>
                    <a:lnTo>
                      <a:pt x="1114" y="202"/>
                    </a:lnTo>
                    <a:lnTo>
                      <a:pt x="1107" y="207"/>
                    </a:lnTo>
                    <a:lnTo>
                      <a:pt x="1102" y="219"/>
                    </a:lnTo>
                    <a:lnTo>
                      <a:pt x="1106" y="222"/>
                    </a:lnTo>
                    <a:lnTo>
                      <a:pt x="1109" y="222"/>
                    </a:lnTo>
                    <a:lnTo>
                      <a:pt x="1113" y="224"/>
                    </a:lnTo>
                    <a:lnTo>
                      <a:pt x="1119" y="228"/>
                    </a:lnTo>
                    <a:lnTo>
                      <a:pt x="1121" y="234"/>
                    </a:lnTo>
                    <a:lnTo>
                      <a:pt x="1123" y="242"/>
                    </a:lnTo>
                    <a:lnTo>
                      <a:pt x="1126" y="244"/>
                    </a:lnTo>
                    <a:lnTo>
                      <a:pt x="1126" y="248"/>
                    </a:lnTo>
                    <a:lnTo>
                      <a:pt x="1126" y="249"/>
                    </a:lnTo>
                    <a:lnTo>
                      <a:pt x="1129" y="253"/>
                    </a:lnTo>
                    <a:lnTo>
                      <a:pt x="1131" y="256"/>
                    </a:lnTo>
                    <a:lnTo>
                      <a:pt x="1134" y="256"/>
                    </a:lnTo>
                    <a:lnTo>
                      <a:pt x="1138" y="252"/>
                    </a:lnTo>
                    <a:lnTo>
                      <a:pt x="1139" y="252"/>
                    </a:lnTo>
                    <a:lnTo>
                      <a:pt x="1142" y="258"/>
                    </a:lnTo>
                    <a:lnTo>
                      <a:pt x="1143" y="260"/>
                    </a:lnTo>
                    <a:lnTo>
                      <a:pt x="1151" y="258"/>
                    </a:lnTo>
                    <a:lnTo>
                      <a:pt x="1153" y="260"/>
                    </a:lnTo>
                    <a:lnTo>
                      <a:pt x="1158" y="261"/>
                    </a:lnTo>
                    <a:lnTo>
                      <a:pt x="1159" y="262"/>
                    </a:lnTo>
                    <a:lnTo>
                      <a:pt x="1161" y="265"/>
                    </a:lnTo>
                    <a:lnTo>
                      <a:pt x="1165" y="269"/>
                    </a:lnTo>
                    <a:lnTo>
                      <a:pt x="1170" y="273"/>
                    </a:lnTo>
                    <a:lnTo>
                      <a:pt x="1172" y="273"/>
                    </a:lnTo>
                    <a:lnTo>
                      <a:pt x="1176" y="274"/>
                    </a:lnTo>
                    <a:lnTo>
                      <a:pt x="1177" y="273"/>
                    </a:lnTo>
                    <a:lnTo>
                      <a:pt x="1181" y="276"/>
                    </a:lnTo>
                    <a:lnTo>
                      <a:pt x="1182" y="276"/>
                    </a:lnTo>
                    <a:lnTo>
                      <a:pt x="1189" y="273"/>
                    </a:lnTo>
                    <a:lnTo>
                      <a:pt x="1198" y="272"/>
                    </a:lnTo>
                    <a:lnTo>
                      <a:pt x="1200" y="270"/>
                    </a:lnTo>
                    <a:lnTo>
                      <a:pt x="1205" y="262"/>
                    </a:lnTo>
                    <a:lnTo>
                      <a:pt x="1205" y="258"/>
                    </a:lnTo>
                    <a:lnTo>
                      <a:pt x="1204" y="252"/>
                    </a:lnTo>
                    <a:lnTo>
                      <a:pt x="1202" y="250"/>
                    </a:lnTo>
                    <a:lnTo>
                      <a:pt x="1200" y="249"/>
                    </a:lnTo>
                    <a:lnTo>
                      <a:pt x="1197" y="241"/>
                    </a:lnTo>
                    <a:lnTo>
                      <a:pt x="1192" y="236"/>
                    </a:lnTo>
                    <a:lnTo>
                      <a:pt x="1193" y="234"/>
                    </a:lnTo>
                    <a:lnTo>
                      <a:pt x="1194" y="234"/>
                    </a:lnTo>
                    <a:lnTo>
                      <a:pt x="1197" y="237"/>
                    </a:lnTo>
                    <a:lnTo>
                      <a:pt x="1200" y="237"/>
                    </a:lnTo>
                    <a:lnTo>
                      <a:pt x="1202" y="233"/>
                    </a:lnTo>
                    <a:lnTo>
                      <a:pt x="1202" y="229"/>
                    </a:lnTo>
                    <a:lnTo>
                      <a:pt x="1202" y="222"/>
                    </a:lnTo>
                    <a:lnTo>
                      <a:pt x="1202" y="219"/>
                    </a:lnTo>
                    <a:lnTo>
                      <a:pt x="1202" y="218"/>
                    </a:lnTo>
                    <a:lnTo>
                      <a:pt x="1204" y="213"/>
                    </a:lnTo>
                    <a:lnTo>
                      <a:pt x="1204" y="209"/>
                    </a:lnTo>
                    <a:lnTo>
                      <a:pt x="1204" y="206"/>
                    </a:lnTo>
                    <a:lnTo>
                      <a:pt x="1204" y="205"/>
                    </a:lnTo>
                    <a:lnTo>
                      <a:pt x="1205" y="199"/>
                    </a:lnTo>
                    <a:lnTo>
                      <a:pt x="1208" y="195"/>
                    </a:lnTo>
                    <a:lnTo>
                      <a:pt x="1206" y="190"/>
                    </a:lnTo>
                    <a:lnTo>
                      <a:pt x="1204" y="186"/>
                    </a:lnTo>
                    <a:lnTo>
                      <a:pt x="1202" y="183"/>
                    </a:lnTo>
                    <a:lnTo>
                      <a:pt x="1200" y="182"/>
                    </a:lnTo>
                    <a:lnTo>
                      <a:pt x="1198" y="179"/>
                    </a:lnTo>
                    <a:lnTo>
                      <a:pt x="1197" y="178"/>
                    </a:lnTo>
                    <a:lnTo>
                      <a:pt x="1196" y="175"/>
                    </a:lnTo>
                    <a:lnTo>
                      <a:pt x="1189" y="173"/>
                    </a:lnTo>
                    <a:lnTo>
                      <a:pt x="1185" y="173"/>
                    </a:lnTo>
                    <a:lnTo>
                      <a:pt x="1185" y="173"/>
                    </a:lnTo>
                    <a:lnTo>
                      <a:pt x="1184" y="175"/>
                    </a:lnTo>
                    <a:lnTo>
                      <a:pt x="1184" y="181"/>
                    </a:lnTo>
                    <a:lnTo>
                      <a:pt x="1182" y="187"/>
                    </a:lnTo>
                    <a:lnTo>
                      <a:pt x="1181" y="187"/>
                    </a:lnTo>
                    <a:lnTo>
                      <a:pt x="1177" y="185"/>
                    </a:lnTo>
                    <a:lnTo>
                      <a:pt x="1174" y="190"/>
                    </a:lnTo>
                    <a:lnTo>
                      <a:pt x="1173" y="195"/>
                    </a:lnTo>
                    <a:lnTo>
                      <a:pt x="1172" y="197"/>
                    </a:lnTo>
                    <a:lnTo>
                      <a:pt x="1170" y="195"/>
                    </a:lnTo>
                    <a:lnTo>
                      <a:pt x="1172" y="190"/>
                    </a:lnTo>
                    <a:lnTo>
                      <a:pt x="1173" y="186"/>
                    </a:lnTo>
                    <a:lnTo>
                      <a:pt x="1174" y="181"/>
                    </a:lnTo>
                    <a:lnTo>
                      <a:pt x="1176" y="177"/>
                    </a:lnTo>
                    <a:lnTo>
                      <a:pt x="1177" y="175"/>
                    </a:lnTo>
                    <a:lnTo>
                      <a:pt x="1176" y="169"/>
                    </a:lnTo>
                    <a:lnTo>
                      <a:pt x="1172" y="163"/>
                    </a:lnTo>
                    <a:lnTo>
                      <a:pt x="1170" y="162"/>
                    </a:lnTo>
                    <a:lnTo>
                      <a:pt x="1170" y="162"/>
                    </a:lnTo>
                    <a:close/>
                    <a:moveTo>
                      <a:pt x="1155" y="455"/>
                    </a:moveTo>
                    <a:lnTo>
                      <a:pt x="1155" y="452"/>
                    </a:lnTo>
                    <a:lnTo>
                      <a:pt x="1154" y="451"/>
                    </a:lnTo>
                    <a:lnTo>
                      <a:pt x="1150" y="450"/>
                    </a:lnTo>
                    <a:lnTo>
                      <a:pt x="1149" y="451"/>
                    </a:lnTo>
                    <a:lnTo>
                      <a:pt x="1143" y="450"/>
                    </a:lnTo>
                    <a:lnTo>
                      <a:pt x="1141" y="452"/>
                    </a:lnTo>
                    <a:lnTo>
                      <a:pt x="1137" y="450"/>
                    </a:lnTo>
                    <a:lnTo>
                      <a:pt x="1137" y="452"/>
                    </a:lnTo>
                    <a:lnTo>
                      <a:pt x="1137" y="455"/>
                    </a:lnTo>
                    <a:lnTo>
                      <a:pt x="1142" y="456"/>
                    </a:lnTo>
                    <a:lnTo>
                      <a:pt x="1145" y="459"/>
                    </a:lnTo>
                    <a:lnTo>
                      <a:pt x="1147" y="459"/>
                    </a:lnTo>
                    <a:lnTo>
                      <a:pt x="1151" y="460"/>
                    </a:lnTo>
                    <a:lnTo>
                      <a:pt x="1151" y="458"/>
                    </a:lnTo>
                    <a:lnTo>
                      <a:pt x="1151" y="455"/>
                    </a:lnTo>
                    <a:lnTo>
                      <a:pt x="1154" y="454"/>
                    </a:lnTo>
                    <a:lnTo>
                      <a:pt x="1155" y="455"/>
                    </a:lnTo>
                    <a:close/>
                    <a:moveTo>
                      <a:pt x="1159" y="446"/>
                    </a:moveTo>
                    <a:lnTo>
                      <a:pt x="1159" y="447"/>
                    </a:lnTo>
                    <a:lnTo>
                      <a:pt x="1159" y="448"/>
                    </a:lnTo>
                    <a:lnTo>
                      <a:pt x="1158" y="452"/>
                    </a:lnTo>
                    <a:lnTo>
                      <a:pt x="1158" y="455"/>
                    </a:lnTo>
                    <a:lnTo>
                      <a:pt x="1158" y="456"/>
                    </a:lnTo>
                    <a:lnTo>
                      <a:pt x="1158" y="456"/>
                    </a:lnTo>
                    <a:lnTo>
                      <a:pt x="1159" y="456"/>
                    </a:lnTo>
                    <a:lnTo>
                      <a:pt x="1161" y="454"/>
                    </a:lnTo>
                    <a:lnTo>
                      <a:pt x="1162" y="450"/>
                    </a:lnTo>
                    <a:lnTo>
                      <a:pt x="1162" y="448"/>
                    </a:lnTo>
                    <a:lnTo>
                      <a:pt x="1161" y="447"/>
                    </a:lnTo>
                    <a:lnTo>
                      <a:pt x="1159" y="446"/>
                    </a:lnTo>
                    <a:close/>
                    <a:moveTo>
                      <a:pt x="1206" y="205"/>
                    </a:moveTo>
                    <a:lnTo>
                      <a:pt x="1205" y="210"/>
                    </a:lnTo>
                    <a:lnTo>
                      <a:pt x="1209" y="210"/>
                    </a:lnTo>
                    <a:lnTo>
                      <a:pt x="1212" y="205"/>
                    </a:lnTo>
                    <a:lnTo>
                      <a:pt x="1209" y="203"/>
                    </a:lnTo>
                    <a:lnTo>
                      <a:pt x="1208" y="202"/>
                    </a:lnTo>
                    <a:lnTo>
                      <a:pt x="1206" y="203"/>
                    </a:lnTo>
                    <a:lnTo>
                      <a:pt x="1206" y="205"/>
                    </a:lnTo>
                    <a:close/>
                    <a:moveTo>
                      <a:pt x="1166" y="424"/>
                    </a:moveTo>
                    <a:lnTo>
                      <a:pt x="1166" y="428"/>
                    </a:lnTo>
                    <a:lnTo>
                      <a:pt x="1168" y="431"/>
                    </a:lnTo>
                    <a:lnTo>
                      <a:pt x="1170" y="431"/>
                    </a:lnTo>
                    <a:lnTo>
                      <a:pt x="1170" y="431"/>
                    </a:lnTo>
                    <a:lnTo>
                      <a:pt x="1168" y="423"/>
                    </a:lnTo>
                    <a:lnTo>
                      <a:pt x="1166" y="424"/>
                    </a:lnTo>
                    <a:close/>
                    <a:moveTo>
                      <a:pt x="1320" y="381"/>
                    </a:moveTo>
                    <a:lnTo>
                      <a:pt x="1319" y="380"/>
                    </a:lnTo>
                    <a:lnTo>
                      <a:pt x="1317" y="380"/>
                    </a:lnTo>
                    <a:lnTo>
                      <a:pt x="1316" y="384"/>
                    </a:lnTo>
                    <a:lnTo>
                      <a:pt x="1316" y="388"/>
                    </a:lnTo>
                    <a:lnTo>
                      <a:pt x="1317" y="388"/>
                    </a:lnTo>
                    <a:lnTo>
                      <a:pt x="1321" y="385"/>
                    </a:lnTo>
                    <a:lnTo>
                      <a:pt x="1321" y="384"/>
                    </a:lnTo>
                    <a:lnTo>
                      <a:pt x="1321" y="383"/>
                    </a:lnTo>
                    <a:lnTo>
                      <a:pt x="1320" y="381"/>
                    </a:lnTo>
                    <a:close/>
                    <a:moveTo>
                      <a:pt x="1210" y="288"/>
                    </a:moveTo>
                    <a:lnTo>
                      <a:pt x="1210" y="292"/>
                    </a:lnTo>
                    <a:lnTo>
                      <a:pt x="1210" y="294"/>
                    </a:lnTo>
                    <a:lnTo>
                      <a:pt x="1209" y="297"/>
                    </a:lnTo>
                    <a:lnTo>
                      <a:pt x="1209" y="300"/>
                    </a:lnTo>
                    <a:lnTo>
                      <a:pt x="1208" y="306"/>
                    </a:lnTo>
                    <a:lnTo>
                      <a:pt x="1206" y="310"/>
                    </a:lnTo>
                    <a:lnTo>
                      <a:pt x="1202" y="317"/>
                    </a:lnTo>
                    <a:lnTo>
                      <a:pt x="1200" y="321"/>
                    </a:lnTo>
                    <a:lnTo>
                      <a:pt x="1198" y="329"/>
                    </a:lnTo>
                    <a:lnTo>
                      <a:pt x="1196" y="332"/>
                    </a:lnTo>
                    <a:lnTo>
                      <a:pt x="1197" y="335"/>
                    </a:lnTo>
                    <a:lnTo>
                      <a:pt x="1200" y="336"/>
                    </a:lnTo>
                    <a:lnTo>
                      <a:pt x="1204" y="337"/>
                    </a:lnTo>
                    <a:lnTo>
                      <a:pt x="1208" y="336"/>
                    </a:lnTo>
                    <a:lnTo>
                      <a:pt x="1214" y="331"/>
                    </a:lnTo>
                    <a:lnTo>
                      <a:pt x="1222" y="324"/>
                    </a:lnTo>
                    <a:lnTo>
                      <a:pt x="1225" y="321"/>
                    </a:lnTo>
                    <a:lnTo>
                      <a:pt x="1232" y="320"/>
                    </a:lnTo>
                    <a:lnTo>
                      <a:pt x="1240" y="320"/>
                    </a:lnTo>
                    <a:lnTo>
                      <a:pt x="1246" y="318"/>
                    </a:lnTo>
                    <a:lnTo>
                      <a:pt x="1246" y="320"/>
                    </a:lnTo>
                    <a:lnTo>
                      <a:pt x="1248" y="321"/>
                    </a:lnTo>
                    <a:lnTo>
                      <a:pt x="1249" y="321"/>
                    </a:lnTo>
                    <a:lnTo>
                      <a:pt x="1252" y="316"/>
                    </a:lnTo>
                    <a:lnTo>
                      <a:pt x="1262" y="316"/>
                    </a:lnTo>
                    <a:lnTo>
                      <a:pt x="1270" y="310"/>
                    </a:lnTo>
                    <a:lnTo>
                      <a:pt x="1274" y="309"/>
                    </a:lnTo>
                    <a:lnTo>
                      <a:pt x="1277" y="309"/>
                    </a:lnTo>
                    <a:lnTo>
                      <a:pt x="1279" y="309"/>
                    </a:lnTo>
                    <a:lnTo>
                      <a:pt x="1287" y="298"/>
                    </a:lnTo>
                    <a:lnTo>
                      <a:pt x="1287" y="290"/>
                    </a:lnTo>
                    <a:lnTo>
                      <a:pt x="1287" y="285"/>
                    </a:lnTo>
                    <a:lnTo>
                      <a:pt x="1285" y="280"/>
                    </a:lnTo>
                    <a:lnTo>
                      <a:pt x="1285" y="277"/>
                    </a:lnTo>
                    <a:lnTo>
                      <a:pt x="1284" y="273"/>
                    </a:lnTo>
                    <a:lnTo>
                      <a:pt x="1281" y="272"/>
                    </a:lnTo>
                    <a:lnTo>
                      <a:pt x="1280" y="270"/>
                    </a:lnTo>
                    <a:lnTo>
                      <a:pt x="1276" y="272"/>
                    </a:lnTo>
                    <a:lnTo>
                      <a:pt x="1273" y="269"/>
                    </a:lnTo>
                    <a:lnTo>
                      <a:pt x="1273" y="265"/>
                    </a:lnTo>
                    <a:lnTo>
                      <a:pt x="1273" y="262"/>
                    </a:lnTo>
                    <a:lnTo>
                      <a:pt x="1273" y="261"/>
                    </a:lnTo>
                    <a:lnTo>
                      <a:pt x="1268" y="258"/>
                    </a:lnTo>
                    <a:lnTo>
                      <a:pt x="1266" y="254"/>
                    </a:lnTo>
                    <a:lnTo>
                      <a:pt x="1265" y="249"/>
                    </a:lnTo>
                    <a:lnTo>
                      <a:pt x="1264" y="248"/>
                    </a:lnTo>
                    <a:lnTo>
                      <a:pt x="1261" y="248"/>
                    </a:lnTo>
                    <a:lnTo>
                      <a:pt x="1258" y="249"/>
                    </a:lnTo>
                    <a:lnTo>
                      <a:pt x="1254" y="254"/>
                    </a:lnTo>
                    <a:lnTo>
                      <a:pt x="1253" y="254"/>
                    </a:lnTo>
                    <a:lnTo>
                      <a:pt x="1250" y="254"/>
                    </a:lnTo>
                    <a:lnTo>
                      <a:pt x="1249" y="258"/>
                    </a:lnTo>
                    <a:lnTo>
                      <a:pt x="1248" y="264"/>
                    </a:lnTo>
                    <a:lnTo>
                      <a:pt x="1245" y="269"/>
                    </a:lnTo>
                    <a:lnTo>
                      <a:pt x="1242" y="272"/>
                    </a:lnTo>
                    <a:lnTo>
                      <a:pt x="1244" y="269"/>
                    </a:lnTo>
                    <a:lnTo>
                      <a:pt x="1248" y="250"/>
                    </a:lnTo>
                    <a:lnTo>
                      <a:pt x="1248" y="245"/>
                    </a:lnTo>
                    <a:lnTo>
                      <a:pt x="1250" y="240"/>
                    </a:lnTo>
                    <a:lnTo>
                      <a:pt x="1250" y="238"/>
                    </a:lnTo>
                    <a:lnTo>
                      <a:pt x="1252" y="237"/>
                    </a:lnTo>
                    <a:lnTo>
                      <a:pt x="1253" y="236"/>
                    </a:lnTo>
                    <a:lnTo>
                      <a:pt x="1252" y="233"/>
                    </a:lnTo>
                    <a:lnTo>
                      <a:pt x="1248" y="228"/>
                    </a:lnTo>
                    <a:lnTo>
                      <a:pt x="1242" y="225"/>
                    </a:lnTo>
                    <a:lnTo>
                      <a:pt x="1241" y="225"/>
                    </a:lnTo>
                    <a:lnTo>
                      <a:pt x="1240" y="226"/>
                    </a:lnTo>
                    <a:lnTo>
                      <a:pt x="1240" y="229"/>
                    </a:lnTo>
                    <a:lnTo>
                      <a:pt x="1240" y="234"/>
                    </a:lnTo>
                    <a:lnTo>
                      <a:pt x="1240" y="238"/>
                    </a:lnTo>
                    <a:lnTo>
                      <a:pt x="1238" y="240"/>
                    </a:lnTo>
                    <a:lnTo>
                      <a:pt x="1237" y="238"/>
                    </a:lnTo>
                    <a:lnTo>
                      <a:pt x="1236" y="234"/>
                    </a:lnTo>
                    <a:lnTo>
                      <a:pt x="1234" y="230"/>
                    </a:lnTo>
                    <a:lnTo>
                      <a:pt x="1233" y="229"/>
                    </a:lnTo>
                    <a:lnTo>
                      <a:pt x="1232" y="230"/>
                    </a:lnTo>
                    <a:lnTo>
                      <a:pt x="1230" y="232"/>
                    </a:lnTo>
                    <a:lnTo>
                      <a:pt x="1230" y="234"/>
                    </a:lnTo>
                    <a:lnTo>
                      <a:pt x="1229" y="240"/>
                    </a:lnTo>
                    <a:lnTo>
                      <a:pt x="1226" y="241"/>
                    </a:lnTo>
                    <a:lnTo>
                      <a:pt x="1225" y="244"/>
                    </a:lnTo>
                    <a:lnTo>
                      <a:pt x="1224" y="246"/>
                    </a:lnTo>
                    <a:lnTo>
                      <a:pt x="1222" y="249"/>
                    </a:lnTo>
                    <a:lnTo>
                      <a:pt x="1222" y="252"/>
                    </a:lnTo>
                    <a:lnTo>
                      <a:pt x="1222" y="257"/>
                    </a:lnTo>
                    <a:lnTo>
                      <a:pt x="1221" y="258"/>
                    </a:lnTo>
                    <a:lnTo>
                      <a:pt x="1220" y="261"/>
                    </a:lnTo>
                    <a:lnTo>
                      <a:pt x="1220" y="265"/>
                    </a:lnTo>
                    <a:lnTo>
                      <a:pt x="1220" y="268"/>
                    </a:lnTo>
                    <a:lnTo>
                      <a:pt x="1220" y="274"/>
                    </a:lnTo>
                    <a:lnTo>
                      <a:pt x="1221" y="276"/>
                    </a:lnTo>
                    <a:lnTo>
                      <a:pt x="1220" y="276"/>
                    </a:lnTo>
                    <a:lnTo>
                      <a:pt x="1216" y="276"/>
                    </a:lnTo>
                    <a:lnTo>
                      <a:pt x="1214" y="276"/>
                    </a:lnTo>
                    <a:lnTo>
                      <a:pt x="1213" y="278"/>
                    </a:lnTo>
                    <a:lnTo>
                      <a:pt x="1210" y="284"/>
                    </a:lnTo>
                    <a:lnTo>
                      <a:pt x="1210" y="288"/>
                    </a:lnTo>
                    <a:lnTo>
                      <a:pt x="1210" y="288"/>
                    </a:lnTo>
                    <a:close/>
                    <a:moveTo>
                      <a:pt x="1301" y="320"/>
                    </a:moveTo>
                    <a:lnTo>
                      <a:pt x="1304" y="317"/>
                    </a:lnTo>
                    <a:lnTo>
                      <a:pt x="1304" y="316"/>
                    </a:lnTo>
                    <a:lnTo>
                      <a:pt x="1307" y="316"/>
                    </a:lnTo>
                    <a:lnTo>
                      <a:pt x="1308" y="316"/>
                    </a:lnTo>
                    <a:lnTo>
                      <a:pt x="1308" y="313"/>
                    </a:lnTo>
                    <a:lnTo>
                      <a:pt x="1307" y="312"/>
                    </a:lnTo>
                    <a:lnTo>
                      <a:pt x="1307" y="310"/>
                    </a:lnTo>
                    <a:lnTo>
                      <a:pt x="1304" y="309"/>
                    </a:lnTo>
                    <a:lnTo>
                      <a:pt x="1301" y="314"/>
                    </a:lnTo>
                    <a:lnTo>
                      <a:pt x="1297" y="316"/>
                    </a:lnTo>
                    <a:lnTo>
                      <a:pt x="1297" y="318"/>
                    </a:lnTo>
                    <a:lnTo>
                      <a:pt x="1299" y="320"/>
                    </a:lnTo>
                    <a:lnTo>
                      <a:pt x="1301" y="320"/>
                    </a:lnTo>
                    <a:close/>
                    <a:moveTo>
                      <a:pt x="1110" y="193"/>
                    </a:moveTo>
                    <a:lnTo>
                      <a:pt x="1114" y="185"/>
                    </a:lnTo>
                    <a:lnTo>
                      <a:pt x="1109" y="182"/>
                    </a:lnTo>
                    <a:lnTo>
                      <a:pt x="1095" y="177"/>
                    </a:lnTo>
                    <a:lnTo>
                      <a:pt x="1089" y="173"/>
                    </a:lnTo>
                    <a:lnTo>
                      <a:pt x="1083" y="173"/>
                    </a:lnTo>
                    <a:lnTo>
                      <a:pt x="1078" y="173"/>
                    </a:lnTo>
                    <a:lnTo>
                      <a:pt x="1075" y="174"/>
                    </a:lnTo>
                    <a:lnTo>
                      <a:pt x="1073" y="178"/>
                    </a:lnTo>
                    <a:lnTo>
                      <a:pt x="1074" y="185"/>
                    </a:lnTo>
                    <a:lnTo>
                      <a:pt x="1077" y="191"/>
                    </a:lnTo>
                    <a:lnTo>
                      <a:pt x="1082" y="194"/>
                    </a:lnTo>
                    <a:lnTo>
                      <a:pt x="1089" y="203"/>
                    </a:lnTo>
                    <a:lnTo>
                      <a:pt x="1093" y="205"/>
                    </a:lnTo>
                    <a:lnTo>
                      <a:pt x="1097" y="203"/>
                    </a:lnTo>
                    <a:lnTo>
                      <a:pt x="1101" y="202"/>
                    </a:lnTo>
                    <a:lnTo>
                      <a:pt x="1103" y="199"/>
                    </a:lnTo>
                    <a:lnTo>
                      <a:pt x="1107" y="195"/>
                    </a:lnTo>
                    <a:lnTo>
                      <a:pt x="1110" y="193"/>
                    </a:lnTo>
                    <a:lnTo>
                      <a:pt x="1110" y="193"/>
                    </a:lnTo>
                    <a:close/>
                    <a:moveTo>
                      <a:pt x="1007" y="537"/>
                    </a:moveTo>
                    <a:lnTo>
                      <a:pt x="1010" y="538"/>
                    </a:lnTo>
                    <a:lnTo>
                      <a:pt x="1011" y="537"/>
                    </a:lnTo>
                    <a:lnTo>
                      <a:pt x="1014" y="531"/>
                    </a:lnTo>
                    <a:lnTo>
                      <a:pt x="1012" y="530"/>
                    </a:lnTo>
                    <a:lnTo>
                      <a:pt x="1011" y="529"/>
                    </a:lnTo>
                    <a:lnTo>
                      <a:pt x="1007" y="530"/>
                    </a:lnTo>
                    <a:lnTo>
                      <a:pt x="1006" y="530"/>
                    </a:lnTo>
                    <a:lnTo>
                      <a:pt x="1006" y="529"/>
                    </a:lnTo>
                    <a:lnTo>
                      <a:pt x="1004" y="530"/>
                    </a:lnTo>
                    <a:lnTo>
                      <a:pt x="1002" y="533"/>
                    </a:lnTo>
                    <a:lnTo>
                      <a:pt x="1000" y="534"/>
                    </a:lnTo>
                    <a:lnTo>
                      <a:pt x="1002" y="537"/>
                    </a:lnTo>
                    <a:lnTo>
                      <a:pt x="1007" y="537"/>
                    </a:lnTo>
                    <a:lnTo>
                      <a:pt x="1007" y="537"/>
                    </a:lnTo>
                    <a:close/>
                    <a:moveTo>
                      <a:pt x="1878" y="1428"/>
                    </a:moveTo>
                    <a:lnTo>
                      <a:pt x="1876" y="1426"/>
                    </a:lnTo>
                    <a:lnTo>
                      <a:pt x="1874" y="1424"/>
                    </a:lnTo>
                    <a:lnTo>
                      <a:pt x="1872" y="1421"/>
                    </a:lnTo>
                    <a:lnTo>
                      <a:pt x="1871" y="1418"/>
                    </a:lnTo>
                    <a:lnTo>
                      <a:pt x="1871" y="1416"/>
                    </a:lnTo>
                    <a:lnTo>
                      <a:pt x="1870" y="1413"/>
                    </a:lnTo>
                    <a:lnTo>
                      <a:pt x="1870" y="1410"/>
                    </a:lnTo>
                    <a:lnTo>
                      <a:pt x="1868" y="1405"/>
                    </a:lnTo>
                    <a:lnTo>
                      <a:pt x="1864" y="1395"/>
                    </a:lnTo>
                    <a:lnTo>
                      <a:pt x="1863" y="1390"/>
                    </a:lnTo>
                    <a:lnTo>
                      <a:pt x="1860" y="1373"/>
                    </a:lnTo>
                    <a:lnTo>
                      <a:pt x="1859" y="1373"/>
                    </a:lnTo>
                    <a:lnTo>
                      <a:pt x="1859" y="1371"/>
                    </a:lnTo>
                    <a:lnTo>
                      <a:pt x="1859" y="1369"/>
                    </a:lnTo>
                    <a:lnTo>
                      <a:pt x="1859" y="1367"/>
                    </a:lnTo>
                    <a:lnTo>
                      <a:pt x="1859" y="1366"/>
                    </a:lnTo>
                    <a:lnTo>
                      <a:pt x="1856" y="1365"/>
                    </a:lnTo>
                    <a:lnTo>
                      <a:pt x="1856" y="1363"/>
                    </a:lnTo>
                    <a:lnTo>
                      <a:pt x="1856" y="1361"/>
                    </a:lnTo>
                    <a:lnTo>
                      <a:pt x="1856" y="1358"/>
                    </a:lnTo>
                    <a:lnTo>
                      <a:pt x="1855" y="1355"/>
                    </a:lnTo>
                    <a:lnTo>
                      <a:pt x="1855" y="1353"/>
                    </a:lnTo>
                    <a:lnTo>
                      <a:pt x="1855" y="1346"/>
                    </a:lnTo>
                    <a:lnTo>
                      <a:pt x="1855" y="1343"/>
                    </a:lnTo>
                    <a:lnTo>
                      <a:pt x="1856" y="1343"/>
                    </a:lnTo>
                    <a:lnTo>
                      <a:pt x="1856" y="1342"/>
                    </a:lnTo>
                    <a:lnTo>
                      <a:pt x="1858" y="1339"/>
                    </a:lnTo>
                    <a:lnTo>
                      <a:pt x="1858" y="1338"/>
                    </a:lnTo>
                    <a:lnTo>
                      <a:pt x="1858" y="1331"/>
                    </a:lnTo>
                    <a:lnTo>
                      <a:pt x="1856" y="1327"/>
                    </a:lnTo>
                    <a:lnTo>
                      <a:pt x="1856" y="1325"/>
                    </a:lnTo>
                    <a:lnTo>
                      <a:pt x="1855" y="1323"/>
                    </a:lnTo>
                    <a:lnTo>
                      <a:pt x="1854" y="1318"/>
                    </a:lnTo>
                    <a:lnTo>
                      <a:pt x="1851" y="1310"/>
                    </a:lnTo>
                    <a:lnTo>
                      <a:pt x="1851" y="1310"/>
                    </a:lnTo>
                    <a:lnTo>
                      <a:pt x="1851" y="1308"/>
                    </a:lnTo>
                    <a:lnTo>
                      <a:pt x="1851" y="1306"/>
                    </a:lnTo>
                    <a:lnTo>
                      <a:pt x="1852" y="1304"/>
                    </a:lnTo>
                    <a:lnTo>
                      <a:pt x="1852" y="1303"/>
                    </a:lnTo>
                    <a:lnTo>
                      <a:pt x="1852" y="1302"/>
                    </a:lnTo>
                    <a:lnTo>
                      <a:pt x="1848" y="1295"/>
                    </a:lnTo>
                    <a:lnTo>
                      <a:pt x="1847" y="1294"/>
                    </a:lnTo>
                    <a:lnTo>
                      <a:pt x="1847" y="1295"/>
                    </a:lnTo>
                    <a:lnTo>
                      <a:pt x="1847" y="1296"/>
                    </a:lnTo>
                    <a:lnTo>
                      <a:pt x="1846" y="1298"/>
                    </a:lnTo>
                    <a:lnTo>
                      <a:pt x="1841" y="1298"/>
                    </a:lnTo>
                    <a:lnTo>
                      <a:pt x="1844" y="1300"/>
                    </a:lnTo>
                    <a:lnTo>
                      <a:pt x="1847" y="1306"/>
                    </a:lnTo>
                    <a:lnTo>
                      <a:pt x="1848" y="1307"/>
                    </a:lnTo>
                    <a:lnTo>
                      <a:pt x="1847" y="1310"/>
                    </a:lnTo>
                    <a:lnTo>
                      <a:pt x="1847" y="1311"/>
                    </a:lnTo>
                    <a:lnTo>
                      <a:pt x="1847" y="1311"/>
                    </a:lnTo>
                    <a:lnTo>
                      <a:pt x="1847" y="1313"/>
                    </a:lnTo>
                    <a:lnTo>
                      <a:pt x="1846" y="1314"/>
                    </a:lnTo>
                    <a:lnTo>
                      <a:pt x="1844" y="1315"/>
                    </a:lnTo>
                    <a:lnTo>
                      <a:pt x="1846" y="1317"/>
                    </a:lnTo>
                    <a:lnTo>
                      <a:pt x="1846" y="1319"/>
                    </a:lnTo>
                    <a:lnTo>
                      <a:pt x="1843" y="1319"/>
                    </a:lnTo>
                    <a:lnTo>
                      <a:pt x="1843" y="1321"/>
                    </a:lnTo>
                    <a:lnTo>
                      <a:pt x="1841" y="1319"/>
                    </a:lnTo>
                    <a:lnTo>
                      <a:pt x="1840" y="1318"/>
                    </a:lnTo>
                    <a:lnTo>
                      <a:pt x="1839" y="1318"/>
                    </a:lnTo>
                    <a:lnTo>
                      <a:pt x="1836" y="1319"/>
                    </a:lnTo>
                    <a:lnTo>
                      <a:pt x="1835" y="1321"/>
                    </a:lnTo>
                    <a:lnTo>
                      <a:pt x="1835" y="1322"/>
                    </a:lnTo>
                    <a:lnTo>
                      <a:pt x="1835" y="1326"/>
                    </a:lnTo>
                    <a:lnTo>
                      <a:pt x="1835" y="1329"/>
                    </a:lnTo>
                    <a:lnTo>
                      <a:pt x="1835" y="1335"/>
                    </a:lnTo>
                    <a:lnTo>
                      <a:pt x="1833" y="1341"/>
                    </a:lnTo>
                    <a:lnTo>
                      <a:pt x="1833" y="1343"/>
                    </a:lnTo>
                    <a:lnTo>
                      <a:pt x="1832" y="1346"/>
                    </a:lnTo>
                    <a:lnTo>
                      <a:pt x="1832" y="1347"/>
                    </a:lnTo>
                    <a:lnTo>
                      <a:pt x="1832" y="1357"/>
                    </a:lnTo>
                    <a:lnTo>
                      <a:pt x="1833" y="1358"/>
                    </a:lnTo>
                    <a:lnTo>
                      <a:pt x="1835" y="1359"/>
                    </a:lnTo>
                    <a:lnTo>
                      <a:pt x="1833" y="1361"/>
                    </a:lnTo>
                    <a:lnTo>
                      <a:pt x="1833" y="1361"/>
                    </a:lnTo>
                    <a:lnTo>
                      <a:pt x="1833" y="1362"/>
                    </a:lnTo>
                    <a:lnTo>
                      <a:pt x="1835" y="1363"/>
                    </a:lnTo>
                    <a:lnTo>
                      <a:pt x="1837" y="1366"/>
                    </a:lnTo>
                    <a:lnTo>
                      <a:pt x="1839" y="1369"/>
                    </a:lnTo>
                    <a:lnTo>
                      <a:pt x="1840" y="1373"/>
                    </a:lnTo>
                    <a:lnTo>
                      <a:pt x="1840" y="1378"/>
                    </a:lnTo>
                    <a:lnTo>
                      <a:pt x="1839" y="1381"/>
                    </a:lnTo>
                    <a:lnTo>
                      <a:pt x="1839" y="1383"/>
                    </a:lnTo>
                    <a:lnTo>
                      <a:pt x="1837" y="1387"/>
                    </a:lnTo>
                    <a:lnTo>
                      <a:pt x="1837" y="1390"/>
                    </a:lnTo>
                    <a:lnTo>
                      <a:pt x="1839" y="1395"/>
                    </a:lnTo>
                    <a:lnTo>
                      <a:pt x="1839" y="1397"/>
                    </a:lnTo>
                    <a:lnTo>
                      <a:pt x="1839" y="1413"/>
                    </a:lnTo>
                    <a:lnTo>
                      <a:pt x="1839" y="1416"/>
                    </a:lnTo>
                    <a:lnTo>
                      <a:pt x="1837" y="1418"/>
                    </a:lnTo>
                    <a:lnTo>
                      <a:pt x="1837" y="1424"/>
                    </a:lnTo>
                    <a:lnTo>
                      <a:pt x="1836" y="1426"/>
                    </a:lnTo>
                    <a:lnTo>
                      <a:pt x="1835" y="1432"/>
                    </a:lnTo>
                    <a:lnTo>
                      <a:pt x="1835" y="1432"/>
                    </a:lnTo>
                    <a:lnTo>
                      <a:pt x="1836" y="1433"/>
                    </a:lnTo>
                    <a:lnTo>
                      <a:pt x="1837" y="1437"/>
                    </a:lnTo>
                    <a:lnTo>
                      <a:pt x="1839" y="1441"/>
                    </a:lnTo>
                    <a:lnTo>
                      <a:pt x="1840" y="1448"/>
                    </a:lnTo>
                    <a:lnTo>
                      <a:pt x="1839" y="1450"/>
                    </a:lnTo>
                    <a:lnTo>
                      <a:pt x="1839" y="1452"/>
                    </a:lnTo>
                    <a:lnTo>
                      <a:pt x="1837" y="1454"/>
                    </a:lnTo>
                    <a:lnTo>
                      <a:pt x="1836" y="1457"/>
                    </a:lnTo>
                    <a:lnTo>
                      <a:pt x="1836" y="1458"/>
                    </a:lnTo>
                    <a:lnTo>
                      <a:pt x="1836" y="1462"/>
                    </a:lnTo>
                    <a:lnTo>
                      <a:pt x="1837" y="1465"/>
                    </a:lnTo>
                    <a:lnTo>
                      <a:pt x="1837" y="1466"/>
                    </a:lnTo>
                    <a:lnTo>
                      <a:pt x="1837" y="1469"/>
                    </a:lnTo>
                    <a:lnTo>
                      <a:pt x="1835" y="1477"/>
                    </a:lnTo>
                    <a:lnTo>
                      <a:pt x="1835" y="1482"/>
                    </a:lnTo>
                    <a:lnTo>
                      <a:pt x="1836" y="1488"/>
                    </a:lnTo>
                    <a:lnTo>
                      <a:pt x="1836" y="1490"/>
                    </a:lnTo>
                    <a:lnTo>
                      <a:pt x="1836" y="1492"/>
                    </a:lnTo>
                    <a:lnTo>
                      <a:pt x="1837" y="1493"/>
                    </a:lnTo>
                    <a:lnTo>
                      <a:pt x="1839" y="1493"/>
                    </a:lnTo>
                    <a:lnTo>
                      <a:pt x="1839" y="1492"/>
                    </a:lnTo>
                    <a:lnTo>
                      <a:pt x="1840" y="1490"/>
                    </a:lnTo>
                    <a:lnTo>
                      <a:pt x="1841" y="1484"/>
                    </a:lnTo>
                    <a:lnTo>
                      <a:pt x="1843" y="1482"/>
                    </a:lnTo>
                    <a:lnTo>
                      <a:pt x="1843" y="1480"/>
                    </a:lnTo>
                    <a:lnTo>
                      <a:pt x="1844" y="1478"/>
                    </a:lnTo>
                    <a:lnTo>
                      <a:pt x="1846" y="1477"/>
                    </a:lnTo>
                    <a:lnTo>
                      <a:pt x="1847" y="1476"/>
                    </a:lnTo>
                    <a:lnTo>
                      <a:pt x="1847" y="1476"/>
                    </a:lnTo>
                    <a:lnTo>
                      <a:pt x="1848" y="1477"/>
                    </a:lnTo>
                    <a:lnTo>
                      <a:pt x="1850" y="1478"/>
                    </a:lnTo>
                    <a:lnTo>
                      <a:pt x="1850" y="1478"/>
                    </a:lnTo>
                    <a:lnTo>
                      <a:pt x="1852" y="1478"/>
                    </a:lnTo>
                    <a:lnTo>
                      <a:pt x="1856" y="1480"/>
                    </a:lnTo>
                    <a:lnTo>
                      <a:pt x="1858" y="1481"/>
                    </a:lnTo>
                    <a:lnTo>
                      <a:pt x="1858" y="1484"/>
                    </a:lnTo>
                    <a:lnTo>
                      <a:pt x="1859" y="1486"/>
                    </a:lnTo>
                    <a:lnTo>
                      <a:pt x="1859" y="1492"/>
                    </a:lnTo>
                    <a:lnTo>
                      <a:pt x="1859" y="1490"/>
                    </a:lnTo>
                    <a:lnTo>
                      <a:pt x="1859" y="1489"/>
                    </a:lnTo>
                    <a:lnTo>
                      <a:pt x="1859" y="1488"/>
                    </a:lnTo>
                    <a:lnTo>
                      <a:pt x="1860" y="1486"/>
                    </a:lnTo>
                    <a:lnTo>
                      <a:pt x="1860" y="1484"/>
                    </a:lnTo>
                    <a:lnTo>
                      <a:pt x="1860" y="1482"/>
                    </a:lnTo>
                    <a:lnTo>
                      <a:pt x="1860" y="1480"/>
                    </a:lnTo>
                    <a:lnTo>
                      <a:pt x="1859" y="1476"/>
                    </a:lnTo>
                    <a:lnTo>
                      <a:pt x="1859" y="1474"/>
                    </a:lnTo>
                    <a:lnTo>
                      <a:pt x="1858" y="1474"/>
                    </a:lnTo>
                    <a:lnTo>
                      <a:pt x="1856" y="1474"/>
                    </a:lnTo>
                    <a:lnTo>
                      <a:pt x="1855" y="1474"/>
                    </a:lnTo>
                    <a:lnTo>
                      <a:pt x="1855" y="1473"/>
                    </a:lnTo>
                    <a:lnTo>
                      <a:pt x="1854" y="1470"/>
                    </a:lnTo>
                    <a:lnTo>
                      <a:pt x="1852" y="1465"/>
                    </a:lnTo>
                    <a:lnTo>
                      <a:pt x="1851" y="1462"/>
                    </a:lnTo>
                    <a:lnTo>
                      <a:pt x="1851" y="1462"/>
                    </a:lnTo>
                    <a:lnTo>
                      <a:pt x="1850" y="1461"/>
                    </a:lnTo>
                    <a:lnTo>
                      <a:pt x="1850" y="1461"/>
                    </a:lnTo>
                    <a:lnTo>
                      <a:pt x="1848" y="1460"/>
                    </a:lnTo>
                    <a:lnTo>
                      <a:pt x="1847" y="1458"/>
                    </a:lnTo>
                    <a:lnTo>
                      <a:pt x="1846" y="1454"/>
                    </a:lnTo>
                    <a:lnTo>
                      <a:pt x="1846" y="1454"/>
                    </a:lnTo>
                    <a:lnTo>
                      <a:pt x="1846" y="1450"/>
                    </a:lnTo>
                    <a:lnTo>
                      <a:pt x="1846" y="1446"/>
                    </a:lnTo>
                    <a:lnTo>
                      <a:pt x="1847" y="1442"/>
                    </a:lnTo>
                    <a:lnTo>
                      <a:pt x="1852" y="1428"/>
                    </a:lnTo>
                    <a:lnTo>
                      <a:pt x="1852" y="1422"/>
                    </a:lnTo>
                    <a:lnTo>
                      <a:pt x="1854" y="1421"/>
                    </a:lnTo>
                    <a:lnTo>
                      <a:pt x="1856" y="1420"/>
                    </a:lnTo>
                    <a:lnTo>
                      <a:pt x="1858" y="1418"/>
                    </a:lnTo>
                    <a:lnTo>
                      <a:pt x="1863" y="1418"/>
                    </a:lnTo>
                    <a:lnTo>
                      <a:pt x="1864" y="1418"/>
                    </a:lnTo>
                    <a:lnTo>
                      <a:pt x="1867" y="1420"/>
                    </a:lnTo>
                    <a:lnTo>
                      <a:pt x="1868" y="1420"/>
                    </a:lnTo>
                    <a:lnTo>
                      <a:pt x="1870" y="1421"/>
                    </a:lnTo>
                    <a:lnTo>
                      <a:pt x="1871" y="1424"/>
                    </a:lnTo>
                    <a:lnTo>
                      <a:pt x="1874" y="1426"/>
                    </a:lnTo>
                    <a:lnTo>
                      <a:pt x="1875" y="1428"/>
                    </a:lnTo>
                    <a:lnTo>
                      <a:pt x="1876" y="1429"/>
                    </a:lnTo>
                    <a:lnTo>
                      <a:pt x="1878" y="1433"/>
                    </a:lnTo>
                    <a:lnTo>
                      <a:pt x="1878" y="1433"/>
                    </a:lnTo>
                    <a:lnTo>
                      <a:pt x="1878" y="1429"/>
                    </a:lnTo>
                    <a:lnTo>
                      <a:pt x="1878" y="1428"/>
                    </a:lnTo>
                    <a:lnTo>
                      <a:pt x="1878" y="1428"/>
                    </a:lnTo>
                    <a:close/>
                    <a:moveTo>
                      <a:pt x="978" y="562"/>
                    </a:moveTo>
                    <a:lnTo>
                      <a:pt x="978" y="559"/>
                    </a:lnTo>
                    <a:lnTo>
                      <a:pt x="979" y="557"/>
                    </a:lnTo>
                    <a:lnTo>
                      <a:pt x="976" y="557"/>
                    </a:lnTo>
                    <a:lnTo>
                      <a:pt x="975" y="558"/>
                    </a:lnTo>
                    <a:lnTo>
                      <a:pt x="972" y="559"/>
                    </a:lnTo>
                    <a:lnTo>
                      <a:pt x="972" y="561"/>
                    </a:lnTo>
                    <a:lnTo>
                      <a:pt x="978" y="562"/>
                    </a:lnTo>
                    <a:close/>
                    <a:moveTo>
                      <a:pt x="958" y="582"/>
                    </a:moveTo>
                    <a:lnTo>
                      <a:pt x="958" y="582"/>
                    </a:lnTo>
                    <a:lnTo>
                      <a:pt x="959" y="582"/>
                    </a:lnTo>
                    <a:lnTo>
                      <a:pt x="959" y="581"/>
                    </a:lnTo>
                    <a:lnTo>
                      <a:pt x="960" y="579"/>
                    </a:lnTo>
                    <a:lnTo>
                      <a:pt x="959" y="578"/>
                    </a:lnTo>
                    <a:lnTo>
                      <a:pt x="954" y="577"/>
                    </a:lnTo>
                    <a:lnTo>
                      <a:pt x="950" y="578"/>
                    </a:lnTo>
                    <a:lnTo>
                      <a:pt x="948" y="579"/>
                    </a:lnTo>
                    <a:lnTo>
                      <a:pt x="954" y="581"/>
                    </a:lnTo>
                    <a:lnTo>
                      <a:pt x="958" y="582"/>
                    </a:lnTo>
                    <a:lnTo>
                      <a:pt x="958" y="582"/>
                    </a:lnTo>
                    <a:close/>
                    <a:moveTo>
                      <a:pt x="1081" y="153"/>
                    </a:moveTo>
                    <a:lnTo>
                      <a:pt x="1085" y="155"/>
                    </a:lnTo>
                    <a:lnTo>
                      <a:pt x="1087" y="157"/>
                    </a:lnTo>
                    <a:lnTo>
                      <a:pt x="1090" y="161"/>
                    </a:lnTo>
                    <a:lnTo>
                      <a:pt x="1102" y="167"/>
                    </a:lnTo>
                    <a:lnTo>
                      <a:pt x="1111" y="175"/>
                    </a:lnTo>
                    <a:lnTo>
                      <a:pt x="1114" y="175"/>
                    </a:lnTo>
                    <a:lnTo>
                      <a:pt x="1122" y="170"/>
                    </a:lnTo>
                    <a:lnTo>
                      <a:pt x="1125" y="166"/>
                    </a:lnTo>
                    <a:lnTo>
                      <a:pt x="1126" y="166"/>
                    </a:lnTo>
                    <a:lnTo>
                      <a:pt x="1131" y="163"/>
                    </a:lnTo>
                    <a:lnTo>
                      <a:pt x="1145" y="162"/>
                    </a:lnTo>
                    <a:lnTo>
                      <a:pt x="1163" y="155"/>
                    </a:lnTo>
                    <a:lnTo>
                      <a:pt x="1166" y="153"/>
                    </a:lnTo>
                    <a:lnTo>
                      <a:pt x="1168" y="149"/>
                    </a:lnTo>
                    <a:lnTo>
                      <a:pt x="1166" y="147"/>
                    </a:lnTo>
                    <a:lnTo>
                      <a:pt x="1165" y="145"/>
                    </a:lnTo>
                    <a:lnTo>
                      <a:pt x="1163" y="133"/>
                    </a:lnTo>
                    <a:lnTo>
                      <a:pt x="1162" y="131"/>
                    </a:lnTo>
                    <a:lnTo>
                      <a:pt x="1162" y="130"/>
                    </a:lnTo>
                    <a:lnTo>
                      <a:pt x="1163" y="122"/>
                    </a:lnTo>
                    <a:lnTo>
                      <a:pt x="1165" y="118"/>
                    </a:lnTo>
                    <a:lnTo>
                      <a:pt x="1172" y="116"/>
                    </a:lnTo>
                    <a:lnTo>
                      <a:pt x="1173" y="114"/>
                    </a:lnTo>
                    <a:lnTo>
                      <a:pt x="1174" y="114"/>
                    </a:lnTo>
                    <a:lnTo>
                      <a:pt x="1174" y="108"/>
                    </a:lnTo>
                    <a:lnTo>
                      <a:pt x="1174" y="104"/>
                    </a:lnTo>
                    <a:lnTo>
                      <a:pt x="1172" y="102"/>
                    </a:lnTo>
                    <a:lnTo>
                      <a:pt x="1168" y="100"/>
                    </a:lnTo>
                    <a:lnTo>
                      <a:pt x="1158" y="90"/>
                    </a:lnTo>
                    <a:lnTo>
                      <a:pt x="1157" y="86"/>
                    </a:lnTo>
                    <a:lnTo>
                      <a:pt x="1155" y="83"/>
                    </a:lnTo>
                    <a:lnTo>
                      <a:pt x="1154" y="79"/>
                    </a:lnTo>
                    <a:lnTo>
                      <a:pt x="1154" y="76"/>
                    </a:lnTo>
                    <a:lnTo>
                      <a:pt x="1149" y="68"/>
                    </a:lnTo>
                    <a:lnTo>
                      <a:pt x="1147" y="67"/>
                    </a:lnTo>
                    <a:lnTo>
                      <a:pt x="1146" y="66"/>
                    </a:lnTo>
                    <a:lnTo>
                      <a:pt x="1145" y="60"/>
                    </a:lnTo>
                    <a:lnTo>
                      <a:pt x="1143" y="59"/>
                    </a:lnTo>
                    <a:lnTo>
                      <a:pt x="1134" y="59"/>
                    </a:lnTo>
                    <a:lnTo>
                      <a:pt x="1133" y="67"/>
                    </a:lnTo>
                    <a:lnTo>
                      <a:pt x="1129" y="72"/>
                    </a:lnTo>
                    <a:lnTo>
                      <a:pt x="1126" y="75"/>
                    </a:lnTo>
                    <a:lnTo>
                      <a:pt x="1122" y="75"/>
                    </a:lnTo>
                    <a:lnTo>
                      <a:pt x="1118" y="78"/>
                    </a:lnTo>
                    <a:lnTo>
                      <a:pt x="1115" y="80"/>
                    </a:lnTo>
                    <a:lnTo>
                      <a:pt x="1111" y="82"/>
                    </a:lnTo>
                    <a:lnTo>
                      <a:pt x="1109" y="82"/>
                    </a:lnTo>
                    <a:lnTo>
                      <a:pt x="1107" y="83"/>
                    </a:lnTo>
                    <a:lnTo>
                      <a:pt x="1102" y="87"/>
                    </a:lnTo>
                    <a:lnTo>
                      <a:pt x="1101" y="92"/>
                    </a:lnTo>
                    <a:lnTo>
                      <a:pt x="1098" y="96"/>
                    </a:lnTo>
                    <a:lnTo>
                      <a:pt x="1097" y="98"/>
                    </a:lnTo>
                    <a:lnTo>
                      <a:pt x="1095" y="104"/>
                    </a:lnTo>
                    <a:lnTo>
                      <a:pt x="1095" y="107"/>
                    </a:lnTo>
                    <a:lnTo>
                      <a:pt x="1098" y="107"/>
                    </a:lnTo>
                    <a:lnTo>
                      <a:pt x="1106" y="106"/>
                    </a:lnTo>
                    <a:lnTo>
                      <a:pt x="1101" y="114"/>
                    </a:lnTo>
                    <a:lnTo>
                      <a:pt x="1099" y="122"/>
                    </a:lnTo>
                    <a:lnTo>
                      <a:pt x="1095" y="130"/>
                    </a:lnTo>
                    <a:lnTo>
                      <a:pt x="1090" y="133"/>
                    </a:lnTo>
                    <a:lnTo>
                      <a:pt x="1085" y="134"/>
                    </a:lnTo>
                    <a:lnTo>
                      <a:pt x="1082" y="139"/>
                    </a:lnTo>
                    <a:lnTo>
                      <a:pt x="1079" y="145"/>
                    </a:lnTo>
                    <a:lnTo>
                      <a:pt x="1081" y="153"/>
                    </a:lnTo>
                    <a:lnTo>
                      <a:pt x="1081" y="153"/>
                    </a:lnTo>
                    <a:close/>
                    <a:moveTo>
                      <a:pt x="1303" y="324"/>
                    </a:moveTo>
                    <a:lnTo>
                      <a:pt x="1312" y="328"/>
                    </a:lnTo>
                    <a:lnTo>
                      <a:pt x="1317" y="328"/>
                    </a:lnTo>
                    <a:lnTo>
                      <a:pt x="1319" y="331"/>
                    </a:lnTo>
                    <a:lnTo>
                      <a:pt x="1321" y="329"/>
                    </a:lnTo>
                    <a:lnTo>
                      <a:pt x="1323" y="325"/>
                    </a:lnTo>
                    <a:lnTo>
                      <a:pt x="1320" y="321"/>
                    </a:lnTo>
                    <a:lnTo>
                      <a:pt x="1319" y="321"/>
                    </a:lnTo>
                    <a:lnTo>
                      <a:pt x="1305" y="323"/>
                    </a:lnTo>
                    <a:lnTo>
                      <a:pt x="1303" y="324"/>
                    </a:lnTo>
                    <a:close/>
                    <a:moveTo>
                      <a:pt x="1142" y="403"/>
                    </a:moveTo>
                    <a:lnTo>
                      <a:pt x="1143" y="404"/>
                    </a:lnTo>
                    <a:lnTo>
                      <a:pt x="1145" y="405"/>
                    </a:lnTo>
                    <a:lnTo>
                      <a:pt x="1147" y="404"/>
                    </a:lnTo>
                    <a:lnTo>
                      <a:pt x="1150" y="404"/>
                    </a:lnTo>
                    <a:lnTo>
                      <a:pt x="1150" y="404"/>
                    </a:lnTo>
                    <a:lnTo>
                      <a:pt x="1150" y="403"/>
                    </a:lnTo>
                    <a:lnTo>
                      <a:pt x="1153" y="399"/>
                    </a:lnTo>
                    <a:lnTo>
                      <a:pt x="1155" y="395"/>
                    </a:lnTo>
                    <a:lnTo>
                      <a:pt x="1155" y="393"/>
                    </a:lnTo>
                    <a:lnTo>
                      <a:pt x="1154" y="391"/>
                    </a:lnTo>
                    <a:lnTo>
                      <a:pt x="1145" y="397"/>
                    </a:lnTo>
                    <a:lnTo>
                      <a:pt x="1138" y="400"/>
                    </a:lnTo>
                    <a:lnTo>
                      <a:pt x="1135" y="403"/>
                    </a:lnTo>
                    <a:lnTo>
                      <a:pt x="1137" y="403"/>
                    </a:lnTo>
                    <a:lnTo>
                      <a:pt x="1142" y="403"/>
                    </a:lnTo>
                    <a:lnTo>
                      <a:pt x="1142" y="403"/>
                    </a:lnTo>
                    <a:close/>
                    <a:moveTo>
                      <a:pt x="1057" y="75"/>
                    </a:moveTo>
                    <a:lnTo>
                      <a:pt x="1075" y="79"/>
                    </a:lnTo>
                    <a:lnTo>
                      <a:pt x="1081" y="72"/>
                    </a:lnTo>
                    <a:lnTo>
                      <a:pt x="1079" y="68"/>
                    </a:lnTo>
                    <a:lnTo>
                      <a:pt x="1073" y="67"/>
                    </a:lnTo>
                    <a:lnTo>
                      <a:pt x="1058" y="66"/>
                    </a:lnTo>
                    <a:lnTo>
                      <a:pt x="1055" y="70"/>
                    </a:lnTo>
                    <a:lnTo>
                      <a:pt x="1055" y="71"/>
                    </a:lnTo>
                    <a:lnTo>
                      <a:pt x="1057" y="75"/>
                    </a:lnTo>
                    <a:lnTo>
                      <a:pt x="1057" y="75"/>
                    </a:lnTo>
                    <a:close/>
                    <a:moveTo>
                      <a:pt x="1747" y="504"/>
                    </a:moveTo>
                    <a:lnTo>
                      <a:pt x="1748" y="503"/>
                    </a:lnTo>
                    <a:lnTo>
                      <a:pt x="1747" y="499"/>
                    </a:lnTo>
                    <a:lnTo>
                      <a:pt x="1747" y="498"/>
                    </a:lnTo>
                    <a:lnTo>
                      <a:pt x="1749" y="492"/>
                    </a:lnTo>
                    <a:lnTo>
                      <a:pt x="1749" y="491"/>
                    </a:lnTo>
                    <a:lnTo>
                      <a:pt x="1745" y="487"/>
                    </a:lnTo>
                    <a:lnTo>
                      <a:pt x="1745" y="484"/>
                    </a:lnTo>
                    <a:lnTo>
                      <a:pt x="1744" y="480"/>
                    </a:lnTo>
                    <a:lnTo>
                      <a:pt x="1743" y="478"/>
                    </a:lnTo>
                    <a:lnTo>
                      <a:pt x="1741" y="483"/>
                    </a:lnTo>
                    <a:lnTo>
                      <a:pt x="1741" y="486"/>
                    </a:lnTo>
                    <a:lnTo>
                      <a:pt x="1740" y="491"/>
                    </a:lnTo>
                    <a:lnTo>
                      <a:pt x="1741" y="494"/>
                    </a:lnTo>
                    <a:lnTo>
                      <a:pt x="1740" y="499"/>
                    </a:lnTo>
                    <a:lnTo>
                      <a:pt x="1739" y="500"/>
                    </a:lnTo>
                    <a:lnTo>
                      <a:pt x="1739" y="506"/>
                    </a:lnTo>
                    <a:lnTo>
                      <a:pt x="1743" y="506"/>
                    </a:lnTo>
                    <a:lnTo>
                      <a:pt x="1747" y="504"/>
                    </a:lnTo>
                    <a:lnTo>
                      <a:pt x="1747" y="504"/>
                    </a:lnTo>
                    <a:close/>
                    <a:moveTo>
                      <a:pt x="1763" y="515"/>
                    </a:moveTo>
                    <a:lnTo>
                      <a:pt x="1765" y="521"/>
                    </a:lnTo>
                    <a:lnTo>
                      <a:pt x="1769" y="526"/>
                    </a:lnTo>
                    <a:lnTo>
                      <a:pt x="1771" y="526"/>
                    </a:lnTo>
                    <a:lnTo>
                      <a:pt x="1772" y="527"/>
                    </a:lnTo>
                    <a:lnTo>
                      <a:pt x="1776" y="535"/>
                    </a:lnTo>
                    <a:lnTo>
                      <a:pt x="1777" y="538"/>
                    </a:lnTo>
                    <a:lnTo>
                      <a:pt x="1779" y="541"/>
                    </a:lnTo>
                    <a:lnTo>
                      <a:pt x="1789" y="546"/>
                    </a:lnTo>
                    <a:lnTo>
                      <a:pt x="1792" y="547"/>
                    </a:lnTo>
                    <a:lnTo>
                      <a:pt x="1793" y="549"/>
                    </a:lnTo>
                    <a:lnTo>
                      <a:pt x="1795" y="547"/>
                    </a:lnTo>
                    <a:lnTo>
                      <a:pt x="1797" y="546"/>
                    </a:lnTo>
                    <a:lnTo>
                      <a:pt x="1799" y="543"/>
                    </a:lnTo>
                    <a:lnTo>
                      <a:pt x="1800" y="538"/>
                    </a:lnTo>
                    <a:lnTo>
                      <a:pt x="1800" y="534"/>
                    </a:lnTo>
                    <a:lnTo>
                      <a:pt x="1801" y="531"/>
                    </a:lnTo>
                    <a:lnTo>
                      <a:pt x="1803" y="530"/>
                    </a:lnTo>
                    <a:lnTo>
                      <a:pt x="1804" y="530"/>
                    </a:lnTo>
                    <a:lnTo>
                      <a:pt x="1807" y="534"/>
                    </a:lnTo>
                    <a:lnTo>
                      <a:pt x="1811" y="537"/>
                    </a:lnTo>
                    <a:lnTo>
                      <a:pt x="1813" y="537"/>
                    </a:lnTo>
                    <a:lnTo>
                      <a:pt x="1817" y="535"/>
                    </a:lnTo>
                    <a:lnTo>
                      <a:pt x="1827" y="533"/>
                    </a:lnTo>
                    <a:lnTo>
                      <a:pt x="1829" y="531"/>
                    </a:lnTo>
                    <a:lnTo>
                      <a:pt x="1833" y="530"/>
                    </a:lnTo>
                    <a:lnTo>
                      <a:pt x="1837" y="529"/>
                    </a:lnTo>
                    <a:lnTo>
                      <a:pt x="1839" y="531"/>
                    </a:lnTo>
                    <a:lnTo>
                      <a:pt x="1840" y="534"/>
                    </a:lnTo>
                    <a:lnTo>
                      <a:pt x="1841" y="537"/>
                    </a:lnTo>
                    <a:lnTo>
                      <a:pt x="1843" y="538"/>
                    </a:lnTo>
                    <a:lnTo>
                      <a:pt x="1844" y="539"/>
                    </a:lnTo>
                    <a:lnTo>
                      <a:pt x="1847" y="538"/>
                    </a:lnTo>
                    <a:lnTo>
                      <a:pt x="1848" y="537"/>
                    </a:lnTo>
                    <a:lnTo>
                      <a:pt x="1854" y="530"/>
                    </a:lnTo>
                    <a:lnTo>
                      <a:pt x="1851" y="525"/>
                    </a:lnTo>
                    <a:lnTo>
                      <a:pt x="1847" y="522"/>
                    </a:lnTo>
                    <a:lnTo>
                      <a:pt x="1847" y="521"/>
                    </a:lnTo>
                    <a:lnTo>
                      <a:pt x="1841" y="508"/>
                    </a:lnTo>
                    <a:lnTo>
                      <a:pt x="1840" y="506"/>
                    </a:lnTo>
                    <a:lnTo>
                      <a:pt x="1839" y="502"/>
                    </a:lnTo>
                    <a:lnTo>
                      <a:pt x="1839" y="490"/>
                    </a:lnTo>
                    <a:lnTo>
                      <a:pt x="1841" y="487"/>
                    </a:lnTo>
                    <a:lnTo>
                      <a:pt x="1846" y="486"/>
                    </a:lnTo>
                    <a:lnTo>
                      <a:pt x="1851" y="486"/>
                    </a:lnTo>
                    <a:lnTo>
                      <a:pt x="1852" y="490"/>
                    </a:lnTo>
                    <a:lnTo>
                      <a:pt x="1852" y="491"/>
                    </a:lnTo>
                    <a:lnTo>
                      <a:pt x="1850" y="495"/>
                    </a:lnTo>
                    <a:lnTo>
                      <a:pt x="1848" y="496"/>
                    </a:lnTo>
                    <a:lnTo>
                      <a:pt x="1848" y="502"/>
                    </a:lnTo>
                    <a:lnTo>
                      <a:pt x="1848" y="508"/>
                    </a:lnTo>
                    <a:lnTo>
                      <a:pt x="1850" y="512"/>
                    </a:lnTo>
                    <a:lnTo>
                      <a:pt x="1851" y="515"/>
                    </a:lnTo>
                    <a:lnTo>
                      <a:pt x="1855" y="522"/>
                    </a:lnTo>
                    <a:lnTo>
                      <a:pt x="1858" y="523"/>
                    </a:lnTo>
                    <a:lnTo>
                      <a:pt x="1862" y="523"/>
                    </a:lnTo>
                    <a:lnTo>
                      <a:pt x="1867" y="526"/>
                    </a:lnTo>
                    <a:lnTo>
                      <a:pt x="1871" y="525"/>
                    </a:lnTo>
                    <a:lnTo>
                      <a:pt x="1874" y="522"/>
                    </a:lnTo>
                    <a:lnTo>
                      <a:pt x="1880" y="512"/>
                    </a:lnTo>
                    <a:lnTo>
                      <a:pt x="1879" y="510"/>
                    </a:lnTo>
                    <a:lnTo>
                      <a:pt x="1878" y="507"/>
                    </a:lnTo>
                    <a:lnTo>
                      <a:pt x="1879" y="504"/>
                    </a:lnTo>
                    <a:lnTo>
                      <a:pt x="1883" y="499"/>
                    </a:lnTo>
                    <a:lnTo>
                      <a:pt x="1887" y="496"/>
                    </a:lnTo>
                    <a:lnTo>
                      <a:pt x="1887" y="495"/>
                    </a:lnTo>
                    <a:lnTo>
                      <a:pt x="1886" y="494"/>
                    </a:lnTo>
                    <a:lnTo>
                      <a:pt x="1863" y="476"/>
                    </a:lnTo>
                    <a:lnTo>
                      <a:pt x="1860" y="476"/>
                    </a:lnTo>
                    <a:lnTo>
                      <a:pt x="1856" y="479"/>
                    </a:lnTo>
                    <a:lnTo>
                      <a:pt x="1855" y="480"/>
                    </a:lnTo>
                    <a:lnTo>
                      <a:pt x="1851" y="479"/>
                    </a:lnTo>
                    <a:lnTo>
                      <a:pt x="1847" y="476"/>
                    </a:lnTo>
                    <a:lnTo>
                      <a:pt x="1844" y="474"/>
                    </a:lnTo>
                    <a:lnTo>
                      <a:pt x="1837" y="466"/>
                    </a:lnTo>
                    <a:lnTo>
                      <a:pt x="1833" y="462"/>
                    </a:lnTo>
                    <a:lnTo>
                      <a:pt x="1829" y="460"/>
                    </a:lnTo>
                    <a:lnTo>
                      <a:pt x="1827" y="464"/>
                    </a:lnTo>
                    <a:lnTo>
                      <a:pt x="1823" y="470"/>
                    </a:lnTo>
                    <a:lnTo>
                      <a:pt x="1821" y="471"/>
                    </a:lnTo>
                    <a:lnTo>
                      <a:pt x="1821" y="472"/>
                    </a:lnTo>
                    <a:lnTo>
                      <a:pt x="1821" y="476"/>
                    </a:lnTo>
                    <a:lnTo>
                      <a:pt x="1821" y="480"/>
                    </a:lnTo>
                    <a:lnTo>
                      <a:pt x="1821" y="484"/>
                    </a:lnTo>
                    <a:lnTo>
                      <a:pt x="1821" y="487"/>
                    </a:lnTo>
                    <a:lnTo>
                      <a:pt x="1820" y="490"/>
                    </a:lnTo>
                    <a:lnTo>
                      <a:pt x="1819" y="491"/>
                    </a:lnTo>
                    <a:lnTo>
                      <a:pt x="1817" y="491"/>
                    </a:lnTo>
                    <a:lnTo>
                      <a:pt x="1816" y="490"/>
                    </a:lnTo>
                    <a:lnTo>
                      <a:pt x="1815" y="488"/>
                    </a:lnTo>
                    <a:lnTo>
                      <a:pt x="1815" y="487"/>
                    </a:lnTo>
                    <a:lnTo>
                      <a:pt x="1813" y="480"/>
                    </a:lnTo>
                    <a:lnTo>
                      <a:pt x="1811" y="479"/>
                    </a:lnTo>
                    <a:lnTo>
                      <a:pt x="1809" y="480"/>
                    </a:lnTo>
                    <a:lnTo>
                      <a:pt x="1808" y="479"/>
                    </a:lnTo>
                    <a:lnTo>
                      <a:pt x="1803" y="471"/>
                    </a:lnTo>
                    <a:lnTo>
                      <a:pt x="1800" y="467"/>
                    </a:lnTo>
                    <a:lnTo>
                      <a:pt x="1795" y="463"/>
                    </a:lnTo>
                    <a:lnTo>
                      <a:pt x="1793" y="462"/>
                    </a:lnTo>
                    <a:lnTo>
                      <a:pt x="1792" y="459"/>
                    </a:lnTo>
                    <a:lnTo>
                      <a:pt x="1791" y="456"/>
                    </a:lnTo>
                    <a:lnTo>
                      <a:pt x="1789" y="456"/>
                    </a:lnTo>
                    <a:lnTo>
                      <a:pt x="1784" y="460"/>
                    </a:lnTo>
                    <a:lnTo>
                      <a:pt x="1780" y="462"/>
                    </a:lnTo>
                    <a:lnTo>
                      <a:pt x="1779" y="463"/>
                    </a:lnTo>
                    <a:lnTo>
                      <a:pt x="1777" y="466"/>
                    </a:lnTo>
                    <a:lnTo>
                      <a:pt x="1776" y="467"/>
                    </a:lnTo>
                    <a:lnTo>
                      <a:pt x="1773" y="467"/>
                    </a:lnTo>
                    <a:lnTo>
                      <a:pt x="1772" y="470"/>
                    </a:lnTo>
                    <a:lnTo>
                      <a:pt x="1771" y="471"/>
                    </a:lnTo>
                    <a:lnTo>
                      <a:pt x="1769" y="474"/>
                    </a:lnTo>
                    <a:lnTo>
                      <a:pt x="1771" y="479"/>
                    </a:lnTo>
                    <a:lnTo>
                      <a:pt x="1772" y="483"/>
                    </a:lnTo>
                    <a:lnTo>
                      <a:pt x="1768" y="482"/>
                    </a:lnTo>
                    <a:lnTo>
                      <a:pt x="1767" y="484"/>
                    </a:lnTo>
                    <a:lnTo>
                      <a:pt x="1765" y="495"/>
                    </a:lnTo>
                    <a:lnTo>
                      <a:pt x="1767" y="508"/>
                    </a:lnTo>
                    <a:lnTo>
                      <a:pt x="1764" y="508"/>
                    </a:lnTo>
                    <a:lnTo>
                      <a:pt x="1761" y="507"/>
                    </a:lnTo>
                    <a:lnTo>
                      <a:pt x="1761" y="510"/>
                    </a:lnTo>
                    <a:lnTo>
                      <a:pt x="1761" y="512"/>
                    </a:lnTo>
                    <a:lnTo>
                      <a:pt x="1763" y="515"/>
                    </a:lnTo>
                    <a:lnTo>
                      <a:pt x="1763" y="515"/>
                    </a:lnTo>
                    <a:close/>
                    <a:moveTo>
                      <a:pt x="2117" y="744"/>
                    </a:moveTo>
                    <a:lnTo>
                      <a:pt x="2118" y="743"/>
                    </a:lnTo>
                    <a:lnTo>
                      <a:pt x="2117" y="740"/>
                    </a:lnTo>
                    <a:lnTo>
                      <a:pt x="2116" y="739"/>
                    </a:lnTo>
                    <a:lnTo>
                      <a:pt x="2114" y="737"/>
                    </a:lnTo>
                    <a:lnTo>
                      <a:pt x="2114" y="739"/>
                    </a:lnTo>
                    <a:lnTo>
                      <a:pt x="2114" y="741"/>
                    </a:lnTo>
                    <a:lnTo>
                      <a:pt x="2114" y="743"/>
                    </a:lnTo>
                    <a:lnTo>
                      <a:pt x="2117" y="744"/>
                    </a:lnTo>
                    <a:lnTo>
                      <a:pt x="2117" y="744"/>
                    </a:lnTo>
                    <a:close/>
                    <a:moveTo>
                      <a:pt x="1946" y="426"/>
                    </a:moveTo>
                    <a:lnTo>
                      <a:pt x="1946" y="420"/>
                    </a:lnTo>
                    <a:lnTo>
                      <a:pt x="1948" y="419"/>
                    </a:lnTo>
                    <a:lnTo>
                      <a:pt x="1938" y="420"/>
                    </a:lnTo>
                    <a:lnTo>
                      <a:pt x="1934" y="426"/>
                    </a:lnTo>
                    <a:lnTo>
                      <a:pt x="1932" y="427"/>
                    </a:lnTo>
                    <a:lnTo>
                      <a:pt x="1944" y="427"/>
                    </a:lnTo>
                    <a:lnTo>
                      <a:pt x="1946" y="426"/>
                    </a:lnTo>
                    <a:lnTo>
                      <a:pt x="1946" y="426"/>
                    </a:lnTo>
                    <a:close/>
                    <a:moveTo>
                      <a:pt x="1911" y="525"/>
                    </a:moveTo>
                    <a:lnTo>
                      <a:pt x="1914" y="529"/>
                    </a:lnTo>
                    <a:lnTo>
                      <a:pt x="1916" y="530"/>
                    </a:lnTo>
                    <a:lnTo>
                      <a:pt x="1922" y="531"/>
                    </a:lnTo>
                    <a:lnTo>
                      <a:pt x="1923" y="533"/>
                    </a:lnTo>
                    <a:lnTo>
                      <a:pt x="1927" y="537"/>
                    </a:lnTo>
                    <a:lnTo>
                      <a:pt x="1928" y="538"/>
                    </a:lnTo>
                    <a:lnTo>
                      <a:pt x="1931" y="539"/>
                    </a:lnTo>
                    <a:lnTo>
                      <a:pt x="1943" y="542"/>
                    </a:lnTo>
                    <a:lnTo>
                      <a:pt x="1951" y="542"/>
                    </a:lnTo>
                    <a:lnTo>
                      <a:pt x="1955" y="541"/>
                    </a:lnTo>
                    <a:lnTo>
                      <a:pt x="1962" y="537"/>
                    </a:lnTo>
                    <a:lnTo>
                      <a:pt x="1966" y="533"/>
                    </a:lnTo>
                    <a:lnTo>
                      <a:pt x="1967" y="531"/>
                    </a:lnTo>
                    <a:lnTo>
                      <a:pt x="1970" y="519"/>
                    </a:lnTo>
                    <a:lnTo>
                      <a:pt x="1969" y="519"/>
                    </a:lnTo>
                    <a:lnTo>
                      <a:pt x="1967" y="519"/>
                    </a:lnTo>
                    <a:lnTo>
                      <a:pt x="1966" y="522"/>
                    </a:lnTo>
                    <a:lnTo>
                      <a:pt x="1965" y="523"/>
                    </a:lnTo>
                    <a:lnTo>
                      <a:pt x="1963" y="521"/>
                    </a:lnTo>
                    <a:lnTo>
                      <a:pt x="1962" y="519"/>
                    </a:lnTo>
                    <a:lnTo>
                      <a:pt x="1959" y="515"/>
                    </a:lnTo>
                    <a:lnTo>
                      <a:pt x="1951" y="514"/>
                    </a:lnTo>
                    <a:lnTo>
                      <a:pt x="1943" y="512"/>
                    </a:lnTo>
                    <a:lnTo>
                      <a:pt x="1940" y="515"/>
                    </a:lnTo>
                    <a:lnTo>
                      <a:pt x="1936" y="515"/>
                    </a:lnTo>
                    <a:lnTo>
                      <a:pt x="1934" y="512"/>
                    </a:lnTo>
                    <a:lnTo>
                      <a:pt x="1935" y="510"/>
                    </a:lnTo>
                    <a:lnTo>
                      <a:pt x="1935" y="508"/>
                    </a:lnTo>
                    <a:lnTo>
                      <a:pt x="1935" y="506"/>
                    </a:lnTo>
                    <a:lnTo>
                      <a:pt x="1934" y="504"/>
                    </a:lnTo>
                    <a:lnTo>
                      <a:pt x="1919" y="502"/>
                    </a:lnTo>
                    <a:lnTo>
                      <a:pt x="1919" y="503"/>
                    </a:lnTo>
                    <a:lnTo>
                      <a:pt x="1912" y="507"/>
                    </a:lnTo>
                    <a:lnTo>
                      <a:pt x="1908" y="507"/>
                    </a:lnTo>
                    <a:lnTo>
                      <a:pt x="1908" y="503"/>
                    </a:lnTo>
                    <a:lnTo>
                      <a:pt x="1908" y="498"/>
                    </a:lnTo>
                    <a:lnTo>
                      <a:pt x="1906" y="494"/>
                    </a:lnTo>
                    <a:lnTo>
                      <a:pt x="1903" y="495"/>
                    </a:lnTo>
                    <a:lnTo>
                      <a:pt x="1902" y="500"/>
                    </a:lnTo>
                    <a:lnTo>
                      <a:pt x="1900" y="506"/>
                    </a:lnTo>
                    <a:lnTo>
                      <a:pt x="1900" y="511"/>
                    </a:lnTo>
                    <a:lnTo>
                      <a:pt x="1899" y="516"/>
                    </a:lnTo>
                    <a:lnTo>
                      <a:pt x="1907" y="522"/>
                    </a:lnTo>
                    <a:lnTo>
                      <a:pt x="1911" y="525"/>
                    </a:lnTo>
                    <a:lnTo>
                      <a:pt x="1911" y="525"/>
                    </a:lnTo>
                    <a:close/>
                    <a:moveTo>
                      <a:pt x="2001" y="460"/>
                    </a:moveTo>
                    <a:lnTo>
                      <a:pt x="2001" y="458"/>
                    </a:lnTo>
                    <a:lnTo>
                      <a:pt x="1999" y="456"/>
                    </a:lnTo>
                    <a:lnTo>
                      <a:pt x="1999" y="456"/>
                    </a:lnTo>
                    <a:lnTo>
                      <a:pt x="1997" y="458"/>
                    </a:lnTo>
                    <a:lnTo>
                      <a:pt x="1995" y="459"/>
                    </a:lnTo>
                    <a:lnTo>
                      <a:pt x="1999" y="463"/>
                    </a:lnTo>
                    <a:lnTo>
                      <a:pt x="2001" y="460"/>
                    </a:lnTo>
                    <a:lnTo>
                      <a:pt x="2001" y="460"/>
                    </a:lnTo>
                    <a:close/>
                    <a:moveTo>
                      <a:pt x="2390" y="743"/>
                    </a:moveTo>
                    <a:lnTo>
                      <a:pt x="2390" y="743"/>
                    </a:lnTo>
                    <a:lnTo>
                      <a:pt x="2395" y="740"/>
                    </a:lnTo>
                    <a:lnTo>
                      <a:pt x="2402" y="740"/>
                    </a:lnTo>
                    <a:lnTo>
                      <a:pt x="2406" y="736"/>
                    </a:lnTo>
                    <a:lnTo>
                      <a:pt x="2407" y="735"/>
                    </a:lnTo>
                    <a:lnTo>
                      <a:pt x="2411" y="736"/>
                    </a:lnTo>
                    <a:lnTo>
                      <a:pt x="2415" y="739"/>
                    </a:lnTo>
                    <a:lnTo>
                      <a:pt x="2417" y="739"/>
                    </a:lnTo>
                    <a:lnTo>
                      <a:pt x="2421" y="737"/>
                    </a:lnTo>
                    <a:lnTo>
                      <a:pt x="2430" y="735"/>
                    </a:lnTo>
                    <a:lnTo>
                      <a:pt x="2437" y="733"/>
                    </a:lnTo>
                    <a:lnTo>
                      <a:pt x="2441" y="732"/>
                    </a:lnTo>
                    <a:lnTo>
                      <a:pt x="2445" y="727"/>
                    </a:lnTo>
                    <a:lnTo>
                      <a:pt x="2445" y="724"/>
                    </a:lnTo>
                    <a:lnTo>
                      <a:pt x="2445" y="723"/>
                    </a:lnTo>
                    <a:lnTo>
                      <a:pt x="2443" y="721"/>
                    </a:lnTo>
                    <a:lnTo>
                      <a:pt x="2441" y="719"/>
                    </a:lnTo>
                    <a:lnTo>
                      <a:pt x="2438" y="716"/>
                    </a:lnTo>
                    <a:lnTo>
                      <a:pt x="2437" y="714"/>
                    </a:lnTo>
                    <a:lnTo>
                      <a:pt x="2435" y="713"/>
                    </a:lnTo>
                    <a:lnTo>
                      <a:pt x="2434" y="712"/>
                    </a:lnTo>
                    <a:lnTo>
                      <a:pt x="2433" y="710"/>
                    </a:lnTo>
                    <a:lnTo>
                      <a:pt x="2431" y="709"/>
                    </a:lnTo>
                    <a:lnTo>
                      <a:pt x="2425" y="708"/>
                    </a:lnTo>
                    <a:lnTo>
                      <a:pt x="2423" y="706"/>
                    </a:lnTo>
                    <a:lnTo>
                      <a:pt x="2421" y="706"/>
                    </a:lnTo>
                    <a:lnTo>
                      <a:pt x="2419" y="708"/>
                    </a:lnTo>
                    <a:lnTo>
                      <a:pt x="2417" y="708"/>
                    </a:lnTo>
                    <a:lnTo>
                      <a:pt x="2414" y="708"/>
                    </a:lnTo>
                    <a:lnTo>
                      <a:pt x="2413" y="708"/>
                    </a:lnTo>
                    <a:lnTo>
                      <a:pt x="2410" y="709"/>
                    </a:lnTo>
                    <a:lnTo>
                      <a:pt x="2407" y="709"/>
                    </a:lnTo>
                    <a:lnTo>
                      <a:pt x="2406" y="710"/>
                    </a:lnTo>
                    <a:lnTo>
                      <a:pt x="2403" y="713"/>
                    </a:lnTo>
                    <a:lnTo>
                      <a:pt x="2400" y="713"/>
                    </a:lnTo>
                    <a:lnTo>
                      <a:pt x="2396" y="720"/>
                    </a:lnTo>
                    <a:lnTo>
                      <a:pt x="2391" y="724"/>
                    </a:lnTo>
                    <a:lnTo>
                      <a:pt x="2390" y="727"/>
                    </a:lnTo>
                    <a:lnTo>
                      <a:pt x="2387" y="729"/>
                    </a:lnTo>
                    <a:lnTo>
                      <a:pt x="2387" y="732"/>
                    </a:lnTo>
                    <a:lnTo>
                      <a:pt x="2387" y="735"/>
                    </a:lnTo>
                    <a:lnTo>
                      <a:pt x="2390" y="743"/>
                    </a:lnTo>
                    <a:lnTo>
                      <a:pt x="2390" y="743"/>
                    </a:lnTo>
                    <a:close/>
                    <a:moveTo>
                      <a:pt x="2124" y="815"/>
                    </a:moveTo>
                    <a:lnTo>
                      <a:pt x="2124" y="818"/>
                    </a:lnTo>
                    <a:lnTo>
                      <a:pt x="2125" y="819"/>
                    </a:lnTo>
                    <a:lnTo>
                      <a:pt x="2128" y="820"/>
                    </a:lnTo>
                    <a:lnTo>
                      <a:pt x="2129" y="823"/>
                    </a:lnTo>
                    <a:lnTo>
                      <a:pt x="2129" y="824"/>
                    </a:lnTo>
                    <a:lnTo>
                      <a:pt x="2129" y="827"/>
                    </a:lnTo>
                    <a:lnTo>
                      <a:pt x="2129" y="827"/>
                    </a:lnTo>
                    <a:lnTo>
                      <a:pt x="2130" y="826"/>
                    </a:lnTo>
                    <a:lnTo>
                      <a:pt x="2130" y="824"/>
                    </a:lnTo>
                    <a:lnTo>
                      <a:pt x="2130" y="822"/>
                    </a:lnTo>
                    <a:lnTo>
                      <a:pt x="2128" y="818"/>
                    </a:lnTo>
                    <a:lnTo>
                      <a:pt x="2128" y="815"/>
                    </a:lnTo>
                    <a:lnTo>
                      <a:pt x="2128" y="809"/>
                    </a:lnTo>
                    <a:lnTo>
                      <a:pt x="2128" y="807"/>
                    </a:lnTo>
                    <a:lnTo>
                      <a:pt x="2128" y="805"/>
                    </a:lnTo>
                    <a:lnTo>
                      <a:pt x="2130" y="804"/>
                    </a:lnTo>
                    <a:lnTo>
                      <a:pt x="2132" y="801"/>
                    </a:lnTo>
                    <a:lnTo>
                      <a:pt x="2132" y="797"/>
                    </a:lnTo>
                    <a:lnTo>
                      <a:pt x="2130" y="796"/>
                    </a:lnTo>
                    <a:lnTo>
                      <a:pt x="2130" y="795"/>
                    </a:lnTo>
                    <a:lnTo>
                      <a:pt x="2129" y="797"/>
                    </a:lnTo>
                    <a:lnTo>
                      <a:pt x="2128" y="800"/>
                    </a:lnTo>
                    <a:lnTo>
                      <a:pt x="2124" y="803"/>
                    </a:lnTo>
                    <a:lnTo>
                      <a:pt x="2124" y="805"/>
                    </a:lnTo>
                    <a:lnTo>
                      <a:pt x="2125" y="808"/>
                    </a:lnTo>
                    <a:lnTo>
                      <a:pt x="2124" y="815"/>
                    </a:lnTo>
                    <a:lnTo>
                      <a:pt x="2124" y="815"/>
                    </a:lnTo>
                    <a:close/>
                    <a:moveTo>
                      <a:pt x="2227" y="789"/>
                    </a:moveTo>
                    <a:lnTo>
                      <a:pt x="2229" y="792"/>
                    </a:lnTo>
                    <a:lnTo>
                      <a:pt x="2232" y="795"/>
                    </a:lnTo>
                    <a:lnTo>
                      <a:pt x="2241" y="799"/>
                    </a:lnTo>
                    <a:lnTo>
                      <a:pt x="2245" y="797"/>
                    </a:lnTo>
                    <a:lnTo>
                      <a:pt x="2247" y="797"/>
                    </a:lnTo>
                    <a:lnTo>
                      <a:pt x="2247" y="796"/>
                    </a:lnTo>
                    <a:lnTo>
                      <a:pt x="2247" y="791"/>
                    </a:lnTo>
                    <a:lnTo>
                      <a:pt x="2248" y="789"/>
                    </a:lnTo>
                    <a:lnTo>
                      <a:pt x="2248" y="789"/>
                    </a:lnTo>
                    <a:lnTo>
                      <a:pt x="2249" y="787"/>
                    </a:lnTo>
                    <a:lnTo>
                      <a:pt x="2248" y="785"/>
                    </a:lnTo>
                    <a:lnTo>
                      <a:pt x="2248" y="785"/>
                    </a:lnTo>
                    <a:lnTo>
                      <a:pt x="2233" y="779"/>
                    </a:lnTo>
                    <a:lnTo>
                      <a:pt x="2231" y="779"/>
                    </a:lnTo>
                    <a:lnTo>
                      <a:pt x="2228" y="781"/>
                    </a:lnTo>
                    <a:lnTo>
                      <a:pt x="2225" y="784"/>
                    </a:lnTo>
                    <a:lnTo>
                      <a:pt x="2224" y="785"/>
                    </a:lnTo>
                    <a:lnTo>
                      <a:pt x="2224" y="787"/>
                    </a:lnTo>
                    <a:lnTo>
                      <a:pt x="2225" y="788"/>
                    </a:lnTo>
                    <a:lnTo>
                      <a:pt x="2227" y="789"/>
                    </a:lnTo>
                    <a:close/>
                    <a:moveTo>
                      <a:pt x="1389" y="434"/>
                    </a:moveTo>
                    <a:lnTo>
                      <a:pt x="1391" y="435"/>
                    </a:lnTo>
                    <a:lnTo>
                      <a:pt x="1392" y="438"/>
                    </a:lnTo>
                    <a:lnTo>
                      <a:pt x="1395" y="440"/>
                    </a:lnTo>
                    <a:lnTo>
                      <a:pt x="1395" y="440"/>
                    </a:lnTo>
                    <a:lnTo>
                      <a:pt x="1395" y="438"/>
                    </a:lnTo>
                    <a:lnTo>
                      <a:pt x="1396" y="436"/>
                    </a:lnTo>
                    <a:lnTo>
                      <a:pt x="1396" y="436"/>
                    </a:lnTo>
                    <a:lnTo>
                      <a:pt x="1396" y="434"/>
                    </a:lnTo>
                    <a:lnTo>
                      <a:pt x="1394" y="430"/>
                    </a:lnTo>
                    <a:lnTo>
                      <a:pt x="1392" y="427"/>
                    </a:lnTo>
                    <a:lnTo>
                      <a:pt x="1391" y="430"/>
                    </a:lnTo>
                    <a:lnTo>
                      <a:pt x="1387" y="428"/>
                    </a:lnTo>
                    <a:lnTo>
                      <a:pt x="1387" y="428"/>
                    </a:lnTo>
                    <a:lnTo>
                      <a:pt x="1387" y="430"/>
                    </a:lnTo>
                    <a:lnTo>
                      <a:pt x="1389" y="434"/>
                    </a:lnTo>
                    <a:lnTo>
                      <a:pt x="1389" y="434"/>
                    </a:lnTo>
                    <a:close/>
                    <a:moveTo>
                      <a:pt x="1739" y="575"/>
                    </a:moveTo>
                    <a:lnTo>
                      <a:pt x="1741" y="578"/>
                    </a:lnTo>
                    <a:lnTo>
                      <a:pt x="1743" y="581"/>
                    </a:lnTo>
                    <a:lnTo>
                      <a:pt x="1748" y="589"/>
                    </a:lnTo>
                    <a:lnTo>
                      <a:pt x="1749" y="591"/>
                    </a:lnTo>
                    <a:lnTo>
                      <a:pt x="1751" y="589"/>
                    </a:lnTo>
                    <a:lnTo>
                      <a:pt x="1751" y="585"/>
                    </a:lnTo>
                    <a:lnTo>
                      <a:pt x="1748" y="579"/>
                    </a:lnTo>
                    <a:lnTo>
                      <a:pt x="1741" y="573"/>
                    </a:lnTo>
                    <a:lnTo>
                      <a:pt x="1737" y="570"/>
                    </a:lnTo>
                    <a:lnTo>
                      <a:pt x="1739" y="574"/>
                    </a:lnTo>
                    <a:lnTo>
                      <a:pt x="1739" y="575"/>
                    </a:lnTo>
                    <a:close/>
                    <a:moveTo>
                      <a:pt x="1574" y="593"/>
                    </a:moveTo>
                    <a:lnTo>
                      <a:pt x="1575" y="593"/>
                    </a:lnTo>
                    <a:lnTo>
                      <a:pt x="1577" y="590"/>
                    </a:lnTo>
                    <a:lnTo>
                      <a:pt x="1577" y="590"/>
                    </a:lnTo>
                    <a:lnTo>
                      <a:pt x="1575" y="589"/>
                    </a:lnTo>
                    <a:lnTo>
                      <a:pt x="1573" y="587"/>
                    </a:lnTo>
                    <a:lnTo>
                      <a:pt x="1571" y="589"/>
                    </a:lnTo>
                    <a:lnTo>
                      <a:pt x="1571" y="590"/>
                    </a:lnTo>
                    <a:lnTo>
                      <a:pt x="1573" y="591"/>
                    </a:lnTo>
                    <a:lnTo>
                      <a:pt x="1574" y="593"/>
                    </a:lnTo>
                    <a:close/>
                    <a:moveTo>
                      <a:pt x="1803" y="615"/>
                    </a:moveTo>
                    <a:lnTo>
                      <a:pt x="1804" y="620"/>
                    </a:lnTo>
                    <a:lnTo>
                      <a:pt x="1805" y="620"/>
                    </a:lnTo>
                    <a:lnTo>
                      <a:pt x="1808" y="618"/>
                    </a:lnTo>
                    <a:lnTo>
                      <a:pt x="1813" y="614"/>
                    </a:lnTo>
                    <a:lnTo>
                      <a:pt x="1817" y="614"/>
                    </a:lnTo>
                    <a:lnTo>
                      <a:pt x="1819" y="614"/>
                    </a:lnTo>
                    <a:lnTo>
                      <a:pt x="1824" y="617"/>
                    </a:lnTo>
                    <a:lnTo>
                      <a:pt x="1831" y="621"/>
                    </a:lnTo>
                    <a:lnTo>
                      <a:pt x="1839" y="622"/>
                    </a:lnTo>
                    <a:lnTo>
                      <a:pt x="1843" y="625"/>
                    </a:lnTo>
                    <a:lnTo>
                      <a:pt x="1846" y="625"/>
                    </a:lnTo>
                    <a:lnTo>
                      <a:pt x="1850" y="625"/>
                    </a:lnTo>
                    <a:lnTo>
                      <a:pt x="1855" y="626"/>
                    </a:lnTo>
                    <a:lnTo>
                      <a:pt x="1859" y="625"/>
                    </a:lnTo>
                    <a:lnTo>
                      <a:pt x="1859" y="625"/>
                    </a:lnTo>
                    <a:lnTo>
                      <a:pt x="1859" y="614"/>
                    </a:lnTo>
                    <a:lnTo>
                      <a:pt x="1859" y="610"/>
                    </a:lnTo>
                    <a:lnTo>
                      <a:pt x="1858" y="607"/>
                    </a:lnTo>
                    <a:lnTo>
                      <a:pt x="1847" y="595"/>
                    </a:lnTo>
                    <a:lnTo>
                      <a:pt x="1844" y="593"/>
                    </a:lnTo>
                    <a:lnTo>
                      <a:pt x="1840" y="590"/>
                    </a:lnTo>
                    <a:lnTo>
                      <a:pt x="1836" y="589"/>
                    </a:lnTo>
                    <a:lnTo>
                      <a:pt x="1832" y="590"/>
                    </a:lnTo>
                    <a:lnTo>
                      <a:pt x="1827" y="591"/>
                    </a:lnTo>
                    <a:lnTo>
                      <a:pt x="1825" y="591"/>
                    </a:lnTo>
                    <a:lnTo>
                      <a:pt x="1823" y="591"/>
                    </a:lnTo>
                    <a:lnTo>
                      <a:pt x="1821" y="594"/>
                    </a:lnTo>
                    <a:lnTo>
                      <a:pt x="1820" y="597"/>
                    </a:lnTo>
                    <a:lnTo>
                      <a:pt x="1817" y="605"/>
                    </a:lnTo>
                    <a:lnTo>
                      <a:pt x="1816" y="607"/>
                    </a:lnTo>
                    <a:lnTo>
                      <a:pt x="1812" y="613"/>
                    </a:lnTo>
                    <a:lnTo>
                      <a:pt x="1809" y="614"/>
                    </a:lnTo>
                    <a:lnTo>
                      <a:pt x="1805" y="614"/>
                    </a:lnTo>
                    <a:lnTo>
                      <a:pt x="1803" y="615"/>
                    </a:lnTo>
                    <a:lnTo>
                      <a:pt x="1803" y="615"/>
                    </a:lnTo>
                    <a:close/>
                    <a:moveTo>
                      <a:pt x="1507" y="636"/>
                    </a:moveTo>
                    <a:lnTo>
                      <a:pt x="1511" y="633"/>
                    </a:lnTo>
                    <a:lnTo>
                      <a:pt x="1510" y="632"/>
                    </a:lnTo>
                    <a:lnTo>
                      <a:pt x="1509" y="629"/>
                    </a:lnTo>
                    <a:lnTo>
                      <a:pt x="1506" y="629"/>
                    </a:lnTo>
                    <a:lnTo>
                      <a:pt x="1503" y="629"/>
                    </a:lnTo>
                    <a:lnTo>
                      <a:pt x="1502" y="632"/>
                    </a:lnTo>
                    <a:lnTo>
                      <a:pt x="1503" y="636"/>
                    </a:lnTo>
                    <a:lnTo>
                      <a:pt x="1507" y="636"/>
                    </a:lnTo>
                    <a:lnTo>
                      <a:pt x="1507" y="636"/>
                    </a:lnTo>
                    <a:close/>
                    <a:moveTo>
                      <a:pt x="1813" y="589"/>
                    </a:moveTo>
                    <a:lnTo>
                      <a:pt x="1815" y="589"/>
                    </a:lnTo>
                    <a:lnTo>
                      <a:pt x="1823" y="585"/>
                    </a:lnTo>
                    <a:lnTo>
                      <a:pt x="1823" y="582"/>
                    </a:lnTo>
                    <a:lnTo>
                      <a:pt x="1824" y="575"/>
                    </a:lnTo>
                    <a:lnTo>
                      <a:pt x="1823" y="573"/>
                    </a:lnTo>
                    <a:lnTo>
                      <a:pt x="1823" y="571"/>
                    </a:lnTo>
                    <a:lnTo>
                      <a:pt x="1821" y="570"/>
                    </a:lnTo>
                    <a:lnTo>
                      <a:pt x="1820" y="570"/>
                    </a:lnTo>
                    <a:lnTo>
                      <a:pt x="1813" y="570"/>
                    </a:lnTo>
                    <a:lnTo>
                      <a:pt x="1812" y="570"/>
                    </a:lnTo>
                    <a:lnTo>
                      <a:pt x="1809" y="571"/>
                    </a:lnTo>
                    <a:lnTo>
                      <a:pt x="1808" y="574"/>
                    </a:lnTo>
                    <a:lnTo>
                      <a:pt x="1809" y="585"/>
                    </a:lnTo>
                    <a:lnTo>
                      <a:pt x="1813" y="589"/>
                    </a:lnTo>
                    <a:close/>
                    <a:moveTo>
                      <a:pt x="943" y="581"/>
                    </a:moveTo>
                    <a:lnTo>
                      <a:pt x="946" y="582"/>
                    </a:lnTo>
                    <a:lnTo>
                      <a:pt x="947" y="579"/>
                    </a:lnTo>
                    <a:lnTo>
                      <a:pt x="947" y="578"/>
                    </a:lnTo>
                    <a:lnTo>
                      <a:pt x="946" y="577"/>
                    </a:lnTo>
                    <a:lnTo>
                      <a:pt x="944" y="575"/>
                    </a:lnTo>
                    <a:lnTo>
                      <a:pt x="942" y="577"/>
                    </a:lnTo>
                    <a:lnTo>
                      <a:pt x="942" y="578"/>
                    </a:lnTo>
                    <a:lnTo>
                      <a:pt x="942" y="579"/>
                    </a:lnTo>
                    <a:lnTo>
                      <a:pt x="943" y="581"/>
                    </a:lnTo>
                    <a:lnTo>
                      <a:pt x="943" y="581"/>
                    </a:lnTo>
                    <a:close/>
                    <a:moveTo>
                      <a:pt x="1775" y="706"/>
                    </a:moveTo>
                    <a:lnTo>
                      <a:pt x="1767" y="708"/>
                    </a:lnTo>
                    <a:lnTo>
                      <a:pt x="1764" y="709"/>
                    </a:lnTo>
                    <a:lnTo>
                      <a:pt x="1764" y="709"/>
                    </a:lnTo>
                    <a:lnTo>
                      <a:pt x="1763" y="709"/>
                    </a:lnTo>
                    <a:lnTo>
                      <a:pt x="1763" y="710"/>
                    </a:lnTo>
                    <a:lnTo>
                      <a:pt x="1763" y="712"/>
                    </a:lnTo>
                    <a:lnTo>
                      <a:pt x="1767" y="713"/>
                    </a:lnTo>
                    <a:lnTo>
                      <a:pt x="1767" y="713"/>
                    </a:lnTo>
                    <a:lnTo>
                      <a:pt x="1768" y="712"/>
                    </a:lnTo>
                    <a:lnTo>
                      <a:pt x="1769" y="712"/>
                    </a:lnTo>
                    <a:lnTo>
                      <a:pt x="1769" y="713"/>
                    </a:lnTo>
                    <a:lnTo>
                      <a:pt x="1771" y="714"/>
                    </a:lnTo>
                    <a:lnTo>
                      <a:pt x="1773" y="714"/>
                    </a:lnTo>
                    <a:lnTo>
                      <a:pt x="1776" y="710"/>
                    </a:lnTo>
                    <a:lnTo>
                      <a:pt x="1776" y="709"/>
                    </a:lnTo>
                    <a:lnTo>
                      <a:pt x="1775" y="708"/>
                    </a:lnTo>
                    <a:lnTo>
                      <a:pt x="1775" y="706"/>
                    </a:lnTo>
                    <a:lnTo>
                      <a:pt x="1775" y="706"/>
                    </a:lnTo>
                    <a:close/>
                    <a:moveTo>
                      <a:pt x="1046" y="392"/>
                    </a:moveTo>
                    <a:lnTo>
                      <a:pt x="1048" y="391"/>
                    </a:lnTo>
                    <a:lnTo>
                      <a:pt x="1051" y="387"/>
                    </a:lnTo>
                    <a:lnTo>
                      <a:pt x="1051" y="385"/>
                    </a:lnTo>
                    <a:lnTo>
                      <a:pt x="1051" y="383"/>
                    </a:lnTo>
                    <a:lnTo>
                      <a:pt x="1046" y="384"/>
                    </a:lnTo>
                    <a:lnTo>
                      <a:pt x="1044" y="385"/>
                    </a:lnTo>
                    <a:lnTo>
                      <a:pt x="1043" y="389"/>
                    </a:lnTo>
                    <a:lnTo>
                      <a:pt x="1044" y="389"/>
                    </a:lnTo>
                    <a:lnTo>
                      <a:pt x="1046" y="392"/>
                    </a:lnTo>
                    <a:lnTo>
                      <a:pt x="1046" y="392"/>
                    </a:lnTo>
                    <a:close/>
                    <a:moveTo>
                      <a:pt x="2204" y="1280"/>
                    </a:moveTo>
                    <a:lnTo>
                      <a:pt x="2204" y="1279"/>
                    </a:lnTo>
                    <a:lnTo>
                      <a:pt x="2201" y="1275"/>
                    </a:lnTo>
                    <a:lnTo>
                      <a:pt x="2201" y="1272"/>
                    </a:lnTo>
                    <a:lnTo>
                      <a:pt x="2201" y="1271"/>
                    </a:lnTo>
                    <a:lnTo>
                      <a:pt x="2200" y="1271"/>
                    </a:lnTo>
                    <a:lnTo>
                      <a:pt x="2196" y="1270"/>
                    </a:lnTo>
                    <a:lnTo>
                      <a:pt x="2195" y="1271"/>
                    </a:lnTo>
                    <a:lnTo>
                      <a:pt x="2193" y="1271"/>
                    </a:lnTo>
                    <a:lnTo>
                      <a:pt x="2197" y="1274"/>
                    </a:lnTo>
                    <a:lnTo>
                      <a:pt x="2199" y="1275"/>
                    </a:lnTo>
                    <a:lnTo>
                      <a:pt x="2199" y="1276"/>
                    </a:lnTo>
                    <a:lnTo>
                      <a:pt x="2199" y="1278"/>
                    </a:lnTo>
                    <a:lnTo>
                      <a:pt x="2201" y="1280"/>
                    </a:lnTo>
                    <a:lnTo>
                      <a:pt x="2203" y="1283"/>
                    </a:lnTo>
                    <a:lnTo>
                      <a:pt x="2203" y="1283"/>
                    </a:lnTo>
                    <a:lnTo>
                      <a:pt x="2204" y="1283"/>
                    </a:lnTo>
                    <a:lnTo>
                      <a:pt x="2205" y="1286"/>
                    </a:lnTo>
                    <a:lnTo>
                      <a:pt x="2207" y="1287"/>
                    </a:lnTo>
                    <a:lnTo>
                      <a:pt x="2207" y="1283"/>
                    </a:lnTo>
                    <a:lnTo>
                      <a:pt x="2207" y="1282"/>
                    </a:lnTo>
                    <a:lnTo>
                      <a:pt x="2204" y="1280"/>
                    </a:lnTo>
                    <a:lnTo>
                      <a:pt x="2204" y="1280"/>
                    </a:lnTo>
                    <a:close/>
                    <a:moveTo>
                      <a:pt x="2026" y="1417"/>
                    </a:moveTo>
                    <a:lnTo>
                      <a:pt x="2026" y="1418"/>
                    </a:lnTo>
                    <a:lnTo>
                      <a:pt x="2027" y="1420"/>
                    </a:lnTo>
                    <a:lnTo>
                      <a:pt x="2029" y="1418"/>
                    </a:lnTo>
                    <a:lnTo>
                      <a:pt x="2030" y="1417"/>
                    </a:lnTo>
                    <a:lnTo>
                      <a:pt x="2029" y="1414"/>
                    </a:lnTo>
                    <a:lnTo>
                      <a:pt x="2030" y="1413"/>
                    </a:lnTo>
                    <a:lnTo>
                      <a:pt x="2030" y="1410"/>
                    </a:lnTo>
                    <a:lnTo>
                      <a:pt x="2030" y="1410"/>
                    </a:lnTo>
                    <a:lnTo>
                      <a:pt x="2026" y="1417"/>
                    </a:lnTo>
                    <a:lnTo>
                      <a:pt x="2026" y="1417"/>
                    </a:lnTo>
                    <a:close/>
                    <a:moveTo>
                      <a:pt x="2003" y="1453"/>
                    </a:moveTo>
                    <a:lnTo>
                      <a:pt x="2002" y="1454"/>
                    </a:lnTo>
                    <a:lnTo>
                      <a:pt x="2002" y="1454"/>
                    </a:lnTo>
                    <a:lnTo>
                      <a:pt x="2003" y="1454"/>
                    </a:lnTo>
                    <a:lnTo>
                      <a:pt x="2003" y="1453"/>
                    </a:lnTo>
                    <a:lnTo>
                      <a:pt x="2003" y="1452"/>
                    </a:lnTo>
                    <a:lnTo>
                      <a:pt x="2003" y="1453"/>
                    </a:lnTo>
                    <a:close/>
                    <a:moveTo>
                      <a:pt x="2047" y="1385"/>
                    </a:moveTo>
                    <a:lnTo>
                      <a:pt x="2046" y="1386"/>
                    </a:lnTo>
                    <a:lnTo>
                      <a:pt x="2043" y="1391"/>
                    </a:lnTo>
                    <a:lnTo>
                      <a:pt x="2042" y="1393"/>
                    </a:lnTo>
                    <a:lnTo>
                      <a:pt x="2038" y="1394"/>
                    </a:lnTo>
                    <a:lnTo>
                      <a:pt x="2037" y="1395"/>
                    </a:lnTo>
                    <a:lnTo>
                      <a:pt x="2035" y="1395"/>
                    </a:lnTo>
                    <a:lnTo>
                      <a:pt x="2035" y="1395"/>
                    </a:lnTo>
                    <a:lnTo>
                      <a:pt x="2035" y="1397"/>
                    </a:lnTo>
                    <a:lnTo>
                      <a:pt x="2035" y="1399"/>
                    </a:lnTo>
                    <a:lnTo>
                      <a:pt x="2037" y="1401"/>
                    </a:lnTo>
                    <a:lnTo>
                      <a:pt x="2038" y="1401"/>
                    </a:lnTo>
                    <a:lnTo>
                      <a:pt x="2039" y="1401"/>
                    </a:lnTo>
                    <a:lnTo>
                      <a:pt x="2039" y="1399"/>
                    </a:lnTo>
                    <a:lnTo>
                      <a:pt x="2041" y="1398"/>
                    </a:lnTo>
                    <a:lnTo>
                      <a:pt x="2045" y="1398"/>
                    </a:lnTo>
                    <a:lnTo>
                      <a:pt x="2046" y="1395"/>
                    </a:lnTo>
                    <a:lnTo>
                      <a:pt x="2047" y="1391"/>
                    </a:lnTo>
                    <a:lnTo>
                      <a:pt x="2049" y="1389"/>
                    </a:lnTo>
                    <a:lnTo>
                      <a:pt x="2049" y="1386"/>
                    </a:lnTo>
                    <a:lnTo>
                      <a:pt x="2049" y="1385"/>
                    </a:lnTo>
                    <a:lnTo>
                      <a:pt x="2047" y="1385"/>
                    </a:lnTo>
                    <a:lnTo>
                      <a:pt x="2047" y="1385"/>
                    </a:lnTo>
                    <a:close/>
                    <a:moveTo>
                      <a:pt x="2053" y="1382"/>
                    </a:moveTo>
                    <a:lnTo>
                      <a:pt x="2050" y="1383"/>
                    </a:lnTo>
                    <a:lnTo>
                      <a:pt x="2050" y="1385"/>
                    </a:lnTo>
                    <a:lnTo>
                      <a:pt x="2050" y="1386"/>
                    </a:lnTo>
                    <a:lnTo>
                      <a:pt x="2051" y="1387"/>
                    </a:lnTo>
                    <a:lnTo>
                      <a:pt x="2053" y="1387"/>
                    </a:lnTo>
                    <a:lnTo>
                      <a:pt x="2053" y="1387"/>
                    </a:lnTo>
                    <a:lnTo>
                      <a:pt x="2054" y="1385"/>
                    </a:lnTo>
                    <a:lnTo>
                      <a:pt x="2054" y="1382"/>
                    </a:lnTo>
                    <a:lnTo>
                      <a:pt x="2054" y="1382"/>
                    </a:lnTo>
                    <a:lnTo>
                      <a:pt x="2053" y="1382"/>
                    </a:lnTo>
                    <a:lnTo>
                      <a:pt x="2053" y="1382"/>
                    </a:lnTo>
                    <a:close/>
                    <a:moveTo>
                      <a:pt x="929" y="508"/>
                    </a:moveTo>
                    <a:lnTo>
                      <a:pt x="931" y="511"/>
                    </a:lnTo>
                    <a:lnTo>
                      <a:pt x="932" y="512"/>
                    </a:lnTo>
                    <a:lnTo>
                      <a:pt x="935" y="510"/>
                    </a:lnTo>
                    <a:lnTo>
                      <a:pt x="935" y="512"/>
                    </a:lnTo>
                    <a:lnTo>
                      <a:pt x="936" y="514"/>
                    </a:lnTo>
                    <a:lnTo>
                      <a:pt x="937" y="508"/>
                    </a:lnTo>
                    <a:lnTo>
                      <a:pt x="939" y="508"/>
                    </a:lnTo>
                    <a:lnTo>
                      <a:pt x="940" y="507"/>
                    </a:lnTo>
                    <a:lnTo>
                      <a:pt x="939" y="506"/>
                    </a:lnTo>
                    <a:lnTo>
                      <a:pt x="939" y="503"/>
                    </a:lnTo>
                    <a:lnTo>
                      <a:pt x="939" y="498"/>
                    </a:lnTo>
                    <a:lnTo>
                      <a:pt x="936" y="498"/>
                    </a:lnTo>
                    <a:lnTo>
                      <a:pt x="935" y="499"/>
                    </a:lnTo>
                    <a:lnTo>
                      <a:pt x="935" y="502"/>
                    </a:lnTo>
                    <a:lnTo>
                      <a:pt x="935" y="504"/>
                    </a:lnTo>
                    <a:lnTo>
                      <a:pt x="933" y="504"/>
                    </a:lnTo>
                    <a:lnTo>
                      <a:pt x="932" y="502"/>
                    </a:lnTo>
                    <a:lnTo>
                      <a:pt x="928" y="507"/>
                    </a:lnTo>
                    <a:lnTo>
                      <a:pt x="929" y="508"/>
                    </a:lnTo>
                    <a:lnTo>
                      <a:pt x="929" y="508"/>
                    </a:lnTo>
                    <a:lnTo>
                      <a:pt x="929" y="508"/>
                    </a:lnTo>
                    <a:close/>
                    <a:moveTo>
                      <a:pt x="2041" y="1383"/>
                    </a:moveTo>
                    <a:lnTo>
                      <a:pt x="2042" y="1383"/>
                    </a:lnTo>
                    <a:lnTo>
                      <a:pt x="2042" y="1382"/>
                    </a:lnTo>
                    <a:lnTo>
                      <a:pt x="2042" y="1381"/>
                    </a:lnTo>
                    <a:lnTo>
                      <a:pt x="2041" y="1381"/>
                    </a:lnTo>
                    <a:lnTo>
                      <a:pt x="2039" y="1381"/>
                    </a:lnTo>
                    <a:lnTo>
                      <a:pt x="2039" y="1382"/>
                    </a:lnTo>
                    <a:lnTo>
                      <a:pt x="2039" y="1382"/>
                    </a:lnTo>
                    <a:lnTo>
                      <a:pt x="2041" y="1383"/>
                    </a:lnTo>
                    <a:lnTo>
                      <a:pt x="2041" y="1383"/>
                    </a:lnTo>
                    <a:close/>
                    <a:moveTo>
                      <a:pt x="1990" y="1468"/>
                    </a:moveTo>
                    <a:lnTo>
                      <a:pt x="1987" y="1470"/>
                    </a:lnTo>
                    <a:lnTo>
                      <a:pt x="1985" y="1473"/>
                    </a:lnTo>
                    <a:lnTo>
                      <a:pt x="1983" y="1473"/>
                    </a:lnTo>
                    <a:lnTo>
                      <a:pt x="1983" y="1474"/>
                    </a:lnTo>
                    <a:lnTo>
                      <a:pt x="1983" y="1474"/>
                    </a:lnTo>
                    <a:lnTo>
                      <a:pt x="1985" y="1474"/>
                    </a:lnTo>
                    <a:lnTo>
                      <a:pt x="1987" y="1472"/>
                    </a:lnTo>
                    <a:lnTo>
                      <a:pt x="1991" y="1466"/>
                    </a:lnTo>
                    <a:lnTo>
                      <a:pt x="1991" y="1466"/>
                    </a:lnTo>
                    <a:lnTo>
                      <a:pt x="1990" y="1468"/>
                    </a:lnTo>
                    <a:lnTo>
                      <a:pt x="1990" y="1468"/>
                    </a:lnTo>
                    <a:close/>
                    <a:moveTo>
                      <a:pt x="2019" y="1428"/>
                    </a:moveTo>
                    <a:lnTo>
                      <a:pt x="2018" y="1429"/>
                    </a:lnTo>
                    <a:lnTo>
                      <a:pt x="2017" y="1430"/>
                    </a:lnTo>
                    <a:lnTo>
                      <a:pt x="2017" y="1430"/>
                    </a:lnTo>
                    <a:lnTo>
                      <a:pt x="2018" y="1432"/>
                    </a:lnTo>
                    <a:lnTo>
                      <a:pt x="2018" y="1430"/>
                    </a:lnTo>
                    <a:lnTo>
                      <a:pt x="2021" y="1429"/>
                    </a:lnTo>
                    <a:lnTo>
                      <a:pt x="2021" y="1428"/>
                    </a:lnTo>
                    <a:lnTo>
                      <a:pt x="2021" y="1428"/>
                    </a:lnTo>
                    <a:lnTo>
                      <a:pt x="2019" y="1428"/>
                    </a:lnTo>
                    <a:lnTo>
                      <a:pt x="2019" y="1428"/>
                    </a:lnTo>
                    <a:close/>
                    <a:moveTo>
                      <a:pt x="1898" y="1545"/>
                    </a:moveTo>
                    <a:lnTo>
                      <a:pt x="1898" y="1547"/>
                    </a:lnTo>
                    <a:lnTo>
                      <a:pt x="1898" y="1547"/>
                    </a:lnTo>
                    <a:lnTo>
                      <a:pt x="1898" y="1547"/>
                    </a:lnTo>
                    <a:lnTo>
                      <a:pt x="1898" y="1547"/>
                    </a:lnTo>
                    <a:lnTo>
                      <a:pt x="1899" y="1547"/>
                    </a:lnTo>
                    <a:lnTo>
                      <a:pt x="1899" y="1545"/>
                    </a:lnTo>
                    <a:lnTo>
                      <a:pt x="1899" y="1545"/>
                    </a:lnTo>
                    <a:lnTo>
                      <a:pt x="1898" y="1545"/>
                    </a:lnTo>
                    <a:lnTo>
                      <a:pt x="1898" y="1545"/>
                    </a:lnTo>
                    <a:close/>
                    <a:moveTo>
                      <a:pt x="1902" y="1541"/>
                    </a:moveTo>
                    <a:lnTo>
                      <a:pt x="1902" y="1541"/>
                    </a:lnTo>
                    <a:lnTo>
                      <a:pt x="1902" y="1541"/>
                    </a:lnTo>
                    <a:lnTo>
                      <a:pt x="1902" y="1541"/>
                    </a:lnTo>
                    <a:lnTo>
                      <a:pt x="1902" y="1541"/>
                    </a:lnTo>
                    <a:lnTo>
                      <a:pt x="1902" y="1543"/>
                    </a:lnTo>
                    <a:lnTo>
                      <a:pt x="1903" y="1541"/>
                    </a:lnTo>
                    <a:lnTo>
                      <a:pt x="1903" y="1541"/>
                    </a:lnTo>
                    <a:lnTo>
                      <a:pt x="1902" y="1541"/>
                    </a:lnTo>
                    <a:close/>
                    <a:moveTo>
                      <a:pt x="1900" y="1524"/>
                    </a:moveTo>
                    <a:lnTo>
                      <a:pt x="1899" y="1524"/>
                    </a:lnTo>
                    <a:lnTo>
                      <a:pt x="1896" y="1528"/>
                    </a:lnTo>
                    <a:lnTo>
                      <a:pt x="1895" y="1529"/>
                    </a:lnTo>
                    <a:lnTo>
                      <a:pt x="1895" y="1531"/>
                    </a:lnTo>
                    <a:lnTo>
                      <a:pt x="1894" y="1532"/>
                    </a:lnTo>
                    <a:lnTo>
                      <a:pt x="1894" y="1533"/>
                    </a:lnTo>
                    <a:lnTo>
                      <a:pt x="1892" y="1535"/>
                    </a:lnTo>
                    <a:lnTo>
                      <a:pt x="1890" y="1537"/>
                    </a:lnTo>
                    <a:lnTo>
                      <a:pt x="1888" y="1539"/>
                    </a:lnTo>
                    <a:lnTo>
                      <a:pt x="1888" y="1540"/>
                    </a:lnTo>
                    <a:lnTo>
                      <a:pt x="1891" y="1541"/>
                    </a:lnTo>
                    <a:lnTo>
                      <a:pt x="1891" y="1537"/>
                    </a:lnTo>
                    <a:lnTo>
                      <a:pt x="1894" y="1536"/>
                    </a:lnTo>
                    <a:lnTo>
                      <a:pt x="1895" y="1533"/>
                    </a:lnTo>
                    <a:lnTo>
                      <a:pt x="1896" y="1532"/>
                    </a:lnTo>
                    <a:lnTo>
                      <a:pt x="1899" y="1529"/>
                    </a:lnTo>
                    <a:lnTo>
                      <a:pt x="1900" y="1528"/>
                    </a:lnTo>
                    <a:lnTo>
                      <a:pt x="1902" y="1528"/>
                    </a:lnTo>
                    <a:lnTo>
                      <a:pt x="1903" y="1527"/>
                    </a:lnTo>
                    <a:lnTo>
                      <a:pt x="1904" y="1527"/>
                    </a:lnTo>
                    <a:lnTo>
                      <a:pt x="1906" y="1525"/>
                    </a:lnTo>
                    <a:lnTo>
                      <a:pt x="1903" y="1525"/>
                    </a:lnTo>
                    <a:lnTo>
                      <a:pt x="1900" y="1524"/>
                    </a:lnTo>
                    <a:lnTo>
                      <a:pt x="1900" y="1524"/>
                    </a:lnTo>
                    <a:close/>
                    <a:moveTo>
                      <a:pt x="1896" y="1545"/>
                    </a:moveTo>
                    <a:lnTo>
                      <a:pt x="1896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7"/>
                    </a:lnTo>
                    <a:lnTo>
                      <a:pt x="1896" y="1547"/>
                    </a:lnTo>
                    <a:lnTo>
                      <a:pt x="1896" y="1547"/>
                    </a:lnTo>
                    <a:lnTo>
                      <a:pt x="1896" y="1547"/>
                    </a:lnTo>
                    <a:lnTo>
                      <a:pt x="1896" y="1545"/>
                    </a:lnTo>
                    <a:lnTo>
                      <a:pt x="1896" y="1545"/>
                    </a:lnTo>
                    <a:lnTo>
                      <a:pt x="1896" y="1545"/>
                    </a:lnTo>
                    <a:close/>
                    <a:moveTo>
                      <a:pt x="1939" y="1504"/>
                    </a:moveTo>
                    <a:lnTo>
                      <a:pt x="1939" y="1502"/>
                    </a:lnTo>
                    <a:lnTo>
                      <a:pt x="1939" y="1502"/>
                    </a:lnTo>
                    <a:lnTo>
                      <a:pt x="1939" y="1502"/>
                    </a:lnTo>
                    <a:lnTo>
                      <a:pt x="1938" y="1502"/>
                    </a:lnTo>
                    <a:lnTo>
                      <a:pt x="1936" y="1502"/>
                    </a:lnTo>
                    <a:lnTo>
                      <a:pt x="1932" y="1508"/>
                    </a:lnTo>
                    <a:lnTo>
                      <a:pt x="1928" y="1508"/>
                    </a:lnTo>
                    <a:lnTo>
                      <a:pt x="1928" y="1508"/>
                    </a:lnTo>
                    <a:lnTo>
                      <a:pt x="1927" y="1505"/>
                    </a:lnTo>
                    <a:lnTo>
                      <a:pt x="1926" y="1505"/>
                    </a:lnTo>
                    <a:lnTo>
                      <a:pt x="1926" y="1506"/>
                    </a:lnTo>
                    <a:lnTo>
                      <a:pt x="1926" y="1508"/>
                    </a:lnTo>
                    <a:lnTo>
                      <a:pt x="1923" y="1509"/>
                    </a:lnTo>
                    <a:lnTo>
                      <a:pt x="1922" y="1512"/>
                    </a:lnTo>
                    <a:lnTo>
                      <a:pt x="1920" y="1512"/>
                    </a:lnTo>
                    <a:lnTo>
                      <a:pt x="1919" y="1515"/>
                    </a:lnTo>
                    <a:lnTo>
                      <a:pt x="1916" y="1516"/>
                    </a:lnTo>
                    <a:lnTo>
                      <a:pt x="1915" y="1519"/>
                    </a:lnTo>
                    <a:lnTo>
                      <a:pt x="1914" y="1520"/>
                    </a:lnTo>
                    <a:lnTo>
                      <a:pt x="1911" y="1523"/>
                    </a:lnTo>
                    <a:lnTo>
                      <a:pt x="1911" y="1524"/>
                    </a:lnTo>
                    <a:lnTo>
                      <a:pt x="1911" y="1525"/>
                    </a:lnTo>
                    <a:lnTo>
                      <a:pt x="1914" y="1523"/>
                    </a:lnTo>
                    <a:lnTo>
                      <a:pt x="1915" y="1523"/>
                    </a:lnTo>
                    <a:lnTo>
                      <a:pt x="1916" y="1520"/>
                    </a:lnTo>
                    <a:lnTo>
                      <a:pt x="1920" y="1517"/>
                    </a:lnTo>
                    <a:lnTo>
                      <a:pt x="1922" y="1516"/>
                    </a:lnTo>
                    <a:lnTo>
                      <a:pt x="1922" y="1515"/>
                    </a:lnTo>
                    <a:lnTo>
                      <a:pt x="1922" y="1513"/>
                    </a:lnTo>
                    <a:lnTo>
                      <a:pt x="1924" y="1515"/>
                    </a:lnTo>
                    <a:lnTo>
                      <a:pt x="1926" y="1513"/>
                    </a:lnTo>
                    <a:lnTo>
                      <a:pt x="1927" y="1512"/>
                    </a:lnTo>
                    <a:lnTo>
                      <a:pt x="1931" y="1509"/>
                    </a:lnTo>
                    <a:lnTo>
                      <a:pt x="1934" y="1508"/>
                    </a:lnTo>
                    <a:lnTo>
                      <a:pt x="1936" y="1506"/>
                    </a:lnTo>
                    <a:lnTo>
                      <a:pt x="1939" y="1506"/>
                    </a:lnTo>
                    <a:lnTo>
                      <a:pt x="1939" y="1505"/>
                    </a:lnTo>
                    <a:lnTo>
                      <a:pt x="1939" y="1504"/>
                    </a:lnTo>
                    <a:lnTo>
                      <a:pt x="1939" y="1504"/>
                    </a:lnTo>
                    <a:lnTo>
                      <a:pt x="1939" y="1504"/>
                    </a:lnTo>
                    <a:close/>
                    <a:moveTo>
                      <a:pt x="1962" y="1488"/>
                    </a:moveTo>
                    <a:lnTo>
                      <a:pt x="1957" y="1492"/>
                    </a:lnTo>
                    <a:lnTo>
                      <a:pt x="1954" y="1494"/>
                    </a:lnTo>
                    <a:lnTo>
                      <a:pt x="1952" y="1496"/>
                    </a:lnTo>
                    <a:lnTo>
                      <a:pt x="1948" y="1501"/>
                    </a:lnTo>
                    <a:lnTo>
                      <a:pt x="1950" y="1501"/>
                    </a:lnTo>
                    <a:lnTo>
                      <a:pt x="1952" y="1500"/>
                    </a:lnTo>
                    <a:lnTo>
                      <a:pt x="1955" y="1497"/>
                    </a:lnTo>
                    <a:lnTo>
                      <a:pt x="1957" y="1496"/>
                    </a:lnTo>
                    <a:lnTo>
                      <a:pt x="1958" y="1494"/>
                    </a:lnTo>
                    <a:lnTo>
                      <a:pt x="1961" y="1493"/>
                    </a:lnTo>
                    <a:lnTo>
                      <a:pt x="1961" y="1492"/>
                    </a:lnTo>
                    <a:lnTo>
                      <a:pt x="1966" y="1488"/>
                    </a:lnTo>
                    <a:lnTo>
                      <a:pt x="1962" y="1488"/>
                    </a:lnTo>
                    <a:lnTo>
                      <a:pt x="1962" y="1488"/>
                    </a:lnTo>
                    <a:lnTo>
                      <a:pt x="1962" y="1488"/>
                    </a:lnTo>
                    <a:close/>
                    <a:moveTo>
                      <a:pt x="1910" y="1537"/>
                    </a:moveTo>
                    <a:lnTo>
                      <a:pt x="1907" y="1539"/>
                    </a:lnTo>
                    <a:lnTo>
                      <a:pt x="1906" y="1539"/>
                    </a:lnTo>
                    <a:lnTo>
                      <a:pt x="1906" y="1540"/>
                    </a:lnTo>
                    <a:lnTo>
                      <a:pt x="1907" y="1540"/>
                    </a:lnTo>
                    <a:lnTo>
                      <a:pt x="1908" y="1540"/>
                    </a:lnTo>
                    <a:lnTo>
                      <a:pt x="1911" y="1539"/>
                    </a:lnTo>
                    <a:lnTo>
                      <a:pt x="1910" y="1537"/>
                    </a:lnTo>
                    <a:lnTo>
                      <a:pt x="1910" y="1537"/>
                    </a:lnTo>
                    <a:close/>
                    <a:moveTo>
                      <a:pt x="1967" y="1164"/>
                    </a:moveTo>
                    <a:lnTo>
                      <a:pt x="1966" y="1165"/>
                    </a:lnTo>
                    <a:lnTo>
                      <a:pt x="1965" y="1167"/>
                    </a:lnTo>
                    <a:lnTo>
                      <a:pt x="1965" y="1168"/>
                    </a:lnTo>
                    <a:lnTo>
                      <a:pt x="1965" y="1168"/>
                    </a:lnTo>
                    <a:lnTo>
                      <a:pt x="1966" y="1168"/>
                    </a:lnTo>
                    <a:lnTo>
                      <a:pt x="1969" y="1167"/>
                    </a:lnTo>
                    <a:lnTo>
                      <a:pt x="1967" y="1165"/>
                    </a:lnTo>
                    <a:lnTo>
                      <a:pt x="1967" y="1164"/>
                    </a:lnTo>
                    <a:lnTo>
                      <a:pt x="1967" y="1164"/>
                    </a:lnTo>
                    <a:close/>
                    <a:moveTo>
                      <a:pt x="2176" y="1163"/>
                    </a:moveTo>
                    <a:lnTo>
                      <a:pt x="2174" y="1163"/>
                    </a:lnTo>
                    <a:lnTo>
                      <a:pt x="2170" y="1165"/>
                    </a:lnTo>
                    <a:lnTo>
                      <a:pt x="2164" y="1168"/>
                    </a:lnTo>
                    <a:lnTo>
                      <a:pt x="2164" y="1169"/>
                    </a:lnTo>
                    <a:lnTo>
                      <a:pt x="2164" y="1171"/>
                    </a:lnTo>
                    <a:lnTo>
                      <a:pt x="2164" y="1175"/>
                    </a:lnTo>
                    <a:lnTo>
                      <a:pt x="2161" y="1179"/>
                    </a:lnTo>
                    <a:lnTo>
                      <a:pt x="2158" y="1181"/>
                    </a:lnTo>
                    <a:lnTo>
                      <a:pt x="2158" y="1181"/>
                    </a:lnTo>
                    <a:lnTo>
                      <a:pt x="2158" y="1183"/>
                    </a:lnTo>
                    <a:lnTo>
                      <a:pt x="2160" y="1183"/>
                    </a:lnTo>
                    <a:lnTo>
                      <a:pt x="2162" y="1180"/>
                    </a:lnTo>
                    <a:lnTo>
                      <a:pt x="2166" y="1176"/>
                    </a:lnTo>
                    <a:lnTo>
                      <a:pt x="2172" y="1173"/>
                    </a:lnTo>
                    <a:lnTo>
                      <a:pt x="2177" y="1172"/>
                    </a:lnTo>
                    <a:lnTo>
                      <a:pt x="2177" y="1169"/>
                    </a:lnTo>
                    <a:lnTo>
                      <a:pt x="2177" y="1165"/>
                    </a:lnTo>
                    <a:lnTo>
                      <a:pt x="2176" y="1163"/>
                    </a:lnTo>
                    <a:lnTo>
                      <a:pt x="2176" y="1163"/>
                    </a:lnTo>
                    <a:close/>
                    <a:moveTo>
                      <a:pt x="848" y="213"/>
                    </a:moveTo>
                    <a:lnTo>
                      <a:pt x="853" y="215"/>
                    </a:lnTo>
                    <a:lnTo>
                      <a:pt x="856" y="215"/>
                    </a:lnTo>
                    <a:lnTo>
                      <a:pt x="856" y="219"/>
                    </a:lnTo>
                    <a:lnTo>
                      <a:pt x="859" y="219"/>
                    </a:lnTo>
                    <a:lnTo>
                      <a:pt x="871" y="219"/>
                    </a:lnTo>
                    <a:lnTo>
                      <a:pt x="869" y="217"/>
                    </a:lnTo>
                    <a:lnTo>
                      <a:pt x="867" y="214"/>
                    </a:lnTo>
                    <a:lnTo>
                      <a:pt x="853" y="207"/>
                    </a:lnTo>
                    <a:lnTo>
                      <a:pt x="852" y="210"/>
                    </a:lnTo>
                    <a:lnTo>
                      <a:pt x="851" y="206"/>
                    </a:lnTo>
                    <a:lnTo>
                      <a:pt x="848" y="205"/>
                    </a:lnTo>
                    <a:lnTo>
                      <a:pt x="847" y="207"/>
                    </a:lnTo>
                    <a:lnTo>
                      <a:pt x="848" y="209"/>
                    </a:lnTo>
                    <a:lnTo>
                      <a:pt x="848" y="213"/>
                    </a:lnTo>
                    <a:lnTo>
                      <a:pt x="848" y="213"/>
                    </a:lnTo>
                    <a:close/>
                    <a:moveTo>
                      <a:pt x="848" y="609"/>
                    </a:moveTo>
                    <a:lnTo>
                      <a:pt x="848" y="610"/>
                    </a:lnTo>
                    <a:lnTo>
                      <a:pt x="849" y="613"/>
                    </a:lnTo>
                    <a:lnTo>
                      <a:pt x="856" y="614"/>
                    </a:lnTo>
                    <a:lnTo>
                      <a:pt x="857" y="614"/>
                    </a:lnTo>
                    <a:lnTo>
                      <a:pt x="851" y="609"/>
                    </a:lnTo>
                    <a:lnTo>
                      <a:pt x="848" y="609"/>
                    </a:lnTo>
                    <a:lnTo>
                      <a:pt x="848" y="609"/>
                    </a:lnTo>
                    <a:close/>
                    <a:moveTo>
                      <a:pt x="844" y="614"/>
                    </a:moveTo>
                    <a:lnTo>
                      <a:pt x="845" y="613"/>
                    </a:lnTo>
                    <a:lnTo>
                      <a:pt x="847" y="609"/>
                    </a:lnTo>
                    <a:lnTo>
                      <a:pt x="847" y="609"/>
                    </a:lnTo>
                    <a:lnTo>
                      <a:pt x="845" y="607"/>
                    </a:lnTo>
                    <a:lnTo>
                      <a:pt x="840" y="609"/>
                    </a:lnTo>
                    <a:lnTo>
                      <a:pt x="837" y="613"/>
                    </a:lnTo>
                    <a:lnTo>
                      <a:pt x="836" y="615"/>
                    </a:lnTo>
                    <a:lnTo>
                      <a:pt x="839" y="614"/>
                    </a:lnTo>
                    <a:lnTo>
                      <a:pt x="844" y="614"/>
                    </a:lnTo>
                    <a:lnTo>
                      <a:pt x="844" y="614"/>
                    </a:lnTo>
                    <a:close/>
                    <a:moveTo>
                      <a:pt x="822" y="642"/>
                    </a:moveTo>
                    <a:lnTo>
                      <a:pt x="825" y="644"/>
                    </a:lnTo>
                    <a:lnTo>
                      <a:pt x="825" y="645"/>
                    </a:lnTo>
                    <a:lnTo>
                      <a:pt x="827" y="644"/>
                    </a:lnTo>
                    <a:lnTo>
                      <a:pt x="827" y="642"/>
                    </a:lnTo>
                    <a:lnTo>
                      <a:pt x="827" y="641"/>
                    </a:lnTo>
                    <a:lnTo>
                      <a:pt x="827" y="640"/>
                    </a:lnTo>
                    <a:lnTo>
                      <a:pt x="828" y="636"/>
                    </a:lnTo>
                    <a:lnTo>
                      <a:pt x="831" y="634"/>
                    </a:lnTo>
                    <a:lnTo>
                      <a:pt x="827" y="632"/>
                    </a:lnTo>
                    <a:lnTo>
                      <a:pt x="825" y="632"/>
                    </a:lnTo>
                    <a:lnTo>
                      <a:pt x="822" y="630"/>
                    </a:lnTo>
                    <a:lnTo>
                      <a:pt x="820" y="632"/>
                    </a:lnTo>
                    <a:lnTo>
                      <a:pt x="818" y="634"/>
                    </a:lnTo>
                    <a:lnTo>
                      <a:pt x="817" y="637"/>
                    </a:lnTo>
                    <a:lnTo>
                      <a:pt x="818" y="638"/>
                    </a:lnTo>
                    <a:lnTo>
                      <a:pt x="822" y="642"/>
                    </a:lnTo>
                    <a:lnTo>
                      <a:pt x="822" y="642"/>
                    </a:lnTo>
                    <a:close/>
                    <a:moveTo>
                      <a:pt x="893" y="103"/>
                    </a:moveTo>
                    <a:lnTo>
                      <a:pt x="907" y="100"/>
                    </a:lnTo>
                    <a:lnTo>
                      <a:pt x="912" y="98"/>
                    </a:lnTo>
                    <a:lnTo>
                      <a:pt x="912" y="96"/>
                    </a:lnTo>
                    <a:lnTo>
                      <a:pt x="912" y="92"/>
                    </a:lnTo>
                    <a:lnTo>
                      <a:pt x="911" y="91"/>
                    </a:lnTo>
                    <a:lnTo>
                      <a:pt x="903" y="88"/>
                    </a:lnTo>
                    <a:lnTo>
                      <a:pt x="895" y="90"/>
                    </a:lnTo>
                    <a:lnTo>
                      <a:pt x="893" y="92"/>
                    </a:lnTo>
                    <a:lnTo>
                      <a:pt x="891" y="100"/>
                    </a:lnTo>
                    <a:lnTo>
                      <a:pt x="892" y="102"/>
                    </a:lnTo>
                    <a:lnTo>
                      <a:pt x="893" y="103"/>
                    </a:lnTo>
                    <a:lnTo>
                      <a:pt x="893" y="103"/>
                    </a:lnTo>
                    <a:close/>
                    <a:moveTo>
                      <a:pt x="758" y="634"/>
                    </a:moveTo>
                    <a:lnTo>
                      <a:pt x="761" y="636"/>
                    </a:lnTo>
                    <a:lnTo>
                      <a:pt x="762" y="636"/>
                    </a:lnTo>
                    <a:lnTo>
                      <a:pt x="766" y="633"/>
                    </a:lnTo>
                    <a:lnTo>
                      <a:pt x="769" y="632"/>
                    </a:lnTo>
                    <a:lnTo>
                      <a:pt x="777" y="629"/>
                    </a:lnTo>
                    <a:lnTo>
                      <a:pt x="781" y="629"/>
                    </a:lnTo>
                    <a:lnTo>
                      <a:pt x="781" y="626"/>
                    </a:lnTo>
                    <a:lnTo>
                      <a:pt x="780" y="622"/>
                    </a:lnTo>
                    <a:lnTo>
                      <a:pt x="778" y="620"/>
                    </a:lnTo>
                    <a:lnTo>
                      <a:pt x="777" y="618"/>
                    </a:lnTo>
                    <a:lnTo>
                      <a:pt x="774" y="614"/>
                    </a:lnTo>
                    <a:lnTo>
                      <a:pt x="773" y="613"/>
                    </a:lnTo>
                    <a:lnTo>
                      <a:pt x="772" y="611"/>
                    </a:lnTo>
                    <a:lnTo>
                      <a:pt x="770" y="610"/>
                    </a:lnTo>
                    <a:lnTo>
                      <a:pt x="761" y="613"/>
                    </a:lnTo>
                    <a:lnTo>
                      <a:pt x="758" y="614"/>
                    </a:lnTo>
                    <a:lnTo>
                      <a:pt x="756" y="618"/>
                    </a:lnTo>
                    <a:lnTo>
                      <a:pt x="757" y="626"/>
                    </a:lnTo>
                    <a:lnTo>
                      <a:pt x="756" y="629"/>
                    </a:lnTo>
                    <a:lnTo>
                      <a:pt x="756" y="632"/>
                    </a:lnTo>
                    <a:lnTo>
                      <a:pt x="754" y="633"/>
                    </a:lnTo>
                    <a:lnTo>
                      <a:pt x="757" y="636"/>
                    </a:lnTo>
                    <a:lnTo>
                      <a:pt x="758" y="634"/>
                    </a:lnTo>
                    <a:lnTo>
                      <a:pt x="758" y="634"/>
                    </a:lnTo>
                    <a:close/>
                    <a:moveTo>
                      <a:pt x="889" y="650"/>
                    </a:moveTo>
                    <a:lnTo>
                      <a:pt x="897" y="652"/>
                    </a:lnTo>
                    <a:lnTo>
                      <a:pt x="899" y="652"/>
                    </a:lnTo>
                    <a:lnTo>
                      <a:pt x="899" y="649"/>
                    </a:lnTo>
                    <a:lnTo>
                      <a:pt x="900" y="641"/>
                    </a:lnTo>
                    <a:lnTo>
                      <a:pt x="897" y="638"/>
                    </a:lnTo>
                    <a:lnTo>
                      <a:pt x="896" y="636"/>
                    </a:lnTo>
                    <a:lnTo>
                      <a:pt x="893" y="633"/>
                    </a:lnTo>
                    <a:lnTo>
                      <a:pt x="887" y="642"/>
                    </a:lnTo>
                    <a:lnTo>
                      <a:pt x="885" y="645"/>
                    </a:lnTo>
                    <a:lnTo>
                      <a:pt x="887" y="648"/>
                    </a:lnTo>
                    <a:lnTo>
                      <a:pt x="889" y="650"/>
                    </a:lnTo>
                    <a:lnTo>
                      <a:pt x="889" y="650"/>
                    </a:lnTo>
                    <a:close/>
                    <a:moveTo>
                      <a:pt x="2225" y="1287"/>
                    </a:moveTo>
                    <a:lnTo>
                      <a:pt x="2223" y="1284"/>
                    </a:lnTo>
                    <a:lnTo>
                      <a:pt x="2221" y="1284"/>
                    </a:lnTo>
                    <a:lnTo>
                      <a:pt x="2220" y="1283"/>
                    </a:lnTo>
                    <a:lnTo>
                      <a:pt x="2219" y="1283"/>
                    </a:lnTo>
                    <a:lnTo>
                      <a:pt x="2220" y="1284"/>
                    </a:lnTo>
                    <a:lnTo>
                      <a:pt x="2223" y="1287"/>
                    </a:lnTo>
                    <a:lnTo>
                      <a:pt x="2228" y="1291"/>
                    </a:lnTo>
                    <a:lnTo>
                      <a:pt x="2228" y="1290"/>
                    </a:lnTo>
                    <a:lnTo>
                      <a:pt x="2225" y="1287"/>
                    </a:lnTo>
                    <a:lnTo>
                      <a:pt x="2225" y="1287"/>
                    </a:lnTo>
                    <a:close/>
                    <a:moveTo>
                      <a:pt x="867" y="660"/>
                    </a:moveTo>
                    <a:lnTo>
                      <a:pt x="865" y="664"/>
                    </a:lnTo>
                    <a:lnTo>
                      <a:pt x="864" y="666"/>
                    </a:lnTo>
                    <a:lnTo>
                      <a:pt x="860" y="669"/>
                    </a:lnTo>
                    <a:lnTo>
                      <a:pt x="860" y="672"/>
                    </a:lnTo>
                    <a:lnTo>
                      <a:pt x="860" y="673"/>
                    </a:lnTo>
                    <a:lnTo>
                      <a:pt x="864" y="673"/>
                    </a:lnTo>
                    <a:lnTo>
                      <a:pt x="871" y="673"/>
                    </a:lnTo>
                    <a:lnTo>
                      <a:pt x="873" y="672"/>
                    </a:lnTo>
                    <a:lnTo>
                      <a:pt x="876" y="668"/>
                    </a:lnTo>
                    <a:lnTo>
                      <a:pt x="879" y="666"/>
                    </a:lnTo>
                    <a:lnTo>
                      <a:pt x="881" y="664"/>
                    </a:lnTo>
                    <a:lnTo>
                      <a:pt x="881" y="662"/>
                    </a:lnTo>
                    <a:lnTo>
                      <a:pt x="880" y="660"/>
                    </a:lnTo>
                    <a:lnTo>
                      <a:pt x="872" y="656"/>
                    </a:lnTo>
                    <a:lnTo>
                      <a:pt x="869" y="656"/>
                    </a:lnTo>
                    <a:lnTo>
                      <a:pt x="867" y="660"/>
                    </a:lnTo>
                    <a:lnTo>
                      <a:pt x="867" y="660"/>
                    </a:lnTo>
                    <a:close/>
                    <a:moveTo>
                      <a:pt x="1761" y="1276"/>
                    </a:moveTo>
                    <a:lnTo>
                      <a:pt x="1759" y="1279"/>
                    </a:lnTo>
                    <a:lnTo>
                      <a:pt x="1757" y="1280"/>
                    </a:lnTo>
                    <a:lnTo>
                      <a:pt x="1759" y="1280"/>
                    </a:lnTo>
                    <a:lnTo>
                      <a:pt x="1760" y="1280"/>
                    </a:lnTo>
                    <a:lnTo>
                      <a:pt x="1761" y="1280"/>
                    </a:lnTo>
                    <a:lnTo>
                      <a:pt x="1763" y="1280"/>
                    </a:lnTo>
                    <a:lnTo>
                      <a:pt x="1765" y="1276"/>
                    </a:lnTo>
                    <a:lnTo>
                      <a:pt x="1764" y="1276"/>
                    </a:lnTo>
                    <a:lnTo>
                      <a:pt x="1763" y="1276"/>
                    </a:lnTo>
                    <a:lnTo>
                      <a:pt x="1761" y="1276"/>
                    </a:lnTo>
                    <a:lnTo>
                      <a:pt x="1761" y="1276"/>
                    </a:lnTo>
                    <a:close/>
                    <a:moveTo>
                      <a:pt x="1777" y="1278"/>
                    </a:moveTo>
                    <a:lnTo>
                      <a:pt x="1776" y="1276"/>
                    </a:lnTo>
                    <a:lnTo>
                      <a:pt x="1776" y="1276"/>
                    </a:lnTo>
                    <a:lnTo>
                      <a:pt x="1771" y="1274"/>
                    </a:lnTo>
                    <a:lnTo>
                      <a:pt x="1771" y="1275"/>
                    </a:lnTo>
                    <a:lnTo>
                      <a:pt x="1768" y="1279"/>
                    </a:lnTo>
                    <a:lnTo>
                      <a:pt x="1768" y="1279"/>
                    </a:lnTo>
                    <a:lnTo>
                      <a:pt x="1767" y="1282"/>
                    </a:lnTo>
                    <a:lnTo>
                      <a:pt x="1765" y="1284"/>
                    </a:lnTo>
                    <a:lnTo>
                      <a:pt x="1767" y="1284"/>
                    </a:lnTo>
                    <a:lnTo>
                      <a:pt x="1769" y="1282"/>
                    </a:lnTo>
                    <a:lnTo>
                      <a:pt x="1769" y="1283"/>
                    </a:lnTo>
                    <a:lnTo>
                      <a:pt x="1772" y="1288"/>
                    </a:lnTo>
                    <a:lnTo>
                      <a:pt x="1773" y="1288"/>
                    </a:lnTo>
                    <a:lnTo>
                      <a:pt x="1773" y="1287"/>
                    </a:lnTo>
                    <a:lnTo>
                      <a:pt x="1775" y="1286"/>
                    </a:lnTo>
                    <a:lnTo>
                      <a:pt x="1776" y="1284"/>
                    </a:lnTo>
                    <a:lnTo>
                      <a:pt x="1777" y="1283"/>
                    </a:lnTo>
                    <a:lnTo>
                      <a:pt x="1777" y="1282"/>
                    </a:lnTo>
                    <a:lnTo>
                      <a:pt x="1779" y="1279"/>
                    </a:lnTo>
                    <a:lnTo>
                      <a:pt x="1780" y="1278"/>
                    </a:lnTo>
                    <a:lnTo>
                      <a:pt x="1780" y="1278"/>
                    </a:lnTo>
                    <a:lnTo>
                      <a:pt x="1777" y="1278"/>
                    </a:lnTo>
                    <a:lnTo>
                      <a:pt x="1777" y="1278"/>
                    </a:lnTo>
                    <a:close/>
                    <a:moveTo>
                      <a:pt x="2561" y="935"/>
                    </a:moveTo>
                    <a:lnTo>
                      <a:pt x="2560" y="934"/>
                    </a:lnTo>
                    <a:lnTo>
                      <a:pt x="2554" y="934"/>
                    </a:lnTo>
                    <a:lnTo>
                      <a:pt x="2554" y="933"/>
                    </a:lnTo>
                    <a:lnTo>
                      <a:pt x="2554" y="931"/>
                    </a:lnTo>
                    <a:lnTo>
                      <a:pt x="2554" y="930"/>
                    </a:lnTo>
                    <a:lnTo>
                      <a:pt x="2553" y="930"/>
                    </a:lnTo>
                    <a:lnTo>
                      <a:pt x="2552" y="929"/>
                    </a:lnTo>
                    <a:lnTo>
                      <a:pt x="2550" y="930"/>
                    </a:lnTo>
                    <a:lnTo>
                      <a:pt x="2549" y="931"/>
                    </a:lnTo>
                    <a:lnTo>
                      <a:pt x="2549" y="930"/>
                    </a:lnTo>
                    <a:lnTo>
                      <a:pt x="2550" y="929"/>
                    </a:lnTo>
                    <a:lnTo>
                      <a:pt x="2550" y="927"/>
                    </a:lnTo>
                    <a:lnTo>
                      <a:pt x="2549" y="927"/>
                    </a:lnTo>
                    <a:lnTo>
                      <a:pt x="2544" y="921"/>
                    </a:lnTo>
                    <a:lnTo>
                      <a:pt x="2541" y="918"/>
                    </a:lnTo>
                    <a:lnTo>
                      <a:pt x="2537" y="915"/>
                    </a:lnTo>
                    <a:lnTo>
                      <a:pt x="2534" y="910"/>
                    </a:lnTo>
                    <a:lnTo>
                      <a:pt x="2530" y="906"/>
                    </a:lnTo>
                    <a:lnTo>
                      <a:pt x="2528" y="903"/>
                    </a:lnTo>
                    <a:lnTo>
                      <a:pt x="2524" y="904"/>
                    </a:lnTo>
                    <a:lnTo>
                      <a:pt x="2521" y="903"/>
                    </a:lnTo>
                    <a:lnTo>
                      <a:pt x="2518" y="902"/>
                    </a:lnTo>
                    <a:lnTo>
                      <a:pt x="2513" y="900"/>
                    </a:lnTo>
                    <a:lnTo>
                      <a:pt x="2513" y="902"/>
                    </a:lnTo>
                    <a:lnTo>
                      <a:pt x="2519" y="903"/>
                    </a:lnTo>
                    <a:lnTo>
                      <a:pt x="2519" y="904"/>
                    </a:lnTo>
                    <a:lnTo>
                      <a:pt x="2519" y="906"/>
                    </a:lnTo>
                    <a:lnTo>
                      <a:pt x="2518" y="906"/>
                    </a:lnTo>
                    <a:lnTo>
                      <a:pt x="2513" y="904"/>
                    </a:lnTo>
                    <a:lnTo>
                      <a:pt x="2511" y="904"/>
                    </a:lnTo>
                    <a:lnTo>
                      <a:pt x="2510" y="903"/>
                    </a:lnTo>
                    <a:lnTo>
                      <a:pt x="2510" y="903"/>
                    </a:lnTo>
                    <a:lnTo>
                      <a:pt x="2509" y="904"/>
                    </a:lnTo>
                    <a:lnTo>
                      <a:pt x="2509" y="906"/>
                    </a:lnTo>
                    <a:lnTo>
                      <a:pt x="2510" y="907"/>
                    </a:lnTo>
                    <a:lnTo>
                      <a:pt x="2509" y="908"/>
                    </a:lnTo>
                    <a:lnTo>
                      <a:pt x="2507" y="908"/>
                    </a:lnTo>
                    <a:lnTo>
                      <a:pt x="2507" y="906"/>
                    </a:lnTo>
                    <a:lnTo>
                      <a:pt x="2507" y="904"/>
                    </a:lnTo>
                    <a:lnTo>
                      <a:pt x="2509" y="902"/>
                    </a:lnTo>
                    <a:lnTo>
                      <a:pt x="2510" y="900"/>
                    </a:lnTo>
                    <a:lnTo>
                      <a:pt x="2510" y="900"/>
                    </a:lnTo>
                    <a:lnTo>
                      <a:pt x="2505" y="899"/>
                    </a:lnTo>
                    <a:lnTo>
                      <a:pt x="2503" y="898"/>
                    </a:lnTo>
                    <a:lnTo>
                      <a:pt x="2502" y="896"/>
                    </a:lnTo>
                    <a:lnTo>
                      <a:pt x="2499" y="899"/>
                    </a:lnTo>
                    <a:lnTo>
                      <a:pt x="2491" y="899"/>
                    </a:lnTo>
                    <a:lnTo>
                      <a:pt x="2489" y="899"/>
                    </a:lnTo>
                    <a:lnTo>
                      <a:pt x="2489" y="900"/>
                    </a:lnTo>
                    <a:lnTo>
                      <a:pt x="2490" y="900"/>
                    </a:lnTo>
                    <a:lnTo>
                      <a:pt x="2491" y="902"/>
                    </a:lnTo>
                    <a:lnTo>
                      <a:pt x="2493" y="900"/>
                    </a:lnTo>
                    <a:lnTo>
                      <a:pt x="2493" y="903"/>
                    </a:lnTo>
                    <a:lnTo>
                      <a:pt x="2495" y="903"/>
                    </a:lnTo>
                    <a:lnTo>
                      <a:pt x="2497" y="904"/>
                    </a:lnTo>
                    <a:lnTo>
                      <a:pt x="2497" y="907"/>
                    </a:lnTo>
                    <a:lnTo>
                      <a:pt x="2497" y="910"/>
                    </a:lnTo>
                    <a:lnTo>
                      <a:pt x="2498" y="911"/>
                    </a:lnTo>
                    <a:lnTo>
                      <a:pt x="2497" y="914"/>
                    </a:lnTo>
                    <a:lnTo>
                      <a:pt x="2495" y="917"/>
                    </a:lnTo>
                    <a:lnTo>
                      <a:pt x="2494" y="917"/>
                    </a:lnTo>
                    <a:lnTo>
                      <a:pt x="2494" y="919"/>
                    </a:lnTo>
                    <a:lnTo>
                      <a:pt x="2495" y="921"/>
                    </a:lnTo>
                    <a:lnTo>
                      <a:pt x="2498" y="921"/>
                    </a:lnTo>
                    <a:lnTo>
                      <a:pt x="2499" y="922"/>
                    </a:lnTo>
                    <a:lnTo>
                      <a:pt x="2501" y="925"/>
                    </a:lnTo>
                    <a:lnTo>
                      <a:pt x="2499" y="927"/>
                    </a:lnTo>
                    <a:lnTo>
                      <a:pt x="2499" y="929"/>
                    </a:lnTo>
                    <a:lnTo>
                      <a:pt x="2498" y="930"/>
                    </a:lnTo>
                    <a:lnTo>
                      <a:pt x="2498" y="931"/>
                    </a:lnTo>
                    <a:lnTo>
                      <a:pt x="2497" y="931"/>
                    </a:lnTo>
                    <a:lnTo>
                      <a:pt x="2497" y="931"/>
                    </a:lnTo>
                    <a:lnTo>
                      <a:pt x="2497" y="926"/>
                    </a:lnTo>
                    <a:lnTo>
                      <a:pt x="2497" y="923"/>
                    </a:lnTo>
                    <a:lnTo>
                      <a:pt x="2494" y="923"/>
                    </a:lnTo>
                    <a:lnTo>
                      <a:pt x="2494" y="925"/>
                    </a:lnTo>
                    <a:lnTo>
                      <a:pt x="2491" y="927"/>
                    </a:lnTo>
                    <a:lnTo>
                      <a:pt x="2491" y="927"/>
                    </a:lnTo>
                    <a:lnTo>
                      <a:pt x="2491" y="926"/>
                    </a:lnTo>
                    <a:lnTo>
                      <a:pt x="2491" y="925"/>
                    </a:lnTo>
                    <a:lnTo>
                      <a:pt x="2490" y="922"/>
                    </a:lnTo>
                    <a:lnTo>
                      <a:pt x="2490" y="921"/>
                    </a:lnTo>
                    <a:lnTo>
                      <a:pt x="2489" y="918"/>
                    </a:lnTo>
                    <a:lnTo>
                      <a:pt x="2487" y="918"/>
                    </a:lnTo>
                    <a:lnTo>
                      <a:pt x="2485" y="918"/>
                    </a:lnTo>
                    <a:lnTo>
                      <a:pt x="2483" y="917"/>
                    </a:lnTo>
                    <a:lnTo>
                      <a:pt x="2485" y="912"/>
                    </a:lnTo>
                    <a:lnTo>
                      <a:pt x="2486" y="911"/>
                    </a:lnTo>
                    <a:lnTo>
                      <a:pt x="2486" y="906"/>
                    </a:lnTo>
                    <a:lnTo>
                      <a:pt x="2485" y="904"/>
                    </a:lnTo>
                    <a:lnTo>
                      <a:pt x="2485" y="903"/>
                    </a:lnTo>
                    <a:lnTo>
                      <a:pt x="2483" y="899"/>
                    </a:lnTo>
                    <a:lnTo>
                      <a:pt x="2483" y="895"/>
                    </a:lnTo>
                    <a:lnTo>
                      <a:pt x="2485" y="892"/>
                    </a:lnTo>
                    <a:lnTo>
                      <a:pt x="2485" y="890"/>
                    </a:lnTo>
                    <a:lnTo>
                      <a:pt x="2483" y="887"/>
                    </a:lnTo>
                    <a:lnTo>
                      <a:pt x="2482" y="886"/>
                    </a:lnTo>
                    <a:lnTo>
                      <a:pt x="2482" y="887"/>
                    </a:lnTo>
                    <a:lnTo>
                      <a:pt x="2481" y="888"/>
                    </a:lnTo>
                    <a:lnTo>
                      <a:pt x="2481" y="888"/>
                    </a:lnTo>
                    <a:lnTo>
                      <a:pt x="2477" y="888"/>
                    </a:lnTo>
                    <a:lnTo>
                      <a:pt x="2479" y="886"/>
                    </a:lnTo>
                    <a:lnTo>
                      <a:pt x="2479" y="882"/>
                    </a:lnTo>
                    <a:lnTo>
                      <a:pt x="2478" y="880"/>
                    </a:lnTo>
                    <a:lnTo>
                      <a:pt x="2478" y="879"/>
                    </a:lnTo>
                    <a:lnTo>
                      <a:pt x="2477" y="876"/>
                    </a:lnTo>
                    <a:lnTo>
                      <a:pt x="2454" y="859"/>
                    </a:lnTo>
                    <a:lnTo>
                      <a:pt x="2450" y="856"/>
                    </a:lnTo>
                    <a:lnTo>
                      <a:pt x="2449" y="855"/>
                    </a:lnTo>
                    <a:lnTo>
                      <a:pt x="2446" y="854"/>
                    </a:lnTo>
                    <a:lnTo>
                      <a:pt x="2445" y="854"/>
                    </a:lnTo>
                    <a:lnTo>
                      <a:pt x="2443" y="855"/>
                    </a:lnTo>
                    <a:lnTo>
                      <a:pt x="2443" y="854"/>
                    </a:lnTo>
                    <a:lnTo>
                      <a:pt x="2443" y="852"/>
                    </a:lnTo>
                    <a:lnTo>
                      <a:pt x="2445" y="851"/>
                    </a:lnTo>
                    <a:lnTo>
                      <a:pt x="2442" y="848"/>
                    </a:lnTo>
                    <a:lnTo>
                      <a:pt x="2434" y="842"/>
                    </a:lnTo>
                    <a:lnTo>
                      <a:pt x="2433" y="840"/>
                    </a:lnTo>
                    <a:lnTo>
                      <a:pt x="2433" y="843"/>
                    </a:lnTo>
                    <a:lnTo>
                      <a:pt x="2439" y="848"/>
                    </a:lnTo>
                    <a:lnTo>
                      <a:pt x="2441" y="850"/>
                    </a:lnTo>
                    <a:lnTo>
                      <a:pt x="2439" y="852"/>
                    </a:lnTo>
                    <a:lnTo>
                      <a:pt x="2437" y="852"/>
                    </a:lnTo>
                    <a:lnTo>
                      <a:pt x="2437" y="851"/>
                    </a:lnTo>
                    <a:lnTo>
                      <a:pt x="2437" y="848"/>
                    </a:lnTo>
                    <a:lnTo>
                      <a:pt x="2437" y="846"/>
                    </a:lnTo>
                    <a:lnTo>
                      <a:pt x="2434" y="844"/>
                    </a:lnTo>
                    <a:lnTo>
                      <a:pt x="2430" y="843"/>
                    </a:lnTo>
                    <a:lnTo>
                      <a:pt x="2427" y="842"/>
                    </a:lnTo>
                    <a:lnTo>
                      <a:pt x="2426" y="839"/>
                    </a:lnTo>
                    <a:lnTo>
                      <a:pt x="2426" y="836"/>
                    </a:lnTo>
                    <a:lnTo>
                      <a:pt x="2429" y="839"/>
                    </a:lnTo>
                    <a:lnTo>
                      <a:pt x="2430" y="840"/>
                    </a:lnTo>
                    <a:lnTo>
                      <a:pt x="2427" y="836"/>
                    </a:lnTo>
                    <a:lnTo>
                      <a:pt x="2425" y="832"/>
                    </a:lnTo>
                    <a:lnTo>
                      <a:pt x="2418" y="830"/>
                    </a:lnTo>
                    <a:lnTo>
                      <a:pt x="2417" y="828"/>
                    </a:lnTo>
                    <a:lnTo>
                      <a:pt x="2415" y="826"/>
                    </a:lnTo>
                    <a:lnTo>
                      <a:pt x="2415" y="826"/>
                    </a:lnTo>
                    <a:lnTo>
                      <a:pt x="2414" y="827"/>
                    </a:lnTo>
                    <a:lnTo>
                      <a:pt x="2411" y="826"/>
                    </a:lnTo>
                    <a:lnTo>
                      <a:pt x="2407" y="823"/>
                    </a:lnTo>
                    <a:lnTo>
                      <a:pt x="2406" y="822"/>
                    </a:lnTo>
                    <a:lnTo>
                      <a:pt x="2396" y="812"/>
                    </a:lnTo>
                    <a:lnTo>
                      <a:pt x="2391" y="809"/>
                    </a:lnTo>
                    <a:lnTo>
                      <a:pt x="2391" y="808"/>
                    </a:lnTo>
                    <a:lnTo>
                      <a:pt x="2391" y="807"/>
                    </a:lnTo>
                    <a:lnTo>
                      <a:pt x="2390" y="805"/>
                    </a:lnTo>
                    <a:lnTo>
                      <a:pt x="2384" y="803"/>
                    </a:lnTo>
                    <a:lnTo>
                      <a:pt x="2376" y="801"/>
                    </a:lnTo>
                    <a:lnTo>
                      <a:pt x="2368" y="796"/>
                    </a:lnTo>
                    <a:lnTo>
                      <a:pt x="2362" y="795"/>
                    </a:lnTo>
                    <a:lnTo>
                      <a:pt x="2354" y="789"/>
                    </a:lnTo>
                    <a:lnTo>
                      <a:pt x="2350" y="785"/>
                    </a:lnTo>
                    <a:lnTo>
                      <a:pt x="2346" y="784"/>
                    </a:lnTo>
                    <a:lnTo>
                      <a:pt x="2344" y="784"/>
                    </a:lnTo>
                    <a:lnTo>
                      <a:pt x="2336" y="785"/>
                    </a:lnTo>
                    <a:lnTo>
                      <a:pt x="2330" y="785"/>
                    </a:lnTo>
                    <a:lnTo>
                      <a:pt x="2322" y="785"/>
                    </a:lnTo>
                    <a:lnTo>
                      <a:pt x="2316" y="785"/>
                    </a:lnTo>
                    <a:lnTo>
                      <a:pt x="2314" y="784"/>
                    </a:lnTo>
                    <a:lnTo>
                      <a:pt x="2310" y="781"/>
                    </a:lnTo>
                    <a:lnTo>
                      <a:pt x="2308" y="783"/>
                    </a:lnTo>
                    <a:lnTo>
                      <a:pt x="2307" y="787"/>
                    </a:lnTo>
                    <a:lnTo>
                      <a:pt x="2303" y="785"/>
                    </a:lnTo>
                    <a:lnTo>
                      <a:pt x="2300" y="783"/>
                    </a:lnTo>
                    <a:lnTo>
                      <a:pt x="2296" y="781"/>
                    </a:lnTo>
                    <a:lnTo>
                      <a:pt x="2287" y="780"/>
                    </a:lnTo>
                    <a:lnTo>
                      <a:pt x="2276" y="776"/>
                    </a:lnTo>
                    <a:lnTo>
                      <a:pt x="2271" y="776"/>
                    </a:lnTo>
                    <a:lnTo>
                      <a:pt x="2264" y="775"/>
                    </a:lnTo>
                    <a:lnTo>
                      <a:pt x="2265" y="783"/>
                    </a:lnTo>
                    <a:lnTo>
                      <a:pt x="2265" y="785"/>
                    </a:lnTo>
                    <a:lnTo>
                      <a:pt x="2263" y="791"/>
                    </a:lnTo>
                    <a:lnTo>
                      <a:pt x="2260" y="793"/>
                    </a:lnTo>
                    <a:lnTo>
                      <a:pt x="2260" y="796"/>
                    </a:lnTo>
                    <a:lnTo>
                      <a:pt x="2267" y="797"/>
                    </a:lnTo>
                    <a:lnTo>
                      <a:pt x="2268" y="805"/>
                    </a:lnTo>
                    <a:lnTo>
                      <a:pt x="2271" y="811"/>
                    </a:lnTo>
                    <a:lnTo>
                      <a:pt x="2272" y="816"/>
                    </a:lnTo>
                    <a:lnTo>
                      <a:pt x="2272" y="820"/>
                    </a:lnTo>
                    <a:lnTo>
                      <a:pt x="2265" y="830"/>
                    </a:lnTo>
                    <a:lnTo>
                      <a:pt x="2259" y="831"/>
                    </a:lnTo>
                    <a:lnTo>
                      <a:pt x="2252" y="831"/>
                    </a:lnTo>
                    <a:lnTo>
                      <a:pt x="2248" y="826"/>
                    </a:lnTo>
                    <a:lnTo>
                      <a:pt x="2247" y="819"/>
                    </a:lnTo>
                    <a:lnTo>
                      <a:pt x="2241" y="816"/>
                    </a:lnTo>
                    <a:lnTo>
                      <a:pt x="2236" y="813"/>
                    </a:lnTo>
                    <a:lnTo>
                      <a:pt x="2233" y="812"/>
                    </a:lnTo>
                    <a:lnTo>
                      <a:pt x="2232" y="811"/>
                    </a:lnTo>
                    <a:lnTo>
                      <a:pt x="2231" y="804"/>
                    </a:lnTo>
                    <a:lnTo>
                      <a:pt x="2229" y="797"/>
                    </a:lnTo>
                    <a:lnTo>
                      <a:pt x="2228" y="796"/>
                    </a:lnTo>
                    <a:lnTo>
                      <a:pt x="2227" y="792"/>
                    </a:lnTo>
                    <a:lnTo>
                      <a:pt x="2225" y="792"/>
                    </a:lnTo>
                    <a:lnTo>
                      <a:pt x="2221" y="791"/>
                    </a:lnTo>
                    <a:lnTo>
                      <a:pt x="2213" y="799"/>
                    </a:lnTo>
                    <a:lnTo>
                      <a:pt x="2211" y="801"/>
                    </a:lnTo>
                    <a:lnTo>
                      <a:pt x="2209" y="801"/>
                    </a:lnTo>
                    <a:lnTo>
                      <a:pt x="2197" y="799"/>
                    </a:lnTo>
                    <a:lnTo>
                      <a:pt x="2193" y="797"/>
                    </a:lnTo>
                    <a:lnTo>
                      <a:pt x="2174" y="796"/>
                    </a:lnTo>
                    <a:lnTo>
                      <a:pt x="2169" y="792"/>
                    </a:lnTo>
                    <a:lnTo>
                      <a:pt x="2166" y="791"/>
                    </a:lnTo>
                    <a:lnTo>
                      <a:pt x="2162" y="792"/>
                    </a:lnTo>
                    <a:lnTo>
                      <a:pt x="2160" y="793"/>
                    </a:lnTo>
                    <a:lnTo>
                      <a:pt x="2156" y="792"/>
                    </a:lnTo>
                    <a:lnTo>
                      <a:pt x="2152" y="793"/>
                    </a:lnTo>
                    <a:lnTo>
                      <a:pt x="2142" y="795"/>
                    </a:lnTo>
                    <a:lnTo>
                      <a:pt x="2140" y="796"/>
                    </a:lnTo>
                    <a:lnTo>
                      <a:pt x="2137" y="799"/>
                    </a:lnTo>
                    <a:lnTo>
                      <a:pt x="2130" y="807"/>
                    </a:lnTo>
                    <a:lnTo>
                      <a:pt x="2129" y="809"/>
                    </a:lnTo>
                    <a:lnTo>
                      <a:pt x="2129" y="813"/>
                    </a:lnTo>
                    <a:lnTo>
                      <a:pt x="2130" y="820"/>
                    </a:lnTo>
                    <a:lnTo>
                      <a:pt x="2130" y="827"/>
                    </a:lnTo>
                    <a:lnTo>
                      <a:pt x="2130" y="828"/>
                    </a:lnTo>
                    <a:lnTo>
                      <a:pt x="2128" y="830"/>
                    </a:lnTo>
                    <a:lnTo>
                      <a:pt x="2126" y="836"/>
                    </a:lnTo>
                    <a:lnTo>
                      <a:pt x="2124" y="840"/>
                    </a:lnTo>
                    <a:lnTo>
                      <a:pt x="2120" y="842"/>
                    </a:lnTo>
                    <a:lnTo>
                      <a:pt x="2122" y="839"/>
                    </a:lnTo>
                    <a:lnTo>
                      <a:pt x="2124" y="836"/>
                    </a:lnTo>
                    <a:lnTo>
                      <a:pt x="2128" y="827"/>
                    </a:lnTo>
                    <a:lnTo>
                      <a:pt x="2126" y="823"/>
                    </a:lnTo>
                    <a:lnTo>
                      <a:pt x="2125" y="822"/>
                    </a:lnTo>
                    <a:lnTo>
                      <a:pt x="2122" y="819"/>
                    </a:lnTo>
                    <a:lnTo>
                      <a:pt x="2122" y="808"/>
                    </a:lnTo>
                    <a:lnTo>
                      <a:pt x="2121" y="803"/>
                    </a:lnTo>
                    <a:lnTo>
                      <a:pt x="2121" y="796"/>
                    </a:lnTo>
                    <a:lnTo>
                      <a:pt x="2118" y="795"/>
                    </a:lnTo>
                    <a:lnTo>
                      <a:pt x="2109" y="791"/>
                    </a:lnTo>
                    <a:lnTo>
                      <a:pt x="2105" y="789"/>
                    </a:lnTo>
                    <a:lnTo>
                      <a:pt x="2104" y="785"/>
                    </a:lnTo>
                    <a:lnTo>
                      <a:pt x="2105" y="780"/>
                    </a:lnTo>
                    <a:lnTo>
                      <a:pt x="2105" y="776"/>
                    </a:lnTo>
                    <a:lnTo>
                      <a:pt x="2106" y="772"/>
                    </a:lnTo>
                    <a:lnTo>
                      <a:pt x="2108" y="769"/>
                    </a:lnTo>
                    <a:lnTo>
                      <a:pt x="2108" y="765"/>
                    </a:lnTo>
                    <a:lnTo>
                      <a:pt x="2106" y="761"/>
                    </a:lnTo>
                    <a:lnTo>
                      <a:pt x="2106" y="757"/>
                    </a:lnTo>
                    <a:lnTo>
                      <a:pt x="2105" y="753"/>
                    </a:lnTo>
                    <a:lnTo>
                      <a:pt x="2104" y="751"/>
                    </a:lnTo>
                    <a:lnTo>
                      <a:pt x="2097" y="744"/>
                    </a:lnTo>
                    <a:lnTo>
                      <a:pt x="2088" y="737"/>
                    </a:lnTo>
                    <a:lnTo>
                      <a:pt x="2078" y="733"/>
                    </a:lnTo>
                    <a:lnTo>
                      <a:pt x="2069" y="732"/>
                    </a:lnTo>
                    <a:lnTo>
                      <a:pt x="2058" y="731"/>
                    </a:lnTo>
                    <a:lnTo>
                      <a:pt x="2046" y="731"/>
                    </a:lnTo>
                    <a:lnTo>
                      <a:pt x="2041" y="733"/>
                    </a:lnTo>
                    <a:lnTo>
                      <a:pt x="2033" y="733"/>
                    </a:lnTo>
                    <a:lnTo>
                      <a:pt x="2023" y="736"/>
                    </a:lnTo>
                    <a:lnTo>
                      <a:pt x="2014" y="740"/>
                    </a:lnTo>
                    <a:lnTo>
                      <a:pt x="2009" y="740"/>
                    </a:lnTo>
                    <a:lnTo>
                      <a:pt x="1999" y="743"/>
                    </a:lnTo>
                    <a:lnTo>
                      <a:pt x="1995" y="743"/>
                    </a:lnTo>
                    <a:lnTo>
                      <a:pt x="1983" y="736"/>
                    </a:lnTo>
                    <a:lnTo>
                      <a:pt x="1987" y="735"/>
                    </a:lnTo>
                    <a:lnTo>
                      <a:pt x="1989" y="733"/>
                    </a:lnTo>
                    <a:lnTo>
                      <a:pt x="1983" y="725"/>
                    </a:lnTo>
                    <a:lnTo>
                      <a:pt x="1981" y="721"/>
                    </a:lnTo>
                    <a:lnTo>
                      <a:pt x="1974" y="717"/>
                    </a:lnTo>
                    <a:lnTo>
                      <a:pt x="1971" y="717"/>
                    </a:lnTo>
                    <a:lnTo>
                      <a:pt x="1970" y="717"/>
                    </a:lnTo>
                    <a:lnTo>
                      <a:pt x="1961" y="723"/>
                    </a:lnTo>
                    <a:lnTo>
                      <a:pt x="1959" y="724"/>
                    </a:lnTo>
                    <a:lnTo>
                      <a:pt x="1963" y="719"/>
                    </a:lnTo>
                    <a:lnTo>
                      <a:pt x="1965" y="717"/>
                    </a:lnTo>
                    <a:lnTo>
                      <a:pt x="1967" y="713"/>
                    </a:lnTo>
                    <a:lnTo>
                      <a:pt x="1967" y="712"/>
                    </a:lnTo>
                    <a:lnTo>
                      <a:pt x="1966" y="710"/>
                    </a:lnTo>
                    <a:lnTo>
                      <a:pt x="1958" y="710"/>
                    </a:lnTo>
                    <a:lnTo>
                      <a:pt x="1958" y="710"/>
                    </a:lnTo>
                    <a:lnTo>
                      <a:pt x="1955" y="708"/>
                    </a:lnTo>
                    <a:lnTo>
                      <a:pt x="1955" y="706"/>
                    </a:lnTo>
                    <a:lnTo>
                      <a:pt x="1950" y="704"/>
                    </a:lnTo>
                    <a:lnTo>
                      <a:pt x="1946" y="702"/>
                    </a:lnTo>
                    <a:lnTo>
                      <a:pt x="1942" y="702"/>
                    </a:lnTo>
                    <a:lnTo>
                      <a:pt x="1940" y="701"/>
                    </a:lnTo>
                    <a:lnTo>
                      <a:pt x="1942" y="700"/>
                    </a:lnTo>
                    <a:lnTo>
                      <a:pt x="1942" y="698"/>
                    </a:lnTo>
                    <a:lnTo>
                      <a:pt x="1943" y="697"/>
                    </a:lnTo>
                    <a:lnTo>
                      <a:pt x="1946" y="696"/>
                    </a:lnTo>
                    <a:lnTo>
                      <a:pt x="1955" y="694"/>
                    </a:lnTo>
                    <a:lnTo>
                      <a:pt x="1958" y="692"/>
                    </a:lnTo>
                    <a:lnTo>
                      <a:pt x="1957" y="690"/>
                    </a:lnTo>
                    <a:lnTo>
                      <a:pt x="1957" y="688"/>
                    </a:lnTo>
                    <a:lnTo>
                      <a:pt x="1954" y="682"/>
                    </a:lnTo>
                    <a:lnTo>
                      <a:pt x="1950" y="680"/>
                    </a:lnTo>
                    <a:lnTo>
                      <a:pt x="1942" y="674"/>
                    </a:lnTo>
                    <a:lnTo>
                      <a:pt x="1934" y="672"/>
                    </a:lnTo>
                    <a:lnTo>
                      <a:pt x="1919" y="670"/>
                    </a:lnTo>
                    <a:lnTo>
                      <a:pt x="1916" y="672"/>
                    </a:lnTo>
                    <a:lnTo>
                      <a:pt x="1914" y="673"/>
                    </a:lnTo>
                    <a:lnTo>
                      <a:pt x="1911" y="678"/>
                    </a:lnTo>
                    <a:lnTo>
                      <a:pt x="1903" y="692"/>
                    </a:lnTo>
                    <a:lnTo>
                      <a:pt x="1898" y="697"/>
                    </a:lnTo>
                    <a:lnTo>
                      <a:pt x="1894" y="700"/>
                    </a:lnTo>
                    <a:lnTo>
                      <a:pt x="1884" y="702"/>
                    </a:lnTo>
                    <a:lnTo>
                      <a:pt x="1883" y="701"/>
                    </a:lnTo>
                    <a:lnTo>
                      <a:pt x="1882" y="700"/>
                    </a:lnTo>
                    <a:lnTo>
                      <a:pt x="1883" y="697"/>
                    </a:lnTo>
                    <a:lnTo>
                      <a:pt x="1883" y="696"/>
                    </a:lnTo>
                    <a:lnTo>
                      <a:pt x="1883" y="694"/>
                    </a:lnTo>
                    <a:lnTo>
                      <a:pt x="1883" y="692"/>
                    </a:lnTo>
                    <a:lnTo>
                      <a:pt x="1883" y="690"/>
                    </a:lnTo>
                    <a:lnTo>
                      <a:pt x="1884" y="690"/>
                    </a:lnTo>
                    <a:lnTo>
                      <a:pt x="1886" y="693"/>
                    </a:lnTo>
                    <a:lnTo>
                      <a:pt x="1888" y="693"/>
                    </a:lnTo>
                    <a:lnTo>
                      <a:pt x="1894" y="690"/>
                    </a:lnTo>
                    <a:lnTo>
                      <a:pt x="1894" y="686"/>
                    </a:lnTo>
                    <a:lnTo>
                      <a:pt x="1892" y="684"/>
                    </a:lnTo>
                    <a:lnTo>
                      <a:pt x="1892" y="678"/>
                    </a:lnTo>
                    <a:lnTo>
                      <a:pt x="1892" y="677"/>
                    </a:lnTo>
                    <a:lnTo>
                      <a:pt x="1894" y="676"/>
                    </a:lnTo>
                    <a:lnTo>
                      <a:pt x="1894" y="677"/>
                    </a:lnTo>
                    <a:lnTo>
                      <a:pt x="1898" y="681"/>
                    </a:lnTo>
                    <a:lnTo>
                      <a:pt x="1899" y="680"/>
                    </a:lnTo>
                    <a:lnTo>
                      <a:pt x="1900" y="681"/>
                    </a:lnTo>
                    <a:lnTo>
                      <a:pt x="1898" y="690"/>
                    </a:lnTo>
                    <a:lnTo>
                      <a:pt x="1899" y="690"/>
                    </a:lnTo>
                    <a:lnTo>
                      <a:pt x="1903" y="685"/>
                    </a:lnTo>
                    <a:lnTo>
                      <a:pt x="1906" y="681"/>
                    </a:lnTo>
                    <a:lnTo>
                      <a:pt x="1910" y="676"/>
                    </a:lnTo>
                    <a:lnTo>
                      <a:pt x="1910" y="673"/>
                    </a:lnTo>
                    <a:lnTo>
                      <a:pt x="1906" y="673"/>
                    </a:lnTo>
                    <a:lnTo>
                      <a:pt x="1883" y="674"/>
                    </a:lnTo>
                    <a:lnTo>
                      <a:pt x="1874" y="678"/>
                    </a:lnTo>
                    <a:lnTo>
                      <a:pt x="1871" y="678"/>
                    </a:lnTo>
                    <a:lnTo>
                      <a:pt x="1870" y="674"/>
                    </a:lnTo>
                    <a:lnTo>
                      <a:pt x="1872" y="674"/>
                    </a:lnTo>
                    <a:lnTo>
                      <a:pt x="1876" y="673"/>
                    </a:lnTo>
                    <a:lnTo>
                      <a:pt x="1879" y="669"/>
                    </a:lnTo>
                    <a:lnTo>
                      <a:pt x="1880" y="668"/>
                    </a:lnTo>
                    <a:lnTo>
                      <a:pt x="1886" y="668"/>
                    </a:lnTo>
                    <a:lnTo>
                      <a:pt x="1890" y="669"/>
                    </a:lnTo>
                    <a:lnTo>
                      <a:pt x="1900" y="670"/>
                    </a:lnTo>
                    <a:lnTo>
                      <a:pt x="1900" y="665"/>
                    </a:lnTo>
                    <a:lnTo>
                      <a:pt x="1899" y="664"/>
                    </a:lnTo>
                    <a:lnTo>
                      <a:pt x="1892" y="662"/>
                    </a:lnTo>
                    <a:lnTo>
                      <a:pt x="1890" y="661"/>
                    </a:lnTo>
                    <a:lnTo>
                      <a:pt x="1886" y="660"/>
                    </a:lnTo>
                    <a:lnTo>
                      <a:pt x="1875" y="657"/>
                    </a:lnTo>
                    <a:lnTo>
                      <a:pt x="1872" y="656"/>
                    </a:lnTo>
                    <a:lnTo>
                      <a:pt x="1863" y="654"/>
                    </a:lnTo>
                    <a:lnTo>
                      <a:pt x="1860" y="653"/>
                    </a:lnTo>
                    <a:lnTo>
                      <a:pt x="1837" y="652"/>
                    </a:lnTo>
                    <a:lnTo>
                      <a:pt x="1829" y="648"/>
                    </a:lnTo>
                    <a:lnTo>
                      <a:pt x="1827" y="645"/>
                    </a:lnTo>
                    <a:lnTo>
                      <a:pt x="1819" y="644"/>
                    </a:lnTo>
                    <a:lnTo>
                      <a:pt x="1817" y="644"/>
                    </a:lnTo>
                    <a:lnTo>
                      <a:pt x="1817" y="644"/>
                    </a:lnTo>
                    <a:lnTo>
                      <a:pt x="1817" y="645"/>
                    </a:lnTo>
                    <a:lnTo>
                      <a:pt x="1821" y="652"/>
                    </a:lnTo>
                    <a:lnTo>
                      <a:pt x="1821" y="656"/>
                    </a:lnTo>
                    <a:lnTo>
                      <a:pt x="1823" y="658"/>
                    </a:lnTo>
                    <a:lnTo>
                      <a:pt x="1817" y="662"/>
                    </a:lnTo>
                    <a:lnTo>
                      <a:pt x="1813" y="664"/>
                    </a:lnTo>
                    <a:lnTo>
                      <a:pt x="1801" y="662"/>
                    </a:lnTo>
                    <a:lnTo>
                      <a:pt x="1799" y="665"/>
                    </a:lnTo>
                    <a:lnTo>
                      <a:pt x="1795" y="672"/>
                    </a:lnTo>
                    <a:lnTo>
                      <a:pt x="1795" y="674"/>
                    </a:lnTo>
                    <a:lnTo>
                      <a:pt x="1795" y="680"/>
                    </a:lnTo>
                    <a:lnTo>
                      <a:pt x="1799" y="680"/>
                    </a:lnTo>
                    <a:lnTo>
                      <a:pt x="1800" y="677"/>
                    </a:lnTo>
                    <a:lnTo>
                      <a:pt x="1801" y="676"/>
                    </a:lnTo>
                    <a:lnTo>
                      <a:pt x="1809" y="677"/>
                    </a:lnTo>
                    <a:lnTo>
                      <a:pt x="1809" y="678"/>
                    </a:lnTo>
                    <a:lnTo>
                      <a:pt x="1807" y="680"/>
                    </a:lnTo>
                    <a:lnTo>
                      <a:pt x="1804" y="680"/>
                    </a:lnTo>
                    <a:lnTo>
                      <a:pt x="1801" y="688"/>
                    </a:lnTo>
                    <a:lnTo>
                      <a:pt x="1797" y="689"/>
                    </a:lnTo>
                    <a:lnTo>
                      <a:pt x="1800" y="690"/>
                    </a:lnTo>
                    <a:lnTo>
                      <a:pt x="1803" y="693"/>
                    </a:lnTo>
                    <a:lnTo>
                      <a:pt x="1803" y="702"/>
                    </a:lnTo>
                    <a:lnTo>
                      <a:pt x="1807" y="709"/>
                    </a:lnTo>
                    <a:lnTo>
                      <a:pt x="1807" y="712"/>
                    </a:lnTo>
                    <a:lnTo>
                      <a:pt x="1801" y="712"/>
                    </a:lnTo>
                    <a:lnTo>
                      <a:pt x="1797" y="714"/>
                    </a:lnTo>
                    <a:lnTo>
                      <a:pt x="1795" y="714"/>
                    </a:lnTo>
                    <a:lnTo>
                      <a:pt x="1792" y="709"/>
                    </a:lnTo>
                    <a:lnTo>
                      <a:pt x="1789" y="705"/>
                    </a:lnTo>
                    <a:lnTo>
                      <a:pt x="1787" y="705"/>
                    </a:lnTo>
                    <a:lnTo>
                      <a:pt x="1785" y="708"/>
                    </a:lnTo>
                    <a:lnTo>
                      <a:pt x="1781" y="706"/>
                    </a:lnTo>
                    <a:lnTo>
                      <a:pt x="1780" y="706"/>
                    </a:lnTo>
                    <a:lnTo>
                      <a:pt x="1779" y="708"/>
                    </a:lnTo>
                    <a:lnTo>
                      <a:pt x="1777" y="710"/>
                    </a:lnTo>
                    <a:lnTo>
                      <a:pt x="1777" y="713"/>
                    </a:lnTo>
                    <a:lnTo>
                      <a:pt x="1776" y="714"/>
                    </a:lnTo>
                    <a:lnTo>
                      <a:pt x="1776" y="717"/>
                    </a:lnTo>
                    <a:lnTo>
                      <a:pt x="1777" y="717"/>
                    </a:lnTo>
                    <a:lnTo>
                      <a:pt x="1779" y="719"/>
                    </a:lnTo>
                    <a:lnTo>
                      <a:pt x="1781" y="720"/>
                    </a:lnTo>
                    <a:lnTo>
                      <a:pt x="1779" y="720"/>
                    </a:lnTo>
                    <a:lnTo>
                      <a:pt x="1777" y="721"/>
                    </a:lnTo>
                    <a:lnTo>
                      <a:pt x="1777" y="723"/>
                    </a:lnTo>
                    <a:lnTo>
                      <a:pt x="1775" y="724"/>
                    </a:lnTo>
                    <a:lnTo>
                      <a:pt x="1776" y="725"/>
                    </a:lnTo>
                    <a:lnTo>
                      <a:pt x="1776" y="727"/>
                    </a:lnTo>
                    <a:lnTo>
                      <a:pt x="1777" y="728"/>
                    </a:lnTo>
                    <a:lnTo>
                      <a:pt x="1776" y="728"/>
                    </a:lnTo>
                    <a:lnTo>
                      <a:pt x="1773" y="727"/>
                    </a:lnTo>
                    <a:lnTo>
                      <a:pt x="1772" y="725"/>
                    </a:lnTo>
                    <a:lnTo>
                      <a:pt x="1768" y="721"/>
                    </a:lnTo>
                    <a:lnTo>
                      <a:pt x="1767" y="719"/>
                    </a:lnTo>
                    <a:lnTo>
                      <a:pt x="1764" y="716"/>
                    </a:lnTo>
                    <a:lnTo>
                      <a:pt x="1753" y="708"/>
                    </a:lnTo>
                    <a:lnTo>
                      <a:pt x="1748" y="705"/>
                    </a:lnTo>
                    <a:lnTo>
                      <a:pt x="1745" y="705"/>
                    </a:lnTo>
                    <a:lnTo>
                      <a:pt x="1740" y="706"/>
                    </a:lnTo>
                    <a:lnTo>
                      <a:pt x="1737" y="709"/>
                    </a:lnTo>
                    <a:lnTo>
                      <a:pt x="1732" y="710"/>
                    </a:lnTo>
                    <a:lnTo>
                      <a:pt x="1729" y="713"/>
                    </a:lnTo>
                    <a:lnTo>
                      <a:pt x="1728" y="717"/>
                    </a:lnTo>
                    <a:lnTo>
                      <a:pt x="1718" y="717"/>
                    </a:lnTo>
                    <a:lnTo>
                      <a:pt x="1712" y="714"/>
                    </a:lnTo>
                    <a:lnTo>
                      <a:pt x="1708" y="712"/>
                    </a:lnTo>
                    <a:lnTo>
                      <a:pt x="1704" y="706"/>
                    </a:lnTo>
                    <a:lnTo>
                      <a:pt x="1700" y="700"/>
                    </a:lnTo>
                    <a:lnTo>
                      <a:pt x="1698" y="698"/>
                    </a:lnTo>
                    <a:lnTo>
                      <a:pt x="1698" y="697"/>
                    </a:lnTo>
                    <a:lnTo>
                      <a:pt x="1697" y="693"/>
                    </a:lnTo>
                    <a:lnTo>
                      <a:pt x="1697" y="690"/>
                    </a:lnTo>
                    <a:lnTo>
                      <a:pt x="1696" y="693"/>
                    </a:lnTo>
                    <a:lnTo>
                      <a:pt x="1692" y="701"/>
                    </a:lnTo>
                    <a:lnTo>
                      <a:pt x="1690" y="705"/>
                    </a:lnTo>
                    <a:lnTo>
                      <a:pt x="1689" y="712"/>
                    </a:lnTo>
                    <a:lnTo>
                      <a:pt x="1686" y="719"/>
                    </a:lnTo>
                    <a:lnTo>
                      <a:pt x="1686" y="721"/>
                    </a:lnTo>
                    <a:lnTo>
                      <a:pt x="1688" y="724"/>
                    </a:lnTo>
                    <a:lnTo>
                      <a:pt x="1685" y="725"/>
                    </a:lnTo>
                    <a:lnTo>
                      <a:pt x="1684" y="731"/>
                    </a:lnTo>
                    <a:lnTo>
                      <a:pt x="1680" y="739"/>
                    </a:lnTo>
                    <a:lnTo>
                      <a:pt x="1678" y="743"/>
                    </a:lnTo>
                    <a:lnTo>
                      <a:pt x="1676" y="745"/>
                    </a:lnTo>
                    <a:lnTo>
                      <a:pt x="1674" y="747"/>
                    </a:lnTo>
                    <a:lnTo>
                      <a:pt x="1672" y="747"/>
                    </a:lnTo>
                    <a:lnTo>
                      <a:pt x="1670" y="744"/>
                    </a:lnTo>
                    <a:lnTo>
                      <a:pt x="1669" y="737"/>
                    </a:lnTo>
                    <a:lnTo>
                      <a:pt x="1668" y="736"/>
                    </a:lnTo>
                    <a:lnTo>
                      <a:pt x="1666" y="740"/>
                    </a:lnTo>
                    <a:lnTo>
                      <a:pt x="1665" y="740"/>
                    </a:lnTo>
                    <a:lnTo>
                      <a:pt x="1661" y="737"/>
                    </a:lnTo>
                    <a:lnTo>
                      <a:pt x="1657" y="732"/>
                    </a:lnTo>
                    <a:lnTo>
                      <a:pt x="1653" y="729"/>
                    </a:lnTo>
                    <a:lnTo>
                      <a:pt x="1648" y="716"/>
                    </a:lnTo>
                    <a:lnTo>
                      <a:pt x="1645" y="710"/>
                    </a:lnTo>
                    <a:lnTo>
                      <a:pt x="1644" y="706"/>
                    </a:lnTo>
                    <a:lnTo>
                      <a:pt x="1641" y="706"/>
                    </a:lnTo>
                    <a:lnTo>
                      <a:pt x="1640" y="704"/>
                    </a:lnTo>
                    <a:lnTo>
                      <a:pt x="1641" y="701"/>
                    </a:lnTo>
                    <a:lnTo>
                      <a:pt x="1645" y="700"/>
                    </a:lnTo>
                    <a:lnTo>
                      <a:pt x="1649" y="700"/>
                    </a:lnTo>
                    <a:lnTo>
                      <a:pt x="1646" y="694"/>
                    </a:lnTo>
                    <a:lnTo>
                      <a:pt x="1645" y="692"/>
                    </a:lnTo>
                    <a:lnTo>
                      <a:pt x="1644" y="689"/>
                    </a:lnTo>
                    <a:lnTo>
                      <a:pt x="1644" y="693"/>
                    </a:lnTo>
                    <a:lnTo>
                      <a:pt x="1644" y="696"/>
                    </a:lnTo>
                    <a:lnTo>
                      <a:pt x="1642" y="698"/>
                    </a:lnTo>
                    <a:lnTo>
                      <a:pt x="1641" y="700"/>
                    </a:lnTo>
                    <a:lnTo>
                      <a:pt x="1633" y="684"/>
                    </a:lnTo>
                    <a:lnTo>
                      <a:pt x="1628" y="676"/>
                    </a:lnTo>
                    <a:lnTo>
                      <a:pt x="1625" y="672"/>
                    </a:lnTo>
                    <a:lnTo>
                      <a:pt x="1622" y="668"/>
                    </a:lnTo>
                    <a:lnTo>
                      <a:pt x="1624" y="666"/>
                    </a:lnTo>
                    <a:lnTo>
                      <a:pt x="1630" y="672"/>
                    </a:lnTo>
                    <a:lnTo>
                      <a:pt x="1634" y="676"/>
                    </a:lnTo>
                    <a:lnTo>
                      <a:pt x="1641" y="684"/>
                    </a:lnTo>
                    <a:lnTo>
                      <a:pt x="1646" y="682"/>
                    </a:lnTo>
                    <a:lnTo>
                      <a:pt x="1648" y="680"/>
                    </a:lnTo>
                    <a:lnTo>
                      <a:pt x="1648" y="672"/>
                    </a:lnTo>
                    <a:lnTo>
                      <a:pt x="1646" y="666"/>
                    </a:lnTo>
                    <a:lnTo>
                      <a:pt x="1644" y="664"/>
                    </a:lnTo>
                    <a:lnTo>
                      <a:pt x="1636" y="662"/>
                    </a:lnTo>
                    <a:lnTo>
                      <a:pt x="1633" y="661"/>
                    </a:lnTo>
                    <a:lnTo>
                      <a:pt x="1634" y="661"/>
                    </a:lnTo>
                    <a:lnTo>
                      <a:pt x="1637" y="660"/>
                    </a:lnTo>
                    <a:lnTo>
                      <a:pt x="1640" y="658"/>
                    </a:lnTo>
                    <a:lnTo>
                      <a:pt x="1644" y="654"/>
                    </a:lnTo>
                    <a:lnTo>
                      <a:pt x="1646" y="653"/>
                    </a:lnTo>
                    <a:lnTo>
                      <a:pt x="1645" y="649"/>
                    </a:lnTo>
                    <a:lnTo>
                      <a:pt x="1642" y="644"/>
                    </a:lnTo>
                    <a:lnTo>
                      <a:pt x="1637" y="644"/>
                    </a:lnTo>
                    <a:lnTo>
                      <a:pt x="1636" y="642"/>
                    </a:lnTo>
                    <a:lnTo>
                      <a:pt x="1638" y="641"/>
                    </a:lnTo>
                    <a:lnTo>
                      <a:pt x="1640" y="638"/>
                    </a:lnTo>
                    <a:lnTo>
                      <a:pt x="1642" y="636"/>
                    </a:lnTo>
                    <a:lnTo>
                      <a:pt x="1644" y="632"/>
                    </a:lnTo>
                    <a:lnTo>
                      <a:pt x="1642" y="632"/>
                    </a:lnTo>
                    <a:lnTo>
                      <a:pt x="1641" y="632"/>
                    </a:lnTo>
                    <a:lnTo>
                      <a:pt x="1640" y="630"/>
                    </a:lnTo>
                    <a:lnTo>
                      <a:pt x="1640" y="628"/>
                    </a:lnTo>
                    <a:lnTo>
                      <a:pt x="1638" y="625"/>
                    </a:lnTo>
                    <a:lnTo>
                      <a:pt x="1636" y="624"/>
                    </a:lnTo>
                    <a:lnTo>
                      <a:pt x="1630" y="624"/>
                    </a:lnTo>
                    <a:lnTo>
                      <a:pt x="1630" y="622"/>
                    </a:lnTo>
                    <a:lnTo>
                      <a:pt x="1632" y="621"/>
                    </a:lnTo>
                    <a:lnTo>
                      <a:pt x="1629" y="620"/>
                    </a:lnTo>
                    <a:lnTo>
                      <a:pt x="1628" y="617"/>
                    </a:lnTo>
                    <a:lnTo>
                      <a:pt x="1626" y="615"/>
                    </a:lnTo>
                    <a:lnTo>
                      <a:pt x="1626" y="614"/>
                    </a:lnTo>
                    <a:lnTo>
                      <a:pt x="1624" y="613"/>
                    </a:lnTo>
                    <a:lnTo>
                      <a:pt x="1613" y="609"/>
                    </a:lnTo>
                    <a:lnTo>
                      <a:pt x="1611" y="610"/>
                    </a:lnTo>
                    <a:lnTo>
                      <a:pt x="1609" y="615"/>
                    </a:lnTo>
                    <a:lnTo>
                      <a:pt x="1605" y="620"/>
                    </a:lnTo>
                    <a:lnTo>
                      <a:pt x="1602" y="617"/>
                    </a:lnTo>
                    <a:lnTo>
                      <a:pt x="1601" y="617"/>
                    </a:lnTo>
                    <a:lnTo>
                      <a:pt x="1601" y="615"/>
                    </a:lnTo>
                    <a:lnTo>
                      <a:pt x="1602" y="613"/>
                    </a:lnTo>
                    <a:lnTo>
                      <a:pt x="1602" y="611"/>
                    </a:lnTo>
                    <a:lnTo>
                      <a:pt x="1601" y="609"/>
                    </a:lnTo>
                    <a:lnTo>
                      <a:pt x="1601" y="609"/>
                    </a:lnTo>
                    <a:lnTo>
                      <a:pt x="1598" y="610"/>
                    </a:lnTo>
                    <a:lnTo>
                      <a:pt x="1595" y="611"/>
                    </a:lnTo>
                    <a:lnTo>
                      <a:pt x="1594" y="613"/>
                    </a:lnTo>
                    <a:lnTo>
                      <a:pt x="1591" y="614"/>
                    </a:lnTo>
                    <a:lnTo>
                      <a:pt x="1591" y="610"/>
                    </a:lnTo>
                    <a:lnTo>
                      <a:pt x="1579" y="601"/>
                    </a:lnTo>
                    <a:lnTo>
                      <a:pt x="1575" y="598"/>
                    </a:lnTo>
                    <a:lnTo>
                      <a:pt x="1573" y="598"/>
                    </a:lnTo>
                    <a:lnTo>
                      <a:pt x="1567" y="601"/>
                    </a:lnTo>
                    <a:lnTo>
                      <a:pt x="1566" y="601"/>
                    </a:lnTo>
                    <a:lnTo>
                      <a:pt x="1563" y="605"/>
                    </a:lnTo>
                    <a:lnTo>
                      <a:pt x="1559" y="602"/>
                    </a:lnTo>
                    <a:lnTo>
                      <a:pt x="1558" y="605"/>
                    </a:lnTo>
                    <a:lnTo>
                      <a:pt x="1557" y="610"/>
                    </a:lnTo>
                    <a:lnTo>
                      <a:pt x="1557" y="615"/>
                    </a:lnTo>
                    <a:lnTo>
                      <a:pt x="1557" y="617"/>
                    </a:lnTo>
                    <a:lnTo>
                      <a:pt x="1558" y="620"/>
                    </a:lnTo>
                    <a:lnTo>
                      <a:pt x="1559" y="624"/>
                    </a:lnTo>
                    <a:lnTo>
                      <a:pt x="1561" y="628"/>
                    </a:lnTo>
                    <a:lnTo>
                      <a:pt x="1561" y="629"/>
                    </a:lnTo>
                    <a:lnTo>
                      <a:pt x="1559" y="629"/>
                    </a:lnTo>
                    <a:lnTo>
                      <a:pt x="1559" y="630"/>
                    </a:lnTo>
                    <a:lnTo>
                      <a:pt x="1558" y="633"/>
                    </a:lnTo>
                    <a:lnTo>
                      <a:pt x="1557" y="637"/>
                    </a:lnTo>
                    <a:lnTo>
                      <a:pt x="1554" y="640"/>
                    </a:lnTo>
                    <a:lnTo>
                      <a:pt x="1551" y="640"/>
                    </a:lnTo>
                    <a:lnTo>
                      <a:pt x="1546" y="636"/>
                    </a:lnTo>
                    <a:lnTo>
                      <a:pt x="1545" y="637"/>
                    </a:lnTo>
                    <a:lnTo>
                      <a:pt x="1545" y="640"/>
                    </a:lnTo>
                    <a:lnTo>
                      <a:pt x="1547" y="641"/>
                    </a:lnTo>
                    <a:lnTo>
                      <a:pt x="1549" y="642"/>
                    </a:lnTo>
                    <a:lnTo>
                      <a:pt x="1547" y="644"/>
                    </a:lnTo>
                    <a:lnTo>
                      <a:pt x="1545" y="644"/>
                    </a:lnTo>
                    <a:lnTo>
                      <a:pt x="1541" y="644"/>
                    </a:lnTo>
                    <a:lnTo>
                      <a:pt x="1537" y="642"/>
                    </a:lnTo>
                    <a:lnTo>
                      <a:pt x="1535" y="640"/>
                    </a:lnTo>
                    <a:lnTo>
                      <a:pt x="1533" y="640"/>
                    </a:lnTo>
                    <a:lnTo>
                      <a:pt x="1527" y="640"/>
                    </a:lnTo>
                    <a:lnTo>
                      <a:pt x="1522" y="641"/>
                    </a:lnTo>
                    <a:lnTo>
                      <a:pt x="1515" y="638"/>
                    </a:lnTo>
                    <a:lnTo>
                      <a:pt x="1506" y="640"/>
                    </a:lnTo>
                    <a:lnTo>
                      <a:pt x="1503" y="638"/>
                    </a:lnTo>
                    <a:lnTo>
                      <a:pt x="1498" y="634"/>
                    </a:lnTo>
                    <a:lnTo>
                      <a:pt x="1491" y="632"/>
                    </a:lnTo>
                    <a:lnTo>
                      <a:pt x="1483" y="625"/>
                    </a:lnTo>
                    <a:lnTo>
                      <a:pt x="1482" y="618"/>
                    </a:lnTo>
                    <a:lnTo>
                      <a:pt x="1483" y="613"/>
                    </a:lnTo>
                    <a:lnTo>
                      <a:pt x="1488" y="613"/>
                    </a:lnTo>
                    <a:lnTo>
                      <a:pt x="1491" y="613"/>
                    </a:lnTo>
                    <a:lnTo>
                      <a:pt x="1490" y="610"/>
                    </a:lnTo>
                    <a:lnTo>
                      <a:pt x="1490" y="609"/>
                    </a:lnTo>
                    <a:lnTo>
                      <a:pt x="1483" y="606"/>
                    </a:lnTo>
                    <a:lnTo>
                      <a:pt x="1467" y="606"/>
                    </a:lnTo>
                    <a:lnTo>
                      <a:pt x="1454" y="602"/>
                    </a:lnTo>
                    <a:lnTo>
                      <a:pt x="1436" y="601"/>
                    </a:lnTo>
                    <a:lnTo>
                      <a:pt x="1430" y="606"/>
                    </a:lnTo>
                    <a:lnTo>
                      <a:pt x="1418" y="607"/>
                    </a:lnTo>
                    <a:lnTo>
                      <a:pt x="1415" y="610"/>
                    </a:lnTo>
                    <a:lnTo>
                      <a:pt x="1410" y="611"/>
                    </a:lnTo>
                    <a:lnTo>
                      <a:pt x="1410" y="615"/>
                    </a:lnTo>
                    <a:lnTo>
                      <a:pt x="1412" y="618"/>
                    </a:lnTo>
                    <a:lnTo>
                      <a:pt x="1414" y="618"/>
                    </a:lnTo>
                    <a:lnTo>
                      <a:pt x="1415" y="620"/>
                    </a:lnTo>
                    <a:lnTo>
                      <a:pt x="1414" y="621"/>
                    </a:lnTo>
                    <a:lnTo>
                      <a:pt x="1414" y="621"/>
                    </a:lnTo>
                    <a:lnTo>
                      <a:pt x="1411" y="624"/>
                    </a:lnTo>
                    <a:lnTo>
                      <a:pt x="1410" y="625"/>
                    </a:lnTo>
                    <a:lnTo>
                      <a:pt x="1411" y="630"/>
                    </a:lnTo>
                    <a:lnTo>
                      <a:pt x="1410" y="634"/>
                    </a:lnTo>
                    <a:lnTo>
                      <a:pt x="1408" y="641"/>
                    </a:lnTo>
                    <a:lnTo>
                      <a:pt x="1407" y="644"/>
                    </a:lnTo>
                    <a:lnTo>
                      <a:pt x="1406" y="648"/>
                    </a:lnTo>
                    <a:lnTo>
                      <a:pt x="1406" y="650"/>
                    </a:lnTo>
                    <a:lnTo>
                      <a:pt x="1408" y="652"/>
                    </a:lnTo>
                    <a:lnTo>
                      <a:pt x="1411" y="654"/>
                    </a:lnTo>
                    <a:lnTo>
                      <a:pt x="1412" y="656"/>
                    </a:lnTo>
                    <a:lnTo>
                      <a:pt x="1412" y="656"/>
                    </a:lnTo>
                    <a:lnTo>
                      <a:pt x="1407" y="654"/>
                    </a:lnTo>
                    <a:lnTo>
                      <a:pt x="1404" y="652"/>
                    </a:lnTo>
                    <a:lnTo>
                      <a:pt x="1404" y="649"/>
                    </a:lnTo>
                    <a:lnTo>
                      <a:pt x="1404" y="646"/>
                    </a:lnTo>
                    <a:lnTo>
                      <a:pt x="1406" y="642"/>
                    </a:lnTo>
                    <a:lnTo>
                      <a:pt x="1407" y="641"/>
                    </a:lnTo>
                    <a:lnTo>
                      <a:pt x="1408" y="636"/>
                    </a:lnTo>
                    <a:lnTo>
                      <a:pt x="1410" y="630"/>
                    </a:lnTo>
                    <a:lnTo>
                      <a:pt x="1410" y="620"/>
                    </a:lnTo>
                    <a:lnTo>
                      <a:pt x="1406" y="617"/>
                    </a:lnTo>
                    <a:lnTo>
                      <a:pt x="1404" y="614"/>
                    </a:lnTo>
                    <a:lnTo>
                      <a:pt x="1407" y="607"/>
                    </a:lnTo>
                    <a:lnTo>
                      <a:pt x="1408" y="603"/>
                    </a:lnTo>
                    <a:lnTo>
                      <a:pt x="1407" y="601"/>
                    </a:lnTo>
                    <a:lnTo>
                      <a:pt x="1404" y="593"/>
                    </a:lnTo>
                    <a:lnTo>
                      <a:pt x="1402" y="589"/>
                    </a:lnTo>
                    <a:lnTo>
                      <a:pt x="1400" y="587"/>
                    </a:lnTo>
                    <a:lnTo>
                      <a:pt x="1399" y="586"/>
                    </a:lnTo>
                    <a:lnTo>
                      <a:pt x="1400" y="594"/>
                    </a:lnTo>
                    <a:lnTo>
                      <a:pt x="1400" y="597"/>
                    </a:lnTo>
                    <a:lnTo>
                      <a:pt x="1399" y="598"/>
                    </a:lnTo>
                    <a:lnTo>
                      <a:pt x="1392" y="601"/>
                    </a:lnTo>
                    <a:lnTo>
                      <a:pt x="1389" y="601"/>
                    </a:lnTo>
                    <a:lnTo>
                      <a:pt x="1384" y="598"/>
                    </a:lnTo>
                    <a:lnTo>
                      <a:pt x="1377" y="594"/>
                    </a:lnTo>
                    <a:lnTo>
                      <a:pt x="1376" y="591"/>
                    </a:lnTo>
                    <a:lnTo>
                      <a:pt x="1375" y="586"/>
                    </a:lnTo>
                    <a:lnTo>
                      <a:pt x="1379" y="585"/>
                    </a:lnTo>
                    <a:lnTo>
                      <a:pt x="1380" y="583"/>
                    </a:lnTo>
                    <a:lnTo>
                      <a:pt x="1377" y="582"/>
                    </a:lnTo>
                    <a:lnTo>
                      <a:pt x="1373" y="582"/>
                    </a:lnTo>
                    <a:lnTo>
                      <a:pt x="1372" y="587"/>
                    </a:lnTo>
                    <a:lnTo>
                      <a:pt x="1371" y="587"/>
                    </a:lnTo>
                    <a:lnTo>
                      <a:pt x="1360" y="583"/>
                    </a:lnTo>
                    <a:lnTo>
                      <a:pt x="1357" y="585"/>
                    </a:lnTo>
                    <a:lnTo>
                      <a:pt x="1355" y="589"/>
                    </a:lnTo>
                    <a:lnTo>
                      <a:pt x="1353" y="591"/>
                    </a:lnTo>
                    <a:lnTo>
                      <a:pt x="1352" y="595"/>
                    </a:lnTo>
                    <a:lnTo>
                      <a:pt x="1352" y="598"/>
                    </a:lnTo>
                    <a:lnTo>
                      <a:pt x="1353" y="599"/>
                    </a:lnTo>
                    <a:lnTo>
                      <a:pt x="1357" y="601"/>
                    </a:lnTo>
                    <a:lnTo>
                      <a:pt x="1363" y="599"/>
                    </a:lnTo>
                    <a:lnTo>
                      <a:pt x="1368" y="597"/>
                    </a:lnTo>
                    <a:lnTo>
                      <a:pt x="1368" y="598"/>
                    </a:lnTo>
                    <a:lnTo>
                      <a:pt x="1369" y="599"/>
                    </a:lnTo>
                    <a:lnTo>
                      <a:pt x="1368" y="601"/>
                    </a:lnTo>
                    <a:lnTo>
                      <a:pt x="1363" y="605"/>
                    </a:lnTo>
                    <a:lnTo>
                      <a:pt x="1355" y="613"/>
                    </a:lnTo>
                    <a:lnTo>
                      <a:pt x="1351" y="614"/>
                    </a:lnTo>
                    <a:lnTo>
                      <a:pt x="1347" y="611"/>
                    </a:lnTo>
                    <a:lnTo>
                      <a:pt x="1344" y="617"/>
                    </a:lnTo>
                    <a:lnTo>
                      <a:pt x="1343" y="618"/>
                    </a:lnTo>
                    <a:lnTo>
                      <a:pt x="1335" y="621"/>
                    </a:lnTo>
                    <a:lnTo>
                      <a:pt x="1332" y="621"/>
                    </a:lnTo>
                    <a:lnTo>
                      <a:pt x="1331" y="624"/>
                    </a:lnTo>
                    <a:lnTo>
                      <a:pt x="1329" y="624"/>
                    </a:lnTo>
                    <a:lnTo>
                      <a:pt x="1327" y="625"/>
                    </a:lnTo>
                    <a:lnTo>
                      <a:pt x="1323" y="629"/>
                    </a:lnTo>
                    <a:lnTo>
                      <a:pt x="1317" y="629"/>
                    </a:lnTo>
                    <a:lnTo>
                      <a:pt x="1313" y="629"/>
                    </a:lnTo>
                    <a:lnTo>
                      <a:pt x="1304" y="630"/>
                    </a:lnTo>
                    <a:lnTo>
                      <a:pt x="1301" y="632"/>
                    </a:lnTo>
                    <a:lnTo>
                      <a:pt x="1300" y="634"/>
                    </a:lnTo>
                    <a:lnTo>
                      <a:pt x="1299" y="637"/>
                    </a:lnTo>
                    <a:lnTo>
                      <a:pt x="1297" y="640"/>
                    </a:lnTo>
                    <a:lnTo>
                      <a:pt x="1292" y="646"/>
                    </a:lnTo>
                    <a:lnTo>
                      <a:pt x="1288" y="648"/>
                    </a:lnTo>
                    <a:lnTo>
                      <a:pt x="1284" y="649"/>
                    </a:lnTo>
                    <a:lnTo>
                      <a:pt x="1288" y="645"/>
                    </a:lnTo>
                    <a:lnTo>
                      <a:pt x="1292" y="640"/>
                    </a:lnTo>
                    <a:lnTo>
                      <a:pt x="1300" y="621"/>
                    </a:lnTo>
                    <a:lnTo>
                      <a:pt x="1307" y="621"/>
                    </a:lnTo>
                    <a:lnTo>
                      <a:pt x="1308" y="618"/>
                    </a:lnTo>
                    <a:lnTo>
                      <a:pt x="1315" y="606"/>
                    </a:lnTo>
                    <a:lnTo>
                      <a:pt x="1316" y="605"/>
                    </a:lnTo>
                    <a:lnTo>
                      <a:pt x="1323" y="605"/>
                    </a:lnTo>
                    <a:lnTo>
                      <a:pt x="1329" y="601"/>
                    </a:lnTo>
                    <a:lnTo>
                      <a:pt x="1343" y="583"/>
                    </a:lnTo>
                    <a:lnTo>
                      <a:pt x="1349" y="579"/>
                    </a:lnTo>
                    <a:lnTo>
                      <a:pt x="1353" y="575"/>
                    </a:lnTo>
                    <a:lnTo>
                      <a:pt x="1355" y="573"/>
                    </a:lnTo>
                    <a:lnTo>
                      <a:pt x="1355" y="570"/>
                    </a:lnTo>
                    <a:lnTo>
                      <a:pt x="1355" y="569"/>
                    </a:lnTo>
                    <a:lnTo>
                      <a:pt x="1355" y="567"/>
                    </a:lnTo>
                    <a:lnTo>
                      <a:pt x="1360" y="563"/>
                    </a:lnTo>
                    <a:lnTo>
                      <a:pt x="1363" y="559"/>
                    </a:lnTo>
                    <a:lnTo>
                      <a:pt x="1369" y="554"/>
                    </a:lnTo>
                    <a:lnTo>
                      <a:pt x="1376" y="549"/>
                    </a:lnTo>
                    <a:lnTo>
                      <a:pt x="1384" y="543"/>
                    </a:lnTo>
                    <a:lnTo>
                      <a:pt x="1389" y="537"/>
                    </a:lnTo>
                    <a:lnTo>
                      <a:pt x="1400" y="527"/>
                    </a:lnTo>
                    <a:lnTo>
                      <a:pt x="1411" y="511"/>
                    </a:lnTo>
                    <a:lnTo>
                      <a:pt x="1412" y="502"/>
                    </a:lnTo>
                    <a:lnTo>
                      <a:pt x="1410" y="499"/>
                    </a:lnTo>
                    <a:lnTo>
                      <a:pt x="1407" y="496"/>
                    </a:lnTo>
                    <a:lnTo>
                      <a:pt x="1406" y="492"/>
                    </a:lnTo>
                    <a:lnTo>
                      <a:pt x="1404" y="491"/>
                    </a:lnTo>
                    <a:lnTo>
                      <a:pt x="1402" y="495"/>
                    </a:lnTo>
                    <a:lnTo>
                      <a:pt x="1398" y="484"/>
                    </a:lnTo>
                    <a:lnTo>
                      <a:pt x="1394" y="479"/>
                    </a:lnTo>
                    <a:lnTo>
                      <a:pt x="1394" y="478"/>
                    </a:lnTo>
                    <a:lnTo>
                      <a:pt x="1394" y="478"/>
                    </a:lnTo>
                    <a:lnTo>
                      <a:pt x="1396" y="479"/>
                    </a:lnTo>
                    <a:lnTo>
                      <a:pt x="1404" y="487"/>
                    </a:lnTo>
                    <a:lnTo>
                      <a:pt x="1408" y="488"/>
                    </a:lnTo>
                    <a:lnTo>
                      <a:pt x="1408" y="490"/>
                    </a:lnTo>
                    <a:lnTo>
                      <a:pt x="1410" y="491"/>
                    </a:lnTo>
                    <a:lnTo>
                      <a:pt x="1410" y="495"/>
                    </a:lnTo>
                    <a:lnTo>
                      <a:pt x="1411" y="495"/>
                    </a:lnTo>
                    <a:lnTo>
                      <a:pt x="1411" y="494"/>
                    </a:lnTo>
                    <a:lnTo>
                      <a:pt x="1414" y="487"/>
                    </a:lnTo>
                    <a:lnTo>
                      <a:pt x="1415" y="478"/>
                    </a:lnTo>
                    <a:lnTo>
                      <a:pt x="1415" y="474"/>
                    </a:lnTo>
                    <a:lnTo>
                      <a:pt x="1410" y="475"/>
                    </a:lnTo>
                    <a:lnTo>
                      <a:pt x="1408" y="462"/>
                    </a:lnTo>
                    <a:lnTo>
                      <a:pt x="1407" y="458"/>
                    </a:lnTo>
                    <a:lnTo>
                      <a:pt x="1406" y="452"/>
                    </a:lnTo>
                    <a:lnTo>
                      <a:pt x="1403" y="452"/>
                    </a:lnTo>
                    <a:lnTo>
                      <a:pt x="1402" y="454"/>
                    </a:lnTo>
                    <a:lnTo>
                      <a:pt x="1403" y="455"/>
                    </a:lnTo>
                    <a:lnTo>
                      <a:pt x="1404" y="458"/>
                    </a:lnTo>
                    <a:lnTo>
                      <a:pt x="1403" y="460"/>
                    </a:lnTo>
                    <a:lnTo>
                      <a:pt x="1403" y="462"/>
                    </a:lnTo>
                    <a:lnTo>
                      <a:pt x="1399" y="464"/>
                    </a:lnTo>
                    <a:lnTo>
                      <a:pt x="1396" y="466"/>
                    </a:lnTo>
                    <a:lnTo>
                      <a:pt x="1398" y="463"/>
                    </a:lnTo>
                    <a:lnTo>
                      <a:pt x="1399" y="460"/>
                    </a:lnTo>
                    <a:lnTo>
                      <a:pt x="1398" y="456"/>
                    </a:lnTo>
                    <a:lnTo>
                      <a:pt x="1398" y="455"/>
                    </a:lnTo>
                    <a:lnTo>
                      <a:pt x="1396" y="444"/>
                    </a:lnTo>
                    <a:lnTo>
                      <a:pt x="1394" y="443"/>
                    </a:lnTo>
                    <a:lnTo>
                      <a:pt x="1391" y="442"/>
                    </a:lnTo>
                    <a:lnTo>
                      <a:pt x="1389" y="442"/>
                    </a:lnTo>
                    <a:lnTo>
                      <a:pt x="1385" y="444"/>
                    </a:lnTo>
                    <a:lnTo>
                      <a:pt x="1387" y="442"/>
                    </a:lnTo>
                    <a:lnTo>
                      <a:pt x="1388" y="438"/>
                    </a:lnTo>
                    <a:lnTo>
                      <a:pt x="1385" y="434"/>
                    </a:lnTo>
                    <a:lnTo>
                      <a:pt x="1384" y="430"/>
                    </a:lnTo>
                    <a:lnTo>
                      <a:pt x="1380" y="430"/>
                    </a:lnTo>
                    <a:lnTo>
                      <a:pt x="1377" y="424"/>
                    </a:lnTo>
                    <a:lnTo>
                      <a:pt x="1373" y="423"/>
                    </a:lnTo>
                    <a:lnTo>
                      <a:pt x="1364" y="420"/>
                    </a:lnTo>
                    <a:lnTo>
                      <a:pt x="1356" y="423"/>
                    </a:lnTo>
                    <a:lnTo>
                      <a:pt x="1347" y="420"/>
                    </a:lnTo>
                    <a:lnTo>
                      <a:pt x="1336" y="423"/>
                    </a:lnTo>
                    <a:lnTo>
                      <a:pt x="1332" y="423"/>
                    </a:lnTo>
                    <a:lnTo>
                      <a:pt x="1329" y="422"/>
                    </a:lnTo>
                    <a:lnTo>
                      <a:pt x="1327" y="423"/>
                    </a:lnTo>
                    <a:lnTo>
                      <a:pt x="1325" y="427"/>
                    </a:lnTo>
                    <a:lnTo>
                      <a:pt x="1325" y="432"/>
                    </a:lnTo>
                    <a:lnTo>
                      <a:pt x="1323" y="435"/>
                    </a:lnTo>
                    <a:lnTo>
                      <a:pt x="1321" y="436"/>
                    </a:lnTo>
                    <a:lnTo>
                      <a:pt x="1315" y="435"/>
                    </a:lnTo>
                    <a:lnTo>
                      <a:pt x="1309" y="438"/>
                    </a:lnTo>
                    <a:lnTo>
                      <a:pt x="1307" y="436"/>
                    </a:lnTo>
                    <a:lnTo>
                      <a:pt x="1303" y="436"/>
                    </a:lnTo>
                    <a:lnTo>
                      <a:pt x="1303" y="431"/>
                    </a:lnTo>
                    <a:lnTo>
                      <a:pt x="1305" y="431"/>
                    </a:lnTo>
                    <a:lnTo>
                      <a:pt x="1307" y="432"/>
                    </a:lnTo>
                    <a:lnTo>
                      <a:pt x="1311" y="422"/>
                    </a:lnTo>
                    <a:lnTo>
                      <a:pt x="1315" y="416"/>
                    </a:lnTo>
                    <a:lnTo>
                      <a:pt x="1319" y="409"/>
                    </a:lnTo>
                    <a:lnTo>
                      <a:pt x="1316" y="404"/>
                    </a:lnTo>
                    <a:lnTo>
                      <a:pt x="1311" y="401"/>
                    </a:lnTo>
                    <a:lnTo>
                      <a:pt x="1308" y="401"/>
                    </a:lnTo>
                    <a:lnTo>
                      <a:pt x="1307" y="403"/>
                    </a:lnTo>
                    <a:lnTo>
                      <a:pt x="1301" y="401"/>
                    </a:lnTo>
                    <a:lnTo>
                      <a:pt x="1299" y="401"/>
                    </a:lnTo>
                    <a:lnTo>
                      <a:pt x="1295" y="404"/>
                    </a:lnTo>
                    <a:lnTo>
                      <a:pt x="1292" y="404"/>
                    </a:lnTo>
                    <a:lnTo>
                      <a:pt x="1292" y="397"/>
                    </a:lnTo>
                    <a:lnTo>
                      <a:pt x="1287" y="397"/>
                    </a:lnTo>
                    <a:lnTo>
                      <a:pt x="1269" y="397"/>
                    </a:lnTo>
                    <a:lnTo>
                      <a:pt x="1272" y="395"/>
                    </a:lnTo>
                    <a:lnTo>
                      <a:pt x="1280" y="392"/>
                    </a:lnTo>
                    <a:lnTo>
                      <a:pt x="1288" y="388"/>
                    </a:lnTo>
                    <a:lnTo>
                      <a:pt x="1293" y="380"/>
                    </a:lnTo>
                    <a:lnTo>
                      <a:pt x="1297" y="377"/>
                    </a:lnTo>
                    <a:lnTo>
                      <a:pt x="1296" y="373"/>
                    </a:lnTo>
                    <a:lnTo>
                      <a:pt x="1295" y="371"/>
                    </a:lnTo>
                    <a:lnTo>
                      <a:pt x="1292" y="368"/>
                    </a:lnTo>
                    <a:lnTo>
                      <a:pt x="1287" y="367"/>
                    </a:lnTo>
                    <a:lnTo>
                      <a:pt x="1281" y="364"/>
                    </a:lnTo>
                    <a:lnTo>
                      <a:pt x="1279" y="360"/>
                    </a:lnTo>
                    <a:lnTo>
                      <a:pt x="1269" y="353"/>
                    </a:lnTo>
                    <a:lnTo>
                      <a:pt x="1266" y="353"/>
                    </a:lnTo>
                    <a:lnTo>
                      <a:pt x="1260" y="361"/>
                    </a:lnTo>
                    <a:lnTo>
                      <a:pt x="1257" y="360"/>
                    </a:lnTo>
                    <a:lnTo>
                      <a:pt x="1253" y="361"/>
                    </a:lnTo>
                    <a:lnTo>
                      <a:pt x="1245" y="369"/>
                    </a:lnTo>
                    <a:lnTo>
                      <a:pt x="1229" y="391"/>
                    </a:lnTo>
                    <a:lnTo>
                      <a:pt x="1226" y="397"/>
                    </a:lnTo>
                    <a:lnTo>
                      <a:pt x="1224" y="403"/>
                    </a:lnTo>
                    <a:lnTo>
                      <a:pt x="1221" y="404"/>
                    </a:lnTo>
                    <a:lnTo>
                      <a:pt x="1220" y="411"/>
                    </a:lnTo>
                    <a:lnTo>
                      <a:pt x="1220" y="416"/>
                    </a:lnTo>
                    <a:lnTo>
                      <a:pt x="1221" y="419"/>
                    </a:lnTo>
                    <a:lnTo>
                      <a:pt x="1222" y="424"/>
                    </a:lnTo>
                    <a:lnTo>
                      <a:pt x="1221" y="430"/>
                    </a:lnTo>
                    <a:lnTo>
                      <a:pt x="1221" y="434"/>
                    </a:lnTo>
                    <a:lnTo>
                      <a:pt x="1221" y="435"/>
                    </a:lnTo>
                    <a:lnTo>
                      <a:pt x="1225" y="435"/>
                    </a:lnTo>
                    <a:lnTo>
                      <a:pt x="1232" y="438"/>
                    </a:lnTo>
                    <a:lnTo>
                      <a:pt x="1230" y="440"/>
                    </a:lnTo>
                    <a:lnTo>
                      <a:pt x="1226" y="438"/>
                    </a:lnTo>
                    <a:lnTo>
                      <a:pt x="1222" y="439"/>
                    </a:lnTo>
                    <a:lnTo>
                      <a:pt x="1220" y="435"/>
                    </a:lnTo>
                    <a:lnTo>
                      <a:pt x="1212" y="438"/>
                    </a:lnTo>
                    <a:lnTo>
                      <a:pt x="1205" y="438"/>
                    </a:lnTo>
                    <a:lnTo>
                      <a:pt x="1200" y="439"/>
                    </a:lnTo>
                    <a:lnTo>
                      <a:pt x="1189" y="436"/>
                    </a:lnTo>
                    <a:lnTo>
                      <a:pt x="1189" y="438"/>
                    </a:lnTo>
                    <a:lnTo>
                      <a:pt x="1192" y="442"/>
                    </a:lnTo>
                    <a:lnTo>
                      <a:pt x="1193" y="444"/>
                    </a:lnTo>
                    <a:lnTo>
                      <a:pt x="1198" y="451"/>
                    </a:lnTo>
                    <a:lnTo>
                      <a:pt x="1201" y="454"/>
                    </a:lnTo>
                    <a:lnTo>
                      <a:pt x="1204" y="460"/>
                    </a:lnTo>
                    <a:lnTo>
                      <a:pt x="1204" y="472"/>
                    </a:lnTo>
                    <a:lnTo>
                      <a:pt x="1202" y="476"/>
                    </a:lnTo>
                    <a:lnTo>
                      <a:pt x="1201" y="480"/>
                    </a:lnTo>
                    <a:lnTo>
                      <a:pt x="1200" y="480"/>
                    </a:lnTo>
                    <a:lnTo>
                      <a:pt x="1198" y="480"/>
                    </a:lnTo>
                    <a:lnTo>
                      <a:pt x="1201" y="478"/>
                    </a:lnTo>
                    <a:lnTo>
                      <a:pt x="1202" y="471"/>
                    </a:lnTo>
                    <a:lnTo>
                      <a:pt x="1204" y="467"/>
                    </a:lnTo>
                    <a:lnTo>
                      <a:pt x="1201" y="463"/>
                    </a:lnTo>
                    <a:lnTo>
                      <a:pt x="1201" y="463"/>
                    </a:lnTo>
                    <a:lnTo>
                      <a:pt x="1200" y="462"/>
                    </a:lnTo>
                    <a:lnTo>
                      <a:pt x="1194" y="458"/>
                    </a:lnTo>
                    <a:lnTo>
                      <a:pt x="1192" y="455"/>
                    </a:lnTo>
                    <a:lnTo>
                      <a:pt x="1188" y="455"/>
                    </a:lnTo>
                    <a:lnTo>
                      <a:pt x="1186" y="454"/>
                    </a:lnTo>
                    <a:lnTo>
                      <a:pt x="1182" y="458"/>
                    </a:lnTo>
                    <a:lnTo>
                      <a:pt x="1180" y="458"/>
                    </a:lnTo>
                    <a:lnTo>
                      <a:pt x="1177" y="460"/>
                    </a:lnTo>
                    <a:lnTo>
                      <a:pt x="1176" y="463"/>
                    </a:lnTo>
                    <a:lnTo>
                      <a:pt x="1172" y="463"/>
                    </a:lnTo>
                    <a:lnTo>
                      <a:pt x="1172" y="467"/>
                    </a:lnTo>
                    <a:lnTo>
                      <a:pt x="1169" y="470"/>
                    </a:lnTo>
                    <a:lnTo>
                      <a:pt x="1166" y="466"/>
                    </a:lnTo>
                    <a:lnTo>
                      <a:pt x="1165" y="467"/>
                    </a:lnTo>
                    <a:lnTo>
                      <a:pt x="1159" y="472"/>
                    </a:lnTo>
                    <a:lnTo>
                      <a:pt x="1154" y="475"/>
                    </a:lnTo>
                    <a:lnTo>
                      <a:pt x="1154" y="474"/>
                    </a:lnTo>
                    <a:lnTo>
                      <a:pt x="1155" y="468"/>
                    </a:lnTo>
                    <a:lnTo>
                      <a:pt x="1154" y="468"/>
                    </a:lnTo>
                    <a:lnTo>
                      <a:pt x="1146" y="472"/>
                    </a:lnTo>
                    <a:lnTo>
                      <a:pt x="1142" y="476"/>
                    </a:lnTo>
                    <a:lnTo>
                      <a:pt x="1141" y="475"/>
                    </a:lnTo>
                    <a:lnTo>
                      <a:pt x="1146" y="468"/>
                    </a:lnTo>
                    <a:lnTo>
                      <a:pt x="1147" y="463"/>
                    </a:lnTo>
                    <a:lnTo>
                      <a:pt x="1145" y="462"/>
                    </a:lnTo>
                    <a:lnTo>
                      <a:pt x="1141" y="460"/>
                    </a:lnTo>
                    <a:lnTo>
                      <a:pt x="1137" y="460"/>
                    </a:lnTo>
                    <a:lnTo>
                      <a:pt x="1131" y="462"/>
                    </a:lnTo>
                    <a:lnTo>
                      <a:pt x="1125" y="459"/>
                    </a:lnTo>
                    <a:lnTo>
                      <a:pt x="1123" y="462"/>
                    </a:lnTo>
                    <a:lnTo>
                      <a:pt x="1122" y="462"/>
                    </a:lnTo>
                    <a:lnTo>
                      <a:pt x="1118" y="460"/>
                    </a:lnTo>
                    <a:lnTo>
                      <a:pt x="1114" y="462"/>
                    </a:lnTo>
                    <a:lnTo>
                      <a:pt x="1111" y="466"/>
                    </a:lnTo>
                    <a:lnTo>
                      <a:pt x="1107" y="462"/>
                    </a:lnTo>
                    <a:lnTo>
                      <a:pt x="1105" y="462"/>
                    </a:lnTo>
                    <a:lnTo>
                      <a:pt x="1103" y="467"/>
                    </a:lnTo>
                    <a:lnTo>
                      <a:pt x="1101" y="464"/>
                    </a:lnTo>
                    <a:lnTo>
                      <a:pt x="1099" y="470"/>
                    </a:lnTo>
                    <a:lnTo>
                      <a:pt x="1099" y="474"/>
                    </a:lnTo>
                    <a:lnTo>
                      <a:pt x="1101" y="475"/>
                    </a:lnTo>
                    <a:lnTo>
                      <a:pt x="1102" y="474"/>
                    </a:lnTo>
                    <a:lnTo>
                      <a:pt x="1103" y="472"/>
                    </a:lnTo>
                    <a:lnTo>
                      <a:pt x="1105" y="471"/>
                    </a:lnTo>
                    <a:lnTo>
                      <a:pt x="1107" y="475"/>
                    </a:lnTo>
                    <a:lnTo>
                      <a:pt x="1109" y="472"/>
                    </a:lnTo>
                    <a:lnTo>
                      <a:pt x="1110" y="471"/>
                    </a:lnTo>
                    <a:lnTo>
                      <a:pt x="1111" y="474"/>
                    </a:lnTo>
                    <a:lnTo>
                      <a:pt x="1119" y="471"/>
                    </a:lnTo>
                    <a:lnTo>
                      <a:pt x="1118" y="474"/>
                    </a:lnTo>
                    <a:lnTo>
                      <a:pt x="1110" y="478"/>
                    </a:lnTo>
                    <a:lnTo>
                      <a:pt x="1095" y="482"/>
                    </a:lnTo>
                    <a:lnTo>
                      <a:pt x="1093" y="484"/>
                    </a:lnTo>
                    <a:lnTo>
                      <a:pt x="1085" y="486"/>
                    </a:lnTo>
                    <a:lnTo>
                      <a:pt x="1079" y="490"/>
                    </a:lnTo>
                    <a:lnTo>
                      <a:pt x="1071" y="490"/>
                    </a:lnTo>
                    <a:lnTo>
                      <a:pt x="1059" y="494"/>
                    </a:lnTo>
                    <a:lnTo>
                      <a:pt x="1050" y="502"/>
                    </a:lnTo>
                    <a:lnTo>
                      <a:pt x="1046" y="500"/>
                    </a:lnTo>
                    <a:lnTo>
                      <a:pt x="1038" y="507"/>
                    </a:lnTo>
                    <a:lnTo>
                      <a:pt x="1034" y="511"/>
                    </a:lnTo>
                    <a:lnTo>
                      <a:pt x="1022" y="521"/>
                    </a:lnTo>
                    <a:lnTo>
                      <a:pt x="1014" y="516"/>
                    </a:lnTo>
                    <a:lnTo>
                      <a:pt x="1011" y="518"/>
                    </a:lnTo>
                    <a:lnTo>
                      <a:pt x="1010" y="522"/>
                    </a:lnTo>
                    <a:lnTo>
                      <a:pt x="1011" y="525"/>
                    </a:lnTo>
                    <a:lnTo>
                      <a:pt x="1014" y="525"/>
                    </a:lnTo>
                    <a:lnTo>
                      <a:pt x="1015" y="526"/>
                    </a:lnTo>
                    <a:lnTo>
                      <a:pt x="1018" y="527"/>
                    </a:lnTo>
                    <a:lnTo>
                      <a:pt x="1018" y="531"/>
                    </a:lnTo>
                    <a:lnTo>
                      <a:pt x="1012" y="541"/>
                    </a:lnTo>
                    <a:lnTo>
                      <a:pt x="1010" y="545"/>
                    </a:lnTo>
                    <a:lnTo>
                      <a:pt x="1006" y="546"/>
                    </a:lnTo>
                    <a:lnTo>
                      <a:pt x="999" y="539"/>
                    </a:lnTo>
                    <a:lnTo>
                      <a:pt x="998" y="542"/>
                    </a:lnTo>
                    <a:lnTo>
                      <a:pt x="998" y="545"/>
                    </a:lnTo>
                    <a:lnTo>
                      <a:pt x="995" y="543"/>
                    </a:lnTo>
                    <a:lnTo>
                      <a:pt x="994" y="549"/>
                    </a:lnTo>
                    <a:lnTo>
                      <a:pt x="998" y="550"/>
                    </a:lnTo>
                    <a:lnTo>
                      <a:pt x="1003" y="553"/>
                    </a:lnTo>
                    <a:lnTo>
                      <a:pt x="1007" y="555"/>
                    </a:lnTo>
                    <a:lnTo>
                      <a:pt x="1010" y="559"/>
                    </a:lnTo>
                    <a:lnTo>
                      <a:pt x="1012" y="562"/>
                    </a:lnTo>
                    <a:lnTo>
                      <a:pt x="1015" y="565"/>
                    </a:lnTo>
                    <a:lnTo>
                      <a:pt x="1010" y="566"/>
                    </a:lnTo>
                    <a:lnTo>
                      <a:pt x="1006" y="562"/>
                    </a:lnTo>
                    <a:lnTo>
                      <a:pt x="1004" y="561"/>
                    </a:lnTo>
                    <a:lnTo>
                      <a:pt x="1002" y="559"/>
                    </a:lnTo>
                    <a:lnTo>
                      <a:pt x="999" y="561"/>
                    </a:lnTo>
                    <a:lnTo>
                      <a:pt x="996" y="567"/>
                    </a:lnTo>
                    <a:lnTo>
                      <a:pt x="999" y="569"/>
                    </a:lnTo>
                    <a:lnTo>
                      <a:pt x="1004" y="571"/>
                    </a:lnTo>
                    <a:lnTo>
                      <a:pt x="1007" y="574"/>
                    </a:lnTo>
                    <a:lnTo>
                      <a:pt x="1015" y="591"/>
                    </a:lnTo>
                    <a:lnTo>
                      <a:pt x="1016" y="593"/>
                    </a:lnTo>
                    <a:lnTo>
                      <a:pt x="1019" y="594"/>
                    </a:lnTo>
                    <a:lnTo>
                      <a:pt x="1020" y="595"/>
                    </a:lnTo>
                    <a:lnTo>
                      <a:pt x="1016" y="598"/>
                    </a:lnTo>
                    <a:lnTo>
                      <a:pt x="1016" y="601"/>
                    </a:lnTo>
                    <a:lnTo>
                      <a:pt x="1014" y="605"/>
                    </a:lnTo>
                    <a:lnTo>
                      <a:pt x="1002" y="607"/>
                    </a:lnTo>
                    <a:lnTo>
                      <a:pt x="999" y="610"/>
                    </a:lnTo>
                    <a:lnTo>
                      <a:pt x="998" y="610"/>
                    </a:lnTo>
                    <a:lnTo>
                      <a:pt x="996" y="611"/>
                    </a:lnTo>
                    <a:lnTo>
                      <a:pt x="995" y="614"/>
                    </a:lnTo>
                    <a:lnTo>
                      <a:pt x="995" y="617"/>
                    </a:lnTo>
                    <a:lnTo>
                      <a:pt x="996" y="620"/>
                    </a:lnTo>
                    <a:lnTo>
                      <a:pt x="998" y="622"/>
                    </a:lnTo>
                    <a:lnTo>
                      <a:pt x="1007" y="632"/>
                    </a:lnTo>
                    <a:lnTo>
                      <a:pt x="1007" y="632"/>
                    </a:lnTo>
                    <a:lnTo>
                      <a:pt x="1004" y="630"/>
                    </a:lnTo>
                    <a:lnTo>
                      <a:pt x="1000" y="628"/>
                    </a:lnTo>
                    <a:lnTo>
                      <a:pt x="998" y="624"/>
                    </a:lnTo>
                    <a:lnTo>
                      <a:pt x="994" y="621"/>
                    </a:lnTo>
                    <a:lnTo>
                      <a:pt x="994" y="618"/>
                    </a:lnTo>
                    <a:lnTo>
                      <a:pt x="994" y="614"/>
                    </a:lnTo>
                    <a:lnTo>
                      <a:pt x="994" y="614"/>
                    </a:lnTo>
                    <a:lnTo>
                      <a:pt x="994" y="611"/>
                    </a:lnTo>
                    <a:lnTo>
                      <a:pt x="998" y="607"/>
                    </a:lnTo>
                    <a:lnTo>
                      <a:pt x="1002" y="605"/>
                    </a:lnTo>
                    <a:lnTo>
                      <a:pt x="1007" y="599"/>
                    </a:lnTo>
                    <a:lnTo>
                      <a:pt x="1012" y="594"/>
                    </a:lnTo>
                    <a:lnTo>
                      <a:pt x="1011" y="593"/>
                    </a:lnTo>
                    <a:lnTo>
                      <a:pt x="1010" y="590"/>
                    </a:lnTo>
                    <a:lnTo>
                      <a:pt x="1006" y="590"/>
                    </a:lnTo>
                    <a:lnTo>
                      <a:pt x="996" y="593"/>
                    </a:lnTo>
                    <a:lnTo>
                      <a:pt x="991" y="594"/>
                    </a:lnTo>
                    <a:lnTo>
                      <a:pt x="988" y="599"/>
                    </a:lnTo>
                    <a:lnTo>
                      <a:pt x="984" y="599"/>
                    </a:lnTo>
                    <a:lnTo>
                      <a:pt x="983" y="599"/>
                    </a:lnTo>
                    <a:lnTo>
                      <a:pt x="978" y="597"/>
                    </a:lnTo>
                    <a:lnTo>
                      <a:pt x="972" y="599"/>
                    </a:lnTo>
                    <a:lnTo>
                      <a:pt x="962" y="602"/>
                    </a:lnTo>
                    <a:lnTo>
                      <a:pt x="959" y="602"/>
                    </a:lnTo>
                    <a:lnTo>
                      <a:pt x="933" y="603"/>
                    </a:lnTo>
                    <a:lnTo>
                      <a:pt x="928" y="603"/>
                    </a:lnTo>
                    <a:lnTo>
                      <a:pt x="915" y="607"/>
                    </a:lnTo>
                    <a:lnTo>
                      <a:pt x="915" y="610"/>
                    </a:lnTo>
                    <a:lnTo>
                      <a:pt x="915" y="613"/>
                    </a:lnTo>
                    <a:lnTo>
                      <a:pt x="913" y="615"/>
                    </a:lnTo>
                    <a:lnTo>
                      <a:pt x="912" y="620"/>
                    </a:lnTo>
                    <a:lnTo>
                      <a:pt x="912" y="622"/>
                    </a:lnTo>
                    <a:lnTo>
                      <a:pt x="912" y="625"/>
                    </a:lnTo>
                    <a:lnTo>
                      <a:pt x="913" y="629"/>
                    </a:lnTo>
                    <a:lnTo>
                      <a:pt x="913" y="633"/>
                    </a:lnTo>
                    <a:lnTo>
                      <a:pt x="916" y="634"/>
                    </a:lnTo>
                    <a:lnTo>
                      <a:pt x="917" y="636"/>
                    </a:lnTo>
                    <a:lnTo>
                      <a:pt x="919" y="640"/>
                    </a:lnTo>
                    <a:lnTo>
                      <a:pt x="917" y="645"/>
                    </a:lnTo>
                    <a:lnTo>
                      <a:pt x="916" y="650"/>
                    </a:lnTo>
                    <a:lnTo>
                      <a:pt x="916" y="652"/>
                    </a:lnTo>
                    <a:lnTo>
                      <a:pt x="917" y="656"/>
                    </a:lnTo>
                    <a:lnTo>
                      <a:pt x="919" y="662"/>
                    </a:lnTo>
                    <a:lnTo>
                      <a:pt x="919" y="664"/>
                    </a:lnTo>
                    <a:lnTo>
                      <a:pt x="923" y="668"/>
                    </a:lnTo>
                    <a:lnTo>
                      <a:pt x="925" y="670"/>
                    </a:lnTo>
                    <a:lnTo>
                      <a:pt x="929" y="670"/>
                    </a:lnTo>
                    <a:lnTo>
                      <a:pt x="933" y="672"/>
                    </a:lnTo>
                    <a:lnTo>
                      <a:pt x="937" y="674"/>
                    </a:lnTo>
                    <a:lnTo>
                      <a:pt x="939" y="676"/>
                    </a:lnTo>
                    <a:lnTo>
                      <a:pt x="939" y="677"/>
                    </a:lnTo>
                    <a:lnTo>
                      <a:pt x="940" y="682"/>
                    </a:lnTo>
                    <a:lnTo>
                      <a:pt x="942" y="684"/>
                    </a:lnTo>
                    <a:lnTo>
                      <a:pt x="946" y="690"/>
                    </a:lnTo>
                    <a:lnTo>
                      <a:pt x="948" y="692"/>
                    </a:lnTo>
                    <a:lnTo>
                      <a:pt x="955" y="693"/>
                    </a:lnTo>
                    <a:lnTo>
                      <a:pt x="956" y="696"/>
                    </a:lnTo>
                    <a:lnTo>
                      <a:pt x="959" y="702"/>
                    </a:lnTo>
                    <a:lnTo>
                      <a:pt x="960" y="704"/>
                    </a:lnTo>
                    <a:lnTo>
                      <a:pt x="960" y="706"/>
                    </a:lnTo>
                    <a:lnTo>
                      <a:pt x="960" y="709"/>
                    </a:lnTo>
                    <a:lnTo>
                      <a:pt x="959" y="710"/>
                    </a:lnTo>
                    <a:lnTo>
                      <a:pt x="958" y="713"/>
                    </a:lnTo>
                    <a:lnTo>
                      <a:pt x="955" y="721"/>
                    </a:lnTo>
                    <a:lnTo>
                      <a:pt x="954" y="729"/>
                    </a:lnTo>
                    <a:lnTo>
                      <a:pt x="956" y="735"/>
                    </a:lnTo>
                    <a:lnTo>
                      <a:pt x="960" y="745"/>
                    </a:lnTo>
                    <a:lnTo>
                      <a:pt x="962" y="749"/>
                    </a:lnTo>
                    <a:lnTo>
                      <a:pt x="963" y="756"/>
                    </a:lnTo>
                    <a:lnTo>
                      <a:pt x="962" y="759"/>
                    </a:lnTo>
                    <a:lnTo>
                      <a:pt x="962" y="761"/>
                    </a:lnTo>
                    <a:lnTo>
                      <a:pt x="959" y="764"/>
                    </a:lnTo>
                    <a:lnTo>
                      <a:pt x="956" y="765"/>
                    </a:lnTo>
                    <a:lnTo>
                      <a:pt x="952" y="768"/>
                    </a:lnTo>
                    <a:lnTo>
                      <a:pt x="952" y="769"/>
                    </a:lnTo>
                    <a:lnTo>
                      <a:pt x="954" y="773"/>
                    </a:lnTo>
                    <a:lnTo>
                      <a:pt x="954" y="775"/>
                    </a:lnTo>
                    <a:lnTo>
                      <a:pt x="952" y="776"/>
                    </a:lnTo>
                    <a:lnTo>
                      <a:pt x="951" y="776"/>
                    </a:lnTo>
                    <a:lnTo>
                      <a:pt x="950" y="775"/>
                    </a:lnTo>
                    <a:lnTo>
                      <a:pt x="948" y="773"/>
                    </a:lnTo>
                    <a:lnTo>
                      <a:pt x="947" y="771"/>
                    </a:lnTo>
                    <a:lnTo>
                      <a:pt x="947" y="767"/>
                    </a:lnTo>
                    <a:lnTo>
                      <a:pt x="950" y="761"/>
                    </a:lnTo>
                    <a:lnTo>
                      <a:pt x="952" y="753"/>
                    </a:lnTo>
                    <a:lnTo>
                      <a:pt x="952" y="749"/>
                    </a:lnTo>
                    <a:lnTo>
                      <a:pt x="952" y="743"/>
                    </a:lnTo>
                    <a:lnTo>
                      <a:pt x="951" y="740"/>
                    </a:lnTo>
                    <a:lnTo>
                      <a:pt x="950" y="737"/>
                    </a:lnTo>
                    <a:lnTo>
                      <a:pt x="947" y="737"/>
                    </a:lnTo>
                    <a:lnTo>
                      <a:pt x="946" y="740"/>
                    </a:lnTo>
                    <a:lnTo>
                      <a:pt x="943" y="749"/>
                    </a:lnTo>
                    <a:lnTo>
                      <a:pt x="940" y="756"/>
                    </a:lnTo>
                    <a:lnTo>
                      <a:pt x="940" y="759"/>
                    </a:lnTo>
                    <a:lnTo>
                      <a:pt x="940" y="760"/>
                    </a:lnTo>
                    <a:lnTo>
                      <a:pt x="940" y="763"/>
                    </a:lnTo>
                    <a:lnTo>
                      <a:pt x="939" y="757"/>
                    </a:lnTo>
                    <a:lnTo>
                      <a:pt x="939" y="753"/>
                    </a:lnTo>
                    <a:lnTo>
                      <a:pt x="940" y="748"/>
                    </a:lnTo>
                    <a:lnTo>
                      <a:pt x="942" y="744"/>
                    </a:lnTo>
                    <a:lnTo>
                      <a:pt x="942" y="740"/>
                    </a:lnTo>
                    <a:lnTo>
                      <a:pt x="940" y="735"/>
                    </a:lnTo>
                    <a:lnTo>
                      <a:pt x="940" y="732"/>
                    </a:lnTo>
                    <a:lnTo>
                      <a:pt x="940" y="731"/>
                    </a:lnTo>
                    <a:lnTo>
                      <a:pt x="942" y="723"/>
                    </a:lnTo>
                    <a:lnTo>
                      <a:pt x="944" y="721"/>
                    </a:lnTo>
                    <a:lnTo>
                      <a:pt x="950" y="714"/>
                    </a:lnTo>
                    <a:lnTo>
                      <a:pt x="951" y="713"/>
                    </a:lnTo>
                    <a:lnTo>
                      <a:pt x="954" y="708"/>
                    </a:lnTo>
                    <a:lnTo>
                      <a:pt x="954" y="706"/>
                    </a:lnTo>
                    <a:lnTo>
                      <a:pt x="955" y="704"/>
                    </a:lnTo>
                    <a:lnTo>
                      <a:pt x="954" y="701"/>
                    </a:lnTo>
                    <a:lnTo>
                      <a:pt x="951" y="700"/>
                    </a:lnTo>
                    <a:lnTo>
                      <a:pt x="948" y="698"/>
                    </a:lnTo>
                    <a:lnTo>
                      <a:pt x="944" y="698"/>
                    </a:lnTo>
                    <a:lnTo>
                      <a:pt x="937" y="701"/>
                    </a:lnTo>
                    <a:lnTo>
                      <a:pt x="931" y="701"/>
                    </a:lnTo>
                    <a:lnTo>
                      <a:pt x="929" y="700"/>
                    </a:lnTo>
                    <a:lnTo>
                      <a:pt x="919" y="689"/>
                    </a:lnTo>
                    <a:lnTo>
                      <a:pt x="919" y="685"/>
                    </a:lnTo>
                    <a:lnTo>
                      <a:pt x="917" y="682"/>
                    </a:lnTo>
                    <a:lnTo>
                      <a:pt x="917" y="682"/>
                    </a:lnTo>
                    <a:lnTo>
                      <a:pt x="913" y="680"/>
                    </a:lnTo>
                    <a:lnTo>
                      <a:pt x="905" y="677"/>
                    </a:lnTo>
                    <a:lnTo>
                      <a:pt x="897" y="669"/>
                    </a:lnTo>
                    <a:lnTo>
                      <a:pt x="884" y="668"/>
                    </a:lnTo>
                    <a:lnTo>
                      <a:pt x="880" y="669"/>
                    </a:lnTo>
                    <a:lnTo>
                      <a:pt x="876" y="672"/>
                    </a:lnTo>
                    <a:lnTo>
                      <a:pt x="872" y="676"/>
                    </a:lnTo>
                    <a:lnTo>
                      <a:pt x="871" y="677"/>
                    </a:lnTo>
                    <a:lnTo>
                      <a:pt x="868" y="678"/>
                    </a:lnTo>
                    <a:lnTo>
                      <a:pt x="868" y="680"/>
                    </a:lnTo>
                    <a:lnTo>
                      <a:pt x="868" y="682"/>
                    </a:lnTo>
                    <a:lnTo>
                      <a:pt x="869" y="684"/>
                    </a:lnTo>
                    <a:lnTo>
                      <a:pt x="873" y="682"/>
                    </a:lnTo>
                    <a:lnTo>
                      <a:pt x="876" y="682"/>
                    </a:lnTo>
                    <a:lnTo>
                      <a:pt x="879" y="685"/>
                    </a:lnTo>
                    <a:lnTo>
                      <a:pt x="880" y="689"/>
                    </a:lnTo>
                    <a:lnTo>
                      <a:pt x="879" y="692"/>
                    </a:lnTo>
                    <a:lnTo>
                      <a:pt x="873" y="696"/>
                    </a:lnTo>
                    <a:lnTo>
                      <a:pt x="869" y="694"/>
                    </a:lnTo>
                    <a:lnTo>
                      <a:pt x="863" y="688"/>
                    </a:lnTo>
                    <a:lnTo>
                      <a:pt x="860" y="686"/>
                    </a:lnTo>
                    <a:lnTo>
                      <a:pt x="852" y="686"/>
                    </a:lnTo>
                    <a:lnTo>
                      <a:pt x="848" y="690"/>
                    </a:lnTo>
                    <a:lnTo>
                      <a:pt x="847" y="692"/>
                    </a:lnTo>
                    <a:lnTo>
                      <a:pt x="848" y="696"/>
                    </a:lnTo>
                    <a:lnTo>
                      <a:pt x="849" y="702"/>
                    </a:lnTo>
                    <a:lnTo>
                      <a:pt x="851" y="706"/>
                    </a:lnTo>
                    <a:lnTo>
                      <a:pt x="853" y="709"/>
                    </a:lnTo>
                    <a:lnTo>
                      <a:pt x="860" y="714"/>
                    </a:lnTo>
                    <a:lnTo>
                      <a:pt x="863" y="716"/>
                    </a:lnTo>
                    <a:lnTo>
                      <a:pt x="868" y="720"/>
                    </a:lnTo>
                    <a:lnTo>
                      <a:pt x="872" y="721"/>
                    </a:lnTo>
                    <a:lnTo>
                      <a:pt x="875" y="720"/>
                    </a:lnTo>
                    <a:lnTo>
                      <a:pt x="880" y="723"/>
                    </a:lnTo>
                    <a:lnTo>
                      <a:pt x="883" y="731"/>
                    </a:lnTo>
                    <a:lnTo>
                      <a:pt x="884" y="733"/>
                    </a:lnTo>
                    <a:lnTo>
                      <a:pt x="885" y="735"/>
                    </a:lnTo>
                    <a:lnTo>
                      <a:pt x="887" y="736"/>
                    </a:lnTo>
                    <a:lnTo>
                      <a:pt x="888" y="736"/>
                    </a:lnTo>
                    <a:lnTo>
                      <a:pt x="889" y="735"/>
                    </a:lnTo>
                    <a:lnTo>
                      <a:pt x="892" y="735"/>
                    </a:lnTo>
                    <a:lnTo>
                      <a:pt x="892" y="737"/>
                    </a:lnTo>
                    <a:lnTo>
                      <a:pt x="891" y="737"/>
                    </a:lnTo>
                    <a:lnTo>
                      <a:pt x="884" y="739"/>
                    </a:lnTo>
                    <a:lnTo>
                      <a:pt x="881" y="737"/>
                    </a:lnTo>
                    <a:lnTo>
                      <a:pt x="877" y="736"/>
                    </a:lnTo>
                    <a:lnTo>
                      <a:pt x="871" y="727"/>
                    </a:lnTo>
                    <a:lnTo>
                      <a:pt x="861" y="727"/>
                    </a:lnTo>
                    <a:lnTo>
                      <a:pt x="860" y="729"/>
                    </a:lnTo>
                    <a:lnTo>
                      <a:pt x="857" y="725"/>
                    </a:lnTo>
                    <a:lnTo>
                      <a:pt x="848" y="725"/>
                    </a:lnTo>
                    <a:lnTo>
                      <a:pt x="843" y="723"/>
                    </a:lnTo>
                    <a:lnTo>
                      <a:pt x="836" y="719"/>
                    </a:lnTo>
                    <a:lnTo>
                      <a:pt x="836" y="717"/>
                    </a:lnTo>
                    <a:lnTo>
                      <a:pt x="836" y="714"/>
                    </a:lnTo>
                    <a:lnTo>
                      <a:pt x="837" y="712"/>
                    </a:lnTo>
                    <a:lnTo>
                      <a:pt x="839" y="709"/>
                    </a:lnTo>
                    <a:lnTo>
                      <a:pt x="839" y="704"/>
                    </a:lnTo>
                    <a:lnTo>
                      <a:pt x="835" y="696"/>
                    </a:lnTo>
                    <a:lnTo>
                      <a:pt x="836" y="689"/>
                    </a:lnTo>
                    <a:lnTo>
                      <a:pt x="837" y="688"/>
                    </a:lnTo>
                    <a:lnTo>
                      <a:pt x="840" y="678"/>
                    </a:lnTo>
                    <a:lnTo>
                      <a:pt x="841" y="676"/>
                    </a:lnTo>
                    <a:lnTo>
                      <a:pt x="841" y="674"/>
                    </a:lnTo>
                    <a:lnTo>
                      <a:pt x="843" y="673"/>
                    </a:lnTo>
                    <a:lnTo>
                      <a:pt x="841" y="670"/>
                    </a:lnTo>
                    <a:lnTo>
                      <a:pt x="841" y="669"/>
                    </a:lnTo>
                    <a:lnTo>
                      <a:pt x="840" y="665"/>
                    </a:lnTo>
                    <a:lnTo>
                      <a:pt x="840" y="662"/>
                    </a:lnTo>
                    <a:lnTo>
                      <a:pt x="840" y="658"/>
                    </a:lnTo>
                    <a:lnTo>
                      <a:pt x="839" y="653"/>
                    </a:lnTo>
                    <a:lnTo>
                      <a:pt x="837" y="648"/>
                    </a:lnTo>
                    <a:lnTo>
                      <a:pt x="833" y="645"/>
                    </a:lnTo>
                    <a:lnTo>
                      <a:pt x="831" y="645"/>
                    </a:lnTo>
                    <a:lnTo>
                      <a:pt x="829" y="646"/>
                    </a:lnTo>
                    <a:lnTo>
                      <a:pt x="828" y="648"/>
                    </a:lnTo>
                    <a:lnTo>
                      <a:pt x="829" y="652"/>
                    </a:lnTo>
                    <a:lnTo>
                      <a:pt x="832" y="657"/>
                    </a:lnTo>
                    <a:lnTo>
                      <a:pt x="832" y="660"/>
                    </a:lnTo>
                    <a:lnTo>
                      <a:pt x="833" y="666"/>
                    </a:lnTo>
                    <a:lnTo>
                      <a:pt x="833" y="674"/>
                    </a:lnTo>
                    <a:lnTo>
                      <a:pt x="832" y="677"/>
                    </a:lnTo>
                    <a:lnTo>
                      <a:pt x="831" y="680"/>
                    </a:lnTo>
                    <a:lnTo>
                      <a:pt x="828" y="684"/>
                    </a:lnTo>
                    <a:lnTo>
                      <a:pt x="824" y="688"/>
                    </a:lnTo>
                    <a:lnTo>
                      <a:pt x="821" y="689"/>
                    </a:lnTo>
                    <a:lnTo>
                      <a:pt x="816" y="692"/>
                    </a:lnTo>
                    <a:lnTo>
                      <a:pt x="812" y="694"/>
                    </a:lnTo>
                    <a:lnTo>
                      <a:pt x="802" y="714"/>
                    </a:lnTo>
                    <a:lnTo>
                      <a:pt x="804" y="717"/>
                    </a:lnTo>
                    <a:lnTo>
                      <a:pt x="806" y="720"/>
                    </a:lnTo>
                    <a:lnTo>
                      <a:pt x="809" y="723"/>
                    </a:lnTo>
                    <a:lnTo>
                      <a:pt x="810" y="725"/>
                    </a:lnTo>
                    <a:lnTo>
                      <a:pt x="812" y="732"/>
                    </a:lnTo>
                    <a:lnTo>
                      <a:pt x="821" y="751"/>
                    </a:lnTo>
                    <a:lnTo>
                      <a:pt x="821" y="753"/>
                    </a:lnTo>
                    <a:lnTo>
                      <a:pt x="820" y="760"/>
                    </a:lnTo>
                    <a:lnTo>
                      <a:pt x="816" y="768"/>
                    </a:lnTo>
                    <a:lnTo>
                      <a:pt x="813" y="772"/>
                    </a:lnTo>
                    <a:lnTo>
                      <a:pt x="810" y="788"/>
                    </a:lnTo>
                    <a:lnTo>
                      <a:pt x="809" y="792"/>
                    </a:lnTo>
                    <a:lnTo>
                      <a:pt x="812" y="796"/>
                    </a:lnTo>
                    <a:lnTo>
                      <a:pt x="813" y="801"/>
                    </a:lnTo>
                    <a:lnTo>
                      <a:pt x="814" y="805"/>
                    </a:lnTo>
                    <a:lnTo>
                      <a:pt x="813" y="813"/>
                    </a:lnTo>
                    <a:lnTo>
                      <a:pt x="813" y="816"/>
                    </a:lnTo>
                    <a:lnTo>
                      <a:pt x="816" y="818"/>
                    </a:lnTo>
                    <a:lnTo>
                      <a:pt x="821" y="816"/>
                    </a:lnTo>
                    <a:lnTo>
                      <a:pt x="828" y="819"/>
                    </a:lnTo>
                    <a:lnTo>
                      <a:pt x="832" y="818"/>
                    </a:lnTo>
                    <a:lnTo>
                      <a:pt x="837" y="812"/>
                    </a:lnTo>
                    <a:lnTo>
                      <a:pt x="840" y="812"/>
                    </a:lnTo>
                    <a:lnTo>
                      <a:pt x="847" y="812"/>
                    </a:lnTo>
                    <a:lnTo>
                      <a:pt x="856" y="818"/>
                    </a:lnTo>
                    <a:lnTo>
                      <a:pt x="867" y="824"/>
                    </a:lnTo>
                    <a:lnTo>
                      <a:pt x="868" y="827"/>
                    </a:lnTo>
                    <a:lnTo>
                      <a:pt x="871" y="827"/>
                    </a:lnTo>
                    <a:lnTo>
                      <a:pt x="873" y="838"/>
                    </a:lnTo>
                    <a:lnTo>
                      <a:pt x="875" y="844"/>
                    </a:lnTo>
                    <a:lnTo>
                      <a:pt x="876" y="848"/>
                    </a:lnTo>
                    <a:lnTo>
                      <a:pt x="876" y="854"/>
                    </a:lnTo>
                    <a:lnTo>
                      <a:pt x="875" y="854"/>
                    </a:lnTo>
                    <a:lnTo>
                      <a:pt x="872" y="855"/>
                    </a:lnTo>
                    <a:lnTo>
                      <a:pt x="871" y="856"/>
                    </a:lnTo>
                    <a:lnTo>
                      <a:pt x="869" y="863"/>
                    </a:lnTo>
                    <a:lnTo>
                      <a:pt x="869" y="867"/>
                    </a:lnTo>
                    <a:lnTo>
                      <a:pt x="871" y="874"/>
                    </a:lnTo>
                    <a:lnTo>
                      <a:pt x="879" y="876"/>
                    </a:lnTo>
                    <a:lnTo>
                      <a:pt x="885" y="878"/>
                    </a:lnTo>
                    <a:lnTo>
                      <a:pt x="889" y="878"/>
                    </a:lnTo>
                    <a:lnTo>
                      <a:pt x="889" y="879"/>
                    </a:lnTo>
                    <a:lnTo>
                      <a:pt x="891" y="880"/>
                    </a:lnTo>
                    <a:lnTo>
                      <a:pt x="885" y="880"/>
                    </a:lnTo>
                    <a:lnTo>
                      <a:pt x="876" y="880"/>
                    </a:lnTo>
                    <a:lnTo>
                      <a:pt x="873" y="880"/>
                    </a:lnTo>
                    <a:lnTo>
                      <a:pt x="872" y="880"/>
                    </a:lnTo>
                    <a:lnTo>
                      <a:pt x="871" y="878"/>
                    </a:lnTo>
                    <a:lnTo>
                      <a:pt x="867" y="875"/>
                    </a:lnTo>
                    <a:lnTo>
                      <a:pt x="867" y="874"/>
                    </a:lnTo>
                    <a:lnTo>
                      <a:pt x="864" y="872"/>
                    </a:lnTo>
                    <a:lnTo>
                      <a:pt x="865" y="866"/>
                    </a:lnTo>
                    <a:lnTo>
                      <a:pt x="865" y="851"/>
                    </a:lnTo>
                    <a:lnTo>
                      <a:pt x="865" y="844"/>
                    </a:lnTo>
                    <a:lnTo>
                      <a:pt x="863" y="839"/>
                    </a:lnTo>
                    <a:lnTo>
                      <a:pt x="857" y="832"/>
                    </a:lnTo>
                    <a:lnTo>
                      <a:pt x="856" y="827"/>
                    </a:lnTo>
                    <a:lnTo>
                      <a:pt x="853" y="823"/>
                    </a:lnTo>
                    <a:lnTo>
                      <a:pt x="851" y="823"/>
                    </a:lnTo>
                    <a:lnTo>
                      <a:pt x="848" y="823"/>
                    </a:lnTo>
                    <a:lnTo>
                      <a:pt x="840" y="827"/>
                    </a:lnTo>
                    <a:lnTo>
                      <a:pt x="833" y="828"/>
                    </a:lnTo>
                    <a:lnTo>
                      <a:pt x="825" y="832"/>
                    </a:lnTo>
                    <a:lnTo>
                      <a:pt x="824" y="836"/>
                    </a:lnTo>
                    <a:lnTo>
                      <a:pt x="822" y="847"/>
                    </a:lnTo>
                    <a:lnTo>
                      <a:pt x="824" y="851"/>
                    </a:lnTo>
                    <a:lnTo>
                      <a:pt x="825" y="855"/>
                    </a:lnTo>
                    <a:lnTo>
                      <a:pt x="828" y="860"/>
                    </a:lnTo>
                    <a:lnTo>
                      <a:pt x="828" y="864"/>
                    </a:lnTo>
                    <a:lnTo>
                      <a:pt x="828" y="867"/>
                    </a:lnTo>
                    <a:lnTo>
                      <a:pt x="828" y="872"/>
                    </a:lnTo>
                    <a:lnTo>
                      <a:pt x="827" y="875"/>
                    </a:lnTo>
                    <a:lnTo>
                      <a:pt x="817" y="887"/>
                    </a:lnTo>
                    <a:lnTo>
                      <a:pt x="816" y="890"/>
                    </a:lnTo>
                    <a:lnTo>
                      <a:pt x="814" y="899"/>
                    </a:lnTo>
                    <a:lnTo>
                      <a:pt x="813" y="903"/>
                    </a:lnTo>
                    <a:lnTo>
                      <a:pt x="809" y="908"/>
                    </a:lnTo>
                    <a:lnTo>
                      <a:pt x="806" y="910"/>
                    </a:lnTo>
                    <a:lnTo>
                      <a:pt x="793" y="919"/>
                    </a:lnTo>
                    <a:lnTo>
                      <a:pt x="792" y="922"/>
                    </a:lnTo>
                    <a:lnTo>
                      <a:pt x="790" y="929"/>
                    </a:lnTo>
                    <a:lnTo>
                      <a:pt x="788" y="931"/>
                    </a:lnTo>
                    <a:lnTo>
                      <a:pt x="785" y="931"/>
                    </a:lnTo>
                    <a:lnTo>
                      <a:pt x="780" y="929"/>
                    </a:lnTo>
                    <a:lnTo>
                      <a:pt x="777" y="927"/>
                    </a:lnTo>
                    <a:lnTo>
                      <a:pt x="773" y="927"/>
                    </a:lnTo>
                    <a:lnTo>
                      <a:pt x="761" y="927"/>
                    </a:lnTo>
                    <a:lnTo>
                      <a:pt x="756" y="926"/>
                    </a:lnTo>
                    <a:lnTo>
                      <a:pt x="752" y="922"/>
                    </a:lnTo>
                    <a:lnTo>
                      <a:pt x="748" y="922"/>
                    </a:lnTo>
                    <a:lnTo>
                      <a:pt x="744" y="919"/>
                    </a:lnTo>
                    <a:lnTo>
                      <a:pt x="744" y="917"/>
                    </a:lnTo>
                    <a:lnTo>
                      <a:pt x="742" y="914"/>
                    </a:lnTo>
                    <a:lnTo>
                      <a:pt x="742" y="911"/>
                    </a:lnTo>
                    <a:lnTo>
                      <a:pt x="741" y="911"/>
                    </a:lnTo>
                    <a:lnTo>
                      <a:pt x="742" y="910"/>
                    </a:lnTo>
                    <a:lnTo>
                      <a:pt x="745" y="910"/>
                    </a:lnTo>
                    <a:lnTo>
                      <a:pt x="753" y="910"/>
                    </a:lnTo>
                    <a:lnTo>
                      <a:pt x="754" y="908"/>
                    </a:lnTo>
                    <a:lnTo>
                      <a:pt x="756" y="910"/>
                    </a:lnTo>
                    <a:lnTo>
                      <a:pt x="757" y="912"/>
                    </a:lnTo>
                    <a:lnTo>
                      <a:pt x="761" y="915"/>
                    </a:lnTo>
                    <a:lnTo>
                      <a:pt x="762" y="914"/>
                    </a:lnTo>
                    <a:lnTo>
                      <a:pt x="765" y="912"/>
                    </a:lnTo>
                    <a:lnTo>
                      <a:pt x="766" y="912"/>
                    </a:lnTo>
                    <a:lnTo>
                      <a:pt x="766" y="912"/>
                    </a:lnTo>
                    <a:lnTo>
                      <a:pt x="765" y="914"/>
                    </a:lnTo>
                    <a:lnTo>
                      <a:pt x="762" y="915"/>
                    </a:lnTo>
                    <a:lnTo>
                      <a:pt x="762" y="917"/>
                    </a:lnTo>
                    <a:lnTo>
                      <a:pt x="762" y="918"/>
                    </a:lnTo>
                    <a:lnTo>
                      <a:pt x="765" y="919"/>
                    </a:lnTo>
                    <a:lnTo>
                      <a:pt x="768" y="921"/>
                    </a:lnTo>
                    <a:lnTo>
                      <a:pt x="770" y="921"/>
                    </a:lnTo>
                    <a:lnTo>
                      <a:pt x="772" y="918"/>
                    </a:lnTo>
                    <a:lnTo>
                      <a:pt x="776" y="915"/>
                    </a:lnTo>
                    <a:lnTo>
                      <a:pt x="780" y="915"/>
                    </a:lnTo>
                    <a:lnTo>
                      <a:pt x="780" y="911"/>
                    </a:lnTo>
                    <a:lnTo>
                      <a:pt x="778" y="907"/>
                    </a:lnTo>
                    <a:lnTo>
                      <a:pt x="777" y="904"/>
                    </a:lnTo>
                    <a:lnTo>
                      <a:pt x="781" y="904"/>
                    </a:lnTo>
                    <a:lnTo>
                      <a:pt x="784" y="902"/>
                    </a:lnTo>
                    <a:lnTo>
                      <a:pt x="796" y="880"/>
                    </a:lnTo>
                    <a:lnTo>
                      <a:pt x="801" y="875"/>
                    </a:lnTo>
                    <a:lnTo>
                      <a:pt x="802" y="872"/>
                    </a:lnTo>
                    <a:lnTo>
                      <a:pt x="804" y="868"/>
                    </a:lnTo>
                    <a:lnTo>
                      <a:pt x="804" y="864"/>
                    </a:lnTo>
                    <a:lnTo>
                      <a:pt x="804" y="860"/>
                    </a:lnTo>
                    <a:lnTo>
                      <a:pt x="804" y="856"/>
                    </a:lnTo>
                    <a:lnTo>
                      <a:pt x="805" y="851"/>
                    </a:lnTo>
                    <a:lnTo>
                      <a:pt x="808" y="846"/>
                    </a:lnTo>
                    <a:lnTo>
                      <a:pt x="810" y="844"/>
                    </a:lnTo>
                    <a:lnTo>
                      <a:pt x="810" y="842"/>
                    </a:lnTo>
                    <a:lnTo>
                      <a:pt x="809" y="840"/>
                    </a:lnTo>
                    <a:lnTo>
                      <a:pt x="804" y="835"/>
                    </a:lnTo>
                    <a:lnTo>
                      <a:pt x="798" y="830"/>
                    </a:lnTo>
                    <a:lnTo>
                      <a:pt x="796" y="828"/>
                    </a:lnTo>
                    <a:lnTo>
                      <a:pt x="794" y="824"/>
                    </a:lnTo>
                    <a:lnTo>
                      <a:pt x="794" y="819"/>
                    </a:lnTo>
                    <a:lnTo>
                      <a:pt x="794" y="816"/>
                    </a:lnTo>
                    <a:lnTo>
                      <a:pt x="794" y="807"/>
                    </a:lnTo>
                    <a:lnTo>
                      <a:pt x="796" y="801"/>
                    </a:lnTo>
                    <a:lnTo>
                      <a:pt x="796" y="788"/>
                    </a:lnTo>
                    <a:lnTo>
                      <a:pt x="794" y="772"/>
                    </a:lnTo>
                    <a:lnTo>
                      <a:pt x="793" y="768"/>
                    </a:lnTo>
                    <a:lnTo>
                      <a:pt x="794" y="764"/>
                    </a:lnTo>
                    <a:lnTo>
                      <a:pt x="796" y="761"/>
                    </a:lnTo>
                    <a:lnTo>
                      <a:pt x="797" y="760"/>
                    </a:lnTo>
                    <a:lnTo>
                      <a:pt x="797" y="743"/>
                    </a:lnTo>
                    <a:lnTo>
                      <a:pt x="797" y="736"/>
                    </a:lnTo>
                    <a:lnTo>
                      <a:pt x="794" y="728"/>
                    </a:lnTo>
                    <a:lnTo>
                      <a:pt x="788" y="720"/>
                    </a:lnTo>
                    <a:lnTo>
                      <a:pt x="784" y="713"/>
                    </a:lnTo>
                    <a:lnTo>
                      <a:pt x="785" y="710"/>
                    </a:lnTo>
                    <a:lnTo>
                      <a:pt x="785" y="709"/>
                    </a:lnTo>
                    <a:lnTo>
                      <a:pt x="788" y="706"/>
                    </a:lnTo>
                    <a:lnTo>
                      <a:pt x="790" y="702"/>
                    </a:lnTo>
                    <a:lnTo>
                      <a:pt x="792" y="696"/>
                    </a:lnTo>
                    <a:lnTo>
                      <a:pt x="794" y="686"/>
                    </a:lnTo>
                    <a:lnTo>
                      <a:pt x="796" y="684"/>
                    </a:lnTo>
                    <a:lnTo>
                      <a:pt x="797" y="670"/>
                    </a:lnTo>
                    <a:lnTo>
                      <a:pt x="798" y="664"/>
                    </a:lnTo>
                    <a:lnTo>
                      <a:pt x="798" y="653"/>
                    </a:lnTo>
                    <a:lnTo>
                      <a:pt x="796" y="650"/>
                    </a:lnTo>
                    <a:lnTo>
                      <a:pt x="793" y="648"/>
                    </a:lnTo>
                    <a:lnTo>
                      <a:pt x="788" y="646"/>
                    </a:lnTo>
                    <a:lnTo>
                      <a:pt x="785" y="646"/>
                    </a:lnTo>
                    <a:lnTo>
                      <a:pt x="781" y="642"/>
                    </a:lnTo>
                    <a:lnTo>
                      <a:pt x="778" y="642"/>
                    </a:lnTo>
                    <a:lnTo>
                      <a:pt x="766" y="644"/>
                    </a:lnTo>
                    <a:lnTo>
                      <a:pt x="758" y="642"/>
                    </a:lnTo>
                    <a:lnTo>
                      <a:pt x="754" y="644"/>
                    </a:lnTo>
                    <a:lnTo>
                      <a:pt x="752" y="644"/>
                    </a:lnTo>
                    <a:lnTo>
                      <a:pt x="750" y="642"/>
                    </a:lnTo>
                    <a:lnTo>
                      <a:pt x="752" y="641"/>
                    </a:lnTo>
                    <a:lnTo>
                      <a:pt x="752" y="640"/>
                    </a:lnTo>
                    <a:lnTo>
                      <a:pt x="752" y="638"/>
                    </a:lnTo>
                    <a:lnTo>
                      <a:pt x="750" y="638"/>
                    </a:lnTo>
                    <a:lnTo>
                      <a:pt x="748" y="640"/>
                    </a:lnTo>
                    <a:lnTo>
                      <a:pt x="742" y="654"/>
                    </a:lnTo>
                    <a:lnTo>
                      <a:pt x="738" y="668"/>
                    </a:lnTo>
                    <a:lnTo>
                      <a:pt x="736" y="686"/>
                    </a:lnTo>
                    <a:lnTo>
                      <a:pt x="733" y="694"/>
                    </a:lnTo>
                    <a:lnTo>
                      <a:pt x="730" y="702"/>
                    </a:lnTo>
                    <a:lnTo>
                      <a:pt x="726" y="709"/>
                    </a:lnTo>
                    <a:lnTo>
                      <a:pt x="720" y="716"/>
                    </a:lnTo>
                    <a:lnTo>
                      <a:pt x="716" y="719"/>
                    </a:lnTo>
                    <a:lnTo>
                      <a:pt x="710" y="721"/>
                    </a:lnTo>
                    <a:lnTo>
                      <a:pt x="707" y="728"/>
                    </a:lnTo>
                    <a:lnTo>
                      <a:pt x="706" y="731"/>
                    </a:lnTo>
                    <a:lnTo>
                      <a:pt x="706" y="733"/>
                    </a:lnTo>
                    <a:lnTo>
                      <a:pt x="709" y="732"/>
                    </a:lnTo>
                    <a:lnTo>
                      <a:pt x="707" y="736"/>
                    </a:lnTo>
                    <a:lnTo>
                      <a:pt x="706" y="740"/>
                    </a:lnTo>
                    <a:lnTo>
                      <a:pt x="706" y="741"/>
                    </a:lnTo>
                    <a:lnTo>
                      <a:pt x="706" y="743"/>
                    </a:lnTo>
                    <a:lnTo>
                      <a:pt x="709" y="744"/>
                    </a:lnTo>
                    <a:lnTo>
                      <a:pt x="713" y="743"/>
                    </a:lnTo>
                    <a:lnTo>
                      <a:pt x="714" y="744"/>
                    </a:lnTo>
                    <a:lnTo>
                      <a:pt x="716" y="747"/>
                    </a:lnTo>
                    <a:lnTo>
                      <a:pt x="716" y="757"/>
                    </a:lnTo>
                    <a:lnTo>
                      <a:pt x="714" y="767"/>
                    </a:lnTo>
                    <a:lnTo>
                      <a:pt x="713" y="769"/>
                    </a:lnTo>
                    <a:lnTo>
                      <a:pt x="714" y="772"/>
                    </a:lnTo>
                    <a:lnTo>
                      <a:pt x="714" y="775"/>
                    </a:lnTo>
                    <a:lnTo>
                      <a:pt x="713" y="779"/>
                    </a:lnTo>
                    <a:lnTo>
                      <a:pt x="713" y="780"/>
                    </a:lnTo>
                    <a:lnTo>
                      <a:pt x="710" y="779"/>
                    </a:lnTo>
                    <a:lnTo>
                      <a:pt x="709" y="787"/>
                    </a:lnTo>
                    <a:lnTo>
                      <a:pt x="709" y="791"/>
                    </a:lnTo>
                    <a:lnTo>
                      <a:pt x="709" y="795"/>
                    </a:lnTo>
                    <a:lnTo>
                      <a:pt x="709" y="796"/>
                    </a:lnTo>
                    <a:lnTo>
                      <a:pt x="710" y="799"/>
                    </a:lnTo>
                    <a:lnTo>
                      <a:pt x="710" y="797"/>
                    </a:lnTo>
                    <a:lnTo>
                      <a:pt x="710" y="795"/>
                    </a:lnTo>
                    <a:lnTo>
                      <a:pt x="711" y="793"/>
                    </a:lnTo>
                    <a:lnTo>
                      <a:pt x="721" y="797"/>
                    </a:lnTo>
                    <a:lnTo>
                      <a:pt x="722" y="800"/>
                    </a:lnTo>
                    <a:lnTo>
                      <a:pt x="726" y="803"/>
                    </a:lnTo>
                    <a:lnTo>
                      <a:pt x="728" y="804"/>
                    </a:lnTo>
                    <a:lnTo>
                      <a:pt x="728" y="812"/>
                    </a:lnTo>
                    <a:lnTo>
                      <a:pt x="732" y="820"/>
                    </a:lnTo>
                    <a:lnTo>
                      <a:pt x="734" y="824"/>
                    </a:lnTo>
                    <a:lnTo>
                      <a:pt x="736" y="826"/>
                    </a:lnTo>
                    <a:lnTo>
                      <a:pt x="738" y="826"/>
                    </a:lnTo>
                    <a:lnTo>
                      <a:pt x="740" y="824"/>
                    </a:lnTo>
                    <a:lnTo>
                      <a:pt x="744" y="824"/>
                    </a:lnTo>
                    <a:lnTo>
                      <a:pt x="741" y="830"/>
                    </a:lnTo>
                    <a:lnTo>
                      <a:pt x="738" y="840"/>
                    </a:lnTo>
                    <a:lnTo>
                      <a:pt x="734" y="850"/>
                    </a:lnTo>
                    <a:lnTo>
                      <a:pt x="732" y="851"/>
                    </a:lnTo>
                    <a:lnTo>
                      <a:pt x="729" y="847"/>
                    </a:lnTo>
                    <a:lnTo>
                      <a:pt x="725" y="844"/>
                    </a:lnTo>
                    <a:lnTo>
                      <a:pt x="722" y="843"/>
                    </a:lnTo>
                    <a:lnTo>
                      <a:pt x="721" y="840"/>
                    </a:lnTo>
                    <a:lnTo>
                      <a:pt x="713" y="832"/>
                    </a:lnTo>
                    <a:lnTo>
                      <a:pt x="711" y="828"/>
                    </a:lnTo>
                    <a:lnTo>
                      <a:pt x="707" y="827"/>
                    </a:lnTo>
                    <a:lnTo>
                      <a:pt x="702" y="824"/>
                    </a:lnTo>
                    <a:lnTo>
                      <a:pt x="702" y="824"/>
                    </a:lnTo>
                    <a:lnTo>
                      <a:pt x="697" y="822"/>
                    </a:lnTo>
                    <a:lnTo>
                      <a:pt x="693" y="819"/>
                    </a:lnTo>
                    <a:lnTo>
                      <a:pt x="693" y="818"/>
                    </a:lnTo>
                    <a:lnTo>
                      <a:pt x="689" y="815"/>
                    </a:lnTo>
                    <a:lnTo>
                      <a:pt x="686" y="813"/>
                    </a:lnTo>
                    <a:lnTo>
                      <a:pt x="682" y="811"/>
                    </a:lnTo>
                    <a:lnTo>
                      <a:pt x="679" y="812"/>
                    </a:lnTo>
                    <a:lnTo>
                      <a:pt x="679" y="808"/>
                    </a:lnTo>
                    <a:lnTo>
                      <a:pt x="675" y="804"/>
                    </a:lnTo>
                    <a:lnTo>
                      <a:pt x="669" y="800"/>
                    </a:lnTo>
                    <a:lnTo>
                      <a:pt x="657" y="793"/>
                    </a:lnTo>
                    <a:lnTo>
                      <a:pt x="646" y="791"/>
                    </a:lnTo>
                    <a:lnTo>
                      <a:pt x="633" y="789"/>
                    </a:lnTo>
                    <a:lnTo>
                      <a:pt x="622" y="787"/>
                    </a:lnTo>
                    <a:lnTo>
                      <a:pt x="619" y="787"/>
                    </a:lnTo>
                    <a:lnTo>
                      <a:pt x="618" y="788"/>
                    </a:lnTo>
                    <a:lnTo>
                      <a:pt x="614" y="793"/>
                    </a:lnTo>
                    <a:lnTo>
                      <a:pt x="610" y="795"/>
                    </a:lnTo>
                    <a:lnTo>
                      <a:pt x="609" y="797"/>
                    </a:lnTo>
                    <a:lnTo>
                      <a:pt x="611" y="803"/>
                    </a:lnTo>
                    <a:lnTo>
                      <a:pt x="617" y="818"/>
                    </a:lnTo>
                    <a:lnTo>
                      <a:pt x="619" y="816"/>
                    </a:lnTo>
                    <a:lnTo>
                      <a:pt x="621" y="823"/>
                    </a:lnTo>
                    <a:lnTo>
                      <a:pt x="618" y="827"/>
                    </a:lnTo>
                    <a:lnTo>
                      <a:pt x="615" y="831"/>
                    </a:lnTo>
                    <a:lnTo>
                      <a:pt x="614" y="834"/>
                    </a:lnTo>
                    <a:lnTo>
                      <a:pt x="609" y="835"/>
                    </a:lnTo>
                    <a:lnTo>
                      <a:pt x="605" y="835"/>
                    </a:lnTo>
                    <a:lnTo>
                      <a:pt x="605" y="839"/>
                    </a:lnTo>
                    <a:lnTo>
                      <a:pt x="606" y="843"/>
                    </a:lnTo>
                    <a:lnTo>
                      <a:pt x="605" y="844"/>
                    </a:lnTo>
                    <a:lnTo>
                      <a:pt x="605" y="847"/>
                    </a:lnTo>
                    <a:lnTo>
                      <a:pt x="605" y="847"/>
                    </a:lnTo>
                    <a:lnTo>
                      <a:pt x="603" y="848"/>
                    </a:lnTo>
                    <a:lnTo>
                      <a:pt x="602" y="850"/>
                    </a:lnTo>
                    <a:lnTo>
                      <a:pt x="601" y="850"/>
                    </a:lnTo>
                    <a:lnTo>
                      <a:pt x="595" y="847"/>
                    </a:lnTo>
                    <a:lnTo>
                      <a:pt x="592" y="846"/>
                    </a:lnTo>
                    <a:lnTo>
                      <a:pt x="592" y="839"/>
                    </a:lnTo>
                    <a:lnTo>
                      <a:pt x="594" y="835"/>
                    </a:lnTo>
                    <a:lnTo>
                      <a:pt x="595" y="835"/>
                    </a:lnTo>
                    <a:lnTo>
                      <a:pt x="596" y="834"/>
                    </a:lnTo>
                    <a:lnTo>
                      <a:pt x="594" y="828"/>
                    </a:lnTo>
                    <a:lnTo>
                      <a:pt x="592" y="827"/>
                    </a:lnTo>
                    <a:lnTo>
                      <a:pt x="592" y="824"/>
                    </a:lnTo>
                    <a:lnTo>
                      <a:pt x="592" y="823"/>
                    </a:lnTo>
                    <a:lnTo>
                      <a:pt x="590" y="823"/>
                    </a:lnTo>
                    <a:lnTo>
                      <a:pt x="582" y="826"/>
                    </a:lnTo>
                    <a:lnTo>
                      <a:pt x="579" y="830"/>
                    </a:lnTo>
                    <a:lnTo>
                      <a:pt x="579" y="827"/>
                    </a:lnTo>
                    <a:lnTo>
                      <a:pt x="567" y="838"/>
                    </a:lnTo>
                    <a:lnTo>
                      <a:pt x="563" y="842"/>
                    </a:lnTo>
                    <a:lnTo>
                      <a:pt x="559" y="840"/>
                    </a:lnTo>
                    <a:lnTo>
                      <a:pt x="555" y="839"/>
                    </a:lnTo>
                    <a:lnTo>
                      <a:pt x="550" y="838"/>
                    </a:lnTo>
                    <a:lnTo>
                      <a:pt x="547" y="838"/>
                    </a:lnTo>
                    <a:lnTo>
                      <a:pt x="544" y="838"/>
                    </a:lnTo>
                    <a:lnTo>
                      <a:pt x="542" y="840"/>
                    </a:lnTo>
                    <a:lnTo>
                      <a:pt x="538" y="840"/>
                    </a:lnTo>
                    <a:lnTo>
                      <a:pt x="534" y="844"/>
                    </a:lnTo>
                    <a:lnTo>
                      <a:pt x="530" y="848"/>
                    </a:lnTo>
                    <a:lnTo>
                      <a:pt x="528" y="855"/>
                    </a:lnTo>
                    <a:lnTo>
                      <a:pt x="527" y="856"/>
                    </a:lnTo>
                    <a:lnTo>
                      <a:pt x="524" y="852"/>
                    </a:lnTo>
                    <a:lnTo>
                      <a:pt x="523" y="851"/>
                    </a:lnTo>
                    <a:lnTo>
                      <a:pt x="522" y="852"/>
                    </a:lnTo>
                    <a:lnTo>
                      <a:pt x="519" y="852"/>
                    </a:lnTo>
                    <a:lnTo>
                      <a:pt x="518" y="854"/>
                    </a:lnTo>
                    <a:lnTo>
                      <a:pt x="515" y="855"/>
                    </a:lnTo>
                    <a:lnTo>
                      <a:pt x="515" y="854"/>
                    </a:lnTo>
                    <a:lnTo>
                      <a:pt x="508" y="854"/>
                    </a:lnTo>
                    <a:lnTo>
                      <a:pt x="507" y="854"/>
                    </a:lnTo>
                    <a:lnTo>
                      <a:pt x="506" y="852"/>
                    </a:lnTo>
                    <a:lnTo>
                      <a:pt x="506" y="851"/>
                    </a:lnTo>
                    <a:lnTo>
                      <a:pt x="506" y="850"/>
                    </a:lnTo>
                    <a:lnTo>
                      <a:pt x="510" y="848"/>
                    </a:lnTo>
                    <a:lnTo>
                      <a:pt x="511" y="847"/>
                    </a:lnTo>
                    <a:lnTo>
                      <a:pt x="514" y="848"/>
                    </a:lnTo>
                    <a:lnTo>
                      <a:pt x="515" y="846"/>
                    </a:lnTo>
                    <a:lnTo>
                      <a:pt x="515" y="842"/>
                    </a:lnTo>
                    <a:lnTo>
                      <a:pt x="512" y="838"/>
                    </a:lnTo>
                    <a:lnTo>
                      <a:pt x="514" y="835"/>
                    </a:lnTo>
                    <a:lnTo>
                      <a:pt x="515" y="831"/>
                    </a:lnTo>
                    <a:lnTo>
                      <a:pt x="515" y="831"/>
                    </a:lnTo>
                    <a:lnTo>
                      <a:pt x="515" y="830"/>
                    </a:lnTo>
                    <a:lnTo>
                      <a:pt x="515" y="828"/>
                    </a:lnTo>
                    <a:lnTo>
                      <a:pt x="514" y="827"/>
                    </a:lnTo>
                    <a:lnTo>
                      <a:pt x="514" y="827"/>
                    </a:lnTo>
                    <a:lnTo>
                      <a:pt x="514" y="826"/>
                    </a:lnTo>
                    <a:lnTo>
                      <a:pt x="522" y="824"/>
                    </a:lnTo>
                    <a:lnTo>
                      <a:pt x="523" y="823"/>
                    </a:lnTo>
                    <a:lnTo>
                      <a:pt x="519" y="823"/>
                    </a:lnTo>
                    <a:lnTo>
                      <a:pt x="514" y="823"/>
                    </a:lnTo>
                    <a:lnTo>
                      <a:pt x="507" y="826"/>
                    </a:lnTo>
                    <a:lnTo>
                      <a:pt x="496" y="834"/>
                    </a:lnTo>
                    <a:lnTo>
                      <a:pt x="491" y="839"/>
                    </a:lnTo>
                    <a:lnTo>
                      <a:pt x="492" y="839"/>
                    </a:lnTo>
                    <a:lnTo>
                      <a:pt x="495" y="839"/>
                    </a:lnTo>
                    <a:lnTo>
                      <a:pt x="496" y="843"/>
                    </a:lnTo>
                    <a:lnTo>
                      <a:pt x="496" y="844"/>
                    </a:lnTo>
                    <a:lnTo>
                      <a:pt x="496" y="846"/>
                    </a:lnTo>
                    <a:lnTo>
                      <a:pt x="494" y="848"/>
                    </a:lnTo>
                    <a:lnTo>
                      <a:pt x="492" y="850"/>
                    </a:lnTo>
                    <a:lnTo>
                      <a:pt x="491" y="850"/>
                    </a:lnTo>
                    <a:lnTo>
                      <a:pt x="490" y="850"/>
                    </a:lnTo>
                    <a:lnTo>
                      <a:pt x="488" y="848"/>
                    </a:lnTo>
                    <a:lnTo>
                      <a:pt x="490" y="847"/>
                    </a:lnTo>
                    <a:lnTo>
                      <a:pt x="491" y="844"/>
                    </a:lnTo>
                    <a:lnTo>
                      <a:pt x="488" y="842"/>
                    </a:lnTo>
                    <a:lnTo>
                      <a:pt x="487" y="842"/>
                    </a:lnTo>
                    <a:lnTo>
                      <a:pt x="485" y="842"/>
                    </a:lnTo>
                    <a:lnTo>
                      <a:pt x="480" y="844"/>
                    </a:lnTo>
                    <a:lnTo>
                      <a:pt x="476" y="847"/>
                    </a:lnTo>
                    <a:lnTo>
                      <a:pt x="472" y="848"/>
                    </a:lnTo>
                    <a:lnTo>
                      <a:pt x="468" y="850"/>
                    </a:lnTo>
                    <a:lnTo>
                      <a:pt x="467" y="851"/>
                    </a:lnTo>
                    <a:lnTo>
                      <a:pt x="463" y="855"/>
                    </a:lnTo>
                    <a:lnTo>
                      <a:pt x="460" y="856"/>
                    </a:lnTo>
                    <a:lnTo>
                      <a:pt x="455" y="860"/>
                    </a:lnTo>
                    <a:lnTo>
                      <a:pt x="443" y="868"/>
                    </a:lnTo>
                    <a:lnTo>
                      <a:pt x="440" y="870"/>
                    </a:lnTo>
                    <a:lnTo>
                      <a:pt x="439" y="868"/>
                    </a:lnTo>
                    <a:lnTo>
                      <a:pt x="437" y="867"/>
                    </a:lnTo>
                    <a:lnTo>
                      <a:pt x="436" y="868"/>
                    </a:lnTo>
                    <a:lnTo>
                      <a:pt x="437" y="871"/>
                    </a:lnTo>
                    <a:lnTo>
                      <a:pt x="439" y="874"/>
                    </a:lnTo>
                    <a:lnTo>
                      <a:pt x="439" y="876"/>
                    </a:lnTo>
                    <a:lnTo>
                      <a:pt x="436" y="875"/>
                    </a:lnTo>
                    <a:lnTo>
                      <a:pt x="431" y="878"/>
                    </a:lnTo>
                    <a:lnTo>
                      <a:pt x="424" y="880"/>
                    </a:lnTo>
                    <a:lnTo>
                      <a:pt x="424" y="883"/>
                    </a:lnTo>
                    <a:lnTo>
                      <a:pt x="424" y="884"/>
                    </a:lnTo>
                    <a:lnTo>
                      <a:pt x="424" y="888"/>
                    </a:lnTo>
                    <a:lnTo>
                      <a:pt x="423" y="892"/>
                    </a:lnTo>
                    <a:lnTo>
                      <a:pt x="421" y="900"/>
                    </a:lnTo>
                    <a:lnTo>
                      <a:pt x="421" y="903"/>
                    </a:lnTo>
                    <a:lnTo>
                      <a:pt x="419" y="906"/>
                    </a:lnTo>
                    <a:lnTo>
                      <a:pt x="407" y="910"/>
                    </a:lnTo>
                    <a:lnTo>
                      <a:pt x="404" y="910"/>
                    </a:lnTo>
                    <a:lnTo>
                      <a:pt x="404" y="910"/>
                    </a:lnTo>
                    <a:lnTo>
                      <a:pt x="403" y="910"/>
                    </a:lnTo>
                    <a:lnTo>
                      <a:pt x="400" y="908"/>
                    </a:lnTo>
                    <a:lnTo>
                      <a:pt x="397" y="908"/>
                    </a:lnTo>
                    <a:lnTo>
                      <a:pt x="396" y="908"/>
                    </a:lnTo>
                    <a:lnTo>
                      <a:pt x="395" y="907"/>
                    </a:lnTo>
                    <a:lnTo>
                      <a:pt x="392" y="903"/>
                    </a:lnTo>
                    <a:lnTo>
                      <a:pt x="389" y="895"/>
                    </a:lnTo>
                    <a:lnTo>
                      <a:pt x="383" y="891"/>
                    </a:lnTo>
                    <a:lnTo>
                      <a:pt x="380" y="890"/>
                    </a:lnTo>
                    <a:lnTo>
                      <a:pt x="380" y="887"/>
                    </a:lnTo>
                    <a:lnTo>
                      <a:pt x="380" y="884"/>
                    </a:lnTo>
                    <a:lnTo>
                      <a:pt x="387" y="876"/>
                    </a:lnTo>
                    <a:lnTo>
                      <a:pt x="389" y="874"/>
                    </a:lnTo>
                    <a:lnTo>
                      <a:pt x="399" y="871"/>
                    </a:lnTo>
                    <a:lnTo>
                      <a:pt x="403" y="871"/>
                    </a:lnTo>
                    <a:lnTo>
                      <a:pt x="407" y="870"/>
                    </a:lnTo>
                    <a:lnTo>
                      <a:pt x="407" y="864"/>
                    </a:lnTo>
                    <a:lnTo>
                      <a:pt x="403" y="859"/>
                    </a:lnTo>
                    <a:lnTo>
                      <a:pt x="399" y="852"/>
                    </a:lnTo>
                    <a:lnTo>
                      <a:pt x="395" y="844"/>
                    </a:lnTo>
                    <a:lnTo>
                      <a:pt x="389" y="842"/>
                    </a:lnTo>
                    <a:lnTo>
                      <a:pt x="383" y="840"/>
                    </a:lnTo>
                    <a:lnTo>
                      <a:pt x="369" y="842"/>
                    </a:lnTo>
                    <a:lnTo>
                      <a:pt x="366" y="842"/>
                    </a:lnTo>
                    <a:lnTo>
                      <a:pt x="358" y="836"/>
                    </a:lnTo>
                    <a:lnTo>
                      <a:pt x="357" y="836"/>
                    </a:lnTo>
                    <a:lnTo>
                      <a:pt x="356" y="836"/>
                    </a:lnTo>
                    <a:lnTo>
                      <a:pt x="356" y="838"/>
                    </a:lnTo>
                    <a:lnTo>
                      <a:pt x="357" y="839"/>
                    </a:lnTo>
                    <a:lnTo>
                      <a:pt x="368" y="850"/>
                    </a:lnTo>
                    <a:lnTo>
                      <a:pt x="369" y="854"/>
                    </a:lnTo>
                    <a:lnTo>
                      <a:pt x="369" y="858"/>
                    </a:lnTo>
                    <a:lnTo>
                      <a:pt x="369" y="859"/>
                    </a:lnTo>
                    <a:lnTo>
                      <a:pt x="369" y="860"/>
                    </a:lnTo>
                    <a:lnTo>
                      <a:pt x="369" y="863"/>
                    </a:lnTo>
                    <a:lnTo>
                      <a:pt x="366" y="876"/>
                    </a:lnTo>
                    <a:lnTo>
                      <a:pt x="364" y="886"/>
                    </a:lnTo>
                    <a:lnTo>
                      <a:pt x="362" y="890"/>
                    </a:lnTo>
                    <a:lnTo>
                      <a:pt x="362" y="892"/>
                    </a:lnTo>
                    <a:lnTo>
                      <a:pt x="364" y="895"/>
                    </a:lnTo>
                    <a:lnTo>
                      <a:pt x="366" y="896"/>
                    </a:lnTo>
                    <a:lnTo>
                      <a:pt x="370" y="899"/>
                    </a:lnTo>
                    <a:lnTo>
                      <a:pt x="372" y="903"/>
                    </a:lnTo>
                    <a:lnTo>
                      <a:pt x="372" y="904"/>
                    </a:lnTo>
                    <a:lnTo>
                      <a:pt x="372" y="911"/>
                    </a:lnTo>
                    <a:lnTo>
                      <a:pt x="373" y="915"/>
                    </a:lnTo>
                    <a:lnTo>
                      <a:pt x="370" y="922"/>
                    </a:lnTo>
                    <a:lnTo>
                      <a:pt x="369" y="925"/>
                    </a:lnTo>
                    <a:lnTo>
                      <a:pt x="368" y="931"/>
                    </a:lnTo>
                    <a:lnTo>
                      <a:pt x="368" y="937"/>
                    </a:lnTo>
                    <a:lnTo>
                      <a:pt x="368" y="938"/>
                    </a:lnTo>
                    <a:lnTo>
                      <a:pt x="368" y="941"/>
                    </a:lnTo>
                    <a:lnTo>
                      <a:pt x="366" y="938"/>
                    </a:lnTo>
                    <a:lnTo>
                      <a:pt x="365" y="937"/>
                    </a:lnTo>
                    <a:lnTo>
                      <a:pt x="364" y="935"/>
                    </a:lnTo>
                    <a:lnTo>
                      <a:pt x="362" y="934"/>
                    </a:lnTo>
                    <a:lnTo>
                      <a:pt x="360" y="935"/>
                    </a:lnTo>
                    <a:lnTo>
                      <a:pt x="358" y="935"/>
                    </a:lnTo>
                    <a:lnTo>
                      <a:pt x="358" y="934"/>
                    </a:lnTo>
                    <a:lnTo>
                      <a:pt x="361" y="931"/>
                    </a:lnTo>
                    <a:lnTo>
                      <a:pt x="360" y="930"/>
                    </a:lnTo>
                    <a:lnTo>
                      <a:pt x="358" y="929"/>
                    </a:lnTo>
                    <a:lnTo>
                      <a:pt x="354" y="925"/>
                    </a:lnTo>
                    <a:lnTo>
                      <a:pt x="350" y="925"/>
                    </a:lnTo>
                    <a:lnTo>
                      <a:pt x="348" y="925"/>
                    </a:lnTo>
                    <a:lnTo>
                      <a:pt x="345" y="925"/>
                    </a:lnTo>
                    <a:lnTo>
                      <a:pt x="342" y="922"/>
                    </a:lnTo>
                    <a:lnTo>
                      <a:pt x="341" y="921"/>
                    </a:lnTo>
                    <a:lnTo>
                      <a:pt x="338" y="921"/>
                    </a:lnTo>
                    <a:lnTo>
                      <a:pt x="337" y="923"/>
                    </a:lnTo>
                    <a:lnTo>
                      <a:pt x="333" y="931"/>
                    </a:lnTo>
                    <a:lnTo>
                      <a:pt x="328" y="935"/>
                    </a:lnTo>
                    <a:lnTo>
                      <a:pt x="322" y="939"/>
                    </a:lnTo>
                    <a:lnTo>
                      <a:pt x="317" y="941"/>
                    </a:lnTo>
                    <a:lnTo>
                      <a:pt x="316" y="942"/>
                    </a:lnTo>
                    <a:lnTo>
                      <a:pt x="313" y="946"/>
                    </a:lnTo>
                    <a:lnTo>
                      <a:pt x="310" y="950"/>
                    </a:lnTo>
                    <a:lnTo>
                      <a:pt x="304" y="955"/>
                    </a:lnTo>
                    <a:lnTo>
                      <a:pt x="302" y="957"/>
                    </a:lnTo>
                    <a:lnTo>
                      <a:pt x="302" y="961"/>
                    </a:lnTo>
                    <a:lnTo>
                      <a:pt x="302" y="963"/>
                    </a:lnTo>
                    <a:lnTo>
                      <a:pt x="304" y="967"/>
                    </a:lnTo>
                    <a:lnTo>
                      <a:pt x="308" y="974"/>
                    </a:lnTo>
                    <a:lnTo>
                      <a:pt x="310" y="977"/>
                    </a:lnTo>
                    <a:lnTo>
                      <a:pt x="312" y="981"/>
                    </a:lnTo>
                    <a:lnTo>
                      <a:pt x="313" y="985"/>
                    </a:lnTo>
                    <a:lnTo>
                      <a:pt x="312" y="985"/>
                    </a:lnTo>
                    <a:lnTo>
                      <a:pt x="309" y="985"/>
                    </a:lnTo>
                    <a:lnTo>
                      <a:pt x="306" y="985"/>
                    </a:lnTo>
                    <a:lnTo>
                      <a:pt x="304" y="987"/>
                    </a:lnTo>
                    <a:lnTo>
                      <a:pt x="304" y="989"/>
                    </a:lnTo>
                    <a:lnTo>
                      <a:pt x="302" y="991"/>
                    </a:lnTo>
                    <a:lnTo>
                      <a:pt x="300" y="991"/>
                    </a:lnTo>
                    <a:lnTo>
                      <a:pt x="292" y="986"/>
                    </a:lnTo>
                    <a:lnTo>
                      <a:pt x="285" y="983"/>
                    </a:lnTo>
                    <a:lnTo>
                      <a:pt x="284" y="983"/>
                    </a:lnTo>
                    <a:lnTo>
                      <a:pt x="282" y="982"/>
                    </a:lnTo>
                    <a:lnTo>
                      <a:pt x="282" y="982"/>
                    </a:lnTo>
                    <a:lnTo>
                      <a:pt x="280" y="982"/>
                    </a:lnTo>
                    <a:lnTo>
                      <a:pt x="277" y="982"/>
                    </a:lnTo>
                    <a:lnTo>
                      <a:pt x="276" y="981"/>
                    </a:lnTo>
                    <a:lnTo>
                      <a:pt x="269" y="973"/>
                    </a:lnTo>
                    <a:lnTo>
                      <a:pt x="264" y="970"/>
                    </a:lnTo>
                    <a:lnTo>
                      <a:pt x="262" y="970"/>
                    </a:lnTo>
                    <a:lnTo>
                      <a:pt x="259" y="970"/>
                    </a:lnTo>
                    <a:lnTo>
                      <a:pt x="258" y="977"/>
                    </a:lnTo>
                    <a:lnTo>
                      <a:pt x="255" y="979"/>
                    </a:lnTo>
                    <a:lnTo>
                      <a:pt x="254" y="978"/>
                    </a:lnTo>
                    <a:lnTo>
                      <a:pt x="254" y="982"/>
                    </a:lnTo>
                    <a:lnTo>
                      <a:pt x="254" y="983"/>
                    </a:lnTo>
                    <a:lnTo>
                      <a:pt x="255" y="985"/>
                    </a:lnTo>
                    <a:lnTo>
                      <a:pt x="257" y="987"/>
                    </a:lnTo>
                    <a:lnTo>
                      <a:pt x="261" y="994"/>
                    </a:lnTo>
                    <a:lnTo>
                      <a:pt x="264" y="997"/>
                    </a:lnTo>
                    <a:lnTo>
                      <a:pt x="265" y="998"/>
                    </a:lnTo>
                    <a:lnTo>
                      <a:pt x="268" y="998"/>
                    </a:lnTo>
                    <a:lnTo>
                      <a:pt x="272" y="998"/>
                    </a:lnTo>
                    <a:lnTo>
                      <a:pt x="273" y="998"/>
                    </a:lnTo>
                    <a:lnTo>
                      <a:pt x="276" y="1001"/>
                    </a:lnTo>
                    <a:lnTo>
                      <a:pt x="276" y="1005"/>
                    </a:lnTo>
                    <a:lnTo>
                      <a:pt x="277" y="1009"/>
                    </a:lnTo>
                    <a:lnTo>
                      <a:pt x="277" y="1010"/>
                    </a:lnTo>
                    <a:lnTo>
                      <a:pt x="276" y="1013"/>
                    </a:lnTo>
                    <a:lnTo>
                      <a:pt x="270" y="1016"/>
                    </a:lnTo>
                    <a:lnTo>
                      <a:pt x="268" y="1018"/>
                    </a:lnTo>
                    <a:lnTo>
                      <a:pt x="266" y="1018"/>
                    </a:lnTo>
                    <a:lnTo>
                      <a:pt x="261" y="1014"/>
                    </a:lnTo>
                    <a:lnTo>
                      <a:pt x="257" y="1013"/>
                    </a:lnTo>
                    <a:lnTo>
                      <a:pt x="251" y="1011"/>
                    </a:lnTo>
                    <a:lnTo>
                      <a:pt x="250" y="1010"/>
                    </a:lnTo>
                    <a:lnTo>
                      <a:pt x="247" y="1005"/>
                    </a:lnTo>
                    <a:lnTo>
                      <a:pt x="243" y="999"/>
                    </a:lnTo>
                    <a:lnTo>
                      <a:pt x="241" y="998"/>
                    </a:lnTo>
                    <a:lnTo>
                      <a:pt x="237" y="999"/>
                    </a:lnTo>
                    <a:lnTo>
                      <a:pt x="235" y="999"/>
                    </a:lnTo>
                    <a:lnTo>
                      <a:pt x="231" y="997"/>
                    </a:lnTo>
                    <a:lnTo>
                      <a:pt x="229" y="991"/>
                    </a:lnTo>
                    <a:lnTo>
                      <a:pt x="229" y="987"/>
                    </a:lnTo>
                    <a:lnTo>
                      <a:pt x="229" y="986"/>
                    </a:lnTo>
                    <a:lnTo>
                      <a:pt x="230" y="985"/>
                    </a:lnTo>
                    <a:lnTo>
                      <a:pt x="229" y="983"/>
                    </a:lnTo>
                    <a:lnTo>
                      <a:pt x="229" y="979"/>
                    </a:lnTo>
                    <a:lnTo>
                      <a:pt x="227" y="977"/>
                    </a:lnTo>
                    <a:lnTo>
                      <a:pt x="226" y="970"/>
                    </a:lnTo>
                    <a:lnTo>
                      <a:pt x="223" y="966"/>
                    </a:lnTo>
                    <a:lnTo>
                      <a:pt x="222" y="962"/>
                    </a:lnTo>
                    <a:lnTo>
                      <a:pt x="223" y="961"/>
                    </a:lnTo>
                    <a:lnTo>
                      <a:pt x="225" y="958"/>
                    </a:lnTo>
                    <a:lnTo>
                      <a:pt x="226" y="953"/>
                    </a:lnTo>
                    <a:lnTo>
                      <a:pt x="227" y="951"/>
                    </a:lnTo>
                    <a:lnTo>
                      <a:pt x="227" y="949"/>
                    </a:lnTo>
                    <a:lnTo>
                      <a:pt x="227" y="947"/>
                    </a:lnTo>
                    <a:lnTo>
                      <a:pt x="227" y="946"/>
                    </a:lnTo>
                    <a:lnTo>
                      <a:pt x="226" y="942"/>
                    </a:lnTo>
                    <a:lnTo>
                      <a:pt x="222" y="935"/>
                    </a:lnTo>
                    <a:lnTo>
                      <a:pt x="218" y="933"/>
                    </a:lnTo>
                    <a:lnTo>
                      <a:pt x="209" y="929"/>
                    </a:lnTo>
                    <a:lnTo>
                      <a:pt x="207" y="929"/>
                    </a:lnTo>
                    <a:lnTo>
                      <a:pt x="206" y="929"/>
                    </a:lnTo>
                    <a:lnTo>
                      <a:pt x="207" y="927"/>
                    </a:lnTo>
                    <a:lnTo>
                      <a:pt x="210" y="926"/>
                    </a:lnTo>
                    <a:lnTo>
                      <a:pt x="210" y="923"/>
                    </a:lnTo>
                    <a:lnTo>
                      <a:pt x="209" y="923"/>
                    </a:lnTo>
                    <a:lnTo>
                      <a:pt x="207" y="922"/>
                    </a:lnTo>
                    <a:lnTo>
                      <a:pt x="205" y="921"/>
                    </a:lnTo>
                    <a:lnTo>
                      <a:pt x="203" y="919"/>
                    </a:lnTo>
                    <a:lnTo>
                      <a:pt x="205" y="918"/>
                    </a:lnTo>
                    <a:lnTo>
                      <a:pt x="203" y="915"/>
                    </a:lnTo>
                    <a:lnTo>
                      <a:pt x="199" y="914"/>
                    </a:lnTo>
                    <a:lnTo>
                      <a:pt x="199" y="914"/>
                    </a:lnTo>
                    <a:lnTo>
                      <a:pt x="198" y="912"/>
                    </a:lnTo>
                    <a:lnTo>
                      <a:pt x="197" y="910"/>
                    </a:lnTo>
                    <a:lnTo>
                      <a:pt x="193" y="906"/>
                    </a:lnTo>
                    <a:lnTo>
                      <a:pt x="193" y="903"/>
                    </a:lnTo>
                    <a:lnTo>
                      <a:pt x="191" y="900"/>
                    </a:lnTo>
                    <a:lnTo>
                      <a:pt x="189" y="898"/>
                    </a:lnTo>
                    <a:lnTo>
                      <a:pt x="186" y="898"/>
                    </a:lnTo>
                    <a:lnTo>
                      <a:pt x="185" y="896"/>
                    </a:lnTo>
                    <a:lnTo>
                      <a:pt x="191" y="896"/>
                    </a:lnTo>
                    <a:lnTo>
                      <a:pt x="199" y="899"/>
                    </a:lnTo>
                    <a:lnTo>
                      <a:pt x="199" y="900"/>
                    </a:lnTo>
                    <a:lnTo>
                      <a:pt x="198" y="902"/>
                    </a:lnTo>
                    <a:lnTo>
                      <a:pt x="201" y="906"/>
                    </a:lnTo>
                    <a:lnTo>
                      <a:pt x="203" y="908"/>
                    </a:lnTo>
                    <a:lnTo>
                      <a:pt x="207" y="911"/>
                    </a:lnTo>
                    <a:lnTo>
                      <a:pt x="209" y="911"/>
                    </a:lnTo>
                    <a:lnTo>
                      <a:pt x="210" y="911"/>
                    </a:lnTo>
                    <a:lnTo>
                      <a:pt x="213" y="912"/>
                    </a:lnTo>
                    <a:lnTo>
                      <a:pt x="214" y="914"/>
                    </a:lnTo>
                    <a:lnTo>
                      <a:pt x="218" y="914"/>
                    </a:lnTo>
                    <a:lnTo>
                      <a:pt x="222" y="917"/>
                    </a:lnTo>
                    <a:lnTo>
                      <a:pt x="222" y="917"/>
                    </a:lnTo>
                    <a:lnTo>
                      <a:pt x="222" y="918"/>
                    </a:lnTo>
                    <a:lnTo>
                      <a:pt x="223" y="919"/>
                    </a:lnTo>
                    <a:lnTo>
                      <a:pt x="225" y="919"/>
                    </a:lnTo>
                    <a:lnTo>
                      <a:pt x="229" y="918"/>
                    </a:lnTo>
                    <a:lnTo>
                      <a:pt x="237" y="925"/>
                    </a:lnTo>
                    <a:lnTo>
                      <a:pt x="238" y="926"/>
                    </a:lnTo>
                    <a:lnTo>
                      <a:pt x="251" y="929"/>
                    </a:lnTo>
                    <a:lnTo>
                      <a:pt x="257" y="930"/>
                    </a:lnTo>
                    <a:lnTo>
                      <a:pt x="261" y="930"/>
                    </a:lnTo>
                    <a:lnTo>
                      <a:pt x="265" y="933"/>
                    </a:lnTo>
                    <a:lnTo>
                      <a:pt x="270" y="935"/>
                    </a:lnTo>
                    <a:lnTo>
                      <a:pt x="274" y="937"/>
                    </a:lnTo>
                    <a:lnTo>
                      <a:pt x="282" y="938"/>
                    </a:lnTo>
                    <a:lnTo>
                      <a:pt x="286" y="938"/>
                    </a:lnTo>
                    <a:lnTo>
                      <a:pt x="296" y="935"/>
                    </a:lnTo>
                    <a:lnTo>
                      <a:pt x="308" y="929"/>
                    </a:lnTo>
                    <a:lnTo>
                      <a:pt x="314" y="923"/>
                    </a:lnTo>
                    <a:lnTo>
                      <a:pt x="324" y="910"/>
                    </a:lnTo>
                    <a:lnTo>
                      <a:pt x="325" y="906"/>
                    </a:lnTo>
                    <a:lnTo>
                      <a:pt x="326" y="898"/>
                    </a:lnTo>
                    <a:lnTo>
                      <a:pt x="326" y="895"/>
                    </a:lnTo>
                    <a:lnTo>
                      <a:pt x="325" y="894"/>
                    </a:lnTo>
                    <a:lnTo>
                      <a:pt x="322" y="892"/>
                    </a:lnTo>
                    <a:lnTo>
                      <a:pt x="322" y="887"/>
                    </a:lnTo>
                    <a:lnTo>
                      <a:pt x="322" y="886"/>
                    </a:lnTo>
                    <a:lnTo>
                      <a:pt x="320" y="875"/>
                    </a:lnTo>
                    <a:lnTo>
                      <a:pt x="317" y="874"/>
                    </a:lnTo>
                    <a:lnTo>
                      <a:pt x="316" y="872"/>
                    </a:lnTo>
                    <a:lnTo>
                      <a:pt x="314" y="872"/>
                    </a:lnTo>
                    <a:lnTo>
                      <a:pt x="312" y="870"/>
                    </a:lnTo>
                    <a:lnTo>
                      <a:pt x="309" y="866"/>
                    </a:lnTo>
                    <a:lnTo>
                      <a:pt x="306" y="863"/>
                    </a:lnTo>
                    <a:lnTo>
                      <a:pt x="304" y="859"/>
                    </a:lnTo>
                    <a:lnTo>
                      <a:pt x="304" y="858"/>
                    </a:lnTo>
                    <a:lnTo>
                      <a:pt x="302" y="856"/>
                    </a:lnTo>
                    <a:lnTo>
                      <a:pt x="302" y="859"/>
                    </a:lnTo>
                    <a:lnTo>
                      <a:pt x="304" y="862"/>
                    </a:lnTo>
                    <a:lnTo>
                      <a:pt x="300" y="860"/>
                    </a:lnTo>
                    <a:lnTo>
                      <a:pt x="289" y="851"/>
                    </a:lnTo>
                    <a:lnTo>
                      <a:pt x="286" y="850"/>
                    </a:lnTo>
                    <a:lnTo>
                      <a:pt x="286" y="851"/>
                    </a:lnTo>
                    <a:lnTo>
                      <a:pt x="282" y="850"/>
                    </a:lnTo>
                    <a:lnTo>
                      <a:pt x="281" y="847"/>
                    </a:lnTo>
                    <a:lnTo>
                      <a:pt x="272" y="835"/>
                    </a:lnTo>
                    <a:lnTo>
                      <a:pt x="255" y="823"/>
                    </a:lnTo>
                    <a:lnTo>
                      <a:pt x="243" y="815"/>
                    </a:lnTo>
                    <a:lnTo>
                      <a:pt x="235" y="811"/>
                    </a:lnTo>
                    <a:lnTo>
                      <a:pt x="234" y="811"/>
                    </a:lnTo>
                    <a:lnTo>
                      <a:pt x="233" y="812"/>
                    </a:lnTo>
                    <a:lnTo>
                      <a:pt x="231" y="813"/>
                    </a:lnTo>
                    <a:lnTo>
                      <a:pt x="229" y="813"/>
                    </a:lnTo>
                    <a:lnTo>
                      <a:pt x="221" y="809"/>
                    </a:lnTo>
                    <a:lnTo>
                      <a:pt x="219" y="809"/>
                    </a:lnTo>
                    <a:lnTo>
                      <a:pt x="211" y="809"/>
                    </a:lnTo>
                    <a:lnTo>
                      <a:pt x="210" y="811"/>
                    </a:lnTo>
                    <a:lnTo>
                      <a:pt x="207" y="818"/>
                    </a:lnTo>
                    <a:lnTo>
                      <a:pt x="206" y="819"/>
                    </a:lnTo>
                    <a:lnTo>
                      <a:pt x="203" y="820"/>
                    </a:lnTo>
                    <a:lnTo>
                      <a:pt x="203" y="818"/>
                    </a:lnTo>
                    <a:lnTo>
                      <a:pt x="206" y="816"/>
                    </a:lnTo>
                    <a:lnTo>
                      <a:pt x="207" y="811"/>
                    </a:lnTo>
                    <a:lnTo>
                      <a:pt x="207" y="809"/>
                    </a:lnTo>
                    <a:lnTo>
                      <a:pt x="207" y="807"/>
                    </a:lnTo>
                    <a:lnTo>
                      <a:pt x="207" y="804"/>
                    </a:lnTo>
                    <a:lnTo>
                      <a:pt x="206" y="804"/>
                    </a:lnTo>
                    <a:lnTo>
                      <a:pt x="205" y="804"/>
                    </a:lnTo>
                    <a:lnTo>
                      <a:pt x="201" y="807"/>
                    </a:lnTo>
                    <a:lnTo>
                      <a:pt x="199" y="807"/>
                    </a:lnTo>
                    <a:lnTo>
                      <a:pt x="201" y="804"/>
                    </a:lnTo>
                    <a:lnTo>
                      <a:pt x="201" y="803"/>
                    </a:lnTo>
                    <a:lnTo>
                      <a:pt x="199" y="803"/>
                    </a:lnTo>
                    <a:lnTo>
                      <a:pt x="195" y="801"/>
                    </a:lnTo>
                    <a:lnTo>
                      <a:pt x="191" y="803"/>
                    </a:lnTo>
                    <a:lnTo>
                      <a:pt x="191" y="799"/>
                    </a:lnTo>
                    <a:lnTo>
                      <a:pt x="189" y="797"/>
                    </a:lnTo>
                    <a:lnTo>
                      <a:pt x="187" y="796"/>
                    </a:lnTo>
                    <a:lnTo>
                      <a:pt x="189" y="793"/>
                    </a:lnTo>
                    <a:lnTo>
                      <a:pt x="197" y="797"/>
                    </a:lnTo>
                    <a:lnTo>
                      <a:pt x="199" y="797"/>
                    </a:lnTo>
                    <a:lnTo>
                      <a:pt x="201" y="796"/>
                    </a:lnTo>
                    <a:lnTo>
                      <a:pt x="201" y="793"/>
                    </a:lnTo>
                    <a:lnTo>
                      <a:pt x="201" y="792"/>
                    </a:lnTo>
                    <a:lnTo>
                      <a:pt x="199" y="791"/>
                    </a:lnTo>
                    <a:lnTo>
                      <a:pt x="194" y="788"/>
                    </a:lnTo>
                    <a:lnTo>
                      <a:pt x="191" y="785"/>
                    </a:lnTo>
                    <a:lnTo>
                      <a:pt x="186" y="781"/>
                    </a:lnTo>
                    <a:lnTo>
                      <a:pt x="185" y="784"/>
                    </a:lnTo>
                    <a:lnTo>
                      <a:pt x="186" y="787"/>
                    </a:lnTo>
                    <a:lnTo>
                      <a:pt x="186" y="788"/>
                    </a:lnTo>
                    <a:lnTo>
                      <a:pt x="183" y="787"/>
                    </a:lnTo>
                    <a:lnTo>
                      <a:pt x="182" y="788"/>
                    </a:lnTo>
                    <a:lnTo>
                      <a:pt x="181" y="792"/>
                    </a:lnTo>
                    <a:lnTo>
                      <a:pt x="179" y="793"/>
                    </a:lnTo>
                    <a:lnTo>
                      <a:pt x="178" y="793"/>
                    </a:lnTo>
                    <a:lnTo>
                      <a:pt x="171" y="789"/>
                    </a:lnTo>
                    <a:lnTo>
                      <a:pt x="169" y="789"/>
                    </a:lnTo>
                    <a:lnTo>
                      <a:pt x="170" y="795"/>
                    </a:lnTo>
                    <a:lnTo>
                      <a:pt x="170" y="797"/>
                    </a:lnTo>
                    <a:lnTo>
                      <a:pt x="169" y="799"/>
                    </a:lnTo>
                    <a:lnTo>
                      <a:pt x="169" y="800"/>
                    </a:lnTo>
                    <a:lnTo>
                      <a:pt x="167" y="800"/>
                    </a:lnTo>
                    <a:lnTo>
                      <a:pt x="165" y="800"/>
                    </a:lnTo>
                    <a:lnTo>
                      <a:pt x="162" y="797"/>
                    </a:lnTo>
                    <a:lnTo>
                      <a:pt x="159" y="796"/>
                    </a:lnTo>
                    <a:lnTo>
                      <a:pt x="158" y="796"/>
                    </a:lnTo>
                    <a:lnTo>
                      <a:pt x="158" y="796"/>
                    </a:lnTo>
                    <a:lnTo>
                      <a:pt x="159" y="797"/>
                    </a:lnTo>
                    <a:lnTo>
                      <a:pt x="158" y="800"/>
                    </a:lnTo>
                    <a:lnTo>
                      <a:pt x="158" y="801"/>
                    </a:lnTo>
                    <a:lnTo>
                      <a:pt x="158" y="803"/>
                    </a:lnTo>
                    <a:lnTo>
                      <a:pt x="157" y="804"/>
                    </a:lnTo>
                    <a:lnTo>
                      <a:pt x="155" y="805"/>
                    </a:lnTo>
                    <a:lnTo>
                      <a:pt x="154" y="807"/>
                    </a:lnTo>
                    <a:lnTo>
                      <a:pt x="147" y="809"/>
                    </a:lnTo>
                    <a:lnTo>
                      <a:pt x="146" y="811"/>
                    </a:lnTo>
                    <a:lnTo>
                      <a:pt x="144" y="819"/>
                    </a:lnTo>
                    <a:lnTo>
                      <a:pt x="143" y="819"/>
                    </a:lnTo>
                    <a:lnTo>
                      <a:pt x="142" y="820"/>
                    </a:lnTo>
                    <a:lnTo>
                      <a:pt x="140" y="822"/>
                    </a:lnTo>
                    <a:lnTo>
                      <a:pt x="139" y="822"/>
                    </a:lnTo>
                    <a:lnTo>
                      <a:pt x="136" y="824"/>
                    </a:lnTo>
                    <a:lnTo>
                      <a:pt x="134" y="826"/>
                    </a:lnTo>
                    <a:lnTo>
                      <a:pt x="132" y="827"/>
                    </a:lnTo>
                    <a:lnTo>
                      <a:pt x="132" y="828"/>
                    </a:lnTo>
                    <a:lnTo>
                      <a:pt x="136" y="828"/>
                    </a:lnTo>
                    <a:lnTo>
                      <a:pt x="136" y="828"/>
                    </a:lnTo>
                    <a:lnTo>
                      <a:pt x="138" y="830"/>
                    </a:lnTo>
                    <a:lnTo>
                      <a:pt x="138" y="831"/>
                    </a:lnTo>
                    <a:lnTo>
                      <a:pt x="136" y="832"/>
                    </a:lnTo>
                    <a:lnTo>
                      <a:pt x="132" y="842"/>
                    </a:lnTo>
                    <a:lnTo>
                      <a:pt x="132" y="844"/>
                    </a:lnTo>
                    <a:lnTo>
                      <a:pt x="134" y="850"/>
                    </a:lnTo>
                    <a:lnTo>
                      <a:pt x="136" y="856"/>
                    </a:lnTo>
                    <a:lnTo>
                      <a:pt x="142" y="859"/>
                    </a:lnTo>
                    <a:lnTo>
                      <a:pt x="146" y="860"/>
                    </a:lnTo>
                    <a:lnTo>
                      <a:pt x="149" y="866"/>
                    </a:lnTo>
                    <a:lnTo>
                      <a:pt x="153" y="874"/>
                    </a:lnTo>
                    <a:lnTo>
                      <a:pt x="155" y="876"/>
                    </a:lnTo>
                    <a:lnTo>
                      <a:pt x="155" y="876"/>
                    </a:lnTo>
                    <a:lnTo>
                      <a:pt x="155" y="882"/>
                    </a:lnTo>
                    <a:lnTo>
                      <a:pt x="153" y="886"/>
                    </a:lnTo>
                    <a:lnTo>
                      <a:pt x="150" y="890"/>
                    </a:lnTo>
                    <a:lnTo>
                      <a:pt x="147" y="895"/>
                    </a:lnTo>
                    <a:lnTo>
                      <a:pt x="144" y="899"/>
                    </a:lnTo>
                    <a:lnTo>
                      <a:pt x="142" y="903"/>
                    </a:lnTo>
                    <a:lnTo>
                      <a:pt x="142" y="906"/>
                    </a:lnTo>
                    <a:lnTo>
                      <a:pt x="142" y="907"/>
                    </a:lnTo>
                    <a:lnTo>
                      <a:pt x="142" y="908"/>
                    </a:lnTo>
                    <a:lnTo>
                      <a:pt x="144" y="914"/>
                    </a:lnTo>
                    <a:lnTo>
                      <a:pt x="146" y="918"/>
                    </a:lnTo>
                    <a:lnTo>
                      <a:pt x="147" y="921"/>
                    </a:lnTo>
                    <a:lnTo>
                      <a:pt x="149" y="925"/>
                    </a:lnTo>
                    <a:lnTo>
                      <a:pt x="150" y="927"/>
                    </a:lnTo>
                    <a:lnTo>
                      <a:pt x="151" y="930"/>
                    </a:lnTo>
                    <a:lnTo>
                      <a:pt x="151" y="931"/>
                    </a:lnTo>
                    <a:lnTo>
                      <a:pt x="153" y="934"/>
                    </a:lnTo>
                    <a:lnTo>
                      <a:pt x="154" y="937"/>
                    </a:lnTo>
                    <a:lnTo>
                      <a:pt x="155" y="939"/>
                    </a:lnTo>
                    <a:lnTo>
                      <a:pt x="157" y="949"/>
                    </a:lnTo>
                    <a:lnTo>
                      <a:pt x="158" y="950"/>
                    </a:lnTo>
                    <a:lnTo>
                      <a:pt x="157" y="953"/>
                    </a:lnTo>
                    <a:lnTo>
                      <a:pt x="157" y="953"/>
                    </a:lnTo>
                    <a:lnTo>
                      <a:pt x="154" y="953"/>
                    </a:lnTo>
                    <a:lnTo>
                      <a:pt x="151" y="954"/>
                    </a:lnTo>
                    <a:lnTo>
                      <a:pt x="151" y="954"/>
                    </a:lnTo>
                    <a:lnTo>
                      <a:pt x="153" y="957"/>
                    </a:lnTo>
                    <a:lnTo>
                      <a:pt x="151" y="959"/>
                    </a:lnTo>
                    <a:lnTo>
                      <a:pt x="151" y="965"/>
                    </a:lnTo>
                    <a:lnTo>
                      <a:pt x="150" y="967"/>
                    </a:lnTo>
                    <a:lnTo>
                      <a:pt x="150" y="967"/>
                    </a:lnTo>
                    <a:lnTo>
                      <a:pt x="150" y="969"/>
                    </a:lnTo>
                    <a:lnTo>
                      <a:pt x="150" y="969"/>
                    </a:lnTo>
                    <a:lnTo>
                      <a:pt x="153" y="969"/>
                    </a:lnTo>
                    <a:lnTo>
                      <a:pt x="153" y="970"/>
                    </a:lnTo>
                    <a:lnTo>
                      <a:pt x="153" y="971"/>
                    </a:lnTo>
                    <a:lnTo>
                      <a:pt x="153" y="973"/>
                    </a:lnTo>
                    <a:lnTo>
                      <a:pt x="151" y="974"/>
                    </a:lnTo>
                    <a:lnTo>
                      <a:pt x="150" y="975"/>
                    </a:lnTo>
                    <a:lnTo>
                      <a:pt x="150" y="977"/>
                    </a:lnTo>
                    <a:lnTo>
                      <a:pt x="150" y="978"/>
                    </a:lnTo>
                    <a:lnTo>
                      <a:pt x="150" y="979"/>
                    </a:lnTo>
                    <a:lnTo>
                      <a:pt x="151" y="982"/>
                    </a:lnTo>
                    <a:lnTo>
                      <a:pt x="153" y="983"/>
                    </a:lnTo>
                    <a:lnTo>
                      <a:pt x="157" y="985"/>
                    </a:lnTo>
                    <a:lnTo>
                      <a:pt x="158" y="986"/>
                    </a:lnTo>
                    <a:lnTo>
                      <a:pt x="158" y="987"/>
                    </a:lnTo>
                    <a:lnTo>
                      <a:pt x="158" y="989"/>
                    </a:lnTo>
                    <a:lnTo>
                      <a:pt x="155" y="991"/>
                    </a:lnTo>
                    <a:lnTo>
                      <a:pt x="155" y="993"/>
                    </a:lnTo>
                    <a:lnTo>
                      <a:pt x="157" y="995"/>
                    </a:lnTo>
                    <a:lnTo>
                      <a:pt x="158" y="998"/>
                    </a:lnTo>
                    <a:lnTo>
                      <a:pt x="162" y="1002"/>
                    </a:lnTo>
                    <a:lnTo>
                      <a:pt x="163" y="1003"/>
                    </a:lnTo>
                    <a:lnTo>
                      <a:pt x="163" y="1005"/>
                    </a:lnTo>
                    <a:lnTo>
                      <a:pt x="163" y="1006"/>
                    </a:lnTo>
                    <a:lnTo>
                      <a:pt x="163" y="1009"/>
                    </a:lnTo>
                    <a:lnTo>
                      <a:pt x="163" y="1010"/>
                    </a:lnTo>
                    <a:lnTo>
                      <a:pt x="162" y="1013"/>
                    </a:lnTo>
                    <a:lnTo>
                      <a:pt x="159" y="1018"/>
                    </a:lnTo>
                    <a:lnTo>
                      <a:pt x="155" y="1020"/>
                    </a:lnTo>
                    <a:lnTo>
                      <a:pt x="155" y="1021"/>
                    </a:lnTo>
                    <a:lnTo>
                      <a:pt x="157" y="1022"/>
                    </a:lnTo>
                    <a:lnTo>
                      <a:pt x="162" y="1028"/>
                    </a:lnTo>
                    <a:lnTo>
                      <a:pt x="166" y="1032"/>
                    </a:lnTo>
                    <a:lnTo>
                      <a:pt x="170" y="1036"/>
                    </a:lnTo>
                    <a:lnTo>
                      <a:pt x="174" y="1038"/>
                    </a:lnTo>
                    <a:lnTo>
                      <a:pt x="174" y="1040"/>
                    </a:lnTo>
                    <a:lnTo>
                      <a:pt x="175" y="1042"/>
                    </a:lnTo>
                    <a:lnTo>
                      <a:pt x="178" y="1045"/>
                    </a:lnTo>
                    <a:lnTo>
                      <a:pt x="178" y="1046"/>
                    </a:lnTo>
                    <a:lnTo>
                      <a:pt x="179" y="1048"/>
                    </a:lnTo>
                    <a:lnTo>
                      <a:pt x="179" y="1049"/>
                    </a:lnTo>
                    <a:lnTo>
                      <a:pt x="178" y="1053"/>
                    </a:lnTo>
                    <a:lnTo>
                      <a:pt x="177" y="1056"/>
                    </a:lnTo>
                    <a:lnTo>
                      <a:pt x="175" y="1060"/>
                    </a:lnTo>
                    <a:lnTo>
                      <a:pt x="174" y="1062"/>
                    </a:lnTo>
                    <a:lnTo>
                      <a:pt x="170" y="1068"/>
                    </a:lnTo>
                    <a:lnTo>
                      <a:pt x="165" y="1073"/>
                    </a:lnTo>
                    <a:lnTo>
                      <a:pt x="163" y="1076"/>
                    </a:lnTo>
                    <a:lnTo>
                      <a:pt x="161" y="1078"/>
                    </a:lnTo>
                    <a:lnTo>
                      <a:pt x="155" y="1085"/>
                    </a:lnTo>
                    <a:lnTo>
                      <a:pt x="155" y="1086"/>
                    </a:lnTo>
                    <a:lnTo>
                      <a:pt x="151" y="1092"/>
                    </a:lnTo>
                    <a:lnTo>
                      <a:pt x="150" y="1093"/>
                    </a:lnTo>
                    <a:lnTo>
                      <a:pt x="149" y="1094"/>
                    </a:lnTo>
                    <a:lnTo>
                      <a:pt x="144" y="1100"/>
                    </a:lnTo>
                    <a:lnTo>
                      <a:pt x="140" y="1104"/>
                    </a:lnTo>
                    <a:lnTo>
                      <a:pt x="136" y="1106"/>
                    </a:lnTo>
                    <a:lnTo>
                      <a:pt x="135" y="1109"/>
                    </a:lnTo>
                    <a:lnTo>
                      <a:pt x="134" y="1110"/>
                    </a:lnTo>
                    <a:lnTo>
                      <a:pt x="132" y="1112"/>
                    </a:lnTo>
                    <a:lnTo>
                      <a:pt x="132" y="1112"/>
                    </a:lnTo>
                    <a:lnTo>
                      <a:pt x="128" y="1117"/>
                    </a:lnTo>
                    <a:lnTo>
                      <a:pt x="123" y="1123"/>
                    </a:lnTo>
                    <a:lnTo>
                      <a:pt x="128" y="1123"/>
                    </a:lnTo>
                    <a:lnTo>
                      <a:pt x="134" y="1119"/>
                    </a:lnTo>
                    <a:lnTo>
                      <a:pt x="134" y="1120"/>
                    </a:lnTo>
                    <a:lnTo>
                      <a:pt x="135" y="1121"/>
                    </a:lnTo>
                    <a:lnTo>
                      <a:pt x="135" y="1123"/>
                    </a:lnTo>
                    <a:lnTo>
                      <a:pt x="135" y="1124"/>
                    </a:lnTo>
                    <a:lnTo>
                      <a:pt x="132" y="1123"/>
                    </a:lnTo>
                    <a:lnTo>
                      <a:pt x="134" y="1125"/>
                    </a:lnTo>
                    <a:lnTo>
                      <a:pt x="135" y="1128"/>
                    </a:lnTo>
                    <a:lnTo>
                      <a:pt x="138" y="1129"/>
                    </a:lnTo>
                    <a:lnTo>
                      <a:pt x="142" y="1133"/>
                    </a:lnTo>
                    <a:lnTo>
                      <a:pt x="146" y="1135"/>
                    </a:lnTo>
                    <a:lnTo>
                      <a:pt x="150" y="1133"/>
                    </a:lnTo>
                    <a:lnTo>
                      <a:pt x="151" y="1133"/>
                    </a:lnTo>
                    <a:lnTo>
                      <a:pt x="154" y="1136"/>
                    </a:lnTo>
                    <a:lnTo>
                      <a:pt x="155" y="1139"/>
                    </a:lnTo>
                    <a:lnTo>
                      <a:pt x="157" y="1139"/>
                    </a:lnTo>
                    <a:lnTo>
                      <a:pt x="158" y="1141"/>
                    </a:lnTo>
                    <a:lnTo>
                      <a:pt x="158" y="1143"/>
                    </a:lnTo>
                    <a:lnTo>
                      <a:pt x="158" y="1143"/>
                    </a:lnTo>
                    <a:lnTo>
                      <a:pt x="151" y="1141"/>
                    </a:lnTo>
                    <a:lnTo>
                      <a:pt x="143" y="1140"/>
                    </a:lnTo>
                    <a:lnTo>
                      <a:pt x="142" y="1140"/>
                    </a:lnTo>
                    <a:lnTo>
                      <a:pt x="140" y="1143"/>
                    </a:lnTo>
                    <a:lnTo>
                      <a:pt x="140" y="1144"/>
                    </a:lnTo>
                    <a:lnTo>
                      <a:pt x="140" y="1144"/>
                    </a:lnTo>
                    <a:lnTo>
                      <a:pt x="139" y="1145"/>
                    </a:lnTo>
                    <a:lnTo>
                      <a:pt x="136" y="1145"/>
                    </a:lnTo>
                    <a:lnTo>
                      <a:pt x="135" y="1145"/>
                    </a:lnTo>
                    <a:lnTo>
                      <a:pt x="134" y="1144"/>
                    </a:lnTo>
                    <a:lnTo>
                      <a:pt x="132" y="1145"/>
                    </a:lnTo>
                    <a:lnTo>
                      <a:pt x="132" y="1147"/>
                    </a:lnTo>
                    <a:lnTo>
                      <a:pt x="131" y="1148"/>
                    </a:lnTo>
                    <a:lnTo>
                      <a:pt x="128" y="1148"/>
                    </a:lnTo>
                    <a:lnTo>
                      <a:pt x="127" y="1145"/>
                    </a:lnTo>
                    <a:lnTo>
                      <a:pt x="127" y="1145"/>
                    </a:lnTo>
                    <a:lnTo>
                      <a:pt x="126" y="1148"/>
                    </a:lnTo>
                    <a:lnTo>
                      <a:pt x="126" y="1149"/>
                    </a:lnTo>
                    <a:lnTo>
                      <a:pt x="127" y="1152"/>
                    </a:lnTo>
                    <a:lnTo>
                      <a:pt x="126" y="1155"/>
                    </a:lnTo>
                    <a:lnTo>
                      <a:pt x="127" y="1156"/>
                    </a:lnTo>
                    <a:lnTo>
                      <a:pt x="127" y="1157"/>
                    </a:lnTo>
                    <a:lnTo>
                      <a:pt x="128" y="1157"/>
                    </a:lnTo>
                    <a:lnTo>
                      <a:pt x="127" y="1159"/>
                    </a:lnTo>
                    <a:lnTo>
                      <a:pt x="127" y="1159"/>
                    </a:lnTo>
                    <a:lnTo>
                      <a:pt x="126" y="1159"/>
                    </a:lnTo>
                    <a:lnTo>
                      <a:pt x="126" y="1160"/>
                    </a:lnTo>
                    <a:lnTo>
                      <a:pt x="124" y="1160"/>
                    </a:lnTo>
                    <a:lnTo>
                      <a:pt x="124" y="1161"/>
                    </a:lnTo>
                    <a:lnTo>
                      <a:pt x="123" y="1163"/>
                    </a:lnTo>
                    <a:lnTo>
                      <a:pt x="122" y="1168"/>
                    </a:lnTo>
                    <a:lnTo>
                      <a:pt x="120" y="1171"/>
                    </a:lnTo>
                    <a:lnTo>
                      <a:pt x="118" y="1172"/>
                    </a:lnTo>
                    <a:lnTo>
                      <a:pt x="118" y="1173"/>
                    </a:lnTo>
                    <a:lnTo>
                      <a:pt x="118" y="1175"/>
                    </a:lnTo>
                    <a:lnTo>
                      <a:pt x="116" y="1176"/>
                    </a:lnTo>
                    <a:lnTo>
                      <a:pt x="119" y="1185"/>
                    </a:lnTo>
                    <a:lnTo>
                      <a:pt x="119" y="1187"/>
                    </a:lnTo>
                    <a:lnTo>
                      <a:pt x="118" y="1188"/>
                    </a:lnTo>
                    <a:lnTo>
                      <a:pt x="118" y="1189"/>
                    </a:lnTo>
                    <a:lnTo>
                      <a:pt x="118" y="1191"/>
                    </a:lnTo>
                    <a:lnTo>
                      <a:pt x="119" y="1193"/>
                    </a:lnTo>
                    <a:lnTo>
                      <a:pt x="120" y="1197"/>
                    </a:lnTo>
                    <a:lnTo>
                      <a:pt x="120" y="1199"/>
                    </a:lnTo>
                    <a:lnTo>
                      <a:pt x="122" y="1200"/>
                    </a:lnTo>
                    <a:lnTo>
                      <a:pt x="122" y="1201"/>
                    </a:lnTo>
                    <a:lnTo>
                      <a:pt x="122" y="1201"/>
                    </a:lnTo>
                    <a:lnTo>
                      <a:pt x="122" y="1201"/>
                    </a:lnTo>
                    <a:lnTo>
                      <a:pt x="122" y="1201"/>
                    </a:lnTo>
                    <a:lnTo>
                      <a:pt x="119" y="1203"/>
                    </a:lnTo>
                    <a:lnTo>
                      <a:pt x="118" y="1204"/>
                    </a:lnTo>
                    <a:lnTo>
                      <a:pt x="118" y="1205"/>
                    </a:lnTo>
                    <a:lnTo>
                      <a:pt x="116" y="1207"/>
                    </a:lnTo>
                    <a:lnTo>
                      <a:pt x="116" y="1208"/>
                    </a:lnTo>
                    <a:lnTo>
                      <a:pt x="116" y="1211"/>
                    </a:lnTo>
                    <a:lnTo>
                      <a:pt x="116" y="1211"/>
                    </a:lnTo>
                    <a:lnTo>
                      <a:pt x="118" y="1211"/>
                    </a:lnTo>
                    <a:lnTo>
                      <a:pt x="118" y="1211"/>
                    </a:lnTo>
                    <a:lnTo>
                      <a:pt x="119" y="1214"/>
                    </a:lnTo>
                    <a:lnTo>
                      <a:pt x="120" y="1215"/>
                    </a:lnTo>
                    <a:lnTo>
                      <a:pt x="123" y="1216"/>
                    </a:lnTo>
                    <a:lnTo>
                      <a:pt x="123" y="1218"/>
                    </a:lnTo>
                    <a:lnTo>
                      <a:pt x="123" y="1219"/>
                    </a:lnTo>
                    <a:lnTo>
                      <a:pt x="123" y="1220"/>
                    </a:lnTo>
                    <a:lnTo>
                      <a:pt x="123" y="1220"/>
                    </a:lnTo>
                    <a:lnTo>
                      <a:pt x="122" y="1222"/>
                    </a:lnTo>
                    <a:lnTo>
                      <a:pt x="122" y="1224"/>
                    </a:lnTo>
                    <a:lnTo>
                      <a:pt x="122" y="1226"/>
                    </a:lnTo>
                    <a:lnTo>
                      <a:pt x="120" y="1230"/>
                    </a:lnTo>
                    <a:lnTo>
                      <a:pt x="120" y="1230"/>
                    </a:lnTo>
                    <a:lnTo>
                      <a:pt x="123" y="1230"/>
                    </a:lnTo>
                    <a:lnTo>
                      <a:pt x="123" y="1230"/>
                    </a:lnTo>
                    <a:lnTo>
                      <a:pt x="124" y="1231"/>
                    </a:lnTo>
                    <a:lnTo>
                      <a:pt x="124" y="1232"/>
                    </a:lnTo>
                    <a:lnTo>
                      <a:pt x="124" y="1234"/>
                    </a:lnTo>
                    <a:lnTo>
                      <a:pt x="126" y="1235"/>
                    </a:lnTo>
                    <a:lnTo>
                      <a:pt x="126" y="1236"/>
                    </a:lnTo>
                    <a:lnTo>
                      <a:pt x="127" y="1238"/>
                    </a:lnTo>
                    <a:lnTo>
                      <a:pt x="127" y="1239"/>
                    </a:lnTo>
                    <a:lnTo>
                      <a:pt x="128" y="1242"/>
                    </a:lnTo>
                    <a:lnTo>
                      <a:pt x="128" y="1244"/>
                    </a:lnTo>
                    <a:lnTo>
                      <a:pt x="128" y="1246"/>
                    </a:lnTo>
                    <a:lnTo>
                      <a:pt x="128" y="1247"/>
                    </a:lnTo>
                    <a:lnTo>
                      <a:pt x="128" y="1248"/>
                    </a:lnTo>
                    <a:lnTo>
                      <a:pt x="130" y="1251"/>
                    </a:lnTo>
                    <a:lnTo>
                      <a:pt x="130" y="1251"/>
                    </a:lnTo>
                    <a:lnTo>
                      <a:pt x="131" y="1250"/>
                    </a:lnTo>
                    <a:lnTo>
                      <a:pt x="131" y="1250"/>
                    </a:lnTo>
                    <a:lnTo>
                      <a:pt x="134" y="1250"/>
                    </a:lnTo>
                    <a:lnTo>
                      <a:pt x="135" y="1251"/>
                    </a:lnTo>
                    <a:lnTo>
                      <a:pt x="136" y="1252"/>
                    </a:lnTo>
                    <a:lnTo>
                      <a:pt x="136" y="1254"/>
                    </a:lnTo>
                    <a:lnTo>
                      <a:pt x="138" y="1254"/>
                    </a:lnTo>
                    <a:lnTo>
                      <a:pt x="140" y="1252"/>
                    </a:lnTo>
                    <a:lnTo>
                      <a:pt x="142" y="1252"/>
                    </a:lnTo>
                    <a:lnTo>
                      <a:pt x="142" y="1252"/>
                    </a:lnTo>
                    <a:lnTo>
                      <a:pt x="144" y="1254"/>
                    </a:lnTo>
                    <a:lnTo>
                      <a:pt x="146" y="1254"/>
                    </a:lnTo>
                    <a:lnTo>
                      <a:pt x="147" y="1255"/>
                    </a:lnTo>
                    <a:lnTo>
                      <a:pt x="147" y="1256"/>
                    </a:lnTo>
                    <a:lnTo>
                      <a:pt x="146" y="1258"/>
                    </a:lnTo>
                    <a:lnTo>
                      <a:pt x="146" y="1259"/>
                    </a:lnTo>
                    <a:lnTo>
                      <a:pt x="147" y="1260"/>
                    </a:lnTo>
                    <a:lnTo>
                      <a:pt x="149" y="1262"/>
                    </a:lnTo>
                    <a:lnTo>
                      <a:pt x="150" y="1259"/>
                    </a:lnTo>
                    <a:lnTo>
                      <a:pt x="151" y="1259"/>
                    </a:lnTo>
                    <a:lnTo>
                      <a:pt x="151" y="1259"/>
                    </a:lnTo>
                    <a:lnTo>
                      <a:pt x="153" y="1258"/>
                    </a:lnTo>
                    <a:lnTo>
                      <a:pt x="154" y="1258"/>
                    </a:lnTo>
                    <a:lnTo>
                      <a:pt x="155" y="1256"/>
                    </a:lnTo>
                    <a:lnTo>
                      <a:pt x="157" y="1256"/>
                    </a:lnTo>
                    <a:lnTo>
                      <a:pt x="159" y="1256"/>
                    </a:lnTo>
                    <a:lnTo>
                      <a:pt x="162" y="1258"/>
                    </a:lnTo>
                    <a:lnTo>
                      <a:pt x="163" y="1259"/>
                    </a:lnTo>
                    <a:lnTo>
                      <a:pt x="165" y="1260"/>
                    </a:lnTo>
                    <a:lnTo>
                      <a:pt x="165" y="1262"/>
                    </a:lnTo>
                    <a:lnTo>
                      <a:pt x="166" y="1262"/>
                    </a:lnTo>
                    <a:lnTo>
                      <a:pt x="166" y="1263"/>
                    </a:lnTo>
                    <a:lnTo>
                      <a:pt x="167" y="1263"/>
                    </a:lnTo>
                    <a:lnTo>
                      <a:pt x="169" y="1263"/>
                    </a:lnTo>
                    <a:lnTo>
                      <a:pt x="169" y="1263"/>
                    </a:lnTo>
                    <a:lnTo>
                      <a:pt x="170" y="1264"/>
                    </a:lnTo>
                    <a:lnTo>
                      <a:pt x="170" y="1266"/>
                    </a:lnTo>
                    <a:lnTo>
                      <a:pt x="169" y="1268"/>
                    </a:lnTo>
                    <a:lnTo>
                      <a:pt x="169" y="1270"/>
                    </a:lnTo>
                    <a:lnTo>
                      <a:pt x="169" y="1271"/>
                    </a:lnTo>
                    <a:lnTo>
                      <a:pt x="167" y="1271"/>
                    </a:lnTo>
                    <a:lnTo>
                      <a:pt x="169" y="1272"/>
                    </a:lnTo>
                    <a:lnTo>
                      <a:pt x="169" y="1274"/>
                    </a:lnTo>
                    <a:lnTo>
                      <a:pt x="170" y="1275"/>
                    </a:lnTo>
                    <a:lnTo>
                      <a:pt x="170" y="1276"/>
                    </a:lnTo>
                    <a:lnTo>
                      <a:pt x="170" y="1278"/>
                    </a:lnTo>
                    <a:lnTo>
                      <a:pt x="169" y="1280"/>
                    </a:lnTo>
                    <a:lnTo>
                      <a:pt x="169" y="1282"/>
                    </a:lnTo>
                    <a:lnTo>
                      <a:pt x="167" y="1283"/>
                    </a:lnTo>
                    <a:lnTo>
                      <a:pt x="167" y="1284"/>
                    </a:lnTo>
                    <a:lnTo>
                      <a:pt x="167" y="1284"/>
                    </a:lnTo>
                    <a:lnTo>
                      <a:pt x="170" y="1287"/>
                    </a:lnTo>
                    <a:lnTo>
                      <a:pt x="173" y="1288"/>
                    </a:lnTo>
                    <a:lnTo>
                      <a:pt x="173" y="1288"/>
                    </a:lnTo>
                    <a:lnTo>
                      <a:pt x="173" y="1290"/>
                    </a:lnTo>
                    <a:lnTo>
                      <a:pt x="173" y="1291"/>
                    </a:lnTo>
                    <a:lnTo>
                      <a:pt x="171" y="1292"/>
                    </a:lnTo>
                    <a:lnTo>
                      <a:pt x="174" y="1294"/>
                    </a:lnTo>
                    <a:lnTo>
                      <a:pt x="174" y="1295"/>
                    </a:lnTo>
                    <a:lnTo>
                      <a:pt x="175" y="1298"/>
                    </a:lnTo>
                    <a:lnTo>
                      <a:pt x="177" y="1300"/>
                    </a:lnTo>
                    <a:lnTo>
                      <a:pt x="181" y="1302"/>
                    </a:lnTo>
                    <a:lnTo>
                      <a:pt x="182" y="1303"/>
                    </a:lnTo>
                    <a:lnTo>
                      <a:pt x="183" y="1304"/>
                    </a:lnTo>
                    <a:lnTo>
                      <a:pt x="183" y="1304"/>
                    </a:lnTo>
                    <a:lnTo>
                      <a:pt x="183" y="1307"/>
                    </a:lnTo>
                    <a:lnTo>
                      <a:pt x="182" y="1308"/>
                    </a:lnTo>
                    <a:lnTo>
                      <a:pt x="182" y="1310"/>
                    </a:lnTo>
                    <a:lnTo>
                      <a:pt x="183" y="1310"/>
                    </a:lnTo>
                    <a:lnTo>
                      <a:pt x="186" y="1310"/>
                    </a:lnTo>
                    <a:lnTo>
                      <a:pt x="189" y="1310"/>
                    </a:lnTo>
                    <a:lnTo>
                      <a:pt x="193" y="1313"/>
                    </a:lnTo>
                    <a:lnTo>
                      <a:pt x="193" y="1314"/>
                    </a:lnTo>
                    <a:lnTo>
                      <a:pt x="193" y="1315"/>
                    </a:lnTo>
                    <a:lnTo>
                      <a:pt x="193" y="1315"/>
                    </a:lnTo>
                    <a:lnTo>
                      <a:pt x="193" y="1317"/>
                    </a:lnTo>
                    <a:lnTo>
                      <a:pt x="197" y="1319"/>
                    </a:lnTo>
                    <a:lnTo>
                      <a:pt x="197" y="1319"/>
                    </a:lnTo>
                    <a:lnTo>
                      <a:pt x="197" y="1321"/>
                    </a:lnTo>
                    <a:lnTo>
                      <a:pt x="197" y="1322"/>
                    </a:lnTo>
                    <a:lnTo>
                      <a:pt x="195" y="1322"/>
                    </a:lnTo>
                    <a:lnTo>
                      <a:pt x="194" y="1322"/>
                    </a:lnTo>
                    <a:lnTo>
                      <a:pt x="193" y="1323"/>
                    </a:lnTo>
                    <a:lnTo>
                      <a:pt x="193" y="1325"/>
                    </a:lnTo>
                    <a:lnTo>
                      <a:pt x="190" y="1327"/>
                    </a:lnTo>
                    <a:lnTo>
                      <a:pt x="187" y="1327"/>
                    </a:lnTo>
                    <a:lnTo>
                      <a:pt x="186" y="1327"/>
                    </a:lnTo>
                    <a:lnTo>
                      <a:pt x="183" y="1327"/>
                    </a:lnTo>
                    <a:lnTo>
                      <a:pt x="182" y="1326"/>
                    </a:lnTo>
                    <a:lnTo>
                      <a:pt x="182" y="1326"/>
                    </a:lnTo>
                    <a:lnTo>
                      <a:pt x="181" y="1325"/>
                    </a:lnTo>
                    <a:lnTo>
                      <a:pt x="179" y="1325"/>
                    </a:lnTo>
                    <a:lnTo>
                      <a:pt x="177" y="1325"/>
                    </a:lnTo>
                    <a:lnTo>
                      <a:pt x="177" y="1326"/>
                    </a:lnTo>
                    <a:lnTo>
                      <a:pt x="177" y="1327"/>
                    </a:lnTo>
                    <a:lnTo>
                      <a:pt x="175" y="1329"/>
                    </a:lnTo>
                    <a:lnTo>
                      <a:pt x="174" y="1330"/>
                    </a:lnTo>
                    <a:lnTo>
                      <a:pt x="175" y="1330"/>
                    </a:lnTo>
                    <a:lnTo>
                      <a:pt x="177" y="1331"/>
                    </a:lnTo>
                    <a:lnTo>
                      <a:pt x="178" y="1334"/>
                    </a:lnTo>
                    <a:lnTo>
                      <a:pt x="179" y="1335"/>
                    </a:lnTo>
                    <a:lnTo>
                      <a:pt x="179" y="1337"/>
                    </a:lnTo>
                    <a:lnTo>
                      <a:pt x="179" y="1337"/>
                    </a:lnTo>
                    <a:lnTo>
                      <a:pt x="178" y="1338"/>
                    </a:lnTo>
                    <a:lnTo>
                      <a:pt x="178" y="1339"/>
                    </a:lnTo>
                    <a:lnTo>
                      <a:pt x="181" y="1342"/>
                    </a:lnTo>
                    <a:lnTo>
                      <a:pt x="179" y="1342"/>
                    </a:lnTo>
                    <a:lnTo>
                      <a:pt x="179" y="1345"/>
                    </a:lnTo>
                    <a:lnTo>
                      <a:pt x="179" y="1347"/>
                    </a:lnTo>
                    <a:lnTo>
                      <a:pt x="179" y="1347"/>
                    </a:lnTo>
                    <a:lnTo>
                      <a:pt x="181" y="1349"/>
                    </a:lnTo>
                    <a:lnTo>
                      <a:pt x="181" y="1349"/>
                    </a:lnTo>
                    <a:lnTo>
                      <a:pt x="182" y="1351"/>
                    </a:lnTo>
                    <a:lnTo>
                      <a:pt x="182" y="1353"/>
                    </a:lnTo>
                    <a:lnTo>
                      <a:pt x="182" y="1353"/>
                    </a:lnTo>
                    <a:lnTo>
                      <a:pt x="183" y="1353"/>
                    </a:lnTo>
                    <a:lnTo>
                      <a:pt x="186" y="1354"/>
                    </a:lnTo>
                    <a:lnTo>
                      <a:pt x="186" y="1354"/>
                    </a:lnTo>
                    <a:lnTo>
                      <a:pt x="187" y="1354"/>
                    </a:lnTo>
                    <a:lnTo>
                      <a:pt x="189" y="1353"/>
                    </a:lnTo>
                    <a:lnTo>
                      <a:pt x="190" y="1351"/>
                    </a:lnTo>
                    <a:lnTo>
                      <a:pt x="191" y="1349"/>
                    </a:lnTo>
                    <a:lnTo>
                      <a:pt x="191" y="1347"/>
                    </a:lnTo>
                    <a:lnTo>
                      <a:pt x="193" y="1347"/>
                    </a:lnTo>
                    <a:lnTo>
                      <a:pt x="194" y="1347"/>
                    </a:lnTo>
                    <a:lnTo>
                      <a:pt x="195" y="1347"/>
                    </a:lnTo>
                    <a:lnTo>
                      <a:pt x="198" y="1349"/>
                    </a:lnTo>
                    <a:lnTo>
                      <a:pt x="199" y="1349"/>
                    </a:lnTo>
                    <a:lnTo>
                      <a:pt x="203" y="1346"/>
                    </a:lnTo>
                    <a:lnTo>
                      <a:pt x="205" y="1346"/>
                    </a:lnTo>
                    <a:lnTo>
                      <a:pt x="207" y="1346"/>
                    </a:lnTo>
                    <a:lnTo>
                      <a:pt x="210" y="1346"/>
                    </a:lnTo>
                    <a:lnTo>
                      <a:pt x="211" y="1346"/>
                    </a:lnTo>
                    <a:lnTo>
                      <a:pt x="213" y="1347"/>
                    </a:lnTo>
                    <a:lnTo>
                      <a:pt x="214" y="1349"/>
                    </a:lnTo>
                    <a:lnTo>
                      <a:pt x="215" y="1351"/>
                    </a:lnTo>
                    <a:lnTo>
                      <a:pt x="218" y="1355"/>
                    </a:lnTo>
                    <a:lnTo>
                      <a:pt x="222" y="1359"/>
                    </a:lnTo>
                    <a:lnTo>
                      <a:pt x="222" y="1361"/>
                    </a:lnTo>
                    <a:lnTo>
                      <a:pt x="222" y="1362"/>
                    </a:lnTo>
                    <a:lnTo>
                      <a:pt x="219" y="1362"/>
                    </a:lnTo>
                    <a:lnTo>
                      <a:pt x="218" y="1362"/>
                    </a:lnTo>
                    <a:lnTo>
                      <a:pt x="218" y="1363"/>
                    </a:lnTo>
                    <a:lnTo>
                      <a:pt x="218" y="1365"/>
                    </a:lnTo>
                    <a:lnTo>
                      <a:pt x="219" y="1366"/>
                    </a:lnTo>
                    <a:lnTo>
                      <a:pt x="219" y="1367"/>
                    </a:lnTo>
                    <a:lnTo>
                      <a:pt x="219" y="1369"/>
                    </a:lnTo>
                    <a:lnTo>
                      <a:pt x="219" y="1370"/>
                    </a:lnTo>
                    <a:lnTo>
                      <a:pt x="219" y="1370"/>
                    </a:lnTo>
                    <a:lnTo>
                      <a:pt x="219" y="1371"/>
                    </a:lnTo>
                    <a:lnTo>
                      <a:pt x="219" y="1373"/>
                    </a:lnTo>
                    <a:lnTo>
                      <a:pt x="219" y="1373"/>
                    </a:lnTo>
                    <a:lnTo>
                      <a:pt x="219" y="1373"/>
                    </a:lnTo>
                    <a:lnTo>
                      <a:pt x="223" y="1373"/>
                    </a:lnTo>
                    <a:lnTo>
                      <a:pt x="225" y="1374"/>
                    </a:lnTo>
                    <a:lnTo>
                      <a:pt x="226" y="1374"/>
                    </a:lnTo>
                    <a:lnTo>
                      <a:pt x="227" y="1374"/>
                    </a:lnTo>
                    <a:lnTo>
                      <a:pt x="229" y="1374"/>
                    </a:lnTo>
                    <a:lnTo>
                      <a:pt x="230" y="1374"/>
                    </a:lnTo>
                    <a:lnTo>
                      <a:pt x="231" y="1374"/>
                    </a:lnTo>
                    <a:lnTo>
                      <a:pt x="233" y="1374"/>
                    </a:lnTo>
                    <a:lnTo>
                      <a:pt x="233" y="1375"/>
                    </a:lnTo>
                    <a:lnTo>
                      <a:pt x="233" y="1377"/>
                    </a:lnTo>
                    <a:lnTo>
                      <a:pt x="234" y="1378"/>
                    </a:lnTo>
                    <a:lnTo>
                      <a:pt x="235" y="1378"/>
                    </a:lnTo>
                    <a:lnTo>
                      <a:pt x="235" y="1378"/>
                    </a:lnTo>
                    <a:lnTo>
                      <a:pt x="235" y="1378"/>
                    </a:lnTo>
                    <a:lnTo>
                      <a:pt x="235" y="1379"/>
                    </a:lnTo>
                    <a:lnTo>
                      <a:pt x="235" y="1379"/>
                    </a:lnTo>
                    <a:lnTo>
                      <a:pt x="235" y="1381"/>
                    </a:lnTo>
                    <a:lnTo>
                      <a:pt x="237" y="1383"/>
                    </a:lnTo>
                    <a:lnTo>
                      <a:pt x="237" y="1385"/>
                    </a:lnTo>
                    <a:lnTo>
                      <a:pt x="237" y="1385"/>
                    </a:lnTo>
                    <a:lnTo>
                      <a:pt x="237" y="1386"/>
                    </a:lnTo>
                    <a:lnTo>
                      <a:pt x="237" y="1387"/>
                    </a:lnTo>
                    <a:lnTo>
                      <a:pt x="237" y="1387"/>
                    </a:lnTo>
                    <a:lnTo>
                      <a:pt x="237" y="1390"/>
                    </a:lnTo>
                    <a:lnTo>
                      <a:pt x="238" y="1391"/>
                    </a:lnTo>
                    <a:lnTo>
                      <a:pt x="239" y="1391"/>
                    </a:lnTo>
                    <a:lnTo>
                      <a:pt x="239" y="1394"/>
                    </a:lnTo>
                    <a:lnTo>
                      <a:pt x="241" y="1394"/>
                    </a:lnTo>
                    <a:lnTo>
                      <a:pt x="242" y="1393"/>
                    </a:lnTo>
                    <a:lnTo>
                      <a:pt x="243" y="1391"/>
                    </a:lnTo>
                    <a:lnTo>
                      <a:pt x="246" y="1393"/>
                    </a:lnTo>
                    <a:lnTo>
                      <a:pt x="247" y="1393"/>
                    </a:lnTo>
                    <a:lnTo>
                      <a:pt x="249" y="1394"/>
                    </a:lnTo>
                    <a:lnTo>
                      <a:pt x="249" y="1395"/>
                    </a:lnTo>
                    <a:lnTo>
                      <a:pt x="250" y="1395"/>
                    </a:lnTo>
                    <a:lnTo>
                      <a:pt x="251" y="1395"/>
                    </a:lnTo>
                    <a:lnTo>
                      <a:pt x="253" y="1395"/>
                    </a:lnTo>
                    <a:lnTo>
                      <a:pt x="254" y="1397"/>
                    </a:lnTo>
                    <a:lnTo>
                      <a:pt x="255" y="1397"/>
                    </a:lnTo>
                    <a:lnTo>
                      <a:pt x="257" y="1397"/>
                    </a:lnTo>
                    <a:lnTo>
                      <a:pt x="257" y="1395"/>
                    </a:lnTo>
                    <a:lnTo>
                      <a:pt x="261" y="1394"/>
                    </a:lnTo>
                    <a:lnTo>
                      <a:pt x="262" y="1394"/>
                    </a:lnTo>
                    <a:lnTo>
                      <a:pt x="264" y="1394"/>
                    </a:lnTo>
                    <a:lnTo>
                      <a:pt x="265" y="1393"/>
                    </a:lnTo>
                    <a:lnTo>
                      <a:pt x="266" y="1393"/>
                    </a:lnTo>
                    <a:lnTo>
                      <a:pt x="268" y="1393"/>
                    </a:lnTo>
                    <a:lnTo>
                      <a:pt x="269" y="1394"/>
                    </a:lnTo>
                    <a:lnTo>
                      <a:pt x="269" y="1395"/>
                    </a:lnTo>
                    <a:lnTo>
                      <a:pt x="270" y="1397"/>
                    </a:lnTo>
                    <a:lnTo>
                      <a:pt x="272" y="1399"/>
                    </a:lnTo>
                    <a:lnTo>
                      <a:pt x="276" y="1403"/>
                    </a:lnTo>
                    <a:lnTo>
                      <a:pt x="277" y="1403"/>
                    </a:lnTo>
                    <a:lnTo>
                      <a:pt x="277" y="1403"/>
                    </a:lnTo>
                    <a:lnTo>
                      <a:pt x="278" y="1403"/>
                    </a:lnTo>
                    <a:lnTo>
                      <a:pt x="278" y="1403"/>
                    </a:lnTo>
                    <a:lnTo>
                      <a:pt x="278" y="1402"/>
                    </a:lnTo>
                    <a:lnTo>
                      <a:pt x="280" y="1401"/>
                    </a:lnTo>
                    <a:lnTo>
                      <a:pt x="280" y="1401"/>
                    </a:lnTo>
                    <a:lnTo>
                      <a:pt x="282" y="1403"/>
                    </a:lnTo>
                    <a:lnTo>
                      <a:pt x="284" y="1403"/>
                    </a:lnTo>
                    <a:lnTo>
                      <a:pt x="285" y="1403"/>
                    </a:lnTo>
                    <a:lnTo>
                      <a:pt x="288" y="1405"/>
                    </a:lnTo>
                    <a:lnTo>
                      <a:pt x="289" y="1406"/>
                    </a:lnTo>
                    <a:lnTo>
                      <a:pt x="292" y="1406"/>
                    </a:lnTo>
                    <a:lnTo>
                      <a:pt x="293" y="1406"/>
                    </a:lnTo>
                    <a:lnTo>
                      <a:pt x="293" y="1406"/>
                    </a:lnTo>
                    <a:lnTo>
                      <a:pt x="294" y="1406"/>
                    </a:lnTo>
                    <a:lnTo>
                      <a:pt x="294" y="1407"/>
                    </a:lnTo>
                    <a:lnTo>
                      <a:pt x="296" y="1409"/>
                    </a:lnTo>
                    <a:lnTo>
                      <a:pt x="297" y="1409"/>
                    </a:lnTo>
                    <a:lnTo>
                      <a:pt x="298" y="1409"/>
                    </a:lnTo>
                    <a:lnTo>
                      <a:pt x="300" y="1410"/>
                    </a:lnTo>
                    <a:lnTo>
                      <a:pt x="302" y="1413"/>
                    </a:lnTo>
                    <a:lnTo>
                      <a:pt x="304" y="1413"/>
                    </a:lnTo>
                    <a:lnTo>
                      <a:pt x="305" y="1412"/>
                    </a:lnTo>
                    <a:lnTo>
                      <a:pt x="306" y="1412"/>
                    </a:lnTo>
                    <a:lnTo>
                      <a:pt x="308" y="1412"/>
                    </a:lnTo>
                    <a:lnTo>
                      <a:pt x="308" y="1413"/>
                    </a:lnTo>
                    <a:lnTo>
                      <a:pt x="306" y="1414"/>
                    </a:lnTo>
                    <a:lnTo>
                      <a:pt x="306" y="1416"/>
                    </a:lnTo>
                    <a:lnTo>
                      <a:pt x="308" y="1417"/>
                    </a:lnTo>
                    <a:lnTo>
                      <a:pt x="308" y="1418"/>
                    </a:lnTo>
                    <a:lnTo>
                      <a:pt x="308" y="1420"/>
                    </a:lnTo>
                    <a:lnTo>
                      <a:pt x="306" y="1421"/>
                    </a:lnTo>
                    <a:lnTo>
                      <a:pt x="305" y="1422"/>
                    </a:lnTo>
                    <a:lnTo>
                      <a:pt x="304" y="1424"/>
                    </a:lnTo>
                    <a:lnTo>
                      <a:pt x="302" y="1425"/>
                    </a:lnTo>
                    <a:lnTo>
                      <a:pt x="301" y="1425"/>
                    </a:lnTo>
                    <a:lnTo>
                      <a:pt x="301" y="1426"/>
                    </a:lnTo>
                    <a:lnTo>
                      <a:pt x="302" y="1428"/>
                    </a:lnTo>
                    <a:lnTo>
                      <a:pt x="304" y="1428"/>
                    </a:lnTo>
                    <a:lnTo>
                      <a:pt x="306" y="1429"/>
                    </a:lnTo>
                    <a:lnTo>
                      <a:pt x="306" y="1429"/>
                    </a:lnTo>
                    <a:lnTo>
                      <a:pt x="305" y="1430"/>
                    </a:lnTo>
                    <a:lnTo>
                      <a:pt x="305" y="1430"/>
                    </a:lnTo>
                    <a:lnTo>
                      <a:pt x="302" y="1430"/>
                    </a:lnTo>
                    <a:lnTo>
                      <a:pt x="302" y="1430"/>
                    </a:lnTo>
                    <a:lnTo>
                      <a:pt x="301" y="1432"/>
                    </a:lnTo>
                    <a:lnTo>
                      <a:pt x="301" y="1433"/>
                    </a:lnTo>
                    <a:lnTo>
                      <a:pt x="301" y="1434"/>
                    </a:lnTo>
                    <a:lnTo>
                      <a:pt x="302" y="1436"/>
                    </a:lnTo>
                    <a:lnTo>
                      <a:pt x="304" y="1436"/>
                    </a:lnTo>
                    <a:lnTo>
                      <a:pt x="304" y="1437"/>
                    </a:lnTo>
                    <a:lnTo>
                      <a:pt x="304" y="1438"/>
                    </a:lnTo>
                    <a:lnTo>
                      <a:pt x="304" y="1440"/>
                    </a:lnTo>
                    <a:lnTo>
                      <a:pt x="304" y="1441"/>
                    </a:lnTo>
                    <a:lnTo>
                      <a:pt x="304" y="1441"/>
                    </a:lnTo>
                    <a:lnTo>
                      <a:pt x="304" y="1441"/>
                    </a:lnTo>
                    <a:lnTo>
                      <a:pt x="305" y="1441"/>
                    </a:lnTo>
                    <a:lnTo>
                      <a:pt x="305" y="1442"/>
                    </a:lnTo>
                    <a:lnTo>
                      <a:pt x="305" y="1442"/>
                    </a:lnTo>
                    <a:lnTo>
                      <a:pt x="304" y="1444"/>
                    </a:lnTo>
                    <a:lnTo>
                      <a:pt x="304" y="1448"/>
                    </a:lnTo>
                    <a:lnTo>
                      <a:pt x="302" y="1449"/>
                    </a:lnTo>
                    <a:lnTo>
                      <a:pt x="302" y="1450"/>
                    </a:lnTo>
                    <a:lnTo>
                      <a:pt x="302" y="1452"/>
                    </a:lnTo>
                    <a:lnTo>
                      <a:pt x="301" y="1452"/>
                    </a:lnTo>
                    <a:lnTo>
                      <a:pt x="297" y="1452"/>
                    </a:lnTo>
                    <a:lnTo>
                      <a:pt x="293" y="1452"/>
                    </a:lnTo>
                    <a:lnTo>
                      <a:pt x="292" y="1452"/>
                    </a:lnTo>
                    <a:lnTo>
                      <a:pt x="289" y="1452"/>
                    </a:lnTo>
                    <a:lnTo>
                      <a:pt x="288" y="1452"/>
                    </a:lnTo>
                    <a:lnTo>
                      <a:pt x="286" y="1454"/>
                    </a:lnTo>
                    <a:lnTo>
                      <a:pt x="285" y="1456"/>
                    </a:lnTo>
                    <a:lnTo>
                      <a:pt x="284" y="1456"/>
                    </a:lnTo>
                    <a:lnTo>
                      <a:pt x="281" y="1457"/>
                    </a:lnTo>
                    <a:lnTo>
                      <a:pt x="280" y="1458"/>
                    </a:lnTo>
                    <a:lnTo>
                      <a:pt x="280" y="1460"/>
                    </a:lnTo>
                    <a:lnTo>
                      <a:pt x="280" y="1461"/>
                    </a:lnTo>
                    <a:lnTo>
                      <a:pt x="280" y="1462"/>
                    </a:lnTo>
                    <a:lnTo>
                      <a:pt x="280" y="1462"/>
                    </a:lnTo>
                    <a:lnTo>
                      <a:pt x="278" y="1462"/>
                    </a:lnTo>
                    <a:lnTo>
                      <a:pt x="280" y="1464"/>
                    </a:lnTo>
                    <a:lnTo>
                      <a:pt x="280" y="1464"/>
                    </a:lnTo>
                    <a:lnTo>
                      <a:pt x="280" y="1464"/>
                    </a:lnTo>
                    <a:lnTo>
                      <a:pt x="280" y="1465"/>
                    </a:lnTo>
                    <a:lnTo>
                      <a:pt x="280" y="1465"/>
                    </a:lnTo>
                    <a:lnTo>
                      <a:pt x="280" y="1465"/>
                    </a:lnTo>
                    <a:lnTo>
                      <a:pt x="278" y="1466"/>
                    </a:lnTo>
                    <a:lnTo>
                      <a:pt x="278" y="1468"/>
                    </a:lnTo>
                    <a:lnTo>
                      <a:pt x="280" y="1468"/>
                    </a:lnTo>
                    <a:lnTo>
                      <a:pt x="284" y="1466"/>
                    </a:lnTo>
                    <a:lnTo>
                      <a:pt x="285" y="1465"/>
                    </a:lnTo>
                    <a:lnTo>
                      <a:pt x="288" y="1464"/>
                    </a:lnTo>
                    <a:lnTo>
                      <a:pt x="286" y="1465"/>
                    </a:lnTo>
                    <a:lnTo>
                      <a:pt x="285" y="1465"/>
                    </a:lnTo>
                    <a:lnTo>
                      <a:pt x="284" y="1466"/>
                    </a:lnTo>
                    <a:lnTo>
                      <a:pt x="286" y="1466"/>
                    </a:lnTo>
                    <a:lnTo>
                      <a:pt x="290" y="1466"/>
                    </a:lnTo>
                    <a:lnTo>
                      <a:pt x="292" y="1464"/>
                    </a:lnTo>
                    <a:lnTo>
                      <a:pt x="294" y="1464"/>
                    </a:lnTo>
                    <a:lnTo>
                      <a:pt x="294" y="1465"/>
                    </a:lnTo>
                    <a:lnTo>
                      <a:pt x="296" y="1468"/>
                    </a:lnTo>
                    <a:lnTo>
                      <a:pt x="296" y="1469"/>
                    </a:lnTo>
                    <a:lnTo>
                      <a:pt x="294" y="1469"/>
                    </a:lnTo>
                    <a:lnTo>
                      <a:pt x="293" y="1469"/>
                    </a:lnTo>
                    <a:lnTo>
                      <a:pt x="288" y="1472"/>
                    </a:lnTo>
                    <a:lnTo>
                      <a:pt x="285" y="1473"/>
                    </a:lnTo>
                    <a:lnTo>
                      <a:pt x="282" y="1474"/>
                    </a:lnTo>
                    <a:lnTo>
                      <a:pt x="284" y="1476"/>
                    </a:lnTo>
                    <a:lnTo>
                      <a:pt x="284" y="1477"/>
                    </a:lnTo>
                    <a:lnTo>
                      <a:pt x="281" y="1477"/>
                    </a:lnTo>
                    <a:lnTo>
                      <a:pt x="280" y="1477"/>
                    </a:lnTo>
                    <a:lnTo>
                      <a:pt x="278" y="1477"/>
                    </a:lnTo>
                    <a:lnTo>
                      <a:pt x="276" y="1478"/>
                    </a:lnTo>
                    <a:lnTo>
                      <a:pt x="274" y="1478"/>
                    </a:lnTo>
                    <a:lnTo>
                      <a:pt x="273" y="1478"/>
                    </a:lnTo>
                    <a:lnTo>
                      <a:pt x="273" y="1480"/>
                    </a:lnTo>
                    <a:lnTo>
                      <a:pt x="274" y="1482"/>
                    </a:lnTo>
                    <a:lnTo>
                      <a:pt x="276" y="1484"/>
                    </a:lnTo>
                    <a:lnTo>
                      <a:pt x="277" y="1484"/>
                    </a:lnTo>
                    <a:lnTo>
                      <a:pt x="281" y="1486"/>
                    </a:lnTo>
                    <a:lnTo>
                      <a:pt x="284" y="1490"/>
                    </a:lnTo>
                    <a:lnTo>
                      <a:pt x="282" y="1490"/>
                    </a:lnTo>
                    <a:lnTo>
                      <a:pt x="281" y="1489"/>
                    </a:lnTo>
                    <a:lnTo>
                      <a:pt x="278" y="1489"/>
                    </a:lnTo>
                    <a:lnTo>
                      <a:pt x="278" y="1492"/>
                    </a:lnTo>
                    <a:lnTo>
                      <a:pt x="277" y="1493"/>
                    </a:lnTo>
                    <a:lnTo>
                      <a:pt x="277" y="1493"/>
                    </a:lnTo>
                    <a:lnTo>
                      <a:pt x="277" y="1492"/>
                    </a:lnTo>
                    <a:lnTo>
                      <a:pt x="276" y="1490"/>
                    </a:lnTo>
                    <a:lnTo>
                      <a:pt x="274" y="1492"/>
                    </a:lnTo>
                    <a:lnTo>
                      <a:pt x="273" y="1496"/>
                    </a:lnTo>
                    <a:lnTo>
                      <a:pt x="270" y="1500"/>
                    </a:lnTo>
                    <a:lnTo>
                      <a:pt x="270" y="1501"/>
                    </a:lnTo>
                    <a:lnTo>
                      <a:pt x="270" y="1502"/>
                    </a:lnTo>
                    <a:lnTo>
                      <a:pt x="270" y="1502"/>
                    </a:lnTo>
                    <a:lnTo>
                      <a:pt x="270" y="1502"/>
                    </a:lnTo>
                    <a:lnTo>
                      <a:pt x="270" y="1504"/>
                    </a:lnTo>
                    <a:lnTo>
                      <a:pt x="270" y="1505"/>
                    </a:lnTo>
                    <a:lnTo>
                      <a:pt x="265" y="1506"/>
                    </a:lnTo>
                    <a:lnTo>
                      <a:pt x="264" y="1508"/>
                    </a:lnTo>
                    <a:lnTo>
                      <a:pt x="262" y="1506"/>
                    </a:lnTo>
                    <a:lnTo>
                      <a:pt x="261" y="1505"/>
                    </a:lnTo>
                    <a:lnTo>
                      <a:pt x="258" y="1504"/>
                    </a:lnTo>
                    <a:lnTo>
                      <a:pt x="258" y="1504"/>
                    </a:lnTo>
                    <a:lnTo>
                      <a:pt x="257" y="1505"/>
                    </a:lnTo>
                    <a:lnTo>
                      <a:pt x="257" y="1505"/>
                    </a:lnTo>
                    <a:lnTo>
                      <a:pt x="258" y="1506"/>
                    </a:lnTo>
                    <a:lnTo>
                      <a:pt x="259" y="1506"/>
                    </a:lnTo>
                    <a:lnTo>
                      <a:pt x="259" y="1508"/>
                    </a:lnTo>
                    <a:lnTo>
                      <a:pt x="255" y="1509"/>
                    </a:lnTo>
                    <a:lnTo>
                      <a:pt x="255" y="1511"/>
                    </a:lnTo>
                    <a:lnTo>
                      <a:pt x="255" y="1511"/>
                    </a:lnTo>
                    <a:lnTo>
                      <a:pt x="259" y="1512"/>
                    </a:lnTo>
                    <a:lnTo>
                      <a:pt x="264" y="1513"/>
                    </a:lnTo>
                    <a:lnTo>
                      <a:pt x="265" y="1516"/>
                    </a:lnTo>
                    <a:lnTo>
                      <a:pt x="266" y="1517"/>
                    </a:lnTo>
                    <a:lnTo>
                      <a:pt x="268" y="1519"/>
                    </a:lnTo>
                    <a:lnTo>
                      <a:pt x="269" y="1520"/>
                    </a:lnTo>
                    <a:lnTo>
                      <a:pt x="269" y="1520"/>
                    </a:lnTo>
                    <a:lnTo>
                      <a:pt x="272" y="1520"/>
                    </a:lnTo>
                    <a:lnTo>
                      <a:pt x="274" y="1520"/>
                    </a:lnTo>
                    <a:lnTo>
                      <a:pt x="278" y="1525"/>
                    </a:lnTo>
                    <a:lnTo>
                      <a:pt x="281" y="1527"/>
                    </a:lnTo>
                    <a:lnTo>
                      <a:pt x="285" y="1528"/>
                    </a:lnTo>
                    <a:lnTo>
                      <a:pt x="286" y="1528"/>
                    </a:lnTo>
                    <a:lnTo>
                      <a:pt x="296" y="1536"/>
                    </a:lnTo>
                    <a:lnTo>
                      <a:pt x="298" y="1540"/>
                    </a:lnTo>
                    <a:lnTo>
                      <a:pt x="304" y="1545"/>
                    </a:lnTo>
                    <a:lnTo>
                      <a:pt x="305" y="1547"/>
                    </a:lnTo>
                    <a:lnTo>
                      <a:pt x="306" y="1545"/>
                    </a:lnTo>
                    <a:lnTo>
                      <a:pt x="308" y="1544"/>
                    </a:lnTo>
                    <a:lnTo>
                      <a:pt x="308" y="1543"/>
                    </a:lnTo>
                    <a:lnTo>
                      <a:pt x="310" y="1544"/>
                    </a:lnTo>
                    <a:lnTo>
                      <a:pt x="313" y="1544"/>
                    </a:lnTo>
                    <a:lnTo>
                      <a:pt x="316" y="1544"/>
                    </a:lnTo>
                    <a:lnTo>
                      <a:pt x="318" y="1545"/>
                    </a:lnTo>
                    <a:lnTo>
                      <a:pt x="320" y="1547"/>
                    </a:lnTo>
                    <a:lnTo>
                      <a:pt x="322" y="1547"/>
                    </a:lnTo>
                    <a:lnTo>
                      <a:pt x="326" y="1548"/>
                    </a:lnTo>
                    <a:lnTo>
                      <a:pt x="328" y="1549"/>
                    </a:lnTo>
                    <a:lnTo>
                      <a:pt x="329" y="1551"/>
                    </a:lnTo>
                    <a:lnTo>
                      <a:pt x="337" y="1551"/>
                    </a:lnTo>
                    <a:lnTo>
                      <a:pt x="337" y="1551"/>
                    </a:lnTo>
                    <a:lnTo>
                      <a:pt x="337" y="1551"/>
                    </a:lnTo>
                    <a:lnTo>
                      <a:pt x="340" y="1551"/>
                    </a:lnTo>
                    <a:lnTo>
                      <a:pt x="342" y="1551"/>
                    </a:lnTo>
                    <a:lnTo>
                      <a:pt x="344" y="1552"/>
                    </a:lnTo>
                    <a:lnTo>
                      <a:pt x="345" y="1552"/>
                    </a:lnTo>
                    <a:lnTo>
                      <a:pt x="348" y="1552"/>
                    </a:lnTo>
                    <a:lnTo>
                      <a:pt x="349" y="1552"/>
                    </a:lnTo>
                    <a:lnTo>
                      <a:pt x="350" y="1553"/>
                    </a:lnTo>
                    <a:lnTo>
                      <a:pt x="350" y="1553"/>
                    </a:lnTo>
                    <a:lnTo>
                      <a:pt x="352" y="1555"/>
                    </a:lnTo>
                    <a:lnTo>
                      <a:pt x="356" y="1557"/>
                    </a:lnTo>
                    <a:lnTo>
                      <a:pt x="360" y="1557"/>
                    </a:lnTo>
                    <a:lnTo>
                      <a:pt x="360" y="1559"/>
                    </a:lnTo>
                    <a:lnTo>
                      <a:pt x="362" y="1560"/>
                    </a:lnTo>
                    <a:lnTo>
                      <a:pt x="362" y="1560"/>
                    </a:lnTo>
                    <a:lnTo>
                      <a:pt x="362" y="1561"/>
                    </a:lnTo>
                    <a:lnTo>
                      <a:pt x="362" y="1561"/>
                    </a:lnTo>
                    <a:lnTo>
                      <a:pt x="362" y="1563"/>
                    </a:lnTo>
                    <a:lnTo>
                      <a:pt x="362" y="1563"/>
                    </a:lnTo>
                    <a:lnTo>
                      <a:pt x="364" y="1564"/>
                    </a:lnTo>
                    <a:lnTo>
                      <a:pt x="365" y="1564"/>
                    </a:lnTo>
                    <a:lnTo>
                      <a:pt x="366" y="1563"/>
                    </a:lnTo>
                    <a:lnTo>
                      <a:pt x="368" y="1563"/>
                    </a:lnTo>
                    <a:lnTo>
                      <a:pt x="369" y="1561"/>
                    </a:lnTo>
                    <a:lnTo>
                      <a:pt x="370" y="1561"/>
                    </a:lnTo>
                    <a:lnTo>
                      <a:pt x="373" y="1560"/>
                    </a:lnTo>
                    <a:lnTo>
                      <a:pt x="375" y="1560"/>
                    </a:lnTo>
                    <a:lnTo>
                      <a:pt x="376" y="1560"/>
                    </a:lnTo>
                    <a:lnTo>
                      <a:pt x="376" y="1561"/>
                    </a:lnTo>
                    <a:lnTo>
                      <a:pt x="377" y="1563"/>
                    </a:lnTo>
                    <a:lnTo>
                      <a:pt x="379" y="1560"/>
                    </a:lnTo>
                    <a:lnTo>
                      <a:pt x="379" y="1560"/>
                    </a:lnTo>
                    <a:lnTo>
                      <a:pt x="380" y="1560"/>
                    </a:lnTo>
                    <a:lnTo>
                      <a:pt x="383" y="1561"/>
                    </a:lnTo>
                    <a:lnTo>
                      <a:pt x="384" y="1561"/>
                    </a:lnTo>
                    <a:lnTo>
                      <a:pt x="384" y="1561"/>
                    </a:lnTo>
                    <a:lnTo>
                      <a:pt x="387" y="1564"/>
                    </a:lnTo>
                    <a:lnTo>
                      <a:pt x="389" y="1564"/>
                    </a:lnTo>
                    <a:lnTo>
                      <a:pt x="391" y="1564"/>
                    </a:lnTo>
                    <a:lnTo>
                      <a:pt x="392" y="1565"/>
                    </a:lnTo>
                    <a:lnTo>
                      <a:pt x="392" y="1565"/>
                    </a:lnTo>
                    <a:lnTo>
                      <a:pt x="391" y="1568"/>
                    </a:lnTo>
                    <a:lnTo>
                      <a:pt x="391" y="1571"/>
                    </a:lnTo>
                    <a:lnTo>
                      <a:pt x="391" y="1571"/>
                    </a:lnTo>
                    <a:lnTo>
                      <a:pt x="392" y="1572"/>
                    </a:lnTo>
                    <a:lnTo>
                      <a:pt x="393" y="1573"/>
                    </a:lnTo>
                    <a:lnTo>
                      <a:pt x="395" y="1573"/>
                    </a:lnTo>
                    <a:lnTo>
                      <a:pt x="395" y="1575"/>
                    </a:lnTo>
                    <a:lnTo>
                      <a:pt x="397" y="1575"/>
                    </a:lnTo>
                    <a:lnTo>
                      <a:pt x="399" y="1575"/>
                    </a:lnTo>
                    <a:lnTo>
                      <a:pt x="399" y="1575"/>
                    </a:lnTo>
                    <a:lnTo>
                      <a:pt x="400" y="1576"/>
                    </a:lnTo>
                    <a:lnTo>
                      <a:pt x="403" y="1577"/>
                    </a:lnTo>
                    <a:lnTo>
                      <a:pt x="403" y="1577"/>
                    </a:lnTo>
                    <a:lnTo>
                      <a:pt x="404" y="1577"/>
                    </a:lnTo>
                    <a:lnTo>
                      <a:pt x="404" y="1579"/>
                    </a:lnTo>
                    <a:lnTo>
                      <a:pt x="404" y="1579"/>
                    </a:lnTo>
                    <a:lnTo>
                      <a:pt x="405" y="1579"/>
                    </a:lnTo>
                    <a:lnTo>
                      <a:pt x="407" y="1579"/>
                    </a:lnTo>
                    <a:lnTo>
                      <a:pt x="407" y="1579"/>
                    </a:lnTo>
                    <a:lnTo>
                      <a:pt x="408" y="1580"/>
                    </a:lnTo>
                    <a:lnTo>
                      <a:pt x="409" y="1581"/>
                    </a:lnTo>
                    <a:lnTo>
                      <a:pt x="411" y="1583"/>
                    </a:lnTo>
                    <a:lnTo>
                      <a:pt x="411" y="1583"/>
                    </a:lnTo>
                    <a:lnTo>
                      <a:pt x="412" y="1584"/>
                    </a:lnTo>
                    <a:lnTo>
                      <a:pt x="413" y="1585"/>
                    </a:lnTo>
                    <a:lnTo>
                      <a:pt x="415" y="1585"/>
                    </a:lnTo>
                    <a:lnTo>
                      <a:pt x="415" y="1589"/>
                    </a:lnTo>
                    <a:lnTo>
                      <a:pt x="416" y="1589"/>
                    </a:lnTo>
                    <a:lnTo>
                      <a:pt x="419" y="1591"/>
                    </a:lnTo>
                    <a:lnTo>
                      <a:pt x="420" y="1591"/>
                    </a:lnTo>
                    <a:lnTo>
                      <a:pt x="423" y="1591"/>
                    </a:lnTo>
                    <a:lnTo>
                      <a:pt x="424" y="1591"/>
                    </a:lnTo>
                    <a:lnTo>
                      <a:pt x="425" y="1588"/>
                    </a:lnTo>
                    <a:lnTo>
                      <a:pt x="427" y="1585"/>
                    </a:lnTo>
                    <a:lnTo>
                      <a:pt x="428" y="1585"/>
                    </a:lnTo>
                    <a:lnTo>
                      <a:pt x="431" y="1584"/>
                    </a:lnTo>
                    <a:lnTo>
                      <a:pt x="432" y="1583"/>
                    </a:lnTo>
                    <a:lnTo>
                      <a:pt x="432" y="1581"/>
                    </a:lnTo>
                    <a:lnTo>
                      <a:pt x="433" y="1580"/>
                    </a:lnTo>
                    <a:lnTo>
                      <a:pt x="435" y="1579"/>
                    </a:lnTo>
                    <a:lnTo>
                      <a:pt x="433" y="1577"/>
                    </a:lnTo>
                    <a:lnTo>
                      <a:pt x="432" y="1576"/>
                    </a:lnTo>
                    <a:lnTo>
                      <a:pt x="432" y="1576"/>
                    </a:lnTo>
                    <a:lnTo>
                      <a:pt x="431" y="1573"/>
                    </a:lnTo>
                    <a:lnTo>
                      <a:pt x="429" y="1572"/>
                    </a:lnTo>
                    <a:lnTo>
                      <a:pt x="427" y="1568"/>
                    </a:lnTo>
                    <a:lnTo>
                      <a:pt x="423" y="1563"/>
                    </a:lnTo>
                    <a:lnTo>
                      <a:pt x="423" y="1563"/>
                    </a:lnTo>
                    <a:lnTo>
                      <a:pt x="421" y="1561"/>
                    </a:lnTo>
                    <a:lnTo>
                      <a:pt x="421" y="1559"/>
                    </a:lnTo>
                    <a:lnTo>
                      <a:pt x="420" y="1557"/>
                    </a:lnTo>
                    <a:lnTo>
                      <a:pt x="419" y="1556"/>
                    </a:lnTo>
                    <a:lnTo>
                      <a:pt x="419" y="1555"/>
                    </a:lnTo>
                    <a:lnTo>
                      <a:pt x="417" y="1555"/>
                    </a:lnTo>
                    <a:lnTo>
                      <a:pt x="419" y="1551"/>
                    </a:lnTo>
                    <a:lnTo>
                      <a:pt x="419" y="1549"/>
                    </a:lnTo>
                    <a:lnTo>
                      <a:pt x="419" y="1547"/>
                    </a:lnTo>
                    <a:lnTo>
                      <a:pt x="419" y="1544"/>
                    </a:lnTo>
                    <a:lnTo>
                      <a:pt x="420" y="1541"/>
                    </a:lnTo>
                    <a:lnTo>
                      <a:pt x="420" y="1539"/>
                    </a:lnTo>
                    <a:lnTo>
                      <a:pt x="420" y="1536"/>
                    </a:lnTo>
                    <a:lnTo>
                      <a:pt x="420" y="1537"/>
                    </a:lnTo>
                    <a:lnTo>
                      <a:pt x="417" y="1544"/>
                    </a:lnTo>
                    <a:lnTo>
                      <a:pt x="417" y="1539"/>
                    </a:lnTo>
                    <a:lnTo>
                      <a:pt x="416" y="1535"/>
                    </a:lnTo>
                    <a:lnTo>
                      <a:pt x="416" y="1532"/>
                    </a:lnTo>
                    <a:lnTo>
                      <a:pt x="415" y="1531"/>
                    </a:lnTo>
                    <a:lnTo>
                      <a:pt x="413" y="1529"/>
                    </a:lnTo>
                    <a:lnTo>
                      <a:pt x="411" y="1527"/>
                    </a:lnTo>
                    <a:lnTo>
                      <a:pt x="409" y="1527"/>
                    </a:lnTo>
                    <a:lnTo>
                      <a:pt x="407" y="1525"/>
                    </a:lnTo>
                    <a:lnTo>
                      <a:pt x="407" y="1525"/>
                    </a:lnTo>
                    <a:lnTo>
                      <a:pt x="407" y="1524"/>
                    </a:lnTo>
                    <a:lnTo>
                      <a:pt x="407" y="1523"/>
                    </a:lnTo>
                    <a:lnTo>
                      <a:pt x="407" y="1520"/>
                    </a:lnTo>
                    <a:lnTo>
                      <a:pt x="408" y="1519"/>
                    </a:lnTo>
                    <a:lnTo>
                      <a:pt x="411" y="1517"/>
                    </a:lnTo>
                    <a:lnTo>
                      <a:pt x="411" y="1517"/>
                    </a:lnTo>
                    <a:lnTo>
                      <a:pt x="411" y="1516"/>
                    </a:lnTo>
                    <a:lnTo>
                      <a:pt x="412" y="1517"/>
                    </a:lnTo>
                    <a:lnTo>
                      <a:pt x="412" y="1517"/>
                    </a:lnTo>
                    <a:lnTo>
                      <a:pt x="412" y="1515"/>
                    </a:lnTo>
                    <a:lnTo>
                      <a:pt x="413" y="1513"/>
                    </a:lnTo>
                    <a:lnTo>
                      <a:pt x="415" y="1513"/>
                    </a:lnTo>
                    <a:lnTo>
                      <a:pt x="416" y="1511"/>
                    </a:lnTo>
                    <a:lnTo>
                      <a:pt x="416" y="1509"/>
                    </a:lnTo>
                    <a:lnTo>
                      <a:pt x="417" y="1506"/>
                    </a:lnTo>
                    <a:lnTo>
                      <a:pt x="417" y="1504"/>
                    </a:lnTo>
                    <a:lnTo>
                      <a:pt x="417" y="1504"/>
                    </a:lnTo>
                    <a:lnTo>
                      <a:pt x="419" y="1504"/>
                    </a:lnTo>
                    <a:lnTo>
                      <a:pt x="419" y="1502"/>
                    </a:lnTo>
                    <a:lnTo>
                      <a:pt x="419" y="1502"/>
                    </a:lnTo>
                    <a:lnTo>
                      <a:pt x="419" y="1500"/>
                    </a:lnTo>
                    <a:lnTo>
                      <a:pt x="417" y="1498"/>
                    </a:lnTo>
                    <a:lnTo>
                      <a:pt x="419" y="1498"/>
                    </a:lnTo>
                    <a:lnTo>
                      <a:pt x="419" y="1498"/>
                    </a:lnTo>
                    <a:lnTo>
                      <a:pt x="420" y="1500"/>
                    </a:lnTo>
                    <a:lnTo>
                      <a:pt x="420" y="1501"/>
                    </a:lnTo>
                    <a:lnTo>
                      <a:pt x="421" y="1500"/>
                    </a:lnTo>
                    <a:lnTo>
                      <a:pt x="421" y="1498"/>
                    </a:lnTo>
                    <a:lnTo>
                      <a:pt x="423" y="1498"/>
                    </a:lnTo>
                    <a:lnTo>
                      <a:pt x="424" y="1498"/>
                    </a:lnTo>
                    <a:lnTo>
                      <a:pt x="427" y="1498"/>
                    </a:lnTo>
                    <a:lnTo>
                      <a:pt x="428" y="1497"/>
                    </a:lnTo>
                    <a:lnTo>
                      <a:pt x="429" y="1497"/>
                    </a:lnTo>
                    <a:lnTo>
                      <a:pt x="433" y="1493"/>
                    </a:lnTo>
                    <a:lnTo>
                      <a:pt x="433" y="1493"/>
                    </a:lnTo>
                    <a:lnTo>
                      <a:pt x="435" y="1493"/>
                    </a:lnTo>
                    <a:lnTo>
                      <a:pt x="436" y="1494"/>
                    </a:lnTo>
                    <a:lnTo>
                      <a:pt x="436" y="1494"/>
                    </a:lnTo>
                    <a:lnTo>
                      <a:pt x="437" y="1494"/>
                    </a:lnTo>
                    <a:lnTo>
                      <a:pt x="437" y="1493"/>
                    </a:lnTo>
                    <a:lnTo>
                      <a:pt x="436" y="1492"/>
                    </a:lnTo>
                    <a:lnTo>
                      <a:pt x="436" y="1492"/>
                    </a:lnTo>
                    <a:lnTo>
                      <a:pt x="436" y="1490"/>
                    </a:lnTo>
                    <a:lnTo>
                      <a:pt x="437" y="1489"/>
                    </a:lnTo>
                    <a:lnTo>
                      <a:pt x="439" y="1489"/>
                    </a:lnTo>
                    <a:lnTo>
                      <a:pt x="443" y="1488"/>
                    </a:lnTo>
                    <a:lnTo>
                      <a:pt x="443" y="1486"/>
                    </a:lnTo>
                    <a:lnTo>
                      <a:pt x="443" y="1485"/>
                    </a:lnTo>
                    <a:lnTo>
                      <a:pt x="444" y="1485"/>
                    </a:lnTo>
                    <a:lnTo>
                      <a:pt x="444" y="1485"/>
                    </a:lnTo>
                    <a:lnTo>
                      <a:pt x="444" y="1484"/>
                    </a:lnTo>
                    <a:lnTo>
                      <a:pt x="440" y="1482"/>
                    </a:lnTo>
                    <a:lnTo>
                      <a:pt x="437" y="1481"/>
                    </a:lnTo>
                    <a:lnTo>
                      <a:pt x="435" y="1480"/>
                    </a:lnTo>
                    <a:lnTo>
                      <a:pt x="435" y="1480"/>
                    </a:lnTo>
                    <a:lnTo>
                      <a:pt x="435" y="1478"/>
                    </a:lnTo>
                    <a:lnTo>
                      <a:pt x="433" y="1478"/>
                    </a:lnTo>
                    <a:lnTo>
                      <a:pt x="433" y="1477"/>
                    </a:lnTo>
                    <a:lnTo>
                      <a:pt x="433" y="1476"/>
                    </a:lnTo>
                    <a:lnTo>
                      <a:pt x="435" y="1476"/>
                    </a:lnTo>
                    <a:lnTo>
                      <a:pt x="435" y="1476"/>
                    </a:lnTo>
                    <a:lnTo>
                      <a:pt x="436" y="1476"/>
                    </a:lnTo>
                    <a:lnTo>
                      <a:pt x="436" y="1476"/>
                    </a:lnTo>
                    <a:lnTo>
                      <a:pt x="437" y="1477"/>
                    </a:lnTo>
                    <a:lnTo>
                      <a:pt x="439" y="1477"/>
                    </a:lnTo>
                    <a:lnTo>
                      <a:pt x="440" y="1476"/>
                    </a:lnTo>
                    <a:lnTo>
                      <a:pt x="440" y="1474"/>
                    </a:lnTo>
                    <a:lnTo>
                      <a:pt x="439" y="1472"/>
                    </a:lnTo>
                    <a:lnTo>
                      <a:pt x="436" y="1468"/>
                    </a:lnTo>
                    <a:lnTo>
                      <a:pt x="435" y="1464"/>
                    </a:lnTo>
                    <a:lnTo>
                      <a:pt x="435" y="1464"/>
                    </a:lnTo>
                    <a:lnTo>
                      <a:pt x="432" y="1460"/>
                    </a:lnTo>
                    <a:lnTo>
                      <a:pt x="431" y="1457"/>
                    </a:lnTo>
                    <a:lnTo>
                      <a:pt x="428" y="1454"/>
                    </a:lnTo>
                    <a:lnTo>
                      <a:pt x="428" y="1453"/>
                    </a:lnTo>
                    <a:lnTo>
                      <a:pt x="425" y="1453"/>
                    </a:lnTo>
                    <a:lnTo>
                      <a:pt x="420" y="1453"/>
                    </a:lnTo>
                    <a:lnTo>
                      <a:pt x="419" y="1452"/>
                    </a:lnTo>
                    <a:lnTo>
                      <a:pt x="417" y="1453"/>
                    </a:lnTo>
                    <a:lnTo>
                      <a:pt x="415" y="1454"/>
                    </a:lnTo>
                    <a:lnTo>
                      <a:pt x="413" y="1453"/>
                    </a:lnTo>
                    <a:lnTo>
                      <a:pt x="413" y="1450"/>
                    </a:lnTo>
                    <a:lnTo>
                      <a:pt x="412" y="1449"/>
                    </a:lnTo>
                    <a:lnTo>
                      <a:pt x="412" y="1448"/>
                    </a:lnTo>
                    <a:lnTo>
                      <a:pt x="413" y="1445"/>
                    </a:lnTo>
                    <a:lnTo>
                      <a:pt x="412" y="1442"/>
                    </a:lnTo>
                    <a:lnTo>
                      <a:pt x="411" y="1441"/>
                    </a:lnTo>
                    <a:lnTo>
                      <a:pt x="409" y="1441"/>
                    </a:lnTo>
                    <a:lnTo>
                      <a:pt x="405" y="1438"/>
                    </a:lnTo>
                    <a:lnTo>
                      <a:pt x="405" y="1436"/>
                    </a:lnTo>
                    <a:lnTo>
                      <a:pt x="407" y="1430"/>
                    </a:lnTo>
                    <a:lnTo>
                      <a:pt x="409" y="1426"/>
                    </a:lnTo>
                    <a:lnTo>
                      <a:pt x="411" y="1425"/>
                    </a:lnTo>
                    <a:lnTo>
                      <a:pt x="411" y="1424"/>
                    </a:lnTo>
                    <a:lnTo>
                      <a:pt x="412" y="1422"/>
                    </a:lnTo>
                    <a:lnTo>
                      <a:pt x="411" y="1421"/>
                    </a:lnTo>
                    <a:lnTo>
                      <a:pt x="411" y="1420"/>
                    </a:lnTo>
                    <a:lnTo>
                      <a:pt x="409" y="1418"/>
                    </a:lnTo>
                    <a:lnTo>
                      <a:pt x="408" y="1417"/>
                    </a:lnTo>
                    <a:lnTo>
                      <a:pt x="408" y="1414"/>
                    </a:lnTo>
                    <a:lnTo>
                      <a:pt x="409" y="1409"/>
                    </a:lnTo>
                    <a:lnTo>
                      <a:pt x="411" y="1406"/>
                    </a:lnTo>
                    <a:lnTo>
                      <a:pt x="413" y="1403"/>
                    </a:lnTo>
                    <a:lnTo>
                      <a:pt x="415" y="1402"/>
                    </a:lnTo>
                    <a:lnTo>
                      <a:pt x="416" y="1401"/>
                    </a:lnTo>
                    <a:lnTo>
                      <a:pt x="416" y="1399"/>
                    </a:lnTo>
                    <a:lnTo>
                      <a:pt x="416" y="1397"/>
                    </a:lnTo>
                    <a:lnTo>
                      <a:pt x="416" y="1395"/>
                    </a:lnTo>
                    <a:lnTo>
                      <a:pt x="416" y="1395"/>
                    </a:lnTo>
                    <a:lnTo>
                      <a:pt x="417" y="1394"/>
                    </a:lnTo>
                    <a:lnTo>
                      <a:pt x="419" y="1393"/>
                    </a:lnTo>
                    <a:lnTo>
                      <a:pt x="420" y="1393"/>
                    </a:lnTo>
                    <a:lnTo>
                      <a:pt x="421" y="1393"/>
                    </a:lnTo>
                    <a:lnTo>
                      <a:pt x="424" y="1395"/>
                    </a:lnTo>
                    <a:lnTo>
                      <a:pt x="427" y="1399"/>
                    </a:lnTo>
                    <a:lnTo>
                      <a:pt x="428" y="1403"/>
                    </a:lnTo>
                    <a:lnTo>
                      <a:pt x="429" y="1403"/>
                    </a:lnTo>
                    <a:lnTo>
                      <a:pt x="431" y="1406"/>
                    </a:lnTo>
                    <a:lnTo>
                      <a:pt x="432" y="1406"/>
                    </a:lnTo>
                    <a:lnTo>
                      <a:pt x="435" y="1405"/>
                    </a:lnTo>
                    <a:lnTo>
                      <a:pt x="437" y="1403"/>
                    </a:lnTo>
                    <a:lnTo>
                      <a:pt x="439" y="1403"/>
                    </a:lnTo>
                    <a:lnTo>
                      <a:pt x="439" y="1402"/>
                    </a:lnTo>
                    <a:lnTo>
                      <a:pt x="439" y="1399"/>
                    </a:lnTo>
                    <a:lnTo>
                      <a:pt x="437" y="1398"/>
                    </a:lnTo>
                    <a:lnTo>
                      <a:pt x="437" y="1397"/>
                    </a:lnTo>
                    <a:lnTo>
                      <a:pt x="436" y="1394"/>
                    </a:lnTo>
                    <a:lnTo>
                      <a:pt x="436" y="1389"/>
                    </a:lnTo>
                    <a:lnTo>
                      <a:pt x="435" y="1387"/>
                    </a:lnTo>
                    <a:lnTo>
                      <a:pt x="436" y="1387"/>
                    </a:lnTo>
                    <a:lnTo>
                      <a:pt x="437" y="1387"/>
                    </a:lnTo>
                    <a:lnTo>
                      <a:pt x="437" y="1389"/>
                    </a:lnTo>
                    <a:lnTo>
                      <a:pt x="440" y="1387"/>
                    </a:lnTo>
                    <a:lnTo>
                      <a:pt x="441" y="1385"/>
                    </a:lnTo>
                    <a:lnTo>
                      <a:pt x="445" y="1382"/>
                    </a:lnTo>
                    <a:lnTo>
                      <a:pt x="447" y="1381"/>
                    </a:lnTo>
                    <a:lnTo>
                      <a:pt x="447" y="1378"/>
                    </a:lnTo>
                    <a:lnTo>
                      <a:pt x="448" y="1377"/>
                    </a:lnTo>
                    <a:lnTo>
                      <a:pt x="451" y="1377"/>
                    </a:lnTo>
                    <a:lnTo>
                      <a:pt x="453" y="1375"/>
                    </a:lnTo>
                    <a:lnTo>
                      <a:pt x="455" y="1374"/>
                    </a:lnTo>
                    <a:lnTo>
                      <a:pt x="457" y="1373"/>
                    </a:lnTo>
                    <a:lnTo>
                      <a:pt x="460" y="1371"/>
                    </a:lnTo>
                    <a:lnTo>
                      <a:pt x="460" y="1371"/>
                    </a:lnTo>
                    <a:lnTo>
                      <a:pt x="461" y="1370"/>
                    </a:lnTo>
                    <a:lnTo>
                      <a:pt x="464" y="1366"/>
                    </a:lnTo>
                    <a:lnTo>
                      <a:pt x="465" y="1365"/>
                    </a:lnTo>
                    <a:lnTo>
                      <a:pt x="467" y="1362"/>
                    </a:lnTo>
                    <a:lnTo>
                      <a:pt x="468" y="1361"/>
                    </a:lnTo>
                    <a:lnTo>
                      <a:pt x="469" y="1362"/>
                    </a:lnTo>
                    <a:lnTo>
                      <a:pt x="471" y="1362"/>
                    </a:lnTo>
                    <a:lnTo>
                      <a:pt x="473" y="1363"/>
                    </a:lnTo>
                    <a:lnTo>
                      <a:pt x="475" y="1365"/>
                    </a:lnTo>
                    <a:lnTo>
                      <a:pt x="475" y="1366"/>
                    </a:lnTo>
                    <a:lnTo>
                      <a:pt x="475" y="1367"/>
                    </a:lnTo>
                    <a:lnTo>
                      <a:pt x="476" y="1367"/>
                    </a:lnTo>
                    <a:lnTo>
                      <a:pt x="477" y="1367"/>
                    </a:lnTo>
                    <a:lnTo>
                      <a:pt x="477" y="1367"/>
                    </a:lnTo>
                    <a:lnTo>
                      <a:pt x="480" y="1367"/>
                    </a:lnTo>
                    <a:lnTo>
                      <a:pt x="483" y="1366"/>
                    </a:lnTo>
                    <a:lnTo>
                      <a:pt x="485" y="1362"/>
                    </a:lnTo>
                    <a:lnTo>
                      <a:pt x="490" y="1362"/>
                    </a:lnTo>
                    <a:lnTo>
                      <a:pt x="491" y="1362"/>
                    </a:lnTo>
                    <a:lnTo>
                      <a:pt x="492" y="1365"/>
                    </a:lnTo>
                    <a:lnTo>
                      <a:pt x="494" y="1366"/>
                    </a:lnTo>
                    <a:lnTo>
                      <a:pt x="495" y="1367"/>
                    </a:lnTo>
                    <a:lnTo>
                      <a:pt x="495" y="1367"/>
                    </a:lnTo>
                    <a:lnTo>
                      <a:pt x="495" y="1367"/>
                    </a:lnTo>
                    <a:lnTo>
                      <a:pt x="498" y="1367"/>
                    </a:lnTo>
                    <a:lnTo>
                      <a:pt x="498" y="1367"/>
                    </a:lnTo>
                    <a:lnTo>
                      <a:pt x="499" y="1367"/>
                    </a:lnTo>
                    <a:lnTo>
                      <a:pt x="499" y="1367"/>
                    </a:lnTo>
                    <a:lnTo>
                      <a:pt x="502" y="1367"/>
                    </a:lnTo>
                    <a:lnTo>
                      <a:pt x="504" y="1367"/>
                    </a:lnTo>
                    <a:lnTo>
                      <a:pt x="504" y="1367"/>
                    </a:lnTo>
                    <a:lnTo>
                      <a:pt x="506" y="1367"/>
                    </a:lnTo>
                    <a:lnTo>
                      <a:pt x="508" y="1369"/>
                    </a:lnTo>
                    <a:lnTo>
                      <a:pt x="510" y="1369"/>
                    </a:lnTo>
                    <a:lnTo>
                      <a:pt x="511" y="1373"/>
                    </a:lnTo>
                    <a:lnTo>
                      <a:pt x="512" y="1374"/>
                    </a:lnTo>
                    <a:lnTo>
                      <a:pt x="515" y="1375"/>
                    </a:lnTo>
                    <a:lnTo>
                      <a:pt x="516" y="1375"/>
                    </a:lnTo>
                    <a:lnTo>
                      <a:pt x="518" y="1378"/>
                    </a:lnTo>
                    <a:lnTo>
                      <a:pt x="519" y="1379"/>
                    </a:lnTo>
                    <a:lnTo>
                      <a:pt x="520" y="1381"/>
                    </a:lnTo>
                    <a:lnTo>
                      <a:pt x="523" y="1383"/>
                    </a:lnTo>
                    <a:lnTo>
                      <a:pt x="523" y="1386"/>
                    </a:lnTo>
                    <a:lnTo>
                      <a:pt x="523" y="1389"/>
                    </a:lnTo>
                    <a:lnTo>
                      <a:pt x="524" y="1390"/>
                    </a:lnTo>
                    <a:lnTo>
                      <a:pt x="524" y="1390"/>
                    </a:lnTo>
                    <a:lnTo>
                      <a:pt x="524" y="1389"/>
                    </a:lnTo>
                    <a:lnTo>
                      <a:pt x="526" y="1389"/>
                    </a:lnTo>
                    <a:lnTo>
                      <a:pt x="526" y="1387"/>
                    </a:lnTo>
                    <a:lnTo>
                      <a:pt x="526" y="1383"/>
                    </a:lnTo>
                    <a:lnTo>
                      <a:pt x="526" y="1382"/>
                    </a:lnTo>
                    <a:lnTo>
                      <a:pt x="524" y="1381"/>
                    </a:lnTo>
                    <a:lnTo>
                      <a:pt x="524" y="1379"/>
                    </a:lnTo>
                    <a:lnTo>
                      <a:pt x="524" y="1379"/>
                    </a:lnTo>
                    <a:lnTo>
                      <a:pt x="526" y="1378"/>
                    </a:lnTo>
                    <a:lnTo>
                      <a:pt x="527" y="1379"/>
                    </a:lnTo>
                    <a:lnTo>
                      <a:pt x="530" y="1381"/>
                    </a:lnTo>
                    <a:lnTo>
                      <a:pt x="531" y="1382"/>
                    </a:lnTo>
                    <a:lnTo>
                      <a:pt x="534" y="1385"/>
                    </a:lnTo>
                    <a:lnTo>
                      <a:pt x="536" y="1386"/>
                    </a:lnTo>
                    <a:lnTo>
                      <a:pt x="539" y="1389"/>
                    </a:lnTo>
                    <a:lnTo>
                      <a:pt x="542" y="1389"/>
                    </a:lnTo>
                    <a:lnTo>
                      <a:pt x="543" y="1389"/>
                    </a:lnTo>
                    <a:lnTo>
                      <a:pt x="544" y="1387"/>
                    </a:lnTo>
                    <a:lnTo>
                      <a:pt x="547" y="1386"/>
                    </a:lnTo>
                    <a:lnTo>
                      <a:pt x="547" y="1383"/>
                    </a:lnTo>
                    <a:lnTo>
                      <a:pt x="548" y="1382"/>
                    </a:lnTo>
                    <a:lnTo>
                      <a:pt x="551" y="1381"/>
                    </a:lnTo>
                    <a:lnTo>
                      <a:pt x="554" y="1378"/>
                    </a:lnTo>
                    <a:lnTo>
                      <a:pt x="555" y="1378"/>
                    </a:lnTo>
                    <a:lnTo>
                      <a:pt x="555" y="1379"/>
                    </a:lnTo>
                    <a:lnTo>
                      <a:pt x="558" y="1378"/>
                    </a:lnTo>
                    <a:lnTo>
                      <a:pt x="559" y="1378"/>
                    </a:lnTo>
                    <a:lnTo>
                      <a:pt x="562" y="1377"/>
                    </a:lnTo>
                    <a:lnTo>
                      <a:pt x="563" y="1378"/>
                    </a:lnTo>
                    <a:lnTo>
                      <a:pt x="566" y="1379"/>
                    </a:lnTo>
                    <a:lnTo>
                      <a:pt x="567" y="1381"/>
                    </a:lnTo>
                    <a:lnTo>
                      <a:pt x="570" y="1381"/>
                    </a:lnTo>
                    <a:lnTo>
                      <a:pt x="571" y="1381"/>
                    </a:lnTo>
                    <a:lnTo>
                      <a:pt x="572" y="1379"/>
                    </a:lnTo>
                    <a:lnTo>
                      <a:pt x="572" y="1378"/>
                    </a:lnTo>
                    <a:lnTo>
                      <a:pt x="574" y="1377"/>
                    </a:lnTo>
                    <a:lnTo>
                      <a:pt x="574" y="1377"/>
                    </a:lnTo>
                    <a:lnTo>
                      <a:pt x="576" y="1377"/>
                    </a:lnTo>
                    <a:lnTo>
                      <a:pt x="579" y="1377"/>
                    </a:lnTo>
                    <a:lnTo>
                      <a:pt x="579" y="1377"/>
                    </a:lnTo>
                    <a:lnTo>
                      <a:pt x="582" y="1377"/>
                    </a:lnTo>
                    <a:lnTo>
                      <a:pt x="584" y="1379"/>
                    </a:lnTo>
                    <a:lnTo>
                      <a:pt x="586" y="1382"/>
                    </a:lnTo>
                    <a:lnTo>
                      <a:pt x="588" y="1385"/>
                    </a:lnTo>
                    <a:lnTo>
                      <a:pt x="590" y="1386"/>
                    </a:lnTo>
                    <a:lnTo>
                      <a:pt x="591" y="1386"/>
                    </a:lnTo>
                    <a:lnTo>
                      <a:pt x="592" y="1386"/>
                    </a:lnTo>
                    <a:lnTo>
                      <a:pt x="594" y="1387"/>
                    </a:lnTo>
                    <a:lnTo>
                      <a:pt x="598" y="1387"/>
                    </a:lnTo>
                    <a:lnTo>
                      <a:pt x="598" y="1389"/>
                    </a:lnTo>
                    <a:lnTo>
                      <a:pt x="599" y="1389"/>
                    </a:lnTo>
                    <a:lnTo>
                      <a:pt x="599" y="1390"/>
                    </a:lnTo>
                    <a:lnTo>
                      <a:pt x="599" y="1390"/>
                    </a:lnTo>
                    <a:lnTo>
                      <a:pt x="602" y="1390"/>
                    </a:lnTo>
                    <a:lnTo>
                      <a:pt x="603" y="1389"/>
                    </a:lnTo>
                    <a:lnTo>
                      <a:pt x="605" y="1386"/>
                    </a:lnTo>
                    <a:lnTo>
                      <a:pt x="606" y="1383"/>
                    </a:lnTo>
                    <a:lnTo>
                      <a:pt x="606" y="1382"/>
                    </a:lnTo>
                    <a:lnTo>
                      <a:pt x="607" y="1382"/>
                    </a:lnTo>
                    <a:lnTo>
                      <a:pt x="607" y="1382"/>
                    </a:lnTo>
                    <a:lnTo>
                      <a:pt x="609" y="1385"/>
                    </a:lnTo>
                    <a:lnTo>
                      <a:pt x="610" y="1386"/>
                    </a:lnTo>
                    <a:lnTo>
                      <a:pt x="613" y="1386"/>
                    </a:lnTo>
                    <a:lnTo>
                      <a:pt x="614" y="1386"/>
                    </a:lnTo>
                    <a:lnTo>
                      <a:pt x="615" y="1386"/>
                    </a:lnTo>
                    <a:lnTo>
                      <a:pt x="621" y="1386"/>
                    </a:lnTo>
                    <a:lnTo>
                      <a:pt x="625" y="1383"/>
                    </a:lnTo>
                    <a:lnTo>
                      <a:pt x="627" y="1382"/>
                    </a:lnTo>
                    <a:lnTo>
                      <a:pt x="629" y="1379"/>
                    </a:lnTo>
                    <a:lnTo>
                      <a:pt x="629" y="1375"/>
                    </a:lnTo>
                    <a:lnTo>
                      <a:pt x="630" y="1373"/>
                    </a:lnTo>
                    <a:lnTo>
                      <a:pt x="630" y="1371"/>
                    </a:lnTo>
                    <a:lnTo>
                      <a:pt x="627" y="1369"/>
                    </a:lnTo>
                    <a:lnTo>
                      <a:pt x="626" y="1369"/>
                    </a:lnTo>
                    <a:lnTo>
                      <a:pt x="622" y="1367"/>
                    </a:lnTo>
                    <a:lnTo>
                      <a:pt x="621" y="1366"/>
                    </a:lnTo>
                    <a:lnTo>
                      <a:pt x="621" y="1366"/>
                    </a:lnTo>
                    <a:lnTo>
                      <a:pt x="615" y="1363"/>
                    </a:lnTo>
                    <a:lnTo>
                      <a:pt x="613" y="1363"/>
                    </a:lnTo>
                    <a:lnTo>
                      <a:pt x="613" y="1362"/>
                    </a:lnTo>
                    <a:lnTo>
                      <a:pt x="611" y="1361"/>
                    </a:lnTo>
                    <a:lnTo>
                      <a:pt x="610" y="1359"/>
                    </a:lnTo>
                    <a:lnTo>
                      <a:pt x="607" y="1357"/>
                    </a:lnTo>
                    <a:lnTo>
                      <a:pt x="606" y="1357"/>
                    </a:lnTo>
                    <a:lnTo>
                      <a:pt x="607" y="1355"/>
                    </a:lnTo>
                    <a:lnTo>
                      <a:pt x="609" y="1354"/>
                    </a:lnTo>
                    <a:lnTo>
                      <a:pt x="610" y="1354"/>
                    </a:lnTo>
                    <a:lnTo>
                      <a:pt x="613" y="1351"/>
                    </a:lnTo>
                    <a:lnTo>
                      <a:pt x="614" y="1351"/>
                    </a:lnTo>
                    <a:lnTo>
                      <a:pt x="617" y="1351"/>
                    </a:lnTo>
                    <a:lnTo>
                      <a:pt x="618" y="1349"/>
                    </a:lnTo>
                    <a:lnTo>
                      <a:pt x="621" y="1347"/>
                    </a:lnTo>
                    <a:lnTo>
                      <a:pt x="621" y="1346"/>
                    </a:lnTo>
                    <a:lnTo>
                      <a:pt x="621" y="1345"/>
                    </a:lnTo>
                    <a:lnTo>
                      <a:pt x="618" y="1341"/>
                    </a:lnTo>
                    <a:lnTo>
                      <a:pt x="618" y="1338"/>
                    </a:lnTo>
                    <a:lnTo>
                      <a:pt x="618" y="1337"/>
                    </a:lnTo>
                    <a:lnTo>
                      <a:pt x="619" y="1334"/>
                    </a:lnTo>
                    <a:lnTo>
                      <a:pt x="621" y="1334"/>
                    </a:lnTo>
                    <a:lnTo>
                      <a:pt x="621" y="1331"/>
                    </a:lnTo>
                    <a:lnTo>
                      <a:pt x="622" y="1331"/>
                    </a:lnTo>
                    <a:lnTo>
                      <a:pt x="625" y="1330"/>
                    </a:lnTo>
                    <a:lnTo>
                      <a:pt x="627" y="1330"/>
                    </a:lnTo>
                    <a:lnTo>
                      <a:pt x="629" y="1330"/>
                    </a:lnTo>
                    <a:lnTo>
                      <a:pt x="631" y="1331"/>
                    </a:lnTo>
                    <a:lnTo>
                      <a:pt x="634" y="1331"/>
                    </a:lnTo>
                    <a:lnTo>
                      <a:pt x="635" y="1331"/>
                    </a:lnTo>
                    <a:lnTo>
                      <a:pt x="637" y="1331"/>
                    </a:lnTo>
                    <a:lnTo>
                      <a:pt x="638" y="1330"/>
                    </a:lnTo>
                    <a:lnTo>
                      <a:pt x="637" y="1329"/>
                    </a:lnTo>
                    <a:lnTo>
                      <a:pt x="637" y="1327"/>
                    </a:lnTo>
                    <a:lnTo>
                      <a:pt x="633" y="1326"/>
                    </a:lnTo>
                    <a:lnTo>
                      <a:pt x="631" y="1325"/>
                    </a:lnTo>
                    <a:lnTo>
                      <a:pt x="630" y="1325"/>
                    </a:lnTo>
                    <a:lnTo>
                      <a:pt x="627" y="1325"/>
                    </a:lnTo>
                    <a:lnTo>
                      <a:pt x="626" y="1323"/>
                    </a:lnTo>
                    <a:lnTo>
                      <a:pt x="625" y="1323"/>
                    </a:lnTo>
                    <a:lnTo>
                      <a:pt x="623" y="1322"/>
                    </a:lnTo>
                    <a:lnTo>
                      <a:pt x="623" y="1321"/>
                    </a:lnTo>
                    <a:lnTo>
                      <a:pt x="625" y="1319"/>
                    </a:lnTo>
                    <a:lnTo>
                      <a:pt x="626" y="1318"/>
                    </a:lnTo>
                    <a:lnTo>
                      <a:pt x="627" y="1319"/>
                    </a:lnTo>
                    <a:lnTo>
                      <a:pt x="629" y="1318"/>
                    </a:lnTo>
                    <a:lnTo>
                      <a:pt x="629" y="1318"/>
                    </a:lnTo>
                    <a:lnTo>
                      <a:pt x="629" y="1317"/>
                    </a:lnTo>
                    <a:lnTo>
                      <a:pt x="629" y="1317"/>
                    </a:lnTo>
                    <a:lnTo>
                      <a:pt x="629" y="1315"/>
                    </a:lnTo>
                    <a:lnTo>
                      <a:pt x="627" y="1315"/>
                    </a:lnTo>
                    <a:lnTo>
                      <a:pt x="626" y="1317"/>
                    </a:lnTo>
                    <a:lnTo>
                      <a:pt x="625" y="1317"/>
                    </a:lnTo>
                    <a:lnTo>
                      <a:pt x="622" y="1315"/>
                    </a:lnTo>
                    <a:lnTo>
                      <a:pt x="621" y="1314"/>
                    </a:lnTo>
                    <a:lnTo>
                      <a:pt x="621" y="1314"/>
                    </a:lnTo>
                    <a:lnTo>
                      <a:pt x="622" y="1313"/>
                    </a:lnTo>
                    <a:lnTo>
                      <a:pt x="623" y="1311"/>
                    </a:lnTo>
                    <a:lnTo>
                      <a:pt x="623" y="1310"/>
                    </a:lnTo>
                    <a:lnTo>
                      <a:pt x="623" y="1307"/>
                    </a:lnTo>
                    <a:lnTo>
                      <a:pt x="623" y="1306"/>
                    </a:lnTo>
                    <a:lnTo>
                      <a:pt x="625" y="1304"/>
                    </a:lnTo>
                    <a:lnTo>
                      <a:pt x="626" y="1303"/>
                    </a:lnTo>
                    <a:lnTo>
                      <a:pt x="630" y="1304"/>
                    </a:lnTo>
                    <a:lnTo>
                      <a:pt x="635" y="1306"/>
                    </a:lnTo>
                    <a:lnTo>
                      <a:pt x="635" y="1306"/>
                    </a:lnTo>
                    <a:lnTo>
                      <a:pt x="637" y="1306"/>
                    </a:lnTo>
                    <a:lnTo>
                      <a:pt x="637" y="1304"/>
                    </a:lnTo>
                    <a:lnTo>
                      <a:pt x="643" y="1304"/>
                    </a:lnTo>
                    <a:lnTo>
                      <a:pt x="645" y="1303"/>
                    </a:lnTo>
                    <a:lnTo>
                      <a:pt x="646" y="1303"/>
                    </a:lnTo>
                    <a:lnTo>
                      <a:pt x="653" y="1302"/>
                    </a:lnTo>
                    <a:lnTo>
                      <a:pt x="653" y="1302"/>
                    </a:lnTo>
                    <a:lnTo>
                      <a:pt x="654" y="1300"/>
                    </a:lnTo>
                    <a:lnTo>
                      <a:pt x="655" y="1300"/>
                    </a:lnTo>
                    <a:lnTo>
                      <a:pt x="657" y="1300"/>
                    </a:lnTo>
                    <a:lnTo>
                      <a:pt x="659" y="1299"/>
                    </a:lnTo>
                    <a:lnTo>
                      <a:pt x="662" y="1299"/>
                    </a:lnTo>
                    <a:lnTo>
                      <a:pt x="662" y="1299"/>
                    </a:lnTo>
                    <a:lnTo>
                      <a:pt x="663" y="1299"/>
                    </a:lnTo>
                    <a:lnTo>
                      <a:pt x="666" y="1298"/>
                    </a:lnTo>
                    <a:lnTo>
                      <a:pt x="666" y="1298"/>
                    </a:lnTo>
                    <a:lnTo>
                      <a:pt x="667" y="1296"/>
                    </a:lnTo>
                    <a:lnTo>
                      <a:pt x="669" y="1296"/>
                    </a:lnTo>
                    <a:lnTo>
                      <a:pt x="673" y="1295"/>
                    </a:lnTo>
                    <a:lnTo>
                      <a:pt x="674" y="1295"/>
                    </a:lnTo>
                    <a:lnTo>
                      <a:pt x="675" y="1296"/>
                    </a:lnTo>
                    <a:lnTo>
                      <a:pt x="678" y="1295"/>
                    </a:lnTo>
                    <a:lnTo>
                      <a:pt x="679" y="1295"/>
                    </a:lnTo>
                    <a:lnTo>
                      <a:pt x="681" y="1295"/>
                    </a:lnTo>
                    <a:lnTo>
                      <a:pt x="682" y="1296"/>
                    </a:lnTo>
                    <a:lnTo>
                      <a:pt x="683" y="1295"/>
                    </a:lnTo>
                    <a:lnTo>
                      <a:pt x="683" y="1294"/>
                    </a:lnTo>
                    <a:lnTo>
                      <a:pt x="685" y="1291"/>
                    </a:lnTo>
                    <a:lnTo>
                      <a:pt x="686" y="1291"/>
                    </a:lnTo>
                    <a:lnTo>
                      <a:pt x="686" y="1290"/>
                    </a:lnTo>
                    <a:lnTo>
                      <a:pt x="687" y="1290"/>
                    </a:lnTo>
                    <a:lnTo>
                      <a:pt x="689" y="1288"/>
                    </a:lnTo>
                    <a:lnTo>
                      <a:pt x="691" y="1288"/>
                    </a:lnTo>
                    <a:lnTo>
                      <a:pt x="694" y="1287"/>
                    </a:lnTo>
                    <a:lnTo>
                      <a:pt x="695" y="1288"/>
                    </a:lnTo>
                    <a:lnTo>
                      <a:pt x="699" y="1287"/>
                    </a:lnTo>
                    <a:lnTo>
                      <a:pt x="705" y="1287"/>
                    </a:lnTo>
                    <a:lnTo>
                      <a:pt x="707" y="1286"/>
                    </a:lnTo>
                    <a:lnTo>
                      <a:pt x="713" y="1284"/>
                    </a:lnTo>
                    <a:lnTo>
                      <a:pt x="716" y="1283"/>
                    </a:lnTo>
                    <a:lnTo>
                      <a:pt x="718" y="1283"/>
                    </a:lnTo>
                    <a:lnTo>
                      <a:pt x="721" y="1282"/>
                    </a:lnTo>
                    <a:lnTo>
                      <a:pt x="724" y="1280"/>
                    </a:lnTo>
                    <a:lnTo>
                      <a:pt x="725" y="1280"/>
                    </a:lnTo>
                    <a:lnTo>
                      <a:pt x="728" y="1280"/>
                    </a:lnTo>
                    <a:lnTo>
                      <a:pt x="729" y="1279"/>
                    </a:lnTo>
                    <a:lnTo>
                      <a:pt x="729" y="1279"/>
                    </a:lnTo>
                    <a:lnTo>
                      <a:pt x="730" y="1278"/>
                    </a:lnTo>
                    <a:lnTo>
                      <a:pt x="729" y="1276"/>
                    </a:lnTo>
                    <a:lnTo>
                      <a:pt x="729" y="1275"/>
                    </a:lnTo>
                    <a:lnTo>
                      <a:pt x="730" y="1274"/>
                    </a:lnTo>
                    <a:lnTo>
                      <a:pt x="733" y="1274"/>
                    </a:lnTo>
                    <a:lnTo>
                      <a:pt x="734" y="1274"/>
                    </a:lnTo>
                    <a:lnTo>
                      <a:pt x="737" y="1271"/>
                    </a:lnTo>
                    <a:lnTo>
                      <a:pt x="738" y="1270"/>
                    </a:lnTo>
                    <a:lnTo>
                      <a:pt x="741" y="1268"/>
                    </a:lnTo>
                    <a:lnTo>
                      <a:pt x="745" y="1270"/>
                    </a:lnTo>
                    <a:lnTo>
                      <a:pt x="749" y="1270"/>
                    </a:lnTo>
                    <a:lnTo>
                      <a:pt x="752" y="1271"/>
                    </a:lnTo>
                    <a:lnTo>
                      <a:pt x="754" y="1272"/>
                    </a:lnTo>
                    <a:lnTo>
                      <a:pt x="756" y="1274"/>
                    </a:lnTo>
                    <a:lnTo>
                      <a:pt x="757" y="1275"/>
                    </a:lnTo>
                    <a:lnTo>
                      <a:pt x="758" y="1275"/>
                    </a:lnTo>
                    <a:lnTo>
                      <a:pt x="761" y="1274"/>
                    </a:lnTo>
                    <a:lnTo>
                      <a:pt x="762" y="1274"/>
                    </a:lnTo>
                    <a:lnTo>
                      <a:pt x="762" y="1272"/>
                    </a:lnTo>
                    <a:lnTo>
                      <a:pt x="764" y="1271"/>
                    </a:lnTo>
                    <a:lnTo>
                      <a:pt x="768" y="1271"/>
                    </a:lnTo>
                    <a:lnTo>
                      <a:pt x="768" y="1272"/>
                    </a:lnTo>
                    <a:lnTo>
                      <a:pt x="770" y="1275"/>
                    </a:lnTo>
                    <a:lnTo>
                      <a:pt x="770" y="1280"/>
                    </a:lnTo>
                    <a:lnTo>
                      <a:pt x="773" y="1287"/>
                    </a:lnTo>
                    <a:lnTo>
                      <a:pt x="774" y="1290"/>
                    </a:lnTo>
                    <a:lnTo>
                      <a:pt x="773" y="1291"/>
                    </a:lnTo>
                    <a:lnTo>
                      <a:pt x="773" y="1294"/>
                    </a:lnTo>
                    <a:lnTo>
                      <a:pt x="773" y="1295"/>
                    </a:lnTo>
                    <a:lnTo>
                      <a:pt x="772" y="1298"/>
                    </a:lnTo>
                    <a:lnTo>
                      <a:pt x="773" y="1299"/>
                    </a:lnTo>
                    <a:lnTo>
                      <a:pt x="776" y="1300"/>
                    </a:lnTo>
                    <a:lnTo>
                      <a:pt x="781" y="1300"/>
                    </a:lnTo>
                    <a:lnTo>
                      <a:pt x="785" y="1299"/>
                    </a:lnTo>
                    <a:lnTo>
                      <a:pt x="786" y="1299"/>
                    </a:lnTo>
                    <a:lnTo>
                      <a:pt x="788" y="1299"/>
                    </a:lnTo>
                    <a:lnTo>
                      <a:pt x="788" y="1296"/>
                    </a:lnTo>
                    <a:lnTo>
                      <a:pt x="789" y="1296"/>
                    </a:lnTo>
                    <a:lnTo>
                      <a:pt x="790" y="1298"/>
                    </a:lnTo>
                    <a:lnTo>
                      <a:pt x="792" y="1300"/>
                    </a:lnTo>
                    <a:lnTo>
                      <a:pt x="792" y="1302"/>
                    </a:lnTo>
                    <a:lnTo>
                      <a:pt x="792" y="1303"/>
                    </a:lnTo>
                    <a:lnTo>
                      <a:pt x="792" y="1306"/>
                    </a:lnTo>
                    <a:lnTo>
                      <a:pt x="793" y="1306"/>
                    </a:lnTo>
                    <a:lnTo>
                      <a:pt x="794" y="1306"/>
                    </a:lnTo>
                    <a:lnTo>
                      <a:pt x="794" y="1304"/>
                    </a:lnTo>
                    <a:lnTo>
                      <a:pt x="796" y="1304"/>
                    </a:lnTo>
                    <a:lnTo>
                      <a:pt x="794" y="1303"/>
                    </a:lnTo>
                    <a:lnTo>
                      <a:pt x="794" y="1303"/>
                    </a:lnTo>
                    <a:lnTo>
                      <a:pt x="794" y="1302"/>
                    </a:lnTo>
                    <a:lnTo>
                      <a:pt x="796" y="1302"/>
                    </a:lnTo>
                    <a:lnTo>
                      <a:pt x="797" y="1302"/>
                    </a:lnTo>
                    <a:lnTo>
                      <a:pt x="800" y="1302"/>
                    </a:lnTo>
                    <a:lnTo>
                      <a:pt x="802" y="1306"/>
                    </a:lnTo>
                    <a:lnTo>
                      <a:pt x="805" y="1306"/>
                    </a:lnTo>
                    <a:lnTo>
                      <a:pt x="805" y="1306"/>
                    </a:lnTo>
                    <a:lnTo>
                      <a:pt x="806" y="1306"/>
                    </a:lnTo>
                    <a:lnTo>
                      <a:pt x="809" y="1304"/>
                    </a:lnTo>
                    <a:lnTo>
                      <a:pt x="810" y="1303"/>
                    </a:lnTo>
                    <a:lnTo>
                      <a:pt x="810" y="1303"/>
                    </a:lnTo>
                    <a:lnTo>
                      <a:pt x="812" y="1303"/>
                    </a:lnTo>
                    <a:lnTo>
                      <a:pt x="812" y="1303"/>
                    </a:lnTo>
                    <a:lnTo>
                      <a:pt x="812" y="1304"/>
                    </a:lnTo>
                    <a:lnTo>
                      <a:pt x="812" y="1307"/>
                    </a:lnTo>
                    <a:lnTo>
                      <a:pt x="809" y="1308"/>
                    </a:lnTo>
                    <a:lnTo>
                      <a:pt x="808" y="1310"/>
                    </a:lnTo>
                    <a:lnTo>
                      <a:pt x="805" y="1313"/>
                    </a:lnTo>
                    <a:lnTo>
                      <a:pt x="805" y="1315"/>
                    </a:lnTo>
                    <a:lnTo>
                      <a:pt x="806" y="1317"/>
                    </a:lnTo>
                    <a:lnTo>
                      <a:pt x="806" y="1318"/>
                    </a:lnTo>
                    <a:lnTo>
                      <a:pt x="806" y="1319"/>
                    </a:lnTo>
                    <a:lnTo>
                      <a:pt x="808" y="1319"/>
                    </a:lnTo>
                    <a:lnTo>
                      <a:pt x="808" y="1318"/>
                    </a:lnTo>
                    <a:lnTo>
                      <a:pt x="810" y="1315"/>
                    </a:lnTo>
                    <a:lnTo>
                      <a:pt x="812" y="1315"/>
                    </a:lnTo>
                    <a:lnTo>
                      <a:pt x="814" y="1314"/>
                    </a:lnTo>
                    <a:lnTo>
                      <a:pt x="817" y="1315"/>
                    </a:lnTo>
                    <a:lnTo>
                      <a:pt x="820" y="1315"/>
                    </a:lnTo>
                    <a:lnTo>
                      <a:pt x="820" y="1317"/>
                    </a:lnTo>
                    <a:lnTo>
                      <a:pt x="821" y="1318"/>
                    </a:lnTo>
                    <a:lnTo>
                      <a:pt x="822" y="1318"/>
                    </a:lnTo>
                    <a:lnTo>
                      <a:pt x="822" y="1317"/>
                    </a:lnTo>
                    <a:lnTo>
                      <a:pt x="822" y="1315"/>
                    </a:lnTo>
                    <a:lnTo>
                      <a:pt x="822" y="1314"/>
                    </a:lnTo>
                    <a:lnTo>
                      <a:pt x="827" y="1311"/>
                    </a:lnTo>
                    <a:lnTo>
                      <a:pt x="829" y="1310"/>
                    </a:lnTo>
                    <a:lnTo>
                      <a:pt x="829" y="1308"/>
                    </a:lnTo>
                    <a:lnTo>
                      <a:pt x="831" y="1310"/>
                    </a:lnTo>
                    <a:lnTo>
                      <a:pt x="832" y="1310"/>
                    </a:lnTo>
                    <a:lnTo>
                      <a:pt x="835" y="1307"/>
                    </a:lnTo>
                    <a:lnTo>
                      <a:pt x="837" y="1306"/>
                    </a:lnTo>
                    <a:lnTo>
                      <a:pt x="837" y="1304"/>
                    </a:lnTo>
                    <a:lnTo>
                      <a:pt x="837" y="1303"/>
                    </a:lnTo>
                    <a:lnTo>
                      <a:pt x="837" y="1303"/>
                    </a:lnTo>
                    <a:lnTo>
                      <a:pt x="841" y="1302"/>
                    </a:lnTo>
                    <a:lnTo>
                      <a:pt x="841" y="1302"/>
                    </a:lnTo>
                    <a:lnTo>
                      <a:pt x="844" y="1300"/>
                    </a:lnTo>
                    <a:lnTo>
                      <a:pt x="848" y="1298"/>
                    </a:lnTo>
                    <a:lnTo>
                      <a:pt x="851" y="1296"/>
                    </a:lnTo>
                    <a:lnTo>
                      <a:pt x="853" y="1296"/>
                    </a:lnTo>
                    <a:lnTo>
                      <a:pt x="855" y="1296"/>
                    </a:lnTo>
                    <a:lnTo>
                      <a:pt x="856" y="1295"/>
                    </a:lnTo>
                    <a:lnTo>
                      <a:pt x="857" y="1294"/>
                    </a:lnTo>
                    <a:lnTo>
                      <a:pt x="859" y="1294"/>
                    </a:lnTo>
                    <a:lnTo>
                      <a:pt x="859" y="1296"/>
                    </a:lnTo>
                    <a:lnTo>
                      <a:pt x="857" y="1300"/>
                    </a:lnTo>
                    <a:lnTo>
                      <a:pt x="856" y="1300"/>
                    </a:lnTo>
                    <a:lnTo>
                      <a:pt x="852" y="1300"/>
                    </a:lnTo>
                    <a:lnTo>
                      <a:pt x="852" y="1302"/>
                    </a:lnTo>
                    <a:lnTo>
                      <a:pt x="853" y="1303"/>
                    </a:lnTo>
                    <a:lnTo>
                      <a:pt x="853" y="1304"/>
                    </a:lnTo>
                    <a:lnTo>
                      <a:pt x="853" y="1304"/>
                    </a:lnTo>
                    <a:lnTo>
                      <a:pt x="855" y="1306"/>
                    </a:lnTo>
                    <a:lnTo>
                      <a:pt x="859" y="1310"/>
                    </a:lnTo>
                    <a:lnTo>
                      <a:pt x="863" y="1314"/>
                    </a:lnTo>
                    <a:lnTo>
                      <a:pt x="868" y="1318"/>
                    </a:lnTo>
                    <a:lnTo>
                      <a:pt x="872" y="1321"/>
                    </a:lnTo>
                    <a:lnTo>
                      <a:pt x="873" y="1322"/>
                    </a:lnTo>
                    <a:lnTo>
                      <a:pt x="875" y="1323"/>
                    </a:lnTo>
                    <a:lnTo>
                      <a:pt x="877" y="1327"/>
                    </a:lnTo>
                    <a:lnTo>
                      <a:pt x="879" y="1331"/>
                    </a:lnTo>
                    <a:lnTo>
                      <a:pt x="884" y="1339"/>
                    </a:lnTo>
                    <a:lnTo>
                      <a:pt x="887" y="1346"/>
                    </a:lnTo>
                    <a:lnTo>
                      <a:pt x="891" y="1354"/>
                    </a:lnTo>
                    <a:lnTo>
                      <a:pt x="893" y="1358"/>
                    </a:lnTo>
                    <a:lnTo>
                      <a:pt x="899" y="1367"/>
                    </a:lnTo>
                    <a:lnTo>
                      <a:pt x="900" y="1370"/>
                    </a:lnTo>
                    <a:lnTo>
                      <a:pt x="901" y="1375"/>
                    </a:lnTo>
                    <a:lnTo>
                      <a:pt x="904" y="1379"/>
                    </a:lnTo>
                    <a:lnTo>
                      <a:pt x="905" y="1383"/>
                    </a:lnTo>
                    <a:lnTo>
                      <a:pt x="907" y="1385"/>
                    </a:lnTo>
                    <a:lnTo>
                      <a:pt x="907" y="1383"/>
                    </a:lnTo>
                    <a:lnTo>
                      <a:pt x="908" y="1382"/>
                    </a:lnTo>
                    <a:lnTo>
                      <a:pt x="908" y="1382"/>
                    </a:lnTo>
                    <a:lnTo>
                      <a:pt x="909" y="1381"/>
                    </a:lnTo>
                    <a:lnTo>
                      <a:pt x="911" y="1381"/>
                    </a:lnTo>
                    <a:lnTo>
                      <a:pt x="911" y="1381"/>
                    </a:lnTo>
                    <a:lnTo>
                      <a:pt x="912" y="1379"/>
                    </a:lnTo>
                    <a:lnTo>
                      <a:pt x="913" y="1379"/>
                    </a:lnTo>
                    <a:lnTo>
                      <a:pt x="912" y="1377"/>
                    </a:lnTo>
                    <a:lnTo>
                      <a:pt x="912" y="1375"/>
                    </a:lnTo>
                    <a:lnTo>
                      <a:pt x="913" y="1374"/>
                    </a:lnTo>
                    <a:lnTo>
                      <a:pt x="913" y="1374"/>
                    </a:lnTo>
                    <a:lnTo>
                      <a:pt x="915" y="1374"/>
                    </a:lnTo>
                    <a:lnTo>
                      <a:pt x="915" y="1373"/>
                    </a:lnTo>
                    <a:lnTo>
                      <a:pt x="916" y="1373"/>
                    </a:lnTo>
                    <a:lnTo>
                      <a:pt x="917" y="1371"/>
                    </a:lnTo>
                    <a:lnTo>
                      <a:pt x="919" y="1371"/>
                    </a:lnTo>
                    <a:lnTo>
                      <a:pt x="919" y="1371"/>
                    </a:lnTo>
                    <a:lnTo>
                      <a:pt x="920" y="1373"/>
                    </a:lnTo>
                    <a:lnTo>
                      <a:pt x="920" y="1374"/>
                    </a:lnTo>
                    <a:lnTo>
                      <a:pt x="921" y="1374"/>
                    </a:lnTo>
                    <a:lnTo>
                      <a:pt x="923" y="1374"/>
                    </a:lnTo>
                    <a:lnTo>
                      <a:pt x="923" y="1375"/>
                    </a:lnTo>
                    <a:lnTo>
                      <a:pt x="923" y="1377"/>
                    </a:lnTo>
                    <a:lnTo>
                      <a:pt x="923" y="1378"/>
                    </a:lnTo>
                    <a:lnTo>
                      <a:pt x="923" y="1379"/>
                    </a:lnTo>
                    <a:lnTo>
                      <a:pt x="923" y="1379"/>
                    </a:lnTo>
                    <a:lnTo>
                      <a:pt x="925" y="1379"/>
                    </a:lnTo>
                    <a:lnTo>
                      <a:pt x="927" y="1379"/>
                    </a:lnTo>
                    <a:lnTo>
                      <a:pt x="927" y="1381"/>
                    </a:lnTo>
                    <a:lnTo>
                      <a:pt x="928" y="1382"/>
                    </a:lnTo>
                    <a:lnTo>
                      <a:pt x="928" y="1383"/>
                    </a:lnTo>
                    <a:lnTo>
                      <a:pt x="928" y="1385"/>
                    </a:lnTo>
                    <a:lnTo>
                      <a:pt x="928" y="1385"/>
                    </a:lnTo>
                    <a:lnTo>
                      <a:pt x="931" y="1385"/>
                    </a:lnTo>
                    <a:lnTo>
                      <a:pt x="932" y="1385"/>
                    </a:lnTo>
                    <a:lnTo>
                      <a:pt x="935" y="1385"/>
                    </a:lnTo>
                    <a:lnTo>
                      <a:pt x="937" y="1386"/>
                    </a:lnTo>
                    <a:lnTo>
                      <a:pt x="939" y="1385"/>
                    </a:lnTo>
                    <a:lnTo>
                      <a:pt x="942" y="1385"/>
                    </a:lnTo>
                    <a:lnTo>
                      <a:pt x="944" y="1385"/>
                    </a:lnTo>
                    <a:lnTo>
                      <a:pt x="946" y="1385"/>
                    </a:lnTo>
                    <a:lnTo>
                      <a:pt x="947" y="1383"/>
                    </a:lnTo>
                    <a:lnTo>
                      <a:pt x="947" y="1382"/>
                    </a:lnTo>
                    <a:lnTo>
                      <a:pt x="948" y="1381"/>
                    </a:lnTo>
                    <a:lnTo>
                      <a:pt x="950" y="1381"/>
                    </a:lnTo>
                    <a:lnTo>
                      <a:pt x="951" y="1381"/>
                    </a:lnTo>
                    <a:lnTo>
                      <a:pt x="952" y="1379"/>
                    </a:lnTo>
                    <a:lnTo>
                      <a:pt x="954" y="1379"/>
                    </a:lnTo>
                    <a:lnTo>
                      <a:pt x="955" y="1379"/>
                    </a:lnTo>
                    <a:lnTo>
                      <a:pt x="956" y="1379"/>
                    </a:lnTo>
                    <a:lnTo>
                      <a:pt x="960" y="1381"/>
                    </a:lnTo>
                    <a:lnTo>
                      <a:pt x="962" y="1381"/>
                    </a:lnTo>
                    <a:lnTo>
                      <a:pt x="964" y="1383"/>
                    </a:lnTo>
                    <a:lnTo>
                      <a:pt x="966" y="1383"/>
                    </a:lnTo>
                    <a:lnTo>
                      <a:pt x="967" y="1386"/>
                    </a:lnTo>
                    <a:lnTo>
                      <a:pt x="968" y="1387"/>
                    </a:lnTo>
                    <a:lnTo>
                      <a:pt x="968" y="1390"/>
                    </a:lnTo>
                    <a:lnTo>
                      <a:pt x="970" y="1391"/>
                    </a:lnTo>
                    <a:lnTo>
                      <a:pt x="970" y="1395"/>
                    </a:lnTo>
                    <a:lnTo>
                      <a:pt x="971" y="1397"/>
                    </a:lnTo>
                    <a:lnTo>
                      <a:pt x="972" y="1397"/>
                    </a:lnTo>
                    <a:lnTo>
                      <a:pt x="974" y="1397"/>
                    </a:lnTo>
                    <a:lnTo>
                      <a:pt x="975" y="1398"/>
                    </a:lnTo>
                    <a:lnTo>
                      <a:pt x="979" y="1399"/>
                    </a:lnTo>
                    <a:lnTo>
                      <a:pt x="980" y="1401"/>
                    </a:lnTo>
                    <a:lnTo>
                      <a:pt x="982" y="1401"/>
                    </a:lnTo>
                    <a:lnTo>
                      <a:pt x="982" y="1402"/>
                    </a:lnTo>
                    <a:lnTo>
                      <a:pt x="980" y="1403"/>
                    </a:lnTo>
                    <a:lnTo>
                      <a:pt x="982" y="1405"/>
                    </a:lnTo>
                    <a:lnTo>
                      <a:pt x="983" y="1406"/>
                    </a:lnTo>
                    <a:lnTo>
                      <a:pt x="983" y="1407"/>
                    </a:lnTo>
                    <a:lnTo>
                      <a:pt x="984" y="1410"/>
                    </a:lnTo>
                    <a:lnTo>
                      <a:pt x="984" y="1412"/>
                    </a:lnTo>
                    <a:lnTo>
                      <a:pt x="986" y="1412"/>
                    </a:lnTo>
                    <a:lnTo>
                      <a:pt x="987" y="1412"/>
                    </a:lnTo>
                    <a:lnTo>
                      <a:pt x="988" y="1412"/>
                    </a:lnTo>
                    <a:lnTo>
                      <a:pt x="995" y="1413"/>
                    </a:lnTo>
                    <a:lnTo>
                      <a:pt x="995" y="1413"/>
                    </a:lnTo>
                    <a:lnTo>
                      <a:pt x="996" y="1414"/>
                    </a:lnTo>
                    <a:lnTo>
                      <a:pt x="996" y="1414"/>
                    </a:lnTo>
                    <a:lnTo>
                      <a:pt x="998" y="1414"/>
                    </a:lnTo>
                    <a:lnTo>
                      <a:pt x="999" y="1414"/>
                    </a:lnTo>
                    <a:lnTo>
                      <a:pt x="1000" y="1413"/>
                    </a:lnTo>
                    <a:lnTo>
                      <a:pt x="1000" y="1412"/>
                    </a:lnTo>
                    <a:lnTo>
                      <a:pt x="1003" y="1410"/>
                    </a:lnTo>
                    <a:lnTo>
                      <a:pt x="1004" y="1409"/>
                    </a:lnTo>
                    <a:lnTo>
                      <a:pt x="1006" y="1407"/>
                    </a:lnTo>
                    <a:lnTo>
                      <a:pt x="1007" y="1407"/>
                    </a:lnTo>
                    <a:lnTo>
                      <a:pt x="1007" y="1407"/>
                    </a:lnTo>
                    <a:lnTo>
                      <a:pt x="1007" y="1409"/>
                    </a:lnTo>
                    <a:lnTo>
                      <a:pt x="1006" y="1410"/>
                    </a:lnTo>
                    <a:lnTo>
                      <a:pt x="1006" y="1412"/>
                    </a:lnTo>
                    <a:lnTo>
                      <a:pt x="1006" y="1413"/>
                    </a:lnTo>
                    <a:lnTo>
                      <a:pt x="1007" y="1413"/>
                    </a:lnTo>
                    <a:lnTo>
                      <a:pt x="1008" y="1414"/>
                    </a:lnTo>
                    <a:lnTo>
                      <a:pt x="1011" y="1418"/>
                    </a:lnTo>
                    <a:lnTo>
                      <a:pt x="1011" y="1418"/>
                    </a:lnTo>
                    <a:lnTo>
                      <a:pt x="1012" y="1420"/>
                    </a:lnTo>
                    <a:lnTo>
                      <a:pt x="1014" y="1420"/>
                    </a:lnTo>
                    <a:lnTo>
                      <a:pt x="1015" y="1421"/>
                    </a:lnTo>
                    <a:lnTo>
                      <a:pt x="1016" y="1422"/>
                    </a:lnTo>
                    <a:lnTo>
                      <a:pt x="1016" y="1424"/>
                    </a:lnTo>
                    <a:lnTo>
                      <a:pt x="1018" y="1424"/>
                    </a:lnTo>
                    <a:lnTo>
                      <a:pt x="1019" y="1424"/>
                    </a:lnTo>
                    <a:lnTo>
                      <a:pt x="1019" y="1422"/>
                    </a:lnTo>
                    <a:lnTo>
                      <a:pt x="1020" y="1422"/>
                    </a:lnTo>
                    <a:lnTo>
                      <a:pt x="1022" y="1422"/>
                    </a:lnTo>
                    <a:lnTo>
                      <a:pt x="1023" y="1421"/>
                    </a:lnTo>
                    <a:lnTo>
                      <a:pt x="1023" y="1422"/>
                    </a:lnTo>
                    <a:lnTo>
                      <a:pt x="1023" y="1422"/>
                    </a:lnTo>
                    <a:lnTo>
                      <a:pt x="1026" y="1422"/>
                    </a:lnTo>
                    <a:lnTo>
                      <a:pt x="1026" y="1421"/>
                    </a:lnTo>
                    <a:lnTo>
                      <a:pt x="1027" y="1421"/>
                    </a:lnTo>
                    <a:lnTo>
                      <a:pt x="1028" y="1420"/>
                    </a:lnTo>
                    <a:lnTo>
                      <a:pt x="1028" y="1418"/>
                    </a:lnTo>
                    <a:lnTo>
                      <a:pt x="1028" y="1417"/>
                    </a:lnTo>
                    <a:lnTo>
                      <a:pt x="1030" y="1416"/>
                    </a:lnTo>
                    <a:lnTo>
                      <a:pt x="1031" y="1414"/>
                    </a:lnTo>
                    <a:lnTo>
                      <a:pt x="1032" y="1414"/>
                    </a:lnTo>
                    <a:lnTo>
                      <a:pt x="1032" y="1414"/>
                    </a:lnTo>
                    <a:lnTo>
                      <a:pt x="1035" y="1414"/>
                    </a:lnTo>
                    <a:lnTo>
                      <a:pt x="1036" y="1414"/>
                    </a:lnTo>
                    <a:lnTo>
                      <a:pt x="1036" y="1414"/>
                    </a:lnTo>
                    <a:lnTo>
                      <a:pt x="1038" y="1416"/>
                    </a:lnTo>
                    <a:lnTo>
                      <a:pt x="1039" y="1416"/>
                    </a:lnTo>
                    <a:lnTo>
                      <a:pt x="1039" y="1414"/>
                    </a:lnTo>
                    <a:lnTo>
                      <a:pt x="1039" y="1413"/>
                    </a:lnTo>
                    <a:lnTo>
                      <a:pt x="1040" y="1413"/>
                    </a:lnTo>
                    <a:lnTo>
                      <a:pt x="1040" y="1414"/>
                    </a:lnTo>
                    <a:lnTo>
                      <a:pt x="1040" y="1414"/>
                    </a:lnTo>
                    <a:lnTo>
                      <a:pt x="1042" y="1414"/>
                    </a:lnTo>
                    <a:lnTo>
                      <a:pt x="1043" y="1414"/>
                    </a:lnTo>
                    <a:lnTo>
                      <a:pt x="1044" y="1413"/>
                    </a:lnTo>
                    <a:lnTo>
                      <a:pt x="1044" y="1412"/>
                    </a:lnTo>
                    <a:lnTo>
                      <a:pt x="1044" y="1412"/>
                    </a:lnTo>
                    <a:lnTo>
                      <a:pt x="1046" y="1412"/>
                    </a:lnTo>
                    <a:lnTo>
                      <a:pt x="1047" y="1412"/>
                    </a:lnTo>
                    <a:lnTo>
                      <a:pt x="1048" y="1410"/>
                    </a:lnTo>
                    <a:lnTo>
                      <a:pt x="1050" y="1409"/>
                    </a:lnTo>
                    <a:lnTo>
                      <a:pt x="1051" y="1409"/>
                    </a:lnTo>
                    <a:lnTo>
                      <a:pt x="1051" y="1407"/>
                    </a:lnTo>
                    <a:lnTo>
                      <a:pt x="1051" y="1406"/>
                    </a:lnTo>
                    <a:lnTo>
                      <a:pt x="1051" y="1405"/>
                    </a:lnTo>
                    <a:lnTo>
                      <a:pt x="1053" y="1403"/>
                    </a:lnTo>
                    <a:lnTo>
                      <a:pt x="1054" y="1403"/>
                    </a:lnTo>
                    <a:lnTo>
                      <a:pt x="1057" y="1402"/>
                    </a:lnTo>
                    <a:lnTo>
                      <a:pt x="1057" y="1401"/>
                    </a:lnTo>
                    <a:lnTo>
                      <a:pt x="1057" y="1399"/>
                    </a:lnTo>
                    <a:lnTo>
                      <a:pt x="1058" y="1399"/>
                    </a:lnTo>
                    <a:lnTo>
                      <a:pt x="1059" y="1399"/>
                    </a:lnTo>
                    <a:lnTo>
                      <a:pt x="1061" y="1398"/>
                    </a:lnTo>
                    <a:lnTo>
                      <a:pt x="1062" y="1398"/>
                    </a:lnTo>
                    <a:lnTo>
                      <a:pt x="1065" y="1397"/>
                    </a:lnTo>
                    <a:lnTo>
                      <a:pt x="1066" y="1397"/>
                    </a:lnTo>
                    <a:lnTo>
                      <a:pt x="1067" y="1397"/>
                    </a:lnTo>
                    <a:lnTo>
                      <a:pt x="1067" y="1395"/>
                    </a:lnTo>
                    <a:lnTo>
                      <a:pt x="1069" y="1394"/>
                    </a:lnTo>
                    <a:lnTo>
                      <a:pt x="1070" y="1394"/>
                    </a:lnTo>
                    <a:lnTo>
                      <a:pt x="1071" y="1393"/>
                    </a:lnTo>
                    <a:lnTo>
                      <a:pt x="1073" y="1393"/>
                    </a:lnTo>
                    <a:lnTo>
                      <a:pt x="1075" y="1391"/>
                    </a:lnTo>
                    <a:lnTo>
                      <a:pt x="1075" y="1391"/>
                    </a:lnTo>
                    <a:lnTo>
                      <a:pt x="1077" y="1391"/>
                    </a:lnTo>
                    <a:lnTo>
                      <a:pt x="1078" y="1391"/>
                    </a:lnTo>
                    <a:lnTo>
                      <a:pt x="1078" y="1390"/>
                    </a:lnTo>
                    <a:lnTo>
                      <a:pt x="1079" y="1389"/>
                    </a:lnTo>
                    <a:lnTo>
                      <a:pt x="1081" y="1389"/>
                    </a:lnTo>
                    <a:lnTo>
                      <a:pt x="1081" y="1387"/>
                    </a:lnTo>
                    <a:lnTo>
                      <a:pt x="1082" y="1386"/>
                    </a:lnTo>
                    <a:lnTo>
                      <a:pt x="1083" y="1386"/>
                    </a:lnTo>
                    <a:lnTo>
                      <a:pt x="1086" y="1386"/>
                    </a:lnTo>
                    <a:lnTo>
                      <a:pt x="1087" y="1386"/>
                    </a:lnTo>
                    <a:lnTo>
                      <a:pt x="1089" y="1386"/>
                    </a:lnTo>
                    <a:lnTo>
                      <a:pt x="1090" y="1383"/>
                    </a:lnTo>
                    <a:lnTo>
                      <a:pt x="1090" y="1383"/>
                    </a:lnTo>
                    <a:lnTo>
                      <a:pt x="1091" y="1382"/>
                    </a:lnTo>
                    <a:lnTo>
                      <a:pt x="1091" y="1382"/>
                    </a:lnTo>
                    <a:lnTo>
                      <a:pt x="1093" y="1383"/>
                    </a:lnTo>
                    <a:lnTo>
                      <a:pt x="1094" y="1385"/>
                    </a:lnTo>
                    <a:lnTo>
                      <a:pt x="1095" y="1385"/>
                    </a:lnTo>
                    <a:lnTo>
                      <a:pt x="1095" y="1386"/>
                    </a:lnTo>
                    <a:lnTo>
                      <a:pt x="1097" y="1386"/>
                    </a:lnTo>
                    <a:lnTo>
                      <a:pt x="1098" y="1386"/>
                    </a:lnTo>
                    <a:lnTo>
                      <a:pt x="1098" y="1383"/>
                    </a:lnTo>
                    <a:lnTo>
                      <a:pt x="1099" y="1383"/>
                    </a:lnTo>
                    <a:lnTo>
                      <a:pt x="1101" y="1383"/>
                    </a:lnTo>
                    <a:lnTo>
                      <a:pt x="1101" y="1385"/>
                    </a:lnTo>
                    <a:lnTo>
                      <a:pt x="1101" y="1386"/>
                    </a:lnTo>
                    <a:lnTo>
                      <a:pt x="1102" y="1387"/>
                    </a:lnTo>
                    <a:lnTo>
                      <a:pt x="1103" y="1387"/>
                    </a:lnTo>
                    <a:lnTo>
                      <a:pt x="1105" y="1387"/>
                    </a:lnTo>
                    <a:lnTo>
                      <a:pt x="1106" y="1387"/>
                    </a:lnTo>
                    <a:lnTo>
                      <a:pt x="1107" y="1387"/>
                    </a:lnTo>
                    <a:lnTo>
                      <a:pt x="1109" y="1389"/>
                    </a:lnTo>
                    <a:lnTo>
                      <a:pt x="1111" y="1389"/>
                    </a:lnTo>
                    <a:lnTo>
                      <a:pt x="1111" y="1389"/>
                    </a:lnTo>
                    <a:lnTo>
                      <a:pt x="1113" y="1389"/>
                    </a:lnTo>
                    <a:lnTo>
                      <a:pt x="1117" y="1389"/>
                    </a:lnTo>
                    <a:lnTo>
                      <a:pt x="1118" y="1389"/>
                    </a:lnTo>
                    <a:lnTo>
                      <a:pt x="1121" y="1389"/>
                    </a:lnTo>
                    <a:lnTo>
                      <a:pt x="1121" y="1390"/>
                    </a:lnTo>
                    <a:lnTo>
                      <a:pt x="1121" y="1393"/>
                    </a:lnTo>
                    <a:lnTo>
                      <a:pt x="1122" y="1395"/>
                    </a:lnTo>
                    <a:lnTo>
                      <a:pt x="1122" y="1397"/>
                    </a:lnTo>
                    <a:lnTo>
                      <a:pt x="1122" y="1398"/>
                    </a:lnTo>
                    <a:lnTo>
                      <a:pt x="1123" y="1398"/>
                    </a:lnTo>
                    <a:lnTo>
                      <a:pt x="1123" y="1399"/>
                    </a:lnTo>
                    <a:lnTo>
                      <a:pt x="1125" y="1401"/>
                    </a:lnTo>
                    <a:lnTo>
                      <a:pt x="1126" y="1402"/>
                    </a:lnTo>
                    <a:lnTo>
                      <a:pt x="1126" y="1402"/>
                    </a:lnTo>
                    <a:lnTo>
                      <a:pt x="1127" y="1401"/>
                    </a:lnTo>
                    <a:lnTo>
                      <a:pt x="1129" y="1401"/>
                    </a:lnTo>
                    <a:lnTo>
                      <a:pt x="1130" y="1401"/>
                    </a:lnTo>
                    <a:lnTo>
                      <a:pt x="1131" y="1402"/>
                    </a:lnTo>
                    <a:lnTo>
                      <a:pt x="1131" y="1403"/>
                    </a:lnTo>
                    <a:lnTo>
                      <a:pt x="1133" y="1403"/>
                    </a:lnTo>
                    <a:lnTo>
                      <a:pt x="1134" y="1403"/>
                    </a:lnTo>
                    <a:lnTo>
                      <a:pt x="1137" y="1403"/>
                    </a:lnTo>
                    <a:lnTo>
                      <a:pt x="1137" y="1403"/>
                    </a:lnTo>
                    <a:lnTo>
                      <a:pt x="1138" y="1405"/>
                    </a:lnTo>
                    <a:lnTo>
                      <a:pt x="1139" y="1405"/>
                    </a:lnTo>
                    <a:lnTo>
                      <a:pt x="1139" y="1403"/>
                    </a:lnTo>
                    <a:lnTo>
                      <a:pt x="1142" y="1403"/>
                    </a:lnTo>
                    <a:lnTo>
                      <a:pt x="1143" y="1402"/>
                    </a:lnTo>
                    <a:lnTo>
                      <a:pt x="1145" y="1402"/>
                    </a:lnTo>
                    <a:lnTo>
                      <a:pt x="1145" y="1402"/>
                    </a:lnTo>
                    <a:lnTo>
                      <a:pt x="1145" y="1403"/>
                    </a:lnTo>
                    <a:lnTo>
                      <a:pt x="1146" y="1403"/>
                    </a:lnTo>
                    <a:lnTo>
                      <a:pt x="1146" y="1402"/>
                    </a:lnTo>
                    <a:lnTo>
                      <a:pt x="1147" y="1402"/>
                    </a:lnTo>
                    <a:lnTo>
                      <a:pt x="1147" y="1402"/>
                    </a:lnTo>
                    <a:lnTo>
                      <a:pt x="1150" y="1403"/>
                    </a:lnTo>
                    <a:lnTo>
                      <a:pt x="1151" y="1405"/>
                    </a:lnTo>
                    <a:lnTo>
                      <a:pt x="1151" y="1405"/>
                    </a:lnTo>
                    <a:lnTo>
                      <a:pt x="1153" y="1405"/>
                    </a:lnTo>
                    <a:lnTo>
                      <a:pt x="1154" y="1403"/>
                    </a:lnTo>
                    <a:lnTo>
                      <a:pt x="1154" y="1405"/>
                    </a:lnTo>
                    <a:lnTo>
                      <a:pt x="1155" y="1405"/>
                    </a:lnTo>
                    <a:lnTo>
                      <a:pt x="1155" y="1405"/>
                    </a:lnTo>
                    <a:lnTo>
                      <a:pt x="1157" y="1405"/>
                    </a:lnTo>
                    <a:lnTo>
                      <a:pt x="1161" y="1405"/>
                    </a:lnTo>
                    <a:lnTo>
                      <a:pt x="1162" y="1406"/>
                    </a:lnTo>
                    <a:lnTo>
                      <a:pt x="1163" y="1406"/>
                    </a:lnTo>
                    <a:lnTo>
                      <a:pt x="1163" y="1407"/>
                    </a:lnTo>
                    <a:lnTo>
                      <a:pt x="1165" y="1409"/>
                    </a:lnTo>
                    <a:lnTo>
                      <a:pt x="1166" y="1409"/>
                    </a:lnTo>
                    <a:lnTo>
                      <a:pt x="1168" y="1407"/>
                    </a:lnTo>
                    <a:lnTo>
                      <a:pt x="1170" y="1406"/>
                    </a:lnTo>
                    <a:lnTo>
                      <a:pt x="1170" y="1405"/>
                    </a:lnTo>
                    <a:lnTo>
                      <a:pt x="1172" y="1403"/>
                    </a:lnTo>
                    <a:lnTo>
                      <a:pt x="1173" y="1403"/>
                    </a:lnTo>
                    <a:lnTo>
                      <a:pt x="1173" y="1403"/>
                    </a:lnTo>
                    <a:lnTo>
                      <a:pt x="1174" y="1403"/>
                    </a:lnTo>
                    <a:lnTo>
                      <a:pt x="1176" y="1402"/>
                    </a:lnTo>
                    <a:lnTo>
                      <a:pt x="1177" y="1402"/>
                    </a:lnTo>
                    <a:lnTo>
                      <a:pt x="1178" y="1401"/>
                    </a:lnTo>
                    <a:lnTo>
                      <a:pt x="1178" y="1399"/>
                    </a:lnTo>
                    <a:lnTo>
                      <a:pt x="1180" y="1398"/>
                    </a:lnTo>
                    <a:lnTo>
                      <a:pt x="1180" y="1397"/>
                    </a:lnTo>
                    <a:lnTo>
                      <a:pt x="1180" y="1395"/>
                    </a:lnTo>
                    <a:lnTo>
                      <a:pt x="1181" y="1393"/>
                    </a:lnTo>
                    <a:lnTo>
                      <a:pt x="1181" y="1391"/>
                    </a:lnTo>
                    <a:lnTo>
                      <a:pt x="1181" y="1390"/>
                    </a:lnTo>
                    <a:lnTo>
                      <a:pt x="1180" y="1389"/>
                    </a:lnTo>
                    <a:lnTo>
                      <a:pt x="1178" y="1389"/>
                    </a:lnTo>
                    <a:lnTo>
                      <a:pt x="1178" y="1387"/>
                    </a:lnTo>
                    <a:lnTo>
                      <a:pt x="1177" y="1387"/>
                    </a:lnTo>
                    <a:lnTo>
                      <a:pt x="1177" y="1386"/>
                    </a:lnTo>
                    <a:lnTo>
                      <a:pt x="1176" y="1385"/>
                    </a:lnTo>
                    <a:lnTo>
                      <a:pt x="1176" y="1383"/>
                    </a:lnTo>
                    <a:lnTo>
                      <a:pt x="1176" y="1382"/>
                    </a:lnTo>
                    <a:lnTo>
                      <a:pt x="1176" y="1381"/>
                    </a:lnTo>
                    <a:lnTo>
                      <a:pt x="1174" y="1379"/>
                    </a:lnTo>
                    <a:lnTo>
                      <a:pt x="1174" y="1379"/>
                    </a:lnTo>
                    <a:lnTo>
                      <a:pt x="1174" y="1378"/>
                    </a:lnTo>
                    <a:lnTo>
                      <a:pt x="1176" y="1375"/>
                    </a:lnTo>
                    <a:lnTo>
                      <a:pt x="1176" y="1374"/>
                    </a:lnTo>
                    <a:lnTo>
                      <a:pt x="1176" y="1373"/>
                    </a:lnTo>
                    <a:lnTo>
                      <a:pt x="1176" y="1371"/>
                    </a:lnTo>
                    <a:lnTo>
                      <a:pt x="1176" y="1370"/>
                    </a:lnTo>
                    <a:lnTo>
                      <a:pt x="1177" y="1370"/>
                    </a:lnTo>
                    <a:lnTo>
                      <a:pt x="1177" y="1367"/>
                    </a:lnTo>
                    <a:lnTo>
                      <a:pt x="1178" y="1367"/>
                    </a:lnTo>
                    <a:lnTo>
                      <a:pt x="1180" y="1367"/>
                    </a:lnTo>
                    <a:lnTo>
                      <a:pt x="1180" y="1366"/>
                    </a:lnTo>
                    <a:lnTo>
                      <a:pt x="1180" y="1365"/>
                    </a:lnTo>
                    <a:lnTo>
                      <a:pt x="1181" y="1363"/>
                    </a:lnTo>
                    <a:lnTo>
                      <a:pt x="1181" y="1362"/>
                    </a:lnTo>
                    <a:lnTo>
                      <a:pt x="1182" y="1362"/>
                    </a:lnTo>
                    <a:lnTo>
                      <a:pt x="1186" y="1359"/>
                    </a:lnTo>
                    <a:lnTo>
                      <a:pt x="1188" y="1357"/>
                    </a:lnTo>
                    <a:lnTo>
                      <a:pt x="1189" y="1355"/>
                    </a:lnTo>
                    <a:lnTo>
                      <a:pt x="1189" y="1353"/>
                    </a:lnTo>
                    <a:lnTo>
                      <a:pt x="1190" y="1351"/>
                    </a:lnTo>
                    <a:lnTo>
                      <a:pt x="1190" y="1353"/>
                    </a:lnTo>
                    <a:lnTo>
                      <a:pt x="1192" y="1354"/>
                    </a:lnTo>
                    <a:lnTo>
                      <a:pt x="1193" y="1354"/>
                    </a:lnTo>
                    <a:lnTo>
                      <a:pt x="1194" y="1355"/>
                    </a:lnTo>
                    <a:lnTo>
                      <a:pt x="1197" y="1357"/>
                    </a:lnTo>
                    <a:lnTo>
                      <a:pt x="1200" y="1357"/>
                    </a:lnTo>
                    <a:lnTo>
                      <a:pt x="1201" y="1357"/>
                    </a:lnTo>
                    <a:lnTo>
                      <a:pt x="1202" y="1358"/>
                    </a:lnTo>
                    <a:lnTo>
                      <a:pt x="1204" y="1359"/>
                    </a:lnTo>
                    <a:lnTo>
                      <a:pt x="1205" y="1361"/>
                    </a:lnTo>
                    <a:lnTo>
                      <a:pt x="1206" y="1361"/>
                    </a:lnTo>
                    <a:lnTo>
                      <a:pt x="1210" y="1361"/>
                    </a:lnTo>
                    <a:lnTo>
                      <a:pt x="1213" y="1361"/>
                    </a:lnTo>
                    <a:lnTo>
                      <a:pt x="1214" y="1362"/>
                    </a:lnTo>
                    <a:lnTo>
                      <a:pt x="1217" y="1363"/>
                    </a:lnTo>
                    <a:lnTo>
                      <a:pt x="1220" y="1365"/>
                    </a:lnTo>
                    <a:lnTo>
                      <a:pt x="1222" y="1366"/>
                    </a:lnTo>
                    <a:lnTo>
                      <a:pt x="1225" y="1366"/>
                    </a:lnTo>
                    <a:lnTo>
                      <a:pt x="1226" y="1367"/>
                    </a:lnTo>
                    <a:lnTo>
                      <a:pt x="1228" y="1367"/>
                    </a:lnTo>
                    <a:lnTo>
                      <a:pt x="1229" y="1367"/>
                    </a:lnTo>
                    <a:lnTo>
                      <a:pt x="1230" y="1367"/>
                    </a:lnTo>
                    <a:lnTo>
                      <a:pt x="1234" y="1369"/>
                    </a:lnTo>
                    <a:lnTo>
                      <a:pt x="1236" y="1370"/>
                    </a:lnTo>
                    <a:lnTo>
                      <a:pt x="1238" y="1370"/>
                    </a:lnTo>
                    <a:lnTo>
                      <a:pt x="1238" y="1371"/>
                    </a:lnTo>
                    <a:lnTo>
                      <a:pt x="1238" y="1373"/>
                    </a:lnTo>
                    <a:lnTo>
                      <a:pt x="1238" y="1374"/>
                    </a:lnTo>
                    <a:lnTo>
                      <a:pt x="1238" y="1377"/>
                    </a:lnTo>
                    <a:lnTo>
                      <a:pt x="1240" y="1378"/>
                    </a:lnTo>
                    <a:lnTo>
                      <a:pt x="1240" y="1379"/>
                    </a:lnTo>
                    <a:lnTo>
                      <a:pt x="1240" y="1381"/>
                    </a:lnTo>
                    <a:lnTo>
                      <a:pt x="1240" y="1383"/>
                    </a:lnTo>
                    <a:lnTo>
                      <a:pt x="1240" y="1383"/>
                    </a:lnTo>
                    <a:lnTo>
                      <a:pt x="1241" y="1385"/>
                    </a:lnTo>
                    <a:lnTo>
                      <a:pt x="1241" y="1385"/>
                    </a:lnTo>
                    <a:lnTo>
                      <a:pt x="1241" y="1386"/>
                    </a:lnTo>
                    <a:lnTo>
                      <a:pt x="1241" y="1387"/>
                    </a:lnTo>
                    <a:lnTo>
                      <a:pt x="1241" y="1389"/>
                    </a:lnTo>
                    <a:lnTo>
                      <a:pt x="1241" y="1390"/>
                    </a:lnTo>
                    <a:lnTo>
                      <a:pt x="1242" y="1390"/>
                    </a:lnTo>
                    <a:lnTo>
                      <a:pt x="1244" y="1390"/>
                    </a:lnTo>
                    <a:lnTo>
                      <a:pt x="1245" y="1391"/>
                    </a:lnTo>
                    <a:lnTo>
                      <a:pt x="1246" y="1393"/>
                    </a:lnTo>
                    <a:lnTo>
                      <a:pt x="1248" y="1394"/>
                    </a:lnTo>
                    <a:lnTo>
                      <a:pt x="1249" y="1394"/>
                    </a:lnTo>
                    <a:lnTo>
                      <a:pt x="1252" y="1395"/>
                    </a:lnTo>
                    <a:lnTo>
                      <a:pt x="1254" y="1395"/>
                    </a:lnTo>
                    <a:lnTo>
                      <a:pt x="1254" y="1395"/>
                    </a:lnTo>
                    <a:lnTo>
                      <a:pt x="1256" y="1398"/>
                    </a:lnTo>
                    <a:lnTo>
                      <a:pt x="1258" y="1398"/>
                    </a:lnTo>
                    <a:lnTo>
                      <a:pt x="1258" y="1398"/>
                    </a:lnTo>
                    <a:lnTo>
                      <a:pt x="1261" y="1399"/>
                    </a:lnTo>
                    <a:lnTo>
                      <a:pt x="1262" y="1398"/>
                    </a:lnTo>
                    <a:lnTo>
                      <a:pt x="1264" y="1398"/>
                    </a:lnTo>
                    <a:lnTo>
                      <a:pt x="1264" y="1398"/>
                    </a:lnTo>
                    <a:lnTo>
                      <a:pt x="1266" y="1398"/>
                    </a:lnTo>
                    <a:lnTo>
                      <a:pt x="1268" y="1398"/>
                    </a:lnTo>
                    <a:lnTo>
                      <a:pt x="1269" y="1398"/>
                    </a:lnTo>
                    <a:lnTo>
                      <a:pt x="1270" y="1397"/>
                    </a:lnTo>
                    <a:lnTo>
                      <a:pt x="1272" y="1395"/>
                    </a:lnTo>
                    <a:lnTo>
                      <a:pt x="1273" y="1395"/>
                    </a:lnTo>
                    <a:lnTo>
                      <a:pt x="1276" y="1395"/>
                    </a:lnTo>
                    <a:lnTo>
                      <a:pt x="1277" y="1394"/>
                    </a:lnTo>
                    <a:lnTo>
                      <a:pt x="1281" y="1393"/>
                    </a:lnTo>
                    <a:lnTo>
                      <a:pt x="1283" y="1393"/>
                    </a:lnTo>
                    <a:lnTo>
                      <a:pt x="1284" y="1393"/>
                    </a:lnTo>
                    <a:lnTo>
                      <a:pt x="1285" y="1391"/>
                    </a:lnTo>
                    <a:lnTo>
                      <a:pt x="1288" y="1391"/>
                    </a:lnTo>
                    <a:lnTo>
                      <a:pt x="1289" y="1391"/>
                    </a:lnTo>
                    <a:lnTo>
                      <a:pt x="1292" y="1393"/>
                    </a:lnTo>
                    <a:lnTo>
                      <a:pt x="1295" y="1393"/>
                    </a:lnTo>
                    <a:lnTo>
                      <a:pt x="1296" y="1394"/>
                    </a:lnTo>
                    <a:lnTo>
                      <a:pt x="1297" y="1394"/>
                    </a:lnTo>
                    <a:lnTo>
                      <a:pt x="1300" y="1395"/>
                    </a:lnTo>
                    <a:lnTo>
                      <a:pt x="1303" y="1395"/>
                    </a:lnTo>
                    <a:lnTo>
                      <a:pt x="1305" y="1394"/>
                    </a:lnTo>
                    <a:lnTo>
                      <a:pt x="1307" y="1395"/>
                    </a:lnTo>
                    <a:lnTo>
                      <a:pt x="1309" y="1397"/>
                    </a:lnTo>
                    <a:lnTo>
                      <a:pt x="1311" y="1398"/>
                    </a:lnTo>
                    <a:lnTo>
                      <a:pt x="1312" y="1401"/>
                    </a:lnTo>
                    <a:lnTo>
                      <a:pt x="1313" y="1402"/>
                    </a:lnTo>
                    <a:lnTo>
                      <a:pt x="1315" y="1402"/>
                    </a:lnTo>
                    <a:lnTo>
                      <a:pt x="1317" y="1402"/>
                    </a:lnTo>
                    <a:lnTo>
                      <a:pt x="1321" y="1402"/>
                    </a:lnTo>
                    <a:lnTo>
                      <a:pt x="1324" y="1403"/>
                    </a:lnTo>
                    <a:lnTo>
                      <a:pt x="1325" y="1403"/>
                    </a:lnTo>
                    <a:lnTo>
                      <a:pt x="1325" y="1403"/>
                    </a:lnTo>
                    <a:lnTo>
                      <a:pt x="1325" y="1406"/>
                    </a:lnTo>
                    <a:lnTo>
                      <a:pt x="1325" y="1409"/>
                    </a:lnTo>
                    <a:lnTo>
                      <a:pt x="1325" y="1409"/>
                    </a:lnTo>
                    <a:lnTo>
                      <a:pt x="1327" y="1410"/>
                    </a:lnTo>
                    <a:lnTo>
                      <a:pt x="1327" y="1410"/>
                    </a:lnTo>
                    <a:lnTo>
                      <a:pt x="1327" y="1412"/>
                    </a:lnTo>
                    <a:lnTo>
                      <a:pt x="1328" y="1413"/>
                    </a:lnTo>
                    <a:lnTo>
                      <a:pt x="1329" y="1413"/>
                    </a:lnTo>
                    <a:lnTo>
                      <a:pt x="1332" y="1417"/>
                    </a:lnTo>
                    <a:lnTo>
                      <a:pt x="1335" y="1417"/>
                    </a:lnTo>
                    <a:lnTo>
                      <a:pt x="1336" y="1418"/>
                    </a:lnTo>
                    <a:lnTo>
                      <a:pt x="1337" y="1418"/>
                    </a:lnTo>
                    <a:lnTo>
                      <a:pt x="1340" y="1418"/>
                    </a:lnTo>
                    <a:lnTo>
                      <a:pt x="1345" y="1418"/>
                    </a:lnTo>
                    <a:lnTo>
                      <a:pt x="1348" y="1418"/>
                    </a:lnTo>
                    <a:lnTo>
                      <a:pt x="1349" y="1420"/>
                    </a:lnTo>
                    <a:lnTo>
                      <a:pt x="1353" y="1420"/>
                    </a:lnTo>
                    <a:lnTo>
                      <a:pt x="1356" y="1421"/>
                    </a:lnTo>
                    <a:lnTo>
                      <a:pt x="1360" y="1421"/>
                    </a:lnTo>
                    <a:lnTo>
                      <a:pt x="1361" y="1421"/>
                    </a:lnTo>
                    <a:lnTo>
                      <a:pt x="1363" y="1421"/>
                    </a:lnTo>
                    <a:lnTo>
                      <a:pt x="1364" y="1421"/>
                    </a:lnTo>
                    <a:lnTo>
                      <a:pt x="1365" y="1422"/>
                    </a:lnTo>
                    <a:lnTo>
                      <a:pt x="1367" y="1422"/>
                    </a:lnTo>
                    <a:lnTo>
                      <a:pt x="1369" y="1421"/>
                    </a:lnTo>
                    <a:lnTo>
                      <a:pt x="1375" y="1418"/>
                    </a:lnTo>
                    <a:lnTo>
                      <a:pt x="1376" y="1417"/>
                    </a:lnTo>
                    <a:lnTo>
                      <a:pt x="1377" y="1417"/>
                    </a:lnTo>
                    <a:lnTo>
                      <a:pt x="1379" y="1417"/>
                    </a:lnTo>
                    <a:lnTo>
                      <a:pt x="1380" y="1417"/>
                    </a:lnTo>
                    <a:lnTo>
                      <a:pt x="1383" y="1417"/>
                    </a:lnTo>
                    <a:lnTo>
                      <a:pt x="1384" y="1416"/>
                    </a:lnTo>
                    <a:lnTo>
                      <a:pt x="1385" y="1416"/>
                    </a:lnTo>
                    <a:lnTo>
                      <a:pt x="1388" y="1416"/>
                    </a:lnTo>
                    <a:lnTo>
                      <a:pt x="1392" y="1413"/>
                    </a:lnTo>
                    <a:lnTo>
                      <a:pt x="1394" y="1413"/>
                    </a:lnTo>
                    <a:lnTo>
                      <a:pt x="1398" y="1414"/>
                    </a:lnTo>
                    <a:lnTo>
                      <a:pt x="1399" y="1413"/>
                    </a:lnTo>
                    <a:lnTo>
                      <a:pt x="1400" y="1413"/>
                    </a:lnTo>
                    <a:lnTo>
                      <a:pt x="1403" y="1412"/>
                    </a:lnTo>
                    <a:lnTo>
                      <a:pt x="1403" y="1409"/>
                    </a:lnTo>
                    <a:lnTo>
                      <a:pt x="1404" y="1407"/>
                    </a:lnTo>
                    <a:lnTo>
                      <a:pt x="1407" y="1405"/>
                    </a:lnTo>
                    <a:lnTo>
                      <a:pt x="1408" y="1403"/>
                    </a:lnTo>
                    <a:lnTo>
                      <a:pt x="1410" y="1402"/>
                    </a:lnTo>
                    <a:lnTo>
                      <a:pt x="1412" y="1401"/>
                    </a:lnTo>
                    <a:lnTo>
                      <a:pt x="1415" y="1399"/>
                    </a:lnTo>
                    <a:lnTo>
                      <a:pt x="1418" y="1398"/>
                    </a:lnTo>
                    <a:lnTo>
                      <a:pt x="1420" y="1397"/>
                    </a:lnTo>
                    <a:lnTo>
                      <a:pt x="1422" y="1395"/>
                    </a:lnTo>
                    <a:lnTo>
                      <a:pt x="1423" y="1397"/>
                    </a:lnTo>
                    <a:lnTo>
                      <a:pt x="1424" y="1397"/>
                    </a:lnTo>
                    <a:lnTo>
                      <a:pt x="1427" y="1397"/>
                    </a:lnTo>
                    <a:lnTo>
                      <a:pt x="1428" y="1397"/>
                    </a:lnTo>
                    <a:lnTo>
                      <a:pt x="1430" y="1398"/>
                    </a:lnTo>
                    <a:lnTo>
                      <a:pt x="1432" y="1399"/>
                    </a:lnTo>
                    <a:lnTo>
                      <a:pt x="1434" y="1401"/>
                    </a:lnTo>
                    <a:lnTo>
                      <a:pt x="1436" y="1403"/>
                    </a:lnTo>
                    <a:lnTo>
                      <a:pt x="1438" y="1405"/>
                    </a:lnTo>
                    <a:lnTo>
                      <a:pt x="1438" y="1405"/>
                    </a:lnTo>
                    <a:lnTo>
                      <a:pt x="1440" y="1405"/>
                    </a:lnTo>
                    <a:lnTo>
                      <a:pt x="1443" y="1405"/>
                    </a:lnTo>
                    <a:lnTo>
                      <a:pt x="1443" y="1405"/>
                    </a:lnTo>
                    <a:lnTo>
                      <a:pt x="1446" y="1403"/>
                    </a:lnTo>
                    <a:lnTo>
                      <a:pt x="1448" y="1402"/>
                    </a:lnTo>
                    <a:lnTo>
                      <a:pt x="1450" y="1402"/>
                    </a:lnTo>
                    <a:lnTo>
                      <a:pt x="1452" y="1402"/>
                    </a:lnTo>
                    <a:lnTo>
                      <a:pt x="1455" y="1403"/>
                    </a:lnTo>
                    <a:lnTo>
                      <a:pt x="1456" y="1405"/>
                    </a:lnTo>
                    <a:lnTo>
                      <a:pt x="1456" y="1406"/>
                    </a:lnTo>
                    <a:lnTo>
                      <a:pt x="1460" y="1409"/>
                    </a:lnTo>
                    <a:lnTo>
                      <a:pt x="1462" y="1409"/>
                    </a:lnTo>
                    <a:lnTo>
                      <a:pt x="1466" y="1412"/>
                    </a:lnTo>
                    <a:lnTo>
                      <a:pt x="1468" y="1412"/>
                    </a:lnTo>
                    <a:lnTo>
                      <a:pt x="1472" y="1413"/>
                    </a:lnTo>
                    <a:lnTo>
                      <a:pt x="1474" y="1414"/>
                    </a:lnTo>
                    <a:lnTo>
                      <a:pt x="1475" y="1414"/>
                    </a:lnTo>
                    <a:lnTo>
                      <a:pt x="1479" y="1409"/>
                    </a:lnTo>
                    <a:lnTo>
                      <a:pt x="1483" y="1406"/>
                    </a:lnTo>
                    <a:lnTo>
                      <a:pt x="1488" y="1403"/>
                    </a:lnTo>
                    <a:lnTo>
                      <a:pt x="1491" y="1402"/>
                    </a:lnTo>
                    <a:lnTo>
                      <a:pt x="1494" y="1402"/>
                    </a:lnTo>
                    <a:lnTo>
                      <a:pt x="1495" y="1401"/>
                    </a:lnTo>
                    <a:lnTo>
                      <a:pt x="1496" y="1398"/>
                    </a:lnTo>
                    <a:lnTo>
                      <a:pt x="1496" y="1395"/>
                    </a:lnTo>
                    <a:lnTo>
                      <a:pt x="1496" y="1394"/>
                    </a:lnTo>
                    <a:lnTo>
                      <a:pt x="1495" y="1393"/>
                    </a:lnTo>
                    <a:lnTo>
                      <a:pt x="1494" y="1393"/>
                    </a:lnTo>
                    <a:lnTo>
                      <a:pt x="1495" y="1393"/>
                    </a:lnTo>
                    <a:lnTo>
                      <a:pt x="1495" y="1391"/>
                    </a:lnTo>
                    <a:lnTo>
                      <a:pt x="1496" y="1389"/>
                    </a:lnTo>
                    <a:lnTo>
                      <a:pt x="1496" y="1387"/>
                    </a:lnTo>
                    <a:lnTo>
                      <a:pt x="1498" y="1386"/>
                    </a:lnTo>
                    <a:lnTo>
                      <a:pt x="1499" y="1383"/>
                    </a:lnTo>
                    <a:lnTo>
                      <a:pt x="1499" y="1382"/>
                    </a:lnTo>
                    <a:lnTo>
                      <a:pt x="1500" y="1379"/>
                    </a:lnTo>
                    <a:lnTo>
                      <a:pt x="1502" y="1378"/>
                    </a:lnTo>
                    <a:lnTo>
                      <a:pt x="1503" y="1377"/>
                    </a:lnTo>
                    <a:lnTo>
                      <a:pt x="1503" y="1374"/>
                    </a:lnTo>
                    <a:lnTo>
                      <a:pt x="1505" y="1373"/>
                    </a:lnTo>
                    <a:lnTo>
                      <a:pt x="1506" y="1369"/>
                    </a:lnTo>
                    <a:lnTo>
                      <a:pt x="1507" y="1365"/>
                    </a:lnTo>
                    <a:lnTo>
                      <a:pt x="1510" y="1362"/>
                    </a:lnTo>
                    <a:lnTo>
                      <a:pt x="1514" y="1358"/>
                    </a:lnTo>
                    <a:lnTo>
                      <a:pt x="1517" y="1355"/>
                    </a:lnTo>
                    <a:lnTo>
                      <a:pt x="1518" y="1353"/>
                    </a:lnTo>
                    <a:lnTo>
                      <a:pt x="1518" y="1350"/>
                    </a:lnTo>
                    <a:lnTo>
                      <a:pt x="1517" y="1347"/>
                    </a:lnTo>
                    <a:lnTo>
                      <a:pt x="1517" y="1345"/>
                    </a:lnTo>
                    <a:lnTo>
                      <a:pt x="1517" y="1342"/>
                    </a:lnTo>
                    <a:lnTo>
                      <a:pt x="1517" y="1341"/>
                    </a:lnTo>
                    <a:lnTo>
                      <a:pt x="1514" y="1339"/>
                    </a:lnTo>
                    <a:lnTo>
                      <a:pt x="1513" y="1339"/>
                    </a:lnTo>
                    <a:lnTo>
                      <a:pt x="1510" y="1339"/>
                    </a:lnTo>
                    <a:lnTo>
                      <a:pt x="1507" y="1339"/>
                    </a:lnTo>
                    <a:lnTo>
                      <a:pt x="1507" y="1337"/>
                    </a:lnTo>
                    <a:lnTo>
                      <a:pt x="1509" y="1335"/>
                    </a:lnTo>
                    <a:lnTo>
                      <a:pt x="1510" y="1334"/>
                    </a:lnTo>
                    <a:lnTo>
                      <a:pt x="1513" y="1331"/>
                    </a:lnTo>
                    <a:lnTo>
                      <a:pt x="1518" y="1326"/>
                    </a:lnTo>
                    <a:lnTo>
                      <a:pt x="1522" y="1323"/>
                    </a:lnTo>
                    <a:lnTo>
                      <a:pt x="1527" y="1322"/>
                    </a:lnTo>
                    <a:lnTo>
                      <a:pt x="1533" y="1321"/>
                    </a:lnTo>
                    <a:lnTo>
                      <a:pt x="1538" y="1319"/>
                    </a:lnTo>
                    <a:lnTo>
                      <a:pt x="1542" y="1318"/>
                    </a:lnTo>
                    <a:lnTo>
                      <a:pt x="1542" y="1318"/>
                    </a:lnTo>
                    <a:lnTo>
                      <a:pt x="1545" y="1319"/>
                    </a:lnTo>
                    <a:lnTo>
                      <a:pt x="1547" y="1318"/>
                    </a:lnTo>
                    <a:lnTo>
                      <a:pt x="1551" y="1318"/>
                    </a:lnTo>
                    <a:lnTo>
                      <a:pt x="1554" y="1317"/>
                    </a:lnTo>
                    <a:lnTo>
                      <a:pt x="1557" y="1317"/>
                    </a:lnTo>
                    <a:lnTo>
                      <a:pt x="1558" y="1317"/>
                    </a:lnTo>
                    <a:lnTo>
                      <a:pt x="1559" y="1317"/>
                    </a:lnTo>
                    <a:lnTo>
                      <a:pt x="1559" y="1317"/>
                    </a:lnTo>
                    <a:lnTo>
                      <a:pt x="1561" y="1317"/>
                    </a:lnTo>
                    <a:lnTo>
                      <a:pt x="1561" y="1317"/>
                    </a:lnTo>
                    <a:lnTo>
                      <a:pt x="1563" y="1318"/>
                    </a:lnTo>
                    <a:lnTo>
                      <a:pt x="1566" y="1319"/>
                    </a:lnTo>
                    <a:lnTo>
                      <a:pt x="1569" y="1321"/>
                    </a:lnTo>
                    <a:lnTo>
                      <a:pt x="1570" y="1321"/>
                    </a:lnTo>
                    <a:lnTo>
                      <a:pt x="1571" y="1322"/>
                    </a:lnTo>
                    <a:lnTo>
                      <a:pt x="1573" y="1323"/>
                    </a:lnTo>
                    <a:lnTo>
                      <a:pt x="1574" y="1325"/>
                    </a:lnTo>
                    <a:lnTo>
                      <a:pt x="1577" y="1325"/>
                    </a:lnTo>
                    <a:lnTo>
                      <a:pt x="1579" y="1327"/>
                    </a:lnTo>
                    <a:lnTo>
                      <a:pt x="1579" y="1327"/>
                    </a:lnTo>
                    <a:lnTo>
                      <a:pt x="1581" y="1326"/>
                    </a:lnTo>
                    <a:lnTo>
                      <a:pt x="1581" y="1325"/>
                    </a:lnTo>
                    <a:lnTo>
                      <a:pt x="1583" y="1325"/>
                    </a:lnTo>
                    <a:lnTo>
                      <a:pt x="1585" y="1326"/>
                    </a:lnTo>
                    <a:lnTo>
                      <a:pt x="1589" y="1329"/>
                    </a:lnTo>
                    <a:lnTo>
                      <a:pt x="1590" y="1329"/>
                    </a:lnTo>
                    <a:lnTo>
                      <a:pt x="1590" y="1329"/>
                    </a:lnTo>
                    <a:lnTo>
                      <a:pt x="1591" y="1329"/>
                    </a:lnTo>
                    <a:lnTo>
                      <a:pt x="1593" y="1330"/>
                    </a:lnTo>
                    <a:lnTo>
                      <a:pt x="1593" y="1331"/>
                    </a:lnTo>
                    <a:lnTo>
                      <a:pt x="1591" y="1331"/>
                    </a:lnTo>
                    <a:lnTo>
                      <a:pt x="1593" y="1333"/>
                    </a:lnTo>
                    <a:lnTo>
                      <a:pt x="1594" y="1333"/>
                    </a:lnTo>
                    <a:lnTo>
                      <a:pt x="1595" y="1333"/>
                    </a:lnTo>
                    <a:lnTo>
                      <a:pt x="1595" y="1335"/>
                    </a:lnTo>
                    <a:lnTo>
                      <a:pt x="1597" y="1335"/>
                    </a:lnTo>
                    <a:lnTo>
                      <a:pt x="1598" y="1337"/>
                    </a:lnTo>
                    <a:lnTo>
                      <a:pt x="1598" y="1337"/>
                    </a:lnTo>
                    <a:lnTo>
                      <a:pt x="1598" y="1338"/>
                    </a:lnTo>
                    <a:lnTo>
                      <a:pt x="1598" y="1338"/>
                    </a:lnTo>
                    <a:lnTo>
                      <a:pt x="1597" y="1339"/>
                    </a:lnTo>
                    <a:lnTo>
                      <a:pt x="1597" y="1339"/>
                    </a:lnTo>
                    <a:lnTo>
                      <a:pt x="1598" y="1341"/>
                    </a:lnTo>
                    <a:lnTo>
                      <a:pt x="1599" y="1341"/>
                    </a:lnTo>
                    <a:lnTo>
                      <a:pt x="1599" y="1342"/>
                    </a:lnTo>
                    <a:lnTo>
                      <a:pt x="1599" y="1343"/>
                    </a:lnTo>
                    <a:lnTo>
                      <a:pt x="1601" y="1343"/>
                    </a:lnTo>
                    <a:lnTo>
                      <a:pt x="1602" y="1345"/>
                    </a:lnTo>
                    <a:lnTo>
                      <a:pt x="1602" y="1346"/>
                    </a:lnTo>
                    <a:lnTo>
                      <a:pt x="1602" y="1346"/>
                    </a:lnTo>
                    <a:lnTo>
                      <a:pt x="1602" y="1347"/>
                    </a:lnTo>
                    <a:lnTo>
                      <a:pt x="1602" y="1347"/>
                    </a:lnTo>
                    <a:lnTo>
                      <a:pt x="1602" y="1350"/>
                    </a:lnTo>
                    <a:lnTo>
                      <a:pt x="1602" y="1350"/>
                    </a:lnTo>
                    <a:lnTo>
                      <a:pt x="1603" y="1351"/>
                    </a:lnTo>
                    <a:lnTo>
                      <a:pt x="1603" y="1354"/>
                    </a:lnTo>
                    <a:lnTo>
                      <a:pt x="1605" y="1357"/>
                    </a:lnTo>
                    <a:lnTo>
                      <a:pt x="1606" y="1359"/>
                    </a:lnTo>
                    <a:lnTo>
                      <a:pt x="1607" y="1362"/>
                    </a:lnTo>
                    <a:lnTo>
                      <a:pt x="1607" y="1365"/>
                    </a:lnTo>
                    <a:lnTo>
                      <a:pt x="1607" y="1365"/>
                    </a:lnTo>
                    <a:lnTo>
                      <a:pt x="1609" y="1366"/>
                    </a:lnTo>
                    <a:lnTo>
                      <a:pt x="1609" y="1366"/>
                    </a:lnTo>
                    <a:lnTo>
                      <a:pt x="1609" y="1367"/>
                    </a:lnTo>
                    <a:lnTo>
                      <a:pt x="1609" y="1369"/>
                    </a:lnTo>
                    <a:lnTo>
                      <a:pt x="1610" y="1370"/>
                    </a:lnTo>
                    <a:lnTo>
                      <a:pt x="1609" y="1371"/>
                    </a:lnTo>
                    <a:lnTo>
                      <a:pt x="1610" y="1373"/>
                    </a:lnTo>
                    <a:lnTo>
                      <a:pt x="1610" y="1373"/>
                    </a:lnTo>
                    <a:lnTo>
                      <a:pt x="1610" y="1374"/>
                    </a:lnTo>
                    <a:lnTo>
                      <a:pt x="1610" y="1377"/>
                    </a:lnTo>
                    <a:lnTo>
                      <a:pt x="1611" y="1379"/>
                    </a:lnTo>
                    <a:lnTo>
                      <a:pt x="1614" y="1382"/>
                    </a:lnTo>
                    <a:lnTo>
                      <a:pt x="1617" y="1386"/>
                    </a:lnTo>
                    <a:lnTo>
                      <a:pt x="1617" y="1387"/>
                    </a:lnTo>
                    <a:lnTo>
                      <a:pt x="1617" y="1389"/>
                    </a:lnTo>
                    <a:lnTo>
                      <a:pt x="1617" y="1390"/>
                    </a:lnTo>
                    <a:lnTo>
                      <a:pt x="1617" y="1391"/>
                    </a:lnTo>
                    <a:lnTo>
                      <a:pt x="1617" y="1393"/>
                    </a:lnTo>
                    <a:lnTo>
                      <a:pt x="1617" y="1393"/>
                    </a:lnTo>
                    <a:lnTo>
                      <a:pt x="1617" y="1394"/>
                    </a:lnTo>
                    <a:lnTo>
                      <a:pt x="1618" y="1395"/>
                    </a:lnTo>
                    <a:lnTo>
                      <a:pt x="1621" y="1397"/>
                    </a:lnTo>
                    <a:lnTo>
                      <a:pt x="1620" y="1401"/>
                    </a:lnTo>
                    <a:lnTo>
                      <a:pt x="1620" y="1402"/>
                    </a:lnTo>
                    <a:lnTo>
                      <a:pt x="1620" y="1405"/>
                    </a:lnTo>
                    <a:lnTo>
                      <a:pt x="1620" y="1406"/>
                    </a:lnTo>
                    <a:lnTo>
                      <a:pt x="1621" y="1407"/>
                    </a:lnTo>
                    <a:lnTo>
                      <a:pt x="1622" y="1409"/>
                    </a:lnTo>
                    <a:lnTo>
                      <a:pt x="1622" y="1410"/>
                    </a:lnTo>
                    <a:lnTo>
                      <a:pt x="1624" y="1412"/>
                    </a:lnTo>
                    <a:lnTo>
                      <a:pt x="1626" y="1413"/>
                    </a:lnTo>
                    <a:lnTo>
                      <a:pt x="1630" y="1413"/>
                    </a:lnTo>
                    <a:lnTo>
                      <a:pt x="1634" y="1412"/>
                    </a:lnTo>
                    <a:lnTo>
                      <a:pt x="1637" y="1412"/>
                    </a:lnTo>
                    <a:lnTo>
                      <a:pt x="1638" y="1412"/>
                    </a:lnTo>
                    <a:lnTo>
                      <a:pt x="1638" y="1413"/>
                    </a:lnTo>
                    <a:lnTo>
                      <a:pt x="1638" y="1414"/>
                    </a:lnTo>
                    <a:lnTo>
                      <a:pt x="1640" y="1414"/>
                    </a:lnTo>
                    <a:lnTo>
                      <a:pt x="1641" y="1416"/>
                    </a:lnTo>
                    <a:lnTo>
                      <a:pt x="1642" y="1416"/>
                    </a:lnTo>
                    <a:lnTo>
                      <a:pt x="1642" y="1417"/>
                    </a:lnTo>
                    <a:lnTo>
                      <a:pt x="1644" y="1417"/>
                    </a:lnTo>
                    <a:lnTo>
                      <a:pt x="1645" y="1417"/>
                    </a:lnTo>
                    <a:lnTo>
                      <a:pt x="1645" y="1417"/>
                    </a:lnTo>
                    <a:lnTo>
                      <a:pt x="1646" y="1417"/>
                    </a:lnTo>
                    <a:lnTo>
                      <a:pt x="1648" y="1417"/>
                    </a:lnTo>
                    <a:lnTo>
                      <a:pt x="1648" y="1417"/>
                    </a:lnTo>
                    <a:lnTo>
                      <a:pt x="1649" y="1417"/>
                    </a:lnTo>
                    <a:lnTo>
                      <a:pt x="1649" y="1417"/>
                    </a:lnTo>
                    <a:lnTo>
                      <a:pt x="1650" y="1418"/>
                    </a:lnTo>
                    <a:lnTo>
                      <a:pt x="1650" y="1418"/>
                    </a:lnTo>
                    <a:lnTo>
                      <a:pt x="1652" y="1420"/>
                    </a:lnTo>
                    <a:lnTo>
                      <a:pt x="1654" y="1421"/>
                    </a:lnTo>
                    <a:lnTo>
                      <a:pt x="1657" y="1426"/>
                    </a:lnTo>
                    <a:lnTo>
                      <a:pt x="1660" y="1428"/>
                    </a:lnTo>
                    <a:lnTo>
                      <a:pt x="1662" y="1429"/>
                    </a:lnTo>
                    <a:lnTo>
                      <a:pt x="1665" y="1429"/>
                    </a:lnTo>
                    <a:lnTo>
                      <a:pt x="1666" y="1430"/>
                    </a:lnTo>
                    <a:lnTo>
                      <a:pt x="1665" y="1433"/>
                    </a:lnTo>
                    <a:lnTo>
                      <a:pt x="1665" y="1434"/>
                    </a:lnTo>
                    <a:lnTo>
                      <a:pt x="1666" y="1436"/>
                    </a:lnTo>
                    <a:lnTo>
                      <a:pt x="1666" y="1437"/>
                    </a:lnTo>
                    <a:lnTo>
                      <a:pt x="1668" y="1438"/>
                    </a:lnTo>
                    <a:lnTo>
                      <a:pt x="1668" y="1440"/>
                    </a:lnTo>
                    <a:lnTo>
                      <a:pt x="1669" y="1440"/>
                    </a:lnTo>
                    <a:lnTo>
                      <a:pt x="1669" y="1442"/>
                    </a:lnTo>
                    <a:lnTo>
                      <a:pt x="1668" y="1445"/>
                    </a:lnTo>
                    <a:lnTo>
                      <a:pt x="1668" y="1448"/>
                    </a:lnTo>
                    <a:lnTo>
                      <a:pt x="1669" y="1449"/>
                    </a:lnTo>
                    <a:lnTo>
                      <a:pt x="1670" y="1452"/>
                    </a:lnTo>
                    <a:lnTo>
                      <a:pt x="1670" y="1453"/>
                    </a:lnTo>
                    <a:lnTo>
                      <a:pt x="1672" y="1454"/>
                    </a:lnTo>
                    <a:lnTo>
                      <a:pt x="1672" y="1454"/>
                    </a:lnTo>
                    <a:lnTo>
                      <a:pt x="1673" y="1454"/>
                    </a:lnTo>
                    <a:lnTo>
                      <a:pt x="1677" y="1454"/>
                    </a:lnTo>
                    <a:lnTo>
                      <a:pt x="1678" y="1454"/>
                    </a:lnTo>
                    <a:lnTo>
                      <a:pt x="1680" y="1454"/>
                    </a:lnTo>
                    <a:lnTo>
                      <a:pt x="1684" y="1454"/>
                    </a:lnTo>
                    <a:lnTo>
                      <a:pt x="1689" y="1454"/>
                    </a:lnTo>
                    <a:lnTo>
                      <a:pt x="1693" y="1454"/>
                    </a:lnTo>
                    <a:lnTo>
                      <a:pt x="1694" y="1454"/>
                    </a:lnTo>
                    <a:lnTo>
                      <a:pt x="1696" y="1453"/>
                    </a:lnTo>
                    <a:lnTo>
                      <a:pt x="1697" y="1450"/>
                    </a:lnTo>
                    <a:lnTo>
                      <a:pt x="1697" y="1449"/>
                    </a:lnTo>
                    <a:lnTo>
                      <a:pt x="1698" y="1449"/>
                    </a:lnTo>
                    <a:lnTo>
                      <a:pt x="1700" y="1449"/>
                    </a:lnTo>
                    <a:lnTo>
                      <a:pt x="1702" y="1446"/>
                    </a:lnTo>
                    <a:lnTo>
                      <a:pt x="1704" y="1445"/>
                    </a:lnTo>
                    <a:lnTo>
                      <a:pt x="1706" y="1445"/>
                    </a:lnTo>
                    <a:lnTo>
                      <a:pt x="1709" y="1446"/>
                    </a:lnTo>
                    <a:lnTo>
                      <a:pt x="1710" y="1445"/>
                    </a:lnTo>
                    <a:lnTo>
                      <a:pt x="1712" y="1444"/>
                    </a:lnTo>
                    <a:lnTo>
                      <a:pt x="1714" y="1442"/>
                    </a:lnTo>
                    <a:lnTo>
                      <a:pt x="1720" y="1440"/>
                    </a:lnTo>
                    <a:lnTo>
                      <a:pt x="1721" y="1440"/>
                    </a:lnTo>
                    <a:lnTo>
                      <a:pt x="1722" y="1440"/>
                    </a:lnTo>
                    <a:lnTo>
                      <a:pt x="1724" y="1440"/>
                    </a:lnTo>
                    <a:lnTo>
                      <a:pt x="1725" y="1441"/>
                    </a:lnTo>
                    <a:lnTo>
                      <a:pt x="1726" y="1442"/>
                    </a:lnTo>
                    <a:lnTo>
                      <a:pt x="1726" y="1444"/>
                    </a:lnTo>
                    <a:lnTo>
                      <a:pt x="1726" y="1445"/>
                    </a:lnTo>
                    <a:lnTo>
                      <a:pt x="1726" y="1445"/>
                    </a:lnTo>
                    <a:lnTo>
                      <a:pt x="1726" y="1446"/>
                    </a:lnTo>
                    <a:lnTo>
                      <a:pt x="1725" y="1448"/>
                    </a:lnTo>
                    <a:lnTo>
                      <a:pt x="1725" y="1449"/>
                    </a:lnTo>
                    <a:lnTo>
                      <a:pt x="1726" y="1450"/>
                    </a:lnTo>
                    <a:lnTo>
                      <a:pt x="1728" y="1452"/>
                    </a:lnTo>
                    <a:lnTo>
                      <a:pt x="1728" y="1454"/>
                    </a:lnTo>
                    <a:lnTo>
                      <a:pt x="1728" y="1454"/>
                    </a:lnTo>
                    <a:lnTo>
                      <a:pt x="1728" y="1456"/>
                    </a:lnTo>
                    <a:lnTo>
                      <a:pt x="1726" y="1458"/>
                    </a:lnTo>
                    <a:lnTo>
                      <a:pt x="1725" y="1460"/>
                    </a:lnTo>
                    <a:lnTo>
                      <a:pt x="1724" y="1460"/>
                    </a:lnTo>
                    <a:lnTo>
                      <a:pt x="1722" y="1461"/>
                    </a:lnTo>
                    <a:lnTo>
                      <a:pt x="1722" y="1461"/>
                    </a:lnTo>
                    <a:lnTo>
                      <a:pt x="1721" y="1461"/>
                    </a:lnTo>
                    <a:lnTo>
                      <a:pt x="1721" y="1462"/>
                    </a:lnTo>
                    <a:lnTo>
                      <a:pt x="1720" y="1462"/>
                    </a:lnTo>
                    <a:lnTo>
                      <a:pt x="1720" y="1464"/>
                    </a:lnTo>
                    <a:lnTo>
                      <a:pt x="1720" y="1464"/>
                    </a:lnTo>
                    <a:lnTo>
                      <a:pt x="1720" y="1466"/>
                    </a:lnTo>
                    <a:lnTo>
                      <a:pt x="1720" y="1468"/>
                    </a:lnTo>
                    <a:lnTo>
                      <a:pt x="1718" y="1469"/>
                    </a:lnTo>
                    <a:lnTo>
                      <a:pt x="1718" y="1470"/>
                    </a:lnTo>
                    <a:lnTo>
                      <a:pt x="1718" y="1472"/>
                    </a:lnTo>
                    <a:lnTo>
                      <a:pt x="1717" y="1473"/>
                    </a:lnTo>
                    <a:lnTo>
                      <a:pt x="1717" y="1473"/>
                    </a:lnTo>
                    <a:lnTo>
                      <a:pt x="1717" y="1476"/>
                    </a:lnTo>
                    <a:lnTo>
                      <a:pt x="1716" y="1478"/>
                    </a:lnTo>
                    <a:lnTo>
                      <a:pt x="1714" y="1481"/>
                    </a:lnTo>
                    <a:lnTo>
                      <a:pt x="1716" y="1482"/>
                    </a:lnTo>
                    <a:lnTo>
                      <a:pt x="1716" y="1484"/>
                    </a:lnTo>
                    <a:lnTo>
                      <a:pt x="1714" y="1485"/>
                    </a:lnTo>
                    <a:lnTo>
                      <a:pt x="1714" y="1485"/>
                    </a:lnTo>
                    <a:lnTo>
                      <a:pt x="1714" y="1486"/>
                    </a:lnTo>
                    <a:lnTo>
                      <a:pt x="1714" y="1486"/>
                    </a:lnTo>
                    <a:lnTo>
                      <a:pt x="1713" y="1488"/>
                    </a:lnTo>
                    <a:lnTo>
                      <a:pt x="1712" y="1489"/>
                    </a:lnTo>
                    <a:lnTo>
                      <a:pt x="1713" y="1490"/>
                    </a:lnTo>
                    <a:lnTo>
                      <a:pt x="1712" y="1492"/>
                    </a:lnTo>
                    <a:lnTo>
                      <a:pt x="1712" y="1493"/>
                    </a:lnTo>
                    <a:lnTo>
                      <a:pt x="1710" y="1493"/>
                    </a:lnTo>
                    <a:lnTo>
                      <a:pt x="1710" y="1494"/>
                    </a:lnTo>
                    <a:lnTo>
                      <a:pt x="1709" y="1494"/>
                    </a:lnTo>
                    <a:lnTo>
                      <a:pt x="1709" y="1496"/>
                    </a:lnTo>
                    <a:lnTo>
                      <a:pt x="1709" y="1497"/>
                    </a:lnTo>
                    <a:lnTo>
                      <a:pt x="1709" y="1498"/>
                    </a:lnTo>
                    <a:lnTo>
                      <a:pt x="1709" y="1500"/>
                    </a:lnTo>
                    <a:lnTo>
                      <a:pt x="1708" y="1500"/>
                    </a:lnTo>
                    <a:lnTo>
                      <a:pt x="1708" y="1501"/>
                    </a:lnTo>
                    <a:lnTo>
                      <a:pt x="1706" y="1501"/>
                    </a:lnTo>
                    <a:lnTo>
                      <a:pt x="1706" y="1501"/>
                    </a:lnTo>
                    <a:lnTo>
                      <a:pt x="1705" y="1502"/>
                    </a:lnTo>
                    <a:lnTo>
                      <a:pt x="1704" y="1506"/>
                    </a:lnTo>
                    <a:lnTo>
                      <a:pt x="1704" y="1508"/>
                    </a:lnTo>
                    <a:lnTo>
                      <a:pt x="1704" y="1511"/>
                    </a:lnTo>
                    <a:lnTo>
                      <a:pt x="1702" y="1512"/>
                    </a:lnTo>
                    <a:lnTo>
                      <a:pt x="1701" y="1512"/>
                    </a:lnTo>
                    <a:lnTo>
                      <a:pt x="1700" y="1512"/>
                    </a:lnTo>
                    <a:lnTo>
                      <a:pt x="1700" y="1512"/>
                    </a:lnTo>
                    <a:lnTo>
                      <a:pt x="1697" y="1512"/>
                    </a:lnTo>
                    <a:lnTo>
                      <a:pt x="1697" y="1511"/>
                    </a:lnTo>
                    <a:lnTo>
                      <a:pt x="1696" y="1511"/>
                    </a:lnTo>
                    <a:lnTo>
                      <a:pt x="1692" y="1509"/>
                    </a:lnTo>
                    <a:lnTo>
                      <a:pt x="1689" y="1509"/>
                    </a:lnTo>
                    <a:lnTo>
                      <a:pt x="1688" y="1508"/>
                    </a:lnTo>
                    <a:lnTo>
                      <a:pt x="1686" y="1508"/>
                    </a:lnTo>
                    <a:lnTo>
                      <a:pt x="1685" y="1508"/>
                    </a:lnTo>
                    <a:lnTo>
                      <a:pt x="1685" y="1506"/>
                    </a:lnTo>
                    <a:lnTo>
                      <a:pt x="1684" y="1506"/>
                    </a:lnTo>
                    <a:lnTo>
                      <a:pt x="1682" y="1508"/>
                    </a:lnTo>
                    <a:lnTo>
                      <a:pt x="1681" y="1509"/>
                    </a:lnTo>
                    <a:lnTo>
                      <a:pt x="1681" y="1511"/>
                    </a:lnTo>
                    <a:lnTo>
                      <a:pt x="1681" y="1512"/>
                    </a:lnTo>
                    <a:lnTo>
                      <a:pt x="1680" y="1513"/>
                    </a:lnTo>
                    <a:lnTo>
                      <a:pt x="1678" y="1513"/>
                    </a:lnTo>
                    <a:lnTo>
                      <a:pt x="1676" y="1515"/>
                    </a:lnTo>
                    <a:lnTo>
                      <a:pt x="1676" y="1515"/>
                    </a:lnTo>
                    <a:lnTo>
                      <a:pt x="1673" y="1515"/>
                    </a:lnTo>
                    <a:lnTo>
                      <a:pt x="1673" y="1516"/>
                    </a:lnTo>
                    <a:lnTo>
                      <a:pt x="1672" y="1516"/>
                    </a:lnTo>
                    <a:lnTo>
                      <a:pt x="1672" y="1517"/>
                    </a:lnTo>
                    <a:lnTo>
                      <a:pt x="1672" y="1519"/>
                    </a:lnTo>
                    <a:lnTo>
                      <a:pt x="1673" y="1520"/>
                    </a:lnTo>
                    <a:lnTo>
                      <a:pt x="1673" y="1521"/>
                    </a:lnTo>
                    <a:lnTo>
                      <a:pt x="1674" y="1524"/>
                    </a:lnTo>
                    <a:lnTo>
                      <a:pt x="1676" y="1533"/>
                    </a:lnTo>
                    <a:lnTo>
                      <a:pt x="1676" y="1535"/>
                    </a:lnTo>
                    <a:lnTo>
                      <a:pt x="1674" y="1540"/>
                    </a:lnTo>
                    <a:lnTo>
                      <a:pt x="1674" y="1541"/>
                    </a:lnTo>
                    <a:lnTo>
                      <a:pt x="1674" y="1543"/>
                    </a:lnTo>
                    <a:lnTo>
                      <a:pt x="1674" y="1544"/>
                    </a:lnTo>
                    <a:lnTo>
                      <a:pt x="1674" y="1545"/>
                    </a:lnTo>
                    <a:lnTo>
                      <a:pt x="1676" y="1545"/>
                    </a:lnTo>
                    <a:lnTo>
                      <a:pt x="1676" y="1545"/>
                    </a:lnTo>
                    <a:lnTo>
                      <a:pt x="1676" y="1547"/>
                    </a:lnTo>
                    <a:lnTo>
                      <a:pt x="1676" y="1548"/>
                    </a:lnTo>
                    <a:lnTo>
                      <a:pt x="1676" y="1549"/>
                    </a:lnTo>
                    <a:lnTo>
                      <a:pt x="1674" y="1552"/>
                    </a:lnTo>
                    <a:lnTo>
                      <a:pt x="1674" y="1553"/>
                    </a:lnTo>
                    <a:lnTo>
                      <a:pt x="1673" y="1553"/>
                    </a:lnTo>
                    <a:lnTo>
                      <a:pt x="1673" y="1553"/>
                    </a:lnTo>
                    <a:lnTo>
                      <a:pt x="1673" y="1556"/>
                    </a:lnTo>
                    <a:lnTo>
                      <a:pt x="1673" y="1557"/>
                    </a:lnTo>
                    <a:lnTo>
                      <a:pt x="1672" y="1557"/>
                    </a:lnTo>
                    <a:lnTo>
                      <a:pt x="1672" y="1557"/>
                    </a:lnTo>
                    <a:lnTo>
                      <a:pt x="1670" y="1557"/>
                    </a:lnTo>
                    <a:lnTo>
                      <a:pt x="1669" y="1557"/>
                    </a:lnTo>
                    <a:lnTo>
                      <a:pt x="1668" y="1559"/>
                    </a:lnTo>
                    <a:lnTo>
                      <a:pt x="1665" y="1559"/>
                    </a:lnTo>
                    <a:lnTo>
                      <a:pt x="1664" y="1559"/>
                    </a:lnTo>
                    <a:lnTo>
                      <a:pt x="1664" y="1560"/>
                    </a:lnTo>
                    <a:lnTo>
                      <a:pt x="1664" y="1560"/>
                    </a:lnTo>
                    <a:lnTo>
                      <a:pt x="1664" y="1561"/>
                    </a:lnTo>
                    <a:lnTo>
                      <a:pt x="1664" y="1561"/>
                    </a:lnTo>
                    <a:lnTo>
                      <a:pt x="1665" y="1561"/>
                    </a:lnTo>
                    <a:lnTo>
                      <a:pt x="1665" y="1563"/>
                    </a:lnTo>
                    <a:lnTo>
                      <a:pt x="1665" y="1564"/>
                    </a:lnTo>
                    <a:lnTo>
                      <a:pt x="1665" y="1564"/>
                    </a:lnTo>
                    <a:lnTo>
                      <a:pt x="1665" y="1565"/>
                    </a:lnTo>
                    <a:lnTo>
                      <a:pt x="1666" y="1567"/>
                    </a:lnTo>
                    <a:lnTo>
                      <a:pt x="1666" y="1568"/>
                    </a:lnTo>
                    <a:lnTo>
                      <a:pt x="1666" y="1568"/>
                    </a:lnTo>
                    <a:lnTo>
                      <a:pt x="1668" y="1569"/>
                    </a:lnTo>
                    <a:lnTo>
                      <a:pt x="1668" y="1568"/>
                    </a:lnTo>
                    <a:lnTo>
                      <a:pt x="1669" y="1564"/>
                    </a:lnTo>
                    <a:lnTo>
                      <a:pt x="1668" y="1561"/>
                    </a:lnTo>
                    <a:lnTo>
                      <a:pt x="1668" y="1561"/>
                    </a:lnTo>
                    <a:lnTo>
                      <a:pt x="1672" y="1563"/>
                    </a:lnTo>
                    <a:lnTo>
                      <a:pt x="1672" y="1561"/>
                    </a:lnTo>
                    <a:lnTo>
                      <a:pt x="1674" y="1563"/>
                    </a:lnTo>
                    <a:lnTo>
                      <a:pt x="1676" y="1561"/>
                    </a:lnTo>
                    <a:lnTo>
                      <a:pt x="1676" y="1560"/>
                    </a:lnTo>
                    <a:lnTo>
                      <a:pt x="1678" y="1559"/>
                    </a:lnTo>
                    <a:lnTo>
                      <a:pt x="1680" y="1555"/>
                    </a:lnTo>
                    <a:lnTo>
                      <a:pt x="1682" y="1551"/>
                    </a:lnTo>
                    <a:lnTo>
                      <a:pt x="1684" y="1549"/>
                    </a:lnTo>
                    <a:lnTo>
                      <a:pt x="1686" y="1548"/>
                    </a:lnTo>
                    <a:lnTo>
                      <a:pt x="1686" y="1549"/>
                    </a:lnTo>
                    <a:lnTo>
                      <a:pt x="1688" y="1549"/>
                    </a:lnTo>
                    <a:lnTo>
                      <a:pt x="1685" y="1551"/>
                    </a:lnTo>
                    <a:lnTo>
                      <a:pt x="1685" y="1553"/>
                    </a:lnTo>
                    <a:lnTo>
                      <a:pt x="1686" y="1553"/>
                    </a:lnTo>
                    <a:lnTo>
                      <a:pt x="1688" y="1552"/>
                    </a:lnTo>
                    <a:lnTo>
                      <a:pt x="1690" y="1549"/>
                    </a:lnTo>
                    <a:lnTo>
                      <a:pt x="1692" y="1548"/>
                    </a:lnTo>
                    <a:lnTo>
                      <a:pt x="1692" y="1549"/>
                    </a:lnTo>
                    <a:lnTo>
                      <a:pt x="1692" y="1557"/>
                    </a:lnTo>
                    <a:lnTo>
                      <a:pt x="1694" y="1556"/>
                    </a:lnTo>
                    <a:lnTo>
                      <a:pt x="1696" y="1557"/>
                    </a:lnTo>
                    <a:lnTo>
                      <a:pt x="1697" y="1557"/>
                    </a:lnTo>
                    <a:lnTo>
                      <a:pt x="1700" y="1559"/>
                    </a:lnTo>
                    <a:lnTo>
                      <a:pt x="1701" y="1559"/>
                    </a:lnTo>
                    <a:lnTo>
                      <a:pt x="1702" y="1559"/>
                    </a:lnTo>
                    <a:lnTo>
                      <a:pt x="1702" y="1560"/>
                    </a:lnTo>
                    <a:lnTo>
                      <a:pt x="1704" y="1561"/>
                    </a:lnTo>
                    <a:lnTo>
                      <a:pt x="1706" y="1560"/>
                    </a:lnTo>
                    <a:lnTo>
                      <a:pt x="1710" y="1559"/>
                    </a:lnTo>
                    <a:lnTo>
                      <a:pt x="1713" y="1559"/>
                    </a:lnTo>
                    <a:lnTo>
                      <a:pt x="1717" y="1556"/>
                    </a:lnTo>
                    <a:lnTo>
                      <a:pt x="1720" y="1553"/>
                    </a:lnTo>
                    <a:lnTo>
                      <a:pt x="1728" y="1549"/>
                    </a:lnTo>
                    <a:lnTo>
                      <a:pt x="1731" y="1547"/>
                    </a:lnTo>
                    <a:lnTo>
                      <a:pt x="1735" y="1544"/>
                    </a:lnTo>
                    <a:lnTo>
                      <a:pt x="1736" y="1541"/>
                    </a:lnTo>
                    <a:lnTo>
                      <a:pt x="1739" y="1537"/>
                    </a:lnTo>
                    <a:lnTo>
                      <a:pt x="1740" y="1536"/>
                    </a:lnTo>
                    <a:lnTo>
                      <a:pt x="1740" y="1535"/>
                    </a:lnTo>
                    <a:lnTo>
                      <a:pt x="1745" y="1527"/>
                    </a:lnTo>
                    <a:lnTo>
                      <a:pt x="1747" y="1525"/>
                    </a:lnTo>
                    <a:lnTo>
                      <a:pt x="1749" y="1524"/>
                    </a:lnTo>
                    <a:lnTo>
                      <a:pt x="1751" y="1523"/>
                    </a:lnTo>
                    <a:lnTo>
                      <a:pt x="1751" y="1520"/>
                    </a:lnTo>
                    <a:lnTo>
                      <a:pt x="1753" y="1517"/>
                    </a:lnTo>
                    <a:lnTo>
                      <a:pt x="1756" y="1513"/>
                    </a:lnTo>
                    <a:lnTo>
                      <a:pt x="1759" y="1512"/>
                    </a:lnTo>
                    <a:lnTo>
                      <a:pt x="1759" y="1509"/>
                    </a:lnTo>
                    <a:lnTo>
                      <a:pt x="1764" y="1505"/>
                    </a:lnTo>
                    <a:lnTo>
                      <a:pt x="1768" y="1500"/>
                    </a:lnTo>
                    <a:lnTo>
                      <a:pt x="1772" y="1496"/>
                    </a:lnTo>
                    <a:lnTo>
                      <a:pt x="1773" y="1493"/>
                    </a:lnTo>
                    <a:lnTo>
                      <a:pt x="1779" y="1486"/>
                    </a:lnTo>
                    <a:lnTo>
                      <a:pt x="1780" y="1482"/>
                    </a:lnTo>
                    <a:lnTo>
                      <a:pt x="1783" y="1480"/>
                    </a:lnTo>
                    <a:lnTo>
                      <a:pt x="1783" y="1476"/>
                    </a:lnTo>
                    <a:lnTo>
                      <a:pt x="1784" y="1473"/>
                    </a:lnTo>
                    <a:lnTo>
                      <a:pt x="1785" y="1470"/>
                    </a:lnTo>
                    <a:lnTo>
                      <a:pt x="1785" y="1469"/>
                    </a:lnTo>
                    <a:lnTo>
                      <a:pt x="1792" y="1461"/>
                    </a:lnTo>
                    <a:lnTo>
                      <a:pt x="1795" y="1456"/>
                    </a:lnTo>
                    <a:lnTo>
                      <a:pt x="1797" y="1450"/>
                    </a:lnTo>
                    <a:lnTo>
                      <a:pt x="1800" y="1449"/>
                    </a:lnTo>
                    <a:lnTo>
                      <a:pt x="1803" y="1446"/>
                    </a:lnTo>
                    <a:lnTo>
                      <a:pt x="1803" y="1444"/>
                    </a:lnTo>
                    <a:lnTo>
                      <a:pt x="1807" y="1441"/>
                    </a:lnTo>
                    <a:lnTo>
                      <a:pt x="1808" y="1438"/>
                    </a:lnTo>
                    <a:lnTo>
                      <a:pt x="1809" y="1436"/>
                    </a:lnTo>
                    <a:lnTo>
                      <a:pt x="1811" y="1430"/>
                    </a:lnTo>
                    <a:lnTo>
                      <a:pt x="1812" y="1426"/>
                    </a:lnTo>
                    <a:lnTo>
                      <a:pt x="1812" y="1425"/>
                    </a:lnTo>
                    <a:lnTo>
                      <a:pt x="1812" y="1424"/>
                    </a:lnTo>
                    <a:lnTo>
                      <a:pt x="1812" y="1422"/>
                    </a:lnTo>
                    <a:lnTo>
                      <a:pt x="1812" y="1422"/>
                    </a:lnTo>
                    <a:lnTo>
                      <a:pt x="1812" y="1421"/>
                    </a:lnTo>
                    <a:lnTo>
                      <a:pt x="1813" y="1418"/>
                    </a:lnTo>
                    <a:lnTo>
                      <a:pt x="1813" y="1418"/>
                    </a:lnTo>
                    <a:lnTo>
                      <a:pt x="1815" y="1412"/>
                    </a:lnTo>
                    <a:lnTo>
                      <a:pt x="1815" y="1407"/>
                    </a:lnTo>
                    <a:lnTo>
                      <a:pt x="1813" y="1406"/>
                    </a:lnTo>
                    <a:lnTo>
                      <a:pt x="1813" y="1405"/>
                    </a:lnTo>
                    <a:lnTo>
                      <a:pt x="1816" y="1401"/>
                    </a:lnTo>
                    <a:lnTo>
                      <a:pt x="1816" y="1401"/>
                    </a:lnTo>
                    <a:lnTo>
                      <a:pt x="1816" y="1401"/>
                    </a:lnTo>
                    <a:lnTo>
                      <a:pt x="1816" y="1399"/>
                    </a:lnTo>
                    <a:lnTo>
                      <a:pt x="1815" y="1399"/>
                    </a:lnTo>
                    <a:lnTo>
                      <a:pt x="1815" y="1389"/>
                    </a:lnTo>
                    <a:lnTo>
                      <a:pt x="1815" y="1383"/>
                    </a:lnTo>
                    <a:lnTo>
                      <a:pt x="1816" y="1379"/>
                    </a:lnTo>
                    <a:lnTo>
                      <a:pt x="1817" y="1378"/>
                    </a:lnTo>
                    <a:lnTo>
                      <a:pt x="1817" y="1373"/>
                    </a:lnTo>
                    <a:lnTo>
                      <a:pt x="1820" y="1369"/>
                    </a:lnTo>
                    <a:lnTo>
                      <a:pt x="1821" y="1363"/>
                    </a:lnTo>
                    <a:lnTo>
                      <a:pt x="1824" y="1361"/>
                    </a:lnTo>
                    <a:lnTo>
                      <a:pt x="1825" y="1358"/>
                    </a:lnTo>
                    <a:lnTo>
                      <a:pt x="1828" y="1357"/>
                    </a:lnTo>
                    <a:lnTo>
                      <a:pt x="1828" y="1353"/>
                    </a:lnTo>
                    <a:lnTo>
                      <a:pt x="1829" y="1350"/>
                    </a:lnTo>
                    <a:lnTo>
                      <a:pt x="1828" y="1349"/>
                    </a:lnTo>
                    <a:lnTo>
                      <a:pt x="1827" y="1349"/>
                    </a:lnTo>
                    <a:lnTo>
                      <a:pt x="1824" y="1346"/>
                    </a:lnTo>
                    <a:lnTo>
                      <a:pt x="1824" y="1343"/>
                    </a:lnTo>
                    <a:lnTo>
                      <a:pt x="1825" y="1341"/>
                    </a:lnTo>
                    <a:lnTo>
                      <a:pt x="1825" y="1339"/>
                    </a:lnTo>
                    <a:lnTo>
                      <a:pt x="1825" y="1334"/>
                    </a:lnTo>
                    <a:lnTo>
                      <a:pt x="1823" y="1333"/>
                    </a:lnTo>
                    <a:lnTo>
                      <a:pt x="1820" y="1329"/>
                    </a:lnTo>
                    <a:lnTo>
                      <a:pt x="1820" y="1327"/>
                    </a:lnTo>
                    <a:lnTo>
                      <a:pt x="1820" y="1327"/>
                    </a:lnTo>
                    <a:lnTo>
                      <a:pt x="1824" y="1330"/>
                    </a:lnTo>
                    <a:lnTo>
                      <a:pt x="1827" y="1327"/>
                    </a:lnTo>
                    <a:lnTo>
                      <a:pt x="1828" y="1326"/>
                    </a:lnTo>
                    <a:lnTo>
                      <a:pt x="1828" y="1323"/>
                    </a:lnTo>
                    <a:lnTo>
                      <a:pt x="1825" y="1322"/>
                    </a:lnTo>
                    <a:lnTo>
                      <a:pt x="1823" y="1319"/>
                    </a:lnTo>
                    <a:lnTo>
                      <a:pt x="1821" y="1318"/>
                    </a:lnTo>
                    <a:lnTo>
                      <a:pt x="1817" y="1315"/>
                    </a:lnTo>
                    <a:lnTo>
                      <a:pt x="1812" y="1310"/>
                    </a:lnTo>
                    <a:lnTo>
                      <a:pt x="1811" y="1304"/>
                    </a:lnTo>
                    <a:lnTo>
                      <a:pt x="1809" y="1303"/>
                    </a:lnTo>
                    <a:lnTo>
                      <a:pt x="1805" y="1299"/>
                    </a:lnTo>
                    <a:lnTo>
                      <a:pt x="1804" y="1298"/>
                    </a:lnTo>
                    <a:lnTo>
                      <a:pt x="1803" y="1298"/>
                    </a:lnTo>
                    <a:lnTo>
                      <a:pt x="1797" y="1300"/>
                    </a:lnTo>
                    <a:lnTo>
                      <a:pt x="1793" y="1299"/>
                    </a:lnTo>
                    <a:lnTo>
                      <a:pt x="1788" y="1296"/>
                    </a:lnTo>
                    <a:lnTo>
                      <a:pt x="1787" y="1298"/>
                    </a:lnTo>
                    <a:lnTo>
                      <a:pt x="1788" y="1299"/>
                    </a:lnTo>
                    <a:lnTo>
                      <a:pt x="1788" y="1300"/>
                    </a:lnTo>
                    <a:lnTo>
                      <a:pt x="1788" y="1303"/>
                    </a:lnTo>
                    <a:lnTo>
                      <a:pt x="1788" y="1308"/>
                    </a:lnTo>
                    <a:lnTo>
                      <a:pt x="1787" y="1311"/>
                    </a:lnTo>
                    <a:lnTo>
                      <a:pt x="1784" y="1315"/>
                    </a:lnTo>
                    <a:lnTo>
                      <a:pt x="1784" y="1317"/>
                    </a:lnTo>
                    <a:lnTo>
                      <a:pt x="1781" y="1317"/>
                    </a:lnTo>
                    <a:lnTo>
                      <a:pt x="1781" y="1317"/>
                    </a:lnTo>
                    <a:lnTo>
                      <a:pt x="1781" y="1315"/>
                    </a:lnTo>
                    <a:lnTo>
                      <a:pt x="1783" y="1313"/>
                    </a:lnTo>
                    <a:lnTo>
                      <a:pt x="1785" y="1310"/>
                    </a:lnTo>
                    <a:lnTo>
                      <a:pt x="1785" y="1306"/>
                    </a:lnTo>
                    <a:lnTo>
                      <a:pt x="1785" y="1306"/>
                    </a:lnTo>
                    <a:lnTo>
                      <a:pt x="1784" y="1306"/>
                    </a:lnTo>
                    <a:lnTo>
                      <a:pt x="1783" y="1307"/>
                    </a:lnTo>
                    <a:lnTo>
                      <a:pt x="1781" y="1311"/>
                    </a:lnTo>
                    <a:lnTo>
                      <a:pt x="1776" y="1315"/>
                    </a:lnTo>
                    <a:lnTo>
                      <a:pt x="1773" y="1317"/>
                    </a:lnTo>
                    <a:lnTo>
                      <a:pt x="1767" y="1317"/>
                    </a:lnTo>
                    <a:lnTo>
                      <a:pt x="1765" y="1317"/>
                    </a:lnTo>
                    <a:lnTo>
                      <a:pt x="1765" y="1315"/>
                    </a:lnTo>
                    <a:lnTo>
                      <a:pt x="1767" y="1314"/>
                    </a:lnTo>
                    <a:lnTo>
                      <a:pt x="1769" y="1313"/>
                    </a:lnTo>
                    <a:lnTo>
                      <a:pt x="1772" y="1308"/>
                    </a:lnTo>
                    <a:lnTo>
                      <a:pt x="1773" y="1307"/>
                    </a:lnTo>
                    <a:lnTo>
                      <a:pt x="1775" y="1306"/>
                    </a:lnTo>
                    <a:lnTo>
                      <a:pt x="1771" y="1306"/>
                    </a:lnTo>
                    <a:lnTo>
                      <a:pt x="1769" y="1304"/>
                    </a:lnTo>
                    <a:lnTo>
                      <a:pt x="1767" y="1302"/>
                    </a:lnTo>
                    <a:lnTo>
                      <a:pt x="1768" y="1302"/>
                    </a:lnTo>
                    <a:lnTo>
                      <a:pt x="1769" y="1302"/>
                    </a:lnTo>
                    <a:lnTo>
                      <a:pt x="1769" y="1300"/>
                    </a:lnTo>
                    <a:lnTo>
                      <a:pt x="1772" y="1298"/>
                    </a:lnTo>
                    <a:lnTo>
                      <a:pt x="1769" y="1298"/>
                    </a:lnTo>
                    <a:lnTo>
                      <a:pt x="1768" y="1298"/>
                    </a:lnTo>
                    <a:lnTo>
                      <a:pt x="1764" y="1300"/>
                    </a:lnTo>
                    <a:lnTo>
                      <a:pt x="1764" y="1302"/>
                    </a:lnTo>
                    <a:lnTo>
                      <a:pt x="1764" y="1303"/>
                    </a:lnTo>
                    <a:lnTo>
                      <a:pt x="1765" y="1304"/>
                    </a:lnTo>
                    <a:lnTo>
                      <a:pt x="1764" y="1310"/>
                    </a:lnTo>
                    <a:lnTo>
                      <a:pt x="1763" y="1308"/>
                    </a:lnTo>
                    <a:lnTo>
                      <a:pt x="1760" y="1308"/>
                    </a:lnTo>
                    <a:lnTo>
                      <a:pt x="1759" y="1310"/>
                    </a:lnTo>
                    <a:lnTo>
                      <a:pt x="1757" y="1310"/>
                    </a:lnTo>
                    <a:lnTo>
                      <a:pt x="1757" y="1307"/>
                    </a:lnTo>
                    <a:lnTo>
                      <a:pt x="1757" y="1303"/>
                    </a:lnTo>
                    <a:lnTo>
                      <a:pt x="1759" y="1295"/>
                    </a:lnTo>
                    <a:lnTo>
                      <a:pt x="1759" y="1294"/>
                    </a:lnTo>
                    <a:lnTo>
                      <a:pt x="1760" y="1290"/>
                    </a:lnTo>
                    <a:lnTo>
                      <a:pt x="1759" y="1288"/>
                    </a:lnTo>
                    <a:lnTo>
                      <a:pt x="1757" y="1288"/>
                    </a:lnTo>
                    <a:lnTo>
                      <a:pt x="1756" y="1288"/>
                    </a:lnTo>
                    <a:lnTo>
                      <a:pt x="1751" y="1288"/>
                    </a:lnTo>
                    <a:lnTo>
                      <a:pt x="1745" y="1290"/>
                    </a:lnTo>
                    <a:lnTo>
                      <a:pt x="1739" y="1287"/>
                    </a:lnTo>
                    <a:lnTo>
                      <a:pt x="1737" y="1287"/>
                    </a:lnTo>
                    <a:lnTo>
                      <a:pt x="1736" y="1286"/>
                    </a:lnTo>
                    <a:lnTo>
                      <a:pt x="1735" y="1283"/>
                    </a:lnTo>
                    <a:lnTo>
                      <a:pt x="1736" y="1282"/>
                    </a:lnTo>
                    <a:lnTo>
                      <a:pt x="1736" y="1280"/>
                    </a:lnTo>
                    <a:lnTo>
                      <a:pt x="1740" y="1276"/>
                    </a:lnTo>
                    <a:lnTo>
                      <a:pt x="1743" y="1275"/>
                    </a:lnTo>
                    <a:lnTo>
                      <a:pt x="1749" y="1270"/>
                    </a:lnTo>
                    <a:lnTo>
                      <a:pt x="1752" y="1266"/>
                    </a:lnTo>
                    <a:lnTo>
                      <a:pt x="1753" y="1264"/>
                    </a:lnTo>
                    <a:lnTo>
                      <a:pt x="1759" y="1260"/>
                    </a:lnTo>
                    <a:lnTo>
                      <a:pt x="1763" y="1258"/>
                    </a:lnTo>
                    <a:lnTo>
                      <a:pt x="1765" y="1255"/>
                    </a:lnTo>
                    <a:lnTo>
                      <a:pt x="1768" y="1254"/>
                    </a:lnTo>
                    <a:lnTo>
                      <a:pt x="1771" y="1250"/>
                    </a:lnTo>
                    <a:lnTo>
                      <a:pt x="1772" y="1248"/>
                    </a:lnTo>
                    <a:lnTo>
                      <a:pt x="1779" y="1240"/>
                    </a:lnTo>
                    <a:lnTo>
                      <a:pt x="1779" y="1239"/>
                    </a:lnTo>
                    <a:lnTo>
                      <a:pt x="1780" y="1236"/>
                    </a:lnTo>
                    <a:lnTo>
                      <a:pt x="1780" y="1235"/>
                    </a:lnTo>
                    <a:lnTo>
                      <a:pt x="1787" y="1227"/>
                    </a:lnTo>
                    <a:lnTo>
                      <a:pt x="1792" y="1223"/>
                    </a:lnTo>
                    <a:lnTo>
                      <a:pt x="1795" y="1218"/>
                    </a:lnTo>
                    <a:lnTo>
                      <a:pt x="1799" y="1216"/>
                    </a:lnTo>
                    <a:lnTo>
                      <a:pt x="1800" y="1215"/>
                    </a:lnTo>
                    <a:lnTo>
                      <a:pt x="1801" y="1212"/>
                    </a:lnTo>
                    <a:lnTo>
                      <a:pt x="1804" y="1211"/>
                    </a:lnTo>
                    <a:lnTo>
                      <a:pt x="1805" y="1209"/>
                    </a:lnTo>
                    <a:lnTo>
                      <a:pt x="1807" y="1207"/>
                    </a:lnTo>
                    <a:lnTo>
                      <a:pt x="1813" y="1203"/>
                    </a:lnTo>
                    <a:lnTo>
                      <a:pt x="1815" y="1201"/>
                    </a:lnTo>
                    <a:lnTo>
                      <a:pt x="1817" y="1192"/>
                    </a:lnTo>
                    <a:lnTo>
                      <a:pt x="1819" y="1189"/>
                    </a:lnTo>
                    <a:lnTo>
                      <a:pt x="1821" y="1185"/>
                    </a:lnTo>
                    <a:lnTo>
                      <a:pt x="1827" y="1183"/>
                    </a:lnTo>
                    <a:lnTo>
                      <a:pt x="1831" y="1179"/>
                    </a:lnTo>
                    <a:lnTo>
                      <a:pt x="1833" y="1176"/>
                    </a:lnTo>
                    <a:lnTo>
                      <a:pt x="1837" y="1169"/>
                    </a:lnTo>
                    <a:lnTo>
                      <a:pt x="1841" y="1164"/>
                    </a:lnTo>
                    <a:lnTo>
                      <a:pt x="1846" y="1161"/>
                    </a:lnTo>
                    <a:lnTo>
                      <a:pt x="1855" y="1157"/>
                    </a:lnTo>
                    <a:lnTo>
                      <a:pt x="1860" y="1159"/>
                    </a:lnTo>
                    <a:lnTo>
                      <a:pt x="1866" y="1157"/>
                    </a:lnTo>
                    <a:lnTo>
                      <a:pt x="1868" y="1157"/>
                    </a:lnTo>
                    <a:lnTo>
                      <a:pt x="1875" y="1157"/>
                    </a:lnTo>
                    <a:lnTo>
                      <a:pt x="1891" y="1157"/>
                    </a:lnTo>
                    <a:lnTo>
                      <a:pt x="1894" y="1157"/>
                    </a:lnTo>
                    <a:lnTo>
                      <a:pt x="1895" y="1159"/>
                    </a:lnTo>
                    <a:lnTo>
                      <a:pt x="1896" y="1163"/>
                    </a:lnTo>
                    <a:lnTo>
                      <a:pt x="1898" y="1164"/>
                    </a:lnTo>
                    <a:lnTo>
                      <a:pt x="1902" y="1163"/>
                    </a:lnTo>
                    <a:lnTo>
                      <a:pt x="1904" y="1156"/>
                    </a:lnTo>
                    <a:lnTo>
                      <a:pt x="1906" y="1156"/>
                    </a:lnTo>
                    <a:lnTo>
                      <a:pt x="1910" y="1157"/>
                    </a:lnTo>
                    <a:lnTo>
                      <a:pt x="1912" y="1159"/>
                    </a:lnTo>
                    <a:lnTo>
                      <a:pt x="1920" y="1161"/>
                    </a:lnTo>
                    <a:lnTo>
                      <a:pt x="1922" y="1160"/>
                    </a:lnTo>
                    <a:lnTo>
                      <a:pt x="1926" y="1157"/>
                    </a:lnTo>
                    <a:lnTo>
                      <a:pt x="1931" y="1156"/>
                    </a:lnTo>
                    <a:lnTo>
                      <a:pt x="1934" y="1161"/>
                    </a:lnTo>
                    <a:lnTo>
                      <a:pt x="1938" y="1161"/>
                    </a:lnTo>
                    <a:lnTo>
                      <a:pt x="1940" y="1160"/>
                    </a:lnTo>
                    <a:lnTo>
                      <a:pt x="1942" y="1157"/>
                    </a:lnTo>
                    <a:lnTo>
                      <a:pt x="1940" y="1157"/>
                    </a:lnTo>
                    <a:lnTo>
                      <a:pt x="1938" y="1157"/>
                    </a:lnTo>
                    <a:lnTo>
                      <a:pt x="1938" y="1156"/>
                    </a:lnTo>
                    <a:lnTo>
                      <a:pt x="1939" y="1153"/>
                    </a:lnTo>
                    <a:lnTo>
                      <a:pt x="1940" y="1155"/>
                    </a:lnTo>
                    <a:lnTo>
                      <a:pt x="1944" y="1155"/>
                    </a:lnTo>
                    <a:lnTo>
                      <a:pt x="1946" y="1155"/>
                    </a:lnTo>
                    <a:lnTo>
                      <a:pt x="1944" y="1153"/>
                    </a:lnTo>
                    <a:lnTo>
                      <a:pt x="1944" y="1152"/>
                    </a:lnTo>
                    <a:lnTo>
                      <a:pt x="1943" y="1151"/>
                    </a:lnTo>
                    <a:lnTo>
                      <a:pt x="1946" y="1148"/>
                    </a:lnTo>
                    <a:lnTo>
                      <a:pt x="1948" y="1147"/>
                    </a:lnTo>
                    <a:lnTo>
                      <a:pt x="1951" y="1147"/>
                    </a:lnTo>
                    <a:lnTo>
                      <a:pt x="1961" y="1149"/>
                    </a:lnTo>
                    <a:lnTo>
                      <a:pt x="1962" y="1151"/>
                    </a:lnTo>
                    <a:lnTo>
                      <a:pt x="1965" y="1152"/>
                    </a:lnTo>
                    <a:lnTo>
                      <a:pt x="1967" y="1152"/>
                    </a:lnTo>
                    <a:lnTo>
                      <a:pt x="1965" y="1153"/>
                    </a:lnTo>
                    <a:lnTo>
                      <a:pt x="1965" y="1155"/>
                    </a:lnTo>
                    <a:lnTo>
                      <a:pt x="1966" y="1153"/>
                    </a:lnTo>
                    <a:lnTo>
                      <a:pt x="1969" y="1155"/>
                    </a:lnTo>
                    <a:lnTo>
                      <a:pt x="1970" y="1155"/>
                    </a:lnTo>
                    <a:lnTo>
                      <a:pt x="1970" y="1155"/>
                    </a:lnTo>
                    <a:lnTo>
                      <a:pt x="1971" y="1153"/>
                    </a:lnTo>
                    <a:lnTo>
                      <a:pt x="1971" y="1152"/>
                    </a:lnTo>
                    <a:lnTo>
                      <a:pt x="1973" y="1152"/>
                    </a:lnTo>
                    <a:lnTo>
                      <a:pt x="1975" y="1152"/>
                    </a:lnTo>
                    <a:lnTo>
                      <a:pt x="1978" y="1152"/>
                    </a:lnTo>
                    <a:lnTo>
                      <a:pt x="1979" y="1153"/>
                    </a:lnTo>
                    <a:lnTo>
                      <a:pt x="1985" y="1160"/>
                    </a:lnTo>
                    <a:lnTo>
                      <a:pt x="1986" y="1160"/>
                    </a:lnTo>
                    <a:lnTo>
                      <a:pt x="1989" y="1160"/>
                    </a:lnTo>
                    <a:lnTo>
                      <a:pt x="1990" y="1160"/>
                    </a:lnTo>
                    <a:lnTo>
                      <a:pt x="1991" y="1163"/>
                    </a:lnTo>
                    <a:lnTo>
                      <a:pt x="1987" y="1164"/>
                    </a:lnTo>
                    <a:lnTo>
                      <a:pt x="1983" y="1164"/>
                    </a:lnTo>
                    <a:lnTo>
                      <a:pt x="1979" y="1164"/>
                    </a:lnTo>
                    <a:lnTo>
                      <a:pt x="1974" y="1167"/>
                    </a:lnTo>
                    <a:lnTo>
                      <a:pt x="1977" y="1172"/>
                    </a:lnTo>
                    <a:lnTo>
                      <a:pt x="1983" y="1172"/>
                    </a:lnTo>
                    <a:lnTo>
                      <a:pt x="1989" y="1172"/>
                    </a:lnTo>
                    <a:lnTo>
                      <a:pt x="1990" y="1169"/>
                    </a:lnTo>
                    <a:lnTo>
                      <a:pt x="1991" y="1168"/>
                    </a:lnTo>
                    <a:lnTo>
                      <a:pt x="1993" y="1168"/>
                    </a:lnTo>
                    <a:lnTo>
                      <a:pt x="1995" y="1171"/>
                    </a:lnTo>
                    <a:lnTo>
                      <a:pt x="1999" y="1171"/>
                    </a:lnTo>
                    <a:lnTo>
                      <a:pt x="2001" y="1171"/>
                    </a:lnTo>
                    <a:lnTo>
                      <a:pt x="2003" y="1167"/>
                    </a:lnTo>
                    <a:lnTo>
                      <a:pt x="2005" y="1167"/>
                    </a:lnTo>
                    <a:lnTo>
                      <a:pt x="2006" y="1167"/>
                    </a:lnTo>
                    <a:lnTo>
                      <a:pt x="2007" y="1163"/>
                    </a:lnTo>
                    <a:lnTo>
                      <a:pt x="2013" y="1163"/>
                    </a:lnTo>
                    <a:lnTo>
                      <a:pt x="2015" y="1165"/>
                    </a:lnTo>
                    <a:lnTo>
                      <a:pt x="2017" y="1167"/>
                    </a:lnTo>
                    <a:lnTo>
                      <a:pt x="2021" y="1165"/>
                    </a:lnTo>
                    <a:lnTo>
                      <a:pt x="2023" y="1163"/>
                    </a:lnTo>
                    <a:lnTo>
                      <a:pt x="2023" y="1163"/>
                    </a:lnTo>
                    <a:lnTo>
                      <a:pt x="2027" y="1164"/>
                    </a:lnTo>
                    <a:lnTo>
                      <a:pt x="2030" y="1163"/>
                    </a:lnTo>
                    <a:lnTo>
                      <a:pt x="2033" y="1163"/>
                    </a:lnTo>
                    <a:lnTo>
                      <a:pt x="2034" y="1163"/>
                    </a:lnTo>
                    <a:lnTo>
                      <a:pt x="2034" y="1161"/>
                    </a:lnTo>
                    <a:lnTo>
                      <a:pt x="2034" y="1159"/>
                    </a:lnTo>
                    <a:lnTo>
                      <a:pt x="2031" y="1156"/>
                    </a:lnTo>
                    <a:lnTo>
                      <a:pt x="2026" y="1153"/>
                    </a:lnTo>
                    <a:lnTo>
                      <a:pt x="2022" y="1155"/>
                    </a:lnTo>
                    <a:lnTo>
                      <a:pt x="2021" y="1155"/>
                    </a:lnTo>
                    <a:lnTo>
                      <a:pt x="2021" y="1155"/>
                    </a:lnTo>
                    <a:lnTo>
                      <a:pt x="2019" y="1153"/>
                    </a:lnTo>
                    <a:lnTo>
                      <a:pt x="2021" y="1151"/>
                    </a:lnTo>
                    <a:lnTo>
                      <a:pt x="2021" y="1149"/>
                    </a:lnTo>
                    <a:lnTo>
                      <a:pt x="2021" y="1148"/>
                    </a:lnTo>
                    <a:lnTo>
                      <a:pt x="2022" y="1144"/>
                    </a:lnTo>
                    <a:lnTo>
                      <a:pt x="2023" y="1143"/>
                    </a:lnTo>
                    <a:lnTo>
                      <a:pt x="2023" y="1143"/>
                    </a:lnTo>
                    <a:lnTo>
                      <a:pt x="2026" y="1136"/>
                    </a:lnTo>
                    <a:lnTo>
                      <a:pt x="2031" y="1128"/>
                    </a:lnTo>
                    <a:lnTo>
                      <a:pt x="2038" y="1123"/>
                    </a:lnTo>
                    <a:lnTo>
                      <a:pt x="2043" y="1119"/>
                    </a:lnTo>
                    <a:lnTo>
                      <a:pt x="2045" y="1116"/>
                    </a:lnTo>
                    <a:lnTo>
                      <a:pt x="2047" y="1109"/>
                    </a:lnTo>
                    <a:lnTo>
                      <a:pt x="2053" y="1104"/>
                    </a:lnTo>
                    <a:lnTo>
                      <a:pt x="2054" y="1102"/>
                    </a:lnTo>
                    <a:lnTo>
                      <a:pt x="2057" y="1100"/>
                    </a:lnTo>
                    <a:lnTo>
                      <a:pt x="2057" y="1094"/>
                    </a:lnTo>
                    <a:lnTo>
                      <a:pt x="2059" y="1092"/>
                    </a:lnTo>
                    <a:lnTo>
                      <a:pt x="2061" y="1092"/>
                    </a:lnTo>
                    <a:lnTo>
                      <a:pt x="2063" y="1088"/>
                    </a:lnTo>
                    <a:lnTo>
                      <a:pt x="2067" y="1085"/>
                    </a:lnTo>
                    <a:lnTo>
                      <a:pt x="2069" y="1084"/>
                    </a:lnTo>
                    <a:lnTo>
                      <a:pt x="2074" y="1084"/>
                    </a:lnTo>
                    <a:lnTo>
                      <a:pt x="2078" y="1085"/>
                    </a:lnTo>
                    <a:lnTo>
                      <a:pt x="2080" y="1085"/>
                    </a:lnTo>
                    <a:lnTo>
                      <a:pt x="2082" y="1082"/>
                    </a:lnTo>
                    <a:lnTo>
                      <a:pt x="2085" y="1084"/>
                    </a:lnTo>
                    <a:lnTo>
                      <a:pt x="2090" y="1082"/>
                    </a:lnTo>
                    <a:lnTo>
                      <a:pt x="2093" y="1080"/>
                    </a:lnTo>
                    <a:lnTo>
                      <a:pt x="2096" y="1080"/>
                    </a:lnTo>
                    <a:lnTo>
                      <a:pt x="2097" y="1080"/>
                    </a:lnTo>
                    <a:lnTo>
                      <a:pt x="2098" y="1084"/>
                    </a:lnTo>
                    <a:lnTo>
                      <a:pt x="2100" y="1084"/>
                    </a:lnTo>
                    <a:lnTo>
                      <a:pt x="2101" y="1086"/>
                    </a:lnTo>
                    <a:lnTo>
                      <a:pt x="2104" y="1085"/>
                    </a:lnTo>
                    <a:lnTo>
                      <a:pt x="2110" y="1081"/>
                    </a:lnTo>
                    <a:lnTo>
                      <a:pt x="2110" y="1081"/>
                    </a:lnTo>
                    <a:lnTo>
                      <a:pt x="2112" y="1081"/>
                    </a:lnTo>
                    <a:lnTo>
                      <a:pt x="2112" y="1082"/>
                    </a:lnTo>
                    <a:lnTo>
                      <a:pt x="2112" y="1084"/>
                    </a:lnTo>
                    <a:lnTo>
                      <a:pt x="2110" y="1089"/>
                    </a:lnTo>
                    <a:lnTo>
                      <a:pt x="2110" y="1092"/>
                    </a:lnTo>
                    <a:lnTo>
                      <a:pt x="2106" y="1098"/>
                    </a:lnTo>
                    <a:lnTo>
                      <a:pt x="2105" y="1100"/>
                    </a:lnTo>
                    <a:lnTo>
                      <a:pt x="2106" y="1101"/>
                    </a:lnTo>
                    <a:lnTo>
                      <a:pt x="2106" y="1105"/>
                    </a:lnTo>
                    <a:lnTo>
                      <a:pt x="2105" y="1108"/>
                    </a:lnTo>
                    <a:lnTo>
                      <a:pt x="2104" y="1110"/>
                    </a:lnTo>
                    <a:lnTo>
                      <a:pt x="2105" y="1110"/>
                    </a:lnTo>
                    <a:lnTo>
                      <a:pt x="2108" y="1109"/>
                    </a:lnTo>
                    <a:lnTo>
                      <a:pt x="2110" y="1108"/>
                    </a:lnTo>
                    <a:lnTo>
                      <a:pt x="2112" y="1108"/>
                    </a:lnTo>
                    <a:lnTo>
                      <a:pt x="2113" y="1108"/>
                    </a:lnTo>
                    <a:lnTo>
                      <a:pt x="2110" y="1115"/>
                    </a:lnTo>
                    <a:lnTo>
                      <a:pt x="2110" y="1117"/>
                    </a:lnTo>
                    <a:lnTo>
                      <a:pt x="2110" y="1119"/>
                    </a:lnTo>
                    <a:lnTo>
                      <a:pt x="2110" y="1120"/>
                    </a:lnTo>
                    <a:lnTo>
                      <a:pt x="2112" y="1119"/>
                    </a:lnTo>
                    <a:lnTo>
                      <a:pt x="2113" y="1117"/>
                    </a:lnTo>
                    <a:lnTo>
                      <a:pt x="2114" y="1117"/>
                    </a:lnTo>
                    <a:lnTo>
                      <a:pt x="2118" y="1116"/>
                    </a:lnTo>
                    <a:lnTo>
                      <a:pt x="2121" y="1112"/>
                    </a:lnTo>
                    <a:lnTo>
                      <a:pt x="2122" y="1110"/>
                    </a:lnTo>
                    <a:lnTo>
                      <a:pt x="2140" y="1092"/>
                    </a:lnTo>
                    <a:lnTo>
                      <a:pt x="2144" y="1088"/>
                    </a:lnTo>
                    <a:lnTo>
                      <a:pt x="2145" y="1088"/>
                    </a:lnTo>
                    <a:lnTo>
                      <a:pt x="2146" y="1089"/>
                    </a:lnTo>
                    <a:lnTo>
                      <a:pt x="2148" y="1089"/>
                    </a:lnTo>
                    <a:lnTo>
                      <a:pt x="2148" y="1086"/>
                    </a:lnTo>
                    <a:lnTo>
                      <a:pt x="2149" y="1086"/>
                    </a:lnTo>
                    <a:lnTo>
                      <a:pt x="2150" y="1086"/>
                    </a:lnTo>
                    <a:lnTo>
                      <a:pt x="2152" y="1090"/>
                    </a:lnTo>
                    <a:lnTo>
                      <a:pt x="2152" y="1092"/>
                    </a:lnTo>
                    <a:lnTo>
                      <a:pt x="2153" y="1092"/>
                    </a:lnTo>
                    <a:lnTo>
                      <a:pt x="2153" y="1090"/>
                    </a:lnTo>
                    <a:lnTo>
                      <a:pt x="2154" y="1089"/>
                    </a:lnTo>
                    <a:lnTo>
                      <a:pt x="2156" y="1089"/>
                    </a:lnTo>
                    <a:lnTo>
                      <a:pt x="2156" y="1086"/>
                    </a:lnTo>
                    <a:lnTo>
                      <a:pt x="2156" y="1086"/>
                    </a:lnTo>
                    <a:lnTo>
                      <a:pt x="2152" y="1084"/>
                    </a:lnTo>
                    <a:lnTo>
                      <a:pt x="2153" y="1081"/>
                    </a:lnTo>
                    <a:lnTo>
                      <a:pt x="2154" y="1076"/>
                    </a:lnTo>
                    <a:lnTo>
                      <a:pt x="2154" y="1073"/>
                    </a:lnTo>
                    <a:lnTo>
                      <a:pt x="2154" y="1069"/>
                    </a:lnTo>
                    <a:lnTo>
                      <a:pt x="2156" y="1068"/>
                    </a:lnTo>
                    <a:lnTo>
                      <a:pt x="2156" y="1066"/>
                    </a:lnTo>
                    <a:lnTo>
                      <a:pt x="2157" y="1065"/>
                    </a:lnTo>
                    <a:lnTo>
                      <a:pt x="2156" y="1062"/>
                    </a:lnTo>
                    <a:lnTo>
                      <a:pt x="2157" y="1061"/>
                    </a:lnTo>
                    <a:lnTo>
                      <a:pt x="2157" y="1060"/>
                    </a:lnTo>
                    <a:lnTo>
                      <a:pt x="2170" y="1054"/>
                    </a:lnTo>
                    <a:lnTo>
                      <a:pt x="2173" y="1054"/>
                    </a:lnTo>
                    <a:lnTo>
                      <a:pt x="2176" y="1056"/>
                    </a:lnTo>
                    <a:lnTo>
                      <a:pt x="2178" y="1058"/>
                    </a:lnTo>
                    <a:lnTo>
                      <a:pt x="2183" y="1061"/>
                    </a:lnTo>
                    <a:lnTo>
                      <a:pt x="2188" y="1061"/>
                    </a:lnTo>
                    <a:lnTo>
                      <a:pt x="2189" y="1062"/>
                    </a:lnTo>
                    <a:lnTo>
                      <a:pt x="2187" y="1062"/>
                    </a:lnTo>
                    <a:lnTo>
                      <a:pt x="2185" y="1062"/>
                    </a:lnTo>
                    <a:lnTo>
                      <a:pt x="2185" y="1064"/>
                    </a:lnTo>
                    <a:lnTo>
                      <a:pt x="2185" y="1065"/>
                    </a:lnTo>
                    <a:lnTo>
                      <a:pt x="2184" y="1064"/>
                    </a:lnTo>
                    <a:lnTo>
                      <a:pt x="2181" y="1064"/>
                    </a:lnTo>
                    <a:lnTo>
                      <a:pt x="2177" y="1062"/>
                    </a:lnTo>
                    <a:lnTo>
                      <a:pt x="2176" y="1062"/>
                    </a:lnTo>
                    <a:lnTo>
                      <a:pt x="2172" y="1066"/>
                    </a:lnTo>
                    <a:lnTo>
                      <a:pt x="2170" y="1068"/>
                    </a:lnTo>
                    <a:lnTo>
                      <a:pt x="2168" y="1076"/>
                    </a:lnTo>
                    <a:lnTo>
                      <a:pt x="2168" y="1081"/>
                    </a:lnTo>
                    <a:lnTo>
                      <a:pt x="2168" y="1086"/>
                    </a:lnTo>
                    <a:lnTo>
                      <a:pt x="2165" y="1089"/>
                    </a:lnTo>
                    <a:lnTo>
                      <a:pt x="2165" y="1092"/>
                    </a:lnTo>
                    <a:lnTo>
                      <a:pt x="2164" y="1094"/>
                    </a:lnTo>
                    <a:lnTo>
                      <a:pt x="2166" y="1096"/>
                    </a:lnTo>
                    <a:lnTo>
                      <a:pt x="2168" y="1097"/>
                    </a:lnTo>
                    <a:lnTo>
                      <a:pt x="2168" y="1098"/>
                    </a:lnTo>
                    <a:lnTo>
                      <a:pt x="2165" y="1101"/>
                    </a:lnTo>
                    <a:lnTo>
                      <a:pt x="2161" y="1105"/>
                    </a:lnTo>
                    <a:lnTo>
                      <a:pt x="2161" y="1106"/>
                    </a:lnTo>
                    <a:lnTo>
                      <a:pt x="2161" y="1108"/>
                    </a:lnTo>
                    <a:lnTo>
                      <a:pt x="2162" y="1112"/>
                    </a:lnTo>
                    <a:lnTo>
                      <a:pt x="2161" y="1113"/>
                    </a:lnTo>
                    <a:lnTo>
                      <a:pt x="2160" y="1113"/>
                    </a:lnTo>
                    <a:lnTo>
                      <a:pt x="2157" y="1115"/>
                    </a:lnTo>
                    <a:lnTo>
                      <a:pt x="2152" y="1116"/>
                    </a:lnTo>
                    <a:lnTo>
                      <a:pt x="2148" y="1120"/>
                    </a:lnTo>
                    <a:lnTo>
                      <a:pt x="2141" y="1123"/>
                    </a:lnTo>
                    <a:lnTo>
                      <a:pt x="2138" y="1125"/>
                    </a:lnTo>
                    <a:lnTo>
                      <a:pt x="2137" y="1127"/>
                    </a:lnTo>
                    <a:lnTo>
                      <a:pt x="2134" y="1132"/>
                    </a:lnTo>
                    <a:lnTo>
                      <a:pt x="2133" y="1135"/>
                    </a:lnTo>
                    <a:lnTo>
                      <a:pt x="2129" y="1139"/>
                    </a:lnTo>
                    <a:lnTo>
                      <a:pt x="2125" y="1144"/>
                    </a:lnTo>
                    <a:lnTo>
                      <a:pt x="2120" y="1151"/>
                    </a:lnTo>
                    <a:lnTo>
                      <a:pt x="2118" y="1151"/>
                    </a:lnTo>
                    <a:lnTo>
                      <a:pt x="2116" y="1153"/>
                    </a:lnTo>
                    <a:lnTo>
                      <a:pt x="2113" y="1157"/>
                    </a:lnTo>
                    <a:lnTo>
                      <a:pt x="2105" y="1165"/>
                    </a:lnTo>
                    <a:lnTo>
                      <a:pt x="2101" y="1175"/>
                    </a:lnTo>
                    <a:lnTo>
                      <a:pt x="2100" y="1177"/>
                    </a:lnTo>
                    <a:lnTo>
                      <a:pt x="2097" y="1180"/>
                    </a:lnTo>
                    <a:lnTo>
                      <a:pt x="2096" y="1183"/>
                    </a:lnTo>
                    <a:lnTo>
                      <a:pt x="2093" y="1185"/>
                    </a:lnTo>
                    <a:lnTo>
                      <a:pt x="2088" y="1189"/>
                    </a:lnTo>
                    <a:lnTo>
                      <a:pt x="2084" y="1193"/>
                    </a:lnTo>
                    <a:lnTo>
                      <a:pt x="2082" y="1195"/>
                    </a:lnTo>
                    <a:lnTo>
                      <a:pt x="2081" y="1197"/>
                    </a:lnTo>
                    <a:lnTo>
                      <a:pt x="2081" y="1197"/>
                    </a:lnTo>
                    <a:lnTo>
                      <a:pt x="2077" y="1197"/>
                    </a:lnTo>
                    <a:lnTo>
                      <a:pt x="2072" y="1197"/>
                    </a:lnTo>
                    <a:lnTo>
                      <a:pt x="2069" y="1203"/>
                    </a:lnTo>
                    <a:lnTo>
                      <a:pt x="2065" y="1204"/>
                    </a:lnTo>
                    <a:lnTo>
                      <a:pt x="2062" y="1203"/>
                    </a:lnTo>
                    <a:lnTo>
                      <a:pt x="2061" y="1203"/>
                    </a:lnTo>
                    <a:lnTo>
                      <a:pt x="2059" y="1204"/>
                    </a:lnTo>
                    <a:lnTo>
                      <a:pt x="2059" y="1204"/>
                    </a:lnTo>
                    <a:lnTo>
                      <a:pt x="2061" y="1207"/>
                    </a:lnTo>
                    <a:lnTo>
                      <a:pt x="2061" y="1208"/>
                    </a:lnTo>
                    <a:lnTo>
                      <a:pt x="2062" y="1209"/>
                    </a:lnTo>
                    <a:lnTo>
                      <a:pt x="2062" y="1212"/>
                    </a:lnTo>
                    <a:lnTo>
                      <a:pt x="2059" y="1218"/>
                    </a:lnTo>
                    <a:lnTo>
                      <a:pt x="2058" y="1222"/>
                    </a:lnTo>
                    <a:lnTo>
                      <a:pt x="2055" y="1224"/>
                    </a:lnTo>
                    <a:lnTo>
                      <a:pt x="2049" y="1231"/>
                    </a:lnTo>
                    <a:lnTo>
                      <a:pt x="2047" y="1232"/>
                    </a:lnTo>
                    <a:lnTo>
                      <a:pt x="2047" y="1234"/>
                    </a:lnTo>
                    <a:lnTo>
                      <a:pt x="2043" y="1251"/>
                    </a:lnTo>
                    <a:lnTo>
                      <a:pt x="2042" y="1258"/>
                    </a:lnTo>
                    <a:lnTo>
                      <a:pt x="2041" y="1270"/>
                    </a:lnTo>
                    <a:lnTo>
                      <a:pt x="2041" y="1274"/>
                    </a:lnTo>
                    <a:lnTo>
                      <a:pt x="2042" y="1283"/>
                    </a:lnTo>
                    <a:lnTo>
                      <a:pt x="2042" y="1291"/>
                    </a:lnTo>
                    <a:lnTo>
                      <a:pt x="2046" y="1307"/>
                    </a:lnTo>
                    <a:lnTo>
                      <a:pt x="2046" y="1311"/>
                    </a:lnTo>
                    <a:lnTo>
                      <a:pt x="2049" y="1330"/>
                    </a:lnTo>
                    <a:lnTo>
                      <a:pt x="2049" y="1334"/>
                    </a:lnTo>
                    <a:lnTo>
                      <a:pt x="2050" y="1337"/>
                    </a:lnTo>
                    <a:lnTo>
                      <a:pt x="2050" y="1339"/>
                    </a:lnTo>
                    <a:lnTo>
                      <a:pt x="2053" y="1342"/>
                    </a:lnTo>
                    <a:lnTo>
                      <a:pt x="2053" y="1346"/>
                    </a:lnTo>
                    <a:lnTo>
                      <a:pt x="2054" y="1357"/>
                    </a:lnTo>
                    <a:lnTo>
                      <a:pt x="2054" y="1367"/>
                    </a:lnTo>
                    <a:lnTo>
                      <a:pt x="2055" y="1370"/>
                    </a:lnTo>
                    <a:lnTo>
                      <a:pt x="2055" y="1371"/>
                    </a:lnTo>
                    <a:lnTo>
                      <a:pt x="2057" y="1373"/>
                    </a:lnTo>
                    <a:lnTo>
                      <a:pt x="2058" y="1375"/>
                    </a:lnTo>
                    <a:lnTo>
                      <a:pt x="2058" y="1378"/>
                    </a:lnTo>
                    <a:lnTo>
                      <a:pt x="2058" y="1379"/>
                    </a:lnTo>
                    <a:lnTo>
                      <a:pt x="2059" y="1378"/>
                    </a:lnTo>
                    <a:lnTo>
                      <a:pt x="2065" y="1374"/>
                    </a:lnTo>
                    <a:lnTo>
                      <a:pt x="2070" y="1369"/>
                    </a:lnTo>
                    <a:lnTo>
                      <a:pt x="2070" y="1367"/>
                    </a:lnTo>
                    <a:lnTo>
                      <a:pt x="2072" y="1366"/>
                    </a:lnTo>
                    <a:lnTo>
                      <a:pt x="2074" y="1365"/>
                    </a:lnTo>
                    <a:lnTo>
                      <a:pt x="2078" y="1359"/>
                    </a:lnTo>
                    <a:lnTo>
                      <a:pt x="2082" y="1353"/>
                    </a:lnTo>
                    <a:lnTo>
                      <a:pt x="2084" y="1347"/>
                    </a:lnTo>
                    <a:lnTo>
                      <a:pt x="2085" y="1345"/>
                    </a:lnTo>
                    <a:lnTo>
                      <a:pt x="2085" y="1343"/>
                    </a:lnTo>
                    <a:lnTo>
                      <a:pt x="2085" y="1339"/>
                    </a:lnTo>
                    <a:lnTo>
                      <a:pt x="2085" y="1338"/>
                    </a:lnTo>
                    <a:lnTo>
                      <a:pt x="2086" y="1333"/>
                    </a:lnTo>
                    <a:lnTo>
                      <a:pt x="2086" y="1333"/>
                    </a:lnTo>
                    <a:lnTo>
                      <a:pt x="2084" y="1331"/>
                    </a:lnTo>
                    <a:lnTo>
                      <a:pt x="2085" y="1329"/>
                    </a:lnTo>
                    <a:lnTo>
                      <a:pt x="2086" y="1329"/>
                    </a:lnTo>
                    <a:lnTo>
                      <a:pt x="2086" y="1330"/>
                    </a:lnTo>
                    <a:lnTo>
                      <a:pt x="2088" y="1331"/>
                    </a:lnTo>
                    <a:lnTo>
                      <a:pt x="2089" y="1333"/>
                    </a:lnTo>
                    <a:lnTo>
                      <a:pt x="2092" y="1329"/>
                    </a:lnTo>
                    <a:lnTo>
                      <a:pt x="2094" y="1327"/>
                    </a:lnTo>
                    <a:lnTo>
                      <a:pt x="2101" y="1325"/>
                    </a:lnTo>
                    <a:lnTo>
                      <a:pt x="2104" y="1325"/>
                    </a:lnTo>
                    <a:lnTo>
                      <a:pt x="2106" y="1327"/>
                    </a:lnTo>
                    <a:lnTo>
                      <a:pt x="2108" y="1327"/>
                    </a:lnTo>
                    <a:lnTo>
                      <a:pt x="2108" y="1323"/>
                    </a:lnTo>
                    <a:lnTo>
                      <a:pt x="2106" y="1321"/>
                    </a:lnTo>
                    <a:lnTo>
                      <a:pt x="2106" y="1319"/>
                    </a:lnTo>
                    <a:lnTo>
                      <a:pt x="2106" y="1317"/>
                    </a:lnTo>
                    <a:lnTo>
                      <a:pt x="2106" y="1314"/>
                    </a:lnTo>
                    <a:lnTo>
                      <a:pt x="2105" y="1313"/>
                    </a:lnTo>
                    <a:lnTo>
                      <a:pt x="2105" y="1310"/>
                    </a:lnTo>
                    <a:lnTo>
                      <a:pt x="2106" y="1304"/>
                    </a:lnTo>
                    <a:lnTo>
                      <a:pt x="2108" y="1302"/>
                    </a:lnTo>
                    <a:lnTo>
                      <a:pt x="2109" y="1300"/>
                    </a:lnTo>
                    <a:lnTo>
                      <a:pt x="2112" y="1298"/>
                    </a:lnTo>
                    <a:lnTo>
                      <a:pt x="2116" y="1294"/>
                    </a:lnTo>
                    <a:lnTo>
                      <a:pt x="2118" y="1291"/>
                    </a:lnTo>
                    <a:lnTo>
                      <a:pt x="2121" y="1290"/>
                    </a:lnTo>
                    <a:lnTo>
                      <a:pt x="2124" y="1290"/>
                    </a:lnTo>
                    <a:lnTo>
                      <a:pt x="2126" y="1291"/>
                    </a:lnTo>
                    <a:lnTo>
                      <a:pt x="2132" y="1291"/>
                    </a:lnTo>
                    <a:lnTo>
                      <a:pt x="2133" y="1291"/>
                    </a:lnTo>
                    <a:lnTo>
                      <a:pt x="2137" y="1287"/>
                    </a:lnTo>
                    <a:lnTo>
                      <a:pt x="2138" y="1286"/>
                    </a:lnTo>
                    <a:lnTo>
                      <a:pt x="2138" y="1282"/>
                    </a:lnTo>
                    <a:lnTo>
                      <a:pt x="2137" y="1279"/>
                    </a:lnTo>
                    <a:lnTo>
                      <a:pt x="2134" y="1275"/>
                    </a:lnTo>
                    <a:lnTo>
                      <a:pt x="2134" y="1274"/>
                    </a:lnTo>
                    <a:lnTo>
                      <a:pt x="2133" y="1270"/>
                    </a:lnTo>
                    <a:lnTo>
                      <a:pt x="2133" y="1266"/>
                    </a:lnTo>
                    <a:lnTo>
                      <a:pt x="2134" y="1262"/>
                    </a:lnTo>
                    <a:lnTo>
                      <a:pt x="2136" y="1256"/>
                    </a:lnTo>
                    <a:lnTo>
                      <a:pt x="2138" y="1250"/>
                    </a:lnTo>
                    <a:lnTo>
                      <a:pt x="2140" y="1250"/>
                    </a:lnTo>
                    <a:lnTo>
                      <a:pt x="2142" y="1247"/>
                    </a:lnTo>
                    <a:lnTo>
                      <a:pt x="2144" y="1246"/>
                    </a:lnTo>
                    <a:lnTo>
                      <a:pt x="2145" y="1246"/>
                    </a:lnTo>
                    <a:lnTo>
                      <a:pt x="2145" y="1242"/>
                    </a:lnTo>
                    <a:lnTo>
                      <a:pt x="2146" y="1240"/>
                    </a:lnTo>
                    <a:lnTo>
                      <a:pt x="2148" y="1239"/>
                    </a:lnTo>
                    <a:lnTo>
                      <a:pt x="2150" y="1240"/>
                    </a:lnTo>
                    <a:lnTo>
                      <a:pt x="2152" y="1239"/>
                    </a:lnTo>
                    <a:lnTo>
                      <a:pt x="2153" y="1239"/>
                    </a:lnTo>
                    <a:lnTo>
                      <a:pt x="2152" y="1240"/>
                    </a:lnTo>
                    <a:lnTo>
                      <a:pt x="2150" y="1242"/>
                    </a:lnTo>
                    <a:lnTo>
                      <a:pt x="2148" y="1244"/>
                    </a:lnTo>
                    <a:lnTo>
                      <a:pt x="2146" y="1247"/>
                    </a:lnTo>
                    <a:lnTo>
                      <a:pt x="2150" y="1251"/>
                    </a:lnTo>
                    <a:lnTo>
                      <a:pt x="2152" y="1252"/>
                    </a:lnTo>
                    <a:lnTo>
                      <a:pt x="2153" y="1251"/>
                    </a:lnTo>
                    <a:lnTo>
                      <a:pt x="2156" y="1248"/>
                    </a:lnTo>
                    <a:lnTo>
                      <a:pt x="2156" y="1248"/>
                    </a:lnTo>
                    <a:lnTo>
                      <a:pt x="2157" y="1247"/>
                    </a:lnTo>
                    <a:lnTo>
                      <a:pt x="2157" y="1240"/>
                    </a:lnTo>
                    <a:lnTo>
                      <a:pt x="2156" y="1238"/>
                    </a:lnTo>
                    <a:lnTo>
                      <a:pt x="2156" y="1234"/>
                    </a:lnTo>
                    <a:lnTo>
                      <a:pt x="2154" y="1234"/>
                    </a:lnTo>
                    <a:lnTo>
                      <a:pt x="2153" y="1232"/>
                    </a:lnTo>
                    <a:lnTo>
                      <a:pt x="2152" y="1234"/>
                    </a:lnTo>
                    <a:lnTo>
                      <a:pt x="2150" y="1232"/>
                    </a:lnTo>
                    <a:lnTo>
                      <a:pt x="2149" y="1231"/>
                    </a:lnTo>
                    <a:lnTo>
                      <a:pt x="2149" y="1228"/>
                    </a:lnTo>
                    <a:lnTo>
                      <a:pt x="2149" y="1224"/>
                    </a:lnTo>
                    <a:lnTo>
                      <a:pt x="2149" y="1223"/>
                    </a:lnTo>
                    <a:lnTo>
                      <a:pt x="2149" y="1219"/>
                    </a:lnTo>
                    <a:lnTo>
                      <a:pt x="2149" y="1218"/>
                    </a:lnTo>
                    <a:lnTo>
                      <a:pt x="2149" y="1215"/>
                    </a:lnTo>
                    <a:lnTo>
                      <a:pt x="2152" y="1212"/>
                    </a:lnTo>
                    <a:lnTo>
                      <a:pt x="2154" y="1209"/>
                    </a:lnTo>
                    <a:lnTo>
                      <a:pt x="2154" y="1208"/>
                    </a:lnTo>
                    <a:lnTo>
                      <a:pt x="2156" y="1207"/>
                    </a:lnTo>
                    <a:lnTo>
                      <a:pt x="2156" y="1203"/>
                    </a:lnTo>
                    <a:lnTo>
                      <a:pt x="2154" y="1201"/>
                    </a:lnTo>
                    <a:lnTo>
                      <a:pt x="2148" y="1199"/>
                    </a:lnTo>
                    <a:lnTo>
                      <a:pt x="2146" y="1199"/>
                    </a:lnTo>
                    <a:lnTo>
                      <a:pt x="2145" y="1200"/>
                    </a:lnTo>
                    <a:lnTo>
                      <a:pt x="2144" y="1204"/>
                    </a:lnTo>
                    <a:lnTo>
                      <a:pt x="2144" y="1205"/>
                    </a:lnTo>
                    <a:lnTo>
                      <a:pt x="2144" y="1204"/>
                    </a:lnTo>
                    <a:lnTo>
                      <a:pt x="2144" y="1204"/>
                    </a:lnTo>
                    <a:lnTo>
                      <a:pt x="2140" y="1203"/>
                    </a:lnTo>
                    <a:lnTo>
                      <a:pt x="2138" y="1201"/>
                    </a:lnTo>
                    <a:lnTo>
                      <a:pt x="2138" y="1200"/>
                    </a:lnTo>
                    <a:lnTo>
                      <a:pt x="2137" y="1197"/>
                    </a:lnTo>
                    <a:lnTo>
                      <a:pt x="2137" y="1195"/>
                    </a:lnTo>
                    <a:lnTo>
                      <a:pt x="2138" y="1189"/>
                    </a:lnTo>
                    <a:lnTo>
                      <a:pt x="2140" y="1185"/>
                    </a:lnTo>
                    <a:lnTo>
                      <a:pt x="2144" y="1177"/>
                    </a:lnTo>
                    <a:lnTo>
                      <a:pt x="2146" y="1175"/>
                    </a:lnTo>
                    <a:lnTo>
                      <a:pt x="2150" y="1171"/>
                    </a:lnTo>
                    <a:lnTo>
                      <a:pt x="2152" y="1169"/>
                    </a:lnTo>
                    <a:lnTo>
                      <a:pt x="2152" y="1169"/>
                    </a:lnTo>
                    <a:lnTo>
                      <a:pt x="2152" y="1168"/>
                    </a:lnTo>
                    <a:lnTo>
                      <a:pt x="2152" y="1165"/>
                    </a:lnTo>
                    <a:lnTo>
                      <a:pt x="2152" y="1165"/>
                    </a:lnTo>
                    <a:lnTo>
                      <a:pt x="2153" y="1164"/>
                    </a:lnTo>
                    <a:lnTo>
                      <a:pt x="2153" y="1165"/>
                    </a:lnTo>
                    <a:lnTo>
                      <a:pt x="2156" y="1160"/>
                    </a:lnTo>
                    <a:lnTo>
                      <a:pt x="2156" y="1153"/>
                    </a:lnTo>
                    <a:lnTo>
                      <a:pt x="2157" y="1148"/>
                    </a:lnTo>
                    <a:lnTo>
                      <a:pt x="2157" y="1145"/>
                    </a:lnTo>
                    <a:lnTo>
                      <a:pt x="2158" y="1144"/>
                    </a:lnTo>
                    <a:lnTo>
                      <a:pt x="2160" y="1143"/>
                    </a:lnTo>
                    <a:lnTo>
                      <a:pt x="2161" y="1141"/>
                    </a:lnTo>
                    <a:lnTo>
                      <a:pt x="2162" y="1140"/>
                    </a:lnTo>
                    <a:lnTo>
                      <a:pt x="2164" y="1139"/>
                    </a:lnTo>
                    <a:lnTo>
                      <a:pt x="2164" y="1139"/>
                    </a:lnTo>
                    <a:lnTo>
                      <a:pt x="2166" y="1139"/>
                    </a:lnTo>
                    <a:lnTo>
                      <a:pt x="2168" y="1139"/>
                    </a:lnTo>
                    <a:lnTo>
                      <a:pt x="2169" y="1140"/>
                    </a:lnTo>
                    <a:lnTo>
                      <a:pt x="2169" y="1143"/>
                    </a:lnTo>
                    <a:lnTo>
                      <a:pt x="2170" y="1140"/>
                    </a:lnTo>
                    <a:lnTo>
                      <a:pt x="2173" y="1137"/>
                    </a:lnTo>
                    <a:lnTo>
                      <a:pt x="2174" y="1137"/>
                    </a:lnTo>
                    <a:lnTo>
                      <a:pt x="2176" y="1137"/>
                    </a:lnTo>
                    <a:lnTo>
                      <a:pt x="2177" y="1140"/>
                    </a:lnTo>
                    <a:lnTo>
                      <a:pt x="2178" y="1143"/>
                    </a:lnTo>
                    <a:lnTo>
                      <a:pt x="2180" y="1144"/>
                    </a:lnTo>
                    <a:lnTo>
                      <a:pt x="2181" y="1144"/>
                    </a:lnTo>
                    <a:lnTo>
                      <a:pt x="2183" y="1144"/>
                    </a:lnTo>
                    <a:lnTo>
                      <a:pt x="2184" y="1141"/>
                    </a:lnTo>
                    <a:lnTo>
                      <a:pt x="2184" y="1136"/>
                    </a:lnTo>
                    <a:lnTo>
                      <a:pt x="2185" y="1136"/>
                    </a:lnTo>
                    <a:lnTo>
                      <a:pt x="2187" y="1135"/>
                    </a:lnTo>
                    <a:lnTo>
                      <a:pt x="2189" y="1133"/>
                    </a:lnTo>
                    <a:lnTo>
                      <a:pt x="2191" y="1132"/>
                    </a:lnTo>
                    <a:lnTo>
                      <a:pt x="2196" y="1128"/>
                    </a:lnTo>
                    <a:lnTo>
                      <a:pt x="2200" y="1125"/>
                    </a:lnTo>
                    <a:lnTo>
                      <a:pt x="2203" y="1125"/>
                    </a:lnTo>
                    <a:lnTo>
                      <a:pt x="2203" y="1127"/>
                    </a:lnTo>
                    <a:lnTo>
                      <a:pt x="2201" y="1129"/>
                    </a:lnTo>
                    <a:lnTo>
                      <a:pt x="2201" y="1133"/>
                    </a:lnTo>
                    <a:lnTo>
                      <a:pt x="2200" y="1136"/>
                    </a:lnTo>
                    <a:lnTo>
                      <a:pt x="2200" y="1140"/>
                    </a:lnTo>
                    <a:lnTo>
                      <a:pt x="2200" y="1141"/>
                    </a:lnTo>
                    <a:lnTo>
                      <a:pt x="2200" y="1144"/>
                    </a:lnTo>
                    <a:lnTo>
                      <a:pt x="2201" y="1144"/>
                    </a:lnTo>
                    <a:lnTo>
                      <a:pt x="2203" y="1143"/>
                    </a:lnTo>
                    <a:lnTo>
                      <a:pt x="2204" y="1141"/>
                    </a:lnTo>
                    <a:lnTo>
                      <a:pt x="2212" y="1131"/>
                    </a:lnTo>
                    <a:lnTo>
                      <a:pt x="2216" y="1127"/>
                    </a:lnTo>
                    <a:lnTo>
                      <a:pt x="2221" y="1125"/>
                    </a:lnTo>
                    <a:lnTo>
                      <a:pt x="2224" y="1124"/>
                    </a:lnTo>
                    <a:lnTo>
                      <a:pt x="2229" y="1123"/>
                    </a:lnTo>
                    <a:lnTo>
                      <a:pt x="2235" y="1121"/>
                    </a:lnTo>
                    <a:lnTo>
                      <a:pt x="2237" y="1123"/>
                    </a:lnTo>
                    <a:lnTo>
                      <a:pt x="2239" y="1123"/>
                    </a:lnTo>
                    <a:lnTo>
                      <a:pt x="2245" y="1121"/>
                    </a:lnTo>
                    <a:lnTo>
                      <a:pt x="2247" y="1123"/>
                    </a:lnTo>
                    <a:lnTo>
                      <a:pt x="2252" y="1127"/>
                    </a:lnTo>
                    <a:lnTo>
                      <a:pt x="2255" y="1132"/>
                    </a:lnTo>
                    <a:lnTo>
                      <a:pt x="2255" y="1132"/>
                    </a:lnTo>
                    <a:lnTo>
                      <a:pt x="2256" y="1133"/>
                    </a:lnTo>
                    <a:lnTo>
                      <a:pt x="2256" y="1135"/>
                    </a:lnTo>
                    <a:lnTo>
                      <a:pt x="2256" y="1136"/>
                    </a:lnTo>
                    <a:lnTo>
                      <a:pt x="2257" y="1137"/>
                    </a:lnTo>
                    <a:lnTo>
                      <a:pt x="2260" y="1140"/>
                    </a:lnTo>
                    <a:lnTo>
                      <a:pt x="2263" y="1140"/>
                    </a:lnTo>
                    <a:lnTo>
                      <a:pt x="2263" y="1139"/>
                    </a:lnTo>
                    <a:lnTo>
                      <a:pt x="2264" y="1137"/>
                    </a:lnTo>
                    <a:lnTo>
                      <a:pt x="2265" y="1132"/>
                    </a:lnTo>
                    <a:lnTo>
                      <a:pt x="2267" y="1129"/>
                    </a:lnTo>
                    <a:lnTo>
                      <a:pt x="2267" y="1128"/>
                    </a:lnTo>
                    <a:lnTo>
                      <a:pt x="2267" y="1127"/>
                    </a:lnTo>
                    <a:lnTo>
                      <a:pt x="2269" y="1124"/>
                    </a:lnTo>
                    <a:lnTo>
                      <a:pt x="2272" y="1124"/>
                    </a:lnTo>
                    <a:lnTo>
                      <a:pt x="2280" y="1117"/>
                    </a:lnTo>
                    <a:lnTo>
                      <a:pt x="2283" y="1113"/>
                    </a:lnTo>
                    <a:lnTo>
                      <a:pt x="2285" y="1113"/>
                    </a:lnTo>
                    <a:lnTo>
                      <a:pt x="2285" y="1113"/>
                    </a:lnTo>
                    <a:lnTo>
                      <a:pt x="2287" y="1112"/>
                    </a:lnTo>
                    <a:lnTo>
                      <a:pt x="2288" y="1112"/>
                    </a:lnTo>
                    <a:lnTo>
                      <a:pt x="2291" y="1109"/>
                    </a:lnTo>
                    <a:lnTo>
                      <a:pt x="2293" y="1106"/>
                    </a:lnTo>
                    <a:lnTo>
                      <a:pt x="2292" y="1105"/>
                    </a:lnTo>
                    <a:lnTo>
                      <a:pt x="2293" y="1104"/>
                    </a:lnTo>
                    <a:lnTo>
                      <a:pt x="2295" y="1102"/>
                    </a:lnTo>
                    <a:lnTo>
                      <a:pt x="2296" y="1102"/>
                    </a:lnTo>
                    <a:lnTo>
                      <a:pt x="2298" y="1101"/>
                    </a:lnTo>
                    <a:lnTo>
                      <a:pt x="2298" y="1100"/>
                    </a:lnTo>
                    <a:lnTo>
                      <a:pt x="2299" y="1098"/>
                    </a:lnTo>
                    <a:lnTo>
                      <a:pt x="2299" y="1100"/>
                    </a:lnTo>
                    <a:lnTo>
                      <a:pt x="2300" y="1100"/>
                    </a:lnTo>
                    <a:lnTo>
                      <a:pt x="2302" y="1098"/>
                    </a:lnTo>
                    <a:lnTo>
                      <a:pt x="2300" y="1097"/>
                    </a:lnTo>
                    <a:lnTo>
                      <a:pt x="2299" y="1096"/>
                    </a:lnTo>
                    <a:lnTo>
                      <a:pt x="2300" y="1094"/>
                    </a:lnTo>
                    <a:lnTo>
                      <a:pt x="2303" y="1096"/>
                    </a:lnTo>
                    <a:lnTo>
                      <a:pt x="2304" y="1096"/>
                    </a:lnTo>
                    <a:lnTo>
                      <a:pt x="2308" y="1092"/>
                    </a:lnTo>
                    <a:lnTo>
                      <a:pt x="2312" y="1086"/>
                    </a:lnTo>
                    <a:lnTo>
                      <a:pt x="2315" y="1088"/>
                    </a:lnTo>
                    <a:lnTo>
                      <a:pt x="2319" y="1084"/>
                    </a:lnTo>
                    <a:lnTo>
                      <a:pt x="2322" y="1084"/>
                    </a:lnTo>
                    <a:lnTo>
                      <a:pt x="2326" y="1082"/>
                    </a:lnTo>
                    <a:lnTo>
                      <a:pt x="2327" y="1081"/>
                    </a:lnTo>
                    <a:lnTo>
                      <a:pt x="2328" y="1078"/>
                    </a:lnTo>
                    <a:lnTo>
                      <a:pt x="2330" y="1080"/>
                    </a:lnTo>
                    <a:lnTo>
                      <a:pt x="2335" y="1076"/>
                    </a:lnTo>
                    <a:lnTo>
                      <a:pt x="2336" y="1074"/>
                    </a:lnTo>
                    <a:lnTo>
                      <a:pt x="2338" y="1073"/>
                    </a:lnTo>
                    <a:lnTo>
                      <a:pt x="2339" y="1073"/>
                    </a:lnTo>
                    <a:lnTo>
                      <a:pt x="2342" y="1072"/>
                    </a:lnTo>
                    <a:lnTo>
                      <a:pt x="2352" y="1066"/>
                    </a:lnTo>
                    <a:lnTo>
                      <a:pt x="2354" y="1064"/>
                    </a:lnTo>
                    <a:lnTo>
                      <a:pt x="2358" y="1061"/>
                    </a:lnTo>
                    <a:lnTo>
                      <a:pt x="2362" y="1060"/>
                    </a:lnTo>
                    <a:lnTo>
                      <a:pt x="2364" y="1060"/>
                    </a:lnTo>
                    <a:lnTo>
                      <a:pt x="2366" y="1058"/>
                    </a:lnTo>
                    <a:lnTo>
                      <a:pt x="2363" y="1057"/>
                    </a:lnTo>
                    <a:lnTo>
                      <a:pt x="2362" y="1056"/>
                    </a:lnTo>
                    <a:lnTo>
                      <a:pt x="2362" y="1054"/>
                    </a:lnTo>
                    <a:lnTo>
                      <a:pt x="2362" y="1054"/>
                    </a:lnTo>
                    <a:lnTo>
                      <a:pt x="2363" y="1052"/>
                    </a:lnTo>
                    <a:lnTo>
                      <a:pt x="2364" y="1052"/>
                    </a:lnTo>
                    <a:lnTo>
                      <a:pt x="2364" y="1053"/>
                    </a:lnTo>
                    <a:lnTo>
                      <a:pt x="2366" y="1053"/>
                    </a:lnTo>
                    <a:lnTo>
                      <a:pt x="2367" y="1052"/>
                    </a:lnTo>
                    <a:lnTo>
                      <a:pt x="2367" y="1052"/>
                    </a:lnTo>
                    <a:lnTo>
                      <a:pt x="2368" y="1053"/>
                    </a:lnTo>
                    <a:lnTo>
                      <a:pt x="2367" y="1056"/>
                    </a:lnTo>
                    <a:lnTo>
                      <a:pt x="2367" y="1057"/>
                    </a:lnTo>
                    <a:lnTo>
                      <a:pt x="2367" y="1058"/>
                    </a:lnTo>
                    <a:lnTo>
                      <a:pt x="2367" y="1058"/>
                    </a:lnTo>
                    <a:lnTo>
                      <a:pt x="2372" y="1058"/>
                    </a:lnTo>
                    <a:lnTo>
                      <a:pt x="2378" y="1060"/>
                    </a:lnTo>
                    <a:lnTo>
                      <a:pt x="2392" y="1066"/>
                    </a:lnTo>
                    <a:lnTo>
                      <a:pt x="2392" y="1066"/>
                    </a:lnTo>
                    <a:lnTo>
                      <a:pt x="2394" y="1068"/>
                    </a:lnTo>
                    <a:lnTo>
                      <a:pt x="2394" y="1065"/>
                    </a:lnTo>
                    <a:lnTo>
                      <a:pt x="2395" y="1062"/>
                    </a:lnTo>
                    <a:lnTo>
                      <a:pt x="2396" y="1061"/>
                    </a:lnTo>
                    <a:lnTo>
                      <a:pt x="2399" y="1057"/>
                    </a:lnTo>
                    <a:lnTo>
                      <a:pt x="2400" y="1056"/>
                    </a:lnTo>
                    <a:lnTo>
                      <a:pt x="2400" y="1053"/>
                    </a:lnTo>
                    <a:lnTo>
                      <a:pt x="2400" y="1049"/>
                    </a:lnTo>
                    <a:lnTo>
                      <a:pt x="2398" y="1049"/>
                    </a:lnTo>
                    <a:lnTo>
                      <a:pt x="2396" y="1046"/>
                    </a:lnTo>
                    <a:lnTo>
                      <a:pt x="2396" y="1045"/>
                    </a:lnTo>
                    <a:lnTo>
                      <a:pt x="2398" y="1044"/>
                    </a:lnTo>
                    <a:lnTo>
                      <a:pt x="2399" y="1042"/>
                    </a:lnTo>
                    <a:lnTo>
                      <a:pt x="2398" y="1040"/>
                    </a:lnTo>
                    <a:lnTo>
                      <a:pt x="2398" y="1038"/>
                    </a:lnTo>
                    <a:lnTo>
                      <a:pt x="2392" y="1036"/>
                    </a:lnTo>
                    <a:lnTo>
                      <a:pt x="2391" y="1033"/>
                    </a:lnTo>
                    <a:lnTo>
                      <a:pt x="2391" y="1032"/>
                    </a:lnTo>
                    <a:lnTo>
                      <a:pt x="2390" y="1026"/>
                    </a:lnTo>
                    <a:lnTo>
                      <a:pt x="2388" y="1028"/>
                    </a:lnTo>
                    <a:lnTo>
                      <a:pt x="2390" y="1030"/>
                    </a:lnTo>
                    <a:lnTo>
                      <a:pt x="2388" y="1032"/>
                    </a:lnTo>
                    <a:lnTo>
                      <a:pt x="2387" y="1032"/>
                    </a:lnTo>
                    <a:lnTo>
                      <a:pt x="2387" y="1030"/>
                    </a:lnTo>
                    <a:lnTo>
                      <a:pt x="2388" y="1028"/>
                    </a:lnTo>
                    <a:lnTo>
                      <a:pt x="2387" y="1026"/>
                    </a:lnTo>
                    <a:lnTo>
                      <a:pt x="2384" y="1026"/>
                    </a:lnTo>
                    <a:lnTo>
                      <a:pt x="2384" y="1025"/>
                    </a:lnTo>
                    <a:lnTo>
                      <a:pt x="2387" y="1024"/>
                    </a:lnTo>
                    <a:lnTo>
                      <a:pt x="2387" y="1024"/>
                    </a:lnTo>
                    <a:lnTo>
                      <a:pt x="2388" y="1022"/>
                    </a:lnTo>
                    <a:lnTo>
                      <a:pt x="2388" y="1017"/>
                    </a:lnTo>
                    <a:lnTo>
                      <a:pt x="2387" y="1013"/>
                    </a:lnTo>
                    <a:lnTo>
                      <a:pt x="2386" y="1011"/>
                    </a:lnTo>
                    <a:lnTo>
                      <a:pt x="2384" y="1011"/>
                    </a:lnTo>
                    <a:lnTo>
                      <a:pt x="2384" y="1009"/>
                    </a:lnTo>
                    <a:lnTo>
                      <a:pt x="2384" y="1007"/>
                    </a:lnTo>
                    <a:lnTo>
                      <a:pt x="2383" y="1002"/>
                    </a:lnTo>
                    <a:lnTo>
                      <a:pt x="2382" y="1001"/>
                    </a:lnTo>
                    <a:lnTo>
                      <a:pt x="2380" y="998"/>
                    </a:lnTo>
                    <a:lnTo>
                      <a:pt x="2380" y="1001"/>
                    </a:lnTo>
                    <a:lnTo>
                      <a:pt x="2379" y="1003"/>
                    </a:lnTo>
                    <a:lnTo>
                      <a:pt x="2378" y="1003"/>
                    </a:lnTo>
                    <a:lnTo>
                      <a:pt x="2376" y="1003"/>
                    </a:lnTo>
                    <a:lnTo>
                      <a:pt x="2372" y="1001"/>
                    </a:lnTo>
                    <a:lnTo>
                      <a:pt x="2368" y="995"/>
                    </a:lnTo>
                    <a:lnTo>
                      <a:pt x="2368" y="991"/>
                    </a:lnTo>
                    <a:lnTo>
                      <a:pt x="2370" y="986"/>
                    </a:lnTo>
                    <a:lnTo>
                      <a:pt x="2368" y="985"/>
                    </a:lnTo>
                    <a:lnTo>
                      <a:pt x="2368" y="985"/>
                    </a:lnTo>
                    <a:lnTo>
                      <a:pt x="2363" y="986"/>
                    </a:lnTo>
                    <a:lnTo>
                      <a:pt x="2360" y="989"/>
                    </a:lnTo>
                    <a:lnTo>
                      <a:pt x="2359" y="990"/>
                    </a:lnTo>
                    <a:lnTo>
                      <a:pt x="2355" y="987"/>
                    </a:lnTo>
                    <a:lnTo>
                      <a:pt x="2350" y="991"/>
                    </a:lnTo>
                    <a:lnTo>
                      <a:pt x="2351" y="989"/>
                    </a:lnTo>
                    <a:lnTo>
                      <a:pt x="2351" y="989"/>
                    </a:lnTo>
                    <a:lnTo>
                      <a:pt x="2352" y="987"/>
                    </a:lnTo>
                    <a:lnTo>
                      <a:pt x="2352" y="983"/>
                    </a:lnTo>
                    <a:lnTo>
                      <a:pt x="2351" y="982"/>
                    </a:lnTo>
                    <a:lnTo>
                      <a:pt x="2350" y="981"/>
                    </a:lnTo>
                    <a:lnTo>
                      <a:pt x="2348" y="979"/>
                    </a:lnTo>
                    <a:lnTo>
                      <a:pt x="2347" y="981"/>
                    </a:lnTo>
                    <a:lnTo>
                      <a:pt x="2346" y="982"/>
                    </a:lnTo>
                    <a:lnTo>
                      <a:pt x="2343" y="985"/>
                    </a:lnTo>
                    <a:lnTo>
                      <a:pt x="2338" y="985"/>
                    </a:lnTo>
                    <a:lnTo>
                      <a:pt x="2334" y="985"/>
                    </a:lnTo>
                    <a:lnTo>
                      <a:pt x="2328" y="987"/>
                    </a:lnTo>
                    <a:lnTo>
                      <a:pt x="2326" y="987"/>
                    </a:lnTo>
                    <a:lnTo>
                      <a:pt x="2334" y="985"/>
                    </a:lnTo>
                    <a:lnTo>
                      <a:pt x="2339" y="983"/>
                    </a:lnTo>
                    <a:lnTo>
                      <a:pt x="2344" y="982"/>
                    </a:lnTo>
                    <a:lnTo>
                      <a:pt x="2348" y="978"/>
                    </a:lnTo>
                    <a:lnTo>
                      <a:pt x="2354" y="982"/>
                    </a:lnTo>
                    <a:lnTo>
                      <a:pt x="2356" y="982"/>
                    </a:lnTo>
                    <a:lnTo>
                      <a:pt x="2360" y="982"/>
                    </a:lnTo>
                    <a:lnTo>
                      <a:pt x="2363" y="983"/>
                    </a:lnTo>
                    <a:lnTo>
                      <a:pt x="2364" y="983"/>
                    </a:lnTo>
                    <a:lnTo>
                      <a:pt x="2366" y="981"/>
                    </a:lnTo>
                    <a:lnTo>
                      <a:pt x="2364" y="978"/>
                    </a:lnTo>
                    <a:lnTo>
                      <a:pt x="2363" y="977"/>
                    </a:lnTo>
                    <a:lnTo>
                      <a:pt x="2362" y="975"/>
                    </a:lnTo>
                    <a:lnTo>
                      <a:pt x="2358" y="977"/>
                    </a:lnTo>
                    <a:lnTo>
                      <a:pt x="2354" y="975"/>
                    </a:lnTo>
                    <a:lnTo>
                      <a:pt x="2352" y="975"/>
                    </a:lnTo>
                    <a:lnTo>
                      <a:pt x="2354" y="974"/>
                    </a:lnTo>
                    <a:lnTo>
                      <a:pt x="2356" y="975"/>
                    </a:lnTo>
                    <a:lnTo>
                      <a:pt x="2360" y="974"/>
                    </a:lnTo>
                    <a:lnTo>
                      <a:pt x="2366" y="975"/>
                    </a:lnTo>
                    <a:lnTo>
                      <a:pt x="2366" y="978"/>
                    </a:lnTo>
                    <a:lnTo>
                      <a:pt x="2367" y="979"/>
                    </a:lnTo>
                    <a:lnTo>
                      <a:pt x="2371" y="985"/>
                    </a:lnTo>
                    <a:lnTo>
                      <a:pt x="2374" y="986"/>
                    </a:lnTo>
                    <a:lnTo>
                      <a:pt x="2382" y="987"/>
                    </a:lnTo>
                    <a:lnTo>
                      <a:pt x="2386" y="990"/>
                    </a:lnTo>
                    <a:lnTo>
                      <a:pt x="2388" y="989"/>
                    </a:lnTo>
                    <a:lnTo>
                      <a:pt x="2395" y="985"/>
                    </a:lnTo>
                    <a:lnTo>
                      <a:pt x="2399" y="982"/>
                    </a:lnTo>
                    <a:lnTo>
                      <a:pt x="2402" y="979"/>
                    </a:lnTo>
                    <a:lnTo>
                      <a:pt x="2404" y="975"/>
                    </a:lnTo>
                    <a:lnTo>
                      <a:pt x="2407" y="974"/>
                    </a:lnTo>
                    <a:lnTo>
                      <a:pt x="2413" y="970"/>
                    </a:lnTo>
                    <a:lnTo>
                      <a:pt x="2413" y="967"/>
                    </a:lnTo>
                    <a:lnTo>
                      <a:pt x="2415" y="962"/>
                    </a:lnTo>
                    <a:lnTo>
                      <a:pt x="2415" y="961"/>
                    </a:lnTo>
                    <a:lnTo>
                      <a:pt x="2417" y="958"/>
                    </a:lnTo>
                    <a:lnTo>
                      <a:pt x="2418" y="955"/>
                    </a:lnTo>
                    <a:lnTo>
                      <a:pt x="2417" y="954"/>
                    </a:lnTo>
                    <a:lnTo>
                      <a:pt x="2415" y="951"/>
                    </a:lnTo>
                    <a:lnTo>
                      <a:pt x="2413" y="949"/>
                    </a:lnTo>
                    <a:lnTo>
                      <a:pt x="2411" y="947"/>
                    </a:lnTo>
                    <a:lnTo>
                      <a:pt x="2411" y="943"/>
                    </a:lnTo>
                    <a:lnTo>
                      <a:pt x="2411" y="939"/>
                    </a:lnTo>
                    <a:lnTo>
                      <a:pt x="2411" y="937"/>
                    </a:lnTo>
                    <a:lnTo>
                      <a:pt x="2413" y="934"/>
                    </a:lnTo>
                    <a:lnTo>
                      <a:pt x="2414" y="935"/>
                    </a:lnTo>
                    <a:lnTo>
                      <a:pt x="2417" y="935"/>
                    </a:lnTo>
                    <a:lnTo>
                      <a:pt x="2418" y="934"/>
                    </a:lnTo>
                    <a:lnTo>
                      <a:pt x="2418" y="933"/>
                    </a:lnTo>
                    <a:lnTo>
                      <a:pt x="2418" y="930"/>
                    </a:lnTo>
                    <a:lnTo>
                      <a:pt x="2418" y="929"/>
                    </a:lnTo>
                    <a:lnTo>
                      <a:pt x="2419" y="929"/>
                    </a:lnTo>
                    <a:lnTo>
                      <a:pt x="2419" y="927"/>
                    </a:lnTo>
                    <a:lnTo>
                      <a:pt x="2421" y="926"/>
                    </a:lnTo>
                    <a:lnTo>
                      <a:pt x="2421" y="927"/>
                    </a:lnTo>
                    <a:lnTo>
                      <a:pt x="2421" y="931"/>
                    </a:lnTo>
                    <a:lnTo>
                      <a:pt x="2422" y="933"/>
                    </a:lnTo>
                    <a:lnTo>
                      <a:pt x="2423" y="934"/>
                    </a:lnTo>
                    <a:lnTo>
                      <a:pt x="2425" y="934"/>
                    </a:lnTo>
                    <a:lnTo>
                      <a:pt x="2425" y="933"/>
                    </a:lnTo>
                    <a:lnTo>
                      <a:pt x="2426" y="931"/>
                    </a:lnTo>
                    <a:lnTo>
                      <a:pt x="2429" y="927"/>
                    </a:lnTo>
                    <a:lnTo>
                      <a:pt x="2430" y="926"/>
                    </a:lnTo>
                    <a:lnTo>
                      <a:pt x="2430" y="929"/>
                    </a:lnTo>
                    <a:lnTo>
                      <a:pt x="2429" y="933"/>
                    </a:lnTo>
                    <a:lnTo>
                      <a:pt x="2429" y="934"/>
                    </a:lnTo>
                    <a:lnTo>
                      <a:pt x="2427" y="935"/>
                    </a:lnTo>
                    <a:lnTo>
                      <a:pt x="2426" y="939"/>
                    </a:lnTo>
                    <a:lnTo>
                      <a:pt x="2426" y="939"/>
                    </a:lnTo>
                    <a:lnTo>
                      <a:pt x="2425" y="939"/>
                    </a:lnTo>
                    <a:lnTo>
                      <a:pt x="2423" y="939"/>
                    </a:lnTo>
                    <a:lnTo>
                      <a:pt x="2425" y="942"/>
                    </a:lnTo>
                    <a:lnTo>
                      <a:pt x="2426" y="945"/>
                    </a:lnTo>
                    <a:lnTo>
                      <a:pt x="2427" y="947"/>
                    </a:lnTo>
                    <a:lnTo>
                      <a:pt x="2429" y="949"/>
                    </a:lnTo>
                    <a:lnTo>
                      <a:pt x="2430" y="949"/>
                    </a:lnTo>
                    <a:lnTo>
                      <a:pt x="2430" y="950"/>
                    </a:lnTo>
                    <a:lnTo>
                      <a:pt x="2430" y="951"/>
                    </a:lnTo>
                    <a:lnTo>
                      <a:pt x="2430" y="955"/>
                    </a:lnTo>
                    <a:lnTo>
                      <a:pt x="2430" y="957"/>
                    </a:lnTo>
                    <a:lnTo>
                      <a:pt x="2431" y="959"/>
                    </a:lnTo>
                    <a:lnTo>
                      <a:pt x="2433" y="959"/>
                    </a:lnTo>
                    <a:lnTo>
                      <a:pt x="2442" y="959"/>
                    </a:lnTo>
                    <a:lnTo>
                      <a:pt x="2445" y="958"/>
                    </a:lnTo>
                    <a:lnTo>
                      <a:pt x="2450" y="955"/>
                    </a:lnTo>
                    <a:lnTo>
                      <a:pt x="2451" y="954"/>
                    </a:lnTo>
                    <a:lnTo>
                      <a:pt x="2454" y="955"/>
                    </a:lnTo>
                    <a:lnTo>
                      <a:pt x="2459" y="957"/>
                    </a:lnTo>
                    <a:lnTo>
                      <a:pt x="2466" y="959"/>
                    </a:lnTo>
                    <a:lnTo>
                      <a:pt x="2469" y="963"/>
                    </a:lnTo>
                    <a:lnTo>
                      <a:pt x="2470" y="969"/>
                    </a:lnTo>
                    <a:lnTo>
                      <a:pt x="2470" y="973"/>
                    </a:lnTo>
                    <a:lnTo>
                      <a:pt x="2470" y="974"/>
                    </a:lnTo>
                    <a:lnTo>
                      <a:pt x="2470" y="975"/>
                    </a:lnTo>
                    <a:lnTo>
                      <a:pt x="2471" y="978"/>
                    </a:lnTo>
                    <a:lnTo>
                      <a:pt x="2475" y="981"/>
                    </a:lnTo>
                    <a:lnTo>
                      <a:pt x="2475" y="982"/>
                    </a:lnTo>
                    <a:lnTo>
                      <a:pt x="2475" y="983"/>
                    </a:lnTo>
                    <a:lnTo>
                      <a:pt x="2477" y="983"/>
                    </a:lnTo>
                    <a:lnTo>
                      <a:pt x="2478" y="983"/>
                    </a:lnTo>
                    <a:lnTo>
                      <a:pt x="2481" y="983"/>
                    </a:lnTo>
                    <a:lnTo>
                      <a:pt x="2482" y="983"/>
                    </a:lnTo>
                    <a:lnTo>
                      <a:pt x="2485" y="985"/>
                    </a:lnTo>
                    <a:lnTo>
                      <a:pt x="2489" y="986"/>
                    </a:lnTo>
                    <a:lnTo>
                      <a:pt x="2493" y="989"/>
                    </a:lnTo>
                    <a:lnTo>
                      <a:pt x="2494" y="991"/>
                    </a:lnTo>
                    <a:lnTo>
                      <a:pt x="2498" y="995"/>
                    </a:lnTo>
                    <a:lnTo>
                      <a:pt x="2499" y="997"/>
                    </a:lnTo>
                    <a:lnTo>
                      <a:pt x="2502" y="998"/>
                    </a:lnTo>
                    <a:lnTo>
                      <a:pt x="2502" y="999"/>
                    </a:lnTo>
                    <a:lnTo>
                      <a:pt x="2503" y="998"/>
                    </a:lnTo>
                    <a:lnTo>
                      <a:pt x="2505" y="997"/>
                    </a:lnTo>
                    <a:lnTo>
                      <a:pt x="2506" y="994"/>
                    </a:lnTo>
                    <a:lnTo>
                      <a:pt x="2507" y="993"/>
                    </a:lnTo>
                    <a:lnTo>
                      <a:pt x="2507" y="994"/>
                    </a:lnTo>
                    <a:lnTo>
                      <a:pt x="2507" y="995"/>
                    </a:lnTo>
                    <a:lnTo>
                      <a:pt x="2507" y="997"/>
                    </a:lnTo>
                    <a:lnTo>
                      <a:pt x="2507" y="999"/>
                    </a:lnTo>
                    <a:lnTo>
                      <a:pt x="2509" y="1001"/>
                    </a:lnTo>
                    <a:lnTo>
                      <a:pt x="2510" y="1002"/>
                    </a:lnTo>
                    <a:lnTo>
                      <a:pt x="2513" y="1001"/>
                    </a:lnTo>
                    <a:lnTo>
                      <a:pt x="2513" y="999"/>
                    </a:lnTo>
                    <a:lnTo>
                      <a:pt x="2514" y="998"/>
                    </a:lnTo>
                    <a:lnTo>
                      <a:pt x="2513" y="994"/>
                    </a:lnTo>
                    <a:lnTo>
                      <a:pt x="2514" y="993"/>
                    </a:lnTo>
                    <a:lnTo>
                      <a:pt x="2515" y="994"/>
                    </a:lnTo>
                    <a:lnTo>
                      <a:pt x="2517" y="995"/>
                    </a:lnTo>
                    <a:lnTo>
                      <a:pt x="2517" y="997"/>
                    </a:lnTo>
                    <a:lnTo>
                      <a:pt x="2517" y="997"/>
                    </a:lnTo>
                    <a:lnTo>
                      <a:pt x="2522" y="997"/>
                    </a:lnTo>
                    <a:lnTo>
                      <a:pt x="2522" y="997"/>
                    </a:lnTo>
                    <a:lnTo>
                      <a:pt x="2522" y="995"/>
                    </a:lnTo>
                    <a:lnTo>
                      <a:pt x="2521" y="994"/>
                    </a:lnTo>
                    <a:lnTo>
                      <a:pt x="2521" y="993"/>
                    </a:lnTo>
                    <a:lnTo>
                      <a:pt x="2518" y="991"/>
                    </a:lnTo>
                    <a:lnTo>
                      <a:pt x="2517" y="990"/>
                    </a:lnTo>
                    <a:lnTo>
                      <a:pt x="2514" y="990"/>
                    </a:lnTo>
                    <a:lnTo>
                      <a:pt x="2514" y="990"/>
                    </a:lnTo>
                    <a:lnTo>
                      <a:pt x="2514" y="989"/>
                    </a:lnTo>
                    <a:lnTo>
                      <a:pt x="2514" y="987"/>
                    </a:lnTo>
                    <a:lnTo>
                      <a:pt x="2514" y="986"/>
                    </a:lnTo>
                    <a:lnTo>
                      <a:pt x="2515" y="985"/>
                    </a:lnTo>
                    <a:lnTo>
                      <a:pt x="2515" y="983"/>
                    </a:lnTo>
                    <a:lnTo>
                      <a:pt x="2514" y="982"/>
                    </a:lnTo>
                    <a:lnTo>
                      <a:pt x="2513" y="982"/>
                    </a:lnTo>
                    <a:lnTo>
                      <a:pt x="2511" y="983"/>
                    </a:lnTo>
                    <a:lnTo>
                      <a:pt x="2511" y="982"/>
                    </a:lnTo>
                    <a:lnTo>
                      <a:pt x="2513" y="981"/>
                    </a:lnTo>
                    <a:lnTo>
                      <a:pt x="2514" y="981"/>
                    </a:lnTo>
                    <a:lnTo>
                      <a:pt x="2515" y="981"/>
                    </a:lnTo>
                    <a:lnTo>
                      <a:pt x="2518" y="979"/>
                    </a:lnTo>
                    <a:lnTo>
                      <a:pt x="2522" y="978"/>
                    </a:lnTo>
                    <a:lnTo>
                      <a:pt x="2524" y="977"/>
                    </a:lnTo>
                    <a:lnTo>
                      <a:pt x="2525" y="975"/>
                    </a:lnTo>
                    <a:lnTo>
                      <a:pt x="2525" y="971"/>
                    </a:lnTo>
                    <a:lnTo>
                      <a:pt x="2524" y="969"/>
                    </a:lnTo>
                    <a:lnTo>
                      <a:pt x="2522" y="969"/>
                    </a:lnTo>
                    <a:lnTo>
                      <a:pt x="2521" y="969"/>
                    </a:lnTo>
                    <a:lnTo>
                      <a:pt x="2519" y="969"/>
                    </a:lnTo>
                    <a:lnTo>
                      <a:pt x="2518" y="967"/>
                    </a:lnTo>
                    <a:lnTo>
                      <a:pt x="2524" y="966"/>
                    </a:lnTo>
                    <a:lnTo>
                      <a:pt x="2524" y="966"/>
                    </a:lnTo>
                    <a:lnTo>
                      <a:pt x="2525" y="961"/>
                    </a:lnTo>
                    <a:lnTo>
                      <a:pt x="2524" y="961"/>
                    </a:lnTo>
                    <a:lnTo>
                      <a:pt x="2524" y="961"/>
                    </a:lnTo>
                    <a:lnTo>
                      <a:pt x="2521" y="961"/>
                    </a:lnTo>
                    <a:lnTo>
                      <a:pt x="2522" y="959"/>
                    </a:lnTo>
                    <a:lnTo>
                      <a:pt x="2522" y="959"/>
                    </a:lnTo>
                    <a:lnTo>
                      <a:pt x="2519" y="954"/>
                    </a:lnTo>
                    <a:lnTo>
                      <a:pt x="2515" y="951"/>
                    </a:lnTo>
                    <a:lnTo>
                      <a:pt x="2517" y="951"/>
                    </a:lnTo>
                    <a:lnTo>
                      <a:pt x="2518" y="951"/>
                    </a:lnTo>
                    <a:lnTo>
                      <a:pt x="2521" y="953"/>
                    </a:lnTo>
                    <a:lnTo>
                      <a:pt x="2522" y="954"/>
                    </a:lnTo>
                    <a:lnTo>
                      <a:pt x="2524" y="955"/>
                    </a:lnTo>
                    <a:lnTo>
                      <a:pt x="2524" y="955"/>
                    </a:lnTo>
                    <a:lnTo>
                      <a:pt x="2526" y="957"/>
                    </a:lnTo>
                    <a:lnTo>
                      <a:pt x="2529" y="957"/>
                    </a:lnTo>
                    <a:lnTo>
                      <a:pt x="2529" y="958"/>
                    </a:lnTo>
                    <a:lnTo>
                      <a:pt x="2529" y="959"/>
                    </a:lnTo>
                    <a:lnTo>
                      <a:pt x="2530" y="958"/>
                    </a:lnTo>
                    <a:lnTo>
                      <a:pt x="2536" y="958"/>
                    </a:lnTo>
                    <a:lnTo>
                      <a:pt x="2537" y="958"/>
                    </a:lnTo>
                    <a:lnTo>
                      <a:pt x="2540" y="958"/>
                    </a:lnTo>
                    <a:lnTo>
                      <a:pt x="2540" y="958"/>
                    </a:lnTo>
                    <a:lnTo>
                      <a:pt x="2541" y="958"/>
                    </a:lnTo>
                    <a:lnTo>
                      <a:pt x="2542" y="957"/>
                    </a:lnTo>
                    <a:lnTo>
                      <a:pt x="2541" y="954"/>
                    </a:lnTo>
                    <a:lnTo>
                      <a:pt x="2538" y="951"/>
                    </a:lnTo>
                    <a:lnTo>
                      <a:pt x="2537" y="950"/>
                    </a:lnTo>
                    <a:lnTo>
                      <a:pt x="2536" y="947"/>
                    </a:lnTo>
                    <a:lnTo>
                      <a:pt x="2537" y="947"/>
                    </a:lnTo>
                    <a:lnTo>
                      <a:pt x="2537" y="947"/>
                    </a:lnTo>
                    <a:lnTo>
                      <a:pt x="2540" y="950"/>
                    </a:lnTo>
                    <a:lnTo>
                      <a:pt x="2541" y="951"/>
                    </a:lnTo>
                    <a:lnTo>
                      <a:pt x="2542" y="953"/>
                    </a:lnTo>
                    <a:lnTo>
                      <a:pt x="2544" y="954"/>
                    </a:lnTo>
                    <a:lnTo>
                      <a:pt x="2548" y="954"/>
                    </a:lnTo>
                    <a:lnTo>
                      <a:pt x="2549" y="953"/>
                    </a:lnTo>
                    <a:lnTo>
                      <a:pt x="2549" y="951"/>
                    </a:lnTo>
                    <a:lnTo>
                      <a:pt x="2549" y="947"/>
                    </a:lnTo>
                    <a:lnTo>
                      <a:pt x="2549" y="945"/>
                    </a:lnTo>
                    <a:lnTo>
                      <a:pt x="2552" y="943"/>
                    </a:lnTo>
                    <a:lnTo>
                      <a:pt x="2556" y="941"/>
                    </a:lnTo>
                    <a:lnTo>
                      <a:pt x="2557" y="939"/>
                    </a:lnTo>
                    <a:lnTo>
                      <a:pt x="2558" y="939"/>
                    </a:lnTo>
                    <a:lnTo>
                      <a:pt x="2560" y="941"/>
                    </a:lnTo>
                    <a:lnTo>
                      <a:pt x="2560" y="941"/>
                    </a:lnTo>
                    <a:lnTo>
                      <a:pt x="2562" y="938"/>
                    </a:lnTo>
                    <a:lnTo>
                      <a:pt x="2561" y="935"/>
                    </a:lnTo>
                    <a:lnTo>
                      <a:pt x="2561" y="935"/>
                    </a:lnTo>
                    <a:close/>
                    <a:moveTo>
                      <a:pt x="1388" y="554"/>
                    </a:moveTo>
                    <a:lnTo>
                      <a:pt x="1387" y="555"/>
                    </a:lnTo>
                    <a:lnTo>
                      <a:pt x="1387" y="557"/>
                    </a:lnTo>
                    <a:lnTo>
                      <a:pt x="1387" y="559"/>
                    </a:lnTo>
                    <a:lnTo>
                      <a:pt x="1385" y="563"/>
                    </a:lnTo>
                    <a:lnTo>
                      <a:pt x="1385" y="565"/>
                    </a:lnTo>
                    <a:lnTo>
                      <a:pt x="1381" y="563"/>
                    </a:lnTo>
                    <a:lnTo>
                      <a:pt x="1380" y="565"/>
                    </a:lnTo>
                    <a:lnTo>
                      <a:pt x="1379" y="565"/>
                    </a:lnTo>
                    <a:lnTo>
                      <a:pt x="1381" y="570"/>
                    </a:lnTo>
                    <a:lnTo>
                      <a:pt x="1385" y="573"/>
                    </a:lnTo>
                    <a:lnTo>
                      <a:pt x="1388" y="575"/>
                    </a:lnTo>
                    <a:lnTo>
                      <a:pt x="1389" y="577"/>
                    </a:lnTo>
                    <a:lnTo>
                      <a:pt x="1399" y="579"/>
                    </a:lnTo>
                    <a:lnTo>
                      <a:pt x="1399" y="579"/>
                    </a:lnTo>
                    <a:lnTo>
                      <a:pt x="1402" y="574"/>
                    </a:lnTo>
                    <a:lnTo>
                      <a:pt x="1404" y="571"/>
                    </a:lnTo>
                    <a:lnTo>
                      <a:pt x="1406" y="570"/>
                    </a:lnTo>
                    <a:lnTo>
                      <a:pt x="1406" y="567"/>
                    </a:lnTo>
                    <a:lnTo>
                      <a:pt x="1407" y="565"/>
                    </a:lnTo>
                    <a:lnTo>
                      <a:pt x="1407" y="562"/>
                    </a:lnTo>
                    <a:lnTo>
                      <a:pt x="1406" y="561"/>
                    </a:lnTo>
                    <a:lnTo>
                      <a:pt x="1402" y="558"/>
                    </a:lnTo>
                    <a:lnTo>
                      <a:pt x="1388" y="554"/>
                    </a:lnTo>
                    <a:lnTo>
                      <a:pt x="1388" y="554"/>
                    </a:lnTo>
                    <a:close/>
                    <a:moveTo>
                      <a:pt x="702" y="745"/>
                    </a:moveTo>
                    <a:lnTo>
                      <a:pt x="702" y="745"/>
                    </a:lnTo>
                    <a:lnTo>
                      <a:pt x="702" y="747"/>
                    </a:lnTo>
                    <a:lnTo>
                      <a:pt x="702" y="752"/>
                    </a:lnTo>
                    <a:lnTo>
                      <a:pt x="703" y="755"/>
                    </a:lnTo>
                    <a:lnTo>
                      <a:pt x="703" y="757"/>
                    </a:lnTo>
                    <a:lnTo>
                      <a:pt x="705" y="757"/>
                    </a:lnTo>
                    <a:lnTo>
                      <a:pt x="705" y="756"/>
                    </a:lnTo>
                    <a:lnTo>
                      <a:pt x="703" y="748"/>
                    </a:lnTo>
                    <a:lnTo>
                      <a:pt x="703" y="745"/>
                    </a:lnTo>
                    <a:lnTo>
                      <a:pt x="702" y="745"/>
                    </a:lnTo>
                    <a:lnTo>
                      <a:pt x="702" y="745"/>
                    </a:lnTo>
                    <a:close/>
                    <a:moveTo>
                      <a:pt x="757" y="914"/>
                    </a:moveTo>
                    <a:lnTo>
                      <a:pt x="754" y="914"/>
                    </a:lnTo>
                    <a:lnTo>
                      <a:pt x="753" y="912"/>
                    </a:lnTo>
                    <a:lnTo>
                      <a:pt x="750" y="912"/>
                    </a:lnTo>
                    <a:lnTo>
                      <a:pt x="749" y="912"/>
                    </a:lnTo>
                    <a:lnTo>
                      <a:pt x="748" y="914"/>
                    </a:lnTo>
                    <a:lnTo>
                      <a:pt x="750" y="919"/>
                    </a:lnTo>
                    <a:lnTo>
                      <a:pt x="754" y="922"/>
                    </a:lnTo>
                    <a:lnTo>
                      <a:pt x="757" y="922"/>
                    </a:lnTo>
                    <a:lnTo>
                      <a:pt x="757" y="921"/>
                    </a:lnTo>
                    <a:lnTo>
                      <a:pt x="758" y="919"/>
                    </a:lnTo>
                    <a:lnTo>
                      <a:pt x="757" y="918"/>
                    </a:lnTo>
                    <a:lnTo>
                      <a:pt x="757" y="917"/>
                    </a:lnTo>
                    <a:lnTo>
                      <a:pt x="757" y="914"/>
                    </a:lnTo>
                    <a:lnTo>
                      <a:pt x="757" y="914"/>
                    </a:lnTo>
                    <a:close/>
                    <a:moveTo>
                      <a:pt x="716" y="804"/>
                    </a:moveTo>
                    <a:lnTo>
                      <a:pt x="717" y="800"/>
                    </a:lnTo>
                    <a:lnTo>
                      <a:pt x="716" y="799"/>
                    </a:lnTo>
                    <a:lnTo>
                      <a:pt x="714" y="797"/>
                    </a:lnTo>
                    <a:lnTo>
                      <a:pt x="711" y="801"/>
                    </a:lnTo>
                    <a:lnTo>
                      <a:pt x="711" y="803"/>
                    </a:lnTo>
                    <a:lnTo>
                      <a:pt x="713" y="804"/>
                    </a:lnTo>
                    <a:lnTo>
                      <a:pt x="716" y="804"/>
                    </a:lnTo>
                    <a:lnTo>
                      <a:pt x="716" y="804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98">
                <a:extLst>
                  <a:ext uri="{FF2B5EF4-FFF2-40B4-BE49-F238E27FC236}">
                    <a16:creationId xmlns:a16="http://schemas.microsoft.com/office/drawing/2014/main" id="{F4EA48CA-00D5-4C38-A1FB-50CAEBEF2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995"/>
                <a:ext cx="30" cy="25"/>
              </a:xfrm>
              <a:custGeom>
                <a:avLst/>
                <a:gdLst>
                  <a:gd name="T0" fmla="*/ 24 w 30"/>
                  <a:gd name="T1" fmla="*/ 0 h 25"/>
                  <a:gd name="T2" fmla="*/ 24 w 30"/>
                  <a:gd name="T3" fmla="*/ 1 h 25"/>
                  <a:gd name="T4" fmla="*/ 27 w 30"/>
                  <a:gd name="T5" fmla="*/ 4 h 25"/>
                  <a:gd name="T6" fmla="*/ 28 w 30"/>
                  <a:gd name="T7" fmla="*/ 6 h 25"/>
                  <a:gd name="T8" fmla="*/ 28 w 30"/>
                  <a:gd name="T9" fmla="*/ 10 h 25"/>
                  <a:gd name="T10" fmla="*/ 30 w 30"/>
                  <a:gd name="T11" fmla="*/ 14 h 25"/>
                  <a:gd name="T12" fmla="*/ 30 w 30"/>
                  <a:gd name="T13" fmla="*/ 17 h 25"/>
                  <a:gd name="T14" fmla="*/ 28 w 30"/>
                  <a:gd name="T15" fmla="*/ 18 h 25"/>
                  <a:gd name="T16" fmla="*/ 27 w 30"/>
                  <a:gd name="T17" fmla="*/ 18 h 25"/>
                  <a:gd name="T18" fmla="*/ 26 w 30"/>
                  <a:gd name="T19" fmla="*/ 20 h 25"/>
                  <a:gd name="T20" fmla="*/ 24 w 30"/>
                  <a:gd name="T21" fmla="*/ 20 h 25"/>
                  <a:gd name="T22" fmla="*/ 23 w 30"/>
                  <a:gd name="T23" fmla="*/ 18 h 25"/>
                  <a:gd name="T24" fmla="*/ 20 w 30"/>
                  <a:gd name="T25" fmla="*/ 18 h 25"/>
                  <a:gd name="T26" fmla="*/ 19 w 30"/>
                  <a:gd name="T27" fmla="*/ 20 h 25"/>
                  <a:gd name="T28" fmla="*/ 18 w 30"/>
                  <a:gd name="T29" fmla="*/ 20 h 25"/>
                  <a:gd name="T30" fmla="*/ 16 w 30"/>
                  <a:gd name="T31" fmla="*/ 18 h 25"/>
                  <a:gd name="T32" fmla="*/ 15 w 30"/>
                  <a:gd name="T33" fmla="*/ 24 h 25"/>
                  <a:gd name="T34" fmla="*/ 14 w 30"/>
                  <a:gd name="T35" fmla="*/ 25 h 25"/>
                  <a:gd name="T36" fmla="*/ 11 w 30"/>
                  <a:gd name="T37" fmla="*/ 25 h 25"/>
                  <a:gd name="T38" fmla="*/ 8 w 30"/>
                  <a:gd name="T39" fmla="*/ 25 h 25"/>
                  <a:gd name="T40" fmla="*/ 5 w 30"/>
                  <a:gd name="T41" fmla="*/ 24 h 25"/>
                  <a:gd name="T42" fmla="*/ 3 w 30"/>
                  <a:gd name="T43" fmla="*/ 23 h 25"/>
                  <a:gd name="T44" fmla="*/ 1 w 30"/>
                  <a:gd name="T45" fmla="*/ 24 h 25"/>
                  <a:gd name="T46" fmla="*/ 0 w 30"/>
                  <a:gd name="T47" fmla="*/ 24 h 25"/>
                  <a:gd name="T48" fmla="*/ 0 w 30"/>
                  <a:gd name="T49" fmla="*/ 21 h 25"/>
                  <a:gd name="T50" fmla="*/ 0 w 30"/>
                  <a:gd name="T51" fmla="*/ 20 h 25"/>
                  <a:gd name="T52" fmla="*/ 1 w 30"/>
                  <a:gd name="T53" fmla="*/ 18 h 25"/>
                  <a:gd name="T54" fmla="*/ 4 w 30"/>
                  <a:gd name="T55" fmla="*/ 16 h 25"/>
                  <a:gd name="T56" fmla="*/ 4 w 30"/>
                  <a:gd name="T57" fmla="*/ 13 h 25"/>
                  <a:gd name="T58" fmla="*/ 4 w 30"/>
                  <a:gd name="T59" fmla="*/ 10 h 25"/>
                  <a:gd name="T60" fmla="*/ 5 w 30"/>
                  <a:gd name="T61" fmla="*/ 8 h 25"/>
                  <a:gd name="T62" fmla="*/ 8 w 30"/>
                  <a:gd name="T63" fmla="*/ 6 h 25"/>
                  <a:gd name="T64" fmla="*/ 10 w 30"/>
                  <a:gd name="T65" fmla="*/ 5 h 25"/>
                  <a:gd name="T66" fmla="*/ 11 w 30"/>
                  <a:gd name="T67" fmla="*/ 4 h 25"/>
                  <a:gd name="T68" fmla="*/ 15 w 30"/>
                  <a:gd name="T69" fmla="*/ 4 h 25"/>
                  <a:gd name="T70" fmla="*/ 15 w 30"/>
                  <a:gd name="T71" fmla="*/ 5 h 25"/>
                  <a:gd name="T72" fmla="*/ 16 w 30"/>
                  <a:gd name="T73" fmla="*/ 5 h 25"/>
                  <a:gd name="T74" fmla="*/ 19 w 30"/>
                  <a:gd name="T75" fmla="*/ 4 h 25"/>
                  <a:gd name="T76" fmla="*/ 22 w 30"/>
                  <a:gd name="T77" fmla="*/ 1 h 25"/>
                  <a:gd name="T78" fmla="*/ 22 w 30"/>
                  <a:gd name="T79" fmla="*/ 0 h 25"/>
                  <a:gd name="T80" fmla="*/ 24 w 30"/>
                  <a:gd name="T8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" h="25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28" y="10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9" y="18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8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7" y="25"/>
                    </a:lnTo>
                    <a:lnTo>
                      <a:pt x="5" y="24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99">
                <a:extLst>
                  <a:ext uri="{FF2B5EF4-FFF2-40B4-BE49-F238E27FC236}">
                    <a16:creationId xmlns:a16="http://schemas.microsoft.com/office/drawing/2014/main" id="{48264E1E-980C-4AAD-9691-92A38F3154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0" y="2472"/>
                <a:ext cx="315" cy="259"/>
              </a:xfrm>
              <a:custGeom>
                <a:avLst/>
                <a:gdLst>
                  <a:gd name="T0" fmla="*/ 194 w 315"/>
                  <a:gd name="T1" fmla="*/ 59 h 259"/>
                  <a:gd name="T2" fmla="*/ 208 w 315"/>
                  <a:gd name="T3" fmla="*/ 64 h 259"/>
                  <a:gd name="T4" fmla="*/ 212 w 315"/>
                  <a:gd name="T5" fmla="*/ 76 h 259"/>
                  <a:gd name="T6" fmla="*/ 222 w 315"/>
                  <a:gd name="T7" fmla="*/ 85 h 259"/>
                  <a:gd name="T8" fmla="*/ 231 w 315"/>
                  <a:gd name="T9" fmla="*/ 93 h 259"/>
                  <a:gd name="T10" fmla="*/ 234 w 315"/>
                  <a:gd name="T11" fmla="*/ 103 h 259"/>
                  <a:gd name="T12" fmla="*/ 234 w 315"/>
                  <a:gd name="T13" fmla="*/ 108 h 259"/>
                  <a:gd name="T14" fmla="*/ 242 w 315"/>
                  <a:gd name="T15" fmla="*/ 123 h 259"/>
                  <a:gd name="T16" fmla="*/ 248 w 315"/>
                  <a:gd name="T17" fmla="*/ 128 h 259"/>
                  <a:gd name="T18" fmla="*/ 252 w 315"/>
                  <a:gd name="T19" fmla="*/ 132 h 259"/>
                  <a:gd name="T20" fmla="*/ 255 w 315"/>
                  <a:gd name="T21" fmla="*/ 137 h 259"/>
                  <a:gd name="T22" fmla="*/ 260 w 315"/>
                  <a:gd name="T23" fmla="*/ 144 h 259"/>
                  <a:gd name="T24" fmla="*/ 267 w 315"/>
                  <a:gd name="T25" fmla="*/ 152 h 259"/>
                  <a:gd name="T26" fmla="*/ 274 w 315"/>
                  <a:gd name="T27" fmla="*/ 155 h 259"/>
                  <a:gd name="T28" fmla="*/ 295 w 315"/>
                  <a:gd name="T29" fmla="*/ 158 h 259"/>
                  <a:gd name="T30" fmla="*/ 307 w 315"/>
                  <a:gd name="T31" fmla="*/ 160 h 259"/>
                  <a:gd name="T32" fmla="*/ 314 w 315"/>
                  <a:gd name="T33" fmla="*/ 168 h 259"/>
                  <a:gd name="T34" fmla="*/ 313 w 315"/>
                  <a:gd name="T35" fmla="*/ 180 h 259"/>
                  <a:gd name="T36" fmla="*/ 309 w 315"/>
                  <a:gd name="T37" fmla="*/ 192 h 259"/>
                  <a:gd name="T38" fmla="*/ 302 w 315"/>
                  <a:gd name="T39" fmla="*/ 203 h 259"/>
                  <a:gd name="T40" fmla="*/ 283 w 315"/>
                  <a:gd name="T41" fmla="*/ 210 h 259"/>
                  <a:gd name="T42" fmla="*/ 266 w 315"/>
                  <a:gd name="T43" fmla="*/ 216 h 259"/>
                  <a:gd name="T44" fmla="*/ 242 w 315"/>
                  <a:gd name="T45" fmla="*/ 220 h 259"/>
                  <a:gd name="T46" fmla="*/ 214 w 315"/>
                  <a:gd name="T47" fmla="*/ 226 h 259"/>
                  <a:gd name="T48" fmla="*/ 196 w 315"/>
                  <a:gd name="T49" fmla="*/ 239 h 259"/>
                  <a:gd name="T50" fmla="*/ 186 w 315"/>
                  <a:gd name="T51" fmla="*/ 250 h 259"/>
                  <a:gd name="T52" fmla="*/ 172 w 315"/>
                  <a:gd name="T53" fmla="*/ 244 h 259"/>
                  <a:gd name="T54" fmla="*/ 155 w 315"/>
                  <a:gd name="T55" fmla="*/ 242 h 259"/>
                  <a:gd name="T56" fmla="*/ 140 w 315"/>
                  <a:gd name="T57" fmla="*/ 243 h 259"/>
                  <a:gd name="T58" fmla="*/ 133 w 315"/>
                  <a:gd name="T59" fmla="*/ 242 h 259"/>
                  <a:gd name="T60" fmla="*/ 129 w 315"/>
                  <a:gd name="T61" fmla="*/ 244 h 259"/>
                  <a:gd name="T62" fmla="*/ 128 w 315"/>
                  <a:gd name="T63" fmla="*/ 253 h 259"/>
                  <a:gd name="T64" fmla="*/ 123 w 315"/>
                  <a:gd name="T65" fmla="*/ 259 h 259"/>
                  <a:gd name="T66" fmla="*/ 119 w 315"/>
                  <a:gd name="T67" fmla="*/ 250 h 259"/>
                  <a:gd name="T68" fmla="*/ 105 w 315"/>
                  <a:gd name="T69" fmla="*/ 234 h 259"/>
                  <a:gd name="T70" fmla="*/ 97 w 315"/>
                  <a:gd name="T71" fmla="*/ 216 h 259"/>
                  <a:gd name="T72" fmla="*/ 88 w 315"/>
                  <a:gd name="T73" fmla="*/ 202 h 259"/>
                  <a:gd name="T74" fmla="*/ 67 w 315"/>
                  <a:gd name="T75" fmla="*/ 180 h 259"/>
                  <a:gd name="T76" fmla="*/ 67 w 315"/>
                  <a:gd name="T77" fmla="*/ 167 h 259"/>
                  <a:gd name="T78" fmla="*/ 64 w 315"/>
                  <a:gd name="T79" fmla="*/ 156 h 259"/>
                  <a:gd name="T80" fmla="*/ 57 w 315"/>
                  <a:gd name="T81" fmla="*/ 141 h 259"/>
                  <a:gd name="T82" fmla="*/ 45 w 315"/>
                  <a:gd name="T83" fmla="*/ 133 h 259"/>
                  <a:gd name="T84" fmla="*/ 40 w 315"/>
                  <a:gd name="T85" fmla="*/ 120 h 259"/>
                  <a:gd name="T86" fmla="*/ 30 w 315"/>
                  <a:gd name="T87" fmla="*/ 104 h 259"/>
                  <a:gd name="T88" fmla="*/ 14 w 315"/>
                  <a:gd name="T89" fmla="*/ 80 h 259"/>
                  <a:gd name="T90" fmla="*/ 0 w 315"/>
                  <a:gd name="T91" fmla="*/ 68 h 259"/>
                  <a:gd name="T92" fmla="*/ 14 w 315"/>
                  <a:gd name="T93" fmla="*/ 49 h 259"/>
                  <a:gd name="T94" fmla="*/ 32 w 315"/>
                  <a:gd name="T95" fmla="*/ 40 h 259"/>
                  <a:gd name="T96" fmla="*/ 45 w 315"/>
                  <a:gd name="T97" fmla="*/ 32 h 259"/>
                  <a:gd name="T98" fmla="*/ 43 w 315"/>
                  <a:gd name="T99" fmla="*/ 20 h 259"/>
                  <a:gd name="T100" fmla="*/ 52 w 315"/>
                  <a:gd name="T101" fmla="*/ 5 h 259"/>
                  <a:gd name="T102" fmla="*/ 76 w 315"/>
                  <a:gd name="T103" fmla="*/ 1 h 259"/>
                  <a:gd name="T104" fmla="*/ 104 w 315"/>
                  <a:gd name="T105" fmla="*/ 13 h 259"/>
                  <a:gd name="T106" fmla="*/ 132 w 315"/>
                  <a:gd name="T107" fmla="*/ 36 h 259"/>
                  <a:gd name="T108" fmla="*/ 163 w 315"/>
                  <a:gd name="T109" fmla="*/ 52 h 259"/>
                  <a:gd name="T110" fmla="*/ 29 w 315"/>
                  <a:gd name="T111" fmla="*/ 109 h 259"/>
                  <a:gd name="T112" fmla="*/ 34 w 315"/>
                  <a:gd name="T113" fmla="*/ 115 h 259"/>
                  <a:gd name="T114" fmla="*/ 29 w 315"/>
                  <a:gd name="T115" fmla="*/ 109 h 259"/>
                  <a:gd name="T116" fmla="*/ 34 w 315"/>
                  <a:gd name="T117" fmla="*/ 115 h 259"/>
                  <a:gd name="T118" fmla="*/ 113 w 315"/>
                  <a:gd name="T119" fmla="*/ 255 h 259"/>
                  <a:gd name="T120" fmla="*/ 109 w 315"/>
                  <a:gd name="T121" fmla="*/ 254 h 259"/>
                  <a:gd name="T122" fmla="*/ 109 w 315"/>
                  <a:gd name="T123" fmla="*/ 24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5" h="259">
                    <a:moveTo>
                      <a:pt x="179" y="52"/>
                    </a:moveTo>
                    <a:lnTo>
                      <a:pt x="182" y="53"/>
                    </a:lnTo>
                    <a:lnTo>
                      <a:pt x="186" y="53"/>
                    </a:lnTo>
                    <a:lnTo>
                      <a:pt x="188" y="53"/>
                    </a:lnTo>
                    <a:lnTo>
                      <a:pt x="192" y="55"/>
                    </a:lnTo>
                    <a:lnTo>
                      <a:pt x="194" y="57"/>
                    </a:lnTo>
                    <a:lnTo>
                      <a:pt x="194" y="59"/>
                    </a:lnTo>
                    <a:lnTo>
                      <a:pt x="195" y="60"/>
                    </a:lnTo>
                    <a:lnTo>
                      <a:pt x="196" y="61"/>
                    </a:lnTo>
                    <a:lnTo>
                      <a:pt x="199" y="61"/>
                    </a:lnTo>
                    <a:lnTo>
                      <a:pt x="202" y="61"/>
                    </a:lnTo>
                    <a:lnTo>
                      <a:pt x="204" y="61"/>
                    </a:lnTo>
                    <a:lnTo>
                      <a:pt x="207" y="61"/>
                    </a:lnTo>
                    <a:lnTo>
                      <a:pt x="208" y="64"/>
                    </a:lnTo>
                    <a:lnTo>
                      <a:pt x="208" y="65"/>
                    </a:lnTo>
                    <a:lnTo>
                      <a:pt x="210" y="69"/>
                    </a:lnTo>
                    <a:lnTo>
                      <a:pt x="212" y="72"/>
                    </a:lnTo>
                    <a:lnTo>
                      <a:pt x="214" y="73"/>
                    </a:lnTo>
                    <a:lnTo>
                      <a:pt x="214" y="75"/>
                    </a:lnTo>
                    <a:lnTo>
                      <a:pt x="212" y="75"/>
                    </a:lnTo>
                    <a:lnTo>
                      <a:pt x="212" y="76"/>
                    </a:lnTo>
                    <a:lnTo>
                      <a:pt x="215" y="77"/>
                    </a:lnTo>
                    <a:lnTo>
                      <a:pt x="218" y="79"/>
                    </a:lnTo>
                    <a:lnTo>
                      <a:pt x="218" y="79"/>
                    </a:lnTo>
                    <a:lnTo>
                      <a:pt x="219" y="80"/>
                    </a:lnTo>
                    <a:lnTo>
                      <a:pt x="219" y="80"/>
                    </a:lnTo>
                    <a:lnTo>
                      <a:pt x="220" y="83"/>
                    </a:lnTo>
                    <a:lnTo>
                      <a:pt x="222" y="85"/>
                    </a:lnTo>
                    <a:lnTo>
                      <a:pt x="224" y="85"/>
                    </a:lnTo>
                    <a:lnTo>
                      <a:pt x="227" y="88"/>
                    </a:lnTo>
                    <a:lnTo>
                      <a:pt x="231" y="91"/>
                    </a:lnTo>
                    <a:lnTo>
                      <a:pt x="234" y="93"/>
                    </a:lnTo>
                    <a:lnTo>
                      <a:pt x="232" y="93"/>
                    </a:lnTo>
                    <a:lnTo>
                      <a:pt x="232" y="93"/>
                    </a:lnTo>
                    <a:lnTo>
                      <a:pt x="231" y="93"/>
                    </a:lnTo>
                    <a:lnTo>
                      <a:pt x="231" y="93"/>
                    </a:lnTo>
                    <a:lnTo>
                      <a:pt x="231" y="95"/>
                    </a:lnTo>
                    <a:lnTo>
                      <a:pt x="231" y="96"/>
                    </a:lnTo>
                    <a:lnTo>
                      <a:pt x="232" y="97"/>
                    </a:lnTo>
                    <a:lnTo>
                      <a:pt x="234" y="97"/>
                    </a:lnTo>
                    <a:lnTo>
                      <a:pt x="234" y="99"/>
                    </a:lnTo>
                    <a:lnTo>
                      <a:pt x="234" y="103"/>
                    </a:lnTo>
                    <a:lnTo>
                      <a:pt x="232" y="103"/>
                    </a:lnTo>
                    <a:lnTo>
                      <a:pt x="232" y="103"/>
                    </a:lnTo>
                    <a:lnTo>
                      <a:pt x="231" y="103"/>
                    </a:lnTo>
                    <a:lnTo>
                      <a:pt x="231" y="103"/>
                    </a:lnTo>
                    <a:lnTo>
                      <a:pt x="232" y="105"/>
                    </a:lnTo>
                    <a:lnTo>
                      <a:pt x="232" y="107"/>
                    </a:lnTo>
                    <a:lnTo>
                      <a:pt x="234" y="108"/>
                    </a:lnTo>
                    <a:lnTo>
                      <a:pt x="235" y="111"/>
                    </a:lnTo>
                    <a:lnTo>
                      <a:pt x="235" y="112"/>
                    </a:lnTo>
                    <a:lnTo>
                      <a:pt x="238" y="113"/>
                    </a:lnTo>
                    <a:lnTo>
                      <a:pt x="239" y="116"/>
                    </a:lnTo>
                    <a:lnTo>
                      <a:pt x="239" y="120"/>
                    </a:lnTo>
                    <a:lnTo>
                      <a:pt x="240" y="121"/>
                    </a:lnTo>
                    <a:lnTo>
                      <a:pt x="242" y="123"/>
                    </a:lnTo>
                    <a:lnTo>
                      <a:pt x="243" y="124"/>
                    </a:lnTo>
                    <a:lnTo>
                      <a:pt x="243" y="127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6" y="128"/>
                    </a:lnTo>
                    <a:lnTo>
                      <a:pt x="247" y="128"/>
                    </a:lnTo>
                    <a:lnTo>
                      <a:pt x="248" y="128"/>
                    </a:lnTo>
                    <a:lnTo>
                      <a:pt x="250" y="128"/>
                    </a:lnTo>
                    <a:lnTo>
                      <a:pt x="251" y="128"/>
                    </a:lnTo>
                    <a:lnTo>
                      <a:pt x="252" y="128"/>
                    </a:lnTo>
                    <a:lnTo>
                      <a:pt x="252" y="128"/>
                    </a:lnTo>
                    <a:lnTo>
                      <a:pt x="251" y="129"/>
                    </a:lnTo>
                    <a:lnTo>
                      <a:pt x="251" y="132"/>
                    </a:lnTo>
                    <a:lnTo>
                      <a:pt x="252" y="132"/>
                    </a:lnTo>
                    <a:lnTo>
                      <a:pt x="252" y="132"/>
                    </a:lnTo>
                    <a:lnTo>
                      <a:pt x="254" y="132"/>
                    </a:lnTo>
                    <a:lnTo>
                      <a:pt x="254" y="132"/>
                    </a:lnTo>
                    <a:lnTo>
                      <a:pt x="254" y="133"/>
                    </a:lnTo>
                    <a:lnTo>
                      <a:pt x="255" y="135"/>
                    </a:lnTo>
                    <a:lnTo>
                      <a:pt x="255" y="136"/>
                    </a:lnTo>
                    <a:lnTo>
                      <a:pt x="255" y="137"/>
                    </a:lnTo>
                    <a:lnTo>
                      <a:pt x="256" y="137"/>
                    </a:lnTo>
                    <a:lnTo>
                      <a:pt x="256" y="139"/>
                    </a:lnTo>
                    <a:lnTo>
                      <a:pt x="258" y="140"/>
                    </a:lnTo>
                    <a:lnTo>
                      <a:pt x="259" y="141"/>
                    </a:lnTo>
                    <a:lnTo>
                      <a:pt x="259" y="143"/>
                    </a:lnTo>
                    <a:lnTo>
                      <a:pt x="260" y="143"/>
                    </a:lnTo>
                    <a:lnTo>
                      <a:pt x="260" y="144"/>
                    </a:lnTo>
                    <a:lnTo>
                      <a:pt x="262" y="145"/>
                    </a:lnTo>
                    <a:lnTo>
                      <a:pt x="263" y="147"/>
                    </a:lnTo>
                    <a:lnTo>
                      <a:pt x="263" y="148"/>
                    </a:lnTo>
                    <a:lnTo>
                      <a:pt x="265" y="148"/>
                    </a:lnTo>
                    <a:lnTo>
                      <a:pt x="266" y="150"/>
                    </a:lnTo>
                    <a:lnTo>
                      <a:pt x="266" y="151"/>
                    </a:lnTo>
                    <a:lnTo>
                      <a:pt x="267" y="152"/>
                    </a:lnTo>
                    <a:lnTo>
                      <a:pt x="267" y="152"/>
                    </a:lnTo>
                    <a:lnTo>
                      <a:pt x="269" y="154"/>
                    </a:lnTo>
                    <a:lnTo>
                      <a:pt x="270" y="155"/>
                    </a:lnTo>
                    <a:lnTo>
                      <a:pt x="270" y="155"/>
                    </a:lnTo>
                    <a:lnTo>
                      <a:pt x="271" y="155"/>
                    </a:lnTo>
                    <a:lnTo>
                      <a:pt x="273" y="155"/>
                    </a:lnTo>
                    <a:lnTo>
                      <a:pt x="274" y="155"/>
                    </a:lnTo>
                    <a:lnTo>
                      <a:pt x="277" y="156"/>
                    </a:lnTo>
                    <a:lnTo>
                      <a:pt x="279" y="156"/>
                    </a:lnTo>
                    <a:lnTo>
                      <a:pt x="282" y="156"/>
                    </a:lnTo>
                    <a:lnTo>
                      <a:pt x="285" y="156"/>
                    </a:lnTo>
                    <a:lnTo>
                      <a:pt x="289" y="158"/>
                    </a:lnTo>
                    <a:lnTo>
                      <a:pt x="291" y="158"/>
                    </a:lnTo>
                    <a:lnTo>
                      <a:pt x="295" y="158"/>
                    </a:lnTo>
                    <a:lnTo>
                      <a:pt x="298" y="159"/>
                    </a:lnTo>
                    <a:lnTo>
                      <a:pt x="301" y="159"/>
                    </a:lnTo>
                    <a:lnTo>
                      <a:pt x="303" y="159"/>
                    </a:lnTo>
                    <a:lnTo>
                      <a:pt x="305" y="159"/>
                    </a:lnTo>
                    <a:lnTo>
                      <a:pt x="306" y="160"/>
                    </a:lnTo>
                    <a:lnTo>
                      <a:pt x="306" y="160"/>
                    </a:lnTo>
                    <a:lnTo>
                      <a:pt x="307" y="160"/>
                    </a:lnTo>
                    <a:lnTo>
                      <a:pt x="307" y="160"/>
                    </a:lnTo>
                    <a:lnTo>
                      <a:pt x="309" y="159"/>
                    </a:lnTo>
                    <a:lnTo>
                      <a:pt x="310" y="160"/>
                    </a:lnTo>
                    <a:lnTo>
                      <a:pt x="311" y="162"/>
                    </a:lnTo>
                    <a:lnTo>
                      <a:pt x="313" y="164"/>
                    </a:lnTo>
                    <a:lnTo>
                      <a:pt x="314" y="166"/>
                    </a:lnTo>
                    <a:lnTo>
                      <a:pt x="314" y="168"/>
                    </a:lnTo>
                    <a:lnTo>
                      <a:pt x="315" y="170"/>
                    </a:lnTo>
                    <a:lnTo>
                      <a:pt x="315" y="171"/>
                    </a:lnTo>
                    <a:lnTo>
                      <a:pt x="314" y="174"/>
                    </a:lnTo>
                    <a:lnTo>
                      <a:pt x="314" y="175"/>
                    </a:lnTo>
                    <a:lnTo>
                      <a:pt x="314" y="176"/>
                    </a:lnTo>
                    <a:lnTo>
                      <a:pt x="313" y="179"/>
                    </a:lnTo>
                    <a:lnTo>
                      <a:pt x="313" y="180"/>
                    </a:lnTo>
                    <a:lnTo>
                      <a:pt x="311" y="182"/>
                    </a:lnTo>
                    <a:lnTo>
                      <a:pt x="311" y="184"/>
                    </a:lnTo>
                    <a:lnTo>
                      <a:pt x="311" y="186"/>
                    </a:lnTo>
                    <a:lnTo>
                      <a:pt x="310" y="187"/>
                    </a:lnTo>
                    <a:lnTo>
                      <a:pt x="310" y="190"/>
                    </a:lnTo>
                    <a:lnTo>
                      <a:pt x="309" y="191"/>
                    </a:lnTo>
                    <a:lnTo>
                      <a:pt x="309" y="192"/>
                    </a:lnTo>
                    <a:lnTo>
                      <a:pt x="307" y="195"/>
                    </a:lnTo>
                    <a:lnTo>
                      <a:pt x="307" y="196"/>
                    </a:lnTo>
                    <a:lnTo>
                      <a:pt x="307" y="198"/>
                    </a:lnTo>
                    <a:lnTo>
                      <a:pt x="306" y="200"/>
                    </a:lnTo>
                    <a:lnTo>
                      <a:pt x="306" y="202"/>
                    </a:lnTo>
                    <a:lnTo>
                      <a:pt x="305" y="203"/>
                    </a:lnTo>
                    <a:lnTo>
                      <a:pt x="302" y="203"/>
                    </a:lnTo>
                    <a:lnTo>
                      <a:pt x="299" y="204"/>
                    </a:lnTo>
                    <a:lnTo>
                      <a:pt x="297" y="206"/>
                    </a:lnTo>
                    <a:lnTo>
                      <a:pt x="294" y="206"/>
                    </a:lnTo>
                    <a:lnTo>
                      <a:pt x="291" y="207"/>
                    </a:lnTo>
                    <a:lnTo>
                      <a:pt x="289" y="208"/>
                    </a:lnTo>
                    <a:lnTo>
                      <a:pt x="286" y="208"/>
                    </a:lnTo>
                    <a:lnTo>
                      <a:pt x="283" y="210"/>
                    </a:lnTo>
                    <a:lnTo>
                      <a:pt x="281" y="211"/>
                    </a:lnTo>
                    <a:lnTo>
                      <a:pt x="278" y="211"/>
                    </a:lnTo>
                    <a:lnTo>
                      <a:pt x="275" y="212"/>
                    </a:lnTo>
                    <a:lnTo>
                      <a:pt x="273" y="214"/>
                    </a:lnTo>
                    <a:lnTo>
                      <a:pt x="270" y="214"/>
                    </a:lnTo>
                    <a:lnTo>
                      <a:pt x="267" y="215"/>
                    </a:lnTo>
                    <a:lnTo>
                      <a:pt x="266" y="216"/>
                    </a:lnTo>
                    <a:lnTo>
                      <a:pt x="263" y="216"/>
                    </a:lnTo>
                    <a:lnTo>
                      <a:pt x="260" y="218"/>
                    </a:lnTo>
                    <a:lnTo>
                      <a:pt x="256" y="218"/>
                    </a:lnTo>
                    <a:lnTo>
                      <a:pt x="254" y="219"/>
                    </a:lnTo>
                    <a:lnTo>
                      <a:pt x="250" y="219"/>
                    </a:lnTo>
                    <a:lnTo>
                      <a:pt x="246" y="220"/>
                    </a:lnTo>
                    <a:lnTo>
                      <a:pt x="242" y="220"/>
                    </a:lnTo>
                    <a:lnTo>
                      <a:pt x="236" y="222"/>
                    </a:lnTo>
                    <a:lnTo>
                      <a:pt x="231" y="222"/>
                    </a:lnTo>
                    <a:lnTo>
                      <a:pt x="227" y="223"/>
                    </a:lnTo>
                    <a:lnTo>
                      <a:pt x="223" y="223"/>
                    </a:lnTo>
                    <a:lnTo>
                      <a:pt x="219" y="223"/>
                    </a:lnTo>
                    <a:lnTo>
                      <a:pt x="216" y="224"/>
                    </a:lnTo>
                    <a:lnTo>
                      <a:pt x="214" y="226"/>
                    </a:lnTo>
                    <a:lnTo>
                      <a:pt x="210" y="227"/>
                    </a:lnTo>
                    <a:lnTo>
                      <a:pt x="206" y="230"/>
                    </a:lnTo>
                    <a:lnTo>
                      <a:pt x="203" y="231"/>
                    </a:lnTo>
                    <a:lnTo>
                      <a:pt x="202" y="234"/>
                    </a:lnTo>
                    <a:lnTo>
                      <a:pt x="200" y="235"/>
                    </a:lnTo>
                    <a:lnTo>
                      <a:pt x="198" y="238"/>
                    </a:lnTo>
                    <a:lnTo>
                      <a:pt x="196" y="239"/>
                    </a:lnTo>
                    <a:lnTo>
                      <a:pt x="195" y="242"/>
                    </a:lnTo>
                    <a:lnTo>
                      <a:pt x="194" y="244"/>
                    </a:lnTo>
                    <a:lnTo>
                      <a:pt x="192" y="247"/>
                    </a:lnTo>
                    <a:lnTo>
                      <a:pt x="191" y="249"/>
                    </a:lnTo>
                    <a:lnTo>
                      <a:pt x="190" y="249"/>
                    </a:lnTo>
                    <a:lnTo>
                      <a:pt x="188" y="250"/>
                    </a:lnTo>
                    <a:lnTo>
                      <a:pt x="186" y="250"/>
                    </a:lnTo>
                    <a:lnTo>
                      <a:pt x="184" y="247"/>
                    </a:lnTo>
                    <a:lnTo>
                      <a:pt x="183" y="246"/>
                    </a:lnTo>
                    <a:lnTo>
                      <a:pt x="182" y="244"/>
                    </a:lnTo>
                    <a:lnTo>
                      <a:pt x="182" y="244"/>
                    </a:lnTo>
                    <a:lnTo>
                      <a:pt x="179" y="244"/>
                    </a:lnTo>
                    <a:lnTo>
                      <a:pt x="175" y="246"/>
                    </a:lnTo>
                    <a:lnTo>
                      <a:pt x="172" y="244"/>
                    </a:lnTo>
                    <a:lnTo>
                      <a:pt x="168" y="244"/>
                    </a:lnTo>
                    <a:lnTo>
                      <a:pt x="164" y="244"/>
                    </a:lnTo>
                    <a:lnTo>
                      <a:pt x="162" y="244"/>
                    </a:lnTo>
                    <a:lnTo>
                      <a:pt x="159" y="243"/>
                    </a:lnTo>
                    <a:lnTo>
                      <a:pt x="159" y="242"/>
                    </a:lnTo>
                    <a:lnTo>
                      <a:pt x="158" y="242"/>
                    </a:lnTo>
                    <a:lnTo>
                      <a:pt x="155" y="242"/>
                    </a:lnTo>
                    <a:lnTo>
                      <a:pt x="152" y="242"/>
                    </a:lnTo>
                    <a:lnTo>
                      <a:pt x="150" y="243"/>
                    </a:lnTo>
                    <a:lnTo>
                      <a:pt x="145" y="243"/>
                    </a:lnTo>
                    <a:lnTo>
                      <a:pt x="143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0" y="243"/>
                    </a:lnTo>
                    <a:lnTo>
                      <a:pt x="140" y="244"/>
                    </a:lnTo>
                    <a:lnTo>
                      <a:pt x="139" y="243"/>
                    </a:lnTo>
                    <a:lnTo>
                      <a:pt x="137" y="243"/>
                    </a:lnTo>
                    <a:lnTo>
                      <a:pt x="136" y="243"/>
                    </a:lnTo>
                    <a:lnTo>
                      <a:pt x="136" y="242"/>
                    </a:lnTo>
                    <a:lnTo>
                      <a:pt x="135" y="242"/>
                    </a:lnTo>
                    <a:lnTo>
                      <a:pt x="133" y="242"/>
                    </a:lnTo>
                    <a:lnTo>
                      <a:pt x="133" y="240"/>
                    </a:lnTo>
                    <a:lnTo>
                      <a:pt x="132" y="240"/>
                    </a:lnTo>
                    <a:lnTo>
                      <a:pt x="131" y="242"/>
                    </a:lnTo>
                    <a:lnTo>
                      <a:pt x="131" y="242"/>
                    </a:lnTo>
                    <a:lnTo>
                      <a:pt x="128" y="243"/>
                    </a:lnTo>
                    <a:lnTo>
                      <a:pt x="128" y="244"/>
                    </a:lnTo>
                    <a:lnTo>
                      <a:pt x="129" y="244"/>
                    </a:lnTo>
                    <a:lnTo>
                      <a:pt x="129" y="246"/>
                    </a:lnTo>
                    <a:lnTo>
                      <a:pt x="128" y="246"/>
                    </a:lnTo>
                    <a:lnTo>
                      <a:pt x="128" y="247"/>
                    </a:lnTo>
                    <a:lnTo>
                      <a:pt x="128" y="249"/>
                    </a:lnTo>
                    <a:lnTo>
                      <a:pt x="128" y="250"/>
                    </a:lnTo>
                    <a:lnTo>
                      <a:pt x="128" y="251"/>
                    </a:lnTo>
                    <a:lnTo>
                      <a:pt x="128" y="253"/>
                    </a:lnTo>
                    <a:lnTo>
                      <a:pt x="128" y="253"/>
                    </a:lnTo>
                    <a:lnTo>
                      <a:pt x="128" y="254"/>
                    </a:lnTo>
                    <a:lnTo>
                      <a:pt x="127" y="254"/>
                    </a:lnTo>
                    <a:lnTo>
                      <a:pt x="127" y="255"/>
                    </a:lnTo>
                    <a:lnTo>
                      <a:pt x="127" y="257"/>
                    </a:lnTo>
                    <a:lnTo>
                      <a:pt x="125" y="257"/>
                    </a:lnTo>
                    <a:lnTo>
                      <a:pt x="123" y="259"/>
                    </a:lnTo>
                    <a:lnTo>
                      <a:pt x="123" y="258"/>
                    </a:lnTo>
                    <a:lnTo>
                      <a:pt x="121" y="255"/>
                    </a:lnTo>
                    <a:lnTo>
                      <a:pt x="121" y="254"/>
                    </a:lnTo>
                    <a:lnTo>
                      <a:pt x="121" y="253"/>
                    </a:lnTo>
                    <a:lnTo>
                      <a:pt x="120" y="253"/>
                    </a:lnTo>
                    <a:lnTo>
                      <a:pt x="119" y="251"/>
                    </a:lnTo>
                    <a:lnTo>
                      <a:pt x="119" y="250"/>
                    </a:lnTo>
                    <a:lnTo>
                      <a:pt x="117" y="249"/>
                    </a:lnTo>
                    <a:lnTo>
                      <a:pt x="116" y="247"/>
                    </a:lnTo>
                    <a:lnTo>
                      <a:pt x="116" y="244"/>
                    </a:lnTo>
                    <a:lnTo>
                      <a:pt x="115" y="242"/>
                    </a:lnTo>
                    <a:lnTo>
                      <a:pt x="112" y="239"/>
                    </a:lnTo>
                    <a:lnTo>
                      <a:pt x="107" y="235"/>
                    </a:lnTo>
                    <a:lnTo>
                      <a:pt x="105" y="234"/>
                    </a:lnTo>
                    <a:lnTo>
                      <a:pt x="104" y="230"/>
                    </a:lnTo>
                    <a:lnTo>
                      <a:pt x="103" y="226"/>
                    </a:lnTo>
                    <a:lnTo>
                      <a:pt x="99" y="223"/>
                    </a:lnTo>
                    <a:lnTo>
                      <a:pt x="99" y="222"/>
                    </a:lnTo>
                    <a:lnTo>
                      <a:pt x="99" y="219"/>
                    </a:lnTo>
                    <a:lnTo>
                      <a:pt x="97" y="218"/>
                    </a:lnTo>
                    <a:lnTo>
                      <a:pt x="97" y="216"/>
                    </a:lnTo>
                    <a:lnTo>
                      <a:pt x="95" y="210"/>
                    </a:lnTo>
                    <a:lnTo>
                      <a:pt x="93" y="208"/>
                    </a:lnTo>
                    <a:lnTo>
                      <a:pt x="92" y="207"/>
                    </a:lnTo>
                    <a:lnTo>
                      <a:pt x="92" y="206"/>
                    </a:lnTo>
                    <a:lnTo>
                      <a:pt x="92" y="206"/>
                    </a:lnTo>
                    <a:lnTo>
                      <a:pt x="91" y="204"/>
                    </a:lnTo>
                    <a:lnTo>
                      <a:pt x="88" y="202"/>
                    </a:lnTo>
                    <a:lnTo>
                      <a:pt x="83" y="198"/>
                    </a:lnTo>
                    <a:lnTo>
                      <a:pt x="79" y="198"/>
                    </a:lnTo>
                    <a:lnTo>
                      <a:pt x="77" y="195"/>
                    </a:lnTo>
                    <a:lnTo>
                      <a:pt x="75" y="194"/>
                    </a:lnTo>
                    <a:lnTo>
                      <a:pt x="73" y="190"/>
                    </a:lnTo>
                    <a:lnTo>
                      <a:pt x="69" y="187"/>
                    </a:lnTo>
                    <a:lnTo>
                      <a:pt x="67" y="180"/>
                    </a:lnTo>
                    <a:lnTo>
                      <a:pt x="68" y="179"/>
                    </a:lnTo>
                    <a:lnTo>
                      <a:pt x="68" y="178"/>
                    </a:lnTo>
                    <a:lnTo>
                      <a:pt x="67" y="175"/>
                    </a:lnTo>
                    <a:lnTo>
                      <a:pt x="67" y="174"/>
                    </a:lnTo>
                    <a:lnTo>
                      <a:pt x="65" y="172"/>
                    </a:lnTo>
                    <a:lnTo>
                      <a:pt x="67" y="170"/>
                    </a:lnTo>
                    <a:lnTo>
                      <a:pt x="67" y="167"/>
                    </a:lnTo>
                    <a:lnTo>
                      <a:pt x="67" y="166"/>
                    </a:lnTo>
                    <a:lnTo>
                      <a:pt x="67" y="163"/>
                    </a:lnTo>
                    <a:lnTo>
                      <a:pt x="67" y="160"/>
                    </a:lnTo>
                    <a:lnTo>
                      <a:pt x="65" y="159"/>
                    </a:lnTo>
                    <a:lnTo>
                      <a:pt x="65" y="158"/>
                    </a:lnTo>
                    <a:lnTo>
                      <a:pt x="65" y="156"/>
                    </a:lnTo>
                    <a:lnTo>
                      <a:pt x="64" y="156"/>
                    </a:lnTo>
                    <a:lnTo>
                      <a:pt x="65" y="156"/>
                    </a:lnTo>
                    <a:lnTo>
                      <a:pt x="64" y="154"/>
                    </a:lnTo>
                    <a:lnTo>
                      <a:pt x="63" y="154"/>
                    </a:lnTo>
                    <a:lnTo>
                      <a:pt x="63" y="151"/>
                    </a:lnTo>
                    <a:lnTo>
                      <a:pt x="61" y="148"/>
                    </a:lnTo>
                    <a:lnTo>
                      <a:pt x="59" y="144"/>
                    </a:lnTo>
                    <a:lnTo>
                      <a:pt x="57" y="141"/>
                    </a:lnTo>
                    <a:lnTo>
                      <a:pt x="55" y="139"/>
                    </a:lnTo>
                    <a:lnTo>
                      <a:pt x="52" y="136"/>
                    </a:lnTo>
                    <a:lnTo>
                      <a:pt x="51" y="135"/>
                    </a:lnTo>
                    <a:lnTo>
                      <a:pt x="49" y="135"/>
                    </a:lnTo>
                    <a:lnTo>
                      <a:pt x="48" y="135"/>
                    </a:lnTo>
                    <a:lnTo>
                      <a:pt x="47" y="133"/>
                    </a:lnTo>
                    <a:lnTo>
                      <a:pt x="45" y="133"/>
                    </a:lnTo>
                    <a:lnTo>
                      <a:pt x="44" y="132"/>
                    </a:lnTo>
                    <a:lnTo>
                      <a:pt x="43" y="129"/>
                    </a:lnTo>
                    <a:lnTo>
                      <a:pt x="41" y="127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40" y="121"/>
                    </a:lnTo>
                    <a:lnTo>
                      <a:pt x="40" y="120"/>
                    </a:lnTo>
                    <a:lnTo>
                      <a:pt x="39" y="119"/>
                    </a:lnTo>
                    <a:lnTo>
                      <a:pt x="39" y="116"/>
                    </a:lnTo>
                    <a:lnTo>
                      <a:pt x="34" y="111"/>
                    </a:lnTo>
                    <a:lnTo>
                      <a:pt x="33" y="109"/>
                    </a:lnTo>
                    <a:lnTo>
                      <a:pt x="32" y="108"/>
                    </a:lnTo>
                    <a:lnTo>
                      <a:pt x="32" y="107"/>
                    </a:lnTo>
                    <a:lnTo>
                      <a:pt x="30" y="104"/>
                    </a:lnTo>
                    <a:lnTo>
                      <a:pt x="29" y="103"/>
                    </a:lnTo>
                    <a:lnTo>
                      <a:pt x="25" y="95"/>
                    </a:lnTo>
                    <a:lnTo>
                      <a:pt x="22" y="92"/>
                    </a:lnTo>
                    <a:lnTo>
                      <a:pt x="21" y="89"/>
                    </a:lnTo>
                    <a:lnTo>
                      <a:pt x="18" y="87"/>
                    </a:lnTo>
                    <a:lnTo>
                      <a:pt x="17" y="84"/>
                    </a:lnTo>
                    <a:lnTo>
                      <a:pt x="14" y="80"/>
                    </a:lnTo>
                    <a:lnTo>
                      <a:pt x="12" y="76"/>
                    </a:lnTo>
                    <a:lnTo>
                      <a:pt x="9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1" y="67"/>
                    </a:lnTo>
                    <a:lnTo>
                      <a:pt x="2" y="63"/>
                    </a:lnTo>
                    <a:lnTo>
                      <a:pt x="2" y="59"/>
                    </a:lnTo>
                    <a:lnTo>
                      <a:pt x="5" y="48"/>
                    </a:lnTo>
                    <a:lnTo>
                      <a:pt x="8" y="48"/>
                    </a:lnTo>
                    <a:lnTo>
                      <a:pt x="10" y="49"/>
                    </a:lnTo>
                    <a:lnTo>
                      <a:pt x="14" y="49"/>
                    </a:lnTo>
                    <a:lnTo>
                      <a:pt x="18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5" y="48"/>
                    </a:lnTo>
                    <a:lnTo>
                      <a:pt x="28" y="45"/>
                    </a:lnTo>
                    <a:lnTo>
                      <a:pt x="29" y="42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9" y="37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4" y="34"/>
                    </a:lnTo>
                    <a:lnTo>
                      <a:pt x="45" y="32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9" y="29"/>
                    </a:lnTo>
                    <a:lnTo>
                      <a:pt x="51" y="28"/>
                    </a:lnTo>
                    <a:lnTo>
                      <a:pt x="48" y="25"/>
                    </a:lnTo>
                    <a:lnTo>
                      <a:pt x="45" y="22"/>
                    </a:lnTo>
                    <a:lnTo>
                      <a:pt x="43" y="20"/>
                    </a:lnTo>
                    <a:lnTo>
                      <a:pt x="41" y="17"/>
                    </a:lnTo>
                    <a:lnTo>
                      <a:pt x="37" y="13"/>
                    </a:lnTo>
                    <a:lnTo>
                      <a:pt x="34" y="10"/>
                    </a:lnTo>
                    <a:lnTo>
                      <a:pt x="39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2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6" y="1"/>
                    </a:lnTo>
                    <a:lnTo>
                      <a:pt x="81" y="2"/>
                    </a:lnTo>
                    <a:lnTo>
                      <a:pt x="87" y="2"/>
                    </a:lnTo>
                    <a:lnTo>
                      <a:pt x="88" y="4"/>
                    </a:lnTo>
                    <a:lnTo>
                      <a:pt x="93" y="6"/>
                    </a:lnTo>
                    <a:lnTo>
                      <a:pt x="96" y="9"/>
                    </a:lnTo>
                    <a:lnTo>
                      <a:pt x="100" y="10"/>
                    </a:lnTo>
                    <a:lnTo>
                      <a:pt x="104" y="13"/>
                    </a:lnTo>
                    <a:lnTo>
                      <a:pt x="108" y="16"/>
                    </a:lnTo>
                    <a:lnTo>
                      <a:pt x="112" y="18"/>
                    </a:lnTo>
                    <a:lnTo>
                      <a:pt x="115" y="21"/>
                    </a:lnTo>
                    <a:lnTo>
                      <a:pt x="119" y="24"/>
                    </a:lnTo>
                    <a:lnTo>
                      <a:pt x="124" y="28"/>
                    </a:lnTo>
                    <a:lnTo>
                      <a:pt x="127" y="32"/>
                    </a:lnTo>
                    <a:lnTo>
                      <a:pt x="132" y="36"/>
                    </a:lnTo>
                    <a:lnTo>
                      <a:pt x="137" y="40"/>
                    </a:lnTo>
                    <a:lnTo>
                      <a:pt x="143" y="44"/>
                    </a:lnTo>
                    <a:lnTo>
                      <a:pt x="147" y="46"/>
                    </a:lnTo>
                    <a:lnTo>
                      <a:pt x="151" y="51"/>
                    </a:lnTo>
                    <a:lnTo>
                      <a:pt x="152" y="51"/>
                    </a:lnTo>
                    <a:lnTo>
                      <a:pt x="156" y="51"/>
                    </a:lnTo>
                    <a:lnTo>
                      <a:pt x="163" y="52"/>
                    </a:lnTo>
                    <a:lnTo>
                      <a:pt x="170" y="52"/>
                    </a:lnTo>
                    <a:lnTo>
                      <a:pt x="176" y="53"/>
                    </a:lnTo>
                    <a:lnTo>
                      <a:pt x="179" y="52"/>
                    </a:lnTo>
                    <a:lnTo>
                      <a:pt x="179" y="52"/>
                    </a:lnTo>
                    <a:close/>
                    <a:moveTo>
                      <a:pt x="29" y="109"/>
                    </a:moveTo>
                    <a:lnTo>
                      <a:pt x="29" y="109"/>
                    </a:lnTo>
                    <a:lnTo>
                      <a:pt x="29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29" y="108"/>
                    </a:lnTo>
                    <a:lnTo>
                      <a:pt x="29" y="109"/>
                    </a:lnTo>
                    <a:lnTo>
                      <a:pt x="29" y="109"/>
                    </a:lnTo>
                    <a:lnTo>
                      <a:pt x="29" y="109"/>
                    </a:lnTo>
                    <a:close/>
                    <a:moveTo>
                      <a:pt x="34" y="115"/>
                    </a:moveTo>
                    <a:lnTo>
                      <a:pt x="34" y="115"/>
                    </a:lnTo>
                    <a:lnTo>
                      <a:pt x="33" y="113"/>
                    </a:lnTo>
                    <a:lnTo>
                      <a:pt x="32" y="112"/>
                    </a:lnTo>
                    <a:lnTo>
                      <a:pt x="32" y="112"/>
                    </a:lnTo>
                    <a:lnTo>
                      <a:pt x="29" y="111"/>
                    </a:lnTo>
                    <a:lnTo>
                      <a:pt x="28" y="111"/>
                    </a:lnTo>
                    <a:lnTo>
                      <a:pt x="29" y="109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32" y="112"/>
                    </a:lnTo>
                    <a:lnTo>
                      <a:pt x="34" y="113"/>
                    </a:lnTo>
                    <a:lnTo>
                      <a:pt x="34" y="115"/>
                    </a:lnTo>
                    <a:lnTo>
                      <a:pt x="34" y="115"/>
                    </a:lnTo>
                    <a:lnTo>
                      <a:pt x="34" y="115"/>
                    </a:lnTo>
                    <a:close/>
                    <a:moveTo>
                      <a:pt x="111" y="254"/>
                    </a:moveTo>
                    <a:lnTo>
                      <a:pt x="112" y="254"/>
                    </a:lnTo>
                    <a:lnTo>
                      <a:pt x="111" y="253"/>
                    </a:lnTo>
                    <a:lnTo>
                      <a:pt x="111" y="253"/>
                    </a:lnTo>
                    <a:lnTo>
                      <a:pt x="112" y="253"/>
                    </a:lnTo>
                    <a:lnTo>
                      <a:pt x="113" y="254"/>
                    </a:lnTo>
                    <a:lnTo>
                      <a:pt x="113" y="255"/>
                    </a:lnTo>
                    <a:lnTo>
                      <a:pt x="113" y="255"/>
                    </a:lnTo>
                    <a:lnTo>
                      <a:pt x="113" y="255"/>
                    </a:lnTo>
                    <a:lnTo>
                      <a:pt x="112" y="255"/>
                    </a:lnTo>
                    <a:lnTo>
                      <a:pt x="112" y="255"/>
                    </a:lnTo>
                    <a:lnTo>
                      <a:pt x="112" y="254"/>
                    </a:lnTo>
                    <a:lnTo>
                      <a:pt x="111" y="254"/>
                    </a:lnTo>
                    <a:lnTo>
                      <a:pt x="109" y="254"/>
                    </a:lnTo>
                    <a:lnTo>
                      <a:pt x="108" y="253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9" y="250"/>
                    </a:lnTo>
                    <a:lnTo>
                      <a:pt x="108" y="249"/>
                    </a:lnTo>
                    <a:lnTo>
                      <a:pt x="109" y="249"/>
                    </a:lnTo>
                    <a:lnTo>
                      <a:pt x="109" y="250"/>
                    </a:lnTo>
                    <a:lnTo>
                      <a:pt x="111" y="253"/>
                    </a:lnTo>
                    <a:lnTo>
                      <a:pt x="111" y="253"/>
                    </a:lnTo>
                    <a:lnTo>
                      <a:pt x="109" y="253"/>
                    </a:lnTo>
                    <a:lnTo>
                      <a:pt x="111" y="254"/>
                    </a:lnTo>
                    <a:lnTo>
                      <a:pt x="111" y="25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00">
                <a:extLst>
                  <a:ext uri="{FF2B5EF4-FFF2-40B4-BE49-F238E27FC236}">
                    <a16:creationId xmlns:a16="http://schemas.microsoft.com/office/drawing/2014/main" id="{C0AD7190-0353-44B4-9E75-ADBAD10D9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7" y="3078"/>
                <a:ext cx="170" cy="79"/>
              </a:xfrm>
              <a:custGeom>
                <a:avLst/>
                <a:gdLst>
                  <a:gd name="T0" fmla="*/ 25 w 170"/>
                  <a:gd name="T1" fmla="*/ 10 h 79"/>
                  <a:gd name="T2" fmla="*/ 12 w 170"/>
                  <a:gd name="T3" fmla="*/ 1 h 79"/>
                  <a:gd name="T4" fmla="*/ 21 w 170"/>
                  <a:gd name="T5" fmla="*/ 5 h 79"/>
                  <a:gd name="T6" fmla="*/ 28 w 170"/>
                  <a:gd name="T7" fmla="*/ 10 h 79"/>
                  <a:gd name="T8" fmla="*/ 1 w 170"/>
                  <a:gd name="T9" fmla="*/ 5 h 79"/>
                  <a:gd name="T10" fmla="*/ 62 w 170"/>
                  <a:gd name="T11" fmla="*/ 28 h 79"/>
                  <a:gd name="T12" fmla="*/ 50 w 170"/>
                  <a:gd name="T13" fmla="*/ 21 h 79"/>
                  <a:gd name="T14" fmla="*/ 44 w 170"/>
                  <a:gd name="T15" fmla="*/ 14 h 79"/>
                  <a:gd name="T16" fmla="*/ 51 w 170"/>
                  <a:gd name="T17" fmla="*/ 18 h 79"/>
                  <a:gd name="T18" fmla="*/ 63 w 170"/>
                  <a:gd name="T19" fmla="*/ 25 h 79"/>
                  <a:gd name="T20" fmla="*/ 15 w 170"/>
                  <a:gd name="T21" fmla="*/ 20 h 79"/>
                  <a:gd name="T22" fmla="*/ 13 w 170"/>
                  <a:gd name="T23" fmla="*/ 14 h 79"/>
                  <a:gd name="T24" fmla="*/ 16 w 170"/>
                  <a:gd name="T25" fmla="*/ 18 h 79"/>
                  <a:gd name="T26" fmla="*/ 20 w 170"/>
                  <a:gd name="T27" fmla="*/ 20 h 79"/>
                  <a:gd name="T28" fmla="*/ 23 w 170"/>
                  <a:gd name="T29" fmla="*/ 21 h 79"/>
                  <a:gd name="T30" fmla="*/ 13 w 170"/>
                  <a:gd name="T31" fmla="*/ 20 h 79"/>
                  <a:gd name="T32" fmla="*/ 32 w 170"/>
                  <a:gd name="T33" fmla="*/ 24 h 79"/>
                  <a:gd name="T34" fmla="*/ 31 w 170"/>
                  <a:gd name="T35" fmla="*/ 28 h 79"/>
                  <a:gd name="T36" fmla="*/ 25 w 170"/>
                  <a:gd name="T37" fmla="*/ 24 h 79"/>
                  <a:gd name="T38" fmla="*/ 25 w 170"/>
                  <a:gd name="T39" fmla="*/ 21 h 79"/>
                  <a:gd name="T40" fmla="*/ 32 w 170"/>
                  <a:gd name="T41" fmla="*/ 24 h 79"/>
                  <a:gd name="T42" fmla="*/ 79 w 170"/>
                  <a:gd name="T43" fmla="*/ 32 h 79"/>
                  <a:gd name="T44" fmla="*/ 84 w 170"/>
                  <a:gd name="T45" fmla="*/ 39 h 79"/>
                  <a:gd name="T46" fmla="*/ 83 w 170"/>
                  <a:gd name="T47" fmla="*/ 41 h 79"/>
                  <a:gd name="T48" fmla="*/ 76 w 170"/>
                  <a:gd name="T49" fmla="*/ 28 h 79"/>
                  <a:gd name="T50" fmla="*/ 76 w 170"/>
                  <a:gd name="T51" fmla="*/ 25 h 79"/>
                  <a:gd name="T52" fmla="*/ 59 w 170"/>
                  <a:gd name="T53" fmla="*/ 26 h 79"/>
                  <a:gd name="T54" fmla="*/ 25 w 170"/>
                  <a:gd name="T55" fmla="*/ 30 h 79"/>
                  <a:gd name="T56" fmla="*/ 25 w 170"/>
                  <a:gd name="T57" fmla="*/ 26 h 79"/>
                  <a:gd name="T58" fmla="*/ 25 w 170"/>
                  <a:gd name="T59" fmla="*/ 30 h 79"/>
                  <a:gd name="T60" fmla="*/ 34 w 170"/>
                  <a:gd name="T61" fmla="*/ 29 h 79"/>
                  <a:gd name="T62" fmla="*/ 36 w 170"/>
                  <a:gd name="T63" fmla="*/ 29 h 79"/>
                  <a:gd name="T64" fmla="*/ 38 w 170"/>
                  <a:gd name="T65" fmla="*/ 33 h 79"/>
                  <a:gd name="T66" fmla="*/ 30 w 170"/>
                  <a:gd name="T67" fmla="*/ 32 h 79"/>
                  <a:gd name="T68" fmla="*/ 30 w 170"/>
                  <a:gd name="T69" fmla="*/ 30 h 79"/>
                  <a:gd name="T70" fmla="*/ 52 w 170"/>
                  <a:gd name="T71" fmla="*/ 37 h 79"/>
                  <a:gd name="T72" fmla="*/ 52 w 170"/>
                  <a:gd name="T73" fmla="*/ 36 h 79"/>
                  <a:gd name="T74" fmla="*/ 70 w 170"/>
                  <a:gd name="T75" fmla="*/ 36 h 79"/>
                  <a:gd name="T76" fmla="*/ 70 w 170"/>
                  <a:gd name="T77" fmla="*/ 37 h 79"/>
                  <a:gd name="T78" fmla="*/ 68 w 170"/>
                  <a:gd name="T79" fmla="*/ 36 h 79"/>
                  <a:gd name="T80" fmla="*/ 75 w 170"/>
                  <a:gd name="T81" fmla="*/ 44 h 79"/>
                  <a:gd name="T82" fmla="*/ 76 w 170"/>
                  <a:gd name="T83" fmla="*/ 49 h 79"/>
                  <a:gd name="T84" fmla="*/ 63 w 170"/>
                  <a:gd name="T85" fmla="*/ 47 h 79"/>
                  <a:gd name="T86" fmla="*/ 60 w 170"/>
                  <a:gd name="T87" fmla="*/ 40 h 79"/>
                  <a:gd name="T88" fmla="*/ 88 w 170"/>
                  <a:gd name="T89" fmla="*/ 47 h 79"/>
                  <a:gd name="T90" fmla="*/ 86 w 170"/>
                  <a:gd name="T91" fmla="*/ 43 h 79"/>
                  <a:gd name="T92" fmla="*/ 92 w 170"/>
                  <a:gd name="T93" fmla="*/ 57 h 79"/>
                  <a:gd name="T94" fmla="*/ 99 w 170"/>
                  <a:gd name="T95" fmla="*/ 63 h 79"/>
                  <a:gd name="T96" fmla="*/ 94 w 170"/>
                  <a:gd name="T97" fmla="*/ 63 h 79"/>
                  <a:gd name="T98" fmla="*/ 86 w 170"/>
                  <a:gd name="T99" fmla="*/ 56 h 79"/>
                  <a:gd name="T100" fmla="*/ 90 w 170"/>
                  <a:gd name="T101" fmla="*/ 56 h 79"/>
                  <a:gd name="T102" fmla="*/ 155 w 170"/>
                  <a:gd name="T103" fmla="*/ 63 h 79"/>
                  <a:gd name="T104" fmla="*/ 153 w 170"/>
                  <a:gd name="T105" fmla="*/ 61 h 79"/>
                  <a:gd name="T106" fmla="*/ 158 w 170"/>
                  <a:gd name="T107" fmla="*/ 61 h 79"/>
                  <a:gd name="T108" fmla="*/ 72 w 170"/>
                  <a:gd name="T109" fmla="*/ 79 h 79"/>
                  <a:gd name="T110" fmla="*/ 67 w 170"/>
                  <a:gd name="T111" fmla="*/ 75 h 79"/>
                  <a:gd name="T112" fmla="*/ 72 w 170"/>
                  <a:gd name="T113" fmla="*/ 76 h 79"/>
                  <a:gd name="T114" fmla="*/ 167 w 170"/>
                  <a:gd name="T115" fmla="*/ 7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0" h="79">
                    <a:moveTo>
                      <a:pt x="28" y="10"/>
                    </a:moveTo>
                    <a:lnTo>
                      <a:pt x="28" y="10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4" y="10"/>
                    </a:lnTo>
                    <a:lnTo>
                      <a:pt x="21" y="10"/>
                    </a:lnTo>
                    <a:lnTo>
                      <a:pt x="19" y="8"/>
                    </a:lnTo>
                    <a:lnTo>
                      <a:pt x="16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10"/>
                    </a:lnTo>
                    <a:close/>
                    <a:moveTo>
                      <a:pt x="3" y="6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  <a:moveTo>
                      <a:pt x="63" y="28"/>
                    </a:moveTo>
                    <a:lnTo>
                      <a:pt x="63" y="29"/>
                    </a:lnTo>
                    <a:lnTo>
                      <a:pt x="62" y="28"/>
                    </a:lnTo>
                    <a:lnTo>
                      <a:pt x="60" y="26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2" y="22"/>
                    </a:lnTo>
                    <a:lnTo>
                      <a:pt x="50" y="21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7" y="18"/>
                    </a:lnTo>
                    <a:lnTo>
                      <a:pt x="46" y="17"/>
                    </a:lnTo>
                    <a:lnTo>
                      <a:pt x="44" y="17"/>
                    </a:lnTo>
                    <a:lnTo>
                      <a:pt x="44" y="14"/>
                    </a:lnTo>
                    <a:lnTo>
                      <a:pt x="43" y="14"/>
                    </a:lnTo>
                    <a:lnTo>
                      <a:pt x="42" y="13"/>
                    </a:lnTo>
                    <a:lnTo>
                      <a:pt x="47" y="14"/>
                    </a:lnTo>
                    <a:lnTo>
                      <a:pt x="48" y="16"/>
                    </a:lnTo>
                    <a:lnTo>
                      <a:pt x="50" y="17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6" y="20"/>
                    </a:lnTo>
                    <a:lnTo>
                      <a:pt x="56" y="21"/>
                    </a:lnTo>
                    <a:lnTo>
                      <a:pt x="63" y="25"/>
                    </a:lnTo>
                    <a:lnTo>
                      <a:pt x="62" y="26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close/>
                    <a:moveTo>
                      <a:pt x="16" y="18"/>
                    </a:moveTo>
                    <a:lnTo>
                      <a:pt x="15" y="20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close/>
                    <a:moveTo>
                      <a:pt x="23" y="22"/>
                    </a:moveTo>
                    <a:lnTo>
                      <a:pt x="23" y="22"/>
                    </a:lnTo>
                    <a:lnTo>
                      <a:pt x="21" y="22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2"/>
                    </a:lnTo>
                    <a:lnTo>
                      <a:pt x="23" y="22"/>
                    </a:lnTo>
                    <a:close/>
                    <a:moveTo>
                      <a:pt x="15" y="22"/>
                    </a:moveTo>
                    <a:lnTo>
                      <a:pt x="13" y="24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2"/>
                    </a:lnTo>
                    <a:lnTo>
                      <a:pt x="15" y="22"/>
                    </a:lnTo>
                    <a:close/>
                    <a:moveTo>
                      <a:pt x="32" y="24"/>
                    </a:moveTo>
                    <a:lnTo>
                      <a:pt x="32" y="25"/>
                    </a:lnTo>
                    <a:lnTo>
                      <a:pt x="34" y="28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1" y="28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5" y="22"/>
                    </a:lnTo>
                    <a:lnTo>
                      <a:pt x="25" y="21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2" y="24"/>
                    </a:lnTo>
                    <a:close/>
                    <a:moveTo>
                      <a:pt x="76" y="25"/>
                    </a:moveTo>
                    <a:lnTo>
                      <a:pt x="80" y="29"/>
                    </a:lnTo>
                    <a:lnTo>
                      <a:pt x="80" y="30"/>
                    </a:lnTo>
                    <a:lnTo>
                      <a:pt x="79" y="30"/>
                    </a:lnTo>
                    <a:lnTo>
                      <a:pt x="79" y="32"/>
                    </a:lnTo>
                    <a:lnTo>
                      <a:pt x="80" y="33"/>
                    </a:lnTo>
                    <a:lnTo>
                      <a:pt x="80" y="33"/>
                    </a:lnTo>
                    <a:lnTo>
                      <a:pt x="83" y="34"/>
                    </a:lnTo>
                    <a:lnTo>
                      <a:pt x="83" y="37"/>
                    </a:lnTo>
                    <a:lnTo>
                      <a:pt x="83" y="37"/>
                    </a:lnTo>
                    <a:lnTo>
                      <a:pt x="84" y="39"/>
                    </a:lnTo>
                    <a:lnTo>
                      <a:pt x="84" y="40"/>
                    </a:lnTo>
                    <a:lnTo>
                      <a:pt x="86" y="43"/>
                    </a:lnTo>
                    <a:lnTo>
                      <a:pt x="86" y="44"/>
                    </a:lnTo>
                    <a:lnTo>
                      <a:pt x="86" y="45"/>
                    </a:lnTo>
                    <a:lnTo>
                      <a:pt x="86" y="44"/>
                    </a:lnTo>
                    <a:lnTo>
                      <a:pt x="83" y="41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79" y="37"/>
                    </a:lnTo>
                    <a:lnTo>
                      <a:pt x="76" y="34"/>
                    </a:lnTo>
                    <a:lnTo>
                      <a:pt x="75" y="29"/>
                    </a:lnTo>
                    <a:lnTo>
                      <a:pt x="76" y="28"/>
                    </a:lnTo>
                    <a:lnTo>
                      <a:pt x="74" y="26"/>
                    </a:lnTo>
                    <a:lnTo>
                      <a:pt x="74" y="25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6" y="25"/>
                    </a:lnTo>
                    <a:close/>
                    <a:moveTo>
                      <a:pt x="60" y="28"/>
                    </a:moveTo>
                    <a:lnTo>
                      <a:pt x="60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28"/>
                    </a:lnTo>
                    <a:close/>
                    <a:moveTo>
                      <a:pt x="25" y="30"/>
                    </a:moveTo>
                    <a:lnTo>
                      <a:pt x="25" y="32"/>
                    </a:lnTo>
                    <a:lnTo>
                      <a:pt x="25" y="30"/>
                    </a:lnTo>
                    <a:lnTo>
                      <a:pt x="23" y="29"/>
                    </a:lnTo>
                    <a:lnTo>
                      <a:pt x="24" y="28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8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close/>
                    <a:moveTo>
                      <a:pt x="36" y="30"/>
                    </a:moveTo>
                    <a:lnTo>
                      <a:pt x="35" y="32"/>
                    </a:lnTo>
                    <a:lnTo>
                      <a:pt x="35" y="32"/>
                    </a:lnTo>
                    <a:lnTo>
                      <a:pt x="34" y="30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5" y="29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close/>
                    <a:moveTo>
                      <a:pt x="39" y="33"/>
                    </a:moveTo>
                    <a:lnTo>
                      <a:pt x="38" y="33"/>
                    </a:lnTo>
                    <a:lnTo>
                      <a:pt x="38" y="32"/>
                    </a:lnTo>
                    <a:lnTo>
                      <a:pt x="39" y="30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3"/>
                    </a:lnTo>
                    <a:close/>
                    <a:moveTo>
                      <a:pt x="30" y="32"/>
                    </a:moveTo>
                    <a:lnTo>
                      <a:pt x="30" y="32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close/>
                    <a:moveTo>
                      <a:pt x="54" y="37"/>
                    </a:moveTo>
                    <a:lnTo>
                      <a:pt x="52" y="37"/>
                    </a:lnTo>
                    <a:lnTo>
                      <a:pt x="52" y="37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7"/>
                    </a:lnTo>
                    <a:lnTo>
                      <a:pt x="54" y="37"/>
                    </a:lnTo>
                    <a:close/>
                    <a:moveTo>
                      <a:pt x="68" y="36"/>
                    </a:moveTo>
                    <a:lnTo>
                      <a:pt x="68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70" y="37"/>
                    </a:lnTo>
                    <a:lnTo>
                      <a:pt x="70" y="39"/>
                    </a:lnTo>
                    <a:lnTo>
                      <a:pt x="70" y="37"/>
                    </a:lnTo>
                    <a:lnTo>
                      <a:pt x="70" y="37"/>
                    </a:lnTo>
                    <a:lnTo>
                      <a:pt x="68" y="37"/>
                    </a:lnTo>
                    <a:lnTo>
                      <a:pt x="67" y="37"/>
                    </a:lnTo>
                    <a:lnTo>
                      <a:pt x="67" y="36"/>
                    </a:lnTo>
                    <a:lnTo>
                      <a:pt x="68" y="36"/>
                    </a:lnTo>
                    <a:lnTo>
                      <a:pt x="68" y="36"/>
                    </a:lnTo>
                    <a:close/>
                    <a:moveTo>
                      <a:pt x="62" y="40"/>
                    </a:moveTo>
                    <a:lnTo>
                      <a:pt x="64" y="43"/>
                    </a:lnTo>
                    <a:lnTo>
                      <a:pt x="66" y="41"/>
                    </a:lnTo>
                    <a:lnTo>
                      <a:pt x="71" y="41"/>
                    </a:lnTo>
                    <a:lnTo>
                      <a:pt x="74" y="44"/>
                    </a:lnTo>
                    <a:lnTo>
                      <a:pt x="75" y="44"/>
                    </a:lnTo>
                    <a:lnTo>
                      <a:pt x="75" y="45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8" y="48"/>
                    </a:lnTo>
                    <a:lnTo>
                      <a:pt x="78" y="49"/>
                    </a:lnTo>
                    <a:lnTo>
                      <a:pt x="76" y="49"/>
                    </a:lnTo>
                    <a:lnTo>
                      <a:pt x="75" y="49"/>
                    </a:lnTo>
                    <a:lnTo>
                      <a:pt x="72" y="49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62" y="47"/>
                    </a:lnTo>
                    <a:lnTo>
                      <a:pt x="60" y="45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41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2" y="40"/>
                    </a:lnTo>
                    <a:close/>
                    <a:moveTo>
                      <a:pt x="88" y="45"/>
                    </a:moveTo>
                    <a:lnTo>
                      <a:pt x="88" y="47"/>
                    </a:lnTo>
                    <a:lnTo>
                      <a:pt x="88" y="47"/>
                    </a:lnTo>
                    <a:lnTo>
                      <a:pt x="87" y="45"/>
                    </a:lnTo>
                    <a:lnTo>
                      <a:pt x="87" y="47"/>
                    </a:lnTo>
                    <a:lnTo>
                      <a:pt x="87" y="45"/>
                    </a:lnTo>
                    <a:lnTo>
                      <a:pt x="87" y="44"/>
                    </a:lnTo>
                    <a:lnTo>
                      <a:pt x="87" y="43"/>
                    </a:lnTo>
                    <a:lnTo>
                      <a:pt x="86" y="43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  <a:moveTo>
                      <a:pt x="91" y="56"/>
                    </a:moveTo>
                    <a:lnTo>
                      <a:pt x="92" y="57"/>
                    </a:lnTo>
                    <a:lnTo>
                      <a:pt x="94" y="57"/>
                    </a:lnTo>
                    <a:lnTo>
                      <a:pt x="95" y="57"/>
                    </a:lnTo>
                    <a:lnTo>
                      <a:pt x="96" y="57"/>
                    </a:lnTo>
                    <a:lnTo>
                      <a:pt x="98" y="59"/>
                    </a:lnTo>
                    <a:lnTo>
                      <a:pt x="99" y="61"/>
                    </a:lnTo>
                    <a:lnTo>
                      <a:pt x="99" y="63"/>
                    </a:lnTo>
                    <a:lnTo>
                      <a:pt x="100" y="63"/>
                    </a:lnTo>
                    <a:lnTo>
                      <a:pt x="100" y="63"/>
                    </a:lnTo>
                    <a:lnTo>
                      <a:pt x="98" y="63"/>
                    </a:lnTo>
                    <a:lnTo>
                      <a:pt x="98" y="63"/>
                    </a:lnTo>
                    <a:lnTo>
                      <a:pt x="96" y="63"/>
                    </a:lnTo>
                    <a:lnTo>
                      <a:pt x="94" y="63"/>
                    </a:lnTo>
                    <a:lnTo>
                      <a:pt x="92" y="61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7" y="56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4" y="53"/>
                    </a:lnTo>
                    <a:lnTo>
                      <a:pt x="86" y="53"/>
                    </a:lnTo>
                    <a:lnTo>
                      <a:pt x="87" y="55"/>
                    </a:lnTo>
                    <a:lnTo>
                      <a:pt x="90" y="56"/>
                    </a:lnTo>
                    <a:lnTo>
                      <a:pt x="91" y="56"/>
                    </a:lnTo>
                    <a:lnTo>
                      <a:pt x="91" y="56"/>
                    </a:lnTo>
                    <a:lnTo>
                      <a:pt x="91" y="56"/>
                    </a:lnTo>
                    <a:close/>
                    <a:moveTo>
                      <a:pt x="158" y="63"/>
                    </a:moveTo>
                    <a:lnTo>
                      <a:pt x="157" y="63"/>
                    </a:lnTo>
                    <a:lnTo>
                      <a:pt x="155" y="63"/>
                    </a:lnTo>
                    <a:lnTo>
                      <a:pt x="155" y="63"/>
                    </a:lnTo>
                    <a:lnTo>
                      <a:pt x="154" y="64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3" y="61"/>
                    </a:lnTo>
                    <a:lnTo>
                      <a:pt x="153" y="63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5" y="60"/>
                    </a:lnTo>
                    <a:lnTo>
                      <a:pt x="157" y="61"/>
                    </a:lnTo>
                    <a:lnTo>
                      <a:pt x="158" y="61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8" y="63"/>
                    </a:lnTo>
                    <a:close/>
                    <a:moveTo>
                      <a:pt x="74" y="77"/>
                    </a:moveTo>
                    <a:lnTo>
                      <a:pt x="72" y="79"/>
                    </a:lnTo>
                    <a:lnTo>
                      <a:pt x="72" y="79"/>
                    </a:lnTo>
                    <a:lnTo>
                      <a:pt x="71" y="77"/>
                    </a:lnTo>
                    <a:lnTo>
                      <a:pt x="71" y="76"/>
                    </a:lnTo>
                    <a:lnTo>
                      <a:pt x="70" y="76"/>
                    </a:lnTo>
                    <a:lnTo>
                      <a:pt x="67" y="76"/>
                    </a:lnTo>
                    <a:lnTo>
                      <a:pt x="67" y="75"/>
                    </a:lnTo>
                    <a:lnTo>
                      <a:pt x="67" y="75"/>
                    </a:lnTo>
                    <a:lnTo>
                      <a:pt x="66" y="75"/>
                    </a:lnTo>
                    <a:lnTo>
                      <a:pt x="66" y="73"/>
                    </a:lnTo>
                    <a:lnTo>
                      <a:pt x="66" y="73"/>
                    </a:lnTo>
                    <a:lnTo>
                      <a:pt x="66" y="73"/>
                    </a:lnTo>
                    <a:lnTo>
                      <a:pt x="67" y="73"/>
                    </a:lnTo>
                    <a:lnTo>
                      <a:pt x="72" y="76"/>
                    </a:lnTo>
                    <a:lnTo>
                      <a:pt x="74" y="77"/>
                    </a:lnTo>
                    <a:lnTo>
                      <a:pt x="74" y="77"/>
                    </a:lnTo>
                    <a:lnTo>
                      <a:pt x="74" y="77"/>
                    </a:lnTo>
                    <a:close/>
                    <a:moveTo>
                      <a:pt x="170" y="76"/>
                    </a:moveTo>
                    <a:lnTo>
                      <a:pt x="169" y="76"/>
                    </a:lnTo>
                    <a:lnTo>
                      <a:pt x="167" y="76"/>
                    </a:lnTo>
                    <a:lnTo>
                      <a:pt x="166" y="75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69" y="75"/>
                    </a:lnTo>
                    <a:lnTo>
                      <a:pt x="170" y="7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01">
                <a:extLst>
                  <a:ext uri="{FF2B5EF4-FFF2-40B4-BE49-F238E27FC236}">
                    <a16:creationId xmlns:a16="http://schemas.microsoft.com/office/drawing/2014/main" id="{6380D247-03CF-4A5F-9D75-6D9BB9182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047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3 h 3"/>
                  <a:gd name="T4" fmla="*/ 3 w 3"/>
                  <a:gd name="T5" fmla="*/ 3 h 3"/>
                  <a:gd name="T6" fmla="*/ 2 w 3"/>
                  <a:gd name="T7" fmla="*/ 1 h 3"/>
                  <a:gd name="T8" fmla="*/ 2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02">
                <a:extLst>
                  <a:ext uri="{FF2B5EF4-FFF2-40B4-BE49-F238E27FC236}">
                    <a16:creationId xmlns:a16="http://schemas.microsoft.com/office/drawing/2014/main" id="{06AA0ECA-0A02-422D-90D7-D73CA4B5C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639"/>
                <a:ext cx="252" cy="210"/>
              </a:xfrm>
              <a:custGeom>
                <a:avLst/>
                <a:gdLst>
                  <a:gd name="T0" fmla="*/ 172 w 252"/>
                  <a:gd name="T1" fmla="*/ 3 h 210"/>
                  <a:gd name="T2" fmla="*/ 210 w 252"/>
                  <a:gd name="T3" fmla="*/ 3 h 210"/>
                  <a:gd name="T4" fmla="*/ 232 w 252"/>
                  <a:gd name="T5" fmla="*/ 17 h 210"/>
                  <a:gd name="T6" fmla="*/ 231 w 252"/>
                  <a:gd name="T7" fmla="*/ 25 h 210"/>
                  <a:gd name="T8" fmla="*/ 237 w 252"/>
                  <a:gd name="T9" fmla="*/ 55 h 210"/>
                  <a:gd name="T10" fmla="*/ 248 w 252"/>
                  <a:gd name="T11" fmla="*/ 63 h 210"/>
                  <a:gd name="T12" fmla="*/ 248 w 252"/>
                  <a:gd name="T13" fmla="*/ 71 h 210"/>
                  <a:gd name="T14" fmla="*/ 243 w 252"/>
                  <a:gd name="T15" fmla="*/ 73 h 210"/>
                  <a:gd name="T16" fmla="*/ 236 w 252"/>
                  <a:gd name="T17" fmla="*/ 76 h 210"/>
                  <a:gd name="T18" fmla="*/ 229 w 252"/>
                  <a:gd name="T19" fmla="*/ 82 h 210"/>
                  <a:gd name="T20" fmla="*/ 226 w 252"/>
                  <a:gd name="T21" fmla="*/ 94 h 210"/>
                  <a:gd name="T22" fmla="*/ 220 w 252"/>
                  <a:gd name="T23" fmla="*/ 114 h 210"/>
                  <a:gd name="T24" fmla="*/ 217 w 252"/>
                  <a:gd name="T25" fmla="*/ 136 h 210"/>
                  <a:gd name="T26" fmla="*/ 213 w 252"/>
                  <a:gd name="T27" fmla="*/ 148 h 210"/>
                  <a:gd name="T28" fmla="*/ 200 w 252"/>
                  <a:gd name="T29" fmla="*/ 162 h 210"/>
                  <a:gd name="T30" fmla="*/ 196 w 252"/>
                  <a:gd name="T31" fmla="*/ 178 h 210"/>
                  <a:gd name="T32" fmla="*/ 188 w 252"/>
                  <a:gd name="T33" fmla="*/ 179 h 210"/>
                  <a:gd name="T34" fmla="*/ 184 w 252"/>
                  <a:gd name="T35" fmla="*/ 197 h 210"/>
                  <a:gd name="T36" fmla="*/ 181 w 252"/>
                  <a:gd name="T37" fmla="*/ 198 h 210"/>
                  <a:gd name="T38" fmla="*/ 182 w 252"/>
                  <a:gd name="T39" fmla="*/ 191 h 210"/>
                  <a:gd name="T40" fmla="*/ 181 w 252"/>
                  <a:gd name="T41" fmla="*/ 187 h 210"/>
                  <a:gd name="T42" fmla="*/ 170 w 252"/>
                  <a:gd name="T43" fmla="*/ 178 h 210"/>
                  <a:gd name="T44" fmla="*/ 169 w 252"/>
                  <a:gd name="T45" fmla="*/ 164 h 210"/>
                  <a:gd name="T46" fmla="*/ 170 w 252"/>
                  <a:gd name="T47" fmla="*/ 156 h 210"/>
                  <a:gd name="T48" fmla="*/ 164 w 252"/>
                  <a:gd name="T49" fmla="*/ 156 h 210"/>
                  <a:gd name="T50" fmla="*/ 158 w 252"/>
                  <a:gd name="T51" fmla="*/ 163 h 210"/>
                  <a:gd name="T52" fmla="*/ 160 w 252"/>
                  <a:gd name="T53" fmla="*/ 172 h 210"/>
                  <a:gd name="T54" fmla="*/ 148 w 252"/>
                  <a:gd name="T55" fmla="*/ 186 h 210"/>
                  <a:gd name="T56" fmla="*/ 134 w 252"/>
                  <a:gd name="T57" fmla="*/ 194 h 210"/>
                  <a:gd name="T58" fmla="*/ 117 w 252"/>
                  <a:gd name="T59" fmla="*/ 189 h 210"/>
                  <a:gd name="T60" fmla="*/ 107 w 252"/>
                  <a:gd name="T61" fmla="*/ 195 h 210"/>
                  <a:gd name="T62" fmla="*/ 91 w 252"/>
                  <a:gd name="T63" fmla="*/ 195 h 210"/>
                  <a:gd name="T64" fmla="*/ 63 w 252"/>
                  <a:gd name="T65" fmla="*/ 190 h 210"/>
                  <a:gd name="T66" fmla="*/ 59 w 252"/>
                  <a:gd name="T67" fmla="*/ 183 h 210"/>
                  <a:gd name="T68" fmla="*/ 47 w 252"/>
                  <a:gd name="T69" fmla="*/ 189 h 210"/>
                  <a:gd name="T70" fmla="*/ 43 w 252"/>
                  <a:gd name="T71" fmla="*/ 199 h 210"/>
                  <a:gd name="T72" fmla="*/ 37 w 252"/>
                  <a:gd name="T73" fmla="*/ 207 h 210"/>
                  <a:gd name="T74" fmla="*/ 26 w 252"/>
                  <a:gd name="T75" fmla="*/ 209 h 210"/>
                  <a:gd name="T76" fmla="*/ 27 w 252"/>
                  <a:gd name="T77" fmla="*/ 199 h 210"/>
                  <a:gd name="T78" fmla="*/ 17 w 252"/>
                  <a:gd name="T79" fmla="*/ 178 h 210"/>
                  <a:gd name="T80" fmla="*/ 14 w 252"/>
                  <a:gd name="T81" fmla="*/ 168 h 210"/>
                  <a:gd name="T82" fmla="*/ 10 w 252"/>
                  <a:gd name="T83" fmla="*/ 159 h 210"/>
                  <a:gd name="T84" fmla="*/ 5 w 252"/>
                  <a:gd name="T85" fmla="*/ 148 h 210"/>
                  <a:gd name="T86" fmla="*/ 2 w 252"/>
                  <a:gd name="T87" fmla="*/ 142 h 210"/>
                  <a:gd name="T88" fmla="*/ 5 w 252"/>
                  <a:gd name="T89" fmla="*/ 132 h 210"/>
                  <a:gd name="T90" fmla="*/ 10 w 252"/>
                  <a:gd name="T91" fmla="*/ 127 h 210"/>
                  <a:gd name="T92" fmla="*/ 9 w 252"/>
                  <a:gd name="T93" fmla="*/ 120 h 210"/>
                  <a:gd name="T94" fmla="*/ 14 w 252"/>
                  <a:gd name="T95" fmla="*/ 115 h 210"/>
                  <a:gd name="T96" fmla="*/ 18 w 252"/>
                  <a:gd name="T97" fmla="*/ 103 h 210"/>
                  <a:gd name="T98" fmla="*/ 33 w 252"/>
                  <a:gd name="T99" fmla="*/ 102 h 210"/>
                  <a:gd name="T100" fmla="*/ 33 w 252"/>
                  <a:gd name="T101" fmla="*/ 57 h 210"/>
                  <a:gd name="T102" fmla="*/ 39 w 252"/>
                  <a:gd name="T103" fmla="*/ 35 h 210"/>
                  <a:gd name="T104" fmla="*/ 47 w 252"/>
                  <a:gd name="T105" fmla="*/ 19 h 210"/>
                  <a:gd name="T106" fmla="*/ 82 w 252"/>
                  <a:gd name="T107" fmla="*/ 3 h 210"/>
                  <a:gd name="T108" fmla="*/ 128 w 252"/>
                  <a:gd name="T109" fmla="*/ 3 h 210"/>
                  <a:gd name="T110" fmla="*/ 145 w 252"/>
                  <a:gd name="T111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2" h="210">
                    <a:moveTo>
                      <a:pt x="145" y="1"/>
                    </a:moveTo>
                    <a:lnTo>
                      <a:pt x="144" y="3"/>
                    </a:lnTo>
                    <a:lnTo>
                      <a:pt x="148" y="3"/>
                    </a:lnTo>
                    <a:lnTo>
                      <a:pt x="152" y="3"/>
                    </a:lnTo>
                    <a:lnTo>
                      <a:pt x="157" y="3"/>
                    </a:lnTo>
                    <a:lnTo>
                      <a:pt x="162" y="3"/>
                    </a:lnTo>
                    <a:lnTo>
                      <a:pt x="166" y="3"/>
                    </a:lnTo>
                    <a:lnTo>
                      <a:pt x="172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6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1" y="3"/>
                    </a:lnTo>
                    <a:lnTo>
                      <a:pt x="206" y="3"/>
                    </a:lnTo>
                    <a:lnTo>
                      <a:pt x="210" y="3"/>
                    </a:lnTo>
                    <a:lnTo>
                      <a:pt x="216" y="3"/>
                    </a:lnTo>
                    <a:lnTo>
                      <a:pt x="221" y="3"/>
                    </a:lnTo>
                    <a:lnTo>
                      <a:pt x="225" y="3"/>
                    </a:lnTo>
                    <a:lnTo>
                      <a:pt x="226" y="7"/>
                    </a:lnTo>
                    <a:lnTo>
                      <a:pt x="226" y="9"/>
                    </a:lnTo>
                    <a:lnTo>
                      <a:pt x="229" y="13"/>
                    </a:lnTo>
                    <a:lnTo>
                      <a:pt x="231" y="16"/>
                    </a:lnTo>
                    <a:lnTo>
                      <a:pt x="232" y="17"/>
                    </a:lnTo>
                    <a:lnTo>
                      <a:pt x="232" y="17"/>
                    </a:lnTo>
                    <a:lnTo>
                      <a:pt x="232" y="19"/>
                    </a:lnTo>
                    <a:lnTo>
                      <a:pt x="231" y="17"/>
                    </a:lnTo>
                    <a:lnTo>
                      <a:pt x="231" y="17"/>
                    </a:lnTo>
                    <a:lnTo>
                      <a:pt x="231" y="19"/>
                    </a:lnTo>
                    <a:lnTo>
                      <a:pt x="231" y="20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31" y="28"/>
                    </a:lnTo>
                    <a:lnTo>
                      <a:pt x="231" y="33"/>
                    </a:lnTo>
                    <a:lnTo>
                      <a:pt x="232" y="39"/>
                    </a:lnTo>
                    <a:lnTo>
                      <a:pt x="232" y="41"/>
                    </a:lnTo>
                    <a:lnTo>
                      <a:pt x="233" y="49"/>
                    </a:lnTo>
                    <a:lnTo>
                      <a:pt x="235" y="53"/>
                    </a:lnTo>
                    <a:lnTo>
                      <a:pt x="236" y="55"/>
                    </a:lnTo>
                    <a:lnTo>
                      <a:pt x="237" y="55"/>
                    </a:lnTo>
                    <a:lnTo>
                      <a:pt x="239" y="56"/>
                    </a:lnTo>
                    <a:lnTo>
                      <a:pt x="241" y="57"/>
                    </a:lnTo>
                    <a:lnTo>
                      <a:pt x="244" y="60"/>
                    </a:lnTo>
                    <a:lnTo>
                      <a:pt x="245" y="61"/>
                    </a:lnTo>
                    <a:lnTo>
                      <a:pt x="245" y="63"/>
                    </a:lnTo>
                    <a:lnTo>
                      <a:pt x="247" y="63"/>
                    </a:lnTo>
                    <a:lnTo>
                      <a:pt x="247" y="61"/>
                    </a:lnTo>
                    <a:lnTo>
                      <a:pt x="248" y="63"/>
                    </a:lnTo>
                    <a:lnTo>
                      <a:pt x="252" y="65"/>
                    </a:lnTo>
                    <a:lnTo>
                      <a:pt x="252" y="67"/>
                    </a:lnTo>
                    <a:lnTo>
                      <a:pt x="251" y="67"/>
                    </a:lnTo>
                    <a:lnTo>
                      <a:pt x="249" y="69"/>
                    </a:lnTo>
                    <a:lnTo>
                      <a:pt x="249" y="69"/>
                    </a:lnTo>
                    <a:lnTo>
                      <a:pt x="248" y="71"/>
                    </a:lnTo>
                    <a:lnTo>
                      <a:pt x="248" y="71"/>
                    </a:lnTo>
                    <a:lnTo>
                      <a:pt x="248" y="71"/>
                    </a:lnTo>
                    <a:lnTo>
                      <a:pt x="247" y="72"/>
                    </a:lnTo>
                    <a:lnTo>
                      <a:pt x="247" y="72"/>
                    </a:lnTo>
                    <a:lnTo>
                      <a:pt x="247" y="73"/>
                    </a:lnTo>
                    <a:lnTo>
                      <a:pt x="247" y="73"/>
                    </a:lnTo>
                    <a:lnTo>
                      <a:pt x="245" y="73"/>
                    </a:lnTo>
                    <a:lnTo>
                      <a:pt x="245" y="73"/>
                    </a:lnTo>
                    <a:lnTo>
                      <a:pt x="244" y="73"/>
                    </a:lnTo>
                    <a:lnTo>
                      <a:pt x="243" y="73"/>
                    </a:lnTo>
                    <a:lnTo>
                      <a:pt x="243" y="73"/>
                    </a:lnTo>
                    <a:lnTo>
                      <a:pt x="241" y="75"/>
                    </a:lnTo>
                    <a:lnTo>
                      <a:pt x="241" y="75"/>
                    </a:lnTo>
                    <a:lnTo>
                      <a:pt x="240" y="75"/>
                    </a:lnTo>
                    <a:lnTo>
                      <a:pt x="240" y="75"/>
                    </a:lnTo>
                    <a:lnTo>
                      <a:pt x="239" y="75"/>
                    </a:lnTo>
                    <a:lnTo>
                      <a:pt x="237" y="76"/>
                    </a:lnTo>
                    <a:lnTo>
                      <a:pt x="236" y="76"/>
                    </a:lnTo>
                    <a:lnTo>
                      <a:pt x="236" y="77"/>
                    </a:lnTo>
                    <a:lnTo>
                      <a:pt x="236" y="77"/>
                    </a:lnTo>
                    <a:lnTo>
                      <a:pt x="235" y="80"/>
                    </a:lnTo>
                    <a:lnTo>
                      <a:pt x="235" y="82"/>
                    </a:lnTo>
                    <a:lnTo>
                      <a:pt x="233" y="82"/>
                    </a:lnTo>
                    <a:lnTo>
                      <a:pt x="232" y="82"/>
                    </a:lnTo>
                    <a:lnTo>
                      <a:pt x="231" y="82"/>
                    </a:lnTo>
                    <a:lnTo>
                      <a:pt x="229" y="82"/>
                    </a:lnTo>
                    <a:lnTo>
                      <a:pt x="228" y="82"/>
                    </a:lnTo>
                    <a:lnTo>
                      <a:pt x="228" y="82"/>
                    </a:lnTo>
                    <a:lnTo>
                      <a:pt x="228" y="84"/>
                    </a:lnTo>
                    <a:lnTo>
                      <a:pt x="228" y="86"/>
                    </a:lnTo>
                    <a:lnTo>
                      <a:pt x="226" y="87"/>
                    </a:lnTo>
                    <a:lnTo>
                      <a:pt x="226" y="88"/>
                    </a:lnTo>
                    <a:lnTo>
                      <a:pt x="226" y="91"/>
                    </a:lnTo>
                    <a:lnTo>
                      <a:pt x="226" y="94"/>
                    </a:lnTo>
                    <a:lnTo>
                      <a:pt x="225" y="96"/>
                    </a:lnTo>
                    <a:lnTo>
                      <a:pt x="225" y="98"/>
                    </a:lnTo>
                    <a:lnTo>
                      <a:pt x="224" y="100"/>
                    </a:lnTo>
                    <a:lnTo>
                      <a:pt x="222" y="102"/>
                    </a:lnTo>
                    <a:lnTo>
                      <a:pt x="221" y="107"/>
                    </a:lnTo>
                    <a:lnTo>
                      <a:pt x="221" y="110"/>
                    </a:lnTo>
                    <a:lnTo>
                      <a:pt x="220" y="111"/>
                    </a:lnTo>
                    <a:lnTo>
                      <a:pt x="220" y="114"/>
                    </a:lnTo>
                    <a:lnTo>
                      <a:pt x="220" y="118"/>
                    </a:lnTo>
                    <a:lnTo>
                      <a:pt x="220" y="120"/>
                    </a:lnTo>
                    <a:lnTo>
                      <a:pt x="221" y="124"/>
                    </a:lnTo>
                    <a:lnTo>
                      <a:pt x="220" y="128"/>
                    </a:lnTo>
                    <a:lnTo>
                      <a:pt x="220" y="131"/>
                    </a:lnTo>
                    <a:lnTo>
                      <a:pt x="218" y="134"/>
                    </a:lnTo>
                    <a:lnTo>
                      <a:pt x="218" y="136"/>
                    </a:lnTo>
                    <a:lnTo>
                      <a:pt x="217" y="136"/>
                    </a:lnTo>
                    <a:lnTo>
                      <a:pt x="217" y="138"/>
                    </a:lnTo>
                    <a:lnTo>
                      <a:pt x="216" y="139"/>
                    </a:lnTo>
                    <a:lnTo>
                      <a:pt x="216" y="143"/>
                    </a:lnTo>
                    <a:lnTo>
                      <a:pt x="214" y="146"/>
                    </a:lnTo>
                    <a:lnTo>
                      <a:pt x="214" y="147"/>
                    </a:lnTo>
                    <a:lnTo>
                      <a:pt x="214" y="147"/>
                    </a:lnTo>
                    <a:lnTo>
                      <a:pt x="214" y="148"/>
                    </a:lnTo>
                    <a:lnTo>
                      <a:pt x="213" y="148"/>
                    </a:lnTo>
                    <a:lnTo>
                      <a:pt x="210" y="148"/>
                    </a:lnTo>
                    <a:lnTo>
                      <a:pt x="209" y="148"/>
                    </a:lnTo>
                    <a:lnTo>
                      <a:pt x="208" y="150"/>
                    </a:lnTo>
                    <a:lnTo>
                      <a:pt x="206" y="151"/>
                    </a:lnTo>
                    <a:lnTo>
                      <a:pt x="205" y="155"/>
                    </a:lnTo>
                    <a:lnTo>
                      <a:pt x="204" y="156"/>
                    </a:lnTo>
                    <a:lnTo>
                      <a:pt x="201" y="160"/>
                    </a:lnTo>
                    <a:lnTo>
                      <a:pt x="200" y="162"/>
                    </a:lnTo>
                    <a:lnTo>
                      <a:pt x="198" y="163"/>
                    </a:lnTo>
                    <a:lnTo>
                      <a:pt x="198" y="164"/>
                    </a:lnTo>
                    <a:lnTo>
                      <a:pt x="198" y="168"/>
                    </a:lnTo>
                    <a:lnTo>
                      <a:pt x="197" y="170"/>
                    </a:lnTo>
                    <a:lnTo>
                      <a:pt x="197" y="172"/>
                    </a:lnTo>
                    <a:lnTo>
                      <a:pt x="197" y="175"/>
                    </a:lnTo>
                    <a:lnTo>
                      <a:pt x="197" y="176"/>
                    </a:lnTo>
                    <a:lnTo>
                      <a:pt x="196" y="178"/>
                    </a:lnTo>
                    <a:lnTo>
                      <a:pt x="194" y="178"/>
                    </a:lnTo>
                    <a:lnTo>
                      <a:pt x="194" y="178"/>
                    </a:lnTo>
                    <a:lnTo>
                      <a:pt x="193" y="178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0" y="176"/>
                    </a:lnTo>
                    <a:lnTo>
                      <a:pt x="189" y="178"/>
                    </a:lnTo>
                    <a:lnTo>
                      <a:pt x="188" y="179"/>
                    </a:lnTo>
                    <a:lnTo>
                      <a:pt x="186" y="182"/>
                    </a:lnTo>
                    <a:lnTo>
                      <a:pt x="188" y="186"/>
                    </a:lnTo>
                    <a:lnTo>
                      <a:pt x="188" y="187"/>
                    </a:lnTo>
                    <a:lnTo>
                      <a:pt x="188" y="187"/>
                    </a:lnTo>
                    <a:lnTo>
                      <a:pt x="185" y="191"/>
                    </a:lnTo>
                    <a:lnTo>
                      <a:pt x="185" y="191"/>
                    </a:lnTo>
                    <a:lnTo>
                      <a:pt x="185" y="194"/>
                    </a:lnTo>
                    <a:lnTo>
                      <a:pt x="184" y="197"/>
                    </a:lnTo>
                    <a:lnTo>
                      <a:pt x="184" y="198"/>
                    </a:lnTo>
                    <a:lnTo>
                      <a:pt x="184" y="198"/>
                    </a:lnTo>
                    <a:lnTo>
                      <a:pt x="184" y="198"/>
                    </a:lnTo>
                    <a:lnTo>
                      <a:pt x="181" y="198"/>
                    </a:lnTo>
                    <a:lnTo>
                      <a:pt x="181" y="198"/>
                    </a:lnTo>
                    <a:lnTo>
                      <a:pt x="181" y="198"/>
                    </a:lnTo>
                    <a:lnTo>
                      <a:pt x="181" y="198"/>
                    </a:lnTo>
                    <a:lnTo>
                      <a:pt x="181" y="198"/>
                    </a:lnTo>
                    <a:lnTo>
                      <a:pt x="181" y="197"/>
                    </a:lnTo>
                    <a:lnTo>
                      <a:pt x="181" y="197"/>
                    </a:lnTo>
                    <a:lnTo>
                      <a:pt x="181" y="195"/>
                    </a:lnTo>
                    <a:lnTo>
                      <a:pt x="181" y="194"/>
                    </a:lnTo>
                    <a:lnTo>
                      <a:pt x="182" y="193"/>
                    </a:lnTo>
                    <a:lnTo>
                      <a:pt x="182" y="191"/>
                    </a:lnTo>
                    <a:lnTo>
                      <a:pt x="182" y="191"/>
                    </a:lnTo>
                    <a:lnTo>
                      <a:pt x="182" y="191"/>
                    </a:lnTo>
                    <a:lnTo>
                      <a:pt x="182" y="191"/>
                    </a:lnTo>
                    <a:lnTo>
                      <a:pt x="182" y="191"/>
                    </a:lnTo>
                    <a:lnTo>
                      <a:pt x="182" y="190"/>
                    </a:lnTo>
                    <a:lnTo>
                      <a:pt x="182" y="190"/>
                    </a:lnTo>
                    <a:lnTo>
                      <a:pt x="182" y="189"/>
                    </a:lnTo>
                    <a:lnTo>
                      <a:pt x="182" y="189"/>
                    </a:lnTo>
                    <a:lnTo>
                      <a:pt x="182" y="189"/>
                    </a:lnTo>
                    <a:lnTo>
                      <a:pt x="181" y="187"/>
                    </a:lnTo>
                    <a:lnTo>
                      <a:pt x="181" y="186"/>
                    </a:lnTo>
                    <a:lnTo>
                      <a:pt x="174" y="182"/>
                    </a:lnTo>
                    <a:lnTo>
                      <a:pt x="173" y="179"/>
                    </a:lnTo>
                    <a:lnTo>
                      <a:pt x="173" y="179"/>
                    </a:lnTo>
                    <a:lnTo>
                      <a:pt x="173" y="179"/>
                    </a:lnTo>
                    <a:lnTo>
                      <a:pt x="170" y="178"/>
                    </a:lnTo>
                    <a:lnTo>
                      <a:pt x="169" y="178"/>
                    </a:lnTo>
                    <a:lnTo>
                      <a:pt x="170" y="178"/>
                    </a:lnTo>
                    <a:lnTo>
                      <a:pt x="170" y="178"/>
                    </a:lnTo>
                    <a:lnTo>
                      <a:pt x="170" y="176"/>
                    </a:lnTo>
                    <a:lnTo>
                      <a:pt x="170" y="176"/>
                    </a:lnTo>
                    <a:lnTo>
                      <a:pt x="170" y="176"/>
                    </a:lnTo>
                    <a:lnTo>
                      <a:pt x="169" y="166"/>
                    </a:lnTo>
                    <a:lnTo>
                      <a:pt x="169" y="166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70" y="162"/>
                    </a:lnTo>
                    <a:lnTo>
                      <a:pt x="170" y="160"/>
                    </a:lnTo>
                    <a:lnTo>
                      <a:pt x="170" y="156"/>
                    </a:lnTo>
                    <a:lnTo>
                      <a:pt x="170" y="156"/>
                    </a:lnTo>
                    <a:lnTo>
                      <a:pt x="164" y="155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4" y="158"/>
                    </a:lnTo>
                    <a:lnTo>
                      <a:pt x="164" y="158"/>
                    </a:lnTo>
                    <a:lnTo>
                      <a:pt x="164" y="159"/>
                    </a:lnTo>
                    <a:lnTo>
                      <a:pt x="164" y="159"/>
                    </a:lnTo>
                    <a:lnTo>
                      <a:pt x="154" y="159"/>
                    </a:lnTo>
                    <a:lnTo>
                      <a:pt x="158" y="163"/>
                    </a:lnTo>
                    <a:lnTo>
                      <a:pt x="158" y="163"/>
                    </a:lnTo>
                    <a:lnTo>
                      <a:pt x="158" y="164"/>
                    </a:lnTo>
                    <a:lnTo>
                      <a:pt x="158" y="164"/>
                    </a:lnTo>
                    <a:lnTo>
                      <a:pt x="158" y="166"/>
                    </a:lnTo>
                    <a:lnTo>
                      <a:pt x="158" y="168"/>
                    </a:lnTo>
                    <a:lnTo>
                      <a:pt x="158" y="170"/>
                    </a:lnTo>
                    <a:lnTo>
                      <a:pt x="158" y="171"/>
                    </a:lnTo>
                    <a:lnTo>
                      <a:pt x="160" y="172"/>
                    </a:lnTo>
                    <a:lnTo>
                      <a:pt x="160" y="172"/>
                    </a:lnTo>
                    <a:lnTo>
                      <a:pt x="158" y="174"/>
                    </a:lnTo>
                    <a:lnTo>
                      <a:pt x="152" y="179"/>
                    </a:lnTo>
                    <a:lnTo>
                      <a:pt x="152" y="179"/>
                    </a:lnTo>
                    <a:lnTo>
                      <a:pt x="150" y="182"/>
                    </a:lnTo>
                    <a:lnTo>
                      <a:pt x="149" y="183"/>
                    </a:lnTo>
                    <a:lnTo>
                      <a:pt x="149" y="185"/>
                    </a:lnTo>
                    <a:lnTo>
                      <a:pt x="148" y="186"/>
                    </a:lnTo>
                    <a:lnTo>
                      <a:pt x="141" y="193"/>
                    </a:lnTo>
                    <a:lnTo>
                      <a:pt x="140" y="193"/>
                    </a:lnTo>
                    <a:lnTo>
                      <a:pt x="137" y="193"/>
                    </a:lnTo>
                    <a:lnTo>
                      <a:pt x="136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0" y="190"/>
                    </a:lnTo>
                    <a:lnTo>
                      <a:pt x="122" y="186"/>
                    </a:lnTo>
                    <a:lnTo>
                      <a:pt x="122" y="186"/>
                    </a:lnTo>
                    <a:lnTo>
                      <a:pt x="118" y="187"/>
                    </a:lnTo>
                    <a:lnTo>
                      <a:pt x="117" y="189"/>
                    </a:lnTo>
                    <a:lnTo>
                      <a:pt x="117" y="189"/>
                    </a:lnTo>
                    <a:lnTo>
                      <a:pt x="117" y="191"/>
                    </a:lnTo>
                    <a:lnTo>
                      <a:pt x="116" y="191"/>
                    </a:lnTo>
                    <a:lnTo>
                      <a:pt x="114" y="193"/>
                    </a:lnTo>
                    <a:lnTo>
                      <a:pt x="111" y="194"/>
                    </a:lnTo>
                    <a:lnTo>
                      <a:pt x="110" y="194"/>
                    </a:lnTo>
                    <a:lnTo>
                      <a:pt x="107" y="195"/>
                    </a:lnTo>
                    <a:lnTo>
                      <a:pt x="107" y="195"/>
                    </a:lnTo>
                    <a:lnTo>
                      <a:pt x="107" y="195"/>
                    </a:lnTo>
                    <a:lnTo>
                      <a:pt x="106" y="197"/>
                    </a:lnTo>
                    <a:lnTo>
                      <a:pt x="105" y="198"/>
                    </a:lnTo>
                    <a:lnTo>
                      <a:pt x="105" y="199"/>
                    </a:lnTo>
                    <a:lnTo>
                      <a:pt x="105" y="199"/>
                    </a:lnTo>
                    <a:lnTo>
                      <a:pt x="93" y="199"/>
                    </a:lnTo>
                    <a:lnTo>
                      <a:pt x="93" y="199"/>
                    </a:lnTo>
                    <a:lnTo>
                      <a:pt x="91" y="195"/>
                    </a:lnTo>
                    <a:lnTo>
                      <a:pt x="91" y="195"/>
                    </a:lnTo>
                    <a:lnTo>
                      <a:pt x="90" y="195"/>
                    </a:lnTo>
                    <a:lnTo>
                      <a:pt x="79" y="195"/>
                    </a:lnTo>
                    <a:lnTo>
                      <a:pt x="77" y="195"/>
                    </a:lnTo>
                    <a:lnTo>
                      <a:pt x="74" y="197"/>
                    </a:lnTo>
                    <a:lnTo>
                      <a:pt x="73" y="198"/>
                    </a:lnTo>
                    <a:lnTo>
                      <a:pt x="71" y="197"/>
                    </a:lnTo>
                    <a:lnTo>
                      <a:pt x="65" y="190"/>
                    </a:lnTo>
                    <a:lnTo>
                      <a:pt x="63" y="190"/>
                    </a:lnTo>
                    <a:lnTo>
                      <a:pt x="63" y="189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1" y="186"/>
                    </a:lnTo>
                    <a:lnTo>
                      <a:pt x="61" y="186"/>
                    </a:lnTo>
                    <a:lnTo>
                      <a:pt x="61" y="185"/>
                    </a:lnTo>
                    <a:lnTo>
                      <a:pt x="61" y="183"/>
                    </a:lnTo>
                    <a:lnTo>
                      <a:pt x="59" y="183"/>
                    </a:lnTo>
                    <a:lnTo>
                      <a:pt x="51" y="185"/>
                    </a:lnTo>
                    <a:lnTo>
                      <a:pt x="51" y="185"/>
                    </a:lnTo>
                    <a:lnTo>
                      <a:pt x="49" y="185"/>
                    </a:lnTo>
                    <a:lnTo>
                      <a:pt x="49" y="185"/>
                    </a:lnTo>
                    <a:lnTo>
                      <a:pt x="47" y="186"/>
                    </a:lnTo>
                    <a:lnTo>
                      <a:pt x="47" y="187"/>
                    </a:lnTo>
                    <a:lnTo>
                      <a:pt x="47" y="187"/>
                    </a:lnTo>
                    <a:lnTo>
                      <a:pt x="47" y="189"/>
                    </a:lnTo>
                    <a:lnTo>
                      <a:pt x="47" y="190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5"/>
                    </a:lnTo>
                    <a:lnTo>
                      <a:pt x="45" y="197"/>
                    </a:lnTo>
                    <a:lnTo>
                      <a:pt x="45" y="198"/>
                    </a:lnTo>
                    <a:lnTo>
                      <a:pt x="43" y="198"/>
                    </a:lnTo>
                    <a:lnTo>
                      <a:pt x="43" y="199"/>
                    </a:lnTo>
                    <a:lnTo>
                      <a:pt x="42" y="199"/>
                    </a:lnTo>
                    <a:lnTo>
                      <a:pt x="42" y="201"/>
                    </a:lnTo>
                    <a:lnTo>
                      <a:pt x="42" y="202"/>
                    </a:lnTo>
                    <a:lnTo>
                      <a:pt x="41" y="203"/>
                    </a:lnTo>
                    <a:lnTo>
                      <a:pt x="41" y="205"/>
                    </a:lnTo>
                    <a:lnTo>
                      <a:pt x="41" y="206"/>
                    </a:lnTo>
                    <a:lnTo>
                      <a:pt x="41" y="206"/>
                    </a:lnTo>
                    <a:lnTo>
                      <a:pt x="37" y="207"/>
                    </a:lnTo>
                    <a:lnTo>
                      <a:pt x="35" y="209"/>
                    </a:lnTo>
                    <a:lnTo>
                      <a:pt x="35" y="209"/>
                    </a:lnTo>
                    <a:lnTo>
                      <a:pt x="35" y="210"/>
                    </a:lnTo>
                    <a:lnTo>
                      <a:pt x="35" y="210"/>
                    </a:lnTo>
                    <a:lnTo>
                      <a:pt x="34" y="210"/>
                    </a:lnTo>
                    <a:lnTo>
                      <a:pt x="31" y="209"/>
                    </a:lnTo>
                    <a:lnTo>
                      <a:pt x="27" y="209"/>
                    </a:lnTo>
                    <a:lnTo>
                      <a:pt x="26" y="209"/>
                    </a:lnTo>
                    <a:lnTo>
                      <a:pt x="26" y="207"/>
                    </a:lnTo>
                    <a:lnTo>
                      <a:pt x="26" y="206"/>
                    </a:lnTo>
                    <a:lnTo>
                      <a:pt x="26" y="205"/>
                    </a:lnTo>
                    <a:lnTo>
                      <a:pt x="25" y="205"/>
                    </a:lnTo>
                    <a:lnTo>
                      <a:pt x="25" y="205"/>
                    </a:lnTo>
                    <a:lnTo>
                      <a:pt x="25" y="203"/>
                    </a:lnTo>
                    <a:lnTo>
                      <a:pt x="26" y="201"/>
                    </a:lnTo>
                    <a:lnTo>
                      <a:pt x="27" y="199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7" y="193"/>
                    </a:lnTo>
                    <a:lnTo>
                      <a:pt x="26" y="189"/>
                    </a:lnTo>
                    <a:lnTo>
                      <a:pt x="25" y="187"/>
                    </a:lnTo>
                    <a:lnTo>
                      <a:pt x="22" y="183"/>
                    </a:lnTo>
                    <a:lnTo>
                      <a:pt x="22" y="183"/>
                    </a:lnTo>
                    <a:lnTo>
                      <a:pt x="17" y="178"/>
                    </a:lnTo>
                    <a:lnTo>
                      <a:pt x="17" y="178"/>
                    </a:lnTo>
                    <a:lnTo>
                      <a:pt x="15" y="175"/>
                    </a:lnTo>
                    <a:lnTo>
                      <a:pt x="17" y="174"/>
                    </a:lnTo>
                    <a:lnTo>
                      <a:pt x="17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5" y="168"/>
                    </a:lnTo>
                    <a:lnTo>
                      <a:pt x="14" y="168"/>
                    </a:lnTo>
                    <a:lnTo>
                      <a:pt x="14" y="167"/>
                    </a:lnTo>
                    <a:lnTo>
                      <a:pt x="13" y="167"/>
                    </a:lnTo>
                    <a:lnTo>
                      <a:pt x="13" y="167"/>
                    </a:lnTo>
                    <a:lnTo>
                      <a:pt x="11" y="166"/>
                    </a:lnTo>
                    <a:lnTo>
                      <a:pt x="11" y="164"/>
                    </a:lnTo>
                    <a:lnTo>
                      <a:pt x="11" y="159"/>
                    </a:lnTo>
                    <a:lnTo>
                      <a:pt x="11" y="159"/>
                    </a:lnTo>
                    <a:lnTo>
                      <a:pt x="10" y="159"/>
                    </a:lnTo>
                    <a:lnTo>
                      <a:pt x="10" y="158"/>
                    </a:lnTo>
                    <a:lnTo>
                      <a:pt x="10" y="158"/>
                    </a:lnTo>
                    <a:lnTo>
                      <a:pt x="9" y="154"/>
                    </a:lnTo>
                    <a:lnTo>
                      <a:pt x="9" y="152"/>
                    </a:lnTo>
                    <a:lnTo>
                      <a:pt x="9" y="151"/>
                    </a:lnTo>
                    <a:lnTo>
                      <a:pt x="9" y="148"/>
                    </a:lnTo>
                    <a:lnTo>
                      <a:pt x="6" y="148"/>
                    </a:lnTo>
                    <a:lnTo>
                      <a:pt x="5" y="148"/>
                    </a:lnTo>
                    <a:lnTo>
                      <a:pt x="3" y="148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5" y="140"/>
                    </a:lnTo>
                    <a:lnTo>
                      <a:pt x="6" y="140"/>
                    </a:lnTo>
                    <a:lnTo>
                      <a:pt x="6" y="139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5"/>
                    </a:lnTo>
                    <a:lnTo>
                      <a:pt x="5" y="134"/>
                    </a:lnTo>
                    <a:lnTo>
                      <a:pt x="5" y="132"/>
                    </a:lnTo>
                    <a:lnTo>
                      <a:pt x="5" y="131"/>
                    </a:lnTo>
                    <a:lnTo>
                      <a:pt x="5" y="131"/>
                    </a:lnTo>
                    <a:lnTo>
                      <a:pt x="5" y="130"/>
                    </a:lnTo>
                    <a:lnTo>
                      <a:pt x="6" y="128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10" y="127"/>
                    </a:lnTo>
                    <a:lnTo>
                      <a:pt x="11" y="126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9" y="123"/>
                    </a:lnTo>
                    <a:lnTo>
                      <a:pt x="9" y="122"/>
                    </a:lnTo>
                    <a:lnTo>
                      <a:pt x="9" y="120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10" y="119"/>
                    </a:lnTo>
                    <a:lnTo>
                      <a:pt x="11" y="118"/>
                    </a:lnTo>
                    <a:lnTo>
                      <a:pt x="13" y="118"/>
                    </a:lnTo>
                    <a:lnTo>
                      <a:pt x="13" y="118"/>
                    </a:lnTo>
                    <a:lnTo>
                      <a:pt x="13" y="116"/>
                    </a:lnTo>
                    <a:lnTo>
                      <a:pt x="13" y="115"/>
                    </a:lnTo>
                    <a:lnTo>
                      <a:pt x="14" y="115"/>
                    </a:lnTo>
                    <a:lnTo>
                      <a:pt x="14" y="114"/>
                    </a:lnTo>
                    <a:lnTo>
                      <a:pt x="15" y="112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7" y="110"/>
                    </a:lnTo>
                    <a:lnTo>
                      <a:pt x="17" y="108"/>
                    </a:lnTo>
                    <a:lnTo>
                      <a:pt x="17" y="104"/>
                    </a:lnTo>
                    <a:lnTo>
                      <a:pt x="18" y="103"/>
                    </a:lnTo>
                    <a:lnTo>
                      <a:pt x="19" y="102"/>
                    </a:lnTo>
                    <a:lnTo>
                      <a:pt x="22" y="103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29" y="102"/>
                    </a:lnTo>
                    <a:lnTo>
                      <a:pt x="31" y="102"/>
                    </a:lnTo>
                    <a:lnTo>
                      <a:pt x="33" y="102"/>
                    </a:lnTo>
                    <a:lnTo>
                      <a:pt x="33" y="102"/>
                    </a:lnTo>
                    <a:lnTo>
                      <a:pt x="33" y="102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3" y="84"/>
                    </a:lnTo>
                    <a:lnTo>
                      <a:pt x="33" y="77"/>
                    </a:lnTo>
                    <a:lnTo>
                      <a:pt x="33" y="71"/>
                    </a:lnTo>
                    <a:lnTo>
                      <a:pt x="33" y="64"/>
                    </a:lnTo>
                    <a:lnTo>
                      <a:pt x="33" y="57"/>
                    </a:lnTo>
                    <a:lnTo>
                      <a:pt x="33" y="49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7" y="35"/>
                    </a:lnTo>
                    <a:lnTo>
                      <a:pt x="39" y="35"/>
                    </a:lnTo>
                    <a:lnTo>
                      <a:pt x="43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27"/>
                    </a:lnTo>
                    <a:lnTo>
                      <a:pt x="47" y="19"/>
                    </a:lnTo>
                    <a:lnTo>
                      <a:pt x="47" y="11"/>
                    </a:lnTo>
                    <a:lnTo>
                      <a:pt x="47" y="3"/>
                    </a:lnTo>
                    <a:lnTo>
                      <a:pt x="53" y="3"/>
                    </a:lnTo>
                    <a:lnTo>
                      <a:pt x="59" y="3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5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93" y="3"/>
                    </a:lnTo>
                    <a:lnTo>
                      <a:pt x="99" y="3"/>
                    </a:lnTo>
                    <a:lnTo>
                      <a:pt x="105" y="3"/>
                    </a:lnTo>
                    <a:lnTo>
                      <a:pt x="110" y="3"/>
                    </a:lnTo>
                    <a:lnTo>
                      <a:pt x="116" y="3"/>
                    </a:lnTo>
                    <a:lnTo>
                      <a:pt x="122" y="3"/>
                    </a:lnTo>
                    <a:lnTo>
                      <a:pt x="128" y="3"/>
                    </a:lnTo>
                    <a:lnTo>
                      <a:pt x="133" y="3"/>
                    </a:lnTo>
                    <a:lnTo>
                      <a:pt x="140" y="3"/>
                    </a:lnTo>
                    <a:lnTo>
                      <a:pt x="141" y="3"/>
                    </a:lnTo>
                    <a:lnTo>
                      <a:pt x="142" y="3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45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03">
                <a:extLst>
                  <a:ext uri="{FF2B5EF4-FFF2-40B4-BE49-F238E27FC236}">
                    <a16:creationId xmlns:a16="http://schemas.microsoft.com/office/drawing/2014/main" id="{63B64CDB-6267-42CC-AC72-6EF415EDCF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8" y="1533"/>
                <a:ext cx="195" cy="448"/>
              </a:xfrm>
              <a:custGeom>
                <a:avLst/>
                <a:gdLst>
                  <a:gd name="T0" fmla="*/ 174 w 195"/>
                  <a:gd name="T1" fmla="*/ 123 h 448"/>
                  <a:gd name="T2" fmla="*/ 166 w 195"/>
                  <a:gd name="T3" fmla="*/ 133 h 448"/>
                  <a:gd name="T4" fmla="*/ 160 w 195"/>
                  <a:gd name="T5" fmla="*/ 139 h 448"/>
                  <a:gd name="T6" fmla="*/ 154 w 195"/>
                  <a:gd name="T7" fmla="*/ 143 h 448"/>
                  <a:gd name="T8" fmla="*/ 150 w 195"/>
                  <a:gd name="T9" fmla="*/ 161 h 448"/>
                  <a:gd name="T10" fmla="*/ 144 w 195"/>
                  <a:gd name="T11" fmla="*/ 194 h 448"/>
                  <a:gd name="T12" fmla="*/ 126 w 195"/>
                  <a:gd name="T13" fmla="*/ 206 h 448"/>
                  <a:gd name="T14" fmla="*/ 115 w 195"/>
                  <a:gd name="T15" fmla="*/ 216 h 448"/>
                  <a:gd name="T16" fmla="*/ 110 w 195"/>
                  <a:gd name="T17" fmla="*/ 223 h 448"/>
                  <a:gd name="T18" fmla="*/ 102 w 195"/>
                  <a:gd name="T19" fmla="*/ 228 h 448"/>
                  <a:gd name="T20" fmla="*/ 103 w 195"/>
                  <a:gd name="T21" fmla="*/ 236 h 448"/>
                  <a:gd name="T22" fmla="*/ 94 w 195"/>
                  <a:gd name="T23" fmla="*/ 244 h 448"/>
                  <a:gd name="T24" fmla="*/ 95 w 195"/>
                  <a:gd name="T25" fmla="*/ 266 h 448"/>
                  <a:gd name="T26" fmla="*/ 90 w 195"/>
                  <a:gd name="T27" fmla="*/ 278 h 448"/>
                  <a:gd name="T28" fmla="*/ 96 w 195"/>
                  <a:gd name="T29" fmla="*/ 298 h 448"/>
                  <a:gd name="T30" fmla="*/ 108 w 195"/>
                  <a:gd name="T31" fmla="*/ 307 h 448"/>
                  <a:gd name="T32" fmla="*/ 116 w 195"/>
                  <a:gd name="T33" fmla="*/ 325 h 448"/>
                  <a:gd name="T34" fmla="*/ 100 w 195"/>
                  <a:gd name="T35" fmla="*/ 335 h 448"/>
                  <a:gd name="T36" fmla="*/ 88 w 195"/>
                  <a:gd name="T37" fmla="*/ 330 h 448"/>
                  <a:gd name="T38" fmla="*/ 82 w 195"/>
                  <a:gd name="T39" fmla="*/ 334 h 448"/>
                  <a:gd name="T40" fmla="*/ 102 w 195"/>
                  <a:gd name="T41" fmla="*/ 337 h 448"/>
                  <a:gd name="T42" fmla="*/ 110 w 195"/>
                  <a:gd name="T43" fmla="*/ 338 h 448"/>
                  <a:gd name="T44" fmla="*/ 95 w 195"/>
                  <a:gd name="T45" fmla="*/ 351 h 448"/>
                  <a:gd name="T46" fmla="*/ 83 w 195"/>
                  <a:gd name="T47" fmla="*/ 358 h 448"/>
                  <a:gd name="T48" fmla="*/ 80 w 195"/>
                  <a:gd name="T49" fmla="*/ 381 h 448"/>
                  <a:gd name="T50" fmla="*/ 79 w 195"/>
                  <a:gd name="T51" fmla="*/ 405 h 448"/>
                  <a:gd name="T52" fmla="*/ 66 w 195"/>
                  <a:gd name="T53" fmla="*/ 426 h 448"/>
                  <a:gd name="T54" fmla="*/ 47 w 195"/>
                  <a:gd name="T55" fmla="*/ 433 h 448"/>
                  <a:gd name="T56" fmla="*/ 27 w 195"/>
                  <a:gd name="T57" fmla="*/ 445 h 448"/>
                  <a:gd name="T58" fmla="*/ 20 w 195"/>
                  <a:gd name="T59" fmla="*/ 422 h 448"/>
                  <a:gd name="T60" fmla="*/ 25 w 195"/>
                  <a:gd name="T61" fmla="*/ 414 h 448"/>
                  <a:gd name="T62" fmla="*/ 11 w 195"/>
                  <a:gd name="T63" fmla="*/ 385 h 448"/>
                  <a:gd name="T64" fmla="*/ 1 w 195"/>
                  <a:gd name="T65" fmla="*/ 362 h 448"/>
                  <a:gd name="T66" fmla="*/ 5 w 195"/>
                  <a:gd name="T67" fmla="*/ 350 h 448"/>
                  <a:gd name="T68" fmla="*/ 11 w 195"/>
                  <a:gd name="T69" fmla="*/ 322 h 448"/>
                  <a:gd name="T70" fmla="*/ 21 w 195"/>
                  <a:gd name="T71" fmla="*/ 303 h 448"/>
                  <a:gd name="T72" fmla="*/ 24 w 195"/>
                  <a:gd name="T73" fmla="*/ 282 h 448"/>
                  <a:gd name="T74" fmla="*/ 17 w 195"/>
                  <a:gd name="T75" fmla="*/ 250 h 448"/>
                  <a:gd name="T76" fmla="*/ 15 w 195"/>
                  <a:gd name="T77" fmla="*/ 220 h 448"/>
                  <a:gd name="T78" fmla="*/ 27 w 195"/>
                  <a:gd name="T79" fmla="*/ 188 h 448"/>
                  <a:gd name="T80" fmla="*/ 44 w 195"/>
                  <a:gd name="T81" fmla="*/ 173 h 448"/>
                  <a:gd name="T82" fmla="*/ 52 w 195"/>
                  <a:gd name="T83" fmla="*/ 125 h 448"/>
                  <a:gd name="T84" fmla="*/ 66 w 195"/>
                  <a:gd name="T85" fmla="*/ 97 h 448"/>
                  <a:gd name="T86" fmla="*/ 78 w 195"/>
                  <a:gd name="T87" fmla="*/ 61 h 448"/>
                  <a:gd name="T88" fmla="*/ 104 w 195"/>
                  <a:gd name="T89" fmla="*/ 36 h 448"/>
                  <a:gd name="T90" fmla="*/ 122 w 195"/>
                  <a:gd name="T91" fmla="*/ 22 h 448"/>
                  <a:gd name="T92" fmla="*/ 138 w 195"/>
                  <a:gd name="T93" fmla="*/ 6 h 448"/>
                  <a:gd name="T94" fmla="*/ 150 w 195"/>
                  <a:gd name="T95" fmla="*/ 8 h 448"/>
                  <a:gd name="T96" fmla="*/ 174 w 195"/>
                  <a:gd name="T97" fmla="*/ 26 h 448"/>
                  <a:gd name="T98" fmla="*/ 185 w 195"/>
                  <a:gd name="T99" fmla="*/ 46 h 448"/>
                  <a:gd name="T100" fmla="*/ 186 w 195"/>
                  <a:gd name="T101" fmla="*/ 64 h 448"/>
                  <a:gd name="T102" fmla="*/ 189 w 195"/>
                  <a:gd name="T103" fmla="*/ 81 h 448"/>
                  <a:gd name="T104" fmla="*/ 189 w 195"/>
                  <a:gd name="T105" fmla="*/ 100 h 448"/>
                  <a:gd name="T106" fmla="*/ 195 w 195"/>
                  <a:gd name="T107" fmla="*/ 125 h 448"/>
                  <a:gd name="T108" fmla="*/ 112 w 195"/>
                  <a:gd name="T109" fmla="*/ 333 h 448"/>
                  <a:gd name="T110" fmla="*/ 108 w 195"/>
                  <a:gd name="T111" fmla="*/ 346 h 448"/>
                  <a:gd name="T112" fmla="*/ 120 w 195"/>
                  <a:gd name="T113" fmla="*/ 378 h 448"/>
                  <a:gd name="T114" fmla="*/ 114 w 195"/>
                  <a:gd name="T115" fmla="*/ 394 h 448"/>
                  <a:gd name="T116" fmla="*/ 106 w 195"/>
                  <a:gd name="T117" fmla="*/ 400 h 448"/>
                  <a:gd name="T118" fmla="*/ 114 w 195"/>
                  <a:gd name="T119" fmla="*/ 379 h 448"/>
                  <a:gd name="T120" fmla="*/ 79 w 195"/>
                  <a:gd name="T121" fmla="*/ 417 h 448"/>
                  <a:gd name="T122" fmla="*/ 90 w 195"/>
                  <a:gd name="T123" fmla="*/ 394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448">
                    <a:moveTo>
                      <a:pt x="195" y="125"/>
                    </a:moveTo>
                    <a:lnTo>
                      <a:pt x="191" y="127"/>
                    </a:lnTo>
                    <a:lnTo>
                      <a:pt x="189" y="124"/>
                    </a:lnTo>
                    <a:lnTo>
                      <a:pt x="186" y="125"/>
                    </a:lnTo>
                    <a:lnTo>
                      <a:pt x="183" y="125"/>
                    </a:lnTo>
                    <a:lnTo>
                      <a:pt x="181" y="127"/>
                    </a:lnTo>
                    <a:lnTo>
                      <a:pt x="181" y="128"/>
                    </a:lnTo>
                    <a:lnTo>
                      <a:pt x="179" y="128"/>
                    </a:lnTo>
                    <a:lnTo>
                      <a:pt x="177" y="127"/>
                    </a:lnTo>
                    <a:lnTo>
                      <a:pt x="174" y="123"/>
                    </a:lnTo>
                    <a:lnTo>
                      <a:pt x="173" y="125"/>
                    </a:lnTo>
                    <a:lnTo>
                      <a:pt x="171" y="125"/>
                    </a:lnTo>
                    <a:lnTo>
                      <a:pt x="170" y="124"/>
                    </a:lnTo>
                    <a:lnTo>
                      <a:pt x="169" y="124"/>
                    </a:lnTo>
                    <a:lnTo>
                      <a:pt x="169" y="124"/>
                    </a:lnTo>
                    <a:lnTo>
                      <a:pt x="167" y="125"/>
                    </a:lnTo>
                    <a:lnTo>
                      <a:pt x="167" y="128"/>
                    </a:lnTo>
                    <a:lnTo>
                      <a:pt x="167" y="128"/>
                    </a:lnTo>
                    <a:lnTo>
                      <a:pt x="167" y="132"/>
                    </a:lnTo>
                    <a:lnTo>
                      <a:pt x="166" y="133"/>
                    </a:lnTo>
                    <a:lnTo>
                      <a:pt x="165" y="132"/>
                    </a:lnTo>
                    <a:lnTo>
                      <a:pt x="165" y="133"/>
                    </a:lnTo>
                    <a:lnTo>
                      <a:pt x="165" y="135"/>
                    </a:lnTo>
                    <a:lnTo>
                      <a:pt x="165" y="135"/>
                    </a:lnTo>
                    <a:lnTo>
                      <a:pt x="165" y="136"/>
                    </a:lnTo>
                    <a:lnTo>
                      <a:pt x="162" y="136"/>
                    </a:lnTo>
                    <a:lnTo>
                      <a:pt x="160" y="136"/>
                    </a:lnTo>
                    <a:lnTo>
                      <a:pt x="162" y="137"/>
                    </a:lnTo>
                    <a:lnTo>
                      <a:pt x="162" y="139"/>
                    </a:lnTo>
                    <a:lnTo>
                      <a:pt x="160" y="139"/>
                    </a:lnTo>
                    <a:lnTo>
                      <a:pt x="158" y="140"/>
                    </a:lnTo>
                    <a:lnTo>
                      <a:pt x="156" y="140"/>
                    </a:lnTo>
                    <a:lnTo>
                      <a:pt x="155" y="140"/>
                    </a:lnTo>
                    <a:lnTo>
                      <a:pt x="155" y="141"/>
                    </a:lnTo>
                    <a:lnTo>
                      <a:pt x="155" y="143"/>
                    </a:lnTo>
                    <a:lnTo>
                      <a:pt x="156" y="143"/>
                    </a:lnTo>
                    <a:lnTo>
                      <a:pt x="156" y="144"/>
                    </a:lnTo>
                    <a:lnTo>
                      <a:pt x="156" y="145"/>
                    </a:lnTo>
                    <a:lnTo>
                      <a:pt x="156" y="145"/>
                    </a:lnTo>
                    <a:lnTo>
                      <a:pt x="154" y="143"/>
                    </a:lnTo>
                    <a:lnTo>
                      <a:pt x="154" y="143"/>
                    </a:lnTo>
                    <a:lnTo>
                      <a:pt x="154" y="144"/>
                    </a:lnTo>
                    <a:lnTo>
                      <a:pt x="155" y="145"/>
                    </a:lnTo>
                    <a:lnTo>
                      <a:pt x="155" y="147"/>
                    </a:lnTo>
                    <a:lnTo>
                      <a:pt x="156" y="149"/>
                    </a:lnTo>
                    <a:lnTo>
                      <a:pt x="156" y="149"/>
                    </a:lnTo>
                    <a:lnTo>
                      <a:pt x="154" y="153"/>
                    </a:lnTo>
                    <a:lnTo>
                      <a:pt x="152" y="156"/>
                    </a:lnTo>
                    <a:lnTo>
                      <a:pt x="151" y="159"/>
                    </a:lnTo>
                    <a:lnTo>
                      <a:pt x="150" y="161"/>
                    </a:lnTo>
                    <a:lnTo>
                      <a:pt x="151" y="163"/>
                    </a:lnTo>
                    <a:lnTo>
                      <a:pt x="151" y="164"/>
                    </a:lnTo>
                    <a:lnTo>
                      <a:pt x="152" y="168"/>
                    </a:lnTo>
                    <a:lnTo>
                      <a:pt x="154" y="171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6"/>
                    </a:lnTo>
                    <a:lnTo>
                      <a:pt x="151" y="179"/>
                    </a:lnTo>
                    <a:lnTo>
                      <a:pt x="148" y="183"/>
                    </a:lnTo>
                    <a:lnTo>
                      <a:pt x="144" y="194"/>
                    </a:lnTo>
                    <a:lnTo>
                      <a:pt x="143" y="195"/>
                    </a:lnTo>
                    <a:lnTo>
                      <a:pt x="139" y="198"/>
                    </a:lnTo>
                    <a:lnTo>
                      <a:pt x="138" y="199"/>
                    </a:lnTo>
                    <a:lnTo>
                      <a:pt x="135" y="200"/>
                    </a:lnTo>
                    <a:lnTo>
                      <a:pt x="131" y="203"/>
                    </a:lnTo>
                    <a:lnTo>
                      <a:pt x="130" y="206"/>
                    </a:lnTo>
                    <a:lnTo>
                      <a:pt x="128" y="207"/>
                    </a:lnTo>
                    <a:lnTo>
                      <a:pt x="127" y="208"/>
                    </a:lnTo>
                    <a:lnTo>
                      <a:pt x="126" y="207"/>
                    </a:lnTo>
                    <a:lnTo>
                      <a:pt x="126" y="206"/>
                    </a:lnTo>
                    <a:lnTo>
                      <a:pt x="124" y="208"/>
                    </a:lnTo>
                    <a:lnTo>
                      <a:pt x="124" y="208"/>
                    </a:lnTo>
                    <a:lnTo>
                      <a:pt x="123" y="207"/>
                    </a:lnTo>
                    <a:lnTo>
                      <a:pt x="122" y="208"/>
                    </a:lnTo>
                    <a:lnTo>
                      <a:pt x="122" y="211"/>
                    </a:lnTo>
                    <a:lnTo>
                      <a:pt x="118" y="215"/>
                    </a:lnTo>
                    <a:lnTo>
                      <a:pt x="115" y="215"/>
                    </a:lnTo>
                    <a:lnTo>
                      <a:pt x="115" y="215"/>
                    </a:lnTo>
                    <a:lnTo>
                      <a:pt x="115" y="215"/>
                    </a:lnTo>
                    <a:lnTo>
                      <a:pt x="115" y="216"/>
                    </a:lnTo>
                    <a:lnTo>
                      <a:pt x="115" y="216"/>
                    </a:lnTo>
                    <a:lnTo>
                      <a:pt x="114" y="216"/>
                    </a:lnTo>
                    <a:lnTo>
                      <a:pt x="112" y="218"/>
                    </a:lnTo>
                    <a:lnTo>
                      <a:pt x="111" y="218"/>
                    </a:lnTo>
                    <a:lnTo>
                      <a:pt x="111" y="219"/>
                    </a:lnTo>
                    <a:lnTo>
                      <a:pt x="111" y="220"/>
                    </a:lnTo>
                    <a:lnTo>
                      <a:pt x="108" y="222"/>
                    </a:lnTo>
                    <a:lnTo>
                      <a:pt x="108" y="222"/>
                    </a:lnTo>
                    <a:lnTo>
                      <a:pt x="107" y="223"/>
                    </a:lnTo>
                    <a:lnTo>
                      <a:pt x="110" y="223"/>
                    </a:lnTo>
                    <a:lnTo>
                      <a:pt x="110" y="224"/>
                    </a:lnTo>
                    <a:lnTo>
                      <a:pt x="110" y="226"/>
                    </a:lnTo>
                    <a:lnTo>
                      <a:pt x="110" y="227"/>
                    </a:lnTo>
                    <a:lnTo>
                      <a:pt x="106" y="228"/>
                    </a:lnTo>
                    <a:lnTo>
                      <a:pt x="106" y="230"/>
                    </a:lnTo>
                    <a:lnTo>
                      <a:pt x="106" y="230"/>
                    </a:lnTo>
                    <a:lnTo>
                      <a:pt x="103" y="230"/>
                    </a:lnTo>
                    <a:lnTo>
                      <a:pt x="104" y="230"/>
                    </a:lnTo>
                    <a:lnTo>
                      <a:pt x="104" y="228"/>
                    </a:lnTo>
                    <a:lnTo>
                      <a:pt x="102" y="228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0" y="228"/>
                    </a:lnTo>
                    <a:lnTo>
                      <a:pt x="102" y="230"/>
                    </a:lnTo>
                    <a:lnTo>
                      <a:pt x="102" y="232"/>
                    </a:lnTo>
                    <a:lnTo>
                      <a:pt x="102" y="234"/>
                    </a:lnTo>
                    <a:lnTo>
                      <a:pt x="102" y="234"/>
                    </a:lnTo>
                    <a:lnTo>
                      <a:pt x="102" y="235"/>
                    </a:lnTo>
                    <a:lnTo>
                      <a:pt x="103" y="235"/>
                    </a:lnTo>
                    <a:lnTo>
                      <a:pt x="103" y="236"/>
                    </a:lnTo>
                    <a:lnTo>
                      <a:pt x="102" y="236"/>
                    </a:lnTo>
                    <a:lnTo>
                      <a:pt x="100" y="239"/>
                    </a:lnTo>
                    <a:lnTo>
                      <a:pt x="98" y="239"/>
                    </a:lnTo>
                    <a:lnTo>
                      <a:pt x="98" y="240"/>
                    </a:lnTo>
                    <a:lnTo>
                      <a:pt x="96" y="240"/>
                    </a:lnTo>
                    <a:lnTo>
                      <a:pt x="95" y="240"/>
                    </a:lnTo>
                    <a:lnTo>
                      <a:pt x="94" y="239"/>
                    </a:lnTo>
                    <a:lnTo>
                      <a:pt x="94" y="240"/>
                    </a:lnTo>
                    <a:lnTo>
                      <a:pt x="94" y="242"/>
                    </a:lnTo>
                    <a:lnTo>
                      <a:pt x="94" y="244"/>
                    </a:lnTo>
                    <a:lnTo>
                      <a:pt x="95" y="247"/>
                    </a:lnTo>
                    <a:lnTo>
                      <a:pt x="98" y="248"/>
                    </a:lnTo>
                    <a:lnTo>
                      <a:pt x="96" y="248"/>
                    </a:lnTo>
                    <a:lnTo>
                      <a:pt x="95" y="250"/>
                    </a:lnTo>
                    <a:lnTo>
                      <a:pt x="94" y="255"/>
                    </a:lnTo>
                    <a:lnTo>
                      <a:pt x="94" y="256"/>
                    </a:lnTo>
                    <a:lnTo>
                      <a:pt x="94" y="259"/>
                    </a:lnTo>
                    <a:lnTo>
                      <a:pt x="94" y="262"/>
                    </a:lnTo>
                    <a:lnTo>
                      <a:pt x="94" y="263"/>
                    </a:lnTo>
                    <a:lnTo>
                      <a:pt x="95" y="266"/>
                    </a:lnTo>
                    <a:lnTo>
                      <a:pt x="92" y="266"/>
                    </a:lnTo>
                    <a:lnTo>
                      <a:pt x="91" y="264"/>
                    </a:lnTo>
                    <a:lnTo>
                      <a:pt x="91" y="266"/>
                    </a:lnTo>
                    <a:lnTo>
                      <a:pt x="90" y="268"/>
                    </a:lnTo>
                    <a:lnTo>
                      <a:pt x="90" y="271"/>
                    </a:lnTo>
                    <a:lnTo>
                      <a:pt x="90" y="272"/>
                    </a:lnTo>
                    <a:lnTo>
                      <a:pt x="90" y="275"/>
                    </a:lnTo>
                    <a:lnTo>
                      <a:pt x="90" y="275"/>
                    </a:lnTo>
                    <a:lnTo>
                      <a:pt x="91" y="278"/>
                    </a:lnTo>
                    <a:lnTo>
                      <a:pt x="90" y="278"/>
                    </a:lnTo>
                    <a:lnTo>
                      <a:pt x="90" y="279"/>
                    </a:lnTo>
                    <a:lnTo>
                      <a:pt x="91" y="282"/>
                    </a:lnTo>
                    <a:lnTo>
                      <a:pt x="91" y="287"/>
                    </a:lnTo>
                    <a:lnTo>
                      <a:pt x="91" y="288"/>
                    </a:lnTo>
                    <a:lnTo>
                      <a:pt x="92" y="293"/>
                    </a:lnTo>
                    <a:lnTo>
                      <a:pt x="91" y="294"/>
                    </a:lnTo>
                    <a:lnTo>
                      <a:pt x="91" y="297"/>
                    </a:lnTo>
                    <a:lnTo>
                      <a:pt x="92" y="298"/>
                    </a:lnTo>
                    <a:lnTo>
                      <a:pt x="95" y="298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9"/>
                    </a:lnTo>
                    <a:lnTo>
                      <a:pt x="98" y="301"/>
                    </a:lnTo>
                    <a:lnTo>
                      <a:pt x="99" y="301"/>
                    </a:lnTo>
                    <a:lnTo>
                      <a:pt x="100" y="299"/>
                    </a:lnTo>
                    <a:lnTo>
                      <a:pt x="102" y="299"/>
                    </a:lnTo>
                    <a:lnTo>
                      <a:pt x="103" y="302"/>
                    </a:lnTo>
                    <a:lnTo>
                      <a:pt x="104" y="305"/>
                    </a:lnTo>
                    <a:lnTo>
                      <a:pt x="106" y="306"/>
                    </a:lnTo>
                    <a:lnTo>
                      <a:pt x="108" y="307"/>
                    </a:lnTo>
                    <a:lnTo>
                      <a:pt x="111" y="310"/>
                    </a:lnTo>
                    <a:lnTo>
                      <a:pt x="111" y="313"/>
                    </a:lnTo>
                    <a:lnTo>
                      <a:pt x="111" y="314"/>
                    </a:lnTo>
                    <a:lnTo>
                      <a:pt x="114" y="315"/>
                    </a:lnTo>
                    <a:lnTo>
                      <a:pt x="115" y="317"/>
                    </a:lnTo>
                    <a:lnTo>
                      <a:pt x="116" y="318"/>
                    </a:lnTo>
                    <a:lnTo>
                      <a:pt x="116" y="319"/>
                    </a:lnTo>
                    <a:lnTo>
                      <a:pt x="118" y="322"/>
                    </a:lnTo>
                    <a:lnTo>
                      <a:pt x="118" y="325"/>
                    </a:lnTo>
                    <a:lnTo>
                      <a:pt x="116" y="325"/>
                    </a:lnTo>
                    <a:lnTo>
                      <a:pt x="114" y="327"/>
                    </a:lnTo>
                    <a:lnTo>
                      <a:pt x="112" y="329"/>
                    </a:lnTo>
                    <a:lnTo>
                      <a:pt x="111" y="330"/>
                    </a:lnTo>
                    <a:lnTo>
                      <a:pt x="108" y="333"/>
                    </a:lnTo>
                    <a:lnTo>
                      <a:pt x="107" y="333"/>
                    </a:lnTo>
                    <a:lnTo>
                      <a:pt x="107" y="334"/>
                    </a:lnTo>
                    <a:lnTo>
                      <a:pt x="106" y="334"/>
                    </a:lnTo>
                    <a:lnTo>
                      <a:pt x="104" y="334"/>
                    </a:lnTo>
                    <a:lnTo>
                      <a:pt x="102" y="337"/>
                    </a:lnTo>
                    <a:lnTo>
                      <a:pt x="100" y="335"/>
                    </a:lnTo>
                    <a:lnTo>
                      <a:pt x="99" y="335"/>
                    </a:lnTo>
                    <a:lnTo>
                      <a:pt x="99" y="330"/>
                    </a:lnTo>
                    <a:lnTo>
                      <a:pt x="99" y="329"/>
                    </a:lnTo>
                    <a:lnTo>
                      <a:pt x="99" y="329"/>
                    </a:lnTo>
                    <a:lnTo>
                      <a:pt x="98" y="330"/>
                    </a:lnTo>
                    <a:lnTo>
                      <a:pt x="98" y="331"/>
                    </a:lnTo>
                    <a:lnTo>
                      <a:pt x="95" y="331"/>
                    </a:lnTo>
                    <a:lnTo>
                      <a:pt x="94" y="330"/>
                    </a:lnTo>
                    <a:lnTo>
                      <a:pt x="94" y="333"/>
                    </a:lnTo>
                    <a:lnTo>
                      <a:pt x="88" y="330"/>
                    </a:lnTo>
                    <a:lnTo>
                      <a:pt x="87" y="331"/>
                    </a:lnTo>
                    <a:lnTo>
                      <a:pt x="86" y="330"/>
                    </a:lnTo>
                    <a:lnTo>
                      <a:pt x="84" y="331"/>
                    </a:lnTo>
                    <a:lnTo>
                      <a:pt x="82" y="330"/>
                    </a:lnTo>
                    <a:lnTo>
                      <a:pt x="82" y="329"/>
                    </a:lnTo>
                    <a:lnTo>
                      <a:pt x="79" y="331"/>
                    </a:lnTo>
                    <a:lnTo>
                      <a:pt x="76" y="333"/>
                    </a:lnTo>
                    <a:lnTo>
                      <a:pt x="74" y="333"/>
                    </a:lnTo>
                    <a:lnTo>
                      <a:pt x="75" y="334"/>
                    </a:lnTo>
                    <a:lnTo>
                      <a:pt x="82" y="334"/>
                    </a:lnTo>
                    <a:lnTo>
                      <a:pt x="84" y="334"/>
                    </a:lnTo>
                    <a:lnTo>
                      <a:pt x="86" y="334"/>
                    </a:lnTo>
                    <a:lnTo>
                      <a:pt x="88" y="335"/>
                    </a:lnTo>
                    <a:lnTo>
                      <a:pt x="90" y="337"/>
                    </a:lnTo>
                    <a:lnTo>
                      <a:pt x="92" y="339"/>
                    </a:lnTo>
                    <a:lnTo>
                      <a:pt x="94" y="338"/>
                    </a:lnTo>
                    <a:lnTo>
                      <a:pt x="95" y="338"/>
                    </a:lnTo>
                    <a:lnTo>
                      <a:pt x="96" y="339"/>
                    </a:lnTo>
                    <a:lnTo>
                      <a:pt x="100" y="339"/>
                    </a:lnTo>
                    <a:lnTo>
                      <a:pt x="102" y="337"/>
                    </a:lnTo>
                    <a:lnTo>
                      <a:pt x="104" y="338"/>
                    </a:lnTo>
                    <a:lnTo>
                      <a:pt x="106" y="337"/>
                    </a:lnTo>
                    <a:lnTo>
                      <a:pt x="107" y="337"/>
                    </a:lnTo>
                    <a:lnTo>
                      <a:pt x="107" y="335"/>
                    </a:lnTo>
                    <a:lnTo>
                      <a:pt x="108" y="337"/>
                    </a:lnTo>
                    <a:lnTo>
                      <a:pt x="110" y="335"/>
                    </a:lnTo>
                    <a:lnTo>
                      <a:pt x="110" y="335"/>
                    </a:lnTo>
                    <a:lnTo>
                      <a:pt x="111" y="335"/>
                    </a:lnTo>
                    <a:lnTo>
                      <a:pt x="112" y="337"/>
                    </a:lnTo>
                    <a:lnTo>
                      <a:pt x="110" y="338"/>
                    </a:lnTo>
                    <a:lnTo>
                      <a:pt x="108" y="338"/>
                    </a:lnTo>
                    <a:lnTo>
                      <a:pt x="108" y="342"/>
                    </a:lnTo>
                    <a:lnTo>
                      <a:pt x="107" y="343"/>
                    </a:lnTo>
                    <a:lnTo>
                      <a:pt x="107" y="343"/>
                    </a:lnTo>
                    <a:lnTo>
                      <a:pt x="104" y="345"/>
                    </a:lnTo>
                    <a:lnTo>
                      <a:pt x="102" y="347"/>
                    </a:lnTo>
                    <a:lnTo>
                      <a:pt x="100" y="349"/>
                    </a:lnTo>
                    <a:lnTo>
                      <a:pt x="99" y="347"/>
                    </a:lnTo>
                    <a:lnTo>
                      <a:pt x="98" y="349"/>
                    </a:lnTo>
                    <a:lnTo>
                      <a:pt x="95" y="351"/>
                    </a:lnTo>
                    <a:lnTo>
                      <a:pt x="92" y="353"/>
                    </a:lnTo>
                    <a:lnTo>
                      <a:pt x="90" y="355"/>
                    </a:lnTo>
                    <a:lnTo>
                      <a:pt x="87" y="357"/>
                    </a:lnTo>
                    <a:lnTo>
                      <a:pt x="82" y="357"/>
                    </a:lnTo>
                    <a:lnTo>
                      <a:pt x="78" y="357"/>
                    </a:lnTo>
                    <a:lnTo>
                      <a:pt x="76" y="357"/>
                    </a:lnTo>
                    <a:lnTo>
                      <a:pt x="78" y="358"/>
                    </a:lnTo>
                    <a:lnTo>
                      <a:pt x="79" y="358"/>
                    </a:lnTo>
                    <a:lnTo>
                      <a:pt x="80" y="358"/>
                    </a:lnTo>
                    <a:lnTo>
                      <a:pt x="83" y="358"/>
                    </a:lnTo>
                    <a:lnTo>
                      <a:pt x="84" y="359"/>
                    </a:lnTo>
                    <a:lnTo>
                      <a:pt x="87" y="362"/>
                    </a:lnTo>
                    <a:lnTo>
                      <a:pt x="84" y="362"/>
                    </a:lnTo>
                    <a:lnTo>
                      <a:pt x="82" y="363"/>
                    </a:lnTo>
                    <a:lnTo>
                      <a:pt x="83" y="367"/>
                    </a:lnTo>
                    <a:lnTo>
                      <a:pt x="84" y="370"/>
                    </a:lnTo>
                    <a:lnTo>
                      <a:pt x="83" y="371"/>
                    </a:lnTo>
                    <a:lnTo>
                      <a:pt x="83" y="378"/>
                    </a:lnTo>
                    <a:lnTo>
                      <a:pt x="82" y="378"/>
                    </a:lnTo>
                    <a:lnTo>
                      <a:pt x="80" y="381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2" y="387"/>
                    </a:lnTo>
                    <a:lnTo>
                      <a:pt x="82" y="390"/>
                    </a:lnTo>
                    <a:lnTo>
                      <a:pt x="82" y="392"/>
                    </a:lnTo>
                    <a:lnTo>
                      <a:pt x="80" y="396"/>
                    </a:lnTo>
                    <a:lnTo>
                      <a:pt x="80" y="398"/>
                    </a:lnTo>
                    <a:lnTo>
                      <a:pt x="80" y="400"/>
                    </a:lnTo>
                    <a:lnTo>
                      <a:pt x="80" y="402"/>
                    </a:lnTo>
                    <a:lnTo>
                      <a:pt x="79" y="405"/>
                    </a:lnTo>
                    <a:lnTo>
                      <a:pt x="79" y="409"/>
                    </a:lnTo>
                    <a:lnTo>
                      <a:pt x="78" y="412"/>
                    </a:lnTo>
                    <a:lnTo>
                      <a:pt x="76" y="414"/>
                    </a:lnTo>
                    <a:lnTo>
                      <a:pt x="75" y="417"/>
                    </a:lnTo>
                    <a:lnTo>
                      <a:pt x="72" y="425"/>
                    </a:lnTo>
                    <a:lnTo>
                      <a:pt x="71" y="426"/>
                    </a:lnTo>
                    <a:lnTo>
                      <a:pt x="70" y="428"/>
                    </a:lnTo>
                    <a:lnTo>
                      <a:pt x="68" y="426"/>
                    </a:lnTo>
                    <a:lnTo>
                      <a:pt x="67" y="425"/>
                    </a:lnTo>
                    <a:lnTo>
                      <a:pt x="66" y="426"/>
                    </a:lnTo>
                    <a:lnTo>
                      <a:pt x="63" y="426"/>
                    </a:lnTo>
                    <a:lnTo>
                      <a:pt x="59" y="426"/>
                    </a:lnTo>
                    <a:lnTo>
                      <a:pt x="54" y="426"/>
                    </a:lnTo>
                    <a:lnTo>
                      <a:pt x="54" y="428"/>
                    </a:lnTo>
                    <a:lnTo>
                      <a:pt x="54" y="430"/>
                    </a:lnTo>
                    <a:lnTo>
                      <a:pt x="52" y="430"/>
                    </a:lnTo>
                    <a:lnTo>
                      <a:pt x="51" y="429"/>
                    </a:lnTo>
                    <a:lnTo>
                      <a:pt x="50" y="430"/>
                    </a:lnTo>
                    <a:lnTo>
                      <a:pt x="48" y="432"/>
                    </a:lnTo>
                    <a:lnTo>
                      <a:pt x="47" y="433"/>
                    </a:lnTo>
                    <a:lnTo>
                      <a:pt x="45" y="436"/>
                    </a:lnTo>
                    <a:lnTo>
                      <a:pt x="45" y="438"/>
                    </a:lnTo>
                    <a:lnTo>
                      <a:pt x="47" y="440"/>
                    </a:lnTo>
                    <a:lnTo>
                      <a:pt x="48" y="444"/>
                    </a:lnTo>
                    <a:lnTo>
                      <a:pt x="45" y="446"/>
                    </a:lnTo>
                    <a:lnTo>
                      <a:pt x="44" y="446"/>
                    </a:lnTo>
                    <a:lnTo>
                      <a:pt x="40" y="446"/>
                    </a:lnTo>
                    <a:lnTo>
                      <a:pt x="32" y="448"/>
                    </a:lnTo>
                    <a:lnTo>
                      <a:pt x="25" y="446"/>
                    </a:lnTo>
                    <a:lnTo>
                      <a:pt x="27" y="445"/>
                    </a:lnTo>
                    <a:lnTo>
                      <a:pt x="27" y="444"/>
                    </a:lnTo>
                    <a:lnTo>
                      <a:pt x="27" y="441"/>
                    </a:lnTo>
                    <a:lnTo>
                      <a:pt x="27" y="438"/>
                    </a:lnTo>
                    <a:lnTo>
                      <a:pt x="27" y="437"/>
                    </a:lnTo>
                    <a:lnTo>
                      <a:pt x="27" y="436"/>
                    </a:lnTo>
                    <a:lnTo>
                      <a:pt x="25" y="434"/>
                    </a:lnTo>
                    <a:lnTo>
                      <a:pt x="21" y="426"/>
                    </a:lnTo>
                    <a:lnTo>
                      <a:pt x="20" y="424"/>
                    </a:lnTo>
                    <a:lnTo>
                      <a:pt x="20" y="422"/>
                    </a:lnTo>
                    <a:lnTo>
                      <a:pt x="20" y="422"/>
                    </a:lnTo>
                    <a:lnTo>
                      <a:pt x="23" y="424"/>
                    </a:lnTo>
                    <a:lnTo>
                      <a:pt x="24" y="424"/>
                    </a:lnTo>
                    <a:lnTo>
                      <a:pt x="24" y="424"/>
                    </a:lnTo>
                    <a:lnTo>
                      <a:pt x="24" y="421"/>
                    </a:lnTo>
                    <a:lnTo>
                      <a:pt x="23" y="420"/>
                    </a:lnTo>
                    <a:lnTo>
                      <a:pt x="23" y="418"/>
                    </a:lnTo>
                    <a:lnTo>
                      <a:pt x="24" y="418"/>
                    </a:lnTo>
                    <a:lnTo>
                      <a:pt x="25" y="418"/>
                    </a:lnTo>
                    <a:lnTo>
                      <a:pt x="27" y="417"/>
                    </a:lnTo>
                    <a:lnTo>
                      <a:pt x="25" y="414"/>
                    </a:lnTo>
                    <a:lnTo>
                      <a:pt x="24" y="413"/>
                    </a:lnTo>
                    <a:lnTo>
                      <a:pt x="23" y="413"/>
                    </a:lnTo>
                    <a:lnTo>
                      <a:pt x="21" y="409"/>
                    </a:lnTo>
                    <a:lnTo>
                      <a:pt x="19" y="406"/>
                    </a:lnTo>
                    <a:lnTo>
                      <a:pt x="15" y="397"/>
                    </a:lnTo>
                    <a:lnTo>
                      <a:pt x="13" y="392"/>
                    </a:lnTo>
                    <a:lnTo>
                      <a:pt x="12" y="392"/>
                    </a:lnTo>
                    <a:lnTo>
                      <a:pt x="11" y="389"/>
                    </a:lnTo>
                    <a:lnTo>
                      <a:pt x="11" y="386"/>
                    </a:lnTo>
                    <a:lnTo>
                      <a:pt x="11" y="385"/>
                    </a:lnTo>
                    <a:lnTo>
                      <a:pt x="8" y="383"/>
                    </a:lnTo>
                    <a:lnTo>
                      <a:pt x="8" y="382"/>
                    </a:lnTo>
                    <a:lnTo>
                      <a:pt x="8" y="377"/>
                    </a:lnTo>
                    <a:lnTo>
                      <a:pt x="5" y="375"/>
                    </a:lnTo>
                    <a:lnTo>
                      <a:pt x="4" y="373"/>
                    </a:lnTo>
                    <a:lnTo>
                      <a:pt x="4" y="366"/>
                    </a:lnTo>
                    <a:lnTo>
                      <a:pt x="3" y="365"/>
                    </a:lnTo>
                    <a:lnTo>
                      <a:pt x="1" y="365"/>
                    </a:lnTo>
                    <a:lnTo>
                      <a:pt x="1" y="363"/>
                    </a:lnTo>
                    <a:lnTo>
                      <a:pt x="1" y="362"/>
                    </a:lnTo>
                    <a:lnTo>
                      <a:pt x="1" y="357"/>
                    </a:lnTo>
                    <a:lnTo>
                      <a:pt x="0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6"/>
                    </a:lnTo>
                    <a:lnTo>
                      <a:pt x="0" y="345"/>
                    </a:lnTo>
                    <a:lnTo>
                      <a:pt x="1" y="345"/>
                    </a:lnTo>
                    <a:lnTo>
                      <a:pt x="3" y="346"/>
                    </a:lnTo>
                    <a:lnTo>
                      <a:pt x="4" y="350"/>
                    </a:lnTo>
                    <a:lnTo>
                      <a:pt x="5" y="350"/>
                    </a:lnTo>
                    <a:lnTo>
                      <a:pt x="7" y="349"/>
                    </a:lnTo>
                    <a:lnTo>
                      <a:pt x="8" y="346"/>
                    </a:lnTo>
                    <a:lnTo>
                      <a:pt x="8" y="342"/>
                    </a:lnTo>
                    <a:lnTo>
                      <a:pt x="9" y="338"/>
                    </a:lnTo>
                    <a:lnTo>
                      <a:pt x="8" y="334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9" y="326"/>
                    </a:lnTo>
                    <a:lnTo>
                      <a:pt x="11" y="323"/>
                    </a:lnTo>
                    <a:lnTo>
                      <a:pt x="11" y="322"/>
                    </a:lnTo>
                    <a:lnTo>
                      <a:pt x="12" y="321"/>
                    </a:lnTo>
                    <a:lnTo>
                      <a:pt x="13" y="321"/>
                    </a:lnTo>
                    <a:lnTo>
                      <a:pt x="15" y="319"/>
                    </a:lnTo>
                    <a:lnTo>
                      <a:pt x="17" y="318"/>
                    </a:lnTo>
                    <a:lnTo>
                      <a:pt x="19" y="317"/>
                    </a:lnTo>
                    <a:lnTo>
                      <a:pt x="20" y="314"/>
                    </a:lnTo>
                    <a:lnTo>
                      <a:pt x="20" y="310"/>
                    </a:lnTo>
                    <a:lnTo>
                      <a:pt x="20" y="309"/>
                    </a:lnTo>
                    <a:lnTo>
                      <a:pt x="20" y="307"/>
                    </a:lnTo>
                    <a:lnTo>
                      <a:pt x="21" y="303"/>
                    </a:lnTo>
                    <a:lnTo>
                      <a:pt x="20" y="301"/>
                    </a:lnTo>
                    <a:lnTo>
                      <a:pt x="19" y="297"/>
                    </a:lnTo>
                    <a:lnTo>
                      <a:pt x="17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6"/>
                    </a:lnTo>
                    <a:lnTo>
                      <a:pt x="23" y="286"/>
                    </a:lnTo>
                    <a:lnTo>
                      <a:pt x="23" y="284"/>
                    </a:lnTo>
                    <a:lnTo>
                      <a:pt x="23" y="283"/>
                    </a:lnTo>
                    <a:lnTo>
                      <a:pt x="24" y="282"/>
                    </a:lnTo>
                    <a:lnTo>
                      <a:pt x="25" y="280"/>
                    </a:lnTo>
                    <a:lnTo>
                      <a:pt x="25" y="278"/>
                    </a:lnTo>
                    <a:lnTo>
                      <a:pt x="25" y="276"/>
                    </a:lnTo>
                    <a:lnTo>
                      <a:pt x="24" y="272"/>
                    </a:lnTo>
                    <a:lnTo>
                      <a:pt x="21" y="270"/>
                    </a:lnTo>
                    <a:lnTo>
                      <a:pt x="20" y="268"/>
                    </a:lnTo>
                    <a:lnTo>
                      <a:pt x="17" y="267"/>
                    </a:lnTo>
                    <a:lnTo>
                      <a:pt x="15" y="264"/>
                    </a:lnTo>
                    <a:lnTo>
                      <a:pt x="16" y="256"/>
                    </a:lnTo>
                    <a:lnTo>
                      <a:pt x="17" y="250"/>
                    </a:lnTo>
                    <a:lnTo>
                      <a:pt x="17" y="248"/>
                    </a:lnTo>
                    <a:lnTo>
                      <a:pt x="17" y="246"/>
                    </a:lnTo>
                    <a:lnTo>
                      <a:pt x="15" y="236"/>
                    </a:lnTo>
                    <a:lnTo>
                      <a:pt x="15" y="234"/>
                    </a:lnTo>
                    <a:lnTo>
                      <a:pt x="15" y="232"/>
                    </a:lnTo>
                    <a:lnTo>
                      <a:pt x="15" y="228"/>
                    </a:lnTo>
                    <a:lnTo>
                      <a:pt x="13" y="226"/>
                    </a:lnTo>
                    <a:lnTo>
                      <a:pt x="15" y="224"/>
                    </a:lnTo>
                    <a:lnTo>
                      <a:pt x="16" y="223"/>
                    </a:lnTo>
                    <a:lnTo>
                      <a:pt x="15" y="220"/>
                    </a:lnTo>
                    <a:lnTo>
                      <a:pt x="15" y="220"/>
                    </a:lnTo>
                    <a:lnTo>
                      <a:pt x="12" y="214"/>
                    </a:lnTo>
                    <a:lnTo>
                      <a:pt x="16" y="207"/>
                    </a:lnTo>
                    <a:lnTo>
                      <a:pt x="15" y="203"/>
                    </a:lnTo>
                    <a:lnTo>
                      <a:pt x="17" y="200"/>
                    </a:lnTo>
                    <a:lnTo>
                      <a:pt x="20" y="195"/>
                    </a:lnTo>
                    <a:lnTo>
                      <a:pt x="23" y="191"/>
                    </a:lnTo>
                    <a:lnTo>
                      <a:pt x="23" y="191"/>
                    </a:lnTo>
                    <a:lnTo>
                      <a:pt x="24" y="189"/>
                    </a:lnTo>
                    <a:lnTo>
                      <a:pt x="27" y="188"/>
                    </a:lnTo>
                    <a:lnTo>
                      <a:pt x="31" y="187"/>
                    </a:lnTo>
                    <a:lnTo>
                      <a:pt x="32" y="187"/>
                    </a:lnTo>
                    <a:lnTo>
                      <a:pt x="37" y="188"/>
                    </a:lnTo>
                    <a:lnTo>
                      <a:pt x="41" y="189"/>
                    </a:lnTo>
                    <a:lnTo>
                      <a:pt x="43" y="188"/>
                    </a:lnTo>
                    <a:lnTo>
                      <a:pt x="43" y="185"/>
                    </a:lnTo>
                    <a:lnTo>
                      <a:pt x="44" y="183"/>
                    </a:lnTo>
                    <a:lnTo>
                      <a:pt x="44" y="180"/>
                    </a:lnTo>
                    <a:lnTo>
                      <a:pt x="44" y="176"/>
                    </a:lnTo>
                    <a:lnTo>
                      <a:pt x="44" y="173"/>
                    </a:lnTo>
                    <a:lnTo>
                      <a:pt x="40" y="172"/>
                    </a:lnTo>
                    <a:lnTo>
                      <a:pt x="37" y="169"/>
                    </a:lnTo>
                    <a:lnTo>
                      <a:pt x="41" y="161"/>
                    </a:lnTo>
                    <a:lnTo>
                      <a:pt x="44" y="156"/>
                    </a:lnTo>
                    <a:lnTo>
                      <a:pt x="48" y="148"/>
                    </a:lnTo>
                    <a:lnTo>
                      <a:pt x="48" y="145"/>
                    </a:lnTo>
                    <a:lnTo>
                      <a:pt x="50" y="144"/>
                    </a:lnTo>
                    <a:lnTo>
                      <a:pt x="51" y="131"/>
                    </a:lnTo>
                    <a:lnTo>
                      <a:pt x="51" y="128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2" y="121"/>
                    </a:lnTo>
                    <a:lnTo>
                      <a:pt x="51" y="113"/>
                    </a:lnTo>
                    <a:lnTo>
                      <a:pt x="56" y="113"/>
                    </a:lnTo>
                    <a:lnTo>
                      <a:pt x="58" y="112"/>
                    </a:lnTo>
                    <a:lnTo>
                      <a:pt x="60" y="111"/>
                    </a:lnTo>
                    <a:lnTo>
                      <a:pt x="63" y="109"/>
                    </a:lnTo>
                    <a:lnTo>
                      <a:pt x="64" y="107"/>
                    </a:lnTo>
                    <a:lnTo>
                      <a:pt x="64" y="100"/>
                    </a:lnTo>
                    <a:lnTo>
                      <a:pt x="66" y="97"/>
                    </a:lnTo>
                    <a:lnTo>
                      <a:pt x="71" y="89"/>
                    </a:lnTo>
                    <a:lnTo>
                      <a:pt x="76" y="81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4"/>
                    </a:lnTo>
                    <a:lnTo>
                      <a:pt x="78" y="70"/>
                    </a:lnTo>
                    <a:lnTo>
                      <a:pt x="76" y="69"/>
                    </a:lnTo>
                    <a:lnTo>
                      <a:pt x="75" y="64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79" y="60"/>
                    </a:lnTo>
                    <a:lnTo>
                      <a:pt x="82" y="57"/>
                    </a:lnTo>
                    <a:lnTo>
                      <a:pt x="82" y="56"/>
                    </a:lnTo>
                    <a:lnTo>
                      <a:pt x="84" y="45"/>
                    </a:lnTo>
                    <a:lnTo>
                      <a:pt x="90" y="40"/>
                    </a:lnTo>
                    <a:lnTo>
                      <a:pt x="92" y="37"/>
                    </a:lnTo>
                    <a:lnTo>
                      <a:pt x="96" y="40"/>
                    </a:lnTo>
                    <a:lnTo>
                      <a:pt x="102" y="42"/>
                    </a:lnTo>
                    <a:lnTo>
                      <a:pt x="103" y="38"/>
                    </a:lnTo>
                    <a:lnTo>
                      <a:pt x="104" y="36"/>
                    </a:lnTo>
                    <a:lnTo>
                      <a:pt x="106" y="33"/>
                    </a:lnTo>
                    <a:lnTo>
                      <a:pt x="104" y="29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7" y="20"/>
                    </a:lnTo>
                    <a:lnTo>
                      <a:pt x="108" y="18"/>
                    </a:lnTo>
                    <a:lnTo>
                      <a:pt x="114" y="21"/>
                    </a:lnTo>
                    <a:lnTo>
                      <a:pt x="115" y="21"/>
                    </a:lnTo>
                    <a:lnTo>
                      <a:pt x="118" y="21"/>
                    </a:lnTo>
                    <a:lnTo>
                      <a:pt x="122" y="22"/>
                    </a:lnTo>
                    <a:lnTo>
                      <a:pt x="128" y="25"/>
                    </a:lnTo>
                    <a:lnTo>
                      <a:pt x="131" y="26"/>
                    </a:lnTo>
                    <a:lnTo>
                      <a:pt x="132" y="28"/>
                    </a:lnTo>
                    <a:lnTo>
                      <a:pt x="134" y="26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5" y="17"/>
                    </a:lnTo>
                    <a:lnTo>
                      <a:pt x="136" y="14"/>
                    </a:lnTo>
                    <a:lnTo>
                      <a:pt x="138" y="10"/>
                    </a:lnTo>
                    <a:lnTo>
                      <a:pt x="138" y="6"/>
                    </a:lnTo>
                    <a:lnTo>
                      <a:pt x="138" y="5"/>
                    </a:lnTo>
                    <a:lnTo>
                      <a:pt x="136" y="4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6" y="1"/>
                    </a:lnTo>
                    <a:lnTo>
                      <a:pt x="146" y="2"/>
                    </a:lnTo>
                    <a:lnTo>
                      <a:pt x="146" y="4"/>
                    </a:lnTo>
                    <a:lnTo>
                      <a:pt x="146" y="5"/>
                    </a:lnTo>
                    <a:lnTo>
                      <a:pt x="150" y="8"/>
                    </a:lnTo>
                    <a:lnTo>
                      <a:pt x="151" y="9"/>
                    </a:lnTo>
                    <a:lnTo>
                      <a:pt x="154" y="12"/>
                    </a:lnTo>
                    <a:lnTo>
                      <a:pt x="154" y="13"/>
                    </a:lnTo>
                    <a:lnTo>
                      <a:pt x="156" y="16"/>
                    </a:lnTo>
                    <a:lnTo>
                      <a:pt x="158" y="17"/>
                    </a:lnTo>
                    <a:lnTo>
                      <a:pt x="160" y="18"/>
                    </a:lnTo>
                    <a:lnTo>
                      <a:pt x="162" y="21"/>
                    </a:lnTo>
                    <a:lnTo>
                      <a:pt x="166" y="22"/>
                    </a:lnTo>
                    <a:lnTo>
                      <a:pt x="169" y="22"/>
                    </a:lnTo>
                    <a:lnTo>
                      <a:pt x="174" y="26"/>
                    </a:lnTo>
                    <a:lnTo>
                      <a:pt x="175" y="26"/>
                    </a:lnTo>
                    <a:lnTo>
                      <a:pt x="177" y="29"/>
                    </a:lnTo>
                    <a:lnTo>
                      <a:pt x="179" y="32"/>
                    </a:lnTo>
                    <a:lnTo>
                      <a:pt x="181" y="36"/>
                    </a:lnTo>
                    <a:lnTo>
                      <a:pt x="182" y="36"/>
                    </a:lnTo>
                    <a:lnTo>
                      <a:pt x="183" y="38"/>
                    </a:lnTo>
                    <a:lnTo>
                      <a:pt x="185" y="41"/>
                    </a:lnTo>
                    <a:lnTo>
                      <a:pt x="187" y="44"/>
                    </a:lnTo>
                    <a:lnTo>
                      <a:pt x="187" y="44"/>
                    </a:lnTo>
                    <a:lnTo>
                      <a:pt x="185" y="46"/>
                    </a:lnTo>
                    <a:lnTo>
                      <a:pt x="185" y="49"/>
                    </a:lnTo>
                    <a:lnTo>
                      <a:pt x="185" y="53"/>
                    </a:lnTo>
                    <a:lnTo>
                      <a:pt x="186" y="57"/>
                    </a:lnTo>
                    <a:lnTo>
                      <a:pt x="186" y="57"/>
                    </a:lnTo>
                    <a:lnTo>
                      <a:pt x="185" y="58"/>
                    </a:lnTo>
                    <a:lnTo>
                      <a:pt x="185" y="61"/>
                    </a:lnTo>
                    <a:lnTo>
                      <a:pt x="185" y="62"/>
                    </a:lnTo>
                    <a:lnTo>
                      <a:pt x="185" y="62"/>
                    </a:lnTo>
                    <a:lnTo>
                      <a:pt x="185" y="64"/>
                    </a:lnTo>
                    <a:lnTo>
                      <a:pt x="186" y="64"/>
                    </a:lnTo>
                    <a:lnTo>
                      <a:pt x="187" y="64"/>
                    </a:lnTo>
                    <a:lnTo>
                      <a:pt x="189" y="64"/>
                    </a:lnTo>
                    <a:lnTo>
                      <a:pt x="189" y="68"/>
                    </a:lnTo>
                    <a:lnTo>
                      <a:pt x="189" y="69"/>
                    </a:lnTo>
                    <a:lnTo>
                      <a:pt x="187" y="70"/>
                    </a:lnTo>
                    <a:lnTo>
                      <a:pt x="187" y="72"/>
                    </a:lnTo>
                    <a:lnTo>
                      <a:pt x="187" y="73"/>
                    </a:lnTo>
                    <a:lnTo>
                      <a:pt x="187" y="76"/>
                    </a:lnTo>
                    <a:lnTo>
                      <a:pt x="187" y="78"/>
                    </a:lnTo>
                    <a:lnTo>
                      <a:pt x="189" y="81"/>
                    </a:lnTo>
                    <a:lnTo>
                      <a:pt x="190" y="84"/>
                    </a:lnTo>
                    <a:lnTo>
                      <a:pt x="191" y="85"/>
                    </a:lnTo>
                    <a:lnTo>
                      <a:pt x="193" y="86"/>
                    </a:lnTo>
                    <a:lnTo>
                      <a:pt x="193" y="88"/>
                    </a:lnTo>
                    <a:lnTo>
                      <a:pt x="191" y="89"/>
                    </a:lnTo>
                    <a:lnTo>
                      <a:pt x="191" y="92"/>
                    </a:lnTo>
                    <a:lnTo>
                      <a:pt x="191" y="95"/>
                    </a:lnTo>
                    <a:lnTo>
                      <a:pt x="190" y="97"/>
                    </a:lnTo>
                    <a:lnTo>
                      <a:pt x="189" y="100"/>
                    </a:lnTo>
                    <a:lnTo>
                      <a:pt x="189" y="100"/>
                    </a:lnTo>
                    <a:lnTo>
                      <a:pt x="187" y="101"/>
                    </a:lnTo>
                    <a:lnTo>
                      <a:pt x="187" y="104"/>
                    </a:lnTo>
                    <a:lnTo>
                      <a:pt x="189" y="107"/>
                    </a:lnTo>
                    <a:lnTo>
                      <a:pt x="189" y="109"/>
                    </a:lnTo>
                    <a:lnTo>
                      <a:pt x="189" y="111"/>
                    </a:lnTo>
                    <a:lnTo>
                      <a:pt x="189" y="111"/>
                    </a:lnTo>
                    <a:lnTo>
                      <a:pt x="191" y="113"/>
                    </a:lnTo>
                    <a:lnTo>
                      <a:pt x="193" y="116"/>
                    </a:lnTo>
                    <a:lnTo>
                      <a:pt x="194" y="119"/>
                    </a:lnTo>
                    <a:lnTo>
                      <a:pt x="195" y="125"/>
                    </a:lnTo>
                    <a:lnTo>
                      <a:pt x="195" y="125"/>
                    </a:lnTo>
                    <a:close/>
                    <a:moveTo>
                      <a:pt x="111" y="333"/>
                    </a:moveTo>
                    <a:lnTo>
                      <a:pt x="111" y="334"/>
                    </a:lnTo>
                    <a:lnTo>
                      <a:pt x="111" y="333"/>
                    </a:lnTo>
                    <a:lnTo>
                      <a:pt x="111" y="333"/>
                    </a:lnTo>
                    <a:lnTo>
                      <a:pt x="111" y="331"/>
                    </a:lnTo>
                    <a:lnTo>
                      <a:pt x="112" y="331"/>
                    </a:lnTo>
                    <a:lnTo>
                      <a:pt x="112" y="331"/>
                    </a:lnTo>
                    <a:lnTo>
                      <a:pt x="112" y="331"/>
                    </a:lnTo>
                    <a:lnTo>
                      <a:pt x="112" y="333"/>
                    </a:lnTo>
                    <a:lnTo>
                      <a:pt x="111" y="333"/>
                    </a:lnTo>
                    <a:lnTo>
                      <a:pt x="111" y="333"/>
                    </a:lnTo>
                    <a:close/>
                    <a:moveTo>
                      <a:pt x="108" y="346"/>
                    </a:moveTo>
                    <a:lnTo>
                      <a:pt x="108" y="346"/>
                    </a:lnTo>
                    <a:lnTo>
                      <a:pt x="108" y="346"/>
                    </a:lnTo>
                    <a:lnTo>
                      <a:pt x="108" y="345"/>
                    </a:lnTo>
                    <a:lnTo>
                      <a:pt x="108" y="345"/>
                    </a:lnTo>
                    <a:lnTo>
                      <a:pt x="110" y="343"/>
                    </a:lnTo>
                    <a:lnTo>
                      <a:pt x="110" y="343"/>
                    </a:lnTo>
                    <a:lnTo>
                      <a:pt x="108" y="346"/>
                    </a:lnTo>
                    <a:lnTo>
                      <a:pt x="108" y="346"/>
                    </a:lnTo>
                    <a:close/>
                    <a:moveTo>
                      <a:pt x="120" y="378"/>
                    </a:moveTo>
                    <a:lnTo>
                      <a:pt x="119" y="379"/>
                    </a:lnTo>
                    <a:lnTo>
                      <a:pt x="119" y="379"/>
                    </a:lnTo>
                    <a:lnTo>
                      <a:pt x="118" y="378"/>
                    </a:lnTo>
                    <a:lnTo>
                      <a:pt x="119" y="375"/>
                    </a:lnTo>
                    <a:lnTo>
                      <a:pt x="122" y="377"/>
                    </a:lnTo>
                    <a:lnTo>
                      <a:pt x="123" y="377"/>
                    </a:lnTo>
                    <a:lnTo>
                      <a:pt x="120" y="378"/>
                    </a:lnTo>
                    <a:lnTo>
                      <a:pt x="120" y="378"/>
                    </a:lnTo>
                    <a:close/>
                    <a:moveTo>
                      <a:pt x="119" y="379"/>
                    </a:moveTo>
                    <a:lnTo>
                      <a:pt x="118" y="381"/>
                    </a:lnTo>
                    <a:lnTo>
                      <a:pt x="116" y="382"/>
                    </a:lnTo>
                    <a:lnTo>
                      <a:pt x="116" y="383"/>
                    </a:lnTo>
                    <a:lnTo>
                      <a:pt x="115" y="383"/>
                    </a:lnTo>
                    <a:lnTo>
                      <a:pt x="115" y="390"/>
                    </a:lnTo>
                    <a:lnTo>
                      <a:pt x="116" y="393"/>
                    </a:lnTo>
                    <a:lnTo>
                      <a:pt x="115" y="393"/>
                    </a:lnTo>
                    <a:lnTo>
                      <a:pt x="114" y="393"/>
                    </a:lnTo>
                    <a:lnTo>
                      <a:pt x="114" y="394"/>
                    </a:lnTo>
                    <a:lnTo>
                      <a:pt x="114" y="397"/>
                    </a:lnTo>
                    <a:lnTo>
                      <a:pt x="111" y="398"/>
                    </a:lnTo>
                    <a:lnTo>
                      <a:pt x="110" y="400"/>
                    </a:lnTo>
                    <a:lnTo>
                      <a:pt x="108" y="401"/>
                    </a:lnTo>
                    <a:lnTo>
                      <a:pt x="107" y="404"/>
                    </a:lnTo>
                    <a:lnTo>
                      <a:pt x="106" y="405"/>
                    </a:lnTo>
                    <a:lnTo>
                      <a:pt x="104" y="406"/>
                    </a:lnTo>
                    <a:lnTo>
                      <a:pt x="106" y="404"/>
                    </a:lnTo>
                    <a:lnTo>
                      <a:pt x="107" y="401"/>
                    </a:lnTo>
                    <a:lnTo>
                      <a:pt x="106" y="400"/>
                    </a:lnTo>
                    <a:lnTo>
                      <a:pt x="104" y="398"/>
                    </a:lnTo>
                    <a:lnTo>
                      <a:pt x="104" y="396"/>
                    </a:lnTo>
                    <a:lnTo>
                      <a:pt x="104" y="394"/>
                    </a:lnTo>
                    <a:lnTo>
                      <a:pt x="104" y="392"/>
                    </a:lnTo>
                    <a:lnTo>
                      <a:pt x="104" y="387"/>
                    </a:lnTo>
                    <a:lnTo>
                      <a:pt x="106" y="386"/>
                    </a:lnTo>
                    <a:lnTo>
                      <a:pt x="107" y="385"/>
                    </a:lnTo>
                    <a:lnTo>
                      <a:pt x="108" y="382"/>
                    </a:lnTo>
                    <a:lnTo>
                      <a:pt x="111" y="381"/>
                    </a:lnTo>
                    <a:lnTo>
                      <a:pt x="114" y="379"/>
                    </a:lnTo>
                    <a:lnTo>
                      <a:pt x="115" y="381"/>
                    </a:lnTo>
                    <a:lnTo>
                      <a:pt x="115" y="378"/>
                    </a:lnTo>
                    <a:lnTo>
                      <a:pt x="116" y="378"/>
                    </a:lnTo>
                    <a:lnTo>
                      <a:pt x="116" y="378"/>
                    </a:lnTo>
                    <a:lnTo>
                      <a:pt x="119" y="379"/>
                    </a:lnTo>
                    <a:close/>
                    <a:moveTo>
                      <a:pt x="80" y="422"/>
                    </a:moveTo>
                    <a:lnTo>
                      <a:pt x="80" y="424"/>
                    </a:lnTo>
                    <a:lnTo>
                      <a:pt x="79" y="424"/>
                    </a:lnTo>
                    <a:lnTo>
                      <a:pt x="79" y="422"/>
                    </a:lnTo>
                    <a:lnTo>
                      <a:pt x="79" y="417"/>
                    </a:lnTo>
                    <a:lnTo>
                      <a:pt x="79" y="416"/>
                    </a:lnTo>
                    <a:lnTo>
                      <a:pt x="82" y="406"/>
                    </a:lnTo>
                    <a:lnTo>
                      <a:pt x="83" y="406"/>
                    </a:lnTo>
                    <a:lnTo>
                      <a:pt x="86" y="401"/>
                    </a:lnTo>
                    <a:lnTo>
                      <a:pt x="86" y="398"/>
                    </a:lnTo>
                    <a:lnTo>
                      <a:pt x="87" y="397"/>
                    </a:lnTo>
                    <a:lnTo>
                      <a:pt x="87" y="394"/>
                    </a:lnTo>
                    <a:lnTo>
                      <a:pt x="88" y="394"/>
                    </a:lnTo>
                    <a:lnTo>
                      <a:pt x="88" y="394"/>
                    </a:lnTo>
                    <a:lnTo>
                      <a:pt x="90" y="394"/>
                    </a:lnTo>
                    <a:lnTo>
                      <a:pt x="88" y="396"/>
                    </a:lnTo>
                    <a:lnTo>
                      <a:pt x="88" y="397"/>
                    </a:lnTo>
                    <a:lnTo>
                      <a:pt x="88" y="398"/>
                    </a:lnTo>
                    <a:lnTo>
                      <a:pt x="86" y="404"/>
                    </a:lnTo>
                    <a:lnTo>
                      <a:pt x="86" y="408"/>
                    </a:lnTo>
                    <a:lnTo>
                      <a:pt x="84" y="409"/>
                    </a:lnTo>
                    <a:lnTo>
                      <a:pt x="80" y="422"/>
                    </a:lnTo>
                    <a:lnTo>
                      <a:pt x="80" y="42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04">
                <a:extLst>
                  <a:ext uri="{FF2B5EF4-FFF2-40B4-BE49-F238E27FC236}">
                    <a16:creationId xmlns:a16="http://schemas.microsoft.com/office/drawing/2014/main" id="{A424597F-81EB-4CE4-8262-6742F485B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6" y="2957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1 w 5"/>
                  <a:gd name="T7" fmla="*/ 0 h 3"/>
                  <a:gd name="T8" fmla="*/ 3 w 5"/>
                  <a:gd name="T9" fmla="*/ 0 h 3"/>
                  <a:gd name="T10" fmla="*/ 4 w 5"/>
                  <a:gd name="T11" fmla="*/ 0 h 3"/>
                  <a:gd name="T12" fmla="*/ 5 w 5"/>
                  <a:gd name="T13" fmla="*/ 0 h 3"/>
                  <a:gd name="T14" fmla="*/ 5 w 5"/>
                  <a:gd name="T15" fmla="*/ 2 h 3"/>
                  <a:gd name="T16" fmla="*/ 5 w 5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" name="Freeform 206">
              <a:extLst>
                <a:ext uri="{FF2B5EF4-FFF2-40B4-BE49-F238E27FC236}">
                  <a16:creationId xmlns:a16="http://schemas.microsoft.com/office/drawing/2014/main" id="{4F76906B-C40A-41F7-98F9-BD5661DB6D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9100" y="4914901"/>
              <a:ext cx="207963" cy="198438"/>
            </a:xfrm>
            <a:custGeom>
              <a:avLst/>
              <a:gdLst>
                <a:gd name="T0" fmla="*/ 0 w 131"/>
                <a:gd name="T1" fmla="*/ 2 h 125"/>
                <a:gd name="T2" fmla="*/ 0 w 131"/>
                <a:gd name="T3" fmla="*/ 2 h 125"/>
                <a:gd name="T4" fmla="*/ 0 w 131"/>
                <a:gd name="T5" fmla="*/ 2 h 125"/>
                <a:gd name="T6" fmla="*/ 0 w 131"/>
                <a:gd name="T7" fmla="*/ 2 h 125"/>
                <a:gd name="T8" fmla="*/ 0 w 131"/>
                <a:gd name="T9" fmla="*/ 0 h 125"/>
                <a:gd name="T10" fmla="*/ 0 w 131"/>
                <a:gd name="T11" fmla="*/ 0 h 125"/>
                <a:gd name="T12" fmla="*/ 0 w 131"/>
                <a:gd name="T13" fmla="*/ 0 h 125"/>
                <a:gd name="T14" fmla="*/ 2 w 131"/>
                <a:gd name="T15" fmla="*/ 0 h 125"/>
                <a:gd name="T16" fmla="*/ 2 w 131"/>
                <a:gd name="T17" fmla="*/ 2 h 125"/>
                <a:gd name="T18" fmla="*/ 2 w 131"/>
                <a:gd name="T19" fmla="*/ 2 h 125"/>
                <a:gd name="T20" fmla="*/ 0 w 131"/>
                <a:gd name="T21" fmla="*/ 2 h 125"/>
                <a:gd name="T22" fmla="*/ 0 w 131"/>
                <a:gd name="T23" fmla="*/ 2 h 125"/>
                <a:gd name="T24" fmla="*/ 131 w 131"/>
                <a:gd name="T25" fmla="*/ 125 h 125"/>
                <a:gd name="T26" fmla="*/ 130 w 131"/>
                <a:gd name="T27" fmla="*/ 125 h 125"/>
                <a:gd name="T28" fmla="*/ 130 w 131"/>
                <a:gd name="T29" fmla="*/ 124 h 125"/>
                <a:gd name="T30" fmla="*/ 131 w 131"/>
                <a:gd name="T31" fmla="*/ 124 h 125"/>
                <a:gd name="T32" fmla="*/ 131 w 131"/>
                <a:gd name="T33" fmla="*/ 124 h 125"/>
                <a:gd name="T34" fmla="*/ 131 w 131"/>
                <a:gd name="T35" fmla="*/ 124 h 125"/>
                <a:gd name="T36" fmla="*/ 131 w 131"/>
                <a:gd name="T37" fmla="*/ 125 h 125"/>
                <a:gd name="T38" fmla="*/ 131 w 131"/>
                <a:gd name="T3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" h="125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31" y="125"/>
                  </a:moveTo>
                  <a:lnTo>
                    <a:pt x="130" y="125"/>
                  </a:lnTo>
                  <a:lnTo>
                    <a:pt x="130" y="124"/>
                  </a:lnTo>
                  <a:lnTo>
                    <a:pt x="131" y="124"/>
                  </a:lnTo>
                  <a:lnTo>
                    <a:pt x="131" y="124"/>
                  </a:lnTo>
                  <a:lnTo>
                    <a:pt x="131" y="124"/>
                  </a:lnTo>
                  <a:lnTo>
                    <a:pt x="131" y="125"/>
                  </a:lnTo>
                  <a:lnTo>
                    <a:pt x="131" y="12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07">
              <a:extLst>
                <a:ext uri="{FF2B5EF4-FFF2-40B4-BE49-F238E27FC236}">
                  <a16:creationId xmlns:a16="http://schemas.microsoft.com/office/drawing/2014/main" id="{B3E06E04-8488-427F-8177-F83420C0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3467101"/>
              <a:ext cx="74613" cy="49213"/>
            </a:xfrm>
            <a:custGeom>
              <a:avLst/>
              <a:gdLst>
                <a:gd name="T0" fmla="*/ 45 w 47"/>
                <a:gd name="T1" fmla="*/ 7 h 31"/>
                <a:gd name="T2" fmla="*/ 43 w 47"/>
                <a:gd name="T3" fmla="*/ 8 h 31"/>
                <a:gd name="T4" fmla="*/ 41 w 47"/>
                <a:gd name="T5" fmla="*/ 11 h 31"/>
                <a:gd name="T6" fmla="*/ 38 w 47"/>
                <a:gd name="T7" fmla="*/ 13 h 31"/>
                <a:gd name="T8" fmla="*/ 35 w 47"/>
                <a:gd name="T9" fmla="*/ 15 h 31"/>
                <a:gd name="T10" fmla="*/ 34 w 47"/>
                <a:gd name="T11" fmla="*/ 16 h 31"/>
                <a:gd name="T12" fmla="*/ 35 w 47"/>
                <a:gd name="T13" fmla="*/ 19 h 31"/>
                <a:gd name="T14" fmla="*/ 34 w 47"/>
                <a:gd name="T15" fmla="*/ 23 h 31"/>
                <a:gd name="T16" fmla="*/ 29 w 47"/>
                <a:gd name="T17" fmla="*/ 25 h 31"/>
                <a:gd name="T18" fmla="*/ 29 w 47"/>
                <a:gd name="T19" fmla="*/ 27 h 31"/>
                <a:gd name="T20" fmla="*/ 30 w 47"/>
                <a:gd name="T21" fmla="*/ 29 h 31"/>
                <a:gd name="T22" fmla="*/ 26 w 47"/>
                <a:gd name="T23" fmla="*/ 31 h 31"/>
                <a:gd name="T24" fmla="*/ 22 w 47"/>
                <a:gd name="T25" fmla="*/ 31 h 31"/>
                <a:gd name="T26" fmla="*/ 19 w 47"/>
                <a:gd name="T27" fmla="*/ 28 h 31"/>
                <a:gd name="T28" fmla="*/ 18 w 47"/>
                <a:gd name="T29" fmla="*/ 27 h 31"/>
                <a:gd name="T30" fmla="*/ 17 w 47"/>
                <a:gd name="T31" fmla="*/ 29 h 31"/>
                <a:gd name="T32" fmla="*/ 12 w 47"/>
                <a:gd name="T33" fmla="*/ 29 h 31"/>
                <a:gd name="T34" fmla="*/ 8 w 47"/>
                <a:gd name="T35" fmla="*/ 29 h 31"/>
                <a:gd name="T36" fmla="*/ 7 w 47"/>
                <a:gd name="T37" fmla="*/ 31 h 31"/>
                <a:gd name="T38" fmla="*/ 4 w 47"/>
                <a:gd name="T39" fmla="*/ 28 h 31"/>
                <a:gd name="T40" fmla="*/ 7 w 47"/>
                <a:gd name="T41" fmla="*/ 28 h 31"/>
                <a:gd name="T42" fmla="*/ 6 w 47"/>
                <a:gd name="T43" fmla="*/ 24 h 31"/>
                <a:gd name="T44" fmla="*/ 3 w 47"/>
                <a:gd name="T45" fmla="*/ 23 h 31"/>
                <a:gd name="T46" fmla="*/ 2 w 47"/>
                <a:gd name="T47" fmla="*/ 19 h 31"/>
                <a:gd name="T48" fmla="*/ 2 w 47"/>
                <a:gd name="T49" fmla="*/ 17 h 31"/>
                <a:gd name="T50" fmla="*/ 4 w 47"/>
                <a:gd name="T51" fmla="*/ 15 h 31"/>
                <a:gd name="T52" fmla="*/ 2 w 47"/>
                <a:gd name="T53" fmla="*/ 15 h 31"/>
                <a:gd name="T54" fmla="*/ 0 w 47"/>
                <a:gd name="T55" fmla="*/ 13 h 31"/>
                <a:gd name="T56" fmla="*/ 2 w 47"/>
                <a:gd name="T57" fmla="*/ 11 h 31"/>
                <a:gd name="T58" fmla="*/ 4 w 47"/>
                <a:gd name="T59" fmla="*/ 9 h 31"/>
                <a:gd name="T60" fmla="*/ 7 w 47"/>
                <a:gd name="T61" fmla="*/ 8 h 31"/>
                <a:gd name="T62" fmla="*/ 11 w 47"/>
                <a:gd name="T63" fmla="*/ 9 h 31"/>
                <a:gd name="T64" fmla="*/ 17 w 47"/>
                <a:gd name="T65" fmla="*/ 9 h 31"/>
                <a:gd name="T66" fmla="*/ 18 w 47"/>
                <a:gd name="T67" fmla="*/ 9 h 31"/>
                <a:gd name="T68" fmla="*/ 21 w 47"/>
                <a:gd name="T69" fmla="*/ 8 h 31"/>
                <a:gd name="T70" fmla="*/ 23 w 47"/>
                <a:gd name="T71" fmla="*/ 5 h 31"/>
                <a:gd name="T72" fmla="*/ 27 w 47"/>
                <a:gd name="T73" fmla="*/ 5 h 31"/>
                <a:gd name="T74" fmla="*/ 34 w 47"/>
                <a:gd name="T75" fmla="*/ 4 h 31"/>
                <a:gd name="T76" fmla="*/ 39 w 47"/>
                <a:gd name="T77" fmla="*/ 4 h 31"/>
                <a:gd name="T78" fmla="*/ 39 w 47"/>
                <a:gd name="T79" fmla="*/ 1 h 31"/>
                <a:gd name="T80" fmla="*/ 43 w 47"/>
                <a:gd name="T81" fmla="*/ 0 h 31"/>
                <a:gd name="T82" fmla="*/ 45 w 47"/>
                <a:gd name="T83" fmla="*/ 3 h 31"/>
                <a:gd name="T84" fmla="*/ 45 w 47"/>
                <a:gd name="T85" fmla="*/ 5 h 31"/>
                <a:gd name="T86" fmla="*/ 47 w 47"/>
                <a:gd name="T8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1">
                  <a:moveTo>
                    <a:pt x="47" y="8"/>
                  </a:moveTo>
                  <a:lnTo>
                    <a:pt x="46" y="8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9" y="12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5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6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6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2" y="11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31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8"/>
                  </a:lnTo>
                  <a:lnTo>
                    <a:pt x="47" y="8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08">
              <a:extLst>
                <a:ext uri="{FF2B5EF4-FFF2-40B4-BE49-F238E27FC236}">
                  <a16:creationId xmlns:a16="http://schemas.microsoft.com/office/drawing/2014/main" id="{25C6B88B-2C14-4181-8401-F10AD5D49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513" y="1341438"/>
              <a:ext cx="1019175" cy="966788"/>
            </a:xfrm>
            <a:custGeom>
              <a:avLst/>
              <a:gdLst>
                <a:gd name="T0" fmla="*/ 12 w 642"/>
                <a:gd name="T1" fmla="*/ 602 h 609"/>
                <a:gd name="T2" fmla="*/ 427 w 642"/>
                <a:gd name="T3" fmla="*/ 424 h 609"/>
                <a:gd name="T4" fmla="*/ 479 w 642"/>
                <a:gd name="T5" fmla="*/ 183 h 609"/>
                <a:gd name="T6" fmla="*/ 496 w 642"/>
                <a:gd name="T7" fmla="*/ 210 h 609"/>
                <a:gd name="T8" fmla="*/ 488 w 642"/>
                <a:gd name="T9" fmla="*/ 245 h 609"/>
                <a:gd name="T10" fmla="*/ 478 w 642"/>
                <a:gd name="T11" fmla="*/ 235 h 609"/>
                <a:gd name="T12" fmla="*/ 452 w 642"/>
                <a:gd name="T13" fmla="*/ 239 h 609"/>
                <a:gd name="T14" fmla="*/ 451 w 642"/>
                <a:gd name="T15" fmla="*/ 189 h 609"/>
                <a:gd name="T16" fmla="*/ 461 w 642"/>
                <a:gd name="T17" fmla="*/ 156 h 609"/>
                <a:gd name="T18" fmla="*/ 306 w 642"/>
                <a:gd name="T19" fmla="*/ 155 h 609"/>
                <a:gd name="T20" fmla="*/ 314 w 642"/>
                <a:gd name="T21" fmla="*/ 176 h 609"/>
                <a:gd name="T22" fmla="*/ 300 w 642"/>
                <a:gd name="T23" fmla="*/ 134 h 609"/>
                <a:gd name="T24" fmla="*/ 582 w 642"/>
                <a:gd name="T25" fmla="*/ 131 h 609"/>
                <a:gd name="T26" fmla="*/ 566 w 642"/>
                <a:gd name="T27" fmla="*/ 128 h 609"/>
                <a:gd name="T28" fmla="*/ 401 w 642"/>
                <a:gd name="T29" fmla="*/ 53 h 609"/>
                <a:gd name="T30" fmla="*/ 405 w 642"/>
                <a:gd name="T31" fmla="*/ 91 h 609"/>
                <a:gd name="T32" fmla="*/ 420 w 642"/>
                <a:gd name="T33" fmla="*/ 102 h 609"/>
                <a:gd name="T34" fmla="*/ 439 w 642"/>
                <a:gd name="T35" fmla="*/ 119 h 609"/>
                <a:gd name="T36" fmla="*/ 457 w 642"/>
                <a:gd name="T37" fmla="*/ 143 h 609"/>
                <a:gd name="T38" fmla="*/ 428 w 642"/>
                <a:gd name="T39" fmla="*/ 166 h 609"/>
                <a:gd name="T40" fmla="*/ 415 w 642"/>
                <a:gd name="T41" fmla="*/ 199 h 609"/>
                <a:gd name="T42" fmla="*/ 399 w 642"/>
                <a:gd name="T43" fmla="*/ 255 h 609"/>
                <a:gd name="T44" fmla="*/ 392 w 642"/>
                <a:gd name="T45" fmla="*/ 296 h 609"/>
                <a:gd name="T46" fmla="*/ 355 w 642"/>
                <a:gd name="T47" fmla="*/ 257 h 609"/>
                <a:gd name="T48" fmla="*/ 355 w 642"/>
                <a:gd name="T49" fmla="*/ 231 h 609"/>
                <a:gd name="T50" fmla="*/ 385 w 642"/>
                <a:gd name="T51" fmla="*/ 209 h 609"/>
                <a:gd name="T52" fmla="*/ 344 w 642"/>
                <a:gd name="T53" fmla="*/ 211 h 609"/>
                <a:gd name="T54" fmla="*/ 352 w 642"/>
                <a:gd name="T55" fmla="*/ 195 h 609"/>
                <a:gd name="T56" fmla="*/ 389 w 642"/>
                <a:gd name="T57" fmla="*/ 175 h 609"/>
                <a:gd name="T58" fmla="*/ 385 w 642"/>
                <a:gd name="T59" fmla="*/ 152 h 609"/>
                <a:gd name="T60" fmla="*/ 368 w 642"/>
                <a:gd name="T61" fmla="*/ 151 h 609"/>
                <a:gd name="T62" fmla="*/ 359 w 642"/>
                <a:gd name="T63" fmla="*/ 147 h 609"/>
                <a:gd name="T64" fmla="*/ 355 w 642"/>
                <a:gd name="T65" fmla="*/ 172 h 609"/>
                <a:gd name="T66" fmla="*/ 328 w 642"/>
                <a:gd name="T67" fmla="*/ 172 h 609"/>
                <a:gd name="T68" fmla="*/ 312 w 642"/>
                <a:gd name="T69" fmla="*/ 135 h 609"/>
                <a:gd name="T70" fmla="*/ 318 w 642"/>
                <a:gd name="T71" fmla="*/ 127 h 609"/>
                <a:gd name="T72" fmla="*/ 312 w 642"/>
                <a:gd name="T73" fmla="*/ 110 h 609"/>
                <a:gd name="T74" fmla="*/ 298 w 642"/>
                <a:gd name="T75" fmla="*/ 80 h 609"/>
                <a:gd name="T76" fmla="*/ 305 w 642"/>
                <a:gd name="T77" fmla="*/ 67 h 609"/>
                <a:gd name="T78" fmla="*/ 321 w 642"/>
                <a:gd name="T79" fmla="*/ 59 h 609"/>
                <a:gd name="T80" fmla="*/ 333 w 642"/>
                <a:gd name="T81" fmla="*/ 69 h 609"/>
                <a:gd name="T82" fmla="*/ 348 w 642"/>
                <a:gd name="T83" fmla="*/ 98 h 609"/>
                <a:gd name="T84" fmla="*/ 364 w 642"/>
                <a:gd name="T85" fmla="*/ 71 h 609"/>
                <a:gd name="T86" fmla="*/ 376 w 642"/>
                <a:gd name="T87" fmla="*/ 83 h 609"/>
                <a:gd name="T88" fmla="*/ 384 w 642"/>
                <a:gd name="T89" fmla="*/ 39 h 609"/>
                <a:gd name="T90" fmla="*/ 642 w 642"/>
                <a:gd name="T91" fmla="*/ 24 h 609"/>
                <a:gd name="T92" fmla="*/ 419 w 642"/>
                <a:gd name="T93" fmla="*/ 16 h 609"/>
                <a:gd name="T94" fmla="*/ 474 w 642"/>
                <a:gd name="T95" fmla="*/ 35 h 609"/>
                <a:gd name="T96" fmla="*/ 487 w 642"/>
                <a:gd name="T97" fmla="*/ 4 h 609"/>
                <a:gd name="T98" fmla="*/ 502 w 642"/>
                <a:gd name="T99" fmla="*/ 16 h 609"/>
                <a:gd name="T100" fmla="*/ 523 w 642"/>
                <a:gd name="T101" fmla="*/ 24 h 609"/>
                <a:gd name="T102" fmla="*/ 528 w 642"/>
                <a:gd name="T103" fmla="*/ 75 h 609"/>
                <a:gd name="T104" fmla="*/ 499 w 642"/>
                <a:gd name="T105" fmla="*/ 108 h 609"/>
                <a:gd name="T106" fmla="*/ 449 w 642"/>
                <a:gd name="T107" fmla="*/ 90 h 609"/>
                <a:gd name="T108" fmla="*/ 445 w 642"/>
                <a:gd name="T109" fmla="*/ 69 h 609"/>
                <a:gd name="T110" fmla="*/ 413 w 642"/>
                <a:gd name="T111" fmla="*/ 57 h 609"/>
                <a:gd name="T112" fmla="*/ 409 w 642"/>
                <a:gd name="T113" fmla="*/ 28 h 609"/>
                <a:gd name="T114" fmla="*/ 427 w 642"/>
                <a:gd name="T115" fmla="*/ 13 h 609"/>
                <a:gd name="T116" fmla="*/ 435 w 642"/>
                <a:gd name="T117" fmla="*/ 1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2" h="609">
                  <a:moveTo>
                    <a:pt x="3" y="609"/>
                  </a:moveTo>
                  <a:lnTo>
                    <a:pt x="1" y="609"/>
                  </a:lnTo>
                  <a:lnTo>
                    <a:pt x="0" y="607"/>
                  </a:lnTo>
                  <a:lnTo>
                    <a:pt x="3" y="605"/>
                  </a:lnTo>
                  <a:lnTo>
                    <a:pt x="9" y="599"/>
                  </a:lnTo>
                  <a:lnTo>
                    <a:pt x="12" y="594"/>
                  </a:lnTo>
                  <a:lnTo>
                    <a:pt x="18" y="593"/>
                  </a:lnTo>
                  <a:lnTo>
                    <a:pt x="18" y="595"/>
                  </a:lnTo>
                  <a:lnTo>
                    <a:pt x="18" y="599"/>
                  </a:lnTo>
                  <a:lnTo>
                    <a:pt x="12" y="602"/>
                  </a:lnTo>
                  <a:lnTo>
                    <a:pt x="8" y="603"/>
                  </a:lnTo>
                  <a:lnTo>
                    <a:pt x="3" y="609"/>
                  </a:lnTo>
                  <a:lnTo>
                    <a:pt x="3" y="609"/>
                  </a:lnTo>
                  <a:close/>
                  <a:moveTo>
                    <a:pt x="425" y="429"/>
                  </a:moveTo>
                  <a:lnTo>
                    <a:pt x="424" y="431"/>
                  </a:lnTo>
                  <a:lnTo>
                    <a:pt x="421" y="428"/>
                  </a:lnTo>
                  <a:lnTo>
                    <a:pt x="420" y="424"/>
                  </a:lnTo>
                  <a:lnTo>
                    <a:pt x="420" y="423"/>
                  </a:lnTo>
                  <a:lnTo>
                    <a:pt x="425" y="421"/>
                  </a:lnTo>
                  <a:lnTo>
                    <a:pt x="427" y="424"/>
                  </a:lnTo>
                  <a:lnTo>
                    <a:pt x="427" y="425"/>
                  </a:lnTo>
                  <a:lnTo>
                    <a:pt x="425" y="429"/>
                  </a:lnTo>
                  <a:lnTo>
                    <a:pt x="425" y="429"/>
                  </a:lnTo>
                  <a:close/>
                  <a:moveTo>
                    <a:pt x="461" y="156"/>
                  </a:moveTo>
                  <a:lnTo>
                    <a:pt x="464" y="158"/>
                  </a:lnTo>
                  <a:lnTo>
                    <a:pt x="468" y="158"/>
                  </a:lnTo>
                  <a:lnTo>
                    <a:pt x="471" y="171"/>
                  </a:lnTo>
                  <a:lnTo>
                    <a:pt x="472" y="184"/>
                  </a:lnTo>
                  <a:lnTo>
                    <a:pt x="475" y="184"/>
                  </a:lnTo>
                  <a:lnTo>
                    <a:pt x="479" y="183"/>
                  </a:lnTo>
                  <a:lnTo>
                    <a:pt x="483" y="182"/>
                  </a:lnTo>
                  <a:lnTo>
                    <a:pt x="484" y="183"/>
                  </a:lnTo>
                  <a:lnTo>
                    <a:pt x="488" y="187"/>
                  </a:lnTo>
                  <a:lnTo>
                    <a:pt x="490" y="190"/>
                  </a:lnTo>
                  <a:lnTo>
                    <a:pt x="488" y="193"/>
                  </a:lnTo>
                  <a:lnTo>
                    <a:pt x="484" y="194"/>
                  </a:lnTo>
                  <a:lnTo>
                    <a:pt x="484" y="202"/>
                  </a:lnTo>
                  <a:lnTo>
                    <a:pt x="487" y="203"/>
                  </a:lnTo>
                  <a:lnTo>
                    <a:pt x="492" y="210"/>
                  </a:lnTo>
                  <a:lnTo>
                    <a:pt x="496" y="210"/>
                  </a:lnTo>
                  <a:lnTo>
                    <a:pt x="502" y="209"/>
                  </a:lnTo>
                  <a:lnTo>
                    <a:pt x="506" y="213"/>
                  </a:lnTo>
                  <a:lnTo>
                    <a:pt x="511" y="218"/>
                  </a:lnTo>
                  <a:lnTo>
                    <a:pt x="499" y="225"/>
                  </a:lnTo>
                  <a:lnTo>
                    <a:pt x="499" y="227"/>
                  </a:lnTo>
                  <a:lnTo>
                    <a:pt x="498" y="233"/>
                  </a:lnTo>
                  <a:lnTo>
                    <a:pt x="495" y="237"/>
                  </a:lnTo>
                  <a:lnTo>
                    <a:pt x="494" y="238"/>
                  </a:lnTo>
                  <a:lnTo>
                    <a:pt x="490" y="243"/>
                  </a:lnTo>
                  <a:lnTo>
                    <a:pt x="488" y="245"/>
                  </a:lnTo>
                  <a:lnTo>
                    <a:pt x="484" y="243"/>
                  </a:lnTo>
                  <a:lnTo>
                    <a:pt x="483" y="246"/>
                  </a:lnTo>
                  <a:lnTo>
                    <a:pt x="482" y="249"/>
                  </a:lnTo>
                  <a:lnTo>
                    <a:pt x="480" y="251"/>
                  </a:lnTo>
                  <a:lnTo>
                    <a:pt x="476" y="251"/>
                  </a:lnTo>
                  <a:lnTo>
                    <a:pt x="474" y="249"/>
                  </a:lnTo>
                  <a:lnTo>
                    <a:pt x="475" y="247"/>
                  </a:lnTo>
                  <a:lnTo>
                    <a:pt x="475" y="246"/>
                  </a:lnTo>
                  <a:lnTo>
                    <a:pt x="475" y="241"/>
                  </a:lnTo>
                  <a:lnTo>
                    <a:pt x="478" y="235"/>
                  </a:lnTo>
                  <a:lnTo>
                    <a:pt x="479" y="233"/>
                  </a:lnTo>
                  <a:lnTo>
                    <a:pt x="478" y="233"/>
                  </a:lnTo>
                  <a:lnTo>
                    <a:pt x="478" y="233"/>
                  </a:lnTo>
                  <a:lnTo>
                    <a:pt x="475" y="231"/>
                  </a:lnTo>
                  <a:lnTo>
                    <a:pt x="474" y="231"/>
                  </a:lnTo>
                  <a:lnTo>
                    <a:pt x="471" y="234"/>
                  </a:lnTo>
                  <a:lnTo>
                    <a:pt x="468" y="235"/>
                  </a:lnTo>
                  <a:lnTo>
                    <a:pt x="465" y="237"/>
                  </a:lnTo>
                  <a:lnTo>
                    <a:pt x="453" y="241"/>
                  </a:lnTo>
                  <a:lnTo>
                    <a:pt x="452" y="239"/>
                  </a:lnTo>
                  <a:lnTo>
                    <a:pt x="451" y="231"/>
                  </a:lnTo>
                  <a:lnTo>
                    <a:pt x="456" y="227"/>
                  </a:lnTo>
                  <a:lnTo>
                    <a:pt x="456" y="221"/>
                  </a:lnTo>
                  <a:lnTo>
                    <a:pt x="457" y="217"/>
                  </a:lnTo>
                  <a:lnTo>
                    <a:pt x="459" y="214"/>
                  </a:lnTo>
                  <a:lnTo>
                    <a:pt x="461" y="207"/>
                  </a:lnTo>
                  <a:lnTo>
                    <a:pt x="463" y="206"/>
                  </a:lnTo>
                  <a:lnTo>
                    <a:pt x="456" y="201"/>
                  </a:lnTo>
                  <a:lnTo>
                    <a:pt x="453" y="197"/>
                  </a:lnTo>
                  <a:lnTo>
                    <a:pt x="451" y="189"/>
                  </a:lnTo>
                  <a:lnTo>
                    <a:pt x="449" y="182"/>
                  </a:lnTo>
                  <a:lnTo>
                    <a:pt x="445" y="176"/>
                  </a:lnTo>
                  <a:lnTo>
                    <a:pt x="445" y="170"/>
                  </a:lnTo>
                  <a:lnTo>
                    <a:pt x="443" y="170"/>
                  </a:lnTo>
                  <a:lnTo>
                    <a:pt x="441" y="166"/>
                  </a:lnTo>
                  <a:lnTo>
                    <a:pt x="443" y="163"/>
                  </a:lnTo>
                  <a:lnTo>
                    <a:pt x="453" y="159"/>
                  </a:lnTo>
                  <a:lnTo>
                    <a:pt x="459" y="156"/>
                  </a:lnTo>
                  <a:lnTo>
                    <a:pt x="461" y="156"/>
                  </a:lnTo>
                  <a:lnTo>
                    <a:pt x="461" y="156"/>
                  </a:lnTo>
                  <a:close/>
                  <a:moveTo>
                    <a:pt x="540" y="152"/>
                  </a:moveTo>
                  <a:lnTo>
                    <a:pt x="539" y="152"/>
                  </a:lnTo>
                  <a:lnTo>
                    <a:pt x="535" y="147"/>
                  </a:lnTo>
                  <a:lnTo>
                    <a:pt x="534" y="142"/>
                  </a:lnTo>
                  <a:lnTo>
                    <a:pt x="535" y="140"/>
                  </a:lnTo>
                  <a:lnTo>
                    <a:pt x="536" y="140"/>
                  </a:lnTo>
                  <a:lnTo>
                    <a:pt x="539" y="147"/>
                  </a:lnTo>
                  <a:lnTo>
                    <a:pt x="543" y="148"/>
                  </a:lnTo>
                  <a:lnTo>
                    <a:pt x="540" y="152"/>
                  </a:lnTo>
                  <a:close/>
                  <a:moveTo>
                    <a:pt x="306" y="155"/>
                  </a:moveTo>
                  <a:lnTo>
                    <a:pt x="306" y="160"/>
                  </a:lnTo>
                  <a:lnTo>
                    <a:pt x="309" y="160"/>
                  </a:lnTo>
                  <a:lnTo>
                    <a:pt x="312" y="166"/>
                  </a:lnTo>
                  <a:lnTo>
                    <a:pt x="314" y="168"/>
                  </a:lnTo>
                  <a:lnTo>
                    <a:pt x="316" y="171"/>
                  </a:lnTo>
                  <a:lnTo>
                    <a:pt x="317" y="174"/>
                  </a:lnTo>
                  <a:lnTo>
                    <a:pt x="318" y="178"/>
                  </a:lnTo>
                  <a:lnTo>
                    <a:pt x="320" y="183"/>
                  </a:lnTo>
                  <a:lnTo>
                    <a:pt x="317" y="184"/>
                  </a:lnTo>
                  <a:lnTo>
                    <a:pt x="314" y="176"/>
                  </a:lnTo>
                  <a:lnTo>
                    <a:pt x="312" y="172"/>
                  </a:lnTo>
                  <a:lnTo>
                    <a:pt x="308" y="168"/>
                  </a:lnTo>
                  <a:lnTo>
                    <a:pt x="305" y="168"/>
                  </a:lnTo>
                  <a:lnTo>
                    <a:pt x="304" y="167"/>
                  </a:lnTo>
                  <a:lnTo>
                    <a:pt x="300" y="152"/>
                  </a:lnTo>
                  <a:lnTo>
                    <a:pt x="300" y="150"/>
                  </a:lnTo>
                  <a:lnTo>
                    <a:pt x="297" y="144"/>
                  </a:lnTo>
                  <a:lnTo>
                    <a:pt x="296" y="138"/>
                  </a:lnTo>
                  <a:lnTo>
                    <a:pt x="296" y="132"/>
                  </a:lnTo>
                  <a:lnTo>
                    <a:pt x="300" y="134"/>
                  </a:lnTo>
                  <a:lnTo>
                    <a:pt x="302" y="138"/>
                  </a:lnTo>
                  <a:lnTo>
                    <a:pt x="304" y="144"/>
                  </a:lnTo>
                  <a:lnTo>
                    <a:pt x="305" y="147"/>
                  </a:lnTo>
                  <a:lnTo>
                    <a:pt x="304" y="150"/>
                  </a:lnTo>
                  <a:lnTo>
                    <a:pt x="305" y="154"/>
                  </a:lnTo>
                  <a:lnTo>
                    <a:pt x="306" y="155"/>
                  </a:lnTo>
                  <a:lnTo>
                    <a:pt x="306" y="155"/>
                  </a:lnTo>
                  <a:close/>
                  <a:moveTo>
                    <a:pt x="574" y="132"/>
                  </a:moveTo>
                  <a:lnTo>
                    <a:pt x="578" y="132"/>
                  </a:lnTo>
                  <a:lnTo>
                    <a:pt x="582" y="131"/>
                  </a:lnTo>
                  <a:lnTo>
                    <a:pt x="583" y="132"/>
                  </a:lnTo>
                  <a:lnTo>
                    <a:pt x="578" y="136"/>
                  </a:lnTo>
                  <a:lnTo>
                    <a:pt x="571" y="135"/>
                  </a:lnTo>
                  <a:lnTo>
                    <a:pt x="564" y="134"/>
                  </a:lnTo>
                  <a:lnTo>
                    <a:pt x="558" y="139"/>
                  </a:lnTo>
                  <a:lnTo>
                    <a:pt x="556" y="136"/>
                  </a:lnTo>
                  <a:lnTo>
                    <a:pt x="559" y="132"/>
                  </a:lnTo>
                  <a:lnTo>
                    <a:pt x="563" y="131"/>
                  </a:lnTo>
                  <a:lnTo>
                    <a:pt x="564" y="128"/>
                  </a:lnTo>
                  <a:lnTo>
                    <a:pt x="566" y="128"/>
                  </a:lnTo>
                  <a:lnTo>
                    <a:pt x="570" y="127"/>
                  </a:lnTo>
                  <a:lnTo>
                    <a:pt x="574" y="132"/>
                  </a:lnTo>
                  <a:lnTo>
                    <a:pt x="574" y="132"/>
                  </a:lnTo>
                  <a:close/>
                  <a:moveTo>
                    <a:pt x="389" y="51"/>
                  </a:moveTo>
                  <a:lnTo>
                    <a:pt x="391" y="51"/>
                  </a:lnTo>
                  <a:lnTo>
                    <a:pt x="391" y="51"/>
                  </a:lnTo>
                  <a:lnTo>
                    <a:pt x="392" y="48"/>
                  </a:lnTo>
                  <a:lnTo>
                    <a:pt x="392" y="47"/>
                  </a:lnTo>
                  <a:lnTo>
                    <a:pt x="396" y="48"/>
                  </a:lnTo>
                  <a:lnTo>
                    <a:pt x="401" y="53"/>
                  </a:lnTo>
                  <a:lnTo>
                    <a:pt x="403" y="55"/>
                  </a:lnTo>
                  <a:lnTo>
                    <a:pt x="405" y="60"/>
                  </a:lnTo>
                  <a:lnTo>
                    <a:pt x="407" y="68"/>
                  </a:lnTo>
                  <a:lnTo>
                    <a:pt x="405" y="73"/>
                  </a:lnTo>
                  <a:lnTo>
                    <a:pt x="404" y="79"/>
                  </a:lnTo>
                  <a:lnTo>
                    <a:pt x="403" y="83"/>
                  </a:lnTo>
                  <a:lnTo>
                    <a:pt x="404" y="87"/>
                  </a:lnTo>
                  <a:lnTo>
                    <a:pt x="403" y="91"/>
                  </a:lnTo>
                  <a:lnTo>
                    <a:pt x="403" y="95"/>
                  </a:lnTo>
                  <a:lnTo>
                    <a:pt x="405" y="9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13" y="76"/>
                  </a:lnTo>
                  <a:lnTo>
                    <a:pt x="416" y="79"/>
                  </a:lnTo>
                  <a:lnTo>
                    <a:pt x="419" y="85"/>
                  </a:lnTo>
                  <a:lnTo>
                    <a:pt x="419" y="88"/>
                  </a:lnTo>
                  <a:lnTo>
                    <a:pt x="420" y="91"/>
                  </a:lnTo>
                  <a:lnTo>
                    <a:pt x="420" y="95"/>
                  </a:lnTo>
                  <a:lnTo>
                    <a:pt x="420" y="99"/>
                  </a:lnTo>
                  <a:lnTo>
                    <a:pt x="420" y="102"/>
                  </a:lnTo>
                  <a:lnTo>
                    <a:pt x="419" y="103"/>
                  </a:lnTo>
                  <a:lnTo>
                    <a:pt x="417" y="104"/>
                  </a:lnTo>
                  <a:lnTo>
                    <a:pt x="419" y="104"/>
                  </a:lnTo>
                  <a:lnTo>
                    <a:pt x="421" y="107"/>
                  </a:lnTo>
                  <a:lnTo>
                    <a:pt x="423" y="111"/>
                  </a:lnTo>
                  <a:lnTo>
                    <a:pt x="424" y="112"/>
                  </a:lnTo>
                  <a:lnTo>
                    <a:pt x="429" y="111"/>
                  </a:lnTo>
                  <a:lnTo>
                    <a:pt x="433" y="114"/>
                  </a:lnTo>
                  <a:lnTo>
                    <a:pt x="436" y="120"/>
                  </a:lnTo>
                  <a:lnTo>
                    <a:pt x="439" y="119"/>
                  </a:lnTo>
                  <a:lnTo>
                    <a:pt x="439" y="115"/>
                  </a:lnTo>
                  <a:lnTo>
                    <a:pt x="440" y="114"/>
                  </a:lnTo>
                  <a:lnTo>
                    <a:pt x="444" y="115"/>
                  </a:lnTo>
                  <a:lnTo>
                    <a:pt x="447" y="116"/>
                  </a:lnTo>
                  <a:lnTo>
                    <a:pt x="449" y="120"/>
                  </a:lnTo>
                  <a:lnTo>
                    <a:pt x="445" y="127"/>
                  </a:lnTo>
                  <a:lnTo>
                    <a:pt x="448" y="132"/>
                  </a:lnTo>
                  <a:lnTo>
                    <a:pt x="453" y="136"/>
                  </a:lnTo>
                  <a:lnTo>
                    <a:pt x="457" y="142"/>
                  </a:lnTo>
                  <a:lnTo>
                    <a:pt x="457" y="143"/>
                  </a:lnTo>
                  <a:lnTo>
                    <a:pt x="459" y="146"/>
                  </a:lnTo>
                  <a:lnTo>
                    <a:pt x="456" y="148"/>
                  </a:lnTo>
                  <a:lnTo>
                    <a:pt x="453" y="150"/>
                  </a:lnTo>
                  <a:lnTo>
                    <a:pt x="448" y="151"/>
                  </a:lnTo>
                  <a:lnTo>
                    <a:pt x="443" y="152"/>
                  </a:lnTo>
                  <a:lnTo>
                    <a:pt x="435" y="155"/>
                  </a:lnTo>
                  <a:lnTo>
                    <a:pt x="432" y="155"/>
                  </a:lnTo>
                  <a:lnTo>
                    <a:pt x="432" y="156"/>
                  </a:lnTo>
                  <a:lnTo>
                    <a:pt x="432" y="159"/>
                  </a:lnTo>
                  <a:lnTo>
                    <a:pt x="428" y="166"/>
                  </a:lnTo>
                  <a:lnTo>
                    <a:pt x="425" y="172"/>
                  </a:lnTo>
                  <a:lnTo>
                    <a:pt x="424" y="178"/>
                  </a:lnTo>
                  <a:lnTo>
                    <a:pt x="423" y="183"/>
                  </a:lnTo>
                  <a:lnTo>
                    <a:pt x="421" y="187"/>
                  </a:lnTo>
                  <a:lnTo>
                    <a:pt x="423" y="191"/>
                  </a:lnTo>
                  <a:lnTo>
                    <a:pt x="423" y="195"/>
                  </a:lnTo>
                  <a:lnTo>
                    <a:pt x="420" y="198"/>
                  </a:lnTo>
                  <a:lnTo>
                    <a:pt x="419" y="198"/>
                  </a:lnTo>
                  <a:lnTo>
                    <a:pt x="416" y="197"/>
                  </a:lnTo>
                  <a:lnTo>
                    <a:pt x="415" y="199"/>
                  </a:lnTo>
                  <a:lnTo>
                    <a:pt x="413" y="202"/>
                  </a:lnTo>
                  <a:lnTo>
                    <a:pt x="415" y="205"/>
                  </a:lnTo>
                  <a:lnTo>
                    <a:pt x="413" y="215"/>
                  </a:lnTo>
                  <a:lnTo>
                    <a:pt x="413" y="223"/>
                  </a:lnTo>
                  <a:lnTo>
                    <a:pt x="412" y="230"/>
                  </a:lnTo>
                  <a:lnTo>
                    <a:pt x="411" y="234"/>
                  </a:lnTo>
                  <a:lnTo>
                    <a:pt x="409" y="235"/>
                  </a:lnTo>
                  <a:lnTo>
                    <a:pt x="405" y="237"/>
                  </a:lnTo>
                  <a:lnTo>
                    <a:pt x="401" y="243"/>
                  </a:lnTo>
                  <a:lnTo>
                    <a:pt x="399" y="255"/>
                  </a:lnTo>
                  <a:lnTo>
                    <a:pt x="397" y="259"/>
                  </a:lnTo>
                  <a:lnTo>
                    <a:pt x="395" y="266"/>
                  </a:lnTo>
                  <a:lnTo>
                    <a:pt x="396" y="269"/>
                  </a:lnTo>
                  <a:lnTo>
                    <a:pt x="396" y="271"/>
                  </a:lnTo>
                  <a:lnTo>
                    <a:pt x="395" y="277"/>
                  </a:lnTo>
                  <a:lnTo>
                    <a:pt x="392" y="282"/>
                  </a:lnTo>
                  <a:lnTo>
                    <a:pt x="392" y="285"/>
                  </a:lnTo>
                  <a:lnTo>
                    <a:pt x="393" y="289"/>
                  </a:lnTo>
                  <a:lnTo>
                    <a:pt x="393" y="293"/>
                  </a:lnTo>
                  <a:lnTo>
                    <a:pt x="392" y="296"/>
                  </a:lnTo>
                  <a:lnTo>
                    <a:pt x="388" y="298"/>
                  </a:lnTo>
                  <a:lnTo>
                    <a:pt x="384" y="296"/>
                  </a:lnTo>
                  <a:lnTo>
                    <a:pt x="383" y="293"/>
                  </a:lnTo>
                  <a:lnTo>
                    <a:pt x="381" y="290"/>
                  </a:lnTo>
                  <a:lnTo>
                    <a:pt x="380" y="288"/>
                  </a:lnTo>
                  <a:lnTo>
                    <a:pt x="377" y="286"/>
                  </a:lnTo>
                  <a:lnTo>
                    <a:pt x="371" y="278"/>
                  </a:lnTo>
                  <a:lnTo>
                    <a:pt x="364" y="265"/>
                  </a:lnTo>
                  <a:lnTo>
                    <a:pt x="359" y="259"/>
                  </a:lnTo>
                  <a:lnTo>
                    <a:pt x="355" y="257"/>
                  </a:lnTo>
                  <a:lnTo>
                    <a:pt x="353" y="254"/>
                  </a:lnTo>
                  <a:lnTo>
                    <a:pt x="352" y="251"/>
                  </a:lnTo>
                  <a:lnTo>
                    <a:pt x="349" y="247"/>
                  </a:lnTo>
                  <a:lnTo>
                    <a:pt x="348" y="242"/>
                  </a:lnTo>
                  <a:lnTo>
                    <a:pt x="348" y="239"/>
                  </a:lnTo>
                  <a:lnTo>
                    <a:pt x="348" y="235"/>
                  </a:lnTo>
                  <a:lnTo>
                    <a:pt x="348" y="233"/>
                  </a:lnTo>
                  <a:lnTo>
                    <a:pt x="349" y="231"/>
                  </a:lnTo>
                  <a:lnTo>
                    <a:pt x="353" y="230"/>
                  </a:lnTo>
                  <a:lnTo>
                    <a:pt x="355" y="231"/>
                  </a:lnTo>
                  <a:lnTo>
                    <a:pt x="356" y="234"/>
                  </a:lnTo>
                  <a:lnTo>
                    <a:pt x="359" y="234"/>
                  </a:lnTo>
                  <a:lnTo>
                    <a:pt x="361" y="223"/>
                  </a:lnTo>
                  <a:lnTo>
                    <a:pt x="381" y="217"/>
                  </a:lnTo>
                  <a:lnTo>
                    <a:pt x="387" y="215"/>
                  </a:lnTo>
                  <a:lnTo>
                    <a:pt x="393" y="215"/>
                  </a:lnTo>
                  <a:lnTo>
                    <a:pt x="392" y="213"/>
                  </a:lnTo>
                  <a:lnTo>
                    <a:pt x="391" y="209"/>
                  </a:lnTo>
                  <a:lnTo>
                    <a:pt x="391" y="207"/>
                  </a:lnTo>
                  <a:lnTo>
                    <a:pt x="385" y="209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2" y="210"/>
                  </a:lnTo>
                  <a:lnTo>
                    <a:pt x="368" y="211"/>
                  </a:lnTo>
                  <a:lnTo>
                    <a:pt x="364" y="214"/>
                  </a:lnTo>
                  <a:lnTo>
                    <a:pt x="360" y="217"/>
                  </a:lnTo>
                  <a:lnTo>
                    <a:pt x="357" y="218"/>
                  </a:lnTo>
                  <a:lnTo>
                    <a:pt x="349" y="217"/>
                  </a:lnTo>
                  <a:lnTo>
                    <a:pt x="346" y="215"/>
                  </a:lnTo>
                  <a:lnTo>
                    <a:pt x="344" y="211"/>
                  </a:lnTo>
                  <a:lnTo>
                    <a:pt x="344" y="209"/>
                  </a:lnTo>
                  <a:lnTo>
                    <a:pt x="344" y="206"/>
                  </a:lnTo>
                  <a:lnTo>
                    <a:pt x="342" y="199"/>
                  </a:lnTo>
                  <a:lnTo>
                    <a:pt x="344" y="197"/>
                  </a:lnTo>
                  <a:lnTo>
                    <a:pt x="344" y="195"/>
                  </a:lnTo>
                  <a:lnTo>
                    <a:pt x="345" y="194"/>
                  </a:lnTo>
                  <a:lnTo>
                    <a:pt x="346" y="194"/>
                  </a:lnTo>
                  <a:lnTo>
                    <a:pt x="348" y="195"/>
                  </a:lnTo>
                  <a:lnTo>
                    <a:pt x="352" y="201"/>
                  </a:lnTo>
                  <a:lnTo>
                    <a:pt x="352" y="195"/>
                  </a:lnTo>
                  <a:lnTo>
                    <a:pt x="363" y="190"/>
                  </a:lnTo>
                  <a:lnTo>
                    <a:pt x="368" y="184"/>
                  </a:lnTo>
                  <a:lnTo>
                    <a:pt x="371" y="183"/>
                  </a:lnTo>
                  <a:lnTo>
                    <a:pt x="373" y="184"/>
                  </a:lnTo>
                  <a:lnTo>
                    <a:pt x="372" y="182"/>
                  </a:lnTo>
                  <a:lnTo>
                    <a:pt x="372" y="179"/>
                  </a:lnTo>
                  <a:lnTo>
                    <a:pt x="375" y="176"/>
                  </a:lnTo>
                  <a:lnTo>
                    <a:pt x="376" y="175"/>
                  </a:lnTo>
                  <a:lnTo>
                    <a:pt x="380" y="175"/>
                  </a:lnTo>
                  <a:lnTo>
                    <a:pt x="389" y="175"/>
                  </a:lnTo>
                  <a:lnTo>
                    <a:pt x="392" y="174"/>
                  </a:lnTo>
                  <a:lnTo>
                    <a:pt x="395" y="170"/>
                  </a:lnTo>
                  <a:lnTo>
                    <a:pt x="392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5" y="167"/>
                  </a:lnTo>
                  <a:lnTo>
                    <a:pt x="384" y="163"/>
                  </a:lnTo>
                  <a:lnTo>
                    <a:pt x="388" y="155"/>
                  </a:lnTo>
                  <a:lnTo>
                    <a:pt x="389" y="151"/>
                  </a:lnTo>
                  <a:lnTo>
                    <a:pt x="385" y="152"/>
                  </a:lnTo>
                  <a:lnTo>
                    <a:pt x="384" y="154"/>
                  </a:lnTo>
                  <a:lnTo>
                    <a:pt x="380" y="160"/>
                  </a:lnTo>
                  <a:lnTo>
                    <a:pt x="377" y="164"/>
                  </a:lnTo>
                  <a:lnTo>
                    <a:pt x="373" y="166"/>
                  </a:lnTo>
                  <a:lnTo>
                    <a:pt x="369" y="166"/>
                  </a:lnTo>
                  <a:lnTo>
                    <a:pt x="368" y="164"/>
                  </a:lnTo>
                  <a:lnTo>
                    <a:pt x="367" y="159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8" y="151"/>
                  </a:lnTo>
                  <a:lnTo>
                    <a:pt x="368" y="147"/>
                  </a:lnTo>
                  <a:lnTo>
                    <a:pt x="368" y="143"/>
                  </a:lnTo>
                  <a:lnTo>
                    <a:pt x="368" y="142"/>
                  </a:lnTo>
                  <a:lnTo>
                    <a:pt x="367" y="146"/>
                  </a:lnTo>
                  <a:lnTo>
                    <a:pt x="365" y="151"/>
                  </a:lnTo>
                  <a:lnTo>
                    <a:pt x="363" y="154"/>
                  </a:lnTo>
                  <a:lnTo>
                    <a:pt x="361" y="154"/>
                  </a:lnTo>
                  <a:lnTo>
                    <a:pt x="360" y="151"/>
                  </a:lnTo>
                  <a:lnTo>
                    <a:pt x="360" y="148"/>
                  </a:lnTo>
                  <a:lnTo>
                    <a:pt x="359" y="147"/>
                  </a:lnTo>
                  <a:lnTo>
                    <a:pt x="357" y="147"/>
                  </a:lnTo>
                  <a:lnTo>
                    <a:pt x="356" y="148"/>
                  </a:lnTo>
                  <a:lnTo>
                    <a:pt x="355" y="151"/>
                  </a:lnTo>
                  <a:lnTo>
                    <a:pt x="355" y="154"/>
                  </a:lnTo>
                  <a:lnTo>
                    <a:pt x="356" y="158"/>
                  </a:lnTo>
                  <a:lnTo>
                    <a:pt x="355" y="160"/>
                  </a:lnTo>
                  <a:lnTo>
                    <a:pt x="355" y="164"/>
                  </a:lnTo>
                  <a:lnTo>
                    <a:pt x="356" y="167"/>
                  </a:lnTo>
                  <a:lnTo>
                    <a:pt x="357" y="170"/>
                  </a:lnTo>
                  <a:lnTo>
                    <a:pt x="355" y="172"/>
                  </a:lnTo>
                  <a:lnTo>
                    <a:pt x="353" y="174"/>
                  </a:lnTo>
                  <a:lnTo>
                    <a:pt x="350" y="178"/>
                  </a:lnTo>
                  <a:lnTo>
                    <a:pt x="349" y="180"/>
                  </a:lnTo>
                  <a:lnTo>
                    <a:pt x="346" y="180"/>
                  </a:lnTo>
                  <a:lnTo>
                    <a:pt x="342" y="183"/>
                  </a:lnTo>
                  <a:lnTo>
                    <a:pt x="334" y="183"/>
                  </a:lnTo>
                  <a:lnTo>
                    <a:pt x="332" y="179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28" y="172"/>
                  </a:lnTo>
                  <a:lnTo>
                    <a:pt x="324" y="164"/>
                  </a:lnTo>
                  <a:lnTo>
                    <a:pt x="321" y="156"/>
                  </a:lnTo>
                  <a:lnTo>
                    <a:pt x="320" y="156"/>
                  </a:lnTo>
                  <a:lnTo>
                    <a:pt x="317" y="152"/>
                  </a:lnTo>
                  <a:lnTo>
                    <a:pt x="316" y="151"/>
                  </a:lnTo>
                  <a:lnTo>
                    <a:pt x="314" y="147"/>
                  </a:lnTo>
                  <a:lnTo>
                    <a:pt x="313" y="143"/>
                  </a:lnTo>
                  <a:lnTo>
                    <a:pt x="314" y="140"/>
                  </a:lnTo>
                  <a:lnTo>
                    <a:pt x="316" y="139"/>
                  </a:lnTo>
                  <a:lnTo>
                    <a:pt x="312" y="135"/>
                  </a:lnTo>
                  <a:lnTo>
                    <a:pt x="308" y="130"/>
                  </a:lnTo>
                  <a:lnTo>
                    <a:pt x="309" y="127"/>
                  </a:lnTo>
                  <a:lnTo>
                    <a:pt x="310" y="127"/>
                  </a:lnTo>
                  <a:lnTo>
                    <a:pt x="321" y="132"/>
                  </a:lnTo>
                  <a:lnTo>
                    <a:pt x="322" y="132"/>
                  </a:lnTo>
                  <a:lnTo>
                    <a:pt x="324" y="128"/>
                  </a:lnTo>
                  <a:lnTo>
                    <a:pt x="322" y="128"/>
                  </a:lnTo>
                  <a:lnTo>
                    <a:pt x="321" y="127"/>
                  </a:lnTo>
                  <a:lnTo>
                    <a:pt x="318" y="127"/>
                  </a:lnTo>
                  <a:lnTo>
                    <a:pt x="318" y="127"/>
                  </a:lnTo>
                  <a:lnTo>
                    <a:pt x="317" y="123"/>
                  </a:lnTo>
                  <a:lnTo>
                    <a:pt x="316" y="119"/>
                  </a:lnTo>
                  <a:lnTo>
                    <a:pt x="316" y="116"/>
                  </a:lnTo>
                  <a:lnTo>
                    <a:pt x="316" y="114"/>
                  </a:lnTo>
                  <a:lnTo>
                    <a:pt x="317" y="108"/>
                  </a:lnTo>
                  <a:lnTo>
                    <a:pt x="318" y="104"/>
                  </a:lnTo>
                  <a:lnTo>
                    <a:pt x="317" y="102"/>
                  </a:lnTo>
                  <a:lnTo>
                    <a:pt x="313" y="102"/>
                  </a:lnTo>
                  <a:lnTo>
                    <a:pt x="312" y="103"/>
                  </a:lnTo>
                  <a:lnTo>
                    <a:pt x="312" y="110"/>
                  </a:lnTo>
                  <a:lnTo>
                    <a:pt x="310" y="114"/>
                  </a:lnTo>
                  <a:lnTo>
                    <a:pt x="308" y="116"/>
                  </a:lnTo>
                  <a:lnTo>
                    <a:pt x="305" y="115"/>
                  </a:lnTo>
                  <a:lnTo>
                    <a:pt x="304" y="107"/>
                  </a:lnTo>
                  <a:lnTo>
                    <a:pt x="302" y="102"/>
                  </a:lnTo>
                  <a:lnTo>
                    <a:pt x="301" y="98"/>
                  </a:lnTo>
                  <a:lnTo>
                    <a:pt x="301" y="92"/>
                  </a:lnTo>
                  <a:lnTo>
                    <a:pt x="300" y="88"/>
                  </a:lnTo>
                  <a:lnTo>
                    <a:pt x="298" y="83"/>
                  </a:lnTo>
                  <a:lnTo>
                    <a:pt x="298" y="80"/>
                  </a:lnTo>
                  <a:lnTo>
                    <a:pt x="298" y="79"/>
                  </a:lnTo>
                  <a:lnTo>
                    <a:pt x="300" y="73"/>
                  </a:lnTo>
                  <a:lnTo>
                    <a:pt x="298" y="69"/>
                  </a:lnTo>
                  <a:lnTo>
                    <a:pt x="298" y="65"/>
                  </a:lnTo>
                  <a:lnTo>
                    <a:pt x="297" y="64"/>
                  </a:lnTo>
                  <a:lnTo>
                    <a:pt x="298" y="61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4" y="63"/>
                  </a:lnTo>
                  <a:lnTo>
                    <a:pt x="305" y="67"/>
                  </a:lnTo>
                  <a:lnTo>
                    <a:pt x="305" y="67"/>
                  </a:lnTo>
                  <a:lnTo>
                    <a:pt x="306" y="61"/>
                  </a:lnTo>
                  <a:lnTo>
                    <a:pt x="308" y="60"/>
                  </a:lnTo>
                  <a:lnTo>
                    <a:pt x="313" y="59"/>
                  </a:lnTo>
                  <a:lnTo>
                    <a:pt x="318" y="65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1" y="64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6" y="63"/>
                  </a:lnTo>
                  <a:lnTo>
                    <a:pt x="329" y="61"/>
                  </a:lnTo>
                  <a:lnTo>
                    <a:pt x="334" y="57"/>
                  </a:lnTo>
                  <a:lnTo>
                    <a:pt x="342" y="55"/>
                  </a:lnTo>
                  <a:lnTo>
                    <a:pt x="346" y="59"/>
                  </a:lnTo>
                  <a:lnTo>
                    <a:pt x="346" y="60"/>
                  </a:lnTo>
                  <a:lnTo>
                    <a:pt x="346" y="63"/>
                  </a:lnTo>
                  <a:lnTo>
                    <a:pt x="346" y="64"/>
                  </a:lnTo>
                  <a:lnTo>
                    <a:pt x="344" y="67"/>
                  </a:lnTo>
                  <a:lnTo>
                    <a:pt x="333" y="69"/>
                  </a:lnTo>
                  <a:lnTo>
                    <a:pt x="326" y="79"/>
                  </a:lnTo>
                  <a:lnTo>
                    <a:pt x="336" y="77"/>
                  </a:lnTo>
                  <a:lnTo>
                    <a:pt x="337" y="79"/>
                  </a:lnTo>
                  <a:lnTo>
                    <a:pt x="338" y="87"/>
                  </a:lnTo>
                  <a:lnTo>
                    <a:pt x="338" y="87"/>
                  </a:lnTo>
                  <a:lnTo>
                    <a:pt x="341" y="88"/>
                  </a:lnTo>
                  <a:lnTo>
                    <a:pt x="344" y="91"/>
                  </a:lnTo>
                  <a:lnTo>
                    <a:pt x="345" y="95"/>
                  </a:lnTo>
                  <a:lnTo>
                    <a:pt x="346" y="98"/>
                  </a:lnTo>
                  <a:lnTo>
                    <a:pt x="348" y="98"/>
                  </a:lnTo>
                  <a:lnTo>
                    <a:pt x="348" y="95"/>
                  </a:lnTo>
                  <a:lnTo>
                    <a:pt x="348" y="91"/>
                  </a:lnTo>
                  <a:lnTo>
                    <a:pt x="348" y="87"/>
                  </a:lnTo>
                  <a:lnTo>
                    <a:pt x="348" y="81"/>
                  </a:lnTo>
                  <a:lnTo>
                    <a:pt x="348" y="77"/>
                  </a:lnTo>
                  <a:lnTo>
                    <a:pt x="350" y="75"/>
                  </a:lnTo>
                  <a:lnTo>
                    <a:pt x="353" y="67"/>
                  </a:lnTo>
                  <a:lnTo>
                    <a:pt x="356" y="60"/>
                  </a:lnTo>
                  <a:lnTo>
                    <a:pt x="360" y="63"/>
                  </a:lnTo>
                  <a:lnTo>
                    <a:pt x="364" y="71"/>
                  </a:lnTo>
                  <a:lnTo>
                    <a:pt x="367" y="81"/>
                  </a:lnTo>
                  <a:lnTo>
                    <a:pt x="369" y="92"/>
                  </a:lnTo>
                  <a:lnTo>
                    <a:pt x="372" y="107"/>
                  </a:lnTo>
                  <a:lnTo>
                    <a:pt x="375" y="111"/>
                  </a:lnTo>
                  <a:lnTo>
                    <a:pt x="376" y="112"/>
                  </a:lnTo>
                  <a:lnTo>
                    <a:pt x="383" y="127"/>
                  </a:lnTo>
                  <a:lnTo>
                    <a:pt x="383" y="127"/>
                  </a:lnTo>
                  <a:lnTo>
                    <a:pt x="381" y="116"/>
                  </a:lnTo>
                  <a:lnTo>
                    <a:pt x="379" y="98"/>
                  </a:lnTo>
                  <a:lnTo>
                    <a:pt x="376" y="83"/>
                  </a:lnTo>
                  <a:lnTo>
                    <a:pt x="375" y="77"/>
                  </a:lnTo>
                  <a:lnTo>
                    <a:pt x="375" y="69"/>
                  </a:lnTo>
                  <a:lnTo>
                    <a:pt x="375" y="68"/>
                  </a:lnTo>
                  <a:lnTo>
                    <a:pt x="375" y="65"/>
                  </a:lnTo>
                  <a:lnTo>
                    <a:pt x="377" y="57"/>
                  </a:lnTo>
                  <a:lnTo>
                    <a:pt x="379" y="53"/>
                  </a:lnTo>
                  <a:lnTo>
                    <a:pt x="379" y="47"/>
                  </a:lnTo>
                  <a:lnTo>
                    <a:pt x="379" y="43"/>
                  </a:lnTo>
                  <a:lnTo>
                    <a:pt x="381" y="39"/>
                  </a:lnTo>
                  <a:lnTo>
                    <a:pt x="384" y="39"/>
                  </a:lnTo>
                  <a:lnTo>
                    <a:pt x="385" y="41"/>
                  </a:lnTo>
                  <a:lnTo>
                    <a:pt x="389" y="51"/>
                  </a:lnTo>
                  <a:lnTo>
                    <a:pt x="389" y="51"/>
                  </a:lnTo>
                  <a:close/>
                  <a:moveTo>
                    <a:pt x="626" y="32"/>
                  </a:moveTo>
                  <a:lnTo>
                    <a:pt x="611" y="36"/>
                  </a:lnTo>
                  <a:lnTo>
                    <a:pt x="610" y="33"/>
                  </a:lnTo>
                  <a:lnTo>
                    <a:pt x="633" y="24"/>
                  </a:lnTo>
                  <a:lnTo>
                    <a:pt x="634" y="23"/>
                  </a:lnTo>
                  <a:lnTo>
                    <a:pt x="638" y="21"/>
                  </a:lnTo>
                  <a:lnTo>
                    <a:pt x="642" y="24"/>
                  </a:lnTo>
                  <a:lnTo>
                    <a:pt x="641" y="25"/>
                  </a:lnTo>
                  <a:lnTo>
                    <a:pt x="626" y="32"/>
                  </a:lnTo>
                  <a:lnTo>
                    <a:pt x="626" y="32"/>
                  </a:lnTo>
                  <a:close/>
                  <a:moveTo>
                    <a:pt x="419" y="16"/>
                  </a:moveTo>
                  <a:lnTo>
                    <a:pt x="416" y="21"/>
                  </a:lnTo>
                  <a:lnTo>
                    <a:pt x="409" y="17"/>
                  </a:lnTo>
                  <a:lnTo>
                    <a:pt x="411" y="13"/>
                  </a:lnTo>
                  <a:lnTo>
                    <a:pt x="412" y="12"/>
                  </a:lnTo>
                  <a:lnTo>
                    <a:pt x="415" y="12"/>
                  </a:lnTo>
                  <a:lnTo>
                    <a:pt x="419" y="16"/>
                  </a:lnTo>
                  <a:close/>
                  <a:moveTo>
                    <a:pt x="451" y="21"/>
                  </a:moveTo>
                  <a:lnTo>
                    <a:pt x="452" y="21"/>
                  </a:lnTo>
                  <a:lnTo>
                    <a:pt x="460" y="21"/>
                  </a:lnTo>
                  <a:lnTo>
                    <a:pt x="463" y="24"/>
                  </a:lnTo>
                  <a:lnTo>
                    <a:pt x="463" y="29"/>
                  </a:lnTo>
                  <a:lnTo>
                    <a:pt x="464" y="31"/>
                  </a:lnTo>
                  <a:lnTo>
                    <a:pt x="465" y="31"/>
                  </a:lnTo>
                  <a:lnTo>
                    <a:pt x="471" y="37"/>
                  </a:lnTo>
                  <a:lnTo>
                    <a:pt x="472" y="39"/>
                  </a:lnTo>
                  <a:lnTo>
                    <a:pt x="474" y="35"/>
                  </a:lnTo>
                  <a:lnTo>
                    <a:pt x="475" y="27"/>
                  </a:lnTo>
                  <a:lnTo>
                    <a:pt x="475" y="16"/>
                  </a:lnTo>
                  <a:lnTo>
                    <a:pt x="474" y="11"/>
                  </a:lnTo>
                  <a:lnTo>
                    <a:pt x="475" y="8"/>
                  </a:lnTo>
                  <a:lnTo>
                    <a:pt x="476" y="7"/>
                  </a:lnTo>
                  <a:lnTo>
                    <a:pt x="478" y="7"/>
                  </a:lnTo>
                  <a:lnTo>
                    <a:pt x="479" y="4"/>
                  </a:lnTo>
                  <a:lnTo>
                    <a:pt x="482" y="1"/>
                  </a:lnTo>
                  <a:lnTo>
                    <a:pt x="483" y="1"/>
                  </a:lnTo>
                  <a:lnTo>
                    <a:pt x="487" y="4"/>
                  </a:lnTo>
                  <a:lnTo>
                    <a:pt x="487" y="5"/>
                  </a:lnTo>
                  <a:lnTo>
                    <a:pt x="487" y="9"/>
                  </a:lnTo>
                  <a:lnTo>
                    <a:pt x="486" y="15"/>
                  </a:lnTo>
                  <a:lnTo>
                    <a:pt x="484" y="27"/>
                  </a:lnTo>
                  <a:lnTo>
                    <a:pt x="488" y="27"/>
                  </a:lnTo>
                  <a:lnTo>
                    <a:pt x="494" y="25"/>
                  </a:lnTo>
                  <a:lnTo>
                    <a:pt x="494" y="21"/>
                  </a:lnTo>
                  <a:lnTo>
                    <a:pt x="496" y="16"/>
                  </a:lnTo>
                  <a:lnTo>
                    <a:pt x="500" y="17"/>
                  </a:lnTo>
                  <a:lnTo>
                    <a:pt x="502" y="16"/>
                  </a:lnTo>
                  <a:lnTo>
                    <a:pt x="502" y="13"/>
                  </a:lnTo>
                  <a:lnTo>
                    <a:pt x="502" y="11"/>
                  </a:lnTo>
                  <a:lnTo>
                    <a:pt x="504" y="12"/>
                  </a:lnTo>
                  <a:lnTo>
                    <a:pt x="506" y="17"/>
                  </a:lnTo>
                  <a:lnTo>
                    <a:pt x="507" y="17"/>
                  </a:lnTo>
                  <a:lnTo>
                    <a:pt x="508" y="16"/>
                  </a:lnTo>
                  <a:lnTo>
                    <a:pt x="510" y="16"/>
                  </a:lnTo>
                  <a:lnTo>
                    <a:pt x="511" y="19"/>
                  </a:lnTo>
                  <a:lnTo>
                    <a:pt x="520" y="23"/>
                  </a:lnTo>
                  <a:lnTo>
                    <a:pt x="523" y="24"/>
                  </a:lnTo>
                  <a:lnTo>
                    <a:pt x="524" y="27"/>
                  </a:lnTo>
                  <a:lnTo>
                    <a:pt x="526" y="28"/>
                  </a:lnTo>
                  <a:lnTo>
                    <a:pt x="534" y="28"/>
                  </a:lnTo>
                  <a:lnTo>
                    <a:pt x="540" y="29"/>
                  </a:lnTo>
                  <a:lnTo>
                    <a:pt x="543" y="32"/>
                  </a:lnTo>
                  <a:lnTo>
                    <a:pt x="544" y="37"/>
                  </a:lnTo>
                  <a:lnTo>
                    <a:pt x="546" y="51"/>
                  </a:lnTo>
                  <a:lnTo>
                    <a:pt x="544" y="55"/>
                  </a:lnTo>
                  <a:lnTo>
                    <a:pt x="531" y="71"/>
                  </a:lnTo>
                  <a:lnTo>
                    <a:pt x="528" y="75"/>
                  </a:lnTo>
                  <a:lnTo>
                    <a:pt x="526" y="80"/>
                  </a:lnTo>
                  <a:lnTo>
                    <a:pt x="523" y="90"/>
                  </a:lnTo>
                  <a:lnTo>
                    <a:pt x="522" y="94"/>
                  </a:lnTo>
                  <a:lnTo>
                    <a:pt x="516" y="98"/>
                  </a:lnTo>
                  <a:lnTo>
                    <a:pt x="515" y="98"/>
                  </a:lnTo>
                  <a:lnTo>
                    <a:pt x="510" y="96"/>
                  </a:lnTo>
                  <a:lnTo>
                    <a:pt x="508" y="96"/>
                  </a:lnTo>
                  <a:lnTo>
                    <a:pt x="503" y="102"/>
                  </a:lnTo>
                  <a:lnTo>
                    <a:pt x="502" y="104"/>
                  </a:lnTo>
                  <a:lnTo>
                    <a:pt x="499" y="108"/>
                  </a:lnTo>
                  <a:lnTo>
                    <a:pt x="496" y="110"/>
                  </a:lnTo>
                  <a:lnTo>
                    <a:pt x="494" y="110"/>
                  </a:lnTo>
                  <a:lnTo>
                    <a:pt x="482" y="107"/>
                  </a:lnTo>
                  <a:lnTo>
                    <a:pt x="479" y="104"/>
                  </a:lnTo>
                  <a:lnTo>
                    <a:pt x="478" y="99"/>
                  </a:lnTo>
                  <a:lnTo>
                    <a:pt x="480" y="92"/>
                  </a:lnTo>
                  <a:lnTo>
                    <a:pt x="467" y="95"/>
                  </a:lnTo>
                  <a:lnTo>
                    <a:pt x="451" y="94"/>
                  </a:lnTo>
                  <a:lnTo>
                    <a:pt x="449" y="92"/>
                  </a:lnTo>
                  <a:lnTo>
                    <a:pt x="449" y="90"/>
                  </a:lnTo>
                  <a:lnTo>
                    <a:pt x="444" y="88"/>
                  </a:lnTo>
                  <a:lnTo>
                    <a:pt x="440" y="85"/>
                  </a:lnTo>
                  <a:lnTo>
                    <a:pt x="436" y="83"/>
                  </a:lnTo>
                  <a:lnTo>
                    <a:pt x="432" y="77"/>
                  </a:lnTo>
                  <a:lnTo>
                    <a:pt x="433" y="75"/>
                  </a:lnTo>
                  <a:lnTo>
                    <a:pt x="435" y="73"/>
                  </a:lnTo>
                  <a:lnTo>
                    <a:pt x="437" y="73"/>
                  </a:lnTo>
                  <a:lnTo>
                    <a:pt x="440" y="73"/>
                  </a:lnTo>
                  <a:lnTo>
                    <a:pt x="445" y="73"/>
                  </a:lnTo>
                  <a:lnTo>
                    <a:pt x="445" y="69"/>
                  </a:lnTo>
                  <a:lnTo>
                    <a:pt x="448" y="68"/>
                  </a:lnTo>
                  <a:lnTo>
                    <a:pt x="449" y="64"/>
                  </a:lnTo>
                  <a:lnTo>
                    <a:pt x="444" y="63"/>
                  </a:lnTo>
                  <a:lnTo>
                    <a:pt x="439" y="61"/>
                  </a:lnTo>
                  <a:lnTo>
                    <a:pt x="436" y="64"/>
                  </a:lnTo>
                  <a:lnTo>
                    <a:pt x="432" y="65"/>
                  </a:lnTo>
                  <a:lnTo>
                    <a:pt x="428" y="67"/>
                  </a:lnTo>
                  <a:lnTo>
                    <a:pt x="421" y="65"/>
                  </a:lnTo>
                  <a:lnTo>
                    <a:pt x="419" y="63"/>
                  </a:lnTo>
                  <a:lnTo>
                    <a:pt x="413" y="57"/>
                  </a:lnTo>
                  <a:lnTo>
                    <a:pt x="412" y="55"/>
                  </a:lnTo>
                  <a:lnTo>
                    <a:pt x="412" y="52"/>
                  </a:lnTo>
                  <a:lnTo>
                    <a:pt x="412" y="49"/>
                  </a:lnTo>
                  <a:lnTo>
                    <a:pt x="416" y="45"/>
                  </a:lnTo>
                  <a:lnTo>
                    <a:pt x="419" y="43"/>
                  </a:lnTo>
                  <a:lnTo>
                    <a:pt x="420" y="40"/>
                  </a:lnTo>
                  <a:lnTo>
                    <a:pt x="413" y="37"/>
                  </a:lnTo>
                  <a:lnTo>
                    <a:pt x="409" y="35"/>
                  </a:lnTo>
                  <a:lnTo>
                    <a:pt x="407" y="31"/>
                  </a:lnTo>
                  <a:lnTo>
                    <a:pt x="409" y="28"/>
                  </a:lnTo>
                  <a:lnTo>
                    <a:pt x="419" y="25"/>
                  </a:lnTo>
                  <a:lnTo>
                    <a:pt x="421" y="28"/>
                  </a:lnTo>
                  <a:lnTo>
                    <a:pt x="424" y="31"/>
                  </a:lnTo>
                  <a:lnTo>
                    <a:pt x="428" y="33"/>
                  </a:lnTo>
                  <a:lnTo>
                    <a:pt x="431" y="28"/>
                  </a:lnTo>
                  <a:lnTo>
                    <a:pt x="428" y="27"/>
                  </a:lnTo>
                  <a:lnTo>
                    <a:pt x="425" y="20"/>
                  </a:lnTo>
                  <a:lnTo>
                    <a:pt x="425" y="16"/>
                  </a:lnTo>
                  <a:lnTo>
                    <a:pt x="425" y="13"/>
                  </a:lnTo>
                  <a:lnTo>
                    <a:pt x="427" y="13"/>
                  </a:lnTo>
                  <a:lnTo>
                    <a:pt x="428" y="15"/>
                  </a:lnTo>
                  <a:lnTo>
                    <a:pt x="431" y="21"/>
                  </a:lnTo>
                  <a:lnTo>
                    <a:pt x="433" y="23"/>
                  </a:lnTo>
                  <a:lnTo>
                    <a:pt x="435" y="17"/>
                  </a:lnTo>
                  <a:lnTo>
                    <a:pt x="435" y="15"/>
                  </a:lnTo>
                  <a:lnTo>
                    <a:pt x="435" y="12"/>
                  </a:lnTo>
                  <a:lnTo>
                    <a:pt x="433" y="8"/>
                  </a:lnTo>
                  <a:lnTo>
                    <a:pt x="432" y="1"/>
                  </a:lnTo>
                  <a:lnTo>
                    <a:pt x="433" y="0"/>
                  </a:lnTo>
                  <a:lnTo>
                    <a:pt x="435" y="1"/>
                  </a:lnTo>
                  <a:lnTo>
                    <a:pt x="439" y="5"/>
                  </a:lnTo>
                  <a:lnTo>
                    <a:pt x="443" y="8"/>
                  </a:lnTo>
                  <a:lnTo>
                    <a:pt x="444" y="11"/>
                  </a:lnTo>
                  <a:lnTo>
                    <a:pt x="448" y="16"/>
                  </a:lnTo>
                  <a:lnTo>
                    <a:pt x="451" y="21"/>
                  </a:lnTo>
                  <a:lnTo>
                    <a:pt x="451" y="2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9">
              <a:extLst>
                <a:ext uri="{FF2B5EF4-FFF2-40B4-BE49-F238E27FC236}">
                  <a16:creationId xmlns:a16="http://schemas.microsoft.com/office/drawing/2014/main" id="{1C04D22D-FA7F-4C7D-B9D5-687A0B3C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225" y="3370263"/>
              <a:ext cx="134938" cy="65088"/>
            </a:xfrm>
            <a:custGeom>
              <a:avLst/>
              <a:gdLst>
                <a:gd name="T0" fmla="*/ 84 w 85"/>
                <a:gd name="T1" fmla="*/ 14 h 41"/>
                <a:gd name="T2" fmla="*/ 81 w 85"/>
                <a:gd name="T3" fmla="*/ 20 h 41"/>
                <a:gd name="T4" fmla="*/ 79 w 85"/>
                <a:gd name="T5" fmla="*/ 26 h 41"/>
                <a:gd name="T6" fmla="*/ 72 w 85"/>
                <a:gd name="T7" fmla="*/ 28 h 41"/>
                <a:gd name="T8" fmla="*/ 70 w 85"/>
                <a:gd name="T9" fmla="*/ 26 h 41"/>
                <a:gd name="T10" fmla="*/ 69 w 85"/>
                <a:gd name="T11" fmla="*/ 24 h 41"/>
                <a:gd name="T12" fmla="*/ 65 w 85"/>
                <a:gd name="T13" fmla="*/ 25 h 41"/>
                <a:gd name="T14" fmla="*/ 60 w 85"/>
                <a:gd name="T15" fmla="*/ 24 h 41"/>
                <a:gd name="T16" fmla="*/ 53 w 85"/>
                <a:gd name="T17" fmla="*/ 25 h 41"/>
                <a:gd name="T18" fmla="*/ 46 w 85"/>
                <a:gd name="T19" fmla="*/ 33 h 41"/>
                <a:gd name="T20" fmla="*/ 42 w 85"/>
                <a:gd name="T21" fmla="*/ 32 h 41"/>
                <a:gd name="T22" fmla="*/ 38 w 85"/>
                <a:gd name="T23" fmla="*/ 32 h 41"/>
                <a:gd name="T24" fmla="*/ 30 w 85"/>
                <a:gd name="T25" fmla="*/ 34 h 41"/>
                <a:gd name="T26" fmla="*/ 28 w 85"/>
                <a:gd name="T27" fmla="*/ 38 h 41"/>
                <a:gd name="T28" fmla="*/ 28 w 85"/>
                <a:gd name="T29" fmla="*/ 41 h 41"/>
                <a:gd name="T30" fmla="*/ 16 w 85"/>
                <a:gd name="T31" fmla="*/ 41 h 41"/>
                <a:gd name="T32" fmla="*/ 9 w 85"/>
                <a:gd name="T33" fmla="*/ 38 h 41"/>
                <a:gd name="T34" fmla="*/ 6 w 85"/>
                <a:gd name="T35" fmla="*/ 36 h 41"/>
                <a:gd name="T36" fmla="*/ 2 w 85"/>
                <a:gd name="T37" fmla="*/ 36 h 41"/>
                <a:gd name="T38" fmla="*/ 0 w 85"/>
                <a:gd name="T39" fmla="*/ 28 h 41"/>
                <a:gd name="T40" fmla="*/ 1 w 85"/>
                <a:gd name="T41" fmla="*/ 24 h 41"/>
                <a:gd name="T42" fmla="*/ 1 w 85"/>
                <a:gd name="T43" fmla="*/ 21 h 41"/>
                <a:gd name="T44" fmla="*/ 5 w 85"/>
                <a:gd name="T45" fmla="*/ 17 h 41"/>
                <a:gd name="T46" fmla="*/ 10 w 85"/>
                <a:gd name="T47" fmla="*/ 17 h 41"/>
                <a:gd name="T48" fmla="*/ 14 w 85"/>
                <a:gd name="T49" fmla="*/ 14 h 41"/>
                <a:gd name="T50" fmla="*/ 17 w 85"/>
                <a:gd name="T51" fmla="*/ 13 h 41"/>
                <a:gd name="T52" fmla="*/ 18 w 85"/>
                <a:gd name="T53" fmla="*/ 9 h 41"/>
                <a:gd name="T54" fmla="*/ 22 w 85"/>
                <a:gd name="T55" fmla="*/ 6 h 41"/>
                <a:gd name="T56" fmla="*/ 24 w 85"/>
                <a:gd name="T57" fmla="*/ 4 h 41"/>
                <a:gd name="T58" fmla="*/ 26 w 85"/>
                <a:gd name="T59" fmla="*/ 2 h 41"/>
                <a:gd name="T60" fmla="*/ 29 w 85"/>
                <a:gd name="T61" fmla="*/ 2 h 41"/>
                <a:gd name="T62" fmla="*/ 32 w 85"/>
                <a:gd name="T63" fmla="*/ 5 h 41"/>
                <a:gd name="T64" fmla="*/ 36 w 85"/>
                <a:gd name="T65" fmla="*/ 1 h 41"/>
                <a:gd name="T66" fmla="*/ 38 w 85"/>
                <a:gd name="T67" fmla="*/ 0 h 41"/>
                <a:gd name="T68" fmla="*/ 41 w 85"/>
                <a:gd name="T69" fmla="*/ 4 h 41"/>
                <a:gd name="T70" fmla="*/ 42 w 85"/>
                <a:gd name="T71" fmla="*/ 5 h 41"/>
                <a:gd name="T72" fmla="*/ 44 w 85"/>
                <a:gd name="T73" fmla="*/ 8 h 41"/>
                <a:gd name="T74" fmla="*/ 44 w 85"/>
                <a:gd name="T75" fmla="*/ 9 h 41"/>
                <a:gd name="T76" fmla="*/ 48 w 85"/>
                <a:gd name="T77" fmla="*/ 9 h 41"/>
                <a:gd name="T78" fmla="*/ 50 w 85"/>
                <a:gd name="T79" fmla="*/ 6 h 41"/>
                <a:gd name="T80" fmla="*/ 53 w 85"/>
                <a:gd name="T81" fmla="*/ 5 h 41"/>
                <a:gd name="T82" fmla="*/ 54 w 85"/>
                <a:gd name="T83" fmla="*/ 5 h 41"/>
                <a:gd name="T84" fmla="*/ 58 w 85"/>
                <a:gd name="T85" fmla="*/ 6 h 41"/>
                <a:gd name="T86" fmla="*/ 61 w 85"/>
                <a:gd name="T87" fmla="*/ 5 h 41"/>
                <a:gd name="T88" fmla="*/ 65 w 85"/>
                <a:gd name="T89" fmla="*/ 4 h 41"/>
                <a:gd name="T90" fmla="*/ 72 w 85"/>
                <a:gd name="T91" fmla="*/ 5 h 41"/>
                <a:gd name="T92" fmla="*/ 77 w 85"/>
                <a:gd name="T93" fmla="*/ 8 h 41"/>
                <a:gd name="T94" fmla="*/ 84 w 85"/>
                <a:gd name="T95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" h="41">
                  <a:moveTo>
                    <a:pt x="85" y="12"/>
                  </a:moveTo>
                  <a:lnTo>
                    <a:pt x="84" y="13"/>
                  </a:lnTo>
                  <a:lnTo>
                    <a:pt x="84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1" y="20"/>
                  </a:lnTo>
                  <a:lnTo>
                    <a:pt x="81" y="21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73" y="29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69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5" y="25"/>
                  </a:lnTo>
                  <a:lnTo>
                    <a:pt x="62" y="25"/>
                  </a:lnTo>
                  <a:lnTo>
                    <a:pt x="61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3" y="25"/>
                  </a:lnTo>
                  <a:lnTo>
                    <a:pt x="52" y="29"/>
                  </a:lnTo>
                  <a:lnTo>
                    <a:pt x="49" y="30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4" y="33"/>
                  </a:lnTo>
                  <a:lnTo>
                    <a:pt x="42" y="32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0" y="34"/>
                  </a:lnTo>
                  <a:lnTo>
                    <a:pt x="29" y="36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1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4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72" y="4"/>
                  </a:lnTo>
                  <a:lnTo>
                    <a:pt x="72" y="5"/>
                  </a:lnTo>
                  <a:lnTo>
                    <a:pt x="74" y="5"/>
                  </a:lnTo>
                  <a:lnTo>
                    <a:pt x="76" y="6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80" y="10"/>
                  </a:lnTo>
                  <a:lnTo>
                    <a:pt x="84" y="12"/>
                  </a:lnTo>
                  <a:lnTo>
                    <a:pt x="85" y="1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0">
              <a:extLst>
                <a:ext uri="{FF2B5EF4-FFF2-40B4-BE49-F238E27FC236}">
                  <a16:creationId xmlns:a16="http://schemas.microsoft.com/office/drawing/2014/main" id="{847B1F72-B3CD-42AD-BA5F-47B23BE17E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0" y="4491038"/>
              <a:ext cx="73025" cy="74613"/>
            </a:xfrm>
            <a:custGeom>
              <a:avLst/>
              <a:gdLst>
                <a:gd name="T0" fmla="*/ 46 w 46"/>
                <a:gd name="T1" fmla="*/ 25 h 47"/>
                <a:gd name="T2" fmla="*/ 43 w 46"/>
                <a:gd name="T3" fmla="*/ 28 h 47"/>
                <a:gd name="T4" fmla="*/ 40 w 46"/>
                <a:gd name="T5" fmla="*/ 33 h 47"/>
                <a:gd name="T6" fmla="*/ 35 w 46"/>
                <a:gd name="T7" fmla="*/ 37 h 47"/>
                <a:gd name="T8" fmla="*/ 31 w 46"/>
                <a:gd name="T9" fmla="*/ 41 h 47"/>
                <a:gd name="T10" fmla="*/ 27 w 46"/>
                <a:gd name="T11" fmla="*/ 47 h 47"/>
                <a:gd name="T12" fmla="*/ 22 w 46"/>
                <a:gd name="T13" fmla="*/ 43 h 47"/>
                <a:gd name="T14" fmla="*/ 12 w 46"/>
                <a:gd name="T15" fmla="*/ 39 h 47"/>
                <a:gd name="T16" fmla="*/ 12 w 46"/>
                <a:gd name="T17" fmla="*/ 33 h 47"/>
                <a:gd name="T18" fmla="*/ 10 w 46"/>
                <a:gd name="T19" fmla="*/ 35 h 47"/>
                <a:gd name="T20" fmla="*/ 7 w 46"/>
                <a:gd name="T21" fmla="*/ 32 h 47"/>
                <a:gd name="T22" fmla="*/ 4 w 46"/>
                <a:gd name="T23" fmla="*/ 27 h 47"/>
                <a:gd name="T24" fmla="*/ 2 w 46"/>
                <a:gd name="T25" fmla="*/ 23 h 47"/>
                <a:gd name="T26" fmla="*/ 3 w 46"/>
                <a:gd name="T27" fmla="*/ 23 h 47"/>
                <a:gd name="T28" fmla="*/ 7 w 46"/>
                <a:gd name="T29" fmla="*/ 21 h 47"/>
                <a:gd name="T30" fmla="*/ 6 w 46"/>
                <a:gd name="T31" fmla="*/ 20 h 47"/>
                <a:gd name="T32" fmla="*/ 3 w 46"/>
                <a:gd name="T33" fmla="*/ 21 h 47"/>
                <a:gd name="T34" fmla="*/ 2 w 46"/>
                <a:gd name="T35" fmla="*/ 17 h 47"/>
                <a:gd name="T36" fmla="*/ 3 w 46"/>
                <a:gd name="T37" fmla="*/ 16 h 47"/>
                <a:gd name="T38" fmla="*/ 2 w 46"/>
                <a:gd name="T39" fmla="*/ 13 h 47"/>
                <a:gd name="T40" fmla="*/ 4 w 46"/>
                <a:gd name="T41" fmla="*/ 13 h 47"/>
                <a:gd name="T42" fmla="*/ 6 w 46"/>
                <a:gd name="T43" fmla="*/ 11 h 47"/>
                <a:gd name="T44" fmla="*/ 10 w 46"/>
                <a:gd name="T45" fmla="*/ 8 h 47"/>
                <a:gd name="T46" fmla="*/ 11 w 46"/>
                <a:gd name="T47" fmla="*/ 5 h 47"/>
                <a:gd name="T48" fmla="*/ 12 w 46"/>
                <a:gd name="T49" fmla="*/ 3 h 47"/>
                <a:gd name="T50" fmla="*/ 16 w 46"/>
                <a:gd name="T51" fmla="*/ 1 h 47"/>
                <a:gd name="T52" fmla="*/ 22 w 46"/>
                <a:gd name="T53" fmla="*/ 0 h 47"/>
                <a:gd name="T54" fmla="*/ 31 w 46"/>
                <a:gd name="T55" fmla="*/ 0 h 47"/>
                <a:gd name="T56" fmla="*/ 34 w 46"/>
                <a:gd name="T57" fmla="*/ 1 h 47"/>
                <a:gd name="T58" fmla="*/ 38 w 46"/>
                <a:gd name="T59" fmla="*/ 7 h 47"/>
                <a:gd name="T60" fmla="*/ 40 w 46"/>
                <a:gd name="T61" fmla="*/ 11 h 47"/>
                <a:gd name="T62" fmla="*/ 39 w 46"/>
                <a:gd name="T63" fmla="*/ 13 h 47"/>
                <a:gd name="T64" fmla="*/ 40 w 46"/>
                <a:gd name="T65" fmla="*/ 13 h 47"/>
                <a:gd name="T66" fmla="*/ 42 w 46"/>
                <a:gd name="T67" fmla="*/ 19 h 47"/>
                <a:gd name="T68" fmla="*/ 40 w 46"/>
                <a:gd name="T69" fmla="*/ 21 h 47"/>
                <a:gd name="T70" fmla="*/ 39 w 46"/>
                <a:gd name="T71" fmla="*/ 25 h 47"/>
                <a:gd name="T72" fmla="*/ 42 w 46"/>
                <a:gd name="T73" fmla="*/ 25 h 47"/>
                <a:gd name="T74" fmla="*/ 44 w 46"/>
                <a:gd name="T75" fmla="*/ 23 h 47"/>
                <a:gd name="T76" fmla="*/ 46 w 46"/>
                <a:gd name="T77" fmla="*/ 23 h 47"/>
                <a:gd name="T78" fmla="*/ 11 w 46"/>
                <a:gd name="T79" fmla="*/ 37 h 47"/>
                <a:gd name="T80" fmla="*/ 11 w 46"/>
                <a:gd name="T81" fmla="*/ 35 h 47"/>
                <a:gd name="T82" fmla="*/ 12 w 46"/>
                <a:gd name="T83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47">
                  <a:moveTo>
                    <a:pt x="46" y="23"/>
                  </a:moveTo>
                  <a:lnTo>
                    <a:pt x="46" y="23"/>
                  </a:lnTo>
                  <a:lnTo>
                    <a:pt x="46" y="25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4" y="39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30" y="44"/>
                  </a:lnTo>
                  <a:lnTo>
                    <a:pt x="28" y="45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4" y="44"/>
                  </a:lnTo>
                  <a:lnTo>
                    <a:pt x="22" y="43"/>
                  </a:lnTo>
                  <a:lnTo>
                    <a:pt x="15" y="40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4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3" y="24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6" y="23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1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2" y="3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1">
              <a:extLst>
                <a:ext uri="{FF2B5EF4-FFF2-40B4-BE49-F238E27FC236}">
                  <a16:creationId xmlns:a16="http://schemas.microsoft.com/office/drawing/2014/main" id="{172C0F3B-CD4B-4713-9EE3-B263313F4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356552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2">
              <a:extLst>
                <a:ext uri="{FF2B5EF4-FFF2-40B4-BE49-F238E27FC236}">
                  <a16:creationId xmlns:a16="http://schemas.microsoft.com/office/drawing/2014/main" id="{38E29BA8-8F1F-4914-B56F-A2F883D39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4327526"/>
              <a:ext cx="147638" cy="106363"/>
            </a:xfrm>
            <a:custGeom>
              <a:avLst/>
              <a:gdLst>
                <a:gd name="T0" fmla="*/ 79 w 93"/>
                <a:gd name="T1" fmla="*/ 35 h 67"/>
                <a:gd name="T2" fmla="*/ 83 w 93"/>
                <a:gd name="T3" fmla="*/ 39 h 67"/>
                <a:gd name="T4" fmla="*/ 83 w 93"/>
                <a:gd name="T5" fmla="*/ 44 h 67"/>
                <a:gd name="T6" fmla="*/ 82 w 93"/>
                <a:gd name="T7" fmla="*/ 47 h 67"/>
                <a:gd name="T8" fmla="*/ 85 w 93"/>
                <a:gd name="T9" fmla="*/ 51 h 67"/>
                <a:gd name="T10" fmla="*/ 87 w 93"/>
                <a:gd name="T11" fmla="*/ 51 h 67"/>
                <a:gd name="T12" fmla="*/ 90 w 93"/>
                <a:gd name="T13" fmla="*/ 53 h 67"/>
                <a:gd name="T14" fmla="*/ 91 w 93"/>
                <a:gd name="T15" fmla="*/ 57 h 67"/>
                <a:gd name="T16" fmla="*/ 91 w 93"/>
                <a:gd name="T17" fmla="*/ 63 h 67"/>
                <a:gd name="T18" fmla="*/ 93 w 93"/>
                <a:gd name="T19" fmla="*/ 65 h 67"/>
                <a:gd name="T20" fmla="*/ 85 w 93"/>
                <a:gd name="T21" fmla="*/ 65 h 67"/>
                <a:gd name="T22" fmla="*/ 77 w 93"/>
                <a:gd name="T23" fmla="*/ 67 h 67"/>
                <a:gd name="T24" fmla="*/ 73 w 93"/>
                <a:gd name="T25" fmla="*/ 65 h 67"/>
                <a:gd name="T26" fmla="*/ 69 w 93"/>
                <a:gd name="T27" fmla="*/ 64 h 67"/>
                <a:gd name="T28" fmla="*/ 67 w 93"/>
                <a:gd name="T29" fmla="*/ 64 h 67"/>
                <a:gd name="T30" fmla="*/ 66 w 93"/>
                <a:gd name="T31" fmla="*/ 63 h 67"/>
                <a:gd name="T32" fmla="*/ 57 w 93"/>
                <a:gd name="T33" fmla="*/ 61 h 67"/>
                <a:gd name="T34" fmla="*/ 39 w 93"/>
                <a:gd name="T35" fmla="*/ 61 h 67"/>
                <a:gd name="T36" fmla="*/ 26 w 93"/>
                <a:gd name="T37" fmla="*/ 65 h 67"/>
                <a:gd name="T38" fmla="*/ 16 w 93"/>
                <a:gd name="T39" fmla="*/ 67 h 67"/>
                <a:gd name="T40" fmla="*/ 12 w 93"/>
                <a:gd name="T41" fmla="*/ 65 h 67"/>
                <a:gd name="T42" fmla="*/ 15 w 93"/>
                <a:gd name="T43" fmla="*/ 63 h 67"/>
                <a:gd name="T44" fmla="*/ 16 w 93"/>
                <a:gd name="T45" fmla="*/ 63 h 67"/>
                <a:gd name="T46" fmla="*/ 12 w 93"/>
                <a:gd name="T47" fmla="*/ 63 h 67"/>
                <a:gd name="T48" fmla="*/ 11 w 93"/>
                <a:gd name="T49" fmla="*/ 61 h 67"/>
                <a:gd name="T50" fmla="*/ 11 w 93"/>
                <a:gd name="T51" fmla="*/ 56 h 67"/>
                <a:gd name="T52" fmla="*/ 19 w 93"/>
                <a:gd name="T53" fmla="*/ 55 h 67"/>
                <a:gd name="T54" fmla="*/ 27 w 93"/>
                <a:gd name="T55" fmla="*/ 52 h 67"/>
                <a:gd name="T56" fmla="*/ 34 w 93"/>
                <a:gd name="T57" fmla="*/ 51 h 67"/>
                <a:gd name="T58" fmla="*/ 37 w 93"/>
                <a:gd name="T59" fmla="*/ 48 h 67"/>
                <a:gd name="T60" fmla="*/ 41 w 93"/>
                <a:gd name="T61" fmla="*/ 51 h 67"/>
                <a:gd name="T62" fmla="*/ 53 w 93"/>
                <a:gd name="T63" fmla="*/ 52 h 67"/>
                <a:gd name="T64" fmla="*/ 54 w 93"/>
                <a:gd name="T65" fmla="*/ 48 h 67"/>
                <a:gd name="T66" fmla="*/ 49 w 93"/>
                <a:gd name="T67" fmla="*/ 49 h 67"/>
                <a:gd name="T68" fmla="*/ 43 w 93"/>
                <a:gd name="T69" fmla="*/ 47 h 67"/>
                <a:gd name="T70" fmla="*/ 37 w 93"/>
                <a:gd name="T71" fmla="*/ 44 h 67"/>
                <a:gd name="T72" fmla="*/ 29 w 93"/>
                <a:gd name="T73" fmla="*/ 48 h 67"/>
                <a:gd name="T74" fmla="*/ 14 w 93"/>
                <a:gd name="T75" fmla="*/ 47 h 67"/>
                <a:gd name="T76" fmla="*/ 12 w 93"/>
                <a:gd name="T77" fmla="*/ 43 h 67"/>
                <a:gd name="T78" fmla="*/ 12 w 93"/>
                <a:gd name="T79" fmla="*/ 41 h 67"/>
                <a:gd name="T80" fmla="*/ 8 w 93"/>
                <a:gd name="T81" fmla="*/ 35 h 67"/>
                <a:gd name="T82" fmla="*/ 3 w 93"/>
                <a:gd name="T83" fmla="*/ 31 h 67"/>
                <a:gd name="T84" fmla="*/ 2 w 93"/>
                <a:gd name="T85" fmla="*/ 29 h 67"/>
                <a:gd name="T86" fmla="*/ 15 w 93"/>
                <a:gd name="T87" fmla="*/ 13 h 67"/>
                <a:gd name="T88" fmla="*/ 16 w 93"/>
                <a:gd name="T89" fmla="*/ 7 h 67"/>
                <a:gd name="T90" fmla="*/ 20 w 93"/>
                <a:gd name="T91" fmla="*/ 3 h 67"/>
                <a:gd name="T92" fmla="*/ 27 w 93"/>
                <a:gd name="T93" fmla="*/ 3 h 67"/>
                <a:gd name="T94" fmla="*/ 35 w 93"/>
                <a:gd name="T95" fmla="*/ 1 h 67"/>
                <a:gd name="T96" fmla="*/ 38 w 93"/>
                <a:gd name="T97" fmla="*/ 1 h 67"/>
                <a:gd name="T98" fmla="*/ 39 w 93"/>
                <a:gd name="T99" fmla="*/ 0 h 67"/>
                <a:gd name="T100" fmla="*/ 51 w 93"/>
                <a:gd name="T101" fmla="*/ 4 h 67"/>
                <a:gd name="T102" fmla="*/ 55 w 93"/>
                <a:gd name="T103" fmla="*/ 8 h 67"/>
                <a:gd name="T104" fmla="*/ 58 w 93"/>
                <a:gd name="T105" fmla="*/ 9 h 67"/>
                <a:gd name="T106" fmla="*/ 61 w 93"/>
                <a:gd name="T107" fmla="*/ 9 h 67"/>
                <a:gd name="T108" fmla="*/ 63 w 93"/>
                <a:gd name="T109" fmla="*/ 11 h 67"/>
                <a:gd name="T110" fmla="*/ 66 w 93"/>
                <a:gd name="T111" fmla="*/ 17 h 67"/>
                <a:gd name="T112" fmla="*/ 67 w 93"/>
                <a:gd name="T113" fmla="*/ 19 h 67"/>
                <a:gd name="T114" fmla="*/ 70 w 93"/>
                <a:gd name="T115" fmla="*/ 21 h 67"/>
                <a:gd name="T116" fmla="*/ 71 w 93"/>
                <a:gd name="T117" fmla="*/ 23 h 67"/>
                <a:gd name="T118" fmla="*/ 77 w 93"/>
                <a:gd name="T119" fmla="*/ 2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" h="67">
                  <a:moveTo>
                    <a:pt x="79" y="29"/>
                  </a:moveTo>
                  <a:lnTo>
                    <a:pt x="81" y="32"/>
                  </a:lnTo>
                  <a:lnTo>
                    <a:pt x="81" y="33"/>
                  </a:lnTo>
                  <a:lnTo>
                    <a:pt x="79" y="35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2" y="37"/>
                  </a:lnTo>
                  <a:lnTo>
                    <a:pt x="83" y="39"/>
                  </a:lnTo>
                  <a:lnTo>
                    <a:pt x="83" y="40"/>
                  </a:lnTo>
                  <a:lnTo>
                    <a:pt x="83" y="41"/>
                  </a:lnTo>
                  <a:lnTo>
                    <a:pt x="83" y="43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2" y="47"/>
                  </a:lnTo>
                  <a:lnTo>
                    <a:pt x="83" y="49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7" y="51"/>
                  </a:lnTo>
                  <a:lnTo>
                    <a:pt x="89" y="51"/>
                  </a:lnTo>
                  <a:lnTo>
                    <a:pt x="89" y="51"/>
                  </a:lnTo>
                  <a:lnTo>
                    <a:pt x="90" y="52"/>
                  </a:lnTo>
                  <a:lnTo>
                    <a:pt x="90" y="53"/>
                  </a:lnTo>
                  <a:lnTo>
                    <a:pt x="90" y="55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1" y="65"/>
                  </a:lnTo>
                  <a:lnTo>
                    <a:pt x="90" y="65"/>
                  </a:lnTo>
                  <a:lnTo>
                    <a:pt x="86" y="67"/>
                  </a:lnTo>
                  <a:lnTo>
                    <a:pt x="85" y="65"/>
                  </a:lnTo>
                  <a:lnTo>
                    <a:pt x="82" y="65"/>
                  </a:lnTo>
                  <a:lnTo>
                    <a:pt x="81" y="67"/>
                  </a:lnTo>
                  <a:lnTo>
                    <a:pt x="79" y="67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5" y="67"/>
                  </a:lnTo>
                  <a:lnTo>
                    <a:pt x="74" y="67"/>
                  </a:lnTo>
                  <a:lnTo>
                    <a:pt x="73" y="65"/>
                  </a:lnTo>
                  <a:lnTo>
                    <a:pt x="71" y="65"/>
                  </a:lnTo>
                  <a:lnTo>
                    <a:pt x="70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5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6" y="63"/>
                  </a:lnTo>
                  <a:lnTo>
                    <a:pt x="65" y="63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57" y="61"/>
                  </a:lnTo>
                  <a:lnTo>
                    <a:pt x="53" y="61"/>
                  </a:lnTo>
                  <a:lnTo>
                    <a:pt x="47" y="61"/>
                  </a:lnTo>
                  <a:lnTo>
                    <a:pt x="42" y="61"/>
                  </a:lnTo>
                  <a:lnTo>
                    <a:pt x="39" y="61"/>
                  </a:lnTo>
                  <a:lnTo>
                    <a:pt x="35" y="61"/>
                  </a:lnTo>
                  <a:lnTo>
                    <a:pt x="33" y="63"/>
                  </a:lnTo>
                  <a:lnTo>
                    <a:pt x="30" y="64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1" y="64"/>
                  </a:lnTo>
                  <a:lnTo>
                    <a:pt x="12" y="64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9" y="55"/>
                  </a:lnTo>
                  <a:lnTo>
                    <a:pt x="23" y="55"/>
                  </a:lnTo>
                  <a:lnTo>
                    <a:pt x="26" y="55"/>
                  </a:lnTo>
                  <a:lnTo>
                    <a:pt x="26" y="52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31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8" y="49"/>
                  </a:lnTo>
                  <a:lnTo>
                    <a:pt x="39" y="49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3" y="52"/>
                  </a:lnTo>
                  <a:lnTo>
                    <a:pt x="46" y="53"/>
                  </a:lnTo>
                  <a:lnTo>
                    <a:pt x="50" y="53"/>
                  </a:lnTo>
                  <a:lnTo>
                    <a:pt x="53" y="52"/>
                  </a:lnTo>
                  <a:lnTo>
                    <a:pt x="55" y="52"/>
                  </a:lnTo>
                  <a:lnTo>
                    <a:pt x="55" y="51"/>
                  </a:lnTo>
                  <a:lnTo>
                    <a:pt x="55" y="49"/>
                  </a:lnTo>
                  <a:lnTo>
                    <a:pt x="54" y="48"/>
                  </a:lnTo>
                  <a:lnTo>
                    <a:pt x="51" y="48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6" y="48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7"/>
                  </a:lnTo>
                  <a:lnTo>
                    <a:pt x="39" y="45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8" y="35"/>
                  </a:lnTo>
                  <a:lnTo>
                    <a:pt x="7" y="35"/>
                  </a:lnTo>
                  <a:lnTo>
                    <a:pt x="6" y="32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1" y="4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59" y="8"/>
                  </a:lnTo>
                  <a:lnTo>
                    <a:pt x="61" y="8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8" y="29"/>
                  </a:lnTo>
                  <a:lnTo>
                    <a:pt x="79" y="2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3">
              <a:extLst>
                <a:ext uri="{FF2B5EF4-FFF2-40B4-BE49-F238E27FC236}">
                  <a16:creationId xmlns:a16="http://schemas.microsoft.com/office/drawing/2014/main" id="{915FE811-6299-4F9B-A3C2-1DBE89D55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4441826"/>
              <a:ext cx="247650" cy="327025"/>
            </a:xfrm>
            <a:custGeom>
              <a:avLst/>
              <a:gdLst>
                <a:gd name="T0" fmla="*/ 8 w 156"/>
                <a:gd name="T1" fmla="*/ 202 h 206"/>
                <a:gd name="T2" fmla="*/ 1 w 156"/>
                <a:gd name="T3" fmla="*/ 191 h 206"/>
                <a:gd name="T4" fmla="*/ 0 w 156"/>
                <a:gd name="T5" fmla="*/ 147 h 206"/>
                <a:gd name="T6" fmla="*/ 2 w 156"/>
                <a:gd name="T7" fmla="*/ 135 h 206"/>
                <a:gd name="T8" fmla="*/ 14 w 156"/>
                <a:gd name="T9" fmla="*/ 121 h 206"/>
                <a:gd name="T10" fmla="*/ 21 w 156"/>
                <a:gd name="T11" fmla="*/ 118 h 206"/>
                <a:gd name="T12" fmla="*/ 30 w 156"/>
                <a:gd name="T13" fmla="*/ 114 h 206"/>
                <a:gd name="T14" fmla="*/ 38 w 156"/>
                <a:gd name="T15" fmla="*/ 108 h 206"/>
                <a:gd name="T16" fmla="*/ 45 w 156"/>
                <a:gd name="T17" fmla="*/ 107 h 206"/>
                <a:gd name="T18" fmla="*/ 60 w 156"/>
                <a:gd name="T19" fmla="*/ 107 h 206"/>
                <a:gd name="T20" fmla="*/ 71 w 156"/>
                <a:gd name="T21" fmla="*/ 96 h 206"/>
                <a:gd name="T22" fmla="*/ 87 w 156"/>
                <a:gd name="T23" fmla="*/ 80 h 206"/>
                <a:gd name="T24" fmla="*/ 101 w 156"/>
                <a:gd name="T25" fmla="*/ 64 h 206"/>
                <a:gd name="T26" fmla="*/ 91 w 156"/>
                <a:gd name="T27" fmla="*/ 60 h 206"/>
                <a:gd name="T28" fmla="*/ 73 w 156"/>
                <a:gd name="T29" fmla="*/ 55 h 206"/>
                <a:gd name="T30" fmla="*/ 56 w 156"/>
                <a:gd name="T31" fmla="*/ 48 h 206"/>
                <a:gd name="T32" fmla="*/ 44 w 156"/>
                <a:gd name="T33" fmla="*/ 43 h 206"/>
                <a:gd name="T34" fmla="*/ 37 w 156"/>
                <a:gd name="T35" fmla="*/ 39 h 206"/>
                <a:gd name="T36" fmla="*/ 32 w 156"/>
                <a:gd name="T37" fmla="*/ 32 h 206"/>
                <a:gd name="T38" fmla="*/ 28 w 156"/>
                <a:gd name="T39" fmla="*/ 27 h 206"/>
                <a:gd name="T40" fmla="*/ 25 w 156"/>
                <a:gd name="T41" fmla="*/ 22 h 206"/>
                <a:gd name="T42" fmla="*/ 29 w 156"/>
                <a:gd name="T43" fmla="*/ 17 h 206"/>
                <a:gd name="T44" fmla="*/ 33 w 156"/>
                <a:gd name="T45" fmla="*/ 9 h 206"/>
                <a:gd name="T46" fmla="*/ 44 w 156"/>
                <a:gd name="T47" fmla="*/ 19 h 206"/>
                <a:gd name="T48" fmla="*/ 60 w 156"/>
                <a:gd name="T49" fmla="*/ 24 h 206"/>
                <a:gd name="T50" fmla="*/ 76 w 156"/>
                <a:gd name="T51" fmla="*/ 19 h 206"/>
                <a:gd name="T52" fmla="*/ 91 w 156"/>
                <a:gd name="T53" fmla="*/ 16 h 206"/>
                <a:gd name="T54" fmla="*/ 101 w 156"/>
                <a:gd name="T55" fmla="*/ 13 h 206"/>
                <a:gd name="T56" fmla="*/ 116 w 156"/>
                <a:gd name="T57" fmla="*/ 11 h 206"/>
                <a:gd name="T58" fmla="*/ 127 w 156"/>
                <a:gd name="T59" fmla="*/ 11 h 206"/>
                <a:gd name="T60" fmla="*/ 144 w 156"/>
                <a:gd name="T61" fmla="*/ 3 h 206"/>
                <a:gd name="T62" fmla="*/ 155 w 156"/>
                <a:gd name="T63" fmla="*/ 3 h 206"/>
                <a:gd name="T64" fmla="*/ 152 w 156"/>
                <a:gd name="T65" fmla="*/ 11 h 206"/>
                <a:gd name="T66" fmla="*/ 152 w 156"/>
                <a:gd name="T67" fmla="*/ 23 h 206"/>
                <a:gd name="T68" fmla="*/ 152 w 156"/>
                <a:gd name="T69" fmla="*/ 24 h 206"/>
                <a:gd name="T70" fmla="*/ 155 w 156"/>
                <a:gd name="T71" fmla="*/ 23 h 206"/>
                <a:gd name="T72" fmla="*/ 155 w 156"/>
                <a:gd name="T73" fmla="*/ 24 h 206"/>
                <a:gd name="T74" fmla="*/ 149 w 156"/>
                <a:gd name="T75" fmla="*/ 27 h 206"/>
                <a:gd name="T76" fmla="*/ 147 w 156"/>
                <a:gd name="T77" fmla="*/ 42 h 206"/>
                <a:gd name="T78" fmla="*/ 140 w 156"/>
                <a:gd name="T79" fmla="*/ 54 h 206"/>
                <a:gd name="T80" fmla="*/ 131 w 156"/>
                <a:gd name="T81" fmla="*/ 68 h 206"/>
                <a:gd name="T82" fmla="*/ 123 w 156"/>
                <a:gd name="T83" fmla="*/ 84 h 206"/>
                <a:gd name="T84" fmla="*/ 105 w 156"/>
                <a:gd name="T85" fmla="*/ 114 h 206"/>
                <a:gd name="T86" fmla="*/ 73 w 156"/>
                <a:gd name="T87" fmla="*/ 146 h 206"/>
                <a:gd name="T88" fmla="*/ 41 w 156"/>
                <a:gd name="T89" fmla="*/ 167 h 206"/>
                <a:gd name="T90" fmla="*/ 24 w 156"/>
                <a:gd name="T91" fmla="*/ 185 h 206"/>
                <a:gd name="T92" fmla="*/ 17 w 156"/>
                <a:gd name="T93" fmla="*/ 193 h 206"/>
                <a:gd name="T94" fmla="*/ 13 w 156"/>
                <a:gd name="T95" fmla="*/ 19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" h="206">
                  <a:moveTo>
                    <a:pt x="9" y="206"/>
                  </a:moveTo>
                  <a:lnTo>
                    <a:pt x="9" y="205"/>
                  </a:lnTo>
                  <a:lnTo>
                    <a:pt x="9" y="203"/>
                  </a:lnTo>
                  <a:lnTo>
                    <a:pt x="8" y="202"/>
                  </a:lnTo>
                  <a:lnTo>
                    <a:pt x="5" y="198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1" y="191"/>
                  </a:lnTo>
                  <a:lnTo>
                    <a:pt x="1" y="185"/>
                  </a:lnTo>
                  <a:lnTo>
                    <a:pt x="1" y="173"/>
                  </a:lnTo>
                  <a:lnTo>
                    <a:pt x="1" y="159"/>
                  </a:lnTo>
                  <a:lnTo>
                    <a:pt x="0" y="147"/>
                  </a:lnTo>
                  <a:lnTo>
                    <a:pt x="0" y="141"/>
                  </a:lnTo>
                  <a:lnTo>
                    <a:pt x="0" y="138"/>
                  </a:lnTo>
                  <a:lnTo>
                    <a:pt x="1" y="138"/>
                  </a:lnTo>
                  <a:lnTo>
                    <a:pt x="2" y="135"/>
                  </a:lnTo>
                  <a:lnTo>
                    <a:pt x="6" y="133"/>
                  </a:lnTo>
                  <a:lnTo>
                    <a:pt x="10" y="127"/>
                  </a:lnTo>
                  <a:lnTo>
                    <a:pt x="12" y="123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19"/>
                  </a:lnTo>
                  <a:lnTo>
                    <a:pt x="20" y="118"/>
                  </a:lnTo>
                  <a:lnTo>
                    <a:pt x="21" y="118"/>
                  </a:lnTo>
                  <a:lnTo>
                    <a:pt x="28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30" y="114"/>
                  </a:lnTo>
                  <a:lnTo>
                    <a:pt x="30" y="112"/>
                  </a:lnTo>
                  <a:lnTo>
                    <a:pt x="33" y="111"/>
                  </a:lnTo>
                  <a:lnTo>
                    <a:pt x="36" y="110"/>
                  </a:lnTo>
                  <a:lnTo>
                    <a:pt x="38" y="108"/>
                  </a:lnTo>
                  <a:lnTo>
                    <a:pt x="40" y="108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5" y="107"/>
                  </a:lnTo>
                  <a:lnTo>
                    <a:pt x="46" y="107"/>
                  </a:lnTo>
                  <a:lnTo>
                    <a:pt x="52" y="107"/>
                  </a:lnTo>
                  <a:lnTo>
                    <a:pt x="56" y="107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63" y="104"/>
                  </a:lnTo>
                  <a:lnTo>
                    <a:pt x="68" y="99"/>
                  </a:lnTo>
                  <a:lnTo>
                    <a:pt x="71" y="96"/>
                  </a:lnTo>
                  <a:lnTo>
                    <a:pt x="75" y="91"/>
                  </a:lnTo>
                  <a:lnTo>
                    <a:pt x="79" y="87"/>
                  </a:lnTo>
                  <a:lnTo>
                    <a:pt x="83" y="83"/>
                  </a:lnTo>
                  <a:lnTo>
                    <a:pt x="87" y="80"/>
                  </a:lnTo>
                  <a:lnTo>
                    <a:pt x="91" y="75"/>
                  </a:lnTo>
                  <a:lnTo>
                    <a:pt x="93" y="72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5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85" y="59"/>
                  </a:lnTo>
                  <a:lnTo>
                    <a:pt x="80" y="58"/>
                  </a:lnTo>
                  <a:lnTo>
                    <a:pt x="73" y="55"/>
                  </a:lnTo>
                  <a:lnTo>
                    <a:pt x="69" y="54"/>
                  </a:lnTo>
                  <a:lnTo>
                    <a:pt x="64" y="52"/>
                  </a:lnTo>
                  <a:lnTo>
                    <a:pt x="60" y="50"/>
                  </a:lnTo>
                  <a:lnTo>
                    <a:pt x="56" y="48"/>
                  </a:lnTo>
                  <a:lnTo>
                    <a:pt x="50" y="47"/>
                  </a:lnTo>
                  <a:lnTo>
                    <a:pt x="46" y="46"/>
                  </a:lnTo>
                  <a:lnTo>
                    <a:pt x="45" y="46"/>
                  </a:lnTo>
                  <a:lnTo>
                    <a:pt x="44" y="43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7" y="39"/>
                  </a:lnTo>
                  <a:lnTo>
                    <a:pt x="36" y="36"/>
                  </a:lnTo>
                  <a:lnTo>
                    <a:pt x="34" y="34"/>
                  </a:lnTo>
                  <a:lnTo>
                    <a:pt x="33" y="32"/>
                  </a:lnTo>
                  <a:lnTo>
                    <a:pt x="32" y="32"/>
                  </a:lnTo>
                  <a:lnTo>
                    <a:pt x="30" y="31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32" y="12"/>
                  </a:lnTo>
                  <a:lnTo>
                    <a:pt x="33" y="9"/>
                  </a:lnTo>
                  <a:lnTo>
                    <a:pt x="34" y="8"/>
                  </a:lnTo>
                  <a:lnTo>
                    <a:pt x="37" y="9"/>
                  </a:lnTo>
                  <a:lnTo>
                    <a:pt x="40" y="15"/>
                  </a:lnTo>
                  <a:lnTo>
                    <a:pt x="44" y="19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52" y="24"/>
                  </a:lnTo>
                  <a:lnTo>
                    <a:pt x="60" y="24"/>
                  </a:lnTo>
                  <a:lnTo>
                    <a:pt x="67" y="20"/>
                  </a:lnTo>
                  <a:lnTo>
                    <a:pt x="72" y="19"/>
                  </a:lnTo>
                  <a:lnTo>
                    <a:pt x="73" y="17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3" y="19"/>
                  </a:lnTo>
                  <a:lnTo>
                    <a:pt x="84" y="19"/>
                  </a:lnTo>
                  <a:lnTo>
                    <a:pt x="91" y="16"/>
                  </a:lnTo>
                  <a:lnTo>
                    <a:pt x="95" y="13"/>
                  </a:lnTo>
                  <a:lnTo>
                    <a:pt x="97" y="12"/>
                  </a:lnTo>
                  <a:lnTo>
                    <a:pt x="99" y="12"/>
                  </a:lnTo>
                  <a:lnTo>
                    <a:pt x="101" y="13"/>
                  </a:lnTo>
                  <a:lnTo>
                    <a:pt x="107" y="13"/>
                  </a:lnTo>
                  <a:lnTo>
                    <a:pt x="112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1" y="11"/>
                  </a:lnTo>
                  <a:lnTo>
                    <a:pt x="127" y="11"/>
                  </a:lnTo>
                  <a:lnTo>
                    <a:pt x="131" y="8"/>
                  </a:lnTo>
                  <a:lnTo>
                    <a:pt x="137" y="7"/>
                  </a:lnTo>
                  <a:lnTo>
                    <a:pt x="143" y="4"/>
                  </a:lnTo>
                  <a:lnTo>
                    <a:pt x="144" y="3"/>
                  </a:lnTo>
                  <a:lnTo>
                    <a:pt x="145" y="1"/>
                  </a:lnTo>
                  <a:lnTo>
                    <a:pt x="148" y="0"/>
                  </a:lnTo>
                  <a:lnTo>
                    <a:pt x="153" y="3"/>
                  </a:lnTo>
                  <a:lnTo>
                    <a:pt x="155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3" y="8"/>
                  </a:lnTo>
                  <a:lnTo>
                    <a:pt x="152" y="11"/>
                  </a:lnTo>
                  <a:lnTo>
                    <a:pt x="152" y="15"/>
                  </a:lnTo>
                  <a:lnTo>
                    <a:pt x="153" y="20"/>
                  </a:lnTo>
                  <a:lnTo>
                    <a:pt x="153" y="22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1" y="24"/>
                  </a:lnTo>
                  <a:lnTo>
                    <a:pt x="152" y="24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2"/>
                  </a:lnTo>
                  <a:lnTo>
                    <a:pt x="155" y="23"/>
                  </a:lnTo>
                  <a:lnTo>
                    <a:pt x="156" y="23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5" y="24"/>
                  </a:lnTo>
                  <a:lnTo>
                    <a:pt x="153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7"/>
                  </a:lnTo>
                  <a:lnTo>
                    <a:pt x="149" y="32"/>
                  </a:lnTo>
                  <a:lnTo>
                    <a:pt x="148" y="35"/>
                  </a:lnTo>
                  <a:lnTo>
                    <a:pt x="148" y="39"/>
                  </a:lnTo>
                  <a:lnTo>
                    <a:pt x="147" y="42"/>
                  </a:lnTo>
                  <a:lnTo>
                    <a:pt x="145" y="44"/>
                  </a:lnTo>
                  <a:lnTo>
                    <a:pt x="143" y="48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7" y="58"/>
                  </a:lnTo>
                  <a:lnTo>
                    <a:pt x="133" y="62"/>
                  </a:lnTo>
                  <a:lnTo>
                    <a:pt x="132" y="66"/>
                  </a:lnTo>
                  <a:lnTo>
                    <a:pt x="131" y="68"/>
                  </a:lnTo>
                  <a:lnTo>
                    <a:pt x="129" y="71"/>
                  </a:lnTo>
                  <a:lnTo>
                    <a:pt x="127" y="76"/>
                  </a:lnTo>
                  <a:lnTo>
                    <a:pt x="124" y="79"/>
                  </a:lnTo>
                  <a:lnTo>
                    <a:pt x="123" y="84"/>
                  </a:lnTo>
                  <a:lnTo>
                    <a:pt x="121" y="88"/>
                  </a:lnTo>
                  <a:lnTo>
                    <a:pt x="116" y="98"/>
                  </a:lnTo>
                  <a:lnTo>
                    <a:pt x="109" y="107"/>
                  </a:lnTo>
                  <a:lnTo>
                    <a:pt x="105" y="114"/>
                  </a:lnTo>
                  <a:lnTo>
                    <a:pt x="99" y="122"/>
                  </a:lnTo>
                  <a:lnTo>
                    <a:pt x="89" y="131"/>
                  </a:lnTo>
                  <a:lnTo>
                    <a:pt x="77" y="143"/>
                  </a:lnTo>
                  <a:lnTo>
                    <a:pt x="73" y="146"/>
                  </a:lnTo>
                  <a:lnTo>
                    <a:pt x="60" y="154"/>
                  </a:lnTo>
                  <a:lnTo>
                    <a:pt x="50" y="159"/>
                  </a:lnTo>
                  <a:lnTo>
                    <a:pt x="46" y="165"/>
                  </a:lnTo>
                  <a:lnTo>
                    <a:pt x="41" y="167"/>
                  </a:lnTo>
                  <a:lnTo>
                    <a:pt x="38" y="171"/>
                  </a:lnTo>
                  <a:lnTo>
                    <a:pt x="26" y="183"/>
                  </a:lnTo>
                  <a:lnTo>
                    <a:pt x="25" y="185"/>
                  </a:lnTo>
                  <a:lnTo>
                    <a:pt x="24" y="185"/>
                  </a:lnTo>
                  <a:lnTo>
                    <a:pt x="22" y="187"/>
                  </a:lnTo>
                  <a:lnTo>
                    <a:pt x="22" y="189"/>
                  </a:lnTo>
                  <a:lnTo>
                    <a:pt x="20" y="191"/>
                  </a:lnTo>
                  <a:lnTo>
                    <a:pt x="17" y="193"/>
                  </a:lnTo>
                  <a:lnTo>
                    <a:pt x="16" y="195"/>
                  </a:lnTo>
                  <a:lnTo>
                    <a:pt x="14" y="197"/>
                  </a:lnTo>
                  <a:lnTo>
                    <a:pt x="14" y="198"/>
                  </a:lnTo>
                  <a:lnTo>
                    <a:pt x="13" y="198"/>
                  </a:lnTo>
                  <a:lnTo>
                    <a:pt x="12" y="202"/>
                  </a:lnTo>
                  <a:lnTo>
                    <a:pt x="10" y="203"/>
                  </a:lnTo>
                  <a:lnTo>
                    <a:pt x="9" y="206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4">
              <a:extLst>
                <a:ext uri="{FF2B5EF4-FFF2-40B4-BE49-F238E27FC236}">
                  <a16:creationId xmlns:a16="http://schemas.microsoft.com/office/drawing/2014/main" id="{CDEBD05A-E49E-4046-8D24-7F2B72907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8" y="4586288"/>
              <a:ext cx="95250" cy="98425"/>
            </a:xfrm>
            <a:custGeom>
              <a:avLst/>
              <a:gdLst>
                <a:gd name="T0" fmla="*/ 56 w 60"/>
                <a:gd name="T1" fmla="*/ 12 h 62"/>
                <a:gd name="T2" fmla="*/ 53 w 60"/>
                <a:gd name="T3" fmla="*/ 16 h 62"/>
                <a:gd name="T4" fmla="*/ 53 w 60"/>
                <a:gd name="T5" fmla="*/ 19 h 62"/>
                <a:gd name="T6" fmla="*/ 53 w 60"/>
                <a:gd name="T7" fmla="*/ 23 h 62"/>
                <a:gd name="T8" fmla="*/ 55 w 60"/>
                <a:gd name="T9" fmla="*/ 27 h 62"/>
                <a:gd name="T10" fmla="*/ 55 w 60"/>
                <a:gd name="T11" fmla="*/ 30 h 62"/>
                <a:gd name="T12" fmla="*/ 59 w 60"/>
                <a:gd name="T13" fmla="*/ 34 h 62"/>
                <a:gd name="T14" fmla="*/ 60 w 60"/>
                <a:gd name="T15" fmla="*/ 35 h 62"/>
                <a:gd name="T16" fmla="*/ 60 w 60"/>
                <a:gd name="T17" fmla="*/ 38 h 62"/>
                <a:gd name="T18" fmla="*/ 57 w 60"/>
                <a:gd name="T19" fmla="*/ 43 h 62"/>
                <a:gd name="T20" fmla="*/ 57 w 60"/>
                <a:gd name="T21" fmla="*/ 47 h 62"/>
                <a:gd name="T22" fmla="*/ 53 w 60"/>
                <a:gd name="T23" fmla="*/ 54 h 62"/>
                <a:gd name="T24" fmla="*/ 52 w 60"/>
                <a:gd name="T25" fmla="*/ 55 h 62"/>
                <a:gd name="T26" fmla="*/ 51 w 60"/>
                <a:gd name="T27" fmla="*/ 55 h 62"/>
                <a:gd name="T28" fmla="*/ 49 w 60"/>
                <a:gd name="T29" fmla="*/ 52 h 62"/>
                <a:gd name="T30" fmla="*/ 47 w 60"/>
                <a:gd name="T31" fmla="*/ 52 h 62"/>
                <a:gd name="T32" fmla="*/ 45 w 60"/>
                <a:gd name="T33" fmla="*/ 51 h 62"/>
                <a:gd name="T34" fmla="*/ 43 w 60"/>
                <a:gd name="T35" fmla="*/ 51 h 62"/>
                <a:gd name="T36" fmla="*/ 40 w 60"/>
                <a:gd name="T37" fmla="*/ 52 h 62"/>
                <a:gd name="T38" fmla="*/ 35 w 60"/>
                <a:gd name="T39" fmla="*/ 54 h 62"/>
                <a:gd name="T40" fmla="*/ 31 w 60"/>
                <a:gd name="T41" fmla="*/ 52 h 62"/>
                <a:gd name="T42" fmla="*/ 31 w 60"/>
                <a:gd name="T43" fmla="*/ 54 h 62"/>
                <a:gd name="T44" fmla="*/ 28 w 60"/>
                <a:gd name="T45" fmla="*/ 55 h 62"/>
                <a:gd name="T46" fmla="*/ 31 w 60"/>
                <a:gd name="T47" fmla="*/ 58 h 62"/>
                <a:gd name="T48" fmla="*/ 32 w 60"/>
                <a:gd name="T49" fmla="*/ 60 h 62"/>
                <a:gd name="T50" fmla="*/ 31 w 60"/>
                <a:gd name="T51" fmla="*/ 62 h 62"/>
                <a:gd name="T52" fmla="*/ 24 w 60"/>
                <a:gd name="T53" fmla="*/ 60 h 62"/>
                <a:gd name="T54" fmla="*/ 23 w 60"/>
                <a:gd name="T55" fmla="*/ 59 h 62"/>
                <a:gd name="T56" fmla="*/ 19 w 60"/>
                <a:gd name="T57" fmla="*/ 58 h 62"/>
                <a:gd name="T58" fmla="*/ 17 w 60"/>
                <a:gd name="T59" fmla="*/ 55 h 62"/>
                <a:gd name="T60" fmla="*/ 16 w 60"/>
                <a:gd name="T61" fmla="*/ 52 h 62"/>
                <a:gd name="T62" fmla="*/ 15 w 60"/>
                <a:gd name="T63" fmla="*/ 50 h 62"/>
                <a:gd name="T64" fmla="*/ 15 w 60"/>
                <a:gd name="T65" fmla="*/ 48 h 62"/>
                <a:gd name="T66" fmla="*/ 13 w 60"/>
                <a:gd name="T67" fmla="*/ 47 h 62"/>
                <a:gd name="T68" fmla="*/ 12 w 60"/>
                <a:gd name="T69" fmla="*/ 46 h 62"/>
                <a:gd name="T70" fmla="*/ 12 w 60"/>
                <a:gd name="T71" fmla="*/ 43 h 62"/>
                <a:gd name="T72" fmla="*/ 12 w 60"/>
                <a:gd name="T73" fmla="*/ 42 h 62"/>
                <a:gd name="T74" fmla="*/ 9 w 60"/>
                <a:gd name="T75" fmla="*/ 39 h 62"/>
                <a:gd name="T76" fmla="*/ 8 w 60"/>
                <a:gd name="T77" fmla="*/ 39 h 62"/>
                <a:gd name="T78" fmla="*/ 5 w 60"/>
                <a:gd name="T79" fmla="*/ 39 h 62"/>
                <a:gd name="T80" fmla="*/ 3 w 60"/>
                <a:gd name="T81" fmla="*/ 35 h 62"/>
                <a:gd name="T82" fmla="*/ 0 w 60"/>
                <a:gd name="T83" fmla="*/ 30 h 62"/>
                <a:gd name="T84" fmla="*/ 0 w 60"/>
                <a:gd name="T85" fmla="*/ 27 h 62"/>
                <a:gd name="T86" fmla="*/ 3 w 60"/>
                <a:gd name="T87" fmla="*/ 23 h 62"/>
                <a:gd name="T88" fmla="*/ 3 w 60"/>
                <a:gd name="T89" fmla="*/ 19 h 62"/>
                <a:gd name="T90" fmla="*/ 3 w 60"/>
                <a:gd name="T91" fmla="*/ 16 h 62"/>
                <a:gd name="T92" fmla="*/ 4 w 60"/>
                <a:gd name="T93" fmla="*/ 16 h 62"/>
                <a:gd name="T94" fmla="*/ 7 w 60"/>
                <a:gd name="T95" fmla="*/ 15 h 62"/>
                <a:gd name="T96" fmla="*/ 11 w 60"/>
                <a:gd name="T97" fmla="*/ 13 h 62"/>
                <a:gd name="T98" fmla="*/ 12 w 60"/>
                <a:gd name="T99" fmla="*/ 12 h 62"/>
                <a:gd name="T100" fmla="*/ 12 w 60"/>
                <a:gd name="T101" fmla="*/ 11 h 62"/>
                <a:gd name="T102" fmla="*/ 11 w 60"/>
                <a:gd name="T103" fmla="*/ 9 h 62"/>
                <a:gd name="T104" fmla="*/ 12 w 60"/>
                <a:gd name="T105" fmla="*/ 8 h 62"/>
                <a:gd name="T106" fmla="*/ 13 w 60"/>
                <a:gd name="T107" fmla="*/ 5 h 62"/>
                <a:gd name="T108" fmla="*/ 15 w 60"/>
                <a:gd name="T109" fmla="*/ 0 h 62"/>
                <a:gd name="T110" fmla="*/ 27 w 60"/>
                <a:gd name="T111" fmla="*/ 1 h 62"/>
                <a:gd name="T112" fmla="*/ 32 w 60"/>
                <a:gd name="T113" fmla="*/ 3 h 62"/>
                <a:gd name="T114" fmla="*/ 36 w 60"/>
                <a:gd name="T115" fmla="*/ 0 h 62"/>
                <a:gd name="T116" fmla="*/ 48 w 60"/>
                <a:gd name="T117" fmla="*/ 0 h 62"/>
                <a:gd name="T118" fmla="*/ 60 w 60"/>
                <a:gd name="T119" fmla="*/ 3 h 62"/>
                <a:gd name="T120" fmla="*/ 59 w 60"/>
                <a:gd name="T12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" h="62">
                  <a:moveTo>
                    <a:pt x="59" y="9"/>
                  </a:moveTo>
                  <a:lnTo>
                    <a:pt x="57" y="11"/>
                  </a:lnTo>
                  <a:lnTo>
                    <a:pt x="56" y="12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3" y="16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6" y="28"/>
                  </a:lnTo>
                  <a:lnTo>
                    <a:pt x="55" y="30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7" y="42"/>
                  </a:lnTo>
                  <a:lnTo>
                    <a:pt x="57" y="43"/>
                  </a:lnTo>
                  <a:lnTo>
                    <a:pt x="57" y="44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6" y="50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7" y="52"/>
                  </a:lnTo>
                  <a:lnTo>
                    <a:pt x="47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4" y="51"/>
                  </a:lnTo>
                  <a:lnTo>
                    <a:pt x="44" y="52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1" y="52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6" y="54"/>
                  </a:lnTo>
                  <a:lnTo>
                    <a:pt x="35" y="54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5" y="1"/>
                  </a:lnTo>
                  <a:lnTo>
                    <a:pt x="59" y="1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59" y="7"/>
                  </a:lnTo>
                  <a:lnTo>
                    <a:pt x="59" y="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5">
              <a:extLst>
                <a:ext uri="{FF2B5EF4-FFF2-40B4-BE49-F238E27FC236}">
                  <a16:creationId xmlns:a16="http://schemas.microsoft.com/office/drawing/2014/main" id="{10FE5F66-F8B1-4FA5-B842-9D05562EF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263" y="4435476"/>
              <a:ext cx="265113" cy="211138"/>
            </a:xfrm>
            <a:custGeom>
              <a:avLst/>
              <a:gdLst>
                <a:gd name="T0" fmla="*/ 146 w 167"/>
                <a:gd name="T1" fmla="*/ 43 h 133"/>
                <a:gd name="T2" fmla="*/ 149 w 167"/>
                <a:gd name="T3" fmla="*/ 43 h 133"/>
                <a:gd name="T4" fmla="*/ 149 w 167"/>
                <a:gd name="T5" fmla="*/ 55 h 133"/>
                <a:gd name="T6" fmla="*/ 142 w 167"/>
                <a:gd name="T7" fmla="*/ 58 h 133"/>
                <a:gd name="T8" fmla="*/ 134 w 167"/>
                <a:gd name="T9" fmla="*/ 64 h 133"/>
                <a:gd name="T10" fmla="*/ 138 w 167"/>
                <a:gd name="T11" fmla="*/ 68 h 133"/>
                <a:gd name="T12" fmla="*/ 147 w 167"/>
                <a:gd name="T13" fmla="*/ 74 h 133"/>
                <a:gd name="T14" fmla="*/ 157 w 167"/>
                <a:gd name="T15" fmla="*/ 83 h 133"/>
                <a:gd name="T16" fmla="*/ 162 w 167"/>
                <a:gd name="T17" fmla="*/ 94 h 133"/>
                <a:gd name="T18" fmla="*/ 167 w 167"/>
                <a:gd name="T19" fmla="*/ 102 h 133"/>
                <a:gd name="T20" fmla="*/ 147 w 167"/>
                <a:gd name="T21" fmla="*/ 122 h 133"/>
                <a:gd name="T22" fmla="*/ 135 w 167"/>
                <a:gd name="T23" fmla="*/ 129 h 133"/>
                <a:gd name="T24" fmla="*/ 123 w 167"/>
                <a:gd name="T25" fmla="*/ 129 h 133"/>
                <a:gd name="T26" fmla="*/ 118 w 167"/>
                <a:gd name="T27" fmla="*/ 131 h 133"/>
                <a:gd name="T28" fmla="*/ 111 w 167"/>
                <a:gd name="T29" fmla="*/ 130 h 133"/>
                <a:gd name="T30" fmla="*/ 102 w 167"/>
                <a:gd name="T31" fmla="*/ 130 h 133"/>
                <a:gd name="T32" fmla="*/ 98 w 167"/>
                <a:gd name="T33" fmla="*/ 130 h 133"/>
                <a:gd name="T34" fmla="*/ 95 w 167"/>
                <a:gd name="T35" fmla="*/ 127 h 133"/>
                <a:gd name="T36" fmla="*/ 85 w 167"/>
                <a:gd name="T37" fmla="*/ 118 h 133"/>
                <a:gd name="T38" fmla="*/ 75 w 167"/>
                <a:gd name="T39" fmla="*/ 119 h 133"/>
                <a:gd name="T40" fmla="*/ 64 w 167"/>
                <a:gd name="T41" fmla="*/ 120 h 133"/>
                <a:gd name="T42" fmla="*/ 58 w 167"/>
                <a:gd name="T43" fmla="*/ 118 h 133"/>
                <a:gd name="T44" fmla="*/ 54 w 167"/>
                <a:gd name="T45" fmla="*/ 112 h 133"/>
                <a:gd name="T46" fmla="*/ 47 w 167"/>
                <a:gd name="T47" fmla="*/ 106 h 133"/>
                <a:gd name="T48" fmla="*/ 44 w 167"/>
                <a:gd name="T49" fmla="*/ 98 h 133"/>
                <a:gd name="T50" fmla="*/ 34 w 167"/>
                <a:gd name="T51" fmla="*/ 92 h 133"/>
                <a:gd name="T52" fmla="*/ 32 w 167"/>
                <a:gd name="T53" fmla="*/ 84 h 133"/>
                <a:gd name="T54" fmla="*/ 19 w 167"/>
                <a:gd name="T55" fmla="*/ 75 h 133"/>
                <a:gd name="T56" fmla="*/ 15 w 167"/>
                <a:gd name="T57" fmla="*/ 67 h 133"/>
                <a:gd name="T58" fmla="*/ 2 w 167"/>
                <a:gd name="T59" fmla="*/ 60 h 133"/>
                <a:gd name="T60" fmla="*/ 0 w 167"/>
                <a:gd name="T61" fmla="*/ 55 h 133"/>
                <a:gd name="T62" fmla="*/ 6 w 167"/>
                <a:gd name="T63" fmla="*/ 50 h 133"/>
                <a:gd name="T64" fmla="*/ 8 w 167"/>
                <a:gd name="T65" fmla="*/ 43 h 133"/>
                <a:gd name="T66" fmla="*/ 12 w 167"/>
                <a:gd name="T67" fmla="*/ 35 h 133"/>
                <a:gd name="T68" fmla="*/ 14 w 167"/>
                <a:gd name="T69" fmla="*/ 30 h 133"/>
                <a:gd name="T70" fmla="*/ 26 w 167"/>
                <a:gd name="T71" fmla="*/ 31 h 133"/>
                <a:gd name="T72" fmla="*/ 30 w 167"/>
                <a:gd name="T73" fmla="*/ 35 h 133"/>
                <a:gd name="T74" fmla="*/ 55 w 167"/>
                <a:gd name="T75" fmla="*/ 40 h 133"/>
                <a:gd name="T76" fmla="*/ 70 w 167"/>
                <a:gd name="T77" fmla="*/ 44 h 133"/>
                <a:gd name="T78" fmla="*/ 75 w 167"/>
                <a:gd name="T79" fmla="*/ 39 h 133"/>
                <a:gd name="T80" fmla="*/ 82 w 167"/>
                <a:gd name="T81" fmla="*/ 34 h 133"/>
                <a:gd name="T82" fmla="*/ 99 w 167"/>
                <a:gd name="T83" fmla="*/ 39 h 133"/>
                <a:gd name="T84" fmla="*/ 102 w 167"/>
                <a:gd name="T85" fmla="*/ 38 h 133"/>
                <a:gd name="T86" fmla="*/ 115 w 167"/>
                <a:gd name="T87" fmla="*/ 27 h 133"/>
                <a:gd name="T88" fmla="*/ 123 w 167"/>
                <a:gd name="T89" fmla="*/ 16 h 133"/>
                <a:gd name="T90" fmla="*/ 123 w 167"/>
                <a:gd name="T91" fmla="*/ 8 h 133"/>
                <a:gd name="T92" fmla="*/ 129 w 167"/>
                <a:gd name="T93" fmla="*/ 3 h 133"/>
                <a:gd name="T94" fmla="*/ 129 w 167"/>
                <a:gd name="T95" fmla="*/ 1 h 133"/>
                <a:gd name="T96" fmla="*/ 135 w 167"/>
                <a:gd name="T97" fmla="*/ 1 h 133"/>
                <a:gd name="T98" fmla="*/ 134 w 167"/>
                <a:gd name="T99" fmla="*/ 9 h 133"/>
                <a:gd name="T100" fmla="*/ 135 w 167"/>
                <a:gd name="T101" fmla="*/ 21 h 133"/>
                <a:gd name="T102" fmla="*/ 138 w 167"/>
                <a:gd name="T103" fmla="*/ 24 h 133"/>
                <a:gd name="T104" fmla="*/ 147 w 167"/>
                <a:gd name="T105" fmla="*/ 34 h 133"/>
                <a:gd name="T106" fmla="*/ 147 w 167"/>
                <a:gd name="T107" fmla="*/ 3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133">
                  <a:moveTo>
                    <a:pt x="147" y="38"/>
                  </a:moveTo>
                  <a:lnTo>
                    <a:pt x="146" y="39"/>
                  </a:lnTo>
                  <a:lnTo>
                    <a:pt x="146" y="40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9" y="43"/>
                  </a:lnTo>
                  <a:lnTo>
                    <a:pt x="149" y="43"/>
                  </a:lnTo>
                  <a:lnTo>
                    <a:pt x="149" y="43"/>
                  </a:lnTo>
                  <a:lnTo>
                    <a:pt x="149" y="43"/>
                  </a:lnTo>
                  <a:lnTo>
                    <a:pt x="149" y="47"/>
                  </a:lnTo>
                  <a:lnTo>
                    <a:pt x="149" y="50"/>
                  </a:lnTo>
                  <a:lnTo>
                    <a:pt x="149" y="54"/>
                  </a:lnTo>
                  <a:lnTo>
                    <a:pt x="149" y="55"/>
                  </a:lnTo>
                  <a:lnTo>
                    <a:pt x="149" y="56"/>
                  </a:lnTo>
                  <a:lnTo>
                    <a:pt x="149" y="56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45" y="58"/>
                  </a:lnTo>
                  <a:lnTo>
                    <a:pt x="142" y="58"/>
                  </a:lnTo>
                  <a:lnTo>
                    <a:pt x="141" y="58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7" y="59"/>
                  </a:lnTo>
                  <a:lnTo>
                    <a:pt x="135" y="62"/>
                  </a:lnTo>
                  <a:lnTo>
                    <a:pt x="134" y="64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7"/>
                  </a:lnTo>
                  <a:lnTo>
                    <a:pt x="134" y="67"/>
                  </a:lnTo>
                  <a:lnTo>
                    <a:pt x="137" y="68"/>
                  </a:lnTo>
                  <a:lnTo>
                    <a:pt x="138" y="68"/>
                  </a:lnTo>
                  <a:lnTo>
                    <a:pt x="141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2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49" y="75"/>
                  </a:lnTo>
                  <a:lnTo>
                    <a:pt x="149" y="76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5" y="82"/>
                  </a:lnTo>
                  <a:lnTo>
                    <a:pt x="157" y="83"/>
                  </a:lnTo>
                  <a:lnTo>
                    <a:pt x="157" y="84"/>
                  </a:lnTo>
                  <a:lnTo>
                    <a:pt x="158" y="84"/>
                  </a:lnTo>
                  <a:lnTo>
                    <a:pt x="159" y="86"/>
                  </a:lnTo>
                  <a:lnTo>
                    <a:pt x="161" y="90"/>
                  </a:lnTo>
                  <a:lnTo>
                    <a:pt x="161" y="92"/>
                  </a:lnTo>
                  <a:lnTo>
                    <a:pt x="162" y="94"/>
                  </a:lnTo>
                  <a:lnTo>
                    <a:pt x="162" y="96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5" y="102"/>
                  </a:lnTo>
                  <a:lnTo>
                    <a:pt x="166" y="102"/>
                  </a:lnTo>
                  <a:lnTo>
                    <a:pt x="167" y="102"/>
                  </a:lnTo>
                  <a:lnTo>
                    <a:pt x="163" y="106"/>
                  </a:lnTo>
                  <a:lnTo>
                    <a:pt x="161" y="108"/>
                  </a:lnTo>
                  <a:lnTo>
                    <a:pt x="157" y="111"/>
                  </a:lnTo>
                  <a:lnTo>
                    <a:pt x="154" y="115"/>
                  </a:lnTo>
                  <a:lnTo>
                    <a:pt x="150" y="119"/>
                  </a:lnTo>
                  <a:lnTo>
                    <a:pt x="147" y="122"/>
                  </a:lnTo>
                  <a:lnTo>
                    <a:pt x="143" y="125"/>
                  </a:lnTo>
                  <a:lnTo>
                    <a:pt x="141" y="127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38" y="129"/>
                  </a:lnTo>
                  <a:lnTo>
                    <a:pt x="135" y="129"/>
                  </a:lnTo>
                  <a:lnTo>
                    <a:pt x="133" y="127"/>
                  </a:lnTo>
                  <a:lnTo>
                    <a:pt x="130" y="127"/>
                  </a:lnTo>
                  <a:lnTo>
                    <a:pt x="129" y="129"/>
                  </a:lnTo>
                  <a:lnTo>
                    <a:pt x="127" y="129"/>
                  </a:lnTo>
                  <a:lnTo>
                    <a:pt x="126" y="129"/>
                  </a:lnTo>
                  <a:lnTo>
                    <a:pt x="123" y="129"/>
                  </a:lnTo>
                  <a:lnTo>
                    <a:pt x="122" y="130"/>
                  </a:lnTo>
                  <a:lnTo>
                    <a:pt x="121" y="131"/>
                  </a:lnTo>
                  <a:lnTo>
                    <a:pt x="121" y="131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8" y="131"/>
                  </a:lnTo>
                  <a:lnTo>
                    <a:pt x="117" y="131"/>
                  </a:lnTo>
                  <a:lnTo>
                    <a:pt x="117" y="129"/>
                  </a:lnTo>
                  <a:lnTo>
                    <a:pt x="115" y="129"/>
                  </a:lnTo>
                  <a:lnTo>
                    <a:pt x="115" y="127"/>
                  </a:lnTo>
                  <a:lnTo>
                    <a:pt x="113" y="130"/>
                  </a:lnTo>
                  <a:lnTo>
                    <a:pt x="111" y="130"/>
                  </a:lnTo>
                  <a:lnTo>
                    <a:pt x="110" y="130"/>
                  </a:lnTo>
                  <a:lnTo>
                    <a:pt x="109" y="129"/>
                  </a:lnTo>
                  <a:lnTo>
                    <a:pt x="106" y="129"/>
                  </a:lnTo>
                  <a:lnTo>
                    <a:pt x="105" y="129"/>
                  </a:lnTo>
                  <a:lnTo>
                    <a:pt x="103" y="129"/>
                  </a:lnTo>
                  <a:lnTo>
                    <a:pt x="102" y="130"/>
                  </a:lnTo>
                  <a:lnTo>
                    <a:pt x="101" y="131"/>
                  </a:lnTo>
                  <a:lnTo>
                    <a:pt x="101" y="133"/>
                  </a:lnTo>
                  <a:lnTo>
                    <a:pt x="101" y="131"/>
                  </a:lnTo>
                  <a:lnTo>
                    <a:pt x="99" y="131"/>
                  </a:lnTo>
                  <a:lnTo>
                    <a:pt x="99" y="130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29"/>
                  </a:lnTo>
                  <a:lnTo>
                    <a:pt x="95" y="129"/>
                  </a:lnTo>
                  <a:lnTo>
                    <a:pt x="95" y="127"/>
                  </a:lnTo>
                  <a:lnTo>
                    <a:pt x="94" y="126"/>
                  </a:lnTo>
                  <a:lnTo>
                    <a:pt x="91" y="125"/>
                  </a:lnTo>
                  <a:lnTo>
                    <a:pt x="89" y="122"/>
                  </a:lnTo>
                  <a:lnTo>
                    <a:pt x="87" y="120"/>
                  </a:lnTo>
                  <a:lnTo>
                    <a:pt x="86" y="120"/>
                  </a:lnTo>
                  <a:lnTo>
                    <a:pt x="85" y="118"/>
                  </a:lnTo>
                  <a:lnTo>
                    <a:pt x="83" y="116"/>
                  </a:lnTo>
                  <a:lnTo>
                    <a:pt x="81" y="115"/>
                  </a:lnTo>
                  <a:lnTo>
                    <a:pt x="79" y="115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5" y="119"/>
                  </a:lnTo>
                  <a:lnTo>
                    <a:pt x="74" y="118"/>
                  </a:lnTo>
                  <a:lnTo>
                    <a:pt x="71" y="118"/>
                  </a:lnTo>
                  <a:lnTo>
                    <a:pt x="68" y="118"/>
                  </a:lnTo>
                  <a:lnTo>
                    <a:pt x="67" y="118"/>
                  </a:lnTo>
                  <a:lnTo>
                    <a:pt x="66" y="119"/>
                  </a:lnTo>
                  <a:lnTo>
                    <a:pt x="64" y="120"/>
                  </a:lnTo>
                  <a:lnTo>
                    <a:pt x="63" y="120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0" y="119"/>
                  </a:lnTo>
                  <a:lnTo>
                    <a:pt x="59" y="118"/>
                  </a:lnTo>
                  <a:lnTo>
                    <a:pt x="58" y="118"/>
                  </a:lnTo>
                  <a:lnTo>
                    <a:pt x="58" y="116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5" y="115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2" y="112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8" y="108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6" y="100"/>
                  </a:lnTo>
                  <a:lnTo>
                    <a:pt x="46" y="99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2" y="96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36" y="95"/>
                  </a:lnTo>
                  <a:lnTo>
                    <a:pt x="35" y="94"/>
                  </a:lnTo>
                  <a:lnTo>
                    <a:pt x="34" y="92"/>
                  </a:lnTo>
                  <a:lnTo>
                    <a:pt x="34" y="91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4" y="86"/>
                  </a:lnTo>
                  <a:lnTo>
                    <a:pt x="32" y="84"/>
                  </a:lnTo>
                  <a:lnTo>
                    <a:pt x="30" y="83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6" y="79"/>
                  </a:lnTo>
                  <a:lnTo>
                    <a:pt x="22" y="76"/>
                  </a:lnTo>
                  <a:lnTo>
                    <a:pt x="19" y="75"/>
                  </a:lnTo>
                  <a:lnTo>
                    <a:pt x="16" y="74"/>
                  </a:lnTo>
                  <a:lnTo>
                    <a:pt x="15" y="72"/>
                  </a:lnTo>
                  <a:lnTo>
                    <a:pt x="15" y="71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5" y="67"/>
                  </a:lnTo>
                  <a:lnTo>
                    <a:pt x="12" y="66"/>
                  </a:lnTo>
                  <a:lnTo>
                    <a:pt x="11" y="63"/>
                  </a:lnTo>
                  <a:lnTo>
                    <a:pt x="8" y="62"/>
                  </a:lnTo>
                  <a:lnTo>
                    <a:pt x="4" y="62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8" y="34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6" y="42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70" y="43"/>
                  </a:lnTo>
                  <a:lnTo>
                    <a:pt x="71" y="42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5" y="39"/>
                  </a:lnTo>
                  <a:lnTo>
                    <a:pt x="76" y="39"/>
                  </a:lnTo>
                  <a:lnTo>
                    <a:pt x="79" y="38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3" y="32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95" y="35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101" y="39"/>
                  </a:lnTo>
                  <a:lnTo>
                    <a:pt x="102" y="38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13" y="31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5" y="27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23" y="19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3" y="16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0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5" y="5"/>
                  </a:lnTo>
                  <a:lnTo>
                    <a:pt x="135" y="7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21"/>
                  </a:lnTo>
                  <a:lnTo>
                    <a:pt x="135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4" y="23"/>
                  </a:lnTo>
                  <a:lnTo>
                    <a:pt x="135" y="23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9" y="27"/>
                  </a:lnTo>
                  <a:lnTo>
                    <a:pt x="146" y="31"/>
                  </a:lnTo>
                  <a:lnTo>
                    <a:pt x="146" y="32"/>
                  </a:lnTo>
                  <a:lnTo>
                    <a:pt x="147" y="34"/>
                  </a:lnTo>
                  <a:lnTo>
                    <a:pt x="147" y="34"/>
                  </a:lnTo>
                  <a:lnTo>
                    <a:pt x="147" y="34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8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6">
              <a:extLst>
                <a:ext uri="{FF2B5EF4-FFF2-40B4-BE49-F238E27FC236}">
                  <a16:creationId xmlns:a16="http://schemas.microsoft.com/office/drawing/2014/main" id="{13F3132E-3475-43F0-A2BD-9D76EFF16E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5988" y="4687888"/>
              <a:ext cx="23813" cy="38100"/>
            </a:xfrm>
            <a:custGeom>
              <a:avLst/>
              <a:gdLst>
                <a:gd name="T0" fmla="*/ 15 w 15"/>
                <a:gd name="T1" fmla="*/ 2 h 24"/>
                <a:gd name="T2" fmla="*/ 15 w 15"/>
                <a:gd name="T3" fmla="*/ 3 h 24"/>
                <a:gd name="T4" fmla="*/ 14 w 15"/>
                <a:gd name="T5" fmla="*/ 2 h 24"/>
                <a:gd name="T6" fmla="*/ 14 w 15"/>
                <a:gd name="T7" fmla="*/ 2 h 24"/>
                <a:gd name="T8" fmla="*/ 15 w 15"/>
                <a:gd name="T9" fmla="*/ 0 h 24"/>
                <a:gd name="T10" fmla="*/ 15 w 15"/>
                <a:gd name="T11" fmla="*/ 0 h 24"/>
                <a:gd name="T12" fmla="*/ 15 w 15"/>
                <a:gd name="T13" fmla="*/ 0 h 24"/>
                <a:gd name="T14" fmla="*/ 15 w 15"/>
                <a:gd name="T15" fmla="*/ 0 h 24"/>
                <a:gd name="T16" fmla="*/ 15 w 15"/>
                <a:gd name="T17" fmla="*/ 2 h 24"/>
                <a:gd name="T18" fmla="*/ 15 w 15"/>
                <a:gd name="T19" fmla="*/ 2 h 24"/>
                <a:gd name="T20" fmla="*/ 3 w 15"/>
                <a:gd name="T21" fmla="*/ 23 h 24"/>
                <a:gd name="T22" fmla="*/ 1 w 15"/>
                <a:gd name="T23" fmla="*/ 24 h 24"/>
                <a:gd name="T24" fmla="*/ 1 w 15"/>
                <a:gd name="T25" fmla="*/ 24 h 24"/>
                <a:gd name="T26" fmla="*/ 1 w 15"/>
                <a:gd name="T27" fmla="*/ 24 h 24"/>
                <a:gd name="T28" fmla="*/ 0 w 15"/>
                <a:gd name="T29" fmla="*/ 22 h 24"/>
                <a:gd name="T30" fmla="*/ 0 w 15"/>
                <a:gd name="T31" fmla="*/ 22 h 24"/>
                <a:gd name="T32" fmla="*/ 1 w 15"/>
                <a:gd name="T33" fmla="*/ 20 h 24"/>
                <a:gd name="T34" fmla="*/ 3 w 15"/>
                <a:gd name="T35" fmla="*/ 19 h 24"/>
                <a:gd name="T36" fmla="*/ 4 w 15"/>
                <a:gd name="T37" fmla="*/ 19 h 24"/>
                <a:gd name="T38" fmla="*/ 4 w 15"/>
                <a:gd name="T39" fmla="*/ 20 h 24"/>
                <a:gd name="T40" fmla="*/ 4 w 15"/>
                <a:gd name="T41" fmla="*/ 22 h 24"/>
                <a:gd name="T42" fmla="*/ 3 w 15"/>
                <a:gd name="T4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4">
                  <a:moveTo>
                    <a:pt x="15" y="2"/>
                  </a:moveTo>
                  <a:lnTo>
                    <a:pt x="15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3" y="23"/>
                  </a:move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3" y="2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7">
              <a:extLst>
                <a:ext uri="{FF2B5EF4-FFF2-40B4-BE49-F238E27FC236}">
                  <a16:creationId xmlns:a16="http://schemas.microsoft.com/office/drawing/2014/main" id="{6D2A8504-6CE4-49B2-A771-89033178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0" y="4383088"/>
              <a:ext cx="57150" cy="31750"/>
            </a:xfrm>
            <a:custGeom>
              <a:avLst/>
              <a:gdLst>
                <a:gd name="T0" fmla="*/ 12 w 36"/>
                <a:gd name="T1" fmla="*/ 0 h 20"/>
                <a:gd name="T2" fmla="*/ 14 w 36"/>
                <a:gd name="T3" fmla="*/ 1 h 20"/>
                <a:gd name="T4" fmla="*/ 16 w 36"/>
                <a:gd name="T5" fmla="*/ 2 h 20"/>
                <a:gd name="T6" fmla="*/ 18 w 36"/>
                <a:gd name="T7" fmla="*/ 4 h 20"/>
                <a:gd name="T8" fmla="*/ 20 w 36"/>
                <a:gd name="T9" fmla="*/ 5 h 20"/>
                <a:gd name="T10" fmla="*/ 21 w 36"/>
                <a:gd name="T11" fmla="*/ 6 h 20"/>
                <a:gd name="T12" fmla="*/ 24 w 36"/>
                <a:gd name="T13" fmla="*/ 6 h 20"/>
                <a:gd name="T14" fmla="*/ 24 w 36"/>
                <a:gd name="T15" fmla="*/ 8 h 20"/>
                <a:gd name="T16" fmla="*/ 25 w 36"/>
                <a:gd name="T17" fmla="*/ 9 h 20"/>
                <a:gd name="T18" fmla="*/ 28 w 36"/>
                <a:gd name="T19" fmla="*/ 8 h 20"/>
                <a:gd name="T20" fmla="*/ 30 w 36"/>
                <a:gd name="T21" fmla="*/ 8 h 20"/>
                <a:gd name="T22" fmla="*/ 32 w 36"/>
                <a:gd name="T23" fmla="*/ 9 h 20"/>
                <a:gd name="T24" fmla="*/ 34 w 36"/>
                <a:gd name="T25" fmla="*/ 8 h 20"/>
                <a:gd name="T26" fmla="*/ 36 w 36"/>
                <a:gd name="T27" fmla="*/ 9 h 20"/>
                <a:gd name="T28" fmla="*/ 34 w 36"/>
                <a:gd name="T29" fmla="*/ 13 h 20"/>
                <a:gd name="T30" fmla="*/ 34 w 36"/>
                <a:gd name="T31" fmla="*/ 14 h 20"/>
                <a:gd name="T32" fmla="*/ 36 w 36"/>
                <a:gd name="T33" fmla="*/ 14 h 20"/>
                <a:gd name="T34" fmla="*/ 34 w 36"/>
                <a:gd name="T35" fmla="*/ 16 h 20"/>
                <a:gd name="T36" fmla="*/ 33 w 36"/>
                <a:gd name="T37" fmla="*/ 18 h 20"/>
                <a:gd name="T38" fmla="*/ 30 w 36"/>
                <a:gd name="T39" fmla="*/ 20 h 20"/>
                <a:gd name="T40" fmla="*/ 25 w 36"/>
                <a:gd name="T41" fmla="*/ 18 h 20"/>
                <a:gd name="T42" fmla="*/ 21 w 36"/>
                <a:gd name="T43" fmla="*/ 17 h 20"/>
                <a:gd name="T44" fmla="*/ 22 w 36"/>
                <a:gd name="T45" fmla="*/ 18 h 20"/>
                <a:gd name="T46" fmla="*/ 24 w 36"/>
                <a:gd name="T47" fmla="*/ 18 h 20"/>
                <a:gd name="T48" fmla="*/ 12 w 36"/>
                <a:gd name="T49" fmla="*/ 14 h 20"/>
                <a:gd name="T50" fmla="*/ 4 w 36"/>
                <a:gd name="T51" fmla="*/ 13 h 20"/>
                <a:gd name="T52" fmla="*/ 0 w 36"/>
                <a:gd name="T53" fmla="*/ 10 h 20"/>
                <a:gd name="T54" fmla="*/ 0 w 36"/>
                <a:gd name="T55" fmla="*/ 9 h 20"/>
                <a:gd name="T56" fmla="*/ 2 w 36"/>
                <a:gd name="T57" fmla="*/ 6 h 20"/>
                <a:gd name="T58" fmla="*/ 4 w 36"/>
                <a:gd name="T59" fmla="*/ 5 h 20"/>
                <a:gd name="T60" fmla="*/ 5 w 36"/>
                <a:gd name="T61" fmla="*/ 5 h 20"/>
                <a:gd name="T62" fmla="*/ 6 w 36"/>
                <a:gd name="T63" fmla="*/ 4 h 20"/>
                <a:gd name="T64" fmla="*/ 8 w 36"/>
                <a:gd name="T65" fmla="*/ 2 h 20"/>
                <a:gd name="T66" fmla="*/ 8 w 36"/>
                <a:gd name="T67" fmla="*/ 1 h 20"/>
                <a:gd name="T68" fmla="*/ 8 w 36"/>
                <a:gd name="T69" fmla="*/ 0 h 20"/>
                <a:gd name="T70" fmla="*/ 10 w 36"/>
                <a:gd name="T71" fmla="*/ 0 h 20"/>
                <a:gd name="T72" fmla="*/ 10 w 36"/>
                <a:gd name="T7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0">
                  <a:moveTo>
                    <a:pt x="10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8" y="8"/>
                  </a:lnTo>
                  <a:lnTo>
                    <a:pt x="29" y="6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3" y="18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5" y="18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18" y="17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4" y="13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18">
              <a:extLst>
                <a:ext uri="{FF2B5EF4-FFF2-40B4-BE49-F238E27FC236}">
                  <a16:creationId xmlns:a16="http://schemas.microsoft.com/office/drawing/2014/main" id="{E936206C-3C1A-4850-B4DB-2B2C0053D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4292601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19">
              <a:extLst>
                <a:ext uri="{FF2B5EF4-FFF2-40B4-BE49-F238E27FC236}">
                  <a16:creationId xmlns:a16="http://schemas.microsoft.com/office/drawing/2014/main" id="{09B96B19-3D5C-4963-B742-9188982B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3775076"/>
              <a:ext cx="157163" cy="142875"/>
            </a:xfrm>
            <a:custGeom>
              <a:avLst/>
              <a:gdLst>
                <a:gd name="T0" fmla="*/ 99 w 99"/>
                <a:gd name="T1" fmla="*/ 4 h 90"/>
                <a:gd name="T2" fmla="*/ 94 w 99"/>
                <a:gd name="T3" fmla="*/ 9 h 90"/>
                <a:gd name="T4" fmla="*/ 86 w 99"/>
                <a:gd name="T5" fmla="*/ 15 h 90"/>
                <a:gd name="T6" fmla="*/ 83 w 99"/>
                <a:gd name="T7" fmla="*/ 19 h 90"/>
                <a:gd name="T8" fmla="*/ 83 w 99"/>
                <a:gd name="T9" fmla="*/ 25 h 90"/>
                <a:gd name="T10" fmla="*/ 84 w 99"/>
                <a:gd name="T11" fmla="*/ 31 h 90"/>
                <a:gd name="T12" fmla="*/ 82 w 99"/>
                <a:gd name="T13" fmla="*/ 36 h 90"/>
                <a:gd name="T14" fmla="*/ 82 w 99"/>
                <a:gd name="T15" fmla="*/ 47 h 90"/>
                <a:gd name="T16" fmla="*/ 78 w 99"/>
                <a:gd name="T17" fmla="*/ 54 h 90"/>
                <a:gd name="T18" fmla="*/ 66 w 99"/>
                <a:gd name="T19" fmla="*/ 59 h 90"/>
                <a:gd name="T20" fmla="*/ 52 w 99"/>
                <a:gd name="T21" fmla="*/ 67 h 90"/>
                <a:gd name="T22" fmla="*/ 42 w 99"/>
                <a:gd name="T23" fmla="*/ 74 h 90"/>
                <a:gd name="T24" fmla="*/ 30 w 99"/>
                <a:gd name="T25" fmla="*/ 82 h 90"/>
                <a:gd name="T26" fmla="*/ 20 w 99"/>
                <a:gd name="T27" fmla="*/ 87 h 90"/>
                <a:gd name="T28" fmla="*/ 9 w 99"/>
                <a:gd name="T29" fmla="*/ 90 h 90"/>
                <a:gd name="T30" fmla="*/ 4 w 99"/>
                <a:gd name="T31" fmla="*/ 87 h 90"/>
                <a:gd name="T32" fmla="*/ 0 w 99"/>
                <a:gd name="T33" fmla="*/ 83 h 90"/>
                <a:gd name="T34" fmla="*/ 3 w 99"/>
                <a:gd name="T35" fmla="*/ 79 h 90"/>
                <a:gd name="T36" fmla="*/ 1 w 99"/>
                <a:gd name="T37" fmla="*/ 76 h 90"/>
                <a:gd name="T38" fmla="*/ 1 w 99"/>
                <a:gd name="T39" fmla="*/ 74 h 90"/>
                <a:gd name="T40" fmla="*/ 1 w 99"/>
                <a:gd name="T41" fmla="*/ 71 h 90"/>
                <a:gd name="T42" fmla="*/ 3 w 99"/>
                <a:gd name="T43" fmla="*/ 70 h 90"/>
                <a:gd name="T44" fmla="*/ 4 w 99"/>
                <a:gd name="T45" fmla="*/ 68 h 90"/>
                <a:gd name="T46" fmla="*/ 3 w 99"/>
                <a:gd name="T47" fmla="*/ 66 h 90"/>
                <a:gd name="T48" fmla="*/ 4 w 99"/>
                <a:gd name="T49" fmla="*/ 64 h 90"/>
                <a:gd name="T50" fmla="*/ 7 w 99"/>
                <a:gd name="T51" fmla="*/ 63 h 90"/>
                <a:gd name="T52" fmla="*/ 9 w 99"/>
                <a:gd name="T53" fmla="*/ 63 h 90"/>
                <a:gd name="T54" fmla="*/ 8 w 99"/>
                <a:gd name="T55" fmla="*/ 62 h 90"/>
                <a:gd name="T56" fmla="*/ 9 w 99"/>
                <a:gd name="T57" fmla="*/ 59 h 90"/>
                <a:gd name="T58" fmla="*/ 12 w 99"/>
                <a:gd name="T59" fmla="*/ 56 h 90"/>
                <a:gd name="T60" fmla="*/ 9 w 99"/>
                <a:gd name="T61" fmla="*/ 51 h 90"/>
                <a:gd name="T62" fmla="*/ 9 w 99"/>
                <a:gd name="T63" fmla="*/ 50 h 90"/>
                <a:gd name="T64" fmla="*/ 8 w 99"/>
                <a:gd name="T65" fmla="*/ 48 h 90"/>
                <a:gd name="T66" fmla="*/ 3 w 99"/>
                <a:gd name="T67" fmla="*/ 48 h 90"/>
                <a:gd name="T68" fmla="*/ 1 w 99"/>
                <a:gd name="T69" fmla="*/ 41 h 90"/>
                <a:gd name="T70" fmla="*/ 3 w 99"/>
                <a:gd name="T71" fmla="*/ 36 h 90"/>
                <a:gd name="T72" fmla="*/ 1 w 99"/>
                <a:gd name="T73" fmla="*/ 27 h 90"/>
                <a:gd name="T74" fmla="*/ 5 w 99"/>
                <a:gd name="T75" fmla="*/ 27 h 90"/>
                <a:gd name="T76" fmla="*/ 8 w 99"/>
                <a:gd name="T77" fmla="*/ 24 h 90"/>
                <a:gd name="T78" fmla="*/ 9 w 99"/>
                <a:gd name="T79" fmla="*/ 20 h 90"/>
                <a:gd name="T80" fmla="*/ 13 w 99"/>
                <a:gd name="T81" fmla="*/ 19 h 90"/>
                <a:gd name="T82" fmla="*/ 12 w 99"/>
                <a:gd name="T83" fmla="*/ 15 h 90"/>
                <a:gd name="T84" fmla="*/ 13 w 99"/>
                <a:gd name="T85" fmla="*/ 9 h 90"/>
                <a:gd name="T86" fmla="*/ 19 w 99"/>
                <a:gd name="T87" fmla="*/ 11 h 90"/>
                <a:gd name="T88" fmla="*/ 24 w 99"/>
                <a:gd name="T89" fmla="*/ 12 h 90"/>
                <a:gd name="T90" fmla="*/ 30 w 99"/>
                <a:gd name="T91" fmla="*/ 9 h 90"/>
                <a:gd name="T92" fmla="*/ 36 w 99"/>
                <a:gd name="T93" fmla="*/ 7 h 90"/>
                <a:gd name="T94" fmla="*/ 40 w 99"/>
                <a:gd name="T95" fmla="*/ 8 h 90"/>
                <a:gd name="T96" fmla="*/ 46 w 99"/>
                <a:gd name="T97" fmla="*/ 11 h 90"/>
                <a:gd name="T98" fmla="*/ 54 w 99"/>
                <a:gd name="T99" fmla="*/ 11 h 90"/>
                <a:gd name="T100" fmla="*/ 64 w 99"/>
                <a:gd name="T101" fmla="*/ 8 h 90"/>
                <a:gd name="T102" fmla="*/ 76 w 99"/>
                <a:gd name="T103" fmla="*/ 3 h 90"/>
                <a:gd name="T104" fmla="*/ 83 w 99"/>
                <a:gd name="T105" fmla="*/ 4 h 90"/>
                <a:gd name="T106" fmla="*/ 90 w 99"/>
                <a:gd name="T107" fmla="*/ 3 h 90"/>
                <a:gd name="T108" fmla="*/ 96 w 99"/>
                <a:gd name="T109" fmla="*/ 0 h 90"/>
                <a:gd name="T110" fmla="*/ 98 w 99"/>
                <a:gd name="T1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90">
                  <a:moveTo>
                    <a:pt x="99" y="3"/>
                  </a:moveTo>
                  <a:lnTo>
                    <a:pt x="99" y="3"/>
                  </a:lnTo>
                  <a:lnTo>
                    <a:pt x="99" y="4"/>
                  </a:lnTo>
                  <a:lnTo>
                    <a:pt x="98" y="5"/>
                  </a:lnTo>
                  <a:lnTo>
                    <a:pt x="95" y="8"/>
                  </a:lnTo>
                  <a:lnTo>
                    <a:pt x="94" y="9"/>
                  </a:lnTo>
                  <a:lnTo>
                    <a:pt x="91" y="12"/>
                  </a:lnTo>
                  <a:lnTo>
                    <a:pt x="88" y="13"/>
                  </a:lnTo>
                  <a:lnTo>
                    <a:pt x="86" y="15"/>
                  </a:lnTo>
                  <a:lnTo>
                    <a:pt x="84" y="15"/>
                  </a:lnTo>
                  <a:lnTo>
                    <a:pt x="83" y="16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3" y="23"/>
                  </a:lnTo>
                  <a:lnTo>
                    <a:pt x="83" y="25"/>
                  </a:lnTo>
                  <a:lnTo>
                    <a:pt x="84" y="27"/>
                  </a:lnTo>
                  <a:lnTo>
                    <a:pt x="84" y="28"/>
                  </a:lnTo>
                  <a:lnTo>
                    <a:pt x="84" y="31"/>
                  </a:lnTo>
                  <a:lnTo>
                    <a:pt x="83" y="32"/>
                  </a:lnTo>
                  <a:lnTo>
                    <a:pt x="83" y="35"/>
                  </a:lnTo>
                  <a:lnTo>
                    <a:pt x="82" y="36"/>
                  </a:lnTo>
                  <a:lnTo>
                    <a:pt x="82" y="41"/>
                  </a:lnTo>
                  <a:lnTo>
                    <a:pt x="82" y="46"/>
                  </a:lnTo>
                  <a:lnTo>
                    <a:pt x="82" y="47"/>
                  </a:lnTo>
                  <a:lnTo>
                    <a:pt x="80" y="50"/>
                  </a:lnTo>
                  <a:lnTo>
                    <a:pt x="79" y="52"/>
                  </a:lnTo>
                  <a:lnTo>
                    <a:pt x="78" y="54"/>
                  </a:lnTo>
                  <a:lnTo>
                    <a:pt x="74" y="54"/>
                  </a:lnTo>
                  <a:lnTo>
                    <a:pt x="70" y="56"/>
                  </a:lnTo>
                  <a:lnTo>
                    <a:pt x="66" y="59"/>
                  </a:lnTo>
                  <a:lnTo>
                    <a:pt x="62" y="62"/>
                  </a:lnTo>
                  <a:lnTo>
                    <a:pt x="58" y="64"/>
                  </a:lnTo>
                  <a:lnTo>
                    <a:pt x="52" y="67"/>
                  </a:lnTo>
                  <a:lnTo>
                    <a:pt x="50" y="68"/>
                  </a:lnTo>
                  <a:lnTo>
                    <a:pt x="46" y="71"/>
                  </a:lnTo>
                  <a:lnTo>
                    <a:pt x="42" y="74"/>
                  </a:lnTo>
                  <a:lnTo>
                    <a:pt x="38" y="76"/>
                  </a:lnTo>
                  <a:lnTo>
                    <a:pt x="35" y="78"/>
                  </a:lnTo>
                  <a:lnTo>
                    <a:pt x="30" y="82"/>
                  </a:lnTo>
                  <a:lnTo>
                    <a:pt x="27" y="83"/>
                  </a:lnTo>
                  <a:lnTo>
                    <a:pt x="24" y="86"/>
                  </a:lnTo>
                  <a:lnTo>
                    <a:pt x="20" y="87"/>
                  </a:lnTo>
                  <a:lnTo>
                    <a:pt x="16" y="90"/>
                  </a:lnTo>
                  <a:lnTo>
                    <a:pt x="11" y="90"/>
                  </a:lnTo>
                  <a:lnTo>
                    <a:pt x="9" y="90"/>
                  </a:lnTo>
                  <a:lnTo>
                    <a:pt x="8" y="88"/>
                  </a:lnTo>
                  <a:lnTo>
                    <a:pt x="7" y="87"/>
                  </a:lnTo>
                  <a:lnTo>
                    <a:pt x="4" y="87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0"/>
                  </a:lnTo>
                  <a:lnTo>
                    <a:pt x="3" y="79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9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5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9" y="11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6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9" y="9"/>
                  </a:lnTo>
                  <a:lnTo>
                    <a:pt x="64" y="8"/>
                  </a:lnTo>
                  <a:lnTo>
                    <a:pt x="71" y="5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80" y="4"/>
                  </a:lnTo>
                  <a:lnTo>
                    <a:pt x="83" y="4"/>
                  </a:lnTo>
                  <a:lnTo>
                    <a:pt x="84" y="4"/>
                  </a:lnTo>
                  <a:lnTo>
                    <a:pt x="87" y="4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5" y="1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20">
              <a:extLst>
                <a:ext uri="{FF2B5EF4-FFF2-40B4-BE49-F238E27FC236}">
                  <a16:creationId xmlns:a16="http://schemas.microsoft.com/office/drawing/2014/main" id="{5F87BD09-A7CD-4837-872E-3D8824D84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5" y="5359401"/>
              <a:ext cx="31750" cy="42863"/>
            </a:xfrm>
            <a:custGeom>
              <a:avLst/>
              <a:gdLst>
                <a:gd name="T0" fmla="*/ 18 w 20"/>
                <a:gd name="T1" fmla="*/ 4 h 27"/>
                <a:gd name="T2" fmla="*/ 18 w 20"/>
                <a:gd name="T3" fmla="*/ 4 h 27"/>
                <a:gd name="T4" fmla="*/ 19 w 20"/>
                <a:gd name="T5" fmla="*/ 5 h 27"/>
                <a:gd name="T6" fmla="*/ 20 w 20"/>
                <a:gd name="T7" fmla="*/ 7 h 27"/>
                <a:gd name="T8" fmla="*/ 19 w 20"/>
                <a:gd name="T9" fmla="*/ 8 h 27"/>
                <a:gd name="T10" fmla="*/ 19 w 20"/>
                <a:gd name="T11" fmla="*/ 9 h 27"/>
                <a:gd name="T12" fmla="*/ 19 w 20"/>
                <a:gd name="T13" fmla="*/ 11 h 27"/>
                <a:gd name="T14" fmla="*/ 20 w 20"/>
                <a:gd name="T15" fmla="*/ 12 h 27"/>
                <a:gd name="T16" fmla="*/ 20 w 20"/>
                <a:gd name="T17" fmla="*/ 13 h 27"/>
                <a:gd name="T18" fmla="*/ 20 w 20"/>
                <a:gd name="T19" fmla="*/ 19 h 27"/>
                <a:gd name="T20" fmla="*/ 20 w 20"/>
                <a:gd name="T21" fmla="*/ 19 h 27"/>
                <a:gd name="T22" fmla="*/ 19 w 20"/>
                <a:gd name="T23" fmla="*/ 17 h 27"/>
                <a:gd name="T24" fmla="*/ 19 w 20"/>
                <a:gd name="T25" fmla="*/ 19 h 27"/>
                <a:gd name="T26" fmla="*/ 18 w 20"/>
                <a:gd name="T27" fmla="*/ 20 h 27"/>
                <a:gd name="T28" fmla="*/ 18 w 20"/>
                <a:gd name="T29" fmla="*/ 24 h 27"/>
                <a:gd name="T30" fmla="*/ 18 w 20"/>
                <a:gd name="T31" fmla="*/ 27 h 27"/>
                <a:gd name="T32" fmla="*/ 15 w 20"/>
                <a:gd name="T33" fmla="*/ 27 h 27"/>
                <a:gd name="T34" fmla="*/ 11 w 20"/>
                <a:gd name="T35" fmla="*/ 27 h 27"/>
                <a:gd name="T36" fmla="*/ 8 w 20"/>
                <a:gd name="T37" fmla="*/ 25 h 27"/>
                <a:gd name="T38" fmla="*/ 4 w 20"/>
                <a:gd name="T39" fmla="*/ 23 h 27"/>
                <a:gd name="T40" fmla="*/ 3 w 20"/>
                <a:gd name="T41" fmla="*/ 20 h 27"/>
                <a:gd name="T42" fmla="*/ 2 w 20"/>
                <a:gd name="T43" fmla="*/ 17 h 27"/>
                <a:gd name="T44" fmla="*/ 0 w 20"/>
                <a:gd name="T45" fmla="*/ 17 h 27"/>
                <a:gd name="T46" fmla="*/ 0 w 20"/>
                <a:gd name="T47" fmla="*/ 17 h 27"/>
                <a:gd name="T48" fmla="*/ 0 w 20"/>
                <a:gd name="T49" fmla="*/ 15 h 27"/>
                <a:gd name="T50" fmla="*/ 0 w 20"/>
                <a:gd name="T51" fmla="*/ 12 h 27"/>
                <a:gd name="T52" fmla="*/ 0 w 20"/>
                <a:gd name="T53" fmla="*/ 12 h 27"/>
                <a:gd name="T54" fmla="*/ 3 w 20"/>
                <a:gd name="T55" fmla="*/ 8 h 27"/>
                <a:gd name="T56" fmla="*/ 4 w 20"/>
                <a:gd name="T57" fmla="*/ 7 h 27"/>
                <a:gd name="T58" fmla="*/ 6 w 20"/>
                <a:gd name="T59" fmla="*/ 4 h 27"/>
                <a:gd name="T60" fmla="*/ 7 w 20"/>
                <a:gd name="T61" fmla="*/ 1 h 27"/>
                <a:gd name="T62" fmla="*/ 8 w 20"/>
                <a:gd name="T63" fmla="*/ 0 h 27"/>
                <a:gd name="T64" fmla="*/ 10 w 20"/>
                <a:gd name="T65" fmla="*/ 0 h 27"/>
                <a:gd name="T66" fmla="*/ 10 w 20"/>
                <a:gd name="T67" fmla="*/ 0 h 27"/>
                <a:gd name="T68" fmla="*/ 14 w 20"/>
                <a:gd name="T69" fmla="*/ 3 h 27"/>
                <a:gd name="T70" fmla="*/ 16 w 20"/>
                <a:gd name="T71" fmla="*/ 4 h 27"/>
                <a:gd name="T72" fmla="*/ 18 w 20"/>
                <a:gd name="T73" fmla="*/ 4 h 27"/>
                <a:gd name="T74" fmla="*/ 18 w 20"/>
                <a:gd name="T7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7">
                  <a:moveTo>
                    <a:pt x="18" y="4"/>
                  </a:moveTo>
                  <a:lnTo>
                    <a:pt x="18" y="4"/>
                  </a:lnTo>
                  <a:lnTo>
                    <a:pt x="19" y="5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4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21">
              <a:extLst>
                <a:ext uri="{FF2B5EF4-FFF2-40B4-BE49-F238E27FC236}">
                  <a16:creationId xmlns:a16="http://schemas.microsoft.com/office/drawing/2014/main" id="{07E17AA8-4453-457F-A2C5-368517561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7975" y="4195763"/>
              <a:ext cx="15875" cy="4763"/>
            </a:xfrm>
            <a:custGeom>
              <a:avLst/>
              <a:gdLst>
                <a:gd name="T0" fmla="*/ 8 w 10"/>
                <a:gd name="T1" fmla="*/ 1 h 3"/>
                <a:gd name="T2" fmla="*/ 6 w 10"/>
                <a:gd name="T3" fmla="*/ 1 h 3"/>
                <a:gd name="T4" fmla="*/ 6 w 10"/>
                <a:gd name="T5" fmla="*/ 1 h 3"/>
                <a:gd name="T6" fmla="*/ 6 w 10"/>
                <a:gd name="T7" fmla="*/ 0 h 3"/>
                <a:gd name="T8" fmla="*/ 5 w 10"/>
                <a:gd name="T9" fmla="*/ 0 h 3"/>
                <a:gd name="T10" fmla="*/ 5 w 10"/>
                <a:gd name="T11" fmla="*/ 0 h 3"/>
                <a:gd name="T12" fmla="*/ 5 w 10"/>
                <a:gd name="T13" fmla="*/ 0 h 3"/>
                <a:gd name="T14" fmla="*/ 6 w 10"/>
                <a:gd name="T15" fmla="*/ 0 h 3"/>
                <a:gd name="T16" fmla="*/ 6 w 10"/>
                <a:gd name="T17" fmla="*/ 1 h 3"/>
                <a:gd name="T18" fmla="*/ 8 w 10"/>
                <a:gd name="T19" fmla="*/ 1 h 3"/>
                <a:gd name="T20" fmla="*/ 8 w 10"/>
                <a:gd name="T21" fmla="*/ 1 h 3"/>
                <a:gd name="T22" fmla="*/ 10 w 10"/>
                <a:gd name="T23" fmla="*/ 3 h 3"/>
                <a:gd name="T24" fmla="*/ 10 w 10"/>
                <a:gd name="T25" fmla="*/ 3 h 3"/>
                <a:gd name="T26" fmla="*/ 9 w 10"/>
                <a:gd name="T27" fmla="*/ 3 h 3"/>
                <a:gd name="T28" fmla="*/ 8 w 10"/>
                <a:gd name="T29" fmla="*/ 3 h 3"/>
                <a:gd name="T30" fmla="*/ 8 w 10"/>
                <a:gd name="T31" fmla="*/ 1 h 3"/>
                <a:gd name="T32" fmla="*/ 8 w 10"/>
                <a:gd name="T33" fmla="*/ 1 h 3"/>
                <a:gd name="T34" fmla="*/ 10 w 10"/>
                <a:gd name="T35" fmla="*/ 1 h 3"/>
                <a:gd name="T36" fmla="*/ 10 w 10"/>
                <a:gd name="T37" fmla="*/ 3 h 3"/>
                <a:gd name="T38" fmla="*/ 10 w 10"/>
                <a:gd name="T39" fmla="*/ 3 h 3"/>
                <a:gd name="T40" fmla="*/ 10 w 10"/>
                <a:gd name="T41" fmla="*/ 3 h 3"/>
                <a:gd name="T42" fmla="*/ 1 w 10"/>
                <a:gd name="T43" fmla="*/ 1 h 3"/>
                <a:gd name="T44" fmla="*/ 2 w 10"/>
                <a:gd name="T45" fmla="*/ 3 h 3"/>
                <a:gd name="T46" fmla="*/ 4 w 10"/>
                <a:gd name="T47" fmla="*/ 3 h 3"/>
                <a:gd name="T48" fmla="*/ 4 w 10"/>
                <a:gd name="T49" fmla="*/ 3 h 3"/>
                <a:gd name="T50" fmla="*/ 2 w 10"/>
                <a:gd name="T51" fmla="*/ 3 h 3"/>
                <a:gd name="T52" fmla="*/ 2 w 10"/>
                <a:gd name="T53" fmla="*/ 3 h 3"/>
                <a:gd name="T54" fmla="*/ 1 w 10"/>
                <a:gd name="T55" fmla="*/ 3 h 3"/>
                <a:gd name="T56" fmla="*/ 1 w 10"/>
                <a:gd name="T57" fmla="*/ 3 h 3"/>
                <a:gd name="T58" fmla="*/ 0 w 10"/>
                <a:gd name="T59" fmla="*/ 3 h 3"/>
                <a:gd name="T60" fmla="*/ 1 w 10"/>
                <a:gd name="T61" fmla="*/ 1 h 3"/>
                <a:gd name="T62" fmla="*/ 1 w 10"/>
                <a:gd name="T6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3">
                  <a:moveTo>
                    <a:pt x="8" y="1"/>
                  </a:move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close/>
                  <a:moveTo>
                    <a:pt x="10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close/>
                  <a:moveTo>
                    <a:pt x="1" y="1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2">
              <a:extLst>
                <a:ext uri="{FF2B5EF4-FFF2-40B4-BE49-F238E27FC236}">
                  <a16:creationId xmlns:a16="http://schemas.microsoft.com/office/drawing/2014/main" id="{DC27D615-D075-4489-ACB8-4208FA1F8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4157663"/>
              <a:ext cx="250825" cy="392113"/>
            </a:xfrm>
            <a:custGeom>
              <a:avLst/>
              <a:gdLst>
                <a:gd name="T0" fmla="*/ 158 w 158"/>
                <a:gd name="T1" fmla="*/ 91 h 247"/>
                <a:gd name="T2" fmla="*/ 158 w 158"/>
                <a:gd name="T3" fmla="*/ 122 h 247"/>
                <a:gd name="T4" fmla="*/ 152 w 158"/>
                <a:gd name="T5" fmla="*/ 122 h 247"/>
                <a:gd name="T6" fmla="*/ 142 w 158"/>
                <a:gd name="T7" fmla="*/ 124 h 247"/>
                <a:gd name="T8" fmla="*/ 140 w 158"/>
                <a:gd name="T9" fmla="*/ 132 h 247"/>
                <a:gd name="T10" fmla="*/ 138 w 158"/>
                <a:gd name="T11" fmla="*/ 138 h 247"/>
                <a:gd name="T12" fmla="*/ 134 w 158"/>
                <a:gd name="T13" fmla="*/ 140 h 247"/>
                <a:gd name="T14" fmla="*/ 135 w 158"/>
                <a:gd name="T15" fmla="*/ 144 h 247"/>
                <a:gd name="T16" fmla="*/ 132 w 158"/>
                <a:gd name="T17" fmla="*/ 148 h 247"/>
                <a:gd name="T18" fmla="*/ 130 w 158"/>
                <a:gd name="T19" fmla="*/ 151 h 247"/>
                <a:gd name="T20" fmla="*/ 131 w 158"/>
                <a:gd name="T21" fmla="*/ 158 h 247"/>
                <a:gd name="T22" fmla="*/ 127 w 158"/>
                <a:gd name="T23" fmla="*/ 164 h 247"/>
                <a:gd name="T24" fmla="*/ 127 w 158"/>
                <a:gd name="T25" fmla="*/ 168 h 247"/>
                <a:gd name="T26" fmla="*/ 134 w 158"/>
                <a:gd name="T27" fmla="*/ 171 h 247"/>
                <a:gd name="T28" fmla="*/ 135 w 158"/>
                <a:gd name="T29" fmla="*/ 179 h 247"/>
                <a:gd name="T30" fmla="*/ 138 w 158"/>
                <a:gd name="T31" fmla="*/ 187 h 247"/>
                <a:gd name="T32" fmla="*/ 142 w 158"/>
                <a:gd name="T33" fmla="*/ 188 h 247"/>
                <a:gd name="T34" fmla="*/ 140 w 158"/>
                <a:gd name="T35" fmla="*/ 195 h 247"/>
                <a:gd name="T36" fmla="*/ 131 w 158"/>
                <a:gd name="T37" fmla="*/ 196 h 247"/>
                <a:gd name="T38" fmla="*/ 128 w 158"/>
                <a:gd name="T39" fmla="*/ 198 h 247"/>
                <a:gd name="T40" fmla="*/ 123 w 158"/>
                <a:gd name="T41" fmla="*/ 202 h 247"/>
                <a:gd name="T42" fmla="*/ 121 w 158"/>
                <a:gd name="T43" fmla="*/ 206 h 247"/>
                <a:gd name="T44" fmla="*/ 116 w 158"/>
                <a:gd name="T45" fmla="*/ 210 h 247"/>
                <a:gd name="T46" fmla="*/ 108 w 158"/>
                <a:gd name="T47" fmla="*/ 219 h 247"/>
                <a:gd name="T48" fmla="*/ 99 w 158"/>
                <a:gd name="T49" fmla="*/ 223 h 247"/>
                <a:gd name="T50" fmla="*/ 88 w 158"/>
                <a:gd name="T51" fmla="*/ 225 h 247"/>
                <a:gd name="T52" fmla="*/ 81 w 158"/>
                <a:gd name="T53" fmla="*/ 226 h 247"/>
                <a:gd name="T54" fmla="*/ 84 w 158"/>
                <a:gd name="T55" fmla="*/ 231 h 247"/>
                <a:gd name="T56" fmla="*/ 79 w 158"/>
                <a:gd name="T57" fmla="*/ 237 h 247"/>
                <a:gd name="T58" fmla="*/ 75 w 158"/>
                <a:gd name="T59" fmla="*/ 239 h 247"/>
                <a:gd name="T60" fmla="*/ 60 w 158"/>
                <a:gd name="T61" fmla="*/ 241 h 247"/>
                <a:gd name="T62" fmla="*/ 53 w 158"/>
                <a:gd name="T63" fmla="*/ 245 h 247"/>
                <a:gd name="T64" fmla="*/ 47 w 158"/>
                <a:gd name="T65" fmla="*/ 243 h 247"/>
                <a:gd name="T66" fmla="*/ 44 w 158"/>
                <a:gd name="T67" fmla="*/ 243 h 247"/>
                <a:gd name="T68" fmla="*/ 35 w 158"/>
                <a:gd name="T69" fmla="*/ 247 h 247"/>
                <a:gd name="T70" fmla="*/ 31 w 158"/>
                <a:gd name="T71" fmla="*/ 245 h 247"/>
                <a:gd name="T72" fmla="*/ 28 w 158"/>
                <a:gd name="T73" fmla="*/ 238 h 247"/>
                <a:gd name="T74" fmla="*/ 20 w 158"/>
                <a:gd name="T75" fmla="*/ 227 h 247"/>
                <a:gd name="T76" fmla="*/ 12 w 158"/>
                <a:gd name="T77" fmla="*/ 221 h 247"/>
                <a:gd name="T78" fmla="*/ 8 w 158"/>
                <a:gd name="T79" fmla="*/ 213 h 247"/>
                <a:gd name="T80" fmla="*/ 20 w 158"/>
                <a:gd name="T81" fmla="*/ 210 h 247"/>
                <a:gd name="T82" fmla="*/ 31 w 158"/>
                <a:gd name="T83" fmla="*/ 210 h 247"/>
                <a:gd name="T84" fmla="*/ 25 w 158"/>
                <a:gd name="T85" fmla="*/ 202 h 247"/>
                <a:gd name="T86" fmla="*/ 24 w 158"/>
                <a:gd name="T87" fmla="*/ 188 h 247"/>
                <a:gd name="T88" fmla="*/ 24 w 158"/>
                <a:gd name="T89" fmla="*/ 180 h 247"/>
                <a:gd name="T90" fmla="*/ 19 w 158"/>
                <a:gd name="T91" fmla="*/ 170 h 247"/>
                <a:gd name="T92" fmla="*/ 10 w 158"/>
                <a:gd name="T93" fmla="*/ 163 h 247"/>
                <a:gd name="T94" fmla="*/ 0 w 158"/>
                <a:gd name="T95" fmla="*/ 147 h 247"/>
                <a:gd name="T96" fmla="*/ 10 w 158"/>
                <a:gd name="T97" fmla="*/ 126 h 247"/>
                <a:gd name="T98" fmla="*/ 31 w 158"/>
                <a:gd name="T99" fmla="*/ 96 h 247"/>
                <a:gd name="T100" fmla="*/ 33 w 158"/>
                <a:gd name="T101" fmla="*/ 63 h 247"/>
                <a:gd name="T102" fmla="*/ 36 w 158"/>
                <a:gd name="T103" fmla="*/ 48 h 247"/>
                <a:gd name="T104" fmla="*/ 27 w 158"/>
                <a:gd name="T105" fmla="*/ 32 h 247"/>
                <a:gd name="T106" fmla="*/ 24 w 158"/>
                <a:gd name="T107" fmla="*/ 16 h 247"/>
                <a:gd name="T108" fmla="*/ 43 w 158"/>
                <a:gd name="T109" fmla="*/ 3 h 247"/>
                <a:gd name="T110" fmla="*/ 79 w 158"/>
                <a:gd name="T111" fmla="*/ 21 h 247"/>
                <a:gd name="T112" fmla="*/ 115 w 158"/>
                <a:gd name="T113" fmla="*/ 40 h 247"/>
                <a:gd name="T114" fmla="*/ 150 w 158"/>
                <a:gd name="T115" fmla="*/ 5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" h="247">
                  <a:moveTo>
                    <a:pt x="158" y="63"/>
                  </a:moveTo>
                  <a:lnTo>
                    <a:pt x="158" y="69"/>
                  </a:lnTo>
                  <a:lnTo>
                    <a:pt x="158" y="77"/>
                  </a:lnTo>
                  <a:lnTo>
                    <a:pt x="158" y="84"/>
                  </a:lnTo>
                  <a:lnTo>
                    <a:pt x="158" y="91"/>
                  </a:lnTo>
                  <a:lnTo>
                    <a:pt x="158" y="97"/>
                  </a:lnTo>
                  <a:lnTo>
                    <a:pt x="158" y="104"/>
                  </a:lnTo>
                  <a:lnTo>
                    <a:pt x="158" y="112"/>
                  </a:lnTo>
                  <a:lnTo>
                    <a:pt x="158" y="119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6" y="122"/>
                  </a:lnTo>
                  <a:lnTo>
                    <a:pt x="154" y="122"/>
                  </a:lnTo>
                  <a:lnTo>
                    <a:pt x="152" y="122"/>
                  </a:lnTo>
                  <a:lnTo>
                    <a:pt x="150" y="122"/>
                  </a:lnTo>
                  <a:lnTo>
                    <a:pt x="147" y="123"/>
                  </a:lnTo>
                  <a:lnTo>
                    <a:pt x="144" y="122"/>
                  </a:lnTo>
                  <a:lnTo>
                    <a:pt x="143" y="123"/>
                  </a:lnTo>
                  <a:lnTo>
                    <a:pt x="142" y="124"/>
                  </a:lnTo>
                  <a:lnTo>
                    <a:pt x="142" y="128"/>
                  </a:lnTo>
                  <a:lnTo>
                    <a:pt x="142" y="130"/>
                  </a:lnTo>
                  <a:lnTo>
                    <a:pt x="142" y="131"/>
                  </a:lnTo>
                  <a:lnTo>
                    <a:pt x="140" y="131"/>
                  </a:lnTo>
                  <a:lnTo>
                    <a:pt x="140" y="132"/>
                  </a:lnTo>
                  <a:lnTo>
                    <a:pt x="139" y="134"/>
                  </a:lnTo>
                  <a:lnTo>
                    <a:pt x="139" y="135"/>
                  </a:lnTo>
                  <a:lnTo>
                    <a:pt x="138" y="135"/>
                  </a:lnTo>
                  <a:lnTo>
                    <a:pt x="138" y="136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36" y="138"/>
                  </a:lnTo>
                  <a:lnTo>
                    <a:pt x="135" y="139"/>
                  </a:lnTo>
                  <a:lnTo>
                    <a:pt x="134" y="139"/>
                  </a:lnTo>
                  <a:lnTo>
                    <a:pt x="134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4" y="143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6"/>
                  </a:lnTo>
                  <a:lnTo>
                    <a:pt x="136" y="146"/>
                  </a:lnTo>
                  <a:lnTo>
                    <a:pt x="135" y="147"/>
                  </a:lnTo>
                  <a:lnTo>
                    <a:pt x="134" y="147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31" y="148"/>
                  </a:lnTo>
                  <a:lnTo>
                    <a:pt x="130" y="150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31" y="155"/>
                  </a:lnTo>
                  <a:lnTo>
                    <a:pt x="131" y="156"/>
                  </a:lnTo>
                  <a:lnTo>
                    <a:pt x="131" y="158"/>
                  </a:lnTo>
                  <a:lnTo>
                    <a:pt x="131" y="159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27" y="162"/>
                  </a:lnTo>
                  <a:lnTo>
                    <a:pt x="127" y="164"/>
                  </a:lnTo>
                  <a:lnTo>
                    <a:pt x="125" y="166"/>
                  </a:lnTo>
                  <a:lnTo>
                    <a:pt x="125" y="167"/>
                  </a:lnTo>
                  <a:lnTo>
                    <a:pt x="125" y="168"/>
                  </a:lnTo>
                  <a:lnTo>
                    <a:pt x="125" y="168"/>
                  </a:lnTo>
                  <a:lnTo>
                    <a:pt x="127" y="168"/>
                  </a:lnTo>
                  <a:lnTo>
                    <a:pt x="128" y="168"/>
                  </a:lnTo>
                  <a:lnTo>
                    <a:pt x="130" y="168"/>
                  </a:lnTo>
                  <a:lnTo>
                    <a:pt x="131" y="168"/>
                  </a:lnTo>
                  <a:lnTo>
                    <a:pt x="134" y="168"/>
                  </a:lnTo>
                  <a:lnTo>
                    <a:pt x="134" y="171"/>
                  </a:lnTo>
                  <a:lnTo>
                    <a:pt x="134" y="172"/>
                  </a:lnTo>
                  <a:lnTo>
                    <a:pt x="134" y="174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9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6" y="184"/>
                  </a:lnTo>
                  <a:lnTo>
                    <a:pt x="136" y="186"/>
                  </a:lnTo>
                  <a:lnTo>
                    <a:pt x="138" y="187"/>
                  </a:lnTo>
                  <a:lnTo>
                    <a:pt x="138" y="187"/>
                  </a:lnTo>
                  <a:lnTo>
                    <a:pt x="139" y="187"/>
                  </a:lnTo>
                  <a:lnTo>
                    <a:pt x="139" y="188"/>
                  </a:lnTo>
                  <a:lnTo>
                    <a:pt x="140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1"/>
                  </a:lnTo>
                  <a:lnTo>
                    <a:pt x="142" y="194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39" y="195"/>
                  </a:lnTo>
                  <a:lnTo>
                    <a:pt x="138" y="195"/>
                  </a:lnTo>
                  <a:lnTo>
                    <a:pt x="135" y="194"/>
                  </a:lnTo>
                  <a:lnTo>
                    <a:pt x="134" y="195"/>
                  </a:lnTo>
                  <a:lnTo>
                    <a:pt x="131" y="196"/>
                  </a:lnTo>
                  <a:lnTo>
                    <a:pt x="131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28" y="196"/>
                  </a:lnTo>
                  <a:lnTo>
                    <a:pt x="128" y="198"/>
                  </a:lnTo>
                  <a:lnTo>
                    <a:pt x="127" y="198"/>
                  </a:lnTo>
                  <a:lnTo>
                    <a:pt x="124" y="199"/>
                  </a:lnTo>
                  <a:lnTo>
                    <a:pt x="124" y="201"/>
                  </a:lnTo>
                  <a:lnTo>
                    <a:pt x="123" y="201"/>
                  </a:lnTo>
                  <a:lnTo>
                    <a:pt x="123" y="202"/>
                  </a:lnTo>
                  <a:lnTo>
                    <a:pt x="123" y="203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20" y="207"/>
                  </a:lnTo>
                  <a:lnTo>
                    <a:pt x="119" y="210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2" y="214"/>
                  </a:lnTo>
                  <a:lnTo>
                    <a:pt x="112" y="215"/>
                  </a:lnTo>
                  <a:lnTo>
                    <a:pt x="111" y="217"/>
                  </a:lnTo>
                  <a:lnTo>
                    <a:pt x="109" y="218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7" y="221"/>
                  </a:lnTo>
                  <a:lnTo>
                    <a:pt x="105" y="221"/>
                  </a:lnTo>
                  <a:lnTo>
                    <a:pt x="103" y="223"/>
                  </a:lnTo>
                  <a:lnTo>
                    <a:pt x="99" y="223"/>
                  </a:lnTo>
                  <a:lnTo>
                    <a:pt x="97" y="223"/>
                  </a:lnTo>
                  <a:lnTo>
                    <a:pt x="95" y="223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88" y="225"/>
                  </a:lnTo>
                  <a:lnTo>
                    <a:pt x="85" y="225"/>
                  </a:lnTo>
                  <a:lnTo>
                    <a:pt x="83" y="225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4" y="229"/>
                  </a:lnTo>
                  <a:lnTo>
                    <a:pt x="84" y="230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81" y="234"/>
                  </a:lnTo>
                  <a:lnTo>
                    <a:pt x="79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5" y="239"/>
                  </a:lnTo>
                  <a:lnTo>
                    <a:pt x="71" y="239"/>
                  </a:lnTo>
                  <a:lnTo>
                    <a:pt x="67" y="239"/>
                  </a:lnTo>
                  <a:lnTo>
                    <a:pt x="64" y="241"/>
                  </a:lnTo>
                  <a:lnTo>
                    <a:pt x="63" y="241"/>
                  </a:lnTo>
                  <a:lnTo>
                    <a:pt x="60" y="241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6" y="242"/>
                  </a:lnTo>
                  <a:lnTo>
                    <a:pt x="55" y="245"/>
                  </a:lnTo>
                  <a:lnTo>
                    <a:pt x="53" y="245"/>
                  </a:lnTo>
                  <a:lnTo>
                    <a:pt x="51" y="245"/>
                  </a:lnTo>
                  <a:lnTo>
                    <a:pt x="49" y="246"/>
                  </a:lnTo>
                  <a:lnTo>
                    <a:pt x="49" y="246"/>
                  </a:lnTo>
                  <a:lnTo>
                    <a:pt x="48" y="245"/>
                  </a:lnTo>
                  <a:lnTo>
                    <a:pt x="47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4" y="242"/>
                  </a:lnTo>
                  <a:lnTo>
                    <a:pt x="44" y="243"/>
                  </a:lnTo>
                  <a:lnTo>
                    <a:pt x="43" y="245"/>
                  </a:lnTo>
                  <a:lnTo>
                    <a:pt x="40" y="246"/>
                  </a:lnTo>
                  <a:lnTo>
                    <a:pt x="39" y="246"/>
                  </a:lnTo>
                  <a:lnTo>
                    <a:pt x="37" y="247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2" y="247"/>
                  </a:lnTo>
                  <a:lnTo>
                    <a:pt x="29" y="247"/>
                  </a:lnTo>
                  <a:lnTo>
                    <a:pt x="31" y="246"/>
                  </a:lnTo>
                  <a:lnTo>
                    <a:pt x="31" y="245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28" y="238"/>
                  </a:lnTo>
                  <a:lnTo>
                    <a:pt x="27" y="235"/>
                  </a:lnTo>
                  <a:lnTo>
                    <a:pt x="24" y="231"/>
                  </a:lnTo>
                  <a:lnTo>
                    <a:pt x="23" y="229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6" y="225"/>
                  </a:lnTo>
                  <a:lnTo>
                    <a:pt x="12" y="222"/>
                  </a:lnTo>
                  <a:lnTo>
                    <a:pt x="12" y="221"/>
                  </a:lnTo>
                  <a:lnTo>
                    <a:pt x="10" y="218"/>
                  </a:lnTo>
                  <a:lnTo>
                    <a:pt x="8" y="217"/>
                  </a:lnTo>
                  <a:lnTo>
                    <a:pt x="8" y="215"/>
                  </a:lnTo>
                  <a:lnTo>
                    <a:pt x="6" y="214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10" y="210"/>
                  </a:lnTo>
                  <a:lnTo>
                    <a:pt x="13" y="210"/>
                  </a:lnTo>
                  <a:lnTo>
                    <a:pt x="16" y="210"/>
                  </a:lnTo>
                  <a:lnTo>
                    <a:pt x="20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5" y="210"/>
                  </a:lnTo>
                  <a:lnTo>
                    <a:pt x="28" y="210"/>
                  </a:lnTo>
                  <a:lnTo>
                    <a:pt x="31" y="210"/>
                  </a:lnTo>
                  <a:lnTo>
                    <a:pt x="32" y="210"/>
                  </a:lnTo>
                  <a:lnTo>
                    <a:pt x="31" y="209"/>
                  </a:lnTo>
                  <a:lnTo>
                    <a:pt x="28" y="206"/>
                  </a:lnTo>
                  <a:lnTo>
                    <a:pt x="27" y="205"/>
                  </a:lnTo>
                  <a:lnTo>
                    <a:pt x="25" y="202"/>
                  </a:lnTo>
                  <a:lnTo>
                    <a:pt x="24" y="199"/>
                  </a:lnTo>
                  <a:lnTo>
                    <a:pt x="24" y="196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4" y="188"/>
                  </a:lnTo>
                  <a:lnTo>
                    <a:pt x="24" y="186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3" y="178"/>
                  </a:lnTo>
                  <a:lnTo>
                    <a:pt x="21" y="178"/>
                  </a:lnTo>
                  <a:lnTo>
                    <a:pt x="21" y="175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7" y="168"/>
                  </a:lnTo>
                  <a:lnTo>
                    <a:pt x="16" y="167"/>
                  </a:lnTo>
                  <a:lnTo>
                    <a:pt x="16" y="164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8" y="163"/>
                  </a:lnTo>
                  <a:lnTo>
                    <a:pt x="6" y="160"/>
                  </a:lnTo>
                  <a:lnTo>
                    <a:pt x="4" y="156"/>
                  </a:lnTo>
                  <a:lnTo>
                    <a:pt x="1" y="154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2" y="139"/>
                  </a:lnTo>
                  <a:lnTo>
                    <a:pt x="5" y="134"/>
                  </a:lnTo>
                  <a:lnTo>
                    <a:pt x="10" y="126"/>
                  </a:lnTo>
                  <a:lnTo>
                    <a:pt x="13" y="122"/>
                  </a:lnTo>
                  <a:lnTo>
                    <a:pt x="19" y="115"/>
                  </a:lnTo>
                  <a:lnTo>
                    <a:pt x="25" y="108"/>
                  </a:lnTo>
                  <a:lnTo>
                    <a:pt x="29" y="103"/>
                  </a:lnTo>
                  <a:lnTo>
                    <a:pt x="31" y="96"/>
                  </a:lnTo>
                  <a:lnTo>
                    <a:pt x="31" y="87"/>
                  </a:lnTo>
                  <a:lnTo>
                    <a:pt x="32" y="81"/>
                  </a:lnTo>
                  <a:lnTo>
                    <a:pt x="32" y="73"/>
                  </a:lnTo>
                  <a:lnTo>
                    <a:pt x="33" y="67"/>
                  </a:lnTo>
                  <a:lnTo>
                    <a:pt x="33" y="63"/>
                  </a:lnTo>
                  <a:lnTo>
                    <a:pt x="33" y="56"/>
                  </a:lnTo>
                  <a:lnTo>
                    <a:pt x="35" y="55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1" y="41"/>
                  </a:lnTo>
                  <a:lnTo>
                    <a:pt x="32" y="40"/>
                  </a:lnTo>
                  <a:lnTo>
                    <a:pt x="27" y="32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4"/>
                  </a:lnTo>
                  <a:lnTo>
                    <a:pt x="24" y="16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2" y="3"/>
                  </a:lnTo>
                  <a:lnTo>
                    <a:pt x="37" y="0"/>
                  </a:lnTo>
                  <a:lnTo>
                    <a:pt x="43" y="3"/>
                  </a:lnTo>
                  <a:lnTo>
                    <a:pt x="49" y="7"/>
                  </a:lnTo>
                  <a:lnTo>
                    <a:pt x="56" y="9"/>
                  </a:lnTo>
                  <a:lnTo>
                    <a:pt x="64" y="13"/>
                  </a:lnTo>
                  <a:lnTo>
                    <a:pt x="71" y="17"/>
                  </a:lnTo>
                  <a:lnTo>
                    <a:pt x="79" y="21"/>
                  </a:lnTo>
                  <a:lnTo>
                    <a:pt x="85" y="25"/>
                  </a:lnTo>
                  <a:lnTo>
                    <a:pt x="92" y="29"/>
                  </a:lnTo>
                  <a:lnTo>
                    <a:pt x="100" y="33"/>
                  </a:lnTo>
                  <a:lnTo>
                    <a:pt x="107" y="36"/>
                  </a:lnTo>
                  <a:lnTo>
                    <a:pt x="115" y="40"/>
                  </a:lnTo>
                  <a:lnTo>
                    <a:pt x="121" y="44"/>
                  </a:lnTo>
                  <a:lnTo>
                    <a:pt x="128" y="48"/>
                  </a:lnTo>
                  <a:lnTo>
                    <a:pt x="136" y="52"/>
                  </a:lnTo>
                  <a:lnTo>
                    <a:pt x="143" y="55"/>
                  </a:lnTo>
                  <a:lnTo>
                    <a:pt x="150" y="59"/>
                  </a:lnTo>
                  <a:lnTo>
                    <a:pt x="158" y="6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3">
              <a:extLst>
                <a:ext uri="{FF2B5EF4-FFF2-40B4-BE49-F238E27FC236}">
                  <a16:creationId xmlns:a16="http://schemas.microsoft.com/office/drawing/2014/main" id="{653F2F56-D0D6-451B-BC2B-87E4CA236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3900" y="5970588"/>
              <a:ext cx="450850" cy="122238"/>
            </a:xfrm>
            <a:custGeom>
              <a:avLst/>
              <a:gdLst>
                <a:gd name="T0" fmla="*/ 2 w 284"/>
                <a:gd name="T1" fmla="*/ 3 h 77"/>
                <a:gd name="T2" fmla="*/ 0 w 284"/>
                <a:gd name="T3" fmla="*/ 2 h 77"/>
                <a:gd name="T4" fmla="*/ 2 w 284"/>
                <a:gd name="T5" fmla="*/ 0 h 77"/>
                <a:gd name="T6" fmla="*/ 2 w 284"/>
                <a:gd name="T7" fmla="*/ 3 h 77"/>
                <a:gd name="T8" fmla="*/ 263 w 284"/>
                <a:gd name="T9" fmla="*/ 62 h 77"/>
                <a:gd name="T10" fmla="*/ 265 w 284"/>
                <a:gd name="T11" fmla="*/ 62 h 77"/>
                <a:gd name="T12" fmla="*/ 269 w 284"/>
                <a:gd name="T13" fmla="*/ 59 h 77"/>
                <a:gd name="T14" fmla="*/ 269 w 284"/>
                <a:gd name="T15" fmla="*/ 62 h 77"/>
                <a:gd name="T16" fmla="*/ 267 w 284"/>
                <a:gd name="T17" fmla="*/ 62 h 77"/>
                <a:gd name="T18" fmla="*/ 268 w 284"/>
                <a:gd name="T19" fmla="*/ 66 h 77"/>
                <a:gd name="T20" fmla="*/ 271 w 284"/>
                <a:gd name="T21" fmla="*/ 66 h 77"/>
                <a:gd name="T22" fmla="*/ 273 w 284"/>
                <a:gd name="T23" fmla="*/ 65 h 77"/>
                <a:gd name="T24" fmla="*/ 276 w 284"/>
                <a:gd name="T25" fmla="*/ 63 h 77"/>
                <a:gd name="T26" fmla="*/ 280 w 284"/>
                <a:gd name="T27" fmla="*/ 62 h 77"/>
                <a:gd name="T28" fmla="*/ 281 w 284"/>
                <a:gd name="T29" fmla="*/ 61 h 77"/>
                <a:gd name="T30" fmla="*/ 283 w 284"/>
                <a:gd name="T31" fmla="*/ 63 h 77"/>
                <a:gd name="T32" fmla="*/ 283 w 284"/>
                <a:gd name="T33" fmla="*/ 66 h 77"/>
                <a:gd name="T34" fmla="*/ 281 w 284"/>
                <a:gd name="T35" fmla="*/ 69 h 77"/>
                <a:gd name="T36" fmla="*/ 281 w 284"/>
                <a:gd name="T37" fmla="*/ 70 h 77"/>
                <a:gd name="T38" fmla="*/ 280 w 284"/>
                <a:gd name="T39" fmla="*/ 70 h 77"/>
                <a:gd name="T40" fmla="*/ 277 w 284"/>
                <a:gd name="T41" fmla="*/ 67 h 77"/>
                <a:gd name="T42" fmla="*/ 273 w 284"/>
                <a:gd name="T43" fmla="*/ 67 h 77"/>
                <a:gd name="T44" fmla="*/ 273 w 284"/>
                <a:gd name="T45" fmla="*/ 70 h 77"/>
                <a:gd name="T46" fmla="*/ 272 w 284"/>
                <a:gd name="T47" fmla="*/ 70 h 77"/>
                <a:gd name="T48" fmla="*/ 272 w 284"/>
                <a:gd name="T49" fmla="*/ 71 h 77"/>
                <a:gd name="T50" fmla="*/ 275 w 284"/>
                <a:gd name="T51" fmla="*/ 73 h 77"/>
                <a:gd name="T52" fmla="*/ 276 w 284"/>
                <a:gd name="T53" fmla="*/ 71 h 77"/>
                <a:gd name="T54" fmla="*/ 279 w 284"/>
                <a:gd name="T55" fmla="*/ 71 h 77"/>
                <a:gd name="T56" fmla="*/ 279 w 284"/>
                <a:gd name="T57" fmla="*/ 74 h 77"/>
                <a:gd name="T58" fmla="*/ 279 w 284"/>
                <a:gd name="T59" fmla="*/ 75 h 77"/>
                <a:gd name="T60" fmla="*/ 276 w 284"/>
                <a:gd name="T61" fmla="*/ 77 h 77"/>
                <a:gd name="T62" fmla="*/ 272 w 284"/>
                <a:gd name="T63" fmla="*/ 74 h 77"/>
                <a:gd name="T64" fmla="*/ 272 w 284"/>
                <a:gd name="T65" fmla="*/ 74 h 77"/>
                <a:gd name="T66" fmla="*/ 269 w 284"/>
                <a:gd name="T67" fmla="*/ 75 h 77"/>
                <a:gd name="T68" fmla="*/ 265 w 284"/>
                <a:gd name="T69" fmla="*/ 73 h 77"/>
                <a:gd name="T70" fmla="*/ 263 w 284"/>
                <a:gd name="T71" fmla="*/ 71 h 77"/>
                <a:gd name="T72" fmla="*/ 260 w 284"/>
                <a:gd name="T73" fmla="*/ 75 h 77"/>
                <a:gd name="T74" fmla="*/ 257 w 284"/>
                <a:gd name="T75" fmla="*/ 75 h 77"/>
                <a:gd name="T76" fmla="*/ 257 w 284"/>
                <a:gd name="T77" fmla="*/ 74 h 77"/>
                <a:gd name="T78" fmla="*/ 257 w 284"/>
                <a:gd name="T79" fmla="*/ 71 h 77"/>
                <a:gd name="T80" fmla="*/ 259 w 284"/>
                <a:gd name="T81" fmla="*/ 69 h 77"/>
                <a:gd name="T82" fmla="*/ 257 w 284"/>
                <a:gd name="T83" fmla="*/ 66 h 77"/>
                <a:gd name="T84" fmla="*/ 257 w 284"/>
                <a:gd name="T85" fmla="*/ 65 h 77"/>
                <a:gd name="T86" fmla="*/ 259 w 284"/>
                <a:gd name="T87" fmla="*/ 63 h 77"/>
                <a:gd name="T88" fmla="*/ 257 w 284"/>
                <a:gd name="T89" fmla="*/ 62 h 77"/>
                <a:gd name="T90" fmla="*/ 257 w 284"/>
                <a:gd name="T91" fmla="*/ 59 h 77"/>
                <a:gd name="T92" fmla="*/ 257 w 284"/>
                <a:gd name="T93" fmla="*/ 57 h 77"/>
                <a:gd name="T94" fmla="*/ 260 w 284"/>
                <a:gd name="T95" fmla="*/ 53 h 77"/>
                <a:gd name="T96" fmla="*/ 261 w 284"/>
                <a:gd name="T97" fmla="*/ 53 h 77"/>
                <a:gd name="T98" fmla="*/ 261 w 284"/>
                <a:gd name="T99" fmla="*/ 54 h 77"/>
                <a:gd name="T100" fmla="*/ 263 w 284"/>
                <a:gd name="T101" fmla="*/ 54 h 77"/>
                <a:gd name="T102" fmla="*/ 261 w 284"/>
                <a:gd name="T103" fmla="*/ 58 h 77"/>
                <a:gd name="T104" fmla="*/ 261 w 284"/>
                <a:gd name="T105" fmla="*/ 61 h 77"/>
                <a:gd name="T106" fmla="*/ 263 w 284"/>
                <a:gd name="T107" fmla="*/ 62 h 77"/>
                <a:gd name="T108" fmla="*/ 264 w 284"/>
                <a:gd name="T109" fmla="*/ 61 h 77"/>
                <a:gd name="T110" fmla="*/ 263 w 284"/>
                <a:gd name="T111" fmla="*/ 61 h 77"/>
                <a:gd name="T112" fmla="*/ 263 w 284"/>
                <a:gd name="T113" fmla="*/ 59 h 77"/>
                <a:gd name="T114" fmla="*/ 263 w 284"/>
                <a:gd name="T115" fmla="*/ 57 h 77"/>
                <a:gd name="T116" fmla="*/ 265 w 284"/>
                <a:gd name="T117" fmla="*/ 57 h 77"/>
                <a:gd name="T118" fmla="*/ 265 w 284"/>
                <a:gd name="T119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4" h="77">
                  <a:moveTo>
                    <a:pt x="2" y="3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263" y="62"/>
                  </a:moveTo>
                  <a:lnTo>
                    <a:pt x="264" y="62"/>
                  </a:lnTo>
                  <a:lnTo>
                    <a:pt x="265" y="62"/>
                  </a:lnTo>
                  <a:lnTo>
                    <a:pt x="268" y="59"/>
                  </a:lnTo>
                  <a:lnTo>
                    <a:pt x="269" y="59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9" y="63"/>
                  </a:lnTo>
                  <a:lnTo>
                    <a:pt x="267" y="62"/>
                  </a:lnTo>
                  <a:lnTo>
                    <a:pt x="267" y="63"/>
                  </a:lnTo>
                  <a:lnTo>
                    <a:pt x="268" y="66"/>
                  </a:lnTo>
                  <a:lnTo>
                    <a:pt x="269" y="66"/>
                  </a:lnTo>
                  <a:lnTo>
                    <a:pt x="271" y="66"/>
                  </a:lnTo>
                  <a:lnTo>
                    <a:pt x="272" y="66"/>
                  </a:lnTo>
                  <a:lnTo>
                    <a:pt x="273" y="65"/>
                  </a:lnTo>
                  <a:lnTo>
                    <a:pt x="275" y="63"/>
                  </a:lnTo>
                  <a:lnTo>
                    <a:pt x="276" y="63"/>
                  </a:lnTo>
                  <a:lnTo>
                    <a:pt x="279" y="63"/>
                  </a:lnTo>
                  <a:lnTo>
                    <a:pt x="280" y="62"/>
                  </a:lnTo>
                  <a:lnTo>
                    <a:pt x="280" y="61"/>
                  </a:lnTo>
                  <a:lnTo>
                    <a:pt x="281" y="61"/>
                  </a:lnTo>
                  <a:lnTo>
                    <a:pt x="283" y="62"/>
                  </a:lnTo>
                  <a:lnTo>
                    <a:pt x="283" y="63"/>
                  </a:lnTo>
                  <a:lnTo>
                    <a:pt x="284" y="65"/>
                  </a:lnTo>
                  <a:lnTo>
                    <a:pt x="283" y="66"/>
                  </a:lnTo>
                  <a:lnTo>
                    <a:pt x="283" y="67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79" y="69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0"/>
                  </a:lnTo>
                  <a:lnTo>
                    <a:pt x="272" y="70"/>
                  </a:lnTo>
                  <a:lnTo>
                    <a:pt x="272" y="70"/>
                  </a:lnTo>
                  <a:lnTo>
                    <a:pt x="272" y="70"/>
                  </a:lnTo>
                  <a:lnTo>
                    <a:pt x="272" y="71"/>
                  </a:lnTo>
                  <a:lnTo>
                    <a:pt x="273" y="73"/>
                  </a:lnTo>
                  <a:lnTo>
                    <a:pt x="275" y="73"/>
                  </a:lnTo>
                  <a:lnTo>
                    <a:pt x="276" y="73"/>
                  </a:lnTo>
                  <a:lnTo>
                    <a:pt x="276" y="71"/>
                  </a:lnTo>
                  <a:lnTo>
                    <a:pt x="277" y="71"/>
                  </a:lnTo>
                  <a:lnTo>
                    <a:pt x="279" y="71"/>
                  </a:lnTo>
                  <a:lnTo>
                    <a:pt x="280" y="73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9" y="75"/>
                  </a:lnTo>
                  <a:lnTo>
                    <a:pt x="277" y="75"/>
                  </a:lnTo>
                  <a:lnTo>
                    <a:pt x="276" y="77"/>
                  </a:lnTo>
                  <a:lnTo>
                    <a:pt x="273" y="75"/>
                  </a:lnTo>
                  <a:lnTo>
                    <a:pt x="272" y="74"/>
                  </a:lnTo>
                  <a:lnTo>
                    <a:pt x="272" y="74"/>
                  </a:lnTo>
                  <a:lnTo>
                    <a:pt x="272" y="74"/>
                  </a:lnTo>
                  <a:lnTo>
                    <a:pt x="271" y="74"/>
                  </a:lnTo>
                  <a:lnTo>
                    <a:pt x="269" y="75"/>
                  </a:lnTo>
                  <a:lnTo>
                    <a:pt x="268" y="74"/>
                  </a:lnTo>
                  <a:lnTo>
                    <a:pt x="265" y="73"/>
                  </a:lnTo>
                  <a:lnTo>
                    <a:pt x="264" y="73"/>
                  </a:lnTo>
                  <a:lnTo>
                    <a:pt x="263" y="71"/>
                  </a:lnTo>
                  <a:lnTo>
                    <a:pt x="261" y="75"/>
                  </a:lnTo>
                  <a:lnTo>
                    <a:pt x="260" y="75"/>
                  </a:lnTo>
                  <a:lnTo>
                    <a:pt x="259" y="77"/>
                  </a:lnTo>
                  <a:lnTo>
                    <a:pt x="257" y="75"/>
                  </a:lnTo>
                  <a:lnTo>
                    <a:pt x="257" y="75"/>
                  </a:lnTo>
                  <a:lnTo>
                    <a:pt x="257" y="74"/>
                  </a:lnTo>
                  <a:lnTo>
                    <a:pt x="257" y="73"/>
                  </a:lnTo>
                  <a:lnTo>
                    <a:pt x="257" y="71"/>
                  </a:lnTo>
                  <a:lnTo>
                    <a:pt x="259" y="70"/>
                  </a:lnTo>
                  <a:lnTo>
                    <a:pt x="259" y="69"/>
                  </a:lnTo>
                  <a:lnTo>
                    <a:pt x="257" y="67"/>
                  </a:lnTo>
                  <a:lnTo>
                    <a:pt x="257" y="66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7" y="63"/>
                  </a:lnTo>
                  <a:lnTo>
                    <a:pt x="257" y="62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58"/>
                  </a:lnTo>
                  <a:lnTo>
                    <a:pt x="257" y="57"/>
                  </a:lnTo>
                  <a:lnTo>
                    <a:pt x="259" y="55"/>
                  </a:lnTo>
                  <a:lnTo>
                    <a:pt x="260" y="53"/>
                  </a:lnTo>
                  <a:lnTo>
                    <a:pt x="260" y="53"/>
                  </a:lnTo>
                  <a:lnTo>
                    <a:pt x="261" y="53"/>
                  </a:lnTo>
                  <a:lnTo>
                    <a:pt x="261" y="53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3" y="54"/>
                  </a:lnTo>
                  <a:lnTo>
                    <a:pt x="263" y="57"/>
                  </a:lnTo>
                  <a:lnTo>
                    <a:pt x="261" y="58"/>
                  </a:lnTo>
                  <a:lnTo>
                    <a:pt x="261" y="58"/>
                  </a:lnTo>
                  <a:lnTo>
                    <a:pt x="261" y="61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2"/>
                  </a:lnTo>
                  <a:close/>
                  <a:moveTo>
                    <a:pt x="264" y="61"/>
                  </a:moveTo>
                  <a:lnTo>
                    <a:pt x="264" y="62"/>
                  </a:lnTo>
                  <a:lnTo>
                    <a:pt x="263" y="61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63" y="58"/>
                  </a:lnTo>
                  <a:lnTo>
                    <a:pt x="263" y="57"/>
                  </a:lnTo>
                  <a:lnTo>
                    <a:pt x="264" y="57"/>
                  </a:lnTo>
                  <a:lnTo>
                    <a:pt x="265" y="57"/>
                  </a:lnTo>
                  <a:lnTo>
                    <a:pt x="267" y="59"/>
                  </a:lnTo>
                  <a:lnTo>
                    <a:pt x="265" y="61"/>
                  </a:lnTo>
                  <a:lnTo>
                    <a:pt x="264" y="6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24">
              <a:extLst>
                <a:ext uri="{FF2B5EF4-FFF2-40B4-BE49-F238E27FC236}">
                  <a16:creationId xmlns:a16="http://schemas.microsoft.com/office/drawing/2014/main" id="{30C17603-5173-43D8-A5BF-338CE1056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000" y="4462463"/>
              <a:ext cx="44450" cy="122238"/>
            </a:xfrm>
            <a:custGeom>
              <a:avLst/>
              <a:gdLst>
                <a:gd name="T0" fmla="*/ 13 w 28"/>
                <a:gd name="T1" fmla="*/ 6 h 77"/>
                <a:gd name="T2" fmla="*/ 12 w 28"/>
                <a:gd name="T3" fmla="*/ 13 h 77"/>
                <a:gd name="T4" fmla="*/ 18 w 28"/>
                <a:gd name="T5" fmla="*/ 17 h 77"/>
                <a:gd name="T6" fmla="*/ 21 w 28"/>
                <a:gd name="T7" fmla="*/ 22 h 77"/>
                <a:gd name="T8" fmla="*/ 21 w 28"/>
                <a:gd name="T9" fmla="*/ 27 h 77"/>
                <a:gd name="T10" fmla="*/ 25 w 28"/>
                <a:gd name="T11" fmla="*/ 31 h 77"/>
                <a:gd name="T12" fmla="*/ 25 w 28"/>
                <a:gd name="T13" fmla="*/ 43 h 77"/>
                <a:gd name="T14" fmla="*/ 25 w 28"/>
                <a:gd name="T15" fmla="*/ 57 h 77"/>
                <a:gd name="T16" fmla="*/ 24 w 28"/>
                <a:gd name="T17" fmla="*/ 65 h 77"/>
                <a:gd name="T18" fmla="*/ 24 w 28"/>
                <a:gd name="T19" fmla="*/ 67 h 77"/>
                <a:gd name="T20" fmla="*/ 26 w 28"/>
                <a:gd name="T21" fmla="*/ 71 h 77"/>
                <a:gd name="T22" fmla="*/ 25 w 28"/>
                <a:gd name="T23" fmla="*/ 74 h 77"/>
                <a:gd name="T24" fmla="*/ 18 w 28"/>
                <a:gd name="T25" fmla="*/ 75 h 77"/>
                <a:gd name="T26" fmla="*/ 16 w 28"/>
                <a:gd name="T27" fmla="*/ 75 h 77"/>
                <a:gd name="T28" fmla="*/ 14 w 28"/>
                <a:gd name="T29" fmla="*/ 73 h 77"/>
                <a:gd name="T30" fmla="*/ 12 w 28"/>
                <a:gd name="T31" fmla="*/ 70 h 77"/>
                <a:gd name="T32" fmla="*/ 10 w 28"/>
                <a:gd name="T33" fmla="*/ 69 h 77"/>
                <a:gd name="T34" fmla="*/ 8 w 28"/>
                <a:gd name="T35" fmla="*/ 65 h 77"/>
                <a:gd name="T36" fmla="*/ 9 w 28"/>
                <a:gd name="T37" fmla="*/ 63 h 77"/>
                <a:gd name="T38" fmla="*/ 9 w 28"/>
                <a:gd name="T39" fmla="*/ 61 h 77"/>
                <a:gd name="T40" fmla="*/ 9 w 28"/>
                <a:gd name="T41" fmla="*/ 57 h 77"/>
                <a:gd name="T42" fmla="*/ 8 w 28"/>
                <a:gd name="T43" fmla="*/ 55 h 77"/>
                <a:gd name="T44" fmla="*/ 9 w 28"/>
                <a:gd name="T45" fmla="*/ 46 h 77"/>
                <a:gd name="T46" fmla="*/ 10 w 28"/>
                <a:gd name="T47" fmla="*/ 43 h 77"/>
                <a:gd name="T48" fmla="*/ 8 w 28"/>
                <a:gd name="T49" fmla="*/ 39 h 77"/>
                <a:gd name="T50" fmla="*/ 6 w 28"/>
                <a:gd name="T51" fmla="*/ 37 h 77"/>
                <a:gd name="T52" fmla="*/ 8 w 28"/>
                <a:gd name="T53" fmla="*/ 34 h 77"/>
                <a:gd name="T54" fmla="*/ 8 w 28"/>
                <a:gd name="T55" fmla="*/ 30 h 77"/>
                <a:gd name="T56" fmla="*/ 8 w 28"/>
                <a:gd name="T57" fmla="*/ 26 h 77"/>
                <a:gd name="T58" fmla="*/ 5 w 28"/>
                <a:gd name="T59" fmla="*/ 26 h 77"/>
                <a:gd name="T60" fmla="*/ 4 w 28"/>
                <a:gd name="T61" fmla="*/ 26 h 77"/>
                <a:gd name="T62" fmla="*/ 5 w 28"/>
                <a:gd name="T63" fmla="*/ 25 h 77"/>
                <a:gd name="T64" fmla="*/ 5 w 28"/>
                <a:gd name="T65" fmla="*/ 23 h 77"/>
                <a:gd name="T66" fmla="*/ 5 w 28"/>
                <a:gd name="T67" fmla="*/ 22 h 77"/>
                <a:gd name="T68" fmla="*/ 5 w 28"/>
                <a:gd name="T69" fmla="*/ 21 h 77"/>
                <a:gd name="T70" fmla="*/ 6 w 28"/>
                <a:gd name="T71" fmla="*/ 14 h 77"/>
                <a:gd name="T72" fmla="*/ 5 w 28"/>
                <a:gd name="T73" fmla="*/ 13 h 77"/>
                <a:gd name="T74" fmla="*/ 2 w 28"/>
                <a:gd name="T75" fmla="*/ 10 h 77"/>
                <a:gd name="T76" fmla="*/ 0 w 28"/>
                <a:gd name="T77" fmla="*/ 7 h 77"/>
                <a:gd name="T78" fmla="*/ 0 w 28"/>
                <a:gd name="T79" fmla="*/ 4 h 77"/>
                <a:gd name="T80" fmla="*/ 0 w 28"/>
                <a:gd name="T81" fmla="*/ 0 h 77"/>
                <a:gd name="T82" fmla="*/ 8 w 28"/>
                <a:gd name="T83" fmla="*/ 3 h 77"/>
                <a:gd name="T84" fmla="*/ 10 w 28"/>
                <a:gd name="T85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77">
                  <a:moveTo>
                    <a:pt x="14" y="2"/>
                  </a:moveTo>
                  <a:lnTo>
                    <a:pt x="13" y="4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4" y="14"/>
                  </a:lnTo>
                  <a:lnTo>
                    <a:pt x="18" y="1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2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1" y="27"/>
                  </a:lnTo>
                  <a:lnTo>
                    <a:pt x="22" y="29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5" y="37"/>
                  </a:lnTo>
                  <a:lnTo>
                    <a:pt x="25" y="39"/>
                  </a:lnTo>
                  <a:lnTo>
                    <a:pt x="25" y="43"/>
                  </a:lnTo>
                  <a:lnTo>
                    <a:pt x="25" y="47"/>
                  </a:lnTo>
                  <a:lnTo>
                    <a:pt x="25" y="51"/>
                  </a:lnTo>
                  <a:lnTo>
                    <a:pt x="25" y="57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5"/>
                  </a:lnTo>
                  <a:lnTo>
                    <a:pt x="24" y="66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6" y="71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0" y="75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3" y="71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9" y="51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25">
              <a:extLst>
                <a:ext uri="{FF2B5EF4-FFF2-40B4-BE49-F238E27FC236}">
                  <a16:creationId xmlns:a16="http://schemas.microsoft.com/office/drawing/2014/main" id="{E6A95EE9-6AED-417D-A79B-B0965653FC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4513" y="4233863"/>
              <a:ext cx="196850" cy="360363"/>
            </a:xfrm>
            <a:custGeom>
              <a:avLst/>
              <a:gdLst>
                <a:gd name="T0" fmla="*/ 46 w 124"/>
                <a:gd name="T1" fmla="*/ 4 h 227"/>
                <a:gd name="T2" fmla="*/ 50 w 124"/>
                <a:gd name="T3" fmla="*/ 15 h 227"/>
                <a:gd name="T4" fmla="*/ 58 w 124"/>
                <a:gd name="T5" fmla="*/ 21 h 227"/>
                <a:gd name="T6" fmla="*/ 56 w 124"/>
                <a:gd name="T7" fmla="*/ 35 h 227"/>
                <a:gd name="T8" fmla="*/ 60 w 124"/>
                <a:gd name="T9" fmla="*/ 43 h 227"/>
                <a:gd name="T10" fmla="*/ 70 w 124"/>
                <a:gd name="T11" fmla="*/ 35 h 227"/>
                <a:gd name="T12" fmla="*/ 78 w 124"/>
                <a:gd name="T13" fmla="*/ 41 h 227"/>
                <a:gd name="T14" fmla="*/ 88 w 124"/>
                <a:gd name="T15" fmla="*/ 33 h 227"/>
                <a:gd name="T16" fmla="*/ 98 w 124"/>
                <a:gd name="T17" fmla="*/ 33 h 227"/>
                <a:gd name="T18" fmla="*/ 109 w 124"/>
                <a:gd name="T19" fmla="*/ 56 h 227"/>
                <a:gd name="T20" fmla="*/ 120 w 124"/>
                <a:gd name="T21" fmla="*/ 71 h 227"/>
                <a:gd name="T22" fmla="*/ 121 w 124"/>
                <a:gd name="T23" fmla="*/ 80 h 227"/>
                <a:gd name="T24" fmla="*/ 119 w 124"/>
                <a:gd name="T25" fmla="*/ 94 h 227"/>
                <a:gd name="T26" fmla="*/ 112 w 124"/>
                <a:gd name="T27" fmla="*/ 94 h 227"/>
                <a:gd name="T28" fmla="*/ 93 w 124"/>
                <a:gd name="T29" fmla="*/ 94 h 227"/>
                <a:gd name="T30" fmla="*/ 78 w 124"/>
                <a:gd name="T31" fmla="*/ 104 h 227"/>
                <a:gd name="T32" fmla="*/ 76 w 124"/>
                <a:gd name="T33" fmla="*/ 115 h 227"/>
                <a:gd name="T34" fmla="*/ 82 w 124"/>
                <a:gd name="T35" fmla="*/ 135 h 227"/>
                <a:gd name="T36" fmla="*/ 73 w 124"/>
                <a:gd name="T37" fmla="*/ 127 h 227"/>
                <a:gd name="T38" fmla="*/ 60 w 124"/>
                <a:gd name="T39" fmla="*/ 122 h 227"/>
                <a:gd name="T40" fmla="*/ 53 w 124"/>
                <a:gd name="T41" fmla="*/ 110 h 227"/>
                <a:gd name="T42" fmla="*/ 40 w 124"/>
                <a:gd name="T43" fmla="*/ 115 h 227"/>
                <a:gd name="T44" fmla="*/ 32 w 124"/>
                <a:gd name="T45" fmla="*/ 143 h 227"/>
                <a:gd name="T46" fmla="*/ 26 w 124"/>
                <a:gd name="T47" fmla="*/ 167 h 227"/>
                <a:gd name="T48" fmla="*/ 38 w 124"/>
                <a:gd name="T49" fmla="*/ 182 h 227"/>
                <a:gd name="T50" fmla="*/ 46 w 124"/>
                <a:gd name="T51" fmla="*/ 202 h 227"/>
                <a:gd name="T52" fmla="*/ 42 w 124"/>
                <a:gd name="T53" fmla="*/ 195 h 227"/>
                <a:gd name="T54" fmla="*/ 54 w 124"/>
                <a:gd name="T55" fmla="*/ 209 h 227"/>
                <a:gd name="T56" fmla="*/ 68 w 124"/>
                <a:gd name="T57" fmla="*/ 222 h 227"/>
                <a:gd name="T58" fmla="*/ 60 w 124"/>
                <a:gd name="T59" fmla="*/ 223 h 227"/>
                <a:gd name="T60" fmla="*/ 54 w 124"/>
                <a:gd name="T61" fmla="*/ 222 h 227"/>
                <a:gd name="T62" fmla="*/ 49 w 124"/>
                <a:gd name="T63" fmla="*/ 214 h 227"/>
                <a:gd name="T64" fmla="*/ 37 w 124"/>
                <a:gd name="T65" fmla="*/ 210 h 227"/>
                <a:gd name="T66" fmla="*/ 28 w 124"/>
                <a:gd name="T67" fmla="*/ 198 h 227"/>
                <a:gd name="T68" fmla="*/ 18 w 124"/>
                <a:gd name="T69" fmla="*/ 187 h 227"/>
                <a:gd name="T70" fmla="*/ 13 w 124"/>
                <a:gd name="T71" fmla="*/ 177 h 227"/>
                <a:gd name="T72" fmla="*/ 20 w 124"/>
                <a:gd name="T73" fmla="*/ 153 h 227"/>
                <a:gd name="T74" fmla="*/ 32 w 124"/>
                <a:gd name="T75" fmla="*/ 136 h 227"/>
                <a:gd name="T76" fmla="*/ 28 w 124"/>
                <a:gd name="T77" fmla="*/ 122 h 227"/>
                <a:gd name="T78" fmla="*/ 26 w 124"/>
                <a:gd name="T79" fmla="*/ 104 h 227"/>
                <a:gd name="T80" fmla="*/ 12 w 124"/>
                <a:gd name="T81" fmla="*/ 86 h 227"/>
                <a:gd name="T82" fmla="*/ 17 w 124"/>
                <a:gd name="T83" fmla="*/ 76 h 227"/>
                <a:gd name="T84" fmla="*/ 18 w 124"/>
                <a:gd name="T85" fmla="*/ 64 h 227"/>
                <a:gd name="T86" fmla="*/ 9 w 124"/>
                <a:gd name="T87" fmla="*/ 48 h 227"/>
                <a:gd name="T88" fmla="*/ 4 w 124"/>
                <a:gd name="T89" fmla="*/ 33 h 227"/>
                <a:gd name="T90" fmla="*/ 4 w 124"/>
                <a:gd name="T91" fmla="*/ 29 h 227"/>
                <a:gd name="T92" fmla="*/ 9 w 124"/>
                <a:gd name="T93" fmla="*/ 12 h 227"/>
                <a:gd name="T94" fmla="*/ 21 w 124"/>
                <a:gd name="T95" fmla="*/ 11 h 227"/>
                <a:gd name="T96" fmla="*/ 28 w 124"/>
                <a:gd name="T97" fmla="*/ 5 h 227"/>
                <a:gd name="T98" fmla="*/ 33 w 124"/>
                <a:gd name="T99" fmla="*/ 1 h 227"/>
                <a:gd name="T100" fmla="*/ 74 w 124"/>
                <a:gd name="T101" fmla="*/ 131 h 227"/>
                <a:gd name="T102" fmla="*/ 74 w 124"/>
                <a:gd name="T103" fmla="*/ 131 h 227"/>
                <a:gd name="T104" fmla="*/ 38 w 124"/>
                <a:gd name="T105" fmla="*/ 166 h 227"/>
                <a:gd name="T106" fmla="*/ 37 w 124"/>
                <a:gd name="T107" fmla="*/ 169 h 227"/>
                <a:gd name="T108" fmla="*/ 13 w 124"/>
                <a:gd name="T109" fmla="*/ 175 h 227"/>
                <a:gd name="T110" fmla="*/ 16 w 124"/>
                <a:gd name="T111" fmla="*/ 190 h 227"/>
                <a:gd name="T112" fmla="*/ 25 w 124"/>
                <a:gd name="T113" fmla="*/ 198 h 227"/>
                <a:gd name="T114" fmla="*/ 33 w 124"/>
                <a:gd name="T115" fmla="*/ 21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4" h="227">
                  <a:moveTo>
                    <a:pt x="41" y="1"/>
                  </a:move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3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5" y="8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57" y="25"/>
                  </a:lnTo>
                  <a:lnTo>
                    <a:pt x="56" y="28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3" y="41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5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8" y="44"/>
                  </a:lnTo>
                  <a:lnTo>
                    <a:pt x="60" y="43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0"/>
                  </a:lnTo>
                  <a:lnTo>
                    <a:pt x="65" y="39"/>
                  </a:lnTo>
                  <a:lnTo>
                    <a:pt x="65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8" y="37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2" y="36"/>
                  </a:lnTo>
                  <a:lnTo>
                    <a:pt x="74" y="37"/>
                  </a:lnTo>
                  <a:lnTo>
                    <a:pt x="76" y="39"/>
                  </a:lnTo>
                  <a:lnTo>
                    <a:pt x="77" y="39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1" y="39"/>
                  </a:lnTo>
                  <a:lnTo>
                    <a:pt x="82" y="39"/>
                  </a:lnTo>
                  <a:lnTo>
                    <a:pt x="84" y="39"/>
                  </a:lnTo>
                  <a:lnTo>
                    <a:pt x="84" y="37"/>
                  </a:lnTo>
                  <a:lnTo>
                    <a:pt x="85" y="36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9" y="32"/>
                  </a:lnTo>
                  <a:lnTo>
                    <a:pt x="90" y="32"/>
                  </a:lnTo>
                  <a:lnTo>
                    <a:pt x="93" y="32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33"/>
                  </a:lnTo>
                  <a:lnTo>
                    <a:pt x="100" y="35"/>
                  </a:lnTo>
                  <a:lnTo>
                    <a:pt x="101" y="39"/>
                  </a:lnTo>
                  <a:lnTo>
                    <a:pt x="104" y="41"/>
                  </a:lnTo>
                  <a:lnTo>
                    <a:pt x="105" y="43"/>
                  </a:lnTo>
                  <a:lnTo>
                    <a:pt x="106" y="44"/>
                  </a:lnTo>
                  <a:lnTo>
                    <a:pt x="108" y="45"/>
                  </a:lnTo>
                  <a:lnTo>
                    <a:pt x="109" y="47"/>
                  </a:lnTo>
                  <a:lnTo>
                    <a:pt x="111" y="49"/>
                  </a:lnTo>
                  <a:lnTo>
                    <a:pt x="111" y="52"/>
                  </a:lnTo>
                  <a:lnTo>
                    <a:pt x="109" y="56"/>
                  </a:lnTo>
                  <a:lnTo>
                    <a:pt x="111" y="59"/>
                  </a:lnTo>
                  <a:lnTo>
                    <a:pt x="111" y="63"/>
                  </a:lnTo>
                  <a:lnTo>
                    <a:pt x="113" y="64"/>
                  </a:lnTo>
                  <a:lnTo>
                    <a:pt x="115" y="66"/>
                  </a:lnTo>
                  <a:lnTo>
                    <a:pt x="115" y="67"/>
                  </a:lnTo>
                  <a:lnTo>
                    <a:pt x="116" y="68"/>
                  </a:lnTo>
                  <a:lnTo>
                    <a:pt x="119" y="70"/>
                  </a:lnTo>
                  <a:lnTo>
                    <a:pt x="120" y="70"/>
                  </a:lnTo>
                  <a:lnTo>
                    <a:pt x="120" y="71"/>
                  </a:lnTo>
                  <a:lnTo>
                    <a:pt x="120" y="71"/>
                  </a:lnTo>
                  <a:lnTo>
                    <a:pt x="120" y="72"/>
                  </a:lnTo>
                  <a:lnTo>
                    <a:pt x="121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4" y="75"/>
                  </a:lnTo>
                  <a:lnTo>
                    <a:pt x="123" y="76"/>
                  </a:lnTo>
                  <a:lnTo>
                    <a:pt x="123" y="78"/>
                  </a:lnTo>
                  <a:lnTo>
                    <a:pt x="123" y="79"/>
                  </a:lnTo>
                  <a:lnTo>
                    <a:pt x="121" y="79"/>
                  </a:lnTo>
                  <a:lnTo>
                    <a:pt x="121" y="80"/>
                  </a:lnTo>
                  <a:lnTo>
                    <a:pt x="121" y="82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1" y="90"/>
                  </a:lnTo>
                  <a:lnTo>
                    <a:pt x="121" y="91"/>
                  </a:lnTo>
                  <a:lnTo>
                    <a:pt x="121" y="92"/>
                  </a:lnTo>
                  <a:lnTo>
                    <a:pt x="120" y="94"/>
                  </a:lnTo>
                  <a:lnTo>
                    <a:pt x="119" y="94"/>
                  </a:lnTo>
                  <a:lnTo>
                    <a:pt x="117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08" y="95"/>
                  </a:lnTo>
                  <a:lnTo>
                    <a:pt x="105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98" y="95"/>
                  </a:lnTo>
                  <a:lnTo>
                    <a:pt x="97" y="95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3" y="94"/>
                  </a:lnTo>
                  <a:lnTo>
                    <a:pt x="92" y="94"/>
                  </a:lnTo>
                  <a:lnTo>
                    <a:pt x="90" y="95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4" y="96"/>
                  </a:lnTo>
                  <a:lnTo>
                    <a:pt x="82" y="99"/>
                  </a:lnTo>
                  <a:lnTo>
                    <a:pt x="81" y="99"/>
                  </a:lnTo>
                  <a:lnTo>
                    <a:pt x="81" y="100"/>
                  </a:lnTo>
                  <a:lnTo>
                    <a:pt x="80" y="103"/>
                  </a:lnTo>
                  <a:lnTo>
                    <a:pt x="78" y="104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7" y="107"/>
                  </a:lnTo>
                  <a:lnTo>
                    <a:pt x="74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11"/>
                  </a:lnTo>
                  <a:lnTo>
                    <a:pt x="74" y="112"/>
                  </a:lnTo>
                  <a:lnTo>
                    <a:pt x="74" y="115"/>
                  </a:lnTo>
                  <a:lnTo>
                    <a:pt x="76" y="115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78" y="122"/>
                  </a:lnTo>
                  <a:lnTo>
                    <a:pt x="80" y="123"/>
                  </a:lnTo>
                  <a:lnTo>
                    <a:pt x="80" y="124"/>
                  </a:lnTo>
                  <a:lnTo>
                    <a:pt x="80" y="126"/>
                  </a:lnTo>
                  <a:lnTo>
                    <a:pt x="80" y="127"/>
                  </a:lnTo>
                  <a:lnTo>
                    <a:pt x="80" y="130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1" y="132"/>
                  </a:lnTo>
                  <a:lnTo>
                    <a:pt x="80" y="131"/>
                  </a:lnTo>
                  <a:lnTo>
                    <a:pt x="78" y="128"/>
                  </a:lnTo>
                  <a:lnTo>
                    <a:pt x="77" y="128"/>
                  </a:lnTo>
                  <a:lnTo>
                    <a:pt x="77" y="128"/>
                  </a:lnTo>
                  <a:lnTo>
                    <a:pt x="77" y="130"/>
                  </a:lnTo>
                  <a:lnTo>
                    <a:pt x="74" y="128"/>
                  </a:lnTo>
                  <a:lnTo>
                    <a:pt x="73" y="127"/>
                  </a:lnTo>
                  <a:lnTo>
                    <a:pt x="73" y="12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0" y="124"/>
                  </a:lnTo>
                  <a:lnTo>
                    <a:pt x="69" y="123"/>
                  </a:lnTo>
                  <a:lnTo>
                    <a:pt x="68" y="123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5" y="120"/>
                  </a:lnTo>
                  <a:lnTo>
                    <a:pt x="60" y="122"/>
                  </a:lnTo>
                  <a:lnTo>
                    <a:pt x="54" y="120"/>
                  </a:lnTo>
                  <a:lnTo>
                    <a:pt x="53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3" y="112"/>
                  </a:lnTo>
                  <a:lnTo>
                    <a:pt x="53" y="111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2" y="108"/>
                  </a:lnTo>
                  <a:lnTo>
                    <a:pt x="49" y="108"/>
                  </a:lnTo>
                  <a:lnTo>
                    <a:pt x="48" y="107"/>
                  </a:lnTo>
                  <a:lnTo>
                    <a:pt x="46" y="108"/>
                  </a:lnTo>
                  <a:lnTo>
                    <a:pt x="42" y="108"/>
                  </a:lnTo>
                  <a:lnTo>
                    <a:pt x="41" y="110"/>
                  </a:lnTo>
                  <a:lnTo>
                    <a:pt x="38" y="111"/>
                  </a:lnTo>
                  <a:lnTo>
                    <a:pt x="38" y="112"/>
                  </a:lnTo>
                  <a:lnTo>
                    <a:pt x="40" y="114"/>
                  </a:lnTo>
                  <a:lnTo>
                    <a:pt x="40" y="115"/>
                  </a:lnTo>
                  <a:lnTo>
                    <a:pt x="38" y="119"/>
                  </a:lnTo>
                  <a:lnTo>
                    <a:pt x="38" y="120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7" y="130"/>
                  </a:lnTo>
                  <a:lnTo>
                    <a:pt x="36" y="132"/>
                  </a:lnTo>
                  <a:lnTo>
                    <a:pt x="36" y="135"/>
                  </a:lnTo>
                  <a:lnTo>
                    <a:pt x="34" y="136"/>
                  </a:lnTo>
                  <a:lnTo>
                    <a:pt x="33" y="139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0" y="148"/>
                  </a:lnTo>
                  <a:lnTo>
                    <a:pt x="28" y="153"/>
                  </a:lnTo>
                  <a:lnTo>
                    <a:pt x="28" y="155"/>
                  </a:lnTo>
                  <a:lnTo>
                    <a:pt x="26" y="157"/>
                  </a:lnTo>
                  <a:lnTo>
                    <a:pt x="26" y="158"/>
                  </a:lnTo>
                  <a:lnTo>
                    <a:pt x="26" y="159"/>
                  </a:lnTo>
                  <a:lnTo>
                    <a:pt x="26" y="162"/>
                  </a:lnTo>
                  <a:lnTo>
                    <a:pt x="26" y="166"/>
                  </a:lnTo>
                  <a:lnTo>
                    <a:pt x="26" y="167"/>
                  </a:lnTo>
                  <a:lnTo>
                    <a:pt x="28" y="170"/>
                  </a:lnTo>
                  <a:lnTo>
                    <a:pt x="28" y="171"/>
                  </a:lnTo>
                  <a:lnTo>
                    <a:pt x="28" y="173"/>
                  </a:lnTo>
                  <a:lnTo>
                    <a:pt x="29" y="173"/>
                  </a:lnTo>
                  <a:lnTo>
                    <a:pt x="29" y="174"/>
                  </a:lnTo>
                  <a:lnTo>
                    <a:pt x="34" y="171"/>
                  </a:lnTo>
                  <a:lnTo>
                    <a:pt x="36" y="173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8" y="182"/>
                  </a:lnTo>
                  <a:lnTo>
                    <a:pt x="38" y="183"/>
                  </a:lnTo>
                  <a:lnTo>
                    <a:pt x="40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5" y="201"/>
                  </a:lnTo>
                  <a:lnTo>
                    <a:pt x="46" y="202"/>
                  </a:lnTo>
                  <a:lnTo>
                    <a:pt x="46" y="203"/>
                  </a:lnTo>
                  <a:lnTo>
                    <a:pt x="45" y="202"/>
                  </a:lnTo>
                  <a:lnTo>
                    <a:pt x="45" y="199"/>
                  </a:lnTo>
                  <a:lnTo>
                    <a:pt x="44" y="198"/>
                  </a:lnTo>
                  <a:lnTo>
                    <a:pt x="44" y="198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2" y="195"/>
                  </a:lnTo>
                  <a:lnTo>
                    <a:pt x="41" y="195"/>
                  </a:lnTo>
                  <a:lnTo>
                    <a:pt x="41" y="198"/>
                  </a:lnTo>
                  <a:lnTo>
                    <a:pt x="41" y="199"/>
                  </a:lnTo>
                  <a:lnTo>
                    <a:pt x="44" y="202"/>
                  </a:lnTo>
                  <a:lnTo>
                    <a:pt x="45" y="203"/>
                  </a:lnTo>
                  <a:lnTo>
                    <a:pt x="46" y="205"/>
                  </a:lnTo>
                  <a:lnTo>
                    <a:pt x="48" y="205"/>
                  </a:lnTo>
                  <a:lnTo>
                    <a:pt x="49" y="206"/>
                  </a:lnTo>
                  <a:lnTo>
                    <a:pt x="50" y="207"/>
                  </a:lnTo>
                  <a:lnTo>
                    <a:pt x="54" y="209"/>
                  </a:lnTo>
                  <a:lnTo>
                    <a:pt x="56" y="209"/>
                  </a:lnTo>
                  <a:lnTo>
                    <a:pt x="58" y="209"/>
                  </a:lnTo>
                  <a:lnTo>
                    <a:pt x="60" y="209"/>
                  </a:lnTo>
                  <a:lnTo>
                    <a:pt x="61" y="209"/>
                  </a:lnTo>
                  <a:lnTo>
                    <a:pt x="62" y="210"/>
                  </a:lnTo>
                  <a:lnTo>
                    <a:pt x="65" y="214"/>
                  </a:lnTo>
                  <a:lnTo>
                    <a:pt x="70" y="218"/>
                  </a:lnTo>
                  <a:lnTo>
                    <a:pt x="69" y="219"/>
                  </a:lnTo>
                  <a:lnTo>
                    <a:pt x="69" y="221"/>
                  </a:lnTo>
                  <a:lnTo>
                    <a:pt x="68" y="222"/>
                  </a:lnTo>
                  <a:lnTo>
                    <a:pt x="68" y="223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2" y="223"/>
                  </a:lnTo>
                  <a:lnTo>
                    <a:pt x="62" y="223"/>
                  </a:lnTo>
                  <a:lnTo>
                    <a:pt x="62" y="223"/>
                  </a:lnTo>
                  <a:lnTo>
                    <a:pt x="60" y="223"/>
                  </a:lnTo>
                  <a:lnTo>
                    <a:pt x="57" y="225"/>
                  </a:lnTo>
                  <a:lnTo>
                    <a:pt x="57" y="226"/>
                  </a:lnTo>
                  <a:lnTo>
                    <a:pt x="57" y="226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2" y="218"/>
                  </a:lnTo>
                  <a:lnTo>
                    <a:pt x="50" y="217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49" y="214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44" y="214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1" y="211"/>
                  </a:lnTo>
                  <a:lnTo>
                    <a:pt x="41" y="213"/>
                  </a:lnTo>
                  <a:lnTo>
                    <a:pt x="41" y="214"/>
                  </a:lnTo>
                  <a:lnTo>
                    <a:pt x="41" y="215"/>
                  </a:lnTo>
                  <a:lnTo>
                    <a:pt x="37" y="210"/>
                  </a:lnTo>
                  <a:lnTo>
                    <a:pt x="34" y="209"/>
                  </a:lnTo>
                  <a:lnTo>
                    <a:pt x="34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2" y="203"/>
                  </a:lnTo>
                  <a:lnTo>
                    <a:pt x="33" y="202"/>
                  </a:lnTo>
                  <a:lnTo>
                    <a:pt x="32" y="202"/>
                  </a:lnTo>
                  <a:lnTo>
                    <a:pt x="30" y="202"/>
                  </a:lnTo>
                  <a:lnTo>
                    <a:pt x="29" y="201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26" y="195"/>
                  </a:lnTo>
                  <a:lnTo>
                    <a:pt x="25" y="195"/>
                  </a:lnTo>
                  <a:lnTo>
                    <a:pt x="24" y="195"/>
                  </a:lnTo>
                  <a:lnTo>
                    <a:pt x="25" y="194"/>
                  </a:lnTo>
                  <a:lnTo>
                    <a:pt x="24" y="193"/>
                  </a:lnTo>
                  <a:lnTo>
                    <a:pt x="22" y="191"/>
                  </a:lnTo>
                  <a:lnTo>
                    <a:pt x="21" y="191"/>
                  </a:lnTo>
                  <a:lnTo>
                    <a:pt x="20" y="187"/>
                  </a:lnTo>
                  <a:lnTo>
                    <a:pt x="18" y="187"/>
                  </a:lnTo>
                  <a:lnTo>
                    <a:pt x="17" y="186"/>
                  </a:lnTo>
                  <a:lnTo>
                    <a:pt x="16" y="187"/>
                  </a:lnTo>
                  <a:lnTo>
                    <a:pt x="16" y="189"/>
                  </a:lnTo>
                  <a:lnTo>
                    <a:pt x="14" y="189"/>
                  </a:lnTo>
                  <a:lnTo>
                    <a:pt x="14" y="189"/>
                  </a:lnTo>
                  <a:lnTo>
                    <a:pt x="13" y="189"/>
                  </a:lnTo>
                  <a:lnTo>
                    <a:pt x="12" y="186"/>
                  </a:lnTo>
                  <a:lnTo>
                    <a:pt x="12" y="183"/>
                  </a:lnTo>
                  <a:lnTo>
                    <a:pt x="12" y="181"/>
                  </a:lnTo>
                  <a:lnTo>
                    <a:pt x="13" y="177"/>
                  </a:lnTo>
                  <a:lnTo>
                    <a:pt x="14" y="173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17" y="165"/>
                  </a:lnTo>
                  <a:lnTo>
                    <a:pt x="20" y="159"/>
                  </a:lnTo>
                  <a:lnTo>
                    <a:pt x="20" y="158"/>
                  </a:lnTo>
                  <a:lnTo>
                    <a:pt x="20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3"/>
                  </a:lnTo>
                  <a:lnTo>
                    <a:pt x="20" y="151"/>
                  </a:lnTo>
                  <a:lnTo>
                    <a:pt x="21" y="151"/>
                  </a:lnTo>
                  <a:lnTo>
                    <a:pt x="22" y="150"/>
                  </a:lnTo>
                  <a:lnTo>
                    <a:pt x="24" y="147"/>
                  </a:lnTo>
                  <a:lnTo>
                    <a:pt x="26" y="144"/>
                  </a:lnTo>
                  <a:lnTo>
                    <a:pt x="29" y="140"/>
                  </a:lnTo>
                  <a:lnTo>
                    <a:pt x="30" y="138"/>
                  </a:lnTo>
                  <a:lnTo>
                    <a:pt x="30" y="136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3" y="135"/>
                  </a:lnTo>
                  <a:lnTo>
                    <a:pt x="33" y="134"/>
                  </a:lnTo>
                  <a:lnTo>
                    <a:pt x="32" y="130"/>
                  </a:lnTo>
                  <a:lnTo>
                    <a:pt x="30" y="128"/>
                  </a:lnTo>
                  <a:lnTo>
                    <a:pt x="30" y="126"/>
                  </a:lnTo>
                  <a:lnTo>
                    <a:pt x="30" y="124"/>
                  </a:lnTo>
                  <a:lnTo>
                    <a:pt x="29" y="124"/>
                  </a:lnTo>
                  <a:lnTo>
                    <a:pt x="30" y="123"/>
                  </a:lnTo>
                  <a:lnTo>
                    <a:pt x="29" y="122"/>
                  </a:lnTo>
                  <a:lnTo>
                    <a:pt x="28" y="122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6" y="116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6" y="108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5" y="103"/>
                  </a:lnTo>
                  <a:lnTo>
                    <a:pt x="24" y="102"/>
                  </a:lnTo>
                  <a:lnTo>
                    <a:pt x="22" y="100"/>
                  </a:lnTo>
                  <a:lnTo>
                    <a:pt x="20" y="96"/>
                  </a:lnTo>
                  <a:lnTo>
                    <a:pt x="17" y="95"/>
                  </a:lnTo>
                  <a:lnTo>
                    <a:pt x="16" y="94"/>
                  </a:lnTo>
                  <a:lnTo>
                    <a:pt x="14" y="91"/>
                  </a:lnTo>
                  <a:lnTo>
                    <a:pt x="13" y="90"/>
                  </a:lnTo>
                  <a:lnTo>
                    <a:pt x="12" y="88"/>
                  </a:lnTo>
                  <a:lnTo>
                    <a:pt x="12" y="86"/>
                  </a:lnTo>
                  <a:lnTo>
                    <a:pt x="12" y="83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6" y="79"/>
                  </a:lnTo>
                  <a:lnTo>
                    <a:pt x="17" y="80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6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7" y="68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2" y="64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3" y="52"/>
                  </a:lnTo>
                  <a:lnTo>
                    <a:pt x="12" y="51"/>
                  </a:lnTo>
                  <a:lnTo>
                    <a:pt x="9" y="48"/>
                  </a:lnTo>
                  <a:lnTo>
                    <a:pt x="8" y="45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1" y="1"/>
                  </a:lnTo>
                  <a:close/>
                  <a:moveTo>
                    <a:pt x="74" y="131"/>
                  </a:moveTo>
                  <a:lnTo>
                    <a:pt x="74" y="131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3" y="131"/>
                  </a:lnTo>
                  <a:lnTo>
                    <a:pt x="73" y="130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4" y="130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4" y="131"/>
                  </a:lnTo>
                  <a:close/>
                  <a:moveTo>
                    <a:pt x="77" y="136"/>
                  </a:moveTo>
                  <a:lnTo>
                    <a:pt x="77" y="138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77" y="136"/>
                  </a:lnTo>
                  <a:close/>
                  <a:moveTo>
                    <a:pt x="40" y="166"/>
                  </a:moveTo>
                  <a:lnTo>
                    <a:pt x="40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5"/>
                  </a:lnTo>
                  <a:lnTo>
                    <a:pt x="40" y="165"/>
                  </a:lnTo>
                  <a:lnTo>
                    <a:pt x="40" y="166"/>
                  </a:lnTo>
                  <a:lnTo>
                    <a:pt x="40" y="166"/>
                  </a:lnTo>
                  <a:close/>
                  <a:moveTo>
                    <a:pt x="40" y="167"/>
                  </a:moveTo>
                  <a:lnTo>
                    <a:pt x="40" y="169"/>
                  </a:lnTo>
                  <a:lnTo>
                    <a:pt x="40" y="170"/>
                  </a:lnTo>
                  <a:lnTo>
                    <a:pt x="38" y="170"/>
                  </a:lnTo>
                  <a:lnTo>
                    <a:pt x="37" y="170"/>
                  </a:lnTo>
                  <a:lnTo>
                    <a:pt x="37" y="169"/>
                  </a:lnTo>
                  <a:lnTo>
                    <a:pt x="38" y="167"/>
                  </a:lnTo>
                  <a:lnTo>
                    <a:pt x="40" y="169"/>
                  </a:lnTo>
                  <a:lnTo>
                    <a:pt x="40" y="167"/>
                  </a:lnTo>
                  <a:close/>
                  <a:moveTo>
                    <a:pt x="13" y="175"/>
                  </a:moveTo>
                  <a:lnTo>
                    <a:pt x="13" y="177"/>
                  </a:lnTo>
                  <a:lnTo>
                    <a:pt x="13" y="175"/>
                  </a:lnTo>
                  <a:lnTo>
                    <a:pt x="13" y="175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3" y="175"/>
                  </a:lnTo>
                  <a:close/>
                  <a:moveTo>
                    <a:pt x="14" y="193"/>
                  </a:moveTo>
                  <a:lnTo>
                    <a:pt x="14" y="194"/>
                  </a:lnTo>
                  <a:lnTo>
                    <a:pt x="14" y="194"/>
                  </a:lnTo>
                  <a:lnTo>
                    <a:pt x="13" y="195"/>
                  </a:lnTo>
                  <a:lnTo>
                    <a:pt x="13" y="195"/>
                  </a:lnTo>
                  <a:lnTo>
                    <a:pt x="13" y="193"/>
                  </a:lnTo>
                  <a:lnTo>
                    <a:pt x="13" y="190"/>
                  </a:lnTo>
                  <a:lnTo>
                    <a:pt x="13" y="189"/>
                  </a:lnTo>
                  <a:lnTo>
                    <a:pt x="14" y="190"/>
                  </a:lnTo>
                  <a:lnTo>
                    <a:pt x="16" y="190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93"/>
                  </a:lnTo>
                  <a:close/>
                  <a:moveTo>
                    <a:pt x="17" y="193"/>
                  </a:moveTo>
                  <a:lnTo>
                    <a:pt x="17" y="193"/>
                  </a:lnTo>
                  <a:lnTo>
                    <a:pt x="17" y="190"/>
                  </a:lnTo>
                  <a:lnTo>
                    <a:pt x="18" y="191"/>
                  </a:lnTo>
                  <a:lnTo>
                    <a:pt x="17" y="193"/>
                  </a:lnTo>
                  <a:lnTo>
                    <a:pt x="17" y="193"/>
                  </a:lnTo>
                  <a:close/>
                  <a:moveTo>
                    <a:pt x="25" y="198"/>
                  </a:moveTo>
                  <a:lnTo>
                    <a:pt x="25" y="199"/>
                  </a:lnTo>
                  <a:lnTo>
                    <a:pt x="25" y="199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7"/>
                  </a:lnTo>
                  <a:lnTo>
                    <a:pt x="25" y="198"/>
                  </a:lnTo>
                  <a:lnTo>
                    <a:pt x="25" y="198"/>
                  </a:lnTo>
                  <a:close/>
                  <a:moveTo>
                    <a:pt x="33" y="214"/>
                  </a:moveTo>
                  <a:lnTo>
                    <a:pt x="33" y="214"/>
                  </a:lnTo>
                  <a:lnTo>
                    <a:pt x="33" y="213"/>
                  </a:lnTo>
                  <a:lnTo>
                    <a:pt x="33" y="211"/>
                  </a:lnTo>
                  <a:lnTo>
                    <a:pt x="34" y="213"/>
                  </a:lnTo>
                  <a:lnTo>
                    <a:pt x="33" y="214"/>
                  </a:lnTo>
                  <a:lnTo>
                    <a:pt x="33" y="214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26">
              <a:extLst>
                <a:ext uri="{FF2B5EF4-FFF2-40B4-BE49-F238E27FC236}">
                  <a16:creationId xmlns:a16="http://schemas.microsoft.com/office/drawing/2014/main" id="{5B1BC31F-FE65-42E8-BD05-D8DB1531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8550" y="3660776"/>
              <a:ext cx="184150" cy="131763"/>
            </a:xfrm>
            <a:custGeom>
              <a:avLst/>
              <a:gdLst>
                <a:gd name="T0" fmla="*/ 48 w 116"/>
                <a:gd name="T1" fmla="*/ 20 h 83"/>
                <a:gd name="T2" fmla="*/ 43 w 116"/>
                <a:gd name="T3" fmla="*/ 17 h 83"/>
                <a:gd name="T4" fmla="*/ 31 w 116"/>
                <a:gd name="T5" fmla="*/ 20 h 83"/>
                <a:gd name="T6" fmla="*/ 29 w 116"/>
                <a:gd name="T7" fmla="*/ 20 h 83"/>
                <a:gd name="T8" fmla="*/ 31 w 116"/>
                <a:gd name="T9" fmla="*/ 29 h 83"/>
                <a:gd name="T10" fmla="*/ 41 w 116"/>
                <a:gd name="T11" fmla="*/ 28 h 83"/>
                <a:gd name="T12" fmla="*/ 47 w 116"/>
                <a:gd name="T13" fmla="*/ 28 h 83"/>
                <a:gd name="T14" fmla="*/ 55 w 116"/>
                <a:gd name="T15" fmla="*/ 31 h 83"/>
                <a:gd name="T16" fmla="*/ 60 w 116"/>
                <a:gd name="T17" fmla="*/ 28 h 83"/>
                <a:gd name="T18" fmla="*/ 63 w 116"/>
                <a:gd name="T19" fmla="*/ 31 h 83"/>
                <a:gd name="T20" fmla="*/ 67 w 116"/>
                <a:gd name="T21" fmla="*/ 33 h 83"/>
                <a:gd name="T22" fmla="*/ 73 w 116"/>
                <a:gd name="T23" fmla="*/ 35 h 83"/>
                <a:gd name="T24" fmla="*/ 83 w 116"/>
                <a:gd name="T25" fmla="*/ 32 h 83"/>
                <a:gd name="T26" fmla="*/ 91 w 116"/>
                <a:gd name="T27" fmla="*/ 31 h 83"/>
                <a:gd name="T28" fmla="*/ 95 w 116"/>
                <a:gd name="T29" fmla="*/ 37 h 83"/>
                <a:gd name="T30" fmla="*/ 95 w 116"/>
                <a:gd name="T31" fmla="*/ 41 h 83"/>
                <a:gd name="T32" fmla="*/ 99 w 116"/>
                <a:gd name="T33" fmla="*/ 48 h 83"/>
                <a:gd name="T34" fmla="*/ 107 w 116"/>
                <a:gd name="T35" fmla="*/ 47 h 83"/>
                <a:gd name="T36" fmla="*/ 111 w 116"/>
                <a:gd name="T37" fmla="*/ 56 h 83"/>
                <a:gd name="T38" fmla="*/ 114 w 116"/>
                <a:gd name="T39" fmla="*/ 64 h 83"/>
                <a:gd name="T40" fmla="*/ 115 w 116"/>
                <a:gd name="T41" fmla="*/ 71 h 83"/>
                <a:gd name="T42" fmla="*/ 111 w 116"/>
                <a:gd name="T43" fmla="*/ 71 h 83"/>
                <a:gd name="T44" fmla="*/ 103 w 116"/>
                <a:gd name="T45" fmla="*/ 71 h 83"/>
                <a:gd name="T46" fmla="*/ 93 w 116"/>
                <a:gd name="T47" fmla="*/ 72 h 83"/>
                <a:gd name="T48" fmla="*/ 93 w 116"/>
                <a:gd name="T49" fmla="*/ 69 h 83"/>
                <a:gd name="T50" fmla="*/ 80 w 116"/>
                <a:gd name="T51" fmla="*/ 73 h 83"/>
                <a:gd name="T52" fmla="*/ 65 w 116"/>
                <a:gd name="T53" fmla="*/ 83 h 83"/>
                <a:gd name="T54" fmla="*/ 61 w 116"/>
                <a:gd name="T55" fmla="*/ 72 h 83"/>
                <a:gd name="T56" fmla="*/ 63 w 116"/>
                <a:gd name="T57" fmla="*/ 60 h 83"/>
                <a:gd name="T58" fmla="*/ 59 w 116"/>
                <a:gd name="T59" fmla="*/ 55 h 83"/>
                <a:gd name="T60" fmla="*/ 47 w 116"/>
                <a:gd name="T61" fmla="*/ 55 h 83"/>
                <a:gd name="T62" fmla="*/ 43 w 116"/>
                <a:gd name="T63" fmla="*/ 63 h 83"/>
                <a:gd name="T64" fmla="*/ 39 w 116"/>
                <a:gd name="T65" fmla="*/ 65 h 83"/>
                <a:gd name="T66" fmla="*/ 31 w 116"/>
                <a:gd name="T67" fmla="*/ 72 h 83"/>
                <a:gd name="T68" fmla="*/ 25 w 116"/>
                <a:gd name="T69" fmla="*/ 72 h 83"/>
                <a:gd name="T70" fmla="*/ 21 w 116"/>
                <a:gd name="T71" fmla="*/ 72 h 83"/>
                <a:gd name="T72" fmla="*/ 15 w 116"/>
                <a:gd name="T73" fmla="*/ 75 h 83"/>
                <a:gd name="T74" fmla="*/ 8 w 116"/>
                <a:gd name="T75" fmla="*/ 77 h 83"/>
                <a:gd name="T76" fmla="*/ 7 w 116"/>
                <a:gd name="T77" fmla="*/ 67 h 83"/>
                <a:gd name="T78" fmla="*/ 15 w 116"/>
                <a:gd name="T79" fmla="*/ 56 h 83"/>
                <a:gd name="T80" fmla="*/ 11 w 116"/>
                <a:gd name="T81" fmla="*/ 49 h 83"/>
                <a:gd name="T82" fmla="*/ 9 w 116"/>
                <a:gd name="T83" fmla="*/ 40 h 83"/>
                <a:gd name="T84" fmla="*/ 4 w 116"/>
                <a:gd name="T85" fmla="*/ 37 h 83"/>
                <a:gd name="T86" fmla="*/ 1 w 116"/>
                <a:gd name="T87" fmla="*/ 31 h 83"/>
                <a:gd name="T88" fmla="*/ 11 w 116"/>
                <a:gd name="T89" fmla="*/ 28 h 83"/>
                <a:gd name="T90" fmla="*/ 19 w 116"/>
                <a:gd name="T91" fmla="*/ 27 h 83"/>
                <a:gd name="T92" fmla="*/ 21 w 116"/>
                <a:gd name="T93" fmla="*/ 23 h 83"/>
                <a:gd name="T94" fmla="*/ 23 w 116"/>
                <a:gd name="T95" fmla="*/ 21 h 83"/>
                <a:gd name="T96" fmla="*/ 24 w 116"/>
                <a:gd name="T97" fmla="*/ 19 h 83"/>
                <a:gd name="T98" fmla="*/ 19 w 116"/>
                <a:gd name="T99" fmla="*/ 17 h 83"/>
                <a:gd name="T100" fmla="*/ 28 w 116"/>
                <a:gd name="T101" fmla="*/ 16 h 83"/>
                <a:gd name="T102" fmla="*/ 29 w 116"/>
                <a:gd name="T103" fmla="*/ 8 h 83"/>
                <a:gd name="T104" fmla="*/ 35 w 116"/>
                <a:gd name="T105" fmla="*/ 6 h 83"/>
                <a:gd name="T106" fmla="*/ 44 w 116"/>
                <a:gd name="T107" fmla="*/ 1 h 83"/>
                <a:gd name="T108" fmla="*/ 49 w 116"/>
                <a:gd name="T109" fmla="*/ 4 h 83"/>
                <a:gd name="T110" fmla="*/ 49 w 116"/>
                <a:gd name="T111" fmla="*/ 6 h 83"/>
                <a:gd name="T112" fmla="*/ 45 w 116"/>
                <a:gd name="T113" fmla="*/ 12 h 83"/>
                <a:gd name="T114" fmla="*/ 49 w 116"/>
                <a:gd name="T115" fmla="*/ 16 h 83"/>
                <a:gd name="T116" fmla="*/ 48 w 116"/>
                <a:gd name="T117" fmla="*/ 0 h 83"/>
                <a:gd name="T118" fmla="*/ 49 w 116"/>
                <a:gd name="T119" fmla="*/ 1 h 83"/>
                <a:gd name="T120" fmla="*/ 47 w 116"/>
                <a:gd name="T121" fmla="*/ 23 h 83"/>
                <a:gd name="T122" fmla="*/ 49 w 116"/>
                <a:gd name="T123" fmla="*/ 2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" h="83">
                  <a:moveTo>
                    <a:pt x="53" y="14"/>
                  </a:moveTo>
                  <a:lnTo>
                    <a:pt x="53" y="16"/>
                  </a:lnTo>
                  <a:lnTo>
                    <a:pt x="53" y="16"/>
                  </a:lnTo>
                  <a:lnTo>
                    <a:pt x="51" y="17"/>
                  </a:lnTo>
                  <a:lnTo>
                    <a:pt x="49" y="19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7" y="21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17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6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28" y="27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8"/>
                  </a:lnTo>
                  <a:lnTo>
                    <a:pt x="35" y="28"/>
                  </a:lnTo>
                  <a:lnTo>
                    <a:pt x="36" y="28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3" y="29"/>
                  </a:lnTo>
                  <a:lnTo>
                    <a:pt x="45" y="28"/>
                  </a:lnTo>
                  <a:lnTo>
                    <a:pt x="47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5" y="31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5" y="31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71" y="33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3" y="35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6" y="32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3" y="32"/>
                  </a:lnTo>
                  <a:lnTo>
                    <a:pt x="84" y="32"/>
                  </a:lnTo>
                  <a:lnTo>
                    <a:pt x="85" y="32"/>
                  </a:lnTo>
                  <a:lnTo>
                    <a:pt x="88" y="32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2"/>
                  </a:lnTo>
                  <a:lnTo>
                    <a:pt x="93" y="33"/>
                  </a:lnTo>
                  <a:lnTo>
                    <a:pt x="93" y="35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6" y="45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9" y="48"/>
                  </a:lnTo>
                  <a:lnTo>
                    <a:pt x="100" y="48"/>
                  </a:lnTo>
                  <a:lnTo>
                    <a:pt x="100" y="47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3" y="45"/>
                  </a:lnTo>
                  <a:lnTo>
                    <a:pt x="107" y="47"/>
                  </a:lnTo>
                  <a:lnTo>
                    <a:pt x="111" y="48"/>
                  </a:lnTo>
                  <a:lnTo>
                    <a:pt x="111" y="49"/>
                  </a:lnTo>
                  <a:lnTo>
                    <a:pt x="112" y="51"/>
                  </a:lnTo>
                  <a:lnTo>
                    <a:pt x="111" y="53"/>
                  </a:lnTo>
                  <a:lnTo>
                    <a:pt x="111" y="55"/>
                  </a:lnTo>
                  <a:lnTo>
                    <a:pt x="111" y="56"/>
                  </a:lnTo>
                  <a:lnTo>
                    <a:pt x="112" y="57"/>
                  </a:lnTo>
                  <a:lnTo>
                    <a:pt x="112" y="60"/>
                  </a:lnTo>
                  <a:lnTo>
                    <a:pt x="112" y="61"/>
                  </a:lnTo>
                  <a:lnTo>
                    <a:pt x="114" y="61"/>
                  </a:lnTo>
                  <a:lnTo>
                    <a:pt x="114" y="63"/>
                  </a:lnTo>
                  <a:lnTo>
                    <a:pt x="114" y="64"/>
                  </a:lnTo>
                  <a:lnTo>
                    <a:pt x="112" y="65"/>
                  </a:lnTo>
                  <a:lnTo>
                    <a:pt x="114" y="67"/>
                  </a:lnTo>
                  <a:lnTo>
                    <a:pt x="114" y="67"/>
                  </a:lnTo>
                  <a:lnTo>
                    <a:pt x="116" y="68"/>
                  </a:lnTo>
                  <a:lnTo>
                    <a:pt x="116" y="69"/>
                  </a:lnTo>
                  <a:lnTo>
                    <a:pt x="115" y="71"/>
                  </a:lnTo>
                  <a:lnTo>
                    <a:pt x="115" y="72"/>
                  </a:lnTo>
                  <a:lnTo>
                    <a:pt x="114" y="72"/>
                  </a:lnTo>
                  <a:lnTo>
                    <a:pt x="112" y="73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1" y="71"/>
                  </a:lnTo>
                  <a:lnTo>
                    <a:pt x="110" y="69"/>
                  </a:lnTo>
                  <a:lnTo>
                    <a:pt x="107" y="69"/>
                  </a:lnTo>
                  <a:lnTo>
                    <a:pt x="105" y="69"/>
                  </a:lnTo>
                  <a:lnTo>
                    <a:pt x="104" y="69"/>
                  </a:lnTo>
                  <a:lnTo>
                    <a:pt x="103" y="69"/>
                  </a:lnTo>
                  <a:lnTo>
                    <a:pt x="103" y="71"/>
                  </a:lnTo>
                  <a:lnTo>
                    <a:pt x="101" y="71"/>
                  </a:lnTo>
                  <a:lnTo>
                    <a:pt x="100" y="71"/>
                  </a:lnTo>
                  <a:lnTo>
                    <a:pt x="99" y="72"/>
                  </a:lnTo>
                  <a:lnTo>
                    <a:pt x="95" y="73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5" y="71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8"/>
                  </a:lnTo>
                  <a:lnTo>
                    <a:pt x="91" y="68"/>
                  </a:lnTo>
                  <a:lnTo>
                    <a:pt x="89" y="68"/>
                  </a:lnTo>
                  <a:lnTo>
                    <a:pt x="87" y="69"/>
                  </a:lnTo>
                  <a:lnTo>
                    <a:pt x="83" y="72"/>
                  </a:lnTo>
                  <a:lnTo>
                    <a:pt x="80" y="73"/>
                  </a:lnTo>
                  <a:lnTo>
                    <a:pt x="79" y="76"/>
                  </a:lnTo>
                  <a:lnTo>
                    <a:pt x="75" y="77"/>
                  </a:lnTo>
                  <a:lnTo>
                    <a:pt x="72" y="79"/>
                  </a:lnTo>
                  <a:lnTo>
                    <a:pt x="68" y="81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4" y="83"/>
                  </a:lnTo>
                  <a:lnTo>
                    <a:pt x="63" y="81"/>
                  </a:lnTo>
                  <a:lnTo>
                    <a:pt x="63" y="80"/>
                  </a:lnTo>
                  <a:lnTo>
                    <a:pt x="61" y="77"/>
                  </a:lnTo>
                  <a:lnTo>
                    <a:pt x="60" y="75"/>
                  </a:lnTo>
                  <a:lnTo>
                    <a:pt x="61" y="72"/>
                  </a:lnTo>
                  <a:lnTo>
                    <a:pt x="61" y="69"/>
                  </a:lnTo>
                  <a:lnTo>
                    <a:pt x="61" y="65"/>
                  </a:lnTo>
                  <a:lnTo>
                    <a:pt x="63" y="63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1" y="60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59"/>
                  </a:lnTo>
                  <a:lnTo>
                    <a:pt x="59" y="55"/>
                  </a:lnTo>
                  <a:lnTo>
                    <a:pt x="59" y="52"/>
                  </a:lnTo>
                  <a:lnTo>
                    <a:pt x="55" y="51"/>
                  </a:lnTo>
                  <a:lnTo>
                    <a:pt x="52" y="49"/>
                  </a:lnTo>
                  <a:lnTo>
                    <a:pt x="51" y="51"/>
                  </a:lnTo>
                  <a:lnTo>
                    <a:pt x="48" y="52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43" y="63"/>
                  </a:lnTo>
                  <a:lnTo>
                    <a:pt x="43" y="64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9" y="65"/>
                  </a:lnTo>
                  <a:lnTo>
                    <a:pt x="36" y="65"/>
                  </a:lnTo>
                  <a:lnTo>
                    <a:pt x="33" y="65"/>
                  </a:lnTo>
                  <a:lnTo>
                    <a:pt x="32" y="67"/>
                  </a:lnTo>
                  <a:lnTo>
                    <a:pt x="31" y="68"/>
                  </a:lnTo>
                  <a:lnTo>
                    <a:pt x="31" y="69"/>
                  </a:lnTo>
                  <a:lnTo>
                    <a:pt x="31" y="72"/>
                  </a:lnTo>
                  <a:lnTo>
                    <a:pt x="31" y="73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8" y="75"/>
                  </a:lnTo>
                  <a:lnTo>
                    <a:pt x="27" y="75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5" y="75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7"/>
                  </a:lnTo>
                  <a:lnTo>
                    <a:pt x="7" y="76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3"/>
                  </a:lnTo>
                  <a:lnTo>
                    <a:pt x="13" y="52"/>
                  </a:lnTo>
                  <a:lnTo>
                    <a:pt x="12" y="51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9" y="45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8"/>
                  </a:lnTo>
                  <a:lnTo>
                    <a:pt x="5" y="27"/>
                  </a:lnTo>
                  <a:lnTo>
                    <a:pt x="8" y="28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8" y="9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3" y="14"/>
                  </a:lnTo>
                  <a:close/>
                  <a:moveTo>
                    <a:pt x="49" y="1"/>
                  </a:move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49" y="23"/>
                  </a:moveTo>
                  <a:lnTo>
                    <a:pt x="48" y="24"/>
                  </a:lnTo>
                  <a:lnTo>
                    <a:pt x="48" y="24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27">
              <a:extLst>
                <a:ext uri="{FF2B5EF4-FFF2-40B4-BE49-F238E27FC236}">
                  <a16:creationId xmlns:a16="http://schemas.microsoft.com/office/drawing/2014/main" id="{144A3818-B18F-40DC-B791-827940A27A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09225" y="4930776"/>
              <a:ext cx="33338" cy="20638"/>
            </a:xfrm>
            <a:custGeom>
              <a:avLst/>
              <a:gdLst>
                <a:gd name="T0" fmla="*/ 2 w 21"/>
                <a:gd name="T1" fmla="*/ 1 h 13"/>
                <a:gd name="T2" fmla="*/ 2 w 21"/>
                <a:gd name="T3" fmla="*/ 1 h 13"/>
                <a:gd name="T4" fmla="*/ 2 w 21"/>
                <a:gd name="T5" fmla="*/ 1 h 13"/>
                <a:gd name="T6" fmla="*/ 2 w 21"/>
                <a:gd name="T7" fmla="*/ 1 h 13"/>
                <a:gd name="T8" fmla="*/ 0 w 21"/>
                <a:gd name="T9" fmla="*/ 1 h 13"/>
                <a:gd name="T10" fmla="*/ 0 w 21"/>
                <a:gd name="T11" fmla="*/ 0 h 13"/>
                <a:gd name="T12" fmla="*/ 2 w 21"/>
                <a:gd name="T13" fmla="*/ 1 h 13"/>
                <a:gd name="T14" fmla="*/ 2 w 21"/>
                <a:gd name="T15" fmla="*/ 1 h 13"/>
                <a:gd name="T16" fmla="*/ 2 w 21"/>
                <a:gd name="T17" fmla="*/ 1 h 13"/>
                <a:gd name="T18" fmla="*/ 2 w 21"/>
                <a:gd name="T19" fmla="*/ 1 h 13"/>
                <a:gd name="T20" fmla="*/ 21 w 21"/>
                <a:gd name="T21" fmla="*/ 13 h 13"/>
                <a:gd name="T22" fmla="*/ 21 w 21"/>
                <a:gd name="T23" fmla="*/ 13 h 13"/>
                <a:gd name="T24" fmla="*/ 21 w 21"/>
                <a:gd name="T25" fmla="*/ 13 h 13"/>
                <a:gd name="T26" fmla="*/ 21 w 21"/>
                <a:gd name="T27" fmla="*/ 13 h 13"/>
                <a:gd name="T28" fmla="*/ 21 w 21"/>
                <a:gd name="T29" fmla="*/ 12 h 13"/>
                <a:gd name="T30" fmla="*/ 21 w 21"/>
                <a:gd name="T31" fmla="*/ 12 h 13"/>
                <a:gd name="T32" fmla="*/ 21 w 21"/>
                <a:gd name="T33" fmla="*/ 12 h 13"/>
                <a:gd name="T34" fmla="*/ 21 w 21"/>
                <a:gd name="T35" fmla="*/ 13 h 13"/>
                <a:gd name="T36" fmla="*/ 21 w 21"/>
                <a:gd name="T37" fmla="*/ 13 h 13"/>
                <a:gd name="T38" fmla="*/ 21 w 21"/>
                <a:gd name="T3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13">
                  <a:moveTo>
                    <a:pt x="2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  <a:moveTo>
                    <a:pt x="21" y="13"/>
                  </a:move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8">
              <a:extLst>
                <a:ext uri="{FF2B5EF4-FFF2-40B4-BE49-F238E27FC236}">
                  <a16:creationId xmlns:a16="http://schemas.microsoft.com/office/drawing/2014/main" id="{6C052EA0-C27C-45AC-9D75-55A03425A2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7925" y="4921251"/>
              <a:ext cx="79375" cy="33338"/>
            </a:xfrm>
            <a:custGeom>
              <a:avLst/>
              <a:gdLst>
                <a:gd name="T0" fmla="*/ 23 w 50"/>
                <a:gd name="T1" fmla="*/ 3 h 21"/>
                <a:gd name="T2" fmla="*/ 23 w 50"/>
                <a:gd name="T3" fmla="*/ 0 h 21"/>
                <a:gd name="T4" fmla="*/ 24 w 50"/>
                <a:gd name="T5" fmla="*/ 0 h 21"/>
                <a:gd name="T6" fmla="*/ 15 w 50"/>
                <a:gd name="T7" fmla="*/ 19 h 21"/>
                <a:gd name="T8" fmla="*/ 14 w 50"/>
                <a:gd name="T9" fmla="*/ 18 h 21"/>
                <a:gd name="T10" fmla="*/ 14 w 50"/>
                <a:gd name="T11" fmla="*/ 17 h 21"/>
                <a:gd name="T12" fmla="*/ 16 w 50"/>
                <a:gd name="T13" fmla="*/ 17 h 21"/>
                <a:gd name="T14" fmla="*/ 16 w 50"/>
                <a:gd name="T15" fmla="*/ 14 h 21"/>
                <a:gd name="T16" fmla="*/ 16 w 50"/>
                <a:gd name="T17" fmla="*/ 14 h 21"/>
                <a:gd name="T18" fmla="*/ 14 w 50"/>
                <a:gd name="T19" fmla="*/ 14 h 21"/>
                <a:gd name="T20" fmla="*/ 14 w 50"/>
                <a:gd name="T21" fmla="*/ 12 h 21"/>
                <a:gd name="T22" fmla="*/ 16 w 50"/>
                <a:gd name="T23" fmla="*/ 8 h 21"/>
                <a:gd name="T24" fmla="*/ 19 w 50"/>
                <a:gd name="T25" fmla="*/ 7 h 21"/>
                <a:gd name="T26" fmla="*/ 27 w 50"/>
                <a:gd name="T27" fmla="*/ 6 h 21"/>
                <a:gd name="T28" fmla="*/ 32 w 50"/>
                <a:gd name="T29" fmla="*/ 6 h 21"/>
                <a:gd name="T30" fmla="*/ 39 w 50"/>
                <a:gd name="T31" fmla="*/ 6 h 21"/>
                <a:gd name="T32" fmla="*/ 43 w 50"/>
                <a:gd name="T33" fmla="*/ 4 h 21"/>
                <a:gd name="T34" fmla="*/ 44 w 50"/>
                <a:gd name="T35" fmla="*/ 3 h 21"/>
                <a:gd name="T36" fmla="*/ 48 w 50"/>
                <a:gd name="T37" fmla="*/ 4 h 21"/>
                <a:gd name="T38" fmla="*/ 50 w 50"/>
                <a:gd name="T39" fmla="*/ 4 h 21"/>
                <a:gd name="T40" fmla="*/ 43 w 50"/>
                <a:gd name="T41" fmla="*/ 8 h 21"/>
                <a:gd name="T42" fmla="*/ 40 w 50"/>
                <a:gd name="T43" fmla="*/ 10 h 21"/>
                <a:gd name="T44" fmla="*/ 38 w 50"/>
                <a:gd name="T45" fmla="*/ 12 h 21"/>
                <a:gd name="T46" fmla="*/ 34 w 50"/>
                <a:gd name="T47" fmla="*/ 12 h 21"/>
                <a:gd name="T48" fmla="*/ 31 w 50"/>
                <a:gd name="T49" fmla="*/ 14 h 21"/>
                <a:gd name="T50" fmla="*/ 28 w 50"/>
                <a:gd name="T51" fmla="*/ 15 h 21"/>
                <a:gd name="T52" fmla="*/ 26 w 50"/>
                <a:gd name="T53" fmla="*/ 15 h 21"/>
                <a:gd name="T54" fmla="*/ 18 w 50"/>
                <a:gd name="T55" fmla="*/ 19 h 21"/>
                <a:gd name="T56" fmla="*/ 0 w 50"/>
                <a:gd name="T57" fmla="*/ 18 h 21"/>
                <a:gd name="T58" fmla="*/ 7 w 50"/>
                <a:gd name="T59" fmla="*/ 17 h 21"/>
                <a:gd name="T60" fmla="*/ 6 w 50"/>
                <a:gd name="T61" fmla="*/ 18 h 21"/>
                <a:gd name="T62" fmla="*/ 4 w 50"/>
                <a:gd name="T63" fmla="*/ 19 h 21"/>
                <a:gd name="T64" fmla="*/ 2 w 50"/>
                <a:gd name="T65" fmla="*/ 19 h 21"/>
                <a:gd name="T66" fmla="*/ 2 w 50"/>
                <a:gd name="T67" fmla="*/ 19 h 21"/>
                <a:gd name="T68" fmla="*/ 0 w 50"/>
                <a:gd name="T6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0" h="21">
                  <a:moveTo>
                    <a:pt x="24" y="0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16" y="21"/>
                  </a:moveTo>
                  <a:lnTo>
                    <a:pt x="15" y="19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47" y="7"/>
                  </a:lnTo>
                  <a:lnTo>
                    <a:pt x="43" y="8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0" y="18"/>
                  </a:lnTo>
                  <a:lnTo>
                    <a:pt x="18" y="19"/>
                  </a:lnTo>
                  <a:lnTo>
                    <a:pt x="16" y="21"/>
                  </a:lnTo>
                  <a:close/>
                  <a:moveTo>
                    <a:pt x="0" y="18"/>
                  </a:moveTo>
                  <a:lnTo>
                    <a:pt x="3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29">
              <a:extLst>
                <a:ext uri="{FF2B5EF4-FFF2-40B4-BE49-F238E27FC236}">
                  <a16:creationId xmlns:a16="http://schemas.microsoft.com/office/drawing/2014/main" id="{E891064F-BA06-4204-9587-E27B69D33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4538" y="3603626"/>
              <a:ext cx="336550" cy="233363"/>
            </a:xfrm>
            <a:custGeom>
              <a:avLst/>
              <a:gdLst>
                <a:gd name="T0" fmla="*/ 199 w 212"/>
                <a:gd name="T1" fmla="*/ 103 h 147"/>
                <a:gd name="T2" fmla="*/ 187 w 212"/>
                <a:gd name="T3" fmla="*/ 109 h 147"/>
                <a:gd name="T4" fmla="*/ 180 w 212"/>
                <a:gd name="T5" fmla="*/ 125 h 147"/>
                <a:gd name="T6" fmla="*/ 171 w 212"/>
                <a:gd name="T7" fmla="*/ 131 h 147"/>
                <a:gd name="T8" fmla="*/ 159 w 212"/>
                <a:gd name="T9" fmla="*/ 135 h 147"/>
                <a:gd name="T10" fmla="*/ 157 w 212"/>
                <a:gd name="T11" fmla="*/ 143 h 147"/>
                <a:gd name="T12" fmla="*/ 148 w 212"/>
                <a:gd name="T13" fmla="*/ 145 h 147"/>
                <a:gd name="T14" fmla="*/ 141 w 212"/>
                <a:gd name="T15" fmla="*/ 141 h 147"/>
                <a:gd name="T16" fmla="*/ 132 w 212"/>
                <a:gd name="T17" fmla="*/ 139 h 147"/>
                <a:gd name="T18" fmla="*/ 129 w 212"/>
                <a:gd name="T19" fmla="*/ 132 h 147"/>
                <a:gd name="T20" fmla="*/ 129 w 212"/>
                <a:gd name="T21" fmla="*/ 121 h 147"/>
                <a:gd name="T22" fmla="*/ 112 w 212"/>
                <a:gd name="T23" fmla="*/ 112 h 147"/>
                <a:gd name="T24" fmla="*/ 101 w 212"/>
                <a:gd name="T25" fmla="*/ 104 h 147"/>
                <a:gd name="T26" fmla="*/ 90 w 212"/>
                <a:gd name="T27" fmla="*/ 100 h 147"/>
                <a:gd name="T28" fmla="*/ 80 w 212"/>
                <a:gd name="T29" fmla="*/ 97 h 147"/>
                <a:gd name="T30" fmla="*/ 72 w 212"/>
                <a:gd name="T31" fmla="*/ 92 h 147"/>
                <a:gd name="T32" fmla="*/ 62 w 212"/>
                <a:gd name="T33" fmla="*/ 89 h 147"/>
                <a:gd name="T34" fmla="*/ 56 w 212"/>
                <a:gd name="T35" fmla="*/ 93 h 147"/>
                <a:gd name="T36" fmla="*/ 38 w 212"/>
                <a:gd name="T37" fmla="*/ 96 h 147"/>
                <a:gd name="T38" fmla="*/ 29 w 212"/>
                <a:gd name="T39" fmla="*/ 105 h 147"/>
                <a:gd name="T40" fmla="*/ 20 w 212"/>
                <a:gd name="T41" fmla="*/ 93 h 147"/>
                <a:gd name="T42" fmla="*/ 20 w 212"/>
                <a:gd name="T43" fmla="*/ 76 h 147"/>
                <a:gd name="T44" fmla="*/ 14 w 212"/>
                <a:gd name="T45" fmla="*/ 69 h 147"/>
                <a:gd name="T46" fmla="*/ 10 w 212"/>
                <a:gd name="T47" fmla="*/ 64 h 147"/>
                <a:gd name="T48" fmla="*/ 14 w 212"/>
                <a:gd name="T49" fmla="*/ 63 h 147"/>
                <a:gd name="T50" fmla="*/ 9 w 212"/>
                <a:gd name="T51" fmla="*/ 56 h 147"/>
                <a:gd name="T52" fmla="*/ 4 w 212"/>
                <a:gd name="T53" fmla="*/ 52 h 147"/>
                <a:gd name="T54" fmla="*/ 8 w 212"/>
                <a:gd name="T55" fmla="*/ 38 h 147"/>
                <a:gd name="T56" fmla="*/ 17 w 212"/>
                <a:gd name="T57" fmla="*/ 41 h 147"/>
                <a:gd name="T58" fmla="*/ 28 w 212"/>
                <a:gd name="T59" fmla="*/ 42 h 147"/>
                <a:gd name="T60" fmla="*/ 33 w 212"/>
                <a:gd name="T61" fmla="*/ 38 h 147"/>
                <a:gd name="T62" fmla="*/ 25 w 212"/>
                <a:gd name="T63" fmla="*/ 28 h 147"/>
                <a:gd name="T64" fmla="*/ 18 w 212"/>
                <a:gd name="T65" fmla="*/ 13 h 147"/>
                <a:gd name="T66" fmla="*/ 5 w 212"/>
                <a:gd name="T67" fmla="*/ 18 h 147"/>
                <a:gd name="T68" fmla="*/ 5 w 212"/>
                <a:gd name="T69" fmla="*/ 32 h 147"/>
                <a:gd name="T70" fmla="*/ 8 w 212"/>
                <a:gd name="T71" fmla="*/ 13 h 147"/>
                <a:gd name="T72" fmla="*/ 25 w 212"/>
                <a:gd name="T73" fmla="*/ 10 h 147"/>
                <a:gd name="T74" fmla="*/ 36 w 212"/>
                <a:gd name="T75" fmla="*/ 20 h 147"/>
                <a:gd name="T76" fmla="*/ 44 w 212"/>
                <a:gd name="T77" fmla="*/ 30 h 147"/>
                <a:gd name="T78" fmla="*/ 60 w 212"/>
                <a:gd name="T79" fmla="*/ 30 h 147"/>
                <a:gd name="T80" fmla="*/ 69 w 212"/>
                <a:gd name="T81" fmla="*/ 29 h 147"/>
                <a:gd name="T82" fmla="*/ 69 w 212"/>
                <a:gd name="T83" fmla="*/ 17 h 147"/>
                <a:gd name="T84" fmla="*/ 81 w 212"/>
                <a:gd name="T85" fmla="*/ 9 h 147"/>
                <a:gd name="T86" fmla="*/ 86 w 212"/>
                <a:gd name="T87" fmla="*/ 8 h 147"/>
                <a:gd name="T88" fmla="*/ 89 w 212"/>
                <a:gd name="T89" fmla="*/ 10 h 147"/>
                <a:gd name="T90" fmla="*/ 84 w 212"/>
                <a:gd name="T91" fmla="*/ 4 h 147"/>
                <a:gd name="T92" fmla="*/ 93 w 212"/>
                <a:gd name="T93" fmla="*/ 2 h 147"/>
                <a:gd name="T94" fmla="*/ 101 w 212"/>
                <a:gd name="T95" fmla="*/ 9 h 147"/>
                <a:gd name="T96" fmla="*/ 112 w 212"/>
                <a:gd name="T97" fmla="*/ 12 h 147"/>
                <a:gd name="T98" fmla="*/ 112 w 212"/>
                <a:gd name="T99" fmla="*/ 17 h 147"/>
                <a:gd name="T100" fmla="*/ 113 w 212"/>
                <a:gd name="T101" fmla="*/ 21 h 147"/>
                <a:gd name="T102" fmla="*/ 113 w 212"/>
                <a:gd name="T103" fmla="*/ 28 h 147"/>
                <a:gd name="T104" fmla="*/ 129 w 212"/>
                <a:gd name="T105" fmla="*/ 32 h 147"/>
                <a:gd name="T106" fmla="*/ 135 w 212"/>
                <a:gd name="T107" fmla="*/ 30 h 147"/>
                <a:gd name="T108" fmla="*/ 145 w 212"/>
                <a:gd name="T109" fmla="*/ 45 h 147"/>
                <a:gd name="T110" fmla="*/ 156 w 212"/>
                <a:gd name="T111" fmla="*/ 61 h 147"/>
                <a:gd name="T112" fmla="*/ 175 w 212"/>
                <a:gd name="T113" fmla="*/ 76 h 147"/>
                <a:gd name="T114" fmla="*/ 193 w 212"/>
                <a:gd name="T115" fmla="*/ 88 h 147"/>
                <a:gd name="T116" fmla="*/ 204 w 212"/>
                <a:gd name="T117" fmla="*/ 91 h 147"/>
                <a:gd name="T118" fmla="*/ 212 w 212"/>
                <a:gd name="T119" fmla="*/ 95 h 147"/>
                <a:gd name="T120" fmla="*/ 9 w 212"/>
                <a:gd name="T121" fmla="*/ 79 h 147"/>
                <a:gd name="T122" fmla="*/ 9 w 212"/>
                <a:gd name="T123" fmla="*/ 7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147">
                  <a:moveTo>
                    <a:pt x="209" y="107"/>
                  </a:moveTo>
                  <a:lnTo>
                    <a:pt x="209" y="107"/>
                  </a:lnTo>
                  <a:lnTo>
                    <a:pt x="207" y="107"/>
                  </a:lnTo>
                  <a:lnTo>
                    <a:pt x="204" y="105"/>
                  </a:lnTo>
                  <a:lnTo>
                    <a:pt x="200" y="104"/>
                  </a:lnTo>
                  <a:lnTo>
                    <a:pt x="199" y="103"/>
                  </a:lnTo>
                  <a:lnTo>
                    <a:pt x="199" y="103"/>
                  </a:lnTo>
                  <a:lnTo>
                    <a:pt x="197" y="103"/>
                  </a:lnTo>
                  <a:lnTo>
                    <a:pt x="196" y="104"/>
                  </a:lnTo>
                  <a:lnTo>
                    <a:pt x="196" y="107"/>
                  </a:lnTo>
                  <a:lnTo>
                    <a:pt x="195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7" y="109"/>
                  </a:lnTo>
                  <a:lnTo>
                    <a:pt x="184" y="111"/>
                  </a:lnTo>
                  <a:lnTo>
                    <a:pt x="184" y="112"/>
                  </a:lnTo>
                  <a:lnTo>
                    <a:pt x="183" y="113"/>
                  </a:lnTo>
                  <a:lnTo>
                    <a:pt x="183" y="117"/>
                  </a:lnTo>
                  <a:lnTo>
                    <a:pt x="181" y="121"/>
                  </a:lnTo>
                  <a:lnTo>
                    <a:pt x="180" y="124"/>
                  </a:lnTo>
                  <a:lnTo>
                    <a:pt x="180" y="125"/>
                  </a:lnTo>
                  <a:lnTo>
                    <a:pt x="177" y="128"/>
                  </a:lnTo>
                  <a:lnTo>
                    <a:pt x="175" y="129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3" y="131"/>
                  </a:lnTo>
                  <a:lnTo>
                    <a:pt x="172" y="132"/>
                  </a:lnTo>
                  <a:lnTo>
                    <a:pt x="171" y="131"/>
                  </a:lnTo>
                  <a:lnTo>
                    <a:pt x="169" y="132"/>
                  </a:lnTo>
                  <a:lnTo>
                    <a:pt x="168" y="132"/>
                  </a:lnTo>
                  <a:lnTo>
                    <a:pt x="165" y="133"/>
                  </a:lnTo>
                  <a:lnTo>
                    <a:pt x="161" y="135"/>
                  </a:lnTo>
                  <a:lnTo>
                    <a:pt x="160" y="135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59" y="136"/>
                  </a:lnTo>
                  <a:lnTo>
                    <a:pt x="160" y="136"/>
                  </a:lnTo>
                  <a:lnTo>
                    <a:pt x="160" y="137"/>
                  </a:lnTo>
                  <a:lnTo>
                    <a:pt x="159" y="139"/>
                  </a:lnTo>
                  <a:lnTo>
                    <a:pt x="159" y="140"/>
                  </a:lnTo>
                  <a:lnTo>
                    <a:pt x="157" y="141"/>
                  </a:lnTo>
                  <a:lnTo>
                    <a:pt x="157" y="143"/>
                  </a:lnTo>
                  <a:lnTo>
                    <a:pt x="155" y="144"/>
                  </a:lnTo>
                  <a:lnTo>
                    <a:pt x="153" y="145"/>
                  </a:lnTo>
                  <a:lnTo>
                    <a:pt x="152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9" y="145"/>
                  </a:lnTo>
                  <a:lnTo>
                    <a:pt x="148" y="145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5" y="145"/>
                  </a:lnTo>
                  <a:lnTo>
                    <a:pt x="145" y="144"/>
                  </a:lnTo>
                  <a:lnTo>
                    <a:pt x="144" y="143"/>
                  </a:lnTo>
                  <a:lnTo>
                    <a:pt x="141" y="141"/>
                  </a:lnTo>
                  <a:lnTo>
                    <a:pt x="141" y="141"/>
                  </a:lnTo>
                  <a:lnTo>
                    <a:pt x="140" y="143"/>
                  </a:lnTo>
                  <a:lnTo>
                    <a:pt x="137" y="143"/>
                  </a:lnTo>
                  <a:lnTo>
                    <a:pt x="136" y="141"/>
                  </a:lnTo>
                  <a:lnTo>
                    <a:pt x="135" y="141"/>
                  </a:lnTo>
                  <a:lnTo>
                    <a:pt x="133" y="140"/>
                  </a:lnTo>
                  <a:lnTo>
                    <a:pt x="133" y="139"/>
                  </a:lnTo>
                  <a:lnTo>
                    <a:pt x="132" y="139"/>
                  </a:lnTo>
                  <a:lnTo>
                    <a:pt x="131" y="139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6"/>
                  </a:lnTo>
                  <a:lnTo>
                    <a:pt x="131" y="135"/>
                  </a:lnTo>
                  <a:lnTo>
                    <a:pt x="131" y="132"/>
                  </a:lnTo>
                  <a:lnTo>
                    <a:pt x="129" y="132"/>
                  </a:lnTo>
                  <a:lnTo>
                    <a:pt x="129" y="132"/>
                  </a:lnTo>
                  <a:lnTo>
                    <a:pt x="129" y="131"/>
                  </a:lnTo>
                  <a:lnTo>
                    <a:pt x="131" y="129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9" y="124"/>
                  </a:lnTo>
                  <a:lnTo>
                    <a:pt x="129" y="121"/>
                  </a:lnTo>
                  <a:lnTo>
                    <a:pt x="129" y="120"/>
                  </a:lnTo>
                  <a:lnTo>
                    <a:pt x="123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5" y="116"/>
                  </a:lnTo>
                  <a:lnTo>
                    <a:pt x="113" y="113"/>
                  </a:lnTo>
                  <a:lnTo>
                    <a:pt x="112" y="112"/>
                  </a:lnTo>
                  <a:lnTo>
                    <a:pt x="108" y="111"/>
                  </a:lnTo>
                  <a:lnTo>
                    <a:pt x="105" y="109"/>
                  </a:lnTo>
                  <a:lnTo>
                    <a:pt x="104" y="108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2" y="104"/>
                  </a:lnTo>
                  <a:lnTo>
                    <a:pt x="101" y="104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96" y="101"/>
                  </a:lnTo>
                  <a:lnTo>
                    <a:pt x="94" y="100"/>
                  </a:lnTo>
                  <a:lnTo>
                    <a:pt x="93" y="101"/>
                  </a:lnTo>
                  <a:lnTo>
                    <a:pt x="92" y="101"/>
                  </a:lnTo>
                  <a:lnTo>
                    <a:pt x="90" y="100"/>
                  </a:lnTo>
                  <a:lnTo>
                    <a:pt x="89" y="101"/>
                  </a:lnTo>
                  <a:lnTo>
                    <a:pt x="88" y="101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4" y="99"/>
                  </a:lnTo>
                  <a:lnTo>
                    <a:pt x="81" y="97"/>
                  </a:lnTo>
                  <a:lnTo>
                    <a:pt x="80" y="97"/>
                  </a:lnTo>
                  <a:lnTo>
                    <a:pt x="77" y="96"/>
                  </a:lnTo>
                  <a:lnTo>
                    <a:pt x="74" y="96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3"/>
                  </a:lnTo>
                  <a:lnTo>
                    <a:pt x="72" y="92"/>
                  </a:lnTo>
                  <a:lnTo>
                    <a:pt x="72" y="92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68" y="91"/>
                  </a:lnTo>
                  <a:lnTo>
                    <a:pt x="65" y="91"/>
                  </a:lnTo>
                  <a:lnTo>
                    <a:pt x="64" y="89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57" y="92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49" y="92"/>
                  </a:lnTo>
                  <a:lnTo>
                    <a:pt x="45" y="92"/>
                  </a:lnTo>
                  <a:lnTo>
                    <a:pt x="42" y="93"/>
                  </a:lnTo>
                  <a:lnTo>
                    <a:pt x="41" y="95"/>
                  </a:lnTo>
                  <a:lnTo>
                    <a:pt x="38" y="96"/>
                  </a:lnTo>
                  <a:lnTo>
                    <a:pt x="36" y="99"/>
                  </a:lnTo>
                  <a:lnTo>
                    <a:pt x="34" y="100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2" y="105"/>
                  </a:lnTo>
                  <a:lnTo>
                    <a:pt x="30" y="105"/>
                  </a:lnTo>
                  <a:lnTo>
                    <a:pt x="29" y="105"/>
                  </a:lnTo>
                  <a:lnTo>
                    <a:pt x="26" y="107"/>
                  </a:lnTo>
                  <a:lnTo>
                    <a:pt x="25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3"/>
                  </a:lnTo>
                  <a:lnTo>
                    <a:pt x="20" y="89"/>
                  </a:lnTo>
                  <a:lnTo>
                    <a:pt x="20" y="87"/>
                  </a:lnTo>
                  <a:lnTo>
                    <a:pt x="20" y="84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18" y="73"/>
                  </a:lnTo>
                  <a:lnTo>
                    <a:pt x="18" y="72"/>
                  </a:lnTo>
                  <a:lnTo>
                    <a:pt x="17" y="71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0" y="69"/>
                  </a:lnTo>
                  <a:lnTo>
                    <a:pt x="9" y="71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4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3" y="56"/>
                  </a:lnTo>
                  <a:lnTo>
                    <a:pt x="12" y="57"/>
                  </a:lnTo>
                  <a:lnTo>
                    <a:pt x="9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8" y="60"/>
                  </a:lnTo>
                  <a:lnTo>
                    <a:pt x="6" y="59"/>
                  </a:lnTo>
                  <a:lnTo>
                    <a:pt x="5" y="57"/>
                  </a:lnTo>
                  <a:lnTo>
                    <a:pt x="4" y="55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5" y="42"/>
                  </a:lnTo>
                  <a:lnTo>
                    <a:pt x="5" y="38"/>
                  </a:lnTo>
                  <a:lnTo>
                    <a:pt x="6" y="36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4" y="42"/>
                  </a:lnTo>
                  <a:lnTo>
                    <a:pt x="25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0" y="32"/>
                  </a:lnTo>
                  <a:lnTo>
                    <a:pt x="26" y="29"/>
                  </a:lnTo>
                  <a:lnTo>
                    <a:pt x="25" y="28"/>
                  </a:lnTo>
                  <a:lnTo>
                    <a:pt x="24" y="25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1" y="18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4" y="13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18"/>
                  </a:lnTo>
                  <a:lnTo>
                    <a:pt x="4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4" y="29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9" y="13"/>
                  </a:lnTo>
                  <a:lnTo>
                    <a:pt x="32" y="14"/>
                  </a:lnTo>
                  <a:lnTo>
                    <a:pt x="34" y="17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40" y="25"/>
                  </a:lnTo>
                  <a:lnTo>
                    <a:pt x="41" y="26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5" y="30"/>
                  </a:lnTo>
                  <a:lnTo>
                    <a:pt x="48" y="30"/>
                  </a:lnTo>
                  <a:lnTo>
                    <a:pt x="49" y="30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6" y="30"/>
                  </a:lnTo>
                  <a:lnTo>
                    <a:pt x="60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6" y="22"/>
                  </a:lnTo>
                  <a:lnTo>
                    <a:pt x="66" y="18"/>
                  </a:lnTo>
                  <a:lnTo>
                    <a:pt x="68" y="18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81" y="6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8" y="9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5" y="5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3" y="2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7" y="5"/>
                  </a:lnTo>
                  <a:lnTo>
                    <a:pt x="98" y="5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101" y="9"/>
                  </a:lnTo>
                  <a:lnTo>
                    <a:pt x="102" y="9"/>
                  </a:lnTo>
                  <a:lnTo>
                    <a:pt x="104" y="10"/>
                  </a:lnTo>
                  <a:lnTo>
                    <a:pt x="108" y="10"/>
                  </a:lnTo>
                  <a:lnTo>
                    <a:pt x="111" y="10"/>
                  </a:lnTo>
                  <a:lnTo>
                    <a:pt x="111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4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7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1"/>
                  </a:lnTo>
                  <a:lnTo>
                    <a:pt x="113" y="20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5" y="24"/>
                  </a:lnTo>
                  <a:lnTo>
                    <a:pt x="113" y="25"/>
                  </a:lnTo>
                  <a:lnTo>
                    <a:pt x="113" y="26"/>
                  </a:lnTo>
                  <a:lnTo>
                    <a:pt x="113" y="28"/>
                  </a:lnTo>
                  <a:lnTo>
                    <a:pt x="113" y="28"/>
                  </a:lnTo>
                  <a:lnTo>
                    <a:pt x="115" y="29"/>
                  </a:lnTo>
                  <a:lnTo>
                    <a:pt x="119" y="32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5" y="32"/>
                  </a:lnTo>
                  <a:lnTo>
                    <a:pt x="127" y="32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31" y="32"/>
                  </a:lnTo>
                  <a:lnTo>
                    <a:pt x="132" y="32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7" y="32"/>
                  </a:lnTo>
                  <a:lnTo>
                    <a:pt x="139" y="33"/>
                  </a:lnTo>
                  <a:lnTo>
                    <a:pt x="140" y="34"/>
                  </a:lnTo>
                  <a:lnTo>
                    <a:pt x="141" y="36"/>
                  </a:lnTo>
                  <a:lnTo>
                    <a:pt x="143" y="38"/>
                  </a:lnTo>
                  <a:lnTo>
                    <a:pt x="144" y="42"/>
                  </a:lnTo>
                  <a:lnTo>
                    <a:pt x="145" y="45"/>
                  </a:lnTo>
                  <a:lnTo>
                    <a:pt x="147" y="46"/>
                  </a:lnTo>
                  <a:lnTo>
                    <a:pt x="148" y="49"/>
                  </a:lnTo>
                  <a:lnTo>
                    <a:pt x="149" y="55"/>
                  </a:lnTo>
                  <a:lnTo>
                    <a:pt x="149" y="56"/>
                  </a:lnTo>
                  <a:lnTo>
                    <a:pt x="149" y="57"/>
                  </a:lnTo>
                  <a:lnTo>
                    <a:pt x="152" y="59"/>
                  </a:lnTo>
                  <a:lnTo>
                    <a:pt x="156" y="61"/>
                  </a:lnTo>
                  <a:lnTo>
                    <a:pt x="157" y="63"/>
                  </a:lnTo>
                  <a:lnTo>
                    <a:pt x="161" y="65"/>
                  </a:lnTo>
                  <a:lnTo>
                    <a:pt x="164" y="68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1" y="75"/>
                  </a:lnTo>
                  <a:lnTo>
                    <a:pt x="175" y="76"/>
                  </a:lnTo>
                  <a:lnTo>
                    <a:pt x="177" y="76"/>
                  </a:lnTo>
                  <a:lnTo>
                    <a:pt x="180" y="79"/>
                  </a:lnTo>
                  <a:lnTo>
                    <a:pt x="181" y="80"/>
                  </a:lnTo>
                  <a:lnTo>
                    <a:pt x="181" y="80"/>
                  </a:lnTo>
                  <a:lnTo>
                    <a:pt x="184" y="81"/>
                  </a:lnTo>
                  <a:lnTo>
                    <a:pt x="188" y="84"/>
                  </a:lnTo>
                  <a:lnTo>
                    <a:pt x="193" y="88"/>
                  </a:lnTo>
                  <a:lnTo>
                    <a:pt x="196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9" y="89"/>
                  </a:lnTo>
                  <a:lnTo>
                    <a:pt x="200" y="89"/>
                  </a:lnTo>
                  <a:lnTo>
                    <a:pt x="201" y="89"/>
                  </a:lnTo>
                  <a:lnTo>
                    <a:pt x="204" y="91"/>
                  </a:lnTo>
                  <a:lnTo>
                    <a:pt x="204" y="91"/>
                  </a:lnTo>
                  <a:lnTo>
                    <a:pt x="205" y="92"/>
                  </a:lnTo>
                  <a:lnTo>
                    <a:pt x="207" y="93"/>
                  </a:lnTo>
                  <a:lnTo>
                    <a:pt x="208" y="93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2" y="95"/>
                  </a:lnTo>
                  <a:lnTo>
                    <a:pt x="212" y="96"/>
                  </a:lnTo>
                  <a:lnTo>
                    <a:pt x="209" y="99"/>
                  </a:lnTo>
                  <a:lnTo>
                    <a:pt x="209" y="101"/>
                  </a:lnTo>
                  <a:lnTo>
                    <a:pt x="209" y="104"/>
                  </a:lnTo>
                  <a:lnTo>
                    <a:pt x="209" y="107"/>
                  </a:lnTo>
                  <a:lnTo>
                    <a:pt x="209" y="107"/>
                  </a:lnTo>
                  <a:close/>
                  <a:moveTo>
                    <a:pt x="9" y="79"/>
                  </a:moveTo>
                  <a:lnTo>
                    <a:pt x="9" y="80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8" y="75"/>
                  </a:lnTo>
                  <a:lnTo>
                    <a:pt x="9" y="7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30">
              <a:extLst>
                <a:ext uri="{FF2B5EF4-FFF2-40B4-BE49-F238E27FC236}">
                  <a16:creationId xmlns:a16="http://schemas.microsoft.com/office/drawing/2014/main" id="{DECCA94E-2361-4093-8EF5-4680C9742E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1388" y="3773488"/>
              <a:ext cx="95250" cy="203200"/>
            </a:xfrm>
            <a:custGeom>
              <a:avLst/>
              <a:gdLst>
                <a:gd name="T0" fmla="*/ 59 w 60"/>
                <a:gd name="T1" fmla="*/ 80 h 128"/>
                <a:gd name="T2" fmla="*/ 59 w 60"/>
                <a:gd name="T3" fmla="*/ 85 h 128"/>
                <a:gd name="T4" fmla="*/ 60 w 60"/>
                <a:gd name="T5" fmla="*/ 89 h 128"/>
                <a:gd name="T6" fmla="*/ 52 w 60"/>
                <a:gd name="T7" fmla="*/ 93 h 128"/>
                <a:gd name="T8" fmla="*/ 47 w 60"/>
                <a:gd name="T9" fmla="*/ 97 h 128"/>
                <a:gd name="T10" fmla="*/ 46 w 60"/>
                <a:gd name="T11" fmla="*/ 100 h 128"/>
                <a:gd name="T12" fmla="*/ 42 w 60"/>
                <a:gd name="T13" fmla="*/ 103 h 128"/>
                <a:gd name="T14" fmla="*/ 39 w 60"/>
                <a:gd name="T15" fmla="*/ 107 h 128"/>
                <a:gd name="T16" fmla="*/ 42 w 60"/>
                <a:gd name="T17" fmla="*/ 115 h 128"/>
                <a:gd name="T18" fmla="*/ 39 w 60"/>
                <a:gd name="T19" fmla="*/ 120 h 128"/>
                <a:gd name="T20" fmla="*/ 36 w 60"/>
                <a:gd name="T21" fmla="*/ 125 h 128"/>
                <a:gd name="T22" fmla="*/ 30 w 60"/>
                <a:gd name="T23" fmla="*/ 128 h 128"/>
                <a:gd name="T24" fmla="*/ 28 w 60"/>
                <a:gd name="T25" fmla="*/ 117 h 128"/>
                <a:gd name="T26" fmla="*/ 24 w 60"/>
                <a:gd name="T27" fmla="*/ 104 h 128"/>
                <a:gd name="T28" fmla="*/ 23 w 60"/>
                <a:gd name="T29" fmla="*/ 95 h 128"/>
                <a:gd name="T30" fmla="*/ 15 w 60"/>
                <a:gd name="T31" fmla="*/ 89 h 128"/>
                <a:gd name="T32" fmla="*/ 11 w 60"/>
                <a:gd name="T33" fmla="*/ 80 h 128"/>
                <a:gd name="T34" fmla="*/ 6 w 60"/>
                <a:gd name="T35" fmla="*/ 76 h 128"/>
                <a:gd name="T36" fmla="*/ 3 w 60"/>
                <a:gd name="T37" fmla="*/ 73 h 128"/>
                <a:gd name="T38" fmla="*/ 0 w 60"/>
                <a:gd name="T39" fmla="*/ 64 h 128"/>
                <a:gd name="T40" fmla="*/ 0 w 60"/>
                <a:gd name="T41" fmla="*/ 59 h 128"/>
                <a:gd name="T42" fmla="*/ 7 w 60"/>
                <a:gd name="T43" fmla="*/ 53 h 128"/>
                <a:gd name="T44" fmla="*/ 11 w 60"/>
                <a:gd name="T45" fmla="*/ 49 h 128"/>
                <a:gd name="T46" fmla="*/ 11 w 60"/>
                <a:gd name="T47" fmla="*/ 44 h 128"/>
                <a:gd name="T48" fmla="*/ 12 w 60"/>
                <a:gd name="T49" fmla="*/ 37 h 128"/>
                <a:gd name="T50" fmla="*/ 12 w 60"/>
                <a:gd name="T51" fmla="*/ 30 h 128"/>
                <a:gd name="T52" fmla="*/ 11 w 60"/>
                <a:gd name="T53" fmla="*/ 26 h 128"/>
                <a:gd name="T54" fmla="*/ 12 w 60"/>
                <a:gd name="T55" fmla="*/ 18 h 128"/>
                <a:gd name="T56" fmla="*/ 11 w 60"/>
                <a:gd name="T57" fmla="*/ 16 h 128"/>
                <a:gd name="T58" fmla="*/ 14 w 60"/>
                <a:gd name="T59" fmla="*/ 13 h 128"/>
                <a:gd name="T60" fmla="*/ 16 w 60"/>
                <a:gd name="T61" fmla="*/ 9 h 128"/>
                <a:gd name="T62" fmla="*/ 20 w 60"/>
                <a:gd name="T63" fmla="*/ 6 h 128"/>
                <a:gd name="T64" fmla="*/ 32 w 60"/>
                <a:gd name="T65" fmla="*/ 0 h 128"/>
                <a:gd name="T66" fmla="*/ 35 w 60"/>
                <a:gd name="T67" fmla="*/ 1 h 128"/>
                <a:gd name="T68" fmla="*/ 36 w 60"/>
                <a:gd name="T69" fmla="*/ 2 h 128"/>
                <a:gd name="T70" fmla="*/ 38 w 60"/>
                <a:gd name="T71" fmla="*/ 1 h 128"/>
                <a:gd name="T72" fmla="*/ 40 w 60"/>
                <a:gd name="T73" fmla="*/ 5 h 128"/>
                <a:gd name="T74" fmla="*/ 43 w 60"/>
                <a:gd name="T75" fmla="*/ 10 h 128"/>
                <a:gd name="T76" fmla="*/ 48 w 60"/>
                <a:gd name="T77" fmla="*/ 8 h 128"/>
                <a:gd name="T78" fmla="*/ 54 w 60"/>
                <a:gd name="T79" fmla="*/ 6 h 128"/>
                <a:gd name="T80" fmla="*/ 52 w 60"/>
                <a:gd name="T81" fmla="*/ 10 h 128"/>
                <a:gd name="T82" fmla="*/ 46 w 60"/>
                <a:gd name="T83" fmla="*/ 18 h 128"/>
                <a:gd name="T84" fmla="*/ 44 w 60"/>
                <a:gd name="T85" fmla="*/ 24 h 128"/>
                <a:gd name="T86" fmla="*/ 50 w 60"/>
                <a:gd name="T87" fmla="*/ 29 h 128"/>
                <a:gd name="T88" fmla="*/ 52 w 60"/>
                <a:gd name="T89" fmla="*/ 34 h 128"/>
                <a:gd name="T90" fmla="*/ 52 w 60"/>
                <a:gd name="T91" fmla="*/ 42 h 128"/>
                <a:gd name="T92" fmla="*/ 46 w 60"/>
                <a:gd name="T93" fmla="*/ 52 h 128"/>
                <a:gd name="T94" fmla="*/ 39 w 60"/>
                <a:gd name="T95" fmla="*/ 57 h 128"/>
                <a:gd name="T96" fmla="*/ 40 w 60"/>
                <a:gd name="T97" fmla="*/ 64 h 128"/>
                <a:gd name="T98" fmla="*/ 48 w 60"/>
                <a:gd name="T99" fmla="*/ 67 h 128"/>
                <a:gd name="T100" fmla="*/ 50 w 60"/>
                <a:gd name="T101" fmla="*/ 69 h 128"/>
                <a:gd name="T102" fmla="*/ 54 w 60"/>
                <a:gd name="T103" fmla="*/ 69 h 128"/>
                <a:gd name="T104" fmla="*/ 56 w 60"/>
                <a:gd name="T105" fmla="*/ 75 h 128"/>
                <a:gd name="T106" fmla="*/ 56 w 60"/>
                <a:gd name="T107" fmla="*/ 75 h 128"/>
                <a:gd name="T108" fmla="*/ 60 w 60"/>
                <a:gd name="T109" fmla="*/ 76 h 128"/>
                <a:gd name="T110" fmla="*/ 54 w 60"/>
                <a:gd name="T111" fmla="*/ 49 h 128"/>
                <a:gd name="T112" fmla="*/ 56 w 60"/>
                <a:gd name="T113" fmla="*/ 47 h 128"/>
                <a:gd name="T114" fmla="*/ 51 w 60"/>
                <a:gd name="T115" fmla="*/ 67 h 128"/>
                <a:gd name="T116" fmla="*/ 50 w 60"/>
                <a:gd name="T117" fmla="*/ 67 h 128"/>
                <a:gd name="T118" fmla="*/ 48 w 60"/>
                <a:gd name="T119" fmla="*/ 64 h 128"/>
                <a:gd name="T120" fmla="*/ 52 w 60"/>
                <a:gd name="T121" fmla="*/ 64 h 128"/>
                <a:gd name="T122" fmla="*/ 52 w 60"/>
                <a:gd name="T123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" h="128">
                  <a:moveTo>
                    <a:pt x="60" y="76"/>
                  </a:moveTo>
                  <a:lnTo>
                    <a:pt x="60" y="76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59" y="85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9"/>
                  </a:lnTo>
                  <a:lnTo>
                    <a:pt x="58" y="91"/>
                  </a:lnTo>
                  <a:lnTo>
                    <a:pt x="55" y="92"/>
                  </a:lnTo>
                  <a:lnTo>
                    <a:pt x="52" y="93"/>
                  </a:lnTo>
                  <a:lnTo>
                    <a:pt x="50" y="96"/>
                  </a:lnTo>
                  <a:lnTo>
                    <a:pt x="48" y="96"/>
                  </a:lnTo>
                  <a:lnTo>
                    <a:pt x="47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6" y="100"/>
                  </a:lnTo>
                  <a:lnTo>
                    <a:pt x="44" y="101"/>
                  </a:lnTo>
                  <a:lnTo>
                    <a:pt x="42" y="101"/>
                  </a:lnTo>
                  <a:lnTo>
                    <a:pt x="42" y="103"/>
                  </a:lnTo>
                  <a:lnTo>
                    <a:pt x="40" y="104"/>
                  </a:lnTo>
                  <a:lnTo>
                    <a:pt x="40" y="105"/>
                  </a:lnTo>
                  <a:lnTo>
                    <a:pt x="39" y="107"/>
                  </a:lnTo>
                  <a:lnTo>
                    <a:pt x="40" y="109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2" y="116"/>
                  </a:lnTo>
                  <a:lnTo>
                    <a:pt x="40" y="119"/>
                  </a:lnTo>
                  <a:lnTo>
                    <a:pt x="39" y="120"/>
                  </a:lnTo>
                  <a:lnTo>
                    <a:pt x="38" y="121"/>
                  </a:lnTo>
                  <a:lnTo>
                    <a:pt x="36" y="124"/>
                  </a:lnTo>
                  <a:lnTo>
                    <a:pt x="36" y="125"/>
                  </a:lnTo>
                  <a:lnTo>
                    <a:pt x="35" y="125"/>
                  </a:lnTo>
                  <a:lnTo>
                    <a:pt x="32" y="127"/>
                  </a:lnTo>
                  <a:lnTo>
                    <a:pt x="30" y="128"/>
                  </a:lnTo>
                  <a:lnTo>
                    <a:pt x="30" y="124"/>
                  </a:lnTo>
                  <a:lnTo>
                    <a:pt x="28" y="120"/>
                  </a:lnTo>
                  <a:lnTo>
                    <a:pt x="28" y="117"/>
                  </a:lnTo>
                  <a:lnTo>
                    <a:pt x="27" y="112"/>
                  </a:lnTo>
                  <a:lnTo>
                    <a:pt x="26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0" y="93"/>
                  </a:lnTo>
                  <a:lnTo>
                    <a:pt x="18" y="92"/>
                  </a:lnTo>
                  <a:lnTo>
                    <a:pt x="15" y="89"/>
                  </a:lnTo>
                  <a:lnTo>
                    <a:pt x="12" y="87"/>
                  </a:lnTo>
                  <a:lnTo>
                    <a:pt x="12" y="84"/>
                  </a:lnTo>
                  <a:lnTo>
                    <a:pt x="11" y="80"/>
                  </a:lnTo>
                  <a:lnTo>
                    <a:pt x="10" y="79"/>
                  </a:lnTo>
                  <a:lnTo>
                    <a:pt x="8" y="77"/>
                  </a:lnTo>
                  <a:lnTo>
                    <a:pt x="6" y="76"/>
                  </a:lnTo>
                  <a:lnTo>
                    <a:pt x="4" y="75"/>
                  </a:lnTo>
                  <a:lnTo>
                    <a:pt x="3" y="75"/>
                  </a:lnTo>
                  <a:lnTo>
                    <a:pt x="3" y="73"/>
                  </a:lnTo>
                  <a:lnTo>
                    <a:pt x="2" y="69"/>
                  </a:lnTo>
                  <a:lnTo>
                    <a:pt x="0" y="67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4" y="57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10" y="51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4"/>
                  </a:lnTo>
                  <a:lnTo>
                    <a:pt x="12" y="41"/>
                  </a:lnTo>
                  <a:lnTo>
                    <a:pt x="14" y="40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1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6"/>
                  </a:lnTo>
                  <a:lnTo>
                    <a:pt x="23" y="4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0" y="5"/>
                  </a:lnTo>
                  <a:lnTo>
                    <a:pt x="43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1" y="5"/>
                  </a:lnTo>
                  <a:lnTo>
                    <a:pt x="54" y="5"/>
                  </a:lnTo>
                  <a:lnTo>
                    <a:pt x="54" y="6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2" y="10"/>
                  </a:lnTo>
                  <a:lnTo>
                    <a:pt x="50" y="16"/>
                  </a:lnTo>
                  <a:lnTo>
                    <a:pt x="47" y="17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8" y="28"/>
                  </a:lnTo>
                  <a:lnTo>
                    <a:pt x="50" y="29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2" y="34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2" y="42"/>
                  </a:lnTo>
                  <a:lnTo>
                    <a:pt x="51" y="45"/>
                  </a:lnTo>
                  <a:lnTo>
                    <a:pt x="48" y="49"/>
                  </a:lnTo>
                  <a:lnTo>
                    <a:pt x="46" y="52"/>
                  </a:lnTo>
                  <a:lnTo>
                    <a:pt x="40" y="55"/>
                  </a:lnTo>
                  <a:lnTo>
                    <a:pt x="39" y="56"/>
                  </a:lnTo>
                  <a:lnTo>
                    <a:pt x="39" y="57"/>
                  </a:lnTo>
                  <a:lnTo>
                    <a:pt x="38" y="59"/>
                  </a:lnTo>
                  <a:lnTo>
                    <a:pt x="38" y="60"/>
                  </a:lnTo>
                  <a:lnTo>
                    <a:pt x="40" y="64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50" y="69"/>
                  </a:lnTo>
                  <a:lnTo>
                    <a:pt x="51" y="69"/>
                  </a:lnTo>
                  <a:lnTo>
                    <a:pt x="52" y="68"/>
                  </a:lnTo>
                  <a:lnTo>
                    <a:pt x="54" y="69"/>
                  </a:lnTo>
                  <a:lnTo>
                    <a:pt x="55" y="72"/>
                  </a:lnTo>
                  <a:lnTo>
                    <a:pt x="56" y="73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55" y="75"/>
                  </a:lnTo>
                  <a:lnTo>
                    <a:pt x="56" y="75"/>
                  </a:lnTo>
                  <a:lnTo>
                    <a:pt x="58" y="76"/>
                  </a:lnTo>
                  <a:lnTo>
                    <a:pt x="59" y="75"/>
                  </a:lnTo>
                  <a:lnTo>
                    <a:pt x="60" y="76"/>
                  </a:lnTo>
                  <a:lnTo>
                    <a:pt x="60" y="76"/>
                  </a:lnTo>
                  <a:close/>
                  <a:moveTo>
                    <a:pt x="56" y="48"/>
                  </a:moveTo>
                  <a:lnTo>
                    <a:pt x="54" y="49"/>
                  </a:lnTo>
                  <a:lnTo>
                    <a:pt x="55" y="48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8"/>
                  </a:lnTo>
                  <a:close/>
                  <a:moveTo>
                    <a:pt x="52" y="67"/>
                  </a:moveTo>
                  <a:lnTo>
                    <a:pt x="51" y="67"/>
                  </a:lnTo>
                  <a:lnTo>
                    <a:pt x="51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7"/>
                  </a:lnTo>
                  <a:lnTo>
                    <a:pt x="52" y="6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31">
              <a:extLst>
                <a:ext uri="{FF2B5EF4-FFF2-40B4-BE49-F238E27FC236}">
                  <a16:creationId xmlns:a16="http://schemas.microsoft.com/office/drawing/2014/main" id="{98ACB74E-2565-4313-97B7-205B053D74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42550" y="5176838"/>
              <a:ext cx="33338" cy="71438"/>
            </a:xfrm>
            <a:custGeom>
              <a:avLst/>
              <a:gdLst>
                <a:gd name="T0" fmla="*/ 21 w 21"/>
                <a:gd name="T1" fmla="*/ 0 h 45"/>
                <a:gd name="T2" fmla="*/ 21 w 21"/>
                <a:gd name="T3" fmla="*/ 1 h 45"/>
                <a:gd name="T4" fmla="*/ 21 w 21"/>
                <a:gd name="T5" fmla="*/ 1 h 45"/>
                <a:gd name="T6" fmla="*/ 20 w 21"/>
                <a:gd name="T7" fmla="*/ 1 h 45"/>
                <a:gd name="T8" fmla="*/ 20 w 21"/>
                <a:gd name="T9" fmla="*/ 1 h 45"/>
                <a:gd name="T10" fmla="*/ 21 w 21"/>
                <a:gd name="T11" fmla="*/ 0 h 45"/>
                <a:gd name="T12" fmla="*/ 21 w 21"/>
                <a:gd name="T13" fmla="*/ 0 h 45"/>
                <a:gd name="T14" fmla="*/ 21 w 21"/>
                <a:gd name="T15" fmla="*/ 0 h 45"/>
                <a:gd name="T16" fmla="*/ 21 w 21"/>
                <a:gd name="T17" fmla="*/ 0 h 45"/>
                <a:gd name="T18" fmla="*/ 21 w 21"/>
                <a:gd name="T19" fmla="*/ 0 h 45"/>
                <a:gd name="T20" fmla="*/ 21 w 21"/>
                <a:gd name="T21" fmla="*/ 0 h 45"/>
                <a:gd name="T22" fmla="*/ 4 w 21"/>
                <a:gd name="T23" fmla="*/ 41 h 45"/>
                <a:gd name="T24" fmla="*/ 4 w 21"/>
                <a:gd name="T25" fmla="*/ 41 h 45"/>
                <a:gd name="T26" fmla="*/ 4 w 21"/>
                <a:gd name="T27" fmla="*/ 40 h 45"/>
                <a:gd name="T28" fmla="*/ 5 w 21"/>
                <a:gd name="T29" fmla="*/ 40 h 45"/>
                <a:gd name="T30" fmla="*/ 4 w 21"/>
                <a:gd name="T31" fmla="*/ 40 h 45"/>
                <a:gd name="T32" fmla="*/ 4 w 21"/>
                <a:gd name="T33" fmla="*/ 43 h 45"/>
                <a:gd name="T34" fmla="*/ 2 w 21"/>
                <a:gd name="T35" fmla="*/ 41 h 45"/>
                <a:gd name="T36" fmla="*/ 1 w 21"/>
                <a:gd name="T37" fmla="*/ 40 h 45"/>
                <a:gd name="T38" fmla="*/ 0 w 21"/>
                <a:gd name="T39" fmla="*/ 40 h 45"/>
                <a:gd name="T40" fmla="*/ 1 w 21"/>
                <a:gd name="T41" fmla="*/ 39 h 45"/>
                <a:gd name="T42" fmla="*/ 1 w 21"/>
                <a:gd name="T43" fmla="*/ 40 h 45"/>
                <a:gd name="T44" fmla="*/ 1 w 21"/>
                <a:gd name="T45" fmla="*/ 40 h 45"/>
                <a:gd name="T46" fmla="*/ 2 w 21"/>
                <a:gd name="T47" fmla="*/ 40 h 45"/>
                <a:gd name="T48" fmla="*/ 4 w 21"/>
                <a:gd name="T49" fmla="*/ 40 h 45"/>
                <a:gd name="T50" fmla="*/ 2 w 21"/>
                <a:gd name="T51" fmla="*/ 40 h 45"/>
                <a:gd name="T52" fmla="*/ 4 w 21"/>
                <a:gd name="T53" fmla="*/ 41 h 45"/>
                <a:gd name="T54" fmla="*/ 4 w 21"/>
                <a:gd name="T55" fmla="*/ 41 h 45"/>
                <a:gd name="T56" fmla="*/ 6 w 21"/>
                <a:gd name="T57" fmla="*/ 43 h 45"/>
                <a:gd name="T58" fmla="*/ 6 w 21"/>
                <a:gd name="T59" fmla="*/ 45 h 45"/>
                <a:gd name="T60" fmla="*/ 6 w 21"/>
                <a:gd name="T61" fmla="*/ 44 h 45"/>
                <a:gd name="T62" fmla="*/ 6 w 21"/>
                <a:gd name="T63" fmla="*/ 44 h 45"/>
                <a:gd name="T64" fmla="*/ 6 w 21"/>
                <a:gd name="T65" fmla="*/ 43 h 45"/>
                <a:gd name="T66" fmla="*/ 6 w 21"/>
                <a:gd name="T67" fmla="*/ 43 h 45"/>
                <a:gd name="T68" fmla="*/ 6 w 21"/>
                <a:gd name="T69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5">
                  <a:moveTo>
                    <a:pt x="21" y="0"/>
                  </a:moveTo>
                  <a:lnTo>
                    <a:pt x="21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4" y="41"/>
                  </a:moveTo>
                  <a:lnTo>
                    <a:pt x="4" y="41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4" y="41"/>
                  </a:lnTo>
                  <a:lnTo>
                    <a:pt x="4" y="41"/>
                  </a:lnTo>
                  <a:close/>
                  <a:moveTo>
                    <a:pt x="6" y="43"/>
                  </a:moveTo>
                  <a:lnTo>
                    <a:pt x="6" y="45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32">
              <a:extLst>
                <a:ext uri="{FF2B5EF4-FFF2-40B4-BE49-F238E27FC236}">
                  <a16:creationId xmlns:a16="http://schemas.microsoft.com/office/drawing/2014/main" id="{B2402841-1B5A-45D0-8408-EE698E395B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775" y="3625851"/>
              <a:ext cx="457200" cy="192088"/>
            </a:xfrm>
            <a:custGeom>
              <a:avLst/>
              <a:gdLst>
                <a:gd name="T0" fmla="*/ 49 w 288"/>
                <a:gd name="T1" fmla="*/ 20 h 121"/>
                <a:gd name="T2" fmla="*/ 27 w 288"/>
                <a:gd name="T3" fmla="*/ 26 h 121"/>
                <a:gd name="T4" fmla="*/ 8 w 288"/>
                <a:gd name="T5" fmla="*/ 38 h 121"/>
                <a:gd name="T6" fmla="*/ 8 w 288"/>
                <a:gd name="T7" fmla="*/ 30 h 121"/>
                <a:gd name="T8" fmla="*/ 9 w 288"/>
                <a:gd name="T9" fmla="*/ 22 h 121"/>
                <a:gd name="T10" fmla="*/ 13 w 288"/>
                <a:gd name="T11" fmla="*/ 12 h 121"/>
                <a:gd name="T12" fmla="*/ 11 w 288"/>
                <a:gd name="T13" fmla="*/ 6 h 121"/>
                <a:gd name="T14" fmla="*/ 19 w 288"/>
                <a:gd name="T15" fmla="*/ 2 h 121"/>
                <a:gd name="T16" fmla="*/ 29 w 288"/>
                <a:gd name="T17" fmla="*/ 3 h 121"/>
                <a:gd name="T18" fmla="*/ 241 w 288"/>
                <a:gd name="T19" fmla="*/ 12 h 121"/>
                <a:gd name="T20" fmla="*/ 253 w 288"/>
                <a:gd name="T21" fmla="*/ 12 h 121"/>
                <a:gd name="T22" fmla="*/ 261 w 288"/>
                <a:gd name="T23" fmla="*/ 15 h 121"/>
                <a:gd name="T24" fmla="*/ 266 w 288"/>
                <a:gd name="T25" fmla="*/ 19 h 121"/>
                <a:gd name="T26" fmla="*/ 270 w 288"/>
                <a:gd name="T27" fmla="*/ 28 h 121"/>
                <a:gd name="T28" fmla="*/ 270 w 288"/>
                <a:gd name="T29" fmla="*/ 39 h 121"/>
                <a:gd name="T30" fmla="*/ 286 w 288"/>
                <a:gd name="T31" fmla="*/ 47 h 121"/>
                <a:gd name="T32" fmla="*/ 279 w 288"/>
                <a:gd name="T33" fmla="*/ 54 h 121"/>
                <a:gd name="T34" fmla="*/ 277 w 288"/>
                <a:gd name="T35" fmla="*/ 58 h 121"/>
                <a:gd name="T36" fmla="*/ 278 w 288"/>
                <a:gd name="T37" fmla="*/ 67 h 121"/>
                <a:gd name="T38" fmla="*/ 282 w 288"/>
                <a:gd name="T39" fmla="*/ 74 h 121"/>
                <a:gd name="T40" fmla="*/ 279 w 288"/>
                <a:gd name="T41" fmla="*/ 83 h 121"/>
                <a:gd name="T42" fmla="*/ 284 w 288"/>
                <a:gd name="T43" fmla="*/ 91 h 121"/>
                <a:gd name="T44" fmla="*/ 285 w 288"/>
                <a:gd name="T45" fmla="*/ 95 h 121"/>
                <a:gd name="T46" fmla="*/ 278 w 288"/>
                <a:gd name="T47" fmla="*/ 98 h 121"/>
                <a:gd name="T48" fmla="*/ 270 w 288"/>
                <a:gd name="T49" fmla="*/ 95 h 121"/>
                <a:gd name="T50" fmla="*/ 257 w 288"/>
                <a:gd name="T51" fmla="*/ 93 h 121"/>
                <a:gd name="T52" fmla="*/ 247 w 288"/>
                <a:gd name="T53" fmla="*/ 94 h 121"/>
                <a:gd name="T54" fmla="*/ 227 w 288"/>
                <a:gd name="T55" fmla="*/ 97 h 121"/>
                <a:gd name="T56" fmla="*/ 197 w 288"/>
                <a:gd name="T57" fmla="*/ 105 h 121"/>
                <a:gd name="T58" fmla="*/ 181 w 288"/>
                <a:gd name="T59" fmla="*/ 103 h 121"/>
                <a:gd name="T60" fmla="*/ 164 w 288"/>
                <a:gd name="T61" fmla="*/ 103 h 121"/>
                <a:gd name="T62" fmla="*/ 160 w 288"/>
                <a:gd name="T63" fmla="*/ 114 h 121"/>
                <a:gd name="T64" fmla="*/ 154 w 288"/>
                <a:gd name="T65" fmla="*/ 118 h 121"/>
                <a:gd name="T66" fmla="*/ 155 w 288"/>
                <a:gd name="T67" fmla="*/ 101 h 121"/>
                <a:gd name="T68" fmla="*/ 139 w 288"/>
                <a:gd name="T69" fmla="*/ 105 h 121"/>
                <a:gd name="T70" fmla="*/ 116 w 288"/>
                <a:gd name="T71" fmla="*/ 115 h 121"/>
                <a:gd name="T72" fmla="*/ 91 w 288"/>
                <a:gd name="T73" fmla="*/ 106 h 121"/>
                <a:gd name="T74" fmla="*/ 71 w 288"/>
                <a:gd name="T75" fmla="*/ 113 h 121"/>
                <a:gd name="T76" fmla="*/ 52 w 288"/>
                <a:gd name="T77" fmla="*/ 110 h 121"/>
                <a:gd name="T78" fmla="*/ 41 w 288"/>
                <a:gd name="T79" fmla="*/ 103 h 121"/>
                <a:gd name="T80" fmla="*/ 28 w 288"/>
                <a:gd name="T81" fmla="*/ 105 h 121"/>
                <a:gd name="T82" fmla="*/ 39 w 288"/>
                <a:gd name="T83" fmla="*/ 98 h 121"/>
                <a:gd name="T84" fmla="*/ 28 w 288"/>
                <a:gd name="T85" fmla="*/ 97 h 121"/>
                <a:gd name="T86" fmla="*/ 21 w 288"/>
                <a:gd name="T87" fmla="*/ 86 h 121"/>
                <a:gd name="T88" fmla="*/ 13 w 288"/>
                <a:gd name="T89" fmla="*/ 77 h 121"/>
                <a:gd name="T90" fmla="*/ 11 w 288"/>
                <a:gd name="T91" fmla="*/ 70 h 121"/>
                <a:gd name="T92" fmla="*/ 15 w 288"/>
                <a:gd name="T93" fmla="*/ 73 h 121"/>
                <a:gd name="T94" fmla="*/ 16 w 288"/>
                <a:gd name="T95" fmla="*/ 69 h 121"/>
                <a:gd name="T96" fmla="*/ 17 w 288"/>
                <a:gd name="T97" fmla="*/ 62 h 121"/>
                <a:gd name="T98" fmla="*/ 19 w 288"/>
                <a:gd name="T99" fmla="*/ 50 h 121"/>
                <a:gd name="T100" fmla="*/ 8 w 288"/>
                <a:gd name="T101" fmla="*/ 42 h 121"/>
                <a:gd name="T102" fmla="*/ 27 w 288"/>
                <a:gd name="T103" fmla="*/ 35 h 121"/>
                <a:gd name="T104" fmla="*/ 35 w 288"/>
                <a:gd name="T105" fmla="*/ 34 h 121"/>
                <a:gd name="T106" fmla="*/ 48 w 288"/>
                <a:gd name="T107" fmla="*/ 32 h 121"/>
                <a:gd name="T108" fmla="*/ 55 w 288"/>
                <a:gd name="T109" fmla="*/ 26 h 121"/>
                <a:gd name="T110" fmla="*/ 63 w 288"/>
                <a:gd name="T111" fmla="*/ 19 h 121"/>
                <a:gd name="T112" fmla="*/ 108 w 288"/>
                <a:gd name="T113" fmla="*/ 4 h 121"/>
                <a:gd name="T114" fmla="*/ 142 w 288"/>
                <a:gd name="T115" fmla="*/ 4 h 121"/>
                <a:gd name="T116" fmla="*/ 160 w 288"/>
                <a:gd name="T117" fmla="*/ 16 h 121"/>
                <a:gd name="T118" fmla="*/ 183 w 288"/>
                <a:gd name="T119" fmla="*/ 22 h 121"/>
                <a:gd name="T120" fmla="*/ 219 w 288"/>
                <a:gd name="T121" fmla="*/ 23 h 121"/>
                <a:gd name="T122" fmla="*/ 1 w 288"/>
                <a:gd name="T123" fmla="*/ 3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8" h="121">
                  <a:moveTo>
                    <a:pt x="35" y="3"/>
                  </a:moveTo>
                  <a:lnTo>
                    <a:pt x="35" y="4"/>
                  </a:lnTo>
                  <a:lnTo>
                    <a:pt x="35" y="7"/>
                  </a:lnTo>
                  <a:lnTo>
                    <a:pt x="37" y="11"/>
                  </a:lnTo>
                  <a:lnTo>
                    <a:pt x="40" y="1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3"/>
                  </a:lnTo>
                  <a:lnTo>
                    <a:pt x="39" y="20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27" y="23"/>
                  </a:lnTo>
                  <a:lnTo>
                    <a:pt x="27" y="26"/>
                  </a:lnTo>
                  <a:lnTo>
                    <a:pt x="24" y="28"/>
                  </a:lnTo>
                  <a:lnTo>
                    <a:pt x="19" y="31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1" y="32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5" y="3"/>
                  </a:lnTo>
                  <a:close/>
                  <a:moveTo>
                    <a:pt x="238" y="11"/>
                  </a:moveTo>
                  <a:lnTo>
                    <a:pt x="238" y="12"/>
                  </a:lnTo>
                  <a:lnTo>
                    <a:pt x="241" y="12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43" y="12"/>
                  </a:lnTo>
                  <a:lnTo>
                    <a:pt x="246" y="12"/>
                  </a:lnTo>
                  <a:lnTo>
                    <a:pt x="247" y="12"/>
                  </a:lnTo>
                  <a:lnTo>
                    <a:pt x="249" y="12"/>
                  </a:lnTo>
                  <a:lnTo>
                    <a:pt x="250" y="12"/>
                  </a:lnTo>
                  <a:lnTo>
                    <a:pt x="251" y="14"/>
                  </a:lnTo>
                  <a:lnTo>
                    <a:pt x="253" y="12"/>
                  </a:lnTo>
                  <a:lnTo>
                    <a:pt x="253" y="11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7" y="11"/>
                  </a:lnTo>
                  <a:lnTo>
                    <a:pt x="257" y="12"/>
                  </a:lnTo>
                  <a:lnTo>
                    <a:pt x="258" y="12"/>
                  </a:lnTo>
                  <a:lnTo>
                    <a:pt x="261" y="15"/>
                  </a:lnTo>
                  <a:lnTo>
                    <a:pt x="262" y="16"/>
                  </a:lnTo>
                  <a:lnTo>
                    <a:pt x="262" y="16"/>
                  </a:lnTo>
                  <a:lnTo>
                    <a:pt x="262" y="16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6" y="19"/>
                  </a:lnTo>
                  <a:lnTo>
                    <a:pt x="266" y="19"/>
                  </a:lnTo>
                  <a:lnTo>
                    <a:pt x="266" y="19"/>
                  </a:lnTo>
                  <a:lnTo>
                    <a:pt x="266" y="20"/>
                  </a:lnTo>
                  <a:lnTo>
                    <a:pt x="266" y="20"/>
                  </a:lnTo>
                  <a:lnTo>
                    <a:pt x="267" y="22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70" y="26"/>
                  </a:lnTo>
                  <a:lnTo>
                    <a:pt x="270" y="27"/>
                  </a:lnTo>
                  <a:lnTo>
                    <a:pt x="270" y="28"/>
                  </a:lnTo>
                  <a:lnTo>
                    <a:pt x="270" y="30"/>
                  </a:lnTo>
                  <a:lnTo>
                    <a:pt x="269" y="32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9" y="35"/>
                  </a:lnTo>
                  <a:lnTo>
                    <a:pt x="270" y="36"/>
                  </a:lnTo>
                  <a:lnTo>
                    <a:pt x="270" y="38"/>
                  </a:lnTo>
                  <a:lnTo>
                    <a:pt x="270" y="39"/>
                  </a:lnTo>
                  <a:lnTo>
                    <a:pt x="270" y="39"/>
                  </a:lnTo>
                  <a:lnTo>
                    <a:pt x="271" y="41"/>
                  </a:lnTo>
                  <a:lnTo>
                    <a:pt x="274" y="42"/>
                  </a:lnTo>
                  <a:lnTo>
                    <a:pt x="275" y="42"/>
                  </a:lnTo>
                  <a:lnTo>
                    <a:pt x="278" y="41"/>
                  </a:lnTo>
                  <a:lnTo>
                    <a:pt x="279" y="41"/>
                  </a:lnTo>
                  <a:lnTo>
                    <a:pt x="281" y="42"/>
                  </a:lnTo>
                  <a:lnTo>
                    <a:pt x="284" y="45"/>
                  </a:lnTo>
                  <a:lnTo>
                    <a:pt x="286" y="47"/>
                  </a:lnTo>
                  <a:lnTo>
                    <a:pt x="286" y="47"/>
                  </a:lnTo>
                  <a:lnTo>
                    <a:pt x="286" y="49"/>
                  </a:lnTo>
                  <a:lnTo>
                    <a:pt x="288" y="49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84" y="46"/>
                  </a:lnTo>
                  <a:lnTo>
                    <a:pt x="282" y="47"/>
                  </a:lnTo>
                  <a:lnTo>
                    <a:pt x="282" y="49"/>
                  </a:lnTo>
                  <a:lnTo>
                    <a:pt x="281" y="53"/>
                  </a:lnTo>
                  <a:lnTo>
                    <a:pt x="279" y="54"/>
                  </a:lnTo>
                  <a:lnTo>
                    <a:pt x="278" y="54"/>
                  </a:lnTo>
                  <a:lnTo>
                    <a:pt x="277" y="54"/>
                  </a:lnTo>
                  <a:lnTo>
                    <a:pt x="275" y="54"/>
                  </a:lnTo>
                  <a:lnTo>
                    <a:pt x="275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5" y="57"/>
                  </a:lnTo>
                  <a:lnTo>
                    <a:pt x="275" y="57"/>
                  </a:lnTo>
                  <a:lnTo>
                    <a:pt x="277" y="58"/>
                  </a:lnTo>
                  <a:lnTo>
                    <a:pt x="278" y="58"/>
                  </a:lnTo>
                  <a:lnTo>
                    <a:pt x="278" y="59"/>
                  </a:lnTo>
                  <a:lnTo>
                    <a:pt x="277" y="61"/>
                  </a:lnTo>
                  <a:lnTo>
                    <a:pt x="277" y="61"/>
                  </a:lnTo>
                  <a:lnTo>
                    <a:pt x="277" y="61"/>
                  </a:lnTo>
                  <a:lnTo>
                    <a:pt x="277" y="62"/>
                  </a:lnTo>
                  <a:lnTo>
                    <a:pt x="278" y="63"/>
                  </a:lnTo>
                  <a:lnTo>
                    <a:pt x="279" y="65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81" y="73"/>
                  </a:lnTo>
                  <a:lnTo>
                    <a:pt x="281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1" y="75"/>
                  </a:lnTo>
                  <a:lnTo>
                    <a:pt x="281" y="77"/>
                  </a:lnTo>
                  <a:lnTo>
                    <a:pt x="279" y="78"/>
                  </a:lnTo>
                  <a:lnTo>
                    <a:pt x="279" y="78"/>
                  </a:lnTo>
                  <a:lnTo>
                    <a:pt x="279" y="79"/>
                  </a:lnTo>
                  <a:lnTo>
                    <a:pt x="278" y="81"/>
                  </a:lnTo>
                  <a:lnTo>
                    <a:pt x="278" y="82"/>
                  </a:lnTo>
                  <a:lnTo>
                    <a:pt x="278" y="82"/>
                  </a:lnTo>
                  <a:lnTo>
                    <a:pt x="279" y="83"/>
                  </a:lnTo>
                  <a:lnTo>
                    <a:pt x="281" y="83"/>
                  </a:lnTo>
                  <a:lnTo>
                    <a:pt x="284" y="85"/>
                  </a:lnTo>
                  <a:lnTo>
                    <a:pt x="284" y="86"/>
                  </a:lnTo>
                  <a:lnTo>
                    <a:pt x="284" y="87"/>
                  </a:lnTo>
                  <a:lnTo>
                    <a:pt x="284" y="87"/>
                  </a:lnTo>
                  <a:lnTo>
                    <a:pt x="284" y="87"/>
                  </a:lnTo>
                  <a:lnTo>
                    <a:pt x="284" y="89"/>
                  </a:lnTo>
                  <a:lnTo>
                    <a:pt x="284" y="90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286" y="93"/>
                  </a:lnTo>
                  <a:lnTo>
                    <a:pt x="286" y="94"/>
                  </a:lnTo>
                  <a:lnTo>
                    <a:pt x="286" y="94"/>
                  </a:lnTo>
                  <a:lnTo>
                    <a:pt x="286" y="95"/>
                  </a:lnTo>
                  <a:lnTo>
                    <a:pt x="286" y="97"/>
                  </a:lnTo>
                  <a:lnTo>
                    <a:pt x="286" y="97"/>
                  </a:lnTo>
                  <a:lnTo>
                    <a:pt x="286" y="95"/>
                  </a:lnTo>
                  <a:lnTo>
                    <a:pt x="285" y="95"/>
                  </a:lnTo>
                  <a:lnTo>
                    <a:pt x="284" y="95"/>
                  </a:lnTo>
                  <a:lnTo>
                    <a:pt x="284" y="97"/>
                  </a:lnTo>
                  <a:lnTo>
                    <a:pt x="282" y="97"/>
                  </a:lnTo>
                  <a:lnTo>
                    <a:pt x="281" y="98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78" y="99"/>
                  </a:lnTo>
                  <a:lnTo>
                    <a:pt x="278" y="99"/>
                  </a:lnTo>
                  <a:lnTo>
                    <a:pt x="278" y="98"/>
                  </a:lnTo>
                  <a:lnTo>
                    <a:pt x="278" y="95"/>
                  </a:lnTo>
                  <a:lnTo>
                    <a:pt x="278" y="94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75" y="93"/>
                  </a:lnTo>
                  <a:lnTo>
                    <a:pt x="275" y="93"/>
                  </a:lnTo>
                  <a:lnTo>
                    <a:pt x="274" y="94"/>
                  </a:lnTo>
                  <a:lnTo>
                    <a:pt x="273" y="95"/>
                  </a:lnTo>
                  <a:lnTo>
                    <a:pt x="270" y="95"/>
                  </a:lnTo>
                  <a:lnTo>
                    <a:pt x="269" y="94"/>
                  </a:lnTo>
                  <a:lnTo>
                    <a:pt x="267" y="94"/>
                  </a:lnTo>
                  <a:lnTo>
                    <a:pt x="265" y="93"/>
                  </a:lnTo>
                  <a:lnTo>
                    <a:pt x="263" y="93"/>
                  </a:lnTo>
                  <a:lnTo>
                    <a:pt x="262" y="93"/>
                  </a:lnTo>
                  <a:lnTo>
                    <a:pt x="261" y="93"/>
                  </a:lnTo>
                  <a:lnTo>
                    <a:pt x="259" y="93"/>
                  </a:lnTo>
                  <a:lnTo>
                    <a:pt x="258" y="93"/>
                  </a:lnTo>
                  <a:lnTo>
                    <a:pt x="257" y="93"/>
                  </a:lnTo>
                  <a:lnTo>
                    <a:pt x="255" y="93"/>
                  </a:lnTo>
                  <a:lnTo>
                    <a:pt x="254" y="94"/>
                  </a:lnTo>
                  <a:lnTo>
                    <a:pt x="251" y="97"/>
                  </a:lnTo>
                  <a:lnTo>
                    <a:pt x="250" y="97"/>
                  </a:lnTo>
                  <a:lnTo>
                    <a:pt x="250" y="95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5"/>
                  </a:lnTo>
                  <a:lnTo>
                    <a:pt x="243" y="97"/>
                  </a:lnTo>
                  <a:lnTo>
                    <a:pt x="241" y="97"/>
                  </a:lnTo>
                  <a:lnTo>
                    <a:pt x="238" y="98"/>
                  </a:lnTo>
                  <a:lnTo>
                    <a:pt x="235" y="98"/>
                  </a:lnTo>
                  <a:lnTo>
                    <a:pt x="234" y="98"/>
                  </a:lnTo>
                  <a:lnTo>
                    <a:pt x="231" y="98"/>
                  </a:lnTo>
                  <a:lnTo>
                    <a:pt x="229" y="97"/>
                  </a:lnTo>
                  <a:lnTo>
                    <a:pt x="227" y="97"/>
                  </a:lnTo>
                  <a:lnTo>
                    <a:pt x="226" y="97"/>
                  </a:lnTo>
                  <a:lnTo>
                    <a:pt x="222" y="99"/>
                  </a:lnTo>
                  <a:lnTo>
                    <a:pt x="215" y="102"/>
                  </a:lnTo>
                  <a:lnTo>
                    <a:pt x="210" y="103"/>
                  </a:lnTo>
                  <a:lnTo>
                    <a:pt x="207" y="105"/>
                  </a:lnTo>
                  <a:lnTo>
                    <a:pt x="205" y="105"/>
                  </a:lnTo>
                  <a:lnTo>
                    <a:pt x="202" y="105"/>
                  </a:lnTo>
                  <a:lnTo>
                    <a:pt x="198" y="105"/>
                  </a:lnTo>
                  <a:lnTo>
                    <a:pt x="197" y="105"/>
                  </a:lnTo>
                  <a:lnTo>
                    <a:pt x="195" y="105"/>
                  </a:lnTo>
                  <a:lnTo>
                    <a:pt x="194" y="103"/>
                  </a:lnTo>
                  <a:lnTo>
                    <a:pt x="191" y="102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87" y="101"/>
                  </a:lnTo>
                  <a:lnTo>
                    <a:pt x="183" y="103"/>
                  </a:lnTo>
                  <a:lnTo>
                    <a:pt x="182" y="103"/>
                  </a:lnTo>
                  <a:lnTo>
                    <a:pt x="181" y="103"/>
                  </a:lnTo>
                  <a:lnTo>
                    <a:pt x="178" y="105"/>
                  </a:lnTo>
                  <a:lnTo>
                    <a:pt x="177" y="106"/>
                  </a:lnTo>
                  <a:lnTo>
                    <a:pt x="175" y="106"/>
                  </a:lnTo>
                  <a:lnTo>
                    <a:pt x="173" y="106"/>
                  </a:lnTo>
                  <a:lnTo>
                    <a:pt x="171" y="106"/>
                  </a:lnTo>
                  <a:lnTo>
                    <a:pt x="170" y="105"/>
                  </a:lnTo>
                  <a:lnTo>
                    <a:pt x="168" y="103"/>
                  </a:lnTo>
                  <a:lnTo>
                    <a:pt x="166" y="103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3" y="105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64" y="113"/>
                  </a:lnTo>
                  <a:lnTo>
                    <a:pt x="164" y="113"/>
                  </a:lnTo>
                  <a:lnTo>
                    <a:pt x="163" y="114"/>
                  </a:lnTo>
                  <a:lnTo>
                    <a:pt x="162" y="114"/>
                  </a:lnTo>
                  <a:lnTo>
                    <a:pt x="160" y="114"/>
                  </a:lnTo>
                  <a:lnTo>
                    <a:pt x="160" y="114"/>
                  </a:lnTo>
                  <a:lnTo>
                    <a:pt x="160" y="118"/>
                  </a:lnTo>
                  <a:lnTo>
                    <a:pt x="159" y="118"/>
                  </a:lnTo>
                  <a:lnTo>
                    <a:pt x="158" y="119"/>
                  </a:lnTo>
                  <a:lnTo>
                    <a:pt x="156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9"/>
                  </a:lnTo>
                  <a:lnTo>
                    <a:pt x="154" y="118"/>
                  </a:lnTo>
                  <a:lnTo>
                    <a:pt x="152" y="114"/>
                  </a:lnTo>
                  <a:lnTo>
                    <a:pt x="152" y="111"/>
                  </a:lnTo>
                  <a:lnTo>
                    <a:pt x="152" y="110"/>
                  </a:lnTo>
                  <a:lnTo>
                    <a:pt x="155" y="107"/>
                  </a:lnTo>
                  <a:lnTo>
                    <a:pt x="158" y="106"/>
                  </a:lnTo>
                  <a:lnTo>
                    <a:pt x="158" y="103"/>
                  </a:lnTo>
                  <a:lnTo>
                    <a:pt x="158" y="102"/>
                  </a:lnTo>
                  <a:lnTo>
                    <a:pt x="156" y="102"/>
                  </a:lnTo>
                  <a:lnTo>
                    <a:pt x="155" y="101"/>
                  </a:lnTo>
                  <a:lnTo>
                    <a:pt x="154" y="10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50" y="105"/>
                  </a:lnTo>
                  <a:lnTo>
                    <a:pt x="150" y="106"/>
                  </a:lnTo>
                  <a:lnTo>
                    <a:pt x="148" y="106"/>
                  </a:lnTo>
                  <a:lnTo>
                    <a:pt x="146" y="107"/>
                  </a:lnTo>
                  <a:lnTo>
                    <a:pt x="142" y="106"/>
                  </a:lnTo>
                  <a:lnTo>
                    <a:pt x="139" y="105"/>
                  </a:lnTo>
                  <a:lnTo>
                    <a:pt x="136" y="103"/>
                  </a:lnTo>
                  <a:lnTo>
                    <a:pt x="135" y="102"/>
                  </a:lnTo>
                  <a:lnTo>
                    <a:pt x="134" y="103"/>
                  </a:lnTo>
                  <a:lnTo>
                    <a:pt x="130" y="106"/>
                  </a:lnTo>
                  <a:lnTo>
                    <a:pt x="126" y="111"/>
                  </a:lnTo>
                  <a:lnTo>
                    <a:pt x="124" y="113"/>
                  </a:lnTo>
                  <a:lnTo>
                    <a:pt x="120" y="114"/>
                  </a:lnTo>
                  <a:lnTo>
                    <a:pt x="118" y="115"/>
                  </a:lnTo>
                  <a:lnTo>
                    <a:pt x="116" y="115"/>
                  </a:lnTo>
                  <a:lnTo>
                    <a:pt x="111" y="115"/>
                  </a:lnTo>
                  <a:lnTo>
                    <a:pt x="108" y="115"/>
                  </a:lnTo>
                  <a:lnTo>
                    <a:pt x="107" y="117"/>
                  </a:lnTo>
                  <a:lnTo>
                    <a:pt x="103" y="115"/>
                  </a:lnTo>
                  <a:lnTo>
                    <a:pt x="100" y="114"/>
                  </a:lnTo>
                  <a:lnTo>
                    <a:pt x="99" y="113"/>
                  </a:lnTo>
                  <a:lnTo>
                    <a:pt x="96" y="109"/>
                  </a:lnTo>
                  <a:lnTo>
                    <a:pt x="95" y="107"/>
                  </a:lnTo>
                  <a:lnTo>
                    <a:pt x="91" y="106"/>
                  </a:lnTo>
                  <a:lnTo>
                    <a:pt x="86" y="103"/>
                  </a:lnTo>
                  <a:lnTo>
                    <a:pt x="83" y="102"/>
                  </a:lnTo>
                  <a:lnTo>
                    <a:pt x="79" y="102"/>
                  </a:lnTo>
                  <a:lnTo>
                    <a:pt x="75" y="102"/>
                  </a:lnTo>
                  <a:lnTo>
                    <a:pt x="74" y="103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72" y="111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0" y="113"/>
                  </a:lnTo>
                  <a:lnTo>
                    <a:pt x="68" y="111"/>
                  </a:lnTo>
                  <a:lnTo>
                    <a:pt x="66" y="113"/>
                  </a:lnTo>
                  <a:lnTo>
                    <a:pt x="62" y="114"/>
                  </a:lnTo>
                  <a:lnTo>
                    <a:pt x="60" y="115"/>
                  </a:lnTo>
                  <a:lnTo>
                    <a:pt x="55" y="113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1" y="106"/>
                  </a:lnTo>
                  <a:lnTo>
                    <a:pt x="51" y="105"/>
                  </a:lnTo>
                  <a:lnTo>
                    <a:pt x="49" y="105"/>
                  </a:lnTo>
                  <a:lnTo>
                    <a:pt x="48" y="105"/>
                  </a:lnTo>
                  <a:lnTo>
                    <a:pt x="47" y="105"/>
                  </a:lnTo>
                  <a:lnTo>
                    <a:pt x="45" y="105"/>
                  </a:lnTo>
                  <a:lnTo>
                    <a:pt x="41" y="103"/>
                  </a:lnTo>
                  <a:lnTo>
                    <a:pt x="39" y="102"/>
                  </a:lnTo>
                  <a:lnTo>
                    <a:pt x="37" y="105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5" y="105"/>
                  </a:lnTo>
                  <a:lnTo>
                    <a:pt x="36" y="103"/>
                  </a:lnTo>
                  <a:lnTo>
                    <a:pt x="32" y="103"/>
                  </a:lnTo>
                  <a:lnTo>
                    <a:pt x="29" y="105"/>
                  </a:lnTo>
                  <a:lnTo>
                    <a:pt x="28" y="105"/>
                  </a:lnTo>
                  <a:lnTo>
                    <a:pt x="27" y="105"/>
                  </a:lnTo>
                  <a:lnTo>
                    <a:pt x="27" y="103"/>
                  </a:lnTo>
                  <a:lnTo>
                    <a:pt x="28" y="103"/>
                  </a:lnTo>
                  <a:lnTo>
                    <a:pt x="29" y="103"/>
                  </a:lnTo>
                  <a:lnTo>
                    <a:pt x="33" y="102"/>
                  </a:lnTo>
                  <a:lnTo>
                    <a:pt x="35" y="102"/>
                  </a:lnTo>
                  <a:lnTo>
                    <a:pt x="36" y="101"/>
                  </a:lnTo>
                  <a:lnTo>
                    <a:pt x="37" y="99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29" y="99"/>
                  </a:lnTo>
                  <a:lnTo>
                    <a:pt x="25" y="99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23" y="98"/>
                  </a:lnTo>
                  <a:lnTo>
                    <a:pt x="24" y="97"/>
                  </a:lnTo>
                  <a:lnTo>
                    <a:pt x="25" y="97"/>
                  </a:lnTo>
                  <a:lnTo>
                    <a:pt x="28" y="97"/>
                  </a:lnTo>
                  <a:lnTo>
                    <a:pt x="28" y="94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4" y="93"/>
                  </a:lnTo>
                  <a:lnTo>
                    <a:pt x="23" y="91"/>
                  </a:lnTo>
                  <a:lnTo>
                    <a:pt x="23" y="90"/>
                  </a:lnTo>
                  <a:lnTo>
                    <a:pt x="21" y="87"/>
                  </a:lnTo>
                  <a:lnTo>
                    <a:pt x="20" y="87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4" y="82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19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5" y="77"/>
                  </a:lnTo>
                  <a:lnTo>
                    <a:pt x="13" y="77"/>
                  </a:lnTo>
                  <a:lnTo>
                    <a:pt x="13" y="78"/>
                  </a:lnTo>
                  <a:lnTo>
                    <a:pt x="12" y="77"/>
                  </a:lnTo>
                  <a:lnTo>
                    <a:pt x="11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3" y="70"/>
                  </a:lnTo>
                  <a:lnTo>
                    <a:pt x="13" y="71"/>
                  </a:lnTo>
                  <a:lnTo>
                    <a:pt x="13" y="73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7" y="70"/>
                  </a:lnTo>
                  <a:lnTo>
                    <a:pt x="16" y="69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6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3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7" y="45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12" y="38"/>
                  </a:lnTo>
                  <a:lnTo>
                    <a:pt x="16" y="34"/>
                  </a:lnTo>
                  <a:lnTo>
                    <a:pt x="20" y="34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7" y="35"/>
                  </a:lnTo>
                  <a:lnTo>
                    <a:pt x="31" y="35"/>
                  </a:lnTo>
                  <a:lnTo>
                    <a:pt x="32" y="35"/>
                  </a:lnTo>
                  <a:lnTo>
                    <a:pt x="32" y="34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5"/>
                  </a:lnTo>
                  <a:lnTo>
                    <a:pt x="39" y="34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9" y="34"/>
                  </a:lnTo>
                  <a:lnTo>
                    <a:pt x="51" y="34"/>
                  </a:lnTo>
                  <a:lnTo>
                    <a:pt x="49" y="32"/>
                  </a:lnTo>
                  <a:lnTo>
                    <a:pt x="48" y="32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51" y="28"/>
                  </a:lnTo>
                  <a:lnTo>
                    <a:pt x="58" y="28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2" y="27"/>
                  </a:lnTo>
                  <a:lnTo>
                    <a:pt x="55" y="26"/>
                  </a:lnTo>
                  <a:lnTo>
                    <a:pt x="53" y="24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5" y="18"/>
                  </a:lnTo>
                  <a:lnTo>
                    <a:pt x="63" y="19"/>
                  </a:lnTo>
                  <a:lnTo>
                    <a:pt x="70" y="18"/>
                  </a:lnTo>
                  <a:lnTo>
                    <a:pt x="76" y="20"/>
                  </a:lnTo>
                  <a:lnTo>
                    <a:pt x="83" y="20"/>
                  </a:lnTo>
                  <a:lnTo>
                    <a:pt x="86" y="19"/>
                  </a:lnTo>
                  <a:lnTo>
                    <a:pt x="87" y="15"/>
                  </a:lnTo>
                  <a:lnTo>
                    <a:pt x="96" y="10"/>
                  </a:lnTo>
                  <a:lnTo>
                    <a:pt x="99" y="7"/>
                  </a:lnTo>
                  <a:lnTo>
                    <a:pt x="103" y="6"/>
                  </a:lnTo>
                  <a:lnTo>
                    <a:pt x="108" y="4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27" y="3"/>
                  </a:lnTo>
                  <a:lnTo>
                    <a:pt x="136" y="3"/>
                  </a:lnTo>
                  <a:lnTo>
                    <a:pt x="140" y="0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6"/>
                  </a:lnTo>
                  <a:lnTo>
                    <a:pt x="144" y="7"/>
                  </a:lnTo>
                  <a:lnTo>
                    <a:pt x="148" y="10"/>
                  </a:lnTo>
                  <a:lnTo>
                    <a:pt x="154" y="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8" y="14"/>
                  </a:lnTo>
                  <a:lnTo>
                    <a:pt x="159" y="15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6" y="15"/>
                  </a:lnTo>
                  <a:lnTo>
                    <a:pt x="170" y="16"/>
                  </a:lnTo>
                  <a:lnTo>
                    <a:pt x="171" y="18"/>
                  </a:lnTo>
                  <a:lnTo>
                    <a:pt x="177" y="20"/>
                  </a:lnTo>
                  <a:lnTo>
                    <a:pt x="182" y="20"/>
                  </a:lnTo>
                  <a:lnTo>
                    <a:pt x="183" y="22"/>
                  </a:lnTo>
                  <a:lnTo>
                    <a:pt x="190" y="23"/>
                  </a:lnTo>
                  <a:lnTo>
                    <a:pt x="193" y="23"/>
                  </a:lnTo>
                  <a:lnTo>
                    <a:pt x="198" y="22"/>
                  </a:lnTo>
                  <a:lnTo>
                    <a:pt x="206" y="20"/>
                  </a:lnTo>
                  <a:lnTo>
                    <a:pt x="211" y="22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7" y="23"/>
                  </a:lnTo>
                  <a:lnTo>
                    <a:pt x="219" y="23"/>
                  </a:lnTo>
                  <a:lnTo>
                    <a:pt x="225" y="20"/>
                  </a:lnTo>
                  <a:lnTo>
                    <a:pt x="227" y="18"/>
                  </a:lnTo>
                  <a:lnTo>
                    <a:pt x="229" y="18"/>
                  </a:lnTo>
                  <a:lnTo>
                    <a:pt x="231" y="16"/>
                  </a:lnTo>
                  <a:lnTo>
                    <a:pt x="237" y="14"/>
                  </a:lnTo>
                  <a:lnTo>
                    <a:pt x="238" y="11"/>
                  </a:lnTo>
                  <a:lnTo>
                    <a:pt x="238" y="11"/>
                  </a:lnTo>
                  <a:close/>
                  <a:moveTo>
                    <a:pt x="4" y="39"/>
                  </a:moveTo>
                  <a:lnTo>
                    <a:pt x="1" y="39"/>
                  </a:lnTo>
                  <a:lnTo>
                    <a:pt x="0" y="39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3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33">
              <a:extLst>
                <a:ext uri="{FF2B5EF4-FFF2-40B4-BE49-F238E27FC236}">
                  <a16:creationId xmlns:a16="http://schemas.microsoft.com/office/drawing/2014/main" id="{D7551E21-F4B5-4802-BA23-1A1D0EC08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213" y="4459288"/>
              <a:ext cx="33338" cy="30163"/>
            </a:xfrm>
            <a:custGeom>
              <a:avLst/>
              <a:gdLst>
                <a:gd name="T0" fmla="*/ 18 w 21"/>
                <a:gd name="T1" fmla="*/ 1 h 19"/>
                <a:gd name="T2" fmla="*/ 17 w 21"/>
                <a:gd name="T3" fmla="*/ 1 h 19"/>
                <a:gd name="T4" fmla="*/ 17 w 21"/>
                <a:gd name="T5" fmla="*/ 1 h 19"/>
                <a:gd name="T6" fmla="*/ 18 w 21"/>
                <a:gd name="T7" fmla="*/ 0 h 19"/>
                <a:gd name="T8" fmla="*/ 21 w 21"/>
                <a:gd name="T9" fmla="*/ 0 h 19"/>
                <a:gd name="T10" fmla="*/ 21 w 21"/>
                <a:gd name="T11" fmla="*/ 0 h 19"/>
                <a:gd name="T12" fmla="*/ 21 w 21"/>
                <a:gd name="T13" fmla="*/ 0 h 19"/>
                <a:gd name="T14" fmla="*/ 18 w 21"/>
                <a:gd name="T15" fmla="*/ 1 h 19"/>
                <a:gd name="T16" fmla="*/ 14 w 21"/>
                <a:gd name="T17" fmla="*/ 17 h 19"/>
                <a:gd name="T18" fmla="*/ 11 w 21"/>
                <a:gd name="T19" fmla="*/ 19 h 19"/>
                <a:gd name="T20" fmla="*/ 4 w 21"/>
                <a:gd name="T21" fmla="*/ 19 h 19"/>
                <a:gd name="T22" fmla="*/ 2 w 21"/>
                <a:gd name="T23" fmla="*/ 19 h 19"/>
                <a:gd name="T24" fmla="*/ 0 w 21"/>
                <a:gd name="T25" fmla="*/ 19 h 19"/>
                <a:gd name="T26" fmla="*/ 3 w 21"/>
                <a:gd name="T27" fmla="*/ 17 h 19"/>
                <a:gd name="T28" fmla="*/ 4 w 21"/>
                <a:gd name="T29" fmla="*/ 16 h 19"/>
                <a:gd name="T30" fmla="*/ 6 w 21"/>
                <a:gd name="T31" fmla="*/ 16 h 19"/>
                <a:gd name="T32" fmla="*/ 6 w 21"/>
                <a:gd name="T33" fmla="*/ 16 h 19"/>
                <a:gd name="T34" fmla="*/ 7 w 21"/>
                <a:gd name="T35" fmla="*/ 12 h 19"/>
                <a:gd name="T36" fmla="*/ 6 w 21"/>
                <a:gd name="T37" fmla="*/ 11 h 19"/>
                <a:gd name="T38" fmla="*/ 6 w 21"/>
                <a:gd name="T39" fmla="*/ 11 h 19"/>
                <a:gd name="T40" fmla="*/ 6 w 21"/>
                <a:gd name="T41" fmla="*/ 9 h 19"/>
                <a:gd name="T42" fmla="*/ 4 w 21"/>
                <a:gd name="T43" fmla="*/ 9 h 19"/>
                <a:gd name="T44" fmla="*/ 3 w 21"/>
                <a:gd name="T45" fmla="*/ 9 h 19"/>
                <a:gd name="T46" fmla="*/ 4 w 21"/>
                <a:gd name="T47" fmla="*/ 8 h 19"/>
                <a:gd name="T48" fmla="*/ 7 w 21"/>
                <a:gd name="T49" fmla="*/ 8 h 19"/>
                <a:gd name="T50" fmla="*/ 8 w 21"/>
                <a:gd name="T51" fmla="*/ 8 h 19"/>
                <a:gd name="T52" fmla="*/ 11 w 21"/>
                <a:gd name="T53" fmla="*/ 8 h 19"/>
                <a:gd name="T54" fmla="*/ 12 w 21"/>
                <a:gd name="T55" fmla="*/ 6 h 19"/>
                <a:gd name="T56" fmla="*/ 15 w 21"/>
                <a:gd name="T57" fmla="*/ 6 h 19"/>
                <a:gd name="T58" fmla="*/ 14 w 21"/>
                <a:gd name="T59" fmla="*/ 9 h 19"/>
                <a:gd name="T60" fmla="*/ 12 w 21"/>
                <a:gd name="T61" fmla="*/ 9 h 19"/>
                <a:gd name="T62" fmla="*/ 14 w 21"/>
                <a:gd name="T63" fmla="*/ 11 h 19"/>
                <a:gd name="T64" fmla="*/ 12 w 21"/>
                <a:gd name="T65" fmla="*/ 12 h 19"/>
                <a:gd name="T66" fmla="*/ 14 w 21"/>
                <a:gd name="T67" fmla="*/ 13 h 19"/>
                <a:gd name="T68" fmla="*/ 14 w 21"/>
                <a:gd name="T69" fmla="*/ 15 h 19"/>
                <a:gd name="T70" fmla="*/ 14 w 21"/>
                <a:gd name="T71" fmla="*/ 16 h 19"/>
                <a:gd name="T72" fmla="*/ 14 w 21"/>
                <a:gd name="T73" fmla="*/ 17 h 19"/>
                <a:gd name="T74" fmla="*/ 14 w 21"/>
                <a:gd name="T75" fmla="*/ 17 h 19"/>
                <a:gd name="T76" fmla="*/ 14 w 21"/>
                <a:gd name="T7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19">
                  <a:moveTo>
                    <a:pt x="18" y="1"/>
                  </a:moveTo>
                  <a:lnTo>
                    <a:pt x="17" y="1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8" y="1"/>
                  </a:lnTo>
                  <a:close/>
                  <a:moveTo>
                    <a:pt x="14" y="17"/>
                  </a:moveTo>
                  <a:lnTo>
                    <a:pt x="11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4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5" y="6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34">
              <a:extLst>
                <a:ext uri="{FF2B5EF4-FFF2-40B4-BE49-F238E27FC236}">
                  <a16:creationId xmlns:a16="http://schemas.microsoft.com/office/drawing/2014/main" id="{7D0FC4F6-FC45-4422-A88B-C923521D14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4113" y="4873626"/>
              <a:ext cx="69850" cy="58738"/>
            </a:xfrm>
            <a:custGeom>
              <a:avLst/>
              <a:gdLst>
                <a:gd name="T0" fmla="*/ 15 w 44"/>
                <a:gd name="T1" fmla="*/ 0 h 37"/>
                <a:gd name="T2" fmla="*/ 15 w 44"/>
                <a:gd name="T3" fmla="*/ 0 h 37"/>
                <a:gd name="T4" fmla="*/ 15 w 44"/>
                <a:gd name="T5" fmla="*/ 0 h 37"/>
                <a:gd name="T6" fmla="*/ 15 w 44"/>
                <a:gd name="T7" fmla="*/ 0 h 37"/>
                <a:gd name="T8" fmla="*/ 15 w 44"/>
                <a:gd name="T9" fmla="*/ 0 h 37"/>
                <a:gd name="T10" fmla="*/ 15 w 44"/>
                <a:gd name="T11" fmla="*/ 0 h 37"/>
                <a:gd name="T12" fmla="*/ 15 w 44"/>
                <a:gd name="T13" fmla="*/ 0 h 37"/>
                <a:gd name="T14" fmla="*/ 0 w 44"/>
                <a:gd name="T15" fmla="*/ 2 h 37"/>
                <a:gd name="T16" fmla="*/ 0 w 44"/>
                <a:gd name="T17" fmla="*/ 2 h 37"/>
                <a:gd name="T18" fmla="*/ 0 w 44"/>
                <a:gd name="T19" fmla="*/ 2 h 37"/>
                <a:gd name="T20" fmla="*/ 0 w 44"/>
                <a:gd name="T21" fmla="*/ 2 h 37"/>
                <a:gd name="T22" fmla="*/ 0 w 44"/>
                <a:gd name="T23" fmla="*/ 2 h 37"/>
                <a:gd name="T24" fmla="*/ 0 w 44"/>
                <a:gd name="T25" fmla="*/ 2 h 37"/>
                <a:gd name="T26" fmla="*/ 0 w 44"/>
                <a:gd name="T27" fmla="*/ 2 h 37"/>
                <a:gd name="T28" fmla="*/ 36 w 44"/>
                <a:gd name="T29" fmla="*/ 20 h 37"/>
                <a:gd name="T30" fmla="*/ 36 w 44"/>
                <a:gd name="T31" fmla="*/ 21 h 37"/>
                <a:gd name="T32" fmla="*/ 36 w 44"/>
                <a:gd name="T33" fmla="*/ 20 h 37"/>
                <a:gd name="T34" fmla="*/ 36 w 44"/>
                <a:gd name="T35" fmla="*/ 20 h 37"/>
                <a:gd name="T36" fmla="*/ 36 w 44"/>
                <a:gd name="T37" fmla="*/ 20 h 37"/>
                <a:gd name="T38" fmla="*/ 36 w 44"/>
                <a:gd name="T39" fmla="*/ 20 h 37"/>
                <a:gd name="T40" fmla="*/ 44 w 44"/>
                <a:gd name="T41" fmla="*/ 37 h 37"/>
                <a:gd name="T42" fmla="*/ 43 w 44"/>
                <a:gd name="T43" fmla="*/ 37 h 37"/>
                <a:gd name="T44" fmla="*/ 43 w 44"/>
                <a:gd name="T45" fmla="*/ 36 h 37"/>
                <a:gd name="T46" fmla="*/ 43 w 44"/>
                <a:gd name="T47" fmla="*/ 36 h 37"/>
                <a:gd name="T48" fmla="*/ 44 w 44"/>
                <a:gd name="T49" fmla="*/ 36 h 37"/>
                <a:gd name="T50" fmla="*/ 44 w 44"/>
                <a:gd name="T51" fmla="*/ 36 h 37"/>
                <a:gd name="T52" fmla="*/ 44 w 44"/>
                <a:gd name="T53" fmla="*/ 36 h 37"/>
                <a:gd name="T54" fmla="*/ 44 w 44"/>
                <a:gd name="T55" fmla="*/ 36 h 37"/>
                <a:gd name="T56" fmla="*/ 44 w 44"/>
                <a:gd name="T57" fmla="*/ 36 h 37"/>
                <a:gd name="T58" fmla="*/ 44 w 44"/>
                <a:gd name="T59" fmla="*/ 37 h 37"/>
                <a:gd name="T60" fmla="*/ 44 w 44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37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36" y="20"/>
                  </a:moveTo>
                  <a:lnTo>
                    <a:pt x="36" y="21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close/>
                  <a:moveTo>
                    <a:pt x="44" y="37"/>
                  </a:moveTo>
                  <a:lnTo>
                    <a:pt x="43" y="37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35">
              <a:extLst>
                <a:ext uri="{FF2B5EF4-FFF2-40B4-BE49-F238E27FC236}">
                  <a16:creationId xmlns:a16="http://schemas.microsoft.com/office/drawing/2014/main" id="{F1B46CEB-ED11-4067-B5DE-720A6F2C04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9813" y="4108451"/>
              <a:ext cx="87313" cy="87313"/>
            </a:xfrm>
            <a:custGeom>
              <a:avLst/>
              <a:gdLst>
                <a:gd name="T0" fmla="*/ 41 w 55"/>
                <a:gd name="T1" fmla="*/ 46 h 55"/>
                <a:gd name="T2" fmla="*/ 41 w 55"/>
                <a:gd name="T3" fmla="*/ 50 h 55"/>
                <a:gd name="T4" fmla="*/ 39 w 55"/>
                <a:gd name="T5" fmla="*/ 54 h 55"/>
                <a:gd name="T6" fmla="*/ 38 w 55"/>
                <a:gd name="T7" fmla="*/ 55 h 55"/>
                <a:gd name="T8" fmla="*/ 37 w 55"/>
                <a:gd name="T9" fmla="*/ 51 h 55"/>
                <a:gd name="T10" fmla="*/ 35 w 55"/>
                <a:gd name="T11" fmla="*/ 48 h 55"/>
                <a:gd name="T12" fmla="*/ 33 w 55"/>
                <a:gd name="T13" fmla="*/ 46 h 55"/>
                <a:gd name="T14" fmla="*/ 31 w 55"/>
                <a:gd name="T15" fmla="*/ 46 h 55"/>
                <a:gd name="T16" fmla="*/ 30 w 55"/>
                <a:gd name="T17" fmla="*/ 43 h 55"/>
                <a:gd name="T18" fmla="*/ 29 w 55"/>
                <a:gd name="T19" fmla="*/ 38 h 55"/>
                <a:gd name="T20" fmla="*/ 29 w 55"/>
                <a:gd name="T21" fmla="*/ 35 h 55"/>
                <a:gd name="T22" fmla="*/ 29 w 55"/>
                <a:gd name="T23" fmla="*/ 32 h 55"/>
                <a:gd name="T24" fmla="*/ 29 w 55"/>
                <a:gd name="T25" fmla="*/ 29 h 55"/>
                <a:gd name="T26" fmla="*/ 29 w 55"/>
                <a:gd name="T27" fmla="*/ 25 h 55"/>
                <a:gd name="T28" fmla="*/ 38 w 55"/>
                <a:gd name="T29" fmla="*/ 11 h 55"/>
                <a:gd name="T30" fmla="*/ 41 w 55"/>
                <a:gd name="T31" fmla="*/ 8 h 55"/>
                <a:gd name="T32" fmla="*/ 42 w 55"/>
                <a:gd name="T33" fmla="*/ 4 h 55"/>
                <a:gd name="T34" fmla="*/ 47 w 55"/>
                <a:gd name="T35" fmla="*/ 3 h 55"/>
                <a:gd name="T36" fmla="*/ 50 w 55"/>
                <a:gd name="T37" fmla="*/ 0 h 55"/>
                <a:gd name="T38" fmla="*/ 51 w 55"/>
                <a:gd name="T39" fmla="*/ 1 h 55"/>
                <a:gd name="T40" fmla="*/ 53 w 55"/>
                <a:gd name="T41" fmla="*/ 3 h 55"/>
                <a:gd name="T42" fmla="*/ 55 w 55"/>
                <a:gd name="T43" fmla="*/ 4 h 55"/>
                <a:gd name="T44" fmla="*/ 55 w 55"/>
                <a:gd name="T45" fmla="*/ 7 h 55"/>
                <a:gd name="T46" fmla="*/ 54 w 55"/>
                <a:gd name="T47" fmla="*/ 9 h 55"/>
                <a:gd name="T48" fmla="*/ 54 w 55"/>
                <a:gd name="T49" fmla="*/ 12 h 55"/>
                <a:gd name="T50" fmla="*/ 51 w 55"/>
                <a:gd name="T51" fmla="*/ 19 h 55"/>
                <a:gd name="T52" fmla="*/ 50 w 55"/>
                <a:gd name="T53" fmla="*/ 24 h 55"/>
                <a:gd name="T54" fmla="*/ 49 w 55"/>
                <a:gd name="T55" fmla="*/ 31 h 55"/>
                <a:gd name="T56" fmla="*/ 47 w 55"/>
                <a:gd name="T57" fmla="*/ 36 h 55"/>
                <a:gd name="T58" fmla="*/ 45 w 55"/>
                <a:gd name="T59" fmla="*/ 42 h 55"/>
                <a:gd name="T60" fmla="*/ 42 w 55"/>
                <a:gd name="T61" fmla="*/ 44 h 55"/>
                <a:gd name="T62" fmla="*/ 3 w 55"/>
                <a:gd name="T63" fmla="*/ 13 h 55"/>
                <a:gd name="T64" fmla="*/ 2 w 55"/>
                <a:gd name="T65" fmla="*/ 15 h 55"/>
                <a:gd name="T66" fmla="*/ 2 w 55"/>
                <a:gd name="T67" fmla="*/ 13 h 55"/>
                <a:gd name="T68" fmla="*/ 3 w 55"/>
                <a:gd name="T69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55">
                  <a:moveTo>
                    <a:pt x="42" y="44"/>
                  </a:moveTo>
                  <a:lnTo>
                    <a:pt x="41" y="46"/>
                  </a:lnTo>
                  <a:lnTo>
                    <a:pt x="41" y="48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7" y="54"/>
                  </a:lnTo>
                  <a:lnTo>
                    <a:pt x="37" y="51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4" y="47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0" y="43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7" y="13"/>
                  </a:lnTo>
                  <a:lnTo>
                    <a:pt x="38" y="11"/>
                  </a:lnTo>
                  <a:lnTo>
                    <a:pt x="39" y="9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7" y="3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3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7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3" y="16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0" y="24"/>
                  </a:lnTo>
                  <a:lnTo>
                    <a:pt x="50" y="27"/>
                  </a:lnTo>
                  <a:lnTo>
                    <a:pt x="49" y="31"/>
                  </a:lnTo>
                  <a:lnTo>
                    <a:pt x="47" y="35"/>
                  </a:lnTo>
                  <a:lnTo>
                    <a:pt x="47" y="36"/>
                  </a:lnTo>
                  <a:lnTo>
                    <a:pt x="46" y="38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42" y="44"/>
                  </a:lnTo>
                  <a:close/>
                  <a:moveTo>
                    <a:pt x="3" y="13"/>
                  </a:moveTo>
                  <a:lnTo>
                    <a:pt x="3" y="13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36">
              <a:extLst>
                <a:ext uri="{FF2B5EF4-FFF2-40B4-BE49-F238E27FC236}">
                  <a16:creationId xmlns:a16="http://schemas.microsoft.com/office/drawing/2014/main" id="{43E4F53E-88BF-4CF6-8A7C-A75EE3B50F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2088" y="4751388"/>
              <a:ext cx="265113" cy="255588"/>
            </a:xfrm>
            <a:custGeom>
              <a:avLst/>
              <a:gdLst>
                <a:gd name="T0" fmla="*/ 155 w 167"/>
                <a:gd name="T1" fmla="*/ 102 h 161"/>
                <a:gd name="T2" fmla="*/ 156 w 167"/>
                <a:gd name="T3" fmla="*/ 103 h 161"/>
                <a:gd name="T4" fmla="*/ 152 w 167"/>
                <a:gd name="T5" fmla="*/ 82 h 161"/>
                <a:gd name="T6" fmla="*/ 148 w 167"/>
                <a:gd name="T7" fmla="*/ 79 h 161"/>
                <a:gd name="T8" fmla="*/ 150 w 167"/>
                <a:gd name="T9" fmla="*/ 73 h 161"/>
                <a:gd name="T10" fmla="*/ 158 w 167"/>
                <a:gd name="T11" fmla="*/ 59 h 161"/>
                <a:gd name="T12" fmla="*/ 156 w 167"/>
                <a:gd name="T13" fmla="*/ 67 h 161"/>
                <a:gd name="T14" fmla="*/ 156 w 167"/>
                <a:gd name="T15" fmla="*/ 59 h 161"/>
                <a:gd name="T16" fmla="*/ 27 w 167"/>
                <a:gd name="T17" fmla="*/ 0 h 161"/>
                <a:gd name="T18" fmla="*/ 43 w 167"/>
                <a:gd name="T19" fmla="*/ 0 h 161"/>
                <a:gd name="T20" fmla="*/ 59 w 167"/>
                <a:gd name="T21" fmla="*/ 0 h 161"/>
                <a:gd name="T22" fmla="*/ 71 w 167"/>
                <a:gd name="T23" fmla="*/ 0 h 161"/>
                <a:gd name="T24" fmla="*/ 88 w 167"/>
                <a:gd name="T25" fmla="*/ 11 h 161"/>
                <a:gd name="T26" fmla="*/ 107 w 167"/>
                <a:gd name="T27" fmla="*/ 22 h 161"/>
                <a:gd name="T28" fmla="*/ 124 w 167"/>
                <a:gd name="T29" fmla="*/ 31 h 161"/>
                <a:gd name="T30" fmla="*/ 124 w 167"/>
                <a:gd name="T31" fmla="*/ 37 h 161"/>
                <a:gd name="T32" fmla="*/ 126 w 167"/>
                <a:gd name="T33" fmla="*/ 39 h 161"/>
                <a:gd name="T34" fmla="*/ 138 w 167"/>
                <a:gd name="T35" fmla="*/ 49 h 161"/>
                <a:gd name="T36" fmla="*/ 148 w 167"/>
                <a:gd name="T37" fmla="*/ 55 h 161"/>
                <a:gd name="T38" fmla="*/ 144 w 167"/>
                <a:gd name="T39" fmla="*/ 67 h 161"/>
                <a:gd name="T40" fmla="*/ 144 w 167"/>
                <a:gd name="T41" fmla="*/ 82 h 161"/>
                <a:gd name="T42" fmla="*/ 154 w 167"/>
                <a:gd name="T43" fmla="*/ 90 h 161"/>
                <a:gd name="T44" fmla="*/ 150 w 167"/>
                <a:gd name="T45" fmla="*/ 102 h 161"/>
                <a:gd name="T46" fmla="*/ 151 w 167"/>
                <a:gd name="T47" fmla="*/ 115 h 161"/>
                <a:gd name="T48" fmla="*/ 155 w 167"/>
                <a:gd name="T49" fmla="*/ 129 h 161"/>
                <a:gd name="T50" fmla="*/ 159 w 167"/>
                <a:gd name="T51" fmla="*/ 137 h 161"/>
                <a:gd name="T52" fmla="*/ 167 w 167"/>
                <a:gd name="T53" fmla="*/ 142 h 161"/>
                <a:gd name="T54" fmla="*/ 158 w 167"/>
                <a:gd name="T55" fmla="*/ 149 h 161"/>
                <a:gd name="T56" fmla="*/ 144 w 167"/>
                <a:gd name="T57" fmla="*/ 153 h 161"/>
                <a:gd name="T58" fmla="*/ 130 w 167"/>
                <a:gd name="T59" fmla="*/ 154 h 161"/>
                <a:gd name="T60" fmla="*/ 123 w 167"/>
                <a:gd name="T61" fmla="*/ 161 h 161"/>
                <a:gd name="T62" fmla="*/ 113 w 167"/>
                <a:gd name="T63" fmla="*/ 160 h 161"/>
                <a:gd name="T64" fmla="*/ 103 w 167"/>
                <a:gd name="T65" fmla="*/ 160 h 161"/>
                <a:gd name="T66" fmla="*/ 93 w 167"/>
                <a:gd name="T67" fmla="*/ 160 h 161"/>
                <a:gd name="T68" fmla="*/ 84 w 167"/>
                <a:gd name="T69" fmla="*/ 158 h 161"/>
                <a:gd name="T70" fmla="*/ 81 w 167"/>
                <a:gd name="T71" fmla="*/ 156 h 161"/>
                <a:gd name="T72" fmla="*/ 79 w 167"/>
                <a:gd name="T73" fmla="*/ 150 h 161"/>
                <a:gd name="T74" fmla="*/ 79 w 167"/>
                <a:gd name="T75" fmla="*/ 144 h 161"/>
                <a:gd name="T76" fmla="*/ 77 w 167"/>
                <a:gd name="T77" fmla="*/ 136 h 161"/>
                <a:gd name="T78" fmla="*/ 69 w 167"/>
                <a:gd name="T79" fmla="*/ 129 h 161"/>
                <a:gd name="T80" fmla="*/ 68 w 167"/>
                <a:gd name="T81" fmla="*/ 130 h 161"/>
                <a:gd name="T82" fmla="*/ 60 w 167"/>
                <a:gd name="T83" fmla="*/ 128 h 161"/>
                <a:gd name="T84" fmla="*/ 53 w 167"/>
                <a:gd name="T85" fmla="*/ 126 h 161"/>
                <a:gd name="T86" fmla="*/ 43 w 167"/>
                <a:gd name="T87" fmla="*/ 122 h 161"/>
                <a:gd name="T88" fmla="*/ 39 w 167"/>
                <a:gd name="T89" fmla="*/ 119 h 161"/>
                <a:gd name="T90" fmla="*/ 33 w 167"/>
                <a:gd name="T91" fmla="*/ 117 h 161"/>
                <a:gd name="T92" fmla="*/ 24 w 167"/>
                <a:gd name="T93" fmla="*/ 114 h 161"/>
                <a:gd name="T94" fmla="*/ 20 w 167"/>
                <a:gd name="T95" fmla="*/ 105 h 161"/>
                <a:gd name="T96" fmla="*/ 13 w 167"/>
                <a:gd name="T97" fmla="*/ 91 h 161"/>
                <a:gd name="T98" fmla="*/ 4 w 167"/>
                <a:gd name="T99" fmla="*/ 81 h 161"/>
                <a:gd name="T100" fmla="*/ 4 w 167"/>
                <a:gd name="T101" fmla="*/ 71 h 161"/>
                <a:gd name="T102" fmla="*/ 0 w 167"/>
                <a:gd name="T103" fmla="*/ 59 h 161"/>
                <a:gd name="T104" fmla="*/ 5 w 167"/>
                <a:gd name="T105" fmla="*/ 53 h 161"/>
                <a:gd name="T106" fmla="*/ 15 w 167"/>
                <a:gd name="T107" fmla="*/ 42 h 161"/>
                <a:gd name="T108" fmla="*/ 19 w 167"/>
                <a:gd name="T109" fmla="*/ 37 h 161"/>
                <a:gd name="T110" fmla="*/ 21 w 167"/>
                <a:gd name="T111" fmla="*/ 33 h 161"/>
                <a:gd name="T112" fmla="*/ 17 w 167"/>
                <a:gd name="T113" fmla="*/ 29 h 161"/>
                <a:gd name="T114" fmla="*/ 17 w 167"/>
                <a:gd name="T115" fmla="*/ 26 h 161"/>
                <a:gd name="T116" fmla="*/ 19 w 167"/>
                <a:gd name="T117" fmla="*/ 22 h 161"/>
                <a:gd name="T118" fmla="*/ 23 w 167"/>
                <a:gd name="T119" fmla="*/ 19 h 161"/>
                <a:gd name="T120" fmla="*/ 23 w 167"/>
                <a:gd name="T121" fmla="*/ 8 h 161"/>
                <a:gd name="T122" fmla="*/ 17 w 167"/>
                <a:gd name="T123" fmla="*/ 2 h 161"/>
                <a:gd name="T124" fmla="*/ 21 w 167"/>
                <a:gd name="T12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" h="161">
                  <a:moveTo>
                    <a:pt x="155" y="105"/>
                  </a:moveTo>
                  <a:lnTo>
                    <a:pt x="155" y="105"/>
                  </a:lnTo>
                  <a:lnTo>
                    <a:pt x="155" y="105"/>
                  </a:lnTo>
                  <a:lnTo>
                    <a:pt x="154" y="105"/>
                  </a:lnTo>
                  <a:lnTo>
                    <a:pt x="155" y="103"/>
                  </a:lnTo>
                  <a:lnTo>
                    <a:pt x="155" y="102"/>
                  </a:lnTo>
                  <a:lnTo>
                    <a:pt x="158" y="101"/>
                  </a:lnTo>
                  <a:lnTo>
                    <a:pt x="158" y="101"/>
                  </a:lnTo>
                  <a:lnTo>
                    <a:pt x="159" y="99"/>
                  </a:lnTo>
                  <a:lnTo>
                    <a:pt x="158" y="101"/>
                  </a:lnTo>
                  <a:lnTo>
                    <a:pt x="158" y="103"/>
                  </a:lnTo>
                  <a:lnTo>
                    <a:pt x="156" y="103"/>
                  </a:lnTo>
                  <a:lnTo>
                    <a:pt x="155" y="105"/>
                  </a:lnTo>
                  <a:lnTo>
                    <a:pt x="155" y="105"/>
                  </a:lnTo>
                  <a:close/>
                  <a:moveTo>
                    <a:pt x="152" y="78"/>
                  </a:moveTo>
                  <a:lnTo>
                    <a:pt x="154" y="81"/>
                  </a:lnTo>
                  <a:lnTo>
                    <a:pt x="154" y="82"/>
                  </a:lnTo>
                  <a:lnTo>
                    <a:pt x="152" y="82"/>
                  </a:lnTo>
                  <a:lnTo>
                    <a:pt x="152" y="82"/>
                  </a:lnTo>
                  <a:lnTo>
                    <a:pt x="151" y="82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8" y="74"/>
                  </a:lnTo>
                  <a:lnTo>
                    <a:pt x="148" y="73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1" y="74"/>
                  </a:lnTo>
                  <a:lnTo>
                    <a:pt x="151" y="77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2" y="78"/>
                  </a:lnTo>
                  <a:close/>
                  <a:moveTo>
                    <a:pt x="158" y="59"/>
                  </a:moveTo>
                  <a:lnTo>
                    <a:pt x="158" y="59"/>
                  </a:lnTo>
                  <a:lnTo>
                    <a:pt x="158" y="61"/>
                  </a:lnTo>
                  <a:lnTo>
                    <a:pt x="158" y="62"/>
                  </a:lnTo>
                  <a:lnTo>
                    <a:pt x="158" y="65"/>
                  </a:lnTo>
                  <a:lnTo>
                    <a:pt x="156" y="66"/>
                  </a:lnTo>
                  <a:lnTo>
                    <a:pt x="156" y="67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2"/>
                  </a:lnTo>
                  <a:lnTo>
                    <a:pt x="155" y="59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59"/>
                  </a:ln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2"/>
                  </a:lnTo>
                  <a:lnTo>
                    <a:pt x="75" y="3"/>
                  </a:lnTo>
                  <a:lnTo>
                    <a:pt x="79" y="6"/>
                  </a:lnTo>
                  <a:lnTo>
                    <a:pt x="81" y="7"/>
                  </a:lnTo>
                  <a:lnTo>
                    <a:pt x="84" y="8"/>
                  </a:lnTo>
                  <a:lnTo>
                    <a:pt x="88" y="11"/>
                  </a:lnTo>
                  <a:lnTo>
                    <a:pt x="91" y="12"/>
                  </a:lnTo>
                  <a:lnTo>
                    <a:pt x="95" y="14"/>
                  </a:lnTo>
                  <a:lnTo>
                    <a:pt x="97" y="16"/>
                  </a:lnTo>
                  <a:lnTo>
                    <a:pt x="100" y="18"/>
                  </a:lnTo>
                  <a:lnTo>
                    <a:pt x="104" y="19"/>
                  </a:lnTo>
                  <a:lnTo>
                    <a:pt x="107" y="22"/>
                  </a:lnTo>
                  <a:lnTo>
                    <a:pt x="109" y="23"/>
                  </a:lnTo>
                  <a:lnTo>
                    <a:pt x="113" y="25"/>
                  </a:lnTo>
                  <a:lnTo>
                    <a:pt x="116" y="27"/>
                  </a:lnTo>
                  <a:lnTo>
                    <a:pt x="120" y="29"/>
                  </a:lnTo>
                  <a:lnTo>
                    <a:pt x="123" y="30"/>
                  </a:lnTo>
                  <a:lnTo>
                    <a:pt x="124" y="31"/>
                  </a:lnTo>
                  <a:lnTo>
                    <a:pt x="124" y="31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6" y="35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6" y="38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7" y="41"/>
                  </a:lnTo>
                  <a:lnTo>
                    <a:pt x="128" y="42"/>
                  </a:lnTo>
                  <a:lnTo>
                    <a:pt x="131" y="43"/>
                  </a:lnTo>
                  <a:lnTo>
                    <a:pt x="132" y="45"/>
                  </a:lnTo>
                  <a:lnTo>
                    <a:pt x="135" y="46"/>
                  </a:lnTo>
                  <a:lnTo>
                    <a:pt x="138" y="49"/>
                  </a:lnTo>
                  <a:lnTo>
                    <a:pt x="140" y="50"/>
                  </a:lnTo>
                  <a:lnTo>
                    <a:pt x="142" y="51"/>
                  </a:lnTo>
                  <a:lnTo>
                    <a:pt x="144" y="53"/>
                  </a:lnTo>
                  <a:lnTo>
                    <a:pt x="147" y="54"/>
                  </a:lnTo>
                  <a:lnTo>
                    <a:pt x="148" y="55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7" y="59"/>
                  </a:lnTo>
                  <a:lnTo>
                    <a:pt x="147" y="61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4" y="67"/>
                  </a:lnTo>
                  <a:lnTo>
                    <a:pt x="143" y="70"/>
                  </a:lnTo>
                  <a:lnTo>
                    <a:pt x="142" y="74"/>
                  </a:lnTo>
                  <a:lnTo>
                    <a:pt x="142" y="77"/>
                  </a:lnTo>
                  <a:lnTo>
                    <a:pt x="143" y="78"/>
                  </a:lnTo>
                  <a:lnTo>
                    <a:pt x="143" y="81"/>
                  </a:lnTo>
                  <a:lnTo>
                    <a:pt x="144" y="82"/>
                  </a:lnTo>
                  <a:lnTo>
                    <a:pt x="146" y="82"/>
                  </a:lnTo>
                  <a:lnTo>
                    <a:pt x="147" y="83"/>
                  </a:lnTo>
                  <a:lnTo>
                    <a:pt x="148" y="86"/>
                  </a:lnTo>
                  <a:lnTo>
                    <a:pt x="150" y="87"/>
                  </a:lnTo>
                  <a:lnTo>
                    <a:pt x="152" y="89"/>
                  </a:lnTo>
                  <a:lnTo>
                    <a:pt x="154" y="90"/>
                  </a:lnTo>
                  <a:lnTo>
                    <a:pt x="152" y="93"/>
                  </a:lnTo>
                  <a:lnTo>
                    <a:pt x="151" y="93"/>
                  </a:lnTo>
                  <a:lnTo>
                    <a:pt x="150" y="95"/>
                  </a:lnTo>
                  <a:lnTo>
                    <a:pt x="150" y="98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1" y="102"/>
                  </a:lnTo>
                  <a:lnTo>
                    <a:pt x="151" y="105"/>
                  </a:lnTo>
                  <a:lnTo>
                    <a:pt x="150" y="109"/>
                  </a:lnTo>
                  <a:lnTo>
                    <a:pt x="150" y="110"/>
                  </a:lnTo>
                  <a:lnTo>
                    <a:pt x="150" y="111"/>
                  </a:lnTo>
                  <a:lnTo>
                    <a:pt x="151" y="115"/>
                  </a:lnTo>
                  <a:lnTo>
                    <a:pt x="152" y="118"/>
                  </a:lnTo>
                  <a:lnTo>
                    <a:pt x="152" y="119"/>
                  </a:lnTo>
                  <a:lnTo>
                    <a:pt x="151" y="119"/>
                  </a:lnTo>
                  <a:lnTo>
                    <a:pt x="155" y="124"/>
                  </a:lnTo>
                  <a:lnTo>
                    <a:pt x="154" y="126"/>
                  </a:lnTo>
                  <a:lnTo>
                    <a:pt x="155" y="129"/>
                  </a:lnTo>
                  <a:lnTo>
                    <a:pt x="156" y="132"/>
                  </a:lnTo>
                  <a:lnTo>
                    <a:pt x="156" y="133"/>
                  </a:lnTo>
                  <a:lnTo>
                    <a:pt x="156" y="134"/>
                  </a:lnTo>
                  <a:lnTo>
                    <a:pt x="156" y="136"/>
                  </a:lnTo>
                  <a:lnTo>
                    <a:pt x="158" y="136"/>
                  </a:lnTo>
                  <a:lnTo>
                    <a:pt x="159" y="137"/>
                  </a:lnTo>
                  <a:lnTo>
                    <a:pt x="159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3" y="140"/>
                  </a:lnTo>
                  <a:lnTo>
                    <a:pt x="166" y="141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6" y="144"/>
                  </a:lnTo>
                  <a:lnTo>
                    <a:pt x="162" y="146"/>
                  </a:lnTo>
                  <a:lnTo>
                    <a:pt x="159" y="148"/>
                  </a:lnTo>
                  <a:lnTo>
                    <a:pt x="158" y="149"/>
                  </a:lnTo>
                  <a:lnTo>
                    <a:pt x="155" y="150"/>
                  </a:lnTo>
                  <a:lnTo>
                    <a:pt x="154" y="150"/>
                  </a:lnTo>
                  <a:lnTo>
                    <a:pt x="151" y="152"/>
                  </a:lnTo>
                  <a:lnTo>
                    <a:pt x="150" y="153"/>
                  </a:lnTo>
                  <a:lnTo>
                    <a:pt x="147" y="153"/>
                  </a:lnTo>
                  <a:lnTo>
                    <a:pt x="144" y="153"/>
                  </a:lnTo>
                  <a:lnTo>
                    <a:pt x="142" y="154"/>
                  </a:lnTo>
                  <a:lnTo>
                    <a:pt x="139" y="156"/>
                  </a:lnTo>
                  <a:lnTo>
                    <a:pt x="138" y="157"/>
                  </a:lnTo>
                  <a:lnTo>
                    <a:pt x="135" y="156"/>
                  </a:lnTo>
                  <a:lnTo>
                    <a:pt x="132" y="154"/>
                  </a:lnTo>
                  <a:lnTo>
                    <a:pt x="130" y="154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8" y="157"/>
                  </a:lnTo>
                  <a:lnTo>
                    <a:pt x="127" y="158"/>
                  </a:lnTo>
                  <a:lnTo>
                    <a:pt x="126" y="160"/>
                  </a:lnTo>
                  <a:lnTo>
                    <a:pt x="123" y="161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60"/>
                  </a:lnTo>
                  <a:lnTo>
                    <a:pt x="115" y="160"/>
                  </a:lnTo>
                  <a:lnTo>
                    <a:pt x="113" y="160"/>
                  </a:lnTo>
                  <a:lnTo>
                    <a:pt x="111" y="160"/>
                  </a:lnTo>
                  <a:lnTo>
                    <a:pt x="109" y="161"/>
                  </a:lnTo>
                  <a:lnTo>
                    <a:pt x="108" y="161"/>
                  </a:lnTo>
                  <a:lnTo>
                    <a:pt x="104" y="161"/>
                  </a:lnTo>
                  <a:lnTo>
                    <a:pt x="103" y="161"/>
                  </a:lnTo>
                  <a:lnTo>
                    <a:pt x="103" y="160"/>
                  </a:lnTo>
                  <a:lnTo>
                    <a:pt x="101" y="158"/>
                  </a:lnTo>
                  <a:lnTo>
                    <a:pt x="99" y="157"/>
                  </a:lnTo>
                  <a:lnTo>
                    <a:pt x="96" y="157"/>
                  </a:lnTo>
                  <a:lnTo>
                    <a:pt x="95" y="158"/>
                  </a:lnTo>
                  <a:lnTo>
                    <a:pt x="95" y="160"/>
                  </a:lnTo>
                  <a:lnTo>
                    <a:pt x="93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88" y="160"/>
                  </a:lnTo>
                  <a:lnTo>
                    <a:pt x="84" y="160"/>
                  </a:lnTo>
                  <a:lnTo>
                    <a:pt x="84" y="158"/>
                  </a:lnTo>
                  <a:lnTo>
                    <a:pt x="84" y="158"/>
                  </a:lnTo>
                  <a:lnTo>
                    <a:pt x="83" y="157"/>
                  </a:lnTo>
                  <a:lnTo>
                    <a:pt x="83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80" y="154"/>
                  </a:lnTo>
                  <a:lnTo>
                    <a:pt x="80" y="153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79" y="145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79" y="142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9" y="140"/>
                  </a:lnTo>
                  <a:lnTo>
                    <a:pt x="77" y="137"/>
                  </a:lnTo>
                  <a:lnTo>
                    <a:pt x="77" y="136"/>
                  </a:lnTo>
                  <a:lnTo>
                    <a:pt x="77" y="134"/>
                  </a:lnTo>
                  <a:lnTo>
                    <a:pt x="75" y="132"/>
                  </a:lnTo>
                  <a:lnTo>
                    <a:pt x="75" y="132"/>
                  </a:lnTo>
                  <a:lnTo>
                    <a:pt x="71" y="129"/>
                  </a:lnTo>
                  <a:lnTo>
                    <a:pt x="69" y="12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7" y="130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1" y="130"/>
                  </a:lnTo>
                  <a:lnTo>
                    <a:pt x="61" y="129"/>
                  </a:lnTo>
                  <a:lnTo>
                    <a:pt x="60" y="128"/>
                  </a:lnTo>
                  <a:lnTo>
                    <a:pt x="59" y="128"/>
                  </a:lnTo>
                  <a:lnTo>
                    <a:pt x="57" y="128"/>
                  </a:lnTo>
                  <a:lnTo>
                    <a:pt x="55" y="126"/>
                  </a:lnTo>
                  <a:lnTo>
                    <a:pt x="53" y="126"/>
                  </a:lnTo>
                  <a:lnTo>
                    <a:pt x="53" y="126"/>
                  </a:lnTo>
                  <a:lnTo>
                    <a:pt x="53" y="126"/>
                  </a:lnTo>
                  <a:lnTo>
                    <a:pt x="51" y="125"/>
                  </a:lnTo>
                  <a:lnTo>
                    <a:pt x="49" y="125"/>
                  </a:lnTo>
                  <a:lnTo>
                    <a:pt x="47" y="124"/>
                  </a:lnTo>
                  <a:lnTo>
                    <a:pt x="47" y="122"/>
                  </a:lnTo>
                  <a:lnTo>
                    <a:pt x="44" y="122"/>
                  </a:lnTo>
                  <a:lnTo>
                    <a:pt x="43" y="122"/>
                  </a:lnTo>
                  <a:lnTo>
                    <a:pt x="41" y="121"/>
                  </a:lnTo>
                  <a:lnTo>
                    <a:pt x="40" y="121"/>
                  </a:lnTo>
                  <a:lnTo>
                    <a:pt x="39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3" y="118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2" y="115"/>
                  </a:lnTo>
                  <a:lnTo>
                    <a:pt x="31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4" y="114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19" y="102"/>
                  </a:lnTo>
                  <a:lnTo>
                    <a:pt x="17" y="99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5" y="93"/>
                  </a:lnTo>
                  <a:lnTo>
                    <a:pt x="13" y="91"/>
                  </a:lnTo>
                  <a:lnTo>
                    <a:pt x="12" y="90"/>
                  </a:lnTo>
                  <a:lnTo>
                    <a:pt x="12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5" y="85"/>
                  </a:lnTo>
                  <a:lnTo>
                    <a:pt x="4" y="81"/>
                  </a:lnTo>
                  <a:lnTo>
                    <a:pt x="3" y="79"/>
                  </a:lnTo>
                  <a:lnTo>
                    <a:pt x="3" y="78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5" y="53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3" y="43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0" y="30"/>
                  </a:lnTo>
                  <a:lnTo>
                    <a:pt x="19" y="30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1" y="12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1" y="7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37">
              <a:extLst>
                <a:ext uri="{FF2B5EF4-FFF2-40B4-BE49-F238E27FC236}">
                  <a16:creationId xmlns:a16="http://schemas.microsoft.com/office/drawing/2014/main" id="{1E5AF97C-F90D-4332-9AE0-A2B39EE328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0638" y="3265488"/>
              <a:ext cx="428625" cy="287338"/>
            </a:xfrm>
            <a:custGeom>
              <a:avLst/>
              <a:gdLst>
                <a:gd name="T0" fmla="*/ 216 w 270"/>
                <a:gd name="T1" fmla="*/ 130 h 181"/>
                <a:gd name="T2" fmla="*/ 193 w 270"/>
                <a:gd name="T3" fmla="*/ 143 h 181"/>
                <a:gd name="T4" fmla="*/ 191 w 270"/>
                <a:gd name="T5" fmla="*/ 148 h 181"/>
                <a:gd name="T6" fmla="*/ 212 w 270"/>
                <a:gd name="T7" fmla="*/ 158 h 181"/>
                <a:gd name="T8" fmla="*/ 204 w 270"/>
                <a:gd name="T9" fmla="*/ 166 h 181"/>
                <a:gd name="T10" fmla="*/ 179 w 270"/>
                <a:gd name="T11" fmla="*/ 179 h 181"/>
                <a:gd name="T12" fmla="*/ 168 w 270"/>
                <a:gd name="T13" fmla="*/ 163 h 181"/>
                <a:gd name="T14" fmla="*/ 169 w 270"/>
                <a:gd name="T15" fmla="*/ 150 h 181"/>
                <a:gd name="T16" fmla="*/ 153 w 270"/>
                <a:gd name="T17" fmla="*/ 143 h 181"/>
                <a:gd name="T18" fmla="*/ 144 w 270"/>
                <a:gd name="T19" fmla="*/ 135 h 181"/>
                <a:gd name="T20" fmla="*/ 149 w 270"/>
                <a:gd name="T21" fmla="*/ 132 h 181"/>
                <a:gd name="T22" fmla="*/ 147 w 270"/>
                <a:gd name="T23" fmla="*/ 126 h 181"/>
                <a:gd name="T24" fmla="*/ 129 w 270"/>
                <a:gd name="T25" fmla="*/ 134 h 181"/>
                <a:gd name="T26" fmla="*/ 115 w 270"/>
                <a:gd name="T27" fmla="*/ 151 h 181"/>
                <a:gd name="T28" fmla="*/ 106 w 270"/>
                <a:gd name="T29" fmla="*/ 159 h 181"/>
                <a:gd name="T30" fmla="*/ 92 w 270"/>
                <a:gd name="T31" fmla="*/ 159 h 181"/>
                <a:gd name="T32" fmla="*/ 97 w 270"/>
                <a:gd name="T33" fmla="*/ 150 h 181"/>
                <a:gd name="T34" fmla="*/ 104 w 270"/>
                <a:gd name="T35" fmla="*/ 135 h 181"/>
                <a:gd name="T36" fmla="*/ 109 w 270"/>
                <a:gd name="T37" fmla="*/ 136 h 181"/>
                <a:gd name="T38" fmla="*/ 120 w 270"/>
                <a:gd name="T39" fmla="*/ 136 h 181"/>
                <a:gd name="T40" fmla="*/ 111 w 270"/>
                <a:gd name="T41" fmla="*/ 122 h 181"/>
                <a:gd name="T42" fmla="*/ 105 w 270"/>
                <a:gd name="T43" fmla="*/ 114 h 181"/>
                <a:gd name="T44" fmla="*/ 101 w 270"/>
                <a:gd name="T45" fmla="*/ 103 h 181"/>
                <a:gd name="T46" fmla="*/ 93 w 270"/>
                <a:gd name="T47" fmla="*/ 98 h 181"/>
                <a:gd name="T48" fmla="*/ 81 w 270"/>
                <a:gd name="T49" fmla="*/ 91 h 181"/>
                <a:gd name="T50" fmla="*/ 66 w 270"/>
                <a:gd name="T51" fmla="*/ 96 h 181"/>
                <a:gd name="T52" fmla="*/ 42 w 270"/>
                <a:gd name="T53" fmla="*/ 108 h 181"/>
                <a:gd name="T54" fmla="*/ 28 w 270"/>
                <a:gd name="T55" fmla="*/ 103 h 181"/>
                <a:gd name="T56" fmla="*/ 10 w 270"/>
                <a:gd name="T57" fmla="*/ 103 h 181"/>
                <a:gd name="T58" fmla="*/ 5 w 270"/>
                <a:gd name="T59" fmla="*/ 98 h 181"/>
                <a:gd name="T60" fmla="*/ 0 w 270"/>
                <a:gd name="T61" fmla="*/ 90 h 181"/>
                <a:gd name="T62" fmla="*/ 10 w 270"/>
                <a:gd name="T63" fmla="*/ 79 h 181"/>
                <a:gd name="T64" fmla="*/ 8 w 270"/>
                <a:gd name="T65" fmla="*/ 66 h 181"/>
                <a:gd name="T66" fmla="*/ 29 w 270"/>
                <a:gd name="T67" fmla="*/ 44 h 181"/>
                <a:gd name="T68" fmla="*/ 28 w 270"/>
                <a:gd name="T69" fmla="*/ 35 h 181"/>
                <a:gd name="T70" fmla="*/ 22 w 270"/>
                <a:gd name="T71" fmla="*/ 17 h 181"/>
                <a:gd name="T72" fmla="*/ 37 w 270"/>
                <a:gd name="T73" fmla="*/ 11 h 181"/>
                <a:gd name="T74" fmla="*/ 65 w 270"/>
                <a:gd name="T75" fmla="*/ 13 h 181"/>
                <a:gd name="T76" fmla="*/ 82 w 270"/>
                <a:gd name="T77" fmla="*/ 19 h 181"/>
                <a:gd name="T78" fmla="*/ 92 w 270"/>
                <a:gd name="T79" fmla="*/ 19 h 181"/>
                <a:gd name="T80" fmla="*/ 102 w 270"/>
                <a:gd name="T81" fmla="*/ 19 h 181"/>
                <a:gd name="T82" fmla="*/ 116 w 270"/>
                <a:gd name="T83" fmla="*/ 21 h 181"/>
                <a:gd name="T84" fmla="*/ 127 w 270"/>
                <a:gd name="T85" fmla="*/ 21 h 181"/>
                <a:gd name="T86" fmla="*/ 136 w 270"/>
                <a:gd name="T87" fmla="*/ 8 h 181"/>
                <a:gd name="T88" fmla="*/ 153 w 270"/>
                <a:gd name="T89" fmla="*/ 1 h 181"/>
                <a:gd name="T90" fmla="*/ 173 w 270"/>
                <a:gd name="T91" fmla="*/ 0 h 181"/>
                <a:gd name="T92" fmla="*/ 180 w 270"/>
                <a:gd name="T93" fmla="*/ 19 h 181"/>
                <a:gd name="T94" fmla="*/ 187 w 270"/>
                <a:gd name="T95" fmla="*/ 28 h 181"/>
                <a:gd name="T96" fmla="*/ 197 w 270"/>
                <a:gd name="T97" fmla="*/ 32 h 181"/>
                <a:gd name="T98" fmla="*/ 199 w 270"/>
                <a:gd name="T99" fmla="*/ 44 h 181"/>
                <a:gd name="T100" fmla="*/ 212 w 270"/>
                <a:gd name="T101" fmla="*/ 49 h 181"/>
                <a:gd name="T102" fmla="*/ 228 w 270"/>
                <a:gd name="T103" fmla="*/ 47 h 181"/>
                <a:gd name="T104" fmla="*/ 240 w 270"/>
                <a:gd name="T105" fmla="*/ 56 h 181"/>
                <a:gd name="T106" fmla="*/ 256 w 270"/>
                <a:gd name="T107" fmla="*/ 60 h 181"/>
                <a:gd name="T108" fmla="*/ 270 w 270"/>
                <a:gd name="T109" fmla="*/ 67 h 181"/>
                <a:gd name="T110" fmla="*/ 263 w 270"/>
                <a:gd name="T111" fmla="*/ 80 h 181"/>
                <a:gd name="T112" fmla="*/ 263 w 270"/>
                <a:gd name="T113" fmla="*/ 88 h 181"/>
                <a:gd name="T114" fmla="*/ 267 w 270"/>
                <a:gd name="T115" fmla="*/ 96 h 181"/>
                <a:gd name="T116" fmla="*/ 250 w 270"/>
                <a:gd name="T117" fmla="*/ 106 h 181"/>
                <a:gd name="T118" fmla="*/ 242 w 270"/>
                <a:gd name="T119" fmla="*/ 118 h 181"/>
                <a:gd name="T120" fmla="*/ 149 w 270"/>
                <a:gd name="T121" fmla="*/ 14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0" h="181">
                  <a:moveTo>
                    <a:pt x="242" y="122"/>
                  </a:moveTo>
                  <a:lnTo>
                    <a:pt x="240" y="122"/>
                  </a:lnTo>
                  <a:lnTo>
                    <a:pt x="235" y="122"/>
                  </a:lnTo>
                  <a:lnTo>
                    <a:pt x="231" y="123"/>
                  </a:lnTo>
                  <a:lnTo>
                    <a:pt x="228" y="126"/>
                  </a:lnTo>
                  <a:lnTo>
                    <a:pt x="226" y="126"/>
                  </a:lnTo>
                  <a:lnTo>
                    <a:pt x="223" y="127"/>
                  </a:lnTo>
                  <a:lnTo>
                    <a:pt x="221" y="128"/>
                  </a:lnTo>
                  <a:lnTo>
                    <a:pt x="220" y="130"/>
                  </a:lnTo>
                  <a:lnTo>
                    <a:pt x="217" y="130"/>
                  </a:lnTo>
                  <a:lnTo>
                    <a:pt x="216" y="130"/>
                  </a:lnTo>
                  <a:lnTo>
                    <a:pt x="215" y="130"/>
                  </a:lnTo>
                  <a:lnTo>
                    <a:pt x="212" y="131"/>
                  </a:lnTo>
                  <a:lnTo>
                    <a:pt x="211" y="132"/>
                  </a:lnTo>
                  <a:lnTo>
                    <a:pt x="208" y="131"/>
                  </a:lnTo>
                  <a:lnTo>
                    <a:pt x="205" y="132"/>
                  </a:lnTo>
                  <a:lnTo>
                    <a:pt x="199" y="138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5" y="143"/>
                  </a:lnTo>
                  <a:lnTo>
                    <a:pt x="193" y="143"/>
                  </a:lnTo>
                  <a:lnTo>
                    <a:pt x="193" y="143"/>
                  </a:lnTo>
                  <a:lnTo>
                    <a:pt x="196" y="140"/>
                  </a:lnTo>
                  <a:lnTo>
                    <a:pt x="197" y="140"/>
                  </a:lnTo>
                  <a:lnTo>
                    <a:pt x="197" y="139"/>
                  </a:lnTo>
                  <a:lnTo>
                    <a:pt x="197" y="138"/>
                  </a:lnTo>
                  <a:lnTo>
                    <a:pt x="196" y="136"/>
                  </a:lnTo>
                  <a:lnTo>
                    <a:pt x="193" y="140"/>
                  </a:lnTo>
                  <a:lnTo>
                    <a:pt x="192" y="140"/>
                  </a:lnTo>
                  <a:lnTo>
                    <a:pt x="191" y="142"/>
                  </a:lnTo>
                  <a:lnTo>
                    <a:pt x="191" y="144"/>
                  </a:lnTo>
                  <a:lnTo>
                    <a:pt x="191" y="146"/>
                  </a:lnTo>
                  <a:lnTo>
                    <a:pt x="191" y="148"/>
                  </a:lnTo>
                  <a:lnTo>
                    <a:pt x="193" y="152"/>
                  </a:lnTo>
                  <a:lnTo>
                    <a:pt x="196" y="158"/>
                  </a:lnTo>
                  <a:lnTo>
                    <a:pt x="199" y="159"/>
                  </a:lnTo>
                  <a:lnTo>
                    <a:pt x="200" y="160"/>
                  </a:lnTo>
                  <a:lnTo>
                    <a:pt x="201" y="160"/>
                  </a:lnTo>
                  <a:lnTo>
                    <a:pt x="204" y="159"/>
                  </a:lnTo>
                  <a:lnTo>
                    <a:pt x="205" y="159"/>
                  </a:lnTo>
                  <a:lnTo>
                    <a:pt x="208" y="159"/>
                  </a:lnTo>
                  <a:lnTo>
                    <a:pt x="209" y="158"/>
                  </a:lnTo>
                  <a:lnTo>
                    <a:pt x="211" y="158"/>
                  </a:lnTo>
                  <a:lnTo>
                    <a:pt x="212" y="158"/>
                  </a:lnTo>
                  <a:lnTo>
                    <a:pt x="215" y="158"/>
                  </a:lnTo>
                  <a:lnTo>
                    <a:pt x="216" y="159"/>
                  </a:lnTo>
                  <a:lnTo>
                    <a:pt x="215" y="160"/>
                  </a:lnTo>
                  <a:lnTo>
                    <a:pt x="215" y="162"/>
                  </a:lnTo>
                  <a:lnTo>
                    <a:pt x="215" y="165"/>
                  </a:lnTo>
                  <a:lnTo>
                    <a:pt x="213" y="166"/>
                  </a:lnTo>
                  <a:lnTo>
                    <a:pt x="211" y="167"/>
                  </a:lnTo>
                  <a:lnTo>
                    <a:pt x="208" y="166"/>
                  </a:lnTo>
                  <a:lnTo>
                    <a:pt x="205" y="167"/>
                  </a:lnTo>
                  <a:lnTo>
                    <a:pt x="205" y="166"/>
                  </a:lnTo>
                  <a:lnTo>
                    <a:pt x="204" y="166"/>
                  </a:lnTo>
                  <a:lnTo>
                    <a:pt x="203" y="165"/>
                  </a:lnTo>
                  <a:lnTo>
                    <a:pt x="201" y="165"/>
                  </a:lnTo>
                  <a:lnTo>
                    <a:pt x="200" y="165"/>
                  </a:lnTo>
                  <a:lnTo>
                    <a:pt x="199" y="167"/>
                  </a:lnTo>
                  <a:lnTo>
                    <a:pt x="195" y="170"/>
                  </a:lnTo>
                  <a:lnTo>
                    <a:pt x="193" y="171"/>
                  </a:lnTo>
                  <a:lnTo>
                    <a:pt x="191" y="171"/>
                  </a:lnTo>
                  <a:lnTo>
                    <a:pt x="188" y="171"/>
                  </a:lnTo>
                  <a:lnTo>
                    <a:pt x="185" y="173"/>
                  </a:lnTo>
                  <a:lnTo>
                    <a:pt x="181" y="177"/>
                  </a:lnTo>
                  <a:lnTo>
                    <a:pt x="179" y="179"/>
                  </a:lnTo>
                  <a:lnTo>
                    <a:pt x="176" y="181"/>
                  </a:lnTo>
                  <a:lnTo>
                    <a:pt x="175" y="179"/>
                  </a:lnTo>
                  <a:lnTo>
                    <a:pt x="172" y="179"/>
                  </a:lnTo>
                  <a:lnTo>
                    <a:pt x="169" y="177"/>
                  </a:lnTo>
                  <a:lnTo>
                    <a:pt x="169" y="175"/>
                  </a:lnTo>
                  <a:lnTo>
                    <a:pt x="171" y="175"/>
                  </a:lnTo>
                  <a:lnTo>
                    <a:pt x="171" y="174"/>
                  </a:lnTo>
                  <a:lnTo>
                    <a:pt x="172" y="169"/>
                  </a:lnTo>
                  <a:lnTo>
                    <a:pt x="172" y="167"/>
                  </a:lnTo>
                  <a:lnTo>
                    <a:pt x="171" y="165"/>
                  </a:lnTo>
                  <a:lnTo>
                    <a:pt x="168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1" y="159"/>
                  </a:lnTo>
                  <a:lnTo>
                    <a:pt x="159" y="159"/>
                  </a:lnTo>
                  <a:lnTo>
                    <a:pt x="157" y="160"/>
                  </a:lnTo>
                  <a:lnTo>
                    <a:pt x="156" y="159"/>
                  </a:lnTo>
                  <a:lnTo>
                    <a:pt x="156" y="159"/>
                  </a:lnTo>
                  <a:lnTo>
                    <a:pt x="160" y="155"/>
                  </a:lnTo>
                  <a:lnTo>
                    <a:pt x="165" y="151"/>
                  </a:lnTo>
                  <a:lnTo>
                    <a:pt x="167" y="151"/>
                  </a:lnTo>
                  <a:lnTo>
                    <a:pt x="169" y="150"/>
                  </a:lnTo>
                  <a:lnTo>
                    <a:pt x="172" y="147"/>
                  </a:lnTo>
                  <a:lnTo>
                    <a:pt x="172" y="144"/>
                  </a:lnTo>
                  <a:lnTo>
                    <a:pt x="172" y="143"/>
                  </a:lnTo>
                  <a:lnTo>
                    <a:pt x="171" y="144"/>
                  </a:lnTo>
                  <a:lnTo>
                    <a:pt x="169" y="144"/>
                  </a:lnTo>
                  <a:lnTo>
                    <a:pt x="167" y="143"/>
                  </a:lnTo>
                  <a:lnTo>
                    <a:pt x="165" y="142"/>
                  </a:lnTo>
                  <a:lnTo>
                    <a:pt x="161" y="143"/>
                  </a:lnTo>
                  <a:lnTo>
                    <a:pt x="160" y="143"/>
                  </a:lnTo>
                  <a:lnTo>
                    <a:pt x="155" y="144"/>
                  </a:lnTo>
                  <a:lnTo>
                    <a:pt x="153" y="143"/>
                  </a:lnTo>
                  <a:lnTo>
                    <a:pt x="148" y="140"/>
                  </a:lnTo>
                  <a:lnTo>
                    <a:pt x="147" y="139"/>
                  </a:lnTo>
                  <a:lnTo>
                    <a:pt x="145" y="139"/>
                  </a:lnTo>
                  <a:lnTo>
                    <a:pt x="144" y="139"/>
                  </a:lnTo>
                  <a:lnTo>
                    <a:pt x="145" y="138"/>
                  </a:lnTo>
                  <a:lnTo>
                    <a:pt x="147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6"/>
                  </a:lnTo>
                  <a:lnTo>
                    <a:pt x="145" y="136"/>
                  </a:lnTo>
                  <a:lnTo>
                    <a:pt x="144" y="135"/>
                  </a:lnTo>
                  <a:lnTo>
                    <a:pt x="143" y="135"/>
                  </a:lnTo>
                  <a:lnTo>
                    <a:pt x="141" y="134"/>
                  </a:lnTo>
                  <a:lnTo>
                    <a:pt x="144" y="134"/>
                  </a:lnTo>
                  <a:lnTo>
                    <a:pt x="145" y="135"/>
                  </a:lnTo>
                  <a:lnTo>
                    <a:pt x="149" y="135"/>
                  </a:lnTo>
                  <a:lnTo>
                    <a:pt x="153" y="135"/>
                  </a:lnTo>
                  <a:lnTo>
                    <a:pt x="155" y="135"/>
                  </a:lnTo>
                  <a:lnTo>
                    <a:pt x="156" y="132"/>
                  </a:lnTo>
                  <a:lnTo>
                    <a:pt x="156" y="132"/>
                  </a:lnTo>
                  <a:lnTo>
                    <a:pt x="153" y="134"/>
                  </a:lnTo>
                  <a:lnTo>
                    <a:pt x="149" y="132"/>
                  </a:lnTo>
                  <a:lnTo>
                    <a:pt x="148" y="132"/>
                  </a:lnTo>
                  <a:lnTo>
                    <a:pt x="148" y="131"/>
                  </a:lnTo>
                  <a:lnTo>
                    <a:pt x="147" y="128"/>
                  </a:lnTo>
                  <a:lnTo>
                    <a:pt x="147" y="127"/>
                  </a:lnTo>
                  <a:lnTo>
                    <a:pt x="147" y="124"/>
                  </a:lnTo>
                  <a:lnTo>
                    <a:pt x="145" y="122"/>
                  </a:lnTo>
                  <a:lnTo>
                    <a:pt x="145" y="120"/>
                  </a:lnTo>
                  <a:lnTo>
                    <a:pt x="144" y="119"/>
                  </a:lnTo>
                  <a:lnTo>
                    <a:pt x="145" y="122"/>
                  </a:lnTo>
                  <a:lnTo>
                    <a:pt x="145" y="124"/>
                  </a:lnTo>
                  <a:lnTo>
                    <a:pt x="147" y="126"/>
                  </a:lnTo>
                  <a:lnTo>
                    <a:pt x="147" y="130"/>
                  </a:lnTo>
                  <a:lnTo>
                    <a:pt x="145" y="131"/>
                  </a:lnTo>
                  <a:lnTo>
                    <a:pt x="144" y="132"/>
                  </a:lnTo>
                  <a:lnTo>
                    <a:pt x="143" y="132"/>
                  </a:lnTo>
                  <a:lnTo>
                    <a:pt x="141" y="131"/>
                  </a:lnTo>
                  <a:lnTo>
                    <a:pt x="141" y="128"/>
                  </a:lnTo>
                  <a:lnTo>
                    <a:pt x="140" y="130"/>
                  </a:lnTo>
                  <a:lnTo>
                    <a:pt x="139" y="132"/>
                  </a:lnTo>
                  <a:lnTo>
                    <a:pt x="137" y="132"/>
                  </a:lnTo>
                  <a:lnTo>
                    <a:pt x="135" y="132"/>
                  </a:lnTo>
                  <a:lnTo>
                    <a:pt x="129" y="134"/>
                  </a:lnTo>
                  <a:lnTo>
                    <a:pt x="129" y="135"/>
                  </a:lnTo>
                  <a:lnTo>
                    <a:pt x="128" y="138"/>
                  </a:lnTo>
                  <a:lnTo>
                    <a:pt x="128" y="139"/>
                  </a:lnTo>
                  <a:lnTo>
                    <a:pt x="128" y="140"/>
                  </a:lnTo>
                  <a:lnTo>
                    <a:pt x="125" y="143"/>
                  </a:lnTo>
                  <a:lnTo>
                    <a:pt x="125" y="144"/>
                  </a:lnTo>
                  <a:lnTo>
                    <a:pt x="121" y="148"/>
                  </a:lnTo>
                  <a:lnTo>
                    <a:pt x="120" y="148"/>
                  </a:lnTo>
                  <a:lnTo>
                    <a:pt x="117" y="150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2" y="152"/>
                  </a:lnTo>
                  <a:lnTo>
                    <a:pt x="112" y="154"/>
                  </a:lnTo>
                  <a:lnTo>
                    <a:pt x="113" y="155"/>
                  </a:lnTo>
                  <a:lnTo>
                    <a:pt x="113" y="160"/>
                  </a:lnTo>
                  <a:lnTo>
                    <a:pt x="113" y="162"/>
                  </a:lnTo>
                  <a:lnTo>
                    <a:pt x="112" y="160"/>
                  </a:lnTo>
                  <a:lnTo>
                    <a:pt x="111" y="159"/>
                  </a:lnTo>
                  <a:lnTo>
                    <a:pt x="109" y="158"/>
                  </a:lnTo>
                  <a:lnTo>
                    <a:pt x="106" y="159"/>
                  </a:lnTo>
                  <a:lnTo>
                    <a:pt x="102" y="160"/>
                  </a:lnTo>
                  <a:lnTo>
                    <a:pt x="101" y="160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8" y="160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98" y="162"/>
                  </a:lnTo>
                  <a:lnTo>
                    <a:pt x="94" y="160"/>
                  </a:lnTo>
                  <a:lnTo>
                    <a:pt x="92" y="159"/>
                  </a:lnTo>
                  <a:lnTo>
                    <a:pt x="90" y="158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4"/>
                  </a:lnTo>
                  <a:lnTo>
                    <a:pt x="94" y="152"/>
                  </a:lnTo>
                  <a:lnTo>
                    <a:pt x="96" y="151"/>
                  </a:lnTo>
                  <a:lnTo>
                    <a:pt x="97" y="150"/>
                  </a:lnTo>
                  <a:lnTo>
                    <a:pt x="98" y="148"/>
                  </a:lnTo>
                  <a:lnTo>
                    <a:pt x="98" y="147"/>
                  </a:lnTo>
                  <a:lnTo>
                    <a:pt x="100" y="146"/>
                  </a:lnTo>
                  <a:lnTo>
                    <a:pt x="102" y="144"/>
                  </a:lnTo>
                  <a:lnTo>
                    <a:pt x="102" y="143"/>
                  </a:lnTo>
                  <a:lnTo>
                    <a:pt x="102" y="142"/>
                  </a:lnTo>
                  <a:lnTo>
                    <a:pt x="101" y="139"/>
                  </a:lnTo>
                  <a:lnTo>
                    <a:pt x="101" y="138"/>
                  </a:lnTo>
                  <a:lnTo>
                    <a:pt x="101" y="136"/>
                  </a:lnTo>
                  <a:lnTo>
                    <a:pt x="102" y="136"/>
                  </a:lnTo>
                  <a:lnTo>
                    <a:pt x="104" y="135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5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8" y="135"/>
                  </a:lnTo>
                  <a:lnTo>
                    <a:pt x="108" y="136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2" y="138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15" y="13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0" y="136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7" y="130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3" y="127"/>
                  </a:lnTo>
                  <a:lnTo>
                    <a:pt x="112" y="126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1" y="123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20"/>
                  </a:lnTo>
                  <a:lnTo>
                    <a:pt x="111" y="119"/>
                  </a:lnTo>
                  <a:lnTo>
                    <a:pt x="111" y="118"/>
                  </a:lnTo>
                  <a:lnTo>
                    <a:pt x="111" y="118"/>
                  </a:lnTo>
                  <a:lnTo>
                    <a:pt x="109" y="118"/>
                  </a:lnTo>
                  <a:lnTo>
                    <a:pt x="108" y="116"/>
                  </a:lnTo>
                  <a:lnTo>
                    <a:pt x="108" y="116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4" y="112"/>
                  </a:lnTo>
                  <a:lnTo>
                    <a:pt x="105" y="111"/>
                  </a:lnTo>
                  <a:lnTo>
                    <a:pt x="105" y="110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4"/>
                  </a:lnTo>
                  <a:lnTo>
                    <a:pt x="105" y="103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0" y="99"/>
                  </a:lnTo>
                  <a:lnTo>
                    <a:pt x="97" y="99"/>
                  </a:lnTo>
                  <a:lnTo>
                    <a:pt x="96" y="99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3" y="98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5" y="92"/>
                  </a:lnTo>
                  <a:lnTo>
                    <a:pt x="84" y="92"/>
                  </a:lnTo>
                  <a:lnTo>
                    <a:pt x="81" y="91"/>
                  </a:lnTo>
                  <a:lnTo>
                    <a:pt x="81" y="91"/>
                  </a:lnTo>
                  <a:lnTo>
                    <a:pt x="81" y="91"/>
                  </a:lnTo>
                  <a:lnTo>
                    <a:pt x="80" y="92"/>
                  </a:lnTo>
                  <a:lnTo>
                    <a:pt x="78" y="92"/>
                  </a:lnTo>
                  <a:lnTo>
                    <a:pt x="77" y="92"/>
                  </a:lnTo>
                  <a:lnTo>
                    <a:pt x="76" y="94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8" y="95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8"/>
                  </a:lnTo>
                  <a:lnTo>
                    <a:pt x="62" y="99"/>
                  </a:lnTo>
                  <a:lnTo>
                    <a:pt x="61" y="100"/>
                  </a:lnTo>
                  <a:lnTo>
                    <a:pt x="60" y="102"/>
                  </a:lnTo>
                  <a:lnTo>
                    <a:pt x="56" y="103"/>
                  </a:lnTo>
                  <a:lnTo>
                    <a:pt x="53" y="103"/>
                  </a:lnTo>
                  <a:lnTo>
                    <a:pt x="49" y="104"/>
                  </a:lnTo>
                  <a:lnTo>
                    <a:pt x="45" y="106"/>
                  </a:lnTo>
                  <a:lnTo>
                    <a:pt x="44" y="107"/>
                  </a:lnTo>
                  <a:lnTo>
                    <a:pt x="42" y="108"/>
                  </a:lnTo>
                  <a:lnTo>
                    <a:pt x="41" y="108"/>
                  </a:lnTo>
                  <a:lnTo>
                    <a:pt x="40" y="107"/>
                  </a:lnTo>
                  <a:lnTo>
                    <a:pt x="37" y="104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2" y="104"/>
                  </a:lnTo>
                  <a:lnTo>
                    <a:pt x="30" y="104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28" y="103"/>
                  </a:lnTo>
                  <a:lnTo>
                    <a:pt x="24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18" y="102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3" y="102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9" y="100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99"/>
                  </a:lnTo>
                  <a:lnTo>
                    <a:pt x="5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87"/>
                  </a:lnTo>
                  <a:lnTo>
                    <a:pt x="2" y="86"/>
                  </a:lnTo>
                  <a:lnTo>
                    <a:pt x="4" y="82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8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9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8" y="66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3" y="59"/>
                  </a:lnTo>
                  <a:lnTo>
                    <a:pt x="17" y="55"/>
                  </a:lnTo>
                  <a:lnTo>
                    <a:pt x="18" y="52"/>
                  </a:lnTo>
                  <a:lnTo>
                    <a:pt x="20" y="51"/>
                  </a:lnTo>
                  <a:lnTo>
                    <a:pt x="22" y="48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28" y="45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8" y="35"/>
                  </a:lnTo>
                  <a:lnTo>
                    <a:pt x="26" y="33"/>
                  </a:lnTo>
                  <a:lnTo>
                    <a:pt x="25" y="29"/>
                  </a:lnTo>
                  <a:lnTo>
                    <a:pt x="24" y="27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9" y="17"/>
                  </a:lnTo>
                  <a:lnTo>
                    <a:pt x="32" y="15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7" y="11"/>
                  </a:lnTo>
                  <a:lnTo>
                    <a:pt x="61" y="12"/>
                  </a:lnTo>
                  <a:lnTo>
                    <a:pt x="64" y="12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69" y="15"/>
                  </a:lnTo>
                  <a:lnTo>
                    <a:pt x="72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7" y="20"/>
                  </a:lnTo>
                  <a:lnTo>
                    <a:pt x="97" y="21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1" y="19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6" y="21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6" y="21"/>
                  </a:lnTo>
                  <a:lnTo>
                    <a:pt x="119" y="21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4" y="27"/>
                  </a:lnTo>
                  <a:lnTo>
                    <a:pt x="125" y="27"/>
                  </a:lnTo>
                  <a:lnTo>
                    <a:pt x="127" y="25"/>
                  </a:lnTo>
                  <a:lnTo>
                    <a:pt x="127" y="24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7" y="20"/>
                  </a:lnTo>
                  <a:lnTo>
                    <a:pt x="125" y="19"/>
                  </a:lnTo>
                  <a:lnTo>
                    <a:pt x="127" y="16"/>
                  </a:lnTo>
                  <a:lnTo>
                    <a:pt x="128" y="15"/>
                  </a:lnTo>
                  <a:lnTo>
                    <a:pt x="128" y="13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6" y="8"/>
                  </a:lnTo>
                  <a:lnTo>
                    <a:pt x="137" y="7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5" y="7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9" y="8"/>
                  </a:lnTo>
                  <a:lnTo>
                    <a:pt x="151" y="7"/>
                  </a:lnTo>
                  <a:lnTo>
                    <a:pt x="152" y="5"/>
                  </a:lnTo>
                  <a:lnTo>
                    <a:pt x="153" y="1"/>
                  </a:lnTo>
                  <a:lnTo>
                    <a:pt x="153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5" y="1"/>
                  </a:lnTo>
                  <a:lnTo>
                    <a:pt x="176" y="3"/>
                  </a:lnTo>
                  <a:lnTo>
                    <a:pt x="177" y="5"/>
                  </a:lnTo>
                  <a:lnTo>
                    <a:pt x="180" y="9"/>
                  </a:lnTo>
                  <a:lnTo>
                    <a:pt x="184" y="13"/>
                  </a:lnTo>
                  <a:lnTo>
                    <a:pt x="184" y="15"/>
                  </a:lnTo>
                  <a:lnTo>
                    <a:pt x="184" y="16"/>
                  </a:lnTo>
                  <a:lnTo>
                    <a:pt x="181" y="16"/>
                  </a:lnTo>
                  <a:lnTo>
                    <a:pt x="180" y="16"/>
                  </a:lnTo>
                  <a:lnTo>
                    <a:pt x="180" y="17"/>
                  </a:lnTo>
                  <a:lnTo>
                    <a:pt x="180" y="19"/>
                  </a:lnTo>
                  <a:lnTo>
                    <a:pt x="181" y="20"/>
                  </a:lnTo>
                  <a:lnTo>
                    <a:pt x="181" y="21"/>
                  </a:lnTo>
                  <a:lnTo>
                    <a:pt x="181" y="23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7"/>
                  </a:lnTo>
                  <a:lnTo>
                    <a:pt x="181" y="27"/>
                  </a:lnTo>
                  <a:lnTo>
                    <a:pt x="185" y="27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5" y="28"/>
                  </a:lnTo>
                  <a:lnTo>
                    <a:pt x="195" y="29"/>
                  </a:lnTo>
                  <a:lnTo>
                    <a:pt x="195" y="31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5"/>
                  </a:lnTo>
                  <a:lnTo>
                    <a:pt x="199" y="37"/>
                  </a:lnTo>
                  <a:lnTo>
                    <a:pt x="199" y="39"/>
                  </a:lnTo>
                  <a:lnTo>
                    <a:pt x="199" y="39"/>
                  </a:lnTo>
                  <a:lnTo>
                    <a:pt x="199" y="40"/>
                  </a:lnTo>
                  <a:lnTo>
                    <a:pt x="199" y="41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200" y="45"/>
                  </a:lnTo>
                  <a:lnTo>
                    <a:pt x="201" y="45"/>
                  </a:lnTo>
                  <a:lnTo>
                    <a:pt x="201" y="48"/>
                  </a:lnTo>
                  <a:lnTo>
                    <a:pt x="203" y="48"/>
                  </a:lnTo>
                  <a:lnTo>
                    <a:pt x="204" y="47"/>
                  </a:lnTo>
                  <a:lnTo>
                    <a:pt x="205" y="45"/>
                  </a:lnTo>
                  <a:lnTo>
                    <a:pt x="208" y="47"/>
                  </a:lnTo>
                  <a:lnTo>
                    <a:pt x="209" y="47"/>
                  </a:lnTo>
                  <a:lnTo>
                    <a:pt x="211" y="48"/>
                  </a:lnTo>
                  <a:lnTo>
                    <a:pt x="211" y="49"/>
                  </a:lnTo>
                  <a:lnTo>
                    <a:pt x="212" y="49"/>
                  </a:lnTo>
                  <a:lnTo>
                    <a:pt x="213" y="49"/>
                  </a:lnTo>
                  <a:lnTo>
                    <a:pt x="215" y="49"/>
                  </a:lnTo>
                  <a:lnTo>
                    <a:pt x="216" y="51"/>
                  </a:lnTo>
                  <a:lnTo>
                    <a:pt x="217" y="51"/>
                  </a:lnTo>
                  <a:lnTo>
                    <a:pt x="219" y="51"/>
                  </a:lnTo>
                  <a:lnTo>
                    <a:pt x="219" y="49"/>
                  </a:lnTo>
                  <a:lnTo>
                    <a:pt x="223" y="48"/>
                  </a:lnTo>
                  <a:lnTo>
                    <a:pt x="224" y="48"/>
                  </a:lnTo>
                  <a:lnTo>
                    <a:pt x="226" y="48"/>
                  </a:lnTo>
                  <a:lnTo>
                    <a:pt x="227" y="47"/>
                  </a:lnTo>
                  <a:lnTo>
                    <a:pt x="228" y="47"/>
                  </a:lnTo>
                  <a:lnTo>
                    <a:pt x="230" y="47"/>
                  </a:lnTo>
                  <a:lnTo>
                    <a:pt x="231" y="48"/>
                  </a:lnTo>
                  <a:lnTo>
                    <a:pt x="231" y="49"/>
                  </a:lnTo>
                  <a:lnTo>
                    <a:pt x="232" y="51"/>
                  </a:lnTo>
                  <a:lnTo>
                    <a:pt x="234" y="53"/>
                  </a:lnTo>
                  <a:lnTo>
                    <a:pt x="238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40" y="56"/>
                  </a:lnTo>
                  <a:lnTo>
                    <a:pt x="242" y="55"/>
                  </a:lnTo>
                  <a:lnTo>
                    <a:pt x="242" y="55"/>
                  </a:lnTo>
                  <a:lnTo>
                    <a:pt x="244" y="57"/>
                  </a:lnTo>
                  <a:lnTo>
                    <a:pt x="246" y="57"/>
                  </a:lnTo>
                  <a:lnTo>
                    <a:pt x="247" y="57"/>
                  </a:lnTo>
                  <a:lnTo>
                    <a:pt x="250" y="59"/>
                  </a:lnTo>
                  <a:lnTo>
                    <a:pt x="251" y="60"/>
                  </a:lnTo>
                  <a:lnTo>
                    <a:pt x="254" y="60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6" y="60"/>
                  </a:lnTo>
                  <a:lnTo>
                    <a:pt x="256" y="61"/>
                  </a:lnTo>
                  <a:lnTo>
                    <a:pt x="258" y="63"/>
                  </a:lnTo>
                  <a:lnTo>
                    <a:pt x="259" y="63"/>
                  </a:lnTo>
                  <a:lnTo>
                    <a:pt x="260" y="63"/>
                  </a:lnTo>
                  <a:lnTo>
                    <a:pt x="262" y="64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7" y="66"/>
                  </a:lnTo>
                  <a:lnTo>
                    <a:pt x="268" y="66"/>
                  </a:lnTo>
                  <a:lnTo>
                    <a:pt x="270" y="66"/>
                  </a:lnTo>
                  <a:lnTo>
                    <a:pt x="270" y="67"/>
                  </a:lnTo>
                  <a:lnTo>
                    <a:pt x="268" y="68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0" y="72"/>
                  </a:lnTo>
                  <a:lnTo>
                    <a:pt x="270" y="74"/>
                  </a:lnTo>
                  <a:lnTo>
                    <a:pt x="268" y="75"/>
                  </a:lnTo>
                  <a:lnTo>
                    <a:pt x="267" y="76"/>
                  </a:lnTo>
                  <a:lnTo>
                    <a:pt x="266" y="78"/>
                  </a:lnTo>
                  <a:lnTo>
                    <a:pt x="264" y="79"/>
                  </a:lnTo>
                  <a:lnTo>
                    <a:pt x="263" y="79"/>
                  </a:lnTo>
                  <a:lnTo>
                    <a:pt x="263" y="80"/>
                  </a:lnTo>
                  <a:lnTo>
                    <a:pt x="264" y="82"/>
                  </a:lnTo>
                  <a:lnTo>
                    <a:pt x="266" y="82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7" y="84"/>
                  </a:lnTo>
                  <a:lnTo>
                    <a:pt x="267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3" y="86"/>
                  </a:lnTo>
                  <a:lnTo>
                    <a:pt x="263" y="87"/>
                  </a:lnTo>
                  <a:lnTo>
                    <a:pt x="263" y="88"/>
                  </a:lnTo>
                  <a:lnTo>
                    <a:pt x="264" y="90"/>
                  </a:lnTo>
                  <a:lnTo>
                    <a:pt x="266" y="90"/>
                  </a:lnTo>
                  <a:lnTo>
                    <a:pt x="266" y="91"/>
                  </a:lnTo>
                  <a:lnTo>
                    <a:pt x="266" y="92"/>
                  </a:lnTo>
                  <a:lnTo>
                    <a:pt x="266" y="94"/>
                  </a:lnTo>
                  <a:lnTo>
                    <a:pt x="266" y="95"/>
                  </a:lnTo>
                  <a:lnTo>
                    <a:pt x="266" y="95"/>
                  </a:lnTo>
                  <a:lnTo>
                    <a:pt x="266" y="95"/>
                  </a:lnTo>
                  <a:lnTo>
                    <a:pt x="267" y="95"/>
                  </a:lnTo>
                  <a:lnTo>
                    <a:pt x="267" y="96"/>
                  </a:lnTo>
                  <a:lnTo>
                    <a:pt x="267" y="96"/>
                  </a:lnTo>
                  <a:lnTo>
                    <a:pt x="266" y="98"/>
                  </a:lnTo>
                  <a:lnTo>
                    <a:pt x="266" y="102"/>
                  </a:lnTo>
                  <a:lnTo>
                    <a:pt x="264" y="103"/>
                  </a:lnTo>
                  <a:lnTo>
                    <a:pt x="264" y="104"/>
                  </a:lnTo>
                  <a:lnTo>
                    <a:pt x="264" y="106"/>
                  </a:lnTo>
                  <a:lnTo>
                    <a:pt x="263" y="106"/>
                  </a:lnTo>
                  <a:lnTo>
                    <a:pt x="259" y="106"/>
                  </a:lnTo>
                  <a:lnTo>
                    <a:pt x="255" y="106"/>
                  </a:lnTo>
                  <a:lnTo>
                    <a:pt x="254" y="106"/>
                  </a:lnTo>
                  <a:lnTo>
                    <a:pt x="251" y="106"/>
                  </a:lnTo>
                  <a:lnTo>
                    <a:pt x="250" y="106"/>
                  </a:lnTo>
                  <a:lnTo>
                    <a:pt x="248" y="108"/>
                  </a:lnTo>
                  <a:lnTo>
                    <a:pt x="247" y="110"/>
                  </a:lnTo>
                  <a:lnTo>
                    <a:pt x="246" y="110"/>
                  </a:lnTo>
                  <a:lnTo>
                    <a:pt x="243" y="111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2" y="115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0" y="116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9"/>
                  </a:lnTo>
                  <a:lnTo>
                    <a:pt x="242" y="119"/>
                  </a:lnTo>
                  <a:lnTo>
                    <a:pt x="242" y="119"/>
                  </a:lnTo>
                  <a:lnTo>
                    <a:pt x="240" y="120"/>
                  </a:lnTo>
                  <a:lnTo>
                    <a:pt x="240" y="122"/>
                  </a:lnTo>
                  <a:lnTo>
                    <a:pt x="242" y="122"/>
                  </a:lnTo>
                  <a:lnTo>
                    <a:pt x="242" y="122"/>
                  </a:lnTo>
                  <a:close/>
                  <a:moveTo>
                    <a:pt x="148" y="142"/>
                  </a:moveTo>
                  <a:lnTo>
                    <a:pt x="149" y="143"/>
                  </a:lnTo>
                  <a:lnTo>
                    <a:pt x="148" y="142"/>
                  </a:lnTo>
                  <a:lnTo>
                    <a:pt x="143" y="142"/>
                  </a:lnTo>
                  <a:lnTo>
                    <a:pt x="141" y="140"/>
                  </a:lnTo>
                  <a:lnTo>
                    <a:pt x="141" y="139"/>
                  </a:lnTo>
                  <a:lnTo>
                    <a:pt x="140" y="138"/>
                  </a:lnTo>
                  <a:lnTo>
                    <a:pt x="141" y="139"/>
                  </a:lnTo>
                  <a:lnTo>
                    <a:pt x="143" y="140"/>
                  </a:lnTo>
                  <a:lnTo>
                    <a:pt x="148" y="142"/>
                  </a:lnTo>
                  <a:lnTo>
                    <a:pt x="148" y="14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38">
              <a:extLst>
                <a:ext uri="{FF2B5EF4-FFF2-40B4-BE49-F238E27FC236}">
                  <a16:creationId xmlns:a16="http://schemas.microsoft.com/office/drawing/2014/main" id="{11E61EC9-BE79-468F-A804-1D962F080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6850" y="4629151"/>
              <a:ext cx="128588" cy="133350"/>
            </a:xfrm>
            <a:custGeom>
              <a:avLst/>
              <a:gdLst>
                <a:gd name="T0" fmla="*/ 61 w 81"/>
                <a:gd name="T1" fmla="*/ 77 h 84"/>
                <a:gd name="T2" fmla="*/ 53 w 81"/>
                <a:gd name="T3" fmla="*/ 77 h 84"/>
                <a:gd name="T4" fmla="*/ 45 w 81"/>
                <a:gd name="T5" fmla="*/ 77 h 84"/>
                <a:gd name="T6" fmla="*/ 37 w 81"/>
                <a:gd name="T7" fmla="*/ 77 h 84"/>
                <a:gd name="T8" fmla="*/ 29 w 81"/>
                <a:gd name="T9" fmla="*/ 77 h 84"/>
                <a:gd name="T10" fmla="*/ 21 w 81"/>
                <a:gd name="T11" fmla="*/ 77 h 84"/>
                <a:gd name="T12" fmla="*/ 18 w 81"/>
                <a:gd name="T13" fmla="*/ 77 h 84"/>
                <a:gd name="T14" fmla="*/ 16 w 81"/>
                <a:gd name="T15" fmla="*/ 79 h 84"/>
                <a:gd name="T16" fmla="*/ 14 w 81"/>
                <a:gd name="T17" fmla="*/ 79 h 84"/>
                <a:gd name="T18" fmla="*/ 12 w 81"/>
                <a:gd name="T19" fmla="*/ 79 h 84"/>
                <a:gd name="T20" fmla="*/ 9 w 81"/>
                <a:gd name="T21" fmla="*/ 83 h 84"/>
                <a:gd name="T22" fmla="*/ 6 w 81"/>
                <a:gd name="T23" fmla="*/ 84 h 84"/>
                <a:gd name="T24" fmla="*/ 5 w 81"/>
                <a:gd name="T25" fmla="*/ 83 h 84"/>
                <a:gd name="T26" fmla="*/ 1 w 81"/>
                <a:gd name="T27" fmla="*/ 83 h 84"/>
                <a:gd name="T28" fmla="*/ 0 w 81"/>
                <a:gd name="T29" fmla="*/ 77 h 84"/>
                <a:gd name="T30" fmla="*/ 1 w 81"/>
                <a:gd name="T31" fmla="*/ 73 h 84"/>
                <a:gd name="T32" fmla="*/ 2 w 81"/>
                <a:gd name="T33" fmla="*/ 64 h 84"/>
                <a:gd name="T34" fmla="*/ 4 w 81"/>
                <a:gd name="T35" fmla="*/ 60 h 84"/>
                <a:gd name="T36" fmla="*/ 5 w 81"/>
                <a:gd name="T37" fmla="*/ 56 h 84"/>
                <a:gd name="T38" fmla="*/ 6 w 81"/>
                <a:gd name="T39" fmla="*/ 51 h 84"/>
                <a:gd name="T40" fmla="*/ 9 w 81"/>
                <a:gd name="T41" fmla="*/ 48 h 84"/>
                <a:gd name="T42" fmla="*/ 14 w 81"/>
                <a:gd name="T43" fmla="*/ 44 h 84"/>
                <a:gd name="T44" fmla="*/ 24 w 81"/>
                <a:gd name="T45" fmla="*/ 33 h 84"/>
                <a:gd name="T46" fmla="*/ 26 w 81"/>
                <a:gd name="T47" fmla="*/ 31 h 84"/>
                <a:gd name="T48" fmla="*/ 25 w 81"/>
                <a:gd name="T49" fmla="*/ 29 h 84"/>
                <a:gd name="T50" fmla="*/ 22 w 81"/>
                <a:gd name="T51" fmla="*/ 28 h 84"/>
                <a:gd name="T52" fmla="*/ 20 w 81"/>
                <a:gd name="T53" fmla="*/ 27 h 84"/>
                <a:gd name="T54" fmla="*/ 18 w 81"/>
                <a:gd name="T55" fmla="*/ 23 h 84"/>
                <a:gd name="T56" fmla="*/ 20 w 81"/>
                <a:gd name="T57" fmla="*/ 19 h 84"/>
                <a:gd name="T58" fmla="*/ 18 w 81"/>
                <a:gd name="T59" fmla="*/ 17 h 84"/>
                <a:gd name="T60" fmla="*/ 20 w 81"/>
                <a:gd name="T61" fmla="*/ 13 h 84"/>
                <a:gd name="T62" fmla="*/ 20 w 81"/>
                <a:gd name="T63" fmla="*/ 11 h 84"/>
                <a:gd name="T64" fmla="*/ 22 w 81"/>
                <a:gd name="T65" fmla="*/ 7 h 84"/>
                <a:gd name="T66" fmla="*/ 28 w 81"/>
                <a:gd name="T67" fmla="*/ 7 h 84"/>
                <a:gd name="T68" fmla="*/ 32 w 81"/>
                <a:gd name="T69" fmla="*/ 8 h 84"/>
                <a:gd name="T70" fmla="*/ 36 w 81"/>
                <a:gd name="T71" fmla="*/ 7 h 84"/>
                <a:gd name="T72" fmla="*/ 38 w 81"/>
                <a:gd name="T73" fmla="*/ 9 h 84"/>
                <a:gd name="T74" fmla="*/ 40 w 81"/>
                <a:gd name="T75" fmla="*/ 9 h 84"/>
                <a:gd name="T76" fmla="*/ 45 w 81"/>
                <a:gd name="T77" fmla="*/ 7 h 84"/>
                <a:gd name="T78" fmla="*/ 49 w 81"/>
                <a:gd name="T79" fmla="*/ 5 h 84"/>
                <a:gd name="T80" fmla="*/ 57 w 81"/>
                <a:gd name="T81" fmla="*/ 7 h 84"/>
                <a:gd name="T82" fmla="*/ 60 w 81"/>
                <a:gd name="T83" fmla="*/ 5 h 84"/>
                <a:gd name="T84" fmla="*/ 69 w 81"/>
                <a:gd name="T85" fmla="*/ 4 h 84"/>
                <a:gd name="T86" fmla="*/ 69 w 81"/>
                <a:gd name="T87" fmla="*/ 5 h 84"/>
                <a:gd name="T88" fmla="*/ 73 w 81"/>
                <a:gd name="T89" fmla="*/ 8 h 84"/>
                <a:gd name="T90" fmla="*/ 73 w 81"/>
                <a:gd name="T91" fmla="*/ 12 h 84"/>
                <a:gd name="T92" fmla="*/ 76 w 81"/>
                <a:gd name="T93" fmla="*/ 19 h 84"/>
                <a:gd name="T94" fmla="*/ 78 w 81"/>
                <a:gd name="T95" fmla="*/ 21 h 84"/>
                <a:gd name="T96" fmla="*/ 80 w 81"/>
                <a:gd name="T97" fmla="*/ 24 h 84"/>
                <a:gd name="T98" fmla="*/ 81 w 81"/>
                <a:gd name="T99" fmla="*/ 29 h 84"/>
                <a:gd name="T100" fmla="*/ 81 w 81"/>
                <a:gd name="T101" fmla="*/ 36 h 84"/>
                <a:gd name="T102" fmla="*/ 81 w 81"/>
                <a:gd name="T103" fmla="*/ 39 h 84"/>
                <a:gd name="T104" fmla="*/ 78 w 81"/>
                <a:gd name="T105" fmla="*/ 41 h 84"/>
                <a:gd name="T106" fmla="*/ 78 w 81"/>
                <a:gd name="T107" fmla="*/ 44 h 84"/>
                <a:gd name="T108" fmla="*/ 77 w 81"/>
                <a:gd name="T109" fmla="*/ 45 h 84"/>
                <a:gd name="T110" fmla="*/ 74 w 81"/>
                <a:gd name="T111" fmla="*/ 47 h 84"/>
                <a:gd name="T112" fmla="*/ 70 w 81"/>
                <a:gd name="T113" fmla="*/ 52 h 84"/>
                <a:gd name="T114" fmla="*/ 68 w 81"/>
                <a:gd name="T115" fmla="*/ 57 h 84"/>
                <a:gd name="T116" fmla="*/ 65 w 81"/>
                <a:gd name="T117" fmla="*/ 63 h 84"/>
                <a:gd name="T118" fmla="*/ 65 w 81"/>
                <a:gd name="T1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84">
                  <a:moveTo>
                    <a:pt x="65" y="77"/>
                  </a:moveTo>
                  <a:lnTo>
                    <a:pt x="64" y="77"/>
                  </a:lnTo>
                  <a:lnTo>
                    <a:pt x="61" y="77"/>
                  </a:lnTo>
                  <a:lnTo>
                    <a:pt x="58" y="77"/>
                  </a:lnTo>
                  <a:lnTo>
                    <a:pt x="56" y="77"/>
                  </a:lnTo>
                  <a:lnTo>
                    <a:pt x="53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5" y="77"/>
                  </a:lnTo>
                  <a:lnTo>
                    <a:pt x="42" y="77"/>
                  </a:lnTo>
                  <a:lnTo>
                    <a:pt x="40" y="77"/>
                  </a:lnTo>
                  <a:lnTo>
                    <a:pt x="37" y="77"/>
                  </a:lnTo>
                  <a:lnTo>
                    <a:pt x="34" y="77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7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80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3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4" y="8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79"/>
                  </a:lnTo>
                  <a:lnTo>
                    <a:pt x="0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10" y="47"/>
                  </a:lnTo>
                  <a:lnTo>
                    <a:pt x="12" y="45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1" y="37"/>
                  </a:lnTo>
                  <a:lnTo>
                    <a:pt x="24" y="33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8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5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9" y="5"/>
                  </a:lnTo>
                  <a:lnTo>
                    <a:pt x="52" y="5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2" y="3"/>
                  </a:lnTo>
                  <a:lnTo>
                    <a:pt x="66" y="0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0" y="7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9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6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1" y="29"/>
                  </a:lnTo>
                  <a:lnTo>
                    <a:pt x="81" y="32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1" y="37"/>
                  </a:lnTo>
                  <a:lnTo>
                    <a:pt x="81" y="39"/>
                  </a:lnTo>
                  <a:lnTo>
                    <a:pt x="81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7" y="44"/>
                  </a:lnTo>
                  <a:lnTo>
                    <a:pt x="77" y="45"/>
                  </a:lnTo>
                  <a:lnTo>
                    <a:pt x="76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9"/>
                  </a:lnTo>
                  <a:lnTo>
                    <a:pt x="72" y="52"/>
                  </a:lnTo>
                  <a:lnTo>
                    <a:pt x="70" y="52"/>
                  </a:lnTo>
                  <a:lnTo>
                    <a:pt x="69" y="53"/>
                  </a:lnTo>
                  <a:lnTo>
                    <a:pt x="69" y="55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66" y="60"/>
                  </a:lnTo>
                  <a:lnTo>
                    <a:pt x="65" y="63"/>
                  </a:lnTo>
                  <a:lnTo>
                    <a:pt x="65" y="68"/>
                  </a:lnTo>
                  <a:lnTo>
                    <a:pt x="65" y="75"/>
                  </a:lnTo>
                  <a:lnTo>
                    <a:pt x="65" y="7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39">
              <a:extLst>
                <a:ext uri="{FF2B5EF4-FFF2-40B4-BE49-F238E27FC236}">
                  <a16:creationId xmlns:a16="http://schemas.microsoft.com/office/drawing/2014/main" id="{203445A3-B092-438C-837C-83E7CDA93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7371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240">
              <a:extLst>
                <a:ext uri="{FF2B5EF4-FFF2-40B4-BE49-F238E27FC236}">
                  <a16:creationId xmlns:a16="http://schemas.microsoft.com/office/drawing/2014/main" id="{BB11D5E8-1E88-49B6-B0BB-D331C6FC6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7150" y="4722813"/>
              <a:ext cx="1588" cy="1588"/>
            </a:xfrm>
            <a:prstGeom prst="rect">
              <a:avLst/>
            </a:prstGeom>
            <a:grpFill/>
            <a:ln w="6350">
              <a:solidFill>
                <a:schemeClr val="bg2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41">
              <a:extLst>
                <a:ext uri="{FF2B5EF4-FFF2-40B4-BE49-F238E27FC236}">
                  <a16:creationId xmlns:a16="http://schemas.microsoft.com/office/drawing/2014/main" id="{DD41C0E9-4A99-492B-91E7-BFBB31A33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2388" y="4710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242">
              <a:extLst>
                <a:ext uri="{FF2B5EF4-FFF2-40B4-BE49-F238E27FC236}">
                  <a16:creationId xmlns:a16="http://schemas.microsoft.com/office/drawing/2014/main" id="{A4B734E7-0039-4083-8D18-9E69500AC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2250" y="4327526"/>
              <a:ext cx="1588" cy="1588"/>
            </a:xfrm>
            <a:prstGeom prst="rect">
              <a:avLst/>
            </a:prstGeom>
            <a:grpFill/>
            <a:ln w="6350">
              <a:solidFill>
                <a:schemeClr val="bg2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43">
              <a:extLst>
                <a:ext uri="{FF2B5EF4-FFF2-40B4-BE49-F238E27FC236}">
                  <a16:creationId xmlns:a16="http://schemas.microsoft.com/office/drawing/2014/main" id="{CCC150E4-824E-48C9-90CA-02512A391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338" y="40306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44">
              <a:extLst>
                <a:ext uri="{FF2B5EF4-FFF2-40B4-BE49-F238E27FC236}">
                  <a16:creationId xmlns:a16="http://schemas.microsoft.com/office/drawing/2014/main" id="{9642B596-385E-4EA8-82F2-B358AE879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3925" y="4260851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0 w 1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45">
              <a:extLst>
                <a:ext uri="{FF2B5EF4-FFF2-40B4-BE49-F238E27FC236}">
                  <a16:creationId xmlns:a16="http://schemas.microsoft.com/office/drawing/2014/main" id="{568C375C-C821-43C5-84E0-12FEAE119B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1338" y="2265363"/>
              <a:ext cx="2435225" cy="2005013"/>
            </a:xfrm>
            <a:custGeom>
              <a:avLst/>
              <a:gdLst>
                <a:gd name="T0" fmla="*/ 534 w 1534"/>
                <a:gd name="T1" fmla="*/ 467 h 1263"/>
                <a:gd name="T2" fmla="*/ 559 w 1534"/>
                <a:gd name="T3" fmla="*/ 530 h 1263"/>
                <a:gd name="T4" fmla="*/ 499 w 1534"/>
                <a:gd name="T5" fmla="*/ 464 h 1263"/>
                <a:gd name="T6" fmla="*/ 450 w 1534"/>
                <a:gd name="T7" fmla="*/ 429 h 1263"/>
                <a:gd name="T8" fmla="*/ 323 w 1534"/>
                <a:gd name="T9" fmla="*/ 394 h 1263"/>
                <a:gd name="T10" fmla="*/ 279 w 1534"/>
                <a:gd name="T11" fmla="*/ 436 h 1263"/>
                <a:gd name="T12" fmla="*/ 257 w 1534"/>
                <a:gd name="T13" fmla="*/ 403 h 1263"/>
                <a:gd name="T14" fmla="*/ 190 w 1534"/>
                <a:gd name="T15" fmla="*/ 507 h 1263"/>
                <a:gd name="T16" fmla="*/ 113 w 1534"/>
                <a:gd name="T17" fmla="*/ 547 h 1263"/>
                <a:gd name="T18" fmla="*/ 157 w 1534"/>
                <a:gd name="T19" fmla="*/ 512 h 1263"/>
                <a:gd name="T20" fmla="*/ 107 w 1534"/>
                <a:gd name="T21" fmla="*/ 448 h 1263"/>
                <a:gd name="T22" fmla="*/ 50 w 1534"/>
                <a:gd name="T23" fmla="*/ 382 h 1263"/>
                <a:gd name="T24" fmla="*/ 105 w 1534"/>
                <a:gd name="T25" fmla="*/ 271 h 1263"/>
                <a:gd name="T26" fmla="*/ 117 w 1534"/>
                <a:gd name="T27" fmla="*/ 215 h 1263"/>
                <a:gd name="T28" fmla="*/ 127 w 1534"/>
                <a:gd name="T29" fmla="*/ 45 h 1263"/>
                <a:gd name="T30" fmla="*/ 307 w 1534"/>
                <a:gd name="T31" fmla="*/ 45 h 1263"/>
                <a:gd name="T32" fmla="*/ 337 w 1534"/>
                <a:gd name="T33" fmla="*/ 412 h 1263"/>
                <a:gd name="T34" fmla="*/ 372 w 1534"/>
                <a:gd name="T35" fmla="*/ 425 h 1263"/>
                <a:gd name="T36" fmla="*/ 529 w 1534"/>
                <a:gd name="T37" fmla="*/ 496 h 1263"/>
                <a:gd name="T38" fmla="*/ 250 w 1534"/>
                <a:gd name="T39" fmla="*/ 487 h 1263"/>
                <a:gd name="T40" fmla="*/ 232 w 1534"/>
                <a:gd name="T41" fmla="*/ 485 h 1263"/>
                <a:gd name="T42" fmla="*/ 238 w 1534"/>
                <a:gd name="T43" fmla="*/ 510 h 1263"/>
                <a:gd name="T44" fmla="*/ 549 w 1534"/>
                <a:gd name="T45" fmla="*/ 522 h 1263"/>
                <a:gd name="T46" fmla="*/ 555 w 1534"/>
                <a:gd name="T47" fmla="*/ 555 h 1263"/>
                <a:gd name="T48" fmla="*/ 573 w 1534"/>
                <a:gd name="T49" fmla="*/ 544 h 1263"/>
                <a:gd name="T50" fmla="*/ 137 w 1534"/>
                <a:gd name="T51" fmla="*/ 562 h 1263"/>
                <a:gd name="T52" fmla="*/ 85 w 1534"/>
                <a:gd name="T53" fmla="*/ 563 h 1263"/>
                <a:gd name="T54" fmla="*/ 35 w 1534"/>
                <a:gd name="T55" fmla="*/ 598 h 1263"/>
                <a:gd name="T56" fmla="*/ 1184 w 1534"/>
                <a:gd name="T57" fmla="*/ 730 h 1263"/>
                <a:gd name="T58" fmla="*/ 1231 w 1534"/>
                <a:gd name="T59" fmla="*/ 765 h 1263"/>
                <a:gd name="T60" fmla="*/ 1243 w 1534"/>
                <a:gd name="T61" fmla="*/ 780 h 1263"/>
                <a:gd name="T62" fmla="*/ 1221 w 1534"/>
                <a:gd name="T63" fmla="*/ 841 h 1263"/>
                <a:gd name="T64" fmla="*/ 1259 w 1534"/>
                <a:gd name="T65" fmla="*/ 790 h 1263"/>
                <a:gd name="T66" fmla="*/ 1299 w 1534"/>
                <a:gd name="T67" fmla="*/ 821 h 1263"/>
                <a:gd name="T68" fmla="*/ 1379 w 1534"/>
                <a:gd name="T69" fmla="*/ 833 h 1263"/>
                <a:gd name="T70" fmla="*/ 1486 w 1534"/>
                <a:gd name="T71" fmla="*/ 769 h 1263"/>
                <a:gd name="T72" fmla="*/ 1517 w 1534"/>
                <a:gd name="T73" fmla="*/ 808 h 1263"/>
                <a:gd name="T74" fmla="*/ 1485 w 1534"/>
                <a:gd name="T75" fmla="*/ 857 h 1263"/>
                <a:gd name="T76" fmla="*/ 1413 w 1534"/>
                <a:gd name="T77" fmla="*/ 914 h 1263"/>
                <a:gd name="T78" fmla="*/ 1394 w 1534"/>
                <a:gd name="T79" fmla="*/ 920 h 1263"/>
                <a:gd name="T80" fmla="*/ 1390 w 1534"/>
                <a:gd name="T81" fmla="*/ 935 h 1263"/>
                <a:gd name="T82" fmla="*/ 1387 w 1534"/>
                <a:gd name="T83" fmla="*/ 972 h 1263"/>
                <a:gd name="T84" fmla="*/ 1339 w 1534"/>
                <a:gd name="T85" fmla="*/ 1033 h 1263"/>
                <a:gd name="T86" fmla="*/ 1326 w 1534"/>
                <a:gd name="T87" fmla="*/ 1104 h 1263"/>
                <a:gd name="T88" fmla="*/ 1273 w 1534"/>
                <a:gd name="T89" fmla="*/ 1083 h 1263"/>
                <a:gd name="T90" fmla="*/ 1189 w 1534"/>
                <a:gd name="T91" fmla="*/ 1079 h 1263"/>
                <a:gd name="T92" fmla="*/ 1146 w 1534"/>
                <a:gd name="T93" fmla="*/ 1087 h 1263"/>
                <a:gd name="T94" fmla="*/ 1076 w 1534"/>
                <a:gd name="T95" fmla="*/ 1134 h 1263"/>
                <a:gd name="T96" fmla="*/ 966 w 1534"/>
                <a:gd name="T97" fmla="*/ 1074 h 1263"/>
                <a:gd name="T98" fmla="*/ 718 w 1534"/>
                <a:gd name="T99" fmla="*/ 980 h 1263"/>
                <a:gd name="T100" fmla="*/ 677 w 1534"/>
                <a:gd name="T101" fmla="*/ 869 h 1263"/>
                <a:gd name="T102" fmla="*/ 696 w 1534"/>
                <a:gd name="T103" fmla="*/ 738 h 1263"/>
                <a:gd name="T104" fmla="*/ 700 w 1534"/>
                <a:gd name="T105" fmla="*/ 720 h 1263"/>
                <a:gd name="T106" fmla="*/ 696 w 1534"/>
                <a:gd name="T107" fmla="*/ 717 h 1263"/>
                <a:gd name="T108" fmla="*/ 700 w 1534"/>
                <a:gd name="T109" fmla="*/ 738 h 1263"/>
                <a:gd name="T110" fmla="*/ 1179 w 1534"/>
                <a:gd name="T111" fmla="*/ 758 h 1263"/>
                <a:gd name="T112" fmla="*/ 1231 w 1534"/>
                <a:gd name="T113" fmla="*/ 797 h 1263"/>
                <a:gd name="T114" fmla="*/ 1477 w 1534"/>
                <a:gd name="T115" fmla="*/ 872 h 1263"/>
                <a:gd name="T116" fmla="*/ 1403 w 1534"/>
                <a:gd name="T117" fmla="*/ 976 h 1263"/>
                <a:gd name="T118" fmla="*/ 1316 w 1534"/>
                <a:gd name="T119" fmla="*/ 1067 h 1263"/>
                <a:gd name="T120" fmla="*/ 1336 w 1534"/>
                <a:gd name="T121" fmla="*/ 1129 h 1263"/>
                <a:gd name="T122" fmla="*/ 1311 w 1534"/>
                <a:gd name="T123" fmla="*/ 1173 h 1263"/>
                <a:gd name="T124" fmla="*/ 184 w 1534"/>
                <a:gd name="T125" fmla="*/ 1235 h 1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4" h="1263">
                  <a:moveTo>
                    <a:pt x="423" y="79"/>
                  </a:moveTo>
                  <a:lnTo>
                    <a:pt x="423" y="91"/>
                  </a:lnTo>
                  <a:lnTo>
                    <a:pt x="423" y="104"/>
                  </a:lnTo>
                  <a:lnTo>
                    <a:pt x="423" y="116"/>
                  </a:lnTo>
                  <a:lnTo>
                    <a:pt x="423" y="128"/>
                  </a:lnTo>
                  <a:lnTo>
                    <a:pt x="423" y="140"/>
                  </a:lnTo>
                  <a:lnTo>
                    <a:pt x="423" y="151"/>
                  </a:lnTo>
                  <a:lnTo>
                    <a:pt x="423" y="163"/>
                  </a:lnTo>
                  <a:lnTo>
                    <a:pt x="423" y="175"/>
                  </a:lnTo>
                  <a:lnTo>
                    <a:pt x="423" y="186"/>
                  </a:lnTo>
                  <a:lnTo>
                    <a:pt x="423" y="196"/>
                  </a:lnTo>
                  <a:lnTo>
                    <a:pt x="423" y="209"/>
                  </a:lnTo>
                  <a:lnTo>
                    <a:pt x="423" y="219"/>
                  </a:lnTo>
                  <a:lnTo>
                    <a:pt x="423" y="230"/>
                  </a:lnTo>
                  <a:lnTo>
                    <a:pt x="423" y="241"/>
                  </a:lnTo>
                  <a:lnTo>
                    <a:pt x="423" y="251"/>
                  </a:lnTo>
                  <a:lnTo>
                    <a:pt x="423" y="261"/>
                  </a:lnTo>
                  <a:lnTo>
                    <a:pt x="423" y="271"/>
                  </a:lnTo>
                  <a:lnTo>
                    <a:pt x="423" y="282"/>
                  </a:lnTo>
                  <a:lnTo>
                    <a:pt x="423" y="291"/>
                  </a:lnTo>
                  <a:lnTo>
                    <a:pt x="423" y="302"/>
                  </a:lnTo>
                  <a:lnTo>
                    <a:pt x="423" y="312"/>
                  </a:lnTo>
                  <a:lnTo>
                    <a:pt x="423" y="321"/>
                  </a:lnTo>
                  <a:lnTo>
                    <a:pt x="423" y="332"/>
                  </a:lnTo>
                  <a:lnTo>
                    <a:pt x="423" y="341"/>
                  </a:lnTo>
                  <a:lnTo>
                    <a:pt x="423" y="350"/>
                  </a:lnTo>
                  <a:lnTo>
                    <a:pt x="423" y="360"/>
                  </a:lnTo>
                  <a:lnTo>
                    <a:pt x="423" y="369"/>
                  </a:lnTo>
                  <a:lnTo>
                    <a:pt x="423" y="378"/>
                  </a:lnTo>
                  <a:lnTo>
                    <a:pt x="423" y="388"/>
                  </a:lnTo>
                  <a:lnTo>
                    <a:pt x="423" y="396"/>
                  </a:lnTo>
                  <a:lnTo>
                    <a:pt x="423" y="405"/>
                  </a:lnTo>
                  <a:lnTo>
                    <a:pt x="423" y="415"/>
                  </a:lnTo>
                  <a:lnTo>
                    <a:pt x="426" y="416"/>
                  </a:lnTo>
                  <a:lnTo>
                    <a:pt x="430" y="417"/>
                  </a:lnTo>
                  <a:lnTo>
                    <a:pt x="431" y="415"/>
                  </a:lnTo>
                  <a:lnTo>
                    <a:pt x="435" y="416"/>
                  </a:lnTo>
                  <a:lnTo>
                    <a:pt x="438" y="417"/>
                  </a:lnTo>
                  <a:lnTo>
                    <a:pt x="440" y="416"/>
                  </a:lnTo>
                  <a:lnTo>
                    <a:pt x="443" y="413"/>
                  </a:lnTo>
                  <a:lnTo>
                    <a:pt x="446" y="413"/>
                  </a:lnTo>
                  <a:lnTo>
                    <a:pt x="450" y="413"/>
                  </a:lnTo>
                  <a:lnTo>
                    <a:pt x="451" y="413"/>
                  </a:lnTo>
                  <a:lnTo>
                    <a:pt x="451" y="415"/>
                  </a:lnTo>
                  <a:lnTo>
                    <a:pt x="451" y="419"/>
                  </a:lnTo>
                  <a:lnTo>
                    <a:pt x="450" y="421"/>
                  </a:lnTo>
                  <a:lnTo>
                    <a:pt x="452" y="424"/>
                  </a:lnTo>
                  <a:lnTo>
                    <a:pt x="455" y="425"/>
                  </a:lnTo>
                  <a:lnTo>
                    <a:pt x="456" y="427"/>
                  </a:lnTo>
                  <a:lnTo>
                    <a:pt x="458" y="429"/>
                  </a:lnTo>
                  <a:lnTo>
                    <a:pt x="460" y="433"/>
                  </a:lnTo>
                  <a:lnTo>
                    <a:pt x="463" y="435"/>
                  </a:lnTo>
                  <a:lnTo>
                    <a:pt x="464" y="437"/>
                  </a:lnTo>
                  <a:lnTo>
                    <a:pt x="467" y="440"/>
                  </a:lnTo>
                  <a:lnTo>
                    <a:pt x="470" y="441"/>
                  </a:lnTo>
                  <a:lnTo>
                    <a:pt x="472" y="444"/>
                  </a:lnTo>
                  <a:lnTo>
                    <a:pt x="474" y="447"/>
                  </a:lnTo>
                  <a:lnTo>
                    <a:pt x="475" y="449"/>
                  </a:lnTo>
                  <a:lnTo>
                    <a:pt x="475" y="453"/>
                  </a:lnTo>
                  <a:lnTo>
                    <a:pt x="475" y="455"/>
                  </a:lnTo>
                  <a:lnTo>
                    <a:pt x="476" y="456"/>
                  </a:lnTo>
                  <a:lnTo>
                    <a:pt x="479" y="453"/>
                  </a:lnTo>
                  <a:lnTo>
                    <a:pt x="480" y="452"/>
                  </a:lnTo>
                  <a:lnTo>
                    <a:pt x="483" y="449"/>
                  </a:lnTo>
                  <a:lnTo>
                    <a:pt x="486" y="448"/>
                  </a:lnTo>
                  <a:lnTo>
                    <a:pt x="488" y="448"/>
                  </a:lnTo>
                  <a:lnTo>
                    <a:pt x="491" y="444"/>
                  </a:lnTo>
                  <a:lnTo>
                    <a:pt x="491" y="440"/>
                  </a:lnTo>
                  <a:lnTo>
                    <a:pt x="492" y="440"/>
                  </a:lnTo>
                  <a:lnTo>
                    <a:pt x="494" y="439"/>
                  </a:lnTo>
                  <a:lnTo>
                    <a:pt x="494" y="437"/>
                  </a:lnTo>
                  <a:lnTo>
                    <a:pt x="492" y="435"/>
                  </a:lnTo>
                  <a:lnTo>
                    <a:pt x="496" y="435"/>
                  </a:lnTo>
                  <a:lnTo>
                    <a:pt x="499" y="433"/>
                  </a:lnTo>
                  <a:lnTo>
                    <a:pt x="502" y="432"/>
                  </a:lnTo>
                  <a:lnTo>
                    <a:pt x="506" y="429"/>
                  </a:lnTo>
                  <a:lnTo>
                    <a:pt x="507" y="431"/>
                  </a:lnTo>
                  <a:lnTo>
                    <a:pt x="509" y="432"/>
                  </a:lnTo>
                  <a:lnTo>
                    <a:pt x="511" y="436"/>
                  </a:lnTo>
                  <a:lnTo>
                    <a:pt x="513" y="437"/>
                  </a:lnTo>
                  <a:lnTo>
                    <a:pt x="511" y="439"/>
                  </a:lnTo>
                  <a:lnTo>
                    <a:pt x="511" y="440"/>
                  </a:lnTo>
                  <a:lnTo>
                    <a:pt x="514" y="444"/>
                  </a:lnTo>
                  <a:lnTo>
                    <a:pt x="514" y="445"/>
                  </a:lnTo>
                  <a:lnTo>
                    <a:pt x="515" y="445"/>
                  </a:lnTo>
                  <a:lnTo>
                    <a:pt x="518" y="447"/>
                  </a:lnTo>
                  <a:lnTo>
                    <a:pt x="518" y="448"/>
                  </a:lnTo>
                  <a:lnTo>
                    <a:pt x="521" y="451"/>
                  </a:lnTo>
                  <a:lnTo>
                    <a:pt x="522" y="451"/>
                  </a:lnTo>
                  <a:lnTo>
                    <a:pt x="522" y="452"/>
                  </a:lnTo>
                  <a:lnTo>
                    <a:pt x="522" y="453"/>
                  </a:lnTo>
                  <a:lnTo>
                    <a:pt x="523" y="455"/>
                  </a:lnTo>
                  <a:lnTo>
                    <a:pt x="523" y="456"/>
                  </a:lnTo>
                  <a:lnTo>
                    <a:pt x="525" y="457"/>
                  </a:lnTo>
                  <a:lnTo>
                    <a:pt x="527" y="459"/>
                  </a:lnTo>
                  <a:lnTo>
                    <a:pt x="529" y="460"/>
                  </a:lnTo>
                  <a:lnTo>
                    <a:pt x="530" y="461"/>
                  </a:lnTo>
                  <a:lnTo>
                    <a:pt x="533" y="464"/>
                  </a:lnTo>
                  <a:lnTo>
                    <a:pt x="534" y="467"/>
                  </a:lnTo>
                  <a:lnTo>
                    <a:pt x="537" y="469"/>
                  </a:lnTo>
                  <a:lnTo>
                    <a:pt x="537" y="472"/>
                  </a:lnTo>
                  <a:lnTo>
                    <a:pt x="538" y="475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3" y="485"/>
                  </a:lnTo>
                  <a:lnTo>
                    <a:pt x="546" y="488"/>
                  </a:lnTo>
                  <a:lnTo>
                    <a:pt x="547" y="492"/>
                  </a:lnTo>
                  <a:lnTo>
                    <a:pt x="550" y="496"/>
                  </a:lnTo>
                  <a:lnTo>
                    <a:pt x="551" y="498"/>
                  </a:lnTo>
                  <a:lnTo>
                    <a:pt x="553" y="502"/>
                  </a:lnTo>
                  <a:lnTo>
                    <a:pt x="554" y="504"/>
                  </a:lnTo>
                  <a:lnTo>
                    <a:pt x="554" y="506"/>
                  </a:lnTo>
                  <a:lnTo>
                    <a:pt x="553" y="507"/>
                  </a:lnTo>
                  <a:lnTo>
                    <a:pt x="555" y="508"/>
                  </a:lnTo>
                  <a:lnTo>
                    <a:pt x="557" y="508"/>
                  </a:lnTo>
                  <a:lnTo>
                    <a:pt x="557" y="511"/>
                  </a:lnTo>
                  <a:lnTo>
                    <a:pt x="557" y="514"/>
                  </a:lnTo>
                  <a:lnTo>
                    <a:pt x="558" y="515"/>
                  </a:lnTo>
                  <a:lnTo>
                    <a:pt x="559" y="515"/>
                  </a:lnTo>
                  <a:lnTo>
                    <a:pt x="559" y="516"/>
                  </a:lnTo>
                  <a:lnTo>
                    <a:pt x="561" y="518"/>
                  </a:lnTo>
                  <a:lnTo>
                    <a:pt x="561" y="520"/>
                  </a:lnTo>
                  <a:lnTo>
                    <a:pt x="563" y="520"/>
                  </a:lnTo>
                  <a:lnTo>
                    <a:pt x="565" y="520"/>
                  </a:lnTo>
                  <a:lnTo>
                    <a:pt x="566" y="522"/>
                  </a:lnTo>
                  <a:lnTo>
                    <a:pt x="567" y="523"/>
                  </a:lnTo>
                  <a:lnTo>
                    <a:pt x="570" y="524"/>
                  </a:lnTo>
                  <a:lnTo>
                    <a:pt x="571" y="526"/>
                  </a:lnTo>
                  <a:lnTo>
                    <a:pt x="574" y="527"/>
                  </a:lnTo>
                  <a:lnTo>
                    <a:pt x="577" y="527"/>
                  </a:lnTo>
                  <a:lnTo>
                    <a:pt x="578" y="530"/>
                  </a:lnTo>
                  <a:lnTo>
                    <a:pt x="581" y="531"/>
                  </a:lnTo>
                  <a:lnTo>
                    <a:pt x="582" y="534"/>
                  </a:lnTo>
                  <a:lnTo>
                    <a:pt x="585" y="535"/>
                  </a:lnTo>
                  <a:lnTo>
                    <a:pt x="586" y="534"/>
                  </a:lnTo>
                  <a:lnTo>
                    <a:pt x="587" y="535"/>
                  </a:lnTo>
                  <a:lnTo>
                    <a:pt x="587" y="536"/>
                  </a:lnTo>
                  <a:lnTo>
                    <a:pt x="587" y="538"/>
                  </a:lnTo>
                  <a:lnTo>
                    <a:pt x="587" y="539"/>
                  </a:lnTo>
                  <a:lnTo>
                    <a:pt x="586" y="540"/>
                  </a:lnTo>
                  <a:lnTo>
                    <a:pt x="586" y="543"/>
                  </a:lnTo>
                  <a:lnTo>
                    <a:pt x="586" y="544"/>
                  </a:lnTo>
                  <a:lnTo>
                    <a:pt x="586" y="546"/>
                  </a:lnTo>
                  <a:lnTo>
                    <a:pt x="586" y="547"/>
                  </a:lnTo>
                  <a:lnTo>
                    <a:pt x="586" y="550"/>
                  </a:lnTo>
                  <a:lnTo>
                    <a:pt x="587" y="552"/>
                  </a:lnTo>
                  <a:lnTo>
                    <a:pt x="587" y="554"/>
                  </a:lnTo>
                  <a:lnTo>
                    <a:pt x="587" y="555"/>
                  </a:lnTo>
                  <a:lnTo>
                    <a:pt x="585" y="559"/>
                  </a:lnTo>
                  <a:lnTo>
                    <a:pt x="585" y="562"/>
                  </a:lnTo>
                  <a:lnTo>
                    <a:pt x="585" y="562"/>
                  </a:lnTo>
                  <a:lnTo>
                    <a:pt x="583" y="564"/>
                  </a:lnTo>
                  <a:lnTo>
                    <a:pt x="581" y="567"/>
                  </a:lnTo>
                  <a:lnTo>
                    <a:pt x="579" y="568"/>
                  </a:lnTo>
                  <a:lnTo>
                    <a:pt x="578" y="568"/>
                  </a:lnTo>
                  <a:lnTo>
                    <a:pt x="575" y="568"/>
                  </a:lnTo>
                  <a:lnTo>
                    <a:pt x="574" y="564"/>
                  </a:lnTo>
                  <a:lnTo>
                    <a:pt x="573" y="562"/>
                  </a:lnTo>
                  <a:lnTo>
                    <a:pt x="571" y="559"/>
                  </a:lnTo>
                  <a:lnTo>
                    <a:pt x="571" y="558"/>
                  </a:lnTo>
                  <a:lnTo>
                    <a:pt x="573" y="556"/>
                  </a:lnTo>
                  <a:lnTo>
                    <a:pt x="577" y="555"/>
                  </a:lnTo>
                  <a:lnTo>
                    <a:pt x="577" y="555"/>
                  </a:lnTo>
                  <a:lnTo>
                    <a:pt x="575" y="554"/>
                  </a:lnTo>
                  <a:lnTo>
                    <a:pt x="575" y="554"/>
                  </a:lnTo>
                  <a:lnTo>
                    <a:pt x="574" y="551"/>
                  </a:lnTo>
                  <a:lnTo>
                    <a:pt x="574" y="548"/>
                  </a:lnTo>
                  <a:lnTo>
                    <a:pt x="574" y="547"/>
                  </a:lnTo>
                  <a:lnTo>
                    <a:pt x="574" y="543"/>
                  </a:lnTo>
                  <a:lnTo>
                    <a:pt x="573" y="542"/>
                  </a:lnTo>
                  <a:lnTo>
                    <a:pt x="571" y="538"/>
                  </a:lnTo>
                  <a:lnTo>
                    <a:pt x="570" y="536"/>
                  </a:lnTo>
                  <a:lnTo>
                    <a:pt x="571" y="535"/>
                  </a:lnTo>
                  <a:lnTo>
                    <a:pt x="573" y="534"/>
                  </a:lnTo>
                  <a:lnTo>
                    <a:pt x="569" y="536"/>
                  </a:lnTo>
                  <a:lnTo>
                    <a:pt x="563" y="539"/>
                  </a:lnTo>
                  <a:lnTo>
                    <a:pt x="561" y="540"/>
                  </a:lnTo>
                  <a:lnTo>
                    <a:pt x="561" y="540"/>
                  </a:lnTo>
                  <a:lnTo>
                    <a:pt x="561" y="540"/>
                  </a:lnTo>
                  <a:lnTo>
                    <a:pt x="561" y="543"/>
                  </a:lnTo>
                  <a:lnTo>
                    <a:pt x="561" y="543"/>
                  </a:lnTo>
                  <a:lnTo>
                    <a:pt x="561" y="543"/>
                  </a:lnTo>
                  <a:lnTo>
                    <a:pt x="559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5" y="548"/>
                  </a:lnTo>
                  <a:lnTo>
                    <a:pt x="555" y="547"/>
                  </a:lnTo>
                  <a:lnTo>
                    <a:pt x="554" y="544"/>
                  </a:lnTo>
                  <a:lnTo>
                    <a:pt x="554" y="543"/>
                  </a:lnTo>
                  <a:lnTo>
                    <a:pt x="555" y="543"/>
                  </a:lnTo>
                  <a:lnTo>
                    <a:pt x="557" y="540"/>
                  </a:lnTo>
                  <a:lnTo>
                    <a:pt x="558" y="539"/>
                  </a:lnTo>
                  <a:lnTo>
                    <a:pt x="561" y="532"/>
                  </a:lnTo>
                  <a:lnTo>
                    <a:pt x="562" y="532"/>
                  </a:lnTo>
                  <a:lnTo>
                    <a:pt x="565" y="531"/>
                  </a:lnTo>
                  <a:lnTo>
                    <a:pt x="561" y="531"/>
                  </a:lnTo>
                  <a:lnTo>
                    <a:pt x="559" y="530"/>
                  </a:lnTo>
                  <a:lnTo>
                    <a:pt x="559" y="530"/>
                  </a:lnTo>
                  <a:lnTo>
                    <a:pt x="558" y="528"/>
                  </a:lnTo>
                  <a:lnTo>
                    <a:pt x="558" y="527"/>
                  </a:lnTo>
                  <a:lnTo>
                    <a:pt x="555" y="526"/>
                  </a:lnTo>
                  <a:lnTo>
                    <a:pt x="555" y="526"/>
                  </a:lnTo>
                  <a:lnTo>
                    <a:pt x="554" y="523"/>
                  </a:lnTo>
                  <a:lnTo>
                    <a:pt x="553" y="523"/>
                  </a:lnTo>
                  <a:lnTo>
                    <a:pt x="553" y="522"/>
                  </a:lnTo>
                  <a:lnTo>
                    <a:pt x="553" y="520"/>
                  </a:lnTo>
                  <a:lnTo>
                    <a:pt x="553" y="520"/>
                  </a:lnTo>
                  <a:lnTo>
                    <a:pt x="551" y="519"/>
                  </a:lnTo>
                  <a:lnTo>
                    <a:pt x="550" y="519"/>
                  </a:lnTo>
                  <a:lnTo>
                    <a:pt x="550" y="516"/>
                  </a:lnTo>
                  <a:lnTo>
                    <a:pt x="549" y="515"/>
                  </a:lnTo>
                  <a:lnTo>
                    <a:pt x="547" y="515"/>
                  </a:lnTo>
                  <a:lnTo>
                    <a:pt x="546" y="512"/>
                  </a:lnTo>
                  <a:lnTo>
                    <a:pt x="545" y="511"/>
                  </a:lnTo>
                  <a:lnTo>
                    <a:pt x="545" y="511"/>
                  </a:lnTo>
                  <a:lnTo>
                    <a:pt x="546" y="508"/>
                  </a:lnTo>
                  <a:lnTo>
                    <a:pt x="545" y="508"/>
                  </a:lnTo>
                  <a:lnTo>
                    <a:pt x="543" y="508"/>
                  </a:lnTo>
                  <a:lnTo>
                    <a:pt x="535" y="504"/>
                  </a:lnTo>
                  <a:lnTo>
                    <a:pt x="537" y="500"/>
                  </a:lnTo>
                  <a:lnTo>
                    <a:pt x="534" y="493"/>
                  </a:lnTo>
                  <a:lnTo>
                    <a:pt x="533" y="492"/>
                  </a:lnTo>
                  <a:lnTo>
                    <a:pt x="533" y="491"/>
                  </a:lnTo>
                  <a:lnTo>
                    <a:pt x="534" y="489"/>
                  </a:lnTo>
                  <a:lnTo>
                    <a:pt x="534" y="489"/>
                  </a:lnTo>
                  <a:lnTo>
                    <a:pt x="538" y="492"/>
                  </a:lnTo>
                  <a:lnTo>
                    <a:pt x="541" y="493"/>
                  </a:lnTo>
                  <a:lnTo>
                    <a:pt x="541" y="493"/>
                  </a:lnTo>
                  <a:lnTo>
                    <a:pt x="537" y="489"/>
                  </a:lnTo>
                  <a:lnTo>
                    <a:pt x="535" y="488"/>
                  </a:lnTo>
                  <a:lnTo>
                    <a:pt x="535" y="487"/>
                  </a:lnTo>
                  <a:lnTo>
                    <a:pt x="534" y="485"/>
                  </a:lnTo>
                  <a:lnTo>
                    <a:pt x="535" y="485"/>
                  </a:lnTo>
                  <a:lnTo>
                    <a:pt x="539" y="485"/>
                  </a:lnTo>
                  <a:lnTo>
                    <a:pt x="539" y="485"/>
                  </a:lnTo>
                  <a:lnTo>
                    <a:pt x="535" y="484"/>
                  </a:lnTo>
                  <a:lnTo>
                    <a:pt x="534" y="484"/>
                  </a:lnTo>
                  <a:lnTo>
                    <a:pt x="533" y="485"/>
                  </a:lnTo>
                  <a:lnTo>
                    <a:pt x="533" y="485"/>
                  </a:lnTo>
                  <a:lnTo>
                    <a:pt x="531" y="485"/>
                  </a:lnTo>
                  <a:lnTo>
                    <a:pt x="531" y="485"/>
                  </a:lnTo>
                  <a:lnTo>
                    <a:pt x="530" y="483"/>
                  </a:lnTo>
                  <a:lnTo>
                    <a:pt x="529" y="481"/>
                  </a:lnTo>
                  <a:lnTo>
                    <a:pt x="527" y="480"/>
                  </a:lnTo>
                  <a:lnTo>
                    <a:pt x="527" y="477"/>
                  </a:lnTo>
                  <a:lnTo>
                    <a:pt x="527" y="476"/>
                  </a:lnTo>
                  <a:lnTo>
                    <a:pt x="527" y="473"/>
                  </a:lnTo>
                  <a:lnTo>
                    <a:pt x="529" y="468"/>
                  </a:lnTo>
                  <a:lnTo>
                    <a:pt x="530" y="467"/>
                  </a:lnTo>
                  <a:lnTo>
                    <a:pt x="530" y="467"/>
                  </a:lnTo>
                  <a:lnTo>
                    <a:pt x="529" y="467"/>
                  </a:lnTo>
                  <a:lnTo>
                    <a:pt x="529" y="467"/>
                  </a:lnTo>
                  <a:lnTo>
                    <a:pt x="527" y="469"/>
                  </a:lnTo>
                  <a:lnTo>
                    <a:pt x="526" y="473"/>
                  </a:lnTo>
                  <a:lnTo>
                    <a:pt x="525" y="475"/>
                  </a:lnTo>
                  <a:lnTo>
                    <a:pt x="523" y="475"/>
                  </a:lnTo>
                  <a:lnTo>
                    <a:pt x="523" y="473"/>
                  </a:lnTo>
                  <a:lnTo>
                    <a:pt x="521" y="471"/>
                  </a:lnTo>
                  <a:lnTo>
                    <a:pt x="518" y="471"/>
                  </a:lnTo>
                  <a:lnTo>
                    <a:pt x="517" y="468"/>
                  </a:lnTo>
                  <a:lnTo>
                    <a:pt x="514" y="463"/>
                  </a:lnTo>
                  <a:lnTo>
                    <a:pt x="513" y="460"/>
                  </a:lnTo>
                  <a:lnTo>
                    <a:pt x="513" y="460"/>
                  </a:lnTo>
                  <a:lnTo>
                    <a:pt x="511" y="459"/>
                  </a:lnTo>
                  <a:lnTo>
                    <a:pt x="511" y="457"/>
                  </a:lnTo>
                  <a:lnTo>
                    <a:pt x="510" y="451"/>
                  </a:lnTo>
                  <a:lnTo>
                    <a:pt x="507" y="445"/>
                  </a:lnTo>
                  <a:lnTo>
                    <a:pt x="507" y="443"/>
                  </a:lnTo>
                  <a:lnTo>
                    <a:pt x="507" y="441"/>
                  </a:lnTo>
                  <a:lnTo>
                    <a:pt x="507" y="440"/>
                  </a:lnTo>
                  <a:lnTo>
                    <a:pt x="507" y="443"/>
                  </a:lnTo>
                  <a:lnTo>
                    <a:pt x="506" y="444"/>
                  </a:lnTo>
                  <a:lnTo>
                    <a:pt x="506" y="444"/>
                  </a:lnTo>
                  <a:lnTo>
                    <a:pt x="506" y="445"/>
                  </a:lnTo>
                  <a:lnTo>
                    <a:pt x="507" y="447"/>
                  </a:lnTo>
                  <a:lnTo>
                    <a:pt x="506" y="447"/>
                  </a:lnTo>
                  <a:lnTo>
                    <a:pt x="505" y="447"/>
                  </a:lnTo>
                  <a:lnTo>
                    <a:pt x="507" y="451"/>
                  </a:lnTo>
                  <a:lnTo>
                    <a:pt x="507" y="456"/>
                  </a:lnTo>
                  <a:lnTo>
                    <a:pt x="509" y="459"/>
                  </a:lnTo>
                  <a:lnTo>
                    <a:pt x="510" y="463"/>
                  </a:lnTo>
                  <a:lnTo>
                    <a:pt x="510" y="464"/>
                  </a:lnTo>
                  <a:lnTo>
                    <a:pt x="510" y="467"/>
                  </a:lnTo>
                  <a:lnTo>
                    <a:pt x="511" y="472"/>
                  </a:lnTo>
                  <a:lnTo>
                    <a:pt x="511" y="473"/>
                  </a:lnTo>
                  <a:lnTo>
                    <a:pt x="511" y="473"/>
                  </a:lnTo>
                  <a:lnTo>
                    <a:pt x="511" y="475"/>
                  </a:lnTo>
                  <a:lnTo>
                    <a:pt x="510" y="475"/>
                  </a:lnTo>
                  <a:lnTo>
                    <a:pt x="509" y="475"/>
                  </a:lnTo>
                  <a:lnTo>
                    <a:pt x="507" y="473"/>
                  </a:lnTo>
                  <a:lnTo>
                    <a:pt x="506" y="471"/>
                  </a:lnTo>
                  <a:lnTo>
                    <a:pt x="505" y="469"/>
                  </a:lnTo>
                  <a:lnTo>
                    <a:pt x="499" y="471"/>
                  </a:lnTo>
                  <a:lnTo>
                    <a:pt x="499" y="471"/>
                  </a:lnTo>
                  <a:lnTo>
                    <a:pt x="499" y="468"/>
                  </a:lnTo>
                  <a:lnTo>
                    <a:pt x="499" y="465"/>
                  </a:lnTo>
                  <a:lnTo>
                    <a:pt x="499" y="464"/>
                  </a:lnTo>
                  <a:lnTo>
                    <a:pt x="496" y="459"/>
                  </a:lnTo>
                  <a:lnTo>
                    <a:pt x="496" y="457"/>
                  </a:lnTo>
                  <a:lnTo>
                    <a:pt x="501" y="456"/>
                  </a:lnTo>
                  <a:lnTo>
                    <a:pt x="499" y="456"/>
                  </a:lnTo>
                  <a:lnTo>
                    <a:pt x="498" y="456"/>
                  </a:lnTo>
                  <a:lnTo>
                    <a:pt x="496" y="456"/>
                  </a:lnTo>
                  <a:lnTo>
                    <a:pt x="496" y="453"/>
                  </a:lnTo>
                  <a:lnTo>
                    <a:pt x="495" y="452"/>
                  </a:lnTo>
                  <a:lnTo>
                    <a:pt x="495" y="452"/>
                  </a:lnTo>
                  <a:lnTo>
                    <a:pt x="495" y="455"/>
                  </a:lnTo>
                  <a:lnTo>
                    <a:pt x="495" y="456"/>
                  </a:lnTo>
                  <a:lnTo>
                    <a:pt x="495" y="457"/>
                  </a:lnTo>
                  <a:lnTo>
                    <a:pt x="495" y="459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4" y="460"/>
                  </a:lnTo>
                  <a:lnTo>
                    <a:pt x="492" y="459"/>
                  </a:lnTo>
                  <a:lnTo>
                    <a:pt x="492" y="457"/>
                  </a:lnTo>
                  <a:lnTo>
                    <a:pt x="491" y="457"/>
                  </a:lnTo>
                  <a:lnTo>
                    <a:pt x="490" y="457"/>
                  </a:lnTo>
                  <a:lnTo>
                    <a:pt x="490" y="456"/>
                  </a:lnTo>
                  <a:lnTo>
                    <a:pt x="488" y="455"/>
                  </a:lnTo>
                  <a:lnTo>
                    <a:pt x="486" y="453"/>
                  </a:lnTo>
                  <a:lnTo>
                    <a:pt x="483" y="452"/>
                  </a:lnTo>
                  <a:lnTo>
                    <a:pt x="483" y="452"/>
                  </a:lnTo>
                  <a:lnTo>
                    <a:pt x="483" y="453"/>
                  </a:lnTo>
                  <a:lnTo>
                    <a:pt x="483" y="455"/>
                  </a:lnTo>
                  <a:lnTo>
                    <a:pt x="483" y="455"/>
                  </a:lnTo>
                  <a:lnTo>
                    <a:pt x="482" y="456"/>
                  </a:lnTo>
                  <a:lnTo>
                    <a:pt x="482" y="456"/>
                  </a:lnTo>
                  <a:lnTo>
                    <a:pt x="483" y="456"/>
                  </a:lnTo>
                  <a:lnTo>
                    <a:pt x="484" y="456"/>
                  </a:lnTo>
                  <a:lnTo>
                    <a:pt x="487" y="457"/>
                  </a:lnTo>
                  <a:lnTo>
                    <a:pt x="488" y="459"/>
                  </a:lnTo>
                  <a:lnTo>
                    <a:pt x="488" y="459"/>
                  </a:lnTo>
                  <a:lnTo>
                    <a:pt x="490" y="460"/>
                  </a:lnTo>
                  <a:lnTo>
                    <a:pt x="490" y="460"/>
                  </a:lnTo>
                  <a:lnTo>
                    <a:pt x="491" y="461"/>
                  </a:lnTo>
                  <a:lnTo>
                    <a:pt x="491" y="463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4" y="464"/>
                  </a:lnTo>
                  <a:lnTo>
                    <a:pt x="496" y="467"/>
                  </a:lnTo>
                  <a:lnTo>
                    <a:pt x="496" y="468"/>
                  </a:lnTo>
                  <a:lnTo>
                    <a:pt x="496" y="471"/>
                  </a:lnTo>
                  <a:lnTo>
                    <a:pt x="496" y="471"/>
                  </a:lnTo>
                  <a:lnTo>
                    <a:pt x="495" y="472"/>
                  </a:lnTo>
                  <a:lnTo>
                    <a:pt x="491" y="472"/>
                  </a:lnTo>
                  <a:lnTo>
                    <a:pt x="488" y="475"/>
                  </a:lnTo>
                  <a:lnTo>
                    <a:pt x="488" y="475"/>
                  </a:lnTo>
                  <a:lnTo>
                    <a:pt x="487" y="473"/>
                  </a:lnTo>
                  <a:lnTo>
                    <a:pt x="484" y="472"/>
                  </a:lnTo>
                  <a:lnTo>
                    <a:pt x="482" y="471"/>
                  </a:lnTo>
                  <a:lnTo>
                    <a:pt x="474" y="465"/>
                  </a:lnTo>
                  <a:lnTo>
                    <a:pt x="474" y="464"/>
                  </a:lnTo>
                  <a:lnTo>
                    <a:pt x="474" y="464"/>
                  </a:lnTo>
                  <a:lnTo>
                    <a:pt x="474" y="463"/>
                  </a:lnTo>
                  <a:lnTo>
                    <a:pt x="472" y="463"/>
                  </a:lnTo>
                  <a:lnTo>
                    <a:pt x="471" y="461"/>
                  </a:lnTo>
                  <a:lnTo>
                    <a:pt x="470" y="459"/>
                  </a:lnTo>
                  <a:lnTo>
                    <a:pt x="468" y="457"/>
                  </a:lnTo>
                  <a:lnTo>
                    <a:pt x="468" y="456"/>
                  </a:lnTo>
                  <a:lnTo>
                    <a:pt x="467" y="455"/>
                  </a:lnTo>
                  <a:lnTo>
                    <a:pt x="464" y="452"/>
                  </a:lnTo>
                  <a:lnTo>
                    <a:pt x="462" y="451"/>
                  </a:lnTo>
                  <a:lnTo>
                    <a:pt x="460" y="449"/>
                  </a:lnTo>
                  <a:lnTo>
                    <a:pt x="459" y="449"/>
                  </a:lnTo>
                  <a:lnTo>
                    <a:pt x="459" y="449"/>
                  </a:lnTo>
                  <a:lnTo>
                    <a:pt x="460" y="448"/>
                  </a:lnTo>
                  <a:lnTo>
                    <a:pt x="460" y="448"/>
                  </a:lnTo>
                  <a:lnTo>
                    <a:pt x="456" y="448"/>
                  </a:lnTo>
                  <a:lnTo>
                    <a:pt x="454" y="445"/>
                  </a:lnTo>
                  <a:lnTo>
                    <a:pt x="447" y="441"/>
                  </a:lnTo>
                  <a:lnTo>
                    <a:pt x="444" y="439"/>
                  </a:lnTo>
                  <a:lnTo>
                    <a:pt x="442" y="439"/>
                  </a:lnTo>
                  <a:lnTo>
                    <a:pt x="440" y="437"/>
                  </a:lnTo>
                  <a:lnTo>
                    <a:pt x="440" y="437"/>
                  </a:lnTo>
                  <a:lnTo>
                    <a:pt x="442" y="436"/>
                  </a:lnTo>
                  <a:lnTo>
                    <a:pt x="443" y="436"/>
                  </a:lnTo>
                  <a:lnTo>
                    <a:pt x="443" y="435"/>
                  </a:lnTo>
                  <a:lnTo>
                    <a:pt x="444" y="432"/>
                  </a:lnTo>
                  <a:lnTo>
                    <a:pt x="444" y="432"/>
                  </a:lnTo>
                  <a:lnTo>
                    <a:pt x="444" y="429"/>
                  </a:lnTo>
                  <a:lnTo>
                    <a:pt x="444" y="428"/>
                  </a:lnTo>
                  <a:lnTo>
                    <a:pt x="444" y="427"/>
                  </a:lnTo>
                  <a:lnTo>
                    <a:pt x="444" y="425"/>
                  </a:lnTo>
                  <a:lnTo>
                    <a:pt x="444" y="425"/>
                  </a:lnTo>
                  <a:lnTo>
                    <a:pt x="444" y="425"/>
                  </a:lnTo>
                  <a:lnTo>
                    <a:pt x="446" y="424"/>
                  </a:lnTo>
                  <a:lnTo>
                    <a:pt x="446" y="424"/>
                  </a:lnTo>
                  <a:lnTo>
                    <a:pt x="447" y="427"/>
                  </a:lnTo>
                  <a:lnTo>
                    <a:pt x="448" y="428"/>
                  </a:lnTo>
                  <a:lnTo>
                    <a:pt x="448" y="431"/>
                  </a:lnTo>
                  <a:lnTo>
                    <a:pt x="448" y="435"/>
                  </a:lnTo>
                  <a:lnTo>
                    <a:pt x="448" y="435"/>
                  </a:lnTo>
                  <a:lnTo>
                    <a:pt x="448" y="433"/>
                  </a:lnTo>
                  <a:lnTo>
                    <a:pt x="448" y="431"/>
                  </a:lnTo>
                  <a:lnTo>
                    <a:pt x="448" y="429"/>
                  </a:lnTo>
                  <a:lnTo>
                    <a:pt x="450" y="429"/>
                  </a:lnTo>
                  <a:lnTo>
                    <a:pt x="450" y="428"/>
                  </a:lnTo>
                  <a:lnTo>
                    <a:pt x="452" y="428"/>
                  </a:lnTo>
                  <a:lnTo>
                    <a:pt x="452" y="428"/>
                  </a:lnTo>
                  <a:lnTo>
                    <a:pt x="448" y="427"/>
                  </a:lnTo>
                  <a:lnTo>
                    <a:pt x="447" y="423"/>
                  </a:lnTo>
                  <a:lnTo>
                    <a:pt x="446" y="423"/>
                  </a:lnTo>
                  <a:lnTo>
                    <a:pt x="444" y="423"/>
                  </a:lnTo>
                  <a:lnTo>
                    <a:pt x="443" y="424"/>
                  </a:lnTo>
                  <a:lnTo>
                    <a:pt x="440" y="428"/>
                  </a:lnTo>
                  <a:lnTo>
                    <a:pt x="439" y="429"/>
                  </a:lnTo>
                  <a:lnTo>
                    <a:pt x="435" y="432"/>
                  </a:lnTo>
                  <a:lnTo>
                    <a:pt x="431" y="432"/>
                  </a:lnTo>
                  <a:lnTo>
                    <a:pt x="428" y="432"/>
                  </a:lnTo>
                  <a:lnTo>
                    <a:pt x="424" y="431"/>
                  </a:lnTo>
                  <a:lnTo>
                    <a:pt x="418" y="427"/>
                  </a:lnTo>
                  <a:lnTo>
                    <a:pt x="416" y="427"/>
                  </a:lnTo>
                  <a:lnTo>
                    <a:pt x="418" y="424"/>
                  </a:lnTo>
                  <a:lnTo>
                    <a:pt x="418" y="423"/>
                  </a:lnTo>
                  <a:lnTo>
                    <a:pt x="418" y="421"/>
                  </a:lnTo>
                  <a:lnTo>
                    <a:pt x="418" y="420"/>
                  </a:lnTo>
                  <a:lnTo>
                    <a:pt x="416" y="420"/>
                  </a:lnTo>
                  <a:lnTo>
                    <a:pt x="416" y="420"/>
                  </a:lnTo>
                  <a:lnTo>
                    <a:pt x="416" y="421"/>
                  </a:lnTo>
                  <a:lnTo>
                    <a:pt x="416" y="423"/>
                  </a:lnTo>
                  <a:lnTo>
                    <a:pt x="416" y="423"/>
                  </a:lnTo>
                  <a:lnTo>
                    <a:pt x="415" y="424"/>
                  </a:lnTo>
                  <a:lnTo>
                    <a:pt x="412" y="424"/>
                  </a:lnTo>
                  <a:lnTo>
                    <a:pt x="406" y="423"/>
                  </a:lnTo>
                  <a:lnTo>
                    <a:pt x="399" y="421"/>
                  </a:lnTo>
                  <a:lnTo>
                    <a:pt x="394" y="420"/>
                  </a:lnTo>
                  <a:lnTo>
                    <a:pt x="386" y="421"/>
                  </a:lnTo>
                  <a:lnTo>
                    <a:pt x="380" y="423"/>
                  </a:lnTo>
                  <a:lnTo>
                    <a:pt x="377" y="423"/>
                  </a:lnTo>
                  <a:lnTo>
                    <a:pt x="375" y="423"/>
                  </a:lnTo>
                  <a:lnTo>
                    <a:pt x="375" y="421"/>
                  </a:lnTo>
                  <a:lnTo>
                    <a:pt x="376" y="421"/>
                  </a:lnTo>
                  <a:lnTo>
                    <a:pt x="376" y="421"/>
                  </a:lnTo>
                  <a:lnTo>
                    <a:pt x="375" y="419"/>
                  </a:lnTo>
                  <a:lnTo>
                    <a:pt x="372" y="417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4" y="415"/>
                  </a:lnTo>
                  <a:lnTo>
                    <a:pt x="364" y="413"/>
                  </a:lnTo>
                  <a:lnTo>
                    <a:pt x="364" y="409"/>
                  </a:lnTo>
                  <a:lnTo>
                    <a:pt x="365" y="407"/>
                  </a:lnTo>
                  <a:lnTo>
                    <a:pt x="365" y="405"/>
                  </a:lnTo>
                  <a:lnTo>
                    <a:pt x="367" y="403"/>
                  </a:lnTo>
                  <a:lnTo>
                    <a:pt x="367" y="404"/>
                  </a:lnTo>
                  <a:lnTo>
                    <a:pt x="364" y="405"/>
                  </a:lnTo>
                  <a:lnTo>
                    <a:pt x="363" y="407"/>
                  </a:lnTo>
                  <a:lnTo>
                    <a:pt x="361" y="409"/>
                  </a:lnTo>
                  <a:lnTo>
                    <a:pt x="360" y="411"/>
                  </a:lnTo>
                  <a:lnTo>
                    <a:pt x="359" y="412"/>
                  </a:lnTo>
                  <a:lnTo>
                    <a:pt x="357" y="412"/>
                  </a:lnTo>
                  <a:lnTo>
                    <a:pt x="353" y="411"/>
                  </a:lnTo>
                  <a:lnTo>
                    <a:pt x="352" y="409"/>
                  </a:lnTo>
                  <a:lnTo>
                    <a:pt x="349" y="409"/>
                  </a:lnTo>
                  <a:lnTo>
                    <a:pt x="349" y="409"/>
                  </a:lnTo>
                  <a:lnTo>
                    <a:pt x="351" y="408"/>
                  </a:lnTo>
                  <a:lnTo>
                    <a:pt x="351" y="407"/>
                  </a:lnTo>
                  <a:lnTo>
                    <a:pt x="352" y="404"/>
                  </a:lnTo>
                  <a:lnTo>
                    <a:pt x="352" y="404"/>
                  </a:lnTo>
                  <a:lnTo>
                    <a:pt x="345" y="404"/>
                  </a:lnTo>
                  <a:lnTo>
                    <a:pt x="345" y="403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0" y="403"/>
                  </a:lnTo>
                  <a:lnTo>
                    <a:pt x="339" y="401"/>
                  </a:lnTo>
                  <a:lnTo>
                    <a:pt x="339" y="401"/>
                  </a:lnTo>
                  <a:lnTo>
                    <a:pt x="340" y="400"/>
                  </a:lnTo>
                  <a:lnTo>
                    <a:pt x="341" y="399"/>
                  </a:lnTo>
                  <a:lnTo>
                    <a:pt x="340" y="397"/>
                  </a:lnTo>
                  <a:lnTo>
                    <a:pt x="339" y="397"/>
                  </a:lnTo>
                  <a:lnTo>
                    <a:pt x="337" y="396"/>
                  </a:lnTo>
                  <a:lnTo>
                    <a:pt x="337" y="393"/>
                  </a:lnTo>
                  <a:lnTo>
                    <a:pt x="339" y="392"/>
                  </a:lnTo>
                  <a:lnTo>
                    <a:pt x="343" y="389"/>
                  </a:lnTo>
                  <a:lnTo>
                    <a:pt x="341" y="389"/>
                  </a:lnTo>
                  <a:lnTo>
                    <a:pt x="339" y="389"/>
                  </a:lnTo>
                  <a:lnTo>
                    <a:pt x="337" y="390"/>
                  </a:lnTo>
                  <a:lnTo>
                    <a:pt x="335" y="393"/>
                  </a:lnTo>
                  <a:lnTo>
                    <a:pt x="333" y="393"/>
                  </a:lnTo>
                  <a:lnTo>
                    <a:pt x="332" y="393"/>
                  </a:lnTo>
                  <a:lnTo>
                    <a:pt x="331" y="393"/>
                  </a:lnTo>
                  <a:lnTo>
                    <a:pt x="329" y="393"/>
                  </a:lnTo>
                  <a:lnTo>
                    <a:pt x="329" y="393"/>
                  </a:lnTo>
                  <a:lnTo>
                    <a:pt x="328" y="394"/>
                  </a:lnTo>
                  <a:lnTo>
                    <a:pt x="328" y="394"/>
                  </a:lnTo>
                  <a:lnTo>
                    <a:pt x="327" y="396"/>
                  </a:lnTo>
                  <a:lnTo>
                    <a:pt x="327" y="396"/>
                  </a:lnTo>
                  <a:lnTo>
                    <a:pt x="325" y="394"/>
                  </a:lnTo>
                  <a:lnTo>
                    <a:pt x="324" y="393"/>
                  </a:lnTo>
                  <a:lnTo>
                    <a:pt x="324" y="393"/>
                  </a:lnTo>
                  <a:lnTo>
                    <a:pt x="324" y="393"/>
                  </a:lnTo>
                  <a:lnTo>
                    <a:pt x="323" y="394"/>
                  </a:lnTo>
                  <a:lnTo>
                    <a:pt x="323" y="396"/>
                  </a:lnTo>
                  <a:lnTo>
                    <a:pt x="320" y="396"/>
                  </a:lnTo>
                  <a:lnTo>
                    <a:pt x="319" y="396"/>
                  </a:lnTo>
                  <a:lnTo>
                    <a:pt x="317" y="394"/>
                  </a:lnTo>
                  <a:lnTo>
                    <a:pt x="317" y="393"/>
                  </a:lnTo>
                  <a:lnTo>
                    <a:pt x="317" y="392"/>
                  </a:lnTo>
                  <a:lnTo>
                    <a:pt x="321" y="386"/>
                  </a:lnTo>
                  <a:lnTo>
                    <a:pt x="321" y="386"/>
                  </a:lnTo>
                  <a:lnTo>
                    <a:pt x="320" y="386"/>
                  </a:lnTo>
                  <a:lnTo>
                    <a:pt x="317" y="389"/>
                  </a:lnTo>
                  <a:lnTo>
                    <a:pt x="317" y="390"/>
                  </a:lnTo>
                  <a:lnTo>
                    <a:pt x="315" y="390"/>
                  </a:lnTo>
                  <a:lnTo>
                    <a:pt x="315" y="390"/>
                  </a:lnTo>
                  <a:lnTo>
                    <a:pt x="313" y="390"/>
                  </a:lnTo>
                  <a:lnTo>
                    <a:pt x="312" y="390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2" y="393"/>
                  </a:lnTo>
                  <a:lnTo>
                    <a:pt x="313" y="392"/>
                  </a:lnTo>
                  <a:lnTo>
                    <a:pt x="315" y="392"/>
                  </a:lnTo>
                  <a:lnTo>
                    <a:pt x="315" y="392"/>
                  </a:lnTo>
                  <a:lnTo>
                    <a:pt x="313" y="394"/>
                  </a:lnTo>
                  <a:lnTo>
                    <a:pt x="312" y="397"/>
                  </a:lnTo>
                  <a:lnTo>
                    <a:pt x="312" y="399"/>
                  </a:lnTo>
                  <a:lnTo>
                    <a:pt x="311" y="399"/>
                  </a:lnTo>
                  <a:lnTo>
                    <a:pt x="309" y="399"/>
                  </a:lnTo>
                  <a:lnTo>
                    <a:pt x="309" y="399"/>
                  </a:lnTo>
                  <a:lnTo>
                    <a:pt x="312" y="401"/>
                  </a:lnTo>
                  <a:lnTo>
                    <a:pt x="312" y="401"/>
                  </a:lnTo>
                  <a:lnTo>
                    <a:pt x="313" y="403"/>
                  </a:lnTo>
                  <a:lnTo>
                    <a:pt x="313" y="403"/>
                  </a:lnTo>
                  <a:lnTo>
                    <a:pt x="313" y="405"/>
                  </a:lnTo>
                  <a:lnTo>
                    <a:pt x="313" y="405"/>
                  </a:lnTo>
                  <a:lnTo>
                    <a:pt x="312" y="407"/>
                  </a:lnTo>
                  <a:lnTo>
                    <a:pt x="311" y="407"/>
                  </a:lnTo>
                  <a:lnTo>
                    <a:pt x="309" y="407"/>
                  </a:lnTo>
                  <a:lnTo>
                    <a:pt x="308" y="408"/>
                  </a:lnTo>
                  <a:lnTo>
                    <a:pt x="308" y="408"/>
                  </a:lnTo>
                  <a:lnTo>
                    <a:pt x="308" y="409"/>
                  </a:lnTo>
                  <a:lnTo>
                    <a:pt x="309" y="408"/>
                  </a:lnTo>
                  <a:lnTo>
                    <a:pt x="311" y="408"/>
                  </a:lnTo>
                  <a:lnTo>
                    <a:pt x="313" y="407"/>
                  </a:lnTo>
                  <a:lnTo>
                    <a:pt x="315" y="407"/>
                  </a:lnTo>
                  <a:lnTo>
                    <a:pt x="316" y="407"/>
                  </a:lnTo>
                  <a:lnTo>
                    <a:pt x="317" y="407"/>
                  </a:lnTo>
                  <a:lnTo>
                    <a:pt x="317" y="408"/>
                  </a:lnTo>
                  <a:lnTo>
                    <a:pt x="319" y="409"/>
                  </a:lnTo>
                  <a:lnTo>
                    <a:pt x="317" y="409"/>
                  </a:lnTo>
                  <a:lnTo>
                    <a:pt x="317" y="411"/>
                  </a:lnTo>
                  <a:lnTo>
                    <a:pt x="316" y="411"/>
                  </a:lnTo>
                  <a:lnTo>
                    <a:pt x="315" y="412"/>
                  </a:lnTo>
                  <a:lnTo>
                    <a:pt x="315" y="412"/>
                  </a:lnTo>
                  <a:lnTo>
                    <a:pt x="315" y="413"/>
                  </a:lnTo>
                  <a:lnTo>
                    <a:pt x="315" y="415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3" y="419"/>
                  </a:lnTo>
                  <a:lnTo>
                    <a:pt x="313" y="419"/>
                  </a:lnTo>
                  <a:lnTo>
                    <a:pt x="312" y="420"/>
                  </a:lnTo>
                  <a:lnTo>
                    <a:pt x="311" y="424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9" y="424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7" y="425"/>
                  </a:lnTo>
                  <a:lnTo>
                    <a:pt x="305" y="425"/>
                  </a:lnTo>
                  <a:lnTo>
                    <a:pt x="303" y="424"/>
                  </a:lnTo>
                  <a:lnTo>
                    <a:pt x="301" y="424"/>
                  </a:lnTo>
                  <a:lnTo>
                    <a:pt x="301" y="423"/>
                  </a:lnTo>
                  <a:lnTo>
                    <a:pt x="299" y="424"/>
                  </a:lnTo>
                  <a:lnTo>
                    <a:pt x="297" y="423"/>
                  </a:lnTo>
                  <a:lnTo>
                    <a:pt x="296" y="420"/>
                  </a:lnTo>
                  <a:lnTo>
                    <a:pt x="296" y="420"/>
                  </a:lnTo>
                  <a:lnTo>
                    <a:pt x="296" y="423"/>
                  </a:lnTo>
                  <a:lnTo>
                    <a:pt x="296" y="424"/>
                  </a:lnTo>
                  <a:lnTo>
                    <a:pt x="295" y="427"/>
                  </a:lnTo>
                  <a:lnTo>
                    <a:pt x="293" y="431"/>
                  </a:lnTo>
                  <a:lnTo>
                    <a:pt x="293" y="431"/>
                  </a:lnTo>
                  <a:lnTo>
                    <a:pt x="293" y="429"/>
                  </a:lnTo>
                  <a:lnTo>
                    <a:pt x="292" y="427"/>
                  </a:lnTo>
                  <a:lnTo>
                    <a:pt x="292" y="425"/>
                  </a:lnTo>
                  <a:lnTo>
                    <a:pt x="291" y="428"/>
                  </a:lnTo>
                  <a:lnTo>
                    <a:pt x="291" y="428"/>
                  </a:lnTo>
                  <a:lnTo>
                    <a:pt x="291" y="431"/>
                  </a:lnTo>
                  <a:lnTo>
                    <a:pt x="291" y="431"/>
                  </a:lnTo>
                  <a:lnTo>
                    <a:pt x="288" y="429"/>
                  </a:lnTo>
                  <a:lnTo>
                    <a:pt x="288" y="429"/>
                  </a:lnTo>
                  <a:lnTo>
                    <a:pt x="288" y="431"/>
                  </a:lnTo>
                  <a:lnTo>
                    <a:pt x="288" y="432"/>
                  </a:lnTo>
                  <a:lnTo>
                    <a:pt x="288" y="432"/>
                  </a:lnTo>
                  <a:lnTo>
                    <a:pt x="284" y="436"/>
                  </a:lnTo>
                  <a:lnTo>
                    <a:pt x="284" y="436"/>
                  </a:lnTo>
                  <a:lnTo>
                    <a:pt x="283" y="436"/>
                  </a:lnTo>
                  <a:lnTo>
                    <a:pt x="283" y="436"/>
                  </a:lnTo>
                  <a:lnTo>
                    <a:pt x="280" y="437"/>
                  </a:lnTo>
                  <a:lnTo>
                    <a:pt x="280" y="437"/>
                  </a:lnTo>
                  <a:lnTo>
                    <a:pt x="279" y="436"/>
                  </a:lnTo>
                  <a:lnTo>
                    <a:pt x="279" y="436"/>
                  </a:lnTo>
                  <a:lnTo>
                    <a:pt x="279" y="437"/>
                  </a:lnTo>
                  <a:lnTo>
                    <a:pt x="279" y="439"/>
                  </a:lnTo>
                  <a:lnTo>
                    <a:pt x="277" y="440"/>
                  </a:lnTo>
                  <a:lnTo>
                    <a:pt x="275" y="443"/>
                  </a:lnTo>
                  <a:lnTo>
                    <a:pt x="275" y="444"/>
                  </a:lnTo>
                  <a:lnTo>
                    <a:pt x="273" y="445"/>
                  </a:lnTo>
                  <a:lnTo>
                    <a:pt x="273" y="445"/>
                  </a:lnTo>
                  <a:lnTo>
                    <a:pt x="272" y="445"/>
                  </a:lnTo>
                  <a:lnTo>
                    <a:pt x="269" y="444"/>
                  </a:lnTo>
                  <a:lnTo>
                    <a:pt x="269" y="444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9" y="447"/>
                  </a:lnTo>
                  <a:lnTo>
                    <a:pt x="268" y="447"/>
                  </a:lnTo>
                  <a:lnTo>
                    <a:pt x="266" y="445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1" y="447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4"/>
                  </a:lnTo>
                  <a:lnTo>
                    <a:pt x="258" y="443"/>
                  </a:lnTo>
                  <a:lnTo>
                    <a:pt x="260" y="441"/>
                  </a:lnTo>
                  <a:lnTo>
                    <a:pt x="260" y="441"/>
                  </a:lnTo>
                  <a:lnTo>
                    <a:pt x="262" y="439"/>
                  </a:lnTo>
                  <a:lnTo>
                    <a:pt x="265" y="439"/>
                  </a:lnTo>
                  <a:lnTo>
                    <a:pt x="266" y="437"/>
                  </a:lnTo>
                  <a:lnTo>
                    <a:pt x="269" y="436"/>
                  </a:lnTo>
                  <a:lnTo>
                    <a:pt x="269" y="435"/>
                  </a:lnTo>
                  <a:lnTo>
                    <a:pt x="272" y="431"/>
                  </a:lnTo>
                  <a:lnTo>
                    <a:pt x="272" y="429"/>
                  </a:lnTo>
                  <a:lnTo>
                    <a:pt x="270" y="429"/>
                  </a:lnTo>
                  <a:lnTo>
                    <a:pt x="266" y="433"/>
                  </a:lnTo>
                  <a:lnTo>
                    <a:pt x="265" y="433"/>
                  </a:lnTo>
                  <a:lnTo>
                    <a:pt x="265" y="433"/>
                  </a:lnTo>
                  <a:lnTo>
                    <a:pt x="261" y="432"/>
                  </a:lnTo>
                  <a:lnTo>
                    <a:pt x="260" y="432"/>
                  </a:lnTo>
                  <a:lnTo>
                    <a:pt x="260" y="429"/>
                  </a:lnTo>
                  <a:lnTo>
                    <a:pt x="261" y="425"/>
                  </a:lnTo>
                  <a:lnTo>
                    <a:pt x="261" y="424"/>
                  </a:lnTo>
                  <a:lnTo>
                    <a:pt x="264" y="420"/>
                  </a:lnTo>
                  <a:lnTo>
                    <a:pt x="265" y="417"/>
                  </a:lnTo>
                  <a:lnTo>
                    <a:pt x="266" y="415"/>
                  </a:lnTo>
                  <a:lnTo>
                    <a:pt x="268" y="409"/>
                  </a:lnTo>
                  <a:lnTo>
                    <a:pt x="268" y="407"/>
                  </a:lnTo>
                  <a:lnTo>
                    <a:pt x="266" y="404"/>
                  </a:lnTo>
                  <a:lnTo>
                    <a:pt x="266" y="401"/>
                  </a:lnTo>
                  <a:lnTo>
                    <a:pt x="268" y="401"/>
                  </a:lnTo>
                  <a:lnTo>
                    <a:pt x="273" y="397"/>
                  </a:lnTo>
                  <a:lnTo>
                    <a:pt x="276" y="396"/>
                  </a:lnTo>
                  <a:lnTo>
                    <a:pt x="281" y="392"/>
                  </a:lnTo>
                  <a:lnTo>
                    <a:pt x="283" y="392"/>
                  </a:lnTo>
                  <a:lnTo>
                    <a:pt x="284" y="393"/>
                  </a:lnTo>
                  <a:lnTo>
                    <a:pt x="284" y="394"/>
                  </a:lnTo>
                  <a:lnTo>
                    <a:pt x="285" y="394"/>
                  </a:lnTo>
                  <a:lnTo>
                    <a:pt x="288" y="394"/>
                  </a:lnTo>
                  <a:lnTo>
                    <a:pt x="289" y="394"/>
                  </a:lnTo>
                  <a:lnTo>
                    <a:pt x="293" y="394"/>
                  </a:lnTo>
                  <a:lnTo>
                    <a:pt x="300" y="397"/>
                  </a:lnTo>
                  <a:lnTo>
                    <a:pt x="301" y="397"/>
                  </a:lnTo>
                  <a:lnTo>
                    <a:pt x="301" y="396"/>
                  </a:lnTo>
                  <a:lnTo>
                    <a:pt x="300" y="394"/>
                  </a:lnTo>
                  <a:lnTo>
                    <a:pt x="296" y="394"/>
                  </a:lnTo>
                  <a:lnTo>
                    <a:pt x="293" y="393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7" y="386"/>
                  </a:lnTo>
                  <a:lnTo>
                    <a:pt x="289" y="386"/>
                  </a:lnTo>
                  <a:lnTo>
                    <a:pt x="289" y="385"/>
                  </a:lnTo>
                  <a:lnTo>
                    <a:pt x="289" y="385"/>
                  </a:lnTo>
                  <a:lnTo>
                    <a:pt x="291" y="384"/>
                  </a:lnTo>
                  <a:lnTo>
                    <a:pt x="292" y="381"/>
                  </a:lnTo>
                  <a:lnTo>
                    <a:pt x="293" y="380"/>
                  </a:lnTo>
                  <a:lnTo>
                    <a:pt x="297" y="377"/>
                  </a:lnTo>
                  <a:lnTo>
                    <a:pt x="296" y="377"/>
                  </a:lnTo>
                  <a:lnTo>
                    <a:pt x="293" y="377"/>
                  </a:lnTo>
                  <a:lnTo>
                    <a:pt x="292" y="378"/>
                  </a:lnTo>
                  <a:lnTo>
                    <a:pt x="291" y="380"/>
                  </a:lnTo>
                  <a:lnTo>
                    <a:pt x="289" y="381"/>
                  </a:lnTo>
                  <a:lnTo>
                    <a:pt x="288" y="384"/>
                  </a:lnTo>
                  <a:lnTo>
                    <a:pt x="288" y="384"/>
                  </a:lnTo>
                  <a:lnTo>
                    <a:pt x="285" y="385"/>
                  </a:lnTo>
                  <a:lnTo>
                    <a:pt x="280" y="385"/>
                  </a:lnTo>
                  <a:lnTo>
                    <a:pt x="280" y="384"/>
                  </a:lnTo>
                  <a:lnTo>
                    <a:pt x="279" y="384"/>
                  </a:lnTo>
                  <a:lnTo>
                    <a:pt x="279" y="384"/>
                  </a:lnTo>
                  <a:lnTo>
                    <a:pt x="273" y="386"/>
                  </a:lnTo>
                  <a:lnTo>
                    <a:pt x="272" y="388"/>
                  </a:lnTo>
                  <a:lnTo>
                    <a:pt x="270" y="390"/>
                  </a:lnTo>
                  <a:lnTo>
                    <a:pt x="268" y="392"/>
                  </a:lnTo>
                  <a:lnTo>
                    <a:pt x="265" y="392"/>
                  </a:lnTo>
                  <a:lnTo>
                    <a:pt x="264" y="393"/>
                  </a:lnTo>
                  <a:lnTo>
                    <a:pt x="261" y="396"/>
                  </a:lnTo>
                  <a:lnTo>
                    <a:pt x="261" y="397"/>
                  </a:lnTo>
                  <a:lnTo>
                    <a:pt x="261" y="399"/>
                  </a:lnTo>
                  <a:lnTo>
                    <a:pt x="261" y="400"/>
                  </a:lnTo>
                  <a:lnTo>
                    <a:pt x="261" y="401"/>
                  </a:lnTo>
                  <a:lnTo>
                    <a:pt x="260" y="401"/>
                  </a:lnTo>
                  <a:lnTo>
                    <a:pt x="257" y="403"/>
                  </a:lnTo>
                  <a:lnTo>
                    <a:pt x="253" y="408"/>
                  </a:lnTo>
                  <a:lnTo>
                    <a:pt x="253" y="409"/>
                  </a:lnTo>
                  <a:lnTo>
                    <a:pt x="253" y="409"/>
                  </a:lnTo>
                  <a:lnTo>
                    <a:pt x="253" y="411"/>
                  </a:lnTo>
                  <a:lnTo>
                    <a:pt x="253" y="412"/>
                  </a:lnTo>
                  <a:lnTo>
                    <a:pt x="252" y="413"/>
                  </a:lnTo>
                  <a:lnTo>
                    <a:pt x="249" y="416"/>
                  </a:lnTo>
                  <a:lnTo>
                    <a:pt x="248" y="416"/>
                  </a:lnTo>
                  <a:lnTo>
                    <a:pt x="246" y="416"/>
                  </a:lnTo>
                  <a:lnTo>
                    <a:pt x="245" y="416"/>
                  </a:lnTo>
                  <a:lnTo>
                    <a:pt x="244" y="415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4" y="416"/>
                  </a:lnTo>
                  <a:lnTo>
                    <a:pt x="246" y="419"/>
                  </a:lnTo>
                  <a:lnTo>
                    <a:pt x="248" y="420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8" y="424"/>
                  </a:lnTo>
                  <a:lnTo>
                    <a:pt x="246" y="425"/>
                  </a:lnTo>
                  <a:lnTo>
                    <a:pt x="245" y="427"/>
                  </a:lnTo>
                  <a:lnTo>
                    <a:pt x="241" y="427"/>
                  </a:lnTo>
                  <a:lnTo>
                    <a:pt x="240" y="428"/>
                  </a:lnTo>
                  <a:lnTo>
                    <a:pt x="240" y="428"/>
                  </a:lnTo>
                  <a:lnTo>
                    <a:pt x="242" y="429"/>
                  </a:lnTo>
                  <a:lnTo>
                    <a:pt x="242" y="429"/>
                  </a:lnTo>
                  <a:lnTo>
                    <a:pt x="241" y="432"/>
                  </a:lnTo>
                  <a:lnTo>
                    <a:pt x="241" y="432"/>
                  </a:lnTo>
                  <a:lnTo>
                    <a:pt x="238" y="433"/>
                  </a:lnTo>
                  <a:lnTo>
                    <a:pt x="237" y="433"/>
                  </a:lnTo>
                  <a:lnTo>
                    <a:pt x="237" y="433"/>
                  </a:lnTo>
                  <a:lnTo>
                    <a:pt x="237" y="432"/>
                  </a:lnTo>
                  <a:lnTo>
                    <a:pt x="237" y="432"/>
                  </a:lnTo>
                  <a:lnTo>
                    <a:pt x="236" y="431"/>
                  </a:lnTo>
                  <a:lnTo>
                    <a:pt x="236" y="432"/>
                  </a:lnTo>
                  <a:lnTo>
                    <a:pt x="233" y="433"/>
                  </a:lnTo>
                  <a:lnTo>
                    <a:pt x="232" y="435"/>
                  </a:lnTo>
                  <a:lnTo>
                    <a:pt x="233" y="435"/>
                  </a:lnTo>
                  <a:lnTo>
                    <a:pt x="233" y="435"/>
                  </a:lnTo>
                  <a:lnTo>
                    <a:pt x="232" y="437"/>
                  </a:lnTo>
                  <a:lnTo>
                    <a:pt x="232" y="437"/>
                  </a:lnTo>
                  <a:lnTo>
                    <a:pt x="230" y="439"/>
                  </a:lnTo>
                  <a:lnTo>
                    <a:pt x="226" y="443"/>
                  </a:lnTo>
                  <a:lnTo>
                    <a:pt x="226" y="443"/>
                  </a:lnTo>
                  <a:lnTo>
                    <a:pt x="225" y="445"/>
                  </a:lnTo>
                  <a:lnTo>
                    <a:pt x="225" y="448"/>
                  </a:lnTo>
                  <a:lnTo>
                    <a:pt x="225" y="449"/>
                  </a:lnTo>
                  <a:lnTo>
                    <a:pt x="229" y="451"/>
                  </a:lnTo>
                  <a:lnTo>
                    <a:pt x="230" y="451"/>
                  </a:lnTo>
                  <a:lnTo>
                    <a:pt x="233" y="452"/>
                  </a:lnTo>
                  <a:lnTo>
                    <a:pt x="236" y="453"/>
                  </a:lnTo>
                  <a:lnTo>
                    <a:pt x="237" y="456"/>
                  </a:lnTo>
                  <a:lnTo>
                    <a:pt x="237" y="456"/>
                  </a:lnTo>
                  <a:lnTo>
                    <a:pt x="237" y="457"/>
                  </a:lnTo>
                  <a:lnTo>
                    <a:pt x="237" y="457"/>
                  </a:lnTo>
                  <a:lnTo>
                    <a:pt x="236" y="460"/>
                  </a:lnTo>
                  <a:lnTo>
                    <a:pt x="233" y="463"/>
                  </a:lnTo>
                  <a:lnTo>
                    <a:pt x="232" y="464"/>
                  </a:lnTo>
                  <a:lnTo>
                    <a:pt x="230" y="464"/>
                  </a:lnTo>
                  <a:lnTo>
                    <a:pt x="229" y="464"/>
                  </a:lnTo>
                  <a:lnTo>
                    <a:pt x="228" y="468"/>
                  </a:lnTo>
                  <a:lnTo>
                    <a:pt x="226" y="469"/>
                  </a:lnTo>
                  <a:lnTo>
                    <a:pt x="226" y="471"/>
                  </a:lnTo>
                  <a:lnTo>
                    <a:pt x="226" y="471"/>
                  </a:lnTo>
                  <a:lnTo>
                    <a:pt x="224" y="473"/>
                  </a:lnTo>
                  <a:lnTo>
                    <a:pt x="224" y="473"/>
                  </a:lnTo>
                  <a:lnTo>
                    <a:pt x="224" y="473"/>
                  </a:lnTo>
                  <a:lnTo>
                    <a:pt x="224" y="475"/>
                  </a:lnTo>
                  <a:lnTo>
                    <a:pt x="224" y="477"/>
                  </a:lnTo>
                  <a:lnTo>
                    <a:pt x="224" y="477"/>
                  </a:lnTo>
                  <a:lnTo>
                    <a:pt x="221" y="477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80"/>
                  </a:lnTo>
                  <a:lnTo>
                    <a:pt x="212" y="481"/>
                  </a:lnTo>
                  <a:lnTo>
                    <a:pt x="210" y="484"/>
                  </a:lnTo>
                  <a:lnTo>
                    <a:pt x="210" y="485"/>
                  </a:lnTo>
                  <a:lnTo>
                    <a:pt x="208" y="487"/>
                  </a:lnTo>
                  <a:lnTo>
                    <a:pt x="206" y="488"/>
                  </a:lnTo>
                  <a:lnTo>
                    <a:pt x="205" y="488"/>
                  </a:lnTo>
                  <a:lnTo>
                    <a:pt x="204" y="489"/>
                  </a:lnTo>
                  <a:lnTo>
                    <a:pt x="204" y="489"/>
                  </a:lnTo>
                  <a:lnTo>
                    <a:pt x="202" y="491"/>
                  </a:lnTo>
                  <a:lnTo>
                    <a:pt x="201" y="492"/>
                  </a:lnTo>
                  <a:lnTo>
                    <a:pt x="201" y="493"/>
                  </a:lnTo>
                  <a:lnTo>
                    <a:pt x="200" y="493"/>
                  </a:lnTo>
                  <a:lnTo>
                    <a:pt x="197" y="495"/>
                  </a:lnTo>
                  <a:lnTo>
                    <a:pt x="197" y="495"/>
                  </a:lnTo>
                  <a:lnTo>
                    <a:pt x="197" y="498"/>
                  </a:lnTo>
                  <a:lnTo>
                    <a:pt x="196" y="498"/>
                  </a:lnTo>
                  <a:lnTo>
                    <a:pt x="196" y="496"/>
                  </a:lnTo>
                  <a:lnTo>
                    <a:pt x="194" y="498"/>
                  </a:lnTo>
                  <a:lnTo>
                    <a:pt x="190" y="499"/>
                  </a:lnTo>
                  <a:lnTo>
                    <a:pt x="190" y="500"/>
                  </a:lnTo>
                  <a:lnTo>
                    <a:pt x="190" y="500"/>
                  </a:lnTo>
                  <a:lnTo>
                    <a:pt x="190" y="502"/>
                  </a:lnTo>
                  <a:lnTo>
                    <a:pt x="192" y="503"/>
                  </a:lnTo>
                  <a:lnTo>
                    <a:pt x="192" y="504"/>
                  </a:lnTo>
                  <a:lnTo>
                    <a:pt x="190" y="507"/>
                  </a:lnTo>
                  <a:lnTo>
                    <a:pt x="190" y="507"/>
                  </a:lnTo>
                  <a:lnTo>
                    <a:pt x="189" y="508"/>
                  </a:lnTo>
                  <a:lnTo>
                    <a:pt x="188" y="510"/>
                  </a:lnTo>
                  <a:lnTo>
                    <a:pt x="186" y="510"/>
                  </a:lnTo>
                  <a:lnTo>
                    <a:pt x="186" y="510"/>
                  </a:lnTo>
                  <a:lnTo>
                    <a:pt x="185" y="511"/>
                  </a:lnTo>
                  <a:lnTo>
                    <a:pt x="185" y="511"/>
                  </a:lnTo>
                  <a:lnTo>
                    <a:pt x="184" y="511"/>
                  </a:lnTo>
                  <a:lnTo>
                    <a:pt x="182" y="512"/>
                  </a:lnTo>
                  <a:lnTo>
                    <a:pt x="181" y="514"/>
                  </a:lnTo>
                  <a:lnTo>
                    <a:pt x="181" y="514"/>
                  </a:lnTo>
                  <a:lnTo>
                    <a:pt x="180" y="515"/>
                  </a:lnTo>
                  <a:lnTo>
                    <a:pt x="178" y="515"/>
                  </a:lnTo>
                  <a:lnTo>
                    <a:pt x="177" y="515"/>
                  </a:lnTo>
                  <a:lnTo>
                    <a:pt x="177" y="515"/>
                  </a:lnTo>
                  <a:lnTo>
                    <a:pt x="176" y="515"/>
                  </a:lnTo>
                  <a:lnTo>
                    <a:pt x="176" y="516"/>
                  </a:lnTo>
                  <a:lnTo>
                    <a:pt x="174" y="519"/>
                  </a:lnTo>
                  <a:lnTo>
                    <a:pt x="174" y="519"/>
                  </a:lnTo>
                  <a:lnTo>
                    <a:pt x="173" y="520"/>
                  </a:lnTo>
                  <a:lnTo>
                    <a:pt x="173" y="519"/>
                  </a:lnTo>
                  <a:lnTo>
                    <a:pt x="170" y="519"/>
                  </a:lnTo>
                  <a:lnTo>
                    <a:pt x="169" y="519"/>
                  </a:lnTo>
                  <a:lnTo>
                    <a:pt x="168" y="520"/>
                  </a:lnTo>
                  <a:lnTo>
                    <a:pt x="166" y="522"/>
                  </a:lnTo>
                  <a:lnTo>
                    <a:pt x="168" y="522"/>
                  </a:lnTo>
                  <a:lnTo>
                    <a:pt x="169" y="522"/>
                  </a:lnTo>
                  <a:lnTo>
                    <a:pt x="169" y="523"/>
                  </a:lnTo>
                  <a:lnTo>
                    <a:pt x="168" y="523"/>
                  </a:lnTo>
                  <a:lnTo>
                    <a:pt x="166" y="523"/>
                  </a:lnTo>
                  <a:lnTo>
                    <a:pt x="165" y="523"/>
                  </a:lnTo>
                  <a:lnTo>
                    <a:pt x="165" y="524"/>
                  </a:lnTo>
                  <a:lnTo>
                    <a:pt x="162" y="524"/>
                  </a:lnTo>
                  <a:lnTo>
                    <a:pt x="161" y="524"/>
                  </a:lnTo>
                  <a:lnTo>
                    <a:pt x="160" y="527"/>
                  </a:lnTo>
                  <a:lnTo>
                    <a:pt x="160" y="528"/>
                  </a:lnTo>
                  <a:lnTo>
                    <a:pt x="160" y="528"/>
                  </a:lnTo>
                  <a:lnTo>
                    <a:pt x="161" y="528"/>
                  </a:lnTo>
                  <a:lnTo>
                    <a:pt x="162" y="528"/>
                  </a:lnTo>
                  <a:lnTo>
                    <a:pt x="162" y="530"/>
                  </a:lnTo>
                  <a:lnTo>
                    <a:pt x="162" y="530"/>
                  </a:lnTo>
                  <a:lnTo>
                    <a:pt x="164" y="531"/>
                  </a:lnTo>
                  <a:lnTo>
                    <a:pt x="164" y="531"/>
                  </a:lnTo>
                  <a:lnTo>
                    <a:pt x="161" y="534"/>
                  </a:lnTo>
                  <a:lnTo>
                    <a:pt x="161" y="535"/>
                  </a:lnTo>
                  <a:lnTo>
                    <a:pt x="160" y="535"/>
                  </a:lnTo>
                  <a:lnTo>
                    <a:pt x="160" y="535"/>
                  </a:lnTo>
                  <a:lnTo>
                    <a:pt x="160" y="532"/>
                  </a:lnTo>
                  <a:lnTo>
                    <a:pt x="160" y="532"/>
                  </a:lnTo>
                  <a:lnTo>
                    <a:pt x="158" y="531"/>
                  </a:lnTo>
                  <a:lnTo>
                    <a:pt x="158" y="532"/>
                  </a:lnTo>
                  <a:lnTo>
                    <a:pt x="157" y="535"/>
                  </a:lnTo>
                  <a:lnTo>
                    <a:pt x="155" y="536"/>
                  </a:lnTo>
                  <a:lnTo>
                    <a:pt x="146" y="540"/>
                  </a:lnTo>
                  <a:lnTo>
                    <a:pt x="145" y="542"/>
                  </a:lnTo>
                  <a:lnTo>
                    <a:pt x="145" y="543"/>
                  </a:lnTo>
                  <a:lnTo>
                    <a:pt x="143" y="544"/>
                  </a:lnTo>
                  <a:lnTo>
                    <a:pt x="143" y="546"/>
                  </a:lnTo>
                  <a:lnTo>
                    <a:pt x="142" y="547"/>
                  </a:lnTo>
                  <a:lnTo>
                    <a:pt x="142" y="546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41" y="540"/>
                  </a:lnTo>
                  <a:lnTo>
                    <a:pt x="141" y="540"/>
                  </a:lnTo>
                  <a:lnTo>
                    <a:pt x="141" y="542"/>
                  </a:lnTo>
                  <a:lnTo>
                    <a:pt x="139" y="542"/>
                  </a:lnTo>
                  <a:lnTo>
                    <a:pt x="138" y="542"/>
                  </a:lnTo>
                  <a:lnTo>
                    <a:pt x="138" y="542"/>
                  </a:lnTo>
                  <a:lnTo>
                    <a:pt x="137" y="543"/>
                  </a:lnTo>
                  <a:lnTo>
                    <a:pt x="134" y="546"/>
                  </a:lnTo>
                  <a:lnTo>
                    <a:pt x="131" y="546"/>
                  </a:lnTo>
                  <a:lnTo>
                    <a:pt x="131" y="547"/>
                  </a:lnTo>
                  <a:lnTo>
                    <a:pt x="130" y="548"/>
                  </a:lnTo>
                  <a:lnTo>
                    <a:pt x="130" y="548"/>
                  </a:lnTo>
                  <a:lnTo>
                    <a:pt x="129" y="548"/>
                  </a:lnTo>
                  <a:lnTo>
                    <a:pt x="127" y="548"/>
                  </a:lnTo>
                  <a:lnTo>
                    <a:pt x="127" y="548"/>
                  </a:lnTo>
                  <a:lnTo>
                    <a:pt x="126" y="550"/>
                  </a:lnTo>
                  <a:lnTo>
                    <a:pt x="126" y="550"/>
                  </a:lnTo>
                  <a:lnTo>
                    <a:pt x="123" y="550"/>
                  </a:lnTo>
                  <a:lnTo>
                    <a:pt x="123" y="550"/>
                  </a:lnTo>
                  <a:lnTo>
                    <a:pt x="122" y="551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7" y="554"/>
                  </a:lnTo>
                  <a:lnTo>
                    <a:pt x="115" y="552"/>
                  </a:lnTo>
                  <a:lnTo>
                    <a:pt x="115" y="552"/>
                  </a:lnTo>
                  <a:lnTo>
                    <a:pt x="115" y="551"/>
                  </a:lnTo>
                  <a:lnTo>
                    <a:pt x="115" y="550"/>
                  </a:lnTo>
                  <a:lnTo>
                    <a:pt x="117" y="548"/>
                  </a:lnTo>
                  <a:lnTo>
                    <a:pt x="117" y="548"/>
                  </a:lnTo>
                  <a:lnTo>
                    <a:pt x="118" y="548"/>
                  </a:lnTo>
                  <a:lnTo>
                    <a:pt x="119" y="548"/>
                  </a:lnTo>
                  <a:lnTo>
                    <a:pt x="119" y="548"/>
                  </a:lnTo>
                  <a:lnTo>
                    <a:pt x="118" y="548"/>
                  </a:lnTo>
                  <a:lnTo>
                    <a:pt x="117" y="547"/>
                  </a:lnTo>
                  <a:lnTo>
                    <a:pt x="115" y="547"/>
                  </a:lnTo>
                  <a:lnTo>
                    <a:pt x="114" y="547"/>
                  </a:lnTo>
                  <a:lnTo>
                    <a:pt x="113" y="547"/>
                  </a:lnTo>
                  <a:lnTo>
                    <a:pt x="113" y="548"/>
                  </a:lnTo>
                  <a:lnTo>
                    <a:pt x="113" y="550"/>
                  </a:lnTo>
                  <a:lnTo>
                    <a:pt x="111" y="552"/>
                  </a:lnTo>
                  <a:lnTo>
                    <a:pt x="111" y="552"/>
                  </a:lnTo>
                  <a:lnTo>
                    <a:pt x="107" y="558"/>
                  </a:lnTo>
                  <a:lnTo>
                    <a:pt x="106" y="559"/>
                  </a:lnTo>
                  <a:lnTo>
                    <a:pt x="105" y="559"/>
                  </a:lnTo>
                  <a:lnTo>
                    <a:pt x="105" y="560"/>
                  </a:lnTo>
                  <a:lnTo>
                    <a:pt x="103" y="562"/>
                  </a:lnTo>
                  <a:lnTo>
                    <a:pt x="102" y="562"/>
                  </a:lnTo>
                  <a:lnTo>
                    <a:pt x="102" y="562"/>
                  </a:lnTo>
                  <a:lnTo>
                    <a:pt x="101" y="562"/>
                  </a:lnTo>
                  <a:lnTo>
                    <a:pt x="101" y="560"/>
                  </a:lnTo>
                  <a:lnTo>
                    <a:pt x="101" y="560"/>
                  </a:lnTo>
                  <a:lnTo>
                    <a:pt x="101" y="560"/>
                  </a:lnTo>
                  <a:lnTo>
                    <a:pt x="101" y="559"/>
                  </a:lnTo>
                  <a:lnTo>
                    <a:pt x="99" y="558"/>
                  </a:lnTo>
                  <a:lnTo>
                    <a:pt x="99" y="556"/>
                  </a:lnTo>
                  <a:lnTo>
                    <a:pt x="98" y="556"/>
                  </a:lnTo>
                  <a:lnTo>
                    <a:pt x="98" y="558"/>
                  </a:lnTo>
                  <a:lnTo>
                    <a:pt x="98" y="562"/>
                  </a:lnTo>
                  <a:lnTo>
                    <a:pt x="98" y="562"/>
                  </a:lnTo>
                  <a:lnTo>
                    <a:pt x="97" y="563"/>
                  </a:lnTo>
                  <a:lnTo>
                    <a:pt x="95" y="564"/>
                  </a:lnTo>
                  <a:lnTo>
                    <a:pt x="94" y="564"/>
                  </a:lnTo>
                  <a:lnTo>
                    <a:pt x="93" y="562"/>
                  </a:lnTo>
                  <a:lnTo>
                    <a:pt x="90" y="562"/>
                  </a:lnTo>
                  <a:lnTo>
                    <a:pt x="90" y="562"/>
                  </a:lnTo>
                  <a:lnTo>
                    <a:pt x="91" y="563"/>
                  </a:lnTo>
                  <a:lnTo>
                    <a:pt x="90" y="566"/>
                  </a:lnTo>
                  <a:lnTo>
                    <a:pt x="89" y="567"/>
                  </a:lnTo>
                  <a:lnTo>
                    <a:pt x="87" y="567"/>
                  </a:lnTo>
                  <a:lnTo>
                    <a:pt x="87" y="567"/>
                  </a:lnTo>
                  <a:lnTo>
                    <a:pt x="87" y="566"/>
                  </a:lnTo>
                  <a:lnTo>
                    <a:pt x="87" y="564"/>
                  </a:lnTo>
                  <a:lnTo>
                    <a:pt x="89" y="563"/>
                  </a:lnTo>
                  <a:lnTo>
                    <a:pt x="87" y="562"/>
                  </a:lnTo>
                  <a:lnTo>
                    <a:pt x="87" y="560"/>
                  </a:lnTo>
                  <a:lnTo>
                    <a:pt x="89" y="560"/>
                  </a:lnTo>
                  <a:lnTo>
                    <a:pt x="90" y="558"/>
                  </a:lnTo>
                  <a:lnTo>
                    <a:pt x="91" y="558"/>
                  </a:lnTo>
                  <a:lnTo>
                    <a:pt x="93" y="558"/>
                  </a:lnTo>
                  <a:lnTo>
                    <a:pt x="93" y="558"/>
                  </a:lnTo>
                  <a:lnTo>
                    <a:pt x="94" y="558"/>
                  </a:lnTo>
                  <a:lnTo>
                    <a:pt x="94" y="558"/>
                  </a:lnTo>
                  <a:lnTo>
                    <a:pt x="94" y="556"/>
                  </a:lnTo>
                  <a:lnTo>
                    <a:pt x="95" y="555"/>
                  </a:lnTo>
                  <a:lnTo>
                    <a:pt x="98" y="554"/>
                  </a:lnTo>
                  <a:lnTo>
                    <a:pt x="99" y="551"/>
                  </a:lnTo>
                  <a:lnTo>
                    <a:pt x="102" y="547"/>
                  </a:lnTo>
                  <a:lnTo>
                    <a:pt x="105" y="544"/>
                  </a:lnTo>
                  <a:lnTo>
                    <a:pt x="109" y="542"/>
                  </a:lnTo>
                  <a:lnTo>
                    <a:pt x="111" y="539"/>
                  </a:lnTo>
                  <a:lnTo>
                    <a:pt x="119" y="536"/>
                  </a:lnTo>
                  <a:lnTo>
                    <a:pt x="119" y="536"/>
                  </a:lnTo>
                  <a:lnTo>
                    <a:pt x="119" y="538"/>
                  </a:lnTo>
                  <a:lnTo>
                    <a:pt x="119" y="538"/>
                  </a:lnTo>
                  <a:lnTo>
                    <a:pt x="121" y="538"/>
                  </a:lnTo>
                  <a:lnTo>
                    <a:pt x="123" y="538"/>
                  </a:lnTo>
                  <a:lnTo>
                    <a:pt x="123" y="536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2" y="539"/>
                  </a:lnTo>
                  <a:lnTo>
                    <a:pt x="122" y="539"/>
                  </a:lnTo>
                  <a:lnTo>
                    <a:pt x="125" y="543"/>
                  </a:lnTo>
                  <a:lnTo>
                    <a:pt x="125" y="543"/>
                  </a:lnTo>
                  <a:lnTo>
                    <a:pt x="126" y="543"/>
                  </a:lnTo>
                  <a:lnTo>
                    <a:pt x="126" y="543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9" y="540"/>
                  </a:lnTo>
                  <a:lnTo>
                    <a:pt x="129" y="540"/>
                  </a:lnTo>
                  <a:lnTo>
                    <a:pt x="130" y="540"/>
                  </a:lnTo>
                  <a:lnTo>
                    <a:pt x="131" y="542"/>
                  </a:lnTo>
                  <a:lnTo>
                    <a:pt x="133" y="542"/>
                  </a:lnTo>
                  <a:lnTo>
                    <a:pt x="133" y="542"/>
                  </a:lnTo>
                  <a:lnTo>
                    <a:pt x="133" y="542"/>
                  </a:lnTo>
                  <a:lnTo>
                    <a:pt x="133" y="540"/>
                  </a:lnTo>
                  <a:lnTo>
                    <a:pt x="130" y="538"/>
                  </a:lnTo>
                  <a:lnTo>
                    <a:pt x="129" y="538"/>
                  </a:lnTo>
                  <a:lnTo>
                    <a:pt x="129" y="536"/>
                  </a:lnTo>
                  <a:lnTo>
                    <a:pt x="130" y="535"/>
                  </a:lnTo>
                  <a:lnTo>
                    <a:pt x="130" y="532"/>
                  </a:lnTo>
                  <a:lnTo>
                    <a:pt x="131" y="530"/>
                  </a:lnTo>
                  <a:lnTo>
                    <a:pt x="133" y="528"/>
                  </a:lnTo>
                  <a:lnTo>
                    <a:pt x="135" y="526"/>
                  </a:lnTo>
                  <a:lnTo>
                    <a:pt x="137" y="524"/>
                  </a:lnTo>
                  <a:lnTo>
                    <a:pt x="141" y="522"/>
                  </a:lnTo>
                  <a:lnTo>
                    <a:pt x="147" y="518"/>
                  </a:lnTo>
                  <a:lnTo>
                    <a:pt x="150" y="516"/>
                  </a:lnTo>
                  <a:lnTo>
                    <a:pt x="153" y="514"/>
                  </a:lnTo>
                  <a:lnTo>
                    <a:pt x="154" y="512"/>
                  </a:lnTo>
                  <a:lnTo>
                    <a:pt x="154" y="514"/>
                  </a:lnTo>
                  <a:lnTo>
                    <a:pt x="154" y="515"/>
                  </a:lnTo>
                  <a:lnTo>
                    <a:pt x="155" y="515"/>
                  </a:lnTo>
                  <a:lnTo>
                    <a:pt x="157" y="515"/>
                  </a:lnTo>
                  <a:lnTo>
                    <a:pt x="157" y="515"/>
                  </a:lnTo>
                  <a:lnTo>
                    <a:pt x="157" y="514"/>
                  </a:lnTo>
                  <a:lnTo>
                    <a:pt x="157" y="512"/>
                  </a:lnTo>
                  <a:lnTo>
                    <a:pt x="157" y="511"/>
                  </a:lnTo>
                  <a:lnTo>
                    <a:pt x="157" y="510"/>
                  </a:lnTo>
                  <a:lnTo>
                    <a:pt x="157" y="508"/>
                  </a:lnTo>
                  <a:lnTo>
                    <a:pt x="158" y="507"/>
                  </a:lnTo>
                  <a:lnTo>
                    <a:pt x="161" y="504"/>
                  </a:lnTo>
                  <a:lnTo>
                    <a:pt x="162" y="502"/>
                  </a:lnTo>
                  <a:lnTo>
                    <a:pt x="164" y="500"/>
                  </a:lnTo>
                  <a:lnTo>
                    <a:pt x="165" y="499"/>
                  </a:lnTo>
                  <a:lnTo>
                    <a:pt x="166" y="498"/>
                  </a:lnTo>
                  <a:lnTo>
                    <a:pt x="169" y="495"/>
                  </a:lnTo>
                  <a:lnTo>
                    <a:pt x="170" y="495"/>
                  </a:lnTo>
                  <a:lnTo>
                    <a:pt x="172" y="495"/>
                  </a:lnTo>
                  <a:lnTo>
                    <a:pt x="172" y="495"/>
                  </a:lnTo>
                  <a:lnTo>
                    <a:pt x="173" y="495"/>
                  </a:lnTo>
                  <a:lnTo>
                    <a:pt x="173" y="496"/>
                  </a:lnTo>
                  <a:lnTo>
                    <a:pt x="174" y="496"/>
                  </a:lnTo>
                  <a:lnTo>
                    <a:pt x="176" y="495"/>
                  </a:lnTo>
                  <a:lnTo>
                    <a:pt x="176" y="495"/>
                  </a:lnTo>
                  <a:lnTo>
                    <a:pt x="174" y="495"/>
                  </a:lnTo>
                  <a:lnTo>
                    <a:pt x="174" y="495"/>
                  </a:lnTo>
                  <a:lnTo>
                    <a:pt x="173" y="492"/>
                  </a:lnTo>
                  <a:lnTo>
                    <a:pt x="172" y="492"/>
                  </a:lnTo>
                  <a:lnTo>
                    <a:pt x="172" y="491"/>
                  </a:lnTo>
                  <a:lnTo>
                    <a:pt x="172" y="488"/>
                  </a:lnTo>
                  <a:lnTo>
                    <a:pt x="173" y="484"/>
                  </a:lnTo>
                  <a:lnTo>
                    <a:pt x="173" y="480"/>
                  </a:lnTo>
                  <a:lnTo>
                    <a:pt x="174" y="477"/>
                  </a:lnTo>
                  <a:lnTo>
                    <a:pt x="176" y="476"/>
                  </a:lnTo>
                  <a:lnTo>
                    <a:pt x="180" y="476"/>
                  </a:lnTo>
                  <a:lnTo>
                    <a:pt x="177" y="475"/>
                  </a:lnTo>
                  <a:lnTo>
                    <a:pt x="177" y="475"/>
                  </a:lnTo>
                  <a:lnTo>
                    <a:pt x="176" y="475"/>
                  </a:lnTo>
                  <a:lnTo>
                    <a:pt x="174" y="472"/>
                  </a:lnTo>
                  <a:lnTo>
                    <a:pt x="174" y="469"/>
                  </a:lnTo>
                  <a:lnTo>
                    <a:pt x="176" y="467"/>
                  </a:lnTo>
                  <a:lnTo>
                    <a:pt x="180" y="463"/>
                  </a:lnTo>
                  <a:lnTo>
                    <a:pt x="182" y="460"/>
                  </a:lnTo>
                  <a:lnTo>
                    <a:pt x="182" y="460"/>
                  </a:lnTo>
                  <a:lnTo>
                    <a:pt x="182" y="460"/>
                  </a:lnTo>
                  <a:lnTo>
                    <a:pt x="184" y="453"/>
                  </a:lnTo>
                  <a:lnTo>
                    <a:pt x="185" y="449"/>
                  </a:lnTo>
                  <a:lnTo>
                    <a:pt x="184" y="453"/>
                  </a:lnTo>
                  <a:lnTo>
                    <a:pt x="180" y="456"/>
                  </a:lnTo>
                  <a:lnTo>
                    <a:pt x="173" y="460"/>
                  </a:lnTo>
                  <a:lnTo>
                    <a:pt x="168" y="463"/>
                  </a:lnTo>
                  <a:lnTo>
                    <a:pt x="165" y="464"/>
                  </a:lnTo>
                  <a:lnTo>
                    <a:pt x="162" y="463"/>
                  </a:lnTo>
                  <a:lnTo>
                    <a:pt x="161" y="460"/>
                  </a:lnTo>
                  <a:lnTo>
                    <a:pt x="161" y="459"/>
                  </a:lnTo>
                  <a:lnTo>
                    <a:pt x="160" y="457"/>
                  </a:lnTo>
                  <a:lnTo>
                    <a:pt x="161" y="455"/>
                  </a:lnTo>
                  <a:lnTo>
                    <a:pt x="161" y="453"/>
                  </a:lnTo>
                  <a:lnTo>
                    <a:pt x="162" y="452"/>
                  </a:lnTo>
                  <a:lnTo>
                    <a:pt x="165" y="453"/>
                  </a:lnTo>
                  <a:lnTo>
                    <a:pt x="166" y="453"/>
                  </a:lnTo>
                  <a:lnTo>
                    <a:pt x="164" y="452"/>
                  </a:lnTo>
                  <a:lnTo>
                    <a:pt x="161" y="451"/>
                  </a:lnTo>
                  <a:lnTo>
                    <a:pt x="160" y="451"/>
                  </a:lnTo>
                  <a:lnTo>
                    <a:pt x="158" y="453"/>
                  </a:lnTo>
                  <a:lnTo>
                    <a:pt x="157" y="455"/>
                  </a:lnTo>
                  <a:lnTo>
                    <a:pt x="155" y="455"/>
                  </a:lnTo>
                  <a:lnTo>
                    <a:pt x="155" y="453"/>
                  </a:lnTo>
                  <a:lnTo>
                    <a:pt x="155" y="456"/>
                  </a:lnTo>
                  <a:lnTo>
                    <a:pt x="154" y="459"/>
                  </a:lnTo>
                  <a:lnTo>
                    <a:pt x="154" y="461"/>
                  </a:lnTo>
                  <a:lnTo>
                    <a:pt x="155" y="467"/>
                  </a:lnTo>
                  <a:lnTo>
                    <a:pt x="155" y="469"/>
                  </a:lnTo>
                  <a:lnTo>
                    <a:pt x="153" y="469"/>
                  </a:lnTo>
                  <a:lnTo>
                    <a:pt x="151" y="468"/>
                  </a:lnTo>
                  <a:lnTo>
                    <a:pt x="147" y="461"/>
                  </a:lnTo>
                  <a:lnTo>
                    <a:pt x="146" y="459"/>
                  </a:lnTo>
                  <a:lnTo>
                    <a:pt x="142" y="456"/>
                  </a:lnTo>
                  <a:lnTo>
                    <a:pt x="141" y="456"/>
                  </a:lnTo>
                  <a:lnTo>
                    <a:pt x="139" y="457"/>
                  </a:lnTo>
                  <a:lnTo>
                    <a:pt x="138" y="457"/>
                  </a:lnTo>
                  <a:lnTo>
                    <a:pt x="135" y="456"/>
                  </a:lnTo>
                  <a:lnTo>
                    <a:pt x="133" y="453"/>
                  </a:lnTo>
                  <a:lnTo>
                    <a:pt x="131" y="451"/>
                  </a:lnTo>
                  <a:lnTo>
                    <a:pt x="130" y="452"/>
                  </a:lnTo>
                  <a:lnTo>
                    <a:pt x="127" y="455"/>
                  </a:lnTo>
                  <a:lnTo>
                    <a:pt x="125" y="456"/>
                  </a:lnTo>
                  <a:lnTo>
                    <a:pt x="123" y="456"/>
                  </a:lnTo>
                  <a:lnTo>
                    <a:pt x="119" y="459"/>
                  </a:lnTo>
                  <a:lnTo>
                    <a:pt x="118" y="459"/>
                  </a:lnTo>
                  <a:lnTo>
                    <a:pt x="118" y="460"/>
                  </a:lnTo>
                  <a:lnTo>
                    <a:pt x="118" y="460"/>
                  </a:lnTo>
                  <a:lnTo>
                    <a:pt x="117" y="463"/>
                  </a:lnTo>
                  <a:lnTo>
                    <a:pt x="111" y="464"/>
                  </a:lnTo>
                  <a:lnTo>
                    <a:pt x="105" y="463"/>
                  </a:lnTo>
                  <a:lnTo>
                    <a:pt x="107" y="461"/>
                  </a:lnTo>
                  <a:lnTo>
                    <a:pt x="110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5"/>
                  </a:lnTo>
                  <a:lnTo>
                    <a:pt x="110" y="452"/>
                  </a:lnTo>
                  <a:lnTo>
                    <a:pt x="113" y="449"/>
                  </a:lnTo>
                  <a:lnTo>
                    <a:pt x="110" y="449"/>
                  </a:lnTo>
                  <a:lnTo>
                    <a:pt x="109" y="451"/>
                  </a:lnTo>
                  <a:lnTo>
                    <a:pt x="107" y="448"/>
                  </a:lnTo>
                  <a:lnTo>
                    <a:pt x="107" y="444"/>
                  </a:lnTo>
                  <a:lnTo>
                    <a:pt x="109" y="443"/>
                  </a:lnTo>
                  <a:lnTo>
                    <a:pt x="109" y="440"/>
                  </a:lnTo>
                  <a:lnTo>
                    <a:pt x="110" y="437"/>
                  </a:lnTo>
                  <a:lnTo>
                    <a:pt x="110" y="436"/>
                  </a:lnTo>
                  <a:lnTo>
                    <a:pt x="109" y="432"/>
                  </a:lnTo>
                  <a:lnTo>
                    <a:pt x="105" y="424"/>
                  </a:lnTo>
                  <a:lnTo>
                    <a:pt x="103" y="417"/>
                  </a:lnTo>
                  <a:lnTo>
                    <a:pt x="101" y="415"/>
                  </a:lnTo>
                  <a:lnTo>
                    <a:pt x="103" y="409"/>
                  </a:lnTo>
                  <a:lnTo>
                    <a:pt x="105" y="405"/>
                  </a:lnTo>
                  <a:lnTo>
                    <a:pt x="109" y="403"/>
                  </a:lnTo>
                  <a:lnTo>
                    <a:pt x="107" y="403"/>
                  </a:lnTo>
                  <a:lnTo>
                    <a:pt x="106" y="403"/>
                  </a:lnTo>
                  <a:lnTo>
                    <a:pt x="105" y="403"/>
                  </a:lnTo>
                  <a:lnTo>
                    <a:pt x="105" y="404"/>
                  </a:lnTo>
                  <a:lnTo>
                    <a:pt x="103" y="405"/>
                  </a:lnTo>
                  <a:lnTo>
                    <a:pt x="101" y="412"/>
                  </a:lnTo>
                  <a:lnTo>
                    <a:pt x="98" y="415"/>
                  </a:lnTo>
                  <a:lnTo>
                    <a:pt x="97" y="415"/>
                  </a:lnTo>
                  <a:lnTo>
                    <a:pt x="99" y="416"/>
                  </a:lnTo>
                  <a:lnTo>
                    <a:pt x="99" y="417"/>
                  </a:lnTo>
                  <a:lnTo>
                    <a:pt x="99" y="420"/>
                  </a:lnTo>
                  <a:lnTo>
                    <a:pt x="99" y="423"/>
                  </a:lnTo>
                  <a:lnTo>
                    <a:pt x="99" y="424"/>
                  </a:lnTo>
                  <a:lnTo>
                    <a:pt x="97" y="424"/>
                  </a:lnTo>
                  <a:lnTo>
                    <a:pt x="94" y="425"/>
                  </a:lnTo>
                  <a:lnTo>
                    <a:pt x="89" y="428"/>
                  </a:lnTo>
                  <a:lnTo>
                    <a:pt x="82" y="429"/>
                  </a:lnTo>
                  <a:lnTo>
                    <a:pt x="79" y="429"/>
                  </a:lnTo>
                  <a:lnTo>
                    <a:pt x="75" y="427"/>
                  </a:lnTo>
                  <a:lnTo>
                    <a:pt x="75" y="425"/>
                  </a:lnTo>
                  <a:lnTo>
                    <a:pt x="75" y="424"/>
                  </a:lnTo>
                  <a:lnTo>
                    <a:pt x="70" y="419"/>
                  </a:lnTo>
                  <a:lnTo>
                    <a:pt x="67" y="415"/>
                  </a:lnTo>
                  <a:lnTo>
                    <a:pt x="66" y="415"/>
                  </a:lnTo>
                  <a:lnTo>
                    <a:pt x="63" y="413"/>
                  </a:lnTo>
                  <a:lnTo>
                    <a:pt x="62" y="411"/>
                  </a:lnTo>
                  <a:lnTo>
                    <a:pt x="62" y="409"/>
                  </a:lnTo>
                  <a:lnTo>
                    <a:pt x="62" y="408"/>
                  </a:lnTo>
                  <a:lnTo>
                    <a:pt x="61" y="408"/>
                  </a:lnTo>
                  <a:lnTo>
                    <a:pt x="59" y="408"/>
                  </a:lnTo>
                  <a:lnTo>
                    <a:pt x="57" y="407"/>
                  </a:lnTo>
                  <a:lnTo>
                    <a:pt x="62" y="401"/>
                  </a:lnTo>
                  <a:lnTo>
                    <a:pt x="63" y="397"/>
                  </a:lnTo>
                  <a:lnTo>
                    <a:pt x="65" y="396"/>
                  </a:lnTo>
                  <a:lnTo>
                    <a:pt x="67" y="397"/>
                  </a:lnTo>
                  <a:lnTo>
                    <a:pt x="70" y="399"/>
                  </a:lnTo>
                  <a:lnTo>
                    <a:pt x="71" y="399"/>
                  </a:lnTo>
                  <a:lnTo>
                    <a:pt x="73" y="400"/>
                  </a:lnTo>
                  <a:lnTo>
                    <a:pt x="74" y="401"/>
                  </a:lnTo>
                  <a:lnTo>
                    <a:pt x="73" y="404"/>
                  </a:lnTo>
                  <a:lnTo>
                    <a:pt x="71" y="405"/>
                  </a:lnTo>
                  <a:lnTo>
                    <a:pt x="73" y="405"/>
                  </a:lnTo>
                  <a:lnTo>
                    <a:pt x="75" y="403"/>
                  </a:lnTo>
                  <a:lnTo>
                    <a:pt x="78" y="400"/>
                  </a:lnTo>
                  <a:lnTo>
                    <a:pt x="78" y="400"/>
                  </a:lnTo>
                  <a:lnTo>
                    <a:pt x="79" y="401"/>
                  </a:lnTo>
                  <a:lnTo>
                    <a:pt x="81" y="403"/>
                  </a:lnTo>
                  <a:lnTo>
                    <a:pt x="82" y="405"/>
                  </a:lnTo>
                  <a:lnTo>
                    <a:pt x="85" y="403"/>
                  </a:lnTo>
                  <a:lnTo>
                    <a:pt x="86" y="400"/>
                  </a:lnTo>
                  <a:lnTo>
                    <a:pt x="85" y="399"/>
                  </a:lnTo>
                  <a:lnTo>
                    <a:pt x="83" y="399"/>
                  </a:lnTo>
                  <a:lnTo>
                    <a:pt x="79" y="397"/>
                  </a:lnTo>
                  <a:lnTo>
                    <a:pt x="79" y="397"/>
                  </a:lnTo>
                  <a:lnTo>
                    <a:pt x="82" y="397"/>
                  </a:lnTo>
                  <a:lnTo>
                    <a:pt x="83" y="396"/>
                  </a:lnTo>
                  <a:lnTo>
                    <a:pt x="82" y="394"/>
                  </a:lnTo>
                  <a:lnTo>
                    <a:pt x="81" y="393"/>
                  </a:lnTo>
                  <a:lnTo>
                    <a:pt x="78" y="397"/>
                  </a:lnTo>
                  <a:lnTo>
                    <a:pt x="71" y="397"/>
                  </a:lnTo>
                  <a:lnTo>
                    <a:pt x="66" y="394"/>
                  </a:lnTo>
                  <a:lnTo>
                    <a:pt x="62" y="396"/>
                  </a:lnTo>
                  <a:lnTo>
                    <a:pt x="61" y="394"/>
                  </a:lnTo>
                  <a:lnTo>
                    <a:pt x="59" y="394"/>
                  </a:lnTo>
                  <a:lnTo>
                    <a:pt x="62" y="392"/>
                  </a:lnTo>
                  <a:lnTo>
                    <a:pt x="65" y="390"/>
                  </a:lnTo>
                  <a:lnTo>
                    <a:pt x="65" y="389"/>
                  </a:lnTo>
                  <a:lnTo>
                    <a:pt x="63" y="389"/>
                  </a:lnTo>
                  <a:lnTo>
                    <a:pt x="61" y="390"/>
                  </a:lnTo>
                  <a:lnTo>
                    <a:pt x="61" y="389"/>
                  </a:lnTo>
                  <a:lnTo>
                    <a:pt x="61" y="386"/>
                  </a:lnTo>
                  <a:lnTo>
                    <a:pt x="61" y="386"/>
                  </a:lnTo>
                  <a:lnTo>
                    <a:pt x="59" y="388"/>
                  </a:lnTo>
                  <a:lnTo>
                    <a:pt x="58" y="388"/>
                  </a:lnTo>
                  <a:lnTo>
                    <a:pt x="57" y="386"/>
                  </a:lnTo>
                  <a:lnTo>
                    <a:pt x="58" y="385"/>
                  </a:lnTo>
                  <a:lnTo>
                    <a:pt x="59" y="384"/>
                  </a:lnTo>
                  <a:lnTo>
                    <a:pt x="58" y="384"/>
                  </a:lnTo>
                  <a:lnTo>
                    <a:pt x="58" y="385"/>
                  </a:lnTo>
                  <a:lnTo>
                    <a:pt x="57" y="386"/>
                  </a:lnTo>
                  <a:lnTo>
                    <a:pt x="57" y="388"/>
                  </a:lnTo>
                  <a:lnTo>
                    <a:pt x="57" y="389"/>
                  </a:lnTo>
                  <a:lnTo>
                    <a:pt x="55" y="390"/>
                  </a:lnTo>
                  <a:lnTo>
                    <a:pt x="54" y="389"/>
                  </a:lnTo>
                  <a:lnTo>
                    <a:pt x="53" y="388"/>
                  </a:lnTo>
                  <a:lnTo>
                    <a:pt x="53" y="384"/>
                  </a:lnTo>
                  <a:lnTo>
                    <a:pt x="50" y="382"/>
                  </a:lnTo>
                  <a:lnTo>
                    <a:pt x="49" y="380"/>
                  </a:lnTo>
                  <a:lnTo>
                    <a:pt x="50" y="377"/>
                  </a:lnTo>
                  <a:lnTo>
                    <a:pt x="50" y="376"/>
                  </a:lnTo>
                  <a:lnTo>
                    <a:pt x="49" y="376"/>
                  </a:lnTo>
                  <a:lnTo>
                    <a:pt x="46" y="377"/>
                  </a:lnTo>
                  <a:lnTo>
                    <a:pt x="44" y="376"/>
                  </a:lnTo>
                  <a:lnTo>
                    <a:pt x="44" y="374"/>
                  </a:lnTo>
                  <a:lnTo>
                    <a:pt x="44" y="373"/>
                  </a:lnTo>
                  <a:lnTo>
                    <a:pt x="46" y="372"/>
                  </a:lnTo>
                  <a:lnTo>
                    <a:pt x="46" y="373"/>
                  </a:lnTo>
                  <a:lnTo>
                    <a:pt x="50" y="372"/>
                  </a:lnTo>
                  <a:lnTo>
                    <a:pt x="50" y="370"/>
                  </a:lnTo>
                  <a:lnTo>
                    <a:pt x="47" y="369"/>
                  </a:lnTo>
                  <a:lnTo>
                    <a:pt x="46" y="368"/>
                  </a:lnTo>
                  <a:lnTo>
                    <a:pt x="47" y="366"/>
                  </a:lnTo>
                  <a:lnTo>
                    <a:pt x="50" y="366"/>
                  </a:lnTo>
                  <a:lnTo>
                    <a:pt x="53" y="365"/>
                  </a:lnTo>
                  <a:lnTo>
                    <a:pt x="51" y="364"/>
                  </a:lnTo>
                  <a:lnTo>
                    <a:pt x="51" y="362"/>
                  </a:lnTo>
                  <a:lnTo>
                    <a:pt x="51" y="361"/>
                  </a:lnTo>
                  <a:lnTo>
                    <a:pt x="51" y="358"/>
                  </a:lnTo>
                  <a:lnTo>
                    <a:pt x="55" y="352"/>
                  </a:lnTo>
                  <a:lnTo>
                    <a:pt x="59" y="346"/>
                  </a:lnTo>
                  <a:lnTo>
                    <a:pt x="61" y="345"/>
                  </a:lnTo>
                  <a:lnTo>
                    <a:pt x="62" y="344"/>
                  </a:lnTo>
                  <a:lnTo>
                    <a:pt x="65" y="345"/>
                  </a:lnTo>
                  <a:lnTo>
                    <a:pt x="66" y="346"/>
                  </a:lnTo>
                  <a:lnTo>
                    <a:pt x="66" y="345"/>
                  </a:lnTo>
                  <a:lnTo>
                    <a:pt x="66" y="345"/>
                  </a:lnTo>
                  <a:lnTo>
                    <a:pt x="65" y="342"/>
                  </a:lnTo>
                  <a:lnTo>
                    <a:pt x="67" y="342"/>
                  </a:lnTo>
                  <a:lnTo>
                    <a:pt x="69" y="340"/>
                  </a:lnTo>
                  <a:lnTo>
                    <a:pt x="69" y="338"/>
                  </a:lnTo>
                  <a:lnTo>
                    <a:pt x="67" y="340"/>
                  </a:lnTo>
                  <a:lnTo>
                    <a:pt x="66" y="341"/>
                  </a:lnTo>
                  <a:lnTo>
                    <a:pt x="65" y="340"/>
                  </a:lnTo>
                  <a:lnTo>
                    <a:pt x="65" y="336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7" y="328"/>
                  </a:lnTo>
                  <a:lnTo>
                    <a:pt x="71" y="328"/>
                  </a:lnTo>
                  <a:lnTo>
                    <a:pt x="71" y="328"/>
                  </a:lnTo>
                  <a:lnTo>
                    <a:pt x="71" y="328"/>
                  </a:lnTo>
                  <a:lnTo>
                    <a:pt x="70" y="325"/>
                  </a:lnTo>
                  <a:lnTo>
                    <a:pt x="70" y="322"/>
                  </a:lnTo>
                  <a:lnTo>
                    <a:pt x="71" y="322"/>
                  </a:lnTo>
                  <a:lnTo>
                    <a:pt x="75" y="320"/>
                  </a:lnTo>
                  <a:lnTo>
                    <a:pt x="78" y="321"/>
                  </a:lnTo>
                  <a:lnTo>
                    <a:pt x="81" y="322"/>
                  </a:lnTo>
                  <a:lnTo>
                    <a:pt x="83" y="325"/>
                  </a:lnTo>
                  <a:lnTo>
                    <a:pt x="83" y="326"/>
                  </a:lnTo>
                  <a:lnTo>
                    <a:pt x="82" y="326"/>
                  </a:lnTo>
                  <a:lnTo>
                    <a:pt x="82" y="328"/>
                  </a:lnTo>
                  <a:lnTo>
                    <a:pt x="81" y="328"/>
                  </a:lnTo>
                  <a:lnTo>
                    <a:pt x="81" y="329"/>
                  </a:lnTo>
                  <a:lnTo>
                    <a:pt x="82" y="328"/>
                  </a:lnTo>
                  <a:lnTo>
                    <a:pt x="85" y="325"/>
                  </a:lnTo>
                  <a:lnTo>
                    <a:pt x="86" y="326"/>
                  </a:lnTo>
                  <a:lnTo>
                    <a:pt x="87" y="328"/>
                  </a:lnTo>
                  <a:lnTo>
                    <a:pt x="89" y="328"/>
                  </a:lnTo>
                  <a:lnTo>
                    <a:pt x="91" y="326"/>
                  </a:lnTo>
                  <a:lnTo>
                    <a:pt x="93" y="325"/>
                  </a:lnTo>
                  <a:lnTo>
                    <a:pt x="95" y="322"/>
                  </a:lnTo>
                  <a:lnTo>
                    <a:pt x="98" y="320"/>
                  </a:lnTo>
                  <a:lnTo>
                    <a:pt x="102" y="314"/>
                  </a:lnTo>
                  <a:lnTo>
                    <a:pt x="103" y="312"/>
                  </a:lnTo>
                  <a:lnTo>
                    <a:pt x="105" y="310"/>
                  </a:lnTo>
                  <a:lnTo>
                    <a:pt x="106" y="312"/>
                  </a:lnTo>
                  <a:lnTo>
                    <a:pt x="106" y="313"/>
                  </a:lnTo>
                  <a:lnTo>
                    <a:pt x="107" y="314"/>
                  </a:lnTo>
                  <a:lnTo>
                    <a:pt x="115" y="313"/>
                  </a:lnTo>
                  <a:lnTo>
                    <a:pt x="118" y="313"/>
                  </a:lnTo>
                  <a:lnTo>
                    <a:pt x="121" y="310"/>
                  </a:lnTo>
                  <a:lnTo>
                    <a:pt x="123" y="306"/>
                  </a:lnTo>
                  <a:lnTo>
                    <a:pt x="125" y="305"/>
                  </a:lnTo>
                  <a:lnTo>
                    <a:pt x="126" y="301"/>
                  </a:lnTo>
                  <a:lnTo>
                    <a:pt x="125" y="297"/>
                  </a:lnTo>
                  <a:lnTo>
                    <a:pt x="123" y="294"/>
                  </a:lnTo>
                  <a:lnTo>
                    <a:pt x="122" y="286"/>
                  </a:lnTo>
                  <a:lnTo>
                    <a:pt x="119" y="282"/>
                  </a:lnTo>
                  <a:lnTo>
                    <a:pt x="117" y="279"/>
                  </a:lnTo>
                  <a:lnTo>
                    <a:pt x="115" y="281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2" y="277"/>
                  </a:lnTo>
                  <a:lnTo>
                    <a:pt x="123" y="275"/>
                  </a:lnTo>
                  <a:lnTo>
                    <a:pt x="123" y="274"/>
                  </a:lnTo>
                  <a:lnTo>
                    <a:pt x="125" y="271"/>
                  </a:lnTo>
                  <a:lnTo>
                    <a:pt x="125" y="269"/>
                  </a:lnTo>
                  <a:lnTo>
                    <a:pt x="123" y="267"/>
                  </a:lnTo>
                  <a:lnTo>
                    <a:pt x="123" y="266"/>
                  </a:lnTo>
                  <a:lnTo>
                    <a:pt x="122" y="263"/>
                  </a:lnTo>
                  <a:lnTo>
                    <a:pt x="121" y="263"/>
                  </a:lnTo>
                  <a:lnTo>
                    <a:pt x="119" y="263"/>
                  </a:lnTo>
                  <a:lnTo>
                    <a:pt x="115" y="267"/>
                  </a:lnTo>
                  <a:lnTo>
                    <a:pt x="113" y="267"/>
                  </a:lnTo>
                  <a:lnTo>
                    <a:pt x="111" y="267"/>
                  </a:lnTo>
                  <a:lnTo>
                    <a:pt x="109" y="270"/>
                  </a:lnTo>
                  <a:lnTo>
                    <a:pt x="105" y="271"/>
                  </a:lnTo>
                  <a:lnTo>
                    <a:pt x="102" y="274"/>
                  </a:lnTo>
                  <a:lnTo>
                    <a:pt x="98" y="279"/>
                  </a:lnTo>
                  <a:lnTo>
                    <a:pt x="97" y="282"/>
                  </a:lnTo>
                  <a:lnTo>
                    <a:pt x="95" y="282"/>
                  </a:lnTo>
                  <a:lnTo>
                    <a:pt x="94" y="277"/>
                  </a:lnTo>
                  <a:lnTo>
                    <a:pt x="89" y="273"/>
                  </a:lnTo>
                  <a:lnTo>
                    <a:pt x="87" y="274"/>
                  </a:lnTo>
                  <a:lnTo>
                    <a:pt x="89" y="275"/>
                  </a:lnTo>
                  <a:lnTo>
                    <a:pt x="90" y="277"/>
                  </a:lnTo>
                  <a:lnTo>
                    <a:pt x="91" y="277"/>
                  </a:lnTo>
                  <a:lnTo>
                    <a:pt x="91" y="278"/>
                  </a:lnTo>
                  <a:lnTo>
                    <a:pt x="90" y="281"/>
                  </a:lnTo>
                  <a:lnTo>
                    <a:pt x="89" y="279"/>
                  </a:lnTo>
                  <a:lnTo>
                    <a:pt x="85" y="277"/>
                  </a:lnTo>
                  <a:lnTo>
                    <a:pt x="82" y="275"/>
                  </a:lnTo>
                  <a:lnTo>
                    <a:pt x="73" y="275"/>
                  </a:lnTo>
                  <a:lnTo>
                    <a:pt x="67" y="278"/>
                  </a:lnTo>
                  <a:lnTo>
                    <a:pt x="66" y="277"/>
                  </a:lnTo>
                  <a:lnTo>
                    <a:pt x="66" y="277"/>
                  </a:lnTo>
                  <a:lnTo>
                    <a:pt x="65" y="278"/>
                  </a:lnTo>
                  <a:lnTo>
                    <a:pt x="65" y="278"/>
                  </a:lnTo>
                  <a:lnTo>
                    <a:pt x="63" y="279"/>
                  </a:lnTo>
                  <a:lnTo>
                    <a:pt x="63" y="279"/>
                  </a:lnTo>
                  <a:lnTo>
                    <a:pt x="61" y="279"/>
                  </a:lnTo>
                  <a:lnTo>
                    <a:pt x="55" y="278"/>
                  </a:lnTo>
                  <a:lnTo>
                    <a:pt x="44" y="275"/>
                  </a:lnTo>
                  <a:lnTo>
                    <a:pt x="42" y="274"/>
                  </a:lnTo>
                  <a:lnTo>
                    <a:pt x="40" y="270"/>
                  </a:lnTo>
                  <a:lnTo>
                    <a:pt x="40" y="267"/>
                  </a:lnTo>
                  <a:lnTo>
                    <a:pt x="40" y="266"/>
                  </a:lnTo>
                  <a:lnTo>
                    <a:pt x="40" y="263"/>
                  </a:lnTo>
                  <a:lnTo>
                    <a:pt x="39" y="262"/>
                  </a:lnTo>
                  <a:lnTo>
                    <a:pt x="35" y="257"/>
                  </a:lnTo>
                  <a:lnTo>
                    <a:pt x="34" y="255"/>
                  </a:lnTo>
                  <a:lnTo>
                    <a:pt x="34" y="254"/>
                  </a:lnTo>
                  <a:lnTo>
                    <a:pt x="34" y="255"/>
                  </a:lnTo>
                  <a:lnTo>
                    <a:pt x="36" y="255"/>
                  </a:lnTo>
                  <a:lnTo>
                    <a:pt x="39" y="255"/>
                  </a:lnTo>
                  <a:lnTo>
                    <a:pt x="40" y="251"/>
                  </a:lnTo>
                  <a:lnTo>
                    <a:pt x="43" y="250"/>
                  </a:lnTo>
                  <a:lnTo>
                    <a:pt x="46" y="251"/>
                  </a:lnTo>
                  <a:lnTo>
                    <a:pt x="44" y="250"/>
                  </a:lnTo>
                  <a:lnTo>
                    <a:pt x="44" y="250"/>
                  </a:lnTo>
                  <a:lnTo>
                    <a:pt x="38" y="247"/>
                  </a:lnTo>
                  <a:lnTo>
                    <a:pt x="38" y="249"/>
                  </a:lnTo>
                  <a:lnTo>
                    <a:pt x="26" y="245"/>
                  </a:lnTo>
                  <a:lnTo>
                    <a:pt x="18" y="241"/>
                  </a:lnTo>
                  <a:lnTo>
                    <a:pt x="16" y="239"/>
                  </a:lnTo>
                  <a:lnTo>
                    <a:pt x="16" y="237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5"/>
                  </a:lnTo>
                  <a:lnTo>
                    <a:pt x="19" y="235"/>
                  </a:lnTo>
                  <a:lnTo>
                    <a:pt x="23" y="233"/>
                  </a:lnTo>
                  <a:lnTo>
                    <a:pt x="26" y="230"/>
                  </a:lnTo>
                  <a:lnTo>
                    <a:pt x="31" y="229"/>
                  </a:lnTo>
                  <a:lnTo>
                    <a:pt x="32" y="227"/>
                  </a:lnTo>
                  <a:lnTo>
                    <a:pt x="34" y="226"/>
                  </a:lnTo>
                  <a:lnTo>
                    <a:pt x="36" y="222"/>
                  </a:lnTo>
                  <a:lnTo>
                    <a:pt x="39" y="221"/>
                  </a:lnTo>
                  <a:lnTo>
                    <a:pt x="42" y="219"/>
                  </a:lnTo>
                  <a:lnTo>
                    <a:pt x="44" y="218"/>
                  </a:lnTo>
                  <a:lnTo>
                    <a:pt x="46" y="219"/>
                  </a:lnTo>
                  <a:lnTo>
                    <a:pt x="47" y="219"/>
                  </a:lnTo>
                  <a:lnTo>
                    <a:pt x="51" y="221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18"/>
                  </a:lnTo>
                  <a:lnTo>
                    <a:pt x="50" y="215"/>
                  </a:lnTo>
                  <a:lnTo>
                    <a:pt x="50" y="214"/>
                  </a:lnTo>
                  <a:lnTo>
                    <a:pt x="51" y="213"/>
                  </a:lnTo>
                  <a:lnTo>
                    <a:pt x="55" y="209"/>
                  </a:lnTo>
                  <a:lnTo>
                    <a:pt x="59" y="209"/>
                  </a:lnTo>
                  <a:lnTo>
                    <a:pt x="62" y="209"/>
                  </a:lnTo>
                  <a:lnTo>
                    <a:pt x="67" y="203"/>
                  </a:lnTo>
                  <a:lnTo>
                    <a:pt x="70" y="202"/>
                  </a:lnTo>
                  <a:lnTo>
                    <a:pt x="77" y="202"/>
                  </a:lnTo>
                  <a:lnTo>
                    <a:pt x="82" y="202"/>
                  </a:lnTo>
                  <a:lnTo>
                    <a:pt x="83" y="203"/>
                  </a:lnTo>
                  <a:lnTo>
                    <a:pt x="81" y="202"/>
                  </a:lnTo>
                  <a:lnTo>
                    <a:pt x="79" y="203"/>
                  </a:lnTo>
                  <a:lnTo>
                    <a:pt x="79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79" y="210"/>
                  </a:lnTo>
                  <a:lnTo>
                    <a:pt x="79" y="214"/>
                  </a:lnTo>
                  <a:lnTo>
                    <a:pt x="78" y="215"/>
                  </a:lnTo>
                  <a:lnTo>
                    <a:pt x="77" y="217"/>
                  </a:lnTo>
                  <a:lnTo>
                    <a:pt x="82" y="221"/>
                  </a:lnTo>
                  <a:lnTo>
                    <a:pt x="90" y="222"/>
                  </a:lnTo>
                  <a:lnTo>
                    <a:pt x="94" y="221"/>
                  </a:lnTo>
                  <a:lnTo>
                    <a:pt x="97" y="222"/>
                  </a:lnTo>
                  <a:lnTo>
                    <a:pt x="98" y="222"/>
                  </a:lnTo>
                  <a:lnTo>
                    <a:pt x="105" y="222"/>
                  </a:lnTo>
                  <a:lnTo>
                    <a:pt x="109" y="223"/>
                  </a:lnTo>
                  <a:lnTo>
                    <a:pt x="110" y="222"/>
                  </a:lnTo>
                  <a:lnTo>
                    <a:pt x="114" y="215"/>
                  </a:lnTo>
                  <a:lnTo>
                    <a:pt x="115" y="214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5"/>
                  </a:lnTo>
                  <a:lnTo>
                    <a:pt x="122" y="218"/>
                  </a:lnTo>
                  <a:lnTo>
                    <a:pt x="121" y="214"/>
                  </a:lnTo>
                  <a:lnTo>
                    <a:pt x="121" y="211"/>
                  </a:lnTo>
                  <a:lnTo>
                    <a:pt x="114" y="209"/>
                  </a:lnTo>
                  <a:lnTo>
                    <a:pt x="110" y="210"/>
                  </a:lnTo>
                  <a:lnTo>
                    <a:pt x="109" y="209"/>
                  </a:lnTo>
                  <a:lnTo>
                    <a:pt x="109" y="206"/>
                  </a:lnTo>
                  <a:lnTo>
                    <a:pt x="105" y="198"/>
                  </a:lnTo>
                  <a:lnTo>
                    <a:pt x="102" y="196"/>
                  </a:lnTo>
                  <a:lnTo>
                    <a:pt x="101" y="196"/>
                  </a:lnTo>
                  <a:lnTo>
                    <a:pt x="99" y="194"/>
                  </a:lnTo>
                  <a:lnTo>
                    <a:pt x="98" y="191"/>
                  </a:lnTo>
                  <a:lnTo>
                    <a:pt x="101" y="190"/>
                  </a:lnTo>
                  <a:lnTo>
                    <a:pt x="102" y="188"/>
                  </a:lnTo>
                  <a:lnTo>
                    <a:pt x="103" y="190"/>
                  </a:lnTo>
                  <a:lnTo>
                    <a:pt x="106" y="194"/>
                  </a:lnTo>
                  <a:lnTo>
                    <a:pt x="107" y="195"/>
                  </a:lnTo>
                  <a:lnTo>
                    <a:pt x="106" y="199"/>
                  </a:lnTo>
                  <a:lnTo>
                    <a:pt x="109" y="203"/>
                  </a:lnTo>
                  <a:lnTo>
                    <a:pt x="114" y="207"/>
                  </a:lnTo>
                  <a:lnTo>
                    <a:pt x="117" y="206"/>
                  </a:lnTo>
                  <a:lnTo>
                    <a:pt x="119" y="206"/>
                  </a:lnTo>
                  <a:lnTo>
                    <a:pt x="122" y="207"/>
                  </a:lnTo>
                  <a:lnTo>
                    <a:pt x="126" y="210"/>
                  </a:lnTo>
                  <a:lnTo>
                    <a:pt x="127" y="210"/>
                  </a:lnTo>
                  <a:lnTo>
                    <a:pt x="134" y="209"/>
                  </a:lnTo>
                  <a:lnTo>
                    <a:pt x="134" y="206"/>
                  </a:lnTo>
                  <a:lnTo>
                    <a:pt x="134" y="203"/>
                  </a:lnTo>
                  <a:lnTo>
                    <a:pt x="131" y="202"/>
                  </a:lnTo>
                  <a:lnTo>
                    <a:pt x="127" y="202"/>
                  </a:lnTo>
                  <a:lnTo>
                    <a:pt x="125" y="199"/>
                  </a:lnTo>
                  <a:lnTo>
                    <a:pt x="122" y="201"/>
                  </a:lnTo>
                  <a:lnTo>
                    <a:pt x="117" y="203"/>
                  </a:lnTo>
                  <a:lnTo>
                    <a:pt x="114" y="202"/>
                  </a:lnTo>
                  <a:lnTo>
                    <a:pt x="113" y="201"/>
                  </a:lnTo>
                  <a:lnTo>
                    <a:pt x="110" y="198"/>
                  </a:lnTo>
                  <a:lnTo>
                    <a:pt x="109" y="194"/>
                  </a:lnTo>
                  <a:lnTo>
                    <a:pt x="111" y="190"/>
                  </a:lnTo>
                  <a:lnTo>
                    <a:pt x="113" y="187"/>
                  </a:lnTo>
                  <a:lnTo>
                    <a:pt x="111" y="186"/>
                  </a:lnTo>
                  <a:lnTo>
                    <a:pt x="107" y="184"/>
                  </a:lnTo>
                  <a:lnTo>
                    <a:pt x="102" y="186"/>
                  </a:lnTo>
                  <a:lnTo>
                    <a:pt x="101" y="184"/>
                  </a:lnTo>
                  <a:lnTo>
                    <a:pt x="101" y="183"/>
                  </a:lnTo>
                  <a:lnTo>
                    <a:pt x="98" y="186"/>
                  </a:lnTo>
                  <a:lnTo>
                    <a:pt x="95" y="186"/>
                  </a:lnTo>
                  <a:lnTo>
                    <a:pt x="93" y="186"/>
                  </a:lnTo>
                  <a:lnTo>
                    <a:pt x="85" y="183"/>
                  </a:lnTo>
                  <a:lnTo>
                    <a:pt x="82" y="179"/>
                  </a:lnTo>
                  <a:lnTo>
                    <a:pt x="81" y="176"/>
                  </a:lnTo>
                  <a:lnTo>
                    <a:pt x="78" y="168"/>
                  </a:lnTo>
                  <a:lnTo>
                    <a:pt x="75" y="163"/>
                  </a:lnTo>
                  <a:lnTo>
                    <a:pt x="57" y="146"/>
                  </a:lnTo>
                  <a:lnTo>
                    <a:pt x="49" y="142"/>
                  </a:lnTo>
                  <a:lnTo>
                    <a:pt x="43" y="136"/>
                  </a:lnTo>
                  <a:lnTo>
                    <a:pt x="42" y="135"/>
                  </a:lnTo>
                  <a:lnTo>
                    <a:pt x="39" y="135"/>
                  </a:lnTo>
                  <a:lnTo>
                    <a:pt x="35" y="132"/>
                  </a:lnTo>
                  <a:lnTo>
                    <a:pt x="38" y="131"/>
                  </a:lnTo>
                  <a:lnTo>
                    <a:pt x="39" y="130"/>
                  </a:lnTo>
                  <a:lnTo>
                    <a:pt x="38" y="132"/>
                  </a:lnTo>
                  <a:lnTo>
                    <a:pt x="39" y="132"/>
                  </a:lnTo>
                  <a:lnTo>
                    <a:pt x="40" y="132"/>
                  </a:lnTo>
                  <a:lnTo>
                    <a:pt x="42" y="130"/>
                  </a:lnTo>
                  <a:lnTo>
                    <a:pt x="43" y="124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55" y="112"/>
                  </a:lnTo>
                  <a:lnTo>
                    <a:pt x="62" y="111"/>
                  </a:lnTo>
                  <a:lnTo>
                    <a:pt x="65" y="111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9" y="106"/>
                  </a:lnTo>
                  <a:lnTo>
                    <a:pt x="85" y="99"/>
                  </a:lnTo>
                  <a:lnTo>
                    <a:pt x="89" y="92"/>
                  </a:lnTo>
                  <a:lnTo>
                    <a:pt x="89" y="89"/>
                  </a:lnTo>
                  <a:lnTo>
                    <a:pt x="90" y="91"/>
                  </a:lnTo>
                  <a:lnTo>
                    <a:pt x="90" y="8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3" y="75"/>
                  </a:lnTo>
                  <a:lnTo>
                    <a:pt x="102" y="60"/>
                  </a:lnTo>
                  <a:lnTo>
                    <a:pt x="106" y="53"/>
                  </a:lnTo>
                  <a:lnTo>
                    <a:pt x="107" y="51"/>
                  </a:lnTo>
                  <a:lnTo>
                    <a:pt x="109" y="49"/>
                  </a:lnTo>
                  <a:lnTo>
                    <a:pt x="110" y="51"/>
                  </a:lnTo>
                  <a:lnTo>
                    <a:pt x="110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5"/>
                  </a:lnTo>
                  <a:lnTo>
                    <a:pt x="107" y="56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1" y="55"/>
                  </a:lnTo>
                  <a:lnTo>
                    <a:pt x="113" y="53"/>
                  </a:lnTo>
                  <a:lnTo>
                    <a:pt x="122" y="51"/>
                  </a:lnTo>
                  <a:lnTo>
                    <a:pt x="127" y="45"/>
                  </a:lnTo>
                  <a:lnTo>
                    <a:pt x="127" y="44"/>
                  </a:lnTo>
                  <a:lnTo>
                    <a:pt x="135" y="37"/>
                  </a:lnTo>
                  <a:lnTo>
                    <a:pt x="137" y="37"/>
                  </a:lnTo>
                  <a:lnTo>
                    <a:pt x="138" y="39"/>
                  </a:lnTo>
                  <a:lnTo>
                    <a:pt x="135" y="43"/>
                  </a:lnTo>
                  <a:lnTo>
                    <a:pt x="137" y="44"/>
                  </a:lnTo>
                  <a:lnTo>
                    <a:pt x="135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39" y="44"/>
                  </a:lnTo>
                  <a:lnTo>
                    <a:pt x="141" y="41"/>
                  </a:lnTo>
                  <a:lnTo>
                    <a:pt x="142" y="43"/>
                  </a:lnTo>
                  <a:lnTo>
                    <a:pt x="146" y="40"/>
                  </a:lnTo>
                  <a:lnTo>
                    <a:pt x="141" y="40"/>
                  </a:lnTo>
                  <a:lnTo>
                    <a:pt x="138" y="36"/>
                  </a:lnTo>
                  <a:lnTo>
                    <a:pt x="137" y="36"/>
                  </a:lnTo>
                  <a:lnTo>
                    <a:pt x="142" y="28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50" y="25"/>
                  </a:lnTo>
                  <a:lnTo>
                    <a:pt x="150" y="27"/>
                  </a:lnTo>
                  <a:lnTo>
                    <a:pt x="149" y="27"/>
                  </a:lnTo>
                  <a:lnTo>
                    <a:pt x="147" y="29"/>
                  </a:lnTo>
                  <a:lnTo>
                    <a:pt x="147" y="31"/>
                  </a:lnTo>
                  <a:lnTo>
                    <a:pt x="149" y="31"/>
                  </a:lnTo>
                  <a:lnTo>
                    <a:pt x="151" y="29"/>
                  </a:lnTo>
                  <a:lnTo>
                    <a:pt x="153" y="28"/>
                  </a:lnTo>
                  <a:lnTo>
                    <a:pt x="158" y="28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8" y="25"/>
                  </a:lnTo>
                  <a:lnTo>
                    <a:pt x="169" y="25"/>
                  </a:lnTo>
                  <a:lnTo>
                    <a:pt x="173" y="21"/>
                  </a:lnTo>
                  <a:lnTo>
                    <a:pt x="177" y="17"/>
                  </a:lnTo>
                  <a:lnTo>
                    <a:pt x="180" y="15"/>
                  </a:lnTo>
                  <a:lnTo>
                    <a:pt x="182" y="8"/>
                  </a:lnTo>
                  <a:lnTo>
                    <a:pt x="186" y="4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89" y="3"/>
                  </a:lnTo>
                  <a:lnTo>
                    <a:pt x="190" y="5"/>
                  </a:lnTo>
                  <a:lnTo>
                    <a:pt x="200" y="11"/>
                  </a:lnTo>
                  <a:lnTo>
                    <a:pt x="202" y="11"/>
                  </a:lnTo>
                  <a:lnTo>
                    <a:pt x="204" y="13"/>
                  </a:lnTo>
                  <a:lnTo>
                    <a:pt x="202" y="16"/>
                  </a:lnTo>
                  <a:lnTo>
                    <a:pt x="201" y="19"/>
                  </a:lnTo>
                  <a:lnTo>
                    <a:pt x="196" y="23"/>
                  </a:lnTo>
                  <a:lnTo>
                    <a:pt x="197" y="23"/>
                  </a:lnTo>
                  <a:lnTo>
                    <a:pt x="198" y="25"/>
                  </a:lnTo>
                  <a:lnTo>
                    <a:pt x="200" y="27"/>
                  </a:lnTo>
                  <a:lnTo>
                    <a:pt x="202" y="25"/>
                  </a:lnTo>
                  <a:lnTo>
                    <a:pt x="204" y="24"/>
                  </a:lnTo>
                  <a:lnTo>
                    <a:pt x="208" y="19"/>
                  </a:lnTo>
                  <a:lnTo>
                    <a:pt x="209" y="15"/>
                  </a:lnTo>
                  <a:lnTo>
                    <a:pt x="210" y="15"/>
                  </a:lnTo>
                  <a:lnTo>
                    <a:pt x="213" y="15"/>
                  </a:lnTo>
                  <a:lnTo>
                    <a:pt x="216" y="16"/>
                  </a:lnTo>
                  <a:lnTo>
                    <a:pt x="217" y="19"/>
                  </a:lnTo>
                  <a:lnTo>
                    <a:pt x="217" y="23"/>
                  </a:lnTo>
                  <a:lnTo>
                    <a:pt x="216" y="24"/>
                  </a:lnTo>
                  <a:lnTo>
                    <a:pt x="218" y="25"/>
                  </a:lnTo>
                  <a:lnTo>
                    <a:pt x="221" y="27"/>
                  </a:lnTo>
                  <a:lnTo>
                    <a:pt x="225" y="28"/>
                  </a:lnTo>
                  <a:lnTo>
                    <a:pt x="229" y="24"/>
                  </a:lnTo>
                  <a:lnTo>
                    <a:pt x="232" y="24"/>
                  </a:lnTo>
                  <a:lnTo>
                    <a:pt x="234" y="24"/>
                  </a:lnTo>
                  <a:lnTo>
                    <a:pt x="238" y="21"/>
                  </a:lnTo>
                  <a:lnTo>
                    <a:pt x="245" y="24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3" y="25"/>
                  </a:lnTo>
                  <a:lnTo>
                    <a:pt x="254" y="28"/>
                  </a:lnTo>
                  <a:lnTo>
                    <a:pt x="250" y="31"/>
                  </a:lnTo>
                  <a:lnTo>
                    <a:pt x="250" y="35"/>
                  </a:lnTo>
                  <a:lnTo>
                    <a:pt x="252" y="36"/>
                  </a:lnTo>
                  <a:lnTo>
                    <a:pt x="253" y="36"/>
                  </a:lnTo>
                  <a:lnTo>
                    <a:pt x="253" y="39"/>
                  </a:lnTo>
                  <a:lnTo>
                    <a:pt x="254" y="39"/>
                  </a:lnTo>
                  <a:lnTo>
                    <a:pt x="261" y="39"/>
                  </a:lnTo>
                  <a:lnTo>
                    <a:pt x="261" y="40"/>
                  </a:lnTo>
                  <a:lnTo>
                    <a:pt x="260" y="41"/>
                  </a:lnTo>
                  <a:lnTo>
                    <a:pt x="258" y="44"/>
                  </a:lnTo>
                  <a:lnTo>
                    <a:pt x="269" y="45"/>
                  </a:lnTo>
                  <a:lnTo>
                    <a:pt x="270" y="44"/>
                  </a:lnTo>
                  <a:lnTo>
                    <a:pt x="273" y="43"/>
                  </a:lnTo>
                  <a:lnTo>
                    <a:pt x="277" y="41"/>
                  </a:lnTo>
                  <a:lnTo>
                    <a:pt x="280" y="41"/>
                  </a:lnTo>
                  <a:lnTo>
                    <a:pt x="281" y="44"/>
                  </a:lnTo>
                  <a:lnTo>
                    <a:pt x="284" y="44"/>
                  </a:lnTo>
                  <a:lnTo>
                    <a:pt x="285" y="44"/>
                  </a:lnTo>
                  <a:lnTo>
                    <a:pt x="289" y="41"/>
                  </a:lnTo>
                  <a:lnTo>
                    <a:pt x="295" y="41"/>
                  </a:lnTo>
                  <a:lnTo>
                    <a:pt x="296" y="41"/>
                  </a:lnTo>
                  <a:lnTo>
                    <a:pt x="299" y="41"/>
                  </a:lnTo>
                  <a:lnTo>
                    <a:pt x="305" y="45"/>
                  </a:lnTo>
                  <a:lnTo>
                    <a:pt x="307" y="45"/>
                  </a:lnTo>
                  <a:lnTo>
                    <a:pt x="311" y="49"/>
                  </a:lnTo>
                  <a:lnTo>
                    <a:pt x="312" y="49"/>
                  </a:lnTo>
                  <a:lnTo>
                    <a:pt x="313" y="48"/>
                  </a:lnTo>
                  <a:lnTo>
                    <a:pt x="316" y="48"/>
                  </a:lnTo>
                  <a:lnTo>
                    <a:pt x="317" y="49"/>
                  </a:lnTo>
                  <a:lnTo>
                    <a:pt x="320" y="51"/>
                  </a:lnTo>
                  <a:lnTo>
                    <a:pt x="321" y="53"/>
                  </a:lnTo>
                  <a:lnTo>
                    <a:pt x="321" y="55"/>
                  </a:lnTo>
                  <a:lnTo>
                    <a:pt x="332" y="56"/>
                  </a:lnTo>
                  <a:lnTo>
                    <a:pt x="336" y="55"/>
                  </a:lnTo>
                  <a:lnTo>
                    <a:pt x="343" y="56"/>
                  </a:lnTo>
                  <a:lnTo>
                    <a:pt x="347" y="57"/>
                  </a:lnTo>
                  <a:lnTo>
                    <a:pt x="351" y="56"/>
                  </a:lnTo>
                  <a:lnTo>
                    <a:pt x="356" y="61"/>
                  </a:lnTo>
                  <a:lnTo>
                    <a:pt x="359" y="63"/>
                  </a:lnTo>
                  <a:lnTo>
                    <a:pt x="360" y="63"/>
                  </a:lnTo>
                  <a:lnTo>
                    <a:pt x="368" y="64"/>
                  </a:lnTo>
                  <a:lnTo>
                    <a:pt x="371" y="61"/>
                  </a:lnTo>
                  <a:lnTo>
                    <a:pt x="376" y="61"/>
                  </a:lnTo>
                  <a:lnTo>
                    <a:pt x="381" y="59"/>
                  </a:lnTo>
                  <a:lnTo>
                    <a:pt x="384" y="59"/>
                  </a:lnTo>
                  <a:lnTo>
                    <a:pt x="387" y="60"/>
                  </a:lnTo>
                  <a:lnTo>
                    <a:pt x="388" y="60"/>
                  </a:lnTo>
                  <a:lnTo>
                    <a:pt x="390" y="59"/>
                  </a:lnTo>
                  <a:lnTo>
                    <a:pt x="398" y="63"/>
                  </a:lnTo>
                  <a:lnTo>
                    <a:pt x="402" y="67"/>
                  </a:lnTo>
                  <a:lnTo>
                    <a:pt x="403" y="69"/>
                  </a:lnTo>
                  <a:lnTo>
                    <a:pt x="412" y="73"/>
                  </a:lnTo>
                  <a:lnTo>
                    <a:pt x="415" y="76"/>
                  </a:lnTo>
                  <a:lnTo>
                    <a:pt x="416" y="79"/>
                  </a:lnTo>
                  <a:lnTo>
                    <a:pt x="418" y="79"/>
                  </a:lnTo>
                  <a:lnTo>
                    <a:pt x="418" y="79"/>
                  </a:lnTo>
                  <a:lnTo>
                    <a:pt x="422" y="79"/>
                  </a:lnTo>
                  <a:lnTo>
                    <a:pt x="423" y="79"/>
                  </a:lnTo>
                  <a:lnTo>
                    <a:pt x="423" y="79"/>
                  </a:lnTo>
                  <a:close/>
                  <a:moveTo>
                    <a:pt x="46" y="215"/>
                  </a:moveTo>
                  <a:lnTo>
                    <a:pt x="44" y="217"/>
                  </a:lnTo>
                  <a:lnTo>
                    <a:pt x="44" y="215"/>
                  </a:lnTo>
                  <a:lnTo>
                    <a:pt x="47" y="214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49" y="214"/>
                  </a:lnTo>
                  <a:lnTo>
                    <a:pt x="46" y="215"/>
                  </a:lnTo>
                  <a:close/>
                  <a:moveTo>
                    <a:pt x="319" y="399"/>
                  </a:moveTo>
                  <a:lnTo>
                    <a:pt x="316" y="399"/>
                  </a:lnTo>
                  <a:lnTo>
                    <a:pt x="316" y="399"/>
                  </a:lnTo>
                  <a:lnTo>
                    <a:pt x="316" y="397"/>
                  </a:lnTo>
                  <a:lnTo>
                    <a:pt x="316" y="396"/>
                  </a:lnTo>
                  <a:lnTo>
                    <a:pt x="316" y="396"/>
                  </a:lnTo>
                  <a:lnTo>
                    <a:pt x="317" y="394"/>
                  </a:lnTo>
                  <a:lnTo>
                    <a:pt x="319" y="396"/>
                  </a:lnTo>
                  <a:lnTo>
                    <a:pt x="319" y="397"/>
                  </a:lnTo>
                  <a:lnTo>
                    <a:pt x="319" y="399"/>
                  </a:lnTo>
                  <a:close/>
                  <a:moveTo>
                    <a:pt x="257" y="412"/>
                  </a:moveTo>
                  <a:lnTo>
                    <a:pt x="256" y="412"/>
                  </a:lnTo>
                  <a:lnTo>
                    <a:pt x="257" y="411"/>
                  </a:lnTo>
                  <a:lnTo>
                    <a:pt x="258" y="408"/>
                  </a:lnTo>
                  <a:lnTo>
                    <a:pt x="258" y="408"/>
                  </a:lnTo>
                  <a:lnTo>
                    <a:pt x="260" y="409"/>
                  </a:lnTo>
                  <a:lnTo>
                    <a:pt x="257" y="412"/>
                  </a:lnTo>
                  <a:lnTo>
                    <a:pt x="257" y="412"/>
                  </a:lnTo>
                  <a:lnTo>
                    <a:pt x="257" y="412"/>
                  </a:lnTo>
                  <a:close/>
                  <a:moveTo>
                    <a:pt x="323" y="409"/>
                  </a:moveTo>
                  <a:lnTo>
                    <a:pt x="323" y="411"/>
                  </a:lnTo>
                  <a:lnTo>
                    <a:pt x="323" y="412"/>
                  </a:lnTo>
                  <a:lnTo>
                    <a:pt x="323" y="413"/>
                  </a:lnTo>
                  <a:lnTo>
                    <a:pt x="321" y="415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9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20" y="416"/>
                  </a:lnTo>
                  <a:lnTo>
                    <a:pt x="320" y="416"/>
                  </a:lnTo>
                  <a:lnTo>
                    <a:pt x="319" y="415"/>
                  </a:lnTo>
                  <a:lnTo>
                    <a:pt x="320" y="413"/>
                  </a:lnTo>
                  <a:lnTo>
                    <a:pt x="320" y="413"/>
                  </a:lnTo>
                  <a:lnTo>
                    <a:pt x="320" y="412"/>
                  </a:lnTo>
                  <a:lnTo>
                    <a:pt x="320" y="409"/>
                  </a:lnTo>
                  <a:lnTo>
                    <a:pt x="321" y="409"/>
                  </a:lnTo>
                  <a:lnTo>
                    <a:pt x="321" y="409"/>
                  </a:lnTo>
                  <a:lnTo>
                    <a:pt x="321" y="411"/>
                  </a:lnTo>
                  <a:lnTo>
                    <a:pt x="321" y="409"/>
                  </a:lnTo>
                  <a:lnTo>
                    <a:pt x="321" y="409"/>
                  </a:lnTo>
                  <a:lnTo>
                    <a:pt x="323" y="408"/>
                  </a:lnTo>
                  <a:lnTo>
                    <a:pt x="323" y="409"/>
                  </a:lnTo>
                  <a:lnTo>
                    <a:pt x="323" y="409"/>
                  </a:lnTo>
                  <a:close/>
                  <a:moveTo>
                    <a:pt x="341" y="409"/>
                  </a:moveTo>
                  <a:lnTo>
                    <a:pt x="341" y="411"/>
                  </a:lnTo>
                  <a:lnTo>
                    <a:pt x="345" y="411"/>
                  </a:lnTo>
                  <a:lnTo>
                    <a:pt x="345" y="411"/>
                  </a:lnTo>
                  <a:lnTo>
                    <a:pt x="345" y="411"/>
                  </a:lnTo>
                  <a:lnTo>
                    <a:pt x="345" y="412"/>
                  </a:lnTo>
                  <a:lnTo>
                    <a:pt x="344" y="412"/>
                  </a:lnTo>
                  <a:lnTo>
                    <a:pt x="341" y="413"/>
                  </a:lnTo>
                  <a:lnTo>
                    <a:pt x="339" y="415"/>
                  </a:lnTo>
                  <a:lnTo>
                    <a:pt x="339" y="415"/>
                  </a:lnTo>
                  <a:lnTo>
                    <a:pt x="337" y="413"/>
                  </a:lnTo>
                  <a:lnTo>
                    <a:pt x="337" y="412"/>
                  </a:lnTo>
                  <a:lnTo>
                    <a:pt x="337" y="412"/>
                  </a:lnTo>
                  <a:lnTo>
                    <a:pt x="337" y="411"/>
                  </a:lnTo>
                  <a:lnTo>
                    <a:pt x="337" y="411"/>
                  </a:lnTo>
                  <a:lnTo>
                    <a:pt x="339" y="409"/>
                  </a:lnTo>
                  <a:lnTo>
                    <a:pt x="339" y="409"/>
                  </a:lnTo>
                  <a:lnTo>
                    <a:pt x="341" y="409"/>
                  </a:lnTo>
                  <a:lnTo>
                    <a:pt x="341" y="409"/>
                  </a:lnTo>
                  <a:close/>
                  <a:moveTo>
                    <a:pt x="360" y="413"/>
                  </a:moveTo>
                  <a:lnTo>
                    <a:pt x="360" y="413"/>
                  </a:lnTo>
                  <a:lnTo>
                    <a:pt x="359" y="413"/>
                  </a:lnTo>
                  <a:lnTo>
                    <a:pt x="359" y="413"/>
                  </a:lnTo>
                  <a:lnTo>
                    <a:pt x="360" y="411"/>
                  </a:lnTo>
                  <a:lnTo>
                    <a:pt x="361" y="412"/>
                  </a:lnTo>
                  <a:lnTo>
                    <a:pt x="360" y="413"/>
                  </a:lnTo>
                  <a:close/>
                  <a:moveTo>
                    <a:pt x="46" y="412"/>
                  </a:moveTo>
                  <a:lnTo>
                    <a:pt x="47" y="413"/>
                  </a:lnTo>
                  <a:lnTo>
                    <a:pt x="47" y="413"/>
                  </a:lnTo>
                  <a:lnTo>
                    <a:pt x="50" y="413"/>
                  </a:lnTo>
                  <a:lnTo>
                    <a:pt x="50" y="413"/>
                  </a:lnTo>
                  <a:lnTo>
                    <a:pt x="51" y="413"/>
                  </a:lnTo>
                  <a:lnTo>
                    <a:pt x="51" y="415"/>
                  </a:lnTo>
                  <a:lnTo>
                    <a:pt x="53" y="416"/>
                  </a:lnTo>
                  <a:lnTo>
                    <a:pt x="51" y="419"/>
                  </a:lnTo>
                  <a:lnTo>
                    <a:pt x="51" y="420"/>
                  </a:lnTo>
                  <a:lnTo>
                    <a:pt x="51" y="421"/>
                  </a:lnTo>
                  <a:lnTo>
                    <a:pt x="53" y="423"/>
                  </a:lnTo>
                  <a:lnTo>
                    <a:pt x="54" y="424"/>
                  </a:lnTo>
                  <a:lnTo>
                    <a:pt x="54" y="425"/>
                  </a:lnTo>
                  <a:lnTo>
                    <a:pt x="51" y="427"/>
                  </a:lnTo>
                  <a:lnTo>
                    <a:pt x="49" y="427"/>
                  </a:lnTo>
                  <a:lnTo>
                    <a:pt x="46" y="428"/>
                  </a:lnTo>
                  <a:lnTo>
                    <a:pt x="46" y="429"/>
                  </a:lnTo>
                  <a:lnTo>
                    <a:pt x="46" y="431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3" y="429"/>
                  </a:lnTo>
                  <a:lnTo>
                    <a:pt x="42" y="428"/>
                  </a:lnTo>
                  <a:lnTo>
                    <a:pt x="38" y="428"/>
                  </a:lnTo>
                  <a:lnTo>
                    <a:pt x="32" y="424"/>
                  </a:lnTo>
                  <a:lnTo>
                    <a:pt x="30" y="423"/>
                  </a:lnTo>
                  <a:lnTo>
                    <a:pt x="28" y="420"/>
                  </a:lnTo>
                  <a:lnTo>
                    <a:pt x="26" y="417"/>
                  </a:lnTo>
                  <a:lnTo>
                    <a:pt x="27" y="416"/>
                  </a:lnTo>
                  <a:lnTo>
                    <a:pt x="28" y="416"/>
                  </a:lnTo>
                  <a:lnTo>
                    <a:pt x="35" y="417"/>
                  </a:lnTo>
                  <a:lnTo>
                    <a:pt x="35" y="415"/>
                  </a:lnTo>
                  <a:lnTo>
                    <a:pt x="36" y="413"/>
                  </a:lnTo>
                  <a:lnTo>
                    <a:pt x="38" y="413"/>
                  </a:lnTo>
                  <a:lnTo>
                    <a:pt x="40" y="412"/>
                  </a:lnTo>
                  <a:lnTo>
                    <a:pt x="40" y="412"/>
                  </a:lnTo>
                  <a:lnTo>
                    <a:pt x="42" y="412"/>
                  </a:lnTo>
                  <a:lnTo>
                    <a:pt x="43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2"/>
                  </a:lnTo>
                  <a:close/>
                  <a:moveTo>
                    <a:pt x="321" y="429"/>
                  </a:moveTo>
                  <a:lnTo>
                    <a:pt x="320" y="429"/>
                  </a:lnTo>
                  <a:lnTo>
                    <a:pt x="320" y="428"/>
                  </a:lnTo>
                  <a:lnTo>
                    <a:pt x="320" y="427"/>
                  </a:lnTo>
                  <a:lnTo>
                    <a:pt x="321" y="425"/>
                  </a:lnTo>
                  <a:lnTo>
                    <a:pt x="321" y="425"/>
                  </a:lnTo>
                  <a:lnTo>
                    <a:pt x="324" y="423"/>
                  </a:lnTo>
                  <a:lnTo>
                    <a:pt x="325" y="420"/>
                  </a:lnTo>
                  <a:lnTo>
                    <a:pt x="328" y="417"/>
                  </a:lnTo>
                  <a:lnTo>
                    <a:pt x="329" y="413"/>
                  </a:lnTo>
                  <a:lnTo>
                    <a:pt x="329" y="412"/>
                  </a:lnTo>
                  <a:lnTo>
                    <a:pt x="331" y="412"/>
                  </a:lnTo>
                  <a:lnTo>
                    <a:pt x="332" y="413"/>
                  </a:lnTo>
                  <a:lnTo>
                    <a:pt x="333" y="415"/>
                  </a:lnTo>
                  <a:lnTo>
                    <a:pt x="333" y="416"/>
                  </a:lnTo>
                  <a:lnTo>
                    <a:pt x="328" y="421"/>
                  </a:lnTo>
                  <a:lnTo>
                    <a:pt x="327" y="421"/>
                  </a:lnTo>
                  <a:lnTo>
                    <a:pt x="327" y="424"/>
                  </a:lnTo>
                  <a:lnTo>
                    <a:pt x="327" y="424"/>
                  </a:lnTo>
                  <a:lnTo>
                    <a:pt x="325" y="424"/>
                  </a:lnTo>
                  <a:lnTo>
                    <a:pt x="325" y="425"/>
                  </a:lnTo>
                  <a:lnTo>
                    <a:pt x="325" y="427"/>
                  </a:lnTo>
                  <a:lnTo>
                    <a:pt x="324" y="427"/>
                  </a:lnTo>
                  <a:lnTo>
                    <a:pt x="324" y="428"/>
                  </a:lnTo>
                  <a:lnTo>
                    <a:pt x="323" y="428"/>
                  </a:lnTo>
                  <a:lnTo>
                    <a:pt x="323" y="428"/>
                  </a:lnTo>
                  <a:lnTo>
                    <a:pt x="321" y="429"/>
                  </a:lnTo>
                  <a:lnTo>
                    <a:pt x="321" y="429"/>
                  </a:lnTo>
                  <a:close/>
                  <a:moveTo>
                    <a:pt x="317" y="421"/>
                  </a:moveTo>
                  <a:lnTo>
                    <a:pt x="316" y="423"/>
                  </a:lnTo>
                  <a:lnTo>
                    <a:pt x="313" y="421"/>
                  </a:lnTo>
                  <a:lnTo>
                    <a:pt x="315" y="420"/>
                  </a:lnTo>
                  <a:lnTo>
                    <a:pt x="316" y="419"/>
                  </a:lnTo>
                  <a:lnTo>
                    <a:pt x="319" y="420"/>
                  </a:lnTo>
                  <a:lnTo>
                    <a:pt x="317" y="421"/>
                  </a:lnTo>
                  <a:lnTo>
                    <a:pt x="317" y="421"/>
                  </a:lnTo>
                  <a:close/>
                  <a:moveTo>
                    <a:pt x="369" y="429"/>
                  </a:moveTo>
                  <a:lnTo>
                    <a:pt x="368" y="429"/>
                  </a:lnTo>
                  <a:lnTo>
                    <a:pt x="369" y="427"/>
                  </a:lnTo>
                  <a:lnTo>
                    <a:pt x="371" y="425"/>
                  </a:lnTo>
                  <a:lnTo>
                    <a:pt x="372" y="424"/>
                  </a:lnTo>
                  <a:lnTo>
                    <a:pt x="373" y="423"/>
                  </a:lnTo>
                  <a:lnTo>
                    <a:pt x="373" y="424"/>
                  </a:lnTo>
                  <a:lnTo>
                    <a:pt x="372" y="425"/>
                  </a:lnTo>
                  <a:lnTo>
                    <a:pt x="369" y="429"/>
                  </a:lnTo>
                  <a:close/>
                  <a:moveTo>
                    <a:pt x="123" y="465"/>
                  </a:moveTo>
                  <a:lnTo>
                    <a:pt x="122" y="465"/>
                  </a:lnTo>
                  <a:lnTo>
                    <a:pt x="121" y="465"/>
                  </a:lnTo>
                  <a:lnTo>
                    <a:pt x="121" y="463"/>
                  </a:lnTo>
                  <a:lnTo>
                    <a:pt x="121" y="463"/>
                  </a:lnTo>
                  <a:lnTo>
                    <a:pt x="122" y="460"/>
                  </a:lnTo>
                  <a:lnTo>
                    <a:pt x="126" y="459"/>
                  </a:lnTo>
                  <a:lnTo>
                    <a:pt x="126" y="459"/>
                  </a:lnTo>
                  <a:lnTo>
                    <a:pt x="123" y="465"/>
                  </a:lnTo>
                  <a:close/>
                  <a:moveTo>
                    <a:pt x="250" y="468"/>
                  </a:moveTo>
                  <a:lnTo>
                    <a:pt x="249" y="468"/>
                  </a:lnTo>
                  <a:lnTo>
                    <a:pt x="249" y="467"/>
                  </a:lnTo>
                  <a:lnTo>
                    <a:pt x="248" y="465"/>
                  </a:lnTo>
                  <a:lnTo>
                    <a:pt x="248" y="465"/>
                  </a:lnTo>
                  <a:lnTo>
                    <a:pt x="250" y="464"/>
                  </a:lnTo>
                  <a:lnTo>
                    <a:pt x="252" y="464"/>
                  </a:lnTo>
                  <a:lnTo>
                    <a:pt x="252" y="464"/>
                  </a:lnTo>
                  <a:lnTo>
                    <a:pt x="252" y="464"/>
                  </a:lnTo>
                  <a:lnTo>
                    <a:pt x="252" y="465"/>
                  </a:lnTo>
                  <a:lnTo>
                    <a:pt x="252" y="467"/>
                  </a:lnTo>
                  <a:lnTo>
                    <a:pt x="250" y="468"/>
                  </a:lnTo>
                  <a:close/>
                  <a:moveTo>
                    <a:pt x="252" y="471"/>
                  </a:moveTo>
                  <a:lnTo>
                    <a:pt x="252" y="472"/>
                  </a:lnTo>
                  <a:lnTo>
                    <a:pt x="252" y="469"/>
                  </a:lnTo>
                  <a:lnTo>
                    <a:pt x="253" y="469"/>
                  </a:lnTo>
                  <a:lnTo>
                    <a:pt x="254" y="471"/>
                  </a:lnTo>
                  <a:lnTo>
                    <a:pt x="256" y="471"/>
                  </a:lnTo>
                  <a:lnTo>
                    <a:pt x="256" y="472"/>
                  </a:lnTo>
                  <a:lnTo>
                    <a:pt x="257" y="473"/>
                  </a:lnTo>
                  <a:lnTo>
                    <a:pt x="257" y="472"/>
                  </a:lnTo>
                  <a:lnTo>
                    <a:pt x="258" y="472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4" y="476"/>
                  </a:lnTo>
                  <a:lnTo>
                    <a:pt x="254" y="476"/>
                  </a:lnTo>
                  <a:lnTo>
                    <a:pt x="254" y="475"/>
                  </a:lnTo>
                  <a:lnTo>
                    <a:pt x="253" y="475"/>
                  </a:lnTo>
                  <a:lnTo>
                    <a:pt x="253" y="475"/>
                  </a:lnTo>
                  <a:lnTo>
                    <a:pt x="252" y="476"/>
                  </a:lnTo>
                  <a:lnTo>
                    <a:pt x="252" y="476"/>
                  </a:lnTo>
                  <a:lnTo>
                    <a:pt x="253" y="477"/>
                  </a:lnTo>
                  <a:lnTo>
                    <a:pt x="253" y="477"/>
                  </a:lnTo>
                  <a:lnTo>
                    <a:pt x="252" y="477"/>
                  </a:lnTo>
                  <a:lnTo>
                    <a:pt x="250" y="477"/>
                  </a:lnTo>
                  <a:lnTo>
                    <a:pt x="249" y="479"/>
                  </a:lnTo>
                  <a:lnTo>
                    <a:pt x="249" y="479"/>
                  </a:lnTo>
                  <a:lnTo>
                    <a:pt x="249" y="476"/>
                  </a:lnTo>
                  <a:lnTo>
                    <a:pt x="249" y="477"/>
                  </a:lnTo>
                  <a:lnTo>
                    <a:pt x="248" y="479"/>
                  </a:lnTo>
                  <a:lnTo>
                    <a:pt x="248" y="480"/>
                  </a:lnTo>
                  <a:lnTo>
                    <a:pt x="246" y="480"/>
                  </a:lnTo>
                  <a:lnTo>
                    <a:pt x="245" y="481"/>
                  </a:lnTo>
                  <a:lnTo>
                    <a:pt x="245" y="481"/>
                  </a:lnTo>
                  <a:lnTo>
                    <a:pt x="244" y="481"/>
                  </a:lnTo>
                  <a:lnTo>
                    <a:pt x="242" y="481"/>
                  </a:lnTo>
                  <a:lnTo>
                    <a:pt x="238" y="480"/>
                  </a:lnTo>
                  <a:lnTo>
                    <a:pt x="237" y="479"/>
                  </a:lnTo>
                  <a:lnTo>
                    <a:pt x="241" y="475"/>
                  </a:lnTo>
                  <a:lnTo>
                    <a:pt x="242" y="473"/>
                  </a:lnTo>
                  <a:lnTo>
                    <a:pt x="244" y="473"/>
                  </a:lnTo>
                  <a:lnTo>
                    <a:pt x="245" y="473"/>
                  </a:lnTo>
                  <a:lnTo>
                    <a:pt x="246" y="473"/>
                  </a:lnTo>
                  <a:lnTo>
                    <a:pt x="246" y="472"/>
                  </a:lnTo>
                  <a:lnTo>
                    <a:pt x="245" y="471"/>
                  </a:lnTo>
                  <a:lnTo>
                    <a:pt x="245" y="469"/>
                  </a:lnTo>
                  <a:lnTo>
                    <a:pt x="248" y="468"/>
                  </a:lnTo>
                  <a:lnTo>
                    <a:pt x="248" y="469"/>
                  </a:lnTo>
                  <a:lnTo>
                    <a:pt x="249" y="469"/>
                  </a:lnTo>
                  <a:lnTo>
                    <a:pt x="250" y="471"/>
                  </a:lnTo>
                  <a:lnTo>
                    <a:pt x="252" y="471"/>
                  </a:lnTo>
                  <a:lnTo>
                    <a:pt x="252" y="471"/>
                  </a:lnTo>
                  <a:close/>
                  <a:moveTo>
                    <a:pt x="518" y="477"/>
                  </a:moveTo>
                  <a:lnTo>
                    <a:pt x="522" y="477"/>
                  </a:lnTo>
                  <a:lnTo>
                    <a:pt x="525" y="477"/>
                  </a:lnTo>
                  <a:lnTo>
                    <a:pt x="527" y="481"/>
                  </a:lnTo>
                  <a:lnTo>
                    <a:pt x="529" y="485"/>
                  </a:lnTo>
                  <a:lnTo>
                    <a:pt x="529" y="487"/>
                  </a:lnTo>
                  <a:lnTo>
                    <a:pt x="530" y="489"/>
                  </a:lnTo>
                  <a:lnTo>
                    <a:pt x="530" y="492"/>
                  </a:lnTo>
                  <a:lnTo>
                    <a:pt x="530" y="492"/>
                  </a:lnTo>
                  <a:lnTo>
                    <a:pt x="529" y="491"/>
                  </a:lnTo>
                  <a:lnTo>
                    <a:pt x="527" y="488"/>
                  </a:lnTo>
                  <a:lnTo>
                    <a:pt x="527" y="487"/>
                  </a:lnTo>
                  <a:lnTo>
                    <a:pt x="527" y="485"/>
                  </a:lnTo>
                  <a:lnTo>
                    <a:pt x="526" y="485"/>
                  </a:lnTo>
                  <a:lnTo>
                    <a:pt x="525" y="481"/>
                  </a:lnTo>
                  <a:lnTo>
                    <a:pt x="525" y="481"/>
                  </a:lnTo>
                  <a:lnTo>
                    <a:pt x="525" y="480"/>
                  </a:lnTo>
                  <a:lnTo>
                    <a:pt x="523" y="480"/>
                  </a:lnTo>
                  <a:lnTo>
                    <a:pt x="523" y="480"/>
                  </a:lnTo>
                  <a:lnTo>
                    <a:pt x="523" y="480"/>
                  </a:lnTo>
                  <a:lnTo>
                    <a:pt x="523" y="483"/>
                  </a:lnTo>
                  <a:lnTo>
                    <a:pt x="523" y="484"/>
                  </a:lnTo>
                  <a:lnTo>
                    <a:pt x="526" y="489"/>
                  </a:lnTo>
                  <a:lnTo>
                    <a:pt x="529" y="492"/>
                  </a:lnTo>
                  <a:lnTo>
                    <a:pt x="529" y="493"/>
                  </a:lnTo>
                  <a:lnTo>
                    <a:pt x="529" y="496"/>
                  </a:lnTo>
                  <a:lnTo>
                    <a:pt x="529" y="498"/>
                  </a:lnTo>
                  <a:lnTo>
                    <a:pt x="529" y="499"/>
                  </a:lnTo>
                  <a:lnTo>
                    <a:pt x="529" y="500"/>
                  </a:lnTo>
                  <a:lnTo>
                    <a:pt x="529" y="500"/>
                  </a:lnTo>
                  <a:lnTo>
                    <a:pt x="526" y="502"/>
                  </a:lnTo>
                  <a:lnTo>
                    <a:pt x="523" y="506"/>
                  </a:lnTo>
                  <a:lnTo>
                    <a:pt x="521" y="508"/>
                  </a:lnTo>
                  <a:lnTo>
                    <a:pt x="521" y="508"/>
                  </a:lnTo>
                  <a:lnTo>
                    <a:pt x="519" y="508"/>
                  </a:lnTo>
                  <a:lnTo>
                    <a:pt x="519" y="507"/>
                  </a:lnTo>
                  <a:lnTo>
                    <a:pt x="518" y="506"/>
                  </a:lnTo>
                  <a:lnTo>
                    <a:pt x="518" y="504"/>
                  </a:lnTo>
                  <a:lnTo>
                    <a:pt x="519" y="503"/>
                  </a:lnTo>
                  <a:lnTo>
                    <a:pt x="521" y="498"/>
                  </a:lnTo>
                  <a:lnTo>
                    <a:pt x="521" y="496"/>
                  </a:lnTo>
                  <a:lnTo>
                    <a:pt x="519" y="493"/>
                  </a:lnTo>
                  <a:lnTo>
                    <a:pt x="518" y="492"/>
                  </a:lnTo>
                  <a:lnTo>
                    <a:pt x="517" y="489"/>
                  </a:lnTo>
                  <a:lnTo>
                    <a:pt x="517" y="481"/>
                  </a:lnTo>
                  <a:lnTo>
                    <a:pt x="517" y="479"/>
                  </a:lnTo>
                  <a:lnTo>
                    <a:pt x="515" y="477"/>
                  </a:lnTo>
                  <a:lnTo>
                    <a:pt x="515" y="476"/>
                  </a:lnTo>
                  <a:lnTo>
                    <a:pt x="514" y="473"/>
                  </a:lnTo>
                  <a:lnTo>
                    <a:pt x="514" y="472"/>
                  </a:lnTo>
                  <a:lnTo>
                    <a:pt x="514" y="472"/>
                  </a:lnTo>
                  <a:lnTo>
                    <a:pt x="515" y="472"/>
                  </a:lnTo>
                  <a:lnTo>
                    <a:pt x="517" y="475"/>
                  </a:lnTo>
                  <a:lnTo>
                    <a:pt x="518" y="477"/>
                  </a:lnTo>
                  <a:lnTo>
                    <a:pt x="518" y="477"/>
                  </a:lnTo>
                  <a:close/>
                  <a:moveTo>
                    <a:pt x="523" y="475"/>
                  </a:moveTo>
                  <a:lnTo>
                    <a:pt x="523" y="476"/>
                  </a:lnTo>
                  <a:lnTo>
                    <a:pt x="521" y="476"/>
                  </a:lnTo>
                  <a:lnTo>
                    <a:pt x="519" y="475"/>
                  </a:lnTo>
                  <a:lnTo>
                    <a:pt x="518" y="473"/>
                  </a:lnTo>
                  <a:lnTo>
                    <a:pt x="518" y="472"/>
                  </a:lnTo>
                  <a:lnTo>
                    <a:pt x="519" y="472"/>
                  </a:lnTo>
                  <a:lnTo>
                    <a:pt x="522" y="473"/>
                  </a:lnTo>
                  <a:lnTo>
                    <a:pt x="523" y="475"/>
                  </a:lnTo>
                  <a:close/>
                  <a:moveTo>
                    <a:pt x="502" y="475"/>
                  </a:moveTo>
                  <a:lnTo>
                    <a:pt x="503" y="477"/>
                  </a:lnTo>
                  <a:lnTo>
                    <a:pt x="503" y="477"/>
                  </a:lnTo>
                  <a:lnTo>
                    <a:pt x="503" y="480"/>
                  </a:lnTo>
                  <a:lnTo>
                    <a:pt x="502" y="480"/>
                  </a:lnTo>
                  <a:lnTo>
                    <a:pt x="503" y="481"/>
                  </a:lnTo>
                  <a:lnTo>
                    <a:pt x="503" y="481"/>
                  </a:lnTo>
                  <a:lnTo>
                    <a:pt x="505" y="481"/>
                  </a:lnTo>
                  <a:lnTo>
                    <a:pt x="506" y="479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10" y="479"/>
                  </a:lnTo>
                  <a:lnTo>
                    <a:pt x="513" y="480"/>
                  </a:lnTo>
                  <a:lnTo>
                    <a:pt x="514" y="481"/>
                  </a:lnTo>
                  <a:lnTo>
                    <a:pt x="514" y="483"/>
                  </a:lnTo>
                  <a:lnTo>
                    <a:pt x="513" y="487"/>
                  </a:lnTo>
                  <a:lnTo>
                    <a:pt x="511" y="487"/>
                  </a:lnTo>
                  <a:lnTo>
                    <a:pt x="510" y="487"/>
                  </a:lnTo>
                  <a:lnTo>
                    <a:pt x="509" y="487"/>
                  </a:lnTo>
                  <a:lnTo>
                    <a:pt x="507" y="488"/>
                  </a:lnTo>
                  <a:lnTo>
                    <a:pt x="509" y="489"/>
                  </a:lnTo>
                  <a:lnTo>
                    <a:pt x="513" y="489"/>
                  </a:lnTo>
                  <a:lnTo>
                    <a:pt x="514" y="491"/>
                  </a:lnTo>
                  <a:lnTo>
                    <a:pt x="514" y="493"/>
                  </a:lnTo>
                  <a:lnTo>
                    <a:pt x="514" y="496"/>
                  </a:lnTo>
                  <a:lnTo>
                    <a:pt x="511" y="495"/>
                  </a:lnTo>
                  <a:lnTo>
                    <a:pt x="510" y="493"/>
                  </a:lnTo>
                  <a:lnTo>
                    <a:pt x="505" y="491"/>
                  </a:lnTo>
                  <a:lnTo>
                    <a:pt x="505" y="491"/>
                  </a:lnTo>
                  <a:lnTo>
                    <a:pt x="503" y="491"/>
                  </a:lnTo>
                  <a:lnTo>
                    <a:pt x="503" y="493"/>
                  </a:lnTo>
                  <a:lnTo>
                    <a:pt x="503" y="496"/>
                  </a:lnTo>
                  <a:lnTo>
                    <a:pt x="502" y="498"/>
                  </a:lnTo>
                  <a:lnTo>
                    <a:pt x="499" y="498"/>
                  </a:lnTo>
                  <a:lnTo>
                    <a:pt x="498" y="495"/>
                  </a:lnTo>
                  <a:lnTo>
                    <a:pt x="496" y="491"/>
                  </a:lnTo>
                  <a:lnTo>
                    <a:pt x="492" y="485"/>
                  </a:lnTo>
                  <a:lnTo>
                    <a:pt x="491" y="485"/>
                  </a:lnTo>
                  <a:lnTo>
                    <a:pt x="488" y="483"/>
                  </a:lnTo>
                  <a:lnTo>
                    <a:pt x="490" y="480"/>
                  </a:lnTo>
                  <a:lnTo>
                    <a:pt x="490" y="479"/>
                  </a:lnTo>
                  <a:lnTo>
                    <a:pt x="491" y="479"/>
                  </a:lnTo>
                  <a:lnTo>
                    <a:pt x="492" y="477"/>
                  </a:lnTo>
                  <a:lnTo>
                    <a:pt x="492" y="475"/>
                  </a:lnTo>
                  <a:lnTo>
                    <a:pt x="494" y="477"/>
                  </a:lnTo>
                  <a:lnTo>
                    <a:pt x="495" y="479"/>
                  </a:lnTo>
                  <a:lnTo>
                    <a:pt x="495" y="477"/>
                  </a:lnTo>
                  <a:lnTo>
                    <a:pt x="496" y="476"/>
                  </a:lnTo>
                  <a:lnTo>
                    <a:pt x="498" y="476"/>
                  </a:lnTo>
                  <a:lnTo>
                    <a:pt x="498" y="476"/>
                  </a:lnTo>
                  <a:lnTo>
                    <a:pt x="499" y="475"/>
                  </a:lnTo>
                  <a:lnTo>
                    <a:pt x="501" y="473"/>
                  </a:lnTo>
                  <a:lnTo>
                    <a:pt x="502" y="475"/>
                  </a:lnTo>
                  <a:lnTo>
                    <a:pt x="502" y="475"/>
                  </a:lnTo>
                  <a:close/>
                  <a:moveTo>
                    <a:pt x="244" y="487"/>
                  </a:moveTo>
                  <a:lnTo>
                    <a:pt x="244" y="488"/>
                  </a:lnTo>
                  <a:lnTo>
                    <a:pt x="245" y="488"/>
                  </a:lnTo>
                  <a:lnTo>
                    <a:pt x="246" y="487"/>
                  </a:lnTo>
                  <a:lnTo>
                    <a:pt x="248" y="485"/>
                  </a:lnTo>
                  <a:lnTo>
                    <a:pt x="249" y="485"/>
                  </a:lnTo>
                  <a:lnTo>
                    <a:pt x="250" y="487"/>
                  </a:lnTo>
                  <a:lnTo>
                    <a:pt x="252" y="487"/>
                  </a:lnTo>
                  <a:lnTo>
                    <a:pt x="252" y="488"/>
                  </a:lnTo>
                  <a:lnTo>
                    <a:pt x="250" y="489"/>
                  </a:lnTo>
                  <a:lnTo>
                    <a:pt x="250" y="489"/>
                  </a:lnTo>
                  <a:lnTo>
                    <a:pt x="252" y="491"/>
                  </a:lnTo>
                  <a:lnTo>
                    <a:pt x="254" y="492"/>
                  </a:lnTo>
                  <a:lnTo>
                    <a:pt x="254" y="492"/>
                  </a:lnTo>
                  <a:lnTo>
                    <a:pt x="254" y="493"/>
                  </a:lnTo>
                  <a:lnTo>
                    <a:pt x="252" y="496"/>
                  </a:lnTo>
                  <a:lnTo>
                    <a:pt x="252" y="496"/>
                  </a:lnTo>
                  <a:lnTo>
                    <a:pt x="252" y="496"/>
                  </a:lnTo>
                  <a:lnTo>
                    <a:pt x="248" y="496"/>
                  </a:lnTo>
                  <a:lnTo>
                    <a:pt x="245" y="495"/>
                  </a:lnTo>
                  <a:lnTo>
                    <a:pt x="244" y="495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2" y="496"/>
                  </a:lnTo>
                  <a:lnTo>
                    <a:pt x="245" y="498"/>
                  </a:lnTo>
                  <a:lnTo>
                    <a:pt x="246" y="498"/>
                  </a:lnTo>
                  <a:lnTo>
                    <a:pt x="246" y="499"/>
                  </a:lnTo>
                  <a:lnTo>
                    <a:pt x="248" y="500"/>
                  </a:lnTo>
                  <a:lnTo>
                    <a:pt x="246" y="500"/>
                  </a:lnTo>
                  <a:lnTo>
                    <a:pt x="245" y="500"/>
                  </a:lnTo>
                  <a:lnTo>
                    <a:pt x="244" y="500"/>
                  </a:lnTo>
                  <a:lnTo>
                    <a:pt x="242" y="502"/>
                  </a:lnTo>
                  <a:lnTo>
                    <a:pt x="241" y="503"/>
                  </a:lnTo>
                  <a:lnTo>
                    <a:pt x="238" y="503"/>
                  </a:lnTo>
                  <a:lnTo>
                    <a:pt x="236" y="504"/>
                  </a:lnTo>
                  <a:lnTo>
                    <a:pt x="234" y="506"/>
                  </a:lnTo>
                  <a:lnTo>
                    <a:pt x="234" y="507"/>
                  </a:lnTo>
                  <a:lnTo>
                    <a:pt x="233" y="507"/>
                  </a:lnTo>
                  <a:lnTo>
                    <a:pt x="232" y="508"/>
                  </a:lnTo>
                  <a:lnTo>
                    <a:pt x="233" y="508"/>
                  </a:lnTo>
                  <a:lnTo>
                    <a:pt x="233" y="510"/>
                  </a:lnTo>
                  <a:lnTo>
                    <a:pt x="233" y="510"/>
                  </a:lnTo>
                  <a:lnTo>
                    <a:pt x="233" y="511"/>
                  </a:lnTo>
                  <a:lnTo>
                    <a:pt x="232" y="514"/>
                  </a:lnTo>
                  <a:lnTo>
                    <a:pt x="228" y="516"/>
                  </a:lnTo>
                  <a:lnTo>
                    <a:pt x="226" y="515"/>
                  </a:lnTo>
                  <a:lnTo>
                    <a:pt x="226" y="515"/>
                  </a:lnTo>
                  <a:lnTo>
                    <a:pt x="226" y="515"/>
                  </a:lnTo>
                  <a:lnTo>
                    <a:pt x="226" y="515"/>
                  </a:lnTo>
                  <a:lnTo>
                    <a:pt x="230" y="510"/>
                  </a:lnTo>
                  <a:lnTo>
                    <a:pt x="230" y="510"/>
                  </a:lnTo>
                  <a:lnTo>
                    <a:pt x="229" y="510"/>
                  </a:lnTo>
                  <a:lnTo>
                    <a:pt x="228" y="508"/>
                  </a:lnTo>
                  <a:lnTo>
                    <a:pt x="226" y="508"/>
                  </a:lnTo>
                  <a:lnTo>
                    <a:pt x="226" y="508"/>
                  </a:lnTo>
                  <a:lnTo>
                    <a:pt x="226" y="508"/>
                  </a:lnTo>
                  <a:lnTo>
                    <a:pt x="228" y="507"/>
                  </a:lnTo>
                  <a:lnTo>
                    <a:pt x="226" y="506"/>
                  </a:lnTo>
                  <a:lnTo>
                    <a:pt x="226" y="506"/>
                  </a:lnTo>
                  <a:lnTo>
                    <a:pt x="225" y="506"/>
                  </a:lnTo>
                  <a:lnTo>
                    <a:pt x="224" y="506"/>
                  </a:lnTo>
                  <a:lnTo>
                    <a:pt x="222" y="506"/>
                  </a:lnTo>
                  <a:lnTo>
                    <a:pt x="222" y="507"/>
                  </a:lnTo>
                  <a:lnTo>
                    <a:pt x="222" y="507"/>
                  </a:lnTo>
                  <a:lnTo>
                    <a:pt x="224" y="507"/>
                  </a:lnTo>
                  <a:lnTo>
                    <a:pt x="224" y="507"/>
                  </a:lnTo>
                  <a:lnTo>
                    <a:pt x="224" y="508"/>
                  </a:lnTo>
                  <a:lnTo>
                    <a:pt x="225" y="508"/>
                  </a:lnTo>
                  <a:lnTo>
                    <a:pt x="225" y="510"/>
                  </a:lnTo>
                  <a:lnTo>
                    <a:pt x="224" y="511"/>
                  </a:lnTo>
                  <a:lnTo>
                    <a:pt x="224" y="512"/>
                  </a:lnTo>
                  <a:lnTo>
                    <a:pt x="222" y="512"/>
                  </a:lnTo>
                  <a:lnTo>
                    <a:pt x="220" y="508"/>
                  </a:lnTo>
                  <a:lnTo>
                    <a:pt x="218" y="504"/>
                  </a:lnTo>
                  <a:lnTo>
                    <a:pt x="217" y="500"/>
                  </a:lnTo>
                  <a:lnTo>
                    <a:pt x="217" y="499"/>
                  </a:lnTo>
                  <a:lnTo>
                    <a:pt x="217" y="498"/>
                  </a:lnTo>
                  <a:lnTo>
                    <a:pt x="220" y="493"/>
                  </a:lnTo>
                  <a:lnTo>
                    <a:pt x="221" y="493"/>
                  </a:lnTo>
                  <a:lnTo>
                    <a:pt x="224" y="492"/>
                  </a:lnTo>
                  <a:lnTo>
                    <a:pt x="225" y="491"/>
                  </a:lnTo>
                  <a:lnTo>
                    <a:pt x="225" y="491"/>
                  </a:lnTo>
                  <a:lnTo>
                    <a:pt x="226" y="492"/>
                  </a:lnTo>
                  <a:lnTo>
                    <a:pt x="228" y="493"/>
                  </a:lnTo>
                  <a:lnTo>
                    <a:pt x="228" y="493"/>
                  </a:lnTo>
                  <a:lnTo>
                    <a:pt x="228" y="493"/>
                  </a:lnTo>
                  <a:lnTo>
                    <a:pt x="228" y="495"/>
                  </a:lnTo>
                  <a:lnTo>
                    <a:pt x="229" y="498"/>
                  </a:lnTo>
                  <a:lnTo>
                    <a:pt x="230" y="499"/>
                  </a:lnTo>
                  <a:lnTo>
                    <a:pt x="232" y="500"/>
                  </a:lnTo>
                  <a:lnTo>
                    <a:pt x="232" y="502"/>
                  </a:lnTo>
                  <a:lnTo>
                    <a:pt x="232" y="499"/>
                  </a:lnTo>
                  <a:lnTo>
                    <a:pt x="230" y="498"/>
                  </a:lnTo>
                  <a:lnTo>
                    <a:pt x="230" y="493"/>
                  </a:lnTo>
                  <a:lnTo>
                    <a:pt x="230" y="492"/>
                  </a:lnTo>
                  <a:lnTo>
                    <a:pt x="230" y="491"/>
                  </a:lnTo>
                  <a:lnTo>
                    <a:pt x="232" y="492"/>
                  </a:lnTo>
                  <a:lnTo>
                    <a:pt x="232" y="491"/>
                  </a:lnTo>
                  <a:lnTo>
                    <a:pt x="230" y="489"/>
                  </a:lnTo>
                  <a:lnTo>
                    <a:pt x="229" y="488"/>
                  </a:lnTo>
                  <a:lnTo>
                    <a:pt x="229" y="487"/>
                  </a:lnTo>
                  <a:lnTo>
                    <a:pt x="229" y="487"/>
                  </a:lnTo>
                  <a:lnTo>
                    <a:pt x="230" y="485"/>
                  </a:lnTo>
                  <a:lnTo>
                    <a:pt x="230" y="485"/>
                  </a:lnTo>
                  <a:lnTo>
                    <a:pt x="230" y="485"/>
                  </a:lnTo>
                  <a:lnTo>
                    <a:pt x="232" y="485"/>
                  </a:lnTo>
                  <a:lnTo>
                    <a:pt x="233" y="485"/>
                  </a:lnTo>
                  <a:lnTo>
                    <a:pt x="234" y="488"/>
                  </a:lnTo>
                  <a:lnTo>
                    <a:pt x="234" y="489"/>
                  </a:lnTo>
                  <a:lnTo>
                    <a:pt x="236" y="489"/>
                  </a:lnTo>
                  <a:lnTo>
                    <a:pt x="236" y="488"/>
                  </a:lnTo>
                  <a:lnTo>
                    <a:pt x="236" y="488"/>
                  </a:lnTo>
                  <a:lnTo>
                    <a:pt x="237" y="487"/>
                  </a:lnTo>
                  <a:lnTo>
                    <a:pt x="237" y="487"/>
                  </a:lnTo>
                  <a:lnTo>
                    <a:pt x="238" y="487"/>
                  </a:lnTo>
                  <a:lnTo>
                    <a:pt x="240" y="487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40" y="485"/>
                  </a:lnTo>
                  <a:lnTo>
                    <a:pt x="240" y="484"/>
                  </a:lnTo>
                  <a:lnTo>
                    <a:pt x="238" y="483"/>
                  </a:lnTo>
                  <a:lnTo>
                    <a:pt x="240" y="483"/>
                  </a:lnTo>
                  <a:lnTo>
                    <a:pt x="244" y="483"/>
                  </a:lnTo>
                  <a:lnTo>
                    <a:pt x="245" y="484"/>
                  </a:lnTo>
                  <a:lnTo>
                    <a:pt x="244" y="487"/>
                  </a:lnTo>
                  <a:lnTo>
                    <a:pt x="244" y="487"/>
                  </a:lnTo>
                  <a:close/>
                  <a:moveTo>
                    <a:pt x="238" y="485"/>
                  </a:moveTo>
                  <a:lnTo>
                    <a:pt x="238" y="487"/>
                  </a:lnTo>
                  <a:lnTo>
                    <a:pt x="238" y="487"/>
                  </a:lnTo>
                  <a:lnTo>
                    <a:pt x="237" y="485"/>
                  </a:lnTo>
                  <a:lnTo>
                    <a:pt x="236" y="484"/>
                  </a:lnTo>
                  <a:lnTo>
                    <a:pt x="234" y="483"/>
                  </a:lnTo>
                  <a:lnTo>
                    <a:pt x="234" y="483"/>
                  </a:lnTo>
                  <a:lnTo>
                    <a:pt x="236" y="483"/>
                  </a:lnTo>
                  <a:lnTo>
                    <a:pt x="237" y="483"/>
                  </a:lnTo>
                  <a:lnTo>
                    <a:pt x="238" y="484"/>
                  </a:lnTo>
                  <a:lnTo>
                    <a:pt x="238" y="485"/>
                  </a:lnTo>
                  <a:lnTo>
                    <a:pt x="238" y="485"/>
                  </a:lnTo>
                  <a:close/>
                  <a:moveTo>
                    <a:pt x="513" y="500"/>
                  </a:moveTo>
                  <a:lnTo>
                    <a:pt x="514" y="503"/>
                  </a:lnTo>
                  <a:lnTo>
                    <a:pt x="515" y="506"/>
                  </a:lnTo>
                  <a:lnTo>
                    <a:pt x="517" y="508"/>
                  </a:lnTo>
                  <a:lnTo>
                    <a:pt x="518" y="514"/>
                  </a:lnTo>
                  <a:lnTo>
                    <a:pt x="518" y="516"/>
                  </a:lnTo>
                  <a:lnTo>
                    <a:pt x="518" y="518"/>
                  </a:lnTo>
                  <a:lnTo>
                    <a:pt x="518" y="520"/>
                  </a:lnTo>
                  <a:lnTo>
                    <a:pt x="518" y="522"/>
                  </a:lnTo>
                  <a:lnTo>
                    <a:pt x="518" y="522"/>
                  </a:lnTo>
                  <a:lnTo>
                    <a:pt x="518" y="523"/>
                  </a:lnTo>
                  <a:lnTo>
                    <a:pt x="518" y="524"/>
                  </a:lnTo>
                  <a:lnTo>
                    <a:pt x="518" y="528"/>
                  </a:lnTo>
                  <a:lnTo>
                    <a:pt x="518" y="531"/>
                  </a:lnTo>
                  <a:lnTo>
                    <a:pt x="518" y="531"/>
                  </a:lnTo>
                  <a:lnTo>
                    <a:pt x="517" y="530"/>
                  </a:lnTo>
                  <a:lnTo>
                    <a:pt x="515" y="530"/>
                  </a:lnTo>
                  <a:lnTo>
                    <a:pt x="515" y="528"/>
                  </a:lnTo>
                  <a:lnTo>
                    <a:pt x="514" y="524"/>
                  </a:lnTo>
                  <a:lnTo>
                    <a:pt x="513" y="523"/>
                  </a:lnTo>
                  <a:lnTo>
                    <a:pt x="513" y="522"/>
                  </a:lnTo>
                  <a:lnTo>
                    <a:pt x="513" y="520"/>
                  </a:lnTo>
                  <a:lnTo>
                    <a:pt x="514" y="520"/>
                  </a:lnTo>
                  <a:lnTo>
                    <a:pt x="514" y="519"/>
                  </a:lnTo>
                  <a:lnTo>
                    <a:pt x="514" y="518"/>
                  </a:lnTo>
                  <a:lnTo>
                    <a:pt x="514" y="519"/>
                  </a:lnTo>
                  <a:lnTo>
                    <a:pt x="513" y="519"/>
                  </a:lnTo>
                  <a:lnTo>
                    <a:pt x="511" y="518"/>
                  </a:lnTo>
                  <a:lnTo>
                    <a:pt x="510" y="518"/>
                  </a:lnTo>
                  <a:lnTo>
                    <a:pt x="510" y="515"/>
                  </a:lnTo>
                  <a:lnTo>
                    <a:pt x="510" y="514"/>
                  </a:lnTo>
                  <a:lnTo>
                    <a:pt x="509" y="515"/>
                  </a:lnTo>
                  <a:lnTo>
                    <a:pt x="507" y="515"/>
                  </a:lnTo>
                  <a:lnTo>
                    <a:pt x="507" y="514"/>
                  </a:lnTo>
                  <a:lnTo>
                    <a:pt x="507" y="512"/>
                  </a:lnTo>
                  <a:lnTo>
                    <a:pt x="509" y="511"/>
                  </a:lnTo>
                  <a:lnTo>
                    <a:pt x="510" y="508"/>
                  </a:lnTo>
                  <a:lnTo>
                    <a:pt x="510" y="508"/>
                  </a:lnTo>
                  <a:lnTo>
                    <a:pt x="509" y="508"/>
                  </a:lnTo>
                  <a:lnTo>
                    <a:pt x="507" y="507"/>
                  </a:lnTo>
                  <a:lnTo>
                    <a:pt x="507" y="504"/>
                  </a:lnTo>
                  <a:lnTo>
                    <a:pt x="506" y="503"/>
                  </a:lnTo>
                  <a:lnTo>
                    <a:pt x="505" y="503"/>
                  </a:lnTo>
                  <a:lnTo>
                    <a:pt x="503" y="507"/>
                  </a:lnTo>
                  <a:lnTo>
                    <a:pt x="503" y="508"/>
                  </a:lnTo>
                  <a:lnTo>
                    <a:pt x="501" y="510"/>
                  </a:lnTo>
                  <a:lnTo>
                    <a:pt x="501" y="508"/>
                  </a:lnTo>
                  <a:lnTo>
                    <a:pt x="501" y="507"/>
                  </a:lnTo>
                  <a:lnTo>
                    <a:pt x="501" y="503"/>
                  </a:lnTo>
                  <a:lnTo>
                    <a:pt x="501" y="502"/>
                  </a:lnTo>
                  <a:lnTo>
                    <a:pt x="501" y="500"/>
                  </a:lnTo>
                  <a:lnTo>
                    <a:pt x="502" y="500"/>
                  </a:lnTo>
                  <a:lnTo>
                    <a:pt x="503" y="500"/>
                  </a:lnTo>
                  <a:lnTo>
                    <a:pt x="505" y="499"/>
                  </a:lnTo>
                  <a:lnTo>
                    <a:pt x="505" y="498"/>
                  </a:lnTo>
                  <a:lnTo>
                    <a:pt x="506" y="495"/>
                  </a:lnTo>
                  <a:lnTo>
                    <a:pt x="506" y="495"/>
                  </a:lnTo>
                  <a:lnTo>
                    <a:pt x="507" y="495"/>
                  </a:lnTo>
                  <a:lnTo>
                    <a:pt x="511" y="498"/>
                  </a:lnTo>
                  <a:lnTo>
                    <a:pt x="511" y="498"/>
                  </a:lnTo>
                  <a:lnTo>
                    <a:pt x="513" y="500"/>
                  </a:lnTo>
                  <a:lnTo>
                    <a:pt x="513" y="500"/>
                  </a:lnTo>
                  <a:close/>
                  <a:moveTo>
                    <a:pt x="242" y="506"/>
                  </a:moveTo>
                  <a:lnTo>
                    <a:pt x="241" y="507"/>
                  </a:lnTo>
                  <a:lnTo>
                    <a:pt x="240" y="507"/>
                  </a:lnTo>
                  <a:lnTo>
                    <a:pt x="238" y="508"/>
                  </a:lnTo>
                  <a:lnTo>
                    <a:pt x="238" y="510"/>
                  </a:lnTo>
                  <a:lnTo>
                    <a:pt x="237" y="508"/>
                  </a:lnTo>
                  <a:lnTo>
                    <a:pt x="237" y="506"/>
                  </a:lnTo>
                  <a:lnTo>
                    <a:pt x="238" y="504"/>
                  </a:lnTo>
                  <a:lnTo>
                    <a:pt x="244" y="504"/>
                  </a:lnTo>
                  <a:lnTo>
                    <a:pt x="244" y="506"/>
                  </a:lnTo>
                  <a:lnTo>
                    <a:pt x="244" y="506"/>
                  </a:lnTo>
                  <a:lnTo>
                    <a:pt x="244" y="506"/>
                  </a:lnTo>
                  <a:lnTo>
                    <a:pt x="242" y="506"/>
                  </a:lnTo>
                  <a:close/>
                  <a:moveTo>
                    <a:pt x="537" y="510"/>
                  </a:moveTo>
                  <a:lnTo>
                    <a:pt x="538" y="510"/>
                  </a:lnTo>
                  <a:lnTo>
                    <a:pt x="539" y="510"/>
                  </a:lnTo>
                  <a:lnTo>
                    <a:pt x="539" y="510"/>
                  </a:lnTo>
                  <a:lnTo>
                    <a:pt x="542" y="510"/>
                  </a:lnTo>
                  <a:lnTo>
                    <a:pt x="543" y="511"/>
                  </a:lnTo>
                  <a:lnTo>
                    <a:pt x="543" y="512"/>
                  </a:lnTo>
                  <a:lnTo>
                    <a:pt x="543" y="514"/>
                  </a:lnTo>
                  <a:lnTo>
                    <a:pt x="543" y="515"/>
                  </a:lnTo>
                  <a:lnTo>
                    <a:pt x="543" y="518"/>
                  </a:lnTo>
                  <a:lnTo>
                    <a:pt x="543" y="519"/>
                  </a:lnTo>
                  <a:lnTo>
                    <a:pt x="543" y="519"/>
                  </a:lnTo>
                  <a:lnTo>
                    <a:pt x="542" y="520"/>
                  </a:lnTo>
                  <a:lnTo>
                    <a:pt x="542" y="520"/>
                  </a:lnTo>
                  <a:lnTo>
                    <a:pt x="541" y="518"/>
                  </a:lnTo>
                  <a:lnTo>
                    <a:pt x="539" y="515"/>
                  </a:lnTo>
                  <a:lnTo>
                    <a:pt x="538" y="514"/>
                  </a:lnTo>
                  <a:lnTo>
                    <a:pt x="538" y="515"/>
                  </a:lnTo>
                  <a:lnTo>
                    <a:pt x="538" y="515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41" y="519"/>
                  </a:lnTo>
                  <a:lnTo>
                    <a:pt x="541" y="520"/>
                  </a:lnTo>
                  <a:lnTo>
                    <a:pt x="541" y="522"/>
                  </a:lnTo>
                  <a:lnTo>
                    <a:pt x="541" y="523"/>
                  </a:lnTo>
                  <a:lnTo>
                    <a:pt x="541" y="523"/>
                  </a:lnTo>
                  <a:lnTo>
                    <a:pt x="541" y="524"/>
                  </a:lnTo>
                  <a:lnTo>
                    <a:pt x="539" y="524"/>
                  </a:lnTo>
                  <a:lnTo>
                    <a:pt x="537" y="524"/>
                  </a:lnTo>
                  <a:lnTo>
                    <a:pt x="535" y="524"/>
                  </a:lnTo>
                  <a:lnTo>
                    <a:pt x="534" y="524"/>
                  </a:lnTo>
                  <a:lnTo>
                    <a:pt x="533" y="523"/>
                  </a:lnTo>
                  <a:lnTo>
                    <a:pt x="533" y="523"/>
                  </a:lnTo>
                  <a:lnTo>
                    <a:pt x="533" y="520"/>
                  </a:lnTo>
                  <a:lnTo>
                    <a:pt x="533" y="518"/>
                  </a:lnTo>
                  <a:lnTo>
                    <a:pt x="533" y="515"/>
                  </a:lnTo>
                  <a:lnTo>
                    <a:pt x="531" y="512"/>
                  </a:lnTo>
                  <a:lnTo>
                    <a:pt x="530" y="511"/>
                  </a:lnTo>
                  <a:lnTo>
                    <a:pt x="529" y="511"/>
                  </a:lnTo>
                  <a:lnTo>
                    <a:pt x="529" y="510"/>
                  </a:lnTo>
                  <a:lnTo>
                    <a:pt x="529" y="508"/>
                  </a:lnTo>
                  <a:lnTo>
                    <a:pt x="530" y="507"/>
                  </a:lnTo>
                  <a:lnTo>
                    <a:pt x="533" y="508"/>
                  </a:lnTo>
                  <a:lnTo>
                    <a:pt x="537" y="510"/>
                  </a:lnTo>
                  <a:lnTo>
                    <a:pt x="537" y="510"/>
                  </a:lnTo>
                  <a:close/>
                  <a:moveTo>
                    <a:pt x="527" y="514"/>
                  </a:moveTo>
                  <a:lnTo>
                    <a:pt x="529" y="515"/>
                  </a:lnTo>
                  <a:lnTo>
                    <a:pt x="530" y="515"/>
                  </a:lnTo>
                  <a:lnTo>
                    <a:pt x="531" y="516"/>
                  </a:lnTo>
                  <a:lnTo>
                    <a:pt x="531" y="519"/>
                  </a:lnTo>
                  <a:lnTo>
                    <a:pt x="531" y="520"/>
                  </a:lnTo>
                  <a:lnTo>
                    <a:pt x="530" y="520"/>
                  </a:lnTo>
                  <a:lnTo>
                    <a:pt x="530" y="520"/>
                  </a:lnTo>
                  <a:lnTo>
                    <a:pt x="530" y="523"/>
                  </a:lnTo>
                  <a:lnTo>
                    <a:pt x="530" y="526"/>
                  </a:lnTo>
                  <a:lnTo>
                    <a:pt x="530" y="528"/>
                  </a:lnTo>
                  <a:lnTo>
                    <a:pt x="529" y="531"/>
                  </a:lnTo>
                  <a:lnTo>
                    <a:pt x="529" y="534"/>
                  </a:lnTo>
                  <a:lnTo>
                    <a:pt x="529" y="534"/>
                  </a:lnTo>
                  <a:lnTo>
                    <a:pt x="527" y="534"/>
                  </a:lnTo>
                  <a:lnTo>
                    <a:pt x="527" y="534"/>
                  </a:lnTo>
                  <a:lnTo>
                    <a:pt x="527" y="534"/>
                  </a:lnTo>
                  <a:lnTo>
                    <a:pt x="526" y="535"/>
                  </a:lnTo>
                  <a:lnTo>
                    <a:pt x="525" y="535"/>
                  </a:lnTo>
                  <a:lnTo>
                    <a:pt x="525" y="531"/>
                  </a:lnTo>
                  <a:lnTo>
                    <a:pt x="525" y="526"/>
                  </a:lnTo>
                  <a:lnTo>
                    <a:pt x="526" y="524"/>
                  </a:lnTo>
                  <a:lnTo>
                    <a:pt x="526" y="523"/>
                  </a:lnTo>
                  <a:lnTo>
                    <a:pt x="523" y="520"/>
                  </a:lnTo>
                  <a:lnTo>
                    <a:pt x="523" y="520"/>
                  </a:lnTo>
                  <a:lnTo>
                    <a:pt x="522" y="518"/>
                  </a:lnTo>
                  <a:lnTo>
                    <a:pt x="522" y="516"/>
                  </a:lnTo>
                  <a:lnTo>
                    <a:pt x="522" y="514"/>
                  </a:lnTo>
                  <a:lnTo>
                    <a:pt x="523" y="512"/>
                  </a:lnTo>
                  <a:lnTo>
                    <a:pt x="526" y="511"/>
                  </a:lnTo>
                  <a:lnTo>
                    <a:pt x="527" y="512"/>
                  </a:lnTo>
                  <a:lnTo>
                    <a:pt x="527" y="514"/>
                  </a:lnTo>
                  <a:lnTo>
                    <a:pt x="527" y="514"/>
                  </a:lnTo>
                  <a:lnTo>
                    <a:pt x="527" y="514"/>
                  </a:lnTo>
                  <a:close/>
                  <a:moveTo>
                    <a:pt x="546" y="523"/>
                  </a:moveTo>
                  <a:lnTo>
                    <a:pt x="546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2"/>
                  </a:lnTo>
                  <a:lnTo>
                    <a:pt x="543" y="520"/>
                  </a:lnTo>
                  <a:lnTo>
                    <a:pt x="545" y="519"/>
                  </a:lnTo>
                  <a:lnTo>
                    <a:pt x="545" y="518"/>
                  </a:lnTo>
                  <a:lnTo>
                    <a:pt x="545" y="515"/>
                  </a:lnTo>
                  <a:lnTo>
                    <a:pt x="547" y="518"/>
                  </a:lnTo>
                  <a:lnTo>
                    <a:pt x="549" y="519"/>
                  </a:lnTo>
                  <a:lnTo>
                    <a:pt x="549" y="522"/>
                  </a:lnTo>
                  <a:lnTo>
                    <a:pt x="549" y="522"/>
                  </a:lnTo>
                  <a:lnTo>
                    <a:pt x="547" y="522"/>
                  </a:lnTo>
                  <a:lnTo>
                    <a:pt x="546" y="523"/>
                  </a:lnTo>
                  <a:close/>
                  <a:moveTo>
                    <a:pt x="224" y="523"/>
                  </a:moveTo>
                  <a:lnTo>
                    <a:pt x="224" y="523"/>
                  </a:lnTo>
                  <a:lnTo>
                    <a:pt x="222" y="522"/>
                  </a:lnTo>
                  <a:lnTo>
                    <a:pt x="222" y="522"/>
                  </a:lnTo>
                  <a:lnTo>
                    <a:pt x="224" y="520"/>
                  </a:lnTo>
                  <a:lnTo>
                    <a:pt x="226" y="520"/>
                  </a:lnTo>
                  <a:lnTo>
                    <a:pt x="226" y="520"/>
                  </a:lnTo>
                  <a:lnTo>
                    <a:pt x="226" y="522"/>
                  </a:lnTo>
                  <a:lnTo>
                    <a:pt x="225" y="522"/>
                  </a:lnTo>
                  <a:lnTo>
                    <a:pt x="225" y="523"/>
                  </a:lnTo>
                  <a:lnTo>
                    <a:pt x="224" y="523"/>
                  </a:lnTo>
                  <a:close/>
                  <a:moveTo>
                    <a:pt x="217" y="524"/>
                  </a:moveTo>
                  <a:lnTo>
                    <a:pt x="216" y="526"/>
                  </a:lnTo>
                  <a:lnTo>
                    <a:pt x="216" y="526"/>
                  </a:lnTo>
                  <a:lnTo>
                    <a:pt x="216" y="524"/>
                  </a:lnTo>
                  <a:lnTo>
                    <a:pt x="216" y="524"/>
                  </a:lnTo>
                  <a:lnTo>
                    <a:pt x="217" y="523"/>
                  </a:lnTo>
                  <a:lnTo>
                    <a:pt x="218" y="522"/>
                  </a:lnTo>
                  <a:lnTo>
                    <a:pt x="220" y="520"/>
                  </a:lnTo>
                  <a:lnTo>
                    <a:pt x="221" y="520"/>
                  </a:lnTo>
                  <a:lnTo>
                    <a:pt x="221" y="522"/>
                  </a:lnTo>
                  <a:lnTo>
                    <a:pt x="220" y="523"/>
                  </a:lnTo>
                  <a:lnTo>
                    <a:pt x="217" y="524"/>
                  </a:lnTo>
                  <a:lnTo>
                    <a:pt x="217" y="524"/>
                  </a:lnTo>
                  <a:close/>
                  <a:moveTo>
                    <a:pt x="555" y="534"/>
                  </a:moveTo>
                  <a:lnTo>
                    <a:pt x="555" y="538"/>
                  </a:lnTo>
                  <a:lnTo>
                    <a:pt x="555" y="538"/>
                  </a:lnTo>
                  <a:lnTo>
                    <a:pt x="554" y="538"/>
                  </a:lnTo>
                  <a:lnTo>
                    <a:pt x="554" y="539"/>
                  </a:lnTo>
                  <a:lnTo>
                    <a:pt x="553" y="538"/>
                  </a:lnTo>
                  <a:lnTo>
                    <a:pt x="551" y="538"/>
                  </a:lnTo>
                  <a:lnTo>
                    <a:pt x="551" y="538"/>
                  </a:lnTo>
                  <a:lnTo>
                    <a:pt x="551" y="536"/>
                  </a:lnTo>
                  <a:lnTo>
                    <a:pt x="551" y="535"/>
                  </a:lnTo>
                  <a:lnTo>
                    <a:pt x="549" y="535"/>
                  </a:lnTo>
                  <a:lnTo>
                    <a:pt x="547" y="535"/>
                  </a:lnTo>
                  <a:lnTo>
                    <a:pt x="547" y="534"/>
                  </a:lnTo>
                  <a:lnTo>
                    <a:pt x="547" y="531"/>
                  </a:lnTo>
                  <a:lnTo>
                    <a:pt x="547" y="531"/>
                  </a:lnTo>
                  <a:lnTo>
                    <a:pt x="549" y="530"/>
                  </a:lnTo>
                  <a:lnTo>
                    <a:pt x="550" y="528"/>
                  </a:lnTo>
                  <a:lnTo>
                    <a:pt x="550" y="527"/>
                  </a:lnTo>
                  <a:lnTo>
                    <a:pt x="551" y="523"/>
                  </a:lnTo>
                  <a:lnTo>
                    <a:pt x="553" y="523"/>
                  </a:lnTo>
                  <a:lnTo>
                    <a:pt x="554" y="526"/>
                  </a:lnTo>
                  <a:lnTo>
                    <a:pt x="557" y="530"/>
                  </a:lnTo>
                  <a:lnTo>
                    <a:pt x="555" y="534"/>
                  </a:lnTo>
                  <a:lnTo>
                    <a:pt x="555" y="534"/>
                  </a:lnTo>
                  <a:close/>
                  <a:moveTo>
                    <a:pt x="546" y="530"/>
                  </a:moveTo>
                  <a:lnTo>
                    <a:pt x="545" y="530"/>
                  </a:lnTo>
                  <a:lnTo>
                    <a:pt x="545" y="530"/>
                  </a:lnTo>
                  <a:lnTo>
                    <a:pt x="542" y="527"/>
                  </a:lnTo>
                  <a:lnTo>
                    <a:pt x="542" y="527"/>
                  </a:lnTo>
                  <a:lnTo>
                    <a:pt x="542" y="526"/>
                  </a:lnTo>
                  <a:lnTo>
                    <a:pt x="543" y="524"/>
                  </a:lnTo>
                  <a:lnTo>
                    <a:pt x="545" y="524"/>
                  </a:lnTo>
                  <a:lnTo>
                    <a:pt x="547" y="524"/>
                  </a:lnTo>
                  <a:lnTo>
                    <a:pt x="549" y="524"/>
                  </a:lnTo>
                  <a:lnTo>
                    <a:pt x="549" y="526"/>
                  </a:lnTo>
                  <a:lnTo>
                    <a:pt x="549" y="526"/>
                  </a:lnTo>
                  <a:lnTo>
                    <a:pt x="547" y="527"/>
                  </a:lnTo>
                  <a:lnTo>
                    <a:pt x="547" y="527"/>
                  </a:lnTo>
                  <a:lnTo>
                    <a:pt x="547" y="528"/>
                  </a:lnTo>
                  <a:lnTo>
                    <a:pt x="547" y="528"/>
                  </a:lnTo>
                  <a:lnTo>
                    <a:pt x="546" y="530"/>
                  </a:lnTo>
                  <a:lnTo>
                    <a:pt x="546" y="530"/>
                  </a:lnTo>
                  <a:close/>
                  <a:moveTo>
                    <a:pt x="534" y="527"/>
                  </a:moveTo>
                  <a:lnTo>
                    <a:pt x="537" y="528"/>
                  </a:lnTo>
                  <a:lnTo>
                    <a:pt x="539" y="528"/>
                  </a:lnTo>
                  <a:lnTo>
                    <a:pt x="541" y="530"/>
                  </a:lnTo>
                  <a:lnTo>
                    <a:pt x="541" y="530"/>
                  </a:lnTo>
                  <a:lnTo>
                    <a:pt x="542" y="531"/>
                  </a:lnTo>
                  <a:lnTo>
                    <a:pt x="542" y="532"/>
                  </a:lnTo>
                  <a:lnTo>
                    <a:pt x="542" y="534"/>
                  </a:lnTo>
                  <a:lnTo>
                    <a:pt x="541" y="534"/>
                  </a:lnTo>
                  <a:lnTo>
                    <a:pt x="541" y="534"/>
                  </a:lnTo>
                  <a:lnTo>
                    <a:pt x="546" y="536"/>
                  </a:lnTo>
                  <a:lnTo>
                    <a:pt x="549" y="539"/>
                  </a:lnTo>
                  <a:lnTo>
                    <a:pt x="550" y="540"/>
                  </a:lnTo>
                  <a:lnTo>
                    <a:pt x="550" y="542"/>
                  </a:lnTo>
                  <a:lnTo>
                    <a:pt x="551" y="544"/>
                  </a:lnTo>
                  <a:lnTo>
                    <a:pt x="554" y="548"/>
                  </a:lnTo>
                  <a:lnTo>
                    <a:pt x="554" y="550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3" y="550"/>
                  </a:lnTo>
                  <a:lnTo>
                    <a:pt x="550" y="547"/>
                  </a:lnTo>
                  <a:lnTo>
                    <a:pt x="550" y="547"/>
                  </a:lnTo>
                  <a:lnTo>
                    <a:pt x="550" y="548"/>
                  </a:lnTo>
                  <a:lnTo>
                    <a:pt x="549" y="550"/>
                  </a:lnTo>
                  <a:lnTo>
                    <a:pt x="549" y="551"/>
                  </a:lnTo>
                  <a:lnTo>
                    <a:pt x="549" y="551"/>
                  </a:lnTo>
                  <a:lnTo>
                    <a:pt x="551" y="550"/>
                  </a:lnTo>
                  <a:lnTo>
                    <a:pt x="554" y="552"/>
                  </a:lnTo>
                  <a:lnTo>
                    <a:pt x="554" y="552"/>
                  </a:lnTo>
                  <a:lnTo>
                    <a:pt x="555" y="555"/>
                  </a:lnTo>
                  <a:lnTo>
                    <a:pt x="555" y="555"/>
                  </a:lnTo>
                  <a:lnTo>
                    <a:pt x="555" y="556"/>
                  </a:lnTo>
                  <a:lnTo>
                    <a:pt x="554" y="556"/>
                  </a:lnTo>
                  <a:lnTo>
                    <a:pt x="554" y="558"/>
                  </a:lnTo>
                  <a:lnTo>
                    <a:pt x="555" y="558"/>
                  </a:lnTo>
                  <a:lnTo>
                    <a:pt x="558" y="556"/>
                  </a:lnTo>
                  <a:lnTo>
                    <a:pt x="558" y="558"/>
                  </a:lnTo>
                  <a:lnTo>
                    <a:pt x="558" y="562"/>
                  </a:lnTo>
                  <a:lnTo>
                    <a:pt x="558" y="564"/>
                  </a:lnTo>
                  <a:lnTo>
                    <a:pt x="558" y="564"/>
                  </a:lnTo>
                  <a:lnTo>
                    <a:pt x="558" y="566"/>
                  </a:lnTo>
                  <a:lnTo>
                    <a:pt x="558" y="567"/>
                  </a:lnTo>
                  <a:lnTo>
                    <a:pt x="558" y="567"/>
                  </a:lnTo>
                  <a:lnTo>
                    <a:pt x="558" y="568"/>
                  </a:lnTo>
                  <a:lnTo>
                    <a:pt x="558" y="570"/>
                  </a:lnTo>
                  <a:lnTo>
                    <a:pt x="557" y="571"/>
                  </a:lnTo>
                  <a:lnTo>
                    <a:pt x="555" y="571"/>
                  </a:lnTo>
                  <a:lnTo>
                    <a:pt x="555" y="570"/>
                  </a:lnTo>
                  <a:lnTo>
                    <a:pt x="554" y="568"/>
                  </a:lnTo>
                  <a:lnTo>
                    <a:pt x="553" y="566"/>
                  </a:lnTo>
                  <a:lnTo>
                    <a:pt x="553" y="564"/>
                  </a:lnTo>
                  <a:lnTo>
                    <a:pt x="551" y="564"/>
                  </a:lnTo>
                  <a:lnTo>
                    <a:pt x="550" y="564"/>
                  </a:lnTo>
                  <a:lnTo>
                    <a:pt x="550" y="564"/>
                  </a:lnTo>
                  <a:lnTo>
                    <a:pt x="549" y="563"/>
                  </a:lnTo>
                  <a:lnTo>
                    <a:pt x="549" y="562"/>
                  </a:lnTo>
                  <a:lnTo>
                    <a:pt x="549" y="560"/>
                  </a:lnTo>
                  <a:lnTo>
                    <a:pt x="549" y="559"/>
                  </a:lnTo>
                  <a:lnTo>
                    <a:pt x="547" y="559"/>
                  </a:lnTo>
                  <a:lnTo>
                    <a:pt x="547" y="559"/>
                  </a:lnTo>
                  <a:lnTo>
                    <a:pt x="547" y="562"/>
                  </a:lnTo>
                  <a:lnTo>
                    <a:pt x="547" y="562"/>
                  </a:lnTo>
                  <a:lnTo>
                    <a:pt x="546" y="562"/>
                  </a:lnTo>
                  <a:lnTo>
                    <a:pt x="545" y="558"/>
                  </a:lnTo>
                  <a:lnTo>
                    <a:pt x="542" y="555"/>
                  </a:lnTo>
                  <a:lnTo>
                    <a:pt x="541" y="555"/>
                  </a:lnTo>
                  <a:lnTo>
                    <a:pt x="541" y="554"/>
                  </a:lnTo>
                  <a:lnTo>
                    <a:pt x="542" y="554"/>
                  </a:lnTo>
                  <a:lnTo>
                    <a:pt x="543" y="554"/>
                  </a:lnTo>
                  <a:lnTo>
                    <a:pt x="543" y="552"/>
                  </a:lnTo>
                  <a:lnTo>
                    <a:pt x="542" y="550"/>
                  </a:lnTo>
                  <a:lnTo>
                    <a:pt x="542" y="548"/>
                  </a:lnTo>
                  <a:lnTo>
                    <a:pt x="542" y="547"/>
                  </a:lnTo>
                  <a:lnTo>
                    <a:pt x="542" y="547"/>
                  </a:lnTo>
                  <a:lnTo>
                    <a:pt x="539" y="547"/>
                  </a:lnTo>
                  <a:lnTo>
                    <a:pt x="538" y="547"/>
                  </a:lnTo>
                  <a:lnTo>
                    <a:pt x="538" y="546"/>
                  </a:lnTo>
                  <a:lnTo>
                    <a:pt x="537" y="544"/>
                  </a:lnTo>
                  <a:lnTo>
                    <a:pt x="535" y="544"/>
                  </a:lnTo>
                  <a:lnTo>
                    <a:pt x="534" y="544"/>
                  </a:lnTo>
                  <a:lnTo>
                    <a:pt x="533" y="543"/>
                  </a:lnTo>
                  <a:lnTo>
                    <a:pt x="533" y="542"/>
                  </a:lnTo>
                  <a:lnTo>
                    <a:pt x="533" y="542"/>
                  </a:lnTo>
                  <a:lnTo>
                    <a:pt x="534" y="540"/>
                  </a:lnTo>
                  <a:lnTo>
                    <a:pt x="535" y="542"/>
                  </a:lnTo>
                  <a:lnTo>
                    <a:pt x="537" y="542"/>
                  </a:lnTo>
                  <a:lnTo>
                    <a:pt x="537" y="542"/>
                  </a:lnTo>
                  <a:lnTo>
                    <a:pt x="538" y="540"/>
                  </a:lnTo>
                  <a:lnTo>
                    <a:pt x="538" y="539"/>
                  </a:lnTo>
                  <a:lnTo>
                    <a:pt x="539" y="539"/>
                  </a:lnTo>
                  <a:lnTo>
                    <a:pt x="539" y="538"/>
                  </a:lnTo>
                  <a:lnTo>
                    <a:pt x="538" y="536"/>
                  </a:lnTo>
                  <a:lnTo>
                    <a:pt x="537" y="535"/>
                  </a:lnTo>
                  <a:lnTo>
                    <a:pt x="534" y="536"/>
                  </a:lnTo>
                  <a:lnTo>
                    <a:pt x="533" y="538"/>
                  </a:lnTo>
                  <a:lnTo>
                    <a:pt x="531" y="538"/>
                  </a:lnTo>
                  <a:lnTo>
                    <a:pt x="531" y="536"/>
                  </a:lnTo>
                  <a:lnTo>
                    <a:pt x="534" y="534"/>
                  </a:lnTo>
                  <a:lnTo>
                    <a:pt x="535" y="532"/>
                  </a:lnTo>
                  <a:lnTo>
                    <a:pt x="534" y="532"/>
                  </a:lnTo>
                  <a:lnTo>
                    <a:pt x="534" y="531"/>
                  </a:lnTo>
                  <a:lnTo>
                    <a:pt x="534" y="528"/>
                  </a:lnTo>
                  <a:lnTo>
                    <a:pt x="534" y="527"/>
                  </a:lnTo>
                  <a:close/>
                  <a:moveTo>
                    <a:pt x="573" y="550"/>
                  </a:moveTo>
                  <a:lnTo>
                    <a:pt x="573" y="554"/>
                  </a:lnTo>
                  <a:lnTo>
                    <a:pt x="571" y="556"/>
                  </a:lnTo>
                  <a:lnTo>
                    <a:pt x="570" y="558"/>
                  </a:lnTo>
                  <a:lnTo>
                    <a:pt x="569" y="558"/>
                  </a:lnTo>
                  <a:lnTo>
                    <a:pt x="567" y="556"/>
                  </a:lnTo>
                  <a:lnTo>
                    <a:pt x="567" y="556"/>
                  </a:lnTo>
                  <a:lnTo>
                    <a:pt x="566" y="556"/>
                  </a:lnTo>
                  <a:lnTo>
                    <a:pt x="566" y="555"/>
                  </a:lnTo>
                  <a:lnTo>
                    <a:pt x="566" y="554"/>
                  </a:lnTo>
                  <a:lnTo>
                    <a:pt x="566" y="552"/>
                  </a:lnTo>
                  <a:lnTo>
                    <a:pt x="566" y="554"/>
                  </a:lnTo>
                  <a:lnTo>
                    <a:pt x="565" y="554"/>
                  </a:lnTo>
                  <a:lnTo>
                    <a:pt x="563" y="555"/>
                  </a:lnTo>
                  <a:lnTo>
                    <a:pt x="562" y="558"/>
                  </a:lnTo>
                  <a:lnTo>
                    <a:pt x="561" y="559"/>
                  </a:lnTo>
                  <a:lnTo>
                    <a:pt x="561" y="558"/>
                  </a:lnTo>
                  <a:lnTo>
                    <a:pt x="561" y="554"/>
                  </a:lnTo>
                  <a:lnTo>
                    <a:pt x="559" y="552"/>
                  </a:lnTo>
                  <a:lnTo>
                    <a:pt x="561" y="550"/>
                  </a:lnTo>
                  <a:lnTo>
                    <a:pt x="563" y="547"/>
                  </a:lnTo>
                  <a:lnTo>
                    <a:pt x="563" y="542"/>
                  </a:lnTo>
                  <a:lnTo>
                    <a:pt x="569" y="538"/>
                  </a:lnTo>
                  <a:lnTo>
                    <a:pt x="569" y="538"/>
                  </a:lnTo>
                  <a:lnTo>
                    <a:pt x="571" y="540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3" y="550"/>
                  </a:lnTo>
                  <a:close/>
                  <a:moveTo>
                    <a:pt x="204" y="542"/>
                  </a:moveTo>
                  <a:lnTo>
                    <a:pt x="204" y="542"/>
                  </a:lnTo>
                  <a:lnTo>
                    <a:pt x="202" y="542"/>
                  </a:lnTo>
                  <a:lnTo>
                    <a:pt x="201" y="542"/>
                  </a:lnTo>
                  <a:lnTo>
                    <a:pt x="201" y="542"/>
                  </a:lnTo>
                  <a:lnTo>
                    <a:pt x="204" y="539"/>
                  </a:lnTo>
                  <a:lnTo>
                    <a:pt x="204" y="539"/>
                  </a:lnTo>
                  <a:lnTo>
                    <a:pt x="204" y="539"/>
                  </a:lnTo>
                  <a:lnTo>
                    <a:pt x="204" y="539"/>
                  </a:lnTo>
                  <a:lnTo>
                    <a:pt x="204" y="542"/>
                  </a:lnTo>
                  <a:lnTo>
                    <a:pt x="204" y="542"/>
                  </a:lnTo>
                  <a:close/>
                  <a:moveTo>
                    <a:pt x="538" y="548"/>
                  </a:moveTo>
                  <a:lnTo>
                    <a:pt x="538" y="550"/>
                  </a:lnTo>
                  <a:lnTo>
                    <a:pt x="538" y="550"/>
                  </a:lnTo>
                  <a:lnTo>
                    <a:pt x="537" y="551"/>
                  </a:lnTo>
                  <a:lnTo>
                    <a:pt x="537" y="552"/>
                  </a:lnTo>
                  <a:lnTo>
                    <a:pt x="535" y="554"/>
                  </a:lnTo>
                  <a:lnTo>
                    <a:pt x="535" y="554"/>
                  </a:lnTo>
                  <a:lnTo>
                    <a:pt x="534" y="555"/>
                  </a:lnTo>
                  <a:lnTo>
                    <a:pt x="533" y="556"/>
                  </a:lnTo>
                  <a:lnTo>
                    <a:pt x="533" y="552"/>
                  </a:lnTo>
                  <a:lnTo>
                    <a:pt x="531" y="550"/>
                  </a:lnTo>
                  <a:lnTo>
                    <a:pt x="533" y="548"/>
                  </a:lnTo>
                  <a:lnTo>
                    <a:pt x="534" y="550"/>
                  </a:lnTo>
                  <a:lnTo>
                    <a:pt x="535" y="550"/>
                  </a:lnTo>
                  <a:lnTo>
                    <a:pt x="538" y="548"/>
                  </a:lnTo>
                  <a:lnTo>
                    <a:pt x="538" y="548"/>
                  </a:lnTo>
                  <a:lnTo>
                    <a:pt x="538" y="548"/>
                  </a:lnTo>
                  <a:close/>
                  <a:moveTo>
                    <a:pt x="127" y="555"/>
                  </a:moveTo>
                  <a:lnTo>
                    <a:pt x="127" y="555"/>
                  </a:lnTo>
                  <a:lnTo>
                    <a:pt x="127" y="555"/>
                  </a:lnTo>
                  <a:lnTo>
                    <a:pt x="129" y="554"/>
                  </a:lnTo>
                  <a:lnTo>
                    <a:pt x="129" y="552"/>
                  </a:lnTo>
                  <a:lnTo>
                    <a:pt x="129" y="554"/>
                  </a:lnTo>
                  <a:lnTo>
                    <a:pt x="129" y="555"/>
                  </a:lnTo>
                  <a:lnTo>
                    <a:pt x="129" y="556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29" y="559"/>
                  </a:lnTo>
                  <a:lnTo>
                    <a:pt x="127" y="558"/>
                  </a:lnTo>
                  <a:lnTo>
                    <a:pt x="126" y="559"/>
                  </a:lnTo>
                  <a:lnTo>
                    <a:pt x="126" y="559"/>
                  </a:lnTo>
                  <a:lnTo>
                    <a:pt x="125" y="559"/>
                  </a:lnTo>
                  <a:lnTo>
                    <a:pt x="125" y="555"/>
                  </a:lnTo>
                  <a:lnTo>
                    <a:pt x="125" y="554"/>
                  </a:lnTo>
                  <a:lnTo>
                    <a:pt x="126" y="552"/>
                  </a:lnTo>
                  <a:lnTo>
                    <a:pt x="126" y="552"/>
                  </a:lnTo>
                  <a:lnTo>
                    <a:pt x="127" y="552"/>
                  </a:lnTo>
                  <a:lnTo>
                    <a:pt x="127" y="554"/>
                  </a:lnTo>
                  <a:lnTo>
                    <a:pt x="127" y="554"/>
                  </a:lnTo>
                  <a:lnTo>
                    <a:pt x="127" y="555"/>
                  </a:lnTo>
                  <a:lnTo>
                    <a:pt x="127" y="555"/>
                  </a:lnTo>
                  <a:close/>
                  <a:moveTo>
                    <a:pt x="133" y="554"/>
                  </a:moveTo>
                  <a:lnTo>
                    <a:pt x="133" y="556"/>
                  </a:lnTo>
                  <a:lnTo>
                    <a:pt x="130" y="555"/>
                  </a:lnTo>
                  <a:lnTo>
                    <a:pt x="130" y="554"/>
                  </a:lnTo>
                  <a:lnTo>
                    <a:pt x="130" y="554"/>
                  </a:lnTo>
                  <a:lnTo>
                    <a:pt x="131" y="554"/>
                  </a:lnTo>
                  <a:lnTo>
                    <a:pt x="133" y="554"/>
                  </a:lnTo>
                  <a:close/>
                  <a:moveTo>
                    <a:pt x="545" y="566"/>
                  </a:moveTo>
                  <a:lnTo>
                    <a:pt x="545" y="566"/>
                  </a:lnTo>
                  <a:lnTo>
                    <a:pt x="546" y="566"/>
                  </a:lnTo>
                  <a:lnTo>
                    <a:pt x="546" y="564"/>
                  </a:lnTo>
                  <a:lnTo>
                    <a:pt x="547" y="566"/>
                  </a:lnTo>
                  <a:lnTo>
                    <a:pt x="547" y="566"/>
                  </a:lnTo>
                  <a:lnTo>
                    <a:pt x="549" y="566"/>
                  </a:lnTo>
                  <a:lnTo>
                    <a:pt x="549" y="567"/>
                  </a:lnTo>
                  <a:lnTo>
                    <a:pt x="547" y="570"/>
                  </a:lnTo>
                  <a:lnTo>
                    <a:pt x="547" y="570"/>
                  </a:lnTo>
                  <a:lnTo>
                    <a:pt x="547" y="571"/>
                  </a:lnTo>
                  <a:lnTo>
                    <a:pt x="546" y="571"/>
                  </a:lnTo>
                  <a:lnTo>
                    <a:pt x="545" y="570"/>
                  </a:lnTo>
                  <a:lnTo>
                    <a:pt x="542" y="567"/>
                  </a:lnTo>
                  <a:lnTo>
                    <a:pt x="542" y="564"/>
                  </a:lnTo>
                  <a:lnTo>
                    <a:pt x="542" y="564"/>
                  </a:lnTo>
                  <a:lnTo>
                    <a:pt x="541" y="564"/>
                  </a:lnTo>
                  <a:lnTo>
                    <a:pt x="539" y="560"/>
                  </a:lnTo>
                  <a:lnTo>
                    <a:pt x="539" y="559"/>
                  </a:lnTo>
                  <a:lnTo>
                    <a:pt x="538" y="558"/>
                  </a:lnTo>
                  <a:lnTo>
                    <a:pt x="537" y="558"/>
                  </a:lnTo>
                  <a:lnTo>
                    <a:pt x="535" y="556"/>
                  </a:lnTo>
                  <a:lnTo>
                    <a:pt x="537" y="555"/>
                  </a:lnTo>
                  <a:lnTo>
                    <a:pt x="538" y="555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3" y="560"/>
                  </a:lnTo>
                  <a:lnTo>
                    <a:pt x="543" y="562"/>
                  </a:lnTo>
                  <a:lnTo>
                    <a:pt x="543" y="563"/>
                  </a:lnTo>
                  <a:lnTo>
                    <a:pt x="545" y="566"/>
                  </a:lnTo>
                  <a:lnTo>
                    <a:pt x="545" y="566"/>
                  </a:lnTo>
                  <a:close/>
                  <a:moveTo>
                    <a:pt x="139" y="559"/>
                  </a:moveTo>
                  <a:lnTo>
                    <a:pt x="138" y="560"/>
                  </a:lnTo>
                  <a:lnTo>
                    <a:pt x="138" y="560"/>
                  </a:lnTo>
                  <a:lnTo>
                    <a:pt x="137" y="562"/>
                  </a:lnTo>
                  <a:lnTo>
                    <a:pt x="137" y="562"/>
                  </a:lnTo>
                  <a:lnTo>
                    <a:pt x="135" y="564"/>
                  </a:lnTo>
                  <a:lnTo>
                    <a:pt x="134" y="564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5" y="562"/>
                  </a:lnTo>
                  <a:lnTo>
                    <a:pt x="134" y="560"/>
                  </a:lnTo>
                  <a:lnTo>
                    <a:pt x="135" y="560"/>
                  </a:lnTo>
                  <a:lnTo>
                    <a:pt x="135" y="559"/>
                  </a:lnTo>
                  <a:lnTo>
                    <a:pt x="137" y="558"/>
                  </a:lnTo>
                  <a:lnTo>
                    <a:pt x="138" y="558"/>
                  </a:lnTo>
                  <a:lnTo>
                    <a:pt x="138" y="556"/>
                  </a:lnTo>
                  <a:lnTo>
                    <a:pt x="139" y="556"/>
                  </a:lnTo>
                  <a:lnTo>
                    <a:pt x="139" y="556"/>
                  </a:lnTo>
                  <a:lnTo>
                    <a:pt x="139" y="558"/>
                  </a:lnTo>
                  <a:lnTo>
                    <a:pt x="139" y="558"/>
                  </a:lnTo>
                  <a:lnTo>
                    <a:pt x="139" y="559"/>
                  </a:lnTo>
                  <a:lnTo>
                    <a:pt x="139" y="559"/>
                  </a:lnTo>
                  <a:lnTo>
                    <a:pt x="139" y="559"/>
                  </a:lnTo>
                  <a:close/>
                  <a:moveTo>
                    <a:pt x="567" y="560"/>
                  </a:moveTo>
                  <a:lnTo>
                    <a:pt x="569" y="564"/>
                  </a:lnTo>
                  <a:lnTo>
                    <a:pt x="569" y="566"/>
                  </a:lnTo>
                  <a:lnTo>
                    <a:pt x="567" y="566"/>
                  </a:lnTo>
                  <a:lnTo>
                    <a:pt x="566" y="566"/>
                  </a:lnTo>
                  <a:lnTo>
                    <a:pt x="566" y="566"/>
                  </a:lnTo>
                  <a:lnTo>
                    <a:pt x="566" y="564"/>
                  </a:lnTo>
                  <a:lnTo>
                    <a:pt x="566" y="563"/>
                  </a:lnTo>
                  <a:lnTo>
                    <a:pt x="566" y="562"/>
                  </a:lnTo>
                  <a:lnTo>
                    <a:pt x="565" y="562"/>
                  </a:lnTo>
                  <a:lnTo>
                    <a:pt x="563" y="562"/>
                  </a:lnTo>
                  <a:lnTo>
                    <a:pt x="563" y="560"/>
                  </a:lnTo>
                  <a:lnTo>
                    <a:pt x="565" y="559"/>
                  </a:lnTo>
                  <a:lnTo>
                    <a:pt x="563" y="558"/>
                  </a:lnTo>
                  <a:lnTo>
                    <a:pt x="563" y="556"/>
                  </a:lnTo>
                  <a:lnTo>
                    <a:pt x="565" y="556"/>
                  </a:lnTo>
                  <a:lnTo>
                    <a:pt x="565" y="556"/>
                  </a:lnTo>
                  <a:lnTo>
                    <a:pt x="566" y="558"/>
                  </a:lnTo>
                  <a:lnTo>
                    <a:pt x="567" y="560"/>
                  </a:lnTo>
                  <a:lnTo>
                    <a:pt x="567" y="560"/>
                  </a:lnTo>
                  <a:close/>
                  <a:moveTo>
                    <a:pt x="145" y="559"/>
                  </a:moveTo>
                  <a:lnTo>
                    <a:pt x="145" y="562"/>
                  </a:lnTo>
                  <a:lnTo>
                    <a:pt x="145" y="562"/>
                  </a:lnTo>
                  <a:lnTo>
                    <a:pt x="143" y="560"/>
                  </a:lnTo>
                  <a:lnTo>
                    <a:pt x="143" y="562"/>
                  </a:lnTo>
                  <a:lnTo>
                    <a:pt x="142" y="562"/>
                  </a:lnTo>
                  <a:lnTo>
                    <a:pt x="143" y="560"/>
                  </a:lnTo>
                  <a:lnTo>
                    <a:pt x="142" y="560"/>
                  </a:lnTo>
                  <a:lnTo>
                    <a:pt x="143" y="560"/>
                  </a:lnTo>
                  <a:lnTo>
                    <a:pt x="143" y="559"/>
                  </a:lnTo>
                  <a:lnTo>
                    <a:pt x="143" y="558"/>
                  </a:lnTo>
                  <a:lnTo>
                    <a:pt x="143" y="558"/>
                  </a:lnTo>
                  <a:lnTo>
                    <a:pt x="145" y="558"/>
                  </a:lnTo>
                  <a:lnTo>
                    <a:pt x="145" y="559"/>
                  </a:lnTo>
                  <a:lnTo>
                    <a:pt x="145" y="559"/>
                  </a:lnTo>
                  <a:close/>
                  <a:moveTo>
                    <a:pt x="147" y="564"/>
                  </a:moveTo>
                  <a:lnTo>
                    <a:pt x="146" y="564"/>
                  </a:lnTo>
                  <a:lnTo>
                    <a:pt x="146" y="563"/>
                  </a:lnTo>
                  <a:lnTo>
                    <a:pt x="146" y="562"/>
                  </a:lnTo>
                  <a:lnTo>
                    <a:pt x="145" y="562"/>
                  </a:lnTo>
                  <a:lnTo>
                    <a:pt x="146" y="562"/>
                  </a:lnTo>
                  <a:lnTo>
                    <a:pt x="147" y="563"/>
                  </a:lnTo>
                  <a:lnTo>
                    <a:pt x="147" y="564"/>
                  </a:lnTo>
                  <a:lnTo>
                    <a:pt x="147" y="564"/>
                  </a:lnTo>
                  <a:close/>
                  <a:moveTo>
                    <a:pt x="85" y="563"/>
                  </a:moveTo>
                  <a:lnTo>
                    <a:pt x="86" y="568"/>
                  </a:lnTo>
                  <a:lnTo>
                    <a:pt x="87" y="568"/>
                  </a:lnTo>
                  <a:lnTo>
                    <a:pt x="89" y="570"/>
                  </a:lnTo>
                  <a:lnTo>
                    <a:pt x="90" y="570"/>
                  </a:lnTo>
                  <a:lnTo>
                    <a:pt x="90" y="570"/>
                  </a:lnTo>
                  <a:lnTo>
                    <a:pt x="91" y="571"/>
                  </a:lnTo>
                  <a:lnTo>
                    <a:pt x="91" y="571"/>
                  </a:lnTo>
                  <a:lnTo>
                    <a:pt x="87" y="570"/>
                  </a:lnTo>
                  <a:lnTo>
                    <a:pt x="85" y="572"/>
                  </a:lnTo>
                  <a:lnTo>
                    <a:pt x="83" y="572"/>
                  </a:lnTo>
                  <a:lnTo>
                    <a:pt x="77" y="572"/>
                  </a:lnTo>
                  <a:lnTo>
                    <a:pt x="75" y="574"/>
                  </a:lnTo>
                  <a:lnTo>
                    <a:pt x="74" y="574"/>
                  </a:lnTo>
                  <a:lnTo>
                    <a:pt x="73" y="576"/>
                  </a:lnTo>
                  <a:lnTo>
                    <a:pt x="71" y="578"/>
                  </a:lnTo>
                  <a:lnTo>
                    <a:pt x="70" y="578"/>
                  </a:lnTo>
                  <a:lnTo>
                    <a:pt x="69" y="579"/>
                  </a:lnTo>
                  <a:lnTo>
                    <a:pt x="66" y="578"/>
                  </a:lnTo>
                  <a:lnTo>
                    <a:pt x="65" y="578"/>
                  </a:lnTo>
                  <a:lnTo>
                    <a:pt x="65" y="576"/>
                  </a:lnTo>
                  <a:lnTo>
                    <a:pt x="63" y="575"/>
                  </a:lnTo>
                  <a:lnTo>
                    <a:pt x="63" y="574"/>
                  </a:lnTo>
                  <a:lnTo>
                    <a:pt x="65" y="574"/>
                  </a:lnTo>
                  <a:lnTo>
                    <a:pt x="66" y="572"/>
                  </a:lnTo>
                  <a:lnTo>
                    <a:pt x="67" y="571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71" y="566"/>
                  </a:lnTo>
                  <a:lnTo>
                    <a:pt x="73" y="566"/>
                  </a:lnTo>
                  <a:lnTo>
                    <a:pt x="75" y="564"/>
                  </a:lnTo>
                  <a:lnTo>
                    <a:pt x="79" y="562"/>
                  </a:lnTo>
                  <a:lnTo>
                    <a:pt x="81" y="562"/>
                  </a:lnTo>
                  <a:lnTo>
                    <a:pt x="83" y="562"/>
                  </a:lnTo>
                  <a:lnTo>
                    <a:pt x="85" y="562"/>
                  </a:lnTo>
                  <a:lnTo>
                    <a:pt x="85" y="563"/>
                  </a:lnTo>
                  <a:lnTo>
                    <a:pt x="85" y="563"/>
                  </a:lnTo>
                  <a:lnTo>
                    <a:pt x="85" y="563"/>
                  </a:lnTo>
                  <a:close/>
                  <a:moveTo>
                    <a:pt x="103" y="567"/>
                  </a:moveTo>
                  <a:lnTo>
                    <a:pt x="102" y="567"/>
                  </a:lnTo>
                  <a:lnTo>
                    <a:pt x="102" y="566"/>
                  </a:lnTo>
                  <a:lnTo>
                    <a:pt x="101" y="566"/>
                  </a:lnTo>
                  <a:lnTo>
                    <a:pt x="101" y="564"/>
                  </a:lnTo>
                  <a:lnTo>
                    <a:pt x="103" y="563"/>
                  </a:lnTo>
                  <a:lnTo>
                    <a:pt x="103" y="563"/>
                  </a:lnTo>
                  <a:lnTo>
                    <a:pt x="103" y="564"/>
                  </a:lnTo>
                  <a:lnTo>
                    <a:pt x="103" y="564"/>
                  </a:lnTo>
                  <a:lnTo>
                    <a:pt x="103" y="567"/>
                  </a:lnTo>
                  <a:lnTo>
                    <a:pt x="103" y="567"/>
                  </a:lnTo>
                  <a:close/>
                  <a:moveTo>
                    <a:pt x="99" y="579"/>
                  </a:moveTo>
                  <a:lnTo>
                    <a:pt x="98" y="579"/>
                  </a:lnTo>
                  <a:lnTo>
                    <a:pt x="97" y="579"/>
                  </a:lnTo>
                  <a:lnTo>
                    <a:pt x="95" y="578"/>
                  </a:lnTo>
                  <a:lnTo>
                    <a:pt x="95" y="576"/>
                  </a:lnTo>
                  <a:lnTo>
                    <a:pt x="98" y="576"/>
                  </a:lnTo>
                  <a:lnTo>
                    <a:pt x="98" y="578"/>
                  </a:lnTo>
                  <a:lnTo>
                    <a:pt x="99" y="579"/>
                  </a:lnTo>
                  <a:lnTo>
                    <a:pt x="99" y="579"/>
                  </a:lnTo>
                  <a:close/>
                  <a:moveTo>
                    <a:pt x="54" y="586"/>
                  </a:moveTo>
                  <a:lnTo>
                    <a:pt x="54" y="586"/>
                  </a:lnTo>
                  <a:lnTo>
                    <a:pt x="53" y="586"/>
                  </a:lnTo>
                  <a:lnTo>
                    <a:pt x="53" y="584"/>
                  </a:lnTo>
                  <a:lnTo>
                    <a:pt x="53" y="582"/>
                  </a:lnTo>
                  <a:lnTo>
                    <a:pt x="54" y="582"/>
                  </a:lnTo>
                  <a:lnTo>
                    <a:pt x="54" y="582"/>
                  </a:lnTo>
                  <a:lnTo>
                    <a:pt x="54" y="582"/>
                  </a:lnTo>
                  <a:lnTo>
                    <a:pt x="55" y="583"/>
                  </a:lnTo>
                  <a:lnTo>
                    <a:pt x="55" y="583"/>
                  </a:lnTo>
                  <a:lnTo>
                    <a:pt x="57" y="584"/>
                  </a:lnTo>
                  <a:lnTo>
                    <a:pt x="55" y="584"/>
                  </a:lnTo>
                  <a:lnTo>
                    <a:pt x="54" y="586"/>
                  </a:lnTo>
                  <a:lnTo>
                    <a:pt x="54" y="586"/>
                  </a:lnTo>
                  <a:close/>
                  <a:moveTo>
                    <a:pt x="50" y="587"/>
                  </a:moveTo>
                  <a:lnTo>
                    <a:pt x="49" y="587"/>
                  </a:lnTo>
                  <a:lnTo>
                    <a:pt x="49" y="587"/>
                  </a:lnTo>
                  <a:lnTo>
                    <a:pt x="49" y="587"/>
                  </a:lnTo>
                  <a:lnTo>
                    <a:pt x="47" y="587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4"/>
                  </a:lnTo>
                  <a:lnTo>
                    <a:pt x="47" y="584"/>
                  </a:lnTo>
                  <a:lnTo>
                    <a:pt x="47" y="583"/>
                  </a:lnTo>
                  <a:lnTo>
                    <a:pt x="49" y="583"/>
                  </a:lnTo>
                  <a:lnTo>
                    <a:pt x="51" y="584"/>
                  </a:lnTo>
                  <a:lnTo>
                    <a:pt x="51" y="586"/>
                  </a:lnTo>
                  <a:lnTo>
                    <a:pt x="53" y="586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50" y="587"/>
                  </a:lnTo>
                  <a:close/>
                  <a:moveTo>
                    <a:pt x="38" y="591"/>
                  </a:moveTo>
                  <a:lnTo>
                    <a:pt x="39" y="592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2" y="588"/>
                  </a:lnTo>
                  <a:lnTo>
                    <a:pt x="42" y="590"/>
                  </a:lnTo>
                  <a:lnTo>
                    <a:pt x="43" y="591"/>
                  </a:lnTo>
                  <a:lnTo>
                    <a:pt x="42" y="592"/>
                  </a:lnTo>
                  <a:lnTo>
                    <a:pt x="40" y="594"/>
                  </a:lnTo>
                  <a:lnTo>
                    <a:pt x="39" y="595"/>
                  </a:lnTo>
                  <a:lnTo>
                    <a:pt x="39" y="597"/>
                  </a:lnTo>
                  <a:lnTo>
                    <a:pt x="42" y="597"/>
                  </a:lnTo>
                  <a:lnTo>
                    <a:pt x="42" y="597"/>
                  </a:lnTo>
                  <a:lnTo>
                    <a:pt x="43" y="597"/>
                  </a:lnTo>
                  <a:lnTo>
                    <a:pt x="42" y="597"/>
                  </a:lnTo>
                  <a:lnTo>
                    <a:pt x="40" y="598"/>
                  </a:lnTo>
                  <a:lnTo>
                    <a:pt x="39" y="599"/>
                  </a:lnTo>
                  <a:lnTo>
                    <a:pt x="36" y="601"/>
                  </a:lnTo>
                  <a:lnTo>
                    <a:pt x="35" y="602"/>
                  </a:lnTo>
                  <a:lnTo>
                    <a:pt x="35" y="603"/>
                  </a:lnTo>
                  <a:lnTo>
                    <a:pt x="32" y="603"/>
                  </a:lnTo>
                  <a:lnTo>
                    <a:pt x="30" y="603"/>
                  </a:lnTo>
                  <a:lnTo>
                    <a:pt x="28" y="605"/>
                  </a:lnTo>
                  <a:lnTo>
                    <a:pt x="27" y="606"/>
                  </a:lnTo>
                  <a:lnTo>
                    <a:pt x="27" y="606"/>
                  </a:lnTo>
                  <a:lnTo>
                    <a:pt x="27" y="606"/>
                  </a:lnTo>
                  <a:lnTo>
                    <a:pt x="26" y="606"/>
                  </a:lnTo>
                  <a:lnTo>
                    <a:pt x="24" y="607"/>
                  </a:lnTo>
                  <a:lnTo>
                    <a:pt x="24" y="607"/>
                  </a:lnTo>
                  <a:lnTo>
                    <a:pt x="23" y="607"/>
                  </a:lnTo>
                  <a:lnTo>
                    <a:pt x="23" y="607"/>
                  </a:lnTo>
                  <a:lnTo>
                    <a:pt x="22" y="607"/>
                  </a:lnTo>
                  <a:lnTo>
                    <a:pt x="20" y="606"/>
                  </a:lnTo>
                  <a:lnTo>
                    <a:pt x="20" y="606"/>
                  </a:lnTo>
                  <a:lnTo>
                    <a:pt x="22" y="605"/>
                  </a:lnTo>
                  <a:lnTo>
                    <a:pt x="23" y="605"/>
                  </a:lnTo>
                  <a:lnTo>
                    <a:pt x="24" y="605"/>
                  </a:lnTo>
                  <a:lnTo>
                    <a:pt x="26" y="603"/>
                  </a:lnTo>
                  <a:lnTo>
                    <a:pt x="30" y="602"/>
                  </a:lnTo>
                  <a:lnTo>
                    <a:pt x="30" y="601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2" y="597"/>
                  </a:lnTo>
                  <a:lnTo>
                    <a:pt x="34" y="597"/>
                  </a:lnTo>
                  <a:lnTo>
                    <a:pt x="35" y="598"/>
                  </a:lnTo>
                  <a:lnTo>
                    <a:pt x="35" y="598"/>
                  </a:lnTo>
                  <a:lnTo>
                    <a:pt x="35" y="598"/>
                  </a:lnTo>
                  <a:lnTo>
                    <a:pt x="35" y="597"/>
                  </a:lnTo>
                  <a:lnTo>
                    <a:pt x="36" y="597"/>
                  </a:lnTo>
                  <a:lnTo>
                    <a:pt x="35" y="595"/>
                  </a:lnTo>
                  <a:lnTo>
                    <a:pt x="34" y="595"/>
                  </a:lnTo>
                  <a:lnTo>
                    <a:pt x="32" y="595"/>
                  </a:lnTo>
                  <a:lnTo>
                    <a:pt x="32" y="595"/>
                  </a:lnTo>
                  <a:lnTo>
                    <a:pt x="31" y="594"/>
                  </a:lnTo>
                  <a:lnTo>
                    <a:pt x="31" y="594"/>
                  </a:lnTo>
                  <a:lnTo>
                    <a:pt x="30" y="592"/>
                  </a:lnTo>
                  <a:lnTo>
                    <a:pt x="31" y="592"/>
                  </a:lnTo>
                  <a:lnTo>
                    <a:pt x="31" y="591"/>
                  </a:lnTo>
                  <a:lnTo>
                    <a:pt x="31" y="590"/>
                  </a:lnTo>
                  <a:lnTo>
                    <a:pt x="32" y="590"/>
                  </a:lnTo>
                  <a:lnTo>
                    <a:pt x="35" y="590"/>
                  </a:lnTo>
                  <a:lnTo>
                    <a:pt x="36" y="588"/>
                  </a:lnTo>
                  <a:lnTo>
                    <a:pt x="38" y="588"/>
                  </a:lnTo>
                  <a:lnTo>
                    <a:pt x="38" y="588"/>
                  </a:lnTo>
                  <a:lnTo>
                    <a:pt x="38" y="591"/>
                  </a:lnTo>
                  <a:lnTo>
                    <a:pt x="38" y="591"/>
                  </a:lnTo>
                  <a:close/>
                  <a:moveTo>
                    <a:pt x="44" y="597"/>
                  </a:moveTo>
                  <a:lnTo>
                    <a:pt x="44" y="597"/>
                  </a:lnTo>
                  <a:lnTo>
                    <a:pt x="43" y="595"/>
                  </a:lnTo>
                  <a:lnTo>
                    <a:pt x="43" y="595"/>
                  </a:lnTo>
                  <a:lnTo>
                    <a:pt x="43" y="594"/>
                  </a:lnTo>
                  <a:lnTo>
                    <a:pt x="44" y="594"/>
                  </a:lnTo>
                  <a:lnTo>
                    <a:pt x="44" y="592"/>
                  </a:lnTo>
                  <a:lnTo>
                    <a:pt x="46" y="592"/>
                  </a:lnTo>
                  <a:lnTo>
                    <a:pt x="46" y="592"/>
                  </a:lnTo>
                  <a:lnTo>
                    <a:pt x="46" y="594"/>
                  </a:lnTo>
                  <a:lnTo>
                    <a:pt x="44" y="595"/>
                  </a:lnTo>
                  <a:lnTo>
                    <a:pt x="44" y="597"/>
                  </a:lnTo>
                  <a:close/>
                  <a:moveTo>
                    <a:pt x="18" y="606"/>
                  </a:moveTo>
                  <a:lnTo>
                    <a:pt x="14" y="609"/>
                  </a:lnTo>
                  <a:lnTo>
                    <a:pt x="11" y="610"/>
                  </a:lnTo>
                  <a:lnTo>
                    <a:pt x="11" y="613"/>
                  </a:lnTo>
                  <a:lnTo>
                    <a:pt x="10" y="613"/>
                  </a:lnTo>
                  <a:lnTo>
                    <a:pt x="8" y="613"/>
                  </a:lnTo>
                  <a:lnTo>
                    <a:pt x="8" y="614"/>
                  </a:lnTo>
                  <a:lnTo>
                    <a:pt x="7" y="615"/>
                  </a:lnTo>
                  <a:lnTo>
                    <a:pt x="6" y="615"/>
                  </a:lnTo>
                  <a:lnTo>
                    <a:pt x="2" y="618"/>
                  </a:lnTo>
                  <a:lnTo>
                    <a:pt x="0" y="618"/>
                  </a:lnTo>
                  <a:lnTo>
                    <a:pt x="2" y="618"/>
                  </a:lnTo>
                  <a:lnTo>
                    <a:pt x="3" y="617"/>
                  </a:lnTo>
                  <a:lnTo>
                    <a:pt x="3" y="615"/>
                  </a:lnTo>
                  <a:lnTo>
                    <a:pt x="4" y="614"/>
                  </a:lnTo>
                  <a:lnTo>
                    <a:pt x="6" y="613"/>
                  </a:lnTo>
                  <a:lnTo>
                    <a:pt x="6" y="613"/>
                  </a:lnTo>
                  <a:lnTo>
                    <a:pt x="6" y="610"/>
                  </a:lnTo>
                  <a:lnTo>
                    <a:pt x="6" y="610"/>
                  </a:lnTo>
                  <a:lnTo>
                    <a:pt x="7" y="609"/>
                  </a:lnTo>
                  <a:lnTo>
                    <a:pt x="7" y="607"/>
                  </a:lnTo>
                  <a:lnTo>
                    <a:pt x="8" y="607"/>
                  </a:lnTo>
                  <a:lnTo>
                    <a:pt x="11" y="607"/>
                  </a:lnTo>
                  <a:lnTo>
                    <a:pt x="11" y="607"/>
                  </a:lnTo>
                  <a:lnTo>
                    <a:pt x="12" y="606"/>
                  </a:lnTo>
                  <a:lnTo>
                    <a:pt x="11" y="606"/>
                  </a:lnTo>
                  <a:lnTo>
                    <a:pt x="11" y="605"/>
                  </a:lnTo>
                  <a:lnTo>
                    <a:pt x="11" y="603"/>
                  </a:lnTo>
                  <a:lnTo>
                    <a:pt x="12" y="603"/>
                  </a:lnTo>
                  <a:lnTo>
                    <a:pt x="12" y="602"/>
                  </a:lnTo>
                  <a:lnTo>
                    <a:pt x="14" y="601"/>
                  </a:lnTo>
                  <a:lnTo>
                    <a:pt x="16" y="601"/>
                  </a:lnTo>
                  <a:lnTo>
                    <a:pt x="18" y="601"/>
                  </a:lnTo>
                  <a:lnTo>
                    <a:pt x="20" y="602"/>
                  </a:lnTo>
                  <a:lnTo>
                    <a:pt x="20" y="602"/>
                  </a:lnTo>
                  <a:lnTo>
                    <a:pt x="19" y="603"/>
                  </a:lnTo>
                  <a:lnTo>
                    <a:pt x="19" y="605"/>
                  </a:lnTo>
                  <a:lnTo>
                    <a:pt x="18" y="606"/>
                  </a:lnTo>
                  <a:lnTo>
                    <a:pt x="18" y="606"/>
                  </a:lnTo>
                  <a:close/>
                  <a:moveTo>
                    <a:pt x="1137" y="718"/>
                  </a:moveTo>
                  <a:lnTo>
                    <a:pt x="1140" y="718"/>
                  </a:lnTo>
                  <a:lnTo>
                    <a:pt x="1141" y="718"/>
                  </a:lnTo>
                  <a:lnTo>
                    <a:pt x="1142" y="718"/>
                  </a:lnTo>
                  <a:lnTo>
                    <a:pt x="1144" y="718"/>
                  </a:lnTo>
                  <a:lnTo>
                    <a:pt x="1145" y="720"/>
                  </a:lnTo>
                  <a:lnTo>
                    <a:pt x="1148" y="720"/>
                  </a:lnTo>
                  <a:lnTo>
                    <a:pt x="1149" y="721"/>
                  </a:lnTo>
                  <a:lnTo>
                    <a:pt x="1150" y="722"/>
                  </a:lnTo>
                  <a:lnTo>
                    <a:pt x="1152" y="724"/>
                  </a:lnTo>
                  <a:lnTo>
                    <a:pt x="1152" y="726"/>
                  </a:lnTo>
                  <a:lnTo>
                    <a:pt x="1153" y="726"/>
                  </a:lnTo>
                  <a:lnTo>
                    <a:pt x="1153" y="725"/>
                  </a:lnTo>
                  <a:lnTo>
                    <a:pt x="1156" y="725"/>
                  </a:lnTo>
                  <a:lnTo>
                    <a:pt x="1158" y="725"/>
                  </a:lnTo>
                  <a:lnTo>
                    <a:pt x="1160" y="728"/>
                  </a:lnTo>
                  <a:lnTo>
                    <a:pt x="1164" y="729"/>
                  </a:lnTo>
                  <a:lnTo>
                    <a:pt x="1165" y="730"/>
                  </a:lnTo>
                  <a:lnTo>
                    <a:pt x="1168" y="730"/>
                  </a:lnTo>
                  <a:lnTo>
                    <a:pt x="1170" y="729"/>
                  </a:lnTo>
                  <a:lnTo>
                    <a:pt x="1173" y="728"/>
                  </a:lnTo>
                  <a:lnTo>
                    <a:pt x="1175" y="728"/>
                  </a:lnTo>
                  <a:lnTo>
                    <a:pt x="1176" y="728"/>
                  </a:lnTo>
                  <a:lnTo>
                    <a:pt x="1176" y="729"/>
                  </a:lnTo>
                  <a:lnTo>
                    <a:pt x="1177" y="729"/>
                  </a:lnTo>
                  <a:lnTo>
                    <a:pt x="1179" y="729"/>
                  </a:lnTo>
                  <a:lnTo>
                    <a:pt x="1184" y="730"/>
                  </a:lnTo>
                  <a:lnTo>
                    <a:pt x="1187" y="729"/>
                  </a:lnTo>
                  <a:lnTo>
                    <a:pt x="1188" y="730"/>
                  </a:lnTo>
                  <a:lnTo>
                    <a:pt x="1188" y="732"/>
                  </a:lnTo>
                  <a:lnTo>
                    <a:pt x="1189" y="732"/>
                  </a:lnTo>
                  <a:lnTo>
                    <a:pt x="1192" y="732"/>
                  </a:lnTo>
                  <a:lnTo>
                    <a:pt x="1195" y="732"/>
                  </a:lnTo>
                  <a:lnTo>
                    <a:pt x="1195" y="732"/>
                  </a:lnTo>
                  <a:lnTo>
                    <a:pt x="1193" y="732"/>
                  </a:lnTo>
                  <a:lnTo>
                    <a:pt x="1193" y="733"/>
                  </a:lnTo>
                  <a:lnTo>
                    <a:pt x="1192" y="733"/>
                  </a:lnTo>
                  <a:lnTo>
                    <a:pt x="1191" y="734"/>
                  </a:lnTo>
                  <a:lnTo>
                    <a:pt x="1188" y="736"/>
                  </a:lnTo>
                  <a:lnTo>
                    <a:pt x="1185" y="737"/>
                  </a:lnTo>
                  <a:lnTo>
                    <a:pt x="1180" y="738"/>
                  </a:lnTo>
                  <a:lnTo>
                    <a:pt x="1176" y="741"/>
                  </a:lnTo>
                  <a:lnTo>
                    <a:pt x="1175" y="742"/>
                  </a:lnTo>
                  <a:lnTo>
                    <a:pt x="1168" y="749"/>
                  </a:lnTo>
                  <a:lnTo>
                    <a:pt x="1164" y="753"/>
                  </a:lnTo>
                  <a:lnTo>
                    <a:pt x="1157" y="758"/>
                  </a:lnTo>
                  <a:lnTo>
                    <a:pt x="1157" y="758"/>
                  </a:lnTo>
                  <a:lnTo>
                    <a:pt x="1157" y="760"/>
                  </a:lnTo>
                  <a:lnTo>
                    <a:pt x="1157" y="760"/>
                  </a:lnTo>
                  <a:lnTo>
                    <a:pt x="1158" y="761"/>
                  </a:lnTo>
                  <a:lnTo>
                    <a:pt x="1160" y="761"/>
                  </a:lnTo>
                  <a:lnTo>
                    <a:pt x="1161" y="761"/>
                  </a:lnTo>
                  <a:lnTo>
                    <a:pt x="1165" y="760"/>
                  </a:lnTo>
                  <a:lnTo>
                    <a:pt x="1168" y="758"/>
                  </a:lnTo>
                  <a:lnTo>
                    <a:pt x="1170" y="757"/>
                  </a:lnTo>
                  <a:lnTo>
                    <a:pt x="1170" y="757"/>
                  </a:lnTo>
                  <a:lnTo>
                    <a:pt x="1170" y="757"/>
                  </a:lnTo>
                  <a:lnTo>
                    <a:pt x="1172" y="757"/>
                  </a:lnTo>
                  <a:lnTo>
                    <a:pt x="1175" y="756"/>
                  </a:lnTo>
                  <a:lnTo>
                    <a:pt x="1175" y="754"/>
                  </a:lnTo>
                  <a:lnTo>
                    <a:pt x="1176" y="754"/>
                  </a:lnTo>
                  <a:lnTo>
                    <a:pt x="1176" y="756"/>
                  </a:lnTo>
                  <a:lnTo>
                    <a:pt x="1177" y="756"/>
                  </a:lnTo>
                  <a:lnTo>
                    <a:pt x="1176" y="757"/>
                  </a:lnTo>
                  <a:lnTo>
                    <a:pt x="1176" y="758"/>
                  </a:lnTo>
                  <a:lnTo>
                    <a:pt x="1176" y="760"/>
                  </a:lnTo>
                  <a:lnTo>
                    <a:pt x="1176" y="760"/>
                  </a:lnTo>
                  <a:lnTo>
                    <a:pt x="1175" y="761"/>
                  </a:lnTo>
                  <a:lnTo>
                    <a:pt x="1175" y="762"/>
                  </a:lnTo>
                  <a:lnTo>
                    <a:pt x="1175" y="762"/>
                  </a:lnTo>
                  <a:lnTo>
                    <a:pt x="1177" y="762"/>
                  </a:lnTo>
                  <a:lnTo>
                    <a:pt x="1177" y="761"/>
                  </a:lnTo>
                  <a:lnTo>
                    <a:pt x="1177" y="761"/>
                  </a:lnTo>
                  <a:lnTo>
                    <a:pt x="1177" y="761"/>
                  </a:lnTo>
                  <a:lnTo>
                    <a:pt x="1177" y="761"/>
                  </a:lnTo>
                  <a:lnTo>
                    <a:pt x="1179" y="762"/>
                  </a:lnTo>
                  <a:lnTo>
                    <a:pt x="1180" y="762"/>
                  </a:lnTo>
                  <a:lnTo>
                    <a:pt x="1181" y="764"/>
                  </a:lnTo>
                  <a:lnTo>
                    <a:pt x="1183" y="762"/>
                  </a:lnTo>
                  <a:lnTo>
                    <a:pt x="1187" y="761"/>
                  </a:lnTo>
                  <a:lnTo>
                    <a:pt x="1188" y="760"/>
                  </a:lnTo>
                  <a:lnTo>
                    <a:pt x="1191" y="758"/>
                  </a:lnTo>
                  <a:lnTo>
                    <a:pt x="1193" y="757"/>
                  </a:lnTo>
                  <a:lnTo>
                    <a:pt x="1196" y="757"/>
                  </a:lnTo>
                  <a:lnTo>
                    <a:pt x="1197" y="757"/>
                  </a:lnTo>
                  <a:lnTo>
                    <a:pt x="1199" y="756"/>
                  </a:lnTo>
                  <a:lnTo>
                    <a:pt x="1201" y="754"/>
                  </a:lnTo>
                  <a:lnTo>
                    <a:pt x="1201" y="754"/>
                  </a:lnTo>
                  <a:lnTo>
                    <a:pt x="1203" y="753"/>
                  </a:lnTo>
                  <a:lnTo>
                    <a:pt x="1204" y="753"/>
                  </a:lnTo>
                  <a:lnTo>
                    <a:pt x="1205" y="752"/>
                  </a:lnTo>
                  <a:lnTo>
                    <a:pt x="1205" y="750"/>
                  </a:lnTo>
                  <a:lnTo>
                    <a:pt x="1208" y="749"/>
                  </a:lnTo>
                  <a:lnTo>
                    <a:pt x="1208" y="749"/>
                  </a:lnTo>
                  <a:lnTo>
                    <a:pt x="1209" y="749"/>
                  </a:lnTo>
                  <a:lnTo>
                    <a:pt x="1209" y="749"/>
                  </a:lnTo>
                  <a:lnTo>
                    <a:pt x="1209" y="750"/>
                  </a:lnTo>
                  <a:lnTo>
                    <a:pt x="1209" y="750"/>
                  </a:lnTo>
                  <a:lnTo>
                    <a:pt x="1211" y="752"/>
                  </a:lnTo>
                  <a:lnTo>
                    <a:pt x="1211" y="752"/>
                  </a:lnTo>
                  <a:lnTo>
                    <a:pt x="1211" y="753"/>
                  </a:lnTo>
                  <a:lnTo>
                    <a:pt x="1211" y="753"/>
                  </a:lnTo>
                  <a:lnTo>
                    <a:pt x="1211" y="754"/>
                  </a:lnTo>
                  <a:lnTo>
                    <a:pt x="1212" y="754"/>
                  </a:lnTo>
                  <a:lnTo>
                    <a:pt x="1211" y="757"/>
                  </a:lnTo>
                  <a:lnTo>
                    <a:pt x="1211" y="757"/>
                  </a:lnTo>
                  <a:lnTo>
                    <a:pt x="1212" y="758"/>
                  </a:lnTo>
                  <a:lnTo>
                    <a:pt x="1212" y="758"/>
                  </a:lnTo>
                  <a:lnTo>
                    <a:pt x="1212" y="758"/>
                  </a:lnTo>
                  <a:lnTo>
                    <a:pt x="1212" y="757"/>
                  </a:lnTo>
                  <a:lnTo>
                    <a:pt x="1212" y="757"/>
                  </a:lnTo>
                  <a:lnTo>
                    <a:pt x="1212" y="757"/>
                  </a:lnTo>
                  <a:lnTo>
                    <a:pt x="1215" y="756"/>
                  </a:lnTo>
                  <a:lnTo>
                    <a:pt x="1216" y="754"/>
                  </a:lnTo>
                  <a:lnTo>
                    <a:pt x="1216" y="756"/>
                  </a:lnTo>
                  <a:lnTo>
                    <a:pt x="1220" y="756"/>
                  </a:lnTo>
                  <a:lnTo>
                    <a:pt x="1221" y="757"/>
                  </a:lnTo>
                  <a:lnTo>
                    <a:pt x="1223" y="757"/>
                  </a:lnTo>
                  <a:lnTo>
                    <a:pt x="1224" y="758"/>
                  </a:lnTo>
                  <a:lnTo>
                    <a:pt x="1225" y="761"/>
                  </a:lnTo>
                  <a:lnTo>
                    <a:pt x="1227" y="762"/>
                  </a:lnTo>
                  <a:lnTo>
                    <a:pt x="1227" y="762"/>
                  </a:lnTo>
                  <a:lnTo>
                    <a:pt x="1228" y="762"/>
                  </a:lnTo>
                  <a:lnTo>
                    <a:pt x="1228" y="764"/>
                  </a:lnTo>
                  <a:lnTo>
                    <a:pt x="1228" y="765"/>
                  </a:lnTo>
                  <a:lnTo>
                    <a:pt x="1231" y="765"/>
                  </a:lnTo>
                  <a:lnTo>
                    <a:pt x="1232" y="765"/>
                  </a:lnTo>
                  <a:lnTo>
                    <a:pt x="1233" y="764"/>
                  </a:lnTo>
                  <a:lnTo>
                    <a:pt x="1233" y="764"/>
                  </a:lnTo>
                  <a:lnTo>
                    <a:pt x="1235" y="765"/>
                  </a:lnTo>
                  <a:lnTo>
                    <a:pt x="1236" y="765"/>
                  </a:lnTo>
                  <a:lnTo>
                    <a:pt x="1236" y="765"/>
                  </a:lnTo>
                  <a:lnTo>
                    <a:pt x="1237" y="765"/>
                  </a:lnTo>
                  <a:lnTo>
                    <a:pt x="1239" y="765"/>
                  </a:lnTo>
                  <a:lnTo>
                    <a:pt x="1239" y="766"/>
                  </a:lnTo>
                  <a:lnTo>
                    <a:pt x="1239" y="766"/>
                  </a:lnTo>
                  <a:lnTo>
                    <a:pt x="1240" y="765"/>
                  </a:lnTo>
                  <a:lnTo>
                    <a:pt x="1243" y="762"/>
                  </a:lnTo>
                  <a:lnTo>
                    <a:pt x="1245" y="761"/>
                  </a:lnTo>
                  <a:lnTo>
                    <a:pt x="1247" y="761"/>
                  </a:lnTo>
                  <a:lnTo>
                    <a:pt x="1247" y="761"/>
                  </a:lnTo>
                  <a:lnTo>
                    <a:pt x="1249" y="761"/>
                  </a:lnTo>
                  <a:lnTo>
                    <a:pt x="1251" y="761"/>
                  </a:lnTo>
                  <a:lnTo>
                    <a:pt x="1253" y="761"/>
                  </a:lnTo>
                  <a:lnTo>
                    <a:pt x="1256" y="761"/>
                  </a:lnTo>
                  <a:lnTo>
                    <a:pt x="1259" y="760"/>
                  </a:lnTo>
                  <a:lnTo>
                    <a:pt x="1261" y="758"/>
                  </a:lnTo>
                  <a:lnTo>
                    <a:pt x="1263" y="758"/>
                  </a:lnTo>
                  <a:lnTo>
                    <a:pt x="1264" y="760"/>
                  </a:lnTo>
                  <a:lnTo>
                    <a:pt x="1263" y="760"/>
                  </a:lnTo>
                  <a:lnTo>
                    <a:pt x="1263" y="761"/>
                  </a:lnTo>
                  <a:lnTo>
                    <a:pt x="1263" y="762"/>
                  </a:lnTo>
                  <a:lnTo>
                    <a:pt x="1263" y="764"/>
                  </a:lnTo>
                  <a:lnTo>
                    <a:pt x="1263" y="764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4" y="765"/>
                  </a:lnTo>
                  <a:lnTo>
                    <a:pt x="1265" y="765"/>
                  </a:lnTo>
                  <a:lnTo>
                    <a:pt x="1267" y="765"/>
                  </a:lnTo>
                  <a:lnTo>
                    <a:pt x="1268" y="765"/>
                  </a:lnTo>
                  <a:lnTo>
                    <a:pt x="1268" y="765"/>
                  </a:lnTo>
                  <a:lnTo>
                    <a:pt x="1269" y="766"/>
                  </a:lnTo>
                  <a:lnTo>
                    <a:pt x="1271" y="766"/>
                  </a:lnTo>
                  <a:lnTo>
                    <a:pt x="1271" y="766"/>
                  </a:lnTo>
                  <a:lnTo>
                    <a:pt x="1272" y="765"/>
                  </a:lnTo>
                  <a:lnTo>
                    <a:pt x="1272" y="765"/>
                  </a:lnTo>
                  <a:lnTo>
                    <a:pt x="1273" y="765"/>
                  </a:lnTo>
                  <a:lnTo>
                    <a:pt x="1273" y="765"/>
                  </a:lnTo>
                  <a:lnTo>
                    <a:pt x="1273" y="765"/>
                  </a:lnTo>
                  <a:lnTo>
                    <a:pt x="1275" y="766"/>
                  </a:lnTo>
                  <a:lnTo>
                    <a:pt x="1275" y="768"/>
                  </a:lnTo>
                  <a:lnTo>
                    <a:pt x="1275" y="769"/>
                  </a:lnTo>
                  <a:lnTo>
                    <a:pt x="1275" y="769"/>
                  </a:lnTo>
                  <a:lnTo>
                    <a:pt x="1275" y="770"/>
                  </a:lnTo>
                  <a:lnTo>
                    <a:pt x="1275" y="770"/>
                  </a:lnTo>
                  <a:lnTo>
                    <a:pt x="1275" y="772"/>
                  </a:lnTo>
                  <a:lnTo>
                    <a:pt x="1275" y="772"/>
                  </a:lnTo>
                  <a:lnTo>
                    <a:pt x="1276" y="772"/>
                  </a:lnTo>
                  <a:lnTo>
                    <a:pt x="1277" y="772"/>
                  </a:lnTo>
                  <a:lnTo>
                    <a:pt x="1277" y="773"/>
                  </a:lnTo>
                  <a:lnTo>
                    <a:pt x="1277" y="773"/>
                  </a:lnTo>
                  <a:lnTo>
                    <a:pt x="1277" y="774"/>
                  </a:lnTo>
                  <a:lnTo>
                    <a:pt x="1277" y="774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79" y="777"/>
                  </a:lnTo>
                  <a:lnTo>
                    <a:pt x="1279" y="777"/>
                  </a:lnTo>
                  <a:lnTo>
                    <a:pt x="1273" y="776"/>
                  </a:lnTo>
                  <a:lnTo>
                    <a:pt x="1272" y="776"/>
                  </a:lnTo>
                  <a:lnTo>
                    <a:pt x="1271" y="776"/>
                  </a:lnTo>
                  <a:lnTo>
                    <a:pt x="1271" y="776"/>
                  </a:lnTo>
                  <a:lnTo>
                    <a:pt x="1271" y="776"/>
                  </a:lnTo>
                  <a:lnTo>
                    <a:pt x="1271" y="776"/>
                  </a:lnTo>
                  <a:lnTo>
                    <a:pt x="1271" y="776"/>
                  </a:lnTo>
                  <a:lnTo>
                    <a:pt x="1269" y="776"/>
                  </a:lnTo>
                  <a:lnTo>
                    <a:pt x="1269" y="774"/>
                  </a:lnTo>
                  <a:lnTo>
                    <a:pt x="1269" y="774"/>
                  </a:lnTo>
                  <a:lnTo>
                    <a:pt x="1268" y="774"/>
                  </a:lnTo>
                  <a:lnTo>
                    <a:pt x="1267" y="777"/>
                  </a:lnTo>
                  <a:lnTo>
                    <a:pt x="1268" y="777"/>
                  </a:lnTo>
                  <a:lnTo>
                    <a:pt x="1267" y="778"/>
                  </a:lnTo>
                  <a:lnTo>
                    <a:pt x="1268" y="778"/>
                  </a:lnTo>
                  <a:lnTo>
                    <a:pt x="1268" y="778"/>
                  </a:lnTo>
                  <a:lnTo>
                    <a:pt x="1267" y="778"/>
                  </a:lnTo>
                  <a:lnTo>
                    <a:pt x="1267" y="778"/>
                  </a:lnTo>
                  <a:lnTo>
                    <a:pt x="1267" y="778"/>
                  </a:lnTo>
                  <a:lnTo>
                    <a:pt x="1264" y="776"/>
                  </a:lnTo>
                  <a:lnTo>
                    <a:pt x="1261" y="774"/>
                  </a:lnTo>
                  <a:lnTo>
                    <a:pt x="1259" y="774"/>
                  </a:lnTo>
                  <a:lnTo>
                    <a:pt x="1257" y="773"/>
                  </a:lnTo>
                  <a:lnTo>
                    <a:pt x="1256" y="773"/>
                  </a:lnTo>
                  <a:lnTo>
                    <a:pt x="1255" y="774"/>
                  </a:lnTo>
                  <a:lnTo>
                    <a:pt x="1253" y="776"/>
                  </a:lnTo>
                  <a:lnTo>
                    <a:pt x="1252" y="776"/>
                  </a:lnTo>
                  <a:lnTo>
                    <a:pt x="1251" y="776"/>
                  </a:lnTo>
                  <a:lnTo>
                    <a:pt x="1249" y="777"/>
                  </a:lnTo>
                  <a:lnTo>
                    <a:pt x="1249" y="777"/>
                  </a:lnTo>
                  <a:lnTo>
                    <a:pt x="1249" y="777"/>
                  </a:lnTo>
                  <a:lnTo>
                    <a:pt x="1248" y="777"/>
                  </a:lnTo>
                  <a:lnTo>
                    <a:pt x="1247" y="777"/>
                  </a:lnTo>
                  <a:lnTo>
                    <a:pt x="1245" y="777"/>
                  </a:lnTo>
                  <a:lnTo>
                    <a:pt x="1244" y="777"/>
                  </a:lnTo>
                  <a:lnTo>
                    <a:pt x="1243" y="778"/>
                  </a:lnTo>
                  <a:lnTo>
                    <a:pt x="1243" y="780"/>
                  </a:lnTo>
                  <a:lnTo>
                    <a:pt x="1243" y="780"/>
                  </a:lnTo>
                  <a:lnTo>
                    <a:pt x="1240" y="781"/>
                  </a:lnTo>
                  <a:lnTo>
                    <a:pt x="1240" y="781"/>
                  </a:lnTo>
                  <a:lnTo>
                    <a:pt x="1239" y="782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37" y="784"/>
                  </a:lnTo>
                  <a:lnTo>
                    <a:pt x="1237" y="782"/>
                  </a:lnTo>
                  <a:lnTo>
                    <a:pt x="1239" y="781"/>
                  </a:lnTo>
                  <a:lnTo>
                    <a:pt x="1239" y="781"/>
                  </a:lnTo>
                  <a:lnTo>
                    <a:pt x="1240" y="781"/>
                  </a:lnTo>
                  <a:lnTo>
                    <a:pt x="1240" y="780"/>
                  </a:lnTo>
                  <a:lnTo>
                    <a:pt x="1240" y="778"/>
                  </a:lnTo>
                  <a:lnTo>
                    <a:pt x="1240" y="778"/>
                  </a:lnTo>
                  <a:lnTo>
                    <a:pt x="1239" y="778"/>
                  </a:lnTo>
                  <a:lnTo>
                    <a:pt x="1239" y="778"/>
                  </a:lnTo>
                  <a:lnTo>
                    <a:pt x="1237" y="778"/>
                  </a:lnTo>
                  <a:lnTo>
                    <a:pt x="1237" y="778"/>
                  </a:lnTo>
                  <a:lnTo>
                    <a:pt x="1236" y="780"/>
                  </a:lnTo>
                  <a:lnTo>
                    <a:pt x="1236" y="781"/>
                  </a:lnTo>
                  <a:lnTo>
                    <a:pt x="1235" y="782"/>
                  </a:lnTo>
                  <a:lnTo>
                    <a:pt x="1235" y="782"/>
                  </a:lnTo>
                  <a:lnTo>
                    <a:pt x="1233" y="781"/>
                  </a:lnTo>
                  <a:lnTo>
                    <a:pt x="1233" y="780"/>
                  </a:lnTo>
                  <a:lnTo>
                    <a:pt x="1233" y="780"/>
                  </a:lnTo>
                  <a:lnTo>
                    <a:pt x="1233" y="778"/>
                  </a:lnTo>
                  <a:lnTo>
                    <a:pt x="1233" y="777"/>
                  </a:lnTo>
                  <a:lnTo>
                    <a:pt x="1233" y="778"/>
                  </a:lnTo>
                  <a:lnTo>
                    <a:pt x="1233" y="780"/>
                  </a:lnTo>
                  <a:lnTo>
                    <a:pt x="1232" y="781"/>
                  </a:lnTo>
                  <a:lnTo>
                    <a:pt x="1232" y="782"/>
                  </a:lnTo>
                  <a:lnTo>
                    <a:pt x="1231" y="782"/>
                  </a:lnTo>
                  <a:lnTo>
                    <a:pt x="1231" y="784"/>
                  </a:lnTo>
                  <a:lnTo>
                    <a:pt x="1229" y="786"/>
                  </a:lnTo>
                  <a:lnTo>
                    <a:pt x="1227" y="789"/>
                  </a:lnTo>
                  <a:lnTo>
                    <a:pt x="1225" y="792"/>
                  </a:lnTo>
                  <a:lnTo>
                    <a:pt x="1225" y="793"/>
                  </a:lnTo>
                  <a:lnTo>
                    <a:pt x="1224" y="793"/>
                  </a:lnTo>
                  <a:lnTo>
                    <a:pt x="1224" y="795"/>
                  </a:lnTo>
                  <a:lnTo>
                    <a:pt x="1224" y="796"/>
                  </a:lnTo>
                  <a:lnTo>
                    <a:pt x="1224" y="796"/>
                  </a:lnTo>
                  <a:lnTo>
                    <a:pt x="1223" y="797"/>
                  </a:lnTo>
                  <a:lnTo>
                    <a:pt x="1221" y="799"/>
                  </a:lnTo>
                  <a:lnTo>
                    <a:pt x="1220" y="799"/>
                  </a:lnTo>
                  <a:lnTo>
                    <a:pt x="1220" y="800"/>
                  </a:lnTo>
                  <a:lnTo>
                    <a:pt x="1219" y="803"/>
                  </a:lnTo>
                  <a:lnTo>
                    <a:pt x="1219" y="804"/>
                  </a:lnTo>
                  <a:lnTo>
                    <a:pt x="1217" y="805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20" y="807"/>
                  </a:lnTo>
                  <a:lnTo>
                    <a:pt x="1220" y="805"/>
                  </a:lnTo>
                  <a:lnTo>
                    <a:pt x="1220" y="805"/>
                  </a:lnTo>
                  <a:lnTo>
                    <a:pt x="1221" y="805"/>
                  </a:lnTo>
                  <a:lnTo>
                    <a:pt x="1223" y="804"/>
                  </a:lnTo>
                  <a:lnTo>
                    <a:pt x="1223" y="801"/>
                  </a:lnTo>
                  <a:lnTo>
                    <a:pt x="1224" y="800"/>
                  </a:lnTo>
                  <a:lnTo>
                    <a:pt x="1225" y="800"/>
                  </a:lnTo>
                  <a:lnTo>
                    <a:pt x="1225" y="800"/>
                  </a:lnTo>
                  <a:lnTo>
                    <a:pt x="1227" y="800"/>
                  </a:lnTo>
                  <a:lnTo>
                    <a:pt x="1227" y="800"/>
                  </a:lnTo>
                  <a:lnTo>
                    <a:pt x="1228" y="801"/>
                  </a:lnTo>
                  <a:lnTo>
                    <a:pt x="1228" y="801"/>
                  </a:lnTo>
                  <a:lnTo>
                    <a:pt x="1228" y="803"/>
                  </a:lnTo>
                  <a:lnTo>
                    <a:pt x="1228" y="803"/>
                  </a:lnTo>
                  <a:lnTo>
                    <a:pt x="1228" y="804"/>
                  </a:lnTo>
                  <a:lnTo>
                    <a:pt x="1227" y="805"/>
                  </a:lnTo>
                  <a:lnTo>
                    <a:pt x="1225" y="808"/>
                  </a:lnTo>
                  <a:lnTo>
                    <a:pt x="1225" y="811"/>
                  </a:lnTo>
                  <a:lnTo>
                    <a:pt x="1225" y="812"/>
                  </a:lnTo>
                  <a:lnTo>
                    <a:pt x="1225" y="813"/>
                  </a:lnTo>
                  <a:lnTo>
                    <a:pt x="1225" y="815"/>
                  </a:lnTo>
                  <a:lnTo>
                    <a:pt x="1224" y="816"/>
                  </a:lnTo>
                  <a:lnTo>
                    <a:pt x="1224" y="817"/>
                  </a:lnTo>
                  <a:lnTo>
                    <a:pt x="1223" y="819"/>
                  </a:lnTo>
                  <a:lnTo>
                    <a:pt x="1223" y="820"/>
                  </a:lnTo>
                  <a:lnTo>
                    <a:pt x="1223" y="821"/>
                  </a:lnTo>
                  <a:lnTo>
                    <a:pt x="1223" y="823"/>
                  </a:lnTo>
                  <a:lnTo>
                    <a:pt x="1223" y="824"/>
                  </a:lnTo>
                  <a:lnTo>
                    <a:pt x="1223" y="824"/>
                  </a:lnTo>
                  <a:lnTo>
                    <a:pt x="1221" y="827"/>
                  </a:lnTo>
                  <a:lnTo>
                    <a:pt x="1221" y="828"/>
                  </a:lnTo>
                  <a:lnTo>
                    <a:pt x="1221" y="829"/>
                  </a:lnTo>
                  <a:lnTo>
                    <a:pt x="1221" y="829"/>
                  </a:lnTo>
                  <a:lnTo>
                    <a:pt x="1220" y="832"/>
                  </a:lnTo>
                  <a:lnTo>
                    <a:pt x="1220" y="833"/>
                  </a:lnTo>
                  <a:lnTo>
                    <a:pt x="1220" y="833"/>
                  </a:lnTo>
                  <a:lnTo>
                    <a:pt x="1220" y="836"/>
                  </a:lnTo>
                  <a:lnTo>
                    <a:pt x="1220" y="836"/>
                  </a:lnTo>
                  <a:lnTo>
                    <a:pt x="1220" y="836"/>
                  </a:lnTo>
                  <a:lnTo>
                    <a:pt x="1220" y="837"/>
                  </a:lnTo>
                  <a:lnTo>
                    <a:pt x="1220" y="837"/>
                  </a:lnTo>
                  <a:lnTo>
                    <a:pt x="1220" y="837"/>
                  </a:lnTo>
                  <a:lnTo>
                    <a:pt x="1220" y="839"/>
                  </a:lnTo>
                  <a:lnTo>
                    <a:pt x="1220" y="839"/>
                  </a:lnTo>
                  <a:lnTo>
                    <a:pt x="1220" y="840"/>
                  </a:lnTo>
                  <a:lnTo>
                    <a:pt x="1221" y="841"/>
                  </a:lnTo>
                  <a:lnTo>
                    <a:pt x="1221" y="841"/>
                  </a:lnTo>
                  <a:lnTo>
                    <a:pt x="1221" y="843"/>
                  </a:lnTo>
                  <a:lnTo>
                    <a:pt x="1221" y="844"/>
                  </a:lnTo>
                  <a:lnTo>
                    <a:pt x="1221" y="845"/>
                  </a:lnTo>
                  <a:lnTo>
                    <a:pt x="1221" y="848"/>
                  </a:lnTo>
                  <a:lnTo>
                    <a:pt x="1221" y="852"/>
                  </a:lnTo>
                  <a:lnTo>
                    <a:pt x="1221" y="855"/>
                  </a:lnTo>
                  <a:lnTo>
                    <a:pt x="1221" y="856"/>
                  </a:lnTo>
                  <a:lnTo>
                    <a:pt x="1223" y="857"/>
                  </a:lnTo>
                  <a:lnTo>
                    <a:pt x="1223" y="857"/>
                  </a:lnTo>
                  <a:lnTo>
                    <a:pt x="1224" y="859"/>
                  </a:lnTo>
                  <a:lnTo>
                    <a:pt x="1224" y="861"/>
                  </a:lnTo>
                  <a:lnTo>
                    <a:pt x="1225" y="864"/>
                  </a:lnTo>
                  <a:lnTo>
                    <a:pt x="1225" y="864"/>
                  </a:lnTo>
                  <a:lnTo>
                    <a:pt x="1227" y="865"/>
                  </a:lnTo>
                  <a:lnTo>
                    <a:pt x="1227" y="865"/>
                  </a:lnTo>
                  <a:lnTo>
                    <a:pt x="1227" y="865"/>
                  </a:lnTo>
                  <a:lnTo>
                    <a:pt x="1227" y="865"/>
                  </a:lnTo>
                  <a:lnTo>
                    <a:pt x="1228" y="867"/>
                  </a:lnTo>
                  <a:lnTo>
                    <a:pt x="1229" y="867"/>
                  </a:lnTo>
                  <a:lnTo>
                    <a:pt x="1231" y="867"/>
                  </a:lnTo>
                  <a:lnTo>
                    <a:pt x="1232" y="865"/>
                  </a:lnTo>
                  <a:lnTo>
                    <a:pt x="1236" y="863"/>
                  </a:lnTo>
                  <a:lnTo>
                    <a:pt x="1237" y="861"/>
                  </a:lnTo>
                  <a:lnTo>
                    <a:pt x="1239" y="861"/>
                  </a:lnTo>
                  <a:lnTo>
                    <a:pt x="1240" y="859"/>
                  </a:lnTo>
                  <a:lnTo>
                    <a:pt x="1240" y="857"/>
                  </a:lnTo>
                  <a:lnTo>
                    <a:pt x="1243" y="855"/>
                  </a:lnTo>
                  <a:lnTo>
                    <a:pt x="1243" y="853"/>
                  </a:lnTo>
                  <a:lnTo>
                    <a:pt x="1244" y="851"/>
                  </a:lnTo>
                  <a:lnTo>
                    <a:pt x="1244" y="848"/>
                  </a:lnTo>
                  <a:lnTo>
                    <a:pt x="1245" y="845"/>
                  </a:lnTo>
                  <a:lnTo>
                    <a:pt x="1245" y="844"/>
                  </a:lnTo>
                  <a:lnTo>
                    <a:pt x="1245" y="841"/>
                  </a:lnTo>
                  <a:lnTo>
                    <a:pt x="1244" y="839"/>
                  </a:lnTo>
                  <a:lnTo>
                    <a:pt x="1244" y="836"/>
                  </a:lnTo>
                  <a:lnTo>
                    <a:pt x="1243" y="835"/>
                  </a:lnTo>
                  <a:lnTo>
                    <a:pt x="1243" y="833"/>
                  </a:lnTo>
                  <a:lnTo>
                    <a:pt x="1241" y="831"/>
                  </a:lnTo>
                  <a:lnTo>
                    <a:pt x="1240" y="825"/>
                  </a:lnTo>
                  <a:lnTo>
                    <a:pt x="1240" y="825"/>
                  </a:lnTo>
                  <a:lnTo>
                    <a:pt x="1241" y="823"/>
                  </a:lnTo>
                  <a:lnTo>
                    <a:pt x="1241" y="823"/>
                  </a:lnTo>
                  <a:lnTo>
                    <a:pt x="1241" y="820"/>
                  </a:lnTo>
                  <a:lnTo>
                    <a:pt x="1241" y="819"/>
                  </a:lnTo>
                  <a:lnTo>
                    <a:pt x="1240" y="817"/>
                  </a:lnTo>
                  <a:lnTo>
                    <a:pt x="1240" y="817"/>
                  </a:lnTo>
                  <a:lnTo>
                    <a:pt x="1243" y="815"/>
                  </a:lnTo>
                  <a:lnTo>
                    <a:pt x="1243" y="813"/>
                  </a:lnTo>
                  <a:lnTo>
                    <a:pt x="1244" y="812"/>
                  </a:lnTo>
                  <a:lnTo>
                    <a:pt x="1244" y="809"/>
                  </a:lnTo>
                  <a:lnTo>
                    <a:pt x="1244" y="807"/>
                  </a:lnTo>
                  <a:lnTo>
                    <a:pt x="1244" y="805"/>
                  </a:lnTo>
                  <a:lnTo>
                    <a:pt x="1244" y="804"/>
                  </a:lnTo>
                  <a:lnTo>
                    <a:pt x="1244" y="804"/>
                  </a:lnTo>
                  <a:lnTo>
                    <a:pt x="1245" y="803"/>
                  </a:lnTo>
                  <a:lnTo>
                    <a:pt x="1247" y="803"/>
                  </a:lnTo>
                  <a:lnTo>
                    <a:pt x="1247" y="801"/>
                  </a:lnTo>
                  <a:lnTo>
                    <a:pt x="1247" y="800"/>
                  </a:lnTo>
                  <a:lnTo>
                    <a:pt x="1248" y="799"/>
                  </a:lnTo>
                  <a:lnTo>
                    <a:pt x="1248" y="799"/>
                  </a:lnTo>
                  <a:lnTo>
                    <a:pt x="1248" y="799"/>
                  </a:lnTo>
                  <a:lnTo>
                    <a:pt x="1249" y="799"/>
                  </a:lnTo>
                  <a:lnTo>
                    <a:pt x="1249" y="797"/>
                  </a:lnTo>
                  <a:lnTo>
                    <a:pt x="1251" y="799"/>
                  </a:lnTo>
                  <a:lnTo>
                    <a:pt x="1252" y="797"/>
                  </a:lnTo>
                  <a:lnTo>
                    <a:pt x="1253" y="795"/>
                  </a:lnTo>
                  <a:lnTo>
                    <a:pt x="1253" y="793"/>
                  </a:lnTo>
                  <a:lnTo>
                    <a:pt x="1255" y="793"/>
                  </a:lnTo>
                  <a:lnTo>
                    <a:pt x="1255" y="793"/>
                  </a:lnTo>
                  <a:lnTo>
                    <a:pt x="1255" y="793"/>
                  </a:lnTo>
                  <a:lnTo>
                    <a:pt x="1255" y="795"/>
                  </a:lnTo>
                  <a:lnTo>
                    <a:pt x="1255" y="796"/>
                  </a:lnTo>
                  <a:lnTo>
                    <a:pt x="1255" y="796"/>
                  </a:lnTo>
                  <a:lnTo>
                    <a:pt x="1253" y="797"/>
                  </a:lnTo>
                  <a:lnTo>
                    <a:pt x="1255" y="797"/>
                  </a:lnTo>
                  <a:lnTo>
                    <a:pt x="1253" y="800"/>
                  </a:lnTo>
                  <a:lnTo>
                    <a:pt x="1253" y="801"/>
                  </a:lnTo>
                  <a:lnTo>
                    <a:pt x="1253" y="801"/>
                  </a:lnTo>
                  <a:lnTo>
                    <a:pt x="1255" y="801"/>
                  </a:lnTo>
                  <a:lnTo>
                    <a:pt x="1255" y="800"/>
                  </a:lnTo>
                  <a:lnTo>
                    <a:pt x="1255" y="800"/>
                  </a:lnTo>
                  <a:lnTo>
                    <a:pt x="1255" y="799"/>
                  </a:lnTo>
                  <a:lnTo>
                    <a:pt x="1255" y="799"/>
                  </a:lnTo>
                  <a:lnTo>
                    <a:pt x="1255" y="797"/>
                  </a:lnTo>
                  <a:lnTo>
                    <a:pt x="1256" y="797"/>
                  </a:lnTo>
                  <a:lnTo>
                    <a:pt x="1256" y="797"/>
                  </a:lnTo>
                  <a:lnTo>
                    <a:pt x="1256" y="797"/>
                  </a:lnTo>
                  <a:lnTo>
                    <a:pt x="1256" y="799"/>
                  </a:lnTo>
                  <a:lnTo>
                    <a:pt x="1255" y="801"/>
                  </a:lnTo>
                  <a:lnTo>
                    <a:pt x="1255" y="801"/>
                  </a:lnTo>
                  <a:lnTo>
                    <a:pt x="1255" y="803"/>
                  </a:lnTo>
                  <a:lnTo>
                    <a:pt x="1256" y="801"/>
                  </a:lnTo>
                  <a:lnTo>
                    <a:pt x="1257" y="799"/>
                  </a:lnTo>
                  <a:lnTo>
                    <a:pt x="1257" y="796"/>
                  </a:lnTo>
                  <a:lnTo>
                    <a:pt x="1257" y="796"/>
                  </a:lnTo>
                  <a:lnTo>
                    <a:pt x="1257" y="793"/>
                  </a:lnTo>
                  <a:lnTo>
                    <a:pt x="1257" y="792"/>
                  </a:lnTo>
                  <a:lnTo>
                    <a:pt x="1257" y="792"/>
                  </a:lnTo>
                  <a:lnTo>
                    <a:pt x="1259" y="790"/>
                  </a:lnTo>
                  <a:lnTo>
                    <a:pt x="1260" y="789"/>
                  </a:lnTo>
                  <a:lnTo>
                    <a:pt x="1261" y="789"/>
                  </a:lnTo>
                  <a:lnTo>
                    <a:pt x="1263" y="789"/>
                  </a:lnTo>
                  <a:lnTo>
                    <a:pt x="1264" y="789"/>
                  </a:lnTo>
                  <a:lnTo>
                    <a:pt x="1264" y="788"/>
                  </a:lnTo>
                  <a:lnTo>
                    <a:pt x="1264" y="788"/>
                  </a:lnTo>
                  <a:lnTo>
                    <a:pt x="1263" y="788"/>
                  </a:lnTo>
                  <a:lnTo>
                    <a:pt x="1263" y="788"/>
                  </a:lnTo>
                  <a:lnTo>
                    <a:pt x="1261" y="786"/>
                  </a:lnTo>
                  <a:lnTo>
                    <a:pt x="1261" y="785"/>
                  </a:lnTo>
                  <a:lnTo>
                    <a:pt x="1261" y="784"/>
                  </a:lnTo>
                  <a:lnTo>
                    <a:pt x="1263" y="784"/>
                  </a:lnTo>
                  <a:lnTo>
                    <a:pt x="1264" y="782"/>
                  </a:lnTo>
                  <a:lnTo>
                    <a:pt x="1264" y="781"/>
                  </a:lnTo>
                  <a:lnTo>
                    <a:pt x="1264" y="781"/>
                  </a:lnTo>
                  <a:lnTo>
                    <a:pt x="1264" y="781"/>
                  </a:lnTo>
                  <a:lnTo>
                    <a:pt x="1265" y="781"/>
                  </a:lnTo>
                  <a:lnTo>
                    <a:pt x="1267" y="781"/>
                  </a:lnTo>
                  <a:lnTo>
                    <a:pt x="1267" y="780"/>
                  </a:lnTo>
                  <a:lnTo>
                    <a:pt x="1267" y="780"/>
                  </a:lnTo>
                  <a:lnTo>
                    <a:pt x="1268" y="781"/>
                  </a:lnTo>
                  <a:lnTo>
                    <a:pt x="1269" y="782"/>
                  </a:lnTo>
                  <a:lnTo>
                    <a:pt x="1272" y="782"/>
                  </a:lnTo>
                  <a:lnTo>
                    <a:pt x="1273" y="782"/>
                  </a:lnTo>
                  <a:lnTo>
                    <a:pt x="1275" y="784"/>
                  </a:lnTo>
                  <a:lnTo>
                    <a:pt x="1276" y="784"/>
                  </a:lnTo>
                  <a:lnTo>
                    <a:pt x="1276" y="785"/>
                  </a:lnTo>
                  <a:lnTo>
                    <a:pt x="1276" y="786"/>
                  </a:lnTo>
                  <a:lnTo>
                    <a:pt x="1277" y="786"/>
                  </a:lnTo>
                  <a:lnTo>
                    <a:pt x="1279" y="786"/>
                  </a:lnTo>
                  <a:lnTo>
                    <a:pt x="1280" y="786"/>
                  </a:lnTo>
                  <a:lnTo>
                    <a:pt x="1280" y="788"/>
                  </a:lnTo>
                  <a:lnTo>
                    <a:pt x="1284" y="789"/>
                  </a:lnTo>
                  <a:lnTo>
                    <a:pt x="1285" y="790"/>
                  </a:lnTo>
                  <a:lnTo>
                    <a:pt x="1287" y="790"/>
                  </a:lnTo>
                  <a:lnTo>
                    <a:pt x="1287" y="792"/>
                  </a:lnTo>
                  <a:lnTo>
                    <a:pt x="1287" y="792"/>
                  </a:lnTo>
                  <a:lnTo>
                    <a:pt x="1287" y="793"/>
                  </a:lnTo>
                  <a:lnTo>
                    <a:pt x="1288" y="793"/>
                  </a:lnTo>
                  <a:lnTo>
                    <a:pt x="1288" y="793"/>
                  </a:lnTo>
                  <a:lnTo>
                    <a:pt x="1288" y="795"/>
                  </a:lnTo>
                  <a:lnTo>
                    <a:pt x="1288" y="796"/>
                  </a:lnTo>
                  <a:lnTo>
                    <a:pt x="1288" y="796"/>
                  </a:lnTo>
                  <a:lnTo>
                    <a:pt x="1290" y="796"/>
                  </a:lnTo>
                  <a:lnTo>
                    <a:pt x="1290" y="796"/>
                  </a:lnTo>
                  <a:lnTo>
                    <a:pt x="1288" y="796"/>
                  </a:lnTo>
                  <a:lnTo>
                    <a:pt x="1287" y="796"/>
                  </a:lnTo>
                  <a:lnTo>
                    <a:pt x="1287" y="797"/>
                  </a:lnTo>
                  <a:lnTo>
                    <a:pt x="1287" y="797"/>
                  </a:lnTo>
                  <a:lnTo>
                    <a:pt x="1287" y="799"/>
                  </a:lnTo>
                  <a:lnTo>
                    <a:pt x="1288" y="800"/>
                  </a:lnTo>
                  <a:lnTo>
                    <a:pt x="1288" y="801"/>
                  </a:lnTo>
                  <a:lnTo>
                    <a:pt x="1290" y="804"/>
                  </a:lnTo>
                  <a:lnTo>
                    <a:pt x="1288" y="805"/>
                  </a:lnTo>
                  <a:lnTo>
                    <a:pt x="1288" y="807"/>
                  </a:lnTo>
                  <a:lnTo>
                    <a:pt x="1288" y="809"/>
                  </a:lnTo>
                  <a:lnTo>
                    <a:pt x="1288" y="811"/>
                  </a:lnTo>
                  <a:lnTo>
                    <a:pt x="1288" y="812"/>
                  </a:lnTo>
                  <a:lnTo>
                    <a:pt x="1287" y="813"/>
                  </a:lnTo>
                  <a:lnTo>
                    <a:pt x="1287" y="812"/>
                  </a:lnTo>
                  <a:lnTo>
                    <a:pt x="1285" y="812"/>
                  </a:lnTo>
                  <a:lnTo>
                    <a:pt x="1285" y="813"/>
                  </a:lnTo>
                  <a:lnTo>
                    <a:pt x="1285" y="813"/>
                  </a:lnTo>
                  <a:lnTo>
                    <a:pt x="1284" y="816"/>
                  </a:lnTo>
                  <a:lnTo>
                    <a:pt x="1284" y="817"/>
                  </a:lnTo>
                  <a:lnTo>
                    <a:pt x="1283" y="817"/>
                  </a:lnTo>
                  <a:lnTo>
                    <a:pt x="1283" y="817"/>
                  </a:lnTo>
                  <a:lnTo>
                    <a:pt x="1283" y="817"/>
                  </a:lnTo>
                  <a:lnTo>
                    <a:pt x="1283" y="819"/>
                  </a:lnTo>
                  <a:lnTo>
                    <a:pt x="1281" y="819"/>
                  </a:lnTo>
                  <a:lnTo>
                    <a:pt x="1280" y="819"/>
                  </a:lnTo>
                  <a:lnTo>
                    <a:pt x="1279" y="821"/>
                  </a:lnTo>
                  <a:lnTo>
                    <a:pt x="1280" y="821"/>
                  </a:lnTo>
                  <a:lnTo>
                    <a:pt x="1279" y="823"/>
                  </a:lnTo>
                  <a:lnTo>
                    <a:pt x="1279" y="824"/>
                  </a:lnTo>
                  <a:lnTo>
                    <a:pt x="1280" y="824"/>
                  </a:lnTo>
                  <a:lnTo>
                    <a:pt x="1280" y="825"/>
                  </a:lnTo>
                  <a:lnTo>
                    <a:pt x="1283" y="827"/>
                  </a:lnTo>
                  <a:lnTo>
                    <a:pt x="1283" y="827"/>
                  </a:lnTo>
                  <a:lnTo>
                    <a:pt x="1284" y="825"/>
                  </a:lnTo>
                  <a:lnTo>
                    <a:pt x="1284" y="824"/>
                  </a:lnTo>
                  <a:lnTo>
                    <a:pt x="1285" y="824"/>
                  </a:lnTo>
                  <a:lnTo>
                    <a:pt x="1287" y="824"/>
                  </a:lnTo>
                  <a:lnTo>
                    <a:pt x="1287" y="823"/>
                  </a:lnTo>
                  <a:lnTo>
                    <a:pt x="1288" y="821"/>
                  </a:lnTo>
                  <a:lnTo>
                    <a:pt x="1288" y="820"/>
                  </a:lnTo>
                  <a:lnTo>
                    <a:pt x="1287" y="820"/>
                  </a:lnTo>
                  <a:lnTo>
                    <a:pt x="1288" y="820"/>
                  </a:lnTo>
                  <a:lnTo>
                    <a:pt x="1288" y="820"/>
                  </a:lnTo>
                  <a:lnTo>
                    <a:pt x="1288" y="820"/>
                  </a:lnTo>
                  <a:lnTo>
                    <a:pt x="1290" y="819"/>
                  </a:lnTo>
                  <a:lnTo>
                    <a:pt x="1290" y="819"/>
                  </a:lnTo>
                  <a:lnTo>
                    <a:pt x="1292" y="817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5" y="817"/>
                  </a:lnTo>
                  <a:lnTo>
                    <a:pt x="1296" y="819"/>
                  </a:lnTo>
                  <a:lnTo>
                    <a:pt x="1298" y="820"/>
                  </a:lnTo>
                  <a:lnTo>
                    <a:pt x="1299" y="821"/>
                  </a:lnTo>
                  <a:lnTo>
                    <a:pt x="1299" y="825"/>
                  </a:lnTo>
                  <a:lnTo>
                    <a:pt x="1300" y="833"/>
                  </a:lnTo>
                  <a:lnTo>
                    <a:pt x="1302" y="837"/>
                  </a:lnTo>
                  <a:lnTo>
                    <a:pt x="1302" y="839"/>
                  </a:lnTo>
                  <a:lnTo>
                    <a:pt x="1302" y="839"/>
                  </a:lnTo>
                  <a:lnTo>
                    <a:pt x="1302" y="844"/>
                  </a:lnTo>
                  <a:lnTo>
                    <a:pt x="1300" y="847"/>
                  </a:lnTo>
                  <a:lnTo>
                    <a:pt x="1299" y="848"/>
                  </a:lnTo>
                  <a:lnTo>
                    <a:pt x="1298" y="849"/>
                  </a:lnTo>
                  <a:lnTo>
                    <a:pt x="1295" y="852"/>
                  </a:lnTo>
                  <a:lnTo>
                    <a:pt x="1294" y="852"/>
                  </a:lnTo>
                  <a:lnTo>
                    <a:pt x="1292" y="853"/>
                  </a:lnTo>
                  <a:lnTo>
                    <a:pt x="1292" y="853"/>
                  </a:lnTo>
                  <a:lnTo>
                    <a:pt x="1292" y="853"/>
                  </a:lnTo>
                  <a:lnTo>
                    <a:pt x="1291" y="855"/>
                  </a:lnTo>
                  <a:lnTo>
                    <a:pt x="1291" y="856"/>
                  </a:lnTo>
                  <a:lnTo>
                    <a:pt x="1291" y="857"/>
                  </a:lnTo>
                  <a:lnTo>
                    <a:pt x="1291" y="859"/>
                  </a:lnTo>
                  <a:lnTo>
                    <a:pt x="1291" y="859"/>
                  </a:lnTo>
                  <a:lnTo>
                    <a:pt x="1290" y="860"/>
                  </a:lnTo>
                  <a:lnTo>
                    <a:pt x="1290" y="860"/>
                  </a:lnTo>
                  <a:lnTo>
                    <a:pt x="1290" y="860"/>
                  </a:lnTo>
                  <a:lnTo>
                    <a:pt x="1290" y="860"/>
                  </a:lnTo>
                  <a:lnTo>
                    <a:pt x="1290" y="860"/>
                  </a:lnTo>
                  <a:lnTo>
                    <a:pt x="1288" y="860"/>
                  </a:lnTo>
                  <a:lnTo>
                    <a:pt x="1288" y="861"/>
                  </a:lnTo>
                  <a:lnTo>
                    <a:pt x="1287" y="864"/>
                  </a:lnTo>
                  <a:lnTo>
                    <a:pt x="1287" y="864"/>
                  </a:lnTo>
                  <a:lnTo>
                    <a:pt x="1287" y="864"/>
                  </a:lnTo>
                  <a:lnTo>
                    <a:pt x="1288" y="865"/>
                  </a:lnTo>
                  <a:lnTo>
                    <a:pt x="1290" y="865"/>
                  </a:lnTo>
                  <a:lnTo>
                    <a:pt x="1290" y="865"/>
                  </a:lnTo>
                  <a:lnTo>
                    <a:pt x="1292" y="867"/>
                  </a:lnTo>
                  <a:lnTo>
                    <a:pt x="1294" y="868"/>
                  </a:lnTo>
                  <a:lnTo>
                    <a:pt x="1294" y="868"/>
                  </a:lnTo>
                  <a:lnTo>
                    <a:pt x="1295" y="868"/>
                  </a:lnTo>
                  <a:lnTo>
                    <a:pt x="1295" y="868"/>
                  </a:lnTo>
                  <a:lnTo>
                    <a:pt x="1295" y="868"/>
                  </a:lnTo>
                  <a:lnTo>
                    <a:pt x="1296" y="868"/>
                  </a:lnTo>
                  <a:lnTo>
                    <a:pt x="1296" y="868"/>
                  </a:lnTo>
                  <a:lnTo>
                    <a:pt x="1298" y="868"/>
                  </a:lnTo>
                  <a:lnTo>
                    <a:pt x="1298" y="869"/>
                  </a:lnTo>
                  <a:lnTo>
                    <a:pt x="1294" y="869"/>
                  </a:lnTo>
                  <a:lnTo>
                    <a:pt x="1294" y="871"/>
                  </a:lnTo>
                  <a:lnTo>
                    <a:pt x="1294" y="871"/>
                  </a:lnTo>
                  <a:lnTo>
                    <a:pt x="1295" y="871"/>
                  </a:lnTo>
                  <a:lnTo>
                    <a:pt x="1296" y="869"/>
                  </a:lnTo>
                  <a:lnTo>
                    <a:pt x="1298" y="869"/>
                  </a:lnTo>
                  <a:lnTo>
                    <a:pt x="1299" y="871"/>
                  </a:lnTo>
                  <a:lnTo>
                    <a:pt x="1299" y="869"/>
                  </a:lnTo>
                  <a:lnTo>
                    <a:pt x="1299" y="869"/>
                  </a:lnTo>
                  <a:lnTo>
                    <a:pt x="1300" y="871"/>
                  </a:lnTo>
                  <a:lnTo>
                    <a:pt x="1302" y="871"/>
                  </a:lnTo>
                  <a:lnTo>
                    <a:pt x="1302" y="871"/>
                  </a:lnTo>
                  <a:lnTo>
                    <a:pt x="1303" y="871"/>
                  </a:lnTo>
                  <a:lnTo>
                    <a:pt x="1304" y="869"/>
                  </a:lnTo>
                  <a:lnTo>
                    <a:pt x="1307" y="869"/>
                  </a:lnTo>
                  <a:lnTo>
                    <a:pt x="1308" y="869"/>
                  </a:lnTo>
                  <a:lnTo>
                    <a:pt x="1311" y="869"/>
                  </a:lnTo>
                  <a:lnTo>
                    <a:pt x="1312" y="869"/>
                  </a:lnTo>
                  <a:lnTo>
                    <a:pt x="1314" y="868"/>
                  </a:lnTo>
                  <a:lnTo>
                    <a:pt x="1316" y="865"/>
                  </a:lnTo>
                  <a:lnTo>
                    <a:pt x="1320" y="864"/>
                  </a:lnTo>
                  <a:lnTo>
                    <a:pt x="1326" y="861"/>
                  </a:lnTo>
                  <a:lnTo>
                    <a:pt x="1334" y="859"/>
                  </a:lnTo>
                  <a:lnTo>
                    <a:pt x="1335" y="857"/>
                  </a:lnTo>
                  <a:lnTo>
                    <a:pt x="1336" y="857"/>
                  </a:lnTo>
                  <a:lnTo>
                    <a:pt x="1336" y="856"/>
                  </a:lnTo>
                  <a:lnTo>
                    <a:pt x="1338" y="856"/>
                  </a:lnTo>
                  <a:lnTo>
                    <a:pt x="1343" y="853"/>
                  </a:lnTo>
                  <a:lnTo>
                    <a:pt x="1346" y="851"/>
                  </a:lnTo>
                  <a:lnTo>
                    <a:pt x="1347" y="849"/>
                  </a:lnTo>
                  <a:lnTo>
                    <a:pt x="1348" y="849"/>
                  </a:lnTo>
                  <a:lnTo>
                    <a:pt x="1350" y="848"/>
                  </a:lnTo>
                  <a:lnTo>
                    <a:pt x="1351" y="847"/>
                  </a:lnTo>
                  <a:lnTo>
                    <a:pt x="1352" y="845"/>
                  </a:lnTo>
                  <a:lnTo>
                    <a:pt x="1354" y="844"/>
                  </a:lnTo>
                  <a:lnTo>
                    <a:pt x="1355" y="844"/>
                  </a:lnTo>
                  <a:lnTo>
                    <a:pt x="1355" y="843"/>
                  </a:lnTo>
                  <a:lnTo>
                    <a:pt x="1355" y="843"/>
                  </a:lnTo>
                  <a:lnTo>
                    <a:pt x="1355" y="841"/>
                  </a:lnTo>
                  <a:lnTo>
                    <a:pt x="1355" y="840"/>
                  </a:lnTo>
                  <a:lnTo>
                    <a:pt x="1355" y="839"/>
                  </a:lnTo>
                  <a:lnTo>
                    <a:pt x="1355" y="839"/>
                  </a:lnTo>
                  <a:lnTo>
                    <a:pt x="1355" y="837"/>
                  </a:lnTo>
                  <a:lnTo>
                    <a:pt x="1355" y="837"/>
                  </a:lnTo>
                  <a:lnTo>
                    <a:pt x="1352" y="837"/>
                  </a:lnTo>
                  <a:lnTo>
                    <a:pt x="1352" y="833"/>
                  </a:lnTo>
                  <a:lnTo>
                    <a:pt x="1352" y="833"/>
                  </a:lnTo>
                  <a:lnTo>
                    <a:pt x="1352" y="833"/>
                  </a:lnTo>
                  <a:lnTo>
                    <a:pt x="1358" y="832"/>
                  </a:lnTo>
                  <a:lnTo>
                    <a:pt x="1362" y="831"/>
                  </a:lnTo>
                  <a:lnTo>
                    <a:pt x="1366" y="831"/>
                  </a:lnTo>
                  <a:lnTo>
                    <a:pt x="1371" y="832"/>
                  </a:lnTo>
                  <a:lnTo>
                    <a:pt x="1372" y="832"/>
                  </a:lnTo>
                  <a:lnTo>
                    <a:pt x="1374" y="833"/>
                  </a:lnTo>
                  <a:lnTo>
                    <a:pt x="1375" y="833"/>
                  </a:lnTo>
                  <a:lnTo>
                    <a:pt x="1376" y="833"/>
                  </a:lnTo>
                  <a:lnTo>
                    <a:pt x="1379" y="833"/>
                  </a:lnTo>
                  <a:lnTo>
                    <a:pt x="1382" y="833"/>
                  </a:lnTo>
                  <a:lnTo>
                    <a:pt x="1383" y="833"/>
                  </a:lnTo>
                  <a:lnTo>
                    <a:pt x="1384" y="833"/>
                  </a:lnTo>
                  <a:lnTo>
                    <a:pt x="1384" y="833"/>
                  </a:lnTo>
                  <a:lnTo>
                    <a:pt x="1384" y="833"/>
                  </a:lnTo>
                  <a:lnTo>
                    <a:pt x="1384" y="832"/>
                  </a:lnTo>
                  <a:lnTo>
                    <a:pt x="1387" y="832"/>
                  </a:lnTo>
                  <a:lnTo>
                    <a:pt x="1387" y="832"/>
                  </a:lnTo>
                  <a:lnTo>
                    <a:pt x="1388" y="832"/>
                  </a:lnTo>
                  <a:lnTo>
                    <a:pt x="1388" y="831"/>
                  </a:lnTo>
                  <a:lnTo>
                    <a:pt x="1390" y="829"/>
                  </a:lnTo>
                  <a:lnTo>
                    <a:pt x="1391" y="828"/>
                  </a:lnTo>
                  <a:lnTo>
                    <a:pt x="1392" y="828"/>
                  </a:lnTo>
                  <a:lnTo>
                    <a:pt x="1394" y="828"/>
                  </a:lnTo>
                  <a:lnTo>
                    <a:pt x="1395" y="828"/>
                  </a:lnTo>
                  <a:lnTo>
                    <a:pt x="1395" y="827"/>
                  </a:lnTo>
                  <a:lnTo>
                    <a:pt x="1395" y="827"/>
                  </a:lnTo>
                  <a:lnTo>
                    <a:pt x="1395" y="827"/>
                  </a:lnTo>
                  <a:lnTo>
                    <a:pt x="1395" y="825"/>
                  </a:lnTo>
                  <a:lnTo>
                    <a:pt x="1395" y="825"/>
                  </a:lnTo>
                  <a:lnTo>
                    <a:pt x="1395" y="825"/>
                  </a:lnTo>
                  <a:lnTo>
                    <a:pt x="1395" y="825"/>
                  </a:lnTo>
                  <a:lnTo>
                    <a:pt x="1395" y="823"/>
                  </a:lnTo>
                  <a:lnTo>
                    <a:pt x="1395" y="823"/>
                  </a:lnTo>
                  <a:lnTo>
                    <a:pt x="1395" y="821"/>
                  </a:lnTo>
                  <a:lnTo>
                    <a:pt x="1394" y="821"/>
                  </a:lnTo>
                  <a:lnTo>
                    <a:pt x="1394" y="821"/>
                  </a:lnTo>
                  <a:lnTo>
                    <a:pt x="1395" y="820"/>
                  </a:lnTo>
                  <a:lnTo>
                    <a:pt x="1395" y="821"/>
                  </a:lnTo>
                  <a:lnTo>
                    <a:pt x="1395" y="821"/>
                  </a:lnTo>
                  <a:lnTo>
                    <a:pt x="1395" y="821"/>
                  </a:lnTo>
                  <a:lnTo>
                    <a:pt x="1396" y="820"/>
                  </a:lnTo>
                  <a:lnTo>
                    <a:pt x="1396" y="820"/>
                  </a:lnTo>
                  <a:lnTo>
                    <a:pt x="1396" y="819"/>
                  </a:lnTo>
                  <a:lnTo>
                    <a:pt x="1398" y="819"/>
                  </a:lnTo>
                  <a:lnTo>
                    <a:pt x="1396" y="819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396" y="817"/>
                  </a:lnTo>
                  <a:lnTo>
                    <a:pt x="1396" y="817"/>
                  </a:lnTo>
                  <a:lnTo>
                    <a:pt x="1395" y="816"/>
                  </a:lnTo>
                  <a:lnTo>
                    <a:pt x="1395" y="816"/>
                  </a:lnTo>
                  <a:lnTo>
                    <a:pt x="1394" y="817"/>
                  </a:lnTo>
                  <a:lnTo>
                    <a:pt x="1394" y="817"/>
                  </a:lnTo>
                  <a:lnTo>
                    <a:pt x="1394" y="817"/>
                  </a:lnTo>
                  <a:lnTo>
                    <a:pt x="1392" y="816"/>
                  </a:lnTo>
                  <a:lnTo>
                    <a:pt x="1395" y="815"/>
                  </a:lnTo>
                  <a:lnTo>
                    <a:pt x="1401" y="811"/>
                  </a:lnTo>
                  <a:lnTo>
                    <a:pt x="1402" y="809"/>
                  </a:lnTo>
                  <a:lnTo>
                    <a:pt x="1402" y="809"/>
                  </a:lnTo>
                  <a:lnTo>
                    <a:pt x="1402" y="808"/>
                  </a:lnTo>
                  <a:lnTo>
                    <a:pt x="1402" y="808"/>
                  </a:lnTo>
                  <a:lnTo>
                    <a:pt x="1402" y="808"/>
                  </a:lnTo>
                  <a:lnTo>
                    <a:pt x="1407" y="803"/>
                  </a:lnTo>
                  <a:lnTo>
                    <a:pt x="1411" y="800"/>
                  </a:lnTo>
                  <a:lnTo>
                    <a:pt x="1414" y="799"/>
                  </a:lnTo>
                  <a:lnTo>
                    <a:pt x="1415" y="797"/>
                  </a:lnTo>
                  <a:lnTo>
                    <a:pt x="1417" y="797"/>
                  </a:lnTo>
                  <a:lnTo>
                    <a:pt x="1418" y="797"/>
                  </a:lnTo>
                  <a:lnTo>
                    <a:pt x="1418" y="797"/>
                  </a:lnTo>
                  <a:lnTo>
                    <a:pt x="1422" y="797"/>
                  </a:lnTo>
                  <a:lnTo>
                    <a:pt x="1429" y="797"/>
                  </a:lnTo>
                  <a:lnTo>
                    <a:pt x="1434" y="797"/>
                  </a:lnTo>
                  <a:lnTo>
                    <a:pt x="1441" y="797"/>
                  </a:lnTo>
                  <a:lnTo>
                    <a:pt x="1447" y="797"/>
                  </a:lnTo>
                  <a:lnTo>
                    <a:pt x="1453" y="797"/>
                  </a:lnTo>
                  <a:lnTo>
                    <a:pt x="1459" y="797"/>
                  </a:lnTo>
                  <a:lnTo>
                    <a:pt x="1466" y="797"/>
                  </a:lnTo>
                  <a:lnTo>
                    <a:pt x="1467" y="793"/>
                  </a:lnTo>
                  <a:lnTo>
                    <a:pt x="1469" y="790"/>
                  </a:lnTo>
                  <a:lnTo>
                    <a:pt x="1470" y="792"/>
                  </a:lnTo>
                  <a:lnTo>
                    <a:pt x="1471" y="792"/>
                  </a:lnTo>
                  <a:lnTo>
                    <a:pt x="1473" y="790"/>
                  </a:lnTo>
                  <a:lnTo>
                    <a:pt x="1474" y="790"/>
                  </a:lnTo>
                  <a:lnTo>
                    <a:pt x="1474" y="790"/>
                  </a:lnTo>
                  <a:lnTo>
                    <a:pt x="1474" y="790"/>
                  </a:lnTo>
                  <a:lnTo>
                    <a:pt x="1475" y="792"/>
                  </a:lnTo>
                  <a:lnTo>
                    <a:pt x="1475" y="792"/>
                  </a:lnTo>
                  <a:lnTo>
                    <a:pt x="1475" y="790"/>
                  </a:lnTo>
                  <a:lnTo>
                    <a:pt x="1475" y="789"/>
                  </a:lnTo>
                  <a:lnTo>
                    <a:pt x="1477" y="789"/>
                  </a:lnTo>
                  <a:lnTo>
                    <a:pt x="1477" y="789"/>
                  </a:lnTo>
                  <a:lnTo>
                    <a:pt x="1478" y="789"/>
                  </a:lnTo>
                  <a:lnTo>
                    <a:pt x="1478" y="788"/>
                  </a:lnTo>
                  <a:lnTo>
                    <a:pt x="1478" y="788"/>
                  </a:lnTo>
                  <a:lnTo>
                    <a:pt x="1478" y="786"/>
                  </a:lnTo>
                  <a:lnTo>
                    <a:pt x="1478" y="785"/>
                  </a:lnTo>
                  <a:lnTo>
                    <a:pt x="1479" y="784"/>
                  </a:lnTo>
                  <a:lnTo>
                    <a:pt x="1482" y="782"/>
                  </a:lnTo>
                  <a:lnTo>
                    <a:pt x="1482" y="781"/>
                  </a:lnTo>
                  <a:lnTo>
                    <a:pt x="1482" y="780"/>
                  </a:lnTo>
                  <a:lnTo>
                    <a:pt x="1483" y="778"/>
                  </a:lnTo>
                  <a:lnTo>
                    <a:pt x="1483" y="778"/>
                  </a:lnTo>
                  <a:lnTo>
                    <a:pt x="1485" y="777"/>
                  </a:lnTo>
                  <a:lnTo>
                    <a:pt x="1483" y="776"/>
                  </a:lnTo>
                  <a:lnTo>
                    <a:pt x="1483" y="774"/>
                  </a:lnTo>
                  <a:lnTo>
                    <a:pt x="1485" y="773"/>
                  </a:lnTo>
                  <a:lnTo>
                    <a:pt x="1485" y="770"/>
                  </a:lnTo>
                  <a:lnTo>
                    <a:pt x="1486" y="769"/>
                  </a:lnTo>
                  <a:lnTo>
                    <a:pt x="1487" y="766"/>
                  </a:lnTo>
                  <a:lnTo>
                    <a:pt x="1487" y="764"/>
                  </a:lnTo>
                  <a:lnTo>
                    <a:pt x="1489" y="761"/>
                  </a:lnTo>
                  <a:lnTo>
                    <a:pt x="1490" y="757"/>
                  </a:lnTo>
                  <a:lnTo>
                    <a:pt x="1493" y="754"/>
                  </a:lnTo>
                  <a:lnTo>
                    <a:pt x="1494" y="752"/>
                  </a:lnTo>
                  <a:lnTo>
                    <a:pt x="1497" y="749"/>
                  </a:lnTo>
                  <a:lnTo>
                    <a:pt x="1498" y="746"/>
                  </a:lnTo>
                  <a:lnTo>
                    <a:pt x="1499" y="745"/>
                  </a:lnTo>
                  <a:lnTo>
                    <a:pt x="1499" y="744"/>
                  </a:lnTo>
                  <a:lnTo>
                    <a:pt x="1501" y="744"/>
                  </a:lnTo>
                  <a:lnTo>
                    <a:pt x="1502" y="745"/>
                  </a:lnTo>
                  <a:lnTo>
                    <a:pt x="1502" y="746"/>
                  </a:lnTo>
                  <a:lnTo>
                    <a:pt x="1502" y="748"/>
                  </a:lnTo>
                  <a:lnTo>
                    <a:pt x="1503" y="749"/>
                  </a:lnTo>
                  <a:lnTo>
                    <a:pt x="1505" y="749"/>
                  </a:lnTo>
                  <a:lnTo>
                    <a:pt x="1505" y="749"/>
                  </a:lnTo>
                  <a:lnTo>
                    <a:pt x="1506" y="749"/>
                  </a:lnTo>
                  <a:lnTo>
                    <a:pt x="1509" y="749"/>
                  </a:lnTo>
                  <a:lnTo>
                    <a:pt x="1511" y="748"/>
                  </a:lnTo>
                  <a:lnTo>
                    <a:pt x="1513" y="748"/>
                  </a:lnTo>
                  <a:lnTo>
                    <a:pt x="1513" y="746"/>
                  </a:lnTo>
                  <a:lnTo>
                    <a:pt x="1514" y="746"/>
                  </a:lnTo>
                  <a:lnTo>
                    <a:pt x="1516" y="746"/>
                  </a:lnTo>
                  <a:lnTo>
                    <a:pt x="1517" y="748"/>
                  </a:lnTo>
                  <a:lnTo>
                    <a:pt x="1520" y="750"/>
                  </a:lnTo>
                  <a:lnTo>
                    <a:pt x="1521" y="752"/>
                  </a:lnTo>
                  <a:lnTo>
                    <a:pt x="1521" y="756"/>
                  </a:lnTo>
                  <a:lnTo>
                    <a:pt x="1521" y="758"/>
                  </a:lnTo>
                  <a:lnTo>
                    <a:pt x="1521" y="762"/>
                  </a:lnTo>
                  <a:lnTo>
                    <a:pt x="1522" y="765"/>
                  </a:lnTo>
                  <a:lnTo>
                    <a:pt x="1522" y="769"/>
                  </a:lnTo>
                  <a:lnTo>
                    <a:pt x="1522" y="772"/>
                  </a:lnTo>
                  <a:lnTo>
                    <a:pt x="1522" y="774"/>
                  </a:lnTo>
                  <a:lnTo>
                    <a:pt x="1522" y="777"/>
                  </a:lnTo>
                  <a:lnTo>
                    <a:pt x="1522" y="777"/>
                  </a:lnTo>
                  <a:lnTo>
                    <a:pt x="1522" y="778"/>
                  </a:lnTo>
                  <a:lnTo>
                    <a:pt x="1522" y="778"/>
                  </a:lnTo>
                  <a:lnTo>
                    <a:pt x="1522" y="778"/>
                  </a:lnTo>
                  <a:lnTo>
                    <a:pt x="1522" y="780"/>
                  </a:lnTo>
                  <a:lnTo>
                    <a:pt x="1522" y="780"/>
                  </a:lnTo>
                  <a:lnTo>
                    <a:pt x="1522" y="780"/>
                  </a:lnTo>
                  <a:lnTo>
                    <a:pt x="1521" y="781"/>
                  </a:lnTo>
                  <a:lnTo>
                    <a:pt x="1521" y="781"/>
                  </a:lnTo>
                  <a:lnTo>
                    <a:pt x="1522" y="782"/>
                  </a:lnTo>
                  <a:lnTo>
                    <a:pt x="1522" y="782"/>
                  </a:lnTo>
                  <a:lnTo>
                    <a:pt x="1522" y="782"/>
                  </a:lnTo>
                  <a:lnTo>
                    <a:pt x="1524" y="782"/>
                  </a:lnTo>
                  <a:lnTo>
                    <a:pt x="1524" y="784"/>
                  </a:lnTo>
                  <a:lnTo>
                    <a:pt x="1525" y="784"/>
                  </a:lnTo>
                  <a:lnTo>
                    <a:pt x="1525" y="784"/>
                  </a:lnTo>
                  <a:lnTo>
                    <a:pt x="1526" y="784"/>
                  </a:lnTo>
                  <a:lnTo>
                    <a:pt x="1528" y="784"/>
                  </a:lnTo>
                  <a:lnTo>
                    <a:pt x="1528" y="785"/>
                  </a:lnTo>
                  <a:lnTo>
                    <a:pt x="1528" y="786"/>
                  </a:lnTo>
                  <a:lnTo>
                    <a:pt x="1526" y="786"/>
                  </a:lnTo>
                  <a:lnTo>
                    <a:pt x="1526" y="786"/>
                  </a:lnTo>
                  <a:lnTo>
                    <a:pt x="1526" y="788"/>
                  </a:lnTo>
                  <a:lnTo>
                    <a:pt x="1526" y="788"/>
                  </a:lnTo>
                  <a:lnTo>
                    <a:pt x="1526" y="788"/>
                  </a:lnTo>
                  <a:lnTo>
                    <a:pt x="1528" y="789"/>
                  </a:lnTo>
                  <a:lnTo>
                    <a:pt x="1528" y="790"/>
                  </a:lnTo>
                  <a:lnTo>
                    <a:pt x="1526" y="790"/>
                  </a:lnTo>
                  <a:lnTo>
                    <a:pt x="1526" y="792"/>
                  </a:lnTo>
                  <a:lnTo>
                    <a:pt x="1526" y="792"/>
                  </a:lnTo>
                  <a:lnTo>
                    <a:pt x="1528" y="793"/>
                  </a:lnTo>
                  <a:lnTo>
                    <a:pt x="1528" y="793"/>
                  </a:lnTo>
                  <a:lnTo>
                    <a:pt x="1529" y="795"/>
                  </a:lnTo>
                  <a:lnTo>
                    <a:pt x="1529" y="793"/>
                  </a:lnTo>
                  <a:lnTo>
                    <a:pt x="1529" y="793"/>
                  </a:lnTo>
                  <a:lnTo>
                    <a:pt x="1530" y="793"/>
                  </a:lnTo>
                  <a:lnTo>
                    <a:pt x="1530" y="793"/>
                  </a:lnTo>
                  <a:lnTo>
                    <a:pt x="1532" y="793"/>
                  </a:lnTo>
                  <a:lnTo>
                    <a:pt x="1532" y="793"/>
                  </a:lnTo>
                  <a:lnTo>
                    <a:pt x="1532" y="795"/>
                  </a:lnTo>
                  <a:lnTo>
                    <a:pt x="1532" y="796"/>
                  </a:lnTo>
                  <a:lnTo>
                    <a:pt x="1533" y="797"/>
                  </a:lnTo>
                  <a:lnTo>
                    <a:pt x="1532" y="799"/>
                  </a:lnTo>
                  <a:lnTo>
                    <a:pt x="1532" y="800"/>
                  </a:lnTo>
                  <a:lnTo>
                    <a:pt x="1533" y="800"/>
                  </a:lnTo>
                  <a:lnTo>
                    <a:pt x="1534" y="800"/>
                  </a:lnTo>
                  <a:lnTo>
                    <a:pt x="1534" y="801"/>
                  </a:lnTo>
                  <a:lnTo>
                    <a:pt x="1530" y="804"/>
                  </a:lnTo>
                  <a:lnTo>
                    <a:pt x="1528" y="804"/>
                  </a:lnTo>
                  <a:lnTo>
                    <a:pt x="1526" y="804"/>
                  </a:lnTo>
                  <a:lnTo>
                    <a:pt x="1525" y="805"/>
                  </a:lnTo>
                  <a:lnTo>
                    <a:pt x="1525" y="807"/>
                  </a:lnTo>
                  <a:lnTo>
                    <a:pt x="1524" y="807"/>
                  </a:lnTo>
                  <a:lnTo>
                    <a:pt x="1522" y="807"/>
                  </a:lnTo>
                  <a:lnTo>
                    <a:pt x="1522" y="807"/>
                  </a:lnTo>
                  <a:lnTo>
                    <a:pt x="1521" y="807"/>
                  </a:lnTo>
                  <a:lnTo>
                    <a:pt x="1520" y="809"/>
                  </a:lnTo>
                  <a:lnTo>
                    <a:pt x="1520" y="808"/>
                  </a:lnTo>
                  <a:lnTo>
                    <a:pt x="1518" y="809"/>
                  </a:lnTo>
                  <a:lnTo>
                    <a:pt x="1518" y="809"/>
                  </a:lnTo>
                  <a:lnTo>
                    <a:pt x="1518" y="811"/>
                  </a:lnTo>
                  <a:lnTo>
                    <a:pt x="1517" y="809"/>
                  </a:lnTo>
                  <a:lnTo>
                    <a:pt x="1517" y="808"/>
                  </a:lnTo>
                  <a:lnTo>
                    <a:pt x="1517" y="808"/>
                  </a:lnTo>
                  <a:lnTo>
                    <a:pt x="1516" y="808"/>
                  </a:lnTo>
                  <a:lnTo>
                    <a:pt x="1514" y="808"/>
                  </a:lnTo>
                  <a:lnTo>
                    <a:pt x="1514" y="808"/>
                  </a:lnTo>
                  <a:lnTo>
                    <a:pt x="1514" y="808"/>
                  </a:lnTo>
                  <a:lnTo>
                    <a:pt x="1513" y="809"/>
                  </a:lnTo>
                  <a:lnTo>
                    <a:pt x="1513" y="808"/>
                  </a:lnTo>
                  <a:lnTo>
                    <a:pt x="1511" y="808"/>
                  </a:lnTo>
                  <a:lnTo>
                    <a:pt x="1511" y="809"/>
                  </a:lnTo>
                  <a:lnTo>
                    <a:pt x="1510" y="811"/>
                  </a:lnTo>
                  <a:lnTo>
                    <a:pt x="1510" y="812"/>
                  </a:lnTo>
                  <a:lnTo>
                    <a:pt x="1510" y="813"/>
                  </a:lnTo>
                  <a:lnTo>
                    <a:pt x="1510" y="813"/>
                  </a:lnTo>
                  <a:lnTo>
                    <a:pt x="1509" y="812"/>
                  </a:lnTo>
                  <a:lnTo>
                    <a:pt x="1507" y="811"/>
                  </a:lnTo>
                  <a:lnTo>
                    <a:pt x="1506" y="811"/>
                  </a:lnTo>
                  <a:lnTo>
                    <a:pt x="1506" y="811"/>
                  </a:lnTo>
                  <a:lnTo>
                    <a:pt x="1507" y="809"/>
                  </a:lnTo>
                  <a:lnTo>
                    <a:pt x="1507" y="809"/>
                  </a:lnTo>
                  <a:lnTo>
                    <a:pt x="1506" y="809"/>
                  </a:lnTo>
                  <a:lnTo>
                    <a:pt x="1506" y="809"/>
                  </a:lnTo>
                  <a:lnTo>
                    <a:pt x="1507" y="808"/>
                  </a:lnTo>
                  <a:lnTo>
                    <a:pt x="1507" y="807"/>
                  </a:lnTo>
                  <a:lnTo>
                    <a:pt x="1506" y="807"/>
                  </a:lnTo>
                  <a:lnTo>
                    <a:pt x="1506" y="808"/>
                  </a:lnTo>
                  <a:lnTo>
                    <a:pt x="1503" y="809"/>
                  </a:lnTo>
                  <a:lnTo>
                    <a:pt x="1503" y="811"/>
                  </a:lnTo>
                  <a:lnTo>
                    <a:pt x="1502" y="815"/>
                  </a:lnTo>
                  <a:lnTo>
                    <a:pt x="1502" y="816"/>
                  </a:lnTo>
                  <a:lnTo>
                    <a:pt x="1501" y="817"/>
                  </a:lnTo>
                  <a:lnTo>
                    <a:pt x="1499" y="819"/>
                  </a:lnTo>
                  <a:lnTo>
                    <a:pt x="1498" y="819"/>
                  </a:lnTo>
                  <a:lnTo>
                    <a:pt x="1497" y="819"/>
                  </a:lnTo>
                  <a:lnTo>
                    <a:pt x="1497" y="820"/>
                  </a:lnTo>
                  <a:lnTo>
                    <a:pt x="1495" y="820"/>
                  </a:lnTo>
                  <a:lnTo>
                    <a:pt x="1495" y="819"/>
                  </a:lnTo>
                  <a:lnTo>
                    <a:pt x="1495" y="819"/>
                  </a:lnTo>
                  <a:lnTo>
                    <a:pt x="1494" y="821"/>
                  </a:lnTo>
                  <a:lnTo>
                    <a:pt x="1494" y="821"/>
                  </a:lnTo>
                  <a:lnTo>
                    <a:pt x="1494" y="820"/>
                  </a:lnTo>
                  <a:lnTo>
                    <a:pt x="1494" y="819"/>
                  </a:lnTo>
                  <a:lnTo>
                    <a:pt x="1493" y="819"/>
                  </a:lnTo>
                  <a:lnTo>
                    <a:pt x="1493" y="821"/>
                  </a:lnTo>
                  <a:lnTo>
                    <a:pt x="1491" y="821"/>
                  </a:lnTo>
                  <a:lnTo>
                    <a:pt x="1491" y="820"/>
                  </a:lnTo>
                  <a:lnTo>
                    <a:pt x="1491" y="820"/>
                  </a:lnTo>
                  <a:lnTo>
                    <a:pt x="1491" y="821"/>
                  </a:lnTo>
                  <a:lnTo>
                    <a:pt x="1491" y="823"/>
                  </a:lnTo>
                  <a:lnTo>
                    <a:pt x="1491" y="823"/>
                  </a:lnTo>
                  <a:lnTo>
                    <a:pt x="1491" y="823"/>
                  </a:lnTo>
                  <a:lnTo>
                    <a:pt x="1490" y="823"/>
                  </a:lnTo>
                  <a:lnTo>
                    <a:pt x="1490" y="823"/>
                  </a:lnTo>
                  <a:lnTo>
                    <a:pt x="1489" y="823"/>
                  </a:lnTo>
                  <a:lnTo>
                    <a:pt x="1489" y="823"/>
                  </a:lnTo>
                  <a:lnTo>
                    <a:pt x="1489" y="821"/>
                  </a:lnTo>
                  <a:lnTo>
                    <a:pt x="1487" y="821"/>
                  </a:lnTo>
                  <a:lnTo>
                    <a:pt x="1486" y="823"/>
                  </a:lnTo>
                  <a:lnTo>
                    <a:pt x="1485" y="825"/>
                  </a:lnTo>
                  <a:lnTo>
                    <a:pt x="1485" y="825"/>
                  </a:lnTo>
                  <a:lnTo>
                    <a:pt x="1485" y="827"/>
                  </a:lnTo>
                  <a:lnTo>
                    <a:pt x="1483" y="829"/>
                  </a:lnTo>
                  <a:lnTo>
                    <a:pt x="1481" y="832"/>
                  </a:lnTo>
                  <a:lnTo>
                    <a:pt x="1479" y="836"/>
                  </a:lnTo>
                  <a:lnTo>
                    <a:pt x="1478" y="836"/>
                  </a:lnTo>
                  <a:lnTo>
                    <a:pt x="1478" y="837"/>
                  </a:lnTo>
                  <a:lnTo>
                    <a:pt x="1477" y="840"/>
                  </a:lnTo>
                  <a:lnTo>
                    <a:pt x="1475" y="843"/>
                  </a:lnTo>
                  <a:lnTo>
                    <a:pt x="1477" y="844"/>
                  </a:lnTo>
                  <a:lnTo>
                    <a:pt x="1477" y="844"/>
                  </a:lnTo>
                  <a:lnTo>
                    <a:pt x="1477" y="845"/>
                  </a:lnTo>
                  <a:lnTo>
                    <a:pt x="1478" y="845"/>
                  </a:lnTo>
                  <a:lnTo>
                    <a:pt x="1478" y="845"/>
                  </a:lnTo>
                  <a:lnTo>
                    <a:pt x="1479" y="845"/>
                  </a:lnTo>
                  <a:lnTo>
                    <a:pt x="1479" y="847"/>
                  </a:lnTo>
                  <a:lnTo>
                    <a:pt x="1479" y="847"/>
                  </a:lnTo>
                  <a:lnTo>
                    <a:pt x="1478" y="847"/>
                  </a:lnTo>
                  <a:lnTo>
                    <a:pt x="1477" y="848"/>
                  </a:lnTo>
                  <a:lnTo>
                    <a:pt x="1475" y="848"/>
                  </a:lnTo>
                  <a:lnTo>
                    <a:pt x="1475" y="849"/>
                  </a:lnTo>
                  <a:lnTo>
                    <a:pt x="1474" y="851"/>
                  </a:lnTo>
                  <a:lnTo>
                    <a:pt x="1473" y="852"/>
                  </a:lnTo>
                  <a:lnTo>
                    <a:pt x="1474" y="853"/>
                  </a:lnTo>
                  <a:lnTo>
                    <a:pt x="1477" y="853"/>
                  </a:lnTo>
                  <a:lnTo>
                    <a:pt x="1477" y="855"/>
                  </a:lnTo>
                  <a:lnTo>
                    <a:pt x="1479" y="859"/>
                  </a:lnTo>
                  <a:lnTo>
                    <a:pt x="1479" y="859"/>
                  </a:lnTo>
                  <a:lnTo>
                    <a:pt x="1478" y="860"/>
                  </a:lnTo>
                  <a:lnTo>
                    <a:pt x="1481" y="860"/>
                  </a:lnTo>
                  <a:lnTo>
                    <a:pt x="1481" y="863"/>
                  </a:lnTo>
                  <a:lnTo>
                    <a:pt x="1482" y="864"/>
                  </a:lnTo>
                  <a:lnTo>
                    <a:pt x="1483" y="864"/>
                  </a:lnTo>
                  <a:lnTo>
                    <a:pt x="1486" y="864"/>
                  </a:lnTo>
                  <a:lnTo>
                    <a:pt x="1489" y="863"/>
                  </a:lnTo>
                  <a:lnTo>
                    <a:pt x="1489" y="861"/>
                  </a:lnTo>
                  <a:lnTo>
                    <a:pt x="1487" y="860"/>
                  </a:lnTo>
                  <a:lnTo>
                    <a:pt x="1487" y="859"/>
                  </a:lnTo>
                  <a:lnTo>
                    <a:pt x="1486" y="857"/>
                  </a:lnTo>
                  <a:lnTo>
                    <a:pt x="1486" y="859"/>
                  </a:lnTo>
                  <a:lnTo>
                    <a:pt x="1485" y="857"/>
                  </a:lnTo>
                  <a:lnTo>
                    <a:pt x="1485" y="857"/>
                  </a:lnTo>
                  <a:lnTo>
                    <a:pt x="1485" y="857"/>
                  </a:lnTo>
                  <a:lnTo>
                    <a:pt x="1486" y="857"/>
                  </a:lnTo>
                  <a:lnTo>
                    <a:pt x="1487" y="857"/>
                  </a:lnTo>
                  <a:lnTo>
                    <a:pt x="1489" y="860"/>
                  </a:lnTo>
                  <a:lnTo>
                    <a:pt x="1489" y="863"/>
                  </a:lnTo>
                  <a:lnTo>
                    <a:pt x="1490" y="865"/>
                  </a:lnTo>
                  <a:lnTo>
                    <a:pt x="1489" y="865"/>
                  </a:lnTo>
                  <a:lnTo>
                    <a:pt x="1489" y="865"/>
                  </a:lnTo>
                  <a:lnTo>
                    <a:pt x="1487" y="865"/>
                  </a:lnTo>
                  <a:lnTo>
                    <a:pt x="1482" y="867"/>
                  </a:lnTo>
                  <a:lnTo>
                    <a:pt x="1481" y="868"/>
                  </a:lnTo>
                  <a:lnTo>
                    <a:pt x="1478" y="868"/>
                  </a:lnTo>
                  <a:lnTo>
                    <a:pt x="1478" y="868"/>
                  </a:lnTo>
                  <a:lnTo>
                    <a:pt x="1478" y="867"/>
                  </a:lnTo>
                  <a:lnTo>
                    <a:pt x="1478" y="865"/>
                  </a:lnTo>
                  <a:lnTo>
                    <a:pt x="1478" y="865"/>
                  </a:lnTo>
                  <a:lnTo>
                    <a:pt x="1474" y="868"/>
                  </a:lnTo>
                  <a:lnTo>
                    <a:pt x="1473" y="868"/>
                  </a:lnTo>
                  <a:lnTo>
                    <a:pt x="1471" y="869"/>
                  </a:lnTo>
                  <a:lnTo>
                    <a:pt x="1470" y="869"/>
                  </a:lnTo>
                  <a:lnTo>
                    <a:pt x="1470" y="867"/>
                  </a:lnTo>
                  <a:lnTo>
                    <a:pt x="1471" y="864"/>
                  </a:lnTo>
                  <a:lnTo>
                    <a:pt x="1471" y="864"/>
                  </a:lnTo>
                  <a:lnTo>
                    <a:pt x="1469" y="865"/>
                  </a:lnTo>
                  <a:lnTo>
                    <a:pt x="1469" y="865"/>
                  </a:lnTo>
                  <a:lnTo>
                    <a:pt x="1469" y="864"/>
                  </a:lnTo>
                  <a:lnTo>
                    <a:pt x="1469" y="864"/>
                  </a:lnTo>
                  <a:lnTo>
                    <a:pt x="1467" y="863"/>
                  </a:lnTo>
                  <a:lnTo>
                    <a:pt x="1467" y="865"/>
                  </a:lnTo>
                  <a:lnTo>
                    <a:pt x="1467" y="867"/>
                  </a:lnTo>
                  <a:lnTo>
                    <a:pt x="1467" y="871"/>
                  </a:lnTo>
                  <a:lnTo>
                    <a:pt x="1466" y="872"/>
                  </a:lnTo>
                  <a:lnTo>
                    <a:pt x="1462" y="872"/>
                  </a:lnTo>
                  <a:lnTo>
                    <a:pt x="1459" y="872"/>
                  </a:lnTo>
                  <a:lnTo>
                    <a:pt x="1457" y="872"/>
                  </a:lnTo>
                  <a:lnTo>
                    <a:pt x="1454" y="873"/>
                  </a:lnTo>
                  <a:lnTo>
                    <a:pt x="1453" y="873"/>
                  </a:lnTo>
                  <a:lnTo>
                    <a:pt x="1451" y="873"/>
                  </a:lnTo>
                  <a:lnTo>
                    <a:pt x="1446" y="873"/>
                  </a:lnTo>
                  <a:lnTo>
                    <a:pt x="1445" y="873"/>
                  </a:lnTo>
                  <a:lnTo>
                    <a:pt x="1443" y="875"/>
                  </a:lnTo>
                  <a:lnTo>
                    <a:pt x="1441" y="876"/>
                  </a:lnTo>
                  <a:lnTo>
                    <a:pt x="1435" y="879"/>
                  </a:lnTo>
                  <a:lnTo>
                    <a:pt x="1434" y="880"/>
                  </a:lnTo>
                  <a:lnTo>
                    <a:pt x="1431" y="881"/>
                  </a:lnTo>
                  <a:lnTo>
                    <a:pt x="1431" y="883"/>
                  </a:lnTo>
                  <a:lnTo>
                    <a:pt x="1430" y="883"/>
                  </a:lnTo>
                  <a:lnTo>
                    <a:pt x="1429" y="884"/>
                  </a:lnTo>
                  <a:lnTo>
                    <a:pt x="1429" y="884"/>
                  </a:lnTo>
                  <a:lnTo>
                    <a:pt x="1429" y="883"/>
                  </a:lnTo>
                  <a:lnTo>
                    <a:pt x="1430" y="881"/>
                  </a:lnTo>
                  <a:lnTo>
                    <a:pt x="1430" y="877"/>
                  </a:lnTo>
                  <a:lnTo>
                    <a:pt x="1430" y="876"/>
                  </a:lnTo>
                  <a:lnTo>
                    <a:pt x="1430" y="875"/>
                  </a:lnTo>
                  <a:lnTo>
                    <a:pt x="1429" y="875"/>
                  </a:lnTo>
                  <a:lnTo>
                    <a:pt x="1430" y="876"/>
                  </a:lnTo>
                  <a:lnTo>
                    <a:pt x="1430" y="879"/>
                  </a:lnTo>
                  <a:lnTo>
                    <a:pt x="1430" y="881"/>
                  </a:lnTo>
                  <a:lnTo>
                    <a:pt x="1429" y="884"/>
                  </a:lnTo>
                  <a:lnTo>
                    <a:pt x="1427" y="884"/>
                  </a:lnTo>
                  <a:lnTo>
                    <a:pt x="1427" y="885"/>
                  </a:lnTo>
                  <a:lnTo>
                    <a:pt x="1426" y="885"/>
                  </a:lnTo>
                  <a:lnTo>
                    <a:pt x="1426" y="885"/>
                  </a:lnTo>
                  <a:lnTo>
                    <a:pt x="1425" y="887"/>
                  </a:lnTo>
                  <a:lnTo>
                    <a:pt x="1425" y="888"/>
                  </a:lnTo>
                  <a:lnTo>
                    <a:pt x="1425" y="889"/>
                  </a:lnTo>
                  <a:lnTo>
                    <a:pt x="1427" y="891"/>
                  </a:lnTo>
                  <a:lnTo>
                    <a:pt x="1429" y="889"/>
                  </a:lnTo>
                  <a:lnTo>
                    <a:pt x="1429" y="891"/>
                  </a:lnTo>
                  <a:lnTo>
                    <a:pt x="1429" y="892"/>
                  </a:lnTo>
                  <a:lnTo>
                    <a:pt x="1429" y="893"/>
                  </a:lnTo>
                  <a:lnTo>
                    <a:pt x="1429" y="895"/>
                  </a:lnTo>
                  <a:lnTo>
                    <a:pt x="1429" y="898"/>
                  </a:lnTo>
                  <a:lnTo>
                    <a:pt x="1427" y="900"/>
                  </a:lnTo>
                  <a:lnTo>
                    <a:pt x="1427" y="903"/>
                  </a:lnTo>
                  <a:lnTo>
                    <a:pt x="1427" y="902"/>
                  </a:lnTo>
                  <a:lnTo>
                    <a:pt x="1427" y="899"/>
                  </a:lnTo>
                  <a:lnTo>
                    <a:pt x="1427" y="899"/>
                  </a:lnTo>
                  <a:lnTo>
                    <a:pt x="1427" y="900"/>
                  </a:lnTo>
                  <a:lnTo>
                    <a:pt x="1426" y="904"/>
                  </a:lnTo>
                  <a:lnTo>
                    <a:pt x="1425" y="907"/>
                  </a:lnTo>
                  <a:lnTo>
                    <a:pt x="1423" y="908"/>
                  </a:lnTo>
                  <a:lnTo>
                    <a:pt x="1422" y="908"/>
                  </a:lnTo>
                  <a:lnTo>
                    <a:pt x="1422" y="908"/>
                  </a:lnTo>
                  <a:lnTo>
                    <a:pt x="1422" y="910"/>
                  </a:lnTo>
                  <a:lnTo>
                    <a:pt x="1422" y="911"/>
                  </a:lnTo>
                  <a:lnTo>
                    <a:pt x="1422" y="912"/>
                  </a:lnTo>
                  <a:lnTo>
                    <a:pt x="1421" y="911"/>
                  </a:lnTo>
                  <a:lnTo>
                    <a:pt x="1419" y="912"/>
                  </a:lnTo>
                  <a:lnTo>
                    <a:pt x="1419" y="912"/>
                  </a:lnTo>
                  <a:lnTo>
                    <a:pt x="1419" y="914"/>
                  </a:lnTo>
                  <a:lnTo>
                    <a:pt x="1419" y="914"/>
                  </a:lnTo>
                  <a:lnTo>
                    <a:pt x="1417" y="918"/>
                  </a:lnTo>
                  <a:lnTo>
                    <a:pt x="1414" y="919"/>
                  </a:lnTo>
                  <a:lnTo>
                    <a:pt x="1414" y="919"/>
                  </a:lnTo>
                  <a:lnTo>
                    <a:pt x="1415" y="918"/>
                  </a:lnTo>
                  <a:lnTo>
                    <a:pt x="1415" y="915"/>
                  </a:lnTo>
                  <a:lnTo>
                    <a:pt x="1414" y="915"/>
                  </a:lnTo>
                  <a:lnTo>
                    <a:pt x="1413" y="914"/>
                  </a:lnTo>
                  <a:lnTo>
                    <a:pt x="1411" y="914"/>
                  </a:lnTo>
                  <a:lnTo>
                    <a:pt x="1410" y="912"/>
                  </a:lnTo>
                  <a:lnTo>
                    <a:pt x="1409" y="912"/>
                  </a:lnTo>
                  <a:lnTo>
                    <a:pt x="1406" y="908"/>
                  </a:lnTo>
                  <a:lnTo>
                    <a:pt x="1406" y="908"/>
                  </a:lnTo>
                  <a:lnTo>
                    <a:pt x="1406" y="907"/>
                  </a:lnTo>
                  <a:lnTo>
                    <a:pt x="1406" y="904"/>
                  </a:lnTo>
                  <a:lnTo>
                    <a:pt x="1407" y="903"/>
                  </a:lnTo>
                  <a:lnTo>
                    <a:pt x="1409" y="902"/>
                  </a:lnTo>
                  <a:lnTo>
                    <a:pt x="1411" y="902"/>
                  </a:lnTo>
                  <a:lnTo>
                    <a:pt x="1411" y="900"/>
                  </a:lnTo>
                  <a:lnTo>
                    <a:pt x="1413" y="899"/>
                  </a:lnTo>
                  <a:lnTo>
                    <a:pt x="1411" y="902"/>
                  </a:lnTo>
                  <a:lnTo>
                    <a:pt x="1409" y="902"/>
                  </a:lnTo>
                  <a:lnTo>
                    <a:pt x="1407" y="902"/>
                  </a:lnTo>
                  <a:lnTo>
                    <a:pt x="1406" y="903"/>
                  </a:lnTo>
                  <a:lnTo>
                    <a:pt x="1406" y="904"/>
                  </a:lnTo>
                  <a:lnTo>
                    <a:pt x="1405" y="906"/>
                  </a:lnTo>
                  <a:lnTo>
                    <a:pt x="1405" y="907"/>
                  </a:lnTo>
                  <a:lnTo>
                    <a:pt x="1405" y="907"/>
                  </a:lnTo>
                  <a:lnTo>
                    <a:pt x="1405" y="910"/>
                  </a:lnTo>
                  <a:lnTo>
                    <a:pt x="1406" y="911"/>
                  </a:lnTo>
                  <a:lnTo>
                    <a:pt x="1407" y="912"/>
                  </a:lnTo>
                  <a:lnTo>
                    <a:pt x="1407" y="916"/>
                  </a:lnTo>
                  <a:lnTo>
                    <a:pt x="1409" y="919"/>
                  </a:lnTo>
                  <a:lnTo>
                    <a:pt x="1411" y="922"/>
                  </a:lnTo>
                  <a:lnTo>
                    <a:pt x="1413" y="923"/>
                  </a:lnTo>
                  <a:lnTo>
                    <a:pt x="1413" y="923"/>
                  </a:lnTo>
                  <a:lnTo>
                    <a:pt x="1411" y="926"/>
                  </a:lnTo>
                  <a:lnTo>
                    <a:pt x="1411" y="926"/>
                  </a:lnTo>
                  <a:lnTo>
                    <a:pt x="1411" y="926"/>
                  </a:lnTo>
                  <a:lnTo>
                    <a:pt x="1413" y="927"/>
                  </a:lnTo>
                  <a:lnTo>
                    <a:pt x="1413" y="928"/>
                  </a:lnTo>
                  <a:lnTo>
                    <a:pt x="1413" y="930"/>
                  </a:lnTo>
                  <a:lnTo>
                    <a:pt x="1413" y="930"/>
                  </a:lnTo>
                  <a:lnTo>
                    <a:pt x="1413" y="931"/>
                  </a:lnTo>
                  <a:lnTo>
                    <a:pt x="1413" y="930"/>
                  </a:lnTo>
                  <a:lnTo>
                    <a:pt x="1413" y="930"/>
                  </a:lnTo>
                  <a:lnTo>
                    <a:pt x="1411" y="930"/>
                  </a:lnTo>
                  <a:lnTo>
                    <a:pt x="1411" y="930"/>
                  </a:lnTo>
                  <a:lnTo>
                    <a:pt x="1411" y="932"/>
                  </a:lnTo>
                  <a:lnTo>
                    <a:pt x="1411" y="932"/>
                  </a:lnTo>
                  <a:lnTo>
                    <a:pt x="1410" y="932"/>
                  </a:lnTo>
                  <a:lnTo>
                    <a:pt x="1409" y="935"/>
                  </a:lnTo>
                  <a:lnTo>
                    <a:pt x="1409" y="936"/>
                  </a:lnTo>
                  <a:lnTo>
                    <a:pt x="1405" y="944"/>
                  </a:lnTo>
                  <a:lnTo>
                    <a:pt x="1405" y="946"/>
                  </a:lnTo>
                  <a:lnTo>
                    <a:pt x="1405" y="946"/>
                  </a:lnTo>
                  <a:lnTo>
                    <a:pt x="1403" y="947"/>
                  </a:lnTo>
                  <a:lnTo>
                    <a:pt x="1402" y="947"/>
                  </a:lnTo>
                  <a:lnTo>
                    <a:pt x="1401" y="948"/>
                  </a:lnTo>
                  <a:lnTo>
                    <a:pt x="1401" y="951"/>
                  </a:lnTo>
                  <a:lnTo>
                    <a:pt x="1399" y="954"/>
                  </a:lnTo>
                  <a:lnTo>
                    <a:pt x="1399" y="952"/>
                  </a:lnTo>
                  <a:lnTo>
                    <a:pt x="1398" y="951"/>
                  </a:lnTo>
                  <a:lnTo>
                    <a:pt x="1399" y="948"/>
                  </a:lnTo>
                  <a:lnTo>
                    <a:pt x="1401" y="944"/>
                  </a:lnTo>
                  <a:lnTo>
                    <a:pt x="1402" y="942"/>
                  </a:lnTo>
                  <a:lnTo>
                    <a:pt x="1403" y="940"/>
                  </a:lnTo>
                  <a:lnTo>
                    <a:pt x="1403" y="938"/>
                  </a:lnTo>
                  <a:lnTo>
                    <a:pt x="1402" y="938"/>
                  </a:lnTo>
                  <a:lnTo>
                    <a:pt x="1401" y="938"/>
                  </a:lnTo>
                  <a:lnTo>
                    <a:pt x="1401" y="936"/>
                  </a:lnTo>
                  <a:lnTo>
                    <a:pt x="1402" y="936"/>
                  </a:lnTo>
                  <a:lnTo>
                    <a:pt x="1401" y="935"/>
                  </a:lnTo>
                  <a:lnTo>
                    <a:pt x="1401" y="935"/>
                  </a:lnTo>
                  <a:lnTo>
                    <a:pt x="1399" y="934"/>
                  </a:lnTo>
                  <a:lnTo>
                    <a:pt x="1401" y="934"/>
                  </a:lnTo>
                  <a:lnTo>
                    <a:pt x="1401" y="932"/>
                  </a:lnTo>
                  <a:lnTo>
                    <a:pt x="1401" y="931"/>
                  </a:lnTo>
                  <a:lnTo>
                    <a:pt x="1401" y="931"/>
                  </a:lnTo>
                  <a:lnTo>
                    <a:pt x="1401" y="931"/>
                  </a:lnTo>
                  <a:lnTo>
                    <a:pt x="1399" y="931"/>
                  </a:lnTo>
                  <a:lnTo>
                    <a:pt x="1399" y="932"/>
                  </a:lnTo>
                  <a:lnTo>
                    <a:pt x="1399" y="931"/>
                  </a:lnTo>
                  <a:lnTo>
                    <a:pt x="1398" y="931"/>
                  </a:lnTo>
                  <a:lnTo>
                    <a:pt x="1398" y="932"/>
                  </a:lnTo>
                  <a:lnTo>
                    <a:pt x="1398" y="932"/>
                  </a:lnTo>
                  <a:lnTo>
                    <a:pt x="1396" y="931"/>
                  </a:lnTo>
                  <a:lnTo>
                    <a:pt x="1395" y="931"/>
                  </a:lnTo>
                  <a:lnTo>
                    <a:pt x="1394" y="930"/>
                  </a:lnTo>
                  <a:lnTo>
                    <a:pt x="1394" y="928"/>
                  </a:lnTo>
                  <a:lnTo>
                    <a:pt x="1394" y="926"/>
                  </a:lnTo>
                  <a:lnTo>
                    <a:pt x="1395" y="926"/>
                  </a:lnTo>
                  <a:lnTo>
                    <a:pt x="1396" y="926"/>
                  </a:lnTo>
                  <a:lnTo>
                    <a:pt x="1398" y="926"/>
                  </a:lnTo>
                  <a:lnTo>
                    <a:pt x="1398" y="926"/>
                  </a:lnTo>
                  <a:lnTo>
                    <a:pt x="1398" y="926"/>
                  </a:lnTo>
                  <a:lnTo>
                    <a:pt x="1395" y="924"/>
                  </a:lnTo>
                  <a:lnTo>
                    <a:pt x="1395" y="923"/>
                  </a:lnTo>
                  <a:lnTo>
                    <a:pt x="1394" y="923"/>
                  </a:lnTo>
                  <a:lnTo>
                    <a:pt x="1394" y="923"/>
                  </a:lnTo>
                  <a:lnTo>
                    <a:pt x="1394" y="924"/>
                  </a:lnTo>
                  <a:lnTo>
                    <a:pt x="1394" y="922"/>
                  </a:lnTo>
                  <a:lnTo>
                    <a:pt x="1395" y="922"/>
                  </a:lnTo>
                  <a:lnTo>
                    <a:pt x="1396" y="922"/>
                  </a:lnTo>
                  <a:lnTo>
                    <a:pt x="1395" y="920"/>
                  </a:lnTo>
                  <a:lnTo>
                    <a:pt x="1395" y="919"/>
                  </a:lnTo>
                  <a:lnTo>
                    <a:pt x="1394" y="920"/>
                  </a:lnTo>
                  <a:lnTo>
                    <a:pt x="1394" y="919"/>
                  </a:lnTo>
                  <a:lnTo>
                    <a:pt x="1394" y="918"/>
                  </a:lnTo>
                  <a:lnTo>
                    <a:pt x="1395" y="918"/>
                  </a:lnTo>
                  <a:lnTo>
                    <a:pt x="1395" y="919"/>
                  </a:lnTo>
                  <a:lnTo>
                    <a:pt x="1396" y="916"/>
                  </a:lnTo>
                  <a:lnTo>
                    <a:pt x="1396" y="916"/>
                  </a:lnTo>
                  <a:lnTo>
                    <a:pt x="1395" y="918"/>
                  </a:lnTo>
                  <a:lnTo>
                    <a:pt x="1395" y="915"/>
                  </a:lnTo>
                  <a:lnTo>
                    <a:pt x="1396" y="912"/>
                  </a:lnTo>
                  <a:lnTo>
                    <a:pt x="1398" y="911"/>
                  </a:lnTo>
                  <a:lnTo>
                    <a:pt x="1399" y="911"/>
                  </a:lnTo>
                  <a:lnTo>
                    <a:pt x="1401" y="911"/>
                  </a:lnTo>
                  <a:lnTo>
                    <a:pt x="1399" y="911"/>
                  </a:lnTo>
                  <a:lnTo>
                    <a:pt x="1398" y="911"/>
                  </a:lnTo>
                  <a:lnTo>
                    <a:pt x="1399" y="910"/>
                  </a:lnTo>
                  <a:lnTo>
                    <a:pt x="1399" y="910"/>
                  </a:lnTo>
                  <a:lnTo>
                    <a:pt x="1401" y="908"/>
                  </a:lnTo>
                  <a:lnTo>
                    <a:pt x="1399" y="908"/>
                  </a:lnTo>
                  <a:lnTo>
                    <a:pt x="1399" y="907"/>
                  </a:lnTo>
                  <a:lnTo>
                    <a:pt x="1398" y="907"/>
                  </a:lnTo>
                  <a:lnTo>
                    <a:pt x="1398" y="907"/>
                  </a:lnTo>
                  <a:lnTo>
                    <a:pt x="1396" y="908"/>
                  </a:lnTo>
                  <a:lnTo>
                    <a:pt x="1396" y="910"/>
                  </a:lnTo>
                  <a:lnTo>
                    <a:pt x="1396" y="910"/>
                  </a:lnTo>
                  <a:lnTo>
                    <a:pt x="1396" y="911"/>
                  </a:lnTo>
                  <a:lnTo>
                    <a:pt x="1395" y="911"/>
                  </a:lnTo>
                  <a:lnTo>
                    <a:pt x="1395" y="910"/>
                  </a:lnTo>
                  <a:lnTo>
                    <a:pt x="1395" y="910"/>
                  </a:lnTo>
                  <a:lnTo>
                    <a:pt x="1395" y="911"/>
                  </a:lnTo>
                  <a:lnTo>
                    <a:pt x="1394" y="912"/>
                  </a:lnTo>
                  <a:lnTo>
                    <a:pt x="1394" y="911"/>
                  </a:lnTo>
                  <a:lnTo>
                    <a:pt x="1392" y="911"/>
                  </a:lnTo>
                  <a:lnTo>
                    <a:pt x="1394" y="911"/>
                  </a:lnTo>
                  <a:lnTo>
                    <a:pt x="1392" y="912"/>
                  </a:lnTo>
                  <a:lnTo>
                    <a:pt x="1392" y="912"/>
                  </a:lnTo>
                  <a:lnTo>
                    <a:pt x="1392" y="914"/>
                  </a:lnTo>
                  <a:lnTo>
                    <a:pt x="1392" y="914"/>
                  </a:lnTo>
                  <a:lnTo>
                    <a:pt x="1390" y="914"/>
                  </a:lnTo>
                  <a:lnTo>
                    <a:pt x="1390" y="914"/>
                  </a:lnTo>
                  <a:lnTo>
                    <a:pt x="1391" y="915"/>
                  </a:lnTo>
                  <a:lnTo>
                    <a:pt x="1392" y="916"/>
                  </a:lnTo>
                  <a:lnTo>
                    <a:pt x="1392" y="916"/>
                  </a:lnTo>
                  <a:lnTo>
                    <a:pt x="1391" y="918"/>
                  </a:lnTo>
                  <a:lnTo>
                    <a:pt x="1390" y="918"/>
                  </a:lnTo>
                  <a:lnTo>
                    <a:pt x="1390" y="918"/>
                  </a:lnTo>
                  <a:lnTo>
                    <a:pt x="1391" y="918"/>
                  </a:lnTo>
                  <a:lnTo>
                    <a:pt x="1391" y="919"/>
                  </a:lnTo>
                  <a:lnTo>
                    <a:pt x="1391" y="920"/>
                  </a:lnTo>
                  <a:lnTo>
                    <a:pt x="1391" y="922"/>
                  </a:lnTo>
                  <a:lnTo>
                    <a:pt x="1391" y="923"/>
                  </a:lnTo>
                  <a:lnTo>
                    <a:pt x="1390" y="923"/>
                  </a:lnTo>
                  <a:lnTo>
                    <a:pt x="1391" y="927"/>
                  </a:lnTo>
                  <a:lnTo>
                    <a:pt x="1391" y="928"/>
                  </a:lnTo>
                  <a:lnTo>
                    <a:pt x="1392" y="930"/>
                  </a:lnTo>
                  <a:lnTo>
                    <a:pt x="1392" y="931"/>
                  </a:lnTo>
                  <a:lnTo>
                    <a:pt x="1391" y="931"/>
                  </a:lnTo>
                  <a:lnTo>
                    <a:pt x="1391" y="930"/>
                  </a:lnTo>
                  <a:lnTo>
                    <a:pt x="1390" y="930"/>
                  </a:lnTo>
                  <a:lnTo>
                    <a:pt x="1388" y="927"/>
                  </a:lnTo>
                  <a:lnTo>
                    <a:pt x="1388" y="927"/>
                  </a:lnTo>
                  <a:lnTo>
                    <a:pt x="1388" y="926"/>
                  </a:lnTo>
                  <a:lnTo>
                    <a:pt x="1388" y="927"/>
                  </a:lnTo>
                  <a:lnTo>
                    <a:pt x="1388" y="928"/>
                  </a:lnTo>
                  <a:lnTo>
                    <a:pt x="1392" y="932"/>
                  </a:lnTo>
                  <a:lnTo>
                    <a:pt x="1392" y="934"/>
                  </a:lnTo>
                  <a:lnTo>
                    <a:pt x="1394" y="935"/>
                  </a:lnTo>
                  <a:lnTo>
                    <a:pt x="1394" y="936"/>
                  </a:lnTo>
                  <a:lnTo>
                    <a:pt x="1392" y="935"/>
                  </a:lnTo>
                  <a:lnTo>
                    <a:pt x="1391" y="934"/>
                  </a:lnTo>
                  <a:lnTo>
                    <a:pt x="1390" y="934"/>
                  </a:lnTo>
                  <a:lnTo>
                    <a:pt x="1387" y="932"/>
                  </a:lnTo>
                  <a:lnTo>
                    <a:pt x="1386" y="930"/>
                  </a:lnTo>
                  <a:lnTo>
                    <a:pt x="1386" y="931"/>
                  </a:lnTo>
                  <a:lnTo>
                    <a:pt x="1384" y="932"/>
                  </a:lnTo>
                  <a:lnTo>
                    <a:pt x="1384" y="931"/>
                  </a:lnTo>
                  <a:lnTo>
                    <a:pt x="1383" y="930"/>
                  </a:lnTo>
                  <a:lnTo>
                    <a:pt x="1383" y="928"/>
                  </a:lnTo>
                  <a:lnTo>
                    <a:pt x="1382" y="928"/>
                  </a:lnTo>
                  <a:lnTo>
                    <a:pt x="1380" y="930"/>
                  </a:lnTo>
                  <a:lnTo>
                    <a:pt x="1380" y="930"/>
                  </a:lnTo>
                  <a:lnTo>
                    <a:pt x="1379" y="928"/>
                  </a:lnTo>
                  <a:lnTo>
                    <a:pt x="1380" y="927"/>
                  </a:lnTo>
                  <a:lnTo>
                    <a:pt x="1382" y="926"/>
                  </a:lnTo>
                  <a:lnTo>
                    <a:pt x="1383" y="924"/>
                  </a:lnTo>
                  <a:lnTo>
                    <a:pt x="1383" y="923"/>
                  </a:lnTo>
                  <a:lnTo>
                    <a:pt x="1383" y="920"/>
                  </a:lnTo>
                  <a:lnTo>
                    <a:pt x="1383" y="923"/>
                  </a:lnTo>
                  <a:lnTo>
                    <a:pt x="1382" y="924"/>
                  </a:lnTo>
                  <a:lnTo>
                    <a:pt x="1380" y="924"/>
                  </a:lnTo>
                  <a:lnTo>
                    <a:pt x="1379" y="926"/>
                  </a:lnTo>
                  <a:lnTo>
                    <a:pt x="1379" y="927"/>
                  </a:lnTo>
                  <a:lnTo>
                    <a:pt x="1379" y="930"/>
                  </a:lnTo>
                  <a:lnTo>
                    <a:pt x="1379" y="931"/>
                  </a:lnTo>
                  <a:lnTo>
                    <a:pt x="1380" y="931"/>
                  </a:lnTo>
                  <a:lnTo>
                    <a:pt x="1382" y="931"/>
                  </a:lnTo>
                  <a:lnTo>
                    <a:pt x="1383" y="931"/>
                  </a:lnTo>
                  <a:lnTo>
                    <a:pt x="1384" y="934"/>
                  </a:lnTo>
                  <a:lnTo>
                    <a:pt x="1388" y="935"/>
                  </a:lnTo>
                  <a:lnTo>
                    <a:pt x="1390" y="935"/>
                  </a:lnTo>
                  <a:lnTo>
                    <a:pt x="1391" y="938"/>
                  </a:lnTo>
                  <a:lnTo>
                    <a:pt x="1392" y="938"/>
                  </a:lnTo>
                  <a:lnTo>
                    <a:pt x="1394" y="939"/>
                  </a:lnTo>
                  <a:lnTo>
                    <a:pt x="1394" y="940"/>
                  </a:lnTo>
                  <a:lnTo>
                    <a:pt x="1394" y="942"/>
                  </a:lnTo>
                  <a:lnTo>
                    <a:pt x="1394" y="943"/>
                  </a:lnTo>
                  <a:lnTo>
                    <a:pt x="1394" y="943"/>
                  </a:lnTo>
                  <a:lnTo>
                    <a:pt x="1391" y="943"/>
                  </a:lnTo>
                  <a:lnTo>
                    <a:pt x="1391" y="943"/>
                  </a:lnTo>
                  <a:lnTo>
                    <a:pt x="1386" y="939"/>
                  </a:lnTo>
                  <a:lnTo>
                    <a:pt x="1386" y="938"/>
                  </a:lnTo>
                  <a:lnTo>
                    <a:pt x="1384" y="935"/>
                  </a:lnTo>
                  <a:lnTo>
                    <a:pt x="1382" y="934"/>
                  </a:lnTo>
                  <a:lnTo>
                    <a:pt x="1382" y="934"/>
                  </a:lnTo>
                  <a:lnTo>
                    <a:pt x="1384" y="936"/>
                  </a:lnTo>
                  <a:lnTo>
                    <a:pt x="1386" y="939"/>
                  </a:lnTo>
                  <a:lnTo>
                    <a:pt x="1387" y="940"/>
                  </a:lnTo>
                  <a:lnTo>
                    <a:pt x="1388" y="942"/>
                  </a:lnTo>
                  <a:lnTo>
                    <a:pt x="1390" y="943"/>
                  </a:lnTo>
                  <a:lnTo>
                    <a:pt x="1391" y="944"/>
                  </a:lnTo>
                  <a:lnTo>
                    <a:pt x="1394" y="946"/>
                  </a:lnTo>
                  <a:lnTo>
                    <a:pt x="1392" y="946"/>
                  </a:lnTo>
                  <a:lnTo>
                    <a:pt x="1394" y="947"/>
                  </a:lnTo>
                  <a:lnTo>
                    <a:pt x="1395" y="948"/>
                  </a:lnTo>
                  <a:lnTo>
                    <a:pt x="1394" y="950"/>
                  </a:lnTo>
                  <a:lnTo>
                    <a:pt x="1392" y="948"/>
                  </a:lnTo>
                  <a:lnTo>
                    <a:pt x="1392" y="950"/>
                  </a:lnTo>
                  <a:lnTo>
                    <a:pt x="1392" y="951"/>
                  </a:lnTo>
                  <a:lnTo>
                    <a:pt x="1391" y="951"/>
                  </a:lnTo>
                  <a:lnTo>
                    <a:pt x="1390" y="951"/>
                  </a:lnTo>
                  <a:lnTo>
                    <a:pt x="1387" y="947"/>
                  </a:lnTo>
                  <a:lnTo>
                    <a:pt x="1387" y="947"/>
                  </a:lnTo>
                  <a:lnTo>
                    <a:pt x="1387" y="948"/>
                  </a:lnTo>
                  <a:lnTo>
                    <a:pt x="1390" y="950"/>
                  </a:lnTo>
                  <a:lnTo>
                    <a:pt x="1391" y="951"/>
                  </a:lnTo>
                  <a:lnTo>
                    <a:pt x="1392" y="952"/>
                  </a:lnTo>
                  <a:lnTo>
                    <a:pt x="1394" y="954"/>
                  </a:lnTo>
                  <a:lnTo>
                    <a:pt x="1394" y="954"/>
                  </a:lnTo>
                  <a:lnTo>
                    <a:pt x="1394" y="955"/>
                  </a:lnTo>
                  <a:lnTo>
                    <a:pt x="1394" y="956"/>
                  </a:lnTo>
                  <a:lnTo>
                    <a:pt x="1392" y="956"/>
                  </a:lnTo>
                  <a:lnTo>
                    <a:pt x="1391" y="955"/>
                  </a:lnTo>
                  <a:lnTo>
                    <a:pt x="1391" y="955"/>
                  </a:lnTo>
                  <a:lnTo>
                    <a:pt x="1390" y="954"/>
                  </a:lnTo>
                  <a:lnTo>
                    <a:pt x="1388" y="952"/>
                  </a:lnTo>
                  <a:lnTo>
                    <a:pt x="1387" y="952"/>
                  </a:lnTo>
                  <a:lnTo>
                    <a:pt x="1383" y="950"/>
                  </a:lnTo>
                  <a:lnTo>
                    <a:pt x="1379" y="950"/>
                  </a:lnTo>
                  <a:lnTo>
                    <a:pt x="1380" y="951"/>
                  </a:lnTo>
                  <a:lnTo>
                    <a:pt x="1380" y="951"/>
                  </a:lnTo>
                  <a:lnTo>
                    <a:pt x="1383" y="951"/>
                  </a:lnTo>
                  <a:lnTo>
                    <a:pt x="1384" y="952"/>
                  </a:lnTo>
                  <a:lnTo>
                    <a:pt x="1387" y="952"/>
                  </a:lnTo>
                  <a:lnTo>
                    <a:pt x="1388" y="952"/>
                  </a:lnTo>
                  <a:lnTo>
                    <a:pt x="1388" y="955"/>
                  </a:lnTo>
                  <a:lnTo>
                    <a:pt x="1391" y="956"/>
                  </a:lnTo>
                  <a:lnTo>
                    <a:pt x="1391" y="958"/>
                  </a:lnTo>
                  <a:lnTo>
                    <a:pt x="1392" y="958"/>
                  </a:lnTo>
                  <a:lnTo>
                    <a:pt x="1395" y="958"/>
                  </a:lnTo>
                  <a:lnTo>
                    <a:pt x="1396" y="958"/>
                  </a:lnTo>
                  <a:lnTo>
                    <a:pt x="1398" y="958"/>
                  </a:lnTo>
                  <a:lnTo>
                    <a:pt x="1399" y="959"/>
                  </a:lnTo>
                  <a:lnTo>
                    <a:pt x="1399" y="960"/>
                  </a:lnTo>
                  <a:lnTo>
                    <a:pt x="1401" y="963"/>
                  </a:lnTo>
                  <a:lnTo>
                    <a:pt x="1402" y="971"/>
                  </a:lnTo>
                  <a:lnTo>
                    <a:pt x="1405" y="976"/>
                  </a:lnTo>
                  <a:lnTo>
                    <a:pt x="1406" y="978"/>
                  </a:lnTo>
                  <a:lnTo>
                    <a:pt x="1405" y="978"/>
                  </a:lnTo>
                  <a:lnTo>
                    <a:pt x="1402" y="972"/>
                  </a:lnTo>
                  <a:lnTo>
                    <a:pt x="1402" y="970"/>
                  </a:lnTo>
                  <a:lnTo>
                    <a:pt x="1401" y="964"/>
                  </a:lnTo>
                  <a:lnTo>
                    <a:pt x="1399" y="963"/>
                  </a:lnTo>
                  <a:lnTo>
                    <a:pt x="1399" y="963"/>
                  </a:lnTo>
                  <a:lnTo>
                    <a:pt x="1399" y="963"/>
                  </a:lnTo>
                  <a:lnTo>
                    <a:pt x="1399" y="963"/>
                  </a:lnTo>
                  <a:lnTo>
                    <a:pt x="1399" y="964"/>
                  </a:lnTo>
                  <a:lnTo>
                    <a:pt x="1398" y="966"/>
                  </a:lnTo>
                  <a:lnTo>
                    <a:pt x="1399" y="967"/>
                  </a:lnTo>
                  <a:lnTo>
                    <a:pt x="1399" y="967"/>
                  </a:lnTo>
                  <a:lnTo>
                    <a:pt x="1401" y="970"/>
                  </a:lnTo>
                  <a:lnTo>
                    <a:pt x="1401" y="972"/>
                  </a:lnTo>
                  <a:lnTo>
                    <a:pt x="1401" y="971"/>
                  </a:lnTo>
                  <a:lnTo>
                    <a:pt x="1399" y="971"/>
                  </a:lnTo>
                  <a:lnTo>
                    <a:pt x="1398" y="971"/>
                  </a:lnTo>
                  <a:lnTo>
                    <a:pt x="1396" y="970"/>
                  </a:lnTo>
                  <a:lnTo>
                    <a:pt x="1396" y="971"/>
                  </a:lnTo>
                  <a:lnTo>
                    <a:pt x="1396" y="972"/>
                  </a:lnTo>
                  <a:lnTo>
                    <a:pt x="1395" y="971"/>
                  </a:lnTo>
                  <a:lnTo>
                    <a:pt x="1394" y="971"/>
                  </a:lnTo>
                  <a:lnTo>
                    <a:pt x="1395" y="972"/>
                  </a:lnTo>
                  <a:lnTo>
                    <a:pt x="1394" y="972"/>
                  </a:lnTo>
                  <a:lnTo>
                    <a:pt x="1392" y="972"/>
                  </a:lnTo>
                  <a:lnTo>
                    <a:pt x="1392" y="974"/>
                  </a:lnTo>
                  <a:lnTo>
                    <a:pt x="1391" y="974"/>
                  </a:lnTo>
                  <a:lnTo>
                    <a:pt x="1390" y="975"/>
                  </a:lnTo>
                  <a:lnTo>
                    <a:pt x="1388" y="974"/>
                  </a:lnTo>
                  <a:lnTo>
                    <a:pt x="1387" y="972"/>
                  </a:lnTo>
                  <a:lnTo>
                    <a:pt x="1387" y="971"/>
                  </a:lnTo>
                  <a:lnTo>
                    <a:pt x="1387" y="972"/>
                  </a:lnTo>
                  <a:lnTo>
                    <a:pt x="1387" y="974"/>
                  </a:lnTo>
                  <a:lnTo>
                    <a:pt x="1387" y="975"/>
                  </a:lnTo>
                  <a:lnTo>
                    <a:pt x="1390" y="976"/>
                  </a:lnTo>
                  <a:lnTo>
                    <a:pt x="1391" y="975"/>
                  </a:lnTo>
                  <a:lnTo>
                    <a:pt x="1392" y="975"/>
                  </a:lnTo>
                  <a:lnTo>
                    <a:pt x="1394" y="975"/>
                  </a:lnTo>
                  <a:lnTo>
                    <a:pt x="1395" y="975"/>
                  </a:lnTo>
                  <a:lnTo>
                    <a:pt x="1398" y="975"/>
                  </a:lnTo>
                  <a:lnTo>
                    <a:pt x="1398" y="976"/>
                  </a:lnTo>
                  <a:lnTo>
                    <a:pt x="1398" y="979"/>
                  </a:lnTo>
                  <a:lnTo>
                    <a:pt x="1396" y="980"/>
                  </a:lnTo>
                  <a:lnTo>
                    <a:pt x="1398" y="980"/>
                  </a:lnTo>
                  <a:lnTo>
                    <a:pt x="1398" y="980"/>
                  </a:lnTo>
                  <a:lnTo>
                    <a:pt x="1399" y="976"/>
                  </a:lnTo>
                  <a:lnTo>
                    <a:pt x="1401" y="975"/>
                  </a:lnTo>
                  <a:lnTo>
                    <a:pt x="1401" y="975"/>
                  </a:lnTo>
                  <a:lnTo>
                    <a:pt x="1402" y="976"/>
                  </a:lnTo>
                  <a:lnTo>
                    <a:pt x="1402" y="978"/>
                  </a:lnTo>
                  <a:lnTo>
                    <a:pt x="1402" y="979"/>
                  </a:lnTo>
                  <a:lnTo>
                    <a:pt x="1402" y="982"/>
                  </a:lnTo>
                  <a:lnTo>
                    <a:pt x="1399" y="984"/>
                  </a:lnTo>
                  <a:lnTo>
                    <a:pt x="1396" y="986"/>
                  </a:lnTo>
                  <a:lnTo>
                    <a:pt x="1395" y="987"/>
                  </a:lnTo>
                  <a:lnTo>
                    <a:pt x="1394" y="986"/>
                  </a:lnTo>
                  <a:lnTo>
                    <a:pt x="1392" y="986"/>
                  </a:lnTo>
                  <a:lnTo>
                    <a:pt x="1391" y="986"/>
                  </a:lnTo>
                  <a:lnTo>
                    <a:pt x="1391" y="986"/>
                  </a:lnTo>
                  <a:lnTo>
                    <a:pt x="1391" y="984"/>
                  </a:lnTo>
                  <a:lnTo>
                    <a:pt x="1390" y="984"/>
                  </a:lnTo>
                  <a:lnTo>
                    <a:pt x="1390" y="983"/>
                  </a:lnTo>
                  <a:lnTo>
                    <a:pt x="1390" y="983"/>
                  </a:lnTo>
                  <a:lnTo>
                    <a:pt x="1388" y="984"/>
                  </a:lnTo>
                  <a:lnTo>
                    <a:pt x="1387" y="986"/>
                  </a:lnTo>
                  <a:lnTo>
                    <a:pt x="1384" y="984"/>
                  </a:lnTo>
                  <a:lnTo>
                    <a:pt x="1383" y="983"/>
                  </a:lnTo>
                  <a:lnTo>
                    <a:pt x="1383" y="984"/>
                  </a:lnTo>
                  <a:lnTo>
                    <a:pt x="1390" y="987"/>
                  </a:lnTo>
                  <a:lnTo>
                    <a:pt x="1390" y="987"/>
                  </a:lnTo>
                  <a:lnTo>
                    <a:pt x="1391" y="988"/>
                  </a:lnTo>
                  <a:lnTo>
                    <a:pt x="1390" y="990"/>
                  </a:lnTo>
                  <a:lnTo>
                    <a:pt x="1390" y="990"/>
                  </a:lnTo>
                  <a:lnTo>
                    <a:pt x="1390" y="991"/>
                  </a:lnTo>
                  <a:lnTo>
                    <a:pt x="1388" y="991"/>
                  </a:lnTo>
                  <a:lnTo>
                    <a:pt x="1387" y="994"/>
                  </a:lnTo>
                  <a:lnTo>
                    <a:pt x="1386" y="992"/>
                  </a:lnTo>
                  <a:lnTo>
                    <a:pt x="1382" y="990"/>
                  </a:lnTo>
                  <a:lnTo>
                    <a:pt x="1383" y="992"/>
                  </a:lnTo>
                  <a:lnTo>
                    <a:pt x="1384" y="994"/>
                  </a:lnTo>
                  <a:lnTo>
                    <a:pt x="1387" y="994"/>
                  </a:lnTo>
                  <a:lnTo>
                    <a:pt x="1391" y="994"/>
                  </a:lnTo>
                  <a:lnTo>
                    <a:pt x="1392" y="994"/>
                  </a:lnTo>
                  <a:lnTo>
                    <a:pt x="1391" y="997"/>
                  </a:lnTo>
                  <a:lnTo>
                    <a:pt x="1391" y="997"/>
                  </a:lnTo>
                  <a:lnTo>
                    <a:pt x="1388" y="998"/>
                  </a:lnTo>
                  <a:lnTo>
                    <a:pt x="1387" y="998"/>
                  </a:lnTo>
                  <a:lnTo>
                    <a:pt x="1387" y="998"/>
                  </a:lnTo>
                  <a:lnTo>
                    <a:pt x="1386" y="998"/>
                  </a:lnTo>
                  <a:lnTo>
                    <a:pt x="1384" y="999"/>
                  </a:lnTo>
                  <a:lnTo>
                    <a:pt x="1383" y="999"/>
                  </a:lnTo>
                  <a:lnTo>
                    <a:pt x="1382" y="998"/>
                  </a:lnTo>
                  <a:lnTo>
                    <a:pt x="1379" y="1001"/>
                  </a:lnTo>
                  <a:lnTo>
                    <a:pt x="1379" y="1001"/>
                  </a:lnTo>
                  <a:lnTo>
                    <a:pt x="1378" y="1001"/>
                  </a:lnTo>
                  <a:lnTo>
                    <a:pt x="1378" y="999"/>
                  </a:lnTo>
                  <a:lnTo>
                    <a:pt x="1378" y="998"/>
                  </a:lnTo>
                  <a:lnTo>
                    <a:pt x="1378" y="1001"/>
                  </a:lnTo>
                  <a:lnTo>
                    <a:pt x="1378" y="1002"/>
                  </a:lnTo>
                  <a:lnTo>
                    <a:pt x="1378" y="1002"/>
                  </a:lnTo>
                  <a:lnTo>
                    <a:pt x="1375" y="1003"/>
                  </a:lnTo>
                  <a:lnTo>
                    <a:pt x="1374" y="1005"/>
                  </a:lnTo>
                  <a:lnTo>
                    <a:pt x="1372" y="1006"/>
                  </a:lnTo>
                  <a:lnTo>
                    <a:pt x="1372" y="1006"/>
                  </a:lnTo>
                  <a:lnTo>
                    <a:pt x="1371" y="1009"/>
                  </a:lnTo>
                  <a:lnTo>
                    <a:pt x="1370" y="1010"/>
                  </a:lnTo>
                  <a:lnTo>
                    <a:pt x="1370" y="1013"/>
                  </a:lnTo>
                  <a:lnTo>
                    <a:pt x="1370" y="1011"/>
                  </a:lnTo>
                  <a:lnTo>
                    <a:pt x="1370" y="1010"/>
                  </a:lnTo>
                  <a:lnTo>
                    <a:pt x="1368" y="1009"/>
                  </a:lnTo>
                  <a:lnTo>
                    <a:pt x="1368" y="1011"/>
                  </a:lnTo>
                  <a:lnTo>
                    <a:pt x="1368" y="1013"/>
                  </a:lnTo>
                  <a:lnTo>
                    <a:pt x="1362" y="1013"/>
                  </a:lnTo>
                  <a:lnTo>
                    <a:pt x="1359" y="1014"/>
                  </a:lnTo>
                  <a:lnTo>
                    <a:pt x="1356" y="1017"/>
                  </a:lnTo>
                  <a:lnTo>
                    <a:pt x="1355" y="1018"/>
                  </a:lnTo>
                  <a:lnTo>
                    <a:pt x="1351" y="1022"/>
                  </a:lnTo>
                  <a:lnTo>
                    <a:pt x="1351" y="1025"/>
                  </a:lnTo>
                  <a:lnTo>
                    <a:pt x="1350" y="1023"/>
                  </a:lnTo>
                  <a:lnTo>
                    <a:pt x="1350" y="1023"/>
                  </a:lnTo>
                  <a:lnTo>
                    <a:pt x="1350" y="1022"/>
                  </a:lnTo>
                  <a:lnTo>
                    <a:pt x="1350" y="1023"/>
                  </a:lnTo>
                  <a:lnTo>
                    <a:pt x="1350" y="1026"/>
                  </a:lnTo>
                  <a:lnTo>
                    <a:pt x="1350" y="1027"/>
                  </a:lnTo>
                  <a:lnTo>
                    <a:pt x="1347" y="1029"/>
                  </a:lnTo>
                  <a:lnTo>
                    <a:pt x="1346" y="1029"/>
                  </a:lnTo>
                  <a:lnTo>
                    <a:pt x="1344" y="1029"/>
                  </a:lnTo>
                  <a:lnTo>
                    <a:pt x="1344" y="1031"/>
                  </a:lnTo>
                  <a:lnTo>
                    <a:pt x="1342" y="1033"/>
                  </a:lnTo>
                  <a:lnTo>
                    <a:pt x="1342" y="1033"/>
                  </a:lnTo>
                  <a:lnTo>
                    <a:pt x="1339" y="1033"/>
                  </a:lnTo>
                  <a:lnTo>
                    <a:pt x="1340" y="1034"/>
                  </a:lnTo>
                  <a:lnTo>
                    <a:pt x="1339" y="1035"/>
                  </a:lnTo>
                  <a:lnTo>
                    <a:pt x="1338" y="1035"/>
                  </a:lnTo>
                  <a:lnTo>
                    <a:pt x="1336" y="1037"/>
                  </a:lnTo>
                  <a:lnTo>
                    <a:pt x="1335" y="1037"/>
                  </a:lnTo>
                  <a:lnTo>
                    <a:pt x="1335" y="1037"/>
                  </a:lnTo>
                  <a:lnTo>
                    <a:pt x="1334" y="1038"/>
                  </a:lnTo>
                  <a:lnTo>
                    <a:pt x="1332" y="1038"/>
                  </a:lnTo>
                  <a:lnTo>
                    <a:pt x="1331" y="1038"/>
                  </a:lnTo>
                  <a:lnTo>
                    <a:pt x="1330" y="1038"/>
                  </a:lnTo>
                  <a:lnTo>
                    <a:pt x="1328" y="1038"/>
                  </a:lnTo>
                  <a:lnTo>
                    <a:pt x="1331" y="1038"/>
                  </a:lnTo>
                  <a:lnTo>
                    <a:pt x="1331" y="1039"/>
                  </a:lnTo>
                  <a:lnTo>
                    <a:pt x="1331" y="1041"/>
                  </a:lnTo>
                  <a:lnTo>
                    <a:pt x="1331" y="1041"/>
                  </a:lnTo>
                  <a:lnTo>
                    <a:pt x="1330" y="1042"/>
                  </a:lnTo>
                  <a:lnTo>
                    <a:pt x="1330" y="1042"/>
                  </a:lnTo>
                  <a:lnTo>
                    <a:pt x="1328" y="1041"/>
                  </a:lnTo>
                  <a:lnTo>
                    <a:pt x="1328" y="1039"/>
                  </a:lnTo>
                  <a:lnTo>
                    <a:pt x="1328" y="1041"/>
                  </a:lnTo>
                  <a:lnTo>
                    <a:pt x="1328" y="1041"/>
                  </a:lnTo>
                  <a:lnTo>
                    <a:pt x="1328" y="1041"/>
                  </a:lnTo>
                  <a:lnTo>
                    <a:pt x="1326" y="1039"/>
                  </a:lnTo>
                  <a:lnTo>
                    <a:pt x="1327" y="1041"/>
                  </a:lnTo>
                  <a:lnTo>
                    <a:pt x="1327" y="1042"/>
                  </a:lnTo>
                  <a:lnTo>
                    <a:pt x="1327" y="1042"/>
                  </a:lnTo>
                  <a:lnTo>
                    <a:pt x="1328" y="1042"/>
                  </a:lnTo>
                  <a:lnTo>
                    <a:pt x="1328" y="1043"/>
                  </a:lnTo>
                  <a:lnTo>
                    <a:pt x="1327" y="1045"/>
                  </a:lnTo>
                  <a:lnTo>
                    <a:pt x="1327" y="1045"/>
                  </a:lnTo>
                  <a:lnTo>
                    <a:pt x="1326" y="1045"/>
                  </a:lnTo>
                  <a:lnTo>
                    <a:pt x="1326" y="1046"/>
                  </a:lnTo>
                  <a:lnTo>
                    <a:pt x="1326" y="1046"/>
                  </a:lnTo>
                  <a:lnTo>
                    <a:pt x="1324" y="1047"/>
                  </a:lnTo>
                  <a:lnTo>
                    <a:pt x="1323" y="1049"/>
                  </a:lnTo>
                  <a:lnTo>
                    <a:pt x="1322" y="1049"/>
                  </a:lnTo>
                  <a:lnTo>
                    <a:pt x="1322" y="1049"/>
                  </a:lnTo>
                  <a:lnTo>
                    <a:pt x="1322" y="1050"/>
                  </a:lnTo>
                  <a:lnTo>
                    <a:pt x="1323" y="1050"/>
                  </a:lnTo>
                  <a:lnTo>
                    <a:pt x="1323" y="1050"/>
                  </a:lnTo>
                  <a:lnTo>
                    <a:pt x="1322" y="1051"/>
                  </a:lnTo>
                  <a:lnTo>
                    <a:pt x="1320" y="1051"/>
                  </a:lnTo>
                  <a:lnTo>
                    <a:pt x="1320" y="1053"/>
                  </a:lnTo>
                  <a:lnTo>
                    <a:pt x="1320" y="1053"/>
                  </a:lnTo>
                  <a:lnTo>
                    <a:pt x="1320" y="1053"/>
                  </a:lnTo>
                  <a:lnTo>
                    <a:pt x="1320" y="1054"/>
                  </a:lnTo>
                  <a:lnTo>
                    <a:pt x="1320" y="1054"/>
                  </a:lnTo>
                  <a:lnTo>
                    <a:pt x="1319" y="1055"/>
                  </a:lnTo>
                  <a:lnTo>
                    <a:pt x="1320" y="1055"/>
                  </a:lnTo>
                  <a:lnTo>
                    <a:pt x="1320" y="1055"/>
                  </a:lnTo>
                  <a:lnTo>
                    <a:pt x="1320" y="1055"/>
                  </a:lnTo>
                  <a:lnTo>
                    <a:pt x="1320" y="1057"/>
                  </a:lnTo>
                  <a:lnTo>
                    <a:pt x="1319" y="1057"/>
                  </a:lnTo>
                  <a:lnTo>
                    <a:pt x="1319" y="1058"/>
                  </a:lnTo>
                  <a:lnTo>
                    <a:pt x="1318" y="1058"/>
                  </a:lnTo>
                  <a:lnTo>
                    <a:pt x="1318" y="1058"/>
                  </a:lnTo>
                  <a:lnTo>
                    <a:pt x="1319" y="1059"/>
                  </a:lnTo>
                  <a:lnTo>
                    <a:pt x="1319" y="1059"/>
                  </a:lnTo>
                  <a:lnTo>
                    <a:pt x="1318" y="1061"/>
                  </a:lnTo>
                  <a:lnTo>
                    <a:pt x="1318" y="1061"/>
                  </a:lnTo>
                  <a:lnTo>
                    <a:pt x="1316" y="1061"/>
                  </a:lnTo>
                  <a:lnTo>
                    <a:pt x="1316" y="1062"/>
                  </a:lnTo>
                  <a:lnTo>
                    <a:pt x="1316" y="1063"/>
                  </a:lnTo>
                  <a:lnTo>
                    <a:pt x="1316" y="1065"/>
                  </a:lnTo>
                  <a:lnTo>
                    <a:pt x="1316" y="1066"/>
                  </a:lnTo>
                  <a:lnTo>
                    <a:pt x="1315" y="1066"/>
                  </a:lnTo>
                  <a:lnTo>
                    <a:pt x="1315" y="1067"/>
                  </a:lnTo>
                  <a:lnTo>
                    <a:pt x="1316" y="1069"/>
                  </a:lnTo>
                  <a:lnTo>
                    <a:pt x="1316" y="1070"/>
                  </a:lnTo>
                  <a:lnTo>
                    <a:pt x="1318" y="1077"/>
                  </a:lnTo>
                  <a:lnTo>
                    <a:pt x="1318" y="1079"/>
                  </a:lnTo>
                  <a:lnTo>
                    <a:pt x="1319" y="1085"/>
                  </a:lnTo>
                  <a:lnTo>
                    <a:pt x="1322" y="1091"/>
                  </a:lnTo>
                  <a:lnTo>
                    <a:pt x="1324" y="1098"/>
                  </a:lnTo>
                  <a:lnTo>
                    <a:pt x="1330" y="1106"/>
                  </a:lnTo>
                  <a:lnTo>
                    <a:pt x="1331" y="1108"/>
                  </a:lnTo>
                  <a:lnTo>
                    <a:pt x="1330" y="1109"/>
                  </a:lnTo>
                  <a:lnTo>
                    <a:pt x="1330" y="1110"/>
                  </a:lnTo>
                  <a:lnTo>
                    <a:pt x="1330" y="1112"/>
                  </a:lnTo>
                  <a:lnTo>
                    <a:pt x="1330" y="1113"/>
                  </a:lnTo>
                  <a:lnTo>
                    <a:pt x="1331" y="1114"/>
                  </a:lnTo>
                  <a:lnTo>
                    <a:pt x="1331" y="1117"/>
                  </a:lnTo>
                  <a:lnTo>
                    <a:pt x="1331" y="1117"/>
                  </a:lnTo>
                  <a:lnTo>
                    <a:pt x="1330" y="1113"/>
                  </a:lnTo>
                  <a:lnTo>
                    <a:pt x="1330" y="1110"/>
                  </a:lnTo>
                  <a:lnTo>
                    <a:pt x="1330" y="1108"/>
                  </a:lnTo>
                  <a:lnTo>
                    <a:pt x="1328" y="1108"/>
                  </a:lnTo>
                  <a:lnTo>
                    <a:pt x="1328" y="1109"/>
                  </a:lnTo>
                  <a:lnTo>
                    <a:pt x="1328" y="1109"/>
                  </a:lnTo>
                  <a:lnTo>
                    <a:pt x="1328" y="1110"/>
                  </a:lnTo>
                  <a:lnTo>
                    <a:pt x="1327" y="1108"/>
                  </a:lnTo>
                  <a:lnTo>
                    <a:pt x="1327" y="1108"/>
                  </a:lnTo>
                  <a:lnTo>
                    <a:pt x="1328" y="1106"/>
                  </a:lnTo>
                  <a:lnTo>
                    <a:pt x="1328" y="1106"/>
                  </a:lnTo>
                  <a:lnTo>
                    <a:pt x="1327" y="1105"/>
                  </a:lnTo>
                  <a:lnTo>
                    <a:pt x="1327" y="1105"/>
                  </a:lnTo>
                  <a:lnTo>
                    <a:pt x="1327" y="1104"/>
                  </a:lnTo>
                  <a:lnTo>
                    <a:pt x="1326" y="1104"/>
                  </a:lnTo>
                  <a:lnTo>
                    <a:pt x="1326" y="1104"/>
                  </a:lnTo>
                  <a:lnTo>
                    <a:pt x="1326" y="1105"/>
                  </a:lnTo>
                  <a:lnTo>
                    <a:pt x="1327" y="1106"/>
                  </a:lnTo>
                  <a:lnTo>
                    <a:pt x="1327" y="1109"/>
                  </a:lnTo>
                  <a:lnTo>
                    <a:pt x="1328" y="1112"/>
                  </a:lnTo>
                  <a:lnTo>
                    <a:pt x="1328" y="1113"/>
                  </a:lnTo>
                  <a:lnTo>
                    <a:pt x="1335" y="1129"/>
                  </a:lnTo>
                  <a:lnTo>
                    <a:pt x="1336" y="1132"/>
                  </a:lnTo>
                  <a:lnTo>
                    <a:pt x="1338" y="1133"/>
                  </a:lnTo>
                  <a:lnTo>
                    <a:pt x="1338" y="1136"/>
                  </a:lnTo>
                  <a:lnTo>
                    <a:pt x="1338" y="1140"/>
                  </a:lnTo>
                  <a:lnTo>
                    <a:pt x="1336" y="1148"/>
                  </a:lnTo>
                  <a:lnTo>
                    <a:pt x="1336" y="1152"/>
                  </a:lnTo>
                  <a:lnTo>
                    <a:pt x="1336" y="1152"/>
                  </a:lnTo>
                  <a:lnTo>
                    <a:pt x="1336" y="1152"/>
                  </a:lnTo>
                  <a:lnTo>
                    <a:pt x="1336" y="1152"/>
                  </a:lnTo>
                  <a:lnTo>
                    <a:pt x="1335" y="1154"/>
                  </a:lnTo>
                  <a:lnTo>
                    <a:pt x="1334" y="1156"/>
                  </a:lnTo>
                  <a:lnTo>
                    <a:pt x="1334" y="1158"/>
                  </a:lnTo>
                  <a:lnTo>
                    <a:pt x="1332" y="1161"/>
                  </a:lnTo>
                  <a:lnTo>
                    <a:pt x="1331" y="1162"/>
                  </a:lnTo>
                  <a:lnTo>
                    <a:pt x="1330" y="1162"/>
                  </a:lnTo>
                  <a:lnTo>
                    <a:pt x="1327" y="1164"/>
                  </a:lnTo>
                  <a:lnTo>
                    <a:pt x="1326" y="1162"/>
                  </a:lnTo>
                  <a:lnTo>
                    <a:pt x="1323" y="1164"/>
                  </a:lnTo>
                  <a:lnTo>
                    <a:pt x="1322" y="1164"/>
                  </a:lnTo>
                  <a:lnTo>
                    <a:pt x="1320" y="1162"/>
                  </a:lnTo>
                  <a:lnTo>
                    <a:pt x="1320" y="1161"/>
                  </a:lnTo>
                  <a:lnTo>
                    <a:pt x="1322" y="1161"/>
                  </a:lnTo>
                  <a:lnTo>
                    <a:pt x="1322" y="1161"/>
                  </a:lnTo>
                  <a:lnTo>
                    <a:pt x="1324" y="1162"/>
                  </a:lnTo>
                  <a:lnTo>
                    <a:pt x="1324" y="1161"/>
                  </a:lnTo>
                  <a:lnTo>
                    <a:pt x="1323" y="1161"/>
                  </a:lnTo>
                  <a:lnTo>
                    <a:pt x="1323" y="1160"/>
                  </a:lnTo>
                  <a:lnTo>
                    <a:pt x="1322" y="1160"/>
                  </a:lnTo>
                  <a:lnTo>
                    <a:pt x="1320" y="1156"/>
                  </a:lnTo>
                  <a:lnTo>
                    <a:pt x="1318" y="1154"/>
                  </a:lnTo>
                  <a:lnTo>
                    <a:pt x="1318" y="1152"/>
                  </a:lnTo>
                  <a:lnTo>
                    <a:pt x="1315" y="1152"/>
                  </a:lnTo>
                  <a:lnTo>
                    <a:pt x="1312" y="1150"/>
                  </a:lnTo>
                  <a:lnTo>
                    <a:pt x="1311" y="1146"/>
                  </a:lnTo>
                  <a:lnTo>
                    <a:pt x="1311" y="1142"/>
                  </a:lnTo>
                  <a:lnTo>
                    <a:pt x="1310" y="1141"/>
                  </a:lnTo>
                  <a:lnTo>
                    <a:pt x="1310" y="1141"/>
                  </a:lnTo>
                  <a:lnTo>
                    <a:pt x="1310" y="1140"/>
                  </a:lnTo>
                  <a:lnTo>
                    <a:pt x="1311" y="1138"/>
                  </a:lnTo>
                  <a:lnTo>
                    <a:pt x="1310" y="1138"/>
                  </a:lnTo>
                  <a:lnTo>
                    <a:pt x="1310" y="1138"/>
                  </a:lnTo>
                  <a:lnTo>
                    <a:pt x="1308" y="1140"/>
                  </a:lnTo>
                  <a:lnTo>
                    <a:pt x="1308" y="1141"/>
                  </a:lnTo>
                  <a:lnTo>
                    <a:pt x="1308" y="1140"/>
                  </a:lnTo>
                  <a:lnTo>
                    <a:pt x="1307" y="1138"/>
                  </a:lnTo>
                  <a:lnTo>
                    <a:pt x="1307" y="1134"/>
                  </a:lnTo>
                  <a:lnTo>
                    <a:pt x="1308" y="1133"/>
                  </a:lnTo>
                  <a:lnTo>
                    <a:pt x="1307" y="1133"/>
                  </a:lnTo>
                  <a:lnTo>
                    <a:pt x="1306" y="1134"/>
                  </a:lnTo>
                  <a:lnTo>
                    <a:pt x="1306" y="1134"/>
                  </a:lnTo>
                  <a:lnTo>
                    <a:pt x="1306" y="1136"/>
                  </a:lnTo>
                  <a:lnTo>
                    <a:pt x="1304" y="1136"/>
                  </a:lnTo>
                  <a:lnTo>
                    <a:pt x="1304" y="1134"/>
                  </a:lnTo>
                  <a:lnTo>
                    <a:pt x="1303" y="1134"/>
                  </a:lnTo>
                  <a:lnTo>
                    <a:pt x="1302" y="1132"/>
                  </a:lnTo>
                  <a:lnTo>
                    <a:pt x="1299" y="1126"/>
                  </a:lnTo>
                  <a:lnTo>
                    <a:pt x="1299" y="1125"/>
                  </a:lnTo>
                  <a:lnTo>
                    <a:pt x="1298" y="1125"/>
                  </a:lnTo>
                  <a:lnTo>
                    <a:pt x="1298" y="1124"/>
                  </a:lnTo>
                  <a:lnTo>
                    <a:pt x="1299" y="1124"/>
                  </a:lnTo>
                  <a:lnTo>
                    <a:pt x="1300" y="1121"/>
                  </a:lnTo>
                  <a:lnTo>
                    <a:pt x="1302" y="1120"/>
                  </a:lnTo>
                  <a:lnTo>
                    <a:pt x="1303" y="1118"/>
                  </a:lnTo>
                  <a:lnTo>
                    <a:pt x="1302" y="1118"/>
                  </a:lnTo>
                  <a:lnTo>
                    <a:pt x="1302" y="1117"/>
                  </a:lnTo>
                  <a:lnTo>
                    <a:pt x="1300" y="1118"/>
                  </a:lnTo>
                  <a:lnTo>
                    <a:pt x="1300" y="1118"/>
                  </a:lnTo>
                  <a:lnTo>
                    <a:pt x="1300" y="1117"/>
                  </a:lnTo>
                  <a:lnTo>
                    <a:pt x="1299" y="1116"/>
                  </a:lnTo>
                  <a:lnTo>
                    <a:pt x="1298" y="1117"/>
                  </a:lnTo>
                  <a:lnTo>
                    <a:pt x="1299" y="1118"/>
                  </a:lnTo>
                  <a:lnTo>
                    <a:pt x="1299" y="1118"/>
                  </a:lnTo>
                  <a:lnTo>
                    <a:pt x="1299" y="1120"/>
                  </a:lnTo>
                  <a:lnTo>
                    <a:pt x="1299" y="1120"/>
                  </a:lnTo>
                  <a:lnTo>
                    <a:pt x="1299" y="1121"/>
                  </a:lnTo>
                  <a:lnTo>
                    <a:pt x="1298" y="1121"/>
                  </a:lnTo>
                  <a:lnTo>
                    <a:pt x="1298" y="1121"/>
                  </a:lnTo>
                  <a:lnTo>
                    <a:pt x="1296" y="1121"/>
                  </a:lnTo>
                  <a:lnTo>
                    <a:pt x="1296" y="1120"/>
                  </a:lnTo>
                  <a:lnTo>
                    <a:pt x="1296" y="1118"/>
                  </a:lnTo>
                  <a:lnTo>
                    <a:pt x="1298" y="1112"/>
                  </a:lnTo>
                  <a:lnTo>
                    <a:pt x="1299" y="1108"/>
                  </a:lnTo>
                  <a:lnTo>
                    <a:pt x="1299" y="1102"/>
                  </a:lnTo>
                  <a:lnTo>
                    <a:pt x="1299" y="1102"/>
                  </a:lnTo>
                  <a:lnTo>
                    <a:pt x="1299" y="1101"/>
                  </a:lnTo>
                  <a:lnTo>
                    <a:pt x="1296" y="1098"/>
                  </a:lnTo>
                  <a:lnTo>
                    <a:pt x="1290" y="1091"/>
                  </a:lnTo>
                  <a:lnTo>
                    <a:pt x="1283" y="1083"/>
                  </a:lnTo>
                  <a:lnTo>
                    <a:pt x="1277" y="1079"/>
                  </a:lnTo>
                  <a:lnTo>
                    <a:pt x="1273" y="1081"/>
                  </a:lnTo>
                  <a:lnTo>
                    <a:pt x="1273" y="1081"/>
                  </a:lnTo>
                  <a:lnTo>
                    <a:pt x="1272" y="1082"/>
                  </a:lnTo>
                  <a:lnTo>
                    <a:pt x="1273" y="1083"/>
                  </a:lnTo>
                  <a:lnTo>
                    <a:pt x="1272" y="1083"/>
                  </a:lnTo>
                  <a:lnTo>
                    <a:pt x="1272" y="1083"/>
                  </a:lnTo>
                  <a:lnTo>
                    <a:pt x="1269" y="1083"/>
                  </a:lnTo>
                  <a:lnTo>
                    <a:pt x="1267" y="1086"/>
                  </a:lnTo>
                  <a:lnTo>
                    <a:pt x="1265" y="1086"/>
                  </a:lnTo>
                  <a:lnTo>
                    <a:pt x="1264" y="1086"/>
                  </a:lnTo>
                  <a:lnTo>
                    <a:pt x="1263" y="1086"/>
                  </a:lnTo>
                  <a:lnTo>
                    <a:pt x="1260" y="1086"/>
                  </a:lnTo>
                  <a:lnTo>
                    <a:pt x="1259" y="1087"/>
                  </a:lnTo>
                  <a:lnTo>
                    <a:pt x="1257" y="1087"/>
                  </a:lnTo>
                  <a:lnTo>
                    <a:pt x="1257" y="1086"/>
                  </a:lnTo>
                  <a:lnTo>
                    <a:pt x="1257" y="1085"/>
                  </a:lnTo>
                  <a:lnTo>
                    <a:pt x="1257" y="1085"/>
                  </a:lnTo>
                  <a:lnTo>
                    <a:pt x="1259" y="1086"/>
                  </a:lnTo>
                  <a:lnTo>
                    <a:pt x="1259" y="1086"/>
                  </a:lnTo>
                  <a:lnTo>
                    <a:pt x="1259" y="1085"/>
                  </a:lnTo>
                  <a:lnTo>
                    <a:pt x="1257" y="1083"/>
                  </a:lnTo>
                  <a:lnTo>
                    <a:pt x="1256" y="1082"/>
                  </a:lnTo>
                  <a:lnTo>
                    <a:pt x="1253" y="1079"/>
                  </a:lnTo>
                  <a:lnTo>
                    <a:pt x="1253" y="1079"/>
                  </a:lnTo>
                  <a:lnTo>
                    <a:pt x="1255" y="1079"/>
                  </a:lnTo>
                  <a:lnTo>
                    <a:pt x="1253" y="1078"/>
                  </a:lnTo>
                  <a:lnTo>
                    <a:pt x="1253" y="1078"/>
                  </a:lnTo>
                  <a:lnTo>
                    <a:pt x="1255" y="1077"/>
                  </a:lnTo>
                  <a:lnTo>
                    <a:pt x="1253" y="1077"/>
                  </a:lnTo>
                  <a:lnTo>
                    <a:pt x="1252" y="1078"/>
                  </a:lnTo>
                  <a:lnTo>
                    <a:pt x="1252" y="1078"/>
                  </a:lnTo>
                  <a:lnTo>
                    <a:pt x="1252" y="1079"/>
                  </a:lnTo>
                  <a:lnTo>
                    <a:pt x="1252" y="1078"/>
                  </a:lnTo>
                  <a:lnTo>
                    <a:pt x="1251" y="1078"/>
                  </a:lnTo>
                  <a:lnTo>
                    <a:pt x="1245" y="1075"/>
                  </a:lnTo>
                  <a:lnTo>
                    <a:pt x="1241" y="1075"/>
                  </a:lnTo>
                  <a:lnTo>
                    <a:pt x="1244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5" y="1074"/>
                  </a:lnTo>
                  <a:lnTo>
                    <a:pt x="1244" y="1073"/>
                  </a:lnTo>
                  <a:lnTo>
                    <a:pt x="1243" y="1073"/>
                  </a:lnTo>
                  <a:lnTo>
                    <a:pt x="1241" y="1073"/>
                  </a:lnTo>
                  <a:lnTo>
                    <a:pt x="1240" y="1074"/>
                  </a:lnTo>
                  <a:lnTo>
                    <a:pt x="1239" y="1074"/>
                  </a:lnTo>
                  <a:lnTo>
                    <a:pt x="1239" y="1074"/>
                  </a:lnTo>
                  <a:lnTo>
                    <a:pt x="1233" y="1075"/>
                  </a:lnTo>
                  <a:lnTo>
                    <a:pt x="1231" y="1075"/>
                  </a:lnTo>
                  <a:lnTo>
                    <a:pt x="1231" y="1075"/>
                  </a:lnTo>
                  <a:lnTo>
                    <a:pt x="1232" y="1075"/>
                  </a:lnTo>
                  <a:lnTo>
                    <a:pt x="1233" y="1074"/>
                  </a:lnTo>
                  <a:lnTo>
                    <a:pt x="1233" y="1073"/>
                  </a:lnTo>
                  <a:lnTo>
                    <a:pt x="1233" y="1071"/>
                  </a:lnTo>
                  <a:lnTo>
                    <a:pt x="1233" y="1073"/>
                  </a:lnTo>
                  <a:lnTo>
                    <a:pt x="1232" y="1073"/>
                  </a:lnTo>
                  <a:lnTo>
                    <a:pt x="1232" y="1073"/>
                  </a:lnTo>
                  <a:lnTo>
                    <a:pt x="1231" y="1073"/>
                  </a:lnTo>
                  <a:lnTo>
                    <a:pt x="1231" y="1074"/>
                  </a:lnTo>
                  <a:lnTo>
                    <a:pt x="1229" y="1075"/>
                  </a:lnTo>
                  <a:lnTo>
                    <a:pt x="1229" y="1075"/>
                  </a:lnTo>
                  <a:lnTo>
                    <a:pt x="1227" y="1077"/>
                  </a:lnTo>
                  <a:lnTo>
                    <a:pt x="1225" y="1077"/>
                  </a:lnTo>
                  <a:lnTo>
                    <a:pt x="1227" y="1075"/>
                  </a:lnTo>
                  <a:lnTo>
                    <a:pt x="1227" y="1075"/>
                  </a:lnTo>
                  <a:lnTo>
                    <a:pt x="1225" y="1075"/>
                  </a:lnTo>
                  <a:lnTo>
                    <a:pt x="1224" y="1077"/>
                  </a:lnTo>
                  <a:lnTo>
                    <a:pt x="1219" y="1078"/>
                  </a:lnTo>
                  <a:lnTo>
                    <a:pt x="1219" y="1077"/>
                  </a:lnTo>
                  <a:lnTo>
                    <a:pt x="1220" y="1077"/>
                  </a:lnTo>
                  <a:lnTo>
                    <a:pt x="1221" y="1077"/>
                  </a:lnTo>
                  <a:lnTo>
                    <a:pt x="1221" y="1075"/>
                  </a:lnTo>
                  <a:lnTo>
                    <a:pt x="1220" y="1074"/>
                  </a:lnTo>
                  <a:lnTo>
                    <a:pt x="1220" y="1074"/>
                  </a:lnTo>
                  <a:lnTo>
                    <a:pt x="1220" y="1074"/>
                  </a:lnTo>
                  <a:lnTo>
                    <a:pt x="1220" y="1071"/>
                  </a:lnTo>
                  <a:lnTo>
                    <a:pt x="1219" y="1071"/>
                  </a:lnTo>
                  <a:lnTo>
                    <a:pt x="1219" y="1070"/>
                  </a:lnTo>
                  <a:lnTo>
                    <a:pt x="1217" y="1070"/>
                  </a:lnTo>
                  <a:lnTo>
                    <a:pt x="1217" y="1071"/>
                  </a:lnTo>
                  <a:lnTo>
                    <a:pt x="1216" y="1074"/>
                  </a:lnTo>
                  <a:lnTo>
                    <a:pt x="1216" y="1075"/>
                  </a:lnTo>
                  <a:lnTo>
                    <a:pt x="1215" y="1075"/>
                  </a:lnTo>
                  <a:lnTo>
                    <a:pt x="1213" y="1075"/>
                  </a:lnTo>
                  <a:lnTo>
                    <a:pt x="1208" y="1075"/>
                  </a:lnTo>
                  <a:lnTo>
                    <a:pt x="1207" y="1074"/>
                  </a:lnTo>
                  <a:lnTo>
                    <a:pt x="1205" y="1074"/>
                  </a:lnTo>
                  <a:lnTo>
                    <a:pt x="1205" y="1074"/>
                  </a:lnTo>
                  <a:lnTo>
                    <a:pt x="1203" y="1075"/>
                  </a:lnTo>
                  <a:lnTo>
                    <a:pt x="1200" y="1075"/>
                  </a:lnTo>
                  <a:lnTo>
                    <a:pt x="1200" y="1075"/>
                  </a:lnTo>
                  <a:lnTo>
                    <a:pt x="1199" y="1075"/>
                  </a:lnTo>
                  <a:lnTo>
                    <a:pt x="1197" y="1078"/>
                  </a:lnTo>
                  <a:lnTo>
                    <a:pt x="1195" y="1079"/>
                  </a:lnTo>
                  <a:lnTo>
                    <a:pt x="1189" y="1077"/>
                  </a:lnTo>
                  <a:lnTo>
                    <a:pt x="1188" y="1075"/>
                  </a:lnTo>
                  <a:lnTo>
                    <a:pt x="1187" y="1075"/>
                  </a:lnTo>
                  <a:lnTo>
                    <a:pt x="1185" y="1075"/>
                  </a:lnTo>
                  <a:lnTo>
                    <a:pt x="1184" y="1077"/>
                  </a:lnTo>
                  <a:lnTo>
                    <a:pt x="1183" y="1079"/>
                  </a:lnTo>
                  <a:lnTo>
                    <a:pt x="1184" y="1081"/>
                  </a:lnTo>
                  <a:lnTo>
                    <a:pt x="1185" y="1081"/>
                  </a:lnTo>
                  <a:lnTo>
                    <a:pt x="1188" y="1081"/>
                  </a:lnTo>
                  <a:lnTo>
                    <a:pt x="1189" y="1079"/>
                  </a:lnTo>
                  <a:lnTo>
                    <a:pt x="1191" y="1079"/>
                  </a:lnTo>
                  <a:lnTo>
                    <a:pt x="1192" y="1079"/>
                  </a:lnTo>
                  <a:lnTo>
                    <a:pt x="1192" y="1078"/>
                  </a:lnTo>
                  <a:lnTo>
                    <a:pt x="1193" y="1079"/>
                  </a:lnTo>
                  <a:lnTo>
                    <a:pt x="1193" y="1079"/>
                  </a:lnTo>
                  <a:lnTo>
                    <a:pt x="1192" y="1081"/>
                  </a:lnTo>
                  <a:lnTo>
                    <a:pt x="1192" y="1081"/>
                  </a:lnTo>
                  <a:lnTo>
                    <a:pt x="1191" y="1082"/>
                  </a:lnTo>
                  <a:lnTo>
                    <a:pt x="1192" y="1083"/>
                  </a:lnTo>
                  <a:lnTo>
                    <a:pt x="1193" y="1083"/>
                  </a:lnTo>
                  <a:lnTo>
                    <a:pt x="1195" y="1083"/>
                  </a:lnTo>
                  <a:lnTo>
                    <a:pt x="1195" y="1082"/>
                  </a:lnTo>
                  <a:lnTo>
                    <a:pt x="1196" y="1081"/>
                  </a:lnTo>
                  <a:lnTo>
                    <a:pt x="1197" y="1081"/>
                  </a:lnTo>
                  <a:lnTo>
                    <a:pt x="1197" y="1082"/>
                  </a:lnTo>
                  <a:lnTo>
                    <a:pt x="1197" y="1082"/>
                  </a:lnTo>
                  <a:lnTo>
                    <a:pt x="1197" y="1083"/>
                  </a:lnTo>
                  <a:lnTo>
                    <a:pt x="1197" y="1085"/>
                  </a:lnTo>
                  <a:lnTo>
                    <a:pt x="1197" y="1085"/>
                  </a:lnTo>
                  <a:lnTo>
                    <a:pt x="1196" y="1085"/>
                  </a:lnTo>
                  <a:lnTo>
                    <a:pt x="1196" y="1086"/>
                  </a:lnTo>
                  <a:lnTo>
                    <a:pt x="1195" y="1086"/>
                  </a:lnTo>
                  <a:lnTo>
                    <a:pt x="1195" y="1087"/>
                  </a:lnTo>
                  <a:lnTo>
                    <a:pt x="1195" y="1087"/>
                  </a:lnTo>
                  <a:lnTo>
                    <a:pt x="1193" y="1087"/>
                  </a:lnTo>
                  <a:lnTo>
                    <a:pt x="1193" y="1087"/>
                  </a:lnTo>
                  <a:lnTo>
                    <a:pt x="1193" y="1087"/>
                  </a:lnTo>
                  <a:lnTo>
                    <a:pt x="1192" y="1089"/>
                  </a:lnTo>
                  <a:lnTo>
                    <a:pt x="1193" y="1090"/>
                  </a:lnTo>
                  <a:lnTo>
                    <a:pt x="1195" y="1090"/>
                  </a:lnTo>
                  <a:lnTo>
                    <a:pt x="1196" y="1091"/>
                  </a:lnTo>
                  <a:lnTo>
                    <a:pt x="1200" y="1093"/>
                  </a:lnTo>
                  <a:lnTo>
                    <a:pt x="1200" y="1093"/>
                  </a:lnTo>
                  <a:lnTo>
                    <a:pt x="1201" y="1094"/>
                  </a:lnTo>
                  <a:lnTo>
                    <a:pt x="1203" y="1096"/>
                  </a:lnTo>
                  <a:lnTo>
                    <a:pt x="1203" y="1096"/>
                  </a:lnTo>
                  <a:lnTo>
                    <a:pt x="1203" y="1097"/>
                  </a:lnTo>
                  <a:lnTo>
                    <a:pt x="1201" y="1097"/>
                  </a:lnTo>
                  <a:lnTo>
                    <a:pt x="1201" y="1098"/>
                  </a:lnTo>
                  <a:lnTo>
                    <a:pt x="1201" y="1098"/>
                  </a:lnTo>
                  <a:lnTo>
                    <a:pt x="1200" y="1098"/>
                  </a:lnTo>
                  <a:lnTo>
                    <a:pt x="1200" y="1097"/>
                  </a:lnTo>
                  <a:lnTo>
                    <a:pt x="1199" y="1100"/>
                  </a:lnTo>
                  <a:lnTo>
                    <a:pt x="1197" y="1100"/>
                  </a:lnTo>
                  <a:lnTo>
                    <a:pt x="1199" y="1098"/>
                  </a:lnTo>
                  <a:lnTo>
                    <a:pt x="1197" y="1097"/>
                  </a:lnTo>
                  <a:lnTo>
                    <a:pt x="1196" y="1096"/>
                  </a:lnTo>
                  <a:lnTo>
                    <a:pt x="1196" y="1094"/>
                  </a:lnTo>
                  <a:lnTo>
                    <a:pt x="1195" y="1094"/>
                  </a:lnTo>
                  <a:lnTo>
                    <a:pt x="1195" y="1094"/>
                  </a:lnTo>
                  <a:lnTo>
                    <a:pt x="1193" y="1093"/>
                  </a:lnTo>
                  <a:lnTo>
                    <a:pt x="1192" y="1094"/>
                  </a:lnTo>
                  <a:lnTo>
                    <a:pt x="1192" y="1093"/>
                  </a:lnTo>
                  <a:lnTo>
                    <a:pt x="1192" y="1093"/>
                  </a:lnTo>
                  <a:lnTo>
                    <a:pt x="1191" y="1091"/>
                  </a:lnTo>
                  <a:lnTo>
                    <a:pt x="1191" y="1091"/>
                  </a:lnTo>
                  <a:lnTo>
                    <a:pt x="1185" y="1090"/>
                  </a:lnTo>
                  <a:lnTo>
                    <a:pt x="1185" y="1090"/>
                  </a:lnTo>
                  <a:lnTo>
                    <a:pt x="1187" y="1090"/>
                  </a:lnTo>
                  <a:lnTo>
                    <a:pt x="1187" y="1091"/>
                  </a:lnTo>
                  <a:lnTo>
                    <a:pt x="1188" y="1091"/>
                  </a:lnTo>
                  <a:lnTo>
                    <a:pt x="1188" y="1093"/>
                  </a:lnTo>
                  <a:lnTo>
                    <a:pt x="1187" y="1094"/>
                  </a:lnTo>
                  <a:lnTo>
                    <a:pt x="1187" y="1094"/>
                  </a:lnTo>
                  <a:lnTo>
                    <a:pt x="1187" y="1096"/>
                  </a:lnTo>
                  <a:lnTo>
                    <a:pt x="1187" y="1097"/>
                  </a:lnTo>
                  <a:lnTo>
                    <a:pt x="1185" y="1097"/>
                  </a:lnTo>
                  <a:lnTo>
                    <a:pt x="1184" y="1097"/>
                  </a:lnTo>
                  <a:lnTo>
                    <a:pt x="1184" y="1094"/>
                  </a:lnTo>
                  <a:lnTo>
                    <a:pt x="1183" y="1094"/>
                  </a:lnTo>
                  <a:lnTo>
                    <a:pt x="1181" y="1094"/>
                  </a:lnTo>
                  <a:lnTo>
                    <a:pt x="1180" y="1094"/>
                  </a:lnTo>
                  <a:lnTo>
                    <a:pt x="1179" y="1097"/>
                  </a:lnTo>
                  <a:lnTo>
                    <a:pt x="1177" y="1097"/>
                  </a:lnTo>
                  <a:lnTo>
                    <a:pt x="1173" y="1096"/>
                  </a:lnTo>
                  <a:lnTo>
                    <a:pt x="1169" y="1094"/>
                  </a:lnTo>
                  <a:lnTo>
                    <a:pt x="1169" y="1093"/>
                  </a:lnTo>
                  <a:lnTo>
                    <a:pt x="1169" y="1093"/>
                  </a:lnTo>
                  <a:lnTo>
                    <a:pt x="1170" y="1093"/>
                  </a:lnTo>
                  <a:lnTo>
                    <a:pt x="1170" y="1093"/>
                  </a:lnTo>
                  <a:lnTo>
                    <a:pt x="1169" y="1091"/>
                  </a:lnTo>
                  <a:lnTo>
                    <a:pt x="1169" y="1090"/>
                  </a:lnTo>
                  <a:lnTo>
                    <a:pt x="1169" y="1089"/>
                  </a:lnTo>
                  <a:lnTo>
                    <a:pt x="1169" y="1089"/>
                  </a:lnTo>
                  <a:lnTo>
                    <a:pt x="1168" y="1090"/>
                  </a:lnTo>
                  <a:lnTo>
                    <a:pt x="1165" y="1089"/>
                  </a:lnTo>
                  <a:lnTo>
                    <a:pt x="1165" y="1089"/>
                  </a:lnTo>
                  <a:lnTo>
                    <a:pt x="1162" y="1086"/>
                  </a:lnTo>
                  <a:lnTo>
                    <a:pt x="1161" y="1086"/>
                  </a:lnTo>
                  <a:lnTo>
                    <a:pt x="1160" y="1085"/>
                  </a:lnTo>
                  <a:lnTo>
                    <a:pt x="1158" y="1085"/>
                  </a:lnTo>
                  <a:lnTo>
                    <a:pt x="1157" y="1086"/>
                  </a:lnTo>
                  <a:lnTo>
                    <a:pt x="1156" y="1087"/>
                  </a:lnTo>
                  <a:lnTo>
                    <a:pt x="1157" y="1087"/>
                  </a:lnTo>
                  <a:lnTo>
                    <a:pt x="1157" y="1089"/>
                  </a:lnTo>
                  <a:lnTo>
                    <a:pt x="1157" y="1089"/>
                  </a:lnTo>
                  <a:lnTo>
                    <a:pt x="1154" y="1089"/>
                  </a:lnTo>
                  <a:lnTo>
                    <a:pt x="1148" y="1089"/>
                  </a:lnTo>
                  <a:lnTo>
                    <a:pt x="1146" y="1087"/>
                  </a:lnTo>
                  <a:lnTo>
                    <a:pt x="1144" y="1086"/>
                  </a:lnTo>
                  <a:lnTo>
                    <a:pt x="1141" y="1086"/>
                  </a:lnTo>
                  <a:lnTo>
                    <a:pt x="1138" y="1085"/>
                  </a:lnTo>
                  <a:lnTo>
                    <a:pt x="1137" y="1086"/>
                  </a:lnTo>
                  <a:lnTo>
                    <a:pt x="1133" y="1086"/>
                  </a:lnTo>
                  <a:lnTo>
                    <a:pt x="1132" y="1086"/>
                  </a:lnTo>
                  <a:lnTo>
                    <a:pt x="1130" y="1086"/>
                  </a:lnTo>
                  <a:lnTo>
                    <a:pt x="1130" y="1086"/>
                  </a:lnTo>
                  <a:lnTo>
                    <a:pt x="1130" y="1085"/>
                  </a:lnTo>
                  <a:lnTo>
                    <a:pt x="1130" y="1085"/>
                  </a:lnTo>
                  <a:lnTo>
                    <a:pt x="1130" y="1085"/>
                  </a:lnTo>
                  <a:lnTo>
                    <a:pt x="1132" y="1083"/>
                  </a:lnTo>
                  <a:lnTo>
                    <a:pt x="1132" y="1082"/>
                  </a:lnTo>
                  <a:lnTo>
                    <a:pt x="1132" y="1082"/>
                  </a:lnTo>
                  <a:lnTo>
                    <a:pt x="1130" y="1082"/>
                  </a:lnTo>
                  <a:lnTo>
                    <a:pt x="1129" y="1085"/>
                  </a:lnTo>
                  <a:lnTo>
                    <a:pt x="1130" y="1086"/>
                  </a:lnTo>
                  <a:lnTo>
                    <a:pt x="1130" y="1087"/>
                  </a:lnTo>
                  <a:lnTo>
                    <a:pt x="1126" y="1087"/>
                  </a:lnTo>
                  <a:lnTo>
                    <a:pt x="1120" y="1090"/>
                  </a:lnTo>
                  <a:lnTo>
                    <a:pt x="1117" y="1093"/>
                  </a:lnTo>
                  <a:lnTo>
                    <a:pt x="1117" y="1091"/>
                  </a:lnTo>
                  <a:lnTo>
                    <a:pt x="1120" y="1089"/>
                  </a:lnTo>
                  <a:lnTo>
                    <a:pt x="1120" y="1089"/>
                  </a:lnTo>
                  <a:lnTo>
                    <a:pt x="1117" y="1090"/>
                  </a:lnTo>
                  <a:lnTo>
                    <a:pt x="1117" y="1089"/>
                  </a:lnTo>
                  <a:lnTo>
                    <a:pt x="1117" y="1087"/>
                  </a:lnTo>
                  <a:lnTo>
                    <a:pt x="1117" y="1086"/>
                  </a:lnTo>
                  <a:lnTo>
                    <a:pt x="1116" y="1086"/>
                  </a:lnTo>
                  <a:lnTo>
                    <a:pt x="1114" y="1087"/>
                  </a:lnTo>
                  <a:lnTo>
                    <a:pt x="1114" y="1087"/>
                  </a:lnTo>
                  <a:lnTo>
                    <a:pt x="1113" y="1086"/>
                  </a:lnTo>
                  <a:lnTo>
                    <a:pt x="1113" y="1086"/>
                  </a:lnTo>
                  <a:lnTo>
                    <a:pt x="1113" y="1090"/>
                  </a:lnTo>
                  <a:lnTo>
                    <a:pt x="1114" y="1091"/>
                  </a:lnTo>
                  <a:lnTo>
                    <a:pt x="1114" y="1093"/>
                  </a:lnTo>
                  <a:lnTo>
                    <a:pt x="1113" y="1094"/>
                  </a:lnTo>
                  <a:lnTo>
                    <a:pt x="1112" y="1096"/>
                  </a:lnTo>
                  <a:lnTo>
                    <a:pt x="1110" y="1097"/>
                  </a:lnTo>
                  <a:lnTo>
                    <a:pt x="1109" y="1100"/>
                  </a:lnTo>
                  <a:lnTo>
                    <a:pt x="1108" y="1101"/>
                  </a:lnTo>
                  <a:lnTo>
                    <a:pt x="1104" y="1104"/>
                  </a:lnTo>
                  <a:lnTo>
                    <a:pt x="1102" y="1104"/>
                  </a:lnTo>
                  <a:lnTo>
                    <a:pt x="1101" y="1105"/>
                  </a:lnTo>
                  <a:lnTo>
                    <a:pt x="1098" y="1106"/>
                  </a:lnTo>
                  <a:lnTo>
                    <a:pt x="1096" y="1108"/>
                  </a:lnTo>
                  <a:lnTo>
                    <a:pt x="1094" y="1108"/>
                  </a:lnTo>
                  <a:lnTo>
                    <a:pt x="1096" y="1106"/>
                  </a:lnTo>
                  <a:lnTo>
                    <a:pt x="1098" y="1105"/>
                  </a:lnTo>
                  <a:lnTo>
                    <a:pt x="1097" y="1105"/>
                  </a:lnTo>
                  <a:lnTo>
                    <a:pt x="1094" y="1105"/>
                  </a:lnTo>
                  <a:lnTo>
                    <a:pt x="1093" y="1105"/>
                  </a:lnTo>
                  <a:lnTo>
                    <a:pt x="1093" y="1105"/>
                  </a:lnTo>
                  <a:lnTo>
                    <a:pt x="1092" y="1106"/>
                  </a:lnTo>
                  <a:lnTo>
                    <a:pt x="1090" y="1105"/>
                  </a:lnTo>
                  <a:lnTo>
                    <a:pt x="1090" y="1105"/>
                  </a:lnTo>
                  <a:lnTo>
                    <a:pt x="1089" y="1104"/>
                  </a:lnTo>
                  <a:lnTo>
                    <a:pt x="1089" y="1104"/>
                  </a:lnTo>
                  <a:lnTo>
                    <a:pt x="1089" y="1104"/>
                  </a:lnTo>
                  <a:lnTo>
                    <a:pt x="1090" y="1108"/>
                  </a:lnTo>
                  <a:lnTo>
                    <a:pt x="1092" y="1108"/>
                  </a:lnTo>
                  <a:lnTo>
                    <a:pt x="1092" y="1108"/>
                  </a:lnTo>
                  <a:lnTo>
                    <a:pt x="1090" y="1109"/>
                  </a:lnTo>
                  <a:lnTo>
                    <a:pt x="1090" y="1110"/>
                  </a:lnTo>
                  <a:lnTo>
                    <a:pt x="1088" y="1110"/>
                  </a:lnTo>
                  <a:lnTo>
                    <a:pt x="1086" y="1109"/>
                  </a:lnTo>
                  <a:lnTo>
                    <a:pt x="1086" y="1110"/>
                  </a:lnTo>
                  <a:lnTo>
                    <a:pt x="1086" y="1112"/>
                  </a:lnTo>
                  <a:lnTo>
                    <a:pt x="1085" y="1113"/>
                  </a:lnTo>
                  <a:lnTo>
                    <a:pt x="1085" y="1113"/>
                  </a:lnTo>
                  <a:lnTo>
                    <a:pt x="1085" y="1113"/>
                  </a:lnTo>
                  <a:lnTo>
                    <a:pt x="1084" y="1112"/>
                  </a:lnTo>
                  <a:lnTo>
                    <a:pt x="1084" y="1113"/>
                  </a:lnTo>
                  <a:lnTo>
                    <a:pt x="1082" y="1113"/>
                  </a:lnTo>
                  <a:lnTo>
                    <a:pt x="1082" y="1113"/>
                  </a:lnTo>
                  <a:lnTo>
                    <a:pt x="1081" y="1113"/>
                  </a:lnTo>
                  <a:lnTo>
                    <a:pt x="1081" y="1114"/>
                  </a:lnTo>
                  <a:lnTo>
                    <a:pt x="1081" y="1114"/>
                  </a:lnTo>
                  <a:lnTo>
                    <a:pt x="1082" y="1114"/>
                  </a:lnTo>
                  <a:lnTo>
                    <a:pt x="1082" y="1116"/>
                  </a:lnTo>
                  <a:lnTo>
                    <a:pt x="1081" y="1118"/>
                  </a:lnTo>
                  <a:lnTo>
                    <a:pt x="1080" y="1118"/>
                  </a:lnTo>
                  <a:lnTo>
                    <a:pt x="1077" y="1118"/>
                  </a:lnTo>
                  <a:lnTo>
                    <a:pt x="1077" y="1118"/>
                  </a:lnTo>
                  <a:lnTo>
                    <a:pt x="1077" y="1118"/>
                  </a:lnTo>
                  <a:lnTo>
                    <a:pt x="1078" y="1121"/>
                  </a:lnTo>
                  <a:lnTo>
                    <a:pt x="1077" y="1126"/>
                  </a:lnTo>
                  <a:lnTo>
                    <a:pt x="1077" y="1128"/>
                  </a:lnTo>
                  <a:lnTo>
                    <a:pt x="1076" y="1128"/>
                  </a:lnTo>
                  <a:lnTo>
                    <a:pt x="1076" y="1128"/>
                  </a:lnTo>
                  <a:lnTo>
                    <a:pt x="1073" y="1126"/>
                  </a:lnTo>
                  <a:lnTo>
                    <a:pt x="1072" y="1125"/>
                  </a:lnTo>
                  <a:lnTo>
                    <a:pt x="1073" y="1128"/>
                  </a:lnTo>
                  <a:lnTo>
                    <a:pt x="1076" y="1129"/>
                  </a:lnTo>
                  <a:lnTo>
                    <a:pt x="1076" y="1130"/>
                  </a:lnTo>
                  <a:lnTo>
                    <a:pt x="1076" y="1130"/>
                  </a:lnTo>
                  <a:lnTo>
                    <a:pt x="1076" y="1132"/>
                  </a:lnTo>
                  <a:lnTo>
                    <a:pt x="1074" y="1133"/>
                  </a:lnTo>
                  <a:lnTo>
                    <a:pt x="1076" y="1134"/>
                  </a:lnTo>
                  <a:lnTo>
                    <a:pt x="1076" y="1137"/>
                  </a:lnTo>
                  <a:lnTo>
                    <a:pt x="1076" y="1138"/>
                  </a:lnTo>
                  <a:lnTo>
                    <a:pt x="1077" y="1141"/>
                  </a:lnTo>
                  <a:lnTo>
                    <a:pt x="1077" y="1142"/>
                  </a:lnTo>
                  <a:lnTo>
                    <a:pt x="1080" y="1148"/>
                  </a:lnTo>
                  <a:lnTo>
                    <a:pt x="1081" y="1148"/>
                  </a:lnTo>
                  <a:lnTo>
                    <a:pt x="1081" y="1149"/>
                  </a:lnTo>
                  <a:lnTo>
                    <a:pt x="1081" y="1150"/>
                  </a:lnTo>
                  <a:lnTo>
                    <a:pt x="1080" y="1150"/>
                  </a:lnTo>
                  <a:lnTo>
                    <a:pt x="1078" y="1150"/>
                  </a:lnTo>
                  <a:lnTo>
                    <a:pt x="1078" y="1152"/>
                  </a:lnTo>
                  <a:lnTo>
                    <a:pt x="1078" y="1152"/>
                  </a:lnTo>
                  <a:lnTo>
                    <a:pt x="1077" y="1152"/>
                  </a:lnTo>
                  <a:lnTo>
                    <a:pt x="1077" y="1152"/>
                  </a:lnTo>
                  <a:lnTo>
                    <a:pt x="1074" y="1149"/>
                  </a:lnTo>
                  <a:lnTo>
                    <a:pt x="1072" y="1149"/>
                  </a:lnTo>
                  <a:lnTo>
                    <a:pt x="1068" y="1148"/>
                  </a:lnTo>
                  <a:lnTo>
                    <a:pt x="1064" y="1148"/>
                  </a:lnTo>
                  <a:lnTo>
                    <a:pt x="1062" y="1146"/>
                  </a:lnTo>
                  <a:lnTo>
                    <a:pt x="1061" y="1145"/>
                  </a:lnTo>
                  <a:lnTo>
                    <a:pt x="1059" y="1145"/>
                  </a:lnTo>
                  <a:lnTo>
                    <a:pt x="1058" y="1145"/>
                  </a:lnTo>
                  <a:lnTo>
                    <a:pt x="1057" y="1144"/>
                  </a:lnTo>
                  <a:lnTo>
                    <a:pt x="1055" y="1144"/>
                  </a:lnTo>
                  <a:lnTo>
                    <a:pt x="1053" y="1142"/>
                  </a:lnTo>
                  <a:lnTo>
                    <a:pt x="1051" y="1142"/>
                  </a:lnTo>
                  <a:lnTo>
                    <a:pt x="1050" y="1140"/>
                  </a:lnTo>
                  <a:lnTo>
                    <a:pt x="1050" y="1140"/>
                  </a:lnTo>
                  <a:lnTo>
                    <a:pt x="1050" y="1137"/>
                  </a:lnTo>
                  <a:lnTo>
                    <a:pt x="1049" y="1134"/>
                  </a:lnTo>
                  <a:lnTo>
                    <a:pt x="1046" y="1132"/>
                  </a:lnTo>
                  <a:lnTo>
                    <a:pt x="1046" y="1132"/>
                  </a:lnTo>
                  <a:lnTo>
                    <a:pt x="1046" y="1132"/>
                  </a:lnTo>
                  <a:lnTo>
                    <a:pt x="1046" y="1132"/>
                  </a:lnTo>
                  <a:lnTo>
                    <a:pt x="1046" y="1130"/>
                  </a:lnTo>
                  <a:lnTo>
                    <a:pt x="1046" y="1129"/>
                  </a:lnTo>
                  <a:lnTo>
                    <a:pt x="1046" y="1128"/>
                  </a:lnTo>
                  <a:lnTo>
                    <a:pt x="1045" y="1128"/>
                  </a:lnTo>
                  <a:lnTo>
                    <a:pt x="1046" y="1126"/>
                  </a:lnTo>
                  <a:lnTo>
                    <a:pt x="1046" y="1125"/>
                  </a:lnTo>
                  <a:lnTo>
                    <a:pt x="1046" y="1124"/>
                  </a:lnTo>
                  <a:lnTo>
                    <a:pt x="1045" y="1122"/>
                  </a:lnTo>
                  <a:lnTo>
                    <a:pt x="1042" y="1121"/>
                  </a:lnTo>
                  <a:lnTo>
                    <a:pt x="1039" y="1118"/>
                  </a:lnTo>
                  <a:lnTo>
                    <a:pt x="1038" y="1116"/>
                  </a:lnTo>
                  <a:lnTo>
                    <a:pt x="1037" y="1113"/>
                  </a:lnTo>
                  <a:lnTo>
                    <a:pt x="1035" y="1112"/>
                  </a:lnTo>
                  <a:lnTo>
                    <a:pt x="1034" y="1110"/>
                  </a:lnTo>
                  <a:lnTo>
                    <a:pt x="1033" y="1109"/>
                  </a:lnTo>
                  <a:lnTo>
                    <a:pt x="1033" y="1108"/>
                  </a:lnTo>
                  <a:lnTo>
                    <a:pt x="1033" y="1108"/>
                  </a:lnTo>
                  <a:lnTo>
                    <a:pt x="1033" y="1105"/>
                  </a:lnTo>
                  <a:lnTo>
                    <a:pt x="1030" y="1102"/>
                  </a:lnTo>
                  <a:lnTo>
                    <a:pt x="1029" y="1100"/>
                  </a:lnTo>
                  <a:lnTo>
                    <a:pt x="1029" y="1098"/>
                  </a:lnTo>
                  <a:lnTo>
                    <a:pt x="1027" y="1096"/>
                  </a:lnTo>
                  <a:lnTo>
                    <a:pt x="1025" y="1093"/>
                  </a:lnTo>
                  <a:lnTo>
                    <a:pt x="1023" y="1091"/>
                  </a:lnTo>
                  <a:lnTo>
                    <a:pt x="1022" y="1091"/>
                  </a:lnTo>
                  <a:lnTo>
                    <a:pt x="1022" y="1091"/>
                  </a:lnTo>
                  <a:lnTo>
                    <a:pt x="1018" y="1087"/>
                  </a:lnTo>
                  <a:lnTo>
                    <a:pt x="1018" y="1086"/>
                  </a:lnTo>
                  <a:lnTo>
                    <a:pt x="1017" y="1086"/>
                  </a:lnTo>
                  <a:lnTo>
                    <a:pt x="1015" y="1086"/>
                  </a:lnTo>
                  <a:lnTo>
                    <a:pt x="1015" y="1085"/>
                  </a:lnTo>
                  <a:lnTo>
                    <a:pt x="1015" y="1085"/>
                  </a:lnTo>
                  <a:lnTo>
                    <a:pt x="1014" y="1085"/>
                  </a:lnTo>
                  <a:lnTo>
                    <a:pt x="1014" y="1085"/>
                  </a:lnTo>
                  <a:lnTo>
                    <a:pt x="1011" y="1085"/>
                  </a:lnTo>
                  <a:lnTo>
                    <a:pt x="1009" y="1085"/>
                  </a:lnTo>
                  <a:lnTo>
                    <a:pt x="1006" y="1085"/>
                  </a:lnTo>
                  <a:lnTo>
                    <a:pt x="1005" y="1083"/>
                  </a:lnTo>
                  <a:lnTo>
                    <a:pt x="1003" y="1083"/>
                  </a:lnTo>
                  <a:lnTo>
                    <a:pt x="1002" y="1085"/>
                  </a:lnTo>
                  <a:lnTo>
                    <a:pt x="1001" y="1086"/>
                  </a:lnTo>
                  <a:lnTo>
                    <a:pt x="999" y="1086"/>
                  </a:lnTo>
                  <a:lnTo>
                    <a:pt x="997" y="1087"/>
                  </a:lnTo>
                  <a:lnTo>
                    <a:pt x="995" y="1091"/>
                  </a:lnTo>
                  <a:lnTo>
                    <a:pt x="995" y="1093"/>
                  </a:lnTo>
                  <a:lnTo>
                    <a:pt x="995" y="1094"/>
                  </a:lnTo>
                  <a:lnTo>
                    <a:pt x="995" y="1096"/>
                  </a:lnTo>
                  <a:lnTo>
                    <a:pt x="994" y="1096"/>
                  </a:lnTo>
                  <a:lnTo>
                    <a:pt x="993" y="1097"/>
                  </a:lnTo>
                  <a:lnTo>
                    <a:pt x="991" y="1098"/>
                  </a:lnTo>
                  <a:lnTo>
                    <a:pt x="990" y="1100"/>
                  </a:lnTo>
                  <a:lnTo>
                    <a:pt x="989" y="1098"/>
                  </a:lnTo>
                  <a:lnTo>
                    <a:pt x="987" y="1098"/>
                  </a:lnTo>
                  <a:lnTo>
                    <a:pt x="983" y="1096"/>
                  </a:lnTo>
                  <a:lnTo>
                    <a:pt x="981" y="1094"/>
                  </a:lnTo>
                  <a:lnTo>
                    <a:pt x="978" y="1093"/>
                  </a:lnTo>
                  <a:lnTo>
                    <a:pt x="977" y="1093"/>
                  </a:lnTo>
                  <a:lnTo>
                    <a:pt x="975" y="1090"/>
                  </a:lnTo>
                  <a:lnTo>
                    <a:pt x="974" y="1090"/>
                  </a:lnTo>
                  <a:lnTo>
                    <a:pt x="973" y="1089"/>
                  </a:lnTo>
                  <a:lnTo>
                    <a:pt x="970" y="1087"/>
                  </a:lnTo>
                  <a:lnTo>
                    <a:pt x="969" y="1085"/>
                  </a:lnTo>
                  <a:lnTo>
                    <a:pt x="967" y="1082"/>
                  </a:lnTo>
                  <a:lnTo>
                    <a:pt x="967" y="1079"/>
                  </a:lnTo>
                  <a:lnTo>
                    <a:pt x="966" y="1074"/>
                  </a:lnTo>
                  <a:lnTo>
                    <a:pt x="965" y="1071"/>
                  </a:lnTo>
                  <a:lnTo>
                    <a:pt x="963" y="1070"/>
                  </a:lnTo>
                  <a:lnTo>
                    <a:pt x="962" y="1069"/>
                  </a:lnTo>
                  <a:lnTo>
                    <a:pt x="959" y="1067"/>
                  </a:lnTo>
                  <a:lnTo>
                    <a:pt x="955" y="1065"/>
                  </a:lnTo>
                  <a:lnTo>
                    <a:pt x="951" y="1061"/>
                  </a:lnTo>
                  <a:lnTo>
                    <a:pt x="947" y="1058"/>
                  </a:lnTo>
                  <a:lnTo>
                    <a:pt x="946" y="1057"/>
                  </a:lnTo>
                  <a:lnTo>
                    <a:pt x="944" y="1055"/>
                  </a:lnTo>
                  <a:lnTo>
                    <a:pt x="943" y="1053"/>
                  </a:lnTo>
                  <a:lnTo>
                    <a:pt x="942" y="1051"/>
                  </a:lnTo>
                  <a:lnTo>
                    <a:pt x="942" y="1051"/>
                  </a:lnTo>
                  <a:lnTo>
                    <a:pt x="942" y="1051"/>
                  </a:lnTo>
                  <a:lnTo>
                    <a:pt x="938" y="1051"/>
                  </a:lnTo>
                  <a:lnTo>
                    <a:pt x="935" y="1051"/>
                  </a:lnTo>
                  <a:lnTo>
                    <a:pt x="931" y="1051"/>
                  </a:lnTo>
                  <a:lnTo>
                    <a:pt x="928" y="1051"/>
                  </a:lnTo>
                  <a:lnTo>
                    <a:pt x="924" y="1051"/>
                  </a:lnTo>
                  <a:lnTo>
                    <a:pt x="922" y="1051"/>
                  </a:lnTo>
                  <a:lnTo>
                    <a:pt x="918" y="1051"/>
                  </a:lnTo>
                  <a:lnTo>
                    <a:pt x="915" y="1051"/>
                  </a:lnTo>
                  <a:lnTo>
                    <a:pt x="915" y="1053"/>
                  </a:lnTo>
                  <a:lnTo>
                    <a:pt x="915" y="1054"/>
                  </a:lnTo>
                  <a:lnTo>
                    <a:pt x="915" y="1057"/>
                  </a:lnTo>
                  <a:lnTo>
                    <a:pt x="915" y="1058"/>
                  </a:lnTo>
                  <a:lnTo>
                    <a:pt x="910" y="1058"/>
                  </a:lnTo>
                  <a:lnTo>
                    <a:pt x="904" y="1058"/>
                  </a:lnTo>
                  <a:lnTo>
                    <a:pt x="899" y="1058"/>
                  </a:lnTo>
                  <a:lnTo>
                    <a:pt x="894" y="1058"/>
                  </a:lnTo>
                  <a:lnTo>
                    <a:pt x="888" y="1058"/>
                  </a:lnTo>
                  <a:lnTo>
                    <a:pt x="883" y="1058"/>
                  </a:lnTo>
                  <a:lnTo>
                    <a:pt x="878" y="1058"/>
                  </a:lnTo>
                  <a:lnTo>
                    <a:pt x="872" y="1058"/>
                  </a:lnTo>
                  <a:lnTo>
                    <a:pt x="866" y="1057"/>
                  </a:lnTo>
                  <a:lnTo>
                    <a:pt x="858" y="1054"/>
                  </a:lnTo>
                  <a:lnTo>
                    <a:pt x="851" y="1051"/>
                  </a:lnTo>
                  <a:lnTo>
                    <a:pt x="844" y="1049"/>
                  </a:lnTo>
                  <a:lnTo>
                    <a:pt x="836" y="1046"/>
                  </a:lnTo>
                  <a:lnTo>
                    <a:pt x="829" y="1043"/>
                  </a:lnTo>
                  <a:lnTo>
                    <a:pt x="823" y="1041"/>
                  </a:lnTo>
                  <a:lnTo>
                    <a:pt x="815" y="1038"/>
                  </a:lnTo>
                  <a:lnTo>
                    <a:pt x="816" y="1037"/>
                  </a:lnTo>
                  <a:lnTo>
                    <a:pt x="817" y="1034"/>
                  </a:lnTo>
                  <a:lnTo>
                    <a:pt x="815" y="1034"/>
                  </a:lnTo>
                  <a:lnTo>
                    <a:pt x="811" y="1035"/>
                  </a:lnTo>
                  <a:lnTo>
                    <a:pt x="807" y="1035"/>
                  </a:lnTo>
                  <a:lnTo>
                    <a:pt x="803" y="1035"/>
                  </a:lnTo>
                  <a:lnTo>
                    <a:pt x="799" y="1035"/>
                  </a:lnTo>
                  <a:lnTo>
                    <a:pt x="793" y="1037"/>
                  </a:lnTo>
                  <a:lnTo>
                    <a:pt x="789" y="1037"/>
                  </a:lnTo>
                  <a:lnTo>
                    <a:pt x="785" y="1037"/>
                  </a:lnTo>
                  <a:lnTo>
                    <a:pt x="781" y="1038"/>
                  </a:lnTo>
                  <a:lnTo>
                    <a:pt x="781" y="1037"/>
                  </a:lnTo>
                  <a:lnTo>
                    <a:pt x="781" y="1035"/>
                  </a:lnTo>
                  <a:lnTo>
                    <a:pt x="780" y="1035"/>
                  </a:lnTo>
                  <a:lnTo>
                    <a:pt x="779" y="1035"/>
                  </a:lnTo>
                  <a:lnTo>
                    <a:pt x="779" y="1033"/>
                  </a:lnTo>
                  <a:lnTo>
                    <a:pt x="779" y="1031"/>
                  </a:lnTo>
                  <a:lnTo>
                    <a:pt x="779" y="1030"/>
                  </a:lnTo>
                  <a:lnTo>
                    <a:pt x="779" y="1027"/>
                  </a:lnTo>
                  <a:lnTo>
                    <a:pt x="776" y="1023"/>
                  </a:lnTo>
                  <a:lnTo>
                    <a:pt x="771" y="1019"/>
                  </a:lnTo>
                  <a:lnTo>
                    <a:pt x="768" y="1018"/>
                  </a:lnTo>
                  <a:lnTo>
                    <a:pt x="767" y="1017"/>
                  </a:lnTo>
                  <a:lnTo>
                    <a:pt x="765" y="1015"/>
                  </a:lnTo>
                  <a:lnTo>
                    <a:pt x="764" y="1015"/>
                  </a:lnTo>
                  <a:lnTo>
                    <a:pt x="764" y="1017"/>
                  </a:lnTo>
                  <a:lnTo>
                    <a:pt x="761" y="1015"/>
                  </a:lnTo>
                  <a:lnTo>
                    <a:pt x="763" y="1014"/>
                  </a:lnTo>
                  <a:lnTo>
                    <a:pt x="760" y="1011"/>
                  </a:lnTo>
                  <a:lnTo>
                    <a:pt x="759" y="1010"/>
                  </a:lnTo>
                  <a:lnTo>
                    <a:pt x="756" y="1011"/>
                  </a:lnTo>
                  <a:lnTo>
                    <a:pt x="751" y="1009"/>
                  </a:lnTo>
                  <a:lnTo>
                    <a:pt x="749" y="1009"/>
                  </a:lnTo>
                  <a:lnTo>
                    <a:pt x="749" y="1006"/>
                  </a:lnTo>
                  <a:lnTo>
                    <a:pt x="747" y="1005"/>
                  </a:lnTo>
                  <a:lnTo>
                    <a:pt x="744" y="1003"/>
                  </a:lnTo>
                  <a:lnTo>
                    <a:pt x="743" y="1005"/>
                  </a:lnTo>
                  <a:lnTo>
                    <a:pt x="740" y="1003"/>
                  </a:lnTo>
                  <a:lnTo>
                    <a:pt x="737" y="1003"/>
                  </a:lnTo>
                  <a:lnTo>
                    <a:pt x="736" y="1003"/>
                  </a:lnTo>
                  <a:lnTo>
                    <a:pt x="732" y="1003"/>
                  </a:lnTo>
                  <a:lnTo>
                    <a:pt x="731" y="1003"/>
                  </a:lnTo>
                  <a:lnTo>
                    <a:pt x="729" y="1002"/>
                  </a:lnTo>
                  <a:lnTo>
                    <a:pt x="728" y="1001"/>
                  </a:lnTo>
                  <a:lnTo>
                    <a:pt x="728" y="999"/>
                  </a:lnTo>
                  <a:lnTo>
                    <a:pt x="728" y="998"/>
                  </a:lnTo>
                  <a:lnTo>
                    <a:pt x="728" y="997"/>
                  </a:lnTo>
                  <a:lnTo>
                    <a:pt x="728" y="994"/>
                  </a:lnTo>
                  <a:lnTo>
                    <a:pt x="728" y="991"/>
                  </a:lnTo>
                  <a:lnTo>
                    <a:pt x="728" y="991"/>
                  </a:lnTo>
                  <a:lnTo>
                    <a:pt x="728" y="990"/>
                  </a:lnTo>
                  <a:lnTo>
                    <a:pt x="725" y="990"/>
                  </a:lnTo>
                  <a:lnTo>
                    <a:pt x="725" y="988"/>
                  </a:lnTo>
                  <a:lnTo>
                    <a:pt x="725" y="986"/>
                  </a:lnTo>
                  <a:lnTo>
                    <a:pt x="724" y="986"/>
                  </a:lnTo>
                  <a:lnTo>
                    <a:pt x="722" y="984"/>
                  </a:lnTo>
                  <a:lnTo>
                    <a:pt x="721" y="982"/>
                  </a:lnTo>
                  <a:lnTo>
                    <a:pt x="718" y="980"/>
                  </a:lnTo>
                  <a:lnTo>
                    <a:pt x="717" y="979"/>
                  </a:lnTo>
                  <a:lnTo>
                    <a:pt x="716" y="978"/>
                  </a:lnTo>
                  <a:lnTo>
                    <a:pt x="716" y="976"/>
                  </a:lnTo>
                  <a:lnTo>
                    <a:pt x="713" y="972"/>
                  </a:lnTo>
                  <a:lnTo>
                    <a:pt x="709" y="968"/>
                  </a:lnTo>
                  <a:lnTo>
                    <a:pt x="709" y="967"/>
                  </a:lnTo>
                  <a:lnTo>
                    <a:pt x="709" y="964"/>
                  </a:lnTo>
                  <a:lnTo>
                    <a:pt x="710" y="963"/>
                  </a:lnTo>
                  <a:lnTo>
                    <a:pt x="710" y="962"/>
                  </a:lnTo>
                  <a:lnTo>
                    <a:pt x="710" y="960"/>
                  </a:lnTo>
                  <a:lnTo>
                    <a:pt x="710" y="959"/>
                  </a:lnTo>
                  <a:lnTo>
                    <a:pt x="709" y="958"/>
                  </a:lnTo>
                  <a:lnTo>
                    <a:pt x="705" y="956"/>
                  </a:lnTo>
                  <a:lnTo>
                    <a:pt x="702" y="952"/>
                  </a:lnTo>
                  <a:lnTo>
                    <a:pt x="701" y="950"/>
                  </a:lnTo>
                  <a:lnTo>
                    <a:pt x="700" y="946"/>
                  </a:lnTo>
                  <a:lnTo>
                    <a:pt x="700" y="944"/>
                  </a:lnTo>
                  <a:lnTo>
                    <a:pt x="700" y="942"/>
                  </a:lnTo>
                  <a:lnTo>
                    <a:pt x="701" y="942"/>
                  </a:lnTo>
                  <a:lnTo>
                    <a:pt x="702" y="942"/>
                  </a:lnTo>
                  <a:lnTo>
                    <a:pt x="702" y="942"/>
                  </a:lnTo>
                  <a:lnTo>
                    <a:pt x="702" y="944"/>
                  </a:lnTo>
                  <a:lnTo>
                    <a:pt x="704" y="944"/>
                  </a:lnTo>
                  <a:lnTo>
                    <a:pt x="704" y="946"/>
                  </a:lnTo>
                  <a:lnTo>
                    <a:pt x="705" y="947"/>
                  </a:lnTo>
                  <a:lnTo>
                    <a:pt x="706" y="947"/>
                  </a:lnTo>
                  <a:lnTo>
                    <a:pt x="706" y="947"/>
                  </a:lnTo>
                  <a:lnTo>
                    <a:pt x="706" y="946"/>
                  </a:lnTo>
                  <a:lnTo>
                    <a:pt x="706" y="946"/>
                  </a:lnTo>
                  <a:lnTo>
                    <a:pt x="705" y="944"/>
                  </a:lnTo>
                  <a:lnTo>
                    <a:pt x="705" y="942"/>
                  </a:lnTo>
                  <a:lnTo>
                    <a:pt x="704" y="942"/>
                  </a:lnTo>
                  <a:lnTo>
                    <a:pt x="702" y="939"/>
                  </a:lnTo>
                  <a:lnTo>
                    <a:pt x="702" y="939"/>
                  </a:lnTo>
                  <a:lnTo>
                    <a:pt x="702" y="938"/>
                  </a:lnTo>
                  <a:lnTo>
                    <a:pt x="702" y="938"/>
                  </a:lnTo>
                  <a:lnTo>
                    <a:pt x="705" y="936"/>
                  </a:lnTo>
                  <a:lnTo>
                    <a:pt x="706" y="936"/>
                  </a:lnTo>
                  <a:lnTo>
                    <a:pt x="712" y="936"/>
                  </a:lnTo>
                  <a:lnTo>
                    <a:pt x="713" y="936"/>
                  </a:lnTo>
                  <a:lnTo>
                    <a:pt x="714" y="936"/>
                  </a:lnTo>
                  <a:lnTo>
                    <a:pt x="714" y="936"/>
                  </a:lnTo>
                  <a:lnTo>
                    <a:pt x="713" y="935"/>
                  </a:lnTo>
                  <a:lnTo>
                    <a:pt x="713" y="936"/>
                  </a:lnTo>
                  <a:lnTo>
                    <a:pt x="712" y="936"/>
                  </a:lnTo>
                  <a:lnTo>
                    <a:pt x="709" y="936"/>
                  </a:lnTo>
                  <a:lnTo>
                    <a:pt x="709" y="935"/>
                  </a:lnTo>
                  <a:lnTo>
                    <a:pt x="708" y="935"/>
                  </a:lnTo>
                  <a:lnTo>
                    <a:pt x="708" y="935"/>
                  </a:lnTo>
                  <a:lnTo>
                    <a:pt x="705" y="936"/>
                  </a:lnTo>
                  <a:lnTo>
                    <a:pt x="705" y="936"/>
                  </a:lnTo>
                  <a:lnTo>
                    <a:pt x="702" y="935"/>
                  </a:lnTo>
                  <a:lnTo>
                    <a:pt x="702" y="935"/>
                  </a:lnTo>
                  <a:lnTo>
                    <a:pt x="701" y="935"/>
                  </a:lnTo>
                  <a:lnTo>
                    <a:pt x="700" y="938"/>
                  </a:lnTo>
                  <a:lnTo>
                    <a:pt x="701" y="940"/>
                  </a:lnTo>
                  <a:lnTo>
                    <a:pt x="700" y="940"/>
                  </a:lnTo>
                  <a:lnTo>
                    <a:pt x="698" y="939"/>
                  </a:lnTo>
                  <a:lnTo>
                    <a:pt x="697" y="939"/>
                  </a:lnTo>
                  <a:lnTo>
                    <a:pt x="696" y="938"/>
                  </a:lnTo>
                  <a:lnTo>
                    <a:pt x="694" y="936"/>
                  </a:lnTo>
                  <a:lnTo>
                    <a:pt x="694" y="936"/>
                  </a:lnTo>
                  <a:lnTo>
                    <a:pt x="693" y="938"/>
                  </a:lnTo>
                  <a:lnTo>
                    <a:pt x="693" y="936"/>
                  </a:lnTo>
                  <a:lnTo>
                    <a:pt x="693" y="935"/>
                  </a:lnTo>
                  <a:lnTo>
                    <a:pt x="693" y="932"/>
                  </a:lnTo>
                  <a:lnTo>
                    <a:pt x="694" y="935"/>
                  </a:lnTo>
                  <a:lnTo>
                    <a:pt x="694" y="934"/>
                  </a:lnTo>
                  <a:lnTo>
                    <a:pt x="693" y="932"/>
                  </a:lnTo>
                  <a:lnTo>
                    <a:pt x="692" y="931"/>
                  </a:lnTo>
                  <a:lnTo>
                    <a:pt x="690" y="928"/>
                  </a:lnTo>
                  <a:lnTo>
                    <a:pt x="689" y="927"/>
                  </a:lnTo>
                  <a:lnTo>
                    <a:pt x="686" y="924"/>
                  </a:lnTo>
                  <a:lnTo>
                    <a:pt x="682" y="920"/>
                  </a:lnTo>
                  <a:lnTo>
                    <a:pt x="682" y="916"/>
                  </a:lnTo>
                  <a:lnTo>
                    <a:pt x="681" y="911"/>
                  </a:lnTo>
                  <a:lnTo>
                    <a:pt x="681" y="908"/>
                  </a:lnTo>
                  <a:lnTo>
                    <a:pt x="681" y="906"/>
                  </a:lnTo>
                  <a:lnTo>
                    <a:pt x="680" y="903"/>
                  </a:lnTo>
                  <a:lnTo>
                    <a:pt x="680" y="902"/>
                  </a:lnTo>
                  <a:lnTo>
                    <a:pt x="676" y="898"/>
                  </a:lnTo>
                  <a:lnTo>
                    <a:pt x="673" y="893"/>
                  </a:lnTo>
                  <a:lnTo>
                    <a:pt x="673" y="891"/>
                  </a:lnTo>
                  <a:lnTo>
                    <a:pt x="672" y="889"/>
                  </a:lnTo>
                  <a:lnTo>
                    <a:pt x="673" y="887"/>
                  </a:lnTo>
                  <a:lnTo>
                    <a:pt x="673" y="884"/>
                  </a:lnTo>
                  <a:lnTo>
                    <a:pt x="674" y="884"/>
                  </a:lnTo>
                  <a:lnTo>
                    <a:pt x="674" y="884"/>
                  </a:lnTo>
                  <a:lnTo>
                    <a:pt x="674" y="885"/>
                  </a:lnTo>
                  <a:lnTo>
                    <a:pt x="674" y="885"/>
                  </a:lnTo>
                  <a:lnTo>
                    <a:pt x="674" y="884"/>
                  </a:lnTo>
                  <a:lnTo>
                    <a:pt x="674" y="884"/>
                  </a:lnTo>
                  <a:lnTo>
                    <a:pt x="674" y="884"/>
                  </a:lnTo>
                  <a:lnTo>
                    <a:pt x="674" y="883"/>
                  </a:lnTo>
                  <a:lnTo>
                    <a:pt x="674" y="883"/>
                  </a:lnTo>
                  <a:lnTo>
                    <a:pt x="676" y="880"/>
                  </a:lnTo>
                  <a:lnTo>
                    <a:pt x="676" y="876"/>
                  </a:lnTo>
                  <a:lnTo>
                    <a:pt x="677" y="871"/>
                  </a:lnTo>
                  <a:lnTo>
                    <a:pt x="677" y="869"/>
                  </a:lnTo>
                  <a:lnTo>
                    <a:pt x="676" y="867"/>
                  </a:lnTo>
                  <a:lnTo>
                    <a:pt x="676" y="864"/>
                  </a:lnTo>
                  <a:lnTo>
                    <a:pt x="674" y="863"/>
                  </a:lnTo>
                  <a:lnTo>
                    <a:pt x="674" y="861"/>
                  </a:lnTo>
                  <a:lnTo>
                    <a:pt x="674" y="859"/>
                  </a:lnTo>
                  <a:lnTo>
                    <a:pt x="673" y="856"/>
                  </a:lnTo>
                  <a:lnTo>
                    <a:pt x="672" y="853"/>
                  </a:lnTo>
                  <a:lnTo>
                    <a:pt x="672" y="852"/>
                  </a:lnTo>
                  <a:lnTo>
                    <a:pt x="672" y="847"/>
                  </a:lnTo>
                  <a:lnTo>
                    <a:pt x="672" y="845"/>
                  </a:lnTo>
                  <a:lnTo>
                    <a:pt x="670" y="843"/>
                  </a:lnTo>
                  <a:lnTo>
                    <a:pt x="670" y="840"/>
                  </a:lnTo>
                  <a:lnTo>
                    <a:pt x="670" y="839"/>
                  </a:lnTo>
                  <a:lnTo>
                    <a:pt x="673" y="832"/>
                  </a:lnTo>
                  <a:lnTo>
                    <a:pt x="673" y="831"/>
                  </a:lnTo>
                  <a:lnTo>
                    <a:pt x="673" y="831"/>
                  </a:lnTo>
                  <a:lnTo>
                    <a:pt x="674" y="831"/>
                  </a:lnTo>
                  <a:lnTo>
                    <a:pt x="674" y="829"/>
                  </a:lnTo>
                  <a:lnTo>
                    <a:pt x="673" y="831"/>
                  </a:lnTo>
                  <a:lnTo>
                    <a:pt x="674" y="828"/>
                  </a:lnTo>
                  <a:lnTo>
                    <a:pt x="676" y="825"/>
                  </a:lnTo>
                  <a:lnTo>
                    <a:pt x="676" y="824"/>
                  </a:lnTo>
                  <a:lnTo>
                    <a:pt x="676" y="817"/>
                  </a:lnTo>
                  <a:lnTo>
                    <a:pt x="676" y="811"/>
                  </a:lnTo>
                  <a:lnTo>
                    <a:pt x="677" y="809"/>
                  </a:lnTo>
                  <a:lnTo>
                    <a:pt x="677" y="808"/>
                  </a:lnTo>
                  <a:lnTo>
                    <a:pt x="677" y="805"/>
                  </a:lnTo>
                  <a:lnTo>
                    <a:pt x="677" y="801"/>
                  </a:lnTo>
                  <a:lnTo>
                    <a:pt x="678" y="789"/>
                  </a:lnTo>
                  <a:lnTo>
                    <a:pt x="678" y="786"/>
                  </a:lnTo>
                  <a:lnTo>
                    <a:pt x="678" y="785"/>
                  </a:lnTo>
                  <a:lnTo>
                    <a:pt x="678" y="780"/>
                  </a:lnTo>
                  <a:lnTo>
                    <a:pt x="678" y="773"/>
                  </a:lnTo>
                  <a:lnTo>
                    <a:pt x="678" y="772"/>
                  </a:lnTo>
                  <a:lnTo>
                    <a:pt x="678" y="770"/>
                  </a:lnTo>
                  <a:lnTo>
                    <a:pt x="678" y="770"/>
                  </a:lnTo>
                  <a:lnTo>
                    <a:pt x="680" y="772"/>
                  </a:lnTo>
                  <a:lnTo>
                    <a:pt x="682" y="772"/>
                  </a:lnTo>
                  <a:lnTo>
                    <a:pt x="685" y="770"/>
                  </a:lnTo>
                  <a:lnTo>
                    <a:pt x="686" y="772"/>
                  </a:lnTo>
                  <a:lnTo>
                    <a:pt x="686" y="773"/>
                  </a:lnTo>
                  <a:lnTo>
                    <a:pt x="688" y="773"/>
                  </a:lnTo>
                  <a:lnTo>
                    <a:pt x="689" y="773"/>
                  </a:lnTo>
                  <a:lnTo>
                    <a:pt x="689" y="772"/>
                  </a:lnTo>
                  <a:lnTo>
                    <a:pt x="688" y="772"/>
                  </a:lnTo>
                  <a:lnTo>
                    <a:pt x="686" y="770"/>
                  </a:lnTo>
                  <a:lnTo>
                    <a:pt x="686" y="770"/>
                  </a:lnTo>
                  <a:lnTo>
                    <a:pt x="682" y="770"/>
                  </a:lnTo>
                  <a:lnTo>
                    <a:pt x="682" y="769"/>
                  </a:lnTo>
                  <a:lnTo>
                    <a:pt x="680" y="770"/>
                  </a:lnTo>
                  <a:lnTo>
                    <a:pt x="678" y="769"/>
                  </a:lnTo>
                  <a:lnTo>
                    <a:pt x="677" y="769"/>
                  </a:lnTo>
                  <a:lnTo>
                    <a:pt x="677" y="768"/>
                  </a:lnTo>
                  <a:lnTo>
                    <a:pt x="677" y="765"/>
                  </a:lnTo>
                  <a:lnTo>
                    <a:pt x="677" y="762"/>
                  </a:lnTo>
                  <a:lnTo>
                    <a:pt x="677" y="765"/>
                  </a:lnTo>
                  <a:lnTo>
                    <a:pt x="678" y="766"/>
                  </a:lnTo>
                  <a:lnTo>
                    <a:pt x="680" y="764"/>
                  </a:lnTo>
                  <a:lnTo>
                    <a:pt x="680" y="761"/>
                  </a:lnTo>
                  <a:lnTo>
                    <a:pt x="678" y="761"/>
                  </a:lnTo>
                  <a:lnTo>
                    <a:pt x="677" y="760"/>
                  </a:lnTo>
                  <a:lnTo>
                    <a:pt x="676" y="757"/>
                  </a:lnTo>
                  <a:lnTo>
                    <a:pt x="680" y="754"/>
                  </a:lnTo>
                  <a:lnTo>
                    <a:pt x="678" y="754"/>
                  </a:lnTo>
                  <a:lnTo>
                    <a:pt x="677" y="753"/>
                  </a:lnTo>
                  <a:lnTo>
                    <a:pt x="676" y="753"/>
                  </a:lnTo>
                  <a:lnTo>
                    <a:pt x="676" y="754"/>
                  </a:lnTo>
                  <a:lnTo>
                    <a:pt x="676" y="754"/>
                  </a:lnTo>
                  <a:lnTo>
                    <a:pt x="676" y="754"/>
                  </a:lnTo>
                  <a:lnTo>
                    <a:pt x="676" y="752"/>
                  </a:lnTo>
                  <a:lnTo>
                    <a:pt x="674" y="749"/>
                  </a:lnTo>
                  <a:lnTo>
                    <a:pt x="673" y="745"/>
                  </a:lnTo>
                  <a:lnTo>
                    <a:pt x="672" y="740"/>
                  </a:lnTo>
                  <a:lnTo>
                    <a:pt x="670" y="737"/>
                  </a:lnTo>
                  <a:lnTo>
                    <a:pt x="669" y="734"/>
                  </a:lnTo>
                  <a:lnTo>
                    <a:pt x="668" y="733"/>
                  </a:lnTo>
                  <a:lnTo>
                    <a:pt x="668" y="729"/>
                  </a:lnTo>
                  <a:lnTo>
                    <a:pt x="668" y="725"/>
                  </a:lnTo>
                  <a:lnTo>
                    <a:pt x="668" y="724"/>
                  </a:lnTo>
                  <a:lnTo>
                    <a:pt x="668" y="724"/>
                  </a:lnTo>
                  <a:lnTo>
                    <a:pt x="672" y="725"/>
                  </a:lnTo>
                  <a:lnTo>
                    <a:pt x="676" y="726"/>
                  </a:lnTo>
                  <a:lnTo>
                    <a:pt x="676" y="728"/>
                  </a:lnTo>
                  <a:lnTo>
                    <a:pt x="678" y="728"/>
                  </a:lnTo>
                  <a:lnTo>
                    <a:pt x="688" y="729"/>
                  </a:lnTo>
                  <a:lnTo>
                    <a:pt x="689" y="729"/>
                  </a:lnTo>
                  <a:lnTo>
                    <a:pt x="690" y="729"/>
                  </a:lnTo>
                  <a:lnTo>
                    <a:pt x="690" y="729"/>
                  </a:lnTo>
                  <a:lnTo>
                    <a:pt x="693" y="730"/>
                  </a:lnTo>
                  <a:lnTo>
                    <a:pt x="693" y="730"/>
                  </a:lnTo>
                  <a:lnTo>
                    <a:pt x="694" y="730"/>
                  </a:lnTo>
                  <a:lnTo>
                    <a:pt x="694" y="730"/>
                  </a:lnTo>
                  <a:lnTo>
                    <a:pt x="696" y="729"/>
                  </a:lnTo>
                  <a:lnTo>
                    <a:pt x="696" y="729"/>
                  </a:lnTo>
                  <a:lnTo>
                    <a:pt x="696" y="730"/>
                  </a:lnTo>
                  <a:lnTo>
                    <a:pt x="697" y="732"/>
                  </a:lnTo>
                  <a:lnTo>
                    <a:pt x="697" y="733"/>
                  </a:lnTo>
                  <a:lnTo>
                    <a:pt x="698" y="734"/>
                  </a:lnTo>
                  <a:lnTo>
                    <a:pt x="696" y="738"/>
                  </a:lnTo>
                  <a:lnTo>
                    <a:pt x="696" y="738"/>
                  </a:lnTo>
                  <a:lnTo>
                    <a:pt x="696" y="737"/>
                  </a:lnTo>
                  <a:lnTo>
                    <a:pt x="696" y="737"/>
                  </a:lnTo>
                  <a:lnTo>
                    <a:pt x="692" y="742"/>
                  </a:lnTo>
                  <a:lnTo>
                    <a:pt x="690" y="745"/>
                  </a:lnTo>
                  <a:lnTo>
                    <a:pt x="690" y="745"/>
                  </a:lnTo>
                  <a:lnTo>
                    <a:pt x="690" y="746"/>
                  </a:lnTo>
                  <a:lnTo>
                    <a:pt x="692" y="746"/>
                  </a:lnTo>
                  <a:lnTo>
                    <a:pt x="692" y="746"/>
                  </a:lnTo>
                  <a:lnTo>
                    <a:pt x="694" y="745"/>
                  </a:lnTo>
                  <a:lnTo>
                    <a:pt x="694" y="745"/>
                  </a:lnTo>
                  <a:lnTo>
                    <a:pt x="693" y="745"/>
                  </a:lnTo>
                  <a:lnTo>
                    <a:pt x="692" y="745"/>
                  </a:lnTo>
                  <a:lnTo>
                    <a:pt x="692" y="744"/>
                  </a:lnTo>
                  <a:lnTo>
                    <a:pt x="692" y="744"/>
                  </a:lnTo>
                  <a:lnTo>
                    <a:pt x="693" y="742"/>
                  </a:lnTo>
                  <a:lnTo>
                    <a:pt x="694" y="741"/>
                  </a:lnTo>
                  <a:lnTo>
                    <a:pt x="696" y="740"/>
                  </a:lnTo>
                  <a:lnTo>
                    <a:pt x="697" y="738"/>
                  </a:lnTo>
                  <a:lnTo>
                    <a:pt x="697" y="737"/>
                  </a:lnTo>
                  <a:lnTo>
                    <a:pt x="698" y="736"/>
                  </a:lnTo>
                  <a:lnTo>
                    <a:pt x="698" y="736"/>
                  </a:lnTo>
                  <a:lnTo>
                    <a:pt x="698" y="734"/>
                  </a:lnTo>
                  <a:lnTo>
                    <a:pt x="698" y="733"/>
                  </a:lnTo>
                  <a:lnTo>
                    <a:pt x="700" y="734"/>
                  </a:lnTo>
                  <a:lnTo>
                    <a:pt x="700" y="736"/>
                  </a:lnTo>
                  <a:lnTo>
                    <a:pt x="700" y="737"/>
                  </a:lnTo>
                  <a:lnTo>
                    <a:pt x="698" y="738"/>
                  </a:lnTo>
                  <a:lnTo>
                    <a:pt x="698" y="738"/>
                  </a:lnTo>
                  <a:lnTo>
                    <a:pt x="698" y="741"/>
                  </a:lnTo>
                  <a:lnTo>
                    <a:pt x="698" y="741"/>
                  </a:lnTo>
                  <a:lnTo>
                    <a:pt x="698" y="741"/>
                  </a:lnTo>
                  <a:lnTo>
                    <a:pt x="697" y="741"/>
                  </a:lnTo>
                  <a:lnTo>
                    <a:pt x="698" y="742"/>
                  </a:lnTo>
                  <a:lnTo>
                    <a:pt x="700" y="744"/>
                  </a:lnTo>
                  <a:lnTo>
                    <a:pt x="700" y="745"/>
                  </a:lnTo>
                  <a:lnTo>
                    <a:pt x="700" y="748"/>
                  </a:lnTo>
                  <a:lnTo>
                    <a:pt x="698" y="748"/>
                  </a:lnTo>
                  <a:lnTo>
                    <a:pt x="698" y="748"/>
                  </a:lnTo>
                  <a:lnTo>
                    <a:pt x="697" y="748"/>
                  </a:lnTo>
                  <a:lnTo>
                    <a:pt x="697" y="748"/>
                  </a:lnTo>
                  <a:lnTo>
                    <a:pt x="696" y="749"/>
                  </a:lnTo>
                  <a:lnTo>
                    <a:pt x="696" y="749"/>
                  </a:lnTo>
                  <a:lnTo>
                    <a:pt x="696" y="746"/>
                  </a:lnTo>
                  <a:lnTo>
                    <a:pt x="696" y="746"/>
                  </a:lnTo>
                  <a:lnTo>
                    <a:pt x="694" y="748"/>
                  </a:lnTo>
                  <a:lnTo>
                    <a:pt x="693" y="749"/>
                  </a:lnTo>
                  <a:lnTo>
                    <a:pt x="693" y="750"/>
                  </a:lnTo>
                  <a:lnTo>
                    <a:pt x="692" y="750"/>
                  </a:lnTo>
                  <a:lnTo>
                    <a:pt x="694" y="752"/>
                  </a:lnTo>
                  <a:lnTo>
                    <a:pt x="696" y="750"/>
                  </a:lnTo>
                  <a:lnTo>
                    <a:pt x="697" y="752"/>
                  </a:lnTo>
                  <a:lnTo>
                    <a:pt x="697" y="752"/>
                  </a:lnTo>
                  <a:lnTo>
                    <a:pt x="698" y="750"/>
                  </a:lnTo>
                  <a:lnTo>
                    <a:pt x="698" y="750"/>
                  </a:lnTo>
                  <a:lnTo>
                    <a:pt x="700" y="748"/>
                  </a:lnTo>
                  <a:lnTo>
                    <a:pt x="700" y="748"/>
                  </a:lnTo>
                  <a:lnTo>
                    <a:pt x="701" y="748"/>
                  </a:lnTo>
                  <a:lnTo>
                    <a:pt x="701" y="748"/>
                  </a:lnTo>
                  <a:lnTo>
                    <a:pt x="702" y="746"/>
                  </a:lnTo>
                  <a:lnTo>
                    <a:pt x="702" y="745"/>
                  </a:lnTo>
                  <a:lnTo>
                    <a:pt x="702" y="742"/>
                  </a:lnTo>
                  <a:lnTo>
                    <a:pt x="702" y="741"/>
                  </a:lnTo>
                  <a:lnTo>
                    <a:pt x="702" y="740"/>
                  </a:lnTo>
                  <a:lnTo>
                    <a:pt x="701" y="740"/>
                  </a:lnTo>
                  <a:lnTo>
                    <a:pt x="701" y="740"/>
                  </a:lnTo>
                  <a:lnTo>
                    <a:pt x="702" y="738"/>
                  </a:lnTo>
                  <a:lnTo>
                    <a:pt x="702" y="737"/>
                  </a:lnTo>
                  <a:lnTo>
                    <a:pt x="701" y="737"/>
                  </a:lnTo>
                  <a:lnTo>
                    <a:pt x="702" y="736"/>
                  </a:lnTo>
                  <a:lnTo>
                    <a:pt x="702" y="734"/>
                  </a:lnTo>
                  <a:lnTo>
                    <a:pt x="702" y="733"/>
                  </a:lnTo>
                  <a:lnTo>
                    <a:pt x="704" y="732"/>
                  </a:lnTo>
                  <a:lnTo>
                    <a:pt x="704" y="730"/>
                  </a:lnTo>
                  <a:lnTo>
                    <a:pt x="702" y="730"/>
                  </a:lnTo>
                  <a:lnTo>
                    <a:pt x="702" y="729"/>
                  </a:lnTo>
                  <a:lnTo>
                    <a:pt x="702" y="728"/>
                  </a:lnTo>
                  <a:lnTo>
                    <a:pt x="701" y="728"/>
                  </a:lnTo>
                  <a:lnTo>
                    <a:pt x="701" y="728"/>
                  </a:lnTo>
                  <a:lnTo>
                    <a:pt x="702" y="730"/>
                  </a:lnTo>
                  <a:lnTo>
                    <a:pt x="702" y="730"/>
                  </a:lnTo>
                  <a:lnTo>
                    <a:pt x="700" y="729"/>
                  </a:lnTo>
                  <a:lnTo>
                    <a:pt x="700" y="729"/>
                  </a:lnTo>
                  <a:lnTo>
                    <a:pt x="700" y="728"/>
                  </a:lnTo>
                  <a:lnTo>
                    <a:pt x="700" y="726"/>
                  </a:lnTo>
                  <a:lnTo>
                    <a:pt x="701" y="726"/>
                  </a:lnTo>
                  <a:lnTo>
                    <a:pt x="701" y="726"/>
                  </a:lnTo>
                  <a:lnTo>
                    <a:pt x="701" y="725"/>
                  </a:lnTo>
                  <a:lnTo>
                    <a:pt x="701" y="724"/>
                  </a:lnTo>
                  <a:lnTo>
                    <a:pt x="700" y="722"/>
                  </a:lnTo>
                  <a:lnTo>
                    <a:pt x="698" y="722"/>
                  </a:lnTo>
                  <a:lnTo>
                    <a:pt x="698" y="722"/>
                  </a:lnTo>
                  <a:lnTo>
                    <a:pt x="698" y="722"/>
                  </a:lnTo>
                  <a:lnTo>
                    <a:pt x="697" y="721"/>
                  </a:lnTo>
                  <a:lnTo>
                    <a:pt x="698" y="721"/>
                  </a:lnTo>
                  <a:lnTo>
                    <a:pt x="698" y="721"/>
                  </a:lnTo>
                  <a:lnTo>
                    <a:pt x="700" y="721"/>
                  </a:lnTo>
                  <a:lnTo>
                    <a:pt x="700" y="721"/>
                  </a:lnTo>
                  <a:lnTo>
                    <a:pt x="700" y="720"/>
                  </a:lnTo>
                  <a:lnTo>
                    <a:pt x="700" y="720"/>
                  </a:lnTo>
                  <a:lnTo>
                    <a:pt x="700" y="717"/>
                  </a:lnTo>
                  <a:lnTo>
                    <a:pt x="700" y="714"/>
                  </a:lnTo>
                  <a:lnTo>
                    <a:pt x="700" y="714"/>
                  </a:lnTo>
                  <a:lnTo>
                    <a:pt x="698" y="714"/>
                  </a:lnTo>
                  <a:lnTo>
                    <a:pt x="698" y="714"/>
                  </a:lnTo>
                  <a:lnTo>
                    <a:pt x="698" y="714"/>
                  </a:lnTo>
                  <a:lnTo>
                    <a:pt x="697" y="714"/>
                  </a:lnTo>
                  <a:lnTo>
                    <a:pt x="697" y="713"/>
                  </a:lnTo>
                  <a:lnTo>
                    <a:pt x="696" y="709"/>
                  </a:lnTo>
                  <a:lnTo>
                    <a:pt x="697" y="709"/>
                  </a:lnTo>
                  <a:lnTo>
                    <a:pt x="704" y="709"/>
                  </a:lnTo>
                  <a:lnTo>
                    <a:pt x="710" y="709"/>
                  </a:lnTo>
                  <a:lnTo>
                    <a:pt x="717" y="709"/>
                  </a:lnTo>
                  <a:lnTo>
                    <a:pt x="722" y="709"/>
                  </a:lnTo>
                  <a:lnTo>
                    <a:pt x="729" y="709"/>
                  </a:lnTo>
                  <a:lnTo>
                    <a:pt x="736" y="709"/>
                  </a:lnTo>
                  <a:lnTo>
                    <a:pt x="743" y="709"/>
                  </a:lnTo>
                  <a:lnTo>
                    <a:pt x="749" y="709"/>
                  </a:lnTo>
                  <a:lnTo>
                    <a:pt x="755" y="709"/>
                  </a:lnTo>
                  <a:lnTo>
                    <a:pt x="761" y="709"/>
                  </a:lnTo>
                  <a:lnTo>
                    <a:pt x="768" y="709"/>
                  </a:lnTo>
                  <a:lnTo>
                    <a:pt x="775" y="709"/>
                  </a:lnTo>
                  <a:lnTo>
                    <a:pt x="781" y="709"/>
                  </a:lnTo>
                  <a:lnTo>
                    <a:pt x="787" y="709"/>
                  </a:lnTo>
                  <a:lnTo>
                    <a:pt x="793" y="709"/>
                  </a:lnTo>
                  <a:lnTo>
                    <a:pt x="800" y="709"/>
                  </a:lnTo>
                  <a:lnTo>
                    <a:pt x="807" y="709"/>
                  </a:lnTo>
                  <a:lnTo>
                    <a:pt x="812" y="709"/>
                  </a:lnTo>
                  <a:lnTo>
                    <a:pt x="819" y="709"/>
                  </a:lnTo>
                  <a:lnTo>
                    <a:pt x="825" y="709"/>
                  </a:lnTo>
                  <a:lnTo>
                    <a:pt x="832" y="709"/>
                  </a:lnTo>
                  <a:lnTo>
                    <a:pt x="839" y="709"/>
                  </a:lnTo>
                  <a:lnTo>
                    <a:pt x="844" y="709"/>
                  </a:lnTo>
                  <a:lnTo>
                    <a:pt x="851" y="709"/>
                  </a:lnTo>
                  <a:lnTo>
                    <a:pt x="858" y="709"/>
                  </a:lnTo>
                  <a:lnTo>
                    <a:pt x="864" y="709"/>
                  </a:lnTo>
                  <a:lnTo>
                    <a:pt x="871" y="709"/>
                  </a:lnTo>
                  <a:lnTo>
                    <a:pt x="876" y="709"/>
                  </a:lnTo>
                  <a:lnTo>
                    <a:pt x="883" y="709"/>
                  </a:lnTo>
                  <a:lnTo>
                    <a:pt x="890" y="709"/>
                  </a:lnTo>
                  <a:lnTo>
                    <a:pt x="896" y="709"/>
                  </a:lnTo>
                  <a:lnTo>
                    <a:pt x="902" y="709"/>
                  </a:lnTo>
                  <a:lnTo>
                    <a:pt x="908" y="709"/>
                  </a:lnTo>
                  <a:lnTo>
                    <a:pt x="915" y="709"/>
                  </a:lnTo>
                  <a:lnTo>
                    <a:pt x="922" y="709"/>
                  </a:lnTo>
                  <a:lnTo>
                    <a:pt x="928" y="709"/>
                  </a:lnTo>
                  <a:lnTo>
                    <a:pt x="934" y="709"/>
                  </a:lnTo>
                  <a:lnTo>
                    <a:pt x="940" y="709"/>
                  </a:lnTo>
                  <a:lnTo>
                    <a:pt x="947" y="709"/>
                  </a:lnTo>
                  <a:lnTo>
                    <a:pt x="954" y="709"/>
                  </a:lnTo>
                  <a:lnTo>
                    <a:pt x="961" y="709"/>
                  </a:lnTo>
                  <a:lnTo>
                    <a:pt x="966" y="709"/>
                  </a:lnTo>
                  <a:lnTo>
                    <a:pt x="973" y="709"/>
                  </a:lnTo>
                  <a:lnTo>
                    <a:pt x="979" y="709"/>
                  </a:lnTo>
                  <a:lnTo>
                    <a:pt x="986" y="709"/>
                  </a:lnTo>
                  <a:lnTo>
                    <a:pt x="991" y="709"/>
                  </a:lnTo>
                  <a:lnTo>
                    <a:pt x="998" y="709"/>
                  </a:lnTo>
                  <a:lnTo>
                    <a:pt x="1005" y="709"/>
                  </a:lnTo>
                  <a:lnTo>
                    <a:pt x="1011" y="709"/>
                  </a:lnTo>
                  <a:lnTo>
                    <a:pt x="1018" y="709"/>
                  </a:lnTo>
                  <a:lnTo>
                    <a:pt x="1023" y="709"/>
                  </a:lnTo>
                  <a:lnTo>
                    <a:pt x="1030" y="709"/>
                  </a:lnTo>
                  <a:lnTo>
                    <a:pt x="1037" y="709"/>
                  </a:lnTo>
                  <a:lnTo>
                    <a:pt x="1043" y="709"/>
                  </a:lnTo>
                  <a:lnTo>
                    <a:pt x="1050" y="709"/>
                  </a:lnTo>
                  <a:lnTo>
                    <a:pt x="1055" y="709"/>
                  </a:lnTo>
                  <a:lnTo>
                    <a:pt x="1062" y="709"/>
                  </a:lnTo>
                  <a:lnTo>
                    <a:pt x="1069" y="709"/>
                  </a:lnTo>
                  <a:lnTo>
                    <a:pt x="1076" y="709"/>
                  </a:lnTo>
                  <a:lnTo>
                    <a:pt x="1082" y="709"/>
                  </a:lnTo>
                  <a:lnTo>
                    <a:pt x="1088" y="709"/>
                  </a:lnTo>
                  <a:lnTo>
                    <a:pt x="1094" y="709"/>
                  </a:lnTo>
                  <a:lnTo>
                    <a:pt x="1101" y="709"/>
                  </a:lnTo>
                  <a:lnTo>
                    <a:pt x="1108" y="709"/>
                  </a:lnTo>
                  <a:lnTo>
                    <a:pt x="1110" y="709"/>
                  </a:lnTo>
                  <a:lnTo>
                    <a:pt x="1110" y="705"/>
                  </a:lnTo>
                  <a:lnTo>
                    <a:pt x="1110" y="701"/>
                  </a:lnTo>
                  <a:lnTo>
                    <a:pt x="1114" y="701"/>
                  </a:lnTo>
                  <a:lnTo>
                    <a:pt x="1116" y="702"/>
                  </a:lnTo>
                  <a:lnTo>
                    <a:pt x="1116" y="702"/>
                  </a:lnTo>
                  <a:lnTo>
                    <a:pt x="1116" y="704"/>
                  </a:lnTo>
                  <a:lnTo>
                    <a:pt x="1116" y="706"/>
                  </a:lnTo>
                  <a:lnTo>
                    <a:pt x="1116" y="709"/>
                  </a:lnTo>
                  <a:lnTo>
                    <a:pt x="1117" y="713"/>
                  </a:lnTo>
                  <a:lnTo>
                    <a:pt x="1117" y="713"/>
                  </a:lnTo>
                  <a:lnTo>
                    <a:pt x="1117" y="714"/>
                  </a:lnTo>
                  <a:lnTo>
                    <a:pt x="1118" y="714"/>
                  </a:lnTo>
                  <a:lnTo>
                    <a:pt x="1118" y="716"/>
                  </a:lnTo>
                  <a:lnTo>
                    <a:pt x="1122" y="716"/>
                  </a:lnTo>
                  <a:lnTo>
                    <a:pt x="1128" y="717"/>
                  </a:lnTo>
                  <a:lnTo>
                    <a:pt x="1130" y="718"/>
                  </a:lnTo>
                  <a:lnTo>
                    <a:pt x="1132" y="720"/>
                  </a:lnTo>
                  <a:lnTo>
                    <a:pt x="1133" y="720"/>
                  </a:lnTo>
                  <a:lnTo>
                    <a:pt x="1134" y="720"/>
                  </a:lnTo>
                  <a:lnTo>
                    <a:pt x="1136" y="720"/>
                  </a:lnTo>
                  <a:lnTo>
                    <a:pt x="1137" y="718"/>
                  </a:lnTo>
                  <a:lnTo>
                    <a:pt x="1137" y="718"/>
                  </a:lnTo>
                  <a:close/>
                  <a:moveTo>
                    <a:pt x="696" y="717"/>
                  </a:moveTo>
                  <a:lnTo>
                    <a:pt x="696" y="717"/>
                  </a:lnTo>
                  <a:lnTo>
                    <a:pt x="696" y="718"/>
                  </a:lnTo>
                  <a:lnTo>
                    <a:pt x="696" y="718"/>
                  </a:lnTo>
                  <a:lnTo>
                    <a:pt x="694" y="717"/>
                  </a:lnTo>
                  <a:lnTo>
                    <a:pt x="694" y="717"/>
                  </a:lnTo>
                  <a:lnTo>
                    <a:pt x="694" y="718"/>
                  </a:lnTo>
                  <a:lnTo>
                    <a:pt x="694" y="718"/>
                  </a:lnTo>
                  <a:lnTo>
                    <a:pt x="693" y="718"/>
                  </a:lnTo>
                  <a:lnTo>
                    <a:pt x="693" y="717"/>
                  </a:lnTo>
                  <a:lnTo>
                    <a:pt x="693" y="717"/>
                  </a:lnTo>
                  <a:lnTo>
                    <a:pt x="694" y="716"/>
                  </a:lnTo>
                  <a:lnTo>
                    <a:pt x="694" y="716"/>
                  </a:lnTo>
                  <a:lnTo>
                    <a:pt x="696" y="717"/>
                  </a:lnTo>
                  <a:lnTo>
                    <a:pt x="696" y="717"/>
                  </a:lnTo>
                  <a:close/>
                  <a:moveTo>
                    <a:pt x="693" y="721"/>
                  </a:moveTo>
                  <a:lnTo>
                    <a:pt x="693" y="721"/>
                  </a:lnTo>
                  <a:lnTo>
                    <a:pt x="692" y="721"/>
                  </a:lnTo>
                  <a:lnTo>
                    <a:pt x="690" y="721"/>
                  </a:lnTo>
                  <a:lnTo>
                    <a:pt x="690" y="720"/>
                  </a:lnTo>
                  <a:lnTo>
                    <a:pt x="690" y="718"/>
                  </a:lnTo>
                  <a:lnTo>
                    <a:pt x="690" y="718"/>
                  </a:lnTo>
                  <a:lnTo>
                    <a:pt x="692" y="718"/>
                  </a:lnTo>
                  <a:lnTo>
                    <a:pt x="693" y="720"/>
                  </a:lnTo>
                  <a:lnTo>
                    <a:pt x="693" y="721"/>
                  </a:lnTo>
                  <a:lnTo>
                    <a:pt x="693" y="721"/>
                  </a:lnTo>
                  <a:close/>
                  <a:moveTo>
                    <a:pt x="696" y="722"/>
                  </a:moveTo>
                  <a:lnTo>
                    <a:pt x="696" y="722"/>
                  </a:lnTo>
                  <a:lnTo>
                    <a:pt x="694" y="722"/>
                  </a:lnTo>
                  <a:lnTo>
                    <a:pt x="694" y="722"/>
                  </a:lnTo>
                  <a:lnTo>
                    <a:pt x="694" y="721"/>
                  </a:lnTo>
                  <a:lnTo>
                    <a:pt x="694" y="720"/>
                  </a:lnTo>
                  <a:lnTo>
                    <a:pt x="694" y="720"/>
                  </a:lnTo>
                  <a:lnTo>
                    <a:pt x="694" y="720"/>
                  </a:lnTo>
                  <a:lnTo>
                    <a:pt x="694" y="721"/>
                  </a:lnTo>
                  <a:lnTo>
                    <a:pt x="696" y="722"/>
                  </a:lnTo>
                  <a:lnTo>
                    <a:pt x="696" y="722"/>
                  </a:lnTo>
                  <a:close/>
                  <a:moveTo>
                    <a:pt x="700" y="729"/>
                  </a:moveTo>
                  <a:lnTo>
                    <a:pt x="700" y="732"/>
                  </a:lnTo>
                  <a:lnTo>
                    <a:pt x="700" y="730"/>
                  </a:lnTo>
                  <a:lnTo>
                    <a:pt x="702" y="732"/>
                  </a:lnTo>
                  <a:lnTo>
                    <a:pt x="702" y="733"/>
                  </a:lnTo>
                  <a:lnTo>
                    <a:pt x="702" y="733"/>
                  </a:lnTo>
                  <a:lnTo>
                    <a:pt x="701" y="734"/>
                  </a:lnTo>
                  <a:lnTo>
                    <a:pt x="701" y="733"/>
                  </a:lnTo>
                  <a:lnTo>
                    <a:pt x="701" y="733"/>
                  </a:lnTo>
                  <a:lnTo>
                    <a:pt x="700" y="733"/>
                  </a:lnTo>
                  <a:lnTo>
                    <a:pt x="700" y="732"/>
                  </a:lnTo>
                  <a:lnTo>
                    <a:pt x="698" y="732"/>
                  </a:lnTo>
                  <a:lnTo>
                    <a:pt x="698" y="730"/>
                  </a:lnTo>
                  <a:lnTo>
                    <a:pt x="698" y="729"/>
                  </a:lnTo>
                  <a:lnTo>
                    <a:pt x="698" y="729"/>
                  </a:lnTo>
                  <a:lnTo>
                    <a:pt x="698" y="729"/>
                  </a:lnTo>
                  <a:lnTo>
                    <a:pt x="697" y="728"/>
                  </a:lnTo>
                  <a:lnTo>
                    <a:pt x="697" y="726"/>
                  </a:lnTo>
                  <a:lnTo>
                    <a:pt x="697" y="726"/>
                  </a:lnTo>
                  <a:lnTo>
                    <a:pt x="697" y="725"/>
                  </a:lnTo>
                  <a:lnTo>
                    <a:pt x="698" y="724"/>
                  </a:lnTo>
                  <a:lnTo>
                    <a:pt x="698" y="724"/>
                  </a:lnTo>
                  <a:lnTo>
                    <a:pt x="698" y="724"/>
                  </a:lnTo>
                  <a:lnTo>
                    <a:pt x="700" y="724"/>
                  </a:lnTo>
                  <a:lnTo>
                    <a:pt x="700" y="725"/>
                  </a:lnTo>
                  <a:lnTo>
                    <a:pt x="700" y="725"/>
                  </a:lnTo>
                  <a:lnTo>
                    <a:pt x="697" y="726"/>
                  </a:lnTo>
                  <a:lnTo>
                    <a:pt x="697" y="726"/>
                  </a:lnTo>
                  <a:lnTo>
                    <a:pt x="698" y="728"/>
                  </a:lnTo>
                  <a:lnTo>
                    <a:pt x="698" y="728"/>
                  </a:lnTo>
                  <a:lnTo>
                    <a:pt x="700" y="729"/>
                  </a:lnTo>
                  <a:lnTo>
                    <a:pt x="700" y="729"/>
                  </a:lnTo>
                  <a:close/>
                  <a:moveTo>
                    <a:pt x="1204" y="733"/>
                  </a:moveTo>
                  <a:lnTo>
                    <a:pt x="1204" y="734"/>
                  </a:lnTo>
                  <a:lnTo>
                    <a:pt x="1204" y="734"/>
                  </a:lnTo>
                  <a:lnTo>
                    <a:pt x="1204" y="734"/>
                  </a:lnTo>
                  <a:lnTo>
                    <a:pt x="1204" y="734"/>
                  </a:lnTo>
                  <a:lnTo>
                    <a:pt x="1203" y="736"/>
                  </a:lnTo>
                  <a:lnTo>
                    <a:pt x="1201" y="736"/>
                  </a:lnTo>
                  <a:lnTo>
                    <a:pt x="1200" y="736"/>
                  </a:lnTo>
                  <a:lnTo>
                    <a:pt x="1200" y="734"/>
                  </a:lnTo>
                  <a:lnTo>
                    <a:pt x="1201" y="734"/>
                  </a:lnTo>
                  <a:lnTo>
                    <a:pt x="1201" y="734"/>
                  </a:lnTo>
                  <a:lnTo>
                    <a:pt x="1200" y="734"/>
                  </a:lnTo>
                  <a:lnTo>
                    <a:pt x="1200" y="733"/>
                  </a:lnTo>
                  <a:lnTo>
                    <a:pt x="1201" y="733"/>
                  </a:lnTo>
                  <a:lnTo>
                    <a:pt x="1207" y="729"/>
                  </a:lnTo>
                  <a:lnTo>
                    <a:pt x="1209" y="729"/>
                  </a:lnTo>
                  <a:lnTo>
                    <a:pt x="1211" y="728"/>
                  </a:lnTo>
                  <a:lnTo>
                    <a:pt x="1211" y="728"/>
                  </a:lnTo>
                  <a:lnTo>
                    <a:pt x="1209" y="729"/>
                  </a:lnTo>
                  <a:lnTo>
                    <a:pt x="1209" y="730"/>
                  </a:lnTo>
                  <a:lnTo>
                    <a:pt x="1209" y="730"/>
                  </a:lnTo>
                  <a:lnTo>
                    <a:pt x="1209" y="732"/>
                  </a:lnTo>
                  <a:lnTo>
                    <a:pt x="1204" y="733"/>
                  </a:lnTo>
                  <a:lnTo>
                    <a:pt x="1204" y="733"/>
                  </a:lnTo>
                  <a:lnTo>
                    <a:pt x="1204" y="733"/>
                  </a:lnTo>
                  <a:close/>
                  <a:moveTo>
                    <a:pt x="700" y="741"/>
                  </a:moveTo>
                  <a:lnTo>
                    <a:pt x="700" y="741"/>
                  </a:lnTo>
                  <a:lnTo>
                    <a:pt x="700" y="741"/>
                  </a:lnTo>
                  <a:lnTo>
                    <a:pt x="700" y="741"/>
                  </a:lnTo>
                  <a:lnTo>
                    <a:pt x="700" y="740"/>
                  </a:lnTo>
                  <a:lnTo>
                    <a:pt x="700" y="738"/>
                  </a:lnTo>
                  <a:lnTo>
                    <a:pt x="700" y="738"/>
                  </a:lnTo>
                  <a:lnTo>
                    <a:pt x="700" y="738"/>
                  </a:lnTo>
                  <a:lnTo>
                    <a:pt x="700" y="738"/>
                  </a:lnTo>
                  <a:lnTo>
                    <a:pt x="700" y="741"/>
                  </a:lnTo>
                  <a:lnTo>
                    <a:pt x="700" y="741"/>
                  </a:lnTo>
                  <a:close/>
                  <a:moveTo>
                    <a:pt x="702" y="745"/>
                  </a:moveTo>
                  <a:lnTo>
                    <a:pt x="702" y="746"/>
                  </a:lnTo>
                  <a:lnTo>
                    <a:pt x="701" y="746"/>
                  </a:lnTo>
                  <a:lnTo>
                    <a:pt x="701" y="746"/>
                  </a:lnTo>
                  <a:lnTo>
                    <a:pt x="701" y="745"/>
                  </a:lnTo>
                  <a:lnTo>
                    <a:pt x="701" y="745"/>
                  </a:lnTo>
                  <a:lnTo>
                    <a:pt x="700" y="746"/>
                  </a:lnTo>
                  <a:lnTo>
                    <a:pt x="700" y="745"/>
                  </a:lnTo>
                  <a:lnTo>
                    <a:pt x="701" y="744"/>
                  </a:lnTo>
                  <a:lnTo>
                    <a:pt x="701" y="744"/>
                  </a:lnTo>
                  <a:lnTo>
                    <a:pt x="701" y="744"/>
                  </a:lnTo>
                  <a:lnTo>
                    <a:pt x="702" y="745"/>
                  </a:lnTo>
                  <a:lnTo>
                    <a:pt x="702" y="745"/>
                  </a:lnTo>
                  <a:close/>
                  <a:moveTo>
                    <a:pt x="1215" y="749"/>
                  </a:moveTo>
                  <a:lnTo>
                    <a:pt x="1215" y="750"/>
                  </a:lnTo>
                  <a:lnTo>
                    <a:pt x="1215" y="750"/>
                  </a:lnTo>
                  <a:lnTo>
                    <a:pt x="1213" y="753"/>
                  </a:lnTo>
                  <a:lnTo>
                    <a:pt x="1212" y="753"/>
                  </a:lnTo>
                  <a:lnTo>
                    <a:pt x="1212" y="754"/>
                  </a:lnTo>
                  <a:lnTo>
                    <a:pt x="1211" y="753"/>
                  </a:lnTo>
                  <a:lnTo>
                    <a:pt x="1211" y="752"/>
                  </a:lnTo>
                  <a:lnTo>
                    <a:pt x="1212" y="752"/>
                  </a:lnTo>
                  <a:lnTo>
                    <a:pt x="1212" y="752"/>
                  </a:lnTo>
                  <a:lnTo>
                    <a:pt x="1212" y="750"/>
                  </a:lnTo>
                  <a:lnTo>
                    <a:pt x="1212" y="750"/>
                  </a:lnTo>
                  <a:lnTo>
                    <a:pt x="1212" y="750"/>
                  </a:lnTo>
                  <a:lnTo>
                    <a:pt x="1212" y="750"/>
                  </a:lnTo>
                  <a:lnTo>
                    <a:pt x="1212" y="752"/>
                  </a:lnTo>
                  <a:lnTo>
                    <a:pt x="1212" y="752"/>
                  </a:lnTo>
                  <a:lnTo>
                    <a:pt x="1209" y="750"/>
                  </a:lnTo>
                  <a:lnTo>
                    <a:pt x="1209" y="750"/>
                  </a:lnTo>
                  <a:lnTo>
                    <a:pt x="1209" y="749"/>
                  </a:lnTo>
                  <a:lnTo>
                    <a:pt x="1209" y="748"/>
                  </a:lnTo>
                  <a:lnTo>
                    <a:pt x="1212" y="745"/>
                  </a:lnTo>
                  <a:lnTo>
                    <a:pt x="1213" y="745"/>
                  </a:lnTo>
                  <a:lnTo>
                    <a:pt x="1216" y="744"/>
                  </a:lnTo>
                  <a:lnTo>
                    <a:pt x="1219" y="744"/>
                  </a:lnTo>
                  <a:lnTo>
                    <a:pt x="1220" y="744"/>
                  </a:lnTo>
                  <a:lnTo>
                    <a:pt x="1221" y="744"/>
                  </a:lnTo>
                  <a:lnTo>
                    <a:pt x="1223" y="745"/>
                  </a:lnTo>
                  <a:lnTo>
                    <a:pt x="1221" y="745"/>
                  </a:lnTo>
                  <a:lnTo>
                    <a:pt x="1217" y="745"/>
                  </a:lnTo>
                  <a:lnTo>
                    <a:pt x="1217" y="745"/>
                  </a:lnTo>
                  <a:lnTo>
                    <a:pt x="1219" y="746"/>
                  </a:lnTo>
                  <a:lnTo>
                    <a:pt x="1219" y="746"/>
                  </a:lnTo>
                  <a:lnTo>
                    <a:pt x="1219" y="746"/>
                  </a:lnTo>
                  <a:lnTo>
                    <a:pt x="1215" y="749"/>
                  </a:lnTo>
                  <a:lnTo>
                    <a:pt x="1215" y="749"/>
                  </a:lnTo>
                  <a:close/>
                  <a:moveTo>
                    <a:pt x="694" y="749"/>
                  </a:moveTo>
                  <a:lnTo>
                    <a:pt x="694" y="750"/>
                  </a:lnTo>
                  <a:lnTo>
                    <a:pt x="694" y="750"/>
                  </a:lnTo>
                  <a:lnTo>
                    <a:pt x="694" y="749"/>
                  </a:lnTo>
                  <a:lnTo>
                    <a:pt x="694" y="749"/>
                  </a:lnTo>
                  <a:lnTo>
                    <a:pt x="694" y="748"/>
                  </a:lnTo>
                  <a:lnTo>
                    <a:pt x="694" y="749"/>
                  </a:lnTo>
                  <a:lnTo>
                    <a:pt x="694" y="749"/>
                  </a:lnTo>
                  <a:lnTo>
                    <a:pt x="694" y="749"/>
                  </a:lnTo>
                  <a:close/>
                  <a:moveTo>
                    <a:pt x="1181" y="753"/>
                  </a:moveTo>
                  <a:lnTo>
                    <a:pt x="1181" y="754"/>
                  </a:lnTo>
                  <a:lnTo>
                    <a:pt x="1181" y="753"/>
                  </a:lnTo>
                  <a:lnTo>
                    <a:pt x="1181" y="753"/>
                  </a:lnTo>
                  <a:lnTo>
                    <a:pt x="1181" y="753"/>
                  </a:lnTo>
                  <a:lnTo>
                    <a:pt x="1183" y="753"/>
                  </a:lnTo>
                  <a:lnTo>
                    <a:pt x="1183" y="753"/>
                  </a:lnTo>
                  <a:lnTo>
                    <a:pt x="1183" y="753"/>
                  </a:lnTo>
                  <a:lnTo>
                    <a:pt x="1181" y="753"/>
                  </a:lnTo>
                  <a:close/>
                  <a:moveTo>
                    <a:pt x="1177" y="756"/>
                  </a:moveTo>
                  <a:lnTo>
                    <a:pt x="1177" y="756"/>
                  </a:lnTo>
                  <a:lnTo>
                    <a:pt x="1177" y="756"/>
                  </a:lnTo>
                  <a:lnTo>
                    <a:pt x="1177" y="756"/>
                  </a:lnTo>
                  <a:lnTo>
                    <a:pt x="1177" y="754"/>
                  </a:lnTo>
                  <a:lnTo>
                    <a:pt x="1177" y="754"/>
                  </a:lnTo>
                  <a:lnTo>
                    <a:pt x="1177" y="756"/>
                  </a:lnTo>
                  <a:lnTo>
                    <a:pt x="1177" y="756"/>
                  </a:lnTo>
                  <a:lnTo>
                    <a:pt x="1177" y="756"/>
                  </a:lnTo>
                  <a:close/>
                  <a:moveTo>
                    <a:pt x="1180" y="756"/>
                  </a:moveTo>
                  <a:lnTo>
                    <a:pt x="1180" y="756"/>
                  </a:lnTo>
                  <a:lnTo>
                    <a:pt x="1179" y="756"/>
                  </a:lnTo>
                  <a:lnTo>
                    <a:pt x="1179" y="756"/>
                  </a:lnTo>
                  <a:lnTo>
                    <a:pt x="1180" y="754"/>
                  </a:lnTo>
                  <a:lnTo>
                    <a:pt x="1180" y="754"/>
                  </a:lnTo>
                  <a:lnTo>
                    <a:pt x="1180" y="756"/>
                  </a:lnTo>
                  <a:lnTo>
                    <a:pt x="1180" y="756"/>
                  </a:lnTo>
                  <a:lnTo>
                    <a:pt x="1180" y="756"/>
                  </a:lnTo>
                  <a:close/>
                  <a:moveTo>
                    <a:pt x="1177" y="758"/>
                  </a:moveTo>
                  <a:lnTo>
                    <a:pt x="1177" y="760"/>
                  </a:lnTo>
                  <a:lnTo>
                    <a:pt x="1176" y="758"/>
                  </a:lnTo>
                  <a:lnTo>
                    <a:pt x="1176" y="758"/>
                  </a:lnTo>
                  <a:lnTo>
                    <a:pt x="1177" y="758"/>
                  </a:lnTo>
                  <a:lnTo>
                    <a:pt x="1179" y="757"/>
                  </a:lnTo>
                  <a:lnTo>
                    <a:pt x="1180" y="757"/>
                  </a:lnTo>
                  <a:lnTo>
                    <a:pt x="1180" y="757"/>
                  </a:lnTo>
                  <a:lnTo>
                    <a:pt x="1179" y="758"/>
                  </a:lnTo>
                  <a:lnTo>
                    <a:pt x="1179" y="758"/>
                  </a:lnTo>
                  <a:lnTo>
                    <a:pt x="1179" y="758"/>
                  </a:lnTo>
                  <a:lnTo>
                    <a:pt x="1177" y="758"/>
                  </a:lnTo>
                  <a:lnTo>
                    <a:pt x="1177" y="758"/>
                  </a:lnTo>
                  <a:close/>
                  <a:moveTo>
                    <a:pt x="1276" y="768"/>
                  </a:moveTo>
                  <a:lnTo>
                    <a:pt x="1276" y="769"/>
                  </a:lnTo>
                  <a:lnTo>
                    <a:pt x="1276" y="768"/>
                  </a:lnTo>
                  <a:lnTo>
                    <a:pt x="1275" y="768"/>
                  </a:lnTo>
                  <a:lnTo>
                    <a:pt x="1275" y="768"/>
                  </a:lnTo>
                  <a:lnTo>
                    <a:pt x="1275" y="766"/>
                  </a:lnTo>
                  <a:lnTo>
                    <a:pt x="1275" y="765"/>
                  </a:lnTo>
                  <a:lnTo>
                    <a:pt x="1275" y="764"/>
                  </a:lnTo>
                  <a:lnTo>
                    <a:pt x="1276" y="764"/>
                  </a:lnTo>
                  <a:lnTo>
                    <a:pt x="1276" y="764"/>
                  </a:lnTo>
                  <a:lnTo>
                    <a:pt x="1276" y="765"/>
                  </a:lnTo>
                  <a:lnTo>
                    <a:pt x="1276" y="766"/>
                  </a:lnTo>
                  <a:lnTo>
                    <a:pt x="1276" y="766"/>
                  </a:lnTo>
                  <a:lnTo>
                    <a:pt x="1276" y="768"/>
                  </a:lnTo>
                  <a:lnTo>
                    <a:pt x="1276" y="768"/>
                  </a:lnTo>
                  <a:close/>
                  <a:moveTo>
                    <a:pt x="1276" y="770"/>
                  </a:moveTo>
                  <a:lnTo>
                    <a:pt x="1276" y="770"/>
                  </a:lnTo>
                  <a:lnTo>
                    <a:pt x="1276" y="770"/>
                  </a:lnTo>
                  <a:lnTo>
                    <a:pt x="1275" y="769"/>
                  </a:lnTo>
                  <a:lnTo>
                    <a:pt x="1275" y="769"/>
                  </a:lnTo>
                  <a:lnTo>
                    <a:pt x="1276" y="769"/>
                  </a:lnTo>
                  <a:lnTo>
                    <a:pt x="1276" y="769"/>
                  </a:lnTo>
                  <a:lnTo>
                    <a:pt x="1276" y="769"/>
                  </a:lnTo>
                  <a:lnTo>
                    <a:pt x="1276" y="770"/>
                  </a:lnTo>
                  <a:lnTo>
                    <a:pt x="1276" y="770"/>
                  </a:lnTo>
                  <a:lnTo>
                    <a:pt x="1276" y="770"/>
                  </a:lnTo>
                  <a:close/>
                  <a:moveTo>
                    <a:pt x="1285" y="776"/>
                  </a:moveTo>
                  <a:lnTo>
                    <a:pt x="1285" y="776"/>
                  </a:lnTo>
                  <a:lnTo>
                    <a:pt x="1285" y="777"/>
                  </a:lnTo>
                  <a:lnTo>
                    <a:pt x="1284" y="777"/>
                  </a:lnTo>
                  <a:lnTo>
                    <a:pt x="1283" y="777"/>
                  </a:lnTo>
                  <a:lnTo>
                    <a:pt x="1281" y="777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81" y="776"/>
                  </a:lnTo>
                  <a:lnTo>
                    <a:pt x="1281" y="776"/>
                  </a:lnTo>
                  <a:lnTo>
                    <a:pt x="1283" y="774"/>
                  </a:lnTo>
                  <a:lnTo>
                    <a:pt x="1283" y="774"/>
                  </a:lnTo>
                  <a:lnTo>
                    <a:pt x="1283" y="774"/>
                  </a:lnTo>
                  <a:lnTo>
                    <a:pt x="1283" y="773"/>
                  </a:lnTo>
                  <a:lnTo>
                    <a:pt x="1283" y="773"/>
                  </a:lnTo>
                  <a:lnTo>
                    <a:pt x="1284" y="773"/>
                  </a:lnTo>
                  <a:lnTo>
                    <a:pt x="1284" y="774"/>
                  </a:lnTo>
                  <a:lnTo>
                    <a:pt x="1285" y="776"/>
                  </a:lnTo>
                  <a:lnTo>
                    <a:pt x="1285" y="776"/>
                  </a:lnTo>
                  <a:lnTo>
                    <a:pt x="1285" y="776"/>
                  </a:lnTo>
                  <a:close/>
                  <a:moveTo>
                    <a:pt x="1269" y="780"/>
                  </a:moveTo>
                  <a:lnTo>
                    <a:pt x="1272" y="780"/>
                  </a:lnTo>
                  <a:lnTo>
                    <a:pt x="1272" y="780"/>
                  </a:lnTo>
                  <a:lnTo>
                    <a:pt x="1272" y="780"/>
                  </a:lnTo>
                  <a:lnTo>
                    <a:pt x="1272" y="781"/>
                  </a:lnTo>
                  <a:lnTo>
                    <a:pt x="1272" y="781"/>
                  </a:lnTo>
                  <a:lnTo>
                    <a:pt x="1272" y="781"/>
                  </a:lnTo>
                  <a:lnTo>
                    <a:pt x="1272" y="781"/>
                  </a:lnTo>
                  <a:lnTo>
                    <a:pt x="1271" y="781"/>
                  </a:lnTo>
                  <a:lnTo>
                    <a:pt x="1269" y="780"/>
                  </a:lnTo>
                  <a:lnTo>
                    <a:pt x="1269" y="780"/>
                  </a:lnTo>
                  <a:close/>
                  <a:moveTo>
                    <a:pt x="1255" y="784"/>
                  </a:moveTo>
                  <a:lnTo>
                    <a:pt x="1255" y="784"/>
                  </a:lnTo>
                  <a:lnTo>
                    <a:pt x="1255" y="784"/>
                  </a:lnTo>
                  <a:lnTo>
                    <a:pt x="1255" y="784"/>
                  </a:lnTo>
                  <a:lnTo>
                    <a:pt x="1255" y="781"/>
                  </a:lnTo>
                  <a:lnTo>
                    <a:pt x="1255" y="781"/>
                  </a:lnTo>
                  <a:lnTo>
                    <a:pt x="1256" y="781"/>
                  </a:lnTo>
                  <a:lnTo>
                    <a:pt x="1256" y="781"/>
                  </a:lnTo>
                  <a:lnTo>
                    <a:pt x="1256" y="782"/>
                  </a:lnTo>
                  <a:lnTo>
                    <a:pt x="1256" y="784"/>
                  </a:lnTo>
                  <a:lnTo>
                    <a:pt x="1255" y="784"/>
                  </a:lnTo>
                  <a:lnTo>
                    <a:pt x="1255" y="784"/>
                  </a:lnTo>
                  <a:close/>
                  <a:moveTo>
                    <a:pt x="1235" y="789"/>
                  </a:moveTo>
                  <a:lnTo>
                    <a:pt x="1235" y="790"/>
                  </a:lnTo>
                  <a:lnTo>
                    <a:pt x="1235" y="789"/>
                  </a:lnTo>
                  <a:lnTo>
                    <a:pt x="1233" y="789"/>
                  </a:lnTo>
                  <a:lnTo>
                    <a:pt x="1235" y="788"/>
                  </a:lnTo>
                  <a:lnTo>
                    <a:pt x="1235" y="788"/>
                  </a:lnTo>
                  <a:lnTo>
                    <a:pt x="1235" y="788"/>
                  </a:lnTo>
                  <a:lnTo>
                    <a:pt x="1235" y="788"/>
                  </a:lnTo>
                  <a:lnTo>
                    <a:pt x="1236" y="789"/>
                  </a:lnTo>
                  <a:lnTo>
                    <a:pt x="1235" y="789"/>
                  </a:lnTo>
                  <a:close/>
                  <a:moveTo>
                    <a:pt x="1233" y="792"/>
                  </a:moveTo>
                  <a:lnTo>
                    <a:pt x="1233" y="792"/>
                  </a:lnTo>
                  <a:lnTo>
                    <a:pt x="1232" y="792"/>
                  </a:lnTo>
                  <a:lnTo>
                    <a:pt x="1232" y="793"/>
                  </a:lnTo>
                  <a:lnTo>
                    <a:pt x="1232" y="793"/>
                  </a:lnTo>
                  <a:lnTo>
                    <a:pt x="1232" y="795"/>
                  </a:lnTo>
                  <a:lnTo>
                    <a:pt x="1232" y="795"/>
                  </a:lnTo>
                  <a:lnTo>
                    <a:pt x="1232" y="795"/>
                  </a:lnTo>
                  <a:lnTo>
                    <a:pt x="1232" y="795"/>
                  </a:lnTo>
                  <a:lnTo>
                    <a:pt x="1232" y="795"/>
                  </a:lnTo>
                  <a:lnTo>
                    <a:pt x="1232" y="796"/>
                  </a:lnTo>
                  <a:lnTo>
                    <a:pt x="1232" y="796"/>
                  </a:lnTo>
                  <a:lnTo>
                    <a:pt x="1232" y="796"/>
                  </a:lnTo>
                  <a:lnTo>
                    <a:pt x="1231" y="796"/>
                  </a:lnTo>
                  <a:lnTo>
                    <a:pt x="1231" y="797"/>
                  </a:lnTo>
                  <a:lnTo>
                    <a:pt x="1231" y="799"/>
                  </a:lnTo>
                  <a:lnTo>
                    <a:pt x="1231" y="799"/>
                  </a:lnTo>
                  <a:lnTo>
                    <a:pt x="1231" y="799"/>
                  </a:lnTo>
                  <a:lnTo>
                    <a:pt x="1229" y="801"/>
                  </a:lnTo>
                  <a:lnTo>
                    <a:pt x="1228" y="801"/>
                  </a:lnTo>
                  <a:lnTo>
                    <a:pt x="1228" y="801"/>
                  </a:lnTo>
                  <a:lnTo>
                    <a:pt x="1228" y="800"/>
                  </a:lnTo>
                  <a:lnTo>
                    <a:pt x="1227" y="800"/>
                  </a:lnTo>
                  <a:lnTo>
                    <a:pt x="1227" y="799"/>
                  </a:lnTo>
                  <a:lnTo>
                    <a:pt x="1227" y="799"/>
                  </a:lnTo>
                  <a:lnTo>
                    <a:pt x="1228" y="796"/>
                  </a:lnTo>
                  <a:lnTo>
                    <a:pt x="1229" y="796"/>
                  </a:lnTo>
                  <a:lnTo>
                    <a:pt x="1229" y="795"/>
                  </a:lnTo>
                  <a:lnTo>
                    <a:pt x="1229" y="793"/>
                  </a:lnTo>
                  <a:lnTo>
                    <a:pt x="1231" y="793"/>
                  </a:lnTo>
                  <a:lnTo>
                    <a:pt x="1232" y="792"/>
                  </a:lnTo>
                  <a:lnTo>
                    <a:pt x="1232" y="792"/>
                  </a:lnTo>
                  <a:lnTo>
                    <a:pt x="1232" y="790"/>
                  </a:lnTo>
                  <a:lnTo>
                    <a:pt x="1233" y="790"/>
                  </a:lnTo>
                  <a:lnTo>
                    <a:pt x="1233" y="792"/>
                  </a:lnTo>
                  <a:lnTo>
                    <a:pt x="1233" y="792"/>
                  </a:lnTo>
                  <a:lnTo>
                    <a:pt x="1233" y="792"/>
                  </a:lnTo>
                  <a:close/>
                  <a:moveTo>
                    <a:pt x="1248" y="795"/>
                  </a:moveTo>
                  <a:lnTo>
                    <a:pt x="1248" y="796"/>
                  </a:lnTo>
                  <a:lnTo>
                    <a:pt x="1248" y="796"/>
                  </a:lnTo>
                  <a:lnTo>
                    <a:pt x="1248" y="795"/>
                  </a:lnTo>
                  <a:lnTo>
                    <a:pt x="1247" y="795"/>
                  </a:lnTo>
                  <a:lnTo>
                    <a:pt x="1248" y="795"/>
                  </a:lnTo>
                  <a:lnTo>
                    <a:pt x="1248" y="795"/>
                  </a:lnTo>
                  <a:lnTo>
                    <a:pt x="1248" y="795"/>
                  </a:lnTo>
                  <a:lnTo>
                    <a:pt x="1248" y="795"/>
                  </a:lnTo>
                  <a:lnTo>
                    <a:pt x="1248" y="795"/>
                  </a:lnTo>
                  <a:close/>
                  <a:moveTo>
                    <a:pt x="1516" y="811"/>
                  </a:moveTo>
                  <a:lnTo>
                    <a:pt x="1514" y="812"/>
                  </a:lnTo>
                  <a:lnTo>
                    <a:pt x="1514" y="812"/>
                  </a:lnTo>
                  <a:lnTo>
                    <a:pt x="1514" y="812"/>
                  </a:lnTo>
                  <a:lnTo>
                    <a:pt x="1514" y="813"/>
                  </a:lnTo>
                  <a:lnTo>
                    <a:pt x="1513" y="812"/>
                  </a:lnTo>
                  <a:lnTo>
                    <a:pt x="1513" y="812"/>
                  </a:lnTo>
                  <a:lnTo>
                    <a:pt x="1513" y="811"/>
                  </a:lnTo>
                  <a:lnTo>
                    <a:pt x="1513" y="809"/>
                  </a:lnTo>
                  <a:lnTo>
                    <a:pt x="1514" y="809"/>
                  </a:lnTo>
                  <a:lnTo>
                    <a:pt x="1516" y="809"/>
                  </a:lnTo>
                  <a:lnTo>
                    <a:pt x="1516" y="811"/>
                  </a:lnTo>
                  <a:lnTo>
                    <a:pt x="1516" y="811"/>
                  </a:lnTo>
                  <a:lnTo>
                    <a:pt x="1516" y="811"/>
                  </a:lnTo>
                  <a:close/>
                  <a:moveTo>
                    <a:pt x="1396" y="812"/>
                  </a:moveTo>
                  <a:lnTo>
                    <a:pt x="1396" y="812"/>
                  </a:lnTo>
                  <a:lnTo>
                    <a:pt x="1396" y="812"/>
                  </a:lnTo>
                  <a:lnTo>
                    <a:pt x="1396" y="812"/>
                  </a:lnTo>
                  <a:lnTo>
                    <a:pt x="1396" y="812"/>
                  </a:lnTo>
                  <a:lnTo>
                    <a:pt x="1398" y="812"/>
                  </a:lnTo>
                  <a:lnTo>
                    <a:pt x="1398" y="812"/>
                  </a:lnTo>
                  <a:lnTo>
                    <a:pt x="1396" y="812"/>
                  </a:lnTo>
                  <a:lnTo>
                    <a:pt x="1396" y="812"/>
                  </a:lnTo>
                  <a:close/>
                  <a:moveTo>
                    <a:pt x="1509" y="815"/>
                  </a:moveTo>
                  <a:lnTo>
                    <a:pt x="1509" y="815"/>
                  </a:lnTo>
                  <a:lnTo>
                    <a:pt x="1507" y="815"/>
                  </a:lnTo>
                  <a:lnTo>
                    <a:pt x="1507" y="813"/>
                  </a:lnTo>
                  <a:lnTo>
                    <a:pt x="1507" y="813"/>
                  </a:lnTo>
                  <a:lnTo>
                    <a:pt x="1509" y="813"/>
                  </a:lnTo>
                  <a:lnTo>
                    <a:pt x="1509" y="813"/>
                  </a:lnTo>
                  <a:lnTo>
                    <a:pt x="1509" y="815"/>
                  </a:lnTo>
                  <a:close/>
                  <a:moveTo>
                    <a:pt x="1394" y="819"/>
                  </a:moveTo>
                  <a:lnTo>
                    <a:pt x="1394" y="819"/>
                  </a:lnTo>
                  <a:lnTo>
                    <a:pt x="1394" y="819"/>
                  </a:lnTo>
                  <a:lnTo>
                    <a:pt x="1394" y="817"/>
                  </a:lnTo>
                  <a:lnTo>
                    <a:pt x="1395" y="817"/>
                  </a:lnTo>
                  <a:lnTo>
                    <a:pt x="1395" y="817"/>
                  </a:lnTo>
                  <a:lnTo>
                    <a:pt x="1394" y="819"/>
                  </a:lnTo>
                  <a:close/>
                  <a:moveTo>
                    <a:pt x="1355" y="839"/>
                  </a:moveTo>
                  <a:lnTo>
                    <a:pt x="1354" y="839"/>
                  </a:lnTo>
                  <a:lnTo>
                    <a:pt x="1354" y="839"/>
                  </a:lnTo>
                  <a:lnTo>
                    <a:pt x="1354" y="839"/>
                  </a:lnTo>
                  <a:lnTo>
                    <a:pt x="1354" y="839"/>
                  </a:lnTo>
                  <a:lnTo>
                    <a:pt x="1354" y="837"/>
                  </a:lnTo>
                  <a:lnTo>
                    <a:pt x="1354" y="837"/>
                  </a:lnTo>
                  <a:lnTo>
                    <a:pt x="1355" y="837"/>
                  </a:lnTo>
                  <a:lnTo>
                    <a:pt x="1355" y="837"/>
                  </a:lnTo>
                  <a:lnTo>
                    <a:pt x="1355" y="839"/>
                  </a:lnTo>
                  <a:lnTo>
                    <a:pt x="1355" y="839"/>
                  </a:lnTo>
                  <a:close/>
                  <a:moveTo>
                    <a:pt x="1470" y="869"/>
                  </a:moveTo>
                  <a:lnTo>
                    <a:pt x="1469" y="869"/>
                  </a:lnTo>
                  <a:lnTo>
                    <a:pt x="1469" y="869"/>
                  </a:lnTo>
                  <a:lnTo>
                    <a:pt x="1469" y="869"/>
                  </a:lnTo>
                  <a:lnTo>
                    <a:pt x="1469" y="868"/>
                  </a:lnTo>
                  <a:lnTo>
                    <a:pt x="1469" y="867"/>
                  </a:lnTo>
                  <a:lnTo>
                    <a:pt x="1470" y="867"/>
                  </a:lnTo>
                  <a:lnTo>
                    <a:pt x="1470" y="865"/>
                  </a:lnTo>
                  <a:lnTo>
                    <a:pt x="1470" y="869"/>
                  </a:lnTo>
                  <a:close/>
                  <a:moveTo>
                    <a:pt x="1467" y="869"/>
                  </a:moveTo>
                  <a:lnTo>
                    <a:pt x="1467" y="869"/>
                  </a:lnTo>
                  <a:lnTo>
                    <a:pt x="1467" y="869"/>
                  </a:lnTo>
                  <a:lnTo>
                    <a:pt x="1467" y="868"/>
                  </a:lnTo>
                  <a:lnTo>
                    <a:pt x="1467" y="868"/>
                  </a:lnTo>
                  <a:lnTo>
                    <a:pt x="1469" y="868"/>
                  </a:lnTo>
                  <a:lnTo>
                    <a:pt x="1467" y="869"/>
                  </a:lnTo>
                  <a:close/>
                  <a:moveTo>
                    <a:pt x="1481" y="872"/>
                  </a:moveTo>
                  <a:lnTo>
                    <a:pt x="1477" y="872"/>
                  </a:lnTo>
                  <a:lnTo>
                    <a:pt x="1475" y="872"/>
                  </a:lnTo>
                  <a:lnTo>
                    <a:pt x="1477" y="872"/>
                  </a:lnTo>
                  <a:lnTo>
                    <a:pt x="1478" y="871"/>
                  </a:lnTo>
                  <a:lnTo>
                    <a:pt x="1479" y="869"/>
                  </a:lnTo>
                  <a:lnTo>
                    <a:pt x="1481" y="871"/>
                  </a:lnTo>
                  <a:lnTo>
                    <a:pt x="1481" y="872"/>
                  </a:lnTo>
                  <a:close/>
                  <a:moveTo>
                    <a:pt x="1489" y="873"/>
                  </a:moveTo>
                  <a:lnTo>
                    <a:pt x="1487" y="873"/>
                  </a:lnTo>
                  <a:lnTo>
                    <a:pt x="1485" y="873"/>
                  </a:lnTo>
                  <a:lnTo>
                    <a:pt x="1487" y="872"/>
                  </a:lnTo>
                  <a:lnTo>
                    <a:pt x="1487" y="872"/>
                  </a:lnTo>
                  <a:lnTo>
                    <a:pt x="1487" y="872"/>
                  </a:lnTo>
                  <a:lnTo>
                    <a:pt x="1487" y="871"/>
                  </a:lnTo>
                  <a:lnTo>
                    <a:pt x="1489" y="873"/>
                  </a:lnTo>
                  <a:lnTo>
                    <a:pt x="1489" y="873"/>
                  </a:lnTo>
                  <a:lnTo>
                    <a:pt x="1489" y="873"/>
                  </a:lnTo>
                  <a:close/>
                  <a:moveTo>
                    <a:pt x="1451" y="879"/>
                  </a:moveTo>
                  <a:lnTo>
                    <a:pt x="1450" y="880"/>
                  </a:lnTo>
                  <a:lnTo>
                    <a:pt x="1451" y="880"/>
                  </a:lnTo>
                  <a:lnTo>
                    <a:pt x="1451" y="880"/>
                  </a:lnTo>
                  <a:lnTo>
                    <a:pt x="1453" y="880"/>
                  </a:lnTo>
                  <a:lnTo>
                    <a:pt x="1454" y="879"/>
                  </a:lnTo>
                  <a:lnTo>
                    <a:pt x="1455" y="879"/>
                  </a:lnTo>
                  <a:lnTo>
                    <a:pt x="1457" y="877"/>
                  </a:lnTo>
                  <a:lnTo>
                    <a:pt x="1457" y="879"/>
                  </a:lnTo>
                  <a:lnTo>
                    <a:pt x="1458" y="879"/>
                  </a:lnTo>
                  <a:lnTo>
                    <a:pt x="1459" y="877"/>
                  </a:lnTo>
                  <a:lnTo>
                    <a:pt x="1454" y="881"/>
                  </a:lnTo>
                  <a:lnTo>
                    <a:pt x="1453" y="881"/>
                  </a:lnTo>
                  <a:lnTo>
                    <a:pt x="1450" y="883"/>
                  </a:lnTo>
                  <a:lnTo>
                    <a:pt x="1449" y="883"/>
                  </a:lnTo>
                  <a:lnTo>
                    <a:pt x="1447" y="883"/>
                  </a:lnTo>
                  <a:lnTo>
                    <a:pt x="1441" y="885"/>
                  </a:lnTo>
                  <a:lnTo>
                    <a:pt x="1441" y="885"/>
                  </a:lnTo>
                  <a:lnTo>
                    <a:pt x="1439" y="885"/>
                  </a:lnTo>
                  <a:lnTo>
                    <a:pt x="1434" y="887"/>
                  </a:lnTo>
                  <a:lnTo>
                    <a:pt x="1431" y="887"/>
                  </a:lnTo>
                  <a:lnTo>
                    <a:pt x="1430" y="888"/>
                  </a:lnTo>
                  <a:lnTo>
                    <a:pt x="1431" y="887"/>
                  </a:lnTo>
                  <a:lnTo>
                    <a:pt x="1431" y="887"/>
                  </a:lnTo>
                  <a:lnTo>
                    <a:pt x="1431" y="885"/>
                  </a:lnTo>
                  <a:lnTo>
                    <a:pt x="1430" y="885"/>
                  </a:lnTo>
                  <a:lnTo>
                    <a:pt x="1430" y="887"/>
                  </a:lnTo>
                  <a:lnTo>
                    <a:pt x="1429" y="887"/>
                  </a:lnTo>
                  <a:lnTo>
                    <a:pt x="1429" y="887"/>
                  </a:lnTo>
                  <a:lnTo>
                    <a:pt x="1429" y="885"/>
                  </a:lnTo>
                  <a:lnTo>
                    <a:pt x="1429" y="884"/>
                  </a:lnTo>
                  <a:lnTo>
                    <a:pt x="1430" y="883"/>
                  </a:lnTo>
                  <a:lnTo>
                    <a:pt x="1433" y="883"/>
                  </a:lnTo>
                  <a:lnTo>
                    <a:pt x="1433" y="881"/>
                  </a:lnTo>
                  <a:lnTo>
                    <a:pt x="1434" y="883"/>
                  </a:lnTo>
                  <a:lnTo>
                    <a:pt x="1434" y="881"/>
                  </a:lnTo>
                  <a:lnTo>
                    <a:pt x="1434" y="881"/>
                  </a:lnTo>
                  <a:lnTo>
                    <a:pt x="1435" y="880"/>
                  </a:lnTo>
                  <a:lnTo>
                    <a:pt x="1437" y="880"/>
                  </a:lnTo>
                  <a:lnTo>
                    <a:pt x="1437" y="880"/>
                  </a:lnTo>
                  <a:lnTo>
                    <a:pt x="1438" y="880"/>
                  </a:lnTo>
                  <a:lnTo>
                    <a:pt x="1438" y="880"/>
                  </a:lnTo>
                  <a:lnTo>
                    <a:pt x="1439" y="880"/>
                  </a:lnTo>
                  <a:lnTo>
                    <a:pt x="1441" y="880"/>
                  </a:lnTo>
                  <a:lnTo>
                    <a:pt x="1442" y="880"/>
                  </a:lnTo>
                  <a:lnTo>
                    <a:pt x="1443" y="880"/>
                  </a:lnTo>
                  <a:lnTo>
                    <a:pt x="1446" y="880"/>
                  </a:lnTo>
                  <a:lnTo>
                    <a:pt x="1449" y="879"/>
                  </a:lnTo>
                  <a:lnTo>
                    <a:pt x="1450" y="879"/>
                  </a:lnTo>
                  <a:lnTo>
                    <a:pt x="1453" y="876"/>
                  </a:lnTo>
                  <a:lnTo>
                    <a:pt x="1454" y="876"/>
                  </a:lnTo>
                  <a:lnTo>
                    <a:pt x="1453" y="879"/>
                  </a:lnTo>
                  <a:lnTo>
                    <a:pt x="1451" y="879"/>
                  </a:lnTo>
                  <a:lnTo>
                    <a:pt x="1451" y="879"/>
                  </a:lnTo>
                  <a:close/>
                  <a:moveTo>
                    <a:pt x="1426" y="888"/>
                  </a:moveTo>
                  <a:lnTo>
                    <a:pt x="1425" y="888"/>
                  </a:lnTo>
                  <a:lnTo>
                    <a:pt x="1426" y="887"/>
                  </a:lnTo>
                  <a:lnTo>
                    <a:pt x="1427" y="885"/>
                  </a:lnTo>
                  <a:lnTo>
                    <a:pt x="1427" y="885"/>
                  </a:lnTo>
                  <a:lnTo>
                    <a:pt x="1427" y="887"/>
                  </a:lnTo>
                  <a:lnTo>
                    <a:pt x="1427" y="887"/>
                  </a:lnTo>
                  <a:lnTo>
                    <a:pt x="1426" y="888"/>
                  </a:lnTo>
                  <a:lnTo>
                    <a:pt x="1426" y="888"/>
                  </a:lnTo>
                  <a:lnTo>
                    <a:pt x="1426" y="888"/>
                  </a:lnTo>
                  <a:close/>
                  <a:moveTo>
                    <a:pt x="1426" y="906"/>
                  </a:moveTo>
                  <a:lnTo>
                    <a:pt x="1425" y="908"/>
                  </a:lnTo>
                  <a:lnTo>
                    <a:pt x="1425" y="907"/>
                  </a:lnTo>
                  <a:lnTo>
                    <a:pt x="1427" y="904"/>
                  </a:lnTo>
                  <a:lnTo>
                    <a:pt x="1426" y="906"/>
                  </a:lnTo>
                  <a:close/>
                  <a:moveTo>
                    <a:pt x="1409" y="939"/>
                  </a:moveTo>
                  <a:lnTo>
                    <a:pt x="1407" y="939"/>
                  </a:lnTo>
                  <a:lnTo>
                    <a:pt x="1410" y="936"/>
                  </a:lnTo>
                  <a:lnTo>
                    <a:pt x="1411" y="932"/>
                  </a:lnTo>
                  <a:lnTo>
                    <a:pt x="1413" y="931"/>
                  </a:lnTo>
                  <a:lnTo>
                    <a:pt x="1411" y="934"/>
                  </a:lnTo>
                  <a:lnTo>
                    <a:pt x="1410" y="936"/>
                  </a:lnTo>
                  <a:lnTo>
                    <a:pt x="1409" y="939"/>
                  </a:lnTo>
                  <a:lnTo>
                    <a:pt x="1409" y="939"/>
                  </a:lnTo>
                  <a:close/>
                  <a:moveTo>
                    <a:pt x="1403" y="978"/>
                  </a:moveTo>
                  <a:lnTo>
                    <a:pt x="1403" y="978"/>
                  </a:lnTo>
                  <a:lnTo>
                    <a:pt x="1403" y="975"/>
                  </a:lnTo>
                  <a:lnTo>
                    <a:pt x="1403" y="976"/>
                  </a:lnTo>
                  <a:lnTo>
                    <a:pt x="1403" y="976"/>
                  </a:lnTo>
                  <a:lnTo>
                    <a:pt x="1403" y="978"/>
                  </a:lnTo>
                  <a:lnTo>
                    <a:pt x="1403" y="978"/>
                  </a:lnTo>
                  <a:close/>
                  <a:moveTo>
                    <a:pt x="1406" y="988"/>
                  </a:moveTo>
                  <a:lnTo>
                    <a:pt x="1403" y="988"/>
                  </a:lnTo>
                  <a:lnTo>
                    <a:pt x="1403" y="988"/>
                  </a:lnTo>
                  <a:lnTo>
                    <a:pt x="1406" y="988"/>
                  </a:lnTo>
                  <a:lnTo>
                    <a:pt x="1406" y="984"/>
                  </a:lnTo>
                  <a:lnTo>
                    <a:pt x="1406" y="983"/>
                  </a:lnTo>
                  <a:lnTo>
                    <a:pt x="1406" y="979"/>
                  </a:lnTo>
                  <a:lnTo>
                    <a:pt x="1406" y="979"/>
                  </a:lnTo>
                  <a:lnTo>
                    <a:pt x="1406" y="980"/>
                  </a:lnTo>
                  <a:lnTo>
                    <a:pt x="1407" y="983"/>
                  </a:lnTo>
                  <a:lnTo>
                    <a:pt x="1406" y="984"/>
                  </a:lnTo>
                  <a:lnTo>
                    <a:pt x="1406" y="988"/>
                  </a:lnTo>
                  <a:lnTo>
                    <a:pt x="1406" y="988"/>
                  </a:lnTo>
                  <a:lnTo>
                    <a:pt x="1406" y="988"/>
                  </a:lnTo>
                  <a:close/>
                  <a:moveTo>
                    <a:pt x="1402" y="990"/>
                  </a:moveTo>
                  <a:lnTo>
                    <a:pt x="1399" y="991"/>
                  </a:lnTo>
                  <a:lnTo>
                    <a:pt x="1399" y="991"/>
                  </a:lnTo>
                  <a:lnTo>
                    <a:pt x="1401" y="990"/>
                  </a:lnTo>
                  <a:lnTo>
                    <a:pt x="1402" y="990"/>
                  </a:lnTo>
                  <a:lnTo>
                    <a:pt x="1402" y="990"/>
                  </a:lnTo>
                  <a:close/>
                  <a:moveTo>
                    <a:pt x="1391" y="999"/>
                  </a:moveTo>
                  <a:lnTo>
                    <a:pt x="1390" y="999"/>
                  </a:lnTo>
                  <a:lnTo>
                    <a:pt x="1392" y="998"/>
                  </a:lnTo>
                  <a:lnTo>
                    <a:pt x="1395" y="995"/>
                  </a:lnTo>
                  <a:lnTo>
                    <a:pt x="1395" y="994"/>
                  </a:lnTo>
                  <a:lnTo>
                    <a:pt x="1392" y="997"/>
                  </a:lnTo>
                  <a:lnTo>
                    <a:pt x="1391" y="999"/>
                  </a:lnTo>
                  <a:lnTo>
                    <a:pt x="1391" y="999"/>
                  </a:lnTo>
                  <a:close/>
                  <a:moveTo>
                    <a:pt x="1390" y="999"/>
                  </a:moveTo>
                  <a:lnTo>
                    <a:pt x="1390" y="999"/>
                  </a:lnTo>
                  <a:lnTo>
                    <a:pt x="1390" y="999"/>
                  </a:lnTo>
                  <a:lnTo>
                    <a:pt x="1388" y="999"/>
                  </a:lnTo>
                  <a:lnTo>
                    <a:pt x="1388" y="998"/>
                  </a:lnTo>
                  <a:lnTo>
                    <a:pt x="1388" y="999"/>
                  </a:lnTo>
                  <a:lnTo>
                    <a:pt x="1390" y="999"/>
                  </a:lnTo>
                  <a:lnTo>
                    <a:pt x="1390" y="999"/>
                  </a:lnTo>
                  <a:close/>
                  <a:moveTo>
                    <a:pt x="740" y="1010"/>
                  </a:moveTo>
                  <a:lnTo>
                    <a:pt x="743" y="1011"/>
                  </a:lnTo>
                  <a:lnTo>
                    <a:pt x="744" y="1010"/>
                  </a:lnTo>
                  <a:lnTo>
                    <a:pt x="745" y="1011"/>
                  </a:lnTo>
                  <a:lnTo>
                    <a:pt x="744" y="1011"/>
                  </a:lnTo>
                  <a:lnTo>
                    <a:pt x="741" y="1011"/>
                  </a:lnTo>
                  <a:lnTo>
                    <a:pt x="740" y="1011"/>
                  </a:lnTo>
                  <a:lnTo>
                    <a:pt x="740" y="1011"/>
                  </a:lnTo>
                  <a:lnTo>
                    <a:pt x="739" y="1010"/>
                  </a:lnTo>
                  <a:lnTo>
                    <a:pt x="740" y="1010"/>
                  </a:lnTo>
                  <a:close/>
                  <a:moveTo>
                    <a:pt x="733" y="1011"/>
                  </a:moveTo>
                  <a:lnTo>
                    <a:pt x="732" y="1011"/>
                  </a:lnTo>
                  <a:lnTo>
                    <a:pt x="732" y="1011"/>
                  </a:lnTo>
                  <a:lnTo>
                    <a:pt x="732" y="1010"/>
                  </a:lnTo>
                  <a:lnTo>
                    <a:pt x="732" y="1010"/>
                  </a:lnTo>
                  <a:lnTo>
                    <a:pt x="733" y="1010"/>
                  </a:lnTo>
                  <a:lnTo>
                    <a:pt x="733" y="1011"/>
                  </a:lnTo>
                  <a:lnTo>
                    <a:pt x="733" y="1011"/>
                  </a:lnTo>
                  <a:close/>
                  <a:moveTo>
                    <a:pt x="737" y="1013"/>
                  </a:moveTo>
                  <a:lnTo>
                    <a:pt x="736" y="1013"/>
                  </a:lnTo>
                  <a:lnTo>
                    <a:pt x="736" y="1013"/>
                  </a:lnTo>
                  <a:lnTo>
                    <a:pt x="735" y="1011"/>
                  </a:lnTo>
                  <a:lnTo>
                    <a:pt x="737" y="1011"/>
                  </a:lnTo>
                  <a:lnTo>
                    <a:pt x="739" y="1011"/>
                  </a:lnTo>
                  <a:lnTo>
                    <a:pt x="739" y="1011"/>
                  </a:lnTo>
                  <a:lnTo>
                    <a:pt x="737" y="1013"/>
                  </a:lnTo>
                  <a:lnTo>
                    <a:pt x="737" y="1013"/>
                  </a:lnTo>
                  <a:close/>
                  <a:moveTo>
                    <a:pt x="763" y="1022"/>
                  </a:moveTo>
                  <a:lnTo>
                    <a:pt x="764" y="1023"/>
                  </a:lnTo>
                  <a:lnTo>
                    <a:pt x="763" y="1023"/>
                  </a:lnTo>
                  <a:lnTo>
                    <a:pt x="761" y="1023"/>
                  </a:lnTo>
                  <a:lnTo>
                    <a:pt x="761" y="1023"/>
                  </a:lnTo>
                  <a:lnTo>
                    <a:pt x="760" y="1022"/>
                  </a:lnTo>
                  <a:lnTo>
                    <a:pt x="760" y="1022"/>
                  </a:lnTo>
                  <a:lnTo>
                    <a:pt x="760" y="1022"/>
                  </a:lnTo>
                  <a:lnTo>
                    <a:pt x="760" y="1022"/>
                  </a:lnTo>
                  <a:lnTo>
                    <a:pt x="760" y="1021"/>
                  </a:lnTo>
                  <a:lnTo>
                    <a:pt x="760" y="1021"/>
                  </a:lnTo>
                  <a:lnTo>
                    <a:pt x="763" y="1022"/>
                  </a:lnTo>
                  <a:lnTo>
                    <a:pt x="763" y="1022"/>
                  </a:lnTo>
                  <a:close/>
                  <a:moveTo>
                    <a:pt x="747" y="1025"/>
                  </a:moveTo>
                  <a:lnTo>
                    <a:pt x="745" y="1025"/>
                  </a:lnTo>
                  <a:lnTo>
                    <a:pt x="745" y="1025"/>
                  </a:lnTo>
                  <a:lnTo>
                    <a:pt x="744" y="1025"/>
                  </a:lnTo>
                  <a:lnTo>
                    <a:pt x="745" y="1025"/>
                  </a:lnTo>
                  <a:lnTo>
                    <a:pt x="745" y="1025"/>
                  </a:lnTo>
                  <a:lnTo>
                    <a:pt x="747" y="1025"/>
                  </a:lnTo>
                  <a:lnTo>
                    <a:pt x="747" y="1025"/>
                  </a:lnTo>
                  <a:lnTo>
                    <a:pt x="747" y="1025"/>
                  </a:lnTo>
                  <a:close/>
                  <a:moveTo>
                    <a:pt x="763" y="1033"/>
                  </a:moveTo>
                  <a:lnTo>
                    <a:pt x="761" y="1033"/>
                  </a:lnTo>
                  <a:lnTo>
                    <a:pt x="761" y="1033"/>
                  </a:lnTo>
                  <a:lnTo>
                    <a:pt x="760" y="1030"/>
                  </a:lnTo>
                  <a:lnTo>
                    <a:pt x="759" y="1029"/>
                  </a:lnTo>
                  <a:lnTo>
                    <a:pt x="760" y="1029"/>
                  </a:lnTo>
                  <a:lnTo>
                    <a:pt x="760" y="1030"/>
                  </a:lnTo>
                  <a:lnTo>
                    <a:pt x="763" y="1031"/>
                  </a:lnTo>
                  <a:lnTo>
                    <a:pt x="763" y="1033"/>
                  </a:lnTo>
                  <a:close/>
                  <a:moveTo>
                    <a:pt x="1318" y="1065"/>
                  </a:moveTo>
                  <a:lnTo>
                    <a:pt x="1316" y="1069"/>
                  </a:lnTo>
                  <a:lnTo>
                    <a:pt x="1316" y="1067"/>
                  </a:lnTo>
                  <a:lnTo>
                    <a:pt x="1316" y="1066"/>
                  </a:lnTo>
                  <a:lnTo>
                    <a:pt x="1316" y="1065"/>
                  </a:lnTo>
                  <a:lnTo>
                    <a:pt x="1318" y="1065"/>
                  </a:lnTo>
                  <a:lnTo>
                    <a:pt x="1318" y="1065"/>
                  </a:lnTo>
                  <a:close/>
                  <a:moveTo>
                    <a:pt x="1217" y="1077"/>
                  </a:moveTo>
                  <a:lnTo>
                    <a:pt x="1216" y="1078"/>
                  </a:lnTo>
                  <a:lnTo>
                    <a:pt x="1213" y="1078"/>
                  </a:lnTo>
                  <a:lnTo>
                    <a:pt x="1213" y="1078"/>
                  </a:lnTo>
                  <a:lnTo>
                    <a:pt x="1215" y="1077"/>
                  </a:lnTo>
                  <a:lnTo>
                    <a:pt x="1216" y="1077"/>
                  </a:lnTo>
                  <a:lnTo>
                    <a:pt x="1217" y="1077"/>
                  </a:lnTo>
                  <a:lnTo>
                    <a:pt x="1217" y="1077"/>
                  </a:lnTo>
                  <a:close/>
                  <a:moveTo>
                    <a:pt x="1209" y="1078"/>
                  </a:moveTo>
                  <a:lnTo>
                    <a:pt x="1209" y="1078"/>
                  </a:lnTo>
                  <a:lnTo>
                    <a:pt x="1208" y="1078"/>
                  </a:lnTo>
                  <a:lnTo>
                    <a:pt x="1208" y="1078"/>
                  </a:lnTo>
                  <a:lnTo>
                    <a:pt x="1208" y="1077"/>
                  </a:lnTo>
                  <a:lnTo>
                    <a:pt x="1209" y="1078"/>
                  </a:lnTo>
                  <a:lnTo>
                    <a:pt x="1209" y="1078"/>
                  </a:lnTo>
                  <a:lnTo>
                    <a:pt x="1209" y="1078"/>
                  </a:lnTo>
                  <a:close/>
                  <a:moveTo>
                    <a:pt x="1200" y="1081"/>
                  </a:moveTo>
                  <a:lnTo>
                    <a:pt x="1200" y="1081"/>
                  </a:lnTo>
                  <a:lnTo>
                    <a:pt x="1199" y="1081"/>
                  </a:lnTo>
                  <a:lnTo>
                    <a:pt x="1199" y="1081"/>
                  </a:lnTo>
                  <a:lnTo>
                    <a:pt x="1199" y="1081"/>
                  </a:lnTo>
                  <a:lnTo>
                    <a:pt x="1199" y="1079"/>
                  </a:lnTo>
                  <a:lnTo>
                    <a:pt x="1199" y="1079"/>
                  </a:lnTo>
                  <a:lnTo>
                    <a:pt x="1200" y="1078"/>
                  </a:lnTo>
                  <a:lnTo>
                    <a:pt x="1200" y="1079"/>
                  </a:lnTo>
                  <a:lnTo>
                    <a:pt x="1200" y="1081"/>
                  </a:lnTo>
                  <a:close/>
                  <a:moveTo>
                    <a:pt x="1205" y="1085"/>
                  </a:moveTo>
                  <a:lnTo>
                    <a:pt x="1205" y="1086"/>
                  </a:lnTo>
                  <a:lnTo>
                    <a:pt x="1205" y="1083"/>
                  </a:lnTo>
                  <a:lnTo>
                    <a:pt x="1205" y="1081"/>
                  </a:lnTo>
                  <a:lnTo>
                    <a:pt x="1205" y="1082"/>
                  </a:lnTo>
                  <a:lnTo>
                    <a:pt x="1207" y="1083"/>
                  </a:lnTo>
                  <a:lnTo>
                    <a:pt x="1205" y="1085"/>
                  </a:lnTo>
                  <a:lnTo>
                    <a:pt x="1205" y="1085"/>
                  </a:lnTo>
                  <a:close/>
                  <a:moveTo>
                    <a:pt x="1205" y="1086"/>
                  </a:moveTo>
                  <a:lnTo>
                    <a:pt x="1204" y="1087"/>
                  </a:lnTo>
                  <a:lnTo>
                    <a:pt x="1204" y="1087"/>
                  </a:lnTo>
                  <a:lnTo>
                    <a:pt x="1205" y="1086"/>
                  </a:lnTo>
                  <a:lnTo>
                    <a:pt x="1205" y="1086"/>
                  </a:lnTo>
                  <a:lnTo>
                    <a:pt x="1205" y="1086"/>
                  </a:lnTo>
                  <a:lnTo>
                    <a:pt x="1205" y="1086"/>
                  </a:lnTo>
                  <a:close/>
                  <a:moveTo>
                    <a:pt x="1264" y="1087"/>
                  </a:moveTo>
                  <a:lnTo>
                    <a:pt x="1263" y="1089"/>
                  </a:lnTo>
                  <a:lnTo>
                    <a:pt x="1261" y="1087"/>
                  </a:lnTo>
                  <a:lnTo>
                    <a:pt x="1263" y="1087"/>
                  </a:lnTo>
                  <a:lnTo>
                    <a:pt x="1263" y="1087"/>
                  </a:lnTo>
                  <a:lnTo>
                    <a:pt x="1265" y="1087"/>
                  </a:lnTo>
                  <a:lnTo>
                    <a:pt x="1265" y="1086"/>
                  </a:lnTo>
                  <a:lnTo>
                    <a:pt x="1267" y="1086"/>
                  </a:lnTo>
                  <a:lnTo>
                    <a:pt x="1264" y="1087"/>
                  </a:lnTo>
                  <a:lnTo>
                    <a:pt x="1264" y="1087"/>
                  </a:lnTo>
                  <a:close/>
                  <a:moveTo>
                    <a:pt x="1161" y="1090"/>
                  </a:moveTo>
                  <a:lnTo>
                    <a:pt x="1161" y="1090"/>
                  </a:lnTo>
                  <a:lnTo>
                    <a:pt x="1158" y="1089"/>
                  </a:lnTo>
                  <a:lnTo>
                    <a:pt x="1158" y="1089"/>
                  </a:lnTo>
                  <a:lnTo>
                    <a:pt x="1160" y="1087"/>
                  </a:lnTo>
                  <a:lnTo>
                    <a:pt x="1160" y="1087"/>
                  </a:lnTo>
                  <a:lnTo>
                    <a:pt x="1161" y="1089"/>
                  </a:lnTo>
                  <a:lnTo>
                    <a:pt x="1161" y="1089"/>
                  </a:lnTo>
                  <a:lnTo>
                    <a:pt x="1162" y="1089"/>
                  </a:lnTo>
                  <a:lnTo>
                    <a:pt x="1161" y="1090"/>
                  </a:lnTo>
                  <a:lnTo>
                    <a:pt x="1161" y="1090"/>
                  </a:lnTo>
                  <a:lnTo>
                    <a:pt x="1161" y="1090"/>
                  </a:lnTo>
                  <a:close/>
                  <a:moveTo>
                    <a:pt x="1113" y="1097"/>
                  </a:moveTo>
                  <a:lnTo>
                    <a:pt x="1112" y="1097"/>
                  </a:lnTo>
                  <a:lnTo>
                    <a:pt x="1116" y="1094"/>
                  </a:lnTo>
                  <a:lnTo>
                    <a:pt x="1116" y="1093"/>
                  </a:lnTo>
                  <a:lnTo>
                    <a:pt x="1117" y="1093"/>
                  </a:lnTo>
                  <a:lnTo>
                    <a:pt x="1116" y="1094"/>
                  </a:lnTo>
                  <a:lnTo>
                    <a:pt x="1113" y="1097"/>
                  </a:lnTo>
                  <a:lnTo>
                    <a:pt x="1113" y="1097"/>
                  </a:lnTo>
                  <a:close/>
                  <a:moveTo>
                    <a:pt x="1086" y="1113"/>
                  </a:moveTo>
                  <a:lnTo>
                    <a:pt x="1086" y="1113"/>
                  </a:lnTo>
                  <a:lnTo>
                    <a:pt x="1086" y="1113"/>
                  </a:lnTo>
                  <a:lnTo>
                    <a:pt x="1088" y="1112"/>
                  </a:lnTo>
                  <a:lnTo>
                    <a:pt x="1090" y="1110"/>
                  </a:lnTo>
                  <a:lnTo>
                    <a:pt x="1092" y="1110"/>
                  </a:lnTo>
                  <a:lnTo>
                    <a:pt x="1092" y="1109"/>
                  </a:lnTo>
                  <a:lnTo>
                    <a:pt x="1092" y="1109"/>
                  </a:lnTo>
                  <a:lnTo>
                    <a:pt x="1092" y="1110"/>
                  </a:lnTo>
                  <a:lnTo>
                    <a:pt x="1090" y="1112"/>
                  </a:lnTo>
                  <a:lnTo>
                    <a:pt x="1086" y="1113"/>
                  </a:lnTo>
                  <a:lnTo>
                    <a:pt x="1086" y="1113"/>
                  </a:lnTo>
                  <a:close/>
                  <a:moveTo>
                    <a:pt x="1084" y="1117"/>
                  </a:moveTo>
                  <a:lnTo>
                    <a:pt x="1082" y="1117"/>
                  </a:lnTo>
                  <a:lnTo>
                    <a:pt x="1084" y="1116"/>
                  </a:lnTo>
                  <a:lnTo>
                    <a:pt x="1084" y="1116"/>
                  </a:lnTo>
                  <a:lnTo>
                    <a:pt x="1085" y="1114"/>
                  </a:lnTo>
                  <a:lnTo>
                    <a:pt x="1085" y="1114"/>
                  </a:lnTo>
                  <a:lnTo>
                    <a:pt x="1085" y="1114"/>
                  </a:lnTo>
                  <a:lnTo>
                    <a:pt x="1085" y="1116"/>
                  </a:lnTo>
                  <a:lnTo>
                    <a:pt x="1084" y="1117"/>
                  </a:lnTo>
                  <a:lnTo>
                    <a:pt x="1084" y="1117"/>
                  </a:lnTo>
                  <a:close/>
                  <a:moveTo>
                    <a:pt x="1335" y="1128"/>
                  </a:moveTo>
                  <a:lnTo>
                    <a:pt x="1336" y="1129"/>
                  </a:lnTo>
                  <a:lnTo>
                    <a:pt x="1335" y="1126"/>
                  </a:lnTo>
                  <a:lnTo>
                    <a:pt x="1332" y="1122"/>
                  </a:lnTo>
                  <a:lnTo>
                    <a:pt x="1332" y="1118"/>
                  </a:lnTo>
                  <a:lnTo>
                    <a:pt x="1332" y="1120"/>
                  </a:lnTo>
                  <a:lnTo>
                    <a:pt x="1334" y="1121"/>
                  </a:lnTo>
                  <a:lnTo>
                    <a:pt x="1335" y="1128"/>
                  </a:lnTo>
                  <a:lnTo>
                    <a:pt x="1335" y="1128"/>
                  </a:lnTo>
                  <a:close/>
                  <a:moveTo>
                    <a:pt x="1078" y="1128"/>
                  </a:moveTo>
                  <a:lnTo>
                    <a:pt x="1077" y="1129"/>
                  </a:lnTo>
                  <a:lnTo>
                    <a:pt x="1077" y="1128"/>
                  </a:lnTo>
                  <a:lnTo>
                    <a:pt x="1078" y="1124"/>
                  </a:lnTo>
                  <a:lnTo>
                    <a:pt x="1081" y="1120"/>
                  </a:lnTo>
                  <a:lnTo>
                    <a:pt x="1082" y="1118"/>
                  </a:lnTo>
                  <a:lnTo>
                    <a:pt x="1080" y="1124"/>
                  </a:lnTo>
                  <a:lnTo>
                    <a:pt x="1078" y="1128"/>
                  </a:lnTo>
                  <a:lnTo>
                    <a:pt x="1078" y="1128"/>
                  </a:lnTo>
                  <a:close/>
                  <a:moveTo>
                    <a:pt x="1081" y="1146"/>
                  </a:moveTo>
                  <a:lnTo>
                    <a:pt x="1081" y="1148"/>
                  </a:lnTo>
                  <a:lnTo>
                    <a:pt x="1080" y="1144"/>
                  </a:lnTo>
                  <a:lnTo>
                    <a:pt x="1077" y="1136"/>
                  </a:lnTo>
                  <a:lnTo>
                    <a:pt x="1077" y="1132"/>
                  </a:lnTo>
                  <a:lnTo>
                    <a:pt x="1077" y="1129"/>
                  </a:lnTo>
                  <a:lnTo>
                    <a:pt x="1078" y="1136"/>
                  </a:lnTo>
                  <a:lnTo>
                    <a:pt x="1080" y="1145"/>
                  </a:lnTo>
                  <a:lnTo>
                    <a:pt x="1081" y="1146"/>
                  </a:lnTo>
                  <a:lnTo>
                    <a:pt x="1081" y="1146"/>
                  </a:lnTo>
                  <a:close/>
                  <a:moveTo>
                    <a:pt x="1307" y="1140"/>
                  </a:moveTo>
                  <a:lnTo>
                    <a:pt x="1307" y="1141"/>
                  </a:lnTo>
                  <a:lnTo>
                    <a:pt x="1307" y="1140"/>
                  </a:lnTo>
                  <a:lnTo>
                    <a:pt x="1306" y="1138"/>
                  </a:lnTo>
                  <a:lnTo>
                    <a:pt x="1307" y="1138"/>
                  </a:lnTo>
                  <a:lnTo>
                    <a:pt x="1307" y="1140"/>
                  </a:lnTo>
                  <a:close/>
                  <a:moveTo>
                    <a:pt x="1308" y="1142"/>
                  </a:moveTo>
                  <a:lnTo>
                    <a:pt x="1307" y="1142"/>
                  </a:lnTo>
                  <a:lnTo>
                    <a:pt x="1306" y="1142"/>
                  </a:lnTo>
                  <a:lnTo>
                    <a:pt x="1306" y="1141"/>
                  </a:lnTo>
                  <a:lnTo>
                    <a:pt x="1306" y="1140"/>
                  </a:lnTo>
                  <a:lnTo>
                    <a:pt x="1306" y="1141"/>
                  </a:lnTo>
                  <a:lnTo>
                    <a:pt x="1307" y="1142"/>
                  </a:lnTo>
                  <a:lnTo>
                    <a:pt x="1308" y="1142"/>
                  </a:lnTo>
                  <a:lnTo>
                    <a:pt x="1308" y="1142"/>
                  </a:lnTo>
                  <a:close/>
                  <a:moveTo>
                    <a:pt x="1332" y="1164"/>
                  </a:moveTo>
                  <a:lnTo>
                    <a:pt x="1330" y="1166"/>
                  </a:lnTo>
                  <a:lnTo>
                    <a:pt x="1330" y="1166"/>
                  </a:lnTo>
                  <a:lnTo>
                    <a:pt x="1331" y="1164"/>
                  </a:lnTo>
                  <a:lnTo>
                    <a:pt x="1331" y="1164"/>
                  </a:lnTo>
                  <a:lnTo>
                    <a:pt x="1332" y="1162"/>
                  </a:lnTo>
                  <a:lnTo>
                    <a:pt x="1334" y="1162"/>
                  </a:lnTo>
                  <a:lnTo>
                    <a:pt x="1334" y="1161"/>
                  </a:lnTo>
                  <a:lnTo>
                    <a:pt x="1334" y="1160"/>
                  </a:lnTo>
                  <a:lnTo>
                    <a:pt x="1335" y="1160"/>
                  </a:lnTo>
                  <a:lnTo>
                    <a:pt x="1332" y="1164"/>
                  </a:lnTo>
                  <a:lnTo>
                    <a:pt x="1332" y="1164"/>
                  </a:lnTo>
                  <a:close/>
                  <a:moveTo>
                    <a:pt x="1328" y="1168"/>
                  </a:moveTo>
                  <a:lnTo>
                    <a:pt x="1328" y="1168"/>
                  </a:lnTo>
                  <a:lnTo>
                    <a:pt x="1328" y="1166"/>
                  </a:lnTo>
                  <a:lnTo>
                    <a:pt x="1330" y="1166"/>
                  </a:lnTo>
                  <a:lnTo>
                    <a:pt x="1328" y="1168"/>
                  </a:lnTo>
                  <a:close/>
                  <a:moveTo>
                    <a:pt x="1326" y="1169"/>
                  </a:moveTo>
                  <a:lnTo>
                    <a:pt x="1326" y="1169"/>
                  </a:lnTo>
                  <a:lnTo>
                    <a:pt x="1326" y="1169"/>
                  </a:lnTo>
                  <a:lnTo>
                    <a:pt x="1327" y="1169"/>
                  </a:lnTo>
                  <a:lnTo>
                    <a:pt x="1327" y="1169"/>
                  </a:lnTo>
                  <a:lnTo>
                    <a:pt x="1327" y="1169"/>
                  </a:lnTo>
                  <a:lnTo>
                    <a:pt x="1326" y="1169"/>
                  </a:lnTo>
                  <a:close/>
                  <a:moveTo>
                    <a:pt x="1323" y="1170"/>
                  </a:moveTo>
                  <a:lnTo>
                    <a:pt x="1322" y="1170"/>
                  </a:lnTo>
                  <a:lnTo>
                    <a:pt x="1322" y="1170"/>
                  </a:lnTo>
                  <a:lnTo>
                    <a:pt x="1322" y="1170"/>
                  </a:lnTo>
                  <a:lnTo>
                    <a:pt x="1324" y="1170"/>
                  </a:lnTo>
                  <a:lnTo>
                    <a:pt x="1323" y="1170"/>
                  </a:lnTo>
                  <a:lnTo>
                    <a:pt x="1323" y="1170"/>
                  </a:lnTo>
                  <a:lnTo>
                    <a:pt x="1323" y="1170"/>
                  </a:lnTo>
                  <a:close/>
                  <a:moveTo>
                    <a:pt x="1319" y="1172"/>
                  </a:moveTo>
                  <a:lnTo>
                    <a:pt x="1318" y="1172"/>
                  </a:lnTo>
                  <a:lnTo>
                    <a:pt x="1318" y="1172"/>
                  </a:lnTo>
                  <a:lnTo>
                    <a:pt x="1318" y="1172"/>
                  </a:lnTo>
                  <a:lnTo>
                    <a:pt x="1318" y="1170"/>
                  </a:lnTo>
                  <a:lnTo>
                    <a:pt x="1318" y="1170"/>
                  </a:lnTo>
                  <a:lnTo>
                    <a:pt x="1319" y="1172"/>
                  </a:lnTo>
                  <a:lnTo>
                    <a:pt x="1319" y="1172"/>
                  </a:lnTo>
                  <a:lnTo>
                    <a:pt x="1319" y="1172"/>
                  </a:lnTo>
                  <a:lnTo>
                    <a:pt x="1319" y="1172"/>
                  </a:lnTo>
                  <a:close/>
                  <a:moveTo>
                    <a:pt x="1315" y="1173"/>
                  </a:moveTo>
                  <a:lnTo>
                    <a:pt x="1314" y="1173"/>
                  </a:lnTo>
                  <a:lnTo>
                    <a:pt x="1315" y="1172"/>
                  </a:lnTo>
                  <a:lnTo>
                    <a:pt x="1315" y="1170"/>
                  </a:lnTo>
                  <a:lnTo>
                    <a:pt x="1315" y="1172"/>
                  </a:lnTo>
                  <a:lnTo>
                    <a:pt x="1315" y="1172"/>
                  </a:lnTo>
                  <a:lnTo>
                    <a:pt x="1315" y="1173"/>
                  </a:lnTo>
                  <a:lnTo>
                    <a:pt x="1315" y="1173"/>
                  </a:lnTo>
                  <a:close/>
                  <a:moveTo>
                    <a:pt x="1311" y="1173"/>
                  </a:moveTo>
                  <a:lnTo>
                    <a:pt x="1311" y="1173"/>
                  </a:lnTo>
                  <a:lnTo>
                    <a:pt x="1311" y="1173"/>
                  </a:lnTo>
                  <a:lnTo>
                    <a:pt x="1312" y="1173"/>
                  </a:lnTo>
                  <a:lnTo>
                    <a:pt x="1312" y="1173"/>
                  </a:lnTo>
                  <a:lnTo>
                    <a:pt x="1312" y="1173"/>
                  </a:lnTo>
                  <a:lnTo>
                    <a:pt x="1311" y="1173"/>
                  </a:lnTo>
                  <a:lnTo>
                    <a:pt x="1311" y="1173"/>
                  </a:lnTo>
                  <a:close/>
                  <a:moveTo>
                    <a:pt x="146" y="1216"/>
                  </a:moveTo>
                  <a:lnTo>
                    <a:pt x="145" y="1217"/>
                  </a:lnTo>
                  <a:lnTo>
                    <a:pt x="145" y="1216"/>
                  </a:lnTo>
                  <a:lnTo>
                    <a:pt x="143" y="1216"/>
                  </a:lnTo>
                  <a:lnTo>
                    <a:pt x="142" y="1216"/>
                  </a:lnTo>
                  <a:lnTo>
                    <a:pt x="141" y="1215"/>
                  </a:lnTo>
                  <a:lnTo>
                    <a:pt x="141" y="1215"/>
                  </a:lnTo>
                  <a:lnTo>
                    <a:pt x="141" y="1212"/>
                  </a:lnTo>
                  <a:lnTo>
                    <a:pt x="143" y="1211"/>
                  </a:lnTo>
                  <a:lnTo>
                    <a:pt x="147" y="1212"/>
                  </a:lnTo>
                  <a:lnTo>
                    <a:pt x="147" y="1212"/>
                  </a:lnTo>
                  <a:lnTo>
                    <a:pt x="147" y="1213"/>
                  </a:lnTo>
                  <a:lnTo>
                    <a:pt x="147" y="1215"/>
                  </a:lnTo>
                  <a:lnTo>
                    <a:pt x="147" y="1215"/>
                  </a:lnTo>
                  <a:lnTo>
                    <a:pt x="146" y="1216"/>
                  </a:lnTo>
                  <a:lnTo>
                    <a:pt x="146" y="1216"/>
                  </a:lnTo>
                  <a:close/>
                  <a:moveTo>
                    <a:pt x="134" y="1217"/>
                  </a:moveTo>
                  <a:lnTo>
                    <a:pt x="134" y="1219"/>
                  </a:lnTo>
                  <a:lnTo>
                    <a:pt x="134" y="1219"/>
                  </a:lnTo>
                  <a:lnTo>
                    <a:pt x="134" y="1217"/>
                  </a:lnTo>
                  <a:lnTo>
                    <a:pt x="134" y="1216"/>
                  </a:lnTo>
                  <a:lnTo>
                    <a:pt x="135" y="1216"/>
                  </a:lnTo>
                  <a:lnTo>
                    <a:pt x="135" y="1215"/>
                  </a:lnTo>
                  <a:lnTo>
                    <a:pt x="137" y="1215"/>
                  </a:lnTo>
                  <a:lnTo>
                    <a:pt x="137" y="1216"/>
                  </a:lnTo>
                  <a:lnTo>
                    <a:pt x="137" y="1216"/>
                  </a:lnTo>
                  <a:lnTo>
                    <a:pt x="135" y="1217"/>
                  </a:lnTo>
                  <a:lnTo>
                    <a:pt x="134" y="1217"/>
                  </a:lnTo>
                  <a:lnTo>
                    <a:pt x="134" y="1217"/>
                  </a:lnTo>
                  <a:close/>
                  <a:moveTo>
                    <a:pt x="170" y="1224"/>
                  </a:moveTo>
                  <a:lnTo>
                    <a:pt x="172" y="1224"/>
                  </a:lnTo>
                  <a:lnTo>
                    <a:pt x="172" y="1224"/>
                  </a:lnTo>
                  <a:lnTo>
                    <a:pt x="172" y="1225"/>
                  </a:lnTo>
                  <a:lnTo>
                    <a:pt x="173" y="1225"/>
                  </a:lnTo>
                  <a:lnTo>
                    <a:pt x="173" y="1225"/>
                  </a:lnTo>
                  <a:lnTo>
                    <a:pt x="172" y="1227"/>
                  </a:lnTo>
                  <a:lnTo>
                    <a:pt x="170" y="1227"/>
                  </a:lnTo>
                  <a:lnTo>
                    <a:pt x="170" y="1227"/>
                  </a:lnTo>
                  <a:lnTo>
                    <a:pt x="169" y="1225"/>
                  </a:lnTo>
                  <a:lnTo>
                    <a:pt x="168" y="1225"/>
                  </a:lnTo>
                  <a:lnTo>
                    <a:pt x="168" y="1225"/>
                  </a:lnTo>
                  <a:lnTo>
                    <a:pt x="168" y="1225"/>
                  </a:lnTo>
                  <a:lnTo>
                    <a:pt x="168" y="1225"/>
                  </a:lnTo>
                  <a:lnTo>
                    <a:pt x="168" y="1225"/>
                  </a:lnTo>
                  <a:lnTo>
                    <a:pt x="166" y="1225"/>
                  </a:lnTo>
                  <a:lnTo>
                    <a:pt x="166" y="1225"/>
                  </a:lnTo>
                  <a:lnTo>
                    <a:pt x="165" y="1225"/>
                  </a:lnTo>
                  <a:lnTo>
                    <a:pt x="164" y="1223"/>
                  </a:lnTo>
                  <a:lnTo>
                    <a:pt x="164" y="1223"/>
                  </a:lnTo>
                  <a:lnTo>
                    <a:pt x="164" y="1221"/>
                  </a:lnTo>
                  <a:lnTo>
                    <a:pt x="165" y="1221"/>
                  </a:lnTo>
                  <a:lnTo>
                    <a:pt x="168" y="1220"/>
                  </a:lnTo>
                  <a:lnTo>
                    <a:pt x="168" y="1220"/>
                  </a:lnTo>
                  <a:lnTo>
                    <a:pt x="170" y="1223"/>
                  </a:lnTo>
                  <a:lnTo>
                    <a:pt x="170" y="1223"/>
                  </a:lnTo>
                  <a:lnTo>
                    <a:pt x="170" y="1224"/>
                  </a:lnTo>
                  <a:lnTo>
                    <a:pt x="170" y="1224"/>
                  </a:lnTo>
                  <a:close/>
                  <a:moveTo>
                    <a:pt x="180" y="1228"/>
                  </a:moveTo>
                  <a:lnTo>
                    <a:pt x="182" y="1228"/>
                  </a:lnTo>
                  <a:lnTo>
                    <a:pt x="184" y="1228"/>
                  </a:lnTo>
                  <a:lnTo>
                    <a:pt x="184" y="1228"/>
                  </a:lnTo>
                  <a:lnTo>
                    <a:pt x="186" y="1228"/>
                  </a:lnTo>
                  <a:lnTo>
                    <a:pt x="186" y="1228"/>
                  </a:lnTo>
                  <a:lnTo>
                    <a:pt x="186" y="1229"/>
                  </a:lnTo>
                  <a:lnTo>
                    <a:pt x="185" y="1229"/>
                  </a:lnTo>
                  <a:lnTo>
                    <a:pt x="182" y="1229"/>
                  </a:lnTo>
                  <a:lnTo>
                    <a:pt x="178" y="1229"/>
                  </a:lnTo>
                  <a:lnTo>
                    <a:pt x="178" y="1228"/>
                  </a:lnTo>
                  <a:lnTo>
                    <a:pt x="178" y="1228"/>
                  </a:lnTo>
                  <a:lnTo>
                    <a:pt x="178" y="1227"/>
                  </a:lnTo>
                  <a:lnTo>
                    <a:pt x="180" y="1228"/>
                  </a:lnTo>
                  <a:lnTo>
                    <a:pt x="180" y="1228"/>
                  </a:lnTo>
                  <a:close/>
                  <a:moveTo>
                    <a:pt x="190" y="1232"/>
                  </a:moveTo>
                  <a:lnTo>
                    <a:pt x="190" y="1232"/>
                  </a:lnTo>
                  <a:lnTo>
                    <a:pt x="192" y="1232"/>
                  </a:lnTo>
                  <a:lnTo>
                    <a:pt x="193" y="1232"/>
                  </a:lnTo>
                  <a:lnTo>
                    <a:pt x="196" y="1233"/>
                  </a:lnTo>
                  <a:lnTo>
                    <a:pt x="196" y="1233"/>
                  </a:lnTo>
                  <a:lnTo>
                    <a:pt x="197" y="1235"/>
                  </a:lnTo>
                  <a:lnTo>
                    <a:pt x="197" y="1235"/>
                  </a:lnTo>
                  <a:lnTo>
                    <a:pt x="197" y="1236"/>
                  </a:lnTo>
                  <a:lnTo>
                    <a:pt x="196" y="1236"/>
                  </a:lnTo>
                  <a:lnTo>
                    <a:pt x="194" y="1237"/>
                  </a:lnTo>
                  <a:lnTo>
                    <a:pt x="193" y="1237"/>
                  </a:lnTo>
                  <a:lnTo>
                    <a:pt x="192" y="1237"/>
                  </a:lnTo>
                  <a:lnTo>
                    <a:pt x="190" y="1237"/>
                  </a:lnTo>
                  <a:lnTo>
                    <a:pt x="190" y="1236"/>
                  </a:lnTo>
                  <a:lnTo>
                    <a:pt x="190" y="1235"/>
                  </a:lnTo>
                  <a:lnTo>
                    <a:pt x="189" y="1235"/>
                  </a:lnTo>
                  <a:lnTo>
                    <a:pt x="188" y="1233"/>
                  </a:lnTo>
                  <a:lnTo>
                    <a:pt x="188" y="1232"/>
                  </a:lnTo>
                  <a:lnTo>
                    <a:pt x="186" y="1232"/>
                  </a:lnTo>
                  <a:lnTo>
                    <a:pt x="188" y="1231"/>
                  </a:lnTo>
                  <a:lnTo>
                    <a:pt x="189" y="1231"/>
                  </a:lnTo>
                  <a:lnTo>
                    <a:pt x="189" y="1231"/>
                  </a:lnTo>
                  <a:lnTo>
                    <a:pt x="190" y="1232"/>
                  </a:lnTo>
                  <a:lnTo>
                    <a:pt x="190" y="1232"/>
                  </a:lnTo>
                  <a:close/>
                  <a:moveTo>
                    <a:pt x="185" y="1235"/>
                  </a:moveTo>
                  <a:lnTo>
                    <a:pt x="184" y="1235"/>
                  </a:lnTo>
                  <a:lnTo>
                    <a:pt x="182" y="1235"/>
                  </a:lnTo>
                  <a:lnTo>
                    <a:pt x="182" y="1233"/>
                  </a:lnTo>
                  <a:lnTo>
                    <a:pt x="182" y="1232"/>
                  </a:lnTo>
                  <a:lnTo>
                    <a:pt x="184" y="1232"/>
                  </a:lnTo>
                  <a:lnTo>
                    <a:pt x="184" y="1232"/>
                  </a:lnTo>
                  <a:lnTo>
                    <a:pt x="185" y="1233"/>
                  </a:lnTo>
                  <a:lnTo>
                    <a:pt x="185" y="1233"/>
                  </a:lnTo>
                  <a:lnTo>
                    <a:pt x="185" y="1235"/>
                  </a:lnTo>
                  <a:close/>
                  <a:moveTo>
                    <a:pt x="204" y="1263"/>
                  </a:moveTo>
                  <a:lnTo>
                    <a:pt x="204" y="1263"/>
                  </a:lnTo>
                  <a:lnTo>
                    <a:pt x="202" y="1263"/>
                  </a:lnTo>
                  <a:lnTo>
                    <a:pt x="200" y="1261"/>
                  </a:lnTo>
                  <a:lnTo>
                    <a:pt x="198" y="1260"/>
                  </a:lnTo>
                  <a:lnTo>
                    <a:pt x="200" y="1256"/>
                  </a:lnTo>
                  <a:lnTo>
                    <a:pt x="198" y="1253"/>
                  </a:lnTo>
                  <a:lnTo>
                    <a:pt x="197" y="1251"/>
                  </a:lnTo>
                  <a:lnTo>
                    <a:pt x="197" y="1249"/>
                  </a:lnTo>
                  <a:lnTo>
                    <a:pt x="198" y="1248"/>
                  </a:lnTo>
                  <a:lnTo>
                    <a:pt x="200" y="1247"/>
                  </a:lnTo>
                  <a:lnTo>
                    <a:pt x="200" y="1244"/>
                  </a:lnTo>
                  <a:lnTo>
                    <a:pt x="200" y="1243"/>
                  </a:lnTo>
                  <a:lnTo>
                    <a:pt x="200" y="1243"/>
                  </a:lnTo>
                  <a:lnTo>
                    <a:pt x="204" y="1244"/>
                  </a:lnTo>
                  <a:lnTo>
                    <a:pt x="209" y="1247"/>
                  </a:lnTo>
                  <a:lnTo>
                    <a:pt x="212" y="1249"/>
                  </a:lnTo>
                  <a:lnTo>
                    <a:pt x="212" y="1251"/>
                  </a:lnTo>
                  <a:lnTo>
                    <a:pt x="213" y="1251"/>
                  </a:lnTo>
                  <a:lnTo>
                    <a:pt x="213" y="1252"/>
                  </a:lnTo>
                  <a:lnTo>
                    <a:pt x="214" y="1253"/>
                  </a:lnTo>
                  <a:lnTo>
                    <a:pt x="216" y="1255"/>
                  </a:lnTo>
                  <a:lnTo>
                    <a:pt x="214" y="1256"/>
                  </a:lnTo>
                  <a:lnTo>
                    <a:pt x="212" y="1257"/>
                  </a:lnTo>
                  <a:lnTo>
                    <a:pt x="208" y="1259"/>
                  </a:lnTo>
                  <a:lnTo>
                    <a:pt x="205" y="1261"/>
                  </a:lnTo>
                  <a:lnTo>
                    <a:pt x="204" y="1263"/>
                  </a:lnTo>
                  <a:lnTo>
                    <a:pt x="204" y="1263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46">
              <a:extLst>
                <a:ext uri="{FF2B5EF4-FFF2-40B4-BE49-F238E27FC236}">
                  <a16:creationId xmlns:a16="http://schemas.microsoft.com/office/drawing/2014/main" id="{2514B8E6-FB1B-4A34-B873-EDC3F05E7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5476876"/>
              <a:ext cx="125413" cy="134938"/>
            </a:xfrm>
            <a:custGeom>
              <a:avLst/>
              <a:gdLst>
                <a:gd name="T0" fmla="*/ 73 w 79"/>
                <a:gd name="T1" fmla="*/ 67 h 85"/>
                <a:gd name="T2" fmla="*/ 69 w 79"/>
                <a:gd name="T3" fmla="*/ 76 h 85"/>
                <a:gd name="T4" fmla="*/ 61 w 79"/>
                <a:gd name="T5" fmla="*/ 81 h 85"/>
                <a:gd name="T6" fmla="*/ 49 w 79"/>
                <a:gd name="T7" fmla="*/ 85 h 85"/>
                <a:gd name="T8" fmla="*/ 41 w 79"/>
                <a:gd name="T9" fmla="*/ 83 h 85"/>
                <a:gd name="T10" fmla="*/ 33 w 79"/>
                <a:gd name="T11" fmla="*/ 85 h 85"/>
                <a:gd name="T12" fmla="*/ 29 w 79"/>
                <a:gd name="T13" fmla="*/ 83 h 85"/>
                <a:gd name="T14" fmla="*/ 13 w 79"/>
                <a:gd name="T15" fmla="*/ 77 h 85"/>
                <a:gd name="T16" fmla="*/ 8 w 79"/>
                <a:gd name="T17" fmla="*/ 76 h 85"/>
                <a:gd name="T18" fmla="*/ 0 w 79"/>
                <a:gd name="T19" fmla="*/ 68 h 85"/>
                <a:gd name="T20" fmla="*/ 1 w 79"/>
                <a:gd name="T21" fmla="*/ 56 h 85"/>
                <a:gd name="T22" fmla="*/ 2 w 79"/>
                <a:gd name="T23" fmla="*/ 53 h 85"/>
                <a:gd name="T24" fmla="*/ 5 w 79"/>
                <a:gd name="T25" fmla="*/ 49 h 85"/>
                <a:gd name="T26" fmla="*/ 2 w 79"/>
                <a:gd name="T27" fmla="*/ 41 h 85"/>
                <a:gd name="T28" fmla="*/ 4 w 79"/>
                <a:gd name="T29" fmla="*/ 36 h 85"/>
                <a:gd name="T30" fmla="*/ 4 w 79"/>
                <a:gd name="T31" fmla="*/ 33 h 85"/>
                <a:gd name="T32" fmla="*/ 4 w 79"/>
                <a:gd name="T33" fmla="*/ 30 h 85"/>
                <a:gd name="T34" fmla="*/ 6 w 79"/>
                <a:gd name="T35" fmla="*/ 26 h 85"/>
                <a:gd name="T36" fmla="*/ 5 w 79"/>
                <a:gd name="T37" fmla="*/ 24 h 85"/>
                <a:gd name="T38" fmla="*/ 8 w 79"/>
                <a:gd name="T39" fmla="*/ 20 h 85"/>
                <a:gd name="T40" fmla="*/ 8 w 79"/>
                <a:gd name="T41" fmla="*/ 16 h 85"/>
                <a:gd name="T42" fmla="*/ 9 w 79"/>
                <a:gd name="T43" fmla="*/ 13 h 85"/>
                <a:gd name="T44" fmla="*/ 8 w 79"/>
                <a:gd name="T45" fmla="*/ 6 h 85"/>
                <a:gd name="T46" fmla="*/ 10 w 79"/>
                <a:gd name="T47" fmla="*/ 2 h 85"/>
                <a:gd name="T48" fmla="*/ 14 w 79"/>
                <a:gd name="T49" fmla="*/ 4 h 85"/>
                <a:gd name="T50" fmla="*/ 18 w 79"/>
                <a:gd name="T51" fmla="*/ 1 h 85"/>
                <a:gd name="T52" fmla="*/ 24 w 79"/>
                <a:gd name="T53" fmla="*/ 0 h 85"/>
                <a:gd name="T54" fmla="*/ 33 w 79"/>
                <a:gd name="T55" fmla="*/ 9 h 85"/>
                <a:gd name="T56" fmla="*/ 36 w 79"/>
                <a:gd name="T57" fmla="*/ 13 h 85"/>
                <a:gd name="T58" fmla="*/ 36 w 79"/>
                <a:gd name="T59" fmla="*/ 17 h 85"/>
                <a:gd name="T60" fmla="*/ 38 w 79"/>
                <a:gd name="T61" fmla="*/ 16 h 85"/>
                <a:gd name="T62" fmla="*/ 41 w 79"/>
                <a:gd name="T63" fmla="*/ 14 h 85"/>
                <a:gd name="T64" fmla="*/ 41 w 79"/>
                <a:gd name="T65" fmla="*/ 13 h 85"/>
                <a:gd name="T66" fmla="*/ 45 w 79"/>
                <a:gd name="T67" fmla="*/ 17 h 85"/>
                <a:gd name="T68" fmla="*/ 46 w 79"/>
                <a:gd name="T69" fmla="*/ 18 h 85"/>
                <a:gd name="T70" fmla="*/ 49 w 79"/>
                <a:gd name="T71" fmla="*/ 21 h 85"/>
                <a:gd name="T72" fmla="*/ 57 w 79"/>
                <a:gd name="T73" fmla="*/ 24 h 85"/>
                <a:gd name="T74" fmla="*/ 60 w 79"/>
                <a:gd name="T75" fmla="*/ 29 h 85"/>
                <a:gd name="T76" fmla="*/ 66 w 79"/>
                <a:gd name="T77" fmla="*/ 32 h 85"/>
                <a:gd name="T78" fmla="*/ 69 w 79"/>
                <a:gd name="T79" fmla="*/ 34 h 85"/>
                <a:gd name="T80" fmla="*/ 70 w 79"/>
                <a:gd name="T81" fmla="*/ 37 h 85"/>
                <a:gd name="T82" fmla="*/ 73 w 79"/>
                <a:gd name="T83" fmla="*/ 42 h 85"/>
                <a:gd name="T84" fmla="*/ 79 w 79"/>
                <a:gd name="T85" fmla="*/ 45 h 85"/>
                <a:gd name="T86" fmla="*/ 76 w 79"/>
                <a:gd name="T87" fmla="*/ 49 h 85"/>
                <a:gd name="T88" fmla="*/ 73 w 79"/>
                <a:gd name="T89" fmla="*/ 53 h 85"/>
                <a:gd name="T90" fmla="*/ 73 w 79"/>
                <a:gd name="T91" fmla="*/ 63 h 85"/>
                <a:gd name="T92" fmla="*/ 73 w 79"/>
                <a:gd name="T93" fmla="*/ 6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9" h="85">
                  <a:moveTo>
                    <a:pt x="74" y="64"/>
                  </a:moveTo>
                  <a:lnTo>
                    <a:pt x="74" y="65"/>
                  </a:lnTo>
                  <a:lnTo>
                    <a:pt x="73" y="67"/>
                  </a:lnTo>
                  <a:lnTo>
                    <a:pt x="73" y="69"/>
                  </a:lnTo>
                  <a:lnTo>
                    <a:pt x="69" y="73"/>
                  </a:lnTo>
                  <a:lnTo>
                    <a:pt x="69" y="76"/>
                  </a:lnTo>
                  <a:lnTo>
                    <a:pt x="65" y="79"/>
                  </a:lnTo>
                  <a:lnTo>
                    <a:pt x="62" y="81"/>
                  </a:lnTo>
                  <a:lnTo>
                    <a:pt x="61" y="81"/>
                  </a:lnTo>
                  <a:lnTo>
                    <a:pt x="60" y="83"/>
                  </a:lnTo>
                  <a:lnTo>
                    <a:pt x="52" y="85"/>
                  </a:lnTo>
                  <a:lnTo>
                    <a:pt x="49" y="85"/>
                  </a:lnTo>
                  <a:lnTo>
                    <a:pt x="46" y="85"/>
                  </a:lnTo>
                  <a:lnTo>
                    <a:pt x="45" y="84"/>
                  </a:lnTo>
                  <a:lnTo>
                    <a:pt x="41" y="83"/>
                  </a:lnTo>
                  <a:lnTo>
                    <a:pt x="37" y="84"/>
                  </a:lnTo>
                  <a:lnTo>
                    <a:pt x="34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4"/>
                  </a:lnTo>
                  <a:lnTo>
                    <a:pt x="29" y="83"/>
                  </a:lnTo>
                  <a:lnTo>
                    <a:pt x="22" y="81"/>
                  </a:lnTo>
                  <a:lnTo>
                    <a:pt x="18" y="77"/>
                  </a:lnTo>
                  <a:lnTo>
                    <a:pt x="13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6" y="75"/>
                  </a:lnTo>
                  <a:lnTo>
                    <a:pt x="2" y="71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1" y="56"/>
                  </a:lnTo>
                  <a:lnTo>
                    <a:pt x="0" y="54"/>
                  </a:lnTo>
                  <a:lnTo>
                    <a:pt x="1" y="53"/>
                  </a:lnTo>
                  <a:lnTo>
                    <a:pt x="2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9" y="10"/>
                  </a:lnTo>
                  <a:lnTo>
                    <a:pt x="8" y="9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9" y="6"/>
                  </a:lnTo>
                  <a:lnTo>
                    <a:pt x="33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3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4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2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8" y="26"/>
                  </a:lnTo>
                  <a:lnTo>
                    <a:pt x="60" y="29"/>
                  </a:lnTo>
                  <a:lnTo>
                    <a:pt x="62" y="30"/>
                  </a:lnTo>
                  <a:lnTo>
                    <a:pt x="64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72" y="40"/>
                  </a:lnTo>
                  <a:lnTo>
                    <a:pt x="73" y="42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79" y="45"/>
                  </a:lnTo>
                  <a:lnTo>
                    <a:pt x="79" y="46"/>
                  </a:lnTo>
                  <a:lnTo>
                    <a:pt x="77" y="48"/>
                  </a:lnTo>
                  <a:lnTo>
                    <a:pt x="76" y="49"/>
                  </a:lnTo>
                  <a:lnTo>
                    <a:pt x="74" y="50"/>
                  </a:lnTo>
                  <a:lnTo>
                    <a:pt x="73" y="52"/>
                  </a:lnTo>
                  <a:lnTo>
                    <a:pt x="73" y="53"/>
                  </a:lnTo>
                  <a:lnTo>
                    <a:pt x="73" y="54"/>
                  </a:lnTo>
                  <a:lnTo>
                    <a:pt x="73" y="60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64"/>
                  </a:lnTo>
                  <a:lnTo>
                    <a:pt x="74" y="64"/>
                  </a:lnTo>
                  <a:lnTo>
                    <a:pt x="74" y="64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47">
              <a:extLst>
                <a:ext uri="{FF2B5EF4-FFF2-40B4-BE49-F238E27FC236}">
                  <a16:creationId xmlns:a16="http://schemas.microsoft.com/office/drawing/2014/main" id="{3B4E2C90-9E38-4938-B21D-4D393A7971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088" y="3511551"/>
              <a:ext cx="409575" cy="265113"/>
            </a:xfrm>
            <a:custGeom>
              <a:avLst/>
              <a:gdLst>
                <a:gd name="T0" fmla="*/ 223 w 258"/>
                <a:gd name="T1" fmla="*/ 74 h 167"/>
                <a:gd name="T2" fmla="*/ 215 w 258"/>
                <a:gd name="T3" fmla="*/ 84 h 167"/>
                <a:gd name="T4" fmla="*/ 227 w 258"/>
                <a:gd name="T5" fmla="*/ 91 h 167"/>
                <a:gd name="T6" fmla="*/ 235 w 258"/>
                <a:gd name="T7" fmla="*/ 86 h 167"/>
                <a:gd name="T8" fmla="*/ 238 w 258"/>
                <a:gd name="T9" fmla="*/ 88 h 167"/>
                <a:gd name="T10" fmla="*/ 244 w 258"/>
                <a:gd name="T11" fmla="*/ 94 h 167"/>
                <a:gd name="T12" fmla="*/ 258 w 258"/>
                <a:gd name="T13" fmla="*/ 98 h 167"/>
                <a:gd name="T14" fmla="*/ 246 w 258"/>
                <a:gd name="T15" fmla="*/ 103 h 167"/>
                <a:gd name="T16" fmla="*/ 240 w 258"/>
                <a:gd name="T17" fmla="*/ 107 h 167"/>
                <a:gd name="T18" fmla="*/ 234 w 258"/>
                <a:gd name="T19" fmla="*/ 110 h 167"/>
                <a:gd name="T20" fmla="*/ 219 w 258"/>
                <a:gd name="T21" fmla="*/ 110 h 167"/>
                <a:gd name="T22" fmla="*/ 220 w 258"/>
                <a:gd name="T23" fmla="*/ 100 h 167"/>
                <a:gd name="T24" fmla="*/ 216 w 258"/>
                <a:gd name="T25" fmla="*/ 94 h 167"/>
                <a:gd name="T26" fmla="*/ 204 w 258"/>
                <a:gd name="T27" fmla="*/ 100 h 167"/>
                <a:gd name="T28" fmla="*/ 199 w 258"/>
                <a:gd name="T29" fmla="*/ 108 h 167"/>
                <a:gd name="T30" fmla="*/ 194 w 258"/>
                <a:gd name="T31" fmla="*/ 111 h 167"/>
                <a:gd name="T32" fmla="*/ 194 w 258"/>
                <a:gd name="T33" fmla="*/ 115 h 167"/>
                <a:gd name="T34" fmla="*/ 190 w 258"/>
                <a:gd name="T35" fmla="*/ 119 h 167"/>
                <a:gd name="T36" fmla="*/ 174 w 258"/>
                <a:gd name="T37" fmla="*/ 122 h 167"/>
                <a:gd name="T38" fmla="*/ 175 w 258"/>
                <a:gd name="T39" fmla="*/ 133 h 167"/>
                <a:gd name="T40" fmla="*/ 182 w 258"/>
                <a:gd name="T41" fmla="*/ 141 h 167"/>
                <a:gd name="T42" fmla="*/ 183 w 258"/>
                <a:gd name="T43" fmla="*/ 154 h 167"/>
                <a:gd name="T44" fmla="*/ 174 w 258"/>
                <a:gd name="T45" fmla="*/ 166 h 167"/>
                <a:gd name="T46" fmla="*/ 157 w 258"/>
                <a:gd name="T47" fmla="*/ 157 h 167"/>
                <a:gd name="T48" fmla="*/ 149 w 258"/>
                <a:gd name="T49" fmla="*/ 147 h 167"/>
                <a:gd name="T50" fmla="*/ 129 w 258"/>
                <a:gd name="T51" fmla="*/ 138 h 167"/>
                <a:gd name="T52" fmla="*/ 104 w 258"/>
                <a:gd name="T53" fmla="*/ 119 h 167"/>
                <a:gd name="T54" fmla="*/ 89 w 258"/>
                <a:gd name="T55" fmla="*/ 94 h 167"/>
                <a:gd name="T56" fmla="*/ 77 w 258"/>
                <a:gd name="T57" fmla="*/ 90 h 167"/>
                <a:gd name="T58" fmla="*/ 61 w 258"/>
                <a:gd name="T59" fmla="*/ 84 h 167"/>
                <a:gd name="T60" fmla="*/ 63 w 258"/>
                <a:gd name="T61" fmla="*/ 76 h 167"/>
                <a:gd name="T62" fmla="*/ 60 w 258"/>
                <a:gd name="T63" fmla="*/ 70 h 167"/>
                <a:gd name="T64" fmla="*/ 45 w 258"/>
                <a:gd name="T65" fmla="*/ 63 h 167"/>
                <a:gd name="T66" fmla="*/ 32 w 258"/>
                <a:gd name="T67" fmla="*/ 62 h 167"/>
                <a:gd name="T68" fmla="*/ 36 w 258"/>
                <a:gd name="T69" fmla="*/ 68 h 167"/>
                <a:gd name="T70" fmla="*/ 29 w 258"/>
                <a:gd name="T71" fmla="*/ 66 h 167"/>
                <a:gd name="T72" fmla="*/ 14 w 258"/>
                <a:gd name="T73" fmla="*/ 76 h 167"/>
                <a:gd name="T74" fmla="*/ 13 w 258"/>
                <a:gd name="T75" fmla="*/ 88 h 167"/>
                <a:gd name="T76" fmla="*/ 0 w 258"/>
                <a:gd name="T77" fmla="*/ 60 h 167"/>
                <a:gd name="T78" fmla="*/ 0 w 258"/>
                <a:gd name="T79" fmla="*/ 12 h 167"/>
                <a:gd name="T80" fmla="*/ 25 w 258"/>
                <a:gd name="T81" fmla="*/ 4 h 167"/>
                <a:gd name="T82" fmla="*/ 48 w 258"/>
                <a:gd name="T83" fmla="*/ 7 h 167"/>
                <a:gd name="T84" fmla="*/ 69 w 258"/>
                <a:gd name="T85" fmla="*/ 20 h 167"/>
                <a:gd name="T86" fmla="*/ 84 w 258"/>
                <a:gd name="T87" fmla="*/ 38 h 167"/>
                <a:gd name="T88" fmla="*/ 108 w 258"/>
                <a:gd name="T89" fmla="*/ 40 h 167"/>
                <a:gd name="T90" fmla="*/ 131 w 258"/>
                <a:gd name="T91" fmla="*/ 40 h 167"/>
                <a:gd name="T92" fmla="*/ 145 w 258"/>
                <a:gd name="T93" fmla="*/ 52 h 167"/>
                <a:gd name="T94" fmla="*/ 151 w 258"/>
                <a:gd name="T95" fmla="*/ 67 h 167"/>
                <a:gd name="T96" fmla="*/ 159 w 258"/>
                <a:gd name="T97" fmla="*/ 84 h 167"/>
                <a:gd name="T98" fmla="*/ 176 w 258"/>
                <a:gd name="T99" fmla="*/ 90 h 167"/>
                <a:gd name="T100" fmla="*/ 180 w 258"/>
                <a:gd name="T101" fmla="*/ 98 h 167"/>
                <a:gd name="T102" fmla="*/ 188 w 258"/>
                <a:gd name="T103" fmla="*/ 98 h 167"/>
                <a:gd name="T104" fmla="*/ 200 w 258"/>
                <a:gd name="T105" fmla="*/ 84 h 167"/>
                <a:gd name="T106" fmla="*/ 218 w 258"/>
                <a:gd name="T107" fmla="*/ 72 h 167"/>
                <a:gd name="T108" fmla="*/ 220 w 258"/>
                <a:gd name="T109" fmla="*/ 95 h 167"/>
                <a:gd name="T110" fmla="*/ 227 w 258"/>
                <a:gd name="T111" fmla="*/ 117 h 167"/>
                <a:gd name="T112" fmla="*/ 226 w 258"/>
                <a:gd name="T113" fmla="*/ 111 h 167"/>
                <a:gd name="T114" fmla="*/ 236 w 258"/>
                <a:gd name="T115" fmla="*/ 11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" h="167">
                  <a:moveTo>
                    <a:pt x="224" y="70"/>
                  </a:moveTo>
                  <a:lnTo>
                    <a:pt x="224" y="68"/>
                  </a:lnTo>
                  <a:lnTo>
                    <a:pt x="226" y="68"/>
                  </a:lnTo>
                  <a:lnTo>
                    <a:pt x="227" y="68"/>
                  </a:lnTo>
                  <a:lnTo>
                    <a:pt x="228" y="70"/>
                  </a:lnTo>
                  <a:lnTo>
                    <a:pt x="228" y="70"/>
                  </a:lnTo>
                  <a:lnTo>
                    <a:pt x="228" y="71"/>
                  </a:lnTo>
                  <a:lnTo>
                    <a:pt x="226" y="72"/>
                  </a:lnTo>
                  <a:lnTo>
                    <a:pt x="224" y="74"/>
                  </a:lnTo>
                  <a:lnTo>
                    <a:pt x="223" y="74"/>
                  </a:lnTo>
                  <a:lnTo>
                    <a:pt x="223" y="74"/>
                  </a:lnTo>
                  <a:lnTo>
                    <a:pt x="222" y="75"/>
                  </a:lnTo>
                  <a:lnTo>
                    <a:pt x="222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8" y="79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14" y="84"/>
                  </a:lnTo>
                  <a:lnTo>
                    <a:pt x="215" y="84"/>
                  </a:lnTo>
                  <a:lnTo>
                    <a:pt x="216" y="86"/>
                  </a:lnTo>
                  <a:lnTo>
                    <a:pt x="218" y="86"/>
                  </a:lnTo>
                  <a:lnTo>
                    <a:pt x="220" y="84"/>
                  </a:lnTo>
                  <a:lnTo>
                    <a:pt x="220" y="86"/>
                  </a:lnTo>
                  <a:lnTo>
                    <a:pt x="222" y="86"/>
                  </a:lnTo>
                  <a:lnTo>
                    <a:pt x="222" y="88"/>
                  </a:lnTo>
                  <a:lnTo>
                    <a:pt x="223" y="90"/>
                  </a:lnTo>
                  <a:lnTo>
                    <a:pt x="224" y="90"/>
                  </a:lnTo>
                  <a:lnTo>
                    <a:pt x="226" y="90"/>
                  </a:lnTo>
                  <a:lnTo>
                    <a:pt x="227" y="91"/>
                  </a:lnTo>
                  <a:lnTo>
                    <a:pt x="228" y="91"/>
                  </a:lnTo>
                  <a:lnTo>
                    <a:pt x="230" y="91"/>
                  </a:lnTo>
                  <a:lnTo>
                    <a:pt x="231" y="91"/>
                  </a:lnTo>
                  <a:lnTo>
                    <a:pt x="231" y="91"/>
                  </a:lnTo>
                  <a:lnTo>
                    <a:pt x="231" y="87"/>
                  </a:lnTo>
                  <a:lnTo>
                    <a:pt x="232" y="88"/>
                  </a:lnTo>
                  <a:lnTo>
                    <a:pt x="234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5" y="86"/>
                  </a:lnTo>
                  <a:lnTo>
                    <a:pt x="234" y="84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4"/>
                  </a:lnTo>
                  <a:lnTo>
                    <a:pt x="235" y="84"/>
                  </a:lnTo>
                  <a:lnTo>
                    <a:pt x="236" y="86"/>
                  </a:lnTo>
                  <a:lnTo>
                    <a:pt x="238" y="86"/>
                  </a:lnTo>
                  <a:lnTo>
                    <a:pt x="238" y="87"/>
                  </a:lnTo>
                  <a:lnTo>
                    <a:pt x="238" y="88"/>
                  </a:lnTo>
                  <a:lnTo>
                    <a:pt x="238" y="90"/>
                  </a:lnTo>
                  <a:lnTo>
                    <a:pt x="239" y="90"/>
                  </a:lnTo>
                  <a:lnTo>
                    <a:pt x="240" y="91"/>
                  </a:lnTo>
                  <a:lnTo>
                    <a:pt x="242" y="90"/>
                  </a:lnTo>
                  <a:lnTo>
                    <a:pt x="243" y="91"/>
                  </a:lnTo>
                  <a:lnTo>
                    <a:pt x="243" y="91"/>
                  </a:lnTo>
                  <a:lnTo>
                    <a:pt x="243" y="92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4" y="94"/>
                  </a:lnTo>
                  <a:lnTo>
                    <a:pt x="246" y="94"/>
                  </a:lnTo>
                  <a:lnTo>
                    <a:pt x="247" y="94"/>
                  </a:lnTo>
                  <a:lnTo>
                    <a:pt x="248" y="94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52" y="96"/>
                  </a:lnTo>
                  <a:lnTo>
                    <a:pt x="254" y="98"/>
                  </a:lnTo>
                  <a:lnTo>
                    <a:pt x="254" y="98"/>
                  </a:lnTo>
                  <a:lnTo>
                    <a:pt x="255" y="96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6" y="98"/>
                  </a:lnTo>
                  <a:lnTo>
                    <a:pt x="252" y="100"/>
                  </a:lnTo>
                  <a:lnTo>
                    <a:pt x="251" y="102"/>
                  </a:lnTo>
                  <a:lnTo>
                    <a:pt x="250" y="103"/>
                  </a:lnTo>
                  <a:lnTo>
                    <a:pt x="250" y="103"/>
                  </a:lnTo>
                  <a:lnTo>
                    <a:pt x="248" y="103"/>
                  </a:lnTo>
                  <a:lnTo>
                    <a:pt x="246" y="102"/>
                  </a:lnTo>
                  <a:lnTo>
                    <a:pt x="246" y="103"/>
                  </a:lnTo>
                  <a:lnTo>
                    <a:pt x="246" y="103"/>
                  </a:lnTo>
                  <a:lnTo>
                    <a:pt x="246" y="103"/>
                  </a:lnTo>
                  <a:lnTo>
                    <a:pt x="246" y="104"/>
                  </a:lnTo>
                  <a:lnTo>
                    <a:pt x="246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3" y="104"/>
                  </a:lnTo>
                  <a:lnTo>
                    <a:pt x="243" y="104"/>
                  </a:lnTo>
                  <a:lnTo>
                    <a:pt x="243" y="104"/>
                  </a:lnTo>
                  <a:lnTo>
                    <a:pt x="242" y="104"/>
                  </a:lnTo>
                  <a:lnTo>
                    <a:pt x="240" y="107"/>
                  </a:lnTo>
                  <a:lnTo>
                    <a:pt x="240" y="108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8" y="108"/>
                  </a:lnTo>
                  <a:lnTo>
                    <a:pt x="236" y="110"/>
                  </a:lnTo>
                  <a:lnTo>
                    <a:pt x="235" y="111"/>
                  </a:lnTo>
                  <a:lnTo>
                    <a:pt x="235" y="110"/>
                  </a:lnTo>
                  <a:lnTo>
                    <a:pt x="235" y="110"/>
                  </a:lnTo>
                  <a:lnTo>
                    <a:pt x="235" y="110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1" y="108"/>
                  </a:lnTo>
                  <a:lnTo>
                    <a:pt x="230" y="108"/>
                  </a:lnTo>
                  <a:lnTo>
                    <a:pt x="227" y="108"/>
                  </a:lnTo>
                  <a:lnTo>
                    <a:pt x="226" y="108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0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6" y="107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9" y="103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2" y="100"/>
                  </a:lnTo>
                  <a:lnTo>
                    <a:pt x="222" y="99"/>
                  </a:lnTo>
                  <a:lnTo>
                    <a:pt x="222" y="99"/>
                  </a:lnTo>
                  <a:lnTo>
                    <a:pt x="220" y="98"/>
                  </a:lnTo>
                  <a:lnTo>
                    <a:pt x="220" y="98"/>
                  </a:lnTo>
                  <a:lnTo>
                    <a:pt x="220" y="98"/>
                  </a:lnTo>
                  <a:lnTo>
                    <a:pt x="220" y="98"/>
                  </a:lnTo>
                  <a:lnTo>
                    <a:pt x="219" y="96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15" y="95"/>
                  </a:lnTo>
                  <a:lnTo>
                    <a:pt x="215" y="96"/>
                  </a:lnTo>
                  <a:lnTo>
                    <a:pt x="212" y="98"/>
                  </a:lnTo>
                  <a:lnTo>
                    <a:pt x="210" y="99"/>
                  </a:lnTo>
                  <a:lnTo>
                    <a:pt x="207" y="100"/>
                  </a:lnTo>
                  <a:lnTo>
                    <a:pt x="206" y="100"/>
                  </a:lnTo>
                  <a:lnTo>
                    <a:pt x="206" y="100"/>
                  </a:lnTo>
                  <a:lnTo>
                    <a:pt x="204" y="100"/>
                  </a:lnTo>
                  <a:lnTo>
                    <a:pt x="203" y="99"/>
                  </a:lnTo>
                  <a:lnTo>
                    <a:pt x="202" y="98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102"/>
                  </a:lnTo>
                  <a:lnTo>
                    <a:pt x="199" y="102"/>
                  </a:lnTo>
                  <a:lnTo>
                    <a:pt x="198" y="103"/>
                  </a:lnTo>
                  <a:lnTo>
                    <a:pt x="200" y="107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199" y="110"/>
                  </a:lnTo>
                  <a:lnTo>
                    <a:pt x="199" y="110"/>
                  </a:lnTo>
                  <a:lnTo>
                    <a:pt x="196" y="110"/>
                  </a:lnTo>
                  <a:lnTo>
                    <a:pt x="195" y="110"/>
                  </a:lnTo>
                  <a:lnTo>
                    <a:pt x="190" y="110"/>
                  </a:lnTo>
                  <a:lnTo>
                    <a:pt x="190" y="110"/>
                  </a:lnTo>
                  <a:lnTo>
                    <a:pt x="190" y="111"/>
                  </a:lnTo>
                  <a:lnTo>
                    <a:pt x="190" y="111"/>
                  </a:lnTo>
                  <a:lnTo>
                    <a:pt x="192" y="111"/>
                  </a:lnTo>
                  <a:lnTo>
                    <a:pt x="194" y="111"/>
                  </a:lnTo>
                  <a:lnTo>
                    <a:pt x="195" y="111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4" y="113"/>
                  </a:lnTo>
                  <a:lnTo>
                    <a:pt x="192" y="113"/>
                  </a:lnTo>
                  <a:lnTo>
                    <a:pt x="192" y="113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4" y="115"/>
                  </a:lnTo>
                  <a:lnTo>
                    <a:pt x="194" y="115"/>
                  </a:lnTo>
                  <a:lnTo>
                    <a:pt x="194" y="115"/>
                  </a:lnTo>
                  <a:lnTo>
                    <a:pt x="192" y="117"/>
                  </a:lnTo>
                  <a:lnTo>
                    <a:pt x="192" y="115"/>
                  </a:lnTo>
                  <a:lnTo>
                    <a:pt x="192" y="115"/>
                  </a:lnTo>
                  <a:lnTo>
                    <a:pt x="192" y="117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190" y="117"/>
                  </a:lnTo>
                  <a:lnTo>
                    <a:pt x="190" y="119"/>
                  </a:lnTo>
                  <a:lnTo>
                    <a:pt x="190" y="121"/>
                  </a:lnTo>
                  <a:lnTo>
                    <a:pt x="188" y="122"/>
                  </a:lnTo>
                  <a:lnTo>
                    <a:pt x="187" y="123"/>
                  </a:lnTo>
                  <a:lnTo>
                    <a:pt x="186" y="123"/>
                  </a:lnTo>
                  <a:lnTo>
                    <a:pt x="184" y="123"/>
                  </a:lnTo>
                  <a:lnTo>
                    <a:pt x="184" y="122"/>
                  </a:lnTo>
                  <a:lnTo>
                    <a:pt x="182" y="122"/>
                  </a:lnTo>
                  <a:lnTo>
                    <a:pt x="179" y="122"/>
                  </a:lnTo>
                  <a:lnTo>
                    <a:pt x="176" y="121"/>
                  </a:lnTo>
                  <a:lnTo>
                    <a:pt x="174" y="122"/>
                  </a:lnTo>
                  <a:lnTo>
                    <a:pt x="172" y="123"/>
                  </a:lnTo>
                  <a:lnTo>
                    <a:pt x="172" y="123"/>
                  </a:lnTo>
                  <a:lnTo>
                    <a:pt x="171" y="125"/>
                  </a:lnTo>
                  <a:lnTo>
                    <a:pt x="171" y="129"/>
                  </a:lnTo>
                  <a:lnTo>
                    <a:pt x="171" y="129"/>
                  </a:lnTo>
                  <a:lnTo>
                    <a:pt x="171" y="130"/>
                  </a:lnTo>
                  <a:lnTo>
                    <a:pt x="175" y="130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3"/>
                  </a:lnTo>
                  <a:lnTo>
                    <a:pt x="176" y="133"/>
                  </a:lnTo>
                  <a:lnTo>
                    <a:pt x="176" y="134"/>
                  </a:lnTo>
                  <a:lnTo>
                    <a:pt x="179" y="134"/>
                  </a:lnTo>
                  <a:lnTo>
                    <a:pt x="179" y="133"/>
                  </a:lnTo>
                  <a:lnTo>
                    <a:pt x="180" y="134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3" y="135"/>
                  </a:lnTo>
                  <a:lnTo>
                    <a:pt x="180" y="139"/>
                  </a:lnTo>
                  <a:lnTo>
                    <a:pt x="182" y="141"/>
                  </a:lnTo>
                  <a:lnTo>
                    <a:pt x="182" y="143"/>
                  </a:lnTo>
                  <a:lnTo>
                    <a:pt x="183" y="145"/>
                  </a:lnTo>
                  <a:lnTo>
                    <a:pt x="184" y="146"/>
                  </a:lnTo>
                  <a:lnTo>
                    <a:pt x="186" y="147"/>
                  </a:lnTo>
                  <a:lnTo>
                    <a:pt x="186" y="149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4" y="151"/>
                  </a:lnTo>
                  <a:lnTo>
                    <a:pt x="184" y="153"/>
                  </a:lnTo>
                  <a:lnTo>
                    <a:pt x="183" y="154"/>
                  </a:lnTo>
                  <a:lnTo>
                    <a:pt x="182" y="155"/>
                  </a:lnTo>
                  <a:lnTo>
                    <a:pt x="180" y="158"/>
                  </a:lnTo>
                  <a:lnTo>
                    <a:pt x="178" y="161"/>
                  </a:lnTo>
                  <a:lnTo>
                    <a:pt x="178" y="162"/>
                  </a:lnTo>
                  <a:lnTo>
                    <a:pt x="178" y="166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5" y="167"/>
                  </a:lnTo>
                  <a:lnTo>
                    <a:pt x="174" y="166"/>
                  </a:lnTo>
                  <a:lnTo>
                    <a:pt x="174" y="166"/>
                  </a:lnTo>
                  <a:lnTo>
                    <a:pt x="172" y="166"/>
                  </a:lnTo>
                  <a:lnTo>
                    <a:pt x="170" y="167"/>
                  </a:lnTo>
                  <a:lnTo>
                    <a:pt x="168" y="166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57" y="165"/>
                  </a:lnTo>
                  <a:lnTo>
                    <a:pt x="157" y="162"/>
                  </a:lnTo>
                  <a:lnTo>
                    <a:pt x="157" y="159"/>
                  </a:lnTo>
                  <a:lnTo>
                    <a:pt x="157" y="157"/>
                  </a:lnTo>
                  <a:lnTo>
                    <a:pt x="160" y="154"/>
                  </a:lnTo>
                  <a:lnTo>
                    <a:pt x="160" y="153"/>
                  </a:lnTo>
                  <a:lnTo>
                    <a:pt x="159" y="153"/>
                  </a:lnTo>
                  <a:lnTo>
                    <a:pt x="159" y="153"/>
                  </a:lnTo>
                  <a:lnTo>
                    <a:pt x="156" y="151"/>
                  </a:lnTo>
                  <a:lnTo>
                    <a:pt x="155" y="151"/>
                  </a:lnTo>
                  <a:lnTo>
                    <a:pt x="153" y="150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49" y="147"/>
                  </a:lnTo>
                  <a:lnTo>
                    <a:pt x="148" y="147"/>
                  </a:lnTo>
                  <a:lnTo>
                    <a:pt x="147" y="147"/>
                  </a:lnTo>
                  <a:lnTo>
                    <a:pt x="145" y="147"/>
                  </a:lnTo>
                  <a:lnTo>
                    <a:pt x="145" y="147"/>
                  </a:lnTo>
                  <a:lnTo>
                    <a:pt x="144" y="147"/>
                  </a:lnTo>
                  <a:lnTo>
                    <a:pt x="141" y="146"/>
                  </a:lnTo>
                  <a:lnTo>
                    <a:pt x="136" y="142"/>
                  </a:lnTo>
                  <a:lnTo>
                    <a:pt x="132" y="139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8" y="137"/>
                  </a:lnTo>
                  <a:lnTo>
                    <a:pt x="125" y="134"/>
                  </a:lnTo>
                  <a:lnTo>
                    <a:pt x="123" y="134"/>
                  </a:lnTo>
                  <a:lnTo>
                    <a:pt x="119" y="133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2" y="126"/>
                  </a:lnTo>
                  <a:lnTo>
                    <a:pt x="109" y="123"/>
                  </a:lnTo>
                  <a:lnTo>
                    <a:pt x="105" y="121"/>
                  </a:lnTo>
                  <a:lnTo>
                    <a:pt x="104" y="119"/>
                  </a:lnTo>
                  <a:lnTo>
                    <a:pt x="100" y="117"/>
                  </a:lnTo>
                  <a:lnTo>
                    <a:pt x="97" y="115"/>
                  </a:lnTo>
                  <a:lnTo>
                    <a:pt x="97" y="114"/>
                  </a:lnTo>
                  <a:lnTo>
                    <a:pt x="97" y="113"/>
                  </a:lnTo>
                  <a:lnTo>
                    <a:pt x="96" y="107"/>
                  </a:lnTo>
                  <a:lnTo>
                    <a:pt x="95" y="104"/>
                  </a:lnTo>
                  <a:lnTo>
                    <a:pt x="93" y="103"/>
                  </a:lnTo>
                  <a:lnTo>
                    <a:pt x="92" y="100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8" y="92"/>
                  </a:lnTo>
                  <a:lnTo>
                    <a:pt x="87" y="91"/>
                  </a:lnTo>
                  <a:lnTo>
                    <a:pt x="85" y="90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5" y="90"/>
                  </a:lnTo>
                  <a:lnTo>
                    <a:pt x="73" y="88"/>
                  </a:lnTo>
                  <a:lnTo>
                    <a:pt x="72" y="90"/>
                  </a:lnTo>
                  <a:lnTo>
                    <a:pt x="68" y="90"/>
                  </a:lnTo>
                  <a:lnTo>
                    <a:pt x="67" y="90"/>
                  </a:lnTo>
                  <a:lnTo>
                    <a:pt x="63" y="87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4"/>
                  </a:lnTo>
                  <a:lnTo>
                    <a:pt x="61" y="83"/>
                  </a:lnTo>
                  <a:lnTo>
                    <a:pt x="63" y="82"/>
                  </a:lnTo>
                  <a:lnTo>
                    <a:pt x="61" y="82"/>
                  </a:lnTo>
                  <a:lnTo>
                    <a:pt x="61" y="80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1" y="76"/>
                  </a:lnTo>
                  <a:lnTo>
                    <a:pt x="60" y="75"/>
                  </a:lnTo>
                  <a:lnTo>
                    <a:pt x="59" y="75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0" y="72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9" y="70"/>
                  </a:lnTo>
                  <a:lnTo>
                    <a:pt x="59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0" y="67"/>
                  </a:lnTo>
                  <a:lnTo>
                    <a:pt x="49" y="67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6" y="63"/>
                  </a:lnTo>
                  <a:lnTo>
                    <a:pt x="45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1" y="60"/>
                  </a:lnTo>
                  <a:lnTo>
                    <a:pt x="38" y="58"/>
                  </a:lnTo>
                  <a:lnTo>
                    <a:pt x="38" y="60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4" y="63"/>
                  </a:lnTo>
                  <a:lnTo>
                    <a:pt x="36" y="66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29" y="64"/>
                  </a:lnTo>
                  <a:lnTo>
                    <a:pt x="29" y="66"/>
                  </a:lnTo>
                  <a:lnTo>
                    <a:pt x="29" y="67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5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2"/>
                  </a:lnTo>
                  <a:lnTo>
                    <a:pt x="17" y="75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80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6" y="87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5" y="4"/>
                  </a:lnTo>
                  <a:lnTo>
                    <a:pt x="29" y="3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6" y="5"/>
                  </a:lnTo>
                  <a:lnTo>
                    <a:pt x="48" y="7"/>
                  </a:lnTo>
                  <a:lnTo>
                    <a:pt x="50" y="8"/>
                  </a:lnTo>
                  <a:lnTo>
                    <a:pt x="52" y="10"/>
                  </a:lnTo>
                  <a:lnTo>
                    <a:pt x="55" y="11"/>
                  </a:lnTo>
                  <a:lnTo>
                    <a:pt x="57" y="12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3" y="16"/>
                  </a:lnTo>
                  <a:lnTo>
                    <a:pt x="65" y="18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1" y="23"/>
                  </a:lnTo>
                  <a:lnTo>
                    <a:pt x="73" y="24"/>
                  </a:lnTo>
                  <a:lnTo>
                    <a:pt x="75" y="26"/>
                  </a:lnTo>
                  <a:lnTo>
                    <a:pt x="76" y="26"/>
                  </a:lnTo>
                  <a:lnTo>
                    <a:pt x="76" y="28"/>
                  </a:lnTo>
                  <a:lnTo>
                    <a:pt x="77" y="30"/>
                  </a:lnTo>
                  <a:lnTo>
                    <a:pt x="79" y="31"/>
                  </a:lnTo>
                  <a:lnTo>
                    <a:pt x="81" y="34"/>
                  </a:lnTo>
                  <a:lnTo>
                    <a:pt x="83" y="36"/>
                  </a:lnTo>
                  <a:lnTo>
                    <a:pt x="84" y="38"/>
                  </a:lnTo>
                  <a:lnTo>
                    <a:pt x="85" y="39"/>
                  </a:lnTo>
                  <a:lnTo>
                    <a:pt x="88" y="42"/>
                  </a:lnTo>
                  <a:lnTo>
                    <a:pt x="89" y="44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7" y="43"/>
                  </a:lnTo>
                  <a:lnTo>
                    <a:pt x="100" y="42"/>
                  </a:lnTo>
                  <a:lnTo>
                    <a:pt x="103" y="42"/>
                  </a:lnTo>
                  <a:lnTo>
                    <a:pt x="105" y="42"/>
                  </a:lnTo>
                  <a:lnTo>
                    <a:pt x="108" y="40"/>
                  </a:lnTo>
                  <a:lnTo>
                    <a:pt x="112" y="42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7" y="43"/>
                  </a:lnTo>
                  <a:lnTo>
                    <a:pt x="128" y="42"/>
                  </a:lnTo>
                  <a:lnTo>
                    <a:pt x="129" y="42"/>
                  </a:lnTo>
                  <a:lnTo>
                    <a:pt x="131" y="40"/>
                  </a:lnTo>
                  <a:lnTo>
                    <a:pt x="132" y="39"/>
                  </a:lnTo>
                  <a:lnTo>
                    <a:pt x="133" y="39"/>
                  </a:lnTo>
                  <a:lnTo>
                    <a:pt x="135" y="40"/>
                  </a:lnTo>
                  <a:lnTo>
                    <a:pt x="136" y="42"/>
                  </a:lnTo>
                  <a:lnTo>
                    <a:pt x="137" y="43"/>
                  </a:lnTo>
                  <a:lnTo>
                    <a:pt x="139" y="46"/>
                  </a:lnTo>
                  <a:lnTo>
                    <a:pt x="140" y="46"/>
                  </a:lnTo>
                  <a:lnTo>
                    <a:pt x="143" y="47"/>
                  </a:lnTo>
                  <a:lnTo>
                    <a:pt x="144" y="50"/>
                  </a:lnTo>
                  <a:lnTo>
                    <a:pt x="145" y="52"/>
                  </a:lnTo>
                  <a:lnTo>
                    <a:pt x="145" y="55"/>
                  </a:lnTo>
                  <a:lnTo>
                    <a:pt x="147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2" y="54"/>
                  </a:lnTo>
                  <a:lnTo>
                    <a:pt x="151" y="56"/>
                  </a:lnTo>
                  <a:lnTo>
                    <a:pt x="151" y="59"/>
                  </a:lnTo>
                  <a:lnTo>
                    <a:pt x="151" y="62"/>
                  </a:lnTo>
                  <a:lnTo>
                    <a:pt x="151" y="64"/>
                  </a:lnTo>
                  <a:lnTo>
                    <a:pt x="151" y="67"/>
                  </a:lnTo>
                  <a:lnTo>
                    <a:pt x="151" y="70"/>
                  </a:lnTo>
                  <a:lnTo>
                    <a:pt x="151" y="72"/>
                  </a:lnTo>
                  <a:lnTo>
                    <a:pt x="151" y="74"/>
                  </a:lnTo>
                  <a:lnTo>
                    <a:pt x="153" y="74"/>
                  </a:lnTo>
                  <a:lnTo>
                    <a:pt x="155" y="74"/>
                  </a:lnTo>
                  <a:lnTo>
                    <a:pt x="157" y="74"/>
                  </a:lnTo>
                  <a:lnTo>
                    <a:pt x="157" y="76"/>
                  </a:lnTo>
                  <a:lnTo>
                    <a:pt x="159" y="79"/>
                  </a:lnTo>
                  <a:lnTo>
                    <a:pt x="159" y="82"/>
                  </a:lnTo>
                  <a:lnTo>
                    <a:pt x="159" y="84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0" y="91"/>
                  </a:lnTo>
                  <a:lnTo>
                    <a:pt x="161" y="91"/>
                  </a:lnTo>
                  <a:lnTo>
                    <a:pt x="163" y="91"/>
                  </a:lnTo>
                  <a:lnTo>
                    <a:pt x="165" y="91"/>
                  </a:lnTo>
                  <a:lnTo>
                    <a:pt x="168" y="91"/>
                  </a:lnTo>
                  <a:lnTo>
                    <a:pt x="171" y="91"/>
                  </a:lnTo>
                  <a:lnTo>
                    <a:pt x="174" y="91"/>
                  </a:lnTo>
                  <a:lnTo>
                    <a:pt x="176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9" y="90"/>
                  </a:lnTo>
                  <a:lnTo>
                    <a:pt x="180" y="91"/>
                  </a:lnTo>
                  <a:lnTo>
                    <a:pt x="180" y="92"/>
                  </a:lnTo>
                  <a:lnTo>
                    <a:pt x="182" y="92"/>
                  </a:lnTo>
                  <a:lnTo>
                    <a:pt x="182" y="94"/>
                  </a:lnTo>
                  <a:lnTo>
                    <a:pt x="182" y="95"/>
                  </a:lnTo>
                  <a:lnTo>
                    <a:pt x="182" y="96"/>
                  </a:lnTo>
                  <a:lnTo>
                    <a:pt x="180" y="98"/>
                  </a:lnTo>
                  <a:lnTo>
                    <a:pt x="182" y="99"/>
                  </a:lnTo>
                  <a:lnTo>
                    <a:pt x="183" y="99"/>
                  </a:lnTo>
                  <a:lnTo>
                    <a:pt x="184" y="100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88" y="102"/>
                  </a:lnTo>
                  <a:lnTo>
                    <a:pt x="190" y="100"/>
                  </a:lnTo>
                  <a:lnTo>
                    <a:pt x="190" y="99"/>
                  </a:lnTo>
                  <a:lnTo>
                    <a:pt x="188" y="99"/>
                  </a:lnTo>
                  <a:lnTo>
                    <a:pt x="188" y="98"/>
                  </a:lnTo>
                  <a:lnTo>
                    <a:pt x="188" y="96"/>
                  </a:lnTo>
                  <a:lnTo>
                    <a:pt x="190" y="95"/>
                  </a:lnTo>
                  <a:lnTo>
                    <a:pt x="191" y="94"/>
                  </a:lnTo>
                  <a:lnTo>
                    <a:pt x="192" y="91"/>
                  </a:lnTo>
                  <a:lnTo>
                    <a:pt x="195" y="90"/>
                  </a:lnTo>
                  <a:lnTo>
                    <a:pt x="196" y="88"/>
                  </a:lnTo>
                  <a:lnTo>
                    <a:pt x="196" y="87"/>
                  </a:lnTo>
                  <a:lnTo>
                    <a:pt x="198" y="86"/>
                  </a:lnTo>
                  <a:lnTo>
                    <a:pt x="199" y="84"/>
                  </a:lnTo>
                  <a:lnTo>
                    <a:pt x="200" y="84"/>
                  </a:lnTo>
                  <a:lnTo>
                    <a:pt x="202" y="83"/>
                  </a:lnTo>
                  <a:lnTo>
                    <a:pt x="203" y="82"/>
                  </a:lnTo>
                  <a:lnTo>
                    <a:pt x="206" y="80"/>
                  </a:lnTo>
                  <a:lnTo>
                    <a:pt x="207" y="80"/>
                  </a:lnTo>
                  <a:lnTo>
                    <a:pt x="210" y="79"/>
                  </a:lnTo>
                  <a:lnTo>
                    <a:pt x="211" y="78"/>
                  </a:lnTo>
                  <a:lnTo>
                    <a:pt x="214" y="75"/>
                  </a:lnTo>
                  <a:lnTo>
                    <a:pt x="215" y="74"/>
                  </a:lnTo>
                  <a:lnTo>
                    <a:pt x="216" y="72"/>
                  </a:lnTo>
                  <a:lnTo>
                    <a:pt x="218" y="72"/>
                  </a:lnTo>
                  <a:lnTo>
                    <a:pt x="218" y="74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20" y="72"/>
                  </a:lnTo>
                  <a:lnTo>
                    <a:pt x="220" y="71"/>
                  </a:lnTo>
                  <a:lnTo>
                    <a:pt x="222" y="70"/>
                  </a:lnTo>
                  <a:lnTo>
                    <a:pt x="223" y="70"/>
                  </a:lnTo>
                  <a:lnTo>
                    <a:pt x="224" y="70"/>
                  </a:lnTo>
                  <a:lnTo>
                    <a:pt x="224" y="70"/>
                  </a:lnTo>
                  <a:close/>
                  <a:moveTo>
                    <a:pt x="220" y="95"/>
                  </a:moveTo>
                  <a:lnTo>
                    <a:pt x="220" y="95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5"/>
                  </a:lnTo>
                  <a:lnTo>
                    <a:pt x="220" y="95"/>
                  </a:lnTo>
                  <a:lnTo>
                    <a:pt x="220" y="95"/>
                  </a:lnTo>
                  <a:close/>
                  <a:moveTo>
                    <a:pt x="228" y="115"/>
                  </a:moveTo>
                  <a:lnTo>
                    <a:pt x="227" y="117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27" y="113"/>
                  </a:lnTo>
                  <a:lnTo>
                    <a:pt x="227" y="113"/>
                  </a:lnTo>
                  <a:lnTo>
                    <a:pt x="228" y="113"/>
                  </a:lnTo>
                  <a:lnTo>
                    <a:pt x="228" y="11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228" y="115"/>
                  </a:lnTo>
                  <a:close/>
                  <a:moveTo>
                    <a:pt x="236" y="115"/>
                  </a:moveTo>
                  <a:lnTo>
                    <a:pt x="236" y="115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5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48">
              <a:extLst>
                <a:ext uri="{FF2B5EF4-FFF2-40B4-BE49-F238E27FC236}">
                  <a16:creationId xmlns:a16="http://schemas.microsoft.com/office/drawing/2014/main" id="{87314611-F966-47BB-AEC8-49CFB67FA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3632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49">
              <a:extLst>
                <a:ext uri="{FF2B5EF4-FFF2-40B4-BE49-F238E27FC236}">
                  <a16:creationId xmlns:a16="http://schemas.microsoft.com/office/drawing/2014/main" id="{21525F10-83C8-4DF9-B183-568FA2974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9913" y="4408488"/>
              <a:ext cx="4763" cy="15875"/>
            </a:xfrm>
            <a:custGeom>
              <a:avLst/>
              <a:gdLst>
                <a:gd name="T0" fmla="*/ 3 w 3"/>
                <a:gd name="T1" fmla="*/ 4 h 10"/>
                <a:gd name="T2" fmla="*/ 3 w 3"/>
                <a:gd name="T3" fmla="*/ 4 h 10"/>
                <a:gd name="T4" fmla="*/ 2 w 3"/>
                <a:gd name="T5" fmla="*/ 2 h 10"/>
                <a:gd name="T6" fmla="*/ 2 w 3"/>
                <a:gd name="T7" fmla="*/ 1 h 10"/>
                <a:gd name="T8" fmla="*/ 2 w 3"/>
                <a:gd name="T9" fmla="*/ 1 h 10"/>
                <a:gd name="T10" fmla="*/ 3 w 3"/>
                <a:gd name="T11" fmla="*/ 1 h 10"/>
                <a:gd name="T12" fmla="*/ 3 w 3"/>
                <a:gd name="T13" fmla="*/ 0 h 10"/>
                <a:gd name="T14" fmla="*/ 3 w 3"/>
                <a:gd name="T15" fmla="*/ 1 h 10"/>
                <a:gd name="T16" fmla="*/ 3 w 3"/>
                <a:gd name="T17" fmla="*/ 2 h 10"/>
                <a:gd name="T18" fmla="*/ 3 w 3"/>
                <a:gd name="T19" fmla="*/ 4 h 10"/>
                <a:gd name="T20" fmla="*/ 3 w 3"/>
                <a:gd name="T21" fmla="*/ 4 h 10"/>
                <a:gd name="T22" fmla="*/ 2 w 3"/>
                <a:gd name="T23" fmla="*/ 6 h 10"/>
                <a:gd name="T24" fmla="*/ 2 w 3"/>
                <a:gd name="T25" fmla="*/ 6 h 10"/>
                <a:gd name="T26" fmla="*/ 2 w 3"/>
                <a:gd name="T27" fmla="*/ 6 h 10"/>
                <a:gd name="T28" fmla="*/ 2 w 3"/>
                <a:gd name="T29" fmla="*/ 6 h 10"/>
                <a:gd name="T30" fmla="*/ 2 w 3"/>
                <a:gd name="T31" fmla="*/ 6 h 10"/>
                <a:gd name="T32" fmla="*/ 2 w 3"/>
                <a:gd name="T33" fmla="*/ 6 h 10"/>
                <a:gd name="T34" fmla="*/ 2 w 3"/>
                <a:gd name="T35" fmla="*/ 6 h 10"/>
                <a:gd name="T36" fmla="*/ 2 w 3"/>
                <a:gd name="T37" fmla="*/ 6 h 10"/>
                <a:gd name="T38" fmla="*/ 2 w 3"/>
                <a:gd name="T39" fmla="*/ 6 h 10"/>
                <a:gd name="T40" fmla="*/ 2 w 3"/>
                <a:gd name="T41" fmla="*/ 6 h 10"/>
                <a:gd name="T42" fmla="*/ 2 w 3"/>
                <a:gd name="T43" fmla="*/ 6 h 10"/>
                <a:gd name="T44" fmla="*/ 2 w 3"/>
                <a:gd name="T45" fmla="*/ 6 h 10"/>
                <a:gd name="T46" fmla="*/ 2 w 3"/>
                <a:gd name="T47" fmla="*/ 5 h 10"/>
                <a:gd name="T48" fmla="*/ 2 w 3"/>
                <a:gd name="T49" fmla="*/ 5 h 10"/>
                <a:gd name="T50" fmla="*/ 2 w 3"/>
                <a:gd name="T51" fmla="*/ 5 h 10"/>
                <a:gd name="T52" fmla="*/ 2 w 3"/>
                <a:gd name="T53" fmla="*/ 5 h 10"/>
                <a:gd name="T54" fmla="*/ 3 w 3"/>
                <a:gd name="T55" fmla="*/ 5 h 10"/>
                <a:gd name="T56" fmla="*/ 3 w 3"/>
                <a:gd name="T57" fmla="*/ 5 h 10"/>
                <a:gd name="T58" fmla="*/ 3 w 3"/>
                <a:gd name="T59" fmla="*/ 5 h 10"/>
                <a:gd name="T60" fmla="*/ 3 w 3"/>
                <a:gd name="T61" fmla="*/ 5 h 10"/>
                <a:gd name="T62" fmla="*/ 3 w 3"/>
                <a:gd name="T63" fmla="*/ 5 h 10"/>
                <a:gd name="T64" fmla="*/ 2 w 3"/>
                <a:gd name="T65" fmla="*/ 5 h 10"/>
                <a:gd name="T66" fmla="*/ 2 w 3"/>
                <a:gd name="T67" fmla="*/ 6 h 10"/>
                <a:gd name="T68" fmla="*/ 2 w 3"/>
                <a:gd name="T69" fmla="*/ 6 h 10"/>
                <a:gd name="T70" fmla="*/ 0 w 3"/>
                <a:gd name="T71" fmla="*/ 10 h 10"/>
                <a:gd name="T72" fmla="*/ 0 w 3"/>
                <a:gd name="T73" fmla="*/ 10 h 10"/>
                <a:gd name="T74" fmla="*/ 0 w 3"/>
                <a:gd name="T75" fmla="*/ 10 h 10"/>
                <a:gd name="T76" fmla="*/ 0 w 3"/>
                <a:gd name="T77" fmla="*/ 10 h 10"/>
                <a:gd name="T78" fmla="*/ 0 w 3"/>
                <a:gd name="T79" fmla="*/ 10 h 10"/>
                <a:gd name="T80" fmla="*/ 0 w 3"/>
                <a:gd name="T81" fmla="*/ 10 h 10"/>
                <a:gd name="T82" fmla="*/ 0 w 3"/>
                <a:gd name="T83" fmla="*/ 10 h 10"/>
                <a:gd name="T84" fmla="*/ 0 w 3"/>
                <a:gd name="T85" fmla="*/ 10 h 10"/>
                <a:gd name="T86" fmla="*/ 0 w 3"/>
                <a:gd name="T87" fmla="*/ 10 h 10"/>
                <a:gd name="T88" fmla="*/ 0 w 3"/>
                <a:gd name="T89" fmla="*/ 10 h 10"/>
                <a:gd name="T90" fmla="*/ 0 w 3"/>
                <a:gd name="T91" fmla="*/ 10 h 10"/>
                <a:gd name="T92" fmla="*/ 0 w 3"/>
                <a:gd name="T93" fmla="*/ 10 h 10"/>
                <a:gd name="T94" fmla="*/ 0 w 3"/>
                <a:gd name="T95" fmla="*/ 10 h 10"/>
                <a:gd name="T96" fmla="*/ 0 w 3"/>
                <a:gd name="T97" fmla="*/ 10 h 10"/>
                <a:gd name="T98" fmla="*/ 0 w 3"/>
                <a:gd name="T99" fmla="*/ 10 h 10"/>
                <a:gd name="T100" fmla="*/ 0 w 3"/>
                <a:gd name="T101" fmla="*/ 10 h 10"/>
                <a:gd name="T102" fmla="*/ 0 w 3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" h="10">
                  <a:moveTo>
                    <a:pt x="3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close/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0" y="1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50">
              <a:extLst>
                <a:ext uri="{FF2B5EF4-FFF2-40B4-BE49-F238E27FC236}">
                  <a16:creationId xmlns:a16="http://schemas.microsoft.com/office/drawing/2014/main" id="{D513E401-C9B0-407C-80AB-F79D5B301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4163" y="4437063"/>
              <a:ext cx="322263" cy="274638"/>
            </a:xfrm>
            <a:custGeom>
              <a:avLst/>
              <a:gdLst>
                <a:gd name="T0" fmla="*/ 197 w 203"/>
                <a:gd name="T1" fmla="*/ 65 h 173"/>
                <a:gd name="T2" fmla="*/ 191 w 203"/>
                <a:gd name="T3" fmla="*/ 73 h 173"/>
                <a:gd name="T4" fmla="*/ 195 w 203"/>
                <a:gd name="T5" fmla="*/ 77 h 173"/>
                <a:gd name="T6" fmla="*/ 187 w 203"/>
                <a:gd name="T7" fmla="*/ 82 h 173"/>
                <a:gd name="T8" fmla="*/ 183 w 203"/>
                <a:gd name="T9" fmla="*/ 87 h 173"/>
                <a:gd name="T10" fmla="*/ 190 w 203"/>
                <a:gd name="T11" fmla="*/ 106 h 173"/>
                <a:gd name="T12" fmla="*/ 189 w 203"/>
                <a:gd name="T13" fmla="*/ 113 h 173"/>
                <a:gd name="T14" fmla="*/ 178 w 203"/>
                <a:gd name="T15" fmla="*/ 118 h 173"/>
                <a:gd name="T16" fmla="*/ 160 w 203"/>
                <a:gd name="T17" fmla="*/ 124 h 173"/>
                <a:gd name="T18" fmla="*/ 151 w 203"/>
                <a:gd name="T19" fmla="*/ 125 h 173"/>
                <a:gd name="T20" fmla="*/ 139 w 203"/>
                <a:gd name="T21" fmla="*/ 122 h 173"/>
                <a:gd name="T22" fmla="*/ 128 w 203"/>
                <a:gd name="T23" fmla="*/ 119 h 173"/>
                <a:gd name="T24" fmla="*/ 138 w 203"/>
                <a:gd name="T25" fmla="*/ 136 h 173"/>
                <a:gd name="T26" fmla="*/ 144 w 203"/>
                <a:gd name="T27" fmla="*/ 148 h 173"/>
                <a:gd name="T28" fmla="*/ 143 w 203"/>
                <a:gd name="T29" fmla="*/ 154 h 173"/>
                <a:gd name="T30" fmla="*/ 135 w 203"/>
                <a:gd name="T31" fmla="*/ 162 h 173"/>
                <a:gd name="T32" fmla="*/ 124 w 203"/>
                <a:gd name="T33" fmla="*/ 166 h 173"/>
                <a:gd name="T34" fmla="*/ 118 w 203"/>
                <a:gd name="T35" fmla="*/ 169 h 173"/>
                <a:gd name="T36" fmla="*/ 106 w 203"/>
                <a:gd name="T37" fmla="*/ 172 h 173"/>
                <a:gd name="T38" fmla="*/ 96 w 203"/>
                <a:gd name="T39" fmla="*/ 160 h 173"/>
                <a:gd name="T40" fmla="*/ 92 w 203"/>
                <a:gd name="T41" fmla="*/ 149 h 173"/>
                <a:gd name="T42" fmla="*/ 86 w 203"/>
                <a:gd name="T43" fmla="*/ 142 h 173"/>
                <a:gd name="T44" fmla="*/ 91 w 203"/>
                <a:gd name="T45" fmla="*/ 133 h 173"/>
                <a:gd name="T46" fmla="*/ 83 w 203"/>
                <a:gd name="T47" fmla="*/ 119 h 173"/>
                <a:gd name="T48" fmla="*/ 86 w 203"/>
                <a:gd name="T49" fmla="*/ 102 h 173"/>
                <a:gd name="T50" fmla="*/ 84 w 203"/>
                <a:gd name="T51" fmla="*/ 90 h 173"/>
                <a:gd name="T52" fmla="*/ 61 w 203"/>
                <a:gd name="T53" fmla="*/ 93 h 173"/>
                <a:gd name="T54" fmla="*/ 48 w 203"/>
                <a:gd name="T55" fmla="*/ 79 h 173"/>
                <a:gd name="T56" fmla="*/ 35 w 203"/>
                <a:gd name="T57" fmla="*/ 79 h 173"/>
                <a:gd name="T58" fmla="*/ 19 w 203"/>
                <a:gd name="T59" fmla="*/ 75 h 173"/>
                <a:gd name="T60" fmla="*/ 13 w 203"/>
                <a:gd name="T61" fmla="*/ 65 h 173"/>
                <a:gd name="T62" fmla="*/ 8 w 203"/>
                <a:gd name="T63" fmla="*/ 47 h 173"/>
                <a:gd name="T64" fmla="*/ 0 w 203"/>
                <a:gd name="T65" fmla="*/ 46 h 173"/>
                <a:gd name="T66" fmla="*/ 7 w 203"/>
                <a:gd name="T67" fmla="*/ 26 h 173"/>
                <a:gd name="T68" fmla="*/ 24 w 203"/>
                <a:gd name="T69" fmla="*/ 7 h 173"/>
                <a:gd name="T70" fmla="*/ 21 w 203"/>
                <a:gd name="T71" fmla="*/ 8 h 173"/>
                <a:gd name="T72" fmla="*/ 25 w 203"/>
                <a:gd name="T73" fmla="*/ 20 h 173"/>
                <a:gd name="T74" fmla="*/ 21 w 203"/>
                <a:gd name="T75" fmla="*/ 41 h 173"/>
                <a:gd name="T76" fmla="*/ 31 w 203"/>
                <a:gd name="T77" fmla="*/ 47 h 173"/>
                <a:gd name="T78" fmla="*/ 29 w 203"/>
                <a:gd name="T79" fmla="*/ 30 h 173"/>
                <a:gd name="T80" fmla="*/ 43 w 203"/>
                <a:gd name="T81" fmla="*/ 14 h 173"/>
                <a:gd name="T82" fmla="*/ 52 w 203"/>
                <a:gd name="T83" fmla="*/ 8 h 173"/>
                <a:gd name="T84" fmla="*/ 52 w 203"/>
                <a:gd name="T85" fmla="*/ 2 h 173"/>
                <a:gd name="T86" fmla="*/ 61 w 203"/>
                <a:gd name="T87" fmla="*/ 10 h 173"/>
                <a:gd name="T88" fmla="*/ 76 w 203"/>
                <a:gd name="T89" fmla="*/ 23 h 173"/>
                <a:gd name="T90" fmla="*/ 110 w 203"/>
                <a:gd name="T91" fmla="*/ 26 h 173"/>
                <a:gd name="T92" fmla="*/ 128 w 203"/>
                <a:gd name="T93" fmla="*/ 33 h 173"/>
                <a:gd name="T94" fmla="*/ 138 w 203"/>
                <a:gd name="T95" fmla="*/ 25 h 173"/>
                <a:gd name="T96" fmla="*/ 171 w 203"/>
                <a:gd name="T97" fmla="*/ 23 h 173"/>
                <a:gd name="T98" fmla="*/ 159 w 203"/>
                <a:gd name="T99" fmla="*/ 27 h 173"/>
                <a:gd name="T100" fmla="*/ 162 w 203"/>
                <a:gd name="T101" fmla="*/ 30 h 173"/>
                <a:gd name="T102" fmla="*/ 167 w 203"/>
                <a:gd name="T103" fmla="*/ 37 h 173"/>
                <a:gd name="T104" fmla="*/ 172 w 203"/>
                <a:gd name="T105" fmla="*/ 35 h 173"/>
                <a:gd name="T106" fmla="*/ 176 w 203"/>
                <a:gd name="T107" fmla="*/ 37 h 173"/>
                <a:gd name="T108" fmla="*/ 186 w 203"/>
                <a:gd name="T109" fmla="*/ 46 h 173"/>
                <a:gd name="T110" fmla="*/ 176 w 203"/>
                <a:gd name="T111" fmla="*/ 55 h 173"/>
                <a:gd name="T112" fmla="*/ 194 w 203"/>
                <a:gd name="T113" fmla="*/ 54 h 173"/>
                <a:gd name="T114" fmla="*/ 140 w 203"/>
                <a:gd name="T115" fmla="*/ 20 h 173"/>
                <a:gd name="T116" fmla="*/ 138 w 203"/>
                <a:gd name="T117" fmla="*/ 16 h 173"/>
                <a:gd name="T118" fmla="*/ 122 w 203"/>
                <a:gd name="T119" fmla="*/ 20 h 173"/>
                <a:gd name="T120" fmla="*/ 186 w 203"/>
                <a:gd name="T121" fmla="*/ 47 h 173"/>
                <a:gd name="T122" fmla="*/ 189 w 203"/>
                <a:gd name="T123" fmla="*/ 46 h 173"/>
                <a:gd name="T124" fmla="*/ 187 w 203"/>
                <a:gd name="T125" fmla="*/ 4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" h="173">
                  <a:moveTo>
                    <a:pt x="201" y="55"/>
                  </a:moveTo>
                  <a:lnTo>
                    <a:pt x="203" y="59"/>
                  </a:lnTo>
                  <a:lnTo>
                    <a:pt x="203" y="59"/>
                  </a:lnTo>
                  <a:lnTo>
                    <a:pt x="203" y="61"/>
                  </a:lnTo>
                  <a:lnTo>
                    <a:pt x="201" y="61"/>
                  </a:lnTo>
                  <a:lnTo>
                    <a:pt x="201" y="62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197" y="65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1" y="69"/>
                  </a:lnTo>
                  <a:lnTo>
                    <a:pt x="191" y="70"/>
                  </a:lnTo>
                  <a:lnTo>
                    <a:pt x="190" y="71"/>
                  </a:lnTo>
                  <a:lnTo>
                    <a:pt x="190" y="71"/>
                  </a:lnTo>
                  <a:lnTo>
                    <a:pt x="191" y="73"/>
                  </a:lnTo>
                  <a:lnTo>
                    <a:pt x="191" y="74"/>
                  </a:lnTo>
                  <a:lnTo>
                    <a:pt x="191" y="75"/>
                  </a:lnTo>
                  <a:lnTo>
                    <a:pt x="191" y="75"/>
                  </a:lnTo>
                  <a:lnTo>
                    <a:pt x="191" y="77"/>
                  </a:lnTo>
                  <a:lnTo>
                    <a:pt x="193" y="77"/>
                  </a:lnTo>
                  <a:lnTo>
                    <a:pt x="194" y="77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5" y="78"/>
                  </a:lnTo>
                  <a:lnTo>
                    <a:pt x="195" y="79"/>
                  </a:lnTo>
                  <a:lnTo>
                    <a:pt x="195" y="79"/>
                  </a:lnTo>
                  <a:lnTo>
                    <a:pt x="191" y="81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3" y="85"/>
                  </a:lnTo>
                  <a:lnTo>
                    <a:pt x="183" y="86"/>
                  </a:lnTo>
                  <a:lnTo>
                    <a:pt x="183" y="87"/>
                  </a:lnTo>
                  <a:lnTo>
                    <a:pt x="183" y="87"/>
                  </a:lnTo>
                  <a:lnTo>
                    <a:pt x="183" y="90"/>
                  </a:lnTo>
                  <a:lnTo>
                    <a:pt x="183" y="91"/>
                  </a:lnTo>
                  <a:lnTo>
                    <a:pt x="182" y="91"/>
                  </a:lnTo>
                  <a:lnTo>
                    <a:pt x="180" y="93"/>
                  </a:lnTo>
                  <a:lnTo>
                    <a:pt x="179" y="94"/>
                  </a:lnTo>
                  <a:lnTo>
                    <a:pt x="180" y="95"/>
                  </a:lnTo>
                  <a:lnTo>
                    <a:pt x="183" y="98"/>
                  </a:lnTo>
                  <a:lnTo>
                    <a:pt x="186" y="102"/>
                  </a:lnTo>
                  <a:lnTo>
                    <a:pt x="190" y="106"/>
                  </a:lnTo>
                  <a:lnTo>
                    <a:pt x="190" y="106"/>
                  </a:lnTo>
                  <a:lnTo>
                    <a:pt x="190" y="106"/>
                  </a:lnTo>
                  <a:lnTo>
                    <a:pt x="191" y="107"/>
                  </a:lnTo>
                  <a:lnTo>
                    <a:pt x="191" y="109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0" y="111"/>
                  </a:lnTo>
                  <a:lnTo>
                    <a:pt x="190" y="113"/>
                  </a:lnTo>
                  <a:lnTo>
                    <a:pt x="189" y="113"/>
                  </a:lnTo>
                  <a:lnTo>
                    <a:pt x="187" y="114"/>
                  </a:lnTo>
                  <a:lnTo>
                    <a:pt x="186" y="115"/>
                  </a:lnTo>
                  <a:lnTo>
                    <a:pt x="186" y="115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2" y="117"/>
                  </a:lnTo>
                  <a:lnTo>
                    <a:pt x="182" y="115"/>
                  </a:lnTo>
                  <a:lnTo>
                    <a:pt x="180" y="117"/>
                  </a:lnTo>
                  <a:lnTo>
                    <a:pt x="178" y="118"/>
                  </a:lnTo>
                  <a:lnTo>
                    <a:pt x="178" y="119"/>
                  </a:lnTo>
                  <a:lnTo>
                    <a:pt x="174" y="121"/>
                  </a:lnTo>
                  <a:lnTo>
                    <a:pt x="170" y="122"/>
                  </a:lnTo>
                  <a:lnTo>
                    <a:pt x="168" y="122"/>
                  </a:lnTo>
                  <a:lnTo>
                    <a:pt x="164" y="121"/>
                  </a:lnTo>
                  <a:lnTo>
                    <a:pt x="163" y="122"/>
                  </a:lnTo>
                  <a:lnTo>
                    <a:pt x="162" y="122"/>
                  </a:lnTo>
                  <a:lnTo>
                    <a:pt x="162" y="124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59" y="125"/>
                  </a:lnTo>
                  <a:lnTo>
                    <a:pt x="159" y="129"/>
                  </a:lnTo>
                  <a:lnTo>
                    <a:pt x="158" y="130"/>
                  </a:lnTo>
                  <a:lnTo>
                    <a:pt x="156" y="130"/>
                  </a:lnTo>
                  <a:lnTo>
                    <a:pt x="155" y="129"/>
                  </a:lnTo>
                  <a:lnTo>
                    <a:pt x="154" y="128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0" y="125"/>
                  </a:lnTo>
                  <a:lnTo>
                    <a:pt x="147" y="125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39" y="124"/>
                  </a:lnTo>
                  <a:lnTo>
                    <a:pt x="139" y="122"/>
                  </a:lnTo>
                  <a:lnTo>
                    <a:pt x="138" y="122"/>
                  </a:lnTo>
                  <a:lnTo>
                    <a:pt x="138" y="122"/>
                  </a:lnTo>
                  <a:lnTo>
                    <a:pt x="136" y="122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30" y="119"/>
                  </a:lnTo>
                  <a:lnTo>
                    <a:pt x="128" y="119"/>
                  </a:lnTo>
                  <a:lnTo>
                    <a:pt x="128" y="121"/>
                  </a:lnTo>
                  <a:lnTo>
                    <a:pt x="130" y="122"/>
                  </a:lnTo>
                  <a:lnTo>
                    <a:pt x="131" y="124"/>
                  </a:lnTo>
                  <a:lnTo>
                    <a:pt x="132" y="125"/>
                  </a:lnTo>
                  <a:lnTo>
                    <a:pt x="136" y="129"/>
                  </a:lnTo>
                  <a:lnTo>
                    <a:pt x="138" y="130"/>
                  </a:lnTo>
                  <a:lnTo>
                    <a:pt x="138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8" y="138"/>
                  </a:lnTo>
                  <a:lnTo>
                    <a:pt x="140" y="142"/>
                  </a:lnTo>
                  <a:lnTo>
                    <a:pt x="140" y="144"/>
                  </a:lnTo>
                  <a:lnTo>
                    <a:pt x="140" y="145"/>
                  </a:lnTo>
                  <a:lnTo>
                    <a:pt x="140" y="146"/>
                  </a:lnTo>
                  <a:lnTo>
                    <a:pt x="140" y="146"/>
                  </a:lnTo>
                  <a:lnTo>
                    <a:pt x="140" y="146"/>
                  </a:lnTo>
                  <a:lnTo>
                    <a:pt x="142" y="146"/>
                  </a:lnTo>
                  <a:lnTo>
                    <a:pt x="144" y="148"/>
                  </a:lnTo>
                  <a:lnTo>
                    <a:pt x="147" y="148"/>
                  </a:lnTo>
                  <a:lnTo>
                    <a:pt x="150" y="148"/>
                  </a:lnTo>
                  <a:lnTo>
                    <a:pt x="150" y="149"/>
                  </a:lnTo>
                  <a:lnTo>
                    <a:pt x="150" y="150"/>
                  </a:lnTo>
                  <a:lnTo>
                    <a:pt x="148" y="152"/>
                  </a:lnTo>
                  <a:lnTo>
                    <a:pt x="148" y="152"/>
                  </a:lnTo>
                  <a:lnTo>
                    <a:pt x="147" y="152"/>
                  </a:lnTo>
                  <a:lnTo>
                    <a:pt x="146" y="153"/>
                  </a:lnTo>
                  <a:lnTo>
                    <a:pt x="143" y="154"/>
                  </a:lnTo>
                  <a:lnTo>
                    <a:pt x="142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lnTo>
                    <a:pt x="139" y="157"/>
                  </a:lnTo>
                  <a:lnTo>
                    <a:pt x="139" y="160"/>
                  </a:lnTo>
                  <a:lnTo>
                    <a:pt x="138" y="161"/>
                  </a:lnTo>
                  <a:lnTo>
                    <a:pt x="136" y="162"/>
                  </a:lnTo>
                  <a:lnTo>
                    <a:pt x="135" y="162"/>
                  </a:lnTo>
                  <a:lnTo>
                    <a:pt x="134" y="162"/>
                  </a:lnTo>
                  <a:lnTo>
                    <a:pt x="132" y="162"/>
                  </a:lnTo>
                  <a:lnTo>
                    <a:pt x="132" y="164"/>
                  </a:lnTo>
                  <a:lnTo>
                    <a:pt x="131" y="164"/>
                  </a:lnTo>
                  <a:lnTo>
                    <a:pt x="130" y="165"/>
                  </a:lnTo>
                  <a:lnTo>
                    <a:pt x="128" y="165"/>
                  </a:lnTo>
                  <a:lnTo>
                    <a:pt x="127" y="165"/>
                  </a:lnTo>
                  <a:lnTo>
                    <a:pt x="126" y="166"/>
                  </a:lnTo>
                  <a:lnTo>
                    <a:pt x="124" y="166"/>
                  </a:lnTo>
                  <a:lnTo>
                    <a:pt x="123" y="168"/>
                  </a:lnTo>
                  <a:lnTo>
                    <a:pt x="122" y="169"/>
                  </a:lnTo>
                  <a:lnTo>
                    <a:pt x="120" y="170"/>
                  </a:lnTo>
                  <a:lnTo>
                    <a:pt x="119" y="172"/>
                  </a:lnTo>
                  <a:lnTo>
                    <a:pt x="119" y="173"/>
                  </a:lnTo>
                  <a:lnTo>
                    <a:pt x="118" y="173"/>
                  </a:lnTo>
                  <a:lnTo>
                    <a:pt x="118" y="172"/>
                  </a:lnTo>
                  <a:lnTo>
                    <a:pt x="118" y="170"/>
                  </a:lnTo>
                  <a:lnTo>
                    <a:pt x="118" y="169"/>
                  </a:lnTo>
                  <a:lnTo>
                    <a:pt x="116" y="169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4" y="169"/>
                  </a:lnTo>
                  <a:lnTo>
                    <a:pt x="111" y="170"/>
                  </a:lnTo>
                  <a:lnTo>
                    <a:pt x="111" y="172"/>
                  </a:lnTo>
                  <a:lnTo>
                    <a:pt x="110" y="172"/>
                  </a:lnTo>
                  <a:lnTo>
                    <a:pt x="107" y="172"/>
                  </a:lnTo>
                  <a:lnTo>
                    <a:pt x="106" y="172"/>
                  </a:lnTo>
                  <a:lnTo>
                    <a:pt x="106" y="172"/>
                  </a:lnTo>
                  <a:lnTo>
                    <a:pt x="104" y="172"/>
                  </a:lnTo>
                  <a:lnTo>
                    <a:pt x="102" y="169"/>
                  </a:lnTo>
                  <a:lnTo>
                    <a:pt x="98" y="165"/>
                  </a:lnTo>
                  <a:lnTo>
                    <a:pt x="98" y="164"/>
                  </a:lnTo>
                  <a:lnTo>
                    <a:pt x="98" y="164"/>
                  </a:lnTo>
                  <a:lnTo>
                    <a:pt x="96" y="162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58"/>
                  </a:lnTo>
                  <a:lnTo>
                    <a:pt x="95" y="156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4" y="152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8"/>
                  </a:lnTo>
                  <a:lnTo>
                    <a:pt x="92" y="148"/>
                  </a:lnTo>
                  <a:lnTo>
                    <a:pt x="91" y="146"/>
                  </a:lnTo>
                  <a:lnTo>
                    <a:pt x="90" y="145"/>
                  </a:lnTo>
                  <a:lnTo>
                    <a:pt x="88" y="144"/>
                  </a:lnTo>
                  <a:lnTo>
                    <a:pt x="87" y="144"/>
                  </a:lnTo>
                  <a:lnTo>
                    <a:pt x="87" y="144"/>
                  </a:lnTo>
                  <a:lnTo>
                    <a:pt x="87" y="142"/>
                  </a:lnTo>
                  <a:lnTo>
                    <a:pt x="86" y="142"/>
                  </a:lnTo>
                  <a:lnTo>
                    <a:pt x="86" y="142"/>
                  </a:lnTo>
                  <a:lnTo>
                    <a:pt x="84" y="141"/>
                  </a:lnTo>
                  <a:lnTo>
                    <a:pt x="83" y="142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8" y="136"/>
                  </a:lnTo>
                  <a:lnTo>
                    <a:pt x="90" y="134"/>
                  </a:lnTo>
                  <a:lnTo>
                    <a:pt x="91" y="134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0" y="132"/>
                  </a:lnTo>
                  <a:lnTo>
                    <a:pt x="88" y="129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6" y="126"/>
                  </a:lnTo>
                  <a:lnTo>
                    <a:pt x="84" y="122"/>
                  </a:lnTo>
                  <a:lnTo>
                    <a:pt x="84" y="121"/>
                  </a:lnTo>
                  <a:lnTo>
                    <a:pt x="83" y="119"/>
                  </a:lnTo>
                  <a:lnTo>
                    <a:pt x="83" y="118"/>
                  </a:lnTo>
                  <a:lnTo>
                    <a:pt x="83" y="117"/>
                  </a:lnTo>
                  <a:lnTo>
                    <a:pt x="83" y="115"/>
                  </a:lnTo>
                  <a:lnTo>
                    <a:pt x="83" y="114"/>
                  </a:lnTo>
                  <a:lnTo>
                    <a:pt x="83" y="110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5"/>
                  </a:lnTo>
                  <a:lnTo>
                    <a:pt x="88" y="93"/>
                  </a:lnTo>
                  <a:lnTo>
                    <a:pt x="88" y="91"/>
                  </a:lnTo>
                  <a:lnTo>
                    <a:pt x="88" y="91"/>
                  </a:lnTo>
                  <a:lnTo>
                    <a:pt x="87" y="90"/>
                  </a:lnTo>
                  <a:lnTo>
                    <a:pt x="84" y="90"/>
                  </a:lnTo>
                  <a:lnTo>
                    <a:pt x="83" y="90"/>
                  </a:lnTo>
                  <a:lnTo>
                    <a:pt x="82" y="90"/>
                  </a:lnTo>
                  <a:lnTo>
                    <a:pt x="79" y="91"/>
                  </a:lnTo>
                  <a:lnTo>
                    <a:pt x="73" y="91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4" y="91"/>
                  </a:lnTo>
                  <a:lnTo>
                    <a:pt x="63" y="91"/>
                  </a:lnTo>
                  <a:lnTo>
                    <a:pt x="61" y="9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5" y="86"/>
                  </a:lnTo>
                  <a:lnTo>
                    <a:pt x="52" y="83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7" y="79"/>
                  </a:lnTo>
                  <a:lnTo>
                    <a:pt x="44" y="79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5" y="79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28" y="78"/>
                  </a:lnTo>
                  <a:lnTo>
                    <a:pt x="27" y="78"/>
                  </a:lnTo>
                  <a:lnTo>
                    <a:pt x="23" y="78"/>
                  </a:lnTo>
                  <a:lnTo>
                    <a:pt x="21" y="79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2" y="57"/>
                  </a:lnTo>
                  <a:lnTo>
                    <a:pt x="11" y="54"/>
                  </a:lnTo>
                  <a:lnTo>
                    <a:pt x="9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1" y="43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38"/>
                  </a:lnTo>
                  <a:lnTo>
                    <a:pt x="5" y="37"/>
                  </a:lnTo>
                  <a:lnTo>
                    <a:pt x="5" y="33"/>
                  </a:lnTo>
                  <a:lnTo>
                    <a:pt x="7" y="31"/>
                  </a:lnTo>
                  <a:lnTo>
                    <a:pt x="7" y="26"/>
                  </a:lnTo>
                  <a:lnTo>
                    <a:pt x="9" y="22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3" y="16"/>
                  </a:lnTo>
                  <a:lnTo>
                    <a:pt x="16" y="15"/>
                  </a:lnTo>
                  <a:lnTo>
                    <a:pt x="20" y="10"/>
                  </a:lnTo>
                  <a:lnTo>
                    <a:pt x="21" y="8"/>
                  </a:lnTo>
                  <a:lnTo>
                    <a:pt x="24" y="7"/>
                  </a:lnTo>
                  <a:lnTo>
                    <a:pt x="27" y="7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5" y="20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7"/>
                  </a:lnTo>
                  <a:lnTo>
                    <a:pt x="24" y="29"/>
                  </a:lnTo>
                  <a:lnTo>
                    <a:pt x="23" y="31"/>
                  </a:lnTo>
                  <a:lnTo>
                    <a:pt x="21" y="33"/>
                  </a:lnTo>
                  <a:lnTo>
                    <a:pt x="19" y="37"/>
                  </a:lnTo>
                  <a:lnTo>
                    <a:pt x="20" y="39"/>
                  </a:lnTo>
                  <a:lnTo>
                    <a:pt x="21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2" y="31"/>
                  </a:lnTo>
                  <a:lnTo>
                    <a:pt x="29" y="30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7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2" y="18"/>
                  </a:lnTo>
                  <a:lnTo>
                    <a:pt x="39" y="15"/>
                  </a:lnTo>
                  <a:lnTo>
                    <a:pt x="43" y="14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3" y="10"/>
                  </a:lnTo>
                  <a:lnTo>
                    <a:pt x="53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7" y="8"/>
                  </a:lnTo>
                  <a:lnTo>
                    <a:pt x="47" y="7"/>
                  </a:lnTo>
                  <a:lnTo>
                    <a:pt x="45" y="4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3" y="6"/>
                  </a:lnTo>
                  <a:lnTo>
                    <a:pt x="53" y="8"/>
                  </a:lnTo>
                  <a:lnTo>
                    <a:pt x="55" y="10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61" y="10"/>
                  </a:lnTo>
                  <a:lnTo>
                    <a:pt x="64" y="11"/>
                  </a:lnTo>
                  <a:lnTo>
                    <a:pt x="68" y="11"/>
                  </a:lnTo>
                  <a:lnTo>
                    <a:pt x="71" y="14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6" y="19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6" y="23"/>
                  </a:lnTo>
                  <a:lnTo>
                    <a:pt x="78" y="25"/>
                  </a:lnTo>
                  <a:lnTo>
                    <a:pt x="79" y="26"/>
                  </a:lnTo>
                  <a:lnTo>
                    <a:pt x="83" y="26"/>
                  </a:lnTo>
                  <a:lnTo>
                    <a:pt x="87" y="26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107" y="25"/>
                  </a:lnTo>
                  <a:lnTo>
                    <a:pt x="108" y="25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2" y="30"/>
                  </a:lnTo>
                  <a:lnTo>
                    <a:pt x="115" y="30"/>
                  </a:lnTo>
                  <a:lnTo>
                    <a:pt x="118" y="31"/>
                  </a:lnTo>
                  <a:lnTo>
                    <a:pt x="120" y="31"/>
                  </a:lnTo>
                  <a:lnTo>
                    <a:pt x="123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8" y="33"/>
                  </a:lnTo>
                  <a:lnTo>
                    <a:pt x="138" y="27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3" y="25"/>
                  </a:lnTo>
                  <a:lnTo>
                    <a:pt x="138" y="25"/>
                  </a:lnTo>
                  <a:lnTo>
                    <a:pt x="136" y="26"/>
                  </a:lnTo>
                  <a:lnTo>
                    <a:pt x="136" y="25"/>
                  </a:lnTo>
                  <a:lnTo>
                    <a:pt x="138" y="25"/>
                  </a:lnTo>
                  <a:lnTo>
                    <a:pt x="142" y="23"/>
                  </a:lnTo>
                  <a:lnTo>
                    <a:pt x="148" y="23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56" y="23"/>
                  </a:lnTo>
                  <a:lnTo>
                    <a:pt x="160" y="22"/>
                  </a:lnTo>
                  <a:lnTo>
                    <a:pt x="167" y="23"/>
                  </a:lnTo>
                  <a:lnTo>
                    <a:pt x="172" y="22"/>
                  </a:lnTo>
                  <a:lnTo>
                    <a:pt x="171" y="23"/>
                  </a:lnTo>
                  <a:lnTo>
                    <a:pt x="170" y="23"/>
                  </a:lnTo>
                  <a:lnTo>
                    <a:pt x="167" y="25"/>
                  </a:lnTo>
                  <a:lnTo>
                    <a:pt x="164" y="26"/>
                  </a:lnTo>
                  <a:lnTo>
                    <a:pt x="160" y="25"/>
                  </a:lnTo>
                  <a:lnTo>
                    <a:pt x="156" y="26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9" y="27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30"/>
                  </a:lnTo>
                  <a:lnTo>
                    <a:pt x="160" y="33"/>
                  </a:lnTo>
                  <a:lnTo>
                    <a:pt x="159" y="33"/>
                  </a:lnTo>
                  <a:lnTo>
                    <a:pt x="160" y="33"/>
                  </a:lnTo>
                  <a:lnTo>
                    <a:pt x="162" y="31"/>
                  </a:lnTo>
                  <a:lnTo>
                    <a:pt x="162" y="31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3" y="31"/>
                  </a:lnTo>
                  <a:lnTo>
                    <a:pt x="164" y="35"/>
                  </a:lnTo>
                  <a:lnTo>
                    <a:pt x="166" y="37"/>
                  </a:lnTo>
                  <a:lnTo>
                    <a:pt x="166" y="37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8" y="35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72" y="35"/>
                  </a:lnTo>
                  <a:lnTo>
                    <a:pt x="172" y="37"/>
                  </a:lnTo>
                  <a:lnTo>
                    <a:pt x="172" y="38"/>
                  </a:lnTo>
                  <a:lnTo>
                    <a:pt x="174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5" y="38"/>
                  </a:lnTo>
                  <a:lnTo>
                    <a:pt x="174" y="38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6" y="35"/>
                  </a:lnTo>
                  <a:lnTo>
                    <a:pt x="178" y="35"/>
                  </a:lnTo>
                  <a:lnTo>
                    <a:pt x="180" y="39"/>
                  </a:lnTo>
                  <a:lnTo>
                    <a:pt x="182" y="39"/>
                  </a:lnTo>
                  <a:lnTo>
                    <a:pt x="186" y="41"/>
                  </a:lnTo>
                  <a:lnTo>
                    <a:pt x="187" y="42"/>
                  </a:lnTo>
                  <a:lnTo>
                    <a:pt x="189" y="43"/>
                  </a:lnTo>
                  <a:lnTo>
                    <a:pt x="189" y="45"/>
                  </a:lnTo>
                  <a:lnTo>
                    <a:pt x="186" y="46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50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2" y="55"/>
                  </a:lnTo>
                  <a:lnTo>
                    <a:pt x="176" y="55"/>
                  </a:lnTo>
                  <a:lnTo>
                    <a:pt x="178" y="55"/>
                  </a:lnTo>
                  <a:lnTo>
                    <a:pt x="179" y="57"/>
                  </a:lnTo>
                  <a:lnTo>
                    <a:pt x="180" y="58"/>
                  </a:lnTo>
                  <a:lnTo>
                    <a:pt x="183" y="57"/>
                  </a:lnTo>
                  <a:lnTo>
                    <a:pt x="184" y="57"/>
                  </a:lnTo>
                  <a:lnTo>
                    <a:pt x="187" y="55"/>
                  </a:lnTo>
                  <a:lnTo>
                    <a:pt x="189" y="55"/>
                  </a:lnTo>
                  <a:lnTo>
                    <a:pt x="194" y="55"/>
                  </a:lnTo>
                  <a:lnTo>
                    <a:pt x="194" y="54"/>
                  </a:lnTo>
                  <a:lnTo>
                    <a:pt x="195" y="54"/>
                  </a:lnTo>
                  <a:lnTo>
                    <a:pt x="198" y="54"/>
                  </a:lnTo>
                  <a:lnTo>
                    <a:pt x="201" y="55"/>
                  </a:lnTo>
                  <a:lnTo>
                    <a:pt x="201" y="55"/>
                  </a:lnTo>
                  <a:close/>
                  <a:moveTo>
                    <a:pt x="143" y="16"/>
                  </a:moveTo>
                  <a:lnTo>
                    <a:pt x="143" y="18"/>
                  </a:lnTo>
                  <a:lnTo>
                    <a:pt x="143" y="19"/>
                  </a:lnTo>
                  <a:lnTo>
                    <a:pt x="142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39" y="20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5" y="18"/>
                  </a:lnTo>
                  <a:lnTo>
                    <a:pt x="136" y="16"/>
                  </a:lnTo>
                  <a:lnTo>
                    <a:pt x="138" y="16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123" y="19"/>
                  </a:moveTo>
                  <a:lnTo>
                    <a:pt x="122" y="20"/>
                  </a:lnTo>
                  <a:lnTo>
                    <a:pt x="120" y="19"/>
                  </a:lnTo>
                  <a:lnTo>
                    <a:pt x="119" y="19"/>
                  </a:lnTo>
                  <a:lnTo>
                    <a:pt x="120" y="19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3" y="19"/>
                  </a:lnTo>
                  <a:close/>
                  <a:moveTo>
                    <a:pt x="189" y="46"/>
                  </a:moveTo>
                  <a:lnTo>
                    <a:pt x="186" y="47"/>
                  </a:lnTo>
                  <a:lnTo>
                    <a:pt x="186" y="47"/>
                  </a:lnTo>
                  <a:lnTo>
                    <a:pt x="187" y="46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89" y="46"/>
                  </a:lnTo>
                  <a:close/>
                  <a:moveTo>
                    <a:pt x="186" y="51"/>
                  </a:moveTo>
                  <a:lnTo>
                    <a:pt x="184" y="51"/>
                  </a:lnTo>
                  <a:lnTo>
                    <a:pt x="184" y="50"/>
                  </a:lnTo>
                  <a:lnTo>
                    <a:pt x="184" y="49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9"/>
                  </a:lnTo>
                  <a:lnTo>
                    <a:pt x="187" y="49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6" y="51"/>
                  </a:lnTo>
                  <a:lnTo>
                    <a:pt x="186" y="5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51">
              <a:extLst>
                <a:ext uri="{FF2B5EF4-FFF2-40B4-BE49-F238E27FC236}">
                  <a16:creationId xmlns:a16="http://schemas.microsoft.com/office/drawing/2014/main" id="{D441A756-0A59-4E3A-94DA-464A54FE3C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0538" y="4276726"/>
              <a:ext cx="9525" cy="7938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6 w 6"/>
                <a:gd name="T5" fmla="*/ 0 h 5"/>
                <a:gd name="T6" fmla="*/ 5 w 6"/>
                <a:gd name="T7" fmla="*/ 0 h 5"/>
                <a:gd name="T8" fmla="*/ 5 w 6"/>
                <a:gd name="T9" fmla="*/ 0 h 5"/>
                <a:gd name="T10" fmla="*/ 5 w 6"/>
                <a:gd name="T11" fmla="*/ 0 h 5"/>
                <a:gd name="T12" fmla="*/ 4 w 6"/>
                <a:gd name="T13" fmla="*/ 0 h 5"/>
                <a:gd name="T14" fmla="*/ 5 w 6"/>
                <a:gd name="T15" fmla="*/ 0 h 5"/>
                <a:gd name="T16" fmla="*/ 6 w 6"/>
                <a:gd name="T17" fmla="*/ 0 h 5"/>
                <a:gd name="T18" fmla="*/ 5 w 6"/>
                <a:gd name="T19" fmla="*/ 4 h 5"/>
                <a:gd name="T20" fmla="*/ 4 w 6"/>
                <a:gd name="T21" fmla="*/ 4 h 5"/>
                <a:gd name="T22" fmla="*/ 4 w 6"/>
                <a:gd name="T23" fmla="*/ 4 h 5"/>
                <a:gd name="T24" fmla="*/ 4 w 6"/>
                <a:gd name="T25" fmla="*/ 4 h 5"/>
                <a:gd name="T26" fmla="*/ 4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1 w 6"/>
                <a:gd name="T33" fmla="*/ 5 h 5"/>
                <a:gd name="T34" fmla="*/ 1 w 6"/>
                <a:gd name="T35" fmla="*/ 5 h 5"/>
                <a:gd name="T36" fmla="*/ 0 w 6"/>
                <a:gd name="T37" fmla="*/ 5 h 5"/>
                <a:gd name="T38" fmla="*/ 1 w 6"/>
                <a:gd name="T39" fmla="*/ 4 h 5"/>
                <a:gd name="T40" fmla="*/ 2 w 6"/>
                <a:gd name="T41" fmla="*/ 4 h 5"/>
                <a:gd name="T42" fmla="*/ 2 w 6"/>
                <a:gd name="T43" fmla="*/ 5 h 5"/>
                <a:gd name="T44" fmla="*/ 1 w 6"/>
                <a:gd name="T4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5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  <a:moveTo>
                    <a:pt x="1" y="5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52">
              <a:extLst>
                <a:ext uri="{FF2B5EF4-FFF2-40B4-BE49-F238E27FC236}">
                  <a16:creationId xmlns:a16="http://schemas.microsoft.com/office/drawing/2014/main" id="{6C9FE439-7539-4DBD-BE5A-93C841B251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4284663"/>
              <a:ext cx="9525" cy="17463"/>
            </a:xfrm>
            <a:custGeom>
              <a:avLst/>
              <a:gdLst>
                <a:gd name="T0" fmla="*/ 2 w 6"/>
                <a:gd name="T1" fmla="*/ 1 h 11"/>
                <a:gd name="T2" fmla="*/ 1 w 6"/>
                <a:gd name="T3" fmla="*/ 1 h 11"/>
                <a:gd name="T4" fmla="*/ 0 w 6"/>
                <a:gd name="T5" fmla="*/ 0 h 11"/>
                <a:gd name="T6" fmla="*/ 1 w 6"/>
                <a:gd name="T7" fmla="*/ 0 h 11"/>
                <a:gd name="T8" fmla="*/ 1 w 6"/>
                <a:gd name="T9" fmla="*/ 0 h 11"/>
                <a:gd name="T10" fmla="*/ 2 w 6"/>
                <a:gd name="T11" fmla="*/ 1 h 11"/>
                <a:gd name="T12" fmla="*/ 2 w 6"/>
                <a:gd name="T13" fmla="*/ 1 h 11"/>
                <a:gd name="T14" fmla="*/ 5 w 6"/>
                <a:gd name="T15" fmla="*/ 1 h 11"/>
                <a:gd name="T16" fmla="*/ 4 w 6"/>
                <a:gd name="T17" fmla="*/ 1 h 11"/>
                <a:gd name="T18" fmla="*/ 2 w 6"/>
                <a:gd name="T19" fmla="*/ 1 h 11"/>
                <a:gd name="T20" fmla="*/ 2 w 6"/>
                <a:gd name="T21" fmla="*/ 1 h 11"/>
                <a:gd name="T22" fmla="*/ 4 w 6"/>
                <a:gd name="T23" fmla="*/ 0 h 11"/>
                <a:gd name="T24" fmla="*/ 5 w 6"/>
                <a:gd name="T25" fmla="*/ 1 h 11"/>
                <a:gd name="T26" fmla="*/ 4 w 6"/>
                <a:gd name="T27" fmla="*/ 9 h 11"/>
                <a:gd name="T28" fmla="*/ 4 w 6"/>
                <a:gd name="T29" fmla="*/ 11 h 11"/>
                <a:gd name="T30" fmla="*/ 6 w 6"/>
                <a:gd name="T31" fmla="*/ 11 h 11"/>
                <a:gd name="T32" fmla="*/ 4 w 6"/>
                <a:gd name="T33" fmla="*/ 11 h 11"/>
                <a:gd name="T34" fmla="*/ 1 w 6"/>
                <a:gd name="T35" fmla="*/ 11 h 11"/>
                <a:gd name="T36" fmla="*/ 1 w 6"/>
                <a:gd name="T37" fmla="*/ 9 h 11"/>
                <a:gd name="T38" fmla="*/ 4 w 6"/>
                <a:gd name="T3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11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  <a:moveTo>
                    <a:pt x="5" y="1"/>
                  </a:move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1"/>
                  </a:lnTo>
                  <a:close/>
                  <a:moveTo>
                    <a:pt x="4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1" y="11"/>
                  </a:lnTo>
                  <a:lnTo>
                    <a:pt x="1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53">
              <a:extLst>
                <a:ext uri="{FF2B5EF4-FFF2-40B4-BE49-F238E27FC236}">
                  <a16:creationId xmlns:a16="http://schemas.microsoft.com/office/drawing/2014/main" id="{DEB6DBEE-48C4-4CF3-B033-FF0058106D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5638" y="4159251"/>
              <a:ext cx="174625" cy="365125"/>
            </a:xfrm>
            <a:custGeom>
              <a:avLst/>
              <a:gdLst>
                <a:gd name="T0" fmla="*/ 79 w 110"/>
                <a:gd name="T1" fmla="*/ 38 h 230"/>
                <a:gd name="T2" fmla="*/ 70 w 110"/>
                <a:gd name="T3" fmla="*/ 38 h 230"/>
                <a:gd name="T4" fmla="*/ 59 w 110"/>
                <a:gd name="T5" fmla="*/ 54 h 230"/>
                <a:gd name="T6" fmla="*/ 55 w 110"/>
                <a:gd name="T7" fmla="*/ 74 h 230"/>
                <a:gd name="T8" fmla="*/ 66 w 110"/>
                <a:gd name="T9" fmla="*/ 90 h 230"/>
                <a:gd name="T10" fmla="*/ 82 w 110"/>
                <a:gd name="T11" fmla="*/ 107 h 230"/>
                <a:gd name="T12" fmla="*/ 91 w 110"/>
                <a:gd name="T13" fmla="*/ 114 h 230"/>
                <a:gd name="T14" fmla="*/ 99 w 110"/>
                <a:gd name="T15" fmla="*/ 126 h 230"/>
                <a:gd name="T16" fmla="*/ 107 w 110"/>
                <a:gd name="T17" fmla="*/ 146 h 230"/>
                <a:gd name="T18" fmla="*/ 110 w 110"/>
                <a:gd name="T19" fmla="*/ 163 h 230"/>
                <a:gd name="T20" fmla="*/ 107 w 110"/>
                <a:gd name="T21" fmla="*/ 178 h 230"/>
                <a:gd name="T22" fmla="*/ 106 w 110"/>
                <a:gd name="T23" fmla="*/ 182 h 230"/>
                <a:gd name="T24" fmla="*/ 93 w 110"/>
                <a:gd name="T25" fmla="*/ 194 h 230"/>
                <a:gd name="T26" fmla="*/ 77 w 110"/>
                <a:gd name="T27" fmla="*/ 201 h 230"/>
                <a:gd name="T28" fmla="*/ 70 w 110"/>
                <a:gd name="T29" fmla="*/ 201 h 230"/>
                <a:gd name="T30" fmla="*/ 66 w 110"/>
                <a:gd name="T31" fmla="*/ 204 h 230"/>
                <a:gd name="T32" fmla="*/ 67 w 110"/>
                <a:gd name="T33" fmla="*/ 210 h 230"/>
                <a:gd name="T34" fmla="*/ 62 w 110"/>
                <a:gd name="T35" fmla="*/ 213 h 230"/>
                <a:gd name="T36" fmla="*/ 49 w 110"/>
                <a:gd name="T37" fmla="*/ 226 h 230"/>
                <a:gd name="T38" fmla="*/ 43 w 110"/>
                <a:gd name="T39" fmla="*/ 210 h 230"/>
                <a:gd name="T40" fmla="*/ 38 w 110"/>
                <a:gd name="T41" fmla="*/ 205 h 230"/>
                <a:gd name="T42" fmla="*/ 42 w 110"/>
                <a:gd name="T43" fmla="*/ 200 h 230"/>
                <a:gd name="T44" fmla="*/ 50 w 110"/>
                <a:gd name="T45" fmla="*/ 194 h 230"/>
                <a:gd name="T46" fmla="*/ 58 w 110"/>
                <a:gd name="T47" fmla="*/ 195 h 230"/>
                <a:gd name="T48" fmla="*/ 57 w 110"/>
                <a:gd name="T49" fmla="*/ 186 h 230"/>
                <a:gd name="T50" fmla="*/ 63 w 110"/>
                <a:gd name="T51" fmla="*/ 183 h 230"/>
                <a:gd name="T52" fmla="*/ 73 w 110"/>
                <a:gd name="T53" fmla="*/ 177 h 230"/>
                <a:gd name="T54" fmla="*/ 82 w 110"/>
                <a:gd name="T55" fmla="*/ 170 h 230"/>
                <a:gd name="T56" fmla="*/ 79 w 110"/>
                <a:gd name="T57" fmla="*/ 147 h 230"/>
                <a:gd name="T58" fmla="*/ 82 w 110"/>
                <a:gd name="T59" fmla="*/ 135 h 230"/>
                <a:gd name="T60" fmla="*/ 82 w 110"/>
                <a:gd name="T61" fmla="*/ 126 h 230"/>
                <a:gd name="T62" fmla="*/ 79 w 110"/>
                <a:gd name="T63" fmla="*/ 117 h 230"/>
                <a:gd name="T64" fmla="*/ 71 w 110"/>
                <a:gd name="T65" fmla="*/ 109 h 230"/>
                <a:gd name="T66" fmla="*/ 66 w 110"/>
                <a:gd name="T67" fmla="*/ 102 h 230"/>
                <a:gd name="T68" fmla="*/ 53 w 110"/>
                <a:gd name="T69" fmla="*/ 88 h 230"/>
                <a:gd name="T70" fmla="*/ 45 w 110"/>
                <a:gd name="T71" fmla="*/ 78 h 230"/>
                <a:gd name="T72" fmla="*/ 35 w 110"/>
                <a:gd name="T73" fmla="*/ 70 h 230"/>
                <a:gd name="T74" fmla="*/ 28 w 110"/>
                <a:gd name="T75" fmla="*/ 59 h 230"/>
                <a:gd name="T76" fmla="*/ 42 w 110"/>
                <a:gd name="T77" fmla="*/ 55 h 230"/>
                <a:gd name="T78" fmla="*/ 38 w 110"/>
                <a:gd name="T79" fmla="*/ 48 h 230"/>
                <a:gd name="T80" fmla="*/ 35 w 110"/>
                <a:gd name="T81" fmla="*/ 42 h 230"/>
                <a:gd name="T82" fmla="*/ 20 w 110"/>
                <a:gd name="T83" fmla="*/ 42 h 230"/>
                <a:gd name="T84" fmla="*/ 12 w 110"/>
                <a:gd name="T85" fmla="*/ 27 h 230"/>
                <a:gd name="T86" fmla="*/ 8 w 110"/>
                <a:gd name="T87" fmla="*/ 27 h 230"/>
                <a:gd name="T88" fmla="*/ 2 w 110"/>
                <a:gd name="T89" fmla="*/ 15 h 230"/>
                <a:gd name="T90" fmla="*/ 11 w 110"/>
                <a:gd name="T91" fmla="*/ 14 h 230"/>
                <a:gd name="T92" fmla="*/ 19 w 110"/>
                <a:gd name="T93" fmla="*/ 10 h 230"/>
                <a:gd name="T94" fmla="*/ 28 w 110"/>
                <a:gd name="T95" fmla="*/ 14 h 230"/>
                <a:gd name="T96" fmla="*/ 38 w 110"/>
                <a:gd name="T97" fmla="*/ 8 h 230"/>
                <a:gd name="T98" fmla="*/ 46 w 110"/>
                <a:gd name="T99" fmla="*/ 2 h 230"/>
                <a:gd name="T100" fmla="*/ 57 w 110"/>
                <a:gd name="T101" fmla="*/ 7 h 230"/>
                <a:gd name="T102" fmla="*/ 66 w 110"/>
                <a:gd name="T103" fmla="*/ 7 h 230"/>
                <a:gd name="T104" fmla="*/ 67 w 110"/>
                <a:gd name="T105" fmla="*/ 16 h 230"/>
                <a:gd name="T106" fmla="*/ 71 w 110"/>
                <a:gd name="T107" fmla="*/ 23 h 230"/>
                <a:gd name="T108" fmla="*/ 81 w 110"/>
                <a:gd name="T109" fmla="*/ 28 h 230"/>
                <a:gd name="T110" fmla="*/ 81 w 110"/>
                <a:gd name="T111" fmla="*/ 34 h 230"/>
                <a:gd name="T112" fmla="*/ 82 w 110"/>
                <a:gd name="T113" fmla="*/ 38 h 230"/>
                <a:gd name="T114" fmla="*/ 71 w 110"/>
                <a:gd name="T115" fmla="*/ 40 h 230"/>
                <a:gd name="T116" fmla="*/ 74 w 110"/>
                <a:gd name="T117" fmla="*/ 42 h 230"/>
                <a:gd name="T118" fmla="*/ 30 w 110"/>
                <a:gd name="T119" fmla="*/ 204 h 230"/>
                <a:gd name="T120" fmla="*/ 28 w 110"/>
                <a:gd name="T121" fmla="*/ 20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" h="230">
                  <a:moveTo>
                    <a:pt x="89" y="30"/>
                  </a:moveTo>
                  <a:lnTo>
                    <a:pt x="87" y="30"/>
                  </a:lnTo>
                  <a:lnTo>
                    <a:pt x="86" y="30"/>
                  </a:lnTo>
                  <a:lnTo>
                    <a:pt x="85" y="31"/>
                  </a:lnTo>
                  <a:lnTo>
                    <a:pt x="83" y="32"/>
                  </a:lnTo>
                  <a:lnTo>
                    <a:pt x="82" y="32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6"/>
                  </a:lnTo>
                  <a:lnTo>
                    <a:pt x="79" y="38"/>
                  </a:lnTo>
                  <a:lnTo>
                    <a:pt x="77" y="39"/>
                  </a:lnTo>
                  <a:lnTo>
                    <a:pt x="75" y="39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3" y="38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69" y="38"/>
                  </a:lnTo>
                  <a:lnTo>
                    <a:pt x="69" y="39"/>
                  </a:lnTo>
                  <a:lnTo>
                    <a:pt x="70" y="40"/>
                  </a:lnTo>
                  <a:lnTo>
                    <a:pt x="70" y="42"/>
                  </a:lnTo>
                  <a:lnTo>
                    <a:pt x="67" y="46"/>
                  </a:lnTo>
                  <a:lnTo>
                    <a:pt x="67" y="47"/>
                  </a:lnTo>
                  <a:lnTo>
                    <a:pt x="66" y="50"/>
                  </a:lnTo>
                  <a:lnTo>
                    <a:pt x="65" y="51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8" y="55"/>
                  </a:lnTo>
                  <a:lnTo>
                    <a:pt x="55" y="60"/>
                  </a:lnTo>
                  <a:lnTo>
                    <a:pt x="55" y="62"/>
                  </a:lnTo>
                  <a:lnTo>
                    <a:pt x="55" y="63"/>
                  </a:lnTo>
                  <a:lnTo>
                    <a:pt x="55" y="64"/>
                  </a:lnTo>
                  <a:lnTo>
                    <a:pt x="54" y="67"/>
                  </a:lnTo>
                  <a:lnTo>
                    <a:pt x="53" y="68"/>
                  </a:lnTo>
                  <a:lnTo>
                    <a:pt x="53" y="70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5" y="75"/>
                  </a:lnTo>
                  <a:lnTo>
                    <a:pt x="57" y="76"/>
                  </a:lnTo>
                  <a:lnTo>
                    <a:pt x="57" y="78"/>
                  </a:lnTo>
                  <a:lnTo>
                    <a:pt x="59" y="80"/>
                  </a:lnTo>
                  <a:lnTo>
                    <a:pt x="61" y="82"/>
                  </a:lnTo>
                  <a:lnTo>
                    <a:pt x="62" y="82"/>
                  </a:lnTo>
                  <a:lnTo>
                    <a:pt x="65" y="84"/>
                  </a:lnTo>
                  <a:lnTo>
                    <a:pt x="66" y="86"/>
                  </a:lnTo>
                  <a:lnTo>
                    <a:pt x="66" y="87"/>
                  </a:lnTo>
                  <a:lnTo>
                    <a:pt x="66" y="90"/>
                  </a:lnTo>
                  <a:lnTo>
                    <a:pt x="65" y="88"/>
                  </a:lnTo>
                  <a:lnTo>
                    <a:pt x="65" y="90"/>
                  </a:lnTo>
                  <a:lnTo>
                    <a:pt x="66" y="91"/>
                  </a:lnTo>
                  <a:lnTo>
                    <a:pt x="70" y="95"/>
                  </a:lnTo>
                  <a:lnTo>
                    <a:pt x="73" y="98"/>
                  </a:lnTo>
                  <a:lnTo>
                    <a:pt x="75" y="101"/>
                  </a:lnTo>
                  <a:lnTo>
                    <a:pt x="77" y="103"/>
                  </a:lnTo>
                  <a:lnTo>
                    <a:pt x="79" y="105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5" y="109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90" y="113"/>
                  </a:lnTo>
                  <a:lnTo>
                    <a:pt x="91" y="114"/>
                  </a:lnTo>
                  <a:lnTo>
                    <a:pt x="91" y="115"/>
                  </a:lnTo>
                  <a:lnTo>
                    <a:pt x="93" y="115"/>
                  </a:lnTo>
                  <a:lnTo>
                    <a:pt x="93" y="115"/>
                  </a:lnTo>
                  <a:lnTo>
                    <a:pt x="93" y="117"/>
                  </a:lnTo>
                  <a:lnTo>
                    <a:pt x="93" y="117"/>
                  </a:lnTo>
                  <a:lnTo>
                    <a:pt x="94" y="118"/>
                  </a:lnTo>
                  <a:lnTo>
                    <a:pt x="95" y="121"/>
                  </a:lnTo>
                  <a:lnTo>
                    <a:pt x="97" y="123"/>
                  </a:lnTo>
                  <a:lnTo>
                    <a:pt x="99" y="125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2" y="130"/>
                  </a:lnTo>
                  <a:lnTo>
                    <a:pt x="103" y="133"/>
                  </a:lnTo>
                  <a:lnTo>
                    <a:pt x="103" y="135"/>
                  </a:lnTo>
                  <a:lnTo>
                    <a:pt x="105" y="137"/>
                  </a:lnTo>
                  <a:lnTo>
                    <a:pt x="105" y="139"/>
                  </a:lnTo>
                  <a:lnTo>
                    <a:pt x="106" y="142"/>
                  </a:lnTo>
                  <a:lnTo>
                    <a:pt x="106" y="143"/>
                  </a:lnTo>
                  <a:lnTo>
                    <a:pt x="107" y="145"/>
                  </a:lnTo>
                  <a:lnTo>
                    <a:pt x="107" y="146"/>
                  </a:lnTo>
                  <a:lnTo>
                    <a:pt x="107" y="147"/>
                  </a:lnTo>
                  <a:lnTo>
                    <a:pt x="109" y="150"/>
                  </a:lnTo>
                  <a:lnTo>
                    <a:pt x="107" y="151"/>
                  </a:lnTo>
                  <a:lnTo>
                    <a:pt x="107" y="150"/>
                  </a:lnTo>
                  <a:lnTo>
                    <a:pt x="107" y="154"/>
                  </a:lnTo>
                  <a:lnTo>
                    <a:pt x="107" y="155"/>
                  </a:lnTo>
                  <a:lnTo>
                    <a:pt x="107" y="158"/>
                  </a:lnTo>
                  <a:lnTo>
                    <a:pt x="109" y="159"/>
                  </a:lnTo>
                  <a:lnTo>
                    <a:pt x="109" y="162"/>
                  </a:lnTo>
                  <a:lnTo>
                    <a:pt x="110" y="163"/>
                  </a:lnTo>
                  <a:lnTo>
                    <a:pt x="110" y="167"/>
                  </a:lnTo>
                  <a:lnTo>
                    <a:pt x="110" y="169"/>
                  </a:lnTo>
                  <a:lnTo>
                    <a:pt x="109" y="167"/>
                  </a:lnTo>
                  <a:lnTo>
                    <a:pt x="109" y="166"/>
                  </a:lnTo>
                  <a:lnTo>
                    <a:pt x="107" y="167"/>
                  </a:lnTo>
                  <a:lnTo>
                    <a:pt x="107" y="169"/>
                  </a:lnTo>
                  <a:lnTo>
                    <a:pt x="109" y="173"/>
                  </a:lnTo>
                  <a:lnTo>
                    <a:pt x="107" y="171"/>
                  </a:lnTo>
                  <a:lnTo>
                    <a:pt x="107" y="177"/>
                  </a:lnTo>
                  <a:lnTo>
                    <a:pt x="107" y="178"/>
                  </a:lnTo>
                  <a:lnTo>
                    <a:pt x="107" y="179"/>
                  </a:lnTo>
                  <a:lnTo>
                    <a:pt x="107" y="179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06" y="178"/>
                  </a:lnTo>
                  <a:lnTo>
                    <a:pt x="106" y="178"/>
                  </a:lnTo>
                  <a:lnTo>
                    <a:pt x="106" y="179"/>
                  </a:lnTo>
                  <a:lnTo>
                    <a:pt x="106" y="181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6" y="183"/>
                  </a:lnTo>
                  <a:lnTo>
                    <a:pt x="106" y="185"/>
                  </a:lnTo>
                  <a:lnTo>
                    <a:pt x="105" y="185"/>
                  </a:lnTo>
                  <a:lnTo>
                    <a:pt x="103" y="186"/>
                  </a:lnTo>
                  <a:lnTo>
                    <a:pt x="103" y="189"/>
                  </a:lnTo>
                  <a:lnTo>
                    <a:pt x="101" y="189"/>
                  </a:lnTo>
                  <a:lnTo>
                    <a:pt x="99" y="190"/>
                  </a:lnTo>
                  <a:lnTo>
                    <a:pt x="97" y="191"/>
                  </a:lnTo>
                  <a:lnTo>
                    <a:pt x="95" y="193"/>
                  </a:lnTo>
                  <a:lnTo>
                    <a:pt x="93" y="194"/>
                  </a:lnTo>
                  <a:lnTo>
                    <a:pt x="91" y="194"/>
                  </a:lnTo>
                  <a:lnTo>
                    <a:pt x="90" y="195"/>
                  </a:lnTo>
                  <a:lnTo>
                    <a:pt x="89" y="198"/>
                  </a:lnTo>
                  <a:lnTo>
                    <a:pt x="86" y="198"/>
                  </a:lnTo>
                  <a:lnTo>
                    <a:pt x="82" y="200"/>
                  </a:lnTo>
                  <a:lnTo>
                    <a:pt x="81" y="201"/>
                  </a:lnTo>
                  <a:lnTo>
                    <a:pt x="79" y="202"/>
                  </a:lnTo>
                  <a:lnTo>
                    <a:pt x="78" y="202"/>
                  </a:lnTo>
                  <a:lnTo>
                    <a:pt x="77" y="202"/>
                  </a:lnTo>
                  <a:lnTo>
                    <a:pt x="77" y="201"/>
                  </a:lnTo>
                  <a:lnTo>
                    <a:pt x="75" y="201"/>
                  </a:lnTo>
                  <a:lnTo>
                    <a:pt x="74" y="200"/>
                  </a:lnTo>
                  <a:lnTo>
                    <a:pt x="74" y="200"/>
                  </a:lnTo>
                  <a:lnTo>
                    <a:pt x="74" y="198"/>
                  </a:lnTo>
                  <a:lnTo>
                    <a:pt x="74" y="200"/>
                  </a:lnTo>
                  <a:lnTo>
                    <a:pt x="73" y="202"/>
                  </a:lnTo>
                  <a:lnTo>
                    <a:pt x="73" y="202"/>
                  </a:lnTo>
                  <a:lnTo>
                    <a:pt x="73" y="202"/>
                  </a:lnTo>
                  <a:lnTo>
                    <a:pt x="71" y="202"/>
                  </a:lnTo>
                  <a:lnTo>
                    <a:pt x="70" y="201"/>
                  </a:lnTo>
                  <a:lnTo>
                    <a:pt x="67" y="201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2"/>
                  </a:lnTo>
                  <a:lnTo>
                    <a:pt x="70" y="202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69" y="204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7" y="205"/>
                  </a:lnTo>
                  <a:lnTo>
                    <a:pt x="70" y="206"/>
                  </a:lnTo>
                  <a:lnTo>
                    <a:pt x="70" y="206"/>
                  </a:lnTo>
                  <a:lnTo>
                    <a:pt x="70" y="206"/>
                  </a:lnTo>
                  <a:lnTo>
                    <a:pt x="70" y="208"/>
                  </a:lnTo>
                  <a:lnTo>
                    <a:pt x="69" y="209"/>
                  </a:lnTo>
                  <a:lnTo>
                    <a:pt x="69" y="209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7" y="210"/>
                  </a:lnTo>
                  <a:lnTo>
                    <a:pt x="66" y="209"/>
                  </a:lnTo>
                  <a:lnTo>
                    <a:pt x="61" y="205"/>
                  </a:lnTo>
                  <a:lnTo>
                    <a:pt x="62" y="206"/>
                  </a:lnTo>
                  <a:lnTo>
                    <a:pt x="66" y="212"/>
                  </a:lnTo>
                  <a:lnTo>
                    <a:pt x="67" y="213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6" y="216"/>
                  </a:lnTo>
                  <a:lnTo>
                    <a:pt x="65" y="216"/>
                  </a:lnTo>
                  <a:lnTo>
                    <a:pt x="62" y="213"/>
                  </a:lnTo>
                  <a:lnTo>
                    <a:pt x="58" y="209"/>
                  </a:lnTo>
                  <a:lnTo>
                    <a:pt x="57" y="209"/>
                  </a:lnTo>
                  <a:lnTo>
                    <a:pt x="61" y="213"/>
                  </a:lnTo>
                  <a:lnTo>
                    <a:pt x="61" y="214"/>
                  </a:lnTo>
                  <a:lnTo>
                    <a:pt x="62" y="216"/>
                  </a:lnTo>
                  <a:lnTo>
                    <a:pt x="62" y="217"/>
                  </a:lnTo>
                  <a:lnTo>
                    <a:pt x="61" y="218"/>
                  </a:lnTo>
                  <a:lnTo>
                    <a:pt x="51" y="222"/>
                  </a:lnTo>
                  <a:lnTo>
                    <a:pt x="50" y="224"/>
                  </a:lnTo>
                  <a:lnTo>
                    <a:pt x="49" y="226"/>
                  </a:lnTo>
                  <a:lnTo>
                    <a:pt x="46" y="228"/>
                  </a:lnTo>
                  <a:lnTo>
                    <a:pt x="46" y="229"/>
                  </a:lnTo>
                  <a:lnTo>
                    <a:pt x="42" y="230"/>
                  </a:lnTo>
                  <a:lnTo>
                    <a:pt x="41" y="230"/>
                  </a:lnTo>
                  <a:lnTo>
                    <a:pt x="42" y="228"/>
                  </a:lnTo>
                  <a:lnTo>
                    <a:pt x="41" y="226"/>
                  </a:lnTo>
                  <a:lnTo>
                    <a:pt x="41" y="221"/>
                  </a:lnTo>
                  <a:lnTo>
                    <a:pt x="42" y="214"/>
                  </a:lnTo>
                  <a:lnTo>
                    <a:pt x="42" y="212"/>
                  </a:lnTo>
                  <a:lnTo>
                    <a:pt x="43" y="210"/>
                  </a:lnTo>
                  <a:lnTo>
                    <a:pt x="45" y="210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45" y="208"/>
                  </a:lnTo>
                  <a:lnTo>
                    <a:pt x="43" y="208"/>
                  </a:lnTo>
                  <a:lnTo>
                    <a:pt x="42" y="206"/>
                  </a:lnTo>
                  <a:lnTo>
                    <a:pt x="41" y="205"/>
                  </a:lnTo>
                  <a:lnTo>
                    <a:pt x="39" y="205"/>
                  </a:lnTo>
                  <a:lnTo>
                    <a:pt x="39" y="206"/>
                  </a:lnTo>
                  <a:lnTo>
                    <a:pt x="38" y="205"/>
                  </a:lnTo>
                  <a:lnTo>
                    <a:pt x="38" y="205"/>
                  </a:lnTo>
                  <a:lnTo>
                    <a:pt x="36" y="204"/>
                  </a:lnTo>
                  <a:lnTo>
                    <a:pt x="35" y="202"/>
                  </a:lnTo>
                  <a:lnTo>
                    <a:pt x="35" y="202"/>
                  </a:lnTo>
                  <a:lnTo>
                    <a:pt x="36" y="202"/>
                  </a:lnTo>
                  <a:lnTo>
                    <a:pt x="36" y="201"/>
                  </a:lnTo>
                  <a:lnTo>
                    <a:pt x="39" y="201"/>
                  </a:lnTo>
                  <a:lnTo>
                    <a:pt x="41" y="201"/>
                  </a:lnTo>
                  <a:lnTo>
                    <a:pt x="42" y="201"/>
                  </a:lnTo>
                  <a:lnTo>
                    <a:pt x="42" y="200"/>
                  </a:lnTo>
                  <a:lnTo>
                    <a:pt x="43" y="198"/>
                  </a:lnTo>
                  <a:lnTo>
                    <a:pt x="45" y="198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5"/>
                  </a:lnTo>
                  <a:lnTo>
                    <a:pt x="45" y="194"/>
                  </a:lnTo>
                  <a:lnTo>
                    <a:pt x="46" y="195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1" y="197"/>
                  </a:lnTo>
                  <a:lnTo>
                    <a:pt x="61" y="197"/>
                  </a:lnTo>
                  <a:lnTo>
                    <a:pt x="61" y="194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5" y="183"/>
                  </a:lnTo>
                  <a:lnTo>
                    <a:pt x="65" y="182"/>
                  </a:lnTo>
                  <a:lnTo>
                    <a:pt x="65" y="182"/>
                  </a:lnTo>
                  <a:lnTo>
                    <a:pt x="65" y="179"/>
                  </a:lnTo>
                  <a:lnTo>
                    <a:pt x="65" y="179"/>
                  </a:lnTo>
                  <a:lnTo>
                    <a:pt x="66" y="178"/>
                  </a:lnTo>
                  <a:lnTo>
                    <a:pt x="69" y="178"/>
                  </a:lnTo>
                  <a:lnTo>
                    <a:pt x="69" y="178"/>
                  </a:lnTo>
                  <a:lnTo>
                    <a:pt x="70" y="177"/>
                  </a:lnTo>
                  <a:lnTo>
                    <a:pt x="73" y="177"/>
                  </a:lnTo>
                  <a:lnTo>
                    <a:pt x="74" y="175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8" y="173"/>
                  </a:lnTo>
                  <a:lnTo>
                    <a:pt x="78" y="173"/>
                  </a:lnTo>
                  <a:lnTo>
                    <a:pt x="79" y="174"/>
                  </a:lnTo>
                  <a:lnTo>
                    <a:pt x="81" y="174"/>
                  </a:lnTo>
                  <a:lnTo>
                    <a:pt x="81" y="173"/>
                  </a:lnTo>
                  <a:lnTo>
                    <a:pt x="82" y="171"/>
                  </a:lnTo>
                  <a:lnTo>
                    <a:pt x="82" y="170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1" y="163"/>
                  </a:lnTo>
                  <a:lnTo>
                    <a:pt x="81" y="162"/>
                  </a:lnTo>
                  <a:lnTo>
                    <a:pt x="82" y="159"/>
                  </a:lnTo>
                  <a:lnTo>
                    <a:pt x="83" y="157"/>
                  </a:lnTo>
                  <a:lnTo>
                    <a:pt x="82" y="155"/>
                  </a:lnTo>
                  <a:lnTo>
                    <a:pt x="82" y="153"/>
                  </a:lnTo>
                  <a:lnTo>
                    <a:pt x="81" y="150"/>
                  </a:lnTo>
                  <a:lnTo>
                    <a:pt x="79" y="147"/>
                  </a:lnTo>
                  <a:lnTo>
                    <a:pt x="79" y="147"/>
                  </a:lnTo>
                  <a:lnTo>
                    <a:pt x="79" y="146"/>
                  </a:lnTo>
                  <a:lnTo>
                    <a:pt x="78" y="146"/>
                  </a:lnTo>
                  <a:lnTo>
                    <a:pt x="79" y="143"/>
                  </a:lnTo>
                  <a:lnTo>
                    <a:pt x="79" y="142"/>
                  </a:lnTo>
                  <a:lnTo>
                    <a:pt x="81" y="141"/>
                  </a:lnTo>
                  <a:lnTo>
                    <a:pt x="81" y="139"/>
                  </a:lnTo>
                  <a:lnTo>
                    <a:pt x="82" y="138"/>
                  </a:lnTo>
                  <a:lnTo>
                    <a:pt x="82" y="137"/>
                  </a:lnTo>
                  <a:lnTo>
                    <a:pt x="82" y="135"/>
                  </a:lnTo>
                  <a:lnTo>
                    <a:pt x="82" y="134"/>
                  </a:lnTo>
                  <a:lnTo>
                    <a:pt x="81" y="134"/>
                  </a:lnTo>
                  <a:lnTo>
                    <a:pt x="81" y="133"/>
                  </a:lnTo>
                  <a:lnTo>
                    <a:pt x="81" y="131"/>
                  </a:lnTo>
                  <a:lnTo>
                    <a:pt x="82" y="131"/>
                  </a:lnTo>
                  <a:lnTo>
                    <a:pt x="82" y="130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3" y="127"/>
                  </a:lnTo>
                  <a:lnTo>
                    <a:pt x="82" y="126"/>
                  </a:lnTo>
                  <a:lnTo>
                    <a:pt x="81" y="125"/>
                  </a:lnTo>
                  <a:lnTo>
                    <a:pt x="79" y="123"/>
                  </a:lnTo>
                  <a:lnTo>
                    <a:pt x="78" y="122"/>
                  </a:lnTo>
                  <a:lnTo>
                    <a:pt x="77" y="122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78" y="115"/>
                  </a:lnTo>
                  <a:lnTo>
                    <a:pt x="77" y="114"/>
                  </a:lnTo>
                  <a:lnTo>
                    <a:pt x="75" y="113"/>
                  </a:lnTo>
                  <a:lnTo>
                    <a:pt x="74" y="111"/>
                  </a:lnTo>
                  <a:lnTo>
                    <a:pt x="73" y="111"/>
                  </a:lnTo>
                  <a:lnTo>
                    <a:pt x="73" y="110"/>
                  </a:lnTo>
                  <a:lnTo>
                    <a:pt x="71" y="109"/>
                  </a:lnTo>
                  <a:lnTo>
                    <a:pt x="71" y="109"/>
                  </a:lnTo>
                  <a:lnTo>
                    <a:pt x="70" y="109"/>
                  </a:lnTo>
                  <a:lnTo>
                    <a:pt x="70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67" y="107"/>
                  </a:lnTo>
                  <a:lnTo>
                    <a:pt x="67" y="106"/>
                  </a:lnTo>
                  <a:lnTo>
                    <a:pt x="67" y="103"/>
                  </a:lnTo>
                  <a:lnTo>
                    <a:pt x="66" y="103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5" y="101"/>
                  </a:lnTo>
                  <a:lnTo>
                    <a:pt x="63" y="99"/>
                  </a:lnTo>
                  <a:lnTo>
                    <a:pt x="63" y="98"/>
                  </a:lnTo>
                  <a:lnTo>
                    <a:pt x="59" y="95"/>
                  </a:lnTo>
                  <a:lnTo>
                    <a:pt x="58" y="94"/>
                  </a:lnTo>
                  <a:lnTo>
                    <a:pt x="57" y="92"/>
                  </a:lnTo>
                  <a:lnTo>
                    <a:pt x="55" y="91"/>
                  </a:lnTo>
                  <a:lnTo>
                    <a:pt x="54" y="90"/>
                  </a:lnTo>
                  <a:lnTo>
                    <a:pt x="53" y="88"/>
                  </a:lnTo>
                  <a:lnTo>
                    <a:pt x="53" y="87"/>
                  </a:lnTo>
                  <a:lnTo>
                    <a:pt x="53" y="86"/>
                  </a:lnTo>
                  <a:lnTo>
                    <a:pt x="51" y="84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9" y="82"/>
                  </a:lnTo>
                  <a:lnTo>
                    <a:pt x="47" y="82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6" y="7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3" y="74"/>
                  </a:lnTo>
                  <a:lnTo>
                    <a:pt x="39" y="72"/>
                  </a:lnTo>
                  <a:lnTo>
                    <a:pt x="38" y="72"/>
                  </a:lnTo>
                  <a:lnTo>
                    <a:pt x="36" y="71"/>
                  </a:lnTo>
                  <a:lnTo>
                    <a:pt x="35" y="70"/>
                  </a:lnTo>
                  <a:lnTo>
                    <a:pt x="30" y="67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8" y="63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2" y="59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39" y="58"/>
                  </a:lnTo>
                  <a:lnTo>
                    <a:pt x="41" y="56"/>
                  </a:lnTo>
                  <a:lnTo>
                    <a:pt x="41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1" y="51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2"/>
                  </a:lnTo>
                  <a:lnTo>
                    <a:pt x="34" y="40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2" y="35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70" y="10"/>
                  </a:lnTo>
                  <a:lnTo>
                    <a:pt x="70" y="11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7" y="15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79" y="28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7" y="28"/>
                  </a:lnTo>
                  <a:lnTo>
                    <a:pt x="89" y="30"/>
                  </a:lnTo>
                  <a:lnTo>
                    <a:pt x="89" y="30"/>
                  </a:lnTo>
                  <a:close/>
                  <a:moveTo>
                    <a:pt x="83" y="35"/>
                  </a:moveTo>
                  <a:lnTo>
                    <a:pt x="81" y="36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5"/>
                  </a:lnTo>
                  <a:close/>
                  <a:moveTo>
                    <a:pt x="82" y="39"/>
                  </a:moveTo>
                  <a:lnTo>
                    <a:pt x="81" y="39"/>
                  </a:lnTo>
                  <a:lnTo>
                    <a:pt x="79" y="39"/>
                  </a:lnTo>
                  <a:lnTo>
                    <a:pt x="81" y="39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close/>
                  <a:moveTo>
                    <a:pt x="71" y="40"/>
                  </a:moveTo>
                  <a:lnTo>
                    <a:pt x="71" y="42"/>
                  </a:lnTo>
                  <a:lnTo>
                    <a:pt x="71" y="40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close/>
                  <a:moveTo>
                    <a:pt x="74" y="42"/>
                  </a:moveTo>
                  <a:lnTo>
                    <a:pt x="74" y="42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42"/>
                  </a:lnTo>
                  <a:close/>
                  <a:moveTo>
                    <a:pt x="77" y="202"/>
                  </a:moveTo>
                  <a:lnTo>
                    <a:pt x="75" y="204"/>
                  </a:lnTo>
                  <a:lnTo>
                    <a:pt x="75" y="202"/>
                  </a:lnTo>
                  <a:lnTo>
                    <a:pt x="75" y="202"/>
                  </a:lnTo>
                  <a:lnTo>
                    <a:pt x="77" y="202"/>
                  </a:lnTo>
                  <a:lnTo>
                    <a:pt x="77" y="202"/>
                  </a:lnTo>
                  <a:lnTo>
                    <a:pt x="77" y="202"/>
                  </a:lnTo>
                  <a:close/>
                  <a:moveTo>
                    <a:pt x="30" y="202"/>
                  </a:moveTo>
                  <a:lnTo>
                    <a:pt x="30" y="204"/>
                  </a:lnTo>
                  <a:lnTo>
                    <a:pt x="30" y="205"/>
                  </a:lnTo>
                  <a:lnTo>
                    <a:pt x="28" y="206"/>
                  </a:lnTo>
                  <a:lnTo>
                    <a:pt x="30" y="208"/>
                  </a:lnTo>
                  <a:lnTo>
                    <a:pt x="28" y="208"/>
                  </a:lnTo>
                  <a:lnTo>
                    <a:pt x="28" y="205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7" y="20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0" y="202"/>
                  </a:lnTo>
                  <a:lnTo>
                    <a:pt x="30" y="202"/>
                  </a:lnTo>
                  <a:close/>
                  <a:moveTo>
                    <a:pt x="67" y="229"/>
                  </a:moveTo>
                  <a:lnTo>
                    <a:pt x="67" y="229"/>
                  </a:lnTo>
                  <a:lnTo>
                    <a:pt x="67" y="228"/>
                  </a:lnTo>
                  <a:lnTo>
                    <a:pt x="69" y="228"/>
                  </a:lnTo>
                  <a:lnTo>
                    <a:pt x="69" y="228"/>
                  </a:lnTo>
                  <a:lnTo>
                    <a:pt x="69" y="228"/>
                  </a:lnTo>
                  <a:lnTo>
                    <a:pt x="67" y="22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54">
              <a:extLst>
                <a:ext uri="{FF2B5EF4-FFF2-40B4-BE49-F238E27FC236}">
                  <a16:creationId xmlns:a16="http://schemas.microsoft.com/office/drawing/2014/main" id="{321C7970-CA13-4C04-87D9-972893F824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0750" y="5056188"/>
              <a:ext cx="80963" cy="160338"/>
            </a:xfrm>
            <a:custGeom>
              <a:avLst/>
              <a:gdLst>
                <a:gd name="T0" fmla="*/ 14 w 51"/>
                <a:gd name="T1" fmla="*/ 1 h 101"/>
                <a:gd name="T2" fmla="*/ 16 w 51"/>
                <a:gd name="T3" fmla="*/ 1 h 101"/>
                <a:gd name="T4" fmla="*/ 15 w 51"/>
                <a:gd name="T5" fmla="*/ 2 h 101"/>
                <a:gd name="T6" fmla="*/ 14 w 51"/>
                <a:gd name="T7" fmla="*/ 9 h 101"/>
                <a:gd name="T8" fmla="*/ 15 w 51"/>
                <a:gd name="T9" fmla="*/ 6 h 101"/>
                <a:gd name="T10" fmla="*/ 3 w 51"/>
                <a:gd name="T11" fmla="*/ 17 h 101"/>
                <a:gd name="T12" fmla="*/ 7 w 51"/>
                <a:gd name="T13" fmla="*/ 21 h 101"/>
                <a:gd name="T14" fmla="*/ 8 w 51"/>
                <a:gd name="T15" fmla="*/ 20 h 101"/>
                <a:gd name="T16" fmla="*/ 10 w 51"/>
                <a:gd name="T17" fmla="*/ 26 h 101"/>
                <a:gd name="T18" fmla="*/ 7 w 51"/>
                <a:gd name="T19" fmla="*/ 29 h 101"/>
                <a:gd name="T20" fmla="*/ 3 w 51"/>
                <a:gd name="T21" fmla="*/ 28 h 101"/>
                <a:gd name="T22" fmla="*/ 0 w 51"/>
                <a:gd name="T23" fmla="*/ 16 h 101"/>
                <a:gd name="T24" fmla="*/ 3 w 51"/>
                <a:gd name="T25" fmla="*/ 17 h 101"/>
                <a:gd name="T26" fmla="*/ 24 w 51"/>
                <a:gd name="T27" fmla="*/ 25 h 101"/>
                <a:gd name="T28" fmla="*/ 26 w 51"/>
                <a:gd name="T29" fmla="*/ 22 h 101"/>
                <a:gd name="T30" fmla="*/ 20 w 51"/>
                <a:gd name="T31" fmla="*/ 28 h 101"/>
                <a:gd name="T32" fmla="*/ 23 w 51"/>
                <a:gd name="T33" fmla="*/ 24 h 101"/>
                <a:gd name="T34" fmla="*/ 26 w 51"/>
                <a:gd name="T35" fmla="*/ 35 h 101"/>
                <a:gd name="T36" fmla="*/ 26 w 51"/>
                <a:gd name="T37" fmla="*/ 28 h 101"/>
                <a:gd name="T38" fmla="*/ 26 w 51"/>
                <a:gd name="T39" fmla="*/ 35 h 101"/>
                <a:gd name="T40" fmla="*/ 10 w 51"/>
                <a:gd name="T41" fmla="*/ 29 h 101"/>
                <a:gd name="T42" fmla="*/ 14 w 51"/>
                <a:gd name="T43" fmla="*/ 37 h 101"/>
                <a:gd name="T44" fmla="*/ 18 w 51"/>
                <a:gd name="T45" fmla="*/ 40 h 101"/>
                <a:gd name="T46" fmla="*/ 19 w 51"/>
                <a:gd name="T47" fmla="*/ 41 h 101"/>
                <a:gd name="T48" fmla="*/ 15 w 51"/>
                <a:gd name="T49" fmla="*/ 44 h 101"/>
                <a:gd name="T50" fmla="*/ 14 w 51"/>
                <a:gd name="T51" fmla="*/ 41 h 101"/>
                <a:gd name="T52" fmla="*/ 11 w 51"/>
                <a:gd name="T53" fmla="*/ 37 h 101"/>
                <a:gd name="T54" fmla="*/ 11 w 51"/>
                <a:gd name="T55" fmla="*/ 33 h 101"/>
                <a:gd name="T56" fmla="*/ 14 w 51"/>
                <a:gd name="T57" fmla="*/ 37 h 101"/>
                <a:gd name="T58" fmla="*/ 22 w 51"/>
                <a:gd name="T59" fmla="*/ 40 h 101"/>
                <a:gd name="T60" fmla="*/ 24 w 51"/>
                <a:gd name="T61" fmla="*/ 37 h 101"/>
                <a:gd name="T62" fmla="*/ 27 w 51"/>
                <a:gd name="T63" fmla="*/ 40 h 101"/>
                <a:gd name="T64" fmla="*/ 30 w 51"/>
                <a:gd name="T65" fmla="*/ 48 h 101"/>
                <a:gd name="T66" fmla="*/ 26 w 51"/>
                <a:gd name="T67" fmla="*/ 48 h 101"/>
                <a:gd name="T68" fmla="*/ 26 w 51"/>
                <a:gd name="T69" fmla="*/ 45 h 101"/>
                <a:gd name="T70" fmla="*/ 27 w 51"/>
                <a:gd name="T71" fmla="*/ 47 h 101"/>
                <a:gd name="T72" fmla="*/ 30 w 51"/>
                <a:gd name="T73" fmla="*/ 60 h 101"/>
                <a:gd name="T74" fmla="*/ 28 w 51"/>
                <a:gd name="T75" fmla="*/ 64 h 101"/>
                <a:gd name="T76" fmla="*/ 26 w 51"/>
                <a:gd name="T77" fmla="*/ 61 h 101"/>
                <a:gd name="T78" fmla="*/ 27 w 51"/>
                <a:gd name="T79" fmla="*/ 60 h 101"/>
                <a:gd name="T80" fmla="*/ 30 w 51"/>
                <a:gd name="T81" fmla="*/ 60 h 101"/>
                <a:gd name="T82" fmla="*/ 42 w 51"/>
                <a:gd name="T83" fmla="*/ 83 h 101"/>
                <a:gd name="T84" fmla="*/ 38 w 51"/>
                <a:gd name="T85" fmla="*/ 77 h 101"/>
                <a:gd name="T86" fmla="*/ 42 w 51"/>
                <a:gd name="T87" fmla="*/ 79 h 101"/>
                <a:gd name="T88" fmla="*/ 43 w 51"/>
                <a:gd name="T89" fmla="*/ 81 h 101"/>
                <a:gd name="T90" fmla="*/ 42 w 51"/>
                <a:gd name="T91" fmla="*/ 91 h 101"/>
                <a:gd name="T92" fmla="*/ 43 w 51"/>
                <a:gd name="T93" fmla="*/ 88 h 101"/>
                <a:gd name="T94" fmla="*/ 51 w 51"/>
                <a:gd name="T95" fmla="*/ 101 h 101"/>
                <a:gd name="T96" fmla="*/ 48 w 51"/>
                <a:gd name="T97" fmla="*/ 100 h 101"/>
                <a:gd name="T98" fmla="*/ 51 w 51"/>
                <a:gd name="T9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101">
                  <a:moveTo>
                    <a:pt x="15" y="2"/>
                  </a:moveTo>
                  <a:lnTo>
                    <a:pt x="15" y="4"/>
                  </a:lnTo>
                  <a:lnTo>
                    <a:pt x="14" y="4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6" y="9"/>
                  </a:move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6" y="9"/>
                  </a:lnTo>
                  <a:close/>
                  <a:moveTo>
                    <a:pt x="3" y="17"/>
                  </a:moveTo>
                  <a:lnTo>
                    <a:pt x="4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close/>
                  <a:moveTo>
                    <a:pt x="26" y="25"/>
                  </a:moveTo>
                  <a:lnTo>
                    <a:pt x="24" y="26"/>
                  </a:lnTo>
                  <a:lnTo>
                    <a:pt x="24" y="25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6" y="25"/>
                  </a:lnTo>
                  <a:lnTo>
                    <a:pt x="26" y="25"/>
                  </a:lnTo>
                  <a:close/>
                  <a:moveTo>
                    <a:pt x="22" y="26"/>
                  </a:moveTo>
                  <a:lnTo>
                    <a:pt x="20" y="28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23" y="24"/>
                  </a:lnTo>
                  <a:lnTo>
                    <a:pt x="22" y="26"/>
                  </a:lnTo>
                  <a:lnTo>
                    <a:pt x="22" y="26"/>
                  </a:lnTo>
                  <a:close/>
                  <a:moveTo>
                    <a:pt x="26" y="35"/>
                  </a:moveTo>
                  <a:lnTo>
                    <a:pt x="26" y="35"/>
                  </a:lnTo>
                  <a:lnTo>
                    <a:pt x="26" y="35"/>
                  </a:lnTo>
                  <a:lnTo>
                    <a:pt x="24" y="31"/>
                  </a:lnTo>
                  <a:lnTo>
                    <a:pt x="24" y="26"/>
                  </a:lnTo>
                  <a:lnTo>
                    <a:pt x="26" y="28"/>
                  </a:lnTo>
                  <a:lnTo>
                    <a:pt x="27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close/>
                  <a:moveTo>
                    <a:pt x="11" y="31"/>
                  </a:moveTo>
                  <a:lnTo>
                    <a:pt x="11" y="32"/>
                  </a:lnTo>
                  <a:lnTo>
                    <a:pt x="8" y="31"/>
                  </a:lnTo>
                  <a:lnTo>
                    <a:pt x="10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0" y="43"/>
                  </a:lnTo>
                  <a:lnTo>
                    <a:pt x="19" y="44"/>
                  </a:lnTo>
                  <a:lnTo>
                    <a:pt x="16" y="43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27" y="41"/>
                  </a:moveTo>
                  <a:lnTo>
                    <a:pt x="26" y="41"/>
                  </a:lnTo>
                  <a:lnTo>
                    <a:pt x="23" y="40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7" y="41"/>
                  </a:lnTo>
                  <a:close/>
                  <a:moveTo>
                    <a:pt x="30" y="48"/>
                  </a:moveTo>
                  <a:lnTo>
                    <a:pt x="30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30" y="48"/>
                  </a:lnTo>
                  <a:lnTo>
                    <a:pt x="30" y="48"/>
                  </a:lnTo>
                  <a:close/>
                  <a:moveTo>
                    <a:pt x="30" y="60"/>
                  </a:moveTo>
                  <a:lnTo>
                    <a:pt x="31" y="61"/>
                  </a:lnTo>
                  <a:lnTo>
                    <a:pt x="31" y="61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6" y="61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30" y="60"/>
                  </a:lnTo>
                  <a:lnTo>
                    <a:pt x="30" y="60"/>
                  </a:lnTo>
                  <a:close/>
                  <a:moveTo>
                    <a:pt x="43" y="81"/>
                  </a:moveTo>
                  <a:lnTo>
                    <a:pt x="42" y="83"/>
                  </a:lnTo>
                  <a:lnTo>
                    <a:pt x="42" y="83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40" y="79"/>
                  </a:lnTo>
                  <a:lnTo>
                    <a:pt x="42" y="79"/>
                  </a:lnTo>
                  <a:lnTo>
                    <a:pt x="40" y="79"/>
                  </a:lnTo>
                  <a:lnTo>
                    <a:pt x="42" y="80"/>
                  </a:lnTo>
                  <a:lnTo>
                    <a:pt x="43" y="81"/>
                  </a:lnTo>
                  <a:lnTo>
                    <a:pt x="43" y="81"/>
                  </a:lnTo>
                  <a:close/>
                  <a:moveTo>
                    <a:pt x="44" y="91"/>
                  </a:moveTo>
                  <a:lnTo>
                    <a:pt x="44" y="92"/>
                  </a:lnTo>
                  <a:lnTo>
                    <a:pt x="43" y="92"/>
                  </a:lnTo>
                  <a:lnTo>
                    <a:pt x="42" y="91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1"/>
                  </a:lnTo>
                  <a:close/>
                  <a:moveTo>
                    <a:pt x="51" y="101"/>
                  </a:moveTo>
                  <a:lnTo>
                    <a:pt x="50" y="101"/>
                  </a:lnTo>
                  <a:lnTo>
                    <a:pt x="50" y="101"/>
                  </a:lnTo>
                  <a:lnTo>
                    <a:pt x="48" y="101"/>
                  </a:lnTo>
                  <a:lnTo>
                    <a:pt x="48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1" y="101"/>
                  </a:lnTo>
                  <a:lnTo>
                    <a:pt x="51" y="10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55">
              <a:extLst>
                <a:ext uri="{FF2B5EF4-FFF2-40B4-BE49-F238E27FC236}">
                  <a16:creationId xmlns:a16="http://schemas.microsoft.com/office/drawing/2014/main" id="{07FBF056-400B-4310-B093-B8640D0BCB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75875" y="5045076"/>
              <a:ext cx="49213" cy="25400"/>
            </a:xfrm>
            <a:custGeom>
              <a:avLst/>
              <a:gdLst>
                <a:gd name="T0" fmla="*/ 30 w 31"/>
                <a:gd name="T1" fmla="*/ 1 h 16"/>
                <a:gd name="T2" fmla="*/ 30 w 31"/>
                <a:gd name="T3" fmla="*/ 1 h 16"/>
                <a:gd name="T4" fmla="*/ 30 w 31"/>
                <a:gd name="T5" fmla="*/ 1 h 16"/>
                <a:gd name="T6" fmla="*/ 30 w 31"/>
                <a:gd name="T7" fmla="*/ 0 h 16"/>
                <a:gd name="T8" fmla="*/ 30 w 31"/>
                <a:gd name="T9" fmla="*/ 0 h 16"/>
                <a:gd name="T10" fmla="*/ 31 w 31"/>
                <a:gd name="T11" fmla="*/ 0 h 16"/>
                <a:gd name="T12" fmla="*/ 30 w 31"/>
                <a:gd name="T13" fmla="*/ 1 h 16"/>
                <a:gd name="T14" fmla="*/ 2 w 31"/>
                <a:gd name="T15" fmla="*/ 16 h 16"/>
                <a:gd name="T16" fmla="*/ 2 w 31"/>
                <a:gd name="T17" fmla="*/ 16 h 16"/>
                <a:gd name="T18" fmla="*/ 0 w 31"/>
                <a:gd name="T19" fmla="*/ 16 h 16"/>
                <a:gd name="T20" fmla="*/ 0 w 31"/>
                <a:gd name="T21" fmla="*/ 15 h 16"/>
                <a:gd name="T22" fmla="*/ 0 w 31"/>
                <a:gd name="T23" fmla="*/ 15 h 16"/>
                <a:gd name="T24" fmla="*/ 0 w 31"/>
                <a:gd name="T25" fmla="*/ 15 h 16"/>
                <a:gd name="T26" fmla="*/ 2 w 31"/>
                <a:gd name="T27" fmla="*/ 16 h 16"/>
                <a:gd name="T28" fmla="*/ 2 w 31"/>
                <a:gd name="T29" fmla="*/ 16 h 16"/>
                <a:gd name="T30" fmla="*/ 2 w 31"/>
                <a:gd name="T31" fmla="*/ 16 h 16"/>
                <a:gd name="T32" fmla="*/ 2 w 31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6">
                  <a:moveTo>
                    <a:pt x="30" y="1"/>
                  </a:move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0" y="1"/>
                  </a:lnTo>
                  <a:close/>
                  <a:moveTo>
                    <a:pt x="2" y="16"/>
                  </a:moveTo>
                  <a:lnTo>
                    <a:pt x="2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56">
              <a:extLst>
                <a:ext uri="{FF2B5EF4-FFF2-40B4-BE49-F238E27FC236}">
                  <a16:creationId xmlns:a16="http://schemas.microsoft.com/office/drawing/2014/main" id="{EAC278C6-5132-4E51-A12C-00D3F81D4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02875" y="5049838"/>
              <a:ext cx="33338" cy="14288"/>
            </a:xfrm>
            <a:custGeom>
              <a:avLst/>
              <a:gdLst>
                <a:gd name="T0" fmla="*/ 7 w 21"/>
                <a:gd name="T1" fmla="*/ 0 h 9"/>
                <a:gd name="T2" fmla="*/ 10 w 21"/>
                <a:gd name="T3" fmla="*/ 1 h 9"/>
                <a:gd name="T4" fmla="*/ 10 w 21"/>
                <a:gd name="T5" fmla="*/ 4 h 9"/>
                <a:gd name="T6" fmla="*/ 10 w 21"/>
                <a:gd name="T7" fmla="*/ 5 h 9"/>
                <a:gd name="T8" fmla="*/ 7 w 21"/>
                <a:gd name="T9" fmla="*/ 5 h 9"/>
                <a:gd name="T10" fmla="*/ 6 w 21"/>
                <a:gd name="T11" fmla="*/ 5 h 9"/>
                <a:gd name="T12" fmla="*/ 4 w 21"/>
                <a:gd name="T13" fmla="*/ 5 h 9"/>
                <a:gd name="T14" fmla="*/ 3 w 21"/>
                <a:gd name="T15" fmla="*/ 2 h 9"/>
                <a:gd name="T16" fmla="*/ 2 w 21"/>
                <a:gd name="T17" fmla="*/ 2 h 9"/>
                <a:gd name="T18" fmla="*/ 0 w 21"/>
                <a:gd name="T19" fmla="*/ 1 h 9"/>
                <a:gd name="T20" fmla="*/ 3 w 21"/>
                <a:gd name="T21" fmla="*/ 1 h 9"/>
                <a:gd name="T22" fmla="*/ 4 w 21"/>
                <a:gd name="T23" fmla="*/ 1 h 9"/>
                <a:gd name="T24" fmla="*/ 7 w 21"/>
                <a:gd name="T25" fmla="*/ 0 h 9"/>
                <a:gd name="T26" fmla="*/ 7 w 21"/>
                <a:gd name="T27" fmla="*/ 0 h 9"/>
                <a:gd name="T28" fmla="*/ 21 w 21"/>
                <a:gd name="T29" fmla="*/ 9 h 9"/>
                <a:gd name="T30" fmla="*/ 17 w 21"/>
                <a:gd name="T31" fmla="*/ 9 h 9"/>
                <a:gd name="T32" fmla="*/ 15 w 21"/>
                <a:gd name="T33" fmla="*/ 9 h 9"/>
                <a:gd name="T34" fmla="*/ 14 w 21"/>
                <a:gd name="T35" fmla="*/ 9 h 9"/>
                <a:gd name="T36" fmla="*/ 13 w 21"/>
                <a:gd name="T37" fmla="*/ 6 h 9"/>
                <a:gd name="T38" fmla="*/ 13 w 21"/>
                <a:gd name="T39" fmla="*/ 6 h 9"/>
                <a:gd name="T40" fmla="*/ 13 w 21"/>
                <a:gd name="T41" fmla="*/ 6 h 9"/>
                <a:gd name="T42" fmla="*/ 15 w 21"/>
                <a:gd name="T43" fmla="*/ 5 h 9"/>
                <a:gd name="T44" fmla="*/ 19 w 21"/>
                <a:gd name="T45" fmla="*/ 6 h 9"/>
                <a:gd name="T46" fmla="*/ 19 w 21"/>
                <a:gd name="T47" fmla="*/ 8 h 9"/>
                <a:gd name="T48" fmla="*/ 21 w 21"/>
                <a:gd name="T49" fmla="*/ 8 h 9"/>
                <a:gd name="T50" fmla="*/ 21 w 21"/>
                <a:gd name="T51" fmla="*/ 8 h 9"/>
                <a:gd name="T52" fmla="*/ 21 w 21"/>
                <a:gd name="T53" fmla="*/ 9 h 9"/>
                <a:gd name="T54" fmla="*/ 21 w 21"/>
                <a:gd name="T55" fmla="*/ 9 h 9"/>
                <a:gd name="T56" fmla="*/ 21 w 21"/>
                <a:gd name="T5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9">
                  <a:moveTo>
                    <a:pt x="7" y="0"/>
                  </a:moveTo>
                  <a:lnTo>
                    <a:pt x="10" y="1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21" y="9"/>
                  </a:move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57">
              <a:extLst>
                <a:ext uri="{FF2B5EF4-FFF2-40B4-BE49-F238E27FC236}">
                  <a16:creationId xmlns:a16="http://schemas.microsoft.com/office/drawing/2014/main" id="{085F024A-7A20-4661-9D66-7C1C87CDA1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6413" y="4270376"/>
              <a:ext cx="285750" cy="163513"/>
            </a:xfrm>
            <a:custGeom>
              <a:avLst/>
              <a:gdLst>
                <a:gd name="T0" fmla="*/ 147 w 180"/>
                <a:gd name="T1" fmla="*/ 43 h 103"/>
                <a:gd name="T2" fmla="*/ 146 w 180"/>
                <a:gd name="T3" fmla="*/ 52 h 103"/>
                <a:gd name="T4" fmla="*/ 139 w 180"/>
                <a:gd name="T5" fmla="*/ 56 h 103"/>
                <a:gd name="T6" fmla="*/ 127 w 180"/>
                <a:gd name="T7" fmla="*/ 60 h 103"/>
                <a:gd name="T8" fmla="*/ 111 w 180"/>
                <a:gd name="T9" fmla="*/ 65 h 103"/>
                <a:gd name="T10" fmla="*/ 97 w 180"/>
                <a:gd name="T11" fmla="*/ 71 h 103"/>
                <a:gd name="T12" fmla="*/ 92 w 180"/>
                <a:gd name="T13" fmla="*/ 77 h 103"/>
                <a:gd name="T14" fmla="*/ 81 w 180"/>
                <a:gd name="T15" fmla="*/ 77 h 103"/>
                <a:gd name="T16" fmla="*/ 73 w 180"/>
                <a:gd name="T17" fmla="*/ 83 h 103"/>
                <a:gd name="T18" fmla="*/ 61 w 180"/>
                <a:gd name="T19" fmla="*/ 87 h 103"/>
                <a:gd name="T20" fmla="*/ 47 w 180"/>
                <a:gd name="T21" fmla="*/ 88 h 103"/>
                <a:gd name="T22" fmla="*/ 39 w 180"/>
                <a:gd name="T23" fmla="*/ 93 h 103"/>
                <a:gd name="T24" fmla="*/ 31 w 180"/>
                <a:gd name="T25" fmla="*/ 96 h 103"/>
                <a:gd name="T26" fmla="*/ 22 w 180"/>
                <a:gd name="T27" fmla="*/ 99 h 103"/>
                <a:gd name="T28" fmla="*/ 14 w 180"/>
                <a:gd name="T29" fmla="*/ 97 h 103"/>
                <a:gd name="T30" fmla="*/ 10 w 180"/>
                <a:gd name="T31" fmla="*/ 83 h 103"/>
                <a:gd name="T32" fmla="*/ 8 w 180"/>
                <a:gd name="T33" fmla="*/ 72 h 103"/>
                <a:gd name="T34" fmla="*/ 6 w 180"/>
                <a:gd name="T35" fmla="*/ 65 h 103"/>
                <a:gd name="T36" fmla="*/ 6 w 180"/>
                <a:gd name="T37" fmla="*/ 63 h 103"/>
                <a:gd name="T38" fmla="*/ 2 w 180"/>
                <a:gd name="T39" fmla="*/ 57 h 103"/>
                <a:gd name="T40" fmla="*/ 4 w 180"/>
                <a:gd name="T41" fmla="*/ 56 h 103"/>
                <a:gd name="T42" fmla="*/ 6 w 180"/>
                <a:gd name="T43" fmla="*/ 39 h 103"/>
                <a:gd name="T44" fmla="*/ 9 w 180"/>
                <a:gd name="T45" fmla="*/ 36 h 103"/>
                <a:gd name="T46" fmla="*/ 9 w 180"/>
                <a:gd name="T47" fmla="*/ 32 h 103"/>
                <a:gd name="T48" fmla="*/ 10 w 180"/>
                <a:gd name="T49" fmla="*/ 28 h 103"/>
                <a:gd name="T50" fmla="*/ 12 w 180"/>
                <a:gd name="T51" fmla="*/ 24 h 103"/>
                <a:gd name="T52" fmla="*/ 14 w 180"/>
                <a:gd name="T53" fmla="*/ 24 h 103"/>
                <a:gd name="T54" fmla="*/ 18 w 180"/>
                <a:gd name="T55" fmla="*/ 25 h 103"/>
                <a:gd name="T56" fmla="*/ 22 w 180"/>
                <a:gd name="T57" fmla="*/ 25 h 103"/>
                <a:gd name="T58" fmla="*/ 31 w 180"/>
                <a:gd name="T59" fmla="*/ 25 h 103"/>
                <a:gd name="T60" fmla="*/ 40 w 180"/>
                <a:gd name="T61" fmla="*/ 24 h 103"/>
                <a:gd name="T62" fmla="*/ 49 w 180"/>
                <a:gd name="T63" fmla="*/ 26 h 103"/>
                <a:gd name="T64" fmla="*/ 63 w 180"/>
                <a:gd name="T65" fmla="*/ 26 h 103"/>
                <a:gd name="T66" fmla="*/ 67 w 180"/>
                <a:gd name="T67" fmla="*/ 32 h 103"/>
                <a:gd name="T68" fmla="*/ 73 w 180"/>
                <a:gd name="T69" fmla="*/ 29 h 103"/>
                <a:gd name="T70" fmla="*/ 79 w 180"/>
                <a:gd name="T71" fmla="*/ 20 h 103"/>
                <a:gd name="T72" fmla="*/ 87 w 180"/>
                <a:gd name="T73" fmla="*/ 12 h 103"/>
                <a:gd name="T74" fmla="*/ 100 w 180"/>
                <a:gd name="T75" fmla="*/ 5 h 103"/>
                <a:gd name="T76" fmla="*/ 117 w 180"/>
                <a:gd name="T77" fmla="*/ 4 h 103"/>
                <a:gd name="T78" fmla="*/ 135 w 180"/>
                <a:gd name="T79" fmla="*/ 1 h 103"/>
                <a:gd name="T80" fmla="*/ 143 w 180"/>
                <a:gd name="T81" fmla="*/ 2 h 103"/>
                <a:gd name="T82" fmla="*/ 146 w 180"/>
                <a:gd name="T83" fmla="*/ 9 h 103"/>
                <a:gd name="T84" fmla="*/ 148 w 180"/>
                <a:gd name="T85" fmla="*/ 16 h 103"/>
                <a:gd name="T86" fmla="*/ 151 w 180"/>
                <a:gd name="T87" fmla="*/ 21 h 103"/>
                <a:gd name="T88" fmla="*/ 154 w 180"/>
                <a:gd name="T89" fmla="*/ 26 h 103"/>
                <a:gd name="T90" fmla="*/ 158 w 180"/>
                <a:gd name="T91" fmla="*/ 35 h 103"/>
                <a:gd name="T92" fmla="*/ 0 w 180"/>
                <a:gd name="T93" fmla="*/ 57 h 103"/>
                <a:gd name="T94" fmla="*/ 1 w 180"/>
                <a:gd name="T95" fmla="*/ 56 h 103"/>
                <a:gd name="T96" fmla="*/ 4 w 180"/>
                <a:gd name="T97" fmla="*/ 79 h 103"/>
                <a:gd name="T98" fmla="*/ 4 w 180"/>
                <a:gd name="T99" fmla="*/ 77 h 103"/>
                <a:gd name="T100" fmla="*/ 2 w 180"/>
                <a:gd name="T101" fmla="*/ 83 h 103"/>
                <a:gd name="T102" fmla="*/ 4 w 180"/>
                <a:gd name="T103" fmla="*/ 83 h 103"/>
                <a:gd name="T104" fmla="*/ 171 w 180"/>
                <a:gd name="T105" fmla="*/ 97 h 103"/>
                <a:gd name="T106" fmla="*/ 178 w 180"/>
                <a:gd name="T107" fmla="*/ 101 h 103"/>
                <a:gd name="T108" fmla="*/ 166 w 180"/>
                <a:gd name="T109" fmla="*/ 103 h 103"/>
                <a:gd name="T110" fmla="*/ 163 w 180"/>
                <a:gd name="T111" fmla="*/ 99 h 103"/>
                <a:gd name="T112" fmla="*/ 168 w 180"/>
                <a:gd name="T113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103">
                  <a:moveTo>
                    <a:pt x="159" y="36"/>
                  </a:moveTo>
                  <a:lnTo>
                    <a:pt x="151" y="40"/>
                  </a:lnTo>
                  <a:lnTo>
                    <a:pt x="148" y="40"/>
                  </a:lnTo>
                  <a:lnTo>
                    <a:pt x="147" y="43"/>
                  </a:lnTo>
                  <a:lnTo>
                    <a:pt x="146" y="44"/>
                  </a:lnTo>
                  <a:lnTo>
                    <a:pt x="144" y="48"/>
                  </a:lnTo>
                  <a:lnTo>
                    <a:pt x="146" y="51"/>
                  </a:lnTo>
                  <a:lnTo>
                    <a:pt x="146" y="52"/>
                  </a:lnTo>
                  <a:lnTo>
                    <a:pt x="143" y="53"/>
                  </a:lnTo>
                  <a:lnTo>
                    <a:pt x="141" y="53"/>
                  </a:lnTo>
                  <a:lnTo>
                    <a:pt x="139" y="55"/>
                  </a:lnTo>
                  <a:lnTo>
                    <a:pt x="139" y="56"/>
                  </a:lnTo>
                  <a:lnTo>
                    <a:pt x="137" y="56"/>
                  </a:lnTo>
                  <a:lnTo>
                    <a:pt x="136" y="57"/>
                  </a:lnTo>
                  <a:lnTo>
                    <a:pt x="132" y="59"/>
                  </a:lnTo>
                  <a:lnTo>
                    <a:pt x="127" y="60"/>
                  </a:lnTo>
                  <a:lnTo>
                    <a:pt x="120" y="61"/>
                  </a:lnTo>
                  <a:lnTo>
                    <a:pt x="117" y="63"/>
                  </a:lnTo>
                  <a:lnTo>
                    <a:pt x="115" y="64"/>
                  </a:lnTo>
                  <a:lnTo>
                    <a:pt x="111" y="65"/>
                  </a:lnTo>
                  <a:lnTo>
                    <a:pt x="105" y="67"/>
                  </a:lnTo>
                  <a:lnTo>
                    <a:pt x="103" y="68"/>
                  </a:lnTo>
                  <a:lnTo>
                    <a:pt x="99" y="69"/>
                  </a:lnTo>
                  <a:lnTo>
                    <a:pt x="97" y="71"/>
                  </a:lnTo>
                  <a:lnTo>
                    <a:pt x="97" y="72"/>
                  </a:lnTo>
                  <a:lnTo>
                    <a:pt x="96" y="73"/>
                  </a:lnTo>
                  <a:lnTo>
                    <a:pt x="93" y="76"/>
                  </a:lnTo>
                  <a:lnTo>
                    <a:pt x="92" y="77"/>
                  </a:lnTo>
                  <a:lnTo>
                    <a:pt x="91" y="77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9"/>
                  </a:lnTo>
                  <a:lnTo>
                    <a:pt x="76" y="80"/>
                  </a:lnTo>
                  <a:lnTo>
                    <a:pt x="73" y="83"/>
                  </a:lnTo>
                  <a:lnTo>
                    <a:pt x="71" y="84"/>
                  </a:lnTo>
                  <a:lnTo>
                    <a:pt x="67" y="84"/>
                  </a:lnTo>
                  <a:lnTo>
                    <a:pt x="64" y="85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5" y="87"/>
                  </a:lnTo>
                  <a:lnTo>
                    <a:pt x="51" y="87"/>
                  </a:lnTo>
                  <a:lnTo>
                    <a:pt x="47" y="88"/>
                  </a:lnTo>
                  <a:lnTo>
                    <a:pt x="45" y="89"/>
                  </a:lnTo>
                  <a:lnTo>
                    <a:pt x="43" y="92"/>
                  </a:lnTo>
                  <a:lnTo>
                    <a:pt x="40" y="93"/>
                  </a:lnTo>
                  <a:lnTo>
                    <a:pt x="39" y="93"/>
                  </a:lnTo>
                  <a:lnTo>
                    <a:pt x="37" y="96"/>
                  </a:lnTo>
                  <a:lnTo>
                    <a:pt x="36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28" y="97"/>
                  </a:lnTo>
                  <a:lnTo>
                    <a:pt x="25" y="99"/>
                  </a:lnTo>
                  <a:lnTo>
                    <a:pt x="24" y="99"/>
                  </a:lnTo>
                  <a:lnTo>
                    <a:pt x="22" y="99"/>
                  </a:lnTo>
                  <a:lnTo>
                    <a:pt x="21" y="99"/>
                  </a:lnTo>
                  <a:lnTo>
                    <a:pt x="20" y="97"/>
                  </a:lnTo>
                  <a:lnTo>
                    <a:pt x="16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0" y="89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0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2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6" y="65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1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5" y="47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4" y="25"/>
                  </a:lnTo>
                  <a:lnTo>
                    <a:pt x="28" y="25"/>
                  </a:lnTo>
                  <a:lnTo>
                    <a:pt x="31" y="25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3" y="26"/>
                  </a:lnTo>
                  <a:lnTo>
                    <a:pt x="56" y="28"/>
                  </a:lnTo>
                  <a:lnTo>
                    <a:pt x="60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4" y="28"/>
                  </a:lnTo>
                  <a:lnTo>
                    <a:pt x="65" y="29"/>
                  </a:lnTo>
                  <a:lnTo>
                    <a:pt x="67" y="32"/>
                  </a:lnTo>
                  <a:lnTo>
                    <a:pt x="69" y="32"/>
                  </a:lnTo>
                  <a:lnTo>
                    <a:pt x="71" y="31"/>
                  </a:lnTo>
                  <a:lnTo>
                    <a:pt x="72" y="31"/>
                  </a:lnTo>
                  <a:lnTo>
                    <a:pt x="73" y="29"/>
                  </a:lnTo>
                  <a:lnTo>
                    <a:pt x="75" y="26"/>
                  </a:lnTo>
                  <a:lnTo>
                    <a:pt x="76" y="24"/>
                  </a:lnTo>
                  <a:lnTo>
                    <a:pt x="77" y="21"/>
                  </a:lnTo>
                  <a:lnTo>
                    <a:pt x="79" y="20"/>
                  </a:lnTo>
                  <a:lnTo>
                    <a:pt x="81" y="17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100" y="5"/>
                  </a:lnTo>
                  <a:lnTo>
                    <a:pt x="104" y="5"/>
                  </a:lnTo>
                  <a:lnTo>
                    <a:pt x="108" y="5"/>
                  </a:lnTo>
                  <a:lnTo>
                    <a:pt x="112" y="4"/>
                  </a:lnTo>
                  <a:lnTo>
                    <a:pt x="117" y="4"/>
                  </a:lnTo>
                  <a:lnTo>
                    <a:pt x="123" y="2"/>
                  </a:lnTo>
                  <a:lnTo>
                    <a:pt x="127" y="2"/>
                  </a:lnTo>
                  <a:lnTo>
                    <a:pt x="131" y="1"/>
                  </a:lnTo>
                  <a:lnTo>
                    <a:pt x="135" y="1"/>
                  </a:lnTo>
                  <a:lnTo>
                    <a:pt x="137" y="0"/>
                  </a:lnTo>
                  <a:lnTo>
                    <a:pt x="141" y="0"/>
                  </a:lnTo>
                  <a:lnTo>
                    <a:pt x="143" y="1"/>
                  </a:lnTo>
                  <a:lnTo>
                    <a:pt x="143" y="2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6" y="8"/>
                  </a:lnTo>
                  <a:lnTo>
                    <a:pt x="146" y="9"/>
                  </a:lnTo>
                  <a:lnTo>
                    <a:pt x="147" y="10"/>
                  </a:lnTo>
                  <a:lnTo>
                    <a:pt x="147" y="12"/>
                  </a:lnTo>
                  <a:lnTo>
                    <a:pt x="148" y="14"/>
                  </a:lnTo>
                  <a:lnTo>
                    <a:pt x="148" y="16"/>
                  </a:lnTo>
                  <a:lnTo>
                    <a:pt x="150" y="17"/>
                  </a:lnTo>
                  <a:lnTo>
                    <a:pt x="150" y="18"/>
                  </a:lnTo>
                  <a:lnTo>
                    <a:pt x="151" y="20"/>
                  </a:lnTo>
                  <a:lnTo>
                    <a:pt x="151" y="21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4" y="26"/>
                  </a:lnTo>
                  <a:lnTo>
                    <a:pt x="154" y="26"/>
                  </a:lnTo>
                  <a:lnTo>
                    <a:pt x="155" y="28"/>
                  </a:lnTo>
                  <a:lnTo>
                    <a:pt x="155" y="31"/>
                  </a:lnTo>
                  <a:lnTo>
                    <a:pt x="156" y="32"/>
                  </a:lnTo>
                  <a:lnTo>
                    <a:pt x="158" y="35"/>
                  </a:lnTo>
                  <a:lnTo>
                    <a:pt x="159" y="36"/>
                  </a:lnTo>
                  <a:lnTo>
                    <a:pt x="159" y="36"/>
                  </a:lnTo>
                  <a:close/>
                  <a:moveTo>
                    <a:pt x="1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7"/>
                  </a:lnTo>
                  <a:lnTo>
                    <a:pt x="1" y="57"/>
                  </a:lnTo>
                  <a:close/>
                  <a:moveTo>
                    <a:pt x="4" y="77"/>
                  </a:moveTo>
                  <a:lnTo>
                    <a:pt x="4" y="79"/>
                  </a:lnTo>
                  <a:lnTo>
                    <a:pt x="4" y="79"/>
                  </a:lnTo>
                  <a:lnTo>
                    <a:pt x="2" y="77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4" y="77"/>
                  </a:lnTo>
                  <a:close/>
                  <a:moveTo>
                    <a:pt x="4" y="83"/>
                  </a:moveTo>
                  <a:lnTo>
                    <a:pt x="2" y="83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3"/>
                  </a:lnTo>
                  <a:lnTo>
                    <a:pt x="4" y="83"/>
                  </a:lnTo>
                  <a:close/>
                  <a:moveTo>
                    <a:pt x="168" y="99"/>
                  </a:moveTo>
                  <a:lnTo>
                    <a:pt x="170" y="99"/>
                  </a:lnTo>
                  <a:lnTo>
                    <a:pt x="171" y="97"/>
                  </a:lnTo>
                  <a:lnTo>
                    <a:pt x="175" y="97"/>
                  </a:lnTo>
                  <a:lnTo>
                    <a:pt x="180" y="100"/>
                  </a:lnTo>
                  <a:lnTo>
                    <a:pt x="179" y="100"/>
                  </a:lnTo>
                  <a:lnTo>
                    <a:pt x="178" y="101"/>
                  </a:lnTo>
                  <a:lnTo>
                    <a:pt x="176" y="101"/>
                  </a:lnTo>
                  <a:lnTo>
                    <a:pt x="174" y="103"/>
                  </a:lnTo>
                  <a:lnTo>
                    <a:pt x="168" y="103"/>
                  </a:lnTo>
                  <a:lnTo>
                    <a:pt x="166" y="103"/>
                  </a:lnTo>
                  <a:lnTo>
                    <a:pt x="164" y="101"/>
                  </a:lnTo>
                  <a:lnTo>
                    <a:pt x="162" y="100"/>
                  </a:lnTo>
                  <a:lnTo>
                    <a:pt x="163" y="99"/>
                  </a:lnTo>
                  <a:lnTo>
                    <a:pt x="163" y="99"/>
                  </a:lnTo>
                  <a:lnTo>
                    <a:pt x="163" y="97"/>
                  </a:lnTo>
                  <a:lnTo>
                    <a:pt x="166" y="97"/>
                  </a:lnTo>
                  <a:lnTo>
                    <a:pt x="167" y="97"/>
                  </a:lnTo>
                  <a:lnTo>
                    <a:pt x="168" y="99"/>
                  </a:lnTo>
                  <a:lnTo>
                    <a:pt x="168" y="9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58">
              <a:extLst>
                <a:ext uri="{FF2B5EF4-FFF2-40B4-BE49-F238E27FC236}">
                  <a16:creationId xmlns:a16="http://schemas.microsoft.com/office/drawing/2014/main" id="{A08FC23A-F84E-4A68-A90A-0578AB92A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5030788"/>
              <a:ext cx="4763" cy="7938"/>
            </a:xfrm>
            <a:custGeom>
              <a:avLst/>
              <a:gdLst>
                <a:gd name="T0" fmla="*/ 3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2 w 3"/>
                <a:gd name="T7" fmla="*/ 4 h 5"/>
                <a:gd name="T8" fmla="*/ 2 w 3"/>
                <a:gd name="T9" fmla="*/ 2 h 5"/>
                <a:gd name="T10" fmla="*/ 2 w 3"/>
                <a:gd name="T11" fmla="*/ 2 h 5"/>
                <a:gd name="T12" fmla="*/ 0 w 3"/>
                <a:gd name="T13" fmla="*/ 1 h 5"/>
                <a:gd name="T14" fmla="*/ 2 w 3"/>
                <a:gd name="T15" fmla="*/ 0 h 5"/>
                <a:gd name="T16" fmla="*/ 2 w 3"/>
                <a:gd name="T17" fmla="*/ 1 h 5"/>
                <a:gd name="T18" fmla="*/ 3 w 3"/>
                <a:gd name="T19" fmla="*/ 1 h 5"/>
                <a:gd name="T20" fmla="*/ 3 w 3"/>
                <a:gd name="T21" fmla="*/ 1 h 5"/>
                <a:gd name="T22" fmla="*/ 3 w 3"/>
                <a:gd name="T23" fmla="*/ 2 h 5"/>
                <a:gd name="T24" fmla="*/ 3 w 3"/>
                <a:gd name="T25" fmla="*/ 2 h 5"/>
                <a:gd name="T26" fmla="*/ 3 w 3"/>
                <a:gd name="T27" fmla="*/ 4 h 5"/>
                <a:gd name="T28" fmla="*/ 3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59">
              <a:extLst>
                <a:ext uri="{FF2B5EF4-FFF2-40B4-BE49-F238E27FC236}">
                  <a16:creationId xmlns:a16="http://schemas.microsoft.com/office/drawing/2014/main" id="{00D8E45F-1C13-4F95-B185-29DE6FA0B0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4113" y="5265738"/>
              <a:ext cx="511175" cy="727075"/>
            </a:xfrm>
            <a:custGeom>
              <a:avLst/>
              <a:gdLst>
                <a:gd name="T0" fmla="*/ 227 w 322"/>
                <a:gd name="T1" fmla="*/ 19 h 458"/>
                <a:gd name="T2" fmla="*/ 231 w 322"/>
                <a:gd name="T3" fmla="*/ 28 h 458"/>
                <a:gd name="T4" fmla="*/ 234 w 322"/>
                <a:gd name="T5" fmla="*/ 44 h 458"/>
                <a:gd name="T6" fmla="*/ 233 w 322"/>
                <a:gd name="T7" fmla="*/ 63 h 458"/>
                <a:gd name="T8" fmla="*/ 222 w 322"/>
                <a:gd name="T9" fmla="*/ 60 h 458"/>
                <a:gd name="T10" fmla="*/ 215 w 322"/>
                <a:gd name="T11" fmla="*/ 76 h 458"/>
                <a:gd name="T12" fmla="*/ 230 w 322"/>
                <a:gd name="T13" fmla="*/ 86 h 458"/>
                <a:gd name="T14" fmla="*/ 235 w 322"/>
                <a:gd name="T15" fmla="*/ 78 h 458"/>
                <a:gd name="T16" fmla="*/ 246 w 322"/>
                <a:gd name="T17" fmla="*/ 82 h 458"/>
                <a:gd name="T18" fmla="*/ 233 w 322"/>
                <a:gd name="T19" fmla="*/ 113 h 458"/>
                <a:gd name="T20" fmla="*/ 214 w 322"/>
                <a:gd name="T21" fmla="*/ 139 h 458"/>
                <a:gd name="T22" fmla="*/ 191 w 322"/>
                <a:gd name="T23" fmla="*/ 166 h 458"/>
                <a:gd name="T24" fmla="*/ 160 w 322"/>
                <a:gd name="T25" fmla="*/ 193 h 458"/>
                <a:gd name="T26" fmla="*/ 138 w 322"/>
                <a:gd name="T27" fmla="*/ 202 h 458"/>
                <a:gd name="T28" fmla="*/ 116 w 322"/>
                <a:gd name="T29" fmla="*/ 204 h 458"/>
                <a:gd name="T30" fmla="*/ 92 w 322"/>
                <a:gd name="T31" fmla="*/ 202 h 458"/>
                <a:gd name="T32" fmla="*/ 69 w 322"/>
                <a:gd name="T33" fmla="*/ 209 h 458"/>
                <a:gd name="T34" fmla="*/ 52 w 322"/>
                <a:gd name="T35" fmla="*/ 216 h 458"/>
                <a:gd name="T36" fmla="*/ 43 w 322"/>
                <a:gd name="T37" fmla="*/ 210 h 458"/>
                <a:gd name="T38" fmla="*/ 36 w 322"/>
                <a:gd name="T39" fmla="*/ 208 h 458"/>
                <a:gd name="T40" fmla="*/ 32 w 322"/>
                <a:gd name="T41" fmla="*/ 204 h 458"/>
                <a:gd name="T42" fmla="*/ 29 w 322"/>
                <a:gd name="T43" fmla="*/ 201 h 458"/>
                <a:gd name="T44" fmla="*/ 24 w 322"/>
                <a:gd name="T45" fmla="*/ 187 h 458"/>
                <a:gd name="T46" fmla="*/ 24 w 322"/>
                <a:gd name="T47" fmla="*/ 179 h 458"/>
                <a:gd name="T48" fmla="*/ 25 w 322"/>
                <a:gd name="T49" fmla="*/ 161 h 458"/>
                <a:gd name="T50" fmla="*/ 1 w 322"/>
                <a:gd name="T51" fmla="*/ 109 h 458"/>
                <a:gd name="T52" fmla="*/ 5 w 322"/>
                <a:gd name="T53" fmla="*/ 103 h 458"/>
                <a:gd name="T54" fmla="*/ 11 w 322"/>
                <a:gd name="T55" fmla="*/ 98 h 458"/>
                <a:gd name="T56" fmla="*/ 15 w 322"/>
                <a:gd name="T57" fmla="*/ 105 h 458"/>
                <a:gd name="T58" fmla="*/ 19 w 322"/>
                <a:gd name="T59" fmla="*/ 110 h 458"/>
                <a:gd name="T60" fmla="*/ 39 w 322"/>
                <a:gd name="T61" fmla="*/ 113 h 458"/>
                <a:gd name="T62" fmla="*/ 45 w 322"/>
                <a:gd name="T63" fmla="*/ 109 h 458"/>
                <a:gd name="T64" fmla="*/ 53 w 322"/>
                <a:gd name="T65" fmla="*/ 87 h 458"/>
                <a:gd name="T66" fmla="*/ 53 w 322"/>
                <a:gd name="T67" fmla="*/ 44 h 458"/>
                <a:gd name="T68" fmla="*/ 65 w 322"/>
                <a:gd name="T69" fmla="*/ 63 h 458"/>
                <a:gd name="T70" fmla="*/ 63 w 322"/>
                <a:gd name="T71" fmla="*/ 74 h 458"/>
                <a:gd name="T72" fmla="*/ 75 w 322"/>
                <a:gd name="T73" fmla="*/ 78 h 458"/>
                <a:gd name="T74" fmla="*/ 83 w 322"/>
                <a:gd name="T75" fmla="*/ 75 h 458"/>
                <a:gd name="T76" fmla="*/ 94 w 322"/>
                <a:gd name="T77" fmla="*/ 64 h 458"/>
                <a:gd name="T78" fmla="*/ 99 w 322"/>
                <a:gd name="T79" fmla="*/ 52 h 458"/>
                <a:gd name="T80" fmla="*/ 112 w 322"/>
                <a:gd name="T81" fmla="*/ 56 h 458"/>
                <a:gd name="T82" fmla="*/ 124 w 322"/>
                <a:gd name="T83" fmla="*/ 60 h 458"/>
                <a:gd name="T84" fmla="*/ 136 w 322"/>
                <a:gd name="T85" fmla="*/ 58 h 458"/>
                <a:gd name="T86" fmla="*/ 142 w 322"/>
                <a:gd name="T87" fmla="*/ 43 h 458"/>
                <a:gd name="T88" fmla="*/ 155 w 322"/>
                <a:gd name="T89" fmla="*/ 35 h 458"/>
                <a:gd name="T90" fmla="*/ 162 w 322"/>
                <a:gd name="T91" fmla="*/ 23 h 458"/>
                <a:gd name="T92" fmla="*/ 170 w 322"/>
                <a:gd name="T93" fmla="*/ 18 h 458"/>
                <a:gd name="T94" fmla="*/ 174 w 322"/>
                <a:gd name="T95" fmla="*/ 12 h 458"/>
                <a:gd name="T96" fmla="*/ 188 w 322"/>
                <a:gd name="T97" fmla="*/ 3 h 458"/>
                <a:gd name="T98" fmla="*/ 211 w 322"/>
                <a:gd name="T99" fmla="*/ 3 h 458"/>
                <a:gd name="T100" fmla="*/ 184 w 322"/>
                <a:gd name="T101" fmla="*/ 133 h 458"/>
                <a:gd name="T102" fmla="*/ 191 w 322"/>
                <a:gd name="T103" fmla="*/ 126 h 458"/>
                <a:gd name="T104" fmla="*/ 194 w 322"/>
                <a:gd name="T105" fmla="*/ 117 h 458"/>
                <a:gd name="T106" fmla="*/ 186 w 322"/>
                <a:gd name="T107" fmla="*/ 110 h 458"/>
                <a:gd name="T108" fmla="*/ 178 w 322"/>
                <a:gd name="T109" fmla="*/ 109 h 458"/>
                <a:gd name="T110" fmla="*/ 167 w 322"/>
                <a:gd name="T111" fmla="*/ 118 h 458"/>
                <a:gd name="T112" fmla="*/ 160 w 322"/>
                <a:gd name="T113" fmla="*/ 125 h 458"/>
                <a:gd name="T114" fmla="*/ 163 w 322"/>
                <a:gd name="T115" fmla="*/ 133 h 458"/>
                <a:gd name="T116" fmla="*/ 166 w 322"/>
                <a:gd name="T117" fmla="*/ 138 h 458"/>
                <a:gd name="T118" fmla="*/ 174 w 322"/>
                <a:gd name="T119" fmla="*/ 142 h 458"/>
                <a:gd name="T120" fmla="*/ 179 w 322"/>
                <a:gd name="T121" fmla="*/ 134 h 458"/>
                <a:gd name="T122" fmla="*/ 184 w 322"/>
                <a:gd name="T123" fmla="*/ 133 h 458"/>
                <a:gd name="T124" fmla="*/ 321 w 322"/>
                <a:gd name="T125" fmla="*/ 45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458">
                  <a:moveTo>
                    <a:pt x="223" y="4"/>
                  </a:moveTo>
                  <a:lnTo>
                    <a:pt x="223" y="6"/>
                  </a:lnTo>
                  <a:lnTo>
                    <a:pt x="223" y="6"/>
                  </a:lnTo>
                  <a:lnTo>
                    <a:pt x="223" y="8"/>
                  </a:lnTo>
                  <a:lnTo>
                    <a:pt x="225" y="11"/>
                  </a:lnTo>
                  <a:lnTo>
                    <a:pt x="226" y="15"/>
                  </a:lnTo>
                  <a:lnTo>
                    <a:pt x="227" y="19"/>
                  </a:lnTo>
                  <a:lnTo>
                    <a:pt x="227" y="22"/>
                  </a:lnTo>
                  <a:lnTo>
                    <a:pt x="227" y="22"/>
                  </a:lnTo>
                  <a:lnTo>
                    <a:pt x="227" y="23"/>
                  </a:lnTo>
                  <a:lnTo>
                    <a:pt x="229" y="26"/>
                  </a:lnTo>
                  <a:lnTo>
                    <a:pt x="229" y="27"/>
                  </a:lnTo>
                  <a:lnTo>
                    <a:pt x="230" y="27"/>
                  </a:lnTo>
                  <a:lnTo>
                    <a:pt x="231" y="28"/>
                  </a:lnTo>
                  <a:lnTo>
                    <a:pt x="231" y="31"/>
                  </a:lnTo>
                  <a:lnTo>
                    <a:pt x="233" y="35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4" y="38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8"/>
                  </a:lnTo>
                  <a:lnTo>
                    <a:pt x="234" y="51"/>
                  </a:lnTo>
                  <a:lnTo>
                    <a:pt x="234" y="52"/>
                  </a:lnTo>
                  <a:lnTo>
                    <a:pt x="234" y="58"/>
                  </a:lnTo>
                  <a:lnTo>
                    <a:pt x="233" y="60"/>
                  </a:lnTo>
                  <a:lnTo>
                    <a:pt x="233" y="62"/>
                  </a:lnTo>
                  <a:lnTo>
                    <a:pt x="233" y="63"/>
                  </a:lnTo>
                  <a:lnTo>
                    <a:pt x="233" y="63"/>
                  </a:lnTo>
                  <a:lnTo>
                    <a:pt x="231" y="63"/>
                  </a:lnTo>
                  <a:lnTo>
                    <a:pt x="229" y="62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3" y="59"/>
                  </a:lnTo>
                  <a:lnTo>
                    <a:pt x="222" y="60"/>
                  </a:lnTo>
                  <a:lnTo>
                    <a:pt x="221" y="63"/>
                  </a:lnTo>
                  <a:lnTo>
                    <a:pt x="219" y="66"/>
                  </a:lnTo>
                  <a:lnTo>
                    <a:pt x="218" y="67"/>
                  </a:lnTo>
                  <a:lnTo>
                    <a:pt x="215" y="71"/>
                  </a:lnTo>
                  <a:lnTo>
                    <a:pt x="215" y="71"/>
                  </a:lnTo>
                  <a:lnTo>
                    <a:pt x="215" y="74"/>
                  </a:lnTo>
                  <a:lnTo>
                    <a:pt x="215" y="76"/>
                  </a:lnTo>
                  <a:lnTo>
                    <a:pt x="215" y="76"/>
                  </a:lnTo>
                  <a:lnTo>
                    <a:pt x="217" y="76"/>
                  </a:lnTo>
                  <a:lnTo>
                    <a:pt x="218" y="79"/>
                  </a:lnTo>
                  <a:lnTo>
                    <a:pt x="219" y="82"/>
                  </a:lnTo>
                  <a:lnTo>
                    <a:pt x="223" y="84"/>
                  </a:lnTo>
                  <a:lnTo>
                    <a:pt x="226" y="86"/>
                  </a:lnTo>
                  <a:lnTo>
                    <a:pt x="230" y="86"/>
                  </a:lnTo>
                  <a:lnTo>
                    <a:pt x="233" y="86"/>
                  </a:lnTo>
                  <a:lnTo>
                    <a:pt x="233" y="83"/>
                  </a:lnTo>
                  <a:lnTo>
                    <a:pt x="233" y="79"/>
                  </a:lnTo>
                  <a:lnTo>
                    <a:pt x="234" y="78"/>
                  </a:lnTo>
                  <a:lnTo>
                    <a:pt x="234" y="76"/>
                  </a:lnTo>
                  <a:lnTo>
                    <a:pt x="235" y="78"/>
                  </a:lnTo>
                  <a:lnTo>
                    <a:pt x="235" y="78"/>
                  </a:lnTo>
                  <a:lnTo>
                    <a:pt x="237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2" y="78"/>
                  </a:lnTo>
                  <a:lnTo>
                    <a:pt x="246" y="78"/>
                  </a:lnTo>
                  <a:lnTo>
                    <a:pt x="247" y="78"/>
                  </a:lnTo>
                  <a:lnTo>
                    <a:pt x="246" y="82"/>
                  </a:lnTo>
                  <a:lnTo>
                    <a:pt x="245" y="87"/>
                  </a:lnTo>
                  <a:lnTo>
                    <a:pt x="243" y="90"/>
                  </a:lnTo>
                  <a:lnTo>
                    <a:pt x="242" y="101"/>
                  </a:lnTo>
                  <a:lnTo>
                    <a:pt x="239" y="106"/>
                  </a:lnTo>
                  <a:lnTo>
                    <a:pt x="238" y="107"/>
                  </a:lnTo>
                  <a:lnTo>
                    <a:pt x="234" y="111"/>
                  </a:lnTo>
                  <a:lnTo>
                    <a:pt x="233" y="113"/>
                  </a:lnTo>
                  <a:lnTo>
                    <a:pt x="233" y="113"/>
                  </a:lnTo>
                  <a:lnTo>
                    <a:pt x="230" y="113"/>
                  </a:lnTo>
                  <a:lnTo>
                    <a:pt x="223" y="121"/>
                  </a:lnTo>
                  <a:lnTo>
                    <a:pt x="222" y="125"/>
                  </a:lnTo>
                  <a:lnTo>
                    <a:pt x="219" y="130"/>
                  </a:lnTo>
                  <a:lnTo>
                    <a:pt x="217" y="133"/>
                  </a:lnTo>
                  <a:lnTo>
                    <a:pt x="214" y="139"/>
                  </a:lnTo>
                  <a:lnTo>
                    <a:pt x="211" y="143"/>
                  </a:lnTo>
                  <a:lnTo>
                    <a:pt x="209" y="149"/>
                  </a:lnTo>
                  <a:lnTo>
                    <a:pt x="203" y="154"/>
                  </a:lnTo>
                  <a:lnTo>
                    <a:pt x="201" y="155"/>
                  </a:lnTo>
                  <a:lnTo>
                    <a:pt x="199" y="157"/>
                  </a:lnTo>
                  <a:lnTo>
                    <a:pt x="197" y="161"/>
                  </a:lnTo>
                  <a:lnTo>
                    <a:pt x="191" y="166"/>
                  </a:lnTo>
                  <a:lnTo>
                    <a:pt x="187" y="171"/>
                  </a:lnTo>
                  <a:lnTo>
                    <a:pt x="180" y="177"/>
                  </a:lnTo>
                  <a:lnTo>
                    <a:pt x="176" y="179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4" y="190"/>
                  </a:lnTo>
                  <a:lnTo>
                    <a:pt x="160" y="193"/>
                  </a:lnTo>
                  <a:lnTo>
                    <a:pt x="152" y="197"/>
                  </a:lnTo>
                  <a:lnTo>
                    <a:pt x="150" y="197"/>
                  </a:lnTo>
                  <a:lnTo>
                    <a:pt x="143" y="197"/>
                  </a:lnTo>
                  <a:lnTo>
                    <a:pt x="140" y="197"/>
                  </a:lnTo>
                  <a:lnTo>
                    <a:pt x="139" y="200"/>
                  </a:lnTo>
                  <a:lnTo>
                    <a:pt x="138" y="202"/>
                  </a:lnTo>
                  <a:lnTo>
                    <a:pt x="138" y="202"/>
                  </a:lnTo>
                  <a:lnTo>
                    <a:pt x="136" y="202"/>
                  </a:lnTo>
                  <a:lnTo>
                    <a:pt x="131" y="201"/>
                  </a:lnTo>
                  <a:lnTo>
                    <a:pt x="128" y="201"/>
                  </a:lnTo>
                  <a:lnTo>
                    <a:pt x="127" y="204"/>
                  </a:lnTo>
                  <a:lnTo>
                    <a:pt x="126" y="205"/>
                  </a:lnTo>
                  <a:lnTo>
                    <a:pt x="123" y="205"/>
                  </a:lnTo>
                  <a:lnTo>
                    <a:pt x="116" y="204"/>
                  </a:lnTo>
                  <a:lnTo>
                    <a:pt x="110" y="202"/>
                  </a:lnTo>
                  <a:lnTo>
                    <a:pt x="107" y="201"/>
                  </a:lnTo>
                  <a:lnTo>
                    <a:pt x="104" y="204"/>
                  </a:lnTo>
                  <a:lnTo>
                    <a:pt x="103" y="204"/>
                  </a:lnTo>
                  <a:lnTo>
                    <a:pt x="98" y="204"/>
                  </a:lnTo>
                  <a:lnTo>
                    <a:pt x="95" y="202"/>
                  </a:lnTo>
                  <a:lnTo>
                    <a:pt x="92" y="202"/>
                  </a:lnTo>
                  <a:lnTo>
                    <a:pt x="90" y="202"/>
                  </a:lnTo>
                  <a:lnTo>
                    <a:pt x="87" y="204"/>
                  </a:lnTo>
                  <a:lnTo>
                    <a:pt x="80" y="209"/>
                  </a:lnTo>
                  <a:lnTo>
                    <a:pt x="77" y="209"/>
                  </a:lnTo>
                  <a:lnTo>
                    <a:pt x="73" y="209"/>
                  </a:lnTo>
                  <a:lnTo>
                    <a:pt x="72" y="209"/>
                  </a:lnTo>
                  <a:lnTo>
                    <a:pt x="69" y="209"/>
                  </a:lnTo>
                  <a:lnTo>
                    <a:pt x="68" y="209"/>
                  </a:lnTo>
                  <a:lnTo>
                    <a:pt x="67" y="209"/>
                  </a:lnTo>
                  <a:lnTo>
                    <a:pt x="65" y="210"/>
                  </a:lnTo>
                  <a:lnTo>
                    <a:pt x="61" y="210"/>
                  </a:lnTo>
                  <a:lnTo>
                    <a:pt x="60" y="212"/>
                  </a:lnTo>
                  <a:lnTo>
                    <a:pt x="53" y="216"/>
                  </a:lnTo>
                  <a:lnTo>
                    <a:pt x="52" y="216"/>
                  </a:lnTo>
                  <a:lnTo>
                    <a:pt x="51" y="216"/>
                  </a:lnTo>
                  <a:lnTo>
                    <a:pt x="48" y="216"/>
                  </a:lnTo>
                  <a:lnTo>
                    <a:pt x="44" y="213"/>
                  </a:lnTo>
                  <a:lnTo>
                    <a:pt x="43" y="213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3" y="209"/>
                  </a:lnTo>
                  <a:lnTo>
                    <a:pt x="41" y="209"/>
                  </a:lnTo>
                  <a:lnTo>
                    <a:pt x="40" y="208"/>
                  </a:lnTo>
                  <a:lnTo>
                    <a:pt x="37" y="208"/>
                  </a:lnTo>
                  <a:lnTo>
                    <a:pt x="37" y="209"/>
                  </a:lnTo>
                  <a:lnTo>
                    <a:pt x="36" y="209"/>
                  </a:lnTo>
                  <a:lnTo>
                    <a:pt x="36" y="208"/>
                  </a:lnTo>
                  <a:lnTo>
                    <a:pt x="36" y="206"/>
                  </a:lnTo>
                  <a:lnTo>
                    <a:pt x="36" y="205"/>
                  </a:lnTo>
                  <a:lnTo>
                    <a:pt x="36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1" y="204"/>
                  </a:lnTo>
                  <a:lnTo>
                    <a:pt x="31" y="205"/>
                  </a:lnTo>
                  <a:lnTo>
                    <a:pt x="31" y="208"/>
                  </a:lnTo>
                  <a:lnTo>
                    <a:pt x="29" y="208"/>
                  </a:lnTo>
                  <a:lnTo>
                    <a:pt x="29" y="205"/>
                  </a:lnTo>
                  <a:lnTo>
                    <a:pt x="28" y="204"/>
                  </a:lnTo>
                  <a:lnTo>
                    <a:pt x="29" y="201"/>
                  </a:lnTo>
                  <a:lnTo>
                    <a:pt x="31" y="200"/>
                  </a:lnTo>
                  <a:lnTo>
                    <a:pt x="31" y="198"/>
                  </a:lnTo>
                  <a:lnTo>
                    <a:pt x="31" y="197"/>
                  </a:lnTo>
                  <a:lnTo>
                    <a:pt x="28" y="193"/>
                  </a:lnTo>
                  <a:lnTo>
                    <a:pt x="28" y="191"/>
                  </a:lnTo>
                  <a:lnTo>
                    <a:pt x="25" y="190"/>
                  </a:lnTo>
                  <a:lnTo>
                    <a:pt x="24" y="187"/>
                  </a:lnTo>
                  <a:lnTo>
                    <a:pt x="24" y="186"/>
                  </a:lnTo>
                  <a:lnTo>
                    <a:pt x="23" y="185"/>
                  </a:lnTo>
                  <a:lnTo>
                    <a:pt x="21" y="183"/>
                  </a:lnTo>
                  <a:lnTo>
                    <a:pt x="21" y="181"/>
                  </a:lnTo>
                  <a:lnTo>
                    <a:pt x="21" y="179"/>
                  </a:lnTo>
                  <a:lnTo>
                    <a:pt x="23" y="178"/>
                  </a:lnTo>
                  <a:lnTo>
                    <a:pt x="24" y="179"/>
                  </a:lnTo>
                  <a:lnTo>
                    <a:pt x="25" y="179"/>
                  </a:lnTo>
                  <a:lnTo>
                    <a:pt x="27" y="178"/>
                  </a:lnTo>
                  <a:lnTo>
                    <a:pt x="28" y="175"/>
                  </a:lnTo>
                  <a:lnTo>
                    <a:pt x="28" y="171"/>
                  </a:lnTo>
                  <a:lnTo>
                    <a:pt x="28" y="169"/>
                  </a:lnTo>
                  <a:lnTo>
                    <a:pt x="27" y="162"/>
                  </a:lnTo>
                  <a:lnTo>
                    <a:pt x="25" y="161"/>
                  </a:lnTo>
                  <a:lnTo>
                    <a:pt x="23" y="155"/>
                  </a:lnTo>
                  <a:lnTo>
                    <a:pt x="19" y="149"/>
                  </a:lnTo>
                  <a:lnTo>
                    <a:pt x="13" y="139"/>
                  </a:lnTo>
                  <a:lnTo>
                    <a:pt x="12" y="133"/>
                  </a:lnTo>
                  <a:lnTo>
                    <a:pt x="8" y="121"/>
                  </a:lnTo>
                  <a:lnTo>
                    <a:pt x="5" y="114"/>
                  </a:lnTo>
                  <a:lnTo>
                    <a:pt x="1" y="109"/>
                  </a:lnTo>
                  <a:lnTo>
                    <a:pt x="0" y="107"/>
                  </a:lnTo>
                  <a:lnTo>
                    <a:pt x="1" y="107"/>
                  </a:lnTo>
                  <a:lnTo>
                    <a:pt x="3" y="106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7" y="101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11" y="98"/>
                  </a:lnTo>
                  <a:lnTo>
                    <a:pt x="12" y="99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3" y="101"/>
                  </a:lnTo>
                  <a:lnTo>
                    <a:pt x="13" y="102"/>
                  </a:lnTo>
                  <a:lnTo>
                    <a:pt x="15" y="103"/>
                  </a:lnTo>
                  <a:lnTo>
                    <a:pt x="15" y="105"/>
                  </a:lnTo>
                  <a:lnTo>
                    <a:pt x="13" y="105"/>
                  </a:lnTo>
                  <a:lnTo>
                    <a:pt x="13" y="106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9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21" y="110"/>
                  </a:lnTo>
                  <a:lnTo>
                    <a:pt x="23" y="111"/>
                  </a:lnTo>
                  <a:lnTo>
                    <a:pt x="25" y="113"/>
                  </a:lnTo>
                  <a:lnTo>
                    <a:pt x="28" y="113"/>
                  </a:lnTo>
                  <a:lnTo>
                    <a:pt x="32" y="111"/>
                  </a:lnTo>
                  <a:lnTo>
                    <a:pt x="36" y="111"/>
                  </a:lnTo>
                  <a:lnTo>
                    <a:pt x="39" y="113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3" y="111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4" y="110"/>
                  </a:lnTo>
                  <a:lnTo>
                    <a:pt x="45" y="109"/>
                  </a:lnTo>
                  <a:lnTo>
                    <a:pt x="47" y="107"/>
                  </a:lnTo>
                  <a:lnTo>
                    <a:pt x="48" y="106"/>
                  </a:lnTo>
                  <a:lnTo>
                    <a:pt x="52" y="105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3" y="95"/>
                  </a:lnTo>
                  <a:lnTo>
                    <a:pt x="53" y="87"/>
                  </a:lnTo>
                  <a:lnTo>
                    <a:pt x="53" y="80"/>
                  </a:lnTo>
                  <a:lnTo>
                    <a:pt x="53" y="72"/>
                  </a:lnTo>
                  <a:lnTo>
                    <a:pt x="53" y="64"/>
                  </a:lnTo>
                  <a:lnTo>
                    <a:pt x="53" y="58"/>
                  </a:lnTo>
                  <a:lnTo>
                    <a:pt x="53" y="50"/>
                  </a:lnTo>
                  <a:lnTo>
                    <a:pt x="53" y="43"/>
                  </a:lnTo>
                  <a:lnTo>
                    <a:pt x="53" y="44"/>
                  </a:lnTo>
                  <a:lnTo>
                    <a:pt x="59" y="47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63" y="55"/>
                  </a:lnTo>
                  <a:lnTo>
                    <a:pt x="64" y="59"/>
                  </a:lnTo>
                  <a:lnTo>
                    <a:pt x="65" y="62"/>
                  </a:lnTo>
                  <a:lnTo>
                    <a:pt x="65" y="63"/>
                  </a:lnTo>
                  <a:lnTo>
                    <a:pt x="65" y="64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8"/>
                  </a:lnTo>
                  <a:lnTo>
                    <a:pt x="64" y="70"/>
                  </a:lnTo>
                  <a:lnTo>
                    <a:pt x="63" y="71"/>
                  </a:lnTo>
                  <a:lnTo>
                    <a:pt x="63" y="74"/>
                  </a:lnTo>
                  <a:lnTo>
                    <a:pt x="63" y="76"/>
                  </a:lnTo>
                  <a:lnTo>
                    <a:pt x="64" y="78"/>
                  </a:lnTo>
                  <a:lnTo>
                    <a:pt x="64" y="78"/>
                  </a:lnTo>
                  <a:lnTo>
                    <a:pt x="67" y="76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5" y="78"/>
                  </a:lnTo>
                  <a:lnTo>
                    <a:pt x="76" y="78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1" y="75"/>
                  </a:lnTo>
                  <a:lnTo>
                    <a:pt x="83" y="75"/>
                  </a:lnTo>
                  <a:lnTo>
                    <a:pt x="84" y="74"/>
                  </a:lnTo>
                  <a:lnTo>
                    <a:pt x="86" y="74"/>
                  </a:lnTo>
                  <a:lnTo>
                    <a:pt x="87" y="70"/>
                  </a:lnTo>
                  <a:lnTo>
                    <a:pt x="91" y="67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4" y="64"/>
                  </a:lnTo>
                  <a:lnTo>
                    <a:pt x="95" y="62"/>
                  </a:lnTo>
                  <a:lnTo>
                    <a:pt x="96" y="58"/>
                  </a:lnTo>
                  <a:lnTo>
                    <a:pt x="96" y="56"/>
                  </a:lnTo>
                  <a:lnTo>
                    <a:pt x="96" y="55"/>
                  </a:lnTo>
                  <a:lnTo>
                    <a:pt x="98" y="54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100" y="52"/>
                  </a:lnTo>
                  <a:lnTo>
                    <a:pt x="103" y="51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08" y="54"/>
                  </a:lnTo>
                  <a:lnTo>
                    <a:pt x="111" y="56"/>
                  </a:lnTo>
                  <a:lnTo>
                    <a:pt x="112" y="56"/>
                  </a:lnTo>
                  <a:lnTo>
                    <a:pt x="114" y="58"/>
                  </a:lnTo>
                  <a:lnTo>
                    <a:pt x="115" y="58"/>
                  </a:lnTo>
                  <a:lnTo>
                    <a:pt x="116" y="58"/>
                  </a:lnTo>
                  <a:lnTo>
                    <a:pt x="119" y="59"/>
                  </a:lnTo>
                  <a:lnTo>
                    <a:pt x="120" y="59"/>
                  </a:lnTo>
                  <a:lnTo>
                    <a:pt x="122" y="60"/>
                  </a:lnTo>
                  <a:lnTo>
                    <a:pt x="124" y="60"/>
                  </a:lnTo>
                  <a:lnTo>
                    <a:pt x="127" y="60"/>
                  </a:lnTo>
                  <a:lnTo>
                    <a:pt x="128" y="59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5" y="59"/>
                  </a:lnTo>
                  <a:lnTo>
                    <a:pt x="136" y="58"/>
                  </a:lnTo>
                  <a:lnTo>
                    <a:pt x="138" y="56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40" y="50"/>
                  </a:lnTo>
                  <a:lnTo>
                    <a:pt x="142" y="46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4" y="42"/>
                  </a:lnTo>
                  <a:lnTo>
                    <a:pt x="146" y="42"/>
                  </a:lnTo>
                  <a:lnTo>
                    <a:pt x="150" y="40"/>
                  </a:lnTo>
                  <a:lnTo>
                    <a:pt x="151" y="40"/>
                  </a:lnTo>
                  <a:lnTo>
                    <a:pt x="151" y="39"/>
                  </a:lnTo>
                  <a:lnTo>
                    <a:pt x="152" y="38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8" y="27"/>
                  </a:lnTo>
                  <a:lnTo>
                    <a:pt x="159" y="26"/>
                  </a:lnTo>
                  <a:lnTo>
                    <a:pt x="160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63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72" y="14"/>
                  </a:lnTo>
                  <a:lnTo>
                    <a:pt x="174" y="12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7"/>
                  </a:lnTo>
                  <a:lnTo>
                    <a:pt x="184" y="7"/>
                  </a:lnTo>
                  <a:lnTo>
                    <a:pt x="186" y="6"/>
                  </a:lnTo>
                  <a:lnTo>
                    <a:pt x="188" y="4"/>
                  </a:lnTo>
                  <a:lnTo>
                    <a:pt x="188" y="3"/>
                  </a:lnTo>
                  <a:lnTo>
                    <a:pt x="191" y="2"/>
                  </a:lnTo>
                  <a:lnTo>
                    <a:pt x="194" y="2"/>
                  </a:lnTo>
                  <a:lnTo>
                    <a:pt x="194" y="2"/>
                  </a:lnTo>
                  <a:lnTo>
                    <a:pt x="199" y="0"/>
                  </a:lnTo>
                  <a:lnTo>
                    <a:pt x="202" y="2"/>
                  </a:lnTo>
                  <a:lnTo>
                    <a:pt x="207" y="3"/>
                  </a:lnTo>
                  <a:lnTo>
                    <a:pt x="211" y="3"/>
                  </a:lnTo>
                  <a:lnTo>
                    <a:pt x="214" y="3"/>
                  </a:lnTo>
                  <a:lnTo>
                    <a:pt x="218" y="3"/>
                  </a:lnTo>
                  <a:lnTo>
                    <a:pt x="219" y="3"/>
                  </a:lnTo>
                  <a:lnTo>
                    <a:pt x="222" y="4"/>
                  </a:lnTo>
                  <a:lnTo>
                    <a:pt x="223" y="4"/>
                  </a:lnTo>
                  <a:lnTo>
                    <a:pt x="223" y="4"/>
                  </a:lnTo>
                  <a:close/>
                  <a:moveTo>
                    <a:pt x="184" y="133"/>
                  </a:moveTo>
                  <a:lnTo>
                    <a:pt x="187" y="131"/>
                  </a:lnTo>
                  <a:lnTo>
                    <a:pt x="188" y="131"/>
                  </a:lnTo>
                  <a:lnTo>
                    <a:pt x="188" y="131"/>
                  </a:lnTo>
                  <a:lnTo>
                    <a:pt x="190" y="130"/>
                  </a:lnTo>
                  <a:lnTo>
                    <a:pt x="190" y="127"/>
                  </a:lnTo>
                  <a:lnTo>
                    <a:pt x="191" y="126"/>
                  </a:lnTo>
                  <a:lnTo>
                    <a:pt x="191" y="126"/>
                  </a:lnTo>
                  <a:lnTo>
                    <a:pt x="192" y="125"/>
                  </a:lnTo>
                  <a:lnTo>
                    <a:pt x="192" y="123"/>
                  </a:lnTo>
                  <a:lnTo>
                    <a:pt x="194" y="122"/>
                  </a:lnTo>
                  <a:lnTo>
                    <a:pt x="194" y="119"/>
                  </a:lnTo>
                  <a:lnTo>
                    <a:pt x="195" y="119"/>
                  </a:lnTo>
                  <a:lnTo>
                    <a:pt x="194" y="118"/>
                  </a:lnTo>
                  <a:lnTo>
                    <a:pt x="194" y="117"/>
                  </a:lnTo>
                  <a:lnTo>
                    <a:pt x="194" y="115"/>
                  </a:lnTo>
                  <a:lnTo>
                    <a:pt x="192" y="115"/>
                  </a:lnTo>
                  <a:lnTo>
                    <a:pt x="191" y="115"/>
                  </a:lnTo>
                  <a:lnTo>
                    <a:pt x="190" y="114"/>
                  </a:lnTo>
                  <a:lnTo>
                    <a:pt x="188" y="113"/>
                  </a:lnTo>
                  <a:lnTo>
                    <a:pt x="187" y="110"/>
                  </a:lnTo>
                  <a:lnTo>
                    <a:pt x="186" y="110"/>
                  </a:lnTo>
                  <a:lnTo>
                    <a:pt x="184" y="109"/>
                  </a:lnTo>
                  <a:lnTo>
                    <a:pt x="184" y="109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2" y="107"/>
                  </a:lnTo>
                  <a:lnTo>
                    <a:pt x="180" y="107"/>
                  </a:lnTo>
                  <a:lnTo>
                    <a:pt x="178" y="109"/>
                  </a:lnTo>
                  <a:lnTo>
                    <a:pt x="175" y="110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0" y="113"/>
                  </a:lnTo>
                  <a:lnTo>
                    <a:pt x="168" y="115"/>
                  </a:lnTo>
                  <a:lnTo>
                    <a:pt x="167" y="117"/>
                  </a:lnTo>
                  <a:lnTo>
                    <a:pt x="167" y="118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4" y="121"/>
                  </a:lnTo>
                  <a:lnTo>
                    <a:pt x="164" y="122"/>
                  </a:lnTo>
                  <a:lnTo>
                    <a:pt x="163" y="123"/>
                  </a:lnTo>
                  <a:lnTo>
                    <a:pt x="162" y="123"/>
                  </a:lnTo>
                  <a:lnTo>
                    <a:pt x="160" y="125"/>
                  </a:lnTo>
                  <a:lnTo>
                    <a:pt x="159" y="125"/>
                  </a:lnTo>
                  <a:lnTo>
                    <a:pt x="159" y="126"/>
                  </a:lnTo>
                  <a:lnTo>
                    <a:pt x="160" y="127"/>
                  </a:lnTo>
                  <a:lnTo>
                    <a:pt x="160" y="129"/>
                  </a:lnTo>
                  <a:lnTo>
                    <a:pt x="162" y="130"/>
                  </a:lnTo>
                  <a:lnTo>
                    <a:pt x="162" y="131"/>
                  </a:lnTo>
                  <a:lnTo>
                    <a:pt x="163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6" y="137"/>
                  </a:lnTo>
                  <a:lnTo>
                    <a:pt x="166" y="138"/>
                  </a:lnTo>
                  <a:lnTo>
                    <a:pt x="166" y="138"/>
                  </a:lnTo>
                  <a:lnTo>
                    <a:pt x="167" y="138"/>
                  </a:lnTo>
                  <a:lnTo>
                    <a:pt x="167" y="139"/>
                  </a:lnTo>
                  <a:lnTo>
                    <a:pt x="168" y="141"/>
                  </a:lnTo>
                  <a:lnTo>
                    <a:pt x="170" y="142"/>
                  </a:lnTo>
                  <a:lnTo>
                    <a:pt x="172" y="142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5" y="139"/>
                  </a:lnTo>
                  <a:lnTo>
                    <a:pt x="176" y="138"/>
                  </a:lnTo>
                  <a:lnTo>
                    <a:pt x="178" y="135"/>
                  </a:lnTo>
                  <a:lnTo>
                    <a:pt x="179" y="134"/>
                  </a:lnTo>
                  <a:lnTo>
                    <a:pt x="180" y="134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3" y="134"/>
                  </a:lnTo>
                  <a:lnTo>
                    <a:pt x="183" y="134"/>
                  </a:lnTo>
                  <a:lnTo>
                    <a:pt x="184" y="133"/>
                  </a:lnTo>
                  <a:lnTo>
                    <a:pt x="184" y="133"/>
                  </a:lnTo>
                  <a:close/>
                  <a:moveTo>
                    <a:pt x="322" y="458"/>
                  </a:moveTo>
                  <a:lnTo>
                    <a:pt x="321" y="458"/>
                  </a:lnTo>
                  <a:lnTo>
                    <a:pt x="318" y="458"/>
                  </a:lnTo>
                  <a:lnTo>
                    <a:pt x="318" y="456"/>
                  </a:lnTo>
                  <a:lnTo>
                    <a:pt x="318" y="455"/>
                  </a:lnTo>
                  <a:lnTo>
                    <a:pt x="320" y="455"/>
                  </a:lnTo>
                  <a:lnTo>
                    <a:pt x="321" y="455"/>
                  </a:lnTo>
                  <a:lnTo>
                    <a:pt x="322" y="456"/>
                  </a:lnTo>
                  <a:lnTo>
                    <a:pt x="322" y="456"/>
                  </a:lnTo>
                  <a:lnTo>
                    <a:pt x="322" y="458"/>
                  </a:lnTo>
                  <a:lnTo>
                    <a:pt x="322" y="458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60">
              <a:extLst>
                <a:ext uri="{FF2B5EF4-FFF2-40B4-BE49-F238E27FC236}">
                  <a16:creationId xmlns:a16="http://schemas.microsoft.com/office/drawing/2014/main" id="{4D343E6D-7B8D-446B-B6A3-3C2B9E8A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5" y="4924426"/>
              <a:ext cx="277813" cy="238125"/>
            </a:xfrm>
            <a:custGeom>
              <a:avLst/>
              <a:gdLst>
                <a:gd name="T0" fmla="*/ 166 w 175"/>
                <a:gd name="T1" fmla="*/ 21 h 150"/>
                <a:gd name="T2" fmla="*/ 168 w 175"/>
                <a:gd name="T3" fmla="*/ 21 h 150"/>
                <a:gd name="T4" fmla="*/ 171 w 175"/>
                <a:gd name="T5" fmla="*/ 28 h 150"/>
                <a:gd name="T6" fmla="*/ 175 w 175"/>
                <a:gd name="T7" fmla="*/ 35 h 150"/>
                <a:gd name="T8" fmla="*/ 170 w 175"/>
                <a:gd name="T9" fmla="*/ 40 h 150"/>
                <a:gd name="T10" fmla="*/ 170 w 175"/>
                <a:gd name="T11" fmla="*/ 48 h 150"/>
                <a:gd name="T12" fmla="*/ 170 w 175"/>
                <a:gd name="T13" fmla="*/ 53 h 150"/>
                <a:gd name="T14" fmla="*/ 174 w 175"/>
                <a:gd name="T15" fmla="*/ 63 h 150"/>
                <a:gd name="T16" fmla="*/ 166 w 175"/>
                <a:gd name="T17" fmla="*/ 68 h 150"/>
                <a:gd name="T18" fmla="*/ 166 w 175"/>
                <a:gd name="T19" fmla="*/ 75 h 150"/>
                <a:gd name="T20" fmla="*/ 162 w 175"/>
                <a:gd name="T21" fmla="*/ 80 h 150"/>
                <a:gd name="T22" fmla="*/ 163 w 175"/>
                <a:gd name="T23" fmla="*/ 83 h 150"/>
                <a:gd name="T24" fmla="*/ 166 w 175"/>
                <a:gd name="T25" fmla="*/ 88 h 150"/>
                <a:gd name="T26" fmla="*/ 168 w 175"/>
                <a:gd name="T27" fmla="*/ 88 h 150"/>
                <a:gd name="T28" fmla="*/ 151 w 175"/>
                <a:gd name="T29" fmla="*/ 93 h 150"/>
                <a:gd name="T30" fmla="*/ 138 w 175"/>
                <a:gd name="T31" fmla="*/ 99 h 150"/>
                <a:gd name="T32" fmla="*/ 124 w 175"/>
                <a:gd name="T33" fmla="*/ 103 h 150"/>
                <a:gd name="T34" fmla="*/ 127 w 175"/>
                <a:gd name="T35" fmla="*/ 114 h 150"/>
                <a:gd name="T36" fmla="*/ 107 w 175"/>
                <a:gd name="T37" fmla="*/ 116 h 150"/>
                <a:gd name="T38" fmla="*/ 103 w 175"/>
                <a:gd name="T39" fmla="*/ 126 h 150"/>
                <a:gd name="T40" fmla="*/ 87 w 175"/>
                <a:gd name="T41" fmla="*/ 135 h 150"/>
                <a:gd name="T42" fmla="*/ 69 w 175"/>
                <a:gd name="T43" fmla="*/ 150 h 150"/>
                <a:gd name="T44" fmla="*/ 55 w 175"/>
                <a:gd name="T45" fmla="*/ 147 h 150"/>
                <a:gd name="T46" fmla="*/ 44 w 175"/>
                <a:gd name="T47" fmla="*/ 143 h 150"/>
                <a:gd name="T48" fmla="*/ 24 w 175"/>
                <a:gd name="T49" fmla="*/ 143 h 150"/>
                <a:gd name="T50" fmla="*/ 8 w 175"/>
                <a:gd name="T51" fmla="*/ 131 h 150"/>
                <a:gd name="T52" fmla="*/ 0 w 175"/>
                <a:gd name="T53" fmla="*/ 114 h 150"/>
                <a:gd name="T54" fmla="*/ 0 w 175"/>
                <a:gd name="T55" fmla="*/ 84 h 150"/>
                <a:gd name="T56" fmla="*/ 12 w 175"/>
                <a:gd name="T57" fmla="*/ 72 h 150"/>
                <a:gd name="T58" fmla="*/ 31 w 175"/>
                <a:gd name="T59" fmla="*/ 72 h 150"/>
                <a:gd name="T60" fmla="*/ 31 w 175"/>
                <a:gd name="T61" fmla="*/ 63 h 150"/>
                <a:gd name="T62" fmla="*/ 31 w 175"/>
                <a:gd name="T63" fmla="*/ 51 h 150"/>
                <a:gd name="T64" fmla="*/ 31 w 175"/>
                <a:gd name="T65" fmla="*/ 47 h 150"/>
                <a:gd name="T66" fmla="*/ 32 w 175"/>
                <a:gd name="T67" fmla="*/ 41 h 150"/>
                <a:gd name="T68" fmla="*/ 36 w 175"/>
                <a:gd name="T69" fmla="*/ 47 h 150"/>
                <a:gd name="T70" fmla="*/ 41 w 175"/>
                <a:gd name="T71" fmla="*/ 47 h 150"/>
                <a:gd name="T72" fmla="*/ 49 w 175"/>
                <a:gd name="T73" fmla="*/ 45 h 150"/>
                <a:gd name="T74" fmla="*/ 52 w 175"/>
                <a:gd name="T75" fmla="*/ 52 h 150"/>
                <a:gd name="T76" fmla="*/ 61 w 175"/>
                <a:gd name="T77" fmla="*/ 55 h 150"/>
                <a:gd name="T78" fmla="*/ 73 w 175"/>
                <a:gd name="T79" fmla="*/ 56 h 150"/>
                <a:gd name="T80" fmla="*/ 76 w 175"/>
                <a:gd name="T81" fmla="*/ 51 h 150"/>
                <a:gd name="T82" fmla="*/ 83 w 175"/>
                <a:gd name="T83" fmla="*/ 59 h 150"/>
                <a:gd name="T84" fmla="*/ 92 w 175"/>
                <a:gd name="T85" fmla="*/ 63 h 150"/>
                <a:gd name="T86" fmla="*/ 99 w 175"/>
                <a:gd name="T87" fmla="*/ 68 h 150"/>
                <a:gd name="T88" fmla="*/ 104 w 175"/>
                <a:gd name="T89" fmla="*/ 73 h 150"/>
                <a:gd name="T90" fmla="*/ 109 w 175"/>
                <a:gd name="T91" fmla="*/ 77 h 150"/>
                <a:gd name="T92" fmla="*/ 115 w 175"/>
                <a:gd name="T93" fmla="*/ 77 h 150"/>
                <a:gd name="T94" fmla="*/ 118 w 175"/>
                <a:gd name="T95" fmla="*/ 75 h 150"/>
                <a:gd name="T96" fmla="*/ 118 w 175"/>
                <a:gd name="T97" fmla="*/ 59 h 150"/>
                <a:gd name="T98" fmla="*/ 114 w 175"/>
                <a:gd name="T99" fmla="*/ 61 h 150"/>
                <a:gd name="T100" fmla="*/ 107 w 175"/>
                <a:gd name="T101" fmla="*/ 63 h 150"/>
                <a:gd name="T102" fmla="*/ 97 w 175"/>
                <a:gd name="T103" fmla="*/ 55 h 150"/>
                <a:gd name="T104" fmla="*/ 97 w 175"/>
                <a:gd name="T105" fmla="*/ 44 h 150"/>
                <a:gd name="T106" fmla="*/ 100 w 175"/>
                <a:gd name="T107" fmla="*/ 31 h 150"/>
                <a:gd name="T108" fmla="*/ 96 w 175"/>
                <a:gd name="T109" fmla="*/ 16 h 150"/>
                <a:gd name="T110" fmla="*/ 103 w 175"/>
                <a:gd name="T111" fmla="*/ 9 h 150"/>
                <a:gd name="T112" fmla="*/ 109 w 175"/>
                <a:gd name="T113" fmla="*/ 2 h 150"/>
                <a:gd name="T114" fmla="*/ 132 w 175"/>
                <a:gd name="T115" fmla="*/ 0 h 150"/>
                <a:gd name="T116" fmla="*/ 136 w 175"/>
                <a:gd name="T117" fmla="*/ 5 h 150"/>
                <a:gd name="T118" fmla="*/ 146 w 175"/>
                <a:gd name="T119" fmla="*/ 10 h 150"/>
                <a:gd name="T120" fmla="*/ 150 w 175"/>
                <a:gd name="T121" fmla="*/ 12 h 150"/>
                <a:gd name="T122" fmla="*/ 158 w 175"/>
                <a:gd name="T123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150">
                  <a:moveTo>
                    <a:pt x="164" y="17"/>
                  </a:moveTo>
                  <a:lnTo>
                    <a:pt x="164" y="19"/>
                  </a:lnTo>
                  <a:lnTo>
                    <a:pt x="164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70" y="23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71" y="25"/>
                  </a:lnTo>
                  <a:lnTo>
                    <a:pt x="171" y="27"/>
                  </a:lnTo>
                  <a:lnTo>
                    <a:pt x="171" y="28"/>
                  </a:lnTo>
                  <a:lnTo>
                    <a:pt x="174" y="29"/>
                  </a:lnTo>
                  <a:lnTo>
                    <a:pt x="174" y="31"/>
                  </a:lnTo>
                  <a:lnTo>
                    <a:pt x="174" y="32"/>
                  </a:lnTo>
                  <a:lnTo>
                    <a:pt x="174" y="32"/>
                  </a:lnTo>
                  <a:lnTo>
                    <a:pt x="175" y="33"/>
                  </a:lnTo>
                  <a:lnTo>
                    <a:pt x="175" y="35"/>
                  </a:lnTo>
                  <a:lnTo>
                    <a:pt x="175" y="36"/>
                  </a:lnTo>
                  <a:lnTo>
                    <a:pt x="172" y="39"/>
                  </a:lnTo>
                  <a:lnTo>
                    <a:pt x="172" y="39"/>
                  </a:lnTo>
                  <a:lnTo>
                    <a:pt x="171" y="39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0" y="41"/>
                  </a:lnTo>
                  <a:lnTo>
                    <a:pt x="171" y="43"/>
                  </a:lnTo>
                  <a:lnTo>
                    <a:pt x="171" y="44"/>
                  </a:lnTo>
                  <a:lnTo>
                    <a:pt x="171" y="45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70" y="52"/>
                  </a:lnTo>
                  <a:lnTo>
                    <a:pt x="170" y="53"/>
                  </a:lnTo>
                  <a:lnTo>
                    <a:pt x="170" y="55"/>
                  </a:lnTo>
                  <a:lnTo>
                    <a:pt x="170" y="59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4" y="61"/>
                  </a:lnTo>
                  <a:lnTo>
                    <a:pt x="174" y="63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2" y="64"/>
                  </a:lnTo>
                  <a:lnTo>
                    <a:pt x="170" y="65"/>
                  </a:lnTo>
                  <a:lnTo>
                    <a:pt x="166" y="67"/>
                  </a:lnTo>
                  <a:lnTo>
                    <a:pt x="166" y="68"/>
                  </a:lnTo>
                  <a:lnTo>
                    <a:pt x="164" y="69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6" y="72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6"/>
                  </a:lnTo>
                  <a:lnTo>
                    <a:pt x="164" y="76"/>
                  </a:lnTo>
                  <a:lnTo>
                    <a:pt x="164" y="77"/>
                  </a:lnTo>
                  <a:lnTo>
                    <a:pt x="163" y="79"/>
                  </a:lnTo>
                  <a:lnTo>
                    <a:pt x="163" y="80"/>
                  </a:lnTo>
                  <a:lnTo>
                    <a:pt x="162" y="80"/>
                  </a:lnTo>
                  <a:lnTo>
                    <a:pt x="160" y="81"/>
                  </a:lnTo>
                  <a:lnTo>
                    <a:pt x="160" y="81"/>
                  </a:lnTo>
                  <a:lnTo>
                    <a:pt x="162" y="83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2" y="84"/>
                  </a:lnTo>
                  <a:lnTo>
                    <a:pt x="163" y="84"/>
                  </a:lnTo>
                  <a:lnTo>
                    <a:pt x="164" y="84"/>
                  </a:lnTo>
                  <a:lnTo>
                    <a:pt x="164" y="85"/>
                  </a:lnTo>
                  <a:lnTo>
                    <a:pt x="166" y="87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7" y="88"/>
                  </a:lnTo>
                  <a:lnTo>
                    <a:pt x="167" y="87"/>
                  </a:lnTo>
                  <a:lnTo>
                    <a:pt x="168" y="87"/>
                  </a:lnTo>
                  <a:lnTo>
                    <a:pt x="168" y="88"/>
                  </a:lnTo>
                  <a:lnTo>
                    <a:pt x="166" y="89"/>
                  </a:lnTo>
                  <a:lnTo>
                    <a:pt x="164" y="89"/>
                  </a:lnTo>
                  <a:lnTo>
                    <a:pt x="159" y="91"/>
                  </a:lnTo>
                  <a:lnTo>
                    <a:pt x="155" y="92"/>
                  </a:lnTo>
                  <a:lnTo>
                    <a:pt x="154" y="92"/>
                  </a:lnTo>
                  <a:lnTo>
                    <a:pt x="151" y="93"/>
                  </a:lnTo>
                  <a:lnTo>
                    <a:pt x="151" y="93"/>
                  </a:lnTo>
                  <a:lnTo>
                    <a:pt x="147" y="95"/>
                  </a:lnTo>
                  <a:lnTo>
                    <a:pt x="146" y="96"/>
                  </a:lnTo>
                  <a:lnTo>
                    <a:pt x="144" y="96"/>
                  </a:lnTo>
                  <a:lnTo>
                    <a:pt x="140" y="97"/>
                  </a:lnTo>
                  <a:lnTo>
                    <a:pt x="138" y="99"/>
                  </a:lnTo>
                  <a:lnTo>
                    <a:pt x="135" y="99"/>
                  </a:lnTo>
                  <a:lnTo>
                    <a:pt x="131" y="100"/>
                  </a:lnTo>
                  <a:lnTo>
                    <a:pt x="128" y="101"/>
                  </a:lnTo>
                  <a:lnTo>
                    <a:pt x="127" y="101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4"/>
                  </a:lnTo>
                  <a:lnTo>
                    <a:pt x="124" y="105"/>
                  </a:lnTo>
                  <a:lnTo>
                    <a:pt x="126" y="107"/>
                  </a:lnTo>
                  <a:lnTo>
                    <a:pt x="126" y="108"/>
                  </a:lnTo>
                  <a:lnTo>
                    <a:pt x="127" y="111"/>
                  </a:lnTo>
                  <a:lnTo>
                    <a:pt x="127" y="114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16" y="114"/>
                  </a:lnTo>
                  <a:lnTo>
                    <a:pt x="114" y="114"/>
                  </a:lnTo>
                  <a:lnTo>
                    <a:pt x="109" y="115"/>
                  </a:lnTo>
                  <a:lnTo>
                    <a:pt x="107" y="116"/>
                  </a:lnTo>
                  <a:lnTo>
                    <a:pt x="105" y="118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20"/>
                  </a:lnTo>
                  <a:lnTo>
                    <a:pt x="104" y="123"/>
                  </a:lnTo>
                  <a:lnTo>
                    <a:pt x="103" y="126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96" y="128"/>
                  </a:lnTo>
                  <a:lnTo>
                    <a:pt x="93" y="131"/>
                  </a:lnTo>
                  <a:lnTo>
                    <a:pt x="89" y="132"/>
                  </a:lnTo>
                  <a:lnTo>
                    <a:pt x="87" y="135"/>
                  </a:lnTo>
                  <a:lnTo>
                    <a:pt x="85" y="138"/>
                  </a:lnTo>
                  <a:lnTo>
                    <a:pt x="83" y="142"/>
                  </a:lnTo>
                  <a:lnTo>
                    <a:pt x="79" y="146"/>
                  </a:lnTo>
                  <a:lnTo>
                    <a:pt x="76" y="148"/>
                  </a:lnTo>
                  <a:lnTo>
                    <a:pt x="72" y="150"/>
                  </a:lnTo>
                  <a:lnTo>
                    <a:pt x="69" y="150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0" y="150"/>
                  </a:lnTo>
                  <a:lnTo>
                    <a:pt x="59" y="148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49" y="147"/>
                  </a:lnTo>
                  <a:lnTo>
                    <a:pt x="47" y="144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1" y="142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1" y="142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5" y="139"/>
                  </a:lnTo>
                  <a:lnTo>
                    <a:pt x="12" y="135"/>
                  </a:lnTo>
                  <a:lnTo>
                    <a:pt x="9" y="132"/>
                  </a:lnTo>
                  <a:lnTo>
                    <a:pt x="8" y="131"/>
                  </a:lnTo>
                  <a:lnTo>
                    <a:pt x="5" y="130"/>
                  </a:lnTo>
                  <a:lnTo>
                    <a:pt x="4" y="128"/>
                  </a:lnTo>
                  <a:lnTo>
                    <a:pt x="3" y="128"/>
                  </a:lnTo>
                  <a:lnTo>
                    <a:pt x="1" y="123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0" y="109"/>
                  </a:lnTo>
                  <a:lnTo>
                    <a:pt x="0" y="104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89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1" y="72"/>
                  </a:lnTo>
                  <a:lnTo>
                    <a:pt x="25" y="72"/>
                  </a:lnTo>
                  <a:lnTo>
                    <a:pt x="28" y="72"/>
                  </a:lnTo>
                  <a:lnTo>
                    <a:pt x="29" y="7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9" y="67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49"/>
                  </a:lnTo>
                  <a:lnTo>
                    <a:pt x="31" y="48"/>
                  </a:lnTo>
                  <a:lnTo>
                    <a:pt x="32" y="48"/>
                  </a:lnTo>
                  <a:lnTo>
                    <a:pt x="31" y="48"/>
                  </a:lnTo>
                  <a:lnTo>
                    <a:pt x="31" y="47"/>
                  </a:lnTo>
                  <a:lnTo>
                    <a:pt x="31" y="44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7" y="48"/>
                  </a:lnTo>
                  <a:lnTo>
                    <a:pt x="39" y="48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4" y="47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49" y="48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3" y="53"/>
                  </a:lnTo>
                  <a:lnTo>
                    <a:pt x="55" y="53"/>
                  </a:lnTo>
                  <a:lnTo>
                    <a:pt x="59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6"/>
                  </a:lnTo>
                  <a:lnTo>
                    <a:pt x="69" y="56"/>
                  </a:lnTo>
                  <a:lnTo>
                    <a:pt x="72" y="56"/>
                  </a:lnTo>
                  <a:lnTo>
                    <a:pt x="73" y="56"/>
                  </a:lnTo>
                  <a:lnTo>
                    <a:pt x="73" y="56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76" y="52"/>
                  </a:lnTo>
                  <a:lnTo>
                    <a:pt x="76" y="51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79" y="51"/>
                  </a:lnTo>
                  <a:lnTo>
                    <a:pt x="79" y="53"/>
                  </a:lnTo>
                  <a:lnTo>
                    <a:pt x="81" y="56"/>
                  </a:lnTo>
                  <a:lnTo>
                    <a:pt x="83" y="59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5" y="61"/>
                  </a:lnTo>
                  <a:lnTo>
                    <a:pt x="87" y="61"/>
                  </a:lnTo>
                  <a:lnTo>
                    <a:pt x="88" y="61"/>
                  </a:lnTo>
                  <a:lnTo>
                    <a:pt x="92" y="63"/>
                  </a:lnTo>
                  <a:lnTo>
                    <a:pt x="95" y="64"/>
                  </a:lnTo>
                  <a:lnTo>
                    <a:pt x="96" y="64"/>
                  </a:lnTo>
                  <a:lnTo>
                    <a:pt x="97" y="65"/>
                  </a:lnTo>
                  <a:lnTo>
                    <a:pt x="97" y="65"/>
                  </a:lnTo>
                  <a:lnTo>
                    <a:pt x="97" y="67"/>
                  </a:lnTo>
                  <a:lnTo>
                    <a:pt x="99" y="68"/>
                  </a:lnTo>
                  <a:lnTo>
                    <a:pt x="99" y="69"/>
                  </a:lnTo>
                  <a:lnTo>
                    <a:pt x="100" y="69"/>
                  </a:lnTo>
                  <a:lnTo>
                    <a:pt x="100" y="69"/>
                  </a:lnTo>
                  <a:lnTo>
                    <a:pt x="101" y="71"/>
                  </a:lnTo>
                  <a:lnTo>
                    <a:pt x="103" y="72"/>
                  </a:lnTo>
                  <a:lnTo>
                    <a:pt x="104" y="73"/>
                  </a:lnTo>
                  <a:lnTo>
                    <a:pt x="104" y="76"/>
                  </a:lnTo>
                  <a:lnTo>
                    <a:pt x="104" y="77"/>
                  </a:lnTo>
                  <a:lnTo>
                    <a:pt x="105" y="77"/>
                  </a:lnTo>
                  <a:lnTo>
                    <a:pt x="107" y="79"/>
                  </a:lnTo>
                  <a:lnTo>
                    <a:pt x="108" y="79"/>
                  </a:lnTo>
                  <a:lnTo>
                    <a:pt x="109" y="77"/>
                  </a:lnTo>
                  <a:lnTo>
                    <a:pt x="111" y="77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6" y="79"/>
                  </a:lnTo>
                  <a:lnTo>
                    <a:pt x="118" y="79"/>
                  </a:lnTo>
                  <a:lnTo>
                    <a:pt x="118" y="79"/>
                  </a:lnTo>
                  <a:lnTo>
                    <a:pt x="118" y="77"/>
                  </a:lnTo>
                  <a:lnTo>
                    <a:pt x="118" y="75"/>
                  </a:lnTo>
                  <a:lnTo>
                    <a:pt x="118" y="72"/>
                  </a:lnTo>
                  <a:lnTo>
                    <a:pt x="118" y="69"/>
                  </a:lnTo>
                  <a:lnTo>
                    <a:pt x="118" y="67"/>
                  </a:lnTo>
                  <a:lnTo>
                    <a:pt x="118" y="64"/>
                  </a:lnTo>
                  <a:lnTo>
                    <a:pt x="118" y="61"/>
                  </a:lnTo>
                  <a:lnTo>
                    <a:pt x="118" y="59"/>
                  </a:lnTo>
                  <a:lnTo>
                    <a:pt x="118" y="60"/>
                  </a:lnTo>
                  <a:lnTo>
                    <a:pt x="116" y="60"/>
                  </a:lnTo>
                  <a:lnTo>
                    <a:pt x="114" y="60"/>
                  </a:lnTo>
                  <a:lnTo>
                    <a:pt x="114" y="60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2" y="64"/>
                  </a:lnTo>
                  <a:lnTo>
                    <a:pt x="111" y="63"/>
                  </a:lnTo>
                  <a:lnTo>
                    <a:pt x="108" y="63"/>
                  </a:lnTo>
                  <a:lnTo>
                    <a:pt x="107" y="63"/>
                  </a:lnTo>
                  <a:lnTo>
                    <a:pt x="105" y="61"/>
                  </a:lnTo>
                  <a:lnTo>
                    <a:pt x="103" y="59"/>
                  </a:lnTo>
                  <a:lnTo>
                    <a:pt x="103" y="57"/>
                  </a:lnTo>
                  <a:lnTo>
                    <a:pt x="99" y="56"/>
                  </a:lnTo>
                  <a:lnTo>
                    <a:pt x="99" y="55"/>
                  </a:lnTo>
                  <a:lnTo>
                    <a:pt x="97" y="55"/>
                  </a:lnTo>
                  <a:lnTo>
                    <a:pt x="97" y="52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9"/>
                  </a:lnTo>
                  <a:lnTo>
                    <a:pt x="96" y="47"/>
                  </a:lnTo>
                  <a:lnTo>
                    <a:pt x="97" y="44"/>
                  </a:lnTo>
                  <a:lnTo>
                    <a:pt x="99" y="41"/>
                  </a:lnTo>
                  <a:lnTo>
                    <a:pt x="99" y="39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2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5"/>
                  </a:lnTo>
                  <a:lnTo>
                    <a:pt x="100" y="24"/>
                  </a:lnTo>
                  <a:lnTo>
                    <a:pt x="100" y="21"/>
                  </a:lnTo>
                  <a:lnTo>
                    <a:pt x="99" y="19"/>
                  </a:lnTo>
                  <a:lnTo>
                    <a:pt x="96" y="16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1" y="10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5" y="4"/>
                  </a:lnTo>
                  <a:lnTo>
                    <a:pt x="109" y="2"/>
                  </a:lnTo>
                  <a:lnTo>
                    <a:pt x="114" y="2"/>
                  </a:lnTo>
                  <a:lnTo>
                    <a:pt x="118" y="1"/>
                  </a:lnTo>
                  <a:lnTo>
                    <a:pt x="122" y="1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5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42" y="5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7" y="10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2" y="12"/>
                  </a:lnTo>
                  <a:lnTo>
                    <a:pt x="154" y="13"/>
                  </a:lnTo>
                  <a:lnTo>
                    <a:pt x="155" y="13"/>
                  </a:lnTo>
                  <a:lnTo>
                    <a:pt x="158" y="13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7"/>
                  </a:lnTo>
                  <a:lnTo>
                    <a:pt x="164" y="1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61">
              <a:extLst>
                <a:ext uri="{FF2B5EF4-FFF2-40B4-BE49-F238E27FC236}">
                  <a16:creationId xmlns:a16="http://schemas.microsoft.com/office/drawing/2014/main" id="{04AD3FC1-2BFB-490A-9BF6-4274D46C4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5105401"/>
              <a:ext cx="185738" cy="166688"/>
            </a:xfrm>
            <a:custGeom>
              <a:avLst/>
              <a:gdLst>
                <a:gd name="T0" fmla="*/ 87 w 117"/>
                <a:gd name="T1" fmla="*/ 104 h 105"/>
                <a:gd name="T2" fmla="*/ 79 w 117"/>
                <a:gd name="T3" fmla="*/ 104 h 105"/>
                <a:gd name="T4" fmla="*/ 67 w 117"/>
                <a:gd name="T5" fmla="*/ 101 h 105"/>
                <a:gd name="T6" fmla="*/ 62 w 117"/>
                <a:gd name="T7" fmla="*/ 101 h 105"/>
                <a:gd name="T8" fmla="*/ 58 w 117"/>
                <a:gd name="T9" fmla="*/ 100 h 105"/>
                <a:gd name="T10" fmla="*/ 56 w 117"/>
                <a:gd name="T11" fmla="*/ 99 h 105"/>
                <a:gd name="T12" fmla="*/ 56 w 117"/>
                <a:gd name="T13" fmla="*/ 96 h 105"/>
                <a:gd name="T14" fmla="*/ 50 w 117"/>
                <a:gd name="T15" fmla="*/ 93 h 105"/>
                <a:gd name="T16" fmla="*/ 42 w 117"/>
                <a:gd name="T17" fmla="*/ 92 h 105"/>
                <a:gd name="T18" fmla="*/ 39 w 117"/>
                <a:gd name="T19" fmla="*/ 88 h 105"/>
                <a:gd name="T20" fmla="*/ 36 w 117"/>
                <a:gd name="T21" fmla="*/ 82 h 105"/>
                <a:gd name="T22" fmla="*/ 38 w 117"/>
                <a:gd name="T23" fmla="*/ 78 h 105"/>
                <a:gd name="T24" fmla="*/ 36 w 117"/>
                <a:gd name="T25" fmla="*/ 76 h 105"/>
                <a:gd name="T26" fmla="*/ 31 w 117"/>
                <a:gd name="T27" fmla="*/ 74 h 105"/>
                <a:gd name="T28" fmla="*/ 30 w 117"/>
                <a:gd name="T29" fmla="*/ 69 h 105"/>
                <a:gd name="T30" fmla="*/ 26 w 117"/>
                <a:gd name="T31" fmla="*/ 66 h 105"/>
                <a:gd name="T32" fmla="*/ 15 w 117"/>
                <a:gd name="T33" fmla="*/ 60 h 105"/>
                <a:gd name="T34" fmla="*/ 11 w 117"/>
                <a:gd name="T35" fmla="*/ 53 h 105"/>
                <a:gd name="T36" fmla="*/ 8 w 117"/>
                <a:gd name="T37" fmla="*/ 48 h 105"/>
                <a:gd name="T38" fmla="*/ 4 w 117"/>
                <a:gd name="T39" fmla="*/ 42 h 105"/>
                <a:gd name="T40" fmla="*/ 3 w 117"/>
                <a:gd name="T41" fmla="*/ 38 h 105"/>
                <a:gd name="T42" fmla="*/ 0 w 117"/>
                <a:gd name="T43" fmla="*/ 36 h 105"/>
                <a:gd name="T44" fmla="*/ 0 w 117"/>
                <a:gd name="T45" fmla="*/ 33 h 105"/>
                <a:gd name="T46" fmla="*/ 6 w 117"/>
                <a:gd name="T47" fmla="*/ 33 h 105"/>
                <a:gd name="T48" fmla="*/ 11 w 117"/>
                <a:gd name="T49" fmla="*/ 36 h 105"/>
                <a:gd name="T50" fmla="*/ 20 w 117"/>
                <a:gd name="T51" fmla="*/ 36 h 105"/>
                <a:gd name="T52" fmla="*/ 30 w 117"/>
                <a:gd name="T53" fmla="*/ 32 h 105"/>
                <a:gd name="T54" fmla="*/ 38 w 117"/>
                <a:gd name="T55" fmla="*/ 21 h 105"/>
                <a:gd name="T56" fmla="*/ 47 w 117"/>
                <a:gd name="T57" fmla="*/ 14 h 105"/>
                <a:gd name="T58" fmla="*/ 54 w 117"/>
                <a:gd name="T59" fmla="*/ 12 h 105"/>
                <a:gd name="T60" fmla="*/ 55 w 117"/>
                <a:gd name="T61" fmla="*/ 5 h 105"/>
                <a:gd name="T62" fmla="*/ 58 w 117"/>
                <a:gd name="T63" fmla="*/ 2 h 105"/>
                <a:gd name="T64" fmla="*/ 67 w 117"/>
                <a:gd name="T65" fmla="*/ 0 h 105"/>
                <a:gd name="T66" fmla="*/ 78 w 117"/>
                <a:gd name="T67" fmla="*/ 0 h 105"/>
                <a:gd name="T68" fmla="*/ 78 w 117"/>
                <a:gd name="T69" fmla="*/ 5 h 105"/>
                <a:gd name="T70" fmla="*/ 90 w 117"/>
                <a:gd name="T71" fmla="*/ 5 h 105"/>
                <a:gd name="T72" fmla="*/ 97 w 117"/>
                <a:gd name="T73" fmla="*/ 8 h 105"/>
                <a:gd name="T74" fmla="*/ 109 w 117"/>
                <a:gd name="T75" fmla="*/ 13 h 105"/>
                <a:gd name="T76" fmla="*/ 114 w 117"/>
                <a:gd name="T77" fmla="*/ 16 h 105"/>
                <a:gd name="T78" fmla="*/ 115 w 117"/>
                <a:gd name="T79" fmla="*/ 17 h 105"/>
                <a:gd name="T80" fmla="*/ 117 w 117"/>
                <a:gd name="T81" fmla="*/ 24 h 105"/>
                <a:gd name="T82" fmla="*/ 117 w 117"/>
                <a:gd name="T83" fmla="*/ 37 h 105"/>
                <a:gd name="T84" fmla="*/ 117 w 117"/>
                <a:gd name="T85" fmla="*/ 41 h 105"/>
                <a:gd name="T86" fmla="*/ 115 w 117"/>
                <a:gd name="T87" fmla="*/ 45 h 105"/>
                <a:gd name="T88" fmla="*/ 114 w 117"/>
                <a:gd name="T89" fmla="*/ 48 h 105"/>
                <a:gd name="T90" fmla="*/ 113 w 117"/>
                <a:gd name="T91" fmla="*/ 50 h 105"/>
                <a:gd name="T92" fmla="*/ 114 w 117"/>
                <a:gd name="T93" fmla="*/ 52 h 105"/>
                <a:gd name="T94" fmla="*/ 114 w 117"/>
                <a:gd name="T95" fmla="*/ 56 h 105"/>
                <a:gd name="T96" fmla="*/ 115 w 117"/>
                <a:gd name="T97" fmla="*/ 62 h 105"/>
                <a:gd name="T98" fmla="*/ 117 w 117"/>
                <a:gd name="T99" fmla="*/ 66 h 105"/>
                <a:gd name="T100" fmla="*/ 114 w 117"/>
                <a:gd name="T101" fmla="*/ 73 h 105"/>
                <a:gd name="T102" fmla="*/ 109 w 117"/>
                <a:gd name="T103" fmla="*/ 77 h 105"/>
                <a:gd name="T104" fmla="*/ 109 w 117"/>
                <a:gd name="T105" fmla="*/ 82 h 105"/>
                <a:gd name="T106" fmla="*/ 107 w 117"/>
                <a:gd name="T107" fmla="*/ 88 h 105"/>
                <a:gd name="T108" fmla="*/ 102 w 117"/>
                <a:gd name="T109" fmla="*/ 94 h 105"/>
                <a:gd name="T110" fmla="*/ 95 w 117"/>
                <a:gd name="T111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105">
                  <a:moveTo>
                    <a:pt x="91" y="105"/>
                  </a:moveTo>
                  <a:lnTo>
                    <a:pt x="90" y="105"/>
                  </a:lnTo>
                  <a:lnTo>
                    <a:pt x="87" y="104"/>
                  </a:lnTo>
                  <a:lnTo>
                    <a:pt x="86" y="104"/>
                  </a:lnTo>
                  <a:lnTo>
                    <a:pt x="82" y="104"/>
                  </a:lnTo>
                  <a:lnTo>
                    <a:pt x="79" y="104"/>
                  </a:lnTo>
                  <a:lnTo>
                    <a:pt x="74" y="104"/>
                  </a:lnTo>
                  <a:lnTo>
                    <a:pt x="70" y="103"/>
                  </a:lnTo>
                  <a:lnTo>
                    <a:pt x="67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1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8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2" y="94"/>
                  </a:lnTo>
                  <a:lnTo>
                    <a:pt x="50" y="93"/>
                  </a:lnTo>
                  <a:lnTo>
                    <a:pt x="44" y="93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0" y="89"/>
                  </a:lnTo>
                  <a:lnTo>
                    <a:pt x="39" y="88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6" y="81"/>
                  </a:lnTo>
                  <a:lnTo>
                    <a:pt x="38" y="80"/>
                  </a:lnTo>
                  <a:lnTo>
                    <a:pt x="38" y="78"/>
                  </a:lnTo>
                  <a:lnTo>
                    <a:pt x="36" y="77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1" y="70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8" y="68"/>
                  </a:lnTo>
                  <a:lnTo>
                    <a:pt x="26" y="66"/>
                  </a:lnTo>
                  <a:lnTo>
                    <a:pt x="22" y="65"/>
                  </a:lnTo>
                  <a:lnTo>
                    <a:pt x="19" y="64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7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1" y="36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20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36" y="24"/>
                  </a:lnTo>
                  <a:lnTo>
                    <a:pt x="38" y="21"/>
                  </a:lnTo>
                  <a:lnTo>
                    <a:pt x="40" y="18"/>
                  </a:lnTo>
                  <a:lnTo>
                    <a:pt x="44" y="17"/>
                  </a:lnTo>
                  <a:lnTo>
                    <a:pt x="47" y="14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4" y="12"/>
                  </a:lnTo>
                  <a:lnTo>
                    <a:pt x="55" y="9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60" y="1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86" y="5"/>
                  </a:lnTo>
                  <a:lnTo>
                    <a:pt x="90" y="5"/>
                  </a:lnTo>
                  <a:lnTo>
                    <a:pt x="93" y="6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101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5" y="21"/>
                  </a:lnTo>
                  <a:lnTo>
                    <a:pt x="117" y="24"/>
                  </a:lnTo>
                  <a:lnTo>
                    <a:pt x="117" y="26"/>
                  </a:lnTo>
                  <a:lnTo>
                    <a:pt x="117" y="32"/>
                  </a:lnTo>
                  <a:lnTo>
                    <a:pt x="117" y="37"/>
                  </a:lnTo>
                  <a:lnTo>
                    <a:pt x="117" y="38"/>
                  </a:lnTo>
                  <a:lnTo>
                    <a:pt x="117" y="40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5" y="45"/>
                  </a:lnTo>
                  <a:lnTo>
                    <a:pt x="115" y="46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4" y="57"/>
                  </a:lnTo>
                  <a:lnTo>
                    <a:pt x="114" y="60"/>
                  </a:lnTo>
                  <a:lnTo>
                    <a:pt x="115" y="62"/>
                  </a:lnTo>
                  <a:lnTo>
                    <a:pt x="117" y="64"/>
                  </a:lnTo>
                  <a:lnTo>
                    <a:pt x="117" y="65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5" y="70"/>
                  </a:lnTo>
                  <a:lnTo>
                    <a:pt x="114" y="73"/>
                  </a:lnTo>
                  <a:lnTo>
                    <a:pt x="111" y="76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9" y="78"/>
                  </a:lnTo>
                  <a:lnTo>
                    <a:pt x="109" y="80"/>
                  </a:lnTo>
                  <a:lnTo>
                    <a:pt x="109" y="82"/>
                  </a:lnTo>
                  <a:lnTo>
                    <a:pt x="107" y="85"/>
                  </a:lnTo>
                  <a:lnTo>
                    <a:pt x="109" y="88"/>
                  </a:lnTo>
                  <a:lnTo>
                    <a:pt x="107" y="88"/>
                  </a:lnTo>
                  <a:lnTo>
                    <a:pt x="107" y="89"/>
                  </a:lnTo>
                  <a:lnTo>
                    <a:pt x="105" y="92"/>
                  </a:lnTo>
                  <a:lnTo>
                    <a:pt x="102" y="94"/>
                  </a:lnTo>
                  <a:lnTo>
                    <a:pt x="101" y="96"/>
                  </a:lnTo>
                  <a:lnTo>
                    <a:pt x="98" y="99"/>
                  </a:lnTo>
                  <a:lnTo>
                    <a:pt x="95" y="101"/>
                  </a:lnTo>
                  <a:lnTo>
                    <a:pt x="93" y="104"/>
                  </a:lnTo>
                  <a:lnTo>
                    <a:pt x="91" y="10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8" name="TextBox 537">
            <a:extLst>
              <a:ext uri="{FF2B5EF4-FFF2-40B4-BE49-F238E27FC236}">
                <a16:creationId xmlns:a16="http://schemas.microsoft.com/office/drawing/2014/main" id="{3904DE82-4A93-4EDE-A409-2082A159AE02}"/>
              </a:ext>
            </a:extLst>
          </p:cNvPr>
          <p:cNvSpPr txBox="1"/>
          <p:nvPr/>
        </p:nvSpPr>
        <p:spPr>
          <a:xfrm>
            <a:off x="1536023" y="4160889"/>
            <a:ext cx="2069565" cy="115967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World Map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</p:txBody>
      </p:sp>
    </p:spTree>
    <p:extLst>
      <p:ext uri="{BB962C8B-B14F-4D97-AF65-F5344CB8AC3E}">
        <p14:creationId xmlns:p14="http://schemas.microsoft.com/office/powerpoint/2010/main" val="1709073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75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375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75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roup 279">
            <a:extLst>
              <a:ext uri="{FF2B5EF4-FFF2-40B4-BE49-F238E27FC236}">
                <a16:creationId xmlns:a16="http://schemas.microsoft.com/office/drawing/2014/main" id="{EB1B0090-635B-47A9-B104-9D70FBB69643}"/>
              </a:ext>
            </a:extLst>
          </p:cNvPr>
          <p:cNvGrpSpPr/>
          <p:nvPr/>
        </p:nvGrpSpPr>
        <p:grpSpPr>
          <a:xfrm>
            <a:off x="3489847" y="1504809"/>
            <a:ext cx="6789504" cy="3643314"/>
            <a:chOff x="2894013" y="2582863"/>
            <a:chExt cx="6396037" cy="3432176"/>
          </a:xfrm>
          <a:solidFill>
            <a:schemeClr val="bg2">
              <a:lumMod val="90000"/>
            </a:schemeClr>
          </a:solidFill>
        </p:grpSpPr>
        <p:sp>
          <p:nvSpPr>
            <p:cNvPr id="281" name="Freeform 5">
              <a:extLst>
                <a:ext uri="{FF2B5EF4-FFF2-40B4-BE49-F238E27FC236}">
                  <a16:creationId xmlns:a16="http://schemas.microsoft.com/office/drawing/2014/main" id="{C8EA25B2-809D-4FE6-A311-D6F1884EF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675" y="2905126"/>
              <a:ext cx="460375" cy="693738"/>
            </a:xfrm>
            <a:custGeom>
              <a:avLst/>
              <a:gdLst>
                <a:gd name="T0" fmla="*/ 117 w 122"/>
                <a:gd name="T1" fmla="*/ 117 h 184"/>
                <a:gd name="T2" fmla="*/ 105 w 122"/>
                <a:gd name="T3" fmla="*/ 120 h 184"/>
                <a:gd name="T4" fmla="*/ 99 w 122"/>
                <a:gd name="T5" fmla="*/ 121 h 184"/>
                <a:gd name="T6" fmla="*/ 92 w 122"/>
                <a:gd name="T7" fmla="*/ 130 h 184"/>
                <a:gd name="T8" fmla="*/ 85 w 122"/>
                <a:gd name="T9" fmla="*/ 126 h 184"/>
                <a:gd name="T10" fmla="*/ 78 w 122"/>
                <a:gd name="T11" fmla="*/ 126 h 184"/>
                <a:gd name="T12" fmla="*/ 75 w 122"/>
                <a:gd name="T13" fmla="*/ 135 h 184"/>
                <a:gd name="T14" fmla="*/ 68 w 122"/>
                <a:gd name="T15" fmla="*/ 129 h 184"/>
                <a:gd name="T16" fmla="*/ 62 w 122"/>
                <a:gd name="T17" fmla="*/ 135 h 184"/>
                <a:gd name="T18" fmla="*/ 50 w 122"/>
                <a:gd name="T19" fmla="*/ 147 h 184"/>
                <a:gd name="T20" fmla="*/ 40 w 122"/>
                <a:gd name="T21" fmla="*/ 155 h 184"/>
                <a:gd name="T22" fmla="*/ 34 w 122"/>
                <a:gd name="T23" fmla="*/ 151 h 184"/>
                <a:gd name="T24" fmla="*/ 25 w 122"/>
                <a:gd name="T25" fmla="*/ 165 h 184"/>
                <a:gd name="T26" fmla="*/ 17 w 122"/>
                <a:gd name="T27" fmla="*/ 173 h 184"/>
                <a:gd name="T28" fmla="*/ 8 w 122"/>
                <a:gd name="T29" fmla="*/ 181 h 184"/>
                <a:gd name="T30" fmla="*/ 4 w 122"/>
                <a:gd name="T31" fmla="*/ 170 h 184"/>
                <a:gd name="T32" fmla="*/ 0 w 122"/>
                <a:gd name="T33" fmla="*/ 93 h 184"/>
                <a:gd name="T34" fmla="*/ 7 w 122"/>
                <a:gd name="T35" fmla="*/ 94 h 184"/>
                <a:gd name="T36" fmla="*/ 8 w 122"/>
                <a:gd name="T37" fmla="*/ 88 h 184"/>
                <a:gd name="T38" fmla="*/ 13 w 122"/>
                <a:gd name="T39" fmla="*/ 89 h 184"/>
                <a:gd name="T40" fmla="*/ 21 w 122"/>
                <a:gd name="T41" fmla="*/ 74 h 184"/>
                <a:gd name="T42" fmla="*/ 25 w 122"/>
                <a:gd name="T43" fmla="*/ 66 h 184"/>
                <a:gd name="T44" fmla="*/ 25 w 122"/>
                <a:gd name="T45" fmla="*/ 60 h 184"/>
                <a:gd name="T46" fmla="*/ 26 w 122"/>
                <a:gd name="T47" fmla="*/ 52 h 184"/>
                <a:gd name="T48" fmla="*/ 33 w 122"/>
                <a:gd name="T49" fmla="*/ 33 h 184"/>
                <a:gd name="T50" fmla="*/ 61 w 122"/>
                <a:gd name="T51" fmla="*/ 1 h 184"/>
                <a:gd name="T52" fmla="*/ 65 w 122"/>
                <a:gd name="T53" fmla="*/ 12 h 184"/>
                <a:gd name="T54" fmla="*/ 80 w 122"/>
                <a:gd name="T55" fmla="*/ 4 h 184"/>
                <a:gd name="T56" fmla="*/ 98 w 122"/>
                <a:gd name="T57" fmla="*/ 17 h 184"/>
                <a:gd name="T58" fmla="*/ 99 w 122"/>
                <a:gd name="T59" fmla="*/ 70 h 184"/>
                <a:gd name="T60" fmla="*/ 101 w 122"/>
                <a:gd name="T61" fmla="*/ 76 h 184"/>
                <a:gd name="T62" fmla="*/ 108 w 122"/>
                <a:gd name="T63" fmla="*/ 80 h 184"/>
                <a:gd name="T64" fmla="*/ 108 w 122"/>
                <a:gd name="T65" fmla="*/ 87 h 184"/>
                <a:gd name="T66" fmla="*/ 110 w 122"/>
                <a:gd name="T67" fmla="*/ 98 h 184"/>
                <a:gd name="T68" fmla="*/ 119 w 122"/>
                <a:gd name="T69" fmla="*/ 104 h 184"/>
                <a:gd name="T70" fmla="*/ 121 w 122"/>
                <a:gd name="T71" fmla="*/ 11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2" h="184">
                  <a:moveTo>
                    <a:pt x="121" y="111"/>
                  </a:moveTo>
                  <a:cubicBezTo>
                    <a:pt x="122" y="111"/>
                    <a:pt x="118" y="115"/>
                    <a:pt x="117" y="117"/>
                  </a:cubicBezTo>
                  <a:cubicBezTo>
                    <a:pt x="116" y="119"/>
                    <a:pt x="114" y="119"/>
                    <a:pt x="111" y="119"/>
                  </a:cubicBezTo>
                  <a:cubicBezTo>
                    <a:pt x="109" y="119"/>
                    <a:pt x="107" y="119"/>
                    <a:pt x="105" y="120"/>
                  </a:cubicBezTo>
                  <a:cubicBezTo>
                    <a:pt x="103" y="120"/>
                    <a:pt x="104" y="123"/>
                    <a:pt x="102" y="125"/>
                  </a:cubicBezTo>
                  <a:cubicBezTo>
                    <a:pt x="100" y="126"/>
                    <a:pt x="100" y="123"/>
                    <a:pt x="99" y="121"/>
                  </a:cubicBezTo>
                  <a:cubicBezTo>
                    <a:pt x="98" y="120"/>
                    <a:pt x="97" y="123"/>
                    <a:pt x="97" y="125"/>
                  </a:cubicBezTo>
                  <a:cubicBezTo>
                    <a:pt x="96" y="127"/>
                    <a:pt x="95" y="128"/>
                    <a:pt x="92" y="130"/>
                  </a:cubicBezTo>
                  <a:cubicBezTo>
                    <a:pt x="90" y="131"/>
                    <a:pt x="89" y="129"/>
                    <a:pt x="88" y="128"/>
                  </a:cubicBezTo>
                  <a:cubicBezTo>
                    <a:pt x="87" y="126"/>
                    <a:pt x="86" y="126"/>
                    <a:pt x="85" y="126"/>
                  </a:cubicBezTo>
                  <a:cubicBezTo>
                    <a:pt x="83" y="126"/>
                    <a:pt x="80" y="128"/>
                    <a:pt x="79" y="129"/>
                  </a:cubicBezTo>
                  <a:cubicBezTo>
                    <a:pt x="78" y="129"/>
                    <a:pt x="79" y="127"/>
                    <a:pt x="78" y="126"/>
                  </a:cubicBezTo>
                  <a:cubicBezTo>
                    <a:pt x="77" y="125"/>
                    <a:pt x="75" y="129"/>
                    <a:pt x="75" y="131"/>
                  </a:cubicBezTo>
                  <a:cubicBezTo>
                    <a:pt x="75" y="133"/>
                    <a:pt x="76" y="135"/>
                    <a:pt x="75" y="135"/>
                  </a:cubicBezTo>
                  <a:cubicBezTo>
                    <a:pt x="74" y="136"/>
                    <a:pt x="71" y="134"/>
                    <a:pt x="70" y="133"/>
                  </a:cubicBezTo>
                  <a:cubicBezTo>
                    <a:pt x="68" y="132"/>
                    <a:pt x="68" y="131"/>
                    <a:pt x="68" y="129"/>
                  </a:cubicBezTo>
                  <a:cubicBezTo>
                    <a:pt x="68" y="127"/>
                    <a:pt x="68" y="126"/>
                    <a:pt x="66" y="126"/>
                  </a:cubicBezTo>
                  <a:cubicBezTo>
                    <a:pt x="64" y="126"/>
                    <a:pt x="63" y="129"/>
                    <a:pt x="62" y="135"/>
                  </a:cubicBezTo>
                  <a:cubicBezTo>
                    <a:pt x="61" y="141"/>
                    <a:pt x="59" y="144"/>
                    <a:pt x="57" y="146"/>
                  </a:cubicBezTo>
                  <a:cubicBezTo>
                    <a:pt x="55" y="148"/>
                    <a:pt x="54" y="146"/>
                    <a:pt x="50" y="147"/>
                  </a:cubicBezTo>
                  <a:cubicBezTo>
                    <a:pt x="47" y="148"/>
                    <a:pt x="49" y="150"/>
                    <a:pt x="48" y="150"/>
                  </a:cubicBezTo>
                  <a:cubicBezTo>
                    <a:pt x="46" y="151"/>
                    <a:pt x="42" y="152"/>
                    <a:pt x="40" y="155"/>
                  </a:cubicBezTo>
                  <a:cubicBezTo>
                    <a:pt x="38" y="157"/>
                    <a:pt x="37" y="157"/>
                    <a:pt x="36" y="155"/>
                  </a:cubicBezTo>
                  <a:cubicBezTo>
                    <a:pt x="36" y="154"/>
                    <a:pt x="35" y="151"/>
                    <a:pt x="34" y="151"/>
                  </a:cubicBezTo>
                  <a:cubicBezTo>
                    <a:pt x="33" y="150"/>
                    <a:pt x="26" y="157"/>
                    <a:pt x="27" y="158"/>
                  </a:cubicBezTo>
                  <a:cubicBezTo>
                    <a:pt x="27" y="160"/>
                    <a:pt x="26" y="164"/>
                    <a:pt x="25" y="165"/>
                  </a:cubicBezTo>
                  <a:cubicBezTo>
                    <a:pt x="24" y="165"/>
                    <a:pt x="23" y="165"/>
                    <a:pt x="23" y="167"/>
                  </a:cubicBezTo>
                  <a:cubicBezTo>
                    <a:pt x="23" y="169"/>
                    <a:pt x="19" y="172"/>
                    <a:pt x="17" y="173"/>
                  </a:cubicBezTo>
                  <a:cubicBezTo>
                    <a:pt x="16" y="174"/>
                    <a:pt x="13" y="179"/>
                    <a:pt x="11" y="184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8" y="92"/>
                    <a:pt x="9" y="91"/>
                  </a:cubicBezTo>
                  <a:cubicBezTo>
                    <a:pt x="9" y="91"/>
                    <a:pt x="8" y="88"/>
                    <a:pt x="8" y="88"/>
                  </a:cubicBezTo>
                  <a:cubicBezTo>
                    <a:pt x="8" y="88"/>
                    <a:pt x="9" y="87"/>
                    <a:pt x="11" y="87"/>
                  </a:cubicBezTo>
                  <a:cubicBezTo>
                    <a:pt x="12" y="87"/>
                    <a:pt x="13" y="89"/>
                    <a:pt x="13" y="89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1"/>
                    <a:pt x="25" y="67"/>
                    <a:pt x="25" y="66"/>
                  </a:cubicBezTo>
                  <a:cubicBezTo>
                    <a:pt x="25" y="66"/>
                    <a:pt x="24" y="63"/>
                    <a:pt x="24" y="63"/>
                  </a:cubicBezTo>
                  <a:cubicBezTo>
                    <a:pt x="24" y="62"/>
                    <a:pt x="24" y="61"/>
                    <a:pt x="25" y="60"/>
                  </a:cubicBezTo>
                  <a:cubicBezTo>
                    <a:pt x="25" y="59"/>
                    <a:pt x="25" y="58"/>
                    <a:pt x="25" y="58"/>
                  </a:cubicBezTo>
                  <a:cubicBezTo>
                    <a:pt x="25" y="57"/>
                    <a:pt x="26" y="55"/>
                    <a:pt x="26" y="52"/>
                  </a:cubicBezTo>
                  <a:cubicBezTo>
                    <a:pt x="25" y="50"/>
                    <a:pt x="28" y="49"/>
                    <a:pt x="29" y="47"/>
                  </a:cubicBezTo>
                  <a:cubicBezTo>
                    <a:pt x="30" y="45"/>
                    <a:pt x="32" y="35"/>
                    <a:pt x="33" y="33"/>
                  </a:cubicBezTo>
                  <a:cubicBezTo>
                    <a:pt x="33" y="32"/>
                    <a:pt x="55" y="0"/>
                    <a:pt x="55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9" y="69"/>
                    <a:pt x="99" y="70"/>
                  </a:cubicBezTo>
                  <a:cubicBezTo>
                    <a:pt x="99" y="71"/>
                    <a:pt x="98" y="72"/>
                    <a:pt x="97" y="74"/>
                  </a:cubicBezTo>
                  <a:cubicBezTo>
                    <a:pt x="96" y="76"/>
                    <a:pt x="99" y="76"/>
                    <a:pt x="101" y="76"/>
                  </a:cubicBezTo>
                  <a:cubicBezTo>
                    <a:pt x="102" y="76"/>
                    <a:pt x="104" y="78"/>
                    <a:pt x="106" y="80"/>
                  </a:cubicBezTo>
                  <a:cubicBezTo>
                    <a:pt x="108" y="81"/>
                    <a:pt x="108" y="80"/>
                    <a:pt x="108" y="80"/>
                  </a:cubicBezTo>
                  <a:cubicBezTo>
                    <a:pt x="108" y="80"/>
                    <a:pt x="109" y="83"/>
                    <a:pt x="108" y="84"/>
                  </a:cubicBezTo>
                  <a:cubicBezTo>
                    <a:pt x="106" y="84"/>
                    <a:pt x="106" y="85"/>
                    <a:pt x="108" y="87"/>
                  </a:cubicBezTo>
                  <a:cubicBezTo>
                    <a:pt x="110" y="89"/>
                    <a:pt x="107" y="91"/>
                    <a:pt x="107" y="92"/>
                  </a:cubicBezTo>
                  <a:cubicBezTo>
                    <a:pt x="106" y="93"/>
                    <a:pt x="110" y="98"/>
                    <a:pt x="110" y="98"/>
                  </a:cubicBezTo>
                  <a:cubicBezTo>
                    <a:pt x="111" y="99"/>
                    <a:pt x="113" y="97"/>
                    <a:pt x="114" y="97"/>
                  </a:cubicBezTo>
                  <a:cubicBezTo>
                    <a:pt x="115" y="97"/>
                    <a:pt x="119" y="100"/>
                    <a:pt x="119" y="104"/>
                  </a:cubicBezTo>
                  <a:cubicBezTo>
                    <a:pt x="119" y="104"/>
                    <a:pt x="118" y="106"/>
                    <a:pt x="117" y="108"/>
                  </a:cubicBezTo>
                  <a:cubicBezTo>
                    <a:pt x="117" y="110"/>
                    <a:pt x="119" y="111"/>
                    <a:pt x="121" y="111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6">
              <a:extLst>
                <a:ext uri="{FF2B5EF4-FFF2-40B4-BE49-F238E27FC236}">
                  <a16:creationId xmlns:a16="http://schemas.microsoft.com/office/drawing/2014/main" id="{1AF7AAAD-30E6-43F9-8886-1CB37DC3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3925" y="3757613"/>
              <a:ext cx="203200" cy="150813"/>
            </a:xfrm>
            <a:custGeom>
              <a:avLst/>
              <a:gdLst>
                <a:gd name="T0" fmla="*/ 54 w 54"/>
                <a:gd name="T1" fmla="*/ 0 h 40"/>
                <a:gd name="T2" fmla="*/ 54 w 54"/>
                <a:gd name="T3" fmla="*/ 1 h 40"/>
                <a:gd name="T4" fmla="*/ 54 w 54"/>
                <a:gd name="T5" fmla="*/ 22 h 40"/>
                <a:gd name="T6" fmla="*/ 52 w 54"/>
                <a:gd name="T7" fmla="*/ 26 h 40"/>
                <a:gd name="T8" fmla="*/ 52 w 54"/>
                <a:gd name="T9" fmla="*/ 26 h 40"/>
                <a:gd name="T10" fmla="*/ 38 w 54"/>
                <a:gd name="T11" fmla="*/ 28 h 40"/>
                <a:gd name="T12" fmla="*/ 21 w 54"/>
                <a:gd name="T13" fmla="*/ 30 h 40"/>
                <a:gd name="T14" fmla="*/ 2 w 54"/>
                <a:gd name="T15" fmla="*/ 40 h 40"/>
                <a:gd name="T16" fmla="*/ 2 w 54"/>
                <a:gd name="T17" fmla="*/ 40 h 40"/>
                <a:gd name="T18" fmla="*/ 1 w 54"/>
                <a:gd name="T19" fmla="*/ 38 h 40"/>
                <a:gd name="T20" fmla="*/ 0 w 54"/>
                <a:gd name="T21" fmla="*/ 34 h 40"/>
                <a:gd name="T22" fmla="*/ 7 w 54"/>
                <a:gd name="T23" fmla="*/ 30 h 40"/>
                <a:gd name="T24" fmla="*/ 4 w 54"/>
                <a:gd name="T25" fmla="*/ 28 h 40"/>
                <a:gd name="T26" fmla="*/ 7 w 54"/>
                <a:gd name="T27" fmla="*/ 0 h 40"/>
                <a:gd name="T28" fmla="*/ 54 w 54"/>
                <a:gd name="T2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40">
                  <a:moveTo>
                    <a:pt x="54" y="0"/>
                  </a:moveTo>
                  <a:cubicBezTo>
                    <a:pt x="54" y="1"/>
                    <a:pt x="54" y="1"/>
                    <a:pt x="54" y="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46" y="27"/>
                    <a:pt x="40" y="28"/>
                    <a:pt x="38" y="28"/>
                  </a:cubicBezTo>
                  <a:cubicBezTo>
                    <a:pt x="34" y="29"/>
                    <a:pt x="23" y="29"/>
                    <a:pt x="21" y="30"/>
                  </a:cubicBezTo>
                  <a:cubicBezTo>
                    <a:pt x="18" y="30"/>
                    <a:pt x="5" y="38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7">
              <a:extLst>
                <a:ext uri="{FF2B5EF4-FFF2-40B4-BE49-F238E27FC236}">
                  <a16:creationId xmlns:a16="http://schemas.microsoft.com/office/drawing/2014/main" id="{F86AA6EB-37E3-4387-BCB3-44050C32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9188" y="3762376"/>
              <a:ext cx="87313" cy="93663"/>
            </a:xfrm>
            <a:custGeom>
              <a:avLst/>
              <a:gdLst>
                <a:gd name="T0" fmla="*/ 23 w 23"/>
                <a:gd name="T1" fmla="*/ 19 h 25"/>
                <a:gd name="T2" fmla="*/ 18 w 23"/>
                <a:gd name="T3" fmla="*/ 20 h 25"/>
                <a:gd name="T4" fmla="*/ 19 w 23"/>
                <a:gd name="T5" fmla="*/ 15 h 25"/>
                <a:gd name="T6" fmla="*/ 18 w 23"/>
                <a:gd name="T7" fmla="*/ 10 h 25"/>
                <a:gd name="T8" fmla="*/ 15 w 23"/>
                <a:gd name="T9" fmla="*/ 15 h 25"/>
                <a:gd name="T10" fmla="*/ 16 w 23"/>
                <a:gd name="T11" fmla="*/ 19 h 25"/>
                <a:gd name="T12" fmla="*/ 13 w 23"/>
                <a:gd name="T13" fmla="*/ 24 h 25"/>
                <a:gd name="T14" fmla="*/ 0 w 23"/>
                <a:gd name="T15" fmla="*/ 25 h 25"/>
                <a:gd name="T16" fmla="*/ 2 w 23"/>
                <a:gd name="T17" fmla="*/ 21 h 25"/>
                <a:gd name="T18" fmla="*/ 2 w 23"/>
                <a:gd name="T19" fmla="*/ 0 h 25"/>
                <a:gd name="T20" fmla="*/ 14 w 23"/>
                <a:gd name="T21" fmla="*/ 0 h 25"/>
                <a:gd name="T22" fmla="*/ 16 w 23"/>
                <a:gd name="T23" fmla="*/ 6 h 25"/>
                <a:gd name="T24" fmla="*/ 21 w 23"/>
                <a:gd name="T25" fmla="*/ 9 h 25"/>
                <a:gd name="T26" fmla="*/ 22 w 23"/>
                <a:gd name="T27" fmla="*/ 14 h 25"/>
                <a:gd name="T28" fmla="*/ 23 w 23"/>
                <a:gd name="T2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5">
                  <a:moveTo>
                    <a:pt x="23" y="19"/>
                  </a:moveTo>
                  <a:cubicBezTo>
                    <a:pt x="21" y="20"/>
                    <a:pt x="19" y="20"/>
                    <a:pt x="18" y="20"/>
                  </a:cubicBezTo>
                  <a:cubicBezTo>
                    <a:pt x="15" y="20"/>
                    <a:pt x="19" y="16"/>
                    <a:pt x="19" y="15"/>
                  </a:cubicBezTo>
                  <a:cubicBezTo>
                    <a:pt x="19" y="14"/>
                    <a:pt x="20" y="11"/>
                    <a:pt x="18" y="10"/>
                  </a:cubicBezTo>
                  <a:cubicBezTo>
                    <a:pt x="15" y="9"/>
                    <a:pt x="16" y="13"/>
                    <a:pt x="15" y="15"/>
                  </a:cubicBezTo>
                  <a:cubicBezTo>
                    <a:pt x="15" y="17"/>
                    <a:pt x="16" y="18"/>
                    <a:pt x="16" y="19"/>
                  </a:cubicBezTo>
                  <a:cubicBezTo>
                    <a:pt x="16" y="21"/>
                    <a:pt x="14" y="23"/>
                    <a:pt x="13" y="24"/>
                  </a:cubicBezTo>
                  <a:cubicBezTo>
                    <a:pt x="12" y="24"/>
                    <a:pt x="6" y="24"/>
                    <a:pt x="0" y="25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23" y="19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8">
              <a:extLst>
                <a:ext uri="{FF2B5EF4-FFF2-40B4-BE49-F238E27FC236}">
                  <a16:creationId xmlns:a16="http://schemas.microsoft.com/office/drawing/2014/main" id="{2F6CDC54-C6C7-4CE6-8D67-9D80DA57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0913" y="3625851"/>
              <a:ext cx="395288" cy="207963"/>
            </a:xfrm>
            <a:custGeom>
              <a:avLst/>
              <a:gdLst>
                <a:gd name="T0" fmla="*/ 102 w 105"/>
                <a:gd name="T1" fmla="*/ 47 h 55"/>
                <a:gd name="T2" fmla="*/ 92 w 105"/>
                <a:gd name="T3" fmla="*/ 50 h 55"/>
                <a:gd name="T4" fmla="*/ 82 w 105"/>
                <a:gd name="T5" fmla="*/ 54 h 55"/>
                <a:gd name="T6" fmla="*/ 83 w 105"/>
                <a:gd name="T7" fmla="*/ 47 h 55"/>
                <a:gd name="T8" fmla="*/ 80 w 105"/>
                <a:gd name="T9" fmla="*/ 47 h 55"/>
                <a:gd name="T10" fmla="*/ 71 w 105"/>
                <a:gd name="T11" fmla="*/ 53 h 55"/>
                <a:gd name="T12" fmla="*/ 68 w 105"/>
                <a:gd name="T13" fmla="*/ 55 h 55"/>
                <a:gd name="T14" fmla="*/ 67 w 105"/>
                <a:gd name="T15" fmla="*/ 50 h 55"/>
                <a:gd name="T16" fmla="*/ 66 w 105"/>
                <a:gd name="T17" fmla="*/ 45 h 55"/>
                <a:gd name="T18" fmla="*/ 61 w 105"/>
                <a:gd name="T19" fmla="*/ 42 h 55"/>
                <a:gd name="T20" fmla="*/ 59 w 105"/>
                <a:gd name="T21" fmla="*/ 36 h 55"/>
                <a:gd name="T22" fmla="*/ 47 w 105"/>
                <a:gd name="T23" fmla="*/ 36 h 55"/>
                <a:gd name="T24" fmla="*/ 47 w 105"/>
                <a:gd name="T25" fmla="*/ 35 h 55"/>
                <a:gd name="T26" fmla="*/ 0 w 105"/>
                <a:gd name="T27" fmla="*/ 35 h 55"/>
                <a:gd name="T28" fmla="*/ 0 w 105"/>
                <a:gd name="T29" fmla="*/ 32 h 55"/>
                <a:gd name="T30" fmla="*/ 5 w 105"/>
                <a:gd name="T31" fmla="*/ 5 h 55"/>
                <a:gd name="T32" fmla="*/ 30 w 105"/>
                <a:gd name="T33" fmla="*/ 6 h 55"/>
                <a:gd name="T34" fmla="*/ 65 w 105"/>
                <a:gd name="T35" fmla="*/ 7 h 55"/>
                <a:gd name="T36" fmla="*/ 67 w 105"/>
                <a:gd name="T37" fmla="*/ 5 h 55"/>
                <a:gd name="T38" fmla="*/ 69 w 105"/>
                <a:gd name="T39" fmla="*/ 1 h 55"/>
                <a:gd name="T40" fmla="*/ 75 w 105"/>
                <a:gd name="T41" fmla="*/ 0 h 55"/>
                <a:gd name="T42" fmla="*/ 78 w 105"/>
                <a:gd name="T43" fmla="*/ 0 h 55"/>
                <a:gd name="T44" fmla="*/ 78 w 105"/>
                <a:gd name="T45" fmla="*/ 1 h 55"/>
                <a:gd name="T46" fmla="*/ 83 w 105"/>
                <a:gd name="T47" fmla="*/ 8 h 55"/>
                <a:gd name="T48" fmla="*/ 82 w 105"/>
                <a:gd name="T49" fmla="*/ 12 h 55"/>
                <a:gd name="T50" fmla="*/ 77 w 105"/>
                <a:gd name="T51" fmla="*/ 15 h 55"/>
                <a:gd name="T52" fmla="*/ 72 w 105"/>
                <a:gd name="T53" fmla="*/ 21 h 55"/>
                <a:gd name="T54" fmla="*/ 80 w 105"/>
                <a:gd name="T55" fmla="*/ 26 h 55"/>
                <a:gd name="T56" fmla="*/ 82 w 105"/>
                <a:gd name="T57" fmla="*/ 33 h 55"/>
                <a:gd name="T58" fmla="*/ 84 w 105"/>
                <a:gd name="T59" fmla="*/ 37 h 55"/>
                <a:gd name="T60" fmla="*/ 88 w 105"/>
                <a:gd name="T61" fmla="*/ 44 h 55"/>
                <a:gd name="T62" fmla="*/ 94 w 105"/>
                <a:gd name="T63" fmla="*/ 45 h 55"/>
                <a:gd name="T64" fmla="*/ 101 w 105"/>
                <a:gd name="T65" fmla="*/ 42 h 55"/>
                <a:gd name="T66" fmla="*/ 101 w 105"/>
                <a:gd name="T67" fmla="*/ 38 h 55"/>
                <a:gd name="T68" fmla="*/ 97 w 105"/>
                <a:gd name="T69" fmla="*/ 33 h 55"/>
                <a:gd name="T70" fmla="*/ 97 w 105"/>
                <a:gd name="T71" fmla="*/ 31 h 55"/>
                <a:gd name="T72" fmla="*/ 104 w 105"/>
                <a:gd name="T73" fmla="*/ 38 h 55"/>
                <a:gd name="T74" fmla="*/ 102 w 105"/>
                <a:gd name="T75" fmla="*/ 4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55">
                  <a:moveTo>
                    <a:pt x="102" y="47"/>
                  </a:moveTo>
                  <a:cubicBezTo>
                    <a:pt x="102" y="48"/>
                    <a:pt x="94" y="49"/>
                    <a:pt x="92" y="50"/>
                  </a:cubicBezTo>
                  <a:cubicBezTo>
                    <a:pt x="89" y="50"/>
                    <a:pt x="83" y="54"/>
                    <a:pt x="82" y="54"/>
                  </a:cubicBezTo>
                  <a:cubicBezTo>
                    <a:pt x="82" y="54"/>
                    <a:pt x="83" y="48"/>
                    <a:pt x="83" y="47"/>
                  </a:cubicBezTo>
                  <a:cubicBezTo>
                    <a:pt x="83" y="46"/>
                    <a:pt x="81" y="46"/>
                    <a:pt x="80" y="47"/>
                  </a:cubicBezTo>
                  <a:cubicBezTo>
                    <a:pt x="78" y="47"/>
                    <a:pt x="74" y="51"/>
                    <a:pt x="71" y="53"/>
                  </a:cubicBezTo>
                  <a:cubicBezTo>
                    <a:pt x="70" y="54"/>
                    <a:pt x="69" y="54"/>
                    <a:pt x="68" y="55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1"/>
                  </a:cubicBezTo>
                  <a:cubicBezTo>
                    <a:pt x="76" y="8"/>
                    <a:pt x="80" y="8"/>
                    <a:pt x="83" y="8"/>
                  </a:cubicBezTo>
                  <a:cubicBezTo>
                    <a:pt x="86" y="7"/>
                    <a:pt x="83" y="10"/>
                    <a:pt x="82" y="12"/>
                  </a:cubicBezTo>
                  <a:cubicBezTo>
                    <a:pt x="81" y="13"/>
                    <a:pt x="78" y="14"/>
                    <a:pt x="77" y="15"/>
                  </a:cubicBezTo>
                  <a:cubicBezTo>
                    <a:pt x="76" y="15"/>
                    <a:pt x="73" y="18"/>
                    <a:pt x="72" y="21"/>
                  </a:cubicBezTo>
                  <a:cubicBezTo>
                    <a:pt x="71" y="24"/>
                    <a:pt x="76" y="25"/>
                    <a:pt x="80" y="26"/>
                  </a:cubicBezTo>
                  <a:cubicBezTo>
                    <a:pt x="84" y="27"/>
                    <a:pt x="82" y="33"/>
                    <a:pt x="82" y="33"/>
                  </a:cubicBezTo>
                  <a:cubicBezTo>
                    <a:pt x="81" y="33"/>
                    <a:pt x="82" y="36"/>
                    <a:pt x="84" y="37"/>
                  </a:cubicBezTo>
                  <a:cubicBezTo>
                    <a:pt x="85" y="38"/>
                    <a:pt x="87" y="42"/>
                    <a:pt x="88" y="44"/>
                  </a:cubicBezTo>
                  <a:cubicBezTo>
                    <a:pt x="89" y="45"/>
                    <a:pt x="93" y="45"/>
                    <a:pt x="94" y="45"/>
                  </a:cubicBezTo>
                  <a:cubicBezTo>
                    <a:pt x="95" y="45"/>
                    <a:pt x="99" y="43"/>
                    <a:pt x="101" y="42"/>
                  </a:cubicBezTo>
                  <a:cubicBezTo>
                    <a:pt x="102" y="41"/>
                    <a:pt x="101" y="40"/>
                    <a:pt x="101" y="38"/>
                  </a:cubicBezTo>
                  <a:cubicBezTo>
                    <a:pt x="100" y="36"/>
                    <a:pt x="98" y="35"/>
                    <a:pt x="97" y="33"/>
                  </a:cubicBezTo>
                  <a:cubicBezTo>
                    <a:pt x="96" y="32"/>
                    <a:pt x="96" y="32"/>
                    <a:pt x="97" y="31"/>
                  </a:cubicBezTo>
                  <a:cubicBezTo>
                    <a:pt x="98" y="31"/>
                    <a:pt x="102" y="36"/>
                    <a:pt x="104" y="38"/>
                  </a:cubicBezTo>
                  <a:cubicBezTo>
                    <a:pt x="105" y="41"/>
                    <a:pt x="103" y="47"/>
                    <a:pt x="102" y="47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9">
              <a:extLst>
                <a:ext uri="{FF2B5EF4-FFF2-40B4-BE49-F238E27FC236}">
                  <a16:creationId xmlns:a16="http://schemas.microsoft.com/office/drawing/2014/main" id="{8974DA1F-B4BA-444E-BD09-674597EB9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2513" y="3251201"/>
              <a:ext cx="198438" cy="401638"/>
            </a:xfrm>
            <a:custGeom>
              <a:avLst/>
              <a:gdLst>
                <a:gd name="T0" fmla="*/ 50 w 53"/>
                <a:gd name="T1" fmla="*/ 89 h 106"/>
                <a:gd name="T2" fmla="*/ 53 w 53"/>
                <a:gd name="T3" fmla="*/ 92 h 106"/>
                <a:gd name="T4" fmla="*/ 51 w 53"/>
                <a:gd name="T5" fmla="*/ 99 h 106"/>
                <a:gd name="T6" fmla="*/ 48 w 53"/>
                <a:gd name="T7" fmla="*/ 99 h 106"/>
                <a:gd name="T8" fmla="*/ 42 w 53"/>
                <a:gd name="T9" fmla="*/ 100 h 106"/>
                <a:gd name="T10" fmla="*/ 40 w 53"/>
                <a:gd name="T11" fmla="*/ 104 h 106"/>
                <a:gd name="T12" fmla="*/ 38 w 53"/>
                <a:gd name="T13" fmla="*/ 106 h 106"/>
                <a:gd name="T14" fmla="*/ 3 w 53"/>
                <a:gd name="T15" fmla="*/ 105 h 106"/>
                <a:gd name="T16" fmla="*/ 0 w 53"/>
                <a:gd name="T17" fmla="*/ 98 h 106"/>
                <a:gd name="T18" fmla="*/ 3 w 53"/>
                <a:gd name="T19" fmla="*/ 95 h 106"/>
                <a:gd name="T20" fmla="*/ 3 w 53"/>
                <a:gd name="T21" fmla="*/ 87 h 106"/>
                <a:gd name="T22" fmla="*/ 4 w 53"/>
                <a:gd name="T23" fmla="*/ 74 h 106"/>
                <a:gd name="T24" fmla="*/ 8 w 53"/>
                <a:gd name="T25" fmla="*/ 66 h 106"/>
                <a:gd name="T26" fmla="*/ 11 w 53"/>
                <a:gd name="T27" fmla="*/ 60 h 106"/>
                <a:gd name="T28" fmla="*/ 12 w 53"/>
                <a:gd name="T29" fmla="*/ 54 h 106"/>
                <a:gd name="T30" fmla="*/ 15 w 53"/>
                <a:gd name="T31" fmla="*/ 49 h 106"/>
                <a:gd name="T32" fmla="*/ 15 w 53"/>
                <a:gd name="T33" fmla="*/ 41 h 106"/>
                <a:gd name="T34" fmla="*/ 24 w 53"/>
                <a:gd name="T35" fmla="*/ 35 h 106"/>
                <a:gd name="T36" fmla="*/ 29 w 53"/>
                <a:gd name="T37" fmla="*/ 30 h 106"/>
                <a:gd name="T38" fmla="*/ 29 w 53"/>
                <a:gd name="T39" fmla="*/ 26 h 106"/>
                <a:gd name="T40" fmla="*/ 27 w 53"/>
                <a:gd name="T41" fmla="*/ 22 h 106"/>
                <a:gd name="T42" fmla="*/ 31 w 53"/>
                <a:gd name="T43" fmla="*/ 16 h 106"/>
                <a:gd name="T44" fmla="*/ 30 w 53"/>
                <a:gd name="T45" fmla="*/ 13 h 106"/>
                <a:gd name="T46" fmla="*/ 31 w 53"/>
                <a:gd name="T47" fmla="*/ 11 h 106"/>
                <a:gd name="T48" fmla="*/ 33 w 53"/>
                <a:gd name="T49" fmla="*/ 2 h 106"/>
                <a:gd name="T50" fmla="*/ 37 w 53"/>
                <a:gd name="T51" fmla="*/ 0 h 106"/>
                <a:gd name="T52" fmla="*/ 41 w 53"/>
                <a:gd name="T53" fmla="*/ 2 h 106"/>
                <a:gd name="T54" fmla="*/ 42 w 53"/>
                <a:gd name="T55" fmla="*/ 1 h 106"/>
                <a:gd name="T56" fmla="*/ 43 w 53"/>
                <a:gd name="T57" fmla="*/ 3 h 106"/>
                <a:gd name="T58" fmla="*/ 46 w 53"/>
                <a:gd name="T59" fmla="*/ 78 h 106"/>
                <a:gd name="T60" fmla="*/ 49 w 53"/>
                <a:gd name="T61" fmla="*/ 82 h 106"/>
                <a:gd name="T62" fmla="*/ 50 w 53"/>
                <a:gd name="T63" fmla="*/ 8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" h="106">
                  <a:moveTo>
                    <a:pt x="50" y="89"/>
                  </a:moveTo>
                  <a:cubicBezTo>
                    <a:pt x="53" y="92"/>
                    <a:pt x="53" y="92"/>
                    <a:pt x="53" y="92"/>
                  </a:cubicBezTo>
                  <a:cubicBezTo>
                    <a:pt x="52" y="94"/>
                    <a:pt x="52" y="97"/>
                    <a:pt x="51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40" y="2"/>
                    <a:pt x="41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9" y="82"/>
                    <a:pt x="49" y="82"/>
                    <a:pt x="49" y="82"/>
                  </a:cubicBezTo>
                  <a:lnTo>
                    <a:pt x="50" y="89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0">
              <a:extLst>
                <a:ext uri="{FF2B5EF4-FFF2-40B4-BE49-F238E27FC236}">
                  <a16:creationId xmlns:a16="http://schemas.microsoft.com/office/drawing/2014/main" id="{AC79BDCA-EE24-42CE-A7EF-C3CE9B2C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4088" y="3294063"/>
              <a:ext cx="214313" cy="354013"/>
            </a:xfrm>
            <a:custGeom>
              <a:avLst/>
              <a:gdLst>
                <a:gd name="T0" fmla="*/ 135 w 135"/>
                <a:gd name="T1" fmla="*/ 0 h 223"/>
                <a:gd name="T2" fmla="*/ 133 w 135"/>
                <a:gd name="T3" fmla="*/ 4 h 223"/>
                <a:gd name="T4" fmla="*/ 135 w 135"/>
                <a:gd name="T5" fmla="*/ 11 h 223"/>
                <a:gd name="T6" fmla="*/ 126 w 135"/>
                <a:gd name="T7" fmla="*/ 26 h 223"/>
                <a:gd name="T8" fmla="*/ 130 w 135"/>
                <a:gd name="T9" fmla="*/ 35 h 223"/>
                <a:gd name="T10" fmla="*/ 130 w 135"/>
                <a:gd name="T11" fmla="*/ 45 h 223"/>
                <a:gd name="T12" fmla="*/ 119 w 135"/>
                <a:gd name="T13" fmla="*/ 57 h 223"/>
                <a:gd name="T14" fmla="*/ 97 w 135"/>
                <a:gd name="T15" fmla="*/ 71 h 223"/>
                <a:gd name="T16" fmla="*/ 97 w 135"/>
                <a:gd name="T17" fmla="*/ 90 h 223"/>
                <a:gd name="T18" fmla="*/ 90 w 135"/>
                <a:gd name="T19" fmla="*/ 102 h 223"/>
                <a:gd name="T20" fmla="*/ 88 w 135"/>
                <a:gd name="T21" fmla="*/ 116 h 223"/>
                <a:gd name="T22" fmla="*/ 81 w 135"/>
                <a:gd name="T23" fmla="*/ 130 h 223"/>
                <a:gd name="T24" fmla="*/ 71 w 135"/>
                <a:gd name="T25" fmla="*/ 149 h 223"/>
                <a:gd name="T26" fmla="*/ 69 w 135"/>
                <a:gd name="T27" fmla="*/ 180 h 223"/>
                <a:gd name="T28" fmla="*/ 69 w 135"/>
                <a:gd name="T29" fmla="*/ 199 h 223"/>
                <a:gd name="T30" fmla="*/ 62 w 135"/>
                <a:gd name="T31" fmla="*/ 207 h 223"/>
                <a:gd name="T32" fmla="*/ 69 w 135"/>
                <a:gd name="T33" fmla="*/ 223 h 223"/>
                <a:gd name="T34" fmla="*/ 9 w 135"/>
                <a:gd name="T35" fmla="*/ 221 h 223"/>
                <a:gd name="T36" fmla="*/ 9 w 135"/>
                <a:gd name="T37" fmla="*/ 140 h 223"/>
                <a:gd name="T38" fmla="*/ 0 w 135"/>
                <a:gd name="T39" fmla="*/ 142 h 223"/>
                <a:gd name="T40" fmla="*/ 5 w 135"/>
                <a:gd name="T41" fmla="*/ 111 h 223"/>
                <a:gd name="T42" fmla="*/ 2 w 135"/>
                <a:gd name="T43" fmla="*/ 90 h 223"/>
                <a:gd name="T44" fmla="*/ 14 w 135"/>
                <a:gd name="T45" fmla="*/ 54 h 223"/>
                <a:gd name="T46" fmla="*/ 2 w 135"/>
                <a:gd name="T47" fmla="*/ 40 h 223"/>
                <a:gd name="T48" fmla="*/ 5 w 135"/>
                <a:gd name="T49" fmla="*/ 21 h 223"/>
                <a:gd name="T50" fmla="*/ 0 w 135"/>
                <a:gd name="T51" fmla="*/ 11 h 223"/>
                <a:gd name="T52" fmla="*/ 5 w 135"/>
                <a:gd name="T53" fmla="*/ 2 h 223"/>
                <a:gd name="T54" fmla="*/ 135 w 135"/>
                <a:gd name="T55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223">
                  <a:moveTo>
                    <a:pt x="135" y="0"/>
                  </a:moveTo>
                  <a:lnTo>
                    <a:pt x="133" y="4"/>
                  </a:lnTo>
                  <a:lnTo>
                    <a:pt x="135" y="11"/>
                  </a:lnTo>
                  <a:lnTo>
                    <a:pt x="126" y="26"/>
                  </a:lnTo>
                  <a:lnTo>
                    <a:pt x="130" y="35"/>
                  </a:lnTo>
                  <a:lnTo>
                    <a:pt x="130" y="45"/>
                  </a:lnTo>
                  <a:lnTo>
                    <a:pt x="119" y="57"/>
                  </a:lnTo>
                  <a:lnTo>
                    <a:pt x="97" y="71"/>
                  </a:lnTo>
                  <a:lnTo>
                    <a:pt x="97" y="90"/>
                  </a:lnTo>
                  <a:lnTo>
                    <a:pt x="90" y="102"/>
                  </a:lnTo>
                  <a:lnTo>
                    <a:pt x="88" y="116"/>
                  </a:lnTo>
                  <a:lnTo>
                    <a:pt x="81" y="130"/>
                  </a:lnTo>
                  <a:lnTo>
                    <a:pt x="71" y="149"/>
                  </a:lnTo>
                  <a:lnTo>
                    <a:pt x="69" y="180"/>
                  </a:lnTo>
                  <a:lnTo>
                    <a:pt x="69" y="199"/>
                  </a:lnTo>
                  <a:lnTo>
                    <a:pt x="62" y="207"/>
                  </a:lnTo>
                  <a:lnTo>
                    <a:pt x="69" y="223"/>
                  </a:lnTo>
                  <a:lnTo>
                    <a:pt x="9" y="221"/>
                  </a:lnTo>
                  <a:lnTo>
                    <a:pt x="9" y="140"/>
                  </a:lnTo>
                  <a:lnTo>
                    <a:pt x="0" y="142"/>
                  </a:lnTo>
                  <a:lnTo>
                    <a:pt x="5" y="111"/>
                  </a:lnTo>
                  <a:lnTo>
                    <a:pt x="2" y="90"/>
                  </a:lnTo>
                  <a:lnTo>
                    <a:pt x="14" y="54"/>
                  </a:lnTo>
                  <a:lnTo>
                    <a:pt x="2" y="40"/>
                  </a:lnTo>
                  <a:lnTo>
                    <a:pt x="5" y="21"/>
                  </a:lnTo>
                  <a:lnTo>
                    <a:pt x="0" y="11"/>
                  </a:lnTo>
                  <a:lnTo>
                    <a:pt x="5" y="2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1">
              <a:extLst>
                <a:ext uri="{FF2B5EF4-FFF2-40B4-BE49-F238E27FC236}">
                  <a16:creationId xmlns:a16="http://schemas.microsoft.com/office/drawing/2014/main" id="{AF6B1BA4-88FA-489D-B744-8B3F0510B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2413" y="3297238"/>
              <a:ext cx="879475" cy="679450"/>
            </a:xfrm>
            <a:custGeom>
              <a:avLst/>
              <a:gdLst>
                <a:gd name="T0" fmla="*/ 147 w 233"/>
                <a:gd name="T1" fmla="*/ 144 h 180"/>
                <a:gd name="T2" fmla="*/ 138 w 233"/>
                <a:gd name="T3" fmla="*/ 137 h 180"/>
                <a:gd name="T4" fmla="*/ 136 w 233"/>
                <a:gd name="T5" fmla="*/ 128 h 180"/>
                <a:gd name="T6" fmla="*/ 130 w 233"/>
                <a:gd name="T7" fmla="*/ 121 h 180"/>
                <a:gd name="T8" fmla="*/ 0 w 233"/>
                <a:gd name="T9" fmla="*/ 120 h 180"/>
                <a:gd name="T10" fmla="*/ 24 w 233"/>
                <a:gd name="T11" fmla="*/ 90 h 180"/>
                <a:gd name="T12" fmla="*/ 20 w 233"/>
                <a:gd name="T13" fmla="*/ 78 h 180"/>
                <a:gd name="T14" fmla="*/ 16 w 233"/>
                <a:gd name="T15" fmla="*/ 63 h 180"/>
                <a:gd name="T16" fmla="*/ 87 w 233"/>
                <a:gd name="T17" fmla="*/ 56 h 180"/>
                <a:gd name="T18" fmla="*/ 113 w 233"/>
                <a:gd name="T19" fmla="*/ 26 h 180"/>
                <a:gd name="T20" fmla="*/ 145 w 233"/>
                <a:gd name="T21" fmla="*/ 0 h 180"/>
                <a:gd name="T22" fmla="*/ 186 w 233"/>
                <a:gd name="T23" fmla="*/ 4 h 180"/>
                <a:gd name="T24" fmla="*/ 187 w 233"/>
                <a:gd name="T25" fmla="*/ 16 h 180"/>
                <a:gd name="T26" fmla="*/ 187 w 233"/>
                <a:gd name="T27" fmla="*/ 37 h 180"/>
                <a:gd name="T28" fmla="*/ 186 w 233"/>
                <a:gd name="T29" fmla="*/ 59 h 180"/>
                <a:gd name="T30" fmla="*/ 190 w 233"/>
                <a:gd name="T31" fmla="*/ 92 h 180"/>
                <a:gd name="T32" fmla="*/ 182 w 233"/>
                <a:gd name="T33" fmla="*/ 150 h 180"/>
                <a:gd name="T34" fmla="*/ 178 w 233"/>
                <a:gd name="T35" fmla="*/ 156 h 180"/>
                <a:gd name="T36" fmla="*/ 180 w 233"/>
                <a:gd name="T37" fmla="*/ 162 h 180"/>
                <a:gd name="T38" fmla="*/ 174 w 233"/>
                <a:gd name="T39" fmla="*/ 169 h 180"/>
                <a:gd name="T40" fmla="*/ 183 w 233"/>
                <a:gd name="T41" fmla="*/ 164 h 180"/>
                <a:gd name="T42" fmla="*/ 209 w 233"/>
                <a:gd name="T43" fmla="*/ 161 h 180"/>
                <a:gd name="T44" fmla="*/ 220 w 233"/>
                <a:gd name="T45" fmla="*/ 159 h 180"/>
                <a:gd name="T46" fmla="*/ 211 w 233"/>
                <a:gd name="T47" fmla="*/ 163 h 180"/>
                <a:gd name="T48" fmla="*/ 221 w 233"/>
                <a:gd name="T49" fmla="*/ 161 h 180"/>
                <a:gd name="T50" fmla="*/ 227 w 233"/>
                <a:gd name="T51" fmla="*/ 160 h 180"/>
                <a:gd name="T52" fmla="*/ 232 w 233"/>
                <a:gd name="T53" fmla="*/ 159 h 180"/>
                <a:gd name="T54" fmla="*/ 213 w 233"/>
                <a:gd name="T55" fmla="*/ 167 h 180"/>
                <a:gd name="T56" fmla="*/ 201 w 233"/>
                <a:gd name="T57" fmla="*/ 171 h 180"/>
                <a:gd name="T58" fmla="*/ 181 w 233"/>
                <a:gd name="T59" fmla="*/ 177 h 180"/>
                <a:gd name="T60" fmla="*/ 169 w 233"/>
                <a:gd name="T61" fmla="*/ 177 h 180"/>
                <a:gd name="T62" fmla="*/ 167 w 233"/>
                <a:gd name="T63" fmla="*/ 177 h 180"/>
                <a:gd name="T64" fmla="*/ 163 w 233"/>
                <a:gd name="T65" fmla="*/ 177 h 180"/>
                <a:gd name="T66" fmla="*/ 171 w 233"/>
                <a:gd name="T67" fmla="*/ 167 h 180"/>
                <a:gd name="T68" fmla="*/ 165 w 233"/>
                <a:gd name="T69" fmla="*/ 157 h 180"/>
                <a:gd name="T70" fmla="*/ 152 w 233"/>
                <a:gd name="T71" fmla="*/ 14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3" h="180">
                  <a:moveTo>
                    <a:pt x="149" y="147"/>
                  </a:moveTo>
                  <a:cubicBezTo>
                    <a:pt x="147" y="144"/>
                    <a:pt x="147" y="144"/>
                    <a:pt x="147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8" y="37"/>
                    <a:pt x="110" y="28"/>
                    <a:pt x="113" y="26"/>
                  </a:cubicBezTo>
                  <a:cubicBezTo>
                    <a:pt x="117" y="23"/>
                    <a:pt x="129" y="8"/>
                    <a:pt x="131" y="7"/>
                  </a:cubicBezTo>
                  <a:cubicBezTo>
                    <a:pt x="132" y="6"/>
                    <a:pt x="145" y="0"/>
                    <a:pt x="14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6" y="59"/>
                    <a:pt x="186" y="59"/>
                    <a:pt x="186" y="59"/>
                  </a:cubicBezTo>
                  <a:cubicBezTo>
                    <a:pt x="190" y="58"/>
                    <a:pt x="190" y="58"/>
                    <a:pt x="190" y="58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2" y="150"/>
                    <a:pt x="182" y="150"/>
                    <a:pt x="182" y="150"/>
                  </a:cubicBezTo>
                  <a:cubicBezTo>
                    <a:pt x="185" y="152"/>
                    <a:pt x="185" y="152"/>
                    <a:pt x="185" y="152"/>
                  </a:cubicBezTo>
                  <a:cubicBezTo>
                    <a:pt x="178" y="156"/>
                    <a:pt x="178" y="156"/>
                    <a:pt x="178" y="156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80" y="162"/>
                    <a:pt x="180" y="162"/>
                    <a:pt x="180" y="162"/>
                  </a:cubicBezTo>
                  <a:cubicBezTo>
                    <a:pt x="180" y="162"/>
                    <a:pt x="180" y="162"/>
                    <a:pt x="180" y="162"/>
                  </a:cubicBezTo>
                  <a:cubicBezTo>
                    <a:pt x="178" y="164"/>
                    <a:pt x="174" y="168"/>
                    <a:pt x="174" y="169"/>
                  </a:cubicBezTo>
                  <a:cubicBezTo>
                    <a:pt x="174" y="171"/>
                    <a:pt x="177" y="168"/>
                    <a:pt x="178" y="167"/>
                  </a:cubicBezTo>
                  <a:cubicBezTo>
                    <a:pt x="179" y="165"/>
                    <a:pt x="181" y="164"/>
                    <a:pt x="183" y="164"/>
                  </a:cubicBezTo>
                  <a:cubicBezTo>
                    <a:pt x="186" y="165"/>
                    <a:pt x="193" y="163"/>
                    <a:pt x="195" y="162"/>
                  </a:cubicBezTo>
                  <a:cubicBezTo>
                    <a:pt x="196" y="161"/>
                    <a:pt x="206" y="161"/>
                    <a:pt x="209" y="161"/>
                  </a:cubicBezTo>
                  <a:cubicBezTo>
                    <a:pt x="211" y="161"/>
                    <a:pt x="214" y="159"/>
                    <a:pt x="216" y="157"/>
                  </a:cubicBezTo>
                  <a:cubicBezTo>
                    <a:pt x="218" y="155"/>
                    <a:pt x="220" y="158"/>
                    <a:pt x="220" y="159"/>
                  </a:cubicBezTo>
                  <a:cubicBezTo>
                    <a:pt x="220" y="160"/>
                    <a:pt x="217" y="159"/>
                    <a:pt x="216" y="160"/>
                  </a:cubicBezTo>
                  <a:cubicBezTo>
                    <a:pt x="215" y="161"/>
                    <a:pt x="211" y="163"/>
                    <a:pt x="211" y="163"/>
                  </a:cubicBezTo>
                  <a:cubicBezTo>
                    <a:pt x="211" y="164"/>
                    <a:pt x="214" y="164"/>
                    <a:pt x="215" y="164"/>
                  </a:cubicBezTo>
                  <a:cubicBezTo>
                    <a:pt x="217" y="164"/>
                    <a:pt x="218" y="161"/>
                    <a:pt x="221" y="161"/>
                  </a:cubicBezTo>
                  <a:cubicBezTo>
                    <a:pt x="223" y="161"/>
                    <a:pt x="223" y="159"/>
                    <a:pt x="224" y="159"/>
                  </a:cubicBezTo>
                  <a:cubicBezTo>
                    <a:pt x="225" y="160"/>
                    <a:pt x="225" y="160"/>
                    <a:pt x="227" y="160"/>
                  </a:cubicBezTo>
                  <a:cubicBezTo>
                    <a:pt x="229" y="160"/>
                    <a:pt x="229" y="158"/>
                    <a:pt x="231" y="157"/>
                  </a:cubicBezTo>
                  <a:cubicBezTo>
                    <a:pt x="233" y="157"/>
                    <a:pt x="232" y="158"/>
                    <a:pt x="232" y="159"/>
                  </a:cubicBezTo>
                  <a:cubicBezTo>
                    <a:pt x="232" y="160"/>
                    <a:pt x="223" y="163"/>
                    <a:pt x="220" y="165"/>
                  </a:cubicBezTo>
                  <a:cubicBezTo>
                    <a:pt x="217" y="167"/>
                    <a:pt x="215" y="166"/>
                    <a:pt x="213" y="167"/>
                  </a:cubicBezTo>
                  <a:cubicBezTo>
                    <a:pt x="211" y="167"/>
                    <a:pt x="210" y="169"/>
                    <a:pt x="207" y="169"/>
                  </a:cubicBezTo>
                  <a:cubicBezTo>
                    <a:pt x="204" y="169"/>
                    <a:pt x="204" y="171"/>
                    <a:pt x="201" y="171"/>
                  </a:cubicBezTo>
                  <a:cubicBezTo>
                    <a:pt x="198" y="171"/>
                    <a:pt x="190" y="173"/>
                    <a:pt x="187" y="174"/>
                  </a:cubicBezTo>
                  <a:cubicBezTo>
                    <a:pt x="183" y="175"/>
                    <a:pt x="184" y="178"/>
                    <a:pt x="181" y="177"/>
                  </a:cubicBezTo>
                  <a:cubicBezTo>
                    <a:pt x="178" y="177"/>
                    <a:pt x="175" y="176"/>
                    <a:pt x="174" y="176"/>
                  </a:cubicBezTo>
                  <a:cubicBezTo>
                    <a:pt x="173" y="175"/>
                    <a:pt x="171" y="177"/>
                    <a:pt x="169" y="177"/>
                  </a:cubicBezTo>
                  <a:cubicBezTo>
                    <a:pt x="167" y="177"/>
                    <a:pt x="168" y="174"/>
                    <a:pt x="168" y="174"/>
                  </a:cubicBezTo>
                  <a:cubicBezTo>
                    <a:pt x="168" y="173"/>
                    <a:pt x="167" y="176"/>
                    <a:pt x="167" y="177"/>
                  </a:cubicBezTo>
                  <a:cubicBezTo>
                    <a:pt x="167" y="178"/>
                    <a:pt x="166" y="179"/>
                    <a:pt x="164" y="180"/>
                  </a:cubicBezTo>
                  <a:cubicBezTo>
                    <a:pt x="163" y="179"/>
                    <a:pt x="163" y="177"/>
                    <a:pt x="163" y="177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71" y="167"/>
                    <a:pt x="171" y="167"/>
                    <a:pt x="171" y="167"/>
                  </a:cubicBezTo>
                  <a:cubicBezTo>
                    <a:pt x="171" y="162"/>
                    <a:pt x="171" y="162"/>
                    <a:pt x="171" y="162"/>
                  </a:cubicBezTo>
                  <a:cubicBezTo>
                    <a:pt x="165" y="157"/>
                    <a:pt x="165" y="157"/>
                    <a:pt x="165" y="157"/>
                  </a:cubicBezTo>
                  <a:cubicBezTo>
                    <a:pt x="159" y="152"/>
                    <a:pt x="159" y="152"/>
                    <a:pt x="159" y="152"/>
                  </a:cubicBezTo>
                  <a:cubicBezTo>
                    <a:pt x="152" y="149"/>
                    <a:pt x="152" y="149"/>
                    <a:pt x="152" y="149"/>
                  </a:cubicBezTo>
                  <a:lnTo>
                    <a:pt x="149" y="147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2">
              <a:extLst>
                <a:ext uri="{FF2B5EF4-FFF2-40B4-BE49-F238E27FC236}">
                  <a16:creationId xmlns:a16="http://schemas.microsoft.com/office/drawing/2014/main" id="{690DD778-6D5B-4C10-AA88-7B3BE92DA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5963" y="3852863"/>
              <a:ext cx="185738" cy="354013"/>
            </a:xfrm>
            <a:custGeom>
              <a:avLst/>
              <a:gdLst>
                <a:gd name="T0" fmla="*/ 48 w 49"/>
                <a:gd name="T1" fmla="*/ 15 h 94"/>
                <a:gd name="T2" fmla="*/ 48 w 49"/>
                <a:gd name="T3" fmla="*/ 20 h 94"/>
                <a:gd name="T4" fmla="*/ 42 w 49"/>
                <a:gd name="T5" fmla="*/ 26 h 94"/>
                <a:gd name="T6" fmla="*/ 40 w 49"/>
                <a:gd name="T7" fmla="*/ 30 h 94"/>
                <a:gd name="T8" fmla="*/ 41 w 49"/>
                <a:gd name="T9" fmla="*/ 33 h 94"/>
                <a:gd name="T10" fmla="*/ 40 w 49"/>
                <a:gd name="T11" fmla="*/ 34 h 94"/>
                <a:gd name="T12" fmla="*/ 45 w 49"/>
                <a:gd name="T13" fmla="*/ 36 h 94"/>
                <a:gd name="T14" fmla="*/ 47 w 49"/>
                <a:gd name="T15" fmla="*/ 42 h 94"/>
                <a:gd name="T16" fmla="*/ 44 w 49"/>
                <a:gd name="T17" fmla="*/ 51 h 94"/>
                <a:gd name="T18" fmla="*/ 42 w 49"/>
                <a:gd name="T19" fmla="*/ 59 h 94"/>
                <a:gd name="T20" fmla="*/ 36 w 49"/>
                <a:gd name="T21" fmla="*/ 70 h 94"/>
                <a:gd name="T22" fmla="*/ 37 w 49"/>
                <a:gd name="T23" fmla="*/ 73 h 94"/>
                <a:gd name="T24" fmla="*/ 28 w 49"/>
                <a:gd name="T25" fmla="*/ 82 h 94"/>
                <a:gd name="T26" fmla="*/ 24 w 49"/>
                <a:gd name="T27" fmla="*/ 90 h 94"/>
                <a:gd name="T28" fmla="*/ 18 w 49"/>
                <a:gd name="T29" fmla="*/ 94 h 94"/>
                <a:gd name="T30" fmla="*/ 20 w 49"/>
                <a:gd name="T31" fmla="*/ 89 h 94"/>
                <a:gd name="T32" fmla="*/ 18 w 49"/>
                <a:gd name="T33" fmla="*/ 84 h 94"/>
                <a:gd name="T34" fmla="*/ 12 w 49"/>
                <a:gd name="T35" fmla="*/ 81 h 94"/>
                <a:gd name="T36" fmla="*/ 2 w 49"/>
                <a:gd name="T37" fmla="*/ 73 h 94"/>
                <a:gd name="T38" fmla="*/ 2 w 49"/>
                <a:gd name="T39" fmla="*/ 68 h 94"/>
                <a:gd name="T40" fmla="*/ 1 w 49"/>
                <a:gd name="T41" fmla="*/ 66 h 94"/>
                <a:gd name="T42" fmla="*/ 3 w 49"/>
                <a:gd name="T43" fmla="*/ 61 h 94"/>
                <a:gd name="T44" fmla="*/ 5 w 49"/>
                <a:gd name="T45" fmla="*/ 62 h 94"/>
                <a:gd name="T46" fmla="*/ 23 w 49"/>
                <a:gd name="T47" fmla="*/ 45 h 94"/>
                <a:gd name="T48" fmla="*/ 18 w 49"/>
                <a:gd name="T49" fmla="*/ 39 h 94"/>
                <a:gd name="T50" fmla="*/ 15 w 49"/>
                <a:gd name="T51" fmla="*/ 32 h 94"/>
                <a:gd name="T52" fmla="*/ 11 w 49"/>
                <a:gd name="T53" fmla="*/ 30 h 94"/>
                <a:gd name="T54" fmla="*/ 12 w 49"/>
                <a:gd name="T55" fmla="*/ 23 h 94"/>
                <a:gd name="T56" fmla="*/ 14 w 49"/>
                <a:gd name="T57" fmla="*/ 21 h 94"/>
                <a:gd name="T58" fmla="*/ 13 w 49"/>
                <a:gd name="T59" fmla="*/ 14 h 94"/>
                <a:gd name="T60" fmla="*/ 20 w 49"/>
                <a:gd name="T61" fmla="*/ 7 h 94"/>
                <a:gd name="T62" fmla="*/ 23 w 49"/>
                <a:gd name="T63" fmla="*/ 2 h 94"/>
                <a:gd name="T64" fmla="*/ 26 w 49"/>
                <a:gd name="T65" fmla="*/ 0 h 94"/>
                <a:gd name="T66" fmla="*/ 29 w 49"/>
                <a:gd name="T67" fmla="*/ 2 h 94"/>
                <a:gd name="T68" fmla="*/ 36 w 49"/>
                <a:gd name="T69" fmla="*/ 5 h 94"/>
                <a:gd name="T70" fmla="*/ 42 w 49"/>
                <a:gd name="T71" fmla="*/ 10 h 94"/>
                <a:gd name="T72" fmla="*/ 48 w 49"/>
                <a:gd name="T73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94">
                  <a:moveTo>
                    <a:pt x="48" y="1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2"/>
                    <a:pt x="41" y="33"/>
                  </a:cubicBezTo>
                  <a:cubicBezTo>
                    <a:pt x="41" y="33"/>
                    <a:pt x="40" y="34"/>
                    <a:pt x="40" y="34"/>
                  </a:cubicBezTo>
                  <a:cubicBezTo>
                    <a:pt x="38" y="36"/>
                    <a:pt x="42" y="35"/>
                    <a:pt x="45" y="36"/>
                  </a:cubicBezTo>
                  <a:cubicBezTo>
                    <a:pt x="49" y="37"/>
                    <a:pt x="47" y="38"/>
                    <a:pt x="47" y="42"/>
                  </a:cubicBezTo>
                  <a:cubicBezTo>
                    <a:pt x="47" y="46"/>
                    <a:pt x="45" y="50"/>
                    <a:pt x="44" y="51"/>
                  </a:cubicBezTo>
                  <a:cubicBezTo>
                    <a:pt x="43" y="52"/>
                    <a:pt x="43" y="54"/>
                    <a:pt x="42" y="59"/>
                  </a:cubicBezTo>
                  <a:cubicBezTo>
                    <a:pt x="42" y="64"/>
                    <a:pt x="38" y="68"/>
                    <a:pt x="36" y="70"/>
                  </a:cubicBezTo>
                  <a:cubicBezTo>
                    <a:pt x="34" y="71"/>
                    <a:pt x="36" y="72"/>
                    <a:pt x="37" y="73"/>
                  </a:cubicBezTo>
                  <a:cubicBezTo>
                    <a:pt x="38" y="74"/>
                    <a:pt x="31" y="79"/>
                    <a:pt x="28" y="82"/>
                  </a:cubicBezTo>
                  <a:cubicBezTo>
                    <a:pt x="25" y="84"/>
                    <a:pt x="24" y="88"/>
                    <a:pt x="24" y="90"/>
                  </a:cubicBezTo>
                  <a:cubicBezTo>
                    <a:pt x="24" y="92"/>
                    <a:pt x="20" y="94"/>
                    <a:pt x="18" y="94"/>
                  </a:cubicBezTo>
                  <a:cubicBezTo>
                    <a:pt x="17" y="93"/>
                    <a:pt x="19" y="90"/>
                    <a:pt x="20" y="89"/>
                  </a:cubicBezTo>
                  <a:cubicBezTo>
                    <a:pt x="20" y="87"/>
                    <a:pt x="19" y="85"/>
                    <a:pt x="18" y="84"/>
                  </a:cubicBezTo>
                  <a:cubicBezTo>
                    <a:pt x="17" y="83"/>
                    <a:pt x="13" y="82"/>
                    <a:pt x="12" y="81"/>
                  </a:cubicBezTo>
                  <a:cubicBezTo>
                    <a:pt x="10" y="81"/>
                    <a:pt x="4" y="76"/>
                    <a:pt x="2" y="73"/>
                  </a:cubicBezTo>
                  <a:cubicBezTo>
                    <a:pt x="0" y="71"/>
                    <a:pt x="2" y="70"/>
                    <a:pt x="2" y="68"/>
                  </a:cubicBezTo>
                  <a:cubicBezTo>
                    <a:pt x="2" y="67"/>
                    <a:pt x="1" y="66"/>
                    <a:pt x="1" y="66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42" y="10"/>
                    <a:pt x="42" y="10"/>
                    <a:pt x="42" y="10"/>
                  </a:cubicBezTo>
                  <a:lnTo>
                    <a:pt x="48" y="15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3">
              <a:extLst>
                <a:ext uri="{FF2B5EF4-FFF2-40B4-BE49-F238E27FC236}">
                  <a16:creationId xmlns:a16="http://schemas.microsoft.com/office/drawing/2014/main" id="{30C447BA-4F86-48D7-9A7F-6C9A8233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3" y="3683001"/>
              <a:ext cx="644525" cy="406400"/>
            </a:xfrm>
            <a:custGeom>
              <a:avLst/>
              <a:gdLst>
                <a:gd name="T0" fmla="*/ 351 w 406"/>
                <a:gd name="T1" fmla="*/ 252 h 256"/>
                <a:gd name="T2" fmla="*/ 337 w 406"/>
                <a:gd name="T3" fmla="*/ 247 h 256"/>
                <a:gd name="T4" fmla="*/ 328 w 406"/>
                <a:gd name="T5" fmla="*/ 256 h 256"/>
                <a:gd name="T6" fmla="*/ 164 w 406"/>
                <a:gd name="T7" fmla="*/ 256 h 256"/>
                <a:gd name="T8" fmla="*/ 71 w 406"/>
                <a:gd name="T9" fmla="*/ 256 h 256"/>
                <a:gd name="T10" fmla="*/ 0 w 406"/>
                <a:gd name="T11" fmla="*/ 256 h 256"/>
                <a:gd name="T12" fmla="*/ 0 w 406"/>
                <a:gd name="T13" fmla="*/ 173 h 256"/>
                <a:gd name="T14" fmla="*/ 0 w 406"/>
                <a:gd name="T15" fmla="*/ 16 h 256"/>
                <a:gd name="T16" fmla="*/ 29 w 406"/>
                <a:gd name="T17" fmla="*/ 9 h 256"/>
                <a:gd name="T18" fmla="*/ 52 w 406"/>
                <a:gd name="T19" fmla="*/ 0 h 256"/>
                <a:gd name="T20" fmla="*/ 52 w 406"/>
                <a:gd name="T21" fmla="*/ 42 h 256"/>
                <a:gd name="T22" fmla="*/ 342 w 406"/>
                <a:gd name="T23" fmla="*/ 47 h 256"/>
                <a:gd name="T24" fmla="*/ 361 w 406"/>
                <a:gd name="T25" fmla="*/ 45 h 256"/>
                <a:gd name="T26" fmla="*/ 363 w 406"/>
                <a:gd name="T27" fmla="*/ 54 h 256"/>
                <a:gd name="T28" fmla="*/ 375 w 406"/>
                <a:gd name="T29" fmla="*/ 61 h 256"/>
                <a:gd name="T30" fmla="*/ 380 w 406"/>
                <a:gd name="T31" fmla="*/ 71 h 256"/>
                <a:gd name="T32" fmla="*/ 380 w 406"/>
                <a:gd name="T33" fmla="*/ 83 h 256"/>
                <a:gd name="T34" fmla="*/ 392 w 406"/>
                <a:gd name="T35" fmla="*/ 97 h 256"/>
                <a:gd name="T36" fmla="*/ 401 w 406"/>
                <a:gd name="T37" fmla="*/ 99 h 256"/>
                <a:gd name="T38" fmla="*/ 406 w 406"/>
                <a:gd name="T39" fmla="*/ 107 h 256"/>
                <a:gd name="T40" fmla="*/ 399 w 406"/>
                <a:gd name="T41" fmla="*/ 111 h 256"/>
                <a:gd name="T42" fmla="*/ 392 w 406"/>
                <a:gd name="T43" fmla="*/ 123 h 256"/>
                <a:gd name="T44" fmla="*/ 375 w 406"/>
                <a:gd name="T45" fmla="*/ 140 h 256"/>
                <a:gd name="T46" fmla="*/ 378 w 406"/>
                <a:gd name="T47" fmla="*/ 157 h 256"/>
                <a:gd name="T48" fmla="*/ 373 w 406"/>
                <a:gd name="T49" fmla="*/ 161 h 256"/>
                <a:gd name="T50" fmla="*/ 370 w 406"/>
                <a:gd name="T51" fmla="*/ 178 h 256"/>
                <a:gd name="T52" fmla="*/ 380 w 406"/>
                <a:gd name="T53" fmla="*/ 183 h 256"/>
                <a:gd name="T54" fmla="*/ 387 w 406"/>
                <a:gd name="T55" fmla="*/ 199 h 256"/>
                <a:gd name="T56" fmla="*/ 399 w 406"/>
                <a:gd name="T57" fmla="*/ 214 h 256"/>
                <a:gd name="T58" fmla="*/ 356 w 406"/>
                <a:gd name="T59" fmla="*/ 254 h 256"/>
                <a:gd name="T60" fmla="*/ 351 w 406"/>
                <a:gd name="T61" fmla="*/ 25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6" h="256">
                  <a:moveTo>
                    <a:pt x="351" y="252"/>
                  </a:moveTo>
                  <a:lnTo>
                    <a:pt x="337" y="247"/>
                  </a:lnTo>
                  <a:lnTo>
                    <a:pt x="328" y="256"/>
                  </a:lnTo>
                  <a:lnTo>
                    <a:pt x="164" y="256"/>
                  </a:lnTo>
                  <a:lnTo>
                    <a:pt x="71" y="256"/>
                  </a:lnTo>
                  <a:lnTo>
                    <a:pt x="0" y="256"/>
                  </a:lnTo>
                  <a:lnTo>
                    <a:pt x="0" y="173"/>
                  </a:lnTo>
                  <a:lnTo>
                    <a:pt x="0" y="16"/>
                  </a:lnTo>
                  <a:lnTo>
                    <a:pt x="29" y="9"/>
                  </a:lnTo>
                  <a:lnTo>
                    <a:pt x="52" y="0"/>
                  </a:lnTo>
                  <a:lnTo>
                    <a:pt x="52" y="42"/>
                  </a:lnTo>
                  <a:lnTo>
                    <a:pt x="342" y="47"/>
                  </a:lnTo>
                  <a:lnTo>
                    <a:pt x="361" y="45"/>
                  </a:lnTo>
                  <a:lnTo>
                    <a:pt x="363" y="54"/>
                  </a:lnTo>
                  <a:lnTo>
                    <a:pt x="375" y="61"/>
                  </a:lnTo>
                  <a:lnTo>
                    <a:pt x="380" y="71"/>
                  </a:lnTo>
                  <a:lnTo>
                    <a:pt x="380" y="83"/>
                  </a:lnTo>
                  <a:lnTo>
                    <a:pt x="392" y="97"/>
                  </a:lnTo>
                  <a:lnTo>
                    <a:pt x="401" y="99"/>
                  </a:lnTo>
                  <a:lnTo>
                    <a:pt x="406" y="107"/>
                  </a:lnTo>
                  <a:lnTo>
                    <a:pt x="399" y="111"/>
                  </a:lnTo>
                  <a:lnTo>
                    <a:pt x="392" y="123"/>
                  </a:lnTo>
                  <a:lnTo>
                    <a:pt x="375" y="140"/>
                  </a:lnTo>
                  <a:lnTo>
                    <a:pt x="378" y="157"/>
                  </a:lnTo>
                  <a:lnTo>
                    <a:pt x="373" y="161"/>
                  </a:lnTo>
                  <a:lnTo>
                    <a:pt x="370" y="178"/>
                  </a:lnTo>
                  <a:lnTo>
                    <a:pt x="380" y="183"/>
                  </a:lnTo>
                  <a:lnTo>
                    <a:pt x="387" y="199"/>
                  </a:lnTo>
                  <a:lnTo>
                    <a:pt x="399" y="214"/>
                  </a:lnTo>
                  <a:lnTo>
                    <a:pt x="356" y="254"/>
                  </a:lnTo>
                  <a:lnTo>
                    <a:pt x="351" y="252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4">
              <a:extLst>
                <a:ext uri="{FF2B5EF4-FFF2-40B4-BE49-F238E27FC236}">
                  <a16:creationId xmlns:a16="http://schemas.microsoft.com/office/drawing/2014/main" id="{2EAF9E5F-48FE-4830-A8BC-0B8004873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563" y="4075113"/>
              <a:ext cx="79375" cy="196850"/>
            </a:xfrm>
            <a:custGeom>
              <a:avLst/>
              <a:gdLst>
                <a:gd name="T0" fmla="*/ 21 w 21"/>
                <a:gd name="T1" fmla="*/ 43 h 52"/>
                <a:gd name="T2" fmla="*/ 21 w 21"/>
                <a:gd name="T3" fmla="*/ 52 h 52"/>
                <a:gd name="T4" fmla="*/ 4 w 21"/>
                <a:gd name="T5" fmla="*/ 52 h 52"/>
                <a:gd name="T6" fmla="*/ 0 w 21"/>
                <a:gd name="T7" fmla="*/ 4 h 52"/>
                <a:gd name="T8" fmla="*/ 4 w 21"/>
                <a:gd name="T9" fmla="*/ 0 h 52"/>
                <a:gd name="T10" fmla="*/ 10 w 21"/>
                <a:gd name="T11" fmla="*/ 2 h 52"/>
                <a:gd name="T12" fmla="*/ 8 w 21"/>
                <a:gd name="T13" fmla="*/ 7 h 52"/>
                <a:gd name="T14" fmla="*/ 7 w 21"/>
                <a:gd name="T15" fmla="*/ 7 h 52"/>
                <a:gd name="T16" fmla="*/ 8 w 21"/>
                <a:gd name="T17" fmla="*/ 16 h 52"/>
                <a:gd name="T18" fmla="*/ 12 w 21"/>
                <a:gd name="T19" fmla="*/ 22 h 52"/>
                <a:gd name="T20" fmla="*/ 15 w 21"/>
                <a:gd name="T21" fmla="*/ 34 h 52"/>
                <a:gd name="T22" fmla="*/ 21 w 21"/>
                <a:gd name="T23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52">
                  <a:moveTo>
                    <a:pt x="21" y="43"/>
                  </a:moveTo>
                  <a:cubicBezTo>
                    <a:pt x="21" y="45"/>
                    <a:pt x="21" y="49"/>
                    <a:pt x="21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7"/>
                    <a:pt x="6" y="15"/>
                    <a:pt x="8" y="16"/>
                  </a:cubicBezTo>
                  <a:cubicBezTo>
                    <a:pt x="9" y="18"/>
                    <a:pt x="12" y="21"/>
                    <a:pt x="12" y="22"/>
                  </a:cubicBezTo>
                  <a:cubicBezTo>
                    <a:pt x="12" y="23"/>
                    <a:pt x="14" y="32"/>
                    <a:pt x="15" y="34"/>
                  </a:cubicBezTo>
                  <a:cubicBezTo>
                    <a:pt x="16" y="36"/>
                    <a:pt x="19" y="39"/>
                    <a:pt x="21" y="43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5">
              <a:extLst>
                <a:ext uri="{FF2B5EF4-FFF2-40B4-BE49-F238E27FC236}">
                  <a16:creationId xmlns:a16="http://schemas.microsoft.com/office/drawing/2014/main" id="{1E54612D-93D2-48A8-9D6D-BB9143099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750" y="4338638"/>
              <a:ext cx="76200" cy="122238"/>
            </a:xfrm>
            <a:custGeom>
              <a:avLst/>
              <a:gdLst>
                <a:gd name="T0" fmla="*/ 19 w 20"/>
                <a:gd name="T1" fmla="*/ 0 h 32"/>
                <a:gd name="T2" fmla="*/ 19 w 20"/>
                <a:gd name="T3" fmla="*/ 3 h 32"/>
                <a:gd name="T4" fmla="*/ 8 w 20"/>
                <a:gd name="T5" fmla="*/ 16 h 32"/>
                <a:gd name="T6" fmla="*/ 5 w 20"/>
                <a:gd name="T7" fmla="*/ 27 h 32"/>
                <a:gd name="T8" fmla="*/ 2 w 20"/>
                <a:gd name="T9" fmla="*/ 32 h 32"/>
                <a:gd name="T10" fmla="*/ 0 w 20"/>
                <a:gd name="T11" fmla="*/ 24 h 32"/>
                <a:gd name="T12" fmla="*/ 2 w 20"/>
                <a:gd name="T13" fmla="*/ 18 h 32"/>
                <a:gd name="T14" fmla="*/ 3 w 20"/>
                <a:gd name="T15" fmla="*/ 13 h 32"/>
                <a:gd name="T16" fmla="*/ 8 w 20"/>
                <a:gd name="T17" fmla="*/ 6 h 32"/>
                <a:gd name="T18" fmla="*/ 9 w 20"/>
                <a:gd name="T19" fmla="*/ 1 h 32"/>
                <a:gd name="T20" fmla="*/ 19 w 20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2">
                  <a:moveTo>
                    <a:pt x="19" y="0"/>
                  </a:moveTo>
                  <a:cubicBezTo>
                    <a:pt x="18" y="2"/>
                    <a:pt x="20" y="2"/>
                    <a:pt x="19" y="3"/>
                  </a:cubicBezTo>
                  <a:cubicBezTo>
                    <a:pt x="18" y="4"/>
                    <a:pt x="10" y="14"/>
                    <a:pt x="8" y="16"/>
                  </a:cubicBezTo>
                  <a:cubicBezTo>
                    <a:pt x="7" y="19"/>
                    <a:pt x="4" y="24"/>
                    <a:pt x="5" y="27"/>
                  </a:cubicBezTo>
                  <a:cubicBezTo>
                    <a:pt x="5" y="29"/>
                    <a:pt x="3" y="32"/>
                    <a:pt x="2" y="32"/>
                  </a:cubicBezTo>
                  <a:cubicBezTo>
                    <a:pt x="1" y="32"/>
                    <a:pt x="0" y="25"/>
                    <a:pt x="0" y="24"/>
                  </a:cubicBezTo>
                  <a:cubicBezTo>
                    <a:pt x="0" y="23"/>
                    <a:pt x="1" y="20"/>
                    <a:pt x="2" y="18"/>
                  </a:cubicBezTo>
                  <a:cubicBezTo>
                    <a:pt x="3" y="16"/>
                    <a:pt x="3" y="15"/>
                    <a:pt x="3" y="13"/>
                  </a:cubicBezTo>
                  <a:cubicBezTo>
                    <a:pt x="3" y="11"/>
                    <a:pt x="6" y="8"/>
                    <a:pt x="8" y="6"/>
                  </a:cubicBezTo>
                  <a:cubicBezTo>
                    <a:pt x="10" y="5"/>
                    <a:pt x="10" y="3"/>
                    <a:pt x="9" y="1"/>
                  </a:cubicBezTo>
                  <a:cubicBezTo>
                    <a:pt x="12" y="1"/>
                    <a:pt x="16" y="0"/>
                    <a:pt x="19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6">
              <a:extLst>
                <a:ext uri="{FF2B5EF4-FFF2-40B4-BE49-F238E27FC236}">
                  <a16:creationId xmlns:a16="http://schemas.microsoft.com/office/drawing/2014/main" id="{7763984B-5ACB-442E-B492-A0F729313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4413" y="4535488"/>
              <a:ext cx="957263" cy="369888"/>
            </a:xfrm>
            <a:custGeom>
              <a:avLst/>
              <a:gdLst>
                <a:gd name="T0" fmla="*/ 254 w 254"/>
                <a:gd name="T1" fmla="*/ 31 h 98"/>
                <a:gd name="T2" fmla="*/ 243 w 254"/>
                <a:gd name="T3" fmla="*/ 43 h 98"/>
                <a:gd name="T4" fmla="*/ 233 w 254"/>
                <a:gd name="T5" fmla="*/ 41 h 98"/>
                <a:gd name="T6" fmla="*/ 231 w 254"/>
                <a:gd name="T7" fmla="*/ 38 h 98"/>
                <a:gd name="T8" fmla="*/ 228 w 254"/>
                <a:gd name="T9" fmla="*/ 43 h 98"/>
                <a:gd name="T10" fmla="*/ 217 w 254"/>
                <a:gd name="T11" fmla="*/ 39 h 98"/>
                <a:gd name="T12" fmla="*/ 231 w 254"/>
                <a:gd name="T13" fmla="*/ 45 h 98"/>
                <a:gd name="T14" fmla="*/ 226 w 254"/>
                <a:gd name="T15" fmla="*/ 51 h 98"/>
                <a:gd name="T16" fmla="*/ 222 w 254"/>
                <a:gd name="T17" fmla="*/ 58 h 98"/>
                <a:gd name="T18" fmla="*/ 214 w 254"/>
                <a:gd name="T19" fmla="*/ 53 h 98"/>
                <a:gd name="T20" fmla="*/ 229 w 254"/>
                <a:gd name="T21" fmla="*/ 57 h 98"/>
                <a:gd name="T22" fmla="*/ 234 w 254"/>
                <a:gd name="T23" fmla="*/ 58 h 98"/>
                <a:gd name="T24" fmla="*/ 231 w 254"/>
                <a:gd name="T25" fmla="*/ 66 h 98"/>
                <a:gd name="T26" fmla="*/ 217 w 254"/>
                <a:gd name="T27" fmla="*/ 68 h 98"/>
                <a:gd name="T28" fmla="*/ 201 w 254"/>
                <a:gd name="T29" fmla="*/ 77 h 98"/>
                <a:gd name="T30" fmla="*/ 189 w 254"/>
                <a:gd name="T31" fmla="*/ 91 h 98"/>
                <a:gd name="T32" fmla="*/ 171 w 254"/>
                <a:gd name="T33" fmla="*/ 98 h 98"/>
                <a:gd name="T34" fmla="*/ 104 w 254"/>
                <a:gd name="T35" fmla="*/ 64 h 98"/>
                <a:gd name="T36" fmla="*/ 97 w 254"/>
                <a:gd name="T37" fmla="*/ 52 h 98"/>
                <a:gd name="T38" fmla="*/ 48 w 254"/>
                <a:gd name="T39" fmla="*/ 53 h 98"/>
                <a:gd name="T40" fmla="*/ 38 w 254"/>
                <a:gd name="T41" fmla="*/ 57 h 98"/>
                <a:gd name="T42" fmla="*/ 3 w 254"/>
                <a:gd name="T43" fmla="*/ 48 h 98"/>
                <a:gd name="T44" fmla="*/ 10 w 254"/>
                <a:gd name="T45" fmla="*/ 40 h 98"/>
                <a:gd name="T46" fmla="*/ 15 w 254"/>
                <a:gd name="T47" fmla="*/ 38 h 98"/>
                <a:gd name="T48" fmla="*/ 35 w 254"/>
                <a:gd name="T49" fmla="*/ 29 h 98"/>
                <a:gd name="T50" fmla="*/ 42 w 254"/>
                <a:gd name="T51" fmla="*/ 28 h 98"/>
                <a:gd name="T52" fmla="*/ 46 w 254"/>
                <a:gd name="T53" fmla="*/ 24 h 98"/>
                <a:gd name="T54" fmla="*/ 52 w 254"/>
                <a:gd name="T55" fmla="*/ 22 h 98"/>
                <a:gd name="T56" fmla="*/ 60 w 254"/>
                <a:gd name="T57" fmla="*/ 16 h 98"/>
                <a:gd name="T58" fmla="*/ 73 w 254"/>
                <a:gd name="T59" fmla="*/ 10 h 98"/>
                <a:gd name="T60" fmla="*/ 76 w 254"/>
                <a:gd name="T61" fmla="*/ 7 h 98"/>
                <a:gd name="T62" fmla="*/ 79 w 254"/>
                <a:gd name="T63" fmla="*/ 0 h 98"/>
                <a:gd name="T64" fmla="*/ 245 w 254"/>
                <a:gd name="T65" fmla="*/ 3 h 98"/>
                <a:gd name="T66" fmla="*/ 252 w 254"/>
                <a:gd name="T67" fmla="*/ 18 h 98"/>
                <a:gd name="T68" fmla="*/ 246 w 254"/>
                <a:gd name="T69" fmla="*/ 15 h 98"/>
                <a:gd name="T70" fmla="*/ 243 w 254"/>
                <a:gd name="T71" fmla="*/ 14 h 98"/>
                <a:gd name="T72" fmla="*/ 238 w 254"/>
                <a:gd name="T73" fmla="*/ 17 h 98"/>
                <a:gd name="T74" fmla="*/ 226 w 254"/>
                <a:gd name="T75" fmla="*/ 18 h 98"/>
                <a:gd name="T76" fmla="*/ 224 w 254"/>
                <a:gd name="T77" fmla="*/ 24 h 98"/>
                <a:gd name="T78" fmla="*/ 244 w 254"/>
                <a:gd name="T79" fmla="*/ 21 h 98"/>
                <a:gd name="T80" fmla="*/ 244 w 254"/>
                <a:gd name="T81" fmla="*/ 28 h 98"/>
                <a:gd name="T82" fmla="*/ 245 w 254"/>
                <a:gd name="T83" fmla="*/ 30 h 98"/>
                <a:gd name="T84" fmla="*/ 252 w 254"/>
                <a:gd name="T85" fmla="*/ 2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98">
                  <a:moveTo>
                    <a:pt x="252" y="24"/>
                  </a:moveTo>
                  <a:cubicBezTo>
                    <a:pt x="253" y="24"/>
                    <a:pt x="254" y="29"/>
                    <a:pt x="254" y="31"/>
                  </a:cubicBezTo>
                  <a:cubicBezTo>
                    <a:pt x="254" y="33"/>
                    <a:pt x="252" y="35"/>
                    <a:pt x="250" y="35"/>
                  </a:cubicBezTo>
                  <a:cubicBezTo>
                    <a:pt x="249" y="35"/>
                    <a:pt x="244" y="42"/>
                    <a:pt x="243" y="43"/>
                  </a:cubicBezTo>
                  <a:cubicBezTo>
                    <a:pt x="242" y="45"/>
                    <a:pt x="240" y="45"/>
                    <a:pt x="238" y="45"/>
                  </a:cubicBezTo>
                  <a:cubicBezTo>
                    <a:pt x="236" y="44"/>
                    <a:pt x="233" y="41"/>
                    <a:pt x="233" y="41"/>
                  </a:cubicBezTo>
                  <a:cubicBezTo>
                    <a:pt x="232" y="41"/>
                    <a:pt x="231" y="43"/>
                    <a:pt x="230" y="42"/>
                  </a:cubicBezTo>
                  <a:cubicBezTo>
                    <a:pt x="230" y="42"/>
                    <a:pt x="231" y="39"/>
                    <a:pt x="231" y="38"/>
                  </a:cubicBezTo>
                  <a:cubicBezTo>
                    <a:pt x="231" y="37"/>
                    <a:pt x="229" y="38"/>
                    <a:pt x="228" y="39"/>
                  </a:cubicBezTo>
                  <a:cubicBezTo>
                    <a:pt x="227" y="39"/>
                    <a:pt x="229" y="42"/>
                    <a:pt x="228" y="43"/>
                  </a:cubicBezTo>
                  <a:cubicBezTo>
                    <a:pt x="227" y="43"/>
                    <a:pt x="224" y="42"/>
                    <a:pt x="223" y="41"/>
                  </a:cubicBezTo>
                  <a:cubicBezTo>
                    <a:pt x="221" y="41"/>
                    <a:pt x="218" y="39"/>
                    <a:pt x="217" y="39"/>
                  </a:cubicBezTo>
                  <a:cubicBezTo>
                    <a:pt x="216" y="39"/>
                    <a:pt x="220" y="43"/>
                    <a:pt x="221" y="43"/>
                  </a:cubicBezTo>
                  <a:cubicBezTo>
                    <a:pt x="222" y="44"/>
                    <a:pt x="230" y="45"/>
                    <a:pt x="231" y="45"/>
                  </a:cubicBezTo>
                  <a:cubicBezTo>
                    <a:pt x="232" y="46"/>
                    <a:pt x="231" y="48"/>
                    <a:pt x="231" y="49"/>
                  </a:cubicBezTo>
                  <a:cubicBezTo>
                    <a:pt x="230" y="50"/>
                    <a:pt x="226" y="51"/>
                    <a:pt x="226" y="51"/>
                  </a:cubicBezTo>
                  <a:cubicBezTo>
                    <a:pt x="226" y="52"/>
                    <a:pt x="230" y="51"/>
                    <a:pt x="230" y="52"/>
                  </a:cubicBezTo>
                  <a:cubicBezTo>
                    <a:pt x="231" y="53"/>
                    <a:pt x="223" y="58"/>
                    <a:pt x="222" y="58"/>
                  </a:cubicBezTo>
                  <a:cubicBezTo>
                    <a:pt x="221" y="58"/>
                    <a:pt x="219" y="56"/>
                    <a:pt x="216" y="53"/>
                  </a:cubicBezTo>
                  <a:cubicBezTo>
                    <a:pt x="214" y="50"/>
                    <a:pt x="214" y="53"/>
                    <a:pt x="214" y="53"/>
                  </a:cubicBezTo>
                  <a:cubicBezTo>
                    <a:pt x="214" y="53"/>
                    <a:pt x="216" y="57"/>
                    <a:pt x="221" y="59"/>
                  </a:cubicBezTo>
                  <a:cubicBezTo>
                    <a:pt x="225" y="60"/>
                    <a:pt x="227" y="57"/>
                    <a:pt x="229" y="57"/>
                  </a:cubicBezTo>
                  <a:cubicBezTo>
                    <a:pt x="230" y="57"/>
                    <a:pt x="232" y="55"/>
                    <a:pt x="233" y="55"/>
                  </a:cubicBezTo>
                  <a:cubicBezTo>
                    <a:pt x="234" y="55"/>
                    <a:pt x="232" y="57"/>
                    <a:pt x="234" y="58"/>
                  </a:cubicBezTo>
                  <a:cubicBezTo>
                    <a:pt x="236" y="59"/>
                    <a:pt x="236" y="61"/>
                    <a:pt x="235" y="61"/>
                  </a:cubicBezTo>
                  <a:cubicBezTo>
                    <a:pt x="234" y="61"/>
                    <a:pt x="231" y="64"/>
                    <a:pt x="231" y="66"/>
                  </a:cubicBezTo>
                  <a:cubicBezTo>
                    <a:pt x="231" y="68"/>
                    <a:pt x="229" y="68"/>
                    <a:pt x="227" y="67"/>
                  </a:cubicBezTo>
                  <a:cubicBezTo>
                    <a:pt x="226" y="65"/>
                    <a:pt x="219" y="68"/>
                    <a:pt x="217" y="68"/>
                  </a:cubicBezTo>
                  <a:cubicBezTo>
                    <a:pt x="215" y="68"/>
                    <a:pt x="212" y="69"/>
                    <a:pt x="212" y="70"/>
                  </a:cubicBezTo>
                  <a:cubicBezTo>
                    <a:pt x="211" y="71"/>
                    <a:pt x="206" y="74"/>
                    <a:pt x="201" y="77"/>
                  </a:cubicBezTo>
                  <a:cubicBezTo>
                    <a:pt x="196" y="79"/>
                    <a:pt x="192" y="86"/>
                    <a:pt x="192" y="88"/>
                  </a:cubicBezTo>
                  <a:cubicBezTo>
                    <a:pt x="192" y="90"/>
                    <a:pt x="189" y="90"/>
                    <a:pt x="189" y="91"/>
                  </a:cubicBezTo>
                  <a:cubicBezTo>
                    <a:pt x="189" y="91"/>
                    <a:pt x="188" y="95"/>
                    <a:pt x="186" y="96"/>
                  </a:cubicBezTo>
                  <a:cubicBezTo>
                    <a:pt x="185" y="97"/>
                    <a:pt x="178" y="97"/>
                    <a:pt x="171" y="98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67" y="49"/>
                    <a:pt x="63" y="49"/>
                  </a:cubicBezTo>
                  <a:cubicBezTo>
                    <a:pt x="59" y="49"/>
                    <a:pt x="52" y="53"/>
                    <a:pt x="48" y="53"/>
                  </a:cubicBezTo>
                  <a:cubicBezTo>
                    <a:pt x="46" y="54"/>
                    <a:pt x="42" y="55"/>
                    <a:pt x="39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6" y="16"/>
                    <a:pt x="69" y="16"/>
                  </a:cubicBezTo>
                  <a:cubicBezTo>
                    <a:pt x="72" y="16"/>
                    <a:pt x="73" y="10"/>
                    <a:pt x="73" y="10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148" y="0"/>
                    <a:pt x="218" y="1"/>
                    <a:pt x="246" y="1"/>
                  </a:cubicBezTo>
                  <a:cubicBezTo>
                    <a:pt x="245" y="2"/>
                    <a:pt x="245" y="2"/>
                    <a:pt x="245" y="3"/>
                  </a:cubicBezTo>
                  <a:cubicBezTo>
                    <a:pt x="245" y="5"/>
                    <a:pt x="249" y="10"/>
                    <a:pt x="251" y="13"/>
                  </a:cubicBezTo>
                  <a:cubicBezTo>
                    <a:pt x="252" y="16"/>
                    <a:pt x="252" y="17"/>
                    <a:pt x="252" y="18"/>
                  </a:cubicBezTo>
                  <a:cubicBezTo>
                    <a:pt x="251" y="19"/>
                    <a:pt x="249" y="16"/>
                    <a:pt x="249" y="15"/>
                  </a:cubicBezTo>
                  <a:cubicBezTo>
                    <a:pt x="248" y="14"/>
                    <a:pt x="248" y="15"/>
                    <a:pt x="246" y="15"/>
                  </a:cubicBezTo>
                  <a:cubicBezTo>
                    <a:pt x="245" y="15"/>
                    <a:pt x="244" y="13"/>
                    <a:pt x="243" y="12"/>
                  </a:cubicBezTo>
                  <a:cubicBezTo>
                    <a:pt x="241" y="10"/>
                    <a:pt x="242" y="13"/>
                    <a:pt x="243" y="14"/>
                  </a:cubicBezTo>
                  <a:cubicBezTo>
                    <a:pt x="244" y="15"/>
                    <a:pt x="242" y="16"/>
                    <a:pt x="240" y="16"/>
                  </a:cubicBezTo>
                  <a:cubicBezTo>
                    <a:pt x="239" y="16"/>
                    <a:pt x="240" y="18"/>
                    <a:pt x="238" y="17"/>
                  </a:cubicBezTo>
                  <a:cubicBezTo>
                    <a:pt x="236" y="17"/>
                    <a:pt x="233" y="18"/>
                    <a:pt x="232" y="19"/>
                  </a:cubicBezTo>
                  <a:cubicBezTo>
                    <a:pt x="231" y="21"/>
                    <a:pt x="228" y="19"/>
                    <a:pt x="226" y="18"/>
                  </a:cubicBezTo>
                  <a:cubicBezTo>
                    <a:pt x="225" y="17"/>
                    <a:pt x="225" y="18"/>
                    <a:pt x="225" y="19"/>
                  </a:cubicBezTo>
                  <a:cubicBezTo>
                    <a:pt x="225" y="20"/>
                    <a:pt x="224" y="23"/>
                    <a:pt x="224" y="24"/>
                  </a:cubicBezTo>
                  <a:cubicBezTo>
                    <a:pt x="224" y="24"/>
                    <a:pt x="237" y="23"/>
                    <a:pt x="239" y="22"/>
                  </a:cubicBezTo>
                  <a:cubicBezTo>
                    <a:pt x="241" y="22"/>
                    <a:pt x="243" y="21"/>
                    <a:pt x="244" y="21"/>
                  </a:cubicBezTo>
                  <a:cubicBezTo>
                    <a:pt x="245" y="21"/>
                    <a:pt x="245" y="23"/>
                    <a:pt x="245" y="24"/>
                  </a:cubicBezTo>
                  <a:cubicBezTo>
                    <a:pt x="245" y="24"/>
                    <a:pt x="244" y="27"/>
                    <a:pt x="244" y="28"/>
                  </a:cubicBezTo>
                  <a:cubicBezTo>
                    <a:pt x="244" y="29"/>
                    <a:pt x="244" y="32"/>
                    <a:pt x="244" y="33"/>
                  </a:cubicBezTo>
                  <a:cubicBezTo>
                    <a:pt x="245" y="33"/>
                    <a:pt x="245" y="31"/>
                    <a:pt x="245" y="30"/>
                  </a:cubicBezTo>
                  <a:cubicBezTo>
                    <a:pt x="245" y="28"/>
                    <a:pt x="247" y="25"/>
                    <a:pt x="247" y="24"/>
                  </a:cubicBezTo>
                  <a:cubicBezTo>
                    <a:pt x="248" y="22"/>
                    <a:pt x="250" y="23"/>
                    <a:pt x="252" y="24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7">
              <a:extLst>
                <a:ext uri="{FF2B5EF4-FFF2-40B4-BE49-F238E27FC236}">
                  <a16:creationId xmlns:a16="http://schemas.microsoft.com/office/drawing/2014/main" id="{D77A765F-89EC-490D-A710-A7403628C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3788" y="4132263"/>
              <a:ext cx="866775" cy="425450"/>
            </a:xfrm>
            <a:custGeom>
              <a:avLst/>
              <a:gdLst>
                <a:gd name="T0" fmla="*/ 226 w 230"/>
                <a:gd name="T1" fmla="*/ 109 h 113"/>
                <a:gd name="T2" fmla="*/ 226 w 230"/>
                <a:gd name="T3" fmla="*/ 108 h 113"/>
                <a:gd name="T4" fmla="*/ 225 w 230"/>
                <a:gd name="T5" fmla="*/ 108 h 113"/>
                <a:gd name="T6" fmla="*/ 225 w 230"/>
                <a:gd name="T7" fmla="*/ 108 h 113"/>
                <a:gd name="T8" fmla="*/ 225 w 230"/>
                <a:gd name="T9" fmla="*/ 108 h 113"/>
                <a:gd name="T10" fmla="*/ 0 w 230"/>
                <a:gd name="T11" fmla="*/ 106 h 113"/>
                <a:gd name="T12" fmla="*/ 17 w 230"/>
                <a:gd name="T13" fmla="*/ 96 h 113"/>
                <a:gd name="T14" fmla="*/ 23 w 230"/>
                <a:gd name="T15" fmla="*/ 90 h 113"/>
                <a:gd name="T16" fmla="*/ 28 w 230"/>
                <a:gd name="T17" fmla="*/ 86 h 113"/>
                <a:gd name="T18" fmla="*/ 47 w 230"/>
                <a:gd name="T19" fmla="*/ 74 h 113"/>
                <a:gd name="T20" fmla="*/ 58 w 230"/>
                <a:gd name="T21" fmla="*/ 84 h 113"/>
                <a:gd name="T22" fmla="*/ 67 w 230"/>
                <a:gd name="T23" fmla="*/ 79 h 113"/>
                <a:gd name="T24" fmla="*/ 76 w 230"/>
                <a:gd name="T25" fmla="*/ 81 h 113"/>
                <a:gd name="T26" fmla="*/ 81 w 230"/>
                <a:gd name="T27" fmla="*/ 75 h 113"/>
                <a:gd name="T28" fmla="*/ 90 w 230"/>
                <a:gd name="T29" fmla="*/ 73 h 113"/>
                <a:gd name="T30" fmla="*/ 99 w 230"/>
                <a:gd name="T31" fmla="*/ 72 h 113"/>
                <a:gd name="T32" fmla="*/ 100 w 230"/>
                <a:gd name="T33" fmla="*/ 66 h 113"/>
                <a:gd name="T34" fmla="*/ 103 w 230"/>
                <a:gd name="T35" fmla="*/ 59 h 113"/>
                <a:gd name="T36" fmla="*/ 109 w 230"/>
                <a:gd name="T37" fmla="*/ 46 h 113"/>
                <a:gd name="T38" fmla="*/ 116 w 230"/>
                <a:gd name="T39" fmla="*/ 32 h 113"/>
                <a:gd name="T40" fmla="*/ 122 w 230"/>
                <a:gd name="T41" fmla="*/ 37 h 113"/>
                <a:gd name="T42" fmla="*/ 136 w 230"/>
                <a:gd name="T43" fmla="*/ 23 h 113"/>
                <a:gd name="T44" fmla="*/ 145 w 230"/>
                <a:gd name="T45" fmla="*/ 20 h 113"/>
                <a:gd name="T46" fmla="*/ 154 w 230"/>
                <a:gd name="T47" fmla="*/ 11 h 113"/>
                <a:gd name="T48" fmla="*/ 157 w 230"/>
                <a:gd name="T49" fmla="*/ 0 h 113"/>
                <a:gd name="T50" fmla="*/ 174 w 230"/>
                <a:gd name="T51" fmla="*/ 4 h 113"/>
                <a:gd name="T52" fmla="*/ 181 w 230"/>
                <a:gd name="T53" fmla="*/ 7 h 113"/>
                <a:gd name="T54" fmla="*/ 198 w 230"/>
                <a:gd name="T55" fmla="*/ 19 h 113"/>
                <a:gd name="T56" fmla="*/ 190 w 230"/>
                <a:gd name="T57" fmla="*/ 30 h 113"/>
                <a:gd name="T58" fmla="*/ 186 w 230"/>
                <a:gd name="T59" fmla="*/ 38 h 113"/>
                <a:gd name="T60" fmla="*/ 195 w 230"/>
                <a:gd name="T61" fmla="*/ 45 h 113"/>
                <a:gd name="T62" fmla="*/ 207 w 230"/>
                <a:gd name="T63" fmla="*/ 49 h 113"/>
                <a:gd name="T64" fmla="*/ 217 w 230"/>
                <a:gd name="T65" fmla="*/ 60 h 113"/>
                <a:gd name="T66" fmla="*/ 214 w 230"/>
                <a:gd name="T67" fmla="*/ 67 h 113"/>
                <a:gd name="T68" fmla="*/ 209 w 230"/>
                <a:gd name="T69" fmla="*/ 65 h 113"/>
                <a:gd name="T70" fmla="*/ 195 w 230"/>
                <a:gd name="T71" fmla="*/ 51 h 113"/>
                <a:gd name="T72" fmla="*/ 207 w 230"/>
                <a:gd name="T73" fmla="*/ 67 h 113"/>
                <a:gd name="T74" fmla="*/ 214 w 230"/>
                <a:gd name="T75" fmla="*/ 71 h 113"/>
                <a:gd name="T76" fmla="*/ 217 w 230"/>
                <a:gd name="T77" fmla="*/ 79 h 113"/>
                <a:gd name="T78" fmla="*/ 211 w 230"/>
                <a:gd name="T79" fmla="*/ 76 h 113"/>
                <a:gd name="T80" fmla="*/ 215 w 230"/>
                <a:gd name="T81" fmla="*/ 87 h 113"/>
                <a:gd name="T82" fmla="*/ 211 w 230"/>
                <a:gd name="T83" fmla="*/ 91 h 113"/>
                <a:gd name="T84" fmla="*/ 199 w 230"/>
                <a:gd name="T85" fmla="*/ 83 h 113"/>
                <a:gd name="T86" fmla="*/ 206 w 230"/>
                <a:gd name="T87" fmla="*/ 90 h 113"/>
                <a:gd name="T88" fmla="*/ 214 w 230"/>
                <a:gd name="T89" fmla="*/ 96 h 113"/>
                <a:gd name="T90" fmla="*/ 225 w 230"/>
                <a:gd name="T91" fmla="*/ 94 h 113"/>
                <a:gd name="T92" fmla="*/ 228 w 230"/>
                <a:gd name="T93" fmla="*/ 108 h 113"/>
                <a:gd name="T94" fmla="*/ 229 w 230"/>
                <a:gd name="T95" fmla="*/ 10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0" h="113">
                  <a:moveTo>
                    <a:pt x="229" y="112"/>
                  </a:moveTo>
                  <a:cubicBezTo>
                    <a:pt x="229" y="113"/>
                    <a:pt x="227" y="111"/>
                    <a:pt x="226" y="109"/>
                  </a:cubicBezTo>
                  <a:cubicBezTo>
                    <a:pt x="226" y="109"/>
                    <a:pt x="226" y="108"/>
                    <a:pt x="226" y="108"/>
                  </a:cubicBezTo>
                  <a:cubicBezTo>
                    <a:pt x="226" y="108"/>
                    <a:pt x="226" y="108"/>
                    <a:pt x="226" y="108"/>
                  </a:cubicBezTo>
                  <a:cubicBezTo>
                    <a:pt x="226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196" y="108"/>
                    <a:pt x="127" y="107"/>
                    <a:pt x="58" y="107"/>
                  </a:cubicBezTo>
                  <a:cubicBezTo>
                    <a:pt x="38" y="106"/>
                    <a:pt x="19" y="106"/>
                    <a:pt x="0" y="106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7" y="84"/>
                    <a:pt x="58" y="84"/>
                  </a:cubicBezTo>
                  <a:cubicBezTo>
                    <a:pt x="59" y="84"/>
                    <a:pt x="64" y="83"/>
                    <a:pt x="64" y="82"/>
                  </a:cubicBezTo>
                  <a:cubicBezTo>
                    <a:pt x="64" y="80"/>
                    <a:pt x="67" y="79"/>
                    <a:pt x="67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7" y="68"/>
                    <a:pt x="97" y="68"/>
                    <a:pt x="97" y="68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70" y="11"/>
                    <a:pt x="170" y="11"/>
                    <a:pt x="170" y="11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0" y="30"/>
                    <a:pt x="190" y="30"/>
                    <a:pt x="190" y="30"/>
                  </a:cubicBezTo>
                  <a:cubicBezTo>
                    <a:pt x="189" y="31"/>
                    <a:pt x="189" y="31"/>
                    <a:pt x="189" y="31"/>
                  </a:cubicBezTo>
                  <a:cubicBezTo>
                    <a:pt x="188" y="31"/>
                    <a:pt x="186" y="35"/>
                    <a:pt x="186" y="38"/>
                  </a:cubicBezTo>
                  <a:cubicBezTo>
                    <a:pt x="186" y="41"/>
                    <a:pt x="188" y="42"/>
                    <a:pt x="192" y="40"/>
                  </a:cubicBezTo>
                  <a:cubicBezTo>
                    <a:pt x="196" y="39"/>
                    <a:pt x="195" y="44"/>
                    <a:pt x="195" y="45"/>
                  </a:cubicBezTo>
                  <a:cubicBezTo>
                    <a:pt x="195" y="45"/>
                    <a:pt x="200" y="47"/>
                    <a:pt x="201" y="48"/>
                  </a:cubicBezTo>
                  <a:cubicBezTo>
                    <a:pt x="202" y="49"/>
                    <a:pt x="205" y="49"/>
                    <a:pt x="207" y="49"/>
                  </a:cubicBezTo>
                  <a:cubicBezTo>
                    <a:pt x="208" y="49"/>
                    <a:pt x="207" y="51"/>
                    <a:pt x="213" y="55"/>
                  </a:cubicBezTo>
                  <a:cubicBezTo>
                    <a:pt x="219" y="59"/>
                    <a:pt x="217" y="60"/>
                    <a:pt x="217" y="60"/>
                  </a:cubicBezTo>
                  <a:cubicBezTo>
                    <a:pt x="217" y="60"/>
                    <a:pt x="216" y="62"/>
                    <a:pt x="216" y="64"/>
                  </a:cubicBezTo>
                  <a:cubicBezTo>
                    <a:pt x="216" y="66"/>
                    <a:pt x="216" y="66"/>
                    <a:pt x="214" y="67"/>
                  </a:cubicBezTo>
                  <a:cubicBezTo>
                    <a:pt x="213" y="69"/>
                    <a:pt x="212" y="67"/>
                    <a:pt x="211" y="67"/>
                  </a:cubicBezTo>
                  <a:cubicBezTo>
                    <a:pt x="209" y="67"/>
                    <a:pt x="209" y="66"/>
                    <a:pt x="209" y="65"/>
                  </a:cubicBezTo>
                  <a:cubicBezTo>
                    <a:pt x="208" y="64"/>
                    <a:pt x="202" y="57"/>
                    <a:pt x="201" y="56"/>
                  </a:cubicBezTo>
                  <a:cubicBezTo>
                    <a:pt x="200" y="55"/>
                    <a:pt x="196" y="50"/>
                    <a:pt x="195" y="51"/>
                  </a:cubicBezTo>
                  <a:cubicBezTo>
                    <a:pt x="195" y="51"/>
                    <a:pt x="197" y="54"/>
                    <a:pt x="200" y="58"/>
                  </a:cubicBezTo>
                  <a:cubicBezTo>
                    <a:pt x="204" y="62"/>
                    <a:pt x="207" y="66"/>
                    <a:pt x="207" y="67"/>
                  </a:cubicBezTo>
                  <a:cubicBezTo>
                    <a:pt x="206" y="68"/>
                    <a:pt x="209" y="69"/>
                    <a:pt x="212" y="70"/>
                  </a:cubicBezTo>
                  <a:cubicBezTo>
                    <a:pt x="215" y="70"/>
                    <a:pt x="215" y="71"/>
                    <a:pt x="214" y="71"/>
                  </a:cubicBezTo>
                  <a:cubicBezTo>
                    <a:pt x="213" y="72"/>
                    <a:pt x="214" y="73"/>
                    <a:pt x="216" y="74"/>
                  </a:cubicBezTo>
                  <a:cubicBezTo>
                    <a:pt x="217" y="75"/>
                    <a:pt x="217" y="77"/>
                    <a:pt x="217" y="79"/>
                  </a:cubicBezTo>
                  <a:cubicBezTo>
                    <a:pt x="216" y="80"/>
                    <a:pt x="215" y="78"/>
                    <a:pt x="214" y="77"/>
                  </a:cubicBezTo>
                  <a:cubicBezTo>
                    <a:pt x="213" y="76"/>
                    <a:pt x="211" y="76"/>
                    <a:pt x="211" y="76"/>
                  </a:cubicBezTo>
                  <a:cubicBezTo>
                    <a:pt x="210" y="77"/>
                    <a:pt x="213" y="81"/>
                    <a:pt x="213" y="81"/>
                  </a:cubicBezTo>
                  <a:cubicBezTo>
                    <a:pt x="212" y="82"/>
                    <a:pt x="213" y="86"/>
                    <a:pt x="215" y="87"/>
                  </a:cubicBezTo>
                  <a:cubicBezTo>
                    <a:pt x="217" y="88"/>
                    <a:pt x="217" y="90"/>
                    <a:pt x="216" y="90"/>
                  </a:cubicBezTo>
                  <a:cubicBezTo>
                    <a:pt x="216" y="91"/>
                    <a:pt x="213" y="92"/>
                    <a:pt x="211" y="91"/>
                  </a:cubicBezTo>
                  <a:cubicBezTo>
                    <a:pt x="210" y="91"/>
                    <a:pt x="205" y="84"/>
                    <a:pt x="204" y="83"/>
                  </a:cubicBezTo>
                  <a:cubicBezTo>
                    <a:pt x="203" y="82"/>
                    <a:pt x="200" y="82"/>
                    <a:pt x="199" y="83"/>
                  </a:cubicBezTo>
                  <a:cubicBezTo>
                    <a:pt x="199" y="84"/>
                    <a:pt x="204" y="85"/>
                    <a:pt x="204" y="86"/>
                  </a:cubicBezTo>
                  <a:cubicBezTo>
                    <a:pt x="205" y="87"/>
                    <a:pt x="205" y="90"/>
                    <a:pt x="206" y="90"/>
                  </a:cubicBezTo>
                  <a:cubicBezTo>
                    <a:pt x="207" y="91"/>
                    <a:pt x="210" y="94"/>
                    <a:pt x="210" y="95"/>
                  </a:cubicBezTo>
                  <a:cubicBezTo>
                    <a:pt x="211" y="96"/>
                    <a:pt x="213" y="96"/>
                    <a:pt x="214" y="96"/>
                  </a:cubicBezTo>
                  <a:cubicBezTo>
                    <a:pt x="215" y="96"/>
                    <a:pt x="215" y="95"/>
                    <a:pt x="215" y="94"/>
                  </a:cubicBezTo>
                  <a:cubicBezTo>
                    <a:pt x="215" y="93"/>
                    <a:pt x="222" y="94"/>
                    <a:pt x="225" y="94"/>
                  </a:cubicBezTo>
                  <a:cubicBezTo>
                    <a:pt x="227" y="94"/>
                    <a:pt x="226" y="99"/>
                    <a:pt x="226" y="102"/>
                  </a:cubicBezTo>
                  <a:cubicBezTo>
                    <a:pt x="226" y="104"/>
                    <a:pt x="226" y="106"/>
                    <a:pt x="228" y="108"/>
                  </a:cubicBezTo>
                  <a:cubicBezTo>
                    <a:pt x="228" y="108"/>
                    <a:pt x="228" y="108"/>
                    <a:pt x="228" y="108"/>
                  </a:cubicBezTo>
                  <a:cubicBezTo>
                    <a:pt x="228" y="108"/>
                    <a:pt x="228" y="108"/>
                    <a:pt x="229" y="108"/>
                  </a:cubicBezTo>
                  <a:cubicBezTo>
                    <a:pt x="230" y="110"/>
                    <a:pt x="229" y="111"/>
                    <a:pt x="229" y="11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8">
              <a:extLst>
                <a:ext uri="{FF2B5EF4-FFF2-40B4-BE49-F238E27FC236}">
                  <a16:creationId xmlns:a16="http://schemas.microsoft.com/office/drawing/2014/main" id="{D143EA5D-0E02-48D6-B395-0C184254B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00" y="3957638"/>
              <a:ext cx="546100" cy="490538"/>
            </a:xfrm>
            <a:custGeom>
              <a:avLst/>
              <a:gdLst>
                <a:gd name="T0" fmla="*/ 145 w 145"/>
                <a:gd name="T1" fmla="*/ 50 h 130"/>
                <a:gd name="T2" fmla="*/ 140 w 145"/>
                <a:gd name="T3" fmla="*/ 57 h 130"/>
                <a:gd name="T4" fmla="*/ 126 w 145"/>
                <a:gd name="T5" fmla="*/ 50 h 130"/>
                <a:gd name="T6" fmla="*/ 119 w 145"/>
                <a:gd name="T7" fmla="*/ 63 h 130"/>
                <a:gd name="T8" fmla="*/ 111 w 145"/>
                <a:gd name="T9" fmla="*/ 72 h 130"/>
                <a:gd name="T10" fmla="*/ 97 w 145"/>
                <a:gd name="T11" fmla="*/ 84 h 130"/>
                <a:gd name="T12" fmla="*/ 89 w 145"/>
                <a:gd name="T13" fmla="*/ 79 h 130"/>
                <a:gd name="T14" fmla="*/ 84 w 145"/>
                <a:gd name="T15" fmla="*/ 88 h 130"/>
                <a:gd name="T16" fmla="*/ 79 w 145"/>
                <a:gd name="T17" fmla="*/ 97 h 130"/>
                <a:gd name="T18" fmla="*/ 68 w 145"/>
                <a:gd name="T19" fmla="*/ 108 h 130"/>
                <a:gd name="T20" fmla="*/ 67 w 145"/>
                <a:gd name="T21" fmla="*/ 114 h 130"/>
                <a:gd name="T22" fmla="*/ 63 w 145"/>
                <a:gd name="T23" fmla="*/ 122 h 130"/>
                <a:gd name="T24" fmla="*/ 56 w 145"/>
                <a:gd name="T25" fmla="*/ 122 h 130"/>
                <a:gd name="T26" fmla="*/ 51 w 145"/>
                <a:gd name="T27" fmla="*/ 126 h 130"/>
                <a:gd name="T28" fmla="*/ 42 w 145"/>
                <a:gd name="T29" fmla="*/ 128 h 130"/>
                <a:gd name="T30" fmla="*/ 34 w 145"/>
                <a:gd name="T31" fmla="*/ 128 h 130"/>
                <a:gd name="T32" fmla="*/ 22 w 145"/>
                <a:gd name="T33" fmla="*/ 125 h 130"/>
                <a:gd name="T34" fmla="*/ 13 w 145"/>
                <a:gd name="T35" fmla="*/ 114 h 130"/>
                <a:gd name="T36" fmla="*/ 4 w 145"/>
                <a:gd name="T37" fmla="*/ 101 h 130"/>
                <a:gd name="T38" fmla="*/ 1 w 145"/>
                <a:gd name="T39" fmla="*/ 87 h 130"/>
                <a:gd name="T40" fmla="*/ 7 w 145"/>
                <a:gd name="T41" fmla="*/ 83 h 130"/>
                <a:gd name="T42" fmla="*/ 12 w 145"/>
                <a:gd name="T43" fmla="*/ 78 h 130"/>
                <a:gd name="T44" fmla="*/ 18 w 145"/>
                <a:gd name="T45" fmla="*/ 60 h 130"/>
                <a:gd name="T46" fmla="*/ 22 w 145"/>
                <a:gd name="T47" fmla="*/ 66 h 130"/>
                <a:gd name="T48" fmla="*/ 24 w 145"/>
                <a:gd name="T49" fmla="*/ 60 h 130"/>
                <a:gd name="T50" fmla="*/ 35 w 145"/>
                <a:gd name="T51" fmla="*/ 46 h 130"/>
                <a:gd name="T52" fmla="*/ 41 w 145"/>
                <a:gd name="T53" fmla="*/ 49 h 130"/>
                <a:gd name="T54" fmla="*/ 50 w 145"/>
                <a:gd name="T55" fmla="*/ 40 h 130"/>
                <a:gd name="T56" fmla="*/ 59 w 145"/>
                <a:gd name="T57" fmla="*/ 12 h 130"/>
                <a:gd name="T58" fmla="*/ 62 w 145"/>
                <a:gd name="T59" fmla="*/ 0 h 130"/>
                <a:gd name="T60" fmla="*/ 92 w 145"/>
                <a:gd name="T61" fmla="*/ 35 h 130"/>
                <a:gd name="T62" fmla="*/ 102 w 145"/>
                <a:gd name="T63" fmla="*/ 49 h 130"/>
                <a:gd name="T64" fmla="*/ 107 w 145"/>
                <a:gd name="T65" fmla="*/ 47 h 130"/>
                <a:gd name="T66" fmla="*/ 117 w 145"/>
                <a:gd name="T67" fmla="*/ 42 h 130"/>
                <a:gd name="T68" fmla="*/ 122 w 145"/>
                <a:gd name="T69" fmla="*/ 38 h 130"/>
                <a:gd name="T70" fmla="*/ 131 w 145"/>
                <a:gd name="T71" fmla="*/ 37 h 130"/>
                <a:gd name="T72" fmla="*/ 142 w 145"/>
                <a:gd name="T73" fmla="*/ 4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5" h="130">
                  <a:moveTo>
                    <a:pt x="142" y="42"/>
                  </a:moveTo>
                  <a:cubicBezTo>
                    <a:pt x="145" y="50"/>
                    <a:pt x="145" y="50"/>
                    <a:pt x="145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0" y="112"/>
                    <a:pt x="70" y="112"/>
                    <a:pt x="70" y="112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9" y="118"/>
                    <a:pt x="69" y="118"/>
                    <a:pt x="69" y="118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4" y="126"/>
                    <a:pt x="34" y="128"/>
                  </a:cubicBezTo>
                  <a:cubicBezTo>
                    <a:pt x="34" y="129"/>
                    <a:pt x="29" y="130"/>
                    <a:pt x="28" y="130"/>
                  </a:cubicBezTo>
                  <a:cubicBezTo>
                    <a:pt x="27" y="130"/>
                    <a:pt x="22" y="125"/>
                    <a:pt x="22" y="125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2" y="30"/>
                    <a:pt x="53" y="27"/>
                  </a:cubicBezTo>
                  <a:cubicBezTo>
                    <a:pt x="54" y="24"/>
                    <a:pt x="59" y="12"/>
                    <a:pt x="59" y="1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6" y="40"/>
                    <a:pt x="136" y="40"/>
                    <a:pt x="136" y="40"/>
                  </a:cubicBezTo>
                  <a:lnTo>
                    <a:pt x="142" y="42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9">
              <a:extLst>
                <a:ext uri="{FF2B5EF4-FFF2-40B4-BE49-F238E27FC236}">
                  <a16:creationId xmlns:a16="http://schemas.microsoft.com/office/drawing/2014/main" id="{581206F1-F384-405A-B84D-C2D4D8A42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089401"/>
              <a:ext cx="487363" cy="254000"/>
            </a:xfrm>
            <a:custGeom>
              <a:avLst/>
              <a:gdLst>
                <a:gd name="T0" fmla="*/ 108 w 129"/>
                <a:gd name="T1" fmla="*/ 0 h 67"/>
                <a:gd name="T2" fmla="*/ 0 w 129"/>
                <a:gd name="T3" fmla="*/ 0 h 67"/>
                <a:gd name="T4" fmla="*/ 10 w 129"/>
                <a:gd name="T5" fmla="*/ 14 h 67"/>
                <a:gd name="T6" fmla="*/ 15 w 129"/>
                <a:gd name="T7" fmla="*/ 12 h 67"/>
                <a:gd name="T8" fmla="*/ 25 w 129"/>
                <a:gd name="T9" fmla="*/ 7 h 67"/>
                <a:gd name="T10" fmla="*/ 30 w 129"/>
                <a:gd name="T11" fmla="*/ 3 h 67"/>
                <a:gd name="T12" fmla="*/ 39 w 129"/>
                <a:gd name="T13" fmla="*/ 2 h 67"/>
                <a:gd name="T14" fmla="*/ 50 w 129"/>
                <a:gd name="T15" fmla="*/ 7 h 67"/>
                <a:gd name="T16" fmla="*/ 59 w 129"/>
                <a:gd name="T17" fmla="*/ 18 h 67"/>
                <a:gd name="T18" fmla="*/ 76 w 129"/>
                <a:gd name="T19" fmla="*/ 30 h 67"/>
                <a:gd name="T20" fmla="*/ 68 w 129"/>
                <a:gd name="T21" fmla="*/ 41 h 67"/>
                <a:gd name="T22" fmla="*/ 66 w 129"/>
                <a:gd name="T23" fmla="*/ 46 h 67"/>
                <a:gd name="T24" fmla="*/ 71 w 129"/>
                <a:gd name="T25" fmla="*/ 49 h 67"/>
                <a:gd name="T26" fmla="*/ 79 w 129"/>
                <a:gd name="T27" fmla="*/ 55 h 67"/>
                <a:gd name="T28" fmla="*/ 89 w 129"/>
                <a:gd name="T29" fmla="*/ 60 h 67"/>
                <a:gd name="T30" fmla="*/ 93 w 129"/>
                <a:gd name="T31" fmla="*/ 59 h 67"/>
                <a:gd name="T32" fmla="*/ 82 w 129"/>
                <a:gd name="T33" fmla="*/ 47 h 67"/>
                <a:gd name="T34" fmla="*/ 84 w 129"/>
                <a:gd name="T35" fmla="*/ 48 h 67"/>
                <a:gd name="T36" fmla="*/ 91 w 129"/>
                <a:gd name="T37" fmla="*/ 51 h 67"/>
                <a:gd name="T38" fmla="*/ 87 w 129"/>
                <a:gd name="T39" fmla="*/ 38 h 67"/>
                <a:gd name="T40" fmla="*/ 90 w 129"/>
                <a:gd name="T41" fmla="*/ 29 h 67"/>
                <a:gd name="T42" fmla="*/ 88 w 129"/>
                <a:gd name="T43" fmla="*/ 24 h 67"/>
                <a:gd name="T44" fmla="*/ 90 w 129"/>
                <a:gd name="T45" fmla="*/ 19 h 67"/>
                <a:gd name="T46" fmla="*/ 97 w 129"/>
                <a:gd name="T47" fmla="*/ 14 h 67"/>
                <a:gd name="T48" fmla="*/ 103 w 129"/>
                <a:gd name="T49" fmla="*/ 7 h 67"/>
                <a:gd name="T50" fmla="*/ 96 w 129"/>
                <a:gd name="T51" fmla="*/ 18 h 67"/>
                <a:gd name="T52" fmla="*/ 97 w 129"/>
                <a:gd name="T53" fmla="*/ 26 h 67"/>
                <a:gd name="T54" fmla="*/ 92 w 129"/>
                <a:gd name="T55" fmla="*/ 29 h 67"/>
                <a:gd name="T56" fmla="*/ 96 w 129"/>
                <a:gd name="T57" fmla="*/ 31 h 67"/>
                <a:gd name="T58" fmla="*/ 95 w 129"/>
                <a:gd name="T59" fmla="*/ 39 h 67"/>
                <a:gd name="T60" fmla="*/ 93 w 129"/>
                <a:gd name="T61" fmla="*/ 48 h 67"/>
                <a:gd name="T62" fmla="*/ 100 w 129"/>
                <a:gd name="T63" fmla="*/ 54 h 67"/>
                <a:gd name="T64" fmla="*/ 103 w 129"/>
                <a:gd name="T65" fmla="*/ 55 h 67"/>
                <a:gd name="T66" fmla="*/ 106 w 129"/>
                <a:gd name="T67" fmla="*/ 60 h 67"/>
                <a:gd name="T68" fmla="*/ 107 w 129"/>
                <a:gd name="T69" fmla="*/ 65 h 67"/>
                <a:gd name="T70" fmla="*/ 108 w 129"/>
                <a:gd name="T71" fmla="*/ 67 h 67"/>
                <a:gd name="T72" fmla="*/ 111 w 129"/>
                <a:gd name="T73" fmla="*/ 67 h 67"/>
                <a:gd name="T74" fmla="*/ 121 w 129"/>
                <a:gd name="T75" fmla="*/ 65 h 67"/>
                <a:gd name="T76" fmla="*/ 129 w 129"/>
                <a:gd name="T77" fmla="*/ 4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67">
                  <a:moveTo>
                    <a:pt x="112" y="48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41"/>
                    <a:pt x="69" y="41"/>
                    <a:pt x="69" y="42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6" y="47"/>
                    <a:pt x="65" y="51"/>
                    <a:pt x="66" y="51"/>
                  </a:cubicBezTo>
                  <a:cubicBezTo>
                    <a:pt x="67" y="51"/>
                    <a:pt x="70" y="50"/>
                    <a:pt x="71" y="49"/>
                  </a:cubicBezTo>
                  <a:cubicBezTo>
                    <a:pt x="72" y="48"/>
                    <a:pt x="73" y="48"/>
                    <a:pt x="74" y="49"/>
                  </a:cubicBezTo>
                  <a:cubicBezTo>
                    <a:pt x="74" y="51"/>
                    <a:pt x="75" y="54"/>
                    <a:pt x="79" y="55"/>
                  </a:cubicBezTo>
                  <a:cubicBezTo>
                    <a:pt x="82" y="57"/>
                    <a:pt x="85" y="58"/>
                    <a:pt x="86" y="58"/>
                  </a:cubicBezTo>
                  <a:cubicBezTo>
                    <a:pt x="87" y="59"/>
                    <a:pt x="87" y="60"/>
                    <a:pt x="89" y="60"/>
                  </a:cubicBezTo>
                  <a:cubicBezTo>
                    <a:pt x="91" y="60"/>
                    <a:pt x="90" y="62"/>
                    <a:pt x="91" y="62"/>
                  </a:cubicBezTo>
                  <a:cubicBezTo>
                    <a:pt x="92" y="62"/>
                    <a:pt x="93" y="61"/>
                    <a:pt x="93" y="59"/>
                  </a:cubicBezTo>
                  <a:cubicBezTo>
                    <a:pt x="92" y="58"/>
                    <a:pt x="91" y="55"/>
                    <a:pt x="88" y="53"/>
                  </a:cubicBezTo>
                  <a:cubicBezTo>
                    <a:pt x="85" y="51"/>
                    <a:pt x="82" y="47"/>
                    <a:pt x="82" y="47"/>
                  </a:cubicBezTo>
                  <a:cubicBezTo>
                    <a:pt x="82" y="46"/>
                    <a:pt x="83" y="44"/>
                    <a:pt x="83" y="44"/>
                  </a:cubicBezTo>
                  <a:cubicBezTo>
                    <a:pt x="83" y="45"/>
                    <a:pt x="83" y="47"/>
                    <a:pt x="84" y="48"/>
                  </a:cubicBezTo>
                  <a:cubicBezTo>
                    <a:pt x="86" y="49"/>
                    <a:pt x="88" y="52"/>
                    <a:pt x="89" y="52"/>
                  </a:cubicBezTo>
                  <a:cubicBezTo>
                    <a:pt x="89" y="52"/>
                    <a:pt x="91" y="53"/>
                    <a:pt x="91" y="51"/>
                  </a:cubicBezTo>
                  <a:cubicBezTo>
                    <a:pt x="91" y="50"/>
                    <a:pt x="87" y="45"/>
                    <a:pt x="87" y="44"/>
                  </a:cubicBezTo>
                  <a:cubicBezTo>
                    <a:pt x="87" y="43"/>
                    <a:pt x="87" y="39"/>
                    <a:pt x="87" y="38"/>
                  </a:cubicBezTo>
                  <a:cubicBezTo>
                    <a:pt x="87" y="37"/>
                    <a:pt x="88" y="33"/>
                    <a:pt x="89" y="32"/>
                  </a:cubicBezTo>
                  <a:cubicBezTo>
                    <a:pt x="89" y="31"/>
                    <a:pt x="90" y="30"/>
                    <a:pt x="90" y="29"/>
                  </a:cubicBezTo>
                  <a:cubicBezTo>
                    <a:pt x="90" y="28"/>
                    <a:pt x="91" y="28"/>
                    <a:pt x="91" y="27"/>
                  </a:cubicBezTo>
                  <a:cubicBezTo>
                    <a:pt x="91" y="26"/>
                    <a:pt x="88" y="26"/>
                    <a:pt x="88" y="24"/>
                  </a:cubicBezTo>
                  <a:cubicBezTo>
                    <a:pt x="89" y="23"/>
                    <a:pt x="86" y="20"/>
                    <a:pt x="87" y="20"/>
                  </a:cubicBezTo>
                  <a:cubicBezTo>
                    <a:pt x="87" y="19"/>
                    <a:pt x="89" y="20"/>
                    <a:pt x="90" y="19"/>
                  </a:cubicBezTo>
                  <a:cubicBezTo>
                    <a:pt x="91" y="18"/>
                    <a:pt x="92" y="14"/>
                    <a:pt x="93" y="15"/>
                  </a:cubicBezTo>
                  <a:cubicBezTo>
                    <a:pt x="94" y="15"/>
                    <a:pt x="96" y="15"/>
                    <a:pt x="97" y="14"/>
                  </a:cubicBezTo>
                  <a:cubicBezTo>
                    <a:pt x="98" y="13"/>
                    <a:pt x="101" y="11"/>
                    <a:pt x="100" y="10"/>
                  </a:cubicBezTo>
                  <a:cubicBezTo>
                    <a:pt x="100" y="8"/>
                    <a:pt x="102" y="5"/>
                    <a:pt x="103" y="7"/>
                  </a:cubicBezTo>
                  <a:cubicBezTo>
                    <a:pt x="103" y="8"/>
                    <a:pt x="105" y="10"/>
                    <a:pt x="103" y="12"/>
                  </a:cubicBezTo>
                  <a:cubicBezTo>
                    <a:pt x="101" y="14"/>
                    <a:pt x="98" y="16"/>
                    <a:pt x="96" y="18"/>
                  </a:cubicBezTo>
                  <a:cubicBezTo>
                    <a:pt x="95" y="21"/>
                    <a:pt x="93" y="23"/>
                    <a:pt x="95" y="23"/>
                  </a:cubicBezTo>
                  <a:cubicBezTo>
                    <a:pt x="96" y="24"/>
                    <a:pt x="98" y="24"/>
                    <a:pt x="97" y="26"/>
                  </a:cubicBezTo>
                  <a:cubicBezTo>
                    <a:pt x="96" y="27"/>
                    <a:pt x="95" y="26"/>
                    <a:pt x="94" y="27"/>
                  </a:cubicBezTo>
                  <a:cubicBezTo>
                    <a:pt x="93" y="27"/>
                    <a:pt x="92" y="28"/>
                    <a:pt x="92" y="29"/>
                  </a:cubicBezTo>
                  <a:cubicBezTo>
                    <a:pt x="92" y="30"/>
                    <a:pt x="92" y="30"/>
                    <a:pt x="92" y="31"/>
                  </a:cubicBezTo>
                  <a:cubicBezTo>
                    <a:pt x="93" y="31"/>
                    <a:pt x="96" y="30"/>
                    <a:pt x="96" y="31"/>
                  </a:cubicBezTo>
                  <a:cubicBezTo>
                    <a:pt x="96" y="32"/>
                    <a:pt x="94" y="34"/>
                    <a:pt x="94" y="35"/>
                  </a:cubicBezTo>
                  <a:cubicBezTo>
                    <a:pt x="93" y="35"/>
                    <a:pt x="95" y="38"/>
                    <a:pt x="95" y="39"/>
                  </a:cubicBezTo>
                  <a:cubicBezTo>
                    <a:pt x="96" y="40"/>
                    <a:pt x="97" y="42"/>
                    <a:pt x="96" y="44"/>
                  </a:cubicBezTo>
                  <a:cubicBezTo>
                    <a:pt x="95" y="46"/>
                    <a:pt x="93" y="46"/>
                    <a:pt x="93" y="48"/>
                  </a:cubicBezTo>
                  <a:cubicBezTo>
                    <a:pt x="94" y="49"/>
                    <a:pt x="94" y="49"/>
                    <a:pt x="96" y="51"/>
                  </a:cubicBezTo>
                  <a:cubicBezTo>
                    <a:pt x="98" y="53"/>
                    <a:pt x="98" y="54"/>
                    <a:pt x="100" y="54"/>
                  </a:cubicBezTo>
                  <a:cubicBezTo>
                    <a:pt x="101" y="54"/>
                    <a:pt x="102" y="53"/>
                    <a:pt x="102" y="53"/>
                  </a:cubicBezTo>
                  <a:cubicBezTo>
                    <a:pt x="102" y="52"/>
                    <a:pt x="102" y="54"/>
                    <a:pt x="103" y="55"/>
                  </a:cubicBezTo>
                  <a:cubicBezTo>
                    <a:pt x="104" y="56"/>
                    <a:pt x="105" y="56"/>
                    <a:pt x="105" y="58"/>
                  </a:cubicBezTo>
                  <a:cubicBezTo>
                    <a:pt x="105" y="60"/>
                    <a:pt x="105" y="59"/>
                    <a:pt x="106" y="60"/>
                  </a:cubicBezTo>
                  <a:cubicBezTo>
                    <a:pt x="107" y="61"/>
                    <a:pt x="107" y="62"/>
                    <a:pt x="107" y="63"/>
                  </a:cubicBezTo>
                  <a:cubicBezTo>
                    <a:pt x="107" y="64"/>
                    <a:pt x="107" y="65"/>
                    <a:pt x="107" y="65"/>
                  </a:cubicBezTo>
                  <a:cubicBezTo>
                    <a:pt x="107" y="65"/>
                    <a:pt x="108" y="66"/>
                    <a:pt x="108" y="66"/>
                  </a:cubicBezTo>
                  <a:cubicBezTo>
                    <a:pt x="108" y="66"/>
                    <a:pt x="108" y="66"/>
                    <a:pt x="108" y="67"/>
                  </a:cubicBezTo>
                  <a:cubicBezTo>
                    <a:pt x="108" y="66"/>
                    <a:pt x="109" y="65"/>
                    <a:pt x="11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4" y="67"/>
                    <a:pt x="118" y="66"/>
                    <a:pt x="121" y="66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2" y="61"/>
                    <a:pt x="127" y="56"/>
                    <a:pt x="128" y="54"/>
                  </a:cubicBezTo>
                  <a:cubicBezTo>
                    <a:pt x="129" y="54"/>
                    <a:pt x="129" y="51"/>
                    <a:pt x="129" y="48"/>
                  </a:cubicBezTo>
                  <a:lnTo>
                    <a:pt x="112" y="48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0">
              <a:extLst>
                <a:ext uri="{FF2B5EF4-FFF2-40B4-BE49-F238E27FC236}">
                  <a16:creationId xmlns:a16="http://schemas.microsoft.com/office/drawing/2014/main" id="{3359A14F-01C2-421F-9235-AA650F5BC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5280026"/>
              <a:ext cx="844550" cy="735013"/>
            </a:xfrm>
            <a:custGeom>
              <a:avLst/>
              <a:gdLst>
                <a:gd name="T0" fmla="*/ 220 w 224"/>
                <a:gd name="T1" fmla="*/ 170 h 195"/>
                <a:gd name="T2" fmla="*/ 211 w 224"/>
                <a:gd name="T3" fmla="*/ 192 h 195"/>
                <a:gd name="T4" fmla="*/ 194 w 224"/>
                <a:gd name="T5" fmla="*/ 194 h 195"/>
                <a:gd name="T6" fmla="*/ 191 w 224"/>
                <a:gd name="T7" fmla="*/ 189 h 195"/>
                <a:gd name="T8" fmla="*/ 197 w 224"/>
                <a:gd name="T9" fmla="*/ 192 h 195"/>
                <a:gd name="T10" fmla="*/ 194 w 224"/>
                <a:gd name="T11" fmla="*/ 186 h 195"/>
                <a:gd name="T12" fmla="*/ 189 w 224"/>
                <a:gd name="T13" fmla="*/ 182 h 195"/>
                <a:gd name="T14" fmla="*/ 174 w 224"/>
                <a:gd name="T15" fmla="*/ 169 h 195"/>
                <a:gd name="T16" fmla="*/ 162 w 224"/>
                <a:gd name="T17" fmla="*/ 149 h 195"/>
                <a:gd name="T18" fmla="*/ 163 w 224"/>
                <a:gd name="T19" fmla="*/ 135 h 195"/>
                <a:gd name="T20" fmla="*/ 159 w 224"/>
                <a:gd name="T21" fmla="*/ 141 h 195"/>
                <a:gd name="T22" fmla="*/ 148 w 224"/>
                <a:gd name="T23" fmla="*/ 122 h 195"/>
                <a:gd name="T24" fmla="*/ 148 w 224"/>
                <a:gd name="T25" fmla="*/ 116 h 195"/>
                <a:gd name="T26" fmla="*/ 153 w 224"/>
                <a:gd name="T27" fmla="*/ 105 h 195"/>
                <a:gd name="T28" fmla="*/ 149 w 224"/>
                <a:gd name="T29" fmla="*/ 104 h 195"/>
                <a:gd name="T30" fmla="*/ 147 w 224"/>
                <a:gd name="T31" fmla="*/ 108 h 195"/>
                <a:gd name="T32" fmla="*/ 141 w 224"/>
                <a:gd name="T33" fmla="*/ 104 h 195"/>
                <a:gd name="T34" fmla="*/ 141 w 224"/>
                <a:gd name="T35" fmla="*/ 63 h 195"/>
                <a:gd name="T36" fmla="*/ 131 w 224"/>
                <a:gd name="T37" fmla="*/ 56 h 195"/>
                <a:gd name="T38" fmla="*/ 124 w 224"/>
                <a:gd name="T39" fmla="*/ 45 h 195"/>
                <a:gd name="T40" fmla="*/ 113 w 224"/>
                <a:gd name="T41" fmla="*/ 35 h 195"/>
                <a:gd name="T42" fmla="*/ 101 w 224"/>
                <a:gd name="T43" fmla="*/ 30 h 195"/>
                <a:gd name="T44" fmla="*/ 97 w 224"/>
                <a:gd name="T45" fmla="*/ 36 h 195"/>
                <a:gd name="T46" fmla="*/ 80 w 224"/>
                <a:gd name="T47" fmla="*/ 43 h 195"/>
                <a:gd name="T48" fmla="*/ 69 w 224"/>
                <a:gd name="T49" fmla="*/ 45 h 195"/>
                <a:gd name="T50" fmla="*/ 66 w 224"/>
                <a:gd name="T51" fmla="*/ 37 h 195"/>
                <a:gd name="T52" fmla="*/ 49 w 224"/>
                <a:gd name="T53" fmla="*/ 26 h 195"/>
                <a:gd name="T54" fmla="*/ 34 w 224"/>
                <a:gd name="T55" fmla="*/ 21 h 195"/>
                <a:gd name="T56" fmla="*/ 45 w 224"/>
                <a:gd name="T57" fmla="*/ 21 h 195"/>
                <a:gd name="T58" fmla="*/ 32 w 224"/>
                <a:gd name="T59" fmla="*/ 20 h 195"/>
                <a:gd name="T60" fmla="*/ 17 w 224"/>
                <a:gd name="T61" fmla="*/ 21 h 195"/>
                <a:gd name="T62" fmla="*/ 15 w 224"/>
                <a:gd name="T63" fmla="*/ 16 h 195"/>
                <a:gd name="T64" fmla="*/ 4 w 224"/>
                <a:gd name="T65" fmla="*/ 24 h 195"/>
                <a:gd name="T66" fmla="*/ 7 w 224"/>
                <a:gd name="T67" fmla="*/ 18 h 195"/>
                <a:gd name="T68" fmla="*/ 6 w 224"/>
                <a:gd name="T69" fmla="*/ 12 h 195"/>
                <a:gd name="T70" fmla="*/ 0 w 224"/>
                <a:gd name="T71" fmla="*/ 0 h 195"/>
                <a:gd name="T72" fmla="*/ 80 w 224"/>
                <a:gd name="T73" fmla="*/ 10 h 195"/>
                <a:gd name="T74" fmla="*/ 187 w 224"/>
                <a:gd name="T75" fmla="*/ 38 h 195"/>
                <a:gd name="T76" fmla="*/ 200 w 224"/>
                <a:gd name="T77" fmla="*/ 74 h 195"/>
                <a:gd name="T78" fmla="*/ 203 w 224"/>
                <a:gd name="T79" fmla="*/ 89 h 195"/>
                <a:gd name="T80" fmla="*/ 202 w 224"/>
                <a:gd name="T81" fmla="*/ 78 h 195"/>
                <a:gd name="T82" fmla="*/ 208 w 224"/>
                <a:gd name="T83" fmla="*/ 88 h 195"/>
                <a:gd name="T84" fmla="*/ 207 w 224"/>
                <a:gd name="T85" fmla="*/ 83 h 195"/>
                <a:gd name="T86" fmla="*/ 205 w 224"/>
                <a:gd name="T87" fmla="*/ 94 h 195"/>
                <a:gd name="T88" fmla="*/ 217 w 224"/>
                <a:gd name="T89" fmla="*/ 127 h 195"/>
                <a:gd name="T90" fmla="*/ 223 w 224"/>
                <a:gd name="T91" fmla="*/ 14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4" h="195">
                  <a:moveTo>
                    <a:pt x="223" y="145"/>
                  </a:moveTo>
                  <a:cubicBezTo>
                    <a:pt x="224" y="147"/>
                    <a:pt x="220" y="169"/>
                    <a:pt x="220" y="170"/>
                  </a:cubicBezTo>
                  <a:cubicBezTo>
                    <a:pt x="220" y="172"/>
                    <a:pt x="214" y="183"/>
                    <a:pt x="215" y="186"/>
                  </a:cubicBezTo>
                  <a:cubicBezTo>
                    <a:pt x="215" y="188"/>
                    <a:pt x="212" y="191"/>
                    <a:pt x="211" y="192"/>
                  </a:cubicBezTo>
                  <a:cubicBezTo>
                    <a:pt x="210" y="192"/>
                    <a:pt x="207" y="192"/>
                    <a:pt x="206" y="193"/>
                  </a:cubicBezTo>
                  <a:cubicBezTo>
                    <a:pt x="206" y="194"/>
                    <a:pt x="198" y="195"/>
                    <a:pt x="194" y="194"/>
                  </a:cubicBezTo>
                  <a:cubicBezTo>
                    <a:pt x="191" y="194"/>
                    <a:pt x="191" y="193"/>
                    <a:pt x="190" y="192"/>
                  </a:cubicBezTo>
                  <a:cubicBezTo>
                    <a:pt x="189" y="192"/>
                    <a:pt x="190" y="189"/>
                    <a:pt x="191" y="189"/>
                  </a:cubicBezTo>
                  <a:cubicBezTo>
                    <a:pt x="193" y="189"/>
                    <a:pt x="193" y="189"/>
                    <a:pt x="193" y="191"/>
                  </a:cubicBezTo>
                  <a:cubicBezTo>
                    <a:pt x="193" y="192"/>
                    <a:pt x="195" y="192"/>
                    <a:pt x="197" y="192"/>
                  </a:cubicBezTo>
                  <a:cubicBezTo>
                    <a:pt x="199" y="191"/>
                    <a:pt x="195" y="189"/>
                    <a:pt x="193" y="189"/>
                  </a:cubicBezTo>
                  <a:cubicBezTo>
                    <a:pt x="192" y="189"/>
                    <a:pt x="194" y="187"/>
                    <a:pt x="194" y="186"/>
                  </a:cubicBezTo>
                  <a:cubicBezTo>
                    <a:pt x="195" y="186"/>
                    <a:pt x="192" y="186"/>
                    <a:pt x="191" y="186"/>
                  </a:cubicBezTo>
                  <a:cubicBezTo>
                    <a:pt x="189" y="185"/>
                    <a:pt x="190" y="184"/>
                    <a:pt x="189" y="182"/>
                  </a:cubicBezTo>
                  <a:cubicBezTo>
                    <a:pt x="189" y="181"/>
                    <a:pt x="185" y="175"/>
                    <a:pt x="184" y="174"/>
                  </a:cubicBezTo>
                  <a:cubicBezTo>
                    <a:pt x="183" y="173"/>
                    <a:pt x="178" y="171"/>
                    <a:pt x="174" y="169"/>
                  </a:cubicBezTo>
                  <a:cubicBezTo>
                    <a:pt x="171" y="168"/>
                    <a:pt x="171" y="161"/>
                    <a:pt x="170" y="158"/>
                  </a:cubicBezTo>
                  <a:cubicBezTo>
                    <a:pt x="169" y="155"/>
                    <a:pt x="165" y="150"/>
                    <a:pt x="162" y="149"/>
                  </a:cubicBezTo>
                  <a:cubicBezTo>
                    <a:pt x="160" y="147"/>
                    <a:pt x="161" y="145"/>
                    <a:pt x="163" y="143"/>
                  </a:cubicBezTo>
                  <a:cubicBezTo>
                    <a:pt x="165" y="141"/>
                    <a:pt x="164" y="136"/>
                    <a:pt x="163" y="135"/>
                  </a:cubicBezTo>
                  <a:cubicBezTo>
                    <a:pt x="163" y="134"/>
                    <a:pt x="161" y="135"/>
                    <a:pt x="160" y="137"/>
                  </a:cubicBezTo>
                  <a:cubicBezTo>
                    <a:pt x="160" y="138"/>
                    <a:pt x="160" y="141"/>
                    <a:pt x="159" y="141"/>
                  </a:cubicBezTo>
                  <a:cubicBezTo>
                    <a:pt x="157" y="141"/>
                    <a:pt x="153" y="133"/>
                    <a:pt x="152" y="131"/>
                  </a:cubicBezTo>
                  <a:cubicBezTo>
                    <a:pt x="151" y="129"/>
                    <a:pt x="148" y="123"/>
                    <a:pt x="148" y="122"/>
                  </a:cubicBezTo>
                  <a:cubicBezTo>
                    <a:pt x="148" y="121"/>
                    <a:pt x="146" y="119"/>
                    <a:pt x="145" y="118"/>
                  </a:cubicBezTo>
                  <a:cubicBezTo>
                    <a:pt x="144" y="117"/>
                    <a:pt x="147" y="116"/>
                    <a:pt x="148" y="116"/>
                  </a:cubicBezTo>
                  <a:cubicBezTo>
                    <a:pt x="150" y="115"/>
                    <a:pt x="150" y="112"/>
                    <a:pt x="152" y="111"/>
                  </a:cubicBezTo>
                  <a:cubicBezTo>
                    <a:pt x="154" y="109"/>
                    <a:pt x="153" y="106"/>
                    <a:pt x="153" y="105"/>
                  </a:cubicBezTo>
                  <a:cubicBezTo>
                    <a:pt x="152" y="104"/>
                    <a:pt x="151" y="108"/>
                    <a:pt x="150" y="108"/>
                  </a:cubicBezTo>
                  <a:cubicBezTo>
                    <a:pt x="149" y="108"/>
                    <a:pt x="149" y="106"/>
                    <a:pt x="149" y="104"/>
                  </a:cubicBezTo>
                  <a:cubicBezTo>
                    <a:pt x="149" y="102"/>
                    <a:pt x="148" y="101"/>
                    <a:pt x="146" y="101"/>
                  </a:cubicBezTo>
                  <a:cubicBezTo>
                    <a:pt x="145" y="100"/>
                    <a:pt x="146" y="106"/>
                    <a:pt x="147" y="108"/>
                  </a:cubicBezTo>
                  <a:cubicBezTo>
                    <a:pt x="149" y="110"/>
                    <a:pt x="144" y="111"/>
                    <a:pt x="143" y="110"/>
                  </a:cubicBezTo>
                  <a:cubicBezTo>
                    <a:pt x="141" y="110"/>
                    <a:pt x="141" y="105"/>
                    <a:pt x="141" y="104"/>
                  </a:cubicBezTo>
                  <a:cubicBezTo>
                    <a:pt x="140" y="102"/>
                    <a:pt x="143" y="94"/>
                    <a:pt x="145" y="86"/>
                  </a:cubicBezTo>
                  <a:cubicBezTo>
                    <a:pt x="148" y="77"/>
                    <a:pt x="142" y="64"/>
                    <a:pt x="141" y="63"/>
                  </a:cubicBezTo>
                  <a:cubicBezTo>
                    <a:pt x="140" y="62"/>
                    <a:pt x="135" y="63"/>
                    <a:pt x="134" y="62"/>
                  </a:cubicBezTo>
                  <a:cubicBezTo>
                    <a:pt x="133" y="60"/>
                    <a:pt x="132" y="58"/>
                    <a:pt x="131" y="56"/>
                  </a:cubicBezTo>
                  <a:cubicBezTo>
                    <a:pt x="130" y="54"/>
                    <a:pt x="125" y="51"/>
                    <a:pt x="124" y="51"/>
                  </a:cubicBezTo>
                  <a:cubicBezTo>
                    <a:pt x="124" y="50"/>
                    <a:pt x="124" y="46"/>
                    <a:pt x="124" y="45"/>
                  </a:cubicBezTo>
                  <a:cubicBezTo>
                    <a:pt x="123" y="45"/>
                    <a:pt x="121" y="44"/>
                    <a:pt x="119" y="43"/>
                  </a:cubicBezTo>
                  <a:cubicBezTo>
                    <a:pt x="118" y="42"/>
                    <a:pt x="115" y="36"/>
                    <a:pt x="113" y="35"/>
                  </a:cubicBezTo>
                  <a:cubicBezTo>
                    <a:pt x="110" y="34"/>
                    <a:pt x="108" y="32"/>
                    <a:pt x="107" y="31"/>
                  </a:cubicBezTo>
                  <a:cubicBezTo>
                    <a:pt x="106" y="30"/>
                    <a:pt x="101" y="30"/>
                    <a:pt x="101" y="30"/>
                  </a:cubicBezTo>
                  <a:cubicBezTo>
                    <a:pt x="100" y="30"/>
                    <a:pt x="96" y="32"/>
                    <a:pt x="96" y="33"/>
                  </a:cubicBezTo>
                  <a:cubicBezTo>
                    <a:pt x="95" y="33"/>
                    <a:pt x="97" y="35"/>
                    <a:pt x="97" y="36"/>
                  </a:cubicBezTo>
                  <a:cubicBezTo>
                    <a:pt x="97" y="38"/>
                    <a:pt x="94" y="38"/>
                    <a:pt x="92" y="38"/>
                  </a:cubicBezTo>
                  <a:cubicBezTo>
                    <a:pt x="89" y="38"/>
                    <a:pt x="82" y="42"/>
                    <a:pt x="80" y="43"/>
                  </a:cubicBezTo>
                  <a:cubicBezTo>
                    <a:pt x="78" y="43"/>
                    <a:pt x="78" y="44"/>
                    <a:pt x="77" y="44"/>
                  </a:cubicBezTo>
                  <a:cubicBezTo>
                    <a:pt x="75" y="44"/>
                    <a:pt x="71" y="45"/>
                    <a:pt x="69" y="45"/>
                  </a:cubicBezTo>
                  <a:cubicBezTo>
                    <a:pt x="67" y="45"/>
                    <a:pt x="68" y="44"/>
                    <a:pt x="68" y="42"/>
                  </a:cubicBezTo>
                  <a:cubicBezTo>
                    <a:pt x="68" y="40"/>
                    <a:pt x="66" y="39"/>
                    <a:pt x="66" y="37"/>
                  </a:cubicBezTo>
                  <a:cubicBezTo>
                    <a:pt x="65" y="36"/>
                    <a:pt x="57" y="30"/>
                    <a:pt x="55" y="29"/>
                  </a:cubicBezTo>
                  <a:cubicBezTo>
                    <a:pt x="53" y="29"/>
                    <a:pt x="52" y="27"/>
                    <a:pt x="49" y="26"/>
                  </a:cubicBezTo>
                  <a:cubicBezTo>
                    <a:pt x="46" y="24"/>
                    <a:pt x="39" y="22"/>
                    <a:pt x="37" y="22"/>
                  </a:cubicBezTo>
                  <a:cubicBezTo>
                    <a:pt x="34" y="21"/>
                    <a:pt x="33" y="22"/>
                    <a:pt x="34" y="21"/>
                  </a:cubicBezTo>
                  <a:cubicBezTo>
                    <a:pt x="34" y="20"/>
                    <a:pt x="37" y="21"/>
                    <a:pt x="40" y="21"/>
                  </a:cubicBezTo>
                  <a:cubicBezTo>
                    <a:pt x="42" y="21"/>
                    <a:pt x="43" y="21"/>
                    <a:pt x="45" y="21"/>
                  </a:cubicBezTo>
                  <a:cubicBezTo>
                    <a:pt x="46" y="20"/>
                    <a:pt x="43" y="18"/>
                    <a:pt x="41" y="18"/>
                  </a:cubicBezTo>
                  <a:cubicBezTo>
                    <a:pt x="40" y="18"/>
                    <a:pt x="33" y="18"/>
                    <a:pt x="32" y="20"/>
                  </a:cubicBezTo>
                  <a:cubicBezTo>
                    <a:pt x="31" y="21"/>
                    <a:pt x="24" y="21"/>
                    <a:pt x="21" y="21"/>
                  </a:cubicBezTo>
                  <a:cubicBezTo>
                    <a:pt x="18" y="21"/>
                    <a:pt x="17" y="22"/>
                    <a:pt x="17" y="21"/>
                  </a:cubicBezTo>
                  <a:cubicBezTo>
                    <a:pt x="17" y="20"/>
                    <a:pt x="19" y="18"/>
                    <a:pt x="19" y="17"/>
                  </a:cubicBezTo>
                  <a:cubicBezTo>
                    <a:pt x="18" y="15"/>
                    <a:pt x="17" y="16"/>
                    <a:pt x="15" y="16"/>
                  </a:cubicBezTo>
                  <a:cubicBezTo>
                    <a:pt x="13" y="16"/>
                    <a:pt x="13" y="19"/>
                    <a:pt x="12" y="21"/>
                  </a:cubicBezTo>
                  <a:cubicBezTo>
                    <a:pt x="11" y="22"/>
                    <a:pt x="6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4" y="22"/>
                    <a:pt x="186" y="36"/>
                    <a:pt x="187" y="38"/>
                  </a:cubicBezTo>
                  <a:cubicBezTo>
                    <a:pt x="187" y="40"/>
                    <a:pt x="191" y="55"/>
                    <a:pt x="194" y="60"/>
                  </a:cubicBezTo>
                  <a:cubicBezTo>
                    <a:pt x="197" y="65"/>
                    <a:pt x="200" y="73"/>
                    <a:pt x="200" y="74"/>
                  </a:cubicBezTo>
                  <a:cubicBezTo>
                    <a:pt x="200" y="75"/>
                    <a:pt x="201" y="81"/>
                    <a:pt x="201" y="83"/>
                  </a:cubicBezTo>
                  <a:cubicBezTo>
                    <a:pt x="201" y="84"/>
                    <a:pt x="203" y="89"/>
                    <a:pt x="203" y="89"/>
                  </a:cubicBezTo>
                  <a:cubicBezTo>
                    <a:pt x="203" y="89"/>
                    <a:pt x="203" y="83"/>
                    <a:pt x="203" y="82"/>
                  </a:cubicBezTo>
                  <a:cubicBezTo>
                    <a:pt x="202" y="80"/>
                    <a:pt x="202" y="79"/>
                    <a:pt x="202" y="78"/>
                  </a:cubicBezTo>
                  <a:cubicBezTo>
                    <a:pt x="202" y="77"/>
                    <a:pt x="204" y="78"/>
                    <a:pt x="207" y="80"/>
                  </a:cubicBezTo>
                  <a:cubicBezTo>
                    <a:pt x="210" y="82"/>
                    <a:pt x="208" y="86"/>
                    <a:pt x="208" y="88"/>
                  </a:cubicBezTo>
                  <a:cubicBezTo>
                    <a:pt x="207" y="90"/>
                    <a:pt x="206" y="88"/>
                    <a:pt x="206" y="88"/>
                  </a:cubicBezTo>
                  <a:cubicBezTo>
                    <a:pt x="206" y="88"/>
                    <a:pt x="207" y="85"/>
                    <a:pt x="207" y="83"/>
                  </a:cubicBezTo>
                  <a:cubicBezTo>
                    <a:pt x="207" y="81"/>
                    <a:pt x="205" y="86"/>
                    <a:pt x="205" y="86"/>
                  </a:cubicBezTo>
                  <a:cubicBezTo>
                    <a:pt x="204" y="87"/>
                    <a:pt x="204" y="91"/>
                    <a:pt x="205" y="94"/>
                  </a:cubicBezTo>
                  <a:cubicBezTo>
                    <a:pt x="206" y="97"/>
                    <a:pt x="213" y="113"/>
                    <a:pt x="213" y="115"/>
                  </a:cubicBezTo>
                  <a:cubicBezTo>
                    <a:pt x="214" y="117"/>
                    <a:pt x="217" y="125"/>
                    <a:pt x="217" y="127"/>
                  </a:cubicBezTo>
                  <a:cubicBezTo>
                    <a:pt x="217" y="129"/>
                    <a:pt x="219" y="129"/>
                    <a:pt x="220" y="130"/>
                  </a:cubicBezTo>
                  <a:cubicBezTo>
                    <a:pt x="222" y="132"/>
                    <a:pt x="223" y="142"/>
                    <a:pt x="223" y="14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1">
              <a:extLst>
                <a:ext uri="{FF2B5EF4-FFF2-40B4-BE49-F238E27FC236}">
                  <a16:creationId xmlns:a16="http://schemas.microsoft.com/office/drawing/2014/main" id="{0B2646AA-7FA3-4D76-B807-16D3241A6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200" y="3708401"/>
              <a:ext cx="474663" cy="569913"/>
            </a:xfrm>
            <a:custGeom>
              <a:avLst/>
              <a:gdLst>
                <a:gd name="T0" fmla="*/ 126 w 126"/>
                <a:gd name="T1" fmla="*/ 0 h 151"/>
                <a:gd name="T2" fmla="*/ 126 w 126"/>
                <a:gd name="T3" fmla="*/ 66 h 151"/>
                <a:gd name="T4" fmla="*/ 122 w 126"/>
                <a:gd name="T5" fmla="*/ 68 h 151"/>
                <a:gd name="T6" fmla="*/ 123 w 126"/>
                <a:gd name="T7" fmla="*/ 78 h 151"/>
                <a:gd name="T8" fmla="*/ 117 w 126"/>
                <a:gd name="T9" fmla="*/ 93 h 151"/>
                <a:gd name="T10" fmla="*/ 114 w 126"/>
                <a:gd name="T11" fmla="*/ 106 h 151"/>
                <a:gd name="T12" fmla="*/ 111 w 126"/>
                <a:gd name="T13" fmla="*/ 106 h 151"/>
                <a:gd name="T14" fmla="*/ 105 w 126"/>
                <a:gd name="T15" fmla="*/ 115 h 151"/>
                <a:gd name="T16" fmla="*/ 101 w 126"/>
                <a:gd name="T17" fmla="*/ 115 h 151"/>
                <a:gd name="T18" fmla="*/ 99 w 126"/>
                <a:gd name="T19" fmla="*/ 112 h 151"/>
                <a:gd name="T20" fmla="*/ 90 w 126"/>
                <a:gd name="T21" fmla="*/ 121 h 151"/>
                <a:gd name="T22" fmla="*/ 88 w 126"/>
                <a:gd name="T23" fmla="*/ 126 h 151"/>
                <a:gd name="T24" fmla="*/ 89 w 126"/>
                <a:gd name="T25" fmla="*/ 131 h 151"/>
                <a:gd name="T26" fmla="*/ 86 w 126"/>
                <a:gd name="T27" fmla="*/ 132 h 151"/>
                <a:gd name="T28" fmla="*/ 85 w 126"/>
                <a:gd name="T29" fmla="*/ 129 h 151"/>
                <a:gd name="T30" fmla="*/ 82 w 126"/>
                <a:gd name="T31" fmla="*/ 126 h 151"/>
                <a:gd name="T32" fmla="*/ 76 w 126"/>
                <a:gd name="T33" fmla="*/ 138 h 151"/>
                <a:gd name="T34" fmla="*/ 76 w 126"/>
                <a:gd name="T35" fmla="*/ 144 h 151"/>
                <a:gd name="T36" fmla="*/ 73 w 126"/>
                <a:gd name="T37" fmla="*/ 145 h 151"/>
                <a:gd name="T38" fmla="*/ 71 w 126"/>
                <a:gd name="T39" fmla="*/ 149 h 151"/>
                <a:gd name="T40" fmla="*/ 65 w 126"/>
                <a:gd name="T41" fmla="*/ 151 h 151"/>
                <a:gd name="T42" fmla="*/ 64 w 126"/>
                <a:gd name="T43" fmla="*/ 147 h 151"/>
                <a:gd name="T44" fmla="*/ 59 w 126"/>
                <a:gd name="T45" fmla="*/ 145 h 151"/>
                <a:gd name="T46" fmla="*/ 55 w 126"/>
                <a:gd name="T47" fmla="*/ 138 h 151"/>
                <a:gd name="T48" fmla="*/ 46 w 126"/>
                <a:gd name="T49" fmla="*/ 143 h 151"/>
                <a:gd name="T50" fmla="*/ 39 w 126"/>
                <a:gd name="T51" fmla="*/ 140 h 151"/>
                <a:gd name="T52" fmla="*/ 34 w 126"/>
                <a:gd name="T53" fmla="*/ 143 h 151"/>
                <a:gd name="T54" fmla="*/ 32 w 126"/>
                <a:gd name="T55" fmla="*/ 140 h 151"/>
                <a:gd name="T56" fmla="*/ 29 w 126"/>
                <a:gd name="T57" fmla="*/ 138 h 151"/>
                <a:gd name="T58" fmla="*/ 17 w 126"/>
                <a:gd name="T59" fmla="*/ 135 h 151"/>
                <a:gd name="T60" fmla="*/ 14 w 126"/>
                <a:gd name="T61" fmla="*/ 128 h 151"/>
                <a:gd name="T62" fmla="*/ 8 w 126"/>
                <a:gd name="T63" fmla="*/ 127 h 151"/>
                <a:gd name="T64" fmla="*/ 3 w 126"/>
                <a:gd name="T65" fmla="*/ 123 h 151"/>
                <a:gd name="T66" fmla="*/ 0 w 126"/>
                <a:gd name="T67" fmla="*/ 126 h 151"/>
                <a:gd name="T68" fmla="*/ 0 w 126"/>
                <a:gd name="T69" fmla="*/ 24 h 151"/>
                <a:gd name="T70" fmla="*/ 40 w 126"/>
                <a:gd name="T71" fmla="*/ 24 h 151"/>
                <a:gd name="T72" fmla="*/ 50 w 126"/>
                <a:gd name="T73" fmla="*/ 15 h 151"/>
                <a:gd name="T74" fmla="*/ 50 w 126"/>
                <a:gd name="T75" fmla="*/ 19 h 151"/>
                <a:gd name="T76" fmla="*/ 62 w 126"/>
                <a:gd name="T77" fmla="*/ 26 h 151"/>
                <a:gd name="T78" fmla="*/ 71 w 126"/>
                <a:gd name="T79" fmla="*/ 25 h 151"/>
                <a:gd name="T80" fmla="*/ 105 w 126"/>
                <a:gd name="T81" fmla="*/ 4 h 151"/>
                <a:gd name="T82" fmla="*/ 126 w 126"/>
                <a:gd name="T8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" h="151">
                  <a:moveTo>
                    <a:pt x="126" y="0"/>
                  </a:moveTo>
                  <a:cubicBezTo>
                    <a:pt x="126" y="66"/>
                    <a:pt x="126" y="66"/>
                    <a:pt x="126" y="66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18" y="90"/>
                    <a:pt x="117" y="93"/>
                  </a:cubicBezTo>
                  <a:cubicBezTo>
                    <a:pt x="116" y="96"/>
                    <a:pt x="114" y="106"/>
                    <a:pt x="114" y="106"/>
                  </a:cubicBezTo>
                  <a:cubicBezTo>
                    <a:pt x="111" y="106"/>
                    <a:pt x="111" y="106"/>
                    <a:pt x="111" y="106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6" y="132"/>
                    <a:pt x="86" y="132"/>
                    <a:pt x="86" y="132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3" y="145"/>
                    <a:pt x="73" y="145"/>
                    <a:pt x="73" y="145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59" y="145"/>
                    <a:pt x="59" y="145"/>
                    <a:pt x="59" y="145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4" y="143"/>
                    <a:pt x="34" y="143"/>
                    <a:pt x="34" y="143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7"/>
                    <a:pt x="50" y="19"/>
                    <a:pt x="50" y="19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105" y="4"/>
                    <a:pt x="105" y="4"/>
                    <a:pt x="105" y="4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2">
              <a:extLst>
                <a:ext uri="{FF2B5EF4-FFF2-40B4-BE49-F238E27FC236}">
                  <a16:creationId xmlns:a16="http://schemas.microsoft.com/office/drawing/2014/main" id="{7C065DC5-DFB9-4FE6-B053-9E03B500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0" y="4721226"/>
              <a:ext cx="534988" cy="419100"/>
            </a:xfrm>
            <a:custGeom>
              <a:avLst/>
              <a:gdLst>
                <a:gd name="T0" fmla="*/ 110 w 142"/>
                <a:gd name="T1" fmla="*/ 15 h 111"/>
                <a:gd name="T2" fmla="*/ 75 w 142"/>
                <a:gd name="T3" fmla="*/ 15 h 111"/>
                <a:gd name="T4" fmla="*/ 76 w 142"/>
                <a:gd name="T5" fmla="*/ 7 h 111"/>
                <a:gd name="T6" fmla="*/ 68 w 142"/>
                <a:gd name="T7" fmla="*/ 3 h 111"/>
                <a:gd name="T8" fmla="*/ 34 w 142"/>
                <a:gd name="T9" fmla="*/ 0 h 111"/>
                <a:gd name="T10" fmla="*/ 19 w 142"/>
                <a:gd name="T11" fmla="*/ 4 h 111"/>
                <a:gd name="T12" fmla="*/ 10 w 142"/>
                <a:gd name="T13" fmla="*/ 8 h 111"/>
                <a:gd name="T14" fmla="*/ 3 w 142"/>
                <a:gd name="T15" fmla="*/ 12 h 111"/>
                <a:gd name="T16" fmla="*/ 3 w 142"/>
                <a:gd name="T17" fmla="*/ 22 h 111"/>
                <a:gd name="T18" fmla="*/ 16 w 142"/>
                <a:gd name="T19" fmla="*/ 30 h 111"/>
                <a:gd name="T20" fmla="*/ 27 w 142"/>
                <a:gd name="T21" fmla="*/ 47 h 111"/>
                <a:gd name="T22" fmla="*/ 38 w 142"/>
                <a:gd name="T23" fmla="*/ 61 h 111"/>
                <a:gd name="T24" fmla="*/ 45 w 142"/>
                <a:gd name="T25" fmla="*/ 71 h 111"/>
                <a:gd name="T26" fmla="*/ 54 w 142"/>
                <a:gd name="T27" fmla="*/ 78 h 111"/>
                <a:gd name="T28" fmla="*/ 57 w 142"/>
                <a:gd name="T29" fmla="*/ 91 h 111"/>
                <a:gd name="T30" fmla="*/ 65 w 142"/>
                <a:gd name="T31" fmla="*/ 99 h 111"/>
                <a:gd name="T32" fmla="*/ 68 w 142"/>
                <a:gd name="T33" fmla="*/ 111 h 111"/>
                <a:gd name="T34" fmla="*/ 73 w 142"/>
                <a:gd name="T35" fmla="*/ 110 h 111"/>
                <a:gd name="T36" fmla="*/ 72 w 142"/>
                <a:gd name="T37" fmla="*/ 107 h 111"/>
                <a:gd name="T38" fmla="*/ 76 w 142"/>
                <a:gd name="T39" fmla="*/ 108 h 111"/>
                <a:gd name="T40" fmla="*/ 78 w 142"/>
                <a:gd name="T41" fmla="*/ 108 h 111"/>
                <a:gd name="T42" fmla="*/ 76 w 142"/>
                <a:gd name="T43" fmla="*/ 105 h 111"/>
                <a:gd name="T44" fmla="*/ 75 w 142"/>
                <a:gd name="T45" fmla="*/ 104 h 111"/>
                <a:gd name="T46" fmla="*/ 75 w 142"/>
                <a:gd name="T47" fmla="*/ 101 h 111"/>
                <a:gd name="T48" fmla="*/ 75 w 142"/>
                <a:gd name="T49" fmla="*/ 101 h 111"/>
                <a:gd name="T50" fmla="*/ 75 w 142"/>
                <a:gd name="T51" fmla="*/ 97 h 111"/>
                <a:gd name="T52" fmla="*/ 78 w 142"/>
                <a:gd name="T53" fmla="*/ 101 h 111"/>
                <a:gd name="T54" fmla="*/ 82 w 142"/>
                <a:gd name="T55" fmla="*/ 104 h 111"/>
                <a:gd name="T56" fmla="*/ 85 w 142"/>
                <a:gd name="T57" fmla="*/ 100 h 111"/>
                <a:gd name="T58" fmla="*/ 80 w 142"/>
                <a:gd name="T59" fmla="*/ 96 h 111"/>
                <a:gd name="T60" fmla="*/ 85 w 142"/>
                <a:gd name="T61" fmla="*/ 95 h 111"/>
                <a:gd name="T62" fmla="*/ 91 w 142"/>
                <a:gd name="T63" fmla="*/ 96 h 111"/>
                <a:gd name="T64" fmla="*/ 100 w 142"/>
                <a:gd name="T65" fmla="*/ 91 h 111"/>
                <a:gd name="T66" fmla="*/ 105 w 142"/>
                <a:gd name="T67" fmla="*/ 86 h 111"/>
                <a:gd name="T68" fmla="*/ 114 w 142"/>
                <a:gd name="T69" fmla="*/ 78 h 111"/>
                <a:gd name="T70" fmla="*/ 118 w 142"/>
                <a:gd name="T71" fmla="*/ 77 h 111"/>
                <a:gd name="T72" fmla="*/ 123 w 142"/>
                <a:gd name="T73" fmla="*/ 73 h 111"/>
                <a:gd name="T74" fmla="*/ 124 w 142"/>
                <a:gd name="T75" fmla="*/ 66 h 111"/>
                <a:gd name="T76" fmla="*/ 135 w 142"/>
                <a:gd name="T77" fmla="*/ 52 h 111"/>
                <a:gd name="T78" fmla="*/ 142 w 142"/>
                <a:gd name="T79" fmla="*/ 49 h 111"/>
                <a:gd name="T80" fmla="*/ 110 w 142"/>
                <a:gd name="T81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" h="111">
                  <a:moveTo>
                    <a:pt x="110" y="15"/>
                  </a:moveTo>
                  <a:cubicBezTo>
                    <a:pt x="75" y="15"/>
                    <a:pt x="75" y="15"/>
                    <a:pt x="75" y="15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38" y="0"/>
                    <a:pt x="34" y="0"/>
                  </a:cubicBezTo>
                  <a:cubicBezTo>
                    <a:pt x="30" y="0"/>
                    <a:pt x="23" y="4"/>
                    <a:pt x="19" y="4"/>
                  </a:cubicBezTo>
                  <a:cubicBezTo>
                    <a:pt x="17" y="5"/>
                    <a:pt x="13" y="6"/>
                    <a:pt x="10" y="8"/>
                  </a:cubicBezTo>
                  <a:cubicBezTo>
                    <a:pt x="6" y="10"/>
                    <a:pt x="3" y="12"/>
                    <a:pt x="3" y="12"/>
                  </a:cubicBezTo>
                  <a:cubicBezTo>
                    <a:pt x="3" y="12"/>
                    <a:pt x="0" y="21"/>
                    <a:pt x="3" y="22"/>
                  </a:cubicBezTo>
                  <a:cubicBezTo>
                    <a:pt x="6" y="22"/>
                    <a:pt x="13" y="27"/>
                    <a:pt x="16" y="30"/>
                  </a:cubicBezTo>
                  <a:cubicBezTo>
                    <a:pt x="18" y="33"/>
                    <a:pt x="22" y="46"/>
                    <a:pt x="27" y="47"/>
                  </a:cubicBezTo>
                  <a:cubicBezTo>
                    <a:pt x="31" y="47"/>
                    <a:pt x="34" y="58"/>
                    <a:pt x="38" y="61"/>
                  </a:cubicBezTo>
                  <a:cubicBezTo>
                    <a:pt x="41" y="63"/>
                    <a:pt x="45" y="71"/>
                    <a:pt x="45" y="71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8" y="111"/>
                    <a:pt x="70" y="110"/>
                    <a:pt x="73" y="110"/>
                  </a:cubicBezTo>
                  <a:cubicBezTo>
                    <a:pt x="72" y="109"/>
                    <a:pt x="72" y="108"/>
                    <a:pt x="72" y="107"/>
                  </a:cubicBezTo>
                  <a:cubicBezTo>
                    <a:pt x="73" y="107"/>
                    <a:pt x="75" y="108"/>
                    <a:pt x="76" y="108"/>
                  </a:cubicBezTo>
                  <a:cubicBezTo>
                    <a:pt x="76" y="108"/>
                    <a:pt x="77" y="108"/>
                    <a:pt x="78" y="108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6" y="104"/>
                    <a:pt x="75" y="104"/>
                    <a:pt x="75" y="104"/>
                  </a:cubicBezTo>
                  <a:cubicBezTo>
                    <a:pt x="75" y="103"/>
                    <a:pt x="75" y="102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99"/>
                    <a:pt x="74" y="96"/>
                    <a:pt x="75" y="97"/>
                  </a:cubicBezTo>
                  <a:cubicBezTo>
                    <a:pt x="76" y="97"/>
                    <a:pt x="77" y="101"/>
                    <a:pt x="78" y="101"/>
                  </a:cubicBezTo>
                  <a:cubicBezTo>
                    <a:pt x="80" y="102"/>
                    <a:pt x="81" y="104"/>
                    <a:pt x="82" y="104"/>
                  </a:cubicBezTo>
                  <a:cubicBezTo>
                    <a:pt x="84" y="104"/>
                    <a:pt x="86" y="102"/>
                    <a:pt x="85" y="100"/>
                  </a:cubicBezTo>
                  <a:cubicBezTo>
                    <a:pt x="84" y="98"/>
                    <a:pt x="79" y="98"/>
                    <a:pt x="80" y="96"/>
                  </a:cubicBezTo>
                  <a:cubicBezTo>
                    <a:pt x="81" y="95"/>
                    <a:pt x="84" y="94"/>
                    <a:pt x="85" y="95"/>
                  </a:cubicBezTo>
                  <a:cubicBezTo>
                    <a:pt x="86" y="96"/>
                    <a:pt x="88" y="98"/>
                    <a:pt x="91" y="96"/>
                  </a:cubicBezTo>
                  <a:cubicBezTo>
                    <a:pt x="93" y="94"/>
                    <a:pt x="100" y="92"/>
                    <a:pt x="100" y="91"/>
                  </a:cubicBezTo>
                  <a:cubicBezTo>
                    <a:pt x="101" y="90"/>
                    <a:pt x="102" y="88"/>
                    <a:pt x="105" y="86"/>
                  </a:cubicBezTo>
                  <a:cubicBezTo>
                    <a:pt x="109" y="85"/>
                    <a:pt x="111" y="78"/>
                    <a:pt x="114" y="78"/>
                  </a:cubicBezTo>
                  <a:cubicBezTo>
                    <a:pt x="117" y="78"/>
                    <a:pt x="117" y="79"/>
                    <a:pt x="118" y="77"/>
                  </a:cubicBezTo>
                  <a:cubicBezTo>
                    <a:pt x="119" y="76"/>
                    <a:pt x="123" y="75"/>
                    <a:pt x="123" y="73"/>
                  </a:cubicBezTo>
                  <a:cubicBezTo>
                    <a:pt x="123" y="72"/>
                    <a:pt x="123" y="68"/>
                    <a:pt x="124" y="66"/>
                  </a:cubicBezTo>
                  <a:cubicBezTo>
                    <a:pt x="124" y="64"/>
                    <a:pt x="129" y="56"/>
                    <a:pt x="135" y="52"/>
                  </a:cubicBezTo>
                  <a:cubicBezTo>
                    <a:pt x="137" y="51"/>
                    <a:pt x="140" y="50"/>
                    <a:pt x="142" y="49"/>
                  </a:cubicBezTo>
                  <a:lnTo>
                    <a:pt x="110" y="15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3">
              <a:extLst>
                <a:ext uri="{FF2B5EF4-FFF2-40B4-BE49-F238E27FC236}">
                  <a16:creationId xmlns:a16="http://schemas.microsoft.com/office/drawing/2014/main" id="{580E5CAC-6E24-4B13-826E-8CB1F3F93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4751388"/>
              <a:ext cx="531813" cy="588963"/>
            </a:xfrm>
            <a:custGeom>
              <a:avLst/>
              <a:gdLst>
                <a:gd name="T0" fmla="*/ 36 w 141"/>
                <a:gd name="T1" fmla="*/ 0 h 156"/>
                <a:gd name="T2" fmla="*/ 74 w 141"/>
                <a:gd name="T3" fmla="*/ 0 h 156"/>
                <a:gd name="T4" fmla="*/ 75 w 141"/>
                <a:gd name="T5" fmla="*/ 0 h 156"/>
                <a:gd name="T6" fmla="*/ 68 w 141"/>
                <a:gd name="T7" fmla="*/ 4 h 156"/>
                <a:gd name="T8" fmla="*/ 68 w 141"/>
                <a:gd name="T9" fmla="*/ 14 h 156"/>
                <a:gd name="T10" fmla="*/ 81 w 141"/>
                <a:gd name="T11" fmla="*/ 22 h 156"/>
                <a:gd name="T12" fmla="*/ 92 w 141"/>
                <a:gd name="T13" fmla="*/ 39 h 156"/>
                <a:gd name="T14" fmla="*/ 103 w 141"/>
                <a:gd name="T15" fmla="*/ 53 h 156"/>
                <a:gd name="T16" fmla="*/ 110 w 141"/>
                <a:gd name="T17" fmla="*/ 63 h 156"/>
                <a:gd name="T18" fmla="*/ 119 w 141"/>
                <a:gd name="T19" fmla="*/ 70 h 156"/>
                <a:gd name="T20" fmla="*/ 122 w 141"/>
                <a:gd name="T21" fmla="*/ 83 h 156"/>
                <a:gd name="T22" fmla="*/ 130 w 141"/>
                <a:gd name="T23" fmla="*/ 91 h 156"/>
                <a:gd name="T24" fmla="*/ 133 w 141"/>
                <a:gd name="T25" fmla="*/ 103 h 156"/>
                <a:gd name="T26" fmla="*/ 138 w 141"/>
                <a:gd name="T27" fmla="*/ 102 h 156"/>
                <a:gd name="T28" fmla="*/ 139 w 141"/>
                <a:gd name="T29" fmla="*/ 105 h 156"/>
                <a:gd name="T30" fmla="*/ 136 w 141"/>
                <a:gd name="T31" fmla="*/ 109 h 156"/>
                <a:gd name="T32" fmla="*/ 135 w 141"/>
                <a:gd name="T33" fmla="*/ 109 h 156"/>
                <a:gd name="T34" fmla="*/ 133 w 141"/>
                <a:gd name="T35" fmla="*/ 113 h 156"/>
                <a:gd name="T36" fmla="*/ 129 w 141"/>
                <a:gd name="T37" fmla="*/ 116 h 156"/>
                <a:gd name="T38" fmla="*/ 128 w 141"/>
                <a:gd name="T39" fmla="*/ 121 h 156"/>
                <a:gd name="T40" fmla="*/ 128 w 141"/>
                <a:gd name="T41" fmla="*/ 124 h 156"/>
                <a:gd name="T42" fmla="*/ 124 w 141"/>
                <a:gd name="T43" fmla="*/ 134 h 156"/>
                <a:gd name="T44" fmla="*/ 123 w 141"/>
                <a:gd name="T45" fmla="*/ 138 h 156"/>
                <a:gd name="T46" fmla="*/ 119 w 141"/>
                <a:gd name="T47" fmla="*/ 139 h 156"/>
                <a:gd name="T48" fmla="*/ 120 w 141"/>
                <a:gd name="T49" fmla="*/ 143 h 156"/>
                <a:gd name="T50" fmla="*/ 122 w 141"/>
                <a:gd name="T51" fmla="*/ 153 h 156"/>
                <a:gd name="T52" fmla="*/ 122 w 141"/>
                <a:gd name="T53" fmla="*/ 156 h 156"/>
                <a:gd name="T54" fmla="*/ 20 w 141"/>
                <a:gd name="T55" fmla="*/ 150 h 156"/>
                <a:gd name="T56" fmla="*/ 16 w 141"/>
                <a:gd name="T57" fmla="*/ 140 h 156"/>
                <a:gd name="T58" fmla="*/ 13 w 141"/>
                <a:gd name="T59" fmla="*/ 132 h 156"/>
                <a:gd name="T60" fmla="*/ 16 w 141"/>
                <a:gd name="T61" fmla="*/ 120 h 156"/>
                <a:gd name="T62" fmla="*/ 14 w 141"/>
                <a:gd name="T63" fmla="*/ 109 h 156"/>
                <a:gd name="T64" fmla="*/ 19 w 141"/>
                <a:gd name="T65" fmla="*/ 89 h 156"/>
                <a:gd name="T66" fmla="*/ 11 w 141"/>
                <a:gd name="T67" fmla="*/ 76 h 156"/>
                <a:gd name="T68" fmla="*/ 0 w 141"/>
                <a:gd name="T69" fmla="*/ 0 h 156"/>
                <a:gd name="T70" fmla="*/ 36 w 141"/>
                <a:gd name="T7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1" h="156">
                  <a:moveTo>
                    <a:pt x="36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1" y="2"/>
                    <a:pt x="68" y="4"/>
                    <a:pt x="68" y="4"/>
                  </a:cubicBezTo>
                  <a:cubicBezTo>
                    <a:pt x="68" y="4"/>
                    <a:pt x="65" y="13"/>
                    <a:pt x="68" y="14"/>
                  </a:cubicBezTo>
                  <a:cubicBezTo>
                    <a:pt x="71" y="14"/>
                    <a:pt x="78" y="19"/>
                    <a:pt x="81" y="22"/>
                  </a:cubicBezTo>
                  <a:cubicBezTo>
                    <a:pt x="83" y="25"/>
                    <a:pt x="87" y="38"/>
                    <a:pt x="92" y="39"/>
                  </a:cubicBezTo>
                  <a:cubicBezTo>
                    <a:pt x="96" y="39"/>
                    <a:pt x="99" y="50"/>
                    <a:pt x="103" y="53"/>
                  </a:cubicBezTo>
                  <a:cubicBezTo>
                    <a:pt x="106" y="55"/>
                    <a:pt x="110" y="63"/>
                    <a:pt x="110" y="63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3" y="103"/>
                    <a:pt x="133" y="103"/>
                    <a:pt x="133" y="103"/>
                  </a:cubicBezTo>
                  <a:cubicBezTo>
                    <a:pt x="133" y="103"/>
                    <a:pt x="135" y="102"/>
                    <a:pt x="138" y="102"/>
                  </a:cubicBezTo>
                  <a:cubicBezTo>
                    <a:pt x="138" y="103"/>
                    <a:pt x="139" y="104"/>
                    <a:pt x="139" y="105"/>
                  </a:cubicBezTo>
                  <a:cubicBezTo>
                    <a:pt x="141" y="107"/>
                    <a:pt x="137" y="109"/>
                    <a:pt x="136" y="109"/>
                  </a:cubicBezTo>
                  <a:cubicBezTo>
                    <a:pt x="134" y="110"/>
                    <a:pt x="135" y="109"/>
                    <a:pt x="135" y="109"/>
                  </a:cubicBezTo>
                  <a:cubicBezTo>
                    <a:pt x="134" y="110"/>
                    <a:pt x="133" y="112"/>
                    <a:pt x="133" y="113"/>
                  </a:cubicBezTo>
                  <a:cubicBezTo>
                    <a:pt x="133" y="115"/>
                    <a:pt x="130" y="116"/>
                    <a:pt x="129" y="116"/>
                  </a:cubicBezTo>
                  <a:cubicBezTo>
                    <a:pt x="129" y="116"/>
                    <a:pt x="127" y="119"/>
                    <a:pt x="128" y="121"/>
                  </a:cubicBezTo>
                  <a:cubicBezTo>
                    <a:pt x="128" y="122"/>
                    <a:pt x="129" y="123"/>
                    <a:pt x="128" y="124"/>
                  </a:cubicBezTo>
                  <a:cubicBezTo>
                    <a:pt x="128" y="125"/>
                    <a:pt x="125" y="132"/>
                    <a:pt x="124" y="134"/>
                  </a:cubicBezTo>
                  <a:cubicBezTo>
                    <a:pt x="123" y="136"/>
                    <a:pt x="123" y="136"/>
                    <a:pt x="123" y="138"/>
                  </a:cubicBezTo>
                  <a:cubicBezTo>
                    <a:pt x="122" y="139"/>
                    <a:pt x="119" y="139"/>
                    <a:pt x="119" y="139"/>
                  </a:cubicBezTo>
                  <a:cubicBezTo>
                    <a:pt x="118" y="140"/>
                    <a:pt x="120" y="142"/>
                    <a:pt x="120" y="143"/>
                  </a:cubicBezTo>
                  <a:cubicBezTo>
                    <a:pt x="119" y="143"/>
                    <a:pt x="121" y="150"/>
                    <a:pt x="122" y="153"/>
                  </a:cubicBezTo>
                  <a:cubicBezTo>
                    <a:pt x="122" y="154"/>
                    <a:pt x="122" y="155"/>
                    <a:pt x="122" y="156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24">
              <a:extLst>
                <a:ext uri="{FF2B5EF4-FFF2-40B4-BE49-F238E27FC236}">
                  <a16:creationId xmlns:a16="http://schemas.microsoft.com/office/drawing/2014/main" id="{13C78262-A3E4-4837-8B3A-9A13906C6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5" y="4516438"/>
              <a:ext cx="952500" cy="234950"/>
            </a:xfrm>
            <a:custGeom>
              <a:avLst/>
              <a:gdLst>
                <a:gd name="T0" fmla="*/ 17 w 253"/>
                <a:gd name="T1" fmla="*/ 26 h 62"/>
                <a:gd name="T2" fmla="*/ 17 w 253"/>
                <a:gd name="T3" fmla="*/ 24 h 62"/>
                <a:gd name="T4" fmla="*/ 19 w 253"/>
                <a:gd name="T5" fmla="*/ 21 h 62"/>
                <a:gd name="T6" fmla="*/ 17 w 253"/>
                <a:gd name="T7" fmla="*/ 17 h 62"/>
                <a:gd name="T8" fmla="*/ 21 w 253"/>
                <a:gd name="T9" fmla="*/ 17 h 62"/>
                <a:gd name="T10" fmla="*/ 20 w 253"/>
                <a:gd name="T11" fmla="*/ 15 h 62"/>
                <a:gd name="T12" fmla="*/ 22 w 253"/>
                <a:gd name="T13" fmla="*/ 13 h 62"/>
                <a:gd name="T14" fmla="*/ 23 w 253"/>
                <a:gd name="T15" fmla="*/ 8 h 62"/>
                <a:gd name="T16" fmla="*/ 66 w 253"/>
                <a:gd name="T17" fmla="*/ 8 h 62"/>
                <a:gd name="T18" fmla="*/ 65 w 253"/>
                <a:gd name="T19" fmla="*/ 3 h 62"/>
                <a:gd name="T20" fmla="*/ 63 w 253"/>
                <a:gd name="T21" fmla="*/ 0 h 62"/>
                <a:gd name="T22" fmla="*/ 73 w 253"/>
                <a:gd name="T23" fmla="*/ 3 h 62"/>
                <a:gd name="T24" fmla="*/ 195 w 253"/>
                <a:gd name="T25" fmla="*/ 4 h 62"/>
                <a:gd name="T26" fmla="*/ 253 w 253"/>
                <a:gd name="T27" fmla="*/ 5 h 62"/>
                <a:gd name="T28" fmla="*/ 253 w 253"/>
                <a:gd name="T29" fmla="*/ 7 h 62"/>
                <a:gd name="T30" fmla="*/ 250 w 253"/>
                <a:gd name="T31" fmla="*/ 12 h 62"/>
                <a:gd name="T32" fmla="*/ 251 w 253"/>
                <a:gd name="T33" fmla="*/ 14 h 62"/>
                <a:gd name="T34" fmla="*/ 247 w 253"/>
                <a:gd name="T35" fmla="*/ 15 h 62"/>
                <a:gd name="T36" fmla="*/ 243 w 253"/>
                <a:gd name="T37" fmla="*/ 21 h 62"/>
                <a:gd name="T38" fmla="*/ 234 w 253"/>
                <a:gd name="T39" fmla="*/ 21 h 62"/>
                <a:gd name="T40" fmla="*/ 231 w 253"/>
                <a:gd name="T41" fmla="*/ 25 h 62"/>
                <a:gd name="T42" fmla="*/ 226 w 253"/>
                <a:gd name="T43" fmla="*/ 27 h 62"/>
                <a:gd name="T44" fmla="*/ 224 w 253"/>
                <a:gd name="T45" fmla="*/ 24 h 62"/>
                <a:gd name="T46" fmla="*/ 220 w 253"/>
                <a:gd name="T47" fmla="*/ 29 h 62"/>
                <a:gd name="T48" fmla="*/ 216 w 253"/>
                <a:gd name="T49" fmla="*/ 29 h 62"/>
                <a:gd name="T50" fmla="*/ 216 w 253"/>
                <a:gd name="T51" fmla="*/ 33 h 62"/>
                <a:gd name="T52" fmla="*/ 213 w 253"/>
                <a:gd name="T53" fmla="*/ 35 h 62"/>
                <a:gd name="T54" fmla="*/ 209 w 253"/>
                <a:gd name="T55" fmla="*/ 34 h 62"/>
                <a:gd name="T56" fmla="*/ 200 w 253"/>
                <a:gd name="T57" fmla="*/ 43 h 62"/>
                <a:gd name="T58" fmla="*/ 189 w 253"/>
                <a:gd name="T59" fmla="*/ 43 h 62"/>
                <a:gd name="T60" fmla="*/ 187 w 253"/>
                <a:gd name="T61" fmla="*/ 45 h 62"/>
                <a:gd name="T62" fmla="*/ 184 w 253"/>
                <a:gd name="T63" fmla="*/ 45 h 62"/>
                <a:gd name="T64" fmla="*/ 183 w 253"/>
                <a:gd name="T65" fmla="*/ 53 h 62"/>
                <a:gd name="T66" fmla="*/ 177 w 253"/>
                <a:gd name="T67" fmla="*/ 53 h 62"/>
                <a:gd name="T68" fmla="*/ 174 w 253"/>
                <a:gd name="T69" fmla="*/ 62 h 62"/>
                <a:gd name="T70" fmla="*/ 138 w 253"/>
                <a:gd name="T71" fmla="*/ 62 h 62"/>
                <a:gd name="T72" fmla="*/ 61 w 253"/>
                <a:gd name="T73" fmla="*/ 61 h 62"/>
                <a:gd name="T74" fmla="*/ 0 w 253"/>
                <a:gd name="T75" fmla="*/ 61 h 62"/>
                <a:gd name="T76" fmla="*/ 6 w 253"/>
                <a:gd name="T77" fmla="*/ 58 h 62"/>
                <a:gd name="T78" fmla="*/ 4 w 253"/>
                <a:gd name="T79" fmla="*/ 53 h 62"/>
                <a:gd name="T80" fmla="*/ 5 w 253"/>
                <a:gd name="T81" fmla="*/ 50 h 62"/>
                <a:gd name="T82" fmla="*/ 3 w 253"/>
                <a:gd name="T83" fmla="*/ 48 h 62"/>
                <a:gd name="T84" fmla="*/ 6 w 253"/>
                <a:gd name="T85" fmla="*/ 43 h 62"/>
                <a:gd name="T86" fmla="*/ 10 w 253"/>
                <a:gd name="T87" fmla="*/ 42 h 62"/>
                <a:gd name="T88" fmla="*/ 8 w 253"/>
                <a:gd name="T89" fmla="*/ 39 h 62"/>
                <a:gd name="T90" fmla="*/ 12 w 253"/>
                <a:gd name="T91" fmla="*/ 38 h 62"/>
                <a:gd name="T92" fmla="*/ 10 w 253"/>
                <a:gd name="T93" fmla="*/ 35 h 62"/>
                <a:gd name="T94" fmla="*/ 16 w 253"/>
                <a:gd name="T95" fmla="*/ 32 h 62"/>
                <a:gd name="T96" fmla="*/ 14 w 253"/>
                <a:gd name="T97" fmla="*/ 30 h 62"/>
                <a:gd name="T98" fmla="*/ 18 w 253"/>
                <a:gd name="T99" fmla="*/ 29 h 62"/>
                <a:gd name="T100" fmla="*/ 17 w 253"/>
                <a:gd name="T101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3" h="62">
                  <a:moveTo>
                    <a:pt x="17" y="26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5" y="4"/>
                    <a:pt x="65" y="3"/>
                  </a:cubicBezTo>
                  <a:cubicBezTo>
                    <a:pt x="64" y="2"/>
                    <a:pt x="63" y="0"/>
                    <a:pt x="63" y="0"/>
                  </a:cubicBezTo>
                  <a:cubicBezTo>
                    <a:pt x="63" y="0"/>
                    <a:pt x="72" y="3"/>
                    <a:pt x="73" y="3"/>
                  </a:cubicBezTo>
                  <a:cubicBezTo>
                    <a:pt x="74" y="3"/>
                    <a:pt x="128" y="3"/>
                    <a:pt x="195" y="4"/>
                  </a:cubicBezTo>
                  <a:cubicBezTo>
                    <a:pt x="214" y="4"/>
                    <a:pt x="233" y="4"/>
                    <a:pt x="253" y="5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0" y="12"/>
                    <a:pt x="250" y="12"/>
                    <a:pt x="250" y="12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6" y="21"/>
                    <a:pt x="243" y="21"/>
                  </a:cubicBezTo>
                  <a:cubicBezTo>
                    <a:pt x="240" y="21"/>
                    <a:pt x="234" y="21"/>
                    <a:pt x="234" y="21"/>
                  </a:cubicBezTo>
                  <a:cubicBezTo>
                    <a:pt x="231" y="25"/>
                    <a:pt x="231" y="25"/>
                    <a:pt x="231" y="25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0" y="29"/>
                    <a:pt x="220" y="29"/>
                    <a:pt x="220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3" y="35"/>
                    <a:pt x="213" y="35"/>
                    <a:pt x="213" y="35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189" y="43"/>
                    <a:pt x="189" y="43"/>
                    <a:pt x="189" y="43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7" y="44"/>
                    <a:pt x="6" y="43"/>
                  </a:cubicBezTo>
                  <a:cubicBezTo>
                    <a:pt x="5" y="42"/>
                    <a:pt x="10" y="42"/>
                    <a:pt x="10" y="4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17" y="26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5">
              <a:extLst>
                <a:ext uri="{FF2B5EF4-FFF2-40B4-BE49-F238E27FC236}">
                  <a16:creationId xmlns:a16="http://schemas.microsoft.com/office/drawing/2014/main" id="{B0A24360-A71A-4655-AB15-C17C58EAC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4173538"/>
              <a:ext cx="825500" cy="373063"/>
            </a:xfrm>
            <a:custGeom>
              <a:avLst/>
              <a:gdLst>
                <a:gd name="T0" fmla="*/ 203 w 219"/>
                <a:gd name="T1" fmla="*/ 30 h 99"/>
                <a:gd name="T2" fmla="*/ 206 w 219"/>
                <a:gd name="T3" fmla="*/ 44 h 99"/>
                <a:gd name="T4" fmla="*/ 215 w 219"/>
                <a:gd name="T5" fmla="*/ 57 h 99"/>
                <a:gd name="T6" fmla="*/ 208 w 219"/>
                <a:gd name="T7" fmla="*/ 72 h 99"/>
                <a:gd name="T8" fmla="*/ 199 w 219"/>
                <a:gd name="T9" fmla="*/ 79 h 99"/>
                <a:gd name="T10" fmla="*/ 195 w 219"/>
                <a:gd name="T11" fmla="*/ 83 h 99"/>
                <a:gd name="T12" fmla="*/ 188 w 219"/>
                <a:gd name="T13" fmla="*/ 90 h 99"/>
                <a:gd name="T14" fmla="*/ 50 w 219"/>
                <a:gd name="T15" fmla="*/ 94 h 99"/>
                <a:gd name="T16" fmla="*/ 42 w 219"/>
                <a:gd name="T17" fmla="*/ 94 h 99"/>
                <a:gd name="T18" fmla="*/ 0 w 219"/>
                <a:gd name="T19" fmla="*/ 99 h 99"/>
                <a:gd name="T20" fmla="*/ 9 w 219"/>
                <a:gd name="T21" fmla="*/ 95 h 99"/>
                <a:gd name="T22" fmla="*/ 8 w 219"/>
                <a:gd name="T23" fmla="*/ 84 h 99"/>
                <a:gd name="T24" fmla="*/ 10 w 219"/>
                <a:gd name="T25" fmla="*/ 80 h 99"/>
                <a:gd name="T26" fmla="*/ 16 w 219"/>
                <a:gd name="T27" fmla="*/ 72 h 99"/>
                <a:gd name="T28" fmla="*/ 30 w 219"/>
                <a:gd name="T29" fmla="*/ 73 h 99"/>
                <a:gd name="T30" fmla="*/ 30 w 219"/>
                <a:gd name="T31" fmla="*/ 65 h 99"/>
                <a:gd name="T32" fmla="*/ 38 w 219"/>
                <a:gd name="T33" fmla="*/ 55 h 99"/>
                <a:gd name="T34" fmla="*/ 44 w 219"/>
                <a:gd name="T35" fmla="*/ 51 h 99"/>
                <a:gd name="T36" fmla="*/ 47 w 219"/>
                <a:gd name="T37" fmla="*/ 47 h 99"/>
                <a:gd name="T38" fmla="*/ 55 w 219"/>
                <a:gd name="T39" fmla="*/ 49 h 99"/>
                <a:gd name="T40" fmla="*/ 71 w 219"/>
                <a:gd name="T41" fmla="*/ 50 h 99"/>
                <a:gd name="T42" fmla="*/ 80 w 219"/>
                <a:gd name="T43" fmla="*/ 44 h 99"/>
                <a:gd name="T44" fmla="*/ 87 w 219"/>
                <a:gd name="T45" fmla="*/ 45 h 99"/>
                <a:gd name="T46" fmla="*/ 92 w 219"/>
                <a:gd name="T47" fmla="*/ 36 h 99"/>
                <a:gd name="T48" fmla="*/ 103 w 219"/>
                <a:gd name="T49" fmla="*/ 43 h 99"/>
                <a:gd name="T50" fmla="*/ 112 w 219"/>
                <a:gd name="T51" fmla="*/ 32 h 99"/>
                <a:gd name="T52" fmla="*/ 119 w 219"/>
                <a:gd name="T53" fmla="*/ 23 h 99"/>
                <a:gd name="T54" fmla="*/ 125 w 219"/>
                <a:gd name="T55" fmla="*/ 15 h 99"/>
                <a:gd name="T56" fmla="*/ 132 w 219"/>
                <a:gd name="T57" fmla="*/ 14 h 99"/>
                <a:gd name="T58" fmla="*/ 138 w 219"/>
                <a:gd name="T59" fmla="*/ 10 h 99"/>
                <a:gd name="T60" fmla="*/ 138 w 219"/>
                <a:gd name="T61" fmla="*/ 3 h 99"/>
                <a:gd name="T62" fmla="*/ 146 w 219"/>
                <a:gd name="T63" fmla="*/ 4 h 99"/>
                <a:gd name="T64" fmla="*/ 155 w 219"/>
                <a:gd name="T65" fmla="*/ 12 h 99"/>
                <a:gd name="T66" fmla="*/ 170 w 219"/>
                <a:gd name="T67" fmla="*/ 17 h 99"/>
                <a:gd name="T68" fmla="*/ 177 w 219"/>
                <a:gd name="T69" fmla="*/ 17 h 99"/>
                <a:gd name="T70" fmla="*/ 193 w 219"/>
                <a:gd name="T71" fmla="*/ 15 h 99"/>
                <a:gd name="T72" fmla="*/ 202 w 219"/>
                <a:gd name="T73" fmla="*/ 2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9" h="99">
                  <a:moveTo>
                    <a:pt x="203" y="28"/>
                  </a:moveTo>
                  <a:cubicBezTo>
                    <a:pt x="203" y="30"/>
                    <a:pt x="203" y="30"/>
                    <a:pt x="203" y="30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49"/>
                    <a:pt x="207" y="49"/>
                    <a:pt x="207" y="49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19" y="63"/>
                    <a:pt x="219" y="63"/>
                    <a:pt x="219" y="63"/>
                  </a:cubicBezTo>
                  <a:cubicBezTo>
                    <a:pt x="208" y="72"/>
                    <a:pt x="208" y="72"/>
                    <a:pt x="208" y="72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9"/>
                    <a:pt x="199" y="79"/>
                    <a:pt x="199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8" y="90"/>
                    <a:pt x="188" y="90"/>
                    <a:pt x="188" y="90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05" y="94"/>
                    <a:pt x="51" y="94"/>
                    <a:pt x="50" y="94"/>
                  </a:cubicBezTo>
                  <a:cubicBezTo>
                    <a:pt x="49" y="94"/>
                    <a:pt x="40" y="91"/>
                    <a:pt x="40" y="91"/>
                  </a:cubicBezTo>
                  <a:cubicBezTo>
                    <a:pt x="40" y="91"/>
                    <a:pt x="41" y="93"/>
                    <a:pt x="42" y="94"/>
                  </a:cubicBezTo>
                  <a:cubicBezTo>
                    <a:pt x="42" y="95"/>
                    <a:pt x="43" y="99"/>
                    <a:pt x="43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101" y="45"/>
                    <a:pt x="103" y="43"/>
                  </a:cubicBezTo>
                  <a:cubicBezTo>
                    <a:pt x="105" y="41"/>
                    <a:pt x="108" y="33"/>
                    <a:pt x="108" y="33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202" y="24"/>
                    <a:pt x="202" y="24"/>
                    <a:pt x="202" y="24"/>
                  </a:cubicBezTo>
                  <a:lnTo>
                    <a:pt x="203" y="28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26">
              <a:extLst>
                <a:ext uri="{FF2B5EF4-FFF2-40B4-BE49-F238E27FC236}">
                  <a16:creationId xmlns:a16="http://schemas.microsoft.com/office/drawing/2014/main" id="{F8C8CB93-3326-415D-A504-8E3F53A47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5" y="2765426"/>
              <a:ext cx="923925" cy="1033463"/>
            </a:xfrm>
            <a:custGeom>
              <a:avLst/>
              <a:gdLst>
                <a:gd name="T0" fmla="*/ 14 w 245"/>
                <a:gd name="T1" fmla="*/ 44 h 274"/>
                <a:gd name="T2" fmla="*/ 27 w 245"/>
                <a:gd name="T3" fmla="*/ 14 h 274"/>
                <a:gd name="T4" fmla="*/ 33 w 245"/>
                <a:gd name="T5" fmla="*/ 14 h 274"/>
                <a:gd name="T6" fmla="*/ 61 w 245"/>
                <a:gd name="T7" fmla="*/ 0 h 274"/>
                <a:gd name="T8" fmla="*/ 164 w 245"/>
                <a:gd name="T9" fmla="*/ 61 h 274"/>
                <a:gd name="T10" fmla="*/ 167 w 245"/>
                <a:gd name="T11" fmla="*/ 72 h 274"/>
                <a:gd name="T12" fmla="*/ 172 w 245"/>
                <a:gd name="T13" fmla="*/ 79 h 274"/>
                <a:gd name="T14" fmla="*/ 181 w 245"/>
                <a:gd name="T15" fmla="*/ 78 h 274"/>
                <a:gd name="T16" fmla="*/ 185 w 245"/>
                <a:gd name="T17" fmla="*/ 77 h 274"/>
                <a:gd name="T18" fmla="*/ 185 w 245"/>
                <a:gd name="T19" fmla="*/ 89 h 274"/>
                <a:gd name="T20" fmla="*/ 191 w 245"/>
                <a:gd name="T21" fmla="*/ 97 h 274"/>
                <a:gd name="T22" fmla="*/ 195 w 245"/>
                <a:gd name="T23" fmla="*/ 94 h 274"/>
                <a:gd name="T24" fmla="*/ 203 w 245"/>
                <a:gd name="T25" fmla="*/ 95 h 274"/>
                <a:gd name="T26" fmla="*/ 206 w 245"/>
                <a:gd name="T27" fmla="*/ 100 h 274"/>
                <a:gd name="T28" fmla="*/ 201 w 245"/>
                <a:gd name="T29" fmla="*/ 107 h 274"/>
                <a:gd name="T30" fmla="*/ 232 w 245"/>
                <a:gd name="T31" fmla="*/ 127 h 274"/>
                <a:gd name="T32" fmla="*/ 245 w 245"/>
                <a:gd name="T33" fmla="*/ 199 h 274"/>
                <a:gd name="T34" fmla="*/ 241 w 245"/>
                <a:gd name="T35" fmla="*/ 212 h 274"/>
                <a:gd name="T36" fmla="*/ 233 w 245"/>
                <a:gd name="T37" fmla="*/ 239 h 274"/>
                <a:gd name="T38" fmla="*/ 226 w 245"/>
                <a:gd name="T39" fmla="*/ 246 h 274"/>
                <a:gd name="T40" fmla="*/ 216 w 245"/>
                <a:gd name="T41" fmla="*/ 251 h 274"/>
                <a:gd name="T42" fmla="*/ 215 w 245"/>
                <a:gd name="T43" fmla="*/ 259 h 274"/>
                <a:gd name="T44" fmla="*/ 216 w 245"/>
                <a:gd name="T45" fmla="*/ 265 h 274"/>
                <a:gd name="T46" fmla="*/ 206 w 245"/>
                <a:gd name="T47" fmla="*/ 274 h 274"/>
                <a:gd name="T48" fmla="*/ 166 w 245"/>
                <a:gd name="T49" fmla="*/ 274 h 274"/>
                <a:gd name="T50" fmla="*/ 166 w 245"/>
                <a:gd name="T51" fmla="*/ 271 h 274"/>
                <a:gd name="T52" fmla="*/ 96 w 245"/>
                <a:gd name="T53" fmla="*/ 271 h 274"/>
                <a:gd name="T54" fmla="*/ 98 w 245"/>
                <a:gd name="T55" fmla="*/ 266 h 274"/>
                <a:gd name="T56" fmla="*/ 101 w 245"/>
                <a:gd name="T57" fmla="*/ 243 h 274"/>
                <a:gd name="T58" fmla="*/ 100 w 245"/>
                <a:gd name="T59" fmla="*/ 225 h 274"/>
                <a:gd name="T60" fmla="*/ 106 w 245"/>
                <a:gd name="T61" fmla="*/ 161 h 274"/>
                <a:gd name="T62" fmla="*/ 123 w 245"/>
                <a:gd name="T63" fmla="*/ 131 h 274"/>
                <a:gd name="T64" fmla="*/ 110 w 245"/>
                <a:gd name="T65" fmla="*/ 124 h 274"/>
                <a:gd name="T66" fmla="*/ 98 w 245"/>
                <a:gd name="T67" fmla="*/ 124 h 274"/>
                <a:gd name="T68" fmla="*/ 93 w 245"/>
                <a:gd name="T69" fmla="*/ 131 h 274"/>
                <a:gd name="T70" fmla="*/ 89 w 245"/>
                <a:gd name="T71" fmla="*/ 138 h 274"/>
                <a:gd name="T72" fmla="*/ 84 w 245"/>
                <a:gd name="T73" fmla="*/ 138 h 274"/>
                <a:gd name="T74" fmla="*/ 80 w 245"/>
                <a:gd name="T75" fmla="*/ 131 h 274"/>
                <a:gd name="T76" fmla="*/ 83 w 245"/>
                <a:gd name="T77" fmla="*/ 126 h 274"/>
                <a:gd name="T78" fmla="*/ 77 w 245"/>
                <a:gd name="T79" fmla="*/ 125 h 274"/>
                <a:gd name="T80" fmla="*/ 78 w 245"/>
                <a:gd name="T81" fmla="*/ 111 h 274"/>
                <a:gd name="T82" fmla="*/ 67 w 245"/>
                <a:gd name="T83" fmla="*/ 108 h 274"/>
                <a:gd name="T84" fmla="*/ 69 w 245"/>
                <a:gd name="T85" fmla="*/ 102 h 274"/>
                <a:gd name="T86" fmla="*/ 53 w 245"/>
                <a:gd name="T87" fmla="*/ 100 h 274"/>
                <a:gd name="T88" fmla="*/ 45 w 245"/>
                <a:gd name="T89" fmla="*/ 94 h 274"/>
                <a:gd name="T90" fmla="*/ 10 w 245"/>
                <a:gd name="T91" fmla="*/ 84 h 274"/>
                <a:gd name="T92" fmla="*/ 8 w 245"/>
                <a:gd name="T93" fmla="*/ 79 h 274"/>
                <a:gd name="T94" fmla="*/ 0 w 245"/>
                <a:gd name="T95" fmla="*/ 76 h 274"/>
                <a:gd name="T96" fmla="*/ 14 w 245"/>
                <a:gd name="T97" fmla="*/ 4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5" h="274">
                  <a:moveTo>
                    <a:pt x="14" y="44"/>
                  </a:moveTo>
                  <a:cubicBezTo>
                    <a:pt x="27" y="14"/>
                    <a:pt x="27" y="14"/>
                    <a:pt x="27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72" y="79"/>
                    <a:pt x="172" y="79"/>
                    <a:pt x="172" y="79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5" y="77"/>
                    <a:pt x="185" y="77"/>
                    <a:pt x="185" y="77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91" y="97"/>
                    <a:pt x="191" y="97"/>
                    <a:pt x="191" y="97"/>
                  </a:cubicBezTo>
                  <a:cubicBezTo>
                    <a:pt x="195" y="94"/>
                    <a:pt x="195" y="94"/>
                    <a:pt x="195" y="94"/>
                  </a:cubicBezTo>
                  <a:cubicBezTo>
                    <a:pt x="203" y="95"/>
                    <a:pt x="203" y="95"/>
                    <a:pt x="203" y="95"/>
                  </a:cubicBezTo>
                  <a:cubicBezTo>
                    <a:pt x="206" y="100"/>
                    <a:pt x="206" y="100"/>
                    <a:pt x="206" y="100"/>
                  </a:cubicBezTo>
                  <a:cubicBezTo>
                    <a:pt x="201" y="107"/>
                    <a:pt x="201" y="107"/>
                    <a:pt x="201" y="107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45" y="199"/>
                    <a:pt x="245" y="199"/>
                    <a:pt x="245" y="199"/>
                  </a:cubicBezTo>
                  <a:cubicBezTo>
                    <a:pt x="245" y="199"/>
                    <a:pt x="244" y="204"/>
                    <a:pt x="241" y="212"/>
                  </a:cubicBezTo>
                  <a:cubicBezTo>
                    <a:pt x="237" y="220"/>
                    <a:pt x="233" y="239"/>
                    <a:pt x="233" y="239"/>
                  </a:cubicBezTo>
                  <a:cubicBezTo>
                    <a:pt x="226" y="246"/>
                    <a:pt x="226" y="246"/>
                    <a:pt x="226" y="246"/>
                  </a:cubicBezTo>
                  <a:cubicBezTo>
                    <a:pt x="226" y="246"/>
                    <a:pt x="218" y="251"/>
                    <a:pt x="216" y="251"/>
                  </a:cubicBezTo>
                  <a:cubicBezTo>
                    <a:pt x="214" y="252"/>
                    <a:pt x="214" y="256"/>
                    <a:pt x="215" y="259"/>
                  </a:cubicBezTo>
                  <a:cubicBezTo>
                    <a:pt x="215" y="261"/>
                    <a:pt x="216" y="263"/>
                    <a:pt x="216" y="265"/>
                  </a:cubicBezTo>
                  <a:cubicBezTo>
                    <a:pt x="206" y="274"/>
                    <a:pt x="206" y="274"/>
                    <a:pt x="206" y="274"/>
                  </a:cubicBezTo>
                  <a:cubicBezTo>
                    <a:pt x="166" y="274"/>
                    <a:pt x="166" y="274"/>
                    <a:pt x="166" y="274"/>
                  </a:cubicBezTo>
                  <a:cubicBezTo>
                    <a:pt x="166" y="271"/>
                    <a:pt x="166" y="271"/>
                    <a:pt x="166" y="271"/>
                  </a:cubicBezTo>
                  <a:cubicBezTo>
                    <a:pt x="96" y="271"/>
                    <a:pt x="96" y="271"/>
                    <a:pt x="96" y="271"/>
                  </a:cubicBezTo>
                  <a:cubicBezTo>
                    <a:pt x="97" y="270"/>
                    <a:pt x="98" y="268"/>
                    <a:pt x="98" y="266"/>
                  </a:cubicBezTo>
                  <a:cubicBezTo>
                    <a:pt x="100" y="263"/>
                    <a:pt x="101" y="255"/>
                    <a:pt x="101" y="243"/>
                  </a:cubicBezTo>
                  <a:cubicBezTo>
                    <a:pt x="101" y="238"/>
                    <a:pt x="101" y="232"/>
                    <a:pt x="100" y="225"/>
                  </a:cubicBezTo>
                  <a:cubicBezTo>
                    <a:pt x="99" y="205"/>
                    <a:pt x="99" y="188"/>
                    <a:pt x="106" y="161"/>
                  </a:cubicBezTo>
                  <a:cubicBezTo>
                    <a:pt x="112" y="135"/>
                    <a:pt x="123" y="131"/>
                    <a:pt x="123" y="13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8" y="111"/>
                    <a:pt x="78" y="111"/>
                    <a:pt x="78" y="111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14" y="44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7">
              <a:extLst>
                <a:ext uri="{FF2B5EF4-FFF2-40B4-BE49-F238E27FC236}">
                  <a16:creationId xmlns:a16="http://schemas.microsoft.com/office/drawing/2014/main" id="{D58AC654-59E7-4F24-B51A-53C1C8F94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5" y="3787776"/>
              <a:ext cx="368300" cy="577850"/>
            </a:xfrm>
            <a:custGeom>
              <a:avLst/>
              <a:gdLst>
                <a:gd name="T0" fmla="*/ 27 w 98"/>
                <a:gd name="T1" fmla="*/ 0 h 153"/>
                <a:gd name="T2" fmla="*/ 97 w 98"/>
                <a:gd name="T3" fmla="*/ 0 h 153"/>
                <a:gd name="T4" fmla="*/ 97 w 98"/>
                <a:gd name="T5" fmla="*/ 3 h 153"/>
                <a:gd name="T6" fmla="*/ 97 w 98"/>
                <a:gd name="T7" fmla="*/ 105 h 153"/>
                <a:gd name="T8" fmla="*/ 95 w 98"/>
                <a:gd name="T9" fmla="*/ 107 h 153"/>
                <a:gd name="T10" fmla="*/ 97 w 98"/>
                <a:gd name="T11" fmla="*/ 112 h 153"/>
                <a:gd name="T12" fmla="*/ 98 w 98"/>
                <a:gd name="T13" fmla="*/ 115 h 153"/>
                <a:gd name="T14" fmla="*/ 91 w 98"/>
                <a:gd name="T15" fmla="*/ 116 h 153"/>
                <a:gd name="T16" fmla="*/ 87 w 98"/>
                <a:gd name="T17" fmla="*/ 119 h 153"/>
                <a:gd name="T18" fmla="*/ 84 w 98"/>
                <a:gd name="T19" fmla="*/ 117 h 153"/>
                <a:gd name="T20" fmla="*/ 78 w 98"/>
                <a:gd name="T21" fmla="*/ 118 h 153"/>
                <a:gd name="T22" fmla="*/ 78 w 98"/>
                <a:gd name="T23" fmla="*/ 125 h 153"/>
                <a:gd name="T24" fmla="*/ 73 w 98"/>
                <a:gd name="T25" fmla="*/ 128 h 153"/>
                <a:gd name="T26" fmla="*/ 71 w 98"/>
                <a:gd name="T27" fmla="*/ 134 h 153"/>
                <a:gd name="T28" fmla="*/ 67 w 98"/>
                <a:gd name="T29" fmla="*/ 135 h 153"/>
                <a:gd name="T30" fmla="*/ 62 w 98"/>
                <a:gd name="T31" fmla="*/ 145 h 153"/>
                <a:gd name="T32" fmla="*/ 56 w 98"/>
                <a:gd name="T33" fmla="*/ 144 h 153"/>
                <a:gd name="T34" fmla="*/ 51 w 98"/>
                <a:gd name="T35" fmla="*/ 138 h 153"/>
                <a:gd name="T36" fmla="*/ 47 w 98"/>
                <a:gd name="T37" fmla="*/ 142 h 153"/>
                <a:gd name="T38" fmla="*/ 46 w 98"/>
                <a:gd name="T39" fmla="*/ 147 h 153"/>
                <a:gd name="T40" fmla="*/ 43 w 98"/>
                <a:gd name="T41" fmla="*/ 151 h 153"/>
                <a:gd name="T42" fmla="*/ 39 w 98"/>
                <a:gd name="T43" fmla="*/ 146 h 153"/>
                <a:gd name="T44" fmla="*/ 32 w 98"/>
                <a:gd name="T45" fmla="*/ 149 h 153"/>
                <a:gd name="T46" fmla="*/ 30 w 98"/>
                <a:gd name="T47" fmla="*/ 152 h 153"/>
                <a:gd name="T48" fmla="*/ 19 w 98"/>
                <a:gd name="T49" fmla="*/ 148 h 153"/>
                <a:gd name="T50" fmla="*/ 14 w 98"/>
                <a:gd name="T51" fmla="*/ 151 h 153"/>
                <a:gd name="T52" fmla="*/ 11 w 98"/>
                <a:gd name="T53" fmla="*/ 149 h 153"/>
                <a:gd name="T54" fmla="*/ 6 w 98"/>
                <a:gd name="T55" fmla="*/ 149 h 153"/>
                <a:gd name="T56" fmla="*/ 6 w 98"/>
                <a:gd name="T57" fmla="*/ 152 h 153"/>
                <a:gd name="T58" fmla="*/ 3 w 98"/>
                <a:gd name="T59" fmla="*/ 153 h 153"/>
                <a:gd name="T60" fmla="*/ 2 w 98"/>
                <a:gd name="T61" fmla="*/ 153 h 153"/>
                <a:gd name="T62" fmla="*/ 0 w 98"/>
                <a:gd name="T63" fmla="*/ 148 h 153"/>
                <a:gd name="T64" fmla="*/ 3 w 98"/>
                <a:gd name="T65" fmla="*/ 149 h 153"/>
                <a:gd name="T66" fmla="*/ 3 w 98"/>
                <a:gd name="T67" fmla="*/ 147 h 153"/>
                <a:gd name="T68" fmla="*/ 2 w 98"/>
                <a:gd name="T69" fmla="*/ 143 h 153"/>
                <a:gd name="T70" fmla="*/ 6 w 98"/>
                <a:gd name="T71" fmla="*/ 139 h 153"/>
                <a:gd name="T72" fmla="*/ 4 w 98"/>
                <a:gd name="T73" fmla="*/ 135 h 153"/>
                <a:gd name="T74" fmla="*/ 7 w 98"/>
                <a:gd name="T75" fmla="*/ 134 h 153"/>
                <a:gd name="T76" fmla="*/ 10 w 98"/>
                <a:gd name="T77" fmla="*/ 128 h 153"/>
                <a:gd name="T78" fmla="*/ 14 w 98"/>
                <a:gd name="T79" fmla="*/ 124 h 153"/>
                <a:gd name="T80" fmla="*/ 15 w 98"/>
                <a:gd name="T81" fmla="*/ 119 h 153"/>
                <a:gd name="T82" fmla="*/ 18 w 98"/>
                <a:gd name="T83" fmla="*/ 119 h 153"/>
                <a:gd name="T84" fmla="*/ 18 w 98"/>
                <a:gd name="T85" fmla="*/ 111 h 153"/>
                <a:gd name="T86" fmla="*/ 16 w 98"/>
                <a:gd name="T87" fmla="*/ 107 h 153"/>
                <a:gd name="T88" fmla="*/ 13 w 98"/>
                <a:gd name="T89" fmla="*/ 103 h 153"/>
                <a:gd name="T90" fmla="*/ 16 w 98"/>
                <a:gd name="T91" fmla="*/ 100 h 153"/>
                <a:gd name="T92" fmla="*/ 14 w 98"/>
                <a:gd name="T93" fmla="*/ 96 h 153"/>
                <a:gd name="T94" fmla="*/ 17 w 98"/>
                <a:gd name="T95" fmla="*/ 95 h 153"/>
                <a:gd name="T96" fmla="*/ 17 w 98"/>
                <a:gd name="T97" fmla="*/ 0 h 153"/>
                <a:gd name="T98" fmla="*/ 27 w 98"/>
                <a:gd name="T9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" h="153">
                  <a:moveTo>
                    <a:pt x="27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7" y="135"/>
                    <a:pt x="64" y="143"/>
                    <a:pt x="62" y="145"/>
                  </a:cubicBezTo>
                  <a:cubicBezTo>
                    <a:pt x="60" y="147"/>
                    <a:pt x="56" y="144"/>
                    <a:pt x="56" y="144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39" y="146"/>
                    <a:pt x="39" y="146"/>
                    <a:pt x="39" y="146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8">
              <a:extLst>
                <a:ext uri="{FF2B5EF4-FFF2-40B4-BE49-F238E27FC236}">
                  <a16:creationId xmlns:a16="http://schemas.microsoft.com/office/drawing/2014/main" id="{DDB9E327-0E6E-463D-9499-6085325A0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4746626"/>
              <a:ext cx="390525" cy="630238"/>
            </a:xfrm>
            <a:custGeom>
              <a:avLst/>
              <a:gdLst>
                <a:gd name="T0" fmla="*/ 96 w 104"/>
                <a:gd name="T1" fmla="*/ 77 h 167"/>
                <a:gd name="T2" fmla="*/ 104 w 104"/>
                <a:gd name="T3" fmla="*/ 90 h 167"/>
                <a:gd name="T4" fmla="*/ 99 w 104"/>
                <a:gd name="T5" fmla="*/ 110 h 167"/>
                <a:gd name="T6" fmla="*/ 101 w 104"/>
                <a:gd name="T7" fmla="*/ 121 h 167"/>
                <a:gd name="T8" fmla="*/ 98 w 104"/>
                <a:gd name="T9" fmla="*/ 133 h 167"/>
                <a:gd name="T10" fmla="*/ 101 w 104"/>
                <a:gd name="T11" fmla="*/ 141 h 167"/>
                <a:gd name="T12" fmla="*/ 25 w 104"/>
                <a:gd name="T13" fmla="*/ 141 h 167"/>
                <a:gd name="T14" fmla="*/ 25 w 104"/>
                <a:gd name="T15" fmla="*/ 146 h 167"/>
                <a:gd name="T16" fmla="*/ 31 w 104"/>
                <a:gd name="T17" fmla="*/ 153 h 167"/>
                <a:gd name="T18" fmla="*/ 29 w 104"/>
                <a:gd name="T19" fmla="*/ 158 h 167"/>
                <a:gd name="T20" fmla="*/ 32 w 104"/>
                <a:gd name="T21" fmla="*/ 159 h 167"/>
                <a:gd name="T22" fmla="*/ 29 w 104"/>
                <a:gd name="T23" fmla="*/ 165 h 167"/>
                <a:gd name="T24" fmla="*/ 20 w 104"/>
                <a:gd name="T25" fmla="*/ 166 h 167"/>
                <a:gd name="T26" fmla="*/ 17 w 104"/>
                <a:gd name="T27" fmla="*/ 162 h 167"/>
                <a:gd name="T28" fmla="*/ 17 w 104"/>
                <a:gd name="T29" fmla="*/ 157 h 167"/>
                <a:gd name="T30" fmla="*/ 14 w 104"/>
                <a:gd name="T31" fmla="*/ 152 h 167"/>
                <a:gd name="T32" fmla="*/ 12 w 104"/>
                <a:gd name="T33" fmla="*/ 157 h 167"/>
                <a:gd name="T34" fmla="*/ 9 w 104"/>
                <a:gd name="T35" fmla="*/ 164 h 167"/>
                <a:gd name="T36" fmla="*/ 5 w 104"/>
                <a:gd name="T37" fmla="*/ 162 h 167"/>
                <a:gd name="T38" fmla="*/ 3 w 104"/>
                <a:gd name="T39" fmla="*/ 162 h 167"/>
                <a:gd name="T40" fmla="*/ 1 w 104"/>
                <a:gd name="T41" fmla="*/ 124 h 167"/>
                <a:gd name="T42" fmla="*/ 3 w 104"/>
                <a:gd name="T43" fmla="*/ 77 h 167"/>
                <a:gd name="T44" fmla="*/ 11 w 104"/>
                <a:gd name="T45" fmla="*/ 6 h 167"/>
                <a:gd name="T46" fmla="*/ 8 w 104"/>
                <a:gd name="T47" fmla="*/ 0 h 167"/>
                <a:gd name="T48" fmla="*/ 85 w 104"/>
                <a:gd name="T49" fmla="*/ 1 h 167"/>
                <a:gd name="T50" fmla="*/ 96 w 104"/>
                <a:gd name="T51" fmla="*/ 7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4" h="167">
                  <a:moveTo>
                    <a:pt x="96" y="77"/>
                  </a:moveTo>
                  <a:cubicBezTo>
                    <a:pt x="104" y="90"/>
                    <a:pt x="104" y="90"/>
                    <a:pt x="104" y="90"/>
                  </a:cubicBezTo>
                  <a:cubicBezTo>
                    <a:pt x="99" y="110"/>
                    <a:pt x="99" y="110"/>
                    <a:pt x="99" y="110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27" y="165"/>
                    <a:pt x="23" y="167"/>
                    <a:pt x="20" y="166"/>
                  </a:cubicBezTo>
                  <a:cubicBezTo>
                    <a:pt x="18" y="166"/>
                    <a:pt x="18" y="162"/>
                    <a:pt x="17" y="162"/>
                  </a:cubicBezTo>
                  <a:cubicBezTo>
                    <a:pt x="16" y="161"/>
                    <a:pt x="17" y="158"/>
                    <a:pt x="17" y="157"/>
                  </a:cubicBezTo>
                  <a:cubicBezTo>
                    <a:pt x="17" y="156"/>
                    <a:pt x="16" y="152"/>
                    <a:pt x="14" y="152"/>
                  </a:cubicBezTo>
                  <a:cubicBezTo>
                    <a:pt x="12" y="152"/>
                    <a:pt x="12" y="154"/>
                    <a:pt x="12" y="157"/>
                  </a:cubicBezTo>
                  <a:cubicBezTo>
                    <a:pt x="12" y="160"/>
                    <a:pt x="10" y="164"/>
                    <a:pt x="9" y="164"/>
                  </a:cubicBezTo>
                  <a:cubicBezTo>
                    <a:pt x="7" y="164"/>
                    <a:pt x="7" y="162"/>
                    <a:pt x="5" y="162"/>
                  </a:cubicBezTo>
                  <a:cubicBezTo>
                    <a:pt x="4" y="162"/>
                    <a:pt x="3" y="162"/>
                    <a:pt x="3" y="162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0" y="104"/>
                    <a:pt x="3" y="77"/>
                  </a:cubicBezTo>
                  <a:cubicBezTo>
                    <a:pt x="6" y="50"/>
                    <a:pt x="11" y="6"/>
                    <a:pt x="11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5" y="1"/>
                    <a:pt x="85" y="1"/>
                    <a:pt x="85" y="1"/>
                  </a:cubicBezTo>
                  <a:lnTo>
                    <a:pt x="96" y="77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9">
              <a:extLst>
                <a:ext uri="{FF2B5EF4-FFF2-40B4-BE49-F238E27FC236}">
                  <a16:creationId xmlns:a16="http://schemas.microsoft.com/office/drawing/2014/main" id="{C874F560-4C8C-427F-A071-B1F7389AE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438" y="2927351"/>
              <a:ext cx="731838" cy="755650"/>
            </a:xfrm>
            <a:custGeom>
              <a:avLst/>
              <a:gdLst>
                <a:gd name="T0" fmla="*/ 47 w 194"/>
                <a:gd name="T1" fmla="*/ 159 h 200"/>
                <a:gd name="T2" fmla="*/ 47 w 194"/>
                <a:gd name="T3" fmla="*/ 145 h 200"/>
                <a:gd name="T4" fmla="*/ 40 w 194"/>
                <a:gd name="T5" fmla="*/ 139 h 200"/>
                <a:gd name="T6" fmla="*/ 29 w 194"/>
                <a:gd name="T7" fmla="*/ 132 h 200"/>
                <a:gd name="T8" fmla="*/ 25 w 194"/>
                <a:gd name="T9" fmla="*/ 124 h 200"/>
                <a:gd name="T10" fmla="*/ 18 w 194"/>
                <a:gd name="T11" fmla="*/ 120 h 200"/>
                <a:gd name="T12" fmla="*/ 15 w 194"/>
                <a:gd name="T13" fmla="*/ 115 h 200"/>
                <a:gd name="T14" fmla="*/ 9 w 194"/>
                <a:gd name="T15" fmla="*/ 115 h 200"/>
                <a:gd name="T16" fmla="*/ 4 w 194"/>
                <a:gd name="T17" fmla="*/ 108 h 200"/>
                <a:gd name="T18" fmla="*/ 2 w 194"/>
                <a:gd name="T19" fmla="*/ 96 h 200"/>
                <a:gd name="T20" fmla="*/ 4 w 194"/>
                <a:gd name="T21" fmla="*/ 88 h 200"/>
                <a:gd name="T22" fmla="*/ 7 w 194"/>
                <a:gd name="T23" fmla="*/ 80 h 200"/>
                <a:gd name="T24" fmla="*/ 4 w 194"/>
                <a:gd name="T25" fmla="*/ 75 h 200"/>
                <a:gd name="T26" fmla="*/ 0 w 194"/>
                <a:gd name="T27" fmla="*/ 73 h 200"/>
                <a:gd name="T28" fmla="*/ 0 w 194"/>
                <a:gd name="T29" fmla="*/ 67 h 200"/>
                <a:gd name="T30" fmla="*/ 5 w 194"/>
                <a:gd name="T31" fmla="*/ 61 h 200"/>
                <a:gd name="T32" fmla="*/ 15 w 194"/>
                <a:gd name="T33" fmla="*/ 56 h 200"/>
                <a:gd name="T34" fmla="*/ 18 w 194"/>
                <a:gd name="T35" fmla="*/ 27 h 200"/>
                <a:gd name="T36" fmla="*/ 29 w 194"/>
                <a:gd name="T37" fmla="*/ 24 h 200"/>
                <a:gd name="T38" fmla="*/ 65 w 194"/>
                <a:gd name="T39" fmla="*/ 0 h 200"/>
                <a:gd name="T40" fmla="*/ 85 w 194"/>
                <a:gd name="T41" fmla="*/ 1 h 200"/>
                <a:gd name="T42" fmla="*/ 71 w 194"/>
                <a:gd name="T43" fmla="*/ 33 h 200"/>
                <a:gd name="T44" fmla="*/ 79 w 194"/>
                <a:gd name="T45" fmla="*/ 36 h 200"/>
                <a:gd name="T46" fmla="*/ 81 w 194"/>
                <a:gd name="T47" fmla="*/ 41 h 200"/>
                <a:gd name="T48" fmla="*/ 116 w 194"/>
                <a:gd name="T49" fmla="*/ 51 h 200"/>
                <a:gd name="T50" fmla="*/ 124 w 194"/>
                <a:gd name="T51" fmla="*/ 57 h 200"/>
                <a:gd name="T52" fmla="*/ 140 w 194"/>
                <a:gd name="T53" fmla="*/ 59 h 200"/>
                <a:gd name="T54" fmla="*/ 138 w 194"/>
                <a:gd name="T55" fmla="*/ 65 h 200"/>
                <a:gd name="T56" fmla="*/ 149 w 194"/>
                <a:gd name="T57" fmla="*/ 68 h 200"/>
                <a:gd name="T58" fmla="*/ 148 w 194"/>
                <a:gd name="T59" fmla="*/ 82 h 200"/>
                <a:gd name="T60" fmla="*/ 154 w 194"/>
                <a:gd name="T61" fmla="*/ 83 h 200"/>
                <a:gd name="T62" fmla="*/ 151 w 194"/>
                <a:gd name="T63" fmla="*/ 88 h 200"/>
                <a:gd name="T64" fmla="*/ 155 w 194"/>
                <a:gd name="T65" fmla="*/ 95 h 200"/>
                <a:gd name="T66" fmla="*/ 160 w 194"/>
                <a:gd name="T67" fmla="*/ 95 h 200"/>
                <a:gd name="T68" fmla="*/ 164 w 194"/>
                <a:gd name="T69" fmla="*/ 88 h 200"/>
                <a:gd name="T70" fmla="*/ 169 w 194"/>
                <a:gd name="T71" fmla="*/ 81 h 200"/>
                <a:gd name="T72" fmla="*/ 181 w 194"/>
                <a:gd name="T73" fmla="*/ 81 h 200"/>
                <a:gd name="T74" fmla="*/ 194 w 194"/>
                <a:gd name="T75" fmla="*/ 88 h 200"/>
                <a:gd name="T76" fmla="*/ 177 w 194"/>
                <a:gd name="T77" fmla="*/ 118 h 200"/>
                <a:gd name="T78" fmla="*/ 171 w 194"/>
                <a:gd name="T79" fmla="*/ 182 h 200"/>
                <a:gd name="T80" fmla="*/ 172 w 194"/>
                <a:gd name="T81" fmla="*/ 200 h 200"/>
                <a:gd name="T82" fmla="*/ 66 w 194"/>
                <a:gd name="T83" fmla="*/ 200 h 200"/>
                <a:gd name="T84" fmla="*/ 63 w 194"/>
                <a:gd name="T85" fmla="*/ 195 h 200"/>
                <a:gd name="T86" fmla="*/ 52 w 194"/>
                <a:gd name="T87" fmla="*/ 188 h 200"/>
                <a:gd name="T88" fmla="*/ 49 w 194"/>
                <a:gd name="T89" fmla="*/ 174 h 200"/>
                <a:gd name="T90" fmla="*/ 53 w 194"/>
                <a:gd name="T91" fmla="*/ 170 h 200"/>
                <a:gd name="T92" fmla="*/ 47 w 194"/>
                <a:gd name="T93" fmla="*/ 164 h 200"/>
                <a:gd name="T94" fmla="*/ 47 w 194"/>
                <a:gd name="T95" fmla="*/ 15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200">
                  <a:moveTo>
                    <a:pt x="47" y="159"/>
                  </a:moveTo>
                  <a:cubicBezTo>
                    <a:pt x="47" y="145"/>
                    <a:pt x="47" y="145"/>
                    <a:pt x="47" y="145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94" y="88"/>
                    <a:pt x="194" y="88"/>
                    <a:pt x="194" y="88"/>
                  </a:cubicBezTo>
                  <a:cubicBezTo>
                    <a:pt x="194" y="88"/>
                    <a:pt x="183" y="92"/>
                    <a:pt x="177" y="118"/>
                  </a:cubicBezTo>
                  <a:cubicBezTo>
                    <a:pt x="170" y="145"/>
                    <a:pt x="170" y="162"/>
                    <a:pt x="171" y="182"/>
                  </a:cubicBezTo>
                  <a:cubicBezTo>
                    <a:pt x="172" y="189"/>
                    <a:pt x="172" y="195"/>
                    <a:pt x="172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47" y="164"/>
                    <a:pt x="47" y="164"/>
                    <a:pt x="47" y="164"/>
                  </a:cubicBezTo>
                  <a:lnTo>
                    <a:pt x="47" y="159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30">
              <a:extLst>
                <a:ext uri="{FF2B5EF4-FFF2-40B4-BE49-F238E27FC236}">
                  <a16:creationId xmlns:a16="http://schemas.microsoft.com/office/drawing/2014/main" id="{82ADD6B5-1591-46CA-BBC8-BB6280731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50" y="3683001"/>
              <a:ext cx="498475" cy="792163"/>
            </a:xfrm>
            <a:custGeom>
              <a:avLst/>
              <a:gdLst>
                <a:gd name="T0" fmla="*/ 132 w 132"/>
                <a:gd name="T1" fmla="*/ 0 h 210"/>
                <a:gd name="T2" fmla="*/ 127 w 132"/>
                <a:gd name="T3" fmla="*/ 28 h 210"/>
                <a:gd name="T4" fmla="*/ 117 w 132"/>
                <a:gd name="T5" fmla="*/ 123 h 210"/>
                <a:gd name="T6" fmla="*/ 116 w 132"/>
                <a:gd name="T7" fmla="*/ 128 h 210"/>
                <a:gd name="T8" fmla="*/ 116 w 132"/>
                <a:gd name="T9" fmla="*/ 135 h 210"/>
                <a:gd name="T10" fmla="*/ 118 w 132"/>
                <a:gd name="T11" fmla="*/ 147 h 210"/>
                <a:gd name="T12" fmla="*/ 114 w 132"/>
                <a:gd name="T13" fmla="*/ 152 h 210"/>
                <a:gd name="T14" fmla="*/ 107 w 132"/>
                <a:gd name="T15" fmla="*/ 162 h 210"/>
                <a:gd name="T16" fmla="*/ 106 w 132"/>
                <a:gd name="T17" fmla="*/ 167 h 210"/>
                <a:gd name="T18" fmla="*/ 103 w 132"/>
                <a:gd name="T19" fmla="*/ 175 h 210"/>
                <a:gd name="T20" fmla="*/ 100 w 132"/>
                <a:gd name="T21" fmla="*/ 176 h 210"/>
                <a:gd name="T22" fmla="*/ 97 w 132"/>
                <a:gd name="T23" fmla="*/ 185 h 210"/>
                <a:gd name="T24" fmla="*/ 89 w 132"/>
                <a:gd name="T25" fmla="*/ 195 h 210"/>
                <a:gd name="T26" fmla="*/ 89 w 132"/>
                <a:gd name="T27" fmla="*/ 203 h 210"/>
                <a:gd name="T28" fmla="*/ 75 w 132"/>
                <a:gd name="T29" fmla="*/ 202 h 210"/>
                <a:gd name="T30" fmla="*/ 69 w 132"/>
                <a:gd name="T31" fmla="*/ 210 h 210"/>
                <a:gd name="T32" fmla="*/ 62 w 132"/>
                <a:gd name="T33" fmla="*/ 208 h 210"/>
                <a:gd name="T34" fmla="*/ 61 w 132"/>
                <a:gd name="T35" fmla="*/ 197 h 210"/>
                <a:gd name="T36" fmla="*/ 59 w 132"/>
                <a:gd name="T37" fmla="*/ 184 h 210"/>
                <a:gd name="T38" fmla="*/ 33 w 132"/>
                <a:gd name="T39" fmla="*/ 166 h 210"/>
                <a:gd name="T40" fmla="*/ 39 w 132"/>
                <a:gd name="T41" fmla="*/ 149 h 210"/>
                <a:gd name="T42" fmla="*/ 37 w 132"/>
                <a:gd name="T43" fmla="*/ 139 h 210"/>
                <a:gd name="T44" fmla="*/ 31 w 132"/>
                <a:gd name="T45" fmla="*/ 141 h 210"/>
                <a:gd name="T46" fmla="*/ 24 w 132"/>
                <a:gd name="T47" fmla="*/ 127 h 210"/>
                <a:gd name="T48" fmla="*/ 5 w 132"/>
                <a:gd name="T49" fmla="*/ 109 h 210"/>
                <a:gd name="T50" fmla="*/ 0 w 132"/>
                <a:gd name="T51" fmla="*/ 92 h 210"/>
                <a:gd name="T52" fmla="*/ 4 w 132"/>
                <a:gd name="T53" fmla="*/ 79 h 210"/>
                <a:gd name="T54" fmla="*/ 11 w 132"/>
                <a:gd name="T55" fmla="*/ 71 h 210"/>
                <a:gd name="T56" fmla="*/ 16 w 132"/>
                <a:gd name="T57" fmla="*/ 60 h 210"/>
                <a:gd name="T58" fmla="*/ 12 w 132"/>
                <a:gd name="T59" fmla="*/ 49 h 210"/>
                <a:gd name="T60" fmla="*/ 24 w 132"/>
                <a:gd name="T61" fmla="*/ 40 h 210"/>
                <a:gd name="T62" fmla="*/ 36 w 132"/>
                <a:gd name="T63" fmla="*/ 30 h 210"/>
                <a:gd name="T64" fmla="*/ 40 w 132"/>
                <a:gd name="T65" fmla="*/ 15 h 210"/>
                <a:gd name="T66" fmla="*/ 29 w 132"/>
                <a:gd name="T67" fmla="*/ 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2" h="210">
                  <a:moveTo>
                    <a:pt x="26" y="0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132" y="12"/>
                    <a:pt x="131" y="20"/>
                    <a:pt x="129" y="23"/>
                  </a:cubicBezTo>
                  <a:cubicBezTo>
                    <a:pt x="129" y="25"/>
                    <a:pt x="128" y="27"/>
                    <a:pt x="127" y="2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0" y="156"/>
                    <a:pt x="110" y="156"/>
                    <a:pt x="110" y="156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04" y="163"/>
                    <a:pt x="104" y="163"/>
                    <a:pt x="104" y="163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103" y="175"/>
                    <a:pt x="103" y="175"/>
                    <a:pt x="103" y="175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97" y="185"/>
                    <a:pt x="97" y="185"/>
                    <a:pt x="97" y="185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75" y="202"/>
                    <a:pt x="75" y="202"/>
                    <a:pt x="75" y="202"/>
                  </a:cubicBezTo>
                  <a:cubicBezTo>
                    <a:pt x="70" y="206"/>
                    <a:pt x="70" y="206"/>
                    <a:pt x="70" y="206"/>
                  </a:cubicBezTo>
                  <a:cubicBezTo>
                    <a:pt x="69" y="210"/>
                    <a:pt x="69" y="210"/>
                    <a:pt x="69" y="210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08"/>
                    <a:pt x="60" y="201"/>
                    <a:pt x="59" y="201"/>
                  </a:cubicBezTo>
                  <a:cubicBezTo>
                    <a:pt x="58" y="201"/>
                    <a:pt x="61" y="197"/>
                    <a:pt x="61" y="197"/>
                  </a:cubicBezTo>
                  <a:cubicBezTo>
                    <a:pt x="61" y="197"/>
                    <a:pt x="60" y="191"/>
                    <a:pt x="58" y="190"/>
                  </a:cubicBezTo>
                  <a:cubicBezTo>
                    <a:pt x="57" y="190"/>
                    <a:pt x="59" y="184"/>
                    <a:pt x="59" y="184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4"/>
                    <a:pt x="29" y="4"/>
                    <a:pt x="29" y="4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1">
              <a:extLst>
                <a:ext uri="{FF2B5EF4-FFF2-40B4-BE49-F238E27FC236}">
                  <a16:creationId xmlns:a16="http://schemas.microsoft.com/office/drawing/2014/main" id="{A2934177-EF1F-4A8D-A06C-38045A498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4746626"/>
              <a:ext cx="396875" cy="642938"/>
            </a:xfrm>
            <a:custGeom>
              <a:avLst/>
              <a:gdLst>
                <a:gd name="T0" fmla="*/ 105 w 105"/>
                <a:gd name="T1" fmla="*/ 6 h 170"/>
                <a:gd name="T2" fmla="*/ 102 w 105"/>
                <a:gd name="T3" fmla="*/ 0 h 170"/>
                <a:gd name="T4" fmla="*/ 41 w 105"/>
                <a:gd name="T5" fmla="*/ 0 h 170"/>
                <a:gd name="T6" fmla="*/ 41 w 105"/>
                <a:gd name="T7" fmla="*/ 4 h 170"/>
                <a:gd name="T8" fmla="*/ 38 w 105"/>
                <a:gd name="T9" fmla="*/ 5 h 170"/>
                <a:gd name="T10" fmla="*/ 34 w 105"/>
                <a:gd name="T11" fmla="*/ 8 h 170"/>
                <a:gd name="T12" fmla="*/ 35 w 105"/>
                <a:gd name="T13" fmla="*/ 12 h 170"/>
                <a:gd name="T14" fmla="*/ 31 w 105"/>
                <a:gd name="T15" fmla="*/ 16 h 170"/>
                <a:gd name="T16" fmla="*/ 30 w 105"/>
                <a:gd name="T17" fmla="*/ 24 h 170"/>
                <a:gd name="T18" fmla="*/ 26 w 105"/>
                <a:gd name="T19" fmla="*/ 25 h 170"/>
                <a:gd name="T20" fmla="*/ 22 w 105"/>
                <a:gd name="T21" fmla="*/ 33 h 170"/>
                <a:gd name="T22" fmla="*/ 19 w 105"/>
                <a:gd name="T23" fmla="*/ 37 h 170"/>
                <a:gd name="T24" fmla="*/ 19 w 105"/>
                <a:gd name="T25" fmla="*/ 41 h 170"/>
                <a:gd name="T26" fmla="*/ 15 w 105"/>
                <a:gd name="T27" fmla="*/ 45 h 170"/>
                <a:gd name="T28" fmla="*/ 14 w 105"/>
                <a:gd name="T29" fmla="*/ 50 h 170"/>
                <a:gd name="T30" fmla="*/ 12 w 105"/>
                <a:gd name="T31" fmla="*/ 52 h 170"/>
                <a:gd name="T32" fmla="*/ 12 w 105"/>
                <a:gd name="T33" fmla="*/ 57 h 170"/>
                <a:gd name="T34" fmla="*/ 16 w 105"/>
                <a:gd name="T35" fmla="*/ 61 h 170"/>
                <a:gd name="T36" fmla="*/ 14 w 105"/>
                <a:gd name="T37" fmla="*/ 65 h 170"/>
                <a:gd name="T38" fmla="*/ 17 w 105"/>
                <a:gd name="T39" fmla="*/ 69 h 170"/>
                <a:gd name="T40" fmla="*/ 15 w 105"/>
                <a:gd name="T41" fmla="*/ 71 h 170"/>
                <a:gd name="T42" fmla="*/ 14 w 105"/>
                <a:gd name="T43" fmla="*/ 73 h 170"/>
                <a:gd name="T44" fmla="*/ 16 w 105"/>
                <a:gd name="T45" fmla="*/ 78 h 170"/>
                <a:gd name="T46" fmla="*/ 14 w 105"/>
                <a:gd name="T47" fmla="*/ 81 h 170"/>
                <a:gd name="T48" fmla="*/ 18 w 105"/>
                <a:gd name="T49" fmla="*/ 84 h 170"/>
                <a:gd name="T50" fmla="*/ 16 w 105"/>
                <a:gd name="T51" fmla="*/ 88 h 170"/>
                <a:gd name="T52" fmla="*/ 21 w 105"/>
                <a:gd name="T53" fmla="*/ 91 h 170"/>
                <a:gd name="T54" fmla="*/ 18 w 105"/>
                <a:gd name="T55" fmla="*/ 97 h 170"/>
                <a:gd name="T56" fmla="*/ 20 w 105"/>
                <a:gd name="T57" fmla="*/ 99 h 170"/>
                <a:gd name="T58" fmla="*/ 18 w 105"/>
                <a:gd name="T59" fmla="*/ 104 h 170"/>
                <a:gd name="T60" fmla="*/ 9 w 105"/>
                <a:gd name="T61" fmla="*/ 114 h 170"/>
                <a:gd name="T62" fmla="*/ 8 w 105"/>
                <a:gd name="T63" fmla="*/ 120 h 170"/>
                <a:gd name="T64" fmla="*/ 5 w 105"/>
                <a:gd name="T65" fmla="*/ 121 h 170"/>
                <a:gd name="T66" fmla="*/ 6 w 105"/>
                <a:gd name="T67" fmla="*/ 123 h 170"/>
                <a:gd name="T68" fmla="*/ 4 w 105"/>
                <a:gd name="T69" fmla="*/ 126 h 170"/>
                <a:gd name="T70" fmla="*/ 4 w 105"/>
                <a:gd name="T71" fmla="*/ 132 h 170"/>
                <a:gd name="T72" fmla="*/ 0 w 105"/>
                <a:gd name="T73" fmla="*/ 132 h 170"/>
                <a:gd name="T74" fmla="*/ 3 w 105"/>
                <a:gd name="T75" fmla="*/ 137 h 170"/>
                <a:gd name="T76" fmla="*/ 1 w 105"/>
                <a:gd name="T77" fmla="*/ 141 h 170"/>
                <a:gd name="T78" fmla="*/ 57 w 105"/>
                <a:gd name="T79" fmla="*/ 142 h 170"/>
                <a:gd name="T80" fmla="*/ 53 w 105"/>
                <a:gd name="T81" fmla="*/ 153 h 170"/>
                <a:gd name="T82" fmla="*/ 58 w 105"/>
                <a:gd name="T83" fmla="*/ 159 h 170"/>
                <a:gd name="T84" fmla="*/ 59 w 105"/>
                <a:gd name="T85" fmla="*/ 165 h 170"/>
                <a:gd name="T86" fmla="*/ 62 w 105"/>
                <a:gd name="T87" fmla="*/ 170 h 170"/>
                <a:gd name="T88" fmla="*/ 68 w 105"/>
                <a:gd name="T89" fmla="*/ 166 h 170"/>
                <a:gd name="T90" fmla="*/ 73 w 105"/>
                <a:gd name="T91" fmla="*/ 164 h 170"/>
                <a:gd name="T92" fmla="*/ 78 w 105"/>
                <a:gd name="T93" fmla="*/ 163 h 170"/>
                <a:gd name="T94" fmla="*/ 84 w 105"/>
                <a:gd name="T95" fmla="*/ 162 h 170"/>
                <a:gd name="T96" fmla="*/ 90 w 105"/>
                <a:gd name="T97" fmla="*/ 164 h 170"/>
                <a:gd name="T98" fmla="*/ 97 w 105"/>
                <a:gd name="T99" fmla="*/ 162 h 170"/>
                <a:gd name="T100" fmla="*/ 95 w 105"/>
                <a:gd name="T101" fmla="*/ 124 h 170"/>
                <a:gd name="T102" fmla="*/ 97 w 105"/>
                <a:gd name="T103" fmla="*/ 77 h 170"/>
                <a:gd name="T104" fmla="*/ 105 w 105"/>
                <a:gd name="T105" fmla="*/ 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70">
                  <a:moveTo>
                    <a:pt x="105" y="6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3" y="32"/>
                    <a:pt x="22" y="33"/>
                  </a:cubicBezTo>
                  <a:cubicBezTo>
                    <a:pt x="21" y="34"/>
                    <a:pt x="19" y="37"/>
                    <a:pt x="19" y="37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5" y="169"/>
                    <a:pt x="66" y="167"/>
                    <a:pt x="68" y="166"/>
                  </a:cubicBezTo>
                  <a:cubicBezTo>
                    <a:pt x="70" y="164"/>
                    <a:pt x="70" y="164"/>
                    <a:pt x="73" y="164"/>
                  </a:cubicBezTo>
                  <a:cubicBezTo>
                    <a:pt x="74" y="164"/>
                    <a:pt x="76" y="163"/>
                    <a:pt x="78" y="163"/>
                  </a:cubicBezTo>
                  <a:cubicBezTo>
                    <a:pt x="80" y="162"/>
                    <a:pt x="82" y="161"/>
                    <a:pt x="84" y="162"/>
                  </a:cubicBezTo>
                  <a:cubicBezTo>
                    <a:pt x="86" y="163"/>
                    <a:pt x="86" y="164"/>
                    <a:pt x="90" y="164"/>
                  </a:cubicBezTo>
                  <a:cubicBezTo>
                    <a:pt x="93" y="164"/>
                    <a:pt x="95" y="163"/>
                    <a:pt x="97" y="162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5" y="124"/>
                    <a:pt x="94" y="104"/>
                    <a:pt x="97" y="77"/>
                  </a:cubicBezTo>
                  <a:cubicBezTo>
                    <a:pt x="100" y="50"/>
                    <a:pt x="105" y="6"/>
                    <a:pt x="105" y="6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32">
              <a:extLst>
                <a:ext uri="{FF2B5EF4-FFF2-40B4-BE49-F238E27FC236}">
                  <a16:creationId xmlns:a16="http://schemas.microsoft.com/office/drawing/2014/main" id="{8A456B54-9800-4978-A695-4CA39F8C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88" y="3965576"/>
              <a:ext cx="742950" cy="649288"/>
            </a:xfrm>
            <a:custGeom>
              <a:avLst/>
              <a:gdLst>
                <a:gd name="T0" fmla="*/ 193 w 197"/>
                <a:gd name="T1" fmla="*/ 139 h 172"/>
                <a:gd name="T2" fmla="*/ 197 w 197"/>
                <a:gd name="T3" fmla="*/ 143 h 172"/>
                <a:gd name="T4" fmla="*/ 194 w 197"/>
                <a:gd name="T5" fmla="*/ 150 h 172"/>
                <a:gd name="T6" fmla="*/ 188 w 197"/>
                <a:gd name="T7" fmla="*/ 151 h 172"/>
                <a:gd name="T8" fmla="*/ 185 w 197"/>
                <a:gd name="T9" fmla="*/ 154 h 172"/>
                <a:gd name="T10" fmla="*/ 184 w 197"/>
                <a:gd name="T11" fmla="*/ 159 h 172"/>
                <a:gd name="T12" fmla="*/ 182 w 197"/>
                <a:gd name="T13" fmla="*/ 161 h 172"/>
                <a:gd name="T14" fmla="*/ 183 w 197"/>
                <a:gd name="T15" fmla="*/ 163 h 172"/>
                <a:gd name="T16" fmla="*/ 179 w 197"/>
                <a:gd name="T17" fmla="*/ 163 h 172"/>
                <a:gd name="T18" fmla="*/ 181 w 197"/>
                <a:gd name="T19" fmla="*/ 167 h 172"/>
                <a:gd name="T20" fmla="*/ 179 w 197"/>
                <a:gd name="T21" fmla="*/ 170 h 172"/>
                <a:gd name="T22" fmla="*/ 179 w 197"/>
                <a:gd name="T23" fmla="*/ 172 h 172"/>
                <a:gd name="T24" fmla="*/ 159 w 197"/>
                <a:gd name="T25" fmla="*/ 172 h 172"/>
                <a:gd name="T26" fmla="*/ 168 w 197"/>
                <a:gd name="T27" fmla="*/ 162 h 172"/>
                <a:gd name="T28" fmla="*/ 168 w 197"/>
                <a:gd name="T29" fmla="*/ 159 h 172"/>
                <a:gd name="T30" fmla="*/ 165 w 197"/>
                <a:gd name="T31" fmla="*/ 154 h 172"/>
                <a:gd name="T32" fmla="*/ 35 w 197"/>
                <a:gd name="T33" fmla="*/ 154 h 172"/>
                <a:gd name="T34" fmla="*/ 35 w 197"/>
                <a:gd name="T35" fmla="*/ 136 h 172"/>
                <a:gd name="T36" fmla="*/ 34 w 197"/>
                <a:gd name="T37" fmla="*/ 55 h 172"/>
                <a:gd name="T38" fmla="*/ 29 w 197"/>
                <a:gd name="T39" fmla="*/ 52 h 172"/>
                <a:gd name="T40" fmla="*/ 26 w 197"/>
                <a:gd name="T41" fmla="*/ 45 h 172"/>
                <a:gd name="T42" fmla="*/ 23 w 197"/>
                <a:gd name="T43" fmla="*/ 45 h 172"/>
                <a:gd name="T44" fmla="*/ 20 w 197"/>
                <a:gd name="T45" fmla="*/ 39 h 172"/>
                <a:gd name="T46" fmla="*/ 23 w 197"/>
                <a:gd name="T47" fmla="*/ 38 h 172"/>
                <a:gd name="T48" fmla="*/ 24 w 197"/>
                <a:gd name="T49" fmla="*/ 34 h 172"/>
                <a:gd name="T50" fmla="*/ 28 w 197"/>
                <a:gd name="T51" fmla="*/ 32 h 172"/>
                <a:gd name="T52" fmla="*/ 27 w 197"/>
                <a:gd name="T53" fmla="*/ 27 h 172"/>
                <a:gd name="T54" fmla="*/ 20 w 197"/>
                <a:gd name="T55" fmla="*/ 28 h 172"/>
                <a:gd name="T56" fmla="*/ 12 w 197"/>
                <a:gd name="T57" fmla="*/ 23 h 172"/>
                <a:gd name="T58" fmla="*/ 11 w 197"/>
                <a:gd name="T59" fmla="*/ 18 h 172"/>
                <a:gd name="T60" fmla="*/ 7 w 197"/>
                <a:gd name="T61" fmla="*/ 12 h 172"/>
                <a:gd name="T62" fmla="*/ 4 w 197"/>
                <a:gd name="T63" fmla="*/ 11 h 172"/>
                <a:gd name="T64" fmla="*/ 3 w 197"/>
                <a:gd name="T65" fmla="*/ 2 h 172"/>
                <a:gd name="T66" fmla="*/ 0 w 197"/>
                <a:gd name="T67" fmla="*/ 0 h 172"/>
                <a:gd name="T68" fmla="*/ 120 w 197"/>
                <a:gd name="T69" fmla="*/ 0 h 172"/>
                <a:gd name="T70" fmla="*/ 124 w 197"/>
                <a:gd name="T71" fmla="*/ 4 h 172"/>
                <a:gd name="T72" fmla="*/ 128 w 197"/>
                <a:gd name="T73" fmla="*/ 8 h 172"/>
                <a:gd name="T74" fmla="*/ 126 w 197"/>
                <a:gd name="T75" fmla="*/ 17 h 172"/>
                <a:gd name="T76" fmla="*/ 128 w 197"/>
                <a:gd name="T77" fmla="*/ 27 h 172"/>
                <a:gd name="T78" fmla="*/ 131 w 197"/>
                <a:gd name="T79" fmla="*/ 34 h 172"/>
                <a:gd name="T80" fmla="*/ 140 w 197"/>
                <a:gd name="T81" fmla="*/ 43 h 172"/>
                <a:gd name="T82" fmla="*/ 150 w 197"/>
                <a:gd name="T83" fmla="*/ 52 h 172"/>
                <a:gd name="T84" fmla="*/ 152 w 197"/>
                <a:gd name="T85" fmla="*/ 66 h 172"/>
                <a:gd name="T86" fmla="*/ 157 w 197"/>
                <a:gd name="T87" fmla="*/ 66 h 172"/>
                <a:gd name="T88" fmla="*/ 159 w 197"/>
                <a:gd name="T89" fmla="*/ 63 h 172"/>
                <a:gd name="T90" fmla="*/ 163 w 197"/>
                <a:gd name="T91" fmla="*/ 64 h 172"/>
                <a:gd name="T92" fmla="*/ 167 w 197"/>
                <a:gd name="T93" fmla="*/ 67 h 172"/>
                <a:gd name="T94" fmla="*/ 165 w 197"/>
                <a:gd name="T95" fmla="*/ 74 h 172"/>
                <a:gd name="T96" fmla="*/ 160 w 197"/>
                <a:gd name="T97" fmla="*/ 82 h 172"/>
                <a:gd name="T98" fmla="*/ 159 w 197"/>
                <a:gd name="T99" fmla="*/ 91 h 172"/>
                <a:gd name="T100" fmla="*/ 171 w 197"/>
                <a:gd name="T101" fmla="*/ 100 h 172"/>
                <a:gd name="T102" fmla="*/ 185 w 197"/>
                <a:gd name="T103" fmla="*/ 109 h 172"/>
                <a:gd name="T104" fmla="*/ 184 w 197"/>
                <a:gd name="T105" fmla="*/ 115 h 172"/>
                <a:gd name="T106" fmla="*/ 187 w 197"/>
                <a:gd name="T107" fmla="*/ 122 h 172"/>
                <a:gd name="T108" fmla="*/ 185 w 197"/>
                <a:gd name="T109" fmla="*/ 126 h 172"/>
                <a:gd name="T110" fmla="*/ 188 w 197"/>
                <a:gd name="T111" fmla="*/ 133 h 172"/>
                <a:gd name="T112" fmla="*/ 192 w 197"/>
                <a:gd name="T113" fmla="*/ 133 h 172"/>
                <a:gd name="T114" fmla="*/ 195 w 197"/>
                <a:gd name="T115" fmla="*/ 135 h 172"/>
                <a:gd name="T116" fmla="*/ 196 w 197"/>
                <a:gd name="T117" fmla="*/ 139 h 172"/>
                <a:gd name="T118" fmla="*/ 193 w 197"/>
                <a:gd name="T119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7" h="172">
                  <a:moveTo>
                    <a:pt x="193" y="139"/>
                  </a:moveTo>
                  <a:cubicBezTo>
                    <a:pt x="197" y="143"/>
                    <a:pt x="197" y="143"/>
                    <a:pt x="197" y="143"/>
                  </a:cubicBezTo>
                  <a:cubicBezTo>
                    <a:pt x="194" y="150"/>
                    <a:pt x="194" y="150"/>
                    <a:pt x="194" y="150"/>
                  </a:cubicBezTo>
                  <a:cubicBezTo>
                    <a:pt x="188" y="151"/>
                    <a:pt x="188" y="151"/>
                    <a:pt x="188" y="151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182" y="161"/>
                    <a:pt x="182" y="161"/>
                    <a:pt x="182" y="161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79" y="163"/>
                    <a:pt x="179" y="163"/>
                    <a:pt x="179" y="163"/>
                  </a:cubicBezTo>
                  <a:cubicBezTo>
                    <a:pt x="181" y="167"/>
                    <a:pt x="181" y="167"/>
                    <a:pt x="181" y="167"/>
                  </a:cubicBezTo>
                  <a:cubicBezTo>
                    <a:pt x="179" y="170"/>
                    <a:pt x="179" y="170"/>
                    <a:pt x="179" y="170"/>
                  </a:cubicBezTo>
                  <a:cubicBezTo>
                    <a:pt x="179" y="172"/>
                    <a:pt x="179" y="172"/>
                    <a:pt x="179" y="172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68" y="162"/>
                    <a:pt x="168" y="162"/>
                    <a:pt x="168" y="162"/>
                  </a:cubicBezTo>
                  <a:cubicBezTo>
                    <a:pt x="168" y="159"/>
                    <a:pt x="168" y="159"/>
                    <a:pt x="168" y="159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4" y="12"/>
                    <a:pt x="4" y="11"/>
                  </a:cubicBezTo>
                  <a:cubicBezTo>
                    <a:pt x="4" y="10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85" y="109"/>
                    <a:pt x="185" y="109"/>
                    <a:pt x="185" y="109"/>
                  </a:cubicBezTo>
                  <a:cubicBezTo>
                    <a:pt x="185" y="109"/>
                    <a:pt x="183" y="115"/>
                    <a:pt x="184" y="115"/>
                  </a:cubicBezTo>
                  <a:cubicBezTo>
                    <a:pt x="186" y="116"/>
                    <a:pt x="187" y="122"/>
                    <a:pt x="187" y="122"/>
                  </a:cubicBezTo>
                  <a:cubicBezTo>
                    <a:pt x="187" y="122"/>
                    <a:pt x="184" y="126"/>
                    <a:pt x="185" y="126"/>
                  </a:cubicBezTo>
                  <a:cubicBezTo>
                    <a:pt x="186" y="126"/>
                    <a:pt x="188" y="133"/>
                    <a:pt x="188" y="133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95" y="135"/>
                    <a:pt x="195" y="135"/>
                    <a:pt x="195" y="135"/>
                  </a:cubicBezTo>
                  <a:cubicBezTo>
                    <a:pt x="196" y="139"/>
                    <a:pt x="196" y="139"/>
                    <a:pt x="196" y="139"/>
                  </a:cubicBezTo>
                  <a:lnTo>
                    <a:pt x="193" y="139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33">
              <a:extLst>
                <a:ext uri="{FF2B5EF4-FFF2-40B4-BE49-F238E27FC236}">
                  <a16:creationId xmlns:a16="http://schemas.microsoft.com/office/drawing/2014/main" id="{DD8F4FC0-2F22-4E6D-B085-5774712E1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675" y="5014913"/>
              <a:ext cx="523875" cy="509588"/>
            </a:xfrm>
            <a:custGeom>
              <a:avLst/>
              <a:gdLst>
                <a:gd name="T0" fmla="*/ 138 w 139"/>
                <a:gd name="T1" fmla="*/ 114 h 135"/>
                <a:gd name="T2" fmla="*/ 128 w 139"/>
                <a:gd name="T3" fmla="*/ 117 h 135"/>
                <a:gd name="T4" fmla="*/ 132 w 139"/>
                <a:gd name="T5" fmla="*/ 125 h 135"/>
                <a:gd name="T6" fmla="*/ 127 w 139"/>
                <a:gd name="T7" fmla="*/ 124 h 135"/>
                <a:gd name="T8" fmla="*/ 119 w 139"/>
                <a:gd name="T9" fmla="*/ 122 h 135"/>
                <a:gd name="T10" fmla="*/ 117 w 139"/>
                <a:gd name="T11" fmla="*/ 124 h 135"/>
                <a:gd name="T12" fmla="*/ 116 w 139"/>
                <a:gd name="T13" fmla="*/ 127 h 135"/>
                <a:gd name="T14" fmla="*/ 112 w 139"/>
                <a:gd name="T15" fmla="*/ 135 h 135"/>
                <a:gd name="T16" fmla="*/ 107 w 139"/>
                <a:gd name="T17" fmla="*/ 128 h 135"/>
                <a:gd name="T18" fmla="*/ 100 w 139"/>
                <a:gd name="T19" fmla="*/ 132 h 135"/>
                <a:gd name="T20" fmla="*/ 96 w 139"/>
                <a:gd name="T21" fmla="*/ 131 h 135"/>
                <a:gd name="T22" fmla="*/ 94 w 139"/>
                <a:gd name="T23" fmla="*/ 131 h 135"/>
                <a:gd name="T24" fmla="*/ 86 w 139"/>
                <a:gd name="T25" fmla="*/ 131 h 135"/>
                <a:gd name="T26" fmla="*/ 85 w 139"/>
                <a:gd name="T27" fmla="*/ 127 h 135"/>
                <a:gd name="T28" fmla="*/ 80 w 139"/>
                <a:gd name="T29" fmla="*/ 124 h 135"/>
                <a:gd name="T30" fmla="*/ 76 w 139"/>
                <a:gd name="T31" fmla="*/ 119 h 135"/>
                <a:gd name="T32" fmla="*/ 71 w 139"/>
                <a:gd name="T33" fmla="*/ 114 h 135"/>
                <a:gd name="T34" fmla="*/ 65 w 139"/>
                <a:gd name="T35" fmla="*/ 107 h 135"/>
                <a:gd name="T36" fmla="*/ 56 w 139"/>
                <a:gd name="T37" fmla="*/ 113 h 135"/>
                <a:gd name="T38" fmla="*/ 47 w 139"/>
                <a:gd name="T39" fmla="*/ 119 h 135"/>
                <a:gd name="T40" fmla="*/ 6 w 139"/>
                <a:gd name="T41" fmla="*/ 114 h 135"/>
                <a:gd name="T42" fmla="*/ 10 w 139"/>
                <a:gd name="T43" fmla="*/ 101 h 135"/>
                <a:gd name="T44" fmla="*/ 10 w 139"/>
                <a:gd name="T45" fmla="*/ 85 h 135"/>
                <a:gd name="T46" fmla="*/ 16 w 139"/>
                <a:gd name="T47" fmla="*/ 65 h 135"/>
                <a:gd name="T48" fmla="*/ 11 w 139"/>
                <a:gd name="T49" fmla="*/ 53 h 135"/>
                <a:gd name="T50" fmla="*/ 6 w 139"/>
                <a:gd name="T51" fmla="*/ 43 h 135"/>
                <a:gd name="T52" fmla="*/ 0 w 139"/>
                <a:gd name="T53" fmla="*/ 0 h 135"/>
                <a:gd name="T54" fmla="*/ 84 w 139"/>
                <a:gd name="T55" fmla="*/ 2 h 135"/>
                <a:gd name="T56" fmla="*/ 84 w 139"/>
                <a:gd name="T57" fmla="*/ 10 h 135"/>
                <a:gd name="T58" fmla="*/ 86 w 139"/>
                <a:gd name="T59" fmla="*/ 17 h 135"/>
                <a:gd name="T60" fmla="*/ 88 w 139"/>
                <a:gd name="T61" fmla="*/ 26 h 135"/>
                <a:gd name="T62" fmla="*/ 88 w 139"/>
                <a:gd name="T63" fmla="*/ 33 h 135"/>
                <a:gd name="T64" fmla="*/ 78 w 139"/>
                <a:gd name="T65" fmla="*/ 49 h 135"/>
                <a:gd name="T66" fmla="*/ 76 w 139"/>
                <a:gd name="T67" fmla="*/ 52 h 135"/>
                <a:gd name="T68" fmla="*/ 74 w 139"/>
                <a:gd name="T69" fmla="*/ 61 h 135"/>
                <a:gd name="T70" fmla="*/ 73 w 139"/>
                <a:gd name="T71" fmla="*/ 66 h 135"/>
                <a:gd name="T72" fmla="*/ 127 w 139"/>
                <a:gd name="T73" fmla="*/ 71 h 135"/>
                <a:gd name="T74" fmla="*/ 128 w 139"/>
                <a:gd name="T75" fmla="*/ 88 h 135"/>
                <a:gd name="T76" fmla="*/ 132 w 139"/>
                <a:gd name="T77" fmla="*/ 99 h 135"/>
                <a:gd name="T78" fmla="*/ 125 w 139"/>
                <a:gd name="T79" fmla="*/ 103 h 135"/>
                <a:gd name="T80" fmla="*/ 132 w 139"/>
                <a:gd name="T81" fmla="*/ 108 h 135"/>
                <a:gd name="T82" fmla="*/ 136 w 139"/>
                <a:gd name="T83" fmla="*/ 10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9" h="135">
                  <a:moveTo>
                    <a:pt x="137" y="108"/>
                  </a:moveTo>
                  <a:cubicBezTo>
                    <a:pt x="137" y="110"/>
                    <a:pt x="139" y="112"/>
                    <a:pt x="138" y="114"/>
                  </a:cubicBezTo>
                  <a:cubicBezTo>
                    <a:pt x="137" y="115"/>
                    <a:pt x="134" y="115"/>
                    <a:pt x="131" y="115"/>
                  </a:cubicBezTo>
                  <a:cubicBezTo>
                    <a:pt x="129" y="115"/>
                    <a:pt x="130" y="117"/>
                    <a:pt x="128" y="117"/>
                  </a:cubicBezTo>
                  <a:cubicBezTo>
                    <a:pt x="126" y="117"/>
                    <a:pt x="130" y="121"/>
                    <a:pt x="132" y="122"/>
                  </a:cubicBezTo>
                  <a:cubicBezTo>
                    <a:pt x="134" y="123"/>
                    <a:pt x="133" y="125"/>
                    <a:pt x="132" y="125"/>
                  </a:cubicBezTo>
                  <a:cubicBezTo>
                    <a:pt x="130" y="125"/>
                    <a:pt x="130" y="128"/>
                    <a:pt x="129" y="129"/>
                  </a:cubicBezTo>
                  <a:cubicBezTo>
                    <a:pt x="128" y="130"/>
                    <a:pt x="128" y="126"/>
                    <a:pt x="127" y="124"/>
                  </a:cubicBezTo>
                  <a:cubicBezTo>
                    <a:pt x="126" y="123"/>
                    <a:pt x="124" y="124"/>
                    <a:pt x="124" y="122"/>
                  </a:cubicBezTo>
                  <a:cubicBezTo>
                    <a:pt x="123" y="121"/>
                    <a:pt x="121" y="122"/>
                    <a:pt x="119" y="122"/>
                  </a:cubicBezTo>
                  <a:cubicBezTo>
                    <a:pt x="117" y="122"/>
                    <a:pt x="116" y="121"/>
                    <a:pt x="114" y="119"/>
                  </a:cubicBezTo>
                  <a:cubicBezTo>
                    <a:pt x="112" y="118"/>
                    <a:pt x="115" y="123"/>
                    <a:pt x="117" y="124"/>
                  </a:cubicBezTo>
                  <a:cubicBezTo>
                    <a:pt x="120" y="125"/>
                    <a:pt x="119" y="126"/>
                    <a:pt x="119" y="127"/>
                  </a:cubicBezTo>
                  <a:cubicBezTo>
                    <a:pt x="118" y="128"/>
                    <a:pt x="117" y="126"/>
                    <a:pt x="116" y="127"/>
                  </a:cubicBezTo>
                  <a:cubicBezTo>
                    <a:pt x="114" y="128"/>
                    <a:pt x="117" y="129"/>
                    <a:pt x="116" y="131"/>
                  </a:cubicBezTo>
                  <a:cubicBezTo>
                    <a:pt x="116" y="133"/>
                    <a:pt x="114" y="135"/>
                    <a:pt x="112" y="135"/>
                  </a:cubicBezTo>
                  <a:cubicBezTo>
                    <a:pt x="111" y="134"/>
                    <a:pt x="112" y="132"/>
                    <a:pt x="112" y="130"/>
                  </a:cubicBezTo>
                  <a:cubicBezTo>
                    <a:pt x="111" y="129"/>
                    <a:pt x="110" y="128"/>
                    <a:pt x="107" y="128"/>
                  </a:cubicBezTo>
                  <a:cubicBezTo>
                    <a:pt x="104" y="127"/>
                    <a:pt x="103" y="128"/>
                    <a:pt x="102" y="130"/>
                  </a:cubicBezTo>
                  <a:cubicBezTo>
                    <a:pt x="102" y="131"/>
                    <a:pt x="101" y="131"/>
                    <a:pt x="100" y="132"/>
                  </a:cubicBezTo>
                  <a:cubicBezTo>
                    <a:pt x="99" y="133"/>
                    <a:pt x="98" y="134"/>
                    <a:pt x="97" y="134"/>
                  </a:cubicBezTo>
                  <a:cubicBezTo>
                    <a:pt x="95" y="134"/>
                    <a:pt x="96" y="133"/>
                    <a:pt x="96" y="131"/>
                  </a:cubicBezTo>
                  <a:cubicBezTo>
                    <a:pt x="96" y="129"/>
                    <a:pt x="93" y="129"/>
                    <a:pt x="92" y="128"/>
                  </a:cubicBezTo>
                  <a:cubicBezTo>
                    <a:pt x="91" y="128"/>
                    <a:pt x="92" y="130"/>
                    <a:pt x="94" y="131"/>
                  </a:cubicBezTo>
                  <a:cubicBezTo>
                    <a:pt x="95" y="133"/>
                    <a:pt x="94" y="133"/>
                    <a:pt x="92" y="133"/>
                  </a:cubicBezTo>
                  <a:cubicBezTo>
                    <a:pt x="91" y="132"/>
                    <a:pt x="88" y="131"/>
                    <a:pt x="86" y="131"/>
                  </a:cubicBezTo>
                  <a:cubicBezTo>
                    <a:pt x="85" y="131"/>
                    <a:pt x="81" y="129"/>
                    <a:pt x="80" y="129"/>
                  </a:cubicBezTo>
                  <a:cubicBezTo>
                    <a:pt x="80" y="128"/>
                    <a:pt x="84" y="127"/>
                    <a:pt x="85" y="127"/>
                  </a:cubicBezTo>
                  <a:cubicBezTo>
                    <a:pt x="86" y="126"/>
                    <a:pt x="85" y="125"/>
                    <a:pt x="84" y="123"/>
                  </a:cubicBezTo>
                  <a:cubicBezTo>
                    <a:pt x="84" y="123"/>
                    <a:pt x="81" y="124"/>
                    <a:pt x="80" y="124"/>
                  </a:cubicBezTo>
                  <a:cubicBezTo>
                    <a:pt x="80" y="124"/>
                    <a:pt x="79" y="122"/>
                    <a:pt x="78" y="121"/>
                  </a:cubicBezTo>
                  <a:cubicBezTo>
                    <a:pt x="76" y="121"/>
                    <a:pt x="76" y="120"/>
                    <a:pt x="76" y="119"/>
                  </a:cubicBezTo>
                  <a:cubicBezTo>
                    <a:pt x="76" y="119"/>
                    <a:pt x="75" y="118"/>
                    <a:pt x="74" y="118"/>
                  </a:cubicBezTo>
                  <a:cubicBezTo>
                    <a:pt x="73" y="118"/>
                    <a:pt x="72" y="115"/>
                    <a:pt x="71" y="114"/>
                  </a:cubicBezTo>
                  <a:cubicBezTo>
                    <a:pt x="69" y="112"/>
                    <a:pt x="66" y="114"/>
                    <a:pt x="65" y="113"/>
                  </a:cubicBezTo>
                  <a:cubicBezTo>
                    <a:pt x="64" y="112"/>
                    <a:pt x="66" y="109"/>
                    <a:pt x="65" y="107"/>
                  </a:cubicBezTo>
                  <a:cubicBezTo>
                    <a:pt x="64" y="106"/>
                    <a:pt x="62" y="107"/>
                    <a:pt x="61" y="110"/>
                  </a:cubicBezTo>
                  <a:cubicBezTo>
                    <a:pt x="60" y="112"/>
                    <a:pt x="58" y="113"/>
                    <a:pt x="56" y="113"/>
                  </a:cubicBezTo>
                  <a:cubicBezTo>
                    <a:pt x="54" y="114"/>
                    <a:pt x="58" y="116"/>
                    <a:pt x="59" y="118"/>
                  </a:cubicBezTo>
                  <a:cubicBezTo>
                    <a:pt x="61" y="119"/>
                    <a:pt x="52" y="119"/>
                    <a:pt x="47" y="119"/>
                  </a:cubicBezTo>
                  <a:cubicBezTo>
                    <a:pt x="42" y="120"/>
                    <a:pt x="30" y="113"/>
                    <a:pt x="24" y="112"/>
                  </a:cubicBezTo>
                  <a:cubicBezTo>
                    <a:pt x="19" y="111"/>
                    <a:pt x="12" y="113"/>
                    <a:pt x="6" y="114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0" y="85"/>
                    <a:pt x="16" y="75"/>
                    <a:pt x="16" y="74"/>
                  </a:cubicBezTo>
                  <a:cubicBezTo>
                    <a:pt x="16" y="73"/>
                    <a:pt x="16" y="65"/>
                    <a:pt x="16" y="65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2" y="54"/>
                    <a:pt x="11" y="53"/>
                  </a:cubicBezTo>
                  <a:cubicBezTo>
                    <a:pt x="11" y="52"/>
                    <a:pt x="8" y="50"/>
                    <a:pt x="8" y="50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2" y="99"/>
                    <a:pt x="132" y="99"/>
                    <a:pt x="132" y="99"/>
                  </a:cubicBezTo>
                  <a:cubicBezTo>
                    <a:pt x="132" y="99"/>
                    <a:pt x="131" y="99"/>
                    <a:pt x="131" y="99"/>
                  </a:cubicBezTo>
                  <a:cubicBezTo>
                    <a:pt x="127" y="100"/>
                    <a:pt x="127" y="103"/>
                    <a:pt x="125" y="103"/>
                  </a:cubicBezTo>
                  <a:cubicBezTo>
                    <a:pt x="123" y="103"/>
                    <a:pt x="124" y="105"/>
                    <a:pt x="126" y="106"/>
                  </a:cubicBezTo>
                  <a:cubicBezTo>
                    <a:pt x="128" y="108"/>
                    <a:pt x="130" y="109"/>
                    <a:pt x="132" y="108"/>
                  </a:cubicBezTo>
                  <a:cubicBezTo>
                    <a:pt x="134" y="107"/>
                    <a:pt x="133" y="104"/>
                    <a:pt x="135" y="102"/>
                  </a:cubicBezTo>
                  <a:cubicBezTo>
                    <a:pt x="136" y="100"/>
                    <a:pt x="136" y="103"/>
                    <a:pt x="136" y="104"/>
                  </a:cubicBezTo>
                  <a:cubicBezTo>
                    <a:pt x="137" y="106"/>
                    <a:pt x="138" y="105"/>
                    <a:pt x="137" y="108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34">
              <a:extLst>
                <a:ext uri="{FF2B5EF4-FFF2-40B4-BE49-F238E27FC236}">
                  <a16:creationId xmlns:a16="http://schemas.microsoft.com/office/drawing/2014/main" id="{BBE59D76-1E42-43B1-AE94-781108FDA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2582863"/>
              <a:ext cx="855663" cy="944563"/>
            </a:xfrm>
            <a:custGeom>
              <a:avLst/>
              <a:gdLst>
                <a:gd name="T0" fmla="*/ 539 w 539"/>
                <a:gd name="T1" fmla="*/ 148 h 595"/>
                <a:gd name="T2" fmla="*/ 508 w 539"/>
                <a:gd name="T3" fmla="*/ 219 h 595"/>
                <a:gd name="T4" fmla="*/ 461 w 539"/>
                <a:gd name="T5" fmla="*/ 217 h 595"/>
                <a:gd name="T6" fmla="*/ 375 w 539"/>
                <a:gd name="T7" fmla="*/ 274 h 595"/>
                <a:gd name="T8" fmla="*/ 349 w 539"/>
                <a:gd name="T9" fmla="*/ 281 h 595"/>
                <a:gd name="T10" fmla="*/ 342 w 539"/>
                <a:gd name="T11" fmla="*/ 350 h 595"/>
                <a:gd name="T12" fmla="*/ 318 w 539"/>
                <a:gd name="T13" fmla="*/ 362 h 595"/>
                <a:gd name="T14" fmla="*/ 306 w 539"/>
                <a:gd name="T15" fmla="*/ 376 h 595"/>
                <a:gd name="T16" fmla="*/ 306 w 539"/>
                <a:gd name="T17" fmla="*/ 391 h 595"/>
                <a:gd name="T18" fmla="*/ 316 w 539"/>
                <a:gd name="T19" fmla="*/ 395 h 595"/>
                <a:gd name="T20" fmla="*/ 323 w 539"/>
                <a:gd name="T21" fmla="*/ 407 h 595"/>
                <a:gd name="T22" fmla="*/ 316 w 539"/>
                <a:gd name="T23" fmla="*/ 426 h 595"/>
                <a:gd name="T24" fmla="*/ 311 w 539"/>
                <a:gd name="T25" fmla="*/ 445 h 595"/>
                <a:gd name="T26" fmla="*/ 316 w 539"/>
                <a:gd name="T27" fmla="*/ 474 h 595"/>
                <a:gd name="T28" fmla="*/ 328 w 539"/>
                <a:gd name="T29" fmla="*/ 490 h 595"/>
                <a:gd name="T30" fmla="*/ 342 w 539"/>
                <a:gd name="T31" fmla="*/ 490 h 595"/>
                <a:gd name="T32" fmla="*/ 349 w 539"/>
                <a:gd name="T33" fmla="*/ 502 h 595"/>
                <a:gd name="T34" fmla="*/ 366 w 539"/>
                <a:gd name="T35" fmla="*/ 512 h 595"/>
                <a:gd name="T36" fmla="*/ 375 w 539"/>
                <a:gd name="T37" fmla="*/ 531 h 595"/>
                <a:gd name="T38" fmla="*/ 401 w 539"/>
                <a:gd name="T39" fmla="*/ 547 h 595"/>
                <a:gd name="T40" fmla="*/ 418 w 539"/>
                <a:gd name="T41" fmla="*/ 562 h 595"/>
                <a:gd name="T42" fmla="*/ 418 w 539"/>
                <a:gd name="T43" fmla="*/ 595 h 595"/>
                <a:gd name="T44" fmla="*/ 57 w 539"/>
                <a:gd name="T45" fmla="*/ 595 h 595"/>
                <a:gd name="T46" fmla="*/ 55 w 539"/>
                <a:gd name="T47" fmla="*/ 419 h 595"/>
                <a:gd name="T48" fmla="*/ 40 w 539"/>
                <a:gd name="T49" fmla="*/ 410 h 595"/>
                <a:gd name="T50" fmla="*/ 31 w 539"/>
                <a:gd name="T51" fmla="*/ 386 h 595"/>
                <a:gd name="T52" fmla="*/ 45 w 539"/>
                <a:gd name="T53" fmla="*/ 371 h 595"/>
                <a:gd name="T54" fmla="*/ 50 w 539"/>
                <a:gd name="T55" fmla="*/ 357 h 595"/>
                <a:gd name="T56" fmla="*/ 48 w 539"/>
                <a:gd name="T57" fmla="*/ 322 h 595"/>
                <a:gd name="T58" fmla="*/ 36 w 539"/>
                <a:gd name="T59" fmla="*/ 286 h 595"/>
                <a:gd name="T60" fmla="*/ 31 w 539"/>
                <a:gd name="T61" fmla="*/ 243 h 595"/>
                <a:gd name="T62" fmla="*/ 26 w 539"/>
                <a:gd name="T63" fmla="*/ 193 h 595"/>
                <a:gd name="T64" fmla="*/ 10 w 539"/>
                <a:gd name="T65" fmla="*/ 141 h 595"/>
                <a:gd name="T66" fmla="*/ 5 w 539"/>
                <a:gd name="T67" fmla="*/ 86 h 595"/>
                <a:gd name="T68" fmla="*/ 12 w 539"/>
                <a:gd name="T69" fmla="*/ 72 h 595"/>
                <a:gd name="T70" fmla="*/ 0 w 539"/>
                <a:gd name="T71" fmla="*/ 41 h 595"/>
                <a:gd name="T72" fmla="*/ 147 w 539"/>
                <a:gd name="T73" fmla="*/ 41 h 595"/>
                <a:gd name="T74" fmla="*/ 147 w 539"/>
                <a:gd name="T75" fmla="*/ 0 h 595"/>
                <a:gd name="T76" fmla="*/ 171 w 539"/>
                <a:gd name="T77" fmla="*/ 10 h 595"/>
                <a:gd name="T78" fmla="*/ 178 w 539"/>
                <a:gd name="T79" fmla="*/ 62 h 595"/>
                <a:gd name="T80" fmla="*/ 185 w 539"/>
                <a:gd name="T81" fmla="*/ 72 h 595"/>
                <a:gd name="T82" fmla="*/ 240 w 539"/>
                <a:gd name="T83" fmla="*/ 79 h 595"/>
                <a:gd name="T84" fmla="*/ 242 w 539"/>
                <a:gd name="T85" fmla="*/ 93 h 595"/>
                <a:gd name="T86" fmla="*/ 264 w 539"/>
                <a:gd name="T87" fmla="*/ 91 h 595"/>
                <a:gd name="T88" fmla="*/ 264 w 539"/>
                <a:gd name="T89" fmla="*/ 84 h 595"/>
                <a:gd name="T90" fmla="*/ 294 w 539"/>
                <a:gd name="T91" fmla="*/ 79 h 595"/>
                <a:gd name="T92" fmla="*/ 321 w 539"/>
                <a:gd name="T93" fmla="*/ 88 h 595"/>
                <a:gd name="T94" fmla="*/ 342 w 539"/>
                <a:gd name="T95" fmla="*/ 122 h 595"/>
                <a:gd name="T96" fmla="*/ 347 w 539"/>
                <a:gd name="T97" fmla="*/ 122 h 595"/>
                <a:gd name="T98" fmla="*/ 347 w 539"/>
                <a:gd name="T99" fmla="*/ 110 h 595"/>
                <a:gd name="T100" fmla="*/ 363 w 539"/>
                <a:gd name="T101" fmla="*/ 107 h 595"/>
                <a:gd name="T102" fmla="*/ 368 w 539"/>
                <a:gd name="T103" fmla="*/ 119 h 595"/>
                <a:gd name="T104" fmla="*/ 385 w 539"/>
                <a:gd name="T105" fmla="*/ 129 h 595"/>
                <a:gd name="T106" fmla="*/ 389 w 539"/>
                <a:gd name="T107" fmla="*/ 131 h 595"/>
                <a:gd name="T108" fmla="*/ 397 w 539"/>
                <a:gd name="T109" fmla="*/ 134 h 595"/>
                <a:gd name="T110" fmla="*/ 397 w 539"/>
                <a:gd name="T111" fmla="*/ 141 h 595"/>
                <a:gd name="T112" fmla="*/ 420 w 539"/>
                <a:gd name="T113" fmla="*/ 136 h 595"/>
                <a:gd name="T114" fmla="*/ 446 w 539"/>
                <a:gd name="T115" fmla="*/ 119 h 595"/>
                <a:gd name="T116" fmla="*/ 454 w 539"/>
                <a:gd name="T117" fmla="*/ 136 h 595"/>
                <a:gd name="T118" fmla="*/ 496 w 539"/>
                <a:gd name="T119" fmla="*/ 134 h 595"/>
                <a:gd name="T120" fmla="*/ 513 w 539"/>
                <a:gd name="T121" fmla="*/ 148 h 595"/>
                <a:gd name="T122" fmla="*/ 539 w 539"/>
                <a:gd name="T123" fmla="*/ 148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9" h="595">
                  <a:moveTo>
                    <a:pt x="539" y="148"/>
                  </a:moveTo>
                  <a:lnTo>
                    <a:pt x="508" y="219"/>
                  </a:lnTo>
                  <a:lnTo>
                    <a:pt x="461" y="217"/>
                  </a:lnTo>
                  <a:lnTo>
                    <a:pt x="375" y="274"/>
                  </a:lnTo>
                  <a:lnTo>
                    <a:pt x="349" y="281"/>
                  </a:lnTo>
                  <a:lnTo>
                    <a:pt x="342" y="350"/>
                  </a:lnTo>
                  <a:lnTo>
                    <a:pt x="318" y="362"/>
                  </a:lnTo>
                  <a:lnTo>
                    <a:pt x="306" y="376"/>
                  </a:lnTo>
                  <a:lnTo>
                    <a:pt x="306" y="391"/>
                  </a:lnTo>
                  <a:lnTo>
                    <a:pt x="316" y="395"/>
                  </a:lnTo>
                  <a:lnTo>
                    <a:pt x="323" y="407"/>
                  </a:lnTo>
                  <a:lnTo>
                    <a:pt x="316" y="426"/>
                  </a:lnTo>
                  <a:lnTo>
                    <a:pt x="311" y="445"/>
                  </a:lnTo>
                  <a:lnTo>
                    <a:pt x="316" y="474"/>
                  </a:lnTo>
                  <a:lnTo>
                    <a:pt x="328" y="490"/>
                  </a:lnTo>
                  <a:lnTo>
                    <a:pt x="342" y="490"/>
                  </a:lnTo>
                  <a:lnTo>
                    <a:pt x="349" y="502"/>
                  </a:lnTo>
                  <a:lnTo>
                    <a:pt x="366" y="512"/>
                  </a:lnTo>
                  <a:lnTo>
                    <a:pt x="375" y="531"/>
                  </a:lnTo>
                  <a:lnTo>
                    <a:pt x="401" y="547"/>
                  </a:lnTo>
                  <a:lnTo>
                    <a:pt x="418" y="562"/>
                  </a:lnTo>
                  <a:lnTo>
                    <a:pt x="418" y="595"/>
                  </a:lnTo>
                  <a:lnTo>
                    <a:pt x="57" y="595"/>
                  </a:lnTo>
                  <a:lnTo>
                    <a:pt x="55" y="419"/>
                  </a:lnTo>
                  <a:lnTo>
                    <a:pt x="40" y="410"/>
                  </a:lnTo>
                  <a:lnTo>
                    <a:pt x="31" y="386"/>
                  </a:lnTo>
                  <a:lnTo>
                    <a:pt x="45" y="371"/>
                  </a:lnTo>
                  <a:lnTo>
                    <a:pt x="50" y="357"/>
                  </a:lnTo>
                  <a:lnTo>
                    <a:pt x="48" y="322"/>
                  </a:lnTo>
                  <a:lnTo>
                    <a:pt x="36" y="286"/>
                  </a:lnTo>
                  <a:lnTo>
                    <a:pt x="31" y="243"/>
                  </a:lnTo>
                  <a:lnTo>
                    <a:pt x="26" y="193"/>
                  </a:lnTo>
                  <a:lnTo>
                    <a:pt x="10" y="141"/>
                  </a:lnTo>
                  <a:lnTo>
                    <a:pt x="5" y="86"/>
                  </a:lnTo>
                  <a:lnTo>
                    <a:pt x="12" y="72"/>
                  </a:lnTo>
                  <a:lnTo>
                    <a:pt x="0" y="41"/>
                  </a:lnTo>
                  <a:lnTo>
                    <a:pt x="147" y="41"/>
                  </a:lnTo>
                  <a:lnTo>
                    <a:pt x="147" y="0"/>
                  </a:lnTo>
                  <a:lnTo>
                    <a:pt x="171" y="10"/>
                  </a:lnTo>
                  <a:lnTo>
                    <a:pt x="178" y="62"/>
                  </a:lnTo>
                  <a:lnTo>
                    <a:pt x="185" y="72"/>
                  </a:lnTo>
                  <a:lnTo>
                    <a:pt x="240" y="79"/>
                  </a:lnTo>
                  <a:lnTo>
                    <a:pt x="242" y="93"/>
                  </a:lnTo>
                  <a:lnTo>
                    <a:pt x="264" y="91"/>
                  </a:lnTo>
                  <a:lnTo>
                    <a:pt x="264" y="84"/>
                  </a:lnTo>
                  <a:lnTo>
                    <a:pt x="294" y="79"/>
                  </a:lnTo>
                  <a:lnTo>
                    <a:pt x="321" y="88"/>
                  </a:lnTo>
                  <a:lnTo>
                    <a:pt x="342" y="122"/>
                  </a:lnTo>
                  <a:lnTo>
                    <a:pt x="347" y="122"/>
                  </a:lnTo>
                  <a:lnTo>
                    <a:pt x="347" y="110"/>
                  </a:lnTo>
                  <a:lnTo>
                    <a:pt x="363" y="107"/>
                  </a:lnTo>
                  <a:lnTo>
                    <a:pt x="368" y="119"/>
                  </a:lnTo>
                  <a:lnTo>
                    <a:pt x="385" y="129"/>
                  </a:lnTo>
                  <a:lnTo>
                    <a:pt x="389" y="131"/>
                  </a:lnTo>
                  <a:lnTo>
                    <a:pt x="397" y="134"/>
                  </a:lnTo>
                  <a:lnTo>
                    <a:pt x="397" y="141"/>
                  </a:lnTo>
                  <a:lnTo>
                    <a:pt x="420" y="136"/>
                  </a:lnTo>
                  <a:lnTo>
                    <a:pt x="446" y="119"/>
                  </a:lnTo>
                  <a:lnTo>
                    <a:pt x="454" y="136"/>
                  </a:lnTo>
                  <a:lnTo>
                    <a:pt x="496" y="134"/>
                  </a:lnTo>
                  <a:lnTo>
                    <a:pt x="513" y="148"/>
                  </a:lnTo>
                  <a:lnTo>
                    <a:pt x="539" y="148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35">
              <a:extLst>
                <a:ext uri="{FF2B5EF4-FFF2-40B4-BE49-F238E27FC236}">
                  <a16:creationId xmlns:a16="http://schemas.microsoft.com/office/drawing/2014/main" id="{1D65E1F8-B9D9-41CD-8B7F-48E82C169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350" y="4546601"/>
              <a:ext cx="546100" cy="468313"/>
            </a:xfrm>
            <a:custGeom>
              <a:avLst/>
              <a:gdLst>
                <a:gd name="T0" fmla="*/ 3 w 145"/>
                <a:gd name="T1" fmla="*/ 102 h 124"/>
                <a:gd name="T2" fmla="*/ 5 w 145"/>
                <a:gd name="T3" fmla="*/ 37 h 124"/>
                <a:gd name="T4" fmla="*/ 0 w 145"/>
                <a:gd name="T5" fmla="*/ 0 h 124"/>
                <a:gd name="T6" fmla="*/ 130 w 145"/>
                <a:gd name="T7" fmla="*/ 0 h 124"/>
                <a:gd name="T8" fmla="*/ 133 w 145"/>
                <a:gd name="T9" fmla="*/ 5 h 124"/>
                <a:gd name="T10" fmla="*/ 133 w 145"/>
                <a:gd name="T11" fmla="*/ 8 h 124"/>
                <a:gd name="T12" fmla="*/ 124 w 145"/>
                <a:gd name="T13" fmla="*/ 18 h 124"/>
                <a:gd name="T14" fmla="*/ 144 w 145"/>
                <a:gd name="T15" fmla="*/ 18 h 124"/>
                <a:gd name="T16" fmla="*/ 145 w 145"/>
                <a:gd name="T17" fmla="*/ 21 h 124"/>
                <a:gd name="T18" fmla="*/ 141 w 145"/>
                <a:gd name="T19" fmla="*/ 22 h 124"/>
                <a:gd name="T20" fmla="*/ 143 w 145"/>
                <a:gd name="T21" fmla="*/ 24 h 124"/>
                <a:gd name="T22" fmla="*/ 137 w 145"/>
                <a:gd name="T23" fmla="*/ 27 h 124"/>
                <a:gd name="T24" fmla="*/ 139 w 145"/>
                <a:gd name="T25" fmla="*/ 30 h 124"/>
                <a:gd name="T26" fmla="*/ 135 w 145"/>
                <a:gd name="T27" fmla="*/ 31 h 124"/>
                <a:gd name="T28" fmla="*/ 137 w 145"/>
                <a:gd name="T29" fmla="*/ 34 h 124"/>
                <a:gd name="T30" fmla="*/ 133 w 145"/>
                <a:gd name="T31" fmla="*/ 35 h 124"/>
                <a:gd name="T32" fmla="*/ 130 w 145"/>
                <a:gd name="T33" fmla="*/ 40 h 124"/>
                <a:gd name="T34" fmla="*/ 132 w 145"/>
                <a:gd name="T35" fmla="*/ 42 h 124"/>
                <a:gd name="T36" fmla="*/ 131 w 145"/>
                <a:gd name="T37" fmla="*/ 45 h 124"/>
                <a:gd name="T38" fmla="*/ 133 w 145"/>
                <a:gd name="T39" fmla="*/ 50 h 124"/>
                <a:gd name="T40" fmla="*/ 127 w 145"/>
                <a:gd name="T41" fmla="*/ 53 h 124"/>
                <a:gd name="T42" fmla="*/ 127 w 145"/>
                <a:gd name="T43" fmla="*/ 57 h 124"/>
                <a:gd name="T44" fmla="*/ 124 w 145"/>
                <a:gd name="T45" fmla="*/ 58 h 124"/>
                <a:gd name="T46" fmla="*/ 120 w 145"/>
                <a:gd name="T47" fmla="*/ 61 h 124"/>
                <a:gd name="T48" fmla="*/ 121 w 145"/>
                <a:gd name="T49" fmla="*/ 65 h 124"/>
                <a:gd name="T50" fmla="*/ 117 w 145"/>
                <a:gd name="T51" fmla="*/ 69 h 124"/>
                <a:gd name="T52" fmla="*/ 116 w 145"/>
                <a:gd name="T53" fmla="*/ 77 h 124"/>
                <a:gd name="T54" fmla="*/ 112 w 145"/>
                <a:gd name="T55" fmla="*/ 78 h 124"/>
                <a:gd name="T56" fmla="*/ 108 w 145"/>
                <a:gd name="T57" fmla="*/ 86 h 124"/>
                <a:gd name="T58" fmla="*/ 105 w 145"/>
                <a:gd name="T59" fmla="*/ 90 h 124"/>
                <a:gd name="T60" fmla="*/ 105 w 145"/>
                <a:gd name="T61" fmla="*/ 94 h 124"/>
                <a:gd name="T62" fmla="*/ 101 w 145"/>
                <a:gd name="T63" fmla="*/ 98 h 124"/>
                <a:gd name="T64" fmla="*/ 100 w 145"/>
                <a:gd name="T65" fmla="*/ 103 h 124"/>
                <a:gd name="T66" fmla="*/ 98 w 145"/>
                <a:gd name="T67" fmla="*/ 105 h 124"/>
                <a:gd name="T68" fmla="*/ 98 w 145"/>
                <a:gd name="T69" fmla="*/ 110 h 124"/>
                <a:gd name="T70" fmla="*/ 102 w 145"/>
                <a:gd name="T71" fmla="*/ 114 h 124"/>
                <a:gd name="T72" fmla="*/ 100 w 145"/>
                <a:gd name="T73" fmla="*/ 118 h 124"/>
                <a:gd name="T74" fmla="*/ 103 w 145"/>
                <a:gd name="T75" fmla="*/ 122 h 124"/>
                <a:gd name="T76" fmla="*/ 101 w 145"/>
                <a:gd name="T77" fmla="*/ 124 h 124"/>
                <a:gd name="T78" fmla="*/ 16 w 145"/>
                <a:gd name="T79" fmla="*/ 124 h 124"/>
                <a:gd name="T80" fmla="*/ 17 w 145"/>
                <a:gd name="T81" fmla="*/ 105 h 124"/>
                <a:gd name="T82" fmla="*/ 11 w 145"/>
                <a:gd name="T83" fmla="*/ 103 h 124"/>
                <a:gd name="T84" fmla="*/ 7 w 145"/>
                <a:gd name="T85" fmla="*/ 106 h 124"/>
                <a:gd name="T86" fmla="*/ 3 w 145"/>
                <a:gd name="T87" fmla="*/ 10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5" h="124">
                  <a:moveTo>
                    <a:pt x="3" y="102"/>
                  </a:moveTo>
                  <a:cubicBezTo>
                    <a:pt x="5" y="37"/>
                    <a:pt x="5" y="37"/>
                    <a:pt x="5" y="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7" y="34"/>
                    <a:pt x="132" y="34"/>
                    <a:pt x="133" y="35"/>
                  </a:cubicBezTo>
                  <a:cubicBezTo>
                    <a:pt x="134" y="36"/>
                    <a:pt x="130" y="40"/>
                    <a:pt x="130" y="40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17" y="69"/>
                    <a:pt x="117" y="69"/>
                    <a:pt x="117" y="69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09" y="85"/>
                    <a:pt x="108" y="86"/>
                  </a:cubicBezTo>
                  <a:cubicBezTo>
                    <a:pt x="107" y="87"/>
                    <a:pt x="105" y="90"/>
                    <a:pt x="105" y="90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1" y="98"/>
                    <a:pt x="101" y="98"/>
                    <a:pt x="101" y="98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10"/>
                    <a:pt x="98" y="110"/>
                    <a:pt x="98" y="110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2"/>
                    <a:pt x="3" y="102"/>
                    <a:pt x="3" y="10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36">
              <a:extLst>
                <a:ext uri="{FF2B5EF4-FFF2-40B4-BE49-F238E27FC236}">
                  <a16:creationId xmlns:a16="http://schemas.microsoft.com/office/drawing/2014/main" id="{7DDAE68A-EEC7-48B2-AFA4-2A33B9EFA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25" y="3527426"/>
              <a:ext cx="719138" cy="468313"/>
            </a:xfrm>
            <a:custGeom>
              <a:avLst/>
              <a:gdLst>
                <a:gd name="T0" fmla="*/ 14 w 453"/>
                <a:gd name="T1" fmla="*/ 0 h 295"/>
                <a:gd name="T2" fmla="*/ 375 w 453"/>
                <a:gd name="T3" fmla="*/ 0 h 295"/>
                <a:gd name="T4" fmla="*/ 375 w 453"/>
                <a:gd name="T5" fmla="*/ 12 h 295"/>
                <a:gd name="T6" fmla="*/ 389 w 453"/>
                <a:gd name="T7" fmla="*/ 26 h 295"/>
                <a:gd name="T8" fmla="*/ 380 w 453"/>
                <a:gd name="T9" fmla="*/ 36 h 295"/>
                <a:gd name="T10" fmla="*/ 387 w 453"/>
                <a:gd name="T11" fmla="*/ 69 h 295"/>
                <a:gd name="T12" fmla="*/ 413 w 453"/>
                <a:gd name="T13" fmla="*/ 86 h 295"/>
                <a:gd name="T14" fmla="*/ 420 w 453"/>
                <a:gd name="T15" fmla="*/ 98 h 295"/>
                <a:gd name="T16" fmla="*/ 427 w 453"/>
                <a:gd name="T17" fmla="*/ 107 h 295"/>
                <a:gd name="T18" fmla="*/ 434 w 453"/>
                <a:gd name="T19" fmla="*/ 124 h 295"/>
                <a:gd name="T20" fmla="*/ 453 w 453"/>
                <a:gd name="T21" fmla="*/ 133 h 295"/>
                <a:gd name="T22" fmla="*/ 453 w 453"/>
                <a:gd name="T23" fmla="*/ 164 h 295"/>
                <a:gd name="T24" fmla="*/ 444 w 453"/>
                <a:gd name="T25" fmla="*/ 169 h 295"/>
                <a:gd name="T26" fmla="*/ 437 w 453"/>
                <a:gd name="T27" fmla="*/ 186 h 295"/>
                <a:gd name="T28" fmla="*/ 415 w 453"/>
                <a:gd name="T29" fmla="*/ 193 h 295"/>
                <a:gd name="T30" fmla="*/ 394 w 453"/>
                <a:gd name="T31" fmla="*/ 197 h 295"/>
                <a:gd name="T32" fmla="*/ 387 w 453"/>
                <a:gd name="T33" fmla="*/ 214 h 295"/>
                <a:gd name="T34" fmla="*/ 394 w 453"/>
                <a:gd name="T35" fmla="*/ 224 h 295"/>
                <a:gd name="T36" fmla="*/ 396 w 453"/>
                <a:gd name="T37" fmla="*/ 240 h 295"/>
                <a:gd name="T38" fmla="*/ 384 w 453"/>
                <a:gd name="T39" fmla="*/ 252 h 295"/>
                <a:gd name="T40" fmla="*/ 384 w 453"/>
                <a:gd name="T41" fmla="*/ 266 h 295"/>
                <a:gd name="T42" fmla="*/ 363 w 453"/>
                <a:gd name="T43" fmla="*/ 276 h 295"/>
                <a:gd name="T44" fmla="*/ 368 w 453"/>
                <a:gd name="T45" fmla="*/ 285 h 295"/>
                <a:gd name="T46" fmla="*/ 363 w 453"/>
                <a:gd name="T47" fmla="*/ 295 h 295"/>
                <a:gd name="T48" fmla="*/ 354 w 453"/>
                <a:gd name="T49" fmla="*/ 285 h 295"/>
                <a:gd name="T50" fmla="*/ 344 w 453"/>
                <a:gd name="T51" fmla="*/ 276 h 295"/>
                <a:gd name="T52" fmla="*/ 59 w 453"/>
                <a:gd name="T53" fmla="*/ 276 h 295"/>
                <a:gd name="T54" fmla="*/ 57 w 453"/>
                <a:gd name="T55" fmla="*/ 269 h 295"/>
                <a:gd name="T56" fmla="*/ 54 w 453"/>
                <a:gd name="T57" fmla="*/ 264 h 295"/>
                <a:gd name="T58" fmla="*/ 57 w 453"/>
                <a:gd name="T59" fmla="*/ 228 h 295"/>
                <a:gd name="T60" fmla="*/ 50 w 453"/>
                <a:gd name="T61" fmla="*/ 216 h 295"/>
                <a:gd name="T62" fmla="*/ 52 w 453"/>
                <a:gd name="T63" fmla="*/ 200 h 295"/>
                <a:gd name="T64" fmla="*/ 40 w 453"/>
                <a:gd name="T65" fmla="*/ 190 h 295"/>
                <a:gd name="T66" fmla="*/ 35 w 453"/>
                <a:gd name="T67" fmla="*/ 143 h 295"/>
                <a:gd name="T68" fmla="*/ 21 w 453"/>
                <a:gd name="T69" fmla="*/ 124 h 295"/>
                <a:gd name="T70" fmla="*/ 14 w 453"/>
                <a:gd name="T71" fmla="*/ 100 h 295"/>
                <a:gd name="T72" fmla="*/ 0 w 453"/>
                <a:gd name="T73" fmla="*/ 93 h 295"/>
                <a:gd name="T74" fmla="*/ 0 w 453"/>
                <a:gd name="T75" fmla="*/ 79 h 295"/>
                <a:gd name="T76" fmla="*/ 14 w 453"/>
                <a:gd name="T77" fmla="*/ 36 h 295"/>
                <a:gd name="T78" fmla="*/ 7 w 453"/>
                <a:gd name="T79" fmla="*/ 26 h 295"/>
                <a:gd name="T80" fmla="*/ 7 w 453"/>
                <a:gd name="T81" fmla="*/ 12 h 295"/>
                <a:gd name="T82" fmla="*/ 2 w 453"/>
                <a:gd name="T83" fmla="*/ 0 h 295"/>
                <a:gd name="T84" fmla="*/ 14 w 453"/>
                <a:gd name="T85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3" h="295">
                  <a:moveTo>
                    <a:pt x="14" y="0"/>
                  </a:moveTo>
                  <a:lnTo>
                    <a:pt x="375" y="0"/>
                  </a:lnTo>
                  <a:lnTo>
                    <a:pt x="375" y="12"/>
                  </a:lnTo>
                  <a:lnTo>
                    <a:pt x="389" y="26"/>
                  </a:lnTo>
                  <a:lnTo>
                    <a:pt x="380" y="36"/>
                  </a:lnTo>
                  <a:lnTo>
                    <a:pt x="387" y="69"/>
                  </a:lnTo>
                  <a:lnTo>
                    <a:pt x="413" y="86"/>
                  </a:lnTo>
                  <a:lnTo>
                    <a:pt x="420" y="98"/>
                  </a:lnTo>
                  <a:lnTo>
                    <a:pt x="427" y="107"/>
                  </a:lnTo>
                  <a:lnTo>
                    <a:pt x="434" y="124"/>
                  </a:lnTo>
                  <a:lnTo>
                    <a:pt x="453" y="133"/>
                  </a:lnTo>
                  <a:lnTo>
                    <a:pt x="453" y="164"/>
                  </a:lnTo>
                  <a:lnTo>
                    <a:pt x="444" y="169"/>
                  </a:lnTo>
                  <a:lnTo>
                    <a:pt x="437" y="186"/>
                  </a:lnTo>
                  <a:lnTo>
                    <a:pt x="415" y="193"/>
                  </a:lnTo>
                  <a:lnTo>
                    <a:pt x="394" y="197"/>
                  </a:lnTo>
                  <a:lnTo>
                    <a:pt x="387" y="214"/>
                  </a:lnTo>
                  <a:lnTo>
                    <a:pt x="394" y="224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84" y="266"/>
                  </a:lnTo>
                  <a:lnTo>
                    <a:pt x="363" y="276"/>
                  </a:lnTo>
                  <a:lnTo>
                    <a:pt x="368" y="285"/>
                  </a:lnTo>
                  <a:lnTo>
                    <a:pt x="363" y="295"/>
                  </a:lnTo>
                  <a:lnTo>
                    <a:pt x="354" y="285"/>
                  </a:lnTo>
                  <a:lnTo>
                    <a:pt x="344" y="276"/>
                  </a:lnTo>
                  <a:lnTo>
                    <a:pt x="59" y="276"/>
                  </a:lnTo>
                  <a:lnTo>
                    <a:pt x="57" y="269"/>
                  </a:lnTo>
                  <a:lnTo>
                    <a:pt x="54" y="264"/>
                  </a:lnTo>
                  <a:lnTo>
                    <a:pt x="57" y="228"/>
                  </a:lnTo>
                  <a:lnTo>
                    <a:pt x="50" y="216"/>
                  </a:lnTo>
                  <a:lnTo>
                    <a:pt x="52" y="200"/>
                  </a:lnTo>
                  <a:lnTo>
                    <a:pt x="40" y="190"/>
                  </a:lnTo>
                  <a:lnTo>
                    <a:pt x="35" y="143"/>
                  </a:lnTo>
                  <a:lnTo>
                    <a:pt x="21" y="124"/>
                  </a:lnTo>
                  <a:lnTo>
                    <a:pt x="14" y="100"/>
                  </a:lnTo>
                  <a:lnTo>
                    <a:pt x="0" y="93"/>
                  </a:lnTo>
                  <a:lnTo>
                    <a:pt x="0" y="79"/>
                  </a:lnTo>
                  <a:lnTo>
                    <a:pt x="14" y="36"/>
                  </a:lnTo>
                  <a:lnTo>
                    <a:pt x="7" y="26"/>
                  </a:lnTo>
                  <a:lnTo>
                    <a:pt x="7" y="12"/>
                  </a:lnTo>
                  <a:lnTo>
                    <a:pt x="2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37">
              <a:extLst>
                <a:ext uri="{FF2B5EF4-FFF2-40B4-BE49-F238E27FC236}">
                  <a16:creationId xmlns:a16="http://schemas.microsoft.com/office/drawing/2014/main" id="{F546F84B-AE5E-44F8-9CBE-3EA497A2C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025" y="4543426"/>
              <a:ext cx="1450975" cy="1381125"/>
            </a:xfrm>
            <a:custGeom>
              <a:avLst/>
              <a:gdLst>
                <a:gd name="T0" fmla="*/ 379 w 385"/>
                <a:gd name="T1" fmla="*/ 210 h 366"/>
                <a:gd name="T2" fmla="*/ 373 w 385"/>
                <a:gd name="T3" fmla="*/ 234 h 366"/>
                <a:gd name="T4" fmla="*/ 357 w 385"/>
                <a:gd name="T5" fmla="*/ 245 h 366"/>
                <a:gd name="T6" fmla="*/ 349 w 385"/>
                <a:gd name="T7" fmla="*/ 237 h 366"/>
                <a:gd name="T8" fmla="*/ 342 w 385"/>
                <a:gd name="T9" fmla="*/ 240 h 366"/>
                <a:gd name="T10" fmla="*/ 344 w 385"/>
                <a:gd name="T11" fmla="*/ 250 h 366"/>
                <a:gd name="T12" fmla="*/ 336 w 385"/>
                <a:gd name="T13" fmla="*/ 260 h 366"/>
                <a:gd name="T14" fmla="*/ 316 w 385"/>
                <a:gd name="T15" fmla="*/ 272 h 366"/>
                <a:gd name="T16" fmla="*/ 308 w 385"/>
                <a:gd name="T17" fmla="*/ 276 h 366"/>
                <a:gd name="T18" fmla="*/ 300 w 385"/>
                <a:gd name="T19" fmla="*/ 274 h 366"/>
                <a:gd name="T20" fmla="*/ 295 w 385"/>
                <a:gd name="T21" fmla="*/ 277 h 366"/>
                <a:gd name="T22" fmla="*/ 290 w 385"/>
                <a:gd name="T23" fmla="*/ 283 h 366"/>
                <a:gd name="T24" fmla="*/ 288 w 385"/>
                <a:gd name="T25" fmla="*/ 290 h 366"/>
                <a:gd name="T26" fmla="*/ 279 w 385"/>
                <a:gd name="T27" fmla="*/ 290 h 366"/>
                <a:gd name="T28" fmla="*/ 282 w 385"/>
                <a:gd name="T29" fmla="*/ 295 h 366"/>
                <a:gd name="T30" fmla="*/ 270 w 385"/>
                <a:gd name="T31" fmla="*/ 301 h 366"/>
                <a:gd name="T32" fmla="*/ 270 w 385"/>
                <a:gd name="T33" fmla="*/ 319 h 366"/>
                <a:gd name="T34" fmla="*/ 269 w 385"/>
                <a:gd name="T35" fmla="*/ 323 h 366"/>
                <a:gd name="T36" fmla="*/ 269 w 385"/>
                <a:gd name="T37" fmla="*/ 339 h 366"/>
                <a:gd name="T38" fmla="*/ 273 w 385"/>
                <a:gd name="T39" fmla="*/ 365 h 366"/>
                <a:gd name="T40" fmla="*/ 248 w 385"/>
                <a:gd name="T41" fmla="*/ 360 h 366"/>
                <a:gd name="T42" fmla="*/ 210 w 385"/>
                <a:gd name="T43" fmla="*/ 320 h 366"/>
                <a:gd name="T44" fmla="*/ 198 w 385"/>
                <a:gd name="T45" fmla="*/ 304 h 366"/>
                <a:gd name="T46" fmla="*/ 174 w 385"/>
                <a:gd name="T47" fmla="*/ 259 h 366"/>
                <a:gd name="T48" fmla="*/ 158 w 385"/>
                <a:gd name="T49" fmla="*/ 242 h 366"/>
                <a:gd name="T50" fmla="*/ 146 w 385"/>
                <a:gd name="T51" fmla="*/ 238 h 366"/>
                <a:gd name="T52" fmla="*/ 126 w 385"/>
                <a:gd name="T53" fmla="*/ 234 h 366"/>
                <a:gd name="T54" fmla="*/ 111 w 385"/>
                <a:gd name="T55" fmla="*/ 249 h 366"/>
                <a:gd name="T56" fmla="*/ 93 w 385"/>
                <a:gd name="T57" fmla="*/ 262 h 366"/>
                <a:gd name="T58" fmla="*/ 68 w 385"/>
                <a:gd name="T59" fmla="*/ 245 h 366"/>
                <a:gd name="T60" fmla="*/ 47 w 385"/>
                <a:gd name="T61" fmla="*/ 207 h 366"/>
                <a:gd name="T62" fmla="*/ 12 w 385"/>
                <a:gd name="T63" fmla="*/ 179 h 366"/>
                <a:gd name="T64" fmla="*/ 0 w 385"/>
                <a:gd name="T65" fmla="*/ 161 h 366"/>
                <a:gd name="T66" fmla="*/ 194 w 385"/>
                <a:gd name="T67" fmla="*/ 0 h 366"/>
                <a:gd name="T68" fmla="*/ 205 w 385"/>
                <a:gd name="T69" fmla="*/ 76 h 366"/>
                <a:gd name="T70" fmla="*/ 217 w 385"/>
                <a:gd name="T71" fmla="*/ 77 h 366"/>
                <a:gd name="T72" fmla="*/ 236 w 385"/>
                <a:gd name="T73" fmla="*/ 84 h 366"/>
                <a:gd name="T74" fmla="*/ 250 w 385"/>
                <a:gd name="T75" fmla="*/ 86 h 366"/>
                <a:gd name="T76" fmla="*/ 254 w 385"/>
                <a:gd name="T77" fmla="*/ 95 h 366"/>
                <a:gd name="T78" fmla="*/ 268 w 385"/>
                <a:gd name="T79" fmla="*/ 91 h 366"/>
                <a:gd name="T80" fmla="*/ 280 w 385"/>
                <a:gd name="T81" fmla="*/ 100 h 366"/>
                <a:gd name="T82" fmla="*/ 292 w 385"/>
                <a:gd name="T83" fmla="*/ 95 h 366"/>
                <a:gd name="T84" fmla="*/ 306 w 385"/>
                <a:gd name="T85" fmla="*/ 100 h 366"/>
                <a:gd name="T86" fmla="*/ 318 w 385"/>
                <a:gd name="T87" fmla="*/ 96 h 366"/>
                <a:gd name="T88" fmla="*/ 337 w 385"/>
                <a:gd name="T89" fmla="*/ 93 h 366"/>
                <a:gd name="T90" fmla="*/ 356 w 385"/>
                <a:gd name="T91" fmla="*/ 103 h 366"/>
                <a:gd name="T92" fmla="*/ 364 w 385"/>
                <a:gd name="T93" fmla="*/ 104 h 366"/>
                <a:gd name="T94" fmla="*/ 370 w 385"/>
                <a:gd name="T95" fmla="*/ 161 h 366"/>
                <a:gd name="T96" fmla="*/ 380 w 385"/>
                <a:gd name="T97" fmla="*/ 17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5" h="366">
                  <a:moveTo>
                    <a:pt x="385" y="190"/>
                  </a:moveTo>
                  <a:cubicBezTo>
                    <a:pt x="385" y="190"/>
                    <a:pt x="385" y="198"/>
                    <a:pt x="385" y="199"/>
                  </a:cubicBezTo>
                  <a:cubicBezTo>
                    <a:pt x="385" y="200"/>
                    <a:pt x="379" y="210"/>
                    <a:pt x="379" y="210"/>
                  </a:cubicBezTo>
                  <a:cubicBezTo>
                    <a:pt x="377" y="217"/>
                    <a:pt x="377" y="217"/>
                    <a:pt x="377" y="217"/>
                  </a:cubicBezTo>
                  <a:cubicBezTo>
                    <a:pt x="379" y="226"/>
                    <a:pt x="379" y="226"/>
                    <a:pt x="379" y="226"/>
                  </a:cubicBezTo>
                  <a:cubicBezTo>
                    <a:pt x="373" y="234"/>
                    <a:pt x="373" y="234"/>
                    <a:pt x="373" y="234"/>
                  </a:cubicBezTo>
                  <a:cubicBezTo>
                    <a:pt x="375" y="239"/>
                    <a:pt x="375" y="239"/>
                    <a:pt x="375" y="239"/>
                  </a:cubicBezTo>
                  <a:cubicBezTo>
                    <a:pt x="373" y="240"/>
                    <a:pt x="372" y="240"/>
                    <a:pt x="370" y="240"/>
                  </a:cubicBezTo>
                  <a:cubicBezTo>
                    <a:pt x="366" y="241"/>
                    <a:pt x="359" y="245"/>
                    <a:pt x="357" y="245"/>
                  </a:cubicBezTo>
                  <a:cubicBezTo>
                    <a:pt x="354" y="245"/>
                    <a:pt x="351" y="245"/>
                    <a:pt x="348" y="245"/>
                  </a:cubicBezTo>
                  <a:cubicBezTo>
                    <a:pt x="346" y="246"/>
                    <a:pt x="349" y="243"/>
                    <a:pt x="349" y="242"/>
                  </a:cubicBezTo>
                  <a:cubicBezTo>
                    <a:pt x="350" y="241"/>
                    <a:pt x="350" y="237"/>
                    <a:pt x="349" y="237"/>
                  </a:cubicBezTo>
                  <a:cubicBezTo>
                    <a:pt x="349" y="237"/>
                    <a:pt x="347" y="237"/>
                    <a:pt x="346" y="239"/>
                  </a:cubicBezTo>
                  <a:cubicBezTo>
                    <a:pt x="344" y="240"/>
                    <a:pt x="343" y="240"/>
                    <a:pt x="343" y="239"/>
                  </a:cubicBezTo>
                  <a:cubicBezTo>
                    <a:pt x="342" y="238"/>
                    <a:pt x="341" y="238"/>
                    <a:pt x="342" y="240"/>
                  </a:cubicBezTo>
                  <a:cubicBezTo>
                    <a:pt x="342" y="241"/>
                    <a:pt x="341" y="243"/>
                    <a:pt x="340" y="243"/>
                  </a:cubicBezTo>
                  <a:cubicBezTo>
                    <a:pt x="339" y="243"/>
                    <a:pt x="340" y="245"/>
                    <a:pt x="343" y="246"/>
                  </a:cubicBezTo>
                  <a:cubicBezTo>
                    <a:pt x="345" y="246"/>
                    <a:pt x="344" y="248"/>
                    <a:pt x="344" y="250"/>
                  </a:cubicBezTo>
                  <a:cubicBezTo>
                    <a:pt x="345" y="253"/>
                    <a:pt x="343" y="254"/>
                    <a:pt x="342" y="254"/>
                  </a:cubicBezTo>
                  <a:cubicBezTo>
                    <a:pt x="340" y="254"/>
                    <a:pt x="340" y="256"/>
                    <a:pt x="338" y="256"/>
                  </a:cubicBezTo>
                  <a:cubicBezTo>
                    <a:pt x="336" y="256"/>
                    <a:pt x="337" y="257"/>
                    <a:pt x="336" y="260"/>
                  </a:cubicBezTo>
                  <a:cubicBezTo>
                    <a:pt x="334" y="263"/>
                    <a:pt x="330" y="268"/>
                    <a:pt x="328" y="268"/>
                  </a:cubicBezTo>
                  <a:cubicBezTo>
                    <a:pt x="327" y="268"/>
                    <a:pt x="325" y="270"/>
                    <a:pt x="324" y="271"/>
                  </a:cubicBezTo>
                  <a:cubicBezTo>
                    <a:pt x="323" y="272"/>
                    <a:pt x="318" y="271"/>
                    <a:pt x="316" y="272"/>
                  </a:cubicBezTo>
                  <a:cubicBezTo>
                    <a:pt x="315" y="272"/>
                    <a:pt x="316" y="274"/>
                    <a:pt x="316" y="275"/>
                  </a:cubicBezTo>
                  <a:cubicBezTo>
                    <a:pt x="317" y="276"/>
                    <a:pt x="314" y="276"/>
                    <a:pt x="313" y="275"/>
                  </a:cubicBezTo>
                  <a:cubicBezTo>
                    <a:pt x="312" y="275"/>
                    <a:pt x="310" y="275"/>
                    <a:pt x="308" y="276"/>
                  </a:cubicBezTo>
                  <a:cubicBezTo>
                    <a:pt x="307" y="276"/>
                    <a:pt x="307" y="276"/>
                    <a:pt x="306" y="273"/>
                  </a:cubicBezTo>
                  <a:cubicBezTo>
                    <a:pt x="306" y="271"/>
                    <a:pt x="304" y="274"/>
                    <a:pt x="303" y="274"/>
                  </a:cubicBezTo>
                  <a:cubicBezTo>
                    <a:pt x="302" y="275"/>
                    <a:pt x="302" y="274"/>
                    <a:pt x="300" y="274"/>
                  </a:cubicBezTo>
                  <a:cubicBezTo>
                    <a:pt x="299" y="274"/>
                    <a:pt x="298" y="276"/>
                    <a:pt x="297" y="275"/>
                  </a:cubicBezTo>
                  <a:cubicBezTo>
                    <a:pt x="296" y="275"/>
                    <a:pt x="295" y="273"/>
                    <a:pt x="294" y="273"/>
                  </a:cubicBezTo>
                  <a:cubicBezTo>
                    <a:pt x="293" y="273"/>
                    <a:pt x="294" y="276"/>
                    <a:pt x="295" y="277"/>
                  </a:cubicBezTo>
                  <a:cubicBezTo>
                    <a:pt x="295" y="278"/>
                    <a:pt x="299" y="279"/>
                    <a:pt x="299" y="281"/>
                  </a:cubicBezTo>
                  <a:cubicBezTo>
                    <a:pt x="300" y="282"/>
                    <a:pt x="297" y="284"/>
                    <a:pt x="295" y="285"/>
                  </a:cubicBezTo>
                  <a:cubicBezTo>
                    <a:pt x="292" y="286"/>
                    <a:pt x="291" y="285"/>
                    <a:pt x="290" y="283"/>
                  </a:cubicBezTo>
                  <a:cubicBezTo>
                    <a:pt x="290" y="280"/>
                    <a:pt x="288" y="282"/>
                    <a:pt x="288" y="283"/>
                  </a:cubicBezTo>
                  <a:cubicBezTo>
                    <a:pt x="287" y="284"/>
                    <a:pt x="288" y="285"/>
                    <a:pt x="288" y="285"/>
                  </a:cubicBezTo>
                  <a:cubicBezTo>
                    <a:pt x="288" y="285"/>
                    <a:pt x="288" y="290"/>
                    <a:pt x="288" y="290"/>
                  </a:cubicBezTo>
                  <a:cubicBezTo>
                    <a:pt x="287" y="291"/>
                    <a:pt x="285" y="293"/>
                    <a:pt x="284" y="292"/>
                  </a:cubicBezTo>
                  <a:cubicBezTo>
                    <a:pt x="283" y="292"/>
                    <a:pt x="284" y="290"/>
                    <a:pt x="283" y="290"/>
                  </a:cubicBezTo>
                  <a:cubicBezTo>
                    <a:pt x="282" y="290"/>
                    <a:pt x="280" y="290"/>
                    <a:pt x="279" y="290"/>
                  </a:cubicBezTo>
                  <a:cubicBezTo>
                    <a:pt x="278" y="290"/>
                    <a:pt x="276" y="293"/>
                    <a:pt x="276" y="294"/>
                  </a:cubicBezTo>
                  <a:cubicBezTo>
                    <a:pt x="276" y="295"/>
                    <a:pt x="278" y="296"/>
                    <a:pt x="279" y="294"/>
                  </a:cubicBezTo>
                  <a:cubicBezTo>
                    <a:pt x="281" y="292"/>
                    <a:pt x="282" y="293"/>
                    <a:pt x="282" y="295"/>
                  </a:cubicBezTo>
                  <a:cubicBezTo>
                    <a:pt x="282" y="296"/>
                    <a:pt x="279" y="300"/>
                    <a:pt x="278" y="302"/>
                  </a:cubicBezTo>
                  <a:cubicBezTo>
                    <a:pt x="277" y="304"/>
                    <a:pt x="276" y="302"/>
                    <a:pt x="275" y="301"/>
                  </a:cubicBezTo>
                  <a:cubicBezTo>
                    <a:pt x="275" y="300"/>
                    <a:pt x="272" y="300"/>
                    <a:pt x="270" y="301"/>
                  </a:cubicBezTo>
                  <a:cubicBezTo>
                    <a:pt x="268" y="301"/>
                    <a:pt x="268" y="301"/>
                    <a:pt x="268" y="302"/>
                  </a:cubicBezTo>
                  <a:cubicBezTo>
                    <a:pt x="269" y="303"/>
                    <a:pt x="274" y="307"/>
                    <a:pt x="274" y="307"/>
                  </a:cubicBezTo>
                  <a:cubicBezTo>
                    <a:pt x="275" y="308"/>
                    <a:pt x="270" y="318"/>
                    <a:pt x="270" y="319"/>
                  </a:cubicBezTo>
                  <a:cubicBezTo>
                    <a:pt x="269" y="319"/>
                    <a:pt x="265" y="318"/>
                    <a:pt x="264" y="318"/>
                  </a:cubicBezTo>
                  <a:cubicBezTo>
                    <a:pt x="262" y="318"/>
                    <a:pt x="263" y="321"/>
                    <a:pt x="263" y="321"/>
                  </a:cubicBezTo>
                  <a:cubicBezTo>
                    <a:pt x="264" y="321"/>
                    <a:pt x="269" y="321"/>
                    <a:pt x="269" y="323"/>
                  </a:cubicBezTo>
                  <a:cubicBezTo>
                    <a:pt x="270" y="325"/>
                    <a:pt x="268" y="330"/>
                    <a:pt x="267" y="330"/>
                  </a:cubicBezTo>
                  <a:cubicBezTo>
                    <a:pt x="265" y="331"/>
                    <a:pt x="266" y="333"/>
                    <a:pt x="266" y="334"/>
                  </a:cubicBezTo>
                  <a:cubicBezTo>
                    <a:pt x="267" y="336"/>
                    <a:pt x="269" y="337"/>
                    <a:pt x="269" y="339"/>
                  </a:cubicBezTo>
                  <a:cubicBezTo>
                    <a:pt x="269" y="341"/>
                    <a:pt x="269" y="349"/>
                    <a:pt x="271" y="350"/>
                  </a:cubicBezTo>
                  <a:cubicBezTo>
                    <a:pt x="273" y="352"/>
                    <a:pt x="278" y="364"/>
                    <a:pt x="278" y="364"/>
                  </a:cubicBezTo>
                  <a:cubicBezTo>
                    <a:pt x="278" y="364"/>
                    <a:pt x="275" y="364"/>
                    <a:pt x="273" y="365"/>
                  </a:cubicBezTo>
                  <a:cubicBezTo>
                    <a:pt x="271" y="365"/>
                    <a:pt x="271" y="366"/>
                    <a:pt x="269" y="366"/>
                  </a:cubicBezTo>
                  <a:cubicBezTo>
                    <a:pt x="267" y="366"/>
                    <a:pt x="265" y="363"/>
                    <a:pt x="264" y="362"/>
                  </a:cubicBezTo>
                  <a:cubicBezTo>
                    <a:pt x="263" y="361"/>
                    <a:pt x="258" y="361"/>
                    <a:pt x="248" y="360"/>
                  </a:cubicBezTo>
                  <a:cubicBezTo>
                    <a:pt x="248" y="360"/>
                    <a:pt x="225" y="349"/>
                    <a:pt x="221" y="348"/>
                  </a:cubicBezTo>
                  <a:cubicBezTo>
                    <a:pt x="221" y="348"/>
                    <a:pt x="216" y="333"/>
                    <a:pt x="211" y="33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08" y="319"/>
                    <a:pt x="208" y="319"/>
                    <a:pt x="208" y="319"/>
                  </a:cubicBezTo>
                  <a:cubicBezTo>
                    <a:pt x="209" y="311"/>
                    <a:pt x="209" y="311"/>
                    <a:pt x="209" y="311"/>
                  </a:cubicBezTo>
                  <a:cubicBezTo>
                    <a:pt x="198" y="304"/>
                    <a:pt x="198" y="304"/>
                    <a:pt x="198" y="304"/>
                  </a:cubicBezTo>
                  <a:cubicBezTo>
                    <a:pt x="198" y="304"/>
                    <a:pt x="198" y="298"/>
                    <a:pt x="197" y="297"/>
                  </a:cubicBezTo>
                  <a:cubicBezTo>
                    <a:pt x="196" y="296"/>
                    <a:pt x="186" y="288"/>
                    <a:pt x="186" y="288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68" y="252"/>
                    <a:pt x="165" y="250"/>
                  </a:cubicBezTo>
                  <a:cubicBezTo>
                    <a:pt x="162" y="247"/>
                    <a:pt x="158" y="246"/>
                    <a:pt x="158" y="246"/>
                  </a:cubicBezTo>
                  <a:cubicBezTo>
                    <a:pt x="158" y="242"/>
                    <a:pt x="158" y="242"/>
                    <a:pt x="158" y="242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49" y="235"/>
                    <a:pt x="149" y="235"/>
                    <a:pt x="149" y="235"/>
                  </a:cubicBezTo>
                  <a:cubicBezTo>
                    <a:pt x="146" y="238"/>
                    <a:pt x="146" y="238"/>
                    <a:pt x="146" y="238"/>
                  </a:cubicBezTo>
                  <a:cubicBezTo>
                    <a:pt x="146" y="238"/>
                    <a:pt x="144" y="237"/>
                    <a:pt x="143" y="236"/>
                  </a:cubicBezTo>
                  <a:cubicBezTo>
                    <a:pt x="143" y="235"/>
                    <a:pt x="134" y="236"/>
                    <a:pt x="132" y="235"/>
                  </a:cubicBezTo>
                  <a:cubicBezTo>
                    <a:pt x="129" y="235"/>
                    <a:pt x="126" y="234"/>
                    <a:pt x="126" y="234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16" y="237"/>
                    <a:pt x="116" y="237"/>
                    <a:pt x="116" y="237"/>
                  </a:cubicBezTo>
                  <a:cubicBezTo>
                    <a:pt x="116" y="237"/>
                    <a:pt x="114" y="243"/>
                    <a:pt x="111" y="249"/>
                  </a:cubicBezTo>
                  <a:cubicBezTo>
                    <a:pt x="108" y="254"/>
                    <a:pt x="110" y="255"/>
                    <a:pt x="110" y="255"/>
                  </a:cubicBezTo>
                  <a:cubicBezTo>
                    <a:pt x="101" y="264"/>
                    <a:pt x="101" y="264"/>
                    <a:pt x="101" y="264"/>
                  </a:cubicBezTo>
                  <a:cubicBezTo>
                    <a:pt x="101" y="264"/>
                    <a:pt x="96" y="262"/>
                    <a:pt x="93" y="262"/>
                  </a:cubicBezTo>
                  <a:cubicBezTo>
                    <a:pt x="91" y="262"/>
                    <a:pt x="86" y="255"/>
                    <a:pt x="85" y="254"/>
                  </a:cubicBezTo>
                  <a:cubicBezTo>
                    <a:pt x="84" y="254"/>
                    <a:pt x="72" y="251"/>
                    <a:pt x="72" y="249"/>
                  </a:cubicBezTo>
                  <a:cubicBezTo>
                    <a:pt x="72" y="248"/>
                    <a:pt x="69" y="245"/>
                    <a:pt x="68" y="245"/>
                  </a:cubicBezTo>
                  <a:cubicBezTo>
                    <a:pt x="66" y="245"/>
                    <a:pt x="60" y="238"/>
                    <a:pt x="58" y="234"/>
                  </a:cubicBezTo>
                  <a:cubicBezTo>
                    <a:pt x="56" y="230"/>
                    <a:pt x="57" y="227"/>
                    <a:pt x="57" y="225"/>
                  </a:cubicBezTo>
                  <a:cubicBezTo>
                    <a:pt x="58" y="223"/>
                    <a:pt x="50" y="210"/>
                    <a:pt x="47" y="207"/>
                  </a:cubicBezTo>
                  <a:cubicBezTo>
                    <a:pt x="45" y="203"/>
                    <a:pt x="36" y="200"/>
                    <a:pt x="35" y="199"/>
                  </a:cubicBezTo>
                  <a:cubicBezTo>
                    <a:pt x="34" y="198"/>
                    <a:pt x="22" y="186"/>
                    <a:pt x="20" y="183"/>
                  </a:cubicBezTo>
                  <a:cubicBezTo>
                    <a:pt x="19" y="180"/>
                    <a:pt x="14" y="180"/>
                    <a:pt x="12" y="179"/>
                  </a:cubicBezTo>
                  <a:cubicBezTo>
                    <a:pt x="10" y="178"/>
                    <a:pt x="4" y="168"/>
                    <a:pt x="4" y="168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05" y="161"/>
                    <a:pt x="105" y="161"/>
                    <a:pt x="105" y="16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10" y="78"/>
                    <a:pt x="210" y="78"/>
                    <a:pt x="210" y="78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18" y="83"/>
                    <a:pt x="218" y="83"/>
                    <a:pt x="218" y="83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50" y="86"/>
                    <a:pt x="250" y="86"/>
                    <a:pt x="250" y="86"/>
                  </a:cubicBezTo>
                  <a:cubicBezTo>
                    <a:pt x="250" y="90"/>
                    <a:pt x="250" y="90"/>
                    <a:pt x="250" y="90"/>
                  </a:cubicBezTo>
                  <a:cubicBezTo>
                    <a:pt x="254" y="90"/>
                    <a:pt x="254" y="90"/>
                    <a:pt x="254" y="90"/>
                  </a:cubicBezTo>
                  <a:cubicBezTo>
                    <a:pt x="254" y="95"/>
                    <a:pt x="254" y="95"/>
                    <a:pt x="254" y="95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60" y="92"/>
                    <a:pt x="260" y="92"/>
                    <a:pt x="260" y="92"/>
                  </a:cubicBezTo>
                  <a:cubicBezTo>
                    <a:pt x="268" y="91"/>
                    <a:pt x="268" y="91"/>
                    <a:pt x="268" y="91"/>
                  </a:cubicBezTo>
                  <a:cubicBezTo>
                    <a:pt x="270" y="96"/>
                    <a:pt x="270" y="96"/>
                    <a:pt x="270" y="96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80" y="100"/>
                    <a:pt x="280" y="100"/>
                    <a:pt x="280" y="100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301" y="101"/>
                    <a:pt x="301" y="101"/>
                    <a:pt x="301" y="101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6" y="100"/>
                    <a:pt x="306" y="100"/>
                    <a:pt x="306" y="100"/>
                  </a:cubicBezTo>
                  <a:cubicBezTo>
                    <a:pt x="307" y="97"/>
                    <a:pt x="307" y="97"/>
                    <a:pt x="307" y="97"/>
                  </a:cubicBezTo>
                  <a:cubicBezTo>
                    <a:pt x="315" y="94"/>
                    <a:pt x="315" y="94"/>
                    <a:pt x="315" y="94"/>
                  </a:cubicBezTo>
                  <a:cubicBezTo>
                    <a:pt x="318" y="96"/>
                    <a:pt x="318" y="96"/>
                    <a:pt x="318" y="96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9" y="94"/>
                    <a:pt x="329" y="94"/>
                    <a:pt x="329" y="94"/>
                  </a:cubicBezTo>
                  <a:cubicBezTo>
                    <a:pt x="337" y="93"/>
                    <a:pt x="337" y="93"/>
                    <a:pt x="337" y="93"/>
                  </a:cubicBezTo>
                  <a:cubicBezTo>
                    <a:pt x="337" y="93"/>
                    <a:pt x="350" y="100"/>
                    <a:pt x="352" y="101"/>
                  </a:cubicBezTo>
                  <a:cubicBezTo>
                    <a:pt x="353" y="102"/>
                    <a:pt x="354" y="104"/>
                    <a:pt x="354" y="104"/>
                  </a:cubicBezTo>
                  <a:cubicBezTo>
                    <a:pt x="356" y="103"/>
                    <a:pt x="356" y="103"/>
                    <a:pt x="356" y="103"/>
                  </a:cubicBezTo>
                  <a:cubicBezTo>
                    <a:pt x="356" y="103"/>
                    <a:pt x="356" y="103"/>
                    <a:pt x="356" y="103"/>
                  </a:cubicBezTo>
                  <a:cubicBezTo>
                    <a:pt x="360" y="107"/>
                    <a:pt x="360" y="107"/>
                    <a:pt x="360" y="107"/>
                  </a:cubicBezTo>
                  <a:cubicBezTo>
                    <a:pt x="364" y="104"/>
                    <a:pt x="364" y="104"/>
                    <a:pt x="364" y="104"/>
                  </a:cubicBezTo>
                  <a:cubicBezTo>
                    <a:pt x="370" y="106"/>
                    <a:pt x="370" y="106"/>
                    <a:pt x="370" y="106"/>
                  </a:cubicBezTo>
                  <a:cubicBezTo>
                    <a:pt x="369" y="125"/>
                    <a:pt x="369" y="125"/>
                    <a:pt x="369" y="125"/>
                  </a:cubicBezTo>
                  <a:cubicBezTo>
                    <a:pt x="370" y="161"/>
                    <a:pt x="370" y="161"/>
                    <a:pt x="370" y="161"/>
                  </a:cubicBezTo>
                  <a:cubicBezTo>
                    <a:pt x="375" y="168"/>
                    <a:pt x="375" y="168"/>
                    <a:pt x="375" y="168"/>
                  </a:cubicBezTo>
                  <a:cubicBezTo>
                    <a:pt x="377" y="175"/>
                    <a:pt x="377" y="175"/>
                    <a:pt x="377" y="175"/>
                  </a:cubicBezTo>
                  <a:cubicBezTo>
                    <a:pt x="377" y="175"/>
                    <a:pt x="380" y="177"/>
                    <a:pt x="380" y="178"/>
                  </a:cubicBezTo>
                  <a:cubicBezTo>
                    <a:pt x="381" y="179"/>
                    <a:pt x="382" y="186"/>
                    <a:pt x="382" y="186"/>
                  </a:cubicBezTo>
                  <a:lnTo>
                    <a:pt x="385" y="19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38">
              <a:extLst>
                <a:ext uri="{FF2B5EF4-FFF2-40B4-BE49-F238E27FC236}">
                  <a16:creationId xmlns:a16="http://schemas.microsoft.com/office/drawing/2014/main" id="{E14883E1-431C-4D58-867D-C75445CF5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5" y="4478338"/>
              <a:ext cx="666750" cy="758825"/>
            </a:xfrm>
            <a:custGeom>
              <a:avLst/>
              <a:gdLst>
                <a:gd name="T0" fmla="*/ 420 w 420"/>
                <a:gd name="T1" fmla="*/ 0 h 478"/>
                <a:gd name="T2" fmla="*/ 420 w 420"/>
                <a:gd name="T3" fmla="*/ 43 h 478"/>
                <a:gd name="T4" fmla="*/ 417 w 420"/>
                <a:gd name="T5" fmla="*/ 424 h 478"/>
                <a:gd name="T6" fmla="*/ 168 w 420"/>
                <a:gd name="T7" fmla="*/ 424 h 478"/>
                <a:gd name="T8" fmla="*/ 168 w 420"/>
                <a:gd name="T9" fmla="*/ 436 h 478"/>
                <a:gd name="T10" fmla="*/ 178 w 420"/>
                <a:gd name="T11" fmla="*/ 440 h 478"/>
                <a:gd name="T12" fmla="*/ 57 w 420"/>
                <a:gd name="T13" fmla="*/ 440 h 478"/>
                <a:gd name="T14" fmla="*/ 57 w 420"/>
                <a:gd name="T15" fmla="*/ 478 h 478"/>
                <a:gd name="T16" fmla="*/ 0 w 420"/>
                <a:gd name="T17" fmla="*/ 478 h 478"/>
                <a:gd name="T18" fmla="*/ 0 w 420"/>
                <a:gd name="T19" fmla="*/ 0 h 478"/>
                <a:gd name="T20" fmla="*/ 420 w 420"/>
                <a:gd name="T21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0" h="478">
                  <a:moveTo>
                    <a:pt x="420" y="0"/>
                  </a:moveTo>
                  <a:lnTo>
                    <a:pt x="420" y="43"/>
                  </a:lnTo>
                  <a:lnTo>
                    <a:pt x="417" y="424"/>
                  </a:lnTo>
                  <a:lnTo>
                    <a:pt x="168" y="424"/>
                  </a:lnTo>
                  <a:lnTo>
                    <a:pt x="168" y="436"/>
                  </a:lnTo>
                  <a:lnTo>
                    <a:pt x="178" y="440"/>
                  </a:lnTo>
                  <a:lnTo>
                    <a:pt x="57" y="440"/>
                  </a:lnTo>
                  <a:lnTo>
                    <a:pt x="57" y="478"/>
                  </a:lnTo>
                  <a:lnTo>
                    <a:pt x="0" y="478"/>
                  </a:lnTo>
                  <a:lnTo>
                    <a:pt x="0" y="0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39">
              <a:extLst>
                <a:ext uri="{FF2B5EF4-FFF2-40B4-BE49-F238E27FC236}">
                  <a16:creationId xmlns:a16="http://schemas.microsoft.com/office/drawing/2014/main" id="{3A3A0B01-5820-4BF2-B752-D8888BE3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075" y="4478338"/>
              <a:ext cx="949325" cy="457200"/>
            </a:xfrm>
            <a:custGeom>
              <a:avLst/>
              <a:gdLst>
                <a:gd name="T0" fmla="*/ 252 w 252"/>
                <a:gd name="T1" fmla="*/ 55 h 121"/>
                <a:gd name="T2" fmla="*/ 250 w 252"/>
                <a:gd name="T3" fmla="*/ 120 h 121"/>
                <a:gd name="T4" fmla="*/ 248 w 252"/>
                <a:gd name="T5" fmla="*/ 121 h 121"/>
                <a:gd name="T6" fmla="*/ 246 w 252"/>
                <a:gd name="T7" fmla="*/ 118 h 121"/>
                <a:gd name="T8" fmla="*/ 231 w 252"/>
                <a:gd name="T9" fmla="*/ 110 h 121"/>
                <a:gd name="T10" fmla="*/ 223 w 252"/>
                <a:gd name="T11" fmla="*/ 111 h 121"/>
                <a:gd name="T12" fmla="*/ 218 w 252"/>
                <a:gd name="T13" fmla="*/ 110 h 121"/>
                <a:gd name="T14" fmla="*/ 212 w 252"/>
                <a:gd name="T15" fmla="*/ 113 h 121"/>
                <a:gd name="T16" fmla="*/ 209 w 252"/>
                <a:gd name="T17" fmla="*/ 111 h 121"/>
                <a:gd name="T18" fmla="*/ 201 w 252"/>
                <a:gd name="T19" fmla="*/ 114 h 121"/>
                <a:gd name="T20" fmla="*/ 200 w 252"/>
                <a:gd name="T21" fmla="*/ 117 h 121"/>
                <a:gd name="T22" fmla="*/ 197 w 252"/>
                <a:gd name="T23" fmla="*/ 116 h 121"/>
                <a:gd name="T24" fmla="*/ 195 w 252"/>
                <a:gd name="T25" fmla="*/ 118 h 121"/>
                <a:gd name="T26" fmla="*/ 186 w 252"/>
                <a:gd name="T27" fmla="*/ 112 h 121"/>
                <a:gd name="T28" fmla="*/ 181 w 252"/>
                <a:gd name="T29" fmla="*/ 112 h 121"/>
                <a:gd name="T30" fmla="*/ 178 w 252"/>
                <a:gd name="T31" fmla="*/ 109 h 121"/>
                <a:gd name="T32" fmla="*/ 174 w 252"/>
                <a:gd name="T33" fmla="*/ 117 h 121"/>
                <a:gd name="T34" fmla="*/ 171 w 252"/>
                <a:gd name="T35" fmla="*/ 111 h 121"/>
                <a:gd name="T36" fmla="*/ 164 w 252"/>
                <a:gd name="T37" fmla="*/ 113 h 121"/>
                <a:gd name="T38" fmla="*/ 162 w 252"/>
                <a:gd name="T39" fmla="*/ 108 h 121"/>
                <a:gd name="T40" fmla="*/ 154 w 252"/>
                <a:gd name="T41" fmla="*/ 109 h 121"/>
                <a:gd name="T42" fmla="*/ 152 w 252"/>
                <a:gd name="T43" fmla="*/ 112 h 121"/>
                <a:gd name="T44" fmla="*/ 148 w 252"/>
                <a:gd name="T45" fmla="*/ 112 h 121"/>
                <a:gd name="T46" fmla="*/ 148 w 252"/>
                <a:gd name="T47" fmla="*/ 107 h 121"/>
                <a:gd name="T48" fmla="*/ 144 w 252"/>
                <a:gd name="T49" fmla="*/ 107 h 121"/>
                <a:gd name="T50" fmla="*/ 144 w 252"/>
                <a:gd name="T51" fmla="*/ 103 h 121"/>
                <a:gd name="T52" fmla="*/ 137 w 252"/>
                <a:gd name="T53" fmla="*/ 101 h 121"/>
                <a:gd name="T54" fmla="*/ 132 w 252"/>
                <a:gd name="T55" fmla="*/ 105 h 121"/>
                <a:gd name="T56" fmla="*/ 130 w 252"/>
                <a:gd name="T57" fmla="*/ 101 h 121"/>
                <a:gd name="T58" fmla="*/ 124 w 252"/>
                <a:gd name="T59" fmla="*/ 103 h 121"/>
                <a:gd name="T60" fmla="*/ 112 w 252"/>
                <a:gd name="T61" fmla="*/ 100 h 121"/>
                <a:gd name="T62" fmla="*/ 111 w 252"/>
                <a:gd name="T63" fmla="*/ 94 h 121"/>
                <a:gd name="T64" fmla="*/ 108 w 252"/>
                <a:gd name="T65" fmla="*/ 91 h 121"/>
                <a:gd name="T66" fmla="*/ 104 w 252"/>
                <a:gd name="T67" fmla="*/ 95 h 121"/>
                <a:gd name="T68" fmla="*/ 99 w 252"/>
                <a:gd name="T69" fmla="*/ 93 h 121"/>
                <a:gd name="T70" fmla="*/ 91 w 252"/>
                <a:gd name="T71" fmla="*/ 86 h 121"/>
                <a:gd name="T72" fmla="*/ 88 w 252"/>
                <a:gd name="T73" fmla="*/ 87 h 121"/>
                <a:gd name="T74" fmla="*/ 88 w 252"/>
                <a:gd name="T75" fmla="*/ 17 h 121"/>
                <a:gd name="T76" fmla="*/ 0 w 252"/>
                <a:gd name="T77" fmla="*/ 17 h 121"/>
                <a:gd name="T78" fmla="*/ 0 w 252"/>
                <a:gd name="T79" fmla="*/ 0 h 121"/>
                <a:gd name="T80" fmla="*/ 247 w 252"/>
                <a:gd name="T81" fmla="*/ 0 h 121"/>
                <a:gd name="T82" fmla="*/ 247 w 252"/>
                <a:gd name="T83" fmla="*/ 18 h 121"/>
                <a:gd name="T84" fmla="*/ 252 w 252"/>
                <a:gd name="T85" fmla="*/ 5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" h="121">
                  <a:moveTo>
                    <a:pt x="252" y="55"/>
                  </a:moveTo>
                  <a:cubicBezTo>
                    <a:pt x="250" y="120"/>
                    <a:pt x="250" y="120"/>
                    <a:pt x="250" y="120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7" y="119"/>
                    <a:pt x="246" y="118"/>
                  </a:cubicBezTo>
                  <a:cubicBezTo>
                    <a:pt x="244" y="117"/>
                    <a:pt x="231" y="110"/>
                    <a:pt x="231" y="110"/>
                  </a:cubicBezTo>
                  <a:cubicBezTo>
                    <a:pt x="223" y="111"/>
                    <a:pt x="223" y="111"/>
                    <a:pt x="223" y="111"/>
                  </a:cubicBezTo>
                  <a:cubicBezTo>
                    <a:pt x="218" y="110"/>
                    <a:pt x="218" y="110"/>
                    <a:pt x="218" y="110"/>
                  </a:cubicBezTo>
                  <a:cubicBezTo>
                    <a:pt x="212" y="113"/>
                    <a:pt x="212" y="113"/>
                    <a:pt x="212" y="113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01" y="114"/>
                    <a:pt x="201" y="114"/>
                    <a:pt x="201" y="114"/>
                  </a:cubicBezTo>
                  <a:cubicBezTo>
                    <a:pt x="200" y="117"/>
                    <a:pt x="200" y="117"/>
                    <a:pt x="200" y="117"/>
                  </a:cubicBezTo>
                  <a:cubicBezTo>
                    <a:pt x="197" y="116"/>
                    <a:pt x="197" y="116"/>
                    <a:pt x="197" y="116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86" y="112"/>
                    <a:pt x="186" y="112"/>
                    <a:pt x="186" y="112"/>
                  </a:cubicBezTo>
                  <a:cubicBezTo>
                    <a:pt x="181" y="112"/>
                    <a:pt x="181" y="112"/>
                    <a:pt x="181" y="112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1" y="111"/>
                    <a:pt x="171" y="111"/>
                    <a:pt x="171" y="111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2" y="108"/>
                    <a:pt x="162" y="108"/>
                    <a:pt x="162" y="108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4" y="103"/>
                    <a:pt x="124" y="103"/>
                    <a:pt x="124" y="103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18"/>
                    <a:pt x="247" y="18"/>
                    <a:pt x="247" y="18"/>
                  </a:cubicBezTo>
                  <a:lnTo>
                    <a:pt x="252" y="55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40">
              <a:extLst>
                <a:ext uri="{FF2B5EF4-FFF2-40B4-BE49-F238E27FC236}">
                  <a16:creationId xmlns:a16="http://schemas.microsoft.com/office/drawing/2014/main" id="{B2E13715-0453-4A07-B817-1225CDDDB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50" y="4052888"/>
              <a:ext cx="825500" cy="425450"/>
            </a:xfrm>
            <a:custGeom>
              <a:avLst/>
              <a:gdLst>
                <a:gd name="T0" fmla="*/ 518 w 520"/>
                <a:gd name="T1" fmla="*/ 76 h 268"/>
                <a:gd name="T2" fmla="*/ 520 w 520"/>
                <a:gd name="T3" fmla="*/ 268 h 268"/>
                <a:gd name="T4" fmla="*/ 0 w 520"/>
                <a:gd name="T5" fmla="*/ 268 h 268"/>
                <a:gd name="T6" fmla="*/ 0 w 520"/>
                <a:gd name="T7" fmla="*/ 0 h 268"/>
                <a:gd name="T8" fmla="*/ 466 w 520"/>
                <a:gd name="T9" fmla="*/ 0 h 268"/>
                <a:gd name="T10" fmla="*/ 485 w 520"/>
                <a:gd name="T11" fmla="*/ 12 h 268"/>
                <a:gd name="T12" fmla="*/ 501 w 520"/>
                <a:gd name="T13" fmla="*/ 9 h 268"/>
                <a:gd name="T14" fmla="*/ 504 w 520"/>
                <a:gd name="T15" fmla="*/ 21 h 268"/>
                <a:gd name="T16" fmla="*/ 494 w 520"/>
                <a:gd name="T17" fmla="*/ 26 h 268"/>
                <a:gd name="T18" fmla="*/ 492 w 520"/>
                <a:gd name="T19" fmla="*/ 35 h 268"/>
                <a:gd name="T20" fmla="*/ 485 w 520"/>
                <a:gd name="T21" fmla="*/ 38 h 268"/>
                <a:gd name="T22" fmla="*/ 492 w 520"/>
                <a:gd name="T23" fmla="*/ 52 h 268"/>
                <a:gd name="T24" fmla="*/ 499 w 520"/>
                <a:gd name="T25" fmla="*/ 52 h 268"/>
                <a:gd name="T26" fmla="*/ 506 w 520"/>
                <a:gd name="T27" fmla="*/ 69 h 268"/>
                <a:gd name="T28" fmla="*/ 518 w 520"/>
                <a:gd name="T29" fmla="*/ 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0" h="268">
                  <a:moveTo>
                    <a:pt x="518" y="76"/>
                  </a:moveTo>
                  <a:lnTo>
                    <a:pt x="520" y="268"/>
                  </a:lnTo>
                  <a:lnTo>
                    <a:pt x="0" y="268"/>
                  </a:lnTo>
                  <a:lnTo>
                    <a:pt x="0" y="0"/>
                  </a:lnTo>
                  <a:lnTo>
                    <a:pt x="466" y="0"/>
                  </a:lnTo>
                  <a:lnTo>
                    <a:pt x="485" y="12"/>
                  </a:lnTo>
                  <a:lnTo>
                    <a:pt x="501" y="9"/>
                  </a:lnTo>
                  <a:lnTo>
                    <a:pt x="504" y="21"/>
                  </a:lnTo>
                  <a:lnTo>
                    <a:pt x="494" y="26"/>
                  </a:lnTo>
                  <a:lnTo>
                    <a:pt x="492" y="35"/>
                  </a:lnTo>
                  <a:lnTo>
                    <a:pt x="485" y="38"/>
                  </a:lnTo>
                  <a:lnTo>
                    <a:pt x="492" y="52"/>
                  </a:lnTo>
                  <a:lnTo>
                    <a:pt x="499" y="52"/>
                  </a:lnTo>
                  <a:lnTo>
                    <a:pt x="506" y="69"/>
                  </a:lnTo>
                  <a:lnTo>
                    <a:pt x="518" y="76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41">
              <a:extLst>
                <a:ext uri="{FF2B5EF4-FFF2-40B4-BE49-F238E27FC236}">
                  <a16:creationId xmlns:a16="http://schemas.microsoft.com/office/drawing/2014/main" id="{14685F11-87B3-4CDF-B5F8-533B30C99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3606801"/>
              <a:ext cx="957263" cy="446088"/>
            </a:xfrm>
            <a:custGeom>
              <a:avLst/>
              <a:gdLst>
                <a:gd name="T0" fmla="*/ 253 w 254"/>
                <a:gd name="T1" fmla="*/ 113 h 118"/>
                <a:gd name="T2" fmla="*/ 254 w 254"/>
                <a:gd name="T3" fmla="*/ 118 h 118"/>
                <a:gd name="T4" fmla="*/ 58 w 254"/>
                <a:gd name="T5" fmla="*/ 118 h 118"/>
                <a:gd name="T6" fmla="*/ 58 w 254"/>
                <a:gd name="T7" fmla="*/ 79 h 118"/>
                <a:gd name="T8" fmla="*/ 0 w 254"/>
                <a:gd name="T9" fmla="*/ 79 h 118"/>
                <a:gd name="T10" fmla="*/ 0 w 254"/>
                <a:gd name="T11" fmla="*/ 0 h 118"/>
                <a:gd name="T12" fmla="*/ 162 w 254"/>
                <a:gd name="T13" fmla="*/ 0 h 118"/>
                <a:gd name="T14" fmla="*/ 162 w 254"/>
                <a:gd name="T15" fmla="*/ 3 h 118"/>
                <a:gd name="T16" fmla="*/ 178 w 254"/>
                <a:gd name="T17" fmla="*/ 10 h 118"/>
                <a:gd name="T18" fmla="*/ 183 w 254"/>
                <a:gd name="T19" fmla="*/ 5 h 118"/>
                <a:gd name="T20" fmla="*/ 197 w 254"/>
                <a:gd name="T21" fmla="*/ 5 h 118"/>
                <a:gd name="T22" fmla="*/ 217 w 254"/>
                <a:gd name="T23" fmla="*/ 12 h 118"/>
                <a:gd name="T24" fmla="*/ 217 w 254"/>
                <a:gd name="T25" fmla="*/ 18 h 118"/>
                <a:gd name="T26" fmla="*/ 223 w 254"/>
                <a:gd name="T27" fmla="*/ 21 h 118"/>
                <a:gd name="T28" fmla="*/ 226 w 254"/>
                <a:gd name="T29" fmla="*/ 31 h 118"/>
                <a:gd name="T30" fmla="*/ 232 w 254"/>
                <a:gd name="T31" fmla="*/ 39 h 118"/>
                <a:gd name="T32" fmla="*/ 234 w 254"/>
                <a:gd name="T33" fmla="*/ 59 h 118"/>
                <a:gd name="T34" fmla="*/ 239 w 254"/>
                <a:gd name="T35" fmla="*/ 63 h 118"/>
                <a:gd name="T36" fmla="*/ 238 w 254"/>
                <a:gd name="T37" fmla="*/ 70 h 118"/>
                <a:gd name="T38" fmla="*/ 241 w 254"/>
                <a:gd name="T39" fmla="*/ 75 h 118"/>
                <a:gd name="T40" fmla="*/ 240 w 254"/>
                <a:gd name="T41" fmla="*/ 90 h 118"/>
                <a:gd name="T42" fmla="*/ 241 w 254"/>
                <a:gd name="T43" fmla="*/ 92 h 118"/>
                <a:gd name="T44" fmla="*/ 242 w 254"/>
                <a:gd name="T45" fmla="*/ 95 h 118"/>
                <a:gd name="T46" fmla="*/ 245 w 254"/>
                <a:gd name="T47" fmla="*/ 97 h 118"/>
                <a:gd name="T48" fmla="*/ 246 w 254"/>
                <a:gd name="T49" fmla="*/ 106 h 118"/>
                <a:gd name="T50" fmla="*/ 249 w 254"/>
                <a:gd name="T51" fmla="*/ 107 h 118"/>
                <a:gd name="T52" fmla="*/ 253 w 254"/>
                <a:gd name="T53" fmla="*/ 11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4" h="118">
                  <a:moveTo>
                    <a:pt x="253" y="113"/>
                  </a:moveTo>
                  <a:cubicBezTo>
                    <a:pt x="254" y="118"/>
                    <a:pt x="254" y="118"/>
                    <a:pt x="254" y="118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23" y="21"/>
                    <a:pt x="223" y="21"/>
                    <a:pt x="223" y="21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4" y="59"/>
                    <a:pt x="234" y="59"/>
                    <a:pt x="234" y="59"/>
                  </a:cubicBezTo>
                  <a:cubicBezTo>
                    <a:pt x="239" y="63"/>
                    <a:pt x="239" y="63"/>
                    <a:pt x="239" y="63"/>
                  </a:cubicBezTo>
                  <a:cubicBezTo>
                    <a:pt x="238" y="70"/>
                    <a:pt x="238" y="70"/>
                    <a:pt x="238" y="70"/>
                  </a:cubicBezTo>
                  <a:cubicBezTo>
                    <a:pt x="241" y="75"/>
                    <a:pt x="241" y="75"/>
                    <a:pt x="241" y="75"/>
                  </a:cubicBezTo>
                  <a:cubicBezTo>
                    <a:pt x="240" y="90"/>
                    <a:pt x="240" y="90"/>
                    <a:pt x="240" y="90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45" y="97"/>
                    <a:pt x="245" y="97"/>
                    <a:pt x="245" y="97"/>
                  </a:cubicBezTo>
                  <a:cubicBezTo>
                    <a:pt x="245" y="97"/>
                    <a:pt x="246" y="105"/>
                    <a:pt x="246" y="106"/>
                  </a:cubicBezTo>
                  <a:cubicBezTo>
                    <a:pt x="246" y="107"/>
                    <a:pt x="249" y="107"/>
                    <a:pt x="249" y="107"/>
                  </a:cubicBezTo>
                  <a:lnTo>
                    <a:pt x="253" y="113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42">
              <a:extLst>
                <a:ext uri="{FF2B5EF4-FFF2-40B4-BE49-F238E27FC236}">
                  <a16:creationId xmlns:a16="http://schemas.microsoft.com/office/drawing/2014/main" id="{23FBC147-BA69-4A85-92B4-38019B564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3149601"/>
              <a:ext cx="839788" cy="503238"/>
            </a:xfrm>
            <a:custGeom>
              <a:avLst/>
              <a:gdLst>
                <a:gd name="T0" fmla="*/ 522 w 529"/>
                <a:gd name="T1" fmla="*/ 264 h 317"/>
                <a:gd name="T2" fmla="*/ 529 w 529"/>
                <a:gd name="T3" fmla="*/ 274 h 317"/>
                <a:gd name="T4" fmla="*/ 515 w 529"/>
                <a:gd name="T5" fmla="*/ 317 h 317"/>
                <a:gd name="T6" fmla="*/ 467 w 529"/>
                <a:gd name="T7" fmla="*/ 300 h 317"/>
                <a:gd name="T8" fmla="*/ 434 w 529"/>
                <a:gd name="T9" fmla="*/ 300 h 317"/>
                <a:gd name="T10" fmla="*/ 422 w 529"/>
                <a:gd name="T11" fmla="*/ 312 h 317"/>
                <a:gd name="T12" fmla="*/ 384 w 529"/>
                <a:gd name="T13" fmla="*/ 295 h 317"/>
                <a:gd name="T14" fmla="*/ 384 w 529"/>
                <a:gd name="T15" fmla="*/ 288 h 317"/>
                <a:gd name="T16" fmla="*/ 0 w 529"/>
                <a:gd name="T17" fmla="*/ 288 h 317"/>
                <a:gd name="T18" fmla="*/ 0 w 529"/>
                <a:gd name="T19" fmla="*/ 95 h 317"/>
                <a:gd name="T20" fmla="*/ 0 w 529"/>
                <a:gd name="T21" fmla="*/ 0 h 317"/>
                <a:gd name="T22" fmla="*/ 522 w 529"/>
                <a:gd name="T23" fmla="*/ 0 h 317"/>
                <a:gd name="T24" fmla="*/ 517 w 529"/>
                <a:gd name="T25" fmla="*/ 14 h 317"/>
                <a:gd name="T26" fmla="*/ 503 w 529"/>
                <a:gd name="T27" fmla="*/ 29 h 317"/>
                <a:gd name="T28" fmla="*/ 512 w 529"/>
                <a:gd name="T29" fmla="*/ 53 h 317"/>
                <a:gd name="T30" fmla="*/ 527 w 529"/>
                <a:gd name="T31" fmla="*/ 62 h 317"/>
                <a:gd name="T32" fmla="*/ 529 w 529"/>
                <a:gd name="T33" fmla="*/ 238 h 317"/>
                <a:gd name="T34" fmla="*/ 517 w 529"/>
                <a:gd name="T35" fmla="*/ 238 h 317"/>
                <a:gd name="T36" fmla="*/ 522 w 529"/>
                <a:gd name="T37" fmla="*/ 250 h 317"/>
                <a:gd name="T38" fmla="*/ 522 w 529"/>
                <a:gd name="T39" fmla="*/ 2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9" h="317">
                  <a:moveTo>
                    <a:pt x="522" y="264"/>
                  </a:moveTo>
                  <a:lnTo>
                    <a:pt x="529" y="274"/>
                  </a:lnTo>
                  <a:lnTo>
                    <a:pt x="515" y="317"/>
                  </a:lnTo>
                  <a:lnTo>
                    <a:pt x="467" y="300"/>
                  </a:lnTo>
                  <a:lnTo>
                    <a:pt x="434" y="300"/>
                  </a:lnTo>
                  <a:lnTo>
                    <a:pt x="422" y="312"/>
                  </a:lnTo>
                  <a:lnTo>
                    <a:pt x="384" y="295"/>
                  </a:lnTo>
                  <a:lnTo>
                    <a:pt x="384" y="288"/>
                  </a:lnTo>
                  <a:lnTo>
                    <a:pt x="0" y="288"/>
                  </a:lnTo>
                  <a:lnTo>
                    <a:pt x="0" y="95"/>
                  </a:lnTo>
                  <a:lnTo>
                    <a:pt x="0" y="0"/>
                  </a:lnTo>
                  <a:lnTo>
                    <a:pt x="522" y="0"/>
                  </a:lnTo>
                  <a:lnTo>
                    <a:pt x="517" y="14"/>
                  </a:lnTo>
                  <a:lnTo>
                    <a:pt x="503" y="29"/>
                  </a:lnTo>
                  <a:lnTo>
                    <a:pt x="512" y="53"/>
                  </a:lnTo>
                  <a:lnTo>
                    <a:pt x="527" y="62"/>
                  </a:lnTo>
                  <a:lnTo>
                    <a:pt x="529" y="238"/>
                  </a:lnTo>
                  <a:lnTo>
                    <a:pt x="517" y="238"/>
                  </a:lnTo>
                  <a:lnTo>
                    <a:pt x="522" y="250"/>
                  </a:lnTo>
                  <a:lnTo>
                    <a:pt x="522" y="264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43">
              <a:extLst>
                <a:ext uri="{FF2B5EF4-FFF2-40B4-BE49-F238E27FC236}">
                  <a16:creationId xmlns:a16="http://schemas.microsoft.com/office/drawing/2014/main" id="{FBDB97C5-5C2E-4A80-B18A-9AB9E9B1F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2647951"/>
              <a:ext cx="828675" cy="501650"/>
            </a:xfrm>
            <a:custGeom>
              <a:avLst/>
              <a:gdLst>
                <a:gd name="T0" fmla="*/ 520 w 522"/>
                <a:gd name="T1" fmla="*/ 281 h 316"/>
                <a:gd name="T2" fmla="*/ 522 w 522"/>
                <a:gd name="T3" fmla="*/ 316 h 316"/>
                <a:gd name="T4" fmla="*/ 0 w 522"/>
                <a:gd name="T5" fmla="*/ 316 h 316"/>
                <a:gd name="T6" fmla="*/ 0 w 522"/>
                <a:gd name="T7" fmla="*/ 0 h 316"/>
                <a:gd name="T8" fmla="*/ 472 w 522"/>
                <a:gd name="T9" fmla="*/ 0 h 316"/>
                <a:gd name="T10" fmla="*/ 484 w 522"/>
                <a:gd name="T11" fmla="*/ 31 h 316"/>
                <a:gd name="T12" fmla="*/ 477 w 522"/>
                <a:gd name="T13" fmla="*/ 45 h 316"/>
                <a:gd name="T14" fmla="*/ 482 w 522"/>
                <a:gd name="T15" fmla="*/ 100 h 316"/>
                <a:gd name="T16" fmla="*/ 498 w 522"/>
                <a:gd name="T17" fmla="*/ 152 h 316"/>
                <a:gd name="T18" fmla="*/ 503 w 522"/>
                <a:gd name="T19" fmla="*/ 202 h 316"/>
                <a:gd name="T20" fmla="*/ 508 w 522"/>
                <a:gd name="T21" fmla="*/ 245 h 316"/>
                <a:gd name="T22" fmla="*/ 520 w 522"/>
                <a:gd name="T23" fmla="*/ 28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2" h="316">
                  <a:moveTo>
                    <a:pt x="520" y="281"/>
                  </a:moveTo>
                  <a:lnTo>
                    <a:pt x="522" y="316"/>
                  </a:lnTo>
                  <a:lnTo>
                    <a:pt x="0" y="316"/>
                  </a:lnTo>
                  <a:lnTo>
                    <a:pt x="0" y="0"/>
                  </a:lnTo>
                  <a:lnTo>
                    <a:pt x="472" y="0"/>
                  </a:lnTo>
                  <a:lnTo>
                    <a:pt x="484" y="31"/>
                  </a:lnTo>
                  <a:lnTo>
                    <a:pt x="477" y="45"/>
                  </a:lnTo>
                  <a:lnTo>
                    <a:pt x="482" y="100"/>
                  </a:lnTo>
                  <a:lnTo>
                    <a:pt x="498" y="152"/>
                  </a:lnTo>
                  <a:lnTo>
                    <a:pt x="503" y="202"/>
                  </a:lnTo>
                  <a:lnTo>
                    <a:pt x="508" y="245"/>
                  </a:lnTo>
                  <a:lnTo>
                    <a:pt x="520" y="281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44">
              <a:extLst>
                <a:ext uri="{FF2B5EF4-FFF2-40B4-BE49-F238E27FC236}">
                  <a16:creationId xmlns:a16="http://schemas.microsoft.com/office/drawing/2014/main" id="{9E7A5182-FC37-4E12-9ED2-82BB4039D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5" y="3905251"/>
              <a:ext cx="771525" cy="573088"/>
            </a:xfrm>
            <a:custGeom>
              <a:avLst/>
              <a:gdLst>
                <a:gd name="T0" fmla="*/ 486 w 486"/>
                <a:gd name="T1" fmla="*/ 93 h 361"/>
                <a:gd name="T2" fmla="*/ 486 w 486"/>
                <a:gd name="T3" fmla="*/ 361 h 361"/>
                <a:gd name="T4" fmla="*/ 0 w 486"/>
                <a:gd name="T5" fmla="*/ 361 h 361"/>
                <a:gd name="T6" fmla="*/ 0 w 486"/>
                <a:gd name="T7" fmla="*/ 0 h 361"/>
                <a:gd name="T8" fmla="*/ 349 w 486"/>
                <a:gd name="T9" fmla="*/ 0 h 361"/>
                <a:gd name="T10" fmla="*/ 486 w 486"/>
                <a:gd name="T11" fmla="*/ 0 h 361"/>
                <a:gd name="T12" fmla="*/ 486 w 486"/>
                <a:gd name="T13" fmla="*/ 9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6" h="361">
                  <a:moveTo>
                    <a:pt x="486" y="93"/>
                  </a:moveTo>
                  <a:lnTo>
                    <a:pt x="486" y="361"/>
                  </a:lnTo>
                  <a:lnTo>
                    <a:pt x="0" y="361"/>
                  </a:lnTo>
                  <a:lnTo>
                    <a:pt x="0" y="0"/>
                  </a:lnTo>
                  <a:lnTo>
                    <a:pt x="349" y="0"/>
                  </a:lnTo>
                  <a:lnTo>
                    <a:pt x="486" y="0"/>
                  </a:lnTo>
                  <a:lnTo>
                    <a:pt x="486" y="93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45">
              <a:extLst>
                <a:ext uri="{FF2B5EF4-FFF2-40B4-BE49-F238E27FC236}">
                  <a16:creationId xmlns:a16="http://schemas.microsoft.com/office/drawing/2014/main" id="{066766E8-0636-49C1-9B6B-6F0DA46AA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3300413"/>
              <a:ext cx="781050" cy="604838"/>
            </a:xfrm>
            <a:custGeom>
              <a:avLst/>
              <a:gdLst>
                <a:gd name="T0" fmla="*/ 0 w 492"/>
                <a:gd name="T1" fmla="*/ 46 h 381"/>
                <a:gd name="T2" fmla="*/ 0 w 492"/>
                <a:gd name="T3" fmla="*/ 0 h 381"/>
                <a:gd name="T4" fmla="*/ 492 w 492"/>
                <a:gd name="T5" fmla="*/ 0 h 381"/>
                <a:gd name="T6" fmla="*/ 492 w 492"/>
                <a:gd name="T7" fmla="*/ 193 h 381"/>
                <a:gd name="T8" fmla="*/ 492 w 492"/>
                <a:gd name="T9" fmla="*/ 381 h 381"/>
                <a:gd name="T10" fmla="*/ 143 w 492"/>
                <a:gd name="T11" fmla="*/ 381 h 381"/>
                <a:gd name="T12" fmla="*/ 0 w 492"/>
                <a:gd name="T13" fmla="*/ 381 h 381"/>
                <a:gd name="T14" fmla="*/ 0 w 492"/>
                <a:gd name="T15" fmla="*/ 291 h 381"/>
                <a:gd name="T16" fmla="*/ 0 w 492"/>
                <a:gd name="T17" fmla="*/ 46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2" h="381">
                  <a:moveTo>
                    <a:pt x="0" y="46"/>
                  </a:moveTo>
                  <a:lnTo>
                    <a:pt x="0" y="0"/>
                  </a:lnTo>
                  <a:lnTo>
                    <a:pt x="492" y="0"/>
                  </a:lnTo>
                  <a:lnTo>
                    <a:pt x="492" y="193"/>
                  </a:lnTo>
                  <a:lnTo>
                    <a:pt x="492" y="381"/>
                  </a:lnTo>
                  <a:lnTo>
                    <a:pt x="143" y="381"/>
                  </a:lnTo>
                  <a:lnTo>
                    <a:pt x="0" y="381"/>
                  </a:lnTo>
                  <a:lnTo>
                    <a:pt x="0" y="291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6">
              <a:extLst>
                <a:ext uri="{FF2B5EF4-FFF2-40B4-BE49-F238E27FC236}">
                  <a16:creationId xmlns:a16="http://schemas.microsoft.com/office/drawing/2014/main" id="{47CE0E9B-BF9C-4A6F-B9D0-1A5131139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8" y="2647951"/>
              <a:ext cx="1330325" cy="747713"/>
            </a:xfrm>
            <a:custGeom>
              <a:avLst/>
              <a:gdLst>
                <a:gd name="T0" fmla="*/ 838 w 838"/>
                <a:gd name="T1" fmla="*/ 316 h 471"/>
                <a:gd name="T2" fmla="*/ 838 w 838"/>
                <a:gd name="T3" fmla="*/ 411 h 471"/>
                <a:gd name="T4" fmla="*/ 346 w 838"/>
                <a:gd name="T5" fmla="*/ 411 h 471"/>
                <a:gd name="T6" fmla="*/ 346 w 838"/>
                <a:gd name="T7" fmla="*/ 457 h 471"/>
                <a:gd name="T8" fmla="*/ 327 w 838"/>
                <a:gd name="T9" fmla="*/ 430 h 471"/>
                <a:gd name="T10" fmla="*/ 311 w 838"/>
                <a:gd name="T11" fmla="*/ 442 h 471"/>
                <a:gd name="T12" fmla="*/ 315 w 838"/>
                <a:gd name="T13" fmla="*/ 457 h 471"/>
                <a:gd name="T14" fmla="*/ 294 w 838"/>
                <a:gd name="T15" fmla="*/ 457 h 471"/>
                <a:gd name="T16" fmla="*/ 284 w 838"/>
                <a:gd name="T17" fmla="*/ 452 h 471"/>
                <a:gd name="T18" fmla="*/ 270 w 838"/>
                <a:gd name="T19" fmla="*/ 457 h 471"/>
                <a:gd name="T20" fmla="*/ 256 w 838"/>
                <a:gd name="T21" fmla="*/ 449 h 471"/>
                <a:gd name="T22" fmla="*/ 254 w 838"/>
                <a:gd name="T23" fmla="*/ 464 h 471"/>
                <a:gd name="T24" fmla="*/ 235 w 838"/>
                <a:gd name="T25" fmla="*/ 459 h 471"/>
                <a:gd name="T26" fmla="*/ 220 w 838"/>
                <a:gd name="T27" fmla="*/ 471 h 471"/>
                <a:gd name="T28" fmla="*/ 211 w 838"/>
                <a:gd name="T29" fmla="*/ 457 h 471"/>
                <a:gd name="T30" fmla="*/ 204 w 838"/>
                <a:gd name="T31" fmla="*/ 426 h 471"/>
                <a:gd name="T32" fmla="*/ 194 w 838"/>
                <a:gd name="T33" fmla="*/ 426 h 471"/>
                <a:gd name="T34" fmla="*/ 178 w 838"/>
                <a:gd name="T35" fmla="*/ 426 h 471"/>
                <a:gd name="T36" fmla="*/ 182 w 838"/>
                <a:gd name="T37" fmla="*/ 411 h 471"/>
                <a:gd name="T38" fmla="*/ 175 w 838"/>
                <a:gd name="T39" fmla="*/ 397 h 471"/>
                <a:gd name="T40" fmla="*/ 159 w 838"/>
                <a:gd name="T41" fmla="*/ 376 h 471"/>
                <a:gd name="T42" fmla="*/ 163 w 838"/>
                <a:gd name="T43" fmla="*/ 354 h 471"/>
                <a:gd name="T44" fmla="*/ 154 w 838"/>
                <a:gd name="T45" fmla="*/ 354 h 471"/>
                <a:gd name="T46" fmla="*/ 144 w 838"/>
                <a:gd name="T47" fmla="*/ 335 h 471"/>
                <a:gd name="T48" fmla="*/ 133 w 838"/>
                <a:gd name="T49" fmla="*/ 354 h 471"/>
                <a:gd name="T50" fmla="*/ 102 w 838"/>
                <a:gd name="T51" fmla="*/ 359 h 471"/>
                <a:gd name="T52" fmla="*/ 109 w 838"/>
                <a:gd name="T53" fmla="*/ 340 h 471"/>
                <a:gd name="T54" fmla="*/ 102 w 838"/>
                <a:gd name="T55" fmla="*/ 333 h 471"/>
                <a:gd name="T56" fmla="*/ 116 w 838"/>
                <a:gd name="T57" fmla="*/ 314 h 471"/>
                <a:gd name="T58" fmla="*/ 109 w 838"/>
                <a:gd name="T59" fmla="*/ 302 h 471"/>
                <a:gd name="T60" fmla="*/ 114 w 838"/>
                <a:gd name="T61" fmla="*/ 278 h 471"/>
                <a:gd name="T62" fmla="*/ 118 w 838"/>
                <a:gd name="T63" fmla="*/ 245 h 471"/>
                <a:gd name="T64" fmla="*/ 87 w 838"/>
                <a:gd name="T65" fmla="*/ 240 h 471"/>
                <a:gd name="T66" fmla="*/ 80 w 838"/>
                <a:gd name="T67" fmla="*/ 219 h 471"/>
                <a:gd name="T68" fmla="*/ 47 w 838"/>
                <a:gd name="T69" fmla="*/ 181 h 471"/>
                <a:gd name="T70" fmla="*/ 21 w 838"/>
                <a:gd name="T71" fmla="*/ 171 h 471"/>
                <a:gd name="T72" fmla="*/ 21 w 838"/>
                <a:gd name="T73" fmla="*/ 157 h 471"/>
                <a:gd name="T74" fmla="*/ 19 w 838"/>
                <a:gd name="T75" fmla="*/ 131 h 471"/>
                <a:gd name="T76" fmla="*/ 0 w 838"/>
                <a:gd name="T77" fmla="*/ 105 h 471"/>
                <a:gd name="T78" fmla="*/ 0 w 838"/>
                <a:gd name="T79" fmla="*/ 0 h 471"/>
                <a:gd name="T80" fmla="*/ 838 w 838"/>
                <a:gd name="T81" fmla="*/ 0 h 471"/>
                <a:gd name="T82" fmla="*/ 838 w 838"/>
                <a:gd name="T83" fmla="*/ 31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8" h="471">
                  <a:moveTo>
                    <a:pt x="838" y="316"/>
                  </a:moveTo>
                  <a:lnTo>
                    <a:pt x="838" y="411"/>
                  </a:lnTo>
                  <a:lnTo>
                    <a:pt x="346" y="411"/>
                  </a:lnTo>
                  <a:lnTo>
                    <a:pt x="346" y="457"/>
                  </a:lnTo>
                  <a:lnTo>
                    <a:pt x="327" y="430"/>
                  </a:lnTo>
                  <a:lnTo>
                    <a:pt x="311" y="442"/>
                  </a:lnTo>
                  <a:lnTo>
                    <a:pt x="315" y="457"/>
                  </a:lnTo>
                  <a:lnTo>
                    <a:pt x="294" y="457"/>
                  </a:lnTo>
                  <a:lnTo>
                    <a:pt x="284" y="452"/>
                  </a:lnTo>
                  <a:lnTo>
                    <a:pt x="270" y="457"/>
                  </a:lnTo>
                  <a:lnTo>
                    <a:pt x="256" y="449"/>
                  </a:lnTo>
                  <a:lnTo>
                    <a:pt x="254" y="464"/>
                  </a:lnTo>
                  <a:lnTo>
                    <a:pt x="235" y="459"/>
                  </a:lnTo>
                  <a:lnTo>
                    <a:pt x="220" y="471"/>
                  </a:lnTo>
                  <a:lnTo>
                    <a:pt x="211" y="457"/>
                  </a:lnTo>
                  <a:lnTo>
                    <a:pt x="204" y="426"/>
                  </a:lnTo>
                  <a:lnTo>
                    <a:pt x="194" y="426"/>
                  </a:lnTo>
                  <a:lnTo>
                    <a:pt x="178" y="426"/>
                  </a:lnTo>
                  <a:lnTo>
                    <a:pt x="182" y="411"/>
                  </a:lnTo>
                  <a:lnTo>
                    <a:pt x="175" y="397"/>
                  </a:lnTo>
                  <a:lnTo>
                    <a:pt x="159" y="376"/>
                  </a:lnTo>
                  <a:lnTo>
                    <a:pt x="163" y="354"/>
                  </a:lnTo>
                  <a:lnTo>
                    <a:pt x="154" y="354"/>
                  </a:lnTo>
                  <a:lnTo>
                    <a:pt x="144" y="335"/>
                  </a:lnTo>
                  <a:lnTo>
                    <a:pt x="133" y="354"/>
                  </a:lnTo>
                  <a:lnTo>
                    <a:pt x="102" y="359"/>
                  </a:lnTo>
                  <a:lnTo>
                    <a:pt x="109" y="340"/>
                  </a:lnTo>
                  <a:lnTo>
                    <a:pt x="102" y="333"/>
                  </a:lnTo>
                  <a:lnTo>
                    <a:pt x="116" y="314"/>
                  </a:lnTo>
                  <a:lnTo>
                    <a:pt x="109" y="302"/>
                  </a:lnTo>
                  <a:lnTo>
                    <a:pt x="114" y="278"/>
                  </a:lnTo>
                  <a:lnTo>
                    <a:pt x="118" y="245"/>
                  </a:lnTo>
                  <a:lnTo>
                    <a:pt x="87" y="240"/>
                  </a:lnTo>
                  <a:lnTo>
                    <a:pt x="80" y="219"/>
                  </a:lnTo>
                  <a:lnTo>
                    <a:pt x="47" y="181"/>
                  </a:lnTo>
                  <a:lnTo>
                    <a:pt x="21" y="171"/>
                  </a:lnTo>
                  <a:lnTo>
                    <a:pt x="21" y="157"/>
                  </a:lnTo>
                  <a:lnTo>
                    <a:pt x="19" y="131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838" y="0"/>
                  </a:lnTo>
                  <a:lnTo>
                    <a:pt x="838" y="316"/>
                  </a:lnTo>
                  <a:close/>
                </a:path>
              </a:pathLst>
            </a:custGeom>
            <a:solidFill>
              <a:schemeClr val="accent1"/>
            </a:solidFill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47">
              <a:extLst>
                <a:ext uri="{FF2B5EF4-FFF2-40B4-BE49-F238E27FC236}">
                  <a16:creationId xmlns:a16="http://schemas.microsoft.com/office/drawing/2014/main" id="{9CC7EE0E-09C3-4356-B236-2BEB1C0DB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4478338"/>
              <a:ext cx="641350" cy="758825"/>
            </a:xfrm>
            <a:custGeom>
              <a:avLst/>
              <a:gdLst>
                <a:gd name="T0" fmla="*/ 6 w 170"/>
                <a:gd name="T1" fmla="*/ 72 h 201"/>
                <a:gd name="T2" fmla="*/ 7 w 170"/>
                <a:gd name="T3" fmla="*/ 65 h 201"/>
                <a:gd name="T4" fmla="*/ 5 w 170"/>
                <a:gd name="T5" fmla="*/ 49 h 201"/>
                <a:gd name="T6" fmla="*/ 6 w 170"/>
                <a:gd name="T7" fmla="*/ 40 h 201"/>
                <a:gd name="T8" fmla="*/ 4 w 170"/>
                <a:gd name="T9" fmla="*/ 32 h 201"/>
                <a:gd name="T10" fmla="*/ 12 w 170"/>
                <a:gd name="T11" fmla="*/ 29 h 201"/>
                <a:gd name="T12" fmla="*/ 18 w 170"/>
                <a:gd name="T13" fmla="*/ 34 h 201"/>
                <a:gd name="T14" fmla="*/ 22 w 170"/>
                <a:gd name="T15" fmla="*/ 29 h 201"/>
                <a:gd name="T16" fmla="*/ 22 w 170"/>
                <a:gd name="T17" fmla="*/ 0 h 201"/>
                <a:gd name="T18" fmla="*/ 170 w 170"/>
                <a:gd name="T19" fmla="*/ 0 h 201"/>
                <a:gd name="T20" fmla="*/ 170 w 170"/>
                <a:gd name="T21" fmla="*/ 201 h 201"/>
                <a:gd name="T22" fmla="*/ 109 w 170"/>
                <a:gd name="T23" fmla="*/ 200 h 201"/>
                <a:gd name="T24" fmla="*/ 0 w 170"/>
                <a:gd name="T25" fmla="*/ 161 h 201"/>
                <a:gd name="T26" fmla="*/ 3 w 170"/>
                <a:gd name="T27" fmla="*/ 153 h 201"/>
                <a:gd name="T28" fmla="*/ 11 w 170"/>
                <a:gd name="T29" fmla="*/ 146 h 201"/>
                <a:gd name="T30" fmla="*/ 5 w 170"/>
                <a:gd name="T31" fmla="*/ 141 h 201"/>
                <a:gd name="T32" fmla="*/ 3 w 170"/>
                <a:gd name="T33" fmla="*/ 129 h 201"/>
                <a:gd name="T34" fmla="*/ 8 w 170"/>
                <a:gd name="T35" fmla="*/ 123 h 201"/>
                <a:gd name="T36" fmla="*/ 10 w 170"/>
                <a:gd name="T37" fmla="*/ 110 h 201"/>
                <a:gd name="T38" fmla="*/ 20 w 170"/>
                <a:gd name="T39" fmla="*/ 98 h 201"/>
                <a:gd name="T40" fmla="*/ 13 w 170"/>
                <a:gd name="T41" fmla="*/ 90 h 201"/>
                <a:gd name="T42" fmla="*/ 10 w 170"/>
                <a:gd name="T43" fmla="*/ 82 h 201"/>
                <a:gd name="T44" fmla="*/ 5 w 170"/>
                <a:gd name="T45" fmla="*/ 76 h 201"/>
                <a:gd name="T46" fmla="*/ 6 w 170"/>
                <a:gd name="T47" fmla="*/ 7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0" h="201">
                  <a:moveTo>
                    <a:pt x="6" y="72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201"/>
                    <a:pt x="170" y="201"/>
                    <a:pt x="170" y="201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3"/>
                    <a:pt x="10" y="149"/>
                    <a:pt x="11" y="146"/>
                  </a:cubicBezTo>
                  <a:cubicBezTo>
                    <a:pt x="13" y="143"/>
                    <a:pt x="9" y="141"/>
                    <a:pt x="5" y="141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7" y="126"/>
                    <a:pt x="8" y="123"/>
                  </a:cubicBezTo>
                  <a:cubicBezTo>
                    <a:pt x="10" y="120"/>
                    <a:pt x="9" y="115"/>
                    <a:pt x="10" y="110"/>
                  </a:cubicBezTo>
                  <a:cubicBezTo>
                    <a:pt x="10" y="104"/>
                    <a:pt x="20" y="98"/>
                    <a:pt x="20" y="98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6" y="72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48">
              <a:extLst>
                <a:ext uri="{FF2B5EF4-FFF2-40B4-BE49-F238E27FC236}">
                  <a16:creationId xmlns:a16="http://schemas.microsoft.com/office/drawing/2014/main" id="{94A8E913-85BA-4F48-B036-EB7ED202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525" y="3762376"/>
              <a:ext cx="558800" cy="715963"/>
            </a:xfrm>
            <a:custGeom>
              <a:avLst/>
              <a:gdLst>
                <a:gd name="T0" fmla="*/ 352 w 352"/>
                <a:gd name="T1" fmla="*/ 90 h 451"/>
                <a:gd name="T2" fmla="*/ 352 w 352"/>
                <a:gd name="T3" fmla="*/ 451 h 451"/>
                <a:gd name="T4" fmla="*/ 0 w 352"/>
                <a:gd name="T5" fmla="*/ 451 h 451"/>
                <a:gd name="T6" fmla="*/ 0 w 352"/>
                <a:gd name="T7" fmla="*/ 0 h 451"/>
                <a:gd name="T8" fmla="*/ 209 w 352"/>
                <a:gd name="T9" fmla="*/ 0 h 451"/>
                <a:gd name="T10" fmla="*/ 209 w 352"/>
                <a:gd name="T11" fmla="*/ 90 h 451"/>
                <a:gd name="T12" fmla="*/ 352 w 352"/>
                <a:gd name="T13" fmla="*/ 9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451">
                  <a:moveTo>
                    <a:pt x="352" y="90"/>
                  </a:moveTo>
                  <a:lnTo>
                    <a:pt x="352" y="451"/>
                  </a:lnTo>
                  <a:lnTo>
                    <a:pt x="0" y="451"/>
                  </a:lnTo>
                  <a:lnTo>
                    <a:pt x="0" y="0"/>
                  </a:lnTo>
                  <a:lnTo>
                    <a:pt x="209" y="0"/>
                  </a:lnTo>
                  <a:lnTo>
                    <a:pt x="209" y="90"/>
                  </a:lnTo>
                  <a:lnTo>
                    <a:pt x="352" y="9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9">
              <a:extLst>
                <a:ext uri="{FF2B5EF4-FFF2-40B4-BE49-F238E27FC236}">
                  <a16:creationId xmlns:a16="http://schemas.microsoft.com/office/drawing/2014/main" id="{ABDD5D62-351C-45B0-9643-E3F162EE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647951"/>
              <a:ext cx="682625" cy="1114425"/>
            </a:xfrm>
            <a:custGeom>
              <a:avLst/>
              <a:gdLst>
                <a:gd name="T0" fmla="*/ 24 w 430"/>
                <a:gd name="T1" fmla="*/ 311 h 702"/>
                <a:gd name="T2" fmla="*/ 19 w 430"/>
                <a:gd name="T3" fmla="*/ 300 h 702"/>
                <a:gd name="T4" fmla="*/ 24 w 430"/>
                <a:gd name="T5" fmla="*/ 290 h 702"/>
                <a:gd name="T6" fmla="*/ 12 w 430"/>
                <a:gd name="T7" fmla="*/ 269 h 702"/>
                <a:gd name="T8" fmla="*/ 12 w 430"/>
                <a:gd name="T9" fmla="*/ 0 h 702"/>
                <a:gd name="T10" fmla="*/ 84 w 430"/>
                <a:gd name="T11" fmla="*/ 0 h 702"/>
                <a:gd name="T12" fmla="*/ 84 w 430"/>
                <a:gd name="T13" fmla="*/ 105 h 702"/>
                <a:gd name="T14" fmla="*/ 103 w 430"/>
                <a:gd name="T15" fmla="*/ 131 h 702"/>
                <a:gd name="T16" fmla="*/ 105 w 430"/>
                <a:gd name="T17" fmla="*/ 157 h 702"/>
                <a:gd name="T18" fmla="*/ 105 w 430"/>
                <a:gd name="T19" fmla="*/ 171 h 702"/>
                <a:gd name="T20" fmla="*/ 131 w 430"/>
                <a:gd name="T21" fmla="*/ 181 h 702"/>
                <a:gd name="T22" fmla="*/ 164 w 430"/>
                <a:gd name="T23" fmla="*/ 219 h 702"/>
                <a:gd name="T24" fmla="*/ 171 w 430"/>
                <a:gd name="T25" fmla="*/ 240 h 702"/>
                <a:gd name="T26" fmla="*/ 202 w 430"/>
                <a:gd name="T27" fmla="*/ 245 h 702"/>
                <a:gd name="T28" fmla="*/ 198 w 430"/>
                <a:gd name="T29" fmla="*/ 278 h 702"/>
                <a:gd name="T30" fmla="*/ 193 w 430"/>
                <a:gd name="T31" fmla="*/ 302 h 702"/>
                <a:gd name="T32" fmla="*/ 200 w 430"/>
                <a:gd name="T33" fmla="*/ 314 h 702"/>
                <a:gd name="T34" fmla="*/ 186 w 430"/>
                <a:gd name="T35" fmla="*/ 333 h 702"/>
                <a:gd name="T36" fmla="*/ 193 w 430"/>
                <a:gd name="T37" fmla="*/ 340 h 702"/>
                <a:gd name="T38" fmla="*/ 186 w 430"/>
                <a:gd name="T39" fmla="*/ 359 h 702"/>
                <a:gd name="T40" fmla="*/ 217 w 430"/>
                <a:gd name="T41" fmla="*/ 354 h 702"/>
                <a:gd name="T42" fmla="*/ 228 w 430"/>
                <a:gd name="T43" fmla="*/ 335 h 702"/>
                <a:gd name="T44" fmla="*/ 238 w 430"/>
                <a:gd name="T45" fmla="*/ 354 h 702"/>
                <a:gd name="T46" fmla="*/ 247 w 430"/>
                <a:gd name="T47" fmla="*/ 354 h 702"/>
                <a:gd name="T48" fmla="*/ 243 w 430"/>
                <a:gd name="T49" fmla="*/ 376 h 702"/>
                <a:gd name="T50" fmla="*/ 259 w 430"/>
                <a:gd name="T51" fmla="*/ 397 h 702"/>
                <a:gd name="T52" fmla="*/ 266 w 430"/>
                <a:gd name="T53" fmla="*/ 411 h 702"/>
                <a:gd name="T54" fmla="*/ 262 w 430"/>
                <a:gd name="T55" fmla="*/ 426 h 702"/>
                <a:gd name="T56" fmla="*/ 278 w 430"/>
                <a:gd name="T57" fmla="*/ 426 h 702"/>
                <a:gd name="T58" fmla="*/ 288 w 430"/>
                <a:gd name="T59" fmla="*/ 426 h 702"/>
                <a:gd name="T60" fmla="*/ 295 w 430"/>
                <a:gd name="T61" fmla="*/ 457 h 702"/>
                <a:gd name="T62" fmla="*/ 304 w 430"/>
                <a:gd name="T63" fmla="*/ 471 h 702"/>
                <a:gd name="T64" fmla="*/ 319 w 430"/>
                <a:gd name="T65" fmla="*/ 459 h 702"/>
                <a:gd name="T66" fmla="*/ 338 w 430"/>
                <a:gd name="T67" fmla="*/ 464 h 702"/>
                <a:gd name="T68" fmla="*/ 340 w 430"/>
                <a:gd name="T69" fmla="*/ 449 h 702"/>
                <a:gd name="T70" fmla="*/ 354 w 430"/>
                <a:gd name="T71" fmla="*/ 457 h 702"/>
                <a:gd name="T72" fmla="*/ 368 w 430"/>
                <a:gd name="T73" fmla="*/ 452 h 702"/>
                <a:gd name="T74" fmla="*/ 378 w 430"/>
                <a:gd name="T75" fmla="*/ 457 h 702"/>
                <a:gd name="T76" fmla="*/ 399 w 430"/>
                <a:gd name="T77" fmla="*/ 457 h 702"/>
                <a:gd name="T78" fmla="*/ 395 w 430"/>
                <a:gd name="T79" fmla="*/ 442 h 702"/>
                <a:gd name="T80" fmla="*/ 411 w 430"/>
                <a:gd name="T81" fmla="*/ 430 h 702"/>
                <a:gd name="T82" fmla="*/ 430 w 430"/>
                <a:gd name="T83" fmla="*/ 457 h 702"/>
                <a:gd name="T84" fmla="*/ 430 w 430"/>
                <a:gd name="T85" fmla="*/ 702 h 702"/>
                <a:gd name="T86" fmla="*/ 221 w 430"/>
                <a:gd name="T87" fmla="*/ 702 h 702"/>
                <a:gd name="T88" fmla="*/ 15 w 430"/>
                <a:gd name="T89" fmla="*/ 702 h 702"/>
                <a:gd name="T90" fmla="*/ 15 w 430"/>
                <a:gd name="T91" fmla="*/ 533 h 702"/>
                <a:gd name="T92" fmla="*/ 22 w 430"/>
                <a:gd name="T93" fmla="*/ 514 h 702"/>
                <a:gd name="T94" fmla="*/ 24 w 430"/>
                <a:gd name="T95" fmla="*/ 497 h 702"/>
                <a:gd name="T96" fmla="*/ 19 w 430"/>
                <a:gd name="T97" fmla="*/ 483 h 702"/>
                <a:gd name="T98" fmla="*/ 0 w 430"/>
                <a:gd name="T99" fmla="*/ 483 h 702"/>
                <a:gd name="T100" fmla="*/ 12 w 430"/>
                <a:gd name="T101" fmla="*/ 435 h 702"/>
                <a:gd name="T102" fmla="*/ 27 w 430"/>
                <a:gd name="T103" fmla="*/ 426 h 702"/>
                <a:gd name="T104" fmla="*/ 29 w 430"/>
                <a:gd name="T105" fmla="*/ 409 h 702"/>
                <a:gd name="T106" fmla="*/ 55 w 430"/>
                <a:gd name="T107" fmla="*/ 340 h 702"/>
                <a:gd name="T108" fmla="*/ 34 w 430"/>
                <a:gd name="T109" fmla="*/ 328 h 702"/>
                <a:gd name="T110" fmla="*/ 24 w 430"/>
                <a:gd name="T111" fmla="*/ 311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0" h="702">
                  <a:moveTo>
                    <a:pt x="24" y="311"/>
                  </a:moveTo>
                  <a:lnTo>
                    <a:pt x="19" y="300"/>
                  </a:lnTo>
                  <a:lnTo>
                    <a:pt x="24" y="290"/>
                  </a:lnTo>
                  <a:lnTo>
                    <a:pt x="12" y="269"/>
                  </a:lnTo>
                  <a:lnTo>
                    <a:pt x="12" y="0"/>
                  </a:lnTo>
                  <a:lnTo>
                    <a:pt x="84" y="0"/>
                  </a:lnTo>
                  <a:lnTo>
                    <a:pt x="84" y="105"/>
                  </a:lnTo>
                  <a:lnTo>
                    <a:pt x="103" y="131"/>
                  </a:lnTo>
                  <a:lnTo>
                    <a:pt x="105" y="157"/>
                  </a:lnTo>
                  <a:lnTo>
                    <a:pt x="105" y="171"/>
                  </a:lnTo>
                  <a:lnTo>
                    <a:pt x="131" y="181"/>
                  </a:lnTo>
                  <a:lnTo>
                    <a:pt x="164" y="219"/>
                  </a:lnTo>
                  <a:lnTo>
                    <a:pt x="171" y="240"/>
                  </a:lnTo>
                  <a:lnTo>
                    <a:pt x="202" y="245"/>
                  </a:lnTo>
                  <a:lnTo>
                    <a:pt x="198" y="278"/>
                  </a:lnTo>
                  <a:lnTo>
                    <a:pt x="193" y="302"/>
                  </a:lnTo>
                  <a:lnTo>
                    <a:pt x="200" y="314"/>
                  </a:lnTo>
                  <a:lnTo>
                    <a:pt x="186" y="333"/>
                  </a:lnTo>
                  <a:lnTo>
                    <a:pt x="193" y="340"/>
                  </a:lnTo>
                  <a:lnTo>
                    <a:pt x="186" y="359"/>
                  </a:lnTo>
                  <a:lnTo>
                    <a:pt x="217" y="354"/>
                  </a:lnTo>
                  <a:lnTo>
                    <a:pt x="228" y="335"/>
                  </a:lnTo>
                  <a:lnTo>
                    <a:pt x="238" y="354"/>
                  </a:lnTo>
                  <a:lnTo>
                    <a:pt x="247" y="354"/>
                  </a:lnTo>
                  <a:lnTo>
                    <a:pt x="243" y="376"/>
                  </a:lnTo>
                  <a:lnTo>
                    <a:pt x="259" y="397"/>
                  </a:lnTo>
                  <a:lnTo>
                    <a:pt x="266" y="411"/>
                  </a:lnTo>
                  <a:lnTo>
                    <a:pt x="262" y="426"/>
                  </a:lnTo>
                  <a:lnTo>
                    <a:pt x="278" y="426"/>
                  </a:lnTo>
                  <a:lnTo>
                    <a:pt x="288" y="426"/>
                  </a:lnTo>
                  <a:lnTo>
                    <a:pt x="295" y="457"/>
                  </a:lnTo>
                  <a:lnTo>
                    <a:pt x="304" y="471"/>
                  </a:lnTo>
                  <a:lnTo>
                    <a:pt x="319" y="459"/>
                  </a:lnTo>
                  <a:lnTo>
                    <a:pt x="338" y="464"/>
                  </a:lnTo>
                  <a:lnTo>
                    <a:pt x="340" y="449"/>
                  </a:lnTo>
                  <a:lnTo>
                    <a:pt x="354" y="457"/>
                  </a:lnTo>
                  <a:lnTo>
                    <a:pt x="368" y="452"/>
                  </a:lnTo>
                  <a:lnTo>
                    <a:pt x="378" y="457"/>
                  </a:lnTo>
                  <a:lnTo>
                    <a:pt x="399" y="457"/>
                  </a:lnTo>
                  <a:lnTo>
                    <a:pt x="395" y="442"/>
                  </a:lnTo>
                  <a:lnTo>
                    <a:pt x="411" y="430"/>
                  </a:lnTo>
                  <a:lnTo>
                    <a:pt x="430" y="457"/>
                  </a:lnTo>
                  <a:lnTo>
                    <a:pt x="430" y="702"/>
                  </a:lnTo>
                  <a:lnTo>
                    <a:pt x="221" y="702"/>
                  </a:lnTo>
                  <a:lnTo>
                    <a:pt x="15" y="702"/>
                  </a:lnTo>
                  <a:lnTo>
                    <a:pt x="15" y="533"/>
                  </a:lnTo>
                  <a:lnTo>
                    <a:pt x="22" y="514"/>
                  </a:lnTo>
                  <a:lnTo>
                    <a:pt x="24" y="497"/>
                  </a:lnTo>
                  <a:lnTo>
                    <a:pt x="19" y="483"/>
                  </a:lnTo>
                  <a:lnTo>
                    <a:pt x="0" y="483"/>
                  </a:lnTo>
                  <a:lnTo>
                    <a:pt x="12" y="435"/>
                  </a:lnTo>
                  <a:lnTo>
                    <a:pt x="27" y="426"/>
                  </a:lnTo>
                  <a:lnTo>
                    <a:pt x="29" y="409"/>
                  </a:lnTo>
                  <a:lnTo>
                    <a:pt x="55" y="340"/>
                  </a:lnTo>
                  <a:lnTo>
                    <a:pt x="34" y="328"/>
                  </a:lnTo>
                  <a:lnTo>
                    <a:pt x="24" y="311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50">
              <a:extLst>
                <a:ext uri="{FF2B5EF4-FFF2-40B4-BE49-F238E27FC236}">
                  <a16:creationId xmlns:a16="http://schemas.microsoft.com/office/drawing/2014/main" id="{4E42E2D4-F16C-43B5-9B10-0CB25DE06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888" y="3762376"/>
              <a:ext cx="655638" cy="989013"/>
            </a:xfrm>
            <a:custGeom>
              <a:avLst/>
              <a:gdLst>
                <a:gd name="T0" fmla="*/ 207 w 413"/>
                <a:gd name="T1" fmla="*/ 0 h 623"/>
                <a:gd name="T2" fmla="*/ 413 w 413"/>
                <a:gd name="T3" fmla="*/ 0 h 623"/>
                <a:gd name="T4" fmla="*/ 413 w 413"/>
                <a:gd name="T5" fmla="*/ 451 h 623"/>
                <a:gd name="T6" fmla="*/ 413 w 413"/>
                <a:gd name="T7" fmla="*/ 520 h 623"/>
                <a:gd name="T8" fmla="*/ 404 w 413"/>
                <a:gd name="T9" fmla="*/ 532 h 623"/>
                <a:gd name="T10" fmla="*/ 390 w 413"/>
                <a:gd name="T11" fmla="*/ 520 h 623"/>
                <a:gd name="T12" fmla="*/ 371 w 413"/>
                <a:gd name="T13" fmla="*/ 528 h 623"/>
                <a:gd name="T14" fmla="*/ 375 w 413"/>
                <a:gd name="T15" fmla="*/ 547 h 623"/>
                <a:gd name="T16" fmla="*/ 373 w 413"/>
                <a:gd name="T17" fmla="*/ 568 h 623"/>
                <a:gd name="T18" fmla="*/ 378 w 413"/>
                <a:gd name="T19" fmla="*/ 606 h 623"/>
                <a:gd name="T20" fmla="*/ 375 w 413"/>
                <a:gd name="T21" fmla="*/ 623 h 623"/>
                <a:gd name="T22" fmla="*/ 0 w 413"/>
                <a:gd name="T23" fmla="*/ 273 h 623"/>
                <a:gd name="T24" fmla="*/ 0 w 413"/>
                <a:gd name="T25" fmla="*/ 0 h 623"/>
                <a:gd name="T26" fmla="*/ 207 w 413"/>
                <a:gd name="T27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3" h="623">
                  <a:moveTo>
                    <a:pt x="207" y="0"/>
                  </a:moveTo>
                  <a:lnTo>
                    <a:pt x="413" y="0"/>
                  </a:lnTo>
                  <a:lnTo>
                    <a:pt x="413" y="451"/>
                  </a:lnTo>
                  <a:lnTo>
                    <a:pt x="413" y="520"/>
                  </a:lnTo>
                  <a:lnTo>
                    <a:pt x="404" y="532"/>
                  </a:lnTo>
                  <a:lnTo>
                    <a:pt x="390" y="520"/>
                  </a:lnTo>
                  <a:lnTo>
                    <a:pt x="371" y="528"/>
                  </a:lnTo>
                  <a:lnTo>
                    <a:pt x="375" y="547"/>
                  </a:lnTo>
                  <a:lnTo>
                    <a:pt x="373" y="568"/>
                  </a:lnTo>
                  <a:lnTo>
                    <a:pt x="378" y="606"/>
                  </a:lnTo>
                  <a:lnTo>
                    <a:pt x="375" y="623"/>
                  </a:lnTo>
                  <a:lnTo>
                    <a:pt x="0" y="273"/>
                  </a:lnTo>
                  <a:lnTo>
                    <a:pt x="0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51">
              <a:extLst>
                <a:ext uri="{FF2B5EF4-FFF2-40B4-BE49-F238E27FC236}">
                  <a16:creationId xmlns:a16="http://schemas.microsoft.com/office/drawing/2014/main" id="{E72588AB-CE0E-41CF-A05A-86BA2ED20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3762376"/>
              <a:ext cx="1146175" cy="1320800"/>
            </a:xfrm>
            <a:custGeom>
              <a:avLst/>
              <a:gdLst>
                <a:gd name="T0" fmla="*/ 297 w 304"/>
                <a:gd name="T1" fmla="*/ 280 h 350"/>
                <a:gd name="T2" fmla="*/ 304 w 304"/>
                <a:gd name="T3" fmla="*/ 288 h 350"/>
                <a:gd name="T4" fmla="*/ 294 w 304"/>
                <a:gd name="T5" fmla="*/ 300 h 350"/>
                <a:gd name="T6" fmla="*/ 292 w 304"/>
                <a:gd name="T7" fmla="*/ 313 h 350"/>
                <a:gd name="T8" fmla="*/ 287 w 304"/>
                <a:gd name="T9" fmla="*/ 319 h 350"/>
                <a:gd name="T10" fmla="*/ 289 w 304"/>
                <a:gd name="T11" fmla="*/ 331 h 350"/>
                <a:gd name="T12" fmla="*/ 295 w 304"/>
                <a:gd name="T13" fmla="*/ 336 h 350"/>
                <a:gd name="T14" fmla="*/ 287 w 304"/>
                <a:gd name="T15" fmla="*/ 343 h 350"/>
                <a:gd name="T16" fmla="*/ 216 w 304"/>
                <a:gd name="T17" fmla="*/ 350 h 350"/>
                <a:gd name="T18" fmla="*/ 216 w 304"/>
                <a:gd name="T19" fmla="*/ 350 h 350"/>
                <a:gd name="T20" fmla="*/ 214 w 304"/>
                <a:gd name="T21" fmla="*/ 344 h 350"/>
                <a:gd name="T22" fmla="*/ 207 w 304"/>
                <a:gd name="T23" fmla="*/ 324 h 350"/>
                <a:gd name="T24" fmla="*/ 185 w 304"/>
                <a:gd name="T25" fmla="*/ 307 h 350"/>
                <a:gd name="T26" fmla="*/ 178 w 304"/>
                <a:gd name="T27" fmla="*/ 300 h 350"/>
                <a:gd name="T28" fmla="*/ 166 w 304"/>
                <a:gd name="T29" fmla="*/ 296 h 350"/>
                <a:gd name="T30" fmla="*/ 149 w 304"/>
                <a:gd name="T31" fmla="*/ 285 h 350"/>
                <a:gd name="T32" fmla="*/ 131 w 304"/>
                <a:gd name="T33" fmla="*/ 282 h 350"/>
                <a:gd name="T34" fmla="*/ 116 w 304"/>
                <a:gd name="T35" fmla="*/ 279 h 350"/>
                <a:gd name="T36" fmla="*/ 113 w 304"/>
                <a:gd name="T37" fmla="*/ 261 h 350"/>
                <a:gd name="T38" fmla="*/ 108 w 304"/>
                <a:gd name="T39" fmla="*/ 256 h 350"/>
                <a:gd name="T40" fmla="*/ 106 w 304"/>
                <a:gd name="T41" fmla="*/ 248 h 350"/>
                <a:gd name="T42" fmla="*/ 101 w 304"/>
                <a:gd name="T43" fmla="*/ 244 h 350"/>
                <a:gd name="T44" fmla="*/ 93 w 304"/>
                <a:gd name="T45" fmla="*/ 235 h 350"/>
                <a:gd name="T46" fmla="*/ 87 w 304"/>
                <a:gd name="T47" fmla="*/ 226 h 350"/>
                <a:gd name="T48" fmla="*/ 75 w 304"/>
                <a:gd name="T49" fmla="*/ 211 h 350"/>
                <a:gd name="T50" fmla="*/ 77 w 304"/>
                <a:gd name="T51" fmla="*/ 203 h 350"/>
                <a:gd name="T52" fmla="*/ 78 w 304"/>
                <a:gd name="T53" fmla="*/ 196 h 350"/>
                <a:gd name="T54" fmla="*/ 69 w 304"/>
                <a:gd name="T55" fmla="*/ 190 h 350"/>
                <a:gd name="T56" fmla="*/ 62 w 304"/>
                <a:gd name="T57" fmla="*/ 183 h 350"/>
                <a:gd name="T58" fmla="*/ 58 w 304"/>
                <a:gd name="T59" fmla="*/ 174 h 350"/>
                <a:gd name="T60" fmla="*/ 58 w 304"/>
                <a:gd name="T61" fmla="*/ 162 h 350"/>
                <a:gd name="T62" fmla="*/ 62 w 304"/>
                <a:gd name="T63" fmla="*/ 163 h 350"/>
                <a:gd name="T64" fmla="*/ 67 w 304"/>
                <a:gd name="T65" fmla="*/ 170 h 350"/>
                <a:gd name="T66" fmla="*/ 69 w 304"/>
                <a:gd name="T67" fmla="*/ 168 h 350"/>
                <a:gd name="T68" fmla="*/ 63 w 304"/>
                <a:gd name="T69" fmla="*/ 156 h 350"/>
                <a:gd name="T70" fmla="*/ 65 w 304"/>
                <a:gd name="T71" fmla="*/ 150 h 350"/>
                <a:gd name="T72" fmla="*/ 80 w 304"/>
                <a:gd name="T73" fmla="*/ 153 h 350"/>
                <a:gd name="T74" fmla="*/ 79 w 304"/>
                <a:gd name="T75" fmla="*/ 149 h 350"/>
                <a:gd name="T76" fmla="*/ 65 w 304"/>
                <a:gd name="T77" fmla="*/ 148 h 350"/>
                <a:gd name="T78" fmla="*/ 60 w 304"/>
                <a:gd name="T79" fmla="*/ 155 h 350"/>
                <a:gd name="T80" fmla="*/ 52 w 304"/>
                <a:gd name="T81" fmla="*/ 154 h 350"/>
                <a:gd name="T82" fmla="*/ 45 w 304"/>
                <a:gd name="T83" fmla="*/ 146 h 350"/>
                <a:gd name="T84" fmla="*/ 40 w 304"/>
                <a:gd name="T85" fmla="*/ 136 h 350"/>
                <a:gd name="T86" fmla="*/ 34 w 304"/>
                <a:gd name="T87" fmla="*/ 132 h 350"/>
                <a:gd name="T88" fmla="*/ 22 w 304"/>
                <a:gd name="T89" fmla="*/ 118 h 350"/>
                <a:gd name="T90" fmla="*/ 21 w 304"/>
                <a:gd name="T91" fmla="*/ 105 h 350"/>
                <a:gd name="T92" fmla="*/ 20 w 304"/>
                <a:gd name="T93" fmla="*/ 87 h 350"/>
                <a:gd name="T94" fmla="*/ 5 w 304"/>
                <a:gd name="T95" fmla="*/ 69 h 350"/>
                <a:gd name="T96" fmla="*/ 2 w 304"/>
                <a:gd name="T97" fmla="*/ 58 h 350"/>
                <a:gd name="T98" fmla="*/ 9 w 304"/>
                <a:gd name="T99" fmla="*/ 44 h 350"/>
                <a:gd name="T100" fmla="*/ 11 w 304"/>
                <a:gd name="T101" fmla="*/ 32 h 350"/>
                <a:gd name="T102" fmla="*/ 11 w 304"/>
                <a:gd name="T103" fmla="*/ 12 h 350"/>
                <a:gd name="T104" fmla="*/ 8 w 304"/>
                <a:gd name="T105" fmla="*/ 4 h 350"/>
                <a:gd name="T106" fmla="*/ 7 w 304"/>
                <a:gd name="T107" fmla="*/ 0 h 350"/>
                <a:gd name="T108" fmla="*/ 132 w 304"/>
                <a:gd name="T109" fmla="*/ 0 h 350"/>
                <a:gd name="T110" fmla="*/ 132 w 304"/>
                <a:gd name="T111" fmla="*/ 115 h 350"/>
                <a:gd name="T112" fmla="*/ 290 w 304"/>
                <a:gd name="T113" fmla="*/ 262 h 350"/>
                <a:gd name="T114" fmla="*/ 289 w 304"/>
                <a:gd name="T115" fmla="*/ 266 h 350"/>
                <a:gd name="T116" fmla="*/ 294 w 304"/>
                <a:gd name="T117" fmla="*/ 272 h 350"/>
                <a:gd name="T118" fmla="*/ 297 w 304"/>
                <a:gd name="T119" fmla="*/ 28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4" h="350">
                  <a:moveTo>
                    <a:pt x="297" y="280"/>
                  </a:moveTo>
                  <a:cubicBezTo>
                    <a:pt x="304" y="288"/>
                    <a:pt x="304" y="288"/>
                    <a:pt x="304" y="288"/>
                  </a:cubicBezTo>
                  <a:cubicBezTo>
                    <a:pt x="304" y="288"/>
                    <a:pt x="294" y="294"/>
                    <a:pt x="294" y="300"/>
                  </a:cubicBezTo>
                  <a:cubicBezTo>
                    <a:pt x="293" y="305"/>
                    <a:pt x="294" y="310"/>
                    <a:pt x="292" y="313"/>
                  </a:cubicBezTo>
                  <a:cubicBezTo>
                    <a:pt x="291" y="316"/>
                    <a:pt x="287" y="319"/>
                    <a:pt x="287" y="319"/>
                  </a:cubicBezTo>
                  <a:cubicBezTo>
                    <a:pt x="289" y="331"/>
                    <a:pt x="289" y="331"/>
                    <a:pt x="289" y="331"/>
                  </a:cubicBezTo>
                  <a:cubicBezTo>
                    <a:pt x="293" y="331"/>
                    <a:pt x="297" y="333"/>
                    <a:pt x="295" y="336"/>
                  </a:cubicBezTo>
                  <a:cubicBezTo>
                    <a:pt x="294" y="339"/>
                    <a:pt x="287" y="343"/>
                    <a:pt x="287" y="343"/>
                  </a:cubicBezTo>
                  <a:cubicBezTo>
                    <a:pt x="216" y="350"/>
                    <a:pt x="216" y="350"/>
                    <a:pt x="216" y="350"/>
                  </a:cubicBezTo>
                  <a:cubicBezTo>
                    <a:pt x="216" y="350"/>
                    <a:pt x="216" y="350"/>
                    <a:pt x="216" y="350"/>
                  </a:cubicBezTo>
                  <a:cubicBezTo>
                    <a:pt x="216" y="350"/>
                    <a:pt x="216" y="346"/>
                    <a:pt x="214" y="344"/>
                  </a:cubicBezTo>
                  <a:cubicBezTo>
                    <a:pt x="212" y="341"/>
                    <a:pt x="210" y="328"/>
                    <a:pt x="207" y="324"/>
                  </a:cubicBezTo>
                  <a:cubicBezTo>
                    <a:pt x="204" y="320"/>
                    <a:pt x="194" y="307"/>
                    <a:pt x="185" y="307"/>
                  </a:cubicBezTo>
                  <a:cubicBezTo>
                    <a:pt x="176" y="307"/>
                    <a:pt x="179" y="304"/>
                    <a:pt x="178" y="300"/>
                  </a:cubicBezTo>
                  <a:cubicBezTo>
                    <a:pt x="178" y="295"/>
                    <a:pt x="175" y="298"/>
                    <a:pt x="166" y="296"/>
                  </a:cubicBezTo>
                  <a:cubicBezTo>
                    <a:pt x="156" y="295"/>
                    <a:pt x="152" y="287"/>
                    <a:pt x="149" y="285"/>
                  </a:cubicBezTo>
                  <a:cubicBezTo>
                    <a:pt x="147" y="284"/>
                    <a:pt x="135" y="282"/>
                    <a:pt x="131" y="282"/>
                  </a:cubicBezTo>
                  <a:cubicBezTo>
                    <a:pt x="127" y="282"/>
                    <a:pt x="120" y="281"/>
                    <a:pt x="116" y="279"/>
                  </a:cubicBezTo>
                  <a:cubicBezTo>
                    <a:pt x="112" y="277"/>
                    <a:pt x="114" y="266"/>
                    <a:pt x="113" y="261"/>
                  </a:cubicBezTo>
                  <a:cubicBezTo>
                    <a:pt x="112" y="256"/>
                    <a:pt x="112" y="256"/>
                    <a:pt x="108" y="256"/>
                  </a:cubicBezTo>
                  <a:cubicBezTo>
                    <a:pt x="103" y="255"/>
                    <a:pt x="107" y="252"/>
                    <a:pt x="106" y="248"/>
                  </a:cubicBezTo>
                  <a:cubicBezTo>
                    <a:pt x="106" y="244"/>
                    <a:pt x="102" y="248"/>
                    <a:pt x="101" y="244"/>
                  </a:cubicBezTo>
                  <a:cubicBezTo>
                    <a:pt x="100" y="240"/>
                    <a:pt x="96" y="240"/>
                    <a:pt x="93" y="235"/>
                  </a:cubicBezTo>
                  <a:cubicBezTo>
                    <a:pt x="90" y="230"/>
                    <a:pt x="88" y="231"/>
                    <a:pt x="87" y="226"/>
                  </a:cubicBezTo>
                  <a:cubicBezTo>
                    <a:pt x="86" y="221"/>
                    <a:pt x="78" y="216"/>
                    <a:pt x="75" y="211"/>
                  </a:cubicBezTo>
                  <a:cubicBezTo>
                    <a:pt x="71" y="206"/>
                    <a:pt x="74" y="204"/>
                    <a:pt x="77" y="203"/>
                  </a:cubicBezTo>
                  <a:cubicBezTo>
                    <a:pt x="80" y="201"/>
                    <a:pt x="78" y="204"/>
                    <a:pt x="78" y="196"/>
                  </a:cubicBezTo>
                  <a:cubicBezTo>
                    <a:pt x="78" y="189"/>
                    <a:pt x="73" y="191"/>
                    <a:pt x="69" y="190"/>
                  </a:cubicBezTo>
                  <a:cubicBezTo>
                    <a:pt x="65" y="190"/>
                    <a:pt x="63" y="187"/>
                    <a:pt x="62" y="183"/>
                  </a:cubicBezTo>
                  <a:cubicBezTo>
                    <a:pt x="61" y="179"/>
                    <a:pt x="60" y="176"/>
                    <a:pt x="58" y="174"/>
                  </a:cubicBezTo>
                  <a:cubicBezTo>
                    <a:pt x="56" y="172"/>
                    <a:pt x="57" y="167"/>
                    <a:pt x="58" y="162"/>
                  </a:cubicBezTo>
                  <a:cubicBezTo>
                    <a:pt x="59" y="157"/>
                    <a:pt x="62" y="161"/>
                    <a:pt x="62" y="163"/>
                  </a:cubicBezTo>
                  <a:cubicBezTo>
                    <a:pt x="63" y="165"/>
                    <a:pt x="63" y="168"/>
                    <a:pt x="67" y="170"/>
                  </a:cubicBezTo>
                  <a:cubicBezTo>
                    <a:pt x="71" y="172"/>
                    <a:pt x="70" y="170"/>
                    <a:pt x="69" y="168"/>
                  </a:cubicBezTo>
                  <a:cubicBezTo>
                    <a:pt x="69" y="165"/>
                    <a:pt x="64" y="158"/>
                    <a:pt x="63" y="156"/>
                  </a:cubicBezTo>
                  <a:cubicBezTo>
                    <a:pt x="62" y="154"/>
                    <a:pt x="63" y="151"/>
                    <a:pt x="65" y="150"/>
                  </a:cubicBezTo>
                  <a:cubicBezTo>
                    <a:pt x="68" y="150"/>
                    <a:pt x="74" y="153"/>
                    <a:pt x="80" y="153"/>
                  </a:cubicBezTo>
                  <a:cubicBezTo>
                    <a:pt x="85" y="154"/>
                    <a:pt x="81" y="149"/>
                    <a:pt x="79" y="149"/>
                  </a:cubicBezTo>
                  <a:cubicBezTo>
                    <a:pt x="78" y="149"/>
                    <a:pt x="70" y="150"/>
                    <a:pt x="65" y="148"/>
                  </a:cubicBezTo>
                  <a:cubicBezTo>
                    <a:pt x="59" y="147"/>
                    <a:pt x="60" y="149"/>
                    <a:pt x="60" y="155"/>
                  </a:cubicBezTo>
                  <a:cubicBezTo>
                    <a:pt x="60" y="161"/>
                    <a:pt x="55" y="157"/>
                    <a:pt x="52" y="154"/>
                  </a:cubicBezTo>
                  <a:cubicBezTo>
                    <a:pt x="49" y="151"/>
                    <a:pt x="45" y="149"/>
                    <a:pt x="45" y="146"/>
                  </a:cubicBezTo>
                  <a:cubicBezTo>
                    <a:pt x="45" y="142"/>
                    <a:pt x="41" y="140"/>
                    <a:pt x="40" y="136"/>
                  </a:cubicBezTo>
                  <a:cubicBezTo>
                    <a:pt x="40" y="133"/>
                    <a:pt x="37" y="133"/>
                    <a:pt x="34" y="132"/>
                  </a:cubicBezTo>
                  <a:cubicBezTo>
                    <a:pt x="31" y="131"/>
                    <a:pt x="25" y="122"/>
                    <a:pt x="22" y="118"/>
                  </a:cubicBezTo>
                  <a:cubicBezTo>
                    <a:pt x="20" y="114"/>
                    <a:pt x="22" y="111"/>
                    <a:pt x="21" y="105"/>
                  </a:cubicBezTo>
                  <a:cubicBezTo>
                    <a:pt x="20" y="99"/>
                    <a:pt x="21" y="94"/>
                    <a:pt x="20" y="87"/>
                  </a:cubicBezTo>
                  <a:cubicBezTo>
                    <a:pt x="20" y="81"/>
                    <a:pt x="9" y="72"/>
                    <a:pt x="5" y="69"/>
                  </a:cubicBezTo>
                  <a:cubicBezTo>
                    <a:pt x="0" y="67"/>
                    <a:pt x="3" y="62"/>
                    <a:pt x="2" y="58"/>
                  </a:cubicBezTo>
                  <a:cubicBezTo>
                    <a:pt x="2" y="55"/>
                    <a:pt x="6" y="48"/>
                    <a:pt x="9" y="44"/>
                  </a:cubicBezTo>
                  <a:cubicBezTo>
                    <a:pt x="12" y="40"/>
                    <a:pt x="10" y="36"/>
                    <a:pt x="11" y="32"/>
                  </a:cubicBezTo>
                  <a:cubicBezTo>
                    <a:pt x="12" y="28"/>
                    <a:pt x="12" y="18"/>
                    <a:pt x="11" y="12"/>
                  </a:cubicBezTo>
                  <a:cubicBezTo>
                    <a:pt x="11" y="6"/>
                    <a:pt x="8" y="7"/>
                    <a:pt x="8" y="4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290" y="262"/>
                    <a:pt x="290" y="262"/>
                    <a:pt x="290" y="262"/>
                  </a:cubicBezTo>
                  <a:cubicBezTo>
                    <a:pt x="289" y="266"/>
                    <a:pt x="289" y="266"/>
                    <a:pt x="289" y="266"/>
                  </a:cubicBezTo>
                  <a:cubicBezTo>
                    <a:pt x="294" y="272"/>
                    <a:pt x="294" y="272"/>
                    <a:pt x="294" y="272"/>
                  </a:cubicBezTo>
                  <a:lnTo>
                    <a:pt x="297" y="280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52">
              <a:extLst>
                <a:ext uri="{FF2B5EF4-FFF2-40B4-BE49-F238E27FC236}">
                  <a16:creationId xmlns:a16="http://schemas.microsoft.com/office/drawing/2014/main" id="{258C76B2-9832-4925-9FA8-A7934EB0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3094038"/>
              <a:ext cx="900113" cy="668338"/>
            </a:xfrm>
            <a:custGeom>
              <a:avLst/>
              <a:gdLst>
                <a:gd name="T0" fmla="*/ 135 w 239"/>
                <a:gd name="T1" fmla="*/ 177 h 177"/>
                <a:gd name="T2" fmla="*/ 10 w 239"/>
                <a:gd name="T3" fmla="*/ 177 h 177"/>
                <a:gd name="T4" fmla="*/ 7 w 239"/>
                <a:gd name="T5" fmla="*/ 172 h 177"/>
                <a:gd name="T6" fmla="*/ 3 w 239"/>
                <a:gd name="T7" fmla="*/ 150 h 177"/>
                <a:gd name="T8" fmla="*/ 3 w 239"/>
                <a:gd name="T9" fmla="*/ 138 h 177"/>
                <a:gd name="T10" fmla="*/ 6 w 239"/>
                <a:gd name="T11" fmla="*/ 128 h 177"/>
                <a:gd name="T12" fmla="*/ 10 w 239"/>
                <a:gd name="T13" fmla="*/ 118 h 177"/>
                <a:gd name="T14" fmla="*/ 15 w 239"/>
                <a:gd name="T15" fmla="*/ 78 h 177"/>
                <a:gd name="T16" fmla="*/ 18 w 239"/>
                <a:gd name="T17" fmla="*/ 22 h 177"/>
                <a:gd name="T18" fmla="*/ 18 w 239"/>
                <a:gd name="T19" fmla="*/ 13 h 177"/>
                <a:gd name="T20" fmla="*/ 18 w 239"/>
                <a:gd name="T21" fmla="*/ 4 h 177"/>
                <a:gd name="T22" fmla="*/ 24 w 239"/>
                <a:gd name="T23" fmla="*/ 4 h 177"/>
                <a:gd name="T24" fmla="*/ 32 w 239"/>
                <a:gd name="T25" fmla="*/ 4 h 177"/>
                <a:gd name="T26" fmla="*/ 40 w 239"/>
                <a:gd name="T27" fmla="*/ 7 h 177"/>
                <a:gd name="T28" fmla="*/ 41 w 239"/>
                <a:gd name="T29" fmla="*/ 7 h 177"/>
                <a:gd name="T30" fmla="*/ 45 w 239"/>
                <a:gd name="T31" fmla="*/ 6 h 177"/>
                <a:gd name="T32" fmla="*/ 49 w 239"/>
                <a:gd name="T33" fmla="*/ 8 h 177"/>
                <a:gd name="T34" fmla="*/ 54 w 239"/>
                <a:gd name="T35" fmla="*/ 17 h 177"/>
                <a:gd name="T36" fmla="*/ 55 w 239"/>
                <a:gd name="T37" fmla="*/ 27 h 177"/>
                <a:gd name="T38" fmla="*/ 65 w 239"/>
                <a:gd name="T39" fmla="*/ 31 h 177"/>
                <a:gd name="T40" fmla="*/ 79 w 239"/>
                <a:gd name="T41" fmla="*/ 27 h 177"/>
                <a:gd name="T42" fmla="*/ 85 w 239"/>
                <a:gd name="T43" fmla="*/ 24 h 177"/>
                <a:gd name="T44" fmla="*/ 97 w 239"/>
                <a:gd name="T45" fmla="*/ 25 h 177"/>
                <a:gd name="T46" fmla="*/ 102 w 239"/>
                <a:gd name="T47" fmla="*/ 28 h 177"/>
                <a:gd name="T48" fmla="*/ 115 w 239"/>
                <a:gd name="T49" fmla="*/ 25 h 177"/>
                <a:gd name="T50" fmla="*/ 125 w 239"/>
                <a:gd name="T51" fmla="*/ 25 h 177"/>
                <a:gd name="T52" fmla="*/ 147 w 239"/>
                <a:gd name="T53" fmla="*/ 15 h 177"/>
                <a:gd name="T54" fmla="*/ 160 w 239"/>
                <a:gd name="T55" fmla="*/ 15 h 177"/>
                <a:gd name="T56" fmla="*/ 165 w 239"/>
                <a:gd name="T57" fmla="*/ 12 h 177"/>
                <a:gd name="T58" fmla="*/ 226 w 239"/>
                <a:gd name="T59" fmla="*/ 13 h 177"/>
                <a:gd name="T60" fmla="*/ 230 w 239"/>
                <a:gd name="T61" fmla="*/ 20 h 177"/>
                <a:gd name="T62" fmla="*/ 239 w 239"/>
                <a:gd name="T63" fmla="*/ 25 h 177"/>
                <a:gd name="T64" fmla="*/ 228 w 239"/>
                <a:gd name="T65" fmla="*/ 54 h 177"/>
                <a:gd name="T66" fmla="*/ 227 w 239"/>
                <a:gd name="T67" fmla="*/ 61 h 177"/>
                <a:gd name="T68" fmla="*/ 221 w 239"/>
                <a:gd name="T69" fmla="*/ 65 h 177"/>
                <a:gd name="T70" fmla="*/ 216 w 239"/>
                <a:gd name="T71" fmla="*/ 85 h 177"/>
                <a:gd name="T72" fmla="*/ 224 w 239"/>
                <a:gd name="T73" fmla="*/ 85 h 177"/>
                <a:gd name="T74" fmla="*/ 226 w 239"/>
                <a:gd name="T75" fmla="*/ 91 h 177"/>
                <a:gd name="T76" fmla="*/ 225 w 239"/>
                <a:gd name="T77" fmla="*/ 98 h 177"/>
                <a:gd name="T78" fmla="*/ 222 w 239"/>
                <a:gd name="T79" fmla="*/ 106 h 177"/>
                <a:gd name="T80" fmla="*/ 222 w 239"/>
                <a:gd name="T81" fmla="*/ 177 h 177"/>
                <a:gd name="T82" fmla="*/ 135 w 239"/>
                <a:gd name="T8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9" h="177">
                  <a:moveTo>
                    <a:pt x="135" y="177"/>
                  </a:moveTo>
                  <a:cubicBezTo>
                    <a:pt x="10" y="177"/>
                    <a:pt x="10" y="177"/>
                    <a:pt x="10" y="177"/>
                  </a:cubicBezTo>
                  <a:cubicBezTo>
                    <a:pt x="9" y="176"/>
                    <a:pt x="8" y="174"/>
                    <a:pt x="7" y="172"/>
                  </a:cubicBezTo>
                  <a:cubicBezTo>
                    <a:pt x="2" y="166"/>
                    <a:pt x="6" y="156"/>
                    <a:pt x="3" y="150"/>
                  </a:cubicBezTo>
                  <a:cubicBezTo>
                    <a:pt x="0" y="144"/>
                    <a:pt x="2" y="142"/>
                    <a:pt x="3" y="138"/>
                  </a:cubicBezTo>
                  <a:cubicBezTo>
                    <a:pt x="4" y="134"/>
                    <a:pt x="3" y="134"/>
                    <a:pt x="6" y="128"/>
                  </a:cubicBezTo>
                  <a:cubicBezTo>
                    <a:pt x="8" y="122"/>
                    <a:pt x="10" y="120"/>
                    <a:pt x="10" y="118"/>
                  </a:cubicBezTo>
                  <a:cubicBezTo>
                    <a:pt x="11" y="116"/>
                    <a:pt x="14" y="89"/>
                    <a:pt x="15" y="78"/>
                  </a:cubicBezTo>
                  <a:cubicBezTo>
                    <a:pt x="15" y="68"/>
                    <a:pt x="20" y="27"/>
                    <a:pt x="18" y="22"/>
                  </a:cubicBezTo>
                  <a:cubicBezTo>
                    <a:pt x="17" y="17"/>
                    <a:pt x="18" y="15"/>
                    <a:pt x="18" y="13"/>
                  </a:cubicBezTo>
                  <a:cubicBezTo>
                    <a:pt x="18" y="10"/>
                    <a:pt x="18" y="7"/>
                    <a:pt x="18" y="4"/>
                  </a:cubicBezTo>
                  <a:cubicBezTo>
                    <a:pt x="18" y="0"/>
                    <a:pt x="21" y="4"/>
                    <a:pt x="24" y="4"/>
                  </a:cubicBezTo>
                  <a:cubicBezTo>
                    <a:pt x="27" y="4"/>
                    <a:pt x="27" y="4"/>
                    <a:pt x="32" y="4"/>
                  </a:cubicBezTo>
                  <a:cubicBezTo>
                    <a:pt x="37" y="3"/>
                    <a:pt x="36" y="7"/>
                    <a:pt x="40" y="7"/>
                  </a:cubicBezTo>
                  <a:cubicBezTo>
                    <a:pt x="40" y="7"/>
                    <a:pt x="41" y="7"/>
                    <a:pt x="41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30" y="20"/>
                    <a:pt x="230" y="20"/>
                    <a:pt x="230" y="20"/>
                  </a:cubicBezTo>
                  <a:cubicBezTo>
                    <a:pt x="239" y="25"/>
                    <a:pt x="239" y="25"/>
                    <a:pt x="239" y="25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7" y="61"/>
                    <a:pt x="227" y="61"/>
                    <a:pt x="227" y="61"/>
                  </a:cubicBezTo>
                  <a:cubicBezTo>
                    <a:pt x="221" y="65"/>
                    <a:pt x="221" y="65"/>
                    <a:pt x="221" y="6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4" y="85"/>
                    <a:pt x="224" y="85"/>
                    <a:pt x="224" y="85"/>
                  </a:cubicBezTo>
                  <a:cubicBezTo>
                    <a:pt x="226" y="91"/>
                    <a:pt x="226" y="91"/>
                    <a:pt x="226" y="91"/>
                  </a:cubicBezTo>
                  <a:cubicBezTo>
                    <a:pt x="225" y="98"/>
                    <a:pt x="225" y="98"/>
                    <a:pt x="225" y="98"/>
                  </a:cubicBezTo>
                  <a:cubicBezTo>
                    <a:pt x="222" y="106"/>
                    <a:pt x="222" y="106"/>
                    <a:pt x="222" y="106"/>
                  </a:cubicBezTo>
                  <a:cubicBezTo>
                    <a:pt x="222" y="177"/>
                    <a:pt x="222" y="177"/>
                    <a:pt x="222" y="177"/>
                  </a:cubicBezTo>
                  <a:lnTo>
                    <a:pt x="135" y="177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53">
              <a:extLst>
                <a:ext uri="{FF2B5EF4-FFF2-40B4-BE49-F238E27FC236}">
                  <a16:creationId xmlns:a16="http://schemas.microsoft.com/office/drawing/2014/main" id="{B343DF00-8AB2-4D6A-A29D-9CDC0851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013" y="2647951"/>
              <a:ext cx="866775" cy="561975"/>
            </a:xfrm>
            <a:custGeom>
              <a:avLst/>
              <a:gdLst>
                <a:gd name="T0" fmla="*/ 230 w 230"/>
                <a:gd name="T1" fmla="*/ 131 h 149"/>
                <a:gd name="T2" fmla="*/ 169 w 230"/>
                <a:gd name="T3" fmla="*/ 130 h 149"/>
                <a:gd name="T4" fmla="*/ 164 w 230"/>
                <a:gd name="T5" fmla="*/ 133 h 149"/>
                <a:gd name="T6" fmla="*/ 151 w 230"/>
                <a:gd name="T7" fmla="*/ 133 h 149"/>
                <a:gd name="T8" fmla="*/ 129 w 230"/>
                <a:gd name="T9" fmla="*/ 143 h 149"/>
                <a:gd name="T10" fmla="*/ 119 w 230"/>
                <a:gd name="T11" fmla="*/ 143 h 149"/>
                <a:gd name="T12" fmla="*/ 106 w 230"/>
                <a:gd name="T13" fmla="*/ 146 h 149"/>
                <a:gd name="T14" fmla="*/ 101 w 230"/>
                <a:gd name="T15" fmla="*/ 143 h 149"/>
                <a:gd name="T16" fmla="*/ 89 w 230"/>
                <a:gd name="T17" fmla="*/ 142 h 149"/>
                <a:gd name="T18" fmla="*/ 83 w 230"/>
                <a:gd name="T19" fmla="*/ 145 h 149"/>
                <a:gd name="T20" fmla="*/ 69 w 230"/>
                <a:gd name="T21" fmla="*/ 149 h 149"/>
                <a:gd name="T22" fmla="*/ 59 w 230"/>
                <a:gd name="T23" fmla="*/ 145 h 149"/>
                <a:gd name="T24" fmla="*/ 58 w 230"/>
                <a:gd name="T25" fmla="*/ 135 h 149"/>
                <a:gd name="T26" fmla="*/ 53 w 230"/>
                <a:gd name="T27" fmla="*/ 126 h 149"/>
                <a:gd name="T28" fmla="*/ 49 w 230"/>
                <a:gd name="T29" fmla="*/ 124 h 149"/>
                <a:gd name="T30" fmla="*/ 45 w 230"/>
                <a:gd name="T31" fmla="*/ 125 h 149"/>
                <a:gd name="T32" fmla="*/ 40 w 230"/>
                <a:gd name="T33" fmla="*/ 122 h 149"/>
                <a:gd name="T34" fmla="*/ 32 w 230"/>
                <a:gd name="T35" fmla="*/ 120 h 149"/>
                <a:gd name="T36" fmla="*/ 19 w 230"/>
                <a:gd name="T37" fmla="*/ 117 h 149"/>
                <a:gd name="T38" fmla="*/ 19 w 230"/>
                <a:gd name="T39" fmla="*/ 103 h 149"/>
                <a:gd name="T40" fmla="*/ 21 w 230"/>
                <a:gd name="T41" fmla="*/ 105 h 149"/>
                <a:gd name="T42" fmla="*/ 22 w 230"/>
                <a:gd name="T43" fmla="*/ 114 h 149"/>
                <a:gd name="T44" fmla="*/ 23 w 230"/>
                <a:gd name="T45" fmla="*/ 109 h 149"/>
                <a:gd name="T46" fmla="*/ 24 w 230"/>
                <a:gd name="T47" fmla="*/ 103 h 149"/>
                <a:gd name="T48" fmla="*/ 27 w 230"/>
                <a:gd name="T49" fmla="*/ 101 h 149"/>
                <a:gd name="T50" fmla="*/ 23 w 230"/>
                <a:gd name="T51" fmla="*/ 99 h 149"/>
                <a:gd name="T52" fmla="*/ 18 w 230"/>
                <a:gd name="T53" fmla="*/ 96 h 149"/>
                <a:gd name="T54" fmla="*/ 19 w 230"/>
                <a:gd name="T55" fmla="*/ 92 h 149"/>
                <a:gd name="T56" fmla="*/ 26 w 230"/>
                <a:gd name="T57" fmla="*/ 90 h 149"/>
                <a:gd name="T58" fmla="*/ 23 w 230"/>
                <a:gd name="T59" fmla="*/ 89 h 149"/>
                <a:gd name="T60" fmla="*/ 19 w 230"/>
                <a:gd name="T61" fmla="*/ 86 h 149"/>
                <a:gd name="T62" fmla="*/ 15 w 230"/>
                <a:gd name="T63" fmla="*/ 83 h 149"/>
                <a:gd name="T64" fmla="*/ 13 w 230"/>
                <a:gd name="T65" fmla="*/ 73 h 149"/>
                <a:gd name="T66" fmla="*/ 9 w 230"/>
                <a:gd name="T67" fmla="*/ 55 h 149"/>
                <a:gd name="T68" fmla="*/ 1 w 230"/>
                <a:gd name="T69" fmla="*/ 43 h 149"/>
                <a:gd name="T70" fmla="*/ 2 w 230"/>
                <a:gd name="T71" fmla="*/ 23 h 149"/>
                <a:gd name="T72" fmla="*/ 12 w 230"/>
                <a:gd name="T73" fmla="*/ 27 h 149"/>
                <a:gd name="T74" fmla="*/ 43 w 230"/>
                <a:gd name="T75" fmla="*/ 32 h 149"/>
                <a:gd name="T76" fmla="*/ 48 w 230"/>
                <a:gd name="T77" fmla="*/ 25 h 149"/>
                <a:gd name="T78" fmla="*/ 42 w 230"/>
                <a:gd name="T79" fmla="*/ 13 h 149"/>
                <a:gd name="T80" fmla="*/ 50 w 230"/>
                <a:gd name="T81" fmla="*/ 11 h 149"/>
                <a:gd name="T82" fmla="*/ 50 w 230"/>
                <a:gd name="T83" fmla="*/ 7 h 149"/>
                <a:gd name="T84" fmla="*/ 41 w 230"/>
                <a:gd name="T85" fmla="*/ 0 h 149"/>
                <a:gd name="T86" fmla="*/ 225 w 230"/>
                <a:gd name="T87" fmla="*/ 0 h 149"/>
                <a:gd name="T88" fmla="*/ 225 w 230"/>
                <a:gd name="T89" fmla="*/ 113 h 149"/>
                <a:gd name="T90" fmla="*/ 230 w 230"/>
                <a:gd name="T91" fmla="*/ 122 h 149"/>
                <a:gd name="T92" fmla="*/ 228 w 230"/>
                <a:gd name="T93" fmla="*/ 126 h 149"/>
                <a:gd name="T94" fmla="*/ 230 w 230"/>
                <a:gd name="T95" fmla="*/ 13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0" h="149">
                  <a:moveTo>
                    <a:pt x="230" y="131"/>
                  </a:moveTo>
                  <a:cubicBezTo>
                    <a:pt x="169" y="130"/>
                    <a:pt x="169" y="130"/>
                    <a:pt x="169" y="130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29" y="143"/>
                    <a:pt x="129" y="143"/>
                    <a:pt x="129" y="143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59" y="145"/>
                    <a:pt x="59" y="145"/>
                    <a:pt x="59" y="145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5" y="124"/>
                    <a:pt x="40" y="123"/>
                    <a:pt x="40" y="122"/>
                  </a:cubicBezTo>
                  <a:cubicBezTo>
                    <a:pt x="41" y="122"/>
                    <a:pt x="33" y="119"/>
                    <a:pt x="32" y="120"/>
                  </a:cubicBezTo>
                  <a:cubicBezTo>
                    <a:pt x="30" y="120"/>
                    <a:pt x="21" y="119"/>
                    <a:pt x="19" y="117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3"/>
                    <a:pt x="20" y="99"/>
                    <a:pt x="21" y="105"/>
                  </a:cubicBezTo>
                  <a:cubicBezTo>
                    <a:pt x="21" y="111"/>
                    <a:pt x="22" y="114"/>
                    <a:pt x="22" y="114"/>
                  </a:cubicBezTo>
                  <a:cubicBezTo>
                    <a:pt x="23" y="114"/>
                    <a:pt x="22" y="111"/>
                    <a:pt x="23" y="109"/>
                  </a:cubicBezTo>
                  <a:cubicBezTo>
                    <a:pt x="24" y="108"/>
                    <a:pt x="24" y="105"/>
                    <a:pt x="24" y="103"/>
                  </a:cubicBezTo>
                  <a:cubicBezTo>
                    <a:pt x="24" y="102"/>
                    <a:pt x="27" y="101"/>
                    <a:pt x="27" y="101"/>
                  </a:cubicBezTo>
                  <a:cubicBezTo>
                    <a:pt x="27" y="101"/>
                    <a:pt x="27" y="98"/>
                    <a:pt x="23" y="99"/>
                  </a:cubicBezTo>
                  <a:cubicBezTo>
                    <a:pt x="19" y="100"/>
                    <a:pt x="19" y="99"/>
                    <a:pt x="18" y="96"/>
                  </a:cubicBezTo>
                  <a:cubicBezTo>
                    <a:pt x="18" y="94"/>
                    <a:pt x="16" y="93"/>
                    <a:pt x="19" y="92"/>
                  </a:cubicBezTo>
                  <a:cubicBezTo>
                    <a:pt x="22" y="92"/>
                    <a:pt x="26" y="90"/>
                    <a:pt x="26" y="90"/>
                  </a:cubicBezTo>
                  <a:cubicBezTo>
                    <a:pt x="26" y="90"/>
                    <a:pt x="24" y="89"/>
                    <a:pt x="23" y="89"/>
                  </a:cubicBezTo>
                  <a:cubicBezTo>
                    <a:pt x="22" y="88"/>
                    <a:pt x="21" y="85"/>
                    <a:pt x="19" y="86"/>
                  </a:cubicBezTo>
                  <a:cubicBezTo>
                    <a:pt x="16" y="88"/>
                    <a:pt x="15" y="87"/>
                    <a:pt x="15" y="83"/>
                  </a:cubicBezTo>
                  <a:cubicBezTo>
                    <a:pt x="15" y="80"/>
                    <a:pt x="16" y="76"/>
                    <a:pt x="13" y="73"/>
                  </a:cubicBezTo>
                  <a:cubicBezTo>
                    <a:pt x="10" y="70"/>
                    <a:pt x="12" y="59"/>
                    <a:pt x="9" y="55"/>
                  </a:cubicBezTo>
                  <a:cubicBezTo>
                    <a:pt x="6" y="51"/>
                    <a:pt x="1" y="50"/>
                    <a:pt x="1" y="4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0" y="22"/>
                    <a:pt x="12" y="27"/>
                  </a:cubicBezTo>
                  <a:cubicBezTo>
                    <a:pt x="24" y="33"/>
                    <a:pt x="39" y="33"/>
                    <a:pt x="43" y="32"/>
                  </a:cubicBezTo>
                  <a:cubicBezTo>
                    <a:pt x="47" y="31"/>
                    <a:pt x="48" y="25"/>
                    <a:pt x="48" y="25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113"/>
                    <a:pt x="225" y="113"/>
                    <a:pt x="225" y="113"/>
                  </a:cubicBezTo>
                  <a:cubicBezTo>
                    <a:pt x="230" y="122"/>
                    <a:pt x="230" y="122"/>
                    <a:pt x="230" y="122"/>
                  </a:cubicBezTo>
                  <a:cubicBezTo>
                    <a:pt x="228" y="126"/>
                    <a:pt x="228" y="126"/>
                    <a:pt x="228" y="126"/>
                  </a:cubicBezTo>
                  <a:lnTo>
                    <a:pt x="230" y="131"/>
                  </a:ln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0" name="TextBox 329">
            <a:extLst>
              <a:ext uri="{FF2B5EF4-FFF2-40B4-BE49-F238E27FC236}">
                <a16:creationId xmlns:a16="http://schemas.microsoft.com/office/drawing/2014/main" id="{29037D36-4D8D-443C-AD20-88F445B4FE21}"/>
              </a:ext>
            </a:extLst>
          </p:cNvPr>
          <p:cNvSpPr txBox="1"/>
          <p:nvPr/>
        </p:nvSpPr>
        <p:spPr>
          <a:xfrm>
            <a:off x="1583417" y="2407481"/>
            <a:ext cx="1629016" cy="173983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7C799B49-C959-4EB6-8CD6-2177F6B480B6}"/>
              </a:ext>
            </a:extLst>
          </p:cNvPr>
          <p:cNvGrpSpPr/>
          <p:nvPr/>
        </p:nvGrpSpPr>
        <p:grpSpPr>
          <a:xfrm>
            <a:off x="2854037" y="2080499"/>
            <a:ext cx="2123295" cy="547776"/>
            <a:chOff x="2557607" y="2556890"/>
            <a:chExt cx="2123295" cy="547776"/>
          </a:xfrm>
        </p:grpSpPr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EEA1B847-D0B5-4D5A-A7FC-AFEC507973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57607" y="3100145"/>
              <a:ext cx="1766236" cy="0"/>
            </a:xfrm>
            <a:prstGeom prst="line">
              <a:avLst/>
            </a:prstGeom>
            <a:ln w="9525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893D885B-1DDC-4BDE-945B-57F8296A139B}"/>
                </a:ext>
              </a:extLst>
            </p:cNvPr>
            <p:cNvCxnSpPr>
              <a:cxnSpLocks/>
              <a:endCxn id="339" idx="3"/>
            </p:cNvCxnSpPr>
            <p:nvPr/>
          </p:nvCxnSpPr>
          <p:spPr>
            <a:xfrm flipV="1">
              <a:off x="4323436" y="2556890"/>
              <a:ext cx="357466" cy="547776"/>
            </a:xfrm>
            <a:prstGeom prst="line">
              <a:avLst/>
            </a:prstGeom>
            <a:ln w="952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4" name="TextBox 333">
            <a:extLst>
              <a:ext uri="{FF2B5EF4-FFF2-40B4-BE49-F238E27FC236}">
                <a16:creationId xmlns:a16="http://schemas.microsoft.com/office/drawing/2014/main" id="{7796711B-D5C8-4C67-9E31-12237569862B}"/>
              </a:ext>
            </a:extLst>
          </p:cNvPr>
          <p:cNvSpPr txBox="1"/>
          <p:nvPr/>
        </p:nvSpPr>
        <p:spPr>
          <a:xfrm>
            <a:off x="9295219" y="4309499"/>
            <a:ext cx="1835352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had reached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BEDD1D0C-BA91-4E4D-908F-3DCDBC8349F9}"/>
              </a:ext>
            </a:extLst>
          </p:cNvPr>
          <p:cNvGrpSpPr/>
          <p:nvPr/>
        </p:nvGrpSpPr>
        <p:grpSpPr>
          <a:xfrm flipH="1">
            <a:off x="8456241" y="4265327"/>
            <a:ext cx="608953" cy="249702"/>
            <a:chOff x="5517409" y="5066826"/>
            <a:chExt cx="608953" cy="249702"/>
          </a:xfrm>
        </p:grpSpPr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66DC5169-8350-4951-9555-0B609AA3ED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17409" y="5315817"/>
              <a:ext cx="290689" cy="0"/>
            </a:xfrm>
            <a:prstGeom prst="line">
              <a:avLst/>
            </a:prstGeom>
            <a:ln w="9525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1216A241-05F8-4ACE-A54F-C428CEB9D3ED}"/>
                </a:ext>
              </a:extLst>
            </p:cNvPr>
            <p:cNvCxnSpPr>
              <a:cxnSpLocks/>
              <a:endCxn id="343" idx="5"/>
            </p:cNvCxnSpPr>
            <p:nvPr/>
          </p:nvCxnSpPr>
          <p:spPr>
            <a:xfrm flipV="1">
              <a:off x="5803042" y="5066826"/>
              <a:ext cx="323320" cy="249702"/>
            </a:xfrm>
            <a:prstGeom prst="line">
              <a:avLst/>
            </a:prstGeom>
            <a:ln w="952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AD72E909-8EF7-4D37-A715-A5899AC15F24}"/>
              </a:ext>
            </a:extLst>
          </p:cNvPr>
          <p:cNvGrpSpPr/>
          <p:nvPr/>
        </p:nvGrpSpPr>
        <p:grpSpPr>
          <a:xfrm>
            <a:off x="4900110" y="1630420"/>
            <a:ext cx="527302" cy="527300"/>
            <a:chOff x="7524906" y="3879929"/>
            <a:chExt cx="1009494" cy="1009490"/>
          </a:xfrm>
        </p:grpSpPr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4ABEFF8B-30C1-4522-A719-F8CA0C0B536E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AB96AF77-C272-4E1A-9F68-739402AD36A1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9CB723A5-A868-4C83-BB1F-9CCCC98080DE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1C81D3ED-EFCB-488B-A222-0B23A41497AF}"/>
              </a:ext>
            </a:extLst>
          </p:cNvPr>
          <p:cNvGrpSpPr/>
          <p:nvPr/>
        </p:nvGrpSpPr>
        <p:grpSpPr>
          <a:xfrm>
            <a:off x="8209364" y="4018452"/>
            <a:ext cx="289234" cy="289232"/>
            <a:chOff x="7524906" y="3879929"/>
            <a:chExt cx="1009494" cy="1009490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D8C3EECF-3C98-49C5-85A2-DC3BE175435A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F4B489F7-AE67-4085-9A31-FCFA579195B2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45B4C16-91E8-450C-89A9-7717DDC334A8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F8ED26D6-8EED-4078-A657-8E3482DDDDCF}"/>
              </a:ext>
            </a:extLst>
          </p:cNvPr>
          <p:cNvSpPr txBox="1"/>
          <p:nvPr/>
        </p:nvSpPr>
        <p:spPr>
          <a:xfrm>
            <a:off x="1564367" y="4904466"/>
            <a:ext cx="2212144" cy="48731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USA Map</a:t>
            </a:r>
          </a:p>
        </p:txBody>
      </p:sp>
    </p:spTree>
    <p:extLst>
      <p:ext uri="{BB962C8B-B14F-4D97-AF65-F5344CB8AC3E}">
        <p14:creationId xmlns:p14="http://schemas.microsoft.com/office/powerpoint/2010/main" val="2248988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750" tmFilter="0, 0; .2, .5; .8, .5; 1, 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375" autoRev="1" fill="hold"/>
                                        <p:tgtEl>
                                          <p:spTgt spid="2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9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75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0" grpId="0"/>
      <p:bldP spid="334" grpId="0"/>
      <p:bldP spid="68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roup 68">
            <a:extLst>
              <a:ext uri="{FF2B5EF4-FFF2-40B4-BE49-F238E27FC236}">
                <a16:creationId xmlns:a16="http://schemas.microsoft.com/office/drawing/2014/main" id="{28A95325-1A48-47D2-9986-2032FC22CAE2}"/>
              </a:ext>
            </a:extLst>
          </p:cNvPr>
          <p:cNvGrpSpPr/>
          <p:nvPr/>
        </p:nvGrpSpPr>
        <p:grpSpPr>
          <a:xfrm>
            <a:off x="6218260" y="1376097"/>
            <a:ext cx="3793957" cy="4259323"/>
            <a:chOff x="4918075" y="668338"/>
            <a:chExt cx="4918076" cy="5521326"/>
          </a:xfrm>
          <a:solidFill>
            <a:schemeClr val="bg2">
              <a:lumMod val="90000"/>
            </a:schemeClr>
          </a:solidFill>
        </p:grpSpPr>
        <p:sp>
          <p:nvSpPr>
            <p:cNvPr id="70" name="Freeform 5">
              <a:extLst>
                <a:ext uri="{FF2B5EF4-FFF2-40B4-BE49-F238E27FC236}">
                  <a16:creationId xmlns:a16="http://schemas.microsoft.com/office/drawing/2014/main" id="{C1128027-7067-4C92-B2B4-86F52DF4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8438" y="2682876"/>
              <a:ext cx="747713" cy="979488"/>
            </a:xfrm>
            <a:custGeom>
              <a:avLst/>
              <a:gdLst>
                <a:gd name="T0" fmla="*/ 0 w 198"/>
                <a:gd name="T1" fmla="*/ 245 h 260"/>
                <a:gd name="T2" fmla="*/ 2 w 198"/>
                <a:gd name="T3" fmla="*/ 171 h 260"/>
                <a:gd name="T4" fmla="*/ 13 w 198"/>
                <a:gd name="T5" fmla="*/ 158 h 260"/>
                <a:gd name="T6" fmla="*/ 14 w 198"/>
                <a:gd name="T7" fmla="*/ 158 h 260"/>
                <a:gd name="T8" fmla="*/ 17 w 198"/>
                <a:gd name="T9" fmla="*/ 156 h 260"/>
                <a:gd name="T10" fmla="*/ 24 w 198"/>
                <a:gd name="T11" fmla="*/ 149 h 260"/>
                <a:gd name="T12" fmla="*/ 35 w 198"/>
                <a:gd name="T13" fmla="*/ 149 h 260"/>
                <a:gd name="T14" fmla="*/ 47 w 198"/>
                <a:gd name="T15" fmla="*/ 138 h 260"/>
                <a:gd name="T16" fmla="*/ 55 w 198"/>
                <a:gd name="T17" fmla="*/ 132 h 260"/>
                <a:gd name="T18" fmla="*/ 72 w 198"/>
                <a:gd name="T19" fmla="*/ 136 h 260"/>
                <a:gd name="T20" fmla="*/ 73 w 198"/>
                <a:gd name="T21" fmla="*/ 136 h 260"/>
                <a:gd name="T22" fmla="*/ 87 w 198"/>
                <a:gd name="T23" fmla="*/ 124 h 260"/>
                <a:gd name="T24" fmla="*/ 123 w 198"/>
                <a:gd name="T25" fmla="*/ 89 h 260"/>
                <a:gd name="T26" fmla="*/ 129 w 198"/>
                <a:gd name="T27" fmla="*/ 77 h 260"/>
                <a:gd name="T28" fmla="*/ 117 w 198"/>
                <a:gd name="T29" fmla="*/ 77 h 260"/>
                <a:gd name="T30" fmla="*/ 94 w 198"/>
                <a:gd name="T31" fmla="*/ 72 h 260"/>
                <a:gd name="T32" fmla="*/ 83 w 198"/>
                <a:gd name="T33" fmla="*/ 66 h 260"/>
                <a:gd name="T34" fmla="*/ 62 w 198"/>
                <a:gd name="T35" fmla="*/ 62 h 260"/>
                <a:gd name="T36" fmla="*/ 48 w 198"/>
                <a:gd name="T37" fmla="*/ 52 h 260"/>
                <a:gd name="T38" fmla="*/ 36 w 198"/>
                <a:gd name="T39" fmla="*/ 39 h 260"/>
                <a:gd name="T40" fmla="*/ 34 w 198"/>
                <a:gd name="T41" fmla="*/ 33 h 260"/>
                <a:gd name="T42" fmla="*/ 32 w 198"/>
                <a:gd name="T43" fmla="*/ 27 h 260"/>
                <a:gd name="T44" fmla="*/ 39 w 198"/>
                <a:gd name="T45" fmla="*/ 20 h 260"/>
                <a:gd name="T46" fmla="*/ 42 w 198"/>
                <a:gd name="T47" fmla="*/ 14 h 260"/>
                <a:gd name="T48" fmla="*/ 47 w 198"/>
                <a:gd name="T49" fmla="*/ 17 h 260"/>
                <a:gd name="T50" fmla="*/ 55 w 198"/>
                <a:gd name="T51" fmla="*/ 23 h 260"/>
                <a:gd name="T52" fmla="*/ 61 w 198"/>
                <a:gd name="T53" fmla="*/ 31 h 260"/>
                <a:gd name="T54" fmla="*/ 80 w 198"/>
                <a:gd name="T55" fmla="*/ 28 h 260"/>
                <a:gd name="T56" fmla="*/ 98 w 198"/>
                <a:gd name="T57" fmla="*/ 27 h 260"/>
                <a:gd name="T58" fmla="*/ 106 w 198"/>
                <a:gd name="T59" fmla="*/ 24 h 260"/>
                <a:gd name="T60" fmla="*/ 122 w 198"/>
                <a:gd name="T61" fmla="*/ 19 h 260"/>
                <a:gd name="T62" fmla="*/ 144 w 198"/>
                <a:gd name="T63" fmla="*/ 17 h 260"/>
                <a:gd name="T64" fmla="*/ 165 w 198"/>
                <a:gd name="T65" fmla="*/ 15 h 260"/>
                <a:gd name="T66" fmla="*/ 178 w 198"/>
                <a:gd name="T67" fmla="*/ 6 h 260"/>
                <a:gd name="T68" fmla="*/ 183 w 198"/>
                <a:gd name="T69" fmla="*/ 1 h 260"/>
                <a:gd name="T70" fmla="*/ 184 w 198"/>
                <a:gd name="T71" fmla="*/ 0 h 260"/>
                <a:gd name="T72" fmla="*/ 191 w 198"/>
                <a:gd name="T73" fmla="*/ 8 h 260"/>
                <a:gd name="T74" fmla="*/ 191 w 198"/>
                <a:gd name="T75" fmla="*/ 16 h 260"/>
                <a:gd name="T76" fmla="*/ 194 w 198"/>
                <a:gd name="T77" fmla="*/ 24 h 260"/>
                <a:gd name="T78" fmla="*/ 197 w 198"/>
                <a:gd name="T79" fmla="*/ 34 h 260"/>
                <a:gd name="T80" fmla="*/ 191 w 198"/>
                <a:gd name="T81" fmla="*/ 36 h 260"/>
                <a:gd name="T82" fmla="*/ 187 w 198"/>
                <a:gd name="T83" fmla="*/ 43 h 260"/>
                <a:gd name="T84" fmla="*/ 187 w 198"/>
                <a:gd name="T85" fmla="*/ 48 h 260"/>
                <a:gd name="T86" fmla="*/ 169 w 198"/>
                <a:gd name="T87" fmla="*/ 85 h 260"/>
                <a:gd name="T88" fmla="*/ 164 w 198"/>
                <a:gd name="T89" fmla="*/ 93 h 260"/>
                <a:gd name="T90" fmla="*/ 147 w 198"/>
                <a:gd name="T91" fmla="*/ 124 h 260"/>
                <a:gd name="T92" fmla="*/ 133 w 198"/>
                <a:gd name="T93" fmla="*/ 146 h 260"/>
                <a:gd name="T94" fmla="*/ 102 w 198"/>
                <a:gd name="T95" fmla="*/ 183 h 260"/>
                <a:gd name="T96" fmla="*/ 84 w 198"/>
                <a:gd name="T97" fmla="*/ 199 h 260"/>
                <a:gd name="T98" fmla="*/ 65 w 198"/>
                <a:gd name="T99" fmla="*/ 210 h 260"/>
                <a:gd name="T100" fmla="*/ 47 w 198"/>
                <a:gd name="T101" fmla="*/ 223 h 260"/>
                <a:gd name="T102" fmla="*/ 33 w 198"/>
                <a:gd name="T103" fmla="*/ 237 h 260"/>
                <a:gd name="T104" fmla="*/ 21 w 198"/>
                <a:gd name="T105" fmla="*/ 250 h 260"/>
                <a:gd name="T106" fmla="*/ 14 w 198"/>
                <a:gd name="T107" fmla="*/ 258 h 260"/>
                <a:gd name="T108" fmla="*/ 11 w 198"/>
                <a:gd name="T109" fmla="*/ 25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" h="260">
                  <a:moveTo>
                    <a:pt x="11" y="259"/>
                  </a:moveTo>
                  <a:cubicBezTo>
                    <a:pt x="7" y="255"/>
                    <a:pt x="4" y="250"/>
                    <a:pt x="0" y="24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" y="172"/>
                    <a:pt x="1" y="172"/>
                    <a:pt x="2" y="171"/>
                  </a:cubicBezTo>
                  <a:cubicBezTo>
                    <a:pt x="3" y="169"/>
                    <a:pt x="5" y="168"/>
                    <a:pt x="6" y="166"/>
                  </a:cubicBezTo>
                  <a:cubicBezTo>
                    <a:pt x="9" y="164"/>
                    <a:pt x="11" y="161"/>
                    <a:pt x="13" y="158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5" y="157"/>
                    <a:pt x="16" y="157"/>
                    <a:pt x="17" y="156"/>
                  </a:cubicBezTo>
                  <a:cubicBezTo>
                    <a:pt x="18" y="155"/>
                    <a:pt x="19" y="153"/>
                    <a:pt x="20" y="152"/>
                  </a:cubicBezTo>
                  <a:cubicBezTo>
                    <a:pt x="21" y="151"/>
                    <a:pt x="22" y="150"/>
                    <a:pt x="24" y="149"/>
                  </a:cubicBezTo>
                  <a:cubicBezTo>
                    <a:pt x="26" y="148"/>
                    <a:pt x="28" y="148"/>
                    <a:pt x="29" y="149"/>
                  </a:cubicBezTo>
                  <a:cubicBezTo>
                    <a:pt x="31" y="150"/>
                    <a:pt x="33" y="149"/>
                    <a:pt x="35" y="149"/>
                  </a:cubicBezTo>
                  <a:cubicBezTo>
                    <a:pt x="36" y="148"/>
                    <a:pt x="38" y="146"/>
                    <a:pt x="38" y="145"/>
                  </a:cubicBezTo>
                  <a:cubicBezTo>
                    <a:pt x="41" y="142"/>
                    <a:pt x="44" y="140"/>
                    <a:pt x="47" y="138"/>
                  </a:cubicBezTo>
                  <a:cubicBezTo>
                    <a:pt x="49" y="137"/>
                    <a:pt x="51" y="135"/>
                    <a:pt x="53" y="133"/>
                  </a:cubicBezTo>
                  <a:cubicBezTo>
                    <a:pt x="53" y="133"/>
                    <a:pt x="54" y="132"/>
                    <a:pt x="55" y="132"/>
                  </a:cubicBezTo>
                  <a:cubicBezTo>
                    <a:pt x="57" y="132"/>
                    <a:pt x="59" y="133"/>
                    <a:pt x="61" y="134"/>
                  </a:cubicBezTo>
                  <a:cubicBezTo>
                    <a:pt x="64" y="136"/>
                    <a:pt x="68" y="137"/>
                    <a:pt x="72" y="136"/>
                  </a:cubicBezTo>
                  <a:cubicBezTo>
                    <a:pt x="72" y="136"/>
                    <a:pt x="72" y="136"/>
                    <a:pt x="73" y="135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6" y="134"/>
                    <a:pt x="78" y="133"/>
                    <a:pt x="81" y="131"/>
                  </a:cubicBezTo>
                  <a:cubicBezTo>
                    <a:pt x="83" y="129"/>
                    <a:pt x="85" y="126"/>
                    <a:pt x="87" y="124"/>
                  </a:cubicBezTo>
                  <a:cubicBezTo>
                    <a:pt x="93" y="118"/>
                    <a:pt x="99" y="112"/>
                    <a:pt x="106" y="107"/>
                  </a:cubicBezTo>
                  <a:cubicBezTo>
                    <a:pt x="112" y="101"/>
                    <a:pt x="117" y="95"/>
                    <a:pt x="123" y="89"/>
                  </a:cubicBezTo>
                  <a:cubicBezTo>
                    <a:pt x="126" y="86"/>
                    <a:pt x="130" y="83"/>
                    <a:pt x="133" y="79"/>
                  </a:cubicBezTo>
                  <a:cubicBezTo>
                    <a:pt x="132" y="79"/>
                    <a:pt x="130" y="78"/>
                    <a:pt x="129" y="77"/>
                  </a:cubicBezTo>
                  <a:cubicBezTo>
                    <a:pt x="128" y="76"/>
                    <a:pt x="126" y="76"/>
                    <a:pt x="125" y="76"/>
                  </a:cubicBezTo>
                  <a:cubicBezTo>
                    <a:pt x="123" y="76"/>
                    <a:pt x="119" y="76"/>
                    <a:pt x="117" y="77"/>
                  </a:cubicBezTo>
                  <a:cubicBezTo>
                    <a:pt x="112" y="77"/>
                    <a:pt x="105" y="78"/>
                    <a:pt x="100" y="76"/>
                  </a:cubicBezTo>
                  <a:cubicBezTo>
                    <a:pt x="98" y="75"/>
                    <a:pt x="96" y="73"/>
                    <a:pt x="94" y="72"/>
                  </a:cubicBezTo>
                  <a:cubicBezTo>
                    <a:pt x="93" y="71"/>
                    <a:pt x="90" y="69"/>
                    <a:pt x="88" y="68"/>
                  </a:cubicBezTo>
                  <a:cubicBezTo>
                    <a:pt x="87" y="67"/>
                    <a:pt x="85" y="66"/>
                    <a:pt x="83" y="66"/>
                  </a:cubicBezTo>
                  <a:cubicBezTo>
                    <a:pt x="80" y="66"/>
                    <a:pt x="78" y="66"/>
                    <a:pt x="75" y="65"/>
                  </a:cubicBezTo>
                  <a:cubicBezTo>
                    <a:pt x="71" y="65"/>
                    <a:pt x="66" y="64"/>
                    <a:pt x="62" y="62"/>
                  </a:cubicBezTo>
                  <a:cubicBezTo>
                    <a:pt x="59" y="61"/>
                    <a:pt x="57" y="58"/>
                    <a:pt x="54" y="56"/>
                  </a:cubicBezTo>
                  <a:cubicBezTo>
                    <a:pt x="52" y="54"/>
                    <a:pt x="50" y="53"/>
                    <a:pt x="48" y="52"/>
                  </a:cubicBezTo>
                  <a:cubicBezTo>
                    <a:pt x="47" y="51"/>
                    <a:pt x="46" y="50"/>
                    <a:pt x="45" y="49"/>
                  </a:cubicBezTo>
                  <a:cubicBezTo>
                    <a:pt x="41" y="47"/>
                    <a:pt x="37" y="44"/>
                    <a:pt x="36" y="39"/>
                  </a:cubicBezTo>
                  <a:cubicBezTo>
                    <a:pt x="36" y="38"/>
                    <a:pt x="36" y="37"/>
                    <a:pt x="36" y="36"/>
                  </a:cubicBezTo>
                  <a:cubicBezTo>
                    <a:pt x="35" y="35"/>
                    <a:pt x="35" y="34"/>
                    <a:pt x="34" y="33"/>
                  </a:cubicBezTo>
                  <a:cubicBezTo>
                    <a:pt x="33" y="32"/>
                    <a:pt x="32" y="31"/>
                    <a:pt x="31" y="30"/>
                  </a:cubicBezTo>
                  <a:cubicBezTo>
                    <a:pt x="31" y="29"/>
                    <a:pt x="31" y="28"/>
                    <a:pt x="32" y="27"/>
                  </a:cubicBezTo>
                  <a:cubicBezTo>
                    <a:pt x="33" y="24"/>
                    <a:pt x="34" y="23"/>
                    <a:pt x="37" y="22"/>
                  </a:cubicBezTo>
                  <a:cubicBezTo>
                    <a:pt x="38" y="22"/>
                    <a:pt x="38" y="21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ubicBezTo>
                    <a:pt x="40" y="18"/>
                    <a:pt x="41" y="16"/>
                    <a:pt x="42" y="14"/>
                  </a:cubicBezTo>
                  <a:cubicBezTo>
                    <a:pt x="43" y="12"/>
                    <a:pt x="44" y="10"/>
                    <a:pt x="46" y="12"/>
                  </a:cubicBezTo>
                  <a:cubicBezTo>
                    <a:pt x="47" y="14"/>
                    <a:pt x="47" y="15"/>
                    <a:pt x="47" y="17"/>
                  </a:cubicBezTo>
                  <a:cubicBezTo>
                    <a:pt x="47" y="19"/>
                    <a:pt x="49" y="19"/>
                    <a:pt x="50" y="20"/>
                  </a:cubicBezTo>
                  <a:cubicBezTo>
                    <a:pt x="52" y="20"/>
                    <a:pt x="54" y="21"/>
                    <a:pt x="55" y="23"/>
                  </a:cubicBezTo>
                  <a:cubicBezTo>
                    <a:pt x="56" y="24"/>
                    <a:pt x="57" y="25"/>
                    <a:pt x="57" y="26"/>
                  </a:cubicBezTo>
                  <a:cubicBezTo>
                    <a:pt x="58" y="28"/>
                    <a:pt x="59" y="30"/>
                    <a:pt x="61" y="31"/>
                  </a:cubicBezTo>
                  <a:cubicBezTo>
                    <a:pt x="62" y="32"/>
                    <a:pt x="64" y="33"/>
                    <a:pt x="66" y="33"/>
                  </a:cubicBezTo>
                  <a:cubicBezTo>
                    <a:pt x="72" y="34"/>
                    <a:pt x="76" y="30"/>
                    <a:pt x="80" y="28"/>
                  </a:cubicBezTo>
                  <a:cubicBezTo>
                    <a:pt x="84" y="26"/>
                    <a:pt x="89" y="23"/>
                    <a:pt x="93" y="25"/>
                  </a:cubicBezTo>
                  <a:cubicBezTo>
                    <a:pt x="95" y="25"/>
                    <a:pt x="97" y="26"/>
                    <a:pt x="98" y="27"/>
                  </a:cubicBezTo>
                  <a:cubicBezTo>
                    <a:pt x="99" y="28"/>
                    <a:pt x="99" y="29"/>
                    <a:pt x="101" y="28"/>
                  </a:cubicBezTo>
                  <a:cubicBezTo>
                    <a:pt x="103" y="27"/>
                    <a:pt x="105" y="25"/>
                    <a:pt x="106" y="24"/>
                  </a:cubicBezTo>
                  <a:cubicBezTo>
                    <a:pt x="108" y="22"/>
                    <a:pt x="110" y="21"/>
                    <a:pt x="112" y="20"/>
                  </a:cubicBezTo>
                  <a:cubicBezTo>
                    <a:pt x="115" y="19"/>
                    <a:pt x="119" y="19"/>
                    <a:pt x="122" y="19"/>
                  </a:cubicBezTo>
                  <a:cubicBezTo>
                    <a:pt x="125" y="19"/>
                    <a:pt x="127" y="18"/>
                    <a:pt x="130" y="17"/>
                  </a:cubicBezTo>
                  <a:cubicBezTo>
                    <a:pt x="135" y="16"/>
                    <a:pt x="139" y="16"/>
                    <a:pt x="144" y="17"/>
                  </a:cubicBezTo>
                  <a:cubicBezTo>
                    <a:pt x="148" y="17"/>
                    <a:pt x="152" y="16"/>
                    <a:pt x="156" y="15"/>
                  </a:cubicBezTo>
                  <a:cubicBezTo>
                    <a:pt x="159" y="15"/>
                    <a:pt x="162" y="15"/>
                    <a:pt x="165" y="15"/>
                  </a:cubicBezTo>
                  <a:cubicBezTo>
                    <a:pt x="168" y="14"/>
                    <a:pt x="171" y="14"/>
                    <a:pt x="173" y="12"/>
                  </a:cubicBezTo>
                  <a:cubicBezTo>
                    <a:pt x="175" y="10"/>
                    <a:pt x="176" y="8"/>
                    <a:pt x="178" y="6"/>
                  </a:cubicBezTo>
                  <a:cubicBezTo>
                    <a:pt x="179" y="5"/>
                    <a:pt x="179" y="5"/>
                    <a:pt x="180" y="4"/>
                  </a:cubicBezTo>
                  <a:cubicBezTo>
                    <a:pt x="181" y="3"/>
                    <a:pt x="182" y="2"/>
                    <a:pt x="183" y="1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6" y="0"/>
                    <a:pt x="188" y="0"/>
                    <a:pt x="190" y="1"/>
                  </a:cubicBezTo>
                  <a:cubicBezTo>
                    <a:pt x="193" y="3"/>
                    <a:pt x="193" y="5"/>
                    <a:pt x="191" y="8"/>
                  </a:cubicBezTo>
                  <a:cubicBezTo>
                    <a:pt x="190" y="10"/>
                    <a:pt x="190" y="10"/>
                    <a:pt x="190" y="12"/>
                  </a:cubicBezTo>
                  <a:cubicBezTo>
                    <a:pt x="190" y="13"/>
                    <a:pt x="190" y="14"/>
                    <a:pt x="191" y="16"/>
                  </a:cubicBezTo>
                  <a:cubicBezTo>
                    <a:pt x="191" y="17"/>
                    <a:pt x="191" y="18"/>
                    <a:pt x="192" y="19"/>
                  </a:cubicBezTo>
                  <a:cubicBezTo>
                    <a:pt x="192" y="21"/>
                    <a:pt x="193" y="23"/>
                    <a:pt x="194" y="24"/>
                  </a:cubicBezTo>
                  <a:cubicBezTo>
                    <a:pt x="195" y="26"/>
                    <a:pt x="195" y="28"/>
                    <a:pt x="196" y="29"/>
                  </a:cubicBezTo>
                  <a:cubicBezTo>
                    <a:pt x="196" y="30"/>
                    <a:pt x="198" y="32"/>
                    <a:pt x="197" y="34"/>
                  </a:cubicBezTo>
                  <a:cubicBezTo>
                    <a:pt x="197" y="35"/>
                    <a:pt x="194" y="35"/>
                    <a:pt x="193" y="35"/>
                  </a:cubicBezTo>
                  <a:cubicBezTo>
                    <a:pt x="192" y="35"/>
                    <a:pt x="191" y="36"/>
                    <a:pt x="191" y="36"/>
                  </a:cubicBezTo>
                  <a:cubicBezTo>
                    <a:pt x="190" y="36"/>
                    <a:pt x="189" y="36"/>
                    <a:pt x="188" y="36"/>
                  </a:cubicBezTo>
                  <a:cubicBezTo>
                    <a:pt x="186" y="38"/>
                    <a:pt x="187" y="41"/>
                    <a:pt x="187" y="43"/>
                  </a:cubicBezTo>
                  <a:cubicBezTo>
                    <a:pt x="187" y="44"/>
                    <a:pt x="187" y="45"/>
                    <a:pt x="187" y="46"/>
                  </a:cubicBezTo>
                  <a:cubicBezTo>
                    <a:pt x="187" y="47"/>
                    <a:pt x="187" y="48"/>
                    <a:pt x="187" y="48"/>
                  </a:cubicBezTo>
                  <a:cubicBezTo>
                    <a:pt x="186" y="50"/>
                    <a:pt x="186" y="53"/>
                    <a:pt x="185" y="54"/>
                  </a:cubicBezTo>
                  <a:cubicBezTo>
                    <a:pt x="180" y="65"/>
                    <a:pt x="176" y="75"/>
                    <a:pt x="169" y="85"/>
                  </a:cubicBezTo>
                  <a:cubicBezTo>
                    <a:pt x="168" y="86"/>
                    <a:pt x="168" y="88"/>
                    <a:pt x="167" y="89"/>
                  </a:cubicBezTo>
                  <a:cubicBezTo>
                    <a:pt x="166" y="91"/>
                    <a:pt x="165" y="92"/>
                    <a:pt x="164" y="93"/>
                  </a:cubicBezTo>
                  <a:cubicBezTo>
                    <a:pt x="163" y="97"/>
                    <a:pt x="160" y="100"/>
                    <a:pt x="158" y="103"/>
                  </a:cubicBezTo>
                  <a:cubicBezTo>
                    <a:pt x="155" y="111"/>
                    <a:pt x="151" y="118"/>
                    <a:pt x="147" y="124"/>
                  </a:cubicBezTo>
                  <a:cubicBezTo>
                    <a:pt x="144" y="128"/>
                    <a:pt x="143" y="132"/>
                    <a:pt x="140" y="135"/>
                  </a:cubicBezTo>
                  <a:cubicBezTo>
                    <a:pt x="138" y="139"/>
                    <a:pt x="135" y="142"/>
                    <a:pt x="133" y="146"/>
                  </a:cubicBezTo>
                  <a:cubicBezTo>
                    <a:pt x="127" y="154"/>
                    <a:pt x="121" y="162"/>
                    <a:pt x="114" y="170"/>
                  </a:cubicBezTo>
                  <a:cubicBezTo>
                    <a:pt x="110" y="174"/>
                    <a:pt x="106" y="179"/>
                    <a:pt x="102" y="183"/>
                  </a:cubicBezTo>
                  <a:cubicBezTo>
                    <a:pt x="99" y="186"/>
                    <a:pt x="96" y="189"/>
                    <a:pt x="92" y="192"/>
                  </a:cubicBezTo>
                  <a:cubicBezTo>
                    <a:pt x="90" y="194"/>
                    <a:pt x="87" y="196"/>
                    <a:pt x="84" y="199"/>
                  </a:cubicBezTo>
                  <a:cubicBezTo>
                    <a:pt x="81" y="201"/>
                    <a:pt x="77" y="203"/>
                    <a:pt x="74" y="204"/>
                  </a:cubicBezTo>
                  <a:cubicBezTo>
                    <a:pt x="71" y="206"/>
                    <a:pt x="68" y="208"/>
                    <a:pt x="65" y="210"/>
                  </a:cubicBezTo>
                  <a:cubicBezTo>
                    <a:pt x="61" y="212"/>
                    <a:pt x="59" y="214"/>
                    <a:pt x="56" y="217"/>
                  </a:cubicBezTo>
                  <a:cubicBezTo>
                    <a:pt x="53" y="219"/>
                    <a:pt x="49" y="221"/>
                    <a:pt x="47" y="223"/>
                  </a:cubicBezTo>
                  <a:cubicBezTo>
                    <a:pt x="45" y="226"/>
                    <a:pt x="42" y="228"/>
                    <a:pt x="39" y="230"/>
                  </a:cubicBezTo>
                  <a:cubicBezTo>
                    <a:pt x="37" y="233"/>
                    <a:pt x="35" y="235"/>
                    <a:pt x="33" y="237"/>
                  </a:cubicBezTo>
                  <a:cubicBezTo>
                    <a:pt x="30" y="240"/>
                    <a:pt x="28" y="242"/>
                    <a:pt x="25" y="244"/>
                  </a:cubicBezTo>
                  <a:cubicBezTo>
                    <a:pt x="23" y="246"/>
                    <a:pt x="22" y="248"/>
                    <a:pt x="21" y="250"/>
                  </a:cubicBezTo>
                  <a:cubicBezTo>
                    <a:pt x="19" y="252"/>
                    <a:pt x="17" y="253"/>
                    <a:pt x="16" y="255"/>
                  </a:cubicBezTo>
                  <a:cubicBezTo>
                    <a:pt x="15" y="256"/>
                    <a:pt x="15" y="257"/>
                    <a:pt x="14" y="258"/>
                  </a:cubicBezTo>
                  <a:cubicBezTo>
                    <a:pt x="14" y="259"/>
                    <a:pt x="13" y="259"/>
                    <a:pt x="12" y="260"/>
                  </a:cubicBezTo>
                  <a:lnTo>
                    <a:pt x="11" y="2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">
              <a:extLst>
                <a:ext uri="{FF2B5EF4-FFF2-40B4-BE49-F238E27FC236}">
                  <a16:creationId xmlns:a16="http://schemas.microsoft.com/office/drawing/2014/main" id="{0AE55F9F-3154-4197-B6A4-48DDE6CF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0" y="4421188"/>
              <a:ext cx="520700" cy="1017588"/>
            </a:xfrm>
            <a:custGeom>
              <a:avLst/>
              <a:gdLst>
                <a:gd name="T0" fmla="*/ 18 w 138"/>
                <a:gd name="T1" fmla="*/ 227 h 270"/>
                <a:gd name="T2" fmla="*/ 14 w 138"/>
                <a:gd name="T3" fmla="*/ 220 h 270"/>
                <a:gd name="T4" fmla="*/ 1 w 138"/>
                <a:gd name="T5" fmla="*/ 205 h 270"/>
                <a:gd name="T6" fmla="*/ 3 w 138"/>
                <a:gd name="T7" fmla="*/ 192 h 270"/>
                <a:gd name="T8" fmla="*/ 9 w 138"/>
                <a:gd name="T9" fmla="*/ 191 h 270"/>
                <a:gd name="T10" fmla="*/ 28 w 138"/>
                <a:gd name="T11" fmla="*/ 197 h 270"/>
                <a:gd name="T12" fmla="*/ 36 w 138"/>
                <a:gd name="T13" fmla="*/ 193 h 270"/>
                <a:gd name="T14" fmla="*/ 23 w 138"/>
                <a:gd name="T15" fmla="*/ 189 h 270"/>
                <a:gd name="T16" fmla="*/ 13 w 138"/>
                <a:gd name="T17" fmla="*/ 188 h 270"/>
                <a:gd name="T18" fmla="*/ 13 w 138"/>
                <a:gd name="T19" fmla="*/ 177 h 270"/>
                <a:gd name="T20" fmla="*/ 20 w 138"/>
                <a:gd name="T21" fmla="*/ 167 h 270"/>
                <a:gd name="T22" fmla="*/ 28 w 138"/>
                <a:gd name="T23" fmla="*/ 174 h 270"/>
                <a:gd name="T24" fmla="*/ 24 w 138"/>
                <a:gd name="T25" fmla="*/ 162 h 270"/>
                <a:gd name="T26" fmla="*/ 28 w 138"/>
                <a:gd name="T27" fmla="*/ 151 h 270"/>
                <a:gd name="T28" fmla="*/ 20 w 138"/>
                <a:gd name="T29" fmla="*/ 132 h 270"/>
                <a:gd name="T30" fmla="*/ 19 w 138"/>
                <a:gd name="T31" fmla="*/ 126 h 270"/>
                <a:gd name="T32" fmla="*/ 18 w 138"/>
                <a:gd name="T33" fmla="*/ 115 h 270"/>
                <a:gd name="T34" fmla="*/ 18 w 138"/>
                <a:gd name="T35" fmla="*/ 109 h 270"/>
                <a:gd name="T36" fmla="*/ 24 w 138"/>
                <a:gd name="T37" fmla="*/ 85 h 270"/>
                <a:gd name="T38" fmla="*/ 31 w 138"/>
                <a:gd name="T39" fmla="*/ 84 h 270"/>
                <a:gd name="T40" fmla="*/ 53 w 138"/>
                <a:gd name="T41" fmla="*/ 75 h 270"/>
                <a:gd name="T42" fmla="*/ 62 w 138"/>
                <a:gd name="T43" fmla="*/ 77 h 270"/>
                <a:gd name="T44" fmla="*/ 67 w 138"/>
                <a:gd name="T45" fmla="*/ 85 h 270"/>
                <a:gd name="T46" fmla="*/ 66 w 138"/>
                <a:gd name="T47" fmla="*/ 66 h 270"/>
                <a:gd name="T48" fmla="*/ 78 w 138"/>
                <a:gd name="T49" fmla="*/ 71 h 270"/>
                <a:gd name="T50" fmla="*/ 82 w 138"/>
                <a:gd name="T51" fmla="*/ 61 h 270"/>
                <a:gd name="T52" fmla="*/ 87 w 138"/>
                <a:gd name="T53" fmla="*/ 53 h 270"/>
                <a:gd name="T54" fmla="*/ 91 w 138"/>
                <a:gd name="T55" fmla="*/ 51 h 270"/>
                <a:gd name="T56" fmla="*/ 96 w 138"/>
                <a:gd name="T57" fmla="*/ 48 h 270"/>
                <a:gd name="T58" fmla="*/ 95 w 138"/>
                <a:gd name="T59" fmla="*/ 33 h 270"/>
                <a:gd name="T60" fmla="*/ 101 w 138"/>
                <a:gd name="T61" fmla="*/ 29 h 270"/>
                <a:gd name="T62" fmla="*/ 108 w 138"/>
                <a:gd name="T63" fmla="*/ 15 h 270"/>
                <a:gd name="T64" fmla="*/ 110 w 138"/>
                <a:gd name="T65" fmla="*/ 7 h 270"/>
                <a:gd name="T66" fmla="*/ 114 w 138"/>
                <a:gd name="T67" fmla="*/ 0 h 270"/>
                <a:gd name="T68" fmla="*/ 120 w 138"/>
                <a:gd name="T69" fmla="*/ 11 h 270"/>
                <a:gd name="T70" fmla="*/ 132 w 138"/>
                <a:gd name="T71" fmla="*/ 34 h 270"/>
                <a:gd name="T72" fmla="*/ 134 w 138"/>
                <a:gd name="T73" fmla="*/ 50 h 270"/>
                <a:gd name="T74" fmla="*/ 134 w 138"/>
                <a:gd name="T75" fmla="*/ 74 h 270"/>
                <a:gd name="T76" fmla="*/ 125 w 138"/>
                <a:gd name="T77" fmla="*/ 70 h 270"/>
                <a:gd name="T78" fmla="*/ 121 w 138"/>
                <a:gd name="T79" fmla="*/ 73 h 270"/>
                <a:gd name="T80" fmla="*/ 123 w 138"/>
                <a:gd name="T81" fmla="*/ 92 h 270"/>
                <a:gd name="T82" fmla="*/ 116 w 138"/>
                <a:gd name="T83" fmla="*/ 106 h 270"/>
                <a:gd name="T84" fmla="*/ 111 w 138"/>
                <a:gd name="T85" fmla="*/ 130 h 270"/>
                <a:gd name="T86" fmla="*/ 104 w 138"/>
                <a:gd name="T87" fmla="*/ 152 h 270"/>
                <a:gd name="T88" fmla="*/ 102 w 138"/>
                <a:gd name="T89" fmla="*/ 160 h 270"/>
                <a:gd name="T90" fmla="*/ 92 w 138"/>
                <a:gd name="T91" fmla="*/ 189 h 270"/>
                <a:gd name="T92" fmla="*/ 88 w 138"/>
                <a:gd name="T93" fmla="*/ 209 h 270"/>
                <a:gd name="T94" fmla="*/ 81 w 138"/>
                <a:gd name="T95" fmla="*/ 236 h 270"/>
                <a:gd name="T96" fmla="*/ 75 w 138"/>
                <a:gd name="T97" fmla="*/ 251 h 270"/>
                <a:gd name="T98" fmla="*/ 59 w 138"/>
                <a:gd name="T99" fmla="*/ 252 h 270"/>
                <a:gd name="T100" fmla="*/ 54 w 138"/>
                <a:gd name="T101" fmla="*/ 253 h 270"/>
                <a:gd name="T102" fmla="*/ 54 w 138"/>
                <a:gd name="T103" fmla="*/ 265 h 270"/>
                <a:gd name="T104" fmla="*/ 33 w 138"/>
                <a:gd name="T105" fmla="*/ 268 h 270"/>
                <a:gd name="T106" fmla="*/ 19 w 138"/>
                <a:gd name="T107" fmla="*/ 255 h 270"/>
                <a:gd name="T108" fmla="*/ 9 w 138"/>
                <a:gd name="T109" fmla="*/ 2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270">
                  <a:moveTo>
                    <a:pt x="8" y="228"/>
                  </a:moveTo>
                  <a:cubicBezTo>
                    <a:pt x="9" y="227"/>
                    <a:pt x="10" y="227"/>
                    <a:pt x="11" y="227"/>
                  </a:cubicBezTo>
                  <a:cubicBezTo>
                    <a:pt x="12" y="227"/>
                    <a:pt x="13" y="228"/>
                    <a:pt x="14" y="228"/>
                  </a:cubicBezTo>
                  <a:cubicBezTo>
                    <a:pt x="16" y="228"/>
                    <a:pt x="17" y="228"/>
                    <a:pt x="18" y="227"/>
                  </a:cubicBezTo>
                  <a:cubicBezTo>
                    <a:pt x="19" y="227"/>
                    <a:pt x="20" y="227"/>
                    <a:pt x="21" y="227"/>
                  </a:cubicBezTo>
                  <a:cubicBezTo>
                    <a:pt x="23" y="228"/>
                    <a:pt x="23" y="228"/>
                    <a:pt x="24" y="227"/>
                  </a:cubicBezTo>
                  <a:cubicBezTo>
                    <a:pt x="23" y="225"/>
                    <a:pt x="22" y="225"/>
                    <a:pt x="20" y="224"/>
                  </a:cubicBezTo>
                  <a:cubicBezTo>
                    <a:pt x="18" y="223"/>
                    <a:pt x="15" y="222"/>
                    <a:pt x="14" y="220"/>
                  </a:cubicBezTo>
                  <a:cubicBezTo>
                    <a:pt x="13" y="220"/>
                    <a:pt x="13" y="219"/>
                    <a:pt x="12" y="218"/>
                  </a:cubicBezTo>
                  <a:cubicBezTo>
                    <a:pt x="11" y="218"/>
                    <a:pt x="11" y="217"/>
                    <a:pt x="11" y="216"/>
                  </a:cubicBezTo>
                  <a:cubicBezTo>
                    <a:pt x="10" y="214"/>
                    <a:pt x="7" y="213"/>
                    <a:pt x="6" y="212"/>
                  </a:cubicBezTo>
                  <a:cubicBezTo>
                    <a:pt x="4" y="210"/>
                    <a:pt x="3" y="208"/>
                    <a:pt x="1" y="205"/>
                  </a:cubicBezTo>
                  <a:cubicBezTo>
                    <a:pt x="0" y="203"/>
                    <a:pt x="1" y="201"/>
                    <a:pt x="2" y="199"/>
                  </a:cubicBezTo>
                  <a:cubicBezTo>
                    <a:pt x="2" y="198"/>
                    <a:pt x="2" y="197"/>
                    <a:pt x="2" y="196"/>
                  </a:cubicBezTo>
                  <a:cubicBezTo>
                    <a:pt x="2" y="195"/>
                    <a:pt x="3" y="194"/>
                    <a:pt x="3" y="193"/>
                  </a:cubicBezTo>
                  <a:cubicBezTo>
                    <a:pt x="3" y="193"/>
                    <a:pt x="3" y="192"/>
                    <a:pt x="3" y="192"/>
                  </a:cubicBezTo>
                  <a:cubicBezTo>
                    <a:pt x="4" y="192"/>
                    <a:pt x="4" y="191"/>
                    <a:pt x="4" y="191"/>
                  </a:cubicBezTo>
                  <a:cubicBezTo>
                    <a:pt x="4" y="190"/>
                    <a:pt x="4" y="188"/>
                    <a:pt x="5" y="188"/>
                  </a:cubicBezTo>
                  <a:cubicBezTo>
                    <a:pt x="6" y="188"/>
                    <a:pt x="7" y="189"/>
                    <a:pt x="7" y="189"/>
                  </a:cubicBezTo>
                  <a:cubicBezTo>
                    <a:pt x="8" y="190"/>
                    <a:pt x="9" y="190"/>
                    <a:pt x="9" y="191"/>
                  </a:cubicBezTo>
                  <a:cubicBezTo>
                    <a:pt x="11" y="192"/>
                    <a:pt x="13" y="195"/>
                    <a:pt x="14" y="196"/>
                  </a:cubicBezTo>
                  <a:cubicBezTo>
                    <a:pt x="16" y="197"/>
                    <a:pt x="18" y="197"/>
                    <a:pt x="20" y="197"/>
                  </a:cubicBezTo>
                  <a:cubicBezTo>
                    <a:pt x="21" y="197"/>
                    <a:pt x="23" y="197"/>
                    <a:pt x="24" y="197"/>
                  </a:cubicBezTo>
                  <a:cubicBezTo>
                    <a:pt x="25" y="197"/>
                    <a:pt x="26" y="198"/>
                    <a:pt x="28" y="197"/>
                  </a:cubicBezTo>
                  <a:cubicBezTo>
                    <a:pt x="28" y="197"/>
                    <a:pt x="29" y="197"/>
                    <a:pt x="29" y="197"/>
                  </a:cubicBezTo>
                  <a:cubicBezTo>
                    <a:pt x="30" y="196"/>
                    <a:pt x="31" y="196"/>
                    <a:pt x="31" y="196"/>
                  </a:cubicBezTo>
                  <a:cubicBezTo>
                    <a:pt x="32" y="196"/>
                    <a:pt x="33" y="195"/>
                    <a:pt x="34" y="195"/>
                  </a:cubicBezTo>
                  <a:cubicBezTo>
                    <a:pt x="35" y="194"/>
                    <a:pt x="36" y="194"/>
                    <a:pt x="36" y="193"/>
                  </a:cubicBezTo>
                  <a:cubicBezTo>
                    <a:pt x="37" y="191"/>
                    <a:pt x="35" y="191"/>
                    <a:pt x="34" y="191"/>
                  </a:cubicBezTo>
                  <a:cubicBezTo>
                    <a:pt x="32" y="192"/>
                    <a:pt x="30" y="194"/>
                    <a:pt x="28" y="193"/>
                  </a:cubicBezTo>
                  <a:cubicBezTo>
                    <a:pt x="27" y="192"/>
                    <a:pt x="26" y="192"/>
                    <a:pt x="25" y="191"/>
                  </a:cubicBezTo>
                  <a:cubicBezTo>
                    <a:pt x="24" y="190"/>
                    <a:pt x="24" y="190"/>
                    <a:pt x="23" y="189"/>
                  </a:cubicBezTo>
                  <a:cubicBezTo>
                    <a:pt x="22" y="189"/>
                    <a:pt x="21" y="189"/>
                    <a:pt x="20" y="189"/>
                  </a:cubicBezTo>
                  <a:cubicBezTo>
                    <a:pt x="18" y="189"/>
                    <a:pt x="18" y="189"/>
                    <a:pt x="16" y="189"/>
                  </a:cubicBezTo>
                  <a:cubicBezTo>
                    <a:pt x="16" y="188"/>
                    <a:pt x="15" y="189"/>
                    <a:pt x="15" y="188"/>
                  </a:cubicBezTo>
                  <a:cubicBezTo>
                    <a:pt x="14" y="188"/>
                    <a:pt x="14" y="188"/>
                    <a:pt x="13" y="188"/>
                  </a:cubicBezTo>
                  <a:cubicBezTo>
                    <a:pt x="12" y="188"/>
                    <a:pt x="12" y="187"/>
                    <a:pt x="11" y="186"/>
                  </a:cubicBezTo>
                  <a:cubicBezTo>
                    <a:pt x="10" y="185"/>
                    <a:pt x="11" y="184"/>
                    <a:pt x="10" y="183"/>
                  </a:cubicBezTo>
                  <a:cubicBezTo>
                    <a:pt x="10" y="182"/>
                    <a:pt x="10" y="181"/>
                    <a:pt x="10" y="180"/>
                  </a:cubicBezTo>
                  <a:cubicBezTo>
                    <a:pt x="10" y="178"/>
                    <a:pt x="11" y="176"/>
                    <a:pt x="13" y="177"/>
                  </a:cubicBezTo>
                  <a:cubicBezTo>
                    <a:pt x="15" y="177"/>
                    <a:pt x="17" y="179"/>
                    <a:pt x="19" y="178"/>
                  </a:cubicBezTo>
                  <a:cubicBezTo>
                    <a:pt x="21" y="177"/>
                    <a:pt x="18" y="174"/>
                    <a:pt x="18" y="172"/>
                  </a:cubicBezTo>
                  <a:cubicBezTo>
                    <a:pt x="18" y="172"/>
                    <a:pt x="17" y="170"/>
                    <a:pt x="17" y="169"/>
                  </a:cubicBezTo>
                  <a:cubicBezTo>
                    <a:pt x="18" y="168"/>
                    <a:pt x="19" y="168"/>
                    <a:pt x="20" y="167"/>
                  </a:cubicBezTo>
                  <a:cubicBezTo>
                    <a:pt x="21" y="167"/>
                    <a:pt x="21" y="167"/>
                    <a:pt x="23" y="167"/>
                  </a:cubicBezTo>
                  <a:cubicBezTo>
                    <a:pt x="23" y="168"/>
                    <a:pt x="24" y="169"/>
                    <a:pt x="25" y="170"/>
                  </a:cubicBezTo>
                  <a:cubicBezTo>
                    <a:pt x="25" y="171"/>
                    <a:pt x="26" y="172"/>
                    <a:pt x="26" y="173"/>
                  </a:cubicBezTo>
                  <a:cubicBezTo>
                    <a:pt x="27" y="173"/>
                    <a:pt x="28" y="174"/>
                    <a:pt x="28" y="174"/>
                  </a:cubicBezTo>
                  <a:cubicBezTo>
                    <a:pt x="30" y="175"/>
                    <a:pt x="33" y="177"/>
                    <a:pt x="34" y="176"/>
                  </a:cubicBezTo>
                  <a:cubicBezTo>
                    <a:pt x="36" y="174"/>
                    <a:pt x="35" y="171"/>
                    <a:pt x="34" y="170"/>
                  </a:cubicBezTo>
                  <a:cubicBezTo>
                    <a:pt x="32" y="169"/>
                    <a:pt x="29" y="168"/>
                    <a:pt x="27" y="167"/>
                  </a:cubicBezTo>
                  <a:cubicBezTo>
                    <a:pt x="25" y="165"/>
                    <a:pt x="24" y="164"/>
                    <a:pt x="24" y="162"/>
                  </a:cubicBezTo>
                  <a:cubicBezTo>
                    <a:pt x="24" y="159"/>
                    <a:pt x="25" y="158"/>
                    <a:pt x="27" y="157"/>
                  </a:cubicBezTo>
                  <a:cubicBezTo>
                    <a:pt x="28" y="156"/>
                    <a:pt x="30" y="156"/>
                    <a:pt x="31" y="154"/>
                  </a:cubicBezTo>
                  <a:cubicBezTo>
                    <a:pt x="31" y="152"/>
                    <a:pt x="30" y="152"/>
                    <a:pt x="29" y="151"/>
                  </a:cubicBezTo>
                  <a:cubicBezTo>
                    <a:pt x="29" y="151"/>
                    <a:pt x="29" y="151"/>
                    <a:pt x="28" y="151"/>
                  </a:cubicBezTo>
                  <a:cubicBezTo>
                    <a:pt x="28" y="150"/>
                    <a:pt x="28" y="150"/>
                    <a:pt x="28" y="149"/>
                  </a:cubicBezTo>
                  <a:cubicBezTo>
                    <a:pt x="27" y="147"/>
                    <a:pt x="28" y="144"/>
                    <a:pt x="26" y="142"/>
                  </a:cubicBezTo>
                  <a:cubicBezTo>
                    <a:pt x="25" y="140"/>
                    <a:pt x="23" y="138"/>
                    <a:pt x="22" y="136"/>
                  </a:cubicBezTo>
                  <a:cubicBezTo>
                    <a:pt x="21" y="135"/>
                    <a:pt x="20" y="134"/>
                    <a:pt x="20" y="132"/>
                  </a:cubicBezTo>
                  <a:cubicBezTo>
                    <a:pt x="20" y="132"/>
                    <a:pt x="20" y="132"/>
                    <a:pt x="20" y="131"/>
                  </a:cubicBezTo>
                  <a:cubicBezTo>
                    <a:pt x="20" y="130"/>
                    <a:pt x="20" y="129"/>
                    <a:pt x="20" y="129"/>
                  </a:cubicBezTo>
                  <a:cubicBezTo>
                    <a:pt x="20" y="128"/>
                    <a:pt x="19" y="128"/>
                    <a:pt x="19" y="128"/>
                  </a:cubicBezTo>
                  <a:cubicBezTo>
                    <a:pt x="19" y="127"/>
                    <a:pt x="19" y="127"/>
                    <a:pt x="19" y="126"/>
                  </a:cubicBezTo>
                  <a:cubicBezTo>
                    <a:pt x="19" y="125"/>
                    <a:pt x="19" y="123"/>
                    <a:pt x="19" y="122"/>
                  </a:cubicBezTo>
                  <a:cubicBezTo>
                    <a:pt x="19" y="121"/>
                    <a:pt x="19" y="119"/>
                    <a:pt x="19" y="118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8" y="116"/>
                    <a:pt x="19" y="115"/>
                    <a:pt x="18" y="115"/>
                  </a:cubicBezTo>
                  <a:cubicBezTo>
                    <a:pt x="18" y="114"/>
                    <a:pt x="18" y="114"/>
                    <a:pt x="18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1"/>
                  </a:cubicBezTo>
                  <a:cubicBezTo>
                    <a:pt x="17" y="111"/>
                    <a:pt x="17" y="110"/>
                    <a:pt x="18" y="109"/>
                  </a:cubicBezTo>
                  <a:cubicBezTo>
                    <a:pt x="19" y="107"/>
                    <a:pt x="23" y="107"/>
                    <a:pt x="23" y="105"/>
                  </a:cubicBezTo>
                  <a:cubicBezTo>
                    <a:pt x="23" y="103"/>
                    <a:pt x="20" y="102"/>
                    <a:pt x="21" y="100"/>
                  </a:cubicBezTo>
                  <a:cubicBezTo>
                    <a:pt x="26" y="99"/>
                    <a:pt x="25" y="94"/>
                    <a:pt x="24" y="91"/>
                  </a:cubicBezTo>
                  <a:cubicBezTo>
                    <a:pt x="24" y="89"/>
                    <a:pt x="24" y="87"/>
                    <a:pt x="24" y="85"/>
                  </a:cubicBezTo>
                  <a:cubicBezTo>
                    <a:pt x="25" y="84"/>
                    <a:pt x="26" y="83"/>
                    <a:pt x="27" y="81"/>
                  </a:cubicBezTo>
                  <a:cubicBezTo>
                    <a:pt x="27" y="82"/>
                    <a:pt x="28" y="81"/>
                    <a:pt x="28" y="82"/>
                  </a:cubicBezTo>
                  <a:cubicBezTo>
                    <a:pt x="28" y="82"/>
                    <a:pt x="28" y="82"/>
                    <a:pt x="28" y="83"/>
                  </a:cubicBezTo>
                  <a:cubicBezTo>
                    <a:pt x="29" y="83"/>
                    <a:pt x="30" y="84"/>
                    <a:pt x="31" y="84"/>
                  </a:cubicBezTo>
                  <a:cubicBezTo>
                    <a:pt x="33" y="84"/>
                    <a:pt x="35" y="82"/>
                    <a:pt x="37" y="81"/>
                  </a:cubicBezTo>
                  <a:cubicBezTo>
                    <a:pt x="39" y="79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1" y="76"/>
                    <a:pt x="52" y="75"/>
                    <a:pt x="53" y="75"/>
                  </a:cubicBezTo>
                  <a:cubicBezTo>
                    <a:pt x="53" y="75"/>
                    <a:pt x="54" y="74"/>
                    <a:pt x="54" y="74"/>
                  </a:cubicBezTo>
                  <a:cubicBezTo>
                    <a:pt x="55" y="74"/>
                    <a:pt x="55" y="74"/>
                    <a:pt x="56" y="74"/>
                  </a:cubicBezTo>
                  <a:cubicBezTo>
                    <a:pt x="57" y="74"/>
                    <a:pt x="58" y="71"/>
                    <a:pt x="60" y="73"/>
                  </a:cubicBezTo>
                  <a:cubicBezTo>
                    <a:pt x="61" y="73"/>
                    <a:pt x="62" y="76"/>
                    <a:pt x="62" y="77"/>
                  </a:cubicBezTo>
                  <a:cubicBezTo>
                    <a:pt x="62" y="78"/>
                    <a:pt x="62" y="79"/>
                    <a:pt x="62" y="80"/>
                  </a:cubicBezTo>
                  <a:cubicBezTo>
                    <a:pt x="62" y="81"/>
                    <a:pt x="62" y="82"/>
                    <a:pt x="62" y="83"/>
                  </a:cubicBezTo>
                  <a:cubicBezTo>
                    <a:pt x="63" y="84"/>
                    <a:pt x="63" y="85"/>
                    <a:pt x="64" y="85"/>
                  </a:cubicBezTo>
                  <a:cubicBezTo>
                    <a:pt x="65" y="86"/>
                    <a:pt x="66" y="86"/>
                    <a:pt x="67" y="85"/>
                  </a:cubicBezTo>
                  <a:cubicBezTo>
                    <a:pt x="70" y="83"/>
                    <a:pt x="65" y="78"/>
                    <a:pt x="64" y="76"/>
                  </a:cubicBezTo>
                  <a:cubicBezTo>
                    <a:pt x="63" y="74"/>
                    <a:pt x="60" y="70"/>
                    <a:pt x="62" y="67"/>
                  </a:cubicBezTo>
                  <a:cubicBezTo>
                    <a:pt x="62" y="66"/>
                    <a:pt x="63" y="65"/>
                    <a:pt x="64" y="65"/>
                  </a:cubicBezTo>
                  <a:cubicBezTo>
                    <a:pt x="65" y="65"/>
                    <a:pt x="65" y="65"/>
                    <a:pt x="66" y="66"/>
                  </a:cubicBezTo>
                  <a:cubicBezTo>
                    <a:pt x="66" y="68"/>
                    <a:pt x="67" y="69"/>
                    <a:pt x="69" y="70"/>
                  </a:cubicBezTo>
                  <a:cubicBezTo>
                    <a:pt x="70" y="70"/>
                    <a:pt x="70" y="70"/>
                    <a:pt x="71" y="71"/>
                  </a:cubicBezTo>
                  <a:cubicBezTo>
                    <a:pt x="72" y="71"/>
                    <a:pt x="72" y="73"/>
                    <a:pt x="73" y="73"/>
                  </a:cubicBezTo>
                  <a:cubicBezTo>
                    <a:pt x="74" y="74"/>
                    <a:pt x="77" y="72"/>
                    <a:pt x="78" y="71"/>
                  </a:cubicBezTo>
                  <a:cubicBezTo>
                    <a:pt x="78" y="71"/>
                    <a:pt x="79" y="70"/>
                    <a:pt x="80" y="69"/>
                  </a:cubicBezTo>
                  <a:cubicBezTo>
                    <a:pt x="80" y="68"/>
                    <a:pt x="79" y="68"/>
                    <a:pt x="80" y="67"/>
                  </a:cubicBezTo>
                  <a:cubicBezTo>
                    <a:pt x="81" y="66"/>
                    <a:pt x="83" y="66"/>
                    <a:pt x="84" y="65"/>
                  </a:cubicBezTo>
                  <a:cubicBezTo>
                    <a:pt x="85" y="63"/>
                    <a:pt x="83" y="61"/>
                    <a:pt x="82" y="61"/>
                  </a:cubicBezTo>
                  <a:cubicBezTo>
                    <a:pt x="80" y="60"/>
                    <a:pt x="78" y="60"/>
                    <a:pt x="77" y="59"/>
                  </a:cubicBezTo>
                  <a:cubicBezTo>
                    <a:pt x="74" y="58"/>
                    <a:pt x="76" y="56"/>
                    <a:pt x="78" y="56"/>
                  </a:cubicBezTo>
                  <a:cubicBezTo>
                    <a:pt x="80" y="55"/>
                    <a:pt x="82" y="56"/>
                    <a:pt x="84" y="56"/>
                  </a:cubicBezTo>
                  <a:cubicBezTo>
                    <a:pt x="86" y="57"/>
                    <a:pt x="87" y="55"/>
                    <a:pt x="87" y="53"/>
                  </a:cubicBezTo>
                  <a:cubicBezTo>
                    <a:pt x="87" y="53"/>
                    <a:pt x="87" y="51"/>
                    <a:pt x="87" y="51"/>
                  </a:cubicBezTo>
                  <a:cubicBezTo>
                    <a:pt x="87" y="49"/>
                    <a:pt x="87" y="49"/>
                    <a:pt x="89" y="48"/>
                  </a:cubicBezTo>
                  <a:cubicBezTo>
                    <a:pt x="90" y="48"/>
                    <a:pt x="90" y="48"/>
                    <a:pt x="90" y="49"/>
                  </a:cubicBezTo>
                  <a:cubicBezTo>
                    <a:pt x="91" y="50"/>
                    <a:pt x="91" y="50"/>
                    <a:pt x="91" y="51"/>
                  </a:cubicBezTo>
                  <a:cubicBezTo>
                    <a:pt x="91" y="52"/>
                    <a:pt x="92" y="54"/>
                    <a:pt x="92" y="54"/>
                  </a:cubicBezTo>
                  <a:cubicBezTo>
                    <a:pt x="93" y="55"/>
                    <a:pt x="93" y="54"/>
                    <a:pt x="94" y="53"/>
                  </a:cubicBezTo>
                  <a:cubicBezTo>
                    <a:pt x="95" y="52"/>
                    <a:pt x="95" y="52"/>
                    <a:pt x="95" y="51"/>
                  </a:cubicBezTo>
                  <a:cubicBezTo>
                    <a:pt x="95" y="50"/>
                    <a:pt x="96" y="49"/>
                    <a:pt x="96" y="48"/>
                  </a:cubicBezTo>
                  <a:cubicBezTo>
                    <a:pt x="95" y="46"/>
                    <a:pt x="95" y="45"/>
                    <a:pt x="94" y="43"/>
                  </a:cubicBezTo>
                  <a:cubicBezTo>
                    <a:pt x="93" y="41"/>
                    <a:pt x="92" y="40"/>
                    <a:pt x="93" y="38"/>
                  </a:cubicBezTo>
                  <a:cubicBezTo>
                    <a:pt x="93" y="37"/>
                    <a:pt x="94" y="36"/>
                    <a:pt x="94" y="36"/>
                  </a:cubicBezTo>
                  <a:cubicBezTo>
                    <a:pt x="94" y="35"/>
                    <a:pt x="95" y="34"/>
                    <a:pt x="95" y="33"/>
                  </a:cubicBezTo>
                  <a:cubicBezTo>
                    <a:pt x="95" y="33"/>
                    <a:pt x="96" y="32"/>
                    <a:pt x="96" y="32"/>
                  </a:cubicBezTo>
                  <a:cubicBezTo>
                    <a:pt x="97" y="31"/>
                    <a:pt x="98" y="31"/>
                    <a:pt x="99" y="31"/>
                  </a:cubicBezTo>
                  <a:cubicBezTo>
                    <a:pt x="99" y="31"/>
                    <a:pt x="99" y="30"/>
                    <a:pt x="100" y="30"/>
                  </a:cubicBezTo>
                  <a:cubicBezTo>
                    <a:pt x="100" y="30"/>
                    <a:pt x="101" y="30"/>
                    <a:pt x="101" y="29"/>
                  </a:cubicBezTo>
                  <a:cubicBezTo>
                    <a:pt x="102" y="29"/>
                    <a:pt x="102" y="28"/>
                    <a:pt x="103" y="27"/>
                  </a:cubicBezTo>
                  <a:cubicBezTo>
                    <a:pt x="104" y="26"/>
                    <a:pt x="106" y="25"/>
                    <a:pt x="107" y="24"/>
                  </a:cubicBezTo>
                  <a:cubicBezTo>
                    <a:pt x="108" y="22"/>
                    <a:pt x="108" y="21"/>
                    <a:pt x="108" y="18"/>
                  </a:cubicBezTo>
                  <a:cubicBezTo>
                    <a:pt x="108" y="17"/>
                    <a:pt x="108" y="16"/>
                    <a:pt x="108" y="15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2"/>
                  </a:cubicBezTo>
                  <a:cubicBezTo>
                    <a:pt x="108" y="11"/>
                    <a:pt x="109" y="11"/>
                    <a:pt x="109" y="10"/>
                  </a:cubicBezTo>
                  <a:cubicBezTo>
                    <a:pt x="110" y="9"/>
                    <a:pt x="110" y="8"/>
                    <a:pt x="110" y="7"/>
                  </a:cubicBezTo>
                  <a:cubicBezTo>
                    <a:pt x="110" y="6"/>
                    <a:pt x="110" y="5"/>
                    <a:pt x="110" y="4"/>
                  </a:cubicBezTo>
                  <a:cubicBezTo>
                    <a:pt x="110" y="3"/>
                    <a:pt x="111" y="2"/>
                    <a:pt x="111" y="2"/>
                  </a:cubicBezTo>
                  <a:cubicBezTo>
                    <a:pt x="111" y="1"/>
                    <a:pt x="112" y="0"/>
                    <a:pt x="113" y="0"/>
                  </a:cubicBezTo>
                  <a:cubicBezTo>
                    <a:pt x="113" y="0"/>
                    <a:pt x="114" y="0"/>
                    <a:pt x="114" y="0"/>
                  </a:cubicBezTo>
                  <a:cubicBezTo>
                    <a:pt x="114" y="1"/>
                    <a:pt x="115" y="1"/>
                    <a:pt x="115" y="1"/>
                  </a:cubicBezTo>
                  <a:cubicBezTo>
                    <a:pt x="115" y="1"/>
                    <a:pt x="115" y="2"/>
                    <a:pt x="115" y="3"/>
                  </a:cubicBezTo>
                  <a:cubicBezTo>
                    <a:pt x="115" y="5"/>
                    <a:pt x="116" y="6"/>
                    <a:pt x="117" y="8"/>
                  </a:cubicBezTo>
                  <a:cubicBezTo>
                    <a:pt x="117" y="9"/>
                    <a:pt x="119" y="10"/>
                    <a:pt x="120" y="11"/>
                  </a:cubicBezTo>
                  <a:cubicBezTo>
                    <a:pt x="123" y="13"/>
                    <a:pt x="125" y="14"/>
                    <a:pt x="126" y="16"/>
                  </a:cubicBezTo>
                  <a:cubicBezTo>
                    <a:pt x="128" y="19"/>
                    <a:pt x="130" y="22"/>
                    <a:pt x="131" y="25"/>
                  </a:cubicBezTo>
                  <a:cubicBezTo>
                    <a:pt x="131" y="26"/>
                    <a:pt x="131" y="27"/>
                    <a:pt x="132" y="29"/>
                  </a:cubicBezTo>
                  <a:cubicBezTo>
                    <a:pt x="132" y="30"/>
                    <a:pt x="132" y="32"/>
                    <a:pt x="132" y="34"/>
                  </a:cubicBezTo>
                  <a:cubicBezTo>
                    <a:pt x="132" y="35"/>
                    <a:pt x="132" y="36"/>
                    <a:pt x="132" y="38"/>
                  </a:cubicBezTo>
                  <a:cubicBezTo>
                    <a:pt x="132" y="39"/>
                    <a:pt x="132" y="40"/>
                    <a:pt x="132" y="42"/>
                  </a:cubicBezTo>
                  <a:cubicBezTo>
                    <a:pt x="133" y="43"/>
                    <a:pt x="133" y="45"/>
                    <a:pt x="133" y="46"/>
                  </a:cubicBezTo>
                  <a:cubicBezTo>
                    <a:pt x="133" y="47"/>
                    <a:pt x="133" y="49"/>
                    <a:pt x="134" y="50"/>
                  </a:cubicBezTo>
                  <a:cubicBezTo>
                    <a:pt x="134" y="53"/>
                    <a:pt x="135" y="56"/>
                    <a:pt x="136" y="58"/>
                  </a:cubicBezTo>
                  <a:cubicBezTo>
                    <a:pt x="136" y="59"/>
                    <a:pt x="136" y="61"/>
                    <a:pt x="137" y="62"/>
                  </a:cubicBezTo>
                  <a:cubicBezTo>
                    <a:pt x="137" y="63"/>
                    <a:pt x="137" y="65"/>
                    <a:pt x="138" y="66"/>
                  </a:cubicBezTo>
                  <a:cubicBezTo>
                    <a:pt x="138" y="69"/>
                    <a:pt x="136" y="72"/>
                    <a:pt x="134" y="74"/>
                  </a:cubicBezTo>
                  <a:cubicBezTo>
                    <a:pt x="133" y="75"/>
                    <a:pt x="130" y="80"/>
                    <a:pt x="128" y="77"/>
                  </a:cubicBezTo>
                  <a:cubicBezTo>
                    <a:pt x="128" y="77"/>
                    <a:pt x="128" y="76"/>
                    <a:pt x="128" y="76"/>
                  </a:cubicBezTo>
                  <a:cubicBezTo>
                    <a:pt x="128" y="75"/>
                    <a:pt x="128" y="75"/>
                    <a:pt x="127" y="74"/>
                  </a:cubicBezTo>
                  <a:cubicBezTo>
                    <a:pt x="126" y="73"/>
                    <a:pt x="126" y="72"/>
                    <a:pt x="125" y="70"/>
                  </a:cubicBezTo>
                  <a:cubicBezTo>
                    <a:pt x="125" y="69"/>
                    <a:pt x="125" y="68"/>
                    <a:pt x="124" y="67"/>
                  </a:cubicBezTo>
                  <a:cubicBezTo>
                    <a:pt x="123" y="66"/>
                    <a:pt x="122" y="68"/>
                    <a:pt x="122" y="69"/>
                  </a:cubicBezTo>
                  <a:cubicBezTo>
                    <a:pt x="122" y="70"/>
                    <a:pt x="122" y="70"/>
                    <a:pt x="121" y="71"/>
                  </a:cubicBezTo>
                  <a:cubicBezTo>
                    <a:pt x="121" y="71"/>
                    <a:pt x="121" y="72"/>
                    <a:pt x="121" y="73"/>
                  </a:cubicBezTo>
                  <a:cubicBezTo>
                    <a:pt x="121" y="74"/>
                    <a:pt x="122" y="75"/>
                    <a:pt x="122" y="77"/>
                  </a:cubicBezTo>
                  <a:cubicBezTo>
                    <a:pt x="123" y="78"/>
                    <a:pt x="123" y="79"/>
                    <a:pt x="124" y="80"/>
                  </a:cubicBezTo>
                  <a:cubicBezTo>
                    <a:pt x="124" y="81"/>
                    <a:pt x="124" y="82"/>
                    <a:pt x="124" y="84"/>
                  </a:cubicBezTo>
                  <a:cubicBezTo>
                    <a:pt x="124" y="87"/>
                    <a:pt x="123" y="89"/>
                    <a:pt x="123" y="92"/>
                  </a:cubicBezTo>
                  <a:cubicBezTo>
                    <a:pt x="123" y="95"/>
                    <a:pt x="123" y="97"/>
                    <a:pt x="121" y="99"/>
                  </a:cubicBezTo>
                  <a:cubicBezTo>
                    <a:pt x="120" y="99"/>
                    <a:pt x="119" y="100"/>
                    <a:pt x="119" y="101"/>
                  </a:cubicBezTo>
                  <a:cubicBezTo>
                    <a:pt x="117" y="101"/>
                    <a:pt x="115" y="100"/>
                    <a:pt x="115" y="102"/>
                  </a:cubicBezTo>
                  <a:cubicBezTo>
                    <a:pt x="115" y="103"/>
                    <a:pt x="115" y="105"/>
                    <a:pt x="116" y="106"/>
                  </a:cubicBezTo>
                  <a:cubicBezTo>
                    <a:pt x="116" y="107"/>
                    <a:pt x="117" y="109"/>
                    <a:pt x="117" y="110"/>
                  </a:cubicBezTo>
                  <a:cubicBezTo>
                    <a:pt x="117" y="113"/>
                    <a:pt x="117" y="116"/>
                    <a:pt x="116" y="118"/>
                  </a:cubicBezTo>
                  <a:cubicBezTo>
                    <a:pt x="115" y="121"/>
                    <a:pt x="114" y="123"/>
                    <a:pt x="113" y="126"/>
                  </a:cubicBezTo>
                  <a:cubicBezTo>
                    <a:pt x="112" y="127"/>
                    <a:pt x="112" y="129"/>
                    <a:pt x="111" y="130"/>
                  </a:cubicBezTo>
                  <a:cubicBezTo>
                    <a:pt x="111" y="131"/>
                    <a:pt x="110" y="132"/>
                    <a:pt x="110" y="133"/>
                  </a:cubicBezTo>
                  <a:cubicBezTo>
                    <a:pt x="107" y="138"/>
                    <a:pt x="105" y="143"/>
                    <a:pt x="105" y="148"/>
                  </a:cubicBezTo>
                  <a:cubicBezTo>
                    <a:pt x="105" y="149"/>
                    <a:pt x="104" y="149"/>
                    <a:pt x="104" y="150"/>
                  </a:cubicBezTo>
                  <a:cubicBezTo>
                    <a:pt x="104" y="151"/>
                    <a:pt x="104" y="151"/>
                    <a:pt x="104" y="152"/>
                  </a:cubicBezTo>
                  <a:cubicBezTo>
                    <a:pt x="104" y="153"/>
                    <a:pt x="104" y="153"/>
                    <a:pt x="104" y="154"/>
                  </a:cubicBezTo>
                  <a:cubicBezTo>
                    <a:pt x="104" y="154"/>
                    <a:pt x="104" y="155"/>
                    <a:pt x="104" y="156"/>
                  </a:cubicBezTo>
                  <a:cubicBezTo>
                    <a:pt x="103" y="156"/>
                    <a:pt x="103" y="157"/>
                    <a:pt x="103" y="158"/>
                  </a:cubicBezTo>
                  <a:cubicBezTo>
                    <a:pt x="103" y="159"/>
                    <a:pt x="103" y="159"/>
                    <a:pt x="102" y="160"/>
                  </a:cubicBezTo>
                  <a:cubicBezTo>
                    <a:pt x="102" y="162"/>
                    <a:pt x="102" y="163"/>
                    <a:pt x="101" y="165"/>
                  </a:cubicBezTo>
                  <a:cubicBezTo>
                    <a:pt x="100" y="167"/>
                    <a:pt x="99" y="170"/>
                    <a:pt x="98" y="172"/>
                  </a:cubicBezTo>
                  <a:cubicBezTo>
                    <a:pt x="97" y="176"/>
                    <a:pt x="96" y="178"/>
                    <a:pt x="95" y="181"/>
                  </a:cubicBezTo>
                  <a:cubicBezTo>
                    <a:pt x="94" y="184"/>
                    <a:pt x="93" y="187"/>
                    <a:pt x="92" y="189"/>
                  </a:cubicBezTo>
                  <a:cubicBezTo>
                    <a:pt x="92" y="190"/>
                    <a:pt x="92" y="192"/>
                    <a:pt x="91" y="193"/>
                  </a:cubicBezTo>
                  <a:cubicBezTo>
                    <a:pt x="90" y="194"/>
                    <a:pt x="89" y="195"/>
                    <a:pt x="89" y="197"/>
                  </a:cubicBezTo>
                  <a:cubicBezTo>
                    <a:pt x="87" y="199"/>
                    <a:pt x="86" y="203"/>
                    <a:pt x="87" y="205"/>
                  </a:cubicBezTo>
                  <a:cubicBezTo>
                    <a:pt x="87" y="207"/>
                    <a:pt x="88" y="208"/>
                    <a:pt x="88" y="209"/>
                  </a:cubicBezTo>
                  <a:cubicBezTo>
                    <a:pt x="88" y="211"/>
                    <a:pt x="88" y="212"/>
                    <a:pt x="88" y="213"/>
                  </a:cubicBezTo>
                  <a:cubicBezTo>
                    <a:pt x="87" y="215"/>
                    <a:pt x="86" y="218"/>
                    <a:pt x="85" y="220"/>
                  </a:cubicBezTo>
                  <a:cubicBezTo>
                    <a:pt x="84" y="222"/>
                    <a:pt x="83" y="225"/>
                    <a:pt x="82" y="227"/>
                  </a:cubicBezTo>
                  <a:cubicBezTo>
                    <a:pt x="82" y="230"/>
                    <a:pt x="81" y="233"/>
                    <a:pt x="81" y="236"/>
                  </a:cubicBezTo>
                  <a:cubicBezTo>
                    <a:pt x="81" y="237"/>
                    <a:pt x="80" y="237"/>
                    <a:pt x="80" y="238"/>
                  </a:cubicBezTo>
                  <a:cubicBezTo>
                    <a:pt x="80" y="238"/>
                    <a:pt x="80" y="239"/>
                    <a:pt x="80" y="240"/>
                  </a:cubicBezTo>
                  <a:cubicBezTo>
                    <a:pt x="80" y="241"/>
                    <a:pt x="79" y="243"/>
                    <a:pt x="79" y="244"/>
                  </a:cubicBezTo>
                  <a:cubicBezTo>
                    <a:pt x="78" y="246"/>
                    <a:pt x="77" y="249"/>
                    <a:pt x="75" y="251"/>
                  </a:cubicBezTo>
                  <a:cubicBezTo>
                    <a:pt x="74" y="253"/>
                    <a:pt x="72" y="255"/>
                    <a:pt x="71" y="256"/>
                  </a:cubicBezTo>
                  <a:cubicBezTo>
                    <a:pt x="69" y="257"/>
                    <a:pt x="68" y="258"/>
                    <a:pt x="67" y="258"/>
                  </a:cubicBezTo>
                  <a:cubicBezTo>
                    <a:pt x="65" y="258"/>
                    <a:pt x="63" y="258"/>
                    <a:pt x="62" y="258"/>
                  </a:cubicBezTo>
                  <a:cubicBezTo>
                    <a:pt x="60" y="257"/>
                    <a:pt x="60" y="253"/>
                    <a:pt x="59" y="252"/>
                  </a:cubicBezTo>
                  <a:cubicBezTo>
                    <a:pt x="58" y="250"/>
                    <a:pt x="58" y="249"/>
                    <a:pt x="58" y="248"/>
                  </a:cubicBezTo>
                  <a:cubicBezTo>
                    <a:pt x="58" y="246"/>
                    <a:pt x="58" y="246"/>
                    <a:pt x="57" y="245"/>
                  </a:cubicBezTo>
                  <a:cubicBezTo>
                    <a:pt x="55" y="247"/>
                    <a:pt x="54" y="248"/>
                    <a:pt x="54" y="250"/>
                  </a:cubicBezTo>
                  <a:cubicBezTo>
                    <a:pt x="53" y="251"/>
                    <a:pt x="54" y="252"/>
                    <a:pt x="54" y="253"/>
                  </a:cubicBezTo>
                  <a:cubicBezTo>
                    <a:pt x="54" y="254"/>
                    <a:pt x="54" y="255"/>
                    <a:pt x="55" y="256"/>
                  </a:cubicBezTo>
                  <a:cubicBezTo>
                    <a:pt x="56" y="257"/>
                    <a:pt x="57" y="258"/>
                    <a:pt x="58" y="260"/>
                  </a:cubicBezTo>
                  <a:cubicBezTo>
                    <a:pt x="59" y="262"/>
                    <a:pt x="58" y="263"/>
                    <a:pt x="56" y="264"/>
                  </a:cubicBezTo>
                  <a:cubicBezTo>
                    <a:pt x="55" y="265"/>
                    <a:pt x="54" y="265"/>
                    <a:pt x="54" y="265"/>
                  </a:cubicBezTo>
                  <a:cubicBezTo>
                    <a:pt x="53" y="265"/>
                    <a:pt x="52" y="266"/>
                    <a:pt x="51" y="266"/>
                  </a:cubicBezTo>
                  <a:cubicBezTo>
                    <a:pt x="50" y="267"/>
                    <a:pt x="49" y="267"/>
                    <a:pt x="48" y="267"/>
                  </a:cubicBezTo>
                  <a:cubicBezTo>
                    <a:pt x="47" y="267"/>
                    <a:pt x="46" y="267"/>
                    <a:pt x="45" y="267"/>
                  </a:cubicBezTo>
                  <a:cubicBezTo>
                    <a:pt x="41" y="267"/>
                    <a:pt x="37" y="270"/>
                    <a:pt x="33" y="268"/>
                  </a:cubicBezTo>
                  <a:cubicBezTo>
                    <a:pt x="32" y="268"/>
                    <a:pt x="30" y="267"/>
                    <a:pt x="29" y="266"/>
                  </a:cubicBezTo>
                  <a:cubicBezTo>
                    <a:pt x="27" y="265"/>
                    <a:pt x="26" y="264"/>
                    <a:pt x="25" y="262"/>
                  </a:cubicBezTo>
                  <a:cubicBezTo>
                    <a:pt x="24" y="260"/>
                    <a:pt x="24" y="259"/>
                    <a:pt x="22" y="257"/>
                  </a:cubicBezTo>
                  <a:cubicBezTo>
                    <a:pt x="21" y="256"/>
                    <a:pt x="20" y="255"/>
                    <a:pt x="19" y="255"/>
                  </a:cubicBezTo>
                  <a:cubicBezTo>
                    <a:pt x="17" y="254"/>
                    <a:pt x="15" y="254"/>
                    <a:pt x="14" y="254"/>
                  </a:cubicBezTo>
                  <a:cubicBezTo>
                    <a:pt x="12" y="253"/>
                    <a:pt x="12" y="251"/>
                    <a:pt x="11" y="249"/>
                  </a:cubicBezTo>
                  <a:cubicBezTo>
                    <a:pt x="10" y="245"/>
                    <a:pt x="11" y="241"/>
                    <a:pt x="10" y="238"/>
                  </a:cubicBezTo>
                  <a:cubicBezTo>
                    <a:pt x="10" y="237"/>
                    <a:pt x="9" y="236"/>
                    <a:pt x="9" y="235"/>
                  </a:cubicBezTo>
                  <a:cubicBezTo>
                    <a:pt x="9" y="234"/>
                    <a:pt x="9" y="234"/>
                    <a:pt x="9" y="233"/>
                  </a:cubicBezTo>
                  <a:cubicBezTo>
                    <a:pt x="9" y="233"/>
                    <a:pt x="8" y="232"/>
                    <a:pt x="8" y="231"/>
                  </a:cubicBezTo>
                  <a:cubicBezTo>
                    <a:pt x="8" y="230"/>
                    <a:pt x="8" y="229"/>
                    <a:pt x="8" y="228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790E3208-E4B5-4A91-B2DF-C5DA5138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4475" y="2625726"/>
              <a:ext cx="131763" cy="142875"/>
            </a:xfrm>
            <a:custGeom>
              <a:avLst/>
              <a:gdLst>
                <a:gd name="T0" fmla="*/ 25 w 35"/>
                <a:gd name="T1" fmla="*/ 32 h 38"/>
                <a:gd name="T2" fmla="*/ 20 w 35"/>
                <a:gd name="T3" fmla="*/ 29 h 38"/>
                <a:gd name="T4" fmla="*/ 15 w 35"/>
                <a:gd name="T5" fmla="*/ 33 h 38"/>
                <a:gd name="T6" fmla="*/ 8 w 35"/>
                <a:gd name="T7" fmla="*/ 37 h 38"/>
                <a:gd name="T8" fmla="*/ 2 w 35"/>
                <a:gd name="T9" fmla="*/ 36 h 38"/>
                <a:gd name="T10" fmla="*/ 0 w 35"/>
                <a:gd name="T11" fmla="*/ 28 h 38"/>
                <a:gd name="T12" fmla="*/ 3 w 35"/>
                <a:gd name="T13" fmla="*/ 23 h 38"/>
                <a:gd name="T14" fmla="*/ 7 w 35"/>
                <a:gd name="T15" fmla="*/ 18 h 38"/>
                <a:gd name="T16" fmla="*/ 9 w 35"/>
                <a:gd name="T17" fmla="*/ 12 h 38"/>
                <a:gd name="T18" fmla="*/ 13 w 35"/>
                <a:gd name="T19" fmla="*/ 10 h 38"/>
                <a:gd name="T20" fmla="*/ 17 w 35"/>
                <a:gd name="T21" fmla="*/ 10 h 38"/>
                <a:gd name="T22" fmla="*/ 23 w 35"/>
                <a:gd name="T23" fmla="*/ 5 h 38"/>
                <a:gd name="T24" fmla="*/ 23 w 35"/>
                <a:gd name="T25" fmla="*/ 1 h 38"/>
                <a:gd name="T26" fmla="*/ 25 w 35"/>
                <a:gd name="T27" fmla="*/ 1 h 38"/>
                <a:gd name="T28" fmla="*/ 28 w 35"/>
                <a:gd name="T29" fmla="*/ 7 h 38"/>
                <a:gd name="T30" fmla="*/ 34 w 35"/>
                <a:gd name="T31" fmla="*/ 14 h 38"/>
                <a:gd name="T32" fmla="*/ 24 w 35"/>
                <a:gd name="T33" fmla="*/ 21 h 38"/>
                <a:gd name="T34" fmla="*/ 24 w 35"/>
                <a:gd name="T35" fmla="*/ 23 h 38"/>
                <a:gd name="T36" fmla="*/ 27 w 35"/>
                <a:gd name="T37" fmla="*/ 24 h 38"/>
                <a:gd name="T38" fmla="*/ 29 w 35"/>
                <a:gd name="T39" fmla="*/ 29 h 38"/>
                <a:gd name="T40" fmla="*/ 30 w 35"/>
                <a:gd name="T41" fmla="*/ 29 h 38"/>
                <a:gd name="T42" fmla="*/ 28 w 35"/>
                <a:gd name="T43" fmla="*/ 34 h 38"/>
                <a:gd name="T44" fmla="*/ 27 w 35"/>
                <a:gd name="T45" fmla="*/ 35 h 38"/>
                <a:gd name="T46" fmla="*/ 25 w 35"/>
                <a:gd name="T47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38">
                  <a:moveTo>
                    <a:pt x="25" y="32"/>
                  </a:moveTo>
                  <a:cubicBezTo>
                    <a:pt x="24" y="31"/>
                    <a:pt x="23" y="29"/>
                    <a:pt x="20" y="29"/>
                  </a:cubicBezTo>
                  <a:cubicBezTo>
                    <a:pt x="18" y="29"/>
                    <a:pt x="16" y="32"/>
                    <a:pt x="15" y="33"/>
                  </a:cubicBezTo>
                  <a:cubicBezTo>
                    <a:pt x="13" y="35"/>
                    <a:pt x="11" y="36"/>
                    <a:pt x="8" y="37"/>
                  </a:cubicBezTo>
                  <a:cubicBezTo>
                    <a:pt x="6" y="38"/>
                    <a:pt x="4" y="38"/>
                    <a:pt x="2" y="36"/>
                  </a:cubicBezTo>
                  <a:cubicBezTo>
                    <a:pt x="1" y="33"/>
                    <a:pt x="0" y="31"/>
                    <a:pt x="0" y="28"/>
                  </a:cubicBezTo>
                  <a:cubicBezTo>
                    <a:pt x="1" y="26"/>
                    <a:pt x="2" y="24"/>
                    <a:pt x="3" y="23"/>
                  </a:cubicBezTo>
                  <a:cubicBezTo>
                    <a:pt x="5" y="21"/>
                    <a:pt x="6" y="19"/>
                    <a:pt x="7" y="18"/>
                  </a:cubicBezTo>
                  <a:cubicBezTo>
                    <a:pt x="8" y="16"/>
                    <a:pt x="8" y="14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20" y="10"/>
                    <a:pt x="22" y="8"/>
                    <a:pt x="23" y="5"/>
                  </a:cubicBezTo>
                  <a:cubicBezTo>
                    <a:pt x="23" y="4"/>
                    <a:pt x="23" y="3"/>
                    <a:pt x="23" y="1"/>
                  </a:cubicBezTo>
                  <a:cubicBezTo>
                    <a:pt x="24" y="1"/>
                    <a:pt x="24" y="0"/>
                    <a:pt x="25" y="1"/>
                  </a:cubicBezTo>
                  <a:cubicBezTo>
                    <a:pt x="28" y="2"/>
                    <a:pt x="28" y="5"/>
                    <a:pt x="28" y="7"/>
                  </a:cubicBezTo>
                  <a:cubicBezTo>
                    <a:pt x="29" y="10"/>
                    <a:pt x="33" y="11"/>
                    <a:pt x="34" y="14"/>
                  </a:cubicBezTo>
                  <a:cubicBezTo>
                    <a:pt x="35" y="19"/>
                    <a:pt x="28" y="20"/>
                    <a:pt x="24" y="21"/>
                  </a:cubicBezTo>
                  <a:cubicBezTo>
                    <a:pt x="23" y="22"/>
                    <a:pt x="23" y="23"/>
                    <a:pt x="24" y="23"/>
                  </a:cubicBezTo>
                  <a:cubicBezTo>
                    <a:pt x="25" y="24"/>
                    <a:pt x="26" y="24"/>
                    <a:pt x="27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31"/>
                    <a:pt x="28" y="33"/>
                    <a:pt x="28" y="34"/>
                  </a:cubicBezTo>
                  <a:cubicBezTo>
                    <a:pt x="28" y="34"/>
                    <a:pt x="27" y="35"/>
                    <a:pt x="27" y="35"/>
                  </a:cubicBezTo>
                  <a:cubicBezTo>
                    <a:pt x="26" y="34"/>
                    <a:pt x="25" y="33"/>
                    <a:pt x="25" y="32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9A579E82-5AD6-469E-B2A0-A34A9BE1E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6650" y="2233613"/>
              <a:ext cx="463550" cy="430213"/>
            </a:xfrm>
            <a:custGeom>
              <a:avLst/>
              <a:gdLst>
                <a:gd name="T0" fmla="*/ 17 w 123"/>
                <a:gd name="T1" fmla="*/ 83 h 114"/>
                <a:gd name="T2" fmla="*/ 13 w 123"/>
                <a:gd name="T3" fmla="*/ 76 h 114"/>
                <a:gd name="T4" fmla="*/ 9 w 123"/>
                <a:gd name="T5" fmla="*/ 74 h 114"/>
                <a:gd name="T6" fmla="*/ 6 w 123"/>
                <a:gd name="T7" fmla="*/ 74 h 114"/>
                <a:gd name="T8" fmla="*/ 4 w 123"/>
                <a:gd name="T9" fmla="*/ 71 h 114"/>
                <a:gd name="T10" fmla="*/ 2 w 123"/>
                <a:gd name="T11" fmla="*/ 60 h 114"/>
                <a:gd name="T12" fmla="*/ 3 w 123"/>
                <a:gd name="T13" fmla="*/ 49 h 114"/>
                <a:gd name="T14" fmla="*/ 7 w 123"/>
                <a:gd name="T15" fmla="*/ 44 h 114"/>
                <a:gd name="T16" fmla="*/ 8 w 123"/>
                <a:gd name="T17" fmla="*/ 37 h 114"/>
                <a:gd name="T18" fmla="*/ 12 w 123"/>
                <a:gd name="T19" fmla="*/ 25 h 114"/>
                <a:gd name="T20" fmla="*/ 20 w 123"/>
                <a:gd name="T21" fmla="*/ 18 h 114"/>
                <a:gd name="T22" fmla="*/ 31 w 123"/>
                <a:gd name="T23" fmla="*/ 14 h 114"/>
                <a:gd name="T24" fmla="*/ 36 w 123"/>
                <a:gd name="T25" fmla="*/ 5 h 114"/>
                <a:gd name="T26" fmla="*/ 37 w 123"/>
                <a:gd name="T27" fmla="*/ 2 h 114"/>
                <a:gd name="T28" fmla="*/ 40 w 123"/>
                <a:gd name="T29" fmla="*/ 0 h 114"/>
                <a:gd name="T30" fmla="*/ 43 w 123"/>
                <a:gd name="T31" fmla="*/ 3 h 114"/>
                <a:gd name="T32" fmla="*/ 47 w 123"/>
                <a:gd name="T33" fmla="*/ 9 h 114"/>
                <a:gd name="T34" fmla="*/ 51 w 123"/>
                <a:gd name="T35" fmla="*/ 21 h 114"/>
                <a:gd name="T36" fmla="*/ 52 w 123"/>
                <a:gd name="T37" fmla="*/ 32 h 114"/>
                <a:gd name="T38" fmla="*/ 53 w 123"/>
                <a:gd name="T39" fmla="*/ 42 h 114"/>
                <a:gd name="T40" fmla="*/ 59 w 123"/>
                <a:gd name="T41" fmla="*/ 50 h 114"/>
                <a:gd name="T42" fmla="*/ 63 w 123"/>
                <a:gd name="T43" fmla="*/ 51 h 114"/>
                <a:gd name="T44" fmla="*/ 67 w 123"/>
                <a:gd name="T45" fmla="*/ 52 h 114"/>
                <a:gd name="T46" fmla="*/ 72 w 123"/>
                <a:gd name="T47" fmla="*/ 60 h 114"/>
                <a:gd name="T48" fmla="*/ 76 w 123"/>
                <a:gd name="T49" fmla="*/ 60 h 114"/>
                <a:gd name="T50" fmla="*/ 80 w 123"/>
                <a:gd name="T51" fmla="*/ 61 h 114"/>
                <a:gd name="T52" fmla="*/ 84 w 123"/>
                <a:gd name="T53" fmla="*/ 65 h 114"/>
                <a:gd name="T54" fmla="*/ 89 w 123"/>
                <a:gd name="T55" fmla="*/ 69 h 114"/>
                <a:gd name="T56" fmla="*/ 98 w 123"/>
                <a:gd name="T57" fmla="*/ 76 h 114"/>
                <a:gd name="T58" fmla="*/ 101 w 123"/>
                <a:gd name="T59" fmla="*/ 80 h 114"/>
                <a:gd name="T60" fmla="*/ 108 w 123"/>
                <a:gd name="T61" fmla="*/ 84 h 114"/>
                <a:gd name="T62" fmla="*/ 116 w 123"/>
                <a:gd name="T63" fmla="*/ 94 h 114"/>
                <a:gd name="T64" fmla="*/ 119 w 123"/>
                <a:gd name="T65" fmla="*/ 97 h 114"/>
                <a:gd name="T66" fmla="*/ 123 w 123"/>
                <a:gd name="T67" fmla="*/ 105 h 114"/>
                <a:gd name="T68" fmla="*/ 123 w 123"/>
                <a:gd name="T69" fmla="*/ 109 h 114"/>
                <a:gd name="T70" fmla="*/ 117 w 123"/>
                <a:gd name="T71" fmla="*/ 114 h 114"/>
                <a:gd name="T72" fmla="*/ 113 w 123"/>
                <a:gd name="T73" fmla="*/ 114 h 114"/>
                <a:gd name="T74" fmla="*/ 113 w 123"/>
                <a:gd name="T75" fmla="*/ 111 h 114"/>
                <a:gd name="T76" fmla="*/ 103 w 123"/>
                <a:gd name="T77" fmla="*/ 99 h 114"/>
                <a:gd name="T78" fmla="*/ 98 w 123"/>
                <a:gd name="T79" fmla="*/ 96 h 114"/>
                <a:gd name="T80" fmla="*/ 91 w 123"/>
                <a:gd name="T81" fmla="*/ 88 h 114"/>
                <a:gd name="T82" fmla="*/ 83 w 123"/>
                <a:gd name="T83" fmla="*/ 79 h 114"/>
                <a:gd name="T84" fmla="*/ 76 w 123"/>
                <a:gd name="T85" fmla="*/ 78 h 114"/>
                <a:gd name="T86" fmla="*/ 70 w 123"/>
                <a:gd name="T87" fmla="*/ 75 h 114"/>
                <a:gd name="T88" fmla="*/ 65 w 123"/>
                <a:gd name="T89" fmla="*/ 73 h 114"/>
                <a:gd name="T90" fmla="*/ 59 w 123"/>
                <a:gd name="T91" fmla="*/ 71 h 114"/>
                <a:gd name="T92" fmla="*/ 50 w 123"/>
                <a:gd name="T93" fmla="*/ 72 h 114"/>
                <a:gd name="T94" fmla="*/ 43 w 123"/>
                <a:gd name="T95" fmla="*/ 70 h 114"/>
                <a:gd name="T96" fmla="*/ 40 w 123"/>
                <a:gd name="T97" fmla="*/ 71 h 114"/>
                <a:gd name="T98" fmla="*/ 35 w 123"/>
                <a:gd name="T99" fmla="*/ 73 h 114"/>
                <a:gd name="T100" fmla="*/ 32 w 123"/>
                <a:gd name="T101" fmla="*/ 70 h 114"/>
                <a:gd name="T102" fmla="*/ 28 w 123"/>
                <a:gd name="T103" fmla="*/ 66 h 114"/>
                <a:gd name="T104" fmla="*/ 25 w 123"/>
                <a:gd name="T105" fmla="*/ 64 h 114"/>
                <a:gd name="T106" fmla="*/ 22 w 123"/>
                <a:gd name="T107" fmla="*/ 69 h 114"/>
                <a:gd name="T108" fmla="*/ 20 w 123"/>
                <a:gd name="T109" fmla="*/ 79 h 114"/>
                <a:gd name="T110" fmla="*/ 20 w 123"/>
                <a:gd name="T111" fmla="*/ 82 h 114"/>
                <a:gd name="T112" fmla="*/ 17 w 123"/>
                <a:gd name="T113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3" h="114">
                  <a:moveTo>
                    <a:pt x="17" y="83"/>
                  </a:moveTo>
                  <a:cubicBezTo>
                    <a:pt x="14" y="82"/>
                    <a:pt x="14" y="78"/>
                    <a:pt x="13" y="76"/>
                  </a:cubicBezTo>
                  <a:cubicBezTo>
                    <a:pt x="13" y="74"/>
                    <a:pt x="12" y="74"/>
                    <a:pt x="9" y="74"/>
                  </a:cubicBezTo>
                  <a:cubicBezTo>
                    <a:pt x="8" y="74"/>
                    <a:pt x="7" y="74"/>
                    <a:pt x="6" y="74"/>
                  </a:cubicBezTo>
                  <a:cubicBezTo>
                    <a:pt x="5" y="73"/>
                    <a:pt x="5" y="72"/>
                    <a:pt x="4" y="71"/>
                  </a:cubicBezTo>
                  <a:cubicBezTo>
                    <a:pt x="3" y="67"/>
                    <a:pt x="3" y="64"/>
                    <a:pt x="2" y="60"/>
                  </a:cubicBezTo>
                  <a:cubicBezTo>
                    <a:pt x="1" y="56"/>
                    <a:pt x="0" y="52"/>
                    <a:pt x="3" y="49"/>
                  </a:cubicBezTo>
                  <a:cubicBezTo>
                    <a:pt x="4" y="47"/>
                    <a:pt x="6" y="46"/>
                    <a:pt x="7" y="44"/>
                  </a:cubicBezTo>
                  <a:cubicBezTo>
                    <a:pt x="8" y="41"/>
                    <a:pt x="8" y="39"/>
                    <a:pt x="8" y="37"/>
                  </a:cubicBezTo>
                  <a:cubicBezTo>
                    <a:pt x="9" y="33"/>
                    <a:pt x="10" y="29"/>
                    <a:pt x="12" y="25"/>
                  </a:cubicBezTo>
                  <a:cubicBezTo>
                    <a:pt x="14" y="22"/>
                    <a:pt x="17" y="18"/>
                    <a:pt x="20" y="18"/>
                  </a:cubicBezTo>
                  <a:cubicBezTo>
                    <a:pt x="24" y="17"/>
                    <a:pt x="27" y="17"/>
                    <a:pt x="31" y="14"/>
                  </a:cubicBezTo>
                  <a:cubicBezTo>
                    <a:pt x="33" y="12"/>
                    <a:pt x="34" y="8"/>
                    <a:pt x="36" y="5"/>
                  </a:cubicBezTo>
                  <a:cubicBezTo>
                    <a:pt x="36" y="4"/>
                    <a:pt x="36" y="3"/>
                    <a:pt x="37" y="2"/>
                  </a:cubicBezTo>
                  <a:cubicBezTo>
                    <a:pt x="38" y="2"/>
                    <a:pt x="39" y="1"/>
                    <a:pt x="40" y="0"/>
                  </a:cubicBezTo>
                  <a:cubicBezTo>
                    <a:pt x="41" y="1"/>
                    <a:pt x="42" y="1"/>
                    <a:pt x="43" y="3"/>
                  </a:cubicBezTo>
                  <a:cubicBezTo>
                    <a:pt x="44" y="5"/>
                    <a:pt x="46" y="7"/>
                    <a:pt x="47" y="9"/>
                  </a:cubicBezTo>
                  <a:cubicBezTo>
                    <a:pt x="49" y="13"/>
                    <a:pt x="50" y="17"/>
                    <a:pt x="51" y="21"/>
                  </a:cubicBezTo>
                  <a:cubicBezTo>
                    <a:pt x="51" y="25"/>
                    <a:pt x="51" y="28"/>
                    <a:pt x="52" y="32"/>
                  </a:cubicBezTo>
                  <a:cubicBezTo>
                    <a:pt x="52" y="35"/>
                    <a:pt x="52" y="39"/>
                    <a:pt x="53" y="42"/>
                  </a:cubicBezTo>
                  <a:cubicBezTo>
                    <a:pt x="55" y="45"/>
                    <a:pt x="56" y="48"/>
                    <a:pt x="59" y="50"/>
                  </a:cubicBezTo>
                  <a:cubicBezTo>
                    <a:pt x="60" y="51"/>
                    <a:pt x="61" y="51"/>
                    <a:pt x="63" y="51"/>
                  </a:cubicBezTo>
                  <a:cubicBezTo>
                    <a:pt x="64" y="51"/>
                    <a:pt x="65" y="51"/>
                    <a:pt x="67" y="52"/>
                  </a:cubicBezTo>
                  <a:cubicBezTo>
                    <a:pt x="69" y="54"/>
                    <a:pt x="69" y="58"/>
                    <a:pt x="72" y="60"/>
                  </a:cubicBezTo>
                  <a:cubicBezTo>
                    <a:pt x="73" y="61"/>
                    <a:pt x="75" y="60"/>
                    <a:pt x="76" y="60"/>
                  </a:cubicBezTo>
                  <a:cubicBezTo>
                    <a:pt x="78" y="60"/>
                    <a:pt x="79" y="60"/>
                    <a:pt x="80" y="61"/>
                  </a:cubicBezTo>
                  <a:cubicBezTo>
                    <a:pt x="82" y="61"/>
                    <a:pt x="83" y="63"/>
                    <a:pt x="84" y="65"/>
                  </a:cubicBezTo>
                  <a:cubicBezTo>
                    <a:pt x="85" y="66"/>
                    <a:pt x="87" y="68"/>
                    <a:pt x="89" y="69"/>
                  </a:cubicBezTo>
                  <a:cubicBezTo>
                    <a:pt x="93" y="70"/>
                    <a:pt x="96" y="72"/>
                    <a:pt x="98" y="76"/>
                  </a:cubicBezTo>
                  <a:cubicBezTo>
                    <a:pt x="99" y="77"/>
                    <a:pt x="100" y="79"/>
                    <a:pt x="101" y="80"/>
                  </a:cubicBezTo>
                  <a:cubicBezTo>
                    <a:pt x="103" y="82"/>
                    <a:pt x="106" y="82"/>
                    <a:pt x="108" y="84"/>
                  </a:cubicBezTo>
                  <a:cubicBezTo>
                    <a:pt x="112" y="86"/>
                    <a:pt x="113" y="90"/>
                    <a:pt x="116" y="94"/>
                  </a:cubicBezTo>
                  <a:cubicBezTo>
                    <a:pt x="116" y="95"/>
                    <a:pt x="117" y="96"/>
                    <a:pt x="119" y="97"/>
                  </a:cubicBezTo>
                  <a:cubicBezTo>
                    <a:pt x="121" y="98"/>
                    <a:pt x="122" y="103"/>
                    <a:pt x="123" y="105"/>
                  </a:cubicBezTo>
                  <a:cubicBezTo>
                    <a:pt x="123" y="107"/>
                    <a:pt x="123" y="108"/>
                    <a:pt x="123" y="109"/>
                  </a:cubicBezTo>
                  <a:cubicBezTo>
                    <a:pt x="122" y="112"/>
                    <a:pt x="120" y="114"/>
                    <a:pt x="117" y="114"/>
                  </a:cubicBezTo>
                  <a:cubicBezTo>
                    <a:pt x="116" y="114"/>
                    <a:pt x="115" y="114"/>
                    <a:pt x="113" y="114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09" y="107"/>
                    <a:pt x="106" y="104"/>
                    <a:pt x="103" y="99"/>
                  </a:cubicBezTo>
                  <a:cubicBezTo>
                    <a:pt x="101" y="98"/>
                    <a:pt x="100" y="97"/>
                    <a:pt x="98" y="96"/>
                  </a:cubicBezTo>
                  <a:cubicBezTo>
                    <a:pt x="95" y="94"/>
                    <a:pt x="93" y="91"/>
                    <a:pt x="91" y="88"/>
                  </a:cubicBezTo>
                  <a:cubicBezTo>
                    <a:pt x="88" y="85"/>
                    <a:pt x="87" y="81"/>
                    <a:pt x="83" y="79"/>
                  </a:cubicBezTo>
                  <a:cubicBezTo>
                    <a:pt x="80" y="78"/>
                    <a:pt x="78" y="78"/>
                    <a:pt x="76" y="78"/>
                  </a:cubicBezTo>
                  <a:cubicBezTo>
                    <a:pt x="74" y="77"/>
                    <a:pt x="72" y="76"/>
                    <a:pt x="70" y="75"/>
                  </a:cubicBezTo>
                  <a:cubicBezTo>
                    <a:pt x="69" y="75"/>
                    <a:pt x="67" y="74"/>
                    <a:pt x="65" y="73"/>
                  </a:cubicBezTo>
                  <a:cubicBezTo>
                    <a:pt x="63" y="71"/>
                    <a:pt x="62" y="70"/>
                    <a:pt x="59" y="71"/>
                  </a:cubicBezTo>
                  <a:cubicBezTo>
                    <a:pt x="56" y="72"/>
                    <a:pt x="53" y="74"/>
                    <a:pt x="50" y="72"/>
                  </a:cubicBezTo>
                  <a:cubicBezTo>
                    <a:pt x="48" y="71"/>
                    <a:pt x="46" y="70"/>
                    <a:pt x="43" y="70"/>
                  </a:cubicBezTo>
                  <a:cubicBezTo>
                    <a:pt x="42" y="70"/>
                    <a:pt x="41" y="70"/>
                    <a:pt x="40" y="71"/>
                  </a:cubicBezTo>
                  <a:cubicBezTo>
                    <a:pt x="39" y="72"/>
                    <a:pt x="37" y="73"/>
                    <a:pt x="35" y="73"/>
                  </a:cubicBezTo>
                  <a:cubicBezTo>
                    <a:pt x="34" y="72"/>
                    <a:pt x="33" y="71"/>
                    <a:pt x="32" y="70"/>
                  </a:cubicBezTo>
                  <a:cubicBezTo>
                    <a:pt x="31" y="68"/>
                    <a:pt x="29" y="67"/>
                    <a:pt x="28" y="66"/>
                  </a:cubicBezTo>
                  <a:cubicBezTo>
                    <a:pt x="27" y="65"/>
                    <a:pt x="26" y="64"/>
                    <a:pt x="25" y="64"/>
                  </a:cubicBezTo>
                  <a:cubicBezTo>
                    <a:pt x="23" y="66"/>
                    <a:pt x="23" y="67"/>
                    <a:pt x="22" y="69"/>
                  </a:cubicBezTo>
                  <a:cubicBezTo>
                    <a:pt x="21" y="72"/>
                    <a:pt x="20" y="76"/>
                    <a:pt x="20" y="79"/>
                  </a:cubicBezTo>
                  <a:cubicBezTo>
                    <a:pt x="20" y="80"/>
                    <a:pt x="20" y="81"/>
                    <a:pt x="20" y="82"/>
                  </a:cubicBezTo>
                  <a:cubicBezTo>
                    <a:pt x="19" y="83"/>
                    <a:pt x="18" y="83"/>
                    <a:pt x="17" y="83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9">
              <a:extLst>
                <a:ext uri="{FF2B5EF4-FFF2-40B4-BE49-F238E27FC236}">
                  <a16:creationId xmlns:a16="http://schemas.microsoft.com/office/drawing/2014/main" id="{70207C6C-C802-4151-81F7-5F684DC0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5" y="1860551"/>
              <a:ext cx="1201738" cy="1066800"/>
            </a:xfrm>
            <a:custGeom>
              <a:avLst/>
              <a:gdLst>
                <a:gd name="T0" fmla="*/ 23 w 319"/>
                <a:gd name="T1" fmla="*/ 235 h 283"/>
                <a:gd name="T2" fmla="*/ 15 w 319"/>
                <a:gd name="T3" fmla="*/ 219 h 283"/>
                <a:gd name="T4" fmla="*/ 9 w 319"/>
                <a:gd name="T5" fmla="*/ 204 h 283"/>
                <a:gd name="T6" fmla="*/ 6 w 319"/>
                <a:gd name="T7" fmla="*/ 193 h 283"/>
                <a:gd name="T8" fmla="*/ 14 w 319"/>
                <a:gd name="T9" fmla="*/ 172 h 283"/>
                <a:gd name="T10" fmla="*/ 25 w 319"/>
                <a:gd name="T11" fmla="*/ 162 h 283"/>
                <a:gd name="T12" fmla="*/ 27 w 319"/>
                <a:gd name="T13" fmla="*/ 146 h 283"/>
                <a:gd name="T14" fmla="*/ 45 w 319"/>
                <a:gd name="T15" fmla="*/ 76 h 283"/>
                <a:gd name="T16" fmla="*/ 65 w 319"/>
                <a:gd name="T17" fmla="*/ 59 h 283"/>
                <a:gd name="T18" fmla="*/ 221 w 319"/>
                <a:gd name="T19" fmla="*/ 23 h 283"/>
                <a:gd name="T20" fmla="*/ 237 w 319"/>
                <a:gd name="T21" fmla="*/ 24 h 283"/>
                <a:gd name="T22" fmla="*/ 240 w 319"/>
                <a:gd name="T23" fmla="*/ 15 h 283"/>
                <a:gd name="T24" fmla="*/ 248 w 319"/>
                <a:gd name="T25" fmla="*/ 13 h 283"/>
                <a:gd name="T26" fmla="*/ 251 w 319"/>
                <a:gd name="T27" fmla="*/ 5 h 283"/>
                <a:gd name="T28" fmla="*/ 264 w 319"/>
                <a:gd name="T29" fmla="*/ 0 h 283"/>
                <a:gd name="T30" fmla="*/ 279 w 319"/>
                <a:gd name="T31" fmla="*/ 14 h 283"/>
                <a:gd name="T32" fmla="*/ 288 w 319"/>
                <a:gd name="T33" fmla="*/ 29 h 283"/>
                <a:gd name="T34" fmla="*/ 293 w 319"/>
                <a:gd name="T35" fmla="*/ 38 h 283"/>
                <a:gd name="T36" fmla="*/ 294 w 319"/>
                <a:gd name="T37" fmla="*/ 44 h 283"/>
                <a:gd name="T38" fmla="*/ 295 w 319"/>
                <a:gd name="T39" fmla="*/ 54 h 283"/>
                <a:gd name="T40" fmla="*/ 298 w 319"/>
                <a:gd name="T41" fmla="*/ 77 h 283"/>
                <a:gd name="T42" fmla="*/ 300 w 319"/>
                <a:gd name="T43" fmla="*/ 81 h 283"/>
                <a:gd name="T44" fmla="*/ 304 w 319"/>
                <a:gd name="T45" fmla="*/ 90 h 283"/>
                <a:gd name="T46" fmla="*/ 317 w 319"/>
                <a:gd name="T47" fmla="*/ 98 h 283"/>
                <a:gd name="T48" fmla="*/ 316 w 319"/>
                <a:gd name="T49" fmla="*/ 101 h 283"/>
                <a:gd name="T50" fmla="*/ 310 w 319"/>
                <a:gd name="T51" fmla="*/ 113 h 283"/>
                <a:gd name="T52" fmla="*/ 291 w 319"/>
                <a:gd name="T53" fmla="*/ 124 h 283"/>
                <a:gd name="T54" fmla="*/ 286 w 319"/>
                <a:gd name="T55" fmla="*/ 143 h 283"/>
                <a:gd name="T56" fmla="*/ 281 w 319"/>
                <a:gd name="T57" fmla="*/ 159 h 283"/>
                <a:gd name="T58" fmla="*/ 285 w 319"/>
                <a:gd name="T59" fmla="*/ 173 h 283"/>
                <a:gd name="T60" fmla="*/ 285 w 319"/>
                <a:gd name="T61" fmla="*/ 179 h 283"/>
                <a:gd name="T62" fmla="*/ 281 w 319"/>
                <a:gd name="T63" fmla="*/ 197 h 283"/>
                <a:gd name="T64" fmla="*/ 274 w 319"/>
                <a:gd name="T65" fmla="*/ 204 h 283"/>
                <a:gd name="T66" fmla="*/ 264 w 319"/>
                <a:gd name="T67" fmla="*/ 208 h 283"/>
                <a:gd name="T68" fmla="*/ 256 w 319"/>
                <a:gd name="T69" fmla="*/ 219 h 283"/>
                <a:gd name="T70" fmla="*/ 253 w 319"/>
                <a:gd name="T71" fmla="*/ 235 h 283"/>
                <a:gd name="T72" fmla="*/ 240 w 319"/>
                <a:gd name="T73" fmla="*/ 244 h 283"/>
                <a:gd name="T74" fmla="*/ 238 w 319"/>
                <a:gd name="T75" fmla="*/ 265 h 283"/>
                <a:gd name="T76" fmla="*/ 232 w 319"/>
                <a:gd name="T77" fmla="*/ 264 h 283"/>
                <a:gd name="T78" fmla="*/ 230 w 319"/>
                <a:gd name="T79" fmla="*/ 249 h 283"/>
                <a:gd name="T80" fmla="*/ 219 w 319"/>
                <a:gd name="T81" fmla="*/ 231 h 283"/>
                <a:gd name="T82" fmla="*/ 219 w 319"/>
                <a:gd name="T83" fmla="*/ 214 h 283"/>
                <a:gd name="T84" fmla="*/ 205 w 319"/>
                <a:gd name="T85" fmla="*/ 218 h 283"/>
                <a:gd name="T86" fmla="*/ 203 w 319"/>
                <a:gd name="T87" fmla="*/ 224 h 283"/>
                <a:gd name="T88" fmla="*/ 202 w 319"/>
                <a:gd name="T89" fmla="*/ 239 h 283"/>
                <a:gd name="T90" fmla="*/ 194 w 319"/>
                <a:gd name="T91" fmla="*/ 254 h 283"/>
                <a:gd name="T92" fmla="*/ 176 w 319"/>
                <a:gd name="T93" fmla="*/ 263 h 283"/>
                <a:gd name="T94" fmla="*/ 166 w 319"/>
                <a:gd name="T95" fmla="*/ 253 h 283"/>
                <a:gd name="T96" fmla="*/ 149 w 319"/>
                <a:gd name="T97" fmla="*/ 254 h 283"/>
                <a:gd name="T98" fmla="*/ 142 w 319"/>
                <a:gd name="T99" fmla="*/ 265 h 283"/>
                <a:gd name="T100" fmla="*/ 110 w 319"/>
                <a:gd name="T101" fmla="*/ 269 h 283"/>
                <a:gd name="T102" fmla="*/ 86 w 319"/>
                <a:gd name="T103" fmla="*/ 263 h 283"/>
                <a:gd name="T104" fmla="*/ 70 w 319"/>
                <a:gd name="T105" fmla="*/ 250 h 283"/>
                <a:gd name="T106" fmla="*/ 64 w 319"/>
                <a:gd name="T107" fmla="*/ 257 h 283"/>
                <a:gd name="T108" fmla="*/ 59 w 319"/>
                <a:gd name="T109" fmla="*/ 276 h 283"/>
                <a:gd name="T110" fmla="*/ 46 w 319"/>
                <a:gd name="T111" fmla="*/ 283 h 283"/>
                <a:gd name="T112" fmla="*/ 35 w 319"/>
                <a:gd name="T113" fmla="*/ 280 h 283"/>
                <a:gd name="T114" fmla="*/ 36 w 319"/>
                <a:gd name="T115" fmla="*/ 275 h 283"/>
                <a:gd name="T116" fmla="*/ 39 w 319"/>
                <a:gd name="T117" fmla="*/ 263 h 283"/>
                <a:gd name="T118" fmla="*/ 32 w 319"/>
                <a:gd name="T119" fmla="*/ 246 h 283"/>
                <a:gd name="T120" fmla="*/ 22 w 319"/>
                <a:gd name="T121" fmla="*/ 24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283">
                  <a:moveTo>
                    <a:pt x="22" y="241"/>
                  </a:moveTo>
                  <a:cubicBezTo>
                    <a:pt x="22" y="239"/>
                    <a:pt x="22" y="236"/>
                    <a:pt x="23" y="235"/>
                  </a:cubicBezTo>
                  <a:cubicBezTo>
                    <a:pt x="24" y="232"/>
                    <a:pt x="26" y="227"/>
                    <a:pt x="25" y="224"/>
                  </a:cubicBezTo>
                  <a:cubicBezTo>
                    <a:pt x="24" y="220"/>
                    <a:pt x="18" y="220"/>
                    <a:pt x="15" y="219"/>
                  </a:cubicBezTo>
                  <a:cubicBezTo>
                    <a:pt x="16" y="215"/>
                    <a:pt x="18" y="212"/>
                    <a:pt x="17" y="209"/>
                  </a:cubicBezTo>
                  <a:cubicBezTo>
                    <a:pt x="15" y="206"/>
                    <a:pt x="12" y="204"/>
                    <a:pt x="9" y="204"/>
                  </a:cubicBezTo>
                  <a:cubicBezTo>
                    <a:pt x="7" y="204"/>
                    <a:pt x="6" y="204"/>
                    <a:pt x="5" y="203"/>
                  </a:cubicBezTo>
                  <a:cubicBezTo>
                    <a:pt x="0" y="200"/>
                    <a:pt x="3" y="196"/>
                    <a:pt x="6" y="193"/>
                  </a:cubicBezTo>
                  <a:cubicBezTo>
                    <a:pt x="9" y="190"/>
                    <a:pt x="12" y="185"/>
                    <a:pt x="13" y="181"/>
                  </a:cubicBezTo>
                  <a:cubicBezTo>
                    <a:pt x="14" y="178"/>
                    <a:pt x="13" y="175"/>
                    <a:pt x="14" y="172"/>
                  </a:cubicBezTo>
                  <a:cubicBezTo>
                    <a:pt x="15" y="170"/>
                    <a:pt x="17" y="169"/>
                    <a:pt x="19" y="167"/>
                  </a:cubicBezTo>
                  <a:cubicBezTo>
                    <a:pt x="21" y="166"/>
                    <a:pt x="23" y="164"/>
                    <a:pt x="25" y="162"/>
                  </a:cubicBezTo>
                  <a:cubicBezTo>
                    <a:pt x="27" y="161"/>
                    <a:pt x="28" y="160"/>
                    <a:pt x="29" y="158"/>
                  </a:cubicBezTo>
                  <a:cubicBezTo>
                    <a:pt x="28" y="154"/>
                    <a:pt x="27" y="150"/>
                    <a:pt x="27" y="146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4" y="26"/>
                    <a:pt x="227" y="28"/>
                    <a:pt x="231" y="29"/>
                  </a:cubicBezTo>
                  <a:cubicBezTo>
                    <a:pt x="233" y="28"/>
                    <a:pt x="235" y="25"/>
                    <a:pt x="237" y="24"/>
                  </a:cubicBezTo>
                  <a:cubicBezTo>
                    <a:pt x="238" y="24"/>
                    <a:pt x="240" y="24"/>
                    <a:pt x="240" y="23"/>
                  </a:cubicBezTo>
                  <a:cubicBezTo>
                    <a:pt x="241" y="21"/>
                    <a:pt x="239" y="18"/>
                    <a:pt x="240" y="15"/>
                  </a:cubicBezTo>
                  <a:cubicBezTo>
                    <a:pt x="241" y="14"/>
                    <a:pt x="242" y="14"/>
                    <a:pt x="243" y="14"/>
                  </a:cubicBezTo>
                  <a:cubicBezTo>
                    <a:pt x="245" y="14"/>
                    <a:pt x="246" y="14"/>
                    <a:pt x="248" y="13"/>
                  </a:cubicBezTo>
                  <a:cubicBezTo>
                    <a:pt x="251" y="13"/>
                    <a:pt x="252" y="12"/>
                    <a:pt x="252" y="8"/>
                  </a:cubicBezTo>
                  <a:cubicBezTo>
                    <a:pt x="252" y="7"/>
                    <a:pt x="252" y="6"/>
                    <a:pt x="251" y="5"/>
                  </a:cubicBezTo>
                  <a:cubicBezTo>
                    <a:pt x="252" y="4"/>
                    <a:pt x="252" y="3"/>
                    <a:pt x="253" y="3"/>
                  </a:cubicBezTo>
                  <a:cubicBezTo>
                    <a:pt x="257" y="1"/>
                    <a:pt x="261" y="2"/>
                    <a:pt x="264" y="0"/>
                  </a:cubicBezTo>
                  <a:cubicBezTo>
                    <a:pt x="266" y="4"/>
                    <a:pt x="271" y="6"/>
                    <a:pt x="274" y="9"/>
                  </a:cubicBezTo>
                  <a:cubicBezTo>
                    <a:pt x="275" y="11"/>
                    <a:pt x="277" y="13"/>
                    <a:pt x="279" y="14"/>
                  </a:cubicBezTo>
                  <a:cubicBezTo>
                    <a:pt x="281" y="15"/>
                    <a:pt x="284" y="15"/>
                    <a:pt x="285" y="16"/>
                  </a:cubicBezTo>
                  <a:cubicBezTo>
                    <a:pt x="288" y="19"/>
                    <a:pt x="286" y="25"/>
                    <a:pt x="288" y="29"/>
                  </a:cubicBezTo>
                  <a:cubicBezTo>
                    <a:pt x="289" y="31"/>
                    <a:pt x="290" y="33"/>
                    <a:pt x="292" y="35"/>
                  </a:cubicBezTo>
                  <a:cubicBezTo>
                    <a:pt x="293" y="36"/>
                    <a:pt x="293" y="37"/>
                    <a:pt x="293" y="38"/>
                  </a:cubicBezTo>
                  <a:cubicBezTo>
                    <a:pt x="294" y="39"/>
                    <a:pt x="294" y="40"/>
                    <a:pt x="294" y="41"/>
                  </a:cubicBezTo>
                  <a:cubicBezTo>
                    <a:pt x="294" y="42"/>
                    <a:pt x="294" y="43"/>
                    <a:pt x="294" y="44"/>
                  </a:cubicBezTo>
                  <a:cubicBezTo>
                    <a:pt x="293" y="45"/>
                    <a:pt x="293" y="47"/>
                    <a:pt x="293" y="48"/>
                  </a:cubicBezTo>
                  <a:cubicBezTo>
                    <a:pt x="293" y="50"/>
                    <a:pt x="294" y="53"/>
                    <a:pt x="295" y="54"/>
                  </a:cubicBezTo>
                  <a:cubicBezTo>
                    <a:pt x="297" y="59"/>
                    <a:pt x="296" y="64"/>
                    <a:pt x="296" y="70"/>
                  </a:cubicBezTo>
                  <a:cubicBezTo>
                    <a:pt x="295" y="74"/>
                    <a:pt x="296" y="74"/>
                    <a:pt x="298" y="77"/>
                  </a:cubicBezTo>
                  <a:cubicBezTo>
                    <a:pt x="299" y="78"/>
                    <a:pt x="299" y="79"/>
                    <a:pt x="300" y="80"/>
                  </a:cubicBezTo>
                  <a:cubicBezTo>
                    <a:pt x="300" y="81"/>
                    <a:pt x="300" y="81"/>
                    <a:pt x="300" y="81"/>
                  </a:cubicBezTo>
                  <a:cubicBezTo>
                    <a:pt x="300" y="81"/>
                    <a:pt x="300" y="81"/>
                    <a:pt x="300" y="81"/>
                  </a:cubicBezTo>
                  <a:cubicBezTo>
                    <a:pt x="301" y="84"/>
                    <a:pt x="302" y="88"/>
                    <a:pt x="304" y="90"/>
                  </a:cubicBezTo>
                  <a:cubicBezTo>
                    <a:pt x="306" y="91"/>
                    <a:pt x="307" y="91"/>
                    <a:pt x="309" y="92"/>
                  </a:cubicBezTo>
                  <a:cubicBezTo>
                    <a:pt x="312" y="94"/>
                    <a:pt x="314" y="96"/>
                    <a:pt x="317" y="98"/>
                  </a:cubicBezTo>
                  <a:cubicBezTo>
                    <a:pt x="318" y="98"/>
                    <a:pt x="318" y="99"/>
                    <a:pt x="319" y="99"/>
                  </a:cubicBezTo>
                  <a:cubicBezTo>
                    <a:pt x="318" y="100"/>
                    <a:pt x="317" y="101"/>
                    <a:pt x="316" y="101"/>
                  </a:cubicBezTo>
                  <a:cubicBezTo>
                    <a:pt x="315" y="102"/>
                    <a:pt x="315" y="103"/>
                    <a:pt x="315" y="104"/>
                  </a:cubicBezTo>
                  <a:cubicBezTo>
                    <a:pt x="313" y="107"/>
                    <a:pt x="312" y="111"/>
                    <a:pt x="310" y="113"/>
                  </a:cubicBezTo>
                  <a:cubicBezTo>
                    <a:pt x="306" y="116"/>
                    <a:pt x="303" y="116"/>
                    <a:pt x="299" y="117"/>
                  </a:cubicBezTo>
                  <a:cubicBezTo>
                    <a:pt x="296" y="117"/>
                    <a:pt x="293" y="121"/>
                    <a:pt x="291" y="124"/>
                  </a:cubicBezTo>
                  <a:cubicBezTo>
                    <a:pt x="289" y="128"/>
                    <a:pt x="288" y="132"/>
                    <a:pt x="287" y="136"/>
                  </a:cubicBezTo>
                  <a:cubicBezTo>
                    <a:pt x="287" y="138"/>
                    <a:pt x="287" y="140"/>
                    <a:pt x="286" y="143"/>
                  </a:cubicBezTo>
                  <a:cubicBezTo>
                    <a:pt x="285" y="145"/>
                    <a:pt x="283" y="146"/>
                    <a:pt x="282" y="148"/>
                  </a:cubicBezTo>
                  <a:cubicBezTo>
                    <a:pt x="279" y="151"/>
                    <a:pt x="280" y="155"/>
                    <a:pt x="281" y="159"/>
                  </a:cubicBezTo>
                  <a:cubicBezTo>
                    <a:pt x="282" y="163"/>
                    <a:pt x="282" y="166"/>
                    <a:pt x="283" y="170"/>
                  </a:cubicBezTo>
                  <a:cubicBezTo>
                    <a:pt x="284" y="171"/>
                    <a:pt x="284" y="172"/>
                    <a:pt x="285" y="173"/>
                  </a:cubicBezTo>
                  <a:cubicBezTo>
                    <a:pt x="285" y="174"/>
                    <a:pt x="285" y="174"/>
                    <a:pt x="286" y="175"/>
                  </a:cubicBezTo>
                  <a:cubicBezTo>
                    <a:pt x="286" y="176"/>
                    <a:pt x="285" y="178"/>
                    <a:pt x="285" y="179"/>
                  </a:cubicBezTo>
                  <a:cubicBezTo>
                    <a:pt x="283" y="182"/>
                    <a:pt x="281" y="184"/>
                    <a:pt x="279" y="187"/>
                  </a:cubicBezTo>
                  <a:cubicBezTo>
                    <a:pt x="278" y="190"/>
                    <a:pt x="280" y="193"/>
                    <a:pt x="281" y="197"/>
                  </a:cubicBezTo>
                  <a:cubicBezTo>
                    <a:pt x="283" y="200"/>
                    <a:pt x="284" y="203"/>
                    <a:pt x="281" y="205"/>
                  </a:cubicBezTo>
                  <a:cubicBezTo>
                    <a:pt x="278" y="206"/>
                    <a:pt x="276" y="205"/>
                    <a:pt x="274" y="204"/>
                  </a:cubicBezTo>
                  <a:cubicBezTo>
                    <a:pt x="272" y="204"/>
                    <a:pt x="271" y="203"/>
                    <a:pt x="270" y="203"/>
                  </a:cubicBezTo>
                  <a:cubicBezTo>
                    <a:pt x="267" y="203"/>
                    <a:pt x="266" y="207"/>
                    <a:pt x="264" y="208"/>
                  </a:cubicBezTo>
                  <a:cubicBezTo>
                    <a:pt x="261" y="210"/>
                    <a:pt x="259" y="212"/>
                    <a:pt x="258" y="214"/>
                  </a:cubicBezTo>
                  <a:cubicBezTo>
                    <a:pt x="257" y="216"/>
                    <a:pt x="257" y="218"/>
                    <a:pt x="256" y="219"/>
                  </a:cubicBezTo>
                  <a:cubicBezTo>
                    <a:pt x="255" y="220"/>
                    <a:pt x="254" y="221"/>
                    <a:pt x="253" y="221"/>
                  </a:cubicBezTo>
                  <a:cubicBezTo>
                    <a:pt x="250" y="225"/>
                    <a:pt x="252" y="231"/>
                    <a:pt x="253" y="235"/>
                  </a:cubicBezTo>
                  <a:cubicBezTo>
                    <a:pt x="254" y="237"/>
                    <a:pt x="255" y="240"/>
                    <a:pt x="253" y="242"/>
                  </a:cubicBezTo>
                  <a:cubicBezTo>
                    <a:pt x="251" y="246"/>
                    <a:pt x="243" y="240"/>
                    <a:pt x="240" y="244"/>
                  </a:cubicBezTo>
                  <a:cubicBezTo>
                    <a:pt x="238" y="247"/>
                    <a:pt x="239" y="252"/>
                    <a:pt x="239" y="256"/>
                  </a:cubicBezTo>
                  <a:cubicBezTo>
                    <a:pt x="239" y="258"/>
                    <a:pt x="240" y="262"/>
                    <a:pt x="238" y="265"/>
                  </a:cubicBezTo>
                  <a:cubicBezTo>
                    <a:pt x="238" y="265"/>
                    <a:pt x="237" y="266"/>
                    <a:pt x="236" y="266"/>
                  </a:cubicBezTo>
                  <a:cubicBezTo>
                    <a:pt x="234" y="267"/>
                    <a:pt x="233" y="266"/>
                    <a:pt x="232" y="264"/>
                  </a:cubicBezTo>
                  <a:cubicBezTo>
                    <a:pt x="230" y="261"/>
                    <a:pt x="231" y="259"/>
                    <a:pt x="231" y="256"/>
                  </a:cubicBezTo>
                  <a:cubicBezTo>
                    <a:pt x="232" y="253"/>
                    <a:pt x="232" y="251"/>
                    <a:pt x="230" y="249"/>
                  </a:cubicBezTo>
                  <a:cubicBezTo>
                    <a:pt x="227" y="246"/>
                    <a:pt x="224" y="244"/>
                    <a:pt x="221" y="242"/>
                  </a:cubicBezTo>
                  <a:cubicBezTo>
                    <a:pt x="219" y="239"/>
                    <a:pt x="218" y="235"/>
                    <a:pt x="219" y="231"/>
                  </a:cubicBezTo>
                  <a:cubicBezTo>
                    <a:pt x="220" y="228"/>
                    <a:pt x="222" y="225"/>
                    <a:pt x="223" y="222"/>
                  </a:cubicBezTo>
                  <a:cubicBezTo>
                    <a:pt x="223" y="220"/>
                    <a:pt x="221" y="216"/>
                    <a:pt x="219" y="214"/>
                  </a:cubicBezTo>
                  <a:cubicBezTo>
                    <a:pt x="217" y="213"/>
                    <a:pt x="217" y="216"/>
                    <a:pt x="215" y="217"/>
                  </a:cubicBezTo>
                  <a:cubicBezTo>
                    <a:pt x="213" y="219"/>
                    <a:pt x="209" y="216"/>
                    <a:pt x="205" y="218"/>
                  </a:cubicBezTo>
                  <a:cubicBezTo>
                    <a:pt x="204" y="218"/>
                    <a:pt x="203" y="219"/>
                    <a:pt x="202" y="220"/>
                  </a:cubicBezTo>
                  <a:cubicBezTo>
                    <a:pt x="202" y="222"/>
                    <a:pt x="202" y="223"/>
                    <a:pt x="203" y="224"/>
                  </a:cubicBezTo>
                  <a:cubicBezTo>
                    <a:pt x="204" y="227"/>
                    <a:pt x="208" y="232"/>
                    <a:pt x="206" y="235"/>
                  </a:cubicBezTo>
                  <a:cubicBezTo>
                    <a:pt x="205" y="237"/>
                    <a:pt x="203" y="238"/>
                    <a:pt x="202" y="239"/>
                  </a:cubicBezTo>
                  <a:cubicBezTo>
                    <a:pt x="201" y="240"/>
                    <a:pt x="199" y="242"/>
                    <a:pt x="198" y="244"/>
                  </a:cubicBezTo>
                  <a:cubicBezTo>
                    <a:pt x="197" y="247"/>
                    <a:pt x="196" y="251"/>
                    <a:pt x="194" y="254"/>
                  </a:cubicBezTo>
                  <a:cubicBezTo>
                    <a:pt x="192" y="258"/>
                    <a:pt x="189" y="260"/>
                    <a:pt x="185" y="261"/>
                  </a:cubicBezTo>
                  <a:cubicBezTo>
                    <a:pt x="182" y="262"/>
                    <a:pt x="179" y="263"/>
                    <a:pt x="176" y="263"/>
                  </a:cubicBezTo>
                  <a:cubicBezTo>
                    <a:pt x="173" y="262"/>
                    <a:pt x="172" y="261"/>
                    <a:pt x="170" y="259"/>
                  </a:cubicBezTo>
                  <a:cubicBezTo>
                    <a:pt x="168" y="257"/>
                    <a:pt x="168" y="255"/>
                    <a:pt x="166" y="253"/>
                  </a:cubicBezTo>
                  <a:cubicBezTo>
                    <a:pt x="164" y="251"/>
                    <a:pt x="162" y="250"/>
                    <a:pt x="160" y="249"/>
                  </a:cubicBezTo>
                  <a:cubicBezTo>
                    <a:pt x="156" y="248"/>
                    <a:pt x="150" y="249"/>
                    <a:pt x="149" y="254"/>
                  </a:cubicBezTo>
                  <a:cubicBezTo>
                    <a:pt x="149" y="257"/>
                    <a:pt x="152" y="259"/>
                    <a:pt x="152" y="262"/>
                  </a:cubicBezTo>
                  <a:cubicBezTo>
                    <a:pt x="148" y="264"/>
                    <a:pt x="145" y="264"/>
                    <a:pt x="142" y="265"/>
                  </a:cubicBezTo>
                  <a:cubicBezTo>
                    <a:pt x="136" y="266"/>
                    <a:pt x="130" y="267"/>
                    <a:pt x="123" y="268"/>
                  </a:cubicBezTo>
                  <a:cubicBezTo>
                    <a:pt x="119" y="268"/>
                    <a:pt x="114" y="269"/>
                    <a:pt x="110" y="269"/>
                  </a:cubicBezTo>
                  <a:cubicBezTo>
                    <a:pt x="106" y="269"/>
                    <a:pt x="103" y="268"/>
                    <a:pt x="99" y="267"/>
                  </a:cubicBezTo>
                  <a:cubicBezTo>
                    <a:pt x="95" y="265"/>
                    <a:pt x="90" y="265"/>
                    <a:pt x="86" y="263"/>
                  </a:cubicBezTo>
                  <a:cubicBezTo>
                    <a:pt x="83" y="261"/>
                    <a:pt x="83" y="258"/>
                    <a:pt x="81" y="255"/>
                  </a:cubicBezTo>
                  <a:cubicBezTo>
                    <a:pt x="79" y="251"/>
                    <a:pt x="74" y="250"/>
                    <a:pt x="70" y="250"/>
                  </a:cubicBezTo>
                  <a:cubicBezTo>
                    <a:pt x="69" y="250"/>
                    <a:pt x="67" y="250"/>
                    <a:pt x="66" y="252"/>
                  </a:cubicBezTo>
                  <a:cubicBezTo>
                    <a:pt x="65" y="253"/>
                    <a:pt x="65" y="256"/>
                    <a:pt x="64" y="257"/>
                  </a:cubicBezTo>
                  <a:cubicBezTo>
                    <a:pt x="63" y="260"/>
                    <a:pt x="58" y="261"/>
                    <a:pt x="58" y="265"/>
                  </a:cubicBezTo>
                  <a:cubicBezTo>
                    <a:pt x="58" y="268"/>
                    <a:pt x="60" y="272"/>
                    <a:pt x="59" y="276"/>
                  </a:cubicBezTo>
                  <a:cubicBezTo>
                    <a:pt x="57" y="281"/>
                    <a:pt x="52" y="283"/>
                    <a:pt x="47" y="283"/>
                  </a:cubicBezTo>
                  <a:cubicBezTo>
                    <a:pt x="47" y="283"/>
                    <a:pt x="46" y="283"/>
                    <a:pt x="46" y="283"/>
                  </a:cubicBezTo>
                  <a:cubicBezTo>
                    <a:pt x="42" y="283"/>
                    <a:pt x="39" y="283"/>
                    <a:pt x="36" y="281"/>
                  </a:cubicBezTo>
                  <a:cubicBezTo>
                    <a:pt x="35" y="281"/>
                    <a:pt x="35" y="280"/>
                    <a:pt x="35" y="280"/>
                  </a:cubicBezTo>
                  <a:cubicBezTo>
                    <a:pt x="34" y="279"/>
                    <a:pt x="34" y="278"/>
                    <a:pt x="35" y="278"/>
                  </a:cubicBezTo>
                  <a:cubicBezTo>
                    <a:pt x="35" y="277"/>
                    <a:pt x="36" y="276"/>
                    <a:pt x="36" y="275"/>
                  </a:cubicBezTo>
                  <a:cubicBezTo>
                    <a:pt x="37" y="274"/>
                    <a:pt x="38" y="272"/>
                    <a:pt x="38" y="271"/>
                  </a:cubicBezTo>
                  <a:cubicBezTo>
                    <a:pt x="39" y="268"/>
                    <a:pt x="39" y="265"/>
                    <a:pt x="39" y="263"/>
                  </a:cubicBezTo>
                  <a:cubicBezTo>
                    <a:pt x="38" y="258"/>
                    <a:pt x="34" y="255"/>
                    <a:pt x="33" y="250"/>
                  </a:cubicBezTo>
                  <a:cubicBezTo>
                    <a:pt x="33" y="249"/>
                    <a:pt x="33" y="247"/>
                    <a:pt x="32" y="246"/>
                  </a:cubicBezTo>
                  <a:cubicBezTo>
                    <a:pt x="31" y="244"/>
                    <a:pt x="30" y="243"/>
                    <a:pt x="27" y="243"/>
                  </a:cubicBezTo>
                  <a:cubicBezTo>
                    <a:pt x="26" y="243"/>
                    <a:pt x="23" y="243"/>
                    <a:pt x="22" y="242"/>
                  </a:cubicBezTo>
                  <a:cubicBezTo>
                    <a:pt x="22" y="241"/>
                    <a:pt x="22" y="241"/>
                    <a:pt x="22" y="241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0">
              <a:extLst>
                <a:ext uri="{FF2B5EF4-FFF2-40B4-BE49-F238E27FC236}">
                  <a16:creationId xmlns:a16="http://schemas.microsoft.com/office/drawing/2014/main" id="{9E0E60A2-FDD3-4602-AB8E-C077F7A51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2175" y="2474913"/>
              <a:ext cx="1077913" cy="833438"/>
            </a:xfrm>
            <a:custGeom>
              <a:avLst/>
              <a:gdLst>
                <a:gd name="T0" fmla="*/ 1 w 286"/>
                <a:gd name="T1" fmla="*/ 129 h 221"/>
                <a:gd name="T2" fmla="*/ 24 w 286"/>
                <a:gd name="T3" fmla="*/ 102 h 221"/>
                <a:gd name="T4" fmla="*/ 39 w 286"/>
                <a:gd name="T5" fmla="*/ 79 h 221"/>
                <a:gd name="T6" fmla="*/ 42 w 286"/>
                <a:gd name="T7" fmla="*/ 56 h 221"/>
                <a:gd name="T8" fmla="*/ 56 w 286"/>
                <a:gd name="T9" fmla="*/ 40 h 221"/>
                <a:gd name="T10" fmla="*/ 67 w 286"/>
                <a:gd name="T11" fmla="*/ 34 h 221"/>
                <a:gd name="T12" fmla="*/ 72 w 286"/>
                <a:gd name="T13" fmla="*/ 12 h 221"/>
                <a:gd name="T14" fmla="*/ 78 w 286"/>
                <a:gd name="T15" fmla="*/ 12 h 221"/>
                <a:gd name="T16" fmla="*/ 85 w 286"/>
                <a:gd name="T17" fmla="*/ 15 h 221"/>
                <a:gd name="T18" fmla="*/ 93 w 286"/>
                <a:gd name="T19" fmla="*/ 2 h 221"/>
                <a:gd name="T20" fmla="*/ 105 w 286"/>
                <a:gd name="T21" fmla="*/ 7 h 221"/>
                <a:gd name="T22" fmla="*/ 124 w 286"/>
                <a:gd name="T23" fmla="*/ 7 h 221"/>
                <a:gd name="T24" fmla="*/ 141 w 286"/>
                <a:gd name="T25" fmla="*/ 14 h 221"/>
                <a:gd name="T26" fmla="*/ 163 w 286"/>
                <a:gd name="T27" fmla="*/ 32 h 221"/>
                <a:gd name="T28" fmla="*/ 178 w 286"/>
                <a:gd name="T29" fmla="*/ 50 h 221"/>
                <a:gd name="T30" fmla="*/ 168 w 286"/>
                <a:gd name="T31" fmla="*/ 63 h 221"/>
                <a:gd name="T32" fmla="*/ 173 w 286"/>
                <a:gd name="T33" fmla="*/ 77 h 221"/>
                <a:gd name="T34" fmla="*/ 190 w 286"/>
                <a:gd name="T35" fmla="*/ 72 h 221"/>
                <a:gd name="T36" fmla="*/ 185 w 286"/>
                <a:gd name="T37" fmla="*/ 82 h 221"/>
                <a:gd name="T38" fmla="*/ 189 w 286"/>
                <a:gd name="T39" fmla="*/ 91 h 221"/>
                <a:gd name="T40" fmla="*/ 201 w 286"/>
                <a:gd name="T41" fmla="*/ 107 h 221"/>
                <a:gd name="T42" fmla="*/ 228 w 286"/>
                <a:gd name="T43" fmla="*/ 120 h 221"/>
                <a:gd name="T44" fmla="*/ 247 w 286"/>
                <a:gd name="T45" fmla="*/ 127 h 221"/>
                <a:gd name="T46" fmla="*/ 278 w 286"/>
                <a:gd name="T47" fmla="*/ 131 h 221"/>
                <a:gd name="T48" fmla="*/ 276 w 286"/>
                <a:gd name="T49" fmla="*/ 144 h 221"/>
                <a:gd name="T50" fmla="*/ 234 w 286"/>
                <a:gd name="T51" fmla="*/ 186 h 221"/>
                <a:gd name="T52" fmla="*/ 225 w 286"/>
                <a:gd name="T53" fmla="*/ 191 h 221"/>
                <a:gd name="T54" fmla="*/ 206 w 286"/>
                <a:gd name="T55" fmla="*/ 188 h 221"/>
                <a:gd name="T56" fmla="*/ 188 w 286"/>
                <a:gd name="T57" fmla="*/ 204 h 221"/>
                <a:gd name="T58" fmla="*/ 173 w 286"/>
                <a:gd name="T59" fmla="*/ 207 h 221"/>
                <a:gd name="T60" fmla="*/ 167 w 286"/>
                <a:gd name="T61" fmla="*/ 213 h 221"/>
                <a:gd name="T62" fmla="*/ 165 w 286"/>
                <a:gd name="T63" fmla="*/ 211 h 221"/>
                <a:gd name="T64" fmla="*/ 155 w 286"/>
                <a:gd name="T65" fmla="*/ 206 h 221"/>
                <a:gd name="T66" fmla="*/ 150 w 286"/>
                <a:gd name="T67" fmla="*/ 202 h 221"/>
                <a:gd name="T68" fmla="*/ 141 w 286"/>
                <a:gd name="T69" fmla="*/ 205 h 221"/>
                <a:gd name="T70" fmla="*/ 133 w 286"/>
                <a:gd name="T71" fmla="*/ 211 h 221"/>
                <a:gd name="T72" fmla="*/ 122 w 286"/>
                <a:gd name="T73" fmla="*/ 220 h 221"/>
                <a:gd name="T74" fmla="*/ 113 w 286"/>
                <a:gd name="T75" fmla="*/ 218 h 221"/>
                <a:gd name="T76" fmla="*/ 108 w 286"/>
                <a:gd name="T77" fmla="*/ 216 h 221"/>
                <a:gd name="T78" fmla="*/ 103 w 286"/>
                <a:gd name="T79" fmla="*/ 214 h 221"/>
                <a:gd name="T80" fmla="*/ 98 w 286"/>
                <a:gd name="T81" fmla="*/ 215 h 221"/>
                <a:gd name="T82" fmla="*/ 92 w 286"/>
                <a:gd name="T83" fmla="*/ 210 h 221"/>
                <a:gd name="T84" fmla="*/ 87 w 286"/>
                <a:gd name="T85" fmla="*/ 204 h 221"/>
                <a:gd name="T86" fmla="*/ 83 w 286"/>
                <a:gd name="T87" fmla="*/ 203 h 221"/>
                <a:gd name="T88" fmla="*/ 78 w 286"/>
                <a:gd name="T89" fmla="*/ 201 h 221"/>
                <a:gd name="T90" fmla="*/ 75 w 286"/>
                <a:gd name="T91" fmla="*/ 202 h 221"/>
                <a:gd name="T92" fmla="*/ 70 w 286"/>
                <a:gd name="T93" fmla="*/ 204 h 221"/>
                <a:gd name="T94" fmla="*/ 61 w 286"/>
                <a:gd name="T95" fmla="*/ 202 h 221"/>
                <a:gd name="T96" fmla="*/ 59 w 286"/>
                <a:gd name="T97" fmla="*/ 198 h 221"/>
                <a:gd name="T98" fmla="*/ 56 w 286"/>
                <a:gd name="T99" fmla="*/ 195 h 221"/>
                <a:gd name="T100" fmla="*/ 57 w 286"/>
                <a:gd name="T101" fmla="*/ 186 h 221"/>
                <a:gd name="T102" fmla="*/ 48 w 286"/>
                <a:gd name="T103" fmla="*/ 182 h 221"/>
                <a:gd name="T104" fmla="*/ 38 w 286"/>
                <a:gd name="T105" fmla="*/ 174 h 221"/>
                <a:gd name="T106" fmla="*/ 30 w 286"/>
                <a:gd name="T107" fmla="*/ 161 h 221"/>
                <a:gd name="T108" fmla="*/ 25 w 286"/>
                <a:gd name="T109" fmla="*/ 151 h 221"/>
                <a:gd name="T110" fmla="*/ 9 w 286"/>
                <a:gd name="T111" fmla="*/ 1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6" h="221">
                  <a:moveTo>
                    <a:pt x="9" y="135"/>
                  </a:moveTo>
                  <a:cubicBezTo>
                    <a:pt x="7" y="133"/>
                    <a:pt x="5" y="133"/>
                    <a:pt x="3" y="133"/>
                  </a:cubicBezTo>
                  <a:cubicBezTo>
                    <a:pt x="0" y="132"/>
                    <a:pt x="0" y="131"/>
                    <a:pt x="1" y="129"/>
                  </a:cubicBezTo>
                  <a:cubicBezTo>
                    <a:pt x="4" y="122"/>
                    <a:pt x="12" y="128"/>
                    <a:pt x="18" y="126"/>
                  </a:cubicBezTo>
                  <a:cubicBezTo>
                    <a:pt x="27" y="124"/>
                    <a:pt x="24" y="111"/>
                    <a:pt x="22" y="103"/>
                  </a:cubicBezTo>
                  <a:cubicBezTo>
                    <a:pt x="23" y="103"/>
                    <a:pt x="24" y="102"/>
                    <a:pt x="24" y="102"/>
                  </a:cubicBezTo>
                  <a:cubicBezTo>
                    <a:pt x="26" y="99"/>
                    <a:pt x="25" y="95"/>
                    <a:pt x="25" y="93"/>
                  </a:cubicBezTo>
                  <a:cubicBezTo>
                    <a:pt x="25" y="89"/>
                    <a:pt x="24" y="84"/>
                    <a:pt x="26" y="81"/>
                  </a:cubicBezTo>
                  <a:cubicBezTo>
                    <a:pt x="29" y="77"/>
                    <a:pt x="37" y="83"/>
                    <a:pt x="39" y="79"/>
                  </a:cubicBezTo>
                  <a:cubicBezTo>
                    <a:pt x="41" y="77"/>
                    <a:pt x="40" y="74"/>
                    <a:pt x="39" y="72"/>
                  </a:cubicBezTo>
                  <a:cubicBezTo>
                    <a:pt x="38" y="68"/>
                    <a:pt x="36" y="62"/>
                    <a:pt x="39" y="58"/>
                  </a:cubicBezTo>
                  <a:cubicBezTo>
                    <a:pt x="40" y="58"/>
                    <a:pt x="41" y="57"/>
                    <a:pt x="42" y="56"/>
                  </a:cubicBezTo>
                  <a:cubicBezTo>
                    <a:pt x="43" y="55"/>
                    <a:pt x="43" y="53"/>
                    <a:pt x="44" y="51"/>
                  </a:cubicBezTo>
                  <a:cubicBezTo>
                    <a:pt x="45" y="49"/>
                    <a:pt x="47" y="47"/>
                    <a:pt x="50" y="45"/>
                  </a:cubicBezTo>
                  <a:cubicBezTo>
                    <a:pt x="52" y="44"/>
                    <a:pt x="53" y="40"/>
                    <a:pt x="56" y="40"/>
                  </a:cubicBezTo>
                  <a:cubicBezTo>
                    <a:pt x="57" y="40"/>
                    <a:pt x="58" y="41"/>
                    <a:pt x="60" y="41"/>
                  </a:cubicBezTo>
                  <a:cubicBezTo>
                    <a:pt x="62" y="42"/>
                    <a:pt x="64" y="43"/>
                    <a:pt x="67" y="42"/>
                  </a:cubicBezTo>
                  <a:cubicBezTo>
                    <a:pt x="70" y="40"/>
                    <a:pt x="69" y="37"/>
                    <a:pt x="67" y="34"/>
                  </a:cubicBezTo>
                  <a:cubicBezTo>
                    <a:pt x="66" y="30"/>
                    <a:pt x="64" y="27"/>
                    <a:pt x="65" y="24"/>
                  </a:cubicBezTo>
                  <a:cubicBezTo>
                    <a:pt x="67" y="21"/>
                    <a:pt x="69" y="19"/>
                    <a:pt x="71" y="16"/>
                  </a:cubicBezTo>
                  <a:cubicBezTo>
                    <a:pt x="71" y="15"/>
                    <a:pt x="72" y="13"/>
                    <a:pt x="72" y="12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2" y="10"/>
                    <a:pt x="73" y="10"/>
                    <a:pt x="74" y="10"/>
                  </a:cubicBezTo>
                  <a:cubicBezTo>
                    <a:pt x="77" y="10"/>
                    <a:pt x="78" y="10"/>
                    <a:pt x="78" y="12"/>
                  </a:cubicBezTo>
                  <a:cubicBezTo>
                    <a:pt x="79" y="14"/>
                    <a:pt x="79" y="18"/>
                    <a:pt x="82" y="19"/>
                  </a:cubicBezTo>
                  <a:cubicBezTo>
                    <a:pt x="83" y="19"/>
                    <a:pt x="84" y="19"/>
                    <a:pt x="85" y="18"/>
                  </a:cubicBezTo>
                  <a:cubicBezTo>
                    <a:pt x="85" y="17"/>
                    <a:pt x="85" y="16"/>
                    <a:pt x="85" y="15"/>
                  </a:cubicBezTo>
                  <a:cubicBezTo>
                    <a:pt x="85" y="12"/>
                    <a:pt x="86" y="8"/>
                    <a:pt x="87" y="5"/>
                  </a:cubicBezTo>
                  <a:cubicBezTo>
                    <a:pt x="88" y="3"/>
                    <a:pt x="88" y="2"/>
                    <a:pt x="90" y="0"/>
                  </a:cubicBezTo>
                  <a:cubicBezTo>
                    <a:pt x="91" y="0"/>
                    <a:pt x="92" y="1"/>
                    <a:pt x="93" y="2"/>
                  </a:cubicBezTo>
                  <a:cubicBezTo>
                    <a:pt x="94" y="3"/>
                    <a:pt x="96" y="4"/>
                    <a:pt x="97" y="6"/>
                  </a:cubicBezTo>
                  <a:cubicBezTo>
                    <a:pt x="98" y="7"/>
                    <a:pt x="99" y="8"/>
                    <a:pt x="100" y="9"/>
                  </a:cubicBezTo>
                  <a:cubicBezTo>
                    <a:pt x="102" y="9"/>
                    <a:pt x="104" y="8"/>
                    <a:pt x="105" y="7"/>
                  </a:cubicBezTo>
                  <a:cubicBezTo>
                    <a:pt x="106" y="6"/>
                    <a:pt x="107" y="6"/>
                    <a:pt x="108" y="6"/>
                  </a:cubicBezTo>
                  <a:cubicBezTo>
                    <a:pt x="111" y="6"/>
                    <a:pt x="113" y="7"/>
                    <a:pt x="115" y="8"/>
                  </a:cubicBezTo>
                  <a:cubicBezTo>
                    <a:pt x="118" y="10"/>
                    <a:pt x="121" y="8"/>
                    <a:pt x="124" y="7"/>
                  </a:cubicBezTo>
                  <a:cubicBezTo>
                    <a:pt x="127" y="6"/>
                    <a:pt x="128" y="7"/>
                    <a:pt x="130" y="9"/>
                  </a:cubicBezTo>
                  <a:cubicBezTo>
                    <a:pt x="132" y="10"/>
                    <a:pt x="134" y="11"/>
                    <a:pt x="135" y="11"/>
                  </a:cubicBezTo>
                  <a:cubicBezTo>
                    <a:pt x="137" y="12"/>
                    <a:pt x="139" y="13"/>
                    <a:pt x="141" y="14"/>
                  </a:cubicBezTo>
                  <a:cubicBezTo>
                    <a:pt x="143" y="14"/>
                    <a:pt x="145" y="14"/>
                    <a:pt x="148" y="15"/>
                  </a:cubicBezTo>
                  <a:cubicBezTo>
                    <a:pt x="152" y="17"/>
                    <a:pt x="153" y="21"/>
                    <a:pt x="156" y="24"/>
                  </a:cubicBezTo>
                  <a:cubicBezTo>
                    <a:pt x="158" y="27"/>
                    <a:pt x="160" y="30"/>
                    <a:pt x="163" y="32"/>
                  </a:cubicBezTo>
                  <a:cubicBezTo>
                    <a:pt x="165" y="33"/>
                    <a:pt x="166" y="34"/>
                    <a:pt x="168" y="35"/>
                  </a:cubicBezTo>
                  <a:cubicBezTo>
                    <a:pt x="171" y="40"/>
                    <a:pt x="174" y="43"/>
                    <a:pt x="178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7" y="51"/>
                    <a:pt x="175" y="51"/>
                    <a:pt x="174" y="52"/>
                  </a:cubicBezTo>
                  <a:cubicBezTo>
                    <a:pt x="173" y="54"/>
                    <a:pt x="173" y="56"/>
                    <a:pt x="172" y="58"/>
                  </a:cubicBezTo>
                  <a:cubicBezTo>
                    <a:pt x="171" y="59"/>
                    <a:pt x="170" y="61"/>
                    <a:pt x="168" y="63"/>
                  </a:cubicBezTo>
                  <a:cubicBezTo>
                    <a:pt x="167" y="64"/>
                    <a:pt x="166" y="66"/>
                    <a:pt x="165" y="68"/>
                  </a:cubicBezTo>
                  <a:cubicBezTo>
                    <a:pt x="165" y="71"/>
                    <a:pt x="166" y="73"/>
                    <a:pt x="167" y="76"/>
                  </a:cubicBezTo>
                  <a:cubicBezTo>
                    <a:pt x="169" y="78"/>
                    <a:pt x="171" y="78"/>
                    <a:pt x="173" y="77"/>
                  </a:cubicBezTo>
                  <a:cubicBezTo>
                    <a:pt x="176" y="76"/>
                    <a:pt x="178" y="75"/>
                    <a:pt x="180" y="73"/>
                  </a:cubicBezTo>
                  <a:cubicBezTo>
                    <a:pt x="181" y="72"/>
                    <a:pt x="183" y="69"/>
                    <a:pt x="185" y="69"/>
                  </a:cubicBezTo>
                  <a:cubicBezTo>
                    <a:pt x="188" y="69"/>
                    <a:pt x="189" y="71"/>
                    <a:pt x="190" y="72"/>
                  </a:cubicBezTo>
                  <a:cubicBezTo>
                    <a:pt x="190" y="73"/>
                    <a:pt x="191" y="74"/>
                    <a:pt x="192" y="75"/>
                  </a:cubicBezTo>
                  <a:cubicBezTo>
                    <a:pt x="191" y="76"/>
                    <a:pt x="191" y="77"/>
                    <a:pt x="190" y="77"/>
                  </a:cubicBezTo>
                  <a:cubicBezTo>
                    <a:pt x="187" y="78"/>
                    <a:pt x="186" y="79"/>
                    <a:pt x="185" y="82"/>
                  </a:cubicBezTo>
                  <a:cubicBezTo>
                    <a:pt x="184" y="83"/>
                    <a:pt x="184" y="84"/>
                    <a:pt x="184" y="85"/>
                  </a:cubicBezTo>
                  <a:cubicBezTo>
                    <a:pt x="185" y="86"/>
                    <a:pt x="186" y="87"/>
                    <a:pt x="187" y="88"/>
                  </a:cubicBezTo>
                  <a:cubicBezTo>
                    <a:pt x="188" y="89"/>
                    <a:pt x="188" y="90"/>
                    <a:pt x="189" y="91"/>
                  </a:cubicBezTo>
                  <a:cubicBezTo>
                    <a:pt x="189" y="92"/>
                    <a:pt x="189" y="93"/>
                    <a:pt x="189" y="94"/>
                  </a:cubicBezTo>
                  <a:cubicBezTo>
                    <a:pt x="190" y="99"/>
                    <a:pt x="194" y="102"/>
                    <a:pt x="198" y="104"/>
                  </a:cubicBezTo>
                  <a:cubicBezTo>
                    <a:pt x="199" y="105"/>
                    <a:pt x="200" y="106"/>
                    <a:pt x="201" y="107"/>
                  </a:cubicBezTo>
                  <a:cubicBezTo>
                    <a:pt x="203" y="108"/>
                    <a:pt x="205" y="109"/>
                    <a:pt x="207" y="111"/>
                  </a:cubicBezTo>
                  <a:cubicBezTo>
                    <a:pt x="210" y="113"/>
                    <a:pt x="212" y="116"/>
                    <a:pt x="215" y="117"/>
                  </a:cubicBezTo>
                  <a:cubicBezTo>
                    <a:pt x="219" y="119"/>
                    <a:pt x="224" y="120"/>
                    <a:pt x="228" y="120"/>
                  </a:cubicBezTo>
                  <a:cubicBezTo>
                    <a:pt x="231" y="121"/>
                    <a:pt x="233" y="121"/>
                    <a:pt x="236" y="121"/>
                  </a:cubicBezTo>
                  <a:cubicBezTo>
                    <a:pt x="238" y="121"/>
                    <a:pt x="240" y="122"/>
                    <a:pt x="241" y="123"/>
                  </a:cubicBezTo>
                  <a:cubicBezTo>
                    <a:pt x="243" y="124"/>
                    <a:pt x="246" y="126"/>
                    <a:pt x="247" y="127"/>
                  </a:cubicBezTo>
                  <a:cubicBezTo>
                    <a:pt x="249" y="128"/>
                    <a:pt x="251" y="130"/>
                    <a:pt x="253" y="131"/>
                  </a:cubicBezTo>
                  <a:cubicBezTo>
                    <a:pt x="258" y="133"/>
                    <a:pt x="265" y="132"/>
                    <a:pt x="270" y="132"/>
                  </a:cubicBezTo>
                  <a:cubicBezTo>
                    <a:pt x="272" y="131"/>
                    <a:pt x="276" y="131"/>
                    <a:pt x="278" y="131"/>
                  </a:cubicBezTo>
                  <a:cubicBezTo>
                    <a:pt x="279" y="131"/>
                    <a:pt x="281" y="131"/>
                    <a:pt x="282" y="132"/>
                  </a:cubicBezTo>
                  <a:cubicBezTo>
                    <a:pt x="283" y="133"/>
                    <a:pt x="285" y="134"/>
                    <a:pt x="286" y="134"/>
                  </a:cubicBezTo>
                  <a:cubicBezTo>
                    <a:pt x="283" y="138"/>
                    <a:pt x="279" y="141"/>
                    <a:pt x="276" y="144"/>
                  </a:cubicBezTo>
                  <a:cubicBezTo>
                    <a:pt x="270" y="150"/>
                    <a:pt x="265" y="156"/>
                    <a:pt x="259" y="162"/>
                  </a:cubicBezTo>
                  <a:cubicBezTo>
                    <a:pt x="252" y="167"/>
                    <a:pt x="246" y="173"/>
                    <a:pt x="240" y="179"/>
                  </a:cubicBezTo>
                  <a:cubicBezTo>
                    <a:pt x="238" y="181"/>
                    <a:pt x="236" y="184"/>
                    <a:pt x="234" y="186"/>
                  </a:cubicBezTo>
                  <a:cubicBezTo>
                    <a:pt x="231" y="188"/>
                    <a:pt x="229" y="189"/>
                    <a:pt x="226" y="191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1" y="192"/>
                    <a:pt x="217" y="191"/>
                    <a:pt x="214" y="189"/>
                  </a:cubicBezTo>
                  <a:cubicBezTo>
                    <a:pt x="212" y="188"/>
                    <a:pt x="210" y="187"/>
                    <a:pt x="208" y="187"/>
                  </a:cubicBezTo>
                  <a:cubicBezTo>
                    <a:pt x="207" y="187"/>
                    <a:pt x="206" y="188"/>
                    <a:pt x="206" y="188"/>
                  </a:cubicBezTo>
                  <a:cubicBezTo>
                    <a:pt x="204" y="190"/>
                    <a:pt x="202" y="192"/>
                    <a:pt x="200" y="193"/>
                  </a:cubicBezTo>
                  <a:cubicBezTo>
                    <a:pt x="197" y="195"/>
                    <a:pt x="194" y="197"/>
                    <a:pt x="191" y="200"/>
                  </a:cubicBezTo>
                  <a:cubicBezTo>
                    <a:pt x="191" y="201"/>
                    <a:pt x="189" y="203"/>
                    <a:pt x="188" y="204"/>
                  </a:cubicBezTo>
                  <a:cubicBezTo>
                    <a:pt x="186" y="204"/>
                    <a:pt x="184" y="205"/>
                    <a:pt x="182" y="204"/>
                  </a:cubicBezTo>
                  <a:cubicBezTo>
                    <a:pt x="181" y="203"/>
                    <a:pt x="179" y="203"/>
                    <a:pt x="177" y="204"/>
                  </a:cubicBezTo>
                  <a:cubicBezTo>
                    <a:pt x="175" y="205"/>
                    <a:pt x="174" y="206"/>
                    <a:pt x="173" y="207"/>
                  </a:cubicBezTo>
                  <a:cubicBezTo>
                    <a:pt x="172" y="208"/>
                    <a:pt x="171" y="210"/>
                    <a:pt x="170" y="211"/>
                  </a:cubicBezTo>
                  <a:cubicBezTo>
                    <a:pt x="169" y="212"/>
                    <a:pt x="168" y="212"/>
                    <a:pt x="167" y="212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7" y="213"/>
                    <a:pt x="167" y="213"/>
                    <a:pt x="166" y="213"/>
                  </a:cubicBezTo>
                  <a:cubicBezTo>
                    <a:pt x="166" y="213"/>
                    <a:pt x="166" y="213"/>
                    <a:pt x="166" y="213"/>
                  </a:cubicBezTo>
                  <a:cubicBezTo>
                    <a:pt x="166" y="212"/>
                    <a:pt x="166" y="212"/>
                    <a:pt x="165" y="211"/>
                  </a:cubicBezTo>
                  <a:cubicBezTo>
                    <a:pt x="164" y="211"/>
                    <a:pt x="163" y="210"/>
                    <a:pt x="162" y="210"/>
                  </a:cubicBezTo>
                  <a:cubicBezTo>
                    <a:pt x="160" y="210"/>
                    <a:pt x="158" y="211"/>
                    <a:pt x="157" y="210"/>
                  </a:cubicBezTo>
                  <a:cubicBezTo>
                    <a:pt x="156" y="209"/>
                    <a:pt x="156" y="207"/>
                    <a:pt x="155" y="206"/>
                  </a:cubicBezTo>
                  <a:cubicBezTo>
                    <a:pt x="155" y="206"/>
                    <a:pt x="154" y="206"/>
                    <a:pt x="154" y="206"/>
                  </a:cubicBezTo>
                  <a:cubicBezTo>
                    <a:pt x="153" y="205"/>
                    <a:pt x="153" y="205"/>
                    <a:pt x="153" y="204"/>
                  </a:cubicBezTo>
                  <a:cubicBezTo>
                    <a:pt x="152" y="203"/>
                    <a:pt x="151" y="203"/>
                    <a:pt x="150" y="202"/>
                  </a:cubicBezTo>
                  <a:cubicBezTo>
                    <a:pt x="149" y="201"/>
                    <a:pt x="147" y="201"/>
                    <a:pt x="146" y="201"/>
                  </a:cubicBezTo>
                  <a:cubicBezTo>
                    <a:pt x="145" y="201"/>
                    <a:pt x="144" y="202"/>
                    <a:pt x="143" y="202"/>
                  </a:cubicBezTo>
                  <a:cubicBezTo>
                    <a:pt x="142" y="203"/>
                    <a:pt x="142" y="204"/>
                    <a:pt x="141" y="205"/>
                  </a:cubicBezTo>
                  <a:cubicBezTo>
                    <a:pt x="140" y="206"/>
                    <a:pt x="139" y="206"/>
                    <a:pt x="139" y="207"/>
                  </a:cubicBezTo>
                  <a:cubicBezTo>
                    <a:pt x="138" y="208"/>
                    <a:pt x="136" y="208"/>
                    <a:pt x="135" y="209"/>
                  </a:cubicBezTo>
                  <a:cubicBezTo>
                    <a:pt x="135" y="210"/>
                    <a:pt x="134" y="210"/>
                    <a:pt x="133" y="211"/>
                  </a:cubicBezTo>
                  <a:cubicBezTo>
                    <a:pt x="132" y="212"/>
                    <a:pt x="132" y="213"/>
                    <a:pt x="131" y="214"/>
                  </a:cubicBezTo>
                  <a:cubicBezTo>
                    <a:pt x="130" y="215"/>
                    <a:pt x="129" y="216"/>
                    <a:pt x="128" y="217"/>
                  </a:cubicBezTo>
                  <a:cubicBezTo>
                    <a:pt x="126" y="219"/>
                    <a:pt x="124" y="220"/>
                    <a:pt x="122" y="220"/>
                  </a:cubicBezTo>
                  <a:cubicBezTo>
                    <a:pt x="120" y="221"/>
                    <a:pt x="119" y="221"/>
                    <a:pt x="117" y="221"/>
                  </a:cubicBezTo>
                  <a:cubicBezTo>
                    <a:pt x="116" y="220"/>
                    <a:pt x="115" y="219"/>
                    <a:pt x="114" y="219"/>
                  </a:cubicBezTo>
                  <a:cubicBezTo>
                    <a:pt x="114" y="218"/>
                    <a:pt x="113" y="218"/>
                    <a:pt x="113" y="218"/>
                  </a:cubicBezTo>
                  <a:cubicBezTo>
                    <a:pt x="112" y="217"/>
                    <a:pt x="112" y="217"/>
                    <a:pt x="111" y="217"/>
                  </a:cubicBezTo>
                  <a:cubicBezTo>
                    <a:pt x="111" y="216"/>
                    <a:pt x="110" y="216"/>
                    <a:pt x="110" y="216"/>
                  </a:cubicBezTo>
                  <a:cubicBezTo>
                    <a:pt x="109" y="216"/>
                    <a:pt x="109" y="216"/>
                    <a:pt x="108" y="216"/>
                  </a:cubicBezTo>
                  <a:cubicBezTo>
                    <a:pt x="107" y="216"/>
                    <a:pt x="107" y="215"/>
                    <a:pt x="106" y="215"/>
                  </a:cubicBezTo>
                  <a:cubicBezTo>
                    <a:pt x="106" y="215"/>
                    <a:pt x="105" y="215"/>
                    <a:pt x="104" y="215"/>
                  </a:cubicBezTo>
                  <a:cubicBezTo>
                    <a:pt x="104" y="215"/>
                    <a:pt x="104" y="214"/>
                    <a:pt x="103" y="214"/>
                  </a:cubicBezTo>
                  <a:cubicBezTo>
                    <a:pt x="103" y="214"/>
                    <a:pt x="102" y="215"/>
                    <a:pt x="102" y="215"/>
                  </a:cubicBezTo>
                  <a:cubicBezTo>
                    <a:pt x="101" y="215"/>
                    <a:pt x="101" y="215"/>
                    <a:pt x="100" y="215"/>
                  </a:cubicBezTo>
                  <a:cubicBezTo>
                    <a:pt x="99" y="215"/>
                    <a:pt x="99" y="215"/>
                    <a:pt x="98" y="215"/>
                  </a:cubicBezTo>
                  <a:cubicBezTo>
                    <a:pt x="98" y="215"/>
                    <a:pt x="97" y="214"/>
                    <a:pt x="96" y="214"/>
                  </a:cubicBezTo>
                  <a:cubicBezTo>
                    <a:pt x="95" y="214"/>
                    <a:pt x="95" y="214"/>
                    <a:pt x="94" y="213"/>
                  </a:cubicBezTo>
                  <a:cubicBezTo>
                    <a:pt x="93" y="212"/>
                    <a:pt x="93" y="211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91" y="207"/>
                    <a:pt x="91" y="207"/>
                    <a:pt x="90" y="206"/>
                  </a:cubicBezTo>
                  <a:cubicBezTo>
                    <a:pt x="89" y="205"/>
                    <a:pt x="88" y="205"/>
                    <a:pt x="87" y="204"/>
                  </a:cubicBezTo>
                  <a:cubicBezTo>
                    <a:pt x="86" y="204"/>
                    <a:pt x="86" y="203"/>
                    <a:pt x="85" y="203"/>
                  </a:cubicBezTo>
                  <a:cubicBezTo>
                    <a:pt x="85" y="203"/>
                    <a:pt x="84" y="203"/>
                    <a:pt x="84" y="20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2" y="203"/>
                    <a:pt x="82" y="203"/>
                    <a:pt x="81" y="203"/>
                  </a:cubicBezTo>
                  <a:cubicBezTo>
                    <a:pt x="81" y="203"/>
                    <a:pt x="81" y="202"/>
                    <a:pt x="80" y="202"/>
                  </a:cubicBezTo>
                  <a:cubicBezTo>
                    <a:pt x="80" y="202"/>
                    <a:pt x="79" y="202"/>
                    <a:pt x="78" y="201"/>
                  </a:cubicBezTo>
                  <a:cubicBezTo>
                    <a:pt x="78" y="201"/>
                    <a:pt x="78" y="201"/>
                    <a:pt x="7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6" y="201"/>
                    <a:pt x="76" y="202"/>
                    <a:pt x="75" y="202"/>
                  </a:cubicBezTo>
                  <a:cubicBezTo>
                    <a:pt x="75" y="202"/>
                    <a:pt x="74" y="202"/>
                    <a:pt x="74" y="202"/>
                  </a:cubicBezTo>
                  <a:cubicBezTo>
                    <a:pt x="74" y="202"/>
                    <a:pt x="73" y="202"/>
                    <a:pt x="73" y="202"/>
                  </a:cubicBezTo>
                  <a:cubicBezTo>
                    <a:pt x="72" y="203"/>
                    <a:pt x="71" y="203"/>
                    <a:pt x="70" y="204"/>
                  </a:cubicBezTo>
                  <a:cubicBezTo>
                    <a:pt x="69" y="204"/>
                    <a:pt x="67" y="204"/>
                    <a:pt x="66" y="204"/>
                  </a:cubicBezTo>
                  <a:cubicBezTo>
                    <a:pt x="64" y="204"/>
                    <a:pt x="64" y="204"/>
                    <a:pt x="62" y="203"/>
                  </a:cubicBezTo>
                  <a:cubicBezTo>
                    <a:pt x="62" y="203"/>
                    <a:pt x="61" y="203"/>
                    <a:pt x="61" y="202"/>
                  </a:cubicBezTo>
                  <a:cubicBezTo>
                    <a:pt x="59" y="202"/>
                    <a:pt x="60" y="202"/>
                    <a:pt x="60" y="201"/>
                  </a:cubicBezTo>
                  <a:cubicBezTo>
                    <a:pt x="60" y="200"/>
                    <a:pt x="60" y="199"/>
                    <a:pt x="59" y="199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8" y="198"/>
                    <a:pt x="58" y="198"/>
                    <a:pt x="58" y="197"/>
                  </a:cubicBezTo>
                  <a:cubicBezTo>
                    <a:pt x="57" y="197"/>
                    <a:pt x="57" y="197"/>
                    <a:pt x="57" y="196"/>
                  </a:cubicBezTo>
                  <a:cubicBezTo>
                    <a:pt x="57" y="196"/>
                    <a:pt x="56" y="196"/>
                    <a:pt x="56" y="195"/>
                  </a:cubicBezTo>
                  <a:cubicBezTo>
                    <a:pt x="55" y="195"/>
                    <a:pt x="55" y="195"/>
                    <a:pt x="54" y="195"/>
                  </a:cubicBezTo>
                  <a:cubicBezTo>
                    <a:pt x="51" y="194"/>
                    <a:pt x="53" y="190"/>
                    <a:pt x="54" y="189"/>
                  </a:cubicBezTo>
                  <a:cubicBezTo>
                    <a:pt x="55" y="187"/>
                    <a:pt x="56" y="187"/>
                    <a:pt x="57" y="186"/>
                  </a:cubicBezTo>
                  <a:cubicBezTo>
                    <a:pt x="58" y="185"/>
                    <a:pt x="57" y="184"/>
                    <a:pt x="56" y="183"/>
                  </a:cubicBezTo>
                  <a:cubicBezTo>
                    <a:pt x="55" y="183"/>
                    <a:pt x="54" y="182"/>
                    <a:pt x="52" y="182"/>
                  </a:cubicBezTo>
                  <a:cubicBezTo>
                    <a:pt x="51" y="182"/>
                    <a:pt x="50" y="182"/>
                    <a:pt x="48" y="182"/>
                  </a:cubicBezTo>
                  <a:cubicBezTo>
                    <a:pt x="47" y="182"/>
                    <a:pt x="46" y="183"/>
                    <a:pt x="45" y="183"/>
                  </a:cubicBezTo>
                  <a:cubicBezTo>
                    <a:pt x="45" y="182"/>
                    <a:pt x="44" y="182"/>
                    <a:pt x="43" y="181"/>
                  </a:cubicBezTo>
                  <a:cubicBezTo>
                    <a:pt x="42" y="179"/>
                    <a:pt x="39" y="176"/>
                    <a:pt x="38" y="174"/>
                  </a:cubicBezTo>
                  <a:cubicBezTo>
                    <a:pt x="38" y="171"/>
                    <a:pt x="41" y="166"/>
                    <a:pt x="39" y="163"/>
                  </a:cubicBezTo>
                  <a:cubicBezTo>
                    <a:pt x="38" y="162"/>
                    <a:pt x="35" y="161"/>
                    <a:pt x="33" y="161"/>
                  </a:cubicBezTo>
                  <a:cubicBezTo>
                    <a:pt x="32" y="161"/>
                    <a:pt x="31" y="161"/>
                    <a:pt x="30" y="161"/>
                  </a:cubicBezTo>
                  <a:cubicBezTo>
                    <a:pt x="29" y="160"/>
                    <a:pt x="28" y="160"/>
                    <a:pt x="27" y="159"/>
                  </a:cubicBezTo>
                  <a:cubicBezTo>
                    <a:pt x="27" y="157"/>
                    <a:pt x="26" y="156"/>
                    <a:pt x="26" y="155"/>
                  </a:cubicBezTo>
                  <a:cubicBezTo>
                    <a:pt x="26" y="154"/>
                    <a:pt x="25" y="152"/>
                    <a:pt x="25" y="151"/>
                  </a:cubicBezTo>
                  <a:cubicBezTo>
                    <a:pt x="23" y="148"/>
                    <a:pt x="21" y="146"/>
                    <a:pt x="18" y="145"/>
                  </a:cubicBezTo>
                  <a:cubicBezTo>
                    <a:pt x="15" y="144"/>
                    <a:pt x="12" y="144"/>
                    <a:pt x="10" y="142"/>
                  </a:cubicBezTo>
                  <a:cubicBezTo>
                    <a:pt x="9" y="141"/>
                    <a:pt x="8" y="140"/>
                    <a:pt x="9" y="138"/>
                  </a:cubicBezTo>
                  <a:cubicBezTo>
                    <a:pt x="9" y="137"/>
                    <a:pt x="9" y="136"/>
                    <a:pt x="9" y="135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1">
              <a:extLst>
                <a:ext uri="{FF2B5EF4-FFF2-40B4-BE49-F238E27FC236}">
                  <a16:creationId xmlns:a16="http://schemas.microsoft.com/office/drawing/2014/main" id="{13C4FAB5-06AE-4A36-A9B1-580C97082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3255963"/>
              <a:ext cx="393700" cy="398463"/>
            </a:xfrm>
            <a:custGeom>
              <a:avLst/>
              <a:gdLst>
                <a:gd name="T0" fmla="*/ 20 w 104"/>
                <a:gd name="T1" fmla="*/ 97 h 106"/>
                <a:gd name="T2" fmla="*/ 15 w 104"/>
                <a:gd name="T3" fmla="*/ 100 h 106"/>
                <a:gd name="T4" fmla="*/ 2 w 104"/>
                <a:gd name="T5" fmla="*/ 101 h 106"/>
                <a:gd name="T6" fmla="*/ 2 w 104"/>
                <a:gd name="T7" fmla="*/ 96 h 106"/>
                <a:gd name="T8" fmla="*/ 1 w 104"/>
                <a:gd name="T9" fmla="*/ 88 h 106"/>
                <a:gd name="T10" fmla="*/ 2 w 104"/>
                <a:gd name="T11" fmla="*/ 81 h 106"/>
                <a:gd name="T12" fmla="*/ 4 w 104"/>
                <a:gd name="T13" fmla="*/ 71 h 106"/>
                <a:gd name="T14" fmla="*/ 12 w 104"/>
                <a:gd name="T15" fmla="*/ 60 h 106"/>
                <a:gd name="T16" fmla="*/ 22 w 104"/>
                <a:gd name="T17" fmla="*/ 48 h 106"/>
                <a:gd name="T18" fmla="*/ 35 w 104"/>
                <a:gd name="T19" fmla="*/ 35 h 106"/>
                <a:gd name="T20" fmla="*/ 26 w 104"/>
                <a:gd name="T21" fmla="*/ 28 h 106"/>
                <a:gd name="T22" fmla="*/ 22 w 104"/>
                <a:gd name="T23" fmla="*/ 21 h 106"/>
                <a:gd name="T24" fmla="*/ 25 w 104"/>
                <a:gd name="T25" fmla="*/ 15 h 106"/>
                <a:gd name="T26" fmla="*/ 25 w 104"/>
                <a:gd name="T27" fmla="*/ 12 h 106"/>
                <a:gd name="T28" fmla="*/ 30 w 104"/>
                <a:gd name="T29" fmla="*/ 5 h 106"/>
                <a:gd name="T30" fmla="*/ 39 w 104"/>
                <a:gd name="T31" fmla="*/ 6 h 106"/>
                <a:gd name="T32" fmla="*/ 48 w 104"/>
                <a:gd name="T33" fmla="*/ 13 h 106"/>
                <a:gd name="T34" fmla="*/ 57 w 104"/>
                <a:gd name="T35" fmla="*/ 7 h 106"/>
                <a:gd name="T36" fmla="*/ 70 w 104"/>
                <a:gd name="T37" fmla="*/ 3 h 106"/>
                <a:gd name="T38" fmla="*/ 77 w 104"/>
                <a:gd name="T39" fmla="*/ 1 h 106"/>
                <a:gd name="T40" fmla="*/ 85 w 104"/>
                <a:gd name="T41" fmla="*/ 0 h 106"/>
                <a:gd name="T42" fmla="*/ 89 w 104"/>
                <a:gd name="T43" fmla="*/ 5 h 106"/>
                <a:gd name="T44" fmla="*/ 93 w 104"/>
                <a:gd name="T45" fmla="*/ 8 h 106"/>
                <a:gd name="T46" fmla="*/ 93 w 104"/>
                <a:gd name="T47" fmla="*/ 10 h 106"/>
                <a:gd name="T48" fmla="*/ 92 w 104"/>
                <a:gd name="T49" fmla="*/ 14 h 106"/>
                <a:gd name="T50" fmla="*/ 93 w 104"/>
                <a:gd name="T51" fmla="*/ 18 h 106"/>
                <a:gd name="T52" fmla="*/ 100 w 104"/>
                <a:gd name="T53" fmla="*/ 26 h 106"/>
                <a:gd name="T54" fmla="*/ 102 w 104"/>
                <a:gd name="T55" fmla="*/ 31 h 106"/>
                <a:gd name="T56" fmla="*/ 103 w 104"/>
                <a:gd name="T57" fmla="*/ 33 h 106"/>
                <a:gd name="T58" fmla="*/ 103 w 104"/>
                <a:gd name="T59" fmla="*/ 35 h 106"/>
                <a:gd name="T60" fmla="*/ 104 w 104"/>
                <a:gd name="T61" fmla="*/ 41 h 106"/>
                <a:gd name="T62" fmla="*/ 101 w 104"/>
                <a:gd name="T63" fmla="*/ 53 h 106"/>
                <a:gd name="T64" fmla="*/ 93 w 104"/>
                <a:gd name="T65" fmla="*/ 65 h 106"/>
                <a:gd name="T66" fmla="*/ 87 w 104"/>
                <a:gd name="T67" fmla="*/ 71 h 106"/>
                <a:gd name="T68" fmla="*/ 86 w 104"/>
                <a:gd name="T69" fmla="*/ 78 h 106"/>
                <a:gd name="T70" fmla="*/ 84 w 104"/>
                <a:gd name="T71" fmla="*/ 83 h 106"/>
                <a:gd name="T72" fmla="*/ 82 w 104"/>
                <a:gd name="T73" fmla="*/ 89 h 106"/>
                <a:gd name="T74" fmla="*/ 86 w 104"/>
                <a:gd name="T75" fmla="*/ 9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" h="106">
                  <a:moveTo>
                    <a:pt x="28" y="95"/>
                  </a:moveTo>
                  <a:cubicBezTo>
                    <a:pt x="26" y="96"/>
                    <a:pt x="23" y="96"/>
                    <a:pt x="20" y="97"/>
                  </a:cubicBezTo>
                  <a:cubicBezTo>
                    <a:pt x="19" y="97"/>
                    <a:pt x="17" y="98"/>
                    <a:pt x="15" y="99"/>
                  </a:cubicBezTo>
                  <a:cubicBezTo>
                    <a:pt x="15" y="99"/>
                    <a:pt x="15" y="99"/>
                    <a:pt x="15" y="100"/>
                  </a:cubicBezTo>
                  <a:cubicBezTo>
                    <a:pt x="13" y="101"/>
                    <a:pt x="13" y="103"/>
                    <a:pt x="11" y="104"/>
                  </a:cubicBezTo>
                  <a:cubicBezTo>
                    <a:pt x="8" y="106"/>
                    <a:pt x="3" y="104"/>
                    <a:pt x="2" y="101"/>
                  </a:cubicBezTo>
                  <a:cubicBezTo>
                    <a:pt x="2" y="101"/>
                    <a:pt x="2" y="100"/>
                    <a:pt x="2" y="100"/>
                  </a:cubicBezTo>
                  <a:cubicBezTo>
                    <a:pt x="2" y="99"/>
                    <a:pt x="3" y="98"/>
                    <a:pt x="2" y="96"/>
                  </a:cubicBezTo>
                  <a:cubicBezTo>
                    <a:pt x="2" y="94"/>
                    <a:pt x="1" y="93"/>
                    <a:pt x="1" y="90"/>
                  </a:cubicBezTo>
                  <a:cubicBezTo>
                    <a:pt x="1" y="90"/>
                    <a:pt x="1" y="89"/>
                    <a:pt x="1" y="88"/>
                  </a:cubicBezTo>
                  <a:cubicBezTo>
                    <a:pt x="1" y="87"/>
                    <a:pt x="1" y="85"/>
                    <a:pt x="1" y="84"/>
                  </a:cubicBezTo>
                  <a:cubicBezTo>
                    <a:pt x="0" y="82"/>
                    <a:pt x="1" y="81"/>
                    <a:pt x="2" y="81"/>
                  </a:cubicBezTo>
                  <a:cubicBezTo>
                    <a:pt x="3" y="80"/>
                    <a:pt x="4" y="79"/>
                    <a:pt x="5" y="77"/>
                  </a:cubicBezTo>
                  <a:cubicBezTo>
                    <a:pt x="6" y="75"/>
                    <a:pt x="4" y="73"/>
                    <a:pt x="4" y="71"/>
                  </a:cubicBezTo>
                  <a:cubicBezTo>
                    <a:pt x="4" y="68"/>
                    <a:pt x="6" y="68"/>
                    <a:pt x="8" y="67"/>
                  </a:cubicBezTo>
                  <a:cubicBezTo>
                    <a:pt x="10" y="65"/>
                    <a:pt x="10" y="62"/>
                    <a:pt x="12" y="60"/>
                  </a:cubicBezTo>
                  <a:cubicBezTo>
                    <a:pt x="14" y="58"/>
                    <a:pt x="15" y="56"/>
                    <a:pt x="17" y="54"/>
                  </a:cubicBezTo>
                  <a:cubicBezTo>
                    <a:pt x="19" y="52"/>
                    <a:pt x="20" y="50"/>
                    <a:pt x="22" y="48"/>
                  </a:cubicBezTo>
                  <a:cubicBezTo>
                    <a:pt x="24" y="46"/>
                    <a:pt x="27" y="44"/>
                    <a:pt x="29" y="42"/>
                  </a:cubicBezTo>
                  <a:cubicBezTo>
                    <a:pt x="31" y="40"/>
                    <a:pt x="34" y="38"/>
                    <a:pt x="35" y="35"/>
                  </a:cubicBezTo>
                  <a:cubicBezTo>
                    <a:pt x="33" y="35"/>
                    <a:pt x="26" y="36"/>
                    <a:pt x="26" y="33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7"/>
                    <a:pt x="24" y="27"/>
                    <a:pt x="22" y="26"/>
                  </a:cubicBezTo>
                  <a:cubicBezTo>
                    <a:pt x="20" y="25"/>
                    <a:pt x="22" y="23"/>
                    <a:pt x="22" y="21"/>
                  </a:cubicBezTo>
                  <a:cubicBezTo>
                    <a:pt x="22" y="19"/>
                    <a:pt x="22" y="18"/>
                    <a:pt x="24" y="16"/>
                  </a:cubicBezTo>
                  <a:cubicBezTo>
                    <a:pt x="24" y="16"/>
                    <a:pt x="24" y="15"/>
                    <a:pt x="25" y="15"/>
                  </a:cubicBezTo>
                  <a:cubicBezTo>
                    <a:pt x="25" y="15"/>
                    <a:pt x="26" y="14"/>
                    <a:pt x="25" y="13"/>
                  </a:cubicBezTo>
                  <a:cubicBezTo>
                    <a:pt x="26" y="13"/>
                    <a:pt x="26" y="13"/>
                    <a:pt x="25" y="12"/>
                  </a:cubicBezTo>
                  <a:cubicBezTo>
                    <a:pt x="25" y="10"/>
                    <a:pt x="23" y="6"/>
                    <a:pt x="25" y="5"/>
                  </a:cubicBezTo>
                  <a:cubicBezTo>
                    <a:pt x="26" y="4"/>
                    <a:pt x="29" y="5"/>
                    <a:pt x="30" y="5"/>
                  </a:cubicBezTo>
                  <a:cubicBezTo>
                    <a:pt x="31" y="5"/>
                    <a:pt x="33" y="6"/>
                    <a:pt x="35" y="6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41" y="5"/>
                    <a:pt x="43" y="4"/>
                    <a:pt x="45" y="5"/>
                  </a:cubicBezTo>
                  <a:cubicBezTo>
                    <a:pt x="47" y="7"/>
                    <a:pt x="46" y="11"/>
                    <a:pt x="48" y="13"/>
                  </a:cubicBezTo>
                  <a:cubicBezTo>
                    <a:pt x="50" y="12"/>
                    <a:pt x="50" y="10"/>
                    <a:pt x="51" y="8"/>
                  </a:cubicBezTo>
                  <a:cubicBezTo>
                    <a:pt x="53" y="8"/>
                    <a:pt x="55" y="7"/>
                    <a:pt x="57" y="7"/>
                  </a:cubicBezTo>
                  <a:cubicBezTo>
                    <a:pt x="60" y="7"/>
                    <a:pt x="64" y="9"/>
                    <a:pt x="67" y="7"/>
                  </a:cubicBezTo>
                  <a:cubicBezTo>
                    <a:pt x="68" y="6"/>
                    <a:pt x="69" y="5"/>
                    <a:pt x="70" y="3"/>
                  </a:cubicBezTo>
                  <a:cubicBezTo>
                    <a:pt x="72" y="2"/>
                    <a:pt x="72" y="1"/>
                    <a:pt x="74" y="1"/>
                  </a:cubicBezTo>
                  <a:cubicBezTo>
                    <a:pt x="75" y="1"/>
                    <a:pt x="76" y="1"/>
                    <a:pt x="77" y="1"/>
                  </a:cubicBezTo>
                  <a:cubicBezTo>
                    <a:pt x="78" y="1"/>
                    <a:pt x="79" y="0"/>
                    <a:pt x="80" y="0"/>
                  </a:cubicBezTo>
                  <a:cubicBezTo>
                    <a:pt x="81" y="0"/>
                    <a:pt x="83" y="0"/>
                    <a:pt x="85" y="0"/>
                  </a:cubicBezTo>
                  <a:cubicBezTo>
                    <a:pt x="85" y="1"/>
                    <a:pt x="86" y="2"/>
                    <a:pt x="86" y="3"/>
                  </a:cubicBezTo>
                  <a:cubicBezTo>
                    <a:pt x="87" y="4"/>
                    <a:pt x="88" y="5"/>
                    <a:pt x="89" y="5"/>
                  </a:cubicBezTo>
                  <a:cubicBezTo>
                    <a:pt x="90" y="6"/>
                    <a:pt x="92" y="6"/>
                    <a:pt x="92" y="7"/>
                  </a:cubicBezTo>
                  <a:cubicBezTo>
                    <a:pt x="93" y="7"/>
                    <a:pt x="92" y="7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3" y="9"/>
                    <a:pt x="93" y="10"/>
                    <a:pt x="93" y="10"/>
                  </a:cubicBezTo>
                  <a:cubicBezTo>
                    <a:pt x="93" y="11"/>
                    <a:pt x="93" y="12"/>
                    <a:pt x="92" y="12"/>
                  </a:cubicBezTo>
                  <a:cubicBezTo>
                    <a:pt x="92" y="13"/>
                    <a:pt x="92" y="13"/>
                    <a:pt x="92" y="14"/>
                  </a:cubicBezTo>
                  <a:cubicBezTo>
                    <a:pt x="92" y="14"/>
                    <a:pt x="93" y="15"/>
                    <a:pt x="93" y="16"/>
                  </a:cubicBezTo>
                  <a:cubicBezTo>
                    <a:pt x="93" y="16"/>
                    <a:pt x="93" y="17"/>
                    <a:pt x="93" y="18"/>
                  </a:cubicBezTo>
                  <a:cubicBezTo>
                    <a:pt x="94" y="19"/>
                    <a:pt x="95" y="19"/>
                    <a:pt x="96" y="20"/>
                  </a:cubicBezTo>
                  <a:cubicBezTo>
                    <a:pt x="98" y="21"/>
                    <a:pt x="99" y="23"/>
                    <a:pt x="100" y="26"/>
                  </a:cubicBezTo>
                  <a:cubicBezTo>
                    <a:pt x="101" y="27"/>
                    <a:pt x="102" y="28"/>
                    <a:pt x="102" y="29"/>
                  </a:cubicBezTo>
                  <a:cubicBezTo>
                    <a:pt x="103" y="29"/>
                    <a:pt x="102" y="30"/>
                    <a:pt x="102" y="31"/>
                  </a:cubicBezTo>
                  <a:cubicBezTo>
                    <a:pt x="102" y="31"/>
                    <a:pt x="103" y="31"/>
                    <a:pt x="103" y="32"/>
                  </a:cubicBezTo>
                  <a:cubicBezTo>
                    <a:pt x="103" y="32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4"/>
                  </a:cubicBezTo>
                  <a:cubicBezTo>
                    <a:pt x="103" y="34"/>
                    <a:pt x="103" y="34"/>
                    <a:pt x="103" y="35"/>
                  </a:cubicBezTo>
                  <a:cubicBezTo>
                    <a:pt x="103" y="35"/>
                    <a:pt x="104" y="36"/>
                    <a:pt x="104" y="37"/>
                  </a:cubicBezTo>
                  <a:cubicBezTo>
                    <a:pt x="104" y="38"/>
                    <a:pt x="104" y="39"/>
                    <a:pt x="104" y="41"/>
                  </a:cubicBezTo>
                  <a:cubicBezTo>
                    <a:pt x="103" y="44"/>
                    <a:pt x="104" y="47"/>
                    <a:pt x="103" y="49"/>
                  </a:cubicBezTo>
                  <a:cubicBezTo>
                    <a:pt x="103" y="51"/>
                    <a:pt x="102" y="52"/>
                    <a:pt x="101" y="53"/>
                  </a:cubicBezTo>
                  <a:cubicBezTo>
                    <a:pt x="100" y="54"/>
                    <a:pt x="100" y="55"/>
                    <a:pt x="99" y="57"/>
                  </a:cubicBezTo>
                  <a:cubicBezTo>
                    <a:pt x="98" y="60"/>
                    <a:pt x="96" y="62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8" y="69"/>
                    <a:pt x="88" y="70"/>
                    <a:pt x="87" y="71"/>
                  </a:cubicBezTo>
                  <a:cubicBezTo>
                    <a:pt x="86" y="73"/>
                    <a:pt x="86" y="74"/>
                    <a:pt x="86" y="76"/>
                  </a:cubicBezTo>
                  <a:cubicBezTo>
                    <a:pt x="85" y="77"/>
                    <a:pt x="86" y="77"/>
                    <a:pt x="86" y="78"/>
                  </a:cubicBezTo>
                  <a:cubicBezTo>
                    <a:pt x="86" y="79"/>
                    <a:pt x="85" y="79"/>
                    <a:pt x="85" y="80"/>
                  </a:cubicBezTo>
                  <a:cubicBezTo>
                    <a:pt x="85" y="81"/>
                    <a:pt x="85" y="82"/>
                    <a:pt x="84" y="83"/>
                  </a:cubicBezTo>
                  <a:cubicBezTo>
                    <a:pt x="83" y="84"/>
                    <a:pt x="82" y="84"/>
                    <a:pt x="81" y="85"/>
                  </a:cubicBezTo>
                  <a:cubicBezTo>
                    <a:pt x="80" y="86"/>
                    <a:pt x="81" y="88"/>
                    <a:pt x="82" y="89"/>
                  </a:cubicBezTo>
                  <a:cubicBezTo>
                    <a:pt x="82" y="90"/>
                    <a:pt x="82" y="91"/>
                    <a:pt x="83" y="92"/>
                  </a:cubicBezTo>
                  <a:cubicBezTo>
                    <a:pt x="84" y="93"/>
                    <a:pt x="85" y="94"/>
                    <a:pt x="86" y="95"/>
                  </a:cubicBezTo>
                  <a:lnTo>
                    <a:pt x="28" y="95"/>
                  </a:ln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2">
              <a:extLst>
                <a:ext uri="{FF2B5EF4-FFF2-40B4-BE49-F238E27FC236}">
                  <a16:creationId xmlns:a16="http://schemas.microsoft.com/office/drawing/2014/main" id="{AC59BA98-CD13-4459-B0D7-47BAD45D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160713"/>
              <a:ext cx="568325" cy="723900"/>
            </a:xfrm>
            <a:custGeom>
              <a:avLst/>
              <a:gdLst>
                <a:gd name="T0" fmla="*/ 9 w 151"/>
                <a:gd name="T1" fmla="*/ 123 h 192"/>
                <a:gd name="T2" fmla="*/ 7 w 151"/>
                <a:gd name="T3" fmla="*/ 120 h 192"/>
                <a:gd name="T4" fmla="*/ 2 w 151"/>
                <a:gd name="T5" fmla="*/ 114 h 192"/>
                <a:gd name="T6" fmla="*/ 5 w 151"/>
                <a:gd name="T7" fmla="*/ 105 h 192"/>
                <a:gd name="T8" fmla="*/ 7 w 151"/>
                <a:gd name="T9" fmla="*/ 96 h 192"/>
                <a:gd name="T10" fmla="*/ 19 w 151"/>
                <a:gd name="T11" fmla="*/ 82 h 192"/>
                <a:gd name="T12" fmla="*/ 24 w 151"/>
                <a:gd name="T13" fmla="*/ 66 h 192"/>
                <a:gd name="T14" fmla="*/ 23 w 151"/>
                <a:gd name="T15" fmla="*/ 59 h 192"/>
                <a:gd name="T16" fmla="*/ 22 w 151"/>
                <a:gd name="T17" fmla="*/ 56 h 192"/>
                <a:gd name="T18" fmla="*/ 16 w 151"/>
                <a:gd name="T19" fmla="*/ 45 h 192"/>
                <a:gd name="T20" fmla="*/ 12 w 151"/>
                <a:gd name="T21" fmla="*/ 39 h 192"/>
                <a:gd name="T22" fmla="*/ 13 w 151"/>
                <a:gd name="T23" fmla="*/ 33 h 192"/>
                <a:gd name="T24" fmla="*/ 9 w 151"/>
                <a:gd name="T25" fmla="*/ 30 h 192"/>
                <a:gd name="T26" fmla="*/ 5 w 151"/>
                <a:gd name="T27" fmla="*/ 25 h 192"/>
                <a:gd name="T28" fmla="*/ 12 w 151"/>
                <a:gd name="T29" fmla="*/ 16 h 192"/>
                <a:gd name="T30" fmla="*/ 26 w 151"/>
                <a:gd name="T31" fmla="*/ 4 h 192"/>
                <a:gd name="T32" fmla="*/ 37 w 151"/>
                <a:gd name="T33" fmla="*/ 0 h 192"/>
                <a:gd name="T34" fmla="*/ 39 w 151"/>
                <a:gd name="T35" fmla="*/ 7 h 192"/>
                <a:gd name="T36" fmla="*/ 42 w 151"/>
                <a:gd name="T37" fmla="*/ 14 h 192"/>
                <a:gd name="T38" fmla="*/ 44 w 151"/>
                <a:gd name="T39" fmla="*/ 17 h 192"/>
                <a:gd name="T40" fmla="*/ 47 w 151"/>
                <a:gd name="T41" fmla="*/ 21 h 192"/>
                <a:gd name="T42" fmla="*/ 58 w 151"/>
                <a:gd name="T43" fmla="*/ 20 h 192"/>
                <a:gd name="T44" fmla="*/ 62 w 151"/>
                <a:gd name="T45" fmla="*/ 19 h 192"/>
                <a:gd name="T46" fmla="*/ 65 w 151"/>
                <a:gd name="T47" fmla="*/ 20 h 192"/>
                <a:gd name="T48" fmla="*/ 69 w 151"/>
                <a:gd name="T49" fmla="*/ 21 h 192"/>
                <a:gd name="T50" fmla="*/ 75 w 151"/>
                <a:gd name="T51" fmla="*/ 24 h 192"/>
                <a:gd name="T52" fmla="*/ 79 w 151"/>
                <a:gd name="T53" fmla="*/ 31 h 192"/>
                <a:gd name="T54" fmla="*/ 85 w 151"/>
                <a:gd name="T55" fmla="*/ 33 h 192"/>
                <a:gd name="T56" fmla="*/ 89 w 151"/>
                <a:gd name="T57" fmla="*/ 33 h 192"/>
                <a:gd name="T58" fmla="*/ 95 w 151"/>
                <a:gd name="T59" fmla="*/ 34 h 192"/>
                <a:gd name="T60" fmla="*/ 99 w 151"/>
                <a:gd name="T61" fmla="*/ 37 h 192"/>
                <a:gd name="T62" fmla="*/ 113 w 151"/>
                <a:gd name="T63" fmla="*/ 35 h 192"/>
                <a:gd name="T64" fmla="*/ 120 w 151"/>
                <a:gd name="T65" fmla="*/ 27 h 192"/>
                <a:gd name="T66" fmla="*/ 128 w 151"/>
                <a:gd name="T67" fmla="*/ 20 h 192"/>
                <a:gd name="T68" fmla="*/ 138 w 151"/>
                <a:gd name="T69" fmla="*/ 22 h 192"/>
                <a:gd name="T70" fmla="*/ 142 w 151"/>
                <a:gd name="T71" fmla="*/ 28 h 192"/>
                <a:gd name="T72" fmla="*/ 151 w 151"/>
                <a:gd name="T73" fmla="*/ 31 h 192"/>
                <a:gd name="T74" fmla="*/ 144 w 151"/>
                <a:gd name="T75" fmla="*/ 39 h 192"/>
                <a:gd name="T76" fmla="*/ 138 w 151"/>
                <a:gd name="T77" fmla="*/ 118 h 192"/>
                <a:gd name="T78" fmla="*/ 147 w 151"/>
                <a:gd name="T79" fmla="*/ 137 h 192"/>
                <a:gd name="T80" fmla="*/ 127 w 151"/>
                <a:gd name="T81" fmla="*/ 154 h 192"/>
                <a:gd name="T82" fmla="*/ 118 w 151"/>
                <a:gd name="T83" fmla="*/ 170 h 192"/>
                <a:gd name="T84" fmla="*/ 110 w 151"/>
                <a:gd name="T85" fmla="*/ 184 h 192"/>
                <a:gd name="T86" fmla="*/ 106 w 151"/>
                <a:gd name="T87" fmla="*/ 192 h 192"/>
                <a:gd name="T88" fmla="*/ 103 w 151"/>
                <a:gd name="T89" fmla="*/ 186 h 192"/>
                <a:gd name="T90" fmla="*/ 96 w 151"/>
                <a:gd name="T91" fmla="*/ 184 h 192"/>
                <a:gd name="T92" fmla="*/ 90 w 151"/>
                <a:gd name="T93" fmla="*/ 183 h 192"/>
                <a:gd name="T94" fmla="*/ 84 w 151"/>
                <a:gd name="T95" fmla="*/ 173 h 192"/>
                <a:gd name="T96" fmla="*/ 75 w 151"/>
                <a:gd name="T97" fmla="*/ 170 h 192"/>
                <a:gd name="T98" fmla="*/ 73 w 151"/>
                <a:gd name="T99" fmla="*/ 165 h 192"/>
                <a:gd name="T100" fmla="*/ 70 w 151"/>
                <a:gd name="T101" fmla="*/ 156 h 192"/>
                <a:gd name="T102" fmla="*/ 65 w 151"/>
                <a:gd name="T103" fmla="*/ 155 h 192"/>
                <a:gd name="T104" fmla="*/ 58 w 151"/>
                <a:gd name="T105" fmla="*/ 152 h 192"/>
                <a:gd name="T106" fmla="*/ 46 w 151"/>
                <a:gd name="T107" fmla="*/ 145 h 192"/>
                <a:gd name="T108" fmla="*/ 39 w 151"/>
                <a:gd name="T109" fmla="*/ 141 h 192"/>
                <a:gd name="T110" fmla="*/ 27 w 151"/>
                <a:gd name="T111" fmla="*/ 134 h 192"/>
                <a:gd name="T112" fmla="*/ 17 w 151"/>
                <a:gd name="T113" fmla="*/ 129 h 192"/>
                <a:gd name="T114" fmla="*/ 12 w 151"/>
                <a:gd name="T115" fmla="*/ 12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" h="192">
                  <a:moveTo>
                    <a:pt x="11" y="125"/>
                  </a:moveTo>
                  <a:cubicBezTo>
                    <a:pt x="11" y="124"/>
                    <a:pt x="11" y="124"/>
                    <a:pt x="10" y="124"/>
                  </a:cubicBezTo>
                  <a:cubicBezTo>
                    <a:pt x="10" y="124"/>
                    <a:pt x="10" y="124"/>
                    <a:pt x="9" y="123"/>
                  </a:cubicBezTo>
                  <a:cubicBezTo>
                    <a:pt x="9" y="123"/>
                    <a:pt x="8" y="122"/>
                    <a:pt x="8" y="122"/>
                  </a:cubicBezTo>
                  <a:cubicBezTo>
                    <a:pt x="7" y="121"/>
                    <a:pt x="6" y="121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5" y="119"/>
                    <a:pt x="4" y="118"/>
                    <a:pt x="3" y="117"/>
                  </a:cubicBezTo>
                  <a:cubicBezTo>
                    <a:pt x="2" y="116"/>
                    <a:pt x="2" y="115"/>
                    <a:pt x="2" y="114"/>
                  </a:cubicBezTo>
                  <a:cubicBezTo>
                    <a:pt x="1" y="113"/>
                    <a:pt x="0" y="111"/>
                    <a:pt x="1" y="110"/>
                  </a:cubicBezTo>
                  <a:cubicBezTo>
                    <a:pt x="2" y="109"/>
                    <a:pt x="3" y="109"/>
                    <a:pt x="4" y="108"/>
                  </a:cubicBezTo>
                  <a:cubicBezTo>
                    <a:pt x="5" y="107"/>
                    <a:pt x="5" y="106"/>
                    <a:pt x="5" y="105"/>
                  </a:cubicBezTo>
                  <a:cubicBezTo>
                    <a:pt x="5" y="104"/>
                    <a:pt x="6" y="104"/>
                    <a:pt x="6" y="103"/>
                  </a:cubicBezTo>
                  <a:cubicBezTo>
                    <a:pt x="6" y="102"/>
                    <a:pt x="5" y="102"/>
                    <a:pt x="6" y="101"/>
                  </a:cubicBezTo>
                  <a:cubicBezTo>
                    <a:pt x="6" y="99"/>
                    <a:pt x="6" y="98"/>
                    <a:pt x="7" y="96"/>
                  </a:cubicBezTo>
                  <a:cubicBezTo>
                    <a:pt x="8" y="95"/>
                    <a:pt x="8" y="94"/>
                    <a:pt x="10" y="93"/>
                  </a:cubicBezTo>
                  <a:cubicBezTo>
                    <a:pt x="11" y="92"/>
                    <a:pt x="12" y="91"/>
                    <a:pt x="13" y="90"/>
                  </a:cubicBezTo>
                  <a:cubicBezTo>
                    <a:pt x="16" y="87"/>
                    <a:pt x="18" y="85"/>
                    <a:pt x="19" y="82"/>
                  </a:cubicBezTo>
                  <a:cubicBezTo>
                    <a:pt x="20" y="80"/>
                    <a:pt x="20" y="79"/>
                    <a:pt x="21" y="78"/>
                  </a:cubicBezTo>
                  <a:cubicBezTo>
                    <a:pt x="22" y="77"/>
                    <a:pt x="23" y="76"/>
                    <a:pt x="23" y="74"/>
                  </a:cubicBezTo>
                  <a:cubicBezTo>
                    <a:pt x="24" y="72"/>
                    <a:pt x="23" y="69"/>
                    <a:pt x="24" y="66"/>
                  </a:cubicBezTo>
                  <a:cubicBezTo>
                    <a:pt x="24" y="64"/>
                    <a:pt x="24" y="63"/>
                    <a:pt x="24" y="62"/>
                  </a:cubicBezTo>
                  <a:cubicBezTo>
                    <a:pt x="24" y="61"/>
                    <a:pt x="23" y="60"/>
                    <a:pt x="23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7"/>
                    <a:pt x="23" y="57"/>
                  </a:cubicBezTo>
                  <a:cubicBezTo>
                    <a:pt x="23" y="56"/>
                    <a:pt x="22" y="56"/>
                    <a:pt x="22" y="56"/>
                  </a:cubicBezTo>
                  <a:cubicBezTo>
                    <a:pt x="22" y="55"/>
                    <a:pt x="23" y="54"/>
                    <a:pt x="22" y="54"/>
                  </a:cubicBezTo>
                  <a:cubicBezTo>
                    <a:pt x="22" y="53"/>
                    <a:pt x="21" y="52"/>
                    <a:pt x="20" y="51"/>
                  </a:cubicBezTo>
                  <a:cubicBezTo>
                    <a:pt x="19" y="48"/>
                    <a:pt x="18" y="46"/>
                    <a:pt x="16" y="45"/>
                  </a:cubicBezTo>
                  <a:cubicBezTo>
                    <a:pt x="15" y="44"/>
                    <a:pt x="14" y="44"/>
                    <a:pt x="13" y="43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0"/>
                    <a:pt x="12" y="39"/>
                    <a:pt x="12" y="39"/>
                  </a:cubicBezTo>
                  <a:cubicBezTo>
                    <a:pt x="12" y="38"/>
                    <a:pt x="12" y="38"/>
                    <a:pt x="12" y="37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5"/>
                    <a:pt x="13" y="34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2"/>
                    <a:pt x="13" y="32"/>
                    <a:pt x="12" y="32"/>
                  </a:cubicBezTo>
                  <a:cubicBezTo>
                    <a:pt x="12" y="31"/>
                    <a:pt x="10" y="31"/>
                    <a:pt x="9" y="30"/>
                  </a:cubicBezTo>
                  <a:cubicBezTo>
                    <a:pt x="8" y="30"/>
                    <a:pt x="7" y="29"/>
                    <a:pt x="6" y="28"/>
                  </a:cubicBezTo>
                  <a:cubicBezTo>
                    <a:pt x="6" y="27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3"/>
                    <a:pt x="6" y="22"/>
                    <a:pt x="6" y="21"/>
                  </a:cubicBezTo>
                  <a:cubicBezTo>
                    <a:pt x="7" y="20"/>
                    <a:pt x="8" y="19"/>
                    <a:pt x="9" y="18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6" y="12"/>
                    <a:pt x="18" y="12"/>
                    <a:pt x="19" y="11"/>
                  </a:cubicBezTo>
                  <a:cubicBezTo>
                    <a:pt x="22" y="9"/>
                    <a:pt x="23" y="6"/>
                    <a:pt x="26" y="4"/>
                  </a:cubicBezTo>
                  <a:cubicBezTo>
                    <a:pt x="28" y="3"/>
                    <a:pt x="29" y="2"/>
                    <a:pt x="30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9" y="0"/>
                    <a:pt x="40" y="1"/>
                    <a:pt x="41" y="1"/>
                  </a:cubicBezTo>
                  <a:cubicBezTo>
                    <a:pt x="42" y="2"/>
                    <a:pt x="43" y="3"/>
                    <a:pt x="42" y="4"/>
                  </a:cubicBezTo>
                  <a:cubicBezTo>
                    <a:pt x="41" y="5"/>
                    <a:pt x="40" y="5"/>
                    <a:pt x="39" y="7"/>
                  </a:cubicBezTo>
                  <a:cubicBezTo>
                    <a:pt x="38" y="8"/>
                    <a:pt x="36" y="12"/>
                    <a:pt x="39" y="13"/>
                  </a:cubicBezTo>
                  <a:cubicBezTo>
                    <a:pt x="40" y="13"/>
                    <a:pt x="40" y="13"/>
                    <a:pt x="41" y="13"/>
                  </a:cubicBezTo>
                  <a:cubicBezTo>
                    <a:pt x="41" y="14"/>
                    <a:pt x="42" y="14"/>
                    <a:pt x="42" y="14"/>
                  </a:cubicBezTo>
                  <a:cubicBezTo>
                    <a:pt x="42" y="15"/>
                    <a:pt x="42" y="15"/>
                    <a:pt x="43" y="15"/>
                  </a:cubicBezTo>
                  <a:cubicBezTo>
                    <a:pt x="43" y="16"/>
                    <a:pt x="43" y="16"/>
                    <a:pt x="44" y="16"/>
                  </a:cubicBezTo>
                  <a:cubicBezTo>
                    <a:pt x="44" y="16"/>
                    <a:pt x="44" y="16"/>
                    <a:pt x="44" y="17"/>
                  </a:cubicBezTo>
                  <a:cubicBezTo>
                    <a:pt x="45" y="17"/>
                    <a:pt x="45" y="18"/>
                    <a:pt x="45" y="19"/>
                  </a:cubicBezTo>
                  <a:cubicBezTo>
                    <a:pt x="45" y="20"/>
                    <a:pt x="44" y="20"/>
                    <a:pt x="46" y="20"/>
                  </a:cubicBezTo>
                  <a:cubicBezTo>
                    <a:pt x="46" y="21"/>
                    <a:pt x="47" y="21"/>
                    <a:pt x="47" y="21"/>
                  </a:cubicBezTo>
                  <a:cubicBezTo>
                    <a:pt x="49" y="22"/>
                    <a:pt x="49" y="22"/>
                    <a:pt x="51" y="22"/>
                  </a:cubicBezTo>
                  <a:cubicBezTo>
                    <a:pt x="52" y="22"/>
                    <a:pt x="54" y="22"/>
                    <a:pt x="55" y="22"/>
                  </a:cubicBezTo>
                  <a:cubicBezTo>
                    <a:pt x="56" y="21"/>
                    <a:pt x="57" y="21"/>
                    <a:pt x="58" y="20"/>
                  </a:cubicBezTo>
                  <a:cubicBezTo>
                    <a:pt x="58" y="20"/>
                    <a:pt x="59" y="20"/>
                    <a:pt x="59" y="20"/>
                  </a:cubicBezTo>
                  <a:cubicBezTo>
                    <a:pt x="59" y="20"/>
                    <a:pt x="60" y="20"/>
                    <a:pt x="60" y="20"/>
                  </a:cubicBezTo>
                  <a:cubicBezTo>
                    <a:pt x="61" y="20"/>
                    <a:pt x="61" y="19"/>
                    <a:pt x="62" y="19"/>
                  </a:cubicBezTo>
                  <a:cubicBezTo>
                    <a:pt x="62" y="19"/>
                    <a:pt x="62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6" y="20"/>
                    <a:pt x="66" y="21"/>
                    <a:pt x="66" y="21"/>
                  </a:cubicBezTo>
                  <a:cubicBezTo>
                    <a:pt x="67" y="21"/>
                    <a:pt x="67" y="21"/>
                    <a:pt x="68" y="21"/>
                  </a:cubicBezTo>
                  <a:cubicBezTo>
                    <a:pt x="68" y="21"/>
                    <a:pt x="68" y="21"/>
                    <a:pt x="69" y="21"/>
                  </a:cubicBezTo>
                  <a:cubicBezTo>
                    <a:pt x="69" y="21"/>
                    <a:pt x="70" y="21"/>
                    <a:pt x="70" y="21"/>
                  </a:cubicBezTo>
                  <a:cubicBezTo>
                    <a:pt x="71" y="21"/>
                    <a:pt x="71" y="22"/>
                    <a:pt x="72" y="22"/>
                  </a:cubicBezTo>
                  <a:cubicBezTo>
                    <a:pt x="73" y="23"/>
                    <a:pt x="74" y="23"/>
                    <a:pt x="75" y="24"/>
                  </a:cubicBezTo>
                  <a:cubicBezTo>
                    <a:pt x="76" y="25"/>
                    <a:pt x="76" y="25"/>
                    <a:pt x="77" y="26"/>
                  </a:cubicBezTo>
                  <a:cubicBezTo>
                    <a:pt x="77" y="27"/>
                    <a:pt x="77" y="27"/>
                    <a:pt x="77" y="28"/>
                  </a:cubicBezTo>
                  <a:cubicBezTo>
                    <a:pt x="78" y="29"/>
                    <a:pt x="78" y="30"/>
                    <a:pt x="79" y="31"/>
                  </a:cubicBezTo>
                  <a:cubicBezTo>
                    <a:pt x="80" y="32"/>
                    <a:pt x="80" y="32"/>
                    <a:pt x="81" y="32"/>
                  </a:cubicBezTo>
                  <a:cubicBezTo>
                    <a:pt x="82" y="32"/>
                    <a:pt x="83" y="33"/>
                    <a:pt x="83" y="33"/>
                  </a:cubicBezTo>
                  <a:cubicBezTo>
                    <a:pt x="84" y="33"/>
                    <a:pt x="84" y="33"/>
                    <a:pt x="85" y="33"/>
                  </a:cubicBezTo>
                  <a:cubicBezTo>
                    <a:pt x="86" y="33"/>
                    <a:pt x="86" y="33"/>
                    <a:pt x="87" y="33"/>
                  </a:cubicBezTo>
                  <a:cubicBezTo>
                    <a:pt x="87" y="33"/>
                    <a:pt x="88" y="32"/>
                    <a:pt x="88" y="32"/>
                  </a:cubicBezTo>
                  <a:cubicBezTo>
                    <a:pt x="89" y="32"/>
                    <a:pt x="89" y="33"/>
                    <a:pt x="89" y="33"/>
                  </a:cubicBezTo>
                  <a:cubicBezTo>
                    <a:pt x="90" y="33"/>
                    <a:pt x="91" y="33"/>
                    <a:pt x="91" y="33"/>
                  </a:cubicBezTo>
                  <a:cubicBezTo>
                    <a:pt x="92" y="33"/>
                    <a:pt x="92" y="34"/>
                    <a:pt x="93" y="34"/>
                  </a:cubicBezTo>
                  <a:cubicBezTo>
                    <a:pt x="94" y="34"/>
                    <a:pt x="94" y="34"/>
                    <a:pt x="95" y="34"/>
                  </a:cubicBezTo>
                  <a:cubicBezTo>
                    <a:pt x="95" y="34"/>
                    <a:pt x="96" y="34"/>
                    <a:pt x="96" y="35"/>
                  </a:cubicBezTo>
                  <a:cubicBezTo>
                    <a:pt x="97" y="35"/>
                    <a:pt x="97" y="35"/>
                    <a:pt x="98" y="36"/>
                  </a:cubicBezTo>
                  <a:cubicBezTo>
                    <a:pt x="98" y="36"/>
                    <a:pt x="99" y="36"/>
                    <a:pt x="99" y="37"/>
                  </a:cubicBezTo>
                  <a:cubicBezTo>
                    <a:pt x="100" y="37"/>
                    <a:pt x="101" y="38"/>
                    <a:pt x="102" y="39"/>
                  </a:cubicBezTo>
                  <a:cubicBezTo>
                    <a:pt x="104" y="39"/>
                    <a:pt x="105" y="39"/>
                    <a:pt x="107" y="38"/>
                  </a:cubicBezTo>
                  <a:cubicBezTo>
                    <a:pt x="109" y="38"/>
                    <a:pt x="111" y="37"/>
                    <a:pt x="113" y="35"/>
                  </a:cubicBezTo>
                  <a:cubicBezTo>
                    <a:pt x="114" y="34"/>
                    <a:pt x="115" y="33"/>
                    <a:pt x="116" y="32"/>
                  </a:cubicBezTo>
                  <a:cubicBezTo>
                    <a:pt x="117" y="31"/>
                    <a:pt x="117" y="30"/>
                    <a:pt x="118" y="29"/>
                  </a:cubicBezTo>
                  <a:cubicBezTo>
                    <a:pt x="119" y="28"/>
                    <a:pt x="120" y="28"/>
                    <a:pt x="120" y="27"/>
                  </a:cubicBezTo>
                  <a:cubicBezTo>
                    <a:pt x="121" y="26"/>
                    <a:pt x="123" y="26"/>
                    <a:pt x="124" y="25"/>
                  </a:cubicBezTo>
                  <a:cubicBezTo>
                    <a:pt x="124" y="24"/>
                    <a:pt x="125" y="24"/>
                    <a:pt x="126" y="23"/>
                  </a:cubicBezTo>
                  <a:cubicBezTo>
                    <a:pt x="127" y="22"/>
                    <a:pt x="127" y="21"/>
                    <a:pt x="128" y="20"/>
                  </a:cubicBezTo>
                  <a:cubicBezTo>
                    <a:pt x="129" y="20"/>
                    <a:pt x="130" y="19"/>
                    <a:pt x="131" y="19"/>
                  </a:cubicBezTo>
                  <a:cubicBezTo>
                    <a:pt x="132" y="19"/>
                    <a:pt x="134" y="19"/>
                    <a:pt x="135" y="20"/>
                  </a:cubicBezTo>
                  <a:cubicBezTo>
                    <a:pt x="136" y="21"/>
                    <a:pt x="137" y="21"/>
                    <a:pt x="138" y="22"/>
                  </a:cubicBezTo>
                  <a:cubicBezTo>
                    <a:pt x="138" y="23"/>
                    <a:pt x="138" y="23"/>
                    <a:pt x="139" y="24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41" y="25"/>
                    <a:pt x="141" y="27"/>
                    <a:pt x="142" y="28"/>
                  </a:cubicBezTo>
                  <a:cubicBezTo>
                    <a:pt x="143" y="29"/>
                    <a:pt x="145" y="28"/>
                    <a:pt x="147" y="28"/>
                  </a:cubicBezTo>
                  <a:cubicBezTo>
                    <a:pt x="148" y="28"/>
                    <a:pt x="149" y="29"/>
                    <a:pt x="150" y="29"/>
                  </a:cubicBezTo>
                  <a:cubicBezTo>
                    <a:pt x="151" y="30"/>
                    <a:pt x="151" y="30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49" y="34"/>
                    <a:pt x="147" y="37"/>
                    <a:pt x="144" y="39"/>
                  </a:cubicBezTo>
                  <a:cubicBezTo>
                    <a:pt x="143" y="41"/>
                    <a:pt x="141" y="42"/>
                    <a:pt x="140" y="44"/>
                  </a:cubicBezTo>
                  <a:cubicBezTo>
                    <a:pt x="139" y="45"/>
                    <a:pt x="139" y="45"/>
                    <a:pt x="138" y="46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42" y="123"/>
                    <a:pt x="145" y="128"/>
                    <a:pt x="149" y="132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9" y="134"/>
                    <a:pt x="148" y="136"/>
                    <a:pt x="147" y="137"/>
                  </a:cubicBezTo>
                  <a:cubicBezTo>
                    <a:pt x="145" y="140"/>
                    <a:pt x="142" y="142"/>
                    <a:pt x="139" y="143"/>
                  </a:cubicBezTo>
                  <a:cubicBezTo>
                    <a:pt x="136" y="144"/>
                    <a:pt x="132" y="143"/>
                    <a:pt x="129" y="145"/>
                  </a:cubicBezTo>
                  <a:cubicBezTo>
                    <a:pt x="126" y="147"/>
                    <a:pt x="127" y="151"/>
                    <a:pt x="127" y="154"/>
                  </a:cubicBezTo>
                  <a:cubicBezTo>
                    <a:pt x="127" y="158"/>
                    <a:pt x="126" y="159"/>
                    <a:pt x="123" y="161"/>
                  </a:cubicBezTo>
                  <a:cubicBezTo>
                    <a:pt x="121" y="161"/>
                    <a:pt x="120" y="162"/>
                    <a:pt x="119" y="163"/>
                  </a:cubicBezTo>
                  <a:cubicBezTo>
                    <a:pt x="118" y="165"/>
                    <a:pt x="118" y="168"/>
                    <a:pt x="118" y="170"/>
                  </a:cubicBezTo>
                  <a:cubicBezTo>
                    <a:pt x="119" y="172"/>
                    <a:pt x="119" y="174"/>
                    <a:pt x="118" y="176"/>
                  </a:cubicBezTo>
                  <a:cubicBezTo>
                    <a:pt x="117" y="177"/>
                    <a:pt x="116" y="179"/>
                    <a:pt x="114" y="180"/>
                  </a:cubicBezTo>
                  <a:cubicBezTo>
                    <a:pt x="113" y="181"/>
                    <a:pt x="112" y="182"/>
                    <a:pt x="110" y="184"/>
                  </a:cubicBezTo>
                  <a:cubicBezTo>
                    <a:pt x="109" y="185"/>
                    <a:pt x="109" y="186"/>
                    <a:pt x="108" y="188"/>
                  </a:cubicBezTo>
                  <a:cubicBezTo>
                    <a:pt x="107" y="189"/>
                    <a:pt x="107" y="190"/>
                    <a:pt x="106" y="192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6" y="191"/>
                    <a:pt x="105" y="191"/>
                    <a:pt x="105" y="190"/>
                  </a:cubicBezTo>
                  <a:cubicBezTo>
                    <a:pt x="105" y="190"/>
                    <a:pt x="104" y="189"/>
                    <a:pt x="104" y="189"/>
                  </a:cubicBezTo>
                  <a:cubicBezTo>
                    <a:pt x="104" y="188"/>
                    <a:pt x="103" y="187"/>
                    <a:pt x="103" y="186"/>
                  </a:cubicBezTo>
                  <a:cubicBezTo>
                    <a:pt x="102" y="186"/>
                    <a:pt x="101" y="185"/>
                    <a:pt x="100" y="185"/>
                  </a:cubicBezTo>
                  <a:cubicBezTo>
                    <a:pt x="99" y="185"/>
                    <a:pt x="98" y="185"/>
                    <a:pt x="97" y="185"/>
                  </a:cubicBezTo>
                  <a:cubicBezTo>
                    <a:pt x="97" y="184"/>
                    <a:pt x="96" y="184"/>
                    <a:pt x="96" y="184"/>
                  </a:cubicBezTo>
                  <a:cubicBezTo>
                    <a:pt x="95" y="184"/>
                    <a:pt x="94" y="184"/>
                    <a:pt x="94" y="184"/>
                  </a:cubicBezTo>
                  <a:cubicBezTo>
                    <a:pt x="93" y="184"/>
                    <a:pt x="93" y="184"/>
                    <a:pt x="92" y="184"/>
                  </a:cubicBezTo>
                  <a:cubicBezTo>
                    <a:pt x="91" y="184"/>
                    <a:pt x="91" y="184"/>
                    <a:pt x="90" y="183"/>
                  </a:cubicBezTo>
                  <a:cubicBezTo>
                    <a:pt x="89" y="181"/>
                    <a:pt x="87" y="179"/>
                    <a:pt x="88" y="177"/>
                  </a:cubicBezTo>
                  <a:cubicBezTo>
                    <a:pt x="88" y="176"/>
                    <a:pt x="89" y="175"/>
                    <a:pt x="88" y="174"/>
                  </a:cubicBezTo>
                  <a:cubicBezTo>
                    <a:pt x="87" y="173"/>
                    <a:pt x="85" y="173"/>
                    <a:pt x="84" y="173"/>
                  </a:cubicBezTo>
                  <a:cubicBezTo>
                    <a:pt x="83" y="173"/>
                    <a:pt x="82" y="173"/>
                    <a:pt x="81" y="173"/>
                  </a:cubicBezTo>
                  <a:cubicBezTo>
                    <a:pt x="80" y="173"/>
                    <a:pt x="78" y="173"/>
                    <a:pt x="77" y="172"/>
                  </a:cubicBezTo>
                  <a:cubicBezTo>
                    <a:pt x="77" y="172"/>
                    <a:pt x="76" y="171"/>
                    <a:pt x="75" y="170"/>
                  </a:cubicBezTo>
                  <a:cubicBezTo>
                    <a:pt x="75" y="169"/>
                    <a:pt x="74" y="169"/>
                    <a:pt x="73" y="168"/>
                  </a:cubicBezTo>
                  <a:cubicBezTo>
                    <a:pt x="73" y="168"/>
                    <a:pt x="73" y="167"/>
                    <a:pt x="73" y="166"/>
                  </a:cubicBezTo>
                  <a:cubicBezTo>
                    <a:pt x="73" y="166"/>
                    <a:pt x="73" y="165"/>
                    <a:pt x="73" y="165"/>
                  </a:cubicBezTo>
                  <a:cubicBezTo>
                    <a:pt x="73" y="164"/>
                    <a:pt x="73" y="162"/>
                    <a:pt x="73" y="161"/>
                  </a:cubicBezTo>
                  <a:cubicBezTo>
                    <a:pt x="73" y="160"/>
                    <a:pt x="73" y="158"/>
                    <a:pt x="73" y="157"/>
                  </a:cubicBezTo>
                  <a:cubicBezTo>
                    <a:pt x="73" y="157"/>
                    <a:pt x="71" y="156"/>
                    <a:pt x="70" y="156"/>
                  </a:cubicBezTo>
                  <a:cubicBezTo>
                    <a:pt x="70" y="156"/>
                    <a:pt x="69" y="156"/>
                    <a:pt x="69" y="156"/>
                  </a:cubicBezTo>
                  <a:cubicBezTo>
                    <a:pt x="68" y="156"/>
                    <a:pt x="68" y="155"/>
                    <a:pt x="67" y="155"/>
                  </a:cubicBezTo>
                  <a:cubicBezTo>
                    <a:pt x="67" y="155"/>
                    <a:pt x="66" y="155"/>
                    <a:pt x="65" y="155"/>
                  </a:cubicBezTo>
                  <a:cubicBezTo>
                    <a:pt x="65" y="155"/>
                    <a:pt x="64" y="155"/>
                    <a:pt x="63" y="155"/>
                  </a:cubicBezTo>
                  <a:cubicBezTo>
                    <a:pt x="62" y="155"/>
                    <a:pt x="61" y="155"/>
                    <a:pt x="61" y="154"/>
                  </a:cubicBezTo>
                  <a:cubicBezTo>
                    <a:pt x="60" y="153"/>
                    <a:pt x="59" y="153"/>
                    <a:pt x="58" y="152"/>
                  </a:cubicBezTo>
                  <a:cubicBezTo>
                    <a:pt x="57" y="151"/>
                    <a:pt x="57" y="150"/>
                    <a:pt x="56" y="150"/>
                  </a:cubicBezTo>
                  <a:cubicBezTo>
                    <a:pt x="55" y="149"/>
                    <a:pt x="53" y="149"/>
                    <a:pt x="52" y="148"/>
                  </a:cubicBezTo>
                  <a:cubicBezTo>
                    <a:pt x="50" y="147"/>
                    <a:pt x="48" y="146"/>
                    <a:pt x="46" y="145"/>
                  </a:cubicBezTo>
                  <a:cubicBezTo>
                    <a:pt x="44" y="144"/>
                    <a:pt x="42" y="143"/>
                    <a:pt x="41" y="142"/>
                  </a:cubicBezTo>
                  <a:cubicBezTo>
                    <a:pt x="40" y="142"/>
                    <a:pt x="40" y="142"/>
                    <a:pt x="40" y="141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0"/>
                    <a:pt x="37" y="139"/>
                    <a:pt x="35" y="139"/>
                  </a:cubicBezTo>
                  <a:cubicBezTo>
                    <a:pt x="34" y="138"/>
                    <a:pt x="32" y="137"/>
                    <a:pt x="30" y="136"/>
                  </a:cubicBezTo>
                  <a:cubicBezTo>
                    <a:pt x="29" y="136"/>
                    <a:pt x="28" y="135"/>
                    <a:pt x="27" y="134"/>
                  </a:cubicBezTo>
                  <a:cubicBezTo>
                    <a:pt x="26" y="134"/>
                    <a:pt x="25" y="133"/>
                    <a:pt x="24" y="132"/>
                  </a:cubicBezTo>
                  <a:cubicBezTo>
                    <a:pt x="23" y="132"/>
                    <a:pt x="22" y="132"/>
                    <a:pt x="21" y="131"/>
                  </a:cubicBezTo>
                  <a:cubicBezTo>
                    <a:pt x="19" y="130"/>
                    <a:pt x="19" y="129"/>
                    <a:pt x="17" y="129"/>
                  </a:cubicBezTo>
                  <a:cubicBezTo>
                    <a:pt x="16" y="129"/>
                    <a:pt x="15" y="128"/>
                    <a:pt x="14" y="128"/>
                  </a:cubicBezTo>
                  <a:cubicBezTo>
                    <a:pt x="14" y="127"/>
                    <a:pt x="13" y="127"/>
                    <a:pt x="13" y="126"/>
                  </a:cubicBezTo>
                  <a:cubicBezTo>
                    <a:pt x="13" y="126"/>
                    <a:pt x="12" y="126"/>
                    <a:pt x="12" y="126"/>
                  </a:cubicBezTo>
                  <a:cubicBezTo>
                    <a:pt x="12" y="126"/>
                    <a:pt x="12" y="125"/>
                    <a:pt x="12" y="125"/>
                  </a:cubicBezTo>
                  <a:cubicBezTo>
                    <a:pt x="11" y="125"/>
                    <a:pt x="11" y="125"/>
                    <a:pt x="11" y="125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3">
              <a:extLst>
                <a:ext uri="{FF2B5EF4-FFF2-40B4-BE49-F238E27FC236}">
                  <a16:creationId xmlns:a16="http://schemas.microsoft.com/office/drawing/2014/main" id="{8AE4A1A1-FC52-49CA-A7A3-6F3D8FB5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5" y="4235451"/>
              <a:ext cx="238125" cy="547688"/>
            </a:xfrm>
            <a:custGeom>
              <a:avLst/>
              <a:gdLst>
                <a:gd name="T0" fmla="*/ 14 w 63"/>
                <a:gd name="T1" fmla="*/ 1 h 145"/>
                <a:gd name="T2" fmla="*/ 16 w 63"/>
                <a:gd name="T3" fmla="*/ 1 h 145"/>
                <a:gd name="T4" fmla="*/ 20 w 63"/>
                <a:gd name="T5" fmla="*/ 2 h 145"/>
                <a:gd name="T6" fmla="*/ 30 w 63"/>
                <a:gd name="T7" fmla="*/ 7 h 145"/>
                <a:gd name="T8" fmla="*/ 33 w 63"/>
                <a:gd name="T9" fmla="*/ 13 h 145"/>
                <a:gd name="T10" fmla="*/ 36 w 63"/>
                <a:gd name="T11" fmla="*/ 18 h 145"/>
                <a:gd name="T12" fmla="*/ 38 w 63"/>
                <a:gd name="T13" fmla="*/ 23 h 145"/>
                <a:gd name="T14" fmla="*/ 38 w 63"/>
                <a:gd name="T15" fmla="*/ 25 h 145"/>
                <a:gd name="T16" fmla="*/ 39 w 63"/>
                <a:gd name="T17" fmla="*/ 32 h 145"/>
                <a:gd name="T18" fmla="*/ 41 w 63"/>
                <a:gd name="T19" fmla="*/ 37 h 145"/>
                <a:gd name="T20" fmla="*/ 38 w 63"/>
                <a:gd name="T21" fmla="*/ 39 h 145"/>
                <a:gd name="T22" fmla="*/ 33 w 63"/>
                <a:gd name="T23" fmla="*/ 44 h 145"/>
                <a:gd name="T24" fmla="*/ 31 w 63"/>
                <a:gd name="T25" fmla="*/ 50 h 145"/>
                <a:gd name="T26" fmla="*/ 32 w 63"/>
                <a:gd name="T27" fmla="*/ 59 h 145"/>
                <a:gd name="T28" fmla="*/ 36 w 63"/>
                <a:gd name="T29" fmla="*/ 70 h 145"/>
                <a:gd name="T30" fmla="*/ 42 w 63"/>
                <a:gd name="T31" fmla="*/ 78 h 145"/>
                <a:gd name="T32" fmla="*/ 48 w 63"/>
                <a:gd name="T33" fmla="*/ 82 h 145"/>
                <a:gd name="T34" fmla="*/ 50 w 63"/>
                <a:gd name="T35" fmla="*/ 86 h 145"/>
                <a:gd name="T36" fmla="*/ 52 w 63"/>
                <a:gd name="T37" fmla="*/ 90 h 145"/>
                <a:gd name="T38" fmla="*/ 58 w 63"/>
                <a:gd name="T39" fmla="*/ 94 h 145"/>
                <a:gd name="T40" fmla="*/ 58 w 63"/>
                <a:gd name="T41" fmla="*/ 106 h 145"/>
                <a:gd name="T42" fmla="*/ 58 w 63"/>
                <a:gd name="T43" fmla="*/ 111 h 145"/>
                <a:gd name="T44" fmla="*/ 59 w 63"/>
                <a:gd name="T45" fmla="*/ 119 h 145"/>
                <a:gd name="T46" fmla="*/ 55 w 63"/>
                <a:gd name="T47" fmla="*/ 125 h 145"/>
                <a:gd name="T48" fmla="*/ 53 w 63"/>
                <a:gd name="T49" fmla="*/ 128 h 145"/>
                <a:gd name="T50" fmla="*/ 47 w 63"/>
                <a:gd name="T51" fmla="*/ 130 h 145"/>
                <a:gd name="T52" fmla="*/ 46 w 63"/>
                <a:gd name="T53" fmla="*/ 135 h 145"/>
                <a:gd name="T54" fmla="*/ 44 w 63"/>
                <a:gd name="T55" fmla="*/ 140 h 145"/>
                <a:gd name="T56" fmla="*/ 42 w 63"/>
                <a:gd name="T57" fmla="*/ 142 h 145"/>
                <a:gd name="T58" fmla="*/ 36 w 63"/>
                <a:gd name="T59" fmla="*/ 135 h 145"/>
                <a:gd name="T60" fmla="*/ 31 w 63"/>
                <a:gd name="T61" fmla="*/ 120 h 145"/>
                <a:gd name="T62" fmla="*/ 34 w 63"/>
                <a:gd name="T63" fmla="*/ 108 h 145"/>
                <a:gd name="T64" fmla="*/ 36 w 63"/>
                <a:gd name="T65" fmla="*/ 103 h 145"/>
                <a:gd name="T66" fmla="*/ 33 w 63"/>
                <a:gd name="T67" fmla="*/ 96 h 145"/>
                <a:gd name="T68" fmla="*/ 34 w 63"/>
                <a:gd name="T69" fmla="*/ 92 h 145"/>
                <a:gd name="T70" fmla="*/ 21 w 63"/>
                <a:gd name="T71" fmla="*/ 96 h 145"/>
                <a:gd name="T72" fmla="*/ 15 w 63"/>
                <a:gd name="T73" fmla="*/ 92 h 145"/>
                <a:gd name="T74" fmla="*/ 11 w 63"/>
                <a:gd name="T75" fmla="*/ 86 h 145"/>
                <a:gd name="T76" fmla="*/ 10 w 63"/>
                <a:gd name="T77" fmla="*/ 83 h 145"/>
                <a:gd name="T78" fmla="*/ 3 w 63"/>
                <a:gd name="T79" fmla="*/ 79 h 145"/>
                <a:gd name="T80" fmla="*/ 7 w 63"/>
                <a:gd name="T81" fmla="*/ 72 h 145"/>
                <a:gd name="T82" fmla="*/ 6 w 63"/>
                <a:gd name="T83" fmla="*/ 64 h 145"/>
                <a:gd name="T84" fmla="*/ 6 w 63"/>
                <a:gd name="T85" fmla="*/ 60 h 145"/>
                <a:gd name="T86" fmla="*/ 9 w 63"/>
                <a:gd name="T87" fmla="*/ 58 h 145"/>
                <a:gd name="T88" fmla="*/ 14 w 63"/>
                <a:gd name="T89" fmla="*/ 57 h 145"/>
                <a:gd name="T90" fmla="*/ 16 w 63"/>
                <a:gd name="T91" fmla="*/ 54 h 145"/>
                <a:gd name="T92" fmla="*/ 11 w 63"/>
                <a:gd name="T93" fmla="*/ 46 h 145"/>
                <a:gd name="T94" fmla="*/ 14 w 63"/>
                <a:gd name="T95" fmla="*/ 41 h 145"/>
                <a:gd name="T96" fmla="*/ 12 w 63"/>
                <a:gd name="T97" fmla="*/ 38 h 145"/>
                <a:gd name="T98" fmla="*/ 11 w 63"/>
                <a:gd name="T99" fmla="*/ 33 h 145"/>
                <a:gd name="T100" fmla="*/ 15 w 63"/>
                <a:gd name="T101" fmla="*/ 29 h 145"/>
                <a:gd name="T102" fmla="*/ 14 w 63"/>
                <a:gd name="T103" fmla="*/ 23 h 145"/>
                <a:gd name="T104" fmla="*/ 17 w 63"/>
                <a:gd name="T105" fmla="*/ 24 h 145"/>
                <a:gd name="T106" fmla="*/ 22 w 63"/>
                <a:gd name="T107" fmla="*/ 18 h 145"/>
                <a:gd name="T108" fmla="*/ 16 w 63"/>
                <a:gd name="T109" fmla="*/ 13 h 145"/>
                <a:gd name="T110" fmla="*/ 13 w 63"/>
                <a:gd name="T111" fmla="*/ 6 h 145"/>
                <a:gd name="T112" fmla="*/ 11 w 63"/>
                <a:gd name="T113" fmla="*/ 3 h 145"/>
                <a:gd name="T114" fmla="*/ 10 w 63"/>
                <a:gd name="T1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" h="145">
                  <a:moveTo>
                    <a:pt x="10" y="0"/>
                  </a:moveTo>
                  <a:cubicBezTo>
                    <a:pt x="11" y="0"/>
                    <a:pt x="13" y="0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9" y="2"/>
                    <a:pt x="20" y="2"/>
                  </a:cubicBezTo>
                  <a:cubicBezTo>
                    <a:pt x="22" y="3"/>
                    <a:pt x="23" y="3"/>
                    <a:pt x="24" y="3"/>
                  </a:cubicBezTo>
                  <a:cubicBezTo>
                    <a:pt x="26" y="4"/>
                    <a:pt x="29" y="5"/>
                    <a:pt x="30" y="7"/>
                  </a:cubicBezTo>
                  <a:cubicBezTo>
                    <a:pt x="31" y="8"/>
                    <a:pt x="32" y="8"/>
                    <a:pt x="32" y="10"/>
                  </a:cubicBezTo>
                  <a:cubicBezTo>
                    <a:pt x="32" y="11"/>
                    <a:pt x="32" y="12"/>
                    <a:pt x="33" y="13"/>
                  </a:cubicBezTo>
                  <a:cubicBezTo>
                    <a:pt x="33" y="14"/>
                    <a:pt x="34" y="15"/>
                    <a:pt x="34" y="16"/>
                  </a:cubicBezTo>
                  <a:cubicBezTo>
                    <a:pt x="35" y="17"/>
                    <a:pt x="35" y="17"/>
                    <a:pt x="36" y="18"/>
                  </a:cubicBezTo>
                  <a:cubicBezTo>
                    <a:pt x="37" y="19"/>
                    <a:pt x="38" y="20"/>
                    <a:pt x="38" y="22"/>
                  </a:cubicBezTo>
                  <a:cubicBezTo>
                    <a:pt x="38" y="22"/>
                    <a:pt x="38" y="22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4"/>
                    <a:pt x="38" y="25"/>
                    <a:pt x="38" y="25"/>
                  </a:cubicBezTo>
                  <a:cubicBezTo>
                    <a:pt x="38" y="27"/>
                    <a:pt x="37" y="28"/>
                    <a:pt x="38" y="29"/>
                  </a:cubicBezTo>
                  <a:cubicBezTo>
                    <a:pt x="38" y="30"/>
                    <a:pt x="39" y="31"/>
                    <a:pt x="39" y="32"/>
                  </a:cubicBezTo>
                  <a:cubicBezTo>
                    <a:pt x="40" y="33"/>
                    <a:pt x="40" y="34"/>
                    <a:pt x="41" y="35"/>
                  </a:cubicBezTo>
                  <a:cubicBezTo>
                    <a:pt x="41" y="36"/>
                    <a:pt x="41" y="36"/>
                    <a:pt x="41" y="37"/>
                  </a:cubicBezTo>
                  <a:cubicBezTo>
                    <a:pt x="41" y="37"/>
                    <a:pt x="40" y="37"/>
                    <a:pt x="39" y="37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7" y="40"/>
                    <a:pt x="36" y="41"/>
                    <a:pt x="35" y="42"/>
                  </a:cubicBezTo>
                  <a:cubicBezTo>
                    <a:pt x="34" y="42"/>
                    <a:pt x="33" y="43"/>
                    <a:pt x="33" y="44"/>
                  </a:cubicBezTo>
                  <a:cubicBezTo>
                    <a:pt x="32" y="45"/>
                    <a:pt x="32" y="46"/>
                    <a:pt x="32" y="47"/>
                  </a:cubicBezTo>
                  <a:cubicBezTo>
                    <a:pt x="32" y="48"/>
                    <a:pt x="31" y="49"/>
                    <a:pt x="31" y="50"/>
                  </a:cubicBezTo>
                  <a:cubicBezTo>
                    <a:pt x="32" y="51"/>
                    <a:pt x="32" y="52"/>
                    <a:pt x="33" y="53"/>
                  </a:cubicBezTo>
                  <a:cubicBezTo>
                    <a:pt x="34" y="55"/>
                    <a:pt x="33" y="56"/>
                    <a:pt x="32" y="59"/>
                  </a:cubicBezTo>
                  <a:cubicBezTo>
                    <a:pt x="32" y="61"/>
                    <a:pt x="34" y="62"/>
                    <a:pt x="35" y="64"/>
                  </a:cubicBezTo>
                  <a:cubicBezTo>
                    <a:pt x="36" y="66"/>
                    <a:pt x="37" y="67"/>
                    <a:pt x="36" y="70"/>
                  </a:cubicBezTo>
                  <a:cubicBezTo>
                    <a:pt x="36" y="71"/>
                    <a:pt x="35" y="74"/>
                    <a:pt x="36" y="76"/>
                  </a:cubicBezTo>
                  <a:cubicBezTo>
                    <a:pt x="37" y="79"/>
                    <a:pt x="40" y="77"/>
                    <a:pt x="42" y="78"/>
                  </a:cubicBezTo>
                  <a:cubicBezTo>
                    <a:pt x="43" y="78"/>
                    <a:pt x="45" y="79"/>
                    <a:pt x="47" y="80"/>
                  </a:cubicBezTo>
                  <a:cubicBezTo>
                    <a:pt x="47" y="81"/>
                    <a:pt x="48" y="81"/>
                    <a:pt x="48" y="82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9" y="85"/>
                    <a:pt x="50" y="85"/>
                    <a:pt x="50" y="86"/>
                  </a:cubicBezTo>
                  <a:cubicBezTo>
                    <a:pt x="50" y="86"/>
                    <a:pt x="51" y="87"/>
                    <a:pt x="51" y="87"/>
                  </a:cubicBezTo>
                  <a:cubicBezTo>
                    <a:pt x="51" y="88"/>
                    <a:pt x="52" y="89"/>
                    <a:pt x="52" y="90"/>
                  </a:cubicBezTo>
                  <a:cubicBezTo>
                    <a:pt x="53" y="91"/>
                    <a:pt x="54" y="92"/>
                    <a:pt x="55" y="93"/>
                  </a:cubicBezTo>
                  <a:cubicBezTo>
                    <a:pt x="56" y="93"/>
                    <a:pt x="57" y="93"/>
                    <a:pt x="58" y="94"/>
                  </a:cubicBezTo>
                  <a:cubicBezTo>
                    <a:pt x="61" y="96"/>
                    <a:pt x="63" y="103"/>
                    <a:pt x="60" y="105"/>
                  </a:cubicBezTo>
                  <a:cubicBezTo>
                    <a:pt x="59" y="105"/>
                    <a:pt x="59" y="105"/>
                    <a:pt x="58" y="106"/>
                  </a:cubicBezTo>
                  <a:cubicBezTo>
                    <a:pt x="58" y="106"/>
                    <a:pt x="58" y="107"/>
                    <a:pt x="58" y="108"/>
                  </a:cubicBezTo>
                  <a:cubicBezTo>
                    <a:pt x="57" y="109"/>
                    <a:pt x="58" y="110"/>
                    <a:pt x="58" y="111"/>
                  </a:cubicBezTo>
                  <a:cubicBezTo>
                    <a:pt x="59" y="112"/>
                    <a:pt x="63" y="114"/>
                    <a:pt x="62" y="117"/>
                  </a:cubicBezTo>
                  <a:cubicBezTo>
                    <a:pt x="61" y="118"/>
                    <a:pt x="60" y="118"/>
                    <a:pt x="59" y="119"/>
                  </a:cubicBezTo>
                  <a:cubicBezTo>
                    <a:pt x="58" y="120"/>
                    <a:pt x="58" y="121"/>
                    <a:pt x="57" y="122"/>
                  </a:cubicBezTo>
                  <a:cubicBezTo>
                    <a:pt x="56" y="123"/>
                    <a:pt x="56" y="124"/>
                    <a:pt x="55" y="125"/>
                  </a:cubicBezTo>
                  <a:cubicBezTo>
                    <a:pt x="55" y="126"/>
                    <a:pt x="55" y="127"/>
                    <a:pt x="54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1" y="127"/>
                    <a:pt x="51" y="123"/>
                    <a:pt x="49" y="126"/>
                  </a:cubicBezTo>
                  <a:cubicBezTo>
                    <a:pt x="48" y="127"/>
                    <a:pt x="48" y="129"/>
                    <a:pt x="47" y="130"/>
                  </a:cubicBezTo>
                  <a:cubicBezTo>
                    <a:pt x="47" y="131"/>
                    <a:pt x="46" y="132"/>
                    <a:pt x="46" y="132"/>
                  </a:cubicBezTo>
                  <a:cubicBezTo>
                    <a:pt x="46" y="133"/>
                    <a:pt x="46" y="134"/>
                    <a:pt x="46" y="135"/>
                  </a:cubicBezTo>
                  <a:cubicBezTo>
                    <a:pt x="46" y="136"/>
                    <a:pt x="45" y="137"/>
                    <a:pt x="45" y="137"/>
                  </a:cubicBezTo>
                  <a:cubicBezTo>
                    <a:pt x="45" y="138"/>
                    <a:pt x="45" y="139"/>
                    <a:pt x="44" y="140"/>
                  </a:cubicBezTo>
                  <a:cubicBezTo>
                    <a:pt x="44" y="141"/>
                    <a:pt x="46" y="142"/>
                    <a:pt x="45" y="143"/>
                  </a:cubicBezTo>
                  <a:cubicBezTo>
                    <a:pt x="44" y="145"/>
                    <a:pt x="43" y="142"/>
                    <a:pt x="42" y="142"/>
                  </a:cubicBezTo>
                  <a:cubicBezTo>
                    <a:pt x="41" y="140"/>
                    <a:pt x="40" y="139"/>
                    <a:pt x="39" y="138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5" y="132"/>
                    <a:pt x="32" y="130"/>
                    <a:pt x="31" y="127"/>
                  </a:cubicBezTo>
                  <a:cubicBezTo>
                    <a:pt x="30" y="125"/>
                    <a:pt x="30" y="122"/>
                    <a:pt x="31" y="120"/>
                  </a:cubicBezTo>
                  <a:cubicBezTo>
                    <a:pt x="33" y="118"/>
                    <a:pt x="35" y="115"/>
                    <a:pt x="35" y="112"/>
                  </a:cubicBezTo>
                  <a:cubicBezTo>
                    <a:pt x="34" y="111"/>
                    <a:pt x="34" y="109"/>
                    <a:pt x="34" y="108"/>
                  </a:cubicBezTo>
                  <a:cubicBezTo>
                    <a:pt x="34" y="107"/>
                    <a:pt x="35" y="106"/>
                    <a:pt x="35" y="105"/>
                  </a:cubicBezTo>
                  <a:cubicBezTo>
                    <a:pt x="35" y="104"/>
                    <a:pt x="35" y="104"/>
                    <a:pt x="36" y="103"/>
                  </a:cubicBezTo>
                  <a:cubicBezTo>
                    <a:pt x="36" y="102"/>
                    <a:pt x="35" y="101"/>
                    <a:pt x="34" y="100"/>
                  </a:cubicBezTo>
                  <a:cubicBezTo>
                    <a:pt x="34" y="99"/>
                    <a:pt x="33" y="97"/>
                    <a:pt x="33" y="96"/>
                  </a:cubicBezTo>
                  <a:cubicBezTo>
                    <a:pt x="33" y="96"/>
                    <a:pt x="34" y="95"/>
                    <a:pt x="34" y="95"/>
                  </a:cubicBezTo>
                  <a:cubicBezTo>
                    <a:pt x="34" y="94"/>
                    <a:pt x="34" y="93"/>
                    <a:pt x="34" y="92"/>
                  </a:cubicBezTo>
                  <a:cubicBezTo>
                    <a:pt x="33" y="91"/>
                    <a:pt x="30" y="91"/>
                    <a:pt x="29" y="92"/>
                  </a:cubicBezTo>
                  <a:cubicBezTo>
                    <a:pt x="26" y="92"/>
                    <a:pt x="24" y="96"/>
                    <a:pt x="21" y="96"/>
                  </a:cubicBezTo>
                  <a:cubicBezTo>
                    <a:pt x="19" y="96"/>
                    <a:pt x="18" y="96"/>
                    <a:pt x="17" y="95"/>
                  </a:cubicBezTo>
                  <a:cubicBezTo>
                    <a:pt x="16" y="95"/>
                    <a:pt x="15" y="93"/>
                    <a:pt x="15" y="92"/>
                  </a:cubicBezTo>
                  <a:cubicBezTo>
                    <a:pt x="15" y="91"/>
                    <a:pt x="16" y="89"/>
                    <a:pt x="15" y="87"/>
                  </a:cubicBezTo>
                  <a:cubicBezTo>
                    <a:pt x="13" y="86"/>
                    <a:pt x="12" y="87"/>
                    <a:pt x="11" y="86"/>
                  </a:cubicBezTo>
                  <a:cubicBezTo>
                    <a:pt x="10" y="86"/>
                    <a:pt x="9" y="86"/>
                    <a:pt x="9" y="85"/>
                  </a:cubicBezTo>
                  <a:cubicBezTo>
                    <a:pt x="9" y="85"/>
                    <a:pt x="10" y="84"/>
                    <a:pt x="10" y="83"/>
                  </a:cubicBezTo>
                  <a:cubicBezTo>
                    <a:pt x="10" y="81"/>
                    <a:pt x="8" y="80"/>
                    <a:pt x="7" y="80"/>
                  </a:cubicBezTo>
                  <a:cubicBezTo>
                    <a:pt x="5" y="80"/>
                    <a:pt x="4" y="80"/>
                    <a:pt x="3" y="79"/>
                  </a:cubicBezTo>
                  <a:cubicBezTo>
                    <a:pt x="1" y="79"/>
                    <a:pt x="0" y="78"/>
                    <a:pt x="0" y="76"/>
                  </a:cubicBezTo>
                  <a:cubicBezTo>
                    <a:pt x="2" y="74"/>
                    <a:pt x="6" y="75"/>
                    <a:pt x="7" y="72"/>
                  </a:cubicBezTo>
                  <a:cubicBezTo>
                    <a:pt x="8" y="71"/>
                    <a:pt x="6" y="69"/>
                    <a:pt x="6" y="69"/>
                  </a:cubicBezTo>
                  <a:cubicBezTo>
                    <a:pt x="5" y="67"/>
                    <a:pt x="5" y="66"/>
                    <a:pt x="6" y="64"/>
                  </a:cubicBezTo>
                  <a:cubicBezTo>
                    <a:pt x="6" y="64"/>
                    <a:pt x="7" y="64"/>
                    <a:pt x="6" y="63"/>
                  </a:cubicBezTo>
                  <a:cubicBezTo>
                    <a:pt x="6" y="62"/>
                    <a:pt x="6" y="62"/>
                    <a:pt x="6" y="60"/>
                  </a:cubicBezTo>
                  <a:cubicBezTo>
                    <a:pt x="7" y="60"/>
                    <a:pt x="7" y="59"/>
                    <a:pt x="7" y="59"/>
                  </a:cubicBezTo>
                  <a:cubicBezTo>
                    <a:pt x="8" y="58"/>
                    <a:pt x="8" y="58"/>
                    <a:pt x="9" y="58"/>
                  </a:cubicBezTo>
                  <a:cubicBezTo>
                    <a:pt x="10" y="58"/>
                    <a:pt x="10" y="58"/>
                    <a:pt x="11" y="58"/>
                  </a:cubicBezTo>
                  <a:cubicBezTo>
                    <a:pt x="12" y="58"/>
                    <a:pt x="13" y="57"/>
                    <a:pt x="14" y="57"/>
                  </a:cubicBezTo>
                  <a:cubicBezTo>
                    <a:pt x="15" y="57"/>
                    <a:pt x="15" y="57"/>
                    <a:pt x="16" y="56"/>
                  </a:cubicBezTo>
                  <a:cubicBezTo>
                    <a:pt x="16" y="55"/>
                    <a:pt x="16" y="55"/>
                    <a:pt x="16" y="54"/>
                  </a:cubicBezTo>
                  <a:cubicBezTo>
                    <a:pt x="15" y="53"/>
                    <a:pt x="14" y="52"/>
                    <a:pt x="12" y="51"/>
                  </a:cubicBezTo>
                  <a:cubicBezTo>
                    <a:pt x="12" y="49"/>
                    <a:pt x="10" y="48"/>
                    <a:pt x="11" y="46"/>
                  </a:cubicBezTo>
                  <a:cubicBezTo>
                    <a:pt x="11" y="45"/>
                    <a:pt x="13" y="45"/>
                    <a:pt x="14" y="44"/>
                  </a:cubicBezTo>
                  <a:cubicBezTo>
                    <a:pt x="16" y="44"/>
                    <a:pt x="16" y="43"/>
                    <a:pt x="14" y="41"/>
                  </a:cubicBezTo>
                  <a:cubicBezTo>
                    <a:pt x="14" y="41"/>
                    <a:pt x="13" y="40"/>
                    <a:pt x="13" y="40"/>
                  </a:cubicBezTo>
                  <a:cubicBezTo>
                    <a:pt x="12" y="39"/>
                    <a:pt x="12" y="39"/>
                    <a:pt x="12" y="38"/>
                  </a:cubicBezTo>
                  <a:cubicBezTo>
                    <a:pt x="12" y="37"/>
                    <a:pt x="11" y="36"/>
                    <a:pt x="11" y="36"/>
                  </a:cubicBezTo>
                  <a:cubicBezTo>
                    <a:pt x="10" y="35"/>
                    <a:pt x="11" y="34"/>
                    <a:pt x="11" y="33"/>
                  </a:cubicBezTo>
                  <a:cubicBezTo>
                    <a:pt x="12" y="33"/>
                    <a:pt x="14" y="33"/>
                    <a:pt x="14" y="32"/>
                  </a:cubicBezTo>
                  <a:cubicBezTo>
                    <a:pt x="15" y="32"/>
                    <a:pt x="15" y="30"/>
                    <a:pt x="15" y="29"/>
                  </a:cubicBezTo>
                  <a:cubicBezTo>
                    <a:pt x="14" y="28"/>
                    <a:pt x="14" y="27"/>
                    <a:pt x="13" y="27"/>
                  </a:cubicBezTo>
                  <a:cubicBezTo>
                    <a:pt x="13" y="25"/>
                    <a:pt x="13" y="24"/>
                    <a:pt x="14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3"/>
                    <a:pt x="17" y="24"/>
                  </a:cubicBezTo>
                  <a:cubicBezTo>
                    <a:pt x="17" y="23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1" y="17"/>
                    <a:pt x="20" y="16"/>
                    <a:pt x="19" y="15"/>
                  </a:cubicBezTo>
                  <a:cubicBezTo>
                    <a:pt x="18" y="14"/>
                    <a:pt x="17" y="14"/>
                    <a:pt x="16" y="13"/>
                  </a:cubicBezTo>
                  <a:cubicBezTo>
                    <a:pt x="15" y="11"/>
                    <a:pt x="17" y="10"/>
                    <a:pt x="16" y="8"/>
                  </a:cubicBezTo>
                  <a:cubicBezTo>
                    <a:pt x="16" y="7"/>
                    <a:pt x="14" y="6"/>
                    <a:pt x="13" y="6"/>
                  </a:cubicBezTo>
                  <a:cubicBezTo>
                    <a:pt x="13" y="6"/>
                    <a:pt x="12" y="6"/>
                    <a:pt x="12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">
              <a:extLst>
                <a:ext uri="{FF2B5EF4-FFF2-40B4-BE49-F238E27FC236}">
                  <a16:creationId xmlns:a16="http://schemas.microsoft.com/office/drawing/2014/main" id="{770D72CD-0781-483B-9DB7-64A9A9BFE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0738" y="5495926"/>
              <a:ext cx="3175" cy="14288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5">
              <a:extLst>
                <a:ext uri="{FF2B5EF4-FFF2-40B4-BE49-F238E27FC236}">
                  <a16:creationId xmlns:a16="http://schemas.microsoft.com/office/drawing/2014/main" id="{349FA3EC-3D90-4C16-9CB8-AD83E5FD2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0250" y="5449888"/>
              <a:ext cx="93663" cy="125413"/>
            </a:xfrm>
            <a:custGeom>
              <a:avLst/>
              <a:gdLst>
                <a:gd name="T0" fmla="*/ 6 w 25"/>
                <a:gd name="T1" fmla="*/ 8 h 33"/>
                <a:gd name="T2" fmla="*/ 10 w 25"/>
                <a:gd name="T3" fmla="*/ 3 h 33"/>
                <a:gd name="T4" fmla="*/ 15 w 25"/>
                <a:gd name="T5" fmla="*/ 1 h 33"/>
                <a:gd name="T6" fmla="*/ 20 w 25"/>
                <a:gd name="T7" fmla="*/ 1 h 33"/>
                <a:gd name="T8" fmla="*/ 21 w 25"/>
                <a:gd name="T9" fmla="*/ 5 h 33"/>
                <a:gd name="T10" fmla="*/ 24 w 25"/>
                <a:gd name="T11" fmla="*/ 12 h 33"/>
                <a:gd name="T12" fmla="*/ 25 w 25"/>
                <a:gd name="T13" fmla="*/ 16 h 33"/>
                <a:gd name="T14" fmla="*/ 24 w 25"/>
                <a:gd name="T15" fmla="*/ 19 h 33"/>
                <a:gd name="T16" fmla="*/ 23 w 25"/>
                <a:gd name="T17" fmla="*/ 24 h 33"/>
                <a:gd name="T18" fmla="*/ 18 w 25"/>
                <a:gd name="T19" fmla="*/ 31 h 33"/>
                <a:gd name="T20" fmla="*/ 16 w 25"/>
                <a:gd name="T21" fmla="*/ 33 h 33"/>
                <a:gd name="T22" fmla="*/ 14 w 25"/>
                <a:gd name="T23" fmla="*/ 32 h 33"/>
                <a:gd name="T24" fmla="*/ 10 w 25"/>
                <a:gd name="T25" fmla="*/ 32 h 33"/>
                <a:gd name="T26" fmla="*/ 2 w 25"/>
                <a:gd name="T27" fmla="*/ 24 h 33"/>
                <a:gd name="T28" fmla="*/ 2 w 25"/>
                <a:gd name="T29" fmla="*/ 14 h 33"/>
                <a:gd name="T30" fmla="*/ 3 w 25"/>
                <a:gd name="T31" fmla="*/ 12 h 33"/>
                <a:gd name="T32" fmla="*/ 3 w 25"/>
                <a:gd name="T33" fmla="*/ 12 h 33"/>
                <a:gd name="T34" fmla="*/ 3 w 25"/>
                <a:gd name="T35" fmla="*/ 12 h 33"/>
                <a:gd name="T36" fmla="*/ 4 w 25"/>
                <a:gd name="T37" fmla="*/ 11 h 33"/>
                <a:gd name="T38" fmla="*/ 6 w 25"/>
                <a:gd name="T3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33">
                  <a:moveTo>
                    <a:pt x="6" y="8"/>
                  </a:moveTo>
                  <a:cubicBezTo>
                    <a:pt x="7" y="6"/>
                    <a:pt x="8" y="4"/>
                    <a:pt x="10" y="3"/>
                  </a:cubicBezTo>
                  <a:cubicBezTo>
                    <a:pt x="12" y="1"/>
                    <a:pt x="12" y="1"/>
                    <a:pt x="15" y="1"/>
                  </a:cubicBezTo>
                  <a:cubicBezTo>
                    <a:pt x="17" y="2"/>
                    <a:pt x="18" y="0"/>
                    <a:pt x="20" y="1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2" y="7"/>
                    <a:pt x="23" y="10"/>
                    <a:pt x="24" y="12"/>
                  </a:cubicBezTo>
                  <a:cubicBezTo>
                    <a:pt x="24" y="13"/>
                    <a:pt x="24" y="14"/>
                    <a:pt x="25" y="16"/>
                  </a:cubicBezTo>
                  <a:cubicBezTo>
                    <a:pt x="25" y="17"/>
                    <a:pt x="24" y="17"/>
                    <a:pt x="24" y="19"/>
                  </a:cubicBezTo>
                  <a:cubicBezTo>
                    <a:pt x="23" y="21"/>
                    <a:pt x="24" y="22"/>
                    <a:pt x="23" y="24"/>
                  </a:cubicBezTo>
                  <a:cubicBezTo>
                    <a:pt x="22" y="26"/>
                    <a:pt x="20" y="29"/>
                    <a:pt x="18" y="31"/>
                  </a:cubicBezTo>
                  <a:cubicBezTo>
                    <a:pt x="17" y="32"/>
                    <a:pt x="17" y="33"/>
                    <a:pt x="16" y="33"/>
                  </a:cubicBezTo>
                  <a:cubicBezTo>
                    <a:pt x="15" y="33"/>
                    <a:pt x="15" y="33"/>
                    <a:pt x="14" y="32"/>
                  </a:cubicBezTo>
                  <a:cubicBezTo>
                    <a:pt x="13" y="32"/>
                    <a:pt x="11" y="32"/>
                    <a:pt x="10" y="32"/>
                  </a:cubicBezTo>
                  <a:cubicBezTo>
                    <a:pt x="6" y="31"/>
                    <a:pt x="4" y="27"/>
                    <a:pt x="2" y="24"/>
                  </a:cubicBezTo>
                  <a:cubicBezTo>
                    <a:pt x="0" y="21"/>
                    <a:pt x="0" y="18"/>
                    <a:pt x="2" y="14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6">
              <a:extLst>
                <a:ext uri="{FF2B5EF4-FFF2-40B4-BE49-F238E27FC236}">
                  <a16:creationId xmlns:a16="http://schemas.microsoft.com/office/drawing/2014/main" id="{B06D4148-F019-415F-B81A-A5C43509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54959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7">
              <a:extLst>
                <a:ext uri="{FF2B5EF4-FFF2-40B4-BE49-F238E27FC236}">
                  <a16:creationId xmlns:a16="http://schemas.microsoft.com/office/drawing/2014/main" id="{ABC73D81-0EC0-45A6-87BF-C18CDC34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311651"/>
              <a:ext cx="742950" cy="1225550"/>
            </a:xfrm>
            <a:custGeom>
              <a:avLst/>
              <a:gdLst>
                <a:gd name="T0" fmla="*/ 2 w 197"/>
                <a:gd name="T1" fmla="*/ 92 h 325"/>
                <a:gd name="T2" fmla="*/ 8 w 197"/>
                <a:gd name="T3" fmla="*/ 81 h 325"/>
                <a:gd name="T4" fmla="*/ 21 w 197"/>
                <a:gd name="T5" fmla="*/ 80 h 325"/>
                <a:gd name="T6" fmla="*/ 37 w 197"/>
                <a:gd name="T7" fmla="*/ 72 h 325"/>
                <a:gd name="T8" fmla="*/ 44 w 197"/>
                <a:gd name="T9" fmla="*/ 70 h 325"/>
                <a:gd name="T10" fmla="*/ 56 w 197"/>
                <a:gd name="T11" fmla="*/ 66 h 325"/>
                <a:gd name="T12" fmla="*/ 66 w 197"/>
                <a:gd name="T13" fmla="*/ 76 h 325"/>
                <a:gd name="T14" fmla="*/ 78 w 197"/>
                <a:gd name="T15" fmla="*/ 76 h 325"/>
                <a:gd name="T16" fmla="*/ 79 w 197"/>
                <a:gd name="T17" fmla="*/ 88 h 325"/>
                <a:gd name="T18" fmla="*/ 81 w 197"/>
                <a:gd name="T19" fmla="*/ 115 h 325"/>
                <a:gd name="T20" fmla="*/ 89 w 197"/>
                <a:gd name="T21" fmla="*/ 120 h 325"/>
                <a:gd name="T22" fmla="*/ 92 w 197"/>
                <a:gd name="T23" fmla="*/ 110 h 325"/>
                <a:gd name="T24" fmla="*/ 100 w 197"/>
                <a:gd name="T25" fmla="*/ 105 h 325"/>
                <a:gd name="T26" fmla="*/ 103 w 197"/>
                <a:gd name="T27" fmla="*/ 91 h 325"/>
                <a:gd name="T28" fmla="*/ 103 w 197"/>
                <a:gd name="T29" fmla="*/ 74 h 325"/>
                <a:gd name="T30" fmla="*/ 95 w 197"/>
                <a:gd name="T31" fmla="*/ 66 h 325"/>
                <a:gd name="T32" fmla="*/ 87 w 197"/>
                <a:gd name="T33" fmla="*/ 58 h 325"/>
                <a:gd name="T34" fmla="*/ 77 w 197"/>
                <a:gd name="T35" fmla="*/ 39 h 325"/>
                <a:gd name="T36" fmla="*/ 78 w 197"/>
                <a:gd name="T37" fmla="*/ 24 h 325"/>
                <a:gd name="T38" fmla="*/ 86 w 197"/>
                <a:gd name="T39" fmla="*/ 17 h 325"/>
                <a:gd name="T40" fmla="*/ 94 w 197"/>
                <a:gd name="T41" fmla="*/ 17 h 325"/>
                <a:gd name="T42" fmla="*/ 110 w 197"/>
                <a:gd name="T43" fmla="*/ 20 h 325"/>
                <a:gd name="T44" fmla="*/ 131 w 197"/>
                <a:gd name="T45" fmla="*/ 20 h 325"/>
                <a:gd name="T46" fmla="*/ 138 w 197"/>
                <a:gd name="T47" fmla="*/ 17 h 325"/>
                <a:gd name="T48" fmla="*/ 154 w 197"/>
                <a:gd name="T49" fmla="*/ 15 h 325"/>
                <a:gd name="T50" fmla="*/ 176 w 197"/>
                <a:gd name="T51" fmla="*/ 7 h 325"/>
                <a:gd name="T52" fmla="*/ 189 w 197"/>
                <a:gd name="T53" fmla="*/ 1 h 325"/>
                <a:gd name="T54" fmla="*/ 194 w 197"/>
                <a:gd name="T55" fmla="*/ 15 h 325"/>
                <a:gd name="T56" fmla="*/ 192 w 197"/>
                <a:gd name="T57" fmla="*/ 28 h 325"/>
                <a:gd name="T58" fmla="*/ 195 w 197"/>
                <a:gd name="T59" fmla="*/ 39 h 325"/>
                <a:gd name="T60" fmla="*/ 195 w 197"/>
                <a:gd name="T61" fmla="*/ 49 h 325"/>
                <a:gd name="T62" fmla="*/ 197 w 197"/>
                <a:gd name="T63" fmla="*/ 62 h 325"/>
                <a:gd name="T64" fmla="*/ 195 w 197"/>
                <a:gd name="T65" fmla="*/ 68 h 325"/>
                <a:gd name="T66" fmla="*/ 197 w 197"/>
                <a:gd name="T67" fmla="*/ 87 h 325"/>
                <a:gd name="T68" fmla="*/ 186 w 197"/>
                <a:gd name="T69" fmla="*/ 106 h 325"/>
                <a:gd name="T70" fmla="*/ 168 w 197"/>
                <a:gd name="T71" fmla="*/ 125 h 325"/>
                <a:gd name="T72" fmla="*/ 155 w 197"/>
                <a:gd name="T73" fmla="*/ 128 h 325"/>
                <a:gd name="T74" fmla="*/ 141 w 197"/>
                <a:gd name="T75" fmla="*/ 132 h 325"/>
                <a:gd name="T76" fmla="*/ 125 w 197"/>
                <a:gd name="T77" fmla="*/ 143 h 325"/>
                <a:gd name="T78" fmla="*/ 108 w 197"/>
                <a:gd name="T79" fmla="*/ 161 h 325"/>
                <a:gd name="T80" fmla="*/ 94 w 197"/>
                <a:gd name="T81" fmla="*/ 175 h 325"/>
                <a:gd name="T82" fmla="*/ 86 w 197"/>
                <a:gd name="T83" fmla="*/ 191 h 325"/>
                <a:gd name="T84" fmla="*/ 98 w 197"/>
                <a:gd name="T85" fmla="*/ 219 h 325"/>
                <a:gd name="T86" fmla="*/ 97 w 197"/>
                <a:gd name="T87" fmla="*/ 229 h 325"/>
                <a:gd name="T88" fmla="*/ 100 w 197"/>
                <a:gd name="T89" fmla="*/ 252 h 325"/>
                <a:gd name="T90" fmla="*/ 96 w 197"/>
                <a:gd name="T91" fmla="*/ 267 h 325"/>
                <a:gd name="T92" fmla="*/ 79 w 197"/>
                <a:gd name="T93" fmla="*/ 283 h 325"/>
                <a:gd name="T94" fmla="*/ 60 w 197"/>
                <a:gd name="T95" fmla="*/ 293 h 325"/>
                <a:gd name="T96" fmla="*/ 50 w 197"/>
                <a:gd name="T97" fmla="*/ 299 h 325"/>
                <a:gd name="T98" fmla="*/ 53 w 197"/>
                <a:gd name="T99" fmla="*/ 313 h 325"/>
                <a:gd name="T100" fmla="*/ 50 w 197"/>
                <a:gd name="T101" fmla="*/ 325 h 325"/>
                <a:gd name="T102" fmla="*/ 32 w 197"/>
                <a:gd name="T103" fmla="*/ 315 h 325"/>
                <a:gd name="T104" fmla="*/ 32 w 197"/>
                <a:gd name="T105" fmla="*/ 303 h 325"/>
                <a:gd name="T106" fmla="*/ 31 w 197"/>
                <a:gd name="T107" fmla="*/ 276 h 325"/>
                <a:gd name="T108" fmla="*/ 28 w 197"/>
                <a:gd name="T109" fmla="*/ 254 h 325"/>
                <a:gd name="T110" fmla="*/ 15 w 197"/>
                <a:gd name="T111" fmla="*/ 232 h 325"/>
                <a:gd name="T112" fmla="*/ 38 w 197"/>
                <a:gd name="T113" fmla="*/ 210 h 325"/>
                <a:gd name="T114" fmla="*/ 41 w 197"/>
                <a:gd name="T115" fmla="*/ 193 h 325"/>
                <a:gd name="T116" fmla="*/ 52 w 197"/>
                <a:gd name="T117" fmla="*/ 183 h 325"/>
                <a:gd name="T118" fmla="*/ 49 w 197"/>
                <a:gd name="T119" fmla="*/ 167 h 325"/>
                <a:gd name="T120" fmla="*/ 46 w 197"/>
                <a:gd name="T121" fmla="*/ 152 h 325"/>
                <a:gd name="T122" fmla="*/ 46 w 197"/>
                <a:gd name="T123" fmla="*/ 121 h 325"/>
                <a:gd name="T124" fmla="*/ 23 w 197"/>
                <a:gd name="T125" fmla="*/ 10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325">
                  <a:moveTo>
                    <a:pt x="7" y="108"/>
                  </a:moveTo>
                  <a:cubicBezTo>
                    <a:pt x="6" y="107"/>
                    <a:pt x="6" y="105"/>
                    <a:pt x="6" y="103"/>
                  </a:cubicBezTo>
                  <a:cubicBezTo>
                    <a:pt x="5" y="102"/>
                    <a:pt x="6" y="100"/>
                    <a:pt x="5" y="99"/>
                  </a:cubicBezTo>
                  <a:cubicBezTo>
                    <a:pt x="4" y="96"/>
                    <a:pt x="4" y="94"/>
                    <a:pt x="2" y="92"/>
                  </a:cubicBezTo>
                  <a:cubicBezTo>
                    <a:pt x="1" y="91"/>
                    <a:pt x="0" y="90"/>
                    <a:pt x="0" y="88"/>
                  </a:cubicBezTo>
                  <a:cubicBezTo>
                    <a:pt x="0" y="88"/>
                    <a:pt x="1" y="86"/>
                    <a:pt x="2" y="85"/>
                  </a:cubicBezTo>
                  <a:cubicBezTo>
                    <a:pt x="3" y="85"/>
                    <a:pt x="4" y="85"/>
                    <a:pt x="6" y="84"/>
                  </a:cubicBezTo>
                  <a:cubicBezTo>
                    <a:pt x="6" y="83"/>
                    <a:pt x="7" y="82"/>
                    <a:pt x="8" y="81"/>
                  </a:cubicBezTo>
                  <a:cubicBezTo>
                    <a:pt x="9" y="80"/>
                    <a:pt x="10" y="79"/>
                    <a:pt x="12" y="79"/>
                  </a:cubicBezTo>
                  <a:cubicBezTo>
                    <a:pt x="13" y="79"/>
                    <a:pt x="13" y="78"/>
                    <a:pt x="14" y="78"/>
                  </a:cubicBezTo>
                  <a:cubicBezTo>
                    <a:pt x="14" y="78"/>
                    <a:pt x="16" y="79"/>
                    <a:pt x="16" y="79"/>
                  </a:cubicBezTo>
                  <a:cubicBezTo>
                    <a:pt x="18" y="79"/>
                    <a:pt x="19" y="80"/>
                    <a:pt x="21" y="80"/>
                  </a:cubicBezTo>
                  <a:cubicBezTo>
                    <a:pt x="22" y="80"/>
                    <a:pt x="24" y="79"/>
                    <a:pt x="25" y="78"/>
                  </a:cubicBezTo>
                  <a:cubicBezTo>
                    <a:pt x="28" y="77"/>
                    <a:pt x="29" y="74"/>
                    <a:pt x="32" y="73"/>
                  </a:cubicBezTo>
                  <a:cubicBezTo>
                    <a:pt x="33" y="73"/>
                    <a:pt x="34" y="72"/>
                    <a:pt x="35" y="72"/>
                  </a:cubicBezTo>
                  <a:cubicBezTo>
                    <a:pt x="36" y="72"/>
                    <a:pt x="37" y="72"/>
                    <a:pt x="37" y="72"/>
                  </a:cubicBezTo>
                  <a:cubicBezTo>
                    <a:pt x="38" y="71"/>
                    <a:pt x="39" y="72"/>
                    <a:pt x="40" y="71"/>
                  </a:cubicBezTo>
                  <a:cubicBezTo>
                    <a:pt x="40" y="71"/>
                    <a:pt x="40" y="71"/>
                    <a:pt x="41" y="71"/>
                  </a:cubicBezTo>
                  <a:cubicBezTo>
                    <a:pt x="41" y="71"/>
                    <a:pt x="41" y="71"/>
                    <a:pt x="42" y="71"/>
                  </a:cubicBezTo>
                  <a:cubicBezTo>
                    <a:pt x="43" y="71"/>
                    <a:pt x="44" y="70"/>
                    <a:pt x="44" y="70"/>
                  </a:cubicBezTo>
                  <a:cubicBezTo>
                    <a:pt x="46" y="69"/>
                    <a:pt x="47" y="69"/>
                    <a:pt x="49" y="69"/>
                  </a:cubicBezTo>
                  <a:cubicBezTo>
                    <a:pt x="51" y="69"/>
                    <a:pt x="51" y="68"/>
                    <a:pt x="53" y="67"/>
                  </a:cubicBezTo>
                  <a:cubicBezTo>
                    <a:pt x="53" y="67"/>
                    <a:pt x="54" y="66"/>
                    <a:pt x="54" y="65"/>
                  </a:cubicBezTo>
                  <a:cubicBezTo>
                    <a:pt x="54" y="66"/>
                    <a:pt x="55" y="66"/>
                    <a:pt x="56" y="66"/>
                  </a:cubicBezTo>
                  <a:cubicBezTo>
                    <a:pt x="57" y="67"/>
                    <a:pt x="58" y="66"/>
                    <a:pt x="60" y="67"/>
                  </a:cubicBezTo>
                  <a:cubicBezTo>
                    <a:pt x="61" y="69"/>
                    <a:pt x="60" y="71"/>
                    <a:pt x="60" y="72"/>
                  </a:cubicBezTo>
                  <a:cubicBezTo>
                    <a:pt x="60" y="73"/>
                    <a:pt x="61" y="75"/>
                    <a:pt x="62" y="75"/>
                  </a:cubicBezTo>
                  <a:cubicBezTo>
                    <a:pt x="63" y="76"/>
                    <a:pt x="64" y="76"/>
                    <a:pt x="66" y="76"/>
                  </a:cubicBezTo>
                  <a:cubicBezTo>
                    <a:pt x="69" y="76"/>
                    <a:pt x="71" y="72"/>
                    <a:pt x="74" y="72"/>
                  </a:cubicBezTo>
                  <a:cubicBezTo>
                    <a:pt x="75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5"/>
                    <a:pt x="78" y="76"/>
                    <a:pt x="78" y="76"/>
                  </a:cubicBezTo>
                  <a:cubicBezTo>
                    <a:pt x="78" y="77"/>
                    <a:pt x="79" y="79"/>
                    <a:pt x="79" y="80"/>
                  </a:cubicBezTo>
                  <a:cubicBezTo>
                    <a:pt x="80" y="81"/>
                    <a:pt x="81" y="82"/>
                    <a:pt x="81" y="83"/>
                  </a:cubicBezTo>
                  <a:cubicBezTo>
                    <a:pt x="80" y="84"/>
                    <a:pt x="80" y="84"/>
                    <a:pt x="80" y="85"/>
                  </a:cubicBezTo>
                  <a:cubicBezTo>
                    <a:pt x="80" y="86"/>
                    <a:pt x="79" y="87"/>
                    <a:pt x="79" y="88"/>
                  </a:cubicBezTo>
                  <a:cubicBezTo>
                    <a:pt x="79" y="89"/>
                    <a:pt x="79" y="91"/>
                    <a:pt x="80" y="92"/>
                  </a:cubicBezTo>
                  <a:cubicBezTo>
                    <a:pt x="80" y="95"/>
                    <a:pt x="78" y="98"/>
                    <a:pt x="76" y="100"/>
                  </a:cubicBezTo>
                  <a:cubicBezTo>
                    <a:pt x="75" y="102"/>
                    <a:pt x="75" y="105"/>
                    <a:pt x="76" y="107"/>
                  </a:cubicBezTo>
                  <a:cubicBezTo>
                    <a:pt x="77" y="110"/>
                    <a:pt x="80" y="112"/>
                    <a:pt x="81" y="115"/>
                  </a:cubicBezTo>
                  <a:cubicBezTo>
                    <a:pt x="82" y="116"/>
                    <a:pt x="83" y="117"/>
                    <a:pt x="84" y="118"/>
                  </a:cubicBezTo>
                  <a:cubicBezTo>
                    <a:pt x="85" y="119"/>
                    <a:pt x="86" y="120"/>
                    <a:pt x="87" y="122"/>
                  </a:cubicBezTo>
                  <a:cubicBezTo>
                    <a:pt x="88" y="122"/>
                    <a:pt x="89" y="125"/>
                    <a:pt x="90" y="123"/>
                  </a:cubicBezTo>
                  <a:cubicBezTo>
                    <a:pt x="91" y="122"/>
                    <a:pt x="89" y="121"/>
                    <a:pt x="89" y="120"/>
                  </a:cubicBezTo>
                  <a:cubicBezTo>
                    <a:pt x="90" y="119"/>
                    <a:pt x="90" y="118"/>
                    <a:pt x="90" y="117"/>
                  </a:cubicBezTo>
                  <a:cubicBezTo>
                    <a:pt x="90" y="117"/>
                    <a:pt x="91" y="116"/>
                    <a:pt x="91" y="115"/>
                  </a:cubicBezTo>
                  <a:cubicBezTo>
                    <a:pt x="91" y="114"/>
                    <a:pt x="91" y="113"/>
                    <a:pt x="91" y="112"/>
                  </a:cubicBezTo>
                  <a:cubicBezTo>
                    <a:pt x="91" y="112"/>
                    <a:pt x="92" y="111"/>
                    <a:pt x="92" y="110"/>
                  </a:cubicBezTo>
                  <a:cubicBezTo>
                    <a:pt x="93" y="109"/>
                    <a:pt x="93" y="107"/>
                    <a:pt x="94" y="106"/>
                  </a:cubicBezTo>
                  <a:cubicBezTo>
                    <a:pt x="96" y="103"/>
                    <a:pt x="96" y="107"/>
                    <a:pt x="98" y="108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00" y="107"/>
                    <a:pt x="100" y="106"/>
                    <a:pt x="100" y="105"/>
                  </a:cubicBezTo>
                  <a:cubicBezTo>
                    <a:pt x="101" y="104"/>
                    <a:pt x="101" y="103"/>
                    <a:pt x="102" y="102"/>
                  </a:cubicBezTo>
                  <a:cubicBezTo>
                    <a:pt x="103" y="101"/>
                    <a:pt x="103" y="100"/>
                    <a:pt x="104" y="99"/>
                  </a:cubicBezTo>
                  <a:cubicBezTo>
                    <a:pt x="105" y="98"/>
                    <a:pt x="106" y="98"/>
                    <a:pt x="107" y="97"/>
                  </a:cubicBezTo>
                  <a:cubicBezTo>
                    <a:pt x="108" y="94"/>
                    <a:pt x="104" y="92"/>
                    <a:pt x="103" y="91"/>
                  </a:cubicBezTo>
                  <a:cubicBezTo>
                    <a:pt x="103" y="90"/>
                    <a:pt x="102" y="89"/>
                    <a:pt x="103" y="88"/>
                  </a:cubicBezTo>
                  <a:cubicBezTo>
                    <a:pt x="103" y="87"/>
                    <a:pt x="103" y="86"/>
                    <a:pt x="103" y="86"/>
                  </a:cubicBezTo>
                  <a:cubicBezTo>
                    <a:pt x="104" y="85"/>
                    <a:pt x="104" y="85"/>
                    <a:pt x="105" y="85"/>
                  </a:cubicBezTo>
                  <a:cubicBezTo>
                    <a:pt x="108" y="83"/>
                    <a:pt x="106" y="76"/>
                    <a:pt x="103" y="74"/>
                  </a:cubicBezTo>
                  <a:cubicBezTo>
                    <a:pt x="102" y="73"/>
                    <a:pt x="101" y="73"/>
                    <a:pt x="100" y="73"/>
                  </a:cubicBezTo>
                  <a:cubicBezTo>
                    <a:pt x="99" y="72"/>
                    <a:pt x="98" y="71"/>
                    <a:pt x="97" y="70"/>
                  </a:cubicBezTo>
                  <a:cubicBezTo>
                    <a:pt x="97" y="69"/>
                    <a:pt x="96" y="68"/>
                    <a:pt x="96" y="67"/>
                  </a:cubicBezTo>
                  <a:cubicBezTo>
                    <a:pt x="96" y="67"/>
                    <a:pt x="95" y="66"/>
                    <a:pt x="95" y="66"/>
                  </a:cubicBezTo>
                  <a:cubicBezTo>
                    <a:pt x="95" y="65"/>
                    <a:pt x="94" y="65"/>
                    <a:pt x="94" y="64"/>
                  </a:cubicBezTo>
                  <a:cubicBezTo>
                    <a:pt x="94" y="64"/>
                    <a:pt x="94" y="63"/>
                    <a:pt x="93" y="62"/>
                  </a:cubicBezTo>
                  <a:cubicBezTo>
                    <a:pt x="93" y="61"/>
                    <a:pt x="92" y="61"/>
                    <a:pt x="92" y="60"/>
                  </a:cubicBezTo>
                  <a:cubicBezTo>
                    <a:pt x="90" y="59"/>
                    <a:pt x="88" y="58"/>
                    <a:pt x="87" y="58"/>
                  </a:cubicBezTo>
                  <a:cubicBezTo>
                    <a:pt x="85" y="57"/>
                    <a:pt x="82" y="59"/>
                    <a:pt x="81" y="56"/>
                  </a:cubicBezTo>
                  <a:cubicBezTo>
                    <a:pt x="80" y="54"/>
                    <a:pt x="81" y="51"/>
                    <a:pt x="81" y="50"/>
                  </a:cubicBezTo>
                  <a:cubicBezTo>
                    <a:pt x="82" y="47"/>
                    <a:pt x="81" y="46"/>
                    <a:pt x="80" y="44"/>
                  </a:cubicBezTo>
                  <a:cubicBezTo>
                    <a:pt x="79" y="42"/>
                    <a:pt x="77" y="41"/>
                    <a:pt x="77" y="39"/>
                  </a:cubicBezTo>
                  <a:cubicBezTo>
                    <a:pt x="78" y="36"/>
                    <a:pt x="79" y="35"/>
                    <a:pt x="78" y="33"/>
                  </a:cubicBezTo>
                  <a:cubicBezTo>
                    <a:pt x="77" y="32"/>
                    <a:pt x="77" y="31"/>
                    <a:pt x="76" y="30"/>
                  </a:cubicBezTo>
                  <a:cubicBezTo>
                    <a:pt x="76" y="29"/>
                    <a:pt x="77" y="28"/>
                    <a:pt x="77" y="27"/>
                  </a:cubicBezTo>
                  <a:cubicBezTo>
                    <a:pt x="77" y="26"/>
                    <a:pt x="77" y="25"/>
                    <a:pt x="78" y="24"/>
                  </a:cubicBezTo>
                  <a:cubicBezTo>
                    <a:pt x="78" y="23"/>
                    <a:pt x="79" y="22"/>
                    <a:pt x="80" y="22"/>
                  </a:cubicBezTo>
                  <a:cubicBezTo>
                    <a:pt x="81" y="21"/>
                    <a:pt x="82" y="20"/>
                    <a:pt x="83" y="19"/>
                  </a:cubicBezTo>
                  <a:cubicBezTo>
                    <a:pt x="83" y="18"/>
                    <a:pt x="84" y="17"/>
                    <a:pt x="84" y="17"/>
                  </a:cubicBezTo>
                  <a:cubicBezTo>
                    <a:pt x="85" y="17"/>
                    <a:pt x="86" y="17"/>
                    <a:pt x="86" y="17"/>
                  </a:cubicBezTo>
                  <a:cubicBezTo>
                    <a:pt x="87" y="17"/>
                    <a:pt x="87" y="17"/>
                    <a:pt x="88" y="17"/>
                  </a:cubicBezTo>
                  <a:cubicBezTo>
                    <a:pt x="89" y="17"/>
                    <a:pt x="90" y="17"/>
                    <a:pt x="91" y="17"/>
                  </a:cubicBezTo>
                  <a:cubicBezTo>
                    <a:pt x="91" y="17"/>
                    <a:pt x="91" y="17"/>
                    <a:pt x="92" y="17"/>
                  </a:cubicBezTo>
                  <a:cubicBezTo>
                    <a:pt x="92" y="18"/>
                    <a:pt x="93" y="17"/>
                    <a:pt x="94" y="17"/>
                  </a:cubicBezTo>
                  <a:cubicBezTo>
                    <a:pt x="96" y="18"/>
                    <a:pt x="98" y="19"/>
                    <a:pt x="100" y="18"/>
                  </a:cubicBezTo>
                  <a:cubicBezTo>
                    <a:pt x="101" y="18"/>
                    <a:pt x="102" y="15"/>
                    <a:pt x="103" y="14"/>
                  </a:cubicBezTo>
                  <a:cubicBezTo>
                    <a:pt x="105" y="13"/>
                    <a:pt x="106" y="14"/>
                    <a:pt x="107" y="15"/>
                  </a:cubicBezTo>
                  <a:cubicBezTo>
                    <a:pt x="108" y="17"/>
                    <a:pt x="109" y="18"/>
                    <a:pt x="110" y="20"/>
                  </a:cubicBezTo>
                  <a:cubicBezTo>
                    <a:pt x="115" y="24"/>
                    <a:pt x="118" y="18"/>
                    <a:pt x="122" y="17"/>
                  </a:cubicBezTo>
                  <a:cubicBezTo>
                    <a:pt x="123" y="17"/>
                    <a:pt x="124" y="17"/>
                    <a:pt x="125" y="18"/>
                  </a:cubicBezTo>
                  <a:cubicBezTo>
                    <a:pt x="126" y="19"/>
                    <a:pt x="126" y="20"/>
                    <a:pt x="128" y="20"/>
                  </a:cubicBezTo>
                  <a:cubicBezTo>
                    <a:pt x="129" y="20"/>
                    <a:pt x="130" y="20"/>
                    <a:pt x="131" y="20"/>
                  </a:cubicBezTo>
                  <a:cubicBezTo>
                    <a:pt x="131" y="20"/>
                    <a:pt x="132" y="20"/>
                    <a:pt x="132" y="20"/>
                  </a:cubicBezTo>
                  <a:cubicBezTo>
                    <a:pt x="132" y="20"/>
                    <a:pt x="133" y="20"/>
                    <a:pt x="133" y="20"/>
                  </a:cubicBezTo>
                  <a:cubicBezTo>
                    <a:pt x="133" y="20"/>
                    <a:pt x="133" y="20"/>
                    <a:pt x="133" y="20"/>
                  </a:cubicBezTo>
                  <a:cubicBezTo>
                    <a:pt x="135" y="20"/>
                    <a:pt x="138" y="20"/>
                    <a:pt x="138" y="17"/>
                  </a:cubicBezTo>
                  <a:cubicBezTo>
                    <a:pt x="139" y="15"/>
                    <a:pt x="138" y="14"/>
                    <a:pt x="139" y="12"/>
                  </a:cubicBezTo>
                  <a:cubicBezTo>
                    <a:pt x="141" y="10"/>
                    <a:pt x="144" y="10"/>
                    <a:pt x="145" y="10"/>
                  </a:cubicBezTo>
                  <a:cubicBezTo>
                    <a:pt x="148" y="9"/>
                    <a:pt x="149" y="9"/>
                    <a:pt x="150" y="11"/>
                  </a:cubicBezTo>
                  <a:cubicBezTo>
                    <a:pt x="151" y="12"/>
                    <a:pt x="153" y="15"/>
                    <a:pt x="154" y="15"/>
                  </a:cubicBezTo>
                  <a:cubicBezTo>
                    <a:pt x="155" y="15"/>
                    <a:pt x="157" y="14"/>
                    <a:pt x="159" y="13"/>
                  </a:cubicBezTo>
                  <a:cubicBezTo>
                    <a:pt x="161" y="12"/>
                    <a:pt x="162" y="12"/>
                    <a:pt x="164" y="11"/>
                  </a:cubicBezTo>
                  <a:cubicBezTo>
                    <a:pt x="166" y="9"/>
                    <a:pt x="169" y="9"/>
                    <a:pt x="171" y="9"/>
                  </a:cubicBezTo>
                  <a:cubicBezTo>
                    <a:pt x="173" y="9"/>
                    <a:pt x="174" y="8"/>
                    <a:pt x="176" y="7"/>
                  </a:cubicBezTo>
                  <a:cubicBezTo>
                    <a:pt x="178" y="6"/>
                    <a:pt x="179" y="5"/>
                    <a:pt x="181" y="4"/>
                  </a:cubicBezTo>
                  <a:cubicBezTo>
                    <a:pt x="182" y="3"/>
                    <a:pt x="184" y="1"/>
                    <a:pt x="185" y="1"/>
                  </a:cubicBezTo>
                  <a:cubicBezTo>
                    <a:pt x="186" y="1"/>
                    <a:pt x="188" y="0"/>
                    <a:pt x="189" y="0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89" y="1"/>
                    <a:pt x="190" y="1"/>
                    <a:pt x="190" y="1"/>
                  </a:cubicBezTo>
                  <a:cubicBezTo>
                    <a:pt x="193" y="2"/>
                    <a:pt x="197" y="3"/>
                    <a:pt x="197" y="7"/>
                  </a:cubicBezTo>
                  <a:cubicBezTo>
                    <a:pt x="197" y="9"/>
                    <a:pt x="196" y="10"/>
                    <a:pt x="196" y="12"/>
                  </a:cubicBezTo>
                  <a:cubicBezTo>
                    <a:pt x="195" y="13"/>
                    <a:pt x="195" y="14"/>
                    <a:pt x="194" y="15"/>
                  </a:cubicBezTo>
                  <a:cubicBezTo>
                    <a:pt x="194" y="15"/>
                    <a:pt x="193" y="15"/>
                    <a:pt x="193" y="16"/>
                  </a:cubicBezTo>
                  <a:cubicBezTo>
                    <a:pt x="193" y="16"/>
                    <a:pt x="192" y="17"/>
                    <a:pt x="192" y="17"/>
                  </a:cubicBezTo>
                  <a:cubicBezTo>
                    <a:pt x="191" y="18"/>
                    <a:pt x="191" y="21"/>
                    <a:pt x="191" y="22"/>
                  </a:cubicBezTo>
                  <a:cubicBezTo>
                    <a:pt x="191" y="24"/>
                    <a:pt x="191" y="27"/>
                    <a:pt x="192" y="28"/>
                  </a:cubicBezTo>
                  <a:cubicBezTo>
                    <a:pt x="193" y="30"/>
                    <a:pt x="194" y="32"/>
                    <a:pt x="194" y="34"/>
                  </a:cubicBezTo>
                  <a:cubicBezTo>
                    <a:pt x="194" y="34"/>
                    <a:pt x="195" y="35"/>
                    <a:pt x="195" y="36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5" y="38"/>
                    <a:pt x="195" y="39"/>
                  </a:cubicBezTo>
                  <a:cubicBezTo>
                    <a:pt x="196" y="40"/>
                    <a:pt x="196" y="40"/>
                    <a:pt x="196" y="41"/>
                  </a:cubicBezTo>
                  <a:cubicBezTo>
                    <a:pt x="196" y="42"/>
                    <a:pt x="196" y="42"/>
                    <a:pt x="195" y="43"/>
                  </a:cubicBezTo>
                  <a:cubicBezTo>
                    <a:pt x="195" y="44"/>
                    <a:pt x="196" y="45"/>
                    <a:pt x="195" y="46"/>
                  </a:cubicBezTo>
                  <a:cubicBezTo>
                    <a:pt x="195" y="47"/>
                    <a:pt x="195" y="48"/>
                    <a:pt x="195" y="49"/>
                  </a:cubicBezTo>
                  <a:cubicBezTo>
                    <a:pt x="195" y="51"/>
                    <a:pt x="195" y="52"/>
                    <a:pt x="196" y="54"/>
                  </a:cubicBezTo>
                  <a:cubicBezTo>
                    <a:pt x="196" y="55"/>
                    <a:pt x="196" y="56"/>
                    <a:pt x="197" y="57"/>
                  </a:cubicBezTo>
                  <a:cubicBezTo>
                    <a:pt x="197" y="57"/>
                    <a:pt x="197" y="59"/>
                    <a:pt x="197" y="59"/>
                  </a:cubicBezTo>
                  <a:cubicBezTo>
                    <a:pt x="197" y="60"/>
                    <a:pt x="197" y="61"/>
                    <a:pt x="197" y="62"/>
                  </a:cubicBezTo>
                  <a:cubicBezTo>
                    <a:pt x="196" y="63"/>
                    <a:pt x="196" y="64"/>
                    <a:pt x="196" y="64"/>
                  </a:cubicBezTo>
                  <a:cubicBezTo>
                    <a:pt x="196" y="65"/>
                    <a:pt x="196" y="65"/>
                    <a:pt x="196" y="66"/>
                  </a:cubicBezTo>
                  <a:cubicBezTo>
                    <a:pt x="196" y="66"/>
                    <a:pt x="196" y="66"/>
                    <a:pt x="196" y="67"/>
                  </a:cubicBezTo>
                  <a:cubicBezTo>
                    <a:pt x="195" y="67"/>
                    <a:pt x="195" y="68"/>
                    <a:pt x="195" y="68"/>
                  </a:cubicBezTo>
                  <a:cubicBezTo>
                    <a:pt x="195" y="69"/>
                    <a:pt x="195" y="70"/>
                    <a:pt x="195" y="70"/>
                  </a:cubicBezTo>
                  <a:cubicBezTo>
                    <a:pt x="194" y="74"/>
                    <a:pt x="196" y="78"/>
                    <a:pt x="196" y="81"/>
                  </a:cubicBezTo>
                  <a:cubicBezTo>
                    <a:pt x="196" y="82"/>
                    <a:pt x="196" y="83"/>
                    <a:pt x="197" y="84"/>
                  </a:cubicBezTo>
                  <a:cubicBezTo>
                    <a:pt x="197" y="85"/>
                    <a:pt x="197" y="86"/>
                    <a:pt x="197" y="87"/>
                  </a:cubicBezTo>
                  <a:cubicBezTo>
                    <a:pt x="197" y="88"/>
                    <a:pt x="197" y="89"/>
                    <a:pt x="197" y="89"/>
                  </a:cubicBezTo>
                  <a:cubicBezTo>
                    <a:pt x="196" y="90"/>
                    <a:pt x="196" y="91"/>
                    <a:pt x="195" y="92"/>
                  </a:cubicBezTo>
                  <a:cubicBezTo>
                    <a:pt x="194" y="95"/>
                    <a:pt x="191" y="98"/>
                    <a:pt x="189" y="101"/>
                  </a:cubicBezTo>
                  <a:cubicBezTo>
                    <a:pt x="188" y="102"/>
                    <a:pt x="187" y="104"/>
                    <a:pt x="186" y="106"/>
                  </a:cubicBezTo>
                  <a:cubicBezTo>
                    <a:pt x="185" y="108"/>
                    <a:pt x="184" y="109"/>
                    <a:pt x="183" y="111"/>
                  </a:cubicBezTo>
                  <a:cubicBezTo>
                    <a:pt x="181" y="114"/>
                    <a:pt x="179" y="116"/>
                    <a:pt x="176" y="119"/>
                  </a:cubicBezTo>
                  <a:cubicBezTo>
                    <a:pt x="175" y="120"/>
                    <a:pt x="174" y="122"/>
                    <a:pt x="173" y="123"/>
                  </a:cubicBezTo>
                  <a:cubicBezTo>
                    <a:pt x="171" y="124"/>
                    <a:pt x="170" y="126"/>
                    <a:pt x="168" y="125"/>
                  </a:cubicBezTo>
                  <a:cubicBezTo>
                    <a:pt x="166" y="125"/>
                    <a:pt x="164" y="119"/>
                    <a:pt x="162" y="122"/>
                  </a:cubicBezTo>
                  <a:cubicBezTo>
                    <a:pt x="161" y="122"/>
                    <a:pt x="161" y="123"/>
                    <a:pt x="161" y="124"/>
                  </a:cubicBezTo>
                  <a:cubicBezTo>
                    <a:pt x="160" y="124"/>
                    <a:pt x="160" y="125"/>
                    <a:pt x="159" y="125"/>
                  </a:cubicBezTo>
                  <a:cubicBezTo>
                    <a:pt x="158" y="127"/>
                    <a:pt x="157" y="128"/>
                    <a:pt x="155" y="128"/>
                  </a:cubicBezTo>
                  <a:cubicBezTo>
                    <a:pt x="154" y="128"/>
                    <a:pt x="154" y="129"/>
                    <a:pt x="153" y="129"/>
                  </a:cubicBezTo>
                  <a:cubicBezTo>
                    <a:pt x="152" y="129"/>
                    <a:pt x="151" y="129"/>
                    <a:pt x="150" y="129"/>
                  </a:cubicBezTo>
                  <a:cubicBezTo>
                    <a:pt x="148" y="129"/>
                    <a:pt x="147" y="130"/>
                    <a:pt x="145" y="131"/>
                  </a:cubicBezTo>
                  <a:cubicBezTo>
                    <a:pt x="143" y="131"/>
                    <a:pt x="142" y="131"/>
                    <a:pt x="141" y="132"/>
                  </a:cubicBezTo>
                  <a:cubicBezTo>
                    <a:pt x="139" y="133"/>
                    <a:pt x="138" y="134"/>
                    <a:pt x="137" y="135"/>
                  </a:cubicBezTo>
                  <a:cubicBezTo>
                    <a:pt x="136" y="136"/>
                    <a:pt x="134" y="136"/>
                    <a:pt x="132" y="137"/>
                  </a:cubicBezTo>
                  <a:cubicBezTo>
                    <a:pt x="131" y="137"/>
                    <a:pt x="129" y="138"/>
                    <a:pt x="128" y="139"/>
                  </a:cubicBezTo>
                  <a:cubicBezTo>
                    <a:pt x="127" y="140"/>
                    <a:pt x="126" y="142"/>
                    <a:pt x="125" y="143"/>
                  </a:cubicBezTo>
                  <a:cubicBezTo>
                    <a:pt x="125" y="144"/>
                    <a:pt x="124" y="145"/>
                    <a:pt x="123" y="147"/>
                  </a:cubicBezTo>
                  <a:cubicBezTo>
                    <a:pt x="121" y="149"/>
                    <a:pt x="118" y="151"/>
                    <a:pt x="115" y="153"/>
                  </a:cubicBezTo>
                  <a:cubicBezTo>
                    <a:pt x="113" y="154"/>
                    <a:pt x="112" y="156"/>
                    <a:pt x="111" y="157"/>
                  </a:cubicBezTo>
                  <a:cubicBezTo>
                    <a:pt x="110" y="159"/>
                    <a:pt x="109" y="160"/>
                    <a:pt x="108" y="161"/>
                  </a:cubicBezTo>
                  <a:cubicBezTo>
                    <a:pt x="106" y="163"/>
                    <a:pt x="104" y="166"/>
                    <a:pt x="102" y="168"/>
                  </a:cubicBezTo>
                  <a:cubicBezTo>
                    <a:pt x="101" y="169"/>
                    <a:pt x="100" y="170"/>
                    <a:pt x="99" y="171"/>
                  </a:cubicBezTo>
                  <a:cubicBezTo>
                    <a:pt x="98" y="172"/>
                    <a:pt x="97" y="173"/>
                    <a:pt x="96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2" y="176"/>
                    <a:pt x="91" y="177"/>
                    <a:pt x="91" y="178"/>
                  </a:cubicBezTo>
                  <a:cubicBezTo>
                    <a:pt x="89" y="180"/>
                    <a:pt x="88" y="181"/>
                    <a:pt x="87" y="183"/>
                  </a:cubicBezTo>
                  <a:cubicBezTo>
                    <a:pt x="86" y="184"/>
                    <a:pt x="86" y="186"/>
                    <a:pt x="87" y="187"/>
                  </a:cubicBezTo>
                  <a:cubicBezTo>
                    <a:pt x="88" y="189"/>
                    <a:pt x="88" y="190"/>
                    <a:pt x="86" y="191"/>
                  </a:cubicBezTo>
                  <a:cubicBezTo>
                    <a:pt x="84" y="193"/>
                    <a:pt x="85" y="194"/>
                    <a:pt x="86" y="196"/>
                  </a:cubicBezTo>
                  <a:cubicBezTo>
                    <a:pt x="87" y="198"/>
                    <a:pt x="88" y="200"/>
                    <a:pt x="89" y="201"/>
                  </a:cubicBezTo>
                  <a:cubicBezTo>
                    <a:pt x="91" y="203"/>
                    <a:pt x="93" y="206"/>
                    <a:pt x="94" y="209"/>
                  </a:cubicBezTo>
                  <a:cubicBezTo>
                    <a:pt x="95" y="213"/>
                    <a:pt x="97" y="216"/>
                    <a:pt x="98" y="219"/>
                  </a:cubicBezTo>
                  <a:cubicBezTo>
                    <a:pt x="98" y="219"/>
                    <a:pt x="98" y="220"/>
                    <a:pt x="98" y="220"/>
                  </a:cubicBezTo>
                  <a:cubicBezTo>
                    <a:pt x="98" y="220"/>
                    <a:pt x="98" y="221"/>
                    <a:pt x="98" y="222"/>
                  </a:cubicBezTo>
                  <a:cubicBezTo>
                    <a:pt x="98" y="222"/>
                    <a:pt x="98" y="223"/>
                    <a:pt x="98" y="224"/>
                  </a:cubicBezTo>
                  <a:cubicBezTo>
                    <a:pt x="98" y="226"/>
                    <a:pt x="97" y="227"/>
                    <a:pt x="97" y="229"/>
                  </a:cubicBezTo>
                  <a:cubicBezTo>
                    <a:pt x="96" y="231"/>
                    <a:pt x="97" y="233"/>
                    <a:pt x="97" y="235"/>
                  </a:cubicBezTo>
                  <a:cubicBezTo>
                    <a:pt x="98" y="237"/>
                    <a:pt x="98" y="239"/>
                    <a:pt x="99" y="241"/>
                  </a:cubicBezTo>
                  <a:cubicBezTo>
                    <a:pt x="100" y="242"/>
                    <a:pt x="100" y="244"/>
                    <a:pt x="100" y="245"/>
                  </a:cubicBezTo>
                  <a:cubicBezTo>
                    <a:pt x="101" y="247"/>
                    <a:pt x="101" y="250"/>
                    <a:pt x="100" y="252"/>
                  </a:cubicBezTo>
                  <a:cubicBezTo>
                    <a:pt x="100" y="254"/>
                    <a:pt x="99" y="255"/>
                    <a:pt x="98" y="257"/>
                  </a:cubicBezTo>
                  <a:cubicBezTo>
                    <a:pt x="98" y="258"/>
                    <a:pt x="97" y="259"/>
                    <a:pt x="97" y="259"/>
                  </a:cubicBezTo>
                  <a:cubicBezTo>
                    <a:pt x="97" y="260"/>
                    <a:pt x="97" y="261"/>
                    <a:pt x="97" y="262"/>
                  </a:cubicBezTo>
                  <a:cubicBezTo>
                    <a:pt x="97" y="264"/>
                    <a:pt x="96" y="266"/>
                    <a:pt x="96" y="267"/>
                  </a:cubicBezTo>
                  <a:cubicBezTo>
                    <a:pt x="95" y="269"/>
                    <a:pt x="95" y="270"/>
                    <a:pt x="94" y="272"/>
                  </a:cubicBezTo>
                  <a:cubicBezTo>
                    <a:pt x="94" y="274"/>
                    <a:pt x="93" y="276"/>
                    <a:pt x="92" y="277"/>
                  </a:cubicBezTo>
                  <a:cubicBezTo>
                    <a:pt x="91" y="279"/>
                    <a:pt x="90" y="279"/>
                    <a:pt x="88" y="280"/>
                  </a:cubicBezTo>
                  <a:cubicBezTo>
                    <a:pt x="85" y="281"/>
                    <a:pt x="82" y="282"/>
                    <a:pt x="79" y="283"/>
                  </a:cubicBezTo>
                  <a:cubicBezTo>
                    <a:pt x="77" y="284"/>
                    <a:pt x="75" y="284"/>
                    <a:pt x="73" y="285"/>
                  </a:cubicBezTo>
                  <a:cubicBezTo>
                    <a:pt x="73" y="285"/>
                    <a:pt x="72" y="285"/>
                    <a:pt x="71" y="286"/>
                  </a:cubicBezTo>
                  <a:cubicBezTo>
                    <a:pt x="70" y="286"/>
                    <a:pt x="69" y="287"/>
                    <a:pt x="68" y="288"/>
                  </a:cubicBezTo>
                  <a:cubicBezTo>
                    <a:pt x="65" y="289"/>
                    <a:pt x="63" y="292"/>
                    <a:pt x="60" y="293"/>
                  </a:cubicBezTo>
                  <a:cubicBezTo>
                    <a:pt x="58" y="294"/>
                    <a:pt x="56" y="295"/>
                    <a:pt x="55" y="296"/>
                  </a:cubicBezTo>
                  <a:cubicBezTo>
                    <a:pt x="54" y="296"/>
                    <a:pt x="53" y="297"/>
                    <a:pt x="53" y="297"/>
                  </a:cubicBezTo>
                  <a:cubicBezTo>
                    <a:pt x="52" y="297"/>
                    <a:pt x="52" y="298"/>
                    <a:pt x="52" y="298"/>
                  </a:cubicBezTo>
                  <a:cubicBezTo>
                    <a:pt x="51" y="298"/>
                    <a:pt x="51" y="299"/>
                    <a:pt x="50" y="299"/>
                  </a:cubicBezTo>
                  <a:cubicBezTo>
                    <a:pt x="49" y="300"/>
                    <a:pt x="48" y="301"/>
                    <a:pt x="47" y="303"/>
                  </a:cubicBezTo>
                  <a:cubicBezTo>
                    <a:pt x="46" y="304"/>
                    <a:pt x="45" y="306"/>
                    <a:pt x="45" y="307"/>
                  </a:cubicBezTo>
                  <a:cubicBezTo>
                    <a:pt x="46" y="309"/>
                    <a:pt x="49" y="309"/>
                    <a:pt x="50" y="309"/>
                  </a:cubicBezTo>
                  <a:cubicBezTo>
                    <a:pt x="52" y="309"/>
                    <a:pt x="53" y="310"/>
                    <a:pt x="53" y="313"/>
                  </a:cubicBezTo>
                  <a:cubicBezTo>
                    <a:pt x="52" y="314"/>
                    <a:pt x="51" y="315"/>
                    <a:pt x="50" y="316"/>
                  </a:cubicBezTo>
                  <a:cubicBezTo>
                    <a:pt x="50" y="317"/>
                    <a:pt x="49" y="319"/>
                    <a:pt x="49" y="320"/>
                  </a:cubicBezTo>
                  <a:cubicBezTo>
                    <a:pt x="50" y="321"/>
                    <a:pt x="50" y="323"/>
                    <a:pt x="50" y="324"/>
                  </a:cubicBezTo>
                  <a:cubicBezTo>
                    <a:pt x="50" y="325"/>
                    <a:pt x="50" y="325"/>
                    <a:pt x="50" y="325"/>
                  </a:cubicBezTo>
                  <a:cubicBezTo>
                    <a:pt x="47" y="325"/>
                    <a:pt x="47" y="325"/>
                    <a:pt x="47" y="325"/>
                  </a:cubicBezTo>
                  <a:cubicBezTo>
                    <a:pt x="43" y="321"/>
                    <a:pt x="36" y="323"/>
                    <a:pt x="32" y="318"/>
                  </a:cubicBezTo>
                  <a:cubicBezTo>
                    <a:pt x="32" y="318"/>
                    <a:pt x="32" y="318"/>
                    <a:pt x="32" y="318"/>
                  </a:cubicBezTo>
                  <a:cubicBezTo>
                    <a:pt x="32" y="317"/>
                    <a:pt x="32" y="316"/>
                    <a:pt x="32" y="315"/>
                  </a:cubicBezTo>
                  <a:cubicBezTo>
                    <a:pt x="32" y="315"/>
                    <a:pt x="32" y="314"/>
                    <a:pt x="31" y="314"/>
                  </a:cubicBezTo>
                  <a:cubicBezTo>
                    <a:pt x="32" y="313"/>
                    <a:pt x="32" y="312"/>
                    <a:pt x="32" y="311"/>
                  </a:cubicBezTo>
                  <a:cubicBezTo>
                    <a:pt x="32" y="310"/>
                    <a:pt x="32" y="309"/>
                    <a:pt x="33" y="308"/>
                  </a:cubicBezTo>
                  <a:cubicBezTo>
                    <a:pt x="33" y="306"/>
                    <a:pt x="32" y="304"/>
                    <a:pt x="32" y="303"/>
                  </a:cubicBezTo>
                  <a:cubicBezTo>
                    <a:pt x="31" y="300"/>
                    <a:pt x="32" y="297"/>
                    <a:pt x="32" y="294"/>
                  </a:cubicBezTo>
                  <a:cubicBezTo>
                    <a:pt x="32" y="291"/>
                    <a:pt x="32" y="288"/>
                    <a:pt x="32" y="284"/>
                  </a:cubicBezTo>
                  <a:cubicBezTo>
                    <a:pt x="32" y="283"/>
                    <a:pt x="31" y="282"/>
                    <a:pt x="31" y="280"/>
                  </a:cubicBezTo>
                  <a:cubicBezTo>
                    <a:pt x="31" y="279"/>
                    <a:pt x="31" y="277"/>
                    <a:pt x="31" y="276"/>
                  </a:cubicBezTo>
                  <a:cubicBezTo>
                    <a:pt x="31" y="274"/>
                    <a:pt x="30" y="273"/>
                    <a:pt x="30" y="271"/>
                  </a:cubicBezTo>
                  <a:cubicBezTo>
                    <a:pt x="30" y="269"/>
                    <a:pt x="30" y="268"/>
                    <a:pt x="31" y="266"/>
                  </a:cubicBezTo>
                  <a:cubicBezTo>
                    <a:pt x="31" y="264"/>
                    <a:pt x="31" y="260"/>
                    <a:pt x="30" y="258"/>
                  </a:cubicBezTo>
                  <a:cubicBezTo>
                    <a:pt x="29" y="257"/>
                    <a:pt x="29" y="255"/>
                    <a:pt x="28" y="254"/>
                  </a:cubicBezTo>
                  <a:cubicBezTo>
                    <a:pt x="27" y="253"/>
                    <a:pt x="27" y="251"/>
                    <a:pt x="26" y="250"/>
                  </a:cubicBezTo>
                  <a:cubicBezTo>
                    <a:pt x="25" y="247"/>
                    <a:pt x="24" y="246"/>
                    <a:pt x="22" y="244"/>
                  </a:cubicBezTo>
                  <a:cubicBezTo>
                    <a:pt x="20" y="242"/>
                    <a:pt x="19" y="239"/>
                    <a:pt x="18" y="236"/>
                  </a:cubicBezTo>
                  <a:cubicBezTo>
                    <a:pt x="17" y="234"/>
                    <a:pt x="16" y="233"/>
                    <a:pt x="15" y="232"/>
                  </a:cubicBezTo>
                  <a:cubicBezTo>
                    <a:pt x="17" y="230"/>
                    <a:pt x="21" y="229"/>
                    <a:pt x="23" y="228"/>
                  </a:cubicBezTo>
                  <a:cubicBezTo>
                    <a:pt x="26" y="227"/>
                    <a:pt x="28" y="224"/>
                    <a:pt x="30" y="222"/>
                  </a:cubicBezTo>
                  <a:cubicBezTo>
                    <a:pt x="33" y="220"/>
                    <a:pt x="34" y="217"/>
                    <a:pt x="36" y="214"/>
                  </a:cubicBezTo>
                  <a:cubicBezTo>
                    <a:pt x="37" y="213"/>
                    <a:pt x="37" y="212"/>
                    <a:pt x="38" y="210"/>
                  </a:cubicBezTo>
                  <a:cubicBezTo>
                    <a:pt x="38" y="209"/>
                    <a:pt x="39" y="209"/>
                    <a:pt x="39" y="208"/>
                  </a:cubicBezTo>
                  <a:cubicBezTo>
                    <a:pt x="39" y="207"/>
                    <a:pt x="38" y="207"/>
                    <a:pt x="39" y="206"/>
                  </a:cubicBezTo>
                  <a:cubicBezTo>
                    <a:pt x="39" y="206"/>
                    <a:pt x="39" y="205"/>
                    <a:pt x="39" y="205"/>
                  </a:cubicBezTo>
                  <a:cubicBezTo>
                    <a:pt x="40" y="202"/>
                    <a:pt x="38" y="195"/>
                    <a:pt x="41" y="193"/>
                  </a:cubicBezTo>
                  <a:cubicBezTo>
                    <a:pt x="41" y="193"/>
                    <a:pt x="43" y="192"/>
                    <a:pt x="43" y="192"/>
                  </a:cubicBezTo>
                  <a:cubicBezTo>
                    <a:pt x="44" y="192"/>
                    <a:pt x="45" y="192"/>
                    <a:pt x="46" y="191"/>
                  </a:cubicBezTo>
                  <a:cubicBezTo>
                    <a:pt x="48" y="191"/>
                    <a:pt x="49" y="190"/>
                    <a:pt x="51" y="188"/>
                  </a:cubicBezTo>
                  <a:cubicBezTo>
                    <a:pt x="52" y="187"/>
                    <a:pt x="53" y="185"/>
                    <a:pt x="52" y="183"/>
                  </a:cubicBezTo>
                  <a:cubicBezTo>
                    <a:pt x="52" y="181"/>
                    <a:pt x="49" y="181"/>
                    <a:pt x="49" y="178"/>
                  </a:cubicBezTo>
                  <a:cubicBezTo>
                    <a:pt x="49" y="176"/>
                    <a:pt x="50" y="174"/>
                    <a:pt x="50" y="172"/>
                  </a:cubicBezTo>
                  <a:cubicBezTo>
                    <a:pt x="50" y="171"/>
                    <a:pt x="49" y="171"/>
                    <a:pt x="49" y="170"/>
                  </a:cubicBezTo>
                  <a:cubicBezTo>
                    <a:pt x="49" y="169"/>
                    <a:pt x="49" y="168"/>
                    <a:pt x="49" y="167"/>
                  </a:cubicBezTo>
                  <a:cubicBezTo>
                    <a:pt x="49" y="166"/>
                    <a:pt x="50" y="165"/>
                    <a:pt x="50" y="164"/>
                  </a:cubicBezTo>
                  <a:cubicBezTo>
                    <a:pt x="50" y="163"/>
                    <a:pt x="50" y="162"/>
                    <a:pt x="51" y="161"/>
                  </a:cubicBezTo>
                  <a:cubicBezTo>
                    <a:pt x="51" y="160"/>
                    <a:pt x="50" y="157"/>
                    <a:pt x="49" y="155"/>
                  </a:cubicBezTo>
                  <a:cubicBezTo>
                    <a:pt x="48" y="154"/>
                    <a:pt x="46" y="153"/>
                    <a:pt x="46" y="152"/>
                  </a:cubicBezTo>
                  <a:cubicBezTo>
                    <a:pt x="45" y="150"/>
                    <a:pt x="47" y="147"/>
                    <a:pt x="47" y="145"/>
                  </a:cubicBezTo>
                  <a:cubicBezTo>
                    <a:pt x="48" y="142"/>
                    <a:pt x="48" y="138"/>
                    <a:pt x="48" y="134"/>
                  </a:cubicBezTo>
                  <a:cubicBezTo>
                    <a:pt x="48" y="132"/>
                    <a:pt x="47" y="130"/>
                    <a:pt x="46" y="128"/>
                  </a:cubicBezTo>
                  <a:cubicBezTo>
                    <a:pt x="46" y="126"/>
                    <a:pt x="46" y="123"/>
                    <a:pt x="46" y="121"/>
                  </a:cubicBezTo>
                  <a:cubicBezTo>
                    <a:pt x="46" y="118"/>
                    <a:pt x="48" y="111"/>
                    <a:pt x="44" y="111"/>
                  </a:cubicBezTo>
                  <a:cubicBezTo>
                    <a:pt x="40" y="110"/>
                    <a:pt x="36" y="112"/>
                    <a:pt x="33" y="110"/>
                  </a:cubicBezTo>
                  <a:cubicBezTo>
                    <a:pt x="31" y="109"/>
                    <a:pt x="29" y="108"/>
                    <a:pt x="28" y="107"/>
                  </a:cubicBezTo>
                  <a:cubicBezTo>
                    <a:pt x="26" y="106"/>
                    <a:pt x="25" y="104"/>
                    <a:pt x="23" y="104"/>
                  </a:cubicBezTo>
                  <a:cubicBezTo>
                    <a:pt x="19" y="104"/>
                    <a:pt x="14" y="106"/>
                    <a:pt x="11" y="107"/>
                  </a:cubicBezTo>
                  <a:cubicBezTo>
                    <a:pt x="9" y="108"/>
                    <a:pt x="9" y="108"/>
                    <a:pt x="7" y="108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8">
              <a:extLst>
                <a:ext uri="{FF2B5EF4-FFF2-40B4-BE49-F238E27FC236}">
                  <a16:creationId xmlns:a16="http://schemas.microsoft.com/office/drawing/2014/main" id="{AEF4D77F-B265-4E19-8039-099FF6BB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775" y="3708401"/>
              <a:ext cx="128588" cy="158750"/>
            </a:xfrm>
            <a:custGeom>
              <a:avLst/>
              <a:gdLst>
                <a:gd name="T0" fmla="*/ 14 w 34"/>
                <a:gd name="T1" fmla="*/ 40 h 42"/>
                <a:gd name="T2" fmla="*/ 8 w 34"/>
                <a:gd name="T3" fmla="*/ 39 h 42"/>
                <a:gd name="T4" fmla="*/ 7 w 34"/>
                <a:gd name="T5" fmla="*/ 38 h 42"/>
                <a:gd name="T6" fmla="*/ 2 w 34"/>
                <a:gd name="T7" fmla="*/ 35 h 42"/>
                <a:gd name="T8" fmla="*/ 2 w 34"/>
                <a:gd name="T9" fmla="*/ 29 h 42"/>
                <a:gd name="T10" fmla="*/ 3 w 34"/>
                <a:gd name="T11" fmla="*/ 25 h 42"/>
                <a:gd name="T12" fmla="*/ 0 w 34"/>
                <a:gd name="T13" fmla="*/ 21 h 42"/>
                <a:gd name="T14" fmla="*/ 4 w 34"/>
                <a:gd name="T15" fmla="*/ 15 h 42"/>
                <a:gd name="T16" fmla="*/ 9 w 34"/>
                <a:gd name="T17" fmla="*/ 14 h 42"/>
                <a:gd name="T18" fmla="*/ 13 w 34"/>
                <a:gd name="T19" fmla="*/ 12 h 42"/>
                <a:gd name="T20" fmla="*/ 17 w 34"/>
                <a:gd name="T21" fmla="*/ 11 h 42"/>
                <a:gd name="T22" fmla="*/ 20 w 34"/>
                <a:gd name="T23" fmla="*/ 7 h 42"/>
                <a:gd name="T24" fmla="*/ 22 w 34"/>
                <a:gd name="T25" fmla="*/ 1 h 42"/>
                <a:gd name="T26" fmla="*/ 23 w 34"/>
                <a:gd name="T27" fmla="*/ 0 h 42"/>
                <a:gd name="T28" fmla="*/ 26 w 34"/>
                <a:gd name="T29" fmla="*/ 11 h 42"/>
                <a:gd name="T30" fmla="*/ 26 w 34"/>
                <a:gd name="T31" fmla="*/ 13 h 42"/>
                <a:gd name="T32" fmla="*/ 30 w 34"/>
                <a:gd name="T33" fmla="*/ 13 h 42"/>
                <a:gd name="T34" fmla="*/ 34 w 34"/>
                <a:gd name="T35" fmla="*/ 15 h 42"/>
                <a:gd name="T36" fmla="*/ 31 w 34"/>
                <a:gd name="T37" fmla="*/ 20 h 42"/>
                <a:gd name="T38" fmla="*/ 26 w 34"/>
                <a:gd name="T39" fmla="*/ 23 h 42"/>
                <a:gd name="T40" fmla="*/ 24 w 34"/>
                <a:gd name="T41" fmla="*/ 26 h 42"/>
                <a:gd name="T42" fmla="*/ 23 w 34"/>
                <a:gd name="T43" fmla="*/ 33 h 42"/>
                <a:gd name="T44" fmla="*/ 19 w 34"/>
                <a:gd name="T45" fmla="*/ 35 h 42"/>
                <a:gd name="T46" fmla="*/ 14 w 34"/>
                <a:gd name="T4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42">
                  <a:moveTo>
                    <a:pt x="14" y="40"/>
                  </a:moveTo>
                  <a:cubicBezTo>
                    <a:pt x="11" y="42"/>
                    <a:pt x="10" y="40"/>
                    <a:pt x="8" y="39"/>
                  </a:cubicBezTo>
                  <a:cubicBezTo>
                    <a:pt x="8" y="39"/>
                    <a:pt x="7" y="38"/>
                    <a:pt x="7" y="38"/>
                  </a:cubicBezTo>
                  <a:cubicBezTo>
                    <a:pt x="5" y="37"/>
                    <a:pt x="3" y="36"/>
                    <a:pt x="2" y="35"/>
                  </a:cubicBezTo>
                  <a:cubicBezTo>
                    <a:pt x="1" y="33"/>
                    <a:pt x="1" y="31"/>
                    <a:pt x="2" y="29"/>
                  </a:cubicBezTo>
                  <a:cubicBezTo>
                    <a:pt x="2" y="28"/>
                    <a:pt x="3" y="26"/>
                    <a:pt x="3" y="25"/>
                  </a:cubicBezTo>
                  <a:cubicBezTo>
                    <a:pt x="3" y="23"/>
                    <a:pt x="1" y="22"/>
                    <a:pt x="0" y="21"/>
                  </a:cubicBezTo>
                  <a:cubicBezTo>
                    <a:pt x="1" y="19"/>
                    <a:pt x="3" y="17"/>
                    <a:pt x="4" y="15"/>
                  </a:cubicBezTo>
                  <a:cubicBezTo>
                    <a:pt x="6" y="15"/>
                    <a:pt x="8" y="15"/>
                    <a:pt x="9" y="14"/>
                  </a:cubicBezTo>
                  <a:cubicBezTo>
                    <a:pt x="10" y="13"/>
                    <a:pt x="11" y="13"/>
                    <a:pt x="13" y="12"/>
                  </a:cubicBezTo>
                  <a:cubicBezTo>
                    <a:pt x="14" y="12"/>
                    <a:pt x="15" y="11"/>
                    <a:pt x="17" y="11"/>
                  </a:cubicBezTo>
                  <a:cubicBezTo>
                    <a:pt x="18" y="10"/>
                    <a:pt x="20" y="9"/>
                    <a:pt x="20" y="7"/>
                  </a:cubicBezTo>
                  <a:cubicBezTo>
                    <a:pt x="21" y="5"/>
                    <a:pt x="20" y="2"/>
                    <a:pt x="22" y="1"/>
                  </a:cubicBezTo>
                  <a:cubicBezTo>
                    <a:pt x="22" y="1"/>
                    <a:pt x="22" y="0"/>
                    <a:pt x="23" y="0"/>
                  </a:cubicBezTo>
                  <a:cubicBezTo>
                    <a:pt x="24" y="4"/>
                    <a:pt x="26" y="7"/>
                    <a:pt x="26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6" y="14"/>
                    <a:pt x="29" y="13"/>
                    <a:pt x="30" y="13"/>
                  </a:cubicBezTo>
                  <a:cubicBezTo>
                    <a:pt x="32" y="13"/>
                    <a:pt x="33" y="13"/>
                    <a:pt x="34" y="15"/>
                  </a:cubicBezTo>
                  <a:cubicBezTo>
                    <a:pt x="34" y="17"/>
                    <a:pt x="33" y="19"/>
                    <a:pt x="31" y="20"/>
                  </a:cubicBezTo>
                  <a:cubicBezTo>
                    <a:pt x="29" y="21"/>
                    <a:pt x="28" y="22"/>
                    <a:pt x="26" y="23"/>
                  </a:cubicBezTo>
                  <a:cubicBezTo>
                    <a:pt x="24" y="23"/>
                    <a:pt x="24" y="24"/>
                    <a:pt x="24" y="26"/>
                  </a:cubicBezTo>
                  <a:cubicBezTo>
                    <a:pt x="24" y="28"/>
                    <a:pt x="25" y="31"/>
                    <a:pt x="23" y="33"/>
                  </a:cubicBezTo>
                  <a:cubicBezTo>
                    <a:pt x="21" y="34"/>
                    <a:pt x="20" y="34"/>
                    <a:pt x="19" y="35"/>
                  </a:cubicBezTo>
                  <a:cubicBezTo>
                    <a:pt x="17" y="37"/>
                    <a:pt x="16" y="39"/>
                    <a:pt x="14" y="40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9">
              <a:extLst>
                <a:ext uri="{FF2B5EF4-FFF2-40B4-BE49-F238E27FC236}">
                  <a16:creationId xmlns:a16="http://schemas.microsoft.com/office/drawing/2014/main" id="{D71FB431-DDE3-4323-9582-B6049A3E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8488" y="3629026"/>
              <a:ext cx="157163" cy="134938"/>
            </a:xfrm>
            <a:custGeom>
              <a:avLst/>
              <a:gdLst>
                <a:gd name="T0" fmla="*/ 8 w 42"/>
                <a:gd name="T1" fmla="*/ 36 h 36"/>
                <a:gd name="T2" fmla="*/ 8 w 42"/>
                <a:gd name="T3" fmla="*/ 35 h 36"/>
                <a:gd name="T4" fmla="*/ 5 w 42"/>
                <a:gd name="T5" fmla="*/ 32 h 36"/>
                <a:gd name="T6" fmla="*/ 1 w 42"/>
                <a:gd name="T7" fmla="*/ 29 h 36"/>
                <a:gd name="T8" fmla="*/ 3 w 42"/>
                <a:gd name="T9" fmla="*/ 24 h 36"/>
                <a:gd name="T10" fmla="*/ 7 w 42"/>
                <a:gd name="T11" fmla="*/ 21 h 36"/>
                <a:gd name="T12" fmla="*/ 7 w 42"/>
                <a:gd name="T13" fmla="*/ 13 h 36"/>
                <a:gd name="T14" fmla="*/ 7 w 42"/>
                <a:gd name="T15" fmla="*/ 9 h 36"/>
                <a:gd name="T16" fmla="*/ 15 w 42"/>
                <a:gd name="T17" fmla="*/ 2 h 36"/>
                <a:gd name="T18" fmla="*/ 24 w 42"/>
                <a:gd name="T19" fmla="*/ 5 h 36"/>
                <a:gd name="T20" fmla="*/ 28 w 42"/>
                <a:gd name="T21" fmla="*/ 1 h 36"/>
                <a:gd name="T22" fmla="*/ 28 w 42"/>
                <a:gd name="T23" fmla="*/ 0 h 36"/>
                <a:gd name="T24" fmla="*/ 33 w 42"/>
                <a:gd name="T25" fmla="*/ 3 h 36"/>
                <a:gd name="T26" fmla="*/ 36 w 42"/>
                <a:gd name="T27" fmla="*/ 8 h 36"/>
                <a:gd name="T28" fmla="*/ 38 w 42"/>
                <a:gd name="T29" fmla="*/ 12 h 36"/>
                <a:gd name="T30" fmla="*/ 38 w 42"/>
                <a:gd name="T31" fmla="*/ 16 h 36"/>
                <a:gd name="T32" fmla="*/ 41 w 42"/>
                <a:gd name="T33" fmla="*/ 21 h 36"/>
                <a:gd name="T34" fmla="*/ 34 w 42"/>
                <a:gd name="T35" fmla="*/ 23 h 36"/>
                <a:gd name="T36" fmla="*/ 27 w 42"/>
                <a:gd name="T37" fmla="*/ 21 h 36"/>
                <a:gd name="T38" fmla="*/ 26 w 42"/>
                <a:gd name="T39" fmla="*/ 22 h 36"/>
                <a:gd name="T40" fmla="*/ 24 w 42"/>
                <a:gd name="T41" fmla="*/ 28 h 36"/>
                <a:gd name="T42" fmla="*/ 21 w 42"/>
                <a:gd name="T43" fmla="*/ 32 h 36"/>
                <a:gd name="T44" fmla="*/ 17 w 42"/>
                <a:gd name="T45" fmla="*/ 33 h 36"/>
                <a:gd name="T46" fmla="*/ 13 w 42"/>
                <a:gd name="T47" fmla="*/ 35 h 36"/>
                <a:gd name="T48" fmla="*/ 8 w 42"/>
                <a:gd name="T4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36">
                  <a:moveTo>
                    <a:pt x="8" y="36"/>
                  </a:moveTo>
                  <a:cubicBezTo>
                    <a:pt x="8" y="35"/>
                    <a:pt x="8" y="35"/>
                    <a:pt x="8" y="35"/>
                  </a:cubicBezTo>
                  <a:cubicBezTo>
                    <a:pt x="7" y="34"/>
                    <a:pt x="6" y="33"/>
                    <a:pt x="5" y="32"/>
                  </a:cubicBezTo>
                  <a:cubicBezTo>
                    <a:pt x="4" y="32"/>
                    <a:pt x="2" y="30"/>
                    <a:pt x="1" y="29"/>
                  </a:cubicBezTo>
                  <a:cubicBezTo>
                    <a:pt x="0" y="27"/>
                    <a:pt x="1" y="25"/>
                    <a:pt x="3" y="24"/>
                  </a:cubicBezTo>
                  <a:cubicBezTo>
                    <a:pt x="4" y="23"/>
                    <a:pt x="6" y="22"/>
                    <a:pt x="7" y="21"/>
                  </a:cubicBezTo>
                  <a:cubicBezTo>
                    <a:pt x="9" y="18"/>
                    <a:pt x="7" y="16"/>
                    <a:pt x="7" y="13"/>
                  </a:cubicBezTo>
                  <a:cubicBezTo>
                    <a:pt x="6" y="11"/>
                    <a:pt x="7" y="10"/>
                    <a:pt x="7" y="9"/>
                  </a:cubicBezTo>
                  <a:cubicBezTo>
                    <a:pt x="10" y="6"/>
                    <a:pt x="13" y="4"/>
                    <a:pt x="15" y="2"/>
                  </a:cubicBezTo>
                  <a:cubicBezTo>
                    <a:pt x="16" y="5"/>
                    <a:pt x="21" y="7"/>
                    <a:pt x="24" y="5"/>
                  </a:cubicBezTo>
                  <a:cubicBezTo>
                    <a:pt x="26" y="4"/>
                    <a:pt x="26" y="2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1"/>
                    <a:pt x="31" y="2"/>
                    <a:pt x="33" y="3"/>
                  </a:cubicBezTo>
                  <a:cubicBezTo>
                    <a:pt x="34" y="5"/>
                    <a:pt x="35" y="7"/>
                    <a:pt x="36" y="8"/>
                  </a:cubicBezTo>
                  <a:cubicBezTo>
                    <a:pt x="37" y="9"/>
                    <a:pt x="38" y="11"/>
                    <a:pt x="38" y="12"/>
                  </a:cubicBezTo>
                  <a:cubicBezTo>
                    <a:pt x="37" y="14"/>
                    <a:pt x="35" y="14"/>
                    <a:pt x="38" y="16"/>
                  </a:cubicBezTo>
                  <a:cubicBezTo>
                    <a:pt x="39" y="18"/>
                    <a:pt x="42" y="19"/>
                    <a:pt x="41" y="21"/>
                  </a:cubicBezTo>
                  <a:cubicBezTo>
                    <a:pt x="40" y="23"/>
                    <a:pt x="36" y="24"/>
                    <a:pt x="34" y="23"/>
                  </a:cubicBezTo>
                  <a:cubicBezTo>
                    <a:pt x="32" y="23"/>
                    <a:pt x="29" y="21"/>
                    <a:pt x="27" y="21"/>
                  </a:cubicBezTo>
                  <a:cubicBezTo>
                    <a:pt x="26" y="21"/>
                    <a:pt x="26" y="22"/>
                    <a:pt x="26" y="22"/>
                  </a:cubicBezTo>
                  <a:cubicBezTo>
                    <a:pt x="24" y="23"/>
                    <a:pt x="25" y="26"/>
                    <a:pt x="24" y="28"/>
                  </a:cubicBezTo>
                  <a:cubicBezTo>
                    <a:pt x="24" y="30"/>
                    <a:pt x="22" y="31"/>
                    <a:pt x="21" y="32"/>
                  </a:cubicBezTo>
                  <a:cubicBezTo>
                    <a:pt x="19" y="32"/>
                    <a:pt x="18" y="33"/>
                    <a:pt x="17" y="33"/>
                  </a:cubicBezTo>
                  <a:cubicBezTo>
                    <a:pt x="15" y="34"/>
                    <a:pt x="14" y="34"/>
                    <a:pt x="13" y="35"/>
                  </a:cubicBezTo>
                  <a:cubicBezTo>
                    <a:pt x="12" y="36"/>
                    <a:pt x="10" y="36"/>
                    <a:pt x="8" y="36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0">
              <a:extLst>
                <a:ext uri="{FF2B5EF4-FFF2-40B4-BE49-F238E27FC236}">
                  <a16:creationId xmlns:a16="http://schemas.microsoft.com/office/drawing/2014/main" id="{537B1A21-BEA1-4B5C-8BF6-AF122D5B6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1825" y="3613151"/>
              <a:ext cx="803275" cy="788988"/>
            </a:xfrm>
            <a:custGeom>
              <a:avLst/>
              <a:gdLst>
                <a:gd name="T0" fmla="*/ 14 w 213"/>
                <a:gd name="T1" fmla="*/ 60 h 209"/>
                <a:gd name="T2" fmla="*/ 21 w 213"/>
                <a:gd name="T3" fmla="*/ 48 h 209"/>
                <a:gd name="T4" fmla="*/ 25 w 213"/>
                <a:gd name="T5" fmla="*/ 38 h 209"/>
                <a:gd name="T6" fmla="*/ 18 w 213"/>
                <a:gd name="T7" fmla="*/ 25 h 209"/>
                <a:gd name="T8" fmla="*/ 29 w 213"/>
                <a:gd name="T9" fmla="*/ 20 h 209"/>
                <a:gd name="T10" fmla="*/ 24 w 213"/>
                <a:gd name="T11" fmla="*/ 7 h 209"/>
                <a:gd name="T12" fmla="*/ 32 w 213"/>
                <a:gd name="T13" fmla="*/ 0 h 209"/>
                <a:gd name="T14" fmla="*/ 91 w 213"/>
                <a:gd name="T15" fmla="*/ 0 h 209"/>
                <a:gd name="T16" fmla="*/ 94 w 213"/>
                <a:gd name="T17" fmla="*/ 4 h 209"/>
                <a:gd name="T18" fmla="*/ 96 w 213"/>
                <a:gd name="T19" fmla="*/ 6 h 209"/>
                <a:gd name="T20" fmla="*/ 101 w 213"/>
                <a:gd name="T21" fmla="*/ 9 h 209"/>
                <a:gd name="T22" fmla="*/ 111 w 213"/>
                <a:gd name="T23" fmla="*/ 14 h 209"/>
                <a:gd name="T24" fmla="*/ 123 w 213"/>
                <a:gd name="T25" fmla="*/ 21 h 209"/>
                <a:gd name="T26" fmla="*/ 130 w 213"/>
                <a:gd name="T27" fmla="*/ 25 h 209"/>
                <a:gd name="T28" fmla="*/ 142 w 213"/>
                <a:gd name="T29" fmla="*/ 32 h 209"/>
                <a:gd name="T30" fmla="*/ 149 w 213"/>
                <a:gd name="T31" fmla="*/ 35 h 209"/>
                <a:gd name="T32" fmla="*/ 154 w 213"/>
                <a:gd name="T33" fmla="*/ 36 h 209"/>
                <a:gd name="T34" fmla="*/ 157 w 213"/>
                <a:gd name="T35" fmla="*/ 45 h 209"/>
                <a:gd name="T36" fmla="*/ 159 w 213"/>
                <a:gd name="T37" fmla="*/ 50 h 209"/>
                <a:gd name="T38" fmla="*/ 168 w 213"/>
                <a:gd name="T39" fmla="*/ 53 h 209"/>
                <a:gd name="T40" fmla="*/ 174 w 213"/>
                <a:gd name="T41" fmla="*/ 63 h 209"/>
                <a:gd name="T42" fmla="*/ 180 w 213"/>
                <a:gd name="T43" fmla="*/ 64 h 209"/>
                <a:gd name="T44" fmla="*/ 187 w 213"/>
                <a:gd name="T45" fmla="*/ 66 h 209"/>
                <a:gd name="T46" fmla="*/ 190 w 213"/>
                <a:gd name="T47" fmla="*/ 72 h 209"/>
                <a:gd name="T48" fmla="*/ 184 w 213"/>
                <a:gd name="T49" fmla="*/ 86 h 209"/>
                <a:gd name="T50" fmla="*/ 183 w 213"/>
                <a:gd name="T51" fmla="*/ 99 h 209"/>
                <a:gd name="T52" fmla="*/ 194 w 213"/>
                <a:gd name="T53" fmla="*/ 113 h 209"/>
                <a:gd name="T54" fmla="*/ 189 w 213"/>
                <a:gd name="T55" fmla="*/ 127 h 209"/>
                <a:gd name="T56" fmla="*/ 192 w 213"/>
                <a:gd name="T57" fmla="*/ 137 h 209"/>
                <a:gd name="T58" fmla="*/ 193 w 213"/>
                <a:gd name="T59" fmla="*/ 152 h 209"/>
                <a:gd name="T60" fmla="*/ 205 w 213"/>
                <a:gd name="T61" fmla="*/ 173 h 209"/>
                <a:gd name="T62" fmla="*/ 211 w 213"/>
                <a:gd name="T63" fmla="*/ 185 h 209"/>
                <a:gd name="T64" fmla="*/ 208 w 213"/>
                <a:gd name="T65" fmla="*/ 185 h 209"/>
                <a:gd name="T66" fmla="*/ 195 w 213"/>
                <a:gd name="T67" fmla="*/ 192 h 209"/>
                <a:gd name="T68" fmla="*/ 178 w 213"/>
                <a:gd name="T69" fmla="*/ 198 h 209"/>
                <a:gd name="T70" fmla="*/ 164 w 213"/>
                <a:gd name="T71" fmla="*/ 195 h 209"/>
                <a:gd name="T72" fmla="*/ 152 w 213"/>
                <a:gd name="T73" fmla="*/ 205 h 209"/>
                <a:gd name="T74" fmla="*/ 150 w 213"/>
                <a:gd name="T75" fmla="*/ 205 h 209"/>
                <a:gd name="T76" fmla="*/ 141 w 213"/>
                <a:gd name="T77" fmla="*/ 202 h 209"/>
                <a:gd name="T78" fmla="*/ 122 w 213"/>
                <a:gd name="T79" fmla="*/ 199 h 209"/>
                <a:gd name="T80" fmla="*/ 111 w 213"/>
                <a:gd name="T81" fmla="*/ 202 h 209"/>
                <a:gd name="T82" fmla="*/ 105 w 213"/>
                <a:gd name="T83" fmla="*/ 202 h 209"/>
                <a:gd name="T84" fmla="*/ 102 w 213"/>
                <a:gd name="T85" fmla="*/ 194 h 209"/>
                <a:gd name="T86" fmla="*/ 102 w 213"/>
                <a:gd name="T87" fmla="*/ 188 h 209"/>
                <a:gd name="T88" fmla="*/ 98 w 213"/>
                <a:gd name="T89" fmla="*/ 181 h 209"/>
                <a:gd name="T90" fmla="*/ 94 w 213"/>
                <a:gd name="T91" fmla="*/ 172 h 209"/>
                <a:gd name="T92" fmla="*/ 81 w 213"/>
                <a:gd name="T93" fmla="*/ 166 h 209"/>
                <a:gd name="T94" fmla="*/ 78 w 213"/>
                <a:gd name="T95" fmla="*/ 166 h 209"/>
                <a:gd name="T96" fmla="*/ 74 w 213"/>
                <a:gd name="T97" fmla="*/ 165 h 209"/>
                <a:gd name="T98" fmla="*/ 70 w 213"/>
                <a:gd name="T99" fmla="*/ 166 h 209"/>
                <a:gd name="T100" fmla="*/ 64 w 213"/>
                <a:gd name="T101" fmla="*/ 159 h 209"/>
                <a:gd name="T102" fmla="*/ 57 w 213"/>
                <a:gd name="T103" fmla="*/ 154 h 209"/>
                <a:gd name="T104" fmla="*/ 48 w 213"/>
                <a:gd name="T105" fmla="*/ 153 h 209"/>
                <a:gd name="T106" fmla="*/ 38 w 213"/>
                <a:gd name="T107" fmla="*/ 145 h 209"/>
                <a:gd name="T108" fmla="*/ 26 w 213"/>
                <a:gd name="T109" fmla="*/ 137 h 209"/>
                <a:gd name="T110" fmla="*/ 22 w 213"/>
                <a:gd name="T111" fmla="*/ 127 h 209"/>
                <a:gd name="T112" fmla="*/ 12 w 213"/>
                <a:gd name="T113" fmla="*/ 111 h 209"/>
                <a:gd name="T114" fmla="*/ 8 w 213"/>
                <a:gd name="T115" fmla="*/ 94 h 209"/>
                <a:gd name="T116" fmla="*/ 2 w 213"/>
                <a:gd name="T117" fmla="*/ 6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209">
                  <a:moveTo>
                    <a:pt x="3" y="64"/>
                  </a:moveTo>
                  <a:cubicBezTo>
                    <a:pt x="5" y="65"/>
                    <a:pt x="6" y="67"/>
                    <a:pt x="9" y="65"/>
                  </a:cubicBezTo>
                  <a:cubicBezTo>
                    <a:pt x="11" y="64"/>
                    <a:pt x="12" y="62"/>
                    <a:pt x="14" y="60"/>
                  </a:cubicBezTo>
                  <a:cubicBezTo>
                    <a:pt x="15" y="59"/>
                    <a:pt x="16" y="59"/>
                    <a:pt x="18" y="58"/>
                  </a:cubicBezTo>
                  <a:cubicBezTo>
                    <a:pt x="20" y="56"/>
                    <a:pt x="19" y="53"/>
                    <a:pt x="19" y="51"/>
                  </a:cubicBezTo>
                  <a:cubicBezTo>
                    <a:pt x="19" y="49"/>
                    <a:pt x="19" y="48"/>
                    <a:pt x="21" y="48"/>
                  </a:cubicBezTo>
                  <a:cubicBezTo>
                    <a:pt x="23" y="47"/>
                    <a:pt x="24" y="46"/>
                    <a:pt x="26" y="45"/>
                  </a:cubicBezTo>
                  <a:cubicBezTo>
                    <a:pt x="28" y="44"/>
                    <a:pt x="29" y="42"/>
                    <a:pt x="29" y="40"/>
                  </a:cubicBezTo>
                  <a:cubicBezTo>
                    <a:pt x="28" y="38"/>
                    <a:pt x="27" y="38"/>
                    <a:pt x="25" y="38"/>
                  </a:cubicBezTo>
                  <a:cubicBezTo>
                    <a:pt x="24" y="38"/>
                    <a:pt x="21" y="39"/>
                    <a:pt x="21" y="38"/>
                  </a:cubicBezTo>
                  <a:cubicBezTo>
                    <a:pt x="20" y="37"/>
                    <a:pt x="20" y="36"/>
                    <a:pt x="21" y="36"/>
                  </a:cubicBezTo>
                  <a:cubicBezTo>
                    <a:pt x="21" y="32"/>
                    <a:pt x="19" y="29"/>
                    <a:pt x="18" y="25"/>
                  </a:cubicBezTo>
                  <a:cubicBezTo>
                    <a:pt x="20" y="25"/>
                    <a:pt x="23" y="27"/>
                    <a:pt x="25" y="27"/>
                  </a:cubicBezTo>
                  <a:cubicBezTo>
                    <a:pt x="27" y="28"/>
                    <a:pt x="31" y="27"/>
                    <a:pt x="32" y="25"/>
                  </a:cubicBezTo>
                  <a:cubicBezTo>
                    <a:pt x="33" y="23"/>
                    <a:pt x="30" y="22"/>
                    <a:pt x="29" y="20"/>
                  </a:cubicBezTo>
                  <a:cubicBezTo>
                    <a:pt x="26" y="18"/>
                    <a:pt x="28" y="18"/>
                    <a:pt x="29" y="16"/>
                  </a:cubicBezTo>
                  <a:cubicBezTo>
                    <a:pt x="29" y="15"/>
                    <a:pt x="28" y="13"/>
                    <a:pt x="27" y="12"/>
                  </a:cubicBezTo>
                  <a:cubicBezTo>
                    <a:pt x="26" y="11"/>
                    <a:pt x="25" y="9"/>
                    <a:pt x="24" y="7"/>
                  </a:cubicBezTo>
                  <a:cubicBezTo>
                    <a:pt x="22" y="6"/>
                    <a:pt x="21" y="5"/>
                    <a:pt x="19" y="4"/>
                  </a:cubicBezTo>
                  <a:cubicBezTo>
                    <a:pt x="21" y="3"/>
                    <a:pt x="23" y="2"/>
                    <a:pt x="24" y="2"/>
                  </a:cubicBezTo>
                  <a:cubicBezTo>
                    <a:pt x="27" y="1"/>
                    <a:pt x="30" y="1"/>
                    <a:pt x="3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0" y="1"/>
                    <a:pt x="91" y="1"/>
                    <a:pt x="92" y="2"/>
                  </a:cubicBezTo>
                  <a:cubicBezTo>
                    <a:pt x="92" y="2"/>
                    <a:pt x="93" y="3"/>
                    <a:pt x="93" y="3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5" y="4"/>
                    <a:pt x="95" y="5"/>
                  </a:cubicBezTo>
                  <a:cubicBezTo>
                    <a:pt x="95" y="5"/>
                    <a:pt x="95" y="5"/>
                    <a:pt x="96" y="5"/>
                  </a:cubicBezTo>
                  <a:cubicBezTo>
                    <a:pt x="96" y="5"/>
                    <a:pt x="96" y="6"/>
                    <a:pt x="96" y="6"/>
                  </a:cubicBezTo>
                  <a:cubicBezTo>
                    <a:pt x="96" y="6"/>
                    <a:pt x="97" y="6"/>
                    <a:pt x="97" y="6"/>
                  </a:cubicBezTo>
                  <a:cubicBezTo>
                    <a:pt x="97" y="7"/>
                    <a:pt x="98" y="7"/>
                    <a:pt x="98" y="8"/>
                  </a:cubicBezTo>
                  <a:cubicBezTo>
                    <a:pt x="99" y="8"/>
                    <a:pt x="100" y="9"/>
                    <a:pt x="101" y="9"/>
                  </a:cubicBezTo>
                  <a:cubicBezTo>
                    <a:pt x="103" y="9"/>
                    <a:pt x="103" y="10"/>
                    <a:pt x="105" y="11"/>
                  </a:cubicBezTo>
                  <a:cubicBezTo>
                    <a:pt x="106" y="12"/>
                    <a:pt x="107" y="12"/>
                    <a:pt x="108" y="12"/>
                  </a:cubicBezTo>
                  <a:cubicBezTo>
                    <a:pt x="109" y="13"/>
                    <a:pt x="110" y="14"/>
                    <a:pt x="111" y="14"/>
                  </a:cubicBezTo>
                  <a:cubicBezTo>
                    <a:pt x="112" y="15"/>
                    <a:pt x="113" y="16"/>
                    <a:pt x="114" y="16"/>
                  </a:cubicBezTo>
                  <a:cubicBezTo>
                    <a:pt x="116" y="17"/>
                    <a:pt x="118" y="18"/>
                    <a:pt x="119" y="19"/>
                  </a:cubicBezTo>
                  <a:cubicBezTo>
                    <a:pt x="121" y="19"/>
                    <a:pt x="122" y="20"/>
                    <a:pt x="123" y="21"/>
                  </a:cubicBezTo>
                  <a:cubicBezTo>
                    <a:pt x="123" y="21"/>
                    <a:pt x="123" y="21"/>
                    <a:pt x="124" y="21"/>
                  </a:cubicBezTo>
                  <a:cubicBezTo>
                    <a:pt x="124" y="22"/>
                    <a:pt x="124" y="22"/>
                    <a:pt x="125" y="22"/>
                  </a:cubicBezTo>
                  <a:cubicBezTo>
                    <a:pt x="126" y="23"/>
                    <a:pt x="128" y="24"/>
                    <a:pt x="130" y="25"/>
                  </a:cubicBezTo>
                  <a:cubicBezTo>
                    <a:pt x="132" y="26"/>
                    <a:pt x="134" y="27"/>
                    <a:pt x="136" y="28"/>
                  </a:cubicBezTo>
                  <a:cubicBezTo>
                    <a:pt x="137" y="29"/>
                    <a:pt x="139" y="29"/>
                    <a:pt x="140" y="30"/>
                  </a:cubicBezTo>
                  <a:cubicBezTo>
                    <a:pt x="141" y="30"/>
                    <a:pt x="141" y="31"/>
                    <a:pt x="142" y="32"/>
                  </a:cubicBezTo>
                  <a:cubicBezTo>
                    <a:pt x="143" y="33"/>
                    <a:pt x="144" y="33"/>
                    <a:pt x="145" y="34"/>
                  </a:cubicBezTo>
                  <a:cubicBezTo>
                    <a:pt x="145" y="35"/>
                    <a:pt x="146" y="35"/>
                    <a:pt x="147" y="35"/>
                  </a:cubicBezTo>
                  <a:cubicBezTo>
                    <a:pt x="148" y="35"/>
                    <a:pt x="149" y="35"/>
                    <a:pt x="149" y="35"/>
                  </a:cubicBezTo>
                  <a:cubicBezTo>
                    <a:pt x="150" y="35"/>
                    <a:pt x="151" y="35"/>
                    <a:pt x="151" y="35"/>
                  </a:cubicBezTo>
                  <a:cubicBezTo>
                    <a:pt x="152" y="35"/>
                    <a:pt x="152" y="36"/>
                    <a:pt x="153" y="36"/>
                  </a:cubicBezTo>
                  <a:cubicBezTo>
                    <a:pt x="153" y="36"/>
                    <a:pt x="154" y="36"/>
                    <a:pt x="154" y="36"/>
                  </a:cubicBezTo>
                  <a:cubicBezTo>
                    <a:pt x="155" y="36"/>
                    <a:pt x="157" y="37"/>
                    <a:pt x="157" y="37"/>
                  </a:cubicBezTo>
                  <a:cubicBezTo>
                    <a:pt x="157" y="38"/>
                    <a:pt x="157" y="40"/>
                    <a:pt x="157" y="41"/>
                  </a:cubicBezTo>
                  <a:cubicBezTo>
                    <a:pt x="157" y="42"/>
                    <a:pt x="157" y="44"/>
                    <a:pt x="157" y="45"/>
                  </a:cubicBezTo>
                  <a:cubicBezTo>
                    <a:pt x="157" y="45"/>
                    <a:pt x="157" y="46"/>
                    <a:pt x="157" y="46"/>
                  </a:cubicBezTo>
                  <a:cubicBezTo>
                    <a:pt x="157" y="47"/>
                    <a:pt x="157" y="48"/>
                    <a:pt x="157" y="48"/>
                  </a:cubicBezTo>
                  <a:cubicBezTo>
                    <a:pt x="158" y="49"/>
                    <a:pt x="159" y="49"/>
                    <a:pt x="159" y="50"/>
                  </a:cubicBezTo>
                  <a:cubicBezTo>
                    <a:pt x="160" y="51"/>
                    <a:pt x="161" y="52"/>
                    <a:pt x="161" y="52"/>
                  </a:cubicBezTo>
                  <a:cubicBezTo>
                    <a:pt x="162" y="53"/>
                    <a:pt x="164" y="53"/>
                    <a:pt x="165" y="53"/>
                  </a:cubicBezTo>
                  <a:cubicBezTo>
                    <a:pt x="166" y="53"/>
                    <a:pt x="167" y="53"/>
                    <a:pt x="168" y="53"/>
                  </a:cubicBezTo>
                  <a:cubicBezTo>
                    <a:pt x="169" y="53"/>
                    <a:pt x="171" y="53"/>
                    <a:pt x="172" y="54"/>
                  </a:cubicBezTo>
                  <a:cubicBezTo>
                    <a:pt x="173" y="55"/>
                    <a:pt x="172" y="56"/>
                    <a:pt x="172" y="57"/>
                  </a:cubicBezTo>
                  <a:cubicBezTo>
                    <a:pt x="171" y="59"/>
                    <a:pt x="173" y="61"/>
                    <a:pt x="174" y="63"/>
                  </a:cubicBezTo>
                  <a:cubicBezTo>
                    <a:pt x="175" y="64"/>
                    <a:pt x="175" y="64"/>
                    <a:pt x="176" y="64"/>
                  </a:cubicBezTo>
                  <a:cubicBezTo>
                    <a:pt x="177" y="64"/>
                    <a:pt x="177" y="64"/>
                    <a:pt x="178" y="64"/>
                  </a:cubicBezTo>
                  <a:cubicBezTo>
                    <a:pt x="178" y="64"/>
                    <a:pt x="179" y="64"/>
                    <a:pt x="180" y="64"/>
                  </a:cubicBezTo>
                  <a:cubicBezTo>
                    <a:pt x="180" y="64"/>
                    <a:pt x="181" y="64"/>
                    <a:pt x="181" y="65"/>
                  </a:cubicBezTo>
                  <a:cubicBezTo>
                    <a:pt x="182" y="65"/>
                    <a:pt x="183" y="65"/>
                    <a:pt x="184" y="65"/>
                  </a:cubicBezTo>
                  <a:cubicBezTo>
                    <a:pt x="185" y="65"/>
                    <a:pt x="186" y="66"/>
                    <a:pt x="187" y="66"/>
                  </a:cubicBezTo>
                  <a:cubicBezTo>
                    <a:pt x="187" y="67"/>
                    <a:pt x="188" y="68"/>
                    <a:pt x="188" y="69"/>
                  </a:cubicBezTo>
                  <a:cubicBezTo>
                    <a:pt x="188" y="69"/>
                    <a:pt x="189" y="70"/>
                    <a:pt x="189" y="70"/>
                  </a:cubicBezTo>
                  <a:cubicBezTo>
                    <a:pt x="189" y="71"/>
                    <a:pt x="190" y="71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3"/>
                    <a:pt x="189" y="75"/>
                    <a:pt x="188" y="76"/>
                  </a:cubicBezTo>
                  <a:cubicBezTo>
                    <a:pt x="186" y="79"/>
                    <a:pt x="185" y="83"/>
                    <a:pt x="184" y="86"/>
                  </a:cubicBezTo>
                  <a:cubicBezTo>
                    <a:pt x="184" y="87"/>
                    <a:pt x="183" y="89"/>
                    <a:pt x="183" y="90"/>
                  </a:cubicBezTo>
                  <a:cubicBezTo>
                    <a:pt x="183" y="92"/>
                    <a:pt x="183" y="93"/>
                    <a:pt x="183" y="95"/>
                  </a:cubicBezTo>
                  <a:cubicBezTo>
                    <a:pt x="183" y="97"/>
                    <a:pt x="183" y="98"/>
                    <a:pt x="183" y="99"/>
                  </a:cubicBezTo>
                  <a:cubicBezTo>
                    <a:pt x="184" y="101"/>
                    <a:pt x="186" y="103"/>
                    <a:pt x="187" y="104"/>
                  </a:cubicBezTo>
                  <a:cubicBezTo>
                    <a:pt x="189" y="106"/>
                    <a:pt x="190" y="108"/>
                    <a:pt x="192" y="109"/>
                  </a:cubicBezTo>
                  <a:cubicBezTo>
                    <a:pt x="193" y="111"/>
                    <a:pt x="194" y="111"/>
                    <a:pt x="194" y="113"/>
                  </a:cubicBezTo>
                  <a:cubicBezTo>
                    <a:pt x="195" y="113"/>
                    <a:pt x="196" y="114"/>
                    <a:pt x="196" y="115"/>
                  </a:cubicBezTo>
                  <a:cubicBezTo>
                    <a:pt x="198" y="118"/>
                    <a:pt x="194" y="121"/>
                    <a:pt x="193" y="123"/>
                  </a:cubicBezTo>
                  <a:cubicBezTo>
                    <a:pt x="191" y="124"/>
                    <a:pt x="190" y="125"/>
                    <a:pt x="189" y="127"/>
                  </a:cubicBezTo>
                  <a:cubicBezTo>
                    <a:pt x="188" y="128"/>
                    <a:pt x="188" y="131"/>
                    <a:pt x="189" y="132"/>
                  </a:cubicBezTo>
                  <a:cubicBezTo>
                    <a:pt x="189" y="133"/>
                    <a:pt x="190" y="133"/>
                    <a:pt x="190" y="134"/>
                  </a:cubicBezTo>
                  <a:cubicBezTo>
                    <a:pt x="191" y="135"/>
                    <a:pt x="191" y="136"/>
                    <a:pt x="192" y="137"/>
                  </a:cubicBezTo>
                  <a:cubicBezTo>
                    <a:pt x="193" y="138"/>
                    <a:pt x="193" y="140"/>
                    <a:pt x="194" y="141"/>
                  </a:cubicBezTo>
                  <a:cubicBezTo>
                    <a:pt x="194" y="143"/>
                    <a:pt x="194" y="145"/>
                    <a:pt x="193" y="147"/>
                  </a:cubicBezTo>
                  <a:cubicBezTo>
                    <a:pt x="193" y="148"/>
                    <a:pt x="193" y="150"/>
                    <a:pt x="193" y="152"/>
                  </a:cubicBezTo>
                  <a:cubicBezTo>
                    <a:pt x="193" y="154"/>
                    <a:pt x="193" y="156"/>
                    <a:pt x="194" y="158"/>
                  </a:cubicBezTo>
                  <a:cubicBezTo>
                    <a:pt x="195" y="160"/>
                    <a:pt x="196" y="161"/>
                    <a:pt x="198" y="163"/>
                  </a:cubicBezTo>
                  <a:cubicBezTo>
                    <a:pt x="201" y="166"/>
                    <a:pt x="203" y="169"/>
                    <a:pt x="205" y="173"/>
                  </a:cubicBezTo>
                  <a:cubicBezTo>
                    <a:pt x="206" y="174"/>
                    <a:pt x="208" y="175"/>
                    <a:pt x="209" y="176"/>
                  </a:cubicBezTo>
                  <a:cubicBezTo>
                    <a:pt x="210" y="178"/>
                    <a:pt x="212" y="179"/>
                    <a:pt x="212" y="181"/>
                  </a:cubicBezTo>
                  <a:cubicBezTo>
                    <a:pt x="213" y="183"/>
                    <a:pt x="213" y="184"/>
                    <a:pt x="211" y="185"/>
                  </a:cubicBezTo>
                  <a:cubicBezTo>
                    <a:pt x="211" y="185"/>
                    <a:pt x="210" y="186"/>
                    <a:pt x="209" y="186"/>
                  </a:cubicBezTo>
                  <a:cubicBezTo>
                    <a:pt x="209" y="186"/>
                    <a:pt x="208" y="186"/>
                    <a:pt x="208" y="186"/>
                  </a:cubicBezTo>
                  <a:cubicBezTo>
                    <a:pt x="208" y="185"/>
                    <a:pt x="208" y="185"/>
                    <a:pt x="208" y="185"/>
                  </a:cubicBezTo>
                  <a:cubicBezTo>
                    <a:pt x="207" y="185"/>
                    <a:pt x="205" y="186"/>
                    <a:pt x="204" y="186"/>
                  </a:cubicBezTo>
                  <a:cubicBezTo>
                    <a:pt x="203" y="186"/>
                    <a:pt x="201" y="188"/>
                    <a:pt x="200" y="189"/>
                  </a:cubicBezTo>
                  <a:cubicBezTo>
                    <a:pt x="198" y="190"/>
                    <a:pt x="197" y="191"/>
                    <a:pt x="195" y="192"/>
                  </a:cubicBezTo>
                  <a:cubicBezTo>
                    <a:pt x="193" y="193"/>
                    <a:pt x="192" y="194"/>
                    <a:pt x="190" y="194"/>
                  </a:cubicBezTo>
                  <a:cubicBezTo>
                    <a:pt x="188" y="194"/>
                    <a:pt x="185" y="194"/>
                    <a:pt x="183" y="196"/>
                  </a:cubicBezTo>
                  <a:cubicBezTo>
                    <a:pt x="181" y="197"/>
                    <a:pt x="180" y="197"/>
                    <a:pt x="178" y="198"/>
                  </a:cubicBezTo>
                  <a:cubicBezTo>
                    <a:pt x="176" y="199"/>
                    <a:pt x="174" y="200"/>
                    <a:pt x="173" y="200"/>
                  </a:cubicBezTo>
                  <a:cubicBezTo>
                    <a:pt x="172" y="200"/>
                    <a:pt x="170" y="197"/>
                    <a:pt x="169" y="196"/>
                  </a:cubicBezTo>
                  <a:cubicBezTo>
                    <a:pt x="168" y="194"/>
                    <a:pt x="167" y="194"/>
                    <a:pt x="164" y="195"/>
                  </a:cubicBezTo>
                  <a:cubicBezTo>
                    <a:pt x="163" y="195"/>
                    <a:pt x="160" y="195"/>
                    <a:pt x="158" y="197"/>
                  </a:cubicBezTo>
                  <a:cubicBezTo>
                    <a:pt x="157" y="199"/>
                    <a:pt x="158" y="200"/>
                    <a:pt x="157" y="202"/>
                  </a:cubicBezTo>
                  <a:cubicBezTo>
                    <a:pt x="157" y="205"/>
                    <a:pt x="154" y="205"/>
                    <a:pt x="152" y="205"/>
                  </a:cubicBezTo>
                  <a:cubicBezTo>
                    <a:pt x="152" y="205"/>
                    <a:pt x="152" y="205"/>
                    <a:pt x="152" y="205"/>
                  </a:cubicBezTo>
                  <a:cubicBezTo>
                    <a:pt x="152" y="205"/>
                    <a:pt x="151" y="205"/>
                    <a:pt x="151" y="205"/>
                  </a:cubicBezTo>
                  <a:cubicBezTo>
                    <a:pt x="151" y="205"/>
                    <a:pt x="150" y="205"/>
                    <a:pt x="150" y="205"/>
                  </a:cubicBezTo>
                  <a:cubicBezTo>
                    <a:pt x="149" y="205"/>
                    <a:pt x="148" y="205"/>
                    <a:pt x="147" y="205"/>
                  </a:cubicBezTo>
                  <a:cubicBezTo>
                    <a:pt x="145" y="205"/>
                    <a:pt x="145" y="204"/>
                    <a:pt x="144" y="203"/>
                  </a:cubicBezTo>
                  <a:cubicBezTo>
                    <a:pt x="143" y="202"/>
                    <a:pt x="142" y="202"/>
                    <a:pt x="141" y="202"/>
                  </a:cubicBezTo>
                  <a:cubicBezTo>
                    <a:pt x="137" y="203"/>
                    <a:pt x="134" y="209"/>
                    <a:pt x="129" y="205"/>
                  </a:cubicBezTo>
                  <a:cubicBezTo>
                    <a:pt x="128" y="203"/>
                    <a:pt x="127" y="202"/>
                    <a:pt x="126" y="200"/>
                  </a:cubicBezTo>
                  <a:cubicBezTo>
                    <a:pt x="125" y="199"/>
                    <a:pt x="124" y="198"/>
                    <a:pt x="122" y="199"/>
                  </a:cubicBezTo>
                  <a:cubicBezTo>
                    <a:pt x="121" y="200"/>
                    <a:pt x="120" y="203"/>
                    <a:pt x="119" y="203"/>
                  </a:cubicBezTo>
                  <a:cubicBezTo>
                    <a:pt x="117" y="204"/>
                    <a:pt x="115" y="203"/>
                    <a:pt x="113" y="202"/>
                  </a:cubicBezTo>
                  <a:cubicBezTo>
                    <a:pt x="112" y="202"/>
                    <a:pt x="111" y="203"/>
                    <a:pt x="111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2"/>
                    <a:pt x="108" y="202"/>
                    <a:pt x="107" y="202"/>
                  </a:cubicBezTo>
                  <a:cubicBezTo>
                    <a:pt x="106" y="202"/>
                    <a:pt x="106" y="202"/>
                    <a:pt x="105" y="202"/>
                  </a:cubicBezTo>
                  <a:cubicBezTo>
                    <a:pt x="105" y="201"/>
                    <a:pt x="105" y="201"/>
                    <a:pt x="105" y="200"/>
                  </a:cubicBezTo>
                  <a:cubicBezTo>
                    <a:pt x="104" y="199"/>
                    <a:pt x="104" y="198"/>
                    <a:pt x="103" y="197"/>
                  </a:cubicBezTo>
                  <a:cubicBezTo>
                    <a:pt x="103" y="196"/>
                    <a:pt x="102" y="195"/>
                    <a:pt x="102" y="194"/>
                  </a:cubicBezTo>
                  <a:cubicBezTo>
                    <a:pt x="101" y="193"/>
                    <a:pt x="102" y="192"/>
                    <a:pt x="102" y="190"/>
                  </a:cubicBezTo>
                  <a:cubicBezTo>
                    <a:pt x="102" y="190"/>
                    <a:pt x="102" y="189"/>
                    <a:pt x="102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7"/>
                    <a:pt x="102" y="187"/>
                    <a:pt x="102" y="187"/>
                  </a:cubicBezTo>
                  <a:cubicBezTo>
                    <a:pt x="102" y="185"/>
                    <a:pt x="101" y="184"/>
                    <a:pt x="100" y="183"/>
                  </a:cubicBezTo>
                  <a:cubicBezTo>
                    <a:pt x="99" y="182"/>
                    <a:pt x="99" y="182"/>
                    <a:pt x="98" y="181"/>
                  </a:cubicBezTo>
                  <a:cubicBezTo>
                    <a:pt x="98" y="180"/>
                    <a:pt x="97" y="179"/>
                    <a:pt x="97" y="178"/>
                  </a:cubicBezTo>
                  <a:cubicBezTo>
                    <a:pt x="96" y="177"/>
                    <a:pt x="96" y="176"/>
                    <a:pt x="96" y="175"/>
                  </a:cubicBezTo>
                  <a:cubicBezTo>
                    <a:pt x="96" y="173"/>
                    <a:pt x="95" y="173"/>
                    <a:pt x="94" y="172"/>
                  </a:cubicBezTo>
                  <a:cubicBezTo>
                    <a:pt x="93" y="170"/>
                    <a:pt x="90" y="169"/>
                    <a:pt x="88" y="168"/>
                  </a:cubicBezTo>
                  <a:cubicBezTo>
                    <a:pt x="87" y="168"/>
                    <a:pt x="86" y="168"/>
                    <a:pt x="84" y="167"/>
                  </a:cubicBezTo>
                  <a:cubicBezTo>
                    <a:pt x="83" y="167"/>
                    <a:pt x="82" y="166"/>
                    <a:pt x="81" y="166"/>
                  </a:cubicBezTo>
                  <a:cubicBezTo>
                    <a:pt x="81" y="166"/>
                    <a:pt x="81" y="166"/>
                    <a:pt x="80" y="166"/>
                  </a:cubicBezTo>
                  <a:cubicBezTo>
                    <a:pt x="80" y="166"/>
                    <a:pt x="80" y="166"/>
                    <a:pt x="79" y="166"/>
                  </a:cubicBezTo>
                  <a:cubicBezTo>
                    <a:pt x="79" y="166"/>
                    <a:pt x="79" y="166"/>
                    <a:pt x="78" y="166"/>
                  </a:cubicBezTo>
                  <a:cubicBezTo>
                    <a:pt x="77" y="165"/>
                    <a:pt x="75" y="165"/>
                    <a:pt x="74" y="165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3" y="165"/>
                    <a:pt x="74" y="166"/>
                    <a:pt x="73" y="166"/>
                  </a:cubicBezTo>
                  <a:cubicBezTo>
                    <a:pt x="72" y="166"/>
                    <a:pt x="73" y="166"/>
                    <a:pt x="72" y="166"/>
                  </a:cubicBezTo>
                  <a:cubicBezTo>
                    <a:pt x="72" y="166"/>
                    <a:pt x="71" y="166"/>
                    <a:pt x="70" y="166"/>
                  </a:cubicBezTo>
                  <a:cubicBezTo>
                    <a:pt x="70" y="165"/>
                    <a:pt x="69" y="164"/>
                    <a:pt x="68" y="164"/>
                  </a:cubicBezTo>
                  <a:cubicBezTo>
                    <a:pt x="68" y="164"/>
                    <a:pt x="67" y="163"/>
                    <a:pt x="67" y="163"/>
                  </a:cubicBezTo>
                  <a:cubicBezTo>
                    <a:pt x="66" y="162"/>
                    <a:pt x="65" y="160"/>
                    <a:pt x="64" y="159"/>
                  </a:cubicBezTo>
                  <a:cubicBezTo>
                    <a:pt x="63" y="158"/>
                    <a:pt x="62" y="157"/>
                    <a:pt x="61" y="155"/>
                  </a:cubicBezTo>
                  <a:cubicBezTo>
                    <a:pt x="60" y="155"/>
                    <a:pt x="60" y="154"/>
                    <a:pt x="60" y="154"/>
                  </a:cubicBezTo>
                  <a:cubicBezTo>
                    <a:pt x="59" y="153"/>
                    <a:pt x="58" y="154"/>
                    <a:pt x="57" y="154"/>
                  </a:cubicBezTo>
                  <a:cubicBezTo>
                    <a:pt x="55" y="154"/>
                    <a:pt x="53" y="153"/>
                    <a:pt x="52" y="154"/>
                  </a:cubicBezTo>
                  <a:cubicBezTo>
                    <a:pt x="50" y="155"/>
                    <a:pt x="51" y="155"/>
                    <a:pt x="50" y="154"/>
                  </a:cubicBezTo>
                  <a:cubicBezTo>
                    <a:pt x="49" y="154"/>
                    <a:pt x="49" y="154"/>
                    <a:pt x="48" y="153"/>
                  </a:cubicBezTo>
                  <a:cubicBezTo>
                    <a:pt x="47" y="152"/>
                    <a:pt x="46" y="151"/>
                    <a:pt x="45" y="150"/>
                  </a:cubicBezTo>
                  <a:cubicBezTo>
                    <a:pt x="44" y="148"/>
                    <a:pt x="44" y="147"/>
                    <a:pt x="42" y="146"/>
                  </a:cubicBezTo>
                  <a:cubicBezTo>
                    <a:pt x="41" y="145"/>
                    <a:pt x="39" y="145"/>
                    <a:pt x="38" y="145"/>
                  </a:cubicBezTo>
                  <a:cubicBezTo>
                    <a:pt x="36" y="144"/>
                    <a:pt x="35" y="144"/>
                    <a:pt x="33" y="144"/>
                  </a:cubicBezTo>
                  <a:cubicBezTo>
                    <a:pt x="32" y="143"/>
                    <a:pt x="31" y="142"/>
                    <a:pt x="30" y="140"/>
                  </a:cubicBezTo>
                  <a:cubicBezTo>
                    <a:pt x="28" y="139"/>
                    <a:pt x="27" y="138"/>
                    <a:pt x="26" y="137"/>
                  </a:cubicBezTo>
                  <a:cubicBezTo>
                    <a:pt x="26" y="136"/>
                    <a:pt x="26" y="134"/>
                    <a:pt x="26" y="133"/>
                  </a:cubicBezTo>
                  <a:cubicBezTo>
                    <a:pt x="25" y="132"/>
                    <a:pt x="24" y="132"/>
                    <a:pt x="24" y="131"/>
                  </a:cubicBezTo>
                  <a:cubicBezTo>
                    <a:pt x="23" y="130"/>
                    <a:pt x="22" y="128"/>
                    <a:pt x="22" y="127"/>
                  </a:cubicBezTo>
                  <a:cubicBezTo>
                    <a:pt x="22" y="125"/>
                    <a:pt x="22" y="124"/>
                    <a:pt x="23" y="123"/>
                  </a:cubicBezTo>
                  <a:cubicBezTo>
                    <a:pt x="24" y="120"/>
                    <a:pt x="25" y="117"/>
                    <a:pt x="23" y="115"/>
                  </a:cubicBezTo>
                  <a:cubicBezTo>
                    <a:pt x="20" y="113"/>
                    <a:pt x="16" y="112"/>
                    <a:pt x="12" y="111"/>
                  </a:cubicBezTo>
                  <a:cubicBezTo>
                    <a:pt x="11" y="110"/>
                    <a:pt x="10" y="110"/>
                    <a:pt x="10" y="109"/>
                  </a:cubicBezTo>
                  <a:cubicBezTo>
                    <a:pt x="9" y="108"/>
                    <a:pt x="8" y="107"/>
                    <a:pt x="8" y="105"/>
                  </a:cubicBezTo>
                  <a:cubicBezTo>
                    <a:pt x="6" y="102"/>
                    <a:pt x="7" y="98"/>
                    <a:pt x="8" y="94"/>
                  </a:cubicBezTo>
                  <a:cubicBezTo>
                    <a:pt x="9" y="90"/>
                    <a:pt x="7" y="86"/>
                    <a:pt x="4" y="82"/>
                  </a:cubicBezTo>
                  <a:cubicBezTo>
                    <a:pt x="3" y="81"/>
                    <a:pt x="2" y="79"/>
                    <a:pt x="1" y="78"/>
                  </a:cubicBezTo>
                  <a:cubicBezTo>
                    <a:pt x="0" y="74"/>
                    <a:pt x="1" y="65"/>
                    <a:pt x="2" y="64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3" y="64"/>
                    <a:pt x="3" y="64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1">
              <a:extLst>
                <a:ext uri="{FF2B5EF4-FFF2-40B4-BE49-F238E27FC236}">
                  <a16:creationId xmlns:a16="http://schemas.microsoft.com/office/drawing/2014/main" id="{17CA6F7F-9C7F-4791-9BCD-E13EBA1E2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0200" y="4670426"/>
              <a:ext cx="573088" cy="519113"/>
            </a:xfrm>
            <a:custGeom>
              <a:avLst/>
              <a:gdLst>
                <a:gd name="T0" fmla="*/ 14 w 152"/>
                <a:gd name="T1" fmla="*/ 47 h 138"/>
                <a:gd name="T2" fmla="*/ 17 w 152"/>
                <a:gd name="T3" fmla="*/ 48 h 138"/>
                <a:gd name="T4" fmla="*/ 23 w 152"/>
                <a:gd name="T5" fmla="*/ 50 h 138"/>
                <a:gd name="T6" fmla="*/ 30 w 152"/>
                <a:gd name="T7" fmla="*/ 50 h 138"/>
                <a:gd name="T8" fmla="*/ 38 w 152"/>
                <a:gd name="T9" fmla="*/ 44 h 138"/>
                <a:gd name="T10" fmla="*/ 48 w 152"/>
                <a:gd name="T11" fmla="*/ 35 h 138"/>
                <a:gd name="T12" fmla="*/ 60 w 152"/>
                <a:gd name="T13" fmla="*/ 25 h 138"/>
                <a:gd name="T14" fmla="*/ 66 w 152"/>
                <a:gd name="T15" fmla="*/ 24 h 138"/>
                <a:gd name="T16" fmla="*/ 69 w 152"/>
                <a:gd name="T17" fmla="*/ 23 h 138"/>
                <a:gd name="T18" fmla="*/ 71 w 152"/>
                <a:gd name="T19" fmla="*/ 15 h 138"/>
                <a:gd name="T20" fmla="*/ 73 w 152"/>
                <a:gd name="T21" fmla="*/ 5 h 138"/>
                <a:gd name="T22" fmla="*/ 78 w 152"/>
                <a:gd name="T23" fmla="*/ 5 h 138"/>
                <a:gd name="T24" fmla="*/ 95 w 152"/>
                <a:gd name="T25" fmla="*/ 2 h 138"/>
                <a:gd name="T26" fmla="*/ 101 w 152"/>
                <a:gd name="T27" fmla="*/ 11 h 138"/>
                <a:gd name="T28" fmla="*/ 106 w 152"/>
                <a:gd name="T29" fmla="*/ 13 h 138"/>
                <a:gd name="T30" fmla="*/ 122 w 152"/>
                <a:gd name="T31" fmla="*/ 9 h 138"/>
                <a:gd name="T32" fmla="*/ 132 w 152"/>
                <a:gd name="T33" fmla="*/ 15 h 138"/>
                <a:gd name="T34" fmla="*/ 145 w 152"/>
                <a:gd name="T35" fmla="*/ 26 h 138"/>
                <a:gd name="T36" fmla="*/ 147 w 152"/>
                <a:gd name="T37" fmla="*/ 39 h 138"/>
                <a:gd name="T38" fmla="*/ 145 w 152"/>
                <a:gd name="T39" fmla="*/ 57 h 138"/>
                <a:gd name="T40" fmla="*/ 150 w 152"/>
                <a:gd name="T41" fmla="*/ 66 h 138"/>
                <a:gd name="T42" fmla="*/ 148 w 152"/>
                <a:gd name="T43" fmla="*/ 72 h 138"/>
                <a:gd name="T44" fmla="*/ 149 w 152"/>
                <a:gd name="T45" fmla="*/ 77 h 138"/>
                <a:gd name="T46" fmla="*/ 151 w 152"/>
                <a:gd name="T47" fmla="*/ 88 h 138"/>
                <a:gd name="T48" fmla="*/ 145 w 152"/>
                <a:gd name="T49" fmla="*/ 96 h 138"/>
                <a:gd name="T50" fmla="*/ 140 w 152"/>
                <a:gd name="T51" fmla="*/ 98 h 138"/>
                <a:gd name="T52" fmla="*/ 138 w 152"/>
                <a:gd name="T53" fmla="*/ 111 h 138"/>
                <a:gd name="T54" fmla="*/ 137 w 152"/>
                <a:gd name="T55" fmla="*/ 115 h 138"/>
                <a:gd name="T56" fmla="*/ 129 w 152"/>
                <a:gd name="T57" fmla="*/ 127 h 138"/>
                <a:gd name="T58" fmla="*/ 114 w 152"/>
                <a:gd name="T59" fmla="*/ 137 h 138"/>
                <a:gd name="T60" fmla="*/ 107 w 152"/>
                <a:gd name="T61" fmla="*/ 131 h 138"/>
                <a:gd name="T62" fmla="*/ 96 w 152"/>
                <a:gd name="T63" fmla="*/ 133 h 138"/>
                <a:gd name="T64" fmla="*/ 84 w 152"/>
                <a:gd name="T65" fmla="*/ 133 h 138"/>
                <a:gd name="T66" fmla="*/ 75 w 152"/>
                <a:gd name="T67" fmla="*/ 133 h 138"/>
                <a:gd name="T68" fmla="*/ 74 w 152"/>
                <a:gd name="T69" fmla="*/ 131 h 138"/>
                <a:gd name="T70" fmla="*/ 66 w 152"/>
                <a:gd name="T71" fmla="*/ 125 h 138"/>
                <a:gd name="T72" fmla="*/ 62 w 152"/>
                <a:gd name="T73" fmla="*/ 123 h 138"/>
                <a:gd name="T74" fmla="*/ 51 w 152"/>
                <a:gd name="T75" fmla="*/ 117 h 138"/>
                <a:gd name="T76" fmla="*/ 48 w 152"/>
                <a:gd name="T77" fmla="*/ 104 h 138"/>
                <a:gd name="T78" fmla="*/ 49 w 152"/>
                <a:gd name="T79" fmla="*/ 96 h 138"/>
                <a:gd name="T80" fmla="*/ 39 w 152"/>
                <a:gd name="T81" fmla="*/ 92 h 138"/>
                <a:gd name="T82" fmla="*/ 31 w 152"/>
                <a:gd name="T83" fmla="*/ 88 h 138"/>
                <a:gd name="T84" fmla="*/ 25 w 152"/>
                <a:gd name="T85" fmla="*/ 87 h 138"/>
                <a:gd name="T86" fmla="*/ 19 w 152"/>
                <a:gd name="T87" fmla="*/ 77 h 138"/>
                <a:gd name="T88" fmla="*/ 16 w 152"/>
                <a:gd name="T89" fmla="*/ 69 h 138"/>
                <a:gd name="T90" fmla="*/ 13 w 152"/>
                <a:gd name="T91" fmla="*/ 60 h 138"/>
                <a:gd name="T92" fmla="*/ 0 w 152"/>
                <a:gd name="T93" fmla="*/ 4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2" h="138">
                  <a:moveTo>
                    <a:pt x="3" y="47"/>
                  </a:moveTo>
                  <a:cubicBezTo>
                    <a:pt x="7" y="46"/>
                    <a:pt x="10" y="46"/>
                    <a:pt x="14" y="47"/>
                  </a:cubicBezTo>
                  <a:cubicBezTo>
                    <a:pt x="14" y="47"/>
                    <a:pt x="15" y="48"/>
                    <a:pt x="15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0" y="50"/>
                    <a:pt x="22" y="51"/>
                    <a:pt x="23" y="50"/>
                  </a:cubicBezTo>
                  <a:cubicBezTo>
                    <a:pt x="25" y="50"/>
                    <a:pt x="26" y="50"/>
                    <a:pt x="27" y="50"/>
                  </a:cubicBezTo>
                  <a:cubicBezTo>
                    <a:pt x="28" y="49"/>
                    <a:pt x="29" y="50"/>
                    <a:pt x="30" y="50"/>
                  </a:cubicBezTo>
                  <a:cubicBezTo>
                    <a:pt x="31" y="50"/>
                    <a:pt x="34" y="50"/>
                    <a:pt x="35" y="49"/>
                  </a:cubicBezTo>
                  <a:cubicBezTo>
                    <a:pt x="37" y="48"/>
                    <a:pt x="36" y="45"/>
                    <a:pt x="38" y="44"/>
                  </a:cubicBezTo>
                  <a:cubicBezTo>
                    <a:pt x="39" y="43"/>
                    <a:pt x="41" y="43"/>
                    <a:pt x="42" y="43"/>
                  </a:cubicBezTo>
                  <a:cubicBezTo>
                    <a:pt x="46" y="42"/>
                    <a:pt x="46" y="38"/>
                    <a:pt x="48" y="35"/>
                  </a:cubicBezTo>
                  <a:cubicBezTo>
                    <a:pt x="50" y="33"/>
                    <a:pt x="50" y="28"/>
                    <a:pt x="53" y="26"/>
                  </a:cubicBezTo>
                  <a:cubicBezTo>
                    <a:pt x="55" y="24"/>
                    <a:pt x="58" y="25"/>
                    <a:pt x="60" y="25"/>
                  </a:cubicBezTo>
                  <a:cubicBezTo>
                    <a:pt x="61" y="24"/>
                    <a:pt x="62" y="24"/>
                    <a:pt x="63" y="24"/>
                  </a:cubicBezTo>
                  <a:cubicBezTo>
                    <a:pt x="64" y="24"/>
                    <a:pt x="65" y="24"/>
                    <a:pt x="66" y="24"/>
                  </a:cubicBezTo>
                  <a:cubicBezTo>
                    <a:pt x="66" y="23"/>
                    <a:pt x="66" y="23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0" y="23"/>
                    <a:pt x="71" y="22"/>
                    <a:pt x="71" y="21"/>
                  </a:cubicBezTo>
                  <a:cubicBezTo>
                    <a:pt x="72" y="19"/>
                    <a:pt x="71" y="16"/>
                    <a:pt x="71" y="15"/>
                  </a:cubicBezTo>
                  <a:cubicBezTo>
                    <a:pt x="71" y="13"/>
                    <a:pt x="70" y="11"/>
                    <a:pt x="70" y="9"/>
                  </a:cubicBezTo>
                  <a:cubicBezTo>
                    <a:pt x="71" y="8"/>
                    <a:pt x="72" y="6"/>
                    <a:pt x="73" y="5"/>
                  </a:cubicBezTo>
                  <a:cubicBezTo>
                    <a:pt x="74" y="4"/>
                    <a:pt x="74" y="4"/>
                    <a:pt x="76" y="4"/>
                  </a:cubicBezTo>
                  <a:cubicBezTo>
                    <a:pt x="76" y="4"/>
                    <a:pt x="77" y="5"/>
                    <a:pt x="78" y="5"/>
                  </a:cubicBezTo>
                  <a:cubicBezTo>
                    <a:pt x="80" y="4"/>
                    <a:pt x="81" y="3"/>
                    <a:pt x="83" y="2"/>
                  </a:cubicBezTo>
                  <a:cubicBezTo>
                    <a:pt x="86" y="1"/>
                    <a:pt x="92" y="0"/>
                    <a:pt x="95" y="2"/>
                  </a:cubicBezTo>
                  <a:cubicBezTo>
                    <a:pt x="97" y="3"/>
                    <a:pt x="98" y="5"/>
                    <a:pt x="98" y="7"/>
                  </a:cubicBezTo>
                  <a:cubicBezTo>
                    <a:pt x="98" y="10"/>
                    <a:pt x="99" y="10"/>
                    <a:pt x="101" y="11"/>
                  </a:cubicBezTo>
                  <a:cubicBezTo>
                    <a:pt x="103" y="11"/>
                    <a:pt x="104" y="12"/>
                    <a:pt x="106" y="12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8" y="13"/>
                    <a:pt x="108" y="13"/>
                    <a:pt x="110" y="12"/>
                  </a:cubicBezTo>
                  <a:cubicBezTo>
                    <a:pt x="113" y="11"/>
                    <a:pt x="118" y="9"/>
                    <a:pt x="122" y="9"/>
                  </a:cubicBezTo>
                  <a:cubicBezTo>
                    <a:pt x="124" y="9"/>
                    <a:pt x="125" y="11"/>
                    <a:pt x="127" y="12"/>
                  </a:cubicBezTo>
                  <a:cubicBezTo>
                    <a:pt x="128" y="13"/>
                    <a:pt x="130" y="14"/>
                    <a:pt x="132" y="15"/>
                  </a:cubicBezTo>
                  <a:cubicBezTo>
                    <a:pt x="135" y="17"/>
                    <a:pt x="139" y="15"/>
                    <a:pt x="143" y="16"/>
                  </a:cubicBezTo>
                  <a:cubicBezTo>
                    <a:pt x="147" y="16"/>
                    <a:pt x="145" y="23"/>
                    <a:pt x="145" y="26"/>
                  </a:cubicBezTo>
                  <a:cubicBezTo>
                    <a:pt x="145" y="28"/>
                    <a:pt x="145" y="31"/>
                    <a:pt x="145" y="33"/>
                  </a:cubicBezTo>
                  <a:cubicBezTo>
                    <a:pt x="146" y="35"/>
                    <a:pt x="147" y="37"/>
                    <a:pt x="147" y="39"/>
                  </a:cubicBezTo>
                  <a:cubicBezTo>
                    <a:pt x="147" y="43"/>
                    <a:pt x="147" y="47"/>
                    <a:pt x="146" y="50"/>
                  </a:cubicBezTo>
                  <a:cubicBezTo>
                    <a:pt x="146" y="52"/>
                    <a:pt x="144" y="55"/>
                    <a:pt x="145" y="57"/>
                  </a:cubicBezTo>
                  <a:cubicBezTo>
                    <a:pt x="145" y="58"/>
                    <a:pt x="147" y="59"/>
                    <a:pt x="148" y="60"/>
                  </a:cubicBezTo>
                  <a:cubicBezTo>
                    <a:pt x="149" y="62"/>
                    <a:pt x="150" y="65"/>
                    <a:pt x="150" y="66"/>
                  </a:cubicBezTo>
                  <a:cubicBezTo>
                    <a:pt x="149" y="67"/>
                    <a:pt x="149" y="68"/>
                    <a:pt x="149" y="69"/>
                  </a:cubicBezTo>
                  <a:cubicBezTo>
                    <a:pt x="149" y="70"/>
                    <a:pt x="148" y="71"/>
                    <a:pt x="148" y="72"/>
                  </a:cubicBezTo>
                  <a:cubicBezTo>
                    <a:pt x="148" y="73"/>
                    <a:pt x="148" y="74"/>
                    <a:pt x="148" y="75"/>
                  </a:cubicBezTo>
                  <a:cubicBezTo>
                    <a:pt x="148" y="76"/>
                    <a:pt x="149" y="76"/>
                    <a:pt x="149" y="77"/>
                  </a:cubicBezTo>
                  <a:cubicBezTo>
                    <a:pt x="149" y="79"/>
                    <a:pt x="148" y="81"/>
                    <a:pt x="148" y="83"/>
                  </a:cubicBezTo>
                  <a:cubicBezTo>
                    <a:pt x="148" y="86"/>
                    <a:pt x="151" y="86"/>
                    <a:pt x="151" y="88"/>
                  </a:cubicBezTo>
                  <a:cubicBezTo>
                    <a:pt x="152" y="90"/>
                    <a:pt x="151" y="92"/>
                    <a:pt x="150" y="93"/>
                  </a:cubicBezTo>
                  <a:cubicBezTo>
                    <a:pt x="148" y="95"/>
                    <a:pt x="147" y="96"/>
                    <a:pt x="145" y="96"/>
                  </a:cubicBezTo>
                  <a:cubicBezTo>
                    <a:pt x="144" y="97"/>
                    <a:pt x="143" y="97"/>
                    <a:pt x="142" y="97"/>
                  </a:cubicBezTo>
                  <a:cubicBezTo>
                    <a:pt x="142" y="97"/>
                    <a:pt x="140" y="98"/>
                    <a:pt x="140" y="98"/>
                  </a:cubicBezTo>
                  <a:cubicBezTo>
                    <a:pt x="137" y="100"/>
                    <a:pt x="139" y="107"/>
                    <a:pt x="138" y="110"/>
                  </a:cubicBezTo>
                  <a:cubicBezTo>
                    <a:pt x="138" y="110"/>
                    <a:pt x="138" y="111"/>
                    <a:pt x="138" y="111"/>
                  </a:cubicBezTo>
                  <a:cubicBezTo>
                    <a:pt x="137" y="112"/>
                    <a:pt x="138" y="112"/>
                    <a:pt x="138" y="113"/>
                  </a:cubicBezTo>
                  <a:cubicBezTo>
                    <a:pt x="138" y="114"/>
                    <a:pt x="137" y="114"/>
                    <a:pt x="137" y="115"/>
                  </a:cubicBezTo>
                  <a:cubicBezTo>
                    <a:pt x="136" y="117"/>
                    <a:pt x="136" y="118"/>
                    <a:pt x="135" y="119"/>
                  </a:cubicBezTo>
                  <a:cubicBezTo>
                    <a:pt x="133" y="122"/>
                    <a:pt x="132" y="125"/>
                    <a:pt x="129" y="127"/>
                  </a:cubicBezTo>
                  <a:cubicBezTo>
                    <a:pt x="127" y="129"/>
                    <a:pt x="125" y="132"/>
                    <a:pt x="122" y="133"/>
                  </a:cubicBezTo>
                  <a:cubicBezTo>
                    <a:pt x="120" y="134"/>
                    <a:pt x="116" y="135"/>
                    <a:pt x="114" y="137"/>
                  </a:cubicBezTo>
                  <a:cubicBezTo>
                    <a:pt x="114" y="137"/>
                    <a:pt x="113" y="136"/>
                    <a:pt x="113" y="136"/>
                  </a:cubicBezTo>
                  <a:cubicBezTo>
                    <a:pt x="111" y="133"/>
                    <a:pt x="110" y="131"/>
                    <a:pt x="107" y="131"/>
                  </a:cubicBezTo>
                  <a:cubicBezTo>
                    <a:pt x="104" y="131"/>
                    <a:pt x="102" y="131"/>
                    <a:pt x="99" y="132"/>
                  </a:cubicBezTo>
                  <a:cubicBezTo>
                    <a:pt x="98" y="132"/>
                    <a:pt x="97" y="133"/>
                    <a:pt x="96" y="133"/>
                  </a:cubicBezTo>
                  <a:cubicBezTo>
                    <a:pt x="95" y="134"/>
                    <a:pt x="93" y="135"/>
                    <a:pt x="92" y="136"/>
                  </a:cubicBezTo>
                  <a:cubicBezTo>
                    <a:pt x="89" y="138"/>
                    <a:pt x="86" y="135"/>
                    <a:pt x="84" y="133"/>
                  </a:cubicBezTo>
                  <a:cubicBezTo>
                    <a:pt x="82" y="130"/>
                    <a:pt x="80" y="130"/>
                    <a:pt x="76" y="132"/>
                  </a:cubicBezTo>
                  <a:cubicBezTo>
                    <a:pt x="76" y="133"/>
                    <a:pt x="75" y="133"/>
                    <a:pt x="75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4" y="132"/>
                    <a:pt x="75" y="131"/>
                    <a:pt x="74" y="131"/>
                  </a:cubicBezTo>
                  <a:cubicBezTo>
                    <a:pt x="73" y="129"/>
                    <a:pt x="72" y="130"/>
                    <a:pt x="70" y="128"/>
                  </a:cubicBezTo>
                  <a:cubicBezTo>
                    <a:pt x="69" y="127"/>
                    <a:pt x="69" y="126"/>
                    <a:pt x="66" y="125"/>
                  </a:cubicBezTo>
                  <a:cubicBezTo>
                    <a:pt x="66" y="125"/>
                    <a:pt x="64" y="125"/>
                    <a:pt x="64" y="124"/>
                  </a:cubicBezTo>
                  <a:cubicBezTo>
                    <a:pt x="63" y="124"/>
                    <a:pt x="63" y="123"/>
                    <a:pt x="62" y="123"/>
                  </a:cubicBezTo>
                  <a:cubicBezTo>
                    <a:pt x="61" y="122"/>
                    <a:pt x="58" y="122"/>
                    <a:pt x="56" y="122"/>
                  </a:cubicBezTo>
                  <a:cubicBezTo>
                    <a:pt x="53" y="121"/>
                    <a:pt x="52" y="119"/>
                    <a:pt x="51" y="117"/>
                  </a:cubicBezTo>
                  <a:cubicBezTo>
                    <a:pt x="50" y="114"/>
                    <a:pt x="48" y="111"/>
                    <a:pt x="48" y="108"/>
                  </a:cubicBezTo>
                  <a:cubicBezTo>
                    <a:pt x="48" y="107"/>
                    <a:pt x="48" y="105"/>
                    <a:pt x="48" y="104"/>
                  </a:cubicBezTo>
                  <a:cubicBezTo>
                    <a:pt x="48" y="103"/>
                    <a:pt x="48" y="103"/>
                    <a:pt x="49" y="102"/>
                  </a:cubicBezTo>
                  <a:cubicBezTo>
                    <a:pt x="49" y="100"/>
                    <a:pt x="49" y="97"/>
                    <a:pt x="49" y="96"/>
                  </a:cubicBezTo>
                  <a:cubicBezTo>
                    <a:pt x="48" y="94"/>
                    <a:pt x="47" y="93"/>
                    <a:pt x="45" y="93"/>
                  </a:cubicBezTo>
                  <a:cubicBezTo>
                    <a:pt x="43" y="92"/>
                    <a:pt x="41" y="92"/>
                    <a:pt x="39" y="92"/>
                  </a:cubicBezTo>
                  <a:cubicBezTo>
                    <a:pt x="38" y="91"/>
                    <a:pt x="37" y="89"/>
                    <a:pt x="35" y="88"/>
                  </a:cubicBezTo>
                  <a:cubicBezTo>
                    <a:pt x="34" y="88"/>
                    <a:pt x="32" y="88"/>
                    <a:pt x="31" y="88"/>
                  </a:cubicBezTo>
                  <a:cubicBezTo>
                    <a:pt x="30" y="87"/>
                    <a:pt x="29" y="87"/>
                    <a:pt x="28" y="87"/>
                  </a:cubicBezTo>
                  <a:cubicBezTo>
                    <a:pt x="27" y="86"/>
                    <a:pt x="26" y="87"/>
                    <a:pt x="25" y="87"/>
                  </a:cubicBezTo>
                  <a:cubicBezTo>
                    <a:pt x="23" y="86"/>
                    <a:pt x="22" y="84"/>
                    <a:pt x="21" y="83"/>
                  </a:cubicBezTo>
                  <a:cubicBezTo>
                    <a:pt x="20" y="81"/>
                    <a:pt x="20" y="79"/>
                    <a:pt x="19" y="77"/>
                  </a:cubicBezTo>
                  <a:cubicBezTo>
                    <a:pt x="18" y="75"/>
                    <a:pt x="17" y="73"/>
                    <a:pt x="17" y="71"/>
                  </a:cubicBezTo>
                  <a:cubicBezTo>
                    <a:pt x="16" y="70"/>
                    <a:pt x="16" y="70"/>
                    <a:pt x="16" y="69"/>
                  </a:cubicBezTo>
                  <a:cubicBezTo>
                    <a:pt x="16" y="68"/>
                    <a:pt x="16" y="66"/>
                    <a:pt x="16" y="66"/>
                  </a:cubicBezTo>
                  <a:cubicBezTo>
                    <a:pt x="15" y="64"/>
                    <a:pt x="14" y="61"/>
                    <a:pt x="13" y="60"/>
                  </a:cubicBezTo>
                  <a:cubicBezTo>
                    <a:pt x="11" y="57"/>
                    <a:pt x="9" y="54"/>
                    <a:pt x="6" y="53"/>
                  </a:cubicBezTo>
                  <a:cubicBezTo>
                    <a:pt x="4" y="52"/>
                    <a:pt x="0" y="50"/>
                    <a:pt x="0" y="48"/>
                  </a:cubicBezTo>
                  <a:cubicBezTo>
                    <a:pt x="1" y="47"/>
                    <a:pt x="1" y="47"/>
                    <a:pt x="3" y="47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2">
              <a:extLst>
                <a:ext uri="{FF2B5EF4-FFF2-40B4-BE49-F238E27FC236}">
                  <a16:creationId xmlns:a16="http://schemas.microsoft.com/office/drawing/2014/main" id="{EB710B5E-8561-43CA-A2A8-44BA66621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9900" y="5672138"/>
              <a:ext cx="173038" cy="174625"/>
            </a:xfrm>
            <a:custGeom>
              <a:avLst/>
              <a:gdLst>
                <a:gd name="T0" fmla="*/ 21 w 46"/>
                <a:gd name="T1" fmla="*/ 2 h 46"/>
                <a:gd name="T2" fmla="*/ 25 w 46"/>
                <a:gd name="T3" fmla="*/ 2 h 46"/>
                <a:gd name="T4" fmla="*/ 28 w 46"/>
                <a:gd name="T5" fmla="*/ 0 h 46"/>
                <a:gd name="T6" fmla="*/ 32 w 46"/>
                <a:gd name="T7" fmla="*/ 4 h 46"/>
                <a:gd name="T8" fmla="*/ 33 w 46"/>
                <a:gd name="T9" fmla="*/ 7 h 46"/>
                <a:gd name="T10" fmla="*/ 38 w 46"/>
                <a:gd name="T11" fmla="*/ 8 h 46"/>
                <a:gd name="T12" fmla="*/ 45 w 46"/>
                <a:gd name="T13" fmla="*/ 12 h 46"/>
                <a:gd name="T14" fmla="*/ 44 w 46"/>
                <a:gd name="T15" fmla="*/ 20 h 46"/>
                <a:gd name="T16" fmla="*/ 41 w 46"/>
                <a:gd name="T17" fmla="*/ 23 h 46"/>
                <a:gd name="T18" fmla="*/ 41 w 46"/>
                <a:gd name="T19" fmla="*/ 25 h 46"/>
                <a:gd name="T20" fmla="*/ 42 w 46"/>
                <a:gd name="T21" fmla="*/ 28 h 46"/>
                <a:gd name="T22" fmla="*/ 40 w 46"/>
                <a:gd name="T23" fmla="*/ 31 h 46"/>
                <a:gd name="T24" fmla="*/ 34 w 46"/>
                <a:gd name="T25" fmla="*/ 34 h 46"/>
                <a:gd name="T26" fmla="*/ 31 w 46"/>
                <a:gd name="T27" fmla="*/ 35 h 46"/>
                <a:gd name="T28" fmla="*/ 27 w 46"/>
                <a:gd name="T29" fmla="*/ 36 h 46"/>
                <a:gd name="T30" fmla="*/ 24 w 46"/>
                <a:gd name="T31" fmla="*/ 38 h 46"/>
                <a:gd name="T32" fmla="*/ 23 w 46"/>
                <a:gd name="T33" fmla="*/ 41 h 46"/>
                <a:gd name="T34" fmla="*/ 18 w 46"/>
                <a:gd name="T35" fmla="*/ 46 h 46"/>
                <a:gd name="T36" fmla="*/ 13 w 46"/>
                <a:gd name="T37" fmla="*/ 41 h 46"/>
                <a:gd name="T38" fmla="*/ 7 w 46"/>
                <a:gd name="T39" fmla="*/ 38 h 46"/>
                <a:gd name="T40" fmla="*/ 1 w 46"/>
                <a:gd name="T41" fmla="*/ 34 h 46"/>
                <a:gd name="T42" fmla="*/ 1 w 46"/>
                <a:gd name="T43" fmla="*/ 26 h 46"/>
                <a:gd name="T44" fmla="*/ 7 w 46"/>
                <a:gd name="T45" fmla="*/ 22 h 46"/>
                <a:gd name="T46" fmla="*/ 11 w 46"/>
                <a:gd name="T47" fmla="*/ 17 h 46"/>
                <a:gd name="T48" fmla="*/ 11 w 46"/>
                <a:gd name="T49" fmla="*/ 14 h 46"/>
                <a:gd name="T50" fmla="*/ 12 w 46"/>
                <a:gd name="T51" fmla="*/ 12 h 46"/>
                <a:gd name="T52" fmla="*/ 12 w 46"/>
                <a:gd name="T53" fmla="*/ 8 h 46"/>
                <a:gd name="T54" fmla="*/ 16 w 46"/>
                <a:gd name="T55" fmla="*/ 4 h 46"/>
                <a:gd name="T56" fmla="*/ 21 w 46"/>
                <a:gd name="T5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" h="46">
                  <a:moveTo>
                    <a:pt x="21" y="2"/>
                  </a:moveTo>
                  <a:cubicBezTo>
                    <a:pt x="22" y="2"/>
                    <a:pt x="24" y="2"/>
                    <a:pt x="25" y="2"/>
                  </a:cubicBezTo>
                  <a:cubicBezTo>
                    <a:pt x="26" y="2"/>
                    <a:pt x="27" y="1"/>
                    <a:pt x="28" y="0"/>
                  </a:cubicBezTo>
                  <a:cubicBezTo>
                    <a:pt x="30" y="1"/>
                    <a:pt x="31" y="1"/>
                    <a:pt x="32" y="4"/>
                  </a:cubicBezTo>
                  <a:cubicBezTo>
                    <a:pt x="32" y="5"/>
                    <a:pt x="32" y="6"/>
                    <a:pt x="33" y="7"/>
                  </a:cubicBezTo>
                  <a:cubicBezTo>
                    <a:pt x="34" y="8"/>
                    <a:pt x="36" y="8"/>
                    <a:pt x="38" y="8"/>
                  </a:cubicBezTo>
                  <a:cubicBezTo>
                    <a:pt x="40" y="8"/>
                    <a:pt x="44" y="9"/>
                    <a:pt x="45" y="12"/>
                  </a:cubicBezTo>
                  <a:cubicBezTo>
                    <a:pt x="46" y="14"/>
                    <a:pt x="45" y="18"/>
                    <a:pt x="44" y="20"/>
                  </a:cubicBezTo>
                  <a:cubicBezTo>
                    <a:pt x="43" y="21"/>
                    <a:pt x="42" y="22"/>
                    <a:pt x="41" y="23"/>
                  </a:cubicBezTo>
                  <a:cubicBezTo>
                    <a:pt x="40" y="24"/>
                    <a:pt x="40" y="24"/>
                    <a:pt x="41" y="25"/>
                  </a:cubicBezTo>
                  <a:cubicBezTo>
                    <a:pt x="41" y="27"/>
                    <a:pt x="42" y="27"/>
                    <a:pt x="42" y="28"/>
                  </a:cubicBezTo>
                  <a:cubicBezTo>
                    <a:pt x="42" y="29"/>
                    <a:pt x="41" y="30"/>
                    <a:pt x="40" y="31"/>
                  </a:cubicBezTo>
                  <a:cubicBezTo>
                    <a:pt x="39" y="33"/>
                    <a:pt x="36" y="33"/>
                    <a:pt x="34" y="34"/>
                  </a:cubicBezTo>
                  <a:cubicBezTo>
                    <a:pt x="33" y="34"/>
                    <a:pt x="32" y="34"/>
                    <a:pt x="31" y="35"/>
                  </a:cubicBezTo>
                  <a:cubicBezTo>
                    <a:pt x="30" y="36"/>
                    <a:pt x="29" y="36"/>
                    <a:pt x="27" y="36"/>
                  </a:cubicBezTo>
                  <a:cubicBezTo>
                    <a:pt x="26" y="37"/>
                    <a:pt x="25" y="37"/>
                    <a:pt x="24" y="38"/>
                  </a:cubicBezTo>
                  <a:cubicBezTo>
                    <a:pt x="23" y="39"/>
                    <a:pt x="23" y="40"/>
                    <a:pt x="23" y="41"/>
                  </a:cubicBezTo>
                  <a:cubicBezTo>
                    <a:pt x="22" y="43"/>
                    <a:pt x="21" y="45"/>
                    <a:pt x="18" y="46"/>
                  </a:cubicBezTo>
                  <a:cubicBezTo>
                    <a:pt x="15" y="46"/>
                    <a:pt x="15" y="43"/>
                    <a:pt x="13" y="41"/>
                  </a:cubicBezTo>
                  <a:cubicBezTo>
                    <a:pt x="12" y="38"/>
                    <a:pt x="11" y="38"/>
                    <a:pt x="7" y="38"/>
                  </a:cubicBezTo>
                  <a:cubicBezTo>
                    <a:pt x="4" y="38"/>
                    <a:pt x="3" y="37"/>
                    <a:pt x="1" y="34"/>
                  </a:cubicBezTo>
                  <a:cubicBezTo>
                    <a:pt x="0" y="32"/>
                    <a:pt x="0" y="28"/>
                    <a:pt x="1" y="26"/>
                  </a:cubicBezTo>
                  <a:cubicBezTo>
                    <a:pt x="2" y="23"/>
                    <a:pt x="5" y="23"/>
                    <a:pt x="7" y="22"/>
                  </a:cubicBezTo>
                  <a:cubicBezTo>
                    <a:pt x="8" y="21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8"/>
                  </a:cubicBezTo>
                  <a:cubicBezTo>
                    <a:pt x="12" y="6"/>
                    <a:pt x="14" y="5"/>
                    <a:pt x="16" y="4"/>
                  </a:cubicBezTo>
                  <a:cubicBezTo>
                    <a:pt x="18" y="3"/>
                    <a:pt x="20" y="2"/>
                    <a:pt x="21" y="2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3">
              <a:extLst>
                <a:ext uri="{FF2B5EF4-FFF2-40B4-BE49-F238E27FC236}">
                  <a16:creationId xmlns:a16="http://schemas.microsoft.com/office/drawing/2014/main" id="{1A280937-5E1B-49AC-BB5F-883568833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275" y="5668963"/>
              <a:ext cx="25400" cy="11113"/>
            </a:xfrm>
            <a:custGeom>
              <a:avLst/>
              <a:gdLst>
                <a:gd name="T0" fmla="*/ 7 w 7"/>
                <a:gd name="T1" fmla="*/ 1 h 3"/>
                <a:gd name="T2" fmla="*/ 4 w 7"/>
                <a:gd name="T3" fmla="*/ 3 h 3"/>
                <a:gd name="T4" fmla="*/ 0 w 7"/>
                <a:gd name="T5" fmla="*/ 3 h 3"/>
                <a:gd name="T6" fmla="*/ 2 w 7"/>
                <a:gd name="T7" fmla="*/ 2 h 3"/>
                <a:gd name="T8" fmla="*/ 6 w 7"/>
                <a:gd name="T9" fmla="*/ 0 h 3"/>
                <a:gd name="T10" fmla="*/ 7 w 7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6" y="2"/>
                    <a:pt x="5" y="3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4">
              <a:extLst>
                <a:ext uri="{FF2B5EF4-FFF2-40B4-BE49-F238E27FC236}">
                  <a16:creationId xmlns:a16="http://schemas.microsoft.com/office/drawing/2014/main" id="{44C6565A-FC84-421C-94B6-1C75ED7D8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5" y="1166813"/>
              <a:ext cx="777875" cy="803275"/>
            </a:xfrm>
            <a:custGeom>
              <a:avLst/>
              <a:gdLst>
                <a:gd name="T0" fmla="*/ 4 w 206"/>
                <a:gd name="T1" fmla="*/ 207 h 213"/>
                <a:gd name="T2" fmla="*/ 3 w 206"/>
                <a:gd name="T3" fmla="*/ 49 h 213"/>
                <a:gd name="T4" fmla="*/ 2 w 206"/>
                <a:gd name="T5" fmla="*/ 32 h 213"/>
                <a:gd name="T6" fmla="*/ 3 w 206"/>
                <a:gd name="T7" fmla="*/ 15 h 213"/>
                <a:gd name="T8" fmla="*/ 6 w 206"/>
                <a:gd name="T9" fmla="*/ 2 h 213"/>
                <a:gd name="T10" fmla="*/ 16 w 206"/>
                <a:gd name="T11" fmla="*/ 2 h 213"/>
                <a:gd name="T12" fmla="*/ 26 w 206"/>
                <a:gd name="T13" fmla="*/ 2 h 213"/>
                <a:gd name="T14" fmla="*/ 39 w 206"/>
                <a:gd name="T15" fmla="*/ 8 h 213"/>
                <a:gd name="T16" fmla="*/ 49 w 206"/>
                <a:gd name="T17" fmla="*/ 10 h 213"/>
                <a:gd name="T18" fmla="*/ 62 w 206"/>
                <a:gd name="T19" fmla="*/ 15 h 213"/>
                <a:gd name="T20" fmla="*/ 77 w 206"/>
                <a:gd name="T21" fmla="*/ 18 h 213"/>
                <a:gd name="T22" fmla="*/ 87 w 206"/>
                <a:gd name="T23" fmla="*/ 16 h 213"/>
                <a:gd name="T24" fmla="*/ 98 w 206"/>
                <a:gd name="T25" fmla="*/ 9 h 213"/>
                <a:gd name="T26" fmla="*/ 108 w 206"/>
                <a:gd name="T27" fmla="*/ 10 h 213"/>
                <a:gd name="T28" fmla="*/ 112 w 206"/>
                <a:gd name="T29" fmla="*/ 1 h 213"/>
                <a:gd name="T30" fmla="*/ 129 w 206"/>
                <a:gd name="T31" fmla="*/ 6 h 213"/>
                <a:gd name="T32" fmla="*/ 139 w 206"/>
                <a:gd name="T33" fmla="*/ 11 h 213"/>
                <a:gd name="T34" fmla="*/ 141 w 206"/>
                <a:gd name="T35" fmla="*/ 25 h 213"/>
                <a:gd name="T36" fmla="*/ 147 w 206"/>
                <a:gd name="T37" fmla="*/ 35 h 213"/>
                <a:gd name="T38" fmla="*/ 144 w 206"/>
                <a:gd name="T39" fmla="*/ 47 h 213"/>
                <a:gd name="T40" fmla="*/ 147 w 206"/>
                <a:gd name="T41" fmla="*/ 55 h 213"/>
                <a:gd name="T42" fmla="*/ 151 w 206"/>
                <a:gd name="T43" fmla="*/ 65 h 213"/>
                <a:gd name="T44" fmla="*/ 162 w 206"/>
                <a:gd name="T45" fmla="*/ 84 h 213"/>
                <a:gd name="T46" fmla="*/ 171 w 206"/>
                <a:gd name="T47" fmla="*/ 102 h 213"/>
                <a:gd name="T48" fmla="*/ 181 w 206"/>
                <a:gd name="T49" fmla="*/ 123 h 213"/>
                <a:gd name="T50" fmla="*/ 185 w 206"/>
                <a:gd name="T51" fmla="*/ 133 h 213"/>
                <a:gd name="T52" fmla="*/ 193 w 206"/>
                <a:gd name="T53" fmla="*/ 149 h 213"/>
                <a:gd name="T54" fmla="*/ 203 w 206"/>
                <a:gd name="T55" fmla="*/ 161 h 213"/>
                <a:gd name="T56" fmla="*/ 200 w 206"/>
                <a:gd name="T57" fmla="*/ 167 h 213"/>
                <a:gd name="T58" fmla="*/ 203 w 206"/>
                <a:gd name="T59" fmla="*/ 176 h 213"/>
                <a:gd name="T60" fmla="*/ 203 w 206"/>
                <a:gd name="T61" fmla="*/ 184 h 213"/>
                <a:gd name="T62" fmla="*/ 190 w 206"/>
                <a:gd name="T63" fmla="*/ 189 h 213"/>
                <a:gd name="T64" fmla="*/ 187 w 206"/>
                <a:gd name="T65" fmla="*/ 197 h 213"/>
                <a:gd name="T66" fmla="*/ 179 w 206"/>
                <a:gd name="T67" fmla="*/ 199 h 213"/>
                <a:gd name="T68" fmla="*/ 176 w 206"/>
                <a:gd name="T69" fmla="*/ 208 h 213"/>
                <a:gd name="T70" fmla="*/ 160 w 206"/>
                <a:gd name="T71" fmla="*/ 20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13">
                  <a:moveTo>
                    <a:pt x="160" y="207"/>
                  </a:moveTo>
                  <a:cubicBezTo>
                    <a:pt x="4" y="207"/>
                    <a:pt x="4" y="207"/>
                    <a:pt x="4" y="207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2" y="52"/>
                    <a:pt x="3" y="51"/>
                    <a:pt x="3" y="49"/>
                  </a:cubicBezTo>
                  <a:cubicBezTo>
                    <a:pt x="3" y="47"/>
                    <a:pt x="3" y="45"/>
                    <a:pt x="4" y="43"/>
                  </a:cubicBezTo>
                  <a:cubicBezTo>
                    <a:pt x="5" y="39"/>
                    <a:pt x="3" y="35"/>
                    <a:pt x="2" y="32"/>
                  </a:cubicBezTo>
                  <a:cubicBezTo>
                    <a:pt x="1" y="29"/>
                    <a:pt x="0" y="26"/>
                    <a:pt x="0" y="23"/>
                  </a:cubicBezTo>
                  <a:cubicBezTo>
                    <a:pt x="1" y="21"/>
                    <a:pt x="2" y="18"/>
                    <a:pt x="3" y="15"/>
                  </a:cubicBezTo>
                  <a:cubicBezTo>
                    <a:pt x="4" y="13"/>
                    <a:pt x="5" y="12"/>
                    <a:pt x="6" y="10"/>
                  </a:cubicBezTo>
                  <a:cubicBezTo>
                    <a:pt x="7" y="7"/>
                    <a:pt x="6" y="5"/>
                    <a:pt x="6" y="2"/>
                  </a:cubicBezTo>
                  <a:cubicBezTo>
                    <a:pt x="7" y="4"/>
                    <a:pt x="12" y="2"/>
                    <a:pt x="13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21" y="4"/>
                    <a:pt x="23" y="2"/>
                    <a:pt x="26" y="2"/>
                  </a:cubicBezTo>
                  <a:cubicBezTo>
                    <a:pt x="29" y="2"/>
                    <a:pt x="32" y="5"/>
                    <a:pt x="35" y="7"/>
                  </a:cubicBezTo>
                  <a:cubicBezTo>
                    <a:pt x="37" y="8"/>
                    <a:pt x="38" y="8"/>
                    <a:pt x="39" y="8"/>
                  </a:cubicBezTo>
                  <a:cubicBezTo>
                    <a:pt x="41" y="8"/>
                    <a:pt x="43" y="8"/>
                    <a:pt x="45" y="9"/>
                  </a:cubicBezTo>
                  <a:cubicBezTo>
                    <a:pt x="46" y="9"/>
                    <a:pt x="48" y="10"/>
                    <a:pt x="49" y="10"/>
                  </a:cubicBezTo>
                  <a:cubicBezTo>
                    <a:pt x="50" y="10"/>
                    <a:pt x="52" y="10"/>
                    <a:pt x="53" y="11"/>
                  </a:cubicBezTo>
                  <a:cubicBezTo>
                    <a:pt x="56" y="12"/>
                    <a:pt x="59" y="14"/>
                    <a:pt x="62" y="15"/>
                  </a:cubicBezTo>
                  <a:cubicBezTo>
                    <a:pt x="65" y="17"/>
                    <a:pt x="68" y="18"/>
                    <a:pt x="72" y="18"/>
                  </a:cubicBezTo>
                  <a:cubicBezTo>
                    <a:pt x="74" y="18"/>
                    <a:pt x="75" y="18"/>
                    <a:pt x="77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3" y="17"/>
                    <a:pt x="85" y="17"/>
                    <a:pt x="87" y="16"/>
                  </a:cubicBezTo>
                  <a:cubicBezTo>
                    <a:pt x="89" y="16"/>
                    <a:pt x="92" y="15"/>
                    <a:pt x="94" y="13"/>
                  </a:cubicBezTo>
                  <a:cubicBezTo>
                    <a:pt x="95" y="12"/>
                    <a:pt x="97" y="10"/>
                    <a:pt x="98" y="9"/>
                  </a:cubicBezTo>
                  <a:cubicBezTo>
                    <a:pt x="101" y="7"/>
                    <a:pt x="103" y="8"/>
                    <a:pt x="105" y="10"/>
                  </a:cubicBezTo>
                  <a:cubicBezTo>
                    <a:pt x="106" y="10"/>
                    <a:pt x="108" y="12"/>
                    <a:pt x="108" y="10"/>
                  </a:cubicBezTo>
                  <a:cubicBezTo>
                    <a:pt x="109" y="9"/>
                    <a:pt x="108" y="6"/>
                    <a:pt x="108" y="4"/>
                  </a:cubicBezTo>
                  <a:cubicBezTo>
                    <a:pt x="108" y="2"/>
                    <a:pt x="110" y="2"/>
                    <a:pt x="112" y="1"/>
                  </a:cubicBezTo>
                  <a:cubicBezTo>
                    <a:pt x="116" y="0"/>
                    <a:pt x="119" y="2"/>
                    <a:pt x="122" y="3"/>
                  </a:cubicBezTo>
                  <a:cubicBezTo>
                    <a:pt x="124" y="4"/>
                    <a:pt x="126" y="6"/>
                    <a:pt x="129" y="6"/>
                  </a:cubicBezTo>
                  <a:cubicBezTo>
                    <a:pt x="131" y="6"/>
                    <a:pt x="132" y="5"/>
                    <a:pt x="134" y="6"/>
                  </a:cubicBezTo>
                  <a:cubicBezTo>
                    <a:pt x="137" y="8"/>
                    <a:pt x="138" y="9"/>
                    <a:pt x="139" y="11"/>
                  </a:cubicBezTo>
                  <a:cubicBezTo>
                    <a:pt x="141" y="14"/>
                    <a:pt x="140" y="16"/>
                    <a:pt x="140" y="20"/>
                  </a:cubicBezTo>
                  <a:cubicBezTo>
                    <a:pt x="139" y="22"/>
                    <a:pt x="139" y="24"/>
                    <a:pt x="141" y="25"/>
                  </a:cubicBezTo>
                  <a:cubicBezTo>
                    <a:pt x="142" y="26"/>
                    <a:pt x="144" y="27"/>
                    <a:pt x="146" y="28"/>
                  </a:cubicBezTo>
                  <a:cubicBezTo>
                    <a:pt x="148" y="29"/>
                    <a:pt x="148" y="33"/>
                    <a:pt x="147" y="35"/>
                  </a:cubicBezTo>
                  <a:cubicBezTo>
                    <a:pt x="146" y="38"/>
                    <a:pt x="138" y="41"/>
                    <a:pt x="141" y="45"/>
                  </a:cubicBezTo>
                  <a:cubicBezTo>
                    <a:pt x="142" y="46"/>
                    <a:pt x="143" y="47"/>
                    <a:pt x="144" y="47"/>
                  </a:cubicBezTo>
                  <a:cubicBezTo>
                    <a:pt x="144" y="48"/>
                    <a:pt x="144" y="49"/>
                    <a:pt x="145" y="50"/>
                  </a:cubicBezTo>
                  <a:cubicBezTo>
                    <a:pt x="146" y="52"/>
                    <a:pt x="146" y="53"/>
                    <a:pt x="147" y="55"/>
                  </a:cubicBezTo>
                  <a:cubicBezTo>
                    <a:pt x="148" y="57"/>
                    <a:pt x="148" y="59"/>
                    <a:pt x="148" y="61"/>
                  </a:cubicBezTo>
                  <a:cubicBezTo>
                    <a:pt x="149" y="62"/>
                    <a:pt x="150" y="64"/>
                    <a:pt x="151" y="65"/>
                  </a:cubicBezTo>
                  <a:cubicBezTo>
                    <a:pt x="153" y="68"/>
                    <a:pt x="154" y="71"/>
                    <a:pt x="156" y="74"/>
                  </a:cubicBezTo>
                  <a:cubicBezTo>
                    <a:pt x="158" y="77"/>
                    <a:pt x="160" y="80"/>
                    <a:pt x="162" y="84"/>
                  </a:cubicBezTo>
                  <a:cubicBezTo>
                    <a:pt x="163" y="86"/>
                    <a:pt x="165" y="88"/>
                    <a:pt x="166" y="91"/>
                  </a:cubicBezTo>
                  <a:cubicBezTo>
                    <a:pt x="169" y="94"/>
                    <a:pt x="170" y="98"/>
                    <a:pt x="171" y="102"/>
                  </a:cubicBezTo>
                  <a:cubicBezTo>
                    <a:pt x="172" y="106"/>
                    <a:pt x="172" y="109"/>
                    <a:pt x="174" y="112"/>
                  </a:cubicBezTo>
                  <a:cubicBezTo>
                    <a:pt x="175" y="116"/>
                    <a:pt x="179" y="120"/>
                    <a:pt x="181" y="123"/>
                  </a:cubicBezTo>
                  <a:cubicBezTo>
                    <a:pt x="182" y="125"/>
                    <a:pt x="184" y="127"/>
                    <a:pt x="184" y="129"/>
                  </a:cubicBezTo>
                  <a:cubicBezTo>
                    <a:pt x="185" y="130"/>
                    <a:pt x="184" y="132"/>
                    <a:pt x="185" y="133"/>
                  </a:cubicBezTo>
                  <a:cubicBezTo>
                    <a:pt x="185" y="137"/>
                    <a:pt x="187" y="141"/>
                    <a:pt x="189" y="144"/>
                  </a:cubicBezTo>
                  <a:cubicBezTo>
                    <a:pt x="190" y="146"/>
                    <a:pt x="191" y="147"/>
                    <a:pt x="193" y="149"/>
                  </a:cubicBezTo>
                  <a:cubicBezTo>
                    <a:pt x="194" y="151"/>
                    <a:pt x="196" y="153"/>
                    <a:pt x="197" y="155"/>
                  </a:cubicBezTo>
                  <a:cubicBezTo>
                    <a:pt x="199" y="157"/>
                    <a:pt x="201" y="158"/>
                    <a:pt x="203" y="161"/>
                  </a:cubicBezTo>
                  <a:cubicBezTo>
                    <a:pt x="204" y="162"/>
                    <a:pt x="206" y="165"/>
                    <a:pt x="205" y="166"/>
                  </a:cubicBezTo>
                  <a:cubicBezTo>
                    <a:pt x="204" y="167"/>
                    <a:pt x="202" y="166"/>
                    <a:pt x="200" y="167"/>
                  </a:cubicBezTo>
                  <a:cubicBezTo>
                    <a:pt x="199" y="168"/>
                    <a:pt x="200" y="170"/>
                    <a:pt x="201" y="171"/>
                  </a:cubicBezTo>
                  <a:cubicBezTo>
                    <a:pt x="203" y="173"/>
                    <a:pt x="203" y="174"/>
                    <a:pt x="203" y="176"/>
                  </a:cubicBezTo>
                  <a:cubicBezTo>
                    <a:pt x="203" y="179"/>
                    <a:pt x="202" y="181"/>
                    <a:pt x="203" y="184"/>
                  </a:cubicBezTo>
                  <a:cubicBezTo>
                    <a:pt x="203" y="184"/>
                    <a:pt x="203" y="184"/>
                    <a:pt x="203" y="184"/>
                  </a:cubicBezTo>
                  <a:cubicBezTo>
                    <a:pt x="200" y="186"/>
                    <a:pt x="196" y="185"/>
                    <a:pt x="192" y="187"/>
                  </a:cubicBezTo>
                  <a:cubicBezTo>
                    <a:pt x="191" y="187"/>
                    <a:pt x="191" y="188"/>
                    <a:pt x="190" y="189"/>
                  </a:cubicBezTo>
                  <a:cubicBezTo>
                    <a:pt x="191" y="190"/>
                    <a:pt x="191" y="191"/>
                    <a:pt x="191" y="192"/>
                  </a:cubicBezTo>
                  <a:cubicBezTo>
                    <a:pt x="191" y="196"/>
                    <a:pt x="190" y="197"/>
                    <a:pt x="187" y="197"/>
                  </a:cubicBezTo>
                  <a:cubicBezTo>
                    <a:pt x="185" y="198"/>
                    <a:pt x="184" y="198"/>
                    <a:pt x="182" y="198"/>
                  </a:cubicBezTo>
                  <a:cubicBezTo>
                    <a:pt x="181" y="198"/>
                    <a:pt x="180" y="198"/>
                    <a:pt x="179" y="199"/>
                  </a:cubicBezTo>
                  <a:cubicBezTo>
                    <a:pt x="178" y="202"/>
                    <a:pt x="180" y="205"/>
                    <a:pt x="179" y="207"/>
                  </a:cubicBezTo>
                  <a:cubicBezTo>
                    <a:pt x="179" y="208"/>
                    <a:pt x="177" y="208"/>
                    <a:pt x="176" y="208"/>
                  </a:cubicBezTo>
                  <a:cubicBezTo>
                    <a:pt x="174" y="209"/>
                    <a:pt x="172" y="212"/>
                    <a:pt x="170" y="213"/>
                  </a:cubicBezTo>
                  <a:cubicBezTo>
                    <a:pt x="166" y="212"/>
                    <a:pt x="163" y="210"/>
                    <a:pt x="160" y="207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5">
              <a:extLst>
                <a:ext uri="{FF2B5EF4-FFF2-40B4-BE49-F238E27FC236}">
                  <a16:creationId xmlns:a16="http://schemas.microsoft.com/office/drawing/2014/main" id="{412C2493-DF9E-4EF1-B6B0-2F585839D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0" y="1049338"/>
              <a:ext cx="1135063" cy="1096963"/>
            </a:xfrm>
            <a:custGeom>
              <a:avLst/>
              <a:gdLst>
                <a:gd name="T0" fmla="*/ 13 w 301"/>
                <a:gd name="T1" fmla="*/ 58 h 291"/>
                <a:gd name="T2" fmla="*/ 17 w 301"/>
                <a:gd name="T3" fmla="*/ 47 h 291"/>
                <a:gd name="T4" fmla="*/ 14 w 301"/>
                <a:gd name="T5" fmla="*/ 35 h 291"/>
                <a:gd name="T6" fmla="*/ 23 w 301"/>
                <a:gd name="T7" fmla="*/ 28 h 291"/>
                <a:gd name="T8" fmla="*/ 30 w 301"/>
                <a:gd name="T9" fmla="*/ 20 h 291"/>
                <a:gd name="T10" fmla="*/ 43 w 301"/>
                <a:gd name="T11" fmla="*/ 8 h 291"/>
                <a:gd name="T12" fmla="*/ 48 w 301"/>
                <a:gd name="T13" fmla="*/ 3 h 291"/>
                <a:gd name="T14" fmla="*/ 76 w 301"/>
                <a:gd name="T15" fmla="*/ 5 h 291"/>
                <a:gd name="T16" fmla="*/ 106 w 301"/>
                <a:gd name="T17" fmla="*/ 13 h 291"/>
                <a:gd name="T18" fmla="*/ 117 w 301"/>
                <a:gd name="T19" fmla="*/ 28 h 291"/>
                <a:gd name="T20" fmla="*/ 137 w 301"/>
                <a:gd name="T21" fmla="*/ 40 h 291"/>
                <a:gd name="T22" fmla="*/ 172 w 301"/>
                <a:gd name="T23" fmla="*/ 53 h 291"/>
                <a:gd name="T24" fmla="*/ 190 w 301"/>
                <a:gd name="T25" fmla="*/ 60 h 291"/>
                <a:gd name="T26" fmla="*/ 199 w 301"/>
                <a:gd name="T27" fmla="*/ 54 h 291"/>
                <a:gd name="T28" fmla="*/ 201 w 301"/>
                <a:gd name="T29" fmla="*/ 35 h 291"/>
                <a:gd name="T30" fmla="*/ 205 w 301"/>
                <a:gd name="T31" fmla="*/ 17 h 291"/>
                <a:gd name="T32" fmla="*/ 229 w 301"/>
                <a:gd name="T33" fmla="*/ 2 h 291"/>
                <a:gd name="T34" fmla="*/ 250 w 301"/>
                <a:gd name="T35" fmla="*/ 5 h 291"/>
                <a:gd name="T36" fmla="*/ 262 w 301"/>
                <a:gd name="T37" fmla="*/ 15 h 291"/>
                <a:gd name="T38" fmla="*/ 271 w 301"/>
                <a:gd name="T39" fmla="*/ 19 h 291"/>
                <a:gd name="T40" fmla="*/ 282 w 301"/>
                <a:gd name="T41" fmla="*/ 22 h 291"/>
                <a:gd name="T42" fmla="*/ 297 w 301"/>
                <a:gd name="T43" fmla="*/ 23 h 291"/>
                <a:gd name="T44" fmla="*/ 300 w 301"/>
                <a:gd name="T45" fmla="*/ 33 h 291"/>
                <a:gd name="T46" fmla="*/ 297 w 301"/>
                <a:gd name="T47" fmla="*/ 46 h 291"/>
                <a:gd name="T48" fmla="*/ 296 w 301"/>
                <a:gd name="T49" fmla="*/ 63 h 291"/>
                <a:gd name="T50" fmla="*/ 297 w 301"/>
                <a:gd name="T51" fmla="*/ 80 h 291"/>
                <a:gd name="T52" fmla="*/ 298 w 301"/>
                <a:gd name="T53" fmla="*/ 238 h 291"/>
                <a:gd name="T54" fmla="*/ 278 w 301"/>
                <a:gd name="T55" fmla="*/ 274 h 291"/>
                <a:gd name="T56" fmla="*/ 276 w 301"/>
                <a:gd name="T57" fmla="*/ 291 h 291"/>
                <a:gd name="T58" fmla="*/ 260 w 301"/>
                <a:gd name="T59" fmla="*/ 278 h 291"/>
                <a:gd name="T60" fmla="*/ 228 w 301"/>
                <a:gd name="T61" fmla="*/ 257 h 291"/>
                <a:gd name="T62" fmla="*/ 186 w 301"/>
                <a:gd name="T63" fmla="*/ 235 h 291"/>
                <a:gd name="T64" fmla="*/ 155 w 301"/>
                <a:gd name="T65" fmla="*/ 220 h 291"/>
                <a:gd name="T66" fmla="*/ 136 w 301"/>
                <a:gd name="T67" fmla="*/ 210 h 291"/>
                <a:gd name="T68" fmla="*/ 121 w 301"/>
                <a:gd name="T69" fmla="*/ 208 h 291"/>
                <a:gd name="T70" fmla="*/ 107 w 301"/>
                <a:gd name="T71" fmla="*/ 217 h 291"/>
                <a:gd name="T72" fmla="*/ 87 w 301"/>
                <a:gd name="T73" fmla="*/ 224 h 291"/>
                <a:gd name="T74" fmla="*/ 84 w 301"/>
                <a:gd name="T75" fmla="*/ 215 h 291"/>
                <a:gd name="T76" fmla="*/ 71 w 301"/>
                <a:gd name="T77" fmla="*/ 211 h 291"/>
                <a:gd name="T78" fmla="*/ 59 w 301"/>
                <a:gd name="T79" fmla="*/ 210 h 291"/>
                <a:gd name="T80" fmla="*/ 53 w 301"/>
                <a:gd name="T81" fmla="*/ 205 h 291"/>
                <a:gd name="T82" fmla="*/ 44 w 301"/>
                <a:gd name="T83" fmla="*/ 200 h 291"/>
                <a:gd name="T84" fmla="*/ 30 w 301"/>
                <a:gd name="T85" fmla="*/ 187 h 291"/>
                <a:gd name="T86" fmla="*/ 18 w 301"/>
                <a:gd name="T87" fmla="*/ 179 h 291"/>
                <a:gd name="T88" fmla="*/ 15 w 301"/>
                <a:gd name="T89" fmla="*/ 173 h 291"/>
                <a:gd name="T90" fmla="*/ 0 w 301"/>
                <a:gd name="T91" fmla="*/ 150 h 291"/>
                <a:gd name="T92" fmla="*/ 8 w 301"/>
                <a:gd name="T93" fmla="*/ 143 h 291"/>
                <a:gd name="T94" fmla="*/ 8 w 301"/>
                <a:gd name="T95" fmla="*/ 133 h 291"/>
                <a:gd name="T96" fmla="*/ 9 w 301"/>
                <a:gd name="T97" fmla="*/ 124 h 291"/>
                <a:gd name="T98" fmla="*/ 10 w 301"/>
                <a:gd name="T99" fmla="*/ 112 h 291"/>
                <a:gd name="T100" fmla="*/ 10 w 301"/>
                <a:gd name="T101" fmla="*/ 104 h 291"/>
                <a:gd name="T102" fmla="*/ 11 w 301"/>
                <a:gd name="T103" fmla="*/ 91 h 291"/>
                <a:gd name="T104" fmla="*/ 8 w 301"/>
                <a:gd name="T105" fmla="*/ 79 h 291"/>
                <a:gd name="T106" fmla="*/ 3 w 301"/>
                <a:gd name="T107" fmla="*/ 63 h 291"/>
                <a:gd name="T108" fmla="*/ 7 w 301"/>
                <a:gd name="T109" fmla="*/ 6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1" h="291">
                  <a:moveTo>
                    <a:pt x="7" y="61"/>
                  </a:moveTo>
                  <a:cubicBezTo>
                    <a:pt x="9" y="61"/>
                    <a:pt x="11" y="59"/>
                    <a:pt x="13" y="58"/>
                  </a:cubicBezTo>
                  <a:cubicBezTo>
                    <a:pt x="14" y="57"/>
                    <a:pt x="16" y="55"/>
                    <a:pt x="17" y="53"/>
                  </a:cubicBezTo>
                  <a:cubicBezTo>
                    <a:pt x="18" y="51"/>
                    <a:pt x="18" y="49"/>
                    <a:pt x="17" y="47"/>
                  </a:cubicBezTo>
                  <a:cubicBezTo>
                    <a:pt x="16" y="45"/>
                    <a:pt x="15" y="42"/>
                    <a:pt x="15" y="40"/>
                  </a:cubicBezTo>
                  <a:cubicBezTo>
                    <a:pt x="14" y="38"/>
                    <a:pt x="14" y="37"/>
                    <a:pt x="14" y="35"/>
                  </a:cubicBezTo>
                  <a:cubicBezTo>
                    <a:pt x="15" y="35"/>
                    <a:pt x="16" y="34"/>
                    <a:pt x="16" y="33"/>
                  </a:cubicBezTo>
                  <a:cubicBezTo>
                    <a:pt x="18" y="31"/>
                    <a:pt x="21" y="30"/>
                    <a:pt x="23" y="28"/>
                  </a:cubicBezTo>
                  <a:cubicBezTo>
                    <a:pt x="24" y="26"/>
                    <a:pt x="25" y="24"/>
                    <a:pt x="27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2" y="18"/>
                    <a:pt x="35" y="16"/>
                    <a:pt x="37" y="14"/>
                  </a:cubicBezTo>
                  <a:cubicBezTo>
                    <a:pt x="39" y="13"/>
                    <a:pt x="42" y="10"/>
                    <a:pt x="43" y="8"/>
                  </a:cubicBezTo>
                  <a:cubicBezTo>
                    <a:pt x="45" y="6"/>
                    <a:pt x="44" y="3"/>
                    <a:pt x="44" y="0"/>
                  </a:cubicBezTo>
                  <a:cubicBezTo>
                    <a:pt x="46" y="1"/>
                    <a:pt x="47" y="2"/>
                    <a:pt x="48" y="3"/>
                  </a:cubicBezTo>
                  <a:cubicBezTo>
                    <a:pt x="53" y="5"/>
                    <a:pt x="56" y="5"/>
                    <a:pt x="61" y="4"/>
                  </a:cubicBezTo>
                  <a:cubicBezTo>
                    <a:pt x="66" y="4"/>
                    <a:pt x="71" y="3"/>
                    <a:pt x="76" y="5"/>
                  </a:cubicBezTo>
                  <a:cubicBezTo>
                    <a:pt x="81" y="8"/>
                    <a:pt x="86" y="10"/>
                    <a:pt x="92" y="11"/>
                  </a:cubicBezTo>
                  <a:cubicBezTo>
                    <a:pt x="97" y="12"/>
                    <a:pt x="101" y="12"/>
                    <a:pt x="106" y="13"/>
                  </a:cubicBezTo>
                  <a:cubicBezTo>
                    <a:pt x="110" y="13"/>
                    <a:pt x="112" y="14"/>
                    <a:pt x="114" y="17"/>
                  </a:cubicBezTo>
                  <a:cubicBezTo>
                    <a:pt x="116" y="21"/>
                    <a:pt x="116" y="24"/>
                    <a:pt x="117" y="28"/>
                  </a:cubicBezTo>
                  <a:cubicBezTo>
                    <a:pt x="117" y="33"/>
                    <a:pt x="122" y="37"/>
                    <a:pt x="126" y="39"/>
                  </a:cubicBezTo>
                  <a:cubicBezTo>
                    <a:pt x="129" y="40"/>
                    <a:pt x="134" y="40"/>
                    <a:pt x="137" y="40"/>
                  </a:cubicBezTo>
                  <a:cubicBezTo>
                    <a:pt x="145" y="41"/>
                    <a:pt x="152" y="40"/>
                    <a:pt x="160" y="44"/>
                  </a:cubicBezTo>
                  <a:cubicBezTo>
                    <a:pt x="164" y="47"/>
                    <a:pt x="168" y="50"/>
                    <a:pt x="172" y="53"/>
                  </a:cubicBezTo>
                  <a:cubicBezTo>
                    <a:pt x="176" y="55"/>
                    <a:pt x="180" y="56"/>
                    <a:pt x="183" y="58"/>
                  </a:cubicBezTo>
                  <a:cubicBezTo>
                    <a:pt x="186" y="60"/>
                    <a:pt x="188" y="61"/>
                    <a:pt x="190" y="60"/>
                  </a:cubicBezTo>
                  <a:cubicBezTo>
                    <a:pt x="192" y="59"/>
                    <a:pt x="193" y="58"/>
                    <a:pt x="194" y="57"/>
                  </a:cubicBezTo>
                  <a:cubicBezTo>
                    <a:pt x="196" y="56"/>
                    <a:pt x="197" y="55"/>
                    <a:pt x="199" y="54"/>
                  </a:cubicBezTo>
                  <a:cubicBezTo>
                    <a:pt x="202" y="52"/>
                    <a:pt x="205" y="50"/>
                    <a:pt x="206" y="46"/>
                  </a:cubicBezTo>
                  <a:cubicBezTo>
                    <a:pt x="207" y="41"/>
                    <a:pt x="204" y="38"/>
                    <a:pt x="201" y="35"/>
                  </a:cubicBezTo>
                  <a:cubicBezTo>
                    <a:pt x="199" y="32"/>
                    <a:pt x="198" y="30"/>
                    <a:pt x="200" y="26"/>
                  </a:cubicBezTo>
                  <a:cubicBezTo>
                    <a:pt x="201" y="23"/>
                    <a:pt x="202" y="20"/>
                    <a:pt x="205" y="17"/>
                  </a:cubicBezTo>
                  <a:cubicBezTo>
                    <a:pt x="209" y="14"/>
                    <a:pt x="214" y="11"/>
                    <a:pt x="219" y="9"/>
                  </a:cubicBezTo>
                  <a:cubicBezTo>
                    <a:pt x="223" y="8"/>
                    <a:pt x="226" y="4"/>
                    <a:pt x="229" y="2"/>
                  </a:cubicBezTo>
                  <a:cubicBezTo>
                    <a:pt x="233" y="0"/>
                    <a:pt x="237" y="2"/>
                    <a:pt x="241" y="3"/>
                  </a:cubicBezTo>
                  <a:cubicBezTo>
                    <a:pt x="244" y="4"/>
                    <a:pt x="247" y="5"/>
                    <a:pt x="250" y="5"/>
                  </a:cubicBezTo>
                  <a:cubicBezTo>
                    <a:pt x="253" y="4"/>
                    <a:pt x="258" y="3"/>
                    <a:pt x="260" y="6"/>
                  </a:cubicBezTo>
                  <a:cubicBezTo>
                    <a:pt x="262" y="9"/>
                    <a:pt x="262" y="12"/>
                    <a:pt x="262" y="15"/>
                  </a:cubicBezTo>
                  <a:cubicBezTo>
                    <a:pt x="263" y="17"/>
                    <a:pt x="263" y="18"/>
                    <a:pt x="265" y="18"/>
                  </a:cubicBezTo>
                  <a:cubicBezTo>
                    <a:pt x="267" y="19"/>
                    <a:pt x="270" y="18"/>
                    <a:pt x="271" y="19"/>
                  </a:cubicBezTo>
                  <a:cubicBezTo>
                    <a:pt x="273" y="20"/>
                    <a:pt x="274" y="21"/>
                    <a:pt x="277" y="22"/>
                  </a:cubicBezTo>
                  <a:cubicBezTo>
                    <a:pt x="278" y="22"/>
                    <a:pt x="280" y="22"/>
                    <a:pt x="282" y="22"/>
                  </a:cubicBezTo>
                  <a:cubicBezTo>
                    <a:pt x="285" y="22"/>
                    <a:pt x="288" y="20"/>
                    <a:pt x="291" y="20"/>
                  </a:cubicBezTo>
                  <a:cubicBezTo>
                    <a:pt x="294" y="20"/>
                    <a:pt x="296" y="20"/>
                    <a:pt x="297" y="23"/>
                  </a:cubicBezTo>
                  <a:cubicBezTo>
                    <a:pt x="299" y="26"/>
                    <a:pt x="299" y="29"/>
                    <a:pt x="299" y="33"/>
                  </a:cubicBezTo>
                  <a:cubicBezTo>
                    <a:pt x="300" y="33"/>
                    <a:pt x="300" y="33"/>
                    <a:pt x="300" y="33"/>
                  </a:cubicBezTo>
                  <a:cubicBezTo>
                    <a:pt x="300" y="36"/>
                    <a:pt x="301" y="38"/>
                    <a:pt x="300" y="41"/>
                  </a:cubicBezTo>
                  <a:cubicBezTo>
                    <a:pt x="299" y="43"/>
                    <a:pt x="298" y="44"/>
                    <a:pt x="297" y="46"/>
                  </a:cubicBezTo>
                  <a:cubicBezTo>
                    <a:pt x="296" y="49"/>
                    <a:pt x="295" y="52"/>
                    <a:pt x="294" y="54"/>
                  </a:cubicBezTo>
                  <a:cubicBezTo>
                    <a:pt x="294" y="57"/>
                    <a:pt x="295" y="60"/>
                    <a:pt x="296" y="63"/>
                  </a:cubicBezTo>
                  <a:cubicBezTo>
                    <a:pt x="297" y="66"/>
                    <a:pt x="299" y="70"/>
                    <a:pt x="298" y="74"/>
                  </a:cubicBezTo>
                  <a:cubicBezTo>
                    <a:pt x="297" y="76"/>
                    <a:pt x="297" y="78"/>
                    <a:pt x="297" y="80"/>
                  </a:cubicBezTo>
                  <a:cubicBezTo>
                    <a:pt x="297" y="82"/>
                    <a:pt x="296" y="83"/>
                    <a:pt x="298" y="83"/>
                  </a:cubicBezTo>
                  <a:cubicBezTo>
                    <a:pt x="298" y="238"/>
                    <a:pt x="298" y="238"/>
                    <a:pt x="298" y="238"/>
                  </a:cubicBezTo>
                  <a:cubicBezTo>
                    <a:pt x="298" y="274"/>
                    <a:pt x="298" y="274"/>
                    <a:pt x="298" y="274"/>
                  </a:cubicBezTo>
                  <a:cubicBezTo>
                    <a:pt x="278" y="274"/>
                    <a:pt x="278" y="274"/>
                    <a:pt x="278" y="274"/>
                  </a:cubicBezTo>
                  <a:cubicBezTo>
                    <a:pt x="278" y="291"/>
                    <a:pt x="278" y="291"/>
                    <a:pt x="278" y="291"/>
                  </a:cubicBezTo>
                  <a:cubicBezTo>
                    <a:pt x="276" y="291"/>
                    <a:pt x="276" y="291"/>
                    <a:pt x="276" y="291"/>
                  </a:cubicBezTo>
                  <a:cubicBezTo>
                    <a:pt x="273" y="288"/>
                    <a:pt x="271" y="286"/>
                    <a:pt x="268" y="283"/>
                  </a:cubicBezTo>
                  <a:cubicBezTo>
                    <a:pt x="266" y="281"/>
                    <a:pt x="263" y="279"/>
                    <a:pt x="260" y="278"/>
                  </a:cubicBezTo>
                  <a:cubicBezTo>
                    <a:pt x="257" y="276"/>
                    <a:pt x="254" y="273"/>
                    <a:pt x="251" y="271"/>
                  </a:cubicBezTo>
                  <a:cubicBezTo>
                    <a:pt x="243" y="266"/>
                    <a:pt x="236" y="262"/>
                    <a:pt x="228" y="257"/>
                  </a:cubicBezTo>
                  <a:cubicBezTo>
                    <a:pt x="220" y="252"/>
                    <a:pt x="213" y="249"/>
                    <a:pt x="204" y="246"/>
                  </a:cubicBezTo>
                  <a:cubicBezTo>
                    <a:pt x="197" y="244"/>
                    <a:pt x="192" y="239"/>
                    <a:pt x="186" y="235"/>
                  </a:cubicBezTo>
                  <a:cubicBezTo>
                    <a:pt x="180" y="230"/>
                    <a:pt x="172" y="229"/>
                    <a:pt x="165" y="226"/>
                  </a:cubicBezTo>
                  <a:cubicBezTo>
                    <a:pt x="161" y="225"/>
                    <a:pt x="158" y="222"/>
                    <a:pt x="155" y="220"/>
                  </a:cubicBezTo>
                  <a:cubicBezTo>
                    <a:pt x="151" y="217"/>
                    <a:pt x="148" y="216"/>
                    <a:pt x="144" y="214"/>
                  </a:cubicBezTo>
                  <a:cubicBezTo>
                    <a:pt x="141" y="213"/>
                    <a:pt x="139" y="211"/>
                    <a:pt x="136" y="210"/>
                  </a:cubicBezTo>
                  <a:cubicBezTo>
                    <a:pt x="134" y="209"/>
                    <a:pt x="131" y="207"/>
                    <a:pt x="128" y="206"/>
                  </a:cubicBezTo>
                  <a:cubicBezTo>
                    <a:pt x="126" y="205"/>
                    <a:pt x="123" y="207"/>
                    <a:pt x="121" y="208"/>
                  </a:cubicBezTo>
                  <a:cubicBezTo>
                    <a:pt x="117" y="211"/>
                    <a:pt x="113" y="214"/>
                    <a:pt x="109" y="216"/>
                  </a:cubicBezTo>
                  <a:cubicBezTo>
                    <a:pt x="109" y="217"/>
                    <a:pt x="108" y="217"/>
                    <a:pt x="107" y="217"/>
                  </a:cubicBezTo>
                  <a:cubicBezTo>
                    <a:pt x="104" y="220"/>
                    <a:pt x="101" y="222"/>
                    <a:pt x="97" y="224"/>
                  </a:cubicBezTo>
                  <a:cubicBezTo>
                    <a:pt x="94" y="225"/>
                    <a:pt x="90" y="228"/>
                    <a:pt x="87" y="224"/>
                  </a:cubicBezTo>
                  <a:cubicBezTo>
                    <a:pt x="86" y="223"/>
                    <a:pt x="86" y="221"/>
                    <a:pt x="86" y="220"/>
                  </a:cubicBezTo>
                  <a:cubicBezTo>
                    <a:pt x="85" y="219"/>
                    <a:pt x="85" y="216"/>
                    <a:pt x="84" y="215"/>
                  </a:cubicBezTo>
                  <a:cubicBezTo>
                    <a:pt x="83" y="213"/>
                    <a:pt x="79" y="213"/>
                    <a:pt x="76" y="212"/>
                  </a:cubicBezTo>
                  <a:cubicBezTo>
                    <a:pt x="74" y="212"/>
                    <a:pt x="73" y="211"/>
                    <a:pt x="71" y="211"/>
                  </a:cubicBezTo>
                  <a:cubicBezTo>
                    <a:pt x="69" y="211"/>
                    <a:pt x="67" y="211"/>
                    <a:pt x="65" y="211"/>
                  </a:cubicBezTo>
                  <a:cubicBezTo>
                    <a:pt x="62" y="211"/>
                    <a:pt x="61" y="211"/>
                    <a:pt x="59" y="210"/>
                  </a:cubicBezTo>
                  <a:cubicBezTo>
                    <a:pt x="58" y="209"/>
                    <a:pt x="57" y="208"/>
                    <a:pt x="56" y="207"/>
                  </a:cubicBezTo>
                  <a:cubicBezTo>
                    <a:pt x="55" y="206"/>
                    <a:pt x="54" y="206"/>
                    <a:pt x="53" y="205"/>
                  </a:cubicBezTo>
                  <a:cubicBezTo>
                    <a:pt x="52" y="205"/>
                    <a:pt x="51" y="205"/>
                    <a:pt x="50" y="204"/>
                  </a:cubicBezTo>
                  <a:cubicBezTo>
                    <a:pt x="48" y="203"/>
                    <a:pt x="45" y="202"/>
                    <a:pt x="44" y="200"/>
                  </a:cubicBezTo>
                  <a:cubicBezTo>
                    <a:pt x="43" y="196"/>
                    <a:pt x="44" y="192"/>
                    <a:pt x="40" y="190"/>
                  </a:cubicBezTo>
                  <a:cubicBezTo>
                    <a:pt x="37" y="188"/>
                    <a:pt x="33" y="187"/>
                    <a:pt x="30" y="187"/>
                  </a:cubicBezTo>
                  <a:cubicBezTo>
                    <a:pt x="27" y="186"/>
                    <a:pt x="23" y="187"/>
                    <a:pt x="20" y="185"/>
                  </a:cubicBezTo>
                  <a:cubicBezTo>
                    <a:pt x="18" y="183"/>
                    <a:pt x="18" y="181"/>
                    <a:pt x="18" y="179"/>
                  </a:cubicBezTo>
                  <a:cubicBezTo>
                    <a:pt x="19" y="177"/>
                    <a:pt x="19" y="176"/>
                    <a:pt x="19" y="175"/>
                  </a:cubicBezTo>
                  <a:cubicBezTo>
                    <a:pt x="18" y="173"/>
                    <a:pt x="16" y="173"/>
                    <a:pt x="15" y="173"/>
                  </a:cubicBezTo>
                  <a:cubicBezTo>
                    <a:pt x="11" y="171"/>
                    <a:pt x="12" y="168"/>
                    <a:pt x="10" y="164"/>
                  </a:cubicBezTo>
                  <a:cubicBezTo>
                    <a:pt x="8" y="159"/>
                    <a:pt x="1" y="156"/>
                    <a:pt x="0" y="150"/>
                  </a:cubicBezTo>
                  <a:cubicBezTo>
                    <a:pt x="0" y="148"/>
                    <a:pt x="0" y="146"/>
                    <a:pt x="1" y="145"/>
                  </a:cubicBezTo>
                  <a:cubicBezTo>
                    <a:pt x="3" y="144"/>
                    <a:pt x="6" y="143"/>
                    <a:pt x="8" y="143"/>
                  </a:cubicBezTo>
                  <a:cubicBezTo>
                    <a:pt x="10" y="142"/>
                    <a:pt x="12" y="141"/>
                    <a:pt x="11" y="138"/>
                  </a:cubicBezTo>
                  <a:cubicBezTo>
                    <a:pt x="11" y="136"/>
                    <a:pt x="9" y="134"/>
                    <a:pt x="8" y="133"/>
                  </a:cubicBezTo>
                  <a:cubicBezTo>
                    <a:pt x="7" y="131"/>
                    <a:pt x="5" y="129"/>
                    <a:pt x="6" y="128"/>
                  </a:cubicBezTo>
                  <a:cubicBezTo>
                    <a:pt x="6" y="126"/>
                    <a:pt x="8" y="125"/>
                    <a:pt x="9" y="124"/>
                  </a:cubicBezTo>
                  <a:cubicBezTo>
                    <a:pt x="11" y="122"/>
                    <a:pt x="11" y="121"/>
                    <a:pt x="10" y="118"/>
                  </a:cubicBezTo>
                  <a:cubicBezTo>
                    <a:pt x="9" y="116"/>
                    <a:pt x="10" y="115"/>
                    <a:pt x="10" y="112"/>
                  </a:cubicBezTo>
                  <a:cubicBezTo>
                    <a:pt x="11" y="110"/>
                    <a:pt x="11" y="109"/>
                    <a:pt x="10" y="108"/>
                  </a:cubicBezTo>
                  <a:cubicBezTo>
                    <a:pt x="10" y="106"/>
                    <a:pt x="10" y="105"/>
                    <a:pt x="10" y="104"/>
                  </a:cubicBezTo>
                  <a:cubicBezTo>
                    <a:pt x="9" y="103"/>
                    <a:pt x="8" y="102"/>
                    <a:pt x="8" y="100"/>
                  </a:cubicBezTo>
                  <a:cubicBezTo>
                    <a:pt x="7" y="97"/>
                    <a:pt x="10" y="94"/>
                    <a:pt x="11" y="91"/>
                  </a:cubicBezTo>
                  <a:cubicBezTo>
                    <a:pt x="11" y="90"/>
                    <a:pt x="12" y="87"/>
                    <a:pt x="11" y="86"/>
                  </a:cubicBezTo>
                  <a:cubicBezTo>
                    <a:pt x="11" y="83"/>
                    <a:pt x="9" y="81"/>
                    <a:pt x="8" y="79"/>
                  </a:cubicBezTo>
                  <a:cubicBezTo>
                    <a:pt x="7" y="77"/>
                    <a:pt x="5" y="74"/>
                    <a:pt x="4" y="72"/>
                  </a:cubicBezTo>
                  <a:cubicBezTo>
                    <a:pt x="3" y="70"/>
                    <a:pt x="1" y="65"/>
                    <a:pt x="3" y="63"/>
                  </a:cubicBezTo>
                  <a:cubicBezTo>
                    <a:pt x="4" y="62"/>
                    <a:pt x="5" y="62"/>
                    <a:pt x="6" y="62"/>
                  </a:cubicBezTo>
                  <a:cubicBezTo>
                    <a:pt x="6" y="62"/>
                    <a:pt x="6" y="62"/>
                    <a:pt x="7" y="61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6">
              <a:extLst>
                <a:ext uri="{FF2B5EF4-FFF2-40B4-BE49-F238E27FC236}">
                  <a16:creationId xmlns:a16="http://schemas.microsoft.com/office/drawing/2014/main" id="{509AECA9-714F-4D03-A1E4-C50D8772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838701"/>
              <a:ext cx="625475" cy="695325"/>
            </a:xfrm>
            <a:custGeom>
              <a:avLst/>
              <a:gdLst>
                <a:gd name="T0" fmla="*/ 15 w 166"/>
                <a:gd name="T1" fmla="*/ 13 h 184"/>
                <a:gd name="T2" fmla="*/ 28 w 166"/>
                <a:gd name="T3" fmla="*/ 11 h 184"/>
                <a:gd name="T4" fmla="*/ 33 w 166"/>
                <a:gd name="T5" fmla="*/ 9 h 184"/>
                <a:gd name="T6" fmla="*/ 40 w 166"/>
                <a:gd name="T7" fmla="*/ 7 h 184"/>
                <a:gd name="T8" fmla="*/ 47 w 166"/>
                <a:gd name="T9" fmla="*/ 9 h 184"/>
                <a:gd name="T10" fmla="*/ 61 w 166"/>
                <a:gd name="T11" fmla="*/ 6 h 184"/>
                <a:gd name="T12" fmla="*/ 75 w 166"/>
                <a:gd name="T13" fmla="*/ 3 h 184"/>
                <a:gd name="T14" fmla="*/ 81 w 166"/>
                <a:gd name="T15" fmla="*/ 4 h 184"/>
                <a:gd name="T16" fmla="*/ 87 w 166"/>
                <a:gd name="T17" fmla="*/ 5 h 184"/>
                <a:gd name="T18" fmla="*/ 89 w 166"/>
                <a:gd name="T19" fmla="*/ 2 h 184"/>
                <a:gd name="T20" fmla="*/ 91 w 166"/>
                <a:gd name="T21" fmla="*/ 3 h 184"/>
                <a:gd name="T22" fmla="*/ 97 w 166"/>
                <a:gd name="T23" fmla="*/ 8 h 184"/>
                <a:gd name="T24" fmla="*/ 107 w 166"/>
                <a:gd name="T25" fmla="*/ 21 h 184"/>
                <a:gd name="T26" fmla="*/ 108 w 166"/>
                <a:gd name="T27" fmla="*/ 26 h 184"/>
                <a:gd name="T28" fmla="*/ 112 w 166"/>
                <a:gd name="T29" fmla="*/ 38 h 184"/>
                <a:gd name="T30" fmla="*/ 119 w 166"/>
                <a:gd name="T31" fmla="*/ 42 h 184"/>
                <a:gd name="T32" fmla="*/ 126 w 166"/>
                <a:gd name="T33" fmla="*/ 43 h 184"/>
                <a:gd name="T34" fmla="*/ 136 w 166"/>
                <a:gd name="T35" fmla="*/ 48 h 184"/>
                <a:gd name="T36" fmla="*/ 140 w 166"/>
                <a:gd name="T37" fmla="*/ 57 h 184"/>
                <a:gd name="T38" fmla="*/ 139 w 166"/>
                <a:gd name="T39" fmla="*/ 63 h 184"/>
                <a:gd name="T40" fmla="*/ 147 w 166"/>
                <a:gd name="T41" fmla="*/ 77 h 184"/>
                <a:gd name="T42" fmla="*/ 155 w 166"/>
                <a:gd name="T43" fmla="*/ 79 h 184"/>
                <a:gd name="T44" fmla="*/ 161 w 166"/>
                <a:gd name="T45" fmla="*/ 83 h 184"/>
                <a:gd name="T46" fmla="*/ 166 w 166"/>
                <a:gd name="T47" fmla="*/ 88 h 184"/>
                <a:gd name="T48" fmla="*/ 164 w 166"/>
                <a:gd name="T49" fmla="*/ 90 h 184"/>
                <a:gd name="T50" fmla="*/ 158 w 166"/>
                <a:gd name="T51" fmla="*/ 99 h 184"/>
                <a:gd name="T52" fmla="*/ 151 w 166"/>
                <a:gd name="T53" fmla="*/ 97 h 184"/>
                <a:gd name="T54" fmla="*/ 145 w 166"/>
                <a:gd name="T55" fmla="*/ 100 h 184"/>
                <a:gd name="T56" fmla="*/ 143 w 166"/>
                <a:gd name="T57" fmla="*/ 104 h 184"/>
                <a:gd name="T58" fmla="*/ 133 w 166"/>
                <a:gd name="T59" fmla="*/ 114 h 184"/>
                <a:gd name="T60" fmla="*/ 127 w 166"/>
                <a:gd name="T61" fmla="*/ 116 h 184"/>
                <a:gd name="T62" fmla="*/ 126 w 166"/>
                <a:gd name="T63" fmla="*/ 128 h 184"/>
                <a:gd name="T64" fmla="*/ 127 w 166"/>
                <a:gd name="T65" fmla="*/ 132 h 184"/>
                <a:gd name="T66" fmla="*/ 119 w 166"/>
                <a:gd name="T67" fmla="*/ 142 h 184"/>
                <a:gd name="T68" fmla="*/ 112 w 166"/>
                <a:gd name="T69" fmla="*/ 140 h 184"/>
                <a:gd name="T70" fmla="*/ 105 w 166"/>
                <a:gd name="T71" fmla="*/ 142 h 184"/>
                <a:gd name="T72" fmla="*/ 102 w 166"/>
                <a:gd name="T73" fmla="*/ 152 h 184"/>
                <a:gd name="T74" fmla="*/ 101 w 166"/>
                <a:gd name="T75" fmla="*/ 157 h 184"/>
                <a:gd name="T76" fmla="*/ 96 w 166"/>
                <a:gd name="T77" fmla="*/ 164 h 184"/>
                <a:gd name="T78" fmla="*/ 76 w 166"/>
                <a:gd name="T79" fmla="*/ 162 h 184"/>
                <a:gd name="T80" fmla="*/ 51 w 166"/>
                <a:gd name="T81" fmla="*/ 153 h 184"/>
                <a:gd name="T82" fmla="*/ 43 w 166"/>
                <a:gd name="T83" fmla="*/ 171 h 184"/>
                <a:gd name="T84" fmla="*/ 30 w 166"/>
                <a:gd name="T85" fmla="*/ 181 h 184"/>
                <a:gd name="T86" fmla="*/ 19 w 166"/>
                <a:gd name="T87" fmla="*/ 184 h 184"/>
                <a:gd name="T88" fmla="*/ 13 w 166"/>
                <a:gd name="T89" fmla="*/ 182 h 184"/>
                <a:gd name="T90" fmla="*/ 6 w 166"/>
                <a:gd name="T91" fmla="*/ 171 h 184"/>
                <a:gd name="T92" fmla="*/ 8 w 166"/>
                <a:gd name="T93" fmla="*/ 162 h 184"/>
                <a:gd name="T94" fmla="*/ 1 w 166"/>
                <a:gd name="T95" fmla="*/ 146 h 184"/>
                <a:gd name="T96" fmla="*/ 0 w 166"/>
                <a:gd name="T97" fmla="*/ 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6" h="184">
                  <a:moveTo>
                    <a:pt x="15" y="8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7" y="14"/>
                    <a:pt x="21" y="14"/>
                    <a:pt x="23" y="13"/>
                  </a:cubicBezTo>
                  <a:cubicBezTo>
                    <a:pt x="25" y="13"/>
                    <a:pt x="26" y="12"/>
                    <a:pt x="28" y="11"/>
                  </a:cubicBezTo>
                  <a:cubicBezTo>
                    <a:pt x="28" y="11"/>
                    <a:pt x="29" y="10"/>
                    <a:pt x="30" y="10"/>
                  </a:cubicBezTo>
                  <a:cubicBezTo>
                    <a:pt x="31" y="10"/>
                    <a:pt x="32" y="10"/>
                    <a:pt x="33" y="9"/>
                  </a:cubicBezTo>
                  <a:cubicBezTo>
                    <a:pt x="35" y="9"/>
                    <a:pt x="36" y="9"/>
                    <a:pt x="38" y="8"/>
                  </a:cubicBezTo>
                  <a:cubicBezTo>
                    <a:pt x="39" y="8"/>
                    <a:pt x="39" y="7"/>
                    <a:pt x="40" y="7"/>
                  </a:cubicBezTo>
                  <a:cubicBezTo>
                    <a:pt x="41" y="7"/>
                    <a:pt x="42" y="8"/>
                    <a:pt x="43" y="8"/>
                  </a:cubicBezTo>
                  <a:cubicBezTo>
                    <a:pt x="44" y="9"/>
                    <a:pt x="46" y="9"/>
                    <a:pt x="47" y="9"/>
                  </a:cubicBezTo>
                  <a:cubicBezTo>
                    <a:pt x="50" y="9"/>
                    <a:pt x="51" y="7"/>
                    <a:pt x="53" y="6"/>
                  </a:cubicBezTo>
                  <a:cubicBezTo>
                    <a:pt x="55" y="5"/>
                    <a:pt x="58" y="3"/>
                    <a:pt x="61" y="6"/>
                  </a:cubicBezTo>
                  <a:cubicBezTo>
                    <a:pt x="62" y="8"/>
                    <a:pt x="62" y="13"/>
                    <a:pt x="66" y="14"/>
                  </a:cubicBezTo>
                  <a:cubicBezTo>
                    <a:pt x="72" y="16"/>
                    <a:pt x="70" y="0"/>
                    <a:pt x="75" y="3"/>
                  </a:cubicBezTo>
                  <a:cubicBezTo>
                    <a:pt x="76" y="3"/>
                    <a:pt x="77" y="3"/>
                    <a:pt x="78" y="4"/>
                  </a:cubicBezTo>
                  <a:cubicBezTo>
                    <a:pt x="79" y="4"/>
                    <a:pt x="79" y="4"/>
                    <a:pt x="81" y="4"/>
                  </a:cubicBezTo>
                  <a:cubicBezTo>
                    <a:pt x="82" y="4"/>
                    <a:pt x="83" y="6"/>
                    <a:pt x="85" y="6"/>
                  </a:cubicBezTo>
                  <a:cubicBezTo>
                    <a:pt x="85" y="6"/>
                    <a:pt x="86" y="5"/>
                    <a:pt x="87" y="5"/>
                  </a:cubicBezTo>
                  <a:cubicBezTo>
                    <a:pt x="87" y="4"/>
                    <a:pt x="87" y="4"/>
                    <a:pt x="88" y="3"/>
                  </a:cubicBezTo>
                  <a:cubicBezTo>
                    <a:pt x="88" y="3"/>
                    <a:pt x="89" y="2"/>
                    <a:pt x="89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1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5"/>
                    <a:pt x="95" y="7"/>
                    <a:pt x="97" y="8"/>
                  </a:cubicBezTo>
                  <a:cubicBezTo>
                    <a:pt x="100" y="9"/>
                    <a:pt x="102" y="12"/>
                    <a:pt x="104" y="15"/>
                  </a:cubicBezTo>
                  <a:cubicBezTo>
                    <a:pt x="105" y="16"/>
                    <a:pt x="106" y="19"/>
                    <a:pt x="107" y="21"/>
                  </a:cubicBezTo>
                  <a:cubicBezTo>
                    <a:pt x="107" y="21"/>
                    <a:pt x="107" y="23"/>
                    <a:pt x="107" y="24"/>
                  </a:cubicBezTo>
                  <a:cubicBezTo>
                    <a:pt x="107" y="25"/>
                    <a:pt x="107" y="25"/>
                    <a:pt x="108" y="26"/>
                  </a:cubicBezTo>
                  <a:cubicBezTo>
                    <a:pt x="108" y="28"/>
                    <a:pt x="109" y="30"/>
                    <a:pt x="110" y="32"/>
                  </a:cubicBezTo>
                  <a:cubicBezTo>
                    <a:pt x="111" y="34"/>
                    <a:pt x="111" y="36"/>
                    <a:pt x="112" y="38"/>
                  </a:cubicBezTo>
                  <a:cubicBezTo>
                    <a:pt x="113" y="39"/>
                    <a:pt x="114" y="41"/>
                    <a:pt x="116" y="42"/>
                  </a:cubicBezTo>
                  <a:cubicBezTo>
                    <a:pt x="117" y="42"/>
                    <a:pt x="118" y="41"/>
                    <a:pt x="119" y="42"/>
                  </a:cubicBezTo>
                  <a:cubicBezTo>
                    <a:pt x="120" y="42"/>
                    <a:pt x="121" y="42"/>
                    <a:pt x="122" y="43"/>
                  </a:cubicBezTo>
                  <a:cubicBezTo>
                    <a:pt x="123" y="43"/>
                    <a:pt x="125" y="43"/>
                    <a:pt x="126" y="43"/>
                  </a:cubicBezTo>
                  <a:cubicBezTo>
                    <a:pt x="128" y="44"/>
                    <a:pt x="129" y="46"/>
                    <a:pt x="130" y="47"/>
                  </a:cubicBezTo>
                  <a:cubicBezTo>
                    <a:pt x="132" y="47"/>
                    <a:pt x="134" y="47"/>
                    <a:pt x="136" y="48"/>
                  </a:cubicBezTo>
                  <a:cubicBezTo>
                    <a:pt x="138" y="48"/>
                    <a:pt x="139" y="49"/>
                    <a:pt x="140" y="51"/>
                  </a:cubicBezTo>
                  <a:cubicBezTo>
                    <a:pt x="140" y="52"/>
                    <a:pt x="140" y="55"/>
                    <a:pt x="140" y="57"/>
                  </a:cubicBezTo>
                  <a:cubicBezTo>
                    <a:pt x="139" y="58"/>
                    <a:pt x="139" y="58"/>
                    <a:pt x="139" y="59"/>
                  </a:cubicBezTo>
                  <a:cubicBezTo>
                    <a:pt x="139" y="60"/>
                    <a:pt x="139" y="62"/>
                    <a:pt x="139" y="63"/>
                  </a:cubicBezTo>
                  <a:cubicBezTo>
                    <a:pt x="139" y="66"/>
                    <a:pt x="141" y="69"/>
                    <a:pt x="142" y="72"/>
                  </a:cubicBezTo>
                  <a:cubicBezTo>
                    <a:pt x="143" y="74"/>
                    <a:pt x="144" y="76"/>
                    <a:pt x="147" y="77"/>
                  </a:cubicBezTo>
                  <a:cubicBezTo>
                    <a:pt x="149" y="77"/>
                    <a:pt x="152" y="77"/>
                    <a:pt x="153" y="78"/>
                  </a:cubicBezTo>
                  <a:cubicBezTo>
                    <a:pt x="154" y="78"/>
                    <a:pt x="154" y="79"/>
                    <a:pt x="155" y="79"/>
                  </a:cubicBezTo>
                  <a:cubicBezTo>
                    <a:pt x="155" y="80"/>
                    <a:pt x="157" y="80"/>
                    <a:pt x="157" y="80"/>
                  </a:cubicBezTo>
                  <a:cubicBezTo>
                    <a:pt x="160" y="81"/>
                    <a:pt x="160" y="82"/>
                    <a:pt x="161" y="83"/>
                  </a:cubicBezTo>
                  <a:cubicBezTo>
                    <a:pt x="163" y="85"/>
                    <a:pt x="164" y="84"/>
                    <a:pt x="165" y="86"/>
                  </a:cubicBezTo>
                  <a:cubicBezTo>
                    <a:pt x="166" y="86"/>
                    <a:pt x="165" y="87"/>
                    <a:pt x="166" y="88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9"/>
                    <a:pt x="165" y="89"/>
                    <a:pt x="164" y="90"/>
                  </a:cubicBezTo>
                  <a:cubicBezTo>
                    <a:pt x="163" y="92"/>
                    <a:pt x="163" y="93"/>
                    <a:pt x="163" y="94"/>
                  </a:cubicBezTo>
                  <a:cubicBezTo>
                    <a:pt x="163" y="97"/>
                    <a:pt x="160" y="98"/>
                    <a:pt x="158" y="99"/>
                  </a:cubicBezTo>
                  <a:cubicBezTo>
                    <a:pt x="157" y="98"/>
                    <a:pt x="155" y="98"/>
                    <a:pt x="153" y="98"/>
                  </a:cubicBezTo>
                  <a:cubicBezTo>
                    <a:pt x="152" y="97"/>
                    <a:pt x="152" y="97"/>
                    <a:pt x="151" y="97"/>
                  </a:cubicBezTo>
                  <a:cubicBezTo>
                    <a:pt x="151" y="97"/>
                    <a:pt x="149" y="97"/>
                    <a:pt x="149" y="98"/>
                  </a:cubicBezTo>
                  <a:cubicBezTo>
                    <a:pt x="148" y="98"/>
                    <a:pt x="146" y="99"/>
                    <a:pt x="145" y="100"/>
                  </a:cubicBezTo>
                  <a:cubicBezTo>
                    <a:pt x="145" y="100"/>
                    <a:pt x="144" y="102"/>
                    <a:pt x="144" y="102"/>
                  </a:cubicBezTo>
                  <a:cubicBezTo>
                    <a:pt x="144" y="103"/>
                    <a:pt x="143" y="104"/>
                    <a:pt x="143" y="104"/>
                  </a:cubicBezTo>
                  <a:cubicBezTo>
                    <a:pt x="142" y="108"/>
                    <a:pt x="142" y="112"/>
                    <a:pt x="138" y="113"/>
                  </a:cubicBezTo>
                  <a:cubicBezTo>
                    <a:pt x="136" y="114"/>
                    <a:pt x="135" y="114"/>
                    <a:pt x="133" y="114"/>
                  </a:cubicBezTo>
                  <a:cubicBezTo>
                    <a:pt x="132" y="114"/>
                    <a:pt x="131" y="115"/>
                    <a:pt x="130" y="115"/>
                  </a:cubicBezTo>
                  <a:cubicBezTo>
                    <a:pt x="129" y="115"/>
                    <a:pt x="128" y="115"/>
                    <a:pt x="127" y="116"/>
                  </a:cubicBezTo>
                  <a:cubicBezTo>
                    <a:pt x="125" y="117"/>
                    <a:pt x="125" y="122"/>
                    <a:pt x="125" y="125"/>
                  </a:cubicBezTo>
                  <a:cubicBezTo>
                    <a:pt x="125" y="126"/>
                    <a:pt x="126" y="127"/>
                    <a:pt x="126" y="128"/>
                  </a:cubicBezTo>
                  <a:cubicBezTo>
                    <a:pt x="126" y="128"/>
                    <a:pt x="126" y="129"/>
                    <a:pt x="126" y="130"/>
                  </a:cubicBezTo>
                  <a:cubicBezTo>
                    <a:pt x="126" y="131"/>
                    <a:pt x="127" y="131"/>
                    <a:pt x="127" y="132"/>
                  </a:cubicBezTo>
                  <a:cubicBezTo>
                    <a:pt x="127" y="133"/>
                    <a:pt x="126" y="134"/>
                    <a:pt x="126" y="134"/>
                  </a:cubicBezTo>
                  <a:cubicBezTo>
                    <a:pt x="124" y="138"/>
                    <a:pt x="122" y="141"/>
                    <a:pt x="119" y="142"/>
                  </a:cubicBezTo>
                  <a:cubicBezTo>
                    <a:pt x="117" y="142"/>
                    <a:pt x="116" y="141"/>
                    <a:pt x="114" y="141"/>
                  </a:cubicBezTo>
                  <a:cubicBezTo>
                    <a:pt x="113" y="141"/>
                    <a:pt x="112" y="140"/>
                    <a:pt x="112" y="140"/>
                  </a:cubicBezTo>
                  <a:cubicBezTo>
                    <a:pt x="110" y="140"/>
                    <a:pt x="110" y="140"/>
                    <a:pt x="109" y="141"/>
                  </a:cubicBezTo>
                  <a:cubicBezTo>
                    <a:pt x="108" y="141"/>
                    <a:pt x="106" y="141"/>
                    <a:pt x="105" y="142"/>
                  </a:cubicBezTo>
                  <a:cubicBezTo>
                    <a:pt x="103" y="143"/>
                    <a:pt x="102" y="144"/>
                    <a:pt x="102" y="147"/>
                  </a:cubicBezTo>
                  <a:cubicBezTo>
                    <a:pt x="102" y="148"/>
                    <a:pt x="102" y="150"/>
                    <a:pt x="102" y="152"/>
                  </a:cubicBezTo>
                  <a:cubicBezTo>
                    <a:pt x="102" y="153"/>
                    <a:pt x="102" y="154"/>
                    <a:pt x="102" y="155"/>
                  </a:cubicBezTo>
                  <a:cubicBezTo>
                    <a:pt x="102" y="156"/>
                    <a:pt x="101" y="156"/>
                    <a:pt x="101" y="157"/>
                  </a:cubicBezTo>
                  <a:cubicBezTo>
                    <a:pt x="100" y="159"/>
                    <a:pt x="100" y="159"/>
                    <a:pt x="99" y="161"/>
                  </a:cubicBezTo>
                  <a:cubicBezTo>
                    <a:pt x="98" y="162"/>
                    <a:pt x="97" y="163"/>
                    <a:pt x="96" y="164"/>
                  </a:cubicBezTo>
                  <a:cubicBezTo>
                    <a:pt x="92" y="166"/>
                    <a:pt x="89" y="164"/>
                    <a:pt x="86" y="163"/>
                  </a:cubicBezTo>
                  <a:cubicBezTo>
                    <a:pt x="83" y="163"/>
                    <a:pt x="79" y="165"/>
                    <a:pt x="76" y="162"/>
                  </a:cubicBezTo>
                  <a:cubicBezTo>
                    <a:pt x="73" y="160"/>
                    <a:pt x="70" y="159"/>
                    <a:pt x="68" y="156"/>
                  </a:cubicBezTo>
                  <a:cubicBezTo>
                    <a:pt x="64" y="152"/>
                    <a:pt x="55" y="147"/>
                    <a:pt x="51" y="153"/>
                  </a:cubicBezTo>
                  <a:cubicBezTo>
                    <a:pt x="49" y="156"/>
                    <a:pt x="49" y="161"/>
                    <a:pt x="47" y="164"/>
                  </a:cubicBezTo>
                  <a:cubicBezTo>
                    <a:pt x="46" y="167"/>
                    <a:pt x="45" y="169"/>
                    <a:pt x="43" y="171"/>
                  </a:cubicBezTo>
                  <a:cubicBezTo>
                    <a:pt x="41" y="172"/>
                    <a:pt x="40" y="172"/>
                    <a:pt x="39" y="174"/>
                  </a:cubicBezTo>
                  <a:cubicBezTo>
                    <a:pt x="36" y="177"/>
                    <a:pt x="34" y="180"/>
                    <a:pt x="30" y="181"/>
                  </a:cubicBezTo>
                  <a:cubicBezTo>
                    <a:pt x="28" y="182"/>
                    <a:pt x="26" y="181"/>
                    <a:pt x="24" y="182"/>
                  </a:cubicBezTo>
                  <a:cubicBezTo>
                    <a:pt x="22" y="183"/>
                    <a:pt x="21" y="183"/>
                    <a:pt x="19" y="184"/>
                  </a:cubicBezTo>
                  <a:cubicBezTo>
                    <a:pt x="18" y="183"/>
                    <a:pt x="17" y="183"/>
                    <a:pt x="15" y="183"/>
                  </a:cubicBezTo>
                  <a:cubicBezTo>
                    <a:pt x="15" y="183"/>
                    <a:pt x="14" y="183"/>
                    <a:pt x="13" y="182"/>
                  </a:cubicBezTo>
                  <a:cubicBezTo>
                    <a:pt x="10" y="182"/>
                    <a:pt x="9" y="181"/>
                    <a:pt x="8" y="179"/>
                  </a:cubicBezTo>
                  <a:cubicBezTo>
                    <a:pt x="6" y="176"/>
                    <a:pt x="5" y="173"/>
                    <a:pt x="6" y="171"/>
                  </a:cubicBezTo>
                  <a:cubicBezTo>
                    <a:pt x="7" y="169"/>
                    <a:pt x="8" y="168"/>
                    <a:pt x="8" y="166"/>
                  </a:cubicBezTo>
                  <a:cubicBezTo>
                    <a:pt x="9" y="164"/>
                    <a:pt x="8" y="163"/>
                    <a:pt x="8" y="162"/>
                  </a:cubicBezTo>
                  <a:cubicBezTo>
                    <a:pt x="7" y="157"/>
                    <a:pt x="8" y="151"/>
                    <a:pt x="3" y="148"/>
                  </a:cubicBezTo>
                  <a:cubicBezTo>
                    <a:pt x="2" y="147"/>
                    <a:pt x="2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15" y="82"/>
                  </a:ln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7">
              <a:extLst>
                <a:ext uri="{FF2B5EF4-FFF2-40B4-BE49-F238E27FC236}">
                  <a16:creationId xmlns:a16="http://schemas.microsoft.com/office/drawing/2014/main" id="{46C52CA9-ECA4-4C99-AE8D-CC92A315C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000" y="4125913"/>
              <a:ext cx="828675" cy="736600"/>
            </a:xfrm>
            <a:custGeom>
              <a:avLst/>
              <a:gdLst>
                <a:gd name="T0" fmla="*/ 17 w 220"/>
                <a:gd name="T1" fmla="*/ 181 h 195"/>
                <a:gd name="T2" fmla="*/ 7 w 220"/>
                <a:gd name="T3" fmla="*/ 169 h 195"/>
                <a:gd name="T4" fmla="*/ 0 w 220"/>
                <a:gd name="T5" fmla="*/ 93 h 195"/>
                <a:gd name="T6" fmla="*/ 34 w 220"/>
                <a:gd name="T7" fmla="*/ 93 h 195"/>
                <a:gd name="T8" fmla="*/ 32 w 220"/>
                <a:gd name="T9" fmla="*/ 88 h 195"/>
                <a:gd name="T10" fmla="*/ 34 w 220"/>
                <a:gd name="T11" fmla="*/ 79 h 195"/>
                <a:gd name="T12" fmla="*/ 33 w 220"/>
                <a:gd name="T13" fmla="*/ 66 h 195"/>
                <a:gd name="T14" fmla="*/ 36 w 220"/>
                <a:gd name="T15" fmla="*/ 56 h 195"/>
                <a:gd name="T16" fmla="*/ 46 w 220"/>
                <a:gd name="T17" fmla="*/ 62 h 195"/>
                <a:gd name="T18" fmla="*/ 53 w 220"/>
                <a:gd name="T19" fmla="*/ 62 h 195"/>
                <a:gd name="T20" fmla="*/ 61 w 220"/>
                <a:gd name="T21" fmla="*/ 66 h 195"/>
                <a:gd name="T22" fmla="*/ 73 w 220"/>
                <a:gd name="T23" fmla="*/ 73 h 195"/>
                <a:gd name="T24" fmla="*/ 85 w 220"/>
                <a:gd name="T25" fmla="*/ 76 h 195"/>
                <a:gd name="T26" fmla="*/ 92 w 220"/>
                <a:gd name="T27" fmla="*/ 69 h 195"/>
                <a:gd name="T28" fmla="*/ 98 w 220"/>
                <a:gd name="T29" fmla="*/ 77 h 195"/>
                <a:gd name="T30" fmla="*/ 116 w 220"/>
                <a:gd name="T31" fmla="*/ 85 h 195"/>
                <a:gd name="T32" fmla="*/ 122 w 220"/>
                <a:gd name="T33" fmla="*/ 94 h 195"/>
                <a:gd name="T34" fmla="*/ 133 w 220"/>
                <a:gd name="T35" fmla="*/ 99 h 195"/>
                <a:gd name="T36" fmla="*/ 142 w 220"/>
                <a:gd name="T37" fmla="*/ 93 h 195"/>
                <a:gd name="T38" fmla="*/ 139 w 220"/>
                <a:gd name="T39" fmla="*/ 76 h 195"/>
                <a:gd name="T40" fmla="*/ 137 w 220"/>
                <a:gd name="T41" fmla="*/ 83 h 195"/>
                <a:gd name="T42" fmla="*/ 123 w 220"/>
                <a:gd name="T43" fmla="*/ 77 h 195"/>
                <a:gd name="T44" fmla="*/ 117 w 220"/>
                <a:gd name="T45" fmla="*/ 65 h 195"/>
                <a:gd name="T46" fmla="*/ 120 w 220"/>
                <a:gd name="T47" fmla="*/ 48 h 195"/>
                <a:gd name="T48" fmla="*/ 123 w 220"/>
                <a:gd name="T49" fmla="*/ 39 h 195"/>
                <a:gd name="T50" fmla="*/ 116 w 220"/>
                <a:gd name="T51" fmla="*/ 22 h 195"/>
                <a:gd name="T52" fmla="*/ 128 w 220"/>
                <a:gd name="T53" fmla="*/ 11 h 195"/>
                <a:gd name="T54" fmla="*/ 139 w 220"/>
                <a:gd name="T55" fmla="*/ 6 h 195"/>
                <a:gd name="T56" fmla="*/ 164 w 220"/>
                <a:gd name="T57" fmla="*/ 4 h 195"/>
                <a:gd name="T58" fmla="*/ 179 w 220"/>
                <a:gd name="T59" fmla="*/ 14 h 195"/>
                <a:gd name="T60" fmla="*/ 191 w 220"/>
                <a:gd name="T61" fmla="*/ 18 h 195"/>
                <a:gd name="T62" fmla="*/ 201 w 220"/>
                <a:gd name="T63" fmla="*/ 27 h 195"/>
                <a:gd name="T64" fmla="*/ 207 w 220"/>
                <a:gd name="T65" fmla="*/ 30 h 195"/>
                <a:gd name="T66" fmla="*/ 210 w 220"/>
                <a:gd name="T67" fmla="*/ 34 h 195"/>
                <a:gd name="T68" fmla="*/ 217 w 220"/>
                <a:gd name="T69" fmla="*/ 44 h 195"/>
                <a:gd name="T70" fmla="*/ 213 w 220"/>
                <a:gd name="T71" fmla="*/ 53 h 195"/>
                <a:gd name="T72" fmla="*/ 212 w 220"/>
                <a:gd name="T73" fmla="*/ 61 h 195"/>
                <a:gd name="T74" fmla="*/ 211 w 220"/>
                <a:gd name="T75" fmla="*/ 69 h 195"/>
                <a:gd name="T76" fmla="*/ 210 w 220"/>
                <a:gd name="T77" fmla="*/ 80 h 195"/>
                <a:gd name="T78" fmla="*/ 209 w 220"/>
                <a:gd name="T79" fmla="*/ 87 h 195"/>
                <a:gd name="T80" fmla="*/ 204 w 220"/>
                <a:gd name="T81" fmla="*/ 92 h 195"/>
                <a:gd name="T82" fmla="*/ 198 w 220"/>
                <a:gd name="T83" fmla="*/ 105 h 195"/>
                <a:gd name="T84" fmla="*/ 207 w 220"/>
                <a:gd name="T85" fmla="*/ 114 h 195"/>
                <a:gd name="T86" fmla="*/ 195 w 220"/>
                <a:gd name="T87" fmla="*/ 120 h 195"/>
                <a:gd name="T88" fmla="*/ 188 w 220"/>
                <a:gd name="T89" fmla="*/ 121 h 195"/>
                <a:gd name="T90" fmla="*/ 169 w 220"/>
                <a:gd name="T91" fmla="*/ 128 h 195"/>
                <a:gd name="T92" fmla="*/ 159 w 220"/>
                <a:gd name="T93" fmla="*/ 133 h 195"/>
                <a:gd name="T94" fmla="*/ 158 w 220"/>
                <a:gd name="T95" fmla="*/ 148 h 195"/>
                <a:gd name="T96" fmla="*/ 160 w 220"/>
                <a:gd name="T97" fmla="*/ 156 h 195"/>
                <a:gd name="T98" fmla="*/ 137 w 220"/>
                <a:gd name="T99" fmla="*/ 146 h 195"/>
                <a:gd name="T100" fmla="*/ 124 w 220"/>
                <a:gd name="T101" fmla="*/ 153 h 195"/>
                <a:gd name="T102" fmla="*/ 121 w 220"/>
                <a:gd name="T103" fmla="*/ 167 h 195"/>
                <a:gd name="T104" fmla="*/ 107 w 220"/>
                <a:gd name="T105" fmla="*/ 170 h 195"/>
                <a:gd name="T106" fmla="*/ 89 w 220"/>
                <a:gd name="T107" fmla="*/ 193 h 195"/>
                <a:gd name="T108" fmla="*/ 73 w 220"/>
                <a:gd name="T109" fmla="*/ 193 h 195"/>
                <a:gd name="T110" fmla="*/ 57 w 220"/>
                <a:gd name="T111" fmla="*/ 191 h 195"/>
                <a:gd name="T112" fmla="*/ 54 w 220"/>
                <a:gd name="T113" fmla="*/ 184 h 195"/>
                <a:gd name="T114" fmla="*/ 33 w 220"/>
                <a:gd name="T115" fmla="*/ 18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0" h="195">
                  <a:moveTo>
                    <a:pt x="27" y="183"/>
                  </a:moveTo>
                  <a:cubicBezTo>
                    <a:pt x="24" y="183"/>
                    <a:pt x="22" y="183"/>
                    <a:pt x="20" y="184"/>
                  </a:cubicBezTo>
                  <a:cubicBezTo>
                    <a:pt x="20" y="184"/>
                    <a:pt x="20" y="183"/>
                    <a:pt x="19" y="183"/>
                  </a:cubicBezTo>
                  <a:cubicBezTo>
                    <a:pt x="19" y="182"/>
                    <a:pt x="18" y="181"/>
                    <a:pt x="17" y="181"/>
                  </a:cubicBezTo>
                  <a:cubicBezTo>
                    <a:pt x="16" y="179"/>
                    <a:pt x="14" y="177"/>
                    <a:pt x="12" y="175"/>
                  </a:cubicBezTo>
                  <a:cubicBezTo>
                    <a:pt x="12" y="174"/>
                    <a:pt x="11" y="173"/>
                    <a:pt x="10" y="172"/>
                  </a:cubicBezTo>
                  <a:cubicBezTo>
                    <a:pt x="9" y="172"/>
                    <a:pt x="9" y="171"/>
                    <a:pt x="8" y="171"/>
                  </a:cubicBezTo>
                  <a:cubicBezTo>
                    <a:pt x="8" y="170"/>
                    <a:pt x="7" y="170"/>
                    <a:pt x="7" y="169"/>
                  </a:cubicBezTo>
                  <a:cubicBezTo>
                    <a:pt x="6" y="168"/>
                    <a:pt x="5" y="167"/>
                    <a:pt x="4" y="166"/>
                  </a:cubicBezTo>
                  <a:cubicBezTo>
                    <a:pt x="3" y="165"/>
                    <a:pt x="2" y="164"/>
                    <a:pt x="1" y="163"/>
                  </a:cubicBezTo>
                  <a:cubicBezTo>
                    <a:pt x="1" y="163"/>
                    <a:pt x="1" y="162"/>
                    <a:pt x="0" y="16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4"/>
                    <a:pt x="34" y="94"/>
                    <a:pt x="34" y="95"/>
                  </a:cubicBezTo>
                  <a:cubicBezTo>
                    <a:pt x="35" y="95"/>
                    <a:pt x="36" y="94"/>
                    <a:pt x="36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1"/>
                  </a:cubicBezTo>
                  <a:cubicBezTo>
                    <a:pt x="33" y="91"/>
                    <a:pt x="33" y="90"/>
                    <a:pt x="33" y="90"/>
                  </a:cubicBezTo>
                  <a:cubicBezTo>
                    <a:pt x="32" y="89"/>
                    <a:pt x="33" y="89"/>
                    <a:pt x="32" y="88"/>
                  </a:cubicBezTo>
                  <a:cubicBezTo>
                    <a:pt x="33" y="88"/>
                    <a:pt x="33" y="87"/>
                    <a:pt x="33" y="86"/>
                  </a:cubicBezTo>
                  <a:cubicBezTo>
                    <a:pt x="33" y="86"/>
                    <a:pt x="34" y="85"/>
                    <a:pt x="34" y="84"/>
                  </a:cubicBezTo>
                  <a:cubicBezTo>
                    <a:pt x="34" y="83"/>
                    <a:pt x="34" y="82"/>
                    <a:pt x="34" y="82"/>
                  </a:cubicBezTo>
                  <a:cubicBezTo>
                    <a:pt x="34" y="81"/>
                    <a:pt x="34" y="80"/>
                    <a:pt x="34" y="79"/>
                  </a:cubicBezTo>
                  <a:cubicBezTo>
                    <a:pt x="34" y="78"/>
                    <a:pt x="35" y="78"/>
                    <a:pt x="34" y="77"/>
                  </a:cubicBezTo>
                  <a:cubicBezTo>
                    <a:pt x="34" y="76"/>
                    <a:pt x="34" y="75"/>
                    <a:pt x="33" y="74"/>
                  </a:cubicBezTo>
                  <a:cubicBezTo>
                    <a:pt x="32" y="73"/>
                    <a:pt x="31" y="72"/>
                    <a:pt x="31" y="70"/>
                  </a:cubicBezTo>
                  <a:cubicBezTo>
                    <a:pt x="31" y="69"/>
                    <a:pt x="31" y="66"/>
                    <a:pt x="33" y="66"/>
                  </a:cubicBezTo>
                  <a:cubicBezTo>
                    <a:pt x="33" y="65"/>
                    <a:pt x="35" y="66"/>
                    <a:pt x="35" y="66"/>
                  </a:cubicBezTo>
                  <a:cubicBezTo>
                    <a:pt x="36" y="65"/>
                    <a:pt x="36" y="64"/>
                    <a:pt x="36" y="63"/>
                  </a:cubicBezTo>
                  <a:cubicBezTo>
                    <a:pt x="36" y="61"/>
                    <a:pt x="35" y="60"/>
                    <a:pt x="35" y="58"/>
                  </a:cubicBezTo>
                  <a:cubicBezTo>
                    <a:pt x="35" y="57"/>
                    <a:pt x="35" y="57"/>
                    <a:pt x="36" y="56"/>
                  </a:cubicBezTo>
                  <a:cubicBezTo>
                    <a:pt x="37" y="56"/>
                    <a:pt x="37" y="56"/>
                    <a:pt x="38" y="56"/>
                  </a:cubicBezTo>
                  <a:cubicBezTo>
                    <a:pt x="39" y="57"/>
                    <a:pt x="40" y="57"/>
                    <a:pt x="41" y="59"/>
                  </a:cubicBezTo>
                  <a:cubicBezTo>
                    <a:pt x="41" y="60"/>
                    <a:pt x="42" y="61"/>
                    <a:pt x="43" y="62"/>
                  </a:cubicBezTo>
                  <a:cubicBezTo>
                    <a:pt x="44" y="63"/>
                    <a:pt x="45" y="62"/>
                    <a:pt x="46" y="62"/>
                  </a:cubicBezTo>
                  <a:cubicBezTo>
                    <a:pt x="47" y="62"/>
                    <a:pt x="48" y="63"/>
                    <a:pt x="48" y="62"/>
                  </a:cubicBezTo>
                  <a:cubicBezTo>
                    <a:pt x="49" y="62"/>
                    <a:pt x="49" y="62"/>
                    <a:pt x="50" y="62"/>
                  </a:cubicBezTo>
                  <a:cubicBezTo>
                    <a:pt x="50" y="62"/>
                    <a:pt x="52" y="62"/>
                    <a:pt x="52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4" y="63"/>
                    <a:pt x="55" y="62"/>
                    <a:pt x="56" y="62"/>
                  </a:cubicBezTo>
                  <a:cubicBezTo>
                    <a:pt x="56" y="62"/>
                    <a:pt x="57" y="62"/>
                    <a:pt x="57" y="62"/>
                  </a:cubicBezTo>
                  <a:cubicBezTo>
                    <a:pt x="59" y="62"/>
                    <a:pt x="60" y="61"/>
                    <a:pt x="61" y="62"/>
                  </a:cubicBezTo>
                  <a:cubicBezTo>
                    <a:pt x="62" y="63"/>
                    <a:pt x="61" y="65"/>
                    <a:pt x="61" y="66"/>
                  </a:cubicBezTo>
                  <a:cubicBezTo>
                    <a:pt x="61" y="69"/>
                    <a:pt x="62" y="71"/>
                    <a:pt x="64" y="72"/>
                  </a:cubicBezTo>
                  <a:cubicBezTo>
                    <a:pt x="66" y="73"/>
                    <a:pt x="68" y="73"/>
                    <a:pt x="70" y="73"/>
                  </a:cubicBezTo>
                  <a:cubicBezTo>
                    <a:pt x="71" y="74"/>
                    <a:pt x="71" y="74"/>
                    <a:pt x="72" y="74"/>
                  </a:cubicBezTo>
                  <a:cubicBezTo>
                    <a:pt x="73" y="74"/>
                    <a:pt x="73" y="74"/>
                    <a:pt x="73" y="73"/>
                  </a:cubicBezTo>
                  <a:cubicBezTo>
                    <a:pt x="75" y="73"/>
                    <a:pt x="76" y="73"/>
                    <a:pt x="77" y="73"/>
                  </a:cubicBezTo>
                  <a:cubicBezTo>
                    <a:pt x="79" y="74"/>
                    <a:pt x="80" y="74"/>
                    <a:pt x="81" y="75"/>
                  </a:cubicBezTo>
                  <a:cubicBezTo>
                    <a:pt x="82" y="75"/>
                    <a:pt x="82" y="76"/>
                    <a:pt x="83" y="76"/>
                  </a:cubicBezTo>
                  <a:cubicBezTo>
                    <a:pt x="83" y="76"/>
                    <a:pt x="84" y="75"/>
                    <a:pt x="85" y="76"/>
                  </a:cubicBezTo>
                  <a:cubicBezTo>
                    <a:pt x="85" y="76"/>
                    <a:pt x="86" y="76"/>
                    <a:pt x="86" y="76"/>
                  </a:cubicBezTo>
                  <a:cubicBezTo>
                    <a:pt x="87" y="76"/>
                    <a:pt x="88" y="76"/>
                    <a:pt x="88" y="76"/>
                  </a:cubicBezTo>
                  <a:cubicBezTo>
                    <a:pt x="90" y="76"/>
                    <a:pt x="90" y="74"/>
                    <a:pt x="90" y="73"/>
                  </a:cubicBezTo>
                  <a:cubicBezTo>
                    <a:pt x="90" y="72"/>
                    <a:pt x="90" y="70"/>
                    <a:pt x="92" y="69"/>
                  </a:cubicBezTo>
                  <a:cubicBezTo>
                    <a:pt x="93" y="69"/>
                    <a:pt x="94" y="70"/>
                    <a:pt x="95" y="71"/>
                  </a:cubicBezTo>
                  <a:cubicBezTo>
                    <a:pt x="95" y="72"/>
                    <a:pt x="96" y="73"/>
                    <a:pt x="96" y="74"/>
                  </a:cubicBezTo>
                  <a:cubicBezTo>
                    <a:pt x="97" y="74"/>
                    <a:pt x="97" y="75"/>
                    <a:pt x="97" y="75"/>
                  </a:cubicBezTo>
                  <a:cubicBezTo>
                    <a:pt x="97" y="76"/>
                    <a:pt x="97" y="76"/>
                    <a:pt x="98" y="77"/>
                  </a:cubicBezTo>
                  <a:cubicBezTo>
                    <a:pt x="99" y="79"/>
                    <a:pt x="100" y="80"/>
                    <a:pt x="102" y="81"/>
                  </a:cubicBezTo>
                  <a:cubicBezTo>
                    <a:pt x="105" y="83"/>
                    <a:pt x="107" y="83"/>
                    <a:pt x="110" y="83"/>
                  </a:cubicBezTo>
                  <a:cubicBezTo>
                    <a:pt x="111" y="83"/>
                    <a:pt x="112" y="83"/>
                    <a:pt x="113" y="84"/>
                  </a:cubicBezTo>
                  <a:cubicBezTo>
                    <a:pt x="114" y="84"/>
                    <a:pt x="115" y="85"/>
                    <a:pt x="116" y="85"/>
                  </a:cubicBezTo>
                  <a:cubicBezTo>
                    <a:pt x="117" y="86"/>
                    <a:pt x="118" y="86"/>
                    <a:pt x="119" y="88"/>
                  </a:cubicBezTo>
                  <a:cubicBezTo>
                    <a:pt x="120" y="89"/>
                    <a:pt x="120" y="90"/>
                    <a:pt x="121" y="91"/>
                  </a:cubicBezTo>
                  <a:cubicBezTo>
                    <a:pt x="121" y="92"/>
                    <a:pt x="121" y="92"/>
                    <a:pt x="122" y="92"/>
                  </a:cubicBezTo>
                  <a:cubicBezTo>
                    <a:pt x="122" y="93"/>
                    <a:pt x="122" y="94"/>
                    <a:pt x="122" y="94"/>
                  </a:cubicBezTo>
                  <a:cubicBezTo>
                    <a:pt x="123" y="95"/>
                    <a:pt x="124" y="96"/>
                    <a:pt x="124" y="98"/>
                  </a:cubicBezTo>
                  <a:cubicBezTo>
                    <a:pt x="125" y="99"/>
                    <a:pt x="125" y="100"/>
                    <a:pt x="126" y="101"/>
                  </a:cubicBezTo>
                  <a:cubicBezTo>
                    <a:pt x="126" y="102"/>
                    <a:pt x="126" y="103"/>
                    <a:pt x="128" y="103"/>
                  </a:cubicBezTo>
                  <a:cubicBezTo>
                    <a:pt x="130" y="102"/>
                    <a:pt x="131" y="101"/>
                    <a:pt x="133" y="99"/>
                  </a:cubicBezTo>
                  <a:cubicBezTo>
                    <a:pt x="134" y="100"/>
                    <a:pt x="134" y="100"/>
                    <a:pt x="135" y="101"/>
                  </a:cubicBezTo>
                  <a:cubicBezTo>
                    <a:pt x="135" y="101"/>
                    <a:pt x="135" y="102"/>
                    <a:pt x="136" y="103"/>
                  </a:cubicBezTo>
                  <a:cubicBezTo>
                    <a:pt x="138" y="104"/>
                    <a:pt x="140" y="101"/>
                    <a:pt x="141" y="99"/>
                  </a:cubicBezTo>
                  <a:cubicBezTo>
                    <a:pt x="142" y="98"/>
                    <a:pt x="142" y="96"/>
                    <a:pt x="142" y="93"/>
                  </a:cubicBezTo>
                  <a:cubicBezTo>
                    <a:pt x="142" y="92"/>
                    <a:pt x="143" y="91"/>
                    <a:pt x="143" y="90"/>
                  </a:cubicBezTo>
                  <a:cubicBezTo>
                    <a:pt x="143" y="89"/>
                    <a:pt x="143" y="88"/>
                    <a:pt x="143" y="87"/>
                  </a:cubicBezTo>
                  <a:cubicBezTo>
                    <a:pt x="142" y="85"/>
                    <a:pt x="142" y="82"/>
                    <a:pt x="142" y="80"/>
                  </a:cubicBezTo>
                  <a:cubicBezTo>
                    <a:pt x="142" y="79"/>
                    <a:pt x="141" y="74"/>
                    <a:pt x="139" y="76"/>
                  </a:cubicBezTo>
                  <a:cubicBezTo>
                    <a:pt x="139" y="76"/>
                    <a:pt x="139" y="78"/>
                    <a:pt x="138" y="78"/>
                  </a:cubicBezTo>
                  <a:cubicBezTo>
                    <a:pt x="138" y="78"/>
                    <a:pt x="138" y="79"/>
                    <a:pt x="138" y="79"/>
                  </a:cubicBezTo>
                  <a:cubicBezTo>
                    <a:pt x="138" y="80"/>
                    <a:pt x="138" y="80"/>
                    <a:pt x="138" y="81"/>
                  </a:cubicBezTo>
                  <a:cubicBezTo>
                    <a:pt x="138" y="82"/>
                    <a:pt x="138" y="83"/>
                    <a:pt x="137" y="83"/>
                  </a:cubicBezTo>
                  <a:cubicBezTo>
                    <a:pt x="137" y="84"/>
                    <a:pt x="136" y="84"/>
                    <a:pt x="135" y="84"/>
                  </a:cubicBezTo>
                  <a:cubicBezTo>
                    <a:pt x="134" y="83"/>
                    <a:pt x="133" y="82"/>
                    <a:pt x="132" y="81"/>
                  </a:cubicBezTo>
                  <a:cubicBezTo>
                    <a:pt x="131" y="79"/>
                    <a:pt x="129" y="79"/>
                    <a:pt x="128" y="79"/>
                  </a:cubicBezTo>
                  <a:cubicBezTo>
                    <a:pt x="126" y="78"/>
                    <a:pt x="124" y="78"/>
                    <a:pt x="123" y="77"/>
                  </a:cubicBezTo>
                  <a:cubicBezTo>
                    <a:pt x="122" y="76"/>
                    <a:pt x="121" y="74"/>
                    <a:pt x="120" y="73"/>
                  </a:cubicBezTo>
                  <a:cubicBezTo>
                    <a:pt x="119" y="72"/>
                    <a:pt x="119" y="71"/>
                    <a:pt x="119" y="70"/>
                  </a:cubicBezTo>
                  <a:cubicBezTo>
                    <a:pt x="118" y="69"/>
                    <a:pt x="118" y="69"/>
                    <a:pt x="118" y="68"/>
                  </a:cubicBezTo>
                  <a:cubicBezTo>
                    <a:pt x="118" y="67"/>
                    <a:pt x="117" y="66"/>
                    <a:pt x="117" y="65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9" y="62"/>
                    <a:pt x="121" y="60"/>
                    <a:pt x="121" y="58"/>
                  </a:cubicBezTo>
                  <a:cubicBezTo>
                    <a:pt x="120" y="56"/>
                    <a:pt x="119" y="55"/>
                    <a:pt x="119" y="53"/>
                  </a:cubicBezTo>
                  <a:cubicBezTo>
                    <a:pt x="118" y="51"/>
                    <a:pt x="119" y="49"/>
                    <a:pt x="120" y="48"/>
                  </a:cubicBezTo>
                  <a:cubicBezTo>
                    <a:pt x="121" y="46"/>
                    <a:pt x="121" y="46"/>
                    <a:pt x="122" y="44"/>
                  </a:cubicBezTo>
                  <a:cubicBezTo>
                    <a:pt x="122" y="43"/>
                    <a:pt x="122" y="43"/>
                    <a:pt x="122" y="42"/>
                  </a:cubicBezTo>
                  <a:cubicBezTo>
                    <a:pt x="122" y="42"/>
                    <a:pt x="122" y="41"/>
                    <a:pt x="122" y="41"/>
                  </a:cubicBezTo>
                  <a:cubicBezTo>
                    <a:pt x="122" y="40"/>
                    <a:pt x="123" y="40"/>
                    <a:pt x="123" y="39"/>
                  </a:cubicBezTo>
                  <a:cubicBezTo>
                    <a:pt x="123" y="39"/>
                    <a:pt x="122" y="38"/>
                    <a:pt x="122" y="37"/>
                  </a:cubicBezTo>
                  <a:cubicBezTo>
                    <a:pt x="122" y="36"/>
                    <a:pt x="122" y="36"/>
                    <a:pt x="122" y="35"/>
                  </a:cubicBezTo>
                  <a:cubicBezTo>
                    <a:pt x="122" y="32"/>
                    <a:pt x="120" y="29"/>
                    <a:pt x="118" y="26"/>
                  </a:cubicBezTo>
                  <a:cubicBezTo>
                    <a:pt x="117" y="25"/>
                    <a:pt x="115" y="23"/>
                    <a:pt x="116" y="22"/>
                  </a:cubicBezTo>
                  <a:cubicBezTo>
                    <a:pt x="116" y="21"/>
                    <a:pt x="118" y="20"/>
                    <a:pt x="119" y="19"/>
                  </a:cubicBezTo>
                  <a:cubicBezTo>
                    <a:pt x="120" y="18"/>
                    <a:pt x="122" y="18"/>
                    <a:pt x="123" y="17"/>
                  </a:cubicBezTo>
                  <a:cubicBezTo>
                    <a:pt x="125" y="16"/>
                    <a:pt x="125" y="16"/>
                    <a:pt x="126" y="14"/>
                  </a:cubicBezTo>
                  <a:cubicBezTo>
                    <a:pt x="126" y="13"/>
                    <a:pt x="127" y="12"/>
                    <a:pt x="128" y="11"/>
                  </a:cubicBezTo>
                  <a:cubicBezTo>
                    <a:pt x="128" y="9"/>
                    <a:pt x="128" y="8"/>
                    <a:pt x="130" y="7"/>
                  </a:cubicBezTo>
                  <a:cubicBezTo>
                    <a:pt x="131" y="6"/>
                    <a:pt x="132" y="5"/>
                    <a:pt x="134" y="5"/>
                  </a:cubicBezTo>
                  <a:cubicBezTo>
                    <a:pt x="135" y="5"/>
                    <a:pt x="135" y="5"/>
                    <a:pt x="136" y="5"/>
                  </a:cubicBezTo>
                  <a:cubicBezTo>
                    <a:pt x="137" y="5"/>
                    <a:pt x="138" y="5"/>
                    <a:pt x="139" y="6"/>
                  </a:cubicBezTo>
                  <a:cubicBezTo>
                    <a:pt x="142" y="6"/>
                    <a:pt x="146" y="7"/>
                    <a:pt x="149" y="5"/>
                  </a:cubicBezTo>
                  <a:cubicBezTo>
                    <a:pt x="151" y="4"/>
                    <a:pt x="153" y="1"/>
                    <a:pt x="156" y="0"/>
                  </a:cubicBezTo>
                  <a:cubicBezTo>
                    <a:pt x="158" y="0"/>
                    <a:pt x="159" y="0"/>
                    <a:pt x="160" y="1"/>
                  </a:cubicBezTo>
                  <a:cubicBezTo>
                    <a:pt x="161" y="2"/>
                    <a:pt x="162" y="3"/>
                    <a:pt x="164" y="4"/>
                  </a:cubicBezTo>
                  <a:cubicBezTo>
                    <a:pt x="165" y="6"/>
                    <a:pt x="166" y="7"/>
                    <a:pt x="167" y="8"/>
                  </a:cubicBezTo>
                  <a:cubicBezTo>
                    <a:pt x="169" y="8"/>
                    <a:pt x="170" y="8"/>
                    <a:pt x="172" y="9"/>
                  </a:cubicBezTo>
                  <a:cubicBezTo>
                    <a:pt x="173" y="9"/>
                    <a:pt x="175" y="9"/>
                    <a:pt x="176" y="10"/>
                  </a:cubicBezTo>
                  <a:cubicBezTo>
                    <a:pt x="178" y="11"/>
                    <a:pt x="178" y="12"/>
                    <a:pt x="179" y="14"/>
                  </a:cubicBezTo>
                  <a:cubicBezTo>
                    <a:pt x="180" y="15"/>
                    <a:pt x="181" y="16"/>
                    <a:pt x="182" y="17"/>
                  </a:cubicBezTo>
                  <a:cubicBezTo>
                    <a:pt x="183" y="18"/>
                    <a:pt x="183" y="18"/>
                    <a:pt x="184" y="18"/>
                  </a:cubicBezTo>
                  <a:cubicBezTo>
                    <a:pt x="185" y="19"/>
                    <a:pt x="184" y="19"/>
                    <a:pt x="186" y="18"/>
                  </a:cubicBezTo>
                  <a:cubicBezTo>
                    <a:pt x="187" y="17"/>
                    <a:pt x="189" y="18"/>
                    <a:pt x="191" y="18"/>
                  </a:cubicBezTo>
                  <a:cubicBezTo>
                    <a:pt x="192" y="18"/>
                    <a:pt x="193" y="17"/>
                    <a:pt x="194" y="18"/>
                  </a:cubicBezTo>
                  <a:cubicBezTo>
                    <a:pt x="194" y="18"/>
                    <a:pt x="194" y="19"/>
                    <a:pt x="195" y="19"/>
                  </a:cubicBezTo>
                  <a:cubicBezTo>
                    <a:pt x="196" y="21"/>
                    <a:pt x="197" y="22"/>
                    <a:pt x="198" y="23"/>
                  </a:cubicBezTo>
                  <a:cubicBezTo>
                    <a:pt x="199" y="24"/>
                    <a:pt x="200" y="26"/>
                    <a:pt x="201" y="27"/>
                  </a:cubicBezTo>
                  <a:cubicBezTo>
                    <a:pt x="201" y="27"/>
                    <a:pt x="202" y="28"/>
                    <a:pt x="202" y="28"/>
                  </a:cubicBezTo>
                  <a:cubicBezTo>
                    <a:pt x="203" y="28"/>
                    <a:pt x="204" y="29"/>
                    <a:pt x="204" y="30"/>
                  </a:cubicBezTo>
                  <a:cubicBezTo>
                    <a:pt x="205" y="30"/>
                    <a:pt x="206" y="30"/>
                    <a:pt x="206" y="30"/>
                  </a:cubicBezTo>
                  <a:cubicBezTo>
                    <a:pt x="207" y="30"/>
                    <a:pt x="206" y="30"/>
                    <a:pt x="207" y="30"/>
                  </a:cubicBezTo>
                  <a:cubicBezTo>
                    <a:pt x="208" y="30"/>
                    <a:pt x="207" y="29"/>
                    <a:pt x="208" y="29"/>
                  </a:cubicBezTo>
                  <a:cubicBezTo>
                    <a:pt x="208" y="29"/>
                    <a:pt x="208" y="29"/>
                    <a:pt x="208" y="29"/>
                  </a:cubicBezTo>
                  <a:cubicBezTo>
                    <a:pt x="208" y="30"/>
                    <a:pt x="209" y="31"/>
                    <a:pt x="209" y="32"/>
                  </a:cubicBezTo>
                  <a:cubicBezTo>
                    <a:pt x="209" y="33"/>
                    <a:pt x="209" y="33"/>
                    <a:pt x="210" y="34"/>
                  </a:cubicBezTo>
                  <a:cubicBezTo>
                    <a:pt x="210" y="35"/>
                    <a:pt x="211" y="35"/>
                    <a:pt x="211" y="35"/>
                  </a:cubicBezTo>
                  <a:cubicBezTo>
                    <a:pt x="212" y="35"/>
                    <a:pt x="214" y="36"/>
                    <a:pt x="214" y="37"/>
                  </a:cubicBezTo>
                  <a:cubicBezTo>
                    <a:pt x="215" y="39"/>
                    <a:pt x="213" y="40"/>
                    <a:pt x="214" y="42"/>
                  </a:cubicBezTo>
                  <a:cubicBezTo>
                    <a:pt x="215" y="43"/>
                    <a:pt x="216" y="43"/>
                    <a:pt x="217" y="44"/>
                  </a:cubicBezTo>
                  <a:cubicBezTo>
                    <a:pt x="218" y="45"/>
                    <a:pt x="219" y="46"/>
                    <a:pt x="220" y="47"/>
                  </a:cubicBezTo>
                  <a:cubicBezTo>
                    <a:pt x="220" y="49"/>
                    <a:pt x="219" y="50"/>
                    <a:pt x="218" y="51"/>
                  </a:cubicBezTo>
                  <a:cubicBezTo>
                    <a:pt x="217" y="52"/>
                    <a:pt x="215" y="52"/>
                    <a:pt x="215" y="53"/>
                  </a:cubicBezTo>
                  <a:cubicBezTo>
                    <a:pt x="214" y="52"/>
                    <a:pt x="214" y="53"/>
                    <a:pt x="213" y="53"/>
                  </a:cubicBezTo>
                  <a:cubicBezTo>
                    <a:pt x="213" y="53"/>
                    <a:pt x="213" y="52"/>
                    <a:pt x="212" y="52"/>
                  </a:cubicBezTo>
                  <a:cubicBezTo>
                    <a:pt x="211" y="53"/>
                    <a:pt x="211" y="54"/>
                    <a:pt x="211" y="56"/>
                  </a:cubicBezTo>
                  <a:cubicBezTo>
                    <a:pt x="212" y="56"/>
                    <a:pt x="212" y="57"/>
                    <a:pt x="213" y="58"/>
                  </a:cubicBezTo>
                  <a:cubicBezTo>
                    <a:pt x="213" y="59"/>
                    <a:pt x="213" y="61"/>
                    <a:pt x="212" y="61"/>
                  </a:cubicBezTo>
                  <a:cubicBezTo>
                    <a:pt x="212" y="62"/>
                    <a:pt x="210" y="62"/>
                    <a:pt x="209" y="62"/>
                  </a:cubicBezTo>
                  <a:cubicBezTo>
                    <a:pt x="209" y="63"/>
                    <a:pt x="208" y="64"/>
                    <a:pt x="209" y="65"/>
                  </a:cubicBezTo>
                  <a:cubicBezTo>
                    <a:pt x="209" y="65"/>
                    <a:pt x="210" y="66"/>
                    <a:pt x="210" y="67"/>
                  </a:cubicBezTo>
                  <a:cubicBezTo>
                    <a:pt x="210" y="68"/>
                    <a:pt x="210" y="68"/>
                    <a:pt x="211" y="69"/>
                  </a:cubicBezTo>
                  <a:cubicBezTo>
                    <a:pt x="211" y="69"/>
                    <a:pt x="212" y="70"/>
                    <a:pt x="212" y="70"/>
                  </a:cubicBezTo>
                  <a:cubicBezTo>
                    <a:pt x="214" y="72"/>
                    <a:pt x="214" y="73"/>
                    <a:pt x="212" y="73"/>
                  </a:cubicBezTo>
                  <a:cubicBezTo>
                    <a:pt x="211" y="74"/>
                    <a:pt x="209" y="74"/>
                    <a:pt x="209" y="75"/>
                  </a:cubicBezTo>
                  <a:cubicBezTo>
                    <a:pt x="208" y="77"/>
                    <a:pt x="210" y="78"/>
                    <a:pt x="210" y="80"/>
                  </a:cubicBezTo>
                  <a:cubicBezTo>
                    <a:pt x="212" y="81"/>
                    <a:pt x="213" y="82"/>
                    <a:pt x="214" y="83"/>
                  </a:cubicBezTo>
                  <a:cubicBezTo>
                    <a:pt x="214" y="84"/>
                    <a:pt x="214" y="84"/>
                    <a:pt x="214" y="85"/>
                  </a:cubicBezTo>
                  <a:cubicBezTo>
                    <a:pt x="213" y="86"/>
                    <a:pt x="213" y="86"/>
                    <a:pt x="212" y="86"/>
                  </a:cubicBezTo>
                  <a:cubicBezTo>
                    <a:pt x="211" y="86"/>
                    <a:pt x="210" y="87"/>
                    <a:pt x="209" y="87"/>
                  </a:cubicBezTo>
                  <a:cubicBezTo>
                    <a:pt x="208" y="87"/>
                    <a:pt x="208" y="87"/>
                    <a:pt x="207" y="87"/>
                  </a:cubicBezTo>
                  <a:cubicBezTo>
                    <a:pt x="206" y="87"/>
                    <a:pt x="206" y="87"/>
                    <a:pt x="205" y="88"/>
                  </a:cubicBezTo>
                  <a:cubicBezTo>
                    <a:pt x="205" y="88"/>
                    <a:pt x="205" y="89"/>
                    <a:pt x="204" y="89"/>
                  </a:cubicBezTo>
                  <a:cubicBezTo>
                    <a:pt x="204" y="91"/>
                    <a:pt x="204" y="91"/>
                    <a:pt x="204" y="92"/>
                  </a:cubicBezTo>
                  <a:cubicBezTo>
                    <a:pt x="205" y="93"/>
                    <a:pt x="204" y="93"/>
                    <a:pt x="204" y="93"/>
                  </a:cubicBezTo>
                  <a:cubicBezTo>
                    <a:pt x="203" y="95"/>
                    <a:pt x="203" y="96"/>
                    <a:pt x="204" y="98"/>
                  </a:cubicBezTo>
                  <a:cubicBezTo>
                    <a:pt x="204" y="98"/>
                    <a:pt x="206" y="100"/>
                    <a:pt x="205" y="101"/>
                  </a:cubicBezTo>
                  <a:cubicBezTo>
                    <a:pt x="204" y="104"/>
                    <a:pt x="200" y="103"/>
                    <a:pt x="198" y="105"/>
                  </a:cubicBezTo>
                  <a:cubicBezTo>
                    <a:pt x="198" y="107"/>
                    <a:pt x="199" y="108"/>
                    <a:pt x="201" y="108"/>
                  </a:cubicBezTo>
                  <a:cubicBezTo>
                    <a:pt x="202" y="109"/>
                    <a:pt x="203" y="109"/>
                    <a:pt x="205" y="109"/>
                  </a:cubicBezTo>
                  <a:cubicBezTo>
                    <a:pt x="206" y="109"/>
                    <a:pt x="208" y="110"/>
                    <a:pt x="208" y="112"/>
                  </a:cubicBezTo>
                  <a:cubicBezTo>
                    <a:pt x="208" y="113"/>
                    <a:pt x="207" y="114"/>
                    <a:pt x="207" y="114"/>
                  </a:cubicBezTo>
                  <a:cubicBezTo>
                    <a:pt x="207" y="115"/>
                    <a:pt x="206" y="116"/>
                    <a:pt x="206" y="116"/>
                  </a:cubicBezTo>
                  <a:cubicBezTo>
                    <a:pt x="204" y="117"/>
                    <a:pt x="204" y="118"/>
                    <a:pt x="202" y="118"/>
                  </a:cubicBezTo>
                  <a:cubicBezTo>
                    <a:pt x="200" y="118"/>
                    <a:pt x="199" y="118"/>
                    <a:pt x="197" y="119"/>
                  </a:cubicBezTo>
                  <a:cubicBezTo>
                    <a:pt x="197" y="119"/>
                    <a:pt x="196" y="120"/>
                    <a:pt x="195" y="120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3" y="120"/>
                    <a:pt x="193" y="120"/>
                    <a:pt x="193" y="120"/>
                  </a:cubicBezTo>
                  <a:cubicBezTo>
                    <a:pt x="192" y="121"/>
                    <a:pt x="191" y="120"/>
                    <a:pt x="190" y="121"/>
                  </a:cubicBezTo>
                  <a:cubicBezTo>
                    <a:pt x="190" y="121"/>
                    <a:pt x="189" y="121"/>
                    <a:pt x="188" y="121"/>
                  </a:cubicBezTo>
                  <a:cubicBezTo>
                    <a:pt x="187" y="121"/>
                    <a:pt x="186" y="122"/>
                    <a:pt x="185" y="122"/>
                  </a:cubicBezTo>
                  <a:cubicBezTo>
                    <a:pt x="182" y="123"/>
                    <a:pt x="181" y="126"/>
                    <a:pt x="178" y="127"/>
                  </a:cubicBezTo>
                  <a:cubicBezTo>
                    <a:pt x="177" y="128"/>
                    <a:pt x="175" y="129"/>
                    <a:pt x="174" y="129"/>
                  </a:cubicBezTo>
                  <a:cubicBezTo>
                    <a:pt x="172" y="129"/>
                    <a:pt x="171" y="128"/>
                    <a:pt x="169" y="128"/>
                  </a:cubicBezTo>
                  <a:cubicBezTo>
                    <a:pt x="169" y="128"/>
                    <a:pt x="167" y="127"/>
                    <a:pt x="167" y="127"/>
                  </a:cubicBezTo>
                  <a:cubicBezTo>
                    <a:pt x="166" y="127"/>
                    <a:pt x="166" y="128"/>
                    <a:pt x="165" y="128"/>
                  </a:cubicBezTo>
                  <a:cubicBezTo>
                    <a:pt x="163" y="128"/>
                    <a:pt x="162" y="129"/>
                    <a:pt x="161" y="130"/>
                  </a:cubicBezTo>
                  <a:cubicBezTo>
                    <a:pt x="160" y="131"/>
                    <a:pt x="159" y="132"/>
                    <a:pt x="159" y="133"/>
                  </a:cubicBezTo>
                  <a:cubicBezTo>
                    <a:pt x="157" y="134"/>
                    <a:pt x="156" y="134"/>
                    <a:pt x="155" y="134"/>
                  </a:cubicBezTo>
                  <a:cubicBezTo>
                    <a:pt x="154" y="135"/>
                    <a:pt x="153" y="137"/>
                    <a:pt x="153" y="137"/>
                  </a:cubicBezTo>
                  <a:cubicBezTo>
                    <a:pt x="153" y="139"/>
                    <a:pt x="154" y="140"/>
                    <a:pt x="155" y="141"/>
                  </a:cubicBezTo>
                  <a:cubicBezTo>
                    <a:pt x="157" y="143"/>
                    <a:pt x="157" y="145"/>
                    <a:pt x="158" y="148"/>
                  </a:cubicBezTo>
                  <a:cubicBezTo>
                    <a:pt x="159" y="149"/>
                    <a:pt x="158" y="151"/>
                    <a:pt x="159" y="152"/>
                  </a:cubicBezTo>
                  <a:cubicBezTo>
                    <a:pt x="159" y="154"/>
                    <a:pt x="159" y="156"/>
                    <a:pt x="160" y="157"/>
                  </a:cubicBezTo>
                  <a:cubicBezTo>
                    <a:pt x="160" y="157"/>
                    <a:pt x="160" y="157"/>
                    <a:pt x="160" y="157"/>
                  </a:cubicBezTo>
                  <a:cubicBezTo>
                    <a:pt x="160" y="157"/>
                    <a:pt x="160" y="157"/>
                    <a:pt x="160" y="156"/>
                  </a:cubicBezTo>
                  <a:cubicBezTo>
                    <a:pt x="158" y="156"/>
                    <a:pt x="157" y="155"/>
                    <a:pt x="155" y="155"/>
                  </a:cubicBezTo>
                  <a:cubicBezTo>
                    <a:pt x="153" y="154"/>
                    <a:pt x="152" y="154"/>
                    <a:pt x="152" y="151"/>
                  </a:cubicBezTo>
                  <a:cubicBezTo>
                    <a:pt x="152" y="149"/>
                    <a:pt x="151" y="147"/>
                    <a:pt x="149" y="146"/>
                  </a:cubicBezTo>
                  <a:cubicBezTo>
                    <a:pt x="146" y="144"/>
                    <a:pt x="140" y="145"/>
                    <a:pt x="137" y="146"/>
                  </a:cubicBezTo>
                  <a:cubicBezTo>
                    <a:pt x="135" y="147"/>
                    <a:pt x="134" y="148"/>
                    <a:pt x="132" y="149"/>
                  </a:cubicBezTo>
                  <a:cubicBezTo>
                    <a:pt x="131" y="149"/>
                    <a:pt x="130" y="148"/>
                    <a:pt x="130" y="148"/>
                  </a:cubicBezTo>
                  <a:cubicBezTo>
                    <a:pt x="128" y="148"/>
                    <a:pt x="128" y="148"/>
                    <a:pt x="127" y="149"/>
                  </a:cubicBezTo>
                  <a:cubicBezTo>
                    <a:pt x="126" y="150"/>
                    <a:pt x="125" y="152"/>
                    <a:pt x="124" y="153"/>
                  </a:cubicBezTo>
                  <a:cubicBezTo>
                    <a:pt x="124" y="155"/>
                    <a:pt x="125" y="157"/>
                    <a:pt x="125" y="159"/>
                  </a:cubicBezTo>
                  <a:cubicBezTo>
                    <a:pt x="125" y="160"/>
                    <a:pt x="126" y="163"/>
                    <a:pt x="125" y="165"/>
                  </a:cubicBezTo>
                  <a:cubicBezTo>
                    <a:pt x="125" y="166"/>
                    <a:pt x="124" y="167"/>
                    <a:pt x="123" y="167"/>
                  </a:cubicBezTo>
                  <a:cubicBezTo>
                    <a:pt x="122" y="167"/>
                    <a:pt x="121" y="167"/>
                    <a:pt x="121" y="167"/>
                  </a:cubicBezTo>
                  <a:cubicBezTo>
                    <a:pt x="120" y="167"/>
                    <a:pt x="120" y="167"/>
                    <a:pt x="120" y="168"/>
                  </a:cubicBezTo>
                  <a:cubicBezTo>
                    <a:pt x="119" y="168"/>
                    <a:pt x="118" y="168"/>
                    <a:pt x="117" y="168"/>
                  </a:cubicBezTo>
                  <a:cubicBezTo>
                    <a:pt x="116" y="168"/>
                    <a:pt x="115" y="168"/>
                    <a:pt x="114" y="169"/>
                  </a:cubicBezTo>
                  <a:cubicBezTo>
                    <a:pt x="112" y="169"/>
                    <a:pt x="109" y="168"/>
                    <a:pt x="107" y="170"/>
                  </a:cubicBezTo>
                  <a:cubicBezTo>
                    <a:pt x="104" y="172"/>
                    <a:pt x="104" y="177"/>
                    <a:pt x="102" y="179"/>
                  </a:cubicBezTo>
                  <a:cubicBezTo>
                    <a:pt x="100" y="182"/>
                    <a:pt x="100" y="186"/>
                    <a:pt x="96" y="187"/>
                  </a:cubicBezTo>
                  <a:cubicBezTo>
                    <a:pt x="95" y="187"/>
                    <a:pt x="93" y="187"/>
                    <a:pt x="92" y="188"/>
                  </a:cubicBezTo>
                  <a:cubicBezTo>
                    <a:pt x="90" y="189"/>
                    <a:pt x="91" y="192"/>
                    <a:pt x="89" y="193"/>
                  </a:cubicBezTo>
                  <a:cubicBezTo>
                    <a:pt x="88" y="194"/>
                    <a:pt x="85" y="194"/>
                    <a:pt x="84" y="194"/>
                  </a:cubicBezTo>
                  <a:cubicBezTo>
                    <a:pt x="83" y="194"/>
                    <a:pt x="82" y="193"/>
                    <a:pt x="81" y="194"/>
                  </a:cubicBezTo>
                  <a:cubicBezTo>
                    <a:pt x="80" y="194"/>
                    <a:pt x="79" y="194"/>
                    <a:pt x="77" y="194"/>
                  </a:cubicBezTo>
                  <a:cubicBezTo>
                    <a:pt x="76" y="195"/>
                    <a:pt x="74" y="194"/>
                    <a:pt x="73" y="193"/>
                  </a:cubicBezTo>
                  <a:cubicBezTo>
                    <a:pt x="72" y="193"/>
                    <a:pt x="72" y="192"/>
                    <a:pt x="71" y="192"/>
                  </a:cubicBezTo>
                  <a:cubicBezTo>
                    <a:pt x="70" y="192"/>
                    <a:pt x="70" y="192"/>
                    <a:pt x="69" y="192"/>
                  </a:cubicBezTo>
                  <a:cubicBezTo>
                    <a:pt x="69" y="192"/>
                    <a:pt x="68" y="191"/>
                    <a:pt x="68" y="191"/>
                  </a:cubicBezTo>
                  <a:cubicBezTo>
                    <a:pt x="64" y="190"/>
                    <a:pt x="61" y="190"/>
                    <a:pt x="57" y="191"/>
                  </a:cubicBezTo>
                  <a:cubicBezTo>
                    <a:pt x="55" y="191"/>
                    <a:pt x="55" y="191"/>
                    <a:pt x="54" y="192"/>
                  </a:cubicBezTo>
                  <a:cubicBezTo>
                    <a:pt x="54" y="192"/>
                    <a:pt x="54" y="192"/>
                    <a:pt x="54" y="192"/>
                  </a:cubicBezTo>
                  <a:cubicBezTo>
                    <a:pt x="54" y="192"/>
                    <a:pt x="53" y="191"/>
                    <a:pt x="53" y="191"/>
                  </a:cubicBezTo>
                  <a:cubicBezTo>
                    <a:pt x="53" y="189"/>
                    <a:pt x="54" y="185"/>
                    <a:pt x="54" y="184"/>
                  </a:cubicBezTo>
                  <a:cubicBezTo>
                    <a:pt x="53" y="183"/>
                    <a:pt x="52" y="182"/>
                    <a:pt x="51" y="181"/>
                  </a:cubicBezTo>
                  <a:cubicBezTo>
                    <a:pt x="49" y="180"/>
                    <a:pt x="47" y="181"/>
                    <a:pt x="45" y="181"/>
                  </a:cubicBezTo>
                  <a:cubicBezTo>
                    <a:pt x="43" y="181"/>
                    <a:pt x="41" y="182"/>
                    <a:pt x="39" y="183"/>
                  </a:cubicBezTo>
                  <a:cubicBezTo>
                    <a:pt x="37" y="184"/>
                    <a:pt x="35" y="184"/>
                    <a:pt x="33" y="184"/>
                  </a:cubicBezTo>
                  <a:cubicBezTo>
                    <a:pt x="31" y="184"/>
                    <a:pt x="29" y="183"/>
                    <a:pt x="27" y="183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8">
              <a:extLst>
                <a:ext uri="{FF2B5EF4-FFF2-40B4-BE49-F238E27FC236}">
                  <a16:creationId xmlns:a16="http://schemas.microsoft.com/office/drawing/2014/main" id="{1E73B2DE-B6EB-4051-9780-3562E699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0" y="4476751"/>
              <a:ext cx="7938" cy="793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9">
              <a:extLst>
                <a:ext uri="{FF2B5EF4-FFF2-40B4-BE49-F238E27FC236}">
                  <a16:creationId xmlns:a16="http://schemas.microsoft.com/office/drawing/2014/main" id="{D220E4D0-7B5A-4BD9-BE8D-9FF9B9F01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763" y="2663826"/>
              <a:ext cx="803275" cy="641350"/>
            </a:xfrm>
            <a:custGeom>
              <a:avLst/>
              <a:gdLst>
                <a:gd name="T0" fmla="*/ 1 w 213"/>
                <a:gd name="T1" fmla="*/ 70 h 170"/>
                <a:gd name="T2" fmla="*/ 12 w 213"/>
                <a:gd name="T3" fmla="*/ 52 h 170"/>
                <a:gd name="T4" fmla="*/ 20 w 213"/>
                <a:gd name="T5" fmla="*/ 39 h 170"/>
                <a:gd name="T6" fmla="*/ 35 w 213"/>
                <a:gd name="T7" fmla="*/ 42 h 170"/>
                <a:gd name="T8" fmla="*/ 53 w 213"/>
                <a:gd name="T9" fmla="*/ 54 h 170"/>
                <a:gd name="T10" fmla="*/ 77 w 213"/>
                <a:gd name="T11" fmla="*/ 55 h 170"/>
                <a:gd name="T12" fmla="*/ 106 w 213"/>
                <a:gd name="T13" fmla="*/ 49 h 170"/>
                <a:gd name="T14" fmla="*/ 114 w 213"/>
                <a:gd name="T15" fmla="*/ 36 h 170"/>
                <a:gd name="T16" fmla="*/ 124 w 213"/>
                <a:gd name="T17" fmla="*/ 46 h 170"/>
                <a:gd name="T18" fmla="*/ 139 w 213"/>
                <a:gd name="T19" fmla="*/ 48 h 170"/>
                <a:gd name="T20" fmla="*/ 152 w 213"/>
                <a:gd name="T21" fmla="*/ 31 h 170"/>
                <a:gd name="T22" fmla="*/ 160 w 213"/>
                <a:gd name="T23" fmla="*/ 22 h 170"/>
                <a:gd name="T24" fmla="*/ 156 w 213"/>
                <a:gd name="T25" fmla="*/ 7 h 170"/>
                <a:gd name="T26" fmla="*/ 169 w 213"/>
                <a:gd name="T27" fmla="*/ 4 h 170"/>
                <a:gd name="T28" fmla="*/ 177 w 213"/>
                <a:gd name="T29" fmla="*/ 9 h 170"/>
                <a:gd name="T30" fmla="*/ 175 w 213"/>
                <a:gd name="T31" fmla="*/ 29 h 170"/>
                <a:gd name="T32" fmla="*/ 185 w 213"/>
                <a:gd name="T33" fmla="*/ 43 h 170"/>
                <a:gd name="T34" fmla="*/ 190 w 213"/>
                <a:gd name="T35" fmla="*/ 53 h 170"/>
                <a:gd name="T36" fmla="*/ 169 w 213"/>
                <a:gd name="T37" fmla="*/ 79 h 170"/>
                <a:gd name="T38" fmla="*/ 177 w 213"/>
                <a:gd name="T39" fmla="*/ 85 h 170"/>
                <a:gd name="T40" fmla="*/ 178 w 213"/>
                <a:gd name="T41" fmla="*/ 92 h 170"/>
                <a:gd name="T42" fmla="*/ 193 w 213"/>
                <a:gd name="T43" fmla="*/ 101 h 170"/>
                <a:gd name="T44" fmla="*/ 195 w 213"/>
                <a:gd name="T45" fmla="*/ 109 h 170"/>
                <a:gd name="T46" fmla="*/ 201 w 213"/>
                <a:gd name="T47" fmla="*/ 111 h 170"/>
                <a:gd name="T48" fmla="*/ 206 w 213"/>
                <a:gd name="T49" fmla="*/ 124 h 170"/>
                <a:gd name="T50" fmla="*/ 213 w 213"/>
                <a:gd name="T51" fmla="*/ 133 h 170"/>
                <a:gd name="T52" fmla="*/ 202 w 213"/>
                <a:gd name="T53" fmla="*/ 143 h 170"/>
                <a:gd name="T54" fmla="*/ 195 w 213"/>
                <a:gd name="T55" fmla="*/ 148 h 170"/>
                <a:gd name="T56" fmla="*/ 189 w 213"/>
                <a:gd name="T57" fmla="*/ 153 h 170"/>
                <a:gd name="T58" fmla="*/ 188 w 213"/>
                <a:gd name="T59" fmla="*/ 157 h 170"/>
                <a:gd name="T60" fmla="*/ 180 w 213"/>
                <a:gd name="T61" fmla="*/ 158 h 170"/>
                <a:gd name="T62" fmla="*/ 173 w 213"/>
                <a:gd name="T63" fmla="*/ 160 h 170"/>
                <a:gd name="T64" fmla="*/ 160 w 213"/>
                <a:gd name="T65" fmla="*/ 164 h 170"/>
                <a:gd name="T66" fmla="*/ 151 w 213"/>
                <a:gd name="T67" fmla="*/ 170 h 170"/>
                <a:gd name="T68" fmla="*/ 142 w 213"/>
                <a:gd name="T69" fmla="*/ 163 h 170"/>
                <a:gd name="T70" fmla="*/ 133 w 213"/>
                <a:gd name="T71" fmla="*/ 162 h 170"/>
                <a:gd name="T72" fmla="*/ 128 w 213"/>
                <a:gd name="T73" fmla="*/ 169 h 170"/>
                <a:gd name="T74" fmla="*/ 119 w 213"/>
                <a:gd name="T75" fmla="*/ 163 h 170"/>
                <a:gd name="T76" fmla="*/ 116 w 213"/>
                <a:gd name="T77" fmla="*/ 157 h 170"/>
                <a:gd name="T78" fmla="*/ 103 w 213"/>
                <a:gd name="T79" fmla="*/ 143 h 170"/>
                <a:gd name="T80" fmla="*/ 96 w 213"/>
                <a:gd name="T81" fmla="*/ 149 h 170"/>
                <a:gd name="T82" fmla="*/ 90 w 213"/>
                <a:gd name="T83" fmla="*/ 148 h 170"/>
                <a:gd name="T84" fmla="*/ 86 w 213"/>
                <a:gd name="T85" fmla="*/ 152 h 170"/>
                <a:gd name="T86" fmla="*/ 76 w 213"/>
                <a:gd name="T87" fmla="*/ 153 h 170"/>
                <a:gd name="T88" fmla="*/ 71 w 213"/>
                <a:gd name="T89" fmla="*/ 149 h 170"/>
                <a:gd name="T90" fmla="*/ 66 w 213"/>
                <a:gd name="T91" fmla="*/ 142 h 170"/>
                <a:gd name="T92" fmla="*/ 61 w 213"/>
                <a:gd name="T93" fmla="*/ 135 h 170"/>
                <a:gd name="T94" fmla="*/ 61 w 213"/>
                <a:gd name="T95" fmla="*/ 126 h 170"/>
                <a:gd name="T96" fmla="*/ 48 w 213"/>
                <a:gd name="T97" fmla="*/ 119 h 170"/>
                <a:gd name="T98" fmla="*/ 42 w 213"/>
                <a:gd name="T99" fmla="*/ 103 h 170"/>
                <a:gd name="T100" fmla="*/ 27 w 213"/>
                <a:gd name="T101" fmla="*/ 92 h 170"/>
                <a:gd name="T102" fmla="*/ 16 w 213"/>
                <a:gd name="T103" fmla="*/ 84 h 170"/>
                <a:gd name="T104" fmla="*/ 10 w 213"/>
                <a:gd name="T105" fmla="*/ 77 h 170"/>
                <a:gd name="T106" fmla="*/ 0 w 213"/>
                <a:gd name="T107" fmla="*/ 75 h 170"/>
                <a:gd name="T108" fmla="*/ 0 w 213"/>
                <a:gd name="T109" fmla="*/ 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3" h="170">
                  <a:moveTo>
                    <a:pt x="0" y="70"/>
                  </a:moveTo>
                  <a:cubicBezTo>
                    <a:pt x="0" y="70"/>
                    <a:pt x="1" y="70"/>
                    <a:pt x="1" y="70"/>
                  </a:cubicBezTo>
                  <a:cubicBezTo>
                    <a:pt x="6" y="70"/>
                    <a:pt x="11" y="68"/>
                    <a:pt x="13" y="63"/>
                  </a:cubicBezTo>
                  <a:cubicBezTo>
                    <a:pt x="14" y="59"/>
                    <a:pt x="12" y="55"/>
                    <a:pt x="12" y="52"/>
                  </a:cubicBezTo>
                  <a:cubicBezTo>
                    <a:pt x="12" y="48"/>
                    <a:pt x="17" y="47"/>
                    <a:pt x="18" y="44"/>
                  </a:cubicBezTo>
                  <a:cubicBezTo>
                    <a:pt x="19" y="43"/>
                    <a:pt x="19" y="40"/>
                    <a:pt x="20" y="39"/>
                  </a:cubicBezTo>
                  <a:cubicBezTo>
                    <a:pt x="21" y="37"/>
                    <a:pt x="23" y="37"/>
                    <a:pt x="24" y="37"/>
                  </a:cubicBezTo>
                  <a:cubicBezTo>
                    <a:pt x="28" y="37"/>
                    <a:pt x="33" y="38"/>
                    <a:pt x="35" y="42"/>
                  </a:cubicBezTo>
                  <a:cubicBezTo>
                    <a:pt x="37" y="45"/>
                    <a:pt x="37" y="48"/>
                    <a:pt x="40" y="50"/>
                  </a:cubicBezTo>
                  <a:cubicBezTo>
                    <a:pt x="44" y="52"/>
                    <a:pt x="49" y="52"/>
                    <a:pt x="53" y="54"/>
                  </a:cubicBezTo>
                  <a:cubicBezTo>
                    <a:pt x="57" y="55"/>
                    <a:pt x="60" y="56"/>
                    <a:pt x="64" y="56"/>
                  </a:cubicBezTo>
                  <a:cubicBezTo>
                    <a:pt x="68" y="56"/>
                    <a:pt x="73" y="55"/>
                    <a:pt x="77" y="55"/>
                  </a:cubicBezTo>
                  <a:cubicBezTo>
                    <a:pt x="84" y="54"/>
                    <a:pt x="90" y="53"/>
                    <a:pt x="96" y="52"/>
                  </a:cubicBezTo>
                  <a:cubicBezTo>
                    <a:pt x="99" y="51"/>
                    <a:pt x="102" y="51"/>
                    <a:pt x="106" y="49"/>
                  </a:cubicBezTo>
                  <a:cubicBezTo>
                    <a:pt x="106" y="46"/>
                    <a:pt x="103" y="44"/>
                    <a:pt x="103" y="41"/>
                  </a:cubicBezTo>
                  <a:cubicBezTo>
                    <a:pt x="104" y="36"/>
                    <a:pt x="110" y="35"/>
                    <a:pt x="114" y="36"/>
                  </a:cubicBezTo>
                  <a:cubicBezTo>
                    <a:pt x="116" y="37"/>
                    <a:pt x="118" y="38"/>
                    <a:pt x="120" y="40"/>
                  </a:cubicBezTo>
                  <a:cubicBezTo>
                    <a:pt x="122" y="42"/>
                    <a:pt x="122" y="44"/>
                    <a:pt x="124" y="46"/>
                  </a:cubicBezTo>
                  <a:cubicBezTo>
                    <a:pt x="126" y="48"/>
                    <a:pt x="127" y="49"/>
                    <a:pt x="130" y="50"/>
                  </a:cubicBezTo>
                  <a:cubicBezTo>
                    <a:pt x="133" y="50"/>
                    <a:pt x="136" y="49"/>
                    <a:pt x="139" y="48"/>
                  </a:cubicBezTo>
                  <a:cubicBezTo>
                    <a:pt x="143" y="47"/>
                    <a:pt x="146" y="45"/>
                    <a:pt x="148" y="41"/>
                  </a:cubicBezTo>
                  <a:cubicBezTo>
                    <a:pt x="150" y="38"/>
                    <a:pt x="151" y="34"/>
                    <a:pt x="152" y="31"/>
                  </a:cubicBezTo>
                  <a:cubicBezTo>
                    <a:pt x="153" y="29"/>
                    <a:pt x="155" y="27"/>
                    <a:pt x="156" y="26"/>
                  </a:cubicBezTo>
                  <a:cubicBezTo>
                    <a:pt x="157" y="25"/>
                    <a:pt x="159" y="24"/>
                    <a:pt x="160" y="22"/>
                  </a:cubicBezTo>
                  <a:cubicBezTo>
                    <a:pt x="162" y="19"/>
                    <a:pt x="158" y="14"/>
                    <a:pt x="157" y="11"/>
                  </a:cubicBezTo>
                  <a:cubicBezTo>
                    <a:pt x="156" y="10"/>
                    <a:pt x="156" y="9"/>
                    <a:pt x="156" y="7"/>
                  </a:cubicBezTo>
                  <a:cubicBezTo>
                    <a:pt x="157" y="6"/>
                    <a:pt x="158" y="5"/>
                    <a:pt x="159" y="5"/>
                  </a:cubicBezTo>
                  <a:cubicBezTo>
                    <a:pt x="163" y="3"/>
                    <a:pt x="167" y="6"/>
                    <a:pt x="169" y="4"/>
                  </a:cubicBezTo>
                  <a:cubicBezTo>
                    <a:pt x="171" y="3"/>
                    <a:pt x="171" y="0"/>
                    <a:pt x="173" y="1"/>
                  </a:cubicBezTo>
                  <a:cubicBezTo>
                    <a:pt x="175" y="3"/>
                    <a:pt x="177" y="7"/>
                    <a:pt x="177" y="9"/>
                  </a:cubicBezTo>
                  <a:cubicBezTo>
                    <a:pt x="176" y="12"/>
                    <a:pt x="174" y="15"/>
                    <a:pt x="173" y="18"/>
                  </a:cubicBezTo>
                  <a:cubicBezTo>
                    <a:pt x="172" y="22"/>
                    <a:pt x="173" y="26"/>
                    <a:pt x="175" y="29"/>
                  </a:cubicBezTo>
                  <a:cubicBezTo>
                    <a:pt x="178" y="31"/>
                    <a:pt x="181" y="33"/>
                    <a:pt x="184" y="36"/>
                  </a:cubicBezTo>
                  <a:cubicBezTo>
                    <a:pt x="186" y="38"/>
                    <a:pt x="186" y="40"/>
                    <a:pt x="185" y="43"/>
                  </a:cubicBezTo>
                  <a:cubicBezTo>
                    <a:pt x="185" y="46"/>
                    <a:pt x="184" y="48"/>
                    <a:pt x="186" y="51"/>
                  </a:cubicBezTo>
                  <a:cubicBezTo>
                    <a:pt x="187" y="53"/>
                    <a:pt x="188" y="54"/>
                    <a:pt x="190" y="53"/>
                  </a:cubicBezTo>
                  <a:cubicBezTo>
                    <a:pt x="192" y="61"/>
                    <a:pt x="195" y="74"/>
                    <a:pt x="186" y="76"/>
                  </a:cubicBezTo>
                  <a:cubicBezTo>
                    <a:pt x="180" y="78"/>
                    <a:pt x="172" y="72"/>
                    <a:pt x="169" y="79"/>
                  </a:cubicBezTo>
                  <a:cubicBezTo>
                    <a:pt x="168" y="81"/>
                    <a:pt x="168" y="82"/>
                    <a:pt x="171" y="83"/>
                  </a:cubicBezTo>
                  <a:cubicBezTo>
                    <a:pt x="173" y="83"/>
                    <a:pt x="175" y="83"/>
                    <a:pt x="177" y="85"/>
                  </a:cubicBezTo>
                  <a:cubicBezTo>
                    <a:pt x="177" y="86"/>
                    <a:pt x="177" y="87"/>
                    <a:pt x="177" y="88"/>
                  </a:cubicBezTo>
                  <a:cubicBezTo>
                    <a:pt x="176" y="90"/>
                    <a:pt x="177" y="91"/>
                    <a:pt x="178" y="92"/>
                  </a:cubicBezTo>
                  <a:cubicBezTo>
                    <a:pt x="180" y="94"/>
                    <a:pt x="183" y="94"/>
                    <a:pt x="186" y="95"/>
                  </a:cubicBezTo>
                  <a:cubicBezTo>
                    <a:pt x="189" y="96"/>
                    <a:pt x="191" y="98"/>
                    <a:pt x="193" y="101"/>
                  </a:cubicBezTo>
                  <a:cubicBezTo>
                    <a:pt x="193" y="102"/>
                    <a:pt x="194" y="104"/>
                    <a:pt x="194" y="105"/>
                  </a:cubicBezTo>
                  <a:cubicBezTo>
                    <a:pt x="194" y="106"/>
                    <a:pt x="195" y="107"/>
                    <a:pt x="195" y="109"/>
                  </a:cubicBezTo>
                  <a:cubicBezTo>
                    <a:pt x="196" y="110"/>
                    <a:pt x="197" y="110"/>
                    <a:pt x="198" y="111"/>
                  </a:cubicBezTo>
                  <a:cubicBezTo>
                    <a:pt x="199" y="111"/>
                    <a:pt x="200" y="111"/>
                    <a:pt x="201" y="111"/>
                  </a:cubicBezTo>
                  <a:cubicBezTo>
                    <a:pt x="203" y="111"/>
                    <a:pt x="206" y="112"/>
                    <a:pt x="207" y="113"/>
                  </a:cubicBezTo>
                  <a:cubicBezTo>
                    <a:pt x="209" y="116"/>
                    <a:pt x="206" y="121"/>
                    <a:pt x="206" y="124"/>
                  </a:cubicBezTo>
                  <a:cubicBezTo>
                    <a:pt x="207" y="126"/>
                    <a:pt x="210" y="129"/>
                    <a:pt x="211" y="131"/>
                  </a:cubicBezTo>
                  <a:cubicBezTo>
                    <a:pt x="212" y="132"/>
                    <a:pt x="213" y="132"/>
                    <a:pt x="213" y="133"/>
                  </a:cubicBezTo>
                  <a:cubicBezTo>
                    <a:pt x="212" y="134"/>
                    <a:pt x="211" y="135"/>
                    <a:pt x="209" y="136"/>
                  </a:cubicBezTo>
                  <a:cubicBezTo>
                    <a:pt x="206" y="138"/>
                    <a:pt x="205" y="141"/>
                    <a:pt x="202" y="143"/>
                  </a:cubicBezTo>
                  <a:cubicBezTo>
                    <a:pt x="201" y="144"/>
                    <a:pt x="199" y="144"/>
                    <a:pt x="198" y="145"/>
                  </a:cubicBezTo>
                  <a:cubicBezTo>
                    <a:pt x="197" y="146"/>
                    <a:pt x="196" y="147"/>
                    <a:pt x="195" y="148"/>
                  </a:cubicBezTo>
                  <a:cubicBezTo>
                    <a:pt x="194" y="148"/>
                    <a:pt x="193" y="149"/>
                    <a:pt x="192" y="150"/>
                  </a:cubicBezTo>
                  <a:cubicBezTo>
                    <a:pt x="191" y="151"/>
                    <a:pt x="190" y="152"/>
                    <a:pt x="189" y="153"/>
                  </a:cubicBezTo>
                  <a:cubicBezTo>
                    <a:pt x="189" y="154"/>
                    <a:pt x="188" y="155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6" y="157"/>
                    <a:pt x="184" y="157"/>
                    <a:pt x="183" y="157"/>
                  </a:cubicBezTo>
                  <a:cubicBezTo>
                    <a:pt x="182" y="157"/>
                    <a:pt x="181" y="158"/>
                    <a:pt x="180" y="158"/>
                  </a:cubicBezTo>
                  <a:cubicBezTo>
                    <a:pt x="179" y="158"/>
                    <a:pt x="178" y="158"/>
                    <a:pt x="177" y="158"/>
                  </a:cubicBezTo>
                  <a:cubicBezTo>
                    <a:pt x="175" y="158"/>
                    <a:pt x="175" y="159"/>
                    <a:pt x="173" y="160"/>
                  </a:cubicBezTo>
                  <a:cubicBezTo>
                    <a:pt x="172" y="162"/>
                    <a:pt x="171" y="163"/>
                    <a:pt x="170" y="164"/>
                  </a:cubicBezTo>
                  <a:cubicBezTo>
                    <a:pt x="167" y="166"/>
                    <a:pt x="163" y="164"/>
                    <a:pt x="160" y="164"/>
                  </a:cubicBezTo>
                  <a:cubicBezTo>
                    <a:pt x="158" y="164"/>
                    <a:pt x="156" y="165"/>
                    <a:pt x="154" y="165"/>
                  </a:cubicBezTo>
                  <a:cubicBezTo>
                    <a:pt x="153" y="167"/>
                    <a:pt x="153" y="169"/>
                    <a:pt x="151" y="170"/>
                  </a:cubicBezTo>
                  <a:cubicBezTo>
                    <a:pt x="149" y="168"/>
                    <a:pt x="150" y="164"/>
                    <a:pt x="148" y="162"/>
                  </a:cubicBezTo>
                  <a:cubicBezTo>
                    <a:pt x="146" y="161"/>
                    <a:pt x="144" y="162"/>
                    <a:pt x="142" y="163"/>
                  </a:cubicBezTo>
                  <a:cubicBezTo>
                    <a:pt x="141" y="163"/>
                    <a:pt x="140" y="163"/>
                    <a:pt x="138" y="163"/>
                  </a:cubicBezTo>
                  <a:cubicBezTo>
                    <a:pt x="136" y="163"/>
                    <a:pt x="134" y="162"/>
                    <a:pt x="133" y="162"/>
                  </a:cubicBezTo>
                  <a:cubicBezTo>
                    <a:pt x="132" y="162"/>
                    <a:pt x="129" y="161"/>
                    <a:pt x="128" y="162"/>
                  </a:cubicBezTo>
                  <a:cubicBezTo>
                    <a:pt x="126" y="163"/>
                    <a:pt x="128" y="167"/>
                    <a:pt x="128" y="169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24" y="168"/>
                    <a:pt x="121" y="167"/>
                    <a:pt x="119" y="163"/>
                  </a:cubicBezTo>
                  <a:cubicBezTo>
                    <a:pt x="118" y="162"/>
                    <a:pt x="118" y="161"/>
                    <a:pt x="118" y="159"/>
                  </a:cubicBezTo>
                  <a:cubicBezTo>
                    <a:pt x="117" y="158"/>
                    <a:pt x="117" y="158"/>
                    <a:pt x="116" y="157"/>
                  </a:cubicBezTo>
                  <a:cubicBezTo>
                    <a:pt x="113" y="155"/>
                    <a:pt x="111" y="152"/>
                    <a:pt x="109" y="150"/>
                  </a:cubicBezTo>
                  <a:cubicBezTo>
                    <a:pt x="107" y="147"/>
                    <a:pt x="105" y="145"/>
                    <a:pt x="103" y="143"/>
                  </a:cubicBezTo>
                  <a:cubicBezTo>
                    <a:pt x="102" y="144"/>
                    <a:pt x="101" y="146"/>
                    <a:pt x="99" y="147"/>
                  </a:cubicBezTo>
                  <a:cubicBezTo>
                    <a:pt x="98" y="148"/>
                    <a:pt x="97" y="148"/>
                    <a:pt x="96" y="149"/>
                  </a:cubicBezTo>
                  <a:cubicBezTo>
                    <a:pt x="95" y="149"/>
                    <a:pt x="93" y="150"/>
                    <a:pt x="92" y="149"/>
                  </a:cubicBezTo>
                  <a:cubicBezTo>
                    <a:pt x="92" y="149"/>
                    <a:pt x="91" y="149"/>
                    <a:pt x="90" y="148"/>
                  </a:cubicBezTo>
                  <a:cubicBezTo>
                    <a:pt x="90" y="148"/>
                    <a:pt x="89" y="148"/>
                    <a:pt x="89" y="149"/>
                  </a:cubicBezTo>
                  <a:cubicBezTo>
                    <a:pt x="88" y="149"/>
                    <a:pt x="87" y="151"/>
                    <a:pt x="86" y="152"/>
                  </a:cubicBezTo>
                  <a:cubicBezTo>
                    <a:pt x="85" y="153"/>
                    <a:pt x="84" y="154"/>
                    <a:pt x="83" y="154"/>
                  </a:cubicBezTo>
                  <a:cubicBezTo>
                    <a:pt x="81" y="154"/>
                    <a:pt x="78" y="153"/>
                    <a:pt x="76" y="153"/>
                  </a:cubicBezTo>
                  <a:cubicBezTo>
                    <a:pt x="75" y="152"/>
                    <a:pt x="74" y="152"/>
                    <a:pt x="73" y="151"/>
                  </a:cubicBezTo>
                  <a:cubicBezTo>
                    <a:pt x="72" y="151"/>
                    <a:pt x="72" y="150"/>
                    <a:pt x="71" y="149"/>
                  </a:cubicBezTo>
                  <a:cubicBezTo>
                    <a:pt x="69" y="148"/>
                    <a:pt x="68" y="147"/>
                    <a:pt x="67" y="145"/>
                  </a:cubicBezTo>
                  <a:cubicBezTo>
                    <a:pt x="67" y="144"/>
                    <a:pt x="67" y="143"/>
                    <a:pt x="66" y="142"/>
                  </a:cubicBezTo>
                  <a:cubicBezTo>
                    <a:pt x="66" y="141"/>
                    <a:pt x="65" y="141"/>
                    <a:pt x="64" y="140"/>
                  </a:cubicBezTo>
                  <a:cubicBezTo>
                    <a:pt x="62" y="138"/>
                    <a:pt x="62" y="137"/>
                    <a:pt x="61" y="135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60" y="131"/>
                    <a:pt x="61" y="128"/>
                    <a:pt x="61" y="126"/>
                  </a:cubicBezTo>
                  <a:cubicBezTo>
                    <a:pt x="59" y="125"/>
                    <a:pt x="58" y="124"/>
                    <a:pt x="56" y="123"/>
                  </a:cubicBezTo>
                  <a:cubicBezTo>
                    <a:pt x="54" y="121"/>
                    <a:pt x="51" y="120"/>
                    <a:pt x="48" y="119"/>
                  </a:cubicBezTo>
                  <a:cubicBezTo>
                    <a:pt x="44" y="117"/>
                    <a:pt x="38" y="113"/>
                    <a:pt x="40" y="108"/>
                  </a:cubicBezTo>
                  <a:cubicBezTo>
                    <a:pt x="40" y="106"/>
                    <a:pt x="41" y="105"/>
                    <a:pt x="42" y="103"/>
                  </a:cubicBezTo>
                  <a:cubicBezTo>
                    <a:pt x="42" y="101"/>
                    <a:pt x="41" y="100"/>
                    <a:pt x="40" y="99"/>
                  </a:cubicBezTo>
                  <a:cubicBezTo>
                    <a:pt x="36" y="96"/>
                    <a:pt x="30" y="96"/>
                    <a:pt x="27" y="92"/>
                  </a:cubicBezTo>
                  <a:cubicBezTo>
                    <a:pt x="25" y="91"/>
                    <a:pt x="24" y="89"/>
                    <a:pt x="22" y="87"/>
                  </a:cubicBezTo>
                  <a:cubicBezTo>
                    <a:pt x="20" y="86"/>
                    <a:pt x="18" y="85"/>
                    <a:pt x="16" y="84"/>
                  </a:cubicBezTo>
                  <a:cubicBezTo>
                    <a:pt x="14" y="83"/>
                    <a:pt x="13" y="82"/>
                    <a:pt x="12" y="80"/>
                  </a:cubicBezTo>
                  <a:cubicBezTo>
                    <a:pt x="12" y="78"/>
                    <a:pt x="11" y="77"/>
                    <a:pt x="10" y="77"/>
                  </a:cubicBezTo>
                  <a:cubicBezTo>
                    <a:pt x="8" y="76"/>
                    <a:pt x="6" y="76"/>
                    <a:pt x="4" y="76"/>
                  </a:cubicBezTo>
                  <a:cubicBezTo>
                    <a:pt x="3" y="76"/>
                    <a:pt x="1" y="76"/>
                    <a:pt x="0" y="75"/>
                  </a:cubicBezTo>
                  <a:cubicBezTo>
                    <a:pt x="0" y="74"/>
                    <a:pt x="0" y="72"/>
                    <a:pt x="0" y="71"/>
                  </a:cubicBezTo>
                  <a:cubicBezTo>
                    <a:pt x="0" y="71"/>
                    <a:pt x="0" y="71"/>
                    <a:pt x="0" y="70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0">
              <a:extLst>
                <a:ext uri="{FF2B5EF4-FFF2-40B4-BE49-F238E27FC236}">
                  <a16:creationId xmlns:a16="http://schemas.microsoft.com/office/drawing/2014/main" id="{0662536C-90BA-49AE-8D6B-1A307326A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688" y="4805363"/>
              <a:ext cx="290513" cy="93663"/>
            </a:xfrm>
            <a:custGeom>
              <a:avLst/>
              <a:gdLst>
                <a:gd name="T0" fmla="*/ 2 w 77"/>
                <a:gd name="T1" fmla="*/ 13 h 25"/>
                <a:gd name="T2" fmla="*/ 3 w 77"/>
                <a:gd name="T3" fmla="*/ 13 h 25"/>
                <a:gd name="T4" fmla="*/ 5 w 77"/>
                <a:gd name="T5" fmla="*/ 13 h 25"/>
                <a:gd name="T6" fmla="*/ 9 w 77"/>
                <a:gd name="T7" fmla="*/ 14 h 25"/>
                <a:gd name="T8" fmla="*/ 12 w 77"/>
                <a:gd name="T9" fmla="*/ 13 h 25"/>
                <a:gd name="T10" fmla="*/ 18 w 77"/>
                <a:gd name="T11" fmla="*/ 12 h 25"/>
                <a:gd name="T12" fmla="*/ 30 w 77"/>
                <a:gd name="T13" fmla="*/ 8 h 25"/>
                <a:gd name="T14" fmla="*/ 36 w 77"/>
                <a:gd name="T15" fmla="*/ 6 h 25"/>
                <a:gd name="T16" fmla="*/ 42 w 77"/>
                <a:gd name="T17" fmla="*/ 4 h 25"/>
                <a:gd name="T18" fmla="*/ 43 w 77"/>
                <a:gd name="T19" fmla="*/ 4 h 25"/>
                <a:gd name="T20" fmla="*/ 50 w 77"/>
                <a:gd name="T21" fmla="*/ 3 h 25"/>
                <a:gd name="T22" fmla="*/ 56 w 77"/>
                <a:gd name="T23" fmla="*/ 4 h 25"/>
                <a:gd name="T24" fmla="*/ 62 w 77"/>
                <a:gd name="T25" fmla="*/ 3 h 25"/>
                <a:gd name="T26" fmla="*/ 68 w 77"/>
                <a:gd name="T27" fmla="*/ 1 h 25"/>
                <a:gd name="T28" fmla="*/ 74 w 77"/>
                <a:gd name="T29" fmla="*/ 1 h 25"/>
                <a:gd name="T30" fmla="*/ 77 w 77"/>
                <a:gd name="T31" fmla="*/ 4 h 25"/>
                <a:gd name="T32" fmla="*/ 76 w 77"/>
                <a:gd name="T33" fmla="*/ 11 h 25"/>
                <a:gd name="T34" fmla="*/ 75 w 77"/>
                <a:gd name="T35" fmla="*/ 11 h 25"/>
                <a:gd name="T36" fmla="*/ 74 w 77"/>
                <a:gd name="T37" fmla="*/ 12 h 25"/>
                <a:gd name="T38" fmla="*/ 73 w 77"/>
                <a:gd name="T39" fmla="*/ 14 h 25"/>
                <a:gd name="T40" fmla="*/ 71 w 77"/>
                <a:gd name="T41" fmla="*/ 15 h 25"/>
                <a:gd name="T42" fmla="*/ 67 w 77"/>
                <a:gd name="T43" fmla="*/ 13 h 25"/>
                <a:gd name="T44" fmla="*/ 64 w 77"/>
                <a:gd name="T45" fmla="*/ 13 h 25"/>
                <a:gd name="T46" fmla="*/ 61 w 77"/>
                <a:gd name="T47" fmla="*/ 12 h 25"/>
                <a:gd name="T48" fmla="*/ 52 w 77"/>
                <a:gd name="T49" fmla="*/ 23 h 25"/>
                <a:gd name="T50" fmla="*/ 47 w 77"/>
                <a:gd name="T51" fmla="*/ 15 h 25"/>
                <a:gd name="T52" fmla="*/ 39 w 77"/>
                <a:gd name="T53" fmla="*/ 15 h 25"/>
                <a:gd name="T54" fmla="*/ 33 w 77"/>
                <a:gd name="T55" fmla="*/ 18 h 25"/>
                <a:gd name="T56" fmla="*/ 29 w 77"/>
                <a:gd name="T57" fmla="*/ 17 h 25"/>
                <a:gd name="T58" fmla="*/ 26 w 77"/>
                <a:gd name="T59" fmla="*/ 16 h 25"/>
                <a:gd name="T60" fmla="*/ 24 w 77"/>
                <a:gd name="T61" fmla="*/ 17 h 25"/>
                <a:gd name="T62" fmla="*/ 19 w 77"/>
                <a:gd name="T63" fmla="*/ 18 h 25"/>
                <a:gd name="T64" fmla="*/ 16 w 77"/>
                <a:gd name="T65" fmla="*/ 19 h 25"/>
                <a:gd name="T66" fmla="*/ 14 w 77"/>
                <a:gd name="T67" fmla="*/ 20 h 25"/>
                <a:gd name="T68" fmla="*/ 9 w 77"/>
                <a:gd name="T69" fmla="*/ 22 h 25"/>
                <a:gd name="T70" fmla="*/ 1 w 77"/>
                <a:gd name="T71" fmla="*/ 22 h 25"/>
                <a:gd name="T72" fmla="*/ 1 w 77"/>
                <a:gd name="T73" fmla="*/ 17 h 25"/>
                <a:gd name="T74" fmla="*/ 0 w 77"/>
                <a:gd name="T75" fmla="*/ 13 h 25"/>
                <a:gd name="T76" fmla="*/ 2 w 77"/>
                <a:gd name="T7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25">
                  <a:moveTo>
                    <a:pt x="2" y="13"/>
                  </a:moveTo>
                  <a:cubicBezTo>
                    <a:pt x="2" y="13"/>
                    <a:pt x="2" y="13"/>
                    <a:pt x="3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6" y="13"/>
                    <a:pt x="7" y="14"/>
                    <a:pt x="9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4" y="13"/>
                    <a:pt x="16" y="13"/>
                    <a:pt x="18" y="12"/>
                  </a:cubicBezTo>
                  <a:cubicBezTo>
                    <a:pt x="22" y="12"/>
                    <a:pt x="26" y="9"/>
                    <a:pt x="30" y="8"/>
                  </a:cubicBezTo>
                  <a:cubicBezTo>
                    <a:pt x="32" y="7"/>
                    <a:pt x="34" y="6"/>
                    <a:pt x="36" y="6"/>
                  </a:cubicBezTo>
                  <a:cubicBezTo>
                    <a:pt x="38" y="5"/>
                    <a:pt x="40" y="4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5" y="3"/>
                    <a:pt x="47" y="3"/>
                    <a:pt x="50" y="3"/>
                  </a:cubicBezTo>
                  <a:cubicBezTo>
                    <a:pt x="52" y="3"/>
                    <a:pt x="54" y="4"/>
                    <a:pt x="56" y="4"/>
                  </a:cubicBezTo>
                  <a:cubicBezTo>
                    <a:pt x="58" y="4"/>
                    <a:pt x="60" y="4"/>
                    <a:pt x="62" y="3"/>
                  </a:cubicBezTo>
                  <a:cubicBezTo>
                    <a:pt x="64" y="2"/>
                    <a:pt x="66" y="1"/>
                    <a:pt x="68" y="1"/>
                  </a:cubicBezTo>
                  <a:cubicBezTo>
                    <a:pt x="70" y="1"/>
                    <a:pt x="72" y="0"/>
                    <a:pt x="74" y="1"/>
                  </a:cubicBezTo>
                  <a:cubicBezTo>
                    <a:pt x="75" y="2"/>
                    <a:pt x="76" y="3"/>
                    <a:pt x="77" y="4"/>
                  </a:cubicBezTo>
                  <a:cubicBezTo>
                    <a:pt x="77" y="5"/>
                    <a:pt x="76" y="9"/>
                    <a:pt x="76" y="11"/>
                  </a:cubicBezTo>
                  <a:cubicBezTo>
                    <a:pt x="76" y="11"/>
                    <a:pt x="76" y="11"/>
                    <a:pt x="75" y="11"/>
                  </a:cubicBezTo>
                  <a:cubicBezTo>
                    <a:pt x="75" y="11"/>
                    <a:pt x="74" y="12"/>
                    <a:pt x="74" y="12"/>
                  </a:cubicBezTo>
                  <a:cubicBezTo>
                    <a:pt x="73" y="13"/>
                    <a:pt x="73" y="13"/>
                    <a:pt x="73" y="14"/>
                  </a:cubicBezTo>
                  <a:cubicBezTo>
                    <a:pt x="72" y="14"/>
                    <a:pt x="71" y="15"/>
                    <a:pt x="71" y="15"/>
                  </a:cubicBezTo>
                  <a:cubicBezTo>
                    <a:pt x="69" y="15"/>
                    <a:pt x="68" y="13"/>
                    <a:pt x="67" y="13"/>
                  </a:cubicBezTo>
                  <a:cubicBezTo>
                    <a:pt x="65" y="13"/>
                    <a:pt x="65" y="13"/>
                    <a:pt x="64" y="13"/>
                  </a:cubicBezTo>
                  <a:cubicBezTo>
                    <a:pt x="63" y="12"/>
                    <a:pt x="62" y="12"/>
                    <a:pt x="61" y="12"/>
                  </a:cubicBezTo>
                  <a:cubicBezTo>
                    <a:pt x="56" y="9"/>
                    <a:pt x="58" y="25"/>
                    <a:pt x="52" y="23"/>
                  </a:cubicBezTo>
                  <a:cubicBezTo>
                    <a:pt x="48" y="22"/>
                    <a:pt x="48" y="17"/>
                    <a:pt x="47" y="15"/>
                  </a:cubicBezTo>
                  <a:cubicBezTo>
                    <a:pt x="44" y="12"/>
                    <a:pt x="41" y="14"/>
                    <a:pt x="39" y="15"/>
                  </a:cubicBezTo>
                  <a:cubicBezTo>
                    <a:pt x="37" y="16"/>
                    <a:pt x="36" y="18"/>
                    <a:pt x="33" y="18"/>
                  </a:cubicBezTo>
                  <a:cubicBezTo>
                    <a:pt x="32" y="18"/>
                    <a:pt x="30" y="18"/>
                    <a:pt x="29" y="17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ubicBezTo>
                    <a:pt x="22" y="18"/>
                    <a:pt x="21" y="18"/>
                    <a:pt x="19" y="18"/>
                  </a:cubicBezTo>
                  <a:cubicBezTo>
                    <a:pt x="18" y="19"/>
                    <a:pt x="17" y="19"/>
                    <a:pt x="16" y="19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7" y="23"/>
                    <a:pt x="3" y="23"/>
                    <a:pt x="1" y="2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2" y="13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1">
              <a:extLst>
                <a:ext uri="{FF2B5EF4-FFF2-40B4-BE49-F238E27FC236}">
                  <a16:creationId xmlns:a16="http://schemas.microsoft.com/office/drawing/2014/main" id="{5882FEF9-B516-43E6-B424-1D01042E6D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0125" y="5159376"/>
              <a:ext cx="1162050" cy="1030288"/>
            </a:xfrm>
            <a:custGeom>
              <a:avLst/>
              <a:gdLst>
                <a:gd name="T0" fmla="*/ 217 w 308"/>
                <a:gd name="T1" fmla="*/ 138 h 273"/>
                <a:gd name="T2" fmla="*/ 207 w 308"/>
                <a:gd name="T3" fmla="*/ 150 h 273"/>
                <a:gd name="T4" fmla="*/ 197 w 308"/>
                <a:gd name="T5" fmla="*/ 170 h 273"/>
                <a:gd name="T6" fmla="*/ 219 w 308"/>
                <a:gd name="T7" fmla="*/ 177 h 273"/>
                <a:gd name="T8" fmla="*/ 230 w 308"/>
                <a:gd name="T9" fmla="*/ 170 h 273"/>
                <a:gd name="T10" fmla="*/ 237 w 308"/>
                <a:gd name="T11" fmla="*/ 159 h 273"/>
                <a:gd name="T12" fmla="*/ 229 w 308"/>
                <a:gd name="T13" fmla="*/ 143 h 273"/>
                <a:gd name="T14" fmla="*/ 12 w 308"/>
                <a:gd name="T15" fmla="*/ 129 h 273"/>
                <a:gd name="T16" fmla="*/ 30 w 308"/>
                <a:gd name="T17" fmla="*/ 143 h 273"/>
                <a:gd name="T18" fmla="*/ 42 w 308"/>
                <a:gd name="T19" fmla="*/ 143 h 273"/>
                <a:gd name="T20" fmla="*/ 55 w 308"/>
                <a:gd name="T21" fmla="*/ 141 h 273"/>
                <a:gd name="T22" fmla="*/ 68 w 308"/>
                <a:gd name="T23" fmla="*/ 129 h 273"/>
                <a:gd name="T24" fmla="*/ 76 w 308"/>
                <a:gd name="T25" fmla="*/ 77 h 273"/>
                <a:gd name="T26" fmla="*/ 81 w 308"/>
                <a:gd name="T27" fmla="*/ 97 h 273"/>
                <a:gd name="T28" fmla="*/ 98 w 308"/>
                <a:gd name="T29" fmla="*/ 96 h 273"/>
                <a:gd name="T30" fmla="*/ 119 w 308"/>
                <a:gd name="T31" fmla="*/ 68 h 273"/>
                <a:gd name="T32" fmla="*/ 164 w 308"/>
                <a:gd name="T33" fmla="*/ 79 h 273"/>
                <a:gd name="T34" fmla="*/ 170 w 308"/>
                <a:gd name="T35" fmla="*/ 67 h 273"/>
                <a:gd name="T36" fmla="*/ 180 w 308"/>
                <a:gd name="T37" fmla="*/ 55 h 273"/>
                <a:gd name="T38" fmla="*/ 195 w 308"/>
                <a:gd name="T39" fmla="*/ 47 h 273"/>
                <a:gd name="T40" fmla="*/ 195 w 308"/>
                <a:gd name="T41" fmla="*/ 31 h 273"/>
                <a:gd name="T42" fmla="*/ 211 w 308"/>
                <a:gd name="T43" fmla="*/ 19 h 273"/>
                <a:gd name="T44" fmla="*/ 219 w 308"/>
                <a:gd name="T45" fmla="*/ 12 h 273"/>
                <a:gd name="T46" fmla="*/ 232 w 308"/>
                <a:gd name="T47" fmla="*/ 5 h 273"/>
                <a:gd name="T48" fmla="*/ 251 w 308"/>
                <a:gd name="T49" fmla="*/ 6 h 273"/>
                <a:gd name="T50" fmla="*/ 272 w 308"/>
                <a:gd name="T51" fmla="*/ 6 h 273"/>
                <a:gd name="T52" fmla="*/ 284 w 308"/>
                <a:gd name="T53" fmla="*/ 25 h 273"/>
                <a:gd name="T54" fmla="*/ 288 w 308"/>
                <a:gd name="T55" fmla="*/ 46 h 273"/>
                <a:gd name="T56" fmla="*/ 290 w 308"/>
                <a:gd name="T57" fmla="*/ 69 h 273"/>
                <a:gd name="T58" fmla="*/ 289 w 308"/>
                <a:gd name="T59" fmla="*/ 89 h 273"/>
                <a:gd name="T60" fmla="*/ 275 w 308"/>
                <a:gd name="T61" fmla="*/ 80 h 273"/>
                <a:gd name="T62" fmla="*/ 268 w 308"/>
                <a:gd name="T63" fmla="*/ 89 h 273"/>
                <a:gd name="T64" fmla="*/ 275 w 308"/>
                <a:gd name="T65" fmla="*/ 109 h 273"/>
                <a:gd name="T66" fmla="*/ 288 w 308"/>
                <a:gd name="T67" fmla="*/ 101 h 273"/>
                <a:gd name="T68" fmla="*/ 305 w 308"/>
                <a:gd name="T69" fmla="*/ 100 h 273"/>
                <a:gd name="T70" fmla="*/ 304 w 308"/>
                <a:gd name="T71" fmla="*/ 111 h 273"/>
                <a:gd name="T72" fmla="*/ 302 w 308"/>
                <a:gd name="T73" fmla="*/ 129 h 273"/>
                <a:gd name="T74" fmla="*/ 275 w 308"/>
                <a:gd name="T75" fmla="*/ 145 h 273"/>
                <a:gd name="T76" fmla="*/ 275 w 308"/>
                <a:gd name="T77" fmla="*/ 162 h 273"/>
                <a:gd name="T78" fmla="*/ 258 w 308"/>
                <a:gd name="T79" fmla="*/ 184 h 273"/>
                <a:gd name="T80" fmla="*/ 229 w 308"/>
                <a:gd name="T81" fmla="*/ 224 h 273"/>
                <a:gd name="T82" fmla="*/ 217 w 308"/>
                <a:gd name="T83" fmla="*/ 233 h 273"/>
                <a:gd name="T84" fmla="*/ 199 w 308"/>
                <a:gd name="T85" fmla="*/ 247 h 273"/>
                <a:gd name="T86" fmla="*/ 179 w 308"/>
                <a:gd name="T87" fmla="*/ 253 h 273"/>
                <a:gd name="T88" fmla="*/ 157 w 308"/>
                <a:gd name="T89" fmla="*/ 255 h 273"/>
                <a:gd name="T90" fmla="*/ 125 w 308"/>
                <a:gd name="T91" fmla="*/ 258 h 273"/>
                <a:gd name="T92" fmla="*/ 112 w 308"/>
                <a:gd name="T93" fmla="*/ 256 h 273"/>
                <a:gd name="T94" fmla="*/ 91 w 308"/>
                <a:gd name="T95" fmla="*/ 265 h 273"/>
                <a:gd name="T96" fmla="*/ 59 w 308"/>
                <a:gd name="T97" fmla="*/ 272 h 273"/>
                <a:gd name="T98" fmla="*/ 38 w 308"/>
                <a:gd name="T99" fmla="*/ 259 h 273"/>
                <a:gd name="T100" fmla="*/ 27 w 308"/>
                <a:gd name="T101" fmla="*/ 238 h 273"/>
                <a:gd name="T102" fmla="*/ 33 w 308"/>
                <a:gd name="T103" fmla="*/ 220 h 273"/>
                <a:gd name="T104" fmla="*/ 28 w 308"/>
                <a:gd name="T105" fmla="*/ 200 h 273"/>
                <a:gd name="T106" fmla="*/ 3 w 308"/>
                <a:gd name="T107" fmla="*/ 150 h 273"/>
                <a:gd name="T108" fmla="*/ 3 w 308"/>
                <a:gd name="T109" fmla="*/ 12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8" h="273">
                  <a:moveTo>
                    <a:pt x="224" y="136"/>
                  </a:moveTo>
                  <a:cubicBezTo>
                    <a:pt x="224" y="136"/>
                    <a:pt x="223" y="136"/>
                    <a:pt x="223" y="135"/>
                  </a:cubicBezTo>
                  <a:cubicBezTo>
                    <a:pt x="222" y="136"/>
                    <a:pt x="220" y="136"/>
                    <a:pt x="219" y="137"/>
                  </a:cubicBezTo>
                  <a:cubicBezTo>
                    <a:pt x="219" y="137"/>
                    <a:pt x="218" y="138"/>
                    <a:pt x="217" y="138"/>
                  </a:cubicBezTo>
                  <a:cubicBezTo>
                    <a:pt x="216" y="138"/>
                    <a:pt x="214" y="139"/>
                    <a:pt x="212" y="140"/>
                  </a:cubicBezTo>
                  <a:cubicBezTo>
                    <a:pt x="210" y="141"/>
                    <a:pt x="208" y="142"/>
                    <a:pt x="208" y="144"/>
                  </a:cubicBezTo>
                  <a:cubicBezTo>
                    <a:pt x="208" y="146"/>
                    <a:pt x="208" y="147"/>
                    <a:pt x="208" y="148"/>
                  </a:cubicBezTo>
                  <a:cubicBezTo>
                    <a:pt x="207" y="149"/>
                    <a:pt x="207" y="149"/>
                    <a:pt x="207" y="150"/>
                  </a:cubicBezTo>
                  <a:cubicBezTo>
                    <a:pt x="207" y="151"/>
                    <a:pt x="207" y="152"/>
                    <a:pt x="207" y="153"/>
                  </a:cubicBezTo>
                  <a:cubicBezTo>
                    <a:pt x="206" y="154"/>
                    <a:pt x="204" y="157"/>
                    <a:pt x="203" y="158"/>
                  </a:cubicBezTo>
                  <a:cubicBezTo>
                    <a:pt x="201" y="159"/>
                    <a:pt x="198" y="159"/>
                    <a:pt x="197" y="162"/>
                  </a:cubicBezTo>
                  <a:cubicBezTo>
                    <a:pt x="196" y="164"/>
                    <a:pt x="196" y="168"/>
                    <a:pt x="197" y="170"/>
                  </a:cubicBezTo>
                  <a:cubicBezTo>
                    <a:pt x="199" y="173"/>
                    <a:pt x="200" y="174"/>
                    <a:pt x="203" y="174"/>
                  </a:cubicBezTo>
                  <a:cubicBezTo>
                    <a:pt x="207" y="174"/>
                    <a:pt x="208" y="174"/>
                    <a:pt x="209" y="177"/>
                  </a:cubicBezTo>
                  <a:cubicBezTo>
                    <a:pt x="211" y="179"/>
                    <a:pt x="211" y="182"/>
                    <a:pt x="214" y="182"/>
                  </a:cubicBezTo>
                  <a:cubicBezTo>
                    <a:pt x="217" y="181"/>
                    <a:pt x="218" y="179"/>
                    <a:pt x="219" y="177"/>
                  </a:cubicBezTo>
                  <a:cubicBezTo>
                    <a:pt x="219" y="176"/>
                    <a:pt x="219" y="175"/>
                    <a:pt x="220" y="174"/>
                  </a:cubicBezTo>
                  <a:cubicBezTo>
                    <a:pt x="221" y="173"/>
                    <a:pt x="222" y="173"/>
                    <a:pt x="223" y="172"/>
                  </a:cubicBezTo>
                  <a:cubicBezTo>
                    <a:pt x="225" y="172"/>
                    <a:pt x="226" y="172"/>
                    <a:pt x="227" y="171"/>
                  </a:cubicBezTo>
                  <a:cubicBezTo>
                    <a:pt x="228" y="170"/>
                    <a:pt x="229" y="170"/>
                    <a:pt x="230" y="170"/>
                  </a:cubicBezTo>
                  <a:cubicBezTo>
                    <a:pt x="232" y="169"/>
                    <a:pt x="235" y="169"/>
                    <a:pt x="236" y="167"/>
                  </a:cubicBezTo>
                  <a:cubicBezTo>
                    <a:pt x="237" y="166"/>
                    <a:pt x="238" y="165"/>
                    <a:pt x="238" y="164"/>
                  </a:cubicBezTo>
                  <a:cubicBezTo>
                    <a:pt x="238" y="163"/>
                    <a:pt x="237" y="163"/>
                    <a:pt x="237" y="161"/>
                  </a:cubicBezTo>
                  <a:cubicBezTo>
                    <a:pt x="236" y="160"/>
                    <a:pt x="236" y="160"/>
                    <a:pt x="237" y="159"/>
                  </a:cubicBezTo>
                  <a:cubicBezTo>
                    <a:pt x="238" y="158"/>
                    <a:pt x="239" y="157"/>
                    <a:pt x="240" y="156"/>
                  </a:cubicBezTo>
                  <a:cubicBezTo>
                    <a:pt x="241" y="154"/>
                    <a:pt x="242" y="150"/>
                    <a:pt x="241" y="148"/>
                  </a:cubicBezTo>
                  <a:cubicBezTo>
                    <a:pt x="240" y="145"/>
                    <a:pt x="236" y="144"/>
                    <a:pt x="234" y="144"/>
                  </a:cubicBezTo>
                  <a:cubicBezTo>
                    <a:pt x="232" y="144"/>
                    <a:pt x="230" y="144"/>
                    <a:pt x="229" y="143"/>
                  </a:cubicBezTo>
                  <a:cubicBezTo>
                    <a:pt x="228" y="142"/>
                    <a:pt x="228" y="141"/>
                    <a:pt x="228" y="140"/>
                  </a:cubicBezTo>
                  <a:cubicBezTo>
                    <a:pt x="227" y="137"/>
                    <a:pt x="226" y="137"/>
                    <a:pt x="224" y="136"/>
                  </a:cubicBezTo>
                  <a:close/>
                  <a:moveTo>
                    <a:pt x="9" y="126"/>
                  </a:moveTo>
                  <a:cubicBezTo>
                    <a:pt x="10" y="127"/>
                    <a:pt x="12" y="128"/>
                    <a:pt x="12" y="129"/>
                  </a:cubicBezTo>
                  <a:cubicBezTo>
                    <a:pt x="13" y="131"/>
                    <a:pt x="13" y="133"/>
                    <a:pt x="13" y="135"/>
                  </a:cubicBezTo>
                  <a:cubicBezTo>
                    <a:pt x="14" y="136"/>
                    <a:pt x="15" y="138"/>
                    <a:pt x="16" y="139"/>
                  </a:cubicBezTo>
                  <a:cubicBezTo>
                    <a:pt x="17" y="140"/>
                    <a:pt x="18" y="140"/>
                    <a:pt x="20" y="141"/>
                  </a:cubicBezTo>
                  <a:cubicBezTo>
                    <a:pt x="23" y="142"/>
                    <a:pt x="26" y="145"/>
                    <a:pt x="30" y="143"/>
                  </a:cubicBezTo>
                  <a:cubicBezTo>
                    <a:pt x="31" y="142"/>
                    <a:pt x="32" y="141"/>
                    <a:pt x="34" y="140"/>
                  </a:cubicBezTo>
                  <a:cubicBezTo>
                    <a:pt x="35" y="139"/>
                    <a:pt x="36" y="138"/>
                    <a:pt x="38" y="139"/>
                  </a:cubicBezTo>
                  <a:cubicBezTo>
                    <a:pt x="39" y="139"/>
                    <a:pt x="40" y="139"/>
                    <a:pt x="41" y="140"/>
                  </a:cubicBezTo>
                  <a:cubicBezTo>
                    <a:pt x="41" y="141"/>
                    <a:pt x="41" y="142"/>
                    <a:pt x="42" y="143"/>
                  </a:cubicBezTo>
                  <a:cubicBezTo>
                    <a:pt x="42" y="144"/>
                    <a:pt x="42" y="144"/>
                    <a:pt x="43" y="144"/>
                  </a:cubicBezTo>
                  <a:cubicBezTo>
                    <a:pt x="43" y="145"/>
                    <a:pt x="45" y="146"/>
                    <a:pt x="46" y="146"/>
                  </a:cubicBezTo>
                  <a:cubicBezTo>
                    <a:pt x="47" y="146"/>
                    <a:pt x="49" y="143"/>
                    <a:pt x="50" y="142"/>
                  </a:cubicBezTo>
                  <a:cubicBezTo>
                    <a:pt x="52" y="141"/>
                    <a:pt x="53" y="141"/>
                    <a:pt x="55" y="141"/>
                  </a:cubicBezTo>
                  <a:cubicBezTo>
                    <a:pt x="57" y="141"/>
                    <a:pt x="59" y="141"/>
                    <a:pt x="59" y="139"/>
                  </a:cubicBezTo>
                  <a:cubicBezTo>
                    <a:pt x="60" y="138"/>
                    <a:pt x="60" y="136"/>
                    <a:pt x="60" y="135"/>
                  </a:cubicBezTo>
                  <a:cubicBezTo>
                    <a:pt x="61" y="133"/>
                    <a:pt x="62" y="131"/>
                    <a:pt x="64" y="130"/>
                  </a:cubicBezTo>
                  <a:cubicBezTo>
                    <a:pt x="65" y="129"/>
                    <a:pt x="67" y="129"/>
                    <a:pt x="68" y="129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9" y="61"/>
                  </a:cubicBezTo>
                  <a:cubicBezTo>
                    <a:pt x="70" y="62"/>
                    <a:pt x="70" y="62"/>
                    <a:pt x="71" y="63"/>
                  </a:cubicBezTo>
                  <a:cubicBezTo>
                    <a:pt x="76" y="66"/>
                    <a:pt x="75" y="72"/>
                    <a:pt x="76" y="77"/>
                  </a:cubicBezTo>
                  <a:cubicBezTo>
                    <a:pt x="76" y="78"/>
                    <a:pt x="77" y="79"/>
                    <a:pt x="76" y="81"/>
                  </a:cubicBezTo>
                  <a:cubicBezTo>
                    <a:pt x="76" y="83"/>
                    <a:pt x="75" y="84"/>
                    <a:pt x="74" y="86"/>
                  </a:cubicBezTo>
                  <a:cubicBezTo>
                    <a:pt x="73" y="88"/>
                    <a:pt x="74" y="91"/>
                    <a:pt x="76" y="94"/>
                  </a:cubicBezTo>
                  <a:cubicBezTo>
                    <a:pt x="77" y="96"/>
                    <a:pt x="78" y="97"/>
                    <a:pt x="81" y="97"/>
                  </a:cubicBezTo>
                  <a:cubicBezTo>
                    <a:pt x="82" y="98"/>
                    <a:pt x="83" y="98"/>
                    <a:pt x="83" y="98"/>
                  </a:cubicBezTo>
                  <a:cubicBezTo>
                    <a:pt x="85" y="98"/>
                    <a:pt x="86" y="98"/>
                    <a:pt x="87" y="99"/>
                  </a:cubicBezTo>
                  <a:cubicBezTo>
                    <a:pt x="89" y="98"/>
                    <a:pt x="90" y="98"/>
                    <a:pt x="92" y="97"/>
                  </a:cubicBezTo>
                  <a:cubicBezTo>
                    <a:pt x="94" y="96"/>
                    <a:pt x="96" y="97"/>
                    <a:pt x="98" y="96"/>
                  </a:cubicBezTo>
                  <a:cubicBezTo>
                    <a:pt x="102" y="95"/>
                    <a:pt x="104" y="92"/>
                    <a:pt x="107" y="89"/>
                  </a:cubicBezTo>
                  <a:cubicBezTo>
                    <a:pt x="108" y="87"/>
                    <a:pt x="109" y="87"/>
                    <a:pt x="111" y="86"/>
                  </a:cubicBezTo>
                  <a:cubicBezTo>
                    <a:pt x="113" y="84"/>
                    <a:pt x="114" y="82"/>
                    <a:pt x="115" y="79"/>
                  </a:cubicBezTo>
                  <a:cubicBezTo>
                    <a:pt x="117" y="76"/>
                    <a:pt x="117" y="71"/>
                    <a:pt x="119" y="68"/>
                  </a:cubicBezTo>
                  <a:cubicBezTo>
                    <a:pt x="123" y="62"/>
                    <a:pt x="132" y="67"/>
                    <a:pt x="136" y="71"/>
                  </a:cubicBezTo>
                  <a:cubicBezTo>
                    <a:pt x="138" y="74"/>
                    <a:pt x="141" y="75"/>
                    <a:pt x="144" y="77"/>
                  </a:cubicBezTo>
                  <a:cubicBezTo>
                    <a:pt x="147" y="80"/>
                    <a:pt x="151" y="78"/>
                    <a:pt x="154" y="78"/>
                  </a:cubicBezTo>
                  <a:cubicBezTo>
                    <a:pt x="157" y="79"/>
                    <a:pt x="160" y="81"/>
                    <a:pt x="164" y="79"/>
                  </a:cubicBezTo>
                  <a:cubicBezTo>
                    <a:pt x="165" y="78"/>
                    <a:pt x="166" y="77"/>
                    <a:pt x="167" y="76"/>
                  </a:cubicBezTo>
                  <a:cubicBezTo>
                    <a:pt x="168" y="74"/>
                    <a:pt x="168" y="74"/>
                    <a:pt x="169" y="72"/>
                  </a:cubicBezTo>
                  <a:cubicBezTo>
                    <a:pt x="169" y="71"/>
                    <a:pt x="170" y="71"/>
                    <a:pt x="170" y="70"/>
                  </a:cubicBezTo>
                  <a:cubicBezTo>
                    <a:pt x="170" y="69"/>
                    <a:pt x="170" y="68"/>
                    <a:pt x="170" y="67"/>
                  </a:cubicBezTo>
                  <a:cubicBezTo>
                    <a:pt x="170" y="65"/>
                    <a:pt x="170" y="63"/>
                    <a:pt x="170" y="62"/>
                  </a:cubicBezTo>
                  <a:cubicBezTo>
                    <a:pt x="170" y="59"/>
                    <a:pt x="171" y="58"/>
                    <a:pt x="173" y="57"/>
                  </a:cubicBezTo>
                  <a:cubicBezTo>
                    <a:pt x="174" y="56"/>
                    <a:pt x="176" y="56"/>
                    <a:pt x="177" y="56"/>
                  </a:cubicBezTo>
                  <a:cubicBezTo>
                    <a:pt x="178" y="55"/>
                    <a:pt x="178" y="55"/>
                    <a:pt x="180" y="55"/>
                  </a:cubicBezTo>
                  <a:cubicBezTo>
                    <a:pt x="180" y="55"/>
                    <a:pt x="181" y="56"/>
                    <a:pt x="182" y="56"/>
                  </a:cubicBezTo>
                  <a:cubicBezTo>
                    <a:pt x="184" y="56"/>
                    <a:pt x="185" y="57"/>
                    <a:pt x="187" y="57"/>
                  </a:cubicBezTo>
                  <a:cubicBezTo>
                    <a:pt x="190" y="56"/>
                    <a:pt x="192" y="53"/>
                    <a:pt x="194" y="49"/>
                  </a:cubicBezTo>
                  <a:cubicBezTo>
                    <a:pt x="194" y="49"/>
                    <a:pt x="195" y="48"/>
                    <a:pt x="195" y="47"/>
                  </a:cubicBezTo>
                  <a:cubicBezTo>
                    <a:pt x="195" y="46"/>
                    <a:pt x="194" y="46"/>
                    <a:pt x="194" y="45"/>
                  </a:cubicBezTo>
                  <a:cubicBezTo>
                    <a:pt x="194" y="44"/>
                    <a:pt x="194" y="43"/>
                    <a:pt x="194" y="43"/>
                  </a:cubicBezTo>
                  <a:cubicBezTo>
                    <a:pt x="194" y="42"/>
                    <a:pt x="193" y="41"/>
                    <a:pt x="193" y="40"/>
                  </a:cubicBezTo>
                  <a:cubicBezTo>
                    <a:pt x="193" y="37"/>
                    <a:pt x="193" y="32"/>
                    <a:pt x="195" y="31"/>
                  </a:cubicBezTo>
                  <a:cubicBezTo>
                    <a:pt x="196" y="30"/>
                    <a:pt x="197" y="30"/>
                    <a:pt x="198" y="30"/>
                  </a:cubicBezTo>
                  <a:cubicBezTo>
                    <a:pt x="199" y="30"/>
                    <a:pt x="200" y="29"/>
                    <a:pt x="201" y="29"/>
                  </a:cubicBezTo>
                  <a:cubicBezTo>
                    <a:pt x="203" y="29"/>
                    <a:pt x="204" y="29"/>
                    <a:pt x="206" y="28"/>
                  </a:cubicBezTo>
                  <a:cubicBezTo>
                    <a:pt x="210" y="27"/>
                    <a:pt x="210" y="23"/>
                    <a:pt x="211" y="19"/>
                  </a:cubicBezTo>
                  <a:cubicBezTo>
                    <a:pt x="211" y="19"/>
                    <a:pt x="212" y="18"/>
                    <a:pt x="212" y="17"/>
                  </a:cubicBezTo>
                  <a:cubicBezTo>
                    <a:pt x="212" y="17"/>
                    <a:pt x="213" y="15"/>
                    <a:pt x="213" y="15"/>
                  </a:cubicBezTo>
                  <a:cubicBezTo>
                    <a:pt x="214" y="14"/>
                    <a:pt x="216" y="13"/>
                    <a:pt x="217" y="13"/>
                  </a:cubicBezTo>
                  <a:cubicBezTo>
                    <a:pt x="217" y="12"/>
                    <a:pt x="219" y="12"/>
                    <a:pt x="219" y="12"/>
                  </a:cubicBezTo>
                  <a:cubicBezTo>
                    <a:pt x="220" y="12"/>
                    <a:pt x="220" y="12"/>
                    <a:pt x="221" y="13"/>
                  </a:cubicBezTo>
                  <a:cubicBezTo>
                    <a:pt x="223" y="13"/>
                    <a:pt x="225" y="13"/>
                    <a:pt x="226" y="14"/>
                  </a:cubicBezTo>
                  <a:cubicBezTo>
                    <a:pt x="228" y="13"/>
                    <a:pt x="231" y="12"/>
                    <a:pt x="231" y="9"/>
                  </a:cubicBezTo>
                  <a:cubicBezTo>
                    <a:pt x="231" y="8"/>
                    <a:pt x="231" y="7"/>
                    <a:pt x="232" y="5"/>
                  </a:cubicBezTo>
                  <a:cubicBezTo>
                    <a:pt x="233" y="4"/>
                    <a:pt x="233" y="4"/>
                    <a:pt x="234" y="3"/>
                  </a:cubicBezTo>
                  <a:cubicBezTo>
                    <a:pt x="234" y="3"/>
                    <a:pt x="235" y="3"/>
                    <a:pt x="235" y="2"/>
                  </a:cubicBezTo>
                  <a:cubicBezTo>
                    <a:pt x="239" y="0"/>
                    <a:pt x="241" y="0"/>
                    <a:pt x="243" y="3"/>
                  </a:cubicBezTo>
                  <a:cubicBezTo>
                    <a:pt x="245" y="5"/>
                    <a:pt x="248" y="8"/>
                    <a:pt x="251" y="6"/>
                  </a:cubicBezTo>
                  <a:cubicBezTo>
                    <a:pt x="252" y="5"/>
                    <a:pt x="254" y="4"/>
                    <a:pt x="255" y="3"/>
                  </a:cubicBezTo>
                  <a:cubicBezTo>
                    <a:pt x="256" y="3"/>
                    <a:pt x="257" y="2"/>
                    <a:pt x="258" y="2"/>
                  </a:cubicBezTo>
                  <a:cubicBezTo>
                    <a:pt x="261" y="1"/>
                    <a:pt x="263" y="1"/>
                    <a:pt x="266" y="1"/>
                  </a:cubicBezTo>
                  <a:cubicBezTo>
                    <a:pt x="269" y="1"/>
                    <a:pt x="270" y="3"/>
                    <a:pt x="272" y="6"/>
                  </a:cubicBezTo>
                  <a:cubicBezTo>
                    <a:pt x="272" y="6"/>
                    <a:pt x="273" y="7"/>
                    <a:pt x="273" y="7"/>
                  </a:cubicBezTo>
                  <a:cubicBezTo>
                    <a:pt x="274" y="8"/>
                    <a:pt x="275" y="9"/>
                    <a:pt x="276" y="11"/>
                  </a:cubicBezTo>
                  <a:cubicBezTo>
                    <a:pt x="277" y="14"/>
                    <a:pt x="278" y="17"/>
                    <a:pt x="280" y="19"/>
                  </a:cubicBezTo>
                  <a:cubicBezTo>
                    <a:pt x="282" y="21"/>
                    <a:pt x="283" y="22"/>
                    <a:pt x="284" y="25"/>
                  </a:cubicBezTo>
                  <a:cubicBezTo>
                    <a:pt x="285" y="26"/>
                    <a:pt x="285" y="28"/>
                    <a:pt x="286" y="29"/>
                  </a:cubicBezTo>
                  <a:cubicBezTo>
                    <a:pt x="287" y="30"/>
                    <a:pt x="287" y="32"/>
                    <a:pt x="288" y="33"/>
                  </a:cubicBezTo>
                  <a:cubicBezTo>
                    <a:pt x="289" y="35"/>
                    <a:pt x="289" y="39"/>
                    <a:pt x="289" y="41"/>
                  </a:cubicBezTo>
                  <a:cubicBezTo>
                    <a:pt x="288" y="43"/>
                    <a:pt x="288" y="44"/>
                    <a:pt x="288" y="46"/>
                  </a:cubicBezTo>
                  <a:cubicBezTo>
                    <a:pt x="288" y="48"/>
                    <a:pt x="289" y="49"/>
                    <a:pt x="289" y="51"/>
                  </a:cubicBezTo>
                  <a:cubicBezTo>
                    <a:pt x="289" y="52"/>
                    <a:pt x="289" y="54"/>
                    <a:pt x="289" y="55"/>
                  </a:cubicBezTo>
                  <a:cubicBezTo>
                    <a:pt x="289" y="57"/>
                    <a:pt x="290" y="58"/>
                    <a:pt x="290" y="59"/>
                  </a:cubicBezTo>
                  <a:cubicBezTo>
                    <a:pt x="290" y="63"/>
                    <a:pt x="290" y="66"/>
                    <a:pt x="290" y="69"/>
                  </a:cubicBezTo>
                  <a:cubicBezTo>
                    <a:pt x="290" y="72"/>
                    <a:pt x="289" y="75"/>
                    <a:pt x="290" y="78"/>
                  </a:cubicBezTo>
                  <a:cubicBezTo>
                    <a:pt x="290" y="79"/>
                    <a:pt x="291" y="81"/>
                    <a:pt x="291" y="83"/>
                  </a:cubicBezTo>
                  <a:cubicBezTo>
                    <a:pt x="290" y="84"/>
                    <a:pt x="290" y="85"/>
                    <a:pt x="290" y="86"/>
                  </a:cubicBezTo>
                  <a:cubicBezTo>
                    <a:pt x="290" y="87"/>
                    <a:pt x="290" y="88"/>
                    <a:pt x="289" y="89"/>
                  </a:cubicBezTo>
                  <a:cubicBezTo>
                    <a:pt x="288" y="87"/>
                    <a:pt x="287" y="84"/>
                    <a:pt x="286" y="82"/>
                  </a:cubicBezTo>
                  <a:cubicBezTo>
                    <a:pt x="286" y="81"/>
                    <a:pt x="286" y="79"/>
                    <a:pt x="285" y="78"/>
                  </a:cubicBezTo>
                  <a:cubicBezTo>
                    <a:pt x="283" y="77"/>
                    <a:pt x="282" y="79"/>
                    <a:pt x="280" y="78"/>
                  </a:cubicBezTo>
                  <a:cubicBezTo>
                    <a:pt x="277" y="78"/>
                    <a:pt x="277" y="78"/>
                    <a:pt x="275" y="80"/>
                  </a:cubicBezTo>
                  <a:cubicBezTo>
                    <a:pt x="273" y="81"/>
                    <a:pt x="272" y="83"/>
                    <a:pt x="271" y="85"/>
                  </a:cubicBezTo>
                  <a:cubicBezTo>
                    <a:pt x="270" y="86"/>
                    <a:pt x="269" y="87"/>
                    <a:pt x="269" y="88"/>
                  </a:cubicBezTo>
                  <a:cubicBezTo>
                    <a:pt x="269" y="88"/>
                    <a:pt x="269" y="88"/>
                    <a:pt x="268" y="89"/>
                  </a:cubicBezTo>
                  <a:cubicBezTo>
                    <a:pt x="268" y="89"/>
                    <a:pt x="268" y="89"/>
                    <a:pt x="268" y="89"/>
                  </a:cubicBezTo>
                  <a:cubicBezTo>
                    <a:pt x="268" y="89"/>
                    <a:pt x="268" y="89"/>
                    <a:pt x="268" y="89"/>
                  </a:cubicBezTo>
                  <a:cubicBezTo>
                    <a:pt x="268" y="90"/>
                    <a:pt x="267" y="91"/>
                    <a:pt x="267" y="91"/>
                  </a:cubicBezTo>
                  <a:cubicBezTo>
                    <a:pt x="265" y="95"/>
                    <a:pt x="265" y="98"/>
                    <a:pt x="267" y="101"/>
                  </a:cubicBezTo>
                  <a:cubicBezTo>
                    <a:pt x="269" y="104"/>
                    <a:pt x="271" y="108"/>
                    <a:pt x="275" y="109"/>
                  </a:cubicBezTo>
                  <a:cubicBezTo>
                    <a:pt x="276" y="109"/>
                    <a:pt x="278" y="109"/>
                    <a:pt x="279" y="109"/>
                  </a:cubicBezTo>
                  <a:cubicBezTo>
                    <a:pt x="280" y="110"/>
                    <a:pt x="280" y="110"/>
                    <a:pt x="281" y="110"/>
                  </a:cubicBezTo>
                  <a:cubicBezTo>
                    <a:pt x="282" y="110"/>
                    <a:pt x="282" y="109"/>
                    <a:pt x="283" y="108"/>
                  </a:cubicBezTo>
                  <a:cubicBezTo>
                    <a:pt x="285" y="106"/>
                    <a:pt x="287" y="103"/>
                    <a:pt x="288" y="101"/>
                  </a:cubicBezTo>
                  <a:cubicBezTo>
                    <a:pt x="289" y="99"/>
                    <a:pt x="288" y="98"/>
                    <a:pt x="289" y="96"/>
                  </a:cubicBezTo>
                  <a:cubicBezTo>
                    <a:pt x="289" y="94"/>
                    <a:pt x="290" y="94"/>
                    <a:pt x="290" y="93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8"/>
                    <a:pt x="301" y="96"/>
                    <a:pt x="305" y="100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307" y="102"/>
                    <a:pt x="306" y="104"/>
                    <a:pt x="305" y="105"/>
                  </a:cubicBezTo>
                  <a:cubicBezTo>
                    <a:pt x="305" y="106"/>
                    <a:pt x="305" y="107"/>
                    <a:pt x="305" y="108"/>
                  </a:cubicBezTo>
                  <a:cubicBezTo>
                    <a:pt x="305" y="109"/>
                    <a:pt x="304" y="110"/>
                    <a:pt x="304" y="111"/>
                  </a:cubicBezTo>
                  <a:cubicBezTo>
                    <a:pt x="304" y="112"/>
                    <a:pt x="304" y="113"/>
                    <a:pt x="303" y="115"/>
                  </a:cubicBezTo>
                  <a:cubicBezTo>
                    <a:pt x="303" y="116"/>
                    <a:pt x="304" y="116"/>
                    <a:pt x="304" y="117"/>
                  </a:cubicBezTo>
                  <a:cubicBezTo>
                    <a:pt x="305" y="119"/>
                    <a:pt x="306" y="122"/>
                    <a:pt x="305" y="124"/>
                  </a:cubicBezTo>
                  <a:cubicBezTo>
                    <a:pt x="305" y="126"/>
                    <a:pt x="303" y="127"/>
                    <a:pt x="302" y="129"/>
                  </a:cubicBezTo>
                  <a:cubicBezTo>
                    <a:pt x="301" y="130"/>
                    <a:pt x="300" y="133"/>
                    <a:pt x="299" y="134"/>
                  </a:cubicBezTo>
                  <a:cubicBezTo>
                    <a:pt x="298" y="136"/>
                    <a:pt x="297" y="138"/>
                    <a:pt x="296" y="139"/>
                  </a:cubicBezTo>
                  <a:cubicBezTo>
                    <a:pt x="293" y="142"/>
                    <a:pt x="291" y="147"/>
                    <a:pt x="286" y="146"/>
                  </a:cubicBezTo>
                  <a:cubicBezTo>
                    <a:pt x="284" y="145"/>
                    <a:pt x="276" y="140"/>
                    <a:pt x="275" y="145"/>
                  </a:cubicBezTo>
                  <a:cubicBezTo>
                    <a:pt x="275" y="146"/>
                    <a:pt x="275" y="147"/>
                    <a:pt x="276" y="148"/>
                  </a:cubicBezTo>
                  <a:cubicBezTo>
                    <a:pt x="276" y="150"/>
                    <a:pt x="276" y="151"/>
                    <a:pt x="276" y="152"/>
                  </a:cubicBezTo>
                  <a:cubicBezTo>
                    <a:pt x="276" y="154"/>
                    <a:pt x="278" y="156"/>
                    <a:pt x="279" y="158"/>
                  </a:cubicBezTo>
                  <a:cubicBezTo>
                    <a:pt x="279" y="160"/>
                    <a:pt x="276" y="161"/>
                    <a:pt x="275" y="162"/>
                  </a:cubicBezTo>
                  <a:cubicBezTo>
                    <a:pt x="273" y="163"/>
                    <a:pt x="272" y="165"/>
                    <a:pt x="270" y="166"/>
                  </a:cubicBezTo>
                  <a:cubicBezTo>
                    <a:pt x="268" y="168"/>
                    <a:pt x="267" y="170"/>
                    <a:pt x="265" y="172"/>
                  </a:cubicBezTo>
                  <a:cubicBezTo>
                    <a:pt x="263" y="173"/>
                    <a:pt x="262" y="175"/>
                    <a:pt x="261" y="177"/>
                  </a:cubicBezTo>
                  <a:cubicBezTo>
                    <a:pt x="260" y="179"/>
                    <a:pt x="259" y="182"/>
                    <a:pt x="258" y="184"/>
                  </a:cubicBezTo>
                  <a:cubicBezTo>
                    <a:pt x="258" y="186"/>
                    <a:pt x="256" y="188"/>
                    <a:pt x="255" y="189"/>
                  </a:cubicBezTo>
                  <a:cubicBezTo>
                    <a:pt x="253" y="193"/>
                    <a:pt x="250" y="196"/>
                    <a:pt x="248" y="200"/>
                  </a:cubicBezTo>
                  <a:cubicBezTo>
                    <a:pt x="245" y="204"/>
                    <a:pt x="243" y="209"/>
                    <a:pt x="239" y="213"/>
                  </a:cubicBezTo>
                  <a:cubicBezTo>
                    <a:pt x="236" y="216"/>
                    <a:pt x="233" y="221"/>
                    <a:pt x="229" y="224"/>
                  </a:cubicBezTo>
                  <a:cubicBezTo>
                    <a:pt x="228" y="225"/>
                    <a:pt x="227" y="225"/>
                    <a:pt x="227" y="226"/>
                  </a:cubicBezTo>
                  <a:cubicBezTo>
                    <a:pt x="226" y="226"/>
                    <a:pt x="225" y="227"/>
                    <a:pt x="225" y="227"/>
                  </a:cubicBezTo>
                  <a:cubicBezTo>
                    <a:pt x="223" y="229"/>
                    <a:pt x="222" y="230"/>
                    <a:pt x="221" y="231"/>
                  </a:cubicBezTo>
                  <a:cubicBezTo>
                    <a:pt x="220" y="232"/>
                    <a:pt x="218" y="233"/>
                    <a:pt x="217" y="233"/>
                  </a:cubicBezTo>
                  <a:cubicBezTo>
                    <a:pt x="216" y="234"/>
                    <a:pt x="215" y="235"/>
                    <a:pt x="214" y="236"/>
                  </a:cubicBezTo>
                  <a:cubicBezTo>
                    <a:pt x="212" y="237"/>
                    <a:pt x="211" y="238"/>
                    <a:pt x="210" y="240"/>
                  </a:cubicBezTo>
                  <a:cubicBezTo>
                    <a:pt x="208" y="242"/>
                    <a:pt x="207" y="243"/>
                    <a:pt x="205" y="245"/>
                  </a:cubicBezTo>
                  <a:cubicBezTo>
                    <a:pt x="203" y="246"/>
                    <a:pt x="201" y="247"/>
                    <a:pt x="199" y="247"/>
                  </a:cubicBezTo>
                  <a:cubicBezTo>
                    <a:pt x="197" y="248"/>
                    <a:pt x="195" y="249"/>
                    <a:pt x="192" y="249"/>
                  </a:cubicBezTo>
                  <a:cubicBezTo>
                    <a:pt x="190" y="249"/>
                    <a:pt x="189" y="248"/>
                    <a:pt x="187" y="247"/>
                  </a:cubicBezTo>
                  <a:cubicBezTo>
                    <a:pt x="185" y="246"/>
                    <a:pt x="182" y="246"/>
                    <a:pt x="181" y="248"/>
                  </a:cubicBezTo>
                  <a:cubicBezTo>
                    <a:pt x="180" y="250"/>
                    <a:pt x="180" y="252"/>
                    <a:pt x="179" y="253"/>
                  </a:cubicBezTo>
                  <a:cubicBezTo>
                    <a:pt x="177" y="256"/>
                    <a:pt x="176" y="255"/>
                    <a:pt x="174" y="253"/>
                  </a:cubicBezTo>
                  <a:cubicBezTo>
                    <a:pt x="173" y="253"/>
                    <a:pt x="173" y="253"/>
                    <a:pt x="172" y="253"/>
                  </a:cubicBezTo>
                  <a:cubicBezTo>
                    <a:pt x="170" y="253"/>
                    <a:pt x="170" y="253"/>
                    <a:pt x="169" y="254"/>
                  </a:cubicBezTo>
                  <a:cubicBezTo>
                    <a:pt x="166" y="259"/>
                    <a:pt x="161" y="256"/>
                    <a:pt x="157" y="255"/>
                  </a:cubicBezTo>
                  <a:cubicBezTo>
                    <a:pt x="153" y="255"/>
                    <a:pt x="150" y="259"/>
                    <a:pt x="146" y="259"/>
                  </a:cubicBezTo>
                  <a:cubicBezTo>
                    <a:pt x="142" y="260"/>
                    <a:pt x="136" y="260"/>
                    <a:pt x="132" y="259"/>
                  </a:cubicBezTo>
                  <a:cubicBezTo>
                    <a:pt x="131" y="258"/>
                    <a:pt x="130" y="258"/>
                    <a:pt x="129" y="258"/>
                  </a:cubicBezTo>
                  <a:cubicBezTo>
                    <a:pt x="128" y="258"/>
                    <a:pt x="126" y="258"/>
                    <a:pt x="125" y="258"/>
                  </a:cubicBezTo>
                  <a:cubicBezTo>
                    <a:pt x="123" y="258"/>
                    <a:pt x="121" y="257"/>
                    <a:pt x="118" y="257"/>
                  </a:cubicBezTo>
                  <a:cubicBezTo>
                    <a:pt x="118" y="257"/>
                    <a:pt x="117" y="256"/>
                    <a:pt x="117" y="256"/>
                  </a:cubicBezTo>
                  <a:cubicBezTo>
                    <a:pt x="116" y="256"/>
                    <a:pt x="116" y="256"/>
                    <a:pt x="115" y="256"/>
                  </a:cubicBezTo>
                  <a:cubicBezTo>
                    <a:pt x="114" y="256"/>
                    <a:pt x="114" y="256"/>
                    <a:pt x="112" y="256"/>
                  </a:cubicBezTo>
                  <a:cubicBezTo>
                    <a:pt x="110" y="256"/>
                    <a:pt x="108" y="255"/>
                    <a:pt x="106" y="257"/>
                  </a:cubicBezTo>
                  <a:cubicBezTo>
                    <a:pt x="105" y="258"/>
                    <a:pt x="104" y="260"/>
                    <a:pt x="103" y="262"/>
                  </a:cubicBezTo>
                  <a:cubicBezTo>
                    <a:pt x="102" y="264"/>
                    <a:pt x="101" y="265"/>
                    <a:pt x="98" y="266"/>
                  </a:cubicBezTo>
                  <a:cubicBezTo>
                    <a:pt x="96" y="266"/>
                    <a:pt x="93" y="265"/>
                    <a:pt x="91" y="265"/>
                  </a:cubicBezTo>
                  <a:cubicBezTo>
                    <a:pt x="88" y="265"/>
                    <a:pt x="86" y="264"/>
                    <a:pt x="84" y="263"/>
                  </a:cubicBezTo>
                  <a:cubicBezTo>
                    <a:pt x="81" y="263"/>
                    <a:pt x="78" y="263"/>
                    <a:pt x="76" y="263"/>
                  </a:cubicBezTo>
                  <a:cubicBezTo>
                    <a:pt x="73" y="263"/>
                    <a:pt x="72" y="265"/>
                    <a:pt x="70" y="268"/>
                  </a:cubicBezTo>
                  <a:cubicBezTo>
                    <a:pt x="67" y="270"/>
                    <a:pt x="63" y="273"/>
                    <a:pt x="59" y="272"/>
                  </a:cubicBezTo>
                  <a:cubicBezTo>
                    <a:pt x="58" y="272"/>
                    <a:pt x="57" y="271"/>
                    <a:pt x="55" y="271"/>
                  </a:cubicBezTo>
                  <a:cubicBezTo>
                    <a:pt x="54" y="271"/>
                    <a:pt x="53" y="271"/>
                    <a:pt x="52" y="271"/>
                  </a:cubicBezTo>
                  <a:cubicBezTo>
                    <a:pt x="50" y="270"/>
                    <a:pt x="48" y="269"/>
                    <a:pt x="47" y="268"/>
                  </a:cubicBezTo>
                  <a:cubicBezTo>
                    <a:pt x="43" y="265"/>
                    <a:pt x="40" y="263"/>
                    <a:pt x="38" y="259"/>
                  </a:cubicBezTo>
                  <a:cubicBezTo>
                    <a:pt x="37" y="258"/>
                    <a:pt x="37" y="257"/>
                    <a:pt x="37" y="256"/>
                  </a:cubicBezTo>
                  <a:cubicBezTo>
                    <a:pt x="37" y="254"/>
                    <a:pt x="36" y="254"/>
                    <a:pt x="36" y="252"/>
                  </a:cubicBezTo>
                  <a:cubicBezTo>
                    <a:pt x="36" y="250"/>
                    <a:pt x="36" y="248"/>
                    <a:pt x="34" y="245"/>
                  </a:cubicBezTo>
                  <a:cubicBezTo>
                    <a:pt x="32" y="242"/>
                    <a:pt x="29" y="240"/>
                    <a:pt x="27" y="238"/>
                  </a:cubicBezTo>
                  <a:cubicBezTo>
                    <a:pt x="26" y="236"/>
                    <a:pt x="25" y="234"/>
                    <a:pt x="24" y="232"/>
                  </a:cubicBezTo>
                  <a:cubicBezTo>
                    <a:pt x="23" y="231"/>
                    <a:pt x="22" y="228"/>
                    <a:pt x="23" y="226"/>
                  </a:cubicBezTo>
                  <a:cubicBezTo>
                    <a:pt x="24" y="225"/>
                    <a:pt x="26" y="224"/>
                    <a:pt x="27" y="223"/>
                  </a:cubicBezTo>
                  <a:cubicBezTo>
                    <a:pt x="29" y="222"/>
                    <a:pt x="32" y="222"/>
                    <a:pt x="33" y="220"/>
                  </a:cubicBezTo>
                  <a:cubicBezTo>
                    <a:pt x="33" y="219"/>
                    <a:pt x="33" y="217"/>
                    <a:pt x="33" y="216"/>
                  </a:cubicBezTo>
                  <a:cubicBezTo>
                    <a:pt x="33" y="215"/>
                    <a:pt x="32" y="214"/>
                    <a:pt x="32" y="213"/>
                  </a:cubicBezTo>
                  <a:cubicBezTo>
                    <a:pt x="31" y="211"/>
                    <a:pt x="31" y="209"/>
                    <a:pt x="31" y="207"/>
                  </a:cubicBezTo>
                  <a:cubicBezTo>
                    <a:pt x="30" y="205"/>
                    <a:pt x="29" y="203"/>
                    <a:pt x="28" y="200"/>
                  </a:cubicBezTo>
                  <a:cubicBezTo>
                    <a:pt x="27" y="198"/>
                    <a:pt x="26" y="196"/>
                    <a:pt x="25" y="194"/>
                  </a:cubicBezTo>
                  <a:cubicBezTo>
                    <a:pt x="23" y="190"/>
                    <a:pt x="21" y="188"/>
                    <a:pt x="18" y="185"/>
                  </a:cubicBezTo>
                  <a:cubicBezTo>
                    <a:pt x="15" y="181"/>
                    <a:pt x="14" y="177"/>
                    <a:pt x="12" y="173"/>
                  </a:cubicBezTo>
                  <a:cubicBezTo>
                    <a:pt x="8" y="165"/>
                    <a:pt x="7" y="158"/>
                    <a:pt x="3" y="150"/>
                  </a:cubicBezTo>
                  <a:cubicBezTo>
                    <a:pt x="1" y="147"/>
                    <a:pt x="1" y="143"/>
                    <a:pt x="0" y="139"/>
                  </a:cubicBezTo>
                  <a:cubicBezTo>
                    <a:pt x="0" y="138"/>
                    <a:pt x="0" y="137"/>
                    <a:pt x="1" y="137"/>
                  </a:cubicBezTo>
                  <a:cubicBezTo>
                    <a:pt x="1" y="135"/>
                    <a:pt x="2" y="133"/>
                    <a:pt x="2" y="131"/>
                  </a:cubicBezTo>
                  <a:cubicBezTo>
                    <a:pt x="2" y="129"/>
                    <a:pt x="2" y="126"/>
                    <a:pt x="3" y="126"/>
                  </a:cubicBezTo>
                  <a:cubicBezTo>
                    <a:pt x="4" y="125"/>
                    <a:pt x="6" y="125"/>
                    <a:pt x="6" y="125"/>
                  </a:cubicBezTo>
                  <a:cubicBezTo>
                    <a:pt x="7" y="125"/>
                    <a:pt x="8" y="125"/>
                    <a:pt x="9" y="126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2">
              <a:extLst>
                <a:ext uri="{FF2B5EF4-FFF2-40B4-BE49-F238E27FC236}">
                  <a16:creationId xmlns:a16="http://schemas.microsoft.com/office/drawing/2014/main" id="{9F9C3926-9748-46D9-A326-3DC917564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138" y="2757488"/>
              <a:ext cx="912813" cy="622300"/>
            </a:xfrm>
            <a:custGeom>
              <a:avLst/>
              <a:gdLst>
                <a:gd name="T0" fmla="*/ 35 w 242"/>
                <a:gd name="T1" fmla="*/ 163 h 165"/>
                <a:gd name="T2" fmla="*/ 32 w 242"/>
                <a:gd name="T3" fmla="*/ 158 h 165"/>
                <a:gd name="T4" fmla="*/ 27 w 242"/>
                <a:gd name="T5" fmla="*/ 146 h 165"/>
                <a:gd name="T6" fmla="*/ 21 w 242"/>
                <a:gd name="T7" fmla="*/ 139 h 165"/>
                <a:gd name="T8" fmla="*/ 12 w 242"/>
                <a:gd name="T9" fmla="*/ 127 h 165"/>
                <a:gd name="T10" fmla="*/ 3 w 242"/>
                <a:gd name="T11" fmla="*/ 120 h 165"/>
                <a:gd name="T12" fmla="*/ 5 w 242"/>
                <a:gd name="T13" fmla="*/ 110 h 165"/>
                <a:gd name="T14" fmla="*/ 1 w 242"/>
                <a:gd name="T15" fmla="*/ 100 h 165"/>
                <a:gd name="T16" fmla="*/ 3 w 242"/>
                <a:gd name="T17" fmla="*/ 96 h 165"/>
                <a:gd name="T18" fmla="*/ 7 w 242"/>
                <a:gd name="T19" fmla="*/ 84 h 165"/>
                <a:gd name="T20" fmla="*/ 15 w 242"/>
                <a:gd name="T21" fmla="*/ 71 h 165"/>
                <a:gd name="T22" fmla="*/ 20 w 242"/>
                <a:gd name="T23" fmla="*/ 65 h 165"/>
                <a:gd name="T24" fmla="*/ 28 w 242"/>
                <a:gd name="T25" fmla="*/ 63 h 165"/>
                <a:gd name="T26" fmla="*/ 37 w 242"/>
                <a:gd name="T27" fmla="*/ 63 h 165"/>
                <a:gd name="T28" fmla="*/ 43 w 242"/>
                <a:gd name="T29" fmla="*/ 62 h 165"/>
                <a:gd name="T30" fmla="*/ 51 w 242"/>
                <a:gd name="T31" fmla="*/ 65 h 165"/>
                <a:gd name="T32" fmla="*/ 67 w 242"/>
                <a:gd name="T33" fmla="*/ 61 h 165"/>
                <a:gd name="T34" fmla="*/ 79 w 242"/>
                <a:gd name="T35" fmla="*/ 54 h 165"/>
                <a:gd name="T36" fmla="*/ 82 w 242"/>
                <a:gd name="T37" fmla="*/ 43 h 165"/>
                <a:gd name="T38" fmla="*/ 85 w 242"/>
                <a:gd name="T39" fmla="*/ 39 h 165"/>
                <a:gd name="T40" fmla="*/ 108 w 242"/>
                <a:gd name="T41" fmla="*/ 39 h 165"/>
                <a:gd name="T42" fmla="*/ 126 w 242"/>
                <a:gd name="T43" fmla="*/ 22 h 165"/>
                <a:gd name="T44" fmla="*/ 143 w 242"/>
                <a:gd name="T45" fmla="*/ 1 h 165"/>
                <a:gd name="T46" fmla="*/ 157 w 242"/>
                <a:gd name="T47" fmla="*/ 3 h 165"/>
                <a:gd name="T48" fmla="*/ 162 w 242"/>
                <a:gd name="T49" fmla="*/ 5 h 165"/>
                <a:gd name="T50" fmla="*/ 168 w 242"/>
                <a:gd name="T51" fmla="*/ 12 h 165"/>
                <a:gd name="T52" fmla="*/ 173 w 242"/>
                <a:gd name="T53" fmla="*/ 33 h 165"/>
                <a:gd name="T54" fmla="*/ 170 w 242"/>
                <a:gd name="T55" fmla="*/ 40 h 165"/>
                <a:gd name="T56" fmla="*/ 171 w 242"/>
                <a:gd name="T57" fmla="*/ 43 h 165"/>
                <a:gd name="T58" fmla="*/ 181 w 242"/>
                <a:gd name="T59" fmla="*/ 46 h 165"/>
                <a:gd name="T60" fmla="*/ 185 w 242"/>
                <a:gd name="T61" fmla="*/ 51 h 165"/>
                <a:gd name="T62" fmla="*/ 193 w 242"/>
                <a:gd name="T63" fmla="*/ 55 h 165"/>
                <a:gd name="T64" fmla="*/ 203 w 242"/>
                <a:gd name="T65" fmla="*/ 62 h 165"/>
                <a:gd name="T66" fmla="*/ 221 w 242"/>
                <a:gd name="T67" fmla="*/ 74 h 165"/>
                <a:gd name="T68" fmla="*/ 221 w 242"/>
                <a:gd name="T69" fmla="*/ 83 h 165"/>
                <a:gd name="T70" fmla="*/ 237 w 242"/>
                <a:gd name="T71" fmla="*/ 98 h 165"/>
                <a:gd name="T72" fmla="*/ 240 w 242"/>
                <a:gd name="T73" fmla="*/ 109 h 165"/>
                <a:gd name="T74" fmla="*/ 232 w 242"/>
                <a:gd name="T75" fmla="*/ 113 h 165"/>
                <a:gd name="T76" fmla="*/ 218 w 242"/>
                <a:gd name="T77" fmla="*/ 111 h 165"/>
                <a:gd name="T78" fmla="*/ 207 w 242"/>
                <a:gd name="T79" fmla="*/ 108 h 165"/>
                <a:gd name="T80" fmla="*/ 198 w 242"/>
                <a:gd name="T81" fmla="*/ 115 h 165"/>
                <a:gd name="T82" fmla="*/ 188 w 242"/>
                <a:gd name="T83" fmla="*/ 113 h 165"/>
                <a:gd name="T84" fmla="*/ 185 w 242"/>
                <a:gd name="T85" fmla="*/ 113 h 165"/>
                <a:gd name="T86" fmla="*/ 172 w 242"/>
                <a:gd name="T87" fmla="*/ 122 h 165"/>
                <a:gd name="T88" fmla="*/ 167 w 242"/>
                <a:gd name="T89" fmla="*/ 123 h 165"/>
                <a:gd name="T90" fmla="*/ 157 w 242"/>
                <a:gd name="T91" fmla="*/ 120 h 165"/>
                <a:gd name="T92" fmla="*/ 153 w 242"/>
                <a:gd name="T93" fmla="*/ 130 h 165"/>
                <a:gd name="T94" fmla="*/ 143 w 242"/>
                <a:gd name="T95" fmla="*/ 128 h 165"/>
                <a:gd name="T96" fmla="*/ 130 w 242"/>
                <a:gd name="T97" fmla="*/ 129 h 165"/>
                <a:gd name="T98" fmla="*/ 121 w 242"/>
                <a:gd name="T99" fmla="*/ 126 h 165"/>
                <a:gd name="T100" fmla="*/ 114 w 242"/>
                <a:gd name="T101" fmla="*/ 123 h 165"/>
                <a:gd name="T102" fmla="*/ 111 w 242"/>
                <a:gd name="T103" fmla="*/ 119 h 165"/>
                <a:gd name="T104" fmla="*/ 98 w 242"/>
                <a:gd name="T105" fmla="*/ 112 h 165"/>
                <a:gd name="T106" fmla="*/ 92 w 242"/>
                <a:gd name="T107" fmla="*/ 112 h 165"/>
                <a:gd name="T108" fmla="*/ 85 w 242"/>
                <a:gd name="T109" fmla="*/ 117 h 165"/>
                <a:gd name="T110" fmla="*/ 76 w 242"/>
                <a:gd name="T111" fmla="*/ 135 h 165"/>
                <a:gd name="T112" fmla="*/ 73 w 242"/>
                <a:gd name="T113" fmla="*/ 140 h 165"/>
                <a:gd name="T114" fmla="*/ 67 w 242"/>
                <a:gd name="T115" fmla="*/ 141 h 165"/>
                <a:gd name="T116" fmla="*/ 55 w 242"/>
                <a:gd name="T117" fmla="*/ 142 h 165"/>
                <a:gd name="T118" fmla="*/ 43 w 242"/>
                <a:gd name="T119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2" h="165">
                  <a:moveTo>
                    <a:pt x="38" y="148"/>
                  </a:moveTo>
                  <a:cubicBezTo>
                    <a:pt x="38" y="153"/>
                    <a:pt x="39" y="159"/>
                    <a:pt x="35" y="163"/>
                  </a:cubicBezTo>
                  <a:cubicBezTo>
                    <a:pt x="34" y="164"/>
                    <a:pt x="34" y="165"/>
                    <a:pt x="33" y="165"/>
                  </a:cubicBezTo>
                  <a:cubicBezTo>
                    <a:pt x="33" y="163"/>
                    <a:pt x="33" y="161"/>
                    <a:pt x="32" y="158"/>
                  </a:cubicBezTo>
                  <a:cubicBezTo>
                    <a:pt x="32" y="157"/>
                    <a:pt x="31" y="156"/>
                    <a:pt x="30" y="155"/>
                  </a:cubicBezTo>
                  <a:cubicBezTo>
                    <a:pt x="29" y="152"/>
                    <a:pt x="28" y="149"/>
                    <a:pt x="27" y="146"/>
                  </a:cubicBezTo>
                  <a:cubicBezTo>
                    <a:pt x="27" y="145"/>
                    <a:pt x="27" y="144"/>
                    <a:pt x="26" y="142"/>
                  </a:cubicBezTo>
                  <a:cubicBezTo>
                    <a:pt x="24" y="141"/>
                    <a:pt x="23" y="140"/>
                    <a:pt x="21" y="139"/>
                  </a:cubicBezTo>
                  <a:cubicBezTo>
                    <a:pt x="18" y="138"/>
                    <a:pt x="14" y="138"/>
                    <a:pt x="13" y="135"/>
                  </a:cubicBezTo>
                  <a:cubicBezTo>
                    <a:pt x="11" y="132"/>
                    <a:pt x="12" y="130"/>
                    <a:pt x="12" y="127"/>
                  </a:cubicBezTo>
                  <a:cubicBezTo>
                    <a:pt x="11" y="125"/>
                    <a:pt x="10" y="124"/>
                    <a:pt x="8" y="124"/>
                  </a:cubicBezTo>
                  <a:cubicBezTo>
                    <a:pt x="6" y="123"/>
                    <a:pt x="4" y="122"/>
                    <a:pt x="3" y="120"/>
                  </a:cubicBezTo>
                  <a:cubicBezTo>
                    <a:pt x="1" y="118"/>
                    <a:pt x="3" y="115"/>
                    <a:pt x="4" y="113"/>
                  </a:cubicBezTo>
                  <a:cubicBezTo>
                    <a:pt x="4" y="112"/>
                    <a:pt x="5" y="111"/>
                    <a:pt x="5" y="110"/>
                  </a:cubicBezTo>
                  <a:cubicBezTo>
                    <a:pt x="5" y="109"/>
                    <a:pt x="4" y="108"/>
                    <a:pt x="4" y="108"/>
                  </a:cubicBezTo>
                  <a:cubicBezTo>
                    <a:pt x="2" y="105"/>
                    <a:pt x="0" y="104"/>
                    <a:pt x="1" y="100"/>
                  </a:cubicBezTo>
                  <a:cubicBezTo>
                    <a:pt x="1" y="100"/>
                    <a:pt x="1" y="99"/>
                    <a:pt x="1" y="98"/>
                  </a:cubicBezTo>
                  <a:cubicBezTo>
                    <a:pt x="2" y="97"/>
                    <a:pt x="3" y="96"/>
                    <a:pt x="3" y="96"/>
                  </a:cubicBezTo>
                  <a:cubicBezTo>
                    <a:pt x="4" y="94"/>
                    <a:pt x="2" y="92"/>
                    <a:pt x="2" y="90"/>
                  </a:cubicBezTo>
                  <a:cubicBezTo>
                    <a:pt x="2" y="88"/>
                    <a:pt x="5" y="86"/>
                    <a:pt x="7" y="84"/>
                  </a:cubicBezTo>
                  <a:cubicBezTo>
                    <a:pt x="8" y="82"/>
                    <a:pt x="11" y="81"/>
                    <a:pt x="12" y="78"/>
                  </a:cubicBezTo>
                  <a:cubicBezTo>
                    <a:pt x="13" y="76"/>
                    <a:pt x="14" y="74"/>
                    <a:pt x="15" y="71"/>
                  </a:cubicBezTo>
                  <a:cubicBezTo>
                    <a:pt x="16" y="70"/>
                    <a:pt x="17" y="68"/>
                    <a:pt x="19" y="66"/>
                  </a:cubicBezTo>
                  <a:cubicBezTo>
                    <a:pt x="19" y="66"/>
                    <a:pt x="20" y="66"/>
                    <a:pt x="20" y="65"/>
                  </a:cubicBezTo>
                  <a:cubicBezTo>
                    <a:pt x="21" y="66"/>
                    <a:pt x="22" y="67"/>
                    <a:pt x="23" y="67"/>
                  </a:cubicBezTo>
                  <a:cubicBezTo>
                    <a:pt x="25" y="68"/>
                    <a:pt x="26" y="64"/>
                    <a:pt x="28" y="63"/>
                  </a:cubicBezTo>
                  <a:cubicBezTo>
                    <a:pt x="30" y="61"/>
                    <a:pt x="32" y="60"/>
                    <a:pt x="34" y="61"/>
                  </a:cubicBezTo>
                  <a:cubicBezTo>
                    <a:pt x="35" y="61"/>
                    <a:pt x="36" y="63"/>
                    <a:pt x="37" y="63"/>
                  </a:cubicBezTo>
                  <a:cubicBezTo>
                    <a:pt x="38" y="63"/>
                    <a:pt x="38" y="62"/>
                    <a:pt x="39" y="62"/>
                  </a:cubicBezTo>
                  <a:cubicBezTo>
                    <a:pt x="41" y="61"/>
                    <a:pt x="41" y="61"/>
                    <a:pt x="43" y="62"/>
                  </a:cubicBezTo>
                  <a:cubicBezTo>
                    <a:pt x="44" y="63"/>
                    <a:pt x="45" y="64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5" y="64"/>
                    <a:pt x="55" y="59"/>
                    <a:pt x="59" y="57"/>
                  </a:cubicBezTo>
                  <a:cubicBezTo>
                    <a:pt x="62" y="56"/>
                    <a:pt x="64" y="61"/>
                    <a:pt x="67" y="61"/>
                  </a:cubicBezTo>
                  <a:cubicBezTo>
                    <a:pt x="69" y="61"/>
                    <a:pt x="72" y="59"/>
                    <a:pt x="73" y="58"/>
                  </a:cubicBezTo>
                  <a:cubicBezTo>
                    <a:pt x="75" y="57"/>
                    <a:pt x="77" y="55"/>
                    <a:pt x="79" y="54"/>
                  </a:cubicBezTo>
                  <a:cubicBezTo>
                    <a:pt x="81" y="53"/>
                    <a:pt x="84" y="51"/>
                    <a:pt x="84" y="49"/>
                  </a:cubicBezTo>
                  <a:cubicBezTo>
                    <a:pt x="85" y="46"/>
                    <a:pt x="82" y="45"/>
                    <a:pt x="82" y="43"/>
                  </a:cubicBezTo>
                  <a:cubicBezTo>
                    <a:pt x="82" y="42"/>
                    <a:pt x="82" y="41"/>
                    <a:pt x="82" y="41"/>
                  </a:cubicBezTo>
                  <a:cubicBezTo>
                    <a:pt x="83" y="40"/>
                    <a:pt x="84" y="39"/>
                    <a:pt x="85" y="39"/>
                  </a:cubicBezTo>
                  <a:cubicBezTo>
                    <a:pt x="88" y="38"/>
                    <a:pt x="90" y="37"/>
                    <a:pt x="93" y="37"/>
                  </a:cubicBezTo>
                  <a:cubicBezTo>
                    <a:pt x="98" y="37"/>
                    <a:pt x="103" y="40"/>
                    <a:pt x="108" y="39"/>
                  </a:cubicBezTo>
                  <a:cubicBezTo>
                    <a:pt x="112" y="38"/>
                    <a:pt x="116" y="34"/>
                    <a:pt x="118" y="31"/>
                  </a:cubicBezTo>
                  <a:cubicBezTo>
                    <a:pt x="121" y="28"/>
                    <a:pt x="122" y="23"/>
                    <a:pt x="126" y="22"/>
                  </a:cubicBezTo>
                  <a:cubicBezTo>
                    <a:pt x="130" y="19"/>
                    <a:pt x="133" y="16"/>
                    <a:pt x="135" y="11"/>
                  </a:cubicBezTo>
                  <a:cubicBezTo>
                    <a:pt x="137" y="7"/>
                    <a:pt x="138" y="2"/>
                    <a:pt x="143" y="1"/>
                  </a:cubicBezTo>
                  <a:cubicBezTo>
                    <a:pt x="145" y="0"/>
                    <a:pt x="147" y="1"/>
                    <a:pt x="149" y="1"/>
                  </a:cubicBezTo>
                  <a:cubicBezTo>
                    <a:pt x="152" y="1"/>
                    <a:pt x="154" y="2"/>
                    <a:pt x="157" y="3"/>
                  </a:cubicBezTo>
                  <a:cubicBezTo>
                    <a:pt x="157" y="3"/>
                    <a:pt x="157" y="3"/>
                    <a:pt x="157" y="4"/>
                  </a:cubicBezTo>
                  <a:cubicBezTo>
                    <a:pt x="158" y="5"/>
                    <a:pt x="161" y="5"/>
                    <a:pt x="162" y="5"/>
                  </a:cubicBezTo>
                  <a:cubicBezTo>
                    <a:pt x="165" y="5"/>
                    <a:pt x="166" y="6"/>
                    <a:pt x="167" y="8"/>
                  </a:cubicBezTo>
                  <a:cubicBezTo>
                    <a:pt x="168" y="9"/>
                    <a:pt x="168" y="11"/>
                    <a:pt x="168" y="12"/>
                  </a:cubicBezTo>
                  <a:cubicBezTo>
                    <a:pt x="169" y="17"/>
                    <a:pt x="173" y="20"/>
                    <a:pt x="174" y="25"/>
                  </a:cubicBezTo>
                  <a:cubicBezTo>
                    <a:pt x="174" y="27"/>
                    <a:pt x="174" y="30"/>
                    <a:pt x="173" y="33"/>
                  </a:cubicBezTo>
                  <a:cubicBezTo>
                    <a:pt x="173" y="34"/>
                    <a:pt x="172" y="36"/>
                    <a:pt x="171" y="37"/>
                  </a:cubicBezTo>
                  <a:cubicBezTo>
                    <a:pt x="171" y="38"/>
                    <a:pt x="170" y="39"/>
                    <a:pt x="170" y="40"/>
                  </a:cubicBezTo>
                  <a:cubicBezTo>
                    <a:pt x="169" y="40"/>
                    <a:pt x="169" y="41"/>
                    <a:pt x="170" y="42"/>
                  </a:cubicBezTo>
                  <a:cubicBezTo>
                    <a:pt x="170" y="42"/>
                    <a:pt x="170" y="43"/>
                    <a:pt x="171" y="43"/>
                  </a:cubicBezTo>
                  <a:cubicBezTo>
                    <a:pt x="174" y="45"/>
                    <a:pt x="177" y="45"/>
                    <a:pt x="181" y="45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1" y="47"/>
                    <a:pt x="181" y="49"/>
                    <a:pt x="181" y="50"/>
                  </a:cubicBezTo>
                  <a:cubicBezTo>
                    <a:pt x="182" y="51"/>
                    <a:pt x="184" y="51"/>
                    <a:pt x="185" y="51"/>
                  </a:cubicBezTo>
                  <a:cubicBezTo>
                    <a:pt x="187" y="51"/>
                    <a:pt x="189" y="51"/>
                    <a:pt x="191" y="52"/>
                  </a:cubicBezTo>
                  <a:cubicBezTo>
                    <a:pt x="192" y="52"/>
                    <a:pt x="193" y="53"/>
                    <a:pt x="193" y="55"/>
                  </a:cubicBezTo>
                  <a:cubicBezTo>
                    <a:pt x="194" y="57"/>
                    <a:pt x="195" y="58"/>
                    <a:pt x="197" y="59"/>
                  </a:cubicBezTo>
                  <a:cubicBezTo>
                    <a:pt x="199" y="60"/>
                    <a:pt x="201" y="61"/>
                    <a:pt x="203" y="62"/>
                  </a:cubicBezTo>
                  <a:cubicBezTo>
                    <a:pt x="205" y="64"/>
                    <a:pt x="206" y="66"/>
                    <a:pt x="208" y="67"/>
                  </a:cubicBezTo>
                  <a:cubicBezTo>
                    <a:pt x="211" y="71"/>
                    <a:pt x="217" y="71"/>
                    <a:pt x="221" y="74"/>
                  </a:cubicBezTo>
                  <a:cubicBezTo>
                    <a:pt x="222" y="75"/>
                    <a:pt x="223" y="76"/>
                    <a:pt x="223" y="78"/>
                  </a:cubicBezTo>
                  <a:cubicBezTo>
                    <a:pt x="222" y="80"/>
                    <a:pt x="221" y="81"/>
                    <a:pt x="221" y="83"/>
                  </a:cubicBezTo>
                  <a:cubicBezTo>
                    <a:pt x="219" y="88"/>
                    <a:pt x="225" y="92"/>
                    <a:pt x="229" y="94"/>
                  </a:cubicBezTo>
                  <a:cubicBezTo>
                    <a:pt x="232" y="95"/>
                    <a:pt x="235" y="96"/>
                    <a:pt x="237" y="98"/>
                  </a:cubicBezTo>
                  <a:cubicBezTo>
                    <a:pt x="239" y="99"/>
                    <a:pt x="240" y="100"/>
                    <a:pt x="242" y="101"/>
                  </a:cubicBezTo>
                  <a:cubicBezTo>
                    <a:pt x="242" y="103"/>
                    <a:pt x="241" y="106"/>
                    <a:pt x="240" y="109"/>
                  </a:cubicBezTo>
                  <a:cubicBezTo>
                    <a:pt x="239" y="109"/>
                    <a:pt x="239" y="110"/>
                    <a:pt x="238" y="110"/>
                  </a:cubicBezTo>
                  <a:cubicBezTo>
                    <a:pt x="236" y="111"/>
                    <a:pt x="234" y="113"/>
                    <a:pt x="232" y="113"/>
                  </a:cubicBezTo>
                  <a:cubicBezTo>
                    <a:pt x="230" y="114"/>
                    <a:pt x="227" y="113"/>
                    <a:pt x="225" y="113"/>
                  </a:cubicBezTo>
                  <a:cubicBezTo>
                    <a:pt x="223" y="112"/>
                    <a:pt x="221" y="111"/>
                    <a:pt x="218" y="111"/>
                  </a:cubicBezTo>
                  <a:cubicBezTo>
                    <a:pt x="216" y="110"/>
                    <a:pt x="214" y="110"/>
                    <a:pt x="212" y="109"/>
                  </a:cubicBezTo>
                  <a:cubicBezTo>
                    <a:pt x="211" y="108"/>
                    <a:pt x="209" y="107"/>
                    <a:pt x="207" y="108"/>
                  </a:cubicBezTo>
                  <a:cubicBezTo>
                    <a:pt x="206" y="109"/>
                    <a:pt x="206" y="112"/>
                    <a:pt x="204" y="113"/>
                  </a:cubicBezTo>
                  <a:cubicBezTo>
                    <a:pt x="202" y="115"/>
                    <a:pt x="200" y="115"/>
                    <a:pt x="198" y="115"/>
                  </a:cubicBezTo>
                  <a:cubicBezTo>
                    <a:pt x="196" y="116"/>
                    <a:pt x="194" y="117"/>
                    <a:pt x="192" y="117"/>
                  </a:cubicBezTo>
                  <a:cubicBezTo>
                    <a:pt x="191" y="116"/>
                    <a:pt x="189" y="115"/>
                    <a:pt x="188" y="113"/>
                  </a:cubicBezTo>
                  <a:cubicBezTo>
                    <a:pt x="188" y="113"/>
                    <a:pt x="188" y="112"/>
                    <a:pt x="187" y="112"/>
                  </a:cubicBezTo>
                  <a:cubicBezTo>
                    <a:pt x="186" y="112"/>
                    <a:pt x="186" y="112"/>
                    <a:pt x="185" y="113"/>
                  </a:cubicBezTo>
                  <a:cubicBezTo>
                    <a:pt x="182" y="114"/>
                    <a:pt x="181" y="117"/>
                    <a:pt x="178" y="118"/>
                  </a:cubicBezTo>
                  <a:cubicBezTo>
                    <a:pt x="176" y="120"/>
                    <a:pt x="174" y="121"/>
                    <a:pt x="172" y="122"/>
                  </a:cubicBezTo>
                  <a:cubicBezTo>
                    <a:pt x="171" y="122"/>
                    <a:pt x="170" y="123"/>
                    <a:pt x="169" y="123"/>
                  </a:cubicBezTo>
                  <a:cubicBezTo>
                    <a:pt x="168" y="123"/>
                    <a:pt x="168" y="123"/>
                    <a:pt x="167" y="123"/>
                  </a:cubicBezTo>
                  <a:cubicBezTo>
                    <a:pt x="165" y="122"/>
                    <a:pt x="163" y="120"/>
                    <a:pt x="162" y="119"/>
                  </a:cubicBezTo>
                  <a:cubicBezTo>
                    <a:pt x="160" y="118"/>
                    <a:pt x="158" y="119"/>
                    <a:pt x="157" y="120"/>
                  </a:cubicBezTo>
                  <a:cubicBezTo>
                    <a:pt x="155" y="122"/>
                    <a:pt x="154" y="123"/>
                    <a:pt x="154" y="125"/>
                  </a:cubicBezTo>
                  <a:cubicBezTo>
                    <a:pt x="154" y="127"/>
                    <a:pt x="154" y="128"/>
                    <a:pt x="153" y="130"/>
                  </a:cubicBezTo>
                  <a:cubicBezTo>
                    <a:pt x="151" y="132"/>
                    <a:pt x="149" y="132"/>
                    <a:pt x="147" y="132"/>
                  </a:cubicBezTo>
                  <a:cubicBezTo>
                    <a:pt x="145" y="131"/>
                    <a:pt x="144" y="130"/>
                    <a:pt x="143" y="128"/>
                  </a:cubicBezTo>
                  <a:cubicBezTo>
                    <a:pt x="141" y="127"/>
                    <a:pt x="139" y="127"/>
                    <a:pt x="137" y="127"/>
                  </a:cubicBezTo>
                  <a:cubicBezTo>
                    <a:pt x="135" y="128"/>
                    <a:pt x="132" y="129"/>
                    <a:pt x="130" y="129"/>
                  </a:cubicBezTo>
                  <a:cubicBezTo>
                    <a:pt x="129" y="128"/>
                    <a:pt x="127" y="128"/>
                    <a:pt x="126" y="127"/>
                  </a:cubicBezTo>
                  <a:cubicBezTo>
                    <a:pt x="125" y="127"/>
                    <a:pt x="123" y="126"/>
                    <a:pt x="121" y="126"/>
                  </a:cubicBezTo>
                  <a:cubicBezTo>
                    <a:pt x="120" y="125"/>
                    <a:pt x="118" y="125"/>
                    <a:pt x="117" y="124"/>
                  </a:cubicBezTo>
                  <a:cubicBezTo>
                    <a:pt x="116" y="124"/>
                    <a:pt x="115" y="124"/>
                    <a:pt x="114" y="123"/>
                  </a:cubicBezTo>
                  <a:cubicBezTo>
                    <a:pt x="114" y="122"/>
                    <a:pt x="114" y="122"/>
                    <a:pt x="113" y="121"/>
                  </a:cubicBezTo>
                  <a:cubicBezTo>
                    <a:pt x="112" y="120"/>
                    <a:pt x="112" y="119"/>
                    <a:pt x="111" y="119"/>
                  </a:cubicBezTo>
                  <a:cubicBezTo>
                    <a:pt x="110" y="118"/>
                    <a:pt x="108" y="117"/>
                    <a:pt x="107" y="116"/>
                  </a:cubicBezTo>
                  <a:cubicBezTo>
                    <a:pt x="104" y="114"/>
                    <a:pt x="101" y="112"/>
                    <a:pt x="98" y="112"/>
                  </a:cubicBezTo>
                  <a:cubicBezTo>
                    <a:pt x="97" y="111"/>
                    <a:pt x="96" y="111"/>
                    <a:pt x="95" y="111"/>
                  </a:cubicBezTo>
                  <a:cubicBezTo>
                    <a:pt x="93" y="111"/>
                    <a:pt x="93" y="111"/>
                    <a:pt x="92" y="112"/>
                  </a:cubicBezTo>
                  <a:cubicBezTo>
                    <a:pt x="91" y="113"/>
                    <a:pt x="91" y="114"/>
                    <a:pt x="90" y="115"/>
                  </a:cubicBezTo>
                  <a:cubicBezTo>
                    <a:pt x="89" y="116"/>
                    <a:pt x="87" y="117"/>
                    <a:pt x="85" y="117"/>
                  </a:cubicBezTo>
                  <a:cubicBezTo>
                    <a:pt x="82" y="119"/>
                    <a:pt x="79" y="122"/>
                    <a:pt x="78" y="126"/>
                  </a:cubicBezTo>
                  <a:cubicBezTo>
                    <a:pt x="77" y="129"/>
                    <a:pt x="77" y="132"/>
                    <a:pt x="76" y="135"/>
                  </a:cubicBezTo>
                  <a:cubicBezTo>
                    <a:pt x="76" y="137"/>
                    <a:pt x="76" y="138"/>
                    <a:pt x="75" y="140"/>
                  </a:cubicBezTo>
                  <a:cubicBezTo>
                    <a:pt x="75" y="140"/>
                    <a:pt x="74" y="140"/>
                    <a:pt x="73" y="140"/>
                  </a:cubicBezTo>
                  <a:cubicBezTo>
                    <a:pt x="72" y="140"/>
                    <a:pt x="71" y="141"/>
                    <a:pt x="71" y="142"/>
                  </a:cubicBezTo>
                  <a:cubicBezTo>
                    <a:pt x="69" y="142"/>
                    <a:pt x="68" y="141"/>
                    <a:pt x="67" y="141"/>
                  </a:cubicBezTo>
                  <a:cubicBezTo>
                    <a:pt x="64" y="140"/>
                    <a:pt x="62" y="140"/>
                    <a:pt x="59" y="141"/>
                  </a:cubicBezTo>
                  <a:cubicBezTo>
                    <a:pt x="57" y="141"/>
                    <a:pt x="56" y="141"/>
                    <a:pt x="55" y="142"/>
                  </a:cubicBezTo>
                  <a:cubicBezTo>
                    <a:pt x="54" y="142"/>
                    <a:pt x="53" y="143"/>
                    <a:pt x="52" y="143"/>
                  </a:cubicBezTo>
                  <a:cubicBezTo>
                    <a:pt x="49" y="143"/>
                    <a:pt x="46" y="142"/>
                    <a:pt x="43" y="142"/>
                  </a:cubicBezTo>
                  <a:cubicBezTo>
                    <a:pt x="39" y="142"/>
                    <a:pt x="39" y="145"/>
                    <a:pt x="38" y="148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3">
              <a:extLst>
                <a:ext uri="{FF2B5EF4-FFF2-40B4-BE49-F238E27FC236}">
                  <a16:creationId xmlns:a16="http://schemas.microsoft.com/office/drawing/2014/main" id="{1E945C4F-D0F8-4590-B59B-C4B5C7F6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1822451"/>
              <a:ext cx="742950" cy="1192213"/>
            </a:xfrm>
            <a:custGeom>
              <a:avLst/>
              <a:gdLst>
                <a:gd name="T0" fmla="*/ 11 w 197"/>
                <a:gd name="T1" fmla="*/ 210 h 316"/>
                <a:gd name="T2" fmla="*/ 4 w 197"/>
                <a:gd name="T3" fmla="*/ 196 h 316"/>
                <a:gd name="T4" fmla="*/ 2 w 197"/>
                <a:gd name="T5" fmla="*/ 180 h 316"/>
                <a:gd name="T6" fmla="*/ 19 w 197"/>
                <a:gd name="T7" fmla="*/ 155 h 316"/>
                <a:gd name="T8" fmla="*/ 31 w 197"/>
                <a:gd name="T9" fmla="*/ 140 h 316"/>
                <a:gd name="T10" fmla="*/ 40 w 197"/>
                <a:gd name="T11" fmla="*/ 108 h 316"/>
                <a:gd name="T12" fmla="*/ 37 w 197"/>
                <a:gd name="T13" fmla="*/ 84 h 316"/>
                <a:gd name="T14" fmla="*/ 44 w 197"/>
                <a:gd name="T15" fmla="*/ 73 h 316"/>
                <a:gd name="T16" fmla="*/ 42 w 197"/>
                <a:gd name="T17" fmla="*/ 64 h 316"/>
                <a:gd name="T18" fmla="*/ 32 w 197"/>
                <a:gd name="T19" fmla="*/ 50 h 316"/>
                <a:gd name="T20" fmla="*/ 30 w 197"/>
                <a:gd name="T21" fmla="*/ 23 h 316"/>
                <a:gd name="T22" fmla="*/ 28 w 197"/>
                <a:gd name="T23" fmla="*/ 11 h 316"/>
                <a:gd name="T24" fmla="*/ 47 w 197"/>
                <a:gd name="T25" fmla="*/ 1 h 316"/>
                <a:gd name="T26" fmla="*/ 63 w 197"/>
                <a:gd name="T27" fmla="*/ 9 h 316"/>
                <a:gd name="T28" fmla="*/ 84 w 197"/>
                <a:gd name="T29" fmla="*/ 21 h 316"/>
                <a:gd name="T30" fmla="*/ 123 w 197"/>
                <a:gd name="T31" fmla="*/ 41 h 316"/>
                <a:gd name="T32" fmla="*/ 170 w 197"/>
                <a:gd name="T33" fmla="*/ 66 h 316"/>
                <a:gd name="T34" fmla="*/ 187 w 197"/>
                <a:gd name="T35" fmla="*/ 78 h 316"/>
                <a:gd name="T36" fmla="*/ 197 w 197"/>
                <a:gd name="T37" fmla="*/ 86 h 316"/>
                <a:gd name="T38" fmla="*/ 179 w 197"/>
                <a:gd name="T39" fmla="*/ 156 h 316"/>
                <a:gd name="T40" fmla="*/ 177 w 197"/>
                <a:gd name="T41" fmla="*/ 172 h 316"/>
                <a:gd name="T42" fmla="*/ 166 w 197"/>
                <a:gd name="T43" fmla="*/ 182 h 316"/>
                <a:gd name="T44" fmla="*/ 158 w 197"/>
                <a:gd name="T45" fmla="*/ 203 h 316"/>
                <a:gd name="T46" fmla="*/ 161 w 197"/>
                <a:gd name="T47" fmla="*/ 214 h 316"/>
                <a:gd name="T48" fmla="*/ 167 w 197"/>
                <a:gd name="T49" fmla="*/ 229 h 316"/>
                <a:gd name="T50" fmla="*/ 175 w 197"/>
                <a:gd name="T51" fmla="*/ 245 h 316"/>
                <a:gd name="T52" fmla="*/ 166 w 197"/>
                <a:gd name="T53" fmla="*/ 249 h 316"/>
                <a:gd name="T54" fmla="*/ 152 w 197"/>
                <a:gd name="T55" fmla="*/ 259 h 316"/>
                <a:gd name="T56" fmla="*/ 135 w 197"/>
                <a:gd name="T57" fmla="*/ 279 h 316"/>
                <a:gd name="T58" fmla="*/ 110 w 197"/>
                <a:gd name="T59" fmla="*/ 285 h 316"/>
                <a:gd name="T60" fmla="*/ 99 w 197"/>
                <a:gd name="T61" fmla="*/ 289 h 316"/>
                <a:gd name="T62" fmla="*/ 101 w 197"/>
                <a:gd name="T63" fmla="*/ 297 h 316"/>
                <a:gd name="T64" fmla="*/ 90 w 197"/>
                <a:gd name="T65" fmla="*/ 306 h 316"/>
                <a:gd name="T66" fmla="*/ 76 w 197"/>
                <a:gd name="T67" fmla="*/ 305 h 316"/>
                <a:gd name="T68" fmla="*/ 63 w 197"/>
                <a:gd name="T69" fmla="*/ 313 h 316"/>
                <a:gd name="T70" fmla="*/ 56 w 197"/>
                <a:gd name="T71" fmla="*/ 310 h 316"/>
                <a:gd name="T72" fmla="*/ 51 w 197"/>
                <a:gd name="T73" fmla="*/ 309 h 316"/>
                <a:gd name="T74" fmla="*/ 40 w 197"/>
                <a:gd name="T75" fmla="*/ 315 h 316"/>
                <a:gd name="T76" fmla="*/ 39 w 197"/>
                <a:gd name="T77" fmla="*/ 311 h 316"/>
                <a:gd name="T78" fmla="*/ 26 w 197"/>
                <a:gd name="T79" fmla="*/ 294 h 316"/>
                <a:gd name="T80" fmla="*/ 18 w 197"/>
                <a:gd name="T81" fmla="*/ 283 h 316"/>
                <a:gd name="T82" fmla="*/ 13 w 197"/>
                <a:gd name="T83" fmla="*/ 266 h 316"/>
                <a:gd name="T84" fmla="*/ 28 w 197"/>
                <a:gd name="T85" fmla="*/ 268 h 316"/>
                <a:gd name="T86" fmla="*/ 34 w 197"/>
                <a:gd name="T87" fmla="*/ 267 h 316"/>
                <a:gd name="T88" fmla="*/ 37 w 197"/>
                <a:gd name="T89" fmla="*/ 261 h 316"/>
                <a:gd name="T90" fmla="*/ 29 w 197"/>
                <a:gd name="T91" fmla="*/ 245 h 316"/>
                <a:gd name="T92" fmla="*/ 26 w 197"/>
                <a:gd name="T93" fmla="*/ 223 h 316"/>
                <a:gd name="T94" fmla="*/ 14 w 197"/>
                <a:gd name="T95" fmla="*/ 20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" h="316">
                  <a:moveTo>
                    <a:pt x="14" y="208"/>
                  </a:moveTo>
                  <a:cubicBezTo>
                    <a:pt x="13" y="208"/>
                    <a:pt x="12" y="209"/>
                    <a:pt x="11" y="210"/>
                  </a:cubicBezTo>
                  <a:cubicBezTo>
                    <a:pt x="12" y="206"/>
                    <a:pt x="10" y="204"/>
                    <a:pt x="8" y="201"/>
                  </a:cubicBezTo>
                  <a:cubicBezTo>
                    <a:pt x="7" y="199"/>
                    <a:pt x="5" y="198"/>
                    <a:pt x="4" y="196"/>
                  </a:cubicBezTo>
                  <a:cubicBezTo>
                    <a:pt x="3" y="194"/>
                    <a:pt x="1" y="191"/>
                    <a:pt x="1" y="188"/>
                  </a:cubicBezTo>
                  <a:cubicBezTo>
                    <a:pt x="0" y="186"/>
                    <a:pt x="2" y="183"/>
                    <a:pt x="2" y="180"/>
                  </a:cubicBezTo>
                  <a:cubicBezTo>
                    <a:pt x="4" y="177"/>
                    <a:pt x="6" y="173"/>
                    <a:pt x="7" y="170"/>
                  </a:cubicBezTo>
                  <a:cubicBezTo>
                    <a:pt x="11" y="164"/>
                    <a:pt x="14" y="159"/>
                    <a:pt x="19" y="155"/>
                  </a:cubicBezTo>
                  <a:cubicBezTo>
                    <a:pt x="22" y="153"/>
                    <a:pt x="24" y="150"/>
                    <a:pt x="26" y="148"/>
                  </a:cubicBezTo>
                  <a:cubicBezTo>
                    <a:pt x="28" y="146"/>
                    <a:pt x="30" y="143"/>
                    <a:pt x="31" y="140"/>
                  </a:cubicBezTo>
                  <a:cubicBezTo>
                    <a:pt x="33" y="136"/>
                    <a:pt x="35" y="132"/>
                    <a:pt x="36" y="127"/>
                  </a:cubicBezTo>
                  <a:cubicBezTo>
                    <a:pt x="39" y="121"/>
                    <a:pt x="39" y="115"/>
                    <a:pt x="40" y="108"/>
                  </a:cubicBezTo>
                  <a:cubicBezTo>
                    <a:pt x="40" y="102"/>
                    <a:pt x="40" y="96"/>
                    <a:pt x="39" y="90"/>
                  </a:cubicBezTo>
                  <a:cubicBezTo>
                    <a:pt x="38" y="88"/>
                    <a:pt x="37" y="86"/>
                    <a:pt x="37" y="84"/>
                  </a:cubicBezTo>
                  <a:cubicBezTo>
                    <a:pt x="38" y="83"/>
                    <a:pt x="38" y="82"/>
                    <a:pt x="39" y="81"/>
                  </a:cubicBezTo>
                  <a:cubicBezTo>
                    <a:pt x="40" y="78"/>
                    <a:pt x="42" y="76"/>
                    <a:pt x="44" y="73"/>
                  </a:cubicBezTo>
                  <a:cubicBezTo>
                    <a:pt x="46" y="72"/>
                    <a:pt x="47" y="70"/>
                    <a:pt x="48" y="68"/>
                  </a:cubicBezTo>
                  <a:cubicBezTo>
                    <a:pt x="48" y="66"/>
                    <a:pt x="44" y="65"/>
                    <a:pt x="42" y="64"/>
                  </a:cubicBezTo>
                  <a:cubicBezTo>
                    <a:pt x="40" y="63"/>
                    <a:pt x="40" y="61"/>
                    <a:pt x="39" y="59"/>
                  </a:cubicBezTo>
                  <a:cubicBezTo>
                    <a:pt x="37" y="55"/>
                    <a:pt x="34" y="53"/>
                    <a:pt x="32" y="50"/>
                  </a:cubicBezTo>
                  <a:cubicBezTo>
                    <a:pt x="28" y="45"/>
                    <a:pt x="30" y="38"/>
                    <a:pt x="30" y="33"/>
                  </a:cubicBezTo>
                  <a:cubicBezTo>
                    <a:pt x="30" y="29"/>
                    <a:pt x="30" y="26"/>
                    <a:pt x="30" y="23"/>
                  </a:cubicBezTo>
                  <a:cubicBezTo>
                    <a:pt x="29" y="19"/>
                    <a:pt x="28" y="16"/>
                    <a:pt x="26" y="12"/>
                  </a:cubicBezTo>
                  <a:cubicBezTo>
                    <a:pt x="27" y="12"/>
                    <a:pt x="28" y="12"/>
                    <a:pt x="28" y="11"/>
                  </a:cubicBezTo>
                  <a:cubicBezTo>
                    <a:pt x="32" y="9"/>
                    <a:pt x="36" y="6"/>
                    <a:pt x="40" y="3"/>
                  </a:cubicBezTo>
                  <a:cubicBezTo>
                    <a:pt x="42" y="2"/>
                    <a:pt x="45" y="0"/>
                    <a:pt x="47" y="1"/>
                  </a:cubicBezTo>
                  <a:cubicBezTo>
                    <a:pt x="50" y="2"/>
                    <a:pt x="53" y="4"/>
                    <a:pt x="55" y="5"/>
                  </a:cubicBezTo>
                  <a:cubicBezTo>
                    <a:pt x="58" y="6"/>
                    <a:pt x="60" y="8"/>
                    <a:pt x="63" y="9"/>
                  </a:cubicBezTo>
                  <a:cubicBezTo>
                    <a:pt x="67" y="11"/>
                    <a:pt x="70" y="12"/>
                    <a:pt x="74" y="15"/>
                  </a:cubicBezTo>
                  <a:cubicBezTo>
                    <a:pt x="77" y="17"/>
                    <a:pt x="80" y="20"/>
                    <a:pt x="84" y="21"/>
                  </a:cubicBezTo>
                  <a:cubicBezTo>
                    <a:pt x="91" y="24"/>
                    <a:pt x="99" y="25"/>
                    <a:pt x="105" y="30"/>
                  </a:cubicBezTo>
                  <a:cubicBezTo>
                    <a:pt x="111" y="34"/>
                    <a:pt x="116" y="39"/>
                    <a:pt x="123" y="41"/>
                  </a:cubicBezTo>
                  <a:cubicBezTo>
                    <a:pt x="132" y="44"/>
                    <a:pt x="139" y="47"/>
                    <a:pt x="147" y="52"/>
                  </a:cubicBezTo>
                  <a:cubicBezTo>
                    <a:pt x="155" y="57"/>
                    <a:pt x="162" y="61"/>
                    <a:pt x="170" y="66"/>
                  </a:cubicBezTo>
                  <a:cubicBezTo>
                    <a:pt x="173" y="68"/>
                    <a:pt x="176" y="71"/>
                    <a:pt x="179" y="73"/>
                  </a:cubicBezTo>
                  <a:cubicBezTo>
                    <a:pt x="182" y="74"/>
                    <a:pt x="185" y="76"/>
                    <a:pt x="187" y="78"/>
                  </a:cubicBezTo>
                  <a:cubicBezTo>
                    <a:pt x="190" y="81"/>
                    <a:pt x="192" y="83"/>
                    <a:pt x="195" y="86"/>
                  </a:cubicBezTo>
                  <a:cubicBezTo>
                    <a:pt x="197" y="86"/>
                    <a:pt x="197" y="86"/>
                    <a:pt x="197" y="8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9" y="160"/>
                    <a:pt x="180" y="164"/>
                    <a:pt x="181" y="168"/>
                  </a:cubicBezTo>
                  <a:cubicBezTo>
                    <a:pt x="180" y="170"/>
                    <a:pt x="179" y="171"/>
                    <a:pt x="177" y="172"/>
                  </a:cubicBezTo>
                  <a:cubicBezTo>
                    <a:pt x="175" y="174"/>
                    <a:pt x="173" y="176"/>
                    <a:pt x="171" y="177"/>
                  </a:cubicBezTo>
                  <a:cubicBezTo>
                    <a:pt x="169" y="179"/>
                    <a:pt x="167" y="180"/>
                    <a:pt x="166" y="182"/>
                  </a:cubicBezTo>
                  <a:cubicBezTo>
                    <a:pt x="165" y="185"/>
                    <a:pt x="166" y="188"/>
                    <a:pt x="165" y="191"/>
                  </a:cubicBezTo>
                  <a:cubicBezTo>
                    <a:pt x="164" y="195"/>
                    <a:pt x="161" y="200"/>
                    <a:pt x="158" y="203"/>
                  </a:cubicBezTo>
                  <a:cubicBezTo>
                    <a:pt x="155" y="206"/>
                    <a:pt x="152" y="210"/>
                    <a:pt x="157" y="213"/>
                  </a:cubicBezTo>
                  <a:cubicBezTo>
                    <a:pt x="158" y="214"/>
                    <a:pt x="159" y="214"/>
                    <a:pt x="161" y="214"/>
                  </a:cubicBezTo>
                  <a:cubicBezTo>
                    <a:pt x="164" y="214"/>
                    <a:pt x="167" y="216"/>
                    <a:pt x="169" y="219"/>
                  </a:cubicBezTo>
                  <a:cubicBezTo>
                    <a:pt x="170" y="222"/>
                    <a:pt x="168" y="225"/>
                    <a:pt x="167" y="229"/>
                  </a:cubicBezTo>
                  <a:cubicBezTo>
                    <a:pt x="170" y="230"/>
                    <a:pt x="176" y="230"/>
                    <a:pt x="177" y="234"/>
                  </a:cubicBezTo>
                  <a:cubicBezTo>
                    <a:pt x="178" y="237"/>
                    <a:pt x="176" y="242"/>
                    <a:pt x="175" y="245"/>
                  </a:cubicBezTo>
                  <a:cubicBezTo>
                    <a:pt x="174" y="246"/>
                    <a:pt x="174" y="249"/>
                    <a:pt x="174" y="251"/>
                  </a:cubicBezTo>
                  <a:cubicBezTo>
                    <a:pt x="171" y="250"/>
                    <a:pt x="169" y="249"/>
                    <a:pt x="166" y="249"/>
                  </a:cubicBezTo>
                  <a:cubicBezTo>
                    <a:pt x="164" y="249"/>
                    <a:pt x="162" y="248"/>
                    <a:pt x="160" y="249"/>
                  </a:cubicBezTo>
                  <a:cubicBezTo>
                    <a:pt x="155" y="250"/>
                    <a:pt x="154" y="255"/>
                    <a:pt x="152" y="259"/>
                  </a:cubicBezTo>
                  <a:cubicBezTo>
                    <a:pt x="150" y="264"/>
                    <a:pt x="147" y="267"/>
                    <a:pt x="143" y="270"/>
                  </a:cubicBezTo>
                  <a:cubicBezTo>
                    <a:pt x="139" y="271"/>
                    <a:pt x="138" y="276"/>
                    <a:pt x="135" y="279"/>
                  </a:cubicBezTo>
                  <a:cubicBezTo>
                    <a:pt x="133" y="282"/>
                    <a:pt x="129" y="286"/>
                    <a:pt x="125" y="287"/>
                  </a:cubicBezTo>
                  <a:cubicBezTo>
                    <a:pt x="120" y="288"/>
                    <a:pt x="115" y="285"/>
                    <a:pt x="110" y="285"/>
                  </a:cubicBezTo>
                  <a:cubicBezTo>
                    <a:pt x="107" y="285"/>
                    <a:pt x="105" y="286"/>
                    <a:pt x="102" y="287"/>
                  </a:cubicBezTo>
                  <a:cubicBezTo>
                    <a:pt x="101" y="287"/>
                    <a:pt x="100" y="288"/>
                    <a:pt x="99" y="289"/>
                  </a:cubicBezTo>
                  <a:cubicBezTo>
                    <a:pt x="99" y="289"/>
                    <a:pt x="99" y="290"/>
                    <a:pt x="99" y="291"/>
                  </a:cubicBezTo>
                  <a:cubicBezTo>
                    <a:pt x="99" y="293"/>
                    <a:pt x="102" y="294"/>
                    <a:pt x="101" y="297"/>
                  </a:cubicBezTo>
                  <a:cubicBezTo>
                    <a:pt x="101" y="299"/>
                    <a:pt x="98" y="301"/>
                    <a:pt x="96" y="302"/>
                  </a:cubicBezTo>
                  <a:cubicBezTo>
                    <a:pt x="94" y="303"/>
                    <a:pt x="92" y="305"/>
                    <a:pt x="90" y="306"/>
                  </a:cubicBezTo>
                  <a:cubicBezTo>
                    <a:pt x="89" y="307"/>
                    <a:pt x="86" y="309"/>
                    <a:pt x="84" y="309"/>
                  </a:cubicBezTo>
                  <a:cubicBezTo>
                    <a:pt x="81" y="309"/>
                    <a:pt x="79" y="304"/>
                    <a:pt x="76" y="305"/>
                  </a:cubicBezTo>
                  <a:cubicBezTo>
                    <a:pt x="72" y="307"/>
                    <a:pt x="72" y="312"/>
                    <a:pt x="68" y="313"/>
                  </a:cubicBezTo>
                  <a:cubicBezTo>
                    <a:pt x="66" y="313"/>
                    <a:pt x="65" y="313"/>
                    <a:pt x="63" y="313"/>
                  </a:cubicBezTo>
                  <a:cubicBezTo>
                    <a:pt x="62" y="312"/>
                    <a:pt x="61" y="311"/>
                    <a:pt x="60" y="310"/>
                  </a:cubicBezTo>
                  <a:cubicBezTo>
                    <a:pt x="58" y="309"/>
                    <a:pt x="58" y="309"/>
                    <a:pt x="56" y="310"/>
                  </a:cubicBezTo>
                  <a:cubicBezTo>
                    <a:pt x="55" y="310"/>
                    <a:pt x="55" y="311"/>
                    <a:pt x="54" y="311"/>
                  </a:cubicBezTo>
                  <a:cubicBezTo>
                    <a:pt x="53" y="311"/>
                    <a:pt x="52" y="309"/>
                    <a:pt x="51" y="309"/>
                  </a:cubicBezTo>
                  <a:cubicBezTo>
                    <a:pt x="49" y="308"/>
                    <a:pt x="47" y="309"/>
                    <a:pt x="45" y="311"/>
                  </a:cubicBezTo>
                  <a:cubicBezTo>
                    <a:pt x="43" y="312"/>
                    <a:pt x="42" y="316"/>
                    <a:pt x="40" y="315"/>
                  </a:cubicBezTo>
                  <a:cubicBezTo>
                    <a:pt x="39" y="315"/>
                    <a:pt x="38" y="314"/>
                    <a:pt x="37" y="313"/>
                  </a:cubicBezTo>
                  <a:cubicBezTo>
                    <a:pt x="38" y="313"/>
                    <a:pt x="38" y="312"/>
                    <a:pt x="39" y="311"/>
                  </a:cubicBezTo>
                  <a:cubicBezTo>
                    <a:pt x="38" y="308"/>
                    <a:pt x="37" y="305"/>
                    <a:pt x="35" y="303"/>
                  </a:cubicBezTo>
                  <a:cubicBezTo>
                    <a:pt x="32" y="299"/>
                    <a:pt x="29" y="297"/>
                    <a:pt x="26" y="294"/>
                  </a:cubicBezTo>
                  <a:cubicBezTo>
                    <a:pt x="24" y="292"/>
                    <a:pt x="21" y="290"/>
                    <a:pt x="20" y="287"/>
                  </a:cubicBezTo>
                  <a:cubicBezTo>
                    <a:pt x="19" y="286"/>
                    <a:pt x="18" y="285"/>
                    <a:pt x="18" y="283"/>
                  </a:cubicBezTo>
                  <a:cubicBezTo>
                    <a:pt x="17" y="281"/>
                    <a:pt x="16" y="280"/>
                    <a:pt x="15" y="278"/>
                  </a:cubicBezTo>
                  <a:cubicBezTo>
                    <a:pt x="12" y="275"/>
                    <a:pt x="6" y="269"/>
                    <a:pt x="13" y="266"/>
                  </a:cubicBezTo>
                  <a:cubicBezTo>
                    <a:pt x="16" y="264"/>
                    <a:pt x="18" y="267"/>
                    <a:pt x="21" y="268"/>
                  </a:cubicBezTo>
                  <a:cubicBezTo>
                    <a:pt x="24" y="270"/>
                    <a:pt x="26" y="269"/>
                    <a:pt x="28" y="268"/>
                  </a:cubicBezTo>
                  <a:cubicBezTo>
                    <a:pt x="29" y="267"/>
                    <a:pt x="30" y="266"/>
                    <a:pt x="32" y="266"/>
                  </a:cubicBezTo>
                  <a:cubicBezTo>
                    <a:pt x="32" y="266"/>
                    <a:pt x="33" y="266"/>
                    <a:pt x="34" y="267"/>
                  </a:cubicBezTo>
                  <a:cubicBezTo>
                    <a:pt x="35" y="267"/>
                    <a:pt x="38" y="267"/>
                    <a:pt x="39" y="266"/>
                  </a:cubicBezTo>
                  <a:cubicBezTo>
                    <a:pt x="41" y="264"/>
                    <a:pt x="38" y="262"/>
                    <a:pt x="37" y="261"/>
                  </a:cubicBezTo>
                  <a:cubicBezTo>
                    <a:pt x="34" y="258"/>
                    <a:pt x="30" y="257"/>
                    <a:pt x="29" y="253"/>
                  </a:cubicBezTo>
                  <a:cubicBezTo>
                    <a:pt x="28" y="251"/>
                    <a:pt x="29" y="248"/>
                    <a:pt x="29" y="245"/>
                  </a:cubicBezTo>
                  <a:cubicBezTo>
                    <a:pt x="29" y="241"/>
                    <a:pt x="28" y="237"/>
                    <a:pt x="27" y="232"/>
                  </a:cubicBezTo>
                  <a:cubicBezTo>
                    <a:pt x="27" y="229"/>
                    <a:pt x="27" y="226"/>
                    <a:pt x="26" y="223"/>
                  </a:cubicBezTo>
                  <a:cubicBezTo>
                    <a:pt x="25" y="219"/>
                    <a:pt x="23" y="216"/>
                    <a:pt x="21" y="213"/>
                  </a:cubicBezTo>
                  <a:cubicBezTo>
                    <a:pt x="19" y="211"/>
                    <a:pt x="17" y="208"/>
                    <a:pt x="14" y="208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4">
              <a:extLst>
                <a:ext uri="{FF2B5EF4-FFF2-40B4-BE49-F238E27FC236}">
                  <a16:creationId xmlns:a16="http://schemas.microsoft.com/office/drawing/2014/main" id="{B0F3B60C-70FE-4F3C-AF03-0DEDA92E7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5" y="3881438"/>
              <a:ext cx="4763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5">
              <a:extLst>
                <a:ext uri="{FF2B5EF4-FFF2-40B4-BE49-F238E27FC236}">
                  <a16:creationId xmlns:a16="http://schemas.microsoft.com/office/drawing/2014/main" id="{33414580-AA49-43F6-8175-B67CDF24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3" y="3957638"/>
              <a:ext cx="885825" cy="900113"/>
            </a:xfrm>
            <a:custGeom>
              <a:avLst/>
              <a:gdLst>
                <a:gd name="T0" fmla="*/ 21 w 235"/>
                <a:gd name="T1" fmla="*/ 4 h 239"/>
                <a:gd name="T2" fmla="*/ 31 w 235"/>
                <a:gd name="T3" fmla="*/ 2 h 239"/>
                <a:gd name="T4" fmla="*/ 56 w 235"/>
                <a:gd name="T5" fmla="*/ 6 h 239"/>
                <a:gd name="T6" fmla="*/ 89 w 235"/>
                <a:gd name="T7" fmla="*/ 0 h 239"/>
                <a:gd name="T8" fmla="*/ 96 w 235"/>
                <a:gd name="T9" fmla="*/ 9 h 239"/>
                <a:gd name="T10" fmla="*/ 102 w 235"/>
                <a:gd name="T11" fmla="*/ 20 h 239"/>
                <a:gd name="T12" fmla="*/ 102 w 235"/>
                <a:gd name="T13" fmla="*/ 31 h 239"/>
                <a:gd name="T14" fmla="*/ 109 w 235"/>
                <a:gd name="T15" fmla="*/ 40 h 239"/>
                <a:gd name="T16" fmla="*/ 120 w 235"/>
                <a:gd name="T17" fmla="*/ 44 h 239"/>
                <a:gd name="T18" fmla="*/ 135 w 235"/>
                <a:gd name="T19" fmla="*/ 43 h 239"/>
                <a:gd name="T20" fmla="*/ 147 w 235"/>
                <a:gd name="T21" fmla="*/ 41 h 239"/>
                <a:gd name="T22" fmla="*/ 150 w 235"/>
                <a:gd name="T23" fmla="*/ 31 h 239"/>
                <a:gd name="T24" fmla="*/ 156 w 235"/>
                <a:gd name="T25" fmla="*/ 24 h 239"/>
                <a:gd name="T26" fmla="*/ 168 w 235"/>
                <a:gd name="T27" fmla="*/ 23 h 239"/>
                <a:gd name="T28" fmla="*/ 172 w 235"/>
                <a:gd name="T29" fmla="*/ 30 h 239"/>
                <a:gd name="T30" fmla="*/ 195 w 235"/>
                <a:gd name="T31" fmla="*/ 31 h 239"/>
                <a:gd name="T32" fmla="*/ 195 w 235"/>
                <a:gd name="T33" fmla="*/ 48 h 239"/>
                <a:gd name="T34" fmla="*/ 195 w 235"/>
                <a:gd name="T35" fmla="*/ 62 h 239"/>
                <a:gd name="T36" fmla="*/ 190 w 235"/>
                <a:gd name="T37" fmla="*/ 71 h 239"/>
                <a:gd name="T38" fmla="*/ 198 w 235"/>
                <a:gd name="T39" fmla="*/ 82 h 239"/>
                <a:gd name="T40" fmla="*/ 203 w 235"/>
                <a:gd name="T41" fmla="*/ 91 h 239"/>
                <a:gd name="T42" fmla="*/ 204 w 235"/>
                <a:gd name="T43" fmla="*/ 105 h 239"/>
                <a:gd name="T44" fmla="*/ 218 w 235"/>
                <a:gd name="T45" fmla="*/ 101 h 239"/>
                <a:gd name="T46" fmla="*/ 228 w 235"/>
                <a:gd name="T47" fmla="*/ 100 h 239"/>
                <a:gd name="T48" fmla="*/ 235 w 235"/>
                <a:gd name="T49" fmla="*/ 101 h 239"/>
                <a:gd name="T50" fmla="*/ 234 w 235"/>
                <a:gd name="T51" fmla="*/ 111 h 239"/>
                <a:gd name="T52" fmla="*/ 232 w 235"/>
                <a:gd name="T53" fmla="*/ 119 h 239"/>
                <a:gd name="T54" fmla="*/ 233 w 235"/>
                <a:gd name="T55" fmla="*/ 127 h 239"/>
                <a:gd name="T56" fmla="*/ 231 w 235"/>
                <a:gd name="T57" fmla="*/ 133 h 239"/>
                <a:gd name="T58" fmla="*/ 233 w 235"/>
                <a:gd name="T59" fmla="*/ 137 h 239"/>
                <a:gd name="T60" fmla="*/ 199 w 235"/>
                <a:gd name="T61" fmla="*/ 207 h 239"/>
                <a:gd name="T62" fmla="*/ 206 w 235"/>
                <a:gd name="T63" fmla="*/ 214 h 239"/>
                <a:gd name="T64" fmla="*/ 211 w 235"/>
                <a:gd name="T65" fmla="*/ 220 h 239"/>
                <a:gd name="T66" fmla="*/ 219 w 235"/>
                <a:gd name="T67" fmla="*/ 229 h 239"/>
                <a:gd name="T68" fmla="*/ 206 w 235"/>
                <a:gd name="T69" fmla="*/ 233 h 239"/>
                <a:gd name="T70" fmla="*/ 185 w 235"/>
                <a:gd name="T71" fmla="*/ 239 h 239"/>
                <a:gd name="T72" fmla="*/ 178 w 235"/>
                <a:gd name="T73" fmla="*/ 238 h 239"/>
                <a:gd name="T74" fmla="*/ 173 w 235"/>
                <a:gd name="T75" fmla="*/ 237 h 239"/>
                <a:gd name="T76" fmla="*/ 161 w 235"/>
                <a:gd name="T77" fmla="*/ 233 h 239"/>
                <a:gd name="T78" fmla="*/ 155 w 235"/>
                <a:gd name="T79" fmla="*/ 237 h 239"/>
                <a:gd name="T80" fmla="*/ 137 w 235"/>
                <a:gd name="T81" fmla="*/ 237 h 239"/>
                <a:gd name="T82" fmla="*/ 129 w 235"/>
                <a:gd name="T83" fmla="*/ 233 h 239"/>
                <a:gd name="T84" fmla="*/ 126 w 235"/>
                <a:gd name="T85" fmla="*/ 225 h 239"/>
                <a:gd name="T86" fmla="*/ 31 w 235"/>
                <a:gd name="T87" fmla="*/ 213 h 239"/>
                <a:gd name="T88" fmla="*/ 23 w 235"/>
                <a:gd name="T89" fmla="*/ 217 h 239"/>
                <a:gd name="T90" fmla="*/ 3 w 235"/>
                <a:gd name="T91" fmla="*/ 220 h 239"/>
                <a:gd name="T92" fmla="*/ 2 w 235"/>
                <a:gd name="T93" fmla="*/ 211 h 239"/>
                <a:gd name="T94" fmla="*/ 3 w 235"/>
                <a:gd name="T95" fmla="*/ 195 h 239"/>
                <a:gd name="T96" fmla="*/ 10 w 235"/>
                <a:gd name="T97" fmla="*/ 180 h 239"/>
                <a:gd name="T98" fmla="*/ 12 w 235"/>
                <a:gd name="T99" fmla="*/ 162 h 239"/>
                <a:gd name="T100" fmla="*/ 15 w 235"/>
                <a:gd name="T101" fmla="*/ 154 h 239"/>
                <a:gd name="T102" fmla="*/ 21 w 235"/>
                <a:gd name="T103" fmla="*/ 145 h 239"/>
                <a:gd name="T104" fmla="*/ 29 w 235"/>
                <a:gd name="T105" fmla="*/ 134 h 239"/>
                <a:gd name="T106" fmla="*/ 33 w 235"/>
                <a:gd name="T107" fmla="*/ 123 h 239"/>
                <a:gd name="T108" fmla="*/ 41 w 235"/>
                <a:gd name="T109" fmla="*/ 100 h 239"/>
                <a:gd name="T110" fmla="*/ 37 w 235"/>
                <a:gd name="T111" fmla="*/ 95 h 239"/>
                <a:gd name="T112" fmla="*/ 32 w 235"/>
                <a:gd name="T113" fmla="*/ 81 h 239"/>
                <a:gd name="T114" fmla="*/ 23 w 235"/>
                <a:gd name="T115" fmla="*/ 69 h 239"/>
                <a:gd name="T116" fmla="*/ 29 w 235"/>
                <a:gd name="T117" fmla="*/ 47 h 239"/>
                <a:gd name="T118" fmla="*/ 20 w 235"/>
                <a:gd name="T119" fmla="*/ 29 h 239"/>
                <a:gd name="T120" fmla="*/ 15 w 235"/>
                <a:gd name="T121" fmla="*/ 17 h 239"/>
                <a:gd name="T122" fmla="*/ 8 w 235"/>
                <a:gd name="T123" fmla="*/ 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5" h="239">
                  <a:moveTo>
                    <a:pt x="11" y="5"/>
                  </a:moveTo>
                  <a:cubicBezTo>
                    <a:pt x="13" y="5"/>
                    <a:pt x="15" y="4"/>
                    <a:pt x="18" y="4"/>
                  </a:cubicBezTo>
                  <a:cubicBezTo>
                    <a:pt x="19" y="3"/>
                    <a:pt x="20" y="3"/>
                    <a:pt x="21" y="4"/>
                  </a:cubicBezTo>
                  <a:cubicBezTo>
                    <a:pt x="22" y="4"/>
                    <a:pt x="23" y="5"/>
                    <a:pt x="24" y="5"/>
                  </a:cubicBezTo>
                  <a:cubicBezTo>
                    <a:pt x="24" y="5"/>
                    <a:pt x="25" y="4"/>
                    <a:pt x="26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3"/>
                    <a:pt x="54" y="5"/>
                    <a:pt x="56" y="6"/>
                  </a:cubicBezTo>
                  <a:cubicBezTo>
                    <a:pt x="57" y="6"/>
                    <a:pt x="58" y="4"/>
                    <a:pt x="59" y="3"/>
                  </a:cubicBezTo>
                  <a:cubicBezTo>
                    <a:pt x="59" y="2"/>
                    <a:pt x="60" y="1"/>
                    <a:pt x="61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1" y="1"/>
                    <a:pt x="92" y="1"/>
                  </a:cubicBezTo>
                  <a:cubicBezTo>
                    <a:pt x="93" y="1"/>
                    <a:pt x="94" y="2"/>
                    <a:pt x="95" y="4"/>
                  </a:cubicBezTo>
                  <a:cubicBezTo>
                    <a:pt x="95" y="6"/>
                    <a:pt x="96" y="7"/>
                    <a:pt x="96" y="9"/>
                  </a:cubicBezTo>
                  <a:cubicBezTo>
                    <a:pt x="97" y="11"/>
                    <a:pt x="98" y="13"/>
                    <a:pt x="99" y="14"/>
                  </a:cubicBezTo>
                  <a:cubicBezTo>
                    <a:pt x="99" y="16"/>
                    <a:pt x="100" y="17"/>
                    <a:pt x="101" y="18"/>
                  </a:cubicBezTo>
                  <a:cubicBezTo>
                    <a:pt x="101" y="19"/>
                    <a:pt x="102" y="19"/>
                    <a:pt x="102" y="20"/>
                  </a:cubicBezTo>
                  <a:cubicBezTo>
                    <a:pt x="102" y="21"/>
                    <a:pt x="102" y="22"/>
                    <a:pt x="102" y="23"/>
                  </a:cubicBezTo>
                  <a:cubicBezTo>
                    <a:pt x="102" y="25"/>
                    <a:pt x="101" y="27"/>
                    <a:pt x="101" y="29"/>
                  </a:cubicBezTo>
                  <a:cubicBezTo>
                    <a:pt x="101" y="30"/>
                    <a:pt x="101" y="30"/>
                    <a:pt x="102" y="31"/>
                  </a:cubicBezTo>
                  <a:cubicBezTo>
                    <a:pt x="102" y="31"/>
                    <a:pt x="102" y="31"/>
                    <a:pt x="103" y="32"/>
                  </a:cubicBezTo>
                  <a:cubicBezTo>
                    <a:pt x="105" y="33"/>
                    <a:pt x="106" y="34"/>
                    <a:pt x="107" y="35"/>
                  </a:cubicBezTo>
                  <a:cubicBezTo>
                    <a:pt x="108" y="37"/>
                    <a:pt x="108" y="38"/>
                    <a:pt x="109" y="40"/>
                  </a:cubicBezTo>
                  <a:cubicBezTo>
                    <a:pt x="109" y="41"/>
                    <a:pt x="109" y="43"/>
                    <a:pt x="109" y="44"/>
                  </a:cubicBezTo>
                  <a:cubicBezTo>
                    <a:pt x="109" y="47"/>
                    <a:pt x="112" y="48"/>
                    <a:pt x="114" y="47"/>
                  </a:cubicBezTo>
                  <a:cubicBezTo>
                    <a:pt x="116" y="45"/>
                    <a:pt x="117" y="43"/>
                    <a:pt x="120" y="44"/>
                  </a:cubicBezTo>
                  <a:cubicBezTo>
                    <a:pt x="122" y="44"/>
                    <a:pt x="125" y="46"/>
                    <a:pt x="128" y="45"/>
                  </a:cubicBezTo>
                  <a:cubicBezTo>
                    <a:pt x="129" y="45"/>
                    <a:pt x="130" y="44"/>
                    <a:pt x="131" y="43"/>
                  </a:cubicBezTo>
                  <a:cubicBezTo>
                    <a:pt x="132" y="43"/>
                    <a:pt x="133" y="43"/>
                    <a:pt x="135" y="43"/>
                  </a:cubicBezTo>
                  <a:cubicBezTo>
                    <a:pt x="137" y="43"/>
                    <a:pt x="138" y="44"/>
                    <a:pt x="140" y="44"/>
                  </a:cubicBezTo>
                  <a:cubicBezTo>
                    <a:pt x="142" y="44"/>
                    <a:pt x="143" y="44"/>
                    <a:pt x="145" y="44"/>
                  </a:cubicBezTo>
                  <a:cubicBezTo>
                    <a:pt x="146" y="43"/>
                    <a:pt x="147" y="43"/>
                    <a:pt x="147" y="41"/>
                  </a:cubicBezTo>
                  <a:cubicBezTo>
                    <a:pt x="148" y="40"/>
                    <a:pt x="147" y="38"/>
                    <a:pt x="147" y="37"/>
                  </a:cubicBezTo>
                  <a:cubicBezTo>
                    <a:pt x="147" y="36"/>
                    <a:pt x="147" y="34"/>
                    <a:pt x="148" y="33"/>
                  </a:cubicBezTo>
                  <a:cubicBezTo>
                    <a:pt x="149" y="32"/>
                    <a:pt x="150" y="32"/>
                    <a:pt x="150" y="31"/>
                  </a:cubicBezTo>
                  <a:cubicBezTo>
                    <a:pt x="151" y="30"/>
                    <a:pt x="151" y="28"/>
                    <a:pt x="152" y="26"/>
                  </a:cubicBezTo>
                  <a:cubicBezTo>
                    <a:pt x="152" y="25"/>
                    <a:pt x="152" y="25"/>
                    <a:pt x="154" y="24"/>
                  </a:cubicBezTo>
                  <a:cubicBezTo>
                    <a:pt x="154" y="24"/>
                    <a:pt x="155" y="24"/>
                    <a:pt x="156" y="24"/>
                  </a:cubicBezTo>
                  <a:cubicBezTo>
                    <a:pt x="157" y="24"/>
                    <a:pt x="158" y="24"/>
                    <a:pt x="159" y="24"/>
                  </a:cubicBezTo>
                  <a:cubicBezTo>
                    <a:pt x="160" y="25"/>
                    <a:pt x="161" y="24"/>
                    <a:pt x="162" y="24"/>
                  </a:cubicBezTo>
                  <a:cubicBezTo>
                    <a:pt x="164" y="23"/>
                    <a:pt x="166" y="23"/>
                    <a:pt x="168" y="23"/>
                  </a:cubicBezTo>
                  <a:cubicBezTo>
                    <a:pt x="169" y="23"/>
                    <a:pt x="170" y="24"/>
                    <a:pt x="171" y="25"/>
                  </a:cubicBezTo>
                  <a:cubicBezTo>
                    <a:pt x="171" y="26"/>
                    <a:pt x="171" y="28"/>
                    <a:pt x="171" y="29"/>
                  </a:cubicBezTo>
                  <a:cubicBezTo>
                    <a:pt x="171" y="29"/>
                    <a:pt x="171" y="30"/>
                    <a:pt x="172" y="30"/>
                  </a:cubicBezTo>
                  <a:cubicBezTo>
                    <a:pt x="190" y="30"/>
                    <a:pt x="190" y="30"/>
                    <a:pt x="190" y="30"/>
                  </a:cubicBezTo>
                  <a:cubicBezTo>
                    <a:pt x="191" y="30"/>
                    <a:pt x="192" y="31"/>
                    <a:pt x="193" y="31"/>
                  </a:cubicBezTo>
                  <a:cubicBezTo>
                    <a:pt x="193" y="31"/>
                    <a:pt x="194" y="31"/>
                    <a:pt x="195" y="31"/>
                  </a:cubicBezTo>
                  <a:cubicBezTo>
                    <a:pt x="196" y="32"/>
                    <a:pt x="196" y="34"/>
                    <a:pt x="195" y="35"/>
                  </a:cubicBezTo>
                  <a:cubicBezTo>
                    <a:pt x="195" y="38"/>
                    <a:pt x="192" y="40"/>
                    <a:pt x="192" y="43"/>
                  </a:cubicBezTo>
                  <a:cubicBezTo>
                    <a:pt x="192" y="45"/>
                    <a:pt x="194" y="46"/>
                    <a:pt x="195" y="48"/>
                  </a:cubicBezTo>
                  <a:cubicBezTo>
                    <a:pt x="196" y="49"/>
                    <a:pt x="196" y="51"/>
                    <a:pt x="196" y="52"/>
                  </a:cubicBezTo>
                  <a:cubicBezTo>
                    <a:pt x="196" y="54"/>
                    <a:pt x="195" y="56"/>
                    <a:pt x="195" y="58"/>
                  </a:cubicBezTo>
                  <a:cubicBezTo>
                    <a:pt x="194" y="60"/>
                    <a:pt x="195" y="61"/>
                    <a:pt x="195" y="62"/>
                  </a:cubicBezTo>
                  <a:cubicBezTo>
                    <a:pt x="195" y="64"/>
                    <a:pt x="195" y="65"/>
                    <a:pt x="195" y="66"/>
                  </a:cubicBezTo>
                  <a:cubicBezTo>
                    <a:pt x="194" y="67"/>
                    <a:pt x="193" y="68"/>
                    <a:pt x="192" y="69"/>
                  </a:cubicBezTo>
                  <a:cubicBezTo>
                    <a:pt x="192" y="69"/>
                    <a:pt x="191" y="70"/>
                    <a:pt x="190" y="71"/>
                  </a:cubicBezTo>
                  <a:cubicBezTo>
                    <a:pt x="190" y="72"/>
                    <a:pt x="191" y="72"/>
                    <a:pt x="192" y="73"/>
                  </a:cubicBezTo>
                  <a:cubicBezTo>
                    <a:pt x="194" y="75"/>
                    <a:pt x="197" y="75"/>
                    <a:pt x="198" y="78"/>
                  </a:cubicBezTo>
                  <a:cubicBezTo>
                    <a:pt x="198" y="79"/>
                    <a:pt x="198" y="80"/>
                    <a:pt x="198" y="82"/>
                  </a:cubicBezTo>
                  <a:cubicBezTo>
                    <a:pt x="198" y="83"/>
                    <a:pt x="199" y="84"/>
                    <a:pt x="200" y="85"/>
                  </a:cubicBezTo>
                  <a:cubicBezTo>
                    <a:pt x="201" y="85"/>
                    <a:pt x="202" y="86"/>
                    <a:pt x="203" y="87"/>
                  </a:cubicBezTo>
                  <a:cubicBezTo>
                    <a:pt x="204" y="88"/>
                    <a:pt x="204" y="90"/>
                    <a:pt x="203" y="91"/>
                  </a:cubicBezTo>
                  <a:cubicBezTo>
                    <a:pt x="203" y="93"/>
                    <a:pt x="202" y="95"/>
                    <a:pt x="201" y="96"/>
                  </a:cubicBezTo>
                  <a:cubicBezTo>
                    <a:pt x="201" y="97"/>
                    <a:pt x="200" y="98"/>
                    <a:pt x="200" y="100"/>
                  </a:cubicBezTo>
                  <a:cubicBezTo>
                    <a:pt x="199" y="102"/>
                    <a:pt x="201" y="105"/>
                    <a:pt x="204" y="105"/>
                  </a:cubicBezTo>
                  <a:cubicBezTo>
                    <a:pt x="206" y="104"/>
                    <a:pt x="207" y="101"/>
                    <a:pt x="210" y="101"/>
                  </a:cubicBezTo>
                  <a:cubicBezTo>
                    <a:pt x="211" y="101"/>
                    <a:pt x="212" y="101"/>
                    <a:pt x="214" y="102"/>
                  </a:cubicBezTo>
                  <a:cubicBezTo>
                    <a:pt x="215" y="102"/>
                    <a:pt x="216" y="102"/>
                    <a:pt x="218" y="101"/>
                  </a:cubicBezTo>
                  <a:cubicBezTo>
                    <a:pt x="219" y="101"/>
                    <a:pt x="220" y="99"/>
                    <a:pt x="222" y="100"/>
                  </a:cubicBezTo>
                  <a:cubicBezTo>
                    <a:pt x="223" y="100"/>
                    <a:pt x="224" y="101"/>
                    <a:pt x="225" y="101"/>
                  </a:cubicBezTo>
                  <a:cubicBezTo>
                    <a:pt x="226" y="101"/>
                    <a:pt x="227" y="101"/>
                    <a:pt x="228" y="100"/>
                  </a:cubicBezTo>
                  <a:cubicBezTo>
                    <a:pt x="229" y="99"/>
                    <a:pt x="230" y="98"/>
                    <a:pt x="232" y="98"/>
                  </a:cubicBezTo>
                  <a:cubicBezTo>
                    <a:pt x="233" y="98"/>
                    <a:pt x="234" y="100"/>
                    <a:pt x="235" y="101"/>
                  </a:cubicBezTo>
                  <a:cubicBezTo>
                    <a:pt x="235" y="101"/>
                    <a:pt x="235" y="101"/>
                    <a:pt x="235" y="101"/>
                  </a:cubicBezTo>
                  <a:cubicBezTo>
                    <a:pt x="234" y="102"/>
                    <a:pt x="234" y="102"/>
                    <a:pt x="234" y="103"/>
                  </a:cubicBezTo>
                  <a:cubicBezTo>
                    <a:pt x="234" y="105"/>
                    <a:pt x="235" y="106"/>
                    <a:pt x="235" y="108"/>
                  </a:cubicBezTo>
                  <a:cubicBezTo>
                    <a:pt x="235" y="109"/>
                    <a:pt x="235" y="110"/>
                    <a:pt x="234" y="111"/>
                  </a:cubicBezTo>
                  <a:cubicBezTo>
                    <a:pt x="234" y="111"/>
                    <a:pt x="232" y="110"/>
                    <a:pt x="232" y="111"/>
                  </a:cubicBezTo>
                  <a:cubicBezTo>
                    <a:pt x="230" y="111"/>
                    <a:pt x="230" y="114"/>
                    <a:pt x="230" y="115"/>
                  </a:cubicBezTo>
                  <a:cubicBezTo>
                    <a:pt x="230" y="117"/>
                    <a:pt x="231" y="118"/>
                    <a:pt x="232" y="119"/>
                  </a:cubicBezTo>
                  <a:cubicBezTo>
                    <a:pt x="233" y="120"/>
                    <a:pt x="233" y="121"/>
                    <a:pt x="233" y="122"/>
                  </a:cubicBezTo>
                  <a:cubicBezTo>
                    <a:pt x="234" y="123"/>
                    <a:pt x="233" y="123"/>
                    <a:pt x="233" y="124"/>
                  </a:cubicBezTo>
                  <a:cubicBezTo>
                    <a:pt x="233" y="125"/>
                    <a:pt x="233" y="126"/>
                    <a:pt x="233" y="127"/>
                  </a:cubicBezTo>
                  <a:cubicBezTo>
                    <a:pt x="233" y="127"/>
                    <a:pt x="233" y="128"/>
                    <a:pt x="233" y="129"/>
                  </a:cubicBezTo>
                  <a:cubicBezTo>
                    <a:pt x="233" y="130"/>
                    <a:pt x="232" y="131"/>
                    <a:pt x="232" y="131"/>
                  </a:cubicBezTo>
                  <a:cubicBezTo>
                    <a:pt x="232" y="132"/>
                    <a:pt x="232" y="133"/>
                    <a:pt x="231" y="133"/>
                  </a:cubicBezTo>
                  <a:cubicBezTo>
                    <a:pt x="232" y="134"/>
                    <a:pt x="231" y="134"/>
                    <a:pt x="232" y="135"/>
                  </a:cubicBezTo>
                  <a:cubicBezTo>
                    <a:pt x="232" y="135"/>
                    <a:pt x="232" y="136"/>
                    <a:pt x="233" y="136"/>
                  </a:cubicBezTo>
                  <a:cubicBezTo>
                    <a:pt x="233" y="137"/>
                    <a:pt x="233" y="137"/>
                    <a:pt x="233" y="137"/>
                  </a:cubicBezTo>
                  <a:cubicBezTo>
                    <a:pt x="233" y="138"/>
                    <a:pt x="233" y="138"/>
                    <a:pt x="233" y="138"/>
                  </a:cubicBezTo>
                  <a:cubicBezTo>
                    <a:pt x="199" y="138"/>
                    <a:pt x="199" y="138"/>
                    <a:pt x="199" y="138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200" y="207"/>
                    <a:pt x="200" y="208"/>
                    <a:pt x="200" y="208"/>
                  </a:cubicBezTo>
                  <a:cubicBezTo>
                    <a:pt x="201" y="209"/>
                    <a:pt x="202" y="210"/>
                    <a:pt x="203" y="211"/>
                  </a:cubicBezTo>
                  <a:cubicBezTo>
                    <a:pt x="204" y="212"/>
                    <a:pt x="205" y="213"/>
                    <a:pt x="206" y="214"/>
                  </a:cubicBezTo>
                  <a:cubicBezTo>
                    <a:pt x="206" y="215"/>
                    <a:pt x="207" y="215"/>
                    <a:pt x="207" y="216"/>
                  </a:cubicBezTo>
                  <a:cubicBezTo>
                    <a:pt x="208" y="216"/>
                    <a:pt x="208" y="217"/>
                    <a:pt x="209" y="217"/>
                  </a:cubicBezTo>
                  <a:cubicBezTo>
                    <a:pt x="210" y="218"/>
                    <a:pt x="211" y="219"/>
                    <a:pt x="211" y="220"/>
                  </a:cubicBezTo>
                  <a:cubicBezTo>
                    <a:pt x="213" y="222"/>
                    <a:pt x="215" y="224"/>
                    <a:pt x="216" y="226"/>
                  </a:cubicBezTo>
                  <a:cubicBezTo>
                    <a:pt x="217" y="226"/>
                    <a:pt x="218" y="227"/>
                    <a:pt x="218" y="228"/>
                  </a:cubicBezTo>
                  <a:cubicBezTo>
                    <a:pt x="219" y="228"/>
                    <a:pt x="219" y="229"/>
                    <a:pt x="219" y="229"/>
                  </a:cubicBezTo>
                  <a:cubicBezTo>
                    <a:pt x="219" y="229"/>
                    <a:pt x="218" y="229"/>
                    <a:pt x="218" y="229"/>
                  </a:cubicBezTo>
                  <a:cubicBezTo>
                    <a:pt x="216" y="229"/>
                    <a:pt x="214" y="230"/>
                    <a:pt x="212" y="231"/>
                  </a:cubicBezTo>
                  <a:cubicBezTo>
                    <a:pt x="210" y="231"/>
                    <a:pt x="208" y="232"/>
                    <a:pt x="206" y="233"/>
                  </a:cubicBezTo>
                  <a:cubicBezTo>
                    <a:pt x="202" y="234"/>
                    <a:pt x="198" y="237"/>
                    <a:pt x="194" y="237"/>
                  </a:cubicBezTo>
                  <a:cubicBezTo>
                    <a:pt x="192" y="238"/>
                    <a:pt x="190" y="238"/>
                    <a:pt x="188" y="238"/>
                  </a:cubicBezTo>
                  <a:cubicBezTo>
                    <a:pt x="187" y="238"/>
                    <a:pt x="186" y="239"/>
                    <a:pt x="185" y="239"/>
                  </a:cubicBezTo>
                  <a:cubicBezTo>
                    <a:pt x="183" y="239"/>
                    <a:pt x="182" y="238"/>
                    <a:pt x="181" y="238"/>
                  </a:cubicBezTo>
                  <a:cubicBezTo>
                    <a:pt x="180" y="238"/>
                    <a:pt x="179" y="238"/>
                    <a:pt x="179" y="238"/>
                  </a:cubicBezTo>
                  <a:cubicBezTo>
                    <a:pt x="178" y="238"/>
                    <a:pt x="178" y="238"/>
                    <a:pt x="178" y="238"/>
                  </a:cubicBezTo>
                  <a:cubicBezTo>
                    <a:pt x="177" y="238"/>
                    <a:pt x="176" y="238"/>
                    <a:pt x="176" y="238"/>
                  </a:cubicBezTo>
                  <a:cubicBezTo>
                    <a:pt x="176" y="238"/>
                    <a:pt x="176" y="238"/>
                    <a:pt x="176" y="238"/>
                  </a:cubicBezTo>
                  <a:cubicBezTo>
                    <a:pt x="175" y="238"/>
                    <a:pt x="174" y="237"/>
                    <a:pt x="173" y="237"/>
                  </a:cubicBezTo>
                  <a:cubicBezTo>
                    <a:pt x="172" y="237"/>
                    <a:pt x="171" y="237"/>
                    <a:pt x="170" y="237"/>
                  </a:cubicBezTo>
                  <a:cubicBezTo>
                    <a:pt x="169" y="236"/>
                    <a:pt x="167" y="237"/>
                    <a:pt x="166" y="236"/>
                  </a:cubicBezTo>
                  <a:cubicBezTo>
                    <a:pt x="164" y="234"/>
                    <a:pt x="164" y="233"/>
                    <a:pt x="161" y="233"/>
                  </a:cubicBezTo>
                  <a:cubicBezTo>
                    <a:pt x="160" y="234"/>
                    <a:pt x="158" y="235"/>
                    <a:pt x="157" y="236"/>
                  </a:cubicBezTo>
                  <a:cubicBezTo>
                    <a:pt x="156" y="237"/>
                    <a:pt x="156" y="238"/>
                    <a:pt x="155" y="238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1" y="237"/>
                    <a:pt x="150" y="233"/>
                    <a:pt x="147" y="233"/>
                  </a:cubicBezTo>
                  <a:cubicBezTo>
                    <a:pt x="145" y="234"/>
                    <a:pt x="143" y="234"/>
                    <a:pt x="142" y="235"/>
                  </a:cubicBezTo>
                  <a:cubicBezTo>
                    <a:pt x="140" y="236"/>
                    <a:pt x="139" y="237"/>
                    <a:pt x="137" y="237"/>
                  </a:cubicBezTo>
                  <a:cubicBezTo>
                    <a:pt x="136" y="237"/>
                    <a:pt x="134" y="236"/>
                    <a:pt x="133" y="235"/>
                  </a:cubicBezTo>
                  <a:cubicBezTo>
                    <a:pt x="132" y="235"/>
                    <a:pt x="132" y="234"/>
                    <a:pt x="131" y="234"/>
                  </a:cubicBezTo>
                  <a:cubicBezTo>
                    <a:pt x="131" y="233"/>
                    <a:pt x="130" y="233"/>
                    <a:pt x="129" y="233"/>
                  </a:cubicBezTo>
                  <a:cubicBezTo>
                    <a:pt x="128" y="232"/>
                    <a:pt x="127" y="231"/>
                    <a:pt x="127" y="229"/>
                  </a:cubicBezTo>
                  <a:cubicBezTo>
                    <a:pt x="126" y="228"/>
                    <a:pt x="126" y="226"/>
                    <a:pt x="126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36" y="221"/>
                    <a:pt x="35" y="216"/>
                    <a:pt x="31" y="213"/>
                  </a:cubicBezTo>
                  <a:cubicBezTo>
                    <a:pt x="30" y="213"/>
                    <a:pt x="29" y="212"/>
                    <a:pt x="28" y="213"/>
                  </a:cubicBezTo>
                  <a:cubicBezTo>
                    <a:pt x="27" y="213"/>
                    <a:pt x="26" y="214"/>
                    <a:pt x="26" y="214"/>
                  </a:cubicBezTo>
                  <a:cubicBezTo>
                    <a:pt x="25" y="215"/>
                    <a:pt x="24" y="217"/>
                    <a:pt x="23" y="217"/>
                  </a:cubicBezTo>
                  <a:cubicBezTo>
                    <a:pt x="22" y="218"/>
                    <a:pt x="21" y="217"/>
                    <a:pt x="20" y="217"/>
                  </a:cubicBezTo>
                  <a:cubicBezTo>
                    <a:pt x="19" y="218"/>
                    <a:pt x="19" y="219"/>
                    <a:pt x="18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3" y="219"/>
                    <a:pt x="3" y="218"/>
                    <a:pt x="3" y="218"/>
                  </a:cubicBezTo>
                  <a:cubicBezTo>
                    <a:pt x="3" y="217"/>
                    <a:pt x="2" y="216"/>
                    <a:pt x="2" y="214"/>
                  </a:cubicBezTo>
                  <a:cubicBezTo>
                    <a:pt x="1" y="213"/>
                    <a:pt x="2" y="212"/>
                    <a:pt x="2" y="211"/>
                  </a:cubicBezTo>
                  <a:cubicBezTo>
                    <a:pt x="1" y="210"/>
                    <a:pt x="1" y="210"/>
                    <a:pt x="1" y="208"/>
                  </a:cubicBezTo>
                  <a:cubicBezTo>
                    <a:pt x="0" y="206"/>
                    <a:pt x="0" y="203"/>
                    <a:pt x="1" y="201"/>
                  </a:cubicBezTo>
                  <a:cubicBezTo>
                    <a:pt x="1" y="199"/>
                    <a:pt x="2" y="197"/>
                    <a:pt x="3" y="195"/>
                  </a:cubicBezTo>
                  <a:cubicBezTo>
                    <a:pt x="4" y="193"/>
                    <a:pt x="6" y="191"/>
                    <a:pt x="6" y="189"/>
                  </a:cubicBezTo>
                  <a:cubicBezTo>
                    <a:pt x="6" y="186"/>
                    <a:pt x="7" y="184"/>
                    <a:pt x="8" y="182"/>
                  </a:cubicBezTo>
                  <a:cubicBezTo>
                    <a:pt x="9" y="181"/>
                    <a:pt x="10" y="181"/>
                    <a:pt x="10" y="180"/>
                  </a:cubicBezTo>
                  <a:cubicBezTo>
                    <a:pt x="11" y="179"/>
                    <a:pt x="11" y="178"/>
                    <a:pt x="11" y="176"/>
                  </a:cubicBezTo>
                  <a:cubicBezTo>
                    <a:pt x="12" y="174"/>
                    <a:pt x="12" y="172"/>
                    <a:pt x="12" y="170"/>
                  </a:cubicBezTo>
                  <a:cubicBezTo>
                    <a:pt x="12" y="167"/>
                    <a:pt x="11" y="164"/>
                    <a:pt x="12" y="162"/>
                  </a:cubicBezTo>
                  <a:cubicBezTo>
                    <a:pt x="12" y="161"/>
                    <a:pt x="13" y="159"/>
                    <a:pt x="13" y="158"/>
                  </a:cubicBezTo>
                  <a:cubicBezTo>
                    <a:pt x="13" y="157"/>
                    <a:pt x="13" y="156"/>
                    <a:pt x="14" y="155"/>
                  </a:cubicBezTo>
                  <a:cubicBezTo>
                    <a:pt x="14" y="155"/>
                    <a:pt x="15" y="154"/>
                    <a:pt x="15" y="154"/>
                  </a:cubicBezTo>
                  <a:cubicBezTo>
                    <a:pt x="15" y="153"/>
                    <a:pt x="15" y="153"/>
                    <a:pt x="15" y="152"/>
                  </a:cubicBezTo>
                  <a:cubicBezTo>
                    <a:pt x="16" y="152"/>
                    <a:pt x="17" y="151"/>
                    <a:pt x="17" y="151"/>
                  </a:cubicBezTo>
                  <a:cubicBezTo>
                    <a:pt x="19" y="149"/>
                    <a:pt x="20" y="147"/>
                    <a:pt x="21" y="145"/>
                  </a:cubicBezTo>
                  <a:cubicBezTo>
                    <a:pt x="23" y="143"/>
                    <a:pt x="24" y="141"/>
                    <a:pt x="26" y="139"/>
                  </a:cubicBezTo>
                  <a:cubicBezTo>
                    <a:pt x="26" y="139"/>
                    <a:pt x="27" y="138"/>
                    <a:pt x="28" y="137"/>
                  </a:cubicBezTo>
                  <a:cubicBezTo>
                    <a:pt x="28" y="136"/>
                    <a:pt x="28" y="135"/>
                    <a:pt x="29" y="134"/>
                  </a:cubicBezTo>
                  <a:cubicBezTo>
                    <a:pt x="30" y="132"/>
                    <a:pt x="31" y="131"/>
                    <a:pt x="32" y="129"/>
                  </a:cubicBezTo>
                  <a:cubicBezTo>
                    <a:pt x="32" y="128"/>
                    <a:pt x="32" y="127"/>
                    <a:pt x="32" y="126"/>
                  </a:cubicBezTo>
                  <a:cubicBezTo>
                    <a:pt x="32" y="125"/>
                    <a:pt x="33" y="124"/>
                    <a:pt x="33" y="123"/>
                  </a:cubicBezTo>
                  <a:cubicBezTo>
                    <a:pt x="35" y="119"/>
                    <a:pt x="37" y="116"/>
                    <a:pt x="39" y="113"/>
                  </a:cubicBezTo>
                  <a:cubicBezTo>
                    <a:pt x="40" y="110"/>
                    <a:pt x="41" y="110"/>
                    <a:pt x="41" y="107"/>
                  </a:cubicBezTo>
                  <a:cubicBezTo>
                    <a:pt x="41" y="104"/>
                    <a:pt x="41" y="102"/>
                    <a:pt x="41" y="100"/>
                  </a:cubicBezTo>
                  <a:cubicBezTo>
                    <a:pt x="40" y="98"/>
                    <a:pt x="40" y="98"/>
                    <a:pt x="39" y="97"/>
                  </a:cubicBezTo>
                  <a:cubicBezTo>
                    <a:pt x="39" y="97"/>
                    <a:pt x="39" y="96"/>
                    <a:pt x="38" y="96"/>
                  </a:cubicBezTo>
                  <a:cubicBezTo>
                    <a:pt x="38" y="95"/>
                    <a:pt x="37" y="95"/>
                    <a:pt x="37" y="95"/>
                  </a:cubicBezTo>
                  <a:cubicBezTo>
                    <a:pt x="36" y="94"/>
                    <a:pt x="34" y="93"/>
                    <a:pt x="33" y="92"/>
                  </a:cubicBezTo>
                  <a:cubicBezTo>
                    <a:pt x="31" y="90"/>
                    <a:pt x="32" y="86"/>
                    <a:pt x="32" y="84"/>
                  </a:cubicBezTo>
                  <a:cubicBezTo>
                    <a:pt x="32" y="83"/>
                    <a:pt x="32" y="82"/>
                    <a:pt x="32" y="81"/>
                  </a:cubicBezTo>
                  <a:cubicBezTo>
                    <a:pt x="32" y="79"/>
                    <a:pt x="31" y="79"/>
                    <a:pt x="31" y="78"/>
                  </a:cubicBezTo>
                  <a:cubicBezTo>
                    <a:pt x="30" y="76"/>
                    <a:pt x="30" y="74"/>
                    <a:pt x="28" y="72"/>
                  </a:cubicBezTo>
                  <a:cubicBezTo>
                    <a:pt x="26" y="71"/>
                    <a:pt x="24" y="70"/>
                    <a:pt x="23" y="69"/>
                  </a:cubicBezTo>
                  <a:cubicBezTo>
                    <a:pt x="20" y="67"/>
                    <a:pt x="21" y="65"/>
                    <a:pt x="24" y="64"/>
                  </a:cubicBezTo>
                  <a:cubicBezTo>
                    <a:pt x="26" y="64"/>
                    <a:pt x="27" y="63"/>
                    <a:pt x="28" y="61"/>
                  </a:cubicBezTo>
                  <a:cubicBezTo>
                    <a:pt x="31" y="57"/>
                    <a:pt x="31" y="51"/>
                    <a:pt x="29" y="47"/>
                  </a:cubicBezTo>
                  <a:cubicBezTo>
                    <a:pt x="28" y="45"/>
                    <a:pt x="28" y="43"/>
                    <a:pt x="27" y="41"/>
                  </a:cubicBezTo>
                  <a:cubicBezTo>
                    <a:pt x="26" y="39"/>
                    <a:pt x="24" y="38"/>
                    <a:pt x="23" y="37"/>
                  </a:cubicBezTo>
                  <a:cubicBezTo>
                    <a:pt x="21" y="35"/>
                    <a:pt x="21" y="31"/>
                    <a:pt x="20" y="29"/>
                  </a:cubicBezTo>
                  <a:cubicBezTo>
                    <a:pt x="20" y="27"/>
                    <a:pt x="19" y="24"/>
                    <a:pt x="19" y="22"/>
                  </a:cubicBezTo>
                  <a:cubicBezTo>
                    <a:pt x="18" y="21"/>
                    <a:pt x="18" y="21"/>
                    <a:pt x="17" y="19"/>
                  </a:cubicBezTo>
                  <a:cubicBezTo>
                    <a:pt x="17" y="19"/>
                    <a:pt x="16" y="18"/>
                    <a:pt x="15" y="17"/>
                  </a:cubicBezTo>
                  <a:cubicBezTo>
                    <a:pt x="14" y="16"/>
                    <a:pt x="12" y="15"/>
                    <a:pt x="11" y="14"/>
                  </a:cubicBezTo>
                  <a:cubicBezTo>
                    <a:pt x="10" y="12"/>
                    <a:pt x="7" y="9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6">
              <a:extLst>
                <a:ext uri="{FF2B5EF4-FFF2-40B4-BE49-F238E27FC236}">
                  <a16:creationId xmlns:a16="http://schemas.microsoft.com/office/drawing/2014/main" id="{B82030E7-0A8E-4F22-8347-985A3C37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3160713"/>
              <a:ext cx="1376363" cy="1358900"/>
            </a:xfrm>
            <a:custGeom>
              <a:avLst/>
              <a:gdLst>
                <a:gd name="T0" fmla="*/ 11 w 365"/>
                <a:gd name="T1" fmla="*/ 195 h 360"/>
                <a:gd name="T2" fmla="*/ 26 w 365"/>
                <a:gd name="T3" fmla="*/ 192 h 360"/>
                <a:gd name="T4" fmla="*/ 40 w 365"/>
                <a:gd name="T5" fmla="*/ 185 h 360"/>
                <a:gd name="T6" fmla="*/ 52 w 365"/>
                <a:gd name="T7" fmla="*/ 194 h 360"/>
                <a:gd name="T8" fmla="*/ 73 w 365"/>
                <a:gd name="T9" fmla="*/ 175 h 360"/>
                <a:gd name="T10" fmla="*/ 87 w 365"/>
                <a:gd name="T11" fmla="*/ 135 h 360"/>
                <a:gd name="T12" fmla="*/ 104 w 365"/>
                <a:gd name="T13" fmla="*/ 114 h 360"/>
                <a:gd name="T14" fmla="*/ 109 w 365"/>
                <a:gd name="T15" fmla="*/ 85 h 360"/>
                <a:gd name="T16" fmla="*/ 121 w 365"/>
                <a:gd name="T17" fmla="*/ 55 h 360"/>
                <a:gd name="T18" fmla="*/ 122 w 365"/>
                <a:gd name="T19" fmla="*/ 28 h 360"/>
                <a:gd name="T20" fmla="*/ 141 w 365"/>
                <a:gd name="T21" fmla="*/ 4 h 360"/>
                <a:gd name="T22" fmla="*/ 160 w 365"/>
                <a:gd name="T23" fmla="*/ 16 h 360"/>
                <a:gd name="T24" fmla="*/ 183 w 365"/>
                <a:gd name="T25" fmla="*/ 20 h 360"/>
                <a:gd name="T26" fmla="*/ 203 w 365"/>
                <a:gd name="T27" fmla="*/ 13 h 360"/>
                <a:gd name="T28" fmla="*/ 224 w 365"/>
                <a:gd name="T29" fmla="*/ 11 h 360"/>
                <a:gd name="T30" fmla="*/ 244 w 365"/>
                <a:gd name="T31" fmla="*/ 8 h 360"/>
                <a:gd name="T32" fmla="*/ 271 w 365"/>
                <a:gd name="T33" fmla="*/ 6 h 360"/>
                <a:gd name="T34" fmla="*/ 291 w 365"/>
                <a:gd name="T35" fmla="*/ 8 h 360"/>
                <a:gd name="T36" fmla="*/ 303 w 365"/>
                <a:gd name="T37" fmla="*/ 21 h 360"/>
                <a:gd name="T38" fmla="*/ 319 w 365"/>
                <a:gd name="T39" fmla="*/ 17 h 360"/>
                <a:gd name="T40" fmla="*/ 343 w 365"/>
                <a:gd name="T41" fmla="*/ 25 h 360"/>
                <a:gd name="T42" fmla="*/ 355 w 365"/>
                <a:gd name="T43" fmla="*/ 38 h 360"/>
                <a:gd name="T44" fmla="*/ 356 w 365"/>
                <a:gd name="T45" fmla="*/ 53 h 360"/>
                <a:gd name="T46" fmla="*/ 347 w 365"/>
                <a:gd name="T47" fmla="*/ 79 h 360"/>
                <a:gd name="T48" fmla="*/ 332 w 365"/>
                <a:gd name="T49" fmla="*/ 106 h 360"/>
                <a:gd name="T50" fmla="*/ 332 w 365"/>
                <a:gd name="T51" fmla="*/ 125 h 360"/>
                <a:gd name="T52" fmla="*/ 320 w 365"/>
                <a:gd name="T53" fmla="*/ 148 h 360"/>
                <a:gd name="T54" fmla="*/ 321 w 365"/>
                <a:gd name="T55" fmla="*/ 166 h 360"/>
                <a:gd name="T56" fmla="*/ 328 w 365"/>
                <a:gd name="T57" fmla="*/ 184 h 360"/>
                <a:gd name="T58" fmla="*/ 336 w 365"/>
                <a:gd name="T59" fmla="*/ 229 h 360"/>
                <a:gd name="T60" fmla="*/ 350 w 365"/>
                <a:gd name="T61" fmla="*/ 251 h 360"/>
                <a:gd name="T62" fmla="*/ 331 w 365"/>
                <a:gd name="T63" fmla="*/ 262 h 360"/>
                <a:gd name="T64" fmla="*/ 318 w 365"/>
                <a:gd name="T65" fmla="*/ 270 h 360"/>
                <a:gd name="T66" fmla="*/ 314 w 365"/>
                <a:gd name="T67" fmla="*/ 291 h 360"/>
                <a:gd name="T68" fmla="*/ 314 w 365"/>
                <a:gd name="T69" fmla="*/ 300 h 360"/>
                <a:gd name="T70" fmla="*/ 309 w 365"/>
                <a:gd name="T71" fmla="*/ 321 h 360"/>
                <a:gd name="T72" fmla="*/ 320 w 365"/>
                <a:gd name="T73" fmla="*/ 335 h 360"/>
                <a:gd name="T74" fmla="*/ 330 w 365"/>
                <a:gd name="T75" fmla="*/ 335 h 360"/>
                <a:gd name="T76" fmla="*/ 335 w 365"/>
                <a:gd name="T77" fmla="*/ 346 h 360"/>
                <a:gd name="T78" fmla="*/ 325 w 365"/>
                <a:gd name="T79" fmla="*/ 355 h 360"/>
                <a:gd name="T80" fmla="*/ 314 w 365"/>
                <a:gd name="T81" fmla="*/ 348 h 360"/>
                <a:gd name="T82" fmla="*/ 302 w 365"/>
                <a:gd name="T83" fmla="*/ 339 h 360"/>
                <a:gd name="T84" fmla="*/ 287 w 365"/>
                <a:gd name="T85" fmla="*/ 327 h 360"/>
                <a:gd name="T86" fmla="*/ 277 w 365"/>
                <a:gd name="T87" fmla="*/ 332 h 360"/>
                <a:gd name="T88" fmla="*/ 264 w 365"/>
                <a:gd name="T89" fmla="*/ 330 h 360"/>
                <a:gd name="T90" fmla="*/ 249 w 365"/>
                <a:gd name="T91" fmla="*/ 318 h 360"/>
                <a:gd name="T92" fmla="*/ 240 w 365"/>
                <a:gd name="T93" fmla="*/ 318 h 360"/>
                <a:gd name="T94" fmla="*/ 228 w 365"/>
                <a:gd name="T95" fmla="*/ 312 h 360"/>
                <a:gd name="T96" fmla="*/ 215 w 365"/>
                <a:gd name="T97" fmla="*/ 311 h 360"/>
                <a:gd name="T98" fmla="*/ 193 w 365"/>
                <a:gd name="T99" fmla="*/ 311 h 360"/>
                <a:gd name="T100" fmla="*/ 191 w 365"/>
                <a:gd name="T101" fmla="*/ 293 h 360"/>
                <a:gd name="T102" fmla="*/ 188 w 365"/>
                <a:gd name="T103" fmla="*/ 277 h 360"/>
                <a:gd name="T104" fmla="*/ 185 w 365"/>
                <a:gd name="T105" fmla="*/ 254 h 360"/>
                <a:gd name="T106" fmla="*/ 165 w 365"/>
                <a:gd name="T107" fmla="*/ 241 h 360"/>
                <a:gd name="T108" fmla="*/ 152 w 365"/>
                <a:gd name="T109" fmla="*/ 235 h 360"/>
                <a:gd name="T110" fmla="*/ 141 w 365"/>
                <a:gd name="T111" fmla="*/ 244 h 360"/>
                <a:gd name="T112" fmla="*/ 128 w 365"/>
                <a:gd name="T113" fmla="*/ 254 h 360"/>
                <a:gd name="T114" fmla="*/ 102 w 365"/>
                <a:gd name="T115" fmla="*/ 255 h 360"/>
                <a:gd name="T116" fmla="*/ 94 w 365"/>
                <a:gd name="T117" fmla="*/ 240 h 360"/>
                <a:gd name="T118" fmla="*/ 89 w 365"/>
                <a:gd name="T119" fmla="*/ 220 h 360"/>
                <a:gd name="T120" fmla="*/ 52 w 365"/>
                <a:gd name="T121" fmla="*/ 214 h 360"/>
                <a:gd name="T122" fmla="*/ 19 w 365"/>
                <a:gd name="T123" fmla="*/ 215 h 360"/>
                <a:gd name="T124" fmla="*/ 1 w 365"/>
                <a:gd name="T125" fmla="*/ 217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360">
                  <a:moveTo>
                    <a:pt x="0" y="217"/>
                  </a:moveTo>
                  <a:cubicBezTo>
                    <a:pt x="0" y="216"/>
                    <a:pt x="0" y="215"/>
                    <a:pt x="1" y="214"/>
                  </a:cubicBezTo>
                  <a:cubicBezTo>
                    <a:pt x="2" y="212"/>
                    <a:pt x="4" y="210"/>
                    <a:pt x="5" y="208"/>
                  </a:cubicBezTo>
                  <a:cubicBezTo>
                    <a:pt x="5" y="206"/>
                    <a:pt x="6" y="203"/>
                    <a:pt x="7" y="201"/>
                  </a:cubicBezTo>
                  <a:cubicBezTo>
                    <a:pt x="8" y="198"/>
                    <a:pt x="9" y="197"/>
                    <a:pt x="11" y="195"/>
                  </a:cubicBezTo>
                  <a:cubicBezTo>
                    <a:pt x="12" y="194"/>
                    <a:pt x="13" y="193"/>
                    <a:pt x="14" y="192"/>
                  </a:cubicBezTo>
                  <a:cubicBezTo>
                    <a:pt x="14" y="192"/>
                    <a:pt x="14" y="192"/>
                    <a:pt x="14" y="191"/>
                  </a:cubicBezTo>
                  <a:cubicBezTo>
                    <a:pt x="15" y="191"/>
                    <a:pt x="16" y="190"/>
                    <a:pt x="17" y="190"/>
                  </a:cubicBezTo>
                  <a:cubicBezTo>
                    <a:pt x="18" y="190"/>
                    <a:pt x="19" y="189"/>
                    <a:pt x="20" y="189"/>
                  </a:cubicBezTo>
                  <a:cubicBezTo>
                    <a:pt x="23" y="189"/>
                    <a:pt x="24" y="191"/>
                    <a:pt x="26" y="192"/>
                  </a:cubicBezTo>
                  <a:cubicBezTo>
                    <a:pt x="28" y="193"/>
                    <a:pt x="31" y="193"/>
                    <a:pt x="32" y="191"/>
                  </a:cubicBezTo>
                  <a:cubicBezTo>
                    <a:pt x="32" y="190"/>
                    <a:pt x="32" y="190"/>
                    <a:pt x="33" y="190"/>
                  </a:cubicBezTo>
                  <a:cubicBezTo>
                    <a:pt x="33" y="189"/>
                    <a:pt x="34" y="189"/>
                    <a:pt x="34" y="189"/>
                  </a:cubicBezTo>
                  <a:cubicBezTo>
                    <a:pt x="35" y="189"/>
                    <a:pt x="35" y="189"/>
                    <a:pt x="36" y="188"/>
                  </a:cubicBezTo>
                  <a:cubicBezTo>
                    <a:pt x="37" y="187"/>
                    <a:pt x="39" y="186"/>
                    <a:pt x="40" y="185"/>
                  </a:cubicBezTo>
                  <a:cubicBezTo>
                    <a:pt x="41" y="184"/>
                    <a:pt x="42" y="184"/>
                    <a:pt x="44" y="183"/>
                  </a:cubicBezTo>
                  <a:cubicBezTo>
                    <a:pt x="45" y="183"/>
                    <a:pt x="47" y="184"/>
                    <a:pt x="47" y="186"/>
                  </a:cubicBezTo>
                  <a:cubicBezTo>
                    <a:pt x="47" y="187"/>
                    <a:pt x="47" y="188"/>
                    <a:pt x="46" y="189"/>
                  </a:cubicBezTo>
                  <a:cubicBezTo>
                    <a:pt x="46" y="190"/>
                    <a:pt x="43" y="192"/>
                    <a:pt x="44" y="194"/>
                  </a:cubicBezTo>
                  <a:cubicBezTo>
                    <a:pt x="46" y="196"/>
                    <a:pt x="50" y="195"/>
                    <a:pt x="52" y="194"/>
                  </a:cubicBezTo>
                  <a:cubicBezTo>
                    <a:pt x="54" y="193"/>
                    <a:pt x="57" y="192"/>
                    <a:pt x="58" y="190"/>
                  </a:cubicBezTo>
                  <a:cubicBezTo>
                    <a:pt x="59" y="188"/>
                    <a:pt x="59" y="186"/>
                    <a:pt x="59" y="184"/>
                  </a:cubicBezTo>
                  <a:cubicBezTo>
                    <a:pt x="59" y="183"/>
                    <a:pt x="59" y="182"/>
                    <a:pt x="60" y="181"/>
                  </a:cubicBezTo>
                  <a:cubicBezTo>
                    <a:pt x="61" y="180"/>
                    <a:pt x="64" y="180"/>
                    <a:pt x="65" y="179"/>
                  </a:cubicBezTo>
                  <a:cubicBezTo>
                    <a:pt x="69" y="178"/>
                    <a:pt x="71" y="177"/>
                    <a:pt x="73" y="175"/>
                  </a:cubicBezTo>
                  <a:cubicBezTo>
                    <a:pt x="75" y="172"/>
                    <a:pt x="77" y="170"/>
                    <a:pt x="78" y="168"/>
                  </a:cubicBezTo>
                  <a:cubicBezTo>
                    <a:pt x="80" y="165"/>
                    <a:pt x="80" y="162"/>
                    <a:pt x="80" y="159"/>
                  </a:cubicBezTo>
                  <a:cubicBezTo>
                    <a:pt x="80" y="156"/>
                    <a:pt x="80" y="152"/>
                    <a:pt x="80" y="149"/>
                  </a:cubicBezTo>
                  <a:cubicBezTo>
                    <a:pt x="80" y="146"/>
                    <a:pt x="80" y="143"/>
                    <a:pt x="81" y="141"/>
                  </a:cubicBezTo>
                  <a:cubicBezTo>
                    <a:pt x="83" y="138"/>
                    <a:pt x="85" y="137"/>
                    <a:pt x="87" y="135"/>
                  </a:cubicBezTo>
                  <a:cubicBezTo>
                    <a:pt x="89" y="133"/>
                    <a:pt x="88" y="131"/>
                    <a:pt x="88" y="128"/>
                  </a:cubicBezTo>
                  <a:cubicBezTo>
                    <a:pt x="89" y="125"/>
                    <a:pt x="92" y="124"/>
                    <a:pt x="95" y="123"/>
                  </a:cubicBezTo>
                  <a:cubicBezTo>
                    <a:pt x="96" y="123"/>
                    <a:pt x="97" y="123"/>
                    <a:pt x="98" y="123"/>
                  </a:cubicBezTo>
                  <a:cubicBezTo>
                    <a:pt x="99" y="122"/>
                    <a:pt x="100" y="121"/>
                    <a:pt x="101" y="121"/>
                  </a:cubicBezTo>
                  <a:cubicBezTo>
                    <a:pt x="102" y="119"/>
                    <a:pt x="104" y="117"/>
                    <a:pt x="104" y="114"/>
                  </a:cubicBezTo>
                  <a:cubicBezTo>
                    <a:pt x="105" y="112"/>
                    <a:pt x="105" y="109"/>
                    <a:pt x="106" y="107"/>
                  </a:cubicBezTo>
                  <a:cubicBezTo>
                    <a:pt x="108" y="104"/>
                    <a:pt x="110" y="102"/>
                    <a:pt x="111" y="100"/>
                  </a:cubicBezTo>
                  <a:cubicBezTo>
                    <a:pt x="113" y="98"/>
                    <a:pt x="113" y="95"/>
                    <a:pt x="112" y="92"/>
                  </a:cubicBezTo>
                  <a:cubicBezTo>
                    <a:pt x="112" y="91"/>
                    <a:pt x="111" y="89"/>
                    <a:pt x="111" y="88"/>
                  </a:cubicBezTo>
                  <a:cubicBezTo>
                    <a:pt x="110" y="87"/>
                    <a:pt x="110" y="86"/>
                    <a:pt x="109" y="85"/>
                  </a:cubicBezTo>
                  <a:cubicBezTo>
                    <a:pt x="109" y="83"/>
                    <a:pt x="110" y="81"/>
                    <a:pt x="112" y="80"/>
                  </a:cubicBezTo>
                  <a:cubicBezTo>
                    <a:pt x="114" y="78"/>
                    <a:pt x="115" y="77"/>
                    <a:pt x="116" y="74"/>
                  </a:cubicBezTo>
                  <a:cubicBezTo>
                    <a:pt x="116" y="71"/>
                    <a:pt x="115" y="69"/>
                    <a:pt x="115" y="67"/>
                  </a:cubicBezTo>
                  <a:cubicBezTo>
                    <a:pt x="116" y="65"/>
                    <a:pt x="116" y="63"/>
                    <a:pt x="117" y="61"/>
                  </a:cubicBezTo>
                  <a:cubicBezTo>
                    <a:pt x="118" y="59"/>
                    <a:pt x="119" y="57"/>
                    <a:pt x="121" y="55"/>
                  </a:cubicBezTo>
                  <a:cubicBezTo>
                    <a:pt x="122" y="52"/>
                    <a:pt x="123" y="49"/>
                    <a:pt x="123" y="47"/>
                  </a:cubicBezTo>
                  <a:cubicBezTo>
                    <a:pt x="123" y="45"/>
                    <a:pt x="122" y="43"/>
                    <a:pt x="123" y="41"/>
                  </a:cubicBezTo>
                  <a:cubicBezTo>
                    <a:pt x="123" y="39"/>
                    <a:pt x="124" y="36"/>
                    <a:pt x="123" y="34"/>
                  </a:cubicBezTo>
                  <a:cubicBezTo>
                    <a:pt x="123" y="33"/>
                    <a:pt x="122" y="33"/>
                    <a:pt x="121" y="33"/>
                  </a:cubicBezTo>
                  <a:cubicBezTo>
                    <a:pt x="122" y="31"/>
                    <a:pt x="122" y="30"/>
                    <a:pt x="122" y="28"/>
                  </a:cubicBezTo>
                  <a:cubicBezTo>
                    <a:pt x="123" y="25"/>
                    <a:pt x="123" y="22"/>
                    <a:pt x="124" y="19"/>
                  </a:cubicBezTo>
                  <a:cubicBezTo>
                    <a:pt x="125" y="15"/>
                    <a:pt x="128" y="12"/>
                    <a:pt x="131" y="10"/>
                  </a:cubicBezTo>
                  <a:cubicBezTo>
                    <a:pt x="133" y="10"/>
                    <a:pt x="135" y="9"/>
                    <a:pt x="136" y="8"/>
                  </a:cubicBezTo>
                  <a:cubicBezTo>
                    <a:pt x="137" y="7"/>
                    <a:pt x="137" y="6"/>
                    <a:pt x="138" y="5"/>
                  </a:cubicBezTo>
                  <a:cubicBezTo>
                    <a:pt x="139" y="4"/>
                    <a:pt x="139" y="4"/>
                    <a:pt x="141" y="4"/>
                  </a:cubicBezTo>
                  <a:cubicBezTo>
                    <a:pt x="142" y="4"/>
                    <a:pt x="143" y="4"/>
                    <a:pt x="144" y="5"/>
                  </a:cubicBezTo>
                  <a:cubicBezTo>
                    <a:pt x="147" y="5"/>
                    <a:pt x="150" y="7"/>
                    <a:pt x="153" y="9"/>
                  </a:cubicBezTo>
                  <a:cubicBezTo>
                    <a:pt x="154" y="10"/>
                    <a:pt x="156" y="11"/>
                    <a:pt x="157" y="12"/>
                  </a:cubicBezTo>
                  <a:cubicBezTo>
                    <a:pt x="158" y="12"/>
                    <a:pt x="158" y="13"/>
                    <a:pt x="159" y="14"/>
                  </a:cubicBezTo>
                  <a:cubicBezTo>
                    <a:pt x="160" y="15"/>
                    <a:pt x="160" y="15"/>
                    <a:pt x="160" y="16"/>
                  </a:cubicBezTo>
                  <a:cubicBezTo>
                    <a:pt x="161" y="17"/>
                    <a:pt x="162" y="17"/>
                    <a:pt x="163" y="17"/>
                  </a:cubicBezTo>
                  <a:cubicBezTo>
                    <a:pt x="164" y="18"/>
                    <a:pt x="166" y="18"/>
                    <a:pt x="167" y="19"/>
                  </a:cubicBezTo>
                  <a:cubicBezTo>
                    <a:pt x="169" y="19"/>
                    <a:pt x="171" y="20"/>
                    <a:pt x="172" y="20"/>
                  </a:cubicBezTo>
                  <a:cubicBezTo>
                    <a:pt x="173" y="21"/>
                    <a:pt x="175" y="21"/>
                    <a:pt x="176" y="22"/>
                  </a:cubicBezTo>
                  <a:cubicBezTo>
                    <a:pt x="178" y="22"/>
                    <a:pt x="181" y="21"/>
                    <a:pt x="183" y="20"/>
                  </a:cubicBezTo>
                  <a:cubicBezTo>
                    <a:pt x="185" y="20"/>
                    <a:pt x="187" y="20"/>
                    <a:pt x="189" y="21"/>
                  </a:cubicBezTo>
                  <a:cubicBezTo>
                    <a:pt x="190" y="23"/>
                    <a:pt x="191" y="24"/>
                    <a:pt x="193" y="25"/>
                  </a:cubicBezTo>
                  <a:cubicBezTo>
                    <a:pt x="195" y="25"/>
                    <a:pt x="197" y="25"/>
                    <a:pt x="199" y="23"/>
                  </a:cubicBezTo>
                  <a:cubicBezTo>
                    <a:pt x="200" y="21"/>
                    <a:pt x="200" y="20"/>
                    <a:pt x="200" y="18"/>
                  </a:cubicBezTo>
                  <a:cubicBezTo>
                    <a:pt x="200" y="16"/>
                    <a:pt x="201" y="15"/>
                    <a:pt x="203" y="13"/>
                  </a:cubicBezTo>
                  <a:cubicBezTo>
                    <a:pt x="204" y="12"/>
                    <a:pt x="206" y="11"/>
                    <a:pt x="208" y="12"/>
                  </a:cubicBezTo>
                  <a:cubicBezTo>
                    <a:pt x="209" y="13"/>
                    <a:pt x="211" y="15"/>
                    <a:pt x="213" y="16"/>
                  </a:cubicBezTo>
                  <a:cubicBezTo>
                    <a:pt x="214" y="16"/>
                    <a:pt x="214" y="16"/>
                    <a:pt x="215" y="16"/>
                  </a:cubicBezTo>
                  <a:cubicBezTo>
                    <a:pt x="216" y="16"/>
                    <a:pt x="217" y="15"/>
                    <a:pt x="218" y="15"/>
                  </a:cubicBezTo>
                  <a:cubicBezTo>
                    <a:pt x="220" y="14"/>
                    <a:pt x="222" y="13"/>
                    <a:pt x="224" y="11"/>
                  </a:cubicBezTo>
                  <a:cubicBezTo>
                    <a:pt x="227" y="10"/>
                    <a:pt x="228" y="7"/>
                    <a:pt x="231" y="6"/>
                  </a:cubicBezTo>
                  <a:cubicBezTo>
                    <a:pt x="232" y="5"/>
                    <a:pt x="232" y="5"/>
                    <a:pt x="233" y="5"/>
                  </a:cubicBezTo>
                  <a:cubicBezTo>
                    <a:pt x="234" y="5"/>
                    <a:pt x="234" y="6"/>
                    <a:pt x="234" y="6"/>
                  </a:cubicBezTo>
                  <a:cubicBezTo>
                    <a:pt x="235" y="8"/>
                    <a:pt x="237" y="9"/>
                    <a:pt x="238" y="10"/>
                  </a:cubicBezTo>
                  <a:cubicBezTo>
                    <a:pt x="240" y="10"/>
                    <a:pt x="242" y="9"/>
                    <a:pt x="244" y="8"/>
                  </a:cubicBezTo>
                  <a:cubicBezTo>
                    <a:pt x="246" y="8"/>
                    <a:pt x="248" y="8"/>
                    <a:pt x="250" y="6"/>
                  </a:cubicBezTo>
                  <a:cubicBezTo>
                    <a:pt x="252" y="5"/>
                    <a:pt x="252" y="2"/>
                    <a:pt x="253" y="1"/>
                  </a:cubicBezTo>
                  <a:cubicBezTo>
                    <a:pt x="255" y="0"/>
                    <a:pt x="257" y="1"/>
                    <a:pt x="258" y="2"/>
                  </a:cubicBezTo>
                  <a:cubicBezTo>
                    <a:pt x="260" y="3"/>
                    <a:pt x="262" y="3"/>
                    <a:pt x="264" y="4"/>
                  </a:cubicBezTo>
                  <a:cubicBezTo>
                    <a:pt x="267" y="4"/>
                    <a:pt x="269" y="5"/>
                    <a:pt x="271" y="6"/>
                  </a:cubicBezTo>
                  <a:cubicBezTo>
                    <a:pt x="273" y="6"/>
                    <a:pt x="276" y="7"/>
                    <a:pt x="278" y="6"/>
                  </a:cubicBezTo>
                  <a:cubicBezTo>
                    <a:pt x="280" y="6"/>
                    <a:pt x="282" y="4"/>
                    <a:pt x="284" y="3"/>
                  </a:cubicBezTo>
                  <a:cubicBezTo>
                    <a:pt x="285" y="3"/>
                    <a:pt x="285" y="2"/>
                    <a:pt x="286" y="2"/>
                  </a:cubicBezTo>
                  <a:cubicBezTo>
                    <a:pt x="286" y="2"/>
                    <a:pt x="287" y="2"/>
                    <a:pt x="288" y="3"/>
                  </a:cubicBezTo>
                  <a:cubicBezTo>
                    <a:pt x="289" y="5"/>
                    <a:pt x="289" y="6"/>
                    <a:pt x="291" y="8"/>
                  </a:cubicBezTo>
                  <a:cubicBezTo>
                    <a:pt x="292" y="9"/>
                    <a:pt x="293" y="9"/>
                    <a:pt x="293" y="10"/>
                  </a:cubicBezTo>
                  <a:cubicBezTo>
                    <a:pt x="294" y="11"/>
                    <a:pt x="294" y="12"/>
                    <a:pt x="294" y="13"/>
                  </a:cubicBezTo>
                  <a:cubicBezTo>
                    <a:pt x="295" y="15"/>
                    <a:pt x="296" y="16"/>
                    <a:pt x="298" y="17"/>
                  </a:cubicBezTo>
                  <a:cubicBezTo>
                    <a:pt x="299" y="18"/>
                    <a:pt x="299" y="19"/>
                    <a:pt x="300" y="19"/>
                  </a:cubicBezTo>
                  <a:cubicBezTo>
                    <a:pt x="301" y="20"/>
                    <a:pt x="302" y="20"/>
                    <a:pt x="303" y="21"/>
                  </a:cubicBezTo>
                  <a:cubicBezTo>
                    <a:pt x="305" y="21"/>
                    <a:pt x="308" y="22"/>
                    <a:pt x="310" y="22"/>
                  </a:cubicBezTo>
                  <a:cubicBezTo>
                    <a:pt x="311" y="22"/>
                    <a:pt x="312" y="21"/>
                    <a:pt x="313" y="20"/>
                  </a:cubicBezTo>
                  <a:cubicBezTo>
                    <a:pt x="314" y="19"/>
                    <a:pt x="315" y="17"/>
                    <a:pt x="316" y="17"/>
                  </a:cubicBezTo>
                  <a:cubicBezTo>
                    <a:pt x="316" y="16"/>
                    <a:pt x="317" y="16"/>
                    <a:pt x="317" y="16"/>
                  </a:cubicBezTo>
                  <a:cubicBezTo>
                    <a:pt x="318" y="17"/>
                    <a:pt x="319" y="17"/>
                    <a:pt x="319" y="17"/>
                  </a:cubicBezTo>
                  <a:cubicBezTo>
                    <a:pt x="320" y="18"/>
                    <a:pt x="322" y="17"/>
                    <a:pt x="323" y="17"/>
                  </a:cubicBezTo>
                  <a:cubicBezTo>
                    <a:pt x="324" y="16"/>
                    <a:pt x="325" y="16"/>
                    <a:pt x="326" y="15"/>
                  </a:cubicBezTo>
                  <a:cubicBezTo>
                    <a:pt x="328" y="14"/>
                    <a:pt x="329" y="12"/>
                    <a:pt x="330" y="11"/>
                  </a:cubicBezTo>
                  <a:cubicBezTo>
                    <a:pt x="332" y="13"/>
                    <a:pt x="334" y="15"/>
                    <a:pt x="336" y="18"/>
                  </a:cubicBezTo>
                  <a:cubicBezTo>
                    <a:pt x="338" y="20"/>
                    <a:pt x="340" y="23"/>
                    <a:pt x="343" y="25"/>
                  </a:cubicBezTo>
                  <a:cubicBezTo>
                    <a:pt x="344" y="26"/>
                    <a:pt x="344" y="26"/>
                    <a:pt x="345" y="27"/>
                  </a:cubicBezTo>
                  <a:cubicBezTo>
                    <a:pt x="345" y="29"/>
                    <a:pt x="345" y="30"/>
                    <a:pt x="346" y="31"/>
                  </a:cubicBezTo>
                  <a:cubicBezTo>
                    <a:pt x="348" y="35"/>
                    <a:pt x="351" y="36"/>
                    <a:pt x="355" y="37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56" y="38"/>
                    <a:pt x="356" y="38"/>
                    <a:pt x="355" y="38"/>
                  </a:cubicBezTo>
                  <a:cubicBezTo>
                    <a:pt x="356" y="39"/>
                    <a:pt x="355" y="40"/>
                    <a:pt x="355" y="40"/>
                  </a:cubicBezTo>
                  <a:cubicBezTo>
                    <a:pt x="354" y="40"/>
                    <a:pt x="354" y="41"/>
                    <a:pt x="354" y="41"/>
                  </a:cubicBezTo>
                  <a:cubicBezTo>
                    <a:pt x="352" y="43"/>
                    <a:pt x="352" y="44"/>
                    <a:pt x="352" y="46"/>
                  </a:cubicBezTo>
                  <a:cubicBezTo>
                    <a:pt x="352" y="48"/>
                    <a:pt x="350" y="50"/>
                    <a:pt x="352" y="51"/>
                  </a:cubicBezTo>
                  <a:cubicBezTo>
                    <a:pt x="354" y="52"/>
                    <a:pt x="355" y="52"/>
                    <a:pt x="356" y="53"/>
                  </a:cubicBezTo>
                  <a:cubicBezTo>
                    <a:pt x="357" y="55"/>
                    <a:pt x="356" y="56"/>
                    <a:pt x="356" y="58"/>
                  </a:cubicBezTo>
                  <a:cubicBezTo>
                    <a:pt x="356" y="61"/>
                    <a:pt x="363" y="60"/>
                    <a:pt x="365" y="60"/>
                  </a:cubicBezTo>
                  <a:cubicBezTo>
                    <a:pt x="364" y="63"/>
                    <a:pt x="361" y="65"/>
                    <a:pt x="359" y="67"/>
                  </a:cubicBezTo>
                  <a:cubicBezTo>
                    <a:pt x="357" y="69"/>
                    <a:pt x="354" y="71"/>
                    <a:pt x="352" y="73"/>
                  </a:cubicBezTo>
                  <a:cubicBezTo>
                    <a:pt x="350" y="75"/>
                    <a:pt x="349" y="77"/>
                    <a:pt x="347" y="79"/>
                  </a:cubicBezTo>
                  <a:cubicBezTo>
                    <a:pt x="345" y="81"/>
                    <a:pt x="344" y="83"/>
                    <a:pt x="342" y="85"/>
                  </a:cubicBezTo>
                  <a:cubicBezTo>
                    <a:pt x="340" y="87"/>
                    <a:pt x="340" y="90"/>
                    <a:pt x="338" y="92"/>
                  </a:cubicBezTo>
                  <a:cubicBezTo>
                    <a:pt x="336" y="93"/>
                    <a:pt x="334" y="93"/>
                    <a:pt x="334" y="96"/>
                  </a:cubicBezTo>
                  <a:cubicBezTo>
                    <a:pt x="334" y="98"/>
                    <a:pt x="336" y="100"/>
                    <a:pt x="335" y="102"/>
                  </a:cubicBezTo>
                  <a:cubicBezTo>
                    <a:pt x="334" y="104"/>
                    <a:pt x="333" y="105"/>
                    <a:pt x="332" y="106"/>
                  </a:cubicBezTo>
                  <a:cubicBezTo>
                    <a:pt x="331" y="106"/>
                    <a:pt x="330" y="107"/>
                    <a:pt x="331" y="109"/>
                  </a:cubicBezTo>
                  <a:cubicBezTo>
                    <a:pt x="331" y="110"/>
                    <a:pt x="331" y="112"/>
                    <a:pt x="331" y="113"/>
                  </a:cubicBezTo>
                  <a:cubicBezTo>
                    <a:pt x="331" y="114"/>
                    <a:pt x="331" y="115"/>
                    <a:pt x="331" y="115"/>
                  </a:cubicBezTo>
                  <a:cubicBezTo>
                    <a:pt x="331" y="118"/>
                    <a:pt x="332" y="119"/>
                    <a:pt x="332" y="121"/>
                  </a:cubicBezTo>
                  <a:cubicBezTo>
                    <a:pt x="333" y="123"/>
                    <a:pt x="332" y="124"/>
                    <a:pt x="332" y="125"/>
                  </a:cubicBezTo>
                  <a:cubicBezTo>
                    <a:pt x="332" y="125"/>
                    <a:pt x="332" y="126"/>
                    <a:pt x="332" y="126"/>
                  </a:cubicBezTo>
                  <a:cubicBezTo>
                    <a:pt x="330" y="128"/>
                    <a:pt x="327" y="130"/>
                    <a:pt x="324" y="133"/>
                  </a:cubicBezTo>
                  <a:cubicBezTo>
                    <a:pt x="324" y="134"/>
                    <a:pt x="323" y="135"/>
                    <a:pt x="324" y="137"/>
                  </a:cubicBezTo>
                  <a:cubicBezTo>
                    <a:pt x="324" y="140"/>
                    <a:pt x="326" y="142"/>
                    <a:pt x="324" y="145"/>
                  </a:cubicBezTo>
                  <a:cubicBezTo>
                    <a:pt x="323" y="146"/>
                    <a:pt x="321" y="147"/>
                    <a:pt x="320" y="148"/>
                  </a:cubicBezTo>
                  <a:cubicBezTo>
                    <a:pt x="318" y="149"/>
                    <a:pt x="317" y="151"/>
                    <a:pt x="318" y="153"/>
                  </a:cubicBezTo>
                  <a:cubicBezTo>
                    <a:pt x="319" y="154"/>
                    <a:pt x="321" y="156"/>
                    <a:pt x="322" y="156"/>
                  </a:cubicBezTo>
                  <a:cubicBezTo>
                    <a:pt x="323" y="157"/>
                    <a:pt x="324" y="158"/>
                    <a:pt x="325" y="159"/>
                  </a:cubicBezTo>
                  <a:cubicBezTo>
                    <a:pt x="325" y="159"/>
                    <a:pt x="325" y="159"/>
                    <a:pt x="325" y="160"/>
                  </a:cubicBezTo>
                  <a:cubicBezTo>
                    <a:pt x="324" y="162"/>
                    <a:pt x="322" y="164"/>
                    <a:pt x="321" y="166"/>
                  </a:cubicBezTo>
                  <a:cubicBezTo>
                    <a:pt x="322" y="167"/>
                    <a:pt x="324" y="168"/>
                    <a:pt x="324" y="170"/>
                  </a:cubicBezTo>
                  <a:cubicBezTo>
                    <a:pt x="324" y="171"/>
                    <a:pt x="323" y="173"/>
                    <a:pt x="323" y="174"/>
                  </a:cubicBezTo>
                  <a:cubicBezTo>
                    <a:pt x="322" y="176"/>
                    <a:pt x="322" y="178"/>
                    <a:pt x="323" y="180"/>
                  </a:cubicBezTo>
                  <a:cubicBezTo>
                    <a:pt x="324" y="181"/>
                    <a:pt x="326" y="182"/>
                    <a:pt x="328" y="183"/>
                  </a:cubicBezTo>
                  <a:cubicBezTo>
                    <a:pt x="328" y="184"/>
                    <a:pt x="328" y="184"/>
                    <a:pt x="328" y="184"/>
                  </a:cubicBezTo>
                  <a:cubicBezTo>
                    <a:pt x="327" y="185"/>
                    <a:pt x="326" y="194"/>
                    <a:pt x="327" y="198"/>
                  </a:cubicBezTo>
                  <a:cubicBezTo>
                    <a:pt x="328" y="199"/>
                    <a:pt x="329" y="201"/>
                    <a:pt x="330" y="202"/>
                  </a:cubicBezTo>
                  <a:cubicBezTo>
                    <a:pt x="333" y="206"/>
                    <a:pt x="335" y="210"/>
                    <a:pt x="334" y="214"/>
                  </a:cubicBezTo>
                  <a:cubicBezTo>
                    <a:pt x="333" y="218"/>
                    <a:pt x="332" y="222"/>
                    <a:pt x="334" y="225"/>
                  </a:cubicBezTo>
                  <a:cubicBezTo>
                    <a:pt x="334" y="227"/>
                    <a:pt x="335" y="228"/>
                    <a:pt x="336" y="229"/>
                  </a:cubicBezTo>
                  <a:cubicBezTo>
                    <a:pt x="336" y="230"/>
                    <a:pt x="337" y="230"/>
                    <a:pt x="338" y="231"/>
                  </a:cubicBezTo>
                  <a:cubicBezTo>
                    <a:pt x="342" y="232"/>
                    <a:pt x="346" y="233"/>
                    <a:pt x="349" y="235"/>
                  </a:cubicBezTo>
                  <a:cubicBezTo>
                    <a:pt x="351" y="237"/>
                    <a:pt x="350" y="240"/>
                    <a:pt x="349" y="243"/>
                  </a:cubicBezTo>
                  <a:cubicBezTo>
                    <a:pt x="348" y="244"/>
                    <a:pt x="348" y="245"/>
                    <a:pt x="348" y="247"/>
                  </a:cubicBezTo>
                  <a:cubicBezTo>
                    <a:pt x="348" y="248"/>
                    <a:pt x="349" y="250"/>
                    <a:pt x="350" y="251"/>
                  </a:cubicBezTo>
                  <a:cubicBezTo>
                    <a:pt x="350" y="252"/>
                    <a:pt x="351" y="252"/>
                    <a:pt x="352" y="253"/>
                  </a:cubicBezTo>
                  <a:cubicBezTo>
                    <a:pt x="352" y="254"/>
                    <a:pt x="352" y="256"/>
                    <a:pt x="352" y="257"/>
                  </a:cubicBezTo>
                  <a:cubicBezTo>
                    <a:pt x="351" y="256"/>
                    <a:pt x="350" y="256"/>
                    <a:pt x="348" y="256"/>
                  </a:cubicBezTo>
                  <a:cubicBezTo>
                    <a:pt x="345" y="257"/>
                    <a:pt x="343" y="260"/>
                    <a:pt x="341" y="261"/>
                  </a:cubicBezTo>
                  <a:cubicBezTo>
                    <a:pt x="338" y="263"/>
                    <a:pt x="334" y="262"/>
                    <a:pt x="331" y="262"/>
                  </a:cubicBezTo>
                  <a:cubicBezTo>
                    <a:pt x="330" y="261"/>
                    <a:pt x="329" y="261"/>
                    <a:pt x="328" y="261"/>
                  </a:cubicBezTo>
                  <a:cubicBezTo>
                    <a:pt x="327" y="261"/>
                    <a:pt x="327" y="261"/>
                    <a:pt x="326" y="261"/>
                  </a:cubicBezTo>
                  <a:cubicBezTo>
                    <a:pt x="324" y="261"/>
                    <a:pt x="323" y="262"/>
                    <a:pt x="322" y="263"/>
                  </a:cubicBezTo>
                  <a:cubicBezTo>
                    <a:pt x="320" y="264"/>
                    <a:pt x="320" y="265"/>
                    <a:pt x="320" y="267"/>
                  </a:cubicBezTo>
                  <a:cubicBezTo>
                    <a:pt x="319" y="268"/>
                    <a:pt x="318" y="269"/>
                    <a:pt x="318" y="270"/>
                  </a:cubicBezTo>
                  <a:cubicBezTo>
                    <a:pt x="317" y="272"/>
                    <a:pt x="317" y="272"/>
                    <a:pt x="315" y="273"/>
                  </a:cubicBezTo>
                  <a:cubicBezTo>
                    <a:pt x="314" y="274"/>
                    <a:pt x="312" y="274"/>
                    <a:pt x="311" y="275"/>
                  </a:cubicBezTo>
                  <a:cubicBezTo>
                    <a:pt x="310" y="276"/>
                    <a:pt x="308" y="277"/>
                    <a:pt x="308" y="278"/>
                  </a:cubicBezTo>
                  <a:cubicBezTo>
                    <a:pt x="307" y="279"/>
                    <a:pt x="309" y="281"/>
                    <a:pt x="310" y="282"/>
                  </a:cubicBezTo>
                  <a:cubicBezTo>
                    <a:pt x="312" y="285"/>
                    <a:pt x="314" y="288"/>
                    <a:pt x="314" y="291"/>
                  </a:cubicBezTo>
                  <a:cubicBezTo>
                    <a:pt x="314" y="292"/>
                    <a:pt x="314" y="292"/>
                    <a:pt x="314" y="293"/>
                  </a:cubicBezTo>
                  <a:cubicBezTo>
                    <a:pt x="314" y="294"/>
                    <a:pt x="315" y="295"/>
                    <a:pt x="315" y="295"/>
                  </a:cubicBezTo>
                  <a:cubicBezTo>
                    <a:pt x="315" y="296"/>
                    <a:pt x="314" y="296"/>
                    <a:pt x="314" y="297"/>
                  </a:cubicBezTo>
                  <a:cubicBezTo>
                    <a:pt x="314" y="297"/>
                    <a:pt x="314" y="298"/>
                    <a:pt x="314" y="298"/>
                  </a:cubicBezTo>
                  <a:cubicBezTo>
                    <a:pt x="314" y="299"/>
                    <a:pt x="314" y="299"/>
                    <a:pt x="314" y="300"/>
                  </a:cubicBezTo>
                  <a:cubicBezTo>
                    <a:pt x="313" y="302"/>
                    <a:pt x="313" y="302"/>
                    <a:pt x="312" y="304"/>
                  </a:cubicBezTo>
                  <a:cubicBezTo>
                    <a:pt x="311" y="305"/>
                    <a:pt x="310" y="307"/>
                    <a:pt x="311" y="309"/>
                  </a:cubicBezTo>
                  <a:cubicBezTo>
                    <a:pt x="311" y="311"/>
                    <a:pt x="312" y="312"/>
                    <a:pt x="313" y="314"/>
                  </a:cubicBezTo>
                  <a:cubicBezTo>
                    <a:pt x="313" y="316"/>
                    <a:pt x="311" y="318"/>
                    <a:pt x="310" y="319"/>
                  </a:cubicBezTo>
                  <a:cubicBezTo>
                    <a:pt x="310" y="320"/>
                    <a:pt x="309" y="320"/>
                    <a:pt x="309" y="321"/>
                  </a:cubicBezTo>
                  <a:cubicBezTo>
                    <a:pt x="309" y="322"/>
                    <a:pt x="310" y="323"/>
                    <a:pt x="310" y="324"/>
                  </a:cubicBezTo>
                  <a:cubicBezTo>
                    <a:pt x="310" y="325"/>
                    <a:pt x="310" y="325"/>
                    <a:pt x="311" y="326"/>
                  </a:cubicBezTo>
                  <a:cubicBezTo>
                    <a:pt x="311" y="327"/>
                    <a:pt x="311" y="328"/>
                    <a:pt x="312" y="329"/>
                  </a:cubicBezTo>
                  <a:cubicBezTo>
                    <a:pt x="313" y="330"/>
                    <a:pt x="314" y="332"/>
                    <a:pt x="315" y="333"/>
                  </a:cubicBezTo>
                  <a:cubicBezTo>
                    <a:pt x="316" y="334"/>
                    <a:pt x="318" y="334"/>
                    <a:pt x="320" y="335"/>
                  </a:cubicBezTo>
                  <a:cubicBezTo>
                    <a:pt x="321" y="335"/>
                    <a:pt x="323" y="335"/>
                    <a:pt x="324" y="337"/>
                  </a:cubicBezTo>
                  <a:cubicBezTo>
                    <a:pt x="325" y="338"/>
                    <a:pt x="326" y="339"/>
                    <a:pt x="327" y="340"/>
                  </a:cubicBezTo>
                  <a:cubicBezTo>
                    <a:pt x="328" y="340"/>
                    <a:pt x="329" y="340"/>
                    <a:pt x="329" y="339"/>
                  </a:cubicBezTo>
                  <a:cubicBezTo>
                    <a:pt x="330" y="339"/>
                    <a:pt x="330" y="338"/>
                    <a:pt x="330" y="337"/>
                  </a:cubicBezTo>
                  <a:cubicBezTo>
                    <a:pt x="330" y="336"/>
                    <a:pt x="330" y="336"/>
                    <a:pt x="330" y="335"/>
                  </a:cubicBezTo>
                  <a:cubicBezTo>
                    <a:pt x="330" y="335"/>
                    <a:pt x="330" y="334"/>
                    <a:pt x="330" y="334"/>
                  </a:cubicBezTo>
                  <a:cubicBezTo>
                    <a:pt x="331" y="334"/>
                    <a:pt x="331" y="332"/>
                    <a:pt x="331" y="332"/>
                  </a:cubicBezTo>
                  <a:cubicBezTo>
                    <a:pt x="333" y="330"/>
                    <a:pt x="334" y="335"/>
                    <a:pt x="334" y="336"/>
                  </a:cubicBezTo>
                  <a:cubicBezTo>
                    <a:pt x="334" y="338"/>
                    <a:pt x="334" y="341"/>
                    <a:pt x="335" y="343"/>
                  </a:cubicBezTo>
                  <a:cubicBezTo>
                    <a:pt x="335" y="344"/>
                    <a:pt x="335" y="345"/>
                    <a:pt x="335" y="346"/>
                  </a:cubicBezTo>
                  <a:cubicBezTo>
                    <a:pt x="335" y="347"/>
                    <a:pt x="334" y="348"/>
                    <a:pt x="334" y="349"/>
                  </a:cubicBezTo>
                  <a:cubicBezTo>
                    <a:pt x="334" y="352"/>
                    <a:pt x="334" y="354"/>
                    <a:pt x="333" y="355"/>
                  </a:cubicBezTo>
                  <a:cubicBezTo>
                    <a:pt x="332" y="357"/>
                    <a:pt x="330" y="360"/>
                    <a:pt x="328" y="359"/>
                  </a:cubicBezTo>
                  <a:cubicBezTo>
                    <a:pt x="327" y="358"/>
                    <a:pt x="327" y="357"/>
                    <a:pt x="327" y="357"/>
                  </a:cubicBezTo>
                  <a:cubicBezTo>
                    <a:pt x="326" y="356"/>
                    <a:pt x="326" y="356"/>
                    <a:pt x="325" y="355"/>
                  </a:cubicBezTo>
                  <a:cubicBezTo>
                    <a:pt x="323" y="357"/>
                    <a:pt x="322" y="358"/>
                    <a:pt x="320" y="359"/>
                  </a:cubicBezTo>
                  <a:cubicBezTo>
                    <a:pt x="318" y="359"/>
                    <a:pt x="318" y="358"/>
                    <a:pt x="318" y="357"/>
                  </a:cubicBezTo>
                  <a:cubicBezTo>
                    <a:pt x="317" y="356"/>
                    <a:pt x="317" y="355"/>
                    <a:pt x="316" y="354"/>
                  </a:cubicBezTo>
                  <a:cubicBezTo>
                    <a:pt x="316" y="352"/>
                    <a:pt x="315" y="351"/>
                    <a:pt x="314" y="350"/>
                  </a:cubicBezTo>
                  <a:cubicBezTo>
                    <a:pt x="314" y="350"/>
                    <a:pt x="314" y="349"/>
                    <a:pt x="314" y="348"/>
                  </a:cubicBezTo>
                  <a:cubicBezTo>
                    <a:pt x="313" y="348"/>
                    <a:pt x="313" y="348"/>
                    <a:pt x="313" y="347"/>
                  </a:cubicBezTo>
                  <a:cubicBezTo>
                    <a:pt x="312" y="346"/>
                    <a:pt x="312" y="345"/>
                    <a:pt x="311" y="344"/>
                  </a:cubicBezTo>
                  <a:cubicBezTo>
                    <a:pt x="310" y="342"/>
                    <a:pt x="309" y="342"/>
                    <a:pt x="308" y="341"/>
                  </a:cubicBezTo>
                  <a:cubicBezTo>
                    <a:pt x="307" y="341"/>
                    <a:pt x="306" y="340"/>
                    <a:pt x="305" y="340"/>
                  </a:cubicBezTo>
                  <a:cubicBezTo>
                    <a:pt x="304" y="339"/>
                    <a:pt x="303" y="339"/>
                    <a:pt x="302" y="339"/>
                  </a:cubicBezTo>
                  <a:cubicBezTo>
                    <a:pt x="299" y="339"/>
                    <a:pt x="297" y="339"/>
                    <a:pt x="294" y="337"/>
                  </a:cubicBezTo>
                  <a:cubicBezTo>
                    <a:pt x="292" y="336"/>
                    <a:pt x="291" y="335"/>
                    <a:pt x="290" y="333"/>
                  </a:cubicBezTo>
                  <a:cubicBezTo>
                    <a:pt x="289" y="332"/>
                    <a:pt x="289" y="332"/>
                    <a:pt x="289" y="331"/>
                  </a:cubicBezTo>
                  <a:cubicBezTo>
                    <a:pt x="289" y="331"/>
                    <a:pt x="289" y="330"/>
                    <a:pt x="288" y="330"/>
                  </a:cubicBezTo>
                  <a:cubicBezTo>
                    <a:pt x="288" y="329"/>
                    <a:pt x="287" y="328"/>
                    <a:pt x="287" y="327"/>
                  </a:cubicBezTo>
                  <a:cubicBezTo>
                    <a:pt x="286" y="326"/>
                    <a:pt x="285" y="325"/>
                    <a:pt x="284" y="325"/>
                  </a:cubicBezTo>
                  <a:cubicBezTo>
                    <a:pt x="282" y="326"/>
                    <a:pt x="282" y="328"/>
                    <a:pt x="282" y="329"/>
                  </a:cubicBezTo>
                  <a:cubicBezTo>
                    <a:pt x="282" y="330"/>
                    <a:pt x="282" y="332"/>
                    <a:pt x="280" y="332"/>
                  </a:cubicBezTo>
                  <a:cubicBezTo>
                    <a:pt x="280" y="332"/>
                    <a:pt x="279" y="332"/>
                    <a:pt x="278" y="332"/>
                  </a:cubicBezTo>
                  <a:cubicBezTo>
                    <a:pt x="278" y="332"/>
                    <a:pt x="277" y="332"/>
                    <a:pt x="277" y="332"/>
                  </a:cubicBezTo>
                  <a:cubicBezTo>
                    <a:pt x="276" y="331"/>
                    <a:pt x="275" y="332"/>
                    <a:pt x="275" y="332"/>
                  </a:cubicBezTo>
                  <a:cubicBezTo>
                    <a:pt x="274" y="332"/>
                    <a:pt x="274" y="331"/>
                    <a:pt x="273" y="331"/>
                  </a:cubicBezTo>
                  <a:cubicBezTo>
                    <a:pt x="272" y="330"/>
                    <a:pt x="271" y="330"/>
                    <a:pt x="269" y="329"/>
                  </a:cubicBezTo>
                  <a:cubicBezTo>
                    <a:pt x="268" y="329"/>
                    <a:pt x="267" y="329"/>
                    <a:pt x="265" y="329"/>
                  </a:cubicBezTo>
                  <a:cubicBezTo>
                    <a:pt x="265" y="330"/>
                    <a:pt x="265" y="330"/>
                    <a:pt x="264" y="330"/>
                  </a:cubicBezTo>
                  <a:cubicBezTo>
                    <a:pt x="263" y="330"/>
                    <a:pt x="263" y="330"/>
                    <a:pt x="262" y="329"/>
                  </a:cubicBezTo>
                  <a:cubicBezTo>
                    <a:pt x="260" y="329"/>
                    <a:pt x="258" y="329"/>
                    <a:pt x="256" y="328"/>
                  </a:cubicBezTo>
                  <a:cubicBezTo>
                    <a:pt x="254" y="327"/>
                    <a:pt x="253" y="325"/>
                    <a:pt x="253" y="322"/>
                  </a:cubicBezTo>
                  <a:cubicBezTo>
                    <a:pt x="253" y="321"/>
                    <a:pt x="254" y="319"/>
                    <a:pt x="253" y="318"/>
                  </a:cubicBezTo>
                  <a:cubicBezTo>
                    <a:pt x="252" y="317"/>
                    <a:pt x="251" y="318"/>
                    <a:pt x="249" y="318"/>
                  </a:cubicBezTo>
                  <a:cubicBezTo>
                    <a:pt x="249" y="318"/>
                    <a:pt x="248" y="318"/>
                    <a:pt x="248" y="318"/>
                  </a:cubicBezTo>
                  <a:cubicBezTo>
                    <a:pt x="247" y="318"/>
                    <a:pt x="246" y="319"/>
                    <a:pt x="245" y="318"/>
                  </a:cubicBezTo>
                  <a:cubicBezTo>
                    <a:pt x="245" y="318"/>
                    <a:pt x="245" y="318"/>
                    <a:pt x="244" y="318"/>
                  </a:cubicBezTo>
                  <a:cubicBezTo>
                    <a:pt x="244" y="318"/>
                    <a:pt x="242" y="318"/>
                    <a:pt x="242" y="318"/>
                  </a:cubicBezTo>
                  <a:cubicBezTo>
                    <a:pt x="241" y="318"/>
                    <a:pt x="241" y="318"/>
                    <a:pt x="240" y="318"/>
                  </a:cubicBezTo>
                  <a:cubicBezTo>
                    <a:pt x="240" y="319"/>
                    <a:pt x="239" y="318"/>
                    <a:pt x="238" y="318"/>
                  </a:cubicBezTo>
                  <a:cubicBezTo>
                    <a:pt x="237" y="318"/>
                    <a:pt x="236" y="319"/>
                    <a:pt x="235" y="318"/>
                  </a:cubicBezTo>
                  <a:cubicBezTo>
                    <a:pt x="234" y="317"/>
                    <a:pt x="233" y="316"/>
                    <a:pt x="233" y="315"/>
                  </a:cubicBezTo>
                  <a:cubicBezTo>
                    <a:pt x="232" y="313"/>
                    <a:pt x="231" y="313"/>
                    <a:pt x="230" y="312"/>
                  </a:cubicBezTo>
                  <a:cubicBezTo>
                    <a:pt x="229" y="312"/>
                    <a:pt x="229" y="312"/>
                    <a:pt x="228" y="312"/>
                  </a:cubicBezTo>
                  <a:cubicBezTo>
                    <a:pt x="228" y="312"/>
                    <a:pt x="228" y="312"/>
                    <a:pt x="228" y="312"/>
                  </a:cubicBezTo>
                  <a:cubicBezTo>
                    <a:pt x="227" y="311"/>
                    <a:pt x="226" y="309"/>
                    <a:pt x="225" y="309"/>
                  </a:cubicBezTo>
                  <a:cubicBezTo>
                    <a:pt x="223" y="309"/>
                    <a:pt x="222" y="310"/>
                    <a:pt x="221" y="311"/>
                  </a:cubicBezTo>
                  <a:cubicBezTo>
                    <a:pt x="220" y="312"/>
                    <a:pt x="219" y="312"/>
                    <a:pt x="218" y="312"/>
                  </a:cubicBezTo>
                  <a:cubicBezTo>
                    <a:pt x="217" y="312"/>
                    <a:pt x="216" y="311"/>
                    <a:pt x="215" y="311"/>
                  </a:cubicBezTo>
                  <a:cubicBezTo>
                    <a:pt x="213" y="310"/>
                    <a:pt x="212" y="312"/>
                    <a:pt x="211" y="312"/>
                  </a:cubicBezTo>
                  <a:cubicBezTo>
                    <a:pt x="209" y="313"/>
                    <a:pt x="208" y="313"/>
                    <a:pt x="207" y="313"/>
                  </a:cubicBezTo>
                  <a:cubicBezTo>
                    <a:pt x="205" y="312"/>
                    <a:pt x="204" y="312"/>
                    <a:pt x="203" y="312"/>
                  </a:cubicBezTo>
                  <a:cubicBezTo>
                    <a:pt x="200" y="312"/>
                    <a:pt x="199" y="315"/>
                    <a:pt x="197" y="316"/>
                  </a:cubicBezTo>
                  <a:cubicBezTo>
                    <a:pt x="194" y="316"/>
                    <a:pt x="192" y="313"/>
                    <a:pt x="193" y="311"/>
                  </a:cubicBezTo>
                  <a:cubicBezTo>
                    <a:pt x="193" y="309"/>
                    <a:pt x="194" y="308"/>
                    <a:pt x="194" y="307"/>
                  </a:cubicBezTo>
                  <a:cubicBezTo>
                    <a:pt x="195" y="306"/>
                    <a:pt x="196" y="304"/>
                    <a:pt x="196" y="302"/>
                  </a:cubicBezTo>
                  <a:cubicBezTo>
                    <a:pt x="197" y="301"/>
                    <a:pt x="197" y="299"/>
                    <a:pt x="196" y="298"/>
                  </a:cubicBezTo>
                  <a:cubicBezTo>
                    <a:pt x="195" y="297"/>
                    <a:pt x="194" y="296"/>
                    <a:pt x="193" y="296"/>
                  </a:cubicBezTo>
                  <a:cubicBezTo>
                    <a:pt x="192" y="295"/>
                    <a:pt x="191" y="294"/>
                    <a:pt x="191" y="293"/>
                  </a:cubicBezTo>
                  <a:cubicBezTo>
                    <a:pt x="191" y="291"/>
                    <a:pt x="191" y="290"/>
                    <a:pt x="191" y="289"/>
                  </a:cubicBezTo>
                  <a:cubicBezTo>
                    <a:pt x="190" y="286"/>
                    <a:pt x="187" y="286"/>
                    <a:pt x="185" y="284"/>
                  </a:cubicBezTo>
                  <a:cubicBezTo>
                    <a:pt x="184" y="283"/>
                    <a:pt x="183" y="283"/>
                    <a:pt x="183" y="282"/>
                  </a:cubicBezTo>
                  <a:cubicBezTo>
                    <a:pt x="184" y="281"/>
                    <a:pt x="185" y="280"/>
                    <a:pt x="185" y="280"/>
                  </a:cubicBezTo>
                  <a:cubicBezTo>
                    <a:pt x="186" y="279"/>
                    <a:pt x="187" y="278"/>
                    <a:pt x="188" y="277"/>
                  </a:cubicBezTo>
                  <a:cubicBezTo>
                    <a:pt x="188" y="276"/>
                    <a:pt x="188" y="275"/>
                    <a:pt x="188" y="273"/>
                  </a:cubicBezTo>
                  <a:cubicBezTo>
                    <a:pt x="188" y="272"/>
                    <a:pt x="187" y="271"/>
                    <a:pt x="188" y="269"/>
                  </a:cubicBezTo>
                  <a:cubicBezTo>
                    <a:pt x="188" y="267"/>
                    <a:pt x="189" y="265"/>
                    <a:pt x="189" y="263"/>
                  </a:cubicBezTo>
                  <a:cubicBezTo>
                    <a:pt x="189" y="262"/>
                    <a:pt x="189" y="260"/>
                    <a:pt x="188" y="259"/>
                  </a:cubicBezTo>
                  <a:cubicBezTo>
                    <a:pt x="187" y="257"/>
                    <a:pt x="185" y="256"/>
                    <a:pt x="185" y="254"/>
                  </a:cubicBezTo>
                  <a:cubicBezTo>
                    <a:pt x="185" y="251"/>
                    <a:pt x="188" y="249"/>
                    <a:pt x="188" y="246"/>
                  </a:cubicBezTo>
                  <a:cubicBezTo>
                    <a:pt x="189" y="245"/>
                    <a:pt x="189" y="243"/>
                    <a:pt x="188" y="242"/>
                  </a:cubicBezTo>
                  <a:cubicBezTo>
                    <a:pt x="187" y="242"/>
                    <a:pt x="186" y="242"/>
                    <a:pt x="186" y="242"/>
                  </a:cubicBezTo>
                  <a:cubicBezTo>
                    <a:pt x="185" y="242"/>
                    <a:pt x="184" y="241"/>
                    <a:pt x="183" y="241"/>
                  </a:cubicBezTo>
                  <a:cubicBezTo>
                    <a:pt x="165" y="241"/>
                    <a:pt x="165" y="241"/>
                    <a:pt x="165" y="241"/>
                  </a:cubicBezTo>
                  <a:cubicBezTo>
                    <a:pt x="164" y="241"/>
                    <a:pt x="164" y="240"/>
                    <a:pt x="164" y="240"/>
                  </a:cubicBezTo>
                  <a:cubicBezTo>
                    <a:pt x="164" y="239"/>
                    <a:pt x="164" y="237"/>
                    <a:pt x="164" y="236"/>
                  </a:cubicBezTo>
                  <a:cubicBezTo>
                    <a:pt x="163" y="235"/>
                    <a:pt x="162" y="234"/>
                    <a:pt x="161" y="234"/>
                  </a:cubicBezTo>
                  <a:cubicBezTo>
                    <a:pt x="159" y="234"/>
                    <a:pt x="157" y="234"/>
                    <a:pt x="155" y="235"/>
                  </a:cubicBezTo>
                  <a:cubicBezTo>
                    <a:pt x="154" y="235"/>
                    <a:pt x="153" y="236"/>
                    <a:pt x="152" y="235"/>
                  </a:cubicBezTo>
                  <a:cubicBezTo>
                    <a:pt x="151" y="235"/>
                    <a:pt x="150" y="235"/>
                    <a:pt x="149" y="235"/>
                  </a:cubicBezTo>
                  <a:cubicBezTo>
                    <a:pt x="148" y="235"/>
                    <a:pt x="147" y="235"/>
                    <a:pt x="147" y="235"/>
                  </a:cubicBezTo>
                  <a:cubicBezTo>
                    <a:pt x="145" y="236"/>
                    <a:pt x="145" y="236"/>
                    <a:pt x="145" y="237"/>
                  </a:cubicBezTo>
                  <a:cubicBezTo>
                    <a:pt x="144" y="239"/>
                    <a:pt x="144" y="241"/>
                    <a:pt x="143" y="242"/>
                  </a:cubicBezTo>
                  <a:cubicBezTo>
                    <a:pt x="143" y="243"/>
                    <a:pt x="142" y="243"/>
                    <a:pt x="141" y="244"/>
                  </a:cubicBezTo>
                  <a:cubicBezTo>
                    <a:pt x="140" y="245"/>
                    <a:pt x="140" y="247"/>
                    <a:pt x="140" y="248"/>
                  </a:cubicBezTo>
                  <a:cubicBezTo>
                    <a:pt x="140" y="249"/>
                    <a:pt x="141" y="251"/>
                    <a:pt x="140" y="252"/>
                  </a:cubicBezTo>
                  <a:cubicBezTo>
                    <a:pt x="140" y="254"/>
                    <a:pt x="139" y="254"/>
                    <a:pt x="138" y="255"/>
                  </a:cubicBezTo>
                  <a:cubicBezTo>
                    <a:pt x="136" y="255"/>
                    <a:pt x="135" y="255"/>
                    <a:pt x="133" y="255"/>
                  </a:cubicBezTo>
                  <a:cubicBezTo>
                    <a:pt x="131" y="255"/>
                    <a:pt x="130" y="254"/>
                    <a:pt x="128" y="254"/>
                  </a:cubicBezTo>
                  <a:cubicBezTo>
                    <a:pt x="126" y="254"/>
                    <a:pt x="125" y="254"/>
                    <a:pt x="124" y="254"/>
                  </a:cubicBezTo>
                  <a:cubicBezTo>
                    <a:pt x="123" y="255"/>
                    <a:pt x="122" y="256"/>
                    <a:pt x="121" y="256"/>
                  </a:cubicBezTo>
                  <a:cubicBezTo>
                    <a:pt x="118" y="257"/>
                    <a:pt x="115" y="255"/>
                    <a:pt x="113" y="255"/>
                  </a:cubicBezTo>
                  <a:cubicBezTo>
                    <a:pt x="110" y="254"/>
                    <a:pt x="109" y="256"/>
                    <a:pt x="107" y="258"/>
                  </a:cubicBezTo>
                  <a:cubicBezTo>
                    <a:pt x="105" y="259"/>
                    <a:pt x="102" y="258"/>
                    <a:pt x="102" y="255"/>
                  </a:cubicBezTo>
                  <a:cubicBezTo>
                    <a:pt x="102" y="254"/>
                    <a:pt x="102" y="252"/>
                    <a:pt x="102" y="251"/>
                  </a:cubicBezTo>
                  <a:cubicBezTo>
                    <a:pt x="101" y="249"/>
                    <a:pt x="101" y="248"/>
                    <a:pt x="100" y="246"/>
                  </a:cubicBezTo>
                  <a:cubicBezTo>
                    <a:pt x="99" y="245"/>
                    <a:pt x="98" y="244"/>
                    <a:pt x="96" y="243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4" y="241"/>
                    <a:pt x="94" y="241"/>
                    <a:pt x="94" y="240"/>
                  </a:cubicBezTo>
                  <a:cubicBezTo>
                    <a:pt x="94" y="238"/>
                    <a:pt x="95" y="236"/>
                    <a:pt x="95" y="234"/>
                  </a:cubicBezTo>
                  <a:cubicBezTo>
                    <a:pt x="95" y="233"/>
                    <a:pt x="95" y="232"/>
                    <a:pt x="95" y="231"/>
                  </a:cubicBezTo>
                  <a:cubicBezTo>
                    <a:pt x="95" y="230"/>
                    <a:pt x="94" y="230"/>
                    <a:pt x="94" y="229"/>
                  </a:cubicBezTo>
                  <a:cubicBezTo>
                    <a:pt x="93" y="228"/>
                    <a:pt x="92" y="227"/>
                    <a:pt x="92" y="225"/>
                  </a:cubicBezTo>
                  <a:cubicBezTo>
                    <a:pt x="91" y="224"/>
                    <a:pt x="90" y="222"/>
                    <a:pt x="89" y="220"/>
                  </a:cubicBezTo>
                  <a:cubicBezTo>
                    <a:pt x="89" y="218"/>
                    <a:pt x="88" y="217"/>
                    <a:pt x="88" y="215"/>
                  </a:cubicBezTo>
                  <a:cubicBezTo>
                    <a:pt x="87" y="213"/>
                    <a:pt x="86" y="212"/>
                    <a:pt x="85" y="212"/>
                  </a:cubicBezTo>
                  <a:cubicBezTo>
                    <a:pt x="84" y="212"/>
                    <a:pt x="83" y="211"/>
                    <a:pt x="82" y="211"/>
                  </a:cubicBezTo>
                  <a:cubicBezTo>
                    <a:pt x="54" y="211"/>
                    <a:pt x="54" y="211"/>
                    <a:pt x="54" y="211"/>
                  </a:cubicBezTo>
                  <a:cubicBezTo>
                    <a:pt x="53" y="212"/>
                    <a:pt x="52" y="213"/>
                    <a:pt x="52" y="214"/>
                  </a:cubicBezTo>
                  <a:cubicBezTo>
                    <a:pt x="51" y="215"/>
                    <a:pt x="50" y="217"/>
                    <a:pt x="49" y="217"/>
                  </a:cubicBezTo>
                  <a:cubicBezTo>
                    <a:pt x="47" y="216"/>
                    <a:pt x="45" y="214"/>
                    <a:pt x="44" y="213"/>
                  </a:cubicBezTo>
                  <a:cubicBezTo>
                    <a:pt x="24" y="213"/>
                    <a:pt x="24" y="213"/>
                    <a:pt x="24" y="213"/>
                  </a:cubicBezTo>
                  <a:cubicBezTo>
                    <a:pt x="24" y="213"/>
                    <a:pt x="24" y="213"/>
                    <a:pt x="24" y="213"/>
                  </a:cubicBezTo>
                  <a:cubicBezTo>
                    <a:pt x="22" y="213"/>
                    <a:pt x="20" y="214"/>
                    <a:pt x="19" y="215"/>
                  </a:cubicBezTo>
                  <a:cubicBezTo>
                    <a:pt x="18" y="215"/>
                    <a:pt x="17" y="216"/>
                    <a:pt x="17" y="216"/>
                  </a:cubicBezTo>
                  <a:cubicBezTo>
                    <a:pt x="16" y="216"/>
                    <a:pt x="15" y="215"/>
                    <a:pt x="14" y="215"/>
                  </a:cubicBezTo>
                  <a:cubicBezTo>
                    <a:pt x="13" y="214"/>
                    <a:pt x="12" y="214"/>
                    <a:pt x="11" y="215"/>
                  </a:cubicBezTo>
                  <a:cubicBezTo>
                    <a:pt x="8" y="215"/>
                    <a:pt x="6" y="216"/>
                    <a:pt x="4" y="216"/>
                  </a:cubicBezTo>
                  <a:cubicBezTo>
                    <a:pt x="3" y="216"/>
                    <a:pt x="2" y="216"/>
                    <a:pt x="1" y="217"/>
                  </a:cubicBezTo>
                  <a:cubicBezTo>
                    <a:pt x="0" y="217"/>
                    <a:pt x="0" y="217"/>
                    <a:pt x="0" y="217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7">
              <a:extLst>
                <a:ext uri="{FF2B5EF4-FFF2-40B4-BE49-F238E27FC236}">
                  <a16:creationId xmlns:a16="http://schemas.microsoft.com/office/drawing/2014/main" id="{AA7D9C37-7CCD-4670-B6EF-2104EBBD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4756151"/>
              <a:ext cx="655638" cy="954088"/>
            </a:xfrm>
            <a:custGeom>
              <a:avLst/>
              <a:gdLst>
                <a:gd name="T0" fmla="*/ 15 w 174"/>
                <a:gd name="T1" fmla="*/ 8 h 253"/>
                <a:gd name="T2" fmla="*/ 20 w 174"/>
                <a:gd name="T3" fmla="*/ 5 h 253"/>
                <a:gd name="T4" fmla="*/ 25 w 174"/>
                <a:gd name="T5" fmla="*/ 1 h 253"/>
                <a:gd name="T6" fmla="*/ 36 w 174"/>
                <a:gd name="T7" fmla="*/ 12 h 253"/>
                <a:gd name="T8" fmla="*/ 123 w 174"/>
                <a:gd name="T9" fmla="*/ 13 h 253"/>
                <a:gd name="T10" fmla="*/ 124 w 174"/>
                <a:gd name="T11" fmla="*/ 17 h 253"/>
                <a:gd name="T12" fmla="*/ 128 w 174"/>
                <a:gd name="T13" fmla="*/ 22 h 253"/>
                <a:gd name="T14" fmla="*/ 134 w 174"/>
                <a:gd name="T15" fmla="*/ 25 h 253"/>
                <a:gd name="T16" fmla="*/ 144 w 174"/>
                <a:gd name="T17" fmla="*/ 21 h 253"/>
                <a:gd name="T18" fmla="*/ 152 w 174"/>
                <a:gd name="T19" fmla="*/ 26 h 253"/>
                <a:gd name="T20" fmla="*/ 158 w 174"/>
                <a:gd name="T21" fmla="*/ 21 h 253"/>
                <a:gd name="T22" fmla="*/ 167 w 174"/>
                <a:gd name="T23" fmla="*/ 25 h 253"/>
                <a:gd name="T24" fmla="*/ 173 w 174"/>
                <a:gd name="T25" fmla="*/ 26 h 253"/>
                <a:gd name="T26" fmla="*/ 174 w 174"/>
                <a:gd name="T27" fmla="*/ 30 h 253"/>
                <a:gd name="T28" fmla="*/ 174 w 174"/>
                <a:gd name="T29" fmla="*/ 104 h 253"/>
                <a:gd name="T30" fmla="*/ 159 w 174"/>
                <a:gd name="T31" fmla="*/ 168 h 253"/>
                <a:gd name="T32" fmla="*/ 155 w 174"/>
                <a:gd name="T33" fmla="*/ 237 h 253"/>
                <a:gd name="T34" fmla="*/ 150 w 174"/>
                <a:gd name="T35" fmla="*/ 246 h 253"/>
                <a:gd name="T36" fmla="*/ 141 w 174"/>
                <a:gd name="T37" fmla="*/ 249 h 253"/>
                <a:gd name="T38" fmla="*/ 134 w 174"/>
                <a:gd name="T39" fmla="*/ 251 h 253"/>
                <a:gd name="T40" fmla="*/ 132 w 174"/>
                <a:gd name="T41" fmla="*/ 247 h 253"/>
                <a:gd name="T42" fmla="*/ 125 w 174"/>
                <a:gd name="T43" fmla="*/ 247 h 253"/>
                <a:gd name="T44" fmla="*/ 111 w 174"/>
                <a:gd name="T45" fmla="*/ 248 h 253"/>
                <a:gd name="T46" fmla="*/ 104 w 174"/>
                <a:gd name="T47" fmla="*/ 242 h 253"/>
                <a:gd name="T48" fmla="*/ 100 w 174"/>
                <a:gd name="T49" fmla="*/ 233 h 253"/>
                <a:gd name="T50" fmla="*/ 94 w 174"/>
                <a:gd name="T51" fmla="*/ 233 h 253"/>
                <a:gd name="T52" fmla="*/ 92 w 174"/>
                <a:gd name="T53" fmla="*/ 244 h 253"/>
                <a:gd name="T54" fmla="*/ 90 w 174"/>
                <a:gd name="T55" fmla="*/ 244 h 253"/>
                <a:gd name="T56" fmla="*/ 79 w 174"/>
                <a:gd name="T57" fmla="*/ 230 h 253"/>
                <a:gd name="T58" fmla="*/ 68 w 174"/>
                <a:gd name="T59" fmla="*/ 219 h 253"/>
                <a:gd name="T60" fmla="*/ 61 w 174"/>
                <a:gd name="T61" fmla="*/ 202 h 253"/>
                <a:gd name="T62" fmla="*/ 61 w 174"/>
                <a:gd name="T63" fmla="*/ 194 h 253"/>
                <a:gd name="T64" fmla="*/ 60 w 174"/>
                <a:gd name="T65" fmla="*/ 187 h 253"/>
                <a:gd name="T66" fmla="*/ 58 w 174"/>
                <a:gd name="T67" fmla="*/ 173 h 253"/>
                <a:gd name="T68" fmla="*/ 53 w 174"/>
                <a:gd name="T69" fmla="*/ 162 h 253"/>
                <a:gd name="T70" fmla="*/ 50 w 174"/>
                <a:gd name="T71" fmla="*/ 152 h 253"/>
                <a:gd name="T72" fmla="*/ 49 w 174"/>
                <a:gd name="T73" fmla="*/ 141 h 253"/>
                <a:gd name="T74" fmla="*/ 50 w 174"/>
                <a:gd name="T75" fmla="*/ 134 h 253"/>
                <a:gd name="T76" fmla="*/ 49 w 174"/>
                <a:gd name="T77" fmla="*/ 119 h 253"/>
                <a:gd name="T78" fmla="*/ 45 w 174"/>
                <a:gd name="T79" fmla="*/ 107 h 253"/>
                <a:gd name="T80" fmla="*/ 42 w 174"/>
                <a:gd name="T81" fmla="*/ 101 h 253"/>
                <a:gd name="T82" fmla="*/ 28 w 174"/>
                <a:gd name="T83" fmla="*/ 79 h 253"/>
                <a:gd name="T84" fmla="*/ 24 w 174"/>
                <a:gd name="T85" fmla="*/ 66 h 253"/>
                <a:gd name="T86" fmla="*/ 16 w 174"/>
                <a:gd name="T87" fmla="*/ 54 h 253"/>
                <a:gd name="T88" fmla="*/ 13 w 174"/>
                <a:gd name="T89" fmla="*/ 51 h 253"/>
                <a:gd name="T90" fmla="*/ 3 w 174"/>
                <a:gd name="T91" fmla="*/ 36 h 253"/>
                <a:gd name="T92" fmla="*/ 1 w 174"/>
                <a:gd name="T93" fmla="*/ 24 h 253"/>
                <a:gd name="T94" fmla="*/ 1 w 174"/>
                <a:gd name="T95" fmla="*/ 13 h 253"/>
                <a:gd name="T96" fmla="*/ 0 w 174"/>
                <a:gd name="T97" fmla="*/ 8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4" h="253">
                  <a:moveTo>
                    <a:pt x="0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18" y="5"/>
                    <a:pt x="19" y="6"/>
                    <a:pt x="20" y="5"/>
                  </a:cubicBezTo>
                  <a:cubicBezTo>
                    <a:pt x="21" y="5"/>
                    <a:pt x="22" y="3"/>
                    <a:pt x="23" y="2"/>
                  </a:cubicBezTo>
                  <a:cubicBezTo>
                    <a:pt x="23" y="2"/>
                    <a:pt x="24" y="1"/>
                    <a:pt x="25" y="1"/>
                  </a:cubicBezTo>
                  <a:cubicBezTo>
                    <a:pt x="26" y="0"/>
                    <a:pt x="27" y="1"/>
                    <a:pt x="28" y="1"/>
                  </a:cubicBezTo>
                  <a:cubicBezTo>
                    <a:pt x="32" y="4"/>
                    <a:pt x="33" y="9"/>
                    <a:pt x="36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3" y="14"/>
                    <a:pt x="123" y="16"/>
                    <a:pt x="124" y="17"/>
                  </a:cubicBezTo>
                  <a:cubicBezTo>
                    <a:pt x="124" y="19"/>
                    <a:pt x="125" y="20"/>
                    <a:pt x="126" y="21"/>
                  </a:cubicBezTo>
                  <a:cubicBezTo>
                    <a:pt x="127" y="21"/>
                    <a:pt x="128" y="21"/>
                    <a:pt x="128" y="22"/>
                  </a:cubicBezTo>
                  <a:cubicBezTo>
                    <a:pt x="129" y="22"/>
                    <a:pt x="129" y="23"/>
                    <a:pt x="130" y="23"/>
                  </a:cubicBezTo>
                  <a:cubicBezTo>
                    <a:pt x="131" y="24"/>
                    <a:pt x="133" y="25"/>
                    <a:pt x="134" y="25"/>
                  </a:cubicBezTo>
                  <a:cubicBezTo>
                    <a:pt x="136" y="25"/>
                    <a:pt x="137" y="24"/>
                    <a:pt x="139" y="23"/>
                  </a:cubicBezTo>
                  <a:cubicBezTo>
                    <a:pt x="140" y="22"/>
                    <a:pt x="142" y="22"/>
                    <a:pt x="144" y="21"/>
                  </a:cubicBezTo>
                  <a:cubicBezTo>
                    <a:pt x="147" y="21"/>
                    <a:pt x="148" y="25"/>
                    <a:pt x="152" y="25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3" y="26"/>
                    <a:pt x="153" y="25"/>
                    <a:pt x="154" y="24"/>
                  </a:cubicBezTo>
                  <a:cubicBezTo>
                    <a:pt x="155" y="23"/>
                    <a:pt x="157" y="22"/>
                    <a:pt x="158" y="21"/>
                  </a:cubicBezTo>
                  <a:cubicBezTo>
                    <a:pt x="161" y="21"/>
                    <a:pt x="161" y="22"/>
                    <a:pt x="163" y="24"/>
                  </a:cubicBezTo>
                  <a:cubicBezTo>
                    <a:pt x="164" y="25"/>
                    <a:pt x="166" y="24"/>
                    <a:pt x="167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5"/>
                    <a:pt x="172" y="26"/>
                    <a:pt x="173" y="26"/>
                  </a:cubicBezTo>
                  <a:cubicBezTo>
                    <a:pt x="173" y="26"/>
                    <a:pt x="173" y="26"/>
                    <a:pt x="173" y="26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68"/>
                    <a:pt x="159" y="168"/>
                    <a:pt x="159" y="168"/>
                  </a:cubicBezTo>
                  <a:cubicBezTo>
                    <a:pt x="159" y="236"/>
                    <a:pt x="159" y="236"/>
                    <a:pt x="159" y="236"/>
                  </a:cubicBezTo>
                  <a:cubicBezTo>
                    <a:pt x="158" y="236"/>
                    <a:pt x="156" y="236"/>
                    <a:pt x="155" y="237"/>
                  </a:cubicBezTo>
                  <a:cubicBezTo>
                    <a:pt x="153" y="238"/>
                    <a:pt x="152" y="240"/>
                    <a:pt x="151" y="242"/>
                  </a:cubicBezTo>
                  <a:cubicBezTo>
                    <a:pt x="151" y="243"/>
                    <a:pt x="151" y="245"/>
                    <a:pt x="150" y="246"/>
                  </a:cubicBezTo>
                  <a:cubicBezTo>
                    <a:pt x="150" y="248"/>
                    <a:pt x="148" y="248"/>
                    <a:pt x="146" y="248"/>
                  </a:cubicBezTo>
                  <a:cubicBezTo>
                    <a:pt x="144" y="248"/>
                    <a:pt x="143" y="248"/>
                    <a:pt x="141" y="249"/>
                  </a:cubicBezTo>
                  <a:cubicBezTo>
                    <a:pt x="140" y="250"/>
                    <a:pt x="138" y="253"/>
                    <a:pt x="137" y="253"/>
                  </a:cubicBezTo>
                  <a:cubicBezTo>
                    <a:pt x="136" y="253"/>
                    <a:pt x="134" y="252"/>
                    <a:pt x="134" y="251"/>
                  </a:cubicBezTo>
                  <a:cubicBezTo>
                    <a:pt x="133" y="251"/>
                    <a:pt x="133" y="251"/>
                    <a:pt x="133" y="250"/>
                  </a:cubicBezTo>
                  <a:cubicBezTo>
                    <a:pt x="132" y="249"/>
                    <a:pt x="132" y="248"/>
                    <a:pt x="132" y="247"/>
                  </a:cubicBezTo>
                  <a:cubicBezTo>
                    <a:pt x="131" y="246"/>
                    <a:pt x="130" y="246"/>
                    <a:pt x="129" y="246"/>
                  </a:cubicBezTo>
                  <a:cubicBezTo>
                    <a:pt x="127" y="245"/>
                    <a:pt x="126" y="246"/>
                    <a:pt x="125" y="247"/>
                  </a:cubicBezTo>
                  <a:cubicBezTo>
                    <a:pt x="123" y="248"/>
                    <a:pt x="122" y="249"/>
                    <a:pt x="121" y="250"/>
                  </a:cubicBezTo>
                  <a:cubicBezTo>
                    <a:pt x="117" y="252"/>
                    <a:pt x="114" y="249"/>
                    <a:pt x="111" y="248"/>
                  </a:cubicBezTo>
                  <a:cubicBezTo>
                    <a:pt x="109" y="247"/>
                    <a:pt x="108" y="247"/>
                    <a:pt x="107" y="246"/>
                  </a:cubicBezTo>
                  <a:cubicBezTo>
                    <a:pt x="106" y="245"/>
                    <a:pt x="105" y="243"/>
                    <a:pt x="104" y="242"/>
                  </a:cubicBezTo>
                  <a:cubicBezTo>
                    <a:pt x="104" y="240"/>
                    <a:pt x="104" y="238"/>
                    <a:pt x="103" y="236"/>
                  </a:cubicBezTo>
                  <a:cubicBezTo>
                    <a:pt x="103" y="235"/>
                    <a:pt x="101" y="234"/>
                    <a:pt x="100" y="233"/>
                  </a:cubicBezTo>
                  <a:cubicBezTo>
                    <a:pt x="99" y="232"/>
                    <a:pt x="98" y="232"/>
                    <a:pt x="97" y="232"/>
                  </a:cubicBezTo>
                  <a:cubicBezTo>
                    <a:pt x="97" y="232"/>
                    <a:pt x="95" y="232"/>
                    <a:pt x="94" y="233"/>
                  </a:cubicBezTo>
                  <a:cubicBezTo>
                    <a:pt x="93" y="233"/>
                    <a:pt x="93" y="236"/>
                    <a:pt x="93" y="238"/>
                  </a:cubicBezTo>
                  <a:cubicBezTo>
                    <a:pt x="93" y="240"/>
                    <a:pt x="92" y="242"/>
                    <a:pt x="92" y="244"/>
                  </a:cubicBezTo>
                  <a:cubicBezTo>
                    <a:pt x="91" y="244"/>
                    <a:pt x="91" y="245"/>
                    <a:pt x="91" y="246"/>
                  </a:cubicBezTo>
                  <a:cubicBezTo>
                    <a:pt x="90" y="245"/>
                    <a:pt x="90" y="245"/>
                    <a:pt x="90" y="244"/>
                  </a:cubicBezTo>
                  <a:cubicBezTo>
                    <a:pt x="89" y="241"/>
                    <a:pt x="86" y="237"/>
                    <a:pt x="83" y="234"/>
                  </a:cubicBezTo>
                  <a:cubicBezTo>
                    <a:pt x="82" y="233"/>
                    <a:pt x="81" y="231"/>
                    <a:pt x="79" y="230"/>
                  </a:cubicBezTo>
                  <a:cubicBezTo>
                    <a:pt x="78" y="229"/>
                    <a:pt x="76" y="229"/>
                    <a:pt x="75" y="228"/>
                  </a:cubicBezTo>
                  <a:cubicBezTo>
                    <a:pt x="72" y="225"/>
                    <a:pt x="70" y="222"/>
                    <a:pt x="68" y="219"/>
                  </a:cubicBezTo>
                  <a:cubicBezTo>
                    <a:pt x="66" y="216"/>
                    <a:pt x="64" y="212"/>
                    <a:pt x="63" y="209"/>
                  </a:cubicBezTo>
                  <a:cubicBezTo>
                    <a:pt x="63" y="207"/>
                    <a:pt x="62" y="204"/>
                    <a:pt x="61" y="202"/>
                  </a:cubicBezTo>
                  <a:cubicBezTo>
                    <a:pt x="61" y="201"/>
                    <a:pt x="61" y="199"/>
                    <a:pt x="61" y="198"/>
                  </a:cubicBezTo>
                  <a:cubicBezTo>
                    <a:pt x="60" y="197"/>
                    <a:pt x="61" y="196"/>
                    <a:pt x="61" y="194"/>
                  </a:cubicBezTo>
                  <a:cubicBezTo>
                    <a:pt x="60" y="193"/>
                    <a:pt x="60" y="192"/>
                    <a:pt x="60" y="191"/>
                  </a:cubicBezTo>
                  <a:cubicBezTo>
                    <a:pt x="60" y="189"/>
                    <a:pt x="60" y="188"/>
                    <a:pt x="60" y="187"/>
                  </a:cubicBezTo>
                  <a:cubicBezTo>
                    <a:pt x="60" y="184"/>
                    <a:pt x="59" y="182"/>
                    <a:pt x="59" y="180"/>
                  </a:cubicBezTo>
                  <a:cubicBezTo>
                    <a:pt x="59" y="177"/>
                    <a:pt x="58" y="175"/>
                    <a:pt x="58" y="173"/>
                  </a:cubicBezTo>
                  <a:cubicBezTo>
                    <a:pt x="58" y="171"/>
                    <a:pt x="57" y="169"/>
                    <a:pt x="56" y="167"/>
                  </a:cubicBezTo>
                  <a:cubicBezTo>
                    <a:pt x="55" y="165"/>
                    <a:pt x="54" y="163"/>
                    <a:pt x="53" y="162"/>
                  </a:cubicBezTo>
                  <a:cubicBezTo>
                    <a:pt x="52" y="160"/>
                    <a:pt x="51" y="158"/>
                    <a:pt x="50" y="155"/>
                  </a:cubicBezTo>
                  <a:cubicBezTo>
                    <a:pt x="50" y="154"/>
                    <a:pt x="50" y="153"/>
                    <a:pt x="50" y="152"/>
                  </a:cubicBezTo>
                  <a:cubicBezTo>
                    <a:pt x="50" y="150"/>
                    <a:pt x="49" y="150"/>
                    <a:pt x="49" y="148"/>
                  </a:cubicBezTo>
                  <a:cubicBezTo>
                    <a:pt x="49" y="146"/>
                    <a:pt x="49" y="144"/>
                    <a:pt x="49" y="141"/>
                  </a:cubicBezTo>
                  <a:cubicBezTo>
                    <a:pt x="49" y="140"/>
                    <a:pt x="50" y="139"/>
                    <a:pt x="50" y="137"/>
                  </a:cubicBezTo>
                  <a:cubicBezTo>
                    <a:pt x="50" y="136"/>
                    <a:pt x="50" y="135"/>
                    <a:pt x="50" y="134"/>
                  </a:cubicBezTo>
                  <a:cubicBezTo>
                    <a:pt x="50" y="131"/>
                    <a:pt x="50" y="129"/>
                    <a:pt x="50" y="127"/>
                  </a:cubicBezTo>
                  <a:cubicBezTo>
                    <a:pt x="50" y="124"/>
                    <a:pt x="50" y="121"/>
                    <a:pt x="49" y="119"/>
                  </a:cubicBezTo>
                  <a:cubicBezTo>
                    <a:pt x="49" y="117"/>
                    <a:pt x="48" y="115"/>
                    <a:pt x="47" y="113"/>
                  </a:cubicBezTo>
                  <a:cubicBezTo>
                    <a:pt x="46" y="110"/>
                    <a:pt x="46" y="109"/>
                    <a:pt x="45" y="107"/>
                  </a:cubicBezTo>
                  <a:cubicBezTo>
                    <a:pt x="44" y="106"/>
                    <a:pt x="44" y="105"/>
                    <a:pt x="44" y="103"/>
                  </a:cubicBezTo>
                  <a:cubicBezTo>
                    <a:pt x="44" y="102"/>
                    <a:pt x="43" y="102"/>
                    <a:pt x="42" y="101"/>
                  </a:cubicBezTo>
                  <a:cubicBezTo>
                    <a:pt x="39" y="97"/>
                    <a:pt x="36" y="94"/>
                    <a:pt x="33" y="90"/>
                  </a:cubicBezTo>
                  <a:cubicBezTo>
                    <a:pt x="30" y="87"/>
                    <a:pt x="29" y="83"/>
                    <a:pt x="28" y="79"/>
                  </a:cubicBezTo>
                  <a:cubicBezTo>
                    <a:pt x="27" y="77"/>
                    <a:pt x="26" y="75"/>
                    <a:pt x="25" y="72"/>
                  </a:cubicBezTo>
                  <a:cubicBezTo>
                    <a:pt x="25" y="70"/>
                    <a:pt x="25" y="68"/>
                    <a:pt x="24" y="66"/>
                  </a:cubicBezTo>
                  <a:cubicBezTo>
                    <a:pt x="22" y="62"/>
                    <a:pt x="19" y="59"/>
                    <a:pt x="17" y="56"/>
                  </a:cubicBezTo>
                  <a:cubicBezTo>
                    <a:pt x="16" y="55"/>
                    <a:pt x="16" y="54"/>
                    <a:pt x="16" y="54"/>
                  </a:cubicBezTo>
                  <a:cubicBezTo>
                    <a:pt x="16" y="54"/>
                    <a:pt x="15" y="53"/>
                    <a:pt x="15" y="53"/>
                  </a:cubicBezTo>
                  <a:cubicBezTo>
                    <a:pt x="14" y="52"/>
                    <a:pt x="14" y="51"/>
                    <a:pt x="13" y="51"/>
                  </a:cubicBezTo>
                  <a:cubicBezTo>
                    <a:pt x="12" y="49"/>
                    <a:pt x="12" y="47"/>
                    <a:pt x="11" y="46"/>
                  </a:cubicBezTo>
                  <a:cubicBezTo>
                    <a:pt x="10" y="42"/>
                    <a:pt x="6" y="40"/>
                    <a:pt x="3" y="36"/>
                  </a:cubicBezTo>
                  <a:cubicBezTo>
                    <a:pt x="2" y="35"/>
                    <a:pt x="1" y="32"/>
                    <a:pt x="0" y="31"/>
                  </a:cubicBezTo>
                  <a:cubicBezTo>
                    <a:pt x="0" y="28"/>
                    <a:pt x="0" y="26"/>
                    <a:pt x="1" y="24"/>
                  </a:cubicBezTo>
                  <a:cubicBezTo>
                    <a:pt x="2" y="22"/>
                    <a:pt x="1" y="19"/>
                    <a:pt x="1" y="16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lose/>
                </a:path>
              </a:pathLst>
            </a:custGeom>
            <a:grp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8">
              <a:extLst>
                <a:ext uri="{FF2B5EF4-FFF2-40B4-BE49-F238E27FC236}">
                  <a16:creationId xmlns:a16="http://schemas.microsoft.com/office/drawing/2014/main" id="{AC8152E2-25D7-48AC-8485-5ED454A2A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3286126"/>
              <a:ext cx="534988" cy="625475"/>
            </a:xfrm>
            <a:custGeom>
              <a:avLst/>
              <a:gdLst>
                <a:gd name="T0" fmla="*/ 1 w 142"/>
                <a:gd name="T1" fmla="*/ 143 h 166"/>
                <a:gd name="T2" fmla="*/ 11 w 142"/>
                <a:gd name="T3" fmla="*/ 139 h 166"/>
                <a:gd name="T4" fmla="*/ 14 w 142"/>
                <a:gd name="T5" fmla="*/ 133 h 166"/>
                <a:gd name="T6" fmla="*/ 8 w 142"/>
                <a:gd name="T7" fmla="*/ 125 h 166"/>
                <a:gd name="T8" fmla="*/ 20 w 142"/>
                <a:gd name="T9" fmla="*/ 115 h 166"/>
                <a:gd name="T10" fmla="*/ 25 w 142"/>
                <a:gd name="T11" fmla="*/ 108 h 166"/>
                <a:gd name="T12" fmla="*/ 35 w 142"/>
                <a:gd name="T13" fmla="*/ 108 h 166"/>
                <a:gd name="T14" fmla="*/ 46 w 142"/>
                <a:gd name="T15" fmla="*/ 112 h 166"/>
                <a:gd name="T16" fmla="*/ 53 w 142"/>
                <a:gd name="T17" fmla="*/ 117 h 166"/>
                <a:gd name="T18" fmla="*/ 60 w 142"/>
                <a:gd name="T19" fmla="*/ 108 h 166"/>
                <a:gd name="T20" fmla="*/ 64 w 142"/>
                <a:gd name="T21" fmla="*/ 96 h 166"/>
                <a:gd name="T22" fmla="*/ 63 w 142"/>
                <a:gd name="T23" fmla="*/ 81 h 166"/>
                <a:gd name="T24" fmla="*/ 54 w 142"/>
                <a:gd name="T25" fmla="*/ 73 h 166"/>
                <a:gd name="T26" fmla="*/ 58 w 142"/>
                <a:gd name="T27" fmla="*/ 61 h 166"/>
                <a:gd name="T28" fmla="*/ 66 w 142"/>
                <a:gd name="T29" fmla="*/ 51 h 166"/>
                <a:gd name="T30" fmla="*/ 50 w 142"/>
                <a:gd name="T31" fmla="*/ 46 h 166"/>
                <a:gd name="T32" fmla="*/ 39 w 142"/>
                <a:gd name="T33" fmla="*/ 40 h 166"/>
                <a:gd name="T34" fmla="*/ 39 w 142"/>
                <a:gd name="T35" fmla="*/ 29 h 166"/>
                <a:gd name="T36" fmla="*/ 52 w 142"/>
                <a:gd name="T37" fmla="*/ 29 h 166"/>
                <a:gd name="T38" fmla="*/ 74 w 142"/>
                <a:gd name="T39" fmla="*/ 32 h 166"/>
                <a:gd name="T40" fmla="*/ 89 w 142"/>
                <a:gd name="T41" fmla="*/ 35 h 166"/>
                <a:gd name="T42" fmla="*/ 97 w 142"/>
                <a:gd name="T43" fmla="*/ 26 h 166"/>
                <a:gd name="T44" fmla="*/ 102 w 142"/>
                <a:gd name="T45" fmla="*/ 8 h 166"/>
                <a:gd name="T46" fmla="*/ 119 w 142"/>
                <a:gd name="T47" fmla="*/ 2 h 166"/>
                <a:gd name="T48" fmla="*/ 135 w 142"/>
                <a:gd name="T49" fmla="*/ 2 h 166"/>
                <a:gd name="T50" fmla="*/ 141 w 142"/>
                <a:gd name="T51" fmla="*/ 1 h 166"/>
                <a:gd name="T52" fmla="*/ 139 w 142"/>
                <a:gd name="T53" fmla="*/ 22 h 166"/>
                <a:gd name="T54" fmla="*/ 134 w 142"/>
                <a:gd name="T55" fmla="*/ 41 h 166"/>
                <a:gd name="T56" fmla="*/ 129 w 142"/>
                <a:gd name="T57" fmla="*/ 55 h 166"/>
                <a:gd name="T58" fmla="*/ 124 w 142"/>
                <a:gd name="T59" fmla="*/ 74 h 166"/>
                <a:gd name="T60" fmla="*/ 116 w 142"/>
                <a:gd name="T61" fmla="*/ 90 h 166"/>
                <a:gd name="T62" fmla="*/ 105 w 142"/>
                <a:gd name="T63" fmla="*/ 102 h 166"/>
                <a:gd name="T64" fmla="*/ 98 w 142"/>
                <a:gd name="T65" fmla="*/ 126 h 166"/>
                <a:gd name="T66" fmla="*/ 83 w 142"/>
                <a:gd name="T67" fmla="*/ 146 h 166"/>
                <a:gd name="T68" fmla="*/ 76 w 142"/>
                <a:gd name="T69" fmla="*/ 157 h 166"/>
                <a:gd name="T70" fmla="*/ 64 w 142"/>
                <a:gd name="T71" fmla="*/ 156 h 166"/>
                <a:gd name="T72" fmla="*/ 58 w 142"/>
                <a:gd name="T73" fmla="*/ 152 h 166"/>
                <a:gd name="T74" fmla="*/ 51 w 142"/>
                <a:gd name="T75" fmla="*/ 157 h 166"/>
                <a:gd name="T76" fmla="*/ 38 w 142"/>
                <a:gd name="T77" fmla="*/ 156 h 166"/>
                <a:gd name="T78" fmla="*/ 31 w 142"/>
                <a:gd name="T79" fmla="*/ 159 h 166"/>
                <a:gd name="T80" fmla="*/ 27 w 142"/>
                <a:gd name="T81" fmla="*/ 158 h 166"/>
                <a:gd name="T82" fmla="*/ 16 w 142"/>
                <a:gd name="T83" fmla="*/ 162 h 166"/>
                <a:gd name="T84" fmla="*/ 15 w 142"/>
                <a:gd name="T85" fmla="*/ 1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2" h="166">
                  <a:moveTo>
                    <a:pt x="8" y="150"/>
                  </a:moveTo>
                  <a:cubicBezTo>
                    <a:pt x="8" y="148"/>
                    <a:pt x="7" y="147"/>
                    <a:pt x="6" y="145"/>
                  </a:cubicBezTo>
                  <a:cubicBezTo>
                    <a:pt x="4" y="144"/>
                    <a:pt x="2" y="144"/>
                    <a:pt x="1" y="143"/>
                  </a:cubicBezTo>
                  <a:cubicBezTo>
                    <a:pt x="0" y="142"/>
                    <a:pt x="0" y="141"/>
                    <a:pt x="0" y="141"/>
                  </a:cubicBezTo>
                  <a:cubicBezTo>
                    <a:pt x="1" y="139"/>
                    <a:pt x="2" y="137"/>
                    <a:pt x="5" y="138"/>
                  </a:cubicBezTo>
                  <a:cubicBezTo>
                    <a:pt x="7" y="138"/>
                    <a:pt x="9" y="139"/>
                    <a:pt x="11" y="139"/>
                  </a:cubicBezTo>
                  <a:cubicBezTo>
                    <a:pt x="12" y="139"/>
                    <a:pt x="14" y="139"/>
                    <a:pt x="15" y="138"/>
                  </a:cubicBezTo>
                  <a:cubicBezTo>
                    <a:pt x="16" y="138"/>
                    <a:pt x="16" y="137"/>
                    <a:pt x="16" y="136"/>
                  </a:cubicBezTo>
                  <a:cubicBezTo>
                    <a:pt x="15" y="135"/>
                    <a:pt x="15" y="134"/>
                    <a:pt x="14" y="133"/>
                  </a:cubicBezTo>
                  <a:cubicBezTo>
                    <a:pt x="14" y="132"/>
                    <a:pt x="14" y="131"/>
                    <a:pt x="14" y="131"/>
                  </a:cubicBezTo>
                  <a:cubicBezTo>
                    <a:pt x="14" y="130"/>
                    <a:pt x="13" y="129"/>
                    <a:pt x="12" y="128"/>
                  </a:cubicBezTo>
                  <a:cubicBezTo>
                    <a:pt x="11" y="127"/>
                    <a:pt x="10" y="126"/>
                    <a:pt x="8" y="125"/>
                  </a:cubicBezTo>
                  <a:cubicBezTo>
                    <a:pt x="7" y="123"/>
                    <a:pt x="6" y="120"/>
                    <a:pt x="8" y="117"/>
                  </a:cubicBezTo>
                  <a:cubicBezTo>
                    <a:pt x="9" y="116"/>
                    <a:pt x="10" y="116"/>
                    <a:pt x="12" y="115"/>
                  </a:cubicBezTo>
                  <a:cubicBezTo>
                    <a:pt x="15" y="115"/>
                    <a:pt x="17" y="115"/>
                    <a:pt x="20" y="115"/>
                  </a:cubicBezTo>
                  <a:cubicBezTo>
                    <a:pt x="21" y="115"/>
                    <a:pt x="23" y="115"/>
                    <a:pt x="24" y="114"/>
                  </a:cubicBezTo>
                  <a:cubicBezTo>
                    <a:pt x="25" y="113"/>
                    <a:pt x="25" y="112"/>
                    <a:pt x="25" y="111"/>
                  </a:cubicBezTo>
                  <a:cubicBezTo>
                    <a:pt x="25" y="110"/>
                    <a:pt x="25" y="109"/>
                    <a:pt x="25" y="108"/>
                  </a:cubicBezTo>
                  <a:cubicBezTo>
                    <a:pt x="26" y="107"/>
                    <a:pt x="26" y="106"/>
                    <a:pt x="28" y="105"/>
                  </a:cubicBezTo>
                  <a:cubicBezTo>
                    <a:pt x="30" y="104"/>
                    <a:pt x="31" y="104"/>
                    <a:pt x="33" y="105"/>
                  </a:cubicBezTo>
                  <a:cubicBezTo>
                    <a:pt x="34" y="106"/>
                    <a:pt x="34" y="107"/>
                    <a:pt x="35" y="108"/>
                  </a:cubicBezTo>
                  <a:cubicBezTo>
                    <a:pt x="35" y="110"/>
                    <a:pt x="36" y="112"/>
                    <a:pt x="37" y="114"/>
                  </a:cubicBezTo>
                  <a:cubicBezTo>
                    <a:pt x="38" y="115"/>
                    <a:pt x="39" y="115"/>
                    <a:pt x="40" y="114"/>
                  </a:cubicBezTo>
                  <a:cubicBezTo>
                    <a:pt x="42" y="114"/>
                    <a:pt x="44" y="113"/>
                    <a:pt x="46" y="112"/>
                  </a:cubicBezTo>
                  <a:cubicBezTo>
                    <a:pt x="47" y="112"/>
                    <a:pt x="48" y="111"/>
                    <a:pt x="49" y="112"/>
                  </a:cubicBezTo>
                  <a:cubicBezTo>
                    <a:pt x="50" y="113"/>
                    <a:pt x="50" y="114"/>
                    <a:pt x="51" y="115"/>
                  </a:cubicBezTo>
                  <a:cubicBezTo>
                    <a:pt x="52" y="116"/>
                    <a:pt x="52" y="117"/>
                    <a:pt x="53" y="117"/>
                  </a:cubicBezTo>
                  <a:cubicBezTo>
                    <a:pt x="55" y="118"/>
                    <a:pt x="57" y="118"/>
                    <a:pt x="58" y="116"/>
                  </a:cubicBezTo>
                  <a:cubicBezTo>
                    <a:pt x="59" y="115"/>
                    <a:pt x="58" y="113"/>
                    <a:pt x="59" y="111"/>
                  </a:cubicBezTo>
                  <a:cubicBezTo>
                    <a:pt x="59" y="110"/>
                    <a:pt x="59" y="109"/>
                    <a:pt x="60" y="108"/>
                  </a:cubicBezTo>
                  <a:cubicBezTo>
                    <a:pt x="61" y="107"/>
                    <a:pt x="62" y="107"/>
                    <a:pt x="63" y="106"/>
                  </a:cubicBezTo>
                  <a:cubicBezTo>
                    <a:pt x="64" y="105"/>
                    <a:pt x="64" y="102"/>
                    <a:pt x="64" y="101"/>
                  </a:cubicBezTo>
                  <a:cubicBezTo>
                    <a:pt x="64" y="99"/>
                    <a:pt x="64" y="97"/>
                    <a:pt x="64" y="96"/>
                  </a:cubicBezTo>
                  <a:cubicBezTo>
                    <a:pt x="64" y="93"/>
                    <a:pt x="65" y="91"/>
                    <a:pt x="65" y="88"/>
                  </a:cubicBezTo>
                  <a:cubicBezTo>
                    <a:pt x="65" y="87"/>
                    <a:pt x="65" y="85"/>
                    <a:pt x="65" y="84"/>
                  </a:cubicBezTo>
                  <a:cubicBezTo>
                    <a:pt x="64" y="83"/>
                    <a:pt x="63" y="82"/>
                    <a:pt x="63" y="81"/>
                  </a:cubicBezTo>
                  <a:cubicBezTo>
                    <a:pt x="62" y="80"/>
                    <a:pt x="62" y="79"/>
                    <a:pt x="61" y="79"/>
                  </a:cubicBezTo>
                  <a:cubicBezTo>
                    <a:pt x="60" y="77"/>
                    <a:pt x="58" y="77"/>
                    <a:pt x="57" y="76"/>
                  </a:cubicBezTo>
                  <a:cubicBezTo>
                    <a:pt x="56" y="75"/>
                    <a:pt x="55" y="74"/>
                    <a:pt x="54" y="73"/>
                  </a:cubicBezTo>
                  <a:cubicBezTo>
                    <a:pt x="53" y="72"/>
                    <a:pt x="51" y="71"/>
                    <a:pt x="51" y="69"/>
                  </a:cubicBezTo>
                  <a:cubicBezTo>
                    <a:pt x="51" y="68"/>
                    <a:pt x="51" y="66"/>
                    <a:pt x="52" y="65"/>
                  </a:cubicBezTo>
                  <a:cubicBezTo>
                    <a:pt x="53" y="63"/>
                    <a:pt x="56" y="63"/>
                    <a:pt x="58" y="61"/>
                  </a:cubicBezTo>
                  <a:cubicBezTo>
                    <a:pt x="59" y="60"/>
                    <a:pt x="59" y="59"/>
                    <a:pt x="60" y="58"/>
                  </a:cubicBezTo>
                  <a:cubicBezTo>
                    <a:pt x="61" y="57"/>
                    <a:pt x="62" y="57"/>
                    <a:pt x="62" y="56"/>
                  </a:cubicBezTo>
                  <a:cubicBezTo>
                    <a:pt x="64" y="54"/>
                    <a:pt x="66" y="53"/>
                    <a:pt x="66" y="51"/>
                  </a:cubicBezTo>
                  <a:cubicBezTo>
                    <a:pt x="66" y="50"/>
                    <a:pt x="67" y="48"/>
                    <a:pt x="67" y="47"/>
                  </a:cubicBezTo>
                  <a:cubicBezTo>
                    <a:pt x="66" y="46"/>
                    <a:pt x="65" y="45"/>
                    <a:pt x="63" y="44"/>
                  </a:cubicBezTo>
                  <a:cubicBezTo>
                    <a:pt x="59" y="41"/>
                    <a:pt x="54" y="43"/>
                    <a:pt x="50" y="46"/>
                  </a:cubicBezTo>
                  <a:cubicBezTo>
                    <a:pt x="49" y="47"/>
                    <a:pt x="47" y="48"/>
                    <a:pt x="45" y="48"/>
                  </a:cubicBezTo>
                  <a:cubicBezTo>
                    <a:pt x="43" y="48"/>
                    <a:pt x="42" y="48"/>
                    <a:pt x="41" y="47"/>
                  </a:cubicBezTo>
                  <a:cubicBezTo>
                    <a:pt x="40" y="45"/>
                    <a:pt x="40" y="42"/>
                    <a:pt x="39" y="40"/>
                  </a:cubicBezTo>
                  <a:cubicBezTo>
                    <a:pt x="39" y="37"/>
                    <a:pt x="38" y="35"/>
                    <a:pt x="38" y="33"/>
                  </a:cubicBezTo>
                  <a:cubicBezTo>
                    <a:pt x="38" y="33"/>
                    <a:pt x="38" y="31"/>
                    <a:pt x="38" y="30"/>
                  </a:cubicBezTo>
                  <a:cubicBezTo>
                    <a:pt x="38" y="30"/>
                    <a:pt x="38" y="30"/>
                    <a:pt x="39" y="29"/>
                  </a:cubicBezTo>
                  <a:cubicBezTo>
                    <a:pt x="39" y="29"/>
                    <a:pt x="40" y="29"/>
                    <a:pt x="41" y="29"/>
                  </a:cubicBezTo>
                  <a:cubicBezTo>
                    <a:pt x="42" y="29"/>
                    <a:pt x="43" y="29"/>
                    <a:pt x="45" y="29"/>
                  </a:cubicBezTo>
                  <a:cubicBezTo>
                    <a:pt x="47" y="29"/>
                    <a:pt x="50" y="29"/>
                    <a:pt x="52" y="29"/>
                  </a:cubicBezTo>
                  <a:cubicBezTo>
                    <a:pt x="55" y="28"/>
                    <a:pt x="58" y="27"/>
                    <a:pt x="61" y="27"/>
                  </a:cubicBezTo>
                  <a:cubicBezTo>
                    <a:pt x="63" y="28"/>
                    <a:pt x="66" y="29"/>
                    <a:pt x="68" y="30"/>
                  </a:cubicBezTo>
                  <a:cubicBezTo>
                    <a:pt x="70" y="31"/>
                    <a:pt x="71" y="32"/>
                    <a:pt x="74" y="32"/>
                  </a:cubicBezTo>
                  <a:cubicBezTo>
                    <a:pt x="76" y="32"/>
                    <a:pt x="79" y="31"/>
                    <a:pt x="81" y="31"/>
                  </a:cubicBezTo>
                  <a:cubicBezTo>
                    <a:pt x="83" y="32"/>
                    <a:pt x="84" y="32"/>
                    <a:pt x="85" y="33"/>
                  </a:cubicBezTo>
                  <a:cubicBezTo>
                    <a:pt x="87" y="33"/>
                    <a:pt x="88" y="34"/>
                    <a:pt x="89" y="35"/>
                  </a:cubicBezTo>
                  <a:cubicBezTo>
                    <a:pt x="90" y="35"/>
                    <a:pt x="92" y="35"/>
                    <a:pt x="94" y="35"/>
                  </a:cubicBezTo>
                  <a:cubicBezTo>
                    <a:pt x="95" y="34"/>
                    <a:pt x="96" y="32"/>
                    <a:pt x="96" y="30"/>
                  </a:cubicBezTo>
                  <a:cubicBezTo>
                    <a:pt x="96" y="29"/>
                    <a:pt x="96" y="27"/>
                    <a:pt x="97" y="26"/>
                  </a:cubicBezTo>
                  <a:cubicBezTo>
                    <a:pt x="97" y="26"/>
                    <a:pt x="97" y="26"/>
                    <a:pt x="97" y="25"/>
                  </a:cubicBezTo>
                  <a:cubicBezTo>
                    <a:pt x="98" y="25"/>
                    <a:pt x="98" y="24"/>
                    <a:pt x="99" y="23"/>
                  </a:cubicBezTo>
                  <a:cubicBezTo>
                    <a:pt x="103" y="19"/>
                    <a:pt x="102" y="13"/>
                    <a:pt x="102" y="8"/>
                  </a:cubicBezTo>
                  <a:cubicBezTo>
                    <a:pt x="103" y="5"/>
                    <a:pt x="103" y="2"/>
                    <a:pt x="107" y="2"/>
                  </a:cubicBezTo>
                  <a:cubicBezTo>
                    <a:pt x="110" y="2"/>
                    <a:pt x="113" y="3"/>
                    <a:pt x="116" y="3"/>
                  </a:cubicBezTo>
                  <a:cubicBezTo>
                    <a:pt x="117" y="3"/>
                    <a:pt x="118" y="2"/>
                    <a:pt x="119" y="2"/>
                  </a:cubicBezTo>
                  <a:cubicBezTo>
                    <a:pt x="120" y="1"/>
                    <a:pt x="121" y="1"/>
                    <a:pt x="123" y="1"/>
                  </a:cubicBezTo>
                  <a:cubicBezTo>
                    <a:pt x="126" y="0"/>
                    <a:pt x="128" y="0"/>
                    <a:pt x="131" y="1"/>
                  </a:cubicBezTo>
                  <a:cubicBezTo>
                    <a:pt x="132" y="1"/>
                    <a:pt x="133" y="2"/>
                    <a:pt x="135" y="2"/>
                  </a:cubicBezTo>
                  <a:cubicBezTo>
                    <a:pt x="135" y="1"/>
                    <a:pt x="136" y="0"/>
                    <a:pt x="137" y="0"/>
                  </a:cubicBezTo>
                  <a:cubicBezTo>
                    <a:pt x="138" y="0"/>
                    <a:pt x="139" y="0"/>
                    <a:pt x="139" y="0"/>
                  </a:cubicBezTo>
                  <a:cubicBezTo>
                    <a:pt x="140" y="0"/>
                    <a:pt x="141" y="0"/>
                    <a:pt x="141" y="1"/>
                  </a:cubicBezTo>
                  <a:cubicBezTo>
                    <a:pt x="142" y="3"/>
                    <a:pt x="141" y="6"/>
                    <a:pt x="141" y="8"/>
                  </a:cubicBezTo>
                  <a:cubicBezTo>
                    <a:pt x="140" y="10"/>
                    <a:pt x="141" y="12"/>
                    <a:pt x="141" y="14"/>
                  </a:cubicBezTo>
                  <a:cubicBezTo>
                    <a:pt x="141" y="16"/>
                    <a:pt x="140" y="19"/>
                    <a:pt x="139" y="22"/>
                  </a:cubicBezTo>
                  <a:cubicBezTo>
                    <a:pt x="137" y="24"/>
                    <a:pt x="136" y="26"/>
                    <a:pt x="135" y="28"/>
                  </a:cubicBezTo>
                  <a:cubicBezTo>
                    <a:pt x="134" y="30"/>
                    <a:pt x="134" y="32"/>
                    <a:pt x="133" y="34"/>
                  </a:cubicBezTo>
                  <a:cubicBezTo>
                    <a:pt x="133" y="36"/>
                    <a:pt x="134" y="38"/>
                    <a:pt x="134" y="41"/>
                  </a:cubicBezTo>
                  <a:cubicBezTo>
                    <a:pt x="133" y="44"/>
                    <a:pt x="132" y="45"/>
                    <a:pt x="130" y="47"/>
                  </a:cubicBezTo>
                  <a:cubicBezTo>
                    <a:pt x="128" y="48"/>
                    <a:pt x="127" y="50"/>
                    <a:pt x="127" y="52"/>
                  </a:cubicBezTo>
                  <a:cubicBezTo>
                    <a:pt x="128" y="53"/>
                    <a:pt x="128" y="54"/>
                    <a:pt x="129" y="55"/>
                  </a:cubicBezTo>
                  <a:cubicBezTo>
                    <a:pt x="129" y="56"/>
                    <a:pt x="130" y="58"/>
                    <a:pt x="130" y="59"/>
                  </a:cubicBezTo>
                  <a:cubicBezTo>
                    <a:pt x="131" y="62"/>
                    <a:pt x="131" y="65"/>
                    <a:pt x="129" y="67"/>
                  </a:cubicBezTo>
                  <a:cubicBezTo>
                    <a:pt x="128" y="69"/>
                    <a:pt x="126" y="71"/>
                    <a:pt x="124" y="74"/>
                  </a:cubicBezTo>
                  <a:cubicBezTo>
                    <a:pt x="123" y="76"/>
                    <a:pt x="123" y="79"/>
                    <a:pt x="122" y="81"/>
                  </a:cubicBezTo>
                  <a:cubicBezTo>
                    <a:pt x="122" y="84"/>
                    <a:pt x="120" y="86"/>
                    <a:pt x="119" y="88"/>
                  </a:cubicBezTo>
                  <a:cubicBezTo>
                    <a:pt x="118" y="88"/>
                    <a:pt x="117" y="89"/>
                    <a:pt x="116" y="90"/>
                  </a:cubicBezTo>
                  <a:cubicBezTo>
                    <a:pt x="115" y="90"/>
                    <a:pt x="114" y="90"/>
                    <a:pt x="113" y="90"/>
                  </a:cubicBezTo>
                  <a:cubicBezTo>
                    <a:pt x="110" y="91"/>
                    <a:pt x="107" y="92"/>
                    <a:pt x="106" y="95"/>
                  </a:cubicBezTo>
                  <a:cubicBezTo>
                    <a:pt x="106" y="98"/>
                    <a:pt x="107" y="100"/>
                    <a:pt x="105" y="102"/>
                  </a:cubicBezTo>
                  <a:cubicBezTo>
                    <a:pt x="103" y="104"/>
                    <a:pt x="101" y="105"/>
                    <a:pt x="99" y="108"/>
                  </a:cubicBezTo>
                  <a:cubicBezTo>
                    <a:pt x="98" y="110"/>
                    <a:pt x="98" y="113"/>
                    <a:pt x="98" y="116"/>
                  </a:cubicBezTo>
                  <a:cubicBezTo>
                    <a:pt x="98" y="119"/>
                    <a:pt x="98" y="123"/>
                    <a:pt x="98" y="126"/>
                  </a:cubicBezTo>
                  <a:cubicBezTo>
                    <a:pt x="98" y="129"/>
                    <a:pt x="98" y="132"/>
                    <a:pt x="96" y="135"/>
                  </a:cubicBezTo>
                  <a:cubicBezTo>
                    <a:pt x="95" y="137"/>
                    <a:pt x="93" y="139"/>
                    <a:pt x="91" y="142"/>
                  </a:cubicBezTo>
                  <a:cubicBezTo>
                    <a:pt x="89" y="144"/>
                    <a:pt x="87" y="145"/>
                    <a:pt x="83" y="146"/>
                  </a:cubicBezTo>
                  <a:cubicBezTo>
                    <a:pt x="82" y="147"/>
                    <a:pt x="79" y="147"/>
                    <a:pt x="78" y="148"/>
                  </a:cubicBezTo>
                  <a:cubicBezTo>
                    <a:pt x="77" y="149"/>
                    <a:pt x="77" y="150"/>
                    <a:pt x="77" y="151"/>
                  </a:cubicBezTo>
                  <a:cubicBezTo>
                    <a:pt x="77" y="153"/>
                    <a:pt x="77" y="155"/>
                    <a:pt x="76" y="157"/>
                  </a:cubicBezTo>
                  <a:cubicBezTo>
                    <a:pt x="75" y="159"/>
                    <a:pt x="72" y="160"/>
                    <a:pt x="70" y="161"/>
                  </a:cubicBezTo>
                  <a:cubicBezTo>
                    <a:pt x="68" y="162"/>
                    <a:pt x="64" y="163"/>
                    <a:pt x="62" y="161"/>
                  </a:cubicBezTo>
                  <a:cubicBezTo>
                    <a:pt x="61" y="159"/>
                    <a:pt x="64" y="157"/>
                    <a:pt x="64" y="156"/>
                  </a:cubicBezTo>
                  <a:cubicBezTo>
                    <a:pt x="65" y="155"/>
                    <a:pt x="65" y="154"/>
                    <a:pt x="65" y="153"/>
                  </a:cubicBezTo>
                  <a:cubicBezTo>
                    <a:pt x="65" y="151"/>
                    <a:pt x="63" y="150"/>
                    <a:pt x="62" y="150"/>
                  </a:cubicBezTo>
                  <a:cubicBezTo>
                    <a:pt x="60" y="151"/>
                    <a:pt x="59" y="151"/>
                    <a:pt x="58" y="152"/>
                  </a:cubicBezTo>
                  <a:cubicBezTo>
                    <a:pt x="57" y="153"/>
                    <a:pt x="55" y="154"/>
                    <a:pt x="54" y="155"/>
                  </a:cubicBezTo>
                  <a:cubicBezTo>
                    <a:pt x="53" y="156"/>
                    <a:pt x="53" y="156"/>
                    <a:pt x="52" y="156"/>
                  </a:cubicBezTo>
                  <a:cubicBezTo>
                    <a:pt x="52" y="156"/>
                    <a:pt x="51" y="156"/>
                    <a:pt x="51" y="157"/>
                  </a:cubicBezTo>
                  <a:cubicBezTo>
                    <a:pt x="50" y="157"/>
                    <a:pt x="50" y="157"/>
                    <a:pt x="50" y="158"/>
                  </a:cubicBezTo>
                  <a:cubicBezTo>
                    <a:pt x="49" y="160"/>
                    <a:pt x="46" y="160"/>
                    <a:pt x="44" y="159"/>
                  </a:cubicBezTo>
                  <a:cubicBezTo>
                    <a:pt x="42" y="158"/>
                    <a:pt x="41" y="156"/>
                    <a:pt x="38" y="156"/>
                  </a:cubicBezTo>
                  <a:cubicBezTo>
                    <a:pt x="37" y="156"/>
                    <a:pt x="36" y="157"/>
                    <a:pt x="35" y="157"/>
                  </a:cubicBezTo>
                  <a:cubicBezTo>
                    <a:pt x="34" y="157"/>
                    <a:pt x="33" y="158"/>
                    <a:pt x="32" y="158"/>
                  </a:cubicBezTo>
                  <a:cubicBezTo>
                    <a:pt x="32" y="158"/>
                    <a:pt x="32" y="159"/>
                    <a:pt x="31" y="159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1" y="158"/>
                    <a:pt x="29" y="158"/>
                    <a:pt x="29" y="157"/>
                  </a:cubicBezTo>
                  <a:cubicBezTo>
                    <a:pt x="28" y="157"/>
                    <a:pt x="27" y="158"/>
                    <a:pt x="27" y="158"/>
                  </a:cubicBezTo>
                  <a:cubicBezTo>
                    <a:pt x="25" y="158"/>
                    <a:pt x="24" y="160"/>
                    <a:pt x="24" y="161"/>
                  </a:cubicBezTo>
                  <a:cubicBezTo>
                    <a:pt x="23" y="163"/>
                    <a:pt x="22" y="164"/>
                    <a:pt x="21" y="165"/>
                  </a:cubicBezTo>
                  <a:cubicBezTo>
                    <a:pt x="19" y="166"/>
                    <a:pt x="17" y="164"/>
                    <a:pt x="16" y="162"/>
                  </a:cubicBezTo>
                  <a:cubicBezTo>
                    <a:pt x="14" y="160"/>
                    <a:pt x="15" y="158"/>
                    <a:pt x="16" y="156"/>
                  </a:cubicBezTo>
                  <a:cubicBezTo>
                    <a:pt x="16" y="155"/>
                    <a:pt x="19" y="152"/>
                    <a:pt x="18" y="151"/>
                  </a:cubicBezTo>
                  <a:cubicBezTo>
                    <a:pt x="18" y="149"/>
                    <a:pt x="16" y="150"/>
                    <a:pt x="15" y="151"/>
                  </a:cubicBezTo>
                  <a:cubicBezTo>
                    <a:pt x="14" y="152"/>
                    <a:pt x="14" y="154"/>
                    <a:pt x="12" y="154"/>
                  </a:cubicBezTo>
                  <a:cubicBezTo>
                    <a:pt x="10" y="154"/>
                    <a:pt x="9" y="152"/>
                    <a:pt x="8" y="150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39">
              <a:extLst>
                <a:ext uri="{FF2B5EF4-FFF2-40B4-BE49-F238E27FC236}">
                  <a16:creationId xmlns:a16="http://schemas.microsoft.com/office/drawing/2014/main" id="{6C6C4BED-B794-4BEC-ACB5-56C460C4D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5" y="668338"/>
              <a:ext cx="293688" cy="611188"/>
            </a:xfrm>
            <a:custGeom>
              <a:avLst/>
              <a:gdLst>
                <a:gd name="T0" fmla="*/ 76 w 78"/>
                <a:gd name="T1" fmla="*/ 109 h 162"/>
                <a:gd name="T2" fmla="*/ 70 w 78"/>
                <a:gd name="T3" fmla="*/ 115 h 162"/>
                <a:gd name="T4" fmla="*/ 63 w 78"/>
                <a:gd name="T5" fmla="*/ 121 h 162"/>
                <a:gd name="T6" fmla="*/ 60 w 78"/>
                <a:gd name="T7" fmla="*/ 123 h 162"/>
                <a:gd name="T8" fmla="*/ 56 w 78"/>
                <a:gd name="T9" fmla="*/ 129 h 162"/>
                <a:gd name="T10" fmla="*/ 49 w 78"/>
                <a:gd name="T11" fmla="*/ 134 h 162"/>
                <a:gd name="T12" fmla="*/ 47 w 78"/>
                <a:gd name="T13" fmla="*/ 136 h 162"/>
                <a:gd name="T14" fmla="*/ 48 w 78"/>
                <a:gd name="T15" fmla="*/ 141 h 162"/>
                <a:gd name="T16" fmla="*/ 50 w 78"/>
                <a:gd name="T17" fmla="*/ 148 h 162"/>
                <a:gd name="T18" fmla="*/ 50 w 78"/>
                <a:gd name="T19" fmla="*/ 154 h 162"/>
                <a:gd name="T20" fmla="*/ 46 w 78"/>
                <a:gd name="T21" fmla="*/ 159 h 162"/>
                <a:gd name="T22" fmla="*/ 40 w 78"/>
                <a:gd name="T23" fmla="*/ 162 h 162"/>
                <a:gd name="T24" fmla="*/ 38 w 78"/>
                <a:gd name="T25" fmla="*/ 153 h 162"/>
                <a:gd name="T26" fmla="*/ 33 w 78"/>
                <a:gd name="T27" fmla="*/ 142 h 162"/>
                <a:gd name="T28" fmla="*/ 32 w 78"/>
                <a:gd name="T29" fmla="*/ 131 h 162"/>
                <a:gd name="T30" fmla="*/ 27 w 78"/>
                <a:gd name="T31" fmla="*/ 123 h 162"/>
                <a:gd name="T32" fmla="*/ 19 w 78"/>
                <a:gd name="T33" fmla="*/ 118 h 162"/>
                <a:gd name="T34" fmla="*/ 15 w 78"/>
                <a:gd name="T35" fmla="*/ 107 h 162"/>
                <a:gd name="T36" fmla="*/ 6 w 78"/>
                <a:gd name="T37" fmla="*/ 101 h 162"/>
                <a:gd name="T38" fmla="*/ 3 w 78"/>
                <a:gd name="T39" fmla="*/ 90 h 162"/>
                <a:gd name="T40" fmla="*/ 0 w 78"/>
                <a:gd name="T41" fmla="*/ 87 h 162"/>
                <a:gd name="T42" fmla="*/ 0 w 78"/>
                <a:gd name="T43" fmla="*/ 84 h 162"/>
                <a:gd name="T44" fmla="*/ 5 w 78"/>
                <a:gd name="T45" fmla="*/ 77 h 162"/>
                <a:gd name="T46" fmla="*/ 12 w 78"/>
                <a:gd name="T47" fmla="*/ 67 h 162"/>
                <a:gd name="T48" fmla="*/ 15 w 78"/>
                <a:gd name="T49" fmla="*/ 61 h 162"/>
                <a:gd name="T50" fmla="*/ 15 w 78"/>
                <a:gd name="T51" fmla="*/ 57 h 162"/>
                <a:gd name="T52" fmla="*/ 16 w 78"/>
                <a:gd name="T53" fmla="*/ 45 h 162"/>
                <a:gd name="T54" fmla="*/ 15 w 78"/>
                <a:gd name="T55" fmla="*/ 35 h 162"/>
                <a:gd name="T56" fmla="*/ 13 w 78"/>
                <a:gd name="T57" fmla="*/ 25 h 162"/>
                <a:gd name="T58" fmla="*/ 18 w 78"/>
                <a:gd name="T59" fmla="*/ 14 h 162"/>
                <a:gd name="T60" fmla="*/ 19 w 78"/>
                <a:gd name="T61" fmla="*/ 14 h 162"/>
                <a:gd name="T62" fmla="*/ 24 w 78"/>
                <a:gd name="T63" fmla="*/ 11 h 162"/>
                <a:gd name="T64" fmla="*/ 32 w 78"/>
                <a:gd name="T65" fmla="*/ 2 h 162"/>
                <a:gd name="T66" fmla="*/ 41 w 78"/>
                <a:gd name="T67" fmla="*/ 1 h 162"/>
                <a:gd name="T68" fmla="*/ 50 w 78"/>
                <a:gd name="T69" fmla="*/ 7 h 162"/>
                <a:gd name="T70" fmla="*/ 52 w 78"/>
                <a:gd name="T71" fmla="*/ 13 h 162"/>
                <a:gd name="T72" fmla="*/ 56 w 78"/>
                <a:gd name="T73" fmla="*/ 12 h 162"/>
                <a:gd name="T74" fmla="*/ 62 w 78"/>
                <a:gd name="T75" fmla="*/ 10 h 162"/>
                <a:gd name="T76" fmla="*/ 71 w 78"/>
                <a:gd name="T77" fmla="*/ 7 h 162"/>
                <a:gd name="T78" fmla="*/ 67 w 78"/>
                <a:gd name="T79" fmla="*/ 19 h 162"/>
                <a:gd name="T80" fmla="*/ 59 w 78"/>
                <a:gd name="T81" fmla="*/ 26 h 162"/>
                <a:gd name="T82" fmla="*/ 56 w 78"/>
                <a:gd name="T83" fmla="*/ 31 h 162"/>
                <a:gd name="T84" fmla="*/ 58 w 78"/>
                <a:gd name="T85" fmla="*/ 35 h 162"/>
                <a:gd name="T86" fmla="*/ 62 w 78"/>
                <a:gd name="T87" fmla="*/ 39 h 162"/>
                <a:gd name="T88" fmla="*/ 66 w 78"/>
                <a:gd name="T89" fmla="*/ 47 h 162"/>
                <a:gd name="T90" fmla="*/ 69 w 78"/>
                <a:gd name="T91" fmla="*/ 52 h 162"/>
                <a:gd name="T92" fmla="*/ 66 w 78"/>
                <a:gd name="T93" fmla="*/ 61 h 162"/>
                <a:gd name="T94" fmla="*/ 57 w 78"/>
                <a:gd name="T95" fmla="*/ 69 h 162"/>
                <a:gd name="T96" fmla="*/ 51 w 78"/>
                <a:gd name="T97" fmla="*/ 73 h 162"/>
                <a:gd name="T98" fmla="*/ 51 w 78"/>
                <a:gd name="T99" fmla="*/ 83 h 162"/>
                <a:gd name="T100" fmla="*/ 58 w 78"/>
                <a:gd name="T101" fmla="*/ 89 h 162"/>
                <a:gd name="T102" fmla="*/ 61 w 78"/>
                <a:gd name="T103" fmla="*/ 93 h 162"/>
                <a:gd name="T104" fmla="*/ 74 w 78"/>
                <a:gd name="T105" fmla="*/ 98 h 162"/>
                <a:gd name="T106" fmla="*/ 77 w 78"/>
                <a:gd name="T107" fmla="*/ 101 h 162"/>
                <a:gd name="T108" fmla="*/ 76 w 78"/>
                <a:gd name="T109" fmla="*/ 10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62">
                  <a:moveTo>
                    <a:pt x="76" y="109"/>
                  </a:moveTo>
                  <a:cubicBezTo>
                    <a:pt x="75" y="111"/>
                    <a:pt x="72" y="114"/>
                    <a:pt x="70" y="115"/>
                  </a:cubicBezTo>
                  <a:cubicBezTo>
                    <a:pt x="68" y="117"/>
                    <a:pt x="65" y="119"/>
                    <a:pt x="63" y="121"/>
                  </a:cubicBezTo>
                  <a:cubicBezTo>
                    <a:pt x="62" y="122"/>
                    <a:pt x="61" y="123"/>
                    <a:pt x="60" y="123"/>
                  </a:cubicBezTo>
                  <a:cubicBezTo>
                    <a:pt x="58" y="125"/>
                    <a:pt x="57" y="127"/>
                    <a:pt x="56" y="129"/>
                  </a:cubicBezTo>
                  <a:cubicBezTo>
                    <a:pt x="54" y="131"/>
                    <a:pt x="51" y="132"/>
                    <a:pt x="49" y="134"/>
                  </a:cubicBezTo>
                  <a:cubicBezTo>
                    <a:pt x="49" y="135"/>
                    <a:pt x="48" y="136"/>
                    <a:pt x="47" y="136"/>
                  </a:cubicBezTo>
                  <a:cubicBezTo>
                    <a:pt x="47" y="138"/>
                    <a:pt x="47" y="139"/>
                    <a:pt x="48" y="141"/>
                  </a:cubicBezTo>
                  <a:cubicBezTo>
                    <a:pt x="48" y="143"/>
                    <a:pt x="49" y="146"/>
                    <a:pt x="50" y="148"/>
                  </a:cubicBezTo>
                  <a:cubicBezTo>
                    <a:pt x="51" y="150"/>
                    <a:pt x="51" y="152"/>
                    <a:pt x="50" y="154"/>
                  </a:cubicBezTo>
                  <a:cubicBezTo>
                    <a:pt x="49" y="156"/>
                    <a:pt x="47" y="158"/>
                    <a:pt x="46" y="159"/>
                  </a:cubicBezTo>
                  <a:cubicBezTo>
                    <a:pt x="44" y="160"/>
                    <a:pt x="42" y="162"/>
                    <a:pt x="40" y="162"/>
                  </a:cubicBezTo>
                  <a:cubicBezTo>
                    <a:pt x="39" y="159"/>
                    <a:pt x="39" y="156"/>
                    <a:pt x="38" y="153"/>
                  </a:cubicBezTo>
                  <a:cubicBezTo>
                    <a:pt x="35" y="150"/>
                    <a:pt x="34" y="146"/>
                    <a:pt x="33" y="142"/>
                  </a:cubicBezTo>
                  <a:cubicBezTo>
                    <a:pt x="33" y="138"/>
                    <a:pt x="34" y="135"/>
                    <a:pt x="32" y="131"/>
                  </a:cubicBezTo>
                  <a:cubicBezTo>
                    <a:pt x="31" y="128"/>
                    <a:pt x="29" y="125"/>
                    <a:pt x="27" y="123"/>
                  </a:cubicBezTo>
                  <a:cubicBezTo>
                    <a:pt x="24" y="121"/>
                    <a:pt x="20" y="122"/>
                    <a:pt x="19" y="118"/>
                  </a:cubicBezTo>
                  <a:cubicBezTo>
                    <a:pt x="17" y="114"/>
                    <a:pt x="19" y="110"/>
                    <a:pt x="15" y="107"/>
                  </a:cubicBezTo>
                  <a:cubicBezTo>
                    <a:pt x="12" y="105"/>
                    <a:pt x="7" y="105"/>
                    <a:pt x="6" y="101"/>
                  </a:cubicBezTo>
                  <a:cubicBezTo>
                    <a:pt x="4" y="98"/>
                    <a:pt x="5" y="94"/>
                    <a:pt x="3" y="90"/>
                  </a:cubicBezTo>
                  <a:cubicBezTo>
                    <a:pt x="2" y="89"/>
                    <a:pt x="1" y="88"/>
                    <a:pt x="0" y="87"/>
                  </a:cubicBezTo>
                  <a:cubicBezTo>
                    <a:pt x="0" y="86"/>
                    <a:pt x="0" y="85"/>
                    <a:pt x="0" y="84"/>
                  </a:cubicBezTo>
                  <a:cubicBezTo>
                    <a:pt x="1" y="81"/>
                    <a:pt x="3" y="79"/>
                    <a:pt x="5" y="77"/>
                  </a:cubicBezTo>
                  <a:cubicBezTo>
                    <a:pt x="8" y="74"/>
                    <a:pt x="10" y="71"/>
                    <a:pt x="12" y="67"/>
                  </a:cubicBezTo>
                  <a:cubicBezTo>
                    <a:pt x="13" y="65"/>
                    <a:pt x="15" y="63"/>
                    <a:pt x="15" y="61"/>
                  </a:cubicBezTo>
                  <a:cubicBezTo>
                    <a:pt x="15" y="60"/>
                    <a:pt x="15" y="59"/>
                    <a:pt x="15" y="57"/>
                  </a:cubicBezTo>
                  <a:cubicBezTo>
                    <a:pt x="14" y="53"/>
                    <a:pt x="15" y="49"/>
                    <a:pt x="16" y="45"/>
                  </a:cubicBezTo>
                  <a:cubicBezTo>
                    <a:pt x="16" y="41"/>
                    <a:pt x="16" y="38"/>
                    <a:pt x="15" y="35"/>
                  </a:cubicBezTo>
                  <a:cubicBezTo>
                    <a:pt x="14" y="32"/>
                    <a:pt x="12" y="28"/>
                    <a:pt x="13" y="25"/>
                  </a:cubicBezTo>
                  <a:cubicBezTo>
                    <a:pt x="13" y="21"/>
                    <a:pt x="16" y="18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1" y="15"/>
                    <a:pt x="22" y="13"/>
                    <a:pt x="24" y="11"/>
                  </a:cubicBezTo>
                  <a:cubicBezTo>
                    <a:pt x="26" y="8"/>
                    <a:pt x="28" y="4"/>
                    <a:pt x="32" y="2"/>
                  </a:cubicBezTo>
                  <a:cubicBezTo>
                    <a:pt x="35" y="1"/>
                    <a:pt x="38" y="0"/>
                    <a:pt x="41" y="1"/>
                  </a:cubicBezTo>
                  <a:cubicBezTo>
                    <a:pt x="45" y="1"/>
                    <a:pt x="48" y="3"/>
                    <a:pt x="50" y="7"/>
                  </a:cubicBezTo>
                  <a:cubicBezTo>
                    <a:pt x="50" y="9"/>
                    <a:pt x="50" y="12"/>
                    <a:pt x="52" y="13"/>
                  </a:cubicBezTo>
                  <a:cubicBezTo>
                    <a:pt x="54" y="13"/>
                    <a:pt x="55" y="12"/>
                    <a:pt x="56" y="12"/>
                  </a:cubicBezTo>
                  <a:cubicBezTo>
                    <a:pt x="58" y="11"/>
                    <a:pt x="60" y="10"/>
                    <a:pt x="62" y="10"/>
                  </a:cubicBezTo>
                  <a:cubicBezTo>
                    <a:pt x="65" y="9"/>
                    <a:pt x="68" y="7"/>
                    <a:pt x="71" y="7"/>
                  </a:cubicBezTo>
                  <a:cubicBezTo>
                    <a:pt x="73" y="10"/>
                    <a:pt x="70" y="16"/>
                    <a:pt x="67" y="19"/>
                  </a:cubicBezTo>
                  <a:cubicBezTo>
                    <a:pt x="65" y="22"/>
                    <a:pt x="62" y="24"/>
                    <a:pt x="59" y="26"/>
                  </a:cubicBezTo>
                  <a:cubicBezTo>
                    <a:pt x="58" y="28"/>
                    <a:pt x="56" y="30"/>
                    <a:pt x="56" y="31"/>
                  </a:cubicBezTo>
                  <a:cubicBezTo>
                    <a:pt x="56" y="33"/>
                    <a:pt x="56" y="34"/>
                    <a:pt x="58" y="35"/>
                  </a:cubicBezTo>
                  <a:cubicBezTo>
                    <a:pt x="59" y="36"/>
                    <a:pt x="61" y="37"/>
                    <a:pt x="62" y="39"/>
                  </a:cubicBezTo>
                  <a:cubicBezTo>
                    <a:pt x="64" y="42"/>
                    <a:pt x="65" y="44"/>
                    <a:pt x="66" y="47"/>
                  </a:cubicBezTo>
                  <a:cubicBezTo>
                    <a:pt x="67" y="49"/>
                    <a:pt x="68" y="50"/>
                    <a:pt x="69" y="52"/>
                  </a:cubicBezTo>
                  <a:cubicBezTo>
                    <a:pt x="70" y="56"/>
                    <a:pt x="68" y="58"/>
                    <a:pt x="66" y="61"/>
                  </a:cubicBezTo>
                  <a:cubicBezTo>
                    <a:pt x="63" y="64"/>
                    <a:pt x="60" y="66"/>
                    <a:pt x="57" y="69"/>
                  </a:cubicBezTo>
                  <a:cubicBezTo>
                    <a:pt x="55" y="70"/>
                    <a:pt x="52" y="71"/>
                    <a:pt x="51" y="73"/>
                  </a:cubicBezTo>
                  <a:cubicBezTo>
                    <a:pt x="48" y="76"/>
                    <a:pt x="49" y="81"/>
                    <a:pt x="51" y="83"/>
                  </a:cubicBezTo>
                  <a:cubicBezTo>
                    <a:pt x="54" y="85"/>
                    <a:pt x="56" y="87"/>
                    <a:pt x="58" y="89"/>
                  </a:cubicBezTo>
                  <a:cubicBezTo>
                    <a:pt x="59" y="90"/>
                    <a:pt x="59" y="92"/>
                    <a:pt x="61" y="93"/>
                  </a:cubicBezTo>
                  <a:cubicBezTo>
                    <a:pt x="64" y="96"/>
                    <a:pt x="70" y="95"/>
                    <a:pt x="74" y="98"/>
                  </a:cubicBezTo>
                  <a:cubicBezTo>
                    <a:pt x="75" y="99"/>
                    <a:pt x="76" y="100"/>
                    <a:pt x="77" y="101"/>
                  </a:cubicBezTo>
                  <a:cubicBezTo>
                    <a:pt x="77" y="104"/>
                    <a:pt x="78" y="107"/>
                    <a:pt x="76" y="109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40">
              <a:extLst>
                <a:ext uri="{FF2B5EF4-FFF2-40B4-BE49-F238E27FC236}">
                  <a16:creationId xmlns:a16="http://schemas.microsoft.com/office/drawing/2014/main" id="{A244745B-9F8B-4FC5-880D-D70A6B529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5" y="3390901"/>
              <a:ext cx="7938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41">
              <a:extLst>
                <a:ext uri="{FF2B5EF4-FFF2-40B4-BE49-F238E27FC236}">
                  <a16:creationId xmlns:a16="http://schemas.microsoft.com/office/drawing/2014/main" id="{3939FF0E-1872-4A42-81CC-3E2B19EDC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3390901"/>
              <a:ext cx="153988" cy="90488"/>
            </a:xfrm>
            <a:custGeom>
              <a:avLst/>
              <a:gdLst>
                <a:gd name="T0" fmla="*/ 9 w 41"/>
                <a:gd name="T1" fmla="*/ 20 h 24"/>
                <a:gd name="T2" fmla="*/ 6 w 41"/>
                <a:gd name="T3" fmla="*/ 21 h 24"/>
                <a:gd name="T4" fmla="*/ 5 w 41"/>
                <a:gd name="T5" fmla="*/ 21 h 24"/>
                <a:gd name="T6" fmla="*/ 1 w 41"/>
                <a:gd name="T7" fmla="*/ 17 h 24"/>
                <a:gd name="T8" fmla="*/ 5 w 41"/>
                <a:gd name="T9" fmla="*/ 14 h 24"/>
                <a:gd name="T10" fmla="*/ 9 w 41"/>
                <a:gd name="T11" fmla="*/ 12 h 24"/>
                <a:gd name="T12" fmla="*/ 11 w 41"/>
                <a:gd name="T13" fmla="*/ 3 h 24"/>
                <a:gd name="T14" fmla="*/ 11 w 41"/>
                <a:gd name="T15" fmla="*/ 0 h 24"/>
                <a:gd name="T16" fmla="*/ 39 w 41"/>
                <a:gd name="T17" fmla="*/ 0 h 24"/>
                <a:gd name="T18" fmla="*/ 41 w 41"/>
                <a:gd name="T19" fmla="*/ 0 h 24"/>
                <a:gd name="T20" fmla="*/ 41 w 41"/>
                <a:gd name="T21" fmla="*/ 23 h 24"/>
                <a:gd name="T22" fmla="*/ 36 w 41"/>
                <a:gd name="T23" fmla="*/ 22 h 24"/>
                <a:gd name="T24" fmla="*/ 33 w 41"/>
                <a:gd name="T25" fmla="*/ 23 h 24"/>
                <a:gd name="T26" fmla="*/ 28 w 41"/>
                <a:gd name="T27" fmla="*/ 24 h 24"/>
                <a:gd name="T28" fmla="*/ 25 w 41"/>
                <a:gd name="T29" fmla="*/ 22 h 24"/>
                <a:gd name="T30" fmla="*/ 20 w 41"/>
                <a:gd name="T31" fmla="*/ 22 h 24"/>
                <a:gd name="T32" fmla="*/ 15 w 41"/>
                <a:gd name="T33" fmla="*/ 23 h 24"/>
                <a:gd name="T34" fmla="*/ 12 w 41"/>
                <a:gd name="T35" fmla="*/ 21 h 24"/>
                <a:gd name="T36" fmla="*/ 9 w 41"/>
                <a:gd name="T3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24">
                  <a:moveTo>
                    <a:pt x="9" y="20"/>
                  </a:move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4" y="20"/>
                    <a:pt x="0" y="20"/>
                    <a:pt x="1" y="17"/>
                  </a:cubicBezTo>
                  <a:cubicBezTo>
                    <a:pt x="2" y="16"/>
                    <a:pt x="4" y="15"/>
                    <a:pt x="5" y="14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1" y="10"/>
                    <a:pt x="10" y="6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3"/>
                    <a:pt x="38" y="23"/>
                    <a:pt x="36" y="22"/>
                  </a:cubicBezTo>
                  <a:cubicBezTo>
                    <a:pt x="35" y="23"/>
                    <a:pt x="34" y="23"/>
                    <a:pt x="33" y="23"/>
                  </a:cubicBezTo>
                  <a:cubicBezTo>
                    <a:pt x="32" y="24"/>
                    <a:pt x="30" y="24"/>
                    <a:pt x="28" y="24"/>
                  </a:cubicBezTo>
                  <a:cubicBezTo>
                    <a:pt x="27" y="24"/>
                    <a:pt x="26" y="23"/>
                    <a:pt x="25" y="22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3"/>
                    <a:pt x="17" y="23"/>
                    <a:pt x="15" y="23"/>
                  </a:cubicBezTo>
                  <a:cubicBezTo>
                    <a:pt x="14" y="23"/>
                    <a:pt x="13" y="22"/>
                    <a:pt x="12" y="21"/>
                  </a:cubicBezTo>
                  <a:cubicBezTo>
                    <a:pt x="11" y="20"/>
                    <a:pt x="10" y="19"/>
                    <a:pt x="9" y="20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2">
              <a:extLst>
                <a:ext uri="{FF2B5EF4-FFF2-40B4-BE49-F238E27FC236}">
                  <a16:creationId xmlns:a16="http://schemas.microsoft.com/office/drawing/2014/main" id="{E9A81964-03FE-47CF-AB29-74DBAFAB2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5" y="2606676"/>
              <a:ext cx="534988" cy="811213"/>
            </a:xfrm>
            <a:custGeom>
              <a:avLst/>
              <a:gdLst>
                <a:gd name="T0" fmla="*/ 5 w 142"/>
                <a:gd name="T1" fmla="*/ 168 h 215"/>
                <a:gd name="T2" fmla="*/ 1 w 142"/>
                <a:gd name="T3" fmla="*/ 161 h 215"/>
                <a:gd name="T4" fmla="*/ 5 w 142"/>
                <a:gd name="T5" fmla="*/ 141 h 215"/>
                <a:gd name="T6" fmla="*/ 20 w 142"/>
                <a:gd name="T7" fmla="*/ 124 h 215"/>
                <a:gd name="T8" fmla="*/ 35 w 142"/>
                <a:gd name="T9" fmla="*/ 116 h 215"/>
                <a:gd name="T10" fmla="*/ 47 w 142"/>
                <a:gd name="T11" fmla="*/ 128 h 215"/>
                <a:gd name="T12" fmla="*/ 53 w 142"/>
                <a:gd name="T13" fmla="*/ 124 h 215"/>
                <a:gd name="T14" fmla="*/ 64 w 142"/>
                <a:gd name="T15" fmla="*/ 101 h 215"/>
                <a:gd name="T16" fmla="*/ 70 w 142"/>
                <a:gd name="T17" fmla="*/ 93 h 215"/>
                <a:gd name="T18" fmla="*/ 82 w 142"/>
                <a:gd name="T19" fmla="*/ 77 h 215"/>
                <a:gd name="T20" fmla="*/ 89 w 142"/>
                <a:gd name="T21" fmla="*/ 54 h 215"/>
                <a:gd name="T22" fmla="*/ 95 w 142"/>
                <a:gd name="T23" fmla="*/ 47 h 215"/>
                <a:gd name="T24" fmla="*/ 107 w 142"/>
                <a:gd name="T25" fmla="*/ 35 h 215"/>
                <a:gd name="T26" fmla="*/ 110 w 142"/>
                <a:gd name="T27" fmla="*/ 17 h 215"/>
                <a:gd name="T28" fmla="*/ 103 w 142"/>
                <a:gd name="T29" fmla="*/ 2 h 215"/>
                <a:gd name="T30" fmla="*/ 106 w 142"/>
                <a:gd name="T31" fmla="*/ 0 h 215"/>
                <a:gd name="T32" fmla="*/ 118 w 142"/>
                <a:gd name="T33" fmla="*/ 15 h 215"/>
                <a:gd name="T34" fmla="*/ 121 w 142"/>
                <a:gd name="T35" fmla="*/ 37 h 215"/>
                <a:gd name="T36" fmla="*/ 129 w 142"/>
                <a:gd name="T37" fmla="*/ 53 h 215"/>
                <a:gd name="T38" fmla="*/ 126 w 142"/>
                <a:gd name="T39" fmla="*/ 59 h 215"/>
                <a:gd name="T40" fmla="*/ 120 w 142"/>
                <a:gd name="T41" fmla="*/ 60 h 215"/>
                <a:gd name="T42" fmla="*/ 105 w 142"/>
                <a:gd name="T43" fmla="*/ 58 h 215"/>
                <a:gd name="T44" fmla="*/ 110 w 142"/>
                <a:gd name="T45" fmla="*/ 75 h 215"/>
                <a:gd name="T46" fmla="*/ 118 w 142"/>
                <a:gd name="T47" fmla="*/ 86 h 215"/>
                <a:gd name="T48" fmla="*/ 131 w 142"/>
                <a:gd name="T49" fmla="*/ 103 h 215"/>
                <a:gd name="T50" fmla="*/ 128 w 142"/>
                <a:gd name="T51" fmla="*/ 106 h 215"/>
                <a:gd name="T52" fmla="*/ 121 w 142"/>
                <a:gd name="T53" fmla="*/ 118 h 215"/>
                <a:gd name="T54" fmla="*/ 111 w 142"/>
                <a:gd name="T55" fmla="*/ 130 h 215"/>
                <a:gd name="T56" fmla="*/ 110 w 142"/>
                <a:gd name="T57" fmla="*/ 138 h 215"/>
                <a:gd name="T58" fmla="*/ 113 w 142"/>
                <a:gd name="T59" fmla="*/ 148 h 215"/>
                <a:gd name="T60" fmla="*/ 113 w 142"/>
                <a:gd name="T61" fmla="*/ 153 h 215"/>
                <a:gd name="T62" fmla="*/ 117 w 142"/>
                <a:gd name="T63" fmla="*/ 164 h 215"/>
                <a:gd name="T64" fmla="*/ 122 w 142"/>
                <a:gd name="T65" fmla="*/ 175 h 215"/>
                <a:gd name="T66" fmla="*/ 135 w 142"/>
                <a:gd name="T67" fmla="*/ 182 h 215"/>
                <a:gd name="T68" fmla="*/ 139 w 142"/>
                <a:gd name="T69" fmla="*/ 195 h 215"/>
                <a:gd name="T70" fmla="*/ 142 w 142"/>
                <a:gd name="T71" fmla="*/ 205 h 215"/>
                <a:gd name="T72" fmla="*/ 141 w 142"/>
                <a:gd name="T73" fmla="*/ 210 h 215"/>
                <a:gd name="T74" fmla="*/ 134 w 142"/>
                <a:gd name="T75" fmla="*/ 215 h 215"/>
                <a:gd name="T76" fmla="*/ 126 w 142"/>
                <a:gd name="T77" fmla="*/ 211 h 215"/>
                <a:gd name="T78" fmla="*/ 113 w 142"/>
                <a:gd name="T79" fmla="*/ 210 h 215"/>
                <a:gd name="T80" fmla="*/ 97 w 142"/>
                <a:gd name="T81" fmla="*/ 209 h 215"/>
                <a:gd name="T82" fmla="*/ 86 w 142"/>
                <a:gd name="T83" fmla="*/ 209 h 215"/>
                <a:gd name="T84" fmla="*/ 83 w 142"/>
                <a:gd name="T85" fmla="*/ 210 h 215"/>
                <a:gd name="T86" fmla="*/ 69 w 142"/>
                <a:gd name="T87" fmla="*/ 207 h 215"/>
                <a:gd name="T88" fmla="*/ 60 w 142"/>
                <a:gd name="T89" fmla="*/ 206 h 215"/>
                <a:gd name="T90" fmla="*/ 51 w 142"/>
                <a:gd name="T91" fmla="*/ 208 h 215"/>
                <a:gd name="T92" fmla="*/ 21 w 142"/>
                <a:gd name="T93" fmla="*/ 208 h 215"/>
                <a:gd name="T94" fmla="*/ 22 w 142"/>
                <a:gd name="T95" fmla="*/ 197 h 215"/>
                <a:gd name="T96" fmla="*/ 26 w 142"/>
                <a:gd name="T97" fmla="*/ 186 h 215"/>
                <a:gd name="T98" fmla="*/ 24 w 142"/>
                <a:gd name="T99" fmla="*/ 181 h 215"/>
                <a:gd name="T100" fmla="*/ 22 w 142"/>
                <a:gd name="T101" fmla="*/ 177 h 215"/>
                <a:gd name="T102" fmla="*/ 23 w 142"/>
                <a:gd name="T103" fmla="*/ 171 h 215"/>
                <a:gd name="T104" fmla="*/ 23 w 142"/>
                <a:gd name="T105" fmla="*/ 168 h 215"/>
                <a:gd name="T106" fmla="*/ 18 w 142"/>
                <a:gd name="T107" fmla="*/ 171 h 215"/>
                <a:gd name="T108" fmla="*/ 16 w 142"/>
                <a:gd name="T109" fmla="*/ 175 h 215"/>
                <a:gd name="T110" fmla="*/ 12 w 142"/>
                <a:gd name="T111" fmla="*/ 177 h 215"/>
                <a:gd name="T112" fmla="*/ 8 w 142"/>
                <a:gd name="T113" fmla="*/ 1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215">
                  <a:moveTo>
                    <a:pt x="8" y="175"/>
                  </a:moveTo>
                  <a:cubicBezTo>
                    <a:pt x="6" y="173"/>
                    <a:pt x="6" y="170"/>
                    <a:pt x="5" y="168"/>
                  </a:cubicBezTo>
                  <a:cubicBezTo>
                    <a:pt x="4" y="165"/>
                    <a:pt x="2" y="164"/>
                    <a:pt x="0" y="163"/>
                  </a:cubicBezTo>
                  <a:cubicBezTo>
                    <a:pt x="0" y="162"/>
                    <a:pt x="1" y="162"/>
                    <a:pt x="1" y="161"/>
                  </a:cubicBezTo>
                  <a:cubicBezTo>
                    <a:pt x="2" y="158"/>
                    <a:pt x="3" y="156"/>
                    <a:pt x="3" y="152"/>
                  </a:cubicBezTo>
                  <a:cubicBezTo>
                    <a:pt x="4" y="149"/>
                    <a:pt x="4" y="144"/>
                    <a:pt x="5" y="141"/>
                  </a:cubicBezTo>
                  <a:cubicBezTo>
                    <a:pt x="6" y="137"/>
                    <a:pt x="9" y="133"/>
                    <a:pt x="12" y="131"/>
                  </a:cubicBezTo>
                  <a:cubicBezTo>
                    <a:pt x="15" y="128"/>
                    <a:pt x="17" y="126"/>
                    <a:pt x="20" y="124"/>
                  </a:cubicBezTo>
                  <a:cubicBezTo>
                    <a:pt x="23" y="121"/>
                    <a:pt x="25" y="117"/>
                    <a:pt x="29" y="116"/>
                  </a:cubicBezTo>
                  <a:cubicBezTo>
                    <a:pt x="31" y="116"/>
                    <a:pt x="33" y="116"/>
                    <a:pt x="35" y="116"/>
                  </a:cubicBezTo>
                  <a:cubicBezTo>
                    <a:pt x="37" y="116"/>
                    <a:pt x="38" y="116"/>
                    <a:pt x="40" y="116"/>
                  </a:cubicBezTo>
                  <a:cubicBezTo>
                    <a:pt x="44" y="118"/>
                    <a:pt x="44" y="125"/>
                    <a:pt x="47" y="128"/>
                  </a:cubicBezTo>
                  <a:cubicBezTo>
                    <a:pt x="48" y="128"/>
                    <a:pt x="49" y="128"/>
                    <a:pt x="49" y="127"/>
                  </a:cubicBezTo>
                  <a:cubicBezTo>
                    <a:pt x="51" y="126"/>
                    <a:pt x="52" y="125"/>
                    <a:pt x="53" y="124"/>
                  </a:cubicBezTo>
                  <a:cubicBezTo>
                    <a:pt x="57" y="121"/>
                    <a:pt x="59" y="118"/>
                    <a:pt x="60" y="114"/>
                  </a:cubicBezTo>
                  <a:cubicBezTo>
                    <a:pt x="62" y="110"/>
                    <a:pt x="62" y="105"/>
                    <a:pt x="64" y="101"/>
                  </a:cubicBezTo>
                  <a:cubicBezTo>
                    <a:pt x="64" y="100"/>
                    <a:pt x="64" y="98"/>
                    <a:pt x="65" y="97"/>
                  </a:cubicBezTo>
                  <a:cubicBezTo>
                    <a:pt x="66" y="96"/>
                    <a:pt x="68" y="94"/>
                    <a:pt x="70" y="93"/>
                  </a:cubicBezTo>
                  <a:cubicBezTo>
                    <a:pt x="72" y="90"/>
                    <a:pt x="71" y="85"/>
                    <a:pt x="73" y="82"/>
                  </a:cubicBezTo>
                  <a:cubicBezTo>
                    <a:pt x="76" y="79"/>
                    <a:pt x="79" y="80"/>
                    <a:pt x="82" y="77"/>
                  </a:cubicBezTo>
                  <a:cubicBezTo>
                    <a:pt x="84" y="75"/>
                    <a:pt x="85" y="69"/>
                    <a:pt x="85" y="66"/>
                  </a:cubicBezTo>
                  <a:cubicBezTo>
                    <a:pt x="86" y="62"/>
                    <a:pt x="86" y="58"/>
                    <a:pt x="89" y="54"/>
                  </a:cubicBezTo>
                  <a:cubicBezTo>
                    <a:pt x="90" y="53"/>
                    <a:pt x="92" y="52"/>
                    <a:pt x="93" y="50"/>
                  </a:cubicBezTo>
                  <a:cubicBezTo>
                    <a:pt x="94" y="49"/>
                    <a:pt x="95" y="48"/>
                    <a:pt x="95" y="47"/>
                  </a:cubicBezTo>
                  <a:cubicBezTo>
                    <a:pt x="96" y="44"/>
                    <a:pt x="97" y="41"/>
                    <a:pt x="99" y="39"/>
                  </a:cubicBezTo>
                  <a:cubicBezTo>
                    <a:pt x="101" y="36"/>
                    <a:pt x="104" y="36"/>
                    <a:pt x="107" y="35"/>
                  </a:cubicBezTo>
                  <a:cubicBezTo>
                    <a:pt x="112" y="35"/>
                    <a:pt x="112" y="31"/>
                    <a:pt x="112" y="27"/>
                  </a:cubicBezTo>
                  <a:cubicBezTo>
                    <a:pt x="111" y="24"/>
                    <a:pt x="111" y="20"/>
                    <a:pt x="110" y="17"/>
                  </a:cubicBezTo>
                  <a:cubicBezTo>
                    <a:pt x="108" y="13"/>
                    <a:pt x="105" y="11"/>
                    <a:pt x="103" y="7"/>
                  </a:cubicBezTo>
                  <a:cubicBezTo>
                    <a:pt x="102" y="5"/>
                    <a:pt x="102" y="3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9" y="0"/>
                    <a:pt x="111" y="3"/>
                    <a:pt x="113" y="5"/>
                  </a:cubicBezTo>
                  <a:cubicBezTo>
                    <a:pt x="115" y="8"/>
                    <a:pt x="117" y="11"/>
                    <a:pt x="118" y="15"/>
                  </a:cubicBezTo>
                  <a:cubicBezTo>
                    <a:pt x="119" y="18"/>
                    <a:pt x="119" y="21"/>
                    <a:pt x="119" y="24"/>
                  </a:cubicBezTo>
                  <a:cubicBezTo>
                    <a:pt x="120" y="29"/>
                    <a:pt x="121" y="33"/>
                    <a:pt x="121" y="37"/>
                  </a:cubicBezTo>
                  <a:cubicBezTo>
                    <a:pt x="121" y="40"/>
                    <a:pt x="120" y="43"/>
                    <a:pt x="121" y="45"/>
                  </a:cubicBezTo>
                  <a:cubicBezTo>
                    <a:pt x="122" y="49"/>
                    <a:pt x="126" y="50"/>
                    <a:pt x="129" y="53"/>
                  </a:cubicBezTo>
                  <a:cubicBezTo>
                    <a:pt x="130" y="54"/>
                    <a:pt x="133" y="56"/>
                    <a:pt x="131" y="58"/>
                  </a:cubicBezTo>
                  <a:cubicBezTo>
                    <a:pt x="130" y="59"/>
                    <a:pt x="127" y="59"/>
                    <a:pt x="126" y="59"/>
                  </a:cubicBezTo>
                  <a:cubicBezTo>
                    <a:pt x="125" y="58"/>
                    <a:pt x="124" y="58"/>
                    <a:pt x="124" y="58"/>
                  </a:cubicBezTo>
                  <a:cubicBezTo>
                    <a:pt x="122" y="58"/>
                    <a:pt x="121" y="59"/>
                    <a:pt x="120" y="60"/>
                  </a:cubicBezTo>
                  <a:cubicBezTo>
                    <a:pt x="118" y="61"/>
                    <a:pt x="116" y="62"/>
                    <a:pt x="113" y="60"/>
                  </a:cubicBezTo>
                  <a:cubicBezTo>
                    <a:pt x="110" y="59"/>
                    <a:pt x="108" y="56"/>
                    <a:pt x="105" y="58"/>
                  </a:cubicBezTo>
                  <a:cubicBezTo>
                    <a:pt x="98" y="61"/>
                    <a:pt x="104" y="67"/>
                    <a:pt x="107" y="70"/>
                  </a:cubicBezTo>
                  <a:cubicBezTo>
                    <a:pt x="108" y="72"/>
                    <a:pt x="109" y="73"/>
                    <a:pt x="110" y="75"/>
                  </a:cubicBezTo>
                  <a:cubicBezTo>
                    <a:pt x="110" y="77"/>
                    <a:pt x="111" y="78"/>
                    <a:pt x="112" y="79"/>
                  </a:cubicBezTo>
                  <a:cubicBezTo>
                    <a:pt x="113" y="82"/>
                    <a:pt x="116" y="84"/>
                    <a:pt x="118" y="86"/>
                  </a:cubicBezTo>
                  <a:cubicBezTo>
                    <a:pt x="121" y="89"/>
                    <a:pt x="124" y="91"/>
                    <a:pt x="127" y="95"/>
                  </a:cubicBezTo>
                  <a:cubicBezTo>
                    <a:pt x="129" y="97"/>
                    <a:pt x="130" y="100"/>
                    <a:pt x="131" y="103"/>
                  </a:cubicBezTo>
                  <a:cubicBezTo>
                    <a:pt x="130" y="104"/>
                    <a:pt x="130" y="105"/>
                    <a:pt x="129" y="105"/>
                  </a:cubicBezTo>
                  <a:cubicBezTo>
                    <a:pt x="129" y="106"/>
                    <a:pt x="128" y="106"/>
                    <a:pt x="128" y="106"/>
                  </a:cubicBezTo>
                  <a:cubicBezTo>
                    <a:pt x="126" y="108"/>
                    <a:pt x="125" y="110"/>
                    <a:pt x="124" y="111"/>
                  </a:cubicBezTo>
                  <a:cubicBezTo>
                    <a:pt x="123" y="114"/>
                    <a:pt x="122" y="116"/>
                    <a:pt x="121" y="118"/>
                  </a:cubicBezTo>
                  <a:cubicBezTo>
                    <a:pt x="120" y="121"/>
                    <a:pt x="117" y="122"/>
                    <a:pt x="116" y="124"/>
                  </a:cubicBezTo>
                  <a:cubicBezTo>
                    <a:pt x="114" y="126"/>
                    <a:pt x="111" y="128"/>
                    <a:pt x="111" y="130"/>
                  </a:cubicBezTo>
                  <a:cubicBezTo>
                    <a:pt x="111" y="132"/>
                    <a:pt x="113" y="134"/>
                    <a:pt x="112" y="136"/>
                  </a:cubicBezTo>
                  <a:cubicBezTo>
                    <a:pt x="112" y="136"/>
                    <a:pt x="111" y="137"/>
                    <a:pt x="110" y="138"/>
                  </a:cubicBezTo>
                  <a:cubicBezTo>
                    <a:pt x="110" y="139"/>
                    <a:pt x="110" y="140"/>
                    <a:pt x="110" y="140"/>
                  </a:cubicBezTo>
                  <a:cubicBezTo>
                    <a:pt x="109" y="144"/>
                    <a:pt x="111" y="145"/>
                    <a:pt x="113" y="148"/>
                  </a:cubicBezTo>
                  <a:cubicBezTo>
                    <a:pt x="113" y="148"/>
                    <a:pt x="114" y="149"/>
                    <a:pt x="114" y="150"/>
                  </a:cubicBezTo>
                  <a:cubicBezTo>
                    <a:pt x="114" y="151"/>
                    <a:pt x="113" y="152"/>
                    <a:pt x="113" y="153"/>
                  </a:cubicBezTo>
                  <a:cubicBezTo>
                    <a:pt x="112" y="155"/>
                    <a:pt x="110" y="158"/>
                    <a:pt x="112" y="160"/>
                  </a:cubicBezTo>
                  <a:cubicBezTo>
                    <a:pt x="113" y="162"/>
                    <a:pt x="115" y="163"/>
                    <a:pt x="117" y="164"/>
                  </a:cubicBezTo>
                  <a:cubicBezTo>
                    <a:pt x="119" y="164"/>
                    <a:pt x="120" y="165"/>
                    <a:pt x="121" y="167"/>
                  </a:cubicBezTo>
                  <a:cubicBezTo>
                    <a:pt x="121" y="170"/>
                    <a:pt x="120" y="172"/>
                    <a:pt x="122" y="175"/>
                  </a:cubicBezTo>
                  <a:cubicBezTo>
                    <a:pt x="123" y="178"/>
                    <a:pt x="127" y="178"/>
                    <a:pt x="130" y="179"/>
                  </a:cubicBezTo>
                  <a:cubicBezTo>
                    <a:pt x="132" y="180"/>
                    <a:pt x="133" y="181"/>
                    <a:pt x="135" y="182"/>
                  </a:cubicBezTo>
                  <a:cubicBezTo>
                    <a:pt x="136" y="184"/>
                    <a:pt x="136" y="185"/>
                    <a:pt x="136" y="186"/>
                  </a:cubicBezTo>
                  <a:cubicBezTo>
                    <a:pt x="137" y="189"/>
                    <a:pt x="138" y="192"/>
                    <a:pt x="139" y="195"/>
                  </a:cubicBezTo>
                  <a:cubicBezTo>
                    <a:pt x="140" y="196"/>
                    <a:pt x="141" y="197"/>
                    <a:pt x="141" y="198"/>
                  </a:cubicBezTo>
                  <a:cubicBezTo>
                    <a:pt x="142" y="201"/>
                    <a:pt x="142" y="203"/>
                    <a:pt x="142" y="205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1" y="207"/>
                    <a:pt x="141" y="209"/>
                    <a:pt x="141" y="210"/>
                  </a:cubicBezTo>
                  <a:cubicBezTo>
                    <a:pt x="141" y="212"/>
                    <a:pt x="140" y="214"/>
                    <a:pt x="139" y="215"/>
                  </a:cubicBezTo>
                  <a:cubicBezTo>
                    <a:pt x="137" y="215"/>
                    <a:pt x="135" y="215"/>
                    <a:pt x="134" y="215"/>
                  </a:cubicBezTo>
                  <a:cubicBezTo>
                    <a:pt x="133" y="214"/>
                    <a:pt x="132" y="213"/>
                    <a:pt x="130" y="213"/>
                  </a:cubicBezTo>
                  <a:cubicBezTo>
                    <a:pt x="129" y="212"/>
                    <a:pt x="128" y="212"/>
                    <a:pt x="126" y="211"/>
                  </a:cubicBezTo>
                  <a:cubicBezTo>
                    <a:pt x="124" y="211"/>
                    <a:pt x="121" y="212"/>
                    <a:pt x="119" y="212"/>
                  </a:cubicBezTo>
                  <a:cubicBezTo>
                    <a:pt x="116" y="212"/>
                    <a:pt x="115" y="211"/>
                    <a:pt x="113" y="210"/>
                  </a:cubicBezTo>
                  <a:cubicBezTo>
                    <a:pt x="111" y="209"/>
                    <a:pt x="108" y="208"/>
                    <a:pt x="106" y="207"/>
                  </a:cubicBezTo>
                  <a:cubicBezTo>
                    <a:pt x="103" y="207"/>
                    <a:pt x="100" y="208"/>
                    <a:pt x="97" y="209"/>
                  </a:cubicBezTo>
                  <a:cubicBezTo>
                    <a:pt x="95" y="209"/>
                    <a:pt x="92" y="209"/>
                    <a:pt x="90" y="209"/>
                  </a:cubicBezTo>
                  <a:cubicBezTo>
                    <a:pt x="88" y="209"/>
                    <a:pt x="87" y="209"/>
                    <a:pt x="86" y="209"/>
                  </a:cubicBezTo>
                  <a:cubicBezTo>
                    <a:pt x="85" y="209"/>
                    <a:pt x="84" y="209"/>
                    <a:pt x="84" y="209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1" y="209"/>
                    <a:pt x="80" y="208"/>
                    <a:pt x="78" y="208"/>
                  </a:cubicBezTo>
                  <a:cubicBezTo>
                    <a:pt x="75" y="207"/>
                    <a:pt x="72" y="207"/>
                    <a:pt x="69" y="207"/>
                  </a:cubicBezTo>
                  <a:cubicBezTo>
                    <a:pt x="68" y="207"/>
                    <a:pt x="66" y="207"/>
                    <a:pt x="65" y="207"/>
                  </a:cubicBezTo>
                  <a:cubicBezTo>
                    <a:pt x="63" y="207"/>
                    <a:pt x="61" y="207"/>
                    <a:pt x="60" y="206"/>
                  </a:cubicBezTo>
                  <a:cubicBezTo>
                    <a:pt x="58" y="206"/>
                    <a:pt x="57" y="206"/>
                    <a:pt x="55" y="206"/>
                  </a:cubicBezTo>
                  <a:cubicBezTo>
                    <a:pt x="54" y="207"/>
                    <a:pt x="52" y="207"/>
                    <a:pt x="51" y="208"/>
                  </a:cubicBezTo>
                  <a:cubicBezTo>
                    <a:pt x="50" y="208"/>
                    <a:pt x="50" y="208"/>
                    <a:pt x="49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1" y="206"/>
                    <a:pt x="22" y="204"/>
                    <a:pt x="22" y="202"/>
                  </a:cubicBezTo>
                  <a:cubicBezTo>
                    <a:pt x="22" y="201"/>
                    <a:pt x="22" y="199"/>
                    <a:pt x="22" y="197"/>
                  </a:cubicBezTo>
                  <a:cubicBezTo>
                    <a:pt x="22" y="196"/>
                    <a:pt x="21" y="195"/>
                    <a:pt x="22" y="193"/>
                  </a:cubicBezTo>
                  <a:cubicBezTo>
                    <a:pt x="22" y="191"/>
                    <a:pt x="25" y="188"/>
                    <a:pt x="26" y="186"/>
                  </a:cubicBezTo>
                  <a:cubicBezTo>
                    <a:pt x="26" y="185"/>
                    <a:pt x="26" y="183"/>
                    <a:pt x="26" y="182"/>
                  </a:cubicBezTo>
                  <a:cubicBezTo>
                    <a:pt x="25" y="181"/>
                    <a:pt x="25" y="181"/>
                    <a:pt x="24" y="181"/>
                  </a:cubicBezTo>
                  <a:cubicBezTo>
                    <a:pt x="23" y="181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75"/>
                    <a:pt x="23" y="174"/>
                    <a:pt x="24" y="173"/>
                  </a:cubicBezTo>
                  <a:cubicBezTo>
                    <a:pt x="24" y="172"/>
                    <a:pt x="24" y="172"/>
                    <a:pt x="23" y="171"/>
                  </a:cubicBezTo>
                  <a:cubicBezTo>
                    <a:pt x="23" y="170"/>
                    <a:pt x="23" y="169"/>
                    <a:pt x="23" y="169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22" y="167"/>
                    <a:pt x="21" y="169"/>
                    <a:pt x="21" y="169"/>
                  </a:cubicBezTo>
                  <a:cubicBezTo>
                    <a:pt x="20" y="169"/>
                    <a:pt x="19" y="170"/>
                    <a:pt x="18" y="171"/>
                  </a:cubicBezTo>
                  <a:cubicBezTo>
                    <a:pt x="17" y="171"/>
                    <a:pt x="17" y="172"/>
                    <a:pt x="17" y="173"/>
                  </a:cubicBezTo>
                  <a:cubicBezTo>
                    <a:pt x="17" y="174"/>
                    <a:pt x="17" y="175"/>
                    <a:pt x="16" y="175"/>
                  </a:cubicBezTo>
                  <a:cubicBezTo>
                    <a:pt x="16" y="176"/>
                    <a:pt x="15" y="176"/>
                    <a:pt x="14" y="176"/>
                  </a:cubicBezTo>
                  <a:cubicBezTo>
                    <a:pt x="13" y="176"/>
                    <a:pt x="13" y="176"/>
                    <a:pt x="12" y="177"/>
                  </a:cubicBezTo>
                  <a:cubicBezTo>
                    <a:pt x="11" y="177"/>
                    <a:pt x="11" y="177"/>
                    <a:pt x="10" y="177"/>
                  </a:cubicBezTo>
                  <a:cubicBezTo>
                    <a:pt x="9" y="178"/>
                    <a:pt x="8" y="177"/>
                    <a:pt x="8" y="175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3">
              <a:extLst>
                <a:ext uri="{FF2B5EF4-FFF2-40B4-BE49-F238E27FC236}">
                  <a16:creationId xmlns:a16="http://schemas.microsoft.com/office/drawing/2014/main" id="{AF0A89F4-24E8-48C2-AA79-17D7899E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3382963"/>
              <a:ext cx="403225" cy="434975"/>
            </a:xfrm>
            <a:custGeom>
              <a:avLst/>
              <a:gdLst>
                <a:gd name="T0" fmla="*/ 14 w 107"/>
                <a:gd name="T1" fmla="*/ 22 h 115"/>
                <a:gd name="T2" fmla="*/ 20 w 107"/>
                <a:gd name="T3" fmla="*/ 25 h 115"/>
                <a:gd name="T4" fmla="*/ 30 w 107"/>
                <a:gd name="T5" fmla="*/ 24 h 115"/>
                <a:gd name="T6" fmla="*/ 38 w 107"/>
                <a:gd name="T7" fmla="*/ 25 h 115"/>
                <a:gd name="T8" fmla="*/ 46 w 107"/>
                <a:gd name="T9" fmla="*/ 25 h 115"/>
                <a:gd name="T10" fmla="*/ 46 w 107"/>
                <a:gd name="T11" fmla="*/ 2 h 115"/>
                <a:gd name="T12" fmla="*/ 55 w 107"/>
                <a:gd name="T13" fmla="*/ 0 h 115"/>
                <a:gd name="T14" fmla="*/ 64 w 107"/>
                <a:gd name="T15" fmla="*/ 1 h 115"/>
                <a:gd name="T16" fmla="*/ 78 w 107"/>
                <a:gd name="T17" fmla="*/ 4 h 115"/>
                <a:gd name="T18" fmla="*/ 79 w 107"/>
                <a:gd name="T19" fmla="*/ 14 h 115"/>
                <a:gd name="T20" fmla="*/ 85 w 107"/>
                <a:gd name="T21" fmla="*/ 22 h 115"/>
                <a:gd name="T22" fmla="*/ 103 w 107"/>
                <a:gd name="T23" fmla="*/ 18 h 115"/>
                <a:gd name="T24" fmla="*/ 106 w 107"/>
                <a:gd name="T25" fmla="*/ 25 h 115"/>
                <a:gd name="T26" fmla="*/ 100 w 107"/>
                <a:gd name="T27" fmla="*/ 32 h 115"/>
                <a:gd name="T28" fmla="*/ 92 w 107"/>
                <a:gd name="T29" fmla="*/ 39 h 115"/>
                <a:gd name="T30" fmla="*/ 94 w 107"/>
                <a:gd name="T31" fmla="*/ 47 h 115"/>
                <a:gd name="T32" fmla="*/ 101 w 107"/>
                <a:gd name="T33" fmla="*/ 53 h 115"/>
                <a:gd name="T34" fmla="*/ 105 w 107"/>
                <a:gd name="T35" fmla="*/ 58 h 115"/>
                <a:gd name="T36" fmla="*/ 104 w 107"/>
                <a:gd name="T37" fmla="*/ 70 h 115"/>
                <a:gd name="T38" fmla="*/ 103 w 107"/>
                <a:gd name="T39" fmla="*/ 80 h 115"/>
                <a:gd name="T40" fmla="*/ 99 w 107"/>
                <a:gd name="T41" fmla="*/ 85 h 115"/>
                <a:gd name="T42" fmla="*/ 93 w 107"/>
                <a:gd name="T43" fmla="*/ 91 h 115"/>
                <a:gd name="T44" fmla="*/ 89 w 107"/>
                <a:gd name="T45" fmla="*/ 86 h 115"/>
                <a:gd name="T46" fmla="*/ 80 w 107"/>
                <a:gd name="T47" fmla="*/ 88 h 115"/>
                <a:gd name="T48" fmla="*/ 75 w 107"/>
                <a:gd name="T49" fmla="*/ 82 h 115"/>
                <a:gd name="T50" fmla="*/ 68 w 107"/>
                <a:gd name="T51" fmla="*/ 79 h 115"/>
                <a:gd name="T52" fmla="*/ 65 w 107"/>
                <a:gd name="T53" fmla="*/ 85 h 115"/>
                <a:gd name="T54" fmla="*/ 60 w 107"/>
                <a:gd name="T55" fmla="*/ 89 h 115"/>
                <a:gd name="T56" fmla="*/ 48 w 107"/>
                <a:gd name="T57" fmla="*/ 91 h 115"/>
                <a:gd name="T58" fmla="*/ 52 w 107"/>
                <a:gd name="T59" fmla="*/ 102 h 115"/>
                <a:gd name="T60" fmla="*/ 54 w 107"/>
                <a:gd name="T61" fmla="*/ 107 h 115"/>
                <a:gd name="T62" fmla="*/ 55 w 107"/>
                <a:gd name="T63" fmla="*/ 112 h 115"/>
                <a:gd name="T64" fmla="*/ 45 w 107"/>
                <a:gd name="T65" fmla="*/ 112 h 115"/>
                <a:gd name="T66" fmla="*/ 38 w 107"/>
                <a:gd name="T67" fmla="*/ 109 h 115"/>
                <a:gd name="T68" fmla="*/ 32 w 107"/>
                <a:gd name="T69" fmla="*/ 105 h 115"/>
                <a:gd name="T70" fmla="*/ 24 w 107"/>
                <a:gd name="T71" fmla="*/ 98 h 115"/>
                <a:gd name="T72" fmla="*/ 20 w 107"/>
                <a:gd name="T73" fmla="*/ 94 h 115"/>
                <a:gd name="T74" fmla="*/ 15 w 107"/>
                <a:gd name="T75" fmla="*/ 91 h 115"/>
                <a:gd name="T76" fmla="*/ 10 w 107"/>
                <a:gd name="T77" fmla="*/ 81 h 115"/>
                <a:gd name="T78" fmla="*/ 7 w 107"/>
                <a:gd name="T79" fmla="*/ 76 h 115"/>
                <a:gd name="T80" fmla="*/ 6 w 107"/>
                <a:gd name="T81" fmla="*/ 68 h 115"/>
                <a:gd name="T82" fmla="*/ 6 w 107"/>
                <a:gd name="T83" fmla="*/ 64 h 115"/>
                <a:gd name="T84" fmla="*/ 2 w 107"/>
                <a:gd name="T85" fmla="*/ 57 h 115"/>
                <a:gd name="T86" fmla="*/ 7 w 107"/>
                <a:gd name="T87" fmla="*/ 49 h 115"/>
                <a:gd name="T88" fmla="*/ 5 w 107"/>
                <a:gd name="T89" fmla="*/ 32 h 115"/>
                <a:gd name="T90" fmla="*/ 9 w 107"/>
                <a:gd name="T91" fmla="*/ 35 h 115"/>
                <a:gd name="T92" fmla="*/ 14 w 107"/>
                <a:gd name="T93" fmla="*/ 2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7" h="115">
                  <a:moveTo>
                    <a:pt x="11" y="23"/>
                  </a:moveTo>
                  <a:cubicBezTo>
                    <a:pt x="12" y="22"/>
                    <a:pt x="13" y="22"/>
                    <a:pt x="14" y="22"/>
                  </a:cubicBezTo>
                  <a:cubicBezTo>
                    <a:pt x="15" y="21"/>
                    <a:pt x="16" y="22"/>
                    <a:pt x="17" y="23"/>
                  </a:cubicBezTo>
                  <a:cubicBezTo>
                    <a:pt x="18" y="24"/>
                    <a:pt x="19" y="25"/>
                    <a:pt x="20" y="25"/>
                  </a:cubicBezTo>
                  <a:cubicBezTo>
                    <a:pt x="22" y="25"/>
                    <a:pt x="24" y="25"/>
                    <a:pt x="25" y="24"/>
                  </a:cubicBezTo>
                  <a:cubicBezTo>
                    <a:pt x="27" y="24"/>
                    <a:pt x="28" y="23"/>
                    <a:pt x="30" y="24"/>
                  </a:cubicBezTo>
                  <a:cubicBezTo>
                    <a:pt x="31" y="25"/>
                    <a:pt x="32" y="26"/>
                    <a:pt x="33" y="26"/>
                  </a:cubicBezTo>
                  <a:cubicBezTo>
                    <a:pt x="35" y="26"/>
                    <a:pt x="37" y="26"/>
                    <a:pt x="38" y="25"/>
                  </a:cubicBezTo>
                  <a:cubicBezTo>
                    <a:pt x="39" y="25"/>
                    <a:pt x="40" y="25"/>
                    <a:pt x="41" y="24"/>
                  </a:cubicBezTo>
                  <a:cubicBezTo>
                    <a:pt x="43" y="25"/>
                    <a:pt x="44" y="25"/>
                    <a:pt x="46" y="25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1"/>
                    <a:pt x="49" y="1"/>
                    <a:pt x="50" y="0"/>
                  </a:cubicBezTo>
                  <a:cubicBezTo>
                    <a:pt x="52" y="0"/>
                    <a:pt x="53" y="0"/>
                    <a:pt x="55" y="0"/>
                  </a:cubicBezTo>
                  <a:cubicBezTo>
                    <a:pt x="56" y="1"/>
                    <a:pt x="58" y="1"/>
                    <a:pt x="60" y="1"/>
                  </a:cubicBezTo>
                  <a:cubicBezTo>
                    <a:pt x="61" y="1"/>
                    <a:pt x="63" y="1"/>
                    <a:pt x="64" y="1"/>
                  </a:cubicBezTo>
                  <a:cubicBezTo>
                    <a:pt x="67" y="1"/>
                    <a:pt x="70" y="1"/>
                    <a:pt x="73" y="2"/>
                  </a:cubicBezTo>
                  <a:cubicBezTo>
                    <a:pt x="75" y="2"/>
                    <a:pt x="76" y="3"/>
                    <a:pt x="78" y="4"/>
                  </a:cubicBezTo>
                  <a:cubicBezTo>
                    <a:pt x="78" y="5"/>
                    <a:pt x="78" y="7"/>
                    <a:pt x="78" y="7"/>
                  </a:cubicBezTo>
                  <a:cubicBezTo>
                    <a:pt x="78" y="9"/>
                    <a:pt x="79" y="11"/>
                    <a:pt x="79" y="14"/>
                  </a:cubicBezTo>
                  <a:cubicBezTo>
                    <a:pt x="80" y="16"/>
                    <a:pt x="80" y="19"/>
                    <a:pt x="81" y="21"/>
                  </a:cubicBezTo>
                  <a:cubicBezTo>
                    <a:pt x="82" y="22"/>
                    <a:pt x="83" y="22"/>
                    <a:pt x="85" y="22"/>
                  </a:cubicBezTo>
                  <a:cubicBezTo>
                    <a:pt x="87" y="22"/>
                    <a:pt x="89" y="21"/>
                    <a:pt x="90" y="20"/>
                  </a:cubicBezTo>
                  <a:cubicBezTo>
                    <a:pt x="94" y="17"/>
                    <a:pt x="99" y="15"/>
                    <a:pt x="103" y="18"/>
                  </a:cubicBezTo>
                  <a:cubicBezTo>
                    <a:pt x="105" y="19"/>
                    <a:pt x="106" y="20"/>
                    <a:pt x="107" y="21"/>
                  </a:cubicBezTo>
                  <a:cubicBezTo>
                    <a:pt x="107" y="22"/>
                    <a:pt x="106" y="24"/>
                    <a:pt x="106" y="25"/>
                  </a:cubicBezTo>
                  <a:cubicBezTo>
                    <a:pt x="106" y="27"/>
                    <a:pt x="104" y="28"/>
                    <a:pt x="102" y="30"/>
                  </a:cubicBezTo>
                  <a:cubicBezTo>
                    <a:pt x="102" y="31"/>
                    <a:pt x="101" y="31"/>
                    <a:pt x="100" y="32"/>
                  </a:cubicBezTo>
                  <a:cubicBezTo>
                    <a:pt x="99" y="33"/>
                    <a:pt x="99" y="34"/>
                    <a:pt x="98" y="35"/>
                  </a:cubicBezTo>
                  <a:cubicBezTo>
                    <a:pt x="96" y="37"/>
                    <a:pt x="93" y="37"/>
                    <a:pt x="92" y="39"/>
                  </a:cubicBezTo>
                  <a:cubicBezTo>
                    <a:pt x="91" y="40"/>
                    <a:pt x="91" y="42"/>
                    <a:pt x="91" y="43"/>
                  </a:cubicBezTo>
                  <a:cubicBezTo>
                    <a:pt x="91" y="45"/>
                    <a:pt x="93" y="46"/>
                    <a:pt x="94" y="47"/>
                  </a:cubicBezTo>
                  <a:cubicBezTo>
                    <a:pt x="95" y="48"/>
                    <a:pt x="96" y="49"/>
                    <a:pt x="97" y="50"/>
                  </a:cubicBezTo>
                  <a:cubicBezTo>
                    <a:pt x="98" y="51"/>
                    <a:pt x="100" y="51"/>
                    <a:pt x="101" y="53"/>
                  </a:cubicBezTo>
                  <a:cubicBezTo>
                    <a:pt x="102" y="53"/>
                    <a:pt x="102" y="54"/>
                    <a:pt x="103" y="55"/>
                  </a:cubicBezTo>
                  <a:cubicBezTo>
                    <a:pt x="103" y="56"/>
                    <a:pt x="104" y="57"/>
                    <a:pt x="105" y="58"/>
                  </a:cubicBezTo>
                  <a:cubicBezTo>
                    <a:pt x="105" y="59"/>
                    <a:pt x="105" y="61"/>
                    <a:pt x="105" y="62"/>
                  </a:cubicBezTo>
                  <a:cubicBezTo>
                    <a:pt x="105" y="65"/>
                    <a:pt x="104" y="67"/>
                    <a:pt x="104" y="70"/>
                  </a:cubicBezTo>
                  <a:cubicBezTo>
                    <a:pt x="104" y="71"/>
                    <a:pt x="104" y="73"/>
                    <a:pt x="104" y="75"/>
                  </a:cubicBezTo>
                  <a:cubicBezTo>
                    <a:pt x="104" y="76"/>
                    <a:pt x="104" y="79"/>
                    <a:pt x="103" y="80"/>
                  </a:cubicBezTo>
                  <a:cubicBezTo>
                    <a:pt x="102" y="81"/>
                    <a:pt x="101" y="81"/>
                    <a:pt x="100" y="82"/>
                  </a:cubicBezTo>
                  <a:cubicBezTo>
                    <a:pt x="99" y="83"/>
                    <a:pt x="99" y="84"/>
                    <a:pt x="99" y="85"/>
                  </a:cubicBezTo>
                  <a:cubicBezTo>
                    <a:pt x="98" y="87"/>
                    <a:pt x="99" y="89"/>
                    <a:pt x="98" y="90"/>
                  </a:cubicBezTo>
                  <a:cubicBezTo>
                    <a:pt x="97" y="92"/>
                    <a:pt x="95" y="92"/>
                    <a:pt x="93" y="91"/>
                  </a:cubicBezTo>
                  <a:cubicBezTo>
                    <a:pt x="92" y="91"/>
                    <a:pt x="92" y="90"/>
                    <a:pt x="91" y="89"/>
                  </a:cubicBezTo>
                  <a:cubicBezTo>
                    <a:pt x="90" y="88"/>
                    <a:pt x="90" y="87"/>
                    <a:pt x="89" y="86"/>
                  </a:cubicBezTo>
                  <a:cubicBezTo>
                    <a:pt x="88" y="85"/>
                    <a:pt x="87" y="86"/>
                    <a:pt x="86" y="86"/>
                  </a:cubicBezTo>
                  <a:cubicBezTo>
                    <a:pt x="84" y="87"/>
                    <a:pt x="82" y="88"/>
                    <a:pt x="80" y="88"/>
                  </a:cubicBezTo>
                  <a:cubicBezTo>
                    <a:pt x="79" y="89"/>
                    <a:pt x="78" y="89"/>
                    <a:pt x="77" y="88"/>
                  </a:cubicBezTo>
                  <a:cubicBezTo>
                    <a:pt x="76" y="86"/>
                    <a:pt x="75" y="84"/>
                    <a:pt x="75" y="82"/>
                  </a:cubicBezTo>
                  <a:cubicBezTo>
                    <a:pt x="74" y="81"/>
                    <a:pt x="74" y="80"/>
                    <a:pt x="73" y="79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6" y="81"/>
                    <a:pt x="65" y="82"/>
                  </a:cubicBezTo>
                  <a:cubicBezTo>
                    <a:pt x="65" y="83"/>
                    <a:pt x="65" y="84"/>
                    <a:pt x="65" y="85"/>
                  </a:cubicBezTo>
                  <a:cubicBezTo>
                    <a:pt x="65" y="86"/>
                    <a:pt x="65" y="87"/>
                    <a:pt x="64" y="88"/>
                  </a:cubicBezTo>
                  <a:cubicBezTo>
                    <a:pt x="63" y="89"/>
                    <a:pt x="61" y="89"/>
                    <a:pt x="60" y="89"/>
                  </a:cubicBezTo>
                  <a:cubicBezTo>
                    <a:pt x="57" y="89"/>
                    <a:pt x="55" y="89"/>
                    <a:pt x="52" y="89"/>
                  </a:cubicBezTo>
                  <a:cubicBezTo>
                    <a:pt x="50" y="90"/>
                    <a:pt x="49" y="90"/>
                    <a:pt x="48" y="91"/>
                  </a:cubicBezTo>
                  <a:cubicBezTo>
                    <a:pt x="46" y="94"/>
                    <a:pt x="47" y="97"/>
                    <a:pt x="48" y="99"/>
                  </a:cubicBezTo>
                  <a:cubicBezTo>
                    <a:pt x="50" y="100"/>
                    <a:pt x="51" y="101"/>
                    <a:pt x="52" y="102"/>
                  </a:cubicBezTo>
                  <a:cubicBezTo>
                    <a:pt x="53" y="103"/>
                    <a:pt x="54" y="104"/>
                    <a:pt x="54" y="105"/>
                  </a:cubicBezTo>
                  <a:cubicBezTo>
                    <a:pt x="54" y="105"/>
                    <a:pt x="54" y="106"/>
                    <a:pt x="54" y="107"/>
                  </a:cubicBezTo>
                  <a:cubicBezTo>
                    <a:pt x="55" y="108"/>
                    <a:pt x="55" y="109"/>
                    <a:pt x="56" y="110"/>
                  </a:cubicBezTo>
                  <a:cubicBezTo>
                    <a:pt x="56" y="111"/>
                    <a:pt x="56" y="112"/>
                    <a:pt x="55" y="112"/>
                  </a:cubicBezTo>
                  <a:cubicBezTo>
                    <a:pt x="54" y="113"/>
                    <a:pt x="52" y="113"/>
                    <a:pt x="51" y="113"/>
                  </a:cubicBezTo>
                  <a:cubicBezTo>
                    <a:pt x="49" y="113"/>
                    <a:pt x="47" y="112"/>
                    <a:pt x="45" y="112"/>
                  </a:cubicBezTo>
                  <a:cubicBezTo>
                    <a:pt x="42" y="111"/>
                    <a:pt x="41" y="113"/>
                    <a:pt x="40" y="115"/>
                  </a:cubicBezTo>
                  <a:cubicBezTo>
                    <a:pt x="39" y="113"/>
                    <a:pt x="38" y="111"/>
                    <a:pt x="38" y="109"/>
                  </a:cubicBezTo>
                  <a:cubicBezTo>
                    <a:pt x="37" y="108"/>
                    <a:pt x="37" y="107"/>
                    <a:pt x="35" y="106"/>
                  </a:cubicBezTo>
                  <a:cubicBezTo>
                    <a:pt x="34" y="105"/>
                    <a:pt x="33" y="105"/>
                    <a:pt x="32" y="105"/>
                  </a:cubicBezTo>
                  <a:cubicBezTo>
                    <a:pt x="29" y="105"/>
                    <a:pt x="27" y="104"/>
                    <a:pt x="26" y="101"/>
                  </a:cubicBezTo>
                  <a:cubicBezTo>
                    <a:pt x="25" y="100"/>
                    <a:pt x="25" y="99"/>
                    <a:pt x="24" y="98"/>
                  </a:cubicBezTo>
                  <a:cubicBezTo>
                    <a:pt x="24" y="97"/>
                    <a:pt x="24" y="96"/>
                    <a:pt x="23" y="95"/>
                  </a:cubicBezTo>
                  <a:cubicBezTo>
                    <a:pt x="22" y="94"/>
                    <a:pt x="21" y="94"/>
                    <a:pt x="20" y="94"/>
                  </a:cubicBezTo>
                  <a:cubicBezTo>
                    <a:pt x="19" y="94"/>
                    <a:pt x="18" y="94"/>
                    <a:pt x="17" y="94"/>
                  </a:cubicBezTo>
                  <a:cubicBezTo>
                    <a:pt x="16" y="93"/>
                    <a:pt x="15" y="92"/>
                    <a:pt x="15" y="91"/>
                  </a:cubicBezTo>
                  <a:cubicBezTo>
                    <a:pt x="14" y="90"/>
                    <a:pt x="13" y="88"/>
                    <a:pt x="13" y="86"/>
                  </a:cubicBezTo>
                  <a:cubicBezTo>
                    <a:pt x="12" y="84"/>
                    <a:pt x="10" y="83"/>
                    <a:pt x="10" y="81"/>
                  </a:cubicBezTo>
                  <a:cubicBezTo>
                    <a:pt x="10" y="80"/>
                    <a:pt x="10" y="79"/>
                    <a:pt x="9" y="78"/>
                  </a:cubicBezTo>
                  <a:cubicBezTo>
                    <a:pt x="9" y="77"/>
                    <a:pt x="8" y="77"/>
                    <a:pt x="7" y="76"/>
                  </a:cubicBezTo>
                  <a:cubicBezTo>
                    <a:pt x="5" y="75"/>
                    <a:pt x="4" y="74"/>
                    <a:pt x="3" y="72"/>
                  </a:cubicBezTo>
                  <a:cubicBezTo>
                    <a:pt x="2" y="70"/>
                    <a:pt x="5" y="69"/>
                    <a:pt x="6" y="68"/>
                  </a:cubicBezTo>
                  <a:cubicBezTo>
                    <a:pt x="6" y="67"/>
                    <a:pt x="7" y="66"/>
                    <a:pt x="6" y="65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3"/>
                    <a:pt x="0" y="64"/>
                    <a:pt x="0" y="61"/>
                  </a:cubicBezTo>
                  <a:cubicBezTo>
                    <a:pt x="0" y="59"/>
                    <a:pt x="1" y="58"/>
                    <a:pt x="2" y="57"/>
                  </a:cubicBezTo>
                  <a:cubicBezTo>
                    <a:pt x="3" y="56"/>
                    <a:pt x="4" y="55"/>
                    <a:pt x="5" y="54"/>
                  </a:cubicBezTo>
                  <a:cubicBezTo>
                    <a:pt x="6" y="52"/>
                    <a:pt x="6" y="51"/>
                    <a:pt x="7" y="49"/>
                  </a:cubicBezTo>
                  <a:cubicBezTo>
                    <a:pt x="7" y="44"/>
                    <a:pt x="5" y="40"/>
                    <a:pt x="5" y="35"/>
                  </a:cubicBezTo>
                  <a:cubicBezTo>
                    <a:pt x="5" y="34"/>
                    <a:pt x="5" y="33"/>
                    <a:pt x="5" y="32"/>
                  </a:cubicBezTo>
                  <a:cubicBezTo>
                    <a:pt x="6" y="32"/>
                    <a:pt x="6" y="32"/>
                    <a:pt x="7" y="33"/>
                  </a:cubicBezTo>
                  <a:cubicBezTo>
                    <a:pt x="8" y="34"/>
                    <a:pt x="8" y="34"/>
                    <a:pt x="9" y="35"/>
                  </a:cubicBezTo>
                  <a:cubicBezTo>
                    <a:pt x="9" y="36"/>
                    <a:pt x="10" y="36"/>
                    <a:pt x="10" y="36"/>
                  </a:cubicBezTo>
                  <a:cubicBezTo>
                    <a:pt x="11" y="34"/>
                    <a:pt x="13" y="31"/>
                    <a:pt x="14" y="28"/>
                  </a:cubicBezTo>
                  <a:cubicBezTo>
                    <a:pt x="14" y="26"/>
                    <a:pt x="13" y="24"/>
                    <a:pt x="11" y="23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4">
              <a:extLst>
                <a:ext uri="{FF2B5EF4-FFF2-40B4-BE49-F238E27FC236}">
                  <a16:creationId xmlns:a16="http://schemas.microsoft.com/office/drawing/2014/main" id="{3A658EEF-5087-4B8F-B267-AD260650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698501"/>
              <a:ext cx="1463675" cy="1477963"/>
            </a:xfrm>
            <a:custGeom>
              <a:avLst/>
              <a:gdLst>
                <a:gd name="T0" fmla="*/ 4 w 388"/>
                <a:gd name="T1" fmla="*/ 187 h 392"/>
                <a:gd name="T2" fmla="*/ 16 w 388"/>
                <a:gd name="T3" fmla="*/ 177 h 392"/>
                <a:gd name="T4" fmla="*/ 40 w 388"/>
                <a:gd name="T5" fmla="*/ 172 h 392"/>
                <a:gd name="T6" fmla="*/ 58 w 388"/>
                <a:gd name="T7" fmla="*/ 165 h 392"/>
                <a:gd name="T8" fmla="*/ 69 w 388"/>
                <a:gd name="T9" fmla="*/ 155 h 392"/>
                <a:gd name="T10" fmla="*/ 71 w 388"/>
                <a:gd name="T11" fmla="*/ 152 h 392"/>
                <a:gd name="T12" fmla="*/ 99 w 388"/>
                <a:gd name="T13" fmla="*/ 137 h 392"/>
                <a:gd name="T14" fmla="*/ 88 w 388"/>
                <a:gd name="T15" fmla="*/ 126 h 392"/>
                <a:gd name="T16" fmla="*/ 104 w 388"/>
                <a:gd name="T17" fmla="*/ 121 h 392"/>
                <a:gd name="T18" fmla="*/ 135 w 388"/>
                <a:gd name="T19" fmla="*/ 117 h 392"/>
                <a:gd name="T20" fmla="*/ 140 w 388"/>
                <a:gd name="T21" fmla="*/ 103 h 392"/>
                <a:gd name="T22" fmla="*/ 129 w 388"/>
                <a:gd name="T23" fmla="*/ 83 h 392"/>
                <a:gd name="T24" fmla="*/ 124 w 388"/>
                <a:gd name="T25" fmla="*/ 48 h 392"/>
                <a:gd name="T26" fmla="*/ 157 w 388"/>
                <a:gd name="T27" fmla="*/ 28 h 392"/>
                <a:gd name="T28" fmla="*/ 190 w 388"/>
                <a:gd name="T29" fmla="*/ 12 h 392"/>
                <a:gd name="T30" fmla="*/ 221 w 388"/>
                <a:gd name="T31" fmla="*/ 7 h 392"/>
                <a:gd name="T32" fmla="*/ 254 w 388"/>
                <a:gd name="T33" fmla="*/ 5 h 392"/>
                <a:gd name="T34" fmla="*/ 268 w 388"/>
                <a:gd name="T35" fmla="*/ 7 h 392"/>
                <a:gd name="T36" fmla="*/ 279 w 388"/>
                <a:gd name="T37" fmla="*/ 0 h 392"/>
                <a:gd name="T38" fmla="*/ 305 w 388"/>
                <a:gd name="T39" fmla="*/ 5 h 392"/>
                <a:gd name="T40" fmla="*/ 318 w 388"/>
                <a:gd name="T41" fmla="*/ 17 h 392"/>
                <a:gd name="T42" fmla="*/ 320 w 388"/>
                <a:gd name="T43" fmla="*/ 49 h 392"/>
                <a:gd name="T44" fmla="*/ 310 w 388"/>
                <a:gd name="T45" fmla="*/ 69 h 392"/>
                <a:gd name="T46" fmla="*/ 308 w 388"/>
                <a:gd name="T47" fmla="*/ 82 h 392"/>
                <a:gd name="T48" fmla="*/ 324 w 388"/>
                <a:gd name="T49" fmla="*/ 110 h 392"/>
                <a:gd name="T50" fmla="*/ 338 w 388"/>
                <a:gd name="T51" fmla="*/ 134 h 392"/>
                <a:gd name="T52" fmla="*/ 344 w 388"/>
                <a:gd name="T53" fmla="*/ 155 h 392"/>
                <a:gd name="T54" fmla="*/ 346 w 388"/>
                <a:gd name="T55" fmla="*/ 172 h 392"/>
                <a:gd name="T56" fmla="*/ 346 w 388"/>
                <a:gd name="T57" fmla="*/ 193 h 392"/>
                <a:gd name="T58" fmla="*/ 348 w 388"/>
                <a:gd name="T59" fmla="*/ 205 h 392"/>
                <a:gd name="T60" fmla="*/ 344 w 388"/>
                <a:gd name="T61" fmla="*/ 221 h 392"/>
                <a:gd name="T62" fmla="*/ 346 w 388"/>
                <a:gd name="T63" fmla="*/ 236 h 392"/>
                <a:gd name="T64" fmla="*/ 348 w 388"/>
                <a:gd name="T65" fmla="*/ 257 h 392"/>
                <a:gd name="T66" fmla="*/ 356 w 388"/>
                <a:gd name="T67" fmla="*/ 272 h 392"/>
                <a:gd name="T68" fmla="*/ 378 w 388"/>
                <a:gd name="T69" fmla="*/ 283 h 392"/>
                <a:gd name="T70" fmla="*/ 388 w 388"/>
                <a:gd name="T71" fmla="*/ 298 h 392"/>
                <a:gd name="T72" fmla="*/ 306 w 388"/>
                <a:gd name="T73" fmla="*/ 355 h 392"/>
                <a:gd name="T74" fmla="*/ 257 w 388"/>
                <a:gd name="T75" fmla="*/ 388 h 392"/>
                <a:gd name="T76" fmla="*/ 228 w 388"/>
                <a:gd name="T77" fmla="*/ 391 h 392"/>
                <a:gd name="T78" fmla="*/ 217 w 388"/>
                <a:gd name="T79" fmla="*/ 369 h 392"/>
                <a:gd name="T80" fmla="*/ 195 w 388"/>
                <a:gd name="T81" fmla="*/ 360 h 392"/>
                <a:gd name="T82" fmla="*/ 157 w 388"/>
                <a:gd name="T83" fmla="*/ 330 h 392"/>
                <a:gd name="T84" fmla="*/ 88 w 388"/>
                <a:gd name="T85" fmla="*/ 278 h 392"/>
                <a:gd name="T86" fmla="*/ 65 w 388"/>
                <a:gd name="T87" fmla="*/ 262 h 392"/>
                <a:gd name="T88" fmla="*/ 14 w 388"/>
                <a:gd name="T89" fmla="*/ 22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8" h="392">
                  <a:moveTo>
                    <a:pt x="0" y="218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" y="189"/>
                    <a:pt x="3" y="188"/>
                    <a:pt x="4" y="187"/>
                  </a:cubicBezTo>
                  <a:cubicBezTo>
                    <a:pt x="5" y="186"/>
                    <a:pt x="7" y="185"/>
                    <a:pt x="8" y="184"/>
                  </a:cubicBezTo>
                  <a:cubicBezTo>
                    <a:pt x="9" y="183"/>
                    <a:pt x="10" y="182"/>
                    <a:pt x="12" y="181"/>
                  </a:cubicBezTo>
                  <a:cubicBezTo>
                    <a:pt x="13" y="180"/>
                    <a:pt x="15" y="178"/>
                    <a:pt x="16" y="177"/>
                  </a:cubicBezTo>
                  <a:cubicBezTo>
                    <a:pt x="18" y="175"/>
                    <a:pt x="21" y="174"/>
                    <a:pt x="23" y="173"/>
                  </a:cubicBezTo>
                  <a:cubicBezTo>
                    <a:pt x="26" y="172"/>
                    <a:pt x="30" y="172"/>
                    <a:pt x="33" y="172"/>
                  </a:cubicBezTo>
                  <a:cubicBezTo>
                    <a:pt x="35" y="172"/>
                    <a:pt x="37" y="172"/>
                    <a:pt x="40" y="172"/>
                  </a:cubicBezTo>
                  <a:cubicBezTo>
                    <a:pt x="41" y="172"/>
                    <a:pt x="43" y="172"/>
                    <a:pt x="45" y="172"/>
                  </a:cubicBezTo>
                  <a:cubicBezTo>
                    <a:pt x="47" y="171"/>
                    <a:pt x="50" y="170"/>
                    <a:pt x="52" y="169"/>
                  </a:cubicBezTo>
                  <a:cubicBezTo>
                    <a:pt x="54" y="167"/>
                    <a:pt x="56" y="166"/>
                    <a:pt x="58" y="165"/>
                  </a:cubicBezTo>
                  <a:cubicBezTo>
                    <a:pt x="59" y="164"/>
                    <a:pt x="61" y="163"/>
                    <a:pt x="63" y="162"/>
                  </a:cubicBezTo>
                  <a:cubicBezTo>
                    <a:pt x="64" y="162"/>
                    <a:pt x="66" y="161"/>
                    <a:pt x="67" y="159"/>
                  </a:cubicBezTo>
                  <a:cubicBezTo>
                    <a:pt x="67" y="158"/>
                    <a:pt x="68" y="156"/>
                    <a:pt x="69" y="155"/>
                  </a:cubicBezTo>
                  <a:cubicBezTo>
                    <a:pt x="70" y="154"/>
                    <a:pt x="70" y="153"/>
                    <a:pt x="71" y="152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8" y="149"/>
                    <a:pt x="83" y="148"/>
                    <a:pt x="90" y="147"/>
                  </a:cubicBezTo>
                  <a:cubicBezTo>
                    <a:pt x="94" y="147"/>
                    <a:pt x="96" y="147"/>
                    <a:pt x="98" y="143"/>
                  </a:cubicBezTo>
                  <a:cubicBezTo>
                    <a:pt x="99" y="142"/>
                    <a:pt x="101" y="139"/>
                    <a:pt x="99" y="137"/>
                  </a:cubicBezTo>
                  <a:cubicBezTo>
                    <a:pt x="97" y="137"/>
                    <a:pt x="96" y="136"/>
                    <a:pt x="94" y="136"/>
                  </a:cubicBezTo>
                  <a:cubicBezTo>
                    <a:pt x="92" y="135"/>
                    <a:pt x="90" y="134"/>
                    <a:pt x="89" y="132"/>
                  </a:cubicBezTo>
                  <a:cubicBezTo>
                    <a:pt x="88" y="131"/>
                    <a:pt x="85" y="128"/>
                    <a:pt x="88" y="126"/>
                  </a:cubicBezTo>
                  <a:cubicBezTo>
                    <a:pt x="89" y="125"/>
                    <a:pt x="92" y="126"/>
                    <a:pt x="93" y="125"/>
                  </a:cubicBezTo>
                  <a:cubicBezTo>
                    <a:pt x="95" y="124"/>
                    <a:pt x="96" y="123"/>
                    <a:pt x="97" y="123"/>
                  </a:cubicBezTo>
                  <a:cubicBezTo>
                    <a:pt x="100" y="122"/>
                    <a:pt x="102" y="121"/>
                    <a:pt x="104" y="121"/>
                  </a:cubicBezTo>
                  <a:cubicBezTo>
                    <a:pt x="109" y="120"/>
                    <a:pt x="114" y="119"/>
                    <a:pt x="118" y="119"/>
                  </a:cubicBezTo>
                  <a:cubicBezTo>
                    <a:pt x="123" y="119"/>
                    <a:pt x="127" y="120"/>
                    <a:pt x="131" y="118"/>
                  </a:cubicBezTo>
                  <a:cubicBezTo>
                    <a:pt x="132" y="117"/>
                    <a:pt x="133" y="117"/>
                    <a:pt x="135" y="117"/>
                  </a:cubicBezTo>
                  <a:cubicBezTo>
                    <a:pt x="137" y="117"/>
                    <a:pt x="138" y="117"/>
                    <a:pt x="140" y="117"/>
                  </a:cubicBezTo>
                  <a:cubicBezTo>
                    <a:pt x="141" y="117"/>
                    <a:pt x="142" y="115"/>
                    <a:pt x="143" y="114"/>
                  </a:cubicBezTo>
                  <a:cubicBezTo>
                    <a:pt x="145" y="109"/>
                    <a:pt x="143" y="106"/>
                    <a:pt x="140" y="103"/>
                  </a:cubicBezTo>
                  <a:cubicBezTo>
                    <a:pt x="138" y="102"/>
                    <a:pt x="136" y="100"/>
                    <a:pt x="134" y="99"/>
                  </a:cubicBezTo>
                  <a:cubicBezTo>
                    <a:pt x="132" y="98"/>
                    <a:pt x="131" y="96"/>
                    <a:pt x="131" y="94"/>
                  </a:cubicBezTo>
                  <a:cubicBezTo>
                    <a:pt x="129" y="89"/>
                    <a:pt x="128" y="87"/>
                    <a:pt x="129" y="83"/>
                  </a:cubicBezTo>
                  <a:cubicBezTo>
                    <a:pt x="131" y="79"/>
                    <a:pt x="131" y="76"/>
                    <a:pt x="131" y="72"/>
                  </a:cubicBezTo>
                  <a:cubicBezTo>
                    <a:pt x="130" y="68"/>
                    <a:pt x="129" y="66"/>
                    <a:pt x="127" y="64"/>
                  </a:cubicBezTo>
                  <a:cubicBezTo>
                    <a:pt x="123" y="58"/>
                    <a:pt x="124" y="54"/>
                    <a:pt x="124" y="48"/>
                  </a:cubicBezTo>
                  <a:cubicBezTo>
                    <a:pt x="124" y="48"/>
                    <a:pt x="125" y="48"/>
                    <a:pt x="125" y="48"/>
                  </a:cubicBezTo>
                  <a:cubicBezTo>
                    <a:pt x="132" y="45"/>
                    <a:pt x="135" y="38"/>
                    <a:pt x="142" y="35"/>
                  </a:cubicBezTo>
                  <a:cubicBezTo>
                    <a:pt x="147" y="32"/>
                    <a:pt x="152" y="29"/>
                    <a:pt x="157" y="28"/>
                  </a:cubicBezTo>
                  <a:cubicBezTo>
                    <a:pt x="161" y="26"/>
                    <a:pt x="165" y="25"/>
                    <a:pt x="169" y="23"/>
                  </a:cubicBezTo>
                  <a:cubicBezTo>
                    <a:pt x="172" y="21"/>
                    <a:pt x="174" y="18"/>
                    <a:pt x="177" y="16"/>
                  </a:cubicBezTo>
                  <a:cubicBezTo>
                    <a:pt x="181" y="14"/>
                    <a:pt x="186" y="13"/>
                    <a:pt x="190" y="12"/>
                  </a:cubicBezTo>
                  <a:cubicBezTo>
                    <a:pt x="194" y="11"/>
                    <a:pt x="199" y="11"/>
                    <a:pt x="203" y="12"/>
                  </a:cubicBezTo>
                  <a:cubicBezTo>
                    <a:pt x="207" y="12"/>
                    <a:pt x="210" y="12"/>
                    <a:pt x="213" y="10"/>
                  </a:cubicBezTo>
                  <a:cubicBezTo>
                    <a:pt x="215" y="8"/>
                    <a:pt x="218" y="7"/>
                    <a:pt x="221" y="7"/>
                  </a:cubicBezTo>
                  <a:cubicBezTo>
                    <a:pt x="225" y="6"/>
                    <a:pt x="229" y="8"/>
                    <a:pt x="234" y="7"/>
                  </a:cubicBezTo>
                  <a:cubicBezTo>
                    <a:pt x="237" y="7"/>
                    <a:pt x="241" y="5"/>
                    <a:pt x="245" y="4"/>
                  </a:cubicBezTo>
                  <a:cubicBezTo>
                    <a:pt x="248" y="4"/>
                    <a:pt x="252" y="3"/>
                    <a:pt x="254" y="5"/>
                  </a:cubicBezTo>
                  <a:cubicBezTo>
                    <a:pt x="257" y="6"/>
                    <a:pt x="258" y="9"/>
                    <a:pt x="259" y="11"/>
                  </a:cubicBezTo>
                  <a:cubicBezTo>
                    <a:pt x="260" y="12"/>
                    <a:pt x="261" y="12"/>
                    <a:pt x="263" y="12"/>
                  </a:cubicBezTo>
                  <a:cubicBezTo>
                    <a:pt x="265" y="11"/>
                    <a:pt x="265" y="8"/>
                    <a:pt x="268" y="7"/>
                  </a:cubicBezTo>
                  <a:cubicBezTo>
                    <a:pt x="269" y="7"/>
                    <a:pt x="271" y="8"/>
                    <a:pt x="272" y="8"/>
                  </a:cubicBezTo>
                  <a:cubicBezTo>
                    <a:pt x="274" y="8"/>
                    <a:pt x="275" y="4"/>
                    <a:pt x="276" y="2"/>
                  </a:cubicBezTo>
                  <a:cubicBezTo>
                    <a:pt x="277" y="0"/>
                    <a:pt x="277" y="0"/>
                    <a:pt x="279" y="0"/>
                  </a:cubicBezTo>
                  <a:cubicBezTo>
                    <a:pt x="281" y="1"/>
                    <a:pt x="283" y="0"/>
                    <a:pt x="285" y="0"/>
                  </a:cubicBezTo>
                  <a:cubicBezTo>
                    <a:pt x="288" y="1"/>
                    <a:pt x="291" y="1"/>
                    <a:pt x="293" y="2"/>
                  </a:cubicBezTo>
                  <a:cubicBezTo>
                    <a:pt x="297" y="4"/>
                    <a:pt x="301" y="4"/>
                    <a:pt x="305" y="5"/>
                  </a:cubicBezTo>
                  <a:cubicBezTo>
                    <a:pt x="308" y="6"/>
                    <a:pt x="311" y="6"/>
                    <a:pt x="314" y="6"/>
                  </a:cubicBezTo>
                  <a:cubicBezTo>
                    <a:pt x="317" y="6"/>
                    <a:pt x="320" y="6"/>
                    <a:pt x="323" y="6"/>
                  </a:cubicBezTo>
                  <a:cubicBezTo>
                    <a:pt x="321" y="10"/>
                    <a:pt x="318" y="13"/>
                    <a:pt x="318" y="17"/>
                  </a:cubicBezTo>
                  <a:cubicBezTo>
                    <a:pt x="317" y="20"/>
                    <a:pt x="319" y="24"/>
                    <a:pt x="320" y="27"/>
                  </a:cubicBezTo>
                  <a:cubicBezTo>
                    <a:pt x="321" y="30"/>
                    <a:pt x="321" y="33"/>
                    <a:pt x="321" y="37"/>
                  </a:cubicBezTo>
                  <a:cubicBezTo>
                    <a:pt x="320" y="41"/>
                    <a:pt x="319" y="45"/>
                    <a:pt x="320" y="49"/>
                  </a:cubicBezTo>
                  <a:cubicBezTo>
                    <a:pt x="320" y="51"/>
                    <a:pt x="320" y="52"/>
                    <a:pt x="320" y="53"/>
                  </a:cubicBezTo>
                  <a:cubicBezTo>
                    <a:pt x="320" y="55"/>
                    <a:pt x="318" y="57"/>
                    <a:pt x="317" y="59"/>
                  </a:cubicBezTo>
                  <a:cubicBezTo>
                    <a:pt x="315" y="63"/>
                    <a:pt x="313" y="66"/>
                    <a:pt x="310" y="69"/>
                  </a:cubicBezTo>
                  <a:cubicBezTo>
                    <a:pt x="308" y="71"/>
                    <a:pt x="306" y="73"/>
                    <a:pt x="305" y="76"/>
                  </a:cubicBezTo>
                  <a:cubicBezTo>
                    <a:pt x="305" y="77"/>
                    <a:pt x="305" y="78"/>
                    <a:pt x="305" y="79"/>
                  </a:cubicBezTo>
                  <a:cubicBezTo>
                    <a:pt x="306" y="80"/>
                    <a:pt x="307" y="81"/>
                    <a:pt x="308" y="82"/>
                  </a:cubicBezTo>
                  <a:cubicBezTo>
                    <a:pt x="310" y="86"/>
                    <a:pt x="309" y="90"/>
                    <a:pt x="311" y="93"/>
                  </a:cubicBezTo>
                  <a:cubicBezTo>
                    <a:pt x="312" y="97"/>
                    <a:pt x="317" y="97"/>
                    <a:pt x="320" y="99"/>
                  </a:cubicBezTo>
                  <a:cubicBezTo>
                    <a:pt x="324" y="102"/>
                    <a:pt x="322" y="106"/>
                    <a:pt x="324" y="110"/>
                  </a:cubicBezTo>
                  <a:cubicBezTo>
                    <a:pt x="325" y="114"/>
                    <a:pt x="329" y="113"/>
                    <a:pt x="332" y="115"/>
                  </a:cubicBezTo>
                  <a:cubicBezTo>
                    <a:pt x="334" y="117"/>
                    <a:pt x="336" y="120"/>
                    <a:pt x="337" y="123"/>
                  </a:cubicBezTo>
                  <a:cubicBezTo>
                    <a:pt x="339" y="127"/>
                    <a:pt x="338" y="130"/>
                    <a:pt x="338" y="134"/>
                  </a:cubicBezTo>
                  <a:cubicBezTo>
                    <a:pt x="339" y="138"/>
                    <a:pt x="340" y="142"/>
                    <a:pt x="343" y="145"/>
                  </a:cubicBezTo>
                  <a:cubicBezTo>
                    <a:pt x="344" y="148"/>
                    <a:pt x="344" y="151"/>
                    <a:pt x="345" y="154"/>
                  </a:cubicBezTo>
                  <a:cubicBezTo>
                    <a:pt x="344" y="155"/>
                    <a:pt x="344" y="155"/>
                    <a:pt x="344" y="155"/>
                  </a:cubicBezTo>
                  <a:cubicBezTo>
                    <a:pt x="343" y="155"/>
                    <a:pt x="342" y="155"/>
                    <a:pt x="341" y="156"/>
                  </a:cubicBezTo>
                  <a:cubicBezTo>
                    <a:pt x="339" y="158"/>
                    <a:pt x="341" y="163"/>
                    <a:pt x="342" y="165"/>
                  </a:cubicBezTo>
                  <a:cubicBezTo>
                    <a:pt x="343" y="167"/>
                    <a:pt x="345" y="170"/>
                    <a:pt x="346" y="172"/>
                  </a:cubicBezTo>
                  <a:cubicBezTo>
                    <a:pt x="347" y="174"/>
                    <a:pt x="349" y="176"/>
                    <a:pt x="349" y="179"/>
                  </a:cubicBezTo>
                  <a:cubicBezTo>
                    <a:pt x="350" y="180"/>
                    <a:pt x="349" y="183"/>
                    <a:pt x="349" y="184"/>
                  </a:cubicBezTo>
                  <a:cubicBezTo>
                    <a:pt x="348" y="187"/>
                    <a:pt x="345" y="190"/>
                    <a:pt x="346" y="193"/>
                  </a:cubicBezTo>
                  <a:cubicBezTo>
                    <a:pt x="346" y="195"/>
                    <a:pt x="347" y="196"/>
                    <a:pt x="348" y="197"/>
                  </a:cubicBezTo>
                  <a:cubicBezTo>
                    <a:pt x="348" y="198"/>
                    <a:pt x="348" y="199"/>
                    <a:pt x="348" y="201"/>
                  </a:cubicBezTo>
                  <a:cubicBezTo>
                    <a:pt x="349" y="202"/>
                    <a:pt x="349" y="203"/>
                    <a:pt x="348" y="205"/>
                  </a:cubicBezTo>
                  <a:cubicBezTo>
                    <a:pt x="348" y="208"/>
                    <a:pt x="347" y="209"/>
                    <a:pt x="348" y="211"/>
                  </a:cubicBezTo>
                  <a:cubicBezTo>
                    <a:pt x="349" y="214"/>
                    <a:pt x="349" y="215"/>
                    <a:pt x="347" y="217"/>
                  </a:cubicBezTo>
                  <a:cubicBezTo>
                    <a:pt x="346" y="218"/>
                    <a:pt x="344" y="219"/>
                    <a:pt x="344" y="221"/>
                  </a:cubicBezTo>
                  <a:cubicBezTo>
                    <a:pt x="343" y="222"/>
                    <a:pt x="345" y="224"/>
                    <a:pt x="346" y="226"/>
                  </a:cubicBezTo>
                  <a:cubicBezTo>
                    <a:pt x="347" y="227"/>
                    <a:pt x="349" y="229"/>
                    <a:pt x="349" y="231"/>
                  </a:cubicBezTo>
                  <a:cubicBezTo>
                    <a:pt x="350" y="234"/>
                    <a:pt x="348" y="235"/>
                    <a:pt x="346" y="236"/>
                  </a:cubicBezTo>
                  <a:cubicBezTo>
                    <a:pt x="344" y="236"/>
                    <a:pt x="341" y="237"/>
                    <a:pt x="339" y="238"/>
                  </a:cubicBezTo>
                  <a:cubicBezTo>
                    <a:pt x="338" y="239"/>
                    <a:pt x="338" y="241"/>
                    <a:pt x="338" y="243"/>
                  </a:cubicBezTo>
                  <a:cubicBezTo>
                    <a:pt x="339" y="249"/>
                    <a:pt x="346" y="252"/>
                    <a:pt x="348" y="257"/>
                  </a:cubicBezTo>
                  <a:cubicBezTo>
                    <a:pt x="350" y="261"/>
                    <a:pt x="349" y="264"/>
                    <a:pt x="353" y="266"/>
                  </a:cubicBezTo>
                  <a:cubicBezTo>
                    <a:pt x="354" y="266"/>
                    <a:pt x="356" y="266"/>
                    <a:pt x="357" y="268"/>
                  </a:cubicBezTo>
                  <a:cubicBezTo>
                    <a:pt x="357" y="269"/>
                    <a:pt x="357" y="270"/>
                    <a:pt x="356" y="272"/>
                  </a:cubicBezTo>
                  <a:cubicBezTo>
                    <a:pt x="356" y="274"/>
                    <a:pt x="356" y="276"/>
                    <a:pt x="358" y="278"/>
                  </a:cubicBezTo>
                  <a:cubicBezTo>
                    <a:pt x="361" y="280"/>
                    <a:pt x="365" y="279"/>
                    <a:pt x="368" y="280"/>
                  </a:cubicBezTo>
                  <a:cubicBezTo>
                    <a:pt x="371" y="280"/>
                    <a:pt x="375" y="281"/>
                    <a:pt x="378" y="283"/>
                  </a:cubicBezTo>
                  <a:cubicBezTo>
                    <a:pt x="382" y="285"/>
                    <a:pt x="381" y="289"/>
                    <a:pt x="382" y="293"/>
                  </a:cubicBezTo>
                  <a:cubicBezTo>
                    <a:pt x="383" y="295"/>
                    <a:pt x="386" y="296"/>
                    <a:pt x="388" y="297"/>
                  </a:cubicBezTo>
                  <a:cubicBezTo>
                    <a:pt x="388" y="298"/>
                    <a:pt x="388" y="298"/>
                    <a:pt x="388" y="298"/>
                  </a:cubicBezTo>
                  <a:cubicBezTo>
                    <a:pt x="382" y="302"/>
                    <a:pt x="376" y="307"/>
                    <a:pt x="370" y="311"/>
                  </a:cubicBezTo>
                  <a:cubicBezTo>
                    <a:pt x="361" y="317"/>
                    <a:pt x="352" y="323"/>
                    <a:pt x="342" y="329"/>
                  </a:cubicBezTo>
                  <a:cubicBezTo>
                    <a:pt x="330" y="338"/>
                    <a:pt x="319" y="347"/>
                    <a:pt x="306" y="355"/>
                  </a:cubicBezTo>
                  <a:cubicBezTo>
                    <a:pt x="299" y="359"/>
                    <a:pt x="292" y="364"/>
                    <a:pt x="285" y="368"/>
                  </a:cubicBezTo>
                  <a:cubicBezTo>
                    <a:pt x="280" y="371"/>
                    <a:pt x="276" y="375"/>
                    <a:pt x="272" y="379"/>
                  </a:cubicBezTo>
                  <a:cubicBezTo>
                    <a:pt x="267" y="383"/>
                    <a:pt x="263" y="386"/>
                    <a:pt x="257" y="388"/>
                  </a:cubicBezTo>
                  <a:cubicBezTo>
                    <a:pt x="252" y="390"/>
                    <a:pt x="247" y="390"/>
                    <a:pt x="242" y="390"/>
                  </a:cubicBezTo>
                  <a:cubicBezTo>
                    <a:pt x="241" y="390"/>
                    <a:pt x="240" y="390"/>
                    <a:pt x="239" y="390"/>
                  </a:cubicBezTo>
                  <a:cubicBezTo>
                    <a:pt x="235" y="390"/>
                    <a:pt x="232" y="390"/>
                    <a:pt x="228" y="391"/>
                  </a:cubicBezTo>
                  <a:cubicBezTo>
                    <a:pt x="226" y="392"/>
                    <a:pt x="225" y="391"/>
                    <a:pt x="223" y="390"/>
                  </a:cubicBezTo>
                  <a:cubicBezTo>
                    <a:pt x="224" y="385"/>
                    <a:pt x="228" y="378"/>
                    <a:pt x="226" y="372"/>
                  </a:cubicBezTo>
                  <a:cubicBezTo>
                    <a:pt x="224" y="369"/>
                    <a:pt x="221" y="370"/>
                    <a:pt x="217" y="369"/>
                  </a:cubicBezTo>
                  <a:cubicBezTo>
                    <a:pt x="214" y="368"/>
                    <a:pt x="212" y="367"/>
                    <a:pt x="209" y="366"/>
                  </a:cubicBezTo>
                  <a:cubicBezTo>
                    <a:pt x="207" y="365"/>
                    <a:pt x="204" y="364"/>
                    <a:pt x="202" y="363"/>
                  </a:cubicBezTo>
                  <a:cubicBezTo>
                    <a:pt x="199" y="363"/>
                    <a:pt x="197" y="362"/>
                    <a:pt x="195" y="360"/>
                  </a:cubicBezTo>
                  <a:cubicBezTo>
                    <a:pt x="192" y="358"/>
                    <a:pt x="188" y="356"/>
                    <a:pt x="185" y="354"/>
                  </a:cubicBezTo>
                  <a:cubicBezTo>
                    <a:pt x="181" y="351"/>
                    <a:pt x="178" y="347"/>
                    <a:pt x="175" y="343"/>
                  </a:cubicBezTo>
                  <a:cubicBezTo>
                    <a:pt x="171" y="337"/>
                    <a:pt x="164" y="334"/>
                    <a:pt x="157" y="330"/>
                  </a:cubicBezTo>
                  <a:cubicBezTo>
                    <a:pt x="144" y="323"/>
                    <a:pt x="136" y="311"/>
                    <a:pt x="123" y="303"/>
                  </a:cubicBezTo>
                  <a:cubicBezTo>
                    <a:pt x="117" y="299"/>
                    <a:pt x="110" y="296"/>
                    <a:pt x="104" y="292"/>
                  </a:cubicBezTo>
                  <a:cubicBezTo>
                    <a:pt x="99" y="288"/>
                    <a:pt x="93" y="283"/>
                    <a:pt x="88" y="278"/>
                  </a:cubicBezTo>
                  <a:cubicBezTo>
                    <a:pt x="85" y="275"/>
                    <a:pt x="81" y="272"/>
                    <a:pt x="77" y="269"/>
                  </a:cubicBezTo>
                  <a:cubicBezTo>
                    <a:pt x="77" y="269"/>
                    <a:pt x="77" y="269"/>
                    <a:pt x="76" y="269"/>
                  </a:cubicBezTo>
                  <a:cubicBezTo>
                    <a:pt x="73" y="266"/>
                    <a:pt x="69" y="264"/>
                    <a:pt x="65" y="262"/>
                  </a:cubicBezTo>
                  <a:cubicBezTo>
                    <a:pt x="60" y="259"/>
                    <a:pt x="54" y="255"/>
                    <a:pt x="49" y="251"/>
                  </a:cubicBezTo>
                  <a:cubicBezTo>
                    <a:pt x="44" y="247"/>
                    <a:pt x="38" y="244"/>
                    <a:pt x="33" y="240"/>
                  </a:cubicBezTo>
                  <a:cubicBezTo>
                    <a:pt x="27" y="236"/>
                    <a:pt x="21" y="231"/>
                    <a:pt x="14" y="227"/>
                  </a:cubicBezTo>
                  <a:cubicBezTo>
                    <a:pt x="11" y="225"/>
                    <a:pt x="8" y="224"/>
                    <a:pt x="5" y="221"/>
                  </a:cubicBezTo>
                  <a:cubicBezTo>
                    <a:pt x="3" y="220"/>
                    <a:pt x="2" y="219"/>
                    <a:pt x="0" y="218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5">
              <a:extLst>
                <a:ext uri="{FF2B5EF4-FFF2-40B4-BE49-F238E27FC236}">
                  <a16:creationId xmlns:a16="http://schemas.microsoft.com/office/drawing/2014/main" id="{99B99616-992E-4760-8562-4DE55E2C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0" y="2562226"/>
              <a:ext cx="863600" cy="682625"/>
            </a:xfrm>
            <a:custGeom>
              <a:avLst/>
              <a:gdLst>
                <a:gd name="T0" fmla="*/ 5 w 229"/>
                <a:gd name="T1" fmla="*/ 141 h 181"/>
                <a:gd name="T2" fmla="*/ 2 w 229"/>
                <a:gd name="T3" fmla="*/ 125 h 181"/>
                <a:gd name="T4" fmla="*/ 0 w 229"/>
                <a:gd name="T5" fmla="*/ 101 h 181"/>
                <a:gd name="T6" fmla="*/ 11 w 229"/>
                <a:gd name="T7" fmla="*/ 85 h 181"/>
                <a:gd name="T8" fmla="*/ 23 w 229"/>
                <a:gd name="T9" fmla="*/ 64 h 181"/>
                <a:gd name="T10" fmla="*/ 21 w 229"/>
                <a:gd name="T11" fmla="*/ 42 h 181"/>
                <a:gd name="T12" fmla="*/ 21 w 229"/>
                <a:gd name="T13" fmla="*/ 29 h 181"/>
                <a:gd name="T14" fmla="*/ 29 w 229"/>
                <a:gd name="T15" fmla="*/ 9 h 181"/>
                <a:gd name="T16" fmla="*/ 45 w 229"/>
                <a:gd name="T17" fmla="*/ 0 h 181"/>
                <a:gd name="T18" fmla="*/ 66 w 229"/>
                <a:gd name="T19" fmla="*/ 1 h 181"/>
                <a:gd name="T20" fmla="*/ 92 w 229"/>
                <a:gd name="T21" fmla="*/ 9 h 181"/>
                <a:gd name="T22" fmla="*/ 106 w 229"/>
                <a:gd name="T23" fmla="*/ 12 h 181"/>
                <a:gd name="T24" fmla="*/ 126 w 229"/>
                <a:gd name="T25" fmla="*/ 17 h 181"/>
                <a:gd name="T26" fmla="*/ 149 w 229"/>
                <a:gd name="T27" fmla="*/ 8 h 181"/>
                <a:gd name="T28" fmla="*/ 172 w 229"/>
                <a:gd name="T29" fmla="*/ 13 h 181"/>
                <a:gd name="T30" fmla="*/ 189 w 229"/>
                <a:gd name="T31" fmla="*/ 11 h 181"/>
                <a:gd name="T32" fmla="*/ 199 w 229"/>
                <a:gd name="T33" fmla="*/ 7 h 181"/>
                <a:gd name="T34" fmla="*/ 213 w 229"/>
                <a:gd name="T35" fmla="*/ 0 h 181"/>
                <a:gd name="T36" fmla="*/ 220 w 229"/>
                <a:gd name="T37" fmla="*/ 14 h 181"/>
                <a:gd name="T38" fmla="*/ 220 w 229"/>
                <a:gd name="T39" fmla="*/ 19 h 181"/>
                <a:gd name="T40" fmla="*/ 229 w 229"/>
                <a:gd name="T41" fmla="*/ 39 h 181"/>
                <a:gd name="T42" fmla="*/ 216 w 229"/>
                <a:gd name="T43" fmla="*/ 51 h 181"/>
                <a:gd name="T44" fmla="*/ 210 w 229"/>
                <a:gd name="T45" fmla="*/ 62 h 181"/>
                <a:gd name="T46" fmla="*/ 202 w 229"/>
                <a:gd name="T47" fmla="*/ 78 h 181"/>
                <a:gd name="T48" fmla="*/ 190 w 229"/>
                <a:gd name="T49" fmla="*/ 94 h 181"/>
                <a:gd name="T50" fmla="*/ 182 w 229"/>
                <a:gd name="T51" fmla="*/ 109 h 181"/>
                <a:gd name="T52" fmla="*/ 177 w 229"/>
                <a:gd name="T53" fmla="*/ 126 h 181"/>
                <a:gd name="T54" fmla="*/ 166 w 229"/>
                <a:gd name="T55" fmla="*/ 139 h 181"/>
                <a:gd name="T56" fmla="*/ 157 w 229"/>
                <a:gd name="T57" fmla="*/ 128 h 181"/>
                <a:gd name="T58" fmla="*/ 146 w 229"/>
                <a:gd name="T59" fmla="*/ 128 h 181"/>
                <a:gd name="T60" fmla="*/ 129 w 229"/>
                <a:gd name="T61" fmla="*/ 143 h 181"/>
                <a:gd name="T62" fmla="*/ 120 w 229"/>
                <a:gd name="T63" fmla="*/ 164 h 181"/>
                <a:gd name="T64" fmla="*/ 117 w 229"/>
                <a:gd name="T65" fmla="*/ 175 h 181"/>
                <a:gd name="T66" fmla="*/ 111 w 229"/>
                <a:gd name="T67" fmla="*/ 172 h 181"/>
                <a:gd name="T68" fmla="*/ 104 w 229"/>
                <a:gd name="T69" fmla="*/ 159 h 181"/>
                <a:gd name="T70" fmla="*/ 93 w 229"/>
                <a:gd name="T71" fmla="*/ 175 h 181"/>
                <a:gd name="T72" fmla="*/ 80 w 229"/>
                <a:gd name="T73" fmla="*/ 175 h 181"/>
                <a:gd name="T74" fmla="*/ 69 w 229"/>
                <a:gd name="T75" fmla="*/ 177 h 181"/>
                <a:gd name="T76" fmla="*/ 73 w 229"/>
                <a:gd name="T77" fmla="*/ 164 h 181"/>
                <a:gd name="T78" fmla="*/ 63 w 229"/>
                <a:gd name="T79" fmla="*/ 163 h 181"/>
                <a:gd name="T80" fmla="*/ 54 w 229"/>
                <a:gd name="T81" fmla="*/ 152 h 181"/>
                <a:gd name="T82" fmla="*/ 46 w 229"/>
                <a:gd name="T83" fmla="*/ 147 h 181"/>
                <a:gd name="T84" fmla="*/ 38 w 229"/>
                <a:gd name="T85" fmla="*/ 144 h 181"/>
                <a:gd name="T86" fmla="*/ 29 w 229"/>
                <a:gd name="T87" fmla="*/ 139 h 181"/>
                <a:gd name="T88" fmla="*/ 17 w 229"/>
                <a:gd name="T89" fmla="*/ 13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9" h="181">
                  <a:moveTo>
                    <a:pt x="17" y="139"/>
                  </a:moveTo>
                  <a:cubicBezTo>
                    <a:pt x="13" y="139"/>
                    <a:pt x="9" y="141"/>
                    <a:pt x="5" y="141"/>
                  </a:cubicBezTo>
                  <a:cubicBezTo>
                    <a:pt x="4" y="141"/>
                    <a:pt x="3" y="141"/>
                    <a:pt x="3" y="141"/>
                  </a:cubicBezTo>
                  <a:cubicBezTo>
                    <a:pt x="4" y="136"/>
                    <a:pt x="2" y="130"/>
                    <a:pt x="2" y="125"/>
                  </a:cubicBezTo>
                  <a:cubicBezTo>
                    <a:pt x="2" y="121"/>
                    <a:pt x="2" y="116"/>
                    <a:pt x="1" y="112"/>
                  </a:cubicBezTo>
                  <a:cubicBezTo>
                    <a:pt x="1" y="109"/>
                    <a:pt x="0" y="105"/>
                    <a:pt x="0" y="101"/>
                  </a:cubicBezTo>
                  <a:cubicBezTo>
                    <a:pt x="0" y="98"/>
                    <a:pt x="2" y="95"/>
                    <a:pt x="4" y="92"/>
                  </a:cubicBezTo>
                  <a:cubicBezTo>
                    <a:pt x="6" y="90"/>
                    <a:pt x="9" y="88"/>
                    <a:pt x="11" y="85"/>
                  </a:cubicBezTo>
                  <a:cubicBezTo>
                    <a:pt x="13" y="82"/>
                    <a:pt x="14" y="78"/>
                    <a:pt x="16" y="74"/>
                  </a:cubicBezTo>
                  <a:cubicBezTo>
                    <a:pt x="18" y="71"/>
                    <a:pt x="21" y="68"/>
                    <a:pt x="23" y="64"/>
                  </a:cubicBezTo>
                  <a:cubicBezTo>
                    <a:pt x="24" y="61"/>
                    <a:pt x="25" y="58"/>
                    <a:pt x="25" y="54"/>
                  </a:cubicBezTo>
                  <a:cubicBezTo>
                    <a:pt x="25" y="50"/>
                    <a:pt x="22" y="46"/>
                    <a:pt x="21" y="42"/>
                  </a:cubicBezTo>
                  <a:cubicBezTo>
                    <a:pt x="21" y="41"/>
                    <a:pt x="21" y="41"/>
                    <a:pt x="21" y="40"/>
                  </a:cubicBezTo>
                  <a:cubicBezTo>
                    <a:pt x="19" y="37"/>
                    <a:pt x="19" y="32"/>
                    <a:pt x="21" y="29"/>
                  </a:cubicBezTo>
                  <a:cubicBezTo>
                    <a:pt x="23" y="25"/>
                    <a:pt x="25" y="23"/>
                    <a:pt x="27" y="20"/>
                  </a:cubicBezTo>
                  <a:cubicBezTo>
                    <a:pt x="30" y="16"/>
                    <a:pt x="29" y="13"/>
                    <a:pt x="29" y="9"/>
                  </a:cubicBezTo>
                  <a:cubicBezTo>
                    <a:pt x="29" y="6"/>
                    <a:pt x="30" y="5"/>
                    <a:pt x="33" y="3"/>
                  </a:cubicBezTo>
                  <a:cubicBezTo>
                    <a:pt x="36" y="1"/>
                    <a:pt x="42" y="0"/>
                    <a:pt x="45" y="0"/>
                  </a:cubicBezTo>
                  <a:cubicBezTo>
                    <a:pt x="48" y="0"/>
                    <a:pt x="50" y="1"/>
                    <a:pt x="53" y="1"/>
                  </a:cubicBezTo>
                  <a:cubicBezTo>
                    <a:pt x="57" y="1"/>
                    <a:pt x="61" y="0"/>
                    <a:pt x="66" y="1"/>
                  </a:cubicBezTo>
                  <a:cubicBezTo>
                    <a:pt x="69" y="1"/>
                    <a:pt x="71" y="2"/>
                    <a:pt x="73" y="5"/>
                  </a:cubicBezTo>
                  <a:cubicBezTo>
                    <a:pt x="78" y="10"/>
                    <a:pt x="85" y="12"/>
                    <a:pt x="92" y="9"/>
                  </a:cubicBezTo>
                  <a:cubicBezTo>
                    <a:pt x="94" y="9"/>
                    <a:pt x="96" y="7"/>
                    <a:pt x="98" y="7"/>
                  </a:cubicBezTo>
                  <a:cubicBezTo>
                    <a:pt x="102" y="7"/>
                    <a:pt x="104" y="10"/>
                    <a:pt x="106" y="12"/>
                  </a:cubicBezTo>
                  <a:cubicBezTo>
                    <a:pt x="109" y="15"/>
                    <a:pt x="111" y="18"/>
                    <a:pt x="116" y="18"/>
                  </a:cubicBezTo>
                  <a:cubicBezTo>
                    <a:pt x="119" y="19"/>
                    <a:pt x="123" y="17"/>
                    <a:pt x="126" y="17"/>
                  </a:cubicBezTo>
                  <a:cubicBezTo>
                    <a:pt x="130" y="16"/>
                    <a:pt x="133" y="16"/>
                    <a:pt x="137" y="14"/>
                  </a:cubicBezTo>
                  <a:cubicBezTo>
                    <a:pt x="141" y="12"/>
                    <a:pt x="144" y="9"/>
                    <a:pt x="149" y="8"/>
                  </a:cubicBezTo>
                  <a:cubicBezTo>
                    <a:pt x="153" y="7"/>
                    <a:pt x="157" y="8"/>
                    <a:pt x="161" y="9"/>
                  </a:cubicBezTo>
                  <a:cubicBezTo>
                    <a:pt x="164" y="10"/>
                    <a:pt x="168" y="13"/>
                    <a:pt x="172" y="13"/>
                  </a:cubicBezTo>
                  <a:cubicBezTo>
                    <a:pt x="175" y="14"/>
                    <a:pt x="178" y="14"/>
                    <a:pt x="180" y="13"/>
                  </a:cubicBezTo>
                  <a:cubicBezTo>
                    <a:pt x="183" y="12"/>
                    <a:pt x="186" y="11"/>
                    <a:pt x="189" y="11"/>
                  </a:cubicBezTo>
                  <a:cubicBezTo>
                    <a:pt x="191" y="11"/>
                    <a:pt x="193" y="10"/>
                    <a:pt x="196" y="10"/>
                  </a:cubicBezTo>
                  <a:cubicBezTo>
                    <a:pt x="197" y="9"/>
                    <a:pt x="198" y="8"/>
                    <a:pt x="199" y="7"/>
                  </a:cubicBezTo>
                  <a:cubicBezTo>
                    <a:pt x="201" y="5"/>
                    <a:pt x="203" y="3"/>
                    <a:pt x="206" y="2"/>
                  </a:cubicBezTo>
                  <a:cubicBezTo>
                    <a:pt x="208" y="1"/>
                    <a:pt x="211" y="0"/>
                    <a:pt x="213" y="0"/>
                  </a:cubicBezTo>
                  <a:cubicBezTo>
                    <a:pt x="214" y="2"/>
                    <a:pt x="216" y="3"/>
                    <a:pt x="217" y="5"/>
                  </a:cubicBezTo>
                  <a:cubicBezTo>
                    <a:pt x="219" y="8"/>
                    <a:pt x="221" y="10"/>
                    <a:pt x="220" y="14"/>
                  </a:cubicBezTo>
                  <a:cubicBezTo>
                    <a:pt x="220" y="14"/>
                    <a:pt x="220" y="14"/>
                    <a:pt x="220" y="14"/>
                  </a:cubicBezTo>
                  <a:cubicBezTo>
                    <a:pt x="219" y="15"/>
                    <a:pt x="219" y="17"/>
                    <a:pt x="220" y="19"/>
                  </a:cubicBezTo>
                  <a:cubicBezTo>
                    <a:pt x="222" y="23"/>
                    <a:pt x="225" y="25"/>
                    <a:pt x="227" y="29"/>
                  </a:cubicBezTo>
                  <a:cubicBezTo>
                    <a:pt x="228" y="32"/>
                    <a:pt x="228" y="36"/>
                    <a:pt x="229" y="39"/>
                  </a:cubicBezTo>
                  <a:cubicBezTo>
                    <a:pt x="229" y="43"/>
                    <a:pt x="229" y="47"/>
                    <a:pt x="224" y="47"/>
                  </a:cubicBezTo>
                  <a:cubicBezTo>
                    <a:pt x="221" y="48"/>
                    <a:pt x="218" y="48"/>
                    <a:pt x="216" y="51"/>
                  </a:cubicBezTo>
                  <a:cubicBezTo>
                    <a:pt x="214" y="53"/>
                    <a:pt x="213" y="56"/>
                    <a:pt x="212" y="59"/>
                  </a:cubicBezTo>
                  <a:cubicBezTo>
                    <a:pt x="212" y="60"/>
                    <a:pt x="211" y="61"/>
                    <a:pt x="210" y="62"/>
                  </a:cubicBezTo>
                  <a:cubicBezTo>
                    <a:pt x="209" y="64"/>
                    <a:pt x="207" y="65"/>
                    <a:pt x="206" y="66"/>
                  </a:cubicBezTo>
                  <a:cubicBezTo>
                    <a:pt x="203" y="70"/>
                    <a:pt x="203" y="74"/>
                    <a:pt x="202" y="78"/>
                  </a:cubicBezTo>
                  <a:cubicBezTo>
                    <a:pt x="202" y="81"/>
                    <a:pt x="201" y="87"/>
                    <a:pt x="199" y="89"/>
                  </a:cubicBezTo>
                  <a:cubicBezTo>
                    <a:pt x="196" y="92"/>
                    <a:pt x="193" y="91"/>
                    <a:pt x="190" y="94"/>
                  </a:cubicBezTo>
                  <a:cubicBezTo>
                    <a:pt x="188" y="97"/>
                    <a:pt x="189" y="102"/>
                    <a:pt x="187" y="105"/>
                  </a:cubicBezTo>
                  <a:cubicBezTo>
                    <a:pt x="185" y="106"/>
                    <a:pt x="183" y="108"/>
                    <a:pt x="182" y="109"/>
                  </a:cubicBezTo>
                  <a:cubicBezTo>
                    <a:pt x="181" y="110"/>
                    <a:pt x="181" y="112"/>
                    <a:pt x="181" y="113"/>
                  </a:cubicBezTo>
                  <a:cubicBezTo>
                    <a:pt x="179" y="117"/>
                    <a:pt x="179" y="122"/>
                    <a:pt x="177" y="126"/>
                  </a:cubicBezTo>
                  <a:cubicBezTo>
                    <a:pt x="176" y="130"/>
                    <a:pt x="174" y="133"/>
                    <a:pt x="170" y="136"/>
                  </a:cubicBezTo>
                  <a:cubicBezTo>
                    <a:pt x="169" y="137"/>
                    <a:pt x="168" y="138"/>
                    <a:pt x="166" y="139"/>
                  </a:cubicBezTo>
                  <a:cubicBezTo>
                    <a:pt x="166" y="140"/>
                    <a:pt x="165" y="140"/>
                    <a:pt x="164" y="140"/>
                  </a:cubicBezTo>
                  <a:cubicBezTo>
                    <a:pt x="161" y="137"/>
                    <a:pt x="161" y="130"/>
                    <a:pt x="157" y="128"/>
                  </a:cubicBezTo>
                  <a:cubicBezTo>
                    <a:pt x="155" y="128"/>
                    <a:pt x="154" y="128"/>
                    <a:pt x="152" y="128"/>
                  </a:cubicBezTo>
                  <a:cubicBezTo>
                    <a:pt x="150" y="128"/>
                    <a:pt x="148" y="128"/>
                    <a:pt x="146" y="128"/>
                  </a:cubicBezTo>
                  <a:cubicBezTo>
                    <a:pt x="142" y="129"/>
                    <a:pt x="140" y="133"/>
                    <a:pt x="137" y="136"/>
                  </a:cubicBezTo>
                  <a:cubicBezTo>
                    <a:pt x="134" y="138"/>
                    <a:pt x="132" y="140"/>
                    <a:pt x="129" y="143"/>
                  </a:cubicBezTo>
                  <a:cubicBezTo>
                    <a:pt x="126" y="145"/>
                    <a:pt x="123" y="149"/>
                    <a:pt x="122" y="153"/>
                  </a:cubicBezTo>
                  <a:cubicBezTo>
                    <a:pt x="121" y="156"/>
                    <a:pt x="121" y="161"/>
                    <a:pt x="120" y="164"/>
                  </a:cubicBezTo>
                  <a:cubicBezTo>
                    <a:pt x="120" y="168"/>
                    <a:pt x="119" y="170"/>
                    <a:pt x="118" y="173"/>
                  </a:cubicBezTo>
                  <a:cubicBezTo>
                    <a:pt x="118" y="174"/>
                    <a:pt x="117" y="174"/>
                    <a:pt x="117" y="175"/>
                  </a:cubicBezTo>
                  <a:cubicBezTo>
                    <a:pt x="117" y="175"/>
                    <a:pt x="117" y="176"/>
                    <a:pt x="117" y="176"/>
                  </a:cubicBezTo>
                  <a:cubicBezTo>
                    <a:pt x="115" y="175"/>
                    <a:pt x="113" y="174"/>
                    <a:pt x="111" y="172"/>
                  </a:cubicBezTo>
                  <a:cubicBezTo>
                    <a:pt x="110" y="170"/>
                    <a:pt x="110" y="169"/>
                    <a:pt x="109" y="167"/>
                  </a:cubicBezTo>
                  <a:cubicBezTo>
                    <a:pt x="108" y="164"/>
                    <a:pt x="107" y="159"/>
                    <a:pt x="104" y="159"/>
                  </a:cubicBezTo>
                  <a:cubicBezTo>
                    <a:pt x="97" y="163"/>
                    <a:pt x="109" y="174"/>
                    <a:pt x="100" y="176"/>
                  </a:cubicBezTo>
                  <a:cubicBezTo>
                    <a:pt x="98" y="177"/>
                    <a:pt x="95" y="176"/>
                    <a:pt x="93" y="175"/>
                  </a:cubicBezTo>
                  <a:cubicBezTo>
                    <a:pt x="90" y="175"/>
                    <a:pt x="87" y="175"/>
                    <a:pt x="85" y="174"/>
                  </a:cubicBezTo>
                  <a:cubicBezTo>
                    <a:pt x="83" y="174"/>
                    <a:pt x="81" y="173"/>
                    <a:pt x="80" y="175"/>
                  </a:cubicBezTo>
                  <a:cubicBezTo>
                    <a:pt x="77" y="177"/>
                    <a:pt x="79" y="180"/>
                    <a:pt x="76" y="181"/>
                  </a:cubicBezTo>
                  <a:cubicBezTo>
                    <a:pt x="73" y="181"/>
                    <a:pt x="71" y="179"/>
                    <a:pt x="69" y="177"/>
                  </a:cubicBezTo>
                  <a:cubicBezTo>
                    <a:pt x="67" y="174"/>
                    <a:pt x="69" y="173"/>
                    <a:pt x="71" y="170"/>
                  </a:cubicBezTo>
                  <a:cubicBezTo>
                    <a:pt x="73" y="168"/>
                    <a:pt x="74" y="167"/>
                    <a:pt x="73" y="164"/>
                  </a:cubicBezTo>
                  <a:cubicBezTo>
                    <a:pt x="73" y="160"/>
                    <a:pt x="72" y="160"/>
                    <a:pt x="69" y="162"/>
                  </a:cubicBezTo>
                  <a:cubicBezTo>
                    <a:pt x="67" y="164"/>
                    <a:pt x="66" y="165"/>
                    <a:pt x="63" y="163"/>
                  </a:cubicBezTo>
                  <a:cubicBezTo>
                    <a:pt x="61" y="162"/>
                    <a:pt x="60" y="158"/>
                    <a:pt x="60" y="155"/>
                  </a:cubicBezTo>
                  <a:cubicBezTo>
                    <a:pt x="60" y="151"/>
                    <a:pt x="57" y="153"/>
                    <a:pt x="54" y="152"/>
                  </a:cubicBezTo>
                  <a:cubicBezTo>
                    <a:pt x="52" y="152"/>
                    <a:pt x="52" y="150"/>
                    <a:pt x="52" y="148"/>
                  </a:cubicBezTo>
                  <a:cubicBezTo>
                    <a:pt x="50" y="145"/>
                    <a:pt x="49" y="147"/>
                    <a:pt x="46" y="147"/>
                  </a:cubicBezTo>
                  <a:cubicBezTo>
                    <a:pt x="45" y="147"/>
                    <a:pt x="43" y="147"/>
                    <a:pt x="41" y="147"/>
                  </a:cubicBezTo>
                  <a:cubicBezTo>
                    <a:pt x="39" y="147"/>
                    <a:pt x="39" y="146"/>
                    <a:pt x="38" y="144"/>
                  </a:cubicBezTo>
                  <a:cubicBezTo>
                    <a:pt x="36" y="142"/>
                    <a:pt x="35" y="140"/>
                    <a:pt x="32" y="139"/>
                  </a:cubicBezTo>
                  <a:cubicBezTo>
                    <a:pt x="31" y="139"/>
                    <a:pt x="31" y="139"/>
                    <a:pt x="29" y="139"/>
                  </a:cubicBezTo>
                  <a:cubicBezTo>
                    <a:pt x="27" y="140"/>
                    <a:pt x="26" y="140"/>
                    <a:pt x="24" y="140"/>
                  </a:cubicBezTo>
                  <a:cubicBezTo>
                    <a:pt x="21" y="140"/>
                    <a:pt x="19" y="139"/>
                    <a:pt x="17" y="139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6">
              <a:extLst>
                <a:ext uri="{FF2B5EF4-FFF2-40B4-BE49-F238E27FC236}">
                  <a16:creationId xmlns:a16="http://schemas.microsoft.com/office/drawing/2014/main" id="{0D0C31E5-77D3-4F02-BAC9-9414186FC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644776"/>
              <a:ext cx="214313" cy="466725"/>
            </a:xfrm>
            <a:custGeom>
              <a:avLst/>
              <a:gdLst>
                <a:gd name="T0" fmla="*/ 1 w 57"/>
                <a:gd name="T1" fmla="*/ 40 h 124"/>
                <a:gd name="T2" fmla="*/ 1 w 57"/>
                <a:gd name="T3" fmla="*/ 35 h 124"/>
                <a:gd name="T4" fmla="*/ 7 w 57"/>
                <a:gd name="T5" fmla="*/ 30 h 124"/>
                <a:gd name="T6" fmla="*/ 19 w 57"/>
                <a:gd name="T7" fmla="*/ 25 h 124"/>
                <a:gd name="T8" fmla="*/ 29 w 57"/>
                <a:gd name="T9" fmla="*/ 16 h 124"/>
                <a:gd name="T10" fmla="*/ 30 w 57"/>
                <a:gd name="T11" fmla="*/ 10 h 124"/>
                <a:gd name="T12" fmla="*/ 30 w 57"/>
                <a:gd name="T13" fmla="*/ 9 h 124"/>
                <a:gd name="T14" fmla="*/ 32 w 57"/>
                <a:gd name="T15" fmla="*/ 5 h 124"/>
                <a:gd name="T16" fmla="*/ 32 w 57"/>
                <a:gd name="T17" fmla="*/ 3 h 124"/>
                <a:gd name="T18" fmla="*/ 36 w 57"/>
                <a:gd name="T19" fmla="*/ 1 h 124"/>
                <a:gd name="T20" fmla="*/ 43 w 57"/>
                <a:gd name="T21" fmla="*/ 6 h 124"/>
                <a:gd name="T22" fmla="*/ 48 w 57"/>
                <a:gd name="T23" fmla="*/ 11 h 124"/>
                <a:gd name="T24" fmla="*/ 51 w 57"/>
                <a:gd name="T25" fmla="*/ 19 h 124"/>
                <a:gd name="T26" fmla="*/ 53 w 57"/>
                <a:gd name="T27" fmla="*/ 18 h 124"/>
                <a:gd name="T28" fmla="*/ 53 w 57"/>
                <a:gd name="T29" fmla="*/ 20 h 124"/>
                <a:gd name="T30" fmla="*/ 57 w 57"/>
                <a:gd name="T31" fmla="*/ 32 h 124"/>
                <a:gd name="T32" fmla="*/ 55 w 57"/>
                <a:gd name="T33" fmla="*/ 42 h 124"/>
                <a:gd name="T34" fmla="*/ 48 w 57"/>
                <a:gd name="T35" fmla="*/ 52 h 124"/>
                <a:gd name="T36" fmla="*/ 43 w 57"/>
                <a:gd name="T37" fmla="*/ 63 h 124"/>
                <a:gd name="T38" fmla="*/ 36 w 57"/>
                <a:gd name="T39" fmla="*/ 70 h 124"/>
                <a:gd name="T40" fmla="*/ 32 w 57"/>
                <a:gd name="T41" fmla="*/ 79 h 124"/>
                <a:gd name="T42" fmla="*/ 33 w 57"/>
                <a:gd name="T43" fmla="*/ 90 h 124"/>
                <a:gd name="T44" fmla="*/ 34 w 57"/>
                <a:gd name="T45" fmla="*/ 103 h 124"/>
                <a:gd name="T46" fmla="*/ 35 w 57"/>
                <a:gd name="T47" fmla="*/ 119 h 124"/>
                <a:gd name="T48" fmla="*/ 33 w 57"/>
                <a:gd name="T49" fmla="*/ 118 h 124"/>
                <a:gd name="T50" fmla="*/ 28 w 57"/>
                <a:gd name="T51" fmla="*/ 119 h 124"/>
                <a:gd name="T52" fmla="*/ 25 w 57"/>
                <a:gd name="T53" fmla="*/ 119 h 124"/>
                <a:gd name="T54" fmla="*/ 23 w 57"/>
                <a:gd name="T55" fmla="*/ 123 h 124"/>
                <a:gd name="T56" fmla="*/ 20 w 57"/>
                <a:gd name="T57" fmla="*/ 124 h 124"/>
                <a:gd name="T58" fmla="*/ 20 w 57"/>
                <a:gd name="T59" fmla="*/ 123 h 124"/>
                <a:gd name="T60" fmla="*/ 19 w 57"/>
                <a:gd name="T61" fmla="*/ 119 h 124"/>
                <a:gd name="T62" fmla="*/ 15 w 57"/>
                <a:gd name="T63" fmla="*/ 115 h 124"/>
                <a:gd name="T64" fmla="*/ 14 w 57"/>
                <a:gd name="T65" fmla="*/ 111 h 124"/>
                <a:gd name="T66" fmla="*/ 15 w 57"/>
                <a:gd name="T67" fmla="*/ 106 h 124"/>
                <a:gd name="T68" fmla="*/ 15 w 57"/>
                <a:gd name="T69" fmla="*/ 100 h 124"/>
                <a:gd name="T70" fmla="*/ 16 w 57"/>
                <a:gd name="T71" fmla="*/ 84 h 124"/>
                <a:gd name="T72" fmla="*/ 12 w 57"/>
                <a:gd name="T73" fmla="*/ 70 h 124"/>
                <a:gd name="T74" fmla="*/ 12 w 57"/>
                <a:gd name="T75" fmla="*/ 63 h 124"/>
                <a:gd name="T76" fmla="*/ 13 w 57"/>
                <a:gd name="T77" fmla="*/ 56 h 124"/>
                <a:gd name="T78" fmla="*/ 12 w 57"/>
                <a:gd name="T79" fmla="*/ 52 h 124"/>
                <a:gd name="T80" fmla="*/ 5 w 57"/>
                <a:gd name="T81" fmla="*/ 47 h 124"/>
                <a:gd name="T82" fmla="*/ 3 w 57"/>
                <a:gd name="T83" fmla="*/ 44 h 124"/>
                <a:gd name="T84" fmla="*/ 1 w 57"/>
                <a:gd name="T85" fmla="*/ 4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124">
                  <a:moveTo>
                    <a:pt x="1" y="40"/>
                  </a:moveTo>
                  <a:cubicBezTo>
                    <a:pt x="0" y="39"/>
                    <a:pt x="0" y="37"/>
                    <a:pt x="1" y="35"/>
                  </a:cubicBezTo>
                  <a:cubicBezTo>
                    <a:pt x="2" y="33"/>
                    <a:pt x="5" y="31"/>
                    <a:pt x="7" y="30"/>
                  </a:cubicBezTo>
                  <a:cubicBezTo>
                    <a:pt x="11" y="28"/>
                    <a:pt x="15" y="26"/>
                    <a:pt x="19" y="25"/>
                  </a:cubicBezTo>
                  <a:cubicBezTo>
                    <a:pt x="23" y="23"/>
                    <a:pt x="27" y="20"/>
                    <a:pt x="29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1" y="8"/>
                    <a:pt x="32" y="6"/>
                    <a:pt x="32" y="5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2" y="2"/>
                    <a:pt x="35" y="1"/>
                    <a:pt x="36" y="1"/>
                  </a:cubicBezTo>
                  <a:cubicBezTo>
                    <a:pt x="39" y="0"/>
                    <a:pt x="41" y="4"/>
                    <a:pt x="43" y="6"/>
                  </a:cubicBezTo>
                  <a:cubicBezTo>
                    <a:pt x="45" y="8"/>
                    <a:pt x="47" y="9"/>
                    <a:pt x="48" y="11"/>
                  </a:cubicBezTo>
                  <a:cubicBezTo>
                    <a:pt x="50" y="13"/>
                    <a:pt x="50" y="16"/>
                    <a:pt x="51" y="19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9"/>
                    <a:pt x="53" y="20"/>
                  </a:cubicBezTo>
                  <a:cubicBezTo>
                    <a:pt x="54" y="24"/>
                    <a:pt x="57" y="28"/>
                    <a:pt x="57" y="32"/>
                  </a:cubicBezTo>
                  <a:cubicBezTo>
                    <a:pt x="57" y="36"/>
                    <a:pt x="56" y="39"/>
                    <a:pt x="55" y="42"/>
                  </a:cubicBezTo>
                  <a:cubicBezTo>
                    <a:pt x="53" y="46"/>
                    <a:pt x="50" y="49"/>
                    <a:pt x="48" y="52"/>
                  </a:cubicBezTo>
                  <a:cubicBezTo>
                    <a:pt x="46" y="56"/>
                    <a:pt x="45" y="60"/>
                    <a:pt x="43" y="63"/>
                  </a:cubicBezTo>
                  <a:cubicBezTo>
                    <a:pt x="41" y="66"/>
                    <a:pt x="38" y="68"/>
                    <a:pt x="36" y="70"/>
                  </a:cubicBezTo>
                  <a:cubicBezTo>
                    <a:pt x="34" y="73"/>
                    <a:pt x="32" y="76"/>
                    <a:pt x="32" y="79"/>
                  </a:cubicBezTo>
                  <a:cubicBezTo>
                    <a:pt x="32" y="83"/>
                    <a:pt x="33" y="87"/>
                    <a:pt x="33" y="90"/>
                  </a:cubicBezTo>
                  <a:cubicBezTo>
                    <a:pt x="34" y="94"/>
                    <a:pt x="34" y="99"/>
                    <a:pt x="34" y="103"/>
                  </a:cubicBezTo>
                  <a:cubicBezTo>
                    <a:pt x="34" y="108"/>
                    <a:pt x="36" y="114"/>
                    <a:pt x="35" y="119"/>
                  </a:cubicBezTo>
                  <a:cubicBezTo>
                    <a:pt x="34" y="118"/>
                    <a:pt x="34" y="118"/>
                    <a:pt x="33" y="118"/>
                  </a:cubicBezTo>
                  <a:cubicBezTo>
                    <a:pt x="31" y="118"/>
                    <a:pt x="30" y="119"/>
                    <a:pt x="28" y="119"/>
                  </a:cubicBezTo>
                  <a:cubicBezTo>
                    <a:pt x="27" y="119"/>
                    <a:pt x="26" y="119"/>
                    <a:pt x="25" y="119"/>
                  </a:cubicBezTo>
                  <a:cubicBezTo>
                    <a:pt x="24" y="120"/>
                    <a:pt x="24" y="122"/>
                    <a:pt x="23" y="123"/>
                  </a:cubicBezTo>
                  <a:cubicBezTo>
                    <a:pt x="22" y="123"/>
                    <a:pt x="21" y="124"/>
                    <a:pt x="20" y="124"/>
                  </a:cubicBezTo>
                  <a:cubicBezTo>
                    <a:pt x="20" y="124"/>
                    <a:pt x="21" y="123"/>
                    <a:pt x="20" y="123"/>
                  </a:cubicBezTo>
                  <a:cubicBezTo>
                    <a:pt x="20" y="122"/>
                    <a:pt x="19" y="120"/>
                    <a:pt x="19" y="119"/>
                  </a:cubicBezTo>
                  <a:cubicBezTo>
                    <a:pt x="18" y="118"/>
                    <a:pt x="17" y="116"/>
                    <a:pt x="15" y="115"/>
                  </a:cubicBezTo>
                  <a:cubicBezTo>
                    <a:pt x="14" y="114"/>
                    <a:pt x="14" y="113"/>
                    <a:pt x="14" y="111"/>
                  </a:cubicBezTo>
                  <a:cubicBezTo>
                    <a:pt x="14" y="110"/>
                    <a:pt x="15" y="108"/>
                    <a:pt x="15" y="106"/>
                  </a:cubicBezTo>
                  <a:cubicBezTo>
                    <a:pt x="15" y="104"/>
                    <a:pt x="15" y="102"/>
                    <a:pt x="15" y="100"/>
                  </a:cubicBezTo>
                  <a:cubicBezTo>
                    <a:pt x="15" y="95"/>
                    <a:pt x="16" y="90"/>
                    <a:pt x="16" y="84"/>
                  </a:cubicBezTo>
                  <a:cubicBezTo>
                    <a:pt x="17" y="79"/>
                    <a:pt x="14" y="75"/>
                    <a:pt x="12" y="70"/>
                  </a:cubicBezTo>
                  <a:cubicBezTo>
                    <a:pt x="12" y="68"/>
                    <a:pt x="11" y="66"/>
                    <a:pt x="12" y="63"/>
                  </a:cubicBezTo>
                  <a:cubicBezTo>
                    <a:pt x="12" y="61"/>
                    <a:pt x="13" y="58"/>
                    <a:pt x="13" y="56"/>
                  </a:cubicBezTo>
                  <a:cubicBezTo>
                    <a:pt x="13" y="54"/>
                    <a:pt x="13" y="53"/>
                    <a:pt x="12" y="52"/>
                  </a:cubicBezTo>
                  <a:cubicBezTo>
                    <a:pt x="10" y="50"/>
                    <a:pt x="7" y="49"/>
                    <a:pt x="5" y="47"/>
                  </a:cubicBezTo>
                  <a:cubicBezTo>
                    <a:pt x="4" y="46"/>
                    <a:pt x="4" y="45"/>
                    <a:pt x="3" y="44"/>
                  </a:cubicBezTo>
                  <a:cubicBezTo>
                    <a:pt x="3" y="42"/>
                    <a:pt x="2" y="42"/>
                    <a:pt x="1" y="40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7">
              <a:extLst>
                <a:ext uri="{FF2B5EF4-FFF2-40B4-BE49-F238E27FC236}">
                  <a16:creationId xmlns:a16="http://schemas.microsoft.com/office/drawing/2014/main" id="{A88314E0-7755-4D85-846C-071EBBD25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1819276"/>
              <a:ext cx="1135063" cy="896938"/>
            </a:xfrm>
            <a:custGeom>
              <a:avLst/>
              <a:gdLst>
                <a:gd name="T0" fmla="*/ 17 w 301"/>
                <a:gd name="T1" fmla="*/ 211 h 238"/>
                <a:gd name="T2" fmla="*/ 13 w 301"/>
                <a:gd name="T3" fmla="*/ 208 h 238"/>
                <a:gd name="T4" fmla="*/ 23 w 301"/>
                <a:gd name="T5" fmla="*/ 204 h 238"/>
                <a:gd name="T6" fmla="*/ 17 w 301"/>
                <a:gd name="T7" fmla="*/ 199 h 238"/>
                <a:gd name="T8" fmla="*/ 11 w 301"/>
                <a:gd name="T9" fmla="*/ 197 h 238"/>
                <a:gd name="T10" fmla="*/ 4 w 301"/>
                <a:gd name="T11" fmla="*/ 189 h 238"/>
                <a:gd name="T12" fmla="*/ 1 w 301"/>
                <a:gd name="T13" fmla="*/ 178 h 238"/>
                <a:gd name="T14" fmla="*/ 5 w 301"/>
                <a:gd name="T15" fmla="*/ 176 h 238"/>
                <a:gd name="T16" fmla="*/ 18 w 301"/>
                <a:gd name="T17" fmla="*/ 171 h 238"/>
                <a:gd name="T18" fmla="*/ 44 w 301"/>
                <a:gd name="T19" fmla="*/ 166 h 238"/>
                <a:gd name="T20" fmla="*/ 55 w 301"/>
                <a:gd name="T21" fmla="*/ 166 h 238"/>
                <a:gd name="T22" fmla="*/ 62 w 301"/>
                <a:gd name="T23" fmla="*/ 165 h 238"/>
                <a:gd name="T24" fmla="*/ 69 w 301"/>
                <a:gd name="T25" fmla="*/ 153 h 238"/>
                <a:gd name="T26" fmla="*/ 76 w 301"/>
                <a:gd name="T27" fmla="*/ 147 h 238"/>
                <a:gd name="T28" fmla="*/ 91 w 301"/>
                <a:gd name="T29" fmla="*/ 91 h 238"/>
                <a:gd name="T30" fmla="*/ 119 w 301"/>
                <a:gd name="T31" fmla="*/ 71 h 238"/>
                <a:gd name="T32" fmla="*/ 176 w 301"/>
                <a:gd name="T33" fmla="*/ 32 h 238"/>
                <a:gd name="T34" fmla="*/ 222 w 301"/>
                <a:gd name="T35" fmla="*/ 1 h 238"/>
                <a:gd name="T36" fmla="*/ 225 w 301"/>
                <a:gd name="T37" fmla="*/ 1 h 238"/>
                <a:gd name="T38" fmla="*/ 231 w 301"/>
                <a:gd name="T39" fmla="*/ 6 h 238"/>
                <a:gd name="T40" fmla="*/ 243 w 301"/>
                <a:gd name="T41" fmla="*/ 7 h 238"/>
                <a:gd name="T42" fmla="*/ 256 w 301"/>
                <a:gd name="T43" fmla="*/ 11 h 238"/>
                <a:gd name="T44" fmla="*/ 259 w 301"/>
                <a:gd name="T45" fmla="*/ 20 h 238"/>
                <a:gd name="T46" fmla="*/ 279 w 301"/>
                <a:gd name="T47" fmla="*/ 13 h 238"/>
                <a:gd name="T48" fmla="*/ 283 w 301"/>
                <a:gd name="T49" fmla="*/ 34 h 238"/>
                <a:gd name="T50" fmla="*/ 292 w 301"/>
                <a:gd name="T51" fmla="*/ 60 h 238"/>
                <a:gd name="T52" fmla="*/ 301 w 301"/>
                <a:gd name="T53" fmla="*/ 69 h 238"/>
                <a:gd name="T54" fmla="*/ 292 w 301"/>
                <a:gd name="T55" fmla="*/ 82 h 238"/>
                <a:gd name="T56" fmla="*/ 292 w 301"/>
                <a:gd name="T57" fmla="*/ 91 h 238"/>
                <a:gd name="T58" fmla="*/ 289 w 301"/>
                <a:gd name="T59" fmla="*/ 128 h 238"/>
                <a:gd name="T60" fmla="*/ 279 w 301"/>
                <a:gd name="T61" fmla="*/ 149 h 238"/>
                <a:gd name="T62" fmla="*/ 260 w 301"/>
                <a:gd name="T63" fmla="*/ 171 h 238"/>
                <a:gd name="T64" fmla="*/ 254 w 301"/>
                <a:gd name="T65" fmla="*/ 189 h 238"/>
                <a:gd name="T66" fmla="*/ 250 w 301"/>
                <a:gd name="T67" fmla="*/ 199 h 238"/>
                <a:gd name="T68" fmla="*/ 240 w 301"/>
                <a:gd name="T69" fmla="*/ 207 h 238"/>
                <a:gd name="T70" fmla="*/ 224 w 301"/>
                <a:gd name="T71" fmla="*/ 210 h 238"/>
                <a:gd name="T72" fmla="*/ 205 w 301"/>
                <a:gd name="T73" fmla="*/ 206 h 238"/>
                <a:gd name="T74" fmla="*/ 181 w 301"/>
                <a:gd name="T75" fmla="*/ 211 h 238"/>
                <a:gd name="T76" fmla="*/ 160 w 301"/>
                <a:gd name="T77" fmla="*/ 215 h 238"/>
                <a:gd name="T78" fmla="*/ 142 w 301"/>
                <a:gd name="T79" fmla="*/ 204 h 238"/>
                <a:gd name="T80" fmla="*/ 117 w 301"/>
                <a:gd name="T81" fmla="*/ 202 h 238"/>
                <a:gd name="T82" fmla="*/ 97 w 301"/>
                <a:gd name="T83" fmla="*/ 198 h 238"/>
                <a:gd name="T84" fmla="*/ 77 w 301"/>
                <a:gd name="T85" fmla="*/ 200 h 238"/>
                <a:gd name="T86" fmla="*/ 71 w 301"/>
                <a:gd name="T87" fmla="*/ 217 h 238"/>
                <a:gd name="T88" fmla="*/ 65 w 301"/>
                <a:gd name="T89" fmla="*/ 237 h 238"/>
                <a:gd name="T90" fmla="*/ 60 w 301"/>
                <a:gd name="T91" fmla="*/ 230 h 238"/>
                <a:gd name="T92" fmla="*/ 48 w 301"/>
                <a:gd name="T93" fmla="*/ 220 h 238"/>
                <a:gd name="T94" fmla="*/ 44 w 301"/>
                <a:gd name="T95" fmla="*/ 224 h 238"/>
                <a:gd name="T96" fmla="*/ 39 w 301"/>
                <a:gd name="T97" fmla="*/ 228 h 238"/>
                <a:gd name="T98" fmla="*/ 36 w 301"/>
                <a:gd name="T99" fmla="*/ 224 h 238"/>
                <a:gd name="T100" fmla="*/ 34 w 301"/>
                <a:gd name="T101" fmla="*/ 213 h 238"/>
                <a:gd name="T102" fmla="*/ 23 w 301"/>
                <a:gd name="T103" fmla="*/ 21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1" h="238">
                  <a:moveTo>
                    <a:pt x="23" y="211"/>
                  </a:moveTo>
                  <a:cubicBezTo>
                    <a:pt x="21" y="212"/>
                    <a:pt x="19" y="212"/>
                    <a:pt x="17" y="211"/>
                  </a:cubicBezTo>
                  <a:cubicBezTo>
                    <a:pt x="16" y="211"/>
                    <a:pt x="13" y="211"/>
                    <a:pt x="13" y="210"/>
                  </a:cubicBezTo>
                  <a:cubicBezTo>
                    <a:pt x="12" y="209"/>
                    <a:pt x="12" y="209"/>
                    <a:pt x="13" y="208"/>
                  </a:cubicBezTo>
                  <a:cubicBezTo>
                    <a:pt x="14" y="206"/>
                    <a:pt x="17" y="206"/>
                    <a:pt x="18" y="206"/>
                  </a:cubicBezTo>
                  <a:cubicBezTo>
                    <a:pt x="20" y="206"/>
                    <a:pt x="22" y="205"/>
                    <a:pt x="23" y="204"/>
                  </a:cubicBezTo>
                  <a:cubicBezTo>
                    <a:pt x="23" y="202"/>
                    <a:pt x="21" y="201"/>
                    <a:pt x="20" y="201"/>
                  </a:cubicBezTo>
                  <a:cubicBezTo>
                    <a:pt x="19" y="200"/>
                    <a:pt x="18" y="200"/>
                    <a:pt x="17" y="199"/>
                  </a:cubicBezTo>
                  <a:cubicBezTo>
                    <a:pt x="16" y="199"/>
                    <a:pt x="14" y="199"/>
                    <a:pt x="13" y="199"/>
                  </a:cubicBezTo>
                  <a:cubicBezTo>
                    <a:pt x="12" y="199"/>
                    <a:pt x="11" y="198"/>
                    <a:pt x="11" y="197"/>
                  </a:cubicBezTo>
                  <a:cubicBezTo>
                    <a:pt x="10" y="196"/>
                    <a:pt x="10" y="194"/>
                    <a:pt x="8" y="193"/>
                  </a:cubicBezTo>
                  <a:cubicBezTo>
                    <a:pt x="7" y="192"/>
                    <a:pt x="5" y="191"/>
                    <a:pt x="4" y="189"/>
                  </a:cubicBezTo>
                  <a:cubicBezTo>
                    <a:pt x="2" y="188"/>
                    <a:pt x="2" y="186"/>
                    <a:pt x="2" y="184"/>
                  </a:cubicBezTo>
                  <a:cubicBezTo>
                    <a:pt x="2" y="181"/>
                    <a:pt x="2" y="180"/>
                    <a:pt x="1" y="178"/>
                  </a:cubicBezTo>
                  <a:cubicBezTo>
                    <a:pt x="1" y="178"/>
                    <a:pt x="0" y="177"/>
                    <a:pt x="0" y="177"/>
                  </a:cubicBezTo>
                  <a:cubicBezTo>
                    <a:pt x="2" y="177"/>
                    <a:pt x="3" y="177"/>
                    <a:pt x="5" y="176"/>
                  </a:cubicBezTo>
                  <a:cubicBezTo>
                    <a:pt x="8" y="175"/>
                    <a:pt x="10" y="174"/>
                    <a:pt x="12" y="173"/>
                  </a:cubicBezTo>
                  <a:cubicBezTo>
                    <a:pt x="14" y="172"/>
                    <a:pt x="16" y="172"/>
                    <a:pt x="18" y="171"/>
                  </a:cubicBezTo>
                  <a:cubicBezTo>
                    <a:pt x="23" y="170"/>
                    <a:pt x="26" y="167"/>
                    <a:pt x="31" y="166"/>
                  </a:cubicBezTo>
                  <a:cubicBezTo>
                    <a:pt x="35" y="165"/>
                    <a:pt x="39" y="166"/>
                    <a:pt x="44" y="166"/>
                  </a:cubicBezTo>
                  <a:cubicBezTo>
                    <a:pt x="46" y="165"/>
                    <a:pt x="48" y="165"/>
                    <a:pt x="50" y="165"/>
                  </a:cubicBezTo>
                  <a:cubicBezTo>
                    <a:pt x="52" y="165"/>
                    <a:pt x="53" y="165"/>
                    <a:pt x="55" y="166"/>
                  </a:cubicBezTo>
                  <a:cubicBezTo>
                    <a:pt x="56" y="166"/>
                    <a:pt x="57" y="166"/>
                    <a:pt x="59" y="167"/>
                  </a:cubicBezTo>
                  <a:cubicBezTo>
                    <a:pt x="60" y="167"/>
                    <a:pt x="61" y="166"/>
                    <a:pt x="62" y="165"/>
                  </a:cubicBezTo>
                  <a:cubicBezTo>
                    <a:pt x="64" y="162"/>
                    <a:pt x="67" y="160"/>
                    <a:pt x="68" y="157"/>
                  </a:cubicBezTo>
                  <a:cubicBezTo>
                    <a:pt x="68" y="155"/>
                    <a:pt x="68" y="154"/>
                    <a:pt x="69" y="153"/>
                  </a:cubicBezTo>
                  <a:cubicBezTo>
                    <a:pt x="69" y="152"/>
                    <a:pt x="70" y="151"/>
                    <a:pt x="70" y="151"/>
                  </a:cubicBezTo>
                  <a:cubicBezTo>
                    <a:pt x="72" y="149"/>
                    <a:pt x="74" y="148"/>
                    <a:pt x="76" y="147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93"/>
                    <a:pt x="86" y="93"/>
                    <a:pt x="91" y="91"/>
                  </a:cubicBezTo>
                  <a:cubicBezTo>
                    <a:pt x="97" y="89"/>
                    <a:pt x="101" y="86"/>
                    <a:pt x="106" y="82"/>
                  </a:cubicBezTo>
                  <a:cubicBezTo>
                    <a:pt x="110" y="78"/>
                    <a:pt x="114" y="74"/>
                    <a:pt x="119" y="71"/>
                  </a:cubicBezTo>
                  <a:cubicBezTo>
                    <a:pt x="126" y="67"/>
                    <a:pt x="133" y="62"/>
                    <a:pt x="140" y="58"/>
                  </a:cubicBezTo>
                  <a:cubicBezTo>
                    <a:pt x="153" y="50"/>
                    <a:pt x="164" y="41"/>
                    <a:pt x="176" y="32"/>
                  </a:cubicBezTo>
                  <a:cubicBezTo>
                    <a:pt x="186" y="26"/>
                    <a:pt x="195" y="20"/>
                    <a:pt x="204" y="14"/>
                  </a:cubicBezTo>
                  <a:cubicBezTo>
                    <a:pt x="210" y="10"/>
                    <a:pt x="216" y="5"/>
                    <a:pt x="222" y="1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3" y="1"/>
                    <a:pt x="224" y="1"/>
                    <a:pt x="225" y="1"/>
                  </a:cubicBezTo>
                  <a:cubicBezTo>
                    <a:pt x="226" y="2"/>
                    <a:pt x="227" y="2"/>
                    <a:pt x="228" y="3"/>
                  </a:cubicBezTo>
                  <a:cubicBezTo>
                    <a:pt x="229" y="4"/>
                    <a:pt x="230" y="5"/>
                    <a:pt x="231" y="6"/>
                  </a:cubicBezTo>
                  <a:cubicBezTo>
                    <a:pt x="233" y="7"/>
                    <a:pt x="234" y="7"/>
                    <a:pt x="237" y="7"/>
                  </a:cubicBezTo>
                  <a:cubicBezTo>
                    <a:pt x="239" y="7"/>
                    <a:pt x="241" y="7"/>
                    <a:pt x="243" y="7"/>
                  </a:cubicBezTo>
                  <a:cubicBezTo>
                    <a:pt x="245" y="7"/>
                    <a:pt x="246" y="8"/>
                    <a:pt x="248" y="8"/>
                  </a:cubicBezTo>
                  <a:cubicBezTo>
                    <a:pt x="251" y="9"/>
                    <a:pt x="255" y="9"/>
                    <a:pt x="256" y="11"/>
                  </a:cubicBezTo>
                  <a:cubicBezTo>
                    <a:pt x="257" y="12"/>
                    <a:pt x="257" y="15"/>
                    <a:pt x="258" y="16"/>
                  </a:cubicBezTo>
                  <a:cubicBezTo>
                    <a:pt x="258" y="17"/>
                    <a:pt x="258" y="19"/>
                    <a:pt x="259" y="20"/>
                  </a:cubicBezTo>
                  <a:cubicBezTo>
                    <a:pt x="262" y="24"/>
                    <a:pt x="266" y="21"/>
                    <a:pt x="269" y="20"/>
                  </a:cubicBezTo>
                  <a:cubicBezTo>
                    <a:pt x="273" y="18"/>
                    <a:pt x="276" y="16"/>
                    <a:pt x="279" y="13"/>
                  </a:cubicBezTo>
                  <a:cubicBezTo>
                    <a:pt x="281" y="17"/>
                    <a:pt x="282" y="20"/>
                    <a:pt x="283" y="24"/>
                  </a:cubicBezTo>
                  <a:cubicBezTo>
                    <a:pt x="283" y="27"/>
                    <a:pt x="283" y="30"/>
                    <a:pt x="283" y="34"/>
                  </a:cubicBezTo>
                  <a:cubicBezTo>
                    <a:pt x="283" y="39"/>
                    <a:pt x="281" y="46"/>
                    <a:pt x="285" y="51"/>
                  </a:cubicBezTo>
                  <a:cubicBezTo>
                    <a:pt x="287" y="54"/>
                    <a:pt x="290" y="56"/>
                    <a:pt x="292" y="60"/>
                  </a:cubicBezTo>
                  <a:cubicBezTo>
                    <a:pt x="293" y="62"/>
                    <a:pt x="293" y="64"/>
                    <a:pt x="295" y="65"/>
                  </a:cubicBezTo>
                  <a:cubicBezTo>
                    <a:pt x="297" y="66"/>
                    <a:pt x="301" y="67"/>
                    <a:pt x="301" y="69"/>
                  </a:cubicBezTo>
                  <a:cubicBezTo>
                    <a:pt x="300" y="71"/>
                    <a:pt x="299" y="73"/>
                    <a:pt x="297" y="74"/>
                  </a:cubicBezTo>
                  <a:cubicBezTo>
                    <a:pt x="295" y="77"/>
                    <a:pt x="293" y="79"/>
                    <a:pt x="292" y="82"/>
                  </a:cubicBezTo>
                  <a:cubicBezTo>
                    <a:pt x="291" y="83"/>
                    <a:pt x="291" y="84"/>
                    <a:pt x="290" y="85"/>
                  </a:cubicBezTo>
                  <a:cubicBezTo>
                    <a:pt x="290" y="87"/>
                    <a:pt x="291" y="89"/>
                    <a:pt x="292" y="91"/>
                  </a:cubicBezTo>
                  <a:cubicBezTo>
                    <a:pt x="293" y="97"/>
                    <a:pt x="293" y="103"/>
                    <a:pt x="293" y="109"/>
                  </a:cubicBezTo>
                  <a:cubicBezTo>
                    <a:pt x="292" y="116"/>
                    <a:pt x="292" y="122"/>
                    <a:pt x="289" y="128"/>
                  </a:cubicBezTo>
                  <a:cubicBezTo>
                    <a:pt x="288" y="133"/>
                    <a:pt x="286" y="137"/>
                    <a:pt x="284" y="141"/>
                  </a:cubicBezTo>
                  <a:cubicBezTo>
                    <a:pt x="283" y="144"/>
                    <a:pt x="281" y="147"/>
                    <a:pt x="279" y="149"/>
                  </a:cubicBezTo>
                  <a:cubicBezTo>
                    <a:pt x="277" y="151"/>
                    <a:pt x="275" y="154"/>
                    <a:pt x="272" y="156"/>
                  </a:cubicBezTo>
                  <a:cubicBezTo>
                    <a:pt x="267" y="160"/>
                    <a:pt x="264" y="165"/>
                    <a:pt x="260" y="171"/>
                  </a:cubicBezTo>
                  <a:cubicBezTo>
                    <a:pt x="259" y="174"/>
                    <a:pt x="257" y="178"/>
                    <a:pt x="255" y="181"/>
                  </a:cubicBezTo>
                  <a:cubicBezTo>
                    <a:pt x="255" y="184"/>
                    <a:pt x="253" y="187"/>
                    <a:pt x="254" y="189"/>
                  </a:cubicBezTo>
                  <a:cubicBezTo>
                    <a:pt x="254" y="192"/>
                    <a:pt x="256" y="195"/>
                    <a:pt x="257" y="197"/>
                  </a:cubicBezTo>
                  <a:cubicBezTo>
                    <a:pt x="255" y="197"/>
                    <a:pt x="252" y="198"/>
                    <a:pt x="250" y="199"/>
                  </a:cubicBezTo>
                  <a:cubicBezTo>
                    <a:pt x="247" y="200"/>
                    <a:pt x="245" y="202"/>
                    <a:pt x="243" y="204"/>
                  </a:cubicBezTo>
                  <a:cubicBezTo>
                    <a:pt x="242" y="205"/>
                    <a:pt x="241" y="206"/>
                    <a:pt x="240" y="207"/>
                  </a:cubicBezTo>
                  <a:cubicBezTo>
                    <a:pt x="237" y="207"/>
                    <a:pt x="235" y="208"/>
                    <a:pt x="233" y="208"/>
                  </a:cubicBezTo>
                  <a:cubicBezTo>
                    <a:pt x="230" y="208"/>
                    <a:pt x="227" y="209"/>
                    <a:pt x="224" y="210"/>
                  </a:cubicBezTo>
                  <a:cubicBezTo>
                    <a:pt x="222" y="211"/>
                    <a:pt x="219" y="211"/>
                    <a:pt x="216" y="210"/>
                  </a:cubicBezTo>
                  <a:cubicBezTo>
                    <a:pt x="212" y="210"/>
                    <a:pt x="208" y="207"/>
                    <a:pt x="205" y="206"/>
                  </a:cubicBezTo>
                  <a:cubicBezTo>
                    <a:pt x="201" y="205"/>
                    <a:pt x="197" y="204"/>
                    <a:pt x="193" y="205"/>
                  </a:cubicBezTo>
                  <a:cubicBezTo>
                    <a:pt x="188" y="206"/>
                    <a:pt x="185" y="209"/>
                    <a:pt x="181" y="211"/>
                  </a:cubicBezTo>
                  <a:cubicBezTo>
                    <a:pt x="177" y="213"/>
                    <a:pt x="174" y="213"/>
                    <a:pt x="170" y="214"/>
                  </a:cubicBezTo>
                  <a:cubicBezTo>
                    <a:pt x="167" y="214"/>
                    <a:pt x="163" y="216"/>
                    <a:pt x="160" y="215"/>
                  </a:cubicBezTo>
                  <a:cubicBezTo>
                    <a:pt x="155" y="215"/>
                    <a:pt x="153" y="212"/>
                    <a:pt x="150" y="209"/>
                  </a:cubicBezTo>
                  <a:cubicBezTo>
                    <a:pt x="148" y="207"/>
                    <a:pt x="146" y="204"/>
                    <a:pt x="142" y="204"/>
                  </a:cubicBezTo>
                  <a:cubicBezTo>
                    <a:pt x="140" y="204"/>
                    <a:pt x="138" y="206"/>
                    <a:pt x="136" y="206"/>
                  </a:cubicBezTo>
                  <a:cubicBezTo>
                    <a:pt x="129" y="209"/>
                    <a:pt x="122" y="207"/>
                    <a:pt x="117" y="202"/>
                  </a:cubicBezTo>
                  <a:cubicBezTo>
                    <a:pt x="115" y="199"/>
                    <a:pt x="113" y="198"/>
                    <a:pt x="110" y="198"/>
                  </a:cubicBezTo>
                  <a:cubicBezTo>
                    <a:pt x="105" y="197"/>
                    <a:pt x="101" y="198"/>
                    <a:pt x="97" y="198"/>
                  </a:cubicBezTo>
                  <a:cubicBezTo>
                    <a:pt x="94" y="198"/>
                    <a:pt x="92" y="197"/>
                    <a:pt x="89" y="197"/>
                  </a:cubicBezTo>
                  <a:cubicBezTo>
                    <a:pt x="86" y="197"/>
                    <a:pt x="80" y="198"/>
                    <a:pt x="77" y="200"/>
                  </a:cubicBezTo>
                  <a:cubicBezTo>
                    <a:pt x="74" y="202"/>
                    <a:pt x="73" y="203"/>
                    <a:pt x="73" y="206"/>
                  </a:cubicBezTo>
                  <a:cubicBezTo>
                    <a:pt x="73" y="210"/>
                    <a:pt x="74" y="213"/>
                    <a:pt x="71" y="217"/>
                  </a:cubicBezTo>
                  <a:cubicBezTo>
                    <a:pt x="69" y="220"/>
                    <a:pt x="67" y="222"/>
                    <a:pt x="65" y="226"/>
                  </a:cubicBezTo>
                  <a:cubicBezTo>
                    <a:pt x="63" y="229"/>
                    <a:pt x="63" y="234"/>
                    <a:pt x="65" y="237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5"/>
                    <a:pt x="62" y="232"/>
                    <a:pt x="60" y="230"/>
                  </a:cubicBezTo>
                  <a:cubicBezTo>
                    <a:pt x="59" y="228"/>
                    <a:pt x="57" y="227"/>
                    <a:pt x="55" y="225"/>
                  </a:cubicBezTo>
                  <a:cubicBezTo>
                    <a:pt x="53" y="223"/>
                    <a:pt x="51" y="219"/>
                    <a:pt x="48" y="220"/>
                  </a:cubicBezTo>
                  <a:cubicBezTo>
                    <a:pt x="47" y="220"/>
                    <a:pt x="44" y="221"/>
                    <a:pt x="44" y="222"/>
                  </a:cubicBezTo>
                  <a:cubicBezTo>
                    <a:pt x="44" y="223"/>
                    <a:pt x="44" y="223"/>
                    <a:pt x="44" y="224"/>
                  </a:cubicBezTo>
                  <a:cubicBezTo>
                    <a:pt x="44" y="225"/>
                    <a:pt x="43" y="227"/>
                    <a:pt x="42" y="228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8" y="229"/>
                    <a:pt x="37" y="229"/>
                    <a:pt x="36" y="228"/>
                  </a:cubicBezTo>
                  <a:cubicBezTo>
                    <a:pt x="36" y="227"/>
                    <a:pt x="36" y="225"/>
                    <a:pt x="36" y="224"/>
                  </a:cubicBezTo>
                  <a:cubicBezTo>
                    <a:pt x="36" y="223"/>
                    <a:pt x="38" y="222"/>
                    <a:pt x="38" y="220"/>
                  </a:cubicBezTo>
                  <a:cubicBezTo>
                    <a:pt x="39" y="217"/>
                    <a:pt x="37" y="213"/>
                    <a:pt x="34" y="213"/>
                  </a:cubicBezTo>
                  <a:cubicBezTo>
                    <a:pt x="34" y="211"/>
                    <a:pt x="32" y="210"/>
                    <a:pt x="30" y="210"/>
                  </a:cubicBezTo>
                  <a:cubicBezTo>
                    <a:pt x="28" y="210"/>
                    <a:pt x="25" y="211"/>
                    <a:pt x="23" y="211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8">
              <a:extLst>
                <a:ext uri="{FF2B5EF4-FFF2-40B4-BE49-F238E27FC236}">
                  <a16:creationId xmlns:a16="http://schemas.microsoft.com/office/drawing/2014/main" id="{658EB37D-E05D-47F5-991F-68507A0D0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850" y="2754313"/>
              <a:ext cx="136525" cy="365125"/>
            </a:xfrm>
            <a:custGeom>
              <a:avLst/>
              <a:gdLst>
                <a:gd name="T0" fmla="*/ 4 w 36"/>
                <a:gd name="T1" fmla="*/ 14 h 97"/>
                <a:gd name="T2" fmla="*/ 2 w 36"/>
                <a:gd name="T3" fmla="*/ 0 h 97"/>
                <a:gd name="T4" fmla="*/ 6 w 36"/>
                <a:gd name="T5" fmla="*/ 1 h 97"/>
                <a:gd name="T6" fmla="*/ 9 w 36"/>
                <a:gd name="T7" fmla="*/ 4 h 97"/>
                <a:gd name="T8" fmla="*/ 16 w 36"/>
                <a:gd name="T9" fmla="*/ 6 h 97"/>
                <a:gd name="T10" fmla="*/ 16 w 36"/>
                <a:gd name="T11" fmla="*/ 6 h 97"/>
                <a:gd name="T12" fmla="*/ 16 w 36"/>
                <a:gd name="T13" fmla="*/ 11 h 97"/>
                <a:gd name="T14" fmla="*/ 18 w 36"/>
                <a:gd name="T15" fmla="*/ 15 h 97"/>
                <a:gd name="T16" fmla="*/ 20 w 36"/>
                <a:gd name="T17" fmla="*/ 18 h 97"/>
                <a:gd name="T18" fmla="*/ 27 w 36"/>
                <a:gd name="T19" fmla="*/ 23 h 97"/>
                <a:gd name="T20" fmla="*/ 28 w 36"/>
                <a:gd name="T21" fmla="*/ 27 h 97"/>
                <a:gd name="T22" fmla="*/ 27 w 36"/>
                <a:gd name="T23" fmla="*/ 34 h 97"/>
                <a:gd name="T24" fmla="*/ 27 w 36"/>
                <a:gd name="T25" fmla="*/ 41 h 97"/>
                <a:gd name="T26" fmla="*/ 31 w 36"/>
                <a:gd name="T27" fmla="*/ 55 h 97"/>
                <a:gd name="T28" fmla="*/ 30 w 36"/>
                <a:gd name="T29" fmla="*/ 71 h 97"/>
                <a:gd name="T30" fmla="*/ 30 w 36"/>
                <a:gd name="T31" fmla="*/ 77 h 97"/>
                <a:gd name="T32" fmla="*/ 29 w 36"/>
                <a:gd name="T33" fmla="*/ 82 h 97"/>
                <a:gd name="T34" fmla="*/ 30 w 36"/>
                <a:gd name="T35" fmla="*/ 86 h 97"/>
                <a:gd name="T36" fmla="*/ 34 w 36"/>
                <a:gd name="T37" fmla="*/ 90 h 97"/>
                <a:gd name="T38" fmla="*/ 35 w 36"/>
                <a:gd name="T39" fmla="*/ 94 h 97"/>
                <a:gd name="T40" fmla="*/ 35 w 36"/>
                <a:gd name="T41" fmla="*/ 95 h 97"/>
                <a:gd name="T42" fmla="*/ 32 w 36"/>
                <a:gd name="T43" fmla="*/ 95 h 97"/>
                <a:gd name="T44" fmla="*/ 29 w 36"/>
                <a:gd name="T45" fmla="*/ 94 h 97"/>
                <a:gd name="T46" fmla="*/ 26 w 36"/>
                <a:gd name="T47" fmla="*/ 96 h 97"/>
                <a:gd name="T48" fmla="*/ 21 w 36"/>
                <a:gd name="T49" fmla="*/ 97 h 97"/>
                <a:gd name="T50" fmla="*/ 20 w 36"/>
                <a:gd name="T51" fmla="*/ 94 h 97"/>
                <a:gd name="T52" fmla="*/ 19 w 36"/>
                <a:gd name="T53" fmla="*/ 88 h 97"/>
                <a:gd name="T54" fmla="*/ 13 w 36"/>
                <a:gd name="T55" fmla="*/ 83 h 97"/>
                <a:gd name="T56" fmla="*/ 11 w 36"/>
                <a:gd name="T57" fmla="*/ 79 h 97"/>
                <a:gd name="T58" fmla="*/ 13 w 36"/>
                <a:gd name="T59" fmla="*/ 73 h 97"/>
                <a:gd name="T60" fmla="*/ 14 w 36"/>
                <a:gd name="T61" fmla="*/ 66 h 97"/>
                <a:gd name="T62" fmla="*/ 13 w 36"/>
                <a:gd name="T63" fmla="*/ 59 h 97"/>
                <a:gd name="T64" fmla="*/ 12 w 36"/>
                <a:gd name="T65" fmla="*/ 50 h 97"/>
                <a:gd name="T66" fmla="*/ 14 w 36"/>
                <a:gd name="T67" fmla="*/ 49 h 97"/>
                <a:gd name="T68" fmla="*/ 10 w 36"/>
                <a:gd name="T69" fmla="*/ 42 h 97"/>
                <a:gd name="T70" fmla="*/ 9 w 36"/>
                <a:gd name="T71" fmla="*/ 39 h 97"/>
                <a:gd name="T72" fmla="*/ 10 w 36"/>
                <a:gd name="T73" fmla="*/ 37 h 97"/>
                <a:gd name="T74" fmla="*/ 10 w 36"/>
                <a:gd name="T75" fmla="*/ 31 h 97"/>
                <a:gd name="T76" fmla="*/ 7 w 36"/>
                <a:gd name="T77" fmla="*/ 26 h 97"/>
                <a:gd name="T78" fmla="*/ 7 w 36"/>
                <a:gd name="T79" fmla="*/ 24 h 97"/>
                <a:gd name="T80" fmla="*/ 8 w 36"/>
                <a:gd name="T81" fmla="*/ 21 h 97"/>
                <a:gd name="T82" fmla="*/ 4 w 36"/>
                <a:gd name="T8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97">
                  <a:moveTo>
                    <a:pt x="4" y="14"/>
                  </a:moveTo>
                  <a:cubicBezTo>
                    <a:pt x="0" y="10"/>
                    <a:pt x="1" y="5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10" y="6"/>
                    <a:pt x="14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10"/>
                    <a:pt x="16" y="11"/>
                  </a:cubicBezTo>
                  <a:cubicBezTo>
                    <a:pt x="17" y="13"/>
                    <a:pt x="18" y="13"/>
                    <a:pt x="18" y="15"/>
                  </a:cubicBezTo>
                  <a:cubicBezTo>
                    <a:pt x="19" y="16"/>
                    <a:pt x="19" y="17"/>
                    <a:pt x="20" y="18"/>
                  </a:cubicBezTo>
                  <a:cubicBezTo>
                    <a:pt x="22" y="20"/>
                    <a:pt x="25" y="21"/>
                    <a:pt x="27" y="23"/>
                  </a:cubicBezTo>
                  <a:cubicBezTo>
                    <a:pt x="28" y="24"/>
                    <a:pt x="28" y="25"/>
                    <a:pt x="28" y="27"/>
                  </a:cubicBezTo>
                  <a:cubicBezTo>
                    <a:pt x="28" y="29"/>
                    <a:pt x="27" y="32"/>
                    <a:pt x="27" y="34"/>
                  </a:cubicBezTo>
                  <a:cubicBezTo>
                    <a:pt x="26" y="37"/>
                    <a:pt x="27" y="39"/>
                    <a:pt x="27" y="41"/>
                  </a:cubicBezTo>
                  <a:cubicBezTo>
                    <a:pt x="29" y="46"/>
                    <a:pt x="32" y="50"/>
                    <a:pt x="31" y="55"/>
                  </a:cubicBezTo>
                  <a:cubicBezTo>
                    <a:pt x="31" y="61"/>
                    <a:pt x="30" y="66"/>
                    <a:pt x="30" y="71"/>
                  </a:cubicBezTo>
                  <a:cubicBezTo>
                    <a:pt x="30" y="73"/>
                    <a:pt x="30" y="75"/>
                    <a:pt x="30" y="77"/>
                  </a:cubicBezTo>
                  <a:cubicBezTo>
                    <a:pt x="30" y="79"/>
                    <a:pt x="29" y="81"/>
                    <a:pt x="29" y="82"/>
                  </a:cubicBezTo>
                  <a:cubicBezTo>
                    <a:pt x="29" y="84"/>
                    <a:pt x="29" y="85"/>
                    <a:pt x="30" y="86"/>
                  </a:cubicBezTo>
                  <a:cubicBezTo>
                    <a:pt x="32" y="87"/>
                    <a:pt x="33" y="89"/>
                    <a:pt x="34" y="90"/>
                  </a:cubicBezTo>
                  <a:cubicBezTo>
                    <a:pt x="34" y="91"/>
                    <a:pt x="35" y="93"/>
                    <a:pt x="35" y="94"/>
                  </a:cubicBezTo>
                  <a:cubicBezTo>
                    <a:pt x="36" y="94"/>
                    <a:pt x="35" y="95"/>
                    <a:pt x="35" y="95"/>
                  </a:cubicBezTo>
                  <a:cubicBezTo>
                    <a:pt x="34" y="95"/>
                    <a:pt x="33" y="95"/>
                    <a:pt x="32" y="95"/>
                  </a:cubicBezTo>
                  <a:cubicBezTo>
                    <a:pt x="31" y="95"/>
                    <a:pt x="31" y="94"/>
                    <a:pt x="29" y="94"/>
                  </a:cubicBezTo>
                  <a:cubicBezTo>
                    <a:pt x="28" y="95"/>
                    <a:pt x="27" y="96"/>
                    <a:pt x="26" y="96"/>
                  </a:cubicBezTo>
                  <a:cubicBezTo>
                    <a:pt x="24" y="97"/>
                    <a:pt x="23" y="97"/>
                    <a:pt x="21" y="97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0" y="92"/>
                    <a:pt x="20" y="90"/>
                    <a:pt x="19" y="88"/>
                  </a:cubicBezTo>
                  <a:cubicBezTo>
                    <a:pt x="17" y="86"/>
                    <a:pt x="15" y="84"/>
                    <a:pt x="13" y="83"/>
                  </a:cubicBezTo>
                  <a:cubicBezTo>
                    <a:pt x="11" y="82"/>
                    <a:pt x="11" y="81"/>
                    <a:pt x="11" y="79"/>
                  </a:cubicBezTo>
                  <a:cubicBezTo>
                    <a:pt x="11" y="77"/>
                    <a:pt x="12" y="75"/>
                    <a:pt x="13" y="73"/>
                  </a:cubicBezTo>
                  <a:cubicBezTo>
                    <a:pt x="14" y="71"/>
                    <a:pt x="14" y="68"/>
                    <a:pt x="14" y="66"/>
                  </a:cubicBezTo>
                  <a:cubicBezTo>
                    <a:pt x="14" y="64"/>
                    <a:pt x="13" y="61"/>
                    <a:pt x="13" y="59"/>
                  </a:cubicBezTo>
                  <a:cubicBezTo>
                    <a:pt x="12" y="56"/>
                    <a:pt x="12" y="53"/>
                    <a:pt x="12" y="50"/>
                  </a:cubicBezTo>
                  <a:cubicBezTo>
                    <a:pt x="13" y="50"/>
                    <a:pt x="14" y="50"/>
                    <a:pt x="14" y="49"/>
                  </a:cubicBezTo>
                  <a:cubicBezTo>
                    <a:pt x="13" y="47"/>
                    <a:pt x="11" y="44"/>
                    <a:pt x="10" y="42"/>
                  </a:cubicBezTo>
                  <a:cubicBezTo>
                    <a:pt x="9" y="41"/>
                    <a:pt x="9" y="40"/>
                    <a:pt x="9" y="39"/>
                  </a:cubicBezTo>
                  <a:cubicBezTo>
                    <a:pt x="10" y="39"/>
                    <a:pt x="10" y="38"/>
                    <a:pt x="10" y="37"/>
                  </a:cubicBezTo>
                  <a:cubicBezTo>
                    <a:pt x="11" y="34"/>
                    <a:pt x="11" y="33"/>
                    <a:pt x="10" y="31"/>
                  </a:cubicBezTo>
                  <a:cubicBezTo>
                    <a:pt x="9" y="29"/>
                    <a:pt x="8" y="28"/>
                    <a:pt x="7" y="26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7" y="23"/>
                    <a:pt x="8" y="22"/>
                    <a:pt x="8" y="21"/>
                  </a:cubicBezTo>
                  <a:cubicBezTo>
                    <a:pt x="9" y="18"/>
                    <a:pt x="6" y="16"/>
                    <a:pt x="4" y="14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9">
              <a:extLst>
                <a:ext uri="{FF2B5EF4-FFF2-40B4-BE49-F238E27FC236}">
                  <a16:creationId xmlns:a16="http://schemas.microsoft.com/office/drawing/2014/main" id="{07E3E936-C765-428F-89A9-09FEC6C3F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13" y="2754313"/>
              <a:ext cx="315913" cy="460375"/>
            </a:xfrm>
            <a:custGeom>
              <a:avLst/>
              <a:gdLst>
                <a:gd name="T0" fmla="*/ 65 w 84"/>
                <a:gd name="T1" fmla="*/ 0 h 122"/>
                <a:gd name="T2" fmla="*/ 67 w 84"/>
                <a:gd name="T3" fmla="*/ 14 h 122"/>
                <a:gd name="T4" fmla="*/ 71 w 84"/>
                <a:gd name="T5" fmla="*/ 21 h 122"/>
                <a:gd name="T6" fmla="*/ 70 w 84"/>
                <a:gd name="T7" fmla="*/ 24 h 122"/>
                <a:gd name="T8" fmla="*/ 70 w 84"/>
                <a:gd name="T9" fmla="*/ 26 h 122"/>
                <a:gd name="T10" fmla="*/ 73 w 84"/>
                <a:gd name="T11" fmla="*/ 31 h 122"/>
                <a:gd name="T12" fmla="*/ 73 w 84"/>
                <a:gd name="T13" fmla="*/ 37 h 122"/>
                <a:gd name="T14" fmla="*/ 72 w 84"/>
                <a:gd name="T15" fmla="*/ 39 h 122"/>
                <a:gd name="T16" fmla="*/ 73 w 84"/>
                <a:gd name="T17" fmla="*/ 42 h 122"/>
                <a:gd name="T18" fmla="*/ 77 w 84"/>
                <a:gd name="T19" fmla="*/ 49 h 122"/>
                <a:gd name="T20" fmla="*/ 75 w 84"/>
                <a:gd name="T21" fmla="*/ 50 h 122"/>
                <a:gd name="T22" fmla="*/ 76 w 84"/>
                <a:gd name="T23" fmla="*/ 59 h 122"/>
                <a:gd name="T24" fmla="*/ 77 w 84"/>
                <a:gd name="T25" fmla="*/ 66 h 122"/>
                <a:gd name="T26" fmla="*/ 76 w 84"/>
                <a:gd name="T27" fmla="*/ 73 h 122"/>
                <a:gd name="T28" fmla="*/ 74 w 84"/>
                <a:gd name="T29" fmla="*/ 79 h 122"/>
                <a:gd name="T30" fmla="*/ 76 w 84"/>
                <a:gd name="T31" fmla="*/ 83 h 122"/>
                <a:gd name="T32" fmla="*/ 82 w 84"/>
                <a:gd name="T33" fmla="*/ 88 h 122"/>
                <a:gd name="T34" fmla="*/ 83 w 84"/>
                <a:gd name="T35" fmla="*/ 94 h 122"/>
                <a:gd name="T36" fmla="*/ 84 w 84"/>
                <a:gd name="T37" fmla="*/ 97 h 122"/>
                <a:gd name="T38" fmla="*/ 81 w 84"/>
                <a:gd name="T39" fmla="*/ 98 h 122"/>
                <a:gd name="T40" fmla="*/ 76 w 84"/>
                <a:gd name="T41" fmla="*/ 99 h 122"/>
                <a:gd name="T42" fmla="*/ 71 w 84"/>
                <a:gd name="T43" fmla="*/ 98 h 122"/>
                <a:gd name="T44" fmla="*/ 64 w 84"/>
                <a:gd name="T45" fmla="*/ 102 h 122"/>
                <a:gd name="T46" fmla="*/ 55 w 84"/>
                <a:gd name="T47" fmla="*/ 107 h 122"/>
                <a:gd name="T48" fmla="*/ 46 w 84"/>
                <a:gd name="T49" fmla="*/ 112 h 122"/>
                <a:gd name="T50" fmla="*/ 41 w 84"/>
                <a:gd name="T51" fmla="*/ 113 h 122"/>
                <a:gd name="T52" fmla="*/ 38 w 84"/>
                <a:gd name="T53" fmla="*/ 115 h 122"/>
                <a:gd name="T54" fmla="*/ 31 w 84"/>
                <a:gd name="T55" fmla="*/ 117 h 122"/>
                <a:gd name="T56" fmla="*/ 26 w 84"/>
                <a:gd name="T57" fmla="*/ 122 h 122"/>
                <a:gd name="T58" fmla="*/ 20 w 84"/>
                <a:gd name="T59" fmla="*/ 121 h 122"/>
                <a:gd name="T60" fmla="*/ 18 w 84"/>
                <a:gd name="T61" fmla="*/ 118 h 122"/>
                <a:gd name="T62" fmla="*/ 13 w 84"/>
                <a:gd name="T63" fmla="*/ 114 h 122"/>
                <a:gd name="T64" fmla="*/ 11 w 84"/>
                <a:gd name="T65" fmla="*/ 113 h 122"/>
                <a:gd name="T66" fmla="*/ 11 w 84"/>
                <a:gd name="T67" fmla="*/ 109 h 122"/>
                <a:gd name="T68" fmla="*/ 9 w 84"/>
                <a:gd name="T69" fmla="*/ 103 h 122"/>
                <a:gd name="T70" fmla="*/ 7 w 84"/>
                <a:gd name="T71" fmla="*/ 97 h 122"/>
                <a:gd name="T72" fmla="*/ 2 w 84"/>
                <a:gd name="T73" fmla="*/ 88 h 122"/>
                <a:gd name="T74" fmla="*/ 4 w 84"/>
                <a:gd name="T75" fmla="*/ 76 h 122"/>
                <a:gd name="T76" fmla="*/ 8 w 84"/>
                <a:gd name="T77" fmla="*/ 72 h 122"/>
                <a:gd name="T78" fmla="*/ 10 w 84"/>
                <a:gd name="T79" fmla="*/ 67 h 122"/>
                <a:gd name="T80" fmla="*/ 11 w 84"/>
                <a:gd name="T81" fmla="*/ 63 h 122"/>
                <a:gd name="T82" fmla="*/ 14 w 84"/>
                <a:gd name="T83" fmla="*/ 59 h 122"/>
                <a:gd name="T84" fmla="*/ 14 w 84"/>
                <a:gd name="T85" fmla="*/ 46 h 122"/>
                <a:gd name="T86" fmla="*/ 9 w 84"/>
                <a:gd name="T87" fmla="*/ 30 h 122"/>
                <a:gd name="T88" fmla="*/ 10 w 84"/>
                <a:gd name="T89" fmla="*/ 28 h 122"/>
                <a:gd name="T90" fmla="*/ 11 w 84"/>
                <a:gd name="T91" fmla="*/ 20 h 122"/>
                <a:gd name="T92" fmla="*/ 9 w 84"/>
                <a:gd name="T93" fmla="*/ 11 h 122"/>
                <a:gd name="T94" fmla="*/ 8 w 84"/>
                <a:gd name="T95" fmla="*/ 7 h 122"/>
                <a:gd name="T96" fmla="*/ 8 w 84"/>
                <a:gd name="T97" fmla="*/ 5 h 122"/>
                <a:gd name="T98" fmla="*/ 12 w 84"/>
                <a:gd name="T99" fmla="*/ 4 h 122"/>
                <a:gd name="T100" fmla="*/ 17 w 84"/>
                <a:gd name="T101" fmla="*/ 3 h 122"/>
                <a:gd name="T102" fmla="*/ 23 w 84"/>
                <a:gd name="T103" fmla="*/ 4 h 122"/>
                <a:gd name="T104" fmla="*/ 38 w 84"/>
                <a:gd name="T105" fmla="*/ 3 h 122"/>
                <a:gd name="T106" fmla="*/ 44 w 84"/>
                <a:gd name="T107" fmla="*/ 3 h 122"/>
                <a:gd name="T108" fmla="*/ 51 w 84"/>
                <a:gd name="T109" fmla="*/ 2 h 122"/>
                <a:gd name="T110" fmla="*/ 56 w 84"/>
                <a:gd name="T111" fmla="*/ 2 h 122"/>
                <a:gd name="T112" fmla="*/ 61 w 84"/>
                <a:gd name="T113" fmla="*/ 0 h 122"/>
                <a:gd name="T114" fmla="*/ 65 w 84"/>
                <a:gd name="T11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4" h="122">
                  <a:moveTo>
                    <a:pt x="65" y="0"/>
                  </a:moveTo>
                  <a:cubicBezTo>
                    <a:pt x="64" y="5"/>
                    <a:pt x="63" y="10"/>
                    <a:pt x="67" y="14"/>
                  </a:cubicBezTo>
                  <a:cubicBezTo>
                    <a:pt x="69" y="16"/>
                    <a:pt x="72" y="18"/>
                    <a:pt x="71" y="21"/>
                  </a:cubicBezTo>
                  <a:cubicBezTo>
                    <a:pt x="71" y="22"/>
                    <a:pt x="70" y="23"/>
                    <a:pt x="70" y="24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8"/>
                    <a:pt x="72" y="29"/>
                    <a:pt x="73" y="31"/>
                  </a:cubicBezTo>
                  <a:cubicBezTo>
                    <a:pt x="74" y="33"/>
                    <a:pt x="74" y="34"/>
                    <a:pt x="73" y="37"/>
                  </a:cubicBezTo>
                  <a:cubicBezTo>
                    <a:pt x="73" y="38"/>
                    <a:pt x="73" y="39"/>
                    <a:pt x="72" y="39"/>
                  </a:cubicBezTo>
                  <a:cubicBezTo>
                    <a:pt x="72" y="40"/>
                    <a:pt x="72" y="41"/>
                    <a:pt x="73" y="42"/>
                  </a:cubicBezTo>
                  <a:cubicBezTo>
                    <a:pt x="74" y="44"/>
                    <a:pt x="76" y="47"/>
                    <a:pt x="77" y="49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5" y="53"/>
                    <a:pt x="75" y="56"/>
                    <a:pt x="76" y="59"/>
                  </a:cubicBezTo>
                  <a:cubicBezTo>
                    <a:pt x="76" y="61"/>
                    <a:pt x="77" y="64"/>
                    <a:pt x="77" y="66"/>
                  </a:cubicBezTo>
                  <a:cubicBezTo>
                    <a:pt x="77" y="68"/>
                    <a:pt x="77" y="71"/>
                    <a:pt x="76" y="73"/>
                  </a:cubicBezTo>
                  <a:cubicBezTo>
                    <a:pt x="75" y="75"/>
                    <a:pt x="74" y="77"/>
                    <a:pt x="74" y="79"/>
                  </a:cubicBezTo>
                  <a:cubicBezTo>
                    <a:pt x="74" y="81"/>
                    <a:pt x="74" y="82"/>
                    <a:pt x="76" y="83"/>
                  </a:cubicBezTo>
                  <a:cubicBezTo>
                    <a:pt x="78" y="84"/>
                    <a:pt x="80" y="86"/>
                    <a:pt x="82" y="88"/>
                  </a:cubicBezTo>
                  <a:cubicBezTo>
                    <a:pt x="83" y="90"/>
                    <a:pt x="83" y="92"/>
                    <a:pt x="83" y="94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3" y="97"/>
                    <a:pt x="82" y="97"/>
                    <a:pt x="81" y="98"/>
                  </a:cubicBezTo>
                  <a:cubicBezTo>
                    <a:pt x="79" y="98"/>
                    <a:pt x="78" y="99"/>
                    <a:pt x="76" y="99"/>
                  </a:cubicBezTo>
                  <a:cubicBezTo>
                    <a:pt x="74" y="98"/>
                    <a:pt x="73" y="97"/>
                    <a:pt x="71" y="98"/>
                  </a:cubicBezTo>
                  <a:cubicBezTo>
                    <a:pt x="68" y="98"/>
                    <a:pt x="66" y="101"/>
                    <a:pt x="64" y="102"/>
                  </a:cubicBezTo>
                  <a:cubicBezTo>
                    <a:pt x="61" y="104"/>
                    <a:pt x="58" y="105"/>
                    <a:pt x="55" y="107"/>
                  </a:cubicBezTo>
                  <a:cubicBezTo>
                    <a:pt x="52" y="108"/>
                    <a:pt x="49" y="110"/>
                    <a:pt x="46" y="112"/>
                  </a:cubicBezTo>
                  <a:cubicBezTo>
                    <a:pt x="44" y="113"/>
                    <a:pt x="43" y="113"/>
                    <a:pt x="41" y="113"/>
                  </a:cubicBezTo>
                  <a:cubicBezTo>
                    <a:pt x="40" y="114"/>
                    <a:pt x="39" y="114"/>
                    <a:pt x="38" y="115"/>
                  </a:cubicBezTo>
                  <a:cubicBezTo>
                    <a:pt x="35" y="116"/>
                    <a:pt x="33" y="116"/>
                    <a:pt x="31" y="117"/>
                  </a:cubicBezTo>
                  <a:cubicBezTo>
                    <a:pt x="29" y="119"/>
                    <a:pt x="27" y="121"/>
                    <a:pt x="26" y="122"/>
                  </a:cubicBezTo>
                  <a:cubicBezTo>
                    <a:pt x="24" y="122"/>
                    <a:pt x="21" y="122"/>
                    <a:pt x="20" y="121"/>
                  </a:cubicBezTo>
                  <a:cubicBezTo>
                    <a:pt x="19" y="120"/>
                    <a:pt x="19" y="119"/>
                    <a:pt x="18" y="118"/>
                  </a:cubicBezTo>
                  <a:cubicBezTo>
                    <a:pt x="16" y="117"/>
                    <a:pt x="14" y="115"/>
                    <a:pt x="13" y="114"/>
                  </a:cubicBezTo>
                  <a:cubicBezTo>
                    <a:pt x="12" y="114"/>
                    <a:pt x="12" y="113"/>
                    <a:pt x="11" y="113"/>
                  </a:cubicBezTo>
                  <a:cubicBezTo>
                    <a:pt x="12" y="112"/>
                    <a:pt x="12" y="110"/>
                    <a:pt x="11" y="109"/>
                  </a:cubicBezTo>
                  <a:cubicBezTo>
                    <a:pt x="10" y="107"/>
                    <a:pt x="9" y="105"/>
                    <a:pt x="9" y="103"/>
                  </a:cubicBezTo>
                  <a:cubicBezTo>
                    <a:pt x="8" y="101"/>
                    <a:pt x="8" y="99"/>
                    <a:pt x="7" y="97"/>
                  </a:cubicBezTo>
                  <a:cubicBezTo>
                    <a:pt x="6" y="93"/>
                    <a:pt x="4" y="91"/>
                    <a:pt x="2" y="88"/>
                  </a:cubicBezTo>
                  <a:cubicBezTo>
                    <a:pt x="0" y="84"/>
                    <a:pt x="1" y="80"/>
                    <a:pt x="4" y="76"/>
                  </a:cubicBezTo>
                  <a:cubicBezTo>
                    <a:pt x="5" y="75"/>
                    <a:pt x="6" y="73"/>
                    <a:pt x="8" y="72"/>
                  </a:cubicBezTo>
                  <a:cubicBezTo>
                    <a:pt x="9" y="70"/>
                    <a:pt x="10" y="69"/>
                    <a:pt x="10" y="67"/>
                  </a:cubicBezTo>
                  <a:cubicBezTo>
                    <a:pt x="10" y="65"/>
                    <a:pt x="10" y="64"/>
                    <a:pt x="11" y="63"/>
                  </a:cubicBezTo>
                  <a:cubicBezTo>
                    <a:pt x="12" y="61"/>
                    <a:pt x="13" y="60"/>
                    <a:pt x="14" y="59"/>
                  </a:cubicBezTo>
                  <a:cubicBezTo>
                    <a:pt x="17" y="54"/>
                    <a:pt x="16" y="50"/>
                    <a:pt x="14" y="46"/>
                  </a:cubicBezTo>
                  <a:cubicBezTo>
                    <a:pt x="12" y="40"/>
                    <a:pt x="10" y="35"/>
                    <a:pt x="9" y="30"/>
                  </a:cubicBezTo>
                  <a:cubicBezTo>
                    <a:pt x="10" y="30"/>
                    <a:pt x="10" y="30"/>
                    <a:pt x="10" y="28"/>
                  </a:cubicBezTo>
                  <a:cubicBezTo>
                    <a:pt x="11" y="25"/>
                    <a:pt x="11" y="22"/>
                    <a:pt x="11" y="20"/>
                  </a:cubicBezTo>
                  <a:cubicBezTo>
                    <a:pt x="10" y="17"/>
                    <a:pt x="9" y="14"/>
                    <a:pt x="9" y="11"/>
                  </a:cubicBezTo>
                  <a:cubicBezTo>
                    <a:pt x="9" y="10"/>
                    <a:pt x="8" y="8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9" y="4"/>
                    <a:pt x="11" y="4"/>
                    <a:pt x="12" y="4"/>
                  </a:cubicBezTo>
                  <a:cubicBezTo>
                    <a:pt x="14" y="4"/>
                    <a:pt x="15" y="3"/>
                    <a:pt x="17" y="3"/>
                  </a:cubicBezTo>
                  <a:cubicBezTo>
                    <a:pt x="19" y="3"/>
                    <a:pt x="21" y="4"/>
                    <a:pt x="23" y="4"/>
                  </a:cubicBezTo>
                  <a:cubicBezTo>
                    <a:pt x="28" y="4"/>
                    <a:pt x="33" y="4"/>
                    <a:pt x="38" y="3"/>
                  </a:cubicBezTo>
                  <a:cubicBezTo>
                    <a:pt x="40" y="3"/>
                    <a:pt x="42" y="3"/>
                    <a:pt x="44" y="3"/>
                  </a:cubicBezTo>
                  <a:cubicBezTo>
                    <a:pt x="47" y="2"/>
                    <a:pt x="48" y="2"/>
                    <a:pt x="51" y="2"/>
                  </a:cubicBezTo>
                  <a:cubicBezTo>
                    <a:pt x="53" y="2"/>
                    <a:pt x="54" y="2"/>
                    <a:pt x="56" y="2"/>
                  </a:cubicBezTo>
                  <a:cubicBezTo>
                    <a:pt x="58" y="1"/>
                    <a:pt x="60" y="0"/>
                    <a:pt x="61" y="0"/>
                  </a:cubicBezTo>
                  <a:cubicBezTo>
                    <a:pt x="63" y="0"/>
                    <a:pt x="64" y="0"/>
                    <a:pt x="65" y="0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0">
              <a:extLst>
                <a:ext uri="{FF2B5EF4-FFF2-40B4-BE49-F238E27FC236}">
                  <a16:creationId xmlns:a16="http://schemas.microsoft.com/office/drawing/2014/main" id="{7FD2686E-B42D-4482-B677-0DD871A5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2625" y="2459038"/>
              <a:ext cx="573088" cy="407988"/>
            </a:xfrm>
            <a:custGeom>
              <a:avLst/>
              <a:gdLst>
                <a:gd name="T0" fmla="*/ 14 w 152"/>
                <a:gd name="T1" fmla="*/ 63 h 108"/>
                <a:gd name="T2" fmla="*/ 18 w 152"/>
                <a:gd name="T3" fmla="*/ 57 h 108"/>
                <a:gd name="T4" fmla="*/ 24 w 152"/>
                <a:gd name="T5" fmla="*/ 45 h 108"/>
                <a:gd name="T6" fmla="*/ 28 w 152"/>
                <a:gd name="T7" fmla="*/ 33 h 108"/>
                <a:gd name="T8" fmla="*/ 37 w 152"/>
                <a:gd name="T9" fmla="*/ 35 h 108"/>
                <a:gd name="T10" fmla="*/ 44 w 152"/>
                <a:gd name="T11" fmla="*/ 28 h 108"/>
                <a:gd name="T12" fmla="*/ 50 w 152"/>
                <a:gd name="T13" fmla="*/ 30 h 108"/>
                <a:gd name="T14" fmla="*/ 53 w 152"/>
                <a:gd name="T15" fmla="*/ 22 h 108"/>
                <a:gd name="T16" fmla="*/ 62 w 152"/>
                <a:gd name="T17" fmla="*/ 16 h 108"/>
                <a:gd name="T18" fmla="*/ 66 w 152"/>
                <a:gd name="T19" fmla="*/ 17 h 108"/>
                <a:gd name="T20" fmla="*/ 76 w 152"/>
                <a:gd name="T21" fmla="*/ 11 h 108"/>
                <a:gd name="T22" fmla="*/ 86 w 152"/>
                <a:gd name="T23" fmla="*/ 2 h 108"/>
                <a:gd name="T24" fmla="*/ 99 w 152"/>
                <a:gd name="T25" fmla="*/ 0 h 108"/>
                <a:gd name="T26" fmla="*/ 109 w 152"/>
                <a:gd name="T27" fmla="*/ 7 h 108"/>
                <a:gd name="T28" fmla="*/ 111 w 152"/>
                <a:gd name="T29" fmla="*/ 8 h 108"/>
                <a:gd name="T30" fmla="*/ 114 w 152"/>
                <a:gd name="T31" fmla="*/ 19 h 108"/>
                <a:gd name="T32" fmla="*/ 121 w 152"/>
                <a:gd name="T33" fmla="*/ 27 h 108"/>
                <a:gd name="T34" fmla="*/ 127 w 152"/>
                <a:gd name="T35" fmla="*/ 29 h 108"/>
                <a:gd name="T36" fmla="*/ 133 w 152"/>
                <a:gd name="T37" fmla="*/ 34 h 108"/>
                <a:gd name="T38" fmla="*/ 123 w 152"/>
                <a:gd name="T39" fmla="*/ 38 h 108"/>
                <a:gd name="T40" fmla="*/ 127 w 152"/>
                <a:gd name="T41" fmla="*/ 41 h 108"/>
                <a:gd name="T42" fmla="*/ 140 w 152"/>
                <a:gd name="T43" fmla="*/ 40 h 108"/>
                <a:gd name="T44" fmla="*/ 148 w 152"/>
                <a:gd name="T45" fmla="*/ 50 h 108"/>
                <a:gd name="T46" fmla="*/ 146 w 152"/>
                <a:gd name="T47" fmla="*/ 58 h 108"/>
                <a:gd name="T48" fmla="*/ 152 w 152"/>
                <a:gd name="T49" fmla="*/ 58 h 108"/>
                <a:gd name="T50" fmla="*/ 151 w 152"/>
                <a:gd name="T51" fmla="*/ 65 h 108"/>
                <a:gd name="T52" fmla="*/ 129 w 152"/>
                <a:gd name="T53" fmla="*/ 79 h 108"/>
                <a:gd name="T54" fmla="*/ 123 w 152"/>
                <a:gd name="T55" fmla="*/ 84 h 108"/>
                <a:gd name="T56" fmla="*/ 113 w 152"/>
                <a:gd name="T57" fmla="*/ 79 h 108"/>
                <a:gd name="T58" fmla="*/ 105 w 152"/>
                <a:gd name="T59" fmla="*/ 78 h 108"/>
                <a:gd name="T60" fmla="*/ 95 w 152"/>
                <a:gd name="T61" fmla="*/ 80 h 108"/>
                <a:gd name="T62" fmla="*/ 82 w 152"/>
                <a:gd name="T63" fmla="*/ 81 h 108"/>
                <a:gd name="T64" fmla="*/ 61 w 152"/>
                <a:gd name="T65" fmla="*/ 81 h 108"/>
                <a:gd name="T66" fmla="*/ 52 w 152"/>
                <a:gd name="T67" fmla="*/ 83 h 108"/>
                <a:gd name="T68" fmla="*/ 53 w 152"/>
                <a:gd name="T69" fmla="*/ 89 h 108"/>
                <a:gd name="T70" fmla="*/ 54 w 152"/>
                <a:gd name="T71" fmla="*/ 106 h 108"/>
                <a:gd name="T72" fmla="*/ 52 w 152"/>
                <a:gd name="T73" fmla="*/ 107 h 108"/>
                <a:gd name="T74" fmla="*/ 42 w 152"/>
                <a:gd name="T75" fmla="*/ 100 h 108"/>
                <a:gd name="T76" fmla="*/ 33 w 152"/>
                <a:gd name="T77" fmla="*/ 101 h 108"/>
                <a:gd name="T78" fmla="*/ 24 w 152"/>
                <a:gd name="T79" fmla="*/ 107 h 108"/>
                <a:gd name="T80" fmla="*/ 15 w 152"/>
                <a:gd name="T81" fmla="*/ 102 h 108"/>
                <a:gd name="T82" fmla="*/ 8 w 152"/>
                <a:gd name="T83" fmla="*/ 94 h 108"/>
                <a:gd name="T84" fmla="*/ 0 w 152"/>
                <a:gd name="T85" fmla="*/ 86 h 108"/>
                <a:gd name="T86" fmla="*/ 6 w 152"/>
                <a:gd name="T87" fmla="*/ 76 h 108"/>
                <a:gd name="T88" fmla="*/ 5 w 152"/>
                <a:gd name="T89" fmla="*/ 6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2" h="108">
                  <a:moveTo>
                    <a:pt x="9" y="63"/>
                  </a:moveTo>
                  <a:cubicBezTo>
                    <a:pt x="10" y="63"/>
                    <a:pt x="13" y="64"/>
                    <a:pt x="14" y="63"/>
                  </a:cubicBezTo>
                  <a:cubicBezTo>
                    <a:pt x="15" y="63"/>
                    <a:pt x="16" y="62"/>
                    <a:pt x="16" y="61"/>
                  </a:cubicBezTo>
                  <a:cubicBezTo>
                    <a:pt x="17" y="60"/>
                    <a:pt x="17" y="59"/>
                    <a:pt x="18" y="57"/>
                  </a:cubicBezTo>
                  <a:cubicBezTo>
                    <a:pt x="19" y="56"/>
                    <a:pt x="21" y="56"/>
                    <a:pt x="23" y="55"/>
                  </a:cubicBezTo>
                  <a:cubicBezTo>
                    <a:pt x="26" y="52"/>
                    <a:pt x="26" y="48"/>
                    <a:pt x="24" y="45"/>
                  </a:cubicBezTo>
                  <a:cubicBezTo>
                    <a:pt x="24" y="43"/>
                    <a:pt x="22" y="41"/>
                    <a:pt x="23" y="38"/>
                  </a:cubicBezTo>
                  <a:cubicBezTo>
                    <a:pt x="24" y="37"/>
                    <a:pt x="27" y="35"/>
                    <a:pt x="28" y="33"/>
                  </a:cubicBezTo>
                  <a:cubicBezTo>
                    <a:pt x="30" y="32"/>
                    <a:pt x="32" y="30"/>
                    <a:pt x="34" y="32"/>
                  </a:cubicBezTo>
                  <a:cubicBezTo>
                    <a:pt x="35" y="33"/>
                    <a:pt x="36" y="34"/>
                    <a:pt x="37" y="35"/>
                  </a:cubicBezTo>
                  <a:cubicBezTo>
                    <a:pt x="38" y="36"/>
                    <a:pt x="39" y="37"/>
                    <a:pt x="40" y="36"/>
                  </a:cubicBezTo>
                  <a:cubicBezTo>
                    <a:pt x="43" y="35"/>
                    <a:pt x="43" y="30"/>
                    <a:pt x="44" y="28"/>
                  </a:cubicBezTo>
                  <a:cubicBezTo>
                    <a:pt x="45" y="28"/>
                    <a:pt x="46" y="29"/>
                    <a:pt x="47" y="30"/>
                  </a:cubicBezTo>
                  <a:cubicBezTo>
                    <a:pt x="48" y="30"/>
                    <a:pt x="49" y="31"/>
                    <a:pt x="50" y="30"/>
                  </a:cubicBezTo>
                  <a:cubicBezTo>
                    <a:pt x="53" y="29"/>
                    <a:pt x="52" y="25"/>
                    <a:pt x="51" y="23"/>
                  </a:cubicBezTo>
                  <a:cubicBezTo>
                    <a:pt x="51" y="23"/>
                    <a:pt x="52" y="23"/>
                    <a:pt x="53" y="22"/>
                  </a:cubicBezTo>
                  <a:cubicBezTo>
                    <a:pt x="54" y="22"/>
                    <a:pt x="55" y="20"/>
                    <a:pt x="55" y="19"/>
                  </a:cubicBezTo>
                  <a:cubicBezTo>
                    <a:pt x="57" y="17"/>
                    <a:pt x="59" y="13"/>
                    <a:pt x="62" y="16"/>
                  </a:cubicBezTo>
                  <a:cubicBezTo>
                    <a:pt x="62" y="16"/>
                    <a:pt x="63" y="18"/>
                    <a:pt x="64" y="18"/>
                  </a:cubicBezTo>
                  <a:cubicBezTo>
                    <a:pt x="65" y="18"/>
                    <a:pt x="66" y="17"/>
                    <a:pt x="66" y="17"/>
                  </a:cubicBezTo>
                  <a:cubicBezTo>
                    <a:pt x="68" y="14"/>
                    <a:pt x="68" y="11"/>
                    <a:pt x="72" y="10"/>
                  </a:cubicBezTo>
                  <a:cubicBezTo>
                    <a:pt x="73" y="10"/>
                    <a:pt x="75" y="11"/>
                    <a:pt x="76" y="11"/>
                  </a:cubicBezTo>
                  <a:cubicBezTo>
                    <a:pt x="78" y="12"/>
                    <a:pt x="80" y="12"/>
                    <a:pt x="82" y="10"/>
                  </a:cubicBezTo>
                  <a:cubicBezTo>
                    <a:pt x="84" y="8"/>
                    <a:pt x="84" y="4"/>
                    <a:pt x="86" y="2"/>
                  </a:cubicBezTo>
                  <a:cubicBezTo>
                    <a:pt x="88" y="0"/>
                    <a:pt x="91" y="1"/>
                    <a:pt x="94" y="0"/>
                  </a:cubicBezTo>
                  <a:cubicBezTo>
                    <a:pt x="95" y="0"/>
                    <a:pt x="97" y="0"/>
                    <a:pt x="99" y="0"/>
                  </a:cubicBezTo>
                  <a:cubicBezTo>
                    <a:pt x="100" y="0"/>
                    <a:pt x="102" y="1"/>
                    <a:pt x="103" y="2"/>
                  </a:cubicBezTo>
                  <a:cubicBezTo>
                    <a:pt x="105" y="4"/>
                    <a:pt x="107" y="6"/>
                    <a:pt x="109" y="7"/>
                  </a:cubicBezTo>
                  <a:cubicBezTo>
                    <a:pt x="109" y="7"/>
                    <a:pt x="110" y="7"/>
                    <a:pt x="110" y="7"/>
                  </a:cubicBezTo>
                  <a:cubicBezTo>
                    <a:pt x="110" y="7"/>
                    <a:pt x="111" y="8"/>
                    <a:pt x="111" y="8"/>
                  </a:cubicBezTo>
                  <a:cubicBezTo>
                    <a:pt x="112" y="10"/>
                    <a:pt x="112" y="11"/>
                    <a:pt x="112" y="14"/>
                  </a:cubicBezTo>
                  <a:cubicBezTo>
                    <a:pt x="112" y="16"/>
                    <a:pt x="112" y="18"/>
                    <a:pt x="114" y="19"/>
                  </a:cubicBezTo>
                  <a:cubicBezTo>
                    <a:pt x="115" y="21"/>
                    <a:pt x="117" y="22"/>
                    <a:pt x="118" y="23"/>
                  </a:cubicBezTo>
                  <a:cubicBezTo>
                    <a:pt x="120" y="24"/>
                    <a:pt x="120" y="26"/>
                    <a:pt x="121" y="27"/>
                  </a:cubicBezTo>
                  <a:cubicBezTo>
                    <a:pt x="121" y="28"/>
                    <a:pt x="122" y="29"/>
                    <a:pt x="123" y="29"/>
                  </a:cubicBezTo>
                  <a:cubicBezTo>
                    <a:pt x="124" y="29"/>
                    <a:pt x="126" y="29"/>
                    <a:pt x="127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1" y="31"/>
                    <a:pt x="133" y="32"/>
                    <a:pt x="133" y="34"/>
                  </a:cubicBezTo>
                  <a:cubicBezTo>
                    <a:pt x="132" y="35"/>
                    <a:pt x="130" y="36"/>
                    <a:pt x="128" y="36"/>
                  </a:cubicBezTo>
                  <a:cubicBezTo>
                    <a:pt x="127" y="36"/>
                    <a:pt x="124" y="36"/>
                    <a:pt x="123" y="38"/>
                  </a:cubicBezTo>
                  <a:cubicBezTo>
                    <a:pt x="122" y="39"/>
                    <a:pt x="122" y="39"/>
                    <a:pt x="123" y="40"/>
                  </a:cubicBezTo>
                  <a:cubicBezTo>
                    <a:pt x="123" y="41"/>
                    <a:pt x="126" y="41"/>
                    <a:pt x="127" y="41"/>
                  </a:cubicBezTo>
                  <a:cubicBezTo>
                    <a:pt x="129" y="42"/>
                    <a:pt x="131" y="42"/>
                    <a:pt x="133" y="41"/>
                  </a:cubicBezTo>
                  <a:cubicBezTo>
                    <a:pt x="135" y="41"/>
                    <a:pt x="138" y="40"/>
                    <a:pt x="140" y="40"/>
                  </a:cubicBezTo>
                  <a:cubicBezTo>
                    <a:pt x="142" y="40"/>
                    <a:pt x="144" y="41"/>
                    <a:pt x="144" y="43"/>
                  </a:cubicBezTo>
                  <a:cubicBezTo>
                    <a:pt x="147" y="43"/>
                    <a:pt x="149" y="47"/>
                    <a:pt x="148" y="50"/>
                  </a:cubicBezTo>
                  <a:cubicBezTo>
                    <a:pt x="148" y="52"/>
                    <a:pt x="146" y="53"/>
                    <a:pt x="146" y="54"/>
                  </a:cubicBezTo>
                  <a:cubicBezTo>
                    <a:pt x="146" y="55"/>
                    <a:pt x="146" y="57"/>
                    <a:pt x="146" y="58"/>
                  </a:cubicBezTo>
                  <a:cubicBezTo>
                    <a:pt x="147" y="59"/>
                    <a:pt x="148" y="59"/>
                    <a:pt x="149" y="58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152" y="59"/>
                    <a:pt x="152" y="59"/>
                  </a:cubicBezTo>
                  <a:cubicBezTo>
                    <a:pt x="152" y="61"/>
                    <a:pt x="152" y="63"/>
                    <a:pt x="151" y="65"/>
                  </a:cubicBezTo>
                  <a:cubicBezTo>
                    <a:pt x="149" y="69"/>
                    <a:pt x="145" y="72"/>
                    <a:pt x="141" y="74"/>
                  </a:cubicBezTo>
                  <a:cubicBezTo>
                    <a:pt x="137" y="75"/>
                    <a:pt x="133" y="77"/>
                    <a:pt x="129" y="79"/>
                  </a:cubicBezTo>
                  <a:cubicBezTo>
                    <a:pt x="127" y="80"/>
                    <a:pt x="124" y="82"/>
                    <a:pt x="123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1" y="84"/>
                    <a:pt x="117" y="84"/>
                    <a:pt x="116" y="82"/>
                  </a:cubicBezTo>
                  <a:cubicBezTo>
                    <a:pt x="115" y="81"/>
                    <a:pt x="114" y="80"/>
                    <a:pt x="113" y="79"/>
                  </a:cubicBezTo>
                  <a:cubicBezTo>
                    <a:pt x="112" y="79"/>
                    <a:pt x="110" y="78"/>
                    <a:pt x="109" y="78"/>
                  </a:cubicBezTo>
                  <a:cubicBezTo>
                    <a:pt x="108" y="78"/>
                    <a:pt x="107" y="78"/>
                    <a:pt x="105" y="78"/>
                  </a:cubicBezTo>
                  <a:cubicBezTo>
                    <a:pt x="104" y="78"/>
                    <a:pt x="102" y="79"/>
                    <a:pt x="100" y="80"/>
                  </a:cubicBezTo>
                  <a:cubicBezTo>
                    <a:pt x="98" y="80"/>
                    <a:pt x="97" y="80"/>
                    <a:pt x="95" y="80"/>
                  </a:cubicBezTo>
                  <a:cubicBezTo>
                    <a:pt x="92" y="80"/>
                    <a:pt x="91" y="80"/>
                    <a:pt x="88" y="81"/>
                  </a:cubicBezTo>
                  <a:cubicBezTo>
                    <a:pt x="86" y="81"/>
                    <a:pt x="84" y="81"/>
                    <a:pt x="82" y="81"/>
                  </a:cubicBezTo>
                  <a:cubicBezTo>
                    <a:pt x="77" y="82"/>
                    <a:pt x="72" y="82"/>
                    <a:pt x="67" y="82"/>
                  </a:cubicBezTo>
                  <a:cubicBezTo>
                    <a:pt x="65" y="82"/>
                    <a:pt x="63" y="81"/>
                    <a:pt x="61" y="81"/>
                  </a:cubicBezTo>
                  <a:cubicBezTo>
                    <a:pt x="59" y="81"/>
                    <a:pt x="58" y="82"/>
                    <a:pt x="56" y="82"/>
                  </a:cubicBezTo>
                  <a:cubicBezTo>
                    <a:pt x="55" y="82"/>
                    <a:pt x="53" y="82"/>
                    <a:pt x="52" y="83"/>
                  </a:cubicBezTo>
                  <a:cubicBezTo>
                    <a:pt x="52" y="84"/>
                    <a:pt x="52" y="84"/>
                    <a:pt x="52" y="85"/>
                  </a:cubicBezTo>
                  <a:cubicBezTo>
                    <a:pt x="52" y="86"/>
                    <a:pt x="53" y="88"/>
                    <a:pt x="53" y="89"/>
                  </a:cubicBezTo>
                  <a:cubicBezTo>
                    <a:pt x="53" y="92"/>
                    <a:pt x="54" y="95"/>
                    <a:pt x="55" y="98"/>
                  </a:cubicBezTo>
                  <a:cubicBezTo>
                    <a:pt x="55" y="100"/>
                    <a:pt x="55" y="103"/>
                    <a:pt x="54" y="106"/>
                  </a:cubicBezTo>
                  <a:cubicBezTo>
                    <a:pt x="54" y="108"/>
                    <a:pt x="54" y="108"/>
                    <a:pt x="53" y="108"/>
                  </a:cubicBezTo>
                  <a:cubicBezTo>
                    <a:pt x="52" y="108"/>
                    <a:pt x="52" y="107"/>
                    <a:pt x="52" y="107"/>
                  </a:cubicBezTo>
                  <a:cubicBezTo>
                    <a:pt x="50" y="106"/>
                    <a:pt x="49" y="104"/>
                    <a:pt x="47" y="103"/>
                  </a:cubicBezTo>
                  <a:cubicBezTo>
                    <a:pt x="45" y="102"/>
                    <a:pt x="44" y="100"/>
                    <a:pt x="42" y="100"/>
                  </a:cubicBezTo>
                  <a:cubicBezTo>
                    <a:pt x="41" y="100"/>
                    <a:pt x="39" y="101"/>
                    <a:pt x="38" y="101"/>
                  </a:cubicBezTo>
                  <a:cubicBezTo>
                    <a:pt x="36" y="101"/>
                    <a:pt x="35" y="101"/>
                    <a:pt x="33" y="101"/>
                  </a:cubicBezTo>
                  <a:cubicBezTo>
                    <a:pt x="31" y="101"/>
                    <a:pt x="29" y="102"/>
                    <a:pt x="28" y="103"/>
                  </a:cubicBezTo>
                  <a:cubicBezTo>
                    <a:pt x="26" y="104"/>
                    <a:pt x="26" y="107"/>
                    <a:pt x="24" y="107"/>
                  </a:cubicBezTo>
                  <a:cubicBezTo>
                    <a:pt x="22" y="107"/>
                    <a:pt x="19" y="106"/>
                    <a:pt x="18" y="105"/>
                  </a:cubicBezTo>
                  <a:cubicBezTo>
                    <a:pt x="16" y="104"/>
                    <a:pt x="15" y="103"/>
                    <a:pt x="15" y="102"/>
                  </a:cubicBezTo>
                  <a:cubicBezTo>
                    <a:pt x="14" y="100"/>
                    <a:pt x="14" y="98"/>
                    <a:pt x="13" y="97"/>
                  </a:cubicBezTo>
                  <a:cubicBezTo>
                    <a:pt x="11" y="95"/>
                    <a:pt x="9" y="95"/>
                    <a:pt x="8" y="94"/>
                  </a:cubicBezTo>
                  <a:cubicBezTo>
                    <a:pt x="6" y="93"/>
                    <a:pt x="5" y="91"/>
                    <a:pt x="4" y="90"/>
                  </a:cubicBezTo>
                  <a:cubicBezTo>
                    <a:pt x="2" y="89"/>
                    <a:pt x="1" y="88"/>
                    <a:pt x="0" y="86"/>
                  </a:cubicBezTo>
                  <a:cubicBezTo>
                    <a:pt x="3" y="85"/>
                    <a:pt x="6" y="85"/>
                    <a:pt x="8" y="82"/>
                  </a:cubicBezTo>
                  <a:cubicBezTo>
                    <a:pt x="9" y="80"/>
                    <a:pt x="6" y="77"/>
                    <a:pt x="6" y="76"/>
                  </a:cubicBezTo>
                  <a:cubicBezTo>
                    <a:pt x="5" y="75"/>
                    <a:pt x="6" y="75"/>
                    <a:pt x="6" y="74"/>
                  </a:cubicBezTo>
                  <a:cubicBezTo>
                    <a:pt x="6" y="72"/>
                    <a:pt x="6" y="71"/>
                    <a:pt x="5" y="69"/>
                  </a:cubicBezTo>
                  <a:cubicBezTo>
                    <a:pt x="5" y="66"/>
                    <a:pt x="5" y="63"/>
                    <a:pt x="9" y="63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1">
              <a:extLst>
                <a:ext uri="{FF2B5EF4-FFF2-40B4-BE49-F238E27FC236}">
                  <a16:creationId xmlns:a16="http://schemas.microsoft.com/office/drawing/2014/main" id="{C4C4C40A-EC53-4D2F-9E65-4ED49E10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550" y="2773363"/>
              <a:ext cx="449263" cy="463550"/>
            </a:xfrm>
            <a:custGeom>
              <a:avLst/>
              <a:gdLst>
                <a:gd name="T0" fmla="*/ 14 w 119"/>
                <a:gd name="T1" fmla="*/ 45 h 123"/>
                <a:gd name="T2" fmla="*/ 20 w 119"/>
                <a:gd name="T3" fmla="*/ 48 h 123"/>
                <a:gd name="T4" fmla="*/ 21 w 119"/>
                <a:gd name="T5" fmla="*/ 39 h 123"/>
                <a:gd name="T6" fmla="*/ 18 w 119"/>
                <a:gd name="T7" fmla="*/ 37 h 123"/>
                <a:gd name="T8" fmla="*/ 14 w 119"/>
                <a:gd name="T9" fmla="*/ 33 h 123"/>
                <a:gd name="T10" fmla="*/ 18 w 119"/>
                <a:gd name="T11" fmla="*/ 28 h 123"/>
                <a:gd name="T12" fmla="*/ 11 w 119"/>
                <a:gd name="T13" fmla="*/ 22 h 123"/>
                <a:gd name="T14" fmla="*/ 15 w 119"/>
                <a:gd name="T15" fmla="*/ 13 h 123"/>
                <a:gd name="T16" fmla="*/ 19 w 119"/>
                <a:gd name="T17" fmla="*/ 6 h 123"/>
                <a:gd name="T18" fmla="*/ 25 w 119"/>
                <a:gd name="T19" fmla="*/ 10 h 123"/>
                <a:gd name="T20" fmla="*/ 39 w 119"/>
                <a:gd name="T21" fmla="*/ 7 h 123"/>
                <a:gd name="T22" fmla="*/ 46 w 119"/>
                <a:gd name="T23" fmla="*/ 0 h 123"/>
                <a:gd name="T24" fmla="*/ 48 w 119"/>
                <a:gd name="T25" fmla="*/ 8 h 123"/>
                <a:gd name="T26" fmla="*/ 54 w 119"/>
                <a:gd name="T27" fmla="*/ 10 h 123"/>
                <a:gd name="T28" fmla="*/ 58 w 119"/>
                <a:gd name="T29" fmla="*/ 3 h 123"/>
                <a:gd name="T30" fmla="*/ 66 w 119"/>
                <a:gd name="T31" fmla="*/ 11 h 123"/>
                <a:gd name="T32" fmla="*/ 73 w 119"/>
                <a:gd name="T33" fmla="*/ 19 h 123"/>
                <a:gd name="T34" fmla="*/ 82 w 119"/>
                <a:gd name="T35" fmla="*/ 24 h 123"/>
                <a:gd name="T36" fmla="*/ 91 w 119"/>
                <a:gd name="T37" fmla="*/ 18 h 123"/>
                <a:gd name="T38" fmla="*/ 100 w 119"/>
                <a:gd name="T39" fmla="*/ 17 h 123"/>
                <a:gd name="T40" fmla="*/ 110 w 119"/>
                <a:gd name="T41" fmla="*/ 24 h 123"/>
                <a:gd name="T42" fmla="*/ 116 w 119"/>
                <a:gd name="T43" fmla="*/ 41 h 123"/>
                <a:gd name="T44" fmla="*/ 113 w 119"/>
                <a:gd name="T45" fmla="*/ 58 h 123"/>
                <a:gd name="T46" fmla="*/ 110 w 119"/>
                <a:gd name="T47" fmla="*/ 67 h 123"/>
                <a:gd name="T48" fmla="*/ 104 w 119"/>
                <a:gd name="T49" fmla="*/ 83 h 123"/>
                <a:gd name="T50" fmla="*/ 111 w 119"/>
                <a:gd name="T51" fmla="*/ 98 h 123"/>
                <a:gd name="T52" fmla="*/ 113 w 119"/>
                <a:gd name="T53" fmla="*/ 108 h 123"/>
                <a:gd name="T54" fmla="*/ 101 w 119"/>
                <a:gd name="T55" fmla="*/ 107 h 123"/>
                <a:gd name="T56" fmla="*/ 95 w 119"/>
                <a:gd name="T57" fmla="*/ 106 h 123"/>
                <a:gd name="T58" fmla="*/ 77 w 119"/>
                <a:gd name="T59" fmla="*/ 109 h 123"/>
                <a:gd name="T60" fmla="*/ 63 w 119"/>
                <a:gd name="T61" fmla="*/ 110 h 123"/>
                <a:gd name="T62" fmla="*/ 55 w 119"/>
                <a:gd name="T63" fmla="*/ 112 h 123"/>
                <a:gd name="T64" fmla="*/ 46 w 119"/>
                <a:gd name="T65" fmla="*/ 106 h 123"/>
                <a:gd name="T66" fmla="*/ 40 w 119"/>
                <a:gd name="T67" fmla="*/ 118 h 123"/>
                <a:gd name="T68" fmla="*/ 23 w 119"/>
                <a:gd name="T69" fmla="*/ 123 h 123"/>
                <a:gd name="T70" fmla="*/ 22 w 119"/>
                <a:gd name="T71" fmla="*/ 114 h 123"/>
                <a:gd name="T72" fmla="*/ 23 w 119"/>
                <a:gd name="T73" fmla="*/ 108 h 123"/>
                <a:gd name="T74" fmla="*/ 25 w 119"/>
                <a:gd name="T75" fmla="*/ 100 h 123"/>
                <a:gd name="T76" fmla="*/ 25 w 119"/>
                <a:gd name="T77" fmla="*/ 94 h 123"/>
                <a:gd name="T78" fmla="*/ 19 w 119"/>
                <a:gd name="T79" fmla="*/ 90 h 123"/>
                <a:gd name="T80" fmla="*/ 10 w 119"/>
                <a:gd name="T81" fmla="*/ 84 h 123"/>
                <a:gd name="T82" fmla="*/ 8 w 119"/>
                <a:gd name="T83" fmla="*/ 71 h 123"/>
                <a:gd name="T84" fmla="*/ 13 w 119"/>
                <a:gd name="T85" fmla="*/ 62 h 123"/>
                <a:gd name="T86" fmla="*/ 15 w 119"/>
                <a:gd name="T87" fmla="*/ 60 h 123"/>
                <a:gd name="T88" fmla="*/ 12 w 119"/>
                <a:gd name="T89" fmla="*/ 4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" h="123">
                  <a:moveTo>
                    <a:pt x="11" y="45"/>
                  </a:moveTo>
                  <a:cubicBezTo>
                    <a:pt x="12" y="44"/>
                    <a:pt x="13" y="44"/>
                    <a:pt x="14" y="45"/>
                  </a:cubicBezTo>
                  <a:cubicBezTo>
                    <a:pt x="16" y="45"/>
                    <a:pt x="18" y="47"/>
                    <a:pt x="19" y="49"/>
                  </a:cubicBezTo>
                  <a:cubicBezTo>
                    <a:pt x="19" y="49"/>
                    <a:pt x="20" y="49"/>
                    <a:pt x="20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3"/>
                    <a:pt x="22" y="41"/>
                    <a:pt x="21" y="39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6" y="37"/>
                    <a:pt x="15" y="36"/>
                    <a:pt x="13" y="35"/>
                  </a:cubicBezTo>
                  <a:cubicBezTo>
                    <a:pt x="13" y="34"/>
                    <a:pt x="14" y="34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7" y="31"/>
                    <a:pt x="19" y="29"/>
                    <a:pt x="18" y="28"/>
                  </a:cubicBezTo>
                  <a:cubicBezTo>
                    <a:pt x="18" y="27"/>
                    <a:pt x="15" y="26"/>
                    <a:pt x="14" y="25"/>
                  </a:cubicBezTo>
                  <a:cubicBezTo>
                    <a:pt x="13" y="25"/>
                    <a:pt x="11" y="24"/>
                    <a:pt x="11" y="22"/>
                  </a:cubicBezTo>
                  <a:cubicBezTo>
                    <a:pt x="11" y="21"/>
                    <a:pt x="12" y="19"/>
                    <a:pt x="13" y="18"/>
                  </a:cubicBezTo>
                  <a:cubicBezTo>
                    <a:pt x="14" y="16"/>
                    <a:pt x="14" y="14"/>
                    <a:pt x="15" y="13"/>
                  </a:cubicBezTo>
                  <a:cubicBezTo>
                    <a:pt x="16" y="12"/>
                    <a:pt x="17" y="10"/>
                    <a:pt x="18" y="9"/>
                  </a:cubicBezTo>
                  <a:cubicBezTo>
                    <a:pt x="19" y="8"/>
                    <a:pt x="19" y="6"/>
                    <a:pt x="19" y="6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4" y="6"/>
                    <a:pt x="23" y="9"/>
                    <a:pt x="25" y="10"/>
                  </a:cubicBezTo>
                  <a:cubicBezTo>
                    <a:pt x="28" y="11"/>
                    <a:pt x="31" y="10"/>
                    <a:pt x="33" y="9"/>
                  </a:cubicBezTo>
                  <a:cubicBezTo>
                    <a:pt x="35" y="8"/>
                    <a:pt x="38" y="8"/>
                    <a:pt x="39" y="7"/>
                  </a:cubicBezTo>
                  <a:cubicBezTo>
                    <a:pt x="41" y="6"/>
                    <a:pt x="41" y="4"/>
                    <a:pt x="42" y="3"/>
                  </a:cubicBezTo>
                  <a:cubicBezTo>
                    <a:pt x="43" y="2"/>
                    <a:pt x="45" y="0"/>
                    <a:pt x="46" y="0"/>
                  </a:cubicBezTo>
                  <a:cubicBezTo>
                    <a:pt x="47" y="0"/>
                    <a:pt x="47" y="2"/>
                    <a:pt x="47" y="3"/>
                  </a:cubicBezTo>
                  <a:cubicBezTo>
                    <a:pt x="47" y="4"/>
                    <a:pt x="47" y="7"/>
                    <a:pt x="48" y="8"/>
                  </a:cubicBezTo>
                  <a:cubicBezTo>
                    <a:pt x="49" y="10"/>
                    <a:pt x="49" y="10"/>
                    <a:pt x="51" y="10"/>
                  </a:cubicBezTo>
                  <a:cubicBezTo>
                    <a:pt x="51" y="10"/>
                    <a:pt x="53" y="10"/>
                    <a:pt x="54" y="10"/>
                  </a:cubicBezTo>
                  <a:cubicBezTo>
                    <a:pt x="56" y="8"/>
                    <a:pt x="55" y="5"/>
                    <a:pt x="57" y="4"/>
                  </a:cubicBezTo>
                  <a:cubicBezTo>
                    <a:pt x="57" y="4"/>
                    <a:pt x="58" y="3"/>
                    <a:pt x="58" y="3"/>
                  </a:cubicBezTo>
                  <a:cubicBezTo>
                    <a:pt x="59" y="5"/>
                    <a:pt x="60" y="6"/>
                    <a:pt x="62" y="7"/>
                  </a:cubicBezTo>
                  <a:cubicBezTo>
                    <a:pt x="63" y="8"/>
                    <a:pt x="64" y="10"/>
                    <a:pt x="66" y="11"/>
                  </a:cubicBezTo>
                  <a:cubicBezTo>
                    <a:pt x="67" y="12"/>
                    <a:pt x="69" y="12"/>
                    <a:pt x="71" y="14"/>
                  </a:cubicBezTo>
                  <a:cubicBezTo>
                    <a:pt x="72" y="15"/>
                    <a:pt x="72" y="17"/>
                    <a:pt x="73" y="19"/>
                  </a:cubicBezTo>
                  <a:cubicBezTo>
                    <a:pt x="73" y="20"/>
                    <a:pt x="74" y="21"/>
                    <a:pt x="76" y="22"/>
                  </a:cubicBezTo>
                  <a:cubicBezTo>
                    <a:pt x="77" y="23"/>
                    <a:pt x="80" y="24"/>
                    <a:pt x="82" y="24"/>
                  </a:cubicBezTo>
                  <a:cubicBezTo>
                    <a:pt x="84" y="24"/>
                    <a:pt x="84" y="21"/>
                    <a:pt x="86" y="20"/>
                  </a:cubicBezTo>
                  <a:cubicBezTo>
                    <a:pt x="87" y="19"/>
                    <a:pt x="89" y="18"/>
                    <a:pt x="91" y="18"/>
                  </a:cubicBezTo>
                  <a:cubicBezTo>
                    <a:pt x="93" y="18"/>
                    <a:pt x="94" y="18"/>
                    <a:pt x="96" y="18"/>
                  </a:cubicBezTo>
                  <a:cubicBezTo>
                    <a:pt x="97" y="18"/>
                    <a:pt x="99" y="17"/>
                    <a:pt x="100" y="17"/>
                  </a:cubicBezTo>
                  <a:cubicBezTo>
                    <a:pt x="102" y="17"/>
                    <a:pt x="103" y="19"/>
                    <a:pt x="105" y="20"/>
                  </a:cubicBezTo>
                  <a:cubicBezTo>
                    <a:pt x="107" y="21"/>
                    <a:pt x="108" y="23"/>
                    <a:pt x="110" y="24"/>
                  </a:cubicBezTo>
                  <a:cubicBezTo>
                    <a:pt x="110" y="24"/>
                    <a:pt x="110" y="25"/>
                    <a:pt x="111" y="25"/>
                  </a:cubicBezTo>
                  <a:cubicBezTo>
                    <a:pt x="112" y="30"/>
                    <a:pt x="114" y="35"/>
                    <a:pt x="116" y="41"/>
                  </a:cubicBezTo>
                  <a:cubicBezTo>
                    <a:pt x="118" y="45"/>
                    <a:pt x="119" y="49"/>
                    <a:pt x="116" y="54"/>
                  </a:cubicBezTo>
                  <a:cubicBezTo>
                    <a:pt x="115" y="55"/>
                    <a:pt x="114" y="56"/>
                    <a:pt x="113" y="58"/>
                  </a:cubicBezTo>
                  <a:cubicBezTo>
                    <a:pt x="112" y="59"/>
                    <a:pt x="112" y="60"/>
                    <a:pt x="112" y="62"/>
                  </a:cubicBezTo>
                  <a:cubicBezTo>
                    <a:pt x="112" y="64"/>
                    <a:pt x="111" y="65"/>
                    <a:pt x="110" y="67"/>
                  </a:cubicBezTo>
                  <a:cubicBezTo>
                    <a:pt x="108" y="68"/>
                    <a:pt x="107" y="70"/>
                    <a:pt x="106" y="71"/>
                  </a:cubicBezTo>
                  <a:cubicBezTo>
                    <a:pt x="103" y="75"/>
                    <a:pt x="102" y="79"/>
                    <a:pt x="104" y="83"/>
                  </a:cubicBezTo>
                  <a:cubicBezTo>
                    <a:pt x="106" y="86"/>
                    <a:pt x="108" y="88"/>
                    <a:pt x="109" y="92"/>
                  </a:cubicBezTo>
                  <a:cubicBezTo>
                    <a:pt x="110" y="94"/>
                    <a:pt x="110" y="96"/>
                    <a:pt x="111" y="98"/>
                  </a:cubicBezTo>
                  <a:cubicBezTo>
                    <a:pt x="111" y="100"/>
                    <a:pt x="112" y="102"/>
                    <a:pt x="113" y="104"/>
                  </a:cubicBezTo>
                  <a:cubicBezTo>
                    <a:pt x="114" y="105"/>
                    <a:pt x="114" y="107"/>
                    <a:pt x="113" y="108"/>
                  </a:cubicBezTo>
                  <a:cubicBezTo>
                    <a:pt x="112" y="107"/>
                    <a:pt x="109" y="107"/>
                    <a:pt x="107" y="108"/>
                  </a:cubicBezTo>
                  <a:cubicBezTo>
                    <a:pt x="105" y="108"/>
                    <a:pt x="102" y="108"/>
                    <a:pt x="101" y="107"/>
                  </a:cubicBezTo>
                  <a:cubicBezTo>
                    <a:pt x="100" y="106"/>
                    <a:pt x="99" y="106"/>
                    <a:pt x="98" y="106"/>
                  </a:cubicBezTo>
                  <a:cubicBezTo>
                    <a:pt x="97" y="105"/>
                    <a:pt x="96" y="106"/>
                    <a:pt x="95" y="106"/>
                  </a:cubicBezTo>
                  <a:cubicBezTo>
                    <a:pt x="93" y="107"/>
                    <a:pt x="90" y="106"/>
                    <a:pt x="88" y="105"/>
                  </a:cubicBezTo>
                  <a:cubicBezTo>
                    <a:pt x="83" y="105"/>
                    <a:pt x="81" y="109"/>
                    <a:pt x="77" y="109"/>
                  </a:cubicBezTo>
                  <a:cubicBezTo>
                    <a:pt x="74" y="110"/>
                    <a:pt x="71" y="109"/>
                    <a:pt x="67" y="110"/>
                  </a:cubicBezTo>
                  <a:cubicBezTo>
                    <a:pt x="66" y="110"/>
                    <a:pt x="64" y="110"/>
                    <a:pt x="63" y="110"/>
                  </a:cubicBezTo>
                  <a:cubicBezTo>
                    <a:pt x="61" y="110"/>
                    <a:pt x="60" y="112"/>
                    <a:pt x="58" y="112"/>
                  </a:cubicBezTo>
                  <a:cubicBezTo>
                    <a:pt x="56" y="113"/>
                    <a:pt x="57" y="112"/>
                    <a:pt x="55" y="112"/>
                  </a:cubicBezTo>
                  <a:cubicBezTo>
                    <a:pt x="54" y="112"/>
                    <a:pt x="52" y="111"/>
                    <a:pt x="51" y="111"/>
                  </a:cubicBezTo>
                  <a:cubicBezTo>
                    <a:pt x="49" y="110"/>
                    <a:pt x="48" y="105"/>
                    <a:pt x="46" y="106"/>
                  </a:cubicBezTo>
                  <a:cubicBezTo>
                    <a:pt x="44" y="107"/>
                    <a:pt x="45" y="112"/>
                    <a:pt x="45" y="114"/>
                  </a:cubicBezTo>
                  <a:cubicBezTo>
                    <a:pt x="45" y="117"/>
                    <a:pt x="43" y="118"/>
                    <a:pt x="40" y="118"/>
                  </a:cubicBezTo>
                  <a:cubicBezTo>
                    <a:pt x="36" y="119"/>
                    <a:pt x="33" y="119"/>
                    <a:pt x="30" y="120"/>
                  </a:cubicBezTo>
                  <a:cubicBezTo>
                    <a:pt x="27" y="121"/>
                    <a:pt x="25" y="122"/>
                    <a:pt x="23" y="123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2" y="119"/>
                    <a:pt x="22" y="116"/>
                    <a:pt x="22" y="114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3" y="112"/>
                    <a:pt x="23" y="110"/>
                    <a:pt x="23" y="108"/>
                  </a:cubicBezTo>
                  <a:cubicBezTo>
                    <a:pt x="23" y="108"/>
                    <a:pt x="23" y="107"/>
                    <a:pt x="23" y="106"/>
                  </a:cubicBezTo>
                  <a:cubicBezTo>
                    <a:pt x="24" y="104"/>
                    <a:pt x="24" y="102"/>
                    <a:pt x="25" y="100"/>
                  </a:cubicBezTo>
                  <a:cubicBezTo>
                    <a:pt x="25" y="100"/>
                    <a:pt x="25" y="99"/>
                    <a:pt x="25" y="98"/>
                  </a:cubicBezTo>
                  <a:cubicBezTo>
                    <a:pt x="26" y="97"/>
                    <a:pt x="26" y="95"/>
                    <a:pt x="25" y="94"/>
                  </a:cubicBezTo>
                  <a:cubicBezTo>
                    <a:pt x="25" y="94"/>
                    <a:pt x="24" y="93"/>
                    <a:pt x="24" y="93"/>
                  </a:cubicBezTo>
                  <a:cubicBezTo>
                    <a:pt x="22" y="92"/>
                    <a:pt x="20" y="91"/>
                    <a:pt x="19" y="90"/>
                  </a:cubicBezTo>
                  <a:cubicBezTo>
                    <a:pt x="17" y="88"/>
                    <a:pt x="18" y="85"/>
                    <a:pt x="17" y="84"/>
                  </a:cubicBezTo>
                  <a:cubicBezTo>
                    <a:pt x="15" y="82"/>
                    <a:pt x="11" y="84"/>
                    <a:pt x="10" y="84"/>
                  </a:cubicBezTo>
                  <a:cubicBezTo>
                    <a:pt x="7" y="85"/>
                    <a:pt x="5" y="86"/>
                    <a:pt x="4" y="83"/>
                  </a:cubicBezTo>
                  <a:cubicBezTo>
                    <a:pt x="0" y="78"/>
                    <a:pt x="10" y="76"/>
                    <a:pt x="8" y="71"/>
                  </a:cubicBezTo>
                  <a:cubicBezTo>
                    <a:pt x="7" y="69"/>
                    <a:pt x="7" y="68"/>
                    <a:pt x="7" y="65"/>
                  </a:cubicBezTo>
                  <a:cubicBezTo>
                    <a:pt x="8" y="63"/>
                    <a:pt x="10" y="62"/>
                    <a:pt x="13" y="62"/>
                  </a:cubicBezTo>
                  <a:cubicBezTo>
                    <a:pt x="14" y="61"/>
                    <a:pt x="14" y="61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6" y="59"/>
                    <a:pt x="16" y="58"/>
                    <a:pt x="15" y="58"/>
                  </a:cubicBezTo>
                  <a:cubicBezTo>
                    <a:pt x="14" y="54"/>
                    <a:pt x="13" y="52"/>
                    <a:pt x="12" y="49"/>
                  </a:cubicBezTo>
                  <a:cubicBezTo>
                    <a:pt x="11" y="48"/>
                    <a:pt x="11" y="47"/>
                    <a:pt x="11" y="45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2">
              <a:extLst>
                <a:ext uri="{FF2B5EF4-FFF2-40B4-BE49-F238E27FC236}">
                  <a16:creationId xmlns:a16="http://schemas.microsoft.com/office/drawing/2014/main" id="{32A4E388-7BBC-44FF-B234-0B2CC291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225" y="2938463"/>
              <a:ext cx="285750" cy="298450"/>
            </a:xfrm>
            <a:custGeom>
              <a:avLst/>
              <a:gdLst>
                <a:gd name="T0" fmla="*/ 19 w 76"/>
                <a:gd name="T1" fmla="*/ 8 h 79"/>
                <a:gd name="T2" fmla="*/ 19 w 76"/>
                <a:gd name="T3" fmla="*/ 6 h 79"/>
                <a:gd name="T4" fmla="*/ 19 w 76"/>
                <a:gd name="T5" fmla="*/ 5 h 79"/>
                <a:gd name="T6" fmla="*/ 22 w 76"/>
                <a:gd name="T7" fmla="*/ 2 h 79"/>
                <a:gd name="T8" fmla="*/ 25 w 76"/>
                <a:gd name="T9" fmla="*/ 0 h 79"/>
                <a:gd name="T10" fmla="*/ 28 w 76"/>
                <a:gd name="T11" fmla="*/ 0 h 79"/>
                <a:gd name="T12" fmla="*/ 35 w 76"/>
                <a:gd name="T13" fmla="*/ 4 h 79"/>
                <a:gd name="T14" fmla="*/ 36 w 76"/>
                <a:gd name="T15" fmla="*/ 11 h 79"/>
                <a:gd name="T16" fmla="*/ 37 w 76"/>
                <a:gd name="T17" fmla="*/ 15 h 79"/>
                <a:gd name="T18" fmla="*/ 38 w 76"/>
                <a:gd name="T19" fmla="*/ 17 h 79"/>
                <a:gd name="T20" fmla="*/ 37 w 76"/>
                <a:gd name="T21" fmla="*/ 20 h 79"/>
                <a:gd name="T22" fmla="*/ 38 w 76"/>
                <a:gd name="T23" fmla="*/ 23 h 79"/>
                <a:gd name="T24" fmla="*/ 42 w 76"/>
                <a:gd name="T25" fmla="*/ 25 h 79"/>
                <a:gd name="T26" fmla="*/ 46 w 76"/>
                <a:gd name="T27" fmla="*/ 25 h 79"/>
                <a:gd name="T28" fmla="*/ 50 w 76"/>
                <a:gd name="T29" fmla="*/ 19 h 79"/>
                <a:gd name="T30" fmla="*/ 52 w 76"/>
                <a:gd name="T31" fmla="*/ 17 h 79"/>
                <a:gd name="T32" fmla="*/ 57 w 76"/>
                <a:gd name="T33" fmla="*/ 17 h 79"/>
                <a:gd name="T34" fmla="*/ 59 w 76"/>
                <a:gd name="T35" fmla="*/ 17 h 79"/>
                <a:gd name="T36" fmla="*/ 65 w 76"/>
                <a:gd name="T37" fmla="*/ 16 h 79"/>
                <a:gd name="T38" fmla="*/ 63 w 76"/>
                <a:gd name="T39" fmla="*/ 18 h 79"/>
                <a:gd name="T40" fmla="*/ 57 w 76"/>
                <a:gd name="T41" fmla="*/ 21 h 79"/>
                <a:gd name="T42" fmla="*/ 58 w 76"/>
                <a:gd name="T43" fmla="*/ 27 h 79"/>
                <a:gd name="T44" fmla="*/ 54 w 76"/>
                <a:gd name="T45" fmla="*/ 39 h 79"/>
                <a:gd name="T46" fmla="*/ 60 w 76"/>
                <a:gd name="T47" fmla="*/ 40 h 79"/>
                <a:gd name="T48" fmla="*/ 67 w 76"/>
                <a:gd name="T49" fmla="*/ 40 h 79"/>
                <a:gd name="T50" fmla="*/ 69 w 76"/>
                <a:gd name="T51" fmla="*/ 46 h 79"/>
                <a:gd name="T52" fmla="*/ 74 w 76"/>
                <a:gd name="T53" fmla="*/ 49 h 79"/>
                <a:gd name="T54" fmla="*/ 75 w 76"/>
                <a:gd name="T55" fmla="*/ 50 h 79"/>
                <a:gd name="T56" fmla="*/ 75 w 76"/>
                <a:gd name="T57" fmla="*/ 54 h 79"/>
                <a:gd name="T58" fmla="*/ 75 w 76"/>
                <a:gd name="T59" fmla="*/ 56 h 79"/>
                <a:gd name="T60" fmla="*/ 73 w 76"/>
                <a:gd name="T61" fmla="*/ 62 h 79"/>
                <a:gd name="T62" fmla="*/ 73 w 76"/>
                <a:gd name="T63" fmla="*/ 64 h 79"/>
                <a:gd name="T64" fmla="*/ 72 w 76"/>
                <a:gd name="T65" fmla="*/ 69 h 79"/>
                <a:gd name="T66" fmla="*/ 72 w 76"/>
                <a:gd name="T67" fmla="*/ 70 h 79"/>
                <a:gd name="T68" fmla="*/ 73 w 76"/>
                <a:gd name="T69" fmla="*/ 78 h 79"/>
                <a:gd name="T70" fmla="*/ 73 w 76"/>
                <a:gd name="T71" fmla="*/ 79 h 79"/>
                <a:gd name="T72" fmla="*/ 72 w 76"/>
                <a:gd name="T73" fmla="*/ 79 h 79"/>
                <a:gd name="T74" fmla="*/ 64 w 76"/>
                <a:gd name="T75" fmla="*/ 78 h 79"/>
                <a:gd name="T76" fmla="*/ 61 w 76"/>
                <a:gd name="T77" fmla="*/ 76 h 79"/>
                <a:gd name="T78" fmla="*/ 57 w 76"/>
                <a:gd name="T79" fmla="*/ 74 h 79"/>
                <a:gd name="T80" fmla="*/ 51 w 76"/>
                <a:gd name="T81" fmla="*/ 69 h 79"/>
                <a:gd name="T82" fmla="*/ 41 w 76"/>
                <a:gd name="T83" fmla="*/ 61 h 79"/>
                <a:gd name="T84" fmla="*/ 24 w 76"/>
                <a:gd name="T85" fmla="*/ 52 h 79"/>
                <a:gd name="T86" fmla="*/ 16 w 76"/>
                <a:gd name="T87" fmla="*/ 43 h 79"/>
                <a:gd name="T88" fmla="*/ 5 w 76"/>
                <a:gd name="T89" fmla="*/ 38 h 79"/>
                <a:gd name="T90" fmla="*/ 0 w 76"/>
                <a:gd name="T91" fmla="*/ 29 h 79"/>
                <a:gd name="T92" fmla="*/ 1 w 76"/>
                <a:gd name="T93" fmla="*/ 28 h 79"/>
                <a:gd name="T94" fmla="*/ 4 w 76"/>
                <a:gd name="T95" fmla="*/ 24 h 79"/>
                <a:gd name="T96" fmla="*/ 10 w 76"/>
                <a:gd name="T97" fmla="*/ 19 h 79"/>
                <a:gd name="T98" fmla="*/ 17 w 76"/>
                <a:gd name="T99" fmla="*/ 14 h 79"/>
                <a:gd name="T100" fmla="*/ 19 w 76"/>
                <a:gd name="T101" fmla="*/ 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79">
                  <a:moveTo>
                    <a:pt x="19" y="8"/>
                  </a:moveTo>
                  <a:cubicBezTo>
                    <a:pt x="19" y="7"/>
                    <a:pt x="19" y="6"/>
                    <a:pt x="19" y="6"/>
                  </a:cubicBezTo>
                  <a:cubicBezTo>
                    <a:pt x="19" y="6"/>
                    <a:pt x="19" y="6"/>
                    <a:pt x="19" y="5"/>
                  </a:cubicBezTo>
                  <a:cubicBezTo>
                    <a:pt x="20" y="4"/>
                    <a:pt x="21" y="3"/>
                    <a:pt x="22" y="2"/>
                  </a:cubicBezTo>
                  <a:cubicBezTo>
                    <a:pt x="22" y="1"/>
                    <a:pt x="23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1" y="1"/>
                    <a:pt x="33" y="2"/>
                    <a:pt x="35" y="4"/>
                  </a:cubicBezTo>
                  <a:cubicBezTo>
                    <a:pt x="36" y="6"/>
                    <a:pt x="36" y="9"/>
                    <a:pt x="36" y="11"/>
                  </a:cubicBezTo>
                  <a:cubicBezTo>
                    <a:pt x="36" y="12"/>
                    <a:pt x="36" y="13"/>
                    <a:pt x="37" y="15"/>
                  </a:cubicBezTo>
                  <a:cubicBezTo>
                    <a:pt x="37" y="15"/>
                    <a:pt x="38" y="16"/>
                    <a:pt x="38" y="17"/>
                  </a:cubicBezTo>
                  <a:cubicBezTo>
                    <a:pt x="39" y="18"/>
                    <a:pt x="38" y="19"/>
                    <a:pt x="37" y="20"/>
                  </a:cubicBezTo>
                  <a:cubicBezTo>
                    <a:pt x="37" y="21"/>
                    <a:pt x="36" y="22"/>
                    <a:pt x="38" y="23"/>
                  </a:cubicBezTo>
                  <a:cubicBezTo>
                    <a:pt x="39" y="23"/>
                    <a:pt x="40" y="24"/>
                    <a:pt x="42" y="25"/>
                  </a:cubicBezTo>
                  <a:cubicBezTo>
                    <a:pt x="43" y="26"/>
                    <a:pt x="45" y="26"/>
                    <a:pt x="46" y="25"/>
                  </a:cubicBezTo>
                  <a:cubicBezTo>
                    <a:pt x="48" y="23"/>
                    <a:pt x="49" y="20"/>
                    <a:pt x="50" y="19"/>
                  </a:cubicBezTo>
                  <a:cubicBezTo>
                    <a:pt x="51" y="18"/>
                    <a:pt x="52" y="17"/>
                    <a:pt x="52" y="17"/>
                  </a:cubicBezTo>
                  <a:cubicBezTo>
                    <a:pt x="54" y="16"/>
                    <a:pt x="55" y="16"/>
                    <a:pt x="57" y="17"/>
                  </a:cubicBezTo>
                  <a:cubicBezTo>
                    <a:pt x="57" y="17"/>
                    <a:pt x="58" y="17"/>
                    <a:pt x="59" y="17"/>
                  </a:cubicBezTo>
                  <a:cubicBezTo>
                    <a:pt x="61" y="17"/>
                    <a:pt x="63" y="17"/>
                    <a:pt x="65" y="16"/>
                  </a:cubicBezTo>
                  <a:cubicBezTo>
                    <a:pt x="64" y="17"/>
                    <a:pt x="64" y="17"/>
                    <a:pt x="63" y="18"/>
                  </a:cubicBezTo>
                  <a:cubicBezTo>
                    <a:pt x="60" y="18"/>
                    <a:pt x="58" y="19"/>
                    <a:pt x="57" y="21"/>
                  </a:cubicBezTo>
                  <a:cubicBezTo>
                    <a:pt x="57" y="24"/>
                    <a:pt x="57" y="25"/>
                    <a:pt x="58" y="27"/>
                  </a:cubicBezTo>
                  <a:cubicBezTo>
                    <a:pt x="60" y="32"/>
                    <a:pt x="50" y="34"/>
                    <a:pt x="54" y="39"/>
                  </a:cubicBezTo>
                  <a:cubicBezTo>
                    <a:pt x="55" y="42"/>
                    <a:pt x="57" y="41"/>
                    <a:pt x="60" y="40"/>
                  </a:cubicBezTo>
                  <a:cubicBezTo>
                    <a:pt x="61" y="40"/>
                    <a:pt x="65" y="38"/>
                    <a:pt x="67" y="40"/>
                  </a:cubicBezTo>
                  <a:cubicBezTo>
                    <a:pt x="68" y="41"/>
                    <a:pt x="67" y="44"/>
                    <a:pt x="69" y="46"/>
                  </a:cubicBezTo>
                  <a:cubicBezTo>
                    <a:pt x="70" y="47"/>
                    <a:pt x="72" y="48"/>
                    <a:pt x="74" y="49"/>
                  </a:cubicBezTo>
                  <a:cubicBezTo>
                    <a:pt x="74" y="49"/>
                    <a:pt x="75" y="50"/>
                    <a:pt x="75" y="50"/>
                  </a:cubicBezTo>
                  <a:cubicBezTo>
                    <a:pt x="76" y="51"/>
                    <a:pt x="76" y="53"/>
                    <a:pt x="75" y="54"/>
                  </a:cubicBezTo>
                  <a:cubicBezTo>
                    <a:pt x="75" y="55"/>
                    <a:pt x="75" y="56"/>
                    <a:pt x="75" y="56"/>
                  </a:cubicBezTo>
                  <a:cubicBezTo>
                    <a:pt x="74" y="58"/>
                    <a:pt x="74" y="60"/>
                    <a:pt x="73" y="62"/>
                  </a:cubicBezTo>
                  <a:cubicBezTo>
                    <a:pt x="73" y="63"/>
                    <a:pt x="73" y="64"/>
                    <a:pt x="73" y="64"/>
                  </a:cubicBezTo>
                  <a:cubicBezTo>
                    <a:pt x="73" y="66"/>
                    <a:pt x="73" y="68"/>
                    <a:pt x="72" y="69"/>
                  </a:cubicBezTo>
                  <a:cubicBezTo>
                    <a:pt x="72" y="69"/>
                    <a:pt x="72" y="69"/>
                    <a:pt x="72" y="70"/>
                  </a:cubicBezTo>
                  <a:cubicBezTo>
                    <a:pt x="72" y="72"/>
                    <a:pt x="72" y="75"/>
                    <a:pt x="73" y="78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9"/>
                    <a:pt x="72" y="79"/>
                  </a:cubicBezTo>
                  <a:cubicBezTo>
                    <a:pt x="70" y="79"/>
                    <a:pt x="66" y="79"/>
                    <a:pt x="64" y="78"/>
                  </a:cubicBezTo>
                  <a:cubicBezTo>
                    <a:pt x="63" y="77"/>
                    <a:pt x="62" y="76"/>
                    <a:pt x="61" y="76"/>
                  </a:cubicBezTo>
                  <a:cubicBezTo>
                    <a:pt x="60" y="75"/>
                    <a:pt x="59" y="75"/>
                    <a:pt x="57" y="74"/>
                  </a:cubicBezTo>
                  <a:cubicBezTo>
                    <a:pt x="55" y="73"/>
                    <a:pt x="53" y="70"/>
                    <a:pt x="51" y="69"/>
                  </a:cubicBezTo>
                  <a:cubicBezTo>
                    <a:pt x="48" y="66"/>
                    <a:pt x="44" y="63"/>
                    <a:pt x="41" y="61"/>
                  </a:cubicBezTo>
                  <a:cubicBezTo>
                    <a:pt x="35" y="58"/>
                    <a:pt x="29" y="57"/>
                    <a:pt x="24" y="52"/>
                  </a:cubicBezTo>
                  <a:cubicBezTo>
                    <a:pt x="22" y="49"/>
                    <a:pt x="20" y="45"/>
                    <a:pt x="16" y="43"/>
                  </a:cubicBezTo>
                  <a:cubicBezTo>
                    <a:pt x="13" y="42"/>
                    <a:pt x="8" y="40"/>
                    <a:pt x="5" y="38"/>
                  </a:cubicBezTo>
                  <a:cubicBezTo>
                    <a:pt x="3" y="35"/>
                    <a:pt x="2" y="31"/>
                    <a:pt x="0" y="29"/>
                  </a:cubicBezTo>
                  <a:cubicBezTo>
                    <a:pt x="0" y="28"/>
                    <a:pt x="1" y="28"/>
                    <a:pt x="1" y="28"/>
                  </a:cubicBezTo>
                  <a:cubicBezTo>
                    <a:pt x="2" y="27"/>
                    <a:pt x="3" y="26"/>
                    <a:pt x="4" y="24"/>
                  </a:cubicBezTo>
                  <a:cubicBezTo>
                    <a:pt x="6" y="22"/>
                    <a:pt x="7" y="20"/>
                    <a:pt x="10" y="19"/>
                  </a:cubicBezTo>
                  <a:cubicBezTo>
                    <a:pt x="12" y="18"/>
                    <a:pt x="15" y="16"/>
                    <a:pt x="17" y="14"/>
                  </a:cubicBezTo>
                  <a:cubicBezTo>
                    <a:pt x="19" y="12"/>
                    <a:pt x="19" y="11"/>
                    <a:pt x="19" y="8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53">
              <a:extLst>
                <a:ext uri="{FF2B5EF4-FFF2-40B4-BE49-F238E27FC236}">
                  <a16:creationId xmlns:a16="http://schemas.microsoft.com/office/drawing/2014/main" id="{94FBB3EB-5792-4578-8CE7-D3628A37B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520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4">
              <a:extLst>
                <a:ext uri="{FF2B5EF4-FFF2-40B4-BE49-F238E27FC236}">
                  <a16:creationId xmlns:a16="http://schemas.microsoft.com/office/drawing/2014/main" id="{7DCE2365-28BF-451A-BF77-4EF39160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2343151"/>
              <a:ext cx="444500" cy="342900"/>
            </a:xfrm>
            <a:custGeom>
              <a:avLst/>
              <a:gdLst>
                <a:gd name="T0" fmla="*/ 23 w 118"/>
                <a:gd name="T1" fmla="*/ 88 h 91"/>
                <a:gd name="T2" fmla="*/ 16 w 118"/>
                <a:gd name="T3" fmla="*/ 82 h 91"/>
                <a:gd name="T4" fmla="*/ 16 w 118"/>
                <a:gd name="T5" fmla="*/ 78 h 91"/>
                <a:gd name="T6" fmla="*/ 12 w 118"/>
                <a:gd name="T7" fmla="*/ 75 h 91"/>
                <a:gd name="T8" fmla="*/ 13 w 118"/>
                <a:gd name="T9" fmla="*/ 71 h 91"/>
                <a:gd name="T10" fmla="*/ 15 w 118"/>
                <a:gd name="T11" fmla="*/ 68 h 91"/>
                <a:gd name="T12" fmla="*/ 15 w 118"/>
                <a:gd name="T13" fmla="*/ 65 h 91"/>
                <a:gd name="T14" fmla="*/ 19 w 118"/>
                <a:gd name="T15" fmla="*/ 61 h 91"/>
                <a:gd name="T16" fmla="*/ 20 w 118"/>
                <a:gd name="T17" fmla="*/ 56 h 91"/>
                <a:gd name="T18" fmla="*/ 25 w 118"/>
                <a:gd name="T19" fmla="*/ 52 h 91"/>
                <a:gd name="T20" fmla="*/ 12 w 118"/>
                <a:gd name="T21" fmla="*/ 50 h 91"/>
                <a:gd name="T22" fmla="*/ 6 w 118"/>
                <a:gd name="T23" fmla="*/ 43 h 91"/>
                <a:gd name="T24" fmla="*/ 3 w 118"/>
                <a:gd name="T25" fmla="*/ 37 h 91"/>
                <a:gd name="T26" fmla="*/ 3 w 118"/>
                <a:gd name="T27" fmla="*/ 33 h 91"/>
                <a:gd name="T28" fmla="*/ 11 w 118"/>
                <a:gd name="T29" fmla="*/ 28 h 91"/>
                <a:gd name="T30" fmla="*/ 17 w 118"/>
                <a:gd name="T31" fmla="*/ 19 h 91"/>
                <a:gd name="T32" fmla="*/ 18 w 118"/>
                <a:gd name="T33" fmla="*/ 12 h 91"/>
                <a:gd name="T34" fmla="*/ 21 w 118"/>
                <a:gd name="T35" fmla="*/ 5 h 91"/>
                <a:gd name="T36" fmla="*/ 22 w 118"/>
                <a:gd name="T37" fmla="*/ 1 h 91"/>
                <a:gd name="T38" fmla="*/ 24 w 118"/>
                <a:gd name="T39" fmla="*/ 2 h 91"/>
                <a:gd name="T40" fmla="*/ 29 w 118"/>
                <a:gd name="T41" fmla="*/ 3 h 91"/>
                <a:gd name="T42" fmla="*/ 48 w 118"/>
                <a:gd name="T43" fmla="*/ 2 h 91"/>
                <a:gd name="T44" fmla="*/ 56 w 118"/>
                <a:gd name="T45" fmla="*/ 0 h 91"/>
                <a:gd name="T46" fmla="*/ 61 w 118"/>
                <a:gd name="T47" fmla="*/ 2 h 91"/>
                <a:gd name="T48" fmla="*/ 64 w 118"/>
                <a:gd name="T49" fmla="*/ 7 h 91"/>
                <a:gd name="T50" fmla="*/ 65 w 118"/>
                <a:gd name="T51" fmla="*/ 9 h 91"/>
                <a:gd name="T52" fmla="*/ 71 w 118"/>
                <a:gd name="T53" fmla="*/ 8 h 91"/>
                <a:gd name="T54" fmla="*/ 75 w 118"/>
                <a:gd name="T55" fmla="*/ 10 h 91"/>
                <a:gd name="T56" fmla="*/ 77 w 118"/>
                <a:gd name="T57" fmla="*/ 16 h 91"/>
                <a:gd name="T58" fmla="*/ 84 w 118"/>
                <a:gd name="T59" fmla="*/ 21 h 91"/>
                <a:gd name="T60" fmla="*/ 88 w 118"/>
                <a:gd name="T61" fmla="*/ 24 h 91"/>
                <a:gd name="T62" fmla="*/ 92 w 118"/>
                <a:gd name="T63" fmla="*/ 31 h 91"/>
                <a:gd name="T64" fmla="*/ 98 w 118"/>
                <a:gd name="T65" fmla="*/ 36 h 91"/>
                <a:gd name="T66" fmla="*/ 102 w 118"/>
                <a:gd name="T67" fmla="*/ 40 h 91"/>
                <a:gd name="T68" fmla="*/ 106 w 118"/>
                <a:gd name="T69" fmla="*/ 49 h 91"/>
                <a:gd name="T70" fmla="*/ 102 w 118"/>
                <a:gd name="T71" fmla="*/ 55 h 91"/>
                <a:gd name="T72" fmla="*/ 106 w 118"/>
                <a:gd name="T73" fmla="*/ 61 h 91"/>
                <a:gd name="T74" fmla="*/ 109 w 118"/>
                <a:gd name="T75" fmla="*/ 66 h 91"/>
                <a:gd name="T76" fmla="*/ 111 w 118"/>
                <a:gd name="T77" fmla="*/ 68 h 91"/>
                <a:gd name="T78" fmla="*/ 114 w 118"/>
                <a:gd name="T79" fmla="*/ 70 h 91"/>
                <a:gd name="T80" fmla="*/ 117 w 118"/>
                <a:gd name="T81" fmla="*/ 73 h 91"/>
                <a:gd name="T82" fmla="*/ 116 w 118"/>
                <a:gd name="T83" fmla="*/ 82 h 91"/>
                <a:gd name="T84" fmla="*/ 115 w 118"/>
                <a:gd name="T85" fmla="*/ 88 h 91"/>
                <a:gd name="T86" fmla="*/ 115 w 118"/>
                <a:gd name="T87" fmla="*/ 88 h 91"/>
                <a:gd name="T88" fmla="*/ 110 w 118"/>
                <a:gd name="T89" fmla="*/ 87 h 91"/>
                <a:gd name="T90" fmla="*/ 108 w 118"/>
                <a:gd name="T91" fmla="*/ 84 h 91"/>
                <a:gd name="T92" fmla="*/ 106 w 118"/>
                <a:gd name="T93" fmla="*/ 82 h 91"/>
                <a:gd name="T94" fmla="*/ 101 w 118"/>
                <a:gd name="T95" fmla="*/ 82 h 91"/>
                <a:gd name="T96" fmla="*/ 90 w 118"/>
                <a:gd name="T97" fmla="*/ 82 h 91"/>
                <a:gd name="T98" fmla="*/ 84 w 118"/>
                <a:gd name="T99" fmla="*/ 80 h 91"/>
                <a:gd name="T100" fmla="*/ 78 w 118"/>
                <a:gd name="T101" fmla="*/ 78 h 91"/>
                <a:gd name="T102" fmla="*/ 71 w 118"/>
                <a:gd name="T103" fmla="*/ 80 h 91"/>
                <a:gd name="T104" fmla="*/ 64 w 118"/>
                <a:gd name="T105" fmla="*/ 80 h 91"/>
                <a:gd name="T106" fmla="*/ 55 w 118"/>
                <a:gd name="T107" fmla="*/ 79 h 91"/>
                <a:gd name="T108" fmla="*/ 46 w 118"/>
                <a:gd name="T109" fmla="*/ 80 h 91"/>
                <a:gd name="T110" fmla="*/ 42 w 118"/>
                <a:gd name="T111" fmla="*/ 83 h 91"/>
                <a:gd name="T112" fmla="*/ 39 w 118"/>
                <a:gd name="T113" fmla="*/ 87 h 91"/>
                <a:gd name="T114" fmla="*/ 32 w 118"/>
                <a:gd name="T115" fmla="*/ 88 h 91"/>
                <a:gd name="T116" fmla="*/ 28 w 118"/>
                <a:gd name="T117" fmla="*/ 89 h 91"/>
                <a:gd name="T118" fmla="*/ 25 w 118"/>
                <a:gd name="T119" fmla="*/ 91 h 91"/>
                <a:gd name="T120" fmla="*/ 23 w 118"/>
                <a:gd name="T121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" h="91">
                  <a:moveTo>
                    <a:pt x="23" y="88"/>
                  </a:moveTo>
                  <a:cubicBezTo>
                    <a:pt x="21" y="85"/>
                    <a:pt x="16" y="86"/>
                    <a:pt x="16" y="82"/>
                  </a:cubicBezTo>
                  <a:cubicBezTo>
                    <a:pt x="16" y="80"/>
                    <a:pt x="17" y="80"/>
                    <a:pt x="16" y="78"/>
                  </a:cubicBezTo>
                  <a:cubicBezTo>
                    <a:pt x="16" y="77"/>
                    <a:pt x="13" y="76"/>
                    <a:pt x="12" y="75"/>
                  </a:cubicBezTo>
                  <a:cubicBezTo>
                    <a:pt x="11" y="73"/>
                    <a:pt x="13" y="72"/>
                    <a:pt x="13" y="71"/>
                  </a:cubicBezTo>
                  <a:cubicBezTo>
                    <a:pt x="14" y="70"/>
                    <a:pt x="14" y="69"/>
                    <a:pt x="15" y="68"/>
                  </a:cubicBezTo>
                  <a:cubicBezTo>
                    <a:pt x="15" y="67"/>
                    <a:pt x="15" y="66"/>
                    <a:pt x="15" y="65"/>
                  </a:cubicBezTo>
                  <a:cubicBezTo>
                    <a:pt x="15" y="62"/>
                    <a:pt x="17" y="62"/>
                    <a:pt x="19" y="61"/>
                  </a:cubicBezTo>
                  <a:cubicBezTo>
                    <a:pt x="19" y="59"/>
                    <a:pt x="18" y="58"/>
                    <a:pt x="20" y="56"/>
                  </a:cubicBezTo>
                  <a:cubicBezTo>
                    <a:pt x="21" y="55"/>
                    <a:pt x="25" y="55"/>
                    <a:pt x="25" y="52"/>
                  </a:cubicBezTo>
                  <a:cubicBezTo>
                    <a:pt x="21" y="49"/>
                    <a:pt x="16" y="51"/>
                    <a:pt x="12" y="50"/>
                  </a:cubicBezTo>
                  <a:cubicBezTo>
                    <a:pt x="9" y="49"/>
                    <a:pt x="7" y="46"/>
                    <a:pt x="6" y="43"/>
                  </a:cubicBezTo>
                  <a:cubicBezTo>
                    <a:pt x="4" y="41"/>
                    <a:pt x="4" y="39"/>
                    <a:pt x="3" y="37"/>
                  </a:cubicBezTo>
                  <a:cubicBezTo>
                    <a:pt x="1" y="35"/>
                    <a:pt x="0" y="34"/>
                    <a:pt x="3" y="33"/>
                  </a:cubicBezTo>
                  <a:cubicBezTo>
                    <a:pt x="5" y="31"/>
                    <a:pt x="8" y="30"/>
                    <a:pt x="11" y="28"/>
                  </a:cubicBezTo>
                  <a:cubicBezTo>
                    <a:pt x="13" y="26"/>
                    <a:pt x="17" y="22"/>
                    <a:pt x="17" y="19"/>
                  </a:cubicBezTo>
                  <a:cubicBezTo>
                    <a:pt x="18" y="17"/>
                    <a:pt x="18" y="14"/>
                    <a:pt x="18" y="12"/>
                  </a:cubicBezTo>
                  <a:cubicBezTo>
                    <a:pt x="19" y="9"/>
                    <a:pt x="20" y="8"/>
                    <a:pt x="21" y="5"/>
                  </a:cubicBezTo>
                  <a:cubicBezTo>
                    <a:pt x="22" y="4"/>
                    <a:pt x="22" y="3"/>
                    <a:pt x="22" y="1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6" y="2"/>
                    <a:pt x="27" y="2"/>
                    <a:pt x="29" y="3"/>
                  </a:cubicBezTo>
                  <a:cubicBezTo>
                    <a:pt x="36" y="3"/>
                    <a:pt x="42" y="3"/>
                    <a:pt x="48" y="2"/>
                  </a:cubicBezTo>
                  <a:cubicBezTo>
                    <a:pt x="51" y="1"/>
                    <a:pt x="53" y="0"/>
                    <a:pt x="56" y="0"/>
                  </a:cubicBezTo>
                  <a:cubicBezTo>
                    <a:pt x="58" y="0"/>
                    <a:pt x="60" y="1"/>
                    <a:pt x="61" y="2"/>
                  </a:cubicBezTo>
                  <a:cubicBezTo>
                    <a:pt x="63" y="3"/>
                    <a:pt x="64" y="4"/>
                    <a:pt x="64" y="7"/>
                  </a:cubicBezTo>
                  <a:cubicBezTo>
                    <a:pt x="64" y="8"/>
                    <a:pt x="64" y="9"/>
                    <a:pt x="65" y="9"/>
                  </a:cubicBezTo>
                  <a:cubicBezTo>
                    <a:pt x="67" y="9"/>
                    <a:pt x="69" y="8"/>
                    <a:pt x="71" y="8"/>
                  </a:cubicBezTo>
                  <a:cubicBezTo>
                    <a:pt x="73" y="7"/>
                    <a:pt x="74" y="9"/>
                    <a:pt x="75" y="10"/>
                  </a:cubicBezTo>
                  <a:cubicBezTo>
                    <a:pt x="76" y="12"/>
                    <a:pt x="76" y="14"/>
                    <a:pt x="77" y="16"/>
                  </a:cubicBezTo>
                  <a:cubicBezTo>
                    <a:pt x="79" y="19"/>
                    <a:pt x="81" y="19"/>
                    <a:pt x="84" y="21"/>
                  </a:cubicBezTo>
                  <a:cubicBezTo>
                    <a:pt x="85" y="22"/>
                    <a:pt x="87" y="23"/>
                    <a:pt x="88" y="24"/>
                  </a:cubicBezTo>
                  <a:cubicBezTo>
                    <a:pt x="90" y="26"/>
                    <a:pt x="91" y="29"/>
                    <a:pt x="92" y="31"/>
                  </a:cubicBezTo>
                  <a:cubicBezTo>
                    <a:pt x="93" y="33"/>
                    <a:pt x="95" y="35"/>
                    <a:pt x="98" y="36"/>
                  </a:cubicBezTo>
                  <a:cubicBezTo>
                    <a:pt x="100" y="37"/>
                    <a:pt x="101" y="38"/>
                    <a:pt x="102" y="40"/>
                  </a:cubicBezTo>
                  <a:cubicBezTo>
                    <a:pt x="103" y="43"/>
                    <a:pt x="106" y="45"/>
                    <a:pt x="106" y="49"/>
                  </a:cubicBezTo>
                  <a:cubicBezTo>
                    <a:pt x="106" y="51"/>
                    <a:pt x="102" y="53"/>
                    <a:pt x="102" y="55"/>
                  </a:cubicBezTo>
                  <a:cubicBezTo>
                    <a:pt x="101" y="58"/>
                    <a:pt x="104" y="59"/>
                    <a:pt x="106" y="61"/>
                  </a:cubicBezTo>
                  <a:cubicBezTo>
                    <a:pt x="107" y="63"/>
                    <a:pt x="108" y="64"/>
                    <a:pt x="109" y="66"/>
                  </a:cubicBezTo>
                  <a:cubicBezTo>
                    <a:pt x="109" y="67"/>
                    <a:pt x="110" y="68"/>
                    <a:pt x="111" y="68"/>
                  </a:cubicBezTo>
                  <a:cubicBezTo>
                    <a:pt x="112" y="69"/>
                    <a:pt x="113" y="69"/>
                    <a:pt x="114" y="70"/>
                  </a:cubicBezTo>
                  <a:cubicBezTo>
                    <a:pt x="115" y="71"/>
                    <a:pt x="116" y="72"/>
                    <a:pt x="117" y="73"/>
                  </a:cubicBezTo>
                  <a:cubicBezTo>
                    <a:pt x="118" y="76"/>
                    <a:pt x="118" y="79"/>
                    <a:pt x="116" y="82"/>
                  </a:cubicBezTo>
                  <a:cubicBezTo>
                    <a:pt x="116" y="83"/>
                    <a:pt x="113" y="87"/>
                    <a:pt x="115" y="88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13" y="88"/>
                    <a:pt x="112" y="88"/>
                    <a:pt x="110" y="87"/>
                  </a:cubicBezTo>
                  <a:cubicBezTo>
                    <a:pt x="110" y="86"/>
                    <a:pt x="109" y="85"/>
                    <a:pt x="108" y="84"/>
                  </a:cubicBezTo>
                  <a:cubicBezTo>
                    <a:pt x="108" y="83"/>
                    <a:pt x="107" y="82"/>
                    <a:pt x="106" y="82"/>
                  </a:cubicBezTo>
                  <a:cubicBezTo>
                    <a:pt x="104" y="82"/>
                    <a:pt x="102" y="82"/>
                    <a:pt x="101" y="82"/>
                  </a:cubicBezTo>
                  <a:cubicBezTo>
                    <a:pt x="97" y="83"/>
                    <a:pt x="94" y="83"/>
                    <a:pt x="90" y="82"/>
                  </a:cubicBezTo>
                  <a:cubicBezTo>
                    <a:pt x="88" y="81"/>
                    <a:pt x="86" y="80"/>
                    <a:pt x="84" y="80"/>
                  </a:cubicBezTo>
                  <a:cubicBezTo>
                    <a:pt x="82" y="79"/>
                    <a:pt x="80" y="79"/>
                    <a:pt x="78" y="78"/>
                  </a:cubicBezTo>
                  <a:cubicBezTo>
                    <a:pt x="76" y="78"/>
                    <a:pt x="73" y="78"/>
                    <a:pt x="71" y="80"/>
                  </a:cubicBezTo>
                  <a:cubicBezTo>
                    <a:pt x="69" y="80"/>
                    <a:pt x="67" y="80"/>
                    <a:pt x="64" y="80"/>
                  </a:cubicBezTo>
                  <a:cubicBezTo>
                    <a:pt x="61" y="80"/>
                    <a:pt x="58" y="80"/>
                    <a:pt x="55" y="79"/>
                  </a:cubicBezTo>
                  <a:cubicBezTo>
                    <a:pt x="52" y="79"/>
                    <a:pt x="49" y="79"/>
                    <a:pt x="46" y="80"/>
                  </a:cubicBezTo>
                  <a:cubicBezTo>
                    <a:pt x="44" y="80"/>
                    <a:pt x="42" y="81"/>
                    <a:pt x="42" y="83"/>
                  </a:cubicBezTo>
                  <a:cubicBezTo>
                    <a:pt x="41" y="85"/>
                    <a:pt x="40" y="86"/>
                    <a:pt x="39" y="87"/>
                  </a:cubicBezTo>
                  <a:cubicBezTo>
                    <a:pt x="37" y="88"/>
                    <a:pt x="34" y="88"/>
                    <a:pt x="32" y="88"/>
                  </a:cubicBezTo>
                  <a:cubicBezTo>
                    <a:pt x="31" y="89"/>
                    <a:pt x="29" y="89"/>
                    <a:pt x="28" y="89"/>
                  </a:cubicBezTo>
                  <a:cubicBezTo>
                    <a:pt x="27" y="90"/>
                    <a:pt x="26" y="90"/>
                    <a:pt x="25" y="91"/>
                  </a:cubicBezTo>
                  <a:cubicBezTo>
                    <a:pt x="24" y="90"/>
                    <a:pt x="24" y="89"/>
                    <a:pt x="23" y="88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5">
              <a:extLst>
                <a:ext uri="{FF2B5EF4-FFF2-40B4-BE49-F238E27FC236}">
                  <a16:creationId xmlns:a16="http://schemas.microsoft.com/office/drawing/2014/main" id="{2437C085-E5ED-4EC6-9DB8-7649393E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075" y="1712913"/>
              <a:ext cx="1165225" cy="1101725"/>
            </a:xfrm>
            <a:custGeom>
              <a:avLst/>
              <a:gdLst>
                <a:gd name="T0" fmla="*/ 15 w 309"/>
                <a:gd name="T1" fmla="*/ 249 h 292"/>
                <a:gd name="T2" fmla="*/ 10 w 309"/>
                <a:gd name="T3" fmla="*/ 235 h 292"/>
                <a:gd name="T4" fmla="*/ 1 w 309"/>
                <a:gd name="T5" fmla="*/ 222 h 292"/>
                <a:gd name="T6" fmla="*/ 1 w 309"/>
                <a:gd name="T7" fmla="*/ 205 h 292"/>
                <a:gd name="T8" fmla="*/ 9 w 309"/>
                <a:gd name="T9" fmla="*/ 203 h 292"/>
                <a:gd name="T10" fmla="*/ 19 w 309"/>
                <a:gd name="T11" fmla="*/ 195 h 292"/>
                <a:gd name="T12" fmla="*/ 28 w 309"/>
                <a:gd name="T13" fmla="*/ 197 h 292"/>
                <a:gd name="T14" fmla="*/ 45 w 309"/>
                <a:gd name="T15" fmla="*/ 192 h 292"/>
                <a:gd name="T16" fmla="*/ 55 w 309"/>
                <a:gd name="T17" fmla="*/ 188 h 292"/>
                <a:gd name="T18" fmla="*/ 126 w 309"/>
                <a:gd name="T19" fmla="*/ 184 h 292"/>
                <a:gd name="T20" fmla="*/ 131 w 309"/>
                <a:gd name="T21" fmla="*/ 178 h 292"/>
                <a:gd name="T22" fmla="*/ 121 w 309"/>
                <a:gd name="T23" fmla="*/ 167 h 292"/>
                <a:gd name="T24" fmla="*/ 114 w 309"/>
                <a:gd name="T25" fmla="*/ 100 h 292"/>
                <a:gd name="T26" fmla="*/ 143 w 309"/>
                <a:gd name="T27" fmla="*/ 0 h 292"/>
                <a:gd name="T28" fmla="*/ 155 w 309"/>
                <a:gd name="T29" fmla="*/ 9 h 292"/>
                <a:gd name="T30" fmla="*/ 224 w 309"/>
                <a:gd name="T31" fmla="*/ 61 h 292"/>
                <a:gd name="T32" fmla="*/ 262 w 309"/>
                <a:gd name="T33" fmla="*/ 91 h 292"/>
                <a:gd name="T34" fmla="*/ 284 w 309"/>
                <a:gd name="T35" fmla="*/ 100 h 292"/>
                <a:gd name="T36" fmla="*/ 295 w 309"/>
                <a:gd name="T37" fmla="*/ 122 h 292"/>
                <a:gd name="T38" fmla="*/ 309 w 309"/>
                <a:gd name="T39" fmla="*/ 175 h 292"/>
                <a:gd name="T40" fmla="*/ 301 w 309"/>
                <a:gd name="T41" fmla="*/ 185 h 292"/>
                <a:gd name="T42" fmla="*/ 288 w 309"/>
                <a:gd name="T43" fmla="*/ 194 h 292"/>
                <a:gd name="T44" fmla="*/ 264 w 309"/>
                <a:gd name="T45" fmla="*/ 194 h 292"/>
                <a:gd name="T46" fmla="*/ 238 w 309"/>
                <a:gd name="T47" fmla="*/ 204 h 292"/>
                <a:gd name="T48" fmla="*/ 226 w 309"/>
                <a:gd name="T49" fmla="*/ 200 h 292"/>
                <a:gd name="T50" fmla="*/ 209 w 309"/>
                <a:gd name="T51" fmla="*/ 200 h 292"/>
                <a:gd name="T52" fmla="*/ 195 w 309"/>
                <a:gd name="T53" fmla="*/ 208 h 292"/>
                <a:gd name="T54" fmla="*/ 185 w 309"/>
                <a:gd name="T55" fmla="*/ 214 h 292"/>
                <a:gd name="T56" fmla="*/ 174 w 309"/>
                <a:gd name="T57" fmla="*/ 221 h 292"/>
                <a:gd name="T58" fmla="*/ 167 w 309"/>
                <a:gd name="T59" fmla="*/ 226 h 292"/>
                <a:gd name="T60" fmla="*/ 157 w 309"/>
                <a:gd name="T61" fmla="*/ 230 h 292"/>
                <a:gd name="T62" fmla="*/ 147 w 309"/>
                <a:gd name="T63" fmla="*/ 243 h 292"/>
                <a:gd name="T64" fmla="*/ 139 w 309"/>
                <a:gd name="T65" fmla="*/ 259 h 292"/>
                <a:gd name="T66" fmla="*/ 128 w 309"/>
                <a:gd name="T67" fmla="*/ 267 h 292"/>
                <a:gd name="T68" fmla="*/ 131 w 309"/>
                <a:gd name="T69" fmla="*/ 280 h 292"/>
                <a:gd name="T70" fmla="*/ 119 w 309"/>
                <a:gd name="T71" fmla="*/ 291 h 292"/>
                <a:gd name="T72" fmla="*/ 112 w 309"/>
                <a:gd name="T73" fmla="*/ 284 h 292"/>
                <a:gd name="T74" fmla="*/ 104 w 309"/>
                <a:gd name="T75" fmla="*/ 288 h 292"/>
                <a:gd name="T76" fmla="*/ 86 w 309"/>
                <a:gd name="T77" fmla="*/ 286 h 292"/>
                <a:gd name="T78" fmla="*/ 78 w 309"/>
                <a:gd name="T79" fmla="*/ 288 h 292"/>
                <a:gd name="T80" fmla="*/ 70 w 309"/>
                <a:gd name="T81" fmla="*/ 276 h 292"/>
                <a:gd name="T82" fmla="*/ 64 w 309"/>
                <a:gd name="T83" fmla="*/ 264 h 292"/>
                <a:gd name="T84" fmla="*/ 53 w 309"/>
                <a:gd name="T85" fmla="*/ 252 h 292"/>
                <a:gd name="T86" fmla="*/ 39 w 309"/>
                <a:gd name="T87" fmla="*/ 255 h 292"/>
                <a:gd name="T88" fmla="*/ 24 w 309"/>
                <a:gd name="T89" fmla="*/ 259 h 292"/>
                <a:gd name="T90" fmla="*/ 14 w 309"/>
                <a:gd name="T91" fmla="*/ 255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9" h="292">
                  <a:moveTo>
                    <a:pt x="14" y="255"/>
                  </a:moveTo>
                  <a:cubicBezTo>
                    <a:pt x="14" y="255"/>
                    <a:pt x="14" y="255"/>
                    <a:pt x="14" y="255"/>
                  </a:cubicBezTo>
                  <a:cubicBezTo>
                    <a:pt x="12" y="254"/>
                    <a:pt x="15" y="250"/>
                    <a:pt x="15" y="249"/>
                  </a:cubicBezTo>
                  <a:cubicBezTo>
                    <a:pt x="17" y="246"/>
                    <a:pt x="17" y="243"/>
                    <a:pt x="16" y="240"/>
                  </a:cubicBezTo>
                  <a:cubicBezTo>
                    <a:pt x="15" y="239"/>
                    <a:pt x="14" y="238"/>
                    <a:pt x="13" y="237"/>
                  </a:cubicBezTo>
                  <a:cubicBezTo>
                    <a:pt x="12" y="236"/>
                    <a:pt x="11" y="236"/>
                    <a:pt x="10" y="235"/>
                  </a:cubicBezTo>
                  <a:cubicBezTo>
                    <a:pt x="9" y="235"/>
                    <a:pt x="8" y="234"/>
                    <a:pt x="8" y="233"/>
                  </a:cubicBezTo>
                  <a:cubicBezTo>
                    <a:pt x="7" y="231"/>
                    <a:pt x="6" y="230"/>
                    <a:pt x="5" y="228"/>
                  </a:cubicBezTo>
                  <a:cubicBezTo>
                    <a:pt x="3" y="226"/>
                    <a:pt x="0" y="225"/>
                    <a:pt x="1" y="222"/>
                  </a:cubicBezTo>
                  <a:cubicBezTo>
                    <a:pt x="1" y="220"/>
                    <a:pt x="5" y="218"/>
                    <a:pt x="5" y="216"/>
                  </a:cubicBezTo>
                  <a:cubicBezTo>
                    <a:pt x="5" y="212"/>
                    <a:pt x="2" y="210"/>
                    <a:pt x="1" y="207"/>
                  </a:cubicBezTo>
                  <a:cubicBezTo>
                    <a:pt x="1" y="206"/>
                    <a:pt x="1" y="206"/>
                    <a:pt x="1" y="205"/>
                  </a:cubicBezTo>
                  <a:cubicBezTo>
                    <a:pt x="2" y="204"/>
                    <a:pt x="5" y="206"/>
                    <a:pt x="6" y="206"/>
                  </a:cubicBezTo>
                  <a:cubicBezTo>
                    <a:pt x="7" y="206"/>
                    <a:pt x="8" y="206"/>
                    <a:pt x="8" y="206"/>
                  </a:cubicBezTo>
                  <a:cubicBezTo>
                    <a:pt x="9" y="205"/>
                    <a:pt x="10" y="204"/>
                    <a:pt x="9" y="203"/>
                  </a:cubicBezTo>
                  <a:cubicBezTo>
                    <a:pt x="9" y="201"/>
                    <a:pt x="9" y="198"/>
                    <a:pt x="10" y="196"/>
                  </a:cubicBezTo>
                  <a:cubicBezTo>
                    <a:pt x="10" y="194"/>
                    <a:pt x="10" y="190"/>
                    <a:pt x="11" y="189"/>
                  </a:cubicBezTo>
                  <a:cubicBezTo>
                    <a:pt x="15" y="185"/>
                    <a:pt x="18" y="193"/>
                    <a:pt x="19" y="195"/>
                  </a:cubicBezTo>
                  <a:cubicBezTo>
                    <a:pt x="20" y="196"/>
                    <a:pt x="21" y="197"/>
                    <a:pt x="22" y="197"/>
                  </a:cubicBezTo>
                  <a:cubicBezTo>
                    <a:pt x="23" y="196"/>
                    <a:pt x="24" y="196"/>
                    <a:pt x="25" y="196"/>
                  </a:cubicBezTo>
                  <a:cubicBezTo>
                    <a:pt x="26" y="196"/>
                    <a:pt x="27" y="197"/>
                    <a:pt x="28" y="197"/>
                  </a:cubicBezTo>
                  <a:cubicBezTo>
                    <a:pt x="30" y="196"/>
                    <a:pt x="31" y="195"/>
                    <a:pt x="33" y="194"/>
                  </a:cubicBezTo>
                  <a:cubicBezTo>
                    <a:pt x="34" y="192"/>
                    <a:pt x="35" y="191"/>
                    <a:pt x="37" y="191"/>
                  </a:cubicBezTo>
                  <a:cubicBezTo>
                    <a:pt x="39" y="191"/>
                    <a:pt x="43" y="191"/>
                    <a:pt x="45" y="192"/>
                  </a:cubicBezTo>
                  <a:cubicBezTo>
                    <a:pt x="46" y="192"/>
                    <a:pt x="48" y="193"/>
                    <a:pt x="50" y="192"/>
                  </a:cubicBezTo>
                  <a:cubicBezTo>
                    <a:pt x="52" y="192"/>
                    <a:pt x="52" y="190"/>
                    <a:pt x="53" y="189"/>
                  </a:cubicBezTo>
                  <a:cubicBezTo>
                    <a:pt x="53" y="189"/>
                    <a:pt x="54" y="188"/>
                    <a:pt x="55" y="188"/>
                  </a:cubicBezTo>
                  <a:cubicBezTo>
                    <a:pt x="55" y="188"/>
                    <a:pt x="55" y="188"/>
                    <a:pt x="55" y="18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4" y="186"/>
                    <a:pt x="125" y="185"/>
                    <a:pt x="126" y="184"/>
                  </a:cubicBezTo>
                  <a:cubicBezTo>
                    <a:pt x="126" y="183"/>
                    <a:pt x="127" y="182"/>
                    <a:pt x="129" y="181"/>
                  </a:cubicBezTo>
                  <a:cubicBezTo>
                    <a:pt x="130" y="181"/>
                    <a:pt x="130" y="181"/>
                    <a:pt x="131" y="180"/>
                  </a:cubicBezTo>
                  <a:cubicBezTo>
                    <a:pt x="132" y="179"/>
                    <a:pt x="132" y="179"/>
                    <a:pt x="131" y="178"/>
                  </a:cubicBezTo>
                  <a:cubicBezTo>
                    <a:pt x="130" y="176"/>
                    <a:pt x="129" y="175"/>
                    <a:pt x="128" y="174"/>
                  </a:cubicBezTo>
                  <a:cubicBezTo>
                    <a:pt x="125" y="172"/>
                    <a:pt x="123" y="169"/>
                    <a:pt x="121" y="167"/>
                  </a:cubicBezTo>
                  <a:cubicBezTo>
                    <a:pt x="121" y="167"/>
                    <a:pt x="121" y="167"/>
                    <a:pt x="121" y="167"/>
                  </a:cubicBezTo>
                  <a:cubicBezTo>
                    <a:pt x="121" y="166"/>
                    <a:pt x="121" y="165"/>
                    <a:pt x="121" y="165"/>
                  </a:cubicBezTo>
                  <a:cubicBezTo>
                    <a:pt x="120" y="160"/>
                    <a:pt x="120" y="154"/>
                    <a:pt x="119" y="149"/>
                  </a:cubicBezTo>
                  <a:cubicBezTo>
                    <a:pt x="118" y="133"/>
                    <a:pt x="115" y="117"/>
                    <a:pt x="114" y="100"/>
                  </a:cubicBezTo>
                  <a:cubicBezTo>
                    <a:pt x="112" y="79"/>
                    <a:pt x="112" y="58"/>
                    <a:pt x="110" y="36"/>
                  </a:cubicBezTo>
                  <a:cubicBezTo>
                    <a:pt x="109" y="24"/>
                    <a:pt x="108" y="12"/>
                    <a:pt x="107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8" y="3"/>
                    <a:pt x="152" y="6"/>
                    <a:pt x="155" y="9"/>
                  </a:cubicBezTo>
                  <a:cubicBezTo>
                    <a:pt x="160" y="14"/>
                    <a:pt x="166" y="19"/>
                    <a:pt x="171" y="23"/>
                  </a:cubicBezTo>
                  <a:cubicBezTo>
                    <a:pt x="177" y="27"/>
                    <a:pt x="184" y="30"/>
                    <a:pt x="190" y="34"/>
                  </a:cubicBezTo>
                  <a:cubicBezTo>
                    <a:pt x="203" y="42"/>
                    <a:pt x="211" y="54"/>
                    <a:pt x="224" y="61"/>
                  </a:cubicBezTo>
                  <a:cubicBezTo>
                    <a:pt x="231" y="65"/>
                    <a:pt x="238" y="68"/>
                    <a:pt x="242" y="74"/>
                  </a:cubicBezTo>
                  <a:cubicBezTo>
                    <a:pt x="245" y="78"/>
                    <a:pt x="248" y="82"/>
                    <a:pt x="252" y="85"/>
                  </a:cubicBezTo>
                  <a:cubicBezTo>
                    <a:pt x="255" y="87"/>
                    <a:pt x="259" y="89"/>
                    <a:pt x="262" y="91"/>
                  </a:cubicBezTo>
                  <a:cubicBezTo>
                    <a:pt x="264" y="93"/>
                    <a:pt x="266" y="94"/>
                    <a:pt x="269" y="94"/>
                  </a:cubicBezTo>
                  <a:cubicBezTo>
                    <a:pt x="271" y="95"/>
                    <a:pt x="274" y="96"/>
                    <a:pt x="276" y="97"/>
                  </a:cubicBezTo>
                  <a:cubicBezTo>
                    <a:pt x="279" y="98"/>
                    <a:pt x="281" y="99"/>
                    <a:pt x="284" y="100"/>
                  </a:cubicBezTo>
                  <a:cubicBezTo>
                    <a:pt x="288" y="101"/>
                    <a:pt x="291" y="100"/>
                    <a:pt x="293" y="103"/>
                  </a:cubicBezTo>
                  <a:cubicBezTo>
                    <a:pt x="295" y="109"/>
                    <a:pt x="291" y="116"/>
                    <a:pt x="290" y="121"/>
                  </a:cubicBezTo>
                  <a:cubicBezTo>
                    <a:pt x="292" y="122"/>
                    <a:pt x="293" y="123"/>
                    <a:pt x="295" y="122"/>
                  </a:cubicBezTo>
                  <a:cubicBezTo>
                    <a:pt x="299" y="121"/>
                    <a:pt x="302" y="121"/>
                    <a:pt x="306" y="121"/>
                  </a:cubicBezTo>
                  <a:cubicBezTo>
                    <a:pt x="307" y="121"/>
                    <a:pt x="308" y="121"/>
                    <a:pt x="309" y="121"/>
                  </a:cubicBezTo>
                  <a:cubicBezTo>
                    <a:pt x="309" y="175"/>
                    <a:pt x="309" y="175"/>
                    <a:pt x="309" y="175"/>
                  </a:cubicBezTo>
                  <a:cubicBezTo>
                    <a:pt x="307" y="176"/>
                    <a:pt x="305" y="177"/>
                    <a:pt x="303" y="179"/>
                  </a:cubicBezTo>
                  <a:cubicBezTo>
                    <a:pt x="303" y="179"/>
                    <a:pt x="302" y="180"/>
                    <a:pt x="302" y="181"/>
                  </a:cubicBezTo>
                  <a:cubicBezTo>
                    <a:pt x="301" y="182"/>
                    <a:pt x="301" y="183"/>
                    <a:pt x="301" y="185"/>
                  </a:cubicBezTo>
                  <a:cubicBezTo>
                    <a:pt x="300" y="188"/>
                    <a:pt x="297" y="190"/>
                    <a:pt x="295" y="193"/>
                  </a:cubicBezTo>
                  <a:cubicBezTo>
                    <a:pt x="294" y="194"/>
                    <a:pt x="293" y="195"/>
                    <a:pt x="292" y="195"/>
                  </a:cubicBezTo>
                  <a:cubicBezTo>
                    <a:pt x="290" y="194"/>
                    <a:pt x="289" y="194"/>
                    <a:pt x="288" y="194"/>
                  </a:cubicBezTo>
                  <a:cubicBezTo>
                    <a:pt x="286" y="193"/>
                    <a:pt x="285" y="193"/>
                    <a:pt x="283" y="193"/>
                  </a:cubicBezTo>
                  <a:cubicBezTo>
                    <a:pt x="281" y="193"/>
                    <a:pt x="279" y="193"/>
                    <a:pt x="277" y="194"/>
                  </a:cubicBezTo>
                  <a:cubicBezTo>
                    <a:pt x="272" y="194"/>
                    <a:pt x="268" y="193"/>
                    <a:pt x="264" y="194"/>
                  </a:cubicBezTo>
                  <a:cubicBezTo>
                    <a:pt x="259" y="195"/>
                    <a:pt x="256" y="198"/>
                    <a:pt x="251" y="199"/>
                  </a:cubicBezTo>
                  <a:cubicBezTo>
                    <a:pt x="249" y="200"/>
                    <a:pt x="247" y="200"/>
                    <a:pt x="245" y="201"/>
                  </a:cubicBezTo>
                  <a:cubicBezTo>
                    <a:pt x="243" y="202"/>
                    <a:pt x="241" y="203"/>
                    <a:pt x="238" y="204"/>
                  </a:cubicBezTo>
                  <a:cubicBezTo>
                    <a:pt x="236" y="205"/>
                    <a:pt x="235" y="205"/>
                    <a:pt x="233" y="205"/>
                  </a:cubicBezTo>
                  <a:cubicBezTo>
                    <a:pt x="233" y="205"/>
                    <a:pt x="232" y="205"/>
                    <a:pt x="232" y="205"/>
                  </a:cubicBezTo>
                  <a:cubicBezTo>
                    <a:pt x="230" y="204"/>
                    <a:pt x="228" y="202"/>
                    <a:pt x="226" y="200"/>
                  </a:cubicBezTo>
                  <a:cubicBezTo>
                    <a:pt x="225" y="199"/>
                    <a:pt x="223" y="198"/>
                    <a:pt x="222" y="198"/>
                  </a:cubicBezTo>
                  <a:cubicBezTo>
                    <a:pt x="220" y="198"/>
                    <a:pt x="218" y="198"/>
                    <a:pt x="217" y="198"/>
                  </a:cubicBezTo>
                  <a:cubicBezTo>
                    <a:pt x="214" y="199"/>
                    <a:pt x="211" y="198"/>
                    <a:pt x="209" y="200"/>
                  </a:cubicBezTo>
                  <a:cubicBezTo>
                    <a:pt x="207" y="202"/>
                    <a:pt x="207" y="206"/>
                    <a:pt x="205" y="208"/>
                  </a:cubicBezTo>
                  <a:cubicBezTo>
                    <a:pt x="203" y="210"/>
                    <a:pt x="201" y="210"/>
                    <a:pt x="199" y="209"/>
                  </a:cubicBezTo>
                  <a:cubicBezTo>
                    <a:pt x="198" y="209"/>
                    <a:pt x="196" y="208"/>
                    <a:pt x="195" y="208"/>
                  </a:cubicBezTo>
                  <a:cubicBezTo>
                    <a:pt x="191" y="209"/>
                    <a:pt x="191" y="212"/>
                    <a:pt x="189" y="215"/>
                  </a:cubicBezTo>
                  <a:cubicBezTo>
                    <a:pt x="189" y="215"/>
                    <a:pt x="188" y="216"/>
                    <a:pt x="187" y="216"/>
                  </a:cubicBezTo>
                  <a:cubicBezTo>
                    <a:pt x="186" y="216"/>
                    <a:pt x="185" y="214"/>
                    <a:pt x="185" y="214"/>
                  </a:cubicBezTo>
                  <a:cubicBezTo>
                    <a:pt x="182" y="211"/>
                    <a:pt x="180" y="215"/>
                    <a:pt x="178" y="217"/>
                  </a:cubicBezTo>
                  <a:cubicBezTo>
                    <a:pt x="178" y="218"/>
                    <a:pt x="177" y="220"/>
                    <a:pt x="176" y="220"/>
                  </a:cubicBezTo>
                  <a:cubicBezTo>
                    <a:pt x="175" y="221"/>
                    <a:pt x="174" y="221"/>
                    <a:pt x="174" y="221"/>
                  </a:cubicBezTo>
                  <a:cubicBezTo>
                    <a:pt x="175" y="223"/>
                    <a:pt x="176" y="227"/>
                    <a:pt x="173" y="228"/>
                  </a:cubicBezTo>
                  <a:cubicBezTo>
                    <a:pt x="172" y="229"/>
                    <a:pt x="171" y="228"/>
                    <a:pt x="170" y="228"/>
                  </a:cubicBezTo>
                  <a:cubicBezTo>
                    <a:pt x="169" y="227"/>
                    <a:pt x="168" y="226"/>
                    <a:pt x="167" y="226"/>
                  </a:cubicBezTo>
                  <a:cubicBezTo>
                    <a:pt x="166" y="228"/>
                    <a:pt x="166" y="233"/>
                    <a:pt x="163" y="234"/>
                  </a:cubicBezTo>
                  <a:cubicBezTo>
                    <a:pt x="162" y="235"/>
                    <a:pt x="161" y="234"/>
                    <a:pt x="160" y="233"/>
                  </a:cubicBezTo>
                  <a:cubicBezTo>
                    <a:pt x="159" y="232"/>
                    <a:pt x="158" y="231"/>
                    <a:pt x="157" y="230"/>
                  </a:cubicBezTo>
                  <a:cubicBezTo>
                    <a:pt x="155" y="228"/>
                    <a:pt x="153" y="230"/>
                    <a:pt x="151" y="231"/>
                  </a:cubicBezTo>
                  <a:cubicBezTo>
                    <a:pt x="150" y="233"/>
                    <a:pt x="147" y="235"/>
                    <a:pt x="146" y="236"/>
                  </a:cubicBezTo>
                  <a:cubicBezTo>
                    <a:pt x="145" y="239"/>
                    <a:pt x="147" y="241"/>
                    <a:pt x="147" y="243"/>
                  </a:cubicBezTo>
                  <a:cubicBezTo>
                    <a:pt x="149" y="246"/>
                    <a:pt x="149" y="250"/>
                    <a:pt x="146" y="253"/>
                  </a:cubicBezTo>
                  <a:cubicBezTo>
                    <a:pt x="144" y="254"/>
                    <a:pt x="142" y="254"/>
                    <a:pt x="141" y="255"/>
                  </a:cubicBezTo>
                  <a:cubicBezTo>
                    <a:pt x="140" y="257"/>
                    <a:pt x="140" y="258"/>
                    <a:pt x="139" y="259"/>
                  </a:cubicBezTo>
                  <a:cubicBezTo>
                    <a:pt x="139" y="260"/>
                    <a:pt x="138" y="261"/>
                    <a:pt x="137" y="261"/>
                  </a:cubicBezTo>
                  <a:cubicBezTo>
                    <a:pt x="136" y="262"/>
                    <a:pt x="133" y="261"/>
                    <a:pt x="132" y="261"/>
                  </a:cubicBezTo>
                  <a:cubicBezTo>
                    <a:pt x="128" y="261"/>
                    <a:pt x="128" y="264"/>
                    <a:pt x="128" y="267"/>
                  </a:cubicBezTo>
                  <a:cubicBezTo>
                    <a:pt x="129" y="269"/>
                    <a:pt x="129" y="270"/>
                    <a:pt x="129" y="272"/>
                  </a:cubicBezTo>
                  <a:cubicBezTo>
                    <a:pt x="129" y="273"/>
                    <a:pt x="128" y="273"/>
                    <a:pt x="129" y="274"/>
                  </a:cubicBezTo>
                  <a:cubicBezTo>
                    <a:pt x="129" y="275"/>
                    <a:pt x="132" y="278"/>
                    <a:pt x="131" y="280"/>
                  </a:cubicBezTo>
                  <a:cubicBezTo>
                    <a:pt x="129" y="283"/>
                    <a:pt x="126" y="283"/>
                    <a:pt x="123" y="284"/>
                  </a:cubicBezTo>
                  <a:cubicBezTo>
                    <a:pt x="123" y="284"/>
                    <a:pt x="122" y="285"/>
                    <a:pt x="122" y="285"/>
                  </a:cubicBezTo>
                  <a:cubicBezTo>
                    <a:pt x="120" y="286"/>
                    <a:pt x="121" y="289"/>
                    <a:pt x="119" y="291"/>
                  </a:cubicBezTo>
                  <a:cubicBezTo>
                    <a:pt x="118" y="291"/>
                    <a:pt x="116" y="291"/>
                    <a:pt x="116" y="291"/>
                  </a:cubicBezTo>
                  <a:cubicBezTo>
                    <a:pt x="114" y="291"/>
                    <a:pt x="114" y="291"/>
                    <a:pt x="113" y="289"/>
                  </a:cubicBezTo>
                  <a:cubicBezTo>
                    <a:pt x="112" y="288"/>
                    <a:pt x="112" y="285"/>
                    <a:pt x="112" y="284"/>
                  </a:cubicBezTo>
                  <a:cubicBezTo>
                    <a:pt x="112" y="283"/>
                    <a:pt x="112" y="281"/>
                    <a:pt x="111" y="281"/>
                  </a:cubicBezTo>
                  <a:cubicBezTo>
                    <a:pt x="110" y="281"/>
                    <a:pt x="108" y="283"/>
                    <a:pt x="107" y="284"/>
                  </a:cubicBezTo>
                  <a:cubicBezTo>
                    <a:pt x="106" y="285"/>
                    <a:pt x="106" y="287"/>
                    <a:pt x="104" y="288"/>
                  </a:cubicBezTo>
                  <a:cubicBezTo>
                    <a:pt x="103" y="289"/>
                    <a:pt x="100" y="289"/>
                    <a:pt x="98" y="290"/>
                  </a:cubicBezTo>
                  <a:cubicBezTo>
                    <a:pt x="96" y="291"/>
                    <a:pt x="93" y="292"/>
                    <a:pt x="90" y="291"/>
                  </a:cubicBezTo>
                  <a:cubicBezTo>
                    <a:pt x="88" y="290"/>
                    <a:pt x="89" y="287"/>
                    <a:pt x="86" y="286"/>
                  </a:cubicBezTo>
                  <a:cubicBezTo>
                    <a:pt x="85" y="286"/>
                    <a:pt x="85" y="286"/>
                    <a:pt x="84" y="287"/>
                  </a:cubicBezTo>
                  <a:cubicBezTo>
                    <a:pt x="83" y="287"/>
                    <a:pt x="83" y="287"/>
                    <a:pt x="83" y="287"/>
                  </a:cubicBezTo>
                  <a:cubicBezTo>
                    <a:pt x="81" y="288"/>
                    <a:pt x="79" y="288"/>
                    <a:pt x="78" y="288"/>
                  </a:cubicBezTo>
                  <a:cubicBezTo>
                    <a:pt x="75" y="288"/>
                    <a:pt x="73" y="286"/>
                    <a:pt x="71" y="284"/>
                  </a:cubicBezTo>
                  <a:cubicBezTo>
                    <a:pt x="70" y="283"/>
                    <a:pt x="69" y="282"/>
                    <a:pt x="69" y="281"/>
                  </a:cubicBezTo>
                  <a:cubicBezTo>
                    <a:pt x="68" y="280"/>
                    <a:pt x="69" y="278"/>
                    <a:pt x="70" y="276"/>
                  </a:cubicBezTo>
                  <a:cubicBezTo>
                    <a:pt x="70" y="274"/>
                    <a:pt x="70" y="272"/>
                    <a:pt x="68" y="270"/>
                  </a:cubicBezTo>
                  <a:cubicBezTo>
                    <a:pt x="67" y="270"/>
                    <a:pt x="66" y="270"/>
                    <a:pt x="65" y="269"/>
                  </a:cubicBezTo>
                  <a:cubicBezTo>
                    <a:pt x="64" y="268"/>
                    <a:pt x="64" y="266"/>
                    <a:pt x="64" y="264"/>
                  </a:cubicBezTo>
                  <a:cubicBezTo>
                    <a:pt x="65" y="259"/>
                    <a:pt x="65" y="252"/>
                    <a:pt x="59" y="250"/>
                  </a:cubicBezTo>
                  <a:cubicBezTo>
                    <a:pt x="58" y="250"/>
                    <a:pt x="56" y="250"/>
                    <a:pt x="56" y="250"/>
                  </a:cubicBezTo>
                  <a:cubicBezTo>
                    <a:pt x="55" y="250"/>
                    <a:pt x="54" y="251"/>
                    <a:pt x="53" y="252"/>
                  </a:cubicBezTo>
                  <a:cubicBezTo>
                    <a:pt x="52" y="253"/>
                    <a:pt x="52" y="253"/>
                    <a:pt x="51" y="253"/>
                  </a:cubicBezTo>
                  <a:cubicBezTo>
                    <a:pt x="49" y="254"/>
                    <a:pt x="47" y="256"/>
                    <a:pt x="46" y="257"/>
                  </a:cubicBezTo>
                  <a:cubicBezTo>
                    <a:pt x="43" y="258"/>
                    <a:pt x="41" y="257"/>
                    <a:pt x="39" y="255"/>
                  </a:cubicBezTo>
                  <a:cubicBezTo>
                    <a:pt x="37" y="254"/>
                    <a:pt x="36" y="253"/>
                    <a:pt x="34" y="253"/>
                  </a:cubicBezTo>
                  <a:cubicBezTo>
                    <a:pt x="31" y="254"/>
                    <a:pt x="30" y="258"/>
                    <a:pt x="28" y="259"/>
                  </a:cubicBezTo>
                  <a:cubicBezTo>
                    <a:pt x="27" y="260"/>
                    <a:pt x="25" y="259"/>
                    <a:pt x="24" y="259"/>
                  </a:cubicBezTo>
                  <a:cubicBezTo>
                    <a:pt x="22" y="258"/>
                    <a:pt x="21" y="257"/>
                    <a:pt x="19" y="256"/>
                  </a:cubicBezTo>
                  <a:cubicBezTo>
                    <a:pt x="18" y="256"/>
                    <a:pt x="17" y="256"/>
                    <a:pt x="16" y="255"/>
                  </a:cubicBezTo>
                  <a:cubicBezTo>
                    <a:pt x="15" y="255"/>
                    <a:pt x="14" y="256"/>
                    <a:pt x="14" y="255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6">
              <a:extLst>
                <a:ext uri="{FF2B5EF4-FFF2-40B4-BE49-F238E27FC236}">
                  <a16:creationId xmlns:a16="http://schemas.microsoft.com/office/drawing/2014/main" id="{0E447851-2F67-47D0-B959-006024287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238" y="1520826"/>
              <a:ext cx="890588" cy="973138"/>
            </a:xfrm>
            <a:custGeom>
              <a:avLst/>
              <a:gdLst>
                <a:gd name="T0" fmla="*/ 78 w 236"/>
                <a:gd name="T1" fmla="*/ 124 h 258"/>
                <a:gd name="T2" fmla="*/ 81 w 236"/>
                <a:gd name="T3" fmla="*/ 91 h 258"/>
                <a:gd name="T4" fmla="*/ 90 w 236"/>
                <a:gd name="T5" fmla="*/ 86 h 258"/>
                <a:gd name="T6" fmla="*/ 99 w 236"/>
                <a:gd name="T7" fmla="*/ 26 h 258"/>
                <a:gd name="T8" fmla="*/ 160 w 236"/>
                <a:gd name="T9" fmla="*/ 0 h 258"/>
                <a:gd name="T10" fmla="*/ 174 w 236"/>
                <a:gd name="T11" fmla="*/ 9 h 258"/>
                <a:gd name="T12" fmla="*/ 209 w 236"/>
                <a:gd name="T13" fmla="*/ 33 h 258"/>
                <a:gd name="T14" fmla="*/ 236 w 236"/>
                <a:gd name="T15" fmla="*/ 51 h 258"/>
                <a:gd name="T16" fmla="*/ 200 w 236"/>
                <a:gd name="T17" fmla="*/ 51 h 258"/>
                <a:gd name="T18" fmla="*/ 207 w 236"/>
                <a:gd name="T19" fmla="*/ 151 h 258"/>
                <a:gd name="T20" fmla="*/ 214 w 236"/>
                <a:gd name="T21" fmla="*/ 216 h 258"/>
                <a:gd name="T22" fmla="*/ 214 w 236"/>
                <a:gd name="T23" fmla="*/ 218 h 258"/>
                <a:gd name="T24" fmla="*/ 224 w 236"/>
                <a:gd name="T25" fmla="*/ 229 h 258"/>
                <a:gd name="T26" fmla="*/ 222 w 236"/>
                <a:gd name="T27" fmla="*/ 232 h 258"/>
                <a:gd name="T28" fmla="*/ 217 w 236"/>
                <a:gd name="T29" fmla="*/ 239 h 258"/>
                <a:gd name="T30" fmla="*/ 148 w 236"/>
                <a:gd name="T31" fmla="*/ 239 h 258"/>
                <a:gd name="T32" fmla="*/ 143 w 236"/>
                <a:gd name="T33" fmla="*/ 243 h 258"/>
                <a:gd name="T34" fmla="*/ 130 w 236"/>
                <a:gd name="T35" fmla="*/ 242 h 258"/>
                <a:gd name="T36" fmla="*/ 121 w 236"/>
                <a:gd name="T37" fmla="*/ 248 h 258"/>
                <a:gd name="T38" fmla="*/ 115 w 236"/>
                <a:gd name="T39" fmla="*/ 248 h 258"/>
                <a:gd name="T40" fmla="*/ 104 w 236"/>
                <a:gd name="T41" fmla="*/ 240 h 258"/>
                <a:gd name="T42" fmla="*/ 102 w 236"/>
                <a:gd name="T43" fmla="*/ 254 h 258"/>
                <a:gd name="T44" fmla="*/ 99 w 236"/>
                <a:gd name="T45" fmla="*/ 257 h 258"/>
                <a:gd name="T46" fmla="*/ 94 w 236"/>
                <a:gd name="T47" fmla="*/ 258 h 258"/>
                <a:gd name="T48" fmla="*/ 84 w 236"/>
                <a:gd name="T49" fmla="*/ 249 h 258"/>
                <a:gd name="T50" fmla="*/ 76 w 236"/>
                <a:gd name="T51" fmla="*/ 239 h 258"/>
                <a:gd name="T52" fmla="*/ 67 w 236"/>
                <a:gd name="T53" fmla="*/ 228 h 258"/>
                <a:gd name="T54" fmla="*/ 57 w 236"/>
                <a:gd name="T55" fmla="*/ 227 h 258"/>
                <a:gd name="T56" fmla="*/ 53 w 236"/>
                <a:gd name="T57" fmla="*/ 220 h 258"/>
                <a:gd name="T58" fmla="*/ 40 w 236"/>
                <a:gd name="T59" fmla="*/ 220 h 258"/>
                <a:gd name="T60" fmla="*/ 16 w 236"/>
                <a:gd name="T61" fmla="*/ 220 h 258"/>
                <a:gd name="T62" fmla="*/ 14 w 236"/>
                <a:gd name="T63" fmla="*/ 215 h 258"/>
                <a:gd name="T64" fmla="*/ 18 w 236"/>
                <a:gd name="T65" fmla="*/ 195 h 258"/>
                <a:gd name="T66" fmla="*/ 18 w 236"/>
                <a:gd name="T67" fmla="*/ 178 h 258"/>
                <a:gd name="T68" fmla="*/ 13 w 236"/>
                <a:gd name="T69" fmla="*/ 164 h 258"/>
                <a:gd name="T70" fmla="*/ 8 w 236"/>
                <a:gd name="T71" fmla="*/ 138 h 258"/>
                <a:gd name="T72" fmla="*/ 0 w 236"/>
                <a:gd name="T73" fmla="*/ 1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6" h="258">
                  <a:moveTo>
                    <a:pt x="0" y="124"/>
                  </a:moveTo>
                  <a:cubicBezTo>
                    <a:pt x="78" y="124"/>
                    <a:pt x="78" y="124"/>
                    <a:pt x="78" y="124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9" y="92"/>
                    <a:pt x="80" y="92"/>
                    <a:pt x="81" y="91"/>
                  </a:cubicBezTo>
                  <a:cubicBezTo>
                    <a:pt x="84" y="90"/>
                    <a:pt x="86" y="89"/>
                    <a:pt x="88" y="88"/>
                  </a:cubicBezTo>
                  <a:cubicBezTo>
                    <a:pt x="89" y="87"/>
                    <a:pt x="89" y="86"/>
                    <a:pt x="90" y="86"/>
                  </a:cubicBezTo>
                  <a:cubicBezTo>
                    <a:pt x="93" y="84"/>
                    <a:pt x="96" y="83"/>
                    <a:pt x="99" y="82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2" y="1"/>
                    <a:pt x="163" y="2"/>
                    <a:pt x="165" y="3"/>
                  </a:cubicBezTo>
                  <a:cubicBezTo>
                    <a:pt x="168" y="6"/>
                    <a:pt x="171" y="7"/>
                    <a:pt x="174" y="9"/>
                  </a:cubicBezTo>
                  <a:cubicBezTo>
                    <a:pt x="181" y="13"/>
                    <a:pt x="187" y="18"/>
                    <a:pt x="193" y="22"/>
                  </a:cubicBezTo>
                  <a:cubicBezTo>
                    <a:pt x="198" y="26"/>
                    <a:pt x="204" y="29"/>
                    <a:pt x="209" y="33"/>
                  </a:cubicBezTo>
                  <a:cubicBezTo>
                    <a:pt x="214" y="37"/>
                    <a:pt x="220" y="41"/>
                    <a:pt x="225" y="44"/>
                  </a:cubicBezTo>
                  <a:cubicBezTo>
                    <a:pt x="229" y="46"/>
                    <a:pt x="233" y="48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1" y="63"/>
                    <a:pt x="202" y="75"/>
                    <a:pt x="203" y="87"/>
                  </a:cubicBezTo>
                  <a:cubicBezTo>
                    <a:pt x="205" y="109"/>
                    <a:pt x="205" y="130"/>
                    <a:pt x="207" y="151"/>
                  </a:cubicBezTo>
                  <a:cubicBezTo>
                    <a:pt x="208" y="168"/>
                    <a:pt x="211" y="184"/>
                    <a:pt x="212" y="200"/>
                  </a:cubicBezTo>
                  <a:cubicBezTo>
                    <a:pt x="213" y="205"/>
                    <a:pt x="213" y="211"/>
                    <a:pt x="214" y="216"/>
                  </a:cubicBezTo>
                  <a:cubicBezTo>
                    <a:pt x="214" y="216"/>
                    <a:pt x="214" y="217"/>
                    <a:pt x="214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6" y="220"/>
                    <a:pt x="218" y="223"/>
                    <a:pt x="221" y="225"/>
                  </a:cubicBezTo>
                  <a:cubicBezTo>
                    <a:pt x="222" y="226"/>
                    <a:pt x="223" y="227"/>
                    <a:pt x="224" y="229"/>
                  </a:cubicBezTo>
                  <a:cubicBezTo>
                    <a:pt x="225" y="230"/>
                    <a:pt x="225" y="230"/>
                    <a:pt x="224" y="231"/>
                  </a:cubicBezTo>
                  <a:cubicBezTo>
                    <a:pt x="223" y="232"/>
                    <a:pt x="223" y="232"/>
                    <a:pt x="222" y="232"/>
                  </a:cubicBezTo>
                  <a:cubicBezTo>
                    <a:pt x="220" y="233"/>
                    <a:pt x="219" y="234"/>
                    <a:pt x="219" y="235"/>
                  </a:cubicBezTo>
                  <a:cubicBezTo>
                    <a:pt x="218" y="236"/>
                    <a:pt x="217" y="237"/>
                    <a:pt x="217" y="239"/>
                  </a:cubicBezTo>
                  <a:cubicBezTo>
                    <a:pt x="148" y="239"/>
                    <a:pt x="148" y="239"/>
                    <a:pt x="148" y="239"/>
                  </a:cubicBezTo>
                  <a:cubicBezTo>
                    <a:pt x="148" y="239"/>
                    <a:pt x="148" y="239"/>
                    <a:pt x="148" y="239"/>
                  </a:cubicBezTo>
                  <a:cubicBezTo>
                    <a:pt x="147" y="239"/>
                    <a:pt x="146" y="240"/>
                    <a:pt x="146" y="240"/>
                  </a:cubicBezTo>
                  <a:cubicBezTo>
                    <a:pt x="145" y="241"/>
                    <a:pt x="145" y="243"/>
                    <a:pt x="143" y="243"/>
                  </a:cubicBezTo>
                  <a:cubicBezTo>
                    <a:pt x="141" y="244"/>
                    <a:pt x="139" y="243"/>
                    <a:pt x="138" y="243"/>
                  </a:cubicBezTo>
                  <a:cubicBezTo>
                    <a:pt x="136" y="242"/>
                    <a:pt x="132" y="242"/>
                    <a:pt x="130" y="242"/>
                  </a:cubicBezTo>
                  <a:cubicBezTo>
                    <a:pt x="128" y="242"/>
                    <a:pt x="127" y="243"/>
                    <a:pt x="126" y="245"/>
                  </a:cubicBezTo>
                  <a:cubicBezTo>
                    <a:pt x="124" y="246"/>
                    <a:pt x="123" y="247"/>
                    <a:pt x="121" y="248"/>
                  </a:cubicBezTo>
                  <a:cubicBezTo>
                    <a:pt x="120" y="248"/>
                    <a:pt x="119" y="247"/>
                    <a:pt x="118" y="247"/>
                  </a:cubicBezTo>
                  <a:cubicBezTo>
                    <a:pt x="117" y="247"/>
                    <a:pt x="116" y="247"/>
                    <a:pt x="115" y="248"/>
                  </a:cubicBezTo>
                  <a:cubicBezTo>
                    <a:pt x="114" y="248"/>
                    <a:pt x="113" y="247"/>
                    <a:pt x="112" y="246"/>
                  </a:cubicBezTo>
                  <a:cubicBezTo>
                    <a:pt x="111" y="244"/>
                    <a:pt x="108" y="236"/>
                    <a:pt x="104" y="240"/>
                  </a:cubicBezTo>
                  <a:cubicBezTo>
                    <a:pt x="103" y="241"/>
                    <a:pt x="103" y="245"/>
                    <a:pt x="103" y="247"/>
                  </a:cubicBezTo>
                  <a:cubicBezTo>
                    <a:pt x="102" y="249"/>
                    <a:pt x="102" y="252"/>
                    <a:pt x="102" y="254"/>
                  </a:cubicBezTo>
                  <a:cubicBezTo>
                    <a:pt x="103" y="255"/>
                    <a:pt x="102" y="256"/>
                    <a:pt x="101" y="257"/>
                  </a:cubicBezTo>
                  <a:cubicBezTo>
                    <a:pt x="101" y="257"/>
                    <a:pt x="100" y="257"/>
                    <a:pt x="99" y="257"/>
                  </a:cubicBezTo>
                  <a:cubicBezTo>
                    <a:pt x="98" y="257"/>
                    <a:pt x="95" y="255"/>
                    <a:pt x="94" y="256"/>
                  </a:cubicBezTo>
                  <a:cubicBezTo>
                    <a:pt x="94" y="257"/>
                    <a:pt x="94" y="257"/>
                    <a:pt x="94" y="258"/>
                  </a:cubicBezTo>
                  <a:cubicBezTo>
                    <a:pt x="93" y="256"/>
                    <a:pt x="92" y="255"/>
                    <a:pt x="90" y="254"/>
                  </a:cubicBezTo>
                  <a:cubicBezTo>
                    <a:pt x="87" y="253"/>
                    <a:pt x="85" y="251"/>
                    <a:pt x="84" y="249"/>
                  </a:cubicBezTo>
                  <a:cubicBezTo>
                    <a:pt x="83" y="247"/>
                    <a:pt x="82" y="244"/>
                    <a:pt x="80" y="242"/>
                  </a:cubicBezTo>
                  <a:cubicBezTo>
                    <a:pt x="79" y="241"/>
                    <a:pt x="77" y="240"/>
                    <a:pt x="76" y="239"/>
                  </a:cubicBezTo>
                  <a:cubicBezTo>
                    <a:pt x="73" y="237"/>
                    <a:pt x="71" y="237"/>
                    <a:pt x="69" y="234"/>
                  </a:cubicBezTo>
                  <a:cubicBezTo>
                    <a:pt x="68" y="232"/>
                    <a:pt x="68" y="230"/>
                    <a:pt x="67" y="228"/>
                  </a:cubicBezTo>
                  <a:cubicBezTo>
                    <a:pt x="66" y="227"/>
                    <a:pt x="65" y="225"/>
                    <a:pt x="63" y="226"/>
                  </a:cubicBezTo>
                  <a:cubicBezTo>
                    <a:pt x="61" y="226"/>
                    <a:pt x="59" y="227"/>
                    <a:pt x="57" y="227"/>
                  </a:cubicBezTo>
                  <a:cubicBezTo>
                    <a:pt x="56" y="227"/>
                    <a:pt x="56" y="226"/>
                    <a:pt x="56" y="225"/>
                  </a:cubicBezTo>
                  <a:cubicBezTo>
                    <a:pt x="56" y="222"/>
                    <a:pt x="55" y="221"/>
                    <a:pt x="53" y="220"/>
                  </a:cubicBezTo>
                  <a:cubicBezTo>
                    <a:pt x="52" y="219"/>
                    <a:pt x="50" y="218"/>
                    <a:pt x="48" y="218"/>
                  </a:cubicBezTo>
                  <a:cubicBezTo>
                    <a:pt x="45" y="218"/>
                    <a:pt x="43" y="219"/>
                    <a:pt x="40" y="220"/>
                  </a:cubicBezTo>
                  <a:cubicBezTo>
                    <a:pt x="34" y="221"/>
                    <a:pt x="28" y="221"/>
                    <a:pt x="21" y="221"/>
                  </a:cubicBezTo>
                  <a:cubicBezTo>
                    <a:pt x="19" y="220"/>
                    <a:pt x="18" y="220"/>
                    <a:pt x="16" y="220"/>
                  </a:cubicBezTo>
                  <a:cubicBezTo>
                    <a:pt x="15" y="220"/>
                    <a:pt x="15" y="220"/>
                    <a:pt x="14" y="219"/>
                  </a:cubicBezTo>
                  <a:cubicBezTo>
                    <a:pt x="15" y="218"/>
                    <a:pt x="14" y="217"/>
                    <a:pt x="14" y="215"/>
                  </a:cubicBezTo>
                  <a:cubicBezTo>
                    <a:pt x="13" y="213"/>
                    <a:pt x="13" y="213"/>
                    <a:pt x="14" y="211"/>
                  </a:cubicBezTo>
                  <a:cubicBezTo>
                    <a:pt x="15" y="206"/>
                    <a:pt x="19" y="201"/>
                    <a:pt x="18" y="195"/>
                  </a:cubicBezTo>
                  <a:cubicBezTo>
                    <a:pt x="18" y="192"/>
                    <a:pt x="17" y="188"/>
                    <a:pt x="16" y="185"/>
                  </a:cubicBezTo>
                  <a:cubicBezTo>
                    <a:pt x="16" y="182"/>
                    <a:pt x="17" y="181"/>
                    <a:pt x="18" y="178"/>
                  </a:cubicBezTo>
                  <a:cubicBezTo>
                    <a:pt x="19" y="175"/>
                    <a:pt x="19" y="172"/>
                    <a:pt x="18" y="169"/>
                  </a:cubicBezTo>
                  <a:cubicBezTo>
                    <a:pt x="17" y="167"/>
                    <a:pt x="14" y="167"/>
                    <a:pt x="13" y="164"/>
                  </a:cubicBezTo>
                  <a:cubicBezTo>
                    <a:pt x="12" y="160"/>
                    <a:pt x="15" y="156"/>
                    <a:pt x="15" y="152"/>
                  </a:cubicBezTo>
                  <a:cubicBezTo>
                    <a:pt x="15" y="147"/>
                    <a:pt x="12" y="142"/>
                    <a:pt x="8" y="138"/>
                  </a:cubicBezTo>
                  <a:cubicBezTo>
                    <a:pt x="6" y="134"/>
                    <a:pt x="1" y="131"/>
                    <a:pt x="0" y="126"/>
                  </a:cubicBezTo>
                  <a:cubicBezTo>
                    <a:pt x="0" y="126"/>
                    <a:pt x="0" y="125"/>
                    <a:pt x="0" y="124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7">
              <a:extLst>
                <a:ext uri="{FF2B5EF4-FFF2-40B4-BE49-F238E27FC236}">
                  <a16:creationId xmlns:a16="http://schemas.microsoft.com/office/drawing/2014/main" id="{0D2A701B-F313-4CE9-9C79-8EA5EF5D7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238" y="792163"/>
              <a:ext cx="1150938" cy="1195388"/>
            </a:xfrm>
            <a:custGeom>
              <a:avLst/>
              <a:gdLst>
                <a:gd name="T0" fmla="*/ 0 w 305"/>
                <a:gd name="T1" fmla="*/ 317 h 317"/>
                <a:gd name="T2" fmla="*/ 4 w 305"/>
                <a:gd name="T3" fmla="*/ 305 h 317"/>
                <a:gd name="T4" fmla="*/ 13 w 305"/>
                <a:gd name="T5" fmla="*/ 288 h 317"/>
                <a:gd name="T6" fmla="*/ 27 w 305"/>
                <a:gd name="T7" fmla="*/ 262 h 317"/>
                <a:gd name="T8" fmla="*/ 40 w 305"/>
                <a:gd name="T9" fmla="*/ 247 h 317"/>
                <a:gd name="T10" fmla="*/ 44 w 305"/>
                <a:gd name="T11" fmla="*/ 231 h 317"/>
                <a:gd name="T12" fmla="*/ 49 w 305"/>
                <a:gd name="T13" fmla="*/ 219 h 317"/>
                <a:gd name="T14" fmla="*/ 70 w 305"/>
                <a:gd name="T15" fmla="*/ 206 h 317"/>
                <a:gd name="T16" fmla="*/ 74 w 305"/>
                <a:gd name="T17" fmla="*/ 193 h 317"/>
                <a:gd name="T18" fmla="*/ 83 w 305"/>
                <a:gd name="T19" fmla="*/ 179 h 317"/>
                <a:gd name="T20" fmla="*/ 101 w 305"/>
                <a:gd name="T21" fmla="*/ 173 h 317"/>
                <a:gd name="T22" fmla="*/ 116 w 305"/>
                <a:gd name="T23" fmla="*/ 162 h 317"/>
                <a:gd name="T24" fmla="*/ 127 w 305"/>
                <a:gd name="T25" fmla="*/ 151 h 317"/>
                <a:gd name="T26" fmla="*/ 138 w 305"/>
                <a:gd name="T27" fmla="*/ 137 h 317"/>
                <a:gd name="T28" fmla="*/ 137 w 305"/>
                <a:gd name="T29" fmla="*/ 120 h 317"/>
                <a:gd name="T30" fmla="*/ 141 w 305"/>
                <a:gd name="T31" fmla="*/ 96 h 317"/>
                <a:gd name="T32" fmla="*/ 147 w 305"/>
                <a:gd name="T33" fmla="*/ 79 h 317"/>
                <a:gd name="T34" fmla="*/ 156 w 305"/>
                <a:gd name="T35" fmla="*/ 69 h 317"/>
                <a:gd name="T36" fmla="*/ 173 w 305"/>
                <a:gd name="T37" fmla="*/ 60 h 317"/>
                <a:gd name="T38" fmla="*/ 185 w 305"/>
                <a:gd name="T39" fmla="*/ 53 h 317"/>
                <a:gd name="T40" fmla="*/ 197 w 305"/>
                <a:gd name="T41" fmla="*/ 41 h 317"/>
                <a:gd name="T42" fmla="*/ 206 w 305"/>
                <a:gd name="T43" fmla="*/ 16 h 317"/>
                <a:gd name="T44" fmla="*/ 219 w 305"/>
                <a:gd name="T45" fmla="*/ 1 h 317"/>
                <a:gd name="T46" fmla="*/ 222 w 305"/>
                <a:gd name="T47" fmla="*/ 3 h 317"/>
                <a:gd name="T48" fmla="*/ 222 w 305"/>
                <a:gd name="T49" fmla="*/ 12 h 317"/>
                <a:gd name="T50" fmla="*/ 236 w 305"/>
                <a:gd name="T51" fmla="*/ 19 h 317"/>
                <a:gd name="T52" fmla="*/ 252 w 305"/>
                <a:gd name="T53" fmla="*/ 19 h 317"/>
                <a:gd name="T54" fmla="*/ 264 w 305"/>
                <a:gd name="T55" fmla="*/ 20 h 317"/>
                <a:gd name="T56" fmla="*/ 276 w 305"/>
                <a:gd name="T57" fmla="*/ 23 h 317"/>
                <a:gd name="T58" fmla="*/ 284 w 305"/>
                <a:gd name="T59" fmla="*/ 23 h 317"/>
                <a:gd name="T60" fmla="*/ 291 w 305"/>
                <a:gd name="T61" fmla="*/ 47 h 317"/>
                <a:gd name="T62" fmla="*/ 291 w 305"/>
                <a:gd name="T63" fmla="*/ 69 h 317"/>
                <a:gd name="T64" fmla="*/ 300 w 305"/>
                <a:gd name="T65" fmla="*/ 78 h 317"/>
                <a:gd name="T66" fmla="*/ 300 w 305"/>
                <a:gd name="T67" fmla="*/ 92 h 317"/>
                <a:gd name="T68" fmla="*/ 291 w 305"/>
                <a:gd name="T69" fmla="*/ 93 h 317"/>
                <a:gd name="T70" fmla="*/ 264 w 305"/>
                <a:gd name="T71" fmla="*/ 96 h 317"/>
                <a:gd name="T72" fmla="*/ 253 w 305"/>
                <a:gd name="T73" fmla="*/ 100 h 317"/>
                <a:gd name="T74" fmla="*/ 249 w 305"/>
                <a:gd name="T75" fmla="*/ 107 h 317"/>
                <a:gd name="T76" fmla="*/ 259 w 305"/>
                <a:gd name="T77" fmla="*/ 112 h 317"/>
                <a:gd name="T78" fmla="*/ 250 w 305"/>
                <a:gd name="T79" fmla="*/ 122 h 317"/>
                <a:gd name="T80" fmla="*/ 231 w 305"/>
                <a:gd name="T81" fmla="*/ 127 h 317"/>
                <a:gd name="T82" fmla="*/ 229 w 305"/>
                <a:gd name="T83" fmla="*/ 130 h 317"/>
                <a:gd name="T84" fmla="*/ 223 w 305"/>
                <a:gd name="T85" fmla="*/ 137 h 317"/>
                <a:gd name="T86" fmla="*/ 212 w 305"/>
                <a:gd name="T87" fmla="*/ 144 h 317"/>
                <a:gd name="T88" fmla="*/ 200 w 305"/>
                <a:gd name="T89" fmla="*/ 147 h 317"/>
                <a:gd name="T90" fmla="*/ 183 w 305"/>
                <a:gd name="T91" fmla="*/ 148 h 317"/>
                <a:gd name="T92" fmla="*/ 172 w 305"/>
                <a:gd name="T93" fmla="*/ 156 h 317"/>
                <a:gd name="T94" fmla="*/ 164 w 305"/>
                <a:gd name="T95" fmla="*/ 162 h 317"/>
                <a:gd name="T96" fmla="*/ 160 w 305"/>
                <a:gd name="T97" fmla="*/ 193 h 317"/>
                <a:gd name="T98" fmla="*/ 160 w 305"/>
                <a:gd name="T99" fmla="*/ 193 h 317"/>
                <a:gd name="T100" fmla="*/ 99 w 305"/>
                <a:gd name="T101" fmla="*/ 219 h 317"/>
                <a:gd name="T102" fmla="*/ 90 w 305"/>
                <a:gd name="T103" fmla="*/ 279 h 317"/>
                <a:gd name="T104" fmla="*/ 81 w 305"/>
                <a:gd name="T105" fmla="*/ 284 h 317"/>
                <a:gd name="T106" fmla="*/ 78 w 305"/>
                <a:gd name="T10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5" h="317">
                  <a:moveTo>
                    <a:pt x="78" y="317"/>
                  </a:moveTo>
                  <a:cubicBezTo>
                    <a:pt x="0" y="317"/>
                    <a:pt x="0" y="317"/>
                    <a:pt x="0" y="317"/>
                  </a:cubicBezTo>
                  <a:cubicBezTo>
                    <a:pt x="0" y="316"/>
                    <a:pt x="0" y="314"/>
                    <a:pt x="0" y="312"/>
                  </a:cubicBezTo>
                  <a:cubicBezTo>
                    <a:pt x="1" y="310"/>
                    <a:pt x="3" y="308"/>
                    <a:pt x="4" y="305"/>
                  </a:cubicBezTo>
                  <a:cubicBezTo>
                    <a:pt x="5" y="301"/>
                    <a:pt x="5" y="297"/>
                    <a:pt x="8" y="294"/>
                  </a:cubicBezTo>
                  <a:cubicBezTo>
                    <a:pt x="9" y="292"/>
                    <a:pt x="11" y="289"/>
                    <a:pt x="13" y="288"/>
                  </a:cubicBezTo>
                  <a:cubicBezTo>
                    <a:pt x="16" y="285"/>
                    <a:pt x="18" y="283"/>
                    <a:pt x="20" y="279"/>
                  </a:cubicBezTo>
                  <a:cubicBezTo>
                    <a:pt x="23" y="274"/>
                    <a:pt x="21" y="266"/>
                    <a:pt x="27" y="262"/>
                  </a:cubicBezTo>
                  <a:cubicBezTo>
                    <a:pt x="30" y="260"/>
                    <a:pt x="32" y="259"/>
                    <a:pt x="35" y="255"/>
                  </a:cubicBezTo>
                  <a:cubicBezTo>
                    <a:pt x="37" y="253"/>
                    <a:pt x="38" y="249"/>
                    <a:pt x="40" y="247"/>
                  </a:cubicBezTo>
                  <a:cubicBezTo>
                    <a:pt x="41" y="244"/>
                    <a:pt x="44" y="243"/>
                    <a:pt x="44" y="239"/>
                  </a:cubicBezTo>
                  <a:cubicBezTo>
                    <a:pt x="44" y="237"/>
                    <a:pt x="42" y="234"/>
                    <a:pt x="44" y="231"/>
                  </a:cubicBezTo>
                  <a:cubicBezTo>
                    <a:pt x="45" y="229"/>
                    <a:pt x="47" y="229"/>
                    <a:pt x="49" y="227"/>
                  </a:cubicBezTo>
                  <a:cubicBezTo>
                    <a:pt x="49" y="224"/>
                    <a:pt x="49" y="222"/>
                    <a:pt x="49" y="219"/>
                  </a:cubicBezTo>
                  <a:cubicBezTo>
                    <a:pt x="50" y="217"/>
                    <a:pt x="51" y="214"/>
                    <a:pt x="53" y="212"/>
                  </a:cubicBezTo>
                  <a:cubicBezTo>
                    <a:pt x="58" y="207"/>
                    <a:pt x="65" y="211"/>
                    <a:pt x="70" y="206"/>
                  </a:cubicBezTo>
                  <a:cubicBezTo>
                    <a:pt x="72" y="204"/>
                    <a:pt x="72" y="201"/>
                    <a:pt x="73" y="198"/>
                  </a:cubicBezTo>
                  <a:cubicBezTo>
                    <a:pt x="73" y="197"/>
                    <a:pt x="74" y="195"/>
                    <a:pt x="74" y="193"/>
                  </a:cubicBezTo>
                  <a:cubicBezTo>
                    <a:pt x="75" y="191"/>
                    <a:pt x="75" y="188"/>
                    <a:pt x="76" y="186"/>
                  </a:cubicBezTo>
                  <a:cubicBezTo>
                    <a:pt x="78" y="183"/>
                    <a:pt x="81" y="181"/>
                    <a:pt x="83" y="179"/>
                  </a:cubicBezTo>
                  <a:cubicBezTo>
                    <a:pt x="86" y="178"/>
                    <a:pt x="87" y="178"/>
                    <a:pt x="90" y="178"/>
                  </a:cubicBezTo>
                  <a:cubicBezTo>
                    <a:pt x="94" y="177"/>
                    <a:pt x="98" y="176"/>
                    <a:pt x="101" y="173"/>
                  </a:cubicBezTo>
                  <a:cubicBezTo>
                    <a:pt x="104" y="171"/>
                    <a:pt x="106" y="169"/>
                    <a:pt x="109" y="167"/>
                  </a:cubicBezTo>
                  <a:cubicBezTo>
                    <a:pt x="111" y="165"/>
                    <a:pt x="114" y="164"/>
                    <a:pt x="116" y="162"/>
                  </a:cubicBezTo>
                  <a:cubicBezTo>
                    <a:pt x="118" y="160"/>
                    <a:pt x="119" y="159"/>
                    <a:pt x="121" y="158"/>
                  </a:cubicBezTo>
                  <a:cubicBezTo>
                    <a:pt x="124" y="156"/>
                    <a:pt x="125" y="154"/>
                    <a:pt x="127" y="151"/>
                  </a:cubicBezTo>
                  <a:cubicBezTo>
                    <a:pt x="129" y="149"/>
                    <a:pt x="130" y="146"/>
                    <a:pt x="132" y="144"/>
                  </a:cubicBezTo>
                  <a:cubicBezTo>
                    <a:pt x="134" y="141"/>
                    <a:pt x="136" y="139"/>
                    <a:pt x="138" y="137"/>
                  </a:cubicBezTo>
                  <a:cubicBezTo>
                    <a:pt x="141" y="133"/>
                    <a:pt x="141" y="130"/>
                    <a:pt x="138" y="126"/>
                  </a:cubicBezTo>
                  <a:cubicBezTo>
                    <a:pt x="137" y="123"/>
                    <a:pt x="136" y="122"/>
                    <a:pt x="137" y="120"/>
                  </a:cubicBezTo>
                  <a:cubicBezTo>
                    <a:pt x="139" y="116"/>
                    <a:pt x="140" y="112"/>
                    <a:pt x="139" y="109"/>
                  </a:cubicBezTo>
                  <a:cubicBezTo>
                    <a:pt x="139" y="105"/>
                    <a:pt x="139" y="99"/>
                    <a:pt x="141" y="96"/>
                  </a:cubicBezTo>
                  <a:cubicBezTo>
                    <a:pt x="143" y="92"/>
                    <a:pt x="147" y="91"/>
                    <a:pt x="148" y="86"/>
                  </a:cubicBezTo>
                  <a:cubicBezTo>
                    <a:pt x="148" y="84"/>
                    <a:pt x="147" y="82"/>
                    <a:pt x="147" y="79"/>
                  </a:cubicBezTo>
                  <a:cubicBezTo>
                    <a:pt x="147" y="77"/>
                    <a:pt x="149" y="75"/>
                    <a:pt x="151" y="73"/>
                  </a:cubicBezTo>
                  <a:cubicBezTo>
                    <a:pt x="152" y="72"/>
                    <a:pt x="154" y="70"/>
                    <a:pt x="156" y="69"/>
                  </a:cubicBezTo>
                  <a:cubicBezTo>
                    <a:pt x="159" y="67"/>
                    <a:pt x="163" y="68"/>
                    <a:pt x="166" y="66"/>
                  </a:cubicBezTo>
                  <a:cubicBezTo>
                    <a:pt x="169" y="64"/>
                    <a:pt x="170" y="62"/>
                    <a:pt x="173" y="60"/>
                  </a:cubicBezTo>
                  <a:cubicBezTo>
                    <a:pt x="174" y="59"/>
                    <a:pt x="176" y="57"/>
                    <a:pt x="178" y="56"/>
                  </a:cubicBezTo>
                  <a:cubicBezTo>
                    <a:pt x="180" y="55"/>
                    <a:pt x="183" y="54"/>
                    <a:pt x="185" y="53"/>
                  </a:cubicBezTo>
                  <a:cubicBezTo>
                    <a:pt x="187" y="50"/>
                    <a:pt x="188" y="47"/>
                    <a:pt x="191" y="45"/>
                  </a:cubicBezTo>
                  <a:cubicBezTo>
                    <a:pt x="192" y="43"/>
                    <a:pt x="195" y="42"/>
                    <a:pt x="197" y="41"/>
                  </a:cubicBezTo>
                  <a:cubicBezTo>
                    <a:pt x="199" y="39"/>
                    <a:pt x="200" y="37"/>
                    <a:pt x="201" y="34"/>
                  </a:cubicBezTo>
                  <a:cubicBezTo>
                    <a:pt x="203" y="28"/>
                    <a:pt x="205" y="22"/>
                    <a:pt x="206" y="16"/>
                  </a:cubicBezTo>
                  <a:cubicBezTo>
                    <a:pt x="206" y="11"/>
                    <a:pt x="209" y="5"/>
                    <a:pt x="214" y="4"/>
                  </a:cubicBezTo>
                  <a:cubicBezTo>
                    <a:pt x="216" y="3"/>
                    <a:pt x="217" y="2"/>
                    <a:pt x="219" y="1"/>
                  </a:cubicBezTo>
                  <a:cubicBezTo>
                    <a:pt x="220" y="1"/>
                    <a:pt x="221" y="1"/>
                    <a:pt x="221" y="0"/>
                  </a:cubicBezTo>
                  <a:cubicBezTo>
                    <a:pt x="221" y="1"/>
                    <a:pt x="222" y="2"/>
                    <a:pt x="222" y="3"/>
                  </a:cubicBezTo>
                  <a:cubicBezTo>
                    <a:pt x="222" y="5"/>
                    <a:pt x="221" y="6"/>
                    <a:pt x="221" y="8"/>
                  </a:cubicBezTo>
                  <a:cubicBezTo>
                    <a:pt x="221" y="9"/>
                    <a:pt x="221" y="10"/>
                    <a:pt x="222" y="12"/>
                  </a:cubicBezTo>
                  <a:cubicBezTo>
                    <a:pt x="223" y="15"/>
                    <a:pt x="225" y="17"/>
                    <a:pt x="228" y="18"/>
                  </a:cubicBezTo>
                  <a:cubicBezTo>
                    <a:pt x="231" y="19"/>
                    <a:pt x="233" y="19"/>
                    <a:pt x="236" y="19"/>
                  </a:cubicBezTo>
                  <a:cubicBezTo>
                    <a:pt x="240" y="18"/>
                    <a:pt x="243" y="18"/>
                    <a:pt x="247" y="18"/>
                  </a:cubicBezTo>
                  <a:cubicBezTo>
                    <a:pt x="249" y="18"/>
                    <a:pt x="250" y="18"/>
                    <a:pt x="252" y="19"/>
                  </a:cubicBezTo>
                  <a:cubicBezTo>
                    <a:pt x="253" y="19"/>
                    <a:pt x="254" y="20"/>
                    <a:pt x="255" y="21"/>
                  </a:cubicBezTo>
                  <a:cubicBezTo>
                    <a:pt x="258" y="22"/>
                    <a:pt x="261" y="20"/>
                    <a:pt x="264" y="20"/>
                  </a:cubicBezTo>
                  <a:cubicBezTo>
                    <a:pt x="267" y="19"/>
                    <a:pt x="269" y="21"/>
                    <a:pt x="272" y="22"/>
                  </a:cubicBezTo>
                  <a:cubicBezTo>
                    <a:pt x="273" y="22"/>
                    <a:pt x="275" y="23"/>
                    <a:pt x="276" y="23"/>
                  </a:cubicBezTo>
                  <a:cubicBezTo>
                    <a:pt x="278" y="23"/>
                    <a:pt x="279" y="24"/>
                    <a:pt x="280" y="24"/>
                  </a:cubicBezTo>
                  <a:cubicBezTo>
                    <a:pt x="282" y="24"/>
                    <a:pt x="283" y="24"/>
                    <a:pt x="284" y="23"/>
                  </a:cubicBezTo>
                  <a:cubicBezTo>
                    <a:pt x="284" y="29"/>
                    <a:pt x="283" y="33"/>
                    <a:pt x="287" y="39"/>
                  </a:cubicBezTo>
                  <a:cubicBezTo>
                    <a:pt x="289" y="41"/>
                    <a:pt x="290" y="43"/>
                    <a:pt x="291" y="47"/>
                  </a:cubicBezTo>
                  <a:cubicBezTo>
                    <a:pt x="291" y="51"/>
                    <a:pt x="291" y="54"/>
                    <a:pt x="289" y="58"/>
                  </a:cubicBezTo>
                  <a:cubicBezTo>
                    <a:pt x="288" y="62"/>
                    <a:pt x="289" y="64"/>
                    <a:pt x="291" y="69"/>
                  </a:cubicBezTo>
                  <a:cubicBezTo>
                    <a:pt x="291" y="71"/>
                    <a:pt x="292" y="73"/>
                    <a:pt x="294" y="74"/>
                  </a:cubicBezTo>
                  <a:cubicBezTo>
                    <a:pt x="296" y="75"/>
                    <a:pt x="298" y="77"/>
                    <a:pt x="300" y="78"/>
                  </a:cubicBezTo>
                  <a:cubicBezTo>
                    <a:pt x="303" y="81"/>
                    <a:pt x="305" y="84"/>
                    <a:pt x="303" y="89"/>
                  </a:cubicBezTo>
                  <a:cubicBezTo>
                    <a:pt x="302" y="90"/>
                    <a:pt x="301" y="92"/>
                    <a:pt x="300" y="92"/>
                  </a:cubicBezTo>
                  <a:cubicBezTo>
                    <a:pt x="298" y="92"/>
                    <a:pt x="297" y="92"/>
                    <a:pt x="295" y="92"/>
                  </a:cubicBezTo>
                  <a:cubicBezTo>
                    <a:pt x="293" y="92"/>
                    <a:pt x="292" y="92"/>
                    <a:pt x="291" y="93"/>
                  </a:cubicBezTo>
                  <a:cubicBezTo>
                    <a:pt x="287" y="95"/>
                    <a:pt x="283" y="94"/>
                    <a:pt x="278" y="94"/>
                  </a:cubicBezTo>
                  <a:cubicBezTo>
                    <a:pt x="274" y="94"/>
                    <a:pt x="269" y="95"/>
                    <a:pt x="264" y="96"/>
                  </a:cubicBezTo>
                  <a:cubicBezTo>
                    <a:pt x="262" y="96"/>
                    <a:pt x="260" y="97"/>
                    <a:pt x="257" y="98"/>
                  </a:cubicBezTo>
                  <a:cubicBezTo>
                    <a:pt x="256" y="98"/>
                    <a:pt x="255" y="99"/>
                    <a:pt x="253" y="100"/>
                  </a:cubicBezTo>
                  <a:cubicBezTo>
                    <a:pt x="252" y="101"/>
                    <a:pt x="249" y="100"/>
                    <a:pt x="248" y="101"/>
                  </a:cubicBezTo>
                  <a:cubicBezTo>
                    <a:pt x="245" y="103"/>
                    <a:pt x="248" y="106"/>
                    <a:pt x="249" y="107"/>
                  </a:cubicBezTo>
                  <a:cubicBezTo>
                    <a:pt x="250" y="109"/>
                    <a:pt x="252" y="110"/>
                    <a:pt x="254" y="111"/>
                  </a:cubicBezTo>
                  <a:cubicBezTo>
                    <a:pt x="256" y="111"/>
                    <a:pt x="257" y="112"/>
                    <a:pt x="259" y="112"/>
                  </a:cubicBezTo>
                  <a:cubicBezTo>
                    <a:pt x="261" y="114"/>
                    <a:pt x="259" y="117"/>
                    <a:pt x="258" y="118"/>
                  </a:cubicBezTo>
                  <a:cubicBezTo>
                    <a:pt x="256" y="122"/>
                    <a:pt x="254" y="122"/>
                    <a:pt x="250" y="122"/>
                  </a:cubicBezTo>
                  <a:cubicBezTo>
                    <a:pt x="243" y="123"/>
                    <a:pt x="238" y="124"/>
                    <a:pt x="231" y="127"/>
                  </a:cubicBezTo>
                  <a:cubicBezTo>
                    <a:pt x="231" y="127"/>
                    <a:pt x="231" y="127"/>
                    <a:pt x="231" y="127"/>
                  </a:cubicBezTo>
                  <a:cubicBezTo>
                    <a:pt x="231" y="127"/>
                    <a:pt x="231" y="127"/>
                    <a:pt x="231" y="127"/>
                  </a:cubicBezTo>
                  <a:cubicBezTo>
                    <a:pt x="230" y="128"/>
                    <a:pt x="230" y="129"/>
                    <a:pt x="229" y="130"/>
                  </a:cubicBezTo>
                  <a:cubicBezTo>
                    <a:pt x="228" y="131"/>
                    <a:pt x="227" y="133"/>
                    <a:pt x="227" y="134"/>
                  </a:cubicBezTo>
                  <a:cubicBezTo>
                    <a:pt x="226" y="136"/>
                    <a:pt x="224" y="137"/>
                    <a:pt x="223" y="137"/>
                  </a:cubicBezTo>
                  <a:cubicBezTo>
                    <a:pt x="221" y="138"/>
                    <a:pt x="219" y="139"/>
                    <a:pt x="218" y="140"/>
                  </a:cubicBezTo>
                  <a:cubicBezTo>
                    <a:pt x="216" y="141"/>
                    <a:pt x="214" y="142"/>
                    <a:pt x="212" y="144"/>
                  </a:cubicBezTo>
                  <a:cubicBezTo>
                    <a:pt x="210" y="145"/>
                    <a:pt x="207" y="146"/>
                    <a:pt x="205" y="147"/>
                  </a:cubicBezTo>
                  <a:cubicBezTo>
                    <a:pt x="203" y="147"/>
                    <a:pt x="201" y="147"/>
                    <a:pt x="200" y="147"/>
                  </a:cubicBezTo>
                  <a:cubicBezTo>
                    <a:pt x="197" y="147"/>
                    <a:pt x="195" y="147"/>
                    <a:pt x="193" y="147"/>
                  </a:cubicBezTo>
                  <a:cubicBezTo>
                    <a:pt x="190" y="147"/>
                    <a:pt x="186" y="147"/>
                    <a:pt x="183" y="148"/>
                  </a:cubicBezTo>
                  <a:cubicBezTo>
                    <a:pt x="181" y="149"/>
                    <a:pt x="178" y="150"/>
                    <a:pt x="176" y="152"/>
                  </a:cubicBezTo>
                  <a:cubicBezTo>
                    <a:pt x="175" y="153"/>
                    <a:pt x="173" y="155"/>
                    <a:pt x="172" y="156"/>
                  </a:cubicBezTo>
                  <a:cubicBezTo>
                    <a:pt x="170" y="157"/>
                    <a:pt x="169" y="158"/>
                    <a:pt x="168" y="159"/>
                  </a:cubicBezTo>
                  <a:cubicBezTo>
                    <a:pt x="167" y="160"/>
                    <a:pt x="165" y="161"/>
                    <a:pt x="164" y="162"/>
                  </a:cubicBezTo>
                  <a:cubicBezTo>
                    <a:pt x="163" y="163"/>
                    <a:pt x="162" y="164"/>
                    <a:pt x="160" y="165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60" y="219"/>
                    <a:pt x="160" y="219"/>
                    <a:pt x="160" y="219"/>
                  </a:cubicBezTo>
                  <a:cubicBezTo>
                    <a:pt x="99" y="219"/>
                    <a:pt x="99" y="219"/>
                    <a:pt x="99" y="219"/>
                  </a:cubicBezTo>
                  <a:cubicBezTo>
                    <a:pt x="99" y="275"/>
                    <a:pt x="99" y="275"/>
                    <a:pt x="99" y="275"/>
                  </a:cubicBezTo>
                  <a:cubicBezTo>
                    <a:pt x="96" y="276"/>
                    <a:pt x="93" y="277"/>
                    <a:pt x="90" y="279"/>
                  </a:cubicBezTo>
                  <a:cubicBezTo>
                    <a:pt x="89" y="279"/>
                    <a:pt x="89" y="280"/>
                    <a:pt x="88" y="281"/>
                  </a:cubicBezTo>
                  <a:cubicBezTo>
                    <a:pt x="86" y="282"/>
                    <a:pt x="84" y="283"/>
                    <a:pt x="81" y="284"/>
                  </a:cubicBezTo>
                  <a:cubicBezTo>
                    <a:pt x="80" y="285"/>
                    <a:pt x="79" y="285"/>
                    <a:pt x="78" y="286"/>
                  </a:cubicBezTo>
                  <a:lnTo>
                    <a:pt x="78" y="317"/>
                  </a:ln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58">
              <a:extLst>
                <a:ext uri="{FF2B5EF4-FFF2-40B4-BE49-F238E27FC236}">
                  <a16:creationId xmlns:a16="http://schemas.microsoft.com/office/drawing/2014/main" id="{BF6B9275-A33D-4B13-AD08-AEC42F54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2817813"/>
              <a:ext cx="207963" cy="230188"/>
            </a:xfrm>
            <a:custGeom>
              <a:avLst/>
              <a:gdLst>
                <a:gd name="T0" fmla="*/ 3 w 55"/>
                <a:gd name="T1" fmla="*/ 28 h 61"/>
                <a:gd name="T2" fmla="*/ 6 w 55"/>
                <a:gd name="T3" fmla="*/ 23 h 61"/>
                <a:gd name="T4" fmla="*/ 11 w 55"/>
                <a:gd name="T5" fmla="*/ 20 h 61"/>
                <a:gd name="T6" fmla="*/ 15 w 55"/>
                <a:gd name="T7" fmla="*/ 16 h 61"/>
                <a:gd name="T8" fmla="*/ 17 w 55"/>
                <a:gd name="T9" fmla="*/ 12 h 61"/>
                <a:gd name="T10" fmla="*/ 20 w 55"/>
                <a:gd name="T11" fmla="*/ 8 h 61"/>
                <a:gd name="T12" fmla="*/ 27 w 55"/>
                <a:gd name="T13" fmla="*/ 3 h 61"/>
                <a:gd name="T14" fmla="*/ 31 w 55"/>
                <a:gd name="T15" fmla="*/ 1 h 61"/>
                <a:gd name="T16" fmla="*/ 34 w 55"/>
                <a:gd name="T17" fmla="*/ 1 h 61"/>
                <a:gd name="T18" fmla="*/ 38 w 55"/>
                <a:gd name="T19" fmla="*/ 4 h 61"/>
                <a:gd name="T20" fmla="*/ 40 w 55"/>
                <a:gd name="T21" fmla="*/ 7 h 61"/>
                <a:gd name="T22" fmla="*/ 41 w 55"/>
                <a:gd name="T23" fmla="*/ 9 h 61"/>
                <a:gd name="T24" fmla="*/ 44 w 55"/>
                <a:gd name="T25" fmla="*/ 11 h 61"/>
                <a:gd name="T26" fmla="*/ 46 w 55"/>
                <a:gd name="T27" fmla="*/ 12 h 61"/>
                <a:gd name="T28" fmla="*/ 47 w 55"/>
                <a:gd name="T29" fmla="*/ 15 h 61"/>
                <a:gd name="T30" fmla="*/ 49 w 55"/>
                <a:gd name="T31" fmla="*/ 19 h 61"/>
                <a:gd name="T32" fmla="*/ 50 w 55"/>
                <a:gd name="T33" fmla="*/ 23 h 61"/>
                <a:gd name="T34" fmla="*/ 53 w 55"/>
                <a:gd name="T35" fmla="*/ 28 h 61"/>
                <a:gd name="T36" fmla="*/ 55 w 55"/>
                <a:gd name="T37" fmla="*/ 38 h 61"/>
                <a:gd name="T38" fmla="*/ 55 w 55"/>
                <a:gd name="T39" fmla="*/ 40 h 61"/>
                <a:gd name="T40" fmla="*/ 53 w 55"/>
                <a:gd name="T41" fmla="*/ 46 h 61"/>
                <a:gd name="T42" fmla="*/ 46 w 55"/>
                <a:gd name="T43" fmla="*/ 51 h 61"/>
                <a:gd name="T44" fmla="*/ 40 w 55"/>
                <a:gd name="T45" fmla="*/ 56 h 61"/>
                <a:gd name="T46" fmla="*/ 37 w 55"/>
                <a:gd name="T47" fmla="*/ 60 h 61"/>
                <a:gd name="T48" fmla="*/ 36 w 55"/>
                <a:gd name="T49" fmla="*/ 61 h 61"/>
                <a:gd name="T50" fmla="*/ 35 w 55"/>
                <a:gd name="T51" fmla="*/ 60 h 61"/>
                <a:gd name="T52" fmla="*/ 28 w 55"/>
                <a:gd name="T53" fmla="*/ 57 h 61"/>
                <a:gd name="T54" fmla="*/ 21 w 55"/>
                <a:gd name="T55" fmla="*/ 53 h 61"/>
                <a:gd name="T56" fmla="*/ 20 w 55"/>
                <a:gd name="T57" fmla="*/ 50 h 61"/>
                <a:gd name="T58" fmla="*/ 15 w 55"/>
                <a:gd name="T59" fmla="*/ 48 h 61"/>
                <a:gd name="T60" fmla="*/ 6 w 55"/>
                <a:gd name="T61" fmla="*/ 42 h 61"/>
                <a:gd name="T62" fmla="*/ 6 w 55"/>
                <a:gd name="T63" fmla="*/ 37 h 61"/>
                <a:gd name="T64" fmla="*/ 4 w 55"/>
                <a:gd name="T65" fmla="*/ 36 h 61"/>
                <a:gd name="T66" fmla="*/ 1 w 55"/>
                <a:gd name="T67" fmla="*/ 31 h 61"/>
                <a:gd name="T68" fmla="*/ 2 w 55"/>
                <a:gd name="T69" fmla="*/ 27 h 61"/>
                <a:gd name="T70" fmla="*/ 3 w 55"/>
                <a:gd name="T7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61">
                  <a:moveTo>
                    <a:pt x="3" y="28"/>
                  </a:moveTo>
                  <a:cubicBezTo>
                    <a:pt x="4" y="26"/>
                    <a:pt x="5" y="24"/>
                    <a:pt x="6" y="23"/>
                  </a:cubicBezTo>
                  <a:cubicBezTo>
                    <a:pt x="8" y="22"/>
                    <a:pt x="9" y="21"/>
                    <a:pt x="11" y="20"/>
                  </a:cubicBezTo>
                  <a:cubicBezTo>
                    <a:pt x="12" y="19"/>
                    <a:pt x="14" y="18"/>
                    <a:pt x="15" y="16"/>
                  </a:cubicBezTo>
                  <a:cubicBezTo>
                    <a:pt x="16" y="15"/>
                    <a:pt x="16" y="13"/>
                    <a:pt x="17" y="12"/>
                  </a:cubicBezTo>
                  <a:cubicBezTo>
                    <a:pt x="18" y="10"/>
                    <a:pt x="19" y="9"/>
                    <a:pt x="20" y="8"/>
                  </a:cubicBezTo>
                  <a:cubicBezTo>
                    <a:pt x="22" y="6"/>
                    <a:pt x="24" y="4"/>
                    <a:pt x="27" y="3"/>
                  </a:cubicBezTo>
                  <a:cubicBezTo>
                    <a:pt x="28" y="2"/>
                    <a:pt x="29" y="1"/>
                    <a:pt x="31" y="1"/>
                  </a:cubicBezTo>
                  <a:cubicBezTo>
                    <a:pt x="32" y="0"/>
                    <a:pt x="33" y="0"/>
                    <a:pt x="34" y="1"/>
                  </a:cubicBezTo>
                  <a:cubicBezTo>
                    <a:pt x="36" y="2"/>
                    <a:pt x="37" y="3"/>
                    <a:pt x="38" y="4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40" y="7"/>
                    <a:pt x="41" y="8"/>
                    <a:pt x="41" y="9"/>
                  </a:cubicBezTo>
                  <a:cubicBezTo>
                    <a:pt x="42" y="9"/>
                    <a:pt x="43" y="10"/>
                    <a:pt x="44" y="11"/>
                  </a:cubicBezTo>
                  <a:cubicBezTo>
                    <a:pt x="44" y="11"/>
                    <a:pt x="45" y="12"/>
                    <a:pt x="46" y="12"/>
                  </a:cubicBezTo>
                  <a:cubicBezTo>
                    <a:pt x="46" y="13"/>
                    <a:pt x="47" y="14"/>
                    <a:pt x="47" y="15"/>
                  </a:cubicBezTo>
                  <a:cubicBezTo>
                    <a:pt x="48" y="16"/>
                    <a:pt x="49" y="17"/>
                    <a:pt x="49" y="19"/>
                  </a:cubicBezTo>
                  <a:cubicBezTo>
                    <a:pt x="50" y="20"/>
                    <a:pt x="50" y="22"/>
                    <a:pt x="50" y="23"/>
                  </a:cubicBezTo>
                  <a:cubicBezTo>
                    <a:pt x="51" y="25"/>
                    <a:pt x="52" y="26"/>
                    <a:pt x="53" y="28"/>
                  </a:cubicBezTo>
                  <a:cubicBezTo>
                    <a:pt x="54" y="31"/>
                    <a:pt x="55" y="34"/>
                    <a:pt x="55" y="38"/>
                  </a:cubicBezTo>
                  <a:cubicBezTo>
                    <a:pt x="55" y="38"/>
                    <a:pt x="55" y="39"/>
                    <a:pt x="55" y="40"/>
                  </a:cubicBezTo>
                  <a:cubicBezTo>
                    <a:pt x="55" y="43"/>
                    <a:pt x="55" y="44"/>
                    <a:pt x="53" y="46"/>
                  </a:cubicBezTo>
                  <a:cubicBezTo>
                    <a:pt x="51" y="48"/>
                    <a:pt x="48" y="50"/>
                    <a:pt x="46" y="51"/>
                  </a:cubicBezTo>
                  <a:cubicBezTo>
                    <a:pt x="43" y="52"/>
                    <a:pt x="42" y="54"/>
                    <a:pt x="40" y="56"/>
                  </a:cubicBezTo>
                  <a:cubicBezTo>
                    <a:pt x="39" y="58"/>
                    <a:pt x="38" y="59"/>
                    <a:pt x="37" y="60"/>
                  </a:cubicBezTo>
                  <a:cubicBezTo>
                    <a:pt x="37" y="60"/>
                    <a:pt x="36" y="60"/>
                    <a:pt x="36" y="61"/>
                  </a:cubicBezTo>
                  <a:cubicBezTo>
                    <a:pt x="36" y="61"/>
                    <a:pt x="36" y="60"/>
                    <a:pt x="35" y="60"/>
                  </a:cubicBezTo>
                  <a:cubicBezTo>
                    <a:pt x="33" y="59"/>
                    <a:pt x="30" y="59"/>
                    <a:pt x="28" y="57"/>
                  </a:cubicBezTo>
                  <a:cubicBezTo>
                    <a:pt x="26" y="56"/>
                    <a:pt x="23" y="55"/>
                    <a:pt x="21" y="53"/>
                  </a:cubicBezTo>
                  <a:cubicBezTo>
                    <a:pt x="21" y="52"/>
                    <a:pt x="20" y="51"/>
                    <a:pt x="20" y="50"/>
                  </a:cubicBezTo>
                  <a:cubicBezTo>
                    <a:pt x="18" y="49"/>
                    <a:pt x="16" y="49"/>
                    <a:pt x="15" y="48"/>
                  </a:cubicBezTo>
                  <a:cubicBezTo>
                    <a:pt x="12" y="47"/>
                    <a:pt x="8" y="45"/>
                    <a:pt x="6" y="42"/>
                  </a:cubicBezTo>
                  <a:cubicBezTo>
                    <a:pt x="5" y="41"/>
                    <a:pt x="7" y="38"/>
                    <a:pt x="6" y="37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1" y="34"/>
                    <a:pt x="0" y="34"/>
                    <a:pt x="1" y="31"/>
                  </a:cubicBezTo>
                  <a:cubicBezTo>
                    <a:pt x="1" y="30"/>
                    <a:pt x="2" y="29"/>
                    <a:pt x="2" y="27"/>
                  </a:cubicBezTo>
                  <a:lnTo>
                    <a:pt x="3" y="28"/>
                  </a:ln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59">
              <a:extLst>
                <a:ext uri="{FF2B5EF4-FFF2-40B4-BE49-F238E27FC236}">
                  <a16:creationId xmlns:a16="http://schemas.microsoft.com/office/drawing/2014/main" id="{FFAE786F-3F79-45D1-9191-1A226EF94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925" y="2636838"/>
              <a:ext cx="512763" cy="400050"/>
            </a:xfrm>
            <a:custGeom>
              <a:avLst/>
              <a:gdLst>
                <a:gd name="T0" fmla="*/ 31 w 136"/>
                <a:gd name="T1" fmla="*/ 76 h 106"/>
                <a:gd name="T2" fmla="*/ 29 w 136"/>
                <a:gd name="T3" fmla="*/ 67 h 106"/>
                <a:gd name="T4" fmla="*/ 18 w 136"/>
                <a:gd name="T5" fmla="*/ 51 h 106"/>
                <a:gd name="T6" fmla="*/ 11 w 136"/>
                <a:gd name="T7" fmla="*/ 48 h 106"/>
                <a:gd name="T8" fmla="*/ 2 w 136"/>
                <a:gd name="T9" fmla="*/ 45 h 106"/>
                <a:gd name="T10" fmla="*/ 1 w 136"/>
                <a:gd name="T11" fmla="*/ 41 h 106"/>
                <a:gd name="T12" fmla="*/ 6 w 136"/>
                <a:gd name="T13" fmla="*/ 36 h 106"/>
                <a:gd name="T14" fmla="*/ 2 w 136"/>
                <a:gd name="T15" fmla="*/ 31 h 106"/>
                <a:gd name="T16" fmla="*/ 3 w 136"/>
                <a:gd name="T17" fmla="*/ 28 h 106"/>
                <a:gd name="T18" fmla="*/ 5 w 136"/>
                <a:gd name="T19" fmla="*/ 24 h 106"/>
                <a:gd name="T20" fmla="*/ 17 w 136"/>
                <a:gd name="T21" fmla="*/ 20 h 106"/>
                <a:gd name="T22" fmla="*/ 21 w 136"/>
                <a:gd name="T23" fmla="*/ 11 h 106"/>
                <a:gd name="T24" fmla="*/ 19 w 136"/>
                <a:gd name="T25" fmla="*/ 2 h 106"/>
                <a:gd name="T26" fmla="*/ 32 w 136"/>
                <a:gd name="T27" fmla="*/ 2 h 106"/>
                <a:gd name="T28" fmla="*/ 49 w 136"/>
                <a:gd name="T29" fmla="*/ 4 h 106"/>
                <a:gd name="T30" fmla="*/ 56 w 136"/>
                <a:gd name="T31" fmla="*/ 6 h 106"/>
                <a:gd name="T32" fmla="*/ 63 w 136"/>
                <a:gd name="T33" fmla="*/ 10 h 106"/>
                <a:gd name="T34" fmla="*/ 68 w 136"/>
                <a:gd name="T35" fmla="*/ 11 h 106"/>
                <a:gd name="T36" fmla="*/ 77 w 136"/>
                <a:gd name="T37" fmla="*/ 14 h 106"/>
                <a:gd name="T38" fmla="*/ 88 w 136"/>
                <a:gd name="T39" fmla="*/ 10 h 106"/>
                <a:gd name="T40" fmla="*/ 100 w 136"/>
                <a:gd name="T41" fmla="*/ 8 h 106"/>
                <a:gd name="T42" fmla="*/ 105 w 136"/>
                <a:gd name="T43" fmla="*/ 5 h 106"/>
                <a:gd name="T44" fmla="*/ 113 w 136"/>
                <a:gd name="T45" fmla="*/ 19 h 106"/>
                <a:gd name="T46" fmla="*/ 117 w 136"/>
                <a:gd name="T47" fmla="*/ 25 h 106"/>
                <a:gd name="T48" fmla="*/ 118 w 136"/>
                <a:gd name="T49" fmla="*/ 36 h 106"/>
                <a:gd name="T50" fmla="*/ 127 w 136"/>
                <a:gd name="T51" fmla="*/ 43 h 106"/>
                <a:gd name="T52" fmla="*/ 133 w 136"/>
                <a:gd name="T53" fmla="*/ 42 h 106"/>
                <a:gd name="T54" fmla="*/ 129 w 136"/>
                <a:gd name="T55" fmla="*/ 49 h 106"/>
                <a:gd name="T56" fmla="*/ 125 w 136"/>
                <a:gd name="T57" fmla="*/ 58 h 106"/>
                <a:gd name="T58" fmla="*/ 132 w 136"/>
                <a:gd name="T59" fmla="*/ 64 h 106"/>
                <a:gd name="T60" fmla="*/ 128 w 136"/>
                <a:gd name="T61" fmla="*/ 69 h 106"/>
                <a:gd name="T62" fmla="*/ 132 w 136"/>
                <a:gd name="T63" fmla="*/ 73 h 106"/>
                <a:gd name="T64" fmla="*/ 135 w 136"/>
                <a:gd name="T65" fmla="*/ 75 h 106"/>
                <a:gd name="T66" fmla="*/ 134 w 136"/>
                <a:gd name="T67" fmla="*/ 84 h 106"/>
                <a:gd name="T68" fmla="*/ 128 w 136"/>
                <a:gd name="T69" fmla="*/ 81 h 106"/>
                <a:gd name="T70" fmla="*/ 126 w 136"/>
                <a:gd name="T71" fmla="*/ 85 h 106"/>
                <a:gd name="T72" fmla="*/ 129 w 136"/>
                <a:gd name="T73" fmla="*/ 96 h 106"/>
                <a:gd name="T74" fmla="*/ 123 w 136"/>
                <a:gd name="T75" fmla="*/ 97 h 106"/>
                <a:gd name="T76" fmla="*/ 116 w 136"/>
                <a:gd name="T77" fmla="*/ 97 h 106"/>
                <a:gd name="T78" fmla="*/ 110 w 136"/>
                <a:gd name="T79" fmla="*/ 105 h 106"/>
                <a:gd name="T80" fmla="*/ 102 w 136"/>
                <a:gd name="T81" fmla="*/ 103 h 106"/>
                <a:gd name="T82" fmla="*/ 102 w 136"/>
                <a:gd name="T83" fmla="*/ 97 h 106"/>
                <a:gd name="T84" fmla="*/ 100 w 136"/>
                <a:gd name="T85" fmla="*/ 91 h 106"/>
                <a:gd name="T86" fmla="*/ 92 w 136"/>
                <a:gd name="T87" fmla="*/ 80 h 106"/>
                <a:gd name="T88" fmla="*/ 86 w 136"/>
                <a:gd name="T89" fmla="*/ 82 h 106"/>
                <a:gd name="T90" fmla="*/ 83 w 136"/>
                <a:gd name="T91" fmla="*/ 86 h 106"/>
                <a:gd name="T92" fmla="*/ 78 w 136"/>
                <a:gd name="T93" fmla="*/ 71 h 106"/>
                <a:gd name="T94" fmla="*/ 75 w 136"/>
                <a:gd name="T95" fmla="*/ 63 h 106"/>
                <a:gd name="T96" fmla="*/ 72 w 136"/>
                <a:gd name="T97" fmla="*/ 59 h 106"/>
                <a:gd name="T98" fmla="*/ 68 w 136"/>
                <a:gd name="T99" fmla="*/ 55 h 106"/>
                <a:gd name="T100" fmla="*/ 62 w 136"/>
                <a:gd name="T101" fmla="*/ 49 h 106"/>
                <a:gd name="T102" fmla="*/ 55 w 136"/>
                <a:gd name="T103" fmla="*/ 51 h 106"/>
                <a:gd name="T104" fmla="*/ 45 w 136"/>
                <a:gd name="T105" fmla="*/ 60 h 106"/>
                <a:gd name="T106" fmla="*/ 39 w 136"/>
                <a:gd name="T107" fmla="*/ 6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6" h="106">
                  <a:moveTo>
                    <a:pt x="34" y="71"/>
                  </a:moveTo>
                  <a:cubicBezTo>
                    <a:pt x="33" y="72"/>
                    <a:pt x="32" y="74"/>
                    <a:pt x="31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2"/>
                    <a:pt x="31" y="69"/>
                    <a:pt x="29" y="67"/>
                  </a:cubicBezTo>
                  <a:cubicBezTo>
                    <a:pt x="27" y="64"/>
                    <a:pt x="24" y="64"/>
                    <a:pt x="22" y="62"/>
                  </a:cubicBezTo>
                  <a:cubicBezTo>
                    <a:pt x="20" y="59"/>
                    <a:pt x="21" y="53"/>
                    <a:pt x="18" y="51"/>
                  </a:cubicBezTo>
                  <a:cubicBezTo>
                    <a:pt x="17" y="51"/>
                    <a:pt x="15" y="50"/>
                    <a:pt x="15" y="50"/>
                  </a:cubicBezTo>
                  <a:cubicBezTo>
                    <a:pt x="13" y="49"/>
                    <a:pt x="12" y="48"/>
                    <a:pt x="11" y="48"/>
                  </a:cubicBezTo>
                  <a:cubicBezTo>
                    <a:pt x="10" y="47"/>
                    <a:pt x="9" y="46"/>
                    <a:pt x="8" y="45"/>
                  </a:cubicBezTo>
                  <a:cubicBezTo>
                    <a:pt x="6" y="45"/>
                    <a:pt x="4" y="45"/>
                    <a:pt x="2" y="45"/>
                  </a:cubicBezTo>
                  <a:cubicBezTo>
                    <a:pt x="1" y="45"/>
                    <a:pt x="0" y="44"/>
                    <a:pt x="0" y="44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2" y="40"/>
                    <a:pt x="3" y="39"/>
                    <a:pt x="4" y="38"/>
                  </a:cubicBezTo>
                  <a:cubicBezTo>
                    <a:pt x="5" y="38"/>
                    <a:pt x="5" y="37"/>
                    <a:pt x="6" y="36"/>
                  </a:cubicBezTo>
                  <a:cubicBezTo>
                    <a:pt x="6" y="35"/>
                    <a:pt x="5" y="34"/>
                    <a:pt x="4" y="33"/>
                  </a:cubicBezTo>
                  <a:cubicBezTo>
                    <a:pt x="3" y="33"/>
                    <a:pt x="3" y="32"/>
                    <a:pt x="2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1" y="29"/>
                    <a:pt x="3" y="29"/>
                    <a:pt x="3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4" y="26"/>
                    <a:pt x="4" y="25"/>
                    <a:pt x="5" y="24"/>
                  </a:cubicBezTo>
                  <a:cubicBezTo>
                    <a:pt x="7" y="22"/>
                    <a:pt x="11" y="22"/>
                    <a:pt x="13" y="21"/>
                  </a:cubicBezTo>
                  <a:cubicBezTo>
                    <a:pt x="15" y="21"/>
                    <a:pt x="16" y="21"/>
                    <a:pt x="17" y="20"/>
                  </a:cubicBezTo>
                  <a:cubicBezTo>
                    <a:pt x="18" y="20"/>
                    <a:pt x="19" y="20"/>
                    <a:pt x="19" y="19"/>
                  </a:cubicBezTo>
                  <a:cubicBezTo>
                    <a:pt x="20" y="16"/>
                    <a:pt x="22" y="14"/>
                    <a:pt x="21" y="11"/>
                  </a:cubicBezTo>
                  <a:cubicBezTo>
                    <a:pt x="20" y="9"/>
                    <a:pt x="19" y="7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21" y="0"/>
                    <a:pt x="24" y="0"/>
                    <a:pt x="26" y="0"/>
                  </a:cubicBezTo>
                  <a:cubicBezTo>
                    <a:pt x="28" y="1"/>
                    <a:pt x="30" y="1"/>
                    <a:pt x="32" y="2"/>
                  </a:cubicBezTo>
                  <a:cubicBezTo>
                    <a:pt x="34" y="2"/>
                    <a:pt x="36" y="3"/>
                    <a:pt x="38" y="4"/>
                  </a:cubicBezTo>
                  <a:cubicBezTo>
                    <a:pt x="42" y="5"/>
                    <a:pt x="45" y="5"/>
                    <a:pt x="49" y="4"/>
                  </a:cubicBezTo>
                  <a:cubicBezTo>
                    <a:pt x="50" y="4"/>
                    <a:pt x="52" y="4"/>
                    <a:pt x="54" y="4"/>
                  </a:cubicBezTo>
                  <a:cubicBezTo>
                    <a:pt x="55" y="4"/>
                    <a:pt x="56" y="5"/>
                    <a:pt x="56" y="6"/>
                  </a:cubicBezTo>
                  <a:cubicBezTo>
                    <a:pt x="57" y="7"/>
                    <a:pt x="58" y="8"/>
                    <a:pt x="58" y="9"/>
                  </a:cubicBezTo>
                  <a:cubicBezTo>
                    <a:pt x="60" y="10"/>
                    <a:pt x="61" y="10"/>
                    <a:pt x="63" y="10"/>
                  </a:cubicBezTo>
                  <a:cubicBezTo>
                    <a:pt x="63" y="11"/>
                    <a:pt x="64" y="10"/>
                    <a:pt x="65" y="10"/>
                  </a:cubicBezTo>
                  <a:cubicBezTo>
                    <a:pt x="66" y="11"/>
                    <a:pt x="67" y="11"/>
                    <a:pt x="68" y="11"/>
                  </a:cubicBezTo>
                  <a:cubicBezTo>
                    <a:pt x="70" y="12"/>
                    <a:pt x="71" y="13"/>
                    <a:pt x="73" y="14"/>
                  </a:cubicBezTo>
                  <a:cubicBezTo>
                    <a:pt x="74" y="14"/>
                    <a:pt x="76" y="15"/>
                    <a:pt x="77" y="14"/>
                  </a:cubicBezTo>
                  <a:cubicBezTo>
                    <a:pt x="79" y="13"/>
                    <a:pt x="80" y="9"/>
                    <a:pt x="83" y="8"/>
                  </a:cubicBezTo>
                  <a:cubicBezTo>
                    <a:pt x="85" y="8"/>
                    <a:pt x="86" y="9"/>
                    <a:pt x="88" y="10"/>
                  </a:cubicBezTo>
                  <a:cubicBezTo>
                    <a:pt x="90" y="12"/>
                    <a:pt x="92" y="13"/>
                    <a:pt x="95" y="12"/>
                  </a:cubicBezTo>
                  <a:cubicBezTo>
                    <a:pt x="96" y="11"/>
                    <a:pt x="98" y="9"/>
                    <a:pt x="100" y="8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3" y="6"/>
                    <a:pt x="104" y="5"/>
                    <a:pt x="105" y="5"/>
                  </a:cubicBezTo>
                  <a:cubicBezTo>
                    <a:pt x="105" y="5"/>
                    <a:pt x="107" y="5"/>
                    <a:pt x="108" y="5"/>
                  </a:cubicBezTo>
                  <a:cubicBezTo>
                    <a:pt x="114" y="7"/>
                    <a:pt x="114" y="14"/>
                    <a:pt x="113" y="19"/>
                  </a:cubicBezTo>
                  <a:cubicBezTo>
                    <a:pt x="113" y="21"/>
                    <a:pt x="113" y="23"/>
                    <a:pt x="114" y="24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9" y="27"/>
                    <a:pt x="119" y="29"/>
                    <a:pt x="119" y="31"/>
                  </a:cubicBezTo>
                  <a:cubicBezTo>
                    <a:pt x="118" y="33"/>
                    <a:pt x="117" y="35"/>
                    <a:pt x="118" y="36"/>
                  </a:cubicBezTo>
                  <a:cubicBezTo>
                    <a:pt x="118" y="37"/>
                    <a:pt x="119" y="38"/>
                    <a:pt x="120" y="39"/>
                  </a:cubicBezTo>
                  <a:cubicBezTo>
                    <a:pt x="122" y="41"/>
                    <a:pt x="124" y="43"/>
                    <a:pt x="127" y="43"/>
                  </a:cubicBezTo>
                  <a:cubicBezTo>
                    <a:pt x="128" y="43"/>
                    <a:pt x="130" y="43"/>
                    <a:pt x="132" y="42"/>
                  </a:cubicBezTo>
                  <a:cubicBezTo>
                    <a:pt x="132" y="42"/>
                    <a:pt x="132" y="42"/>
                    <a:pt x="133" y="42"/>
                  </a:cubicBezTo>
                  <a:cubicBezTo>
                    <a:pt x="133" y="42"/>
                    <a:pt x="133" y="44"/>
                    <a:pt x="132" y="45"/>
                  </a:cubicBezTo>
                  <a:cubicBezTo>
                    <a:pt x="131" y="46"/>
                    <a:pt x="130" y="48"/>
                    <a:pt x="129" y="49"/>
                  </a:cubicBezTo>
                  <a:cubicBezTo>
                    <a:pt x="128" y="50"/>
                    <a:pt x="128" y="52"/>
                    <a:pt x="127" y="54"/>
                  </a:cubicBezTo>
                  <a:cubicBezTo>
                    <a:pt x="126" y="55"/>
                    <a:pt x="125" y="57"/>
                    <a:pt x="125" y="58"/>
                  </a:cubicBezTo>
                  <a:cubicBezTo>
                    <a:pt x="125" y="60"/>
                    <a:pt x="127" y="61"/>
                    <a:pt x="128" y="61"/>
                  </a:cubicBezTo>
                  <a:cubicBezTo>
                    <a:pt x="129" y="62"/>
                    <a:pt x="132" y="63"/>
                    <a:pt x="132" y="64"/>
                  </a:cubicBezTo>
                  <a:cubicBezTo>
                    <a:pt x="133" y="65"/>
                    <a:pt x="131" y="67"/>
                    <a:pt x="130" y="67"/>
                  </a:cubicBezTo>
                  <a:cubicBezTo>
                    <a:pt x="129" y="68"/>
                    <a:pt x="129" y="68"/>
                    <a:pt x="128" y="69"/>
                  </a:cubicBezTo>
                  <a:cubicBezTo>
                    <a:pt x="128" y="70"/>
                    <a:pt x="127" y="70"/>
                    <a:pt x="127" y="71"/>
                  </a:cubicBezTo>
                  <a:cubicBezTo>
                    <a:pt x="129" y="72"/>
                    <a:pt x="130" y="73"/>
                    <a:pt x="132" y="73"/>
                  </a:cubicBezTo>
                  <a:cubicBezTo>
                    <a:pt x="133" y="73"/>
                    <a:pt x="133" y="73"/>
                    <a:pt x="134" y="74"/>
                  </a:cubicBezTo>
                  <a:cubicBezTo>
                    <a:pt x="135" y="74"/>
                    <a:pt x="135" y="74"/>
                    <a:pt x="135" y="75"/>
                  </a:cubicBezTo>
                  <a:cubicBezTo>
                    <a:pt x="136" y="77"/>
                    <a:pt x="135" y="79"/>
                    <a:pt x="135" y="81"/>
                  </a:cubicBezTo>
                  <a:cubicBezTo>
                    <a:pt x="135" y="82"/>
                    <a:pt x="134" y="83"/>
                    <a:pt x="134" y="84"/>
                  </a:cubicBezTo>
                  <a:cubicBezTo>
                    <a:pt x="134" y="85"/>
                    <a:pt x="133" y="85"/>
                    <a:pt x="133" y="85"/>
                  </a:cubicBezTo>
                  <a:cubicBezTo>
                    <a:pt x="132" y="83"/>
                    <a:pt x="130" y="81"/>
                    <a:pt x="128" y="81"/>
                  </a:cubicBezTo>
                  <a:cubicBezTo>
                    <a:pt x="127" y="80"/>
                    <a:pt x="126" y="80"/>
                    <a:pt x="125" y="81"/>
                  </a:cubicBezTo>
                  <a:cubicBezTo>
                    <a:pt x="125" y="83"/>
                    <a:pt x="125" y="84"/>
                    <a:pt x="126" y="85"/>
                  </a:cubicBezTo>
                  <a:cubicBezTo>
                    <a:pt x="127" y="88"/>
                    <a:pt x="128" y="90"/>
                    <a:pt x="129" y="94"/>
                  </a:cubicBezTo>
                  <a:cubicBezTo>
                    <a:pt x="130" y="94"/>
                    <a:pt x="130" y="95"/>
                    <a:pt x="129" y="96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7" y="97"/>
                    <a:pt x="125" y="97"/>
                    <a:pt x="123" y="97"/>
                  </a:cubicBezTo>
                  <a:cubicBezTo>
                    <a:pt x="122" y="97"/>
                    <a:pt x="121" y="97"/>
                    <a:pt x="121" y="97"/>
                  </a:cubicBezTo>
                  <a:cubicBezTo>
                    <a:pt x="119" y="96"/>
                    <a:pt x="118" y="96"/>
                    <a:pt x="116" y="97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3" y="100"/>
                    <a:pt x="112" y="103"/>
                    <a:pt x="110" y="105"/>
                  </a:cubicBezTo>
                  <a:cubicBezTo>
                    <a:pt x="109" y="106"/>
                    <a:pt x="107" y="106"/>
                    <a:pt x="106" y="105"/>
                  </a:cubicBezTo>
                  <a:cubicBezTo>
                    <a:pt x="104" y="104"/>
                    <a:pt x="103" y="103"/>
                    <a:pt x="102" y="103"/>
                  </a:cubicBezTo>
                  <a:cubicBezTo>
                    <a:pt x="100" y="102"/>
                    <a:pt x="101" y="101"/>
                    <a:pt x="101" y="100"/>
                  </a:cubicBezTo>
                  <a:cubicBezTo>
                    <a:pt x="102" y="99"/>
                    <a:pt x="103" y="98"/>
                    <a:pt x="102" y="97"/>
                  </a:cubicBezTo>
                  <a:cubicBezTo>
                    <a:pt x="102" y="96"/>
                    <a:pt x="101" y="95"/>
                    <a:pt x="101" y="95"/>
                  </a:cubicBezTo>
                  <a:cubicBezTo>
                    <a:pt x="100" y="93"/>
                    <a:pt x="100" y="92"/>
                    <a:pt x="100" y="91"/>
                  </a:cubicBezTo>
                  <a:cubicBezTo>
                    <a:pt x="100" y="89"/>
                    <a:pt x="100" y="86"/>
                    <a:pt x="99" y="84"/>
                  </a:cubicBezTo>
                  <a:cubicBezTo>
                    <a:pt x="97" y="82"/>
                    <a:pt x="95" y="81"/>
                    <a:pt x="92" y="80"/>
                  </a:cubicBezTo>
                  <a:cubicBezTo>
                    <a:pt x="91" y="80"/>
                    <a:pt x="90" y="80"/>
                    <a:pt x="89" y="80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3"/>
                    <a:pt x="84" y="84"/>
                    <a:pt x="83" y="85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2"/>
                    <a:pt x="82" y="79"/>
                    <a:pt x="81" y="76"/>
                  </a:cubicBezTo>
                  <a:cubicBezTo>
                    <a:pt x="80" y="74"/>
                    <a:pt x="79" y="73"/>
                    <a:pt x="78" y="71"/>
                  </a:cubicBezTo>
                  <a:cubicBezTo>
                    <a:pt x="78" y="70"/>
                    <a:pt x="78" y="68"/>
                    <a:pt x="77" y="67"/>
                  </a:cubicBezTo>
                  <a:cubicBezTo>
                    <a:pt x="77" y="65"/>
                    <a:pt x="76" y="64"/>
                    <a:pt x="75" y="63"/>
                  </a:cubicBezTo>
                  <a:cubicBezTo>
                    <a:pt x="75" y="62"/>
                    <a:pt x="74" y="61"/>
                    <a:pt x="74" y="60"/>
                  </a:cubicBezTo>
                  <a:cubicBezTo>
                    <a:pt x="73" y="60"/>
                    <a:pt x="72" y="59"/>
                    <a:pt x="72" y="59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9" y="56"/>
                    <a:pt x="68" y="55"/>
                    <a:pt x="68" y="55"/>
                  </a:cubicBezTo>
                  <a:cubicBezTo>
                    <a:pt x="67" y="54"/>
                    <a:pt x="67" y="53"/>
                    <a:pt x="66" y="52"/>
                  </a:cubicBezTo>
                  <a:cubicBezTo>
                    <a:pt x="65" y="51"/>
                    <a:pt x="64" y="50"/>
                    <a:pt x="62" y="49"/>
                  </a:cubicBezTo>
                  <a:cubicBezTo>
                    <a:pt x="61" y="48"/>
                    <a:pt x="60" y="48"/>
                    <a:pt x="59" y="49"/>
                  </a:cubicBezTo>
                  <a:cubicBezTo>
                    <a:pt x="57" y="49"/>
                    <a:pt x="56" y="50"/>
                    <a:pt x="55" y="51"/>
                  </a:cubicBezTo>
                  <a:cubicBezTo>
                    <a:pt x="52" y="52"/>
                    <a:pt x="50" y="54"/>
                    <a:pt x="48" y="56"/>
                  </a:cubicBezTo>
                  <a:cubicBezTo>
                    <a:pt x="47" y="57"/>
                    <a:pt x="46" y="58"/>
                    <a:pt x="45" y="60"/>
                  </a:cubicBezTo>
                  <a:cubicBezTo>
                    <a:pt x="44" y="61"/>
                    <a:pt x="44" y="63"/>
                    <a:pt x="43" y="64"/>
                  </a:cubicBezTo>
                  <a:cubicBezTo>
                    <a:pt x="42" y="66"/>
                    <a:pt x="40" y="67"/>
                    <a:pt x="39" y="68"/>
                  </a:cubicBezTo>
                  <a:cubicBezTo>
                    <a:pt x="37" y="69"/>
                    <a:pt x="36" y="70"/>
                    <a:pt x="34" y="71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0">
              <a:extLst>
                <a:ext uri="{FF2B5EF4-FFF2-40B4-BE49-F238E27FC236}">
                  <a16:creationId xmlns:a16="http://schemas.microsoft.com/office/drawing/2014/main" id="{A83E2D29-3836-44CD-993F-D7E7D571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8" y="2640013"/>
              <a:ext cx="185738" cy="163513"/>
            </a:xfrm>
            <a:custGeom>
              <a:avLst/>
              <a:gdLst>
                <a:gd name="T0" fmla="*/ 31 w 49"/>
                <a:gd name="T1" fmla="*/ 37 h 43"/>
                <a:gd name="T2" fmla="*/ 28 w 49"/>
                <a:gd name="T3" fmla="*/ 40 h 43"/>
                <a:gd name="T4" fmla="*/ 27 w 49"/>
                <a:gd name="T5" fmla="*/ 43 h 43"/>
                <a:gd name="T6" fmla="*/ 26 w 49"/>
                <a:gd name="T7" fmla="*/ 38 h 43"/>
                <a:gd name="T8" fmla="*/ 26 w 49"/>
                <a:gd name="T9" fmla="*/ 31 h 43"/>
                <a:gd name="T10" fmla="*/ 24 w 49"/>
                <a:gd name="T11" fmla="*/ 25 h 43"/>
                <a:gd name="T12" fmla="*/ 19 w 49"/>
                <a:gd name="T13" fmla="*/ 28 h 43"/>
                <a:gd name="T14" fmla="*/ 15 w 49"/>
                <a:gd name="T15" fmla="*/ 25 h 43"/>
                <a:gd name="T16" fmla="*/ 17 w 49"/>
                <a:gd name="T17" fmla="*/ 14 h 43"/>
                <a:gd name="T18" fmla="*/ 13 w 49"/>
                <a:gd name="T19" fmla="*/ 14 h 43"/>
                <a:gd name="T20" fmla="*/ 5 w 49"/>
                <a:gd name="T21" fmla="*/ 16 h 43"/>
                <a:gd name="T22" fmla="*/ 1 w 49"/>
                <a:gd name="T23" fmla="*/ 13 h 43"/>
                <a:gd name="T24" fmla="*/ 0 w 49"/>
                <a:gd name="T25" fmla="*/ 12 h 43"/>
                <a:gd name="T26" fmla="*/ 3 w 49"/>
                <a:gd name="T27" fmla="*/ 10 h 43"/>
                <a:gd name="T28" fmla="*/ 7 w 49"/>
                <a:gd name="T29" fmla="*/ 9 h 43"/>
                <a:gd name="T30" fmla="*/ 14 w 49"/>
                <a:gd name="T31" fmla="*/ 8 h 43"/>
                <a:gd name="T32" fmla="*/ 17 w 49"/>
                <a:gd name="T33" fmla="*/ 4 h 43"/>
                <a:gd name="T34" fmla="*/ 21 w 49"/>
                <a:gd name="T35" fmla="*/ 1 h 43"/>
                <a:gd name="T36" fmla="*/ 30 w 49"/>
                <a:gd name="T37" fmla="*/ 0 h 43"/>
                <a:gd name="T38" fmla="*/ 39 w 49"/>
                <a:gd name="T39" fmla="*/ 1 h 43"/>
                <a:gd name="T40" fmla="*/ 46 w 49"/>
                <a:gd name="T41" fmla="*/ 1 h 43"/>
                <a:gd name="T42" fmla="*/ 46 w 49"/>
                <a:gd name="T43" fmla="*/ 4 h 43"/>
                <a:gd name="T44" fmla="*/ 48 w 49"/>
                <a:gd name="T45" fmla="*/ 10 h 43"/>
                <a:gd name="T46" fmla="*/ 46 w 49"/>
                <a:gd name="T47" fmla="*/ 18 h 43"/>
                <a:gd name="T48" fmla="*/ 44 w 49"/>
                <a:gd name="T49" fmla="*/ 19 h 43"/>
                <a:gd name="T50" fmla="*/ 40 w 49"/>
                <a:gd name="T51" fmla="*/ 20 h 43"/>
                <a:gd name="T52" fmla="*/ 32 w 49"/>
                <a:gd name="T53" fmla="*/ 23 h 43"/>
                <a:gd name="T54" fmla="*/ 30 w 49"/>
                <a:gd name="T55" fmla="*/ 26 h 43"/>
                <a:gd name="T56" fmla="*/ 30 w 49"/>
                <a:gd name="T57" fmla="*/ 27 h 43"/>
                <a:gd name="T58" fmla="*/ 29 w 49"/>
                <a:gd name="T59" fmla="*/ 29 h 43"/>
                <a:gd name="T60" fmla="*/ 29 w 49"/>
                <a:gd name="T61" fmla="*/ 30 h 43"/>
                <a:gd name="T62" fmla="*/ 31 w 49"/>
                <a:gd name="T63" fmla="*/ 32 h 43"/>
                <a:gd name="T64" fmla="*/ 33 w 49"/>
                <a:gd name="T65" fmla="*/ 35 h 43"/>
                <a:gd name="T66" fmla="*/ 31 w 49"/>
                <a:gd name="T67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43">
                  <a:moveTo>
                    <a:pt x="31" y="37"/>
                  </a:moveTo>
                  <a:cubicBezTo>
                    <a:pt x="30" y="38"/>
                    <a:pt x="29" y="39"/>
                    <a:pt x="28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25" y="42"/>
                    <a:pt x="25" y="40"/>
                    <a:pt x="26" y="38"/>
                  </a:cubicBezTo>
                  <a:cubicBezTo>
                    <a:pt x="26" y="36"/>
                    <a:pt x="26" y="33"/>
                    <a:pt x="26" y="31"/>
                  </a:cubicBezTo>
                  <a:cubicBezTo>
                    <a:pt x="26" y="30"/>
                    <a:pt x="26" y="26"/>
                    <a:pt x="24" y="25"/>
                  </a:cubicBezTo>
                  <a:cubicBezTo>
                    <a:pt x="21" y="23"/>
                    <a:pt x="20" y="27"/>
                    <a:pt x="19" y="28"/>
                  </a:cubicBezTo>
                  <a:cubicBezTo>
                    <a:pt x="16" y="30"/>
                    <a:pt x="14" y="27"/>
                    <a:pt x="15" y="25"/>
                  </a:cubicBezTo>
                  <a:cubicBezTo>
                    <a:pt x="16" y="22"/>
                    <a:pt x="20" y="17"/>
                    <a:pt x="17" y="14"/>
                  </a:cubicBezTo>
                  <a:cubicBezTo>
                    <a:pt x="16" y="13"/>
                    <a:pt x="14" y="13"/>
                    <a:pt x="13" y="14"/>
                  </a:cubicBezTo>
                  <a:cubicBezTo>
                    <a:pt x="10" y="15"/>
                    <a:pt x="8" y="17"/>
                    <a:pt x="5" y="16"/>
                  </a:cubicBezTo>
                  <a:cubicBezTo>
                    <a:pt x="4" y="15"/>
                    <a:pt x="2" y="14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1"/>
                    <a:pt x="2" y="11"/>
                    <a:pt x="3" y="10"/>
                  </a:cubicBezTo>
                  <a:cubicBezTo>
                    <a:pt x="4" y="10"/>
                    <a:pt x="6" y="10"/>
                    <a:pt x="7" y="9"/>
                  </a:cubicBezTo>
                  <a:cubicBezTo>
                    <a:pt x="9" y="9"/>
                    <a:pt x="12" y="9"/>
                    <a:pt x="14" y="8"/>
                  </a:cubicBezTo>
                  <a:cubicBezTo>
                    <a:pt x="15" y="7"/>
                    <a:pt x="16" y="6"/>
                    <a:pt x="17" y="4"/>
                  </a:cubicBezTo>
                  <a:cubicBezTo>
                    <a:pt x="17" y="2"/>
                    <a:pt x="19" y="1"/>
                    <a:pt x="21" y="1"/>
                  </a:cubicBezTo>
                  <a:cubicBezTo>
                    <a:pt x="24" y="0"/>
                    <a:pt x="27" y="0"/>
                    <a:pt x="30" y="0"/>
                  </a:cubicBezTo>
                  <a:cubicBezTo>
                    <a:pt x="33" y="1"/>
                    <a:pt x="36" y="1"/>
                    <a:pt x="39" y="1"/>
                  </a:cubicBezTo>
                  <a:cubicBezTo>
                    <a:pt x="42" y="1"/>
                    <a:pt x="44" y="1"/>
                    <a:pt x="46" y="1"/>
                  </a:cubicBezTo>
                  <a:cubicBezTo>
                    <a:pt x="46" y="2"/>
                    <a:pt x="46" y="3"/>
                    <a:pt x="46" y="4"/>
                  </a:cubicBezTo>
                  <a:cubicBezTo>
                    <a:pt x="46" y="6"/>
                    <a:pt x="47" y="8"/>
                    <a:pt x="48" y="10"/>
                  </a:cubicBezTo>
                  <a:cubicBezTo>
                    <a:pt x="49" y="13"/>
                    <a:pt x="47" y="15"/>
                    <a:pt x="46" y="18"/>
                  </a:cubicBezTo>
                  <a:cubicBezTo>
                    <a:pt x="46" y="19"/>
                    <a:pt x="45" y="19"/>
                    <a:pt x="44" y="19"/>
                  </a:cubicBezTo>
                  <a:cubicBezTo>
                    <a:pt x="43" y="20"/>
                    <a:pt x="42" y="20"/>
                    <a:pt x="40" y="20"/>
                  </a:cubicBezTo>
                  <a:cubicBezTo>
                    <a:pt x="38" y="21"/>
                    <a:pt x="34" y="21"/>
                    <a:pt x="32" y="23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8"/>
                    <a:pt x="28" y="28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1"/>
                    <a:pt x="30" y="32"/>
                    <a:pt x="31" y="32"/>
                  </a:cubicBezTo>
                  <a:cubicBezTo>
                    <a:pt x="32" y="33"/>
                    <a:pt x="33" y="34"/>
                    <a:pt x="33" y="35"/>
                  </a:cubicBezTo>
                  <a:cubicBezTo>
                    <a:pt x="32" y="36"/>
                    <a:pt x="32" y="37"/>
                    <a:pt x="31" y="37"/>
                  </a:cubicBezTo>
                  <a:close/>
                </a:path>
              </a:pathLst>
            </a:custGeom>
            <a:grp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6" name="TextBox 125">
            <a:extLst>
              <a:ext uri="{FF2B5EF4-FFF2-40B4-BE49-F238E27FC236}">
                <a16:creationId xmlns:a16="http://schemas.microsoft.com/office/drawing/2014/main" id="{476F3F7F-FEF3-4FF9-8F59-CAAD417661C2}"/>
              </a:ext>
            </a:extLst>
          </p:cNvPr>
          <p:cNvSpPr txBox="1"/>
          <p:nvPr/>
        </p:nvSpPr>
        <p:spPr>
          <a:xfrm>
            <a:off x="1658461" y="3420975"/>
            <a:ext cx="4123214" cy="188808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Net Income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E6EE9D21-033C-4302-8F87-43366390C350}"/>
              </a:ext>
            </a:extLst>
          </p:cNvPr>
          <p:cNvGrpSpPr/>
          <p:nvPr/>
        </p:nvGrpSpPr>
        <p:grpSpPr>
          <a:xfrm>
            <a:off x="8299759" y="3504564"/>
            <a:ext cx="374684" cy="374680"/>
            <a:chOff x="7524906" y="3879929"/>
            <a:chExt cx="1009494" cy="1009490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D6859F01-FF4B-481C-A5E9-FCB47F960C92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74D0D6A8-6C31-492E-A956-D684CAB4721B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44144D29-AC0A-4E89-B3E7-D5E63E05D841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6F0DAB73-74D9-4845-8920-F8CF12BEF4F5}"/>
              </a:ext>
            </a:extLst>
          </p:cNvPr>
          <p:cNvSpPr txBox="1"/>
          <p:nvPr/>
        </p:nvSpPr>
        <p:spPr>
          <a:xfrm>
            <a:off x="1658461" y="1714223"/>
            <a:ext cx="2539157" cy="10687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Africa 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Vector Map</a:t>
            </a:r>
          </a:p>
        </p:txBody>
      </p:sp>
    </p:spTree>
    <p:extLst>
      <p:ext uri="{BB962C8B-B14F-4D97-AF65-F5344CB8AC3E}">
        <p14:creationId xmlns:p14="http://schemas.microsoft.com/office/powerpoint/2010/main" val="811571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750" tmFilter="0, 0; .2, .5; .8, .5; 1, 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375" autoRev="1" fill="hold"/>
                                        <p:tgtEl>
                                          <p:spTgt spid="6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34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4">
            <a:extLst>
              <a:ext uri="{FF2B5EF4-FFF2-40B4-BE49-F238E27FC236}">
                <a16:creationId xmlns:a16="http://schemas.microsoft.com/office/drawing/2014/main" id="{8F7FEE99-B3F2-467F-A436-8CE85632707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81675" y="1304926"/>
            <a:ext cx="4611268" cy="4411010"/>
            <a:chOff x="722" y="0"/>
            <a:chExt cx="4320" cy="4320"/>
          </a:xfrm>
          <a:solidFill>
            <a:schemeClr val="bg2">
              <a:lumMod val="90000"/>
            </a:schemeClr>
          </a:solidFill>
        </p:grpSpPr>
        <p:sp>
          <p:nvSpPr>
            <p:cNvPr id="66" name="Freeform 5">
              <a:extLst>
                <a:ext uri="{FF2B5EF4-FFF2-40B4-BE49-F238E27FC236}">
                  <a16:creationId xmlns:a16="http://schemas.microsoft.com/office/drawing/2014/main" id="{2800059C-2715-4D42-BC11-7066785E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337"/>
              <a:ext cx="39" cy="44"/>
            </a:xfrm>
            <a:custGeom>
              <a:avLst/>
              <a:gdLst>
                <a:gd name="T0" fmla="*/ 9 w 16"/>
                <a:gd name="T1" fmla="*/ 2 h 18"/>
                <a:gd name="T2" fmla="*/ 5 w 16"/>
                <a:gd name="T3" fmla="*/ 0 h 18"/>
                <a:gd name="T4" fmla="*/ 2 w 16"/>
                <a:gd name="T5" fmla="*/ 1 h 18"/>
                <a:gd name="T6" fmla="*/ 1 w 16"/>
                <a:gd name="T7" fmla="*/ 9 h 18"/>
                <a:gd name="T8" fmla="*/ 9 w 16"/>
                <a:gd name="T9" fmla="*/ 18 h 18"/>
                <a:gd name="T10" fmla="*/ 10 w 16"/>
                <a:gd name="T11" fmla="*/ 18 h 18"/>
                <a:gd name="T12" fmla="*/ 14 w 16"/>
                <a:gd name="T13" fmla="*/ 14 h 18"/>
                <a:gd name="T14" fmla="*/ 9 w 16"/>
                <a:gd name="T1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8">
                  <a:moveTo>
                    <a:pt x="9" y="2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7"/>
                    <a:pt x="1" y="9"/>
                  </a:cubicBezTo>
                  <a:cubicBezTo>
                    <a:pt x="3" y="16"/>
                    <a:pt x="6" y="18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4" y="16"/>
                    <a:pt x="14" y="14"/>
                  </a:cubicBezTo>
                  <a:cubicBezTo>
                    <a:pt x="16" y="10"/>
                    <a:pt x="11" y="4"/>
                    <a:pt x="9" y="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">
              <a:extLst>
                <a:ext uri="{FF2B5EF4-FFF2-40B4-BE49-F238E27FC236}">
                  <a16:creationId xmlns:a16="http://schemas.microsoft.com/office/drawing/2014/main" id="{677928FA-B1CD-4EA2-B97A-6DED37848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239"/>
              <a:ext cx="32" cy="29"/>
            </a:xfrm>
            <a:custGeom>
              <a:avLst/>
              <a:gdLst>
                <a:gd name="T0" fmla="*/ 12 w 13"/>
                <a:gd name="T1" fmla="*/ 1 h 12"/>
                <a:gd name="T2" fmla="*/ 9 w 13"/>
                <a:gd name="T3" fmla="*/ 0 h 12"/>
                <a:gd name="T4" fmla="*/ 6 w 13"/>
                <a:gd name="T5" fmla="*/ 2 h 12"/>
                <a:gd name="T6" fmla="*/ 5 w 13"/>
                <a:gd name="T7" fmla="*/ 5 h 12"/>
                <a:gd name="T8" fmla="*/ 5 w 13"/>
                <a:gd name="T9" fmla="*/ 5 h 12"/>
                <a:gd name="T10" fmla="*/ 5 w 13"/>
                <a:gd name="T11" fmla="*/ 5 h 12"/>
                <a:gd name="T12" fmla="*/ 3 w 13"/>
                <a:gd name="T13" fmla="*/ 4 h 12"/>
                <a:gd name="T14" fmla="*/ 0 w 13"/>
                <a:gd name="T15" fmla="*/ 5 h 12"/>
                <a:gd name="T16" fmla="*/ 0 w 13"/>
                <a:gd name="T17" fmla="*/ 8 h 12"/>
                <a:gd name="T18" fmla="*/ 4 w 13"/>
                <a:gd name="T19" fmla="*/ 12 h 12"/>
                <a:gd name="T20" fmla="*/ 8 w 13"/>
                <a:gd name="T21" fmla="*/ 12 h 12"/>
                <a:gd name="T22" fmla="*/ 13 w 13"/>
                <a:gd name="T23" fmla="*/ 8 h 12"/>
                <a:gd name="T24" fmla="*/ 12 w 13"/>
                <a:gd name="T2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12" y="1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1"/>
                    <a:pt x="3" y="11"/>
                    <a:pt x="4" y="12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11" y="12"/>
                    <a:pt x="13" y="11"/>
                    <a:pt x="13" y="8"/>
                  </a:cubicBezTo>
                  <a:cubicBezTo>
                    <a:pt x="13" y="6"/>
                    <a:pt x="13" y="2"/>
                    <a:pt x="12" y="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">
              <a:extLst>
                <a:ext uri="{FF2B5EF4-FFF2-40B4-BE49-F238E27FC236}">
                  <a16:creationId xmlns:a16="http://schemas.microsoft.com/office/drawing/2014/main" id="{80B37447-6D57-4637-87BB-DFE6EF0E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3171"/>
              <a:ext cx="36" cy="19"/>
            </a:xfrm>
            <a:custGeom>
              <a:avLst/>
              <a:gdLst>
                <a:gd name="T0" fmla="*/ 11 w 15"/>
                <a:gd name="T1" fmla="*/ 0 h 8"/>
                <a:gd name="T2" fmla="*/ 3 w 15"/>
                <a:gd name="T3" fmla="*/ 1 h 8"/>
                <a:gd name="T4" fmla="*/ 1 w 15"/>
                <a:gd name="T5" fmla="*/ 6 h 8"/>
                <a:gd name="T6" fmla="*/ 5 w 15"/>
                <a:gd name="T7" fmla="*/ 8 h 8"/>
                <a:gd name="T8" fmla="*/ 8 w 15"/>
                <a:gd name="T9" fmla="*/ 8 h 8"/>
                <a:gd name="T10" fmla="*/ 9 w 15"/>
                <a:gd name="T11" fmla="*/ 8 h 8"/>
                <a:gd name="T12" fmla="*/ 10 w 15"/>
                <a:gd name="T13" fmla="*/ 8 h 8"/>
                <a:gd name="T14" fmla="*/ 14 w 15"/>
                <a:gd name="T15" fmla="*/ 2 h 8"/>
                <a:gd name="T16" fmla="*/ 11 w 15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10" y="0"/>
                    <a:pt x="4" y="0"/>
                    <a:pt x="3" y="1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7"/>
                    <a:pt x="15" y="6"/>
                    <a:pt x="14" y="2"/>
                  </a:cubicBezTo>
                  <a:cubicBezTo>
                    <a:pt x="14" y="0"/>
                    <a:pt x="12" y="0"/>
                    <a:pt x="11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8">
              <a:extLst>
                <a:ext uri="{FF2B5EF4-FFF2-40B4-BE49-F238E27FC236}">
                  <a16:creationId xmlns:a16="http://schemas.microsoft.com/office/drawing/2014/main" id="{E486372D-8436-4762-9208-47CE6B5D4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3158"/>
              <a:ext cx="54" cy="22"/>
            </a:xfrm>
            <a:custGeom>
              <a:avLst/>
              <a:gdLst>
                <a:gd name="T0" fmla="*/ 21 w 22"/>
                <a:gd name="T1" fmla="*/ 4 h 9"/>
                <a:gd name="T2" fmla="*/ 21 w 22"/>
                <a:gd name="T3" fmla="*/ 3 h 9"/>
                <a:gd name="T4" fmla="*/ 20 w 22"/>
                <a:gd name="T5" fmla="*/ 2 h 9"/>
                <a:gd name="T6" fmla="*/ 18 w 22"/>
                <a:gd name="T7" fmla="*/ 2 h 9"/>
                <a:gd name="T8" fmla="*/ 16 w 22"/>
                <a:gd name="T9" fmla="*/ 1 h 9"/>
                <a:gd name="T10" fmla="*/ 13 w 22"/>
                <a:gd name="T11" fmla="*/ 0 h 9"/>
                <a:gd name="T12" fmla="*/ 12 w 22"/>
                <a:gd name="T13" fmla="*/ 0 h 9"/>
                <a:gd name="T14" fmla="*/ 9 w 22"/>
                <a:gd name="T15" fmla="*/ 1 h 9"/>
                <a:gd name="T16" fmla="*/ 8 w 22"/>
                <a:gd name="T17" fmla="*/ 2 h 9"/>
                <a:gd name="T18" fmla="*/ 8 w 22"/>
                <a:gd name="T19" fmla="*/ 2 h 9"/>
                <a:gd name="T20" fmla="*/ 1 w 22"/>
                <a:gd name="T21" fmla="*/ 5 h 9"/>
                <a:gd name="T22" fmla="*/ 3 w 22"/>
                <a:gd name="T23" fmla="*/ 8 h 9"/>
                <a:gd name="T24" fmla="*/ 7 w 22"/>
                <a:gd name="T25" fmla="*/ 9 h 9"/>
                <a:gd name="T26" fmla="*/ 10 w 22"/>
                <a:gd name="T27" fmla="*/ 8 h 9"/>
                <a:gd name="T28" fmla="*/ 11 w 22"/>
                <a:gd name="T29" fmla="*/ 8 h 9"/>
                <a:gd name="T30" fmla="*/ 14 w 22"/>
                <a:gd name="T31" fmla="*/ 8 h 9"/>
                <a:gd name="T32" fmla="*/ 15 w 22"/>
                <a:gd name="T33" fmla="*/ 8 h 9"/>
                <a:gd name="T34" fmla="*/ 16 w 22"/>
                <a:gd name="T35" fmla="*/ 8 h 9"/>
                <a:gd name="T36" fmla="*/ 18 w 22"/>
                <a:gd name="T37" fmla="*/ 8 h 9"/>
                <a:gd name="T38" fmla="*/ 21 w 22"/>
                <a:gd name="T39" fmla="*/ 7 h 9"/>
                <a:gd name="T40" fmla="*/ 21 w 22"/>
                <a:gd name="T4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9">
                  <a:moveTo>
                    <a:pt x="21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8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1" y="3"/>
                    <a:pt x="1" y="5"/>
                  </a:cubicBezTo>
                  <a:cubicBezTo>
                    <a:pt x="0" y="7"/>
                    <a:pt x="3" y="8"/>
                    <a:pt x="3" y="8"/>
                  </a:cubicBezTo>
                  <a:cubicBezTo>
                    <a:pt x="4" y="8"/>
                    <a:pt x="6" y="9"/>
                    <a:pt x="7" y="9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19" y="8"/>
                    <a:pt x="20" y="8"/>
                    <a:pt x="21" y="7"/>
                  </a:cubicBezTo>
                  <a:cubicBezTo>
                    <a:pt x="21" y="6"/>
                    <a:pt x="22" y="5"/>
                    <a:pt x="21" y="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9">
              <a:extLst>
                <a:ext uri="{FF2B5EF4-FFF2-40B4-BE49-F238E27FC236}">
                  <a16:creationId xmlns:a16="http://schemas.microsoft.com/office/drawing/2014/main" id="{13523ACB-2F43-4D9F-9505-63797109B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306"/>
              <a:ext cx="100" cy="66"/>
            </a:xfrm>
            <a:custGeom>
              <a:avLst/>
              <a:gdLst>
                <a:gd name="T0" fmla="*/ 40 w 41"/>
                <a:gd name="T1" fmla="*/ 7 h 27"/>
                <a:gd name="T2" fmla="*/ 33 w 41"/>
                <a:gd name="T3" fmla="*/ 1 h 27"/>
                <a:gd name="T4" fmla="*/ 10 w 41"/>
                <a:gd name="T5" fmla="*/ 0 h 27"/>
                <a:gd name="T6" fmla="*/ 3 w 41"/>
                <a:gd name="T7" fmla="*/ 0 h 27"/>
                <a:gd name="T8" fmla="*/ 3 w 41"/>
                <a:gd name="T9" fmla="*/ 2 h 27"/>
                <a:gd name="T10" fmla="*/ 2 w 41"/>
                <a:gd name="T11" fmla="*/ 8 h 27"/>
                <a:gd name="T12" fmla="*/ 1 w 41"/>
                <a:gd name="T13" fmla="*/ 12 h 27"/>
                <a:gd name="T14" fmla="*/ 1 w 41"/>
                <a:gd name="T15" fmla="*/ 21 h 27"/>
                <a:gd name="T16" fmla="*/ 1 w 41"/>
                <a:gd name="T17" fmla="*/ 25 h 27"/>
                <a:gd name="T18" fmla="*/ 38 w 41"/>
                <a:gd name="T19" fmla="*/ 27 h 27"/>
                <a:gd name="T20" fmla="*/ 38 w 41"/>
                <a:gd name="T21" fmla="*/ 25 h 27"/>
                <a:gd name="T22" fmla="*/ 40 w 41"/>
                <a:gd name="T23" fmla="*/ 15 h 27"/>
                <a:gd name="T24" fmla="*/ 41 w 41"/>
                <a:gd name="T25" fmla="*/ 13 h 27"/>
                <a:gd name="T26" fmla="*/ 40 w 41"/>
                <a:gd name="T2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27">
                  <a:moveTo>
                    <a:pt x="40" y="7"/>
                  </a:moveTo>
                  <a:cubicBezTo>
                    <a:pt x="38" y="3"/>
                    <a:pt x="37" y="1"/>
                    <a:pt x="33" y="1"/>
                  </a:cubicBezTo>
                  <a:cubicBezTo>
                    <a:pt x="25" y="1"/>
                    <a:pt x="17" y="1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1" y="9"/>
                    <a:pt x="1" y="11"/>
                    <a:pt x="1" y="12"/>
                  </a:cubicBezTo>
                  <a:cubicBezTo>
                    <a:pt x="0" y="15"/>
                    <a:pt x="0" y="18"/>
                    <a:pt x="1" y="2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1"/>
                    <a:pt x="39" y="18"/>
                    <a:pt x="40" y="15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1"/>
                    <a:pt x="41" y="9"/>
                    <a:pt x="40" y="7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0">
              <a:extLst>
                <a:ext uri="{FF2B5EF4-FFF2-40B4-BE49-F238E27FC236}">
                  <a16:creationId xmlns:a16="http://schemas.microsoft.com/office/drawing/2014/main" id="{2B8B046F-9BC1-475B-A6D9-209922E7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722"/>
              <a:ext cx="759" cy="1013"/>
            </a:xfrm>
            <a:custGeom>
              <a:avLst/>
              <a:gdLst>
                <a:gd name="T0" fmla="*/ 303 w 311"/>
                <a:gd name="T1" fmla="*/ 78 h 415"/>
                <a:gd name="T2" fmla="*/ 299 w 311"/>
                <a:gd name="T3" fmla="*/ 80 h 415"/>
                <a:gd name="T4" fmla="*/ 288 w 311"/>
                <a:gd name="T5" fmla="*/ 78 h 415"/>
                <a:gd name="T6" fmla="*/ 267 w 311"/>
                <a:gd name="T7" fmla="*/ 69 h 415"/>
                <a:gd name="T8" fmla="*/ 248 w 311"/>
                <a:gd name="T9" fmla="*/ 60 h 415"/>
                <a:gd name="T10" fmla="*/ 229 w 311"/>
                <a:gd name="T11" fmla="*/ 59 h 415"/>
                <a:gd name="T12" fmla="*/ 225 w 311"/>
                <a:gd name="T13" fmla="*/ 64 h 415"/>
                <a:gd name="T14" fmla="*/ 205 w 311"/>
                <a:gd name="T15" fmla="*/ 71 h 415"/>
                <a:gd name="T16" fmla="*/ 203 w 311"/>
                <a:gd name="T17" fmla="*/ 70 h 415"/>
                <a:gd name="T18" fmla="*/ 199 w 311"/>
                <a:gd name="T19" fmla="*/ 58 h 415"/>
                <a:gd name="T20" fmla="*/ 187 w 311"/>
                <a:gd name="T21" fmla="*/ 79 h 415"/>
                <a:gd name="T22" fmla="*/ 177 w 311"/>
                <a:gd name="T23" fmla="*/ 85 h 415"/>
                <a:gd name="T24" fmla="*/ 192 w 311"/>
                <a:gd name="T25" fmla="*/ 49 h 415"/>
                <a:gd name="T26" fmla="*/ 185 w 311"/>
                <a:gd name="T27" fmla="*/ 42 h 415"/>
                <a:gd name="T28" fmla="*/ 181 w 311"/>
                <a:gd name="T29" fmla="*/ 31 h 415"/>
                <a:gd name="T30" fmla="*/ 173 w 311"/>
                <a:gd name="T31" fmla="*/ 23 h 415"/>
                <a:gd name="T32" fmla="*/ 166 w 311"/>
                <a:gd name="T33" fmla="*/ 18 h 415"/>
                <a:gd name="T34" fmla="*/ 156 w 311"/>
                <a:gd name="T35" fmla="*/ 13 h 415"/>
                <a:gd name="T36" fmla="*/ 150 w 311"/>
                <a:gd name="T37" fmla="*/ 18 h 415"/>
                <a:gd name="T38" fmla="*/ 148 w 311"/>
                <a:gd name="T39" fmla="*/ 22 h 415"/>
                <a:gd name="T40" fmla="*/ 137 w 311"/>
                <a:gd name="T41" fmla="*/ 6 h 415"/>
                <a:gd name="T42" fmla="*/ 125 w 311"/>
                <a:gd name="T43" fmla="*/ 3 h 415"/>
                <a:gd name="T44" fmla="*/ 114 w 311"/>
                <a:gd name="T45" fmla="*/ 2 h 415"/>
                <a:gd name="T46" fmla="*/ 106 w 311"/>
                <a:gd name="T47" fmla="*/ 26 h 415"/>
                <a:gd name="T48" fmla="*/ 101 w 311"/>
                <a:gd name="T49" fmla="*/ 46 h 415"/>
                <a:gd name="T50" fmla="*/ 88 w 311"/>
                <a:gd name="T51" fmla="*/ 74 h 415"/>
                <a:gd name="T52" fmla="*/ 77 w 311"/>
                <a:gd name="T53" fmla="*/ 98 h 415"/>
                <a:gd name="T54" fmla="*/ 65 w 311"/>
                <a:gd name="T55" fmla="*/ 122 h 415"/>
                <a:gd name="T56" fmla="*/ 55 w 311"/>
                <a:gd name="T57" fmla="*/ 133 h 415"/>
                <a:gd name="T58" fmla="*/ 43 w 311"/>
                <a:gd name="T59" fmla="*/ 152 h 415"/>
                <a:gd name="T60" fmla="*/ 37 w 311"/>
                <a:gd name="T61" fmla="*/ 153 h 415"/>
                <a:gd name="T62" fmla="*/ 8 w 311"/>
                <a:gd name="T63" fmla="*/ 171 h 415"/>
                <a:gd name="T64" fmla="*/ 5 w 311"/>
                <a:gd name="T65" fmla="*/ 178 h 415"/>
                <a:gd name="T66" fmla="*/ 12 w 311"/>
                <a:gd name="T67" fmla="*/ 179 h 415"/>
                <a:gd name="T68" fmla="*/ 22 w 311"/>
                <a:gd name="T69" fmla="*/ 182 h 415"/>
                <a:gd name="T70" fmla="*/ 36 w 311"/>
                <a:gd name="T71" fmla="*/ 190 h 415"/>
                <a:gd name="T72" fmla="*/ 49 w 311"/>
                <a:gd name="T73" fmla="*/ 219 h 415"/>
                <a:gd name="T74" fmla="*/ 48 w 311"/>
                <a:gd name="T75" fmla="*/ 240 h 415"/>
                <a:gd name="T76" fmla="*/ 37 w 311"/>
                <a:gd name="T77" fmla="*/ 270 h 415"/>
                <a:gd name="T78" fmla="*/ 42 w 311"/>
                <a:gd name="T79" fmla="*/ 274 h 415"/>
                <a:gd name="T80" fmla="*/ 44 w 311"/>
                <a:gd name="T81" fmla="*/ 278 h 415"/>
                <a:gd name="T82" fmla="*/ 53 w 311"/>
                <a:gd name="T83" fmla="*/ 298 h 415"/>
                <a:gd name="T84" fmla="*/ 74 w 311"/>
                <a:gd name="T85" fmla="*/ 306 h 415"/>
                <a:gd name="T86" fmla="*/ 88 w 311"/>
                <a:gd name="T87" fmla="*/ 325 h 415"/>
                <a:gd name="T88" fmla="*/ 69 w 311"/>
                <a:gd name="T89" fmla="*/ 343 h 415"/>
                <a:gd name="T90" fmla="*/ 61 w 311"/>
                <a:gd name="T91" fmla="*/ 354 h 415"/>
                <a:gd name="T92" fmla="*/ 63 w 311"/>
                <a:gd name="T93" fmla="*/ 357 h 415"/>
                <a:gd name="T94" fmla="*/ 72 w 311"/>
                <a:gd name="T95" fmla="*/ 365 h 415"/>
                <a:gd name="T96" fmla="*/ 82 w 311"/>
                <a:gd name="T97" fmla="*/ 384 h 415"/>
                <a:gd name="T98" fmla="*/ 86 w 311"/>
                <a:gd name="T99" fmla="*/ 397 h 415"/>
                <a:gd name="T100" fmla="*/ 107 w 311"/>
                <a:gd name="T101" fmla="*/ 413 h 415"/>
                <a:gd name="T102" fmla="*/ 116 w 311"/>
                <a:gd name="T103" fmla="*/ 385 h 415"/>
                <a:gd name="T104" fmla="*/ 130 w 311"/>
                <a:gd name="T105" fmla="*/ 312 h 415"/>
                <a:gd name="T106" fmla="*/ 190 w 311"/>
                <a:gd name="T107" fmla="*/ 269 h 415"/>
                <a:gd name="T108" fmla="*/ 222 w 311"/>
                <a:gd name="T109" fmla="*/ 259 h 415"/>
                <a:gd name="T110" fmla="*/ 235 w 311"/>
                <a:gd name="T111" fmla="*/ 258 h 415"/>
                <a:gd name="T112" fmla="*/ 245 w 311"/>
                <a:gd name="T113" fmla="*/ 260 h 415"/>
                <a:gd name="T114" fmla="*/ 244 w 311"/>
                <a:gd name="T115" fmla="*/ 223 h 415"/>
                <a:gd name="T116" fmla="*/ 259 w 311"/>
                <a:gd name="T117" fmla="*/ 193 h 415"/>
                <a:gd name="T118" fmla="*/ 255 w 311"/>
                <a:gd name="T119" fmla="*/ 156 h 415"/>
                <a:gd name="T120" fmla="*/ 256 w 311"/>
                <a:gd name="T121" fmla="*/ 139 h 415"/>
                <a:gd name="T122" fmla="*/ 269 w 311"/>
                <a:gd name="T123" fmla="*/ 115 h 415"/>
                <a:gd name="T124" fmla="*/ 300 w 311"/>
                <a:gd name="T125" fmla="*/ 9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415">
                  <a:moveTo>
                    <a:pt x="308" y="81"/>
                  </a:moveTo>
                  <a:cubicBezTo>
                    <a:pt x="308" y="80"/>
                    <a:pt x="308" y="80"/>
                    <a:pt x="308" y="80"/>
                  </a:cubicBezTo>
                  <a:cubicBezTo>
                    <a:pt x="307" y="79"/>
                    <a:pt x="307" y="79"/>
                    <a:pt x="307" y="79"/>
                  </a:cubicBezTo>
                  <a:cubicBezTo>
                    <a:pt x="305" y="79"/>
                    <a:pt x="304" y="78"/>
                    <a:pt x="303" y="78"/>
                  </a:cubicBezTo>
                  <a:cubicBezTo>
                    <a:pt x="302" y="79"/>
                    <a:pt x="302" y="79"/>
                    <a:pt x="302" y="79"/>
                  </a:cubicBezTo>
                  <a:cubicBezTo>
                    <a:pt x="302" y="79"/>
                    <a:pt x="302" y="79"/>
                    <a:pt x="302" y="79"/>
                  </a:cubicBezTo>
                  <a:cubicBezTo>
                    <a:pt x="301" y="79"/>
                    <a:pt x="300" y="80"/>
                    <a:pt x="300" y="80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9" y="80"/>
                    <a:pt x="298" y="80"/>
                    <a:pt x="298" y="80"/>
                  </a:cubicBezTo>
                  <a:cubicBezTo>
                    <a:pt x="298" y="80"/>
                    <a:pt x="297" y="80"/>
                    <a:pt x="297" y="80"/>
                  </a:cubicBezTo>
                  <a:cubicBezTo>
                    <a:pt x="296" y="80"/>
                    <a:pt x="294" y="80"/>
                    <a:pt x="292" y="79"/>
                  </a:cubicBezTo>
                  <a:cubicBezTo>
                    <a:pt x="291" y="79"/>
                    <a:pt x="289" y="79"/>
                    <a:pt x="288" y="78"/>
                  </a:cubicBezTo>
                  <a:cubicBezTo>
                    <a:pt x="286" y="78"/>
                    <a:pt x="284" y="78"/>
                    <a:pt x="282" y="77"/>
                  </a:cubicBezTo>
                  <a:cubicBezTo>
                    <a:pt x="280" y="76"/>
                    <a:pt x="278" y="75"/>
                    <a:pt x="276" y="73"/>
                  </a:cubicBezTo>
                  <a:cubicBezTo>
                    <a:pt x="275" y="73"/>
                    <a:pt x="274" y="72"/>
                    <a:pt x="273" y="71"/>
                  </a:cubicBezTo>
                  <a:cubicBezTo>
                    <a:pt x="271" y="70"/>
                    <a:pt x="269" y="69"/>
                    <a:pt x="267" y="69"/>
                  </a:cubicBezTo>
                  <a:cubicBezTo>
                    <a:pt x="266" y="68"/>
                    <a:pt x="264" y="68"/>
                    <a:pt x="263" y="67"/>
                  </a:cubicBezTo>
                  <a:cubicBezTo>
                    <a:pt x="262" y="66"/>
                    <a:pt x="261" y="65"/>
                    <a:pt x="259" y="65"/>
                  </a:cubicBezTo>
                  <a:cubicBezTo>
                    <a:pt x="257" y="63"/>
                    <a:pt x="255" y="62"/>
                    <a:pt x="252" y="61"/>
                  </a:cubicBezTo>
                  <a:cubicBezTo>
                    <a:pt x="251" y="61"/>
                    <a:pt x="249" y="60"/>
                    <a:pt x="248" y="60"/>
                  </a:cubicBezTo>
                  <a:cubicBezTo>
                    <a:pt x="244" y="58"/>
                    <a:pt x="241" y="57"/>
                    <a:pt x="237" y="57"/>
                  </a:cubicBezTo>
                  <a:cubicBezTo>
                    <a:pt x="237" y="57"/>
                    <a:pt x="237" y="57"/>
                    <a:pt x="237" y="57"/>
                  </a:cubicBezTo>
                  <a:cubicBezTo>
                    <a:pt x="236" y="56"/>
                    <a:pt x="235" y="56"/>
                    <a:pt x="234" y="56"/>
                  </a:cubicBezTo>
                  <a:cubicBezTo>
                    <a:pt x="231" y="56"/>
                    <a:pt x="230" y="58"/>
                    <a:pt x="229" y="59"/>
                  </a:cubicBezTo>
                  <a:cubicBezTo>
                    <a:pt x="229" y="60"/>
                    <a:pt x="229" y="61"/>
                    <a:pt x="229" y="62"/>
                  </a:cubicBezTo>
                  <a:cubicBezTo>
                    <a:pt x="229" y="62"/>
                    <a:pt x="229" y="63"/>
                    <a:pt x="229" y="63"/>
                  </a:cubicBezTo>
                  <a:cubicBezTo>
                    <a:pt x="229" y="63"/>
                    <a:pt x="227" y="64"/>
                    <a:pt x="226" y="64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2" y="64"/>
                    <a:pt x="220" y="64"/>
                    <a:pt x="217" y="66"/>
                  </a:cubicBezTo>
                  <a:cubicBezTo>
                    <a:pt x="215" y="67"/>
                    <a:pt x="214" y="67"/>
                    <a:pt x="212" y="68"/>
                  </a:cubicBezTo>
                  <a:cubicBezTo>
                    <a:pt x="211" y="68"/>
                    <a:pt x="210" y="68"/>
                    <a:pt x="210" y="68"/>
                  </a:cubicBezTo>
                  <a:cubicBezTo>
                    <a:pt x="207" y="69"/>
                    <a:pt x="206" y="70"/>
                    <a:pt x="205" y="71"/>
                  </a:cubicBezTo>
                  <a:cubicBezTo>
                    <a:pt x="204" y="72"/>
                    <a:pt x="204" y="72"/>
                    <a:pt x="203" y="73"/>
                  </a:cubicBezTo>
                  <a:cubicBezTo>
                    <a:pt x="203" y="73"/>
                    <a:pt x="202" y="74"/>
                    <a:pt x="201" y="74"/>
                  </a:cubicBezTo>
                  <a:cubicBezTo>
                    <a:pt x="201" y="75"/>
                    <a:pt x="200" y="76"/>
                    <a:pt x="200" y="76"/>
                  </a:cubicBezTo>
                  <a:cubicBezTo>
                    <a:pt x="200" y="73"/>
                    <a:pt x="201" y="72"/>
                    <a:pt x="203" y="70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7" y="66"/>
                    <a:pt x="207" y="63"/>
                    <a:pt x="206" y="61"/>
                  </a:cubicBezTo>
                  <a:cubicBezTo>
                    <a:pt x="206" y="59"/>
                    <a:pt x="204" y="58"/>
                    <a:pt x="201" y="58"/>
                  </a:cubicBezTo>
                  <a:cubicBezTo>
                    <a:pt x="201" y="58"/>
                    <a:pt x="200" y="58"/>
                    <a:pt x="199" y="58"/>
                  </a:cubicBezTo>
                  <a:cubicBezTo>
                    <a:pt x="195" y="59"/>
                    <a:pt x="192" y="62"/>
                    <a:pt x="191" y="68"/>
                  </a:cubicBezTo>
                  <a:cubicBezTo>
                    <a:pt x="190" y="70"/>
                    <a:pt x="189" y="72"/>
                    <a:pt x="189" y="75"/>
                  </a:cubicBezTo>
                  <a:cubicBezTo>
                    <a:pt x="188" y="76"/>
                    <a:pt x="188" y="77"/>
                    <a:pt x="187" y="78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83"/>
                    <a:pt x="185" y="84"/>
                    <a:pt x="182" y="85"/>
                  </a:cubicBezTo>
                  <a:cubicBezTo>
                    <a:pt x="180" y="87"/>
                    <a:pt x="179" y="87"/>
                    <a:pt x="178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7" y="87"/>
                    <a:pt x="177" y="85"/>
                  </a:cubicBezTo>
                  <a:cubicBezTo>
                    <a:pt x="177" y="80"/>
                    <a:pt x="179" y="73"/>
                    <a:pt x="184" y="65"/>
                  </a:cubicBezTo>
                  <a:cubicBezTo>
                    <a:pt x="185" y="63"/>
                    <a:pt x="186" y="63"/>
                    <a:pt x="187" y="62"/>
                  </a:cubicBezTo>
                  <a:cubicBezTo>
                    <a:pt x="189" y="61"/>
                    <a:pt x="191" y="60"/>
                    <a:pt x="192" y="59"/>
                  </a:cubicBezTo>
                  <a:cubicBezTo>
                    <a:pt x="194" y="56"/>
                    <a:pt x="194" y="52"/>
                    <a:pt x="192" y="49"/>
                  </a:cubicBezTo>
                  <a:cubicBezTo>
                    <a:pt x="191" y="47"/>
                    <a:pt x="189" y="46"/>
                    <a:pt x="187" y="46"/>
                  </a:cubicBezTo>
                  <a:cubicBezTo>
                    <a:pt x="186" y="46"/>
                    <a:pt x="185" y="47"/>
                    <a:pt x="184" y="47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5" y="45"/>
                    <a:pt x="185" y="44"/>
                    <a:pt x="185" y="42"/>
                  </a:cubicBezTo>
                  <a:cubicBezTo>
                    <a:pt x="185" y="40"/>
                    <a:pt x="185" y="37"/>
                    <a:pt x="184" y="35"/>
                  </a:cubicBezTo>
                  <a:cubicBezTo>
                    <a:pt x="184" y="34"/>
                    <a:pt x="183" y="34"/>
                    <a:pt x="182" y="33"/>
                  </a:cubicBezTo>
                  <a:cubicBezTo>
                    <a:pt x="182" y="33"/>
                    <a:pt x="181" y="32"/>
                    <a:pt x="181" y="32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78" y="30"/>
                    <a:pt x="176" y="28"/>
                    <a:pt x="174" y="27"/>
                  </a:cubicBezTo>
                  <a:cubicBezTo>
                    <a:pt x="174" y="27"/>
                    <a:pt x="174" y="26"/>
                    <a:pt x="174" y="26"/>
                  </a:cubicBezTo>
                  <a:cubicBezTo>
                    <a:pt x="174" y="25"/>
                    <a:pt x="174" y="24"/>
                    <a:pt x="173" y="23"/>
                  </a:cubicBezTo>
                  <a:cubicBezTo>
                    <a:pt x="172" y="22"/>
                    <a:pt x="171" y="22"/>
                    <a:pt x="170" y="21"/>
                  </a:cubicBezTo>
                  <a:cubicBezTo>
                    <a:pt x="170" y="21"/>
                    <a:pt x="169" y="21"/>
                    <a:pt x="169" y="20"/>
                  </a:cubicBezTo>
                  <a:cubicBezTo>
                    <a:pt x="169" y="20"/>
                    <a:pt x="168" y="20"/>
                    <a:pt x="168" y="20"/>
                  </a:cubicBezTo>
                  <a:cubicBezTo>
                    <a:pt x="167" y="19"/>
                    <a:pt x="166" y="19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7"/>
                    <a:pt x="165" y="16"/>
                    <a:pt x="165" y="16"/>
                  </a:cubicBezTo>
                  <a:cubicBezTo>
                    <a:pt x="163" y="14"/>
                    <a:pt x="161" y="12"/>
                    <a:pt x="159" y="12"/>
                  </a:cubicBezTo>
                  <a:cubicBezTo>
                    <a:pt x="158" y="12"/>
                    <a:pt x="157" y="13"/>
                    <a:pt x="156" y="13"/>
                  </a:cubicBezTo>
                  <a:cubicBezTo>
                    <a:pt x="155" y="14"/>
                    <a:pt x="155" y="14"/>
                    <a:pt x="154" y="15"/>
                  </a:cubicBezTo>
                  <a:cubicBezTo>
                    <a:pt x="154" y="15"/>
                    <a:pt x="153" y="15"/>
                    <a:pt x="153" y="16"/>
                  </a:cubicBezTo>
                  <a:cubicBezTo>
                    <a:pt x="153" y="16"/>
                    <a:pt x="152" y="16"/>
                    <a:pt x="152" y="16"/>
                  </a:cubicBezTo>
                  <a:cubicBezTo>
                    <a:pt x="151" y="16"/>
                    <a:pt x="150" y="17"/>
                    <a:pt x="150" y="18"/>
                  </a:cubicBezTo>
                  <a:cubicBezTo>
                    <a:pt x="149" y="19"/>
                    <a:pt x="149" y="21"/>
                    <a:pt x="149" y="23"/>
                  </a:cubicBezTo>
                  <a:cubicBezTo>
                    <a:pt x="149" y="24"/>
                    <a:pt x="149" y="25"/>
                    <a:pt x="149" y="26"/>
                  </a:cubicBezTo>
                  <a:cubicBezTo>
                    <a:pt x="149" y="25"/>
                    <a:pt x="149" y="24"/>
                    <a:pt x="149" y="24"/>
                  </a:cubicBezTo>
                  <a:cubicBezTo>
                    <a:pt x="148" y="23"/>
                    <a:pt x="148" y="23"/>
                    <a:pt x="148" y="22"/>
                  </a:cubicBezTo>
                  <a:cubicBezTo>
                    <a:pt x="148" y="20"/>
                    <a:pt x="147" y="18"/>
                    <a:pt x="145" y="16"/>
                  </a:cubicBezTo>
                  <a:cubicBezTo>
                    <a:pt x="145" y="15"/>
                    <a:pt x="145" y="14"/>
                    <a:pt x="144" y="13"/>
                  </a:cubicBezTo>
                  <a:cubicBezTo>
                    <a:pt x="144" y="12"/>
                    <a:pt x="144" y="10"/>
                    <a:pt x="142" y="8"/>
                  </a:cubicBezTo>
                  <a:cubicBezTo>
                    <a:pt x="141" y="7"/>
                    <a:pt x="138" y="6"/>
                    <a:pt x="137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3" y="6"/>
                    <a:pt x="133" y="6"/>
                  </a:cubicBezTo>
                  <a:cubicBezTo>
                    <a:pt x="131" y="6"/>
                    <a:pt x="129" y="5"/>
                    <a:pt x="127" y="4"/>
                  </a:cubicBezTo>
                  <a:cubicBezTo>
                    <a:pt x="127" y="4"/>
                    <a:pt x="126" y="3"/>
                    <a:pt x="125" y="3"/>
                  </a:cubicBezTo>
                  <a:cubicBezTo>
                    <a:pt x="123" y="2"/>
                    <a:pt x="121" y="1"/>
                    <a:pt x="119" y="1"/>
                  </a:cubicBezTo>
                  <a:cubicBezTo>
                    <a:pt x="118" y="1"/>
                    <a:pt x="117" y="1"/>
                    <a:pt x="116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3" y="5"/>
                    <a:pt x="112" y="7"/>
                    <a:pt x="111" y="10"/>
                  </a:cubicBezTo>
                  <a:cubicBezTo>
                    <a:pt x="111" y="12"/>
                    <a:pt x="110" y="14"/>
                    <a:pt x="110" y="16"/>
                  </a:cubicBezTo>
                  <a:cubicBezTo>
                    <a:pt x="109" y="18"/>
                    <a:pt x="109" y="19"/>
                    <a:pt x="108" y="21"/>
                  </a:cubicBezTo>
                  <a:cubicBezTo>
                    <a:pt x="107" y="23"/>
                    <a:pt x="106" y="25"/>
                    <a:pt x="106" y="26"/>
                  </a:cubicBezTo>
                  <a:cubicBezTo>
                    <a:pt x="106" y="28"/>
                    <a:pt x="107" y="30"/>
                    <a:pt x="107" y="31"/>
                  </a:cubicBezTo>
                  <a:cubicBezTo>
                    <a:pt x="107" y="33"/>
                    <a:pt x="108" y="35"/>
                    <a:pt x="108" y="37"/>
                  </a:cubicBezTo>
                  <a:cubicBezTo>
                    <a:pt x="107" y="40"/>
                    <a:pt x="105" y="42"/>
                    <a:pt x="104" y="43"/>
                  </a:cubicBezTo>
                  <a:cubicBezTo>
                    <a:pt x="103" y="44"/>
                    <a:pt x="102" y="45"/>
                    <a:pt x="101" y="46"/>
                  </a:cubicBezTo>
                  <a:cubicBezTo>
                    <a:pt x="99" y="48"/>
                    <a:pt x="99" y="51"/>
                    <a:pt x="98" y="53"/>
                  </a:cubicBezTo>
                  <a:cubicBezTo>
                    <a:pt x="98" y="54"/>
                    <a:pt x="98" y="55"/>
                    <a:pt x="97" y="57"/>
                  </a:cubicBezTo>
                  <a:cubicBezTo>
                    <a:pt x="96" y="60"/>
                    <a:pt x="94" y="62"/>
                    <a:pt x="92" y="65"/>
                  </a:cubicBezTo>
                  <a:cubicBezTo>
                    <a:pt x="90" y="67"/>
                    <a:pt x="88" y="70"/>
                    <a:pt x="88" y="74"/>
                  </a:cubicBezTo>
                  <a:cubicBezTo>
                    <a:pt x="87" y="75"/>
                    <a:pt x="87" y="76"/>
                    <a:pt x="87" y="78"/>
                  </a:cubicBezTo>
                  <a:cubicBezTo>
                    <a:pt x="87" y="80"/>
                    <a:pt x="87" y="82"/>
                    <a:pt x="86" y="85"/>
                  </a:cubicBezTo>
                  <a:cubicBezTo>
                    <a:pt x="84" y="89"/>
                    <a:pt x="82" y="92"/>
                    <a:pt x="80" y="94"/>
                  </a:cubicBezTo>
                  <a:cubicBezTo>
                    <a:pt x="79" y="95"/>
                    <a:pt x="78" y="96"/>
                    <a:pt x="77" y="98"/>
                  </a:cubicBezTo>
                  <a:cubicBezTo>
                    <a:pt x="75" y="100"/>
                    <a:pt x="72" y="102"/>
                    <a:pt x="71" y="105"/>
                  </a:cubicBezTo>
                  <a:cubicBezTo>
                    <a:pt x="69" y="108"/>
                    <a:pt x="68" y="110"/>
                    <a:pt x="68" y="113"/>
                  </a:cubicBezTo>
                  <a:cubicBezTo>
                    <a:pt x="68" y="114"/>
                    <a:pt x="68" y="116"/>
                    <a:pt x="67" y="117"/>
                  </a:cubicBezTo>
                  <a:cubicBezTo>
                    <a:pt x="67" y="119"/>
                    <a:pt x="66" y="120"/>
                    <a:pt x="65" y="122"/>
                  </a:cubicBezTo>
                  <a:cubicBezTo>
                    <a:pt x="64" y="122"/>
                    <a:pt x="64" y="123"/>
                    <a:pt x="64" y="124"/>
                  </a:cubicBezTo>
                  <a:cubicBezTo>
                    <a:pt x="63" y="125"/>
                    <a:pt x="61" y="126"/>
                    <a:pt x="60" y="126"/>
                  </a:cubicBezTo>
                  <a:cubicBezTo>
                    <a:pt x="58" y="127"/>
                    <a:pt x="56" y="128"/>
                    <a:pt x="56" y="130"/>
                  </a:cubicBezTo>
                  <a:cubicBezTo>
                    <a:pt x="55" y="131"/>
                    <a:pt x="55" y="132"/>
                    <a:pt x="55" y="133"/>
                  </a:cubicBezTo>
                  <a:cubicBezTo>
                    <a:pt x="55" y="135"/>
                    <a:pt x="55" y="137"/>
                    <a:pt x="53" y="138"/>
                  </a:cubicBezTo>
                  <a:cubicBezTo>
                    <a:pt x="50" y="140"/>
                    <a:pt x="48" y="143"/>
                    <a:pt x="46" y="146"/>
                  </a:cubicBezTo>
                  <a:cubicBezTo>
                    <a:pt x="45" y="147"/>
                    <a:pt x="45" y="148"/>
                    <a:pt x="44" y="149"/>
                  </a:cubicBezTo>
                  <a:cubicBezTo>
                    <a:pt x="44" y="150"/>
                    <a:pt x="43" y="151"/>
                    <a:pt x="43" y="152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9" y="153"/>
                    <a:pt x="39" y="153"/>
                    <a:pt x="38" y="153"/>
                  </a:cubicBezTo>
                  <a:cubicBezTo>
                    <a:pt x="38" y="153"/>
                    <a:pt x="37" y="153"/>
                    <a:pt x="37" y="153"/>
                  </a:cubicBezTo>
                  <a:cubicBezTo>
                    <a:pt x="34" y="153"/>
                    <a:pt x="30" y="154"/>
                    <a:pt x="27" y="156"/>
                  </a:cubicBezTo>
                  <a:cubicBezTo>
                    <a:pt x="25" y="157"/>
                    <a:pt x="24" y="158"/>
                    <a:pt x="23" y="160"/>
                  </a:cubicBezTo>
                  <a:cubicBezTo>
                    <a:pt x="21" y="162"/>
                    <a:pt x="20" y="163"/>
                    <a:pt x="18" y="164"/>
                  </a:cubicBezTo>
                  <a:cubicBezTo>
                    <a:pt x="15" y="167"/>
                    <a:pt x="11" y="169"/>
                    <a:pt x="8" y="171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5" y="173"/>
                    <a:pt x="4" y="174"/>
                    <a:pt x="3" y="175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6" y="178"/>
                    <a:pt x="6" y="178"/>
                    <a:pt x="7" y="178"/>
                  </a:cubicBezTo>
                  <a:cubicBezTo>
                    <a:pt x="7" y="178"/>
                    <a:pt x="8" y="178"/>
                    <a:pt x="8" y="178"/>
                  </a:cubicBezTo>
                  <a:cubicBezTo>
                    <a:pt x="10" y="178"/>
                    <a:pt x="11" y="178"/>
                    <a:pt x="12" y="179"/>
                  </a:cubicBezTo>
                  <a:cubicBezTo>
                    <a:pt x="13" y="179"/>
                    <a:pt x="14" y="180"/>
                    <a:pt x="14" y="181"/>
                  </a:cubicBezTo>
                  <a:cubicBezTo>
                    <a:pt x="15" y="182"/>
                    <a:pt x="16" y="183"/>
                    <a:pt x="18" y="184"/>
                  </a:cubicBezTo>
                  <a:cubicBezTo>
                    <a:pt x="18" y="184"/>
                    <a:pt x="18" y="184"/>
                    <a:pt x="19" y="184"/>
                  </a:cubicBezTo>
                  <a:cubicBezTo>
                    <a:pt x="20" y="184"/>
                    <a:pt x="21" y="183"/>
                    <a:pt x="22" y="182"/>
                  </a:cubicBezTo>
                  <a:cubicBezTo>
                    <a:pt x="23" y="182"/>
                    <a:pt x="24" y="181"/>
                    <a:pt x="26" y="181"/>
                  </a:cubicBezTo>
                  <a:cubicBezTo>
                    <a:pt x="28" y="181"/>
                    <a:pt x="29" y="182"/>
                    <a:pt x="30" y="184"/>
                  </a:cubicBezTo>
                  <a:cubicBezTo>
                    <a:pt x="30" y="185"/>
                    <a:pt x="30" y="186"/>
                    <a:pt x="31" y="187"/>
                  </a:cubicBezTo>
                  <a:cubicBezTo>
                    <a:pt x="32" y="190"/>
                    <a:pt x="34" y="190"/>
                    <a:pt x="36" y="190"/>
                  </a:cubicBezTo>
                  <a:cubicBezTo>
                    <a:pt x="38" y="190"/>
                    <a:pt x="39" y="190"/>
                    <a:pt x="41" y="191"/>
                  </a:cubicBezTo>
                  <a:cubicBezTo>
                    <a:pt x="43" y="192"/>
                    <a:pt x="46" y="196"/>
                    <a:pt x="48" y="198"/>
                  </a:cubicBezTo>
                  <a:cubicBezTo>
                    <a:pt x="51" y="204"/>
                    <a:pt x="50" y="208"/>
                    <a:pt x="49" y="213"/>
                  </a:cubicBezTo>
                  <a:cubicBezTo>
                    <a:pt x="49" y="215"/>
                    <a:pt x="49" y="217"/>
                    <a:pt x="49" y="219"/>
                  </a:cubicBezTo>
                  <a:cubicBezTo>
                    <a:pt x="48" y="221"/>
                    <a:pt x="49" y="223"/>
                    <a:pt x="50" y="225"/>
                  </a:cubicBezTo>
                  <a:cubicBezTo>
                    <a:pt x="50" y="227"/>
                    <a:pt x="51" y="228"/>
                    <a:pt x="51" y="230"/>
                  </a:cubicBezTo>
                  <a:cubicBezTo>
                    <a:pt x="51" y="233"/>
                    <a:pt x="50" y="236"/>
                    <a:pt x="49" y="239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47" y="243"/>
                    <a:pt x="47" y="247"/>
                    <a:pt x="46" y="251"/>
                  </a:cubicBezTo>
                  <a:cubicBezTo>
                    <a:pt x="46" y="254"/>
                    <a:pt x="45" y="258"/>
                    <a:pt x="44" y="262"/>
                  </a:cubicBezTo>
                  <a:cubicBezTo>
                    <a:pt x="43" y="263"/>
                    <a:pt x="42" y="265"/>
                    <a:pt x="40" y="266"/>
                  </a:cubicBezTo>
                  <a:cubicBezTo>
                    <a:pt x="39" y="267"/>
                    <a:pt x="37" y="268"/>
                    <a:pt x="37" y="270"/>
                  </a:cubicBezTo>
                  <a:cubicBezTo>
                    <a:pt x="36" y="271"/>
                    <a:pt x="36" y="272"/>
                    <a:pt x="36" y="272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7" y="274"/>
                    <a:pt x="39" y="274"/>
                    <a:pt x="42" y="274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5"/>
                    <a:pt x="43" y="275"/>
                  </a:cubicBezTo>
                  <a:cubicBezTo>
                    <a:pt x="44" y="276"/>
                    <a:pt x="44" y="277"/>
                    <a:pt x="44" y="278"/>
                  </a:cubicBezTo>
                  <a:cubicBezTo>
                    <a:pt x="43" y="281"/>
                    <a:pt x="43" y="283"/>
                    <a:pt x="45" y="286"/>
                  </a:cubicBezTo>
                  <a:cubicBezTo>
                    <a:pt x="45" y="288"/>
                    <a:pt x="47" y="289"/>
                    <a:pt x="49" y="291"/>
                  </a:cubicBezTo>
                  <a:cubicBezTo>
                    <a:pt x="49" y="292"/>
                    <a:pt x="50" y="293"/>
                    <a:pt x="51" y="294"/>
                  </a:cubicBezTo>
                  <a:cubicBezTo>
                    <a:pt x="52" y="295"/>
                    <a:pt x="52" y="296"/>
                    <a:pt x="53" y="298"/>
                  </a:cubicBezTo>
                  <a:cubicBezTo>
                    <a:pt x="56" y="301"/>
                    <a:pt x="59" y="305"/>
                    <a:pt x="63" y="308"/>
                  </a:cubicBezTo>
                  <a:cubicBezTo>
                    <a:pt x="64" y="309"/>
                    <a:pt x="65" y="310"/>
                    <a:pt x="66" y="310"/>
                  </a:cubicBezTo>
                  <a:cubicBezTo>
                    <a:pt x="67" y="310"/>
                    <a:pt x="68" y="309"/>
                    <a:pt x="70" y="308"/>
                  </a:cubicBezTo>
                  <a:cubicBezTo>
                    <a:pt x="71" y="307"/>
                    <a:pt x="72" y="307"/>
                    <a:pt x="74" y="306"/>
                  </a:cubicBezTo>
                  <a:cubicBezTo>
                    <a:pt x="76" y="306"/>
                    <a:pt x="79" y="305"/>
                    <a:pt x="82" y="305"/>
                  </a:cubicBezTo>
                  <a:cubicBezTo>
                    <a:pt x="84" y="305"/>
                    <a:pt x="85" y="305"/>
                    <a:pt x="86" y="306"/>
                  </a:cubicBezTo>
                  <a:cubicBezTo>
                    <a:pt x="91" y="308"/>
                    <a:pt x="90" y="312"/>
                    <a:pt x="89" y="315"/>
                  </a:cubicBezTo>
                  <a:cubicBezTo>
                    <a:pt x="88" y="318"/>
                    <a:pt x="88" y="321"/>
                    <a:pt x="88" y="325"/>
                  </a:cubicBezTo>
                  <a:cubicBezTo>
                    <a:pt x="88" y="326"/>
                    <a:pt x="88" y="327"/>
                    <a:pt x="87" y="329"/>
                  </a:cubicBezTo>
                  <a:cubicBezTo>
                    <a:pt x="86" y="329"/>
                    <a:pt x="85" y="328"/>
                    <a:pt x="85" y="328"/>
                  </a:cubicBezTo>
                  <a:cubicBezTo>
                    <a:pt x="76" y="328"/>
                    <a:pt x="71" y="333"/>
                    <a:pt x="69" y="340"/>
                  </a:cubicBezTo>
                  <a:cubicBezTo>
                    <a:pt x="69" y="341"/>
                    <a:pt x="69" y="342"/>
                    <a:pt x="69" y="343"/>
                  </a:cubicBezTo>
                  <a:cubicBezTo>
                    <a:pt x="69" y="344"/>
                    <a:pt x="69" y="346"/>
                    <a:pt x="69" y="347"/>
                  </a:cubicBezTo>
                  <a:cubicBezTo>
                    <a:pt x="68" y="349"/>
                    <a:pt x="67" y="349"/>
                    <a:pt x="65" y="350"/>
                  </a:cubicBezTo>
                  <a:cubicBezTo>
                    <a:pt x="65" y="350"/>
                    <a:pt x="64" y="351"/>
                    <a:pt x="63" y="351"/>
                  </a:cubicBezTo>
                  <a:cubicBezTo>
                    <a:pt x="62" y="352"/>
                    <a:pt x="61" y="353"/>
                    <a:pt x="61" y="354"/>
                  </a:cubicBezTo>
                  <a:cubicBezTo>
                    <a:pt x="60" y="356"/>
                    <a:pt x="60" y="356"/>
                    <a:pt x="60" y="356"/>
                  </a:cubicBezTo>
                  <a:cubicBezTo>
                    <a:pt x="62" y="357"/>
                    <a:pt x="62" y="357"/>
                    <a:pt x="62" y="357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3" y="357"/>
                    <a:pt x="64" y="357"/>
                    <a:pt x="65" y="356"/>
                  </a:cubicBezTo>
                  <a:cubicBezTo>
                    <a:pt x="65" y="356"/>
                    <a:pt x="66" y="356"/>
                    <a:pt x="67" y="356"/>
                  </a:cubicBezTo>
                  <a:cubicBezTo>
                    <a:pt x="67" y="356"/>
                    <a:pt x="68" y="356"/>
                    <a:pt x="68" y="356"/>
                  </a:cubicBezTo>
                  <a:cubicBezTo>
                    <a:pt x="71" y="358"/>
                    <a:pt x="71" y="361"/>
                    <a:pt x="72" y="365"/>
                  </a:cubicBezTo>
                  <a:cubicBezTo>
                    <a:pt x="72" y="367"/>
                    <a:pt x="72" y="370"/>
                    <a:pt x="73" y="371"/>
                  </a:cubicBezTo>
                  <a:cubicBezTo>
                    <a:pt x="74" y="373"/>
                    <a:pt x="76" y="374"/>
                    <a:pt x="78" y="374"/>
                  </a:cubicBezTo>
                  <a:cubicBezTo>
                    <a:pt x="81" y="375"/>
                    <a:pt x="84" y="377"/>
                    <a:pt x="85" y="379"/>
                  </a:cubicBezTo>
                  <a:cubicBezTo>
                    <a:pt x="85" y="381"/>
                    <a:pt x="84" y="382"/>
                    <a:pt x="82" y="384"/>
                  </a:cubicBezTo>
                  <a:cubicBezTo>
                    <a:pt x="81" y="384"/>
                    <a:pt x="80" y="385"/>
                    <a:pt x="80" y="386"/>
                  </a:cubicBezTo>
                  <a:cubicBezTo>
                    <a:pt x="80" y="389"/>
                    <a:pt x="81" y="390"/>
                    <a:pt x="82" y="392"/>
                  </a:cubicBezTo>
                  <a:cubicBezTo>
                    <a:pt x="83" y="392"/>
                    <a:pt x="83" y="393"/>
                    <a:pt x="84" y="394"/>
                  </a:cubicBezTo>
                  <a:cubicBezTo>
                    <a:pt x="85" y="394"/>
                    <a:pt x="86" y="397"/>
                    <a:pt x="86" y="397"/>
                  </a:cubicBezTo>
                  <a:cubicBezTo>
                    <a:pt x="89" y="400"/>
                    <a:pt x="91" y="403"/>
                    <a:pt x="93" y="406"/>
                  </a:cubicBezTo>
                  <a:cubicBezTo>
                    <a:pt x="95" y="409"/>
                    <a:pt x="95" y="409"/>
                    <a:pt x="98" y="409"/>
                  </a:cubicBezTo>
                  <a:cubicBezTo>
                    <a:pt x="99" y="409"/>
                    <a:pt x="99" y="409"/>
                    <a:pt x="99" y="409"/>
                  </a:cubicBezTo>
                  <a:cubicBezTo>
                    <a:pt x="102" y="410"/>
                    <a:pt x="104" y="411"/>
                    <a:pt x="107" y="413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10" y="412"/>
                    <a:pt x="110" y="412"/>
                    <a:pt x="110" y="412"/>
                  </a:cubicBezTo>
                  <a:cubicBezTo>
                    <a:pt x="110" y="411"/>
                    <a:pt x="111" y="409"/>
                    <a:pt x="112" y="407"/>
                  </a:cubicBezTo>
                  <a:cubicBezTo>
                    <a:pt x="114" y="400"/>
                    <a:pt x="116" y="394"/>
                    <a:pt x="116" y="385"/>
                  </a:cubicBezTo>
                  <a:cubicBezTo>
                    <a:pt x="116" y="380"/>
                    <a:pt x="115" y="374"/>
                    <a:pt x="114" y="369"/>
                  </a:cubicBezTo>
                  <a:cubicBezTo>
                    <a:pt x="110" y="354"/>
                    <a:pt x="115" y="344"/>
                    <a:pt x="122" y="332"/>
                  </a:cubicBezTo>
                  <a:cubicBezTo>
                    <a:pt x="123" y="330"/>
                    <a:pt x="124" y="328"/>
                    <a:pt x="125" y="326"/>
                  </a:cubicBezTo>
                  <a:cubicBezTo>
                    <a:pt x="127" y="322"/>
                    <a:pt x="129" y="317"/>
                    <a:pt x="130" y="312"/>
                  </a:cubicBezTo>
                  <a:cubicBezTo>
                    <a:pt x="131" y="310"/>
                    <a:pt x="131" y="306"/>
                    <a:pt x="132" y="303"/>
                  </a:cubicBezTo>
                  <a:cubicBezTo>
                    <a:pt x="135" y="296"/>
                    <a:pt x="141" y="293"/>
                    <a:pt x="148" y="291"/>
                  </a:cubicBezTo>
                  <a:cubicBezTo>
                    <a:pt x="162" y="288"/>
                    <a:pt x="176" y="281"/>
                    <a:pt x="189" y="270"/>
                  </a:cubicBezTo>
                  <a:cubicBezTo>
                    <a:pt x="190" y="269"/>
                    <a:pt x="190" y="269"/>
                    <a:pt x="190" y="269"/>
                  </a:cubicBezTo>
                  <a:cubicBezTo>
                    <a:pt x="195" y="265"/>
                    <a:pt x="201" y="260"/>
                    <a:pt x="207" y="258"/>
                  </a:cubicBezTo>
                  <a:cubicBezTo>
                    <a:pt x="210" y="257"/>
                    <a:pt x="212" y="257"/>
                    <a:pt x="214" y="257"/>
                  </a:cubicBezTo>
                  <a:cubicBezTo>
                    <a:pt x="215" y="257"/>
                    <a:pt x="216" y="257"/>
                    <a:pt x="217" y="257"/>
                  </a:cubicBezTo>
                  <a:cubicBezTo>
                    <a:pt x="219" y="257"/>
                    <a:pt x="220" y="258"/>
                    <a:pt x="222" y="259"/>
                  </a:cubicBezTo>
                  <a:cubicBezTo>
                    <a:pt x="224" y="259"/>
                    <a:pt x="225" y="260"/>
                    <a:pt x="227" y="260"/>
                  </a:cubicBezTo>
                  <a:cubicBezTo>
                    <a:pt x="228" y="260"/>
                    <a:pt x="229" y="260"/>
                    <a:pt x="231" y="259"/>
                  </a:cubicBezTo>
                  <a:cubicBezTo>
                    <a:pt x="232" y="259"/>
                    <a:pt x="233" y="258"/>
                    <a:pt x="235" y="258"/>
                  </a:cubicBezTo>
                  <a:cubicBezTo>
                    <a:pt x="235" y="258"/>
                    <a:pt x="235" y="258"/>
                    <a:pt x="235" y="258"/>
                  </a:cubicBezTo>
                  <a:cubicBezTo>
                    <a:pt x="236" y="258"/>
                    <a:pt x="238" y="259"/>
                    <a:pt x="239" y="259"/>
                  </a:cubicBezTo>
                  <a:cubicBezTo>
                    <a:pt x="240" y="259"/>
                    <a:pt x="240" y="259"/>
                    <a:pt x="240" y="259"/>
                  </a:cubicBezTo>
                  <a:cubicBezTo>
                    <a:pt x="240" y="259"/>
                    <a:pt x="241" y="259"/>
                    <a:pt x="242" y="259"/>
                  </a:cubicBezTo>
                  <a:cubicBezTo>
                    <a:pt x="243" y="260"/>
                    <a:pt x="244" y="260"/>
                    <a:pt x="245" y="260"/>
                  </a:cubicBezTo>
                  <a:cubicBezTo>
                    <a:pt x="249" y="260"/>
                    <a:pt x="251" y="258"/>
                    <a:pt x="253" y="253"/>
                  </a:cubicBezTo>
                  <a:cubicBezTo>
                    <a:pt x="255" y="246"/>
                    <a:pt x="258" y="237"/>
                    <a:pt x="250" y="231"/>
                  </a:cubicBezTo>
                  <a:cubicBezTo>
                    <a:pt x="250" y="231"/>
                    <a:pt x="250" y="230"/>
                    <a:pt x="249" y="230"/>
                  </a:cubicBezTo>
                  <a:cubicBezTo>
                    <a:pt x="247" y="228"/>
                    <a:pt x="244" y="227"/>
                    <a:pt x="244" y="223"/>
                  </a:cubicBezTo>
                  <a:cubicBezTo>
                    <a:pt x="243" y="220"/>
                    <a:pt x="244" y="214"/>
                    <a:pt x="245" y="210"/>
                  </a:cubicBezTo>
                  <a:cubicBezTo>
                    <a:pt x="246" y="207"/>
                    <a:pt x="249" y="203"/>
                    <a:pt x="251" y="200"/>
                  </a:cubicBezTo>
                  <a:cubicBezTo>
                    <a:pt x="252" y="199"/>
                    <a:pt x="253" y="198"/>
                    <a:pt x="255" y="198"/>
                  </a:cubicBezTo>
                  <a:cubicBezTo>
                    <a:pt x="256" y="196"/>
                    <a:pt x="258" y="195"/>
                    <a:pt x="259" y="193"/>
                  </a:cubicBezTo>
                  <a:cubicBezTo>
                    <a:pt x="260" y="189"/>
                    <a:pt x="258" y="184"/>
                    <a:pt x="257" y="180"/>
                  </a:cubicBezTo>
                  <a:cubicBezTo>
                    <a:pt x="255" y="177"/>
                    <a:pt x="254" y="173"/>
                    <a:pt x="254" y="169"/>
                  </a:cubicBezTo>
                  <a:cubicBezTo>
                    <a:pt x="254" y="168"/>
                    <a:pt x="255" y="167"/>
                    <a:pt x="255" y="166"/>
                  </a:cubicBezTo>
                  <a:cubicBezTo>
                    <a:pt x="255" y="162"/>
                    <a:pt x="256" y="159"/>
                    <a:pt x="255" y="156"/>
                  </a:cubicBezTo>
                  <a:cubicBezTo>
                    <a:pt x="255" y="154"/>
                    <a:pt x="254" y="153"/>
                    <a:pt x="253" y="151"/>
                  </a:cubicBezTo>
                  <a:cubicBezTo>
                    <a:pt x="252" y="148"/>
                    <a:pt x="251" y="146"/>
                    <a:pt x="252" y="143"/>
                  </a:cubicBezTo>
                  <a:cubicBezTo>
                    <a:pt x="252" y="142"/>
                    <a:pt x="253" y="141"/>
                    <a:pt x="254" y="140"/>
                  </a:cubicBezTo>
                  <a:cubicBezTo>
                    <a:pt x="255" y="140"/>
                    <a:pt x="255" y="139"/>
                    <a:pt x="256" y="139"/>
                  </a:cubicBezTo>
                  <a:cubicBezTo>
                    <a:pt x="257" y="138"/>
                    <a:pt x="257" y="138"/>
                    <a:pt x="257" y="138"/>
                  </a:cubicBezTo>
                  <a:cubicBezTo>
                    <a:pt x="260" y="134"/>
                    <a:pt x="264" y="129"/>
                    <a:pt x="266" y="125"/>
                  </a:cubicBezTo>
                  <a:cubicBezTo>
                    <a:pt x="266" y="124"/>
                    <a:pt x="266" y="123"/>
                    <a:pt x="266" y="122"/>
                  </a:cubicBezTo>
                  <a:cubicBezTo>
                    <a:pt x="267" y="119"/>
                    <a:pt x="267" y="117"/>
                    <a:pt x="269" y="115"/>
                  </a:cubicBezTo>
                  <a:cubicBezTo>
                    <a:pt x="272" y="112"/>
                    <a:pt x="275" y="111"/>
                    <a:pt x="280" y="110"/>
                  </a:cubicBezTo>
                  <a:cubicBezTo>
                    <a:pt x="287" y="110"/>
                    <a:pt x="290" y="107"/>
                    <a:pt x="294" y="103"/>
                  </a:cubicBezTo>
                  <a:cubicBezTo>
                    <a:pt x="295" y="101"/>
                    <a:pt x="297" y="99"/>
                    <a:pt x="299" y="98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305" y="92"/>
                    <a:pt x="311" y="88"/>
                    <a:pt x="308" y="8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1">
              <a:extLst>
                <a:ext uri="{FF2B5EF4-FFF2-40B4-BE49-F238E27FC236}">
                  <a16:creationId xmlns:a16="http://schemas.microsoft.com/office/drawing/2014/main" id="{6C0D8E43-3935-4B69-9143-21A11937B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0"/>
              <a:ext cx="666" cy="740"/>
            </a:xfrm>
            <a:custGeom>
              <a:avLst/>
              <a:gdLst>
                <a:gd name="T0" fmla="*/ 271 w 273"/>
                <a:gd name="T1" fmla="*/ 209 h 303"/>
                <a:gd name="T2" fmla="*/ 269 w 273"/>
                <a:gd name="T3" fmla="*/ 183 h 303"/>
                <a:gd name="T4" fmla="*/ 266 w 273"/>
                <a:gd name="T5" fmla="*/ 174 h 303"/>
                <a:gd name="T6" fmla="*/ 259 w 273"/>
                <a:gd name="T7" fmla="*/ 173 h 303"/>
                <a:gd name="T8" fmla="*/ 243 w 273"/>
                <a:gd name="T9" fmla="*/ 159 h 303"/>
                <a:gd name="T10" fmla="*/ 231 w 273"/>
                <a:gd name="T11" fmla="*/ 131 h 303"/>
                <a:gd name="T12" fmla="*/ 227 w 273"/>
                <a:gd name="T13" fmla="*/ 96 h 303"/>
                <a:gd name="T14" fmla="*/ 230 w 273"/>
                <a:gd name="T15" fmla="*/ 80 h 303"/>
                <a:gd name="T16" fmla="*/ 243 w 273"/>
                <a:gd name="T17" fmla="*/ 61 h 303"/>
                <a:gd name="T18" fmla="*/ 238 w 273"/>
                <a:gd name="T19" fmla="*/ 45 h 303"/>
                <a:gd name="T20" fmla="*/ 223 w 273"/>
                <a:gd name="T21" fmla="*/ 32 h 303"/>
                <a:gd name="T22" fmla="*/ 217 w 273"/>
                <a:gd name="T23" fmla="*/ 33 h 303"/>
                <a:gd name="T24" fmla="*/ 221 w 273"/>
                <a:gd name="T25" fmla="*/ 22 h 303"/>
                <a:gd name="T26" fmla="*/ 204 w 273"/>
                <a:gd name="T27" fmla="*/ 0 h 303"/>
                <a:gd name="T28" fmla="*/ 191 w 273"/>
                <a:gd name="T29" fmla="*/ 4 h 303"/>
                <a:gd name="T30" fmla="*/ 191 w 273"/>
                <a:gd name="T31" fmla="*/ 15 h 303"/>
                <a:gd name="T32" fmla="*/ 177 w 273"/>
                <a:gd name="T33" fmla="*/ 27 h 303"/>
                <a:gd name="T34" fmla="*/ 173 w 273"/>
                <a:gd name="T35" fmla="*/ 32 h 303"/>
                <a:gd name="T36" fmla="*/ 164 w 273"/>
                <a:gd name="T37" fmla="*/ 31 h 303"/>
                <a:gd name="T38" fmla="*/ 154 w 273"/>
                <a:gd name="T39" fmla="*/ 39 h 303"/>
                <a:gd name="T40" fmla="*/ 146 w 273"/>
                <a:gd name="T41" fmla="*/ 46 h 303"/>
                <a:gd name="T42" fmla="*/ 142 w 273"/>
                <a:gd name="T43" fmla="*/ 46 h 303"/>
                <a:gd name="T44" fmla="*/ 134 w 273"/>
                <a:gd name="T45" fmla="*/ 50 h 303"/>
                <a:gd name="T46" fmla="*/ 131 w 273"/>
                <a:gd name="T47" fmla="*/ 49 h 303"/>
                <a:gd name="T48" fmla="*/ 120 w 273"/>
                <a:gd name="T49" fmla="*/ 52 h 303"/>
                <a:gd name="T50" fmla="*/ 111 w 273"/>
                <a:gd name="T51" fmla="*/ 49 h 303"/>
                <a:gd name="T52" fmla="*/ 92 w 273"/>
                <a:gd name="T53" fmla="*/ 68 h 303"/>
                <a:gd name="T54" fmla="*/ 85 w 273"/>
                <a:gd name="T55" fmla="*/ 77 h 303"/>
                <a:gd name="T56" fmla="*/ 68 w 273"/>
                <a:gd name="T57" fmla="*/ 61 h 303"/>
                <a:gd name="T58" fmla="*/ 60 w 273"/>
                <a:gd name="T59" fmla="*/ 63 h 303"/>
                <a:gd name="T60" fmla="*/ 54 w 273"/>
                <a:gd name="T61" fmla="*/ 61 h 303"/>
                <a:gd name="T62" fmla="*/ 45 w 273"/>
                <a:gd name="T63" fmla="*/ 60 h 303"/>
                <a:gd name="T64" fmla="*/ 37 w 273"/>
                <a:gd name="T65" fmla="*/ 63 h 303"/>
                <a:gd name="T66" fmla="*/ 22 w 273"/>
                <a:gd name="T67" fmla="*/ 52 h 303"/>
                <a:gd name="T68" fmla="*/ 14 w 273"/>
                <a:gd name="T69" fmla="*/ 53 h 303"/>
                <a:gd name="T70" fmla="*/ 5 w 273"/>
                <a:gd name="T71" fmla="*/ 48 h 303"/>
                <a:gd name="T72" fmla="*/ 12 w 273"/>
                <a:gd name="T73" fmla="*/ 68 h 303"/>
                <a:gd name="T74" fmla="*/ 24 w 273"/>
                <a:gd name="T75" fmla="*/ 79 h 303"/>
                <a:gd name="T76" fmla="*/ 25 w 273"/>
                <a:gd name="T77" fmla="*/ 96 h 303"/>
                <a:gd name="T78" fmla="*/ 31 w 273"/>
                <a:gd name="T79" fmla="*/ 111 h 303"/>
                <a:gd name="T80" fmla="*/ 34 w 273"/>
                <a:gd name="T81" fmla="*/ 129 h 303"/>
                <a:gd name="T82" fmla="*/ 45 w 273"/>
                <a:gd name="T83" fmla="*/ 132 h 303"/>
                <a:gd name="T84" fmla="*/ 62 w 273"/>
                <a:gd name="T85" fmla="*/ 133 h 303"/>
                <a:gd name="T86" fmla="*/ 63 w 273"/>
                <a:gd name="T87" fmla="*/ 139 h 303"/>
                <a:gd name="T88" fmla="*/ 68 w 273"/>
                <a:gd name="T89" fmla="*/ 141 h 303"/>
                <a:gd name="T90" fmla="*/ 87 w 273"/>
                <a:gd name="T91" fmla="*/ 148 h 303"/>
                <a:gd name="T92" fmla="*/ 96 w 273"/>
                <a:gd name="T93" fmla="*/ 163 h 303"/>
                <a:gd name="T94" fmla="*/ 105 w 273"/>
                <a:gd name="T95" fmla="*/ 218 h 303"/>
                <a:gd name="T96" fmla="*/ 113 w 273"/>
                <a:gd name="T97" fmla="*/ 258 h 303"/>
                <a:gd name="T98" fmla="*/ 111 w 273"/>
                <a:gd name="T99" fmla="*/ 275 h 303"/>
                <a:gd name="T100" fmla="*/ 121 w 273"/>
                <a:gd name="T101" fmla="*/ 287 h 303"/>
                <a:gd name="T102" fmla="*/ 132 w 273"/>
                <a:gd name="T103" fmla="*/ 293 h 303"/>
                <a:gd name="T104" fmla="*/ 146 w 273"/>
                <a:gd name="T105" fmla="*/ 303 h 303"/>
                <a:gd name="T106" fmla="*/ 148 w 273"/>
                <a:gd name="T107" fmla="*/ 295 h 303"/>
                <a:gd name="T108" fmla="*/ 152 w 273"/>
                <a:gd name="T109" fmla="*/ 273 h 303"/>
                <a:gd name="T110" fmla="*/ 175 w 273"/>
                <a:gd name="T111" fmla="*/ 261 h 303"/>
                <a:gd name="T112" fmla="*/ 196 w 273"/>
                <a:gd name="T113" fmla="*/ 275 h 303"/>
                <a:gd name="T114" fmla="*/ 202 w 273"/>
                <a:gd name="T115" fmla="*/ 256 h 303"/>
                <a:gd name="T116" fmla="*/ 211 w 273"/>
                <a:gd name="T117" fmla="*/ 240 h 303"/>
                <a:gd name="T118" fmla="*/ 232 w 273"/>
                <a:gd name="T119" fmla="*/ 228 h 303"/>
                <a:gd name="T120" fmla="*/ 271 w 273"/>
                <a:gd name="T121" fmla="*/ 226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3" h="303">
                  <a:moveTo>
                    <a:pt x="273" y="223"/>
                  </a:moveTo>
                  <a:cubicBezTo>
                    <a:pt x="273" y="222"/>
                    <a:pt x="272" y="221"/>
                    <a:pt x="272" y="219"/>
                  </a:cubicBezTo>
                  <a:cubicBezTo>
                    <a:pt x="272" y="216"/>
                    <a:pt x="271" y="213"/>
                    <a:pt x="271" y="209"/>
                  </a:cubicBezTo>
                  <a:cubicBezTo>
                    <a:pt x="270" y="207"/>
                    <a:pt x="270" y="204"/>
                    <a:pt x="270" y="201"/>
                  </a:cubicBezTo>
                  <a:cubicBezTo>
                    <a:pt x="270" y="197"/>
                    <a:pt x="270" y="194"/>
                    <a:pt x="270" y="189"/>
                  </a:cubicBezTo>
                  <a:cubicBezTo>
                    <a:pt x="269" y="188"/>
                    <a:pt x="269" y="186"/>
                    <a:pt x="269" y="183"/>
                  </a:cubicBezTo>
                  <a:cubicBezTo>
                    <a:pt x="268" y="181"/>
                    <a:pt x="267" y="178"/>
                    <a:pt x="267" y="175"/>
                  </a:cubicBezTo>
                  <a:cubicBezTo>
                    <a:pt x="267" y="174"/>
                    <a:pt x="267" y="174"/>
                    <a:pt x="267" y="174"/>
                  </a:cubicBezTo>
                  <a:cubicBezTo>
                    <a:pt x="266" y="174"/>
                    <a:pt x="266" y="174"/>
                    <a:pt x="266" y="174"/>
                  </a:cubicBezTo>
                  <a:cubicBezTo>
                    <a:pt x="265" y="173"/>
                    <a:pt x="264" y="173"/>
                    <a:pt x="263" y="173"/>
                  </a:cubicBezTo>
                  <a:cubicBezTo>
                    <a:pt x="262" y="173"/>
                    <a:pt x="262" y="173"/>
                    <a:pt x="261" y="173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8" y="173"/>
                    <a:pt x="257" y="173"/>
                    <a:pt x="255" y="172"/>
                  </a:cubicBezTo>
                  <a:cubicBezTo>
                    <a:pt x="252" y="169"/>
                    <a:pt x="250" y="167"/>
                    <a:pt x="248" y="164"/>
                  </a:cubicBezTo>
                  <a:cubicBezTo>
                    <a:pt x="246" y="162"/>
                    <a:pt x="244" y="161"/>
                    <a:pt x="243" y="159"/>
                  </a:cubicBezTo>
                  <a:cubicBezTo>
                    <a:pt x="239" y="156"/>
                    <a:pt x="235" y="151"/>
                    <a:pt x="235" y="145"/>
                  </a:cubicBezTo>
                  <a:cubicBezTo>
                    <a:pt x="235" y="140"/>
                    <a:pt x="235" y="136"/>
                    <a:pt x="232" y="132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29" y="128"/>
                    <a:pt x="227" y="127"/>
                    <a:pt x="226" y="123"/>
                  </a:cubicBezTo>
                  <a:cubicBezTo>
                    <a:pt x="225" y="117"/>
                    <a:pt x="222" y="107"/>
                    <a:pt x="224" y="101"/>
                  </a:cubicBezTo>
                  <a:cubicBezTo>
                    <a:pt x="225" y="99"/>
                    <a:pt x="226" y="98"/>
                    <a:pt x="227" y="96"/>
                  </a:cubicBezTo>
                  <a:cubicBezTo>
                    <a:pt x="228" y="95"/>
                    <a:pt x="229" y="93"/>
                    <a:pt x="230" y="91"/>
                  </a:cubicBezTo>
                  <a:cubicBezTo>
                    <a:pt x="230" y="89"/>
                    <a:pt x="230" y="87"/>
                    <a:pt x="230" y="85"/>
                  </a:cubicBezTo>
                  <a:cubicBezTo>
                    <a:pt x="230" y="83"/>
                    <a:pt x="230" y="81"/>
                    <a:pt x="230" y="80"/>
                  </a:cubicBezTo>
                  <a:cubicBezTo>
                    <a:pt x="231" y="78"/>
                    <a:pt x="233" y="77"/>
                    <a:pt x="234" y="75"/>
                  </a:cubicBezTo>
                  <a:cubicBezTo>
                    <a:pt x="236" y="74"/>
                    <a:pt x="237" y="73"/>
                    <a:pt x="238" y="72"/>
                  </a:cubicBezTo>
                  <a:cubicBezTo>
                    <a:pt x="240" y="69"/>
                    <a:pt x="242" y="65"/>
                    <a:pt x="243" y="61"/>
                  </a:cubicBezTo>
                  <a:cubicBezTo>
                    <a:pt x="243" y="58"/>
                    <a:pt x="241" y="55"/>
                    <a:pt x="239" y="53"/>
                  </a:cubicBezTo>
                  <a:cubicBezTo>
                    <a:pt x="239" y="52"/>
                    <a:pt x="238" y="51"/>
                    <a:pt x="238" y="51"/>
                  </a:cubicBezTo>
                  <a:cubicBezTo>
                    <a:pt x="237" y="49"/>
                    <a:pt x="237" y="47"/>
                    <a:pt x="238" y="45"/>
                  </a:cubicBezTo>
                  <a:cubicBezTo>
                    <a:pt x="238" y="42"/>
                    <a:pt x="238" y="37"/>
                    <a:pt x="232" y="35"/>
                  </a:cubicBezTo>
                  <a:cubicBezTo>
                    <a:pt x="232" y="35"/>
                    <a:pt x="231" y="34"/>
                    <a:pt x="230" y="34"/>
                  </a:cubicBezTo>
                  <a:cubicBezTo>
                    <a:pt x="228" y="33"/>
                    <a:pt x="225" y="32"/>
                    <a:pt x="223" y="32"/>
                  </a:cubicBezTo>
                  <a:cubicBezTo>
                    <a:pt x="222" y="32"/>
                    <a:pt x="221" y="33"/>
                    <a:pt x="220" y="33"/>
                  </a:cubicBezTo>
                  <a:cubicBezTo>
                    <a:pt x="220" y="33"/>
                    <a:pt x="219" y="33"/>
                    <a:pt x="218" y="33"/>
                  </a:cubicBezTo>
                  <a:cubicBezTo>
                    <a:pt x="218" y="33"/>
                    <a:pt x="218" y="33"/>
                    <a:pt x="217" y="33"/>
                  </a:cubicBezTo>
                  <a:cubicBezTo>
                    <a:pt x="218" y="32"/>
                    <a:pt x="218" y="31"/>
                    <a:pt x="218" y="31"/>
                  </a:cubicBezTo>
                  <a:cubicBezTo>
                    <a:pt x="219" y="29"/>
                    <a:pt x="220" y="27"/>
                    <a:pt x="221" y="24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3" y="16"/>
                    <a:pt x="225" y="9"/>
                    <a:pt x="220" y="3"/>
                  </a:cubicBezTo>
                  <a:cubicBezTo>
                    <a:pt x="217" y="1"/>
                    <a:pt x="214" y="0"/>
                    <a:pt x="211" y="0"/>
                  </a:cubicBezTo>
                  <a:cubicBezTo>
                    <a:pt x="209" y="0"/>
                    <a:pt x="206" y="0"/>
                    <a:pt x="204" y="0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2" y="1"/>
                    <a:pt x="201" y="1"/>
                    <a:pt x="200" y="1"/>
                  </a:cubicBezTo>
                  <a:cubicBezTo>
                    <a:pt x="197" y="1"/>
                    <a:pt x="193" y="1"/>
                    <a:pt x="191" y="4"/>
                  </a:cubicBezTo>
                  <a:cubicBezTo>
                    <a:pt x="190" y="5"/>
                    <a:pt x="189" y="6"/>
                    <a:pt x="190" y="8"/>
                  </a:cubicBezTo>
                  <a:cubicBezTo>
                    <a:pt x="190" y="10"/>
                    <a:pt x="190" y="11"/>
                    <a:pt x="191" y="12"/>
                  </a:cubicBezTo>
                  <a:cubicBezTo>
                    <a:pt x="192" y="13"/>
                    <a:pt x="192" y="14"/>
                    <a:pt x="191" y="15"/>
                  </a:cubicBezTo>
                  <a:cubicBezTo>
                    <a:pt x="189" y="18"/>
                    <a:pt x="185" y="22"/>
                    <a:pt x="183" y="23"/>
                  </a:cubicBezTo>
                  <a:cubicBezTo>
                    <a:pt x="182" y="23"/>
                    <a:pt x="182" y="24"/>
                    <a:pt x="181" y="24"/>
                  </a:cubicBezTo>
                  <a:cubicBezTo>
                    <a:pt x="180" y="24"/>
                    <a:pt x="178" y="24"/>
                    <a:pt x="177" y="27"/>
                  </a:cubicBezTo>
                  <a:cubicBezTo>
                    <a:pt x="176" y="28"/>
                    <a:pt x="176" y="29"/>
                    <a:pt x="176" y="30"/>
                  </a:cubicBezTo>
                  <a:cubicBezTo>
                    <a:pt x="176" y="31"/>
                    <a:pt x="176" y="31"/>
                    <a:pt x="175" y="32"/>
                  </a:cubicBezTo>
                  <a:cubicBezTo>
                    <a:pt x="175" y="32"/>
                    <a:pt x="174" y="32"/>
                    <a:pt x="173" y="32"/>
                  </a:cubicBezTo>
                  <a:cubicBezTo>
                    <a:pt x="172" y="32"/>
                    <a:pt x="171" y="32"/>
                    <a:pt x="170" y="32"/>
                  </a:cubicBezTo>
                  <a:cubicBezTo>
                    <a:pt x="169" y="31"/>
                    <a:pt x="167" y="31"/>
                    <a:pt x="165" y="31"/>
                  </a:cubicBezTo>
                  <a:cubicBezTo>
                    <a:pt x="165" y="31"/>
                    <a:pt x="165" y="31"/>
                    <a:pt x="164" y="31"/>
                  </a:cubicBezTo>
                  <a:cubicBezTo>
                    <a:pt x="161" y="31"/>
                    <a:pt x="160" y="33"/>
                    <a:pt x="158" y="35"/>
                  </a:cubicBezTo>
                  <a:cubicBezTo>
                    <a:pt x="157" y="37"/>
                    <a:pt x="156" y="38"/>
                    <a:pt x="155" y="38"/>
                  </a:cubicBezTo>
                  <a:cubicBezTo>
                    <a:pt x="155" y="38"/>
                    <a:pt x="154" y="38"/>
                    <a:pt x="154" y="39"/>
                  </a:cubicBezTo>
                  <a:cubicBezTo>
                    <a:pt x="152" y="39"/>
                    <a:pt x="151" y="40"/>
                    <a:pt x="150" y="42"/>
                  </a:cubicBezTo>
                  <a:cubicBezTo>
                    <a:pt x="149" y="42"/>
                    <a:pt x="149" y="43"/>
                    <a:pt x="149" y="43"/>
                  </a:cubicBezTo>
                  <a:cubicBezTo>
                    <a:pt x="148" y="45"/>
                    <a:pt x="148" y="46"/>
                    <a:pt x="146" y="46"/>
                  </a:cubicBezTo>
                  <a:cubicBezTo>
                    <a:pt x="146" y="46"/>
                    <a:pt x="145" y="46"/>
                    <a:pt x="145" y="46"/>
                  </a:cubicBezTo>
                  <a:cubicBezTo>
                    <a:pt x="145" y="46"/>
                    <a:pt x="144" y="46"/>
                    <a:pt x="144" y="46"/>
                  </a:cubicBezTo>
                  <a:cubicBezTo>
                    <a:pt x="143" y="46"/>
                    <a:pt x="142" y="46"/>
                    <a:pt x="142" y="46"/>
                  </a:cubicBezTo>
                  <a:cubicBezTo>
                    <a:pt x="141" y="46"/>
                    <a:pt x="140" y="46"/>
                    <a:pt x="139" y="46"/>
                  </a:cubicBezTo>
                  <a:cubicBezTo>
                    <a:pt x="138" y="47"/>
                    <a:pt x="137" y="48"/>
                    <a:pt x="136" y="49"/>
                  </a:cubicBezTo>
                  <a:cubicBezTo>
                    <a:pt x="135" y="49"/>
                    <a:pt x="135" y="49"/>
                    <a:pt x="134" y="50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3" y="50"/>
                    <a:pt x="133" y="50"/>
                    <a:pt x="132" y="50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0" y="49"/>
                    <a:pt x="129" y="48"/>
                    <a:pt x="128" y="48"/>
                  </a:cubicBezTo>
                  <a:cubicBezTo>
                    <a:pt x="126" y="48"/>
                    <a:pt x="124" y="50"/>
                    <a:pt x="123" y="51"/>
                  </a:cubicBezTo>
                  <a:cubicBezTo>
                    <a:pt x="121" y="52"/>
                    <a:pt x="121" y="52"/>
                    <a:pt x="120" y="52"/>
                  </a:cubicBezTo>
                  <a:cubicBezTo>
                    <a:pt x="120" y="52"/>
                    <a:pt x="119" y="52"/>
                    <a:pt x="118" y="51"/>
                  </a:cubicBezTo>
                  <a:cubicBezTo>
                    <a:pt x="116" y="51"/>
                    <a:pt x="115" y="50"/>
                    <a:pt x="113" y="50"/>
                  </a:cubicBezTo>
                  <a:cubicBezTo>
                    <a:pt x="112" y="49"/>
                    <a:pt x="112" y="49"/>
                    <a:pt x="111" y="49"/>
                  </a:cubicBezTo>
                  <a:cubicBezTo>
                    <a:pt x="107" y="49"/>
                    <a:pt x="105" y="52"/>
                    <a:pt x="103" y="53"/>
                  </a:cubicBezTo>
                  <a:cubicBezTo>
                    <a:pt x="102" y="55"/>
                    <a:pt x="101" y="56"/>
                    <a:pt x="100" y="56"/>
                  </a:cubicBezTo>
                  <a:cubicBezTo>
                    <a:pt x="96" y="58"/>
                    <a:pt x="91" y="61"/>
                    <a:pt x="92" y="68"/>
                  </a:cubicBezTo>
                  <a:cubicBezTo>
                    <a:pt x="92" y="70"/>
                    <a:pt x="91" y="73"/>
                    <a:pt x="89" y="75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6" y="77"/>
                    <a:pt x="85" y="77"/>
                    <a:pt x="85" y="77"/>
                  </a:cubicBezTo>
                  <a:cubicBezTo>
                    <a:pt x="83" y="76"/>
                    <a:pt x="81" y="73"/>
                    <a:pt x="80" y="71"/>
                  </a:cubicBezTo>
                  <a:cubicBezTo>
                    <a:pt x="78" y="69"/>
                    <a:pt x="77" y="67"/>
                    <a:pt x="76" y="66"/>
                  </a:cubicBezTo>
                  <a:cubicBezTo>
                    <a:pt x="74" y="64"/>
                    <a:pt x="71" y="62"/>
                    <a:pt x="68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5" y="61"/>
                    <a:pt x="64" y="62"/>
                    <a:pt x="62" y="63"/>
                  </a:cubicBezTo>
                  <a:cubicBezTo>
                    <a:pt x="61" y="63"/>
                    <a:pt x="61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59" y="63"/>
                    <a:pt x="59" y="63"/>
                    <a:pt x="58" y="62"/>
                  </a:cubicBezTo>
                  <a:cubicBezTo>
                    <a:pt x="57" y="62"/>
                    <a:pt x="56" y="61"/>
                    <a:pt x="54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1" y="60"/>
                    <a:pt x="49" y="60"/>
                    <a:pt x="48" y="60"/>
                  </a:cubicBezTo>
                  <a:cubicBezTo>
                    <a:pt x="47" y="60"/>
                    <a:pt x="46" y="60"/>
                    <a:pt x="45" y="60"/>
                  </a:cubicBezTo>
                  <a:cubicBezTo>
                    <a:pt x="44" y="60"/>
                    <a:pt x="42" y="61"/>
                    <a:pt x="41" y="61"/>
                  </a:cubicBezTo>
                  <a:cubicBezTo>
                    <a:pt x="40" y="62"/>
                    <a:pt x="39" y="63"/>
                    <a:pt x="38" y="63"/>
                  </a:cubicBezTo>
                  <a:cubicBezTo>
                    <a:pt x="38" y="63"/>
                    <a:pt x="38" y="63"/>
                    <a:pt x="37" y="63"/>
                  </a:cubicBezTo>
                  <a:cubicBezTo>
                    <a:pt x="36" y="62"/>
                    <a:pt x="36" y="61"/>
                    <a:pt x="35" y="59"/>
                  </a:cubicBezTo>
                  <a:cubicBezTo>
                    <a:pt x="35" y="58"/>
                    <a:pt x="34" y="58"/>
                    <a:pt x="34" y="57"/>
                  </a:cubicBezTo>
                  <a:cubicBezTo>
                    <a:pt x="31" y="54"/>
                    <a:pt x="27" y="52"/>
                    <a:pt x="22" y="52"/>
                  </a:cubicBezTo>
                  <a:cubicBezTo>
                    <a:pt x="21" y="52"/>
                    <a:pt x="19" y="52"/>
                    <a:pt x="1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3"/>
                    <a:pt x="15" y="53"/>
                    <a:pt x="14" y="53"/>
                  </a:cubicBezTo>
                  <a:cubicBezTo>
                    <a:pt x="13" y="53"/>
                    <a:pt x="13" y="52"/>
                    <a:pt x="12" y="52"/>
                  </a:cubicBezTo>
                  <a:cubicBezTo>
                    <a:pt x="11" y="52"/>
                    <a:pt x="11" y="51"/>
                    <a:pt x="10" y="51"/>
                  </a:cubicBezTo>
                  <a:cubicBezTo>
                    <a:pt x="9" y="50"/>
                    <a:pt x="7" y="48"/>
                    <a:pt x="5" y="48"/>
                  </a:cubicBezTo>
                  <a:cubicBezTo>
                    <a:pt x="4" y="48"/>
                    <a:pt x="4" y="48"/>
                    <a:pt x="3" y="49"/>
                  </a:cubicBezTo>
                  <a:cubicBezTo>
                    <a:pt x="1" y="50"/>
                    <a:pt x="0" y="52"/>
                    <a:pt x="2" y="56"/>
                  </a:cubicBezTo>
                  <a:cubicBezTo>
                    <a:pt x="4" y="60"/>
                    <a:pt x="8" y="64"/>
                    <a:pt x="12" y="68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4" y="70"/>
                    <a:pt x="16" y="71"/>
                    <a:pt x="17" y="72"/>
                  </a:cubicBezTo>
                  <a:cubicBezTo>
                    <a:pt x="20" y="74"/>
                    <a:pt x="23" y="77"/>
                    <a:pt x="24" y="79"/>
                  </a:cubicBezTo>
                  <a:cubicBezTo>
                    <a:pt x="25" y="81"/>
                    <a:pt x="25" y="83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9"/>
                    <a:pt x="25" y="93"/>
                    <a:pt x="25" y="96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103"/>
                    <a:pt x="27" y="106"/>
                    <a:pt x="30" y="109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3" y="113"/>
                    <a:pt x="35" y="116"/>
                    <a:pt x="35" y="119"/>
                  </a:cubicBezTo>
                  <a:cubicBezTo>
                    <a:pt x="35" y="119"/>
                    <a:pt x="35" y="120"/>
                    <a:pt x="34" y="121"/>
                  </a:cubicBezTo>
                  <a:cubicBezTo>
                    <a:pt x="34" y="124"/>
                    <a:pt x="33" y="126"/>
                    <a:pt x="34" y="129"/>
                  </a:cubicBezTo>
                  <a:cubicBezTo>
                    <a:pt x="34" y="130"/>
                    <a:pt x="36" y="131"/>
                    <a:pt x="37" y="131"/>
                  </a:cubicBezTo>
                  <a:cubicBezTo>
                    <a:pt x="38" y="132"/>
                    <a:pt x="40" y="132"/>
                    <a:pt x="41" y="132"/>
                  </a:cubicBezTo>
                  <a:cubicBezTo>
                    <a:pt x="42" y="132"/>
                    <a:pt x="44" y="132"/>
                    <a:pt x="45" y="132"/>
                  </a:cubicBezTo>
                  <a:cubicBezTo>
                    <a:pt x="45" y="132"/>
                    <a:pt x="46" y="132"/>
                    <a:pt x="47" y="132"/>
                  </a:cubicBezTo>
                  <a:cubicBezTo>
                    <a:pt x="47" y="132"/>
                    <a:pt x="62" y="132"/>
                    <a:pt x="62" y="132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2" y="134"/>
                    <a:pt x="62" y="135"/>
                    <a:pt x="62" y="136"/>
                  </a:cubicBezTo>
                  <a:cubicBezTo>
                    <a:pt x="62" y="136"/>
                    <a:pt x="62" y="137"/>
                    <a:pt x="62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1"/>
                    <a:pt x="67" y="141"/>
                    <a:pt x="68" y="141"/>
                  </a:cubicBezTo>
                  <a:cubicBezTo>
                    <a:pt x="70" y="141"/>
                    <a:pt x="72" y="141"/>
                    <a:pt x="73" y="142"/>
                  </a:cubicBezTo>
                  <a:cubicBezTo>
                    <a:pt x="75" y="142"/>
                    <a:pt x="77" y="143"/>
                    <a:pt x="79" y="145"/>
                  </a:cubicBezTo>
                  <a:cubicBezTo>
                    <a:pt x="81" y="146"/>
                    <a:pt x="84" y="147"/>
                    <a:pt x="87" y="148"/>
                  </a:cubicBezTo>
                  <a:cubicBezTo>
                    <a:pt x="88" y="148"/>
                    <a:pt x="89" y="149"/>
                    <a:pt x="91" y="149"/>
                  </a:cubicBezTo>
                  <a:cubicBezTo>
                    <a:pt x="96" y="150"/>
                    <a:pt x="99" y="150"/>
                    <a:pt x="98" y="158"/>
                  </a:cubicBezTo>
                  <a:cubicBezTo>
                    <a:pt x="97" y="160"/>
                    <a:pt x="97" y="162"/>
                    <a:pt x="96" y="163"/>
                  </a:cubicBezTo>
                  <a:cubicBezTo>
                    <a:pt x="95" y="166"/>
                    <a:pt x="95" y="168"/>
                    <a:pt x="97" y="173"/>
                  </a:cubicBezTo>
                  <a:cubicBezTo>
                    <a:pt x="102" y="183"/>
                    <a:pt x="107" y="195"/>
                    <a:pt x="106" y="207"/>
                  </a:cubicBezTo>
                  <a:cubicBezTo>
                    <a:pt x="106" y="211"/>
                    <a:pt x="105" y="215"/>
                    <a:pt x="105" y="218"/>
                  </a:cubicBezTo>
                  <a:cubicBezTo>
                    <a:pt x="103" y="227"/>
                    <a:pt x="101" y="236"/>
                    <a:pt x="105" y="244"/>
                  </a:cubicBezTo>
                  <a:cubicBezTo>
                    <a:pt x="106" y="246"/>
                    <a:pt x="107" y="248"/>
                    <a:pt x="109" y="250"/>
                  </a:cubicBezTo>
                  <a:cubicBezTo>
                    <a:pt x="111" y="252"/>
                    <a:pt x="112" y="255"/>
                    <a:pt x="113" y="258"/>
                  </a:cubicBezTo>
                  <a:cubicBezTo>
                    <a:pt x="114" y="260"/>
                    <a:pt x="114" y="264"/>
                    <a:pt x="114" y="266"/>
                  </a:cubicBezTo>
                  <a:cubicBezTo>
                    <a:pt x="113" y="267"/>
                    <a:pt x="113" y="268"/>
                    <a:pt x="112" y="269"/>
                  </a:cubicBezTo>
                  <a:cubicBezTo>
                    <a:pt x="111" y="271"/>
                    <a:pt x="110" y="273"/>
                    <a:pt x="111" y="275"/>
                  </a:cubicBezTo>
                  <a:cubicBezTo>
                    <a:pt x="111" y="278"/>
                    <a:pt x="114" y="279"/>
                    <a:pt x="116" y="281"/>
                  </a:cubicBezTo>
                  <a:cubicBezTo>
                    <a:pt x="117" y="281"/>
                    <a:pt x="117" y="282"/>
                    <a:pt x="118" y="282"/>
                  </a:cubicBezTo>
                  <a:cubicBezTo>
                    <a:pt x="119" y="284"/>
                    <a:pt x="120" y="285"/>
                    <a:pt x="121" y="287"/>
                  </a:cubicBezTo>
                  <a:cubicBezTo>
                    <a:pt x="123" y="289"/>
                    <a:pt x="124" y="291"/>
                    <a:pt x="126" y="292"/>
                  </a:cubicBezTo>
                  <a:cubicBezTo>
                    <a:pt x="127" y="292"/>
                    <a:pt x="128" y="292"/>
                    <a:pt x="128" y="292"/>
                  </a:cubicBezTo>
                  <a:cubicBezTo>
                    <a:pt x="130" y="292"/>
                    <a:pt x="131" y="292"/>
                    <a:pt x="132" y="293"/>
                  </a:cubicBezTo>
                  <a:cubicBezTo>
                    <a:pt x="133" y="294"/>
                    <a:pt x="133" y="295"/>
                    <a:pt x="134" y="296"/>
                  </a:cubicBezTo>
                  <a:cubicBezTo>
                    <a:pt x="134" y="297"/>
                    <a:pt x="135" y="298"/>
                    <a:pt x="135" y="299"/>
                  </a:cubicBezTo>
                  <a:cubicBezTo>
                    <a:pt x="137" y="301"/>
                    <a:pt x="142" y="303"/>
                    <a:pt x="146" y="303"/>
                  </a:cubicBezTo>
                  <a:cubicBezTo>
                    <a:pt x="148" y="303"/>
                    <a:pt x="148" y="303"/>
                    <a:pt x="148" y="303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299"/>
                    <a:pt x="148" y="297"/>
                    <a:pt x="148" y="295"/>
                  </a:cubicBezTo>
                  <a:cubicBezTo>
                    <a:pt x="148" y="293"/>
                    <a:pt x="148" y="290"/>
                    <a:pt x="148" y="288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49" y="282"/>
                    <a:pt x="150" y="277"/>
                    <a:pt x="152" y="273"/>
                  </a:cubicBezTo>
                  <a:cubicBezTo>
                    <a:pt x="154" y="268"/>
                    <a:pt x="159" y="263"/>
                    <a:pt x="165" y="261"/>
                  </a:cubicBezTo>
                  <a:cubicBezTo>
                    <a:pt x="167" y="260"/>
                    <a:pt x="169" y="260"/>
                    <a:pt x="171" y="260"/>
                  </a:cubicBezTo>
                  <a:cubicBezTo>
                    <a:pt x="173" y="260"/>
                    <a:pt x="174" y="260"/>
                    <a:pt x="175" y="261"/>
                  </a:cubicBezTo>
                  <a:cubicBezTo>
                    <a:pt x="178" y="262"/>
                    <a:pt x="181" y="265"/>
                    <a:pt x="183" y="268"/>
                  </a:cubicBezTo>
                  <a:cubicBezTo>
                    <a:pt x="186" y="272"/>
                    <a:pt x="189" y="276"/>
                    <a:pt x="193" y="276"/>
                  </a:cubicBezTo>
                  <a:cubicBezTo>
                    <a:pt x="194" y="276"/>
                    <a:pt x="195" y="276"/>
                    <a:pt x="196" y="275"/>
                  </a:cubicBezTo>
                  <a:cubicBezTo>
                    <a:pt x="198" y="275"/>
                    <a:pt x="207" y="271"/>
                    <a:pt x="207" y="267"/>
                  </a:cubicBezTo>
                  <a:cubicBezTo>
                    <a:pt x="207" y="265"/>
                    <a:pt x="206" y="264"/>
                    <a:pt x="205" y="263"/>
                  </a:cubicBezTo>
                  <a:cubicBezTo>
                    <a:pt x="203" y="261"/>
                    <a:pt x="201" y="259"/>
                    <a:pt x="202" y="256"/>
                  </a:cubicBezTo>
                  <a:cubicBezTo>
                    <a:pt x="203" y="253"/>
                    <a:pt x="206" y="250"/>
                    <a:pt x="208" y="246"/>
                  </a:cubicBezTo>
                  <a:cubicBezTo>
                    <a:pt x="209" y="245"/>
                    <a:pt x="210" y="243"/>
                    <a:pt x="211" y="242"/>
                  </a:cubicBezTo>
                  <a:cubicBezTo>
                    <a:pt x="211" y="240"/>
                    <a:pt x="211" y="240"/>
                    <a:pt x="211" y="240"/>
                  </a:cubicBezTo>
                  <a:cubicBezTo>
                    <a:pt x="214" y="236"/>
                    <a:pt x="216" y="232"/>
                    <a:pt x="220" y="230"/>
                  </a:cubicBezTo>
                  <a:cubicBezTo>
                    <a:pt x="223" y="229"/>
                    <a:pt x="227" y="228"/>
                    <a:pt x="231" y="228"/>
                  </a:cubicBezTo>
                  <a:cubicBezTo>
                    <a:pt x="232" y="228"/>
                    <a:pt x="232" y="228"/>
                    <a:pt x="232" y="228"/>
                  </a:cubicBezTo>
                  <a:cubicBezTo>
                    <a:pt x="237" y="227"/>
                    <a:pt x="242" y="227"/>
                    <a:pt x="246" y="227"/>
                  </a:cubicBezTo>
                  <a:cubicBezTo>
                    <a:pt x="251" y="227"/>
                    <a:pt x="255" y="227"/>
                    <a:pt x="260" y="226"/>
                  </a:cubicBezTo>
                  <a:cubicBezTo>
                    <a:pt x="263" y="226"/>
                    <a:pt x="267" y="226"/>
                    <a:pt x="271" y="226"/>
                  </a:cubicBezTo>
                  <a:cubicBezTo>
                    <a:pt x="273" y="226"/>
                    <a:pt x="273" y="226"/>
                    <a:pt x="273" y="226"/>
                  </a:cubicBezTo>
                  <a:lnTo>
                    <a:pt x="273" y="22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">
              <a:extLst>
                <a:ext uri="{FF2B5EF4-FFF2-40B4-BE49-F238E27FC236}">
                  <a16:creationId xmlns:a16="http://schemas.microsoft.com/office/drawing/2014/main" id="{E75A208E-B867-4803-A049-FCD703197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98"/>
              <a:ext cx="561" cy="612"/>
            </a:xfrm>
            <a:custGeom>
              <a:avLst/>
              <a:gdLst>
                <a:gd name="T0" fmla="*/ 210 w 230"/>
                <a:gd name="T1" fmla="*/ 116 h 251"/>
                <a:gd name="T2" fmla="*/ 198 w 230"/>
                <a:gd name="T3" fmla="*/ 110 h 251"/>
                <a:gd name="T4" fmla="*/ 194 w 230"/>
                <a:gd name="T5" fmla="*/ 104 h 251"/>
                <a:gd name="T6" fmla="*/ 188 w 230"/>
                <a:gd name="T7" fmla="*/ 89 h 251"/>
                <a:gd name="T8" fmla="*/ 182 w 230"/>
                <a:gd name="T9" fmla="*/ 76 h 251"/>
                <a:gd name="T10" fmla="*/ 178 w 230"/>
                <a:gd name="T11" fmla="*/ 64 h 251"/>
                <a:gd name="T12" fmla="*/ 174 w 230"/>
                <a:gd name="T13" fmla="*/ 52 h 251"/>
                <a:gd name="T14" fmla="*/ 173 w 230"/>
                <a:gd name="T15" fmla="*/ 34 h 251"/>
                <a:gd name="T16" fmla="*/ 166 w 230"/>
                <a:gd name="T17" fmla="*/ 23 h 251"/>
                <a:gd name="T18" fmla="*/ 168 w 230"/>
                <a:gd name="T19" fmla="*/ 17 h 251"/>
                <a:gd name="T20" fmla="*/ 162 w 230"/>
                <a:gd name="T21" fmla="*/ 8 h 251"/>
                <a:gd name="T22" fmla="*/ 157 w 230"/>
                <a:gd name="T23" fmla="*/ 2 h 251"/>
                <a:gd name="T24" fmla="*/ 147 w 230"/>
                <a:gd name="T25" fmla="*/ 5 h 251"/>
                <a:gd name="T26" fmla="*/ 148 w 230"/>
                <a:gd name="T27" fmla="*/ 10 h 251"/>
                <a:gd name="T28" fmla="*/ 143 w 230"/>
                <a:gd name="T29" fmla="*/ 12 h 251"/>
                <a:gd name="T30" fmla="*/ 138 w 230"/>
                <a:gd name="T31" fmla="*/ 16 h 251"/>
                <a:gd name="T32" fmla="*/ 125 w 230"/>
                <a:gd name="T33" fmla="*/ 31 h 251"/>
                <a:gd name="T34" fmla="*/ 122 w 230"/>
                <a:gd name="T35" fmla="*/ 37 h 251"/>
                <a:gd name="T36" fmla="*/ 115 w 230"/>
                <a:gd name="T37" fmla="*/ 48 h 251"/>
                <a:gd name="T38" fmla="*/ 99 w 230"/>
                <a:gd name="T39" fmla="*/ 80 h 251"/>
                <a:gd name="T40" fmla="*/ 81 w 230"/>
                <a:gd name="T41" fmla="*/ 95 h 251"/>
                <a:gd name="T42" fmla="*/ 70 w 230"/>
                <a:gd name="T43" fmla="*/ 92 h 251"/>
                <a:gd name="T44" fmla="*/ 62 w 230"/>
                <a:gd name="T45" fmla="*/ 91 h 251"/>
                <a:gd name="T46" fmla="*/ 58 w 230"/>
                <a:gd name="T47" fmla="*/ 92 h 251"/>
                <a:gd name="T48" fmla="*/ 47 w 230"/>
                <a:gd name="T49" fmla="*/ 89 h 251"/>
                <a:gd name="T50" fmla="*/ 37 w 230"/>
                <a:gd name="T51" fmla="*/ 93 h 251"/>
                <a:gd name="T52" fmla="*/ 28 w 230"/>
                <a:gd name="T53" fmla="*/ 98 h 251"/>
                <a:gd name="T54" fmla="*/ 23 w 230"/>
                <a:gd name="T55" fmla="*/ 96 h 251"/>
                <a:gd name="T56" fmla="*/ 18 w 230"/>
                <a:gd name="T57" fmla="*/ 94 h 251"/>
                <a:gd name="T58" fmla="*/ 10 w 230"/>
                <a:gd name="T59" fmla="*/ 89 h 251"/>
                <a:gd name="T60" fmla="*/ 6 w 230"/>
                <a:gd name="T61" fmla="*/ 86 h 251"/>
                <a:gd name="T62" fmla="*/ 3 w 230"/>
                <a:gd name="T63" fmla="*/ 113 h 251"/>
                <a:gd name="T64" fmla="*/ 11 w 230"/>
                <a:gd name="T65" fmla="*/ 116 h 251"/>
                <a:gd name="T66" fmla="*/ 19 w 230"/>
                <a:gd name="T67" fmla="*/ 116 h 251"/>
                <a:gd name="T68" fmla="*/ 33 w 230"/>
                <a:gd name="T69" fmla="*/ 124 h 251"/>
                <a:gd name="T70" fmla="*/ 47 w 230"/>
                <a:gd name="T71" fmla="*/ 132 h 251"/>
                <a:gd name="T72" fmla="*/ 61 w 230"/>
                <a:gd name="T73" fmla="*/ 141 h 251"/>
                <a:gd name="T74" fmla="*/ 67 w 230"/>
                <a:gd name="T75" fmla="*/ 156 h 251"/>
                <a:gd name="T76" fmla="*/ 76 w 230"/>
                <a:gd name="T77" fmla="*/ 165 h 251"/>
                <a:gd name="T78" fmla="*/ 79 w 230"/>
                <a:gd name="T79" fmla="*/ 182 h 251"/>
                <a:gd name="T80" fmla="*/ 91 w 230"/>
                <a:gd name="T81" fmla="*/ 206 h 251"/>
                <a:gd name="T82" fmla="*/ 102 w 230"/>
                <a:gd name="T83" fmla="*/ 222 h 251"/>
                <a:gd name="T84" fmla="*/ 104 w 230"/>
                <a:gd name="T85" fmla="*/ 227 h 251"/>
                <a:gd name="T86" fmla="*/ 104 w 230"/>
                <a:gd name="T87" fmla="*/ 230 h 251"/>
                <a:gd name="T88" fmla="*/ 110 w 230"/>
                <a:gd name="T89" fmla="*/ 240 h 251"/>
                <a:gd name="T90" fmla="*/ 112 w 230"/>
                <a:gd name="T91" fmla="*/ 243 h 251"/>
                <a:gd name="T92" fmla="*/ 121 w 230"/>
                <a:gd name="T93" fmla="*/ 249 h 251"/>
                <a:gd name="T94" fmla="*/ 130 w 230"/>
                <a:gd name="T95" fmla="*/ 251 h 251"/>
                <a:gd name="T96" fmla="*/ 142 w 230"/>
                <a:gd name="T97" fmla="*/ 238 h 251"/>
                <a:gd name="T98" fmla="*/ 153 w 230"/>
                <a:gd name="T99" fmla="*/ 219 h 251"/>
                <a:gd name="T100" fmla="*/ 186 w 230"/>
                <a:gd name="T101" fmla="*/ 189 h 251"/>
                <a:gd name="T102" fmla="*/ 195 w 230"/>
                <a:gd name="T103" fmla="*/ 186 h 251"/>
                <a:gd name="T104" fmla="*/ 198 w 230"/>
                <a:gd name="T105" fmla="*/ 183 h 251"/>
                <a:gd name="T106" fmla="*/ 202 w 230"/>
                <a:gd name="T107" fmla="*/ 178 h 251"/>
                <a:gd name="T108" fmla="*/ 210 w 230"/>
                <a:gd name="T109" fmla="*/ 171 h 251"/>
                <a:gd name="T110" fmla="*/ 218 w 230"/>
                <a:gd name="T111" fmla="*/ 159 h 251"/>
                <a:gd name="T112" fmla="*/ 219 w 230"/>
                <a:gd name="T113" fmla="*/ 155 h 251"/>
                <a:gd name="T114" fmla="*/ 224 w 230"/>
                <a:gd name="T115" fmla="*/ 148 h 251"/>
                <a:gd name="T116" fmla="*/ 221 w 230"/>
                <a:gd name="T117" fmla="*/ 144 h 251"/>
                <a:gd name="T118" fmla="*/ 221 w 230"/>
                <a:gd name="T119" fmla="*/ 11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0" h="251">
                  <a:moveTo>
                    <a:pt x="221" y="118"/>
                  </a:moveTo>
                  <a:cubicBezTo>
                    <a:pt x="217" y="117"/>
                    <a:pt x="214" y="116"/>
                    <a:pt x="210" y="116"/>
                  </a:cubicBezTo>
                  <a:cubicBezTo>
                    <a:pt x="207" y="116"/>
                    <a:pt x="205" y="116"/>
                    <a:pt x="203" y="116"/>
                  </a:cubicBezTo>
                  <a:cubicBezTo>
                    <a:pt x="200" y="115"/>
                    <a:pt x="199" y="113"/>
                    <a:pt x="198" y="110"/>
                  </a:cubicBezTo>
                  <a:cubicBezTo>
                    <a:pt x="197" y="109"/>
                    <a:pt x="197" y="108"/>
                    <a:pt x="196" y="106"/>
                  </a:cubicBezTo>
                  <a:cubicBezTo>
                    <a:pt x="195" y="105"/>
                    <a:pt x="194" y="105"/>
                    <a:pt x="194" y="104"/>
                  </a:cubicBezTo>
                  <a:cubicBezTo>
                    <a:pt x="192" y="103"/>
                    <a:pt x="192" y="101"/>
                    <a:pt x="191" y="100"/>
                  </a:cubicBezTo>
                  <a:cubicBezTo>
                    <a:pt x="190" y="97"/>
                    <a:pt x="189" y="93"/>
                    <a:pt x="188" y="89"/>
                  </a:cubicBezTo>
                  <a:cubicBezTo>
                    <a:pt x="187" y="85"/>
                    <a:pt x="186" y="82"/>
                    <a:pt x="184" y="78"/>
                  </a:cubicBezTo>
                  <a:cubicBezTo>
                    <a:pt x="183" y="77"/>
                    <a:pt x="183" y="76"/>
                    <a:pt x="182" y="76"/>
                  </a:cubicBezTo>
                  <a:cubicBezTo>
                    <a:pt x="181" y="74"/>
                    <a:pt x="181" y="72"/>
                    <a:pt x="180" y="70"/>
                  </a:cubicBezTo>
                  <a:cubicBezTo>
                    <a:pt x="180" y="68"/>
                    <a:pt x="179" y="66"/>
                    <a:pt x="178" y="64"/>
                  </a:cubicBezTo>
                  <a:cubicBezTo>
                    <a:pt x="177" y="61"/>
                    <a:pt x="176" y="59"/>
                    <a:pt x="175" y="56"/>
                  </a:cubicBezTo>
                  <a:cubicBezTo>
                    <a:pt x="175" y="54"/>
                    <a:pt x="174" y="53"/>
                    <a:pt x="174" y="52"/>
                  </a:cubicBezTo>
                  <a:cubicBezTo>
                    <a:pt x="172" y="49"/>
                    <a:pt x="173" y="45"/>
                    <a:pt x="173" y="42"/>
                  </a:cubicBezTo>
                  <a:cubicBezTo>
                    <a:pt x="173" y="39"/>
                    <a:pt x="173" y="36"/>
                    <a:pt x="173" y="34"/>
                  </a:cubicBezTo>
                  <a:cubicBezTo>
                    <a:pt x="172" y="31"/>
                    <a:pt x="171" y="27"/>
                    <a:pt x="169" y="25"/>
                  </a:cubicBezTo>
                  <a:cubicBezTo>
                    <a:pt x="169" y="24"/>
                    <a:pt x="167" y="24"/>
                    <a:pt x="166" y="23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8" y="21"/>
                    <a:pt x="168" y="19"/>
                    <a:pt x="168" y="17"/>
                  </a:cubicBezTo>
                  <a:cubicBezTo>
                    <a:pt x="168" y="13"/>
                    <a:pt x="166" y="12"/>
                    <a:pt x="164" y="10"/>
                  </a:cubicBezTo>
                  <a:cubicBezTo>
                    <a:pt x="164" y="10"/>
                    <a:pt x="163" y="9"/>
                    <a:pt x="162" y="8"/>
                  </a:cubicBezTo>
                  <a:cubicBezTo>
                    <a:pt x="162" y="8"/>
                    <a:pt x="161" y="7"/>
                    <a:pt x="161" y="6"/>
                  </a:cubicBezTo>
                  <a:cubicBezTo>
                    <a:pt x="159" y="5"/>
                    <a:pt x="158" y="3"/>
                    <a:pt x="157" y="2"/>
                  </a:cubicBezTo>
                  <a:cubicBezTo>
                    <a:pt x="155" y="1"/>
                    <a:pt x="153" y="0"/>
                    <a:pt x="152" y="0"/>
                  </a:cubicBezTo>
                  <a:cubicBezTo>
                    <a:pt x="150" y="0"/>
                    <a:pt x="147" y="1"/>
                    <a:pt x="147" y="5"/>
                  </a:cubicBezTo>
                  <a:cubicBezTo>
                    <a:pt x="147" y="6"/>
                    <a:pt x="147" y="8"/>
                    <a:pt x="148" y="9"/>
                  </a:cubicBezTo>
                  <a:cubicBezTo>
                    <a:pt x="148" y="9"/>
                    <a:pt x="148" y="10"/>
                    <a:pt x="148" y="10"/>
                  </a:cubicBezTo>
                  <a:cubicBezTo>
                    <a:pt x="148" y="10"/>
                    <a:pt x="148" y="10"/>
                    <a:pt x="147" y="10"/>
                  </a:cubicBezTo>
                  <a:cubicBezTo>
                    <a:pt x="145" y="10"/>
                    <a:pt x="144" y="11"/>
                    <a:pt x="143" y="12"/>
                  </a:cubicBezTo>
                  <a:cubicBezTo>
                    <a:pt x="142" y="13"/>
                    <a:pt x="142" y="13"/>
                    <a:pt x="141" y="14"/>
                  </a:cubicBezTo>
                  <a:cubicBezTo>
                    <a:pt x="140" y="14"/>
                    <a:pt x="139" y="15"/>
                    <a:pt x="138" y="16"/>
                  </a:cubicBezTo>
                  <a:cubicBezTo>
                    <a:pt x="136" y="17"/>
                    <a:pt x="134" y="19"/>
                    <a:pt x="132" y="21"/>
                  </a:cubicBezTo>
                  <a:cubicBezTo>
                    <a:pt x="129" y="24"/>
                    <a:pt x="127" y="28"/>
                    <a:pt x="125" y="31"/>
                  </a:cubicBezTo>
                  <a:cubicBezTo>
                    <a:pt x="125" y="32"/>
                    <a:pt x="124" y="33"/>
                    <a:pt x="124" y="34"/>
                  </a:cubicBezTo>
                  <a:cubicBezTo>
                    <a:pt x="123" y="35"/>
                    <a:pt x="123" y="36"/>
                    <a:pt x="122" y="37"/>
                  </a:cubicBezTo>
                  <a:cubicBezTo>
                    <a:pt x="121" y="40"/>
                    <a:pt x="119" y="43"/>
                    <a:pt x="118" y="45"/>
                  </a:cubicBezTo>
                  <a:cubicBezTo>
                    <a:pt x="117" y="46"/>
                    <a:pt x="116" y="47"/>
                    <a:pt x="115" y="48"/>
                  </a:cubicBezTo>
                  <a:cubicBezTo>
                    <a:pt x="113" y="50"/>
                    <a:pt x="111" y="51"/>
                    <a:pt x="110" y="54"/>
                  </a:cubicBezTo>
                  <a:cubicBezTo>
                    <a:pt x="107" y="65"/>
                    <a:pt x="103" y="73"/>
                    <a:pt x="99" y="80"/>
                  </a:cubicBezTo>
                  <a:cubicBezTo>
                    <a:pt x="97" y="84"/>
                    <a:pt x="89" y="96"/>
                    <a:pt x="82" y="96"/>
                  </a:cubicBezTo>
                  <a:cubicBezTo>
                    <a:pt x="82" y="96"/>
                    <a:pt x="81" y="95"/>
                    <a:pt x="81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6" y="94"/>
                    <a:pt x="73" y="94"/>
                    <a:pt x="70" y="92"/>
                  </a:cubicBezTo>
                  <a:cubicBezTo>
                    <a:pt x="69" y="91"/>
                    <a:pt x="67" y="90"/>
                    <a:pt x="66" y="90"/>
                  </a:cubicBezTo>
                  <a:cubicBezTo>
                    <a:pt x="64" y="90"/>
                    <a:pt x="63" y="91"/>
                    <a:pt x="62" y="91"/>
                  </a:cubicBezTo>
                  <a:cubicBezTo>
                    <a:pt x="61" y="91"/>
                    <a:pt x="60" y="92"/>
                    <a:pt x="59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7" y="91"/>
                    <a:pt x="55" y="91"/>
                    <a:pt x="54" y="91"/>
                  </a:cubicBezTo>
                  <a:cubicBezTo>
                    <a:pt x="52" y="90"/>
                    <a:pt x="50" y="89"/>
                    <a:pt x="47" y="89"/>
                  </a:cubicBezTo>
                  <a:cubicBezTo>
                    <a:pt x="47" y="89"/>
                    <a:pt x="46" y="89"/>
                    <a:pt x="46" y="89"/>
                  </a:cubicBezTo>
                  <a:cubicBezTo>
                    <a:pt x="42" y="90"/>
                    <a:pt x="40" y="91"/>
                    <a:pt x="37" y="93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4" y="96"/>
                    <a:pt x="31" y="97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7" y="98"/>
                    <a:pt x="25" y="97"/>
                    <a:pt x="23" y="96"/>
                  </a:cubicBezTo>
                  <a:cubicBezTo>
                    <a:pt x="23" y="96"/>
                    <a:pt x="22" y="95"/>
                    <a:pt x="21" y="95"/>
                  </a:cubicBezTo>
                  <a:cubicBezTo>
                    <a:pt x="20" y="94"/>
                    <a:pt x="19" y="94"/>
                    <a:pt x="18" y="94"/>
                  </a:cubicBezTo>
                  <a:cubicBezTo>
                    <a:pt x="16" y="93"/>
                    <a:pt x="14" y="92"/>
                    <a:pt x="13" y="91"/>
                  </a:cubicBezTo>
                  <a:cubicBezTo>
                    <a:pt x="12" y="91"/>
                    <a:pt x="11" y="90"/>
                    <a:pt x="10" y="89"/>
                  </a:cubicBezTo>
                  <a:cubicBezTo>
                    <a:pt x="10" y="89"/>
                    <a:pt x="9" y="88"/>
                    <a:pt x="8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2" y="98"/>
                    <a:pt x="0" y="108"/>
                    <a:pt x="3" y="113"/>
                  </a:cubicBezTo>
                  <a:cubicBezTo>
                    <a:pt x="4" y="115"/>
                    <a:pt x="6" y="116"/>
                    <a:pt x="9" y="116"/>
                  </a:cubicBezTo>
                  <a:cubicBezTo>
                    <a:pt x="10" y="116"/>
                    <a:pt x="11" y="116"/>
                    <a:pt x="11" y="116"/>
                  </a:cubicBezTo>
                  <a:cubicBezTo>
                    <a:pt x="13" y="116"/>
                    <a:pt x="14" y="116"/>
                    <a:pt x="15" y="116"/>
                  </a:cubicBezTo>
                  <a:cubicBezTo>
                    <a:pt x="16" y="116"/>
                    <a:pt x="18" y="116"/>
                    <a:pt x="19" y="116"/>
                  </a:cubicBezTo>
                  <a:cubicBezTo>
                    <a:pt x="21" y="116"/>
                    <a:pt x="24" y="116"/>
                    <a:pt x="27" y="117"/>
                  </a:cubicBezTo>
                  <a:cubicBezTo>
                    <a:pt x="30" y="119"/>
                    <a:pt x="31" y="121"/>
                    <a:pt x="33" y="124"/>
                  </a:cubicBezTo>
                  <a:cubicBezTo>
                    <a:pt x="34" y="125"/>
                    <a:pt x="35" y="127"/>
                    <a:pt x="36" y="128"/>
                  </a:cubicBezTo>
                  <a:cubicBezTo>
                    <a:pt x="39" y="131"/>
                    <a:pt x="43" y="131"/>
                    <a:pt x="47" y="132"/>
                  </a:cubicBezTo>
                  <a:cubicBezTo>
                    <a:pt x="48" y="132"/>
                    <a:pt x="49" y="132"/>
                    <a:pt x="51" y="132"/>
                  </a:cubicBezTo>
                  <a:cubicBezTo>
                    <a:pt x="57" y="132"/>
                    <a:pt x="60" y="135"/>
                    <a:pt x="61" y="141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2" y="148"/>
                    <a:pt x="63" y="153"/>
                    <a:pt x="67" y="156"/>
                  </a:cubicBezTo>
                  <a:cubicBezTo>
                    <a:pt x="68" y="157"/>
                    <a:pt x="69" y="158"/>
                    <a:pt x="70" y="159"/>
                  </a:cubicBezTo>
                  <a:cubicBezTo>
                    <a:pt x="73" y="161"/>
                    <a:pt x="75" y="162"/>
                    <a:pt x="76" y="165"/>
                  </a:cubicBezTo>
                  <a:cubicBezTo>
                    <a:pt x="78" y="169"/>
                    <a:pt x="78" y="173"/>
                    <a:pt x="78" y="177"/>
                  </a:cubicBezTo>
                  <a:cubicBezTo>
                    <a:pt x="78" y="178"/>
                    <a:pt x="78" y="180"/>
                    <a:pt x="79" y="182"/>
                  </a:cubicBezTo>
                  <a:cubicBezTo>
                    <a:pt x="80" y="189"/>
                    <a:pt x="81" y="194"/>
                    <a:pt x="84" y="198"/>
                  </a:cubicBezTo>
                  <a:cubicBezTo>
                    <a:pt x="86" y="201"/>
                    <a:pt x="88" y="203"/>
                    <a:pt x="91" y="206"/>
                  </a:cubicBezTo>
                  <a:cubicBezTo>
                    <a:pt x="92" y="207"/>
                    <a:pt x="93" y="208"/>
                    <a:pt x="95" y="210"/>
                  </a:cubicBezTo>
                  <a:cubicBezTo>
                    <a:pt x="98" y="213"/>
                    <a:pt x="100" y="218"/>
                    <a:pt x="102" y="222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3" y="225"/>
                    <a:pt x="103" y="226"/>
                    <a:pt x="104" y="227"/>
                  </a:cubicBezTo>
                  <a:cubicBezTo>
                    <a:pt x="104" y="228"/>
                    <a:pt x="104" y="229"/>
                    <a:pt x="104" y="229"/>
                  </a:cubicBezTo>
                  <a:cubicBezTo>
                    <a:pt x="104" y="230"/>
                    <a:pt x="104" y="230"/>
                    <a:pt x="104" y="230"/>
                  </a:cubicBezTo>
                  <a:cubicBezTo>
                    <a:pt x="104" y="233"/>
                    <a:pt x="105" y="235"/>
                    <a:pt x="107" y="236"/>
                  </a:cubicBezTo>
                  <a:cubicBezTo>
                    <a:pt x="109" y="237"/>
                    <a:pt x="109" y="239"/>
                    <a:pt x="110" y="240"/>
                  </a:cubicBezTo>
                  <a:cubicBezTo>
                    <a:pt x="111" y="241"/>
                    <a:pt x="111" y="241"/>
                    <a:pt x="111" y="241"/>
                  </a:cubicBezTo>
                  <a:cubicBezTo>
                    <a:pt x="111" y="242"/>
                    <a:pt x="112" y="243"/>
                    <a:pt x="112" y="243"/>
                  </a:cubicBezTo>
                  <a:cubicBezTo>
                    <a:pt x="113" y="245"/>
                    <a:pt x="113" y="246"/>
                    <a:pt x="114" y="247"/>
                  </a:cubicBezTo>
                  <a:cubicBezTo>
                    <a:pt x="116" y="248"/>
                    <a:pt x="118" y="249"/>
                    <a:pt x="121" y="249"/>
                  </a:cubicBezTo>
                  <a:cubicBezTo>
                    <a:pt x="122" y="250"/>
                    <a:pt x="122" y="250"/>
                    <a:pt x="123" y="250"/>
                  </a:cubicBezTo>
                  <a:cubicBezTo>
                    <a:pt x="125" y="250"/>
                    <a:pt x="128" y="251"/>
                    <a:pt x="130" y="251"/>
                  </a:cubicBezTo>
                  <a:cubicBezTo>
                    <a:pt x="132" y="251"/>
                    <a:pt x="134" y="251"/>
                    <a:pt x="135" y="250"/>
                  </a:cubicBezTo>
                  <a:cubicBezTo>
                    <a:pt x="140" y="248"/>
                    <a:pt x="141" y="243"/>
                    <a:pt x="142" y="238"/>
                  </a:cubicBezTo>
                  <a:cubicBezTo>
                    <a:pt x="143" y="236"/>
                    <a:pt x="143" y="236"/>
                    <a:pt x="143" y="236"/>
                  </a:cubicBezTo>
                  <a:cubicBezTo>
                    <a:pt x="144" y="229"/>
                    <a:pt x="149" y="224"/>
                    <a:pt x="153" y="219"/>
                  </a:cubicBezTo>
                  <a:cubicBezTo>
                    <a:pt x="155" y="216"/>
                    <a:pt x="158" y="213"/>
                    <a:pt x="160" y="210"/>
                  </a:cubicBezTo>
                  <a:cubicBezTo>
                    <a:pt x="166" y="200"/>
                    <a:pt x="175" y="193"/>
                    <a:pt x="186" y="189"/>
                  </a:cubicBezTo>
                  <a:cubicBezTo>
                    <a:pt x="189" y="188"/>
                    <a:pt x="191" y="187"/>
                    <a:pt x="194" y="186"/>
                  </a:cubicBezTo>
                  <a:cubicBezTo>
                    <a:pt x="195" y="186"/>
                    <a:pt x="195" y="186"/>
                    <a:pt x="195" y="186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6" y="185"/>
                    <a:pt x="197" y="184"/>
                    <a:pt x="198" y="183"/>
                  </a:cubicBezTo>
                  <a:cubicBezTo>
                    <a:pt x="199" y="182"/>
                    <a:pt x="199" y="181"/>
                    <a:pt x="200" y="180"/>
                  </a:cubicBezTo>
                  <a:cubicBezTo>
                    <a:pt x="201" y="179"/>
                    <a:pt x="201" y="178"/>
                    <a:pt x="202" y="178"/>
                  </a:cubicBezTo>
                  <a:cubicBezTo>
                    <a:pt x="203" y="175"/>
                    <a:pt x="205" y="174"/>
                    <a:pt x="207" y="172"/>
                  </a:cubicBezTo>
                  <a:cubicBezTo>
                    <a:pt x="208" y="172"/>
                    <a:pt x="209" y="171"/>
                    <a:pt x="210" y="171"/>
                  </a:cubicBezTo>
                  <a:cubicBezTo>
                    <a:pt x="212" y="170"/>
                    <a:pt x="215" y="169"/>
                    <a:pt x="217" y="166"/>
                  </a:cubicBezTo>
                  <a:cubicBezTo>
                    <a:pt x="220" y="163"/>
                    <a:pt x="219" y="161"/>
                    <a:pt x="218" y="159"/>
                  </a:cubicBezTo>
                  <a:cubicBezTo>
                    <a:pt x="217" y="158"/>
                    <a:pt x="217" y="157"/>
                    <a:pt x="217" y="156"/>
                  </a:cubicBezTo>
                  <a:cubicBezTo>
                    <a:pt x="217" y="155"/>
                    <a:pt x="217" y="155"/>
                    <a:pt x="219" y="155"/>
                  </a:cubicBezTo>
                  <a:cubicBezTo>
                    <a:pt x="220" y="154"/>
                    <a:pt x="222" y="153"/>
                    <a:pt x="223" y="152"/>
                  </a:cubicBezTo>
                  <a:cubicBezTo>
                    <a:pt x="224" y="150"/>
                    <a:pt x="225" y="149"/>
                    <a:pt x="224" y="148"/>
                  </a:cubicBezTo>
                  <a:cubicBezTo>
                    <a:pt x="224" y="146"/>
                    <a:pt x="223" y="145"/>
                    <a:pt x="222" y="145"/>
                  </a:cubicBezTo>
                  <a:cubicBezTo>
                    <a:pt x="221" y="145"/>
                    <a:pt x="221" y="145"/>
                    <a:pt x="221" y="144"/>
                  </a:cubicBezTo>
                  <a:cubicBezTo>
                    <a:pt x="224" y="143"/>
                    <a:pt x="227" y="142"/>
                    <a:pt x="228" y="138"/>
                  </a:cubicBezTo>
                  <a:cubicBezTo>
                    <a:pt x="230" y="131"/>
                    <a:pt x="228" y="122"/>
                    <a:pt x="221" y="118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4">
              <a:extLst>
                <a:ext uri="{FF2B5EF4-FFF2-40B4-BE49-F238E27FC236}">
                  <a16:creationId xmlns:a16="http://schemas.microsoft.com/office/drawing/2014/main" id="{E90E54DE-E6C5-4F96-A914-127E87285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308"/>
              <a:ext cx="432" cy="254"/>
            </a:xfrm>
            <a:custGeom>
              <a:avLst/>
              <a:gdLst>
                <a:gd name="T0" fmla="*/ 171 w 177"/>
                <a:gd name="T1" fmla="*/ 28 h 104"/>
                <a:gd name="T2" fmla="*/ 169 w 177"/>
                <a:gd name="T3" fmla="*/ 26 h 104"/>
                <a:gd name="T4" fmla="*/ 152 w 177"/>
                <a:gd name="T5" fmla="*/ 25 h 104"/>
                <a:gd name="T6" fmla="*/ 140 w 177"/>
                <a:gd name="T7" fmla="*/ 23 h 104"/>
                <a:gd name="T8" fmla="*/ 131 w 177"/>
                <a:gd name="T9" fmla="*/ 23 h 104"/>
                <a:gd name="T10" fmla="*/ 123 w 177"/>
                <a:gd name="T11" fmla="*/ 22 h 104"/>
                <a:gd name="T12" fmla="*/ 114 w 177"/>
                <a:gd name="T13" fmla="*/ 17 h 104"/>
                <a:gd name="T14" fmla="*/ 107 w 177"/>
                <a:gd name="T15" fmla="*/ 15 h 104"/>
                <a:gd name="T16" fmla="*/ 104 w 177"/>
                <a:gd name="T17" fmla="*/ 26 h 104"/>
                <a:gd name="T18" fmla="*/ 101 w 177"/>
                <a:gd name="T19" fmla="*/ 32 h 104"/>
                <a:gd name="T20" fmla="*/ 100 w 177"/>
                <a:gd name="T21" fmla="*/ 38 h 104"/>
                <a:gd name="T22" fmla="*/ 96 w 177"/>
                <a:gd name="T23" fmla="*/ 42 h 104"/>
                <a:gd name="T24" fmla="*/ 81 w 177"/>
                <a:gd name="T25" fmla="*/ 32 h 104"/>
                <a:gd name="T26" fmla="*/ 76 w 177"/>
                <a:gd name="T27" fmla="*/ 33 h 104"/>
                <a:gd name="T28" fmla="*/ 70 w 177"/>
                <a:gd name="T29" fmla="*/ 34 h 104"/>
                <a:gd name="T30" fmla="*/ 66 w 177"/>
                <a:gd name="T31" fmla="*/ 32 h 104"/>
                <a:gd name="T32" fmla="*/ 57 w 177"/>
                <a:gd name="T33" fmla="*/ 29 h 104"/>
                <a:gd name="T34" fmla="*/ 63 w 177"/>
                <a:gd name="T35" fmla="*/ 16 h 104"/>
                <a:gd name="T36" fmla="*/ 67 w 177"/>
                <a:gd name="T37" fmla="*/ 9 h 104"/>
                <a:gd name="T38" fmla="*/ 71 w 177"/>
                <a:gd name="T39" fmla="*/ 1 h 104"/>
                <a:gd name="T40" fmla="*/ 67 w 177"/>
                <a:gd name="T41" fmla="*/ 0 h 104"/>
                <a:gd name="T42" fmla="*/ 45 w 177"/>
                <a:gd name="T43" fmla="*/ 9 h 104"/>
                <a:gd name="T44" fmla="*/ 31 w 177"/>
                <a:gd name="T45" fmla="*/ 18 h 104"/>
                <a:gd name="T46" fmla="*/ 16 w 177"/>
                <a:gd name="T47" fmla="*/ 13 h 104"/>
                <a:gd name="T48" fmla="*/ 9 w 177"/>
                <a:gd name="T49" fmla="*/ 10 h 104"/>
                <a:gd name="T50" fmla="*/ 6 w 177"/>
                <a:gd name="T51" fmla="*/ 26 h 104"/>
                <a:gd name="T52" fmla="*/ 3 w 177"/>
                <a:gd name="T53" fmla="*/ 43 h 104"/>
                <a:gd name="T54" fmla="*/ 8 w 177"/>
                <a:gd name="T55" fmla="*/ 57 h 104"/>
                <a:gd name="T56" fmla="*/ 2 w 177"/>
                <a:gd name="T57" fmla="*/ 67 h 104"/>
                <a:gd name="T58" fmla="*/ 5 w 177"/>
                <a:gd name="T59" fmla="*/ 72 h 104"/>
                <a:gd name="T60" fmla="*/ 8 w 177"/>
                <a:gd name="T61" fmla="*/ 76 h 104"/>
                <a:gd name="T62" fmla="*/ 11 w 177"/>
                <a:gd name="T63" fmla="*/ 75 h 104"/>
                <a:gd name="T64" fmla="*/ 17 w 177"/>
                <a:gd name="T65" fmla="*/ 74 h 104"/>
                <a:gd name="T66" fmla="*/ 21 w 177"/>
                <a:gd name="T67" fmla="*/ 78 h 104"/>
                <a:gd name="T68" fmla="*/ 22 w 177"/>
                <a:gd name="T69" fmla="*/ 78 h 104"/>
                <a:gd name="T70" fmla="*/ 26 w 177"/>
                <a:gd name="T71" fmla="*/ 77 h 104"/>
                <a:gd name="T72" fmla="*/ 37 w 177"/>
                <a:gd name="T73" fmla="*/ 75 h 104"/>
                <a:gd name="T74" fmla="*/ 48 w 177"/>
                <a:gd name="T75" fmla="*/ 68 h 104"/>
                <a:gd name="T76" fmla="*/ 66 w 177"/>
                <a:gd name="T77" fmla="*/ 57 h 104"/>
                <a:gd name="T78" fmla="*/ 75 w 177"/>
                <a:gd name="T79" fmla="*/ 64 h 104"/>
                <a:gd name="T80" fmla="*/ 69 w 177"/>
                <a:gd name="T81" fmla="*/ 76 h 104"/>
                <a:gd name="T82" fmla="*/ 64 w 177"/>
                <a:gd name="T83" fmla="*/ 85 h 104"/>
                <a:gd name="T84" fmla="*/ 66 w 177"/>
                <a:gd name="T85" fmla="*/ 88 h 104"/>
                <a:gd name="T86" fmla="*/ 71 w 177"/>
                <a:gd name="T87" fmla="*/ 93 h 104"/>
                <a:gd name="T88" fmla="*/ 79 w 177"/>
                <a:gd name="T89" fmla="*/ 104 h 104"/>
                <a:gd name="T90" fmla="*/ 84 w 177"/>
                <a:gd name="T91" fmla="*/ 102 h 104"/>
                <a:gd name="T92" fmla="*/ 91 w 177"/>
                <a:gd name="T93" fmla="*/ 97 h 104"/>
                <a:gd name="T94" fmla="*/ 98 w 177"/>
                <a:gd name="T95" fmla="*/ 89 h 104"/>
                <a:gd name="T96" fmla="*/ 102 w 177"/>
                <a:gd name="T97" fmla="*/ 86 h 104"/>
                <a:gd name="T98" fmla="*/ 108 w 177"/>
                <a:gd name="T99" fmla="*/ 84 h 104"/>
                <a:gd name="T100" fmla="*/ 111 w 177"/>
                <a:gd name="T101" fmla="*/ 84 h 104"/>
                <a:gd name="T102" fmla="*/ 114 w 177"/>
                <a:gd name="T103" fmla="*/ 84 h 104"/>
                <a:gd name="T104" fmla="*/ 121 w 177"/>
                <a:gd name="T105" fmla="*/ 85 h 104"/>
                <a:gd name="T106" fmla="*/ 127 w 177"/>
                <a:gd name="T107" fmla="*/ 84 h 104"/>
                <a:gd name="T108" fmla="*/ 133 w 177"/>
                <a:gd name="T109" fmla="*/ 82 h 104"/>
                <a:gd name="T110" fmla="*/ 138 w 177"/>
                <a:gd name="T111" fmla="*/ 81 h 104"/>
                <a:gd name="T112" fmla="*/ 144 w 177"/>
                <a:gd name="T113" fmla="*/ 76 h 104"/>
                <a:gd name="T114" fmla="*/ 154 w 177"/>
                <a:gd name="T115" fmla="*/ 68 h 104"/>
                <a:gd name="T116" fmla="*/ 160 w 177"/>
                <a:gd name="T117" fmla="*/ 70 h 104"/>
                <a:gd name="T118" fmla="*/ 167 w 177"/>
                <a:gd name="T119" fmla="*/ 73 h 104"/>
                <a:gd name="T120" fmla="*/ 173 w 177"/>
                <a:gd name="T121" fmla="*/ 77 h 104"/>
                <a:gd name="T122" fmla="*/ 176 w 177"/>
                <a:gd name="T123" fmla="*/ 7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104">
                  <a:moveTo>
                    <a:pt x="176" y="60"/>
                  </a:moveTo>
                  <a:cubicBezTo>
                    <a:pt x="175" y="50"/>
                    <a:pt x="174" y="39"/>
                    <a:pt x="171" y="28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7" y="27"/>
                    <a:pt x="165" y="27"/>
                    <a:pt x="163" y="27"/>
                  </a:cubicBezTo>
                  <a:cubicBezTo>
                    <a:pt x="159" y="27"/>
                    <a:pt x="155" y="26"/>
                    <a:pt x="152" y="25"/>
                  </a:cubicBezTo>
                  <a:cubicBezTo>
                    <a:pt x="149" y="24"/>
                    <a:pt x="147" y="24"/>
                    <a:pt x="144" y="23"/>
                  </a:cubicBezTo>
                  <a:cubicBezTo>
                    <a:pt x="143" y="23"/>
                    <a:pt x="142" y="23"/>
                    <a:pt x="140" y="23"/>
                  </a:cubicBezTo>
                  <a:cubicBezTo>
                    <a:pt x="138" y="23"/>
                    <a:pt x="136" y="23"/>
                    <a:pt x="134" y="23"/>
                  </a:cubicBezTo>
                  <a:cubicBezTo>
                    <a:pt x="133" y="23"/>
                    <a:pt x="132" y="23"/>
                    <a:pt x="131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8" y="23"/>
                    <a:pt x="125" y="23"/>
                    <a:pt x="123" y="22"/>
                  </a:cubicBezTo>
                  <a:cubicBezTo>
                    <a:pt x="122" y="21"/>
                    <a:pt x="120" y="21"/>
                    <a:pt x="119" y="20"/>
                  </a:cubicBezTo>
                  <a:cubicBezTo>
                    <a:pt x="116" y="20"/>
                    <a:pt x="115" y="19"/>
                    <a:pt x="114" y="17"/>
                  </a:cubicBezTo>
                  <a:cubicBezTo>
                    <a:pt x="112" y="16"/>
                    <a:pt x="111" y="15"/>
                    <a:pt x="108" y="15"/>
                  </a:cubicBezTo>
                  <a:cubicBezTo>
                    <a:pt x="108" y="15"/>
                    <a:pt x="108" y="15"/>
                    <a:pt x="107" y="15"/>
                  </a:cubicBezTo>
                  <a:cubicBezTo>
                    <a:pt x="104" y="15"/>
                    <a:pt x="104" y="18"/>
                    <a:pt x="104" y="22"/>
                  </a:cubicBezTo>
                  <a:cubicBezTo>
                    <a:pt x="104" y="23"/>
                    <a:pt x="104" y="24"/>
                    <a:pt x="104" y="26"/>
                  </a:cubicBezTo>
                  <a:cubicBezTo>
                    <a:pt x="104" y="27"/>
                    <a:pt x="103" y="29"/>
                    <a:pt x="102" y="30"/>
                  </a:cubicBezTo>
                  <a:cubicBezTo>
                    <a:pt x="102" y="31"/>
                    <a:pt x="102" y="31"/>
                    <a:pt x="101" y="32"/>
                  </a:cubicBezTo>
                  <a:cubicBezTo>
                    <a:pt x="101" y="33"/>
                    <a:pt x="100" y="34"/>
                    <a:pt x="100" y="36"/>
                  </a:cubicBezTo>
                  <a:cubicBezTo>
                    <a:pt x="100" y="36"/>
                    <a:pt x="100" y="37"/>
                    <a:pt x="100" y="38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4" y="42"/>
                    <a:pt x="92" y="41"/>
                    <a:pt x="91" y="39"/>
                  </a:cubicBezTo>
                  <a:cubicBezTo>
                    <a:pt x="88" y="34"/>
                    <a:pt x="84" y="32"/>
                    <a:pt x="81" y="32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79" y="31"/>
                    <a:pt x="78" y="32"/>
                    <a:pt x="76" y="33"/>
                  </a:cubicBezTo>
                  <a:cubicBezTo>
                    <a:pt x="75" y="34"/>
                    <a:pt x="73" y="35"/>
                    <a:pt x="71" y="35"/>
                  </a:cubicBezTo>
                  <a:cubicBezTo>
                    <a:pt x="71" y="35"/>
                    <a:pt x="71" y="35"/>
                    <a:pt x="70" y="34"/>
                  </a:cubicBezTo>
                  <a:cubicBezTo>
                    <a:pt x="69" y="34"/>
                    <a:pt x="69" y="34"/>
                    <a:pt x="68" y="33"/>
                  </a:cubicBezTo>
                  <a:cubicBezTo>
                    <a:pt x="67" y="33"/>
                    <a:pt x="67" y="32"/>
                    <a:pt x="66" y="32"/>
                  </a:cubicBezTo>
                  <a:cubicBezTo>
                    <a:pt x="65" y="31"/>
                    <a:pt x="63" y="31"/>
                    <a:pt x="61" y="31"/>
                  </a:cubicBezTo>
                  <a:cubicBezTo>
                    <a:pt x="60" y="31"/>
                    <a:pt x="58" y="30"/>
                    <a:pt x="57" y="29"/>
                  </a:cubicBezTo>
                  <a:cubicBezTo>
                    <a:pt x="56" y="27"/>
                    <a:pt x="58" y="24"/>
                    <a:pt x="60" y="22"/>
                  </a:cubicBezTo>
                  <a:cubicBezTo>
                    <a:pt x="61" y="20"/>
                    <a:pt x="62" y="18"/>
                    <a:pt x="63" y="16"/>
                  </a:cubicBezTo>
                  <a:cubicBezTo>
                    <a:pt x="64" y="15"/>
                    <a:pt x="65" y="13"/>
                    <a:pt x="66" y="11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9" y="7"/>
                    <a:pt x="72" y="4"/>
                    <a:pt x="71" y="2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3" y="0"/>
                    <a:pt x="53" y="2"/>
                    <a:pt x="50" y="4"/>
                  </a:cubicBezTo>
                  <a:cubicBezTo>
                    <a:pt x="48" y="5"/>
                    <a:pt x="46" y="7"/>
                    <a:pt x="45" y="9"/>
                  </a:cubicBezTo>
                  <a:cubicBezTo>
                    <a:pt x="44" y="10"/>
                    <a:pt x="42" y="12"/>
                    <a:pt x="41" y="13"/>
                  </a:cubicBezTo>
                  <a:cubicBezTo>
                    <a:pt x="38" y="15"/>
                    <a:pt x="34" y="17"/>
                    <a:pt x="31" y="18"/>
                  </a:cubicBezTo>
                  <a:cubicBezTo>
                    <a:pt x="30" y="18"/>
                    <a:pt x="29" y="18"/>
                    <a:pt x="28" y="18"/>
                  </a:cubicBezTo>
                  <a:cubicBezTo>
                    <a:pt x="24" y="18"/>
                    <a:pt x="20" y="16"/>
                    <a:pt x="16" y="13"/>
                  </a:cubicBezTo>
                  <a:cubicBezTo>
                    <a:pt x="15" y="13"/>
                    <a:pt x="13" y="12"/>
                    <a:pt x="12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7"/>
                    <a:pt x="9" y="21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32"/>
                    <a:pt x="0" y="37"/>
                    <a:pt x="3" y="43"/>
                  </a:cubicBezTo>
                  <a:cubicBezTo>
                    <a:pt x="4" y="44"/>
                    <a:pt x="4" y="46"/>
                    <a:pt x="5" y="47"/>
                  </a:cubicBezTo>
                  <a:cubicBezTo>
                    <a:pt x="7" y="50"/>
                    <a:pt x="9" y="53"/>
                    <a:pt x="8" y="57"/>
                  </a:cubicBezTo>
                  <a:cubicBezTo>
                    <a:pt x="7" y="60"/>
                    <a:pt x="6" y="63"/>
                    <a:pt x="3" y="65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9"/>
                    <a:pt x="5" y="70"/>
                    <a:pt x="5" y="72"/>
                  </a:cubicBezTo>
                  <a:cubicBezTo>
                    <a:pt x="6" y="74"/>
                    <a:pt x="6" y="75"/>
                    <a:pt x="7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2" y="74"/>
                    <a:pt x="14" y="73"/>
                    <a:pt x="15" y="73"/>
                  </a:cubicBezTo>
                  <a:cubicBezTo>
                    <a:pt x="16" y="73"/>
                    <a:pt x="16" y="74"/>
                    <a:pt x="17" y="74"/>
                  </a:cubicBezTo>
                  <a:cubicBezTo>
                    <a:pt x="18" y="75"/>
                    <a:pt x="18" y="75"/>
                    <a:pt x="19" y="76"/>
                  </a:cubicBezTo>
                  <a:cubicBezTo>
                    <a:pt x="19" y="77"/>
                    <a:pt x="20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78"/>
                    <a:pt x="23" y="78"/>
                    <a:pt x="24" y="78"/>
                  </a:cubicBezTo>
                  <a:cubicBezTo>
                    <a:pt x="25" y="78"/>
                    <a:pt x="25" y="77"/>
                    <a:pt x="26" y="77"/>
                  </a:cubicBezTo>
                  <a:cubicBezTo>
                    <a:pt x="27" y="77"/>
                    <a:pt x="29" y="77"/>
                    <a:pt x="30" y="77"/>
                  </a:cubicBezTo>
                  <a:cubicBezTo>
                    <a:pt x="33" y="76"/>
                    <a:pt x="35" y="76"/>
                    <a:pt x="37" y="75"/>
                  </a:cubicBezTo>
                  <a:cubicBezTo>
                    <a:pt x="39" y="74"/>
                    <a:pt x="40" y="73"/>
                    <a:pt x="41" y="72"/>
                  </a:cubicBezTo>
                  <a:cubicBezTo>
                    <a:pt x="43" y="71"/>
                    <a:pt x="45" y="69"/>
                    <a:pt x="48" y="68"/>
                  </a:cubicBezTo>
                  <a:cubicBezTo>
                    <a:pt x="51" y="66"/>
                    <a:pt x="54" y="64"/>
                    <a:pt x="57" y="61"/>
                  </a:cubicBezTo>
                  <a:cubicBezTo>
                    <a:pt x="59" y="60"/>
                    <a:pt x="62" y="57"/>
                    <a:pt x="66" y="57"/>
                  </a:cubicBezTo>
                  <a:cubicBezTo>
                    <a:pt x="67" y="57"/>
                    <a:pt x="67" y="57"/>
                    <a:pt x="68" y="57"/>
                  </a:cubicBezTo>
                  <a:cubicBezTo>
                    <a:pt x="72" y="58"/>
                    <a:pt x="75" y="61"/>
                    <a:pt x="75" y="64"/>
                  </a:cubicBezTo>
                  <a:cubicBezTo>
                    <a:pt x="76" y="66"/>
                    <a:pt x="74" y="69"/>
                    <a:pt x="72" y="72"/>
                  </a:cubicBezTo>
                  <a:cubicBezTo>
                    <a:pt x="71" y="74"/>
                    <a:pt x="70" y="75"/>
                    <a:pt x="69" y="76"/>
                  </a:cubicBezTo>
                  <a:cubicBezTo>
                    <a:pt x="68" y="78"/>
                    <a:pt x="67" y="79"/>
                    <a:pt x="66" y="81"/>
                  </a:cubicBezTo>
                  <a:cubicBezTo>
                    <a:pt x="66" y="82"/>
                    <a:pt x="65" y="83"/>
                    <a:pt x="64" y="85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69" y="88"/>
                    <a:pt x="70" y="88"/>
                  </a:cubicBezTo>
                  <a:cubicBezTo>
                    <a:pt x="71" y="90"/>
                    <a:pt x="71" y="92"/>
                    <a:pt x="71" y="93"/>
                  </a:cubicBezTo>
                  <a:cubicBezTo>
                    <a:pt x="71" y="94"/>
                    <a:pt x="71" y="95"/>
                    <a:pt x="71" y="96"/>
                  </a:cubicBezTo>
                  <a:cubicBezTo>
                    <a:pt x="71" y="99"/>
                    <a:pt x="76" y="104"/>
                    <a:pt x="79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1" y="103"/>
                    <a:pt x="83" y="103"/>
                    <a:pt x="84" y="102"/>
                  </a:cubicBezTo>
                  <a:cubicBezTo>
                    <a:pt x="85" y="102"/>
                    <a:pt x="86" y="101"/>
                    <a:pt x="86" y="101"/>
                  </a:cubicBezTo>
                  <a:cubicBezTo>
                    <a:pt x="89" y="100"/>
                    <a:pt x="89" y="99"/>
                    <a:pt x="91" y="97"/>
                  </a:cubicBezTo>
                  <a:cubicBezTo>
                    <a:pt x="92" y="94"/>
                    <a:pt x="93" y="92"/>
                    <a:pt x="95" y="91"/>
                  </a:cubicBezTo>
                  <a:cubicBezTo>
                    <a:pt x="96" y="90"/>
                    <a:pt x="97" y="89"/>
                    <a:pt x="98" y="89"/>
                  </a:cubicBezTo>
                  <a:cubicBezTo>
                    <a:pt x="99" y="89"/>
                    <a:pt x="100" y="88"/>
                    <a:pt x="101" y="87"/>
                  </a:cubicBezTo>
                  <a:cubicBezTo>
                    <a:pt x="102" y="87"/>
                    <a:pt x="102" y="86"/>
                    <a:pt x="102" y="86"/>
                  </a:cubicBezTo>
                  <a:cubicBezTo>
                    <a:pt x="103" y="85"/>
                    <a:pt x="104" y="84"/>
                    <a:pt x="107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9" y="84"/>
                    <a:pt x="110" y="84"/>
                    <a:pt x="111" y="84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2" y="84"/>
                    <a:pt x="113" y="84"/>
                    <a:pt x="114" y="84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5" y="84"/>
                    <a:pt x="117" y="84"/>
                    <a:pt x="118" y="85"/>
                  </a:cubicBezTo>
                  <a:cubicBezTo>
                    <a:pt x="119" y="85"/>
                    <a:pt x="120" y="85"/>
                    <a:pt x="121" y="85"/>
                  </a:cubicBezTo>
                  <a:cubicBezTo>
                    <a:pt x="122" y="85"/>
                    <a:pt x="122" y="85"/>
                    <a:pt x="122" y="85"/>
                  </a:cubicBezTo>
                  <a:cubicBezTo>
                    <a:pt x="123" y="85"/>
                    <a:pt x="125" y="85"/>
                    <a:pt x="127" y="84"/>
                  </a:cubicBezTo>
                  <a:cubicBezTo>
                    <a:pt x="127" y="84"/>
                    <a:pt x="128" y="84"/>
                    <a:pt x="129" y="83"/>
                  </a:cubicBezTo>
                  <a:cubicBezTo>
                    <a:pt x="130" y="83"/>
                    <a:pt x="132" y="83"/>
                    <a:pt x="133" y="82"/>
                  </a:cubicBezTo>
                  <a:cubicBezTo>
                    <a:pt x="134" y="82"/>
                    <a:pt x="135" y="82"/>
                    <a:pt x="136" y="82"/>
                  </a:cubicBezTo>
                  <a:cubicBezTo>
                    <a:pt x="137" y="81"/>
                    <a:pt x="137" y="81"/>
                    <a:pt x="138" y="81"/>
                  </a:cubicBezTo>
                  <a:cubicBezTo>
                    <a:pt x="140" y="81"/>
                    <a:pt x="141" y="81"/>
                    <a:pt x="143" y="79"/>
                  </a:cubicBezTo>
                  <a:cubicBezTo>
                    <a:pt x="143" y="78"/>
                    <a:pt x="144" y="77"/>
                    <a:pt x="144" y="76"/>
                  </a:cubicBezTo>
                  <a:cubicBezTo>
                    <a:pt x="146" y="72"/>
                    <a:pt x="148" y="69"/>
                    <a:pt x="152" y="69"/>
                  </a:cubicBezTo>
                  <a:cubicBezTo>
                    <a:pt x="153" y="68"/>
                    <a:pt x="153" y="68"/>
                    <a:pt x="154" y="68"/>
                  </a:cubicBezTo>
                  <a:cubicBezTo>
                    <a:pt x="155" y="68"/>
                    <a:pt x="156" y="69"/>
                    <a:pt x="157" y="69"/>
                  </a:cubicBezTo>
                  <a:cubicBezTo>
                    <a:pt x="158" y="70"/>
                    <a:pt x="159" y="70"/>
                    <a:pt x="160" y="70"/>
                  </a:cubicBezTo>
                  <a:cubicBezTo>
                    <a:pt x="161" y="71"/>
                    <a:pt x="161" y="71"/>
                    <a:pt x="162" y="71"/>
                  </a:cubicBezTo>
                  <a:cubicBezTo>
                    <a:pt x="164" y="71"/>
                    <a:pt x="165" y="71"/>
                    <a:pt x="167" y="73"/>
                  </a:cubicBezTo>
                  <a:cubicBezTo>
                    <a:pt x="168" y="75"/>
                    <a:pt x="169" y="76"/>
                    <a:pt x="170" y="76"/>
                  </a:cubicBezTo>
                  <a:cubicBezTo>
                    <a:pt x="171" y="76"/>
                    <a:pt x="172" y="77"/>
                    <a:pt x="173" y="77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177" y="70"/>
                    <a:pt x="177" y="66"/>
                    <a:pt x="176" y="6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5">
              <a:extLst>
                <a:ext uri="{FF2B5EF4-FFF2-40B4-BE49-F238E27FC236}">
                  <a16:creationId xmlns:a16="http://schemas.microsoft.com/office/drawing/2014/main" id="{04ECB02A-8872-47C7-80D3-7BCE2BDC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1172"/>
              <a:ext cx="396" cy="236"/>
            </a:xfrm>
            <a:custGeom>
              <a:avLst/>
              <a:gdLst>
                <a:gd name="T0" fmla="*/ 159 w 162"/>
                <a:gd name="T1" fmla="*/ 74 h 97"/>
                <a:gd name="T2" fmla="*/ 155 w 162"/>
                <a:gd name="T3" fmla="*/ 52 h 97"/>
                <a:gd name="T4" fmla="*/ 148 w 162"/>
                <a:gd name="T5" fmla="*/ 29 h 97"/>
                <a:gd name="T6" fmla="*/ 131 w 162"/>
                <a:gd name="T7" fmla="*/ 17 h 97"/>
                <a:gd name="T8" fmla="*/ 116 w 162"/>
                <a:gd name="T9" fmla="*/ 15 h 97"/>
                <a:gd name="T10" fmla="*/ 110 w 162"/>
                <a:gd name="T11" fmla="*/ 15 h 97"/>
                <a:gd name="T12" fmla="*/ 104 w 162"/>
                <a:gd name="T13" fmla="*/ 14 h 97"/>
                <a:gd name="T14" fmla="*/ 91 w 162"/>
                <a:gd name="T15" fmla="*/ 12 h 97"/>
                <a:gd name="T16" fmla="*/ 81 w 162"/>
                <a:gd name="T17" fmla="*/ 6 h 97"/>
                <a:gd name="T18" fmla="*/ 73 w 162"/>
                <a:gd name="T19" fmla="*/ 3 h 97"/>
                <a:gd name="T20" fmla="*/ 67 w 162"/>
                <a:gd name="T21" fmla="*/ 3 h 97"/>
                <a:gd name="T22" fmla="*/ 64 w 162"/>
                <a:gd name="T23" fmla="*/ 0 h 97"/>
                <a:gd name="T24" fmla="*/ 59 w 162"/>
                <a:gd name="T25" fmla="*/ 1 h 97"/>
                <a:gd name="T26" fmla="*/ 41 w 162"/>
                <a:gd name="T27" fmla="*/ 11 h 97"/>
                <a:gd name="T28" fmla="*/ 37 w 162"/>
                <a:gd name="T29" fmla="*/ 18 h 97"/>
                <a:gd name="T30" fmla="*/ 33 w 162"/>
                <a:gd name="T31" fmla="*/ 24 h 97"/>
                <a:gd name="T32" fmla="*/ 30 w 162"/>
                <a:gd name="T33" fmla="*/ 30 h 97"/>
                <a:gd name="T34" fmla="*/ 21 w 162"/>
                <a:gd name="T35" fmla="*/ 44 h 97"/>
                <a:gd name="T36" fmla="*/ 16 w 162"/>
                <a:gd name="T37" fmla="*/ 52 h 97"/>
                <a:gd name="T38" fmla="*/ 10 w 162"/>
                <a:gd name="T39" fmla="*/ 54 h 97"/>
                <a:gd name="T40" fmla="*/ 0 w 162"/>
                <a:gd name="T41" fmla="*/ 64 h 97"/>
                <a:gd name="T42" fmla="*/ 2 w 162"/>
                <a:gd name="T43" fmla="*/ 66 h 97"/>
                <a:gd name="T44" fmla="*/ 19 w 162"/>
                <a:gd name="T45" fmla="*/ 74 h 97"/>
                <a:gd name="T46" fmla="*/ 31 w 162"/>
                <a:gd name="T47" fmla="*/ 69 h 97"/>
                <a:gd name="T48" fmla="*/ 40 w 162"/>
                <a:gd name="T49" fmla="*/ 60 h 97"/>
                <a:gd name="T50" fmla="*/ 61 w 162"/>
                <a:gd name="T51" fmla="*/ 56 h 97"/>
                <a:gd name="T52" fmla="*/ 59 w 162"/>
                <a:gd name="T53" fmla="*/ 66 h 97"/>
                <a:gd name="T54" fmla="*/ 54 w 162"/>
                <a:gd name="T55" fmla="*/ 73 h 97"/>
                <a:gd name="T56" fmla="*/ 48 w 162"/>
                <a:gd name="T57" fmla="*/ 84 h 97"/>
                <a:gd name="T58" fmla="*/ 49 w 162"/>
                <a:gd name="T59" fmla="*/ 86 h 97"/>
                <a:gd name="T60" fmla="*/ 58 w 162"/>
                <a:gd name="T61" fmla="*/ 88 h 97"/>
                <a:gd name="T62" fmla="*/ 61 w 162"/>
                <a:gd name="T63" fmla="*/ 90 h 97"/>
                <a:gd name="T64" fmla="*/ 67 w 162"/>
                <a:gd name="T65" fmla="*/ 89 h 97"/>
                <a:gd name="T66" fmla="*/ 72 w 162"/>
                <a:gd name="T67" fmla="*/ 87 h 97"/>
                <a:gd name="T68" fmla="*/ 87 w 162"/>
                <a:gd name="T69" fmla="*/ 97 h 97"/>
                <a:gd name="T70" fmla="*/ 87 w 162"/>
                <a:gd name="T71" fmla="*/ 97 h 97"/>
                <a:gd name="T72" fmla="*/ 91 w 162"/>
                <a:gd name="T73" fmla="*/ 92 h 97"/>
                <a:gd name="T74" fmla="*/ 93 w 162"/>
                <a:gd name="T75" fmla="*/ 86 h 97"/>
                <a:gd name="T76" fmla="*/ 95 w 162"/>
                <a:gd name="T77" fmla="*/ 78 h 97"/>
                <a:gd name="T78" fmla="*/ 99 w 162"/>
                <a:gd name="T79" fmla="*/ 70 h 97"/>
                <a:gd name="T80" fmla="*/ 110 w 162"/>
                <a:gd name="T81" fmla="*/ 76 h 97"/>
                <a:gd name="T82" fmla="*/ 121 w 162"/>
                <a:gd name="T83" fmla="*/ 79 h 97"/>
                <a:gd name="T84" fmla="*/ 125 w 162"/>
                <a:gd name="T85" fmla="*/ 79 h 97"/>
                <a:gd name="T86" fmla="*/ 135 w 162"/>
                <a:gd name="T87" fmla="*/ 79 h 97"/>
                <a:gd name="T88" fmla="*/ 154 w 162"/>
                <a:gd name="T89" fmla="*/ 83 h 97"/>
                <a:gd name="T90" fmla="*/ 162 w 162"/>
                <a:gd name="T91" fmla="*/ 8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2" h="97">
                  <a:moveTo>
                    <a:pt x="161" y="78"/>
                  </a:moveTo>
                  <a:cubicBezTo>
                    <a:pt x="160" y="77"/>
                    <a:pt x="160" y="75"/>
                    <a:pt x="159" y="74"/>
                  </a:cubicBezTo>
                  <a:cubicBezTo>
                    <a:pt x="158" y="70"/>
                    <a:pt x="156" y="65"/>
                    <a:pt x="156" y="61"/>
                  </a:cubicBezTo>
                  <a:cubicBezTo>
                    <a:pt x="155" y="58"/>
                    <a:pt x="155" y="55"/>
                    <a:pt x="155" y="52"/>
                  </a:cubicBezTo>
                  <a:cubicBezTo>
                    <a:pt x="154" y="46"/>
                    <a:pt x="154" y="39"/>
                    <a:pt x="150" y="33"/>
                  </a:cubicBezTo>
                  <a:cubicBezTo>
                    <a:pt x="150" y="32"/>
                    <a:pt x="149" y="31"/>
                    <a:pt x="148" y="29"/>
                  </a:cubicBezTo>
                  <a:cubicBezTo>
                    <a:pt x="147" y="27"/>
                    <a:pt x="146" y="24"/>
                    <a:pt x="144" y="22"/>
                  </a:cubicBezTo>
                  <a:cubicBezTo>
                    <a:pt x="142" y="20"/>
                    <a:pt x="137" y="18"/>
                    <a:pt x="131" y="17"/>
                  </a:cubicBezTo>
                  <a:cubicBezTo>
                    <a:pt x="128" y="17"/>
                    <a:pt x="125" y="16"/>
                    <a:pt x="120" y="15"/>
                  </a:cubicBezTo>
                  <a:cubicBezTo>
                    <a:pt x="119" y="15"/>
                    <a:pt x="118" y="15"/>
                    <a:pt x="116" y="15"/>
                  </a:cubicBezTo>
                  <a:cubicBezTo>
                    <a:pt x="115" y="15"/>
                    <a:pt x="114" y="15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09" y="15"/>
                    <a:pt x="109" y="15"/>
                    <a:pt x="108" y="15"/>
                  </a:cubicBezTo>
                  <a:cubicBezTo>
                    <a:pt x="107" y="15"/>
                    <a:pt x="105" y="15"/>
                    <a:pt x="104" y="14"/>
                  </a:cubicBezTo>
                  <a:cubicBezTo>
                    <a:pt x="102" y="14"/>
                    <a:pt x="100" y="14"/>
                    <a:pt x="98" y="13"/>
                  </a:cubicBezTo>
                  <a:cubicBezTo>
                    <a:pt x="95" y="13"/>
                    <a:pt x="93" y="13"/>
                    <a:pt x="91" y="12"/>
                  </a:cubicBezTo>
                  <a:cubicBezTo>
                    <a:pt x="87" y="11"/>
                    <a:pt x="85" y="10"/>
                    <a:pt x="82" y="8"/>
                  </a:cubicBezTo>
                  <a:cubicBezTo>
                    <a:pt x="82" y="7"/>
                    <a:pt x="81" y="7"/>
                    <a:pt x="81" y="6"/>
                  </a:cubicBezTo>
                  <a:cubicBezTo>
                    <a:pt x="79" y="5"/>
                    <a:pt x="78" y="4"/>
                    <a:pt x="75" y="3"/>
                  </a:cubicBezTo>
                  <a:cubicBezTo>
                    <a:pt x="74" y="3"/>
                    <a:pt x="74" y="3"/>
                    <a:pt x="73" y="3"/>
                  </a:cubicBezTo>
                  <a:cubicBezTo>
                    <a:pt x="72" y="3"/>
                    <a:pt x="70" y="3"/>
                    <a:pt x="70" y="3"/>
                  </a:cubicBezTo>
                  <a:cubicBezTo>
                    <a:pt x="69" y="3"/>
                    <a:pt x="68" y="3"/>
                    <a:pt x="67" y="3"/>
                  </a:cubicBezTo>
                  <a:cubicBezTo>
                    <a:pt x="66" y="2"/>
                    <a:pt x="65" y="1"/>
                    <a:pt x="65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0"/>
                    <a:pt x="60" y="1"/>
                    <a:pt x="59" y="1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1" y="3"/>
                    <a:pt x="45" y="5"/>
                    <a:pt x="41" y="11"/>
                  </a:cubicBezTo>
                  <a:cubicBezTo>
                    <a:pt x="40" y="12"/>
                    <a:pt x="39" y="14"/>
                    <a:pt x="38" y="15"/>
                  </a:cubicBezTo>
                  <a:cubicBezTo>
                    <a:pt x="38" y="16"/>
                    <a:pt x="37" y="17"/>
                    <a:pt x="37" y="18"/>
                  </a:cubicBezTo>
                  <a:cubicBezTo>
                    <a:pt x="36" y="19"/>
                    <a:pt x="35" y="20"/>
                    <a:pt x="35" y="21"/>
                  </a:cubicBezTo>
                  <a:cubicBezTo>
                    <a:pt x="34" y="22"/>
                    <a:pt x="33" y="23"/>
                    <a:pt x="33" y="24"/>
                  </a:cubicBezTo>
                  <a:cubicBezTo>
                    <a:pt x="32" y="25"/>
                    <a:pt x="32" y="26"/>
                    <a:pt x="32" y="27"/>
                  </a:cubicBezTo>
                  <a:cubicBezTo>
                    <a:pt x="31" y="28"/>
                    <a:pt x="31" y="29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7" y="35"/>
                    <a:pt x="24" y="39"/>
                    <a:pt x="21" y="44"/>
                  </a:cubicBezTo>
                  <a:cubicBezTo>
                    <a:pt x="21" y="44"/>
                    <a:pt x="21" y="45"/>
                    <a:pt x="20" y="46"/>
                  </a:cubicBezTo>
                  <a:cubicBezTo>
                    <a:pt x="19" y="48"/>
                    <a:pt x="18" y="50"/>
                    <a:pt x="16" y="52"/>
                  </a:cubicBezTo>
                  <a:cubicBezTo>
                    <a:pt x="14" y="54"/>
                    <a:pt x="13" y="54"/>
                    <a:pt x="12" y="54"/>
                  </a:cubicBezTo>
                  <a:cubicBezTo>
                    <a:pt x="11" y="54"/>
                    <a:pt x="10" y="54"/>
                    <a:pt x="10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4" y="54"/>
                    <a:pt x="1" y="60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4" y="67"/>
                    <a:pt x="6" y="68"/>
                    <a:pt x="8" y="69"/>
                  </a:cubicBezTo>
                  <a:cubicBezTo>
                    <a:pt x="11" y="71"/>
                    <a:pt x="15" y="74"/>
                    <a:pt x="19" y="74"/>
                  </a:cubicBezTo>
                  <a:cubicBezTo>
                    <a:pt x="20" y="74"/>
                    <a:pt x="21" y="74"/>
                    <a:pt x="21" y="74"/>
                  </a:cubicBezTo>
                  <a:cubicBezTo>
                    <a:pt x="24" y="73"/>
                    <a:pt x="28" y="71"/>
                    <a:pt x="31" y="69"/>
                  </a:cubicBezTo>
                  <a:cubicBezTo>
                    <a:pt x="33" y="68"/>
                    <a:pt x="34" y="66"/>
                    <a:pt x="36" y="65"/>
                  </a:cubicBezTo>
                  <a:cubicBezTo>
                    <a:pt x="37" y="63"/>
                    <a:pt x="38" y="61"/>
                    <a:pt x="40" y="60"/>
                  </a:cubicBezTo>
                  <a:cubicBezTo>
                    <a:pt x="42" y="59"/>
                    <a:pt x="52" y="55"/>
                    <a:pt x="58" y="55"/>
                  </a:cubicBezTo>
                  <a:cubicBezTo>
                    <a:pt x="59" y="55"/>
                    <a:pt x="60" y="56"/>
                    <a:pt x="61" y="56"/>
                  </a:cubicBezTo>
                  <a:cubicBezTo>
                    <a:pt x="62" y="56"/>
                    <a:pt x="62" y="57"/>
                    <a:pt x="62" y="57"/>
                  </a:cubicBezTo>
                  <a:cubicBezTo>
                    <a:pt x="63" y="60"/>
                    <a:pt x="61" y="63"/>
                    <a:pt x="59" y="66"/>
                  </a:cubicBezTo>
                  <a:cubicBezTo>
                    <a:pt x="58" y="66"/>
                    <a:pt x="58" y="67"/>
                    <a:pt x="57" y="68"/>
                  </a:cubicBezTo>
                  <a:cubicBezTo>
                    <a:pt x="56" y="69"/>
                    <a:pt x="55" y="71"/>
                    <a:pt x="54" y="73"/>
                  </a:cubicBezTo>
                  <a:cubicBezTo>
                    <a:pt x="53" y="75"/>
                    <a:pt x="53" y="77"/>
                    <a:pt x="51" y="78"/>
                  </a:cubicBezTo>
                  <a:cubicBezTo>
                    <a:pt x="48" y="82"/>
                    <a:pt x="48" y="83"/>
                    <a:pt x="48" y="84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0" y="86"/>
                    <a:pt x="52" y="86"/>
                  </a:cubicBezTo>
                  <a:cubicBezTo>
                    <a:pt x="54" y="86"/>
                    <a:pt x="56" y="87"/>
                    <a:pt x="58" y="88"/>
                  </a:cubicBezTo>
                  <a:cubicBezTo>
                    <a:pt x="58" y="88"/>
                    <a:pt x="59" y="88"/>
                    <a:pt x="59" y="89"/>
                  </a:cubicBezTo>
                  <a:cubicBezTo>
                    <a:pt x="60" y="89"/>
                    <a:pt x="60" y="90"/>
                    <a:pt x="61" y="90"/>
                  </a:cubicBezTo>
                  <a:cubicBezTo>
                    <a:pt x="62" y="90"/>
                    <a:pt x="62" y="90"/>
                    <a:pt x="62" y="90"/>
                  </a:cubicBezTo>
                  <a:cubicBezTo>
                    <a:pt x="64" y="90"/>
                    <a:pt x="65" y="90"/>
                    <a:pt x="67" y="89"/>
                  </a:cubicBezTo>
                  <a:cubicBezTo>
                    <a:pt x="68" y="88"/>
                    <a:pt x="70" y="87"/>
                    <a:pt x="71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8"/>
                    <a:pt x="79" y="90"/>
                    <a:pt x="82" y="95"/>
                  </a:cubicBezTo>
                  <a:cubicBezTo>
                    <a:pt x="83" y="97"/>
                    <a:pt x="85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8" y="97"/>
                    <a:pt x="90" y="97"/>
                    <a:pt x="90" y="94"/>
                  </a:cubicBezTo>
                  <a:cubicBezTo>
                    <a:pt x="91" y="93"/>
                    <a:pt x="91" y="92"/>
                    <a:pt x="91" y="92"/>
                  </a:cubicBezTo>
                  <a:cubicBezTo>
                    <a:pt x="91" y="90"/>
                    <a:pt x="91" y="89"/>
                    <a:pt x="92" y="88"/>
                  </a:cubicBezTo>
                  <a:cubicBezTo>
                    <a:pt x="92" y="87"/>
                    <a:pt x="93" y="86"/>
                    <a:pt x="93" y="86"/>
                  </a:cubicBezTo>
                  <a:cubicBezTo>
                    <a:pt x="94" y="84"/>
                    <a:pt x="94" y="83"/>
                    <a:pt x="95" y="82"/>
                  </a:cubicBezTo>
                  <a:cubicBezTo>
                    <a:pt x="95" y="80"/>
                    <a:pt x="95" y="79"/>
                    <a:pt x="95" y="78"/>
                  </a:cubicBezTo>
                  <a:cubicBezTo>
                    <a:pt x="95" y="73"/>
                    <a:pt x="95" y="71"/>
                    <a:pt x="98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102" y="70"/>
                    <a:pt x="103" y="72"/>
                    <a:pt x="105" y="73"/>
                  </a:cubicBezTo>
                  <a:cubicBezTo>
                    <a:pt x="106" y="74"/>
                    <a:pt x="108" y="76"/>
                    <a:pt x="110" y="76"/>
                  </a:cubicBezTo>
                  <a:cubicBezTo>
                    <a:pt x="111" y="76"/>
                    <a:pt x="113" y="77"/>
                    <a:pt x="114" y="77"/>
                  </a:cubicBezTo>
                  <a:cubicBezTo>
                    <a:pt x="117" y="78"/>
                    <a:pt x="119" y="79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3" y="79"/>
                    <a:pt x="124" y="79"/>
                    <a:pt x="125" y="79"/>
                  </a:cubicBezTo>
                  <a:cubicBezTo>
                    <a:pt x="127" y="79"/>
                    <a:pt x="129" y="78"/>
                    <a:pt x="131" y="78"/>
                  </a:cubicBezTo>
                  <a:cubicBezTo>
                    <a:pt x="133" y="78"/>
                    <a:pt x="134" y="78"/>
                    <a:pt x="135" y="79"/>
                  </a:cubicBezTo>
                  <a:cubicBezTo>
                    <a:pt x="138" y="79"/>
                    <a:pt x="141" y="80"/>
                    <a:pt x="143" y="81"/>
                  </a:cubicBezTo>
                  <a:cubicBezTo>
                    <a:pt x="147" y="82"/>
                    <a:pt x="150" y="83"/>
                    <a:pt x="154" y="83"/>
                  </a:cubicBezTo>
                  <a:cubicBezTo>
                    <a:pt x="156" y="83"/>
                    <a:pt x="158" y="83"/>
                    <a:pt x="160" y="82"/>
                  </a:cubicBezTo>
                  <a:cubicBezTo>
                    <a:pt x="162" y="81"/>
                    <a:pt x="162" y="81"/>
                    <a:pt x="162" y="81"/>
                  </a:cubicBezTo>
                  <a:lnTo>
                    <a:pt x="161" y="7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6">
              <a:extLst>
                <a:ext uri="{FF2B5EF4-FFF2-40B4-BE49-F238E27FC236}">
                  <a16:creationId xmlns:a16="http://schemas.microsoft.com/office/drawing/2014/main" id="{DFFCD340-D832-4E1E-8CAB-79ABC783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930"/>
              <a:ext cx="462" cy="564"/>
            </a:xfrm>
            <a:custGeom>
              <a:avLst/>
              <a:gdLst>
                <a:gd name="T0" fmla="*/ 189 w 189"/>
                <a:gd name="T1" fmla="*/ 95 h 231"/>
                <a:gd name="T2" fmla="*/ 178 w 189"/>
                <a:gd name="T3" fmla="*/ 90 h 231"/>
                <a:gd name="T4" fmla="*/ 169 w 189"/>
                <a:gd name="T5" fmla="*/ 86 h 231"/>
                <a:gd name="T6" fmla="*/ 164 w 189"/>
                <a:gd name="T7" fmla="*/ 77 h 231"/>
                <a:gd name="T8" fmla="*/ 155 w 189"/>
                <a:gd name="T9" fmla="*/ 70 h 231"/>
                <a:gd name="T10" fmla="*/ 148 w 189"/>
                <a:gd name="T11" fmla="*/ 61 h 231"/>
                <a:gd name="T12" fmla="*/ 139 w 189"/>
                <a:gd name="T13" fmla="*/ 52 h 231"/>
                <a:gd name="T14" fmla="*/ 127 w 189"/>
                <a:gd name="T15" fmla="*/ 41 h 231"/>
                <a:gd name="T16" fmla="*/ 120 w 189"/>
                <a:gd name="T17" fmla="*/ 35 h 231"/>
                <a:gd name="T18" fmla="*/ 91 w 189"/>
                <a:gd name="T19" fmla="*/ 15 h 231"/>
                <a:gd name="T20" fmla="*/ 63 w 189"/>
                <a:gd name="T21" fmla="*/ 0 h 231"/>
                <a:gd name="T22" fmla="*/ 56 w 189"/>
                <a:gd name="T23" fmla="*/ 1 h 231"/>
                <a:gd name="T24" fmla="*/ 46 w 189"/>
                <a:gd name="T25" fmla="*/ 1 h 231"/>
                <a:gd name="T26" fmla="*/ 35 w 189"/>
                <a:gd name="T27" fmla="*/ 0 h 231"/>
                <a:gd name="T28" fmla="*/ 26 w 189"/>
                <a:gd name="T29" fmla="*/ 1 h 231"/>
                <a:gd name="T30" fmla="*/ 19 w 189"/>
                <a:gd name="T31" fmla="*/ 1 h 231"/>
                <a:gd name="T32" fmla="*/ 14 w 189"/>
                <a:gd name="T33" fmla="*/ 1 h 231"/>
                <a:gd name="T34" fmla="*/ 10 w 189"/>
                <a:gd name="T35" fmla="*/ 1 h 231"/>
                <a:gd name="T36" fmla="*/ 8 w 189"/>
                <a:gd name="T37" fmla="*/ 4 h 231"/>
                <a:gd name="T38" fmla="*/ 5 w 189"/>
                <a:gd name="T39" fmla="*/ 14 h 231"/>
                <a:gd name="T40" fmla="*/ 3 w 189"/>
                <a:gd name="T41" fmla="*/ 31 h 231"/>
                <a:gd name="T42" fmla="*/ 6 w 189"/>
                <a:gd name="T43" fmla="*/ 41 h 231"/>
                <a:gd name="T44" fmla="*/ 11 w 189"/>
                <a:gd name="T45" fmla="*/ 51 h 231"/>
                <a:gd name="T46" fmla="*/ 13 w 189"/>
                <a:gd name="T47" fmla="*/ 61 h 231"/>
                <a:gd name="T48" fmla="*/ 10 w 189"/>
                <a:gd name="T49" fmla="*/ 83 h 231"/>
                <a:gd name="T50" fmla="*/ 12 w 189"/>
                <a:gd name="T51" fmla="*/ 95 h 231"/>
                <a:gd name="T52" fmla="*/ 15 w 189"/>
                <a:gd name="T53" fmla="*/ 104 h 231"/>
                <a:gd name="T54" fmla="*/ 16 w 189"/>
                <a:gd name="T55" fmla="*/ 113 h 231"/>
                <a:gd name="T56" fmla="*/ 17 w 189"/>
                <a:gd name="T57" fmla="*/ 114 h 231"/>
                <a:gd name="T58" fmla="*/ 22 w 189"/>
                <a:gd name="T59" fmla="*/ 140 h 231"/>
                <a:gd name="T60" fmla="*/ 23 w 189"/>
                <a:gd name="T61" fmla="*/ 152 h 231"/>
                <a:gd name="T62" fmla="*/ 26 w 189"/>
                <a:gd name="T63" fmla="*/ 161 h 231"/>
                <a:gd name="T64" fmla="*/ 35 w 189"/>
                <a:gd name="T65" fmla="*/ 177 h 231"/>
                <a:gd name="T66" fmla="*/ 39 w 189"/>
                <a:gd name="T67" fmla="*/ 188 h 231"/>
                <a:gd name="T68" fmla="*/ 33 w 189"/>
                <a:gd name="T69" fmla="*/ 207 h 231"/>
                <a:gd name="T70" fmla="*/ 35 w 189"/>
                <a:gd name="T71" fmla="*/ 208 h 231"/>
                <a:gd name="T72" fmla="*/ 40 w 189"/>
                <a:gd name="T73" fmla="*/ 208 h 231"/>
                <a:gd name="T74" fmla="*/ 50 w 189"/>
                <a:gd name="T75" fmla="*/ 209 h 231"/>
                <a:gd name="T76" fmla="*/ 57 w 189"/>
                <a:gd name="T77" fmla="*/ 209 h 231"/>
                <a:gd name="T78" fmla="*/ 67 w 189"/>
                <a:gd name="T79" fmla="*/ 208 h 231"/>
                <a:gd name="T80" fmla="*/ 77 w 189"/>
                <a:gd name="T81" fmla="*/ 209 h 231"/>
                <a:gd name="T82" fmla="*/ 88 w 189"/>
                <a:gd name="T83" fmla="*/ 219 h 231"/>
                <a:gd name="T84" fmla="*/ 100 w 189"/>
                <a:gd name="T85" fmla="*/ 230 h 231"/>
                <a:gd name="T86" fmla="*/ 112 w 189"/>
                <a:gd name="T87" fmla="*/ 226 h 231"/>
                <a:gd name="T88" fmla="*/ 124 w 189"/>
                <a:gd name="T89" fmla="*/ 212 h 231"/>
                <a:gd name="T90" fmla="*/ 118 w 189"/>
                <a:gd name="T91" fmla="*/ 198 h 231"/>
                <a:gd name="T92" fmla="*/ 122 w 189"/>
                <a:gd name="T93" fmla="*/ 181 h 231"/>
                <a:gd name="T94" fmla="*/ 125 w 189"/>
                <a:gd name="T95" fmla="*/ 163 h 231"/>
                <a:gd name="T96" fmla="*/ 135 w 189"/>
                <a:gd name="T97" fmla="*/ 152 h 231"/>
                <a:gd name="T98" fmla="*/ 141 w 189"/>
                <a:gd name="T99" fmla="*/ 151 h 231"/>
                <a:gd name="T100" fmla="*/ 146 w 189"/>
                <a:gd name="T101" fmla="*/ 143 h 231"/>
                <a:gd name="T102" fmla="*/ 155 w 189"/>
                <a:gd name="T103" fmla="*/ 129 h 231"/>
                <a:gd name="T104" fmla="*/ 157 w 189"/>
                <a:gd name="T105" fmla="*/ 123 h 231"/>
                <a:gd name="T106" fmla="*/ 161 w 189"/>
                <a:gd name="T107" fmla="*/ 117 h 231"/>
                <a:gd name="T108" fmla="*/ 165 w 189"/>
                <a:gd name="T109" fmla="*/ 110 h 231"/>
                <a:gd name="T110" fmla="*/ 184 w 189"/>
                <a:gd name="T111" fmla="*/ 99 h 231"/>
                <a:gd name="T112" fmla="*/ 189 w 189"/>
                <a:gd name="T113" fmla="*/ 9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231">
                  <a:moveTo>
                    <a:pt x="189" y="96"/>
                  </a:moveTo>
                  <a:cubicBezTo>
                    <a:pt x="189" y="95"/>
                    <a:pt x="189" y="95"/>
                    <a:pt x="189" y="95"/>
                  </a:cubicBezTo>
                  <a:cubicBezTo>
                    <a:pt x="188" y="94"/>
                    <a:pt x="188" y="94"/>
                    <a:pt x="188" y="94"/>
                  </a:cubicBezTo>
                  <a:cubicBezTo>
                    <a:pt x="185" y="93"/>
                    <a:pt x="181" y="92"/>
                    <a:pt x="178" y="90"/>
                  </a:cubicBezTo>
                  <a:cubicBezTo>
                    <a:pt x="177" y="90"/>
                    <a:pt x="176" y="89"/>
                    <a:pt x="175" y="89"/>
                  </a:cubicBezTo>
                  <a:cubicBezTo>
                    <a:pt x="172" y="88"/>
                    <a:pt x="170" y="87"/>
                    <a:pt x="169" y="86"/>
                  </a:cubicBezTo>
                  <a:cubicBezTo>
                    <a:pt x="169" y="85"/>
                    <a:pt x="168" y="84"/>
                    <a:pt x="168" y="83"/>
                  </a:cubicBezTo>
                  <a:cubicBezTo>
                    <a:pt x="168" y="81"/>
                    <a:pt x="167" y="79"/>
                    <a:pt x="164" y="77"/>
                  </a:cubicBezTo>
                  <a:cubicBezTo>
                    <a:pt x="162" y="76"/>
                    <a:pt x="159" y="75"/>
                    <a:pt x="158" y="73"/>
                  </a:cubicBezTo>
                  <a:cubicBezTo>
                    <a:pt x="157" y="72"/>
                    <a:pt x="156" y="71"/>
                    <a:pt x="155" y="70"/>
                  </a:cubicBezTo>
                  <a:cubicBezTo>
                    <a:pt x="155" y="68"/>
                    <a:pt x="154" y="67"/>
                    <a:pt x="153" y="66"/>
                  </a:cubicBezTo>
                  <a:cubicBezTo>
                    <a:pt x="152" y="64"/>
                    <a:pt x="150" y="63"/>
                    <a:pt x="148" y="61"/>
                  </a:cubicBezTo>
                  <a:cubicBezTo>
                    <a:pt x="147" y="61"/>
                    <a:pt x="146" y="60"/>
                    <a:pt x="146" y="59"/>
                  </a:cubicBezTo>
                  <a:cubicBezTo>
                    <a:pt x="143" y="57"/>
                    <a:pt x="141" y="55"/>
                    <a:pt x="139" y="52"/>
                  </a:cubicBezTo>
                  <a:cubicBezTo>
                    <a:pt x="137" y="50"/>
                    <a:pt x="135" y="48"/>
                    <a:pt x="133" y="45"/>
                  </a:cubicBezTo>
                  <a:cubicBezTo>
                    <a:pt x="131" y="44"/>
                    <a:pt x="129" y="42"/>
                    <a:pt x="127" y="41"/>
                  </a:cubicBezTo>
                  <a:cubicBezTo>
                    <a:pt x="126" y="40"/>
                    <a:pt x="125" y="40"/>
                    <a:pt x="124" y="39"/>
                  </a:cubicBezTo>
                  <a:cubicBezTo>
                    <a:pt x="122" y="38"/>
                    <a:pt x="121" y="36"/>
                    <a:pt x="120" y="35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0" y="26"/>
                    <a:pt x="100" y="21"/>
                    <a:pt x="91" y="15"/>
                  </a:cubicBezTo>
                  <a:cubicBezTo>
                    <a:pt x="84" y="11"/>
                    <a:pt x="76" y="7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1" y="0"/>
                    <a:pt x="60" y="0"/>
                    <a:pt x="58" y="0"/>
                  </a:cubicBezTo>
                  <a:cubicBezTo>
                    <a:pt x="58" y="0"/>
                    <a:pt x="57" y="1"/>
                    <a:pt x="56" y="1"/>
                  </a:cubicBezTo>
                  <a:cubicBezTo>
                    <a:pt x="55" y="1"/>
                    <a:pt x="54" y="1"/>
                    <a:pt x="52" y="1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7" y="0"/>
                    <a:pt x="35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30" y="0"/>
                    <a:pt x="28" y="0"/>
                    <a:pt x="26" y="1"/>
                  </a:cubicBezTo>
                  <a:cubicBezTo>
                    <a:pt x="24" y="1"/>
                    <a:pt x="22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6"/>
                    <a:pt x="9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3" y="16"/>
                    <a:pt x="2" y="17"/>
                    <a:pt x="1" y="20"/>
                  </a:cubicBezTo>
                  <a:cubicBezTo>
                    <a:pt x="0" y="24"/>
                    <a:pt x="1" y="27"/>
                    <a:pt x="3" y="31"/>
                  </a:cubicBezTo>
                  <a:cubicBezTo>
                    <a:pt x="4" y="33"/>
                    <a:pt x="4" y="34"/>
                    <a:pt x="5" y="37"/>
                  </a:cubicBezTo>
                  <a:cubicBezTo>
                    <a:pt x="5" y="38"/>
                    <a:pt x="5" y="40"/>
                    <a:pt x="6" y="41"/>
                  </a:cubicBezTo>
                  <a:cubicBezTo>
                    <a:pt x="6" y="43"/>
                    <a:pt x="7" y="44"/>
                    <a:pt x="8" y="46"/>
                  </a:cubicBezTo>
                  <a:cubicBezTo>
                    <a:pt x="9" y="47"/>
                    <a:pt x="10" y="49"/>
                    <a:pt x="11" y="51"/>
                  </a:cubicBezTo>
                  <a:cubicBezTo>
                    <a:pt x="11" y="53"/>
                    <a:pt x="11" y="54"/>
                    <a:pt x="12" y="56"/>
                  </a:cubicBezTo>
                  <a:cubicBezTo>
                    <a:pt x="12" y="58"/>
                    <a:pt x="13" y="60"/>
                    <a:pt x="13" y="61"/>
                  </a:cubicBezTo>
                  <a:cubicBezTo>
                    <a:pt x="15" y="66"/>
                    <a:pt x="14" y="68"/>
                    <a:pt x="12" y="72"/>
                  </a:cubicBezTo>
                  <a:cubicBezTo>
                    <a:pt x="10" y="76"/>
                    <a:pt x="9" y="79"/>
                    <a:pt x="10" y="83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0" y="88"/>
                    <a:pt x="11" y="92"/>
                    <a:pt x="12" y="95"/>
                  </a:cubicBezTo>
                  <a:cubicBezTo>
                    <a:pt x="12" y="96"/>
                    <a:pt x="13" y="97"/>
                    <a:pt x="13" y="98"/>
                  </a:cubicBezTo>
                  <a:cubicBezTo>
                    <a:pt x="14" y="100"/>
                    <a:pt x="15" y="102"/>
                    <a:pt x="15" y="104"/>
                  </a:cubicBezTo>
                  <a:cubicBezTo>
                    <a:pt x="15" y="105"/>
                    <a:pt x="15" y="106"/>
                    <a:pt x="15" y="106"/>
                  </a:cubicBezTo>
                  <a:cubicBezTo>
                    <a:pt x="15" y="108"/>
                    <a:pt x="15" y="110"/>
                    <a:pt x="16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21" y="115"/>
                    <a:pt x="23" y="123"/>
                    <a:pt x="23" y="134"/>
                  </a:cubicBezTo>
                  <a:cubicBezTo>
                    <a:pt x="23" y="136"/>
                    <a:pt x="22" y="138"/>
                    <a:pt x="22" y="140"/>
                  </a:cubicBezTo>
                  <a:cubicBezTo>
                    <a:pt x="22" y="142"/>
                    <a:pt x="22" y="144"/>
                    <a:pt x="22" y="146"/>
                  </a:cubicBezTo>
                  <a:cubicBezTo>
                    <a:pt x="22" y="148"/>
                    <a:pt x="23" y="150"/>
                    <a:pt x="23" y="152"/>
                  </a:cubicBezTo>
                  <a:cubicBezTo>
                    <a:pt x="24" y="153"/>
                    <a:pt x="25" y="154"/>
                    <a:pt x="25" y="156"/>
                  </a:cubicBezTo>
                  <a:cubicBezTo>
                    <a:pt x="25" y="157"/>
                    <a:pt x="25" y="159"/>
                    <a:pt x="26" y="161"/>
                  </a:cubicBezTo>
                  <a:cubicBezTo>
                    <a:pt x="26" y="166"/>
                    <a:pt x="27" y="172"/>
                    <a:pt x="31" y="175"/>
                  </a:cubicBezTo>
                  <a:cubicBezTo>
                    <a:pt x="32" y="176"/>
                    <a:pt x="34" y="176"/>
                    <a:pt x="35" y="177"/>
                  </a:cubicBezTo>
                  <a:cubicBezTo>
                    <a:pt x="37" y="177"/>
                    <a:pt x="38" y="177"/>
                    <a:pt x="40" y="179"/>
                  </a:cubicBezTo>
                  <a:cubicBezTo>
                    <a:pt x="42" y="181"/>
                    <a:pt x="42" y="185"/>
                    <a:pt x="39" y="188"/>
                  </a:cubicBezTo>
                  <a:cubicBezTo>
                    <a:pt x="35" y="194"/>
                    <a:pt x="33" y="198"/>
                    <a:pt x="33" y="203"/>
                  </a:cubicBezTo>
                  <a:cubicBezTo>
                    <a:pt x="33" y="205"/>
                    <a:pt x="33" y="206"/>
                    <a:pt x="33" y="207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6" y="208"/>
                    <a:pt x="36" y="208"/>
                    <a:pt x="37" y="208"/>
                  </a:cubicBezTo>
                  <a:cubicBezTo>
                    <a:pt x="38" y="208"/>
                    <a:pt x="39" y="208"/>
                    <a:pt x="40" y="208"/>
                  </a:cubicBezTo>
                  <a:cubicBezTo>
                    <a:pt x="43" y="208"/>
                    <a:pt x="46" y="208"/>
                    <a:pt x="48" y="209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51" y="209"/>
                    <a:pt x="53" y="210"/>
                    <a:pt x="54" y="210"/>
                  </a:cubicBezTo>
                  <a:cubicBezTo>
                    <a:pt x="55" y="210"/>
                    <a:pt x="56" y="210"/>
                    <a:pt x="57" y="209"/>
                  </a:cubicBezTo>
                  <a:cubicBezTo>
                    <a:pt x="60" y="208"/>
                    <a:pt x="62" y="208"/>
                    <a:pt x="65" y="208"/>
                  </a:cubicBezTo>
                  <a:cubicBezTo>
                    <a:pt x="65" y="208"/>
                    <a:pt x="66" y="208"/>
                    <a:pt x="67" y="208"/>
                  </a:cubicBezTo>
                  <a:cubicBezTo>
                    <a:pt x="67" y="208"/>
                    <a:pt x="68" y="208"/>
                    <a:pt x="69" y="208"/>
                  </a:cubicBezTo>
                  <a:cubicBezTo>
                    <a:pt x="72" y="208"/>
                    <a:pt x="74" y="208"/>
                    <a:pt x="77" y="209"/>
                  </a:cubicBezTo>
                  <a:cubicBezTo>
                    <a:pt x="80" y="213"/>
                    <a:pt x="83" y="216"/>
                    <a:pt x="87" y="219"/>
                  </a:cubicBezTo>
                  <a:cubicBezTo>
                    <a:pt x="88" y="219"/>
                    <a:pt x="88" y="219"/>
                    <a:pt x="88" y="219"/>
                  </a:cubicBezTo>
                  <a:cubicBezTo>
                    <a:pt x="90" y="221"/>
                    <a:pt x="91" y="222"/>
                    <a:pt x="93" y="224"/>
                  </a:cubicBezTo>
                  <a:cubicBezTo>
                    <a:pt x="95" y="227"/>
                    <a:pt x="97" y="229"/>
                    <a:pt x="100" y="230"/>
                  </a:cubicBezTo>
                  <a:cubicBezTo>
                    <a:pt x="101" y="231"/>
                    <a:pt x="102" y="231"/>
                    <a:pt x="103" y="231"/>
                  </a:cubicBezTo>
                  <a:cubicBezTo>
                    <a:pt x="106" y="231"/>
                    <a:pt x="109" y="229"/>
                    <a:pt x="112" y="226"/>
                  </a:cubicBezTo>
                  <a:cubicBezTo>
                    <a:pt x="113" y="225"/>
                    <a:pt x="113" y="225"/>
                    <a:pt x="113" y="225"/>
                  </a:cubicBezTo>
                  <a:cubicBezTo>
                    <a:pt x="118" y="222"/>
                    <a:pt x="122" y="218"/>
                    <a:pt x="124" y="212"/>
                  </a:cubicBezTo>
                  <a:cubicBezTo>
                    <a:pt x="125" y="208"/>
                    <a:pt x="123" y="206"/>
                    <a:pt x="121" y="202"/>
                  </a:cubicBezTo>
                  <a:cubicBezTo>
                    <a:pt x="120" y="201"/>
                    <a:pt x="119" y="200"/>
                    <a:pt x="118" y="198"/>
                  </a:cubicBezTo>
                  <a:cubicBezTo>
                    <a:pt x="116" y="192"/>
                    <a:pt x="118" y="187"/>
                    <a:pt x="121" y="182"/>
                  </a:cubicBezTo>
                  <a:cubicBezTo>
                    <a:pt x="122" y="181"/>
                    <a:pt x="122" y="181"/>
                    <a:pt x="122" y="181"/>
                  </a:cubicBezTo>
                  <a:cubicBezTo>
                    <a:pt x="124" y="176"/>
                    <a:pt x="125" y="172"/>
                    <a:pt x="125" y="168"/>
                  </a:cubicBezTo>
                  <a:cubicBezTo>
                    <a:pt x="125" y="166"/>
                    <a:pt x="125" y="165"/>
                    <a:pt x="125" y="163"/>
                  </a:cubicBezTo>
                  <a:cubicBezTo>
                    <a:pt x="125" y="160"/>
                    <a:pt x="129" y="152"/>
                    <a:pt x="133" y="152"/>
                  </a:cubicBezTo>
                  <a:cubicBezTo>
                    <a:pt x="133" y="152"/>
                    <a:pt x="135" y="152"/>
                    <a:pt x="135" y="152"/>
                  </a:cubicBezTo>
                  <a:cubicBezTo>
                    <a:pt x="135" y="152"/>
                    <a:pt x="136" y="153"/>
                    <a:pt x="137" y="153"/>
                  </a:cubicBezTo>
                  <a:cubicBezTo>
                    <a:pt x="138" y="153"/>
                    <a:pt x="139" y="152"/>
                    <a:pt x="141" y="151"/>
                  </a:cubicBezTo>
                  <a:cubicBezTo>
                    <a:pt x="143" y="149"/>
                    <a:pt x="144" y="147"/>
                    <a:pt x="145" y="145"/>
                  </a:cubicBezTo>
                  <a:cubicBezTo>
                    <a:pt x="145" y="144"/>
                    <a:pt x="146" y="143"/>
                    <a:pt x="146" y="143"/>
                  </a:cubicBezTo>
                  <a:cubicBezTo>
                    <a:pt x="148" y="138"/>
                    <a:pt x="151" y="134"/>
                    <a:pt x="154" y="130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6" y="128"/>
                    <a:pt x="156" y="127"/>
                    <a:pt x="156" y="125"/>
                  </a:cubicBezTo>
                  <a:cubicBezTo>
                    <a:pt x="157" y="125"/>
                    <a:pt x="157" y="124"/>
                    <a:pt x="157" y="123"/>
                  </a:cubicBezTo>
                  <a:cubicBezTo>
                    <a:pt x="158" y="122"/>
                    <a:pt x="159" y="120"/>
                    <a:pt x="160" y="119"/>
                  </a:cubicBezTo>
                  <a:cubicBezTo>
                    <a:pt x="160" y="119"/>
                    <a:pt x="161" y="118"/>
                    <a:pt x="161" y="117"/>
                  </a:cubicBezTo>
                  <a:cubicBezTo>
                    <a:pt x="162" y="116"/>
                    <a:pt x="162" y="115"/>
                    <a:pt x="163" y="114"/>
                  </a:cubicBezTo>
                  <a:cubicBezTo>
                    <a:pt x="164" y="112"/>
                    <a:pt x="164" y="111"/>
                    <a:pt x="165" y="110"/>
                  </a:cubicBezTo>
                  <a:cubicBezTo>
                    <a:pt x="169" y="104"/>
                    <a:pt x="176" y="102"/>
                    <a:pt x="182" y="100"/>
                  </a:cubicBezTo>
                  <a:cubicBezTo>
                    <a:pt x="183" y="100"/>
                    <a:pt x="183" y="100"/>
                    <a:pt x="184" y="99"/>
                  </a:cubicBezTo>
                  <a:cubicBezTo>
                    <a:pt x="185" y="99"/>
                    <a:pt x="186" y="99"/>
                    <a:pt x="187" y="99"/>
                  </a:cubicBezTo>
                  <a:cubicBezTo>
                    <a:pt x="189" y="98"/>
                    <a:pt x="189" y="98"/>
                    <a:pt x="189" y="98"/>
                  </a:cubicBezTo>
                  <a:lnTo>
                    <a:pt x="189" y="96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7">
              <a:extLst>
                <a:ext uri="{FF2B5EF4-FFF2-40B4-BE49-F238E27FC236}">
                  <a16:creationId xmlns:a16="http://schemas.microsoft.com/office/drawing/2014/main" id="{D3C42E25-AE75-4D65-8071-EBF5CDF10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344"/>
              <a:ext cx="1923" cy="1357"/>
            </a:xfrm>
            <a:custGeom>
              <a:avLst/>
              <a:gdLst>
                <a:gd name="T0" fmla="*/ 773 w 788"/>
                <a:gd name="T1" fmla="*/ 194 h 556"/>
                <a:gd name="T2" fmla="*/ 758 w 788"/>
                <a:gd name="T3" fmla="*/ 182 h 556"/>
                <a:gd name="T4" fmla="*/ 722 w 788"/>
                <a:gd name="T5" fmla="*/ 163 h 556"/>
                <a:gd name="T6" fmla="*/ 688 w 788"/>
                <a:gd name="T7" fmla="*/ 133 h 556"/>
                <a:gd name="T8" fmla="*/ 675 w 788"/>
                <a:gd name="T9" fmla="*/ 113 h 556"/>
                <a:gd name="T10" fmla="*/ 659 w 788"/>
                <a:gd name="T11" fmla="*/ 86 h 556"/>
                <a:gd name="T12" fmla="*/ 611 w 788"/>
                <a:gd name="T13" fmla="*/ 100 h 556"/>
                <a:gd name="T14" fmla="*/ 592 w 788"/>
                <a:gd name="T15" fmla="*/ 135 h 556"/>
                <a:gd name="T16" fmla="*/ 548 w 788"/>
                <a:gd name="T17" fmla="*/ 147 h 556"/>
                <a:gd name="T18" fmla="*/ 527 w 788"/>
                <a:gd name="T19" fmla="*/ 152 h 556"/>
                <a:gd name="T20" fmla="*/ 512 w 788"/>
                <a:gd name="T21" fmla="*/ 125 h 556"/>
                <a:gd name="T22" fmla="*/ 495 w 788"/>
                <a:gd name="T23" fmla="*/ 22 h 556"/>
                <a:gd name="T24" fmla="*/ 460 w 788"/>
                <a:gd name="T25" fmla="*/ 1 h 556"/>
                <a:gd name="T26" fmla="*/ 452 w 788"/>
                <a:gd name="T27" fmla="*/ 6 h 556"/>
                <a:gd name="T28" fmla="*/ 432 w 788"/>
                <a:gd name="T29" fmla="*/ 15 h 556"/>
                <a:gd name="T30" fmla="*/ 421 w 788"/>
                <a:gd name="T31" fmla="*/ 31 h 556"/>
                <a:gd name="T32" fmla="*/ 399 w 788"/>
                <a:gd name="T33" fmla="*/ 43 h 556"/>
                <a:gd name="T34" fmla="*/ 379 w 788"/>
                <a:gd name="T35" fmla="*/ 60 h 556"/>
                <a:gd name="T36" fmla="*/ 369 w 788"/>
                <a:gd name="T37" fmla="*/ 68 h 556"/>
                <a:gd name="T38" fmla="*/ 337 w 788"/>
                <a:gd name="T39" fmla="*/ 68 h 556"/>
                <a:gd name="T40" fmla="*/ 309 w 788"/>
                <a:gd name="T41" fmla="*/ 51 h 556"/>
                <a:gd name="T42" fmla="*/ 298 w 788"/>
                <a:gd name="T43" fmla="*/ 42 h 556"/>
                <a:gd name="T44" fmla="*/ 271 w 788"/>
                <a:gd name="T45" fmla="*/ 13 h 556"/>
                <a:gd name="T46" fmla="*/ 244 w 788"/>
                <a:gd name="T47" fmla="*/ 15 h 556"/>
                <a:gd name="T48" fmla="*/ 201 w 788"/>
                <a:gd name="T49" fmla="*/ 29 h 556"/>
                <a:gd name="T50" fmla="*/ 167 w 788"/>
                <a:gd name="T51" fmla="*/ 45 h 556"/>
                <a:gd name="T52" fmla="*/ 195 w 788"/>
                <a:gd name="T53" fmla="*/ 79 h 556"/>
                <a:gd name="T54" fmla="*/ 157 w 788"/>
                <a:gd name="T55" fmla="*/ 88 h 556"/>
                <a:gd name="T56" fmla="*/ 158 w 788"/>
                <a:gd name="T57" fmla="*/ 119 h 556"/>
                <a:gd name="T58" fmla="*/ 188 w 788"/>
                <a:gd name="T59" fmla="*/ 171 h 556"/>
                <a:gd name="T60" fmla="*/ 170 w 788"/>
                <a:gd name="T61" fmla="*/ 281 h 556"/>
                <a:gd name="T62" fmla="*/ 156 w 788"/>
                <a:gd name="T63" fmla="*/ 305 h 556"/>
                <a:gd name="T64" fmla="*/ 129 w 788"/>
                <a:gd name="T65" fmla="*/ 304 h 556"/>
                <a:gd name="T66" fmla="*/ 75 w 788"/>
                <a:gd name="T67" fmla="*/ 326 h 556"/>
                <a:gd name="T68" fmla="*/ 60 w 788"/>
                <a:gd name="T69" fmla="*/ 336 h 556"/>
                <a:gd name="T70" fmla="*/ 34 w 788"/>
                <a:gd name="T71" fmla="*/ 369 h 556"/>
                <a:gd name="T72" fmla="*/ 27 w 788"/>
                <a:gd name="T73" fmla="*/ 410 h 556"/>
                <a:gd name="T74" fmla="*/ 0 w 788"/>
                <a:gd name="T75" fmla="*/ 446 h 556"/>
                <a:gd name="T76" fmla="*/ 323 w 788"/>
                <a:gd name="T77" fmla="*/ 553 h 556"/>
                <a:gd name="T78" fmla="*/ 340 w 788"/>
                <a:gd name="T79" fmla="*/ 534 h 556"/>
                <a:gd name="T80" fmla="*/ 361 w 788"/>
                <a:gd name="T81" fmla="*/ 535 h 556"/>
                <a:gd name="T82" fmla="*/ 374 w 788"/>
                <a:gd name="T83" fmla="*/ 533 h 556"/>
                <a:gd name="T84" fmla="*/ 382 w 788"/>
                <a:gd name="T85" fmla="*/ 530 h 556"/>
                <a:gd name="T86" fmla="*/ 395 w 788"/>
                <a:gd name="T87" fmla="*/ 532 h 556"/>
                <a:gd name="T88" fmla="*/ 413 w 788"/>
                <a:gd name="T89" fmla="*/ 511 h 556"/>
                <a:gd name="T90" fmla="*/ 423 w 788"/>
                <a:gd name="T91" fmla="*/ 510 h 556"/>
                <a:gd name="T92" fmla="*/ 434 w 788"/>
                <a:gd name="T93" fmla="*/ 508 h 556"/>
                <a:gd name="T94" fmla="*/ 445 w 788"/>
                <a:gd name="T95" fmla="*/ 483 h 556"/>
                <a:gd name="T96" fmla="*/ 462 w 788"/>
                <a:gd name="T97" fmla="*/ 470 h 556"/>
                <a:gd name="T98" fmla="*/ 483 w 788"/>
                <a:gd name="T99" fmla="*/ 463 h 556"/>
                <a:gd name="T100" fmla="*/ 512 w 788"/>
                <a:gd name="T101" fmla="*/ 478 h 556"/>
                <a:gd name="T102" fmla="*/ 530 w 788"/>
                <a:gd name="T103" fmla="*/ 496 h 556"/>
                <a:gd name="T104" fmla="*/ 554 w 788"/>
                <a:gd name="T105" fmla="*/ 497 h 556"/>
                <a:gd name="T106" fmla="*/ 695 w 788"/>
                <a:gd name="T107" fmla="*/ 479 h 556"/>
                <a:gd name="T108" fmla="*/ 698 w 788"/>
                <a:gd name="T109" fmla="*/ 459 h 556"/>
                <a:gd name="T110" fmla="*/ 704 w 788"/>
                <a:gd name="T111" fmla="*/ 435 h 556"/>
                <a:gd name="T112" fmla="*/ 696 w 788"/>
                <a:gd name="T113" fmla="*/ 410 h 556"/>
                <a:gd name="T114" fmla="*/ 707 w 788"/>
                <a:gd name="T115" fmla="*/ 372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8" h="556">
                  <a:moveTo>
                    <a:pt x="787" y="198"/>
                  </a:moveTo>
                  <a:cubicBezTo>
                    <a:pt x="786" y="198"/>
                    <a:pt x="786" y="197"/>
                    <a:pt x="785" y="196"/>
                  </a:cubicBezTo>
                  <a:cubicBezTo>
                    <a:pt x="785" y="196"/>
                    <a:pt x="784" y="195"/>
                    <a:pt x="784" y="195"/>
                  </a:cubicBezTo>
                  <a:cubicBezTo>
                    <a:pt x="782" y="193"/>
                    <a:pt x="781" y="193"/>
                    <a:pt x="778" y="193"/>
                  </a:cubicBezTo>
                  <a:cubicBezTo>
                    <a:pt x="778" y="193"/>
                    <a:pt x="778" y="193"/>
                    <a:pt x="778" y="193"/>
                  </a:cubicBezTo>
                  <a:cubicBezTo>
                    <a:pt x="777" y="193"/>
                    <a:pt x="776" y="193"/>
                    <a:pt x="775" y="194"/>
                  </a:cubicBezTo>
                  <a:cubicBezTo>
                    <a:pt x="775" y="194"/>
                    <a:pt x="773" y="194"/>
                    <a:pt x="773" y="194"/>
                  </a:cubicBezTo>
                  <a:cubicBezTo>
                    <a:pt x="772" y="194"/>
                    <a:pt x="771" y="194"/>
                    <a:pt x="771" y="194"/>
                  </a:cubicBezTo>
                  <a:cubicBezTo>
                    <a:pt x="770" y="193"/>
                    <a:pt x="769" y="192"/>
                    <a:pt x="769" y="191"/>
                  </a:cubicBezTo>
                  <a:cubicBezTo>
                    <a:pt x="768" y="190"/>
                    <a:pt x="768" y="189"/>
                    <a:pt x="768" y="189"/>
                  </a:cubicBezTo>
                  <a:cubicBezTo>
                    <a:pt x="766" y="187"/>
                    <a:pt x="765" y="187"/>
                    <a:pt x="763" y="186"/>
                  </a:cubicBezTo>
                  <a:cubicBezTo>
                    <a:pt x="763" y="186"/>
                    <a:pt x="763" y="186"/>
                    <a:pt x="763" y="186"/>
                  </a:cubicBezTo>
                  <a:cubicBezTo>
                    <a:pt x="760" y="184"/>
                    <a:pt x="760" y="184"/>
                    <a:pt x="759" y="183"/>
                  </a:cubicBezTo>
                  <a:cubicBezTo>
                    <a:pt x="758" y="182"/>
                    <a:pt x="758" y="182"/>
                    <a:pt x="758" y="182"/>
                  </a:cubicBezTo>
                  <a:cubicBezTo>
                    <a:pt x="757" y="180"/>
                    <a:pt x="756" y="180"/>
                    <a:pt x="754" y="179"/>
                  </a:cubicBezTo>
                  <a:cubicBezTo>
                    <a:pt x="754" y="179"/>
                    <a:pt x="753" y="179"/>
                    <a:pt x="752" y="178"/>
                  </a:cubicBezTo>
                  <a:cubicBezTo>
                    <a:pt x="751" y="178"/>
                    <a:pt x="751" y="177"/>
                    <a:pt x="750" y="176"/>
                  </a:cubicBezTo>
                  <a:cubicBezTo>
                    <a:pt x="749" y="176"/>
                    <a:pt x="749" y="175"/>
                    <a:pt x="748" y="175"/>
                  </a:cubicBezTo>
                  <a:cubicBezTo>
                    <a:pt x="746" y="173"/>
                    <a:pt x="743" y="173"/>
                    <a:pt x="740" y="172"/>
                  </a:cubicBezTo>
                  <a:cubicBezTo>
                    <a:pt x="738" y="172"/>
                    <a:pt x="736" y="172"/>
                    <a:pt x="734" y="171"/>
                  </a:cubicBezTo>
                  <a:cubicBezTo>
                    <a:pt x="730" y="170"/>
                    <a:pt x="726" y="166"/>
                    <a:pt x="722" y="163"/>
                  </a:cubicBezTo>
                  <a:cubicBezTo>
                    <a:pt x="721" y="163"/>
                    <a:pt x="721" y="163"/>
                    <a:pt x="721" y="163"/>
                  </a:cubicBezTo>
                  <a:cubicBezTo>
                    <a:pt x="719" y="161"/>
                    <a:pt x="717" y="160"/>
                    <a:pt x="716" y="158"/>
                  </a:cubicBezTo>
                  <a:cubicBezTo>
                    <a:pt x="714" y="156"/>
                    <a:pt x="711" y="154"/>
                    <a:pt x="709" y="152"/>
                  </a:cubicBezTo>
                  <a:cubicBezTo>
                    <a:pt x="707" y="151"/>
                    <a:pt x="706" y="151"/>
                    <a:pt x="705" y="150"/>
                  </a:cubicBezTo>
                  <a:cubicBezTo>
                    <a:pt x="702" y="149"/>
                    <a:pt x="700" y="148"/>
                    <a:pt x="698" y="145"/>
                  </a:cubicBezTo>
                  <a:cubicBezTo>
                    <a:pt x="697" y="144"/>
                    <a:pt x="696" y="143"/>
                    <a:pt x="695" y="141"/>
                  </a:cubicBezTo>
                  <a:cubicBezTo>
                    <a:pt x="692" y="138"/>
                    <a:pt x="690" y="136"/>
                    <a:pt x="688" y="133"/>
                  </a:cubicBezTo>
                  <a:cubicBezTo>
                    <a:pt x="688" y="132"/>
                    <a:pt x="688" y="132"/>
                    <a:pt x="687" y="131"/>
                  </a:cubicBezTo>
                  <a:cubicBezTo>
                    <a:pt x="686" y="129"/>
                    <a:pt x="686" y="128"/>
                    <a:pt x="684" y="127"/>
                  </a:cubicBezTo>
                  <a:cubicBezTo>
                    <a:pt x="683" y="127"/>
                    <a:pt x="682" y="127"/>
                    <a:pt x="681" y="126"/>
                  </a:cubicBezTo>
                  <a:cubicBezTo>
                    <a:pt x="680" y="126"/>
                    <a:pt x="678" y="126"/>
                    <a:pt x="678" y="124"/>
                  </a:cubicBezTo>
                  <a:cubicBezTo>
                    <a:pt x="677" y="123"/>
                    <a:pt x="677" y="121"/>
                    <a:pt x="677" y="120"/>
                  </a:cubicBezTo>
                  <a:cubicBezTo>
                    <a:pt x="678" y="118"/>
                    <a:pt x="678" y="117"/>
                    <a:pt x="677" y="116"/>
                  </a:cubicBezTo>
                  <a:cubicBezTo>
                    <a:pt x="677" y="115"/>
                    <a:pt x="676" y="114"/>
                    <a:pt x="675" y="113"/>
                  </a:cubicBezTo>
                  <a:cubicBezTo>
                    <a:pt x="674" y="111"/>
                    <a:pt x="673" y="110"/>
                    <a:pt x="673" y="108"/>
                  </a:cubicBezTo>
                  <a:cubicBezTo>
                    <a:pt x="672" y="104"/>
                    <a:pt x="672" y="100"/>
                    <a:pt x="672" y="96"/>
                  </a:cubicBezTo>
                  <a:cubicBezTo>
                    <a:pt x="673" y="93"/>
                    <a:pt x="673" y="90"/>
                    <a:pt x="673" y="88"/>
                  </a:cubicBezTo>
                  <a:cubicBezTo>
                    <a:pt x="673" y="87"/>
                    <a:pt x="673" y="87"/>
                    <a:pt x="673" y="87"/>
                  </a:cubicBezTo>
                  <a:cubicBezTo>
                    <a:pt x="672" y="85"/>
                    <a:pt x="672" y="85"/>
                    <a:pt x="672" y="85"/>
                  </a:cubicBezTo>
                  <a:cubicBezTo>
                    <a:pt x="671" y="85"/>
                    <a:pt x="671" y="85"/>
                    <a:pt x="671" y="85"/>
                  </a:cubicBezTo>
                  <a:cubicBezTo>
                    <a:pt x="666" y="85"/>
                    <a:pt x="663" y="85"/>
                    <a:pt x="659" y="86"/>
                  </a:cubicBezTo>
                  <a:cubicBezTo>
                    <a:pt x="657" y="86"/>
                    <a:pt x="657" y="86"/>
                    <a:pt x="657" y="86"/>
                  </a:cubicBezTo>
                  <a:cubicBezTo>
                    <a:pt x="654" y="86"/>
                    <a:pt x="650" y="86"/>
                    <a:pt x="646" y="86"/>
                  </a:cubicBezTo>
                  <a:cubicBezTo>
                    <a:pt x="645" y="86"/>
                    <a:pt x="645" y="86"/>
                    <a:pt x="645" y="86"/>
                  </a:cubicBezTo>
                  <a:cubicBezTo>
                    <a:pt x="641" y="86"/>
                    <a:pt x="636" y="87"/>
                    <a:pt x="631" y="87"/>
                  </a:cubicBezTo>
                  <a:cubicBezTo>
                    <a:pt x="630" y="87"/>
                    <a:pt x="630" y="87"/>
                    <a:pt x="630" y="87"/>
                  </a:cubicBezTo>
                  <a:cubicBezTo>
                    <a:pt x="627" y="88"/>
                    <a:pt x="622" y="88"/>
                    <a:pt x="619" y="89"/>
                  </a:cubicBezTo>
                  <a:cubicBezTo>
                    <a:pt x="616" y="91"/>
                    <a:pt x="613" y="96"/>
                    <a:pt x="611" y="100"/>
                  </a:cubicBezTo>
                  <a:cubicBezTo>
                    <a:pt x="610" y="101"/>
                    <a:pt x="610" y="101"/>
                    <a:pt x="610" y="101"/>
                  </a:cubicBezTo>
                  <a:cubicBezTo>
                    <a:pt x="609" y="102"/>
                    <a:pt x="608" y="104"/>
                    <a:pt x="607" y="106"/>
                  </a:cubicBezTo>
                  <a:cubicBezTo>
                    <a:pt x="605" y="109"/>
                    <a:pt x="603" y="112"/>
                    <a:pt x="602" y="115"/>
                  </a:cubicBezTo>
                  <a:cubicBezTo>
                    <a:pt x="601" y="118"/>
                    <a:pt x="602" y="120"/>
                    <a:pt x="604" y="121"/>
                  </a:cubicBezTo>
                  <a:cubicBezTo>
                    <a:pt x="605" y="123"/>
                    <a:pt x="606" y="124"/>
                    <a:pt x="606" y="126"/>
                  </a:cubicBezTo>
                  <a:cubicBezTo>
                    <a:pt x="606" y="129"/>
                    <a:pt x="602" y="132"/>
                    <a:pt x="595" y="135"/>
                  </a:cubicBezTo>
                  <a:cubicBezTo>
                    <a:pt x="594" y="135"/>
                    <a:pt x="593" y="135"/>
                    <a:pt x="592" y="135"/>
                  </a:cubicBezTo>
                  <a:cubicBezTo>
                    <a:pt x="587" y="135"/>
                    <a:pt x="584" y="131"/>
                    <a:pt x="581" y="127"/>
                  </a:cubicBezTo>
                  <a:cubicBezTo>
                    <a:pt x="579" y="124"/>
                    <a:pt x="577" y="121"/>
                    <a:pt x="574" y="120"/>
                  </a:cubicBezTo>
                  <a:cubicBezTo>
                    <a:pt x="573" y="119"/>
                    <a:pt x="571" y="119"/>
                    <a:pt x="570" y="119"/>
                  </a:cubicBezTo>
                  <a:cubicBezTo>
                    <a:pt x="568" y="119"/>
                    <a:pt x="566" y="120"/>
                    <a:pt x="564" y="120"/>
                  </a:cubicBezTo>
                  <a:cubicBezTo>
                    <a:pt x="558" y="123"/>
                    <a:pt x="553" y="127"/>
                    <a:pt x="551" y="132"/>
                  </a:cubicBezTo>
                  <a:cubicBezTo>
                    <a:pt x="549" y="136"/>
                    <a:pt x="549" y="141"/>
                    <a:pt x="548" y="146"/>
                  </a:cubicBezTo>
                  <a:cubicBezTo>
                    <a:pt x="548" y="147"/>
                    <a:pt x="548" y="147"/>
                    <a:pt x="548" y="147"/>
                  </a:cubicBezTo>
                  <a:cubicBezTo>
                    <a:pt x="547" y="149"/>
                    <a:pt x="547" y="151"/>
                    <a:pt x="547" y="154"/>
                  </a:cubicBezTo>
                  <a:cubicBezTo>
                    <a:pt x="548" y="156"/>
                    <a:pt x="548" y="159"/>
                    <a:pt x="547" y="162"/>
                  </a:cubicBezTo>
                  <a:cubicBezTo>
                    <a:pt x="546" y="162"/>
                    <a:pt x="546" y="162"/>
                    <a:pt x="545" y="162"/>
                  </a:cubicBezTo>
                  <a:cubicBezTo>
                    <a:pt x="541" y="162"/>
                    <a:pt x="536" y="160"/>
                    <a:pt x="534" y="158"/>
                  </a:cubicBezTo>
                  <a:cubicBezTo>
                    <a:pt x="533" y="157"/>
                    <a:pt x="533" y="156"/>
                    <a:pt x="532" y="156"/>
                  </a:cubicBezTo>
                  <a:cubicBezTo>
                    <a:pt x="532" y="154"/>
                    <a:pt x="532" y="153"/>
                    <a:pt x="531" y="153"/>
                  </a:cubicBezTo>
                  <a:cubicBezTo>
                    <a:pt x="530" y="152"/>
                    <a:pt x="529" y="152"/>
                    <a:pt x="527" y="152"/>
                  </a:cubicBezTo>
                  <a:cubicBezTo>
                    <a:pt x="527" y="152"/>
                    <a:pt x="526" y="152"/>
                    <a:pt x="525" y="151"/>
                  </a:cubicBezTo>
                  <a:cubicBezTo>
                    <a:pt x="523" y="150"/>
                    <a:pt x="521" y="148"/>
                    <a:pt x="520" y="146"/>
                  </a:cubicBezTo>
                  <a:cubicBezTo>
                    <a:pt x="519" y="144"/>
                    <a:pt x="518" y="143"/>
                    <a:pt x="517" y="142"/>
                  </a:cubicBezTo>
                  <a:cubicBezTo>
                    <a:pt x="516" y="141"/>
                    <a:pt x="515" y="141"/>
                    <a:pt x="515" y="140"/>
                  </a:cubicBezTo>
                  <a:cubicBezTo>
                    <a:pt x="512" y="139"/>
                    <a:pt x="510" y="137"/>
                    <a:pt x="509" y="134"/>
                  </a:cubicBezTo>
                  <a:cubicBezTo>
                    <a:pt x="509" y="131"/>
                    <a:pt x="510" y="130"/>
                    <a:pt x="511" y="128"/>
                  </a:cubicBezTo>
                  <a:cubicBezTo>
                    <a:pt x="511" y="127"/>
                    <a:pt x="512" y="126"/>
                    <a:pt x="512" y="125"/>
                  </a:cubicBezTo>
                  <a:cubicBezTo>
                    <a:pt x="513" y="122"/>
                    <a:pt x="512" y="119"/>
                    <a:pt x="512" y="117"/>
                  </a:cubicBezTo>
                  <a:cubicBezTo>
                    <a:pt x="511" y="114"/>
                    <a:pt x="509" y="111"/>
                    <a:pt x="507" y="109"/>
                  </a:cubicBezTo>
                  <a:cubicBezTo>
                    <a:pt x="506" y="107"/>
                    <a:pt x="505" y="105"/>
                    <a:pt x="504" y="103"/>
                  </a:cubicBezTo>
                  <a:cubicBezTo>
                    <a:pt x="500" y="95"/>
                    <a:pt x="502" y="86"/>
                    <a:pt x="503" y="77"/>
                  </a:cubicBezTo>
                  <a:cubicBezTo>
                    <a:pt x="504" y="73"/>
                    <a:pt x="505" y="69"/>
                    <a:pt x="505" y="66"/>
                  </a:cubicBezTo>
                  <a:cubicBezTo>
                    <a:pt x="506" y="53"/>
                    <a:pt x="501" y="42"/>
                    <a:pt x="496" y="32"/>
                  </a:cubicBezTo>
                  <a:cubicBezTo>
                    <a:pt x="494" y="26"/>
                    <a:pt x="494" y="25"/>
                    <a:pt x="495" y="22"/>
                  </a:cubicBezTo>
                  <a:cubicBezTo>
                    <a:pt x="495" y="21"/>
                    <a:pt x="496" y="19"/>
                    <a:pt x="496" y="17"/>
                  </a:cubicBezTo>
                  <a:cubicBezTo>
                    <a:pt x="497" y="10"/>
                    <a:pt x="495" y="9"/>
                    <a:pt x="490" y="8"/>
                  </a:cubicBezTo>
                  <a:cubicBezTo>
                    <a:pt x="488" y="8"/>
                    <a:pt x="487" y="8"/>
                    <a:pt x="485" y="7"/>
                  </a:cubicBezTo>
                  <a:cubicBezTo>
                    <a:pt x="483" y="7"/>
                    <a:pt x="480" y="5"/>
                    <a:pt x="478" y="4"/>
                  </a:cubicBezTo>
                  <a:cubicBezTo>
                    <a:pt x="476" y="3"/>
                    <a:pt x="474" y="2"/>
                    <a:pt x="472" y="1"/>
                  </a:cubicBezTo>
                  <a:cubicBezTo>
                    <a:pt x="471" y="0"/>
                    <a:pt x="469" y="0"/>
                    <a:pt x="467" y="0"/>
                  </a:cubicBezTo>
                  <a:cubicBezTo>
                    <a:pt x="465" y="0"/>
                    <a:pt x="463" y="1"/>
                    <a:pt x="460" y="1"/>
                  </a:cubicBezTo>
                  <a:cubicBezTo>
                    <a:pt x="459" y="1"/>
                    <a:pt x="459" y="1"/>
                    <a:pt x="459" y="1"/>
                  </a:cubicBezTo>
                  <a:cubicBezTo>
                    <a:pt x="459" y="2"/>
                    <a:pt x="459" y="2"/>
                    <a:pt x="459" y="2"/>
                  </a:cubicBezTo>
                  <a:cubicBezTo>
                    <a:pt x="459" y="2"/>
                    <a:pt x="458" y="2"/>
                    <a:pt x="458" y="2"/>
                  </a:cubicBezTo>
                  <a:cubicBezTo>
                    <a:pt x="458" y="2"/>
                    <a:pt x="458" y="2"/>
                    <a:pt x="457" y="2"/>
                  </a:cubicBezTo>
                  <a:cubicBezTo>
                    <a:pt x="457" y="2"/>
                    <a:pt x="456" y="2"/>
                    <a:pt x="455" y="3"/>
                  </a:cubicBezTo>
                  <a:cubicBezTo>
                    <a:pt x="454" y="3"/>
                    <a:pt x="453" y="4"/>
                    <a:pt x="453" y="5"/>
                  </a:cubicBezTo>
                  <a:cubicBezTo>
                    <a:pt x="452" y="5"/>
                    <a:pt x="452" y="5"/>
                    <a:pt x="452" y="6"/>
                  </a:cubicBezTo>
                  <a:cubicBezTo>
                    <a:pt x="451" y="6"/>
                    <a:pt x="451" y="6"/>
                    <a:pt x="450" y="7"/>
                  </a:cubicBezTo>
                  <a:cubicBezTo>
                    <a:pt x="449" y="9"/>
                    <a:pt x="446" y="11"/>
                    <a:pt x="444" y="11"/>
                  </a:cubicBezTo>
                  <a:cubicBezTo>
                    <a:pt x="444" y="11"/>
                    <a:pt x="444" y="11"/>
                    <a:pt x="444" y="11"/>
                  </a:cubicBezTo>
                  <a:cubicBezTo>
                    <a:pt x="443" y="10"/>
                    <a:pt x="443" y="10"/>
                    <a:pt x="442" y="10"/>
                  </a:cubicBezTo>
                  <a:cubicBezTo>
                    <a:pt x="442" y="10"/>
                    <a:pt x="441" y="9"/>
                    <a:pt x="440" y="9"/>
                  </a:cubicBezTo>
                  <a:cubicBezTo>
                    <a:pt x="439" y="9"/>
                    <a:pt x="438" y="9"/>
                    <a:pt x="437" y="10"/>
                  </a:cubicBezTo>
                  <a:cubicBezTo>
                    <a:pt x="435" y="11"/>
                    <a:pt x="433" y="13"/>
                    <a:pt x="432" y="15"/>
                  </a:cubicBezTo>
                  <a:cubicBezTo>
                    <a:pt x="431" y="18"/>
                    <a:pt x="431" y="20"/>
                    <a:pt x="430" y="21"/>
                  </a:cubicBezTo>
                  <a:cubicBezTo>
                    <a:pt x="430" y="23"/>
                    <a:pt x="430" y="24"/>
                    <a:pt x="430" y="25"/>
                  </a:cubicBezTo>
                  <a:cubicBezTo>
                    <a:pt x="429" y="27"/>
                    <a:pt x="428" y="29"/>
                    <a:pt x="426" y="31"/>
                  </a:cubicBezTo>
                  <a:cubicBezTo>
                    <a:pt x="425" y="31"/>
                    <a:pt x="425" y="32"/>
                    <a:pt x="424" y="32"/>
                  </a:cubicBezTo>
                  <a:cubicBezTo>
                    <a:pt x="423" y="33"/>
                    <a:pt x="422" y="34"/>
                    <a:pt x="421" y="35"/>
                  </a:cubicBezTo>
                  <a:cubicBezTo>
                    <a:pt x="421" y="34"/>
                    <a:pt x="421" y="34"/>
                    <a:pt x="421" y="34"/>
                  </a:cubicBezTo>
                  <a:cubicBezTo>
                    <a:pt x="421" y="31"/>
                    <a:pt x="421" y="31"/>
                    <a:pt x="421" y="31"/>
                  </a:cubicBezTo>
                  <a:cubicBezTo>
                    <a:pt x="419" y="32"/>
                    <a:pt x="419" y="32"/>
                    <a:pt x="419" y="32"/>
                  </a:cubicBezTo>
                  <a:cubicBezTo>
                    <a:pt x="415" y="33"/>
                    <a:pt x="409" y="36"/>
                    <a:pt x="407" y="41"/>
                  </a:cubicBezTo>
                  <a:cubicBezTo>
                    <a:pt x="406" y="41"/>
                    <a:pt x="406" y="41"/>
                    <a:pt x="406" y="41"/>
                  </a:cubicBezTo>
                  <a:cubicBezTo>
                    <a:pt x="405" y="43"/>
                    <a:pt x="405" y="44"/>
                    <a:pt x="404" y="44"/>
                  </a:cubicBezTo>
                  <a:cubicBezTo>
                    <a:pt x="403" y="44"/>
                    <a:pt x="403" y="44"/>
                    <a:pt x="403" y="44"/>
                  </a:cubicBezTo>
                  <a:cubicBezTo>
                    <a:pt x="403" y="44"/>
                    <a:pt x="402" y="44"/>
                    <a:pt x="401" y="44"/>
                  </a:cubicBezTo>
                  <a:cubicBezTo>
                    <a:pt x="401" y="43"/>
                    <a:pt x="400" y="43"/>
                    <a:pt x="399" y="43"/>
                  </a:cubicBezTo>
                  <a:cubicBezTo>
                    <a:pt x="398" y="43"/>
                    <a:pt x="398" y="43"/>
                    <a:pt x="398" y="43"/>
                  </a:cubicBezTo>
                  <a:cubicBezTo>
                    <a:pt x="395" y="43"/>
                    <a:pt x="392" y="45"/>
                    <a:pt x="390" y="47"/>
                  </a:cubicBezTo>
                  <a:cubicBezTo>
                    <a:pt x="390" y="47"/>
                    <a:pt x="389" y="48"/>
                    <a:pt x="388" y="48"/>
                  </a:cubicBezTo>
                  <a:cubicBezTo>
                    <a:pt x="387" y="49"/>
                    <a:pt x="387" y="49"/>
                    <a:pt x="387" y="49"/>
                  </a:cubicBezTo>
                  <a:cubicBezTo>
                    <a:pt x="384" y="51"/>
                    <a:pt x="382" y="52"/>
                    <a:pt x="380" y="57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0" y="59"/>
                    <a:pt x="379" y="60"/>
                    <a:pt x="379" y="60"/>
                  </a:cubicBezTo>
                  <a:cubicBezTo>
                    <a:pt x="378" y="60"/>
                    <a:pt x="378" y="60"/>
                    <a:pt x="378" y="60"/>
                  </a:cubicBezTo>
                  <a:cubicBezTo>
                    <a:pt x="377" y="60"/>
                    <a:pt x="377" y="60"/>
                    <a:pt x="376" y="60"/>
                  </a:cubicBezTo>
                  <a:cubicBezTo>
                    <a:pt x="375" y="60"/>
                    <a:pt x="374" y="60"/>
                    <a:pt x="373" y="61"/>
                  </a:cubicBezTo>
                  <a:cubicBezTo>
                    <a:pt x="371" y="62"/>
                    <a:pt x="371" y="65"/>
                    <a:pt x="370" y="67"/>
                  </a:cubicBezTo>
                  <a:cubicBezTo>
                    <a:pt x="370" y="68"/>
                    <a:pt x="370" y="70"/>
                    <a:pt x="369" y="71"/>
                  </a:cubicBezTo>
                  <a:cubicBezTo>
                    <a:pt x="369" y="71"/>
                    <a:pt x="368" y="71"/>
                    <a:pt x="368" y="71"/>
                  </a:cubicBezTo>
                  <a:cubicBezTo>
                    <a:pt x="368" y="70"/>
                    <a:pt x="368" y="69"/>
                    <a:pt x="369" y="68"/>
                  </a:cubicBezTo>
                  <a:cubicBezTo>
                    <a:pt x="369" y="67"/>
                    <a:pt x="369" y="65"/>
                    <a:pt x="369" y="65"/>
                  </a:cubicBezTo>
                  <a:cubicBezTo>
                    <a:pt x="369" y="62"/>
                    <a:pt x="369" y="57"/>
                    <a:pt x="364" y="55"/>
                  </a:cubicBezTo>
                  <a:cubicBezTo>
                    <a:pt x="363" y="55"/>
                    <a:pt x="362" y="55"/>
                    <a:pt x="361" y="55"/>
                  </a:cubicBezTo>
                  <a:cubicBezTo>
                    <a:pt x="357" y="55"/>
                    <a:pt x="352" y="57"/>
                    <a:pt x="346" y="62"/>
                  </a:cubicBezTo>
                  <a:cubicBezTo>
                    <a:pt x="345" y="63"/>
                    <a:pt x="344" y="64"/>
                    <a:pt x="344" y="65"/>
                  </a:cubicBezTo>
                  <a:cubicBezTo>
                    <a:pt x="343" y="66"/>
                    <a:pt x="342" y="67"/>
                    <a:pt x="341" y="67"/>
                  </a:cubicBezTo>
                  <a:cubicBezTo>
                    <a:pt x="340" y="68"/>
                    <a:pt x="339" y="68"/>
                    <a:pt x="337" y="68"/>
                  </a:cubicBezTo>
                  <a:cubicBezTo>
                    <a:pt x="336" y="68"/>
                    <a:pt x="335" y="68"/>
                    <a:pt x="334" y="68"/>
                  </a:cubicBezTo>
                  <a:cubicBezTo>
                    <a:pt x="332" y="68"/>
                    <a:pt x="332" y="68"/>
                    <a:pt x="332" y="68"/>
                  </a:cubicBezTo>
                  <a:cubicBezTo>
                    <a:pt x="329" y="68"/>
                    <a:pt x="328" y="67"/>
                    <a:pt x="326" y="64"/>
                  </a:cubicBezTo>
                  <a:cubicBezTo>
                    <a:pt x="324" y="62"/>
                    <a:pt x="324" y="62"/>
                    <a:pt x="324" y="62"/>
                  </a:cubicBezTo>
                  <a:cubicBezTo>
                    <a:pt x="322" y="60"/>
                    <a:pt x="320" y="58"/>
                    <a:pt x="317" y="57"/>
                  </a:cubicBezTo>
                  <a:cubicBezTo>
                    <a:pt x="316" y="56"/>
                    <a:pt x="315" y="55"/>
                    <a:pt x="314" y="55"/>
                  </a:cubicBezTo>
                  <a:cubicBezTo>
                    <a:pt x="312" y="54"/>
                    <a:pt x="311" y="53"/>
                    <a:pt x="309" y="51"/>
                  </a:cubicBezTo>
                  <a:cubicBezTo>
                    <a:pt x="309" y="51"/>
                    <a:pt x="309" y="51"/>
                    <a:pt x="309" y="51"/>
                  </a:cubicBezTo>
                  <a:cubicBezTo>
                    <a:pt x="307" y="49"/>
                    <a:pt x="306" y="48"/>
                    <a:pt x="302" y="48"/>
                  </a:cubicBezTo>
                  <a:cubicBezTo>
                    <a:pt x="302" y="48"/>
                    <a:pt x="301" y="48"/>
                    <a:pt x="301" y="48"/>
                  </a:cubicBezTo>
                  <a:cubicBezTo>
                    <a:pt x="300" y="48"/>
                    <a:pt x="300" y="48"/>
                    <a:pt x="299" y="48"/>
                  </a:cubicBezTo>
                  <a:cubicBezTo>
                    <a:pt x="298" y="48"/>
                    <a:pt x="298" y="48"/>
                    <a:pt x="298" y="48"/>
                  </a:cubicBezTo>
                  <a:cubicBezTo>
                    <a:pt x="298" y="48"/>
                    <a:pt x="298" y="47"/>
                    <a:pt x="298" y="45"/>
                  </a:cubicBezTo>
                  <a:cubicBezTo>
                    <a:pt x="298" y="44"/>
                    <a:pt x="298" y="43"/>
                    <a:pt x="298" y="42"/>
                  </a:cubicBezTo>
                  <a:cubicBezTo>
                    <a:pt x="298" y="38"/>
                    <a:pt x="299" y="34"/>
                    <a:pt x="297" y="30"/>
                  </a:cubicBezTo>
                  <a:cubicBezTo>
                    <a:pt x="295" y="24"/>
                    <a:pt x="293" y="21"/>
                    <a:pt x="289" y="16"/>
                  </a:cubicBezTo>
                  <a:cubicBezTo>
                    <a:pt x="288" y="16"/>
                    <a:pt x="288" y="15"/>
                    <a:pt x="287" y="13"/>
                  </a:cubicBezTo>
                  <a:cubicBezTo>
                    <a:pt x="285" y="10"/>
                    <a:pt x="283" y="6"/>
                    <a:pt x="279" y="6"/>
                  </a:cubicBezTo>
                  <a:cubicBezTo>
                    <a:pt x="279" y="6"/>
                    <a:pt x="278" y="7"/>
                    <a:pt x="277" y="7"/>
                  </a:cubicBezTo>
                  <a:cubicBezTo>
                    <a:pt x="275" y="8"/>
                    <a:pt x="273" y="10"/>
                    <a:pt x="272" y="12"/>
                  </a:cubicBezTo>
                  <a:cubicBezTo>
                    <a:pt x="271" y="12"/>
                    <a:pt x="271" y="13"/>
                    <a:pt x="271" y="13"/>
                  </a:cubicBezTo>
                  <a:cubicBezTo>
                    <a:pt x="269" y="15"/>
                    <a:pt x="267" y="17"/>
                    <a:pt x="265" y="18"/>
                  </a:cubicBezTo>
                  <a:cubicBezTo>
                    <a:pt x="264" y="19"/>
                    <a:pt x="264" y="20"/>
                    <a:pt x="263" y="21"/>
                  </a:cubicBezTo>
                  <a:cubicBezTo>
                    <a:pt x="261" y="22"/>
                    <a:pt x="258" y="25"/>
                    <a:pt x="256" y="25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3" y="25"/>
                    <a:pt x="252" y="22"/>
                    <a:pt x="250" y="20"/>
                  </a:cubicBezTo>
                  <a:cubicBezTo>
                    <a:pt x="250" y="19"/>
                    <a:pt x="249" y="19"/>
                    <a:pt x="249" y="18"/>
                  </a:cubicBezTo>
                  <a:cubicBezTo>
                    <a:pt x="247" y="16"/>
                    <a:pt x="246" y="15"/>
                    <a:pt x="244" y="15"/>
                  </a:cubicBezTo>
                  <a:cubicBezTo>
                    <a:pt x="243" y="15"/>
                    <a:pt x="240" y="15"/>
                    <a:pt x="240" y="21"/>
                  </a:cubicBezTo>
                  <a:cubicBezTo>
                    <a:pt x="240" y="22"/>
                    <a:pt x="240" y="23"/>
                    <a:pt x="240" y="24"/>
                  </a:cubicBezTo>
                  <a:cubicBezTo>
                    <a:pt x="240" y="27"/>
                    <a:pt x="240" y="28"/>
                    <a:pt x="238" y="28"/>
                  </a:cubicBezTo>
                  <a:cubicBezTo>
                    <a:pt x="230" y="30"/>
                    <a:pt x="221" y="30"/>
                    <a:pt x="213" y="30"/>
                  </a:cubicBezTo>
                  <a:cubicBezTo>
                    <a:pt x="211" y="30"/>
                    <a:pt x="210" y="30"/>
                    <a:pt x="208" y="30"/>
                  </a:cubicBezTo>
                  <a:cubicBezTo>
                    <a:pt x="206" y="29"/>
                    <a:pt x="204" y="29"/>
                    <a:pt x="202" y="29"/>
                  </a:cubicBezTo>
                  <a:cubicBezTo>
                    <a:pt x="202" y="29"/>
                    <a:pt x="201" y="29"/>
                    <a:pt x="201" y="29"/>
                  </a:cubicBezTo>
                  <a:cubicBezTo>
                    <a:pt x="199" y="29"/>
                    <a:pt x="197" y="29"/>
                    <a:pt x="195" y="29"/>
                  </a:cubicBezTo>
                  <a:cubicBezTo>
                    <a:pt x="193" y="29"/>
                    <a:pt x="192" y="29"/>
                    <a:pt x="190" y="29"/>
                  </a:cubicBezTo>
                  <a:cubicBezTo>
                    <a:pt x="187" y="28"/>
                    <a:pt x="185" y="28"/>
                    <a:pt x="182" y="28"/>
                  </a:cubicBezTo>
                  <a:cubicBezTo>
                    <a:pt x="181" y="28"/>
                    <a:pt x="179" y="27"/>
                    <a:pt x="179" y="27"/>
                  </a:cubicBezTo>
                  <a:cubicBezTo>
                    <a:pt x="176" y="27"/>
                    <a:pt x="169" y="30"/>
                    <a:pt x="167" y="34"/>
                  </a:cubicBezTo>
                  <a:cubicBezTo>
                    <a:pt x="166" y="36"/>
                    <a:pt x="166" y="40"/>
                    <a:pt x="167" y="43"/>
                  </a:cubicBezTo>
                  <a:cubicBezTo>
                    <a:pt x="167" y="44"/>
                    <a:pt x="167" y="44"/>
                    <a:pt x="167" y="45"/>
                  </a:cubicBezTo>
                  <a:cubicBezTo>
                    <a:pt x="167" y="51"/>
                    <a:pt x="167" y="56"/>
                    <a:pt x="167" y="62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6" y="66"/>
                    <a:pt x="198" y="72"/>
                    <a:pt x="199" y="74"/>
                  </a:cubicBezTo>
                  <a:cubicBezTo>
                    <a:pt x="199" y="76"/>
                    <a:pt x="199" y="77"/>
                    <a:pt x="198" y="78"/>
                  </a:cubicBezTo>
                  <a:cubicBezTo>
                    <a:pt x="198" y="79"/>
                    <a:pt x="197" y="79"/>
                    <a:pt x="196" y="79"/>
                  </a:cubicBezTo>
                  <a:cubicBezTo>
                    <a:pt x="196" y="79"/>
                    <a:pt x="196" y="79"/>
                    <a:pt x="195" y="79"/>
                  </a:cubicBezTo>
                  <a:cubicBezTo>
                    <a:pt x="194" y="79"/>
                    <a:pt x="193" y="78"/>
                    <a:pt x="191" y="77"/>
                  </a:cubicBezTo>
                  <a:cubicBezTo>
                    <a:pt x="190" y="76"/>
                    <a:pt x="188" y="75"/>
                    <a:pt x="186" y="75"/>
                  </a:cubicBezTo>
                  <a:cubicBezTo>
                    <a:pt x="185" y="75"/>
                    <a:pt x="184" y="76"/>
                    <a:pt x="182" y="76"/>
                  </a:cubicBezTo>
                  <a:cubicBezTo>
                    <a:pt x="181" y="77"/>
                    <a:pt x="179" y="77"/>
                    <a:pt x="177" y="78"/>
                  </a:cubicBezTo>
                  <a:cubicBezTo>
                    <a:pt x="175" y="78"/>
                    <a:pt x="173" y="79"/>
                    <a:pt x="172" y="80"/>
                  </a:cubicBezTo>
                  <a:cubicBezTo>
                    <a:pt x="171" y="80"/>
                    <a:pt x="170" y="80"/>
                    <a:pt x="170" y="80"/>
                  </a:cubicBezTo>
                  <a:cubicBezTo>
                    <a:pt x="164" y="82"/>
                    <a:pt x="159" y="84"/>
                    <a:pt x="157" y="88"/>
                  </a:cubicBezTo>
                  <a:cubicBezTo>
                    <a:pt x="157" y="90"/>
                    <a:pt x="157" y="92"/>
                    <a:pt x="157" y="94"/>
                  </a:cubicBezTo>
                  <a:cubicBezTo>
                    <a:pt x="157" y="95"/>
                    <a:pt x="157" y="96"/>
                    <a:pt x="157" y="96"/>
                  </a:cubicBezTo>
                  <a:cubicBezTo>
                    <a:pt x="157" y="98"/>
                    <a:pt x="158" y="100"/>
                    <a:pt x="158" y="102"/>
                  </a:cubicBezTo>
                  <a:cubicBezTo>
                    <a:pt x="158" y="103"/>
                    <a:pt x="158" y="105"/>
                    <a:pt x="158" y="106"/>
                  </a:cubicBezTo>
                  <a:cubicBezTo>
                    <a:pt x="158" y="110"/>
                    <a:pt x="158" y="113"/>
                    <a:pt x="158" y="116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9" y="124"/>
                    <a:pt x="166" y="128"/>
                    <a:pt x="169" y="129"/>
                  </a:cubicBezTo>
                  <a:cubicBezTo>
                    <a:pt x="173" y="130"/>
                    <a:pt x="175" y="133"/>
                    <a:pt x="178" y="137"/>
                  </a:cubicBezTo>
                  <a:cubicBezTo>
                    <a:pt x="179" y="138"/>
                    <a:pt x="179" y="141"/>
                    <a:pt x="180" y="143"/>
                  </a:cubicBezTo>
                  <a:cubicBezTo>
                    <a:pt x="180" y="145"/>
                    <a:pt x="180" y="146"/>
                    <a:pt x="180" y="147"/>
                  </a:cubicBezTo>
                  <a:cubicBezTo>
                    <a:pt x="181" y="149"/>
                    <a:pt x="182" y="150"/>
                    <a:pt x="183" y="152"/>
                  </a:cubicBezTo>
                  <a:cubicBezTo>
                    <a:pt x="183" y="152"/>
                    <a:pt x="183" y="153"/>
                    <a:pt x="184" y="153"/>
                  </a:cubicBezTo>
                  <a:cubicBezTo>
                    <a:pt x="186" y="158"/>
                    <a:pt x="190" y="165"/>
                    <a:pt x="188" y="171"/>
                  </a:cubicBezTo>
                  <a:cubicBezTo>
                    <a:pt x="188" y="173"/>
                    <a:pt x="188" y="175"/>
                    <a:pt x="187" y="177"/>
                  </a:cubicBezTo>
                  <a:cubicBezTo>
                    <a:pt x="187" y="178"/>
                    <a:pt x="187" y="180"/>
                    <a:pt x="187" y="181"/>
                  </a:cubicBezTo>
                  <a:cubicBezTo>
                    <a:pt x="185" y="188"/>
                    <a:pt x="184" y="196"/>
                    <a:pt x="183" y="203"/>
                  </a:cubicBezTo>
                  <a:cubicBezTo>
                    <a:pt x="182" y="208"/>
                    <a:pt x="181" y="213"/>
                    <a:pt x="180" y="218"/>
                  </a:cubicBezTo>
                  <a:cubicBezTo>
                    <a:pt x="179" y="226"/>
                    <a:pt x="178" y="234"/>
                    <a:pt x="176" y="242"/>
                  </a:cubicBezTo>
                  <a:cubicBezTo>
                    <a:pt x="175" y="249"/>
                    <a:pt x="174" y="255"/>
                    <a:pt x="173" y="262"/>
                  </a:cubicBezTo>
                  <a:cubicBezTo>
                    <a:pt x="172" y="268"/>
                    <a:pt x="171" y="275"/>
                    <a:pt x="170" y="281"/>
                  </a:cubicBezTo>
                  <a:cubicBezTo>
                    <a:pt x="169" y="287"/>
                    <a:pt x="168" y="293"/>
                    <a:pt x="167" y="299"/>
                  </a:cubicBezTo>
                  <a:cubicBezTo>
                    <a:pt x="166" y="302"/>
                    <a:pt x="165" y="305"/>
                    <a:pt x="165" y="309"/>
                  </a:cubicBezTo>
                  <a:cubicBezTo>
                    <a:pt x="165" y="309"/>
                    <a:pt x="165" y="309"/>
                    <a:pt x="165" y="309"/>
                  </a:cubicBezTo>
                  <a:cubicBezTo>
                    <a:pt x="164" y="309"/>
                    <a:pt x="164" y="308"/>
                    <a:pt x="163" y="308"/>
                  </a:cubicBezTo>
                  <a:cubicBezTo>
                    <a:pt x="163" y="308"/>
                    <a:pt x="163" y="308"/>
                    <a:pt x="163" y="308"/>
                  </a:cubicBezTo>
                  <a:cubicBezTo>
                    <a:pt x="161" y="307"/>
                    <a:pt x="160" y="307"/>
                    <a:pt x="159" y="306"/>
                  </a:cubicBezTo>
                  <a:cubicBezTo>
                    <a:pt x="158" y="306"/>
                    <a:pt x="157" y="306"/>
                    <a:pt x="156" y="305"/>
                  </a:cubicBezTo>
                  <a:cubicBezTo>
                    <a:pt x="156" y="304"/>
                    <a:pt x="156" y="303"/>
                    <a:pt x="156" y="303"/>
                  </a:cubicBezTo>
                  <a:cubicBezTo>
                    <a:pt x="155" y="300"/>
                    <a:pt x="154" y="300"/>
                    <a:pt x="150" y="300"/>
                  </a:cubicBezTo>
                  <a:cubicBezTo>
                    <a:pt x="149" y="299"/>
                    <a:pt x="148" y="299"/>
                    <a:pt x="146" y="299"/>
                  </a:cubicBezTo>
                  <a:cubicBezTo>
                    <a:pt x="144" y="298"/>
                    <a:pt x="142" y="298"/>
                    <a:pt x="140" y="298"/>
                  </a:cubicBezTo>
                  <a:cubicBezTo>
                    <a:pt x="138" y="298"/>
                    <a:pt x="136" y="298"/>
                    <a:pt x="135" y="299"/>
                  </a:cubicBezTo>
                  <a:cubicBezTo>
                    <a:pt x="133" y="300"/>
                    <a:pt x="131" y="302"/>
                    <a:pt x="129" y="304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28" y="305"/>
                    <a:pt x="127" y="306"/>
                    <a:pt x="126" y="307"/>
                  </a:cubicBezTo>
                  <a:cubicBezTo>
                    <a:pt x="125" y="310"/>
                    <a:pt x="124" y="311"/>
                    <a:pt x="121" y="311"/>
                  </a:cubicBezTo>
                  <a:cubicBezTo>
                    <a:pt x="116" y="311"/>
                    <a:pt x="113" y="312"/>
                    <a:pt x="109" y="314"/>
                  </a:cubicBezTo>
                  <a:cubicBezTo>
                    <a:pt x="108" y="314"/>
                    <a:pt x="107" y="315"/>
                    <a:pt x="106" y="315"/>
                  </a:cubicBezTo>
                  <a:cubicBezTo>
                    <a:pt x="104" y="316"/>
                    <a:pt x="102" y="317"/>
                    <a:pt x="99" y="317"/>
                  </a:cubicBezTo>
                  <a:cubicBezTo>
                    <a:pt x="97" y="318"/>
                    <a:pt x="97" y="318"/>
                    <a:pt x="97" y="318"/>
                  </a:cubicBezTo>
                  <a:cubicBezTo>
                    <a:pt x="90" y="319"/>
                    <a:pt x="81" y="320"/>
                    <a:pt x="75" y="326"/>
                  </a:cubicBezTo>
                  <a:cubicBezTo>
                    <a:pt x="74" y="326"/>
                    <a:pt x="74" y="327"/>
                    <a:pt x="73" y="327"/>
                  </a:cubicBezTo>
                  <a:cubicBezTo>
                    <a:pt x="72" y="327"/>
                    <a:pt x="72" y="327"/>
                    <a:pt x="71" y="328"/>
                  </a:cubicBezTo>
                  <a:cubicBezTo>
                    <a:pt x="70" y="328"/>
                    <a:pt x="69" y="329"/>
                    <a:pt x="68" y="330"/>
                  </a:cubicBezTo>
                  <a:cubicBezTo>
                    <a:pt x="67" y="330"/>
                    <a:pt x="67" y="331"/>
                    <a:pt x="66" y="331"/>
                  </a:cubicBezTo>
                  <a:cubicBezTo>
                    <a:pt x="65" y="331"/>
                    <a:pt x="65" y="332"/>
                    <a:pt x="65" y="332"/>
                  </a:cubicBezTo>
                  <a:cubicBezTo>
                    <a:pt x="63" y="332"/>
                    <a:pt x="62" y="333"/>
                    <a:pt x="61" y="334"/>
                  </a:cubicBezTo>
                  <a:cubicBezTo>
                    <a:pt x="60" y="335"/>
                    <a:pt x="60" y="335"/>
                    <a:pt x="60" y="336"/>
                  </a:cubicBezTo>
                  <a:cubicBezTo>
                    <a:pt x="59" y="337"/>
                    <a:pt x="58" y="338"/>
                    <a:pt x="57" y="339"/>
                  </a:cubicBezTo>
                  <a:cubicBezTo>
                    <a:pt x="55" y="342"/>
                    <a:pt x="52" y="344"/>
                    <a:pt x="48" y="345"/>
                  </a:cubicBezTo>
                  <a:cubicBezTo>
                    <a:pt x="45" y="346"/>
                    <a:pt x="41" y="349"/>
                    <a:pt x="39" y="351"/>
                  </a:cubicBezTo>
                  <a:cubicBezTo>
                    <a:pt x="36" y="353"/>
                    <a:pt x="36" y="356"/>
                    <a:pt x="36" y="358"/>
                  </a:cubicBezTo>
                  <a:cubicBezTo>
                    <a:pt x="36" y="359"/>
                    <a:pt x="36" y="360"/>
                    <a:pt x="36" y="360"/>
                  </a:cubicBezTo>
                  <a:cubicBezTo>
                    <a:pt x="36" y="361"/>
                    <a:pt x="36" y="361"/>
                    <a:pt x="36" y="361"/>
                  </a:cubicBezTo>
                  <a:cubicBezTo>
                    <a:pt x="35" y="364"/>
                    <a:pt x="34" y="366"/>
                    <a:pt x="34" y="369"/>
                  </a:cubicBezTo>
                  <a:cubicBezTo>
                    <a:pt x="34" y="375"/>
                    <a:pt x="33" y="378"/>
                    <a:pt x="31" y="383"/>
                  </a:cubicBezTo>
                  <a:cubicBezTo>
                    <a:pt x="30" y="383"/>
                    <a:pt x="30" y="384"/>
                    <a:pt x="29" y="385"/>
                  </a:cubicBezTo>
                  <a:cubicBezTo>
                    <a:pt x="29" y="387"/>
                    <a:pt x="28" y="388"/>
                    <a:pt x="27" y="389"/>
                  </a:cubicBezTo>
                  <a:cubicBezTo>
                    <a:pt x="27" y="389"/>
                    <a:pt x="27" y="390"/>
                    <a:pt x="26" y="390"/>
                  </a:cubicBezTo>
                  <a:cubicBezTo>
                    <a:pt x="25" y="391"/>
                    <a:pt x="24" y="393"/>
                    <a:pt x="23" y="395"/>
                  </a:cubicBezTo>
                  <a:cubicBezTo>
                    <a:pt x="22" y="401"/>
                    <a:pt x="24" y="405"/>
                    <a:pt x="27" y="408"/>
                  </a:cubicBezTo>
                  <a:cubicBezTo>
                    <a:pt x="27" y="410"/>
                    <a:pt x="27" y="410"/>
                    <a:pt x="27" y="410"/>
                  </a:cubicBezTo>
                  <a:cubicBezTo>
                    <a:pt x="29" y="413"/>
                    <a:pt x="29" y="415"/>
                    <a:pt x="26" y="417"/>
                  </a:cubicBezTo>
                  <a:cubicBezTo>
                    <a:pt x="23" y="419"/>
                    <a:pt x="23" y="419"/>
                    <a:pt x="23" y="419"/>
                  </a:cubicBezTo>
                  <a:cubicBezTo>
                    <a:pt x="20" y="421"/>
                    <a:pt x="17" y="423"/>
                    <a:pt x="13" y="425"/>
                  </a:cubicBezTo>
                  <a:cubicBezTo>
                    <a:pt x="9" y="428"/>
                    <a:pt x="7" y="431"/>
                    <a:pt x="4" y="436"/>
                  </a:cubicBezTo>
                  <a:cubicBezTo>
                    <a:pt x="4" y="436"/>
                    <a:pt x="4" y="436"/>
                    <a:pt x="4" y="436"/>
                  </a:cubicBezTo>
                  <a:cubicBezTo>
                    <a:pt x="2" y="438"/>
                    <a:pt x="0" y="441"/>
                    <a:pt x="0" y="445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57" y="467"/>
                    <a:pt x="57" y="467"/>
                    <a:pt x="57" y="467"/>
                  </a:cubicBezTo>
                  <a:cubicBezTo>
                    <a:pt x="119" y="477"/>
                    <a:pt x="159" y="485"/>
                    <a:pt x="164" y="487"/>
                  </a:cubicBezTo>
                  <a:cubicBezTo>
                    <a:pt x="167" y="488"/>
                    <a:pt x="167" y="488"/>
                    <a:pt x="167" y="488"/>
                  </a:cubicBezTo>
                  <a:cubicBezTo>
                    <a:pt x="167" y="488"/>
                    <a:pt x="167" y="488"/>
                    <a:pt x="167" y="488"/>
                  </a:cubicBezTo>
                  <a:cubicBezTo>
                    <a:pt x="238" y="524"/>
                    <a:pt x="238" y="524"/>
                    <a:pt x="238" y="524"/>
                  </a:cubicBezTo>
                  <a:cubicBezTo>
                    <a:pt x="322" y="556"/>
                    <a:pt x="322" y="556"/>
                    <a:pt x="322" y="556"/>
                  </a:cubicBezTo>
                  <a:cubicBezTo>
                    <a:pt x="323" y="553"/>
                    <a:pt x="323" y="553"/>
                    <a:pt x="323" y="553"/>
                  </a:cubicBezTo>
                  <a:cubicBezTo>
                    <a:pt x="325" y="551"/>
                    <a:pt x="326" y="549"/>
                    <a:pt x="329" y="548"/>
                  </a:cubicBezTo>
                  <a:cubicBezTo>
                    <a:pt x="329" y="547"/>
                    <a:pt x="330" y="547"/>
                    <a:pt x="330" y="547"/>
                  </a:cubicBezTo>
                  <a:cubicBezTo>
                    <a:pt x="332" y="546"/>
                    <a:pt x="333" y="546"/>
                    <a:pt x="333" y="544"/>
                  </a:cubicBezTo>
                  <a:cubicBezTo>
                    <a:pt x="334" y="544"/>
                    <a:pt x="334" y="543"/>
                    <a:pt x="335" y="542"/>
                  </a:cubicBezTo>
                  <a:cubicBezTo>
                    <a:pt x="335" y="541"/>
                    <a:pt x="336" y="540"/>
                    <a:pt x="337" y="539"/>
                  </a:cubicBezTo>
                  <a:cubicBezTo>
                    <a:pt x="337" y="539"/>
                    <a:pt x="337" y="538"/>
                    <a:pt x="337" y="537"/>
                  </a:cubicBezTo>
                  <a:cubicBezTo>
                    <a:pt x="338" y="536"/>
                    <a:pt x="338" y="535"/>
                    <a:pt x="340" y="534"/>
                  </a:cubicBezTo>
                  <a:cubicBezTo>
                    <a:pt x="341" y="533"/>
                    <a:pt x="343" y="533"/>
                    <a:pt x="345" y="533"/>
                  </a:cubicBezTo>
                  <a:cubicBezTo>
                    <a:pt x="346" y="533"/>
                    <a:pt x="346" y="533"/>
                    <a:pt x="346" y="533"/>
                  </a:cubicBezTo>
                  <a:cubicBezTo>
                    <a:pt x="347" y="533"/>
                    <a:pt x="348" y="533"/>
                    <a:pt x="350" y="533"/>
                  </a:cubicBezTo>
                  <a:cubicBezTo>
                    <a:pt x="352" y="533"/>
                    <a:pt x="354" y="532"/>
                    <a:pt x="356" y="532"/>
                  </a:cubicBezTo>
                  <a:cubicBezTo>
                    <a:pt x="357" y="532"/>
                    <a:pt x="358" y="532"/>
                    <a:pt x="359" y="533"/>
                  </a:cubicBezTo>
                  <a:cubicBezTo>
                    <a:pt x="360" y="533"/>
                    <a:pt x="360" y="534"/>
                    <a:pt x="360" y="534"/>
                  </a:cubicBezTo>
                  <a:cubicBezTo>
                    <a:pt x="361" y="534"/>
                    <a:pt x="361" y="535"/>
                    <a:pt x="361" y="535"/>
                  </a:cubicBezTo>
                  <a:cubicBezTo>
                    <a:pt x="362" y="536"/>
                    <a:pt x="362" y="536"/>
                    <a:pt x="363" y="537"/>
                  </a:cubicBezTo>
                  <a:cubicBezTo>
                    <a:pt x="364" y="537"/>
                    <a:pt x="364" y="537"/>
                    <a:pt x="364" y="537"/>
                  </a:cubicBezTo>
                  <a:cubicBezTo>
                    <a:pt x="365" y="538"/>
                    <a:pt x="366" y="539"/>
                    <a:pt x="367" y="539"/>
                  </a:cubicBezTo>
                  <a:cubicBezTo>
                    <a:pt x="368" y="539"/>
                    <a:pt x="368" y="538"/>
                    <a:pt x="369" y="538"/>
                  </a:cubicBezTo>
                  <a:cubicBezTo>
                    <a:pt x="370" y="538"/>
                    <a:pt x="372" y="536"/>
                    <a:pt x="373" y="535"/>
                  </a:cubicBezTo>
                  <a:cubicBezTo>
                    <a:pt x="374" y="533"/>
                    <a:pt x="374" y="533"/>
                    <a:pt x="374" y="533"/>
                  </a:cubicBezTo>
                  <a:cubicBezTo>
                    <a:pt x="374" y="533"/>
                    <a:pt x="374" y="533"/>
                    <a:pt x="374" y="533"/>
                  </a:cubicBezTo>
                  <a:cubicBezTo>
                    <a:pt x="374" y="532"/>
                    <a:pt x="375" y="532"/>
                    <a:pt x="375" y="532"/>
                  </a:cubicBezTo>
                  <a:cubicBezTo>
                    <a:pt x="376" y="532"/>
                    <a:pt x="376" y="532"/>
                    <a:pt x="376" y="532"/>
                  </a:cubicBezTo>
                  <a:cubicBezTo>
                    <a:pt x="376" y="532"/>
                    <a:pt x="377" y="532"/>
                    <a:pt x="377" y="532"/>
                  </a:cubicBezTo>
                  <a:cubicBezTo>
                    <a:pt x="379" y="534"/>
                    <a:pt x="379" y="534"/>
                    <a:pt x="379" y="534"/>
                  </a:cubicBezTo>
                  <a:cubicBezTo>
                    <a:pt x="380" y="533"/>
                    <a:pt x="380" y="533"/>
                    <a:pt x="380" y="533"/>
                  </a:cubicBezTo>
                  <a:cubicBezTo>
                    <a:pt x="381" y="533"/>
                    <a:pt x="381" y="532"/>
                    <a:pt x="381" y="531"/>
                  </a:cubicBezTo>
                  <a:cubicBezTo>
                    <a:pt x="382" y="531"/>
                    <a:pt x="382" y="530"/>
                    <a:pt x="382" y="530"/>
                  </a:cubicBezTo>
                  <a:cubicBezTo>
                    <a:pt x="384" y="529"/>
                    <a:pt x="385" y="528"/>
                    <a:pt x="387" y="527"/>
                  </a:cubicBezTo>
                  <a:cubicBezTo>
                    <a:pt x="388" y="527"/>
                    <a:pt x="389" y="526"/>
                    <a:pt x="390" y="526"/>
                  </a:cubicBezTo>
                  <a:cubicBezTo>
                    <a:pt x="390" y="526"/>
                    <a:pt x="390" y="526"/>
                    <a:pt x="390" y="526"/>
                  </a:cubicBezTo>
                  <a:cubicBezTo>
                    <a:pt x="391" y="527"/>
                    <a:pt x="392" y="527"/>
                    <a:pt x="392" y="529"/>
                  </a:cubicBezTo>
                  <a:cubicBezTo>
                    <a:pt x="392" y="530"/>
                    <a:pt x="393" y="532"/>
                    <a:pt x="395" y="532"/>
                  </a:cubicBezTo>
                  <a:cubicBezTo>
                    <a:pt x="395" y="532"/>
                    <a:pt x="395" y="532"/>
                    <a:pt x="395" y="532"/>
                  </a:cubicBezTo>
                  <a:cubicBezTo>
                    <a:pt x="395" y="532"/>
                    <a:pt x="395" y="532"/>
                    <a:pt x="395" y="532"/>
                  </a:cubicBezTo>
                  <a:cubicBezTo>
                    <a:pt x="396" y="531"/>
                    <a:pt x="397" y="531"/>
                    <a:pt x="398" y="529"/>
                  </a:cubicBezTo>
                  <a:cubicBezTo>
                    <a:pt x="399" y="528"/>
                    <a:pt x="400" y="527"/>
                    <a:pt x="401" y="527"/>
                  </a:cubicBezTo>
                  <a:cubicBezTo>
                    <a:pt x="403" y="526"/>
                    <a:pt x="403" y="525"/>
                    <a:pt x="404" y="523"/>
                  </a:cubicBezTo>
                  <a:cubicBezTo>
                    <a:pt x="404" y="522"/>
                    <a:pt x="404" y="522"/>
                    <a:pt x="404" y="522"/>
                  </a:cubicBezTo>
                  <a:cubicBezTo>
                    <a:pt x="404" y="521"/>
                    <a:pt x="405" y="520"/>
                    <a:pt x="405" y="519"/>
                  </a:cubicBezTo>
                  <a:cubicBezTo>
                    <a:pt x="406" y="515"/>
                    <a:pt x="407" y="512"/>
                    <a:pt x="411" y="512"/>
                  </a:cubicBezTo>
                  <a:cubicBezTo>
                    <a:pt x="413" y="511"/>
                    <a:pt x="413" y="511"/>
                    <a:pt x="413" y="511"/>
                  </a:cubicBezTo>
                  <a:cubicBezTo>
                    <a:pt x="415" y="512"/>
                    <a:pt x="415" y="512"/>
                    <a:pt x="415" y="512"/>
                  </a:cubicBezTo>
                  <a:cubicBezTo>
                    <a:pt x="414" y="512"/>
                    <a:pt x="413" y="513"/>
                    <a:pt x="413" y="513"/>
                  </a:cubicBezTo>
                  <a:cubicBezTo>
                    <a:pt x="414" y="513"/>
                    <a:pt x="415" y="513"/>
                    <a:pt x="415" y="513"/>
                  </a:cubicBezTo>
                  <a:cubicBezTo>
                    <a:pt x="416" y="514"/>
                    <a:pt x="416" y="514"/>
                    <a:pt x="416" y="514"/>
                  </a:cubicBezTo>
                  <a:cubicBezTo>
                    <a:pt x="417" y="514"/>
                    <a:pt x="417" y="514"/>
                    <a:pt x="417" y="514"/>
                  </a:cubicBezTo>
                  <a:cubicBezTo>
                    <a:pt x="418" y="513"/>
                    <a:pt x="419" y="513"/>
                    <a:pt x="420" y="512"/>
                  </a:cubicBezTo>
                  <a:cubicBezTo>
                    <a:pt x="421" y="511"/>
                    <a:pt x="422" y="510"/>
                    <a:pt x="423" y="510"/>
                  </a:cubicBezTo>
                  <a:cubicBezTo>
                    <a:pt x="424" y="510"/>
                    <a:pt x="424" y="510"/>
                    <a:pt x="424" y="510"/>
                  </a:cubicBezTo>
                  <a:cubicBezTo>
                    <a:pt x="425" y="510"/>
                    <a:pt x="425" y="510"/>
                    <a:pt x="426" y="510"/>
                  </a:cubicBezTo>
                  <a:cubicBezTo>
                    <a:pt x="426" y="510"/>
                    <a:pt x="427" y="510"/>
                    <a:pt x="427" y="510"/>
                  </a:cubicBezTo>
                  <a:cubicBezTo>
                    <a:pt x="427" y="510"/>
                    <a:pt x="428" y="510"/>
                    <a:pt x="428" y="510"/>
                  </a:cubicBezTo>
                  <a:cubicBezTo>
                    <a:pt x="428" y="509"/>
                    <a:pt x="429" y="509"/>
                    <a:pt x="429" y="509"/>
                  </a:cubicBezTo>
                  <a:cubicBezTo>
                    <a:pt x="430" y="509"/>
                    <a:pt x="431" y="508"/>
                    <a:pt x="432" y="508"/>
                  </a:cubicBezTo>
                  <a:cubicBezTo>
                    <a:pt x="433" y="508"/>
                    <a:pt x="433" y="508"/>
                    <a:pt x="434" y="508"/>
                  </a:cubicBezTo>
                  <a:cubicBezTo>
                    <a:pt x="435" y="509"/>
                    <a:pt x="436" y="509"/>
                    <a:pt x="436" y="509"/>
                  </a:cubicBezTo>
                  <a:cubicBezTo>
                    <a:pt x="437" y="509"/>
                    <a:pt x="439" y="508"/>
                    <a:pt x="440" y="507"/>
                  </a:cubicBezTo>
                  <a:cubicBezTo>
                    <a:pt x="441" y="505"/>
                    <a:pt x="441" y="502"/>
                    <a:pt x="440" y="498"/>
                  </a:cubicBezTo>
                  <a:cubicBezTo>
                    <a:pt x="441" y="497"/>
                    <a:pt x="442" y="497"/>
                    <a:pt x="443" y="497"/>
                  </a:cubicBezTo>
                  <a:cubicBezTo>
                    <a:pt x="445" y="496"/>
                    <a:pt x="446" y="496"/>
                    <a:pt x="447" y="493"/>
                  </a:cubicBezTo>
                  <a:cubicBezTo>
                    <a:pt x="447" y="491"/>
                    <a:pt x="446" y="490"/>
                    <a:pt x="446" y="488"/>
                  </a:cubicBezTo>
                  <a:cubicBezTo>
                    <a:pt x="445" y="487"/>
                    <a:pt x="444" y="485"/>
                    <a:pt x="445" y="483"/>
                  </a:cubicBezTo>
                  <a:cubicBezTo>
                    <a:pt x="446" y="482"/>
                    <a:pt x="447" y="481"/>
                    <a:pt x="449" y="481"/>
                  </a:cubicBezTo>
                  <a:cubicBezTo>
                    <a:pt x="450" y="480"/>
                    <a:pt x="451" y="480"/>
                    <a:pt x="452" y="479"/>
                  </a:cubicBezTo>
                  <a:cubicBezTo>
                    <a:pt x="453" y="478"/>
                    <a:pt x="453" y="478"/>
                    <a:pt x="454" y="477"/>
                  </a:cubicBezTo>
                  <a:cubicBezTo>
                    <a:pt x="454" y="477"/>
                    <a:pt x="455" y="476"/>
                    <a:pt x="455" y="476"/>
                  </a:cubicBezTo>
                  <a:cubicBezTo>
                    <a:pt x="456" y="475"/>
                    <a:pt x="457" y="474"/>
                    <a:pt x="458" y="474"/>
                  </a:cubicBezTo>
                  <a:cubicBezTo>
                    <a:pt x="458" y="474"/>
                    <a:pt x="459" y="474"/>
                    <a:pt x="459" y="474"/>
                  </a:cubicBezTo>
                  <a:cubicBezTo>
                    <a:pt x="461" y="473"/>
                    <a:pt x="462" y="473"/>
                    <a:pt x="462" y="470"/>
                  </a:cubicBezTo>
                  <a:cubicBezTo>
                    <a:pt x="462" y="470"/>
                    <a:pt x="462" y="469"/>
                    <a:pt x="462" y="469"/>
                  </a:cubicBezTo>
                  <a:cubicBezTo>
                    <a:pt x="462" y="467"/>
                    <a:pt x="462" y="466"/>
                    <a:pt x="464" y="464"/>
                  </a:cubicBezTo>
                  <a:cubicBezTo>
                    <a:pt x="466" y="464"/>
                    <a:pt x="468" y="463"/>
                    <a:pt x="470" y="463"/>
                  </a:cubicBezTo>
                  <a:cubicBezTo>
                    <a:pt x="471" y="463"/>
                    <a:pt x="471" y="463"/>
                    <a:pt x="471" y="463"/>
                  </a:cubicBezTo>
                  <a:cubicBezTo>
                    <a:pt x="472" y="463"/>
                    <a:pt x="473" y="463"/>
                    <a:pt x="474" y="463"/>
                  </a:cubicBezTo>
                  <a:cubicBezTo>
                    <a:pt x="476" y="463"/>
                    <a:pt x="477" y="463"/>
                    <a:pt x="479" y="463"/>
                  </a:cubicBezTo>
                  <a:cubicBezTo>
                    <a:pt x="480" y="463"/>
                    <a:pt x="482" y="463"/>
                    <a:pt x="483" y="463"/>
                  </a:cubicBezTo>
                  <a:cubicBezTo>
                    <a:pt x="485" y="463"/>
                    <a:pt x="485" y="463"/>
                    <a:pt x="485" y="463"/>
                  </a:cubicBezTo>
                  <a:cubicBezTo>
                    <a:pt x="486" y="463"/>
                    <a:pt x="487" y="463"/>
                    <a:pt x="489" y="463"/>
                  </a:cubicBezTo>
                  <a:cubicBezTo>
                    <a:pt x="494" y="463"/>
                    <a:pt x="500" y="464"/>
                    <a:pt x="504" y="469"/>
                  </a:cubicBezTo>
                  <a:cubicBezTo>
                    <a:pt x="505" y="470"/>
                    <a:pt x="506" y="471"/>
                    <a:pt x="507" y="472"/>
                  </a:cubicBezTo>
                  <a:cubicBezTo>
                    <a:pt x="508" y="474"/>
                    <a:pt x="510" y="475"/>
                    <a:pt x="511" y="477"/>
                  </a:cubicBezTo>
                  <a:cubicBezTo>
                    <a:pt x="511" y="478"/>
                    <a:pt x="511" y="478"/>
                    <a:pt x="511" y="478"/>
                  </a:cubicBezTo>
                  <a:cubicBezTo>
                    <a:pt x="512" y="478"/>
                    <a:pt x="512" y="478"/>
                    <a:pt x="512" y="478"/>
                  </a:cubicBezTo>
                  <a:cubicBezTo>
                    <a:pt x="514" y="479"/>
                    <a:pt x="516" y="480"/>
                    <a:pt x="516" y="480"/>
                  </a:cubicBezTo>
                  <a:cubicBezTo>
                    <a:pt x="517" y="481"/>
                    <a:pt x="518" y="482"/>
                    <a:pt x="518" y="483"/>
                  </a:cubicBezTo>
                  <a:cubicBezTo>
                    <a:pt x="518" y="484"/>
                    <a:pt x="519" y="485"/>
                    <a:pt x="519" y="486"/>
                  </a:cubicBezTo>
                  <a:cubicBezTo>
                    <a:pt x="520" y="487"/>
                    <a:pt x="521" y="487"/>
                    <a:pt x="522" y="488"/>
                  </a:cubicBezTo>
                  <a:cubicBezTo>
                    <a:pt x="523" y="488"/>
                    <a:pt x="524" y="489"/>
                    <a:pt x="525" y="489"/>
                  </a:cubicBezTo>
                  <a:cubicBezTo>
                    <a:pt x="526" y="491"/>
                    <a:pt x="527" y="492"/>
                    <a:pt x="528" y="494"/>
                  </a:cubicBezTo>
                  <a:cubicBezTo>
                    <a:pt x="529" y="494"/>
                    <a:pt x="529" y="495"/>
                    <a:pt x="530" y="496"/>
                  </a:cubicBezTo>
                  <a:cubicBezTo>
                    <a:pt x="531" y="498"/>
                    <a:pt x="533" y="499"/>
                    <a:pt x="536" y="500"/>
                  </a:cubicBezTo>
                  <a:cubicBezTo>
                    <a:pt x="536" y="500"/>
                    <a:pt x="536" y="500"/>
                    <a:pt x="537" y="500"/>
                  </a:cubicBezTo>
                  <a:cubicBezTo>
                    <a:pt x="539" y="500"/>
                    <a:pt x="541" y="499"/>
                    <a:pt x="542" y="497"/>
                  </a:cubicBezTo>
                  <a:cubicBezTo>
                    <a:pt x="543" y="497"/>
                    <a:pt x="543" y="496"/>
                    <a:pt x="544" y="496"/>
                  </a:cubicBezTo>
                  <a:cubicBezTo>
                    <a:pt x="545" y="495"/>
                    <a:pt x="546" y="493"/>
                    <a:pt x="549" y="493"/>
                  </a:cubicBezTo>
                  <a:cubicBezTo>
                    <a:pt x="549" y="493"/>
                    <a:pt x="549" y="493"/>
                    <a:pt x="549" y="493"/>
                  </a:cubicBezTo>
                  <a:cubicBezTo>
                    <a:pt x="552" y="494"/>
                    <a:pt x="553" y="495"/>
                    <a:pt x="554" y="497"/>
                  </a:cubicBezTo>
                  <a:cubicBezTo>
                    <a:pt x="555" y="498"/>
                    <a:pt x="555" y="498"/>
                    <a:pt x="555" y="498"/>
                  </a:cubicBezTo>
                  <a:cubicBezTo>
                    <a:pt x="690" y="495"/>
                    <a:pt x="690" y="495"/>
                    <a:pt x="690" y="495"/>
                  </a:cubicBezTo>
                  <a:cubicBezTo>
                    <a:pt x="690" y="495"/>
                    <a:pt x="690" y="495"/>
                    <a:pt x="690" y="495"/>
                  </a:cubicBezTo>
                  <a:cubicBezTo>
                    <a:pt x="692" y="493"/>
                    <a:pt x="694" y="491"/>
                    <a:pt x="694" y="489"/>
                  </a:cubicBezTo>
                  <a:cubicBezTo>
                    <a:pt x="694" y="488"/>
                    <a:pt x="694" y="486"/>
                    <a:pt x="694" y="485"/>
                  </a:cubicBezTo>
                  <a:cubicBezTo>
                    <a:pt x="694" y="484"/>
                    <a:pt x="694" y="482"/>
                    <a:pt x="695" y="481"/>
                  </a:cubicBezTo>
                  <a:cubicBezTo>
                    <a:pt x="695" y="480"/>
                    <a:pt x="695" y="480"/>
                    <a:pt x="695" y="479"/>
                  </a:cubicBezTo>
                  <a:cubicBezTo>
                    <a:pt x="695" y="477"/>
                    <a:pt x="696" y="476"/>
                    <a:pt x="696" y="474"/>
                  </a:cubicBezTo>
                  <a:cubicBezTo>
                    <a:pt x="698" y="472"/>
                    <a:pt x="698" y="471"/>
                    <a:pt x="698" y="468"/>
                  </a:cubicBezTo>
                  <a:cubicBezTo>
                    <a:pt x="698" y="468"/>
                    <a:pt x="698" y="467"/>
                    <a:pt x="698" y="467"/>
                  </a:cubicBezTo>
                  <a:cubicBezTo>
                    <a:pt x="698" y="466"/>
                    <a:pt x="698" y="465"/>
                    <a:pt x="698" y="464"/>
                  </a:cubicBezTo>
                  <a:cubicBezTo>
                    <a:pt x="698" y="464"/>
                    <a:pt x="698" y="463"/>
                    <a:pt x="699" y="463"/>
                  </a:cubicBezTo>
                  <a:cubicBezTo>
                    <a:pt x="699" y="462"/>
                    <a:pt x="699" y="461"/>
                    <a:pt x="699" y="461"/>
                  </a:cubicBezTo>
                  <a:cubicBezTo>
                    <a:pt x="699" y="460"/>
                    <a:pt x="698" y="459"/>
                    <a:pt x="698" y="459"/>
                  </a:cubicBezTo>
                  <a:cubicBezTo>
                    <a:pt x="698" y="458"/>
                    <a:pt x="697" y="458"/>
                    <a:pt x="697" y="457"/>
                  </a:cubicBezTo>
                  <a:cubicBezTo>
                    <a:pt x="697" y="456"/>
                    <a:pt x="697" y="455"/>
                    <a:pt x="697" y="454"/>
                  </a:cubicBezTo>
                  <a:cubicBezTo>
                    <a:pt x="697" y="453"/>
                    <a:pt x="697" y="453"/>
                    <a:pt x="697" y="453"/>
                  </a:cubicBezTo>
                  <a:cubicBezTo>
                    <a:pt x="697" y="450"/>
                    <a:pt x="699" y="448"/>
                    <a:pt x="700" y="446"/>
                  </a:cubicBezTo>
                  <a:cubicBezTo>
                    <a:pt x="701" y="445"/>
                    <a:pt x="703" y="443"/>
                    <a:pt x="703" y="441"/>
                  </a:cubicBezTo>
                  <a:cubicBezTo>
                    <a:pt x="704" y="440"/>
                    <a:pt x="704" y="439"/>
                    <a:pt x="704" y="438"/>
                  </a:cubicBezTo>
                  <a:cubicBezTo>
                    <a:pt x="704" y="437"/>
                    <a:pt x="704" y="436"/>
                    <a:pt x="704" y="435"/>
                  </a:cubicBezTo>
                  <a:cubicBezTo>
                    <a:pt x="705" y="433"/>
                    <a:pt x="706" y="430"/>
                    <a:pt x="707" y="428"/>
                  </a:cubicBezTo>
                  <a:cubicBezTo>
                    <a:pt x="707" y="427"/>
                    <a:pt x="707" y="427"/>
                    <a:pt x="707" y="427"/>
                  </a:cubicBezTo>
                  <a:cubicBezTo>
                    <a:pt x="707" y="427"/>
                    <a:pt x="707" y="427"/>
                    <a:pt x="707" y="427"/>
                  </a:cubicBezTo>
                  <a:cubicBezTo>
                    <a:pt x="706" y="424"/>
                    <a:pt x="705" y="423"/>
                    <a:pt x="704" y="421"/>
                  </a:cubicBezTo>
                  <a:cubicBezTo>
                    <a:pt x="703" y="420"/>
                    <a:pt x="702" y="418"/>
                    <a:pt x="701" y="417"/>
                  </a:cubicBezTo>
                  <a:cubicBezTo>
                    <a:pt x="699" y="416"/>
                    <a:pt x="697" y="414"/>
                    <a:pt x="696" y="412"/>
                  </a:cubicBezTo>
                  <a:cubicBezTo>
                    <a:pt x="696" y="411"/>
                    <a:pt x="696" y="411"/>
                    <a:pt x="696" y="410"/>
                  </a:cubicBezTo>
                  <a:cubicBezTo>
                    <a:pt x="696" y="409"/>
                    <a:pt x="696" y="409"/>
                    <a:pt x="696" y="409"/>
                  </a:cubicBezTo>
                  <a:cubicBezTo>
                    <a:pt x="696" y="406"/>
                    <a:pt x="696" y="406"/>
                    <a:pt x="696" y="406"/>
                  </a:cubicBezTo>
                  <a:cubicBezTo>
                    <a:pt x="694" y="407"/>
                    <a:pt x="694" y="407"/>
                    <a:pt x="694" y="407"/>
                  </a:cubicBezTo>
                  <a:cubicBezTo>
                    <a:pt x="694" y="407"/>
                    <a:pt x="694" y="406"/>
                    <a:pt x="694" y="406"/>
                  </a:cubicBezTo>
                  <a:cubicBezTo>
                    <a:pt x="693" y="405"/>
                    <a:pt x="694" y="401"/>
                    <a:pt x="694" y="399"/>
                  </a:cubicBezTo>
                  <a:cubicBezTo>
                    <a:pt x="696" y="393"/>
                    <a:pt x="700" y="386"/>
                    <a:pt x="703" y="379"/>
                  </a:cubicBezTo>
                  <a:cubicBezTo>
                    <a:pt x="705" y="377"/>
                    <a:pt x="706" y="374"/>
                    <a:pt x="707" y="372"/>
                  </a:cubicBezTo>
                  <a:cubicBezTo>
                    <a:pt x="714" y="357"/>
                    <a:pt x="721" y="342"/>
                    <a:pt x="728" y="328"/>
                  </a:cubicBezTo>
                  <a:cubicBezTo>
                    <a:pt x="731" y="321"/>
                    <a:pt x="731" y="321"/>
                    <a:pt x="731" y="321"/>
                  </a:cubicBezTo>
                  <a:cubicBezTo>
                    <a:pt x="739" y="303"/>
                    <a:pt x="748" y="284"/>
                    <a:pt x="757" y="264"/>
                  </a:cubicBezTo>
                  <a:cubicBezTo>
                    <a:pt x="765" y="249"/>
                    <a:pt x="772" y="233"/>
                    <a:pt x="779" y="218"/>
                  </a:cubicBezTo>
                  <a:cubicBezTo>
                    <a:pt x="788" y="199"/>
                    <a:pt x="788" y="199"/>
                    <a:pt x="788" y="199"/>
                  </a:cubicBezTo>
                  <a:lnTo>
                    <a:pt x="787" y="19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8">
              <a:extLst>
                <a:ext uri="{FF2B5EF4-FFF2-40B4-BE49-F238E27FC236}">
                  <a16:creationId xmlns:a16="http://schemas.microsoft.com/office/drawing/2014/main" id="{6A252285-5D54-47DB-A986-6A05F3AF1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955"/>
              <a:ext cx="791" cy="791"/>
            </a:xfrm>
            <a:custGeom>
              <a:avLst/>
              <a:gdLst>
                <a:gd name="T0" fmla="*/ 317 w 324"/>
                <a:gd name="T1" fmla="*/ 88 h 324"/>
                <a:gd name="T2" fmla="*/ 315 w 324"/>
                <a:gd name="T3" fmla="*/ 51 h 324"/>
                <a:gd name="T4" fmla="*/ 316 w 324"/>
                <a:gd name="T5" fmla="*/ 34 h 324"/>
                <a:gd name="T6" fmla="*/ 300 w 324"/>
                <a:gd name="T7" fmla="*/ 27 h 324"/>
                <a:gd name="T8" fmla="*/ 279 w 324"/>
                <a:gd name="T9" fmla="*/ 35 h 324"/>
                <a:gd name="T10" fmla="*/ 258 w 324"/>
                <a:gd name="T11" fmla="*/ 42 h 324"/>
                <a:gd name="T12" fmla="*/ 247 w 324"/>
                <a:gd name="T13" fmla="*/ 37 h 324"/>
                <a:gd name="T14" fmla="*/ 242 w 324"/>
                <a:gd name="T15" fmla="*/ 45 h 324"/>
                <a:gd name="T16" fmla="*/ 219 w 324"/>
                <a:gd name="T17" fmla="*/ 38 h 324"/>
                <a:gd name="T18" fmla="*/ 205 w 324"/>
                <a:gd name="T19" fmla="*/ 41 h 324"/>
                <a:gd name="T20" fmla="*/ 201 w 324"/>
                <a:gd name="T21" fmla="*/ 37 h 324"/>
                <a:gd name="T22" fmla="*/ 176 w 324"/>
                <a:gd name="T23" fmla="*/ 34 h 324"/>
                <a:gd name="T24" fmla="*/ 154 w 324"/>
                <a:gd name="T25" fmla="*/ 33 h 324"/>
                <a:gd name="T26" fmla="*/ 138 w 324"/>
                <a:gd name="T27" fmla="*/ 8 h 324"/>
                <a:gd name="T28" fmla="*/ 133 w 324"/>
                <a:gd name="T29" fmla="*/ 7 h 324"/>
                <a:gd name="T30" fmla="*/ 124 w 324"/>
                <a:gd name="T31" fmla="*/ 25 h 324"/>
                <a:gd name="T32" fmla="*/ 117 w 324"/>
                <a:gd name="T33" fmla="*/ 48 h 324"/>
                <a:gd name="T34" fmla="*/ 107 w 324"/>
                <a:gd name="T35" fmla="*/ 68 h 324"/>
                <a:gd name="T36" fmla="*/ 101 w 324"/>
                <a:gd name="T37" fmla="*/ 92 h 324"/>
                <a:gd name="T38" fmla="*/ 86 w 324"/>
                <a:gd name="T39" fmla="*/ 121 h 324"/>
                <a:gd name="T40" fmla="*/ 69 w 324"/>
                <a:gd name="T41" fmla="*/ 135 h 324"/>
                <a:gd name="T42" fmla="*/ 50 w 324"/>
                <a:gd name="T43" fmla="*/ 158 h 324"/>
                <a:gd name="T44" fmla="*/ 27 w 324"/>
                <a:gd name="T45" fmla="*/ 184 h 324"/>
                <a:gd name="T46" fmla="*/ 5 w 324"/>
                <a:gd name="T47" fmla="*/ 213 h 324"/>
                <a:gd name="T48" fmla="*/ 4 w 324"/>
                <a:gd name="T49" fmla="*/ 245 h 324"/>
                <a:gd name="T50" fmla="*/ 9 w 324"/>
                <a:gd name="T51" fmla="*/ 265 h 324"/>
                <a:gd name="T52" fmla="*/ 16 w 324"/>
                <a:gd name="T53" fmla="*/ 278 h 324"/>
                <a:gd name="T54" fmla="*/ 36 w 324"/>
                <a:gd name="T55" fmla="*/ 288 h 324"/>
                <a:gd name="T56" fmla="*/ 43 w 324"/>
                <a:gd name="T57" fmla="*/ 292 h 324"/>
                <a:gd name="T58" fmla="*/ 66 w 324"/>
                <a:gd name="T59" fmla="*/ 305 h 324"/>
                <a:gd name="T60" fmla="*/ 77 w 324"/>
                <a:gd name="T61" fmla="*/ 308 h 324"/>
                <a:gd name="T62" fmla="*/ 84 w 324"/>
                <a:gd name="T63" fmla="*/ 312 h 324"/>
                <a:gd name="T64" fmla="*/ 97 w 324"/>
                <a:gd name="T65" fmla="*/ 322 h 324"/>
                <a:gd name="T66" fmla="*/ 111 w 324"/>
                <a:gd name="T67" fmla="*/ 310 h 324"/>
                <a:gd name="T68" fmla="*/ 123 w 324"/>
                <a:gd name="T69" fmla="*/ 294 h 324"/>
                <a:gd name="T70" fmla="*/ 153 w 324"/>
                <a:gd name="T71" fmla="*/ 282 h 324"/>
                <a:gd name="T72" fmla="*/ 168 w 324"/>
                <a:gd name="T73" fmla="*/ 284 h 324"/>
                <a:gd name="T74" fmla="*/ 182 w 324"/>
                <a:gd name="T75" fmla="*/ 273 h 324"/>
                <a:gd name="T76" fmla="*/ 196 w 324"/>
                <a:gd name="T77" fmla="*/ 273 h 324"/>
                <a:gd name="T78" fmla="*/ 218 w 324"/>
                <a:gd name="T79" fmla="*/ 274 h 324"/>
                <a:gd name="T80" fmla="*/ 246 w 324"/>
                <a:gd name="T81" fmla="*/ 270 h 324"/>
                <a:gd name="T82" fmla="*/ 258 w 324"/>
                <a:gd name="T83" fmla="*/ 247 h 324"/>
                <a:gd name="T84" fmla="*/ 262 w 324"/>
                <a:gd name="T85" fmla="*/ 217 h 324"/>
                <a:gd name="T86" fmla="*/ 257 w 324"/>
                <a:gd name="T87" fmla="*/ 181 h 324"/>
                <a:gd name="T88" fmla="*/ 220 w 324"/>
                <a:gd name="T89" fmla="*/ 169 h 324"/>
                <a:gd name="T90" fmla="*/ 231 w 324"/>
                <a:gd name="T91" fmla="*/ 144 h 324"/>
                <a:gd name="T92" fmla="*/ 259 w 324"/>
                <a:gd name="T93" fmla="*/ 167 h 324"/>
                <a:gd name="T94" fmla="*/ 269 w 324"/>
                <a:gd name="T95" fmla="*/ 165 h 324"/>
                <a:gd name="T96" fmla="*/ 282 w 324"/>
                <a:gd name="T97" fmla="*/ 156 h 324"/>
                <a:gd name="T98" fmla="*/ 279 w 324"/>
                <a:gd name="T99" fmla="*/ 141 h 324"/>
                <a:gd name="T100" fmla="*/ 285 w 324"/>
                <a:gd name="T101" fmla="*/ 123 h 324"/>
                <a:gd name="T102" fmla="*/ 293 w 324"/>
                <a:gd name="T103" fmla="*/ 126 h 324"/>
                <a:gd name="T104" fmla="*/ 302 w 324"/>
                <a:gd name="T105" fmla="*/ 113 h 324"/>
                <a:gd name="T106" fmla="*/ 318 w 324"/>
                <a:gd name="T107" fmla="*/ 119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4" h="324">
                  <a:moveTo>
                    <a:pt x="323" y="104"/>
                  </a:moveTo>
                  <a:cubicBezTo>
                    <a:pt x="323" y="103"/>
                    <a:pt x="323" y="102"/>
                    <a:pt x="323" y="102"/>
                  </a:cubicBezTo>
                  <a:cubicBezTo>
                    <a:pt x="323" y="101"/>
                    <a:pt x="323" y="100"/>
                    <a:pt x="323" y="99"/>
                  </a:cubicBezTo>
                  <a:cubicBezTo>
                    <a:pt x="323" y="97"/>
                    <a:pt x="323" y="94"/>
                    <a:pt x="321" y="93"/>
                  </a:cubicBezTo>
                  <a:cubicBezTo>
                    <a:pt x="320" y="91"/>
                    <a:pt x="318" y="90"/>
                    <a:pt x="317" y="88"/>
                  </a:cubicBezTo>
                  <a:cubicBezTo>
                    <a:pt x="315" y="86"/>
                    <a:pt x="314" y="84"/>
                    <a:pt x="313" y="82"/>
                  </a:cubicBezTo>
                  <a:cubicBezTo>
                    <a:pt x="313" y="81"/>
                    <a:pt x="312" y="80"/>
                    <a:pt x="312" y="79"/>
                  </a:cubicBezTo>
                  <a:cubicBezTo>
                    <a:pt x="311" y="76"/>
                    <a:pt x="309" y="73"/>
                    <a:pt x="309" y="69"/>
                  </a:cubicBezTo>
                  <a:cubicBezTo>
                    <a:pt x="309" y="64"/>
                    <a:pt x="310" y="61"/>
                    <a:pt x="312" y="57"/>
                  </a:cubicBezTo>
                  <a:cubicBezTo>
                    <a:pt x="313" y="55"/>
                    <a:pt x="313" y="53"/>
                    <a:pt x="315" y="51"/>
                  </a:cubicBezTo>
                  <a:cubicBezTo>
                    <a:pt x="315" y="51"/>
                    <a:pt x="315" y="50"/>
                    <a:pt x="316" y="50"/>
                  </a:cubicBezTo>
                  <a:cubicBezTo>
                    <a:pt x="317" y="49"/>
                    <a:pt x="317" y="48"/>
                    <a:pt x="318" y="47"/>
                  </a:cubicBezTo>
                  <a:cubicBezTo>
                    <a:pt x="318" y="45"/>
                    <a:pt x="318" y="44"/>
                    <a:pt x="317" y="42"/>
                  </a:cubicBezTo>
                  <a:cubicBezTo>
                    <a:pt x="316" y="41"/>
                    <a:pt x="315" y="39"/>
                    <a:pt x="315" y="37"/>
                  </a:cubicBezTo>
                  <a:cubicBezTo>
                    <a:pt x="315" y="36"/>
                    <a:pt x="316" y="35"/>
                    <a:pt x="316" y="34"/>
                  </a:cubicBezTo>
                  <a:cubicBezTo>
                    <a:pt x="317" y="32"/>
                    <a:pt x="318" y="30"/>
                    <a:pt x="316" y="27"/>
                  </a:cubicBezTo>
                  <a:cubicBezTo>
                    <a:pt x="316" y="26"/>
                    <a:pt x="314" y="25"/>
                    <a:pt x="311" y="25"/>
                  </a:cubicBezTo>
                  <a:cubicBezTo>
                    <a:pt x="311" y="25"/>
                    <a:pt x="310" y="25"/>
                    <a:pt x="310" y="25"/>
                  </a:cubicBezTo>
                  <a:cubicBezTo>
                    <a:pt x="307" y="25"/>
                    <a:pt x="305" y="26"/>
                    <a:pt x="302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297" y="28"/>
                    <a:pt x="295" y="30"/>
                    <a:pt x="293" y="31"/>
                  </a:cubicBezTo>
                  <a:cubicBezTo>
                    <a:pt x="292" y="33"/>
                    <a:pt x="290" y="34"/>
                    <a:pt x="289" y="35"/>
                  </a:cubicBezTo>
                  <a:cubicBezTo>
                    <a:pt x="287" y="35"/>
                    <a:pt x="286" y="36"/>
                    <a:pt x="284" y="36"/>
                  </a:cubicBezTo>
                  <a:cubicBezTo>
                    <a:pt x="283" y="36"/>
                    <a:pt x="282" y="36"/>
                    <a:pt x="281" y="36"/>
                  </a:cubicBezTo>
                  <a:cubicBezTo>
                    <a:pt x="281" y="35"/>
                    <a:pt x="280" y="35"/>
                    <a:pt x="279" y="35"/>
                  </a:cubicBezTo>
                  <a:cubicBezTo>
                    <a:pt x="278" y="35"/>
                    <a:pt x="277" y="36"/>
                    <a:pt x="276" y="36"/>
                  </a:cubicBezTo>
                  <a:cubicBezTo>
                    <a:pt x="273" y="37"/>
                    <a:pt x="268" y="38"/>
                    <a:pt x="264" y="40"/>
                  </a:cubicBezTo>
                  <a:cubicBezTo>
                    <a:pt x="264" y="40"/>
                    <a:pt x="263" y="40"/>
                    <a:pt x="263" y="41"/>
                  </a:cubicBezTo>
                  <a:cubicBezTo>
                    <a:pt x="262" y="41"/>
                    <a:pt x="260" y="42"/>
                    <a:pt x="259" y="42"/>
                  </a:cubicBezTo>
                  <a:cubicBezTo>
                    <a:pt x="259" y="42"/>
                    <a:pt x="258" y="42"/>
                    <a:pt x="258" y="42"/>
                  </a:cubicBezTo>
                  <a:cubicBezTo>
                    <a:pt x="257" y="42"/>
                    <a:pt x="255" y="40"/>
                    <a:pt x="254" y="39"/>
                  </a:cubicBezTo>
                  <a:cubicBezTo>
                    <a:pt x="254" y="38"/>
                    <a:pt x="253" y="38"/>
                    <a:pt x="253" y="38"/>
                  </a:cubicBezTo>
                  <a:cubicBezTo>
                    <a:pt x="252" y="36"/>
                    <a:pt x="250" y="35"/>
                    <a:pt x="250" y="35"/>
                  </a:cubicBezTo>
                  <a:cubicBezTo>
                    <a:pt x="246" y="34"/>
                    <a:pt x="246" y="34"/>
                    <a:pt x="246" y="34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7" y="38"/>
                    <a:pt x="247" y="38"/>
                    <a:pt x="247" y="39"/>
                  </a:cubicBezTo>
                  <a:cubicBezTo>
                    <a:pt x="247" y="39"/>
                    <a:pt x="248" y="40"/>
                    <a:pt x="248" y="40"/>
                  </a:cubicBezTo>
                  <a:cubicBezTo>
                    <a:pt x="248" y="42"/>
                    <a:pt x="248" y="46"/>
                    <a:pt x="246" y="46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5" y="47"/>
                    <a:pt x="243" y="46"/>
                    <a:pt x="242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3"/>
                    <a:pt x="238" y="42"/>
                  </a:cubicBezTo>
                  <a:cubicBezTo>
                    <a:pt x="235" y="41"/>
                    <a:pt x="233" y="40"/>
                    <a:pt x="231" y="39"/>
                  </a:cubicBezTo>
                  <a:cubicBezTo>
                    <a:pt x="229" y="37"/>
                    <a:pt x="227" y="36"/>
                    <a:pt x="225" y="36"/>
                  </a:cubicBezTo>
                  <a:cubicBezTo>
                    <a:pt x="223" y="36"/>
                    <a:pt x="221" y="37"/>
                    <a:pt x="219" y="38"/>
                  </a:cubicBezTo>
                  <a:cubicBezTo>
                    <a:pt x="218" y="38"/>
                    <a:pt x="218" y="38"/>
                    <a:pt x="217" y="38"/>
                  </a:cubicBezTo>
                  <a:cubicBezTo>
                    <a:pt x="216" y="38"/>
                    <a:pt x="214" y="38"/>
                    <a:pt x="213" y="37"/>
                  </a:cubicBezTo>
                  <a:cubicBezTo>
                    <a:pt x="212" y="37"/>
                    <a:pt x="210" y="37"/>
                    <a:pt x="209" y="37"/>
                  </a:cubicBezTo>
                  <a:cubicBezTo>
                    <a:pt x="208" y="37"/>
                    <a:pt x="208" y="37"/>
                    <a:pt x="207" y="37"/>
                  </a:cubicBezTo>
                  <a:cubicBezTo>
                    <a:pt x="206" y="38"/>
                    <a:pt x="205" y="39"/>
                    <a:pt x="205" y="41"/>
                  </a:cubicBezTo>
                  <a:cubicBezTo>
                    <a:pt x="205" y="43"/>
                    <a:pt x="204" y="44"/>
                    <a:pt x="203" y="45"/>
                  </a:cubicBezTo>
                  <a:cubicBezTo>
                    <a:pt x="203" y="45"/>
                    <a:pt x="202" y="45"/>
                    <a:pt x="202" y="45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200" y="44"/>
                    <a:pt x="200" y="41"/>
                    <a:pt x="201" y="38"/>
                  </a:cubicBezTo>
                  <a:cubicBezTo>
                    <a:pt x="201" y="38"/>
                    <a:pt x="201" y="37"/>
                    <a:pt x="201" y="37"/>
                  </a:cubicBezTo>
                  <a:cubicBezTo>
                    <a:pt x="200" y="32"/>
                    <a:pt x="196" y="19"/>
                    <a:pt x="190" y="17"/>
                  </a:cubicBezTo>
                  <a:cubicBezTo>
                    <a:pt x="190" y="16"/>
                    <a:pt x="189" y="16"/>
                    <a:pt x="189" y="16"/>
                  </a:cubicBezTo>
                  <a:cubicBezTo>
                    <a:pt x="187" y="16"/>
                    <a:pt x="186" y="17"/>
                    <a:pt x="184" y="18"/>
                  </a:cubicBezTo>
                  <a:cubicBezTo>
                    <a:pt x="181" y="21"/>
                    <a:pt x="180" y="24"/>
                    <a:pt x="178" y="28"/>
                  </a:cubicBezTo>
                  <a:cubicBezTo>
                    <a:pt x="178" y="30"/>
                    <a:pt x="177" y="32"/>
                    <a:pt x="176" y="34"/>
                  </a:cubicBezTo>
                  <a:cubicBezTo>
                    <a:pt x="174" y="37"/>
                    <a:pt x="172" y="39"/>
                    <a:pt x="169" y="39"/>
                  </a:cubicBezTo>
                  <a:cubicBezTo>
                    <a:pt x="167" y="39"/>
                    <a:pt x="166" y="38"/>
                    <a:pt x="165" y="38"/>
                  </a:cubicBezTo>
                  <a:cubicBezTo>
                    <a:pt x="164" y="37"/>
                    <a:pt x="163" y="37"/>
                    <a:pt x="162" y="36"/>
                  </a:cubicBezTo>
                  <a:cubicBezTo>
                    <a:pt x="162" y="35"/>
                    <a:pt x="161" y="35"/>
                    <a:pt x="160" y="34"/>
                  </a:cubicBezTo>
                  <a:cubicBezTo>
                    <a:pt x="158" y="34"/>
                    <a:pt x="156" y="33"/>
                    <a:pt x="154" y="33"/>
                  </a:cubicBezTo>
                  <a:cubicBezTo>
                    <a:pt x="154" y="32"/>
                    <a:pt x="153" y="32"/>
                    <a:pt x="152" y="32"/>
                  </a:cubicBezTo>
                  <a:cubicBezTo>
                    <a:pt x="150" y="31"/>
                    <a:pt x="148" y="31"/>
                    <a:pt x="147" y="31"/>
                  </a:cubicBezTo>
                  <a:cubicBezTo>
                    <a:pt x="143" y="30"/>
                    <a:pt x="139" y="29"/>
                    <a:pt x="136" y="26"/>
                  </a:cubicBezTo>
                  <a:cubicBezTo>
                    <a:pt x="132" y="22"/>
                    <a:pt x="134" y="13"/>
                    <a:pt x="137" y="9"/>
                  </a:cubicBezTo>
                  <a:cubicBezTo>
                    <a:pt x="137" y="9"/>
                    <a:pt x="137" y="8"/>
                    <a:pt x="138" y="8"/>
                  </a:cubicBezTo>
                  <a:cubicBezTo>
                    <a:pt x="139" y="6"/>
                    <a:pt x="140" y="4"/>
                    <a:pt x="140" y="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2"/>
                    <a:pt x="136" y="3"/>
                    <a:pt x="134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2" y="9"/>
                    <a:pt x="130" y="10"/>
                    <a:pt x="129" y="11"/>
                  </a:cubicBezTo>
                  <a:cubicBezTo>
                    <a:pt x="127" y="13"/>
                    <a:pt x="125" y="16"/>
                    <a:pt x="123" y="18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25" y="22"/>
                    <a:pt x="125" y="23"/>
                    <a:pt x="124" y="25"/>
                  </a:cubicBezTo>
                  <a:cubicBezTo>
                    <a:pt x="124" y="27"/>
                    <a:pt x="123" y="27"/>
                    <a:pt x="122" y="28"/>
                  </a:cubicBezTo>
                  <a:cubicBezTo>
                    <a:pt x="122" y="29"/>
                    <a:pt x="121" y="29"/>
                    <a:pt x="121" y="30"/>
                  </a:cubicBezTo>
                  <a:cubicBezTo>
                    <a:pt x="120" y="31"/>
                    <a:pt x="120" y="32"/>
                    <a:pt x="120" y="34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9" y="40"/>
                    <a:pt x="118" y="45"/>
                    <a:pt x="117" y="48"/>
                  </a:cubicBezTo>
                  <a:cubicBezTo>
                    <a:pt x="116" y="49"/>
                    <a:pt x="115" y="50"/>
                    <a:pt x="114" y="51"/>
                  </a:cubicBezTo>
                  <a:cubicBezTo>
                    <a:pt x="114" y="51"/>
                    <a:pt x="113" y="52"/>
                    <a:pt x="113" y="53"/>
                  </a:cubicBezTo>
                  <a:cubicBezTo>
                    <a:pt x="112" y="54"/>
                    <a:pt x="112" y="55"/>
                    <a:pt x="111" y="55"/>
                  </a:cubicBezTo>
                  <a:cubicBezTo>
                    <a:pt x="111" y="56"/>
                    <a:pt x="111" y="57"/>
                    <a:pt x="110" y="58"/>
                  </a:cubicBezTo>
                  <a:cubicBezTo>
                    <a:pt x="108" y="61"/>
                    <a:pt x="107" y="64"/>
                    <a:pt x="107" y="68"/>
                  </a:cubicBezTo>
                  <a:cubicBezTo>
                    <a:pt x="107" y="69"/>
                    <a:pt x="107" y="71"/>
                    <a:pt x="107" y="72"/>
                  </a:cubicBezTo>
                  <a:cubicBezTo>
                    <a:pt x="107" y="74"/>
                    <a:pt x="107" y="77"/>
                    <a:pt x="106" y="78"/>
                  </a:cubicBezTo>
                  <a:cubicBezTo>
                    <a:pt x="106" y="79"/>
                    <a:pt x="105" y="80"/>
                    <a:pt x="104" y="81"/>
                  </a:cubicBezTo>
                  <a:cubicBezTo>
                    <a:pt x="104" y="81"/>
                    <a:pt x="103" y="82"/>
                    <a:pt x="103" y="83"/>
                  </a:cubicBezTo>
                  <a:cubicBezTo>
                    <a:pt x="101" y="86"/>
                    <a:pt x="101" y="89"/>
                    <a:pt x="101" y="92"/>
                  </a:cubicBezTo>
                  <a:cubicBezTo>
                    <a:pt x="101" y="94"/>
                    <a:pt x="101" y="95"/>
                    <a:pt x="101" y="97"/>
                  </a:cubicBezTo>
                  <a:cubicBezTo>
                    <a:pt x="101" y="100"/>
                    <a:pt x="100" y="103"/>
                    <a:pt x="99" y="105"/>
                  </a:cubicBezTo>
                  <a:cubicBezTo>
                    <a:pt x="98" y="107"/>
                    <a:pt x="97" y="108"/>
                    <a:pt x="97" y="109"/>
                  </a:cubicBezTo>
                  <a:cubicBezTo>
                    <a:pt x="95" y="114"/>
                    <a:pt x="94" y="117"/>
                    <a:pt x="90" y="119"/>
                  </a:cubicBezTo>
                  <a:cubicBezTo>
                    <a:pt x="89" y="120"/>
                    <a:pt x="87" y="121"/>
                    <a:pt x="86" y="121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81" y="121"/>
                    <a:pt x="80" y="122"/>
                    <a:pt x="78" y="123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2" y="127"/>
                    <a:pt x="70" y="129"/>
                    <a:pt x="69" y="135"/>
                  </a:cubicBezTo>
                  <a:cubicBezTo>
                    <a:pt x="68" y="139"/>
                    <a:pt x="67" y="143"/>
                    <a:pt x="65" y="146"/>
                  </a:cubicBezTo>
                  <a:cubicBezTo>
                    <a:pt x="65" y="147"/>
                    <a:pt x="64" y="148"/>
                    <a:pt x="64" y="149"/>
                  </a:cubicBezTo>
                  <a:cubicBezTo>
                    <a:pt x="63" y="152"/>
                    <a:pt x="61" y="156"/>
                    <a:pt x="58" y="157"/>
                  </a:cubicBezTo>
                  <a:cubicBezTo>
                    <a:pt x="57" y="158"/>
                    <a:pt x="55" y="158"/>
                    <a:pt x="54" y="158"/>
                  </a:cubicBezTo>
                  <a:cubicBezTo>
                    <a:pt x="53" y="158"/>
                    <a:pt x="51" y="158"/>
                    <a:pt x="50" y="158"/>
                  </a:cubicBezTo>
                  <a:cubicBezTo>
                    <a:pt x="47" y="159"/>
                    <a:pt x="45" y="160"/>
                    <a:pt x="43" y="161"/>
                  </a:cubicBezTo>
                  <a:cubicBezTo>
                    <a:pt x="42" y="162"/>
                    <a:pt x="41" y="163"/>
                    <a:pt x="41" y="164"/>
                  </a:cubicBezTo>
                  <a:cubicBezTo>
                    <a:pt x="40" y="165"/>
                    <a:pt x="39" y="166"/>
                    <a:pt x="39" y="167"/>
                  </a:cubicBezTo>
                  <a:cubicBezTo>
                    <a:pt x="38" y="168"/>
                    <a:pt x="37" y="169"/>
                    <a:pt x="36" y="169"/>
                  </a:cubicBezTo>
                  <a:cubicBezTo>
                    <a:pt x="31" y="173"/>
                    <a:pt x="26" y="178"/>
                    <a:pt x="27" y="184"/>
                  </a:cubicBezTo>
                  <a:cubicBezTo>
                    <a:pt x="28" y="190"/>
                    <a:pt x="25" y="193"/>
                    <a:pt x="21" y="197"/>
                  </a:cubicBezTo>
                  <a:cubicBezTo>
                    <a:pt x="20" y="198"/>
                    <a:pt x="18" y="199"/>
                    <a:pt x="16" y="200"/>
                  </a:cubicBezTo>
                  <a:cubicBezTo>
                    <a:pt x="14" y="202"/>
                    <a:pt x="11" y="203"/>
                    <a:pt x="10" y="206"/>
                  </a:cubicBezTo>
                  <a:cubicBezTo>
                    <a:pt x="9" y="206"/>
                    <a:pt x="9" y="207"/>
                    <a:pt x="8" y="208"/>
                  </a:cubicBezTo>
                  <a:cubicBezTo>
                    <a:pt x="8" y="210"/>
                    <a:pt x="7" y="212"/>
                    <a:pt x="5" y="213"/>
                  </a:cubicBezTo>
                  <a:cubicBezTo>
                    <a:pt x="4" y="215"/>
                    <a:pt x="2" y="218"/>
                    <a:pt x="2" y="220"/>
                  </a:cubicBezTo>
                  <a:cubicBezTo>
                    <a:pt x="0" y="225"/>
                    <a:pt x="1" y="230"/>
                    <a:pt x="1" y="234"/>
                  </a:cubicBezTo>
                  <a:cubicBezTo>
                    <a:pt x="1" y="236"/>
                    <a:pt x="1" y="237"/>
                    <a:pt x="1" y="238"/>
                  </a:cubicBezTo>
                  <a:cubicBezTo>
                    <a:pt x="2" y="240"/>
                    <a:pt x="2" y="241"/>
                    <a:pt x="3" y="242"/>
                  </a:cubicBezTo>
                  <a:cubicBezTo>
                    <a:pt x="3" y="243"/>
                    <a:pt x="4" y="244"/>
                    <a:pt x="4" y="245"/>
                  </a:cubicBezTo>
                  <a:cubicBezTo>
                    <a:pt x="4" y="247"/>
                    <a:pt x="4" y="249"/>
                    <a:pt x="4" y="250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6" y="253"/>
                    <a:pt x="6" y="253"/>
                    <a:pt x="6" y="253"/>
                  </a:cubicBezTo>
                  <a:cubicBezTo>
                    <a:pt x="7" y="254"/>
                    <a:pt x="8" y="254"/>
                    <a:pt x="8" y="255"/>
                  </a:cubicBezTo>
                  <a:cubicBezTo>
                    <a:pt x="9" y="257"/>
                    <a:pt x="9" y="261"/>
                    <a:pt x="9" y="265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10" y="269"/>
                    <a:pt x="10" y="269"/>
                    <a:pt x="10" y="269"/>
                  </a:cubicBezTo>
                  <a:cubicBezTo>
                    <a:pt x="12" y="269"/>
                    <a:pt x="15" y="271"/>
                    <a:pt x="16" y="271"/>
                  </a:cubicBezTo>
                  <a:cubicBezTo>
                    <a:pt x="17" y="273"/>
                    <a:pt x="17" y="274"/>
                    <a:pt x="17" y="276"/>
                  </a:cubicBezTo>
                  <a:cubicBezTo>
                    <a:pt x="17" y="276"/>
                    <a:pt x="16" y="277"/>
                    <a:pt x="16" y="278"/>
                  </a:cubicBezTo>
                  <a:cubicBezTo>
                    <a:pt x="16" y="282"/>
                    <a:pt x="15" y="285"/>
                    <a:pt x="17" y="287"/>
                  </a:cubicBezTo>
                  <a:cubicBezTo>
                    <a:pt x="18" y="287"/>
                    <a:pt x="19" y="288"/>
                    <a:pt x="21" y="288"/>
                  </a:cubicBezTo>
                  <a:cubicBezTo>
                    <a:pt x="22" y="288"/>
                    <a:pt x="24" y="287"/>
                    <a:pt x="26" y="287"/>
                  </a:cubicBezTo>
                  <a:cubicBezTo>
                    <a:pt x="28" y="287"/>
                    <a:pt x="30" y="286"/>
                    <a:pt x="31" y="286"/>
                  </a:cubicBezTo>
                  <a:cubicBezTo>
                    <a:pt x="34" y="286"/>
                    <a:pt x="35" y="287"/>
                    <a:pt x="36" y="288"/>
                  </a:cubicBezTo>
                  <a:cubicBezTo>
                    <a:pt x="37" y="289"/>
                    <a:pt x="37" y="289"/>
                    <a:pt x="37" y="290"/>
                  </a:cubicBezTo>
                  <a:cubicBezTo>
                    <a:pt x="38" y="291"/>
                    <a:pt x="38" y="291"/>
                    <a:pt x="39" y="292"/>
                  </a:cubicBezTo>
                  <a:cubicBezTo>
                    <a:pt x="39" y="292"/>
                    <a:pt x="40" y="292"/>
                    <a:pt x="41" y="292"/>
                  </a:cubicBezTo>
                  <a:cubicBezTo>
                    <a:pt x="42" y="292"/>
                    <a:pt x="42" y="292"/>
                    <a:pt x="42" y="292"/>
                  </a:cubicBezTo>
                  <a:cubicBezTo>
                    <a:pt x="42" y="292"/>
                    <a:pt x="43" y="292"/>
                    <a:pt x="43" y="292"/>
                  </a:cubicBezTo>
                  <a:cubicBezTo>
                    <a:pt x="45" y="293"/>
                    <a:pt x="47" y="294"/>
                    <a:pt x="48" y="295"/>
                  </a:cubicBezTo>
                  <a:cubicBezTo>
                    <a:pt x="49" y="295"/>
                    <a:pt x="50" y="296"/>
                    <a:pt x="51" y="297"/>
                  </a:cubicBezTo>
                  <a:cubicBezTo>
                    <a:pt x="52" y="297"/>
                    <a:pt x="53" y="298"/>
                    <a:pt x="54" y="298"/>
                  </a:cubicBezTo>
                  <a:cubicBezTo>
                    <a:pt x="56" y="299"/>
                    <a:pt x="58" y="299"/>
                    <a:pt x="59" y="301"/>
                  </a:cubicBezTo>
                  <a:cubicBezTo>
                    <a:pt x="61" y="302"/>
                    <a:pt x="63" y="304"/>
                    <a:pt x="66" y="305"/>
                  </a:cubicBezTo>
                  <a:cubicBezTo>
                    <a:pt x="67" y="305"/>
                    <a:pt x="68" y="306"/>
                    <a:pt x="70" y="306"/>
                  </a:cubicBezTo>
                  <a:cubicBezTo>
                    <a:pt x="71" y="306"/>
                    <a:pt x="72" y="307"/>
                    <a:pt x="73" y="307"/>
                  </a:cubicBezTo>
                  <a:cubicBezTo>
                    <a:pt x="73" y="307"/>
                    <a:pt x="73" y="307"/>
                    <a:pt x="73" y="307"/>
                  </a:cubicBezTo>
                  <a:cubicBezTo>
                    <a:pt x="73" y="308"/>
                    <a:pt x="73" y="308"/>
                    <a:pt x="73" y="308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77" y="308"/>
                    <a:pt x="78" y="308"/>
                    <a:pt x="78" y="308"/>
                  </a:cubicBezTo>
                  <a:cubicBezTo>
                    <a:pt x="78" y="308"/>
                    <a:pt x="79" y="308"/>
                    <a:pt x="80" y="308"/>
                  </a:cubicBezTo>
                  <a:cubicBezTo>
                    <a:pt x="81" y="309"/>
                    <a:pt x="81" y="310"/>
                    <a:pt x="82" y="310"/>
                  </a:cubicBezTo>
                  <a:cubicBezTo>
                    <a:pt x="83" y="311"/>
                    <a:pt x="84" y="311"/>
                    <a:pt x="84" y="312"/>
                  </a:cubicBezTo>
                  <a:cubicBezTo>
                    <a:pt x="85" y="312"/>
                    <a:pt x="85" y="312"/>
                    <a:pt x="86" y="312"/>
                  </a:cubicBezTo>
                  <a:cubicBezTo>
                    <a:pt x="87" y="312"/>
                    <a:pt x="87" y="312"/>
                    <a:pt x="88" y="313"/>
                  </a:cubicBezTo>
                  <a:cubicBezTo>
                    <a:pt x="89" y="313"/>
                    <a:pt x="89" y="314"/>
                    <a:pt x="90" y="314"/>
                  </a:cubicBezTo>
                  <a:cubicBezTo>
                    <a:pt x="90" y="314"/>
                    <a:pt x="90" y="315"/>
                    <a:pt x="91" y="315"/>
                  </a:cubicBezTo>
                  <a:cubicBezTo>
                    <a:pt x="93" y="317"/>
                    <a:pt x="95" y="319"/>
                    <a:pt x="97" y="322"/>
                  </a:cubicBezTo>
                  <a:cubicBezTo>
                    <a:pt x="99" y="324"/>
                    <a:pt x="99" y="324"/>
                    <a:pt x="99" y="324"/>
                  </a:cubicBezTo>
                  <a:cubicBezTo>
                    <a:pt x="101" y="321"/>
                    <a:pt x="101" y="321"/>
                    <a:pt x="101" y="321"/>
                  </a:cubicBezTo>
                  <a:cubicBezTo>
                    <a:pt x="102" y="319"/>
                    <a:pt x="103" y="317"/>
                    <a:pt x="105" y="316"/>
                  </a:cubicBezTo>
                  <a:cubicBezTo>
                    <a:pt x="105" y="314"/>
                    <a:pt x="105" y="314"/>
                    <a:pt x="105" y="314"/>
                  </a:cubicBezTo>
                  <a:cubicBezTo>
                    <a:pt x="107" y="312"/>
                    <a:pt x="109" y="311"/>
                    <a:pt x="111" y="310"/>
                  </a:cubicBezTo>
                  <a:cubicBezTo>
                    <a:pt x="113" y="308"/>
                    <a:pt x="115" y="307"/>
                    <a:pt x="116" y="305"/>
                  </a:cubicBezTo>
                  <a:cubicBezTo>
                    <a:pt x="116" y="304"/>
                    <a:pt x="117" y="303"/>
                    <a:pt x="117" y="302"/>
                  </a:cubicBezTo>
                  <a:cubicBezTo>
                    <a:pt x="118" y="301"/>
                    <a:pt x="118" y="300"/>
                    <a:pt x="119" y="299"/>
                  </a:cubicBezTo>
                  <a:cubicBezTo>
                    <a:pt x="120" y="297"/>
                    <a:pt x="121" y="296"/>
                    <a:pt x="122" y="295"/>
                  </a:cubicBezTo>
                  <a:cubicBezTo>
                    <a:pt x="123" y="294"/>
                    <a:pt x="123" y="294"/>
                    <a:pt x="123" y="294"/>
                  </a:cubicBezTo>
                  <a:cubicBezTo>
                    <a:pt x="125" y="293"/>
                    <a:pt x="127" y="291"/>
                    <a:pt x="129" y="290"/>
                  </a:cubicBezTo>
                  <a:cubicBezTo>
                    <a:pt x="129" y="290"/>
                    <a:pt x="129" y="290"/>
                    <a:pt x="129" y="290"/>
                  </a:cubicBezTo>
                  <a:cubicBezTo>
                    <a:pt x="130" y="289"/>
                    <a:pt x="131" y="288"/>
                    <a:pt x="132" y="288"/>
                  </a:cubicBezTo>
                  <a:cubicBezTo>
                    <a:pt x="136" y="284"/>
                    <a:pt x="140" y="284"/>
                    <a:pt x="146" y="284"/>
                  </a:cubicBezTo>
                  <a:cubicBezTo>
                    <a:pt x="148" y="284"/>
                    <a:pt x="150" y="284"/>
                    <a:pt x="153" y="282"/>
                  </a:cubicBezTo>
                  <a:cubicBezTo>
                    <a:pt x="153" y="282"/>
                    <a:pt x="154" y="282"/>
                    <a:pt x="155" y="281"/>
                  </a:cubicBezTo>
                  <a:cubicBezTo>
                    <a:pt x="156" y="280"/>
                    <a:pt x="157" y="280"/>
                    <a:pt x="158" y="279"/>
                  </a:cubicBezTo>
                  <a:cubicBezTo>
                    <a:pt x="158" y="279"/>
                    <a:pt x="159" y="279"/>
                    <a:pt x="159" y="279"/>
                  </a:cubicBezTo>
                  <a:cubicBezTo>
                    <a:pt x="161" y="279"/>
                    <a:pt x="162" y="281"/>
                    <a:pt x="164" y="282"/>
                  </a:cubicBezTo>
                  <a:cubicBezTo>
                    <a:pt x="165" y="283"/>
                    <a:pt x="166" y="284"/>
                    <a:pt x="168" y="284"/>
                  </a:cubicBezTo>
                  <a:cubicBezTo>
                    <a:pt x="169" y="284"/>
                    <a:pt x="169" y="284"/>
                    <a:pt x="170" y="283"/>
                  </a:cubicBezTo>
                  <a:cubicBezTo>
                    <a:pt x="171" y="283"/>
                    <a:pt x="172" y="282"/>
                    <a:pt x="174" y="280"/>
                  </a:cubicBezTo>
                  <a:cubicBezTo>
                    <a:pt x="174" y="280"/>
                    <a:pt x="175" y="279"/>
                    <a:pt x="176" y="278"/>
                  </a:cubicBezTo>
                  <a:cubicBezTo>
                    <a:pt x="177" y="278"/>
                    <a:pt x="177" y="277"/>
                    <a:pt x="178" y="276"/>
                  </a:cubicBezTo>
                  <a:cubicBezTo>
                    <a:pt x="179" y="275"/>
                    <a:pt x="180" y="274"/>
                    <a:pt x="182" y="273"/>
                  </a:cubicBezTo>
                  <a:cubicBezTo>
                    <a:pt x="183" y="273"/>
                    <a:pt x="184" y="273"/>
                    <a:pt x="186" y="273"/>
                  </a:cubicBezTo>
                  <a:cubicBezTo>
                    <a:pt x="186" y="273"/>
                    <a:pt x="187" y="273"/>
                    <a:pt x="188" y="273"/>
                  </a:cubicBezTo>
                  <a:cubicBezTo>
                    <a:pt x="190" y="273"/>
                    <a:pt x="190" y="273"/>
                    <a:pt x="190" y="273"/>
                  </a:cubicBezTo>
                  <a:cubicBezTo>
                    <a:pt x="192" y="273"/>
                    <a:pt x="194" y="273"/>
                    <a:pt x="196" y="273"/>
                  </a:cubicBezTo>
                  <a:cubicBezTo>
                    <a:pt x="196" y="273"/>
                    <a:pt x="196" y="273"/>
                    <a:pt x="196" y="273"/>
                  </a:cubicBezTo>
                  <a:cubicBezTo>
                    <a:pt x="200" y="273"/>
                    <a:pt x="203" y="273"/>
                    <a:pt x="206" y="273"/>
                  </a:cubicBezTo>
                  <a:cubicBezTo>
                    <a:pt x="207" y="273"/>
                    <a:pt x="207" y="273"/>
                    <a:pt x="207" y="273"/>
                  </a:cubicBezTo>
                  <a:cubicBezTo>
                    <a:pt x="208" y="273"/>
                    <a:pt x="209" y="273"/>
                    <a:pt x="210" y="273"/>
                  </a:cubicBezTo>
                  <a:cubicBezTo>
                    <a:pt x="211" y="273"/>
                    <a:pt x="212" y="273"/>
                    <a:pt x="213" y="273"/>
                  </a:cubicBezTo>
                  <a:cubicBezTo>
                    <a:pt x="215" y="273"/>
                    <a:pt x="217" y="273"/>
                    <a:pt x="218" y="274"/>
                  </a:cubicBezTo>
                  <a:cubicBezTo>
                    <a:pt x="220" y="274"/>
                    <a:pt x="222" y="275"/>
                    <a:pt x="224" y="276"/>
                  </a:cubicBezTo>
                  <a:cubicBezTo>
                    <a:pt x="226" y="277"/>
                    <a:pt x="227" y="278"/>
                    <a:pt x="228" y="278"/>
                  </a:cubicBezTo>
                  <a:cubicBezTo>
                    <a:pt x="229" y="279"/>
                    <a:pt x="230" y="279"/>
                    <a:pt x="231" y="279"/>
                  </a:cubicBezTo>
                  <a:cubicBezTo>
                    <a:pt x="235" y="279"/>
                    <a:pt x="238" y="277"/>
                    <a:pt x="241" y="273"/>
                  </a:cubicBezTo>
                  <a:cubicBezTo>
                    <a:pt x="243" y="272"/>
                    <a:pt x="244" y="271"/>
                    <a:pt x="246" y="270"/>
                  </a:cubicBezTo>
                  <a:cubicBezTo>
                    <a:pt x="247" y="269"/>
                    <a:pt x="249" y="268"/>
                    <a:pt x="250" y="268"/>
                  </a:cubicBezTo>
                  <a:cubicBezTo>
                    <a:pt x="252" y="267"/>
                    <a:pt x="254" y="266"/>
                    <a:pt x="255" y="265"/>
                  </a:cubicBezTo>
                  <a:cubicBezTo>
                    <a:pt x="258" y="263"/>
                    <a:pt x="258" y="260"/>
                    <a:pt x="257" y="257"/>
                  </a:cubicBezTo>
                  <a:cubicBezTo>
                    <a:pt x="257" y="256"/>
                    <a:pt x="257" y="256"/>
                    <a:pt x="257" y="256"/>
                  </a:cubicBezTo>
                  <a:cubicBezTo>
                    <a:pt x="256" y="253"/>
                    <a:pt x="257" y="250"/>
                    <a:pt x="258" y="247"/>
                  </a:cubicBezTo>
                  <a:cubicBezTo>
                    <a:pt x="259" y="247"/>
                    <a:pt x="259" y="246"/>
                    <a:pt x="260" y="245"/>
                  </a:cubicBezTo>
                  <a:cubicBezTo>
                    <a:pt x="262" y="241"/>
                    <a:pt x="259" y="239"/>
                    <a:pt x="255" y="237"/>
                  </a:cubicBezTo>
                  <a:cubicBezTo>
                    <a:pt x="253" y="236"/>
                    <a:pt x="252" y="235"/>
                    <a:pt x="251" y="233"/>
                  </a:cubicBezTo>
                  <a:cubicBezTo>
                    <a:pt x="249" y="231"/>
                    <a:pt x="250" y="229"/>
                    <a:pt x="253" y="227"/>
                  </a:cubicBezTo>
                  <a:cubicBezTo>
                    <a:pt x="256" y="225"/>
                    <a:pt x="260" y="221"/>
                    <a:pt x="262" y="217"/>
                  </a:cubicBezTo>
                  <a:cubicBezTo>
                    <a:pt x="267" y="211"/>
                    <a:pt x="266" y="204"/>
                    <a:pt x="259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6" y="194"/>
                    <a:pt x="255" y="192"/>
                    <a:pt x="255" y="189"/>
                  </a:cubicBezTo>
                  <a:cubicBezTo>
                    <a:pt x="255" y="187"/>
                    <a:pt x="256" y="185"/>
                    <a:pt x="257" y="183"/>
                  </a:cubicBezTo>
                  <a:cubicBezTo>
                    <a:pt x="257" y="182"/>
                    <a:pt x="257" y="182"/>
                    <a:pt x="257" y="181"/>
                  </a:cubicBezTo>
                  <a:cubicBezTo>
                    <a:pt x="258" y="181"/>
                    <a:pt x="258" y="180"/>
                    <a:pt x="258" y="179"/>
                  </a:cubicBezTo>
                  <a:cubicBezTo>
                    <a:pt x="258" y="178"/>
                    <a:pt x="259" y="176"/>
                    <a:pt x="259" y="175"/>
                  </a:cubicBezTo>
                  <a:cubicBezTo>
                    <a:pt x="259" y="174"/>
                    <a:pt x="259" y="173"/>
                    <a:pt x="258" y="173"/>
                  </a:cubicBezTo>
                  <a:cubicBezTo>
                    <a:pt x="258" y="171"/>
                    <a:pt x="258" y="171"/>
                    <a:pt x="258" y="171"/>
                  </a:cubicBezTo>
                  <a:cubicBezTo>
                    <a:pt x="220" y="169"/>
                    <a:pt x="220" y="169"/>
                    <a:pt x="220" y="169"/>
                  </a:cubicBezTo>
                  <a:cubicBezTo>
                    <a:pt x="220" y="168"/>
                    <a:pt x="220" y="166"/>
                    <a:pt x="220" y="165"/>
                  </a:cubicBezTo>
                  <a:cubicBezTo>
                    <a:pt x="220" y="162"/>
                    <a:pt x="220" y="159"/>
                    <a:pt x="220" y="156"/>
                  </a:cubicBezTo>
                  <a:cubicBezTo>
                    <a:pt x="220" y="155"/>
                    <a:pt x="221" y="153"/>
                    <a:pt x="221" y="152"/>
                  </a:cubicBezTo>
                  <a:cubicBezTo>
                    <a:pt x="222" y="149"/>
                    <a:pt x="223" y="147"/>
                    <a:pt x="222" y="144"/>
                  </a:cubicBezTo>
                  <a:cubicBezTo>
                    <a:pt x="231" y="144"/>
                    <a:pt x="231" y="144"/>
                    <a:pt x="231" y="144"/>
                  </a:cubicBezTo>
                  <a:cubicBezTo>
                    <a:pt x="238" y="144"/>
                    <a:pt x="246" y="144"/>
                    <a:pt x="253" y="144"/>
                  </a:cubicBezTo>
                  <a:cubicBezTo>
                    <a:pt x="257" y="144"/>
                    <a:pt x="259" y="147"/>
                    <a:pt x="260" y="151"/>
                  </a:cubicBezTo>
                  <a:cubicBezTo>
                    <a:pt x="262" y="153"/>
                    <a:pt x="261" y="155"/>
                    <a:pt x="261" y="157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62"/>
                    <a:pt x="259" y="164"/>
                    <a:pt x="259" y="167"/>
                  </a:cubicBezTo>
                  <a:cubicBezTo>
                    <a:pt x="258" y="171"/>
                    <a:pt x="258" y="171"/>
                    <a:pt x="258" y="171"/>
                  </a:cubicBezTo>
                  <a:cubicBezTo>
                    <a:pt x="262" y="169"/>
                    <a:pt x="262" y="169"/>
                    <a:pt x="262" y="169"/>
                  </a:cubicBezTo>
                  <a:cubicBezTo>
                    <a:pt x="263" y="168"/>
                    <a:pt x="263" y="168"/>
                    <a:pt x="264" y="167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6" y="166"/>
                    <a:pt x="267" y="165"/>
                    <a:pt x="269" y="165"/>
                  </a:cubicBezTo>
                  <a:cubicBezTo>
                    <a:pt x="269" y="164"/>
                    <a:pt x="270" y="164"/>
                    <a:pt x="271" y="164"/>
                  </a:cubicBezTo>
                  <a:cubicBezTo>
                    <a:pt x="272" y="164"/>
                    <a:pt x="273" y="164"/>
                    <a:pt x="273" y="164"/>
                  </a:cubicBezTo>
                  <a:cubicBezTo>
                    <a:pt x="275" y="165"/>
                    <a:pt x="276" y="165"/>
                    <a:pt x="277" y="165"/>
                  </a:cubicBezTo>
                  <a:cubicBezTo>
                    <a:pt x="279" y="165"/>
                    <a:pt x="280" y="164"/>
                    <a:pt x="281" y="163"/>
                  </a:cubicBezTo>
                  <a:cubicBezTo>
                    <a:pt x="282" y="161"/>
                    <a:pt x="282" y="159"/>
                    <a:pt x="282" y="156"/>
                  </a:cubicBezTo>
                  <a:cubicBezTo>
                    <a:pt x="282" y="156"/>
                    <a:pt x="282" y="155"/>
                    <a:pt x="282" y="155"/>
                  </a:cubicBezTo>
                  <a:cubicBezTo>
                    <a:pt x="282" y="153"/>
                    <a:pt x="281" y="151"/>
                    <a:pt x="280" y="149"/>
                  </a:cubicBezTo>
                  <a:cubicBezTo>
                    <a:pt x="280" y="149"/>
                    <a:pt x="279" y="149"/>
                    <a:pt x="279" y="148"/>
                  </a:cubicBezTo>
                  <a:cubicBezTo>
                    <a:pt x="277" y="147"/>
                    <a:pt x="276" y="146"/>
                    <a:pt x="277" y="144"/>
                  </a:cubicBezTo>
                  <a:cubicBezTo>
                    <a:pt x="277" y="143"/>
                    <a:pt x="278" y="142"/>
                    <a:pt x="279" y="141"/>
                  </a:cubicBezTo>
                  <a:cubicBezTo>
                    <a:pt x="280" y="140"/>
                    <a:pt x="281" y="139"/>
                    <a:pt x="281" y="138"/>
                  </a:cubicBezTo>
                  <a:cubicBezTo>
                    <a:pt x="281" y="137"/>
                    <a:pt x="281" y="136"/>
                    <a:pt x="280" y="135"/>
                  </a:cubicBezTo>
                  <a:cubicBezTo>
                    <a:pt x="280" y="134"/>
                    <a:pt x="279" y="133"/>
                    <a:pt x="279" y="132"/>
                  </a:cubicBezTo>
                  <a:cubicBezTo>
                    <a:pt x="279" y="130"/>
                    <a:pt x="281" y="125"/>
                    <a:pt x="283" y="124"/>
                  </a:cubicBezTo>
                  <a:cubicBezTo>
                    <a:pt x="284" y="123"/>
                    <a:pt x="285" y="123"/>
                    <a:pt x="285" y="123"/>
                  </a:cubicBezTo>
                  <a:cubicBezTo>
                    <a:pt x="286" y="123"/>
                    <a:pt x="287" y="123"/>
                    <a:pt x="287" y="124"/>
                  </a:cubicBezTo>
                  <a:cubicBezTo>
                    <a:pt x="288" y="124"/>
                    <a:pt x="288" y="125"/>
                    <a:pt x="289" y="125"/>
                  </a:cubicBezTo>
                  <a:cubicBezTo>
                    <a:pt x="290" y="126"/>
                    <a:pt x="291" y="126"/>
                    <a:pt x="291" y="126"/>
                  </a:cubicBezTo>
                  <a:cubicBezTo>
                    <a:pt x="292" y="126"/>
                    <a:pt x="292" y="126"/>
                    <a:pt x="292" y="126"/>
                  </a:cubicBezTo>
                  <a:cubicBezTo>
                    <a:pt x="293" y="126"/>
                    <a:pt x="293" y="126"/>
                    <a:pt x="293" y="126"/>
                  </a:cubicBezTo>
                  <a:cubicBezTo>
                    <a:pt x="295" y="124"/>
                    <a:pt x="295" y="121"/>
                    <a:pt x="295" y="119"/>
                  </a:cubicBezTo>
                  <a:cubicBezTo>
                    <a:pt x="295" y="119"/>
                    <a:pt x="295" y="118"/>
                    <a:pt x="295" y="118"/>
                  </a:cubicBezTo>
                  <a:cubicBezTo>
                    <a:pt x="295" y="115"/>
                    <a:pt x="295" y="112"/>
                    <a:pt x="296" y="111"/>
                  </a:cubicBezTo>
                  <a:cubicBezTo>
                    <a:pt x="297" y="111"/>
                    <a:pt x="297" y="111"/>
                    <a:pt x="298" y="111"/>
                  </a:cubicBezTo>
                  <a:cubicBezTo>
                    <a:pt x="299" y="111"/>
                    <a:pt x="301" y="112"/>
                    <a:pt x="302" y="113"/>
                  </a:cubicBezTo>
                  <a:cubicBezTo>
                    <a:pt x="303" y="114"/>
                    <a:pt x="303" y="114"/>
                    <a:pt x="304" y="115"/>
                  </a:cubicBezTo>
                  <a:cubicBezTo>
                    <a:pt x="305" y="116"/>
                    <a:pt x="305" y="117"/>
                    <a:pt x="306" y="118"/>
                  </a:cubicBezTo>
                  <a:cubicBezTo>
                    <a:pt x="308" y="120"/>
                    <a:pt x="311" y="121"/>
                    <a:pt x="313" y="122"/>
                  </a:cubicBezTo>
                  <a:cubicBezTo>
                    <a:pt x="313" y="122"/>
                    <a:pt x="314" y="122"/>
                    <a:pt x="314" y="122"/>
                  </a:cubicBezTo>
                  <a:cubicBezTo>
                    <a:pt x="316" y="122"/>
                    <a:pt x="317" y="121"/>
                    <a:pt x="318" y="119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20" y="116"/>
                    <a:pt x="322" y="114"/>
                    <a:pt x="323" y="113"/>
                  </a:cubicBezTo>
                  <a:cubicBezTo>
                    <a:pt x="324" y="110"/>
                    <a:pt x="323" y="107"/>
                    <a:pt x="323" y="10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9">
              <a:extLst>
                <a:ext uri="{FF2B5EF4-FFF2-40B4-BE49-F238E27FC236}">
                  <a16:creationId xmlns:a16="http://schemas.microsoft.com/office/drawing/2014/main" id="{CA9870AD-3A2A-45CE-9F0E-13A724F50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182"/>
              <a:ext cx="1196" cy="952"/>
            </a:xfrm>
            <a:custGeom>
              <a:avLst/>
              <a:gdLst>
                <a:gd name="T0" fmla="*/ 439 w 490"/>
                <a:gd name="T1" fmla="*/ 76 h 390"/>
                <a:gd name="T2" fmla="*/ 418 w 490"/>
                <a:gd name="T3" fmla="*/ 55 h 390"/>
                <a:gd name="T4" fmla="*/ 365 w 490"/>
                <a:gd name="T5" fmla="*/ 30 h 390"/>
                <a:gd name="T6" fmla="*/ 351 w 490"/>
                <a:gd name="T7" fmla="*/ 21 h 390"/>
                <a:gd name="T8" fmla="*/ 326 w 490"/>
                <a:gd name="T9" fmla="*/ 24 h 390"/>
                <a:gd name="T10" fmla="*/ 321 w 490"/>
                <a:gd name="T11" fmla="*/ 5 h 390"/>
                <a:gd name="T12" fmla="*/ 277 w 490"/>
                <a:gd name="T13" fmla="*/ 11 h 390"/>
                <a:gd name="T14" fmla="*/ 248 w 490"/>
                <a:gd name="T15" fmla="*/ 31 h 390"/>
                <a:gd name="T16" fmla="*/ 241 w 490"/>
                <a:gd name="T17" fmla="*/ 32 h 390"/>
                <a:gd name="T18" fmla="*/ 230 w 490"/>
                <a:gd name="T19" fmla="*/ 39 h 390"/>
                <a:gd name="T20" fmla="*/ 217 w 490"/>
                <a:gd name="T21" fmla="*/ 29 h 390"/>
                <a:gd name="T22" fmla="*/ 201 w 490"/>
                <a:gd name="T23" fmla="*/ 18 h 390"/>
                <a:gd name="T24" fmla="*/ 193 w 490"/>
                <a:gd name="T25" fmla="*/ 32 h 390"/>
                <a:gd name="T26" fmla="*/ 186 w 490"/>
                <a:gd name="T27" fmla="*/ 45 h 390"/>
                <a:gd name="T28" fmla="*/ 185 w 490"/>
                <a:gd name="T29" fmla="*/ 56 h 390"/>
                <a:gd name="T30" fmla="*/ 175 w 490"/>
                <a:gd name="T31" fmla="*/ 72 h 390"/>
                <a:gd name="T32" fmla="*/ 163 w 490"/>
                <a:gd name="T33" fmla="*/ 80 h 390"/>
                <a:gd name="T34" fmla="*/ 162 w 490"/>
                <a:gd name="T35" fmla="*/ 102 h 390"/>
                <a:gd name="T36" fmla="*/ 159 w 490"/>
                <a:gd name="T37" fmla="*/ 144 h 390"/>
                <a:gd name="T38" fmla="*/ 154 w 490"/>
                <a:gd name="T39" fmla="*/ 175 h 390"/>
                <a:gd name="T40" fmla="*/ 122 w 490"/>
                <a:gd name="T41" fmla="*/ 181 h 390"/>
                <a:gd name="T42" fmla="*/ 100 w 490"/>
                <a:gd name="T43" fmla="*/ 181 h 390"/>
                <a:gd name="T44" fmla="*/ 80 w 490"/>
                <a:gd name="T45" fmla="*/ 185 h 390"/>
                <a:gd name="T46" fmla="*/ 62 w 490"/>
                <a:gd name="T47" fmla="*/ 187 h 390"/>
                <a:gd name="T48" fmla="*/ 33 w 490"/>
                <a:gd name="T49" fmla="*/ 197 h 390"/>
                <a:gd name="T50" fmla="*/ 15 w 490"/>
                <a:gd name="T51" fmla="*/ 217 h 390"/>
                <a:gd name="T52" fmla="*/ 3 w 490"/>
                <a:gd name="T53" fmla="*/ 252 h 390"/>
                <a:gd name="T54" fmla="*/ 28 w 490"/>
                <a:gd name="T55" fmla="*/ 247 h 390"/>
                <a:gd name="T56" fmla="*/ 46 w 490"/>
                <a:gd name="T57" fmla="*/ 250 h 390"/>
                <a:gd name="T58" fmla="*/ 76 w 490"/>
                <a:gd name="T59" fmla="*/ 267 h 390"/>
                <a:gd name="T60" fmla="*/ 84 w 490"/>
                <a:gd name="T61" fmla="*/ 266 h 390"/>
                <a:gd name="T62" fmla="*/ 99 w 490"/>
                <a:gd name="T63" fmla="*/ 263 h 390"/>
                <a:gd name="T64" fmla="*/ 119 w 490"/>
                <a:gd name="T65" fmla="*/ 260 h 390"/>
                <a:gd name="T66" fmla="*/ 136 w 490"/>
                <a:gd name="T67" fmla="*/ 259 h 390"/>
                <a:gd name="T68" fmla="*/ 151 w 490"/>
                <a:gd name="T69" fmla="*/ 258 h 390"/>
                <a:gd name="T70" fmla="*/ 159 w 490"/>
                <a:gd name="T71" fmla="*/ 279 h 390"/>
                <a:gd name="T72" fmla="*/ 164 w 490"/>
                <a:gd name="T73" fmla="*/ 308 h 390"/>
                <a:gd name="T74" fmla="*/ 189 w 490"/>
                <a:gd name="T75" fmla="*/ 324 h 390"/>
                <a:gd name="T76" fmla="*/ 181 w 490"/>
                <a:gd name="T77" fmla="*/ 367 h 390"/>
                <a:gd name="T78" fmla="*/ 206 w 490"/>
                <a:gd name="T79" fmla="*/ 390 h 390"/>
                <a:gd name="T80" fmla="*/ 254 w 490"/>
                <a:gd name="T81" fmla="*/ 373 h 390"/>
                <a:gd name="T82" fmla="*/ 312 w 490"/>
                <a:gd name="T83" fmla="*/ 358 h 390"/>
                <a:gd name="T84" fmla="*/ 333 w 490"/>
                <a:gd name="T85" fmla="*/ 358 h 390"/>
                <a:gd name="T86" fmla="*/ 369 w 490"/>
                <a:gd name="T87" fmla="*/ 333 h 390"/>
                <a:gd name="T88" fmla="*/ 389 w 490"/>
                <a:gd name="T89" fmla="*/ 300 h 390"/>
                <a:gd name="T90" fmla="*/ 410 w 490"/>
                <a:gd name="T91" fmla="*/ 275 h 390"/>
                <a:gd name="T92" fmla="*/ 432 w 490"/>
                <a:gd name="T93" fmla="*/ 239 h 390"/>
                <a:gd name="T94" fmla="*/ 429 w 490"/>
                <a:gd name="T95" fmla="*/ 216 h 390"/>
                <a:gd name="T96" fmla="*/ 433 w 490"/>
                <a:gd name="T97" fmla="*/ 211 h 390"/>
                <a:gd name="T98" fmla="*/ 431 w 490"/>
                <a:gd name="T99" fmla="*/ 198 h 390"/>
                <a:gd name="T100" fmla="*/ 438 w 490"/>
                <a:gd name="T101" fmla="*/ 182 h 390"/>
                <a:gd name="T102" fmla="*/ 445 w 490"/>
                <a:gd name="T103" fmla="*/ 180 h 390"/>
                <a:gd name="T104" fmla="*/ 456 w 490"/>
                <a:gd name="T105" fmla="*/ 175 h 390"/>
                <a:gd name="T106" fmla="*/ 468 w 490"/>
                <a:gd name="T107" fmla="*/ 178 h 390"/>
                <a:gd name="T108" fmla="*/ 455 w 490"/>
                <a:gd name="T109" fmla="*/ 136 h 390"/>
                <a:gd name="T110" fmla="*/ 478 w 490"/>
                <a:gd name="T111" fmla="*/ 11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390">
                  <a:moveTo>
                    <a:pt x="478" y="85"/>
                  </a:moveTo>
                  <a:cubicBezTo>
                    <a:pt x="478" y="84"/>
                    <a:pt x="478" y="84"/>
                    <a:pt x="478" y="84"/>
                  </a:cubicBezTo>
                  <a:cubicBezTo>
                    <a:pt x="472" y="82"/>
                    <a:pt x="466" y="80"/>
                    <a:pt x="459" y="77"/>
                  </a:cubicBezTo>
                  <a:cubicBezTo>
                    <a:pt x="454" y="76"/>
                    <a:pt x="450" y="75"/>
                    <a:pt x="446" y="75"/>
                  </a:cubicBezTo>
                  <a:cubicBezTo>
                    <a:pt x="444" y="75"/>
                    <a:pt x="442" y="75"/>
                    <a:pt x="440" y="75"/>
                  </a:cubicBezTo>
                  <a:cubicBezTo>
                    <a:pt x="440" y="76"/>
                    <a:pt x="439" y="76"/>
                    <a:pt x="439" y="76"/>
                  </a:cubicBezTo>
                  <a:cubicBezTo>
                    <a:pt x="437" y="76"/>
                    <a:pt x="436" y="77"/>
                    <a:pt x="434" y="77"/>
                  </a:cubicBezTo>
                  <a:cubicBezTo>
                    <a:pt x="433" y="77"/>
                    <a:pt x="432" y="76"/>
                    <a:pt x="431" y="76"/>
                  </a:cubicBezTo>
                  <a:cubicBezTo>
                    <a:pt x="429" y="75"/>
                    <a:pt x="428" y="72"/>
                    <a:pt x="428" y="69"/>
                  </a:cubicBezTo>
                  <a:cubicBezTo>
                    <a:pt x="428" y="68"/>
                    <a:pt x="428" y="68"/>
                    <a:pt x="428" y="68"/>
                  </a:cubicBezTo>
                  <a:cubicBezTo>
                    <a:pt x="427" y="63"/>
                    <a:pt x="424" y="61"/>
                    <a:pt x="421" y="58"/>
                  </a:cubicBezTo>
                  <a:cubicBezTo>
                    <a:pt x="420" y="57"/>
                    <a:pt x="419" y="56"/>
                    <a:pt x="418" y="55"/>
                  </a:cubicBezTo>
                  <a:cubicBezTo>
                    <a:pt x="414" y="50"/>
                    <a:pt x="411" y="48"/>
                    <a:pt x="406" y="47"/>
                  </a:cubicBezTo>
                  <a:cubicBezTo>
                    <a:pt x="404" y="47"/>
                    <a:pt x="403" y="47"/>
                    <a:pt x="401" y="47"/>
                  </a:cubicBezTo>
                  <a:cubicBezTo>
                    <a:pt x="398" y="46"/>
                    <a:pt x="395" y="46"/>
                    <a:pt x="392" y="45"/>
                  </a:cubicBezTo>
                  <a:cubicBezTo>
                    <a:pt x="389" y="43"/>
                    <a:pt x="386" y="42"/>
                    <a:pt x="382" y="41"/>
                  </a:cubicBezTo>
                  <a:cubicBezTo>
                    <a:pt x="377" y="39"/>
                    <a:pt x="372" y="36"/>
                    <a:pt x="368" y="32"/>
                  </a:cubicBezTo>
                  <a:cubicBezTo>
                    <a:pt x="365" y="30"/>
                    <a:pt x="365" y="30"/>
                    <a:pt x="365" y="30"/>
                  </a:cubicBezTo>
                  <a:cubicBezTo>
                    <a:pt x="363" y="29"/>
                    <a:pt x="361" y="28"/>
                    <a:pt x="359" y="26"/>
                  </a:cubicBezTo>
                  <a:cubicBezTo>
                    <a:pt x="359" y="25"/>
                    <a:pt x="359" y="25"/>
                    <a:pt x="359" y="24"/>
                  </a:cubicBezTo>
                  <a:cubicBezTo>
                    <a:pt x="358" y="23"/>
                    <a:pt x="358" y="23"/>
                    <a:pt x="357" y="22"/>
                  </a:cubicBezTo>
                  <a:cubicBezTo>
                    <a:pt x="356" y="22"/>
                    <a:pt x="355" y="21"/>
                    <a:pt x="354" y="21"/>
                  </a:cubicBezTo>
                  <a:cubicBezTo>
                    <a:pt x="353" y="21"/>
                    <a:pt x="353" y="21"/>
                    <a:pt x="352" y="21"/>
                  </a:cubicBezTo>
                  <a:cubicBezTo>
                    <a:pt x="351" y="21"/>
                    <a:pt x="351" y="21"/>
                    <a:pt x="351" y="21"/>
                  </a:cubicBezTo>
                  <a:cubicBezTo>
                    <a:pt x="350" y="20"/>
                    <a:pt x="348" y="20"/>
                    <a:pt x="347" y="20"/>
                  </a:cubicBezTo>
                  <a:cubicBezTo>
                    <a:pt x="345" y="20"/>
                    <a:pt x="344" y="21"/>
                    <a:pt x="343" y="22"/>
                  </a:cubicBezTo>
                  <a:cubicBezTo>
                    <a:pt x="342" y="22"/>
                    <a:pt x="342" y="22"/>
                    <a:pt x="341" y="23"/>
                  </a:cubicBezTo>
                  <a:cubicBezTo>
                    <a:pt x="339" y="24"/>
                    <a:pt x="336" y="26"/>
                    <a:pt x="334" y="27"/>
                  </a:cubicBezTo>
                  <a:cubicBezTo>
                    <a:pt x="334" y="27"/>
                    <a:pt x="334" y="27"/>
                    <a:pt x="333" y="27"/>
                  </a:cubicBezTo>
                  <a:cubicBezTo>
                    <a:pt x="331" y="27"/>
                    <a:pt x="328" y="25"/>
                    <a:pt x="326" y="24"/>
                  </a:cubicBezTo>
                  <a:cubicBezTo>
                    <a:pt x="325" y="23"/>
                    <a:pt x="325" y="23"/>
                    <a:pt x="325" y="23"/>
                  </a:cubicBezTo>
                  <a:cubicBezTo>
                    <a:pt x="322" y="22"/>
                    <a:pt x="321" y="21"/>
                    <a:pt x="320" y="18"/>
                  </a:cubicBezTo>
                  <a:cubicBezTo>
                    <a:pt x="320" y="17"/>
                    <a:pt x="320" y="17"/>
                    <a:pt x="320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8" y="14"/>
                    <a:pt x="319" y="12"/>
                    <a:pt x="320" y="9"/>
                  </a:cubicBezTo>
                  <a:cubicBezTo>
                    <a:pt x="321" y="7"/>
                    <a:pt x="321" y="6"/>
                    <a:pt x="321" y="5"/>
                  </a:cubicBezTo>
                  <a:cubicBezTo>
                    <a:pt x="320" y="4"/>
                    <a:pt x="319" y="3"/>
                    <a:pt x="317" y="3"/>
                  </a:cubicBezTo>
                  <a:cubicBezTo>
                    <a:pt x="316" y="2"/>
                    <a:pt x="316" y="2"/>
                    <a:pt x="316" y="2"/>
                  </a:cubicBezTo>
                  <a:cubicBezTo>
                    <a:pt x="312" y="1"/>
                    <a:pt x="307" y="0"/>
                    <a:pt x="303" y="0"/>
                  </a:cubicBezTo>
                  <a:cubicBezTo>
                    <a:pt x="302" y="0"/>
                    <a:pt x="301" y="0"/>
                    <a:pt x="300" y="0"/>
                  </a:cubicBezTo>
                  <a:cubicBezTo>
                    <a:pt x="294" y="1"/>
                    <a:pt x="288" y="4"/>
                    <a:pt x="283" y="7"/>
                  </a:cubicBezTo>
                  <a:cubicBezTo>
                    <a:pt x="281" y="8"/>
                    <a:pt x="279" y="9"/>
                    <a:pt x="277" y="11"/>
                  </a:cubicBezTo>
                  <a:cubicBezTo>
                    <a:pt x="275" y="13"/>
                    <a:pt x="273" y="15"/>
                    <a:pt x="271" y="16"/>
                  </a:cubicBezTo>
                  <a:cubicBezTo>
                    <a:pt x="267" y="18"/>
                    <a:pt x="267" y="18"/>
                    <a:pt x="267" y="18"/>
                  </a:cubicBezTo>
                  <a:cubicBezTo>
                    <a:pt x="263" y="20"/>
                    <a:pt x="259" y="22"/>
                    <a:pt x="256" y="24"/>
                  </a:cubicBezTo>
                  <a:cubicBezTo>
                    <a:pt x="255" y="24"/>
                    <a:pt x="255" y="24"/>
                    <a:pt x="255" y="24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3" y="27"/>
                    <a:pt x="250" y="31"/>
                    <a:pt x="248" y="31"/>
                  </a:cubicBezTo>
                  <a:cubicBezTo>
                    <a:pt x="248" y="31"/>
                    <a:pt x="248" y="31"/>
                    <a:pt x="247" y="31"/>
                  </a:cubicBezTo>
                  <a:cubicBezTo>
                    <a:pt x="247" y="31"/>
                    <a:pt x="246" y="31"/>
                    <a:pt x="245" y="31"/>
                  </a:cubicBezTo>
                  <a:cubicBezTo>
                    <a:pt x="245" y="31"/>
                    <a:pt x="244" y="31"/>
                    <a:pt x="244" y="31"/>
                  </a:cubicBezTo>
                  <a:cubicBezTo>
                    <a:pt x="244" y="31"/>
                    <a:pt x="244" y="31"/>
                    <a:pt x="244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2" y="31"/>
                    <a:pt x="242" y="31"/>
                    <a:pt x="241" y="32"/>
                  </a:cubicBezTo>
                  <a:cubicBezTo>
                    <a:pt x="241" y="33"/>
                    <a:pt x="241" y="33"/>
                    <a:pt x="240" y="34"/>
                  </a:cubicBezTo>
                  <a:cubicBezTo>
                    <a:pt x="240" y="34"/>
                    <a:pt x="239" y="34"/>
                    <a:pt x="239" y="35"/>
                  </a:cubicBezTo>
                  <a:cubicBezTo>
                    <a:pt x="238" y="35"/>
                    <a:pt x="237" y="36"/>
                    <a:pt x="237" y="36"/>
                  </a:cubicBezTo>
                  <a:cubicBezTo>
                    <a:pt x="237" y="37"/>
                    <a:pt x="236" y="37"/>
                    <a:pt x="236" y="37"/>
                  </a:cubicBezTo>
                  <a:cubicBezTo>
                    <a:pt x="235" y="38"/>
                    <a:pt x="235" y="39"/>
                    <a:pt x="233" y="39"/>
                  </a:cubicBezTo>
                  <a:cubicBezTo>
                    <a:pt x="232" y="39"/>
                    <a:pt x="231" y="39"/>
                    <a:pt x="230" y="39"/>
                  </a:cubicBezTo>
                  <a:cubicBezTo>
                    <a:pt x="226" y="39"/>
                    <a:pt x="225" y="38"/>
                    <a:pt x="224" y="37"/>
                  </a:cubicBezTo>
                  <a:cubicBezTo>
                    <a:pt x="223" y="36"/>
                    <a:pt x="222" y="33"/>
                    <a:pt x="221" y="30"/>
                  </a:cubicBezTo>
                  <a:cubicBezTo>
                    <a:pt x="221" y="29"/>
                    <a:pt x="221" y="29"/>
                    <a:pt x="221" y="29"/>
                  </a:cubicBezTo>
                  <a:cubicBezTo>
                    <a:pt x="219" y="29"/>
                    <a:pt x="219" y="29"/>
                    <a:pt x="219" y="29"/>
                  </a:cubicBezTo>
                  <a:cubicBezTo>
                    <a:pt x="219" y="29"/>
                    <a:pt x="219" y="29"/>
                    <a:pt x="218" y="29"/>
                  </a:cubicBezTo>
                  <a:cubicBezTo>
                    <a:pt x="218" y="29"/>
                    <a:pt x="217" y="29"/>
                    <a:pt x="217" y="29"/>
                  </a:cubicBezTo>
                  <a:cubicBezTo>
                    <a:pt x="214" y="28"/>
                    <a:pt x="211" y="26"/>
                    <a:pt x="210" y="25"/>
                  </a:cubicBezTo>
                  <a:cubicBezTo>
                    <a:pt x="209" y="25"/>
                    <a:pt x="208" y="24"/>
                    <a:pt x="207" y="22"/>
                  </a:cubicBezTo>
                  <a:cubicBezTo>
                    <a:pt x="207" y="22"/>
                    <a:pt x="206" y="21"/>
                    <a:pt x="206" y="20"/>
                  </a:cubicBezTo>
                  <a:cubicBezTo>
                    <a:pt x="205" y="19"/>
                    <a:pt x="203" y="18"/>
                    <a:pt x="202" y="18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199" y="20"/>
                    <a:pt x="199" y="21"/>
                    <a:pt x="199" y="25"/>
                  </a:cubicBezTo>
                  <a:cubicBezTo>
                    <a:pt x="200" y="25"/>
                    <a:pt x="200" y="26"/>
                    <a:pt x="200" y="26"/>
                  </a:cubicBezTo>
                  <a:cubicBezTo>
                    <a:pt x="200" y="29"/>
                    <a:pt x="199" y="32"/>
                    <a:pt x="198" y="33"/>
                  </a:cubicBezTo>
                  <a:cubicBezTo>
                    <a:pt x="197" y="34"/>
                    <a:pt x="196" y="34"/>
                    <a:pt x="196" y="34"/>
                  </a:cubicBezTo>
                  <a:cubicBezTo>
                    <a:pt x="195" y="34"/>
                    <a:pt x="193" y="33"/>
                    <a:pt x="193" y="32"/>
                  </a:cubicBezTo>
                  <a:cubicBezTo>
                    <a:pt x="192" y="32"/>
                    <a:pt x="192" y="31"/>
                    <a:pt x="191" y="31"/>
                  </a:cubicBezTo>
                  <a:cubicBezTo>
                    <a:pt x="191" y="31"/>
                    <a:pt x="190" y="31"/>
                    <a:pt x="189" y="31"/>
                  </a:cubicBezTo>
                  <a:cubicBezTo>
                    <a:pt x="189" y="31"/>
                    <a:pt x="188" y="31"/>
                    <a:pt x="187" y="31"/>
                  </a:cubicBezTo>
                  <a:cubicBezTo>
                    <a:pt x="185" y="33"/>
                    <a:pt x="183" y="37"/>
                    <a:pt x="183" y="39"/>
                  </a:cubicBezTo>
                  <a:cubicBezTo>
                    <a:pt x="183" y="40"/>
                    <a:pt x="184" y="41"/>
                    <a:pt x="185" y="42"/>
                  </a:cubicBezTo>
                  <a:cubicBezTo>
                    <a:pt x="185" y="43"/>
                    <a:pt x="186" y="44"/>
                    <a:pt x="186" y="45"/>
                  </a:cubicBezTo>
                  <a:cubicBezTo>
                    <a:pt x="186" y="47"/>
                    <a:pt x="185" y="48"/>
                    <a:pt x="183" y="49"/>
                  </a:cubicBezTo>
                  <a:cubicBezTo>
                    <a:pt x="182" y="49"/>
                    <a:pt x="181" y="50"/>
                    <a:pt x="181" y="51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3"/>
                    <a:pt x="182" y="54"/>
                    <a:pt x="183" y="55"/>
                  </a:cubicBezTo>
                  <a:cubicBezTo>
                    <a:pt x="184" y="55"/>
                    <a:pt x="184" y="56"/>
                    <a:pt x="185" y="56"/>
                  </a:cubicBezTo>
                  <a:cubicBezTo>
                    <a:pt x="186" y="58"/>
                    <a:pt x="186" y="60"/>
                    <a:pt x="186" y="62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7" y="66"/>
                    <a:pt x="187" y="68"/>
                    <a:pt x="185" y="70"/>
                  </a:cubicBezTo>
                  <a:cubicBezTo>
                    <a:pt x="184" y="72"/>
                    <a:pt x="183" y="72"/>
                    <a:pt x="181" y="72"/>
                  </a:cubicBezTo>
                  <a:cubicBezTo>
                    <a:pt x="180" y="72"/>
                    <a:pt x="178" y="72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4" y="72"/>
                    <a:pt x="173" y="72"/>
                    <a:pt x="173" y="72"/>
                  </a:cubicBezTo>
                  <a:cubicBezTo>
                    <a:pt x="171" y="72"/>
                    <a:pt x="170" y="73"/>
                    <a:pt x="169" y="74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7" y="75"/>
                    <a:pt x="166" y="76"/>
                    <a:pt x="165" y="77"/>
                  </a:cubicBezTo>
                  <a:cubicBezTo>
                    <a:pt x="165" y="77"/>
                    <a:pt x="163" y="78"/>
                    <a:pt x="163" y="78"/>
                  </a:cubicBezTo>
                  <a:cubicBezTo>
                    <a:pt x="163" y="80"/>
                    <a:pt x="163" y="80"/>
                    <a:pt x="163" y="80"/>
                  </a:cubicBezTo>
                  <a:cubicBezTo>
                    <a:pt x="163" y="80"/>
                    <a:pt x="163" y="81"/>
                    <a:pt x="163" y="82"/>
                  </a:cubicBezTo>
                  <a:cubicBezTo>
                    <a:pt x="163" y="83"/>
                    <a:pt x="163" y="85"/>
                    <a:pt x="163" y="86"/>
                  </a:cubicBezTo>
                  <a:cubicBezTo>
                    <a:pt x="162" y="87"/>
                    <a:pt x="162" y="88"/>
                    <a:pt x="162" y="89"/>
                  </a:cubicBezTo>
                  <a:cubicBezTo>
                    <a:pt x="162" y="89"/>
                    <a:pt x="161" y="90"/>
                    <a:pt x="161" y="90"/>
                  </a:cubicBezTo>
                  <a:cubicBezTo>
                    <a:pt x="160" y="92"/>
                    <a:pt x="160" y="94"/>
                    <a:pt x="159" y="96"/>
                  </a:cubicBezTo>
                  <a:cubicBezTo>
                    <a:pt x="159" y="99"/>
                    <a:pt x="161" y="100"/>
                    <a:pt x="162" y="102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70" y="111"/>
                    <a:pt x="171" y="118"/>
                    <a:pt x="167" y="125"/>
                  </a:cubicBezTo>
                  <a:cubicBezTo>
                    <a:pt x="164" y="128"/>
                    <a:pt x="161" y="132"/>
                    <a:pt x="157" y="135"/>
                  </a:cubicBezTo>
                  <a:cubicBezTo>
                    <a:pt x="155" y="136"/>
                    <a:pt x="155" y="137"/>
                    <a:pt x="154" y="138"/>
                  </a:cubicBezTo>
                  <a:cubicBezTo>
                    <a:pt x="154" y="139"/>
                    <a:pt x="154" y="139"/>
                    <a:pt x="155" y="140"/>
                  </a:cubicBezTo>
                  <a:cubicBezTo>
                    <a:pt x="156" y="142"/>
                    <a:pt x="158" y="143"/>
                    <a:pt x="159" y="144"/>
                  </a:cubicBezTo>
                  <a:cubicBezTo>
                    <a:pt x="163" y="146"/>
                    <a:pt x="166" y="148"/>
                    <a:pt x="164" y="152"/>
                  </a:cubicBezTo>
                  <a:cubicBezTo>
                    <a:pt x="164" y="153"/>
                    <a:pt x="163" y="154"/>
                    <a:pt x="163" y="155"/>
                  </a:cubicBezTo>
                  <a:cubicBezTo>
                    <a:pt x="161" y="157"/>
                    <a:pt x="160" y="160"/>
                    <a:pt x="161" y="163"/>
                  </a:cubicBezTo>
                  <a:cubicBezTo>
                    <a:pt x="161" y="164"/>
                    <a:pt x="161" y="164"/>
                    <a:pt x="161" y="164"/>
                  </a:cubicBezTo>
                  <a:cubicBezTo>
                    <a:pt x="162" y="168"/>
                    <a:pt x="163" y="170"/>
                    <a:pt x="160" y="172"/>
                  </a:cubicBezTo>
                  <a:cubicBezTo>
                    <a:pt x="158" y="173"/>
                    <a:pt x="156" y="174"/>
                    <a:pt x="154" y="175"/>
                  </a:cubicBezTo>
                  <a:cubicBezTo>
                    <a:pt x="153" y="176"/>
                    <a:pt x="151" y="176"/>
                    <a:pt x="150" y="177"/>
                  </a:cubicBezTo>
                  <a:cubicBezTo>
                    <a:pt x="148" y="178"/>
                    <a:pt x="147" y="179"/>
                    <a:pt x="145" y="181"/>
                  </a:cubicBezTo>
                  <a:cubicBezTo>
                    <a:pt x="142" y="183"/>
                    <a:pt x="139" y="186"/>
                    <a:pt x="135" y="186"/>
                  </a:cubicBezTo>
                  <a:cubicBezTo>
                    <a:pt x="134" y="186"/>
                    <a:pt x="133" y="186"/>
                    <a:pt x="132" y="186"/>
                  </a:cubicBezTo>
                  <a:cubicBezTo>
                    <a:pt x="131" y="185"/>
                    <a:pt x="129" y="184"/>
                    <a:pt x="128" y="184"/>
                  </a:cubicBezTo>
                  <a:cubicBezTo>
                    <a:pt x="126" y="183"/>
                    <a:pt x="124" y="181"/>
                    <a:pt x="122" y="181"/>
                  </a:cubicBezTo>
                  <a:cubicBezTo>
                    <a:pt x="121" y="181"/>
                    <a:pt x="119" y="181"/>
                    <a:pt x="117" y="181"/>
                  </a:cubicBezTo>
                  <a:cubicBezTo>
                    <a:pt x="116" y="181"/>
                    <a:pt x="115" y="181"/>
                    <a:pt x="114" y="181"/>
                  </a:cubicBezTo>
                  <a:cubicBezTo>
                    <a:pt x="113" y="181"/>
                    <a:pt x="112" y="181"/>
                    <a:pt x="111" y="181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1"/>
                    <a:pt x="104" y="181"/>
                    <a:pt x="101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98" y="180"/>
                    <a:pt x="96" y="180"/>
                    <a:pt x="94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1" y="180"/>
                    <a:pt x="90" y="180"/>
                    <a:pt x="90" y="180"/>
                  </a:cubicBezTo>
                  <a:cubicBezTo>
                    <a:pt x="88" y="180"/>
                    <a:pt x="87" y="180"/>
                    <a:pt x="86" y="181"/>
                  </a:cubicBezTo>
                  <a:cubicBezTo>
                    <a:pt x="85" y="181"/>
                    <a:pt x="83" y="182"/>
                    <a:pt x="82" y="184"/>
                  </a:cubicBezTo>
                  <a:cubicBezTo>
                    <a:pt x="82" y="184"/>
                    <a:pt x="81" y="185"/>
                    <a:pt x="80" y="185"/>
                  </a:cubicBezTo>
                  <a:cubicBezTo>
                    <a:pt x="80" y="186"/>
                    <a:pt x="79" y="187"/>
                    <a:pt x="78" y="188"/>
                  </a:cubicBezTo>
                  <a:cubicBezTo>
                    <a:pt x="77" y="189"/>
                    <a:pt x="76" y="190"/>
                    <a:pt x="74" y="191"/>
                  </a:cubicBezTo>
                  <a:cubicBezTo>
                    <a:pt x="73" y="191"/>
                    <a:pt x="72" y="192"/>
                    <a:pt x="72" y="192"/>
                  </a:cubicBezTo>
                  <a:cubicBezTo>
                    <a:pt x="70" y="192"/>
                    <a:pt x="69" y="190"/>
                    <a:pt x="67" y="189"/>
                  </a:cubicBezTo>
                  <a:cubicBezTo>
                    <a:pt x="66" y="188"/>
                    <a:pt x="65" y="187"/>
                    <a:pt x="63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1" y="187"/>
                    <a:pt x="60" y="188"/>
                    <a:pt x="59" y="188"/>
                  </a:cubicBezTo>
                  <a:cubicBezTo>
                    <a:pt x="58" y="189"/>
                    <a:pt x="57" y="189"/>
                    <a:pt x="57" y="190"/>
                  </a:cubicBezTo>
                  <a:cubicBezTo>
                    <a:pt x="54" y="191"/>
                    <a:pt x="52" y="191"/>
                    <a:pt x="50" y="191"/>
                  </a:cubicBezTo>
                  <a:cubicBezTo>
                    <a:pt x="44" y="191"/>
                    <a:pt x="40" y="192"/>
                    <a:pt x="36" y="195"/>
                  </a:cubicBezTo>
                  <a:cubicBezTo>
                    <a:pt x="35" y="196"/>
                    <a:pt x="33" y="197"/>
                    <a:pt x="33" y="197"/>
                  </a:cubicBezTo>
                  <a:cubicBezTo>
                    <a:pt x="31" y="199"/>
                    <a:pt x="29" y="200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5" y="203"/>
                    <a:pt x="24" y="204"/>
                    <a:pt x="23" y="206"/>
                  </a:cubicBezTo>
                  <a:cubicBezTo>
                    <a:pt x="22" y="207"/>
                    <a:pt x="22" y="208"/>
                    <a:pt x="22" y="209"/>
                  </a:cubicBezTo>
                  <a:cubicBezTo>
                    <a:pt x="21" y="210"/>
                    <a:pt x="21" y="212"/>
                    <a:pt x="20" y="213"/>
                  </a:cubicBezTo>
                  <a:cubicBezTo>
                    <a:pt x="19" y="215"/>
                    <a:pt x="17" y="216"/>
                    <a:pt x="15" y="217"/>
                  </a:cubicBezTo>
                  <a:cubicBezTo>
                    <a:pt x="13" y="218"/>
                    <a:pt x="11" y="220"/>
                    <a:pt x="10" y="222"/>
                  </a:cubicBezTo>
                  <a:cubicBezTo>
                    <a:pt x="9" y="223"/>
                    <a:pt x="9" y="223"/>
                    <a:pt x="9" y="223"/>
                  </a:cubicBezTo>
                  <a:cubicBezTo>
                    <a:pt x="7" y="226"/>
                    <a:pt x="4" y="230"/>
                    <a:pt x="2" y="233"/>
                  </a:cubicBezTo>
                  <a:cubicBezTo>
                    <a:pt x="0" y="237"/>
                    <a:pt x="0" y="242"/>
                    <a:pt x="0" y="248"/>
                  </a:cubicBezTo>
                  <a:cubicBezTo>
                    <a:pt x="0" y="249"/>
                    <a:pt x="0" y="253"/>
                    <a:pt x="0" y="253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7" y="250"/>
                    <a:pt x="13" y="249"/>
                    <a:pt x="15" y="249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8" y="247"/>
                    <a:pt x="21" y="245"/>
                    <a:pt x="24" y="245"/>
                  </a:cubicBezTo>
                  <a:cubicBezTo>
                    <a:pt x="24" y="245"/>
                    <a:pt x="24" y="245"/>
                    <a:pt x="24" y="245"/>
                  </a:cubicBezTo>
                  <a:cubicBezTo>
                    <a:pt x="26" y="246"/>
                    <a:pt x="27" y="247"/>
                    <a:pt x="28" y="247"/>
                  </a:cubicBezTo>
                  <a:cubicBezTo>
                    <a:pt x="29" y="248"/>
                    <a:pt x="30" y="249"/>
                    <a:pt x="32" y="249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4" y="249"/>
                    <a:pt x="35" y="249"/>
                    <a:pt x="36" y="249"/>
                  </a:cubicBezTo>
                  <a:cubicBezTo>
                    <a:pt x="37" y="249"/>
                    <a:pt x="38" y="249"/>
                    <a:pt x="39" y="249"/>
                  </a:cubicBezTo>
                  <a:cubicBezTo>
                    <a:pt x="41" y="249"/>
                    <a:pt x="42" y="249"/>
                    <a:pt x="43" y="249"/>
                  </a:cubicBezTo>
                  <a:cubicBezTo>
                    <a:pt x="44" y="250"/>
                    <a:pt x="45" y="250"/>
                    <a:pt x="46" y="250"/>
                  </a:cubicBezTo>
                  <a:cubicBezTo>
                    <a:pt x="48" y="251"/>
                    <a:pt x="50" y="252"/>
                    <a:pt x="53" y="252"/>
                  </a:cubicBezTo>
                  <a:cubicBezTo>
                    <a:pt x="54" y="252"/>
                    <a:pt x="55" y="252"/>
                    <a:pt x="56" y="252"/>
                  </a:cubicBezTo>
                  <a:cubicBezTo>
                    <a:pt x="58" y="252"/>
                    <a:pt x="60" y="252"/>
                    <a:pt x="62" y="252"/>
                  </a:cubicBezTo>
                  <a:cubicBezTo>
                    <a:pt x="69" y="252"/>
                    <a:pt x="72" y="253"/>
                    <a:pt x="73" y="255"/>
                  </a:cubicBezTo>
                  <a:cubicBezTo>
                    <a:pt x="74" y="257"/>
                    <a:pt x="74" y="258"/>
                    <a:pt x="74" y="260"/>
                  </a:cubicBezTo>
                  <a:cubicBezTo>
                    <a:pt x="74" y="262"/>
                    <a:pt x="74" y="265"/>
                    <a:pt x="76" y="267"/>
                  </a:cubicBezTo>
                  <a:cubicBezTo>
                    <a:pt x="76" y="267"/>
                    <a:pt x="77" y="268"/>
                    <a:pt x="77" y="268"/>
                  </a:cubicBezTo>
                  <a:cubicBezTo>
                    <a:pt x="78" y="269"/>
                    <a:pt x="78" y="269"/>
                    <a:pt x="78" y="269"/>
                  </a:cubicBezTo>
                  <a:cubicBezTo>
                    <a:pt x="79" y="268"/>
                    <a:pt x="79" y="268"/>
                    <a:pt x="79" y="268"/>
                  </a:cubicBezTo>
                  <a:cubicBezTo>
                    <a:pt x="80" y="268"/>
                    <a:pt x="80" y="268"/>
                    <a:pt x="80" y="267"/>
                  </a:cubicBezTo>
                  <a:cubicBezTo>
                    <a:pt x="81" y="267"/>
                    <a:pt x="82" y="266"/>
                    <a:pt x="84" y="266"/>
                  </a:cubicBezTo>
                  <a:cubicBezTo>
                    <a:pt x="84" y="266"/>
                    <a:pt x="84" y="266"/>
                    <a:pt x="84" y="266"/>
                  </a:cubicBezTo>
                  <a:cubicBezTo>
                    <a:pt x="85" y="267"/>
                    <a:pt x="85" y="268"/>
                    <a:pt x="86" y="269"/>
                  </a:cubicBezTo>
                  <a:cubicBezTo>
                    <a:pt x="86" y="271"/>
                    <a:pt x="86" y="271"/>
                    <a:pt x="86" y="271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90" y="271"/>
                    <a:pt x="91" y="269"/>
                    <a:pt x="93" y="267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6" y="264"/>
                    <a:pt x="96" y="264"/>
                    <a:pt x="99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2" y="263"/>
                    <a:pt x="103" y="262"/>
                    <a:pt x="104" y="262"/>
                  </a:cubicBezTo>
                  <a:cubicBezTo>
                    <a:pt x="106" y="261"/>
                    <a:pt x="108" y="261"/>
                    <a:pt x="110" y="261"/>
                  </a:cubicBezTo>
                  <a:cubicBezTo>
                    <a:pt x="111" y="261"/>
                    <a:pt x="112" y="261"/>
                    <a:pt x="113" y="260"/>
                  </a:cubicBezTo>
                  <a:cubicBezTo>
                    <a:pt x="113" y="260"/>
                    <a:pt x="113" y="260"/>
                    <a:pt x="113" y="260"/>
                  </a:cubicBezTo>
                  <a:cubicBezTo>
                    <a:pt x="115" y="260"/>
                    <a:pt x="117" y="260"/>
                    <a:pt x="119" y="260"/>
                  </a:cubicBezTo>
                  <a:cubicBezTo>
                    <a:pt x="120" y="260"/>
                    <a:pt x="120" y="260"/>
                    <a:pt x="121" y="260"/>
                  </a:cubicBezTo>
                  <a:cubicBezTo>
                    <a:pt x="121" y="261"/>
                    <a:pt x="122" y="262"/>
                    <a:pt x="123" y="262"/>
                  </a:cubicBezTo>
                  <a:cubicBezTo>
                    <a:pt x="123" y="262"/>
                    <a:pt x="124" y="262"/>
                    <a:pt x="124" y="262"/>
                  </a:cubicBezTo>
                  <a:cubicBezTo>
                    <a:pt x="126" y="262"/>
                    <a:pt x="128" y="262"/>
                    <a:pt x="130" y="261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3" y="260"/>
                    <a:pt x="134" y="259"/>
                    <a:pt x="136" y="259"/>
                  </a:cubicBezTo>
                  <a:cubicBezTo>
                    <a:pt x="137" y="259"/>
                    <a:pt x="138" y="259"/>
                    <a:pt x="139" y="259"/>
                  </a:cubicBezTo>
                  <a:cubicBezTo>
                    <a:pt x="140" y="260"/>
                    <a:pt x="141" y="260"/>
                    <a:pt x="142" y="260"/>
                  </a:cubicBezTo>
                  <a:cubicBezTo>
                    <a:pt x="143" y="260"/>
                    <a:pt x="144" y="260"/>
                    <a:pt x="145" y="259"/>
                  </a:cubicBezTo>
                  <a:cubicBezTo>
                    <a:pt x="146" y="259"/>
                    <a:pt x="147" y="259"/>
                    <a:pt x="147" y="258"/>
                  </a:cubicBezTo>
                  <a:cubicBezTo>
                    <a:pt x="148" y="258"/>
                    <a:pt x="149" y="257"/>
                    <a:pt x="150" y="257"/>
                  </a:cubicBezTo>
                  <a:cubicBezTo>
                    <a:pt x="150" y="257"/>
                    <a:pt x="151" y="257"/>
                    <a:pt x="151" y="258"/>
                  </a:cubicBezTo>
                  <a:cubicBezTo>
                    <a:pt x="152" y="258"/>
                    <a:pt x="152" y="259"/>
                    <a:pt x="153" y="260"/>
                  </a:cubicBezTo>
                  <a:cubicBezTo>
                    <a:pt x="153" y="261"/>
                    <a:pt x="154" y="262"/>
                    <a:pt x="155" y="263"/>
                  </a:cubicBezTo>
                  <a:cubicBezTo>
                    <a:pt x="156" y="263"/>
                    <a:pt x="156" y="264"/>
                    <a:pt x="157" y="264"/>
                  </a:cubicBezTo>
                  <a:cubicBezTo>
                    <a:pt x="158" y="264"/>
                    <a:pt x="158" y="264"/>
                    <a:pt x="159" y="267"/>
                  </a:cubicBezTo>
                  <a:cubicBezTo>
                    <a:pt x="160" y="269"/>
                    <a:pt x="159" y="271"/>
                    <a:pt x="159" y="273"/>
                  </a:cubicBezTo>
                  <a:cubicBezTo>
                    <a:pt x="158" y="275"/>
                    <a:pt x="158" y="277"/>
                    <a:pt x="159" y="279"/>
                  </a:cubicBezTo>
                  <a:cubicBezTo>
                    <a:pt x="159" y="280"/>
                    <a:pt x="160" y="281"/>
                    <a:pt x="161" y="282"/>
                  </a:cubicBezTo>
                  <a:cubicBezTo>
                    <a:pt x="163" y="284"/>
                    <a:pt x="165" y="285"/>
                    <a:pt x="165" y="287"/>
                  </a:cubicBezTo>
                  <a:cubicBezTo>
                    <a:pt x="165" y="290"/>
                    <a:pt x="164" y="291"/>
                    <a:pt x="163" y="292"/>
                  </a:cubicBezTo>
                  <a:cubicBezTo>
                    <a:pt x="162" y="293"/>
                    <a:pt x="161" y="293"/>
                    <a:pt x="161" y="294"/>
                  </a:cubicBezTo>
                  <a:cubicBezTo>
                    <a:pt x="159" y="298"/>
                    <a:pt x="162" y="303"/>
                    <a:pt x="164" y="307"/>
                  </a:cubicBezTo>
                  <a:cubicBezTo>
                    <a:pt x="164" y="308"/>
                    <a:pt x="164" y="308"/>
                    <a:pt x="164" y="308"/>
                  </a:cubicBezTo>
                  <a:cubicBezTo>
                    <a:pt x="165" y="308"/>
                    <a:pt x="165" y="310"/>
                    <a:pt x="166" y="311"/>
                  </a:cubicBezTo>
                  <a:cubicBezTo>
                    <a:pt x="168" y="316"/>
                    <a:pt x="170" y="319"/>
                    <a:pt x="171" y="320"/>
                  </a:cubicBezTo>
                  <a:cubicBezTo>
                    <a:pt x="172" y="321"/>
                    <a:pt x="173" y="321"/>
                    <a:pt x="175" y="321"/>
                  </a:cubicBezTo>
                  <a:cubicBezTo>
                    <a:pt x="176" y="321"/>
                    <a:pt x="177" y="321"/>
                    <a:pt x="179" y="321"/>
                  </a:cubicBezTo>
                  <a:cubicBezTo>
                    <a:pt x="180" y="320"/>
                    <a:pt x="182" y="320"/>
                    <a:pt x="183" y="320"/>
                  </a:cubicBezTo>
                  <a:cubicBezTo>
                    <a:pt x="185" y="320"/>
                    <a:pt x="187" y="321"/>
                    <a:pt x="189" y="324"/>
                  </a:cubicBezTo>
                  <a:cubicBezTo>
                    <a:pt x="191" y="327"/>
                    <a:pt x="190" y="329"/>
                    <a:pt x="188" y="330"/>
                  </a:cubicBezTo>
                  <a:cubicBezTo>
                    <a:pt x="187" y="331"/>
                    <a:pt x="187" y="331"/>
                    <a:pt x="187" y="332"/>
                  </a:cubicBezTo>
                  <a:cubicBezTo>
                    <a:pt x="183" y="336"/>
                    <a:pt x="183" y="345"/>
                    <a:pt x="183" y="352"/>
                  </a:cubicBezTo>
                  <a:cubicBezTo>
                    <a:pt x="183" y="354"/>
                    <a:pt x="183" y="354"/>
                    <a:pt x="183" y="354"/>
                  </a:cubicBezTo>
                  <a:cubicBezTo>
                    <a:pt x="183" y="356"/>
                    <a:pt x="182" y="358"/>
                    <a:pt x="182" y="359"/>
                  </a:cubicBezTo>
                  <a:cubicBezTo>
                    <a:pt x="181" y="362"/>
                    <a:pt x="180" y="365"/>
                    <a:pt x="181" y="367"/>
                  </a:cubicBezTo>
                  <a:cubicBezTo>
                    <a:pt x="182" y="369"/>
                    <a:pt x="184" y="369"/>
                    <a:pt x="186" y="370"/>
                  </a:cubicBezTo>
                  <a:cubicBezTo>
                    <a:pt x="188" y="371"/>
                    <a:pt x="190" y="372"/>
                    <a:pt x="191" y="374"/>
                  </a:cubicBezTo>
                  <a:cubicBezTo>
                    <a:pt x="192" y="375"/>
                    <a:pt x="192" y="377"/>
                    <a:pt x="192" y="379"/>
                  </a:cubicBezTo>
                  <a:cubicBezTo>
                    <a:pt x="192" y="381"/>
                    <a:pt x="192" y="384"/>
                    <a:pt x="193" y="385"/>
                  </a:cubicBezTo>
                  <a:cubicBezTo>
                    <a:pt x="195" y="388"/>
                    <a:pt x="198" y="389"/>
                    <a:pt x="202" y="390"/>
                  </a:cubicBezTo>
                  <a:cubicBezTo>
                    <a:pt x="203" y="390"/>
                    <a:pt x="205" y="390"/>
                    <a:pt x="206" y="390"/>
                  </a:cubicBezTo>
                  <a:cubicBezTo>
                    <a:pt x="210" y="390"/>
                    <a:pt x="214" y="389"/>
                    <a:pt x="216" y="387"/>
                  </a:cubicBezTo>
                  <a:cubicBezTo>
                    <a:pt x="217" y="387"/>
                    <a:pt x="218" y="385"/>
                    <a:pt x="219" y="384"/>
                  </a:cubicBezTo>
                  <a:cubicBezTo>
                    <a:pt x="220" y="382"/>
                    <a:pt x="222" y="380"/>
                    <a:pt x="224" y="380"/>
                  </a:cubicBezTo>
                  <a:cubicBezTo>
                    <a:pt x="227" y="379"/>
                    <a:pt x="229" y="379"/>
                    <a:pt x="231" y="378"/>
                  </a:cubicBezTo>
                  <a:cubicBezTo>
                    <a:pt x="233" y="378"/>
                    <a:pt x="235" y="378"/>
                    <a:pt x="237" y="378"/>
                  </a:cubicBezTo>
                  <a:cubicBezTo>
                    <a:pt x="242" y="377"/>
                    <a:pt x="248" y="375"/>
                    <a:pt x="254" y="373"/>
                  </a:cubicBezTo>
                  <a:cubicBezTo>
                    <a:pt x="262" y="370"/>
                    <a:pt x="271" y="367"/>
                    <a:pt x="280" y="367"/>
                  </a:cubicBezTo>
                  <a:cubicBezTo>
                    <a:pt x="285" y="367"/>
                    <a:pt x="288" y="365"/>
                    <a:pt x="292" y="363"/>
                  </a:cubicBezTo>
                  <a:cubicBezTo>
                    <a:pt x="293" y="362"/>
                    <a:pt x="295" y="361"/>
                    <a:pt x="297" y="360"/>
                  </a:cubicBezTo>
                  <a:cubicBezTo>
                    <a:pt x="300" y="358"/>
                    <a:pt x="303" y="358"/>
                    <a:pt x="306" y="358"/>
                  </a:cubicBezTo>
                  <a:cubicBezTo>
                    <a:pt x="307" y="358"/>
                    <a:pt x="308" y="358"/>
                    <a:pt x="309" y="358"/>
                  </a:cubicBezTo>
                  <a:cubicBezTo>
                    <a:pt x="310" y="358"/>
                    <a:pt x="311" y="358"/>
                    <a:pt x="312" y="358"/>
                  </a:cubicBezTo>
                  <a:cubicBezTo>
                    <a:pt x="313" y="358"/>
                    <a:pt x="314" y="358"/>
                    <a:pt x="315" y="358"/>
                  </a:cubicBezTo>
                  <a:cubicBezTo>
                    <a:pt x="318" y="358"/>
                    <a:pt x="318" y="358"/>
                    <a:pt x="318" y="358"/>
                  </a:cubicBezTo>
                  <a:cubicBezTo>
                    <a:pt x="320" y="358"/>
                    <a:pt x="322" y="358"/>
                    <a:pt x="323" y="358"/>
                  </a:cubicBezTo>
                  <a:cubicBezTo>
                    <a:pt x="324" y="358"/>
                    <a:pt x="325" y="358"/>
                    <a:pt x="326" y="358"/>
                  </a:cubicBezTo>
                  <a:cubicBezTo>
                    <a:pt x="327" y="358"/>
                    <a:pt x="327" y="358"/>
                    <a:pt x="328" y="358"/>
                  </a:cubicBezTo>
                  <a:cubicBezTo>
                    <a:pt x="330" y="358"/>
                    <a:pt x="331" y="358"/>
                    <a:pt x="333" y="358"/>
                  </a:cubicBezTo>
                  <a:cubicBezTo>
                    <a:pt x="333" y="358"/>
                    <a:pt x="334" y="358"/>
                    <a:pt x="335" y="358"/>
                  </a:cubicBezTo>
                  <a:cubicBezTo>
                    <a:pt x="339" y="358"/>
                    <a:pt x="342" y="356"/>
                    <a:pt x="346" y="354"/>
                  </a:cubicBezTo>
                  <a:cubicBezTo>
                    <a:pt x="348" y="353"/>
                    <a:pt x="350" y="352"/>
                    <a:pt x="352" y="352"/>
                  </a:cubicBezTo>
                  <a:cubicBezTo>
                    <a:pt x="353" y="351"/>
                    <a:pt x="354" y="351"/>
                    <a:pt x="355" y="350"/>
                  </a:cubicBezTo>
                  <a:cubicBezTo>
                    <a:pt x="360" y="349"/>
                    <a:pt x="363" y="348"/>
                    <a:pt x="365" y="343"/>
                  </a:cubicBezTo>
                  <a:cubicBezTo>
                    <a:pt x="366" y="339"/>
                    <a:pt x="368" y="336"/>
                    <a:pt x="369" y="333"/>
                  </a:cubicBezTo>
                  <a:cubicBezTo>
                    <a:pt x="370" y="330"/>
                    <a:pt x="371" y="328"/>
                    <a:pt x="372" y="325"/>
                  </a:cubicBezTo>
                  <a:cubicBezTo>
                    <a:pt x="374" y="319"/>
                    <a:pt x="378" y="315"/>
                    <a:pt x="381" y="311"/>
                  </a:cubicBezTo>
                  <a:cubicBezTo>
                    <a:pt x="383" y="310"/>
                    <a:pt x="383" y="310"/>
                    <a:pt x="383" y="310"/>
                  </a:cubicBezTo>
                  <a:cubicBezTo>
                    <a:pt x="384" y="308"/>
                    <a:pt x="386" y="306"/>
                    <a:pt x="387" y="305"/>
                  </a:cubicBezTo>
                  <a:cubicBezTo>
                    <a:pt x="388" y="305"/>
                    <a:pt x="388" y="305"/>
                    <a:pt x="388" y="305"/>
                  </a:cubicBezTo>
                  <a:cubicBezTo>
                    <a:pt x="389" y="300"/>
                    <a:pt x="389" y="300"/>
                    <a:pt x="389" y="300"/>
                  </a:cubicBezTo>
                  <a:cubicBezTo>
                    <a:pt x="389" y="298"/>
                    <a:pt x="390" y="296"/>
                    <a:pt x="390" y="295"/>
                  </a:cubicBezTo>
                  <a:cubicBezTo>
                    <a:pt x="390" y="294"/>
                    <a:pt x="390" y="293"/>
                    <a:pt x="390" y="291"/>
                  </a:cubicBezTo>
                  <a:cubicBezTo>
                    <a:pt x="390" y="289"/>
                    <a:pt x="390" y="286"/>
                    <a:pt x="392" y="283"/>
                  </a:cubicBezTo>
                  <a:cubicBezTo>
                    <a:pt x="394" y="280"/>
                    <a:pt x="397" y="278"/>
                    <a:pt x="401" y="278"/>
                  </a:cubicBezTo>
                  <a:cubicBezTo>
                    <a:pt x="402" y="278"/>
                    <a:pt x="402" y="278"/>
                    <a:pt x="402" y="278"/>
                  </a:cubicBezTo>
                  <a:cubicBezTo>
                    <a:pt x="406" y="278"/>
                    <a:pt x="408" y="278"/>
                    <a:pt x="410" y="275"/>
                  </a:cubicBezTo>
                  <a:cubicBezTo>
                    <a:pt x="411" y="274"/>
                    <a:pt x="412" y="273"/>
                    <a:pt x="413" y="272"/>
                  </a:cubicBezTo>
                  <a:cubicBezTo>
                    <a:pt x="414" y="270"/>
                    <a:pt x="415" y="268"/>
                    <a:pt x="417" y="267"/>
                  </a:cubicBezTo>
                  <a:cubicBezTo>
                    <a:pt x="420" y="265"/>
                    <a:pt x="420" y="262"/>
                    <a:pt x="421" y="260"/>
                  </a:cubicBezTo>
                  <a:cubicBezTo>
                    <a:pt x="421" y="259"/>
                    <a:pt x="422" y="258"/>
                    <a:pt x="422" y="256"/>
                  </a:cubicBezTo>
                  <a:cubicBezTo>
                    <a:pt x="423" y="253"/>
                    <a:pt x="425" y="251"/>
                    <a:pt x="427" y="249"/>
                  </a:cubicBezTo>
                  <a:cubicBezTo>
                    <a:pt x="430" y="246"/>
                    <a:pt x="432" y="243"/>
                    <a:pt x="432" y="239"/>
                  </a:cubicBezTo>
                  <a:cubicBezTo>
                    <a:pt x="432" y="237"/>
                    <a:pt x="432" y="230"/>
                    <a:pt x="430" y="227"/>
                  </a:cubicBezTo>
                  <a:cubicBezTo>
                    <a:pt x="430" y="225"/>
                    <a:pt x="430" y="225"/>
                    <a:pt x="430" y="225"/>
                  </a:cubicBezTo>
                  <a:cubicBezTo>
                    <a:pt x="428" y="222"/>
                    <a:pt x="426" y="219"/>
                    <a:pt x="423" y="217"/>
                  </a:cubicBezTo>
                  <a:cubicBezTo>
                    <a:pt x="423" y="216"/>
                    <a:pt x="423" y="216"/>
                    <a:pt x="424" y="216"/>
                  </a:cubicBezTo>
                  <a:cubicBezTo>
                    <a:pt x="424" y="215"/>
                    <a:pt x="424" y="215"/>
                    <a:pt x="425" y="215"/>
                  </a:cubicBezTo>
                  <a:cubicBezTo>
                    <a:pt x="426" y="215"/>
                    <a:pt x="428" y="216"/>
                    <a:pt x="429" y="216"/>
                  </a:cubicBezTo>
                  <a:cubicBezTo>
                    <a:pt x="432" y="217"/>
                    <a:pt x="432" y="217"/>
                    <a:pt x="433" y="217"/>
                  </a:cubicBezTo>
                  <a:cubicBezTo>
                    <a:pt x="433" y="217"/>
                    <a:pt x="433" y="217"/>
                    <a:pt x="433" y="217"/>
                  </a:cubicBezTo>
                  <a:cubicBezTo>
                    <a:pt x="433" y="217"/>
                    <a:pt x="434" y="217"/>
                    <a:pt x="434" y="217"/>
                  </a:cubicBezTo>
                  <a:cubicBezTo>
                    <a:pt x="440" y="217"/>
                    <a:pt x="440" y="217"/>
                    <a:pt x="440" y="217"/>
                  </a:cubicBezTo>
                  <a:cubicBezTo>
                    <a:pt x="435" y="213"/>
                    <a:pt x="435" y="213"/>
                    <a:pt x="435" y="213"/>
                  </a:cubicBezTo>
                  <a:cubicBezTo>
                    <a:pt x="434" y="213"/>
                    <a:pt x="433" y="212"/>
                    <a:pt x="433" y="211"/>
                  </a:cubicBezTo>
                  <a:cubicBezTo>
                    <a:pt x="432" y="210"/>
                    <a:pt x="431" y="209"/>
                    <a:pt x="430" y="208"/>
                  </a:cubicBezTo>
                  <a:cubicBezTo>
                    <a:pt x="430" y="206"/>
                    <a:pt x="430" y="204"/>
                    <a:pt x="431" y="203"/>
                  </a:cubicBezTo>
                  <a:cubicBezTo>
                    <a:pt x="431" y="202"/>
                    <a:pt x="431" y="202"/>
                    <a:pt x="431" y="201"/>
                  </a:cubicBezTo>
                  <a:cubicBezTo>
                    <a:pt x="431" y="200"/>
                    <a:pt x="431" y="199"/>
                    <a:pt x="431" y="199"/>
                  </a:cubicBezTo>
                  <a:cubicBezTo>
                    <a:pt x="431" y="199"/>
                    <a:pt x="431" y="199"/>
                    <a:pt x="431" y="199"/>
                  </a:cubicBezTo>
                  <a:cubicBezTo>
                    <a:pt x="431" y="198"/>
                    <a:pt x="431" y="198"/>
                    <a:pt x="431" y="198"/>
                  </a:cubicBezTo>
                  <a:cubicBezTo>
                    <a:pt x="431" y="198"/>
                    <a:pt x="431" y="198"/>
                    <a:pt x="430" y="198"/>
                  </a:cubicBezTo>
                  <a:cubicBezTo>
                    <a:pt x="430" y="197"/>
                    <a:pt x="430" y="197"/>
                    <a:pt x="429" y="196"/>
                  </a:cubicBezTo>
                  <a:cubicBezTo>
                    <a:pt x="429" y="196"/>
                    <a:pt x="426" y="192"/>
                    <a:pt x="428" y="190"/>
                  </a:cubicBezTo>
                  <a:cubicBezTo>
                    <a:pt x="428" y="189"/>
                    <a:pt x="430" y="188"/>
                    <a:pt x="431" y="188"/>
                  </a:cubicBezTo>
                  <a:cubicBezTo>
                    <a:pt x="432" y="188"/>
                    <a:pt x="433" y="187"/>
                    <a:pt x="433" y="187"/>
                  </a:cubicBezTo>
                  <a:cubicBezTo>
                    <a:pt x="435" y="186"/>
                    <a:pt x="437" y="184"/>
                    <a:pt x="438" y="182"/>
                  </a:cubicBezTo>
                  <a:cubicBezTo>
                    <a:pt x="438" y="181"/>
                    <a:pt x="438" y="181"/>
                    <a:pt x="438" y="181"/>
                  </a:cubicBezTo>
                  <a:cubicBezTo>
                    <a:pt x="439" y="180"/>
                    <a:pt x="439" y="179"/>
                    <a:pt x="440" y="179"/>
                  </a:cubicBezTo>
                  <a:cubicBezTo>
                    <a:pt x="440" y="179"/>
                    <a:pt x="440" y="179"/>
                    <a:pt x="440" y="179"/>
                  </a:cubicBezTo>
                  <a:cubicBezTo>
                    <a:pt x="441" y="179"/>
                    <a:pt x="441" y="179"/>
                    <a:pt x="442" y="179"/>
                  </a:cubicBezTo>
                  <a:cubicBezTo>
                    <a:pt x="442" y="179"/>
                    <a:pt x="442" y="179"/>
                    <a:pt x="442" y="179"/>
                  </a:cubicBezTo>
                  <a:cubicBezTo>
                    <a:pt x="443" y="180"/>
                    <a:pt x="444" y="180"/>
                    <a:pt x="445" y="180"/>
                  </a:cubicBezTo>
                  <a:cubicBezTo>
                    <a:pt x="445" y="180"/>
                    <a:pt x="446" y="180"/>
                    <a:pt x="446" y="180"/>
                  </a:cubicBezTo>
                  <a:cubicBezTo>
                    <a:pt x="447" y="180"/>
                    <a:pt x="448" y="179"/>
                    <a:pt x="450" y="178"/>
                  </a:cubicBezTo>
                  <a:cubicBezTo>
                    <a:pt x="451" y="177"/>
                    <a:pt x="451" y="177"/>
                    <a:pt x="451" y="177"/>
                  </a:cubicBezTo>
                  <a:cubicBezTo>
                    <a:pt x="452" y="177"/>
                    <a:pt x="452" y="176"/>
                    <a:pt x="453" y="176"/>
                  </a:cubicBezTo>
                  <a:cubicBezTo>
                    <a:pt x="454" y="175"/>
                    <a:pt x="455" y="175"/>
                    <a:pt x="455" y="175"/>
                  </a:cubicBezTo>
                  <a:cubicBezTo>
                    <a:pt x="456" y="175"/>
                    <a:pt x="456" y="175"/>
                    <a:pt x="456" y="175"/>
                  </a:cubicBezTo>
                  <a:cubicBezTo>
                    <a:pt x="457" y="175"/>
                    <a:pt x="457" y="175"/>
                    <a:pt x="457" y="175"/>
                  </a:cubicBezTo>
                  <a:cubicBezTo>
                    <a:pt x="458" y="175"/>
                    <a:pt x="459" y="176"/>
                    <a:pt x="460" y="176"/>
                  </a:cubicBezTo>
                  <a:cubicBezTo>
                    <a:pt x="461" y="177"/>
                    <a:pt x="461" y="177"/>
                    <a:pt x="462" y="177"/>
                  </a:cubicBezTo>
                  <a:cubicBezTo>
                    <a:pt x="463" y="178"/>
                    <a:pt x="464" y="178"/>
                    <a:pt x="465" y="179"/>
                  </a:cubicBezTo>
                  <a:cubicBezTo>
                    <a:pt x="467" y="180"/>
                    <a:pt x="467" y="180"/>
                    <a:pt x="467" y="180"/>
                  </a:cubicBezTo>
                  <a:cubicBezTo>
                    <a:pt x="468" y="178"/>
                    <a:pt x="468" y="178"/>
                    <a:pt x="468" y="178"/>
                  </a:cubicBezTo>
                  <a:cubicBezTo>
                    <a:pt x="468" y="178"/>
                    <a:pt x="468" y="178"/>
                    <a:pt x="469" y="177"/>
                  </a:cubicBezTo>
                  <a:cubicBezTo>
                    <a:pt x="469" y="176"/>
                    <a:pt x="470" y="175"/>
                    <a:pt x="470" y="174"/>
                  </a:cubicBezTo>
                  <a:cubicBezTo>
                    <a:pt x="469" y="172"/>
                    <a:pt x="468" y="170"/>
                    <a:pt x="466" y="169"/>
                  </a:cubicBezTo>
                  <a:cubicBezTo>
                    <a:pt x="464" y="166"/>
                    <a:pt x="464" y="166"/>
                    <a:pt x="464" y="166"/>
                  </a:cubicBezTo>
                  <a:cubicBezTo>
                    <a:pt x="460" y="162"/>
                    <a:pt x="457" y="159"/>
                    <a:pt x="456" y="153"/>
                  </a:cubicBezTo>
                  <a:cubicBezTo>
                    <a:pt x="455" y="149"/>
                    <a:pt x="453" y="142"/>
                    <a:pt x="455" y="136"/>
                  </a:cubicBezTo>
                  <a:cubicBezTo>
                    <a:pt x="456" y="133"/>
                    <a:pt x="459" y="132"/>
                    <a:pt x="462" y="131"/>
                  </a:cubicBezTo>
                  <a:cubicBezTo>
                    <a:pt x="465" y="130"/>
                    <a:pt x="468" y="129"/>
                    <a:pt x="469" y="126"/>
                  </a:cubicBezTo>
                  <a:cubicBezTo>
                    <a:pt x="469" y="125"/>
                    <a:pt x="469" y="124"/>
                    <a:pt x="469" y="122"/>
                  </a:cubicBezTo>
                  <a:cubicBezTo>
                    <a:pt x="469" y="121"/>
                    <a:pt x="470" y="119"/>
                    <a:pt x="470" y="117"/>
                  </a:cubicBezTo>
                  <a:cubicBezTo>
                    <a:pt x="472" y="115"/>
                    <a:pt x="474" y="114"/>
                    <a:pt x="476" y="112"/>
                  </a:cubicBezTo>
                  <a:cubicBezTo>
                    <a:pt x="477" y="112"/>
                    <a:pt x="477" y="112"/>
                    <a:pt x="478" y="111"/>
                  </a:cubicBezTo>
                  <a:cubicBezTo>
                    <a:pt x="483" y="108"/>
                    <a:pt x="487" y="102"/>
                    <a:pt x="488" y="96"/>
                  </a:cubicBezTo>
                  <a:cubicBezTo>
                    <a:pt x="490" y="90"/>
                    <a:pt x="483" y="87"/>
                    <a:pt x="478" y="8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0">
              <a:extLst>
                <a:ext uri="{FF2B5EF4-FFF2-40B4-BE49-F238E27FC236}">
                  <a16:creationId xmlns:a16="http://schemas.microsoft.com/office/drawing/2014/main" id="{BDE4C1D0-8B13-4D16-9CEC-00E1EEB69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918"/>
              <a:ext cx="625" cy="888"/>
            </a:xfrm>
            <a:custGeom>
              <a:avLst/>
              <a:gdLst>
                <a:gd name="T0" fmla="*/ 249 w 256"/>
                <a:gd name="T1" fmla="*/ 182 h 364"/>
                <a:gd name="T2" fmla="*/ 238 w 256"/>
                <a:gd name="T3" fmla="*/ 161 h 364"/>
                <a:gd name="T4" fmla="*/ 236 w 256"/>
                <a:gd name="T5" fmla="*/ 145 h 364"/>
                <a:gd name="T6" fmla="*/ 229 w 256"/>
                <a:gd name="T7" fmla="*/ 111 h 364"/>
                <a:gd name="T8" fmla="*/ 225 w 256"/>
                <a:gd name="T9" fmla="*/ 100 h 364"/>
                <a:gd name="T10" fmla="*/ 226 w 256"/>
                <a:gd name="T11" fmla="*/ 77 h 364"/>
                <a:gd name="T12" fmla="*/ 224 w 256"/>
                <a:gd name="T13" fmla="*/ 56 h 364"/>
                <a:gd name="T14" fmla="*/ 218 w 256"/>
                <a:gd name="T15" fmla="*/ 42 h 364"/>
                <a:gd name="T16" fmla="*/ 219 w 256"/>
                <a:gd name="T17" fmla="*/ 18 h 364"/>
                <a:gd name="T18" fmla="*/ 221 w 256"/>
                <a:gd name="T19" fmla="*/ 7 h 364"/>
                <a:gd name="T20" fmla="*/ 219 w 256"/>
                <a:gd name="T21" fmla="*/ 6 h 364"/>
                <a:gd name="T22" fmla="*/ 200 w 256"/>
                <a:gd name="T23" fmla="*/ 0 h 364"/>
                <a:gd name="T24" fmla="*/ 190 w 256"/>
                <a:gd name="T25" fmla="*/ 18 h 364"/>
                <a:gd name="T26" fmla="*/ 161 w 256"/>
                <a:gd name="T27" fmla="*/ 35 h 364"/>
                <a:gd name="T28" fmla="*/ 148 w 256"/>
                <a:gd name="T29" fmla="*/ 58 h 364"/>
                <a:gd name="T30" fmla="*/ 143 w 256"/>
                <a:gd name="T31" fmla="*/ 63 h 364"/>
                <a:gd name="T32" fmla="*/ 146 w 256"/>
                <a:gd name="T33" fmla="*/ 86 h 364"/>
                <a:gd name="T34" fmla="*/ 150 w 256"/>
                <a:gd name="T35" fmla="*/ 113 h 364"/>
                <a:gd name="T36" fmla="*/ 136 w 256"/>
                <a:gd name="T37" fmla="*/ 130 h 364"/>
                <a:gd name="T38" fmla="*/ 142 w 256"/>
                <a:gd name="T39" fmla="*/ 151 h 364"/>
                <a:gd name="T40" fmla="*/ 133 w 256"/>
                <a:gd name="T41" fmla="*/ 180 h 364"/>
                <a:gd name="T42" fmla="*/ 122 w 256"/>
                <a:gd name="T43" fmla="*/ 180 h 364"/>
                <a:gd name="T44" fmla="*/ 108 w 256"/>
                <a:gd name="T45" fmla="*/ 177 h 364"/>
                <a:gd name="T46" fmla="*/ 81 w 256"/>
                <a:gd name="T47" fmla="*/ 190 h 364"/>
                <a:gd name="T48" fmla="*/ 24 w 256"/>
                <a:gd name="T49" fmla="*/ 224 h 364"/>
                <a:gd name="T50" fmla="*/ 13 w 256"/>
                <a:gd name="T51" fmla="*/ 253 h 364"/>
                <a:gd name="T52" fmla="*/ 3 w 256"/>
                <a:gd name="T53" fmla="*/ 328 h 364"/>
                <a:gd name="T54" fmla="*/ 1 w 256"/>
                <a:gd name="T55" fmla="*/ 336 h 364"/>
                <a:gd name="T56" fmla="*/ 7 w 256"/>
                <a:gd name="T57" fmla="*/ 337 h 364"/>
                <a:gd name="T58" fmla="*/ 9 w 256"/>
                <a:gd name="T59" fmla="*/ 337 h 364"/>
                <a:gd name="T60" fmla="*/ 16 w 256"/>
                <a:gd name="T61" fmla="*/ 337 h 364"/>
                <a:gd name="T62" fmla="*/ 23 w 256"/>
                <a:gd name="T63" fmla="*/ 348 h 364"/>
                <a:gd name="T64" fmla="*/ 56 w 256"/>
                <a:gd name="T65" fmla="*/ 361 h 364"/>
                <a:gd name="T66" fmla="*/ 71 w 256"/>
                <a:gd name="T67" fmla="*/ 352 h 364"/>
                <a:gd name="T68" fmla="*/ 81 w 256"/>
                <a:gd name="T69" fmla="*/ 351 h 364"/>
                <a:gd name="T70" fmla="*/ 106 w 256"/>
                <a:gd name="T71" fmla="*/ 297 h 364"/>
                <a:gd name="T72" fmla="*/ 112 w 256"/>
                <a:gd name="T73" fmla="*/ 296 h 364"/>
                <a:gd name="T74" fmla="*/ 119 w 256"/>
                <a:gd name="T75" fmla="*/ 298 h 364"/>
                <a:gd name="T76" fmla="*/ 126 w 256"/>
                <a:gd name="T77" fmla="*/ 298 h 364"/>
                <a:gd name="T78" fmla="*/ 151 w 256"/>
                <a:gd name="T79" fmla="*/ 306 h 364"/>
                <a:gd name="T80" fmla="*/ 176 w 256"/>
                <a:gd name="T81" fmla="*/ 296 h 364"/>
                <a:gd name="T82" fmla="*/ 192 w 256"/>
                <a:gd name="T83" fmla="*/ 287 h 364"/>
                <a:gd name="T84" fmla="*/ 205 w 256"/>
                <a:gd name="T85" fmla="*/ 278 h 364"/>
                <a:gd name="T86" fmla="*/ 217 w 256"/>
                <a:gd name="T87" fmla="*/ 270 h 364"/>
                <a:gd name="T88" fmla="*/ 223 w 256"/>
                <a:gd name="T89" fmla="*/ 262 h 364"/>
                <a:gd name="T90" fmla="*/ 246 w 256"/>
                <a:gd name="T91" fmla="*/ 245 h 364"/>
                <a:gd name="T92" fmla="*/ 244 w 256"/>
                <a:gd name="T93" fmla="*/ 230 h 364"/>
                <a:gd name="T94" fmla="*/ 244 w 256"/>
                <a:gd name="T95" fmla="*/ 220 h 364"/>
                <a:gd name="T96" fmla="*/ 245 w 256"/>
                <a:gd name="T97" fmla="*/ 212 h 364"/>
                <a:gd name="T98" fmla="*/ 247 w 256"/>
                <a:gd name="T99" fmla="*/ 20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364">
                  <a:moveTo>
                    <a:pt x="253" y="193"/>
                  </a:moveTo>
                  <a:cubicBezTo>
                    <a:pt x="255" y="190"/>
                    <a:pt x="256" y="187"/>
                    <a:pt x="253" y="184"/>
                  </a:cubicBezTo>
                  <a:cubicBezTo>
                    <a:pt x="252" y="183"/>
                    <a:pt x="251" y="182"/>
                    <a:pt x="249" y="182"/>
                  </a:cubicBezTo>
                  <a:cubicBezTo>
                    <a:pt x="247" y="182"/>
                    <a:pt x="246" y="182"/>
                    <a:pt x="245" y="181"/>
                  </a:cubicBezTo>
                  <a:cubicBezTo>
                    <a:pt x="240" y="177"/>
                    <a:pt x="240" y="171"/>
                    <a:pt x="239" y="166"/>
                  </a:cubicBezTo>
                  <a:cubicBezTo>
                    <a:pt x="239" y="164"/>
                    <a:pt x="239" y="162"/>
                    <a:pt x="238" y="161"/>
                  </a:cubicBezTo>
                  <a:cubicBezTo>
                    <a:pt x="238" y="159"/>
                    <a:pt x="238" y="158"/>
                    <a:pt x="237" y="157"/>
                  </a:cubicBezTo>
                  <a:cubicBezTo>
                    <a:pt x="236" y="155"/>
                    <a:pt x="236" y="154"/>
                    <a:pt x="236" y="151"/>
                  </a:cubicBezTo>
                  <a:cubicBezTo>
                    <a:pt x="236" y="149"/>
                    <a:pt x="236" y="147"/>
                    <a:pt x="236" y="145"/>
                  </a:cubicBezTo>
                  <a:cubicBezTo>
                    <a:pt x="236" y="143"/>
                    <a:pt x="236" y="141"/>
                    <a:pt x="236" y="139"/>
                  </a:cubicBezTo>
                  <a:cubicBezTo>
                    <a:pt x="236" y="137"/>
                    <a:pt x="236" y="119"/>
                    <a:pt x="230" y="119"/>
                  </a:cubicBezTo>
                  <a:cubicBezTo>
                    <a:pt x="229" y="116"/>
                    <a:pt x="229" y="114"/>
                    <a:pt x="229" y="111"/>
                  </a:cubicBezTo>
                  <a:cubicBezTo>
                    <a:pt x="229" y="111"/>
                    <a:pt x="229" y="110"/>
                    <a:pt x="229" y="109"/>
                  </a:cubicBezTo>
                  <a:cubicBezTo>
                    <a:pt x="229" y="107"/>
                    <a:pt x="228" y="105"/>
                    <a:pt x="227" y="103"/>
                  </a:cubicBezTo>
                  <a:cubicBezTo>
                    <a:pt x="226" y="102"/>
                    <a:pt x="226" y="101"/>
                    <a:pt x="225" y="100"/>
                  </a:cubicBezTo>
                  <a:cubicBezTo>
                    <a:pt x="224" y="97"/>
                    <a:pt x="224" y="93"/>
                    <a:pt x="224" y="90"/>
                  </a:cubicBezTo>
                  <a:cubicBezTo>
                    <a:pt x="223" y="88"/>
                    <a:pt x="223" y="88"/>
                    <a:pt x="223" y="88"/>
                  </a:cubicBezTo>
                  <a:cubicBezTo>
                    <a:pt x="223" y="84"/>
                    <a:pt x="223" y="81"/>
                    <a:pt x="226" y="77"/>
                  </a:cubicBezTo>
                  <a:cubicBezTo>
                    <a:pt x="228" y="72"/>
                    <a:pt x="228" y="71"/>
                    <a:pt x="227" y="66"/>
                  </a:cubicBezTo>
                  <a:cubicBezTo>
                    <a:pt x="226" y="65"/>
                    <a:pt x="226" y="63"/>
                    <a:pt x="226" y="61"/>
                  </a:cubicBezTo>
                  <a:cubicBezTo>
                    <a:pt x="225" y="59"/>
                    <a:pt x="225" y="58"/>
                    <a:pt x="224" y="56"/>
                  </a:cubicBezTo>
                  <a:cubicBezTo>
                    <a:pt x="224" y="54"/>
                    <a:pt x="223" y="52"/>
                    <a:pt x="222" y="51"/>
                  </a:cubicBezTo>
                  <a:cubicBezTo>
                    <a:pt x="221" y="50"/>
                    <a:pt x="220" y="48"/>
                    <a:pt x="220" y="47"/>
                  </a:cubicBezTo>
                  <a:cubicBezTo>
                    <a:pt x="219" y="45"/>
                    <a:pt x="219" y="43"/>
                    <a:pt x="218" y="42"/>
                  </a:cubicBezTo>
                  <a:cubicBezTo>
                    <a:pt x="218" y="40"/>
                    <a:pt x="217" y="38"/>
                    <a:pt x="216" y="36"/>
                  </a:cubicBezTo>
                  <a:cubicBezTo>
                    <a:pt x="215" y="32"/>
                    <a:pt x="214" y="29"/>
                    <a:pt x="215" y="25"/>
                  </a:cubicBezTo>
                  <a:cubicBezTo>
                    <a:pt x="216" y="22"/>
                    <a:pt x="217" y="20"/>
                    <a:pt x="219" y="18"/>
                  </a:cubicBezTo>
                  <a:cubicBezTo>
                    <a:pt x="219" y="18"/>
                    <a:pt x="220" y="17"/>
                    <a:pt x="221" y="16"/>
                  </a:cubicBezTo>
                  <a:cubicBezTo>
                    <a:pt x="223" y="13"/>
                    <a:pt x="222" y="11"/>
                    <a:pt x="221" y="8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0" y="6"/>
                    <a:pt x="220" y="6"/>
                  </a:cubicBezTo>
                  <a:cubicBezTo>
                    <a:pt x="219" y="6"/>
                    <a:pt x="219" y="6"/>
                    <a:pt x="219" y="6"/>
                  </a:cubicBezTo>
                  <a:cubicBezTo>
                    <a:pt x="217" y="5"/>
                    <a:pt x="216" y="5"/>
                    <a:pt x="215" y="5"/>
                  </a:cubicBezTo>
                  <a:cubicBezTo>
                    <a:pt x="211" y="5"/>
                    <a:pt x="208" y="5"/>
                    <a:pt x="205" y="3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0" y="9"/>
                    <a:pt x="195" y="13"/>
                    <a:pt x="191" y="17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88" y="20"/>
                    <a:pt x="186" y="21"/>
                    <a:pt x="185" y="23"/>
                  </a:cubicBezTo>
                  <a:cubicBezTo>
                    <a:pt x="181" y="27"/>
                    <a:pt x="178" y="30"/>
                    <a:pt x="171" y="31"/>
                  </a:cubicBezTo>
                  <a:cubicBezTo>
                    <a:pt x="166" y="31"/>
                    <a:pt x="163" y="33"/>
                    <a:pt x="161" y="35"/>
                  </a:cubicBezTo>
                  <a:cubicBezTo>
                    <a:pt x="158" y="37"/>
                    <a:pt x="158" y="40"/>
                    <a:pt x="158" y="42"/>
                  </a:cubicBezTo>
                  <a:cubicBezTo>
                    <a:pt x="158" y="43"/>
                    <a:pt x="157" y="44"/>
                    <a:pt x="157" y="46"/>
                  </a:cubicBezTo>
                  <a:cubicBezTo>
                    <a:pt x="156" y="49"/>
                    <a:pt x="151" y="54"/>
                    <a:pt x="148" y="58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60"/>
                    <a:pt x="146" y="60"/>
                    <a:pt x="145" y="61"/>
                  </a:cubicBezTo>
                  <a:cubicBezTo>
                    <a:pt x="145" y="61"/>
                    <a:pt x="144" y="62"/>
                    <a:pt x="143" y="63"/>
                  </a:cubicBezTo>
                  <a:cubicBezTo>
                    <a:pt x="142" y="66"/>
                    <a:pt x="143" y="68"/>
                    <a:pt x="145" y="71"/>
                  </a:cubicBezTo>
                  <a:cubicBezTo>
                    <a:pt x="146" y="72"/>
                    <a:pt x="146" y="74"/>
                    <a:pt x="147" y="76"/>
                  </a:cubicBezTo>
                  <a:cubicBezTo>
                    <a:pt x="147" y="79"/>
                    <a:pt x="147" y="83"/>
                    <a:pt x="146" y="86"/>
                  </a:cubicBezTo>
                  <a:cubicBezTo>
                    <a:pt x="146" y="87"/>
                    <a:pt x="146" y="88"/>
                    <a:pt x="146" y="89"/>
                  </a:cubicBezTo>
                  <a:cubicBezTo>
                    <a:pt x="145" y="93"/>
                    <a:pt x="147" y="96"/>
                    <a:pt x="148" y="100"/>
                  </a:cubicBezTo>
                  <a:cubicBezTo>
                    <a:pt x="150" y="105"/>
                    <a:pt x="151" y="109"/>
                    <a:pt x="150" y="113"/>
                  </a:cubicBezTo>
                  <a:cubicBezTo>
                    <a:pt x="149" y="115"/>
                    <a:pt x="148" y="117"/>
                    <a:pt x="146" y="118"/>
                  </a:cubicBezTo>
                  <a:cubicBezTo>
                    <a:pt x="145" y="119"/>
                    <a:pt x="144" y="120"/>
                    <a:pt x="143" y="121"/>
                  </a:cubicBezTo>
                  <a:cubicBezTo>
                    <a:pt x="140" y="123"/>
                    <a:pt x="137" y="127"/>
                    <a:pt x="136" y="130"/>
                  </a:cubicBezTo>
                  <a:cubicBezTo>
                    <a:pt x="135" y="134"/>
                    <a:pt x="135" y="140"/>
                    <a:pt x="135" y="143"/>
                  </a:cubicBezTo>
                  <a:cubicBezTo>
                    <a:pt x="136" y="147"/>
                    <a:pt x="138" y="148"/>
                    <a:pt x="140" y="150"/>
                  </a:cubicBezTo>
                  <a:cubicBezTo>
                    <a:pt x="141" y="150"/>
                    <a:pt x="141" y="150"/>
                    <a:pt x="142" y="151"/>
                  </a:cubicBezTo>
                  <a:cubicBezTo>
                    <a:pt x="150" y="156"/>
                    <a:pt x="146" y="166"/>
                    <a:pt x="144" y="173"/>
                  </a:cubicBezTo>
                  <a:cubicBezTo>
                    <a:pt x="142" y="179"/>
                    <a:pt x="139" y="180"/>
                    <a:pt x="136" y="180"/>
                  </a:cubicBezTo>
                  <a:cubicBezTo>
                    <a:pt x="135" y="180"/>
                    <a:pt x="134" y="180"/>
                    <a:pt x="133" y="180"/>
                  </a:cubicBezTo>
                  <a:cubicBezTo>
                    <a:pt x="132" y="180"/>
                    <a:pt x="131" y="180"/>
                    <a:pt x="131" y="179"/>
                  </a:cubicBezTo>
                  <a:cubicBezTo>
                    <a:pt x="129" y="179"/>
                    <a:pt x="127" y="179"/>
                    <a:pt x="126" y="179"/>
                  </a:cubicBezTo>
                  <a:cubicBezTo>
                    <a:pt x="124" y="179"/>
                    <a:pt x="123" y="179"/>
                    <a:pt x="122" y="180"/>
                  </a:cubicBezTo>
                  <a:cubicBezTo>
                    <a:pt x="120" y="180"/>
                    <a:pt x="119" y="181"/>
                    <a:pt x="118" y="181"/>
                  </a:cubicBezTo>
                  <a:cubicBezTo>
                    <a:pt x="116" y="181"/>
                    <a:pt x="114" y="180"/>
                    <a:pt x="113" y="179"/>
                  </a:cubicBezTo>
                  <a:cubicBezTo>
                    <a:pt x="111" y="178"/>
                    <a:pt x="110" y="178"/>
                    <a:pt x="108" y="177"/>
                  </a:cubicBezTo>
                  <a:cubicBezTo>
                    <a:pt x="107" y="177"/>
                    <a:pt x="106" y="177"/>
                    <a:pt x="105" y="177"/>
                  </a:cubicBezTo>
                  <a:cubicBezTo>
                    <a:pt x="103" y="177"/>
                    <a:pt x="101" y="178"/>
                    <a:pt x="98" y="178"/>
                  </a:cubicBezTo>
                  <a:cubicBezTo>
                    <a:pt x="92" y="181"/>
                    <a:pt x="86" y="185"/>
                    <a:pt x="81" y="190"/>
                  </a:cubicBezTo>
                  <a:cubicBezTo>
                    <a:pt x="80" y="190"/>
                    <a:pt x="80" y="190"/>
                    <a:pt x="80" y="190"/>
                  </a:cubicBezTo>
                  <a:cubicBezTo>
                    <a:pt x="68" y="201"/>
                    <a:pt x="53" y="209"/>
                    <a:pt x="40" y="212"/>
                  </a:cubicBezTo>
                  <a:cubicBezTo>
                    <a:pt x="32" y="214"/>
                    <a:pt x="27" y="216"/>
                    <a:pt x="24" y="224"/>
                  </a:cubicBezTo>
                  <a:cubicBezTo>
                    <a:pt x="23" y="227"/>
                    <a:pt x="22" y="230"/>
                    <a:pt x="21" y="233"/>
                  </a:cubicBezTo>
                  <a:cubicBezTo>
                    <a:pt x="20" y="237"/>
                    <a:pt x="19" y="242"/>
                    <a:pt x="17" y="246"/>
                  </a:cubicBezTo>
                  <a:cubicBezTo>
                    <a:pt x="15" y="248"/>
                    <a:pt x="14" y="250"/>
                    <a:pt x="13" y="253"/>
                  </a:cubicBezTo>
                  <a:cubicBezTo>
                    <a:pt x="7" y="264"/>
                    <a:pt x="2" y="274"/>
                    <a:pt x="5" y="289"/>
                  </a:cubicBezTo>
                  <a:cubicBezTo>
                    <a:pt x="7" y="294"/>
                    <a:pt x="8" y="300"/>
                    <a:pt x="8" y="305"/>
                  </a:cubicBezTo>
                  <a:cubicBezTo>
                    <a:pt x="7" y="314"/>
                    <a:pt x="5" y="320"/>
                    <a:pt x="3" y="328"/>
                  </a:cubicBezTo>
                  <a:cubicBezTo>
                    <a:pt x="2" y="329"/>
                    <a:pt x="2" y="331"/>
                    <a:pt x="1" y="332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2" y="337"/>
                    <a:pt x="3" y="337"/>
                    <a:pt x="5" y="337"/>
                  </a:cubicBezTo>
                  <a:cubicBezTo>
                    <a:pt x="5" y="337"/>
                    <a:pt x="5" y="337"/>
                    <a:pt x="5" y="337"/>
                  </a:cubicBezTo>
                  <a:cubicBezTo>
                    <a:pt x="6" y="337"/>
                    <a:pt x="6" y="337"/>
                    <a:pt x="7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11" y="337"/>
                    <a:pt x="12" y="337"/>
                    <a:pt x="13" y="337"/>
                  </a:cubicBezTo>
                  <a:cubicBezTo>
                    <a:pt x="14" y="337"/>
                    <a:pt x="16" y="337"/>
                    <a:pt x="16" y="337"/>
                  </a:cubicBezTo>
                  <a:cubicBezTo>
                    <a:pt x="18" y="338"/>
                    <a:pt x="20" y="342"/>
                    <a:pt x="21" y="344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2" y="346"/>
                    <a:pt x="22" y="347"/>
                    <a:pt x="23" y="348"/>
                  </a:cubicBezTo>
                  <a:cubicBezTo>
                    <a:pt x="25" y="352"/>
                    <a:pt x="26" y="357"/>
                    <a:pt x="30" y="359"/>
                  </a:cubicBezTo>
                  <a:cubicBezTo>
                    <a:pt x="35" y="362"/>
                    <a:pt x="41" y="364"/>
                    <a:pt x="46" y="364"/>
                  </a:cubicBezTo>
                  <a:cubicBezTo>
                    <a:pt x="50" y="364"/>
                    <a:pt x="53" y="363"/>
                    <a:pt x="56" y="361"/>
                  </a:cubicBezTo>
                  <a:cubicBezTo>
                    <a:pt x="57" y="360"/>
                    <a:pt x="58" y="359"/>
                    <a:pt x="59" y="358"/>
                  </a:cubicBezTo>
                  <a:cubicBezTo>
                    <a:pt x="62" y="355"/>
                    <a:pt x="64" y="353"/>
                    <a:pt x="68" y="352"/>
                  </a:cubicBezTo>
                  <a:cubicBezTo>
                    <a:pt x="69" y="352"/>
                    <a:pt x="70" y="352"/>
                    <a:pt x="71" y="352"/>
                  </a:cubicBezTo>
                  <a:cubicBezTo>
                    <a:pt x="72" y="352"/>
                    <a:pt x="73" y="352"/>
                    <a:pt x="74" y="352"/>
                  </a:cubicBezTo>
                  <a:cubicBezTo>
                    <a:pt x="75" y="352"/>
                    <a:pt x="76" y="352"/>
                    <a:pt x="77" y="352"/>
                  </a:cubicBezTo>
                  <a:cubicBezTo>
                    <a:pt x="79" y="352"/>
                    <a:pt x="80" y="352"/>
                    <a:pt x="81" y="351"/>
                  </a:cubicBezTo>
                  <a:cubicBezTo>
                    <a:pt x="89" y="349"/>
                    <a:pt x="97" y="339"/>
                    <a:pt x="100" y="331"/>
                  </a:cubicBezTo>
                  <a:cubicBezTo>
                    <a:pt x="105" y="321"/>
                    <a:pt x="102" y="310"/>
                    <a:pt x="99" y="299"/>
                  </a:cubicBezTo>
                  <a:cubicBezTo>
                    <a:pt x="102" y="299"/>
                    <a:pt x="103" y="298"/>
                    <a:pt x="106" y="297"/>
                  </a:cubicBezTo>
                  <a:cubicBezTo>
                    <a:pt x="107" y="296"/>
                    <a:pt x="107" y="296"/>
                    <a:pt x="107" y="296"/>
                  </a:cubicBezTo>
                  <a:cubicBezTo>
                    <a:pt x="108" y="295"/>
                    <a:pt x="109" y="295"/>
                    <a:pt x="110" y="295"/>
                  </a:cubicBezTo>
                  <a:cubicBezTo>
                    <a:pt x="110" y="295"/>
                    <a:pt x="111" y="295"/>
                    <a:pt x="112" y="296"/>
                  </a:cubicBezTo>
                  <a:cubicBezTo>
                    <a:pt x="113" y="296"/>
                    <a:pt x="114" y="297"/>
                    <a:pt x="114" y="297"/>
                  </a:cubicBezTo>
                  <a:cubicBezTo>
                    <a:pt x="115" y="298"/>
                    <a:pt x="116" y="298"/>
                    <a:pt x="118" y="298"/>
                  </a:cubicBezTo>
                  <a:cubicBezTo>
                    <a:pt x="118" y="298"/>
                    <a:pt x="119" y="298"/>
                    <a:pt x="119" y="298"/>
                  </a:cubicBezTo>
                  <a:cubicBezTo>
                    <a:pt x="120" y="298"/>
                    <a:pt x="121" y="298"/>
                    <a:pt x="123" y="298"/>
                  </a:cubicBezTo>
                  <a:cubicBezTo>
                    <a:pt x="124" y="298"/>
                    <a:pt x="125" y="298"/>
                    <a:pt x="126" y="298"/>
                  </a:cubicBezTo>
                  <a:cubicBezTo>
                    <a:pt x="126" y="298"/>
                    <a:pt x="126" y="298"/>
                    <a:pt x="126" y="298"/>
                  </a:cubicBezTo>
                  <a:cubicBezTo>
                    <a:pt x="130" y="298"/>
                    <a:pt x="132" y="299"/>
                    <a:pt x="135" y="301"/>
                  </a:cubicBezTo>
                  <a:cubicBezTo>
                    <a:pt x="136" y="302"/>
                    <a:pt x="137" y="302"/>
                    <a:pt x="138" y="303"/>
                  </a:cubicBezTo>
                  <a:cubicBezTo>
                    <a:pt x="142" y="306"/>
                    <a:pt x="145" y="306"/>
                    <a:pt x="151" y="306"/>
                  </a:cubicBezTo>
                  <a:cubicBezTo>
                    <a:pt x="155" y="306"/>
                    <a:pt x="158" y="304"/>
                    <a:pt x="161" y="301"/>
                  </a:cubicBezTo>
                  <a:cubicBezTo>
                    <a:pt x="163" y="300"/>
                    <a:pt x="165" y="298"/>
                    <a:pt x="168" y="297"/>
                  </a:cubicBezTo>
                  <a:cubicBezTo>
                    <a:pt x="170" y="296"/>
                    <a:pt x="173" y="296"/>
                    <a:pt x="176" y="296"/>
                  </a:cubicBezTo>
                  <a:cubicBezTo>
                    <a:pt x="180" y="296"/>
                    <a:pt x="184" y="296"/>
                    <a:pt x="187" y="294"/>
                  </a:cubicBezTo>
                  <a:cubicBezTo>
                    <a:pt x="188" y="293"/>
                    <a:pt x="190" y="291"/>
                    <a:pt x="191" y="289"/>
                  </a:cubicBezTo>
                  <a:cubicBezTo>
                    <a:pt x="191" y="288"/>
                    <a:pt x="192" y="288"/>
                    <a:pt x="192" y="287"/>
                  </a:cubicBezTo>
                  <a:cubicBezTo>
                    <a:pt x="192" y="286"/>
                    <a:pt x="192" y="286"/>
                    <a:pt x="195" y="284"/>
                  </a:cubicBezTo>
                  <a:cubicBezTo>
                    <a:pt x="196" y="284"/>
                    <a:pt x="196" y="284"/>
                    <a:pt x="197" y="283"/>
                  </a:cubicBezTo>
                  <a:cubicBezTo>
                    <a:pt x="200" y="282"/>
                    <a:pt x="203" y="281"/>
                    <a:pt x="205" y="278"/>
                  </a:cubicBezTo>
                  <a:cubicBezTo>
                    <a:pt x="206" y="276"/>
                    <a:pt x="206" y="276"/>
                    <a:pt x="206" y="276"/>
                  </a:cubicBezTo>
                  <a:cubicBezTo>
                    <a:pt x="209" y="273"/>
                    <a:pt x="211" y="270"/>
                    <a:pt x="215" y="270"/>
                  </a:cubicBezTo>
                  <a:cubicBezTo>
                    <a:pt x="217" y="270"/>
                    <a:pt x="217" y="270"/>
                    <a:pt x="217" y="270"/>
                  </a:cubicBezTo>
                  <a:cubicBezTo>
                    <a:pt x="217" y="268"/>
                    <a:pt x="217" y="268"/>
                    <a:pt x="217" y="268"/>
                  </a:cubicBezTo>
                  <a:cubicBezTo>
                    <a:pt x="217" y="265"/>
                    <a:pt x="218" y="264"/>
                    <a:pt x="221" y="263"/>
                  </a:cubicBezTo>
                  <a:cubicBezTo>
                    <a:pt x="222" y="263"/>
                    <a:pt x="222" y="262"/>
                    <a:pt x="223" y="262"/>
                  </a:cubicBezTo>
                  <a:cubicBezTo>
                    <a:pt x="224" y="261"/>
                    <a:pt x="225" y="261"/>
                    <a:pt x="226" y="260"/>
                  </a:cubicBezTo>
                  <a:cubicBezTo>
                    <a:pt x="228" y="259"/>
                    <a:pt x="229" y="257"/>
                    <a:pt x="231" y="256"/>
                  </a:cubicBezTo>
                  <a:cubicBezTo>
                    <a:pt x="236" y="254"/>
                    <a:pt x="241" y="250"/>
                    <a:pt x="246" y="245"/>
                  </a:cubicBezTo>
                  <a:cubicBezTo>
                    <a:pt x="248" y="243"/>
                    <a:pt x="250" y="238"/>
                    <a:pt x="248" y="235"/>
                  </a:cubicBezTo>
                  <a:cubicBezTo>
                    <a:pt x="248" y="235"/>
                    <a:pt x="247" y="234"/>
                    <a:pt x="246" y="233"/>
                  </a:cubicBezTo>
                  <a:cubicBezTo>
                    <a:pt x="245" y="232"/>
                    <a:pt x="244" y="231"/>
                    <a:pt x="244" y="230"/>
                  </a:cubicBezTo>
                  <a:cubicBezTo>
                    <a:pt x="244" y="228"/>
                    <a:pt x="244" y="227"/>
                    <a:pt x="244" y="226"/>
                  </a:cubicBezTo>
                  <a:cubicBezTo>
                    <a:pt x="245" y="224"/>
                    <a:pt x="245" y="223"/>
                    <a:pt x="245" y="222"/>
                  </a:cubicBezTo>
                  <a:cubicBezTo>
                    <a:pt x="245" y="221"/>
                    <a:pt x="244" y="220"/>
                    <a:pt x="244" y="220"/>
                  </a:cubicBezTo>
                  <a:cubicBezTo>
                    <a:pt x="243" y="219"/>
                    <a:pt x="243" y="219"/>
                    <a:pt x="242" y="218"/>
                  </a:cubicBezTo>
                  <a:cubicBezTo>
                    <a:pt x="242" y="217"/>
                    <a:pt x="241" y="216"/>
                    <a:pt x="242" y="216"/>
                  </a:cubicBezTo>
                  <a:cubicBezTo>
                    <a:pt x="242" y="214"/>
                    <a:pt x="243" y="213"/>
                    <a:pt x="245" y="212"/>
                  </a:cubicBezTo>
                  <a:cubicBezTo>
                    <a:pt x="247" y="212"/>
                    <a:pt x="247" y="212"/>
                    <a:pt x="247" y="212"/>
                  </a:cubicBezTo>
                  <a:cubicBezTo>
                    <a:pt x="246" y="211"/>
                    <a:pt x="246" y="211"/>
                    <a:pt x="246" y="211"/>
                  </a:cubicBezTo>
                  <a:cubicBezTo>
                    <a:pt x="246" y="210"/>
                    <a:pt x="246" y="209"/>
                    <a:pt x="247" y="208"/>
                  </a:cubicBezTo>
                  <a:cubicBezTo>
                    <a:pt x="247" y="202"/>
                    <a:pt x="250" y="197"/>
                    <a:pt x="253" y="19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1">
              <a:extLst>
                <a:ext uri="{FF2B5EF4-FFF2-40B4-BE49-F238E27FC236}">
                  <a16:creationId xmlns:a16="http://schemas.microsoft.com/office/drawing/2014/main" id="{AFB8166A-6D5D-48BB-8138-F3CDF3D9C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157"/>
              <a:ext cx="544" cy="913"/>
            </a:xfrm>
            <a:custGeom>
              <a:avLst/>
              <a:gdLst>
                <a:gd name="T0" fmla="*/ 212 w 223"/>
                <a:gd name="T1" fmla="*/ 235 h 374"/>
                <a:gd name="T2" fmla="*/ 192 w 223"/>
                <a:gd name="T3" fmla="*/ 219 h 374"/>
                <a:gd name="T4" fmla="*/ 186 w 223"/>
                <a:gd name="T5" fmla="*/ 208 h 374"/>
                <a:gd name="T6" fmla="*/ 179 w 223"/>
                <a:gd name="T7" fmla="*/ 194 h 374"/>
                <a:gd name="T8" fmla="*/ 173 w 223"/>
                <a:gd name="T9" fmla="*/ 179 h 374"/>
                <a:gd name="T10" fmla="*/ 166 w 223"/>
                <a:gd name="T11" fmla="*/ 176 h 374"/>
                <a:gd name="T12" fmla="*/ 175 w 223"/>
                <a:gd name="T13" fmla="*/ 165 h 374"/>
                <a:gd name="T14" fmla="*/ 193 w 223"/>
                <a:gd name="T15" fmla="*/ 146 h 374"/>
                <a:gd name="T16" fmla="*/ 180 w 223"/>
                <a:gd name="T17" fmla="*/ 129 h 374"/>
                <a:gd name="T18" fmla="*/ 159 w 223"/>
                <a:gd name="T19" fmla="*/ 120 h 374"/>
                <a:gd name="T20" fmla="*/ 149 w 223"/>
                <a:gd name="T21" fmla="*/ 100 h 374"/>
                <a:gd name="T22" fmla="*/ 142 w 223"/>
                <a:gd name="T23" fmla="*/ 91 h 374"/>
                <a:gd name="T24" fmla="*/ 154 w 223"/>
                <a:gd name="T25" fmla="*/ 62 h 374"/>
                <a:gd name="T26" fmla="*/ 154 w 223"/>
                <a:gd name="T27" fmla="*/ 41 h 374"/>
                <a:gd name="T28" fmla="*/ 142 w 223"/>
                <a:gd name="T29" fmla="*/ 12 h 374"/>
                <a:gd name="T30" fmla="*/ 132 w 223"/>
                <a:gd name="T31" fmla="*/ 3 h 374"/>
                <a:gd name="T32" fmla="*/ 120 w 223"/>
                <a:gd name="T33" fmla="*/ 4 h 374"/>
                <a:gd name="T34" fmla="*/ 112 w 223"/>
                <a:gd name="T35" fmla="*/ 1 h 374"/>
                <a:gd name="T36" fmla="*/ 102 w 223"/>
                <a:gd name="T37" fmla="*/ 5 h 374"/>
                <a:gd name="T38" fmla="*/ 102 w 223"/>
                <a:gd name="T39" fmla="*/ 10 h 374"/>
                <a:gd name="T40" fmla="*/ 120 w 223"/>
                <a:gd name="T41" fmla="*/ 22 h 374"/>
                <a:gd name="T42" fmla="*/ 116 w 223"/>
                <a:gd name="T43" fmla="*/ 38 h 374"/>
                <a:gd name="T44" fmla="*/ 101 w 223"/>
                <a:gd name="T45" fmla="*/ 59 h 374"/>
                <a:gd name="T46" fmla="*/ 75 w 223"/>
                <a:gd name="T47" fmla="*/ 78 h 374"/>
                <a:gd name="T48" fmla="*/ 68 w 223"/>
                <a:gd name="T49" fmla="*/ 103 h 374"/>
                <a:gd name="T50" fmla="*/ 71 w 223"/>
                <a:gd name="T51" fmla="*/ 131 h 374"/>
                <a:gd name="T52" fmla="*/ 61 w 223"/>
                <a:gd name="T53" fmla="*/ 152 h 374"/>
                <a:gd name="T54" fmla="*/ 50 w 223"/>
                <a:gd name="T55" fmla="*/ 168 h 374"/>
                <a:gd name="T56" fmla="*/ 34 w 223"/>
                <a:gd name="T57" fmla="*/ 188 h 374"/>
                <a:gd name="T58" fmla="*/ 18 w 223"/>
                <a:gd name="T59" fmla="*/ 228 h 374"/>
                <a:gd name="T60" fmla="*/ 6 w 223"/>
                <a:gd name="T61" fmla="*/ 260 h 374"/>
                <a:gd name="T62" fmla="*/ 5 w 223"/>
                <a:gd name="T63" fmla="*/ 272 h 374"/>
                <a:gd name="T64" fmla="*/ 2 w 223"/>
                <a:gd name="T65" fmla="*/ 290 h 374"/>
                <a:gd name="T66" fmla="*/ 3 w 223"/>
                <a:gd name="T67" fmla="*/ 302 h 374"/>
                <a:gd name="T68" fmla="*/ 4 w 223"/>
                <a:gd name="T69" fmla="*/ 321 h 374"/>
                <a:gd name="T70" fmla="*/ 7 w 223"/>
                <a:gd name="T71" fmla="*/ 345 h 374"/>
                <a:gd name="T72" fmla="*/ 19 w 223"/>
                <a:gd name="T73" fmla="*/ 334 h 374"/>
                <a:gd name="T74" fmla="*/ 27 w 223"/>
                <a:gd name="T75" fmla="*/ 330 h 374"/>
                <a:gd name="T76" fmla="*/ 34 w 223"/>
                <a:gd name="T77" fmla="*/ 357 h 374"/>
                <a:gd name="T78" fmla="*/ 50 w 223"/>
                <a:gd name="T79" fmla="*/ 363 h 374"/>
                <a:gd name="T80" fmla="*/ 65 w 223"/>
                <a:gd name="T81" fmla="*/ 355 h 374"/>
                <a:gd name="T82" fmla="*/ 88 w 223"/>
                <a:gd name="T83" fmla="*/ 364 h 374"/>
                <a:gd name="T84" fmla="*/ 94 w 223"/>
                <a:gd name="T85" fmla="*/ 364 h 374"/>
                <a:gd name="T86" fmla="*/ 106 w 223"/>
                <a:gd name="T87" fmla="*/ 364 h 374"/>
                <a:gd name="T88" fmla="*/ 128 w 223"/>
                <a:gd name="T89" fmla="*/ 371 h 374"/>
                <a:gd name="T90" fmla="*/ 134 w 223"/>
                <a:gd name="T91" fmla="*/ 371 h 374"/>
                <a:gd name="T92" fmla="*/ 135 w 223"/>
                <a:gd name="T93" fmla="*/ 361 h 374"/>
                <a:gd name="T94" fmla="*/ 146 w 223"/>
                <a:gd name="T95" fmla="*/ 369 h 374"/>
                <a:gd name="T96" fmla="*/ 163 w 223"/>
                <a:gd name="T97" fmla="*/ 362 h 374"/>
                <a:gd name="T98" fmla="*/ 175 w 223"/>
                <a:gd name="T99" fmla="*/ 361 h 374"/>
                <a:gd name="T100" fmla="*/ 197 w 223"/>
                <a:gd name="T101" fmla="*/ 351 h 374"/>
                <a:gd name="T102" fmla="*/ 200 w 223"/>
                <a:gd name="T103" fmla="*/ 348 h 374"/>
                <a:gd name="T104" fmla="*/ 201 w 223"/>
                <a:gd name="T105" fmla="*/ 337 h 374"/>
                <a:gd name="T106" fmla="*/ 195 w 223"/>
                <a:gd name="T107" fmla="*/ 327 h 374"/>
                <a:gd name="T108" fmla="*/ 202 w 223"/>
                <a:gd name="T109" fmla="*/ 315 h 374"/>
                <a:gd name="T110" fmla="*/ 206 w 223"/>
                <a:gd name="T111" fmla="*/ 308 h 374"/>
                <a:gd name="T112" fmla="*/ 203 w 223"/>
                <a:gd name="T113" fmla="*/ 302 h 374"/>
                <a:gd name="T114" fmla="*/ 197 w 223"/>
                <a:gd name="T115" fmla="*/ 292 h 374"/>
                <a:gd name="T116" fmla="*/ 197 w 223"/>
                <a:gd name="T117" fmla="*/ 266 h 374"/>
                <a:gd name="T118" fmla="*/ 214 w 223"/>
                <a:gd name="T119" fmla="*/ 24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374">
                  <a:moveTo>
                    <a:pt x="220" y="240"/>
                  </a:moveTo>
                  <a:cubicBezTo>
                    <a:pt x="217" y="240"/>
                    <a:pt x="216" y="239"/>
                    <a:pt x="215" y="238"/>
                  </a:cubicBezTo>
                  <a:cubicBezTo>
                    <a:pt x="214" y="237"/>
                    <a:pt x="214" y="237"/>
                    <a:pt x="214" y="237"/>
                  </a:cubicBezTo>
                  <a:cubicBezTo>
                    <a:pt x="213" y="236"/>
                    <a:pt x="213" y="236"/>
                    <a:pt x="212" y="235"/>
                  </a:cubicBezTo>
                  <a:cubicBezTo>
                    <a:pt x="210" y="233"/>
                    <a:pt x="208" y="232"/>
                    <a:pt x="205" y="232"/>
                  </a:cubicBezTo>
                  <a:cubicBezTo>
                    <a:pt x="204" y="232"/>
                    <a:pt x="204" y="232"/>
                    <a:pt x="204" y="232"/>
                  </a:cubicBezTo>
                  <a:cubicBezTo>
                    <a:pt x="201" y="231"/>
                    <a:pt x="200" y="231"/>
                    <a:pt x="198" y="228"/>
                  </a:cubicBezTo>
                  <a:cubicBezTo>
                    <a:pt x="196" y="225"/>
                    <a:pt x="194" y="222"/>
                    <a:pt x="192" y="219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1" y="218"/>
                    <a:pt x="190" y="217"/>
                    <a:pt x="189" y="216"/>
                  </a:cubicBezTo>
                  <a:cubicBezTo>
                    <a:pt x="189" y="215"/>
                    <a:pt x="189" y="215"/>
                    <a:pt x="188" y="214"/>
                  </a:cubicBezTo>
                  <a:cubicBezTo>
                    <a:pt x="186" y="212"/>
                    <a:pt x="185" y="211"/>
                    <a:pt x="186" y="208"/>
                  </a:cubicBezTo>
                  <a:cubicBezTo>
                    <a:pt x="186" y="207"/>
                    <a:pt x="187" y="206"/>
                    <a:pt x="188" y="205"/>
                  </a:cubicBezTo>
                  <a:cubicBezTo>
                    <a:pt x="189" y="204"/>
                    <a:pt x="191" y="203"/>
                    <a:pt x="190" y="201"/>
                  </a:cubicBezTo>
                  <a:cubicBezTo>
                    <a:pt x="190" y="199"/>
                    <a:pt x="187" y="198"/>
                    <a:pt x="184" y="197"/>
                  </a:cubicBezTo>
                  <a:cubicBezTo>
                    <a:pt x="182" y="196"/>
                    <a:pt x="180" y="195"/>
                    <a:pt x="179" y="194"/>
                  </a:cubicBezTo>
                  <a:cubicBezTo>
                    <a:pt x="178" y="192"/>
                    <a:pt x="178" y="190"/>
                    <a:pt x="177" y="187"/>
                  </a:cubicBezTo>
                  <a:cubicBezTo>
                    <a:pt x="177" y="184"/>
                    <a:pt x="177" y="180"/>
                    <a:pt x="174" y="179"/>
                  </a:cubicBezTo>
                  <a:cubicBezTo>
                    <a:pt x="173" y="179"/>
                    <a:pt x="173" y="179"/>
                    <a:pt x="173" y="179"/>
                  </a:cubicBezTo>
                  <a:cubicBezTo>
                    <a:pt x="173" y="179"/>
                    <a:pt x="173" y="179"/>
                    <a:pt x="173" y="179"/>
                  </a:cubicBezTo>
                  <a:cubicBezTo>
                    <a:pt x="172" y="179"/>
                    <a:pt x="171" y="179"/>
                    <a:pt x="171" y="179"/>
                  </a:cubicBezTo>
                  <a:cubicBezTo>
                    <a:pt x="170" y="179"/>
                    <a:pt x="170" y="179"/>
                    <a:pt x="169" y="179"/>
                  </a:cubicBezTo>
                  <a:cubicBezTo>
                    <a:pt x="168" y="179"/>
                    <a:pt x="168" y="179"/>
                    <a:pt x="167" y="178"/>
                  </a:cubicBezTo>
                  <a:cubicBezTo>
                    <a:pt x="166" y="178"/>
                    <a:pt x="166" y="177"/>
                    <a:pt x="166" y="176"/>
                  </a:cubicBezTo>
                  <a:cubicBezTo>
                    <a:pt x="166" y="175"/>
                    <a:pt x="168" y="173"/>
                    <a:pt x="169" y="173"/>
                  </a:cubicBezTo>
                  <a:cubicBezTo>
                    <a:pt x="170" y="172"/>
                    <a:pt x="171" y="172"/>
                    <a:pt x="171" y="172"/>
                  </a:cubicBezTo>
                  <a:cubicBezTo>
                    <a:pt x="172" y="171"/>
                    <a:pt x="173" y="171"/>
                    <a:pt x="174" y="169"/>
                  </a:cubicBezTo>
                  <a:cubicBezTo>
                    <a:pt x="175" y="168"/>
                    <a:pt x="175" y="166"/>
                    <a:pt x="175" y="165"/>
                  </a:cubicBezTo>
                  <a:cubicBezTo>
                    <a:pt x="175" y="164"/>
                    <a:pt x="175" y="163"/>
                    <a:pt x="175" y="162"/>
                  </a:cubicBezTo>
                  <a:cubicBezTo>
                    <a:pt x="177" y="154"/>
                    <a:pt x="182" y="150"/>
                    <a:pt x="190" y="150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4" y="143"/>
                    <a:pt x="194" y="140"/>
                    <a:pt x="195" y="137"/>
                  </a:cubicBezTo>
                  <a:cubicBezTo>
                    <a:pt x="196" y="133"/>
                    <a:pt x="196" y="130"/>
                    <a:pt x="192" y="128"/>
                  </a:cubicBezTo>
                  <a:cubicBezTo>
                    <a:pt x="191" y="127"/>
                    <a:pt x="190" y="127"/>
                    <a:pt x="188" y="127"/>
                  </a:cubicBezTo>
                  <a:cubicBezTo>
                    <a:pt x="185" y="127"/>
                    <a:pt x="182" y="128"/>
                    <a:pt x="180" y="129"/>
                  </a:cubicBezTo>
                  <a:cubicBezTo>
                    <a:pt x="179" y="129"/>
                    <a:pt x="177" y="130"/>
                    <a:pt x="176" y="130"/>
                  </a:cubicBezTo>
                  <a:cubicBezTo>
                    <a:pt x="175" y="131"/>
                    <a:pt x="173" y="132"/>
                    <a:pt x="172" y="132"/>
                  </a:cubicBezTo>
                  <a:cubicBezTo>
                    <a:pt x="171" y="132"/>
                    <a:pt x="170" y="132"/>
                    <a:pt x="168" y="130"/>
                  </a:cubicBezTo>
                  <a:cubicBezTo>
                    <a:pt x="165" y="128"/>
                    <a:pt x="162" y="124"/>
                    <a:pt x="159" y="120"/>
                  </a:cubicBezTo>
                  <a:cubicBezTo>
                    <a:pt x="158" y="118"/>
                    <a:pt x="157" y="117"/>
                    <a:pt x="156" y="116"/>
                  </a:cubicBezTo>
                  <a:cubicBezTo>
                    <a:pt x="156" y="115"/>
                    <a:pt x="155" y="114"/>
                    <a:pt x="154" y="114"/>
                  </a:cubicBezTo>
                  <a:cubicBezTo>
                    <a:pt x="153" y="112"/>
                    <a:pt x="151" y="110"/>
                    <a:pt x="150" y="108"/>
                  </a:cubicBezTo>
                  <a:cubicBezTo>
                    <a:pt x="149" y="105"/>
                    <a:pt x="149" y="103"/>
                    <a:pt x="149" y="100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4" y="97"/>
                    <a:pt x="143" y="96"/>
                    <a:pt x="142" y="95"/>
                  </a:cubicBezTo>
                  <a:cubicBezTo>
                    <a:pt x="141" y="94"/>
                    <a:pt x="141" y="93"/>
                    <a:pt x="142" y="91"/>
                  </a:cubicBezTo>
                  <a:cubicBezTo>
                    <a:pt x="143" y="90"/>
                    <a:pt x="144" y="89"/>
                    <a:pt x="146" y="87"/>
                  </a:cubicBezTo>
                  <a:cubicBezTo>
                    <a:pt x="147" y="86"/>
                    <a:pt x="149" y="85"/>
                    <a:pt x="150" y="83"/>
                  </a:cubicBezTo>
                  <a:cubicBezTo>
                    <a:pt x="151" y="80"/>
                    <a:pt x="151" y="76"/>
                    <a:pt x="152" y="73"/>
                  </a:cubicBezTo>
                  <a:cubicBezTo>
                    <a:pt x="152" y="69"/>
                    <a:pt x="153" y="65"/>
                    <a:pt x="154" y="62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6" y="58"/>
                    <a:pt x="157" y="55"/>
                    <a:pt x="157" y="52"/>
                  </a:cubicBezTo>
                  <a:cubicBezTo>
                    <a:pt x="156" y="50"/>
                    <a:pt x="156" y="49"/>
                    <a:pt x="155" y="47"/>
                  </a:cubicBezTo>
                  <a:cubicBezTo>
                    <a:pt x="155" y="45"/>
                    <a:pt x="154" y="43"/>
                    <a:pt x="154" y="41"/>
                  </a:cubicBezTo>
                  <a:cubicBezTo>
                    <a:pt x="154" y="39"/>
                    <a:pt x="155" y="37"/>
                    <a:pt x="155" y="35"/>
                  </a:cubicBezTo>
                  <a:cubicBezTo>
                    <a:pt x="156" y="30"/>
                    <a:pt x="157" y="26"/>
                    <a:pt x="153" y="20"/>
                  </a:cubicBezTo>
                  <a:cubicBezTo>
                    <a:pt x="151" y="17"/>
                    <a:pt x="149" y="14"/>
                    <a:pt x="147" y="13"/>
                  </a:cubicBezTo>
                  <a:cubicBezTo>
                    <a:pt x="145" y="12"/>
                    <a:pt x="144" y="12"/>
                    <a:pt x="142" y="12"/>
                  </a:cubicBezTo>
                  <a:cubicBezTo>
                    <a:pt x="140" y="12"/>
                    <a:pt x="138" y="12"/>
                    <a:pt x="136" y="9"/>
                  </a:cubicBezTo>
                  <a:cubicBezTo>
                    <a:pt x="136" y="8"/>
                    <a:pt x="135" y="7"/>
                    <a:pt x="135" y="6"/>
                  </a:cubicBezTo>
                  <a:cubicBezTo>
                    <a:pt x="135" y="5"/>
                    <a:pt x="134" y="3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0" y="3"/>
                    <a:pt x="129" y="4"/>
                    <a:pt x="128" y="5"/>
                  </a:cubicBezTo>
                  <a:cubicBezTo>
                    <a:pt x="127" y="6"/>
                    <a:pt x="126" y="6"/>
                    <a:pt x="125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2" y="6"/>
                    <a:pt x="121" y="5"/>
                    <a:pt x="120" y="4"/>
                  </a:cubicBezTo>
                  <a:cubicBezTo>
                    <a:pt x="119" y="3"/>
                    <a:pt x="118" y="2"/>
                    <a:pt x="117" y="1"/>
                  </a:cubicBezTo>
                  <a:cubicBezTo>
                    <a:pt x="116" y="1"/>
                    <a:pt x="116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0" y="1"/>
                    <a:pt x="109" y="0"/>
                    <a:pt x="10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5" y="2"/>
                    <a:pt x="103" y="4"/>
                    <a:pt x="102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0" y="5"/>
                    <a:pt x="100" y="6"/>
                    <a:pt x="99" y="6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1" y="10"/>
                    <a:pt x="102" y="10"/>
                  </a:cubicBezTo>
                  <a:cubicBezTo>
                    <a:pt x="103" y="10"/>
                    <a:pt x="103" y="9"/>
                    <a:pt x="104" y="9"/>
                  </a:cubicBezTo>
                  <a:cubicBezTo>
                    <a:pt x="104" y="9"/>
                    <a:pt x="104" y="9"/>
                    <a:pt x="104" y="10"/>
                  </a:cubicBezTo>
                  <a:cubicBezTo>
                    <a:pt x="108" y="10"/>
                    <a:pt x="114" y="13"/>
                    <a:pt x="117" y="16"/>
                  </a:cubicBezTo>
                  <a:cubicBezTo>
                    <a:pt x="118" y="17"/>
                    <a:pt x="120" y="19"/>
                    <a:pt x="120" y="22"/>
                  </a:cubicBezTo>
                  <a:cubicBezTo>
                    <a:pt x="120" y="24"/>
                    <a:pt x="119" y="25"/>
                    <a:pt x="118" y="27"/>
                  </a:cubicBezTo>
                  <a:cubicBezTo>
                    <a:pt x="117" y="28"/>
                    <a:pt x="117" y="28"/>
                    <a:pt x="116" y="29"/>
                  </a:cubicBezTo>
                  <a:cubicBezTo>
                    <a:pt x="116" y="31"/>
                    <a:pt x="116" y="32"/>
                    <a:pt x="116" y="34"/>
                  </a:cubicBezTo>
                  <a:cubicBezTo>
                    <a:pt x="116" y="35"/>
                    <a:pt x="116" y="37"/>
                    <a:pt x="116" y="38"/>
                  </a:cubicBezTo>
                  <a:cubicBezTo>
                    <a:pt x="115" y="40"/>
                    <a:pt x="113" y="43"/>
                    <a:pt x="112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0" y="47"/>
                    <a:pt x="109" y="49"/>
                    <a:pt x="107" y="51"/>
                  </a:cubicBezTo>
                  <a:cubicBezTo>
                    <a:pt x="106" y="53"/>
                    <a:pt x="104" y="56"/>
                    <a:pt x="101" y="59"/>
                  </a:cubicBezTo>
                  <a:cubicBezTo>
                    <a:pt x="99" y="61"/>
                    <a:pt x="98" y="62"/>
                    <a:pt x="98" y="65"/>
                  </a:cubicBezTo>
                  <a:cubicBezTo>
                    <a:pt x="96" y="69"/>
                    <a:pt x="94" y="70"/>
                    <a:pt x="91" y="72"/>
                  </a:cubicBezTo>
                  <a:cubicBezTo>
                    <a:pt x="89" y="73"/>
                    <a:pt x="86" y="74"/>
                    <a:pt x="83" y="75"/>
                  </a:cubicBezTo>
                  <a:cubicBezTo>
                    <a:pt x="80" y="75"/>
                    <a:pt x="78" y="76"/>
                    <a:pt x="75" y="78"/>
                  </a:cubicBezTo>
                  <a:cubicBezTo>
                    <a:pt x="70" y="81"/>
                    <a:pt x="71" y="84"/>
                    <a:pt x="71" y="89"/>
                  </a:cubicBezTo>
                  <a:cubicBezTo>
                    <a:pt x="71" y="90"/>
                    <a:pt x="72" y="91"/>
                    <a:pt x="72" y="93"/>
                  </a:cubicBezTo>
                  <a:cubicBezTo>
                    <a:pt x="71" y="96"/>
                    <a:pt x="71" y="99"/>
                    <a:pt x="69" y="102"/>
                  </a:cubicBezTo>
                  <a:cubicBezTo>
                    <a:pt x="69" y="102"/>
                    <a:pt x="69" y="102"/>
                    <a:pt x="68" y="103"/>
                  </a:cubicBezTo>
                  <a:cubicBezTo>
                    <a:pt x="67" y="105"/>
                    <a:pt x="66" y="107"/>
                    <a:pt x="66" y="109"/>
                  </a:cubicBezTo>
                  <a:cubicBezTo>
                    <a:pt x="67" y="111"/>
                    <a:pt x="68" y="113"/>
                    <a:pt x="70" y="115"/>
                  </a:cubicBezTo>
                  <a:cubicBezTo>
                    <a:pt x="72" y="117"/>
                    <a:pt x="74" y="119"/>
                    <a:pt x="74" y="123"/>
                  </a:cubicBezTo>
                  <a:cubicBezTo>
                    <a:pt x="73" y="126"/>
                    <a:pt x="72" y="128"/>
                    <a:pt x="71" y="131"/>
                  </a:cubicBezTo>
                  <a:cubicBezTo>
                    <a:pt x="70" y="132"/>
                    <a:pt x="70" y="134"/>
                    <a:pt x="69" y="136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7" y="141"/>
                    <a:pt x="67" y="144"/>
                    <a:pt x="65" y="148"/>
                  </a:cubicBezTo>
                  <a:cubicBezTo>
                    <a:pt x="64" y="149"/>
                    <a:pt x="63" y="151"/>
                    <a:pt x="61" y="152"/>
                  </a:cubicBezTo>
                  <a:cubicBezTo>
                    <a:pt x="60" y="154"/>
                    <a:pt x="60" y="155"/>
                    <a:pt x="59" y="156"/>
                  </a:cubicBezTo>
                  <a:cubicBezTo>
                    <a:pt x="59" y="156"/>
                    <a:pt x="59" y="157"/>
                    <a:pt x="58" y="158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6" y="162"/>
                    <a:pt x="53" y="166"/>
                    <a:pt x="50" y="168"/>
                  </a:cubicBezTo>
                  <a:cubicBezTo>
                    <a:pt x="47" y="170"/>
                    <a:pt x="45" y="172"/>
                    <a:pt x="44" y="175"/>
                  </a:cubicBezTo>
                  <a:cubicBezTo>
                    <a:pt x="43" y="175"/>
                    <a:pt x="42" y="176"/>
                    <a:pt x="42" y="177"/>
                  </a:cubicBezTo>
                  <a:cubicBezTo>
                    <a:pt x="41" y="178"/>
                    <a:pt x="40" y="180"/>
                    <a:pt x="39" y="181"/>
                  </a:cubicBezTo>
                  <a:cubicBezTo>
                    <a:pt x="37" y="183"/>
                    <a:pt x="36" y="186"/>
                    <a:pt x="34" y="188"/>
                  </a:cubicBezTo>
                  <a:cubicBezTo>
                    <a:pt x="30" y="191"/>
                    <a:pt x="29" y="195"/>
                    <a:pt x="28" y="200"/>
                  </a:cubicBezTo>
                  <a:cubicBezTo>
                    <a:pt x="26" y="207"/>
                    <a:pt x="24" y="214"/>
                    <a:pt x="21" y="220"/>
                  </a:cubicBezTo>
                  <a:cubicBezTo>
                    <a:pt x="20" y="221"/>
                    <a:pt x="20" y="222"/>
                    <a:pt x="20" y="223"/>
                  </a:cubicBezTo>
                  <a:cubicBezTo>
                    <a:pt x="19" y="224"/>
                    <a:pt x="18" y="226"/>
                    <a:pt x="18" y="228"/>
                  </a:cubicBezTo>
                  <a:cubicBezTo>
                    <a:pt x="17" y="231"/>
                    <a:pt x="16" y="235"/>
                    <a:pt x="14" y="237"/>
                  </a:cubicBezTo>
                  <a:cubicBezTo>
                    <a:pt x="12" y="239"/>
                    <a:pt x="11" y="242"/>
                    <a:pt x="10" y="245"/>
                  </a:cubicBezTo>
                  <a:cubicBezTo>
                    <a:pt x="10" y="246"/>
                    <a:pt x="9" y="248"/>
                    <a:pt x="8" y="250"/>
                  </a:cubicBezTo>
                  <a:cubicBezTo>
                    <a:pt x="6" y="253"/>
                    <a:pt x="6" y="256"/>
                    <a:pt x="6" y="260"/>
                  </a:cubicBezTo>
                  <a:cubicBezTo>
                    <a:pt x="6" y="261"/>
                    <a:pt x="6" y="262"/>
                    <a:pt x="6" y="263"/>
                  </a:cubicBezTo>
                  <a:cubicBezTo>
                    <a:pt x="6" y="263"/>
                    <a:pt x="6" y="264"/>
                    <a:pt x="6" y="265"/>
                  </a:cubicBezTo>
                  <a:cubicBezTo>
                    <a:pt x="6" y="266"/>
                    <a:pt x="6" y="268"/>
                    <a:pt x="6" y="269"/>
                  </a:cubicBezTo>
                  <a:cubicBezTo>
                    <a:pt x="6" y="270"/>
                    <a:pt x="5" y="271"/>
                    <a:pt x="5" y="272"/>
                  </a:cubicBezTo>
                  <a:cubicBezTo>
                    <a:pt x="4" y="273"/>
                    <a:pt x="4" y="274"/>
                    <a:pt x="3" y="275"/>
                  </a:cubicBezTo>
                  <a:cubicBezTo>
                    <a:pt x="3" y="276"/>
                    <a:pt x="3" y="277"/>
                    <a:pt x="2" y="278"/>
                  </a:cubicBezTo>
                  <a:cubicBezTo>
                    <a:pt x="1" y="281"/>
                    <a:pt x="0" y="284"/>
                    <a:pt x="1" y="288"/>
                  </a:cubicBezTo>
                  <a:cubicBezTo>
                    <a:pt x="1" y="288"/>
                    <a:pt x="1" y="289"/>
                    <a:pt x="2" y="290"/>
                  </a:cubicBezTo>
                  <a:cubicBezTo>
                    <a:pt x="2" y="291"/>
                    <a:pt x="3" y="292"/>
                    <a:pt x="3" y="293"/>
                  </a:cubicBezTo>
                  <a:cubicBezTo>
                    <a:pt x="3" y="294"/>
                    <a:pt x="3" y="295"/>
                    <a:pt x="3" y="296"/>
                  </a:cubicBezTo>
                  <a:cubicBezTo>
                    <a:pt x="2" y="297"/>
                    <a:pt x="2" y="298"/>
                    <a:pt x="2" y="299"/>
                  </a:cubicBezTo>
                  <a:cubicBezTo>
                    <a:pt x="2" y="300"/>
                    <a:pt x="3" y="301"/>
                    <a:pt x="3" y="302"/>
                  </a:cubicBezTo>
                  <a:cubicBezTo>
                    <a:pt x="3" y="303"/>
                    <a:pt x="4" y="304"/>
                    <a:pt x="4" y="306"/>
                  </a:cubicBezTo>
                  <a:cubicBezTo>
                    <a:pt x="4" y="307"/>
                    <a:pt x="4" y="308"/>
                    <a:pt x="3" y="310"/>
                  </a:cubicBezTo>
                  <a:cubicBezTo>
                    <a:pt x="3" y="310"/>
                    <a:pt x="3" y="311"/>
                    <a:pt x="3" y="312"/>
                  </a:cubicBezTo>
                  <a:cubicBezTo>
                    <a:pt x="3" y="315"/>
                    <a:pt x="3" y="318"/>
                    <a:pt x="4" y="321"/>
                  </a:cubicBezTo>
                  <a:cubicBezTo>
                    <a:pt x="4" y="322"/>
                    <a:pt x="5" y="324"/>
                    <a:pt x="5" y="325"/>
                  </a:cubicBezTo>
                  <a:cubicBezTo>
                    <a:pt x="5" y="328"/>
                    <a:pt x="5" y="330"/>
                    <a:pt x="4" y="332"/>
                  </a:cubicBezTo>
                  <a:cubicBezTo>
                    <a:pt x="4" y="334"/>
                    <a:pt x="3" y="337"/>
                    <a:pt x="4" y="339"/>
                  </a:cubicBezTo>
                  <a:cubicBezTo>
                    <a:pt x="5" y="342"/>
                    <a:pt x="6" y="343"/>
                    <a:pt x="7" y="345"/>
                  </a:cubicBezTo>
                  <a:cubicBezTo>
                    <a:pt x="9" y="346"/>
                    <a:pt x="9" y="346"/>
                    <a:pt x="9" y="346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2" y="343"/>
                    <a:pt x="13" y="340"/>
                    <a:pt x="16" y="338"/>
                  </a:cubicBezTo>
                  <a:cubicBezTo>
                    <a:pt x="17" y="337"/>
                    <a:pt x="18" y="335"/>
                    <a:pt x="19" y="334"/>
                  </a:cubicBezTo>
                  <a:cubicBezTo>
                    <a:pt x="20" y="334"/>
                    <a:pt x="20" y="333"/>
                    <a:pt x="20" y="333"/>
                  </a:cubicBezTo>
                  <a:cubicBezTo>
                    <a:pt x="21" y="331"/>
                    <a:pt x="23" y="328"/>
                    <a:pt x="25" y="328"/>
                  </a:cubicBezTo>
                  <a:cubicBezTo>
                    <a:pt x="25" y="328"/>
                    <a:pt x="26" y="328"/>
                    <a:pt x="26" y="328"/>
                  </a:cubicBezTo>
                  <a:cubicBezTo>
                    <a:pt x="27" y="329"/>
                    <a:pt x="27" y="329"/>
                    <a:pt x="27" y="330"/>
                  </a:cubicBezTo>
                  <a:cubicBezTo>
                    <a:pt x="28" y="331"/>
                    <a:pt x="26" y="334"/>
                    <a:pt x="25" y="335"/>
                  </a:cubicBezTo>
                  <a:cubicBezTo>
                    <a:pt x="25" y="336"/>
                    <a:pt x="25" y="336"/>
                    <a:pt x="24" y="336"/>
                  </a:cubicBezTo>
                  <a:cubicBezTo>
                    <a:pt x="22" y="340"/>
                    <a:pt x="19" y="349"/>
                    <a:pt x="23" y="353"/>
                  </a:cubicBezTo>
                  <a:cubicBezTo>
                    <a:pt x="26" y="356"/>
                    <a:pt x="30" y="357"/>
                    <a:pt x="34" y="357"/>
                  </a:cubicBezTo>
                  <a:cubicBezTo>
                    <a:pt x="36" y="358"/>
                    <a:pt x="37" y="358"/>
                    <a:pt x="39" y="359"/>
                  </a:cubicBezTo>
                  <a:cubicBezTo>
                    <a:pt x="40" y="359"/>
                    <a:pt x="41" y="359"/>
                    <a:pt x="42" y="359"/>
                  </a:cubicBezTo>
                  <a:cubicBezTo>
                    <a:pt x="43" y="360"/>
                    <a:pt x="45" y="360"/>
                    <a:pt x="47" y="361"/>
                  </a:cubicBezTo>
                  <a:cubicBezTo>
                    <a:pt x="48" y="361"/>
                    <a:pt x="49" y="362"/>
                    <a:pt x="50" y="363"/>
                  </a:cubicBezTo>
                  <a:cubicBezTo>
                    <a:pt x="51" y="363"/>
                    <a:pt x="51" y="364"/>
                    <a:pt x="52" y="365"/>
                  </a:cubicBezTo>
                  <a:cubicBezTo>
                    <a:pt x="53" y="365"/>
                    <a:pt x="55" y="365"/>
                    <a:pt x="56" y="365"/>
                  </a:cubicBezTo>
                  <a:cubicBezTo>
                    <a:pt x="59" y="365"/>
                    <a:pt x="61" y="364"/>
                    <a:pt x="63" y="361"/>
                  </a:cubicBezTo>
                  <a:cubicBezTo>
                    <a:pt x="64" y="359"/>
                    <a:pt x="64" y="357"/>
                    <a:pt x="65" y="355"/>
                  </a:cubicBezTo>
                  <a:cubicBezTo>
                    <a:pt x="66" y="351"/>
                    <a:pt x="68" y="347"/>
                    <a:pt x="71" y="345"/>
                  </a:cubicBezTo>
                  <a:cubicBezTo>
                    <a:pt x="73" y="343"/>
                    <a:pt x="74" y="343"/>
                    <a:pt x="76" y="343"/>
                  </a:cubicBezTo>
                  <a:cubicBezTo>
                    <a:pt x="76" y="343"/>
                    <a:pt x="77" y="343"/>
                    <a:pt x="77" y="343"/>
                  </a:cubicBezTo>
                  <a:cubicBezTo>
                    <a:pt x="84" y="346"/>
                    <a:pt x="87" y="359"/>
                    <a:pt x="88" y="364"/>
                  </a:cubicBezTo>
                  <a:cubicBezTo>
                    <a:pt x="88" y="364"/>
                    <a:pt x="88" y="365"/>
                    <a:pt x="88" y="366"/>
                  </a:cubicBezTo>
                  <a:cubicBezTo>
                    <a:pt x="88" y="366"/>
                    <a:pt x="88" y="366"/>
                    <a:pt x="88" y="367"/>
                  </a:cubicBezTo>
                  <a:cubicBezTo>
                    <a:pt x="92" y="368"/>
                    <a:pt x="92" y="368"/>
                    <a:pt x="92" y="368"/>
                  </a:cubicBezTo>
                  <a:cubicBezTo>
                    <a:pt x="92" y="366"/>
                    <a:pt x="93" y="364"/>
                    <a:pt x="94" y="364"/>
                  </a:cubicBezTo>
                  <a:cubicBezTo>
                    <a:pt x="94" y="363"/>
                    <a:pt x="95" y="363"/>
                    <a:pt x="96" y="363"/>
                  </a:cubicBezTo>
                  <a:cubicBezTo>
                    <a:pt x="97" y="363"/>
                    <a:pt x="99" y="363"/>
                    <a:pt x="100" y="364"/>
                  </a:cubicBezTo>
                  <a:cubicBezTo>
                    <a:pt x="101" y="364"/>
                    <a:pt x="103" y="365"/>
                    <a:pt x="104" y="365"/>
                  </a:cubicBezTo>
                  <a:cubicBezTo>
                    <a:pt x="105" y="365"/>
                    <a:pt x="105" y="364"/>
                    <a:pt x="106" y="364"/>
                  </a:cubicBezTo>
                  <a:cubicBezTo>
                    <a:pt x="108" y="364"/>
                    <a:pt x="110" y="363"/>
                    <a:pt x="112" y="363"/>
                  </a:cubicBezTo>
                  <a:cubicBezTo>
                    <a:pt x="114" y="363"/>
                    <a:pt x="116" y="364"/>
                    <a:pt x="118" y="365"/>
                  </a:cubicBezTo>
                  <a:cubicBezTo>
                    <a:pt x="120" y="367"/>
                    <a:pt x="122" y="368"/>
                    <a:pt x="125" y="369"/>
                  </a:cubicBezTo>
                  <a:cubicBezTo>
                    <a:pt x="126" y="370"/>
                    <a:pt x="127" y="370"/>
                    <a:pt x="128" y="371"/>
                  </a:cubicBezTo>
                  <a:cubicBezTo>
                    <a:pt x="128" y="371"/>
                    <a:pt x="129" y="371"/>
                    <a:pt x="129" y="371"/>
                  </a:cubicBezTo>
                  <a:cubicBezTo>
                    <a:pt x="129" y="372"/>
                    <a:pt x="131" y="372"/>
                    <a:pt x="131" y="373"/>
                  </a:cubicBezTo>
                  <a:cubicBezTo>
                    <a:pt x="134" y="374"/>
                    <a:pt x="134" y="374"/>
                    <a:pt x="134" y="374"/>
                  </a:cubicBezTo>
                  <a:cubicBezTo>
                    <a:pt x="134" y="371"/>
                    <a:pt x="134" y="371"/>
                    <a:pt x="134" y="371"/>
                  </a:cubicBezTo>
                  <a:cubicBezTo>
                    <a:pt x="134" y="370"/>
                    <a:pt x="134" y="369"/>
                    <a:pt x="134" y="367"/>
                  </a:cubicBezTo>
                  <a:cubicBezTo>
                    <a:pt x="134" y="367"/>
                    <a:pt x="134" y="367"/>
                    <a:pt x="134" y="366"/>
                  </a:cubicBezTo>
                  <a:cubicBezTo>
                    <a:pt x="133" y="363"/>
                    <a:pt x="133" y="362"/>
                    <a:pt x="134" y="362"/>
                  </a:cubicBezTo>
                  <a:cubicBezTo>
                    <a:pt x="135" y="362"/>
                    <a:pt x="135" y="361"/>
                    <a:pt x="135" y="361"/>
                  </a:cubicBezTo>
                  <a:cubicBezTo>
                    <a:pt x="137" y="361"/>
                    <a:pt x="139" y="363"/>
                    <a:pt x="140" y="364"/>
                  </a:cubicBezTo>
                  <a:cubicBezTo>
                    <a:pt x="141" y="365"/>
                    <a:pt x="141" y="365"/>
                    <a:pt x="142" y="366"/>
                  </a:cubicBezTo>
                  <a:cubicBezTo>
                    <a:pt x="143" y="367"/>
                    <a:pt x="144" y="368"/>
                    <a:pt x="145" y="369"/>
                  </a:cubicBezTo>
                  <a:cubicBezTo>
                    <a:pt x="146" y="369"/>
                    <a:pt x="146" y="369"/>
                    <a:pt x="146" y="369"/>
                  </a:cubicBezTo>
                  <a:cubicBezTo>
                    <a:pt x="146" y="369"/>
                    <a:pt x="146" y="369"/>
                    <a:pt x="146" y="369"/>
                  </a:cubicBezTo>
                  <a:cubicBezTo>
                    <a:pt x="147" y="369"/>
                    <a:pt x="149" y="368"/>
                    <a:pt x="150" y="367"/>
                  </a:cubicBezTo>
                  <a:cubicBezTo>
                    <a:pt x="150" y="367"/>
                    <a:pt x="151" y="367"/>
                    <a:pt x="151" y="367"/>
                  </a:cubicBezTo>
                  <a:cubicBezTo>
                    <a:pt x="155" y="365"/>
                    <a:pt x="159" y="363"/>
                    <a:pt x="163" y="362"/>
                  </a:cubicBezTo>
                  <a:cubicBezTo>
                    <a:pt x="164" y="362"/>
                    <a:pt x="165" y="362"/>
                    <a:pt x="166" y="362"/>
                  </a:cubicBezTo>
                  <a:cubicBezTo>
                    <a:pt x="167" y="362"/>
                    <a:pt x="168" y="362"/>
                    <a:pt x="168" y="362"/>
                  </a:cubicBezTo>
                  <a:cubicBezTo>
                    <a:pt x="169" y="362"/>
                    <a:pt x="170" y="362"/>
                    <a:pt x="171" y="362"/>
                  </a:cubicBezTo>
                  <a:cubicBezTo>
                    <a:pt x="172" y="362"/>
                    <a:pt x="174" y="362"/>
                    <a:pt x="175" y="361"/>
                  </a:cubicBezTo>
                  <a:cubicBezTo>
                    <a:pt x="177" y="360"/>
                    <a:pt x="179" y="359"/>
                    <a:pt x="180" y="358"/>
                  </a:cubicBezTo>
                  <a:cubicBezTo>
                    <a:pt x="182" y="356"/>
                    <a:pt x="184" y="355"/>
                    <a:pt x="187" y="354"/>
                  </a:cubicBezTo>
                  <a:cubicBezTo>
                    <a:pt x="189" y="353"/>
                    <a:pt x="189" y="353"/>
                    <a:pt x="189" y="353"/>
                  </a:cubicBezTo>
                  <a:cubicBezTo>
                    <a:pt x="191" y="353"/>
                    <a:pt x="194" y="352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8" y="351"/>
                    <a:pt x="198" y="351"/>
                    <a:pt x="198" y="351"/>
                  </a:cubicBezTo>
                  <a:cubicBezTo>
                    <a:pt x="199" y="350"/>
                    <a:pt x="199" y="350"/>
                    <a:pt x="199" y="350"/>
                  </a:cubicBezTo>
                  <a:cubicBezTo>
                    <a:pt x="199" y="349"/>
                    <a:pt x="199" y="349"/>
                    <a:pt x="200" y="348"/>
                  </a:cubicBezTo>
                  <a:cubicBezTo>
                    <a:pt x="200" y="347"/>
                    <a:pt x="200" y="347"/>
                    <a:pt x="200" y="347"/>
                  </a:cubicBezTo>
                  <a:cubicBezTo>
                    <a:pt x="201" y="346"/>
                    <a:pt x="201" y="346"/>
                    <a:pt x="201" y="346"/>
                  </a:cubicBezTo>
                  <a:cubicBezTo>
                    <a:pt x="202" y="344"/>
                    <a:pt x="203" y="343"/>
                    <a:pt x="203" y="341"/>
                  </a:cubicBezTo>
                  <a:cubicBezTo>
                    <a:pt x="203" y="339"/>
                    <a:pt x="202" y="338"/>
                    <a:pt x="201" y="337"/>
                  </a:cubicBezTo>
                  <a:cubicBezTo>
                    <a:pt x="200" y="337"/>
                    <a:pt x="200" y="336"/>
                    <a:pt x="199" y="336"/>
                  </a:cubicBezTo>
                  <a:cubicBezTo>
                    <a:pt x="198" y="335"/>
                    <a:pt x="197" y="334"/>
                    <a:pt x="196" y="333"/>
                  </a:cubicBezTo>
                  <a:cubicBezTo>
                    <a:pt x="195" y="332"/>
                    <a:pt x="195" y="331"/>
                    <a:pt x="195" y="330"/>
                  </a:cubicBezTo>
                  <a:cubicBezTo>
                    <a:pt x="195" y="329"/>
                    <a:pt x="195" y="328"/>
                    <a:pt x="195" y="327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5" y="324"/>
                    <a:pt x="195" y="323"/>
                    <a:pt x="195" y="322"/>
                  </a:cubicBezTo>
                  <a:cubicBezTo>
                    <a:pt x="196" y="320"/>
                    <a:pt x="197" y="318"/>
                    <a:pt x="198" y="317"/>
                  </a:cubicBezTo>
                  <a:cubicBezTo>
                    <a:pt x="199" y="316"/>
                    <a:pt x="200" y="315"/>
                    <a:pt x="202" y="315"/>
                  </a:cubicBezTo>
                  <a:cubicBezTo>
                    <a:pt x="205" y="313"/>
                    <a:pt x="207" y="312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06" y="307"/>
                    <a:pt x="205" y="307"/>
                    <a:pt x="203" y="307"/>
                  </a:cubicBezTo>
                  <a:cubicBezTo>
                    <a:pt x="202" y="307"/>
                    <a:pt x="200" y="307"/>
                    <a:pt x="200" y="306"/>
                  </a:cubicBezTo>
                  <a:cubicBezTo>
                    <a:pt x="199" y="305"/>
                    <a:pt x="199" y="304"/>
                    <a:pt x="203" y="302"/>
                  </a:cubicBezTo>
                  <a:cubicBezTo>
                    <a:pt x="203" y="302"/>
                    <a:pt x="203" y="302"/>
                    <a:pt x="203" y="302"/>
                  </a:cubicBezTo>
                  <a:cubicBezTo>
                    <a:pt x="205" y="300"/>
                    <a:pt x="206" y="299"/>
                    <a:pt x="206" y="298"/>
                  </a:cubicBezTo>
                  <a:cubicBezTo>
                    <a:pt x="206" y="296"/>
                    <a:pt x="205" y="295"/>
                    <a:pt x="202" y="293"/>
                  </a:cubicBezTo>
                  <a:cubicBezTo>
                    <a:pt x="201" y="292"/>
                    <a:pt x="199" y="292"/>
                    <a:pt x="197" y="292"/>
                  </a:cubicBezTo>
                  <a:cubicBezTo>
                    <a:pt x="194" y="292"/>
                    <a:pt x="192" y="291"/>
                    <a:pt x="190" y="290"/>
                  </a:cubicBezTo>
                  <a:cubicBezTo>
                    <a:pt x="186" y="285"/>
                    <a:pt x="188" y="281"/>
                    <a:pt x="191" y="276"/>
                  </a:cubicBezTo>
                  <a:cubicBezTo>
                    <a:pt x="191" y="275"/>
                    <a:pt x="192" y="274"/>
                    <a:pt x="193" y="273"/>
                  </a:cubicBezTo>
                  <a:cubicBezTo>
                    <a:pt x="195" y="271"/>
                    <a:pt x="196" y="269"/>
                    <a:pt x="197" y="266"/>
                  </a:cubicBezTo>
                  <a:cubicBezTo>
                    <a:pt x="198" y="265"/>
                    <a:pt x="198" y="263"/>
                    <a:pt x="198" y="262"/>
                  </a:cubicBezTo>
                  <a:cubicBezTo>
                    <a:pt x="199" y="259"/>
                    <a:pt x="200" y="256"/>
                    <a:pt x="202" y="254"/>
                  </a:cubicBezTo>
                  <a:cubicBezTo>
                    <a:pt x="205" y="251"/>
                    <a:pt x="208" y="250"/>
                    <a:pt x="212" y="249"/>
                  </a:cubicBezTo>
                  <a:cubicBezTo>
                    <a:pt x="212" y="249"/>
                    <a:pt x="213" y="248"/>
                    <a:pt x="214" y="248"/>
                  </a:cubicBezTo>
                  <a:cubicBezTo>
                    <a:pt x="217" y="247"/>
                    <a:pt x="220" y="245"/>
                    <a:pt x="221" y="243"/>
                  </a:cubicBezTo>
                  <a:cubicBezTo>
                    <a:pt x="223" y="240"/>
                    <a:pt x="223" y="240"/>
                    <a:pt x="223" y="240"/>
                  </a:cubicBezTo>
                  <a:lnTo>
                    <a:pt x="220" y="24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2">
              <a:extLst>
                <a:ext uri="{FF2B5EF4-FFF2-40B4-BE49-F238E27FC236}">
                  <a16:creationId xmlns:a16="http://schemas.microsoft.com/office/drawing/2014/main" id="{E415B137-4AA7-4CB5-AEAA-F7DBE0D7B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3" y="3583"/>
              <a:ext cx="786" cy="737"/>
            </a:xfrm>
            <a:custGeom>
              <a:avLst/>
              <a:gdLst>
                <a:gd name="T0" fmla="*/ 306 w 322"/>
                <a:gd name="T1" fmla="*/ 101 h 302"/>
                <a:gd name="T2" fmla="*/ 306 w 322"/>
                <a:gd name="T3" fmla="*/ 93 h 302"/>
                <a:gd name="T4" fmla="*/ 314 w 322"/>
                <a:gd name="T5" fmla="*/ 76 h 302"/>
                <a:gd name="T6" fmla="*/ 305 w 322"/>
                <a:gd name="T7" fmla="*/ 65 h 302"/>
                <a:gd name="T8" fmla="*/ 272 w 322"/>
                <a:gd name="T9" fmla="*/ 45 h 302"/>
                <a:gd name="T10" fmla="*/ 239 w 322"/>
                <a:gd name="T11" fmla="*/ 20 h 302"/>
                <a:gd name="T12" fmla="*/ 209 w 322"/>
                <a:gd name="T13" fmla="*/ 9 h 302"/>
                <a:gd name="T14" fmla="*/ 188 w 322"/>
                <a:gd name="T15" fmla="*/ 4 h 302"/>
                <a:gd name="T16" fmla="*/ 180 w 322"/>
                <a:gd name="T17" fmla="*/ 5 h 302"/>
                <a:gd name="T18" fmla="*/ 162 w 322"/>
                <a:gd name="T19" fmla="*/ 6 h 302"/>
                <a:gd name="T20" fmla="*/ 151 w 322"/>
                <a:gd name="T21" fmla="*/ 1 h 302"/>
                <a:gd name="T22" fmla="*/ 102 w 322"/>
                <a:gd name="T23" fmla="*/ 30 h 302"/>
                <a:gd name="T24" fmla="*/ 71 w 322"/>
                <a:gd name="T25" fmla="*/ 57 h 302"/>
                <a:gd name="T26" fmla="*/ 51 w 322"/>
                <a:gd name="T27" fmla="*/ 79 h 302"/>
                <a:gd name="T28" fmla="*/ 42 w 322"/>
                <a:gd name="T29" fmla="*/ 91 h 302"/>
                <a:gd name="T30" fmla="*/ 26 w 322"/>
                <a:gd name="T31" fmla="*/ 115 h 302"/>
                <a:gd name="T32" fmla="*/ 16 w 322"/>
                <a:gd name="T33" fmla="*/ 122 h 302"/>
                <a:gd name="T34" fmla="*/ 8 w 322"/>
                <a:gd name="T35" fmla="*/ 149 h 302"/>
                <a:gd name="T36" fmla="*/ 22 w 322"/>
                <a:gd name="T37" fmla="*/ 144 h 302"/>
                <a:gd name="T38" fmla="*/ 35 w 322"/>
                <a:gd name="T39" fmla="*/ 143 h 302"/>
                <a:gd name="T40" fmla="*/ 55 w 322"/>
                <a:gd name="T41" fmla="*/ 159 h 302"/>
                <a:gd name="T42" fmla="*/ 68 w 322"/>
                <a:gd name="T43" fmla="*/ 183 h 302"/>
                <a:gd name="T44" fmla="*/ 91 w 322"/>
                <a:gd name="T45" fmla="*/ 183 h 302"/>
                <a:gd name="T46" fmla="*/ 115 w 322"/>
                <a:gd name="T47" fmla="*/ 199 h 302"/>
                <a:gd name="T48" fmla="*/ 133 w 322"/>
                <a:gd name="T49" fmla="*/ 215 h 302"/>
                <a:gd name="T50" fmla="*/ 162 w 322"/>
                <a:gd name="T51" fmla="*/ 244 h 302"/>
                <a:gd name="T52" fmla="*/ 179 w 322"/>
                <a:gd name="T53" fmla="*/ 257 h 302"/>
                <a:gd name="T54" fmla="*/ 175 w 322"/>
                <a:gd name="T55" fmla="*/ 268 h 302"/>
                <a:gd name="T56" fmla="*/ 166 w 322"/>
                <a:gd name="T57" fmla="*/ 277 h 302"/>
                <a:gd name="T58" fmla="*/ 163 w 322"/>
                <a:gd name="T59" fmla="*/ 295 h 302"/>
                <a:gd name="T60" fmla="*/ 184 w 322"/>
                <a:gd name="T61" fmla="*/ 293 h 302"/>
                <a:gd name="T62" fmla="*/ 227 w 322"/>
                <a:gd name="T63" fmla="*/ 229 h 302"/>
                <a:gd name="T64" fmla="*/ 241 w 322"/>
                <a:gd name="T65" fmla="*/ 217 h 302"/>
                <a:gd name="T66" fmla="*/ 260 w 322"/>
                <a:gd name="T67" fmla="*/ 203 h 302"/>
                <a:gd name="T68" fmla="*/ 283 w 322"/>
                <a:gd name="T69" fmla="*/ 175 h 302"/>
                <a:gd name="T70" fmla="*/ 318 w 322"/>
                <a:gd name="T71" fmla="*/ 108 h 302"/>
                <a:gd name="T72" fmla="*/ 275 w 322"/>
                <a:gd name="T73" fmla="*/ 167 h 302"/>
                <a:gd name="T74" fmla="*/ 264 w 322"/>
                <a:gd name="T75" fmla="*/ 178 h 302"/>
                <a:gd name="T76" fmla="*/ 260 w 322"/>
                <a:gd name="T77" fmla="*/ 180 h 302"/>
                <a:gd name="T78" fmla="*/ 252 w 322"/>
                <a:gd name="T79" fmla="*/ 198 h 302"/>
                <a:gd name="T80" fmla="*/ 235 w 322"/>
                <a:gd name="T81" fmla="*/ 212 h 302"/>
                <a:gd name="T82" fmla="*/ 227 w 322"/>
                <a:gd name="T83" fmla="*/ 216 h 302"/>
                <a:gd name="T84" fmla="*/ 219 w 322"/>
                <a:gd name="T85" fmla="*/ 222 h 302"/>
                <a:gd name="T86" fmla="*/ 218 w 322"/>
                <a:gd name="T87" fmla="*/ 225 h 302"/>
                <a:gd name="T88" fmla="*/ 226 w 322"/>
                <a:gd name="T89" fmla="*/ 202 h 302"/>
                <a:gd name="T90" fmla="*/ 234 w 322"/>
                <a:gd name="T91" fmla="*/ 194 h 302"/>
                <a:gd name="T92" fmla="*/ 241 w 322"/>
                <a:gd name="T93" fmla="*/ 188 h 302"/>
                <a:gd name="T94" fmla="*/ 250 w 322"/>
                <a:gd name="T95" fmla="*/ 174 h 302"/>
                <a:gd name="T96" fmla="*/ 259 w 322"/>
                <a:gd name="T97" fmla="*/ 154 h 302"/>
                <a:gd name="T98" fmla="*/ 256 w 322"/>
                <a:gd name="T99" fmla="*/ 142 h 302"/>
                <a:gd name="T100" fmla="*/ 269 w 322"/>
                <a:gd name="T101" fmla="*/ 152 h 302"/>
                <a:gd name="T102" fmla="*/ 275 w 322"/>
                <a:gd name="T103" fmla="*/ 150 h 302"/>
                <a:gd name="T104" fmla="*/ 281 w 322"/>
                <a:gd name="T105" fmla="*/ 145 h 302"/>
                <a:gd name="T106" fmla="*/ 275 w 322"/>
                <a:gd name="T107" fmla="*/ 152 h 302"/>
                <a:gd name="T108" fmla="*/ 197 w 322"/>
                <a:gd name="T109" fmla="*/ 246 h 302"/>
                <a:gd name="T110" fmla="*/ 186 w 322"/>
                <a:gd name="T111" fmla="*/ 251 h 302"/>
                <a:gd name="T112" fmla="*/ 193 w 322"/>
                <a:gd name="T113" fmla="*/ 240 h 302"/>
                <a:gd name="T114" fmla="*/ 196 w 322"/>
                <a:gd name="T115" fmla="*/ 24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" h="302">
                  <a:moveTo>
                    <a:pt x="319" y="102"/>
                  </a:moveTo>
                  <a:cubicBezTo>
                    <a:pt x="317" y="101"/>
                    <a:pt x="313" y="100"/>
                    <a:pt x="311" y="99"/>
                  </a:cubicBezTo>
                  <a:cubicBezTo>
                    <a:pt x="310" y="99"/>
                    <a:pt x="310" y="100"/>
                    <a:pt x="309" y="100"/>
                  </a:cubicBezTo>
                  <a:cubicBezTo>
                    <a:pt x="308" y="100"/>
                    <a:pt x="307" y="101"/>
                    <a:pt x="306" y="101"/>
                  </a:cubicBezTo>
                  <a:cubicBezTo>
                    <a:pt x="305" y="101"/>
                    <a:pt x="305" y="100"/>
                    <a:pt x="304" y="100"/>
                  </a:cubicBezTo>
                  <a:cubicBezTo>
                    <a:pt x="303" y="99"/>
                    <a:pt x="304" y="98"/>
                    <a:pt x="305" y="97"/>
                  </a:cubicBezTo>
                  <a:cubicBezTo>
                    <a:pt x="305" y="97"/>
                    <a:pt x="305" y="97"/>
                    <a:pt x="305" y="96"/>
                  </a:cubicBezTo>
                  <a:cubicBezTo>
                    <a:pt x="306" y="95"/>
                    <a:pt x="306" y="94"/>
                    <a:pt x="306" y="93"/>
                  </a:cubicBezTo>
                  <a:cubicBezTo>
                    <a:pt x="306" y="93"/>
                    <a:pt x="307" y="92"/>
                    <a:pt x="307" y="91"/>
                  </a:cubicBezTo>
                  <a:cubicBezTo>
                    <a:pt x="308" y="89"/>
                    <a:pt x="309" y="86"/>
                    <a:pt x="310" y="83"/>
                  </a:cubicBezTo>
                  <a:cubicBezTo>
                    <a:pt x="311" y="81"/>
                    <a:pt x="311" y="81"/>
                    <a:pt x="311" y="81"/>
                  </a:cubicBezTo>
                  <a:cubicBezTo>
                    <a:pt x="311" y="80"/>
                    <a:pt x="313" y="78"/>
                    <a:pt x="314" y="76"/>
                  </a:cubicBezTo>
                  <a:cubicBezTo>
                    <a:pt x="317" y="73"/>
                    <a:pt x="320" y="70"/>
                    <a:pt x="319" y="67"/>
                  </a:cubicBezTo>
                  <a:cubicBezTo>
                    <a:pt x="318" y="65"/>
                    <a:pt x="315" y="65"/>
                    <a:pt x="313" y="65"/>
                  </a:cubicBezTo>
                  <a:cubicBezTo>
                    <a:pt x="312" y="65"/>
                    <a:pt x="310" y="65"/>
                    <a:pt x="308" y="65"/>
                  </a:cubicBezTo>
                  <a:cubicBezTo>
                    <a:pt x="307" y="65"/>
                    <a:pt x="306" y="65"/>
                    <a:pt x="305" y="65"/>
                  </a:cubicBezTo>
                  <a:cubicBezTo>
                    <a:pt x="305" y="65"/>
                    <a:pt x="305" y="65"/>
                    <a:pt x="304" y="65"/>
                  </a:cubicBezTo>
                  <a:cubicBezTo>
                    <a:pt x="302" y="65"/>
                    <a:pt x="299" y="64"/>
                    <a:pt x="296" y="64"/>
                  </a:cubicBezTo>
                  <a:cubicBezTo>
                    <a:pt x="294" y="63"/>
                    <a:pt x="292" y="63"/>
                    <a:pt x="290" y="63"/>
                  </a:cubicBezTo>
                  <a:cubicBezTo>
                    <a:pt x="283" y="61"/>
                    <a:pt x="275" y="53"/>
                    <a:pt x="272" y="45"/>
                  </a:cubicBezTo>
                  <a:cubicBezTo>
                    <a:pt x="269" y="36"/>
                    <a:pt x="262" y="31"/>
                    <a:pt x="255" y="27"/>
                  </a:cubicBezTo>
                  <a:cubicBezTo>
                    <a:pt x="254" y="27"/>
                    <a:pt x="254" y="26"/>
                    <a:pt x="253" y="26"/>
                  </a:cubicBezTo>
                  <a:cubicBezTo>
                    <a:pt x="250" y="24"/>
                    <a:pt x="247" y="22"/>
                    <a:pt x="244" y="21"/>
                  </a:cubicBezTo>
                  <a:cubicBezTo>
                    <a:pt x="242" y="21"/>
                    <a:pt x="241" y="20"/>
                    <a:pt x="239" y="20"/>
                  </a:cubicBezTo>
                  <a:cubicBezTo>
                    <a:pt x="237" y="19"/>
                    <a:pt x="234" y="18"/>
                    <a:pt x="232" y="18"/>
                  </a:cubicBezTo>
                  <a:cubicBezTo>
                    <a:pt x="230" y="17"/>
                    <a:pt x="228" y="15"/>
                    <a:pt x="226" y="14"/>
                  </a:cubicBezTo>
                  <a:cubicBezTo>
                    <a:pt x="224" y="12"/>
                    <a:pt x="222" y="10"/>
                    <a:pt x="220" y="10"/>
                  </a:cubicBezTo>
                  <a:cubicBezTo>
                    <a:pt x="216" y="9"/>
                    <a:pt x="212" y="9"/>
                    <a:pt x="209" y="9"/>
                  </a:cubicBezTo>
                  <a:cubicBezTo>
                    <a:pt x="207" y="8"/>
                    <a:pt x="204" y="8"/>
                    <a:pt x="201" y="8"/>
                  </a:cubicBezTo>
                  <a:cubicBezTo>
                    <a:pt x="199" y="8"/>
                    <a:pt x="196" y="7"/>
                    <a:pt x="194" y="7"/>
                  </a:cubicBezTo>
                  <a:cubicBezTo>
                    <a:pt x="193" y="6"/>
                    <a:pt x="192" y="6"/>
                    <a:pt x="191" y="5"/>
                  </a:cubicBezTo>
                  <a:cubicBezTo>
                    <a:pt x="190" y="5"/>
                    <a:pt x="189" y="4"/>
                    <a:pt x="188" y="4"/>
                  </a:cubicBezTo>
                  <a:cubicBezTo>
                    <a:pt x="188" y="4"/>
                    <a:pt x="188" y="4"/>
                    <a:pt x="187" y="4"/>
                  </a:cubicBezTo>
                  <a:cubicBezTo>
                    <a:pt x="186" y="4"/>
                    <a:pt x="185" y="4"/>
                    <a:pt x="185" y="4"/>
                  </a:cubicBezTo>
                  <a:cubicBezTo>
                    <a:pt x="184" y="5"/>
                    <a:pt x="183" y="5"/>
                    <a:pt x="181" y="5"/>
                  </a:cubicBezTo>
                  <a:cubicBezTo>
                    <a:pt x="181" y="5"/>
                    <a:pt x="180" y="5"/>
                    <a:pt x="180" y="5"/>
                  </a:cubicBezTo>
                  <a:cubicBezTo>
                    <a:pt x="179" y="4"/>
                    <a:pt x="178" y="3"/>
                    <a:pt x="177" y="3"/>
                  </a:cubicBezTo>
                  <a:cubicBezTo>
                    <a:pt x="177" y="2"/>
                    <a:pt x="176" y="1"/>
                    <a:pt x="174" y="1"/>
                  </a:cubicBezTo>
                  <a:cubicBezTo>
                    <a:pt x="172" y="1"/>
                    <a:pt x="170" y="2"/>
                    <a:pt x="168" y="3"/>
                  </a:cubicBezTo>
                  <a:cubicBezTo>
                    <a:pt x="166" y="5"/>
                    <a:pt x="164" y="6"/>
                    <a:pt x="162" y="6"/>
                  </a:cubicBezTo>
                  <a:cubicBezTo>
                    <a:pt x="162" y="6"/>
                    <a:pt x="161" y="6"/>
                    <a:pt x="161" y="6"/>
                  </a:cubicBezTo>
                  <a:cubicBezTo>
                    <a:pt x="159" y="6"/>
                    <a:pt x="157" y="4"/>
                    <a:pt x="154" y="2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47" y="4"/>
                    <a:pt x="143" y="6"/>
                    <a:pt x="139" y="9"/>
                  </a:cubicBezTo>
                  <a:cubicBezTo>
                    <a:pt x="137" y="9"/>
                    <a:pt x="136" y="10"/>
                    <a:pt x="134" y="11"/>
                  </a:cubicBezTo>
                  <a:cubicBezTo>
                    <a:pt x="131" y="13"/>
                    <a:pt x="128" y="15"/>
                    <a:pt x="124" y="17"/>
                  </a:cubicBezTo>
                  <a:cubicBezTo>
                    <a:pt x="117" y="21"/>
                    <a:pt x="109" y="25"/>
                    <a:pt x="102" y="30"/>
                  </a:cubicBezTo>
                  <a:cubicBezTo>
                    <a:pt x="100" y="32"/>
                    <a:pt x="98" y="34"/>
                    <a:pt x="95" y="35"/>
                  </a:cubicBezTo>
                  <a:cubicBezTo>
                    <a:pt x="87" y="41"/>
                    <a:pt x="79" y="47"/>
                    <a:pt x="75" y="55"/>
                  </a:cubicBezTo>
                  <a:cubicBezTo>
                    <a:pt x="75" y="55"/>
                    <a:pt x="74" y="55"/>
                    <a:pt x="74" y="56"/>
                  </a:cubicBezTo>
                  <a:cubicBezTo>
                    <a:pt x="73" y="56"/>
                    <a:pt x="72" y="56"/>
                    <a:pt x="71" y="57"/>
                  </a:cubicBezTo>
                  <a:cubicBezTo>
                    <a:pt x="66" y="59"/>
                    <a:pt x="63" y="64"/>
                    <a:pt x="61" y="68"/>
                  </a:cubicBezTo>
                  <a:cubicBezTo>
                    <a:pt x="58" y="72"/>
                    <a:pt x="56" y="76"/>
                    <a:pt x="52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80"/>
                    <a:pt x="51" y="80"/>
                    <a:pt x="50" y="81"/>
                  </a:cubicBezTo>
                  <a:cubicBezTo>
                    <a:pt x="50" y="83"/>
                    <a:pt x="50" y="84"/>
                    <a:pt x="48" y="86"/>
                  </a:cubicBezTo>
                  <a:cubicBezTo>
                    <a:pt x="48" y="86"/>
                    <a:pt x="47" y="87"/>
                    <a:pt x="46" y="88"/>
                  </a:cubicBezTo>
                  <a:cubicBezTo>
                    <a:pt x="45" y="89"/>
                    <a:pt x="43" y="90"/>
                    <a:pt x="42" y="91"/>
                  </a:cubicBezTo>
                  <a:cubicBezTo>
                    <a:pt x="41" y="93"/>
                    <a:pt x="40" y="95"/>
                    <a:pt x="39" y="97"/>
                  </a:cubicBezTo>
                  <a:cubicBezTo>
                    <a:pt x="38" y="99"/>
                    <a:pt x="36" y="101"/>
                    <a:pt x="35" y="103"/>
                  </a:cubicBezTo>
                  <a:cubicBezTo>
                    <a:pt x="33" y="105"/>
                    <a:pt x="32" y="107"/>
                    <a:pt x="31" y="109"/>
                  </a:cubicBezTo>
                  <a:cubicBezTo>
                    <a:pt x="29" y="111"/>
                    <a:pt x="27" y="113"/>
                    <a:pt x="26" y="115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3" y="118"/>
                    <a:pt x="23" y="119"/>
                    <a:pt x="22" y="119"/>
                  </a:cubicBezTo>
                  <a:cubicBezTo>
                    <a:pt x="21" y="120"/>
                    <a:pt x="21" y="120"/>
                    <a:pt x="20" y="121"/>
                  </a:cubicBezTo>
                  <a:cubicBezTo>
                    <a:pt x="18" y="121"/>
                    <a:pt x="17" y="121"/>
                    <a:pt x="16" y="122"/>
                  </a:cubicBezTo>
                  <a:cubicBezTo>
                    <a:pt x="12" y="125"/>
                    <a:pt x="10" y="128"/>
                    <a:pt x="9" y="133"/>
                  </a:cubicBezTo>
                  <a:cubicBezTo>
                    <a:pt x="6" y="134"/>
                    <a:pt x="2" y="138"/>
                    <a:pt x="1" y="142"/>
                  </a:cubicBezTo>
                  <a:cubicBezTo>
                    <a:pt x="0" y="144"/>
                    <a:pt x="1" y="146"/>
                    <a:pt x="2" y="147"/>
                  </a:cubicBezTo>
                  <a:cubicBezTo>
                    <a:pt x="3" y="149"/>
                    <a:pt x="6" y="149"/>
                    <a:pt x="8" y="149"/>
                  </a:cubicBezTo>
                  <a:cubicBezTo>
                    <a:pt x="10" y="149"/>
                    <a:pt x="11" y="149"/>
                    <a:pt x="13" y="149"/>
                  </a:cubicBezTo>
                  <a:cubicBezTo>
                    <a:pt x="15" y="148"/>
                    <a:pt x="16" y="147"/>
                    <a:pt x="17" y="146"/>
                  </a:cubicBezTo>
                  <a:cubicBezTo>
                    <a:pt x="17" y="146"/>
                    <a:pt x="18" y="146"/>
                    <a:pt x="18" y="145"/>
                  </a:cubicBezTo>
                  <a:cubicBezTo>
                    <a:pt x="20" y="144"/>
                    <a:pt x="21" y="144"/>
                    <a:pt x="22" y="144"/>
                  </a:cubicBezTo>
                  <a:cubicBezTo>
                    <a:pt x="23" y="144"/>
                    <a:pt x="24" y="144"/>
                    <a:pt x="25" y="143"/>
                  </a:cubicBezTo>
                  <a:cubicBezTo>
                    <a:pt x="27" y="143"/>
                    <a:pt x="28" y="142"/>
                    <a:pt x="29" y="141"/>
                  </a:cubicBezTo>
                  <a:cubicBezTo>
                    <a:pt x="30" y="141"/>
                    <a:pt x="31" y="140"/>
                    <a:pt x="32" y="140"/>
                  </a:cubicBezTo>
                  <a:cubicBezTo>
                    <a:pt x="32" y="140"/>
                    <a:pt x="33" y="141"/>
                    <a:pt x="35" y="143"/>
                  </a:cubicBezTo>
                  <a:cubicBezTo>
                    <a:pt x="38" y="146"/>
                    <a:pt x="42" y="148"/>
                    <a:pt x="45" y="150"/>
                  </a:cubicBezTo>
                  <a:cubicBezTo>
                    <a:pt x="46" y="151"/>
                    <a:pt x="48" y="152"/>
                    <a:pt x="49" y="153"/>
                  </a:cubicBezTo>
                  <a:cubicBezTo>
                    <a:pt x="51" y="154"/>
                    <a:pt x="52" y="156"/>
                    <a:pt x="53" y="157"/>
                  </a:cubicBezTo>
                  <a:cubicBezTo>
                    <a:pt x="54" y="158"/>
                    <a:pt x="54" y="159"/>
                    <a:pt x="55" y="159"/>
                  </a:cubicBezTo>
                  <a:cubicBezTo>
                    <a:pt x="56" y="161"/>
                    <a:pt x="57" y="162"/>
                    <a:pt x="59" y="163"/>
                  </a:cubicBezTo>
                  <a:cubicBezTo>
                    <a:pt x="60" y="165"/>
                    <a:pt x="61" y="166"/>
                    <a:pt x="62" y="167"/>
                  </a:cubicBezTo>
                  <a:cubicBezTo>
                    <a:pt x="63" y="168"/>
                    <a:pt x="63" y="171"/>
                    <a:pt x="64" y="174"/>
                  </a:cubicBezTo>
                  <a:cubicBezTo>
                    <a:pt x="65" y="178"/>
                    <a:pt x="65" y="182"/>
                    <a:pt x="68" y="183"/>
                  </a:cubicBezTo>
                  <a:cubicBezTo>
                    <a:pt x="69" y="183"/>
                    <a:pt x="69" y="183"/>
                    <a:pt x="70" y="183"/>
                  </a:cubicBezTo>
                  <a:cubicBezTo>
                    <a:pt x="73" y="183"/>
                    <a:pt x="76" y="180"/>
                    <a:pt x="79" y="177"/>
                  </a:cubicBezTo>
                  <a:cubicBezTo>
                    <a:pt x="81" y="176"/>
                    <a:pt x="83" y="174"/>
                    <a:pt x="84" y="174"/>
                  </a:cubicBezTo>
                  <a:cubicBezTo>
                    <a:pt x="86" y="174"/>
                    <a:pt x="89" y="179"/>
                    <a:pt x="91" y="183"/>
                  </a:cubicBezTo>
                  <a:cubicBezTo>
                    <a:pt x="93" y="188"/>
                    <a:pt x="96" y="192"/>
                    <a:pt x="99" y="193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3" y="196"/>
                    <a:pt x="107" y="198"/>
                    <a:pt x="110" y="199"/>
                  </a:cubicBezTo>
                  <a:cubicBezTo>
                    <a:pt x="112" y="199"/>
                    <a:pt x="113" y="199"/>
                    <a:pt x="115" y="199"/>
                  </a:cubicBezTo>
                  <a:cubicBezTo>
                    <a:pt x="117" y="200"/>
                    <a:pt x="119" y="200"/>
                    <a:pt x="120" y="200"/>
                  </a:cubicBezTo>
                  <a:cubicBezTo>
                    <a:pt x="122" y="201"/>
                    <a:pt x="124" y="204"/>
                    <a:pt x="126" y="207"/>
                  </a:cubicBezTo>
                  <a:cubicBezTo>
                    <a:pt x="127" y="208"/>
                    <a:pt x="128" y="209"/>
                    <a:pt x="128" y="210"/>
                  </a:cubicBezTo>
                  <a:cubicBezTo>
                    <a:pt x="129" y="211"/>
                    <a:pt x="130" y="213"/>
                    <a:pt x="133" y="215"/>
                  </a:cubicBezTo>
                  <a:cubicBezTo>
                    <a:pt x="136" y="217"/>
                    <a:pt x="139" y="218"/>
                    <a:pt x="142" y="220"/>
                  </a:cubicBezTo>
                  <a:cubicBezTo>
                    <a:pt x="148" y="223"/>
                    <a:pt x="152" y="226"/>
                    <a:pt x="155" y="232"/>
                  </a:cubicBezTo>
                  <a:cubicBezTo>
                    <a:pt x="156" y="234"/>
                    <a:pt x="157" y="235"/>
                    <a:pt x="158" y="237"/>
                  </a:cubicBezTo>
                  <a:cubicBezTo>
                    <a:pt x="159" y="239"/>
                    <a:pt x="160" y="242"/>
                    <a:pt x="162" y="244"/>
                  </a:cubicBezTo>
                  <a:cubicBezTo>
                    <a:pt x="164" y="247"/>
                    <a:pt x="166" y="248"/>
                    <a:pt x="168" y="249"/>
                  </a:cubicBezTo>
                  <a:cubicBezTo>
                    <a:pt x="170" y="250"/>
                    <a:pt x="171" y="251"/>
                    <a:pt x="172" y="252"/>
                  </a:cubicBezTo>
                  <a:cubicBezTo>
                    <a:pt x="173" y="252"/>
                    <a:pt x="173" y="253"/>
                    <a:pt x="173" y="254"/>
                  </a:cubicBezTo>
                  <a:cubicBezTo>
                    <a:pt x="174" y="255"/>
                    <a:pt x="176" y="257"/>
                    <a:pt x="179" y="257"/>
                  </a:cubicBezTo>
                  <a:cubicBezTo>
                    <a:pt x="179" y="257"/>
                    <a:pt x="179" y="257"/>
                    <a:pt x="179" y="257"/>
                  </a:cubicBezTo>
                  <a:cubicBezTo>
                    <a:pt x="179" y="258"/>
                    <a:pt x="178" y="259"/>
                    <a:pt x="178" y="260"/>
                  </a:cubicBezTo>
                  <a:cubicBezTo>
                    <a:pt x="177" y="262"/>
                    <a:pt x="176" y="263"/>
                    <a:pt x="176" y="265"/>
                  </a:cubicBezTo>
                  <a:cubicBezTo>
                    <a:pt x="176" y="266"/>
                    <a:pt x="176" y="267"/>
                    <a:pt x="175" y="268"/>
                  </a:cubicBezTo>
                  <a:cubicBezTo>
                    <a:pt x="175" y="269"/>
                    <a:pt x="175" y="270"/>
                    <a:pt x="174" y="270"/>
                  </a:cubicBezTo>
                  <a:cubicBezTo>
                    <a:pt x="174" y="271"/>
                    <a:pt x="174" y="272"/>
                    <a:pt x="174" y="273"/>
                  </a:cubicBezTo>
                  <a:cubicBezTo>
                    <a:pt x="173" y="273"/>
                    <a:pt x="172" y="274"/>
                    <a:pt x="171" y="274"/>
                  </a:cubicBezTo>
                  <a:cubicBezTo>
                    <a:pt x="169" y="275"/>
                    <a:pt x="168" y="276"/>
                    <a:pt x="166" y="277"/>
                  </a:cubicBezTo>
                  <a:cubicBezTo>
                    <a:pt x="164" y="279"/>
                    <a:pt x="165" y="282"/>
                    <a:pt x="165" y="283"/>
                  </a:cubicBezTo>
                  <a:cubicBezTo>
                    <a:pt x="165" y="285"/>
                    <a:pt x="165" y="286"/>
                    <a:pt x="165" y="287"/>
                  </a:cubicBezTo>
                  <a:cubicBezTo>
                    <a:pt x="165" y="287"/>
                    <a:pt x="164" y="288"/>
                    <a:pt x="164" y="289"/>
                  </a:cubicBezTo>
                  <a:cubicBezTo>
                    <a:pt x="163" y="290"/>
                    <a:pt x="162" y="292"/>
                    <a:pt x="163" y="295"/>
                  </a:cubicBezTo>
                  <a:cubicBezTo>
                    <a:pt x="164" y="299"/>
                    <a:pt x="167" y="301"/>
                    <a:pt x="170" y="302"/>
                  </a:cubicBezTo>
                  <a:cubicBezTo>
                    <a:pt x="170" y="302"/>
                    <a:pt x="171" y="302"/>
                    <a:pt x="171" y="302"/>
                  </a:cubicBezTo>
                  <a:cubicBezTo>
                    <a:pt x="175" y="302"/>
                    <a:pt x="179" y="298"/>
                    <a:pt x="182" y="295"/>
                  </a:cubicBezTo>
                  <a:cubicBezTo>
                    <a:pt x="183" y="294"/>
                    <a:pt x="183" y="294"/>
                    <a:pt x="184" y="293"/>
                  </a:cubicBezTo>
                  <a:cubicBezTo>
                    <a:pt x="193" y="286"/>
                    <a:pt x="200" y="278"/>
                    <a:pt x="204" y="267"/>
                  </a:cubicBezTo>
                  <a:cubicBezTo>
                    <a:pt x="205" y="265"/>
                    <a:pt x="205" y="262"/>
                    <a:pt x="206" y="259"/>
                  </a:cubicBezTo>
                  <a:cubicBezTo>
                    <a:pt x="208" y="252"/>
                    <a:pt x="210" y="246"/>
                    <a:pt x="214" y="241"/>
                  </a:cubicBezTo>
                  <a:cubicBezTo>
                    <a:pt x="218" y="236"/>
                    <a:pt x="223" y="232"/>
                    <a:pt x="227" y="229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32" y="225"/>
                    <a:pt x="234" y="223"/>
                    <a:pt x="235" y="221"/>
                  </a:cubicBezTo>
                  <a:cubicBezTo>
                    <a:pt x="236" y="221"/>
                    <a:pt x="236" y="221"/>
                    <a:pt x="236" y="221"/>
                  </a:cubicBezTo>
                  <a:cubicBezTo>
                    <a:pt x="238" y="219"/>
                    <a:pt x="239" y="218"/>
                    <a:pt x="241" y="217"/>
                  </a:cubicBezTo>
                  <a:cubicBezTo>
                    <a:pt x="242" y="217"/>
                    <a:pt x="244" y="216"/>
                    <a:pt x="245" y="215"/>
                  </a:cubicBezTo>
                  <a:cubicBezTo>
                    <a:pt x="247" y="214"/>
                    <a:pt x="250" y="211"/>
                    <a:pt x="252" y="209"/>
                  </a:cubicBezTo>
                  <a:cubicBezTo>
                    <a:pt x="253" y="208"/>
                    <a:pt x="253" y="208"/>
                    <a:pt x="253" y="208"/>
                  </a:cubicBezTo>
                  <a:cubicBezTo>
                    <a:pt x="255" y="206"/>
                    <a:pt x="258" y="205"/>
                    <a:pt x="260" y="203"/>
                  </a:cubicBezTo>
                  <a:cubicBezTo>
                    <a:pt x="263" y="201"/>
                    <a:pt x="266" y="199"/>
                    <a:pt x="268" y="196"/>
                  </a:cubicBezTo>
                  <a:cubicBezTo>
                    <a:pt x="271" y="193"/>
                    <a:pt x="274" y="189"/>
                    <a:pt x="276" y="185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9" y="180"/>
                    <a:pt x="281" y="178"/>
                    <a:pt x="283" y="175"/>
                  </a:cubicBezTo>
                  <a:cubicBezTo>
                    <a:pt x="285" y="174"/>
                    <a:pt x="285" y="174"/>
                    <a:pt x="285" y="174"/>
                  </a:cubicBezTo>
                  <a:cubicBezTo>
                    <a:pt x="289" y="169"/>
                    <a:pt x="292" y="163"/>
                    <a:pt x="295" y="155"/>
                  </a:cubicBezTo>
                  <a:cubicBezTo>
                    <a:pt x="298" y="145"/>
                    <a:pt x="301" y="137"/>
                    <a:pt x="304" y="129"/>
                  </a:cubicBezTo>
                  <a:cubicBezTo>
                    <a:pt x="307" y="121"/>
                    <a:pt x="312" y="113"/>
                    <a:pt x="318" y="108"/>
                  </a:cubicBezTo>
                  <a:cubicBezTo>
                    <a:pt x="322" y="104"/>
                    <a:pt x="322" y="104"/>
                    <a:pt x="322" y="104"/>
                  </a:cubicBezTo>
                  <a:lnTo>
                    <a:pt x="319" y="102"/>
                  </a:lnTo>
                  <a:close/>
                  <a:moveTo>
                    <a:pt x="275" y="159"/>
                  </a:moveTo>
                  <a:cubicBezTo>
                    <a:pt x="276" y="162"/>
                    <a:pt x="276" y="165"/>
                    <a:pt x="275" y="167"/>
                  </a:cubicBezTo>
                  <a:cubicBezTo>
                    <a:pt x="273" y="170"/>
                    <a:pt x="270" y="172"/>
                    <a:pt x="266" y="173"/>
                  </a:cubicBezTo>
                  <a:cubicBezTo>
                    <a:pt x="265" y="173"/>
                    <a:pt x="265" y="173"/>
                    <a:pt x="265" y="173"/>
                  </a:cubicBezTo>
                  <a:cubicBezTo>
                    <a:pt x="265" y="174"/>
                    <a:pt x="265" y="174"/>
                    <a:pt x="265" y="174"/>
                  </a:cubicBezTo>
                  <a:cubicBezTo>
                    <a:pt x="264" y="175"/>
                    <a:pt x="264" y="177"/>
                    <a:pt x="264" y="178"/>
                  </a:cubicBezTo>
                  <a:cubicBezTo>
                    <a:pt x="264" y="179"/>
                    <a:pt x="264" y="180"/>
                    <a:pt x="264" y="181"/>
                  </a:cubicBezTo>
                  <a:cubicBezTo>
                    <a:pt x="264" y="181"/>
                    <a:pt x="263" y="181"/>
                    <a:pt x="263" y="181"/>
                  </a:cubicBezTo>
                  <a:cubicBezTo>
                    <a:pt x="263" y="181"/>
                    <a:pt x="262" y="180"/>
                    <a:pt x="261" y="180"/>
                  </a:cubicBezTo>
                  <a:cubicBezTo>
                    <a:pt x="261" y="180"/>
                    <a:pt x="260" y="180"/>
                    <a:pt x="260" y="180"/>
                  </a:cubicBezTo>
                  <a:cubicBezTo>
                    <a:pt x="260" y="180"/>
                    <a:pt x="256" y="181"/>
                    <a:pt x="255" y="183"/>
                  </a:cubicBezTo>
                  <a:cubicBezTo>
                    <a:pt x="254" y="185"/>
                    <a:pt x="254" y="187"/>
                    <a:pt x="255" y="190"/>
                  </a:cubicBezTo>
                  <a:cubicBezTo>
                    <a:pt x="255" y="191"/>
                    <a:pt x="255" y="192"/>
                    <a:pt x="255" y="193"/>
                  </a:cubicBezTo>
                  <a:cubicBezTo>
                    <a:pt x="255" y="195"/>
                    <a:pt x="254" y="196"/>
                    <a:pt x="252" y="198"/>
                  </a:cubicBezTo>
                  <a:cubicBezTo>
                    <a:pt x="251" y="199"/>
                    <a:pt x="250" y="200"/>
                    <a:pt x="248" y="200"/>
                  </a:cubicBezTo>
                  <a:cubicBezTo>
                    <a:pt x="247" y="201"/>
                    <a:pt x="246" y="201"/>
                    <a:pt x="245" y="202"/>
                  </a:cubicBezTo>
                  <a:cubicBezTo>
                    <a:pt x="242" y="204"/>
                    <a:pt x="241" y="206"/>
                    <a:pt x="239" y="209"/>
                  </a:cubicBezTo>
                  <a:cubicBezTo>
                    <a:pt x="238" y="211"/>
                    <a:pt x="238" y="211"/>
                    <a:pt x="235" y="212"/>
                  </a:cubicBezTo>
                  <a:cubicBezTo>
                    <a:pt x="235" y="212"/>
                    <a:pt x="235" y="212"/>
                    <a:pt x="235" y="212"/>
                  </a:cubicBezTo>
                  <a:cubicBezTo>
                    <a:pt x="233" y="213"/>
                    <a:pt x="232" y="214"/>
                    <a:pt x="232" y="215"/>
                  </a:cubicBezTo>
                  <a:cubicBezTo>
                    <a:pt x="230" y="216"/>
                    <a:pt x="230" y="217"/>
                    <a:pt x="228" y="217"/>
                  </a:cubicBezTo>
                  <a:cubicBezTo>
                    <a:pt x="228" y="217"/>
                    <a:pt x="228" y="216"/>
                    <a:pt x="227" y="216"/>
                  </a:cubicBezTo>
                  <a:cubicBezTo>
                    <a:pt x="227" y="216"/>
                    <a:pt x="226" y="216"/>
                    <a:pt x="225" y="216"/>
                  </a:cubicBezTo>
                  <a:cubicBezTo>
                    <a:pt x="224" y="216"/>
                    <a:pt x="223" y="217"/>
                    <a:pt x="222" y="217"/>
                  </a:cubicBezTo>
                  <a:cubicBezTo>
                    <a:pt x="221" y="218"/>
                    <a:pt x="221" y="218"/>
                    <a:pt x="220" y="219"/>
                  </a:cubicBezTo>
                  <a:cubicBezTo>
                    <a:pt x="220" y="220"/>
                    <a:pt x="220" y="221"/>
                    <a:pt x="219" y="222"/>
                  </a:cubicBezTo>
                  <a:cubicBezTo>
                    <a:pt x="219" y="222"/>
                    <a:pt x="219" y="223"/>
                    <a:pt x="219" y="223"/>
                  </a:cubicBezTo>
                  <a:cubicBezTo>
                    <a:pt x="219" y="224"/>
                    <a:pt x="219" y="224"/>
                    <a:pt x="219" y="224"/>
                  </a:cubicBezTo>
                  <a:cubicBezTo>
                    <a:pt x="218" y="224"/>
                    <a:pt x="218" y="225"/>
                    <a:pt x="218" y="226"/>
                  </a:cubicBezTo>
                  <a:cubicBezTo>
                    <a:pt x="218" y="225"/>
                    <a:pt x="218" y="225"/>
                    <a:pt x="218" y="225"/>
                  </a:cubicBezTo>
                  <a:cubicBezTo>
                    <a:pt x="217" y="222"/>
                    <a:pt x="217" y="217"/>
                    <a:pt x="218" y="215"/>
                  </a:cubicBezTo>
                  <a:cubicBezTo>
                    <a:pt x="219" y="214"/>
                    <a:pt x="220" y="213"/>
                    <a:pt x="221" y="212"/>
                  </a:cubicBezTo>
                  <a:cubicBezTo>
                    <a:pt x="222" y="211"/>
                    <a:pt x="223" y="210"/>
                    <a:pt x="224" y="209"/>
                  </a:cubicBezTo>
                  <a:cubicBezTo>
                    <a:pt x="225" y="207"/>
                    <a:pt x="226" y="204"/>
                    <a:pt x="226" y="202"/>
                  </a:cubicBezTo>
                  <a:cubicBezTo>
                    <a:pt x="226" y="201"/>
                    <a:pt x="226" y="201"/>
                    <a:pt x="226" y="201"/>
                  </a:cubicBezTo>
                  <a:cubicBezTo>
                    <a:pt x="227" y="198"/>
                    <a:pt x="227" y="196"/>
                    <a:pt x="229" y="195"/>
                  </a:cubicBezTo>
                  <a:cubicBezTo>
                    <a:pt x="230" y="195"/>
                    <a:pt x="232" y="194"/>
                    <a:pt x="233" y="194"/>
                  </a:cubicBezTo>
                  <a:cubicBezTo>
                    <a:pt x="234" y="194"/>
                    <a:pt x="234" y="194"/>
                    <a:pt x="234" y="194"/>
                  </a:cubicBezTo>
                  <a:cubicBezTo>
                    <a:pt x="234" y="194"/>
                    <a:pt x="235" y="194"/>
                    <a:pt x="235" y="194"/>
                  </a:cubicBezTo>
                  <a:cubicBezTo>
                    <a:pt x="237" y="194"/>
                    <a:pt x="238" y="194"/>
                    <a:pt x="239" y="193"/>
                  </a:cubicBezTo>
                  <a:cubicBezTo>
                    <a:pt x="241" y="192"/>
                    <a:pt x="241" y="190"/>
                    <a:pt x="241" y="189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3" y="186"/>
                    <a:pt x="243" y="186"/>
                    <a:pt x="244" y="186"/>
                  </a:cubicBezTo>
                  <a:cubicBezTo>
                    <a:pt x="246" y="184"/>
                    <a:pt x="247" y="181"/>
                    <a:pt x="248" y="179"/>
                  </a:cubicBezTo>
                  <a:cubicBezTo>
                    <a:pt x="249" y="177"/>
                    <a:pt x="249" y="175"/>
                    <a:pt x="250" y="174"/>
                  </a:cubicBezTo>
                  <a:cubicBezTo>
                    <a:pt x="252" y="172"/>
                    <a:pt x="252" y="170"/>
                    <a:pt x="253" y="167"/>
                  </a:cubicBezTo>
                  <a:cubicBezTo>
                    <a:pt x="253" y="166"/>
                    <a:pt x="253" y="166"/>
                    <a:pt x="253" y="166"/>
                  </a:cubicBezTo>
                  <a:cubicBezTo>
                    <a:pt x="253" y="165"/>
                    <a:pt x="255" y="163"/>
                    <a:pt x="256" y="161"/>
                  </a:cubicBezTo>
                  <a:cubicBezTo>
                    <a:pt x="257" y="159"/>
                    <a:pt x="259" y="157"/>
                    <a:pt x="259" y="154"/>
                  </a:cubicBezTo>
                  <a:cubicBezTo>
                    <a:pt x="259" y="152"/>
                    <a:pt x="259" y="149"/>
                    <a:pt x="258" y="147"/>
                  </a:cubicBezTo>
                  <a:cubicBezTo>
                    <a:pt x="257" y="146"/>
                    <a:pt x="257" y="146"/>
                    <a:pt x="256" y="145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5" y="143"/>
                    <a:pt x="256" y="142"/>
                    <a:pt x="256" y="142"/>
                  </a:cubicBezTo>
                  <a:cubicBezTo>
                    <a:pt x="257" y="142"/>
                    <a:pt x="257" y="142"/>
                    <a:pt x="257" y="143"/>
                  </a:cubicBezTo>
                  <a:cubicBezTo>
                    <a:pt x="258" y="143"/>
                    <a:pt x="259" y="145"/>
                    <a:pt x="260" y="146"/>
                  </a:cubicBezTo>
                  <a:cubicBezTo>
                    <a:pt x="261" y="149"/>
                    <a:pt x="263" y="152"/>
                    <a:pt x="267" y="152"/>
                  </a:cubicBezTo>
                  <a:cubicBezTo>
                    <a:pt x="267" y="152"/>
                    <a:pt x="268" y="152"/>
                    <a:pt x="269" y="152"/>
                  </a:cubicBezTo>
                  <a:cubicBezTo>
                    <a:pt x="270" y="151"/>
                    <a:pt x="271" y="151"/>
                    <a:pt x="272" y="150"/>
                  </a:cubicBezTo>
                  <a:cubicBezTo>
                    <a:pt x="273" y="150"/>
                    <a:pt x="273" y="150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5" y="150"/>
                    <a:pt x="275" y="150"/>
                    <a:pt x="275" y="150"/>
                  </a:cubicBezTo>
                  <a:cubicBezTo>
                    <a:pt x="276" y="150"/>
                    <a:pt x="277" y="150"/>
                    <a:pt x="279" y="148"/>
                  </a:cubicBezTo>
                  <a:cubicBezTo>
                    <a:pt x="279" y="148"/>
                    <a:pt x="280" y="147"/>
                    <a:pt x="280" y="146"/>
                  </a:cubicBezTo>
                  <a:cubicBezTo>
                    <a:pt x="280" y="145"/>
                    <a:pt x="281" y="145"/>
                    <a:pt x="280" y="145"/>
                  </a:cubicBezTo>
                  <a:cubicBezTo>
                    <a:pt x="280" y="145"/>
                    <a:pt x="281" y="145"/>
                    <a:pt x="281" y="145"/>
                  </a:cubicBezTo>
                  <a:cubicBezTo>
                    <a:pt x="282" y="146"/>
                    <a:pt x="282" y="149"/>
                    <a:pt x="282" y="151"/>
                  </a:cubicBezTo>
                  <a:cubicBezTo>
                    <a:pt x="281" y="152"/>
                    <a:pt x="281" y="152"/>
                    <a:pt x="279" y="152"/>
                  </a:cubicBezTo>
                  <a:cubicBezTo>
                    <a:pt x="279" y="152"/>
                    <a:pt x="278" y="152"/>
                    <a:pt x="277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6"/>
                    <a:pt x="275" y="157"/>
                    <a:pt x="275" y="159"/>
                  </a:cubicBezTo>
                  <a:close/>
                  <a:moveTo>
                    <a:pt x="196" y="241"/>
                  </a:moveTo>
                  <a:cubicBezTo>
                    <a:pt x="196" y="243"/>
                    <a:pt x="197" y="245"/>
                    <a:pt x="197" y="246"/>
                  </a:cubicBezTo>
                  <a:cubicBezTo>
                    <a:pt x="197" y="253"/>
                    <a:pt x="194" y="260"/>
                    <a:pt x="190" y="260"/>
                  </a:cubicBezTo>
                  <a:cubicBezTo>
                    <a:pt x="189" y="260"/>
                    <a:pt x="187" y="259"/>
                    <a:pt x="186" y="258"/>
                  </a:cubicBezTo>
                  <a:cubicBezTo>
                    <a:pt x="185" y="257"/>
                    <a:pt x="184" y="256"/>
                    <a:pt x="182" y="256"/>
                  </a:cubicBezTo>
                  <a:cubicBezTo>
                    <a:pt x="184" y="255"/>
                    <a:pt x="185" y="253"/>
                    <a:pt x="186" y="251"/>
                  </a:cubicBezTo>
                  <a:cubicBezTo>
                    <a:pt x="186" y="250"/>
                    <a:pt x="186" y="249"/>
                    <a:pt x="187" y="248"/>
                  </a:cubicBezTo>
                  <a:cubicBezTo>
                    <a:pt x="187" y="248"/>
                    <a:pt x="188" y="247"/>
                    <a:pt x="188" y="247"/>
                  </a:cubicBezTo>
                  <a:cubicBezTo>
                    <a:pt x="189" y="247"/>
                    <a:pt x="189" y="246"/>
                    <a:pt x="190" y="246"/>
                  </a:cubicBezTo>
                  <a:cubicBezTo>
                    <a:pt x="192" y="244"/>
                    <a:pt x="193" y="242"/>
                    <a:pt x="193" y="240"/>
                  </a:cubicBezTo>
                  <a:cubicBezTo>
                    <a:pt x="193" y="239"/>
                    <a:pt x="194" y="238"/>
                    <a:pt x="194" y="237"/>
                  </a:cubicBezTo>
                  <a:cubicBezTo>
                    <a:pt x="194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8"/>
                  </a:cubicBezTo>
                  <a:cubicBezTo>
                    <a:pt x="195" y="239"/>
                    <a:pt x="195" y="240"/>
                    <a:pt x="196" y="24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3">
              <a:extLst>
                <a:ext uri="{FF2B5EF4-FFF2-40B4-BE49-F238E27FC236}">
                  <a16:creationId xmlns:a16="http://schemas.microsoft.com/office/drawing/2014/main" id="{06BB75A7-8760-47C6-B283-BD2105180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926"/>
              <a:ext cx="422" cy="279"/>
            </a:xfrm>
            <a:custGeom>
              <a:avLst/>
              <a:gdLst>
                <a:gd name="T0" fmla="*/ 169 w 173"/>
                <a:gd name="T1" fmla="*/ 23 h 114"/>
                <a:gd name="T2" fmla="*/ 147 w 173"/>
                <a:gd name="T3" fmla="*/ 18 h 114"/>
                <a:gd name="T4" fmla="*/ 138 w 173"/>
                <a:gd name="T5" fmla="*/ 6 h 114"/>
                <a:gd name="T6" fmla="*/ 135 w 173"/>
                <a:gd name="T7" fmla="*/ 0 h 114"/>
                <a:gd name="T8" fmla="*/ 134 w 173"/>
                <a:gd name="T9" fmla="*/ 0 h 114"/>
                <a:gd name="T10" fmla="*/ 129 w 173"/>
                <a:gd name="T11" fmla="*/ 5 h 114"/>
                <a:gd name="T12" fmla="*/ 119 w 173"/>
                <a:gd name="T13" fmla="*/ 20 h 114"/>
                <a:gd name="T14" fmla="*/ 111 w 173"/>
                <a:gd name="T15" fmla="*/ 38 h 114"/>
                <a:gd name="T16" fmla="*/ 98 w 173"/>
                <a:gd name="T17" fmla="*/ 47 h 114"/>
                <a:gd name="T18" fmla="*/ 81 w 173"/>
                <a:gd name="T19" fmla="*/ 54 h 114"/>
                <a:gd name="T20" fmla="*/ 74 w 173"/>
                <a:gd name="T21" fmla="*/ 53 h 114"/>
                <a:gd name="T22" fmla="*/ 70 w 173"/>
                <a:gd name="T23" fmla="*/ 53 h 114"/>
                <a:gd name="T24" fmla="*/ 61 w 173"/>
                <a:gd name="T25" fmla="*/ 54 h 114"/>
                <a:gd name="T26" fmla="*/ 55 w 173"/>
                <a:gd name="T27" fmla="*/ 54 h 114"/>
                <a:gd name="T28" fmla="*/ 43 w 173"/>
                <a:gd name="T29" fmla="*/ 55 h 114"/>
                <a:gd name="T30" fmla="*/ 26 w 173"/>
                <a:gd name="T31" fmla="*/ 62 h 114"/>
                <a:gd name="T32" fmla="*/ 6 w 173"/>
                <a:gd name="T33" fmla="*/ 66 h 114"/>
                <a:gd name="T34" fmla="*/ 11 w 173"/>
                <a:gd name="T35" fmla="*/ 75 h 114"/>
                <a:gd name="T36" fmla="*/ 20 w 173"/>
                <a:gd name="T37" fmla="*/ 74 h 114"/>
                <a:gd name="T38" fmla="*/ 24 w 173"/>
                <a:gd name="T39" fmla="*/ 73 h 114"/>
                <a:gd name="T40" fmla="*/ 28 w 173"/>
                <a:gd name="T41" fmla="*/ 83 h 114"/>
                <a:gd name="T42" fmla="*/ 11 w 173"/>
                <a:gd name="T43" fmla="*/ 89 h 114"/>
                <a:gd name="T44" fmla="*/ 4 w 173"/>
                <a:gd name="T45" fmla="*/ 107 h 114"/>
                <a:gd name="T46" fmla="*/ 7 w 173"/>
                <a:gd name="T47" fmla="*/ 112 h 114"/>
                <a:gd name="T48" fmla="*/ 9 w 173"/>
                <a:gd name="T49" fmla="*/ 114 h 114"/>
                <a:gd name="T50" fmla="*/ 14 w 173"/>
                <a:gd name="T51" fmla="*/ 113 h 114"/>
                <a:gd name="T52" fmla="*/ 15 w 173"/>
                <a:gd name="T53" fmla="*/ 110 h 114"/>
                <a:gd name="T54" fmla="*/ 10 w 173"/>
                <a:gd name="T55" fmla="*/ 104 h 114"/>
                <a:gd name="T56" fmla="*/ 8 w 173"/>
                <a:gd name="T57" fmla="*/ 104 h 114"/>
                <a:gd name="T58" fmla="*/ 17 w 173"/>
                <a:gd name="T59" fmla="*/ 100 h 114"/>
                <a:gd name="T60" fmla="*/ 20 w 173"/>
                <a:gd name="T61" fmla="*/ 99 h 114"/>
                <a:gd name="T62" fmla="*/ 22 w 173"/>
                <a:gd name="T63" fmla="*/ 100 h 114"/>
                <a:gd name="T64" fmla="*/ 27 w 173"/>
                <a:gd name="T65" fmla="*/ 101 h 114"/>
                <a:gd name="T66" fmla="*/ 37 w 173"/>
                <a:gd name="T67" fmla="*/ 97 h 114"/>
                <a:gd name="T68" fmla="*/ 42 w 173"/>
                <a:gd name="T69" fmla="*/ 97 h 114"/>
                <a:gd name="T70" fmla="*/ 50 w 173"/>
                <a:gd name="T71" fmla="*/ 97 h 114"/>
                <a:gd name="T72" fmla="*/ 69 w 173"/>
                <a:gd name="T73" fmla="*/ 97 h 114"/>
                <a:gd name="T74" fmla="*/ 80 w 173"/>
                <a:gd name="T75" fmla="*/ 100 h 114"/>
                <a:gd name="T76" fmla="*/ 94 w 173"/>
                <a:gd name="T77" fmla="*/ 99 h 114"/>
                <a:gd name="T78" fmla="*/ 110 w 173"/>
                <a:gd name="T79" fmla="*/ 101 h 114"/>
                <a:gd name="T80" fmla="*/ 123 w 173"/>
                <a:gd name="T81" fmla="*/ 91 h 114"/>
                <a:gd name="T82" fmla="*/ 167 w 173"/>
                <a:gd name="T83" fmla="*/ 56 h 114"/>
                <a:gd name="T84" fmla="*/ 167 w 173"/>
                <a:gd name="T85" fmla="*/ 41 h 114"/>
                <a:gd name="T86" fmla="*/ 171 w 173"/>
                <a:gd name="T87" fmla="*/ 27 h 114"/>
                <a:gd name="T88" fmla="*/ 171 w 173"/>
                <a:gd name="T89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114">
                  <a:moveTo>
                    <a:pt x="171" y="24"/>
                  </a:moveTo>
                  <a:cubicBezTo>
                    <a:pt x="170" y="24"/>
                    <a:pt x="169" y="23"/>
                    <a:pt x="169" y="23"/>
                  </a:cubicBezTo>
                  <a:cubicBezTo>
                    <a:pt x="166" y="22"/>
                    <a:pt x="164" y="21"/>
                    <a:pt x="161" y="21"/>
                  </a:cubicBezTo>
                  <a:cubicBezTo>
                    <a:pt x="156" y="20"/>
                    <a:pt x="151" y="19"/>
                    <a:pt x="147" y="18"/>
                  </a:cubicBezTo>
                  <a:cubicBezTo>
                    <a:pt x="141" y="16"/>
                    <a:pt x="139" y="11"/>
                    <a:pt x="138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8" y="3"/>
                    <a:pt x="137" y="1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1"/>
                    <a:pt x="132" y="1"/>
                    <a:pt x="129" y="5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4" y="10"/>
                    <a:pt x="120" y="14"/>
                    <a:pt x="119" y="20"/>
                  </a:cubicBezTo>
                  <a:cubicBezTo>
                    <a:pt x="118" y="23"/>
                    <a:pt x="116" y="25"/>
                    <a:pt x="115" y="28"/>
                  </a:cubicBezTo>
                  <a:cubicBezTo>
                    <a:pt x="114" y="31"/>
                    <a:pt x="112" y="34"/>
                    <a:pt x="111" y="38"/>
                  </a:cubicBezTo>
                  <a:cubicBezTo>
                    <a:pt x="110" y="43"/>
                    <a:pt x="106" y="45"/>
                    <a:pt x="102" y="46"/>
                  </a:cubicBezTo>
                  <a:cubicBezTo>
                    <a:pt x="100" y="46"/>
                    <a:pt x="99" y="47"/>
                    <a:pt x="98" y="47"/>
                  </a:cubicBezTo>
                  <a:cubicBezTo>
                    <a:pt x="96" y="48"/>
                    <a:pt x="94" y="49"/>
                    <a:pt x="92" y="50"/>
                  </a:cubicBezTo>
                  <a:cubicBezTo>
                    <a:pt x="89" y="51"/>
                    <a:pt x="85" y="53"/>
                    <a:pt x="81" y="54"/>
                  </a:cubicBezTo>
                  <a:cubicBezTo>
                    <a:pt x="80" y="54"/>
                    <a:pt x="79" y="54"/>
                    <a:pt x="79" y="54"/>
                  </a:cubicBezTo>
                  <a:cubicBezTo>
                    <a:pt x="77" y="54"/>
                    <a:pt x="76" y="54"/>
                    <a:pt x="74" y="53"/>
                  </a:cubicBezTo>
                  <a:cubicBezTo>
                    <a:pt x="73" y="53"/>
                    <a:pt x="72" y="53"/>
                    <a:pt x="72" y="53"/>
                  </a:cubicBezTo>
                  <a:cubicBezTo>
                    <a:pt x="71" y="53"/>
                    <a:pt x="70" y="53"/>
                    <a:pt x="70" y="53"/>
                  </a:cubicBezTo>
                  <a:cubicBezTo>
                    <a:pt x="68" y="53"/>
                    <a:pt x="66" y="53"/>
                    <a:pt x="64" y="53"/>
                  </a:cubicBezTo>
                  <a:cubicBezTo>
                    <a:pt x="63" y="53"/>
                    <a:pt x="62" y="54"/>
                    <a:pt x="61" y="54"/>
                  </a:cubicBezTo>
                  <a:cubicBezTo>
                    <a:pt x="60" y="54"/>
                    <a:pt x="59" y="54"/>
                    <a:pt x="58" y="54"/>
                  </a:cubicBezTo>
                  <a:cubicBezTo>
                    <a:pt x="57" y="54"/>
                    <a:pt x="56" y="54"/>
                    <a:pt x="55" y="54"/>
                  </a:cubicBezTo>
                  <a:cubicBezTo>
                    <a:pt x="54" y="54"/>
                    <a:pt x="53" y="54"/>
                    <a:pt x="52" y="54"/>
                  </a:cubicBezTo>
                  <a:cubicBezTo>
                    <a:pt x="50" y="54"/>
                    <a:pt x="46" y="54"/>
                    <a:pt x="43" y="55"/>
                  </a:cubicBezTo>
                  <a:cubicBezTo>
                    <a:pt x="41" y="56"/>
                    <a:pt x="40" y="57"/>
                    <a:pt x="38" y="58"/>
                  </a:cubicBezTo>
                  <a:cubicBezTo>
                    <a:pt x="34" y="60"/>
                    <a:pt x="31" y="62"/>
                    <a:pt x="26" y="62"/>
                  </a:cubicBezTo>
                  <a:cubicBezTo>
                    <a:pt x="19" y="62"/>
                    <a:pt x="13" y="64"/>
                    <a:pt x="8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7" y="70"/>
                    <a:pt x="8" y="73"/>
                    <a:pt x="11" y="75"/>
                  </a:cubicBezTo>
                  <a:cubicBezTo>
                    <a:pt x="12" y="75"/>
                    <a:pt x="13" y="75"/>
                    <a:pt x="14" y="75"/>
                  </a:cubicBezTo>
                  <a:cubicBezTo>
                    <a:pt x="16" y="75"/>
                    <a:pt x="18" y="75"/>
                    <a:pt x="20" y="74"/>
                  </a:cubicBezTo>
                  <a:cubicBezTo>
                    <a:pt x="20" y="74"/>
                    <a:pt x="21" y="74"/>
                    <a:pt x="22" y="73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7" y="73"/>
                    <a:pt x="29" y="74"/>
                    <a:pt x="30" y="76"/>
                  </a:cubicBezTo>
                  <a:cubicBezTo>
                    <a:pt x="31" y="77"/>
                    <a:pt x="32" y="80"/>
                    <a:pt x="28" y="83"/>
                  </a:cubicBezTo>
                  <a:cubicBezTo>
                    <a:pt x="25" y="86"/>
                    <a:pt x="21" y="87"/>
                    <a:pt x="17" y="87"/>
                  </a:cubicBezTo>
                  <a:cubicBezTo>
                    <a:pt x="15" y="88"/>
                    <a:pt x="13" y="88"/>
                    <a:pt x="11" y="89"/>
                  </a:cubicBezTo>
                  <a:cubicBezTo>
                    <a:pt x="7" y="91"/>
                    <a:pt x="0" y="96"/>
                    <a:pt x="1" y="101"/>
                  </a:cubicBezTo>
                  <a:cubicBezTo>
                    <a:pt x="1" y="103"/>
                    <a:pt x="2" y="105"/>
                    <a:pt x="4" y="107"/>
                  </a:cubicBezTo>
                  <a:cubicBezTo>
                    <a:pt x="4" y="107"/>
                    <a:pt x="5" y="108"/>
                    <a:pt x="5" y="109"/>
                  </a:cubicBezTo>
                  <a:cubicBezTo>
                    <a:pt x="6" y="110"/>
                    <a:pt x="6" y="111"/>
                    <a:pt x="7" y="112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4"/>
                    <a:pt x="11" y="113"/>
                    <a:pt x="12" y="113"/>
                  </a:cubicBezTo>
                  <a:cubicBezTo>
                    <a:pt x="12" y="113"/>
                    <a:pt x="13" y="113"/>
                    <a:pt x="14" y="11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08"/>
                    <a:pt x="14" y="106"/>
                    <a:pt x="11" y="105"/>
                  </a:cubicBezTo>
                  <a:cubicBezTo>
                    <a:pt x="11" y="104"/>
                    <a:pt x="10" y="104"/>
                    <a:pt x="10" y="104"/>
                  </a:cubicBezTo>
                  <a:cubicBezTo>
                    <a:pt x="9" y="104"/>
                    <a:pt x="9" y="104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9" y="103"/>
                    <a:pt x="13" y="101"/>
                    <a:pt x="14" y="101"/>
                  </a:cubicBezTo>
                  <a:cubicBezTo>
                    <a:pt x="15" y="100"/>
                    <a:pt x="16" y="100"/>
                    <a:pt x="17" y="100"/>
                  </a:cubicBezTo>
                  <a:cubicBezTo>
                    <a:pt x="17" y="100"/>
                    <a:pt x="17" y="99"/>
                    <a:pt x="18" y="99"/>
                  </a:cubicBezTo>
                  <a:cubicBezTo>
                    <a:pt x="19" y="99"/>
                    <a:pt x="19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1" y="99"/>
                    <a:pt x="21" y="99"/>
                    <a:pt x="22" y="100"/>
                  </a:cubicBezTo>
                  <a:cubicBezTo>
                    <a:pt x="23" y="100"/>
                    <a:pt x="24" y="101"/>
                    <a:pt x="25" y="101"/>
                  </a:cubicBezTo>
                  <a:cubicBezTo>
                    <a:pt x="26" y="101"/>
                    <a:pt x="26" y="101"/>
                    <a:pt x="27" y="101"/>
                  </a:cubicBezTo>
                  <a:cubicBezTo>
                    <a:pt x="30" y="101"/>
                    <a:pt x="32" y="100"/>
                    <a:pt x="34" y="99"/>
                  </a:cubicBezTo>
                  <a:cubicBezTo>
                    <a:pt x="35" y="98"/>
                    <a:pt x="36" y="98"/>
                    <a:pt x="37" y="97"/>
                  </a:cubicBezTo>
                  <a:cubicBezTo>
                    <a:pt x="38" y="97"/>
                    <a:pt x="39" y="97"/>
                    <a:pt x="40" y="97"/>
                  </a:cubicBezTo>
                  <a:cubicBezTo>
                    <a:pt x="40" y="97"/>
                    <a:pt x="41" y="97"/>
                    <a:pt x="42" y="97"/>
                  </a:cubicBezTo>
                  <a:cubicBezTo>
                    <a:pt x="43" y="97"/>
                    <a:pt x="44" y="97"/>
                    <a:pt x="45" y="97"/>
                  </a:cubicBezTo>
                  <a:cubicBezTo>
                    <a:pt x="47" y="97"/>
                    <a:pt x="48" y="97"/>
                    <a:pt x="50" y="97"/>
                  </a:cubicBezTo>
                  <a:cubicBezTo>
                    <a:pt x="53" y="96"/>
                    <a:pt x="56" y="95"/>
                    <a:pt x="60" y="95"/>
                  </a:cubicBezTo>
                  <a:cubicBezTo>
                    <a:pt x="63" y="95"/>
                    <a:pt x="66" y="96"/>
                    <a:pt x="69" y="97"/>
                  </a:cubicBezTo>
                  <a:cubicBezTo>
                    <a:pt x="72" y="99"/>
                    <a:pt x="75" y="100"/>
                    <a:pt x="79" y="100"/>
                  </a:cubicBezTo>
                  <a:cubicBezTo>
                    <a:pt x="79" y="100"/>
                    <a:pt x="79" y="100"/>
                    <a:pt x="80" y="100"/>
                  </a:cubicBezTo>
                  <a:cubicBezTo>
                    <a:pt x="83" y="100"/>
                    <a:pt x="86" y="100"/>
                    <a:pt x="90" y="100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6" y="99"/>
                    <a:pt x="99" y="100"/>
                    <a:pt x="102" y="100"/>
                  </a:cubicBezTo>
                  <a:cubicBezTo>
                    <a:pt x="105" y="101"/>
                    <a:pt x="107" y="101"/>
                    <a:pt x="110" y="101"/>
                  </a:cubicBezTo>
                  <a:cubicBezTo>
                    <a:pt x="113" y="101"/>
                    <a:pt x="115" y="101"/>
                    <a:pt x="117" y="100"/>
                  </a:cubicBezTo>
                  <a:cubicBezTo>
                    <a:pt x="123" y="99"/>
                    <a:pt x="123" y="95"/>
                    <a:pt x="123" y="91"/>
                  </a:cubicBezTo>
                  <a:cubicBezTo>
                    <a:pt x="123" y="76"/>
                    <a:pt x="136" y="71"/>
                    <a:pt x="149" y="68"/>
                  </a:cubicBezTo>
                  <a:cubicBezTo>
                    <a:pt x="155" y="67"/>
                    <a:pt x="165" y="65"/>
                    <a:pt x="167" y="56"/>
                  </a:cubicBezTo>
                  <a:cubicBezTo>
                    <a:pt x="168" y="51"/>
                    <a:pt x="168" y="47"/>
                    <a:pt x="168" y="45"/>
                  </a:cubicBezTo>
                  <a:cubicBezTo>
                    <a:pt x="168" y="43"/>
                    <a:pt x="168" y="42"/>
                    <a:pt x="167" y="41"/>
                  </a:cubicBezTo>
                  <a:cubicBezTo>
                    <a:pt x="167" y="37"/>
                    <a:pt x="167" y="33"/>
                    <a:pt x="169" y="30"/>
                  </a:cubicBezTo>
                  <a:cubicBezTo>
                    <a:pt x="170" y="29"/>
                    <a:pt x="171" y="28"/>
                    <a:pt x="171" y="27"/>
                  </a:cubicBezTo>
                  <a:cubicBezTo>
                    <a:pt x="173" y="26"/>
                    <a:pt x="173" y="26"/>
                    <a:pt x="173" y="26"/>
                  </a:cubicBezTo>
                  <a:lnTo>
                    <a:pt x="171" y="24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4">
              <a:extLst>
                <a:ext uri="{FF2B5EF4-FFF2-40B4-BE49-F238E27FC236}">
                  <a16:creationId xmlns:a16="http://schemas.microsoft.com/office/drawing/2014/main" id="{F4A4D88C-C479-4629-BF7E-9E490F922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609"/>
              <a:ext cx="252" cy="378"/>
            </a:xfrm>
            <a:custGeom>
              <a:avLst/>
              <a:gdLst>
                <a:gd name="T0" fmla="*/ 96 w 103"/>
                <a:gd name="T1" fmla="*/ 17 h 155"/>
                <a:gd name="T2" fmla="*/ 87 w 103"/>
                <a:gd name="T3" fmla="*/ 12 h 155"/>
                <a:gd name="T4" fmla="*/ 82 w 103"/>
                <a:gd name="T5" fmla="*/ 8 h 155"/>
                <a:gd name="T6" fmla="*/ 72 w 103"/>
                <a:gd name="T7" fmla="*/ 3 h 155"/>
                <a:gd name="T8" fmla="*/ 68 w 103"/>
                <a:gd name="T9" fmla="*/ 0 h 155"/>
                <a:gd name="T10" fmla="*/ 66 w 103"/>
                <a:gd name="T11" fmla="*/ 0 h 155"/>
                <a:gd name="T12" fmla="*/ 62 w 103"/>
                <a:gd name="T13" fmla="*/ 3 h 155"/>
                <a:gd name="T14" fmla="*/ 57 w 103"/>
                <a:gd name="T15" fmla="*/ 6 h 155"/>
                <a:gd name="T16" fmla="*/ 53 w 103"/>
                <a:gd name="T17" fmla="*/ 5 h 155"/>
                <a:gd name="T18" fmla="*/ 49 w 103"/>
                <a:gd name="T19" fmla="*/ 7 h 155"/>
                <a:gd name="T20" fmla="*/ 42 w 103"/>
                <a:gd name="T21" fmla="*/ 13 h 155"/>
                <a:gd name="T22" fmla="*/ 41 w 103"/>
                <a:gd name="T23" fmla="*/ 21 h 155"/>
                <a:gd name="T24" fmla="*/ 42 w 103"/>
                <a:gd name="T25" fmla="*/ 26 h 155"/>
                <a:gd name="T26" fmla="*/ 42 w 103"/>
                <a:gd name="T27" fmla="*/ 33 h 155"/>
                <a:gd name="T28" fmla="*/ 46 w 103"/>
                <a:gd name="T29" fmla="*/ 40 h 155"/>
                <a:gd name="T30" fmla="*/ 44 w 103"/>
                <a:gd name="T31" fmla="*/ 42 h 155"/>
                <a:gd name="T32" fmla="*/ 33 w 103"/>
                <a:gd name="T33" fmla="*/ 39 h 155"/>
                <a:gd name="T34" fmla="*/ 41 w 103"/>
                <a:gd name="T35" fmla="*/ 50 h 155"/>
                <a:gd name="T36" fmla="*/ 44 w 103"/>
                <a:gd name="T37" fmla="*/ 64 h 155"/>
                <a:gd name="T38" fmla="*/ 33 w 103"/>
                <a:gd name="T39" fmla="*/ 82 h 155"/>
                <a:gd name="T40" fmla="*/ 29 w 103"/>
                <a:gd name="T41" fmla="*/ 92 h 155"/>
                <a:gd name="T42" fmla="*/ 22 w 103"/>
                <a:gd name="T43" fmla="*/ 100 h 155"/>
                <a:gd name="T44" fmla="*/ 11 w 103"/>
                <a:gd name="T45" fmla="*/ 104 h 155"/>
                <a:gd name="T46" fmla="*/ 1 w 103"/>
                <a:gd name="T47" fmla="*/ 116 h 155"/>
                <a:gd name="T48" fmla="*/ 0 w 103"/>
                <a:gd name="T49" fmla="*/ 125 h 155"/>
                <a:gd name="T50" fmla="*/ 1 w 103"/>
                <a:gd name="T51" fmla="*/ 130 h 155"/>
                <a:gd name="T52" fmla="*/ 4 w 103"/>
                <a:gd name="T53" fmla="*/ 137 h 155"/>
                <a:gd name="T54" fmla="*/ 26 w 103"/>
                <a:gd name="T55" fmla="*/ 150 h 155"/>
                <a:gd name="T56" fmla="*/ 37 w 103"/>
                <a:gd name="T57" fmla="*/ 155 h 155"/>
                <a:gd name="T58" fmla="*/ 40 w 103"/>
                <a:gd name="T59" fmla="*/ 154 h 155"/>
                <a:gd name="T60" fmla="*/ 44 w 103"/>
                <a:gd name="T61" fmla="*/ 145 h 155"/>
                <a:gd name="T62" fmla="*/ 50 w 103"/>
                <a:gd name="T63" fmla="*/ 136 h 155"/>
                <a:gd name="T64" fmla="*/ 60 w 103"/>
                <a:gd name="T65" fmla="*/ 127 h 155"/>
                <a:gd name="T66" fmla="*/ 66 w 103"/>
                <a:gd name="T67" fmla="*/ 116 h 155"/>
                <a:gd name="T68" fmla="*/ 75 w 103"/>
                <a:gd name="T69" fmla="*/ 102 h 155"/>
                <a:gd name="T70" fmla="*/ 86 w 103"/>
                <a:gd name="T71" fmla="*/ 89 h 155"/>
                <a:gd name="T72" fmla="*/ 94 w 103"/>
                <a:gd name="T73" fmla="*/ 79 h 155"/>
                <a:gd name="T74" fmla="*/ 98 w 103"/>
                <a:gd name="T75" fmla="*/ 66 h 155"/>
                <a:gd name="T76" fmla="*/ 97 w 103"/>
                <a:gd name="T77" fmla="*/ 43 h 155"/>
                <a:gd name="T78" fmla="*/ 103 w 103"/>
                <a:gd name="T79" fmla="*/ 25 h 155"/>
                <a:gd name="T80" fmla="*/ 102 w 103"/>
                <a:gd name="T81" fmla="*/ 2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55">
                  <a:moveTo>
                    <a:pt x="102" y="22"/>
                  </a:moveTo>
                  <a:cubicBezTo>
                    <a:pt x="100" y="21"/>
                    <a:pt x="98" y="19"/>
                    <a:pt x="96" y="17"/>
                  </a:cubicBezTo>
                  <a:cubicBezTo>
                    <a:pt x="94" y="16"/>
                    <a:pt x="93" y="16"/>
                    <a:pt x="91" y="15"/>
                  </a:cubicBezTo>
                  <a:cubicBezTo>
                    <a:pt x="90" y="14"/>
                    <a:pt x="88" y="13"/>
                    <a:pt x="87" y="12"/>
                  </a:cubicBezTo>
                  <a:cubicBezTo>
                    <a:pt x="86" y="11"/>
                    <a:pt x="85" y="11"/>
                    <a:pt x="85" y="10"/>
                  </a:cubicBezTo>
                  <a:cubicBezTo>
                    <a:pt x="84" y="9"/>
                    <a:pt x="83" y="8"/>
                    <a:pt x="82" y="8"/>
                  </a:cubicBezTo>
                  <a:cubicBezTo>
                    <a:pt x="80" y="7"/>
                    <a:pt x="78" y="5"/>
                    <a:pt x="76" y="4"/>
                  </a:cubicBezTo>
                  <a:cubicBezTo>
                    <a:pt x="76" y="4"/>
                    <a:pt x="73" y="3"/>
                    <a:pt x="72" y="3"/>
                  </a:cubicBezTo>
                  <a:cubicBezTo>
                    <a:pt x="72" y="2"/>
                    <a:pt x="71" y="2"/>
                    <a:pt x="71" y="2"/>
                  </a:cubicBezTo>
                  <a:cubicBezTo>
                    <a:pt x="70" y="1"/>
                    <a:pt x="69" y="0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6" y="0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4" y="2"/>
                    <a:pt x="63" y="2"/>
                    <a:pt x="62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4"/>
                    <a:pt x="59" y="5"/>
                    <a:pt x="57" y="6"/>
                  </a:cubicBezTo>
                  <a:cubicBezTo>
                    <a:pt x="57" y="6"/>
                    <a:pt x="56" y="6"/>
                    <a:pt x="56" y="6"/>
                  </a:cubicBezTo>
                  <a:cubicBezTo>
                    <a:pt x="55" y="6"/>
                    <a:pt x="54" y="5"/>
                    <a:pt x="53" y="5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9"/>
                    <a:pt x="46" y="11"/>
                    <a:pt x="45" y="12"/>
                  </a:cubicBezTo>
                  <a:cubicBezTo>
                    <a:pt x="44" y="13"/>
                    <a:pt x="43" y="13"/>
                    <a:pt x="42" y="13"/>
                  </a:cubicBezTo>
                  <a:cubicBezTo>
                    <a:pt x="41" y="14"/>
                    <a:pt x="40" y="14"/>
                    <a:pt x="39" y="15"/>
                  </a:cubicBezTo>
                  <a:cubicBezTo>
                    <a:pt x="38" y="17"/>
                    <a:pt x="40" y="21"/>
                    <a:pt x="41" y="21"/>
                  </a:cubicBezTo>
                  <a:cubicBezTo>
                    <a:pt x="41" y="22"/>
                    <a:pt x="41" y="22"/>
                    <a:pt x="42" y="22"/>
                  </a:cubicBezTo>
                  <a:cubicBezTo>
                    <a:pt x="43" y="23"/>
                    <a:pt x="43" y="24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9"/>
                    <a:pt x="41" y="31"/>
                    <a:pt x="42" y="33"/>
                  </a:cubicBezTo>
                  <a:cubicBezTo>
                    <a:pt x="42" y="34"/>
                    <a:pt x="43" y="34"/>
                    <a:pt x="44" y="36"/>
                  </a:cubicBezTo>
                  <a:cubicBezTo>
                    <a:pt x="46" y="38"/>
                    <a:pt x="47" y="39"/>
                    <a:pt x="46" y="40"/>
                  </a:cubicBezTo>
                  <a:cubicBezTo>
                    <a:pt x="46" y="41"/>
                    <a:pt x="46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1" y="42"/>
                    <a:pt x="40" y="42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9" y="46"/>
                    <a:pt x="40" y="48"/>
                    <a:pt x="41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4" y="55"/>
                    <a:pt x="44" y="62"/>
                    <a:pt x="44" y="64"/>
                  </a:cubicBezTo>
                  <a:cubicBezTo>
                    <a:pt x="44" y="69"/>
                    <a:pt x="41" y="72"/>
                    <a:pt x="38" y="74"/>
                  </a:cubicBezTo>
                  <a:cubicBezTo>
                    <a:pt x="36" y="76"/>
                    <a:pt x="34" y="79"/>
                    <a:pt x="33" y="82"/>
                  </a:cubicBezTo>
                  <a:cubicBezTo>
                    <a:pt x="33" y="83"/>
                    <a:pt x="33" y="84"/>
                    <a:pt x="32" y="85"/>
                  </a:cubicBezTo>
                  <a:cubicBezTo>
                    <a:pt x="32" y="88"/>
                    <a:pt x="31" y="90"/>
                    <a:pt x="29" y="92"/>
                  </a:cubicBezTo>
                  <a:cubicBezTo>
                    <a:pt x="27" y="94"/>
                    <a:pt x="25" y="95"/>
                    <a:pt x="24" y="97"/>
                  </a:cubicBezTo>
                  <a:cubicBezTo>
                    <a:pt x="23" y="98"/>
                    <a:pt x="23" y="99"/>
                    <a:pt x="22" y="100"/>
                  </a:cubicBezTo>
                  <a:cubicBezTo>
                    <a:pt x="19" y="104"/>
                    <a:pt x="16" y="104"/>
                    <a:pt x="13" y="104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8" y="104"/>
                    <a:pt x="5" y="105"/>
                    <a:pt x="3" y="109"/>
                  </a:cubicBezTo>
                  <a:cubicBezTo>
                    <a:pt x="2" y="111"/>
                    <a:pt x="2" y="114"/>
                    <a:pt x="1" y="116"/>
                  </a:cubicBezTo>
                  <a:cubicBezTo>
                    <a:pt x="1" y="117"/>
                    <a:pt x="1" y="119"/>
                    <a:pt x="1" y="120"/>
                  </a:cubicBezTo>
                  <a:cubicBezTo>
                    <a:pt x="1" y="121"/>
                    <a:pt x="1" y="123"/>
                    <a:pt x="0" y="125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3" y="131"/>
                    <a:pt x="3" y="134"/>
                    <a:pt x="3" y="136"/>
                  </a:cubicBezTo>
                  <a:cubicBezTo>
                    <a:pt x="3" y="136"/>
                    <a:pt x="4" y="136"/>
                    <a:pt x="4" y="137"/>
                  </a:cubicBezTo>
                  <a:cubicBezTo>
                    <a:pt x="5" y="143"/>
                    <a:pt x="7" y="146"/>
                    <a:pt x="12" y="147"/>
                  </a:cubicBezTo>
                  <a:cubicBezTo>
                    <a:pt x="16" y="149"/>
                    <a:pt x="21" y="150"/>
                    <a:pt x="26" y="150"/>
                  </a:cubicBezTo>
                  <a:cubicBezTo>
                    <a:pt x="29" y="151"/>
                    <a:pt x="31" y="151"/>
                    <a:pt x="34" y="153"/>
                  </a:cubicBezTo>
                  <a:cubicBezTo>
                    <a:pt x="35" y="153"/>
                    <a:pt x="36" y="154"/>
                    <a:pt x="37" y="155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1" y="153"/>
                    <a:pt x="42" y="151"/>
                    <a:pt x="43" y="150"/>
                  </a:cubicBezTo>
                  <a:cubicBezTo>
                    <a:pt x="44" y="148"/>
                    <a:pt x="44" y="146"/>
                    <a:pt x="44" y="145"/>
                  </a:cubicBezTo>
                  <a:cubicBezTo>
                    <a:pt x="44" y="142"/>
                    <a:pt x="44" y="141"/>
                    <a:pt x="46" y="139"/>
                  </a:cubicBezTo>
                  <a:cubicBezTo>
                    <a:pt x="47" y="138"/>
                    <a:pt x="49" y="137"/>
                    <a:pt x="50" y="136"/>
                  </a:cubicBezTo>
                  <a:cubicBezTo>
                    <a:pt x="52" y="136"/>
                    <a:pt x="54" y="135"/>
                    <a:pt x="56" y="133"/>
                  </a:cubicBezTo>
                  <a:cubicBezTo>
                    <a:pt x="58" y="131"/>
                    <a:pt x="59" y="129"/>
                    <a:pt x="60" y="127"/>
                  </a:cubicBezTo>
                  <a:cubicBezTo>
                    <a:pt x="60" y="126"/>
                    <a:pt x="60" y="125"/>
                    <a:pt x="60" y="124"/>
                  </a:cubicBezTo>
                  <a:cubicBezTo>
                    <a:pt x="62" y="121"/>
                    <a:pt x="64" y="119"/>
                    <a:pt x="66" y="116"/>
                  </a:cubicBezTo>
                  <a:cubicBezTo>
                    <a:pt x="68" y="114"/>
                    <a:pt x="70" y="111"/>
                    <a:pt x="72" y="108"/>
                  </a:cubicBezTo>
                  <a:cubicBezTo>
                    <a:pt x="73" y="106"/>
                    <a:pt x="74" y="104"/>
                    <a:pt x="75" y="102"/>
                  </a:cubicBezTo>
                  <a:cubicBezTo>
                    <a:pt x="77" y="97"/>
                    <a:pt x="78" y="93"/>
                    <a:pt x="82" y="90"/>
                  </a:cubicBezTo>
                  <a:cubicBezTo>
                    <a:pt x="83" y="89"/>
                    <a:pt x="84" y="89"/>
                    <a:pt x="86" y="89"/>
                  </a:cubicBezTo>
                  <a:cubicBezTo>
                    <a:pt x="88" y="88"/>
                    <a:pt x="91" y="87"/>
                    <a:pt x="93" y="84"/>
                  </a:cubicBezTo>
                  <a:cubicBezTo>
                    <a:pt x="94" y="83"/>
                    <a:pt x="94" y="81"/>
                    <a:pt x="94" y="79"/>
                  </a:cubicBezTo>
                  <a:cubicBezTo>
                    <a:pt x="94" y="78"/>
                    <a:pt x="95" y="77"/>
                    <a:pt x="95" y="76"/>
                  </a:cubicBezTo>
                  <a:cubicBezTo>
                    <a:pt x="96" y="73"/>
                    <a:pt x="97" y="70"/>
                    <a:pt x="98" y="66"/>
                  </a:cubicBezTo>
                  <a:cubicBezTo>
                    <a:pt x="98" y="63"/>
                    <a:pt x="98" y="59"/>
                    <a:pt x="97" y="56"/>
                  </a:cubicBezTo>
                  <a:cubicBezTo>
                    <a:pt x="97" y="51"/>
                    <a:pt x="97" y="47"/>
                    <a:pt x="97" y="43"/>
                  </a:cubicBezTo>
                  <a:cubicBezTo>
                    <a:pt x="98" y="39"/>
                    <a:pt x="99" y="35"/>
                    <a:pt x="101" y="31"/>
                  </a:cubicBezTo>
                  <a:cubicBezTo>
                    <a:pt x="102" y="29"/>
                    <a:pt x="102" y="27"/>
                    <a:pt x="103" y="25"/>
                  </a:cubicBezTo>
                  <a:cubicBezTo>
                    <a:pt x="103" y="23"/>
                    <a:pt x="103" y="23"/>
                    <a:pt x="103" y="23"/>
                  </a:cubicBezTo>
                  <a:lnTo>
                    <a:pt x="102" y="2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5">
              <a:extLst>
                <a:ext uri="{FF2B5EF4-FFF2-40B4-BE49-F238E27FC236}">
                  <a16:creationId xmlns:a16="http://schemas.microsoft.com/office/drawing/2014/main" id="{A99D5004-25E7-430E-A940-ED176112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694"/>
              <a:ext cx="205" cy="229"/>
            </a:xfrm>
            <a:custGeom>
              <a:avLst/>
              <a:gdLst>
                <a:gd name="T0" fmla="*/ 78 w 84"/>
                <a:gd name="T1" fmla="*/ 44 h 94"/>
                <a:gd name="T2" fmla="*/ 74 w 84"/>
                <a:gd name="T3" fmla="*/ 39 h 94"/>
                <a:gd name="T4" fmla="*/ 73 w 84"/>
                <a:gd name="T5" fmla="*/ 39 h 94"/>
                <a:gd name="T6" fmla="*/ 71 w 84"/>
                <a:gd name="T7" fmla="*/ 38 h 94"/>
                <a:gd name="T8" fmla="*/ 69 w 84"/>
                <a:gd name="T9" fmla="*/ 36 h 94"/>
                <a:gd name="T10" fmla="*/ 57 w 84"/>
                <a:gd name="T11" fmla="*/ 24 h 94"/>
                <a:gd name="T12" fmla="*/ 52 w 84"/>
                <a:gd name="T13" fmla="*/ 19 h 94"/>
                <a:gd name="T14" fmla="*/ 41 w 84"/>
                <a:gd name="T15" fmla="*/ 12 h 94"/>
                <a:gd name="T16" fmla="*/ 38 w 84"/>
                <a:gd name="T17" fmla="*/ 11 h 94"/>
                <a:gd name="T18" fmla="*/ 32 w 84"/>
                <a:gd name="T19" fmla="*/ 9 h 94"/>
                <a:gd name="T20" fmla="*/ 26 w 84"/>
                <a:gd name="T21" fmla="*/ 5 h 94"/>
                <a:gd name="T22" fmla="*/ 19 w 84"/>
                <a:gd name="T23" fmla="*/ 4 h 94"/>
                <a:gd name="T24" fmla="*/ 16 w 84"/>
                <a:gd name="T25" fmla="*/ 0 h 94"/>
                <a:gd name="T26" fmla="*/ 16 w 84"/>
                <a:gd name="T27" fmla="*/ 16 h 94"/>
                <a:gd name="T28" fmla="*/ 24 w 84"/>
                <a:gd name="T29" fmla="*/ 28 h 94"/>
                <a:gd name="T30" fmla="*/ 22 w 84"/>
                <a:gd name="T31" fmla="*/ 36 h 94"/>
                <a:gd name="T32" fmla="*/ 22 w 84"/>
                <a:gd name="T33" fmla="*/ 44 h 94"/>
                <a:gd name="T34" fmla="*/ 15 w 84"/>
                <a:gd name="T35" fmla="*/ 56 h 94"/>
                <a:gd name="T36" fmla="*/ 10 w 84"/>
                <a:gd name="T37" fmla="*/ 56 h 94"/>
                <a:gd name="T38" fmla="*/ 5 w 84"/>
                <a:gd name="T39" fmla="*/ 54 h 94"/>
                <a:gd name="T40" fmla="*/ 3 w 84"/>
                <a:gd name="T41" fmla="*/ 54 h 94"/>
                <a:gd name="T42" fmla="*/ 4 w 84"/>
                <a:gd name="T43" fmla="*/ 66 h 94"/>
                <a:gd name="T44" fmla="*/ 10 w 84"/>
                <a:gd name="T45" fmla="*/ 77 h 94"/>
                <a:gd name="T46" fmla="*/ 13 w 84"/>
                <a:gd name="T47" fmla="*/ 89 h 94"/>
                <a:gd name="T48" fmla="*/ 27 w 84"/>
                <a:gd name="T49" fmla="*/ 91 h 94"/>
                <a:gd name="T50" fmla="*/ 34 w 84"/>
                <a:gd name="T51" fmla="*/ 93 h 94"/>
                <a:gd name="T52" fmla="*/ 37 w 84"/>
                <a:gd name="T53" fmla="*/ 92 h 94"/>
                <a:gd name="T54" fmla="*/ 43 w 84"/>
                <a:gd name="T55" fmla="*/ 87 h 94"/>
                <a:gd name="T56" fmla="*/ 46 w 84"/>
                <a:gd name="T57" fmla="*/ 76 h 94"/>
                <a:gd name="T58" fmla="*/ 62 w 84"/>
                <a:gd name="T59" fmla="*/ 62 h 94"/>
                <a:gd name="T60" fmla="*/ 82 w 84"/>
                <a:gd name="T61" fmla="*/ 50 h 94"/>
                <a:gd name="T62" fmla="*/ 82 w 84"/>
                <a:gd name="T63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94">
                  <a:moveTo>
                    <a:pt x="82" y="47"/>
                  </a:moveTo>
                  <a:cubicBezTo>
                    <a:pt x="81" y="46"/>
                    <a:pt x="79" y="45"/>
                    <a:pt x="78" y="44"/>
                  </a:cubicBezTo>
                  <a:cubicBezTo>
                    <a:pt x="76" y="43"/>
                    <a:pt x="76" y="43"/>
                    <a:pt x="75" y="41"/>
                  </a:cubicBezTo>
                  <a:cubicBezTo>
                    <a:pt x="75" y="41"/>
                    <a:pt x="75" y="40"/>
                    <a:pt x="74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1" y="38"/>
                  </a:cubicBezTo>
                  <a:cubicBezTo>
                    <a:pt x="71" y="38"/>
                    <a:pt x="71" y="38"/>
                    <a:pt x="71" y="37"/>
                  </a:cubicBezTo>
                  <a:cubicBezTo>
                    <a:pt x="70" y="37"/>
                    <a:pt x="70" y="37"/>
                    <a:pt x="69" y="36"/>
                  </a:cubicBezTo>
                  <a:cubicBezTo>
                    <a:pt x="65" y="34"/>
                    <a:pt x="63" y="34"/>
                    <a:pt x="61" y="29"/>
                  </a:cubicBezTo>
                  <a:cubicBezTo>
                    <a:pt x="61" y="26"/>
                    <a:pt x="59" y="25"/>
                    <a:pt x="57" y="24"/>
                  </a:cubicBezTo>
                  <a:cubicBezTo>
                    <a:pt x="56" y="23"/>
                    <a:pt x="55" y="22"/>
                    <a:pt x="54" y="22"/>
                  </a:cubicBezTo>
                  <a:cubicBezTo>
                    <a:pt x="53" y="21"/>
                    <a:pt x="52" y="20"/>
                    <a:pt x="52" y="19"/>
                  </a:cubicBezTo>
                  <a:cubicBezTo>
                    <a:pt x="50" y="17"/>
                    <a:pt x="48" y="15"/>
                    <a:pt x="46" y="13"/>
                  </a:cubicBezTo>
                  <a:cubicBezTo>
                    <a:pt x="44" y="12"/>
                    <a:pt x="43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2"/>
                    <a:pt x="39" y="12"/>
                    <a:pt x="38" y="11"/>
                  </a:cubicBezTo>
                  <a:cubicBezTo>
                    <a:pt x="37" y="11"/>
                    <a:pt x="35" y="11"/>
                    <a:pt x="34" y="11"/>
                  </a:cubicBezTo>
                  <a:cubicBezTo>
                    <a:pt x="34" y="10"/>
                    <a:pt x="33" y="10"/>
                    <a:pt x="32" y="9"/>
                  </a:cubicBezTo>
                  <a:cubicBezTo>
                    <a:pt x="31" y="8"/>
                    <a:pt x="31" y="7"/>
                    <a:pt x="30" y="7"/>
                  </a:cubicBezTo>
                  <a:cubicBezTo>
                    <a:pt x="29" y="6"/>
                    <a:pt x="28" y="5"/>
                    <a:pt x="26" y="5"/>
                  </a:cubicBezTo>
                  <a:cubicBezTo>
                    <a:pt x="26" y="5"/>
                    <a:pt x="24" y="5"/>
                    <a:pt x="24" y="5"/>
                  </a:cubicBezTo>
                  <a:cubicBezTo>
                    <a:pt x="23" y="5"/>
                    <a:pt x="20" y="4"/>
                    <a:pt x="19" y="4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8"/>
                    <a:pt x="13" y="12"/>
                    <a:pt x="16" y="16"/>
                  </a:cubicBezTo>
                  <a:cubicBezTo>
                    <a:pt x="17" y="17"/>
                    <a:pt x="18" y="18"/>
                    <a:pt x="19" y="19"/>
                  </a:cubicBezTo>
                  <a:cubicBezTo>
                    <a:pt x="22" y="21"/>
                    <a:pt x="24" y="24"/>
                    <a:pt x="24" y="28"/>
                  </a:cubicBezTo>
                  <a:cubicBezTo>
                    <a:pt x="24" y="29"/>
                    <a:pt x="24" y="31"/>
                    <a:pt x="23" y="32"/>
                  </a:cubicBezTo>
                  <a:cubicBezTo>
                    <a:pt x="23" y="33"/>
                    <a:pt x="22" y="35"/>
                    <a:pt x="22" y="36"/>
                  </a:cubicBezTo>
                  <a:cubicBezTo>
                    <a:pt x="22" y="37"/>
                    <a:pt x="22" y="38"/>
                    <a:pt x="22" y="39"/>
                  </a:cubicBezTo>
                  <a:cubicBezTo>
                    <a:pt x="23" y="41"/>
                    <a:pt x="23" y="42"/>
                    <a:pt x="22" y="44"/>
                  </a:cubicBezTo>
                  <a:cubicBezTo>
                    <a:pt x="22" y="45"/>
                    <a:pt x="22" y="46"/>
                    <a:pt x="21" y="47"/>
                  </a:cubicBezTo>
                  <a:cubicBezTo>
                    <a:pt x="20" y="51"/>
                    <a:pt x="19" y="55"/>
                    <a:pt x="15" y="56"/>
                  </a:cubicBezTo>
                  <a:cubicBezTo>
                    <a:pt x="14" y="57"/>
                    <a:pt x="14" y="57"/>
                    <a:pt x="13" y="57"/>
                  </a:cubicBezTo>
                  <a:cubicBezTo>
                    <a:pt x="12" y="57"/>
                    <a:pt x="12" y="56"/>
                    <a:pt x="10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8" y="54"/>
                    <a:pt x="7" y="54"/>
                    <a:pt x="5" y="54"/>
                  </a:cubicBezTo>
                  <a:cubicBezTo>
                    <a:pt x="5" y="54"/>
                    <a:pt x="4" y="54"/>
                    <a:pt x="4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0" y="58"/>
                    <a:pt x="1" y="62"/>
                    <a:pt x="4" y="66"/>
                  </a:cubicBezTo>
                  <a:cubicBezTo>
                    <a:pt x="6" y="69"/>
                    <a:pt x="8" y="72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1" y="78"/>
                    <a:pt x="11" y="80"/>
                    <a:pt x="11" y="82"/>
                  </a:cubicBezTo>
                  <a:cubicBezTo>
                    <a:pt x="11" y="85"/>
                    <a:pt x="11" y="88"/>
                    <a:pt x="13" y="89"/>
                  </a:cubicBezTo>
                  <a:cubicBezTo>
                    <a:pt x="15" y="91"/>
                    <a:pt x="19" y="91"/>
                    <a:pt x="22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9" y="91"/>
                    <a:pt x="31" y="91"/>
                    <a:pt x="32" y="92"/>
                  </a:cubicBezTo>
                  <a:cubicBezTo>
                    <a:pt x="33" y="92"/>
                    <a:pt x="34" y="93"/>
                    <a:pt x="34" y="93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8" y="91"/>
                    <a:pt x="39" y="90"/>
                    <a:pt x="40" y="89"/>
                  </a:cubicBezTo>
                  <a:cubicBezTo>
                    <a:pt x="41" y="89"/>
                    <a:pt x="42" y="88"/>
                    <a:pt x="43" y="87"/>
                  </a:cubicBezTo>
                  <a:cubicBezTo>
                    <a:pt x="45" y="85"/>
                    <a:pt x="45" y="82"/>
                    <a:pt x="46" y="79"/>
                  </a:cubicBezTo>
                  <a:cubicBezTo>
                    <a:pt x="46" y="78"/>
                    <a:pt x="46" y="77"/>
                    <a:pt x="46" y="76"/>
                  </a:cubicBezTo>
                  <a:cubicBezTo>
                    <a:pt x="47" y="73"/>
                    <a:pt x="49" y="70"/>
                    <a:pt x="52" y="68"/>
                  </a:cubicBezTo>
                  <a:cubicBezTo>
                    <a:pt x="55" y="65"/>
                    <a:pt x="58" y="64"/>
                    <a:pt x="62" y="62"/>
                  </a:cubicBezTo>
                  <a:cubicBezTo>
                    <a:pt x="65" y="61"/>
                    <a:pt x="67" y="60"/>
                    <a:pt x="70" y="59"/>
                  </a:cubicBezTo>
                  <a:cubicBezTo>
                    <a:pt x="75" y="56"/>
                    <a:pt x="79" y="53"/>
                    <a:pt x="82" y="50"/>
                  </a:cubicBezTo>
                  <a:cubicBezTo>
                    <a:pt x="84" y="49"/>
                    <a:pt x="84" y="49"/>
                    <a:pt x="84" y="49"/>
                  </a:cubicBezTo>
                  <a:lnTo>
                    <a:pt x="82" y="4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6">
              <a:extLst>
                <a:ext uri="{FF2B5EF4-FFF2-40B4-BE49-F238E27FC236}">
                  <a16:creationId xmlns:a16="http://schemas.microsoft.com/office/drawing/2014/main" id="{3C777DE5-2A5E-4897-85F0-66CBC0D8C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572"/>
              <a:ext cx="996" cy="1091"/>
            </a:xfrm>
            <a:custGeom>
              <a:avLst/>
              <a:gdLst>
                <a:gd name="T0" fmla="*/ 383 w 408"/>
                <a:gd name="T1" fmla="*/ 132 h 447"/>
                <a:gd name="T2" fmla="*/ 382 w 408"/>
                <a:gd name="T3" fmla="*/ 105 h 447"/>
                <a:gd name="T4" fmla="*/ 394 w 408"/>
                <a:gd name="T5" fmla="*/ 89 h 447"/>
                <a:gd name="T6" fmla="*/ 387 w 408"/>
                <a:gd name="T7" fmla="*/ 53 h 447"/>
                <a:gd name="T8" fmla="*/ 375 w 408"/>
                <a:gd name="T9" fmla="*/ 36 h 447"/>
                <a:gd name="T10" fmla="*/ 364 w 408"/>
                <a:gd name="T11" fmla="*/ 20 h 447"/>
                <a:gd name="T12" fmla="*/ 356 w 408"/>
                <a:gd name="T13" fmla="*/ 18 h 447"/>
                <a:gd name="T14" fmla="*/ 350 w 408"/>
                <a:gd name="T15" fmla="*/ 13 h 447"/>
                <a:gd name="T16" fmla="*/ 321 w 408"/>
                <a:gd name="T17" fmla="*/ 4 h 447"/>
                <a:gd name="T18" fmla="*/ 299 w 408"/>
                <a:gd name="T19" fmla="*/ 21 h 447"/>
                <a:gd name="T20" fmla="*/ 279 w 408"/>
                <a:gd name="T21" fmla="*/ 38 h 447"/>
                <a:gd name="T22" fmla="*/ 267 w 408"/>
                <a:gd name="T23" fmla="*/ 29 h 447"/>
                <a:gd name="T24" fmla="*/ 252 w 408"/>
                <a:gd name="T25" fmla="*/ 6 h 447"/>
                <a:gd name="T26" fmla="*/ 235 w 408"/>
                <a:gd name="T27" fmla="*/ 10 h 447"/>
                <a:gd name="T28" fmla="*/ 221 w 408"/>
                <a:gd name="T29" fmla="*/ 19 h 447"/>
                <a:gd name="T30" fmla="*/ 180 w 408"/>
                <a:gd name="T31" fmla="*/ 38 h 447"/>
                <a:gd name="T32" fmla="*/ 148 w 408"/>
                <a:gd name="T33" fmla="*/ 31 h 447"/>
                <a:gd name="T34" fmla="*/ 135 w 408"/>
                <a:gd name="T35" fmla="*/ 29 h 447"/>
                <a:gd name="T36" fmla="*/ 106 w 408"/>
                <a:gd name="T37" fmla="*/ 84 h 447"/>
                <a:gd name="T38" fmla="*/ 75 w 408"/>
                <a:gd name="T39" fmla="*/ 96 h 447"/>
                <a:gd name="T40" fmla="*/ 42 w 408"/>
                <a:gd name="T41" fmla="*/ 69 h 447"/>
                <a:gd name="T42" fmla="*/ 16 w 408"/>
                <a:gd name="T43" fmla="*/ 84 h 447"/>
                <a:gd name="T44" fmla="*/ 11 w 408"/>
                <a:gd name="T45" fmla="*/ 122 h 447"/>
                <a:gd name="T46" fmla="*/ 11 w 408"/>
                <a:gd name="T47" fmla="*/ 136 h 447"/>
                <a:gd name="T48" fmla="*/ 13 w 408"/>
                <a:gd name="T49" fmla="*/ 147 h 447"/>
                <a:gd name="T50" fmla="*/ 13 w 408"/>
                <a:gd name="T51" fmla="*/ 165 h 447"/>
                <a:gd name="T52" fmla="*/ 15 w 408"/>
                <a:gd name="T53" fmla="*/ 182 h 447"/>
                <a:gd name="T54" fmla="*/ 17 w 408"/>
                <a:gd name="T55" fmla="*/ 207 h 447"/>
                <a:gd name="T56" fmla="*/ 18 w 408"/>
                <a:gd name="T57" fmla="*/ 245 h 447"/>
                <a:gd name="T58" fmla="*/ 21 w 408"/>
                <a:gd name="T59" fmla="*/ 275 h 447"/>
                <a:gd name="T60" fmla="*/ 26 w 408"/>
                <a:gd name="T61" fmla="*/ 289 h 447"/>
                <a:gd name="T62" fmla="*/ 38 w 408"/>
                <a:gd name="T63" fmla="*/ 282 h 447"/>
                <a:gd name="T64" fmla="*/ 45 w 408"/>
                <a:gd name="T65" fmla="*/ 281 h 447"/>
                <a:gd name="T66" fmla="*/ 97 w 408"/>
                <a:gd name="T67" fmla="*/ 250 h 447"/>
                <a:gd name="T68" fmla="*/ 117 w 408"/>
                <a:gd name="T69" fmla="*/ 267 h 447"/>
                <a:gd name="T70" fmla="*/ 139 w 408"/>
                <a:gd name="T71" fmla="*/ 271 h 447"/>
                <a:gd name="T72" fmla="*/ 156 w 408"/>
                <a:gd name="T73" fmla="*/ 274 h 447"/>
                <a:gd name="T74" fmla="*/ 198 w 408"/>
                <a:gd name="T75" fmla="*/ 296 h 447"/>
                <a:gd name="T76" fmla="*/ 228 w 408"/>
                <a:gd name="T77" fmla="*/ 326 h 447"/>
                <a:gd name="T78" fmla="*/ 275 w 408"/>
                <a:gd name="T79" fmla="*/ 334 h 447"/>
                <a:gd name="T80" fmla="*/ 267 w 408"/>
                <a:gd name="T81" fmla="*/ 372 h 447"/>
                <a:gd name="T82" fmla="*/ 264 w 408"/>
                <a:gd name="T83" fmla="*/ 418 h 447"/>
                <a:gd name="T84" fmla="*/ 271 w 408"/>
                <a:gd name="T85" fmla="*/ 435 h 447"/>
                <a:gd name="T86" fmla="*/ 290 w 408"/>
                <a:gd name="T87" fmla="*/ 444 h 447"/>
                <a:gd name="T88" fmla="*/ 307 w 408"/>
                <a:gd name="T89" fmla="*/ 429 h 447"/>
                <a:gd name="T90" fmla="*/ 319 w 408"/>
                <a:gd name="T91" fmla="*/ 371 h 447"/>
                <a:gd name="T92" fmla="*/ 330 w 408"/>
                <a:gd name="T93" fmla="*/ 337 h 447"/>
                <a:gd name="T94" fmla="*/ 327 w 408"/>
                <a:gd name="T95" fmla="*/ 287 h 447"/>
                <a:gd name="T96" fmla="*/ 333 w 408"/>
                <a:gd name="T97" fmla="*/ 259 h 447"/>
                <a:gd name="T98" fmla="*/ 338 w 408"/>
                <a:gd name="T99" fmla="*/ 217 h 447"/>
                <a:gd name="T100" fmla="*/ 351 w 408"/>
                <a:gd name="T101" fmla="*/ 204 h 447"/>
                <a:gd name="T102" fmla="*/ 373 w 408"/>
                <a:gd name="T103" fmla="*/ 198 h 447"/>
                <a:gd name="T104" fmla="*/ 405 w 408"/>
                <a:gd name="T105" fmla="*/ 152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8" h="447">
                  <a:moveTo>
                    <a:pt x="407" y="144"/>
                  </a:moveTo>
                  <a:cubicBezTo>
                    <a:pt x="406" y="143"/>
                    <a:pt x="405" y="143"/>
                    <a:pt x="404" y="142"/>
                  </a:cubicBezTo>
                  <a:cubicBezTo>
                    <a:pt x="403" y="142"/>
                    <a:pt x="401" y="142"/>
                    <a:pt x="399" y="142"/>
                  </a:cubicBezTo>
                  <a:cubicBezTo>
                    <a:pt x="395" y="142"/>
                    <a:pt x="395" y="142"/>
                    <a:pt x="395" y="142"/>
                  </a:cubicBezTo>
                  <a:cubicBezTo>
                    <a:pt x="392" y="142"/>
                    <a:pt x="387" y="142"/>
                    <a:pt x="384" y="139"/>
                  </a:cubicBezTo>
                  <a:cubicBezTo>
                    <a:pt x="383" y="138"/>
                    <a:pt x="383" y="135"/>
                    <a:pt x="383" y="132"/>
                  </a:cubicBezTo>
                  <a:cubicBezTo>
                    <a:pt x="383" y="131"/>
                    <a:pt x="383" y="129"/>
                    <a:pt x="382" y="127"/>
                  </a:cubicBezTo>
                  <a:cubicBezTo>
                    <a:pt x="381" y="125"/>
                    <a:pt x="381" y="125"/>
                    <a:pt x="381" y="125"/>
                  </a:cubicBezTo>
                  <a:cubicBezTo>
                    <a:pt x="379" y="122"/>
                    <a:pt x="378" y="119"/>
                    <a:pt x="376" y="117"/>
                  </a:cubicBezTo>
                  <a:cubicBezTo>
                    <a:pt x="373" y="113"/>
                    <a:pt x="371" y="109"/>
                    <a:pt x="375" y="103"/>
                  </a:cubicBezTo>
                  <a:cubicBezTo>
                    <a:pt x="376" y="103"/>
                    <a:pt x="377" y="103"/>
                    <a:pt x="377" y="103"/>
                  </a:cubicBezTo>
                  <a:cubicBezTo>
                    <a:pt x="379" y="103"/>
                    <a:pt x="380" y="104"/>
                    <a:pt x="382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4" y="106"/>
                    <a:pt x="384" y="106"/>
                    <a:pt x="385" y="106"/>
                  </a:cubicBezTo>
                  <a:cubicBezTo>
                    <a:pt x="386" y="106"/>
                    <a:pt x="386" y="106"/>
                    <a:pt x="387" y="106"/>
                  </a:cubicBezTo>
                  <a:cubicBezTo>
                    <a:pt x="391" y="105"/>
                    <a:pt x="392" y="101"/>
                    <a:pt x="393" y="97"/>
                  </a:cubicBezTo>
                  <a:cubicBezTo>
                    <a:pt x="393" y="96"/>
                    <a:pt x="393" y="95"/>
                    <a:pt x="394" y="94"/>
                  </a:cubicBezTo>
                  <a:cubicBezTo>
                    <a:pt x="394" y="92"/>
                    <a:pt x="394" y="91"/>
                    <a:pt x="394" y="89"/>
                  </a:cubicBezTo>
                  <a:cubicBezTo>
                    <a:pt x="394" y="88"/>
                    <a:pt x="394" y="87"/>
                    <a:pt x="394" y="86"/>
                  </a:cubicBezTo>
                  <a:cubicBezTo>
                    <a:pt x="394" y="85"/>
                    <a:pt x="394" y="83"/>
                    <a:pt x="395" y="82"/>
                  </a:cubicBezTo>
                  <a:cubicBezTo>
                    <a:pt x="395" y="81"/>
                    <a:pt x="396" y="79"/>
                    <a:pt x="396" y="78"/>
                  </a:cubicBezTo>
                  <a:cubicBezTo>
                    <a:pt x="396" y="74"/>
                    <a:pt x="393" y="72"/>
                    <a:pt x="391" y="69"/>
                  </a:cubicBezTo>
                  <a:cubicBezTo>
                    <a:pt x="390" y="68"/>
                    <a:pt x="389" y="67"/>
                    <a:pt x="388" y="66"/>
                  </a:cubicBezTo>
                  <a:cubicBezTo>
                    <a:pt x="385" y="62"/>
                    <a:pt x="386" y="57"/>
                    <a:pt x="387" y="53"/>
                  </a:cubicBezTo>
                  <a:cubicBezTo>
                    <a:pt x="387" y="52"/>
                    <a:pt x="387" y="49"/>
                    <a:pt x="387" y="49"/>
                  </a:cubicBezTo>
                  <a:cubicBezTo>
                    <a:pt x="386" y="48"/>
                    <a:pt x="386" y="48"/>
                    <a:pt x="386" y="48"/>
                  </a:cubicBezTo>
                  <a:cubicBezTo>
                    <a:pt x="385" y="48"/>
                    <a:pt x="384" y="47"/>
                    <a:pt x="383" y="47"/>
                  </a:cubicBezTo>
                  <a:cubicBezTo>
                    <a:pt x="382" y="46"/>
                    <a:pt x="381" y="46"/>
                    <a:pt x="380" y="45"/>
                  </a:cubicBezTo>
                  <a:cubicBezTo>
                    <a:pt x="378" y="44"/>
                    <a:pt x="375" y="40"/>
                    <a:pt x="375" y="37"/>
                  </a:cubicBezTo>
                  <a:cubicBezTo>
                    <a:pt x="375" y="36"/>
                    <a:pt x="375" y="36"/>
                    <a:pt x="375" y="36"/>
                  </a:cubicBezTo>
                  <a:cubicBezTo>
                    <a:pt x="375" y="35"/>
                    <a:pt x="375" y="35"/>
                    <a:pt x="375" y="35"/>
                  </a:cubicBezTo>
                  <a:cubicBezTo>
                    <a:pt x="374" y="34"/>
                    <a:pt x="374" y="33"/>
                    <a:pt x="374" y="32"/>
                  </a:cubicBezTo>
                  <a:cubicBezTo>
                    <a:pt x="374" y="31"/>
                    <a:pt x="374" y="31"/>
                    <a:pt x="374" y="30"/>
                  </a:cubicBezTo>
                  <a:cubicBezTo>
                    <a:pt x="374" y="26"/>
                    <a:pt x="374" y="26"/>
                    <a:pt x="370" y="24"/>
                  </a:cubicBezTo>
                  <a:cubicBezTo>
                    <a:pt x="367" y="24"/>
                    <a:pt x="367" y="23"/>
                    <a:pt x="366" y="21"/>
                  </a:cubicBezTo>
                  <a:cubicBezTo>
                    <a:pt x="365" y="21"/>
                    <a:pt x="365" y="20"/>
                    <a:pt x="364" y="20"/>
                  </a:cubicBezTo>
                  <a:cubicBezTo>
                    <a:pt x="364" y="19"/>
                    <a:pt x="364" y="19"/>
                    <a:pt x="363" y="19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1" y="19"/>
                    <a:pt x="361" y="19"/>
                    <a:pt x="361" y="19"/>
                  </a:cubicBezTo>
                  <a:cubicBezTo>
                    <a:pt x="360" y="19"/>
                    <a:pt x="359" y="20"/>
                    <a:pt x="359" y="20"/>
                  </a:cubicBezTo>
                  <a:cubicBezTo>
                    <a:pt x="358" y="20"/>
                    <a:pt x="358" y="20"/>
                    <a:pt x="357" y="19"/>
                  </a:cubicBezTo>
                  <a:cubicBezTo>
                    <a:pt x="357" y="19"/>
                    <a:pt x="356" y="18"/>
                    <a:pt x="356" y="18"/>
                  </a:cubicBezTo>
                  <a:cubicBezTo>
                    <a:pt x="355" y="17"/>
                    <a:pt x="355" y="16"/>
                    <a:pt x="355" y="16"/>
                  </a:cubicBezTo>
                  <a:cubicBezTo>
                    <a:pt x="354" y="16"/>
                    <a:pt x="354" y="15"/>
                    <a:pt x="353" y="15"/>
                  </a:cubicBezTo>
                  <a:cubicBezTo>
                    <a:pt x="353" y="14"/>
                    <a:pt x="352" y="14"/>
                    <a:pt x="352" y="14"/>
                  </a:cubicBezTo>
                  <a:cubicBezTo>
                    <a:pt x="352" y="14"/>
                    <a:pt x="351" y="13"/>
                    <a:pt x="351" y="13"/>
                  </a:cubicBezTo>
                  <a:cubicBezTo>
                    <a:pt x="351" y="13"/>
                    <a:pt x="351" y="13"/>
                    <a:pt x="351" y="13"/>
                  </a:cubicBezTo>
                  <a:cubicBezTo>
                    <a:pt x="350" y="13"/>
                    <a:pt x="350" y="13"/>
                    <a:pt x="350" y="13"/>
                  </a:cubicBezTo>
                  <a:cubicBezTo>
                    <a:pt x="350" y="13"/>
                    <a:pt x="350" y="13"/>
                    <a:pt x="349" y="12"/>
                  </a:cubicBezTo>
                  <a:cubicBezTo>
                    <a:pt x="345" y="12"/>
                    <a:pt x="340" y="11"/>
                    <a:pt x="336" y="8"/>
                  </a:cubicBezTo>
                  <a:cubicBezTo>
                    <a:pt x="335" y="7"/>
                    <a:pt x="334" y="6"/>
                    <a:pt x="333" y="5"/>
                  </a:cubicBezTo>
                  <a:cubicBezTo>
                    <a:pt x="332" y="3"/>
                    <a:pt x="332" y="1"/>
                    <a:pt x="329" y="1"/>
                  </a:cubicBezTo>
                  <a:cubicBezTo>
                    <a:pt x="328" y="0"/>
                    <a:pt x="328" y="0"/>
                    <a:pt x="327" y="0"/>
                  </a:cubicBezTo>
                  <a:cubicBezTo>
                    <a:pt x="324" y="0"/>
                    <a:pt x="322" y="2"/>
                    <a:pt x="321" y="4"/>
                  </a:cubicBezTo>
                  <a:cubicBezTo>
                    <a:pt x="319" y="5"/>
                    <a:pt x="318" y="6"/>
                    <a:pt x="316" y="7"/>
                  </a:cubicBezTo>
                  <a:cubicBezTo>
                    <a:pt x="315" y="8"/>
                    <a:pt x="314" y="8"/>
                    <a:pt x="313" y="9"/>
                  </a:cubicBezTo>
                  <a:cubicBezTo>
                    <a:pt x="312" y="10"/>
                    <a:pt x="311" y="10"/>
                    <a:pt x="310" y="11"/>
                  </a:cubicBezTo>
                  <a:cubicBezTo>
                    <a:pt x="308" y="12"/>
                    <a:pt x="307" y="12"/>
                    <a:pt x="306" y="13"/>
                  </a:cubicBezTo>
                  <a:cubicBezTo>
                    <a:pt x="304" y="14"/>
                    <a:pt x="304" y="16"/>
                    <a:pt x="303" y="17"/>
                  </a:cubicBezTo>
                  <a:cubicBezTo>
                    <a:pt x="302" y="18"/>
                    <a:pt x="301" y="20"/>
                    <a:pt x="299" y="21"/>
                  </a:cubicBezTo>
                  <a:cubicBezTo>
                    <a:pt x="296" y="23"/>
                    <a:pt x="294" y="23"/>
                    <a:pt x="291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87" y="24"/>
                    <a:pt x="286" y="25"/>
                    <a:pt x="286" y="28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5" y="33"/>
                    <a:pt x="283" y="34"/>
                    <a:pt x="281" y="36"/>
                  </a:cubicBezTo>
                  <a:cubicBezTo>
                    <a:pt x="280" y="36"/>
                    <a:pt x="279" y="38"/>
                    <a:pt x="279" y="38"/>
                  </a:cubicBezTo>
                  <a:cubicBezTo>
                    <a:pt x="276" y="40"/>
                    <a:pt x="274" y="42"/>
                    <a:pt x="270" y="42"/>
                  </a:cubicBezTo>
                  <a:cubicBezTo>
                    <a:pt x="270" y="42"/>
                    <a:pt x="269" y="42"/>
                    <a:pt x="269" y="42"/>
                  </a:cubicBezTo>
                  <a:cubicBezTo>
                    <a:pt x="267" y="42"/>
                    <a:pt x="266" y="42"/>
                    <a:pt x="265" y="41"/>
                  </a:cubicBezTo>
                  <a:cubicBezTo>
                    <a:pt x="265" y="40"/>
                    <a:pt x="264" y="39"/>
                    <a:pt x="265" y="38"/>
                  </a:cubicBezTo>
                  <a:cubicBezTo>
                    <a:pt x="265" y="37"/>
                    <a:pt x="265" y="36"/>
                    <a:pt x="266" y="35"/>
                  </a:cubicBezTo>
                  <a:cubicBezTo>
                    <a:pt x="266" y="33"/>
                    <a:pt x="267" y="31"/>
                    <a:pt x="267" y="29"/>
                  </a:cubicBezTo>
                  <a:cubicBezTo>
                    <a:pt x="266" y="28"/>
                    <a:pt x="265" y="27"/>
                    <a:pt x="263" y="26"/>
                  </a:cubicBezTo>
                  <a:cubicBezTo>
                    <a:pt x="262" y="25"/>
                    <a:pt x="261" y="24"/>
                    <a:pt x="261" y="23"/>
                  </a:cubicBezTo>
                  <a:cubicBezTo>
                    <a:pt x="259" y="21"/>
                    <a:pt x="259" y="19"/>
                    <a:pt x="259" y="17"/>
                  </a:cubicBezTo>
                  <a:cubicBezTo>
                    <a:pt x="259" y="16"/>
                    <a:pt x="259" y="14"/>
                    <a:pt x="258" y="12"/>
                  </a:cubicBezTo>
                  <a:cubicBezTo>
                    <a:pt x="258" y="11"/>
                    <a:pt x="256" y="9"/>
                    <a:pt x="254" y="8"/>
                  </a:cubicBezTo>
                  <a:cubicBezTo>
                    <a:pt x="254" y="8"/>
                    <a:pt x="253" y="7"/>
                    <a:pt x="252" y="6"/>
                  </a:cubicBezTo>
                  <a:cubicBezTo>
                    <a:pt x="252" y="6"/>
                    <a:pt x="251" y="6"/>
                    <a:pt x="250" y="5"/>
                  </a:cubicBezTo>
                  <a:cubicBezTo>
                    <a:pt x="249" y="4"/>
                    <a:pt x="248" y="4"/>
                    <a:pt x="247" y="3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1" y="2"/>
                    <a:pt x="239" y="5"/>
                    <a:pt x="236" y="9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32" y="13"/>
                    <a:pt x="229" y="14"/>
                    <a:pt x="226" y="16"/>
                  </a:cubicBezTo>
                  <a:cubicBezTo>
                    <a:pt x="226" y="16"/>
                    <a:pt x="225" y="16"/>
                    <a:pt x="224" y="17"/>
                  </a:cubicBezTo>
                  <a:cubicBezTo>
                    <a:pt x="222" y="17"/>
                    <a:pt x="222" y="18"/>
                    <a:pt x="222" y="18"/>
                  </a:cubicBezTo>
                  <a:cubicBezTo>
                    <a:pt x="222" y="18"/>
                    <a:pt x="222" y="18"/>
                    <a:pt x="222" y="18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221" y="20"/>
                    <a:pt x="221" y="21"/>
                    <a:pt x="220" y="22"/>
                  </a:cubicBezTo>
                  <a:cubicBezTo>
                    <a:pt x="220" y="23"/>
                    <a:pt x="218" y="26"/>
                    <a:pt x="216" y="27"/>
                  </a:cubicBezTo>
                  <a:cubicBezTo>
                    <a:pt x="213" y="29"/>
                    <a:pt x="209" y="29"/>
                    <a:pt x="205" y="29"/>
                  </a:cubicBezTo>
                  <a:cubicBezTo>
                    <a:pt x="202" y="29"/>
                    <a:pt x="200" y="29"/>
                    <a:pt x="197" y="30"/>
                  </a:cubicBezTo>
                  <a:cubicBezTo>
                    <a:pt x="194" y="30"/>
                    <a:pt x="192" y="32"/>
                    <a:pt x="190" y="34"/>
                  </a:cubicBezTo>
                  <a:cubicBezTo>
                    <a:pt x="187" y="36"/>
                    <a:pt x="184" y="38"/>
                    <a:pt x="180" y="38"/>
                  </a:cubicBezTo>
                  <a:cubicBezTo>
                    <a:pt x="174" y="38"/>
                    <a:pt x="171" y="38"/>
                    <a:pt x="166" y="35"/>
                  </a:cubicBezTo>
                  <a:cubicBezTo>
                    <a:pt x="165" y="35"/>
                    <a:pt x="165" y="34"/>
                    <a:pt x="164" y="33"/>
                  </a:cubicBezTo>
                  <a:cubicBezTo>
                    <a:pt x="161" y="32"/>
                    <a:pt x="159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30"/>
                    <a:pt x="153" y="30"/>
                    <a:pt x="152" y="30"/>
                  </a:cubicBezTo>
                  <a:cubicBezTo>
                    <a:pt x="150" y="31"/>
                    <a:pt x="149" y="31"/>
                    <a:pt x="148" y="31"/>
                  </a:cubicBezTo>
                  <a:cubicBezTo>
                    <a:pt x="148" y="31"/>
                    <a:pt x="147" y="31"/>
                    <a:pt x="147" y="31"/>
                  </a:cubicBezTo>
                  <a:cubicBezTo>
                    <a:pt x="145" y="31"/>
                    <a:pt x="144" y="30"/>
                    <a:pt x="143" y="29"/>
                  </a:cubicBezTo>
                  <a:cubicBezTo>
                    <a:pt x="142" y="29"/>
                    <a:pt x="142" y="29"/>
                    <a:pt x="141" y="28"/>
                  </a:cubicBezTo>
                  <a:cubicBezTo>
                    <a:pt x="140" y="28"/>
                    <a:pt x="140" y="28"/>
                    <a:pt x="139" y="28"/>
                  </a:cubicBezTo>
                  <a:cubicBezTo>
                    <a:pt x="138" y="28"/>
                    <a:pt x="137" y="28"/>
                    <a:pt x="136" y="29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3" y="30"/>
                    <a:pt x="132" y="31"/>
                    <a:pt x="130" y="31"/>
                  </a:cubicBezTo>
                  <a:cubicBezTo>
                    <a:pt x="128" y="31"/>
                    <a:pt x="128" y="31"/>
                    <a:pt x="128" y="31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32" y="43"/>
                    <a:pt x="134" y="54"/>
                    <a:pt x="130" y="64"/>
                  </a:cubicBezTo>
                  <a:cubicBezTo>
                    <a:pt x="127" y="70"/>
                    <a:pt x="119" y="81"/>
                    <a:pt x="111" y="84"/>
                  </a:cubicBezTo>
                  <a:cubicBezTo>
                    <a:pt x="109" y="84"/>
                    <a:pt x="108" y="84"/>
                    <a:pt x="106" y="84"/>
                  </a:cubicBezTo>
                  <a:cubicBezTo>
                    <a:pt x="105" y="84"/>
                    <a:pt x="104" y="84"/>
                    <a:pt x="103" y="84"/>
                  </a:cubicBezTo>
                  <a:cubicBezTo>
                    <a:pt x="102" y="84"/>
                    <a:pt x="101" y="84"/>
                    <a:pt x="100" y="84"/>
                  </a:cubicBezTo>
                  <a:cubicBezTo>
                    <a:pt x="99" y="84"/>
                    <a:pt x="98" y="84"/>
                    <a:pt x="97" y="84"/>
                  </a:cubicBezTo>
                  <a:cubicBezTo>
                    <a:pt x="93" y="85"/>
                    <a:pt x="91" y="88"/>
                    <a:pt x="89" y="90"/>
                  </a:cubicBezTo>
                  <a:cubicBezTo>
                    <a:pt x="88" y="91"/>
                    <a:pt x="86" y="92"/>
                    <a:pt x="85" y="93"/>
                  </a:cubicBezTo>
                  <a:cubicBezTo>
                    <a:pt x="83" y="95"/>
                    <a:pt x="79" y="96"/>
                    <a:pt x="75" y="96"/>
                  </a:cubicBezTo>
                  <a:cubicBezTo>
                    <a:pt x="70" y="96"/>
                    <a:pt x="64" y="94"/>
                    <a:pt x="59" y="92"/>
                  </a:cubicBezTo>
                  <a:cubicBezTo>
                    <a:pt x="55" y="89"/>
                    <a:pt x="53" y="85"/>
                    <a:pt x="51" y="80"/>
                  </a:cubicBezTo>
                  <a:cubicBezTo>
                    <a:pt x="51" y="79"/>
                    <a:pt x="50" y="78"/>
                    <a:pt x="50" y="77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3"/>
                    <a:pt x="47" y="70"/>
                    <a:pt x="45" y="70"/>
                  </a:cubicBezTo>
                  <a:cubicBezTo>
                    <a:pt x="44" y="69"/>
                    <a:pt x="43" y="69"/>
                    <a:pt x="42" y="69"/>
                  </a:cubicBezTo>
                  <a:cubicBezTo>
                    <a:pt x="41" y="69"/>
                    <a:pt x="40" y="69"/>
                    <a:pt x="38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4"/>
                    <a:pt x="32" y="77"/>
                    <a:pt x="29" y="78"/>
                  </a:cubicBezTo>
                  <a:cubicBezTo>
                    <a:pt x="28" y="79"/>
                    <a:pt x="27" y="79"/>
                    <a:pt x="26" y="79"/>
                  </a:cubicBezTo>
                  <a:cubicBezTo>
                    <a:pt x="22" y="80"/>
                    <a:pt x="19" y="81"/>
                    <a:pt x="16" y="84"/>
                  </a:cubicBezTo>
                  <a:cubicBezTo>
                    <a:pt x="14" y="87"/>
                    <a:pt x="13" y="89"/>
                    <a:pt x="13" y="92"/>
                  </a:cubicBezTo>
                  <a:cubicBezTo>
                    <a:pt x="12" y="93"/>
                    <a:pt x="12" y="95"/>
                    <a:pt x="12" y="96"/>
                  </a:cubicBezTo>
                  <a:cubicBezTo>
                    <a:pt x="11" y="99"/>
                    <a:pt x="9" y="101"/>
                    <a:pt x="7" y="104"/>
                  </a:cubicBezTo>
                  <a:cubicBezTo>
                    <a:pt x="6" y="105"/>
                    <a:pt x="6" y="106"/>
                    <a:pt x="5" y="107"/>
                  </a:cubicBezTo>
                  <a:cubicBezTo>
                    <a:pt x="2" y="111"/>
                    <a:pt x="0" y="115"/>
                    <a:pt x="4" y="119"/>
                  </a:cubicBezTo>
                  <a:cubicBezTo>
                    <a:pt x="6" y="121"/>
                    <a:pt x="8" y="121"/>
                    <a:pt x="11" y="122"/>
                  </a:cubicBezTo>
                  <a:cubicBezTo>
                    <a:pt x="13" y="122"/>
                    <a:pt x="15" y="122"/>
                    <a:pt x="17" y="123"/>
                  </a:cubicBezTo>
                  <a:cubicBezTo>
                    <a:pt x="19" y="124"/>
                    <a:pt x="21" y="126"/>
                    <a:pt x="21" y="128"/>
                  </a:cubicBezTo>
                  <a:cubicBezTo>
                    <a:pt x="21" y="129"/>
                    <a:pt x="20" y="131"/>
                    <a:pt x="18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2"/>
                    <a:pt x="16" y="133"/>
                    <a:pt x="16" y="133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7"/>
                    <a:pt x="20" y="137"/>
                    <a:pt x="21" y="138"/>
                  </a:cubicBezTo>
                  <a:cubicBezTo>
                    <a:pt x="22" y="138"/>
                    <a:pt x="22" y="139"/>
                    <a:pt x="22" y="140"/>
                  </a:cubicBezTo>
                  <a:cubicBezTo>
                    <a:pt x="22" y="142"/>
                    <a:pt x="18" y="144"/>
                    <a:pt x="16" y="145"/>
                  </a:cubicBezTo>
                  <a:cubicBezTo>
                    <a:pt x="14" y="146"/>
                    <a:pt x="13" y="146"/>
                    <a:pt x="13" y="147"/>
                  </a:cubicBezTo>
                  <a:cubicBezTo>
                    <a:pt x="11" y="149"/>
                    <a:pt x="10" y="150"/>
                    <a:pt x="10" y="152"/>
                  </a:cubicBezTo>
                  <a:cubicBezTo>
                    <a:pt x="9" y="153"/>
                    <a:pt x="9" y="154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10" y="158"/>
                    <a:pt x="10" y="159"/>
                    <a:pt x="10" y="160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2" y="165"/>
                    <a:pt x="13" y="165"/>
                  </a:cubicBezTo>
                  <a:cubicBezTo>
                    <a:pt x="14" y="166"/>
                    <a:pt x="14" y="166"/>
                    <a:pt x="15" y="167"/>
                  </a:cubicBezTo>
                  <a:cubicBezTo>
                    <a:pt x="16" y="168"/>
                    <a:pt x="18" y="169"/>
                    <a:pt x="18" y="171"/>
                  </a:cubicBezTo>
                  <a:cubicBezTo>
                    <a:pt x="18" y="173"/>
                    <a:pt x="17" y="174"/>
                    <a:pt x="16" y="176"/>
                  </a:cubicBezTo>
                  <a:cubicBezTo>
                    <a:pt x="15" y="176"/>
                    <a:pt x="15" y="177"/>
                    <a:pt x="15" y="177"/>
                  </a:cubicBezTo>
                  <a:cubicBezTo>
                    <a:pt x="13" y="181"/>
                    <a:pt x="13" y="181"/>
                    <a:pt x="13" y="181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6" y="182"/>
                    <a:pt x="17" y="183"/>
                    <a:pt x="18" y="184"/>
                  </a:cubicBezTo>
                  <a:cubicBezTo>
                    <a:pt x="19" y="187"/>
                    <a:pt x="19" y="189"/>
                    <a:pt x="18" y="191"/>
                  </a:cubicBezTo>
                  <a:cubicBezTo>
                    <a:pt x="17" y="192"/>
                    <a:pt x="17" y="193"/>
                    <a:pt x="17" y="194"/>
                  </a:cubicBezTo>
                  <a:cubicBezTo>
                    <a:pt x="16" y="196"/>
                    <a:pt x="17" y="197"/>
                    <a:pt x="18" y="199"/>
                  </a:cubicBezTo>
                  <a:cubicBezTo>
                    <a:pt x="19" y="201"/>
                    <a:pt x="20" y="202"/>
                    <a:pt x="19" y="204"/>
                  </a:cubicBezTo>
                  <a:cubicBezTo>
                    <a:pt x="19" y="205"/>
                    <a:pt x="18" y="206"/>
                    <a:pt x="17" y="207"/>
                  </a:cubicBezTo>
                  <a:cubicBezTo>
                    <a:pt x="17" y="207"/>
                    <a:pt x="16" y="208"/>
                    <a:pt x="16" y="208"/>
                  </a:cubicBezTo>
                  <a:cubicBezTo>
                    <a:pt x="15" y="210"/>
                    <a:pt x="14" y="212"/>
                    <a:pt x="13" y="214"/>
                  </a:cubicBezTo>
                  <a:cubicBezTo>
                    <a:pt x="11" y="218"/>
                    <a:pt x="11" y="221"/>
                    <a:pt x="11" y="226"/>
                  </a:cubicBezTo>
                  <a:cubicBezTo>
                    <a:pt x="10" y="230"/>
                    <a:pt x="12" y="233"/>
                    <a:pt x="13" y="236"/>
                  </a:cubicBezTo>
                  <a:cubicBezTo>
                    <a:pt x="14" y="237"/>
                    <a:pt x="14" y="238"/>
                    <a:pt x="15" y="239"/>
                  </a:cubicBezTo>
                  <a:cubicBezTo>
                    <a:pt x="15" y="241"/>
                    <a:pt x="17" y="243"/>
                    <a:pt x="18" y="245"/>
                  </a:cubicBezTo>
                  <a:cubicBezTo>
                    <a:pt x="19" y="247"/>
                    <a:pt x="21" y="248"/>
                    <a:pt x="23" y="249"/>
                  </a:cubicBezTo>
                  <a:cubicBezTo>
                    <a:pt x="24" y="251"/>
                    <a:pt x="24" y="253"/>
                    <a:pt x="24" y="256"/>
                  </a:cubicBezTo>
                  <a:cubicBezTo>
                    <a:pt x="24" y="257"/>
                    <a:pt x="24" y="258"/>
                    <a:pt x="24" y="259"/>
                  </a:cubicBezTo>
                  <a:cubicBezTo>
                    <a:pt x="24" y="259"/>
                    <a:pt x="24" y="260"/>
                    <a:pt x="24" y="261"/>
                  </a:cubicBezTo>
                  <a:cubicBezTo>
                    <a:pt x="25" y="264"/>
                    <a:pt x="25" y="267"/>
                    <a:pt x="24" y="270"/>
                  </a:cubicBezTo>
                  <a:cubicBezTo>
                    <a:pt x="23" y="272"/>
                    <a:pt x="22" y="273"/>
                    <a:pt x="21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8"/>
                    <a:pt x="18" y="278"/>
                    <a:pt x="18" y="278"/>
                  </a:cubicBezTo>
                  <a:cubicBezTo>
                    <a:pt x="18" y="279"/>
                    <a:pt x="18" y="279"/>
                    <a:pt x="18" y="279"/>
                  </a:cubicBezTo>
                  <a:cubicBezTo>
                    <a:pt x="19" y="280"/>
                    <a:pt x="20" y="285"/>
                    <a:pt x="21" y="286"/>
                  </a:cubicBezTo>
                  <a:cubicBezTo>
                    <a:pt x="23" y="289"/>
                    <a:pt x="26" y="289"/>
                    <a:pt x="26" y="289"/>
                  </a:cubicBezTo>
                  <a:cubicBezTo>
                    <a:pt x="28" y="289"/>
                    <a:pt x="29" y="288"/>
                    <a:pt x="30" y="288"/>
                  </a:cubicBezTo>
                  <a:cubicBezTo>
                    <a:pt x="31" y="288"/>
                    <a:pt x="32" y="288"/>
                    <a:pt x="33" y="287"/>
                  </a:cubicBezTo>
                  <a:cubicBezTo>
                    <a:pt x="33" y="286"/>
                    <a:pt x="33" y="286"/>
                    <a:pt x="34" y="286"/>
                  </a:cubicBezTo>
                  <a:cubicBezTo>
                    <a:pt x="34" y="285"/>
                    <a:pt x="35" y="285"/>
                    <a:pt x="36" y="284"/>
                  </a:cubicBezTo>
                  <a:cubicBezTo>
                    <a:pt x="36" y="284"/>
                    <a:pt x="37" y="284"/>
                    <a:pt x="37" y="283"/>
                  </a:cubicBezTo>
                  <a:cubicBezTo>
                    <a:pt x="38" y="283"/>
                    <a:pt x="38" y="282"/>
                    <a:pt x="38" y="282"/>
                  </a:cubicBezTo>
                  <a:cubicBezTo>
                    <a:pt x="39" y="281"/>
                    <a:pt x="39" y="280"/>
                    <a:pt x="40" y="280"/>
                  </a:cubicBezTo>
                  <a:cubicBezTo>
                    <a:pt x="40" y="280"/>
                    <a:pt x="41" y="280"/>
                    <a:pt x="41" y="280"/>
                  </a:cubicBezTo>
                  <a:cubicBezTo>
                    <a:pt x="41" y="280"/>
                    <a:pt x="42" y="280"/>
                    <a:pt x="43" y="281"/>
                  </a:cubicBezTo>
                  <a:cubicBezTo>
                    <a:pt x="44" y="281"/>
                    <a:pt x="44" y="281"/>
                    <a:pt x="44" y="281"/>
                  </a:cubicBezTo>
                  <a:cubicBezTo>
                    <a:pt x="45" y="281"/>
                    <a:pt x="45" y="281"/>
                    <a:pt x="45" y="281"/>
                  </a:cubicBezTo>
                  <a:cubicBezTo>
                    <a:pt x="45" y="281"/>
                    <a:pt x="45" y="281"/>
                    <a:pt x="45" y="281"/>
                  </a:cubicBezTo>
                  <a:cubicBezTo>
                    <a:pt x="47" y="280"/>
                    <a:pt x="51" y="276"/>
                    <a:pt x="52" y="274"/>
                  </a:cubicBezTo>
                  <a:cubicBezTo>
                    <a:pt x="56" y="272"/>
                    <a:pt x="60" y="270"/>
                    <a:pt x="64" y="268"/>
                  </a:cubicBezTo>
                  <a:cubicBezTo>
                    <a:pt x="67" y="266"/>
                    <a:pt x="67" y="266"/>
                    <a:pt x="67" y="266"/>
                  </a:cubicBezTo>
                  <a:cubicBezTo>
                    <a:pt x="70" y="265"/>
                    <a:pt x="72" y="263"/>
                    <a:pt x="74" y="261"/>
                  </a:cubicBezTo>
                  <a:cubicBezTo>
                    <a:pt x="76" y="259"/>
                    <a:pt x="78" y="257"/>
                    <a:pt x="80" y="256"/>
                  </a:cubicBezTo>
                  <a:cubicBezTo>
                    <a:pt x="85" y="253"/>
                    <a:pt x="91" y="251"/>
                    <a:pt x="97" y="250"/>
                  </a:cubicBezTo>
                  <a:cubicBezTo>
                    <a:pt x="98" y="250"/>
                    <a:pt x="99" y="250"/>
                    <a:pt x="100" y="250"/>
                  </a:cubicBezTo>
                  <a:cubicBezTo>
                    <a:pt x="104" y="250"/>
                    <a:pt x="109" y="251"/>
                    <a:pt x="113" y="252"/>
                  </a:cubicBezTo>
                  <a:cubicBezTo>
                    <a:pt x="114" y="252"/>
                    <a:pt x="114" y="252"/>
                    <a:pt x="114" y="252"/>
                  </a:cubicBezTo>
                  <a:cubicBezTo>
                    <a:pt x="117" y="253"/>
                    <a:pt x="118" y="254"/>
                    <a:pt x="118" y="255"/>
                  </a:cubicBezTo>
                  <a:cubicBezTo>
                    <a:pt x="119" y="256"/>
                    <a:pt x="118" y="257"/>
                    <a:pt x="117" y="260"/>
                  </a:cubicBezTo>
                  <a:cubicBezTo>
                    <a:pt x="116" y="262"/>
                    <a:pt x="115" y="265"/>
                    <a:pt x="117" y="267"/>
                  </a:cubicBezTo>
                  <a:cubicBezTo>
                    <a:pt x="118" y="271"/>
                    <a:pt x="119" y="271"/>
                    <a:pt x="122" y="273"/>
                  </a:cubicBezTo>
                  <a:cubicBezTo>
                    <a:pt x="123" y="273"/>
                    <a:pt x="123" y="273"/>
                    <a:pt x="123" y="273"/>
                  </a:cubicBezTo>
                  <a:cubicBezTo>
                    <a:pt x="125" y="275"/>
                    <a:pt x="128" y="276"/>
                    <a:pt x="130" y="276"/>
                  </a:cubicBezTo>
                  <a:cubicBezTo>
                    <a:pt x="131" y="276"/>
                    <a:pt x="131" y="276"/>
                    <a:pt x="131" y="276"/>
                  </a:cubicBezTo>
                  <a:cubicBezTo>
                    <a:pt x="133" y="276"/>
                    <a:pt x="135" y="274"/>
                    <a:pt x="138" y="272"/>
                  </a:cubicBezTo>
                  <a:cubicBezTo>
                    <a:pt x="139" y="271"/>
                    <a:pt x="139" y="271"/>
                    <a:pt x="139" y="271"/>
                  </a:cubicBezTo>
                  <a:cubicBezTo>
                    <a:pt x="141" y="270"/>
                    <a:pt x="142" y="270"/>
                    <a:pt x="144" y="270"/>
                  </a:cubicBezTo>
                  <a:cubicBezTo>
                    <a:pt x="145" y="270"/>
                    <a:pt x="147" y="270"/>
                    <a:pt x="148" y="270"/>
                  </a:cubicBezTo>
                  <a:cubicBezTo>
                    <a:pt x="149" y="271"/>
                    <a:pt x="149" y="271"/>
                    <a:pt x="149" y="271"/>
                  </a:cubicBezTo>
                  <a:cubicBezTo>
                    <a:pt x="150" y="271"/>
                    <a:pt x="150" y="271"/>
                    <a:pt x="151" y="271"/>
                  </a:cubicBezTo>
                  <a:cubicBezTo>
                    <a:pt x="152" y="271"/>
                    <a:pt x="153" y="271"/>
                    <a:pt x="154" y="272"/>
                  </a:cubicBezTo>
                  <a:cubicBezTo>
                    <a:pt x="155" y="272"/>
                    <a:pt x="156" y="273"/>
                    <a:pt x="156" y="274"/>
                  </a:cubicBezTo>
                  <a:cubicBezTo>
                    <a:pt x="156" y="274"/>
                    <a:pt x="156" y="275"/>
                    <a:pt x="157" y="275"/>
                  </a:cubicBezTo>
                  <a:cubicBezTo>
                    <a:pt x="158" y="278"/>
                    <a:pt x="160" y="279"/>
                    <a:pt x="162" y="280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70" y="285"/>
                    <a:pt x="174" y="288"/>
                    <a:pt x="180" y="290"/>
                  </a:cubicBezTo>
                  <a:cubicBezTo>
                    <a:pt x="183" y="292"/>
                    <a:pt x="186" y="293"/>
                    <a:pt x="189" y="294"/>
                  </a:cubicBezTo>
                  <a:cubicBezTo>
                    <a:pt x="192" y="296"/>
                    <a:pt x="195" y="296"/>
                    <a:pt x="198" y="296"/>
                  </a:cubicBezTo>
                  <a:cubicBezTo>
                    <a:pt x="200" y="296"/>
                    <a:pt x="201" y="296"/>
                    <a:pt x="203" y="296"/>
                  </a:cubicBezTo>
                  <a:cubicBezTo>
                    <a:pt x="208" y="297"/>
                    <a:pt x="212" y="301"/>
                    <a:pt x="215" y="304"/>
                  </a:cubicBezTo>
                  <a:cubicBezTo>
                    <a:pt x="216" y="306"/>
                    <a:pt x="217" y="307"/>
                    <a:pt x="218" y="308"/>
                  </a:cubicBezTo>
                  <a:cubicBezTo>
                    <a:pt x="221" y="310"/>
                    <a:pt x="224" y="313"/>
                    <a:pt x="225" y="318"/>
                  </a:cubicBezTo>
                  <a:cubicBezTo>
                    <a:pt x="225" y="318"/>
                    <a:pt x="225" y="319"/>
                    <a:pt x="225" y="319"/>
                  </a:cubicBezTo>
                  <a:cubicBezTo>
                    <a:pt x="226" y="322"/>
                    <a:pt x="226" y="324"/>
                    <a:pt x="228" y="326"/>
                  </a:cubicBezTo>
                  <a:cubicBezTo>
                    <a:pt x="229" y="326"/>
                    <a:pt x="230" y="326"/>
                    <a:pt x="231" y="326"/>
                  </a:cubicBezTo>
                  <a:cubicBezTo>
                    <a:pt x="232" y="326"/>
                    <a:pt x="234" y="326"/>
                    <a:pt x="236" y="325"/>
                  </a:cubicBezTo>
                  <a:cubicBezTo>
                    <a:pt x="236" y="325"/>
                    <a:pt x="237" y="325"/>
                    <a:pt x="237" y="325"/>
                  </a:cubicBezTo>
                  <a:cubicBezTo>
                    <a:pt x="239" y="325"/>
                    <a:pt x="241" y="324"/>
                    <a:pt x="243" y="324"/>
                  </a:cubicBezTo>
                  <a:cubicBezTo>
                    <a:pt x="248" y="324"/>
                    <a:pt x="252" y="326"/>
                    <a:pt x="256" y="327"/>
                  </a:cubicBezTo>
                  <a:cubicBezTo>
                    <a:pt x="263" y="329"/>
                    <a:pt x="269" y="332"/>
                    <a:pt x="275" y="334"/>
                  </a:cubicBezTo>
                  <a:cubicBezTo>
                    <a:pt x="276" y="334"/>
                    <a:pt x="276" y="334"/>
                    <a:pt x="276" y="334"/>
                  </a:cubicBezTo>
                  <a:cubicBezTo>
                    <a:pt x="282" y="337"/>
                    <a:pt x="287" y="340"/>
                    <a:pt x="286" y="346"/>
                  </a:cubicBezTo>
                  <a:cubicBezTo>
                    <a:pt x="284" y="353"/>
                    <a:pt x="280" y="359"/>
                    <a:pt x="275" y="362"/>
                  </a:cubicBezTo>
                  <a:cubicBezTo>
                    <a:pt x="274" y="362"/>
                    <a:pt x="274" y="362"/>
                    <a:pt x="273" y="363"/>
                  </a:cubicBezTo>
                  <a:cubicBezTo>
                    <a:pt x="271" y="364"/>
                    <a:pt x="269" y="365"/>
                    <a:pt x="268" y="368"/>
                  </a:cubicBezTo>
                  <a:cubicBezTo>
                    <a:pt x="267" y="369"/>
                    <a:pt x="267" y="371"/>
                    <a:pt x="267" y="372"/>
                  </a:cubicBezTo>
                  <a:cubicBezTo>
                    <a:pt x="267" y="374"/>
                    <a:pt x="266" y="375"/>
                    <a:pt x="266" y="377"/>
                  </a:cubicBezTo>
                  <a:cubicBezTo>
                    <a:pt x="265" y="380"/>
                    <a:pt x="262" y="380"/>
                    <a:pt x="259" y="381"/>
                  </a:cubicBezTo>
                  <a:cubicBezTo>
                    <a:pt x="257" y="382"/>
                    <a:pt x="254" y="383"/>
                    <a:pt x="253" y="386"/>
                  </a:cubicBezTo>
                  <a:cubicBezTo>
                    <a:pt x="251" y="392"/>
                    <a:pt x="252" y="397"/>
                    <a:pt x="253" y="403"/>
                  </a:cubicBezTo>
                  <a:cubicBezTo>
                    <a:pt x="255" y="408"/>
                    <a:pt x="258" y="412"/>
                    <a:pt x="261" y="416"/>
                  </a:cubicBezTo>
                  <a:cubicBezTo>
                    <a:pt x="264" y="418"/>
                    <a:pt x="264" y="418"/>
                    <a:pt x="264" y="418"/>
                  </a:cubicBezTo>
                  <a:cubicBezTo>
                    <a:pt x="265" y="420"/>
                    <a:pt x="267" y="421"/>
                    <a:pt x="267" y="423"/>
                  </a:cubicBezTo>
                  <a:cubicBezTo>
                    <a:pt x="267" y="425"/>
                    <a:pt x="267" y="426"/>
                    <a:pt x="266" y="428"/>
                  </a:cubicBezTo>
                  <a:cubicBezTo>
                    <a:pt x="266" y="428"/>
                    <a:pt x="266" y="428"/>
                    <a:pt x="265" y="429"/>
                  </a:cubicBezTo>
                  <a:cubicBezTo>
                    <a:pt x="265" y="430"/>
                    <a:pt x="265" y="430"/>
                    <a:pt x="265" y="430"/>
                  </a:cubicBezTo>
                  <a:cubicBezTo>
                    <a:pt x="268" y="432"/>
                    <a:pt x="268" y="432"/>
                    <a:pt x="268" y="432"/>
                  </a:cubicBezTo>
                  <a:cubicBezTo>
                    <a:pt x="270" y="433"/>
                    <a:pt x="270" y="434"/>
                    <a:pt x="271" y="435"/>
                  </a:cubicBezTo>
                  <a:cubicBezTo>
                    <a:pt x="272" y="435"/>
                    <a:pt x="272" y="436"/>
                    <a:pt x="273" y="436"/>
                  </a:cubicBezTo>
                  <a:cubicBezTo>
                    <a:pt x="274" y="437"/>
                    <a:pt x="276" y="438"/>
                    <a:pt x="277" y="439"/>
                  </a:cubicBezTo>
                  <a:cubicBezTo>
                    <a:pt x="279" y="440"/>
                    <a:pt x="280" y="441"/>
                    <a:pt x="282" y="442"/>
                  </a:cubicBezTo>
                  <a:cubicBezTo>
                    <a:pt x="283" y="443"/>
                    <a:pt x="285" y="445"/>
                    <a:pt x="287" y="446"/>
                  </a:cubicBezTo>
                  <a:cubicBezTo>
                    <a:pt x="289" y="447"/>
                    <a:pt x="289" y="447"/>
                    <a:pt x="289" y="447"/>
                  </a:cubicBezTo>
                  <a:cubicBezTo>
                    <a:pt x="290" y="444"/>
                    <a:pt x="290" y="444"/>
                    <a:pt x="290" y="444"/>
                  </a:cubicBezTo>
                  <a:cubicBezTo>
                    <a:pt x="291" y="444"/>
                    <a:pt x="291" y="444"/>
                    <a:pt x="291" y="443"/>
                  </a:cubicBezTo>
                  <a:cubicBezTo>
                    <a:pt x="292" y="440"/>
                    <a:pt x="295" y="438"/>
                    <a:pt x="298" y="436"/>
                  </a:cubicBezTo>
                  <a:cubicBezTo>
                    <a:pt x="299" y="435"/>
                    <a:pt x="299" y="435"/>
                    <a:pt x="299" y="435"/>
                  </a:cubicBezTo>
                  <a:cubicBezTo>
                    <a:pt x="301" y="434"/>
                    <a:pt x="302" y="433"/>
                    <a:pt x="303" y="432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5" y="430"/>
                    <a:pt x="306" y="430"/>
                    <a:pt x="307" y="429"/>
                  </a:cubicBezTo>
                  <a:cubicBezTo>
                    <a:pt x="308" y="428"/>
                    <a:pt x="309" y="428"/>
                    <a:pt x="310" y="427"/>
                  </a:cubicBezTo>
                  <a:cubicBezTo>
                    <a:pt x="314" y="424"/>
                    <a:pt x="313" y="418"/>
                    <a:pt x="313" y="413"/>
                  </a:cubicBezTo>
                  <a:cubicBezTo>
                    <a:pt x="312" y="409"/>
                    <a:pt x="312" y="405"/>
                    <a:pt x="312" y="400"/>
                  </a:cubicBezTo>
                  <a:cubicBezTo>
                    <a:pt x="313" y="397"/>
                    <a:pt x="314" y="393"/>
                    <a:pt x="315" y="390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8" y="382"/>
                    <a:pt x="319" y="377"/>
                    <a:pt x="319" y="371"/>
                  </a:cubicBezTo>
                  <a:cubicBezTo>
                    <a:pt x="320" y="368"/>
                    <a:pt x="320" y="368"/>
                    <a:pt x="320" y="368"/>
                  </a:cubicBezTo>
                  <a:cubicBezTo>
                    <a:pt x="320" y="364"/>
                    <a:pt x="322" y="360"/>
                    <a:pt x="324" y="355"/>
                  </a:cubicBezTo>
                  <a:cubicBezTo>
                    <a:pt x="324" y="354"/>
                    <a:pt x="325" y="353"/>
                    <a:pt x="325" y="351"/>
                  </a:cubicBezTo>
                  <a:cubicBezTo>
                    <a:pt x="325" y="351"/>
                    <a:pt x="325" y="351"/>
                    <a:pt x="325" y="351"/>
                  </a:cubicBezTo>
                  <a:cubicBezTo>
                    <a:pt x="326" y="348"/>
                    <a:pt x="327" y="346"/>
                    <a:pt x="328" y="344"/>
                  </a:cubicBezTo>
                  <a:cubicBezTo>
                    <a:pt x="330" y="341"/>
                    <a:pt x="330" y="339"/>
                    <a:pt x="330" y="337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0" y="333"/>
                    <a:pt x="330" y="331"/>
                    <a:pt x="330" y="328"/>
                  </a:cubicBezTo>
                  <a:cubicBezTo>
                    <a:pt x="330" y="326"/>
                    <a:pt x="331" y="323"/>
                    <a:pt x="331" y="321"/>
                  </a:cubicBezTo>
                  <a:cubicBezTo>
                    <a:pt x="331" y="318"/>
                    <a:pt x="331" y="318"/>
                    <a:pt x="331" y="318"/>
                  </a:cubicBezTo>
                  <a:cubicBezTo>
                    <a:pt x="331" y="314"/>
                    <a:pt x="331" y="309"/>
                    <a:pt x="330" y="305"/>
                  </a:cubicBezTo>
                  <a:cubicBezTo>
                    <a:pt x="328" y="299"/>
                    <a:pt x="327" y="293"/>
                    <a:pt x="327" y="287"/>
                  </a:cubicBezTo>
                  <a:cubicBezTo>
                    <a:pt x="327" y="284"/>
                    <a:pt x="328" y="282"/>
                    <a:pt x="329" y="279"/>
                  </a:cubicBezTo>
                  <a:cubicBezTo>
                    <a:pt x="329" y="277"/>
                    <a:pt x="330" y="275"/>
                    <a:pt x="330" y="273"/>
                  </a:cubicBezTo>
                  <a:cubicBezTo>
                    <a:pt x="330" y="271"/>
                    <a:pt x="330" y="270"/>
                    <a:pt x="330" y="269"/>
                  </a:cubicBezTo>
                  <a:cubicBezTo>
                    <a:pt x="330" y="267"/>
                    <a:pt x="330" y="266"/>
                    <a:pt x="331" y="265"/>
                  </a:cubicBezTo>
                  <a:cubicBezTo>
                    <a:pt x="331" y="264"/>
                    <a:pt x="332" y="263"/>
                    <a:pt x="332" y="261"/>
                  </a:cubicBezTo>
                  <a:cubicBezTo>
                    <a:pt x="333" y="260"/>
                    <a:pt x="333" y="260"/>
                    <a:pt x="333" y="259"/>
                  </a:cubicBezTo>
                  <a:cubicBezTo>
                    <a:pt x="335" y="255"/>
                    <a:pt x="334" y="252"/>
                    <a:pt x="333" y="250"/>
                  </a:cubicBezTo>
                  <a:cubicBezTo>
                    <a:pt x="332" y="248"/>
                    <a:pt x="331" y="247"/>
                    <a:pt x="331" y="246"/>
                  </a:cubicBezTo>
                  <a:cubicBezTo>
                    <a:pt x="331" y="244"/>
                    <a:pt x="331" y="243"/>
                    <a:pt x="332" y="241"/>
                  </a:cubicBezTo>
                  <a:cubicBezTo>
                    <a:pt x="332" y="239"/>
                    <a:pt x="333" y="236"/>
                    <a:pt x="331" y="233"/>
                  </a:cubicBezTo>
                  <a:cubicBezTo>
                    <a:pt x="329" y="229"/>
                    <a:pt x="330" y="228"/>
                    <a:pt x="333" y="224"/>
                  </a:cubicBezTo>
                  <a:cubicBezTo>
                    <a:pt x="334" y="221"/>
                    <a:pt x="336" y="219"/>
                    <a:pt x="338" y="217"/>
                  </a:cubicBezTo>
                  <a:cubicBezTo>
                    <a:pt x="339" y="216"/>
                    <a:pt x="341" y="215"/>
                    <a:pt x="342" y="213"/>
                  </a:cubicBezTo>
                  <a:cubicBezTo>
                    <a:pt x="344" y="210"/>
                    <a:pt x="344" y="207"/>
                    <a:pt x="344" y="205"/>
                  </a:cubicBezTo>
                  <a:cubicBezTo>
                    <a:pt x="344" y="203"/>
                    <a:pt x="343" y="202"/>
                    <a:pt x="344" y="201"/>
                  </a:cubicBezTo>
                  <a:cubicBezTo>
                    <a:pt x="344" y="199"/>
                    <a:pt x="347" y="196"/>
                    <a:pt x="349" y="196"/>
                  </a:cubicBezTo>
                  <a:cubicBezTo>
                    <a:pt x="349" y="196"/>
                    <a:pt x="349" y="196"/>
                    <a:pt x="349" y="196"/>
                  </a:cubicBezTo>
                  <a:cubicBezTo>
                    <a:pt x="352" y="197"/>
                    <a:pt x="352" y="202"/>
                    <a:pt x="351" y="204"/>
                  </a:cubicBezTo>
                  <a:cubicBezTo>
                    <a:pt x="351" y="207"/>
                    <a:pt x="352" y="209"/>
                    <a:pt x="353" y="211"/>
                  </a:cubicBezTo>
                  <a:cubicBezTo>
                    <a:pt x="354" y="213"/>
                    <a:pt x="356" y="213"/>
                    <a:pt x="357" y="213"/>
                  </a:cubicBezTo>
                  <a:cubicBezTo>
                    <a:pt x="359" y="213"/>
                    <a:pt x="360" y="213"/>
                    <a:pt x="362" y="211"/>
                  </a:cubicBezTo>
                  <a:cubicBezTo>
                    <a:pt x="363" y="210"/>
                    <a:pt x="364" y="209"/>
                    <a:pt x="365" y="207"/>
                  </a:cubicBezTo>
                  <a:cubicBezTo>
                    <a:pt x="365" y="207"/>
                    <a:pt x="366" y="206"/>
                    <a:pt x="366" y="205"/>
                  </a:cubicBezTo>
                  <a:cubicBezTo>
                    <a:pt x="368" y="203"/>
                    <a:pt x="371" y="200"/>
                    <a:pt x="373" y="198"/>
                  </a:cubicBezTo>
                  <a:cubicBezTo>
                    <a:pt x="376" y="195"/>
                    <a:pt x="379" y="192"/>
                    <a:pt x="382" y="189"/>
                  </a:cubicBezTo>
                  <a:cubicBezTo>
                    <a:pt x="387" y="183"/>
                    <a:pt x="392" y="177"/>
                    <a:pt x="396" y="172"/>
                  </a:cubicBezTo>
                  <a:cubicBezTo>
                    <a:pt x="396" y="171"/>
                    <a:pt x="397" y="170"/>
                    <a:pt x="397" y="169"/>
                  </a:cubicBezTo>
                  <a:cubicBezTo>
                    <a:pt x="399" y="167"/>
                    <a:pt x="401" y="165"/>
                    <a:pt x="402" y="162"/>
                  </a:cubicBezTo>
                  <a:cubicBezTo>
                    <a:pt x="402" y="161"/>
                    <a:pt x="402" y="160"/>
                    <a:pt x="403" y="159"/>
                  </a:cubicBezTo>
                  <a:cubicBezTo>
                    <a:pt x="403" y="156"/>
                    <a:pt x="404" y="154"/>
                    <a:pt x="405" y="152"/>
                  </a:cubicBezTo>
                  <a:cubicBezTo>
                    <a:pt x="406" y="150"/>
                    <a:pt x="406" y="149"/>
                    <a:pt x="407" y="147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8" y="145"/>
                    <a:pt x="408" y="145"/>
                    <a:pt x="408" y="145"/>
                  </a:cubicBezTo>
                  <a:lnTo>
                    <a:pt x="407" y="144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7">
              <a:extLst>
                <a:ext uri="{FF2B5EF4-FFF2-40B4-BE49-F238E27FC236}">
                  <a16:creationId xmlns:a16="http://schemas.microsoft.com/office/drawing/2014/main" id="{81535399-7640-47C4-BB6E-D08443B1E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623"/>
              <a:ext cx="342" cy="190"/>
            </a:xfrm>
            <a:custGeom>
              <a:avLst/>
              <a:gdLst>
                <a:gd name="T0" fmla="*/ 130 w 140"/>
                <a:gd name="T1" fmla="*/ 6 h 78"/>
                <a:gd name="T2" fmla="*/ 118 w 140"/>
                <a:gd name="T3" fmla="*/ 2 h 78"/>
                <a:gd name="T4" fmla="*/ 111 w 140"/>
                <a:gd name="T5" fmla="*/ 4 h 78"/>
                <a:gd name="T6" fmla="*/ 104 w 140"/>
                <a:gd name="T7" fmla="*/ 8 h 78"/>
                <a:gd name="T8" fmla="*/ 90 w 140"/>
                <a:gd name="T9" fmla="*/ 17 h 78"/>
                <a:gd name="T10" fmla="*/ 79 w 140"/>
                <a:gd name="T11" fmla="*/ 21 h 78"/>
                <a:gd name="T12" fmla="*/ 60 w 140"/>
                <a:gd name="T13" fmla="*/ 21 h 78"/>
                <a:gd name="T14" fmla="*/ 42 w 140"/>
                <a:gd name="T15" fmla="*/ 11 h 78"/>
                <a:gd name="T16" fmla="*/ 34 w 140"/>
                <a:gd name="T17" fmla="*/ 5 h 78"/>
                <a:gd name="T18" fmla="*/ 30 w 140"/>
                <a:gd name="T19" fmla="*/ 5 h 78"/>
                <a:gd name="T20" fmla="*/ 28 w 140"/>
                <a:gd name="T21" fmla="*/ 5 h 78"/>
                <a:gd name="T22" fmla="*/ 26 w 140"/>
                <a:gd name="T23" fmla="*/ 0 h 78"/>
                <a:gd name="T24" fmla="*/ 18 w 140"/>
                <a:gd name="T25" fmla="*/ 8 h 78"/>
                <a:gd name="T26" fmla="*/ 9 w 140"/>
                <a:gd name="T27" fmla="*/ 13 h 78"/>
                <a:gd name="T28" fmla="*/ 7 w 140"/>
                <a:gd name="T29" fmla="*/ 13 h 78"/>
                <a:gd name="T30" fmla="*/ 3 w 140"/>
                <a:gd name="T31" fmla="*/ 15 h 78"/>
                <a:gd name="T32" fmla="*/ 0 w 140"/>
                <a:gd name="T33" fmla="*/ 15 h 78"/>
                <a:gd name="T34" fmla="*/ 5 w 140"/>
                <a:gd name="T35" fmla="*/ 24 h 78"/>
                <a:gd name="T36" fmla="*/ 13 w 140"/>
                <a:gd name="T37" fmla="*/ 28 h 78"/>
                <a:gd name="T38" fmla="*/ 16 w 140"/>
                <a:gd name="T39" fmla="*/ 32 h 78"/>
                <a:gd name="T40" fmla="*/ 24 w 140"/>
                <a:gd name="T41" fmla="*/ 34 h 78"/>
                <a:gd name="T42" fmla="*/ 30 w 140"/>
                <a:gd name="T43" fmla="*/ 37 h 78"/>
                <a:gd name="T44" fmla="*/ 35 w 140"/>
                <a:gd name="T45" fmla="*/ 40 h 78"/>
                <a:gd name="T46" fmla="*/ 39 w 140"/>
                <a:gd name="T47" fmla="*/ 40 h 78"/>
                <a:gd name="T48" fmla="*/ 49 w 140"/>
                <a:gd name="T49" fmla="*/ 47 h 78"/>
                <a:gd name="T50" fmla="*/ 54 w 140"/>
                <a:gd name="T51" fmla="*/ 52 h 78"/>
                <a:gd name="T52" fmla="*/ 66 w 140"/>
                <a:gd name="T53" fmla="*/ 65 h 78"/>
                <a:gd name="T54" fmla="*/ 69 w 140"/>
                <a:gd name="T55" fmla="*/ 67 h 78"/>
                <a:gd name="T56" fmla="*/ 71 w 140"/>
                <a:gd name="T57" fmla="*/ 68 h 78"/>
                <a:gd name="T58" fmla="*/ 75 w 140"/>
                <a:gd name="T59" fmla="*/ 73 h 78"/>
                <a:gd name="T60" fmla="*/ 81 w 140"/>
                <a:gd name="T61" fmla="*/ 78 h 78"/>
                <a:gd name="T62" fmla="*/ 90 w 140"/>
                <a:gd name="T63" fmla="*/ 70 h 78"/>
                <a:gd name="T64" fmla="*/ 101 w 140"/>
                <a:gd name="T65" fmla="*/ 60 h 78"/>
                <a:gd name="T66" fmla="*/ 105 w 140"/>
                <a:gd name="T67" fmla="*/ 54 h 78"/>
                <a:gd name="T68" fmla="*/ 111 w 140"/>
                <a:gd name="T69" fmla="*/ 47 h 78"/>
                <a:gd name="T70" fmla="*/ 120 w 140"/>
                <a:gd name="T71" fmla="*/ 39 h 78"/>
                <a:gd name="T72" fmla="*/ 128 w 140"/>
                <a:gd name="T73" fmla="*/ 31 h 78"/>
                <a:gd name="T74" fmla="*/ 139 w 140"/>
                <a:gd name="T75" fmla="*/ 12 h 78"/>
                <a:gd name="T76" fmla="*/ 135 w 140"/>
                <a:gd name="T77" fmla="*/ 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78">
                  <a:moveTo>
                    <a:pt x="135" y="8"/>
                  </a:moveTo>
                  <a:cubicBezTo>
                    <a:pt x="133" y="8"/>
                    <a:pt x="132" y="7"/>
                    <a:pt x="130" y="6"/>
                  </a:cubicBezTo>
                  <a:cubicBezTo>
                    <a:pt x="129" y="6"/>
                    <a:pt x="127" y="5"/>
                    <a:pt x="126" y="5"/>
                  </a:cubicBezTo>
                  <a:cubicBezTo>
                    <a:pt x="123" y="4"/>
                    <a:pt x="120" y="2"/>
                    <a:pt x="118" y="2"/>
                  </a:cubicBezTo>
                  <a:cubicBezTo>
                    <a:pt x="117" y="2"/>
                    <a:pt x="117" y="2"/>
                    <a:pt x="116" y="2"/>
                  </a:cubicBezTo>
                  <a:cubicBezTo>
                    <a:pt x="114" y="2"/>
                    <a:pt x="113" y="3"/>
                    <a:pt x="111" y="4"/>
                  </a:cubicBezTo>
                  <a:cubicBezTo>
                    <a:pt x="110" y="5"/>
                    <a:pt x="110" y="6"/>
                    <a:pt x="109" y="6"/>
                  </a:cubicBezTo>
                  <a:cubicBezTo>
                    <a:pt x="107" y="7"/>
                    <a:pt x="106" y="8"/>
                    <a:pt x="104" y="8"/>
                  </a:cubicBezTo>
                  <a:cubicBezTo>
                    <a:pt x="102" y="8"/>
                    <a:pt x="100" y="9"/>
                    <a:pt x="98" y="10"/>
                  </a:cubicBezTo>
                  <a:cubicBezTo>
                    <a:pt x="96" y="13"/>
                    <a:pt x="93" y="16"/>
                    <a:pt x="90" y="17"/>
                  </a:cubicBezTo>
                  <a:cubicBezTo>
                    <a:pt x="87" y="19"/>
                    <a:pt x="85" y="20"/>
                    <a:pt x="82" y="20"/>
                  </a:cubicBezTo>
                  <a:cubicBezTo>
                    <a:pt x="81" y="20"/>
                    <a:pt x="80" y="21"/>
                    <a:pt x="79" y="21"/>
                  </a:cubicBezTo>
                  <a:cubicBezTo>
                    <a:pt x="75" y="22"/>
                    <a:pt x="71" y="22"/>
                    <a:pt x="67" y="22"/>
                  </a:cubicBezTo>
                  <a:cubicBezTo>
                    <a:pt x="65" y="22"/>
                    <a:pt x="62" y="22"/>
                    <a:pt x="60" y="21"/>
                  </a:cubicBezTo>
                  <a:cubicBezTo>
                    <a:pt x="58" y="21"/>
                    <a:pt x="57" y="21"/>
                    <a:pt x="55" y="20"/>
                  </a:cubicBezTo>
                  <a:cubicBezTo>
                    <a:pt x="49" y="20"/>
                    <a:pt x="45" y="15"/>
                    <a:pt x="42" y="11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8" y="7"/>
                    <a:pt x="37" y="6"/>
                    <a:pt x="34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7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2" y="3"/>
                    <a:pt x="18" y="8"/>
                  </a:cubicBezTo>
                  <a:cubicBezTo>
                    <a:pt x="17" y="10"/>
                    <a:pt x="15" y="13"/>
                    <a:pt x="11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6" y="13"/>
                    <a:pt x="6" y="13"/>
                    <a:pt x="5" y="14"/>
                  </a:cubicBezTo>
                  <a:cubicBezTo>
                    <a:pt x="4" y="14"/>
                    <a:pt x="4" y="14"/>
                    <a:pt x="3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9"/>
                    <a:pt x="3" y="23"/>
                    <a:pt x="5" y="24"/>
                  </a:cubicBezTo>
                  <a:cubicBezTo>
                    <a:pt x="6" y="24"/>
                    <a:pt x="7" y="25"/>
                    <a:pt x="8" y="25"/>
                  </a:cubicBezTo>
                  <a:cubicBezTo>
                    <a:pt x="10" y="26"/>
                    <a:pt x="12" y="27"/>
                    <a:pt x="13" y="28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5" y="31"/>
                    <a:pt x="15" y="32"/>
                    <a:pt x="16" y="32"/>
                  </a:cubicBezTo>
                  <a:cubicBezTo>
                    <a:pt x="18" y="33"/>
                    <a:pt x="19" y="33"/>
                    <a:pt x="21" y="33"/>
                  </a:cubicBezTo>
                  <a:cubicBezTo>
                    <a:pt x="21" y="33"/>
                    <a:pt x="23" y="34"/>
                    <a:pt x="24" y="34"/>
                  </a:cubicBezTo>
                  <a:cubicBezTo>
                    <a:pt x="25" y="34"/>
                    <a:pt x="26" y="34"/>
                    <a:pt x="28" y="35"/>
                  </a:cubicBezTo>
                  <a:cubicBezTo>
                    <a:pt x="28" y="36"/>
                    <a:pt x="29" y="37"/>
                    <a:pt x="30" y="37"/>
                  </a:cubicBezTo>
                  <a:cubicBezTo>
                    <a:pt x="31" y="39"/>
                    <a:pt x="31" y="39"/>
                    <a:pt x="32" y="39"/>
                  </a:cubicBezTo>
                  <a:cubicBezTo>
                    <a:pt x="32" y="40"/>
                    <a:pt x="33" y="40"/>
                    <a:pt x="35" y="40"/>
                  </a:cubicBezTo>
                  <a:cubicBezTo>
                    <a:pt x="36" y="40"/>
                    <a:pt x="37" y="40"/>
                    <a:pt x="38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1"/>
                    <a:pt x="41" y="41"/>
                    <a:pt x="43" y="42"/>
                  </a:cubicBezTo>
                  <a:cubicBezTo>
                    <a:pt x="45" y="43"/>
                    <a:pt x="47" y="45"/>
                    <a:pt x="49" y="47"/>
                  </a:cubicBezTo>
                  <a:cubicBezTo>
                    <a:pt x="50" y="48"/>
                    <a:pt x="51" y="49"/>
                    <a:pt x="52" y="50"/>
                  </a:cubicBezTo>
                  <a:cubicBezTo>
                    <a:pt x="52" y="51"/>
                    <a:pt x="53" y="52"/>
                    <a:pt x="54" y="52"/>
                  </a:cubicBezTo>
                  <a:cubicBezTo>
                    <a:pt x="56" y="54"/>
                    <a:pt x="58" y="55"/>
                    <a:pt x="59" y="58"/>
                  </a:cubicBezTo>
                  <a:cubicBezTo>
                    <a:pt x="60" y="62"/>
                    <a:pt x="62" y="63"/>
                    <a:pt x="66" y="65"/>
                  </a:cubicBezTo>
                  <a:cubicBezTo>
                    <a:pt x="67" y="65"/>
                    <a:pt x="67" y="66"/>
                    <a:pt x="68" y="66"/>
                  </a:cubicBezTo>
                  <a:cubicBezTo>
                    <a:pt x="68" y="66"/>
                    <a:pt x="68" y="66"/>
                    <a:pt x="69" y="67"/>
                  </a:cubicBezTo>
                  <a:cubicBezTo>
                    <a:pt x="69" y="67"/>
                    <a:pt x="69" y="67"/>
                    <a:pt x="70" y="67"/>
                  </a:cubicBezTo>
                  <a:cubicBezTo>
                    <a:pt x="70" y="68"/>
                    <a:pt x="71" y="68"/>
                    <a:pt x="71" y="68"/>
                  </a:cubicBezTo>
                  <a:cubicBezTo>
                    <a:pt x="72" y="69"/>
                    <a:pt x="72" y="70"/>
                    <a:pt x="73" y="70"/>
                  </a:cubicBezTo>
                  <a:cubicBezTo>
                    <a:pt x="73" y="71"/>
                    <a:pt x="74" y="72"/>
                    <a:pt x="75" y="73"/>
                  </a:cubicBezTo>
                  <a:cubicBezTo>
                    <a:pt x="77" y="74"/>
                    <a:pt x="78" y="75"/>
                    <a:pt x="80" y="76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5" y="74"/>
                    <a:pt x="88" y="72"/>
                    <a:pt x="90" y="70"/>
                  </a:cubicBezTo>
                  <a:cubicBezTo>
                    <a:pt x="92" y="68"/>
                    <a:pt x="94" y="67"/>
                    <a:pt x="96" y="65"/>
                  </a:cubicBezTo>
                  <a:cubicBezTo>
                    <a:pt x="98" y="64"/>
                    <a:pt x="99" y="62"/>
                    <a:pt x="101" y="60"/>
                  </a:cubicBezTo>
                  <a:cubicBezTo>
                    <a:pt x="101" y="59"/>
                    <a:pt x="101" y="59"/>
                    <a:pt x="102" y="58"/>
                  </a:cubicBezTo>
                  <a:cubicBezTo>
                    <a:pt x="103" y="56"/>
                    <a:pt x="104" y="55"/>
                    <a:pt x="105" y="54"/>
                  </a:cubicBezTo>
                  <a:cubicBezTo>
                    <a:pt x="106" y="53"/>
                    <a:pt x="107" y="52"/>
                    <a:pt x="108" y="51"/>
                  </a:cubicBezTo>
                  <a:cubicBezTo>
                    <a:pt x="109" y="49"/>
                    <a:pt x="110" y="48"/>
                    <a:pt x="111" y="47"/>
                  </a:cubicBezTo>
                  <a:cubicBezTo>
                    <a:pt x="112" y="45"/>
                    <a:pt x="114" y="43"/>
                    <a:pt x="115" y="42"/>
                  </a:cubicBezTo>
                  <a:cubicBezTo>
                    <a:pt x="116" y="41"/>
                    <a:pt x="118" y="40"/>
                    <a:pt x="120" y="39"/>
                  </a:cubicBezTo>
                  <a:cubicBezTo>
                    <a:pt x="121" y="38"/>
                    <a:pt x="122" y="38"/>
                    <a:pt x="123" y="37"/>
                  </a:cubicBezTo>
                  <a:cubicBezTo>
                    <a:pt x="125" y="35"/>
                    <a:pt x="127" y="33"/>
                    <a:pt x="128" y="31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3" y="24"/>
                    <a:pt x="136" y="18"/>
                    <a:pt x="139" y="12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10"/>
                    <a:pt x="136" y="9"/>
                    <a:pt x="135" y="8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8">
              <a:extLst>
                <a:ext uri="{FF2B5EF4-FFF2-40B4-BE49-F238E27FC236}">
                  <a16:creationId xmlns:a16="http://schemas.microsoft.com/office/drawing/2014/main" id="{BCFC1456-82C4-4F2A-A256-3992366B3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435"/>
              <a:ext cx="705" cy="242"/>
            </a:xfrm>
            <a:custGeom>
              <a:avLst/>
              <a:gdLst>
                <a:gd name="T0" fmla="*/ 279 w 289"/>
                <a:gd name="T1" fmla="*/ 22 h 99"/>
                <a:gd name="T2" fmla="*/ 267 w 289"/>
                <a:gd name="T3" fmla="*/ 17 h 99"/>
                <a:gd name="T4" fmla="*/ 251 w 289"/>
                <a:gd name="T5" fmla="*/ 30 h 99"/>
                <a:gd name="T6" fmla="*/ 240 w 289"/>
                <a:gd name="T7" fmla="*/ 33 h 99"/>
                <a:gd name="T8" fmla="*/ 227 w 289"/>
                <a:gd name="T9" fmla="*/ 33 h 99"/>
                <a:gd name="T10" fmla="*/ 216 w 289"/>
                <a:gd name="T11" fmla="*/ 34 h 99"/>
                <a:gd name="T12" fmla="*/ 204 w 289"/>
                <a:gd name="T13" fmla="*/ 45 h 99"/>
                <a:gd name="T14" fmla="*/ 183 w 289"/>
                <a:gd name="T15" fmla="*/ 44 h 99"/>
                <a:gd name="T16" fmla="*/ 178 w 289"/>
                <a:gd name="T17" fmla="*/ 36 h 99"/>
                <a:gd name="T18" fmla="*/ 182 w 289"/>
                <a:gd name="T19" fmla="*/ 24 h 99"/>
                <a:gd name="T20" fmla="*/ 179 w 289"/>
                <a:gd name="T21" fmla="*/ 5 h 99"/>
                <a:gd name="T22" fmla="*/ 151 w 289"/>
                <a:gd name="T23" fmla="*/ 23 h 99"/>
                <a:gd name="T24" fmla="*/ 135 w 289"/>
                <a:gd name="T25" fmla="*/ 27 h 99"/>
                <a:gd name="T26" fmla="*/ 128 w 289"/>
                <a:gd name="T27" fmla="*/ 22 h 99"/>
                <a:gd name="T28" fmla="*/ 118 w 289"/>
                <a:gd name="T29" fmla="*/ 20 h 99"/>
                <a:gd name="T30" fmla="*/ 111 w 289"/>
                <a:gd name="T31" fmla="*/ 19 h 99"/>
                <a:gd name="T32" fmla="*/ 89 w 289"/>
                <a:gd name="T33" fmla="*/ 17 h 99"/>
                <a:gd name="T34" fmla="*/ 73 w 289"/>
                <a:gd name="T35" fmla="*/ 2 h 99"/>
                <a:gd name="T36" fmla="*/ 62 w 289"/>
                <a:gd name="T37" fmla="*/ 1 h 99"/>
                <a:gd name="T38" fmla="*/ 45 w 289"/>
                <a:gd name="T39" fmla="*/ 2 h 99"/>
                <a:gd name="T40" fmla="*/ 34 w 289"/>
                <a:gd name="T41" fmla="*/ 1 h 99"/>
                <a:gd name="T42" fmla="*/ 29 w 289"/>
                <a:gd name="T43" fmla="*/ 1 h 99"/>
                <a:gd name="T44" fmla="*/ 28 w 289"/>
                <a:gd name="T45" fmla="*/ 10 h 99"/>
                <a:gd name="T46" fmla="*/ 31 w 289"/>
                <a:gd name="T47" fmla="*/ 23 h 99"/>
                <a:gd name="T48" fmla="*/ 6 w 289"/>
                <a:gd name="T49" fmla="*/ 50 h 99"/>
                <a:gd name="T50" fmla="*/ 6 w 289"/>
                <a:gd name="T51" fmla="*/ 62 h 99"/>
                <a:gd name="T52" fmla="*/ 15 w 289"/>
                <a:gd name="T53" fmla="*/ 79 h 99"/>
                <a:gd name="T54" fmla="*/ 19 w 289"/>
                <a:gd name="T55" fmla="*/ 94 h 99"/>
                <a:gd name="T56" fmla="*/ 23 w 289"/>
                <a:gd name="T57" fmla="*/ 98 h 99"/>
                <a:gd name="T58" fmla="*/ 35 w 289"/>
                <a:gd name="T59" fmla="*/ 92 h 99"/>
                <a:gd name="T60" fmla="*/ 45 w 289"/>
                <a:gd name="T61" fmla="*/ 79 h 99"/>
                <a:gd name="T62" fmla="*/ 64 w 289"/>
                <a:gd name="T63" fmla="*/ 66 h 99"/>
                <a:gd name="T64" fmla="*/ 81 w 289"/>
                <a:gd name="T65" fmla="*/ 56 h 99"/>
                <a:gd name="T66" fmla="*/ 103 w 289"/>
                <a:gd name="T67" fmla="*/ 68 h 99"/>
                <a:gd name="T68" fmla="*/ 109 w 289"/>
                <a:gd name="T69" fmla="*/ 72 h 99"/>
                <a:gd name="T70" fmla="*/ 112 w 289"/>
                <a:gd name="T71" fmla="*/ 75 h 99"/>
                <a:gd name="T72" fmla="*/ 119 w 289"/>
                <a:gd name="T73" fmla="*/ 75 h 99"/>
                <a:gd name="T74" fmla="*/ 129 w 289"/>
                <a:gd name="T75" fmla="*/ 88 h 99"/>
                <a:gd name="T76" fmla="*/ 132 w 289"/>
                <a:gd name="T77" fmla="*/ 91 h 99"/>
                <a:gd name="T78" fmla="*/ 139 w 289"/>
                <a:gd name="T79" fmla="*/ 89 h 99"/>
                <a:gd name="T80" fmla="*/ 155 w 289"/>
                <a:gd name="T81" fmla="*/ 77 h 99"/>
                <a:gd name="T82" fmla="*/ 160 w 289"/>
                <a:gd name="T83" fmla="*/ 82 h 99"/>
                <a:gd name="T84" fmla="*/ 184 w 289"/>
                <a:gd name="T85" fmla="*/ 97 h 99"/>
                <a:gd name="T86" fmla="*/ 208 w 289"/>
                <a:gd name="T87" fmla="*/ 97 h 99"/>
                <a:gd name="T88" fmla="*/ 233 w 289"/>
                <a:gd name="T89" fmla="*/ 85 h 99"/>
                <a:gd name="T90" fmla="*/ 247 w 289"/>
                <a:gd name="T91" fmla="*/ 79 h 99"/>
                <a:gd name="T92" fmla="*/ 268 w 289"/>
                <a:gd name="T93" fmla="*/ 86 h 99"/>
                <a:gd name="T94" fmla="*/ 278 w 289"/>
                <a:gd name="T95" fmla="*/ 71 h 99"/>
                <a:gd name="T96" fmla="*/ 289 w 289"/>
                <a:gd name="T97" fmla="*/ 3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9" h="99">
                  <a:moveTo>
                    <a:pt x="288" y="27"/>
                  </a:moveTo>
                  <a:cubicBezTo>
                    <a:pt x="287" y="26"/>
                    <a:pt x="286" y="26"/>
                    <a:pt x="286" y="25"/>
                  </a:cubicBezTo>
                  <a:cubicBezTo>
                    <a:pt x="285" y="25"/>
                    <a:pt x="284" y="25"/>
                    <a:pt x="283" y="25"/>
                  </a:cubicBezTo>
                  <a:cubicBezTo>
                    <a:pt x="282" y="24"/>
                    <a:pt x="281" y="24"/>
                    <a:pt x="279" y="22"/>
                  </a:cubicBezTo>
                  <a:cubicBezTo>
                    <a:pt x="278" y="20"/>
                    <a:pt x="277" y="20"/>
                    <a:pt x="275" y="19"/>
                  </a:cubicBezTo>
                  <a:cubicBezTo>
                    <a:pt x="274" y="19"/>
                    <a:pt x="273" y="19"/>
                    <a:pt x="273" y="19"/>
                  </a:cubicBezTo>
                  <a:cubicBezTo>
                    <a:pt x="272" y="19"/>
                    <a:pt x="271" y="18"/>
                    <a:pt x="270" y="18"/>
                  </a:cubicBezTo>
                  <a:cubicBezTo>
                    <a:pt x="269" y="17"/>
                    <a:pt x="268" y="17"/>
                    <a:pt x="267" y="1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1" y="18"/>
                    <a:pt x="259" y="20"/>
                    <a:pt x="258" y="24"/>
                  </a:cubicBezTo>
                  <a:cubicBezTo>
                    <a:pt x="257" y="25"/>
                    <a:pt x="257" y="26"/>
                    <a:pt x="256" y="27"/>
                  </a:cubicBezTo>
                  <a:cubicBezTo>
                    <a:pt x="254" y="29"/>
                    <a:pt x="253" y="29"/>
                    <a:pt x="251" y="30"/>
                  </a:cubicBezTo>
                  <a:cubicBezTo>
                    <a:pt x="250" y="30"/>
                    <a:pt x="250" y="30"/>
                    <a:pt x="249" y="30"/>
                  </a:cubicBezTo>
                  <a:cubicBezTo>
                    <a:pt x="248" y="30"/>
                    <a:pt x="247" y="30"/>
                    <a:pt x="246" y="31"/>
                  </a:cubicBezTo>
                  <a:cubicBezTo>
                    <a:pt x="245" y="31"/>
                    <a:pt x="244" y="32"/>
                    <a:pt x="242" y="32"/>
                  </a:cubicBezTo>
                  <a:cubicBezTo>
                    <a:pt x="241" y="32"/>
                    <a:pt x="241" y="32"/>
                    <a:pt x="240" y="33"/>
                  </a:cubicBezTo>
                  <a:cubicBezTo>
                    <a:pt x="238" y="33"/>
                    <a:pt x="236" y="33"/>
                    <a:pt x="235" y="33"/>
                  </a:cubicBezTo>
                  <a:cubicBezTo>
                    <a:pt x="233" y="33"/>
                    <a:pt x="232" y="33"/>
                    <a:pt x="231" y="33"/>
                  </a:cubicBezTo>
                  <a:cubicBezTo>
                    <a:pt x="230" y="33"/>
                    <a:pt x="229" y="33"/>
                    <a:pt x="228" y="33"/>
                  </a:cubicBezTo>
                  <a:cubicBezTo>
                    <a:pt x="228" y="33"/>
                    <a:pt x="227" y="33"/>
                    <a:pt x="227" y="33"/>
                  </a:cubicBezTo>
                  <a:cubicBezTo>
                    <a:pt x="226" y="33"/>
                    <a:pt x="225" y="33"/>
                    <a:pt x="224" y="33"/>
                  </a:cubicBezTo>
                  <a:cubicBezTo>
                    <a:pt x="223" y="33"/>
                    <a:pt x="222" y="33"/>
                    <a:pt x="220" y="33"/>
                  </a:cubicBezTo>
                  <a:cubicBezTo>
                    <a:pt x="220" y="33"/>
                    <a:pt x="220" y="33"/>
                    <a:pt x="220" y="33"/>
                  </a:cubicBezTo>
                  <a:cubicBezTo>
                    <a:pt x="218" y="33"/>
                    <a:pt x="217" y="33"/>
                    <a:pt x="216" y="34"/>
                  </a:cubicBezTo>
                  <a:cubicBezTo>
                    <a:pt x="215" y="35"/>
                    <a:pt x="215" y="35"/>
                    <a:pt x="214" y="36"/>
                  </a:cubicBezTo>
                  <a:cubicBezTo>
                    <a:pt x="213" y="37"/>
                    <a:pt x="212" y="37"/>
                    <a:pt x="211" y="37"/>
                  </a:cubicBezTo>
                  <a:cubicBezTo>
                    <a:pt x="210" y="38"/>
                    <a:pt x="209" y="38"/>
                    <a:pt x="208" y="39"/>
                  </a:cubicBezTo>
                  <a:cubicBezTo>
                    <a:pt x="206" y="40"/>
                    <a:pt x="205" y="42"/>
                    <a:pt x="204" y="45"/>
                  </a:cubicBezTo>
                  <a:cubicBezTo>
                    <a:pt x="203" y="48"/>
                    <a:pt x="202" y="48"/>
                    <a:pt x="199" y="49"/>
                  </a:cubicBezTo>
                  <a:cubicBezTo>
                    <a:pt x="199" y="50"/>
                    <a:pt x="198" y="50"/>
                    <a:pt x="197" y="50"/>
                  </a:cubicBezTo>
                  <a:cubicBezTo>
                    <a:pt x="196" y="51"/>
                    <a:pt x="194" y="52"/>
                    <a:pt x="192" y="52"/>
                  </a:cubicBezTo>
                  <a:cubicBezTo>
                    <a:pt x="189" y="52"/>
                    <a:pt x="184" y="47"/>
                    <a:pt x="183" y="44"/>
                  </a:cubicBezTo>
                  <a:cubicBezTo>
                    <a:pt x="183" y="43"/>
                    <a:pt x="183" y="42"/>
                    <a:pt x="183" y="41"/>
                  </a:cubicBezTo>
                  <a:cubicBezTo>
                    <a:pt x="183" y="39"/>
                    <a:pt x="183" y="38"/>
                    <a:pt x="182" y="37"/>
                  </a:cubicBezTo>
                  <a:cubicBezTo>
                    <a:pt x="181" y="36"/>
                    <a:pt x="180" y="36"/>
                    <a:pt x="179" y="36"/>
                  </a:cubicBezTo>
                  <a:cubicBezTo>
                    <a:pt x="178" y="36"/>
                    <a:pt x="178" y="36"/>
                    <a:pt x="178" y="36"/>
                  </a:cubicBezTo>
                  <a:cubicBezTo>
                    <a:pt x="177" y="36"/>
                    <a:pt x="176" y="36"/>
                    <a:pt x="176" y="35"/>
                  </a:cubicBezTo>
                  <a:cubicBezTo>
                    <a:pt x="176" y="35"/>
                    <a:pt x="176" y="34"/>
                    <a:pt x="176" y="33"/>
                  </a:cubicBezTo>
                  <a:cubicBezTo>
                    <a:pt x="177" y="32"/>
                    <a:pt x="178" y="30"/>
                    <a:pt x="179" y="29"/>
                  </a:cubicBezTo>
                  <a:cubicBezTo>
                    <a:pt x="180" y="27"/>
                    <a:pt x="181" y="26"/>
                    <a:pt x="182" y="24"/>
                  </a:cubicBezTo>
                  <a:cubicBezTo>
                    <a:pt x="182" y="23"/>
                    <a:pt x="183" y="22"/>
                    <a:pt x="184" y="20"/>
                  </a:cubicBezTo>
                  <a:cubicBezTo>
                    <a:pt x="186" y="17"/>
                    <a:pt x="188" y="14"/>
                    <a:pt x="188" y="12"/>
                  </a:cubicBezTo>
                  <a:cubicBezTo>
                    <a:pt x="188" y="9"/>
                    <a:pt x="184" y="6"/>
                    <a:pt x="181" y="6"/>
                  </a:cubicBezTo>
                  <a:cubicBezTo>
                    <a:pt x="180" y="6"/>
                    <a:pt x="180" y="5"/>
                    <a:pt x="179" y="5"/>
                  </a:cubicBezTo>
                  <a:cubicBezTo>
                    <a:pt x="176" y="5"/>
                    <a:pt x="173" y="7"/>
                    <a:pt x="170" y="10"/>
                  </a:cubicBezTo>
                  <a:cubicBezTo>
                    <a:pt x="167" y="13"/>
                    <a:pt x="164" y="15"/>
                    <a:pt x="161" y="16"/>
                  </a:cubicBezTo>
                  <a:cubicBezTo>
                    <a:pt x="158" y="17"/>
                    <a:pt x="157" y="19"/>
                    <a:pt x="154" y="20"/>
                  </a:cubicBezTo>
                  <a:cubicBezTo>
                    <a:pt x="153" y="21"/>
                    <a:pt x="152" y="22"/>
                    <a:pt x="151" y="23"/>
                  </a:cubicBezTo>
                  <a:cubicBezTo>
                    <a:pt x="148" y="25"/>
                    <a:pt x="146" y="25"/>
                    <a:pt x="143" y="25"/>
                  </a:cubicBezTo>
                  <a:cubicBezTo>
                    <a:pt x="142" y="25"/>
                    <a:pt x="140" y="25"/>
                    <a:pt x="139" y="26"/>
                  </a:cubicBezTo>
                  <a:cubicBezTo>
                    <a:pt x="138" y="26"/>
                    <a:pt x="138" y="26"/>
                    <a:pt x="137" y="26"/>
                  </a:cubicBezTo>
                  <a:cubicBezTo>
                    <a:pt x="137" y="26"/>
                    <a:pt x="136" y="27"/>
                    <a:pt x="135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2" y="26"/>
                    <a:pt x="132" y="25"/>
                    <a:pt x="131" y="24"/>
                  </a:cubicBezTo>
                  <a:cubicBezTo>
                    <a:pt x="131" y="24"/>
                    <a:pt x="131" y="23"/>
                    <a:pt x="130" y="23"/>
                  </a:cubicBezTo>
                  <a:cubicBezTo>
                    <a:pt x="130" y="22"/>
                    <a:pt x="129" y="22"/>
                    <a:pt x="128" y="22"/>
                  </a:cubicBezTo>
                  <a:cubicBezTo>
                    <a:pt x="127" y="22"/>
                    <a:pt x="126" y="22"/>
                    <a:pt x="125" y="23"/>
                  </a:cubicBezTo>
                  <a:cubicBezTo>
                    <a:pt x="124" y="24"/>
                    <a:pt x="122" y="24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8" y="22"/>
                    <a:pt x="118" y="20"/>
                  </a:cubicBezTo>
                  <a:cubicBezTo>
                    <a:pt x="118" y="18"/>
                    <a:pt x="117" y="17"/>
                    <a:pt x="116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7"/>
                    <a:pt x="112" y="18"/>
                    <a:pt x="111" y="19"/>
                  </a:cubicBezTo>
                  <a:cubicBezTo>
                    <a:pt x="110" y="19"/>
                    <a:pt x="110" y="19"/>
                    <a:pt x="109" y="20"/>
                  </a:cubicBezTo>
                  <a:cubicBezTo>
                    <a:pt x="107" y="22"/>
                    <a:pt x="103" y="25"/>
                    <a:pt x="100" y="25"/>
                  </a:cubicBezTo>
                  <a:cubicBezTo>
                    <a:pt x="99" y="25"/>
                    <a:pt x="98" y="24"/>
                    <a:pt x="97" y="24"/>
                  </a:cubicBezTo>
                  <a:cubicBezTo>
                    <a:pt x="94" y="22"/>
                    <a:pt x="92" y="20"/>
                    <a:pt x="89" y="17"/>
                  </a:cubicBezTo>
                  <a:cubicBezTo>
                    <a:pt x="88" y="16"/>
                    <a:pt x="86" y="14"/>
                    <a:pt x="85" y="13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0" y="9"/>
                    <a:pt x="77" y="6"/>
                    <a:pt x="74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1" y="2"/>
                    <a:pt x="68" y="2"/>
                    <a:pt x="66" y="1"/>
                  </a:cubicBezTo>
                  <a:cubicBezTo>
                    <a:pt x="65" y="1"/>
                    <a:pt x="64" y="1"/>
                    <a:pt x="63" y="1"/>
                  </a:cubicBezTo>
                  <a:cubicBezTo>
                    <a:pt x="63" y="1"/>
                    <a:pt x="62" y="1"/>
                    <a:pt x="62" y="1"/>
                  </a:cubicBezTo>
                  <a:cubicBezTo>
                    <a:pt x="59" y="1"/>
                    <a:pt x="57" y="2"/>
                    <a:pt x="55" y="3"/>
                  </a:cubicBezTo>
                  <a:cubicBezTo>
                    <a:pt x="54" y="3"/>
                    <a:pt x="53" y="3"/>
                    <a:pt x="51" y="3"/>
                  </a:cubicBezTo>
                  <a:cubicBezTo>
                    <a:pt x="50" y="3"/>
                    <a:pt x="48" y="3"/>
                    <a:pt x="47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2" y="2"/>
                    <a:pt x="40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6" y="2"/>
                    <a:pt x="25" y="3"/>
                    <a:pt x="25" y="4"/>
                  </a:cubicBezTo>
                  <a:cubicBezTo>
                    <a:pt x="25" y="4"/>
                    <a:pt x="25" y="5"/>
                    <a:pt x="26" y="6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8" y="8"/>
                    <a:pt x="28" y="8"/>
                    <a:pt x="28" y="10"/>
                  </a:cubicBezTo>
                  <a:cubicBezTo>
                    <a:pt x="29" y="11"/>
                    <a:pt x="28" y="13"/>
                    <a:pt x="28" y="14"/>
                  </a:cubicBezTo>
                  <a:cubicBezTo>
                    <a:pt x="27" y="15"/>
                    <a:pt x="27" y="16"/>
                    <a:pt x="27" y="18"/>
                  </a:cubicBezTo>
                  <a:cubicBezTo>
                    <a:pt x="28" y="19"/>
                    <a:pt x="29" y="20"/>
                    <a:pt x="30" y="21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6"/>
                    <a:pt x="32" y="31"/>
                    <a:pt x="29" y="33"/>
                  </a:cubicBezTo>
                  <a:cubicBezTo>
                    <a:pt x="24" y="39"/>
                    <a:pt x="19" y="42"/>
                    <a:pt x="14" y="45"/>
                  </a:cubicBezTo>
                  <a:cubicBezTo>
                    <a:pt x="12" y="46"/>
                    <a:pt x="11" y="47"/>
                    <a:pt x="9" y="48"/>
                  </a:cubicBezTo>
                  <a:cubicBezTo>
                    <a:pt x="8" y="49"/>
                    <a:pt x="7" y="50"/>
                    <a:pt x="6" y="50"/>
                  </a:cubicBezTo>
                  <a:cubicBezTo>
                    <a:pt x="5" y="51"/>
                    <a:pt x="5" y="51"/>
                    <a:pt x="4" y="51"/>
                  </a:cubicBezTo>
                  <a:cubicBezTo>
                    <a:pt x="2" y="52"/>
                    <a:pt x="0" y="53"/>
                    <a:pt x="0" y="56"/>
                  </a:cubicBezTo>
                  <a:cubicBezTo>
                    <a:pt x="1" y="58"/>
                    <a:pt x="2" y="59"/>
                    <a:pt x="5" y="61"/>
                  </a:cubicBezTo>
                  <a:cubicBezTo>
                    <a:pt x="5" y="61"/>
                    <a:pt x="6" y="62"/>
                    <a:pt x="6" y="62"/>
                  </a:cubicBezTo>
                  <a:cubicBezTo>
                    <a:pt x="7" y="63"/>
                    <a:pt x="8" y="63"/>
                    <a:pt x="8" y="64"/>
                  </a:cubicBezTo>
                  <a:cubicBezTo>
                    <a:pt x="10" y="65"/>
                    <a:pt x="12" y="66"/>
                    <a:pt x="13" y="68"/>
                  </a:cubicBezTo>
                  <a:cubicBezTo>
                    <a:pt x="14" y="70"/>
                    <a:pt x="14" y="72"/>
                    <a:pt x="14" y="73"/>
                  </a:cubicBezTo>
                  <a:cubicBezTo>
                    <a:pt x="14" y="75"/>
                    <a:pt x="14" y="77"/>
                    <a:pt x="15" y="79"/>
                  </a:cubicBezTo>
                  <a:cubicBezTo>
                    <a:pt x="16" y="80"/>
                    <a:pt x="17" y="81"/>
                    <a:pt x="18" y="81"/>
                  </a:cubicBezTo>
                  <a:cubicBezTo>
                    <a:pt x="19" y="82"/>
                    <a:pt x="20" y="83"/>
                    <a:pt x="21" y="85"/>
                  </a:cubicBezTo>
                  <a:cubicBezTo>
                    <a:pt x="22" y="87"/>
                    <a:pt x="21" y="89"/>
                    <a:pt x="20" y="91"/>
                  </a:cubicBezTo>
                  <a:cubicBezTo>
                    <a:pt x="20" y="92"/>
                    <a:pt x="19" y="93"/>
                    <a:pt x="19" y="94"/>
                  </a:cubicBezTo>
                  <a:cubicBezTo>
                    <a:pt x="19" y="95"/>
                    <a:pt x="19" y="96"/>
                    <a:pt x="19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2" y="98"/>
                    <a:pt x="23" y="98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8" y="97"/>
                    <a:pt x="30" y="95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3"/>
                    <a:pt x="34" y="92"/>
                    <a:pt x="35" y="92"/>
                  </a:cubicBezTo>
                  <a:cubicBezTo>
                    <a:pt x="37" y="90"/>
                    <a:pt x="39" y="89"/>
                    <a:pt x="39" y="85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40" y="81"/>
                    <a:pt x="40" y="79"/>
                    <a:pt x="44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8" y="79"/>
                    <a:pt x="50" y="79"/>
                    <a:pt x="53" y="77"/>
                  </a:cubicBezTo>
                  <a:cubicBezTo>
                    <a:pt x="54" y="76"/>
                    <a:pt x="55" y="74"/>
                    <a:pt x="56" y="73"/>
                  </a:cubicBezTo>
                  <a:cubicBezTo>
                    <a:pt x="57" y="72"/>
                    <a:pt x="58" y="70"/>
                    <a:pt x="59" y="69"/>
                  </a:cubicBezTo>
                  <a:cubicBezTo>
                    <a:pt x="60" y="68"/>
                    <a:pt x="62" y="67"/>
                    <a:pt x="64" y="66"/>
                  </a:cubicBezTo>
                  <a:cubicBezTo>
                    <a:pt x="65" y="66"/>
                    <a:pt x="66" y="65"/>
                    <a:pt x="67" y="65"/>
                  </a:cubicBezTo>
                  <a:cubicBezTo>
                    <a:pt x="68" y="64"/>
                    <a:pt x="69" y="63"/>
                    <a:pt x="70" y="63"/>
                  </a:cubicBezTo>
                  <a:cubicBezTo>
                    <a:pt x="72" y="62"/>
                    <a:pt x="73" y="61"/>
                    <a:pt x="74" y="59"/>
                  </a:cubicBezTo>
                  <a:cubicBezTo>
                    <a:pt x="76" y="57"/>
                    <a:pt x="78" y="56"/>
                    <a:pt x="81" y="56"/>
                  </a:cubicBezTo>
                  <a:cubicBezTo>
                    <a:pt x="82" y="56"/>
                    <a:pt x="82" y="56"/>
                    <a:pt x="83" y="56"/>
                  </a:cubicBezTo>
                  <a:cubicBezTo>
                    <a:pt x="86" y="57"/>
                    <a:pt x="87" y="59"/>
                    <a:pt x="88" y="60"/>
                  </a:cubicBezTo>
                  <a:cubicBezTo>
                    <a:pt x="88" y="62"/>
                    <a:pt x="89" y="63"/>
                    <a:pt x="90" y="64"/>
                  </a:cubicBezTo>
                  <a:cubicBezTo>
                    <a:pt x="94" y="67"/>
                    <a:pt x="99" y="68"/>
                    <a:pt x="103" y="68"/>
                  </a:cubicBezTo>
                  <a:cubicBezTo>
                    <a:pt x="104" y="68"/>
                    <a:pt x="105" y="68"/>
                    <a:pt x="105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7" y="70"/>
                    <a:pt x="107" y="70"/>
                  </a:cubicBezTo>
                  <a:cubicBezTo>
                    <a:pt x="108" y="71"/>
                    <a:pt x="109" y="71"/>
                    <a:pt x="109" y="72"/>
                  </a:cubicBezTo>
                  <a:cubicBezTo>
                    <a:pt x="109" y="72"/>
                    <a:pt x="110" y="73"/>
                    <a:pt x="110" y="73"/>
                  </a:cubicBezTo>
                  <a:cubicBezTo>
                    <a:pt x="111" y="74"/>
                    <a:pt x="111" y="75"/>
                    <a:pt x="111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3" y="75"/>
                    <a:pt x="114" y="75"/>
                    <a:pt x="115" y="75"/>
                  </a:cubicBezTo>
                  <a:cubicBezTo>
                    <a:pt x="115" y="74"/>
                    <a:pt x="116" y="74"/>
                    <a:pt x="116" y="74"/>
                  </a:cubicBezTo>
                  <a:cubicBezTo>
                    <a:pt x="117" y="74"/>
                    <a:pt x="118" y="74"/>
                    <a:pt x="119" y="75"/>
                  </a:cubicBezTo>
                  <a:cubicBezTo>
                    <a:pt x="119" y="76"/>
                    <a:pt x="120" y="77"/>
                    <a:pt x="120" y="77"/>
                  </a:cubicBezTo>
                  <a:cubicBezTo>
                    <a:pt x="121" y="79"/>
                    <a:pt x="121" y="79"/>
                    <a:pt x="124" y="80"/>
                  </a:cubicBezTo>
                  <a:cubicBezTo>
                    <a:pt x="128" y="81"/>
                    <a:pt x="129" y="82"/>
                    <a:pt x="129" y="86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89"/>
                    <a:pt x="129" y="90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131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4" y="90"/>
                  </a:cubicBezTo>
                  <a:cubicBezTo>
                    <a:pt x="134" y="90"/>
                    <a:pt x="135" y="90"/>
                    <a:pt x="136" y="89"/>
                  </a:cubicBezTo>
                  <a:cubicBezTo>
                    <a:pt x="136" y="89"/>
                    <a:pt x="137" y="89"/>
                    <a:pt x="137" y="89"/>
                  </a:cubicBezTo>
                  <a:cubicBezTo>
                    <a:pt x="138" y="89"/>
                    <a:pt x="138" y="89"/>
                    <a:pt x="139" y="89"/>
                  </a:cubicBezTo>
                  <a:cubicBezTo>
                    <a:pt x="139" y="89"/>
                    <a:pt x="139" y="89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3" y="89"/>
                    <a:pt x="145" y="88"/>
                    <a:pt x="147" y="85"/>
                  </a:cubicBezTo>
                  <a:cubicBezTo>
                    <a:pt x="149" y="82"/>
                    <a:pt x="152" y="77"/>
                    <a:pt x="155" y="77"/>
                  </a:cubicBezTo>
                  <a:cubicBezTo>
                    <a:pt x="155" y="77"/>
                    <a:pt x="155" y="77"/>
                    <a:pt x="155" y="77"/>
                  </a:cubicBezTo>
                  <a:cubicBezTo>
                    <a:pt x="155" y="77"/>
                    <a:pt x="156" y="78"/>
                    <a:pt x="157" y="80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82"/>
                    <a:pt x="162" y="82"/>
                    <a:pt x="163" y="82"/>
                  </a:cubicBezTo>
                  <a:cubicBezTo>
                    <a:pt x="166" y="82"/>
                    <a:pt x="167" y="84"/>
                    <a:pt x="169" y="86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5" y="92"/>
                    <a:pt x="178" y="96"/>
                    <a:pt x="184" y="97"/>
                  </a:cubicBezTo>
                  <a:cubicBezTo>
                    <a:pt x="186" y="97"/>
                    <a:pt x="187" y="98"/>
                    <a:pt x="189" y="98"/>
                  </a:cubicBezTo>
                  <a:cubicBezTo>
                    <a:pt x="191" y="98"/>
                    <a:pt x="194" y="99"/>
                    <a:pt x="196" y="99"/>
                  </a:cubicBezTo>
                  <a:cubicBezTo>
                    <a:pt x="196" y="99"/>
                    <a:pt x="196" y="99"/>
                    <a:pt x="196" y="99"/>
                  </a:cubicBezTo>
                  <a:cubicBezTo>
                    <a:pt x="200" y="99"/>
                    <a:pt x="204" y="98"/>
                    <a:pt x="208" y="97"/>
                  </a:cubicBezTo>
                  <a:cubicBezTo>
                    <a:pt x="209" y="97"/>
                    <a:pt x="210" y="97"/>
                    <a:pt x="211" y="97"/>
                  </a:cubicBezTo>
                  <a:cubicBezTo>
                    <a:pt x="214" y="96"/>
                    <a:pt x="216" y="96"/>
                    <a:pt x="219" y="94"/>
                  </a:cubicBezTo>
                  <a:cubicBezTo>
                    <a:pt x="222" y="92"/>
                    <a:pt x="224" y="90"/>
                    <a:pt x="227" y="87"/>
                  </a:cubicBezTo>
                  <a:cubicBezTo>
                    <a:pt x="229" y="85"/>
                    <a:pt x="231" y="85"/>
                    <a:pt x="233" y="85"/>
                  </a:cubicBezTo>
                  <a:cubicBezTo>
                    <a:pt x="234" y="84"/>
                    <a:pt x="236" y="84"/>
                    <a:pt x="237" y="83"/>
                  </a:cubicBezTo>
                  <a:cubicBezTo>
                    <a:pt x="238" y="82"/>
                    <a:pt x="239" y="82"/>
                    <a:pt x="240" y="81"/>
                  </a:cubicBezTo>
                  <a:cubicBezTo>
                    <a:pt x="242" y="80"/>
                    <a:pt x="243" y="78"/>
                    <a:pt x="245" y="78"/>
                  </a:cubicBezTo>
                  <a:cubicBezTo>
                    <a:pt x="246" y="78"/>
                    <a:pt x="246" y="78"/>
                    <a:pt x="247" y="79"/>
                  </a:cubicBezTo>
                  <a:cubicBezTo>
                    <a:pt x="249" y="79"/>
                    <a:pt x="252" y="80"/>
                    <a:pt x="255" y="82"/>
                  </a:cubicBezTo>
                  <a:cubicBezTo>
                    <a:pt x="257" y="82"/>
                    <a:pt x="258" y="83"/>
                    <a:pt x="259" y="83"/>
                  </a:cubicBezTo>
                  <a:cubicBezTo>
                    <a:pt x="261" y="84"/>
                    <a:pt x="263" y="84"/>
                    <a:pt x="264" y="85"/>
                  </a:cubicBezTo>
                  <a:cubicBezTo>
                    <a:pt x="265" y="85"/>
                    <a:pt x="266" y="86"/>
                    <a:pt x="268" y="86"/>
                  </a:cubicBezTo>
                  <a:cubicBezTo>
                    <a:pt x="269" y="87"/>
                    <a:pt x="269" y="87"/>
                    <a:pt x="269" y="87"/>
                  </a:cubicBezTo>
                  <a:cubicBezTo>
                    <a:pt x="270" y="85"/>
                    <a:pt x="270" y="85"/>
                    <a:pt x="270" y="85"/>
                  </a:cubicBezTo>
                  <a:cubicBezTo>
                    <a:pt x="271" y="84"/>
                    <a:pt x="272" y="82"/>
                    <a:pt x="273" y="81"/>
                  </a:cubicBezTo>
                  <a:cubicBezTo>
                    <a:pt x="275" y="77"/>
                    <a:pt x="277" y="74"/>
                    <a:pt x="278" y="71"/>
                  </a:cubicBezTo>
                  <a:cubicBezTo>
                    <a:pt x="279" y="67"/>
                    <a:pt x="280" y="64"/>
                    <a:pt x="280" y="61"/>
                  </a:cubicBezTo>
                  <a:cubicBezTo>
                    <a:pt x="281" y="58"/>
                    <a:pt x="281" y="55"/>
                    <a:pt x="282" y="52"/>
                  </a:cubicBezTo>
                  <a:cubicBezTo>
                    <a:pt x="283" y="50"/>
                    <a:pt x="283" y="50"/>
                    <a:pt x="283" y="50"/>
                  </a:cubicBezTo>
                  <a:cubicBezTo>
                    <a:pt x="286" y="44"/>
                    <a:pt x="288" y="38"/>
                    <a:pt x="289" y="31"/>
                  </a:cubicBezTo>
                  <a:cubicBezTo>
                    <a:pt x="289" y="31"/>
                    <a:pt x="289" y="29"/>
                    <a:pt x="289" y="29"/>
                  </a:cubicBezTo>
                  <a:cubicBezTo>
                    <a:pt x="289" y="27"/>
                    <a:pt x="289" y="27"/>
                    <a:pt x="289" y="27"/>
                  </a:cubicBezTo>
                  <a:lnTo>
                    <a:pt x="288" y="2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9">
              <a:extLst>
                <a:ext uri="{FF2B5EF4-FFF2-40B4-BE49-F238E27FC236}">
                  <a16:creationId xmlns:a16="http://schemas.microsoft.com/office/drawing/2014/main" id="{A1D985EB-65DC-449A-AEDF-57624AD30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782"/>
              <a:ext cx="905" cy="616"/>
            </a:xfrm>
            <a:custGeom>
              <a:avLst/>
              <a:gdLst>
                <a:gd name="T0" fmla="*/ 360 w 371"/>
                <a:gd name="T1" fmla="*/ 133 h 252"/>
                <a:gd name="T2" fmla="*/ 346 w 371"/>
                <a:gd name="T3" fmla="*/ 125 h 252"/>
                <a:gd name="T4" fmla="*/ 310 w 371"/>
                <a:gd name="T5" fmla="*/ 134 h 252"/>
                <a:gd name="T6" fmla="*/ 288 w 371"/>
                <a:gd name="T7" fmla="*/ 144 h 252"/>
                <a:gd name="T8" fmla="*/ 272 w 371"/>
                <a:gd name="T9" fmla="*/ 125 h 252"/>
                <a:gd name="T10" fmla="*/ 268 w 371"/>
                <a:gd name="T11" fmla="*/ 106 h 252"/>
                <a:gd name="T12" fmla="*/ 269 w 371"/>
                <a:gd name="T13" fmla="*/ 75 h 252"/>
                <a:gd name="T14" fmla="*/ 251 w 371"/>
                <a:gd name="T15" fmla="*/ 65 h 252"/>
                <a:gd name="T16" fmla="*/ 246 w 371"/>
                <a:gd name="T17" fmla="*/ 48 h 252"/>
                <a:gd name="T18" fmla="*/ 244 w 371"/>
                <a:gd name="T19" fmla="*/ 33 h 252"/>
                <a:gd name="T20" fmla="*/ 243 w 371"/>
                <a:gd name="T21" fmla="*/ 18 h 252"/>
                <a:gd name="T22" fmla="*/ 237 w 371"/>
                <a:gd name="T23" fmla="*/ 12 h 252"/>
                <a:gd name="T24" fmla="*/ 231 w 371"/>
                <a:gd name="T25" fmla="*/ 14 h 252"/>
                <a:gd name="T26" fmla="*/ 217 w 371"/>
                <a:gd name="T27" fmla="*/ 14 h 252"/>
                <a:gd name="T28" fmla="*/ 207 w 371"/>
                <a:gd name="T29" fmla="*/ 15 h 252"/>
                <a:gd name="T30" fmla="*/ 196 w 371"/>
                <a:gd name="T31" fmla="*/ 15 h 252"/>
                <a:gd name="T32" fmla="*/ 180 w 371"/>
                <a:gd name="T33" fmla="*/ 21 h 252"/>
                <a:gd name="T34" fmla="*/ 171 w 371"/>
                <a:gd name="T35" fmla="*/ 22 h 252"/>
                <a:gd name="T36" fmla="*/ 164 w 371"/>
                <a:gd name="T37" fmla="*/ 23 h 252"/>
                <a:gd name="T38" fmla="*/ 159 w 371"/>
                <a:gd name="T39" fmla="*/ 9 h 252"/>
                <a:gd name="T40" fmla="*/ 132 w 371"/>
                <a:gd name="T41" fmla="*/ 5 h 252"/>
                <a:gd name="T42" fmla="*/ 119 w 371"/>
                <a:gd name="T43" fmla="*/ 4 h 252"/>
                <a:gd name="T44" fmla="*/ 110 w 371"/>
                <a:gd name="T45" fmla="*/ 0 h 252"/>
                <a:gd name="T46" fmla="*/ 102 w 371"/>
                <a:gd name="T47" fmla="*/ 3 h 252"/>
                <a:gd name="T48" fmla="*/ 100 w 371"/>
                <a:gd name="T49" fmla="*/ 3 h 252"/>
                <a:gd name="T50" fmla="*/ 87 w 371"/>
                <a:gd name="T51" fmla="*/ 10 h 252"/>
                <a:gd name="T52" fmla="*/ 76 w 371"/>
                <a:gd name="T53" fmla="*/ 23 h 252"/>
                <a:gd name="T54" fmla="*/ 54 w 371"/>
                <a:gd name="T55" fmla="*/ 51 h 252"/>
                <a:gd name="T56" fmla="*/ 44 w 371"/>
                <a:gd name="T57" fmla="*/ 76 h 252"/>
                <a:gd name="T58" fmla="*/ 15 w 371"/>
                <a:gd name="T59" fmla="*/ 110 h 252"/>
                <a:gd name="T60" fmla="*/ 3 w 371"/>
                <a:gd name="T61" fmla="*/ 123 h 252"/>
                <a:gd name="T62" fmla="*/ 19 w 371"/>
                <a:gd name="T63" fmla="*/ 123 h 252"/>
                <a:gd name="T64" fmla="*/ 31 w 371"/>
                <a:gd name="T65" fmla="*/ 125 h 252"/>
                <a:gd name="T66" fmla="*/ 51 w 371"/>
                <a:gd name="T67" fmla="*/ 127 h 252"/>
                <a:gd name="T68" fmla="*/ 68 w 371"/>
                <a:gd name="T69" fmla="*/ 129 h 252"/>
                <a:gd name="T70" fmla="*/ 105 w 371"/>
                <a:gd name="T71" fmla="*/ 142 h 252"/>
                <a:gd name="T72" fmla="*/ 124 w 371"/>
                <a:gd name="T73" fmla="*/ 142 h 252"/>
                <a:gd name="T74" fmla="*/ 142 w 371"/>
                <a:gd name="T75" fmla="*/ 175 h 252"/>
                <a:gd name="T76" fmla="*/ 151 w 371"/>
                <a:gd name="T77" fmla="*/ 201 h 252"/>
                <a:gd name="T78" fmla="*/ 151 w 371"/>
                <a:gd name="T79" fmla="*/ 219 h 252"/>
                <a:gd name="T80" fmla="*/ 185 w 371"/>
                <a:gd name="T81" fmla="*/ 226 h 252"/>
                <a:gd name="T82" fmla="*/ 193 w 371"/>
                <a:gd name="T83" fmla="*/ 240 h 252"/>
                <a:gd name="T84" fmla="*/ 204 w 371"/>
                <a:gd name="T85" fmla="*/ 251 h 252"/>
                <a:gd name="T86" fmla="*/ 210 w 371"/>
                <a:gd name="T87" fmla="*/ 239 h 252"/>
                <a:gd name="T88" fmla="*/ 231 w 371"/>
                <a:gd name="T89" fmla="*/ 227 h 252"/>
                <a:gd name="T90" fmla="*/ 250 w 371"/>
                <a:gd name="T91" fmla="*/ 213 h 252"/>
                <a:gd name="T92" fmla="*/ 263 w 371"/>
                <a:gd name="T93" fmla="*/ 210 h 252"/>
                <a:gd name="T94" fmla="*/ 277 w 371"/>
                <a:gd name="T95" fmla="*/ 197 h 252"/>
                <a:gd name="T96" fmla="*/ 286 w 371"/>
                <a:gd name="T97" fmla="*/ 192 h 252"/>
                <a:gd name="T98" fmla="*/ 307 w 371"/>
                <a:gd name="T99" fmla="*/ 191 h 252"/>
                <a:gd name="T100" fmla="*/ 316 w 371"/>
                <a:gd name="T101" fmla="*/ 186 h 252"/>
                <a:gd name="T102" fmla="*/ 328 w 371"/>
                <a:gd name="T103" fmla="*/ 178 h 252"/>
                <a:gd name="T104" fmla="*/ 343 w 371"/>
                <a:gd name="T105" fmla="*/ 173 h 252"/>
                <a:gd name="T106" fmla="*/ 343 w 371"/>
                <a:gd name="T107" fmla="*/ 166 h 252"/>
                <a:gd name="T108" fmla="*/ 368 w 371"/>
                <a:gd name="T109" fmla="*/ 14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1" h="252">
                  <a:moveTo>
                    <a:pt x="370" y="135"/>
                  </a:moveTo>
                  <a:cubicBezTo>
                    <a:pt x="369" y="133"/>
                    <a:pt x="367" y="132"/>
                    <a:pt x="364" y="132"/>
                  </a:cubicBezTo>
                  <a:cubicBezTo>
                    <a:pt x="364" y="132"/>
                    <a:pt x="363" y="132"/>
                    <a:pt x="362" y="133"/>
                  </a:cubicBezTo>
                  <a:cubicBezTo>
                    <a:pt x="361" y="133"/>
                    <a:pt x="361" y="133"/>
                    <a:pt x="360" y="133"/>
                  </a:cubicBezTo>
                  <a:cubicBezTo>
                    <a:pt x="358" y="134"/>
                    <a:pt x="356" y="135"/>
                    <a:pt x="354" y="135"/>
                  </a:cubicBezTo>
                  <a:cubicBezTo>
                    <a:pt x="353" y="135"/>
                    <a:pt x="352" y="135"/>
                    <a:pt x="351" y="134"/>
                  </a:cubicBezTo>
                  <a:cubicBezTo>
                    <a:pt x="349" y="133"/>
                    <a:pt x="347" y="131"/>
                    <a:pt x="346" y="127"/>
                  </a:cubicBezTo>
                  <a:cubicBezTo>
                    <a:pt x="346" y="125"/>
                    <a:pt x="346" y="125"/>
                    <a:pt x="346" y="125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34" y="129"/>
                    <a:pt x="329" y="131"/>
                    <a:pt x="323" y="132"/>
                  </a:cubicBezTo>
                  <a:cubicBezTo>
                    <a:pt x="321" y="133"/>
                    <a:pt x="319" y="133"/>
                    <a:pt x="317" y="133"/>
                  </a:cubicBezTo>
                  <a:cubicBezTo>
                    <a:pt x="315" y="133"/>
                    <a:pt x="313" y="133"/>
                    <a:pt x="310" y="134"/>
                  </a:cubicBezTo>
                  <a:cubicBezTo>
                    <a:pt x="308" y="135"/>
                    <a:pt x="307" y="136"/>
                    <a:pt x="305" y="138"/>
                  </a:cubicBezTo>
                  <a:cubicBezTo>
                    <a:pt x="304" y="140"/>
                    <a:pt x="303" y="141"/>
                    <a:pt x="302" y="142"/>
                  </a:cubicBezTo>
                  <a:cubicBezTo>
                    <a:pt x="300" y="143"/>
                    <a:pt x="296" y="144"/>
                    <a:pt x="292" y="144"/>
                  </a:cubicBezTo>
                  <a:cubicBezTo>
                    <a:pt x="291" y="144"/>
                    <a:pt x="289" y="144"/>
                    <a:pt x="288" y="144"/>
                  </a:cubicBezTo>
                  <a:cubicBezTo>
                    <a:pt x="284" y="144"/>
                    <a:pt x="281" y="142"/>
                    <a:pt x="279" y="140"/>
                  </a:cubicBezTo>
                  <a:cubicBezTo>
                    <a:pt x="277" y="138"/>
                    <a:pt x="277" y="136"/>
                    <a:pt x="277" y="133"/>
                  </a:cubicBezTo>
                  <a:cubicBezTo>
                    <a:pt x="277" y="131"/>
                    <a:pt x="277" y="129"/>
                    <a:pt x="276" y="128"/>
                  </a:cubicBezTo>
                  <a:cubicBezTo>
                    <a:pt x="275" y="126"/>
                    <a:pt x="274" y="125"/>
                    <a:pt x="272" y="125"/>
                  </a:cubicBezTo>
                  <a:cubicBezTo>
                    <a:pt x="270" y="124"/>
                    <a:pt x="268" y="123"/>
                    <a:pt x="267" y="121"/>
                  </a:cubicBezTo>
                  <a:cubicBezTo>
                    <a:pt x="266" y="119"/>
                    <a:pt x="267" y="116"/>
                    <a:pt x="267" y="113"/>
                  </a:cubicBezTo>
                  <a:cubicBezTo>
                    <a:pt x="268" y="111"/>
                    <a:pt x="268" y="110"/>
                    <a:pt x="268" y="108"/>
                  </a:cubicBezTo>
                  <a:cubicBezTo>
                    <a:pt x="268" y="108"/>
                    <a:pt x="268" y="107"/>
                    <a:pt x="268" y="106"/>
                  </a:cubicBezTo>
                  <a:cubicBezTo>
                    <a:pt x="268" y="99"/>
                    <a:pt x="269" y="90"/>
                    <a:pt x="272" y="86"/>
                  </a:cubicBezTo>
                  <a:cubicBezTo>
                    <a:pt x="273" y="85"/>
                    <a:pt x="273" y="85"/>
                    <a:pt x="274" y="84"/>
                  </a:cubicBezTo>
                  <a:cubicBezTo>
                    <a:pt x="276" y="82"/>
                    <a:pt x="276" y="81"/>
                    <a:pt x="275" y="78"/>
                  </a:cubicBezTo>
                  <a:cubicBezTo>
                    <a:pt x="273" y="76"/>
                    <a:pt x="272" y="75"/>
                    <a:pt x="269" y="75"/>
                  </a:cubicBezTo>
                  <a:cubicBezTo>
                    <a:pt x="268" y="75"/>
                    <a:pt x="266" y="75"/>
                    <a:pt x="265" y="75"/>
                  </a:cubicBezTo>
                  <a:cubicBezTo>
                    <a:pt x="263" y="75"/>
                    <a:pt x="262" y="76"/>
                    <a:pt x="261" y="76"/>
                  </a:cubicBezTo>
                  <a:cubicBezTo>
                    <a:pt x="259" y="76"/>
                    <a:pt x="258" y="75"/>
                    <a:pt x="257" y="75"/>
                  </a:cubicBezTo>
                  <a:cubicBezTo>
                    <a:pt x="255" y="74"/>
                    <a:pt x="253" y="70"/>
                    <a:pt x="251" y="65"/>
                  </a:cubicBezTo>
                  <a:cubicBezTo>
                    <a:pt x="251" y="65"/>
                    <a:pt x="251" y="65"/>
                    <a:pt x="251" y="65"/>
                  </a:cubicBezTo>
                  <a:cubicBezTo>
                    <a:pt x="251" y="64"/>
                    <a:pt x="250" y="63"/>
                    <a:pt x="250" y="62"/>
                  </a:cubicBezTo>
                  <a:cubicBezTo>
                    <a:pt x="249" y="61"/>
                    <a:pt x="249" y="61"/>
                    <a:pt x="249" y="61"/>
                  </a:cubicBezTo>
                  <a:cubicBezTo>
                    <a:pt x="247" y="57"/>
                    <a:pt x="244" y="52"/>
                    <a:pt x="246" y="48"/>
                  </a:cubicBezTo>
                  <a:cubicBezTo>
                    <a:pt x="247" y="47"/>
                    <a:pt x="248" y="46"/>
                    <a:pt x="249" y="46"/>
                  </a:cubicBezTo>
                  <a:cubicBezTo>
                    <a:pt x="250" y="44"/>
                    <a:pt x="251" y="44"/>
                    <a:pt x="251" y="41"/>
                  </a:cubicBezTo>
                  <a:cubicBezTo>
                    <a:pt x="250" y="39"/>
                    <a:pt x="249" y="38"/>
                    <a:pt x="247" y="36"/>
                  </a:cubicBezTo>
                  <a:cubicBezTo>
                    <a:pt x="246" y="35"/>
                    <a:pt x="245" y="34"/>
                    <a:pt x="244" y="33"/>
                  </a:cubicBezTo>
                  <a:cubicBezTo>
                    <a:pt x="243" y="31"/>
                    <a:pt x="244" y="29"/>
                    <a:pt x="244" y="26"/>
                  </a:cubicBezTo>
                  <a:cubicBezTo>
                    <a:pt x="245" y="25"/>
                    <a:pt x="245" y="23"/>
                    <a:pt x="245" y="21"/>
                  </a:cubicBezTo>
                  <a:cubicBezTo>
                    <a:pt x="244" y="20"/>
                    <a:pt x="244" y="19"/>
                    <a:pt x="244" y="19"/>
                  </a:cubicBezTo>
                  <a:cubicBezTo>
                    <a:pt x="243" y="18"/>
                    <a:pt x="243" y="18"/>
                    <a:pt x="243" y="18"/>
                  </a:cubicBezTo>
                  <a:cubicBezTo>
                    <a:pt x="242" y="18"/>
                    <a:pt x="242" y="18"/>
                    <a:pt x="242" y="18"/>
                  </a:cubicBezTo>
                  <a:cubicBezTo>
                    <a:pt x="242" y="18"/>
                    <a:pt x="241" y="18"/>
                    <a:pt x="240" y="17"/>
                  </a:cubicBezTo>
                  <a:cubicBezTo>
                    <a:pt x="239" y="16"/>
                    <a:pt x="239" y="15"/>
                    <a:pt x="239" y="14"/>
                  </a:cubicBezTo>
                  <a:cubicBezTo>
                    <a:pt x="238" y="13"/>
                    <a:pt x="238" y="12"/>
                    <a:pt x="237" y="12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5" y="12"/>
                    <a:pt x="234" y="12"/>
                    <a:pt x="233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0" y="14"/>
                    <a:pt x="229" y="14"/>
                    <a:pt x="228" y="14"/>
                  </a:cubicBezTo>
                  <a:cubicBezTo>
                    <a:pt x="227" y="14"/>
                    <a:pt x="226" y="14"/>
                    <a:pt x="225" y="14"/>
                  </a:cubicBezTo>
                  <a:cubicBezTo>
                    <a:pt x="224" y="14"/>
                    <a:pt x="223" y="14"/>
                    <a:pt x="222" y="14"/>
                  </a:cubicBezTo>
                  <a:cubicBezTo>
                    <a:pt x="220" y="14"/>
                    <a:pt x="219" y="14"/>
                    <a:pt x="217" y="14"/>
                  </a:cubicBezTo>
                  <a:cubicBezTo>
                    <a:pt x="217" y="15"/>
                    <a:pt x="217" y="15"/>
                    <a:pt x="216" y="15"/>
                  </a:cubicBezTo>
                  <a:cubicBezTo>
                    <a:pt x="214" y="16"/>
                    <a:pt x="212" y="17"/>
                    <a:pt x="210" y="17"/>
                  </a:cubicBezTo>
                  <a:cubicBezTo>
                    <a:pt x="210" y="17"/>
                    <a:pt x="209" y="17"/>
                    <a:pt x="209" y="17"/>
                  </a:cubicBezTo>
                  <a:cubicBezTo>
                    <a:pt x="208" y="16"/>
                    <a:pt x="207" y="16"/>
                    <a:pt x="207" y="15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3" y="14"/>
                    <a:pt x="201" y="14"/>
                    <a:pt x="199" y="15"/>
                  </a:cubicBezTo>
                  <a:cubicBezTo>
                    <a:pt x="198" y="15"/>
                    <a:pt x="197" y="15"/>
                    <a:pt x="196" y="15"/>
                  </a:cubicBezTo>
                  <a:cubicBezTo>
                    <a:pt x="194" y="15"/>
                    <a:pt x="192" y="16"/>
                    <a:pt x="191" y="16"/>
                  </a:cubicBezTo>
                  <a:cubicBezTo>
                    <a:pt x="189" y="17"/>
                    <a:pt x="188" y="17"/>
                    <a:pt x="187" y="17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2" y="18"/>
                    <a:pt x="182" y="18"/>
                    <a:pt x="180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7" y="23"/>
                    <a:pt x="176" y="25"/>
                    <a:pt x="173" y="25"/>
                  </a:cubicBezTo>
                  <a:cubicBezTo>
                    <a:pt x="173" y="25"/>
                    <a:pt x="172" y="25"/>
                    <a:pt x="172" y="25"/>
                  </a:cubicBezTo>
                  <a:cubicBezTo>
                    <a:pt x="171" y="24"/>
                    <a:pt x="171" y="23"/>
                    <a:pt x="171" y="22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7" y="21"/>
                    <a:pt x="167" y="21"/>
                    <a:pt x="166" y="22"/>
                  </a:cubicBezTo>
                  <a:cubicBezTo>
                    <a:pt x="166" y="22"/>
                    <a:pt x="165" y="23"/>
                    <a:pt x="164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3" y="23"/>
                    <a:pt x="162" y="22"/>
                    <a:pt x="162" y="21"/>
                  </a:cubicBezTo>
                  <a:cubicBezTo>
                    <a:pt x="160" y="19"/>
                    <a:pt x="160" y="17"/>
                    <a:pt x="160" y="14"/>
                  </a:cubicBezTo>
                  <a:cubicBezTo>
                    <a:pt x="160" y="12"/>
                    <a:pt x="160" y="11"/>
                    <a:pt x="159" y="9"/>
                  </a:cubicBezTo>
                  <a:cubicBezTo>
                    <a:pt x="158" y="7"/>
                    <a:pt x="155" y="6"/>
                    <a:pt x="147" y="6"/>
                  </a:cubicBezTo>
                  <a:cubicBezTo>
                    <a:pt x="145" y="6"/>
                    <a:pt x="143" y="6"/>
                    <a:pt x="142" y="6"/>
                  </a:cubicBezTo>
                  <a:cubicBezTo>
                    <a:pt x="141" y="6"/>
                    <a:pt x="139" y="6"/>
                    <a:pt x="139" y="6"/>
                  </a:cubicBezTo>
                  <a:cubicBezTo>
                    <a:pt x="136" y="6"/>
                    <a:pt x="134" y="5"/>
                    <a:pt x="132" y="5"/>
                  </a:cubicBezTo>
                  <a:cubicBezTo>
                    <a:pt x="131" y="4"/>
                    <a:pt x="130" y="4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3"/>
                    <a:pt x="123" y="3"/>
                    <a:pt x="122" y="3"/>
                  </a:cubicBezTo>
                  <a:cubicBezTo>
                    <a:pt x="121" y="3"/>
                    <a:pt x="120" y="4"/>
                    <a:pt x="119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6" y="3"/>
                    <a:pt x="115" y="3"/>
                    <a:pt x="114" y="2"/>
                  </a:cubicBezTo>
                  <a:cubicBezTo>
                    <a:pt x="113" y="1"/>
                    <a:pt x="112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7" y="0"/>
                    <a:pt x="103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8" y="3"/>
                    <a:pt x="89" y="5"/>
                    <a:pt x="87" y="8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1"/>
                    <a:pt x="87" y="12"/>
                    <a:pt x="88" y="13"/>
                  </a:cubicBezTo>
                  <a:cubicBezTo>
                    <a:pt x="89" y="14"/>
                    <a:pt x="90" y="16"/>
                    <a:pt x="89" y="17"/>
                  </a:cubicBezTo>
                  <a:cubicBezTo>
                    <a:pt x="88" y="19"/>
                    <a:pt x="84" y="21"/>
                    <a:pt x="79" y="22"/>
                  </a:cubicBezTo>
                  <a:cubicBezTo>
                    <a:pt x="78" y="22"/>
                    <a:pt x="77" y="23"/>
                    <a:pt x="76" y="23"/>
                  </a:cubicBezTo>
                  <a:cubicBezTo>
                    <a:pt x="71" y="25"/>
                    <a:pt x="67" y="27"/>
                    <a:pt x="64" y="31"/>
                  </a:cubicBezTo>
                  <a:cubicBezTo>
                    <a:pt x="62" y="34"/>
                    <a:pt x="61" y="37"/>
                    <a:pt x="60" y="40"/>
                  </a:cubicBezTo>
                  <a:cubicBezTo>
                    <a:pt x="59" y="42"/>
                    <a:pt x="59" y="43"/>
                    <a:pt x="58" y="45"/>
                  </a:cubicBezTo>
                  <a:cubicBezTo>
                    <a:pt x="58" y="47"/>
                    <a:pt x="56" y="49"/>
                    <a:pt x="54" y="51"/>
                  </a:cubicBezTo>
                  <a:cubicBezTo>
                    <a:pt x="53" y="53"/>
                    <a:pt x="52" y="54"/>
                    <a:pt x="51" y="56"/>
                  </a:cubicBezTo>
                  <a:cubicBezTo>
                    <a:pt x="50" y="58"/>
                    <a:pt x="50" y="61"/>
                    <a:pt x="50" y="63"/>
                  </a:cubicBezTo>
                  <a:cubicBezTo>
                    <a:pt x="49" y="65"/>
                    <a:pt x="49" y="68"/>
                    <a:pt x="47" y="70"/>
                  </a:cubicBezTo>
                  <a:cubicBezTo>
                    <a:pt x="46" y="72"/>
                    <a:pt x="45" y="74"/>
                    <a:pt x="44" y="76"/>
                  </a:cubicBezTo>
                  <a:cubicBezTo>
                    <a:pt x="43" y="78"/>
                    <a:pt x="41" y="80"/>
                    <a:pt x="40" y="82"/>
                  </a:cubicBezTo>
                  <a:cubicBezTo>
                    <a:pt x="37" y="85"/>
                    <a:pt x="35" y="89"/>
                    <a:pt x="33" y="92"/>
                  </a:cubicBezTo>
                  <a:cubicBezTo>
                    <a:pt x="30" y="98"/>
                    <a:pt x="26" y="104"/>
                    <a:pt x="21" y="107"/>
                  </a:cubicBezTo>
                  <a:cubicBezTo>
                    <a:pt x="20" y="108"/>
                    <a:pt x="17" y="109"/>
                    <a:pt x="15" y="110"/>
                  </a:cubicBezTo>
                  <a:cubicBezTo>
                    <a:pt x="13" y="111"/>
                    <a:pt x="11" y="112"/>
                    <a:pt x="9" y="114"/>
                  </a:cubicBezTo>
                  <a:cubicBezTo>
                    <a:pt x="6" y="115"/>
                    <a:pt x="4" y="117"/>
                    <a:pt x="2" y="12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4" y="124"/>
                    <a:pt x="7" y="125"/>
                    <a:pt x="9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2" y="125"/>
                    <a:pt x="13" y="124"/>
                    <a:pt x="14" y="124"/>
                  </a:cubicBezTo>
                  <a:cubicBezTo>
                    <a:pt x="16" y="124"/>
                    <a:pt x="17" y="123"/>
                    <a:pt x="19" y="123"/>
                  </a:cubicBezTo>
                  <a:cubicBezTo>
                    <a:pt x="20" y="123"/>
                    <a:pt x="21" y="124"/>
                    <a:pt x="22" y="124"/>
                  </a:cubicBezTo>
                  <a:cubicBezTo>
                    <a:pt x="23" y="124"/>
                    <a:pt x="24" y="124"/>
                    <a:pt x="25" y="125"/>
                  </a:cubicBezTo>
                  <a:cubicBezTo>
                    <a:pt x="26" y="125"/>
                    <a:pt x="27" y="126"/>
                    <a:pt x="28" y="126"/>
                  </a:cubicBezTo>
                  <a:cubicBezTo>
                    <a:pt x="29" y="126"/>
                    <a:pt x="30" y="125"/>
                    <a:pt x="31" y="125"/>
                  </a:cubicBezTo>
                  <a:cubicBezTo>
                    <a:pt x="31" y="124"/>
                    <a:pt x="32" y="124"/>
                    <a:pt x="33" y="124"/>
                  </a:cubicBezTo>
                  <a:cubicBezTo>
                    <a:pt x="34" y="123"/>
                    <a:pt x="36" y="123"/>
                    <a:pt x="38" y="123"/>
                  </a:cubicBezTo>
                  <a:cubicBezTo>
                    <a:pt x="40" y="123"/>
                    <a:pt x="43" y="124"/>
                    <a:pt x="44" y="124"/>
                  </a:cubicBezTo>
                  <a:cubicBezTo>
                    <a:pt x="47" y="125"/>
                    <a:pt x="49" y="126"/>
                    <a:pt x="51" y="127"/>
                  </a:cubicBezTo>
                  <a:cubicBezTo>
                    <a:pt x="53" y="128"/>
                    <a:pt x="56" y="129"/>
                    <a:pt x="58" y="129"/>
                  </a:cubicBezTo>
                  <a:cubicBezTo>
                    <a:pt x="59" y="130"/>
                    <a:pt x="60" y="130"/>
                    <a:pt x="61" y="130"/>
                  </a:cubicBezTo>
                  <a:cubicBezTo>
                    <a:pt x="62" y="130"/>
                    <a:pt x="63" y="130"/>
                    <a:pt x="64" y="129"/>
                  </a:cubicBezTo>
                  <a:cubicBezTo>
                    <a:pt x="66" y="129"/>
                    <a:pt x="67" y="129"/>
                    <a:pt x="68" y="129"/>
                  </a:cubicBezTo>
                  <a:cubicBezTo>
                    <a:pt x="70" y="129"/>
                    <a:pt x="72" y="130"/>
                    <a:pt x="73" y="130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80" y="134"/>
                    <a:pt x="84" y="137"/>
                    <a:pt x="88" y="138"/>
                  </a:cubicBezTo>
                  <a:cubicBezTo>
                    <a:pt x="93" y="140"/>
                    <a:pt x="100" y="142"/>
                    <a:pt x="105" y="142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10" y="142"/>
                    <a:pt x="112" y="142"/>
                    <a:pt x="114" y="142"/>
                  </a:cubicBezTo>
                  <a:cubicBezTo>
                    <a:pt x="115" y="142"/>
                    <a:pt x="117" y="142"/>
                    <a:pt x="119" y="142"/>
                  </a:cubicBezTo>
                  <a:cubicBezTo>
                    <a:pt x="121" y="142"/>
                    <a:pt x="123" y="142"/>
                    <a:pt x="124" y="142"/>
                  </a:cubicBezTo>
                  <a:cubicBezTo>
                    <a:pt x="127" y="143"/>
                    <a:pt x="131" y="147"/>
                    <a:pt x="134" y="149"/>
                  </a:cubicBezTo>
                  <a:cubicBezTo>
                    <a:pt x="135" y="150"/>
                    <a:pt x="135" y="150"/>
                    <a:pt x="135" y="150"/>
                  </a:cubicBezTo>
                  <a:cubicBezTo>
                    <a:pt x="139" y="154"/>
                    <a:pt x="140" y="161"/>
                    <a:pt x="140" y="167"/>
                  </a:cubicBezTo>
                  <a:cubicBezTo>
                    <a:pt x="140" y="170"/>
                    <a:pt x="141" y="172"/>
                    <a:pt x="142" y="175"/>
                  </a:cubicBezTo>
                  <a:cubicBezTo>
                    <a:pt x="142" y="178"/>
                    <a:pt x="142" y="179"/>
                    <a:pt x="141" y="181"/>
                  </a:cubicBezTo>
                  <a:cubicBezTo>
                    <a:pt x="141" y="182"/>
                    <a:pt x="140" y="183"/>
                    <a:pt x="140" y="184"/>
                  </a:cubicBezTo>
                  <a:cubicBezTo>
                    <a:pt x="140" y="188"/>
                    <a:pt x="147" y="197"/>
                    <a:pt x="150" y="200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2" y="202"/>
                    <a:pt x="154" y="204"/>
                    <a:pt x="155" y="206"/>
                  </a:cubicBezTo>
                  <a:cubicBezTo>
                    <a:pt x="155" y="209"/>
                    <a:pt x="154" y="210"/>
                    <a:pt x="153" y="211"/>
                  </a:cubicBezTo>
                  <a:cubicBezTo>
                    <a:pt x="152" y="212"/>
                    <a:pt x="152" y="212"/>
                    <a:pt x="151" y="213"/>
                  </a:cubicBezTo>
                  <a:cubicBezTo>
                    <a:pt x="150" y="215"/>
                    <a:pt x="150" y="217"/>
                    <a:pt x="151" y="219"/>
                  </a:cubicBezTo>
                  <a:cubicBezTo>
                    <a:pt x="152" y="221"/>
                    <a:pt x="155" y="223"/>
                    <a:pt x="166" y="223"/>
                  </a:cubicBezTo>
                  <a:cubicBezTo>
                    <a:pt x="168" y="223"/>
                    <a:pt x="170" y="223"/>
                    <a:pt x="173" y="223"/>
                  </a:cubicBezTo>
                  <a:cubicBezTo>
                    <a:pt x="174" y="223"/>
                    <a:pt x="175" y="223"/>
                    <a:pt x="176" y="223"/>
                  </a:cubicBezTo>
                  <a:cubicBezTo>
                    <a:pt x="179" y="223"/>
                    <a:pt x="181" y="223"/>
                    <a:pt x="185" y="226"/>
                  </a:cubicBezTo>
                  <a:cubicBezTo>
                    <a:pt x="185" y="227"/>
                    <a:pt x="185" y="229"/>
                    <a:pt x="184" y="231"/>
                  </a:cubicBezTo>
                  <a:cubicBezTo>
                    <a:pt x="183" y="233"/>
                    <a:pt x="182" y="235"/>
                    <a:pt x="183" y="237"/>
                  </a:cubicBezTo>
                  <a:cubicBezTo>
                    <a:pt x="184" y="239"/>
                    <a:pt x="187" y="239"/>
                    <a:pt x="189" y="239"/>
                  </a:cubicBezTo>
                  <a:cubicBezTo>
                    <a:pt x="191" y="239"/>
                    <a:pt x="192" y="239"/>
                    <a:pt x="193" y="240"/>
                  </a:cubicBezTo>
                  <a:cubicBezTo>
                    <a:pt x="195" y="241"/>
                    <a:pt x="196" y="243"/>
                    <a:pt x="197" y="244"/>
                  </a:cubicBezTo>
                  <a:cubicBezTo>
                    <a:pt x="198" y="246"/>
                    <a:pt x="199" y="247"/>
                    <a:pt x="200" y="248"/>
                  </a:cubicBezTo>
                  <a:cubicBezTo>
                    <a:pt x="201" y="249"/>
                    <a:pt x="201" y="249"/>
                    <a:pt x="202" y="250"/>
                  </a:cubicBezTo>
                  <a:cubicBezTo>
                    <a:pt x="203" y="250"/>
                    <a:pt x="203" y="250"/>
                    <a:pt x="204" y="251"/>
                  </a:cubicBezTo>
                  <a:cubicBezTo>
                    <a:pt x="206" y="252"/>
                    <a:pt x="206" y="252"/>
                    <a:pt x="206" y="252"/>
                  </a:cubicBezTo>
                  <a:cubicBezTo>
                    <a:pt x="207" y="250"/>
                    <a:pt x="207" y="250"/>
                    <a:pt x="207" y="250"/>
                  </a:cubicBezTo>
                  <a:cubicBezTo>
                    <a:pt x="207" y="249"/>
                    <a:pt x="207" y="247"/>
                    <a:pt x="208" y="246"/>
                  </a:cubicBezTo>
                  <a:cubicBezTo>
                    <a:pt x="208" y="244"/>
                    <a:pt x="209" y="241"/>
                    <a:pt x="210" y="239"/>
                  </a:cubicBezTo>
                  <a:cubicBezTo>
                    <a:pt x="211" y="238"/>
                    <a:pt x="211" y="238"/>
                    <a:pt x="211" y="238"/>
                  </a:cubicBezTo>
                  <a:cubicBezTo>
                    <a:pt x="213" y="236"/>
                    <a:pt x="215" y="234"/>
                    <a:pt x="217" y="233"/>
                  </a:cubicBezTo>
                  <a:cubicBezTo>
                    <a:pt x="220" y="231"/>
                    <a:pt x="223" y="230"/>
                    <a:pt x="226" y="229"/>
                  </a:cubicBezTo>
                  <a:cubicBezTo>
                    <a:pt x="227" y="228"/>
                    <a:pt x="229" y="227"/>
                    <a:pt x="231" y="227"/>
                  </a:cubicBezTo>
                  <a:cubicBezTo>
                    <a:pt x="233" y="226"/>
                    <a:pt x="235" y="224"/>
                    <a:pt x="237" y="223"/>
                  </a:cubicBezTo>
                  <a:cubicBezTo>
                    <a:pt x="238" y="223"/>
                    <a:pt x="239" y="222"/>
                    <a:pt x="240" y="221"/>
                  </a:cubicBezTo>
                  <a:cubicBezTo>
                    <a:pt x="241" y="220"/>
                    <a:pt x="242" y="220"/>
                    <a:pt x="243" y="219"/>
                  </a:cubicBezTo>
                  <a:cubicBezTo>
                    <a:pt x="246" y="217"/>
                    <a:pt x="248" y="216"/>
                    <a:pt x="250" y="213"/>
                  </a:cubicBezTo>
                  <a:cubicBezTo>
                    <a:pt x="252" y="212"/>
                    <a:pt x="252" y="212"/>
                    <a:pt x="255" y="212"/>
                  </a:cubicBezTo>
                  <a:cubicBezTo>
                    <a:pt x="256" y="212"/>
                    <a:pt x="258" y="211"/>
                    <a:pt x="259" y="211"/>
                  </a:cubicBezTo>
                  <a:cubicBezTo>
                    <a:pt x="260" y="211"/>
                    <a:pt x="261" y="211"/>
                    <a:pt x="261" y="210"/>
                  </a:cubicBezTo>
                  <a:cubicBezTo>
                    <a:pt x="262" y="210"/>
                    <a:pt x="263" y="210"/>
                    <a:pt x="263" y="210"/>
                  </a:cubicBezTo>
                  <a:cubicBezTo>
                    <a:pt x="265" y="210"/>
                    <a:pt x="266" y="210"/>
                    <a:pt x="268" y="209"/>
                  </a:cubicBezTo>
                  <a:cubicBezTo>
                    <a:pt x="271" y="207"/>
                    <a:pt x="273" y="204"/>
                    <a:pt x="275" y="201"/>
                  </a:cubicBezTo>
                  <a:cubicBezTo>
                    <a:pt x="275" y="200"/>
                    <a:pt x="275" y="200"/>
                    <a:pt x="276" y="199"/>
                  </a:cubicBezTo>
                  <a:cubicBezTo>
                    <a:pt x="276" y="198"/>
                    <a:pt x="276" y="197"/>
                    <a:pt x="277" y="197"/>
                  </a:cubicBezTo>
                  <a:cubicBezTo>
                    <a:pt x="277" y="196"/>
                    <a:pt x="278" y="196"/>
                    <a:pt x="279" y="196"/>
                  </a:cubicBezTo>
                  <a:cubicBezTo>
                    <a:pt x="279" y="195"/>
                    <a:pt x="280" y="195"/>
                    <a:pt x="280" y="195"/>
                  </a:cubicBezTo>
                  <a:cubicBezTo>
                    <a:pt x="281" y="195"/>
                    <a:pt x="282" y="194"/>
                    <a:pt x="283" y="193"/>
                  </a:cubicBezTo>
                  <a:cubicBezTo>
                    <a:pt x="284" y="192"/>
                    <a:pt x="285" y="192"/>
                    <a:pt x="286" y="192"/>
                  </a:cubicBezTo>
                  <a:cubicBezTo>
                    <a:pt x="288" y="192"/>
                    <a:pt x="289" y="191"/>
                    <a:pt x="291" y="190"/>
                  </a:cubicBezTo>
                  <a:cubicBezTo>
                    <a:pt x="292" y="190"/>
                    <a:pt x="294" y="189"/>
                    <a:pt x="295" y="189"/>
                  </a:cubicBezTo>
                  <a:cubicBezTo>
                    <a:pt x="296" y="189"/>
                    <a:pt x="296" y="189"/>
                    <a:pt x="296" y="189"/>
                  </a:cubicBezTo>
                  <a:cubicBezTo>
                    <a:pt x="307" y="191"/>
                    <a:pt x="307" y="191"/>
                    <a:pt x="307" y="191"/>
                  </a:cubicBezTo>
                  <a:cubicBezTo>
                    <a:pt x="307" y="191"/>
                    <a:pt x="308" y="191"/>
                    <a:pt x="308" y="191"/>
                  </a:cubicBezTo>
                  <a:cubicBezTo>
                    <a:pt x="309" y="191"/>
                    <a:pt x="311" y="192"/>
                    <a:pt x="312" y="192"/>
                  </a:cubicBezTo>
                  <a:cubicBezTo>
                    <a:pt x="313" y="192"/>
                    <a:pt x="314" y="191"/>
                    <a:pt x="315" y="190"/>
                  </a:cubicBezTo>
                  <a:cubicBezTo>
                    <a:pt x="316" y="189"/>
                    <a:pt x="316" y="187"/>
                    <a:pt x="316" y="186"/>
                  </a:cubicBezTo>
                  <a:cubicBezTo>
                    <a:pt x="316" y="186"/>
                    <a:pt x="316" y="186"/>
                    <a:pt x="316" y="186"/>
                  </a:cubicBezTo>
                  <a:cubicBezTo>
                    <a:pt x="316" y="186"/>
                    <a:pt x="316" y="186"/>
                    <a:pt x="316" y="185"/>
                  </a:cubicBezTo>
                  <a:cubicBezTo>
                    <a:pt x="318" y="184"/>
                    <a:pt x="319" y="183"/>
                    <a:pt x="321" y="182"/>
                  </a:cubicBezTo>
                  <a:cubicBezTo>
                    <a:pt x="324" y="181"/>
                    <a:pt x="326" y="179"/>
                    <a:pt x="328" y="178"/>
                  </a:cubicBezTo>
                  <a:cubicBezTo>
                    <a:pt x="330" y="176"/>
                    <a:pt x="332" y="175"/>
                    <a:pt x="334" y="174"/>
                  </a:cubicBezTo>
                  <a:cubicBezTo>
                    <a:pt x="335" y="173"/>
                    <a:pt x="337" y="173"/>
                    <a:pt x="339" y="173"/>
                  </a:cubicBezTo>
                  <a:cubicBezTo>
                    <a:pt x="339" y="173"/>
                    <a:pt x="339" y="173"/>
                    <a:pt x="339" y="173"/>
                  </a:cubicBezTo>
                  <a:cubicBezTo>
                    <a:pt x="341" y="173"/>
                    <a:pt x="342" y="173"/>
                    <a:pt x="343" y="173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6" y="170"/>
                    <a:pt x="346" y="170"/>
                    <a:pt x="346" y="170"/>
                  </a:cubicBezTo>
                  <a:cubicBezTo>
                    <a:pt x="346" y="170"/>
                    <a:pt x="345" y="169"/>
                    <a:pt x="345" y="168"/>
                  </a:cubicBezTo>
                  <a:cubicBezTo>
                    <a:pt x="345" y="168"/>
                    <a:pt x="344" y="167"/>
                    <a:pt x="343" y="166"/>
                  </a:cubicBezTo>
                  <a:cubicBezTo>
                    <a:pt x="342" y="164"/>
                    <a:pt x="341" y="162"/>
                    <a:pt x="340" y="160"/>
                  </a:cubicBezTo>
                  <a:cubicBezTo>
                    <a:pt x="340" y="155"/>
                    <a:pt x="346" y="150"/>
                    <a:pt x="351" y="148"/>
                  </a:cubicBezTo>
                  <a:cubicBezTo>
                    <a:pt x="353" y="147"/>
                    <a:pt x="355" y="146"/>
                    <a:pt x="357" y="146"/>
                  </a:cubicBezTo>
                  <a:cubicBezTo>
                    <a:pt x="361" y="145"/>
                    <a:pt x="365" y="144"/>
                    <a:pt x="368" y="142"/>
                  </a:cubicBezTo>
                  <a:cubicBezTo>
                    <a:pt x="371" y="139"/>
                    <a:pt x="370" y="136"/>
                    <a:pt x="370" y="13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30">
              <a:extLst>
                <a:ext uri="{FF2B5EF4-FFF2-40B4-BE49-F238E27FC236}">
                  <a16:creationId xmlns:a16="http://schemas.microsoft.com/office/drawing/2014/main" id="{E883A6EF-917D-4B15-AD8F-77764E927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433"/>
              <a:ext cx="823" cy="432"/>
            </a:xfrm>
            <a:custGeom>
              <a:avLst/>
              <a:gdLst>
                <a:gd name="T0" fmla="*/ 172 w 337"/>
                <a:gd name="T1" fmla="*/ 42 h 177"/>
                <a:gd name="T2" fmla="*/ 172 w 337"/>
                <a:gd name="T3" fmla="*/ 41 h 177"/>
                <a:gd name="T4" fmla="*/ 12 w 337"/>
                <a:gd name="T5" fmla="*/ 2 h 177"/>
                <a:gd name="T6" fmla="*/ 10 w 337"/>
                <a:gd name="T7" fmla="*/ 6 h 177"/>
                <a:gd name="T8" fmla="*/ 10 w 337"/>
                <a:gd name="T9" fmla="*/ 11 h 177"/>
                <a:gd name="T10" fmla="*/ 0 w 337"/>
                <a:gd name="T11" fmla="*/ 21 h 177"/>
                <a:gd name="T12" fmla="*/ 6 w 337"/>
                <a:gd name="T13" fmla="*/ 29 h 177"/>
                <a:gd name="T14" fmla="*/ 12 w 337"/>
                <a:gd name="T15" fmla="*/ 37 h 177"/>
                <a:gd name="T16" fmla="*/ 16 w 337"/>
                <a:gd name="T17" fmla="*/ 45 h 177"/>
                <a:gd name="T18" fmla="*/ 18 w 337"/>
                <a:gd name="T19" fmla="*/ 47 h 177"/>
                <a:gd name="T20" fmla="*/ 21 w 337"/>
                <a:gd name="T21" fmla="*/ 55 h 177"/>
                <a:gd name="T22" fmla="*/ 27 w 337"/>
                <a:gd name="T23" fmla="*/ 61 h 177"/>
                <a:gd name="T24" fmla="*/ 30 w 337"/>
                <a:gd name="T25" fmla="*/ 67 h 177"/>
                <a:gd name="T26" fmla="*/ 36 w 337"/>
                <a:gd name="T27" fmla="*/ 73 h 177"/>
                <a:gd name="T28" fmla="*/ 45 w 337"/>
                <a:gd name="T29" fmla="*/ 81 h 177"/>
                <a:gd name="T30" fmla="*/ 48 w 337"/>
                <a:gd name="T31" fmla="*/ 85 h 177"/>
                <a:gd name="T32" fmla="*/ 49 w 337"/>
                <a:gd name="T33" fmla="*/ 92 h 177"/>
                <a:gd name="T34" fmla="*/ 46 w 337"/>
                <a:gd name="T35" fmla="*/ 98 h 177"/>
                <a:gd name="T36" fmla="*/ 42 w 337"/>
                <a:gd name="T37" fmla="*/ 105 h 177"/>
                <a:gd name="T38" fmla="*/ 45 w 337"/>
                <a:gd name="T39" fmla="*/ 106 h 177"/>
                <a:gd name="T40" fmla="*/ 59 w 337"/>
                <a:gd name="T41" fmla="*/ 108 h 177"/>
                <a:gd name="T42" fmla="*/ 69 w 337"/>
                <a:gd name="T43" fmla="*/ 108 h 177"/>
                <a:gd name="T44" fmla="*/ 74 w 337"/>
                <a:gd name="T45" fmla="*/ 108 h 177"/>
                <a:gd name="T46" fmla="*/ 81 w 337"/>
                <a:gd name="T47" fmla="*/ 114 h 177"/>
                <a:gd name="T48" fmla="*/ 83 w 337"/>
                <a:gd name="T49" fmla="*/ 120 h 177"/>
                <a:gd name="T50" fmla="*/ 93 w 337"/>
                <a:gd name="T51" fmla="*/ 131 h 177"/>
                <a:gd name="T52" fmla="*/ 99 w 337"/>
                <a:gd name="T53" fmla="*/ 130 h 177"/>
                <a:gd name="T54" fmla="*/ 107 w 337"/>
                <a:gd name="T55" fmla="*/ 131 h 177"/>
                <a:gd name="T56" fmla="*/ 144 w 337"/>
                <a:gd name="T57" fmla="*/ 116 h 177"/>
                <a:gd name="T58" fmla="*/ 149 w 337"/>
                <a:gd name="T59" fmla="*/ 111 h 177"/>
                <a:gd name="T60" fmla="*/ 155 w 337"/>
                <a:gd name="T61" fmla="*/ 105 h 177"/>
                <a:gd name="T62" fmla="*/ 157 w 337"/>
                <a:gd name="T63" fmla="*/ 104 h 177"/>
                <a:gd name="T64" fmla="*/ 158 w 337"/>
                <a:gd name="T65" fmla="*/ 108 h 177"/>
                <a:gd name="T66" fmla="*/ 157 w 337"/>
                <a:gd name="T67" fmla="*/ 114 h 177"/>
                <a:gd name="T68" fmla="*/ 154 w 337"/>
                <a:gd name="T69" fmla="*/ 124 h 177"/>
                <a:gd name="T70" fmla="*/ 156 w 337"/>
                <a:gd name="T71" fmla="*/ 136 h 177"/>
                <a:gd name="T72" fmla="*/ 157 w 337"/>
                <a:gd name="T73" fmla="*/ 147 h 177"/>
                <a:gd name="T74" fmla="*/ 158 w 337"/>
                <a:gd name="T75" fmla="*/ 159 h 177"/>
                <a:gd name="T76" fmla="*/ 158 w 337"/>
                <a:gd name="T77" fmla="*/ 167 h 177"/>
                <a:gd name="T78" fmla="*/ 162 w 337"/>
                <a:gd name="T79" fmla="*/ 170 h 177"/>
                <a:gd name="T80" fmla="*/ 167 w 337"/>
                <a:gd name="T81" fmla="*/ 174 h 177"/>
                <a:gd name="T82" fmla="*/ 176 w 337"/>
                <a:gd name="T83" fmla="*/ 176 h 177"/>
                <a:gd name="T84" fmla="*/ 192 w 337"/>
                <a:gd name="T85" fmla="*/ 167 h 177"/>
                <a:gd name="T86" fmla="*/ 198 w 337"/>
                <a:gd name="T87" fmla="*/ 168 h 177"/>
                <a:gd name="T88" fmla="*/ 201 w 337"/>
                <a:gd name="T89" fmla="*/ 168 h 177"/>
                <a:gd name="T90" fmla="*/ 208 w 337"/>
                <a:gd name="T91" fmla="*/ 167 h 177"/>
                <a:gd name="T92" fmla="*/ 215 w 337"/>
                <a:gd name="T93" fmla="*/ 169 h 177"/>
                <a:gd name="T94" fmla="*/ 223 w 337"/>
                <a:gd name="T95" fmla="*/ 170 h 177"/>
                <a:gd name="T96" fmla="*/ 233 w 337"/>
                <a:gd name="T97" fmla="*/ 169 h 177"/>
                <a:gd name="T98" fmla="*/ 236 w 337"/>
                <a:gd name="T99" fmla="*/ 169 h 177"/>
                <a:gd name="T100" fmla="*/ 241 w 337"/>
                <a:gd name="T101" fmla="*/ 173 h 177"/>
                <a:gd name="T102" fmla="*/ 242 w 337"/>
                <a:gd name="T103" fmla="*/ 177 h 177"/>
                <a:gd name="T104" fmla="*/ 256 w 337"/>
                <a:gd name="T105" fmla="*/ 172 h 177"/>
                <a:gd name="T106" fmla="*/ 262 w 337"/>
                <a:gd name="T107" fmla="*/ 169 h 177"/>
                <a:gd name="T108" fmla="*/ 271 w 337"/>
                <a:gd name="T109" fmla="*/ 158 h 177"/>
                <a:gd name="T110" fmla="*/ 278 w 337"/>
                <a:gd name="T111" fmla="*/ 151 h 177"/>
                <a:gd name="T112" fmla="*/ 285 w 337"/>
                <a:gd name="T113" fmla="*/ 152 h 177"/>
                <a:gd name="T114" fmla="*/ 297 w 337"/>
                <a:gd name="T115" fmla="*/ 143 h 177"/>
                <a:gd name="T116" fmla="*/ 318 w 337"/>
                <a:gd name="T117" fmla="*/ 129 h 177"/>
                <a:gd name="T118" fmla="*/ 328 w 337"/>
                <a:gd name="T119" fmla="*/ 120 h 177"/>
                <a:gd name="T120" fmla="*/ 337 w 337"/>
                <a:gd name="T121" fmla="*/ 11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" h="177">
                  <a:moveTo>
                    <a:pt x="245" y="78"/>
                  </a:moveTo>
                  <a:cubicBezTo>
                    <a:pt x="172" y="42"/>
                    <a:pt x="172" y="42"/>
                    <a:pt x="172" y="42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66" y="38"/>
                    <a:pt x="66" y="22"/>
                    <a:pt x="65" y="2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9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3" y="15"/>
                    <a:pt x="0" y="17"/>
                    <a:pt x="0" y="21"/>
                  </a:cubicBezTo>
                  <a:cubicBezTo>
                    <a:pt x="0" y="23"/>
                    <a:pt x="1" y="25"/>
                    <a:pt x="3" y="27"/>
                  </a:cubicBezTo>
                  <a:cubicBezTo>
                    <a:pt x="4" y="28"/>
                    <a:pt x="5" y="28"/>
                    <a:pt x="6" y="29"/>
                  </a:cubicBezTo>
                  <a:cubicBezTo>
                    <a:pt x="8" y="31"/>
                    <a:pt x="13" y="34"/>
                    <a:pt x="13" y="35"/>
                  </a:cubicBezTo>
                  <a:cubicBezTo>
                    <a:pt x="13" y="35"/>
                    <a:pt x="13" y="36"/>
                    <a:pt x="12" y="37"/>
                  </a:cubicBezTo>
                  <a:cubicBezTo>
                    <a:pt x="11" y="38"/>
                    <a:pt x="10" y="40"/>
                    <a:pt x="12" y="43"/>
                  </a:cubicBezTo>
                  <a:cubicBezTo>
                    <a:pt x="13" y="44"/>
                    <a:pt x="15" y="44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8" y="45"/>
                    <a:pt x="18" y="46"/>
                    <a:pt x="18" y="47"/>
                  </a:cubicBezTo>
                  <a:cubicBezTo>
                    <a:pt x="18" y="47"/>
                    <a:pt x="18" y="47"/>
                    <a:pt x="19" y="48"/>
                  </a:cubicBezTo>
                  <a:cubicBezTo>
                    <a:pt x="20" y="50"/>
                    <a:pt x="20" y="52"/>
                    <a:pt x="21" y="55"/>
                  </a:cubicBezTo>
                  <a:cubicBezTo>
                    <a:pt x="22" y="57"/>
                    <a:pt x="24" y="59"/>
                    <a:pt x="25" y="60"/>
                  </a:cubicBezTo>
                  <a:cubicBezTo>
                    <a:pt x="26" y="60"/>
                    <a:pt x="26" y="60"/>
                    <a:pt x="27" y="61"/>
                  </a:cubicBezTo>
                  <a:cubicBezTo>
                    <a:pt x="28" y="62"/>
                    <a:pt x="29" y="63"/>
                    <a:pt x="29" y="64"/>
                  </a:cubicBezTo>
                  <a:cubicBezTo>
                    <a:pt x="29" y="65"/>
                    <a:pt x="30" y="66"/>
                    <a:pt x="30" y="67"/>
                  </a:cubicBezTo>
                  <a:cubicBezTo>
                    <a:pt x="31" y="69"/>
                    <a:pt x="33" y="70"/>
                    <a:pt x="34" y="71"/>
                  </a:cubicBezTo>
                  <a:cubicBezTo>
                    <a:pt x="35" y="71"/>
                    <a:pt x="36" y="72"/>
                    <a:pt x="36" y="73"/>
                  </a:cubicBezTo>
                  <a:cubicBezTo>
                    <a:pt x="38" y="75"/>
                    <a:pt x="40" y="76"/>
                    <a:pt x="42" y="78"/>
                  </a:cubicBezTo>
                  <a:cubicBezTo>
                    <a:pt x="43" y="79"/>
                    <a:pt x="44" y="80"/>
                    <a:pt x="45" y="81"/>
                  </a:cubicBezTo>
                  <a:cubicBezTo>
                    <a:pt x="46" y="82"/>
                    <a:pt x="46" y="83"/>
                    <a:pt x="47" y="84"/>
                  </a:cubicBezTo>
                  <a:cubicBezTo>
                    <a:pt x="47" y="84"/>
                    <a:pt x="48" y="84"/>
                    <a:pt x="48" y="85"/>
                  </a:cubicBezTo>
                  <a:cubicBezTo>
                    <a:pt x="49" y="85"/>
                    <a:pt x="50" y="87"/>
                    <a:pt x="51" y="88"/>
                  </a:cubicBezTo>
                  <a:cubicBezTo>
                    <a:pt x="51" y="89"/>
                    <a:pt x="50" y="91"/>
                    <a:pt x="49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4"/>
                    <a:pt x="48" y="96"/>
                    <a:pt x="46" y="98"/>
                  </a:cubicBezTo>
                  <a:cubicBezTo>
                    <a:pt x="46" y="98"/>
                    <a:pt x="46" y="99"/>
                    <a:pt x="45" y="99"/>
                  </a:cubicBezTo>
                  <a:cubicBezTo>
                    <a:pt x="44" y="100"/>
                    <a:pt x="42" y="102"/>
                    <a:pt x="42" y="105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9" y="106"/>
                    <a:pt x="53" y="107"/>
                    <a:pt x="57" y="107"/>
                  </a:cubicBezTo>
                  <a:cubicBezTo>
                    <a:pt x="58" y="107"/>
                    <a:pt x="59" y="108"/>
                    <a:pt x="59" y="108"/>
                  </a:cubicBezTo>
                  <a:cubicBezTo>
                    <a:pt x="62" y="108"/>
                    <a:pt x="64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70" y="108"/>
                    <a:pt x="71" y="108"/>
                  </a:cubicBezTo>
                  <a:cubicBezTo>
                    <a:pt x="72" y="108"/>
                    <a:pt x="73" y="108"/>
                    <a:pt x="74" y="108"/>
                  </a:cubicBezTo>
                  <a:cubicBezTo>
                    <a:pt x="76" y="108"/>
                    <a:pt x="77" y="108"/>
                    <a:pt x="78" y="109"/>
                  </a:cubicBezTo>
                  <a:cubicBezTo>
                    <a:pt x="80" y="110"/>
                    <a:pt x="80" y="112"/>
                    <a:pt x="81" y="114"/>
                  </a:cubicBezTo>
                  <a:cubicBezTo>
                    <a:pt x="82" y="115"/>
                    <a:pt x="82" y="116"/>
                    <a:pt x="82" y="117"/>
                  </a:cubicBezTo>
                  <a:cubicBezTo>
                    <a:pt x="83" y="118"/>
                    <a:pt x="83" y="119"/>
                    <a:pt x="83" y="120"/>
                  </a:cubicBezTo>
                  <a:cubicBezTo>
                    <a:pt x="85" y="125"/>
                    <a:pt x="87" y="129"/>
                    <a:pt x="90" y="130"/>
                  </a:cubicBezTo>
                  <a:cubicBezTo>
                    <a:pt x="91" y="131"/>
                    <a:pt x="92" y="131"/>
                    <a:pt x="93" y="131"/>
                  </a:cubicBezTo>
                  <a:cubicBezTo>
                    <a:pt x="94" y="131"/>
                    <a:pt x="95" y="131"/>
                    <a:pt x="97" y="131"/>
                  </a:cubicBezTo>
                  <a:cubicBezTo>
                    <a:pt x="97" y="131"/>
                    <a:pt x="98" y="130"/>
                    <a:pt x="99" y="130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7" y="131"/>
                    <a:pt x="107" y="131"/>
                    <a:pt x="107" y="131"/>
                  </a:cubicBezTo>
                  <a:cubicBezTo>
                    <a:pt x="117" y="131"/>
                    <a:pt x="127" y="130"/>
                    <a:pt x="135" y="125"/>
                  </a:cubicBezTo>
                  <a:cubicBezTo>
                    <a:pt x="138" y="122"/>
                    <a:pt x="141" y="119"/>
                    <a:pt x="144" y="116"/>
                  </a:cubicBezTo>
                  <a:cubicBezTo>
                    <a:pt x="145" y="115"/>
                    <a:pt x="146" y="114"/>
                    <a:pt x="147" y="113"/>
                  </a:cubicBezTo>
                  <a:cubicBezTo>
                    <a:pt x="148" y="113"/>
                    <a:pt x="148" y="112"/>
                    <a:pt x="149" y="111"/>
                  </a:cubicBezTo>
                  <a:cubicBezTo>
                    <a:pt x="151" y="110"/>
                    <a:pt x="153" y="108"/>
                    <a:pt x="154" y="106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6" y="104"/>
                    <a:pt x="156" y="103"/>
                    <a:pt x="157" y="102"/>
                  </a:cubicBezTo>
                  <a:cubicBezTo>
                    <a:pt x="157" y="103"/>
                    <a:pt x="157" y="104"/>
                    <a:pt x="157" y="104"/>
                  </a:cubicBezTo>
                  <a:cubicBezTo>
                    <a:pt x="157" y="105"/>
                    <a:pt x="158" y="106"/>
                    <a:pt x="158" y="107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9" y="110"/>
                    <a:pt x="160" y="111"/>
                    <a:pt x="159" y="113"/>
                  </a:cubicBezTo>
                  <a:cubicBezTo>
                    <a:pt x="159" y="113"/>
                    <a:pt x="158" y="114"/>
                    <a:pt x="157" y="114"/>
                  </a:cubicBezTo>
                  <a:cubicBezTo>
                    <a:pt x="156" y="115"/>
                    <a:pt x="155" y="116"/>
                    <a:pt x="154" y="117"/>
                  </a:cubicBezTo>
                  <a:cubicBezTo>
                    <a:pt x="154" y="119"/>
                    <a:pt x="154" y="121"/>
                    <a:pt x="154" y="124"/>
                  </a:cubicBezTo>
                  <a:cubicBezTo>
                    <a:pt x="154" y="124"/>
                    <a:pt x="154" y="125"/>
                    <a:pt x="155" y="125"/>
                  </a:cubicBezTo>
                  <a:cubicBezTo>
                    <a:pt x="155" y="129"/>
                    <a:pt x="156" y="133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7" y="141"/>
                    <a:pt x="157" y="144"/>
                    <a:pt x="157" y="147"/>
                  </a:cubicBezTo>
                  <a:cubicBezTo>
                    <a:pt x="157" y="149"/>
                    <a:pt x="157" y="150"/>
                    <a:pt x="157" y="152"/>
                  </a:cubicBezTo>
                  <a:cubicBezTo>
                    <a:pt x="157" y="154"/>
                    <a:pt x="158" y="157"/>
                    <a:pt x="158" y="159"/>
                  </a:cubicBezTo>
                  <a:cubicBezTo>
                    <a:pt x="158" y="161"/>
                    <a:pt x="159" y="164"/>
                    <a:pt x="159" y="166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9" y="168"/>
                    <a:pt x="159" y="168"/>
                    <a:pt x="159" y="168"/>
                  </a:cubicBezTo>
                  <a:cubicBezTo>
                    <a:pt x="160" y="169"/>
                    <a:pt x="161" y="169"/>
                    <a:pt x="162" y="170"/>
                  </a:cubicBezTo>
                  <a:cubicBezTo>
                    <a:pt x="163" y="172"/>
                    <a:pt x="165" y="173"/>
                    <a:pt x="166" y="174"/>
                  </a:cubicBezTo>
                  <a:cubicBezTo>
                    <a:pt x="167" y="174"/>
                    <a:pt x="167" y="174"/>
                    <a:pt x="167" y="174"/>
                  </a:cubicBezTo>
                  <a:cubicBezTo>
                    <a:pt x="169" y="175"/>
                    <a:pt x="171" y="176"/>
                    <a:pt x="173" y="176"/>
                  </a:cubicBezTo>
                  <a:cubicBezTo>
                    <a:pt x="174" y="176"/>
                    <a:pt x="175" y="176"/>
                    <a:pt x="176" y="176"/>
                  </a:cubicBezTo>
                  <a:cubicBezTo>
                    <a:pt x="179" y="175"/>
                    <a:pt x="181" y="173"/>
                    <a:pt x="183" y="172"/>
                  </a:cubicBezTo>
                  <a:cubicBezTo>
                    <a:pt x="186" y="170"/>
                    <a:pt x="189" y="168"/>
                    <a:pt x="192" y="167"/>
                  </a:cubicBezTo>
                  <a:cubicBezTo>
                    <a:pt x="193" y="167"/>
                    <a:pt x="193" y="167"/>
                    <a:pt x="194" y="167"/>
                  </a:cubicBezTo>
                  <a:cubicBezTo>
                    <a:pt x="195" y="167"/>
                    <a:pt x="196" y="167"/>
                    <a:pt x="198" y="168"/>
                  </a:cubicBezTo>
                  <a:cubicBezTo>
                    <a:pt x="199" y="168"/>
                    <a:pt x="199" y="168"/>
                    <a:pt x="199" y="168"/>
                  </a:cubicBezTo>
                  <a:cubicBezTo>
                    <a:pt x="200" y="168"/>
                    <a:pt x="200" y="168"/>
                    <a:pt x="201" y="168"/>
                  </a:cubicBezTo>
                  <a:cubicBezTo>
                    <a:pt x="202" y="168"/>
                    <a:pt x="204" y="168"/>
                    <a:pt x="205" y="168"/>
                  </a:cubicBezTo>
                  <a:cubicBezTo>
                    <a:pt x="206" y="167"/>
                    <a:pt x="207" y="167"/>
                    <a:pt x="208" y="167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10" y="167"/>
                    <a:pt x="212" y="168"/>
                    <a:pt x="215" y="169"/>
                  </a:cubicBezTo>
                  <a:cubicBezTo>
                    <a:pt x="217" y="169"/>
                    <a:pt x="219" y="170"/>
                    <a:pt x="222" y="170"/>
                  </a:cubicBezTo>
                  <a:cubicBezTo>
                    <a:pt x="222" y="170"/>
                    <a:pt x="223" y="170"/>
                    <a:pt x="223" y="170"/>
                  </a:cubicBezTo>
                  <a:cubicBezTo>
                    <a:pt x="225" y="170"/>
                    <a:pt x="226" y="170"/>
                    <a:pt x="228" y="170"/>
                  </a:cubicBezTo>
                  <a:cubicBezTo>
                    <a:pt x="229" y="169"/>
                    <a:pt x="231" y="169"/>
                    <a:pt x="233" y="169"/>
                  </a:cubicBezTo>
                  <a:cubicBezTo>
                    <a:pt x="234" y="169"/>
                    <a:pt x="234" y="169"/>
                    <a:pt x="235" y="169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8" y="169"/>
                    <a:pt x="240" y="170"/>
                    <a:pt x="241" y="170"/>
                  </a:cubicBezTo>
                  <a:cubicBezTo>
                    <a:pt x="241" y="171"/>
                    <a:pt x="241" y="172"/>
                    <a:pt x="241" y="173"/>
                  </a:cubicBezTo>
                  <a:cubicBezTo>
                    <a:pt x="242" y="173"/>
                    <a:pt x="242" y="174"/>
                    <a:pt x="242" y="175"/>
                  </a:cubicBezTo>
                  <a:cubicBezTo>
                    <a:pt x="242" y="177"/>
                    <a:pt x="242" y="177"/>
                    <a:pt x="242" y="177"/>
                  </a:cubicBezTo>
                  <a:cubicBezTo>
                    <a:pt x="244" y="177"/>
                    <a:pt x="244" y="177"/>
                    <a:pt x="244" y="177"/>
                  </a:cubicBezTo>
                  <a:cubicBezTo>
                    <a:pt x="247" y="176"/>
                    <a:pt x="251" y="175"/>
                    <a:pt x="256" y="172"/>
                  </a:cubicBezTo>
                  <a:cubicBezTo>
                    <a:pt x="257" y="172"/>
                    <a:pt x="257" y="172"/>
                    <a:pt x="258" y="171"/>
                  </a:cubicBezTo>
                  <a:cubicBezTo>
                    <a:pt x="259" y="171"/>
                    <a:pt x="261" y="170"/>
                    <a:pt x="262" y="169"/>
                  </a:cubicBezTo>
                  <a:cubicBezTo>
                    <a:pt x="266" y="165"/>
                    <a:pt x="269" y="162"/>
                    <a:pt x="270" y="159"/>
                  </a:cubicBezTo>
                  <a:cubicBezTo>
                    <a:pt x="271" y="158"/>
                    <a:pt x="271" y="158"/>
                    <a:pt x="271" y="158"/>
                  </a:cubicBezTo>
                  <a:cubicBezTo>
                    <a:pt x="272" y="155"/>
                    <a:pt x="273" y="152"/>
                    <a:pt x="276" y="151"/>
                  </a:cubicBezTo>
                  <a:cubicBezTo>
                    <a:pt x="277" y="151"/>
                    <a:pt x="277" y="151"/>
                    <a:pt x="278" y="151"/>
                  </a:cubicBezTo>
                  <a:cubicBezTo>
                    <a:pt x="279" y="151"/>
                    <a:pt x="280" y="151"/>
                    <a:pt x="281" y="151"/>
                  </a:cubicBezTo>
                  <a:cubicBezTo>
                    <a:pt x="282" y="151"/>
                    <a:pt x="283" y="152"/>
                    <a:pt x="285" y="152"/>
                  </a:cubicBezTo>
                  <a:cubicBezTo>
                    <a:pt x="287" y="152"/>
                    <a:pt x="289" y="151"/>
                    <a:pt x="290" y="150"/>
                  </a:cubicBezTo>
                  <a:cubicBezTo>
                    <a:pt x="293" y="148"/>
                    <a:pt x="295" y="146"/>
                    <a:pt x="297" y="143"/>
                  </a:cubicBezTo>
                  <a:cubicBezTo>
                    <a:pt x="302" y="139"/>
                    <a:pt x="305" y="135"/>
                    <a:pt x="311" y="134"/>
                  </a:cubicBezTo>
                  <a:cubicBezTo>
                    <a:pt x="314" y="133"/>
                    <a:pt x="316" y="131"/>
                    <a:pt x="318" y="129"/>
                  </a:cubicBezTo>
                  <a:cubicBezTo>
                    <a:pt x="319" y="128"/>
                    <a:pt x="320" y="127"/>
                    <a:pt x="321" y="126"/>
                  </a:cubicBezTo>
                  <a:cubicBezTo>
                    <a:pt x="324" y="125"/>
                    <a:pt x="326" y="123"/>
                    <a:pt x="328" y="120"/>
                  </a:cubicBezTo>
                  <a:cubicBezTo>
                    <a:pt x="330" y="119"/>
                    <a:pt x="331" y="118"/>
                    <a:pt x="333" y="116"/>
                  </a:cubicBezTo>
                  <a:cubicBezTo>
                    <a:pt x="333" y="116"/>
                    <a:pt x="337" y="113"/>
                    <a:pt x="337" y="113"/>
                  </a:cubicBezTo>
                  <a:lnTo>
                    <a:pt x="245" y="7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31">
              <a:extLst>
                <a:ext uri="{FF2B5EF4-FFF2-40B4-BE49-F238E27FC236}">
                  <a16:creationId xmlns:a16="http://schemas.microsoft.com/office/drawing/2014/main" id="{8DEF8A74-19A1-4F18-914B-479666895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389"/>
              <a:ext cx="1247" cy="1188"/>
            </a:xfrm>
            <a:custGeom>
              <a:avLst/>
              <a:gdLst>
                <a:gd name="T0" fmla="*/ 221 w 511"/>
                <a:gd name="T1" fmla="*/ 96 h 487"/>
                <a:gd name="T2" fmla="*/ 202 w 511"/>
                <a:gd name="T3" fmla="*/ 82 h 487"/>
                <a:gd name="T4" fmla="*/ 175 w 511"/>
                <a:gd name="T5" fmla="*/ 39 h 487"/>
                <a:gd name="T6" fmla="*/ 157 w 511"/>
                <a:gd name="T7" fmla="*/ 4 h 487"/>
                <a:gd name="T8" fmla="*/ 151 w 511"/>
                <a:gd name="T9" fmla="*/ 13 h 487"/>
                <a:gd name="T10" fmla="*/ 145 w 511"/>
                <a:gd name="T11" fmla="*/ 31 h 487"/>
                <a:gd name="T12" fmla="*/ 146 w 511"/>
                <a:gd name="T13" fmla="*/ 40 h 487"/>
                <a:gd name="T14" fmla="*/ 141 w 511"/>
                <a:gd name="T15" fmla="*/ 61 h 487"/>
                <a:gd name="T16" fmla="*/ 2 w 511"/>
                <a:gd name="T17" fmla="*/ 86 h 487"/>
                <a:gd name="T18" fmla="*/ 2 w 511"/>
                <a:gd name="T19" fmla="*/ 112 h 487"/>
                <a:gd name="T20" fmla="*/ 5 w 511"/>
                <a:gd name="T21" fmla="*/ 142 h 487"/>
                <a:gd name="T22" fmla="*/ 6 w 511"/>
                <a:gd name="T23" fmla="*/ 166 h 487"/>
                <a:gd name="T24" fmla="*/ 38 w 511"/>
                <a:gd name="T25" fmla="*/ 170 h 487"/>
                <a:gd name="T26" fmla="*/ 49 w 511"/>
                <a:gd name="T27" fmla="*/ 170 h 487"/>
                <a:gd name="T28" fmla="*/ 65 w 511"/>
                <a:gd name="T29" fmla="*/ 174 h 487"/>
                <a:gd name="T30" fmla="*/ 74 w 511"/>
                <a:gd name="T31" fmla="*/ 193 h 487"/>
                <a:gd name="T32" fmla="*/ 79 w 511"/>
                <a:gd name="T33" fmla="*/ 223 h 487"/>
                <a:gd name="T34" fmla="*/ 78 w 511"/>
                <a:gd name="T35" fmla="*/ 241 h 487"/>
                <a:gd name="T36" fmla="*/ 72 w 511"/>
                <a:gd name="T37" fmla="*/ 254 h 487"/>
                <a:gd name="T38" fmla="*/ 56 w 511"/>
                <a:gd name="T39" fmla="*/ 282 h 487"/>
                <a:gd name="T40" fmla="*/ 42 w 511"/>
                <a:gd name="T41" fmla="*/ 296 h 487"/>
                <a:gd name="T42" fmla="*/ 53 w 511"/>
                <a:gd name="T43" fmla="*/ 314 h 487"/>
                <a:gd name="T44" fmla="*/ 63 w 511"/>
                <a:gd name="T45" fmla="*/ 355 h 487"/>
                <a:gd name="T46" fmla="*/ 49 w 511"/>
                <a:gd name="T47" fmla="*/ 359 h 487"/>
                <a:gd name="T48" fmla="*/ 66 w 511"/>
                <a:gd name="T49" fmla="*/ 384 h 487"/>
                <a:gd name="T50" fmla="*/ 75 w 511"/>
                <a:gd name="T51" fmla="*/ 412 h 487"/>
                <a:gd name="T52" fmla="*/ 122 w 511"/>
                <a:gd name="T53" fmla="*/ 412 h 487"/>
                <a:gd name="T54" fmla="*/ 144 w 511"/>
                <a:gd name="T55" fmla="*/ 423 h 487"/>
                <a:gd name="T56" fmla="*/ 172 w 511"/>
                <a:gd name="T57" fmla="*/ 469 h 487"/>
                <a:gd name="T58" fmla="*/ 186 w 511"/>
                <a:gd name="T59" fmla="*/ 477 h 487"/>
                <a:gd name="T60" fmla="*/ 210 w 511"/>
                <a:gd name="T61" fmla="*/ 472 h 487"/>
                <a:gd name="T62" fmla="*/ 213 w 511"/>
                <a:gd name="T63" fmla="*/ 467 h 487"/>
                <a:gd name="T64" fmla="*/ 229 w 511"/>
                <a:gd name="T65" fmla="*/ 454 h 487"/>
                <a:gd name="T66" fmla="*/ 242 w 511"/>
                <a:gd name="T67" fmla="*/ 451 h 487"/>
                <a:gd name="T68" fmla="*/ 261 w 511"/>
                <a:gd name="T69" fmla="*/ 454 h 487"/>
                <a:gd name="T70" fmla="*/ 286 w 511"/>
                <a:gd name="T71" fmla="*/ 469 h 487"/>
                <a:gd name="T72" fmla="*/ 316 w 511"/>
                <a:gd name="T73" fmla="*/ 463 h 487"/>
                <a:gd name="T74" fmla="*/ 348 w 511"/>
                <a:gd name="T75" fmla="*/ 456 h 487"/>
                <a:gd name="T76" fmla="*/ 353 w 511"/>
                <a:gd name="T77" fmla="*/ 466 h 487"/>
                <a:gd name="T78" fmla="*/ 345 w 511"/>
                <a:gd name="T79" fmla="*/ 483 h 487"/>
                <a:gd name="T80" fmla="*/ 355 w 511"/>
                <a:gd name="T81" fmla="*/ 486 h 487"/>
                <a:gd name="T82" fmla="*/ 366 w 511"/>
                <a:gd name="T83" fmla="*/ 486 h 487"/>
                <a:gd name="T84" fmla="*/ 378 w 511"/>
                <a:gd name="T85" fmla="*/ 482 h 487"/>
                <a:gd name="T86" fmla="*/ 375 w 511"/>
                <a:gd name="T87" fmla="*/ 452 h 487"/>
                <a:gd name="T88" fmla="*/ 395 w 511"/>
                <a:gd name="T89" fmla="*/ 428 h 487"/>
                <a:gd name="T90" fmla="*/ 417 w 511"/>
                <a:gd name="T91" fmla="*/ 393 h 487"/>
                <a:gd name="T92" fmla="*/ 439 w 511"/>
                <a:gd name="T93" fmla="*/ 378 h 487"/>
                <a:gd name="T94" fmla="*/ 458 w 511"/>
                <a:gd name="T95" fmla="*/ 352 h 487"/>
                <a:gd name="T96" fmla="*/ 475 w 511"/>
                <a:gd name="T97" fmla="*/ 329 h 487"/>
                <a:gd name="T98" fmla="*/ 480 w 511"/>
                <a:gd name="T99" fmla="*/ 304 h 487"/>
                <a:gd name="T100" fmla="*/ 488 w 511"/>
                <a:gd name="T101" fmla="*/ 282 h 487"/>
                <a:gd name="T102" fmla="*/ 496 w 511"/>
                <a:gd name="T103" fmla="*/ 260 h 487"/>
                <a:gd name="T104" fmla="*/ 491 w 511"/>
                <a:gd name="T105" fmla="*/ 230 h 487"/>
                <a:gd name="T106" fmla="*/ 490 w 511"/>
                <a:gd name="T107" fmla="*/ 207 h 487"/>
                <a:gd name="T108" fmla="*/ 488 w 511"/>
                <a:gd name="T109" fmla="*/ 193 h 487"/>
                <a:gd name="T110" fmla="*/ 493 w 511"/>
                <a:gd name="T111" fmla="*/ 170 h 487"/>
                <a:gd name="T112" fmla="*/ 501 w 511"/>
                <a:gd name="T113" fmla="*/ 142 h 487"/>
                <a:gd name="T114" fmla="*/ 511 w 511"/>
                <a:gd name="T115" fmla="*/ 116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87">
                  <a:moveTo>
                    <a:pt x="235" y="99"/>
                  </a:moveTo>
                  <a:cubicBezTo>
                    <a:pt x="233" y="98"/>
                    <a:pt x="232" y="98"/>
                    <a:pt x="231" y="97"/>
                  </a:cubicBezTo>
                  <a:cubicBezTo>
                    <a:pt x="229" y="96"/>
                    <a:pt x="227" y="95"/>
                    <a:pt x="225" y="95"/>
                  </a:cubicBezTo>
                  <a:cubicBezTo>
                    <a:pt x="225" y="95"/>
                    <a:pt x="224" y="95"/>
                    <a:pt x="224" y="95"/>
                  </a:cubicBezTo>
                  <a:cubicBezTo>
                    <a:pt x="223" y="95"/>
                    <a:pt x="222" y="95"/>
                    <a:pt x="221" y="96"/>
                  </a:cubicBezTo>
                  <a:cubicBezTo>
                    <a:pt x="221" y="96"/>
                    <a:pt x="220" y="96"/>
                    <a:pt x="219" y="96"/>
                  </a:cubicBezTo>
                  <a:cubicBezTo>
                    <a:pt x="218" y="96"/>
                    <a:pt x="217" y="96"/>
                    <a:pt x="215" y="92"/>
                  </a:cubicBezTo>
                  <a:cubicBezTo>
                    <a:pt x="213" y="89"/>
                    <a:pt x="212" y="89"/>
                    <a:pt x="210" y="88"/>
                  </a:cubicBezTo>
                  <a:cubicBezTo>
                    <a:pt x="209" y="88"/>
                    <a:pt x="208" y="87"/>
                    <a:pt x="207" y="87"/>
                  </a:cubicBezTo>
                  <a:cubicBezTo>
                    <a:pt x="205" y="86"/>
                    <a:pt x="203" y="84"/>
                    <a:pt x="202" y="82"/>
                  </a:cubicBezTo>
                  <a:cubicBezTo>
                    <a:pt x="201" y="81"/>
                    <a:pt x="200" y="80"/>
                    <a:pt x="200" y="80"/>
                  </a:cubicBezTo>
                  <a:cubicBezTo>
                    <a:pt x="195" y="75"/>
                    <a:pt x="191" y="71"/>
                    <a:pt x="185" y="68"/>
                  </a:cubicBezTo>
                  <a:cubicBezTo>
                    <a:pt x="178" y="65"/>
                    <a:pt x="175" y="58"/>
                    <a:pt x="176" y="50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7" y="45"/>
                    <a:pt x="177" y="43"/>
                    <a:pt x="175" y="39"/>
                  </a:cubicBezTo>
                  <a:cubicBezTo>
                    <a:pt x="171" y="32"/>
                    <a:pt x="167" y="24"/>
                    <a:pt x="165" y="15"/>
                  </a:cubicBezTo>
                  <a:cubicBezTo>
                    <a:pt x="164" y="12"/>
                    <a:pt x="162" y="10"/>
                    <a:pt x="160" y="8"/>
                  </a:cubicBezTo>
                  <a:cubicBezTo>
                    <a:pt x="159" y="7"/>
                    <a:pt x="158" y="6"/>
                    <a:pt x="157" y="5"/>
                  </a:cubicBezTo>
                  <a:cubicBezTo>
                    <a:pt x="157" y="5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5"/>
                    <a:pt x="152" y="6"/>
                    <a:pt x="152" y="7"/>
                  </a:cubicBezTo>
                  <a:cubicBezTo>
                    <a:pt x="151" y="8"/>
                    <a:pt x="151" y="9"/>
                    <a:pt x="151" y="10"/>
                  </a:cubicBezTo>
                  <a:cubicBezTo>
                    <a:pt x="151" y="11"/>
                    <a:pt x="151" y="12"/>
                    <a:pt x="151" y="13"/>
                  </a:cubicBezTo>
                  <a:cubicBezTo>
                    <a:pt x="150" y="15"/>
                    <a:pt x="149" y="17"/>
                    <a:pt x="148" y="18"/>
                  </a:cubicBezTo>
                  <a:cubicBezTo>
                    <a:pt x="146" y="21"/>
                    <a:pt x="145" y="23"/>
                    <a:pt x="144" y="25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4" y="27"/>
                    <a:pt x="144" y="28"/>
                    <a:pt x="144" y="29"/>
                  </a:cubicBezTo>
                  <a:cubicBezTo>
                    <a:pt x="145" y="30"/>
                    <a:pt x="145" y="30"/>
                    <a:pt x="145" y="31"/>
                  </a:cubicBezTo>
                  <a:cubicBezTo>
                    <a:pt x="146" y="31"/>
                    <a:pt x="146" y="32"/>
                    <a:pt x="146" y="33"/>
                  </a:cubicBezTo>
                  <a:cubicBezTo>
                    <a:pt x="146" y="34"/>
                    <a:pt x="146" y="34"/>
                    <a:pt x="146" y="35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5" y="37"/>
                    <a:pt x="145" y="38"/>
                    <a:pt x="146" y="39"/>
                  </a:cubicBezTo>
                  <a:cubicBezTo>
                    <a:pt x="146" y="39"/>
                    <a:pt x="146" y="39"/>
                    <a:pt x="146" y="40"/>
                  </a:cubicBezTo>
                  <a:cubicBezTo>
                    <a:pt x="146" y="43"/>
                    <a:pt x="145" y="44"/>
                    <a:pt x="144" y="46"/>
                  </a:cubicBezTo>
                  <a:cubicBezTo>
                    <a:pt x="143" y="48"/>
                    <a:pt x="143" y="49"/>
                    <a:pt x="142" y="51"/>
                  </a:cubicBezTo>
                  <a:cubicBezTo>
                    <a:pt x="142" y="52"/>
                    <a:pt x="142" y="52"/>
                    <a:pt x="142" y="53"/>
                  </a:cubicBezTo>
                  <a:cubicBezTo>
                    <a:pt x="142" y="54"/>
                    <a:pt x="142" y="56"/>
                    <a:pt x="142" y="57"/>
                  </a:cubicBezTo>
                  <a:cubicBezTo>
                    <a:pt x="142" y="58"/>
                    <a:pt x="142" y="60"/>
                    <a:pt x="141" y="61"/>
                  </a:cubicBezTo>
                  <a:cubicBezTo>
                    <a:pt x="141" y="64"/>
                    <a:pt x="139" y="66"/>
                    <a:pt x="137" y="68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7"/>
                    <a:pt x="3" y="79"/>
                    <a:pt x="3" y="82"/>
                  </a:cubicBezTo>
                  <a:cubicBezTo>
                    <a:pt x="2" y="83"/>
                    <a:pt x="2" y="85"/>
                    <a:pt x="2" y="86"/>
                  </a:cubicBezTo>
                  <a:cubicBezTo>
                    <a:pt x="1" y="87"/>
                    <a:pt x="1" y="88"/>
                    <a:pt x="1" y="89"/>
                  </a:cubicBezTo>
                  <a:cubicBezTo>
                    <a:pt x="0" y="91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2"/>
                    <a:pt x="3" y="104"/>
                    <a:pt x="3" y="106"/>
                  </a:cubicBezTo>
                  <a:cubicBezTo>
                    <a:pt x="3" y="108"/>
                    <a:pt x="3" y="110"/>
                    <a:pt x="2" y="112"/>
                  </a:cubicBezTo>
                  <a:cubicBezTo>
                    <a:pt x="2" y="114"/>
                    <a:pt x="2" y="116"/>
                    <a:pt x="2" y="119"/>
                  </a:cubicBezTo>
                  <a:cubicBezTo>
                    <a:pt x="3" y="121"/>
                    <a:pt x="2" y="124"/>
                    <a:pt x="2" y="127"/>
                  </a:cubicBezTo>
                  <a:cubicBezTo>
                    <a:pt x="1" y="129"/>
                    <a:pt x="1" y="132"/>
                    <a:pt x="1" y="134"/>
                  </a:cubicBezTo>
                  <a:cubicBezTo>
                    <a:pt x="2" y="136"/>
                    <a:pt x="2" y="138"/>
                    <a:pt x="4" y="139"/>
                  </a:cubicBezTo>
                  <a:cubicBezTo>
                    <a:pt x="4" y="140"/>
                    <a:pt x="5" y="141"/>
                    <a:pt x="5" y="142"/>
                  </a:cubicBezTo>
                  <a:cubicBezTo>
                    <a:pt x="6" y="144"/>
                    <a:pt x="7" y="146"/>
                    <a:pt x="7" y="149"/>
                  </a:cubicBezTo>
                  <a:cubicBezTo>
                    <a:pt x="6" y="150"/>
                    <a:pt x="6" y="151"/>
                    <a:pt x="6" y="152"/>
                  </a:cubicBezTo>
                  <a:cubicBezTo>
                    <a:pt x="6" y="154"/>
                    <a:pt x="5" y="155"/>
                    <a:pt x="5" y="157"/>
                  </a:cubicBezTo>
                  <a:cubicBezTo>
                    <a:pt x="6" y="159"/>
                    <a:pt x="6" y="161"/>
                    <a:pt x="6" y="164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70"/>
                    <a:pt x="10" y="171"/>
                    <a:pt x="13" y="171"/>
                  </a:cubicBezTo>
                  <a:cubicBezTo>
                    <a:pt x="14" y="171"/>
                    <a:pt x="14" y="170"/>
                    <a:pt x="15" y="170"/>
                  </a:cubicBezTo>
                  <a:cubicBezTo>
                    <a:pt x="19" y="170"/>
                    <a:pt x="24" y="170"/>
                    <a:pt x="30" y="170"/>
                  </a:cubicBezTo>
                  <a:cubicBezTo>
                    <a:pt x="31" y="170"/>
                    <a:pt x="33" y="170"/>
                    <a:pt x="34" y="170"/>
                  </a:cubicBezTo>
                  <a:cubicBezTo>
                    <a:pt x="35" y="170"/>
                    <a:pt x="37" y="170"/>
                    <a:pt x="38" y="170"/>
                  </a:cubicBezTo>
                  <a:cubicBezTo>
                    <a:pt x="39" y="170"/>
                    <a:pt x="39" y="170"/>
                    <a:pt x="40" y="170"/>
                  </a:cubicBezTo>
                  <a:cubicBezTo>
                    <a:pt x="41" y="170"/>
                    <a:pt x="42" y="170"/>
                    <a:pt x="43" y="170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45" y="170"/>
                    <a:pt x="47" y="170"/>
                    <a:pt x="49" y="170"/>
                  </a:cubicBezTo>
                  <a:cubicBezTo>
                    <a:pt x="49" y="170"/>
                    <a:pt x="49" y="170"/>
                    <a:pt x="49" y="170"/>
                  </a:cubicBezTo>
                  <a:cubicBezTo>
                    <a:pt x="52" y="170"/>
                    <a:pt x="53" y="171"/>
                    <a:pt x="54" y="172"/>
                  </a:cubicBezTo>
                  <a:cubicBezTo>
                    <a:pt x="54" y="172"/>
                    <a:pt x="55" y="173"/>
                    <a:pt x="56" y="174"/>
                  </a:cubicBezTo>
                  <a:cubicBezTo>
                    <a:pt x="57" y="174"/>
                    <a:pt x="58" y="174"/>
                    <a:pt x="59" y="174"/>
                  </a:cubicBezTo>
                  <a:cubicBezTo>
                    <a:pt x="60" y="174"/>
                    <a:pt x="61" y="174"/>
                    <a:pt x="62" y="174"/>
                  </a:cubicBezTo>
                  <a:cubicBezTo>
                    <a:pt x="63" y="174"/>
                    <a:pt x="64" y="174"/>
                    <a:pt x="65" y="174"/>
                  </a:cubicBezTo>
                  <a:cubicBezTo>
                    <a:pt x="66" y="174"/>
                    <a:pt x="67" y="174"/>
                    <a:pt x="67" y="174"/>
                  </a:cubicBezTo>
                  <a:cubicBezTo>
                    <a:pt x="70" y="174"/>
                    <a:pt x="74" y="177"/>
                    <a:pt x="75" y="180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7" y="184"/>
                    <a:pt x="78" y="187"/>
                    <a:pt x="77" y="189"/>
                  </a:cubicBezTo>
                  <a:cubicBezTo>
                    <a:pt x="77" y="191"/>
                    <a:pt x="75" y="192"/>
                    <a:pt x="74" y="193"/>
                  </a:cubicBezTo>
                  <a:cubicBezTo>
                    <a:pt x="73" y="194"/>
                    <a:pt x="72" y="195"/>
                    <a:pt x="71" y="195"/>
                  </a:cubicBezTo>
                  <a:cubicBezTo>
                    <a:pt x="69" y="198"/>
                    <a:pt x="69" y="201"/>
                    <a:pt x="69" y="204"/>
                  </a:cubicBezTo>
                  <a:cubicBezTo>
                    <a:pt x="70" y="206"/>
                    <a:pt x="71" y="208"/>
                    <a:pt x="73" y="209"/>
                  </a:cubicBezTo>
                  <a:cubicBezTo>
                    <a:pt x="74" y="211"/>
                    <a:pt x="75" y="212"/>
                    <a:pt x="76" y="213"/>
                  </a:cubicBezTo>
                  <a:cubicBezTo>
                    <a:pt x="77" y="216"/>
                    <a:pt x="78" y="220"/>
                    <a:pt x="79" y="223"/>
                  </a:cubicBezTo>
                  <a:cubicBezTo>
                    <a:pt x="79" y="224"/>
                    <a:pt x="79" y="226"/>
                    <a:pt x="80" y="227"/>
                  </a:cubicBezTo>
                  <a:cubicBezTo>
                    <a:pt x="80" y="228"/>
                    <a:pt x="80" y="229"/>
                    <a:pt x="81" y="230"/>
                  </a:cubicBezTo>
                  <a:cubicBezTo>
                    <a:pt x="81" y="231"/>
                    <a:pt x="82" y="233"/>
                    <a:pt x="82" y="235"/>
                  </a:cubicBezTo>
                  <a:cubicBezTo>
                    <a:pt x="82" y="236"/>
                    <a:pt x="81" y="238"/>
                    <a:pt x="80" y="239"/>
                  </a:cubicBezTo>
                  <a:cubicBezTo>
                    <a:pt x="79" y="240"/>
                    <a:pt x="79" y="241"/>
                    <a:pt x="78" y="241"/>
                  </a:cubicBezTo>
                  <a:cubicBezTo>
                    <a:pt x="78" y="242"/>
                    <a:pt x="77" y="243"/>
                    <a:pt x="77" y="245"/>
                  </a:cubicBezTo>
                  <a:cubicBezTo>
                    <a:pt x="77" y="246"/>
                    <a:pt x="76" y="247"/>
                    <a:pt x="75" y="248"/>
                  </a:cubicBezTo>
                  <a:cubicBezTo>
                    <a:pt x="75" y="249"/>
                    <a:pt x="75" y="250"/>
                    <a:pt x="74" y="250"/>
                  </a:cubicBezTo>
                  <a:cubicBezTo>
                    <a:pt x="73" y="251"/>
                    <a:pt x="73" y="252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7"/>
                    <a:pt x="72" y="259"/>
                    <a:pt x="69" y="260"/>
                  </a:cubicBezTo>
                  <a:cubicBezTo>
                    <a:pt x="68" y="261"/>
                    <a:pt x="68" y="261"/>
                    <a:pt x="68" y="261"/>
                  </a:cubicBezTo>
                  <a:cubicBezTo>
                    <a:pt x="66" y="262"/>
                    <a:pt x="65" y="262"/>
                    <a:pt x="64" y="265"/>
                  </a:cubicBezTo>
                  <a:cubicBezTo>
                    <a:pt x="61" y="270"/>
                    <a:pt x="59" y="276"/>
                    <a:pt x="58" y="280"/>
                  </a:cubicBezTo>
                  <a:cubicBezTo>
                    <a:pt x="57" y="280"/>
                    <a:pt x="57" y="281"/>
                    <a:pt x="56" y="282"/>
                  </a:cubicBezTo>
                  <a:cubicBezTo>
                    <a:pt x="55" y="283"/>
                    <a:pt x="55" y="284"/>
                    <a:pt x="54" y="284"/>
                  </a:cubicBezTo>
                  <a:cubicBezTo>
                    <a:pt x="53" y="284"/>
                    <a:pt x="53" y="285"/>
                    <a:pt x="52" y="285"/>
                  </a:cubicBezTo>
                  <a:cubicBezTo>
                    <a:pt x="51" y="286"/>
                    <a:pt x="50" y="286"/>
                    <a:pt x="49" y="288"/>
                  </a:cubicBezTo>
                  <a:cubicBezTo>
                    <a:pt x="47" y="289"/>
                    <a:pt x="45" y="292"/>
                    <a:pt x="43" y="294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7"/>
                    <a:pt x="44" y="297"/>
                    <a:pt x="44" y="297"/>
                  </a:cubicBezTo>
                  <a:cubicBezTo>
                    <a:pt x="46" y="298"/>
                    <a:pt x="48" y="299"/>
                    <a:pt x="51" y="301"/>
                  </a:cubicBezTo>
                  <a:cubicBezTo>
                    <a:pt x="52" y="302"/>
                    <a:pt x="54" y="304"/>
                    <a:pt x="55" y="306"/>
                  </a:cubicBezTo>
                  <a:cubicBezTo>
                    <a:pt x="55" y="307"/>
                    <a:pt x="54" y="309"/>
                    <a:pt x="54" y="311"/>
                  </a:cubicBezTo>
                  <a:cubicBezTo>
                    <a:pt x="53" y="312"/>
                    <a:pt x="53" y="313"/>
                    <a:pt x="53" y="314"/>
                  </a:cubicBezTo>
                  <a:cubicBezTo>
                    <a:pt x="52" y="318"/>
                    <a:pt x="54" y="321"/>
                    <a:pt x="55" y="324"/>
                  </a:cubicBezTo>
                  <a:cubicBezTo>
                    <a:pt x="56" y="324"/>
                    <a:pt x="56" y="325"/>
                    <a:pt x="56" y="325"/>
                  </a:cubicBezTo>
                  <a:cubicBezTo>
                    <a:pt x="57" y="326"/>
                    <a:pt x="57" y="327"/>
                    <a:pt x="58" y="328"/>
                  </a:cubicBezTo>
                  <a:cubicBezTo>
                    <a:pt x="59" y="331"/>
                    <a:pt x="60" y="333"/>
                    <a:pt x="61" y="336"/>
                  </a:cubicBezTo>
                  <a:cubicBezTo>
                    <a:pt x="63" y="341"/>
                    <a:pt x="64" y="348"/>
                    <a:pt x="63" y="355"/>
                  </a:cubicBezTo>
                  <a:cubicBezTo>
                    <a:pt x="62" y="355"/>
                    <a:pt x="61" y="355"/>
                    <a:pt x="60" y="355"/>
                  </a:cubicBezTo>
                  <a:cubicBezTo>
                    <a:pt x="59" y="355"/>
                    <a:pt x="58" y="355"/>
                    <a:pt x="56" y="355"/>
                  </a:cubicBezTo>
                  <a:cubicBezTo>
                    <a:pt x="54" y="355"/>
                    <a:pt x="52" y="355"/>
                    <a:pt x="50" y="356"/>
                  </a:cubicBezTo>
                  <a:cubicBezTo>
                    <a:pt x="49" y="357"/>
                    <a:pt x="49" y="357"/>
                    <a:pt x="49" y="357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1" y="362"/>
                    <a:pt x="54" y="364"/>
                    <a:pt x="56" y="367"/>
                  </a:cubicBezTo>
                  <a:cubicBezTo>
                    <a:pt x="57" y="367"/>
                    <a:pt x="57" y="368"/>
                    <a:pt x="58" y="368"/>
                  </a:cubicBezTo>
                  <a:cubicBezTo>
                    <a:pt x="59" y="369"/>
                    <a:pt x="59" y="370"/>
                    <a:pt x="60" y="370"/>
                  </a:cubicBezTo>
                  <a:cubicBezTo>
                    <a:pt x="62" y="372"/>
                    <a:pt x="64" y="373"/>
                    <a:pt x="64" y="375"/>
                  </a:cubicBezTo>
                  <a:cubicBezTo>
                    <a:pt x="65" y="378"/>
                    <a:pt x="66" y="381"/>
                    <a:pt x="66" y="384"/>
                  </a:cubicBezTo>
                  <a:cubicBezTo>
                    <a:pt x="66" y="386"/>
                    <a:pt x="66" y="386"/>
                    <a:pt x="66" y="386"/>
                  </a:cubicBezTo>
                  <a:cubicBezTo>
                    <a:pt x="67" y="390"/>
                    <a:pt x="67" y="394"/>
                    <a:pt x="67" y="398"/>
                  </a:cubicBezTo>
                  <a:cubicBezTo>
                    <a:pt x="67" y="399"/>
                    <a:pt x="67" y="399"/>
                    <a:pt x="67" y="400"/>
                  </a:cubicBezTo>
                  <a:cubicBezTo>
                    <a:pt x="67" y="404"/>
                    <a:pt x="66" y="410"/>
                    <a:pt x="72" y="411"/>
                  </a:cubicBezTo>
                  <a:cubicBezTo>
                    <a:pt x="73" y="412"/>
                    <a:pt x="74" y="412"/>
                    <a:pt x="75" y="412"/>
                  </a:cubicBezTo>
                  <a:cubicBezTo>
                    <a:pt x="75" y="412"/>
                    <a:pt x="76" y="412"/>
                    <a:pt x="77" y="412"/>
                  </a:cubicBezTo>
                  <a:cubicBezTo>
                    <a:pt x="78" y="412"/>
                    <a:pt x="78" y="411"/>
                    <a:pt x="79" y="411"/>
                  </a:cubicBezTo>
                  <a:cubicBezTo>
                    <a:pt x="79" y="411"/>
                    <a:pt x="79" y="411"/>
                    <a:pt x="79" y="411"/>
                  </a:cubicBezTo>
                  <a:cubicBezTo>
                    <a:pt x="86" y="412"/>
                    <a:pt x="92" y="412"/>
                    <a:pt x="99" y="412"/>
                  </a:cubicBezTo>
                  <a:cubicBezTo>
                    <a:pt x="106" y="412"/>
                    <a:pt x="114" y="412"/>
                    <a:pt x="122" y="412"/>
                  </a:cubicBezTo>
                  <a:cubicBezTo>
                    <a:pt x="128" y="413"/>
                    <a:pt x="135" y="413"/>
                    <a:pt x="141" y="413"/>
                  </a:cubicBezTo>
                  <a:cubicBezTo>
                    <a:pt x="147" y="413"/>
                    <a:pt x="147" y="413"/>
                    <a:pt x="147" y="413"/>
                  </a:cubicBezTo>
                  <a:cubicBezTo>
                    <a:pt x="147" y="415"/>
                    <a:pt x="147" y="416"/>
                    <a:pt x="146" y="418"/>
                  </a:cubicBezTo>
                  <a:cubicBezTo>
                    <a:pt x="146" y="420"/>
                    <a:pt x="146" y="420"/>
                    <a:pt x="145" y="421"/>
                  </a:cubicBezTo>
                  <a:cubicBezTo>
                    <a:pt x="144" y="422"/>
                    <a:pt x="144" y="422"/>
                    <a:pt x="144" y="423"/>
                  </a:cubicBezTo>
                  <a:cubicBezTo>
                    <a:pt x="138" y="430"/>
                    <a:pt x="144" y="445"/>
                    <a:pt x="146" y="450"/>
                  </a:cubicBezTo>
                  <a:cubicBezTo>
                    <a:pt x="149" y="456"/>
                    <a:pt x="154" y="459"/>
                    <a:pt x="158" y="462"/>
                  </a:cubicBezTo>
                  <a:cubicBezTo>
                    <a:pt x="160" y="463"/>
                    <a:pt x="163" y="464"/>
                    <a:pt x="165" y="465"/>
                  </a:cubicBezTo>
                  <a:cubicBezTo>
                    <a:pt x="167" y="465"/>
                    <a:pt x="168" y="466"/>
                    <a:pt x="170" y="466"/>
                  </a:cubicBezTo>
                  <a:cubicBezTo>
                    <a:pt x="171" y="467"/>
                    <a:pt x="172" y="468"/>
                    <a:pt x="172" y="469"/>
                  </a:cubicBezTo>
                  <a:cubicBezTo>
                    <a:pt x="173" y="470"/>
                    <a:pt x="173" y="470"/>
                    <a:pt x="173" y="470"/>
                  </a:cubicBezTo>
                  <a:cubicBezTo>
                    <a:pt x="173" y="470"/>
                    <a:pt x="173" y="470"/>
                    <a:pt x="173" y="470"/>
                  </a:cubicBezTo>
                  <a:cubicBezTo>
                    <a:pt x="174" y="471"/>
                    <a:pt x="175" y="471"/>
                    <a:pt x="176" y="471"/>
                  </a:cubicBezTo>
                  <a:cubicBezTo>
                    <a:pt x="179" y="472"/>
                    <a:pt x="181" y="473"/>
                    <a:pt x="183" y="475"/>
                  </a:cubicBezTo>
                  <a:cubicBezTo>
                    <a:pt x="184" y="475"/>
                    <a:pt x="185" y="476"/>
                    <a:pt x="186" y="477"/>
                  </a:cubicBezTo>
                  <a:cubicBezTo>
                    <a:pt x="187" y="479"/>
                    <a:pt x="189" y="481"/>
                    <a:pt x="191" y="481"/>
                  </a:cubicBezTo>
                  <a:cubicBezTo>
                    <a:pt x="191" y="481"/>
                    <a:pt x="192" y="481"/>
                    <a:pt x="193" y="480"/>
                  </a:cubicBezTo>
                  <a:cubicBezTo>
                    <a:pt x="194" y="480"/>
                    <a:pt x="196" y="480"/>
                    <a:pt x="198" y="479"/>
                  </a:cubicBezTo>
                  <a:cubicBezTo>
                    <a:pt x="201" y="479"/>
                    <a:pt x="204" y="478"/>
                    <a:pt x="207" y="476"/>
                  </a:cubicBezTo>
                  <a:cubicBezTo>
                    <a:pt x="208" y="475"/>
                    <a:pt x="209" y="473"/>
                    <a:pt x="210" y="472"/>
                  </a:cubicBezTo>
                  <a:cubicBezTo>
                    <a:pt x="210" y="471"/>
                    <a:pt x="211" y="471"/>
                    <a:pt x="211" y="470"/>
                  </a:cubicBezTo>
                  <a:cubicBezTo>
                    <a:pt x="212" y="469"/>
                    <a:pt x="212" y="468"/>
                    <a:pt x="213" y="467"/>
                  </a:cubicBezTo>
                  <a:cubicBezTo>
                    <a:pt x="212" y="466"/>
                    <a:pt x="212" y="466"/>
                    <a:pt x="212" y="466"/>
                  </a:cubicBezTo>
                  <a:cubicBezTo>
                    <a:pt x="212" y="466"/>
                    <a:pt x="212" y="466"/>
                    <a:pt x="212" y="466"/>
                  </a:cubicBezTo>
                  <a:cubicBezTo>
                    <a:pt x="213" y="467"/>
                    <a:pt x="213" y="467"/>
                    <a:pt x="213" y="467"/>
                  </a:cubicBezTo>
                  <a:cubicBezTo>
                    <a:pt x="214" y="466"/>
                    <a:pt x="215" y="464"/>
                    <a:pt x="216" y="463"/>
                  </a:cubicBezTo>
                  <a:cubicBezTo>
                    <a:pt x="217" y="462"/>
                    <a:pt x="217" y="461"/>
                    <a:pt x="218" y="460"/>
                  </a:cubicBezTo>
                  <a:cubicBezTo>
                    <a:pt x="219" y="458"/>
                    <a:pt x="220" y="456"/>
                    <a:pt x="221" y="456"/>
                  </a:cubicBezTo>
                  <a:cubicBezTo>
                    <a:pt x="222" y="455"/>
                    <a:pt x="224" y="455"/>
                    <a:pt x="227" y="454"/>
                  </a:cubicBezTo>
                  <a:cubicBezTo>
                    <a:pt x="228" y="454"/>
                    <a:pt x="229" y="454"/>
                    <a:pt x="229" y="454"/>
                  </a:cubicBezTo>
                  <a:cubicBezTo>
                    <a:pt x="230" y="454"/>
                    <a:pt x="230" y="454"/>
                    <a:pt x="231" y="454"/>
                  </a:cubicBezTo>
                  <a:cubicBezTo>
                    <a:pt x="231" y="454"/>
                    <a:pt x="232" y="454"/>
                    <a:pt x="233" y="454"/>
                  </a:cubicBezTo>
                  <a:cubicBezTo>
                    <a:pt x="233" y="454"/>
                    <a:pt x="234" y="454"/>
                    <a:pt x="234" y="454"/>
                  </a:cubicBezTo>
                  <a:cubicBezTo>
                    <a:pt x="235" y="454"/>
                    <a:pt x="236" y="454"/>
                    <a:pt x="237" y="454"/>
                  </a:cubicBezTo>
                  <a:cubicBezTo>
                    <a:pt x="239" y="453"/>
                    <a:pt x="240" y="452"/>
                    <a:pt x="242" y="451"/>
                  </a:cubicBezTo>
                  <a:cubicBezTo>
                    <a:pt x="243" y="449"/>
                    <a:pt x="245" y="448"/>
                    <a:pt x="248" y="448"/>
                  </a:cubicBezTo>
                  <a:cubicBezTo>
                    <a:pt x="248" y="448"/>
                    <a:pt x="248" y="448"/>
                    <a:pt x="248" y="448"/>
                  </a:cubicBezTo>
                  <a:cubicBezTo>
                    <a:pt x="251" y="448"/>
                    <a:pt x="253" y="449"/>
                    <a:pt x="255" y="451"/>
                  </a:cubicBezTo>
                  <a:cubicBezTo>
                    <a:pt x="256" y="452"/>
                    <a:pt x="258" y="453"/>
                    <a:pt x="259" y="454"/>
                  </a:cubicBezTo>
                  <a:cubicBezTo>
                    <a:pt x="260" y="454"/>
                    <a:pt x="260" y="454"/>
                    <a:pt x="261" y="454"/>
                  </a:cubicBezTo>
                  <a:cubicBezTo>
                    <a:pt x="263" y="454"/>
                    <a:pt x="264" y="454"/>
                    <a:pt x="266" y="456"/>
                  </a:cubicBezTo>
                  <a:cubicBezTo>
                    <a:pt x="267" y="456"/>
                    <a:pt x="268" y="457"/>
                    <a:pt x="268" y="458"/>
                  </a:cubicBezTo>
                  <a:cubicBezTo>
                    <a:pt x="269" y="458"/>
                    <a:pt x="270" y="459"/>
                    <a:pt x="272" y="460"/>
                  </a:cubicBezTo>
                  <a:cubicBezTo>
                    <a:pt x="274" y="461"/>
                    <a:pt x="276" y="463"/>
                    <a:pt x="277" y="464"/>
                  </a:cubicBezTo>
                  <a:cubicBezTo>
                    <a:pt x="280" y="466"/>
                    <a:pt x="283" y="468"/>
                    <a:pt x="286" y="469"/>
                  </a:cubicBezTo>
                  <a:cubicBezTo>
                    <a:pt x="288" y="470"/>
                    <a:pt x="290" y="471"/>
                    <a:pt x="292" y="471"/>
                  </a:cubicBezTo>
                  <a:cubicBezTo>
                    <a:pt x="298" y="471"/>
                    <a:pt x="303" y="468"/>
                    <a:pt x="307" y="466"/>
                  </a:cubicBezTo>
                  <a:cubicBezTo>
                    <a:pt x="307" y="466"/>
                    <a:pt x="308" y="466"/>
                    <a:pt x="309" y="465"/>
                  </a:cubicBezTo>
                  <a:cubicBezTo>
                    <a:pt x="310" y="464"/>
                    <a:pt x="312" y="463"/>
                    <a:pt x="314" y="463"/>
                  </a:cubicBezTo>
                  <a:cubicBezTo>
                    <a:pt x="315" y="463"/>
                    <a:pt x="315" y="463"/>
                    <a:pt x="316" y="463"/>
                  </a:cubicBezTo>
                  <a:cubicBezTo>
                    <a:pt x="318" y="464"/>
                    <a:pt x="320" y="465"/>
                    <a:pt x="322" y="467"/>
                  </a:cubicBezTo>
                  <a:cubicBezTo>
                    <a:pt x="323" y="467"/>
                    <a:pt x="323" y="468"/>
                    <a:pt x="324" y="468"/>
                  </a:cubicBezTo>
                  <a:cubicBezTo>
                    <a:pt x="326" y="469"/>
                    <a:pt x="328" y="469"/>
                    <a:pt x="329" y="469"/>
                  </a:cubicBezTo>
                  <a:cubicBezTo>
                    <a:pt x="334" y="469"/>
                    <a:pt x="339" y="466"/>
                    <a:pt x="346" y="459"/>
                  </a:cubicBezTo>
                  <a:cubicBezTo>
                    <a:pt x="346" y="459"/>
                    <a:pt x="347" y="458"/>
                    <a:pt x="348" y="456"/>
                  </a:cubicBezTo>
                  <a:cubicBezTo>
                    <a:pt x="350" y="454"/>
                    <a:pt x="351" y="451"/>
                    <a:pt x="354" y="451"/>
                  </a:cubicBezTo>
                  <a:cubicBezTo>
                    <a:pt x="354" y="451"/>
                    <a:pt x="355" y="451"/>
                    <a:pt x="355" y="451"/>
                  </a:cubicBezTo>
                  <a:cubicBezTo>
                    <a:pt x="355" y="452"/>
                    <a:pt x="356" y="455"/>
                    <a:pt x="355" y="460"/>
                  </a:cubicBezTo>
                  <a:cubicBezTo>
                    <a:pt x="355" y="462"/>
                    <a:pt x="354" y="463"/>
                    <a:pt x="353" y="465"/>
                  </a:cubicBezTo>
                  <a:cubicBezTo>
                    <a:pt x="353" y="466"/>
                    <a:pt x="353" y="466"/>
                    <a:pt x="353" y="466"/>
                  </a:cubicBezTo>
                  <a:cubicBezTo>
                    <a:pt x="352" y="468"/>
                    <a:pt x="350" y="470"/>
                    <a:pt x="349" y="472"/>
                  </a:cubicBezTo>
                  <a:cubicBezTo>
                    <a:pt x="347" y="475"/>
                    <a:pt x="346" y="477"/>
                    <a:pt x="344" y="479"/>
                  </a:cubicBezTo>
                  <a:cubicBezTo>
                    <a:pt x="344" y="480"/>
                    <a:pt x="344" y="480"/>
                    <a:pt x="344" y="480"/>
                  </a:cubicBezTo>
                  <a:cubicBezTo>
                    <a:pt x="343" y="483"/>
                    <a:pt x="343" y="483"/>
                    <a:pt x="343" y="483"/>
                  </a:cubicBezTo>
                  <a:cubicBezTo>
                    <a:pt x="345" y="483"/>
                    <a:pt x="345" y="483"/>
                    <a:pt x="345" y="483"/>
                  </a:cubicBezTo>
                  <a:cubicBezTo>
                    <a:pt x="345" y="483"/>
                    <a:pt x="345" y="483"/>
                    <a:pt x="345" y="483"/>
                  </a:cubicBezTo>
                  <a:cubicBezTo>
                    <a:pt x="346" y="484"/>
                    <a:pt x="348" y="485"/>
                    <a:pt x="349" y="486"/>
                  </a:cubicBezTo>
                  <a:cubicBezTo>
                    <a:pt x="350" y="487"/>
                    <a:pt x="350" y="487"/>
                    <a:pt x="351" y="487"/>
                  </a:cubicBezTo>
                  <a:cubicBezTo>
                    <a:pt x="352" y="487"/>
                    <a:pt x="352" y="486"/>
                    <a:pt x="353" y="486"/>
                  </a:cubicBezTo>
                  <a:cubicBezTo>
                    <a:pt x="354" y="486"/>
                    <a:pt x="354" y="486"/>
                    <a:pt x="355" y="486"/>
                  </a:cubicBezTo>
                  <a:cubicBezTo>
                    <a:pt x="355" y="486"/>
                    <a:pt x="356" y="486"/>
                    <a:pt x="356" y="486"/>
                  </a:cubicBezTo>
                  <a:cubicBezTo>
                    <a:pt x="357" y="486"/>
                    <a:pt x="357" y="486"/>
                    <a:pt x="358" y="486"/>
                  </a:cubicBezTo>
                  <a:cubicBezTo>
                    <a:pt x="358" y="486"/>
                    <a:pt x="359" y="486"/>
                    <a:pt x="359" y="486"/>
                  </a:cubicBezTo>
                  <a:cubicBezTo>
                    <a:pt x="360" y="486"/>
                    <a:pt x="361" y="487"/>
                    <a:pt x="361" y="487"/>
                  </a:cubicBezTo>
                  <a:cubicBezTo>
                    <a:pt x="363" y="487"/>
                    <a:pt x="364" y="486"/>
                    <a:pt x="366" y="486"/>
                  </a:cubicBezTo>
                  <a:cubicBezTo>
                    <a:pt x="367" y="485"/>
                    <a:pt x="369" y="485"/>
                    <a:pt x="371" y="485"/>
                  </a:cubicBezTo>
                  <a:cubicBezTo>
                    <a:pt x="371" y="485"/>
                    <a:pt x="372" y="485"/>
                    <a:pt x="372" y="485"/>
                  </a:cubicBezTo>
                  <a:cubicBezTo>
                    <a:pt x="373" y="485"/>
                    <a:pt x="374" y="485"/>
                    <a:pt x="375" y="485"/>
                  </a:cubicBezTo>
                  <a:cubicBezTo>
                    <a:pt x="378" y="485"/>
                    <a:pt x="378" y="485"/>
                    <a:pt x="378" y="485"/>
                  </a:cubicBezTo>
                  <a:cubicBezTo>
                    <a:pt x="378" y="482"/>
                    <a:pt x="378" y="482"/>
                    <a:pt x="378" y="482"/>
                  </a:cubicBezTo>
                  <a:cubicBezTo>
                    <a:pt x="378" y="481"/>
                    <a:pt x="378" y="480"/>
                    <a:pt x="378" y="478"/>
                  </a:cubicBezTo>
                  <a:cubicBezTo>
                    <a:pt x="377" y="477"/>
                    <a:pt x="377" y="476"/>
                    <a:pt x="376" y="475"/>
                  </a:cubicBezTo>
                  <a:cubicBezTo>
                    <a:pt x="376" y="473"/>
                    <a:pt x="375" y="472"/>
                    <a:pt x="375" y="470"/>
                  </a:cubicBezTo>
                  <a:cubicBezTo>
                    <a:pt x="375" y="469"/>
                    <a:pt x="375" y="468"/>
                    <a:pt x="375" y="466"/>
                  </a:cubicBezTo>
                  <a:cubicBezTo>
                    <a:pt x="374" y="462"/>
                    <a:pt x="374" y="457"/>
                    <a:pt x="375" y="452"/>
                  </a:cubicBezTo>
                  <a:cubicBezTo>
                    <a:pt x="376" y="450"/>
                    <a:pt x="378" y="447"/>
                    <a:pt x="379" y="445"/>
                  </a:cubicBezTo>
                  <a:cubicBezTo>
                    <a:pt x="380" y="443"/>
                    <a:pt x="381" y="442"/>
                    <a:pt x="382" y="440"/>
                  </a:cubicBezTo>
                  <a:cubicBezTo>
                    <a:pt x="383" y="439"/>
                    <a:pt x="383" y="438"/>
                    <a:pt x="384" y="437"/>
                  </a:cubicBezTo>
                  <a:cubicBezTo>
                    <a:pt x="385" y="435"/>
                    <a:pt x="388" y="433"/>
                    <a:pt x="390" y="432"/>
                  </a:cubicBezTo>
                  <a:cubicBezTo>
                    <a:pt x="392" y="431"/>
                    <a:pt x="394" y="430"/>
                    <a:pt x="395" y="428"/>
                  </a:cubicBezTo>
                  <a:cubicBezTo>
                    <a:pt x="399" y="424"/>
                    <a:pt x="401" y="421"/>
                    <a:pt x="401" y="416"/>
                  </a:cubicBezTo>
                  <a:cubicBezTo>
                    <a:pt x="400" y="410"/>
                    <a:pt x="405" y="405"/>
                    <a:pt x="410" y="401"/>
                  </a:cubicBezTo>
                  <a:cubicBezTo>
                    <a:pt x="411" y="400"/>
                    <a:pt x="411" y="400"/>
                    <a:pt x="412" y="399"/>
                  </a:cubicBezTo>
                  <a:cubicBezTo>
                    <a:pt x="413" y="398"/>
                    <a:pt x="414" y="397"/>
                    <a:pt x="414" y="396"/>
                  </a:cubicBezTo>
                  <a:cubicBezTo>
                    <a:pt x="415" y="395"/>
                    <a:pt x="416" y="394"/>
                    <a:pt x="417" y="393"/>
                  </a:cubicBezTo>
                  <a:cubicBezTo>
                    <a:pt x="419" y="392"/>
                    <a:pt x="421" y="391"/>
                    <a:pt x="424" y="390"/>
                  </a:cubicBezTo>
                  <a:cubicBezTo>
                    <a:pt x="425" y="389"/>
                    <a:pt x="427" y="389"/>
                    <a:pt x="428" y="389"/>
                  </a:cubicBezTo>
                  <a:cubicBezTo>
                    <a:pt x="429" y="389"/>
                    <a:pt x="431" y="389"/>
                    <a:pt x="432" y="389"/>
                  </a:cubicBezTo>
                  <a:cubicBezTo>
                    <a:pt x="435" y="388"/>
                    <a:pt x="436" y="384"/>
                    <a:pt x="438" y="381"/>
                  </a:cubicBezTo>
                  <a:cubicBezTo>
                    <a:pt x="438" y="380"/>
                    <a:pt x="439" y="379"/>
                    <a:pt x="439" y="378"/>
                  </a:cubicBezTo>
                  <a:cubicBezTo>
                    <a:pt x="441" y="375"/>
                    <a:pt x="442" y="371"/>
                    <a:pt x="443" y="367"/>
                  </a:cubicBezTo>
                  <a:cubicBezTo>
                    <a:pt x="444" y="361"/>
                    <a:pt x="446" y="358"/>
                    <a:pt x="451" y="355"/>
                  </a:cubicBezTo>
                  <a:cubicBezTo>
                    <a:pt x="451" y="354"/>
                    <a:pt x="451" y="354"/>
                    <a:pt x="451" y="354"/>
                  </a:cubicBezTo>
                  <a:cubicBezTo>
                    <a:pt x="453" y="353"/>
                    <a:pt x="455" y="352"/>
                    <a:pt x="457" y="352"/>
                  </a:cubicBezTo>
                  <a:cubicBezTo>
                    <a:pt x="458" y="352"/>
                    <a:pt x="458" y="352"/>
                    <a:pt x="458" y="352"/>
                  </a:cubicBezTo>
                  <a:cubicBezTo>
                    <a:pt x="458" y="352"/>
                    <a:pt x="460" y="352"/>
                    <a:pt x="460" y="352"/>
                  </a:cubicBezTo>
                  <a:cubicBezTo>
                    <a:pt x="461" y="352"/>
                    <a:pt x="463" y="352"/>
                    <a:pt x="464" y="351"/>
                  </a:cubicBezTo>
                  <a:cubicBezTo>
                    <a:pt x="467" y="348"/>
                    <a:pt x="469" y="345"/>
                    <a:pt x="470" y="341"/>
                  </a:cubicBezTo>
                  <a:cubicBezTo>
                    <a:pt x="471" y="340"/>
                    <a:pt x="472" y="339"/>
                    <a:pt x="472" y="337"/>
                  </a:cubicBezTo>
                  <a:cubicBezTo>
                    <a:pt x="474" y="335"/>
                    <a:pt x="475" y="332"/>
                    <a:pt x="475" y="329"/>
                  </a:cubicBezTo>
                  <a:cubicBezTo>
                    <a:pt x="475" y="327"/>
                    <a:pt x="475" y="326"/>
                    <a:pt x="475" y="325"/>
                  </a:cubicBezTo>
                  <a:cubicBezTo>
                    <a:pt x="475" y="321"/>
                    <a:pt x="474" y="318"/>
                    <a:pt x="476" y="315"/>
                  </a:cubicBezTo>
                  <a:cubicBezTo>
                    <a:pt x="477" y="314"/>
                    <a:pt x="477" y="313"/>
                    <a:pt x="478" y="312"/>
                  </a:cubicBezTo>
                  <a:cubicBezTo>
                    <a:pt x="479" y="312"/>
                    <a:pt x="480" y="311"/>
                    <a:pt x="480" y="310"/>
                  </a:cubicBezTo>
                  <a:cubicBezTo>
                    <a:pt x="481" y="309"/>
                    <a:pt x="481" y="306"/>
                    <a:pt x="480" y="304"/>
                  </a:cubicBezTo>
                  <a:cubicBezTo>
                    <a:pt x="480" y="303"/>
                    <a:pt x="480" y="301"/>
                    <a:pt x="480" y="300"/>
                  </a:cubicBezTo>
                  <a:cubicBezTo>
                    <a:pt x="481" y="296"/>
                    <a:pt x="482" y="293"/>
                    <a:pt x="484" y="290"/>
                  </a:cubicBezTo>
                  <a:cubicBezTo>
                    <a:pt x="484" y="289"/>
                    <a:pt x="485" y="288"/>
                    <a:pt x="485" y="287"/>
                  </a:cubicBezTo>
                  <a:cubicBezTo>
                    <a:pt x="485" y="286"/>
                    <a:pt x="486" y="285"/>
                    <a:pt x="487" y="284"/>
                  </a:cubicBezTo>
                  <a:cubicBezTo>
                    <a:pt x="487" y="284"/>
                    <a:pt x="488" y="283"/>
                    <a:pt x="488" y="282"/>
                  </a:cubicBezTo>
                  <a:cubicBezTo>
                    <a:pt x="489" y="282"/>
                    <a:pt x="490" y="281"/>
                    <a:pt x="490" y="280"/>
                  </a:cubicBezTo>
                  <a:cubicBezTo>
                    <a:pt x="492" y="276"/>
                    <a:pt x="493" y="271"/>
                    <a:pt x="493" y="267"/>
                  </a:cubicBezTo>
                  <a:cubicBezTo>
                    <a:pt x="493" y="267"/>
                    <a:pt x="493" y="266"/>
                    <a:pt x="493" y="266"/>
                  </a:cubicBezTo>
                  <a:cubicBezTo>
                    <a:pt x="493" y="264"/>
                    <a:pt x="493" y="263"/>
                    <a:pt x="494" y="261"/>
                  </a:cubicBezTo>
                  <a:cubicBezTo>
                    <a:pt x="495" y="261"/>
                    <a:pt x="495" y="260"/>
                    <a:pt x="496" y="260"/>
                  </a:cubicBezTo>
                  <a:cubicBezTo>
                    <a:pt x="496" y="259"/>
                    <a:pt x="497" y="258"/>
                    <a:pt x="498" y="257"/>
                  </a:cubicBezTo>
                  <a:cubicBezTo>
                    <a:pt x="499" y="254"/>
                    <a:pt x="498" y="253"/>
                    <a:pt x="495" y="251"/>
                  </a:cubicBezTo>
                  <a:cubicBezTo>
                    <a:pt x="493" y="249"/>
                    <a:pt x="491" y="247"/>
                    <a:pt x="491" y="244"/>
                  </a:cubicBezTo>
                  <a:cubicBezTo>
                    <a:pt x="490" y="242"/>
                    <a:pt x="490" y="239"/>
                    <a:pt x="491" y="237"/>
                  </a:cubicBezTo>
                  <a:cubicBezTo>
                    <a:pt x="491" y="235"/>
                    <a:pt x="492" y="233"/>
                    <a:pt x="491" y="230"/>
                  </a:cubicBezTo>
                  <a:cubicBezTo>
                    <a:pt x="491" y="229"/>
                    <a:pt x="491" y="227"/>
                    <a:pt x="491" y="226"/>
                  </a:cubicBezTo>
                  <a:cubicBezTo>
                    <a:pt x="490" y="223"/>
                    <a:pt x="489" y="220"/>
                    <a:pt x="489" y="217"/>
                  </a:cubicBezTo>
                  <a:cubicBezTo>
                    <a:pt x="490" y="216"/>
                    <a:pt x="490" y="215"/>
                    <a:pt x="490" y="214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90" y="209"/>
                    <a:pt x="490" y="208"/>
                    <a:pt x="490" y="207"/>
                  </a:cubicBezTo>
                  <a:cubicBezTo>
                    <a:pt x="489" y="206"/>
                    <a:pt x="489" y="205"/>
                    <a:pt x="489" y="204"/>
                  </a:cubicBezTo>
                  <a:cubicBezTo>
                    <a:pt x="489" y="203"/>
                    <a:pt x="489" y="202"/>
                    <a:pt x="489" y="201"/>
                  </a:cubicBezTo>
                  <a:cubicBezTo>
                    <a:pt x="489" y="200"/>
                    <a:pt x="490" y="199"/>
                    <a:pt x="490" y="198"/>
                  </a:cubicBezTo>
                  <a:cubicBezTo>
                    <a:pt x="489" y="197"/>
                    <a:pt x="489" y="196"/>
                    <a:pt x="488" y="195"/>
                  </a:cubicBezTo>
                  <a:cubicBezTo>
                    <a:pt x="488" y="194"/>
                    <a:pt x="488" y="193"/>
                    <a:pt x="488" y="193"/>
                  </a:cubicBezTo>
                  <a:cubicBezTo>
                    <a:pt x="487" y="189"/>
                    <a:pt x="488" y="186"/>
                    <a:pt x="489" y="182"/>
                  </a:cubicBezTo>
                  <a:cubicBezTo>
                    <a:pt x="489" y="181"/>
                    <a:pt x="490" y="181"/>
                    <a:pt x="490" y="180"/>
                  </a:cubicBezTo>
                  <a:cubicBezTo>
                    <a:pt x="490" y="179"/>
                    <a:pt x="491" y="178"/>
                    <a:pt x="491" y="177"/>
                  </a:cubicBezTo>
                  <a:cubicBezTo>
                    <a:pt x="492" y="176"/>
                    <a:pt x="492" y="175"/>
                    <a:pt x="492" y="174"/>
                  </a:cubicBezTo>
                  <a:cubicBezTo>
                    <a:pt x="493" y="173"/>
                    <a:pt x="493" y="171"/>
                    <a:pt x="493" y="170"/>
                  </a:cubicBezTo>
                  <a:cubicBezTo>
                    <a:pt x="493" y="169"/>
                    <a:pt x="493" y="168"/>
                    <a:pt x="493" y="168"/>
                  </a:cubicBezTo>
                  <a:cubicBezTo>
                    <a:pt x="493" y="167"/>
                    <a:pt x="493" y="166"/>
                    <a:pt x="493" y="165"/>
                  </a:cubicBezTo>
                  <a:cubicBezTo>
                    <a:pt x="493" y="161"/>
                    <a:pt x="493" y="158"/>
                    <a:pt x="495" y="155"/>
                  </a:cubicBezTo>
                  <a:cubicBezTo>
                    <a:pt x="496" y="153"/>
                    <a:pt x="496" y="151"/>
                    <a:pt x="497" y="149"/>
                  </a:cubicBezTo>
                  <a:cubicBezTo>
                    <a:pt x="498" y="147"/>
                    <a:pt x="499" y="144"/>
                    <a:pt x="501" y="142"/>
                  </a:cubicBezTo>
                  <a:cubicBezTo>
                    <a:pt x="503" y="139"/>
                    <a:pt x="504" y="136"/>
                    <a:pt x="504" y="133"/>
                  </a:cubicBezTo>
                  <a:cubicBezTo>
                    <a:pt x="505" y="131"/>
                    <a:pt x="505" y="129"/>
                    <a:pt x="506" y="127"/>
                  </a:cubicBezTo>
                  <a:cubicBezTo>
                    <a:pt x="507" y="127"/>
                    <a:pt x="507" y="126"/>
                    <a:pt x="507" y="125"/>
                  </a:cubicBezTo>
                  <a:cubicBezTo>
                    <a:pt x="508" y="123"/>
                    <a:pt x="509" y="121"/>
                    <a:pt x="510" y="119"/>
                  </a:cubicBezTo>
                  <a:cubicBezTo>
                    <a:pt x="511" y="116"/>
                    <a:pt x="511" y="116"/>
                    <a:pt x="511" y="116"/>
                  </a:cubicBezTo>
                  <a:lnTo>
                    <a:pt x="235" y="99"/>
                  </a:ln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32">
              <a:extLst>
                <a:ext uri="{FF2B5EF4-FFF2-40B4-BE49-F238E27FC236}">
                  <a16:creationId xmlns:a16="http://schemas.microsoft.com/office/drawing/2014/main" id="{8140467D-6405-41B4-903C-B6DEA1F9D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474"/>
              <a:ext cx="764" cy="635"/>
            </a:xfrm>
            <a:custGeom>
              <a:avLst/>
              <a:gdLst>
                <a:gd name="T0" fmla="*/ 306 w 313"/>
                <a:gd name="T1" fmla="*/ 178 h 260"/>
                <a:gd name="T2" fmla="*/ 304 w 313"/>
                <a:gd name="T3" fmla="*/ 158 h 260"/>
                <a:gd name="T4" fmla="*/ 298 w 313"/>
                <a:gd name="T5" fmla="*/ 139 h 260"/>
                <a:gd name="T6" fmla="*/ 287 w 313"/>
                <a:gd name="T7" fmla="*/ 139 h 260"/>
                <a:gd name="T8" fmla="*/ 271 w 313"/>
                <a:gd name="T9" fmla="*/ 136 h 260"/>
                <a:gd name="T10" fmla="*/ 246 w 313"/>
                <a:gd name="T11" fmla="*/ 136 h 260"/>
                <a:gd name="T12" fmla="*/ 236 w 313"/>
                <a:gd name="T13" fmla="*/ 122 h 260"/>
                <a:gd name="T14" fmla="*/ 234 w 313"/>
                <a:gd name="T15" fmla="*/ 104 h 260"/>
                <a:gd name="T16" fmla="*/ 233 w 313"/>
                <a:gd name="T17" fmla="*/ 76 h 260"/>
                <a:gd name="T18" fmla="*/ 232 w 313"/>
                <a:gd name="T19" fmla="*/ 53 h 260"/>
                <a:gd name="T20" fmla="*/ 232 w 313"/>
                <a:gd name="T21" fmla="*/ 35 h 260"/>
                <a:gd name="T22" fmla="*/ 221 w 313"/>
                <a:gd name="T23" fmla="*/ 35 h 260"/>
                <a:gd name="T24" fmla="*/ 206 w 313"/>
                <a:gd name="T25" fmla="*/ 31 h 260"/>
                <a:gd name="T26" fmla="*/ 196 w 313"/>
                <a:gd name="T27" fmla="*/ 20 h 260"/>
                <a:gd name="T28" fmla="*/ 190 w 313"/>
                <a:gd name="T29" fmla="*/ 16 h 260"/>
                <a:gd name="T30" fmla="*/ 182 w 313"/>
                <a:gd name="T31" fmla="*/ 6 h 260"/>
                <a:gd name="T32" fmla="*/ 157 w 313"/>
                <a:gd name="T33" fmla="*/ 1 h 260"/>
                <a:gd name="T34" fmla="*/ 143 w 313"/>
                <a:gd name="T35" fmla="*/ 2 h 260"/>
                <a:gd name="T36" fmla="*/ 136 w 313"/>
                <a:gd name="T37" fmla="*/ 12 h 260"/>
                <a:gd name="T38" fmla="*/ 127 w 313"/>
                <a:gd name="T39" fmla="*/ 18 h 260"/>
                <a:gd name="T40" fmla="*/ 121 w 313"/>
                <a:gd name="T41" fmla="*/ 34 h 260"/>
                <a:gd name="T42" fmla="*/ 118 w 313"/>
                <a:gd name="T43" fmla="*/ 44 h 260"/>
                <a:gd name="T44" fmla="*/ 110 w 313"/>
                <a:gd name="T45" fmla="*/ 46 h 260"/>
                <a:gd name="T46" fmla="*/ 104 w 313"/>
                <a:gd name="T47" fmla="*/ 47 h 260"/>
                <a:gd name="T48" fmla="*/ 94 w 313"/>
                <a:gd name="T49" fmla="*/ 51 h 260"/>
                <a:gd name="T50" fmla="*/ 89 w 313"/>
                <a:gd name="T51" fmla="*/ 50 h 260"/>
                <a:gd name="T52" fmla="*/ 82 w 313"/>
                <a:gd name="T53" fmla="*/ 59 h 260"/>
                <a:gd name="T54" fmla="*/ 73 w 313"/>
                <a:gd name="T55" fmla="*/ 69 h 260"/>
                <a:gd name="T56" fmla="*/ 68 w 313"/>
                <a:gd name="T57" fmla="*/ 62 h 260"/>
                <a:gd name="T58" fmla="*/ 60 w 313"/>
                <a:gd name="T59" fmla="*/ 69 h 260"/>
                <a:gd name="T60" fmla="*/ 54 w 313"/>
                <a:gd name="T61" fmla="*/ 68 h 260"/>
                <a:gd name="T62" fmla="*/ 47 w 313"/>
                <a:gd name="T63" fmla="*/ 76 h 260"/>
                <a:gd name="T64" fmla="*/ 39 w 313"/>
                <a:gd name="T65" fmla="*/ 72 h 260"/>
                <a:gd name="T66" fmla="*/ 33 w 313"/>
                <a:gd name="T67" fmla="*/ 70 h 260"/>
                <a:gd name="T68" fmla="*/ 18 w 313"/>
                <a:gd name="T69" fmla="*/ 72 h 260"/>
                <a:gd name="T70" fmla="*/ 12 w 313"/>
                <a:gd name="T71" fmla="*/ 81 h 260"/>
                <a:gd name="T72" fmla="*/ 0 w 313"/>
                <a:gd name="T73" fmla="*/ 93 h 260"/>
                <a:gd name="T74" fmla="*/ 24 w 313"/>
                <a:gd name="T75" fmla="*/ 90 h 260"/>
                <a:gd name="T76" fmla="*/ 53 w 313"/>
                <a:gd name="T77" fmla="*/ 87 h 260"/>
                <a:gd name="T78" fmla="*/ 60 w 313"/>
                <a:gd name="T79" fmla="*/ 88 h 260"/>
                <a:gd name="T80" fmla="*/ 63 w 313"/>
                <a:gd name="T81" fmla="*/ 103 h 260"/>
                <a:gd name="T82" fmla="*/ 62 w 313"/>
                <a:gd name="T83" fmla="*/ 130 h 260"/>
                <a:gd name="T84" fmla="*/ 67 w 313"/>
                <a:gd name="T85" fmla="*/ 166 h 260"/>
                <a:gd name="T86" fmla="*/ 78 w 313"/>
                <a:gd name="T87" fmla="*/ 181 h 260"/>
                <a:gd name="T88" fmla="*/ 90 w 313"/>
                <a:gd name="T89" fmla="*/ 192 h 260"/>
                <a:gd name="T90" fmla="*/ 104 w 313"/>
                <a:gd name="T91" fmla="*/ 205 h 260"/>
                <a:gd name="T92" fmla="*/ 126 w 313"/>
                <a:gd name="T93" fmla="*/ 212 h 260"/>
                <a:gd name="T94" fmla="*/ 142 w 313"/>
                <a:gd name="T95" fmla="*/ 210 h 260"/>
                <a:gd name="T96" fmla="*/ 158 w 313"/>
                <a:gd name="T97" fmla="*/ 219 h 260"/>
                <a:gd name="T98" fmla="*/ 166 w 313"/>
                <a:gd name="T99" fmla="*/ 216 h 260"/>
                <a:gd name="T100" fmla="*/ 176 w 313"/>
                <a:gd name="T101" fmla="*/ 228 h 260"/>
                <a:gd name="T102" fmla="*/ 201 w 313"/>
                <a:gd name="T103" fmla="*/ 237 h 260"/>
                <a:gd name="T104" fmla="*/ 209 w 313"/>
                <a:gd name="T105" fmla="*/ 236 h 260"/>
                <a:gd name="T106" fmla="*/ 214 w 313"/>
                <a:gd name="T107" fmla="*/ 245 h 260"/>
                <a:gd name="T108" fmla="*/ 251 w 313"/>
                <a:gd name="T109" fmla="*/ 251 h 260"/>
                <a:gd name="T110" fmla="*/ 263 w 313"/>
                <a:gd name="T111" fmla="*/ 255 h 260"/>
                <a:gd name="T112" fmla="*/ 274 w 313"/>
                <a:gd name="T113" fmla="*/ 259 h 260"/>
                <a:gd name="T114" fmla="*/ 287 w 313"/>
                <a:gd name="T115" fmla="*/ 247 h 260"/>
                <a:gd name="T116" fmla="*/ 295 w 313"/>
                <a:gd name="T117" fmla="*/ 229 h 260"/>
                <a:gd name="T118" fmla="*/ 303 w 313"/>
                <a:gd name="T119" fmla="*/ 219 h 260"/>
                <a:gd name="T120" fmla="*/ 309 w 313"/>
                <a:gd name="T121" fmla="*/ 20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60">
                  <a:moveTo>
                    <a:pt x="311" y="195"/>
                  </a:moveTo>
                  <a:cubicBezTo>
                    <a:pt x="311" y="194"/>
                    <a:pt x="310" y="193"/>
                    <a:pt x="310" y="192"/>
                  </a:cubicBezTo>
                  <a:cubicBezTo>
                    <a:pt x="310" y="191"/>
                    <a:pt x="310" y="189"/>
                    <a:pt x="309" y="188"/>
                  </a:cubicBezTo>
                  <a:cubicBezTo>
                    <a:pt x="309" y="185"/>
                    <a:pt x="308" y="181"/>
                    <a:pt x="306" y="178"/>
                  </a:cubicBezTo>
                  <a:cubicBezTo>
                    <a:pt x="306" y="177"/>
                    <a:pt x="305" y="176"/>
                    <a:pt x="303" y="175"/>
                  </a:cubicBezTo>
                  <a:cubicBezTo>
                    <a:pt x="302" y="173"/>
                    <a:pt x="301" y="171"/>
                    <a:pt x="300" y="169"/>
                  </a:cubicBezTo>
                  <a:cubicBezTo>
                    <a:pt x="299" y="166"/>
                    <a:pt x="300" y="163"/>
                    <a:pt x="302" y="160"/>
                  </a:cubicBezTo>
                  <a:cubicBezTo>
                    <a:pt x="303" y="159"/>
                    <a:pt x="303" y="159"/>
                    <a:pt x="304" y="158"/>
                  </a:cubicBezTo>
                  <a:cubicBezTo>
                    <a:pt x="306" y="157"/>
                    <a:pt x="307" y="155"/>
                    <a:pt x="308" y="154"/>
                  </a:cubicBezTo>
                  <a:cubicBezTo>
                    <a:pt x="308" y="152"/>
                    <a:pt x="307" y="149"/>
                    <a:pt x="306" y="146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5" y="143"/>
                    <a:pt x="301" y="140"/>
                    <a:pt x="298" y="139"/>
                  </a:cubicBezTo>
                  <a:cubicBezTo>
                    <a:pt x="298" y="139"/>
                    <a:pt x="297" y="139"/>
                    <a:pt x="296" y="139"/>
                  </a:cubicBezTo>
                  <a:cubicBezTo>
                    <a:pt x="295" y="139"/>
                    <a:pt x="294" y="139"/>
                    <a:pt x="293" y="139"/>
                  </a:cubicBezTo>
                  <a:cubicBezTo>
                    <a:pt x="292" y="140"/>
                    <a:pt x="291" y="140"/>
                    <a:pt x="290" y="140"/>
                  </a:cubicBezTo>
                  <a:cubicBezTo>
                    <a:pt x="289" y="140"/>
                    <a:pt x="288" y="140"/>
                    <a:pt x="287" y="139"/>
                  </a:cubicBezTo>
                  <a:cubicBezTo>
                    <a:pt x="285" y="138"/>
                    <a:pt x="285" y="138"/>
                    <a:pt x="284" y="137"/>
                  </a:cubicBezTo>
                  <a:cubicBezTo>
                    <a:pt x="283" y="136"/>
                    <a:pt x="282" y="135"/>
                    <a:pt x="280" y="135"/>
                  </a:cubicBezTo>
                  <a:cubicBezTo>
                    <a:pt x="278" y="135"/>
                    <a:pt x="276" y="135"/>
                    <a:pt x="274" y="135"/>
                  </a:cubicBezTo>
                  <a:cubicBezTo>
                    <a:pt x="273" y="136"/>
                    <a:pt x="272" y="136"/>
                    <a:pt x="271" y="136"/>
                  </a:cubicBezTo>
                  <a:cubicBezTo>
                    <a:pt x="270" y="136"/>
                    <a:pt x="270" y="136"/>
                    <a:pt x="269" y="136"/>
                  </a:cubicBezTo>
                  <a:cubicBezTo>
                    <a:pt x="268" y="136"/>
                    <a:pt x="266" y="136"/>
                    <a:pt x="265" y="136"/>
                  </a:cubicBezTo>
                  <a:cubicBezTo>
                    <a:pt x="263" y="135"/>
                    <a:pt x="262" y="135"/>
                    <a:pt x="261" y="135"/>
                  </a:cubicBezTo>
                  <a:cubicBezTo>
                    <a:pt x="256" y="135"/>
                    <a:pt x="251" y="136"/>
                    <a:pt x="246" y="136"/>
                  </a:cubicBezTo>
                  <a:cubicBezTo>
                    <a:pt x="246" y="136"/>
                    <a:pt x="245" y="136"/>
                    <a:pt x="244" y="136"/>
                  </a:cubicBezTo>
                  <a:cubicBezTo>
                    <a:pt x="238" y="136"/>
                    <a:pt x="237" y="133"/>
                    <a:pt x="237" y="131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37" y="126"/>
                    <a:pt x="236" y="124"/>
                    <a:pt x="236" y="122"/>
                  </a:cubicBezTo>
                  <a:cubicBezTo>
                    <a:pt x="236" y="120"/>
                    <a:pt x="236" y="119"/>
                    <a:pt x="237" y="117"/>
                  </a:cubicBezTo>
                  <a:cubicBezTo>
                    <a:pt x="237" y="116"/>
                    <a:pt x="237" y="115"/>
                    <a:pt x="237" y="114"/>
                  </a:cubicBezTo>
                  <a:cubicBezTo>
                    <a:pt x="237" y="112"/>
                    <a:pt x="237" y="109"/>
                    <a:pt x="236" y="107"/>
                  </a:cubicBezTo>
                  <a:cubicBezTo>
                    <a:pt x="235" y="106"/>
                    <a:pt x="235" y="105"/>
                    <a:pt x="234" y="104"/>
                  </a:cubicBezTo>
                  <a:cubicBezTo>
                    <a:pt x="233" y="103"/>
                    <a:pt x="232" y="102"/>
                    <a:pt x="232" y="100"/>
                  </a:cubicBezTo>
                  <a:cubicBezTo>
                    <a:pt x="231" y="97"/>
                    <a:pt x="232" y="94"/>
                    <a:pt x="232" y="92"/>
                  </a:cubicBezTo>
                  <a:cubicBezTo>
                    <a:pt x="233" y="89"/>
                    <a:pt x="233" y="86"/>
                    <a:pt x="233" y="84"/>
                  </a:cubicBezTo>
                  <a:cubicBezTo>
                    <a:pt x="233" y="81"/>
                    <a:pt x="233" y="79"/>
                    <a:pt x="233" y="76"/>
                  </a:cubicBezTo>
                  <a:cubicBezTo>
                    <a:pt x="233" y="75"/>
                    <a:pt x="233" y="73"/>
                    <a:pt x="233" y="71"/>
                  </a:cubicBezTo>
                  <a:cubicBezTo>
                    <a:pt x="233" y="69"/>
                    <a:pt x="233" y="67"/>
                    <a:pt x="232" y="66"/>
                  </a:cubicBezTo>
                  <a:cubicBezTo>
                    <a:pt x="231" y="64"/>
                    <a:pt x="231" y="62"/>
                    <a:pt x="231" y="61"/>
                  </a:cubicBezTo>
                  <a:cubicBezTo>
                    <a:pt x="230" y="58"/>
                    <a:pt x="231" y="56"/>
                    <a:pt x="232" y="53"/>
                  </a:cubicBezTo>
                  <a:cubicBezTo>
                    <a:pt x="232" y="53"/>
                    <a:pt x="232" y="52"/>
                    <a:pt x="232" y="51"/>
                  </a:cubicBezTo>
                  <a:cubicBezTo>
                    <a:pt x="232" y="50"/>
                    <a:pt x="233" y="48"/>
                    <a:pt x="233" y="47"/>
                  </a:cubicBezTo>
                  <a:cubicBezTo>
                    <a:pt x="234" y="43"/>
                    <a:pt x="235" y="40"/>
                    <a:pt x="233" y="36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1" y="33"/>
                    <a:pt x="230" y="31"/>
                    <a:pt x="227" y="31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25" y="31"/>
                    <a:pt x="223" y="32"/>
                    <a:pt x="222" y="33"/>
                  </a:cubicBezTo>
                  <a:cubicBezTo>
                    <a:pt x="222" y="34"/>
                    <a:pt x="221" y="34"/>
                    <a:pt x="221" y="35"/>
                  </a:cubicBezTo>
                  <a:cubicBezTo>
                    <a:pt x="219" y="36"/>
                    <a:pt x="217" y="37"/>
                    <a:pt x="215" y="37"/>
                  </a:cubicBezTo>
                  <a:cubicBezTo>
                    <a:pt x="214" y="37"/>
                    <a:pt x="214" y="37"/>
                    <a:pt x="214" y="37"/>
                  </a:cubicBezTo>
                  <a:cubicBezTo>
                    <a:pt x="211" y="37"/>
                    <a:pt x="209" y="35"/>
                    <a:pt x="207" y="33"/>
                  </a:cubicBezTo>
                  <a:cubicBezTo>
                    <a:pt x="207" y="32"/>
                    <a:pt x="207" y="32"/>
                    <a:pt x="206" y="31"/>
                  </a:cubicBezTo>
                  <a:cubicBezTo>
                    <a:pt x="205" y="29"/>
                    <a:pt x="204" y="28"/>
                    <a:pt x="202" y="27"/>
                  </a:cubicBezTo>
                  <a:cubicBezTo>
                    <a:pt x="202" y="26"/>
                    <a:pt x="201" y="26"/>
                    <a:pt x="200" y="25"/>
                  </a:cubicBezTo>
                  <a:cubicBezTo>
                    <a:pt x="199" y="25"/>
                    <a:pt x="198" y="24"/>
                    <a:pt x="197" y="23"/>
                  </a:cubicBezTo>
                  <a:cubicBezTo>
                    <a:pt x="196" y="22"/>
                    <a:pt x="196" y="21"/>
                    <a:pt x="196" y="20"/>
                  </a:cubicBezTo>
                  <a:cubicBezTo>
                    <a:pt x="195" y="19"/>
                    <a:pt x="195" y="18"/>
                    <a:pt x="194" y="17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7"/>
                    <a:pt x="193" y="17"/>
                    <a:pt x="193" y="17"/>
                  </a:cubicBezTo>
                  <a:cubicBezTo>
                    <a:pt x="193" y="16"/>
                    <a:pt x="191" y="16"/>
                    <a:pt x="190" y="16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8" y="13"/>
                    <a:pt x="186" y="11"/>
                    <a:pt x="184" y="9"/>
                  </a:cubicBezTo>
                  <a:cubicBezTo>
                    <a:pt x="184" y="8"/>
                    <a:pt x="182" y="7"/>
                    <a:pt x="182" y="6"/>
                  </a:cubicBezTo>
                  <a:cubicBezTo>
                    <a:pt x="178" y="1"/>
                    <a:pt x="172" y="1"/>
                    <a:pt x="167" y="1"/>
                  </a:cubicBezTo>
                  <a:cubicBezTo>
                    <a:pt x="165" y="1"/>
                    <a:pt x="164" y="1"/>
                    <a:pt x="163" y="1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60" y="1"/>
                    <a:pt x="158" y="1"/>
                    <a:pt x="157" y="1"/>
                  </a:cubicBezTo>
                  <a:cubicBezTo>
                    <a:pt x="155" y="0"/>
                    <a:pt x="154" y="0"/>
                    <a:pt x="152" y="0"/>
                  </a:cubicBezTo>
                  <a:cubicBezTo>
                    <a:pt x="151" y="0"/>
                    <a:pt x="150" y="0"/>
                    <a:pt x="149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7" y="1"/>
                    <a:pt x="144" y="1"/>
                    <a:pt x="143" y="2"/>
                  </a:cubicBezTo>
                  <a:cubicBezTo>
                    <a:pt x="141" y="3"/>
                    <a:pt x="141" y="4"/>
                    <a:pt x="141" y="6"/>
                  </a:cubicBezTo>
                  <a:cubicBezTo>
                    <a:pt x="141" y="6"/>
                    <a:pt x="140" y="7"/>
                    <a:pt x="140" y="7"/>
                  </a:cubicBezTo>
                  <a:cubicBezTo>
                    <a:pt x="140" y="10"/>
                    <a:pt x="139" y="11"/>
                    <a:pt x="137" y="11"/>
                  </a:cubicBezTo>
                  <a:cubicBezTo>
                    <a:pt x="137" y="12"/>
                    <a:pt x="136" y="12"/>
                    <a:pt x="136" y="12"/>
                  </a:cubicBezTo>
                  <a:cubicBezTo>
                    <a:pt x="135" y="12"/>
                    <a:pt x="134" y="12"/>
                    <a:pt x="133" y="13"/>
                  </a:cubicBezTo>
                  <a:cubicBezTo>
                    <a:pt x="133" y="13"/>
                    <a:pt x="132" y="14"/>
                    <a:pt x="132" y="14"/>
                  </a:cubicBezTo>
                  <a:cubicBezTo>
                    <a:pt x="132" y="15"/>
                    <a:pt x="131" y="16"/>
                    <a:pt x="131" y="16"/>
                  </a:cubicBezTo>
                  <a:cubicBezTo>
                    <a:pt x="130" y="17"/>
                    <a:pt x="129" y="17"/>
                    <a:pt x="127" y="18"/>
                  </a:cubicBezTo>
                  <a:cubicBezTo>
                    <a:pt x="125" y="19"/>
                    <a:pt x="124" y="19"/>
                    <a:pt x="123" y="21"/>
                  </a:cubicBezTo>
                  <a:cubicBezTo>
                    <a:pt x="123" y="22"/>
                    <a:pt x="123" y="24"/>
                    <a:pt x="124" y="25"/>
                  </a:cubicBezTo>
                  <a:cubicBezTo>
                    <a:pt x="125" y="27"/>
                    <a:pt x="126" y="28"/>
                    <a:pt x="125" y="30"/>
                  </a:cubicBezTo>
                  <a:cubicBezTo>
                    <a:pt x="124" y="33"/>
                    <a:pt x="123" y="33"/>
                    <a:pt x="121" y="34"/>
                  </a:cubicBezTo>
                  <a:cubicBezTo>
                    <a:pt x="121" y="34"/>
                    <a:pt x="120" y="34"/>
                    <a:pt x="120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40"/>
                    <a:pt x="119" y="43"/>
                    <a:pt x="118" y="44"/>
                  </a:cubicBezTo>
                  <a:cubicBezTo>
                    <a:pt x="117" y="45"/>
                    <a:pt x="116" y="46"/>
                    <a:pt x="114" y="46"/>
                  </a:cubicBezTo>
                  <a:cubicBezTo>
                    <a:pt x="113" y="46"/>
                    <a:pt x="113" y="46"/>
                    <a:pt x="112" y="46"/>
                  </a:cubicBezTo>
                  <a:cubicBezTo>
                    <a:pt x="111" y="46"/>
                    <a:pt x="111" y="46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9" y="46"/>
                    <a:pt x="108" y="46"/>
                    <a:pt x="108" y="46"/>
                  </a:cubicBezTo>
                  <a:cubicBezTo>
                    <a:pt x="107" y="47"/>
                    <a:pt x="106" y="47"/>
                    <a:pt x="106" y="47"/>
                  </a:cubicBezTo>
                  <a:cubicBezTo>
                    <a:pt x="106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3" y="47"/>
                    <a:pt x="103" y="47"/>
                    <a:pt x="102" y="47"/>
                  </a:cubicBezTo>
                  <a:cubicBezTo>
                    <a:pt x="102" y="47"/>
                    <a:pt x="102" y="47"/>
                    <a:pt x="101" y="47"/>
                  </a:cubicBezTo>
                  <a:cubicBezTo>
                    <a:pt x="100" y="47"/>
                    <a:pt x="99" y="48"/>
                    <a:pt x="98" y="49"/>
                  </a:cubicBezTo>
                  <a:cubicBezTo>
                    <a:pt x="97" y="50"/>
                    <a:pt x="96" y="51"/>
                    <a:pt x="94" y="51"/>
                  </a:cubicBezTo>
                  <a:cubicBezTo>
                    <a:pt x="94" y="51"/>
                    <a:pt x="94" y="51"/>
                    <a:pt x="93" y="51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50"/>
                    <a:pt x="90" y="50"/>
                    <a:pt x="89" y="50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4" y="50"/>
                    <a:pt x="84" y="53"/>
                    <a:pt x="83" y="56"/>
                  </a:cubicBezTo>
                  <a:cubicBezTo>
                    <a:pt x="83" y="57"/>
                    <a:pt x="83" y="58"/>
                    <a:pt x="82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1" y="62"/>
                    <a:pt x="81" y="63"/>
                    <a:pt x="79" y="64"/>
                  </a:cubicBezTo>
                  <a:cubicBezTo>
                    <a:pt x="78" y="65"/>
                    <a:pt x="78" y="65"/>
                    <a:pt x="77" y="66"/>
                  </a:cubicBezTo>
                  <a:cubicBezTo>
                    <a:pt x="76" y="68"/>
                    <a:pt x="74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1" y="69"/>
                    <a:pt x="70" y="68"/>
                    <a:pt x="70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5" y="64"/>
                  </a:cubicBezTo>
                  <a:cubicBezTo>
                    <a:pt x="63" y="65"/>
                    <a:pt x="62" y="66"/>
                    <a:pt x="61" y="67"/>
                  </a:cubicBezTo>
                  <a:cubicBezTo>
                    <a:pt x="60" y="68"/>
                    <a:pt x="60" y="68"/>
                    <a:pt x="60" y="69"/>
                  </a:cubicBezTo>
                  <a:cubicBezTo>
                    <a:pt x="59" y="70"/>
                    <a:pt x="58" y="71"/>
                    <a:pt x="57" y="71"/>
                  </a:cubicBezTo>
                  <a:cubicBezTo>
                    <a:pt x="57" y="71"/>
                    <a:pt x="56" y="71"/>
                    <a:pt x="56" y="71"/>
                  </a:cubicBezTo>
                  <a:cubicBezTo>
                    <a:pt x="56" y="71"/>
                    <a:pt x="56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0" y="73"/>
                    <a:pt x="48" y="75"/>
                    <a:pt x="47" y="76"/>
                  </a:cubicBezTo>
                  <a:cubicBezTo>
                    <a:pt x="46" y="76"/>
                    <a:pt x="46" y="76"/>
                    <a:pt x="45" y="76"/>
                  </a:cubicBezTo>
                  <a:cubicBezTo>
                    <a:pt x="44" y="76"/>
                    <a:pt x="43" y="75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3"/>
                    <a:pt x="40" y="73"/>
                    <a:pt x="39" y="72"/>
                  </a:cubicBezTo>
                  <a:cubicBezTo>
                    <a:pt x="38" y="72"/>
                    <a:pt x="38" y="72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0"/>
                    <a:pt x="35" y="70"/>
                    <a:pt x="33" y="70"/>
                  </a:cubicBezTo>
                  <a:cubicBezTo>
                    <a:pt x="31" y="70"/>
                    <a:pt x="30" y="70"/>
                    <a:pt x="28" y="70"/>
                  </a:cubicBezTo>
                  <a:cubicBezTo>
                    <a:pt x="27" y="70"/>
                    <a:pt x="25" y="71"/>
                    <a:pt x="24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1" y="71"/>
                    <a:pt x="20" y="71"/>
                    <a:pt x="18" y="72"/>
                  </a:cubicBezTo>
                  <a:cubicBezTo>
                    <a:pt x="16" y="72"/>
                    <a:pt x="16" y="73"/>
                    <a:pt x="16" y="74"/>
                  </a:cubicBezTo>
                  <a:cubicBezTo>
                    <a:pt x="16" y="75"/>
                    <a:pt x="15" y="76"/>
                    <a:pt x="15" y="77"/>
                  </a:cubicBezTo>
                  <a:cubicBezTo>
                    <a:pt x="14" y="78"/>
                    <a:pt x="14" y="79"/>
                    <a:pt x="13" y="80"/>
                  </a:cubicBezTo>
                  <a:cubicBezTo>
                    <a:pt x="13" y="80"/>
                    <a:pt x="12" y="81"/>
                    <a:pt x="12" y="81"/>
                  </a:cubicBezTo>
                  <a:cubicBezTo>
                    <a:pt x="11" y="83"/>
                    <a:pt x="10" y="84"/>
                    <a:pt x="8" y="84"/>
                  </a:cubicBezTo>
                  <a:cubicBezTo>
                    <a:pt x="8" y="84"/>
                    <a:pt x="8" y="85"/>
                    <a:pt x="7" y="85"/>
                  </a:cubicBezTo>
                  <a:cubicBezTo>
                    <a:pt x="5" y="86"/>
                    <a:pt x="3" y="89"/>
                    <a:pt x="2" y="9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11" y="94"/>
                    <a:pt x="13" y="93"/>
                    <a:pt x="16" y="93"/>
                  </a:cubicBezTo>
                  <a:cubicBezTo>
                    <a:pt x="19" y="92"/>
                    <a:pt x="21" y="91"/>
                    <a:pt x="24" y="90"/>
                  </a:cubicBezTo>
                  <a:cubicBezTo>
                    <a:pt x="26" y="90"/>
                    <a:pt x="28" y="89"/>
                    <a:pt x="31" y="88"/>
                  </a:cubicBezTo>
                  <a:cubicBezTo>
                    <a:pt x="36" y="87"/>
                    <a:pt x="41" y="87"/>
                    <a:pt x="46" y="87"/>
                  </a:cubicBezTo>
                  <a:cubicBezTo>
                    <a:pt x="47" y="87"/>
                    <a:pt x="48" y="87"/>
                    <a:pt x="49" y="87"/>
                  </a:cubicBezTo>
                  <a:cubicBezTo>
                    <a:pt x="50" y="87"/>
                    <a:pt x="51" y="87"/>
                    <a:pt x="53" y="87"/>
                  </a:cubicBezTo>
                  <a:cubicBezTo>
                    <a:pt x="54" y="88"/>
                    <a:pt x="55" y="88"/>
                    <a:pt x="56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8" y="88"/>
                    <a:pt x="58" y="88"/>
                    <a:pt x="59" y="88"/>
                  </a:cubicBezTo>
                  <a:cubicBezTo>
                    <a:pt x="59" y="88"/>
                    <a:pt x="59" y="88"/>
                    <a:pt x="60" y="88"/>
                  </a:cubicBezTo>
                  <a:cubicBezTo>
                    <a:pt x="61" y="88"/>
                    <a:pt x="61" y="88"/>
                    <a:pt x="62" y="89"/>
                  </a:cubicBezTo>
                  <a:cubicBezTo>
                    <a:pt x="62" y="90"/>
                    <a:pt x="62" y="91"/>
                    <a:pt x="62" y="93"/>
                  </a:cubicBezTo>
                  <a:cubicBezTo>
                    <a:pt x="62" y="94"/>
                    <a:pt x="62" y="95"/>
                    <a:pt x="63" y="95"/>
                  </a:cubicBezTo>
                  <a:cubicBezTo>
                    <a:pt x="63" y="98"/>
                    <a:pt x="63" y="101"/>
                    <a:pt x="63" y="103"/>
                  </a:cubicBezTo>
                  <a:cubicBezTo>
                    <a:pt x="63" y="106"/>
                    <a:pt x="63" y="107"/>
                    <a:pt x="62" y="109"/>
                  </a:cubicBezTo>
                  <a:cubicBezTo>
                    <a:pt x="61" y="111"/>
                    <a:pt x="60" y="114"/>
                    <a:pt x="59" y="116"/>
                  </a:cubicBezTo>
                  <a:cubicBezTo>
                    <a:pt x="57" y="120"/>
                    <a:pt x="59" y="123"/>
                    <a:pt x="60" y="126"/>
                  </a:cubicBezTo>
                  <a:cubicBezTo>
                    <a:pt x="61" y="127"/>
                    <a:pt x="61" y="128"/>
                    <a:pt x="62" y="130"/>
                  </a:cubicBezTo>
                  <a:cubicBezTo>
                    <a:pt x="63" y="134"/>
                    <a:pt x="64" y="138"/>
                    <a:pt x="63" y="142"/>
                  </a:cubicBezTo>
                  <a:cubicBezTo>
                    <a:pt x="63" y="143"/>
                    <a:pt x="63" y="144"/>
                    <a:pt x="62" y="145"/>
                  </a:cubicBezTo>
                  <a:cubicBezTo>
                    <a:pt x="62" y="146"/>
                    <a:pt x="61" y="147"/>
                    <a:pt x="61" y="149"/>
                  </a:cubicBezTo>
                  <a:cubicBezTo>
                    <a:pt x="60" y="156"/>
                    <a:pt x="63" y="161"/>
                    <a:pt x="67" y="166"/>
                  </a:cubicBezTo>
                  <a:cubicBezTo>
                    <a:pt x="68" y="167"/>
                    <a:pt x="68" y="169"/>
                    <a:pt x="69" y="170"/>
                  </a:cubicBezTo>
                  <a:cubicBezTo>
                    <a:pt x="70" y="172"/>
                    <a:pt x="71" y="173"/>
                    <a:pt x="72" y="175"/>
                  </a:cubicBezTo>
                  <a:cubicBezTo>
                    <a:pt x="73" y="176"/>
                    <a:pt x="74" y="177"/>
                    <a:pt x="75" y="178"/>
                  </a:cubicBezTo>
                  <a:cubicBezTo>
                    <a:pt x="76" y="179"/>
                    <a:pt x="77" y="180"/>
                    <a:pt x="78" y="181"/>
                  </a:cubicBezTo>
                  <a:cubicBezTo>
                    <a:pt x="78" y="182"/>
                    <a:pt x="78" y="182"/>
                    <a:pt x="79" y="183"/>
                  </a:cubicBezTo>
                  <a:cubicBezTo>
                    <a:pt x="80" y="185"/>
                    <a:pt x="81" y="187"/>
                    <a:pt x="83" y="188"/>
                  </a:cubicBezTo>
                  <a:cubicBezTo>
                    <a:pt x="84" y="189"/>
                    <a:pt x="85" y="189"/>
                    <a:pt x="86" y="189"/>
                  </a:cubicBezTo>
                  <a:cubicBezTo>
                    <a:pt x="87" y="190"/>
                    <a:pt x="89" y="191"/>
                    <a:pt x="90" y="192"/>
                  </a:cubicBezTo>
                  <a:cubicBezTo>
                    <a:pt x="92" y="195"/>
                    <a:pt x="94" y="196"/>
                    <a:pt x="97" y="197"/>
                  </a:cubicBezTo>
                  <a:cubicBezTo>
                    <a:pt x="97" y="197"/>
                    <a:pt x="98" y="197"/>
                    <a:pt x="99" y="198"/>
                  </a:cubicBezTo>
                  <a:cubicBezTo>
                    <a:pt x="101" y="199"/>
                    <a:pt x="101" y="200"/>
                    <a:pt x="102" y="202"/>
                  </a:cubicBezTo>
                  <a:cubicBezTo>
                    <a:pt x="102" y="202"/>
                    <a:pt x="103" y="204"/>
                    <a:pt x="104" y="205"/>
                  </a:cubicBezTo>
                  <a:cubicBezTo>
                    <a:pt x="105" y="207"/>
                    <a:pt x="108" y="208"/>
                    <a:pt x="110" y="209"/>
                  </a:cubicBezTo>
                  <a:cubicBezTo>
                    <a:pt x="111" y="209"/>
                    <a:pt x="111" y="209"/>
                    <a:pt x="112" y="209"/>
                  </a:cubicBezTo>
                  <a:cubicBezTo>
                    <a:pt x="115" y="211"/>
                    <a:pt x="121" y="212"/>
                    <a:pt x="126" y="212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29" y="212"/>
                    <a:pt x="130" y="211"/>
                    <a:pt x="132" y="210"/>
                  </a:cubicBezTo>
                  <a:cubicBezTo>
                    <a:pt x="133" y="210"/>
                    <a:pt x="135" y="209"/>
                    <a:pt x="136" y="209"/>
                  </a:cubicBezTo>
                  <a:cubicBezTo>
                    <a:pt x="136" y="209"/>
                    <a:pt x="137" y="209"/>
                    <a:pt x="137" y="209"/>
                  </a:cubicBezTo>
                  <a:cubicBezTo>
                    <a:pt x="139" y="209"/>
                    <a:pt x="141" y="209"/>
                    <a:pt x="142" y="210"/>
                  </a:cubicBezTo>
                  <a:cubicBezTo>
                    <a:pt x="144" y="211"/>
                    <a:pt x="144" y="211"/>
                    <a:pt x="144" y="211"/>
                  </a:cubicBezTo>
                  <a:cubicBezTo>
                    <a:pt x="147" y="211"/>
                    <a:pt x="149" y="212"/>
                    <a:pt x="151" y="214"/>
                  </a:cubicBezTo>
                  <a:cubicBezTo>
                    <a:pt x="152" y="214"/>
                    <a:pt x="152" y="215"/>
                    <a:pt x="153" y="215"/>
                  </a:cubicBezTo>
                  <a:cubicBezTo>
                    <a:pt x="154" y="217"/>
                    <a:pt x="155" y="219"/>
                    <a:pt x="158" y="219"/>
                  </a:cubicBezTo>
                  <a:cubicBezTo>
                    <a:pt x="158" y="219"/>
                    <a:pt x="159" y="219"/>
                    <a:pt x="160" y="218"/>
                  </a:cubicBezTo>
                  <a:cubicBezTo>
                    <a:pt x="161" y="218"/>
                    <a:pt x="163" y="217"/>
                    <a:pt x="163" y="216"/>
                  </a:cubicBezTo>
                  <a:cubicBezTo>
                    <a:pt x="164" y="216"/>
                    <a:pt x="164" y="216"/>
                    <a:pt x="164" y="216"/>
                  </a:cubicBezTo>
                  <a:cubicBezTo>
                    <a:pt x="164" y="216"/>
                    <a:pt x="165" y="216"/>
                    <a:pt x="166" y="216"/>
                  </a:cubicBezTo>
                  <a:cubicBezTo>
                    <a:pt x="167" y="217"/>
                    <a:pt x="169" y="219"/>
                    <a:pt x="170" y="221"/>
                  </a:cubicBezTo>
                  <a:cubicBezTo>
                    <a:pt x="170" y="221"/>
                    <a:pt x="170" y="221"/>
                    <a:pt x="170" y="221"/>
                  </a:cubicBezTo>
                  <a:cubicBezTo>
                    <a:pt x="171" y="222"/>
                    <a:pt x="172" y="223"/>
                    <a:pt x="172" y="224"/>
                  </a:cubicBezTo>
                  <a:cubicBezTo>
                    <a:pt x="173" y="225"/>
                    <a:pt x="174" y="227"/>
                    <a:pt x="176" y="228"/>
                  </a:cubicBezTo>
                  <a:cubicBezTo>
                    <a:pt x="178" y="231"/>
                    <a:pt x="181" y="231"/>
                    <a:pt x="183" y="232"/>
                  </a:cubicBezTo>
                  <a:cubicBezTo>
                    <a:pt x="186" y="232"/>
                    <a:pt x="186" y="232"/>
                    <a:pt x="186" y="232"/>
                  </a:cubicBezTo>
                  <a:cubicBezTo>
                    <a:pt x="188" y="233"/>
                    <a:pt x="191" y="234"/>
                    <a:pt x="193" y="235"/>
                  </a:cubicBezTo>
                  <a:cubicBezTo>
                    <a:pt x="195" y="236"/>
                    <a:pt x="198" y="237"/>
                    <a:pt x="201" y="237"/>
                  </a:cubicBezTo>
                  <a:cubicBezTo>
                    <a:pt x="202" y="237"/>
                    <a:pt x="202" y="237"/>
                    <a:pt x="203" y="237"/>
                  </a:cubicBezTo>
                  <a:cubicBezTo>
                    <a:pt x="204" y="237"/>
                    <a:pt x="205" y="237"/>
                    <a:pt x="206" y="236"/>
                  </a:cubicBezTo>
                  <a:cubicBezTo>
                    <a:pt x="207" y="236"/>
                    <a:pt x="207" y="236"/>
                    <a:pt x="208" y="236"/>
                  </a:cubicBezTo>
                  <a:cubicBezTo>
                    <a:pt x="208" y="236"/>
                    <a:pt x="208" y="236"/>
                    <a:pt x="209" y="236"/>
                  </a:cubicBezTo>
                  <a:cubicBezTo>
                    <a:pt x="209" y="237"/>
                    <a:pt x="209" y="237"/>
                    <a:pt x="209" y="238"/>
                  </a:cubicBezTo>
                  <a:cubicBezTo>
                    <a:pt x="210" y="239"/>
                    <a:pt x="210" y="240"/>
                    <a:pt x="210" y="241"/>
                  </a:cubicBezTo>
                  <a:cubicBezTo>
                    <a:pt x="211" y="243"/>
                    <a:pt x="212" y="244"/>
                    <a:pt x="213" y="245"/>
                  </a:cubicBezTo>
                  <a:cubicBezTo>
                    <a:pt x="214" y="245"/>
                    <a:pt x="214" y="245"/>
                    <a:pt x="214" y="245"/>
                  </a:cubicBezTo>
                  <a:cubicBezTo>
                    <a:pt x="218" y="250"/>
                    <a:pt x="223" y="254"/>
                    <a:pt x="230" y="254"/>
                  </a:cubicBezTo>
                  <a:cubicBezTo>
                    <a:pt x="230" y="254"/>
                    <a:pt x="231" y="254"/>
                    <a:pt x="232" y="254"/>
                  </a:cubicBezTo>
                  <a:cubicBezTo>
                    <a:pt x="235" y="254"/>
                    <a:pt x="235" y="254"/>
                    <a:pt x="235" y="254"/>
                  </a:cubicBezTo>
                  <a:cubicBezTo>
                    <a:pt x="241" y="253"/>
                    <a:pt x="246" y="252"/>
                    <a:pt x="251" y="251"/>
                  </a:cubicBezTo>
                  <a:cubicBezTo>
                    <a:pt x="252" y="251"/>
                    <a:pt x="252" y="251"/>
                    <a:pt x="253" y="251"/>
                  </a:cubicBezTo>
                  <a:cubicBezTo>
                    <a:pt x="254" y="251"/>
                    <a:pt x="255" y="251"/>
                    <a:pt x="256" y="252"/>
                  </a:cubicBezTo>
                  <a:cubicBezTo>
                    <a:pt x="257" y="252"/>
                    <a:pt x="258" y="252"/>
                    <a:pt x="259" y="253"/>
                  </a:cubicBezTo>
                  <a:cubicBezTo>
                    <a:pt x="261" y="253"/>
                    <a:pt x="262" y="254"/>
                    <a:pt x="263" y="255"/>
                  </a:cubicBezTo>
                  <a:cubicBezTo>
                    <a:pt x="264" y="256"/>
                    <a:pt x="265" y="256"/>
                    <a:pt x="266" y="257"/>
                  </a:cubicBezTo>
                  <a:cubicBezTo>
                    <a:pt x="268" y="258"/>
                    <a:pt x="269" y="259"/>
                    <a:pt x="271" y="260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4" y="259"/>
                    <a:pt x="274" y="259"/>
                    <a:pt x="274" y="259"/>
                  </a:cubicBezTo>
                  <a:cubicBezTo>
                    <a:pt x="276" y="256"/>
                    <a:pt x="278" y="253"/>
                    <a:pt x="279" y="252"/>
                  </a:cubicBezTo>
                  <a:cubicBezTo>
                    <a:pt x="280" y="251"/>
                    <a:pt x="282" y="250"/>
                    <a:pt x="283" y="249"/>
                  </a:cubicBezTo>
                  <a:cubicBezTo>
                    <a:pt x="284" y="249"/>
                    <a:pt x="284" y="249"/>
                    <a:pt x="285" y="249"/>
                  </a:cubicBezTo>
                  <a:cubicBezTo>
                    <a:pt x="285" y="248"/>
                    <a:pt x="286" y="247"/>
                    <a:pt x="287" y="247"/>
                  </a:cubicBezTo>
                  <a:cubicBezTo>
                    <a:pt x="287" y="246"/>
                    <a:pt x="288" y="245"/>
                    <a:pt x="288" y="245"/>
                  </a:cubicBezTo>
                  <a:cubicBezTo>
                    <a:pt x="289" y="245"/>
                    <a:pt x="289" y="245"/>
                    <a:pt x="289" y="245"/>
                  </a:cubicBezTo>
                  <a:cubicBezTo>
                    <a:pt x="289" y="244"/>
                    <a:pt x="289" y="244"/>
                    <a:pt x="289" y="244"/>
                  </a:cubicBezTo>
                  <a:cubicBezTo>
                    <a:pt x="290" y="240"/>
                    <a:pt x="292" y="235"/>
                    <a:pt x="295" y="229"/>
                  </a:cubicBezTo>
                  <a:cubicBezTo>
                    <a:pt x="296" y="227"/>
                    <a:pt x="297" y="227"/>
                    <a:pt x="298" y="226"/>
                  </a:cubicBezTo>
                  <a:cubicBezTo>
                    <a:pt x="300" y="225"/>
                    <a:pt x="300" y="225"/>
                    <a:pt x="300" y="225"/>
                  </a:cubicBezTo>
                  <a:cubicBezTo>
                    <a:pt x="302" y="223"/>
                    <a:pt x="302" y="222"/>
                    <a:pt x="303" y="219"/>
                  </a:cubicBezTo>
                  <a:cubicBezTo>
                    <a:pt x="303" y="219"/>
                    <a:pt x="303" y="219"/>
                    <a:pt x="303" y="219"/>
                  </a:cubicBezTo>
                  <a:cubicBezTo>
                    <a:pt x="303" y="217"/>
                    <a:pt x="304" y="216"/>
                    <a:pt x="305" y="215"/>
                  </a:cubicBezTo>
                  <a:cubicBezTo>
                    <a:pt x="305" y="214"/>
                    <a:pt x="306" y="214"/>
                    <a:pt x="306" y="213"/>
                  </a:cubicBezTo>
                  <a:cubicBezTo>
                    <a:pt x="307" y="212"/>
                    <a:pt x="307" y="211"/>
                    <a:pt x="308" y="209"/>
                  </a:cubicBezTo>
                  <a:cubicBezTo>
                    <a:pt x="308" y="208"/>
                    <a:pt x="308" y="207"/>
                    <a:pt x="309" y="206"/>
                  </a:cubicBezTo>
                  <a:cubicBezTo>
                    <a:pt x="309" y="205"/>
                    <a:pt x="310" y="205"/>
                    <a:pt x="310" y="204"/>
                  </a:cubicBezTo>
                  <a:cubicBezTo>
                    <a:pt x="312" y="202"/>
                    <a:pt x="313" y="201"/>
                    <a:pt x="313" y="200"/>
                  </a:cubicBezTo>
                  <a:cubicBezTo>
                    <a:pt x="313" y="198"/>
                    <a:pt x="312" y="196"/>
                    <a:pt x="311" y="19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33">
              <a:extLst>
                <a:ext uri="{FF2B5EF4-FFF2-40B4-BE49-F238E27FC236}">
                  <a16:creationId xmlns:a16="http://schemas.microsoft.com/office/drawing/2014/main" id="{BB37F900-14E1-45EF-AD59-A5757B322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482"/>
              <a:ext cx="766" cy="767"/>
            </a:xfrm>
            <a:custGeom>
              <a:avLst/>
              <a:gdLst>
                <a:gd name="T0" fmla="*/ 311 w 314"/>
                <a:gd name="T1" fmla="*/ 132 h 314"/>
                <a:gd name="T2" fmla="*/ 313 w 314"/>
                <a:gd name="T3" fmla="*/ 110 h 314"/>
                <a:gd name="T4" fmla="*/ 304 w 314"/>
                <a:gd name="T5" fmla="*/ 98 h 314"/>
                <a:gd name="T6" fmla="*/ 297 w 314"/>
                <a:gd name="T7" fmla="*/ 94 h 314"/>
                <a:gd name="T8" fmla="*/ 291 w 314"/>
                <a:gd name="T9" fmla="*/ 92 h 314"/>
                <a:gd name="T10" fmla="*/ 285 w 314"/>
                <a:gd name="T11" fmla="*/ 90 h 314"/>
                <a:gd name="T12" fmla="*/ 265 w 314"/>
                <a:gd name="T13" fmla="*/ 81 h 314"/>
                <a:gd name="T14" fmla="*/ 256 w 314"/>
                <a:gd name="T15" fmla="*/ 77 h 314"/>
                <a:gd name="T16" fmla="*/ 246 w 314"/>
                <a:gd name="T17" fmla="*/ 71 h 314"/>
                <a:gd name="T18" fmla="*/ 231 w 314"/>
                <a:gd name="T19" fmla="*/ 62 h 314"/>
                <a:gd name="T20" fmla="*/ 230 w 314"/>
                <a:gd name="T21" fmla="*/ 55 h 314"/>
                <a:gd name="T22" fmla="*/ 223 w 314"/>
                <a:gd name="T23" fmla="*/ 49 h 314"/>
                <a:gd name="T24" fmla="*/ 212 w 314"/>
                <a:gd name="T25" fmla="*/ 37 h 314"/>
                <a:gd name="T26" fmla="*/ 207 w 314"/>
                <a:gd name="T27" fmla="*/ 38 h 314"/>
                <a:gd name="T28" fmla="*/ 197 w 314"/>
                <a:gd name="T29" fmla="*/ 38 h 314"/>
                <a:gd name="T30" fmla="*/ 190 w 314"/>
                <a:gd name="T31" fmla="*/ 39 h 314"/>
                <a:gd name="T32" fmla="*/ 193 w 314"/>
                <a:gd name="T33" fmla="*/ 18 h 314"/>
                <a:gd name="T34" fmla="*/ 196 w 314"/>
                <a:gd name="T35" fmla="*/ 3 h 314"/>
                <a:gd name="T36" fmla="*/ 170 w 314"/>
                <a:gd name="T37" fmla="*/ 22 h 314"/>
                <a:gd name="T38" fmla="*/ 155 w 314"/>
                <a:gd name="T39" fmla="*/ 16 h 314"/>
                <a:gd name="T40" fmla="*/ 127 w 314"/>
                <a:gd name="T41" fmla="*/ 22 h 314"/>
                <a:gd name="T42" fmla="*/ 107 w 314"/>
                <a:gd name="T43" fmla="*/ 8 h 314"/>
                <a:gd name="T44" fmla="*/ 89 w 314"/>
                <a:gd name="T45" fmla="*/ 0 h 314"/>
                <a:gd name="T46" fmla="*/ 73 w 314"/>
                <a:gd name="T47" fmla="*/ 7 h 314"/>
                <a:gd name="T48" fmla="*/ 62 w 314"/>
                <a:gd name="T49" fmla="*/ 8 h 314"/>
                <a:gd name="T50" fmla="*/ 52 w 314"/>
                <a:gd name="T51" fmla="*/ 22 h 314"/>
                <a:gd name="T52" fmla="*/ 34 w 314"/>
                <a:gd name="T53" fmla="*/ 33 h 314"/>
                <a:gd name="T54" fmla="*/ 18 w 314"/>
                <a:gd name="T55" fmla="*/ 24 h 314"/>
                <a:gd name="T56" fmla="*/ 18 w 314"/>
                <a:gd name="T57" fmla="*/ 34 h 314"/>
                <a:gd name="T58" fmla="*/ 24 w 314"/>
                <a:gd name="T59" fmla="*/ 48 h 314"/>
                <a:gd name="T60" fmla="*/ 11 w 314"/>
                <a:gd name="T61" fmla="*/ 94 h 314"/>
                <a:gd name="T62" fmla="*/ 6 w 314"/>
                <a:gd name="T63" fmla="*/ 110 h 314"/>
                <a:gd name="T64" fmla="*/ 13 w 314"/>
                <a:gd name="T65" fmla="*/ 130 h 314"/>
                <a:gd name="T66" fmla="*/ 4 w 314"/>
                <a:gd name="T67" fmla="*/ 147 h 314"/>
                <a:gd name="T68" fmla="*/ 13 w 314"/>
                <a:gd name="T69" fmla="*/ 171 h 314"/>
                <a:gd name="T70" fmla="*/ 13 w 314"/>
                <a:gd name="T71" fmla="*/ 201 h 314"/>
                <a:gd name="T72" fmla="*/ 21 w 314"/>
                <a:gd name="T73" fmla="*/ 229 h 314"/>
                <a:gd name="T74" fmla="*/ 55 w 314"/>
                <a:gd name="T75" fmla="*/ 234 h 314"/>
                <a:gd name="T76" fmla="*/ 77 w 314"/>
                <a:gd name="T77" fmla="*/ 227 h 314"/>
                <a:gd name="T78" fmla="*/ 95 w 314"/>
                <a:gd name="T79" fmla="*/ 236 h 314"/>
                <a:gd name="T80" fmla="*/ 109 w 314"/>
                <a:gd name="T81" fmla="*/ 260 h 314"/>
                <a:gd name="T82" fmla="*/ 114 w 314"/>
                <a:gd name="T83" fmla="*/ 288 h 314"/>
                <a:gd name="T84" fmla="*/ 119 w 314"/>
                <a:gd name="T85" fmla="*/ 302 h 314"/>
                <a:gd name="T86" fmla="*/ 154 w 314"/>
                <a:gd name="T87" fmla="*/ 305 h 314"/>
                <a:gd name="T88" fmla="*/ 165 w 314"/>
                <a:gd name="T89" fmla="*/ 313 h 314"/>
                <a:gd name="T90" fmla="*/ 178 w 314"/>
                <a:gd name="T91" fmla="*/ 310 h 314"/>
                <a:gd name="T92" fmla="*/ 189 w 314"/>
                <a:gd name="T93" fmla="*/ 283 h 314"/>
                <a:gd name="T94" fmla="*/ 206 w 314"/>
                <a:gd name="T95" fmla="*/ 258 h 314"/>
                <a:gd name="T96" fmla="*/ 225 w 314"/>
                <a:gd name="T97" fmla="*/ 244 h 314"/>
                <a:gd name="T98" fmla="*/ 258 w 314"/>
                <a:gd name="T99" fmla="*/ 215 h 314"/>
                <a:gd name="T100" fmla="*/ 274 w 314"/>
                <a:gd name="T101" fmla="*/ 186 h 314"/>
                <a:gd name="T102" fmla="*/ 285 w 314"/>
                <a:gd name="T103" fmla="*/ 163 h 314"/>
                <a:gd name="T104" fmla="*/ 314 w 314"/>
                <a:gd name="T105" fmla="*/ 140 h 314"/>
                <a:gd name="T106" fmla="*/ 312 w 314"/>
                <a:gd name="T107" fmla="*/ 13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4" h="314">
                  <a:moveTo>
                    <a:pt x="312" y="133"/>
                  </a:moveTo>
                  <a:cubicBezTo>
                    <a:pt x="311" y="133"/>
                    <a:pt x="311" y="133"/>
                    <a:pt x="311" y="133"/>
                  </a:cubicBezTo>
                  <a:cubicBezTo>
                    <a:pt x="311" y="132"/>
                    <a:pt x="311" y="132"/>
                    <a:pt x="311" y="132"/>
                  </a:cubicBezTo>
                  <a:cubicBezTo>
                    <a:pt x="311" y="132"/>
                    <a:pt x="311" y="132"/>
                    <a:pt x="311" y="132"/>
                  </a:cubicBezTo>
                  <a:cubicBezTo>
                    <a:pt x="311" y="131"/>
                    <a:pt x="311" y="131"/>
                    <a:pt x="311" y="131"/>
                  </a:cubicBezTo>
                  <a:cubicBezTo>
                    <a:pt x="311" y="130"/>
                    <a:pt x="311" y="129"/>
                    <a:pt x="311" y="128"/>
                  </a:cubicBezTo>
                  <a:cubicBezTo>
                    <a:pt x="311" y="127"/>
                    <a:pt x="311" y="126"/>
                    <a:pt x="311" y="125"/>
                  </a:cubicBezTo>
                  <a:cubicBezTo>
                    <a:pt x="310" y="121"/>
                    <a:pt x="310" y="115"/>
                    <a:pt x="313" y="110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3" y="107"/>
                    <a:pt x="313" y="107"/>
                    <a:pt x="313" y="107"/>
                  </a:cubicBezTo>
                  <a:cubicBezTo>
                    <a:pt x="311" y="104"/>
                    <a:pt x="309" y="102"/>
                    <a:pt x="306" y="99"/>
                  </a:cubicBezTo>
                  <a:cubicBezTo>
                    <a:pt x="305" y="99"/>
                    <a:pt x="305" y="99"/>
                    <a:pt x="304" y="98"/>
                  </a:cubicBezTo>
                  <a:cubicBezTo>
                    <a:pt x="304" y="98"/>
                    <a:pt x="303" y="97"/>
                    <a:pt x="303" y="97"/>
                  </a:cubicBezTo>
                  <a:cubicBezTo>
                    <a:pt x="302" y="97"/>
                    <a:pt x="302" y="97"/>
                    <a:pt x="301" y="97"/>
                  </a:cubicBezTo>
                  <a:cubicBezTo>
                    <a:pt x="300" y="97"/>
                    <a:pt x="300" y="97"/>
                    <a:pt x="299" y="96"/>
                  </a:cubicBezTo>
                  <a:cubicBezTo>
                    <a:pt x="298" y="96"/>
                    <a:pt x="298" y="95"/>
                    <a:pt x="297" y="94"/>
                  </a:cubicBezTo>
                  <a:cubicBezTo>
                    <a:pt x="296" y="94"/>
                    <a:pt x="295" y="93"/>
                    <a:pt x="295" y="93"/>
                  </a:cubicBezTo>
                  <a:cubicBezTo>
                    <a:pt x="294" y="93"/>
                    <a:pt x="293" y="92"/>
                    <a:pt x="293" y="92"/>
                  </a:cubicBezTo>
                  <a:cubicBezTo>
                    <a:pt x="292" y="92"/>
                    <a:pt x="292" y="92"/>
                    <a:pt x="292" y="92"/>
                  </a:cubicBezTo>
                  <a:cubicBezTo>
                    <a:pt x="292" y="92"/>
                    <a:pt x="291" y="92"/>
                    <a:pt x="291" y="92"/>
                  </a:cubicBezTo>
                  <a:cubicBezTo>
                    <a:pt x="291" y="92"/>
                    <a:pt x="290" y="92"/>
                    <a:pt x="290" y="92"/>
                  </a:cubicBezTo>
                  <a:cubicBezTo>
                    <a:pt x="290" y="92"/>
                    <a:pt x="289" y="92"/>
                    <a:pt x="289" y="92"/>
                  </a:cubicBezTo>
                  <a:cubicBezTo>
                    <a:pt x="289" y="92"/>
                    <a:pt x="288" y="91"/>
                    <a:pt x="288" y="91"/>
                  </a:cubicBezTo>
                  <a:cubicBezTo>
                    <a:pt x="287" y="91"/>
                    <a:pt x="286" y="91"/>
                    <a:pt x="285" y="90"/>
                  </a:cubicBezTo>
                  <a:cubicBezTo>
                    <a:pt x="283" y="90"/>
                    <a:pt x="282" y="90"/>
                    <a:pt x="281" y="89"/>
                  </a:cubicBezTo>
                  <a:cubicBezTo>
                    <a:pt x="278" y="88"/>
                    <a:pt x="276" y="87"/>
                    <a:pt x="274" y="85"/>
                  </a:cubicBezTo>
                  <a:cubicBezTo>
                    <a:pt x="272" y="84"/>
                    <a:pt x="271" y="83"/>
                    <a:pt x="269" y="82"/>
                  </a:cubicBezTo>
                  <a:cubicBezTo>
                    <a:pt x="268" y="82"/>
                    <a:pt x="267" y="81"/>
                    <a:pt x="265" y="81"/>
                  </a:cubicBezTo>
                  <a:cubicBezTo>
                    <a:pt x="264" y="80"/>
                    <a:pt x="264" y="80"/>
                    <a:pt x="263" y="79"/>
                  </a:cubicBezTo>
                  <a:cubicBezTo>
                    <a:pt x="261" y="78"/>
                    <a:pt x="260" y="77"/>
                    <a:pt x="258" y="77"/>
                  </a:cubicBezTo>
                  <a:cubicBezTo>
                    <a:pt x="258" y="77"/>
                    <a:pt x="257" y="77"/>
                    <a:pt x="257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5" y="77"/>
                    <a:pt x="254" y="77"/>
                    <a:pt x="254" y="76"/>
                  </a:cubicBezTo>
                  <a:cubicBezTo>
                    <a:pt x="253" y="76"/>
                    <a:pt x="252" y="75"/>
                    <a:pt x="252" y="74"/>
                  </a:cubicBezTo>
                  <a:cubicBezTo>
                    <a:pt x="252" y="73"/>
                    <a:pt x="251" y="73"/>
                    <a:pt x="251" y="72"/>
                  </a:cubicBezTo>
                  <a:cubicBezTo>
                    <a:pt x="250" y="71"/>
                    <a:pt x="248" y="71"/>
                    <a:pt x="246" y="71"/>
                  </a:cubicBezTo>
                  <a:cubicBezTo>
                    <a:pt x="245" y="71"/>
                    <a:pt x="243" y="71"/>
                    <a:pt x="241" y="71"/>
                  </a:cubicBezTo>
                  <a:cubicBezTo>
                    <a:pt x="239" y="72"/>
                    <a:pt x="237" y="72"/>
                    <a:pt x="236" y="72"/>
                  </a:cubicBezTo>
                  <a:cubicBezTo>
                    <a:pt x="234" y="72"/>
                    <a:pt x="233" y="72"/>
                    <a:pt x="232" y="71"/>
                  </a:cubicBezTo>
                  <a:cubicBezTo>
                    <a:pt x="230" y="70"/>
                    <a:pt x="230" y="66"/>
                    <a:pt x="231" y="62"/>
                  </a:cubicBezTo>
                  <a:cubicBezTo>
                    <a:pt x="231" y="61"/>
                    <a:pt x="231" y="60"/>
                    <a:pt x="231" y="60"/>
                  </a:cubicBezTo>
                  <a:cubicBezTo>
                    <a:pt x="231" y="58"/>
                    <a:pt x="231" y="57"/>
                    <a:pt x="230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29" y="54"/>
                    <a:pt x="225" y="53"/>
                    <a:pt x="224" y="53"/>
                  </a:cubicBezTo>
                  <a:cubicBezTo>
                    <a:pt x="223" y="52"/>
                    <a:pt x="223" y="52"/>
                    <a:pt x="223" y="52"/>
                  </a:cubicBezTo>
                  <a:cubicBezTo>
                    <a:pt x="223" y="52"/>
                    <a:pt x="223" y="52"/>
                    <a:pt x="223" y="52"/>
                  </a:cubicBezTo>
                  <a:cubicBezTo>
                    <a:pt x="223" y="51"/>
                    <a:pt x="223" y="50"/>
                    <a:pt x="223" y="49"/>
                  </a:cubicBezTo>
                  <a:cubicBezTo>
                    <a:pt x="223" y="45"/>
                    <a:pt x="224" y="42"/>
                    <a:pt x="223" y="39"/>
                  </a:cubicBezTo>
                  <a:cubicBezTo>
                    <a:pt x="222" y="38"/>
                    <a:pt x="220" y="37"/>
                    <a:pt x="216" y="37"/>
                  </a:cubicBezTo>
                  <a:cubicBezTo>
                    <a:pt x="215" y="37"/>
                    <a:pt x="214" y="37"/>
                    <a:pt x="213" y="37"/>
                  </a:cubicBezTo>
                  <a:cubicBezTo>
                    <a:pt x="213" y="37"/>
                    <a:pt x="212" y="37"/>
                    <a:pt x="212" y="37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1" y="37"/>
                    <a:pt x="211" y="37"/>
                    <a:pt x="211" y="37"/>
                  </a:cubicBezTo>
                  <a:cubicBezTo>
                    <a:pt x="210" y="37"/>
                    <a:pt x="209" y="38"/>
                    <a:pt x="207" y="38"/>
                  </a:cubicBezTo>
                  <a:cubicBezTo>
                    <a:pt x="206" y="39"/>
                    <a:pt x="204" y="39"/>
                    <a:pt x="202" y="39"/>
                  </a:cubicBezTo>
                  <a:cubicBezTo>
                    <a:pt x="202" y="39"/>
                    <a:pt x="201" y="39"/>
                    <a:pt x="200" y="39"/>
                  </a:cubicBezTo>
                  <a:cubicBezTo>
                    <a:pt x="200" y="39"/>
                    <a:pt x="199" y="38"/>
                    <a:pt x="199" y="38"/>
                  </a:cubicBezTo>
                  <a:cubicBezTo>
                    <a:pt x="198" y="38"/>
                    <a:pt x="198" y="38"/>
                    <a:pt x="197" y="38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5" y="38"/>
                    <a:pt x="195" y="38"/>
                    <a:pt x="194" y="39"/>
                  </a:cubicBezTo>
                  <a:cubicBezTo>
                    <a:pt x="193" y="39"/>
                    <a:pt x="193" y="39"/>
                    <a:pt x="192" y="39"/>
                  </a:cubicBezTo>
                  <a:cubicBezTo>
                    <a:pt x="191" y="39"/>
                    <a:pt x="191" y="39"/>
                    <a:pt x="190" y="39"/>
                  </a:cubicBezTo>
                  <a:cubicBezTo>
                    <a:pt x="189" y="38"/>
                    <a:pt x="187" y="37"/>
                    <a:pt x="186" y="35"/>
                  </a:cubicBezTo>
                  <a:cubicBezTo>
                    <a:pt x="184" y="33"/>
                    <a:pt x="184" y="33"/>
                    <a:pt x="185" y="31"/>
                  </a:cubicBezTo>
                  <a:cubicBezTo>
                    <a:pt x="186" y="29"/>
                    <a:pt x="188" y="26"/>
                    <a:pt x="189" y="24"/>
                  </a:cubicBezTo>
                  <a:cubicBezTo>
                    <a:pt x="191" y="22"/>
                    <a:pt x="192" y="20"/>
                    <a:pt x="193" y="18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5" y="15"/>
                    <a:pt x="196" y="13"/>
                    <a:pt x="196" y="12"/>
                  </a:cubicBezTo>
                  <a:cubicBezTo>
                    <a:pt x="196" y="11"/>
                    <a:pt x="196" y="8"/>
                    <a:pt x="196" y="6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2" y="5"/>
                    <a:pt x="190" y="7"/>
                    <a:pt x="189" y="9"/>
                  </a:cubicBezTo>
                  <a:cubicBezTo>
                    <a:pt x="188" y="10"/>
                    <a:pt x="188" y="11"/>
                    <a:pt x="187" y="12"/>
                  </a:cubicBezTo>
                  <a:cubicBezTo>
                    <a:pt x="184" y="14"/>
                    <a:pt x="177" y="22"/>
                    <a:pt x="170" y="22"/>
                  </a:cubicBezTo>
                  <a:cubicBezTo>
                    <a:pt x="168" y="22"/>
                    <a:pt x="167" y="21"/>
                    <a:pt x="165" y="20"/>
                  </a:cubicBezTo>
                  <a:cubicBezTo>
                    <a:pt x="164" y="20"/>
                    <a:pt x="163" y="19"/>
                    <a:pt x="162" y="19"/>
                  </a:cubicBezTo>
                  <a:cubicBezTo>
                    <a:pt x="161" y="18"/>
                    <a:pt x="159" y="16"/>
                    <a:pt x="157" y="16"/>
                  </a:cubicBezTo>
                  <a:cubicBezTo>
                    <a:pt x="156" y="16"/>
                    <a:pt x="156" y="16"/>
                    <a:pt x="155" y="16"/>
                  </a:cubicBezTo>
                  <a:cubicBezTo>
                    <a:pt x="153" y="16"/>
                    <a:pt x="152" y="17"/>
                    <a:pt x="150" y="18"/>
                  </a:cubicBezTo>
                  <a:cubicBezTo>
                    <a:pt x="149" y="18"/>
                    <a:pt x="149" y="18"/>
                    <a:pt x="148" y="19"/>
                  </a:cubicBezTo>
                  <a:cubicBezTo>
                    <a:pt x="144" y="21"/>
                    <a:pt x="139" y="23"/>
                    <a:pt x="133" y="23"/>
                  </a:cubicBezTo>
                  <a:cubicBezTo>
                    <a:pt x="131" y="23"/>
                    <a:pt x="129" y="22"/>
                    <a:pt x="127" y="22"/>
                  </a:cubicBezTo>
                  <a:cubicBezTo>
                    <a:pt x="124" y="20"/>
                    <a:pt x="121" y="18"/>
                    <a:pt x="118" y="16"/>
                  </a:cubicBezTo>
                  <a:cubicBezTo>
                    <a:pt x="116" y="15"/>
                    <a:pt x="114" y="13"/>
                    <a:pt x="112" y="12"/>
                  </a:cubicBezTo>
                  <a:cubicBezTo>
                    <a:pt x="111" y="12"/>
                    <a:pt x="110" y="11"/>
                    <a:pt x="109" y="10"/>
                  </a:cubicBezTo>
                  <a:cubicBezTo>
                    <a:pt x="108" y="9"/>
                    <a:pt x="107" y="8"/>
                    <a:pt x="107" y="8"/>
                  </a:cubicBezTo>
                  <a:cubicBezTo>
                    <a:pt x="105" y="7"/>
                    <a:pt x="104" y="7"/>
                    <a:pt x="102" y="6"/>
                  </a:cubicBezTo>
                  <a:cubicBezTo>
                    <a:pt x="101" y="6"/>
                    <a:pt x="101" y="6"/>
                    <a:pt x="100" y="6"/>
                  </a:cubicBezTo>
                  <a:cubicBezTo>
                    <a:pt x="98" y="6"/>
                    <a:pt x="97" y="4"/>
                    <a:pt x="96" y="3"/>
                  </a:cubicBezTo>
                  <a:cubicBezTo>
                    <a:pt x="94" y="2"/>
                    <a:pt x="92" y="0"/>
                    <a:pt x="89" y="0"/>
                  </a:cubicBezTo>
                  <a:cubicBezTo>
                    <a:pt x="87" y="0"/>
                    <a:pt x="85" y="2"/>
                    <a:pt x="83" y="3"/>
                  </a:cubicBezTo>
                  <a:cubicBezTo>
                    <a:pt x="81" y="5"/>
                    <a:pt x="80" y="6"/>
                    <a:pt x="78" y="6"/>
                  </a:cubicBezTo>
                  <a:cubicBezTo>
                    <a:pt x="77" y="6"/>
                    <a:pt x="76" y="7"/>
                    <a:pt x="75" y="7"/>
                  </a:cubicBezTo>
                  <a:cubicBezTo>
                    <a:pt x="75" y="7"/>
                    <a:pt x="74" y="7"/>
                    <a:pt x="73" y="7"/>
                  </a:cubicBezTo>
                  <a:cubicBezTo>
                    <a:pt x="73" y="7"/>
                    <a:pt x="72" y="6"/>
                    <a:pt x="72" y="6"/>
                  </a:cubicBezTo>
                  <a:cubicBezTo>
                    <a:pt x="71" y="6"/>
                    <a:pt x="71" y="7"/>
                    <a:pt x="70" y="7"/>
                  </a:cubicBezTo>
                  <a:cubicBezTo>
                    <a:pt x="70" y="7"/>
                    <a:pt x="69" y="7"/>
                    <a:pt x="68" y="7"/>
                  </a:cubicBezTo>
                  <a:cubicBezTo>
                    <a:pt x="64" y="7"/>
                    <a:pt x="63" y="7"/>
                    <a:pt x="62" y="8"/>
                  </a:cubicBezTo>
                  <a:cubicBezTo>
                    <a:pt x="61" y="8"/>
                    <a:pt x="60" y="10"/>
                    <a:pt x="59" y="12"/>
                  </a:cubicBezTo>
                  <a:cubicBezTo>
                    <a:pt x="59" y="14"/>
                    <a:pt x="58" y="15"/>
                    <a:pt x="58" y="15"/>
                  </a:cubicBezTo>
                  <a:cubicBezTo>
                    <a:pt x="57" y="17"/>
                    <a:pt x="56" y="18"/>
                    <a:pt x="55" y="19"/>
                  </a:cubicBezTo>
                  <a:cubicBezTo>
                    <a:pt x="54" y="20"/>
                    <a:pt x="53" y="21"/>
                    <a:pt x="52" y="22"/>
                  </a:cubicBezTo>
                  <a:cubicBezTo>
                    <a:pt x="52" y="23"/>
                    <a:pt x="51" y="23"/>
                    <a:pt x="51" y="24"/>
                  </a:cubicBezTo>
                  <a:cubicBezTo>
                    <a:pt x="50" y="26"/>
                    <a:pt x="49" y="27"/>
                    <a:pt x="48" y="28"/>
                  </a:cubicBezTo>
                  <a:cubicBezTo>
                    <a:pt x="45" y="30"/>
                    <a:pt x="42" y="31"/>
                    <a:pt x="39" y="32"/>
                  </a:cubicBezTo>
                  <a:cubicBezTo>
                    <a:pt x="37" y="32"/>
                    <a:pt x="35" y="32"/>
                    <a:pt x="34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0" y="33"/>
                    <a:pt x="28" y="31"/>
                    <a:pt x="26" y="30"/>
                  </a:cubicBezTo>
                  <a:cubicBezTo>
                    <a:pt x="25" y="29"/>
                    <a:pt x="25" y="28"/>
                    <a:pt x="23" y="27"/>
                  </a:cubicBezTo>
                  <a:cubicBezTo>
                    <a:pt x="22" y="26"/>
                    <a:pt x="20" y="25"/>
                    <a:pt x="18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8"/>
                    <a:pt x="16" y="29"/>
                  </a:cubicBezTo>
                  <a:cubicBezTo>
                    <a:pt x="17" y="30"/>
                    <a:pt x="17" y="32"/>
                    <a:pt x="18" y="34"/>
                  </a:cubicBezTo>
                  <a:cubicBezTo>
                    <a:pt x="19" y="36"/>
                    <a:pt x="19" y="37"/>
                    <a:pt x="20" y="38"/>
                  </a:cubicBezTo>
                  <a:cubicBezTo>
                    <a:pt x="20" y="39"/>
                    <a:pt x="20" y="40"/>
                    <a:pt x="21" y="41"/>
                  </a:cubicBezTo>
                  <a:cubicBezTo>
                    <a:pt x="21" y="42"/>
                    <a:pt x="22" y="43"/>
                    <a:pt x="22" y="44"/>
                  </a:cubicBezTo>
                  <a:cubicBezTo>
                    <a:pt x="23" y="46"/>
                    <a:pt x="24" y="47"/>
                    <a:pt x="24" y="48"/>
                  </a:cubicBezTo>
                  <a:cubicBezTo>
                    <a:pt x="25" y="53"/>
                    <a:pt x="22" y="60"/>
                    <a:pt x="21" y="63"/>
                  </a:cubicBezTo>
                  <a:cubicBezTo>
                    <a:pt x="20" y="67"/>
                    <a:pt x="19" y="70"/>
                    <a:pt x="18" y="73"/>
                  </a:cubicBezTo>
                  <a:cubicBezTo>
                    <a:pt x="16" y="78"/>
                    <a:pt x="14" y="83"/>
                    <a:pt x="13" y="88"/>
                  </a:cubicBezTo>
                  <a:cubicBezTo>
                    <a:pt x="12" y="90"/>
                    <a:pt x="11" y="92"/>
                    <a:pt x="11" y="94"/>
                  </a:cubicBezTo>
                  <a:cubicBezTo>
                    <a:pt x="11" y="95"/>
                    <a:pt x="10" y="96"/>
                    <a:pt x="10" y="98"/>
                  </a:cubicBezTo>
                  <a:cubicBezTo>
                    <a:pt x="10" y="99"/>
                    <a:pt x="9" y="100"/>
                    <a:pt x="8" y="102"/>
                  </a:cubicBezTo>
                  <a:cubicBezTo>
                    <a:pt x="7" y="104"/>
                    <a:pt x="6" y="106"/>
                    <a:pt x="6" y="108"/>
                  </a:cubicBezTo>
                  <a:cubicBezTo>
                    <a:pt x="6" y="109"/>
                    <a:pt x="6" y="109"/>
                    <a:pt x="6" y="110"/>
                  </a:cubicBezTo>
                  <a:cubicBezTo>
                    <a:pt x="5" y="111"/>
                    <a:pt x="5" y="112"/>
                    <a:pt x="5" y="113"/>
                  </a:cubicBezTo>
                  <a:cubicBezTo>
                    <a:pt x="4" y="115"/>
                    <a:pt x="3" y="117"/>
                    <a:pt x="5" y="120"/>
                  </a:cubicBezTo>
                  <a:cubicBezTo>
                    <a:pt x="6" y="123"/>
                    <a:pt x="10" y="126"/>
                    <a:pt x="12" y="129"/>
                  </a:cubicBezTo>
                  <a:cubicBezTo>
                    <a:pt x="13" y="129"/>
                    <a:pt x="13" y="129"/>
                    <a:pt x="13" y="130"/>
                  </a:cubicBezTo>
                  <a:cubicBezTo>
                    <a:pt x="13" y="130"/>
                    <a:pt x="11" y="131"/>
                    <a:pt x="8" y="133"/>
                  </a:cubicBezTo>
                  <a:cubicBezTo>
                    <a:pt x="7" y="133"/>
                    <a:pt x="7" y="133"/>
                    <a:pt x="7" y="133"/>
                  </a:cubicBezTo>
                  <a:cubicBezTo>
                    <a:pt x="5" y="135"/>
                    <a:pt x="0" y="138"/>
                    <a:pt x="1" y="142"/>
                  </a:cubicBezTo>
                  <a:cubicBezTo>
                    <a:pt x="2" y="144"/>
                    <a:pt x="3" y="146"/>
                    <a:pt x="4" y="147"/>
                  </a:cubicBezTo>
                  <a:cubicBezTo>
                    <a:pt x="5" y="149"/>
                    <a:pt x="5" y="150"/>
                    <a:pt x="6" y="151"/>
                  </a:cubicBezTo>
                  <a:cubicBezTo>
                    <a:pt x="6" y="154"/>
                    <a:pt x="7" y="156"/>
                    <a:pt x="8" y="158"/>
                  </a:cubicBezTo>
                  <a:cubicBezTo>
                    <a:pt x="10" y="162"/>
                    <a:pt x="12" y="166"/>
                    <a:pt x="12" y="170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3" y="174"/>
                    <a:pt x="14" y="176"/>
                    <a:pt x="14" y="179"/>
                  </a:cubicBezTo>
                  <a:cubicBezTo>
                    <a:pt x="14" y="181"/>
                    <a:pt x="14" y="182"/>
                    <a:pt x="14" y="184"/>
                  </a:cubicBezTo>
                  <a:cubicBezTo>
                    <a:pt x="14" y="189"/>
                    <a:pt x="14" y="194"/>
                    <a:pt x="13" y="199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7"/>
                    <a:pt x="12" y="213"/>
                    <a:pt x="11" y="219"/>
                  </a:cubicBezTo>
                  <a:cubicBezTo>
                    <a:pt x="10" y="223"/>
                    <a:pt x="11" y="225"/>
                    <a:pt x="12" y="227"/>
                  </a:cubicBezTo>
                  <a:cubicBezTo>
                    <a:pt x="14" y="229"/>
                    <a:pt x="16" y="229"/>
                    <a:pt x="19" y="229"/>
                  </a:cubicBezTo>
                  <a:cubicBezTo>
                    <a:pt x="20" y="229"/>
                    <a:pt x="20" y="229"/>
                    <a:pt x="21" y="229"/>
                  </a:cubicBezTo>
                  <a:cubicBezTo>
                    <a:pt x="22" y="229"/>
                    <a:pt x="23" y="229"/>
                    <a:pt x="23" y="229"/>
                  </a:cubicBezTo>
                  <a:cubicBezTo>
                    <a:pt x="25" y="229"/>
                    <a:pt x="27" y="229"/>
                    <a:pt x="29" y="230"/>
                  </a:cubicBezTo>
                  <a:cubicBezTo>
                    <a:pt x="36" y="233"/>
                    <a:pt x="42" y="233"/>
                    <a:pt x="49" y="234"/>
                  </a:cubicBezTo>
                  <a:cubicBezTo>
                    <a:pt x="51" y="234"/>
                    <a:pt x="53" y="234"/>
                    <a:pt x="55" y="234"/>
                  </a:cubicBezTo>
                  <a:cubicBezTo>
                    <a:pt x="56" y="234"/>
                    <a:pt x="57" y="234"/>
                    <a:pt x="59" y="234"/>
                  </a:cubicBezTo>
                  <a:cubicBezTo>
                    <a:pt x="62" y="234"/>
                    <a:pt x="66" y="233"/>
                    <a:pt x="69" y="232"/>
                  </a:cubicBezTo>
                  <a:cubicBezTo>
                    <a:pt x="70" y="231"/>
                    <a:pt x="71" y="230"/>
                    <a:pt x="72" y="230"/>
                  </a:cubicBezTo>
                  <a:cubicBezTo>
                    <a:pt x="74" y="228"/>
                    <a:pt x="75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9" y="227"/>
                    <a:pt x="80" y="229"/>
                    <a:pt x="81" y="230"/>
                  </a:cubicBezTo>
                  <a:cubicBezTo>
                    <a:pt x="83" y="232"/>
                    <a:pt x="84" y="234"/>
                    <a:pt x="87" y="235"/>
                  </a:cubicBezTo>
                  <a:cubicBezTo>
                    <a:pt x="89" y="236"/>
                    <a:pt x="92" y="236"/>
                    <a:pt x="95" y="236"/>
                  </a:cubicBezTo>
                  <a:cubicBezTo>
                    <a:pt x="97" y="236"/>
                    <a:pt x="100" y="236"/>
                    <a:pt x="102" y="237"/>
                  </a:cubicBezTo>
                  <a:cubicBezTo>
                    <a:pt x="104" y="238"/>
                    <a:pt x="104" y="240"/>
                    <a:pt x="105" y="242"/>
                  </a:cubicBezTo>
                  <a:cubicBezTo>
                    <a:pt x="105" y="243"/>
                    <a:pt x="106" y="244"/>
                    <a:pt x="106" y="245"/>
                  </a:cubicBezTo>
                  <a:cubicBezTo>
                    <a:pt x="109" y="250"/>
                    <a:pt x="109" y="255"/>
                    <a:pt x="109" y="260"/>
                  </a:cubicBezTo>
                  <a:cubicBezTo>
                    <a:pt x="110" y="262"/>
                    <a:pt x="110" y="264"/>
                    <a:pt x="110" y="266"/>
                  </a:cubicBezTo>
                  <a:cubicBezTo>
                    <a:pt x="110" y="270"/>
                    <a:pt x="111" y="273"/>
                    <a:pt x="112" y="276"/>
                  </a:cubicBezTo>
                  <a:cubicBezTo>
                    <a:pt x="113" y="279"/>
                    <a:pt x="113" y="282"/>
                    <a:pt x="114" y="286"/>
                  </a:cubicBezTo>
                  <a:cubicBezTo>
                    <a:pt x="114" y="287"/>
                    <a:pt x="114" y="287"/>
                    <a:pt x="114" y="288"/>
                  </a:cubicBezTo>
                  <a:cubicBezTo>
                    <a:pt x="114" y="290"/>
                    <a:pt x="114" y="292"/>
                    <a:pt x="115" y="294"/>
                  </a:cubicBezTo>
                  <a:cubicBezTo>
                    <a:pt x="115" y="296"/>
                    <a:pt x="116" y="297"/>
                    <a:pt x="117" y="298"/>
                  </a:cubicBezTo>
                  <a:cubicBezTo>
                    <a:pt x="117" y="299"/>
                    <a:pt x="118" y="300"/>
                    <a:pt x="119" y="302"/>
                  </a:cubicBezTo>
                  <a:cubicBezTo>
                    <a:pt x="119" y="302"/>
                    <a:pt x="119" y="302"/>
                    <a:pt x="119" y="302"/>
                  </a:cubicBezTo>
                  <a:cubicBezTo>
                    <a:pt x="120" y="308"/>
                    <a:pt x="122" y="312"/>
                    <a:pt x="129" y="313"/>
                  </a:cubicBezTo>
                  <a:cubicBezTo>
                    <a:pt x="130" y="314"/>
                    <a:pt x="131" y="314"/>
                    <a:pt x="132" y="314"/>
                  </a:cubicBezTo>
                  <a:cubicBezTo>
                    <a:pt x="137" y="314"/>
                    <a:pt x="141" y="311"/>
                    <a:pt x="144" y="309"/>
                  </a:cubicBezTo>
                  <a:cubicBezTo>
                    <a:pt x="148" y="307"/>
                    <a:pt x="151" y="305"/>
                    <a:pt x="154" y="305"/>
                  </a:cubicBezTo>
                  <a:cubicBezTo>
                    <a:pt x="155" y="305"/>
                    <a:pt x="155" y="305"/>
                    <a:pt x="155" y="305"/>
                  </a:cubicBezTo>
                  <a:cubicBezTo>
                    <a:pt x="159" y="305"/>
                    <a:pt x="162" y="307"/>
                    <a:pt x="163" y="312"/>
                  </a:cubicBezTo>
                  <a:cubicBezTo>
                    <a:pt x="164" y="314"/>
                    <a:pt x="164" y="314"/>
                    <a:pt x="164" y="314"/>
                  </a:cubicBezTo>
                  <a:cubicBezTo>
                    <a:pt x="165" y="313"/>
                    <a:pt x="165" y="313"/>
                    <a:pt x="165" y="313"/>
                  </a:cubicBezTo>
                  <a:cubicBezTo>
                    <a:pt x="167" y="313"/>
                    <a:pt x="168" y="313"/>
                    <a:pt x="169" y="313"/>
                  </a:cubicBezTo>
                  <a:cubicBezTo>
                    <a:pt x="171" y="312"/>
                    <a:pt x="174" y="312"/>
                    <a:pt x="176" y="312"/>
                  </a:cubicBezTo>
                  <a:cubicBezTo>
                    <a:pt x="178" y="312"/>
                    <a:pt x="178" y="312"/>
                    <a:pt x="178" y="312"/>
                  </a:cubicBezTo>
                  <a:cubicBezTo>
                    <a:pt x="178" y="310"/>
                    <a:pt x="178" y="310"/>
                    <a:pt x="178" y="310"/>
                  </a:cubicBezTo>
                  <a:cubicBezTo>
                    <a:pt x="179" y="308"/>
                    <a:pt x="179" y="306"/>
                    <a:pt x="179" y="303"/>
                  </a:cubicBezTo>
                  <a:cubicBezTo>
                    <a:pt x="179" y="301"/>
                    <a:pt x="179" y="299"/>
                    <a:pt x="180" y="297"/>
                  </a:cubicBezTo>
                  <a:cubicBezTo>
                    <a:pt x="181" y="292"/>
                    <a:pt x="183" y="287"/>
                    <a:pt x="185" y="285"/>
                  </a:cubicBezTo>
                  <a:cubicBezTo>
                    <a:pt x="186" y="284"/>
                    <a:pt x="188" y="283"/>
                    <a:pt x="189" y="283"/>
                  </a:cubicBezTo>
                  <a:cubicBezTo>
                    <a:pt x="191" y="281"/>
                    <a:pt x="193" y="280"/>
                    <a:pt x="195" y="277"/>
                  </a:cubicBezTo>
                  <a:cubicBezTo>
                    <a:pt x="195" y="275"/>
                    <a:pt x="196" y="273"/>
                    <a:pt x="196" y="270"/>
                  </a:cubicBezTo>
                  <a:cubicBezTo>
                    <a:pt x="196" y="268"/>
                    <a:pt x="196" y="265"/>
                    <a:pt x="198" y="263"/>
                  </a:cubicBezTo>
                  <a:cubicBezTo>
                    <a:pt x="200" y="259"/>
                    <a:pt x="203" y="258"/>
                    <a:pt x="206" y="258"/>
                  </a:cubicBezTo>
                  <a:cubicBezTo>
                    <a:pt x="207" y="257"/>
                    <a:pt x="209" y="257"/>
                    <a:pt x="210" y="256"/>
                  </a:cubicBezTo>
                  <a:cubicBezTo>
                    <a:pt x="214" y="255"/>
                    <a:pt x="217" y="252"/>
                    <a:pt x="219" y="249"/>
                  </a:cubicBezTo>
                  <a:cubicBezTo>
                    <a:pt x="221" y="248"/>
                    <a:pt x="221" y="248"/>
                    <a:pt x="221" y="248"/>
                  </a:cubicBezTo>
                  <a:cubicBezTo>
                    <a:pt x="222" y="247"/>
                    <a:pt x="224" y="245"/>
                    <a:pt x="225" y="244"/>
                  </a:cubicBezTo>
                  <a:cubicBezTo>
                    <a:pt x="228" y="241"/>
                    <a:pt x="231" y="238"/>
                    <a:pt x="234" y="236"/>
                  </a:cubicBezTo>
                  <a:cubicBezTo>
                    <a:pt x="235" y="235"/>
                    <a:pt x="238" y="234"/>
                    <a:pt x="240" y="233"/>
                  </a:cubicBezTo>
                  <a:cubicBezTo>
                    <a:pt x="242" y="232"/>
                    <a:pt x="244" y="231"/>
                    <a:pt x="246" y="230"/>
                  </a:cubicBezTo>
                  <a:cubicBezTo>
                    <a:pt x="251" y="226"/>
                    <a:pt x="254" y="221"/>
                    <a:pt x="258" y="215"/>
                  </a:cubicBezTo>
                  <a:cubicBezTo>
                    <a:pt x="260" y="211"/>
                    <a:pt x="262" y="208"/>
                    <a:pt x="264" y="205"/>
                  </a:cubicBezTo>
                  <a:cubicBezTo>
                    <a:pt x="266" y="203"/>
                    <a:pt x="267" y="201"/>
                    <a:pt x="269" y="198"/>
                  </a:cubicBezTo>
                  <a:cubicBezTo>
                    <a:pt x="270" y="197"/>
                    <a:pt x="271" y="195"/>
                    <a:pt x="272" y="193"/>
                  </a:cubicBezTo>
                  <a:cubicBezTo>
                    <a:pt x="274" y="191"/>
                    <a:pt x="274" y="188"/>
                    <a:pt x="274" y="186"/>
                  </a:cubicBezTo>
                  <a:cubicBezTo>
                    <a:pt x="274" y="184"/>
                    <a:pt x="274" y="181"/>
                    <a:pt x="276" y="179"/>
                  </a:cubicBezTo>
                  <a:cubicBezTo>
                    <a:pt x="276" y="177"/>
                    <a:pt x="278" y="176"/>
                    <a:pt x="279" y="174"/>
                  </a:cubicBezTo>
                  <a:cubicBezTo>
                    <a:pt x="281" y="172"/>
                    <a:pt x="282" y="170"/>
                    <a:pt x="283" y="167"/>
                  </a:cubicBezTo>
                  <a:cubicBezTo>
                    <a:pt x="284" y="166"/>
                    <a:pt x="284" y="164"/>
                    <a:pt x="285" y="163"/>
                  </a:cubicBezTo>
                  <a:cubicBezTo>
                    <a:pt x="285" y="160"/>
                    <a:pt x="286" y="157"/>
                    <a:pt x="289" y="154"/>
                  </a:cubicBezTo>
                  <a:cubicBezTo>
                    <a:pt x="293" y="149"/>
                    <a:pt x="297" y="147"/>
                    <a:pt x="301" y="145"/>
                  </a:cubicBezTo>
                  <a:cubicBezTo>
                    <a:pt x="302" y="145"/>
                    <a:pt x="303" y="145"/>
                    <a:pt x="304" y="145"/>
                  </a:cubicBezTo>
                  <a:cubicBezTo>
                    <a:pt x="311" y="143"/>
                    <a:pt x="313" y="142"/>
                    <a:pt x="314" y="140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14" y="139"/>
                    <a:pt x="314" y="139"/>
                    <a:pt x="314" y="139"/>
                  </a:cubicBezTo>
                  <a:cubicBezTo>
                    <a:pt x="314" y="139"/>
                    <a:pt x="314" y="138"/>
                    <a:pt x="313" y="136"/>
                  </a:cubicBezTo>
                  <a:cubicBezTo>
                    <a:pt x="312" y="135"/>
                    <a:pt x="312" y="134"/>
                    <a:pt x="312" y="13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34">
              <a:extLst>
                <a:ext uri="{FF2B5EF4-FFF2-40B4-BE49-F238E27FC236}">
                  <a16:creationId xmlns:a16="http://schemas.microsoft.com/office/drawing/2014/main" id="{8CAECA74-EC41-48A3-B923-DEEF04683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466"/>
              <a:ext cx="556" cy="368"/>
            </a:xfrm>
            <a:custGeom>
              <a:avLst/>
              <a:gdLst>
                <a:gd name="T0" fmla="*/ 219 w 228"/>
                <a:gd name="T1" fmla="*/ 68 h 151"/>
                <a:gd name="T2" fmla="*/ 217 w 228"/>
                <a:gd name="T3" fmla="*/ 68 h 151"/>
                <a:gd name="T4" fmla="*/ 216 w 228"/>
                <a:gd name="T5" fmla="*/ 62 h 151"/>
                <a:gd name="T6" fmla="*/ 217 w 228"/>
                <a:gd name="T7" fmla="*/ 57 h 151"/>
                <a:gd name="T8" fmla="*/ 215 w 228"/>
                <a:gd name="T9" fmla="*/ 42 h 151"/>
                <a:gd name="T10" fmla="*/ 215 w 228"/>
                <a:gd name="T11" fmla="*/ 28 h 151"/>
                <a:gd name="T12" fmla="*/ 219 w 228"/>
                <a:gd name="T13" fmla="*/ 11 h 151"/>
                <a:gd name="T14" fmla="*/ 218 w 228"/>
                <a:gd name="T15" fmla="*/ 2 h 151"/>
                <a:gd name="T16" fmla="*/ 216 w 228"/>
                <a:gd name="T17" fmla="*/ 1 h 151"/>
                <a:gd name="T18" fmla="*/ 200 w 228"/>
                <a:gd name="T19" fmla="*/ 2 h 151"/>
                <a:gd name="T20" fmla="*/ 182 w 228"/>
                <a:gd name="T21" fmla="*/ 11 h 151"/>
                <a:gd name="T22" fmla="*/ 171 w 228"/>
                <a:gd name="T23" fmla="*/ 10 h 151"/>
                <a:gd name="T24" fmla="*/ 165 w 228"/>
                <a:gd name="T25" fmla="*/ 4 h 151"/>
                <a:gd name="T26" fmla="*/ 154 w 228"/>
                <a:gd name="T27" fmla="*/ 4 h 151"/>
                <a:gd name="T28" fmla="*/ 143 w 228"/>
                <a:gd name="T29" fmla="*/ 5 h 151"/>
                <a:gd name="T30" fmla="*/ 139 w 228"/>
                <a:gd name="T31" fmla="*/ 3 h 151"/>
                <a:gd name="T32" fmla="*/ 137 w 228"/>
                <a:gd name="T33" fmla="*/ 3 h 151"/>
                <a:gd name="T34" fmla="*/ 132 w 228"/>
                <a:gd name="T35" fmla="*/ 8 h 151"/>
                <a:gd name="T36" fmla="*/ 124 w 228"/>
                <a:gd name="T37" fmla="*/ 13 h 151"/>
                <a:gd name="T38" fmla="*/ 117 w 228"/>
                <a:gd name="T39" fmla="*/ 12 h 151"/>
                <a:gd name="T40" fmla="*/ 111 w 228"/>
                <a:gd name="T41" fmla="*/ 17 h 151"/>
                <a:gd name="T42" fmla="*/ 108 w 228"/>
                <a:gd name="T43" fmla="*/ 22 h 151"/>
                <a:gd name="T44" fmla="*/ 102 w 228"/>
                <a:gd name="T45" fmla="*/ 29 h 151"/>
                <a:gd name="T46" fmla="*/ 82 w 228"/>
                <a:gd name="T47" fmla="*/ 26 h 151"/>
                <a:gd name="T48" fmla="*/ 70 w 228"/>
                <a:gd name="T49" fmla="*/ 20 h 151"/>
                <a:gd name="T50" fmla="*/ 56 w 228"/>
                <a:gd name="T51" fmla="*/ 18 h 151"/>
                <a:gd name="T52" fmla="*/ 41 w 228"/>
                <a:gd name="T53" fmla="*/ 16 h 151"/>
                <a:gd name="T54" fmla="*/ 28 w 228"/>
                <a:gd name="T55" fmla="*/ 13 h 151"/>
                <a:gd name="T56" fmla="*/ 23 w 228"/>
                <a:gd name="T57" fmla="*/ 10 h 151"/>
                <a:gd name="T58" fmla="*/ 20 w 228"/>
                <a:gd name="T59" fmla="*/ 11 h 151"/>
                <a:gd name="T60" fmla="*/ 10 w 228"/>
                <a:gd name="T61" fmla="*/ 10 h 151"/>
                <a:gd name="T62" fmla="*/ 4 w 228"/>
                <a:gd name="T63" fmla="*/ 7 h 151"/>
                <a:gd name="T64" fmla="*/ 4 w 228"/>
                <a:gd name="T65" fmla="*/ 16 h 151"/>
                <a:gd name="T66" fmla="*/ 1 w 228"/>
                <a:gd name="T67" fmla="*/ 46 h 151"/>
                <a:gd name="T68" fmla="*/ 3 w 228"/>
                <a:gd name="T69" fmla="*/ 49 h 151"/>
                <a:gd name="T70" fmla="*/ 10 w 228"/>
                <a:gd name="T71" fmla="*/ 54 h 151"/>
                <a:gd name="T72" fmla="*/ 23 w 228"/>
                <a:gd name="T73" fmla="*/ 48 h 151"/>
                <a:gd name="T74" fmla="*/ 26 w 228"/>
                <a:gd name="T75" fmla="*/ 50 h 151"/>
                <a:gd name="T76" fmla="*/ 30 w 228"/>
                <a:gd name="T77" fmla="*/ 53 h 151"/>
                <a:gd name="T78" fmla="*/ 35 w 228"/>
                <a:gd name="T79" fmla="*/ 52 h 151"/>
                <a:gd name="T80" fmla="*/ 39 w 228"/>
                <a:gd name="T81" fmla="*/ 53 h 151"/>
                <a:gd name="T82" fmla="*/ 50 w 228"/>
                <a:gd name="T83" fmla="*/ 56 h 151"/>
                <a:gd name="T84" fmla="*/ 68 w 228"/>
                <a:gd name="T85" fmla="*/ 57 h 151"/>
                <a:gd name="T86" fmla="*/ 80 w 228"/>
                <a:gd name="T87" fmla="*/ 65 h 151"/>
                <a:gd name="T88" fmla="*/ 92 w 228"/>
                <a:gd name="T89" fmla="*/ 69 h 151"/>
                <a:gd name="T90" fmla="*/ 103 w 228"/>
                <a:gd name="T91" fmla="*/ 75 h 151"/>
                <a:gd name="T92" fmla="*/ 138 w 228"/>
                <a:gd name="T93" fmla="*/ 110 h 151"/>
                <a:gd name="T94" fmla="*/ 153 w 228"/>
                <a:gd name="T95" fmla="*/ 113 h 151"/>
                <a:gd name="T96" fmla="*/ 157 w 228"/>
                <a:gd name="T97" fmla="*/ 113 h 151"/>
                <a:gd name="T98" fmla="*/ 167 w 228"/>
                <a:gd name="T99" fmla="*/ 115 h 151"/>
                <a:gd name="T100" fmla="*/ 159 w 228"/>
                <a:gd name="T101" fmla="*/ 129 h 151"/>
                <a:gd name="T102" fmla="*/ 155 w 228"/>
                <a:gd name="T103" fmla="*/ 139 h 151"/>
                <a:gd name="T104" fmla="*/ 154 w 228"/>
                <a:gd name="T105" fmla="*/ 144 h 151"/>
                <a:gd name="T106" fmla="*/ 149 w 228"/>
                <a:gd name="T107" fmla="*/ 150 h 151"/>
                <a:gd name="T108" fmla="*/ 159 w 228"/>
                <a:gd name="T109" fmla="*/ 147 h 151"/>
                <a:gd name="T110" fmla="*/ 170 w 228"/>
                <a:gd name="T111" fmla="*/ 151 h 151"/>
                <a:gd name="T112" fmla="*/ 187 w 228"/>
                <a:gd name="T113" fmla="*/ 134 h 151"/>
                <a:gd name="T114" fmla="*/ 201 w 228"/>
                <a:gd name="T115" fmla="*/ 126 h 151"/>
                <a:gd name="T116" fmla="*/ 209 w 228"/>
                <a:gd name="T117" fmla="*/ 114 h 151"/>
                <a:gd name="T118" fmla="*/ 213 w 228"/>
                <a:gd name="T119" fmla="*/ 101 h 151"/>
                <a:gd name="T120" fmla="*/ 224 w 228"/>
                <a:gd name="T121" fmla="*/ 7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" h="151">
                  <a:moveTo>
                    <a:pt x="224" y="70"/>
                  </a:moveTo>
                  <a:cubicBezTo>
                    <a:pt x="223" y="68"/>
                    <a:pt x="221" y="68"/>
                    <a:pt x="219" y="68"/>
                  </a:cubicBezTo>
                  <a:cubicBezTo>
                    <a:pt x="219" y="68"/>
                    <a:pt x="218" y="68"/>
                    <a:pt x="218" y="68"/>
                  </a:cubicBezTo>
                  <a:cubicBezTo>
                    <a:pt x="218" y="68"/>
                    <a:pt x="217" y="68"/>
                    <a:pt x="217" y="68"/>
                  </a:cubicBezTo>
                  <a:cubicBezTo>
                    <a:pt x="216" y="68"/>
                    <a:pt x="216" y="68"/>
                    <a:pt x="216" y="68"/>
                  </a:cubicBezTo>
                  <a:cubicBezTo>
                    <a:pt x="215" y="67"/>
                    <a:pt x="216" y="64"/>
                    <a:pt x="216" y="62"/>
                  </a:cubicBezTo>
                  <a:cubicBezTo>
                    <a:pt x="216" y="61"/>
                    <a:pt x="217" y="60"/>
                    <a:pt x="217" y="59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4"/>
                    <a:pt x="217" y="51"/>
                    <a:pt x="217" y="47"/>
                  </a:cubicBezTo>
                  <a:cubicBezTo>
                    <a:pt x="216" y="46"/>
                    <a:pt x="216" y="44"/>
                    <a:pt x="215" y="42"/>
                  </a:cubicBezTo>
                  <a:cubicBezTo>
                    <a:pt x="214" y="40"/>
                    <a:pt x="213" y="38"/>
                    <a:pt x="213" y="35"/>
                  </a:cubicBezTo>
                  <a:cubicBezTo>
                    <a:pt x="213" y="33"/>
                    <a:pt x="214" y="31"/>
                    <a:pt x="215" y="28"/>
                  </a:cubicBezTo>
                  <a:cubicBezTo>
                    <a:pt x="216" y="27"/>
                    <a:pt x="216" y="26"/>
                    <a:pt x="217" y="24"/>
                  </a:cubicBezTo>
                  <a:cubicBezTo>
                    <a:pt x="218" y="19"/>
                    <a:pt x="219" y="15"/>
                    <a:pt x="219" y="11"/>
                  </a:cubicBezTo>
                  <a:cubicBezTo>
                    <a:pt x="220" y="9"/>
                    <a:pt x="219" y="6"/>
                    <a:pt x="219" y="4"/>
                  </a:cubicBezTo>
                  <a:cubicBezTo>
                    <a:pt x="219" y="3"/>
                    <a:pt x="218" y="3"/>
                    <a:pt x="218" y="2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1" y="1"/>
                    <a:pt x="206" y="2"/>
                    <a:pt x="201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196" y="3"/>
                    <a:pt x="193" y="5"/>
                    <a:pt x="190" y="7"/>
                  </a:cubicBezTo>
                  <a:cubicBezTo>
                    <a:pt x="188" y="8"/>
                    <a:pt x="185" y="10"/>
                    <a:pt x="182" y="11"/>
                  </a:cubicBezTo>
                  <a:cubicBezTo>
                    <a:pt x="180" y="12"/>
                    <a:pt x="179" y="12"/>
                    <a:pt x="177" y="12"/>
                  </a:cubicBezTo>
                  <a:cubicBezTo>
                    <a:pt x="175" y="12"/>
                    <a:pt x="173" y="11"/>
                    <a:pt x="171" y="10"/>
                  </a:cubicBezTo>
                  <a:cubicBezTo>
                    <a:pt x="170" y="10"/>
                    <a:pt x="169" y="8"/>
                    <a:pt x="168" y="7"/>
                  </a:cubicBezTo>
                  <a:cubicBezTo>
                    <a:pt x="167" y="6"/>
                    <a:pt x="166" y="5"/>
                    <a:pt x="165" y="4"/>
                  </a:cubicBezTo>
                  <a:cubicBezTo>
                    <a:pt x="164" y="3"/>
                    <a:pt x="162" y="3"/>
                    <a:pt x="161" y="3"/>
                  </a:cubicBezTo>
                  <a:cubicBezTo>
                    <a:pt x="159" y="3"/>
                    <a:pt x="156" y="4"/>
                    <a:pt x="154" y="4"/>
                  </a:cubicBezTo>
                  <a:cubicBezTo>
                    <a:pt x="152" y="5"/>
                    <a:pt x="149" y="6"/>
                    <a:pt x="147" y="6"/>
                  </a:cubicBezTo>
                  <a:cubicBezTo>
                    <a:pt x="146" y="6"/>
                    <a:pt x="144" y="5"/>
                    <a:pt x="143" y="5"/>
                  </a:cubicBezTo>
                  <a:cubicBezTo>
                    <a:pt x="142" y="4"/>
                    <a:pt x="141" y="4"/>
                    <a:pt x="141" y="3"/>
                  </a:cubicBezTo>
                  <a:cubicBezTo>
                    <a:pt x="140" y="3"/>
                    <a:pt x="140" y="3"/>
                    <a:pt x="139" y="3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6" y="4"/>
                    <a:pt x="135" y="5"/>
                  </a:cubicBezTo>
                  <a:cubicBezTo>
                    <a:pt x="134" y="5"/>
                    <a:pt x="133" y="6"/>
                    <a:pt x="132" y="8"/>
                  </a:cubicBezTo>
                  <a:cubicBezTo>
                    <a:pt x="130" y="10"/>
                    <a:pt x="128" y="11"/>
                    <a:pt x="126" y="12"/>
                  </a:cubicBezTo>
                  <a:cubicBezTo>
                    <a:pt x="125" y="13"/>
                    <a:pt x="125" y="13"/>
                    <a:pt x="124" y="13"/>
                  </a:cubicBezTo>
                  <a:cubicBezTo>
                    <a:pt x="123" y="13"/>
                    <a:pt x="122" y="13"/>
                    <a:pt x="120" y="12"/>
                  </a:cubicBezTo>
                  <a:cubicBezTo>
                    <a:pt x="119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4" y="13"/>
                  </a:cubicBezTo>
                  <a:cubicBezTo>
                    <a:pt x="113" y="14"/>
                    <a:pt x="112" y="15"/>
                    <a:pt x="111" y="17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8" y="20"/>
                    <a:pt x="108" y="21"/>
                    <a:pt x="108" y="22"/>
                  </a:cubicBezTo>
                  <a:cubicBezTo>
                    <a:pt x="108" y="23"/>
                    <a:pt x="108" y="24"/>
                    <a:pt x="107" y="25"/>
                  </a:cubicBezTo>
                  <a:cubicBezTo>
                    <a:pt x="106" y="28"/>
                    <a:pt x="105" y="29"/>
                    <a:pt x="102" y="29"/>
                  </a:cubicBezTo>
                  <a:cubicBezTo>
                    <a:pt x="100" y="29"/>
                    <a:pt x="99" y="29"/>
                    <a:pt x="97" y="28"/>
                  </a:cubicBezTo>
                  <a:cubicBezTo>
                    <a:pt x="92" y="27"/>
                    <a:pt x="88" y="26"/>
                    <a:pt x="82" y="26"/>
                  </a:cubicBezTo>
                  <a:cubicBezTo>
                    <a:pt x="78" y="25"/>
                    <a:pt x="76" y="24"/>
                    <a:pt x="74" y="23"/>
                  </a:cubicBezTo>
                  <a:cubicBezTo>
                    <a:pt x="73" y="22"/>
                    <a:pt x="72" y="21"/>
                    <a:pt x="70" y="20"/>
                  </a:cubicBezTo>
                  <a:cubicBezTo>
                    <a:pt x="68" y="19"/>
                    <a:pt x="65" y="19"/>
                    <a:pt x="62" y="18"/>
                  </a:cubicBezTo>
                  <a:cubicBezTo>
                    <a:pt x="60" y="18"/>
                    <a:pt x="58" y="18"/>
                    <a:pt x="56" y="18"/>
                  </a:cubicBezTo>
                  <a:cubicBezTo>
                    <a:pt x="52" y="17"/>
                    <a:pt x="48" y="16"/>
                    <a:pt x="45" y="16"/>
                  </a:cubicBezTo>
                  <a:cubicBezTo>
                    <a:pt x="44" y="16"/>
                    <a:pt x="43" y="16"/>
                    <a:pt x="41" y="16"/>
                  </a:cubicBezTo>
                  <a:cubicBezTo>
                    <a:pt x="40" y="16"/>
                    <a:pt x="39" y="16"/>
                    <a:pt x="38" y="16"/>
                  </a:cubicBezTo>
                  <a:cubicBezTo>
                    <a:pt x="34" y="16"/>
                    <a:pt x="31" y="15"/>
                    <a:pt x="28" y="13"/>
                  </a:cubicBezTo>
                  <a:cubicBezTo>
                    <a:pt x="28" y="12"/>
                    <a:pt x="27" y="12"/>
                    <a:pt x="27" y="11"/>
                  </a:cubicBezTo>
                  <a:cubicBezTo>
                    <a:pt x="26" y="11"/>
                    <a:pt x="25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10"/>
                    <a:pt x="21" y="10"/>
                    <a:pt x="20" y="11"/>
                  </a:cubicBezTo>
                  <a:cubicBezTo>
                    <a:pt x="19" y="11"/>
                    <a:pt x="17" y="12"/>
                    <a:pt x="16" y="12"/>
                  </a:cubicBezTo>
                  <a:cubicBezTo>
                    <a:pt x="14" y="12"/>
                    <a:pt x="12" y="11"/>
                    <a:pt x="10" y="10"/>
                  </a:cubicBezTo>
                  <a:cubicBezTo>
                    <a:pt x="9" y="9"/>
                    <a:pt x="8" y="9"/>
                    <a:pt x="7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3" y="24"/>
                    <a:pt x="3" y="29"/>
                    <a:pt x="4" y="37"/>
                  </a:cubicBezTo>
                  <a:cubicBezTo>
                    <a:pt x="4" y="40"/>
                    <a:pt x="3" y="43"/>
                    <a:pt x="1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5" y="51"/>
                    <a:pt x="7" y="53"/>
                    <a:pt x="9" y="54"/>
                  </a:cubicBezTo>
                  <a:cubicBezTo>
                    <a:pt x="9" y="54"/>
                    <a:pt x="10" y="54"/>
                    <a:pt x="10" y="54"/>
                  </a:cubicBezTo>
                  <a:cubicBezTo>
                    <a:pt x="12" y="54"/>
                    <a:pt x="14" y="52"/>
                    <a:pt x="16" y="51"/>
                  </a:cubicBezTo>
                  <a:cubicBezTo>
                    <a:pt x="18" y="50"/>
                    <a:pt x="20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4" y="48"/>
                    <a:pt x="25" y="49"/>
                    <a:pt x="26" y="50"/>
                  </a:cubicBezTo>
                  <a:cubicBezTo>
                    <a:pt x="26" y="51"/>
                    <a:pt x="27" y="52"/>
                    <a:pt x="28" y="52"/>
                  </a:cubicBezTo>
                  <a:cubicBezTo>
                    <a:pt x="28" y="52"/>
                    <a:pt x="29" y="53"/>
                    <a:pt x="30" y="53"/>
                  </a:cubicBezTo>
                  <a:cubicBezTo>
                    <a:pt x="30" y="53"/>
                    <a:pt x="31" y="52"/>
                    <a:pt x="32" y="52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41" y="54"/>
                    <a:pt x="42" y="54"/>
                  </a:cubicBezTo>
                  <a:cubicBezTo>
                    <a:pt x="44" y="55"/>
                    <a:pt x="47" y="55"/>
                    <a:pt x="50" y="56"/>
                  </a:cubicBezTo>
                  <a:cubicBezTo>
                    <a:pt x="52" y="56"/>
                    <a:pt x="54" y="56"/>
                    <a:pt x="57" y="56"/>
                  </a:cubicBezTo>
                  <a:cubicBezTo>
                    <a:pt x="60" y="56"/>
                    <a:pt x="64" y="56"/>
                    <a:pt x="68" y="57"/>
                  </a:cubicBezTo>
                  <a:cubicBezTo>
                    <a:pt x="70" y="58"/>
                    <a:pt x="72" y="60"/>
                    <a:pt x="74" y="61"/>
                  </a:cubicBezTo>
                  <a:cubicBezTo>
                    <a:pt x="76" y="63"/>
                    <a:pt x="78" y="64"/>
                    <a:pt x="80" y="65"/>
                  </a:cubicBezTo>
                  <a:cubicBezTo>
                    <a:pt x="82" y="66"/>
                    <a:pt x="85" y="67"/>
                    <a:pt x="87" y="67"/>
                  </a:cubicBezTo>
                  <a:cubicBezTo>
                    <a:pt x="89" y="68"/>
                    <a:pt x="90" y="68"/>
                    <a:pt x="92" y="69"/>
                  </a:cubicBezTo>
                  <a:cubicBezTo>
                    <a:pt x="95" y="70"/>
                    <a:pt x="98" y="72"/>
                    <a:pt x="101" y="73"/>
                  </a:cubicBezTo>
                  <a:cubicBezTo>
                    <a:pt x="101" y="73"/>
                    <a:pt x="103" y="74"/>
                    <a:pt x="103" y="75"/>
                  </a:cubicBezTo>
                  <a:cubicBezTo>
                    <a:pt x="110" y="79"/>
                    <a:pt x="118" y="84"/>
                    <a:pt x="121" y="93"/>
                  </a:cubicBezTo>
                  <a:cubicBezTo>
                    <a:pt x="123" y="100"/>
                    <a:pt x="131" y="109"/>
                    <a:pt x="138" y="110"/>
                  </a:cubicBezTo>
                  <a:cubicBezTo>
                    <a:pt x="140" y="110"/>
                    <a:pt x="142" y="111"/>
                    <a:pt x="144" y="111"/>
                  </a:cubicBezTo>
                  <a:cubicBezTo>
                    <a:pt x="147" y="112"/>
                    <a:pt x="150" y="113"/>
                    <a:pt x="153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3"/>
                    <a:pt x="155" y="113"/>
                    <a:pt x="157" y="113"/>
                  </a:cubicBezTo>
                  <a:cubicBezTo>
                    <a:pt x="158" y="113"/>
                    <a:pt x="160" y="112"/>
                    <a:pt x="161" y="112"/>
                  </a:cubicBezTo>
                  <a:cubicBezTo>
                    <a:pt x="166" y="112"/>
                    <a:pt x="167" y="114"/>
                    <a:pt x="167" y="115"/>
                  </a:cubicBezTo>
                  <a:cubicBezTo>
                    <a:pt x="168" y="118"/>
                    <a:pt x="165" y="122"/>
                    <a:pt x="162" y="125"/>
                  </a:cubicBezTo>
                  <a:cubicBezTo>
                    <a:pt x="161" y="126"/>
                    <a:pt x="160" y="128"/>
                    <a:pt x="159" y="129"/>
                  </a:cubicBezTo>
                  <a:cubicBezTo>
                    <a:pt x="158" y="131"/>
                    <a:pt x="158" y="131"/>
                    <a:pt x="158" y="131"/>
                  </a:cubicBezTo>
                  <a:cubicBezTo>
                    <a:pt x="157" y="134"/>
                    <a:pt x="156" y="137"/>
                    <a:pt x="155" y="139"/>
                  </a:cubicBezTo>
                  <a:cubicBezTo>
                    <a:pt x="155" y="140"/>
                    <a:pt x="155" y="141"/>
                    <a:pt x="155" y="141"/>
                  </a:cubicBezTo>
                  <a:cubicBezTo>
                    <a:pt x="154" y="142"/>
                    <a:pt x="154" y="143"/>
                    <a:pt x="154" y="144"/>
                  </a:cubicBezTo>
                  <a:cubicBezTo>
                    <a:pt x="154" y="145"/>
                    <a:pt x="154" y="145"/>
                    <a:pt x="153" y="145"/>
                  </a:cubicBezTo>
                  <a:cubicBezTo>
                    <a:pt x="149" y="150"/>
                    <a:pt x="149" y="150"/>
                    <a:pt x="149" y="150"/>
                  </a:cubicBezTo>
                  <a:cubicBezTo>
                    <a:pt x="157" y="148"/>
                    <a:pt x="157" y="148"/>
                    <a:pt x="157" y="148"/>
                  </a:cubicBezTo>
                  <a:cubicBezTo>
                    <a:pt x="157" y="147"/>
                    <a:pt x="158" y="147"/>
                    <a:pt x="159" y="147"/>
                  </a:cubicBezTo>
                  <a:cubicBezTo>
                    <a:pt x="160" y="147"/>
                    <a:pt x="165" y="149"/>
                    <a:pt x="169" y="151"/>
                  </a:cubicBezTo>
                  <a:cubicBezTo>
                    <a:pt x="170" y="151"/>
                    <a:pt x="170" y="151"/>
                    <a:pt x="170" y="151"/>
                  </a:cubicBezTo>
                  <a:cubicBezTo>
                    <a:pt x="173" y="148"/>
                    <a:pt x="173" y="148"/>
                    <a:pt x="173" y="148"/>
                  </a:cubicBezTo>
                  <a:cubicBezTo>
                    <a:pt x="178" y="143"/>
                    <a:pt x="183" y="139"/>
                    <a:pt x="187" y="134"/>
                  </a:cubicBezTo>
                  <a:cubicBezTo>
                    <a:pt x="189" y="131"/>
                    <a:pt x="192" y="130"/>
                    <a:pt x="195" y="129"/>
                  </a:cubicBezTo>
                  <a:cubicBezTo>
                    <a:pt x="197" y="128"/>
                    <a:pt x="199" y="127"/>
                    <a:pt x="201" y="126"/>
                  </a:cubicBezTo>
                  <a:cubicBezTo>
                    <a:pt x="204" y="124"/>
                    <a:pt x="205" y="122"/>
                    <a:pt x="206" y="119"/>
                  </a:cubicBezTo>
                  <a:cubicBezTo>
                    <a:pt x="207" y="117"/>
                    <a:pt x="208" y="115"/>
                    <a:pt x="209" y="114"/>
                  </a:cubicBezTo>
                  <a:cubicBezTo>
                    <a:pt x="209" y="112"/>
                    <a:pt x="210" y="111"/>
                    <a:pt x="211" y="109"/>
                  </a:cubicBezTo>
                  <a:cubicBezTo>
                    <a:pt x="212" y="106"/>
                    <a:pt x="213" y="103"/>
                    <a:pt x="213" y="101"/>
                  </a:cubicBezTo>
                  <a:cubicBezTo>
                    <a:pt x="215" y="95"/>
                    <a:pt x="217" y="89"/>
                    <a:pt x="221" y="84"/>
                  </a:cubicBezTo>
                  <a:cubicBezTo>
                    <a:pt x="221" y="84"/>
                    <a:pt x="228" y="75"/>
                    <a:pt x="224" y="7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35">
              <a:extLst>
                <a:ext uri="{FF2B5EF4-FFF2-40B4-BE49-F238E27FC236}">
                  <a16:creationId xmlns:a16="http://schemas.microsoft.com/office/drawing/2014/main" id="{15A77A73-3B37-4412-8C9B-7CD82EA5B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080"/>
              <a:ext cx="664" cy="457"/>
            </a:xfrm>
            <a:custGeom>
              <a:avLst/>
              <a:gdLst>
                <a:gd name="T0" fmla="*/ 269 w 272"/>
                <a:gd name="T1" fmla="*/ 128 h 187"/>
                <a:gd name="T2" fmla="*/ 260 w 272"/>
                <a:gd name="T3" fmla="*/ 118 h 187"/>
                <a:gd name="T4" fmla="*/ 251 w 272"/>
                <a:gd name="T5" fmla="*/ 109 h 187"/>
                <a:gd name="T6" fmla="*/ 251 w 272"/>
                <a:gd name="T7" fmla="*/ 103 h 187"/>
                <a:gd name="T8" fmla="*/ 233 w 272"/>
                <a:gd name="T9" fmla="*/ 101 h 187"/>
                <a:gd name="T10" fmla="*/ 220 w 272"/>
                <a:gd name="T11" fmla="*/ 89 h 187"/>
                <a:gd name="T12" fmla="*/ 217 w 272"/>
                <a:gd name="T13" fmla="*/ 78 h 187"/>
                <a:gd name="T14" fmla="*/ 208 w 272"/>
                <a:gd name="T15" fmla="*/ 53 h 187"/>
                <a:gd name="T16" fmla="*/ 200 w 272"/>
                <a:gd name="T17" fmla="*/ 27 h 187"/>
                <a:gd name="T18" fmla="*/ 181 w 272"/>
                <a:gd name="T19" fmla="*/ 20 h 187"/>
                <a:gd name="T20" fmla="*/ 155 w 272"/>
                <a:gd name="T21" fmla="*/ 17 h 187"/>
                <a:gd name="T22" fmla="*/ 135 w 272"/>
                <a:gd name="T23" fmla="*/ 8 h 187"/>
                <a:gd name="T24" fmla="*/ 125 w 272"/>
                <a:gd name="T25" fmla="*/ 8 h 187"/>
                <a:gd name="T26" fmla="*/ 105 w 272"/>
                <a:gd name="T27" fmla="*/ 2 h 187"/>
                <a:gd name="T28" fmla="*/ 95 w 272"/>
                <a:gd name="T29" fmla="*/ 4 h 187"/>
                <a:gd name="T30" fmla="*/ 86 w 272"/>
                <a:gd name="T31" fmla="*/ 2 h 187"/>
                <a:gd name="T32" fmla="*/ 76 w 272"/>
                <a:gd name="T33" fmla="*/ 3 h 187"/>
                <a:gd name="T34" fmla="*/ 65 w 272"/>
                <a:gd name="T35" fmla="*/ 1 h 187"/>
                <a:gd name="T36" fmla="*/ 53 w 272"/>
                <a:gd name="T37" fmla="*/ 12 h 187"/>
                <a:gd name="T38" fmla="*/ 38 w 272"/>
                <a:gd name="T39" fmla="*/ 26 h 187"/>
                <a:gd name="T40" fmla="*/ 28 w 272"/>
                <a:gd name="T41" fmla="*/ 40 h 187"/>
                <a:gd name="T42" fmla="*/ 20 w 272"/>
                <a:gd name="T43" fmla="*/ 67 h 187"/>
                <a:gd name="T44" fmla="*/ 8 w 272"/>
                <a:gd name="T45" fmla="*/ 69 h 187"/>
                <a:gd name="T46" fmla="*/ 7 w 272"/>
                <a:gd name="T47" fmla="*/ 78 h 187"/>
                <a:gd name="T48" fmla="*/ 4 w 272"/>
                <a:gd name="T49" fmla="*/ 107 h 187"/>
                <a:gd name="T50" fmla="*/ 11 w 272"/>
                <a:gd name="T51" fmla="*/ 137 h 187"/>
                <a:gd name="T52" fmla="*/ 22 w 272"/>
                <a:gd name="T53" fmla="*/ 138 h 187"/>
                <a:gd name="T54" fmla="*/ 30 w 272"/>
                <a:gd name="T55" fmla="*/ 160 h 187"/>
                <a:gd name="T56" fmla="*/ 33 w 272"/>
                <a:gd name="T57" fmla="*/ 165 h 187"/>
                <a:gd name="T58" fmla="*/ 47 w 272"/>
                <a:gd name="T59" fmla="*/ 168 h 187"/>
                <a:gd name="T60" fmla="*/ 51 w 272"/>
                <a:gd name="T61" fmla="*/ 167 h 187"/>
                <a:gd name="T62" fmla="*/ 66 w 272"/>
                <a:gd name="T63" fmla="*/ 174 h 187"/>
                <a:gd name="T64" fmla="*/ 84 w 272"/>
                <a:gd name="T65" fmla="*/ 175 h 187"/>
                <a:gd name="T66" fmla="*/ 102 w 272"/>
                <a:gd name="T67" fmla="*/ 180 h 187"/>
                <a:gd name="T68" fmla="*/ 130 w 272"/>
                <a:gd name="T69" fmla="*/ 187 h 187"/>
                <a:gd name="T70" fmla="*/ 137 w 272"/>
                <a:gd name="T71" fmla="*/ 176 h 187"/>
                <a:gd name="T72" fmla="*/ 145 w 272"/>
                <a:gd name="T73" fmla="*/ 170 h 187"/>
                <a:gd name="T74" fmla="*/ 154 w 272"/>
                <a:gd name="T75" fmla="*/ 170 h 187"/>
                <a:gd name="T76" fmla="*/ 167 w 272"/>
                <a:gd name="T77" fmla="*/ 160 h 187"/>
                <a:gd name="T78" fmla="*/ 175 w 272"/>
                <a:gd name="T79" fmla="*/ 163 h 187"/>
                <a:gd name="T80" fmla="*/ 193 w 272"/>
                <a:gd name="T81" fmla="*/ 162 h 187"/>
                <a:gd name="T82" fmla="*/ 205 w 272"/>
                <a:gd name="T83" fmla="*/ 169 h 187"/>
                <a:gd name="T84" fmla="*/ 228 w 272"/>
                <a:gd name="T85" fmla="*/ 160 h 187"/>
                <a:gd name="T86" fmla="*/ 246 w 272"/>
                <a:gd name="T87" fmla="*/ 158 h 187"/>
                <a:gd name="T88" fmla="*/ 250 w 272"/>
                <a:gd name="T89" fmla="*/ 152 h 187"/>
                <a:gd name="T90" fmla="*/ 251 w 272"/>
                <a:gd name="T91" fmla="*/ 139 h 187"/>
                <a:gd name="T92" fmla="*/ 258 w 272"/>
                <a:gd name="T93" fmla="*/ 133 h 187"/>
                <a:gd name="T94" fmla="*/ 272 w 272"/>
                <a:gd name="T95" fmla="*/ 13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2" h="187">
                  <a:moveTo>
                    <a:pt x="272" y="130"/>
                  </a:moveTo>
                  <a:cubicBezTo>
                    <a:pt x="271" y="130"/>
                    <a:pt x="271" y="130"/>
                    <a:pt x="271" y="130"/>
                  </a:cubicBezTo>
                  <a:cubicBezTo>
                    <a:pt x="271" y="129"/>
                    <a:pt x="270" y="129"/>
                    <a:pt x="269" y="128"/>
                  </a:cubicBezTo>
                  <a:cubicBezTo>
                    <a:pt x="268" y="128"/>
                    <a:pt x="267" y="127"/>
                    <a:pt x="267" y="126"/>
                  </a:cubicBezTo>
                  <a:cubicBezTo>
                    <a:pt x="266" y="125"/>
                    <a:pt x="265" y="124"/>
                    <a:pt x="264" y="123"/>
                  </a:cubicBezTo>
                  <a:cubicBezTo>
                    <a:pt x="263" y="121"/>
                    <a:pt x="262" y="119"/>
                    <a:pt x="260" y="118"/>
                  </a:cubicBezTo>
                  <a:cubicBezTo>
                    <a:pt x="259" y="118"/>
                    <a:pt x="258" y="118"/>
                    <a:pt x="256" y="118"/>
                  </a:cubicBezTo>
                  <a:cubicBezTo>
                    <a:pt x="253" y="117"/>
                    <a:pt x="251" y="117"/>
                    <a:pt x="250" y="115"/>
                  </a:cubicBezTo>
                  <a:cubicBezTo>
                    <a:pt x="249" y="113"/>
                    <a:pt x="250" y="111"/>
                    <a:pt x="251" y="109"/>
                  </a:cubicBezTo>
                  <a:cubicBezTo>
                    <a:pt x="251" y="107"/>
                    <a:pt x="251" y="106"/>
                    <a:pt x="252" y="105"/>
                  </a:cubicBezTo>
                  <a:cubicBezTo>
                    <a:pt x="252" y="104"/>
                    <a:pt x="252" y="104"/>
                    <a:pt x="252" y="104"/>
                  </a:cubicBezTo>
                  <a:cubicBezTo>
                    <a:pt x="251" y="103"/>
                    <a:pt x="251" y="103"/>
                    <a:pt x="251" y="103"/>
                  </a:cubicBezTo>
                  <a:cubicBezTo>
                    <a:pt x="248" y="101"/>
                    <a:pt x="246" y="101"/>
                    <a:pt x="243" y="101"/>
                  </a:cubicBezTo>
                  <a:cubicBezTo>
                    <a:pt x="242" y="101"/>
                    <a:pt x="241" y="101"/>
                    <a:pt x="240" y="101"/>
                  </a:cubicBezTo>
                  <a:cubicBezTo>
                    <a:pt x="238" y="101"/>
                    <a:pt x="235" y="101"/>
                    <a:pt x="233" y="101"/>
                  </a:cubicBezTo>
                  <a:cubicBezTo>
                    <a:pt x="222" y="101"/>
                    <a:pt x="218" y="99"/>
                    <a:pt x="217" y="97"/>
                  </a:cubicBezTo>
                  <a:cubicBezTo>
                    <a:pt x="216" y="95"/>
                    <a:pt x="216" y="93"/>
                    <a:pt x="218" y="91"/>
                  </a:cubicBezTo>
                  <a:cubicBezTo>
                    <a:pt x="219" y="90"/>
                    <a:pt x="219" y="89"/>
                    <a:pt x="220" y="89"/>
                  </a:cubicBezTo>
                  <a:cubicBezTo>
                    <a:pt x="221" y="87"/>
                    <a:pt x="222" y="86"/>
                    <a:pt x="221" y="84"/>
                  </a:cubicBezTo>
                  <a:cubicBezTo>
                    <a:pt x="221" y="82"/>
                    <a:pt x="219" y="80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2" y="73"/>
                    <a:pt x="207" y="66"/>
                    <a:pt x="207" y="62"/>
                  </a:cubicBezTo>
                  <a:cubicBezTo>
                    <a:pt x="207" y="61"/>
                    <a:pt x="207" y="60"/>
                    <a:pt x="208" y="59"/>
                  </a:cubicBezTo>
                  <a:cubicBezTo>
                    <a:pt x="208" y="57"/>
                    <a:pt x="209" y="56"/>
                    <a:pt x="208" y="53"/>
                  </a:cubicBezTo>
                  <a:cubicBezTo>
                    <a:pt x="207" y="51"/>
                    <a:pt x="207" y="48"/>
                    <a:pt x="207" y="45"/>
                  </a:cubicBezTo>
                  <a:cubicBezTo>
                    <a:pt x="206" y="39"/>
                    <a:pt x="206" y="33"/>
                    <a:pt x="202" y="29"/>
                  </a:cubicBezTo>
                  <a:cubicBezTo>
                    <a:pt x="200" y="27"/>
                    <a:pt x="200" y="27"/>
                    <a:pt x="200" y="27"/>
                  </a:cubicBezTo>
                  <a:cubicBezTo>
                    <a:pt x="197" y="24"/>
                    <a:pt x="194" y="21"/>
                    <a:pt x="191" y="21"/>
                  </a:cubicBezTo>
                  <a:cubicBezTo>
                    <a:pt x="189" y="20"/>
                    <a:pt x="188" y="20"/>
                    <a:pt x="186" y="20"/>
                  </a:cubicBezTo>
                  <a:cubicBezTo>
                    <a:pt x="184" y="20"/>
                    <a:pt x="182" y="20"/>
                    <a:pt x="181" y="20"/>
                  </a:cubicBezTo>
                  <a:cubicBezTo>
                    <a:pt x="179" y="21"/>
                    <a:pt x="177" y="21"/>
                    <a:pt x="175" y="21"/>
                  </a:cubicBezTo>
                  <a:cubicBezTo>
                    <a:pt x="174" y="21"/>
                    <a:pt x="173" y="21"/>
                    <a:pt x="172" y="21"/>
                  </a:cubicBezTo>
                  <a:cubicBezTo>
                    <a:pt x="167" y="20"/>
                    <a:pt x="160" y="18"/>
                    <a:pt x="155" y="17"/>
                  </a:cubicBezTo>
                  <a:cubicBezTo>
                    <a:pt x="151" y="15"/>
                    <a:pt x="147" y="13"/>
                    <a:pt x="143" y="10"/>
                  </a:cubicBezTo>
                  <a:cubicBezTo>
                    <a:pt x="142" y="10"/>
                    <a:pt x="141" y="9"/>
                    <a:pt x="140" y="9"/>
                  </a:cubicBezTo>
                  <a:cubicBezTo>
                    <a:pt x="139" y="8"/>
                    <a:pt x="137" y="8"/>
                    <a:pt x="135" y="8"/>
                  </a:cubicBezTo>
                  <a:cubicBezTo>
                    <a:pt x="134" y="8"/>
                    <a:pt x="133" y="8"/>
                    <a:pt x="132" y="8"/>
                  </a:cubicBezTo>
                  <a:cubicBezTo>
                    <a:pt x="130" y="8"/>
                    <a:pt x="129" y="8"/>
                    <a:pt x="128" y="8"/>
                  </a:cubicBezTo>
                  <a:cubicBezTo>
                    <a:pt x="127" y="8"/>
                    <a:pt x="126" y="8"/>
                    <a:pt x="125" y="8"/>
                  </a:cubicBezTo>
                  <a:cubicBezTo>
                    <a:pt x="122" y="7"/>
                    <a:pt x="120" y="6"/>
                    <a:pt x="118" y="5"/>
                  </a:cubicBezTo>
                  <a:cubicBezTo>
                    <a:pt x="116" y="4"/>
                    <a:pt x="114" y="3"/>
                    <a:pt x="111" y="2"/>
                  </a:cubicBezTo>
                  <a:cubicBezTo>
                    <a:pt x="110" y="2"/>
                    <a:pt x="107" y="2"/>
                    <a:pt x="105" y="2"/>
                  </a:cubicBezTo>
                  <a:cubicBezTo>
                    <a:pt x="104" y="2"/>
                    <a:pt x="102" y="2"/>
                    <a:pt x="100" y="2"/>
                  </a:cubicBezTo>
                  <a:cubicBezTo>
                    <a:pt x="99" y="2"/>
                    <a:pt x="98" y="3"/>
                    <a:pt x="98" y="3"/>
                  </a:cubicBezTo>
                  <a:cubicBezTo>
                    <a:pt x="97" y="4"/>
                    <a:pt x="96" y="4"/>
                    <a:pt x="95" y="4"/>
                  </a:cubicBezTo>
                  <a:cubicBezTo>
                    <a:pt x="94" y="4"/>
                    <a:pt x="93" y="4"/>
                    <a:pt x="91" y="3"/>
                  </a:cubicBezTo>
                  <a:cubicBezTo>
                    <a:pt x="90" y="3"/>
                    <a:pt x="90" y="2"/>
                    <a:pt x="89" y="2"/>
                  </a:cubicBezTo>
                  <a:cubicBezTo>
                    <a:pt x="88" y="2"/>
                    <a:pt x="87" y="2"/>
                    <a:pt x="86" y="2"/>
                  </a:cubicBezTo>
                  <a:cubicBezTo>
                    <a:pt x="84" y="2"/>
                    <a:pt x="83" y="2"/>
                    <a:pt x="81" y="3"/>
                  </a:cubicBezTo>
                  <a:cubicBezTo>
                    <a:pt x="80" y="3"/>
                    <a:pt x="79" y="3"/>
                    <a:pt x="77" y="3"/>
                  </a:cubicBezTo>
                  <a:cubicBezTo>
                    <a:pt x="77" y="3"/>
                    <a:pt x="77" y="3"/>
                    <a:pt x="76" y="3"/>
                  </a:cubicBezTo>
                  <a:cubicBezTo>
                    <a:pt x="73" y="3"/>
                    <a:pt x="71" y="2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3" y="3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59" y="7"/>
                    <a:pt x="56" y="10"/>
                    <a:pt x="53" y="12"/>
                  </a:cubicBezTo>
                  <a:cubicBezTo>
                    <a:pt x="51" y="12"/>
                    <a:pt x="49" y="13"/>
                    <a:pt x="48" y="13"/>
                  </a:cubicBezTo>
                  <a:cubicBezTo>
                    <a:pt x="45" y="14"/>
                    <a:pt x="42" y="15"/>
                    <a:pt x="40" y="18"/>
                  </a:cubicBezTo>
                  <a:cubicBezTo>
                    <a:pt x="38" y="20"/>
                    <a:pt x="38" y="23"/>
                    <a:pt x="38" y="26"/>
                  </a:cubicBezTo>
                  <a:cubicBezTo>
                    <a:pt x="38" y="28"/>
                    <a:pt x="38" y="30"/>
                    <a:pt x="37" y="32"/>
                  </a:cubicBezTo>
                  <a:cubicBezTo>
                    <a:pt x="35" y="35"/>
                    <a:pt x="33" y="37"/>
                    <a:pt x="31" y="38"/>
                  </a:cubicBezTo>
                  <a:cubicBezTo>
                    <a:pt x="30" y="39"/>
                    <a:pt x="29" y="39"/>
                    <a:pt x="28" y="40"/>
                  </a:cubicBezTo>
                  <a:cubicBezTo>
                    <a:pt x="25" y="42"/>
                    <a:pt x="23" y="48"/>
                    <a:pt x="22" y="52"/>
                  </a:cubicBezTo>
                  <a:cubicBezTo>
                    <a:pt x="22" y="54"/>
                    <a:pt x="22" y="56"/>
                    <a:pt x="22" y="58"/>
                  </a:cubicBezTo>
                  <a:cubicBezTo>
                    <a:pt x="21" y="61"/>
                    <a:pt x="21" y="64"/>
                    <a:pt x="20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6" y="67"/>
                    <a:pt x="14" y="68"/>
                    <a:pt x="11" y="68"/>
                  </a:cubicBezTo>
                  <a:cubicBezTo>
                    <a:pt x="10" y="68"/>
                    <a:pt x="9" y="69"/>
                    <a:pt x="8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3"/>
                    <a:pt x="7" y="75"/>
                    <a:pt x="7" y="78"/>
                  </a:cubicBezTo>
                  <a:cubicBezTo>
                    <a:pt x="7" y="83"/>
                    <a:pt x="6" y="87"/>
                    <a:pt x="5" y="92"/>
                  </a:cubicBezTo>
                  <a:cubicBezTo>
                    <a:pt x="4" y="95"/>
                    <a:pt x="4" y="98"/>
                    <a:pt x="4" y="100"/>
                  </a:cubicBezTo>
                  <a:cubicBezTo>
                    <a:pt x="4" y="102"/>
                    <a:pt x="4" y="105"/>
                    <a:pt x="4" y="107"/>
                  </a:cubicBezTo>
                  <a:cubicBezTo>
                    <a:pt x="3" y="109"/>
                    <a:pt x="3" y="111"/>
                    <a:pt x="2" y="113"/>
                  </a:cubicBezTo>
                  <a:cubicBezTo>
                    <a:pt x="1" y="118"/>
                    <a:pt x="0" y="124"/>
                    <a:pt x="1" y="129"/>
                  </a:cubicBezTo>
                  <a:cubicBezTo>
                    <a:pt x="2" y="136"/>
                    <a:pt x="7" y="137"/>
                    <a:pt x="11" y="137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4" y="137"/>
                    <a:pt x="15" y="137"/>
                    <a:pt x="16" y="137"/>
                  </a:cubicBezTo>
                  <a:cubicBezTo>
                    <a:pt x="19" y="137"/>
                    <a:pt x="20" y="137"/>
                    <a:pt x="22" y="138"/>
                  </a:cubicBezTo>
                  <a:cubicBezTo>
                    <a:pt x="25" y="140"/>
                    <a:pt x="26" y="145"/>
                    <a:pt x="27" y="150"/>
                  </a:cubicBezTo>
                  <a:cubicBezTo>
                    <a:pt x="27" y="153"/>
                    <a:pt x="28" y="156"/>
                    <a:pt x="29" y="158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1"/>
                    <a:pt x="31" y="163"/>
                    <a:pt x="32" y="164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5" y="166"/>
                    <a:pt x="37" y="167"/>
                    <a:pt x="39" y="167"/>
                  </a:cubicBezTo>
                  <a:cubicBezTo>
                    <a:pt x="40" y="168"/>
                    <a:pt x="42" y="169"/>
                    <a:pt x="44" y="169"/>
                  </a:cubicBezTo>
                  <a:cubicBezTo>
                    <a:pt x="45" y="169"/>
                    <a:pt x="46" y="169"/>
                    <a:pt x="47" y="168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8" y="168"/>
                    <a:pt x="49" y="168"/>
                    <a:pt x="50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4" y="168"/>
                    <a:pt x="55" y="169"/>
                  </a:cubicBezTo>
                  <a:cubicBezTo>
                    <a:pt x="55" y="170"/>
                    <a:pt x="56" y="170"/>
                    <a:pt x="56" y="170"/>
                  </a:cubicBezTo>
                  <a:cubicBezTo>
                    <a:pt x="59" y="173"/>
                    <a:pt x="62" y="174"/>
                    <a:pt x="66" y="174"/>
                  </a:cubicBezTo>
                  <a:cubicBezTo>
                    <a:pt x="67" y="174"/>
                    <a:pt x="68" y="174"/>
                    <a:pt x="69" y="173"/>
                  </a:cubicBezTo>
                  <a:cubicBezTo>
                    <a:pt x="71" y="173"/>
                    <a:pt x="72" y="173"/>
                    <a:pt x="73" y="173"/>
                  </a:cubicBezTo>
                  <a:cubicBezTo>
                    <a:pt x="76" y="173"/>
                    <a:pt x="80" y="174"/>
                    <a:pt x="84" y="175"/>
                  </a:cubicBezTo>
                  <a:cubicBezTo>
                    <a:pt x="86" y="176"/>
                    <a:pt x="88" y="176"/>
                    <a:pt x="90" y="176"/>
                  </a:cubicBezTo>
                  <a:cubicBezTo>
                    <a:pt x="93" y="176"/>
                    <a:pt x="96" y="176"/>
                    <a:pt x="98" y="178"/>
                  </a:cubicBezTo>
                  <a:cubicBezTo>
                    <a:pt x="100" y="179"/>
                    <a:pt x="101" y="179"/>
                    <a:pt x="102" y="180"/>
                  </a:cubicBezTo>
                  <a:cubicBezTo>
                    <a:pt x="104" y="182"/>
                    <a:pt x="106" y="183"/>
                    <a:pt x="110" y="183"/>
                  </a:cubicBezTo>
                  <a:cubicBezTo>
                    <a:pt x="116" y="184"/>
                    <a:pt x="120" y="184"/>
                    <a:pt x="125" y="186"/>
                  </a:cubicBezTo>
                  <a:cubicBezTo>
                    <a:pt x="127" y="187"/>
                    <a:pt x="128" y="187"/>
                    <a:pt x="130" y="187"/>
                  </a:cubicBezTo>
                  <a:cubicBezTo>
                    <a:pt x="134" y="187"/>
                    <a:pt x="135" y="184"/>
                    <a:pt x="135" y="183"/>
                  </a:cubicBezTo>
                  <a:cubicBezTo>
                    <a:pt x="135" y="182"/>
                    <a:pt x="136" y="181"/>
                    <a:pt x="136" y="180"/>
                  </a:cubicBezTo>
                  <a:cubicBezTo>
                    <a:pt x="136" y="179"/>
                    <a:pt x="136" y="178"/>
                    <a:pt x="137" y="176"/>
                  </a:cubicBezTo>
                  <a:cubicBezTo>
                    <a:pt x="138" y="176"/>
                    <a:pt x="138" y="175"/>
                    <a:pt x="139" y="175"/>
                  </a:cubicBezTo>
                  <a:cubicBezTo>
                    <a:pt x="140" y="173"/>
                    <a:pt x="141" y="171"/>
                    <a:pt x="142" y="171"/>
                  </a:cubicBezTo>
                  <a:cubicBezTo>
                    <a:pt x="143" y="170"/>
                    <a:pt x="144" y="170"/>
                    <a:pt x="145" y="170"/>
                  </a:cubicBezTo>
                  <a:cubicBezTo>
                    <a:pt x="146" y="170"/>
                    <a:pt x="148" y="170"/>
                    <a:pt x="149" y="170"/>
                  </a:cubicBezTo>
                  <a:cubicBezTo>
                    <a:pt x="150" y="170"/>
                    <a:pt x="151" y="170"/>
                    <a:pt x="152" y="170"/>
                  </a:cubicBezTo>
                  <a:cubicBezTo>
                    <a:pt x="152" y="170"/>
                    <a:pt x="153" y="170"/>
                    <a:pt x="154" y="170"/>
                  </a:cubicBezTo>
                  <a:cubicBezTo>
                    <a:pt x="156" y="169"/>
                    <a:pt x="158" y="167"/>
                    <a:pt x="159" y="165"/>
                  </a:cubicBezTo>
                  <a:cubicBezTo>
                    <a:pt x="161" y="164"/>
                    <a:pt x="162" y="163"/>
                    <a:pt x="163" y="162"/>
                  </a:cubicBezTo>
                  <a:cubicBezTo>
                    <a:pt x="165" y="161"/>
                    <a:pt x="166" y="160"/>
                    <a:pt x="167" y="160"/>
                  </a:cubicBezTo>
                  <a:cubicBezTo>
                    <a:pt x="167" y="160"/>
                    <a:pt x="168" y="161"/>
                    <a:pt x="169" y="161"/>
                  </a:cubicBezTo>
                  <a:cubicBezTo>
                    <a:pt x="170" y="162"/>
                    <a:pt x="170" y="162"/>
                    <a:pt x="171" y="163"/>
                  </a:cubicBezTo>
                  <a:cubicBezTo>
                    <a:pt x="172" y="163"/>
                    <a:pt x="174" y="163"/>
                    <a:pt x="175" y="163"/>
                  </a:cubicBezTo>
                  <a:cubicBezTo>
                    <a:pt x="177" y="163"/>
                    <a:pt x="180" y="163"/>
                    <a:pt x="182" y="162"/>
                  </a:cubicBezTo>
                  <a:cubicBezTo>
                    <a:pt x="184" y="161"/>
                    <a:pt x="186" y="161"/>
                    <a:pt x="189" y="161"/>
                  </a:cubicBezTo>
                  <a:cubicBezTo>
                    <a:pt x="190" y="161"/>
                    <a:pt x="192" y="161"/>
                    <a:pt x="193" y="162"/>
                  </a:cubicBezTo>
                  <a:cubicBezTo>
                    <a:pt x="194" y="162"/>
                    <a:pt x="195" y="164"/>
                    <a:pt x="197" y="165"/>
                  </a:cubicBezTo>
                  <a:cubicBezTo>
                    <a:pt x="197" y="166"/>
                    <a:pt x="198" y="167"/>
                    <a:pt x="200" y="168"/>
                  </a:cubicBezTo>
                  <a:cubicBezTo>
                    <a:pt x="201" y="169"/>
                    <a:pt x="203" y="169"/>
                    <a:pt x="205" y="169"/>
                  </a:cubicBezTo>
                  <a:cubicBezTo>
                    <a:pt x="207" y="169"/>
                    <a:pt x="208" y="169"/>
                    <a:pt x="210" y="169"/>
                  </a:cubicBezTo>
                  <a:cubicBezTo>
                    <a:pt x="213" y="168"/>
                    <a:pt x="215" y="166"/>
                    <a:pt x="218" y="164"/>
                  </a:cubicBezTo>
                  <a:cubicBezTo>
                    <a:pt x="221" y="162"/>
                    <a:pt x="224" y="160"/>
                    <a:pt x="228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4" y="159"/>
                    <a:pt x="239" y="158"/>
                    <a:pt x="244" y="158"/>
                  </a:cubicBezTo>
                  <a:cubicBezTo>
                    <a:pt x="246" y="158"/>
                    <a:pt x="246" y="158"/>
                    <a:pt x="246" y="158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6" y="156"/>
                    <a:pt x="247" y="156"/>
                    <a:pt x="247" y="155"/>
                  </a:cubicBezTo>
                  <a:cubicBezTo>
                    <a:pt x="248" y="154"/>
                    <a:pt x="249" y="154"/>
                    <a:pt x="250" y="152"/>
                  </a:cubicBezTo>
                  <a:cubicBezTo>
                    <a:pt x="251" y="150"/>
                    <a:pt x="250" y="148"/>
                    <a:pt x="250" y="146"/>
                  </a:cubicBezTo>
                  <a:cubicBezTo>
                    <a:pt x="250" y="146"/>
                    <a:pt x="249" y="145"/>
                    <a:pt x="249" y="144"/>
                  </a:cubicBezTo>
                  <a:cubicBezTo>
                    <a:pt x="249" y="142"/>
                    <a:pt x="250" y="141"/>
                    <a:pt x="251" y="139"/>
                  </a:cubicBezTo>
                  <a:cubicBezTo>
                    <a:pt x="252" y="137"/>
                    <a:pt x="253" y="136"/>
                    <a:pt x="253" y="134"/>
                  </a:cubicBezTo>
                  <a:cubicBezTo>
                    <a:pt x="254" y="132"/>
                    <a:pt x="255" y="131"/>
                    <a:pt x="255" y="131"/>
                  </a:cubicBezTo>
                  <a:cubicBezTo>
                    <a:pt x="256" y="131"/>
                    <a:pt x="257" y="132"/>
                    <a:pt x="258" y="133"/>
                  </a:cubicBezTo>
                  <a:cubicBezTo>
                    <a:pt x="260" y="134"/>
                    <a:pt x="262" y="136"/>
                    <a:pt x="265" y="136"/>
                  </a:cubicBezTo>
                  <a:cubicBezTo>
                    <a:pt x="268" y="136"/>
                    <a:pt x="270" y="135"/>
                    <a:pt x="272" y="133"/>
                  </a:cubicBezTo>
                  <a:cubicBezTo>
                    <a:pt x="272" y="131"/>
                    <a:pt x="272" y="131"/>
                    <a:pt x="272" y="131"/>
                  </a:cubicBezTo>
                  <a:lnTo>
                    <a:pt x="272" y="13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3">
              <a:extLst>
                <a:ext uri="{FF2B5EF4-FFF2-40B4-BE49-F238E27FC236}">
                  <a16:creationId xmlns:a16="http://schemas.microsoft.com/office/drawing/2014/main" id="{DF0BD545-2923-4178-B80E-7BD649436E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7" y="286"/>
              <a:ext cx="1448" cy="1386"/>
            </a:xfrm>
            <a:custGeom>
              <a:avLst/>
              <a:gdLst>
                <a:gd name="T0" fmla="*/ 569 w 593"/>
                <a:gd name="T1" fmla="*/ 167 h 568"/>
                <a:gd name="T2" fmla="*/ 555 w 593"/>
                <a:gd name="T3" fmla="*/ 160 h 568"/>
                <a:gd name="T4" fmla="*/ 542 w 593"/>
                <a:gd name="T5" fmla="*/ 155 h 568"/>
                <a:gd name="T6" fmla="*/ 522 w 593"/>
                <a:gd name="T7" fmla="*/ 154 h 568"/>
                <a:gd name="T8" fmla="*/ 507 w 593"/>
                <a:gd name="T9" fmla="*/ 155 h 568"/>
                <a:gd name="T10" fmla="*/ 484 w 593"/>
                <a:gd name="T11" fmla="*/ 181 h 568"/>
                <a:gd name="T12" fmla="*/ 446 w 593"/>
                <a:gd name="T13" fmla="*/ 213 h 568"/>
                <a:gd name="T14" fmla="*/ 462 w 593"/>
                <a:gd name="T15" fmla="*/ 195 h 568"/>
                <a:gd name="T16" fmla="*/ 463 w 593"/>
                <a:gd name="T17" fmla="*/ 131 h 568"/>
                <a:gd name="T18" fmla="*/ 441 w 593"/>
                <a:gd name="T19" fmla="*/ 131 h 568"/>
                <a:gd name="T20" fmla="*/ 442 w 593"/>
                <a:gd name="T21" fmla="*/ 129 h 568"/>
                <a:gd name="T22" fmla="*/ 423 w 593"/>
                <a:gd name="T23" fmla="*/ 131 h 568"/>
                <a:gd name="T24" fmla="*/ 427 w 593"/>
                <a:gd name="T25" fmla="*/ 118 h 568"/>
                <a:gd name="T26" fmla="*/ 408 w 593"/>
                <a:gd name="T27" fmla="*/ 109 h 568"/>
                <a:gd name="T28" fmla="*/ 412 w 593"/>
                <a:gd name="T29" fmla="*/ 93 h 568"/>
                <a:gd name="T30" fmla="*/ 397 w 593"/>
                <a:gd name="T31" fmla="*/ 100 h 568"/>
                <a:gd name="T32" fmla="*/ 388 w 593"/>
                <a:gd name="T33" fmla="*/ 110 h 568"/>
                <a:gd name="T34" fmla="*/ 324 w 593"/>
                <a:gd name="T35" fmla="*/ 174 h 568"/>
                <a:gd name="T36" fmla="*/ 298 w 593"/>
                <a:gd name="T37" fmla="*/ 153 h 568"/>
                <a:gd name="T38" fmla="*/ 272 w 593"/>
                <a:gd name="T39" fmla="*/ 105 h 568"/>
                <a:gd name="T40" fmla="*/ 241 w 593"/>
                <a:gd name="T41" fmla="*/ 55 h 568"/>
                <a:gd name="T42" fmla="*/ 197 w 593"/>
                <a:gd name="T43" fmla="*/ 36 h 568"/>
                <a:gd name="T44" fmla="*/ 182 w 593"/>
                <a:gd name="T45" fmla="*/ 0 h 568"/>
                <a:gd name="T46" fmla="*/ 150 w 593"/>
                <a:gd name="T47" fmla="*/ 9 h 568"/>
                <a:gd name="T48" fmla="*/ 140 w 593"/>
                <a:gd name="T49" fmla="*/ 33 h 568"/>
                <a:gd name="T50" fmla="*/ 101 w 593"/>
                <a:gd name="T51" fmla="*/ 30 h 568"/>
                <a:gd name="T52" fmla="*/ 61 w 593"/>
                <a:gd name="T53" fmla="*/ 42 h 568"/>
                <a:gd name="T54" fmla="*/ 34 w 593"/>
                <a:gd name="T55" fmla="*/ 46 h 568"/>
                <a:gd name="T56" fmla="*/ 17 w 593"/>
                <a:gd name="T57" fmla="*/ 62 h 568"/>
                <a:gd name="T58" fmla="*/ 0 w 593"/>
                <a:gd name="T59" fmla="*/ 57 h 568"/>
                <a:gd name="T60" fmla="*/ 7 w 593"/>
                <a:gd name="T61" fmla="*/ 120 h 568"/>
                <a:gd name="T62" fmla="*/ 22 w 593"/>
                <a:gd name="T63" fmla="*/ 155 h 568"/>
                <a:gd name="T64" fmla="*/ 56 w 593"/>
                <a:gd name="T65" fmla="*/ 187 h 568"/>
                <a:gd name="T66" fmla="*/ 93 w 593"/>
                <a:gd name="T67" fmla="*/ 206 h 568"/>
                <a:gd name="T68" fmla="*/ 112 w 593"/>
                <a:gd name="T69" fmla="*/ 217 h 568"/>
                <a:gd name="T70" fmla="*/ 62 w 593"/>
                <a:gd name="T71" fmla="*/ 352 h 568"/>
                <a:gd name="T72" fmla="*/ 30 w 593"/>
                <a:gd name="T73" fmla="*/ 432 h 568"/>
                <a:gd name="T74" fmla="*/ 52 w 593"/>
                <a:gd name="T75" fmla="*/ 467 h 568"/>
                <a:gd name="T76" fmla="*/ 97 w 593"/>
                <a:gd name="T77" fmla="*/ 540 h 568"/>
                <a:gd name="T78" fmla="*/ 122 w 593"/>
                <a:gd name="T79" fmla="*/ 550 h 568"/>
                <a:gd name="T80" fmla="*/ 424 w 593"/>
                <a:gd name="T81" fmla="*/ 525 h 568"/>
                <a:gd name="T82" fmla="*/ 445 w 593"/>
                <a:gd name="T83" fmla="*/ 488 h 568"/>
                <a:gd name="T84" fmla="*/ 449 w 593"/>
                <a:gd name="T85" fmla="*/ 435 h 568"/>
                <a:gd name="T86" fmla="*/ 489 w 593"/>
                <a:gd name="T87" fmla="*/ 395 h 568"/>
                <a:gd name="T88" fmla="*/ 478 w 593"/>
                <a:gd name="T89" fmla="*/ 367 h 568"/>
                <a:gd name="T90" fmla="*/ 488 w 593"/>
                <a:gd name="T91" fmla="*/ 350 h 568"/>
                <a:gd name="T92" fmla="*/ 522 w 593"/>
                <a:gd name="T93" fmla="*/ 330 h 568"/>
                <a:gd name="T94" fmla="*/ 540 w 593"/>
                <a:gd name="T95" fmla="*/ 305 h 568"/>
                <a:gd name="T96" fmla="*/ 565 w 593"/>
                <a:gd name="T97" fmla="*/ 264 h 568"/>
                <a:gd name="T98" fmla="*/ 587 w 593"/>
                <a:gd name="T99" fmla="*/ 216 h 568"/>
                <a:gd name="T100" fmla="*/ 373 w 593"/>
                <a:gd name="T101" fmla="*/ 162 h 568"/>
                <a:gd name="T102" fmla="*/ 375 w 593"/>
                <a:gd name="T103" fmla="*/ 154 h 568"/>
                <a:gd name="T104" fmla="*/ 378 w 593"/>
                <a:gd name="T105" fmla="*/ 139 h 568"/>
                <a:gd name="T106" fmla="*/ 367 w 593"/>
                <a:gd name="T107" fmla="*/ 147 h 568"/>
                <a:gd name="T108" fmla="*/ 362 w 593"/>
                <a:gd name="T109" fmla="*/ 168 h 568"/>
                <a:gd name="T110" fmla="*/ 349 w 593"/>
                <a:gd name="T111" fmla="*/ 174 h 568"/>
                <a:gd name="T112" fmla="*/ 360 w 593"/>
                <a:gd name="T113" fmla="*/ 148 h 568"/>
                <a:gd name="T114" fmla="*/ 366 w 593"/>
                <a:gd name="T115" fmla="*/ 132 h 568"/>
                <a:gd name="T116" fmla="*/ 394 w 593"/>
                <a:gd name="T117" fmla="*/ 120 h 568"/>
                <a:gd name="T118" fmla="*/ 408 w 593"/>
                <a:gd name="T119" fmla="*/ 204 h 568"/>
                <a:gd name="T120" fmla="*/ 421 w 593"/>
                <a:gd name="T121" fmla="*/ 20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3" h="568">
                  <a:moveTo>
                    <a:pt x="593" y="178"/>
                  </a:moveTo>
                  <a:cubicBezTo>
                    <a:pt x="591" y="178"/>
                    <a:pt x="591" y="178"/>
                    <a:pt x="591" y="178"/>
                  </a:cubicBezTo>
                  <a:cubicBezTo>
                    <a:pt x="590" y="178"/>
                    <a:pt x="588" y="177"/>
                    <a:pt x="587" y="176"/>
                  </a:cubicBezTo>
                  <a:cubicBezTo>
                    <a:pt x="587" y="176"/>
                    <a:pt x="586" y="175"/>
                    <a:pt x="586" y="174"/>
                  </a:cubicBezTo>
                  <a:cubicBezTo>
                    <a:pt x="585" y="173"/>
                    <a:pt x="584" y="171"/>
                    <a:pt x="580" y="171"/>
                  </a:cubicBezTo>
                  <a:cubicBezTo>
                    <a:pt x="580" y="171"/>
                    <a:pt x="580" y="171"/>
                    <a:pt x="580" y="171"/>
                  </a:cubicBezTo>
                  <a:cubicBezTo>
                    <a:pt x="576" y="171"/>
                    <a:pt x="573" y="171"/>
                    <a:pt x="572" y="170"/>
                  </a:cubicBezTo>
                  <a:cubicBezTo>
                    <a:pt x="571" y="169"/>
                    <a:pt x="570" y="168"/>
                    <a:pt x="569" y="167"/>
                  </a:cubicBezTo>
                  <a:cubicBezTo>
                    <a:pt x="568" y="166"/>
                    <a:pt x="567" y="165"/>
                    <a:pt x="566" y="164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4" y="162"/>
                    <a:pt x="563" y="161"/>
                    <a:pt x="562" y="161"/>
                  </a:cubicBezTo>
                  <a:cubicBezTo>
                    <a:pt x="561" y="161"/>
                    <a:pt x="561" y="160"/>
                    <a:pt x="560" y="160"/>
                  </a:cubicBezTo>
                  <a:cubicBezTo>
                    <a:pt x="559" y="160"/>
                    <a:pt x="559" y="161"/>
                    <a:pt x="558" y="161"/>
                  </a:cubicBezTo>
                  <a:cubicBezTo>
                    <a:pt x="558" y="161"/>
                    <a:pt x="557" y="161"/>
                    <a:pt x="557" y="161"/>
                  </a:cubicBezTo>
                  <a:cubicBezTo>
                    <a:pt x="556" y="161"/>
                    <a:pt x="556" y="161"/>
                    <a:pt x="556" y="161"/>
                  </a:cubicBezTo>
                  <a:cubicBezTo>
                    <a:pt x="556" y="160"/>
                    <a:pt x="556" y="160"/>
                    <a:pt x="555" y="160"/>
                  </a:cubicBezTo>
                  <a:cubicBezTo>
                    <a:pt x="555" y="160"/>
                    <a:pt x="554" y="160"/>
                    <a:pt x="554" y="159"/>
                  </a:cubicBezTo>
                  <a:cubicBezTo>
                    <a:pt x="553" y="159"/>
                    <a:pt x="553" y="159"/>
                    <a:pt x="553" y="159"/>
                  </a:cubicBezTo>
                  <a:cubicBezTo>
                    <a:pt x="552" y="159"/>
                    <a:pt x="552" y="159"/>
                    <a:pt x="552" y="159"/>
                  </a:cubicBezTo>
                  <a:cubicBezTo>
                    <a:pt x="551" y="159"/>
                    <a:pt x="551" y="159"/>
                    <a:pt x="550" y="158"/>
                  </a:cubicBezTo>
                  <a:cubicBezTo>
                    <a:pt x="548" y="158"/>
                    <a:pt x="547" y="157"/>
                    <a:pt x="546" y="157"/>
                  </a:cubicBezTo>
                  <a:cubicBezTo>
                    <a:pt x="546" y="157"/>
                    <a:pt x="545" y="157"/>
                    <a:pt x="545" y="157"/>
                  </a:cubicBezTo>
                  <a:cubicBezTo>
                    <a:pt x="544" y="157"/>
                    <a:pt x="544" y="157"/>
                    <a:pt x="544" y="156"/>
                  </a:cubicBezTo>
                  <a:cubicBezTo>
                    <a:pt x="543" y="156"/>
                    <a:pt x="543" y="155"/>
                    <a:pt x="542" y="155"/>
                  </a:cubicBezTo>
                  <a:cubicBezTo>
                    <a:pt x="541" y="154"/>
                    <a:pt x="539" y="153"/>
                    <a:pt x="538" y="153"/>
                  </a:cubicBezTo>
                  <a:cubicBezTo>
                    <a:pt x="537" y="153"/>
                    <a:pt x="537" y="153"/>
                    <a:pt x="537" y="153"/>
                  </a:cubicBezTo>
                  <a:cubicBezTo>
                    <a:pt x="536" y="153"/>
                    <a:pt x="536" y="153"/>
                    <a:pt x="534" y="154"/>
                  </a:cubicBezTo>
                  <a:cubicBezTo>
                    <a:pt x="533" y="154"/>
                    <a:pt x="531" y="155"/>
                    <a:pt x="529" y="155"/>
                  </a:cubicBezTo>
                  <a:cubicBezTo>
                    <a:pt x="529" y="155"/>
                    <a:pt x="529" y="155"/>
                    <a:pt x="529" y="155"/>
                  </a:cubicBezTo>
                  <a:cubicBezTo>
                    <a:pt x="528" y="155"/>
                    <a:pt x="528" y="155"/>
                    <a:pt x="528" y="155"/>
                  </a:cubicBezTo>
                  <a:cubicBezTo>
                    <a:pt x="527" y="154"/>
                    <a:pt x="526" y="154"/>
                    <a:pt x="525" y="154"/>
                  </a:cubicBezTo>
                  <a:cubicBezTo>
                    <a:pt x="524" y="154"/>
                    <a:pt x="523" y="154"/>
                    <a:pt x="522" y="154"/>
                  </a:cubicBezTo>
                  <a:cubicBezTo>
                    <a:pt x="522" y="154"/>
                    <a:pt x="521" y="155"/>
                    <a:pt x="520" y="155"/>
                  </a:cubicBezTo>
                  <a:cubicBezTo>
                    <a:pt x="520" y="155"/>
                    <a:pt x="520" y="155"/>
                    <a:pt x="520" y="155"/>
                  </a:cubicBezTo>
                  <a:cubicBezTo>
                    <a:pt x="519" y="155"/>
                    <a:pt x="519" y="154"/>
                    <a:pt x="518" y="154"/>
                  </a:cubicBezTo>
                  <a:cubicBezTo>
                    <a:pt x="517" y="154"/>
                    <a:pt x="516" y="153"/>
                    <a:pt x="515" y="153"/>
                  </a:cubicBezTo>
                  <a:cubicBezTo>
                    <a:pt x="515" y="153"/>
                    <a:pt x="514" y="153"/>
                    <a:pt x="514" y="153"/>
                  </a:cubicBezTo>
                  <a:cubicBezTo>
                    <a:pt x="513" y="154"/>
                    <a:pt x="512" y="154"/>
                    <a:pt x="511" y="154"/>
                  </a:cubicBezTo>
                  <a:cubicBezTo>
                    <a:pt x="510" y="154"/>
                    <a:pt x="509" y="155"/>
                    <a:pt x="508" y="155"/>
                  </a:cubicBezTo>
                  <a:cubicBezTo>
                    <a:pt x="507" y="155"/>
                    <a:pt x="507" y="155"/>
                    <a:pt x="507" y="155"/>
                  </a:cubicBezTo>
                  <a:cubicBezTo>
                    <a:pt x="507" y="155"/>
                    <a:pt x="506" y="155"/>
                    <a:pt x="506" y="155"/>
                  </a:cubicBezTo>
                  <a:cubicBezTo>
                    <a:pt x="504" y="155"/>
                    <a:pt x="502" y="155"/>
                    <a:pt x="500" y="156"/>
                  </a:cubicBezTo>
                  <a:cubicBezTo>
                    <a:pt x="497" y="159"/>
                    <a:pt x="494" y="162"/>
                    <a:pt x="492" y="165"/>
                  </a:cubicBezTo>
                  <a:cubicBezTo>
                    <a:pt x="489" y="168"/>
                    <a:pt x="490" y="171"/>
                    <a:pt x="491" y="173"/>
                  </a:cubicBezTo>
                  <a:cubicBezTo>
                    <a:pt x="491" y="174"/>
                    <a:pt x="491" y="175"/>
                    <a:pt x="491" y="176"/>
                  </a:cubicBezTo>
                  <a:cubicBezTo>
                    <a:pt x="491" y="177"/>
                    <a:pt x="489" y="177"/>
                    <a:pt x="489" y="178"/>
                  </a:cubicBezTo>
                  <a:cubicBezTo>
                    <a:pt x="488" y="178"/>
                    <a:pt x="487" y="179"/>
                    <a:pt x="487" y="179"/>
                  </a:cubicBezTo>
                  <a:cubicBezTo>
                    <a:pt x="486" y="180"/>
                    <a:pt x="485" y="180"/>
                    <a:pt x="484" y="181"/>
                  </a:cubicBezTo>
                  <a:cubicBezTo>
                    <a:pt x="483" y="181"/>
                    <a:pt x="482" y="182"/>
                    <a:pt x="481" y="182"/>
                  </a:cubicBezTo>
                  <a:cubicBezTo>
                    <a:pt x="480" y="183"/>
                    <a:pt x="479" y="184"/>
                    <a:pt x="478" y="185"/>
                  </a:cubicBezTo>
                  <a:cubicBezTo>
                    <a:pt x="478" y="186"/>
                    <a:pt x="477" y="186"/>
                    <a:pt x="477" y="187"/>
                  </a:cubicBezTo>
                  <a:cubicBezTo>
                    <a:pt x="476" y="187"/>
                    <a:pt x="475" y="188"/>
                    <a:pt x="474" y="188"/>
                  </a:cubicBezTo>
                  <a:cubicBezTo>
                    <a:pt x="474" y="189"/>
                    <a:pt x="473" y="190"/>
                    <a:pt x="472" y="190"/>
                  </a:cubicBezTo>
                  <a:cubicBezTo>
                    <a:pt x="469" y="192"/>
                    <a:pt x="467" y="195"/>
                    <a:pt x="465" y="197"/>
                  </a:cubicBezTo>
                  <a:cubicBezTo>
                    <a:pt x="462" y="201"/>
                    <a:pt x="459" y="205"/>
                    <a:pt x="453" y="207"/>
                  </a:cubicBezTo>
                  <a:cubicBezTo>
                    <a:pt x="450" y="208"/>
                    <a:pt x="448" y="210"/>
                    <a:pt x="446" y="213"/>
                  </a:cubicBezTo>
                  <a:cubicBezTo>
                    <a:pt x="445" y="214"/>
                    <a:pt x="445" y="214"/>
                    <a:pt x="444" y="215"/>
                  </a:cubicBezTo>
                  <a:cubicBezTo>
                    <a:pt x="441" y="218"/>
                    <a:pt x="440" y="222"/>
                    <a:pt x="438" y="226"/>
                  </a:cubicBezTo>
                  <a:cubicBezTo>
                    <a:pt x="438" y="227"/>
                    <a:pt x="438" y="228"/>
                    <a:pt x="438" y="228"/>
                  </a:cubicBezTo>
                  <a:cubicBezTo>
                    <a:pt x="438" y="226"/>
                    <a:pt x="438" y="223"/>
                    <a:pt x="439" y="221"/>
                  </a:cubicBezTo>
                  <a:cubicBezTo>
                    <a:pt x="439" y="221"/>
                    <a:pt x="440" y="219"/>
                    <a:pt x="441" y="218"/>
                  </a:cubicBezTo>
                  <a:cubicBezTo>
                    <a:pt x="445" y="212"/>
                    <a:pt x="449" y="206"/>
                    <a:pt x="447" y="202"/>
                  </a:cubicBezTo>
                  <a:cubicBezTo>
                    <a:pt x="447" y="201"/>
                    <a:pt x="446" y="200"/>
                    <a:pt x="444" y="199"/>
                  </a:cubicBezTo>
                  <a:cubicBezTo>
                    <a:pt x="450" y="199"/>
                    <a:pt x="456" y="198"/>
                    <a:pt x="462" y="195"/>
                  </a:cubicBezTo>
                  <a:cubicBezTo>
                    <a:pt x="468" y="191"/>
                    <a:pt x="470" y="185"/>
                    <a:pt x="473" y="179"/>
                  </a:cubicBezTo>
                  <a:cubicBezTo>
                    <a:pt x="473" y="178"/>
                    <a:pt x="474" y="176"/>
                    <a:pt x="475" y="175"/>
                  </a:cubicBezTo>
                  <a:cubicBezTo>
                    <a:pt x="476" y="171"/>
                    <a:pt x="478" y="168"/>
                    <a:pt x="480" y="164"/>
                  </a:cubicBezTo>
                  <a:cubicBezTo>
                    <a:pt x="482" y="160"/>
                    <a:pt x="484" y="156"/>
                    <a:pt x="486" y="151"/>
                  </a:cubicBezTo>
                  <a:cubicBezTo>
                    <a:pt x="488" y="146"/>
                    <a:pt x="490" y="141"/>
                    <a:pt x="488" y="137"/>
                  </a:cubicBezTo>
                  <a:cubicBezTo>
                    <a:pt x="487" y="135"/>
                    <a:pt x="485" y="133"/>
                    <a:pt x="482" y="133"/>
                  </a:cubicBezTo>
                  <a:cubicBezTo>
                    <a:pt x="478" y="132"/>
                    <a:pt x="474" y="131"/>
                    <a:pt x="470" y="131"/>
                  </a:cubicBezTo>
                  <a:cubicBezTo>
                    <a:pt x="468" y="131"/>
                    <a:pt x="466" y="131"/>
                    <a:pt x="463" y="131"/>
                  </a:cubicBezTo>
                  <a:cubicBezTo>
                    <a:pt x="462" y="130"/>
                    <a:pt x="460" y="130"/>
                    <a:pt x="459" y="130"/>
                  </a:cubicBezTo>
                  <a:cubicBezTo>
                    <a:pt x="457" y="129"/>
                    <a:pt x="454" y="128"/>
                    <a:pt x="452" y="128"/>
                  </a:cubicBezTo>
                  <a:cubicBezTo>
                    <a:pt x="451" y="128"/>
                    <a:pt x="451" y="128"/>
                    <a:pt x="450" y="128"/>
                  </a:cubicBezTo>
                  <a:cubicBezTo>
                    <a:pt x="450" y="128"/>
                    <a:pt x="449" y="128"/>
                    <a:pt x="449" y="128"/>
                  </a:cubicBezTo>
                  <a:cubicBezTo>
                    <a:pt x="448" y="128"/>
                    <a:pt x="448" y="128"/>
                    <a:pt x="448" y="128"/>
                  </a:cubicBezTo>
                  <a:cubicBezTo>
                    <a:pt x="447" y="128"/>
                    <a:pt x="446" y="129"/>
                    <a:pt x="446" y="129"/>
                  </a:cubicBezTo>
                  <a:cubicBezTo>
                    <a:pt x="444" y="129"/>
                    <a:pt x="443" y="130"/>
                    <a:pt x="442" y="130"/>
                  </a:cubicBezTo>
                  <a:cubicBezTo>
                    <a:pt x="442" y="131"/>
                    <a:pt x="442" y="131"/>
                    <a:pt x="441" y="131"/>
                  </a:cubicBezTo>
                  <a:cubicBezTo>
                    <a:pt x="440" y="131"/>
                    <a:pt x="438" y="131"/>
                    <a:pt x="437" y="132"/>
                  </a:cubicBezTo>
                  <a:cubicBezTo>
                    <a:pt x="435" y="132"/>
                    <a:pt x="434" y="132"/>
                    <a:pt x="434" y="132"/>
                  </a:cubicBezTo>
                  <a:cubicBezTo>
                    <a:pt x="433" y="132"/>
                    <a:pt x="432" y="132"/>
                    <a:pt x="431" y="132"/>
                  </a:cubicBezTo>
                  <a:cubicBezTo>
                    <a:pt x="430" y="132"/>
                    <a:pt x="428" y="132"/>
                    <a:pt x="427" y="132"/>
                  </a:cubicBezTo>
                  <a:cubicBezTo>
                    <a:pt x="428" y="132"/>
                    <a:pt x="429" y="132"/>
                    <a:pt x="430" y="132"/>
                  </a:cubicBezTo>
                  <a:cubicBezTo>
                    <a:pt x="430" y="132"/>
                    <a:pt x="430" y="132"/>
                    <a:pt x="430" y="132"/>
                  </a:cubicBezTo>
                  <a:cubicBezTo>
                    <a:pt x="431" y="132"/>
                    <a:pt x="432" y="132"/>
                    <a:pt x="432" y="132"/>
                  </a:cubicBezTo>
                  <a:cubicBezTo>
                    <a:pt x="435" y="132"/>
                    <a:pt x="439" y="131"/>
                    <a:pt x="442" y="129"/>
                  </a:cubicBezTo>
                  <a:cubicBezTo>
                    <a:pt x="444" y="128"/>
                    <a:pt x="445" y="126"/>
                    <a:pt x="445" y="124"/>
                  </a:cubicBezTo>
                  <a:cubicBezTo>
                    <a:pt x="444" y="122"/>
                    <a:pt x="442" y="120"/>
                    <a:pt x="440" y="118"/>
                  </a:cubicBezTo>
                  <a:cubicBezTo>
                    <a:pt x="438" y="117"/>
                    <a:pt x="436" y="116"/>
                    <a:pt x="434" y="116"/>
                  </a:cubicBezTo>
                  <a:cubicBezTo>
                    <a:pt x="432" y="116"/>
                    <a:pt x="431" y="117"/>
                    <a:pt x="429" y="118"/>
                  </a:cubicBezTo>
                  <a:cubicBezTo>
                    <a:pt x="428" y="118"/>
                    <a:pt x="428" y="119"/>
                    <a:pt x="427" y="119"/>
                  </a:cubicBezTo>
                  <a:cubicBezTo>
                    <a:pt x="424" y="120"/>
                    <a:pt x="419" y="122"/>
                    <a:pt x="421" y="128"/>
                  </a:cubicBezTo>
                  <a:cubicBezTo>
                    <a:pt x="421" y="129"/>
                    <a:pt x="423" y="130"/>
                    <a:pt x="424" y="131"/>
                  </a:cubicBezTo>
                  <a:cubicBezTo>
                    <a:pt x="424" y="131"/>
                    <a:pt x="423" y="131"/>
                    <a:pt x="423" y="131"/>
                  </a:cubicBezTo>
                  <a:cubicBezTo>
                    <a:pt x="421" y="131"/>
                    <a:pt x="420" y="130"/>
                    <a:pt x="419" y="130"/>
                  </a:cubicBezTo>
                  <a:cubicBezTo>
                    <a:pt x="418" y="130"/>
                    <a:pt x="417" y="129"/>
                    <a:pt x="416" y="129"/>
                  </a:cubicBezTo>
                  <a:cubicBezTo>
                    <a:pt x="415" y="128"/>
                    <a:pt x="414" y="127"/>
                    <a:pt x="412" y="127"/>
                  </a:cubicBezTo>
                  <a:cubicBezTo>
                    <a:pt x="411" y="126"/>
                    <a:pt x="409" y="126"/>
                    <a:pt x="408" y="125"/>
                  </a:cubicBezTo>
                  <a:cubicBezTo>
                    <a:pt x="409" y="125"/>
                    <a:pt x="409" y="125"/>
                    <a:pt x="409" y="125"/>
                  </a:cubicBezTo>
                  <a:cubicBezTo>
                    <a:pt x="411" y="125"/>
                    <a:pt x="413" y="125"/>
                    <a:pt x="415" y="125"/>
                  </a:cubicBezTo>
                  <a:cubicBezTo>
                    <a:pt x="418" y="124"/>
                    <a:pt x="421" y="122"/>
                    <a:pt x="423" y="121"/>
                  </a:cubicBezTo>
                  <a:cubicBezTo>
                    <a:pt x="424" y="120"/>
                    <a:pt x="425" y="119"/>
                    <a:pt x="427" y="118"/>
                  </a:cubicBezTo>
                  <a:cubicBezTo>
                    <a:pt x="433" y="115"/>
                    <a:pt x="433" y="111"/>
                    <a:pt x="432" y="109"/>
                  </a:cubicBezTo>
                  <a:cubicBezTo>
                    <a:pt x="432" y="108"/>
                    <a:pt x="430" y="106"/>
                    <a:pt x="426" y="106"/>
                  </a:cubicBezTo>
                  <a:cubicBezTo>
                    <a:pt x="425" y="106"/>
                    <a:pt x="424" y="106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2" y="106"/>
                    <a:pt x="422" y="106"/>
                    <a:pt x="421" y="106"/>
                  </a:cubicBezTo>
                  <a:cubicBezTo>
                    <a:pt x="421" y="106"/>
                    <a:pt x="418" y="106"/>
                    <a:pt x="417" y="106"/>
                  </a:cubicBezTo>
                  <a:cubicBezTo>
                    <a:pt x="416" y="106"/>
                    <a:pt x="415" y="106"/>
                    <a:pt x="413" y="106"/>
                  </a:cubicBezTo>
                  <a:cubicBezTo>
                    <a:pt x="411" y="107"/>
                    <a:pt x="410" y="108"/>
                    <a:pt x="408" y="109"/>
                  </a:cubicBezTo>
                  <a:cubicBezTo>
                    <a:pt x="407" y="109"/>
                    <a:pt x="406" y="110"/>
                    <a:pt x="405" y="110"/>
                  </a:cubicBezTo>
                  <a:cubicBezTo>
                    <a:pt x="405" y="110"/>
                    <a:pt x="405" y="110"/>
                    <a:pt x="404" y="110"/>
                  </a:cubicBezTo>
                  <a:cubicBezTo>
                    <a:pt x="404" y="110"/>
                    <a:pt x="403" y="110"/>
                    <a:pt x="403" y="110"/>
                  </a:cubicBezTo>
                  <a:cubicBezTo>
                    <a:pt x="405" y="109"/>
                    <a:pt x="408" y="107"/>
                    <a:pt x="409" y="106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11" y="104"/>
                    <a:pt x="412" y="102"/>
                    <a:pt x="414" y="100"/>
                  </a:cubicBezTo>
                  <a:cubicBezTo>
                    <a:pt x="414" y="99"/>
                    <a:pt x="415" y="97"/>
                    <a:pt x="414" y="95"/>
                  </a:cubicBezTo>
                  <a:cubicBezTo>
                    <a:pt x="414" y="93"/>
                    <a:pt x="412" y="93"/>
                    <a:pt x="412" y="93"/>
                  </a:cubicBezTo>
                  <a:cubicBezTo>
                    <a:pt x="411" y="93"/>
                    <a:pt x="410" y="93"/>
                    <a:pt x="410" y="93"/>
                  </a:cubicBezTo>
                  <a:cubicBezTo>
                    <a:pt x="410" y="94"/>
                    <a:pt x="410" y="94"/>
                    <a:pt x="410" y="94"/>
                  </a:cubicBezTo>
                  <a:cubicBezTo>
                    <a:pt x="410" y="94"/>
                    <a:pt x="410" y="94"/>
                    <a:pt x="410" y="94"/>
                  </a:cubicBezTo>
                  <a:cubicBezTo>
                    <a:pt x="409" y="93"/>
                    <a:pt x="409" y="93"/>
                    <a:pt x="407" y="92"/>
                  </a:cubicBezTo>
                  <a:cubicBezTo>
                    <a:pt x="405" y="92"/>
                    <a:pt x="404" y="94"/>
                    <a:pt x="403" y="95"/>
                  </a:cubicBezTo>
                  <a:cubicBezTo>
                    <a:pt x="402" y="96"/>
                    <a:pt x="402" y="96"/>
                    <a:pt x="401" y="97"/>
                  </a:cubicBezTo>
                  <a:cubicBezTo>
                    <a:pt x="401" y="97"/>
                    <a:pt x="401" y="97"/>
                    <a:pt x="400" y="97"/>
                  </a:cubicBezTo>
                  <a:cubicBezTo>
                    <a:pt x="399" y="97"/>
                    <a:pt x="398" y="98"/>
                    <a:pt x="397" y="100"/>
                  </a:cubicBezTo>
                  <a:cubicBezTo>
                    <a:pt x="396" y="102"/>
                    <a:pt x="396" y="106"/>
                    <a:pt x="397" y="108"/>
                  </a:cubicBezTo>
                  <a:cubicBezTo>
                    <a:pt x="398" y="108"/>
                    <a:pt x="398" y="109"/>
                    <a:pt x="398" y="109"/>
                  </a:cubicBezTo>
                  <a:cubicBezTo>
                    <a:pt x="397" y="109"/>
                    <a:pt x="395" y="110"/>
                    <a:pt x="395" y="111"/>
                  </a:cubicBezTo>
                  <a:cubicBezTo>
                    <a:pt x="394" y="112"/>
                    <a:pt x="393" y="114"/>
                    <a:pt x="393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91" y="113"/>
                    <a:pt x="389" y="113"/>
                    <a:pt x="388" y="113"/>
                  </a:cubicBezTo>
                  <a:cubicBezTo>
                    <a:pt x="388" y="112"/>
                    <a:pt x="388" y="112"/>
                    <a:pt x="388" y="112"/>
                  </a:cubicBezTo>
                  <a:cubicBezTo>
                    <a:pt x="388" y="112"/>
                    <a:pt x="388" y="110"/>
                    <a:pt x="388" y="110"/>
                  </a:cubicBezTo>
                  <a:cubicBezTo>
                    <a:pt x="385" y="110"/>
                    <a:pt x="385" y="110"/>
                    <a:pt x="385" y="110"/>
                  </a:cubicBezTo>
                  <a:cubicBezTo>
                    <a:pt x="384" y="111"/>
                    <a:pt x="382" y="111"/>
                    <a:pt x="380" y="112"/>
                  </a:cubicBezTo>
                  <a:cubicBezTo>
                    <a:pt x="369" y="116"/>
                    <a:pt x="361" y="123"/>
                    <a:pt x="354" y="134"/>
                  </a:cubicBezTo>
                  <a:cubicBezTo>
                    <a:pt x="352" y="137"/>
                    <a:pt x="350" y="140"/>
                    <a:pt x="347" y="142"/>
                  </a:cubicBezTo>
                  <a:cubicBezTo>
                    <a:pt x="343" y="147"/>
                    <a:pt x="339" y="152"/>
                    <a:pt x="337" y="159"/>
                  </a:cubicBezTo>
                  <a:cubicBezTo>
                    <a:pt x="337" y="161"/>
                    <a:pt x="337" y="161"/>
                    <a:pt x="337" y="161"/>
                  </a:cubicBezTo>
                  <a:cubicBezTo>
                    <a:pt x="336" y="166"/>
                    <a:pt x="335" y="171"/>
                    <a:pt x="329" y="173"/>
                  </a:cubicBezTo>
                  <a:cubicBezTo>
                    <a:pt x="328" y="174"/>
                    <a:pt x="326" y="174"/>
                    <a:pt x="324" y="174"/>
                  </a:cubicBezTo>
                  <a:cubicBezTo>
                    <a:pt x="322" y="174"/>
                    <a:pt x="319" y="174"/>
                    <a:pt x="317" y="173"/>
                  </a:cubicBezTo>
                  <a:cubicBezTo>
                    <a:pt x="316" y="173"/>
                    <a:pt x="316" y="173"/>
                    <a:pt x="315" y="173"/>
                  </a:cubicBezTo>
                  <a:cubicBezTo>
                    <a:pt x="312" y="172"/>
                    <a:pt x="310" y="172"/>
                    <a:pt x="308" y="170"/>
                  </a:cubicBezTo>
                  <a:cubicBezTo>
                    <a:pt x="307" y="169"/>
                    <a:pt x="306" y="168"/>
                    <a:pt x="306" y="166"/>
                  </a:cubicBezTo>
                  <a:cubicBezTo>
                    <a:pt x="305" y="166"/>
                    <a:pt x="305" y="165"/>
                    <a:pt x="305" y="164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03" y="162"/>
                    <a:pt x="302" y="160"/>
                    <a:pt x="301" y="159"/>
                  </a:cubicBezTo>
                  <a:cubicBezTo>
                    <a:pt x="299" y="158"/>
                    <a:pt x="297" y="156"/>
                    <a:pt x="298" y="153"/>
                  </a:cubicBezTo>
                  <a:cubicBezTo>
                    <a:pt x="298" y="153"/>
                    <a:pt x="298" y="153"/>
                    <a:pt x="298" y="152"/>
                  </a:cubicBezTo>
                  <a:cubicBezTo>
                    <a:pt x="298" y="151"/>
                    <a:pt x="298" y="151"/>
                    <a:pt x="297" y="150"/>
                  </a:cubicBezTo>
                  <a:cubicBezTo>
                    <a:pt x="297" y="149"/>
                    <a:pt x="297" y="148"/>
                    <a:pt x="296" y="147"/>
                  </a:cubicBezTo>
                  <a:cubicBezTo>
                    <a:pt x="295" y="145"/>
                    <a:pt x="295" y="145"/>
                    <a:pt x="295" y="145"/>
                  </a:cubicBezTo>
                  <a:cubicBezTo>
                    <a:pt x="293" y="141"/>
                    <a:pt x="292" y="137"/>
                    <a:pt x="288" y="133"/>
                  </a:cubicBezTo>
                  <a:cubicBezTo>
                    <a:pt x="287" y="131"/>
                    <a:pt x="286" y="130"/>
                    <a:pt x="284" y="129"/>
                  </a:cubicBezTo>
                  <a:cubicBezTo>
                    <a:pt x="282" y="126"/>
                    <a:pt x="280" y="124"/>
                    <a:pt x="278" y="121"/>
                  </a:cubicBezTo>
                  <a:cubicBezTo>
                    <a:pt x="275" y="117"/>
                    <a:pt x="273" y="112"/>
                    <a:pt x="272" y="105"/>
                  </a:cubicBezTo>
                  <a:cubicBezTo>
                    <a:pt x="272" y="103"/>
                    <a:pt x="272" y="101"/>
                    <a:pt x="272" y="100"/>
                  </a:cubicBezTo>
                  <a:cubicBezTo>
                    <a:pt x="271" y="96"/>
                    <a:pt x="271" y="92"/>
                    <a:pt x="270" y="88"/>
                  </a:cubicBezTo>
                  <a:cubicBezTo>
                    <a:pt x="269" y="86"/>
                    <a:pt x="266" y="84"/>
                    <a:pt x="264" y="82"/>
                  </a:cubicBezTo>
                  <a:cubicBezTo>
                    <a:pt x="263" y="81"/>
                    <a:pt x="262" y="80"/>
                    <a:pt x="261" y="79"/>
                  </a:cubicBezTo>
                  <a:cubicBezTo>
                    <a:pt x="257" y="76"/>
                    <a:pt x="256" y="71"/>
                    <a:pt x="255" y="66"/>
                  </a:cubicBezTo>
                  <a:cubicBezTo>
                    <a:pt x="255" y="64"/>
                    <a:pt x="255" y="64"/>
                    <a:pt x="255" y="64"/>
                  </a:cubicBezTo>
                  <a:cubicBezTo>
                    <a:pt x="253" y="59"/>
                    <a:pt x="250" y="56"/>
                    <a:pt x="245" y="55"/>
                  </a:cubicBezTo>
                  <a:cubicBezTo>
                    <a:pt x="243" y="55"/>
                    <a:pt x="242" y="55"/>
                    <a:pt x="241" y="55"/>
                  </a:cubicBezTo>
                  <a:cubicBezTo>
                    <a:pt x="237" y="55"/>
                    <a:pt x="233" y="55"/>
                    <a:pt x="230" y="52"/>
                  </a:cubicBezTo>
                  <a:cubicBezTo>
                    <a:pt x="228" y="50"/>
                    <a:pt x="227" y="49"/>
                    <a:pt x="226" y="47"/>
                  </a:cubicBezTo>
                  <a:cubicBezTo>
                    <a:pt x="225" y="45"/>
                    <a:pt x="224" y="42"/>
                    <a:pt x="221" y="41"/>
                  </a:cubicBezTo>
                  <a:cubicBezTo>
                    <a:pt x="218" y="39"/>
                    <a:pt x="215" y="39"/>
                    <a:pt x="213" y="39"/>
                  </a:cubicBezTo>
                  <a:cubicBezTo>
                    <a:pt x="212" y="39"/>
                    <a:pt x="210" y="39"/>
                    <a:pt x="209" y="39"/>
                  </a:cubicBezTo>
                  <a:cubicBezTo>
                    <a:pt x="208" y="39"/>
                    <a:pt x="207" y="39"/>
                    <a:pt x="205" y="39"/>
                  </a:cubicBezTo>
                  <a:cubicBezTo>
                    <a:pt x="205" y="39"/>
                    <a:pt x="204" y="39"/>
                    <a:pt x="203" y="39"/>
                  </a:cubicBezTo>
                  <a:cubicBezTo>
                    <a:pt x="200" y="39"/>
                    <a:pt x="198" y="38"/>
                    <a:pt x="197" y="36"/>
                  </a:cubicBezTo>
                  <a:cubicBezTo>
                    <a:pt x="193" y="30"/>
                    <a:pt x="197" y="18"/>
                    <a:pt x="199" y="11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9" y="11"/>
                    <a:pt x="199" y="11"/>
                    <a:pt x="199" y="11"/>
                  </a:cubicBezTo>
                  <a:cubicBezTo>
                    <a:pt x="199" y="9"/>
                    <a:pt x="199" y="9"/>
                    <a:pt x="199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5" y="7"/>
                    <a:pt x="193" y="6"/>
                    <a:pt x="190" y="5"/>
                  </a:cubicBezTo>
                  <a:cubicBezTo>
                    <a:pt x="189" y="4"/>
                    <a:pt x="189" y="4"/>
                    <a:pt x="188" y="3"/>
                  </a:cubicBezTo>
                  <a:cubicBezTo>
                    <a:pt x="186" y="2"/>
                    <a:pt x="185" y="0"/>
                    <a:pt x="182" y="0"/>
                  </a:cubicBezTo>
                  <a:cubicBezTo>
                    <a:pt x="181" y="0"/>
                    <a:pt x="181" y="0"/>
                    <a:pt x="180" y="0"/>
                  </a:cubicBezTo>
                  <a:cubicBezTo>
                    <a:pt x="177" y="0"/>
                    <a:pt x="174" y="1"/>
                    <a:pt x="172" y="2"/>
                  </a:cubicBezTo>
                  <a:cubicBezTo>
                    <a:pt x="170" y="3"/>
                    <a:pt x="169" y="4"/>
                    <a:pt x="168" y="5"/>
                  </a:cubicBezTo>
                  <a:cubicBezTo>
                    <a:pt x="166" y="6"/>
                    <a:pt x="165" y="8"/>
                    <a:pt x="163" y="8"/>
                  </a:cubicBezTo>
                  <a:cubicBezTo>
                    <a:pt x="163" y="8"/>
                    <a:pt x="162" y="8"/>
                    <a:pt x="162" y="8"/>
                  </a:cubicBezTo>
                  <a:cubicBezTo>
                    <a:pt x="161" y="7"/>
                    <a:pt x="160" y="7"/>
                    <a:pt x="159" y="7"/>
                  </a:cubicBezTo>
                  <a:cubicBezTo>
                    <a:pt x="156" y="7"/>
                    <a:pt x="154" y="8"/>
                    <a:pt x="152" y="9"/>
                  </a:cubicBezTo>
                  <a:cubicBezTo>
                    <a:pt x="151" y="9"/>
                    <a:pt x="151" y="9"/>
                    <a:pt x="150" y="9"/>
                  </a:cubicBezTo>
                  <a:cubicBezTo>
                    <a:pt x="148" y="9"/>
                    <a:pt x="147" y="9"/>
                    <a:pt x="146" y="8"/>
                  </a:cubicBezTo>
                  <a:cubicBezTo>
                    <a:pt x="145" y="7"/>
                    <a:pt x="145" y="7"/>
                    <a:pt x="144" y="7"/>
                  </a:cubicBezTo>
                  <a:cubicBezTo>
                    <a:pt x="144" y="6"/>
                    <a:pt x="143" y="5"/>
                    <a:pt x="141" y="5"/>
                  </a:cubicBezTo>
                  <a:cubicBezTo>
                    <a:pt x="140" y="5"/>
                    <a:pt x="139" y="5"/>
                    <a:pt x="138" y="6"/>
                  </a:cubicBezTo>
                  <a:cubicBezTo>
                    <a:pt x="135" y="7"/>
                    <a:pt x="133" y="11"/>
                    <a:pt x="132" y="14"/>
                  </a:cubicBezTo>
                  <a:cubicBezTo>
                    <a:pt x="131" y="19"/>
                    <a:pt x="134" y="22"/>
                    <a:pt x="136" y="25"/>
                  </a:cubicBezTo>
                  <a:cubicBezTo>
                    <a:pt x="137" y="26"/>
                    <a:pt x="138" y="27"/>
                    <a:pt x="138" y="28"/>
                  </a:cubicBezTo>
                  <a:cubicBezTo>
                    <a:pt x="140" y="30"/>
                    <a:pt x="140" y="32"/>
                    <a:pt x="140" y="33"/>
                  </a:cubicBezTo>
                  <a:cubicBezTo>
                    <a:pt x="140" y="33"/>
                    <a:pt x="139" y="34"/>
                    <a:pt x="138" y="34"/>
                  </a:cubicBezTo>
                  <a:cubicBezTo>
                    <a:pt x="138" y="34"/>
                    <a:pt x="137" y="34"/>
                    <a:pt x="137" y="34"/>
                  </a:cubicBezTo>
                  <a:cubicBezTo>
                    <a:pt x="136" y="34"/>
                    <a:pt x="134" y="33"/>
                    <a:pt x="132" y="33"/>
                  </a:cubicBezTo>
                  <a:cubicBezTo>
                    <a:pt x="131" y="32"/>
                    <a:pt x="129" y="32"/>
                    <a:pt x="128" y="32"/>
                  </a:cubicBezTo>
                  <a:cubicBezTo>
                    <a:pt x="127" y="31"/>
                    <a:pt x="125" y="31"/>
                    <a:pt x="124" y="31"/>
                  </a:cubicBezTo>
                  <a:cubicBezTo>
                    <a:pt x="119" y="30"/>
                    <a:pt x="114" y="29"/>
                    <a:pt x="109" y="29"/>
                  </a:cubicBezTo>
                  <a:cubicBezTo>
                    <a:pt x="107" y="29"/>
                    <a:pt x="106" y="29"/>
                    <a:pt x="104" y="29"/>
                  </a:cubicBezTo>
                  <a:cubicBezTo>
                    <a:pt x="103" y="29"/>
                    <a:pt x="102" y="30"/>
                    <a:pt x="101" y="30"/>
                  </a:cubicBezTo>
                  <a:cubicBezTo>
                    <a:pt x="99" y="30"/>
                    <a:pt x="98" y="31"/>
                    <a:pt x="96" y="31"/>
                  </a:cubicBezTo>
                  <a:cubicBezTo>
                    <a:pt x="95" y="31"/>
                    <a:pt x="94" y="31"/>
                    <a:pt x="93" y="30"/>
                  </a:cubicBezTo>
                  <a:cubicBezTo>
                    <a:pt x="89" y="28"/>
                    <a:pt x="86" y="28"/>
                    <a:pt x="82" y="28"/>
                  </a:cubicBezTo>
                  <a:cubicBezTo>
                    <a:pt x="82" y="28"/>
                    <a:pt x="81" y="28"/>
                    <a:pt x="80" y="28"/>
                  </a:cubicBezTo>
                  <a:cubicBezTo>
                    <a:pt x="74" y="28"/>
                    <a:pt x="72" y="31"/>
                    <a:pt x="69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6" y="40"/>
                    <a:pt x="64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0" y="42"/>
                    <a:pt x="59" y="42"/>
                    <a:pt x="58" y="42"/>
                  </a:cubicBezTo>
                  <a:cubicBezTo>
                    <a:pt x="56" y="41"/>
                    <a:pt x="55" y="41"/>
                    <a:pt x="54" y="41"/>
                  </a:cubicBezTo>
                  <a:cubicBezTo>
                    <a:pt x="52" y="41"/>
                    <a:pt x="50" y="42"/>
                    <a:pt x="49" y="43"/>
                  </a:cubicBezTo>
                  <a:cubicBezTo>
                    <a:pt x="47" y="44"/>
                    <a:pt x="46" y="45"/>
                    <a:pt x="46" y="47"/>
                  </a:cubicBezTo>
                  <a:cubicBezTo>
                    <a:pt x="44" y="48"/>
                    <a:pt x="44" y="49"/>
                    <a:pt x="43" y="49"/>
                  </a:cubicBezTo>
                  <a:cubicBezTo>
                    <a:pt x="43" y="49"/>
                    <a:pt x="42" y="49"/>
                    <a:pt x="42" y="49"/>
                  </a:cubicBezTo>
                  <a:cubicBezTo>
                    <a:pt x="41" y="48"/>
                    <a:pt x="40" y="48"/>
                    <a:pt x="39" y="48"/>
                  </a:cubicBezTo>
                  <a:cubicBezTo>
                    <a:pt x="38" y="47"/>
                    <a:pt x="36" y="46"/>
                    <a:pt x="34" y="46"/>
                  </a:cubicBezTo>
                  <a:cubicBezTo>
                    <a:pt x="33" y="46"/>
                    <a:pt x="32" y="46"/>
                    <a:pt x="32" y="47"/>
                  </a:cubicBezTo>
                  <a:cubicBezTo>
                    <a:pt x="30" y="47"/>
                    <a:pt x="29" y="48"/>
                    <a:pt x="28" y="50"/>
                  </a:cubicBezTo>
                  <a:cubicBezTo>
                    <a:pt x="28" y="50"/>
                    <a:pt x="27" y="50"/>
                    <a:pt x="27" y="51"/>
                  </a:cubicBezTo>
                  <a:cubicBezTo>
                    <a:pt x="26" y="51"/>
                    <a:pt x="26" y="51"/>
                    <a:pt x="25" y="52"/>
                  </a:cubicBezTo>
                  <a:cubicBezTo>
                    <a:pt x="25" y="52"/>
                    <a:pt x="24" y="52"/>
                    <a:pt x="23" y="53"/>
                  </a:cubicBezTo>
                  <a:cubicBezTo>
                    <a:pt x="21" y="54"/>
                    <a:pt x="21" y="57"/>
                    <a:pt x="21" y="59"/>
                  </a:cubicBezTo>
                  <a:cubicBezTo>
                    <a:pt x="20" y="60"/>
                    <a:pt x="20" y="61"/>
                    <a:pt x="20" y="61"/>
                  </a:cubicBezTo>
                  <a:cubicBezTo>
                    <a:pt x="19" y="62"/>
                    <a:pt x="19" y="62"/>
                    <a:pt x="17" y="62"/>
                  </a:cubicBezTo>
                  <a:cubicBezTo>
                    <a:pt x="17" y="62"/>
                    <a:pt x="15" y="62"/>
                    <a:pt x="15" y="62"/>
                  </a:cubicBezTo>
                  <a:cubicBezTo>
                    <a:pt x="14" y="62"/>
                    <a:pt x="12" y="62"/>
                    <a:pt x="11" y="62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9" y="63"/>
                    <a:pt x="9" y="63"/>
                  </a:cubicBezTo>
                  <a:cubicBezTo>
                    <a:pt x="9" y="63"/>
                    <a:pt x="8" y="63"/>
                    <a:pt x="8" y="62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5" y="60"/>
                    <a:pt x="4" y="6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5"/>
                    <a:pt x="2" y="66"/>
                  </a:cubicBezTo>
                  <a:cubicBezTo>
                    <a:pt x="2" y="69"/>
                    <a:pt x="3" y="71"/>
                    <a:pt x="3" y="72"/>
                  </a:cubicBezTo>
                  <a:cubicBezTo>
                    <a:pt x="4" y="76"/>
                    <a:pt x="4" y="81"/>
                    <a:pt x="4" y="84"/>
                  </a:cubicBezTo>
                  <a:cubicBezTo>
                    <a:pt x="4" y="87"/>
                    <a:pt x="4" y="90"/>
                    <a:pt x="4" y="92"/>
                  </a:cubicBezTo>
                  <a:cubicBezTo>
                    <a:pt x="4" y="96"/>
                    <a:pt x="5" y="99"/>
                    <a:pt x="6" y="102"/>
                  </a:cubicBezTo>
                  <a:cubicBezTo>
                    <a:pt x="6" y="105"/>
                    <a:pt x="7" y="108"/>
                    <a:pt x="7" y="112"/>
                  </a:cubicBezTo>
                  <a:cubicBezTo>
                    <a:pt x="7" y="114"/>
                    <a:pt x="7" y="117"/>
                    <a:pt x="7" y="120"/>
                  </a:cubicBezTo>
                  <a:cubicBezTo>
                    <a:pt x="6" y="124"/>
                    <a:pt x="6" y="128"/>
                    <a:pt x="7" y="132"/>
                  </a:cubicBezTo>
                  <a:cubicBezTo>
                    <a:pt x="7" y="134"/>
                    <a:pt x="8" y="135"/>
                    <a:pt x="10" y="136"/>
                  </a:cubicBezTo>
                  <a:cubicBezTo>
                    <a:pt x="10" y="137"/>
                    <a:pt x="11" y="139"/>
                    <a:pt x="12" y="140"/>
                  </a:cubicBezTo>
                  <a:cubicBezTo>
                    <a:pt x="12" y="141"/>
                    <a:pt x="12" y="143"/>
                    <a:pt x="12" y="144"/>
                  </a:cubicBezTo>
                  <a:cubicBezTo>
                    <a:pt x="12" y="145"/>
                    <a:pt x="11" y="146"/>
                    <a:pt x="12" y="148"/>
                  </a:cubicBezTo>
                  <a:cubicBezTo>
                    <a:pt x="13" y="149"/>
                    <a:pt x="14" y="150"/>
                    <a:pt x="15" y="150"/>
                  </a:cubicBezTo>
                  <a:cubicBezTo>
                    <a:pt x="16" y="150"/>
                    <a:pt x="17" y="150"/>
                    <a:pt x="18" y="151"/>
                  </a:cubicBezTo>
                  <a:cubicBezTo>
                    <a:pt x="20" y="152"/>
                    <a:pt x="21" y="153"/>
                    <a:pt x="22" y="155"/>
                  </a:cubicBezTo>
                  <a:cubicBezTo>
                    <a:pt x="22" y="155"/>
                    <a:pt x="22" y="156"/>
                    <a:pt x="23" y="156"/>
                  </a:cubicBezTo>
                  <a:cubicBezTo>
                    <a:pt x="24" y="159"/>
                    <a:pt x="27" y="162"/>
                    <a:pt x="29" y="165"/>
                  </a:cubicBezTo>
                  <a:cubicBezTo>
                    <a:pt x="30" y="166"/>
                    <a:pt x="31" y="168"/>
                    <a:pt x="32" y="169"/>
                  </a:cubicBezTo>
                  <a:cubicBezTo>
                    <a:pt x="34" y="172"/>
                    <a:pt x="36" y="173"/>
                    <a:pt x="39" y="174"/>
                  </a:cubicBezTo>
                  <a:cubicBezTo>
                    <a:pt x="40" y="175"/>
                    <a:pt x="42" y="175"/>
                    <a:pt x="43" y="176"/>
                  </a:cubicBezTo>
                  <a:cubicBezTo>
                    <a:pt x="46" y="177"/>
                    <a:pt x="48" y="180"/>
                    <a:pt x="50" y="182"/>
                  </a:cubicBezTo>
                  <a:cubicBezTo>
                    <a:pt x="52" y="183"/>
                    <a:pt x="53" y="185"/>
                    <a:pt x="55" y="186"/>
                  </a:cubicBezTo>
                  <a:cubicBezTo>
                    <a:pt x="56" y="187"/>
                    <a:pt x="56" y="187"/>
                    <a:pt x="56" y="187"/>
                  </a:cubicBezTo>
                  <a:cubicBezTo>
                    <a:pt x="60" y="190"/>
                    <a:pt x="64" y="193"/>
                    <a:pt x="68" y="195"/>
                  </a:cubicBezTo>
                  <a:cubicBezTo>
                    <a:pt x="70" y="195"/>
                    <a:pt x="72" y="196"/>
                    <a:pt x="74" y="196"/>
                  </a:cubicBezTo>
                  <a:cubicBezTo>
                    <a:pt x="77" y="196"/>
                    <a:pt x="80" y="197"/>
                    <a:pt x="82" y="198"/>
                  </a:cubicBezTo>
                  <a:cubicBezTo>
                    <a:pt x="83" y="199"/>
                    <a:pt x="84" y="199"/>
                    <a:pt x="84" y="200"/>
                  </a:cubicBezTo>
                  <a:cubicBezTo>
                    <a:pt x="85" y="201"/>
                    <a:pt x="85" y="201"/>
                    <a:pt x="86" y="202"/>
                  </a:cubicBezTo>
                  <a:cubicBezTo>
                    <a:pt x="87" y="202"/>
                    <a:pt x="88" y="203"/>
                    <a:pt x="88" y="203"/>
                  </a:cubicBezTo>
                  <a:cubicBezTo>
                    <a:pt x="90" y="203"/>
                    <a:pt x="91" y="204"/>
                    <a:pt x="92" y="205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4" y="208"/>
                    <a:pt x="95" y="208"/>
                    <a:pt x="97" y="209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9" y="210"/>
                    <a:pt x="101" y="211"/>
                    <a:pt x="102" y="213"/>
                  </a:cubicBezTo>
                  <a:cubicBezTo>
                    <a:pt x="102" y="213"/>
                    <a:pt x="103" y="214"/>
                    <a:pt x="103" y="215"/>
                  </a:cubicBezTo>
                  <a:cubicBezTo>
                    <a:pt x="104" y="216"/>
                    <a:pt x="104" y="217"/>
                    <a:pt x="105" y="217"/>
                  </a:cubicBezTo>
                  <a:cubicBezTo>
                    <a:pt x="106" y="218"/>
                    <a:pt x="106" y="218"/>
                    <a:pt x="107" y="218"/>
                  </a:cubicBezTo>
                  <a:cubicBezTo>
                    <a:pt x="107" y="218"/>
                    <a:pt x="108" y="217"/>
                    <a:pt x="109" y="217"/>
                  </a:cubicBezTo>
                  <a:cubicBezTo>
                    <a:pt x="110" y="217"/>
                    <a:pt x="111" y="217"/>
                    <a:pt x="112" y="217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15" y="217"/>
                    <a:pt x="116" y="217"/>
                    <a:pt x="118" y="219"/>
                  </a:cubicBezTo>
                  <a:cubicBezTo>
                    <a:pt x="119" y="219"/>
                    <a:pt x="119" y="220"/>
                    <a:pt x="119" y="220"/>
                  </a:cubicBezTo>
                  <a:cubicBezTo>
                    <a:pt x="120" y="221"/>
                    <a:pt x="121" y="222"/>
                    <a:pt x="123" y="223"/>
                  </a:cubicBezTo>
                  <a:cubicBezTo>
                    <a:pt x="113" y="242"/>
                    <a:pt x="113" y="242"/>
                    <a:pt x="113" y="242"/>
                  </a:cubicBezTo>
                  <a:cubicBezTo>
                    <a:pt x="106" y="258"/>
                    <a:pt x="99" y="273"/>
                    <a:pt x="92" y="289"/>
                  </a:cubicBezTo>
                  <a:cubicBezTo>
                    <a:pt x="82" y="310"/>
                    <a:pt x="73" y="327"/>
                    <a:pt x="65" y="346"/>
                  </a:cubicBezTo>
                  <a:cubicBezTo>
                    <a:pt x="62" y="352"/>
                    <a:pt x="62" y="352"/>
                    <a:pt x="62" y="352"/>
                  </a:cubicBezTo>
                  <a:cubicBezTo>
                    <a:pt x="55" y="366"/>
                    <a:pt x="49" y="381"/>
                    <a:pt x="41" y="396"/>
                  </a:cubicBezTo>
                  <a:cubicBezTo>
                    <a:pt x="40" y="398"/>
                    <a:pt x="39" y="401"/>
                    <a:pt x="38" y="403"/>
                  </a:cubicBezTo>
                  <a:cubicBezTo>
                    <a:pt x="34" y="410"/>
                    <a:pt x="31" y="417"/>
                    <a:pt x="29" y="423"/>
                  </a:cubicBezTo>
                  <a:cubicBezTo>
                    <a:pt x="28" y="425"/>
                    <a:pt x="28" y="428"/>
                    <a:pt x="28" y="429"/>
                  </a:cubicBezTo>
                  <a:cubicBezTo>
                    <a:pt x="30" y="429"/>
                    <a:pt x="30" y="429"/>
                    <a:pt x="30" y="429"/>
                  </a:cubicBezTo>
                  <a:cubicBezTo>
                    <a:pt x="30" y="430"/>
                    <a:pt x="30" y="430"/>
                    <a:pt x="30" y="430"/>
                  </a:cubicBezTo>
                  <a:cubicBezTo>
                    <a:pt x="29" y="431"/>
                    <a:pt x="29" y="431"/>
                    <a:pt x="29" y="431"/>
                  </a:cubicBezTo>
                  <a:cubicBezTo>
                    <a:pt x="29" y="431"/>
                    <a:pt x="30" y="431"/>
                    <a:pt x="30" y="432"/>
                  </a:cubicBezTo>
                  <a:cubicBezTo>
                    <a:pt x="30" y="433"/>
                    <a:pt x="30" y="433"/>
                    <a:pt x="30" y="434"/>
                  </a:cubicBezTo>
                  <a:cubicBezTo>
                    <a:pt x="30" y="435"/>
                    <a:pt x="30" y="435"/>
                    <a:pt x="30" y="436"/>
                  </a:cubicBezTo>
                  <a:cubicBezTo>
                    <a:pt x="31" y="438"/>
                    <a:pt x="33" y="439"/>
                    <a:pt x="35" y="441"/>
                  </a:cubicBezTo>
                  <a:cubicBezTo>
                    <a:pt x="36" y="442"/>
                    <a:pt x="38" y="443"/>
                    <a:pt x="39" y="445"/>
                  </a:cubicBezTo>
                  <a:cubicBezTo>
                    <a:pt x="40" y="447"/>
                    <a:pt x="41" y="449"/>
                    <a:pt x="41" y="450"/>
                  </a:cubicBezTo>
                  <a:cubicBezTo>
                    <a:pt x="42" y="453"/>
                    <a:pt x="43" y="455"/>
                    <a:pt x="45" y="456"/>
                  </a:cubicBezTo>
                  <a:cubicBezTo>
                    <a:pt x="45" y="458"/>
                    <a:pt x="46" y="459"/>
                    <a:pt x="47" y="460"/>
                  </a:cubicBezTo>
                  <a:cubicBezTo>
                    <a:pt x="49" y="462"/>
                    <a:pt x="51" y="464"/>
                    <a:pt x="52" y="467"/>
                  </a:cubicBezTo>
                  <a:cubicBezTo>
                    <a:pt x="54" y="476"/>
                    <a:pt x="59" y="484"/>
                    <a:pt x="63" y="491"/>
                  </a:cubicBezTo>
                  <a:cubicBezTo>
                    <a:pt x="64" y="495"/>
                    <a:pt x="64" y="497"/>
                    <a:pt x="64" y="500"/>
                  </a:cubicBezTo>
                  <a:cubicBezTo>
                    <a:pt x="63" y="502"/>
                    <a:pt x="63" y="502"/>
                    <a:pt x="63" y="502"/>
                  </a:cubicBezTo>
                  <a:cubicBezTo>
                    <a:pt x="62" y="510"/>
                    <a:pt x="65" y="516"/>
                    <a:pt x="72" y="520"/>
                  </a:cubicBezTo>
                  <a:cubicBezTo>
                    <a:pt x="78" y="523"/>
                    <a:pt x="83" y="527"/>
                    <a:pt x="87" y="531"/>
                  </a:cubicBezTo>
                  <a:cubicBezTo>
                    <a:pt x="88" y="532"/>
                    <a:pt x="88" y="533"/>
                    <a:pt x="89" y="534"/>
                  </a:cubicBezTo>
                  <a:cubicBezTo>
                    <a:pt x="90" y="536"/>
                    <a:pt x="92" y="538"/>
                    <a:pt x="94" y="538"/>
                  </a:cubicBezTo>
                  <a:cubicBezTo>
                    <a:pt x="95" y="539"/>
                    <a:pt x="96" y="539"/>
                    <a:pt x="97" y="540"/>
                  </a:cubicBezTo>
                  <a:cubicBezTo>
                    <a:pt x="99" y="540"/>
                    <a:pt x="100" y="541"/>
                    <a:pt x="102" y="544"/>
                  </a:cubicBezTo>
                  <a:cubicBezTo>
                    <a:pt x="103" y="546"/>
                    <a:pt x="104" y="547"/>
                    <a:pt x="107" y="547"/>
                  </a:cubicBezTo>
                  <a:cubicBezTo>
                    <a:pt x="107" y="547"/>
                    <a:pt x="108" y="547"/>
                    <a:pt x="108" y="547"/>
                  </a:cubicBezTo>
                  <a:cubicBezTo>
                    <a:pt x="109" y="547"/>
                    <a:pt x="110" y="547"/>
                    <a:pt x="111" y="547"/>
                  </a:cubicBezTo>
                  <a:cubicBezTo>
                    <a:pt x="111" y="547"/>
                    <a:pt x="112" y="547"/>
                    <a:pt x="112" y="547"/>
                  </a:cubicBezTo>
                  <a:cubicBezTo>
                    <a:pt x="114" y="547"/>
                    <a:pt x="116" y="548"/>
                    <a:pt x="118" y="549"/>
                  </a:cubicBezTo>
                  <a:cubicBezTo>
                    <a:pt x="119" y="549"/>
                    <a:pt x="120" y="550"/>
                    <a:pt x="122" y="550"/>
                  </a:cubicBezTo>
                  <a:cubicBezTo>
                    <a:pt x="122" y="550"/>
                    <a:pt x="122" y="550"/>
                    <a:pt x="122" y="550"/>
                  </a:cubicBezTo>
                  <a:cubicBezTo>
                    <a:pt x="398" y="568"/>
                    <a:pt x="398" y="568"/>
                    <a:pt x="398" y="568"/>
                  </a:cubicBezTo>
                  <a:cubicBezTo>
                    <a:pt x="399" y="566"/>
                    <a:pt x="399" y="566"/>
                    <a:pt x="399" y="566"/>
                  </a:cubicBezTo>
                  <a:cubicBezTo>
                    <a:pt x="400" y="563"/>
                    <a:pt x="401" y="560"/>
                    <a:pt x="402" y="557"/>
                  </a:cubicBezTo>
                  <a:cubicBezTo>
                    <a:pt x="403" y="552"/>
                    <a:pt x="404" y="548"/>
                    <a:pt x="407" y="544"/>
                  </a:cubicBezTo>
                  <a:cubicBezTo>
                    <a:pt x="409" y="542"/>
                    <a:pt x="411" y="540"/>
                    <a:pt x="412" y="538"/>
                  </a:cubicBezTo>
                  <a:cubicBezTo>
                    <a:pt x="413" y="536"/>
                    <a:pt x="414" y="535"/>
                    <a:pt x="416" y="534"/>
                  </a:cubicBezTo>
                  <a:cubicBezTo>
                    <a:pt x="416" y="533"/>
                    <a:pt x="417" y="532"/>
                    <a:pt x="417" y="531"/>
                  </a:cubicBezTo>
                  <a:cubicBezTo>
                    <a:pt x="419" y="529"/>
                    <a:pt x="421" y="526"/>
                    <a:pt x="424" y="525"/>
                  </a:cubicBezTo>
                  <a:cubicBezTo>
                    <a:pt x="427" y="523"/>
                    <a:pt x="429" y="519"/>
                    <a:pt x="431" y="515"/>
                  </a:cubicBezTo>
                  <a:cubicBezTo>
                    <a:pt x="432" y="514"/>
                    <a:pt x="432" y="514"/>
                    <a:pt x="432" y="514"/>
                  </a:cubicBezTo>
                  <a:cubicBezTo>
                    <a:pt x="432" y="514"/>
                    <a:pt x="433" y="513"/>
                    <a:pt x="433" y="513"/>
                  </a:cubicBezTo>
                  <a:cubicBezTo>
                    <a:pt x="434" y="511"/>
                    <a:pt x="434" y="510"/>
                    <a:pt x="435" y="509"/>
                  </a:cubicBezTo>
                  <a:cubicBezTo>
                    <a:pt x="436" y="508"/>
                    <a:pt x="437" y="506"/>
                    <a:pt x="438" y="504"/>
                  </a:cubicBezTo>
                  <a:cubicBezTo>
                    <a:pt x="440" y="501"/>
                    <a:pt x="441" y="498"/>
                    <a:pt x="442" y="495"/>
                  </a:cubicBezTo>
                  <a:cubicBezTo>
                    <a:pt x="443" y="492"/>
                    <a:pt x="443" y="492"/>
                    <a:pt x="443" y="492"/>
                  </a:cubicBezTo>
                  <a:cubicBezTo>
                    <a:pt x="443" y="491"/>
                    <a:pt x="444" y="489"/>
                    <a:pt x="445" y="488"/>
                  </a:cubicBezTo>
                  <a:cubicBezTo>
                    <a:pt x="446" y="485"/>
                    <a:pt x="447" y="482"/>
                    <a:pt x="447" y="480"/>
                  </a:cubicBezTo>
                  <a:cubicBezTo>
                    <a:pt x="448" y="476"/>
                    <a:pt x="446" y="474"/>
                    <a:pt x="444" y="472"/>
                  </a:cubicBezTo>
                  <a:cubicBezTo>
                    <a:pt x="442" y="470"/>
                    <a:pt x="440" y="468"/>
                    <a:pt x="440" y="466"/>
                  </a:cubicBezTo>
                  <a:cubicBezTo>
                    <a:pt x="440" y="463"/>
                    <a:pt x="441" y="462"/>
                    <a:pt x="442" y="460"/>
                  </a:cubicBezTo>
                  <a:cubicBezTo>
                    <a:pt x="442" y="459"/>
                    <a:pt x="443" y="459"/>
                    <a:pt x="443" y="458"/>
                  </a:cubicBezTo>
                  <a:cubicBezTo>
                    <a:pt x="444" y="456"/>
                    <a:pt x="445" y="453"/>
                    <a:pt x="445" y="450"/>
                  </a:cubicBezTo>
                  <a:cubicBezTo>
                    <a:pt x="445" y="449"/>
                    <a:pt x="445" y="447"/>
                    <a:pt x="445" y="446"/>
                  </a:cubicBezTo>
                  <a:cubicBezTo>
                    <a:pt x="444" y="441"/>
                    <a:pt x="444" y="438"/>
                    <a:pt x="449" y="435"/>
                  </a:cubicBezTo>
                  <a:cubicBezTo>
                    <a:pt x="451" y="433"/>
                    <a:pt x="454" y="432"/>
                    <a:pt x="457" y="431"/>
                  </a:cubicBezTo>
                  <a:cubicBezTo>
                    <a:pt x="460" y="431"/>
                    <a:pt x="463" y="430"/>
                    <a:pt x="465" y="428"/>
                  </a:cubicBezTo>
                  <a:cubicBezTo>
                    <a:pt x="468" y="427"/>
                    <a:pt x="470" y="425"/>
                    <a:pt x="471" y="422"/>
                  </a:cubicBezTo>
                  <a:cubicBezTo>
                    <a:pt x="472" y="419"/>
                    <a:pt x="473" y="417"/>
                    <a:pt x="475" y="415"/>
                  </a:cubicBezTo>
                  <a:cubicBezTo>
                    <a:pt x="477" y="413"/>
                    <a:pt x="479" y="410"/>
                    <a:pt x="481" y="407"/>
                  </a:cubicBezTo>
                  <a:cubicBezTo>
                    <a:pt x="482" y="405"/>
                    <a:pt x="483" y="404"/>
                    <a:pt x="485" y="402"/>
                  </a:cubicBezTo>
                  <a:cubicBezTo>
                    <a:pt x="485" y="401"/>
                    <a:pt x="485" y="401"/>
                    <a:pt x="485" y="401"/>
                  </a:cubicBezTo>
                  <a:cubicBezTo>
                    <a:pt x="487" y="399"/>
                    <a:pt x="489" y="397"/>
                    <a:pt x="489" y="395"/>
                  </a:cubicBezTo>
                  <a:cubicBezTo>
                    <a:pt x="489" y="393"/>
                    <a:pt x="489" y="392"/>
                    <a:pt x="489" y="391"/>
                  </a:cubicBezTo>
                  <a:cubicBezTo>
                    <a:pt x="489" y="389"/>
                    <a:pt x="489" y="388"/>
                    <a:pt x="490" y="386"/>
                  </a:cubicBezTo>
                  <a:cubicBezTo>
                    <a:pt x="490" y="385"/>
                    <a:pt x="491" y="384"/>
                    <a:pt x="492" y="383"/>
                  </a:cubicBezTo>
                  <a:cubicBezTo>
                    <a:pt x="493" y="382"/>
                    <a:pt x="494" y="381"/>
                    <a:pt x="494" y="379"/>
                  </a:cubicBezTo>
                  <a:cubicBezTo>
                    <a:pt x="494" y="376"/>
                    <a:pt x="492" y="374"/>
                    <a:pt x="490" y="373"/>
                  </a:cubicBezTo>
                  <a:cubicBezTo>
                    <a:pt x="488" y="370"/>
                    <a:pt x="482" y="367"/>
                    <a:pt x="478" y="367"/>
                  </a:cubicBezTo>
                  <a:cubicBezTo>
                    <a:pt x="478" y="367"/>
                    <a:pt x="478" y="367"/>
                    <a:pt x="478" y="367"/>
                  </a:cubicBezTo>
                  <a:cubicBezTo>
                    <a:pt x="478" y="367"/>
                    <a:pt x="478" y="367"/>
                    <a:pt x="478" y="367"/>
                  </a:cubicBezTo>
                  <a:cubicBezTo>
                    <a:pt x="477" y="367"/>
                    <a:pt x="477" y="367"/>
                    <a:pt x="476" y="367"/>
                  </a:cubicBezTo>
                  <a:cubicBezTo>
                    <a:pt x="475" y="367"/>
                    <a:pt x="475" y="367"/>
                    <a:pt x="474" y="367"/>
                  </a:cubicBezTo>
                  <a:cubicBezTo>
                    <a:pt x="471" y="367"/>
                    <a:pt x="471" y="366"/>
                    <a:pt x="471" y="366"/>
                  </a:cubicBezTo>
                  <a:cubicBezTo>
                    <a:pt x="470" y="365"/>
                    <a:pt x="470" y="364"/>
                    <a:pt x="475" y="362"/>
                  </a:cubicBezTo>
                  <a:cubicBezTo>
                    <a:pt x="475" y="362"/>
                    <a:pt x="475" y="361"/>
                    <a:pt x="475" y="361"/>
                  </a:cubicBezTo>
                  <a:cubicBezTo>
                    <a:pt x="478" y="360"/>
                    <a:pt x="479" y="358"/>
                    <a:pt x="481" y="356"/>
                  </a:cubicBezTo>
                  <a:cubicBezTo>
                    <a:pt x="482" y="354"/>
                    <a:pt x="484" y="353"/>
                    <a:pt x="486" y="351"/>
                  </a:cubicBezTo>
                  <a:cubicBezTo>
                    <a:pt x="488" y="350"/>
                    <a:pt x="488" y="350"/>
                    <a:pt x="488" y="350"/>
                  </a:cubicBezTo>
                  <a:cubicBezTo>
                    <a:pt x="491" y="348"/>
                    <a:pt x="495" y="346"/>
                    <a:pt x="498" y="343"/>
                  </a:cubicBezTo>
                  <a:cubicBezTo>
                    <a:pt x="500" y="342"/>
                    <a:pt x="501" y="340"/>
                    <a:pt x="502" y="339"/>
                  </a:cubicBezTo>
                  <a:cubicBezTo>
                    <a:pt x="504" y="337"/>
                    <a:pt x="505" y="336"/>
                    <a:pt x="507" y="335"/>
                  </a:cubicBezTo>
                  <a:cubicBezTo>
                    <a:pt x="510" y="332"/>
                    <a:pt x="514" y="331"/>
                    <a:pt x="517" y="331"/>
                  </a:cubicBezTo>
                  <a:cubicBezTo>
                    <a:pt x="517" y="331"/>
                    <a:pt x="518" y="331"/>
                    <a:pt x="518" y="331"/>
                  </a:cubicBezTo>
                  <a:cubicBezTo>
                    <a:pt x="519" y="331"/>
                    <a:pt x="519" y="331"/>
                    <a:pt x="520" y="332"/>
                  </a:cubicBezTo>
                  <a:cubicBezTo>
                    <a:pt x="522" y="332"/>
                    <a:pt x="522" y="332"/>
                    <a:pt x="522" y="332"/>
                  </a:cubicBezTo>
                  <a:cubicBezTo>
                    <a:pt x="522" y="330"/>
                    <a:pt x="522" y="330"/>
                    <a:pt x="522" y="330"/>
                  </a:cubicBezTo>
                  <a:cubicBezTo>
                    <a:pt x="520" y="329"/>
                    <a:pt x="520" y="329"/>
                    <a:pt x="520" y="329"/>
                  </a:cubicBezTo>
                  <a:cubicBezTo>
                    <a:pt x="522" y="330"/>
                    <a:pt x="522" y="330"/>
                    <a:pt x="522" y="330"/>
                  </a:cubicBezTo>
                  <a:cubicBezTo>
                    <a:pt x="523" y="329"/>
                    <a:pt x="523" y="328"/>
                    <a:pt x="524" y="327"/>
                  </a:cubicBezTo>
                  <a:cubicBezTo>
                    <a:pt x="524" y="326"/>
                    <a:pt x="525" y="326"/>
                    <a:pt x="525" y="325"/>
                  </a:cubicBezTo>
                  <a:cubicBezTo>
                    <a:pt x="528" y="322"/>
                    <a:pt x="530" y="319"/>
                    <a:pt x="533" y="317"/>
                  </a:cubicBezTo>
                  <a:cubicBezTo>
                    <a:pt x="535" y="315"/>
                    <a:pt x="535" y="314"/>
                    <a:pt x="535" y="312"/>
                  </a:cubicBezTo>
                  <a:cubicBezTo>
                    <a:pt x="535" y="311"/>
                    <a:pt x="535" y="310"/>
                    <a:pt x="535" y="309"/>
                  </a:cubicBezTo>
                  <a:cubicBezTo>
                    <a:pt x="536" y="307"/>
                    <a:pt x="538" y="306"/>
                    <a:pt x="540" y="305"/>
                  </a:cubicBezTo>
                  <a:cubicBezTo>
                    <a:pt x="541" y="304"/>
                    <a:pt x="542" y="304"/>
                    <a:pt x="543" y="302"/>
                  </a:cubicBezTo>
                  <a:cubicBezTo>
                    <a:pt x="544" y="302"/>
                    <a:pt x="544" y="301"/>
                    <a:pt x="545" y="300"/>
                  </a:cubicBezTo>
                  <a:cubicBezTo>
                    <a:pt x="546" y="299"/>
                    <a:pt x="547" y="298"/>
                    <a:pt x="547" y="296"/>
                  </a:cubicBezTo>
                  <a:cubicBezTo>
                    <a:pt x="547" y="295"/>
                    <a:pt x="547" y="293"/>
                    <a:pt x="548" y="292"/>
                  </a:cubicBezTo>
                  <a:cubicBezTo>
                    <a:pt x="548" y="289"/>
                    <a:pt x="548" y="287"/>
                    <a:pt x="550" y="283"/>
                  </a:cubicBezTo>
                  <a:cubicBezTo>
                    <a:pt x="552" y="281"/>
                    <a:pt x="554" y="279"/>
                    <a:pt x="556" y="276"/>
                  </a:cubicBezTo>
                  <a:cubicBezTo>
                    <a:pt x="557" y="275"/>
                    <a:pt x="558" y="274"/>
                    <a:pt x="559" y="273"/>
                  </a:cubicBezTo>
                  <a:cubicBezTo>
                    <a:pt x="562" y="271"/>
                    <a:pt x="564" y="267"/>
                    <a:pt x="565" y="264"/>
                  </a:cubicBezTo>
                  <a:cubicBezTo>
                    <a:pt x="567" y="261"/>
                    <a:pt x="567" y="259"/>
                    <a:pt x="567" y="257"/>
                  </a:cubicBezTo>
                  <a:cubicBezTo>
                    <a:pt x="567" y="255"/>
                    <a:pt x="567" y="254"/>
                    <a:pt x="567" y="252"/>
                  </a:cubicBezTo>
                  <a:cubicBezTo>
                    <a:pt x="568" y="249"/>
                    <a:pt x="570" y="246"/>
                    <a:pt x="572" y="243"/>
                  </a:cubicBezTo>
                  <a:cubicBezTo>
                    <a:pt x="574" y="241"/>
                    <a:pt x="576" y="238"/>
                    <a:pt x="577" y="236"/>
                  </a:cubicBezTo>
                  <a:cubicBezTo>
                    <a:pt x="577" y="234"/>
                    <a:pt x="578" y="233"/>
                    <a:pt x="578" y="232"/>
                  </a:cubicBezTo>
                  <a:cubicBezTo>
                    <a:pt x="579" y="230"/>
                    <a:pt x="579" y="227"/>
                    <a:pt x="581" y="225"/>
                  </a:cubicBezTo>
                  <a:cubicBezTo>
                    <a:pt x="582" y="224"/>
                    <a:pt x="582" y="223"/>
                    <a:pt x="583" y="222"/>
                  </a:cubicBezTo>
                  <a:cubicBezTo>
                    <a:pt x="585" y="220"/>
                    <a:pt x="587" y="219"/>
                    <a:pt x="587" y="216"/>
                  </a:cubicBezTo>
                  <a:cubicBezTo>
                    <a:pt x="588" y="214"/>
                    <a:pt x="587" y="212"/>
                    <a:pt x="587" y="210"/>
                  </a:cubicBezTo>
                  <a:cubicBezTo>
                    <a:pt x="586" y="209"/>
                    <a:pt x="586" y="207"/>
                    <a:pt x="586" y="205"/>
                  </a:cubicBezTo>
                  <a:cubicBezTo>
                    <a:pt x="586" y="203"/>
                    <a:pt x="587" y="201"/>
                    <a:pt x="588" y="200"/>
                  </a:cubicBezTo>
                  <a:cubicBezTo>
                    <a:pt x="588" y="198"/>
                    <a:pt x="589" y="197"/>
                    <a:pt x="589" y="195"/>
                  </a:cubicBezTo>
                  <a:cubicBezTo>
                    <a:pt x="590" y="193"/>
                    <a:pt x="590" y="191"/>
                    <a:pt x="591" y="189"/>
                  </a:cubicBezTo>
                  <a:cubicBezTo>
                    <a:pt x="592" y="186"/>
                    <a:pt x="593" y="183"/>
                    <a:pt x="593" y="180"/>
                  </a:cubicBezTo>
                  <a:lnTo>
                    <a:pt x="593" y="178"/>
                  </a:lnTo>
                  <a:close/>
                  <a:moveTo>
                    <a:pt x="373" y="162"/>
                  </a:moveTo>
                  <a:cubicBezTo>
                    <a:pt x="373" y="162"/>
                    <a:pt x="372" y="162"/>
                    <a:pt x="371" y="162"/>
                  </a:cubicBezTo>
                  <a:cubicBezTo>
                    <a:pt x="370" y="162"/>
                    <a:pt x="369" y="163"/>
                    <a:pt x="367" y="163"/>
                  </a:cubicBezTo>
                  <a:cubicBezTo>
                    <a:pt x="367" y="164"/>
                    <a:pt x="367" y="164"/>
                    <a:pt x="367" y="164"/>
                  </a:cubicBezTo>
                  <a:cubicBezTo>
                    <a:pt x="368" y="163"/>
                    <a:pt x="368" y="162"/>
                    <a:pt x="369" y="161"/>
                  </a:cubicBezTo>
                  <a:cubicBezTo>
                    <a:pt x="371" y="160"/>
                    <a:pt x="371" y="159"/>
                    <a:pt x="371" y="158"/>
                  </a:cubicBezTo>
                  <a:cubicBezTo>
                    <a:pt x="372" y="158"/>
                    <a:pt x="372" y="157"/>
                    <a:pt x="372" y="157"/>
                  </a:cubicBezTo>
                  <a:cubicBezTo>
                    <a:pt x="373" y="156"/>
                    <a:pt x="373" y="156"/>
                    <a:pt x="374" y="155"/>
                  </a:cubicBezTo>
                  <a:cubicBezTo>
                    <a:pt x="374" y="155"/>
                    <a:pt x="375" y="154"/>
                    <a:pt x="375" y="154"/>
                  </a:cubicBezTo>
                  <a:cubicBezTo>
                    <a:pt x="375" y="155"/>
                    <a:pt x="375" y="156"/>
                    <a:pt x="375" y="156"/>
                  </a:cubicBezTo>
                  <a:cubicBezTo>
                    <a:pt x="375" y="159"/>
                    <a:pt x="374" y="161"/>
                    <a:pt x="373" y="162"/>
                  </a:cubicBezTo>
                  <a:close/>
                  <a:moveTo>
                    <a:pt x="389" y="127"/>
                  </a:moveTo>
                  <a:cubicBezTo>
                    <a:pt x="388" y="128"/>
                    <a:pt x="387" y="128"/>
                    <a:pt x="386" y="129"/>
                  </a:cubicBezTo>
                  <a:cubicBezTo>
                    <a:pt x="385" y="130"/>
                    <a:pt x="385" y="130"/>
                    <a:pt x="384" y="131"/>
                  </a:cubicBezTo>
                  <a:cubicBezTo>
                    <a:pt x="384" y="131"/>
                    <a:pt x="383" y="131"/>
                    <a:pt x="383" y="132"/>
                  </a:cubicBezTo>
                  <a:cubicBezTo>
                    <a:pt x="382" y="132"/>
                    <a:pt x="381" y="133"/>
                    <a:pt x="380" y="134"/>
                  </a:cubicBezTo>
                  <a:cubicBezTo>
                    <a:pt x="378" y="136"/>
                    <a:pt x="378" y="137"/>
                    <a:pt x="378" y="139"/>
                  </a:cubicBezTo>
                  <a:cubicBezTo>
                    <a:pt x="378" y="140"/>
                    <a:pt x="378" y="140"/>
                    <a:pt x="378" y="140"/>
                  </a:cubicBezTo>
                  <a:cubicBezTo>
                    <a:pt x="378" y="141"/>
                    <a:pt x="378" y="143"/>
                    <a:pt x="378" y="145"/>
                  </a:cubicBezTo>
                  <a:cubicBezTo>
                    <a:pt x="378" y="146"/>
                    <a:pt x="379" y="147"/>
                    <a:pt x="379" y="149"/>
                  </a:cubicBezTo>
                  <a:cubicBezTo>
                    <a:pt x="378" y="149"/>
                    <a:pt x="378" y="149"/>
                    <a:pt x="377" y="149"/>
                  </a:cubicBezTo>
                  <a:cubicBezTo>
                    <a:pt x="377" y="149"/>
                    <a:pt x="377" y="148"/>
                    <a:pt x="377" y="148"/>
                  </a:cubicBezTo>
                  <a:cubicBezTo>
                    <a:pt x="376" y="146"/>
                    <a:pt x="374" y="144"/>
                    <a:pt x="372" y="144"/>
                  </a:cubicBezTo>
                  <a:cubicBezTo>
                    <a:pt x="371" y="144"/>
                    <a:pt x="371" y="144"/>
                    <a:pt x="370" y="145"/>
                  </a:cubicBezTo>
                  <a:cubicBezTo>
                    <a:pt x="369" y="145"/>
                    <a:pt x="368" y="146"/>
                    <a:pt x="367" y="147"/>
                  </a:cubicBezTo>
                  <a:cubicBezTo>
                    <a:pt x="367" y="147"/>
                    <a:pt x="367" y="148"/>
                    <a:pt x="366" y="148"/>
                  </a:cubicBezTo>
                  <a:cubicBezTo>
                    <a:pt x="366" y="148"/>
                    <a:pt x="365" y="149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2" y="152"/>
                    <a:pt x="361" y="154"/>
                    <a:pt x="360" y="156"/>
                  </a:cubicBezTo>
                  <a:cubicBezTo>
                    <a:pt x="360" y="157"/>
                    <a:pt x="360" y="157"/>
                    <a:pt x="360" y="158"/>
                  </a:cubicBezTo>
                  <a:cubicBezTo>
                    <a:pt x="359" y="161"/>
                    <a:pt x="358" y="164"/>
                    <a:pt x="359" y="166"/>
                  </a:cubicBezTo>
                  <a:cubicBezTo>
                    <a:pt x="360" y="167"/>
                    <a:pt x="360" y="168"/>
                    <a:pt x="362" y="168"/>
                  </a:cubicBezTo>
                  <a:cubicBezTo>
                    <a:pt x="362" y="168"/>
                    <a:pt x="362" y="168"/>
                    <a:pt x="362" y="168"/>
                  </a:cubicBezTo>
                  <a:cubicBezTo>
                    <a:pt x="362" y="168"/>
                    <a:pt x="362" y="169"/>
                    <a:pt x="362" y="169"/>
                  </a:cubicBezTo>
                  <a:cubicBezTo>
                    <a:pt x="361" y="169"/>
                    <a:pt x="360" y="169"/>
                    <a:pt x="359" y="170"/>
                  </a:cubicBezTo>
                  <a:cubicBezTo>
                    <a:pt x="358" y="170"/>
                    <a:pt x="356" y="171"/>
                    <a:pt x="355" y="172"/>
                  </a:cubicBezTo>
                  <a:cubicBezTo>
                    <a:pt x="353" y="173"/>
                    <a:pt x="352" y="175"/>
                    <a:pt x="350" y="176"/>
                  </a:cubicBezTo>
                  <a:cubicBezTo>
                    <a:pt x="349" y="177"/>
                    <a:pt x="349" y="177"/>
                    <a:pt x="349" y="177"/>
                  </a:cubicBezTo>
                  <a:cubicBezTo>
                    <a:pt x="348" y="178"/>
                    <a:pt x="347" y="179"/>
                    <a:pt x="346" y="179"/>
                  </a:cubicBezTo>
                  <a:cubicBezTo>
                    <a:pt x="347" y="178"/>
                    <a:pt x="348" y="177"/>
                    <a:pt x="348" y="176"/>
                  </a:cubicBezTo>
                  <a:cubicBezTo>
                    <a:pt x="349" y="175"/>
                    <a:pt x="349" y="175"/>
                    <a:pt x="349" y="174"/>
                  </a:cubicBezTo>
                  <a:cubicBezTo>
                    <a:pt x="349" y="174"/>
                    <a:pt x="349" y="173"/>
                    <a:pt x="349" y="173"/>
                  </a:cubicBezTo>
                  <a:cubicBezTo>
                    <a:pt x="349" y="173"/>
                    <a:pt x="350" y="172"/>
                    <a:pt x="351" y="172"/>
                  </a:cubicBezTo>
                  <a:cubicBezTo>
                    <a:pt x="351" y="171"/>
                    <a:pt x="352" y="171"/>
                    <a:pt x="352" y="171"/>
                  </a:cubicBezTo>
                  <a:cubicBezTo>
                    <a:pt x="354" y="169"/>
                    <a:pt x="355" y="168"/>
                    <a:pt x="355" y="166"/>
                  </a:cubicBezTo>
                  <a:cubicBezTo>
                    <a:pt x="356" y="166"/>
                    <a:pt x="356" y="166"/>
                    <a:pt x="356" y="166"/>
                  </a:cubicBezTo>
                  <a:cubicBezTo>
                    <a:pt x="356" y="165"/>
                    <a:pt x="356" y="164"/>
                    <a:pt x="357" y="164"/>
                  </a:cubicBezTo>
                  <a:cubicBezTo>
                    <a:pt x="358" y="163"/>
                    <a:pt x="358" y="162"/>
                    <a:pt x="359" y="161"/>
                  </a:cubicBezTo>
                  <a:cubicBezTo>
                    <a:pt x="360" y="159"/>
                    <a:pt x="362" y="151"/>
                    <a:pt x="360" y="148"/>
                  </a:cubicBezTo>
                  <a:cubicBezTo>
                    <a:pt x="359" y="145"/>
                    <a:pt x="356" y="145"/>
                    <a:pt x="355" y="145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2" y="145"/>
                    <a:pt x="352" y="145"/>
                    <a:pt x="352" y="145"/>
                  </a:cubicBezTo>
                  <a:cubicBezTo>
                    <a:pt x="352" y="143"/>
                    <a:pt x="353" y="142"/>
                    <a:pt x="357" y="140"/>
                  </a:cubicBezTo>
                  <a:cubicBezTo>
                    <a:pt x="360" y="139"/>
                    <a:pt x="363" y="137"/>
                    <a:pt x="364" y="134"/>
                  </a:cubicBezTo>
                  <a:cubicBezTo>
                    <a:pt x="365" y="132"/>
                    <a:pt x="365" y="131"/>
                    <a:pt x="364" y="130"/>
                  </a:cubicBezTo>
                  <a:cubicBezTo>
                    <a:pt x="364" y="130"/>
                    <a:pt x="364" y="130"/>
                    <a:pt x="364" y="130"/>
                  </a:cubicBezTo>
                  <a:cubicBezTo>
                    <a:pt x="365" y="130"/>
                    <a:pt x="365" y="130"/>
                    <a:pt x="366" y="132"/>
                  </a:cubicBezTo>
                  <a:cubicBezTo>
                    <a:pt x="367" y="133"/>
                    <a:pt x="368" y="136"/>
                    <a:pt x="372" y="136"/>
                  </a:cubicBezTo>
                  <a:cubicBezTo>
                    <a:pt x="372" y="136"/>
                    <a:pt x="372" y="136"/>
                    <a:pt x="372" y="136"/>
                  </a:cubicBezTo>
                  <a:cubicBezTo>
                    <a:pt x="377" y="135"/>
                    <a:pt x="383" y="131"/>
                    <a:pt x="386" y="127"/>
                  </a:cubicBezTo>
                  <a:cubicBezTo>
                    <a:pt x="386" y="126"/>
                    <a:pt x="386" y="125"/>
                    <a:pt x="387" y="124"/>
                  </a:cubicBezTo>
                  <a:cubicBezTo>
                    <a:pt x="387" y="124"/>
                    <a:pt x="387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9" y="124"/>
                    <a:pt x="390" y="124"/>
                    <a:pt x="391" y="124"/>
                  </a:cubicBezTo>
                  <a:cubicBezTo>
                    <a:pt x="392" y="123"/>
                    <a:pt x="394" y="122"/>
                    <a:pt x="394" y="120"/>
                  </a:cubicBezTo>
                  <a:cubicBezTo>
                    <a:pt x="395" y="122"/>
                    <a:pt x="397" y="123"/>
                    <a:pt x="398" y="123"/>
                  </a:cubicBezTo>
                  <a:cubicBezTo>
                    <a:pt x="398" y="124"/>
                    <a:pt x="398" y="124"/>
                    <a:pt x="397" y="124"/>
                  </a:cubicBezTo>
                  <a:cubicBezTo>
                    <a:pt x="395" y="124"/>
                    <a:pt x="391" y="125"/>
                    <a:pt x="389" y="127"/>
                  </a:cubicBezTo>
                  <a:close/>
                  <a:moveTo>
                    <a:pt x="421" y="207"/>
                  </a:moveTo>
                  <a:cubicBezTo>
                    <a:pt x="419" y="207"/>
                    <a:pt x="419" y="207"/>
                    <a:pt x="419" y="207"/>
                  </a:cubicBezTo>
                  <a:cubicBezTo>
                    <a:pt x="419" y="208"/>
                    <a:pt x="419" y="208"/>
                    <a:pt x="419" y="208"/>
                  </a:cubicBezTo>
                  <a:cubicBezTo>
                    <a:pt x="418" y="207"/>
                    <a:pt x="417" y="206"/>
                    <a:pt x="415" y="205"/>
                  </a:cubicBezTo>
                  <a:cubicBezTo>
                    <a:pt x="412" y="204"/>
                    <a:pt x="410" y="204"/>
                    <a:pt x="408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6" y="204"/>
                    <a:pt x="408" y="203"/>
                    <a:pt x="410" y="203"/>
                  </a:cubicBezTo>
                  <a:cubicBezTo>
                    <a:pt x="410" y="203"/>
                    <a:pt x="410" y="203"/>
                    <a:pt x="410" y="203"/>
                  </a:cubicBezTo>
                  <a:cubicBezTo>
                    <a:pt x="412" y="203"/>
                    <a:pt x="413" y="203"/>
                    <a:pt x="414" y="204"/>
                  </a:cubicBezTo>
                  <a:cubicBezTo>
                    <a:pt x="415" y="204"/>
                    <a:pt x="416" y="204"/>
                    <a:pt x="417" y="205"/>
                  </a:cubicBezTo>
                  <a:cubicBezTo>
                    <a:pt x="419" y="205"/>
                    <a:pt x="421" y="206"/>
                    <a:pt x="423" y="206"/>
                  </a:cubicBezTo>
                  <a:cubicBezTo>
                    <a:pt x="424" y="206"/>
                    <a:pt x="426" y="205"/>
                    <a:pt x="427" y="205"/>
                  </a:cubicBezTo>
                  <a:cubicBezTo>
                    <a:pt x="425" y="206"/>
                    <a:pt x="423" y="207"/>
                    <a:pt x="421" y="207"/>
                  </a:cubicBezTo>
                  <a:close/>
                  <a:moveTo>
                    <a:pt x="433" y="202"/>
                  </a:moveTo>
                  <a:cubicBezTo>
                    <a:pt x="433" y="202"/>
                    <a:pt x="433" y="202"/>
                    <a:pt x="434" y="202"/>
                  </a:cubicBezTo>
                  <a:cubicBezTo>
                    <a:pt x="436" y="201"/>
                    <a:pt x="437" y="200"/>
                    <a:pt x="440" y="199"/>
                  </a:cubicBezTo>
                  <a:cubicBezTo>
                    <a:pt x="439" y="200"/>
                    <a:pt x="437" y="201"/>
                    <a:pt x="436" y="201"/>
                  </a:cubicBezTo>
                  <a:cubicBezTo>
                    <a:pt x="435" y="202"/>
                    <a:pt x="434" y="202"/>
                    <a:pt x="433" y="20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1FBAC5A4-D3A8-4746-90A1-A5440FD00ED0}"/>
              </a:ext>
            </a:extLst>
          </p:cNvPr>
          <p:cNvGrpSpPr/>
          <p:nvPr/>
        </p:nvGrpSpPr>
        <p:grpSpPr>
          <a:xfrm>
            <a:off x="7655278" y="3113617"/>
            <a:ext cx="502270" cy="502268"/>
            <a:chOff x="7524906" y="3879929"/>
            <a:chExt cx="1009494" cy="1009490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1E19910D-9D21-4C70-8023-CA04D7B6994D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E655931F-EFFB-4489-918A-9E8F9656BE69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2FF83D85-1FA6-4607-988A-32A79C9F1F9C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CF966AC2-0470-48A0-94E8-6A5F572D7B90}"/>
              </a:ext>
            </a:extLst>
          </p:cNvPr>
          <p:cNvSpPr txBox="1"/>
          <p:nvPr/>
        </p:nvSpPr>
        <p:spPr>
          <a:xfrm>
            <a:off x="1658461" y="3420975"/>
            <a:ext cx="4123214" cy="188808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Brazil</a:t>
            </a:r>
            <a:endParaRPr lang="en-US" sz="3800" dirty="0">
              <a:latin typeface="+mj-lt"/>
            </a:endParaRP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Vector Map</a:t>
            </a:r>
          </a:p>
        </p:txBody>
      </p:sp>
    </p:spTree>
    <p:extLst>
      <p:ext uri="{BB962C8B-B14F-4D97-AF65-F5344CB8AC3E}">
        <p14:creationId xmlns:p14="http://schemas.microsoft.com/office/powerpoint/2010/main" val="4058226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750" tmFilter="0, 0; .2, .5; .8, .5; 1, 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375" autoRev="1" fill="hold"/>
                                        <p:tgtEl>
                                          <p:spTgt spid="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  <p:bldP spid="165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TextBox 163">
            <a:extLst>
              <a:ext uri="{FF2B5EF4-FFF2-40B4-BE49-F238E27FC236}">
                <a16:creationId xmlns:a16="http://schemas.microsoft.com/office/drawing/2014/main" id="{CF966AC2-0470-48A0-94E8-6A5F572D7B90}"/>
              </a:ext>
            </a:extLst>
          </p:cNvPr>
          <p:cNvSpPr txBox="1"/>
          <p:nvPr/>
        </p:nvSpPr>
        <p:spPr>
          <a:xfrm>
            <a:off x="1658461" y="3732432"/>
            <a:ext cx="3328739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China</a:t>
            </a:r>
            <a:endParaRPr lang="en-US" sz="3800" dirty="0">
              <a:latin typeface="+mj-lt"/>
            </a:endParaRP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Vector Map</a:t>
            </a:r>
          </a:p>
        </p:txBody>
      </p:sp>
      <p:grpSp>
        <p:nvGrpSpPr>
          <p:cNvPr id="40" name="Group 4">
            <a:extLst>
              <a:ext uri="{FF2B5EF4-FFF2-40B4-BE49-F238E27FC236}">
                <a16:creationId xmlns:a16="http://schemas.microsoft.com/office/drawing/2014/main" id="{BD0457F5-3521-4C9D-B650-FED55537F3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16424" y="1339046"/>
            <a:ext cx="5813501" cy="4179908"/>
            <a:chOff x="-9" y="5"/>
            <a:chExt cx="5769" cy="4314"/>
          </a:xfrm>
          <a:solidFill>
            <a:schemeClr val="bg2">
              <a:lumMod val="90000"/>
            </a:schemeClr>
          </a:solidFill>
        </p:grpSpPr>
        <p:sp>
          <p:nvSpPr>
            <p:cNvPr id="41" name="Freeform 5">
              <a:extLst>
                <a:ext uri="{FF2B5EF4-FFF2-40B4-BE49-F238E27FC236}">
                  <a16:creationId xmlns:a16="http://schemas.microsoft.com/office/drawing/2014/main" id="{6F4471C1-B3CF-4EB3-97FB-5883795FD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id="{7A41DAEC-3394-4E1A-8019-28433043A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">
              <a:extLst>
                <a:ext uri="{FF2B5EF4-FFF2-40B4-BE49-F238E27FC236}">
                  <a16:creationId xmlns:a16="http://schemas.microsoft.com/office/drawing/2014/main" id="{BF44C0F0-5F9F-416E-AF55-62CCE716F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8">
              <a:extLst>
                <a:ext uri="{FF2B5EF4-FFF2-40B4-BE49-F238E27FC236}">
                  <a16:creationId xmlns:a16="http://schemas.microsoft.com/office/drawing/2014/main" id="{99863996-BC66-46EC-B760-3D0D663A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9">
              <a:extLst>
                <a:ext uri="{FF2B5EF4-FFF2-40B4-BE49-F238E27FC236}">
                  <a16:creationId xmlns:a16="http://schemas.microsoft.com/office/drawing/2014/main" id="{FA514F3E-863E-4BD0-A299-51386026A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0">
              <a:extLst>
                <a:ext uri="{FF2B5EF4-FFF2-40B4-BE49-F238E27FC236}">
                  <a16:creationId xmlns:a16="http://schemas.microsoft.com/office/drawing/2014/main" id="{4AAA8ADA-3B22-4262-95CA-8F4B9EEA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">
              <a:extLst>
                <a:ext uri="{FF2B5EF4-FFF2-40B4-BE49-F238E27FC236}">
                  <a16:creationId xmlns:a16="http://schemas.microsoft.com/office/drawing/2014/main" id="{8E1F27AD-34C9-4082-AD4A-669F0E4F7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3">
              <a:extLst>
                <a:ext uri="{FF2B5EF4-FFF2-40B4-BE49-F238E27FC236}">
                  <a16:creationId xmlns:a16="http://schemas.microsoft.com/office/drawing/2014/main" id="{33AD3704-E6FA-450C-A8C2-218B21073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">
              <a:extLst>
                <a:ext uri="{FF2B5EF4-FFF2-40B4-BE49-F238E27FC236}">
                  <a16:creationId xmlns:a16="http://schemas.microsoft.com/office/drawing/2014/main" id="{6CFB7F60-68AE-4251-8BF8-9E17FF1F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5">
              <a:extLst>
                <a:ext uri="{FF2B5EF4-FFF2-40B4-BE49-F238E27FC236}">
                  <a16:creationId xmlns:a16="http://schemas.microsoft.com/office/drawing/2014/main" id="{CFA3FEFA-47BF-49E4-917E-4ED9EA1D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6">
              <a:extLst>
                <a:ext uri="{FF2B5EF4-FFF2-40B4-BE49-F238E27FC236}">
                  <a16:creationId xmlns:a16="http://schemas.microsoft.com/office/drawing/2014/main" id="{7D6E9745-E1F2-4E7D-89F1-304C346F5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5A13222B-097F-4C50-8104-7CF23114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8">
              <a:extLst>
                <a:ext uri="{FF2B5EF4-FFF2-40B4-BE49-F238E27FC236}">
                  <a16:creationId xmlns:a16="http://schemas.microsoft.com/office/drawing/2014/main" id="{12762095-5CF7-4DA8-9FC7-10FCF5C89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9">
              <a:extLst>
                <a:ext uri="{FF2B5EF4-FFF2-40B4-BE49-F238E27FC236}">
                  <a16:creationId xmlns:a16="http://schemas.microsoft.com/office/drawing/2014/main" id="{8BDFD7CA-FAC6-41CE-A0A9-B76E590EF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0">
              <a:extLst>
                <a:ext uri="{FF2B5EF4-FFF2-40B4-BE49-F238E27FC236}">
                  <a16:creationId xmlns:a16="http://schemas.microsoft.com/office/drawing/2014/main" id="{BF58B06F-A1EC-4628-A7EF-96AA7CDE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1">
              <a:extLst>
                <a:ext uri="{FF2B5EF4-FFF2-40B4-BE49-F238E27FC236}">
                  <a16:creationId xmlns:a16="http://schemas.microsoft.com/office/drawing/2014/main" id="{B2E1BDFF-2190-47A4-8447-37680BC4B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2">
              <a:extLst>
                <a:ext uri="{FF2B5EF4-FFF2-40B4-BE49-F238E27FC236}">
                  <a16:creationId xmlns:a16="http://schemas.microsoft.com/office/drawing/2014/main" id="{3D5A49F0-839D-4D2E-A753-003544C55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3">
              <a:extLst>
                <a:ext uri="{FF2B5EF4-FFF2-40B4-BE49-F238E27FC236}">
                  <a16:creationId xmlns:a16="http://schemas.microsoft.com/office/drawing/2014/main" id="{1416CB0F-81CB-4030-B2EE-673D7CA25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4">
              <a:extLst>
                <a:ext uri="{FF2B5EF4-FFF2-40B4-BE49-F238E27FC236}">
                  <a16:creationId xmlns:a16="http://schemas.microsoft.com/office/drawing/2014/main" id="{615CAF99-E776-43F8-9BE6-8B8FFBF09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5">
              <a:extLst>
                <a:ext uri="{FF2B5EF4-FFF2-40B4-BE49-F238E27FC236}">
                  <a16:creationId xmlns:a16="http://schemas.microsoft.com/office/drawing/2014/main" id="{9A37BB12-BCEA-46C2-8294-CE512740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6">
              <a:extLst>
                <a:ext uri="{FF2B5EF4-FFF2-40B4-BE49-F238E27FC236}">
                  <a16:creationId xmlns:a16="http://schemas.microsoft.com/office/drawing/2014/main" id="{D1109534-F8AC-4810-98AD-D65556818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7">
              <a:extLst>
                <a:ext uri="{FF2B5EF4-FFF2-40B4-BE49-F238E27FC236}">
                  <a16:creationId xmlns:a16="http://schemas.microsoft.com/office/drawing/2014/main" id="{125C798E-8EC3-4A50-B954-AE9CCF216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8">
              <a:extLst>
                <a:ext uri="{FF2B5EF4-FFF2-40B4-BE49-F238E27FC236}">
                  <a16:creationId xmlns:a16="http://schemas.microsoft.com/office/drawing/2014/main" id="{E128D1F5-1171-414E-9B56-EBDA5403F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9">
              <a:extLst>
                <a:ext uri="{FF2B5EF4-FFF2-40B4-BE49-F238E27FC236}">
                  <a16:creationId xmlns:a16="http://schemas.microsoft.com/office/drawing/2014/main" id="{86D81C70-8A89-4684-BCDF-368D451E5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0">
              <a:extLst>
                <a:ext uri="{FF2B5EF4-FFF2-40B4-BE49-F238E27FC236}">
                  <a16:creationId xmlns:a16="http://schemas.microsoft.com/office/drawing/2014/main" id="{33C879F9-A144-4A5D-8E0A-30DFECF03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1">
              <a:extLst>
                <a:ext uri="{FF2B5EF4-FFF2-40B4-BE49-F238E27FC236}">
                  <a16:creationId xmlns:a16="http://schemas.microsoft.com/office/drawing/2014/main" id="{B8413AC5-7E73-4BBA-9E27-3ED890CF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2">
              <a:extLst>
                <a:ext uri="{FF2B5EF4-FFF2-40B4-BE49-F238E27FC236}">
                  <a16:creationId xmlns:a16="http://schemas.microsoft.com/office/drawing/2014/main" id="{32D75E65-DD61-45AC-AC35-1D81A569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3">
              <a:extLst>
                <a:ext uri="{FF2B5EF4-FFF2-40B4-BE49-F238E27FC236}">
                  <a16:creationId xmlns:a16="http://schemas.microsoft.com/office/drawing/2014/main" id="{8663318B-B5AC-490C-83E3-CCD7BB65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4">
              <a:extLst>
                <a:ext uri="{FF2B5EF4-FFF2-40B4-BE49-F238E27FC236}">
                  <a16:creationId xmlns:a16="http://schemas.microsoft.com/office/drawing/2014/main" id="{9D04953D-E204-4F8F-B5A9-E6D747D16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5">
              <a:extLst>
                <a:ext uri="{FF2B5EF4-FFF2-40B4-BE49-F238E27FC236}">
                  <a16:creationId xmlns:a16="http://schemas.microsoft.com/office/drawing/2014/main" id="{9C4C765E-05A0-4E27-BC0A-16521BC7C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6">
              <a:extLst>
                <a:ext uri="{FF2B5EF4-FFF2-40B4-BE49-F238E27FC236}">
                  <a16:creationId xmlns:a16="http://schemas.microsoft.com/office/drawing/2014/main" id="{70DD5A1D-CDDD-41BE-9254-DBC2EC471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7">
              <a:extLst>
                <a:ext uri="{FF2B5EF4-FFF2-40B4-BE49-F238E27FC236}">
                  <a16:creationId xmlns:a16="http://schemas.microsoft.com/office/drawing/2014/main" id="{1CBBD824-D9AB-4A1E-88E0-107BBCDF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8">
              <a:extLst>
                <a:ext uri="{FF2B5EF4-FFF2-40B4-BE49-F238E27FC236}">
                  <a16:creationId xmlns:a16="http://schemas.microsoft.com/office/drawing/2014/main" id="{99E02B37-EFAE-41E9-A3D6-F3546650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2485E88D-2273-4733-BE1A-CCED7975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9069748C-ABE8-4A47-AB0F-DFB9E46FD08A}"/>
              </a:ext>
            </a:extLst>
          </p:cNvPr>
          <p:cNvGrpSpPr/>
          <p:nvPr/>
        </p:nvGrpSpPr>
        <p:grpSpPr>
          <a:xfrm>
            <a:off x="5907381" y="3600499"/>
            <a:ext cx="539135" cy="539133"/>
            <a:chOff x="7524906" y="3879929"/>
            <a:chExt cx="1009494" cy="1009490"/>
          </a:xfrm>
        </p:grpSpPr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DD3E33AC-1D6B-438A-89DF-C7078CA9746E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ACDFABB2-CE2F-492A-AF87-CC4F992DDD0B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229B32AE-F032-4DD6-B3C7-237D2DC121A4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8945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750" tmFilter="0, 0; .2, .5; .8, .5; 1, 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375" autoRev="1" fill="hold"/>
                                        <p:tgtEl>
                                          <p:spTgt spid="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  <p:bldP spid="165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4812215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Russian Federation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grpSp>
        <p:nvGrpSpPr>
          <p:cNvPr id="65" name="Group 4">
            <a:extLst>
              <a:ext uri="{FF2B5EF4-FFF2-40B4-BE49-F238E27FC236}">
                <a16:creationId xmlns:a16="http://schemas.microsoft.com/office/drawing/2014/main" id="{66F4F30F-823D-49EC-9520-C6E160A2B93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84221" y="1425245"/>
            <a:ext cx="7917104" cy="4153244"/>
            <a:chOff x="762" y="1755"/>
            <a:chExt cx="4362" cy="2567"/>
          </a:xfrm>
          <a:solidFill>
            <a:schemeClr val="bg2">
              <a:lumMod val="90000"/>
            </a:schemeClr>
          </a:solidFill>
          <a:effectLst/>
        </p:grpSpPr>
        <p:sp>
          <p:nvSpPr>
            <p:cNvPr id="66" name="Freeform 9">
              <a:extLst>
                <a:ext uri="{FF2B5EF4-FFF2-40B4-BE49-F238E27FC236}">
                  <a16:creationId xmlns:a16="http://schemas.microsoft.com/office/drawing/2014/main" id="{16C52B39-1BEF-45DD-8451-21B871E56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907"/>
              <a:ext cx="31" cy="31"/>
            </a:xfrm>
            <a:custGeom>
              <a:avLst/>
              <a:gdLst>
                <a:gd name="T0" fmla="*/ 3 w 15"/>
                <a:gd name="T1" fmla="*/ 1 h 15"/>
                <a:gd name="T2" fmla="*/ 6 w 15"/>
                <a:gd name="T3" fmla="*/ 6 h 15"/>
                <a:gd name="T4" fmla="*/ 9 w 15"/>
                <a:gd name="T5" fmla="*/ 0 h 15"/>
                <a:gd name="T6" fmla="*/ 15 w 15"/>
                <a:gd name="T7" fmla="*/ 7 h 15"/>
                <a:gd name="T8" fmla="*/ 8 w 15"/>
                <a:gd name="T9" fmla="*/ 15 h 15"/>
                <a:gd name="T10" fmla="*/ 0 w 15"/>
                <a:gd name="T11" fmla="*/ 7 h 15"/>
                <a:gd name="T12" fmla="*/ 3 w 15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3" y="1"/>
                  </a:moveTo>
                  <a:cubicBezTo>
                    <a:pt x="5" y="3"/>
                    <a:pt x="5" y="5"/>
                    <a:pt x="6" y="6"/>
                  </a:cubicBezTo>
                  <a:cubicBezTo>
                    <a:pt x="6" y="7"/>
                    <a:pt x="11" y="4"/>
                    <a:pt x="9" y="0"/>
                  </a:cubicBezTo>
                  <a:cubicBezTo>
                    <a:pt x="12" y="0"/>
                    <a:pt x="15" y="4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ubicBezTo>
                    <a:pt x="0" y="5"/>
                    <a:pt x="2" y="3"/>
                    <a:pt x="3" y="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0">
              <a:extLst>
                <a:ext uri="{FF2B5EF4-FFF2-40B4-BE49-F238E27FC236}">
                  <a16:creationId xmlns:a16="http://schemas.microsoft.com/office/drawing/2014/main" id="{9B32D599-45BD-46B2-AB38-164F60BD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453"/>
              <a:ext cx="421" cy="565"/>
            </a:xfrm>
            <a:custGeom>
              <a:avLst/>
              <a:gdLst>
                <a:gd name="T0" fmla="*/ 193 w 202"/>
                <a:gd name="T1" fmla="*/ 56 h 271"/>
                <a:gd name="T2" fmla="*/ 200 w 202"/>
                <a:gd name="T3" fmla="*/ 95 h 271"/>
                <a:gd name="T4" fmla="*/ 181 w 202"/>
                <a:gd name="T5" fmla="*/ 88 h 271"/>
                <a:gd name="T6" fmla="*/ 164 w 202"/>
                <a:gd name="T7" fmla="*/ 88 h 271"/>
                <a:gd name="T8" fmla="*/ 155 w 202"/>
                <a:gd name="T9" fmla="*/ 104 h 271"/>
                <a:gd name="T10" fmla="*/ 154 w 202"/>
                <a:gd name="T11" fmla="*/ 124 h 271"/>
                <a:gd name="T12" fmla="*/ 164 w 202"/>
                <a:gd name="T13" fmla="*/ 144 h 271"/>
                <a:gd name="T14" fmla="*/ 167 w 202"/>
                <a:gd name="T15" fmla="*/ 169 h 271"/>
                <a:gd name="T16" fmla="*/ 176 w 202"/>
                <a:gd name="T17" fmla="*/ 184 h 271"/>
                <a:gd name="T18" fmla="*/ 193 w 202"/>
                <a:gd name="T19" fmla="*/ 181 h 271"/>
                <a:gd name="T20" fmla="*/ 187 w 202"/>
                <a:gd name="T21" fmla="*/ 198 h 271"/>
                <a:gd name="T22" fmla="*/ 178 w 202"/>
                <a:gd name="T23" fmla="*/ 213 h 271"/>
                <a:gd name="T24" fmla="*/ 163 w 202"/>
                <a:gd name="T25" fmla="*/ 231 h 271"/>
                <a:gd name="T26" fmla="*/ 161 w 202"/>
                <a:gd name="T27" fmla="*/ 217 h 271"/>
                <a:gd name="T28" fmla="*/ 147 w 202"/>
                <a:gd name="T29" fmla="*/ 227 h 271"/>
                <a:gd name="T30" fmla="*/ 127 w 202"/>
                <a:gd name="T31" fmla="*/ 241 h 271"/>
                <a:gd name="T32" fmla="*/ 130 w 202"/>
                <a:gd name="T33" fmla="*/ 255 h 271"/>
                <a:gd name="T34" fmla="*/ 113 w 202"/>
                <a:gd name="T35" fmla="*/ 269 h 271"/>
                <a:gd name="T36" fmla="*/ 103 w 202"/>
                <a:gd name="T37" fmla="*/ 260 h 271"/>
                <a:gd name="T38" fmla="*/ 89 w 202"/>
                <a:gd name="T39" fmla="*/ 260 h 271"/>
                <a:gd name="T40" fmla="*/ 74 w 202"/>
                <a:gd name="T41" fmla="*/ 266 h 271"/>
                <a:gd name="T42" fmla="*/ 75 w 202"/>
                <a:gd name="T43" fmla="*/ 253 h 271"/>
                <a:gd name="T44" fmla="*/ 75 w 202"/>
                <a:gd name="T45" fmla="*/ 245 h 271"/>
                <a:gd name="T46" fmla="*/ 59 w 202"/>
                <a:gd name="T47" fmla="*/ 230 h 271"/>
                <a:gd name="T48" fmla="*/ 36 w 202"/>
                <a:gd name="T49" fmla="*/ 238 h 271"/>
                <a:gd name="T50" fmla="*/ 30 w 202"/>
                <a:gd name="T51" fmla="*/ 227 h 271"/>
                <a:gd name="T52" fmla="*/ 10 w 202"/>
                <a:gd name="T53" fmla="*/ 208 h 271"/>
                <a:gd name="T54" fmla="*/ 4 w 202"/>
                <a:gd name="T55" fmla="*/ 189 h 271"/>
                <a:gd name="T56" fmla="*/ 7 w 202"/>
                <a:gd name="T57" fmla="*/ 176 h 271"/>
                <a:gd name="T58" fmla="*/ 18 w 202"/>
                <a:gd name="T59" fmla="*/ 171 h 271"/>
                <a:gd name="T60" fmla="*/ 9 w 202"/>
                <a:gd name="T61" fmla="*/ 159 h 271"/>
                <a:gd name="T62" fmla="*/ 22 w 202"/>
                <a:gd name="T63" fmla="*/ 149 h 271"/>
                <a:gd name="T64" fmla="*/ 30 w 202"/>
                <a:gd name="T65" fmla="*/ 142 h 271"/>
                <a:gd name="T66" fmla="*/ 39 w 202"/>
                <a:gd name="T67" fmla="*/ 131 h 271"/>
                <a:gd name="T68" fmla="*/ 48 w 202"/>
                <a:gd name="T69" fmla="*/ 119 h 271"/>
                <a:gd name="T70" fmla="*/ 34 w 202"/>
                <a:gd name="T71" fmla="*/ 101 h 271"/>
                <a:gd name="T72" fmla="*/ 25 w 202"/>
                <a:gd name="T73" fmla="*/ 79 h 271"/>
                <a:gd name="T74" fmla="*/ 25 w 202"/>
                <a:gd name="T75" fmla="*/ 69 h 271"/>
                <a:gd name="T76" fmla="*/ 29 w 202"/>
                <a:gd name="T77" fmla="*/ 61 h 271"/>
                <a:gd name="T78" fmla="*/ 38 w 202"/>
                <a:gd name="T79" fmla="*/ 51 h 271"/>
                <a:gd name="T80" fmla="*/ 50 w 202"/>
                <a:gd name="T81" fmla="*/ 43 h 271"/>
                <a:gd name="T82" fmla="*/ 50 w 202"/>
                <a:gd name="T83" fmla="*/ 26 h 271"/>
                <a:gd name="T84" fmla="*/ 55 w 202"/>
                <a:gd name="T85" fmla="*/ 17 h 271"/>
                <a:gd name="T86" fmla="*/ 72 w 202"/>
                <a:gd name="T87" fmla="*/ 27 h 271"/>
                <a:gd name="T88" fmla="*/ 94 w 202"/>
                <a:gd name="T89" fmla="*/ 24 h 271"/>
                <a:gd name="T90" fmla="*/ 109 w 202"/>
                <a:gd name="T91" fmla="*/ 14 h 271"/>
                <a:gd name="T92" fmla="*/ 131 w 202"/>
                <a:gd name="T93" fmla="*/ 2 h 271"/>
                <a:gd name="T94" fmla="*/ 139 w 202"/>
                <a:gd name="T95" fmla="*/ 16 h 271"/>
                <a:gd name="T96" fmla="*/ 147 w 202"/>
                <a:gd name="T97" fmla="*/ 20 h 271"/>
                <a:gd name="T98" fmla="*/ 157 w 202"/>
                <a:gd name="T99" fmla="*/ 32 h 271"/>
                <a:gd name="T100" fmla="*/ 174 w 202"/>
                <a:gd name="T101" fmla="*/ 35 h 271"/>
                <a:gd name="T102" fmla="*/ 179 w 202"/>
                <a:gd name="T103" fmla="*/ 52 h 271"/>
                <a:gd name="T104" fmla="*/ 187 w 202"/>
                <a:gd name="T105" fmla="*/ 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" h="271">
                  <a:moveTo>
                    <a:pt x="193" y="55"/>
                  </a:moveTo>
                  <a:cubicBezTo>
                    <a:pt x="193" y="55"/>
                    <a:pt x="193" y="55"/>
                    <a:pt x="193" y="56"/>
                  </a:cubicBezTo>
                  <a:cubicBezTo>
                    <a:pt x="194" y="58"/>
                    <a:pt x="199" y="80"/>
                    <a:pt x="200" y="84"/>
                  </a:cubicBezTo>
                  <a:cubicBezTo>
                    <a:pt x="201" y="89"/>
                    <a:pt x="202" y="94"/>
                    <a:pt x="200" y="95"/>
                  </a:cubicBezTo>
                  <a:cubicBezTo>
                    <a:pt x="199" y="95"/>
                    <a:pt x="195" y="89"/>
                    <a:pt x="192" y="90"/>
                  </a:cubicBezTo>
                  <a:cubicBezTo>
                    <a:pt x="189" y="92"/>
                    <a:pt x="184" y="91"/>
                    <a:pt x="181" y="88"/>
                  </a:cubicBezTo>
                  <a:cubicBezTo>
                    <a:pt x="178" y="86"/>
                    <a:pt x="175" y="76"/>
                    <a:pt x="171" y="78"/>
                  </a:cubicBezTo>
                  <a:cubicBezTo>
                    <a:pt x="168" y="81"/>
                    <a:pt x="166" y="88"/>
                    <a:pt x="164" y="88"/>
                  </a:cubicBezTo>
                  <a:cubicBezTo>
                    <a:pt x="162" y="88"/>
                    <a:pt x="160" y="90"/>
                    <a:pt x="158" y="93"/>
                  </a:cubicBezTo>
                  <a:cubicBezTo>
                    <a:pt x="156" y="95"/>
                    <a:pt x="158" y="101"/>
                    <a:pt x="155" y="104"/>
                  </a:cubicBezTo>
                  <a:cubicBezTo>
                    <a:pt x="152" y="107"/>
                    <a:pt x="151" y="109"/>
                    <a:pt x="151" y="114"/>
                  </a:cubicBezTo>
                  <a:cubicBezTo>
                    <a:pt x="152" y="118"/>
                    <a:pt x="149" y="119"/>
                    <a:pt x="154" y="124"/>
                  </a:cubicBezTo>
                  <a:cubicBezTo>
                    <a:pt x="160" y="128"/>
                    <a:pt x="159" y="129"/>
                    <a:pt x="160" y="133"/>
                  </a:cubicBezTo>
                  <a:cubicBezTo>
                    <a:pt x="160" y="137"/>
                    <a:pt x="161" y="140"/>
                    <a:pt x="164" y="144"/>
                  </a:cubicBezTo>
                  <a:cubicBezTo>
                    <a:pt x="166" y="149"/>
                    <a:pt x="163" y="151"/>
                    <a:pt x="163" y="155"/>
                  </a:cubicBezTo>
                  <a:cubicBezTo>
                    <a:pt x="162" y="159"/>
                    <a:pt x="164" y="164"/>
                    <a:pt x="167" y="169"/>
                  </a:cubicBezTo>
                  <a:cubicBezTo>
                    <a:pt x="170" y="173"/>
                    <a:pt x="171" y="175"/>
                    <a:pt x="171" y="178"/>
                  </a:cubicBezTo>
                  <a:cubicBezTo>
                    <a:pt x="171" y="182"/>
                    <a:pt x="175" y="184"/>
                    <a:pt x="176" y="184"/>
                  </a:cubicBezTo>
                  <a:cubicBezTo>
                    <a:pt x="178" y="184"/>
                    <a:pt x="181" y="181"/>
                    <a:pt x="182" y="178"/>
                  </a:cubicBezTo>
                  <a:cubicBezTo>
                    <a:pt x="182" y="174"/>
                    <a:pt x="191" y="175"/>
                    <a:pt x="193" y="181"/>
                  </a:cubicBezTo>
                  <a:cubicBezTo>
                    <a:pt x="194" y="186"/>
                    <a:pt x="189" y="186"/>
                    <a:pt x="187" y="189"/>
                  </a:cubicBezTo>
                  <a:cubicBezTo>
                    <a:pt x="186" y="193"/>
                    <a:pt x="191" y="197"/>
                    <a:pt x="187" y="198"/>
                  </a:cubicBezTo>
                  <a:cubicBezTo>
                    <a:pt x="183" y="199"/>
                    <a:pt x="180" y="200"/>
                    <a:pt x="179" y="203"/>
                  </a:cubicBezTo>
                  <a:cubicBezTo>
                    <a:pt x="178" y="206"/>
                    <a:pt x="178" y="209"/>
                    <a:pt x="178" y="213"/>
                  </a:cubicBezTo>
                  <a:cubicBezTo>
                    <a:pt x="177" y="216"/>
                    <a:pt x="173" y="214"/>
                    <a:pt x="172" y="218"/>
                  </a:cubicBezTo>
                  <a:cubicBezTo>
                    <a:pt x="171" y="223"/>
                    <a:pt x="168" y="231"/>
                    <a:pt x="163" y="231"/>
                  </a:cubicBezTo>
                  <a:cubicBezTo>
                    <a:pt x="158" y="230"/>
                    <a:pt x="155" y="228"/>
                    <a:pt x="158" y="224"/>
                  </a:cubicBezTo>
                  <a:cubicBezTo>
                    <a:pt x="161" y="221"/>
                    <a:pt x="165" y="217"/>
                    <a:pt x="161" y="217"/>
                  </a:cubicBezTo>
                  <a:cubicBezTo>
                    <a:pt x="158" y="217"/>
                    <a:pt x="155" y="216"/>
                    <a:pt x="150" y="219"/>
                  </a:cubicBezTo>
                  <a:cubicBezTo>
                    <a:pt x="145" y="222"/>
                    <a:pt x="152" y="227"/>
                    <a:pt x="147" y="227"/>
                  </a:cubicBezTo>
                  <a:cubicBezTo>
                    <a:pt x="142" y="227"/>
                    <a:pt x="133" y="229"/>
                    <a:pt x="130" y="232"/>
                  </a:cubicBezTo>
                  <a:cubicBezTo>
                    <a:pt x="127" y="235"/>
                    <a:pt x="126" y="236"/>
                    <a:pt x="127" y="241"/>
                  </a:cubicBezTo>
                  <a:cubicBezTo>
                    <a:pt x="128" y="246"/>
                    <a:pt x="131" y="245"/>
                    <a:pt x="129" y="247"/>
                  </a:cubicBezTo>
                  <a:cubicBezTo>
                    <a:pt x="127" y="249"/>
                    <a:pt x="136" y="251"/>
                    <a:pt x="130" y="255"/>
                  </a:cubicBezTo>
                  <a:cubicBezTo>
                    <a:pt x="125" y="259"/>
                    <a:pt x="121" y="255"/>
                    <a:pt x="120" y="260"/>
                  </a:cubicBezTo>
                  <a:cubicBezTo>
                    <a:pt x="119" y="265"/>
                    <a:pt x="117" y="266"/>
                    <a:pt x="113" y="269"/>
                  </a:cubicBezTo>
                  <a:cubicBezTo>
                    <a:pt x="111" y="270"/>
                    <a:pt x="110" y="271"/>
                    <a:pt x="108" y="271"/>
                  </a:cubicBezTo>
                  <a:cubicBezTo>
                    <a:pt x="103" y="260"/>
                    <a:pt x="103" y="260"/>
                    <a:pt x="103" y="260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74" y="266"/>
                    <a:pt x="74" y="266"/>
                    <a:pt x="74" y="26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5" y="240"/>
                    <a:pt x="75" y="240"/>
                    <a:pt x="75" y="240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30" y="227"/>
                    <a:pt x="30" y="227"/>
                    <a:pt x="30" y="227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5" y="197"/>
                    <a:pt x="5" y="197"/>
                    <a:pt x="5" y="197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4"/>
                    <a:pt x="187" y="54"/>
                    <a:pt x="187" y="54"/>
                  </a:cubicBezTo>
                  <a:lnTo>
                    <a:pt x="193" y="55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1">
              <a:extLst>
                <a:ext uri="{FF2B5EF4-FFF2-40B4-BE49-F238E27FC236}">
                  <a16:creationId xmlns:a16="http://schemas.microsoft.com/office/drawing/2014/main" id="{6A5F172D-7DDB-43E5-8370-406D098D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326"/>
              <a:ext cx="375" cy="409"/>
            </a:xfrm>
            <a:custGeom>
              <a:avLst/>
              <a:gdLst>
                <a:gd name="T0" fmla="*/ 1 w 180"/>
                <a:gd name="T1" fmla="*/ 5 h 196"/>
                <a:gd name="T2" fmla="*/ 7 w 180"/>
                <a:gd name="T3" fmla="*/ 13 h 196"/>
                <a:gd name="T4" fmla="*/ 15 w 180"/>
                <a:gd name="T5" fmla="*/ 20 h 196"/>
                <a:gd name="T6" fmla="*/ 16 w 180"/>
                <a:gd name="T7" fmla="*/ 27 h 196"/>
                <a:gd name="T8" fmla="*/ 11 w 180"/>
                <a:gd name="T9" fmla="*/ 37 h 196"/>
                <a:gd name="T10" fmla="*/ 22 w 180"/>
                <a:gd name="T11" fmla="*/ 47 h 196"/>
                <a:gd name="T12" fmla="*/ 38 w 180"/>
                <a:gd name="T13" fmla="*/ 68 h 196"/>
                <a:gd name="T14" fmla="*/ 58 w 180"/>
                <a:gd name="T15" fmla="*/ 74 h 196"/>
                <a:gd name="T16" fmla="*/ 66 w 180"/>
                <a:gd name="T17" fmla="*/ 89 h 196"/>
                <a:gd name="T18" fmla="*/ 83 w 180"/>
                <a:gd name="T19" fmla="*/ 104 h 196"/>
                <a:gd name="T20" fmla="*/ 103 w 180"/>
                <a:gd name="T21" fmla="*/ 133 h 196"/>
                <a:gd name="T22" fmla="*/ 116 w 180"/>
                <a:gd name="T23" fmla="*/ 141 h 196"/>
                <a:gd name="T24" fmla="*/ 127 w 180"/>
                <a:gd name="T25" fmla="*/ 156 h 196"/>
                <a:gd name="T26" fmla="*/ 136 w 180"/>
                <a:gd name="T27" fmla="*/ 166 h 196"/>
                <a:gd name="T28" fmla="*/ 143 w 180"/>
                <a:gd name="T29" fmla="*/ 179 h 196"/>
                <a:gd name="T30" fmla="*/ 159 w 180"/>
                <a:gd name="T31" fmla="*/ 193 h 196"/>
                <a:gd name="T32" fmla="*/ 162 w 180"/>
                <a:gd name="T33" fmla="*/ 186 h 196"/>
                <a:gd name="T34" fmla="*/ 155 w 180"/>
                <a:gd name="T35" fmla="*/ 172 h 196"/>
                <a:gd name="T36" fmla="*/ 161 w 180"/>
                <a:gd name="T37" fmla="*/ 167 h 196"/>
                <a:gd name="T38" fmla="*/ 166 w 180"/>
                <a:gd name="T39" fmla="*/ 163 h 196"/>
                <a:gd name="T40" fmla="*/ 178 w 180"/>
                <a:gd name="T41" fmla="*/ 168 h 196"/>
                <a:gd name="T42" fmla="*/ 170 w 180"/>
                <a:gd name="T43" fmla="*/ 156 h 196"/>
                <a:gd name="T44" fmla="*/ 162 w 180"/>
                <a:gd name="T45" fmla="*/ 158 h 196"/>
                <a:gd name="T46" fmla="*/ 153 w 180"/>
                <a:gd name="T47" fmla="*/ 152 h 196"/>
                <a:gd name="T48" fmla="*/ 138 w 180"/>
                <a:gd name="T49" fmla="*/ 150 h 196"/>
                <a:gd name="T50" fmla="*/ 124 w 180"/>
                <a:gd name="T51" fmla="*/ 133 h 196"/>
                <a:gd name="T52" fmla="*/ 114 w 180"/>
                <a:gd name="T53" fmla="*/ 114 h 196"/>
                <a:gd name="T54" fmla="*/ 114 w 180"/>
                <a:gd name="T55" fmla="*/ 100 h 196"/>
                <a:gd name="T56" fmla="*/ 128 w 180"/>
                <a:gd name="T57" fmla="*/ 94 h 196"/>
                <a:gd name="T58" fmla="*/ 137 w 180"/>
                <a:gd name="T59" fmla="*/ 95 h 196"/>
                <a:gd name="T60" fmla="*/ 120 w 180"/>
                <a:gd name="T61" fmla="*/ 88 h 196"/>
                <a:gd name="T62" fmla="*/ 74 w 180"/>
                <a:gd name="T63" fmla="*/ 58 h 196"/>
                <a:gd name="T64" fmla="*/ 61 w 180"/>
                <a:gd name="T65" fmla="*/ 50 h 196"/>
                <a:gd name="T66" fmla="*/ 51 w 180"/>
                <a:gd name="T67" fmla="*/ 42 h 196"/>
                <a:gd name="T68" fmla="*/ 43 w 180"/>
                <a:gd name="T69" fmla="*/ 30 h 196"/>
                <a:gd name="T70" fmla="*/ 25 w 180"/>
                <a:gd name="T71" fmla="*/ 16 h 196"/>
                <a:gd name="T72" fmla="*/ 12 w 180"/>
                <a:gd name="T73" fmla="*/ 7 h 196"/>
                <a:gd name="T74" fmla="*/ 5 w 180"/>
                <a:gd name="T75" fmla="*/ 0 h 196"/>
                <a:gd name="T76" fmla="*/ 1 w 180"/>
                <a:gd name="T77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96">
                  <a:moveTo>
                    <a:pt x="1" y="5"/>
                  </a:moveTo>
                  <a:cubicBezTo>
                    <a:pt x="0" y="7"/>
                    <a:pt x="3" y="13"/>
                    <a:pt x="7" y="13"/>
                  </a:cubicBezTo>
                  <a:cubicBezTo>
                    <a:pt x="10" y="13"/>
                    <a:pt x="12" y="15"/>
                    <a:pt x="15" y="20"/>
                  </a:cubicBezTo>
                  <a:cubicBezTo>
                    <a:pt x="18" y="24"/>
                    <a:pt x="20" y="27"/>
                    <a:pt x="16" y="27"/>
                  </a:cubicBezTo>
                  <a:cubicBezTo>
                    <a:pt x="12" y="27"/>
                    <a:pt x="9" y="33"/>
                    <a:pt x="11" y="37"/>
                  </a:cubicBezTo>
                  <a:cubicBezTo>
                    <a:pt x="13" y="41"/>
                    <a:pt x="20" y="44"/>
                    <a:pt x="22" y="47"/>
                  </a:cubicBezTo>
                  <a:cubicBezTo>
                    <a:pt x="25" y="50"/>
                    <a:pt x="33" y="64"/>
                    <a:pt x="38" y="68"/>
                  </a:cubicBezTo>
                  <a:cubicBezTo>
                    <a:pt x="42" y="72"/>
                    <a:pt x="51" y="70"/>
                    <a:pt x="58" y="74"/>
                  </a:cubicBezTo>
                  <a:cubicBezTo>
                    <a:pt x="64" y="77"/>
                    <a:pt x="65" y="84"/>
                    <a:pt x="66" y="89"/>
                  </a:cubicBezTo>
                  <a:cubicBezTo>
                    <a:pt x="67" y="95"/>
                    <a:pt x="79" y="99"/>
                    <a:pt x="83" y="104"/>
                  </a:cubicBezTo>
                  <a:cubicBezTo>
                    <a:pt x="87" y="108"/>
                    <a:pt x="101" y="128"/>
                    <a:pt x="103" y="133"/>
                  </a:cubicBezTo>
                  <a:cubicBezTo>
                    <a:pt x="105" y="139"/>
                    <a:pt x="112" y="138"/>
                    <a:pt x="116" y="141"/>
                  </a:cubicBezTo>
                  <a:cubicBezTo>
                    <a:pt x="121" y="143"/>
                    <a:pt x="126" y="153"/>
                    <a:pt x="127" y="156"/>
                  </a:cubicBezTo>
                  <a:cubicBezTo>
                    <a:pt x="128" y="160"/>
                    <a:pt x="132" y="162"/>
                    <a:pt x="136" y="166"/>
                  </a:cubicBezTo>
                  <a:cubicBezTo>
                    <a:pt x="141" y="170"/>
                    <a:pt x="142" y="172"/>
                    <a:pt x="143" y="179"/>
                  </a:cubicBezTo>
                  <a:cubicBezTo>
                    <a:pt x="143" y="187"/>
                    <a:pt x="155" y="190"/>
                    <a:pt x="159" y="193"/>
                  </a:cubicBezTo>
                  <a:cubicBezTo>
                    <a:pt x="162" y="196"/>
                    <a:pt x="165" y="189"/>
                    <a:pt x="162" y="186"/>
                  </a:cubicBezTo>
                  <a:cubicBezTo>
                    <a:pt x="160" y="183"/>
                    <a:pt x="155" y="175"/>
                    <a:pt x="155" y="172"/>
                  </a:cubicBezTo>
                  <a:cubicBezTo>
                    <a:pt x="155" y="168"/>
                    <a:pt x="158" y="167"/>
                    <a:pt x="161" y="167"/>
                  </a:cubicBezTo>
                  <a:cubicBezTo>
                    <a:pt x="163" y="166"/>
                    <a:pt x="161" y="162"/>
                    <a:pt x="166" y="163"/>
                  </a:cubicBezTo>
                  <a:cubicBezTo>
                    <a:pt x="172" y="164"/>
                    <a:pt x="177" y="172"/>
                    <a:pt x="178" y="168"/>
                  </a:cubicBezTo>
                  <a:cubicBezTo>
                    <a:pt x="180" y="164"/>
                    <a:pt x="172" y="159"/>
                    <a:pt x="170" y="156"/>
                  </a:cubicBezTo>
                  <a:cubicBezTo>
                    <a:pt x="167" y="153"/>
                    <a:pt x="165" y="160"/>
                    <a:pt x="162" y="158"/>
                  </a:cubicBezTo>
                  <a:cubicBezTo>
                    <a:pt x="159" y="156"/>
                    <a:pt x="155" y="154"/>
                    <a:pt x="153" y="152"/>
                  </a:cubicBezTo>
                  <a:cubicBezTo>
                    <a:pt x="151" y="150"/>
                    <a:pt x="142" y="153"/>
                    <a:pt x="138" y="150"/>
                  </a:cubicBezTo>
                  <a:cubicBezTo>
                    <a:pt x="134" y="147"/>
                    <a:pt x="128" y="139"/>
                    <a:pt x="124" y="133"/>
                  </a:cubicBezTo>
                  <a:cubicBezTo>
                    <a:pt x="119" y="127"/>
                    <a:pt x="117" y="119"/>
                    <a:pt x="114" y="114"/>
                  </a:cubicBezTo>
                  <a:cubicBezTo>
                    <a:pt x="112" y="109"/>
                    <a:pt x="111" y="103"/>
                    <a:pt x="114" y="100"/>
                  </a:cubicBezTo>
                  <a:cubicBezTo>
                    <a:pt x="117" y="97"/>
                    <a:pt x="121" y="91"/>
                    <a:pt x="128" y="94"/>
                  </a:cubicBezTo>
                  <a:cubicBezTo>
                    <a:pt x="136" y="97"/>
                    <a:pt x="139" y="96"/>
                    <a:pt x="137" y="95"/>
                  </a:cubicBezTo>
                  <a:cubicBezTo>
                    <a:pt x="136" y="93"/>
                    <a:pt x="125" y="91"/>
                    <a:pt x="120" y="88"/>
                  </a:cubicBezTo>
                  <a:cubicBezTo>
                    <a:pt x="116" y="85"/>
                    <a:pt x="78" y="62"/>
                    <a:pt x="74" y="58"/>
                  </a:cubicBezTo>
                  <a:cubicBezTo>
                    <a:pt x="70" y="54"/>
                    <a:pt x="64" y="53"/>
                    <a:pt x="61" y="50"/>
                  </a:cubicBezTo>
                  <a:cubicBezTo>
                    <a:pt x="57" y="47"/>
                    <a:pt x="55" y="48"/>
                    <a:pt x="51" y="42"/>
                  </a:cubicBezTo>
                  <a:cubicBezTo>
                    <a:pt x="47" y="36"/>
                    <a:pt x="46" y="34"/>
                    <a:pt x="43" y="30"/>
                  </a:cubicBezTo>
                  <a:cubicBezTo>
                    <a:pt x="39" y="26"/>
                    <a:pt x="29" y="19"/>
                    <a:pt x="25" y="16"/>
                  </a:cubicBezTo>
                  <a:cubicBezTo>
                    <a:pt x="20" y="13"/>
                    <a:pt x="16" y="12"/>
                    <a:pt x="12" y="7"/>
                  </a:cubicBezTo>
                  <a:cubicBezTo>
                    <a:pt x="8" y="2"/>
                    <a:pt x="8" y="0"/>
                    <a:pt x="5" y="0"/>
                  </a:cubicBezTo>
                  <a:cubicBezTo>
                    <a:pt x="1" y="1"/>
                    <a:pt x="1" y="5"/>
                    <a:pt x="1" y="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2">
              <a:extLst>
                <a:ext uri="{FF2B5EF4-FFF2-40B4-BE49-F238E27FC236}">
                  <a16:creationId xmlns:a16="http://schemas.microsoft.com/office/drawing/2014/main" id="{172775DA-61B7-4D08-9ED1-7A3A53F4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3782"/>
              <a:ext cx="163" cy="148"/>
            </a:xfrm>
            <a:custGeom>
              <a:avLst/>
              <a:gdLst>
                <a:gd name="T0" fmla="*/ 77 w 78"/>
                <a:gd name="T1" fmla="*/ 27 h 71"/>
                <a:gd name="T2" fmla="*/ 73 w 78"/>
                <a:gd name="T3" fmla="*/ 20 h 71"/>
                <a:gd name="T4" fmla="*/ 65 w 78"/>
                <a:gd name="T5" fmla="*/ 15 h 71"/>
                <a:gd name="T6" fmla="*/ 55 w 78"/>
                <a:gd name="T7" fmla="*/ 29 h 71"/>
                <a:gd name="T8" fmla="*/ 50 w 78"/>
                <a:gd name="T9" fmla="*/ 37 h 71"/>
                <a:gd name="T10" fmla="*/ 45 w 78"/>
                <a:gd name="T11" fmla="*/ 48 h 71"/>
                <a:gd name="T12" fmla="*/ 41 w 78"/>
                <a:gd name="T13" fmla="*/ 57 h 71"/>
                <a:gd name="T14" fmla="*/ 23 w 78"/>
                <a:gd name="T15" fmla="*/ 69 h 71"/>
                <a:gd name="T16" fmla="*/ 12 w 78"/>
                <a:gd name="T17" fmla="*/ 66 h 71"/>
                <a:gd name="T18" fmla="*/ 8 w 78"/>
                <a:gd name="T19" fmla="*/ 59 h 71"/>
                <a:gd name="T20" fmla="*/ 0 w 78"/>
                <a:gd name="T21" fmla="*/ 53 h 71"/>
                <a:gd name="T22" fmla="*/ 0 w 78"/>
                <a:gd name="T23" fmla="*/ 53 h 71"/>
                <a:gd name="T24" fmla="*/ 0 w 78"/>
                <a:gd name="T25" fmla="*/ 46 h 71"/>
                <a:gd name="T26" fmla="*/ 0 w 78"/>
                <a:gd name="T27" fmla="*/ 37 h 71"/>
                <a:gd name="T28" fmla="*/ 3 w 78"/>
                <a:gd name="T29" fmla="*/ 34 h 71"/>
                <a:gd name="T30" fmla="*/ 9 w 78"/>
                <a:gd name="T31" fmla="*/ 33 h 71"/>
                <a:gd name="T32" fmla="*/ 15 w 78"/>
                <a:gd name="T33" fmla="*/ 27 h 71"/>
                <a:gd name="T34" fmla="*/ 15 w 78"/>
                <a:gd name="T35" fmla="*/ 17 h 71"/>
                <a:gd name="T36" fmla="*/ 26 w 78"/>
                <a:gd name="T37" fmla="*/ 18 h 71"/>
                <a:gd name="T38" fmla="*/ 32 w 78"/>
                <a:gd name="T39" fmla="*/ 15 h 71"/>
                <a:gd name="T40" fmla="*/ 41 w 78"/>
                <a:gd name="T41" fmla="*/ 20 h 71"/>
                <a:gd name="T42" fmla="*/ 47 w 78"/>
                <a:gd name="T43" fmla="*/ 16 h 71"/>
                <a:gd name="T44" fmla="*/ 52 w 78"/>
                <a:gd name="T45" fmla="*/ 15 h 71"/>
                <a:gd name="T46" fmla="*/ 57 w 78"/>
                <a:gd name="T47" fmla="*/ 8 h 71"/>
                <a:gd name="T48" fmla="*/ 69 w 78"/>
                <a:gd name="T49" fmla="*/ 6 h 71"/>
                <a:gd name="T50" fmla="*/ 75 w 78"/>
                <a:gd name="T51" fmla="*/ 0 h 71"/>
                <a:gd name="T52" fmla="*/ 78 w 78"/>
                <a:gd name="T53" fmla="*/ 1 h 71"/>
                <a:gd name="T54" fmla="*/ 77 w 78"/>
                <a:gd name="T55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" h="71">
                  <a:moveTo>
                    <a:pt x="77" y="27"/>
                  </a:moveTo>
                  <a:cubicBezTo>
                    <a:pt x="74" y="25"/>
                    <a:pt x="73" y="21"/>
                    <a:pt x="73" y="20"/>
                  </a:cubicBezTo>
                  <a:cubicBezTo>
                    <a:pt x="72" y="18"/>
                    <a:pt x="68" y="11"/>
                    <a:pt x="65" y="15"/>
                  </a:cubicBezTo>
                  <a:cubicBezTo>
                    <a:pt x="63" y="19"/>
                    <a:pt x="55" y="24"/>
                    <a:pt x="55" y="29"/>
                  </a:cubicBezTo>
                  <a:cubicBezTo>
                    <a:pt x="55" y="33"/>
                    <a:pt x="53" y="33"/>
                    <a:pt x="50" y="37"/>
                  </a:cubicBezTo>
                  <a:cubicBezTo>
                    <a:pt x="46" y="40"/>
                    <a:pt x="44" y="44"/>
                    <a:pt x="45" y="48"/>
                  </a:cubicBezTo>
                  <a:cubicBezTo>
                    <a:pt x="45" y="51"/>
                    <a:pt x="44" y="54"/>
                    <a:pt x="41" y="57"/>
                  </a:cubicBezTo>
                  <a:cubicBezTo>
                    <a:pt x="37" y="59"/>
                    <a:pt x="26" y="67"/>
                    <a:pt x="23" y="69"/>
                  </a:cubicBezTo>
                  <a:cubicBezTo>
                    <a:pt x="19" y="71"/>
                    <a:pt x="15" y="69"/>
                    <a:pt x="12" y="66"/>
                  </a:cubicBezTo>
                  <a:cubicBezTo>
                    <a:pt x="9" y="63"/>
                    <a:pt x="11" y="59"/>
                    <a:pt x="8" y="59"/>
                  </a:cubicBezTo>
                  <a:cubicBezTo>
                    <a:pt x="4" y="58"/>
                    <a:pt x="1" y="56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37"/>
                    <a:pt x="0" y="37"/>
                  </a:cubicBezTo>
                  <a:cubicBezTo>
                    <a:pt x="0" y="36"/>
                    <a:pt x="3" y="34"/>
                    <a:pt x="3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1"/>
                    <a:pt x="78" y="1"/>
                    <a:pt x="78" y="1"/>
                  </a:cubicBezTo>
                  <a:lnTo>
                    <a:pt x="77" y="2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3">
              <a:extLst>
                <a:ext uri="{FF2B5EF4-FFF2-40B4-BE49-F238E27FC236}">
                  <a16:creationId xmlns:a16="http://schemas.microsoft.com/office/drawing/2014/main" id="{4153A9A0-9F7D-40DD-B9F6-A86D54EF6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505"/>
              <a:ext cx="600" cy="396"/>
            </a:xfrm>
            <a:custGeom>
              <a:avLst/>
              <a:gdLst>
                <a:gd name="T0" fmla="*/ 283 w 288"/>
                <a:gd name="T1" fmla="*/ 184 h 190"/>
                <a:gd name="T2" fmla="*/ 259 w 288"/>
                <a:gd name="T3" fmla="*/ 180 h 190"/>
                <a:gd name="T4" fmla="*/ 235 w 288"/>
                <a:gd name="T5" fmla="*/ 182 h 190"/>
                <a:gd name="T6" fmla="*/ 210 w 288"/>
                <a:gd name="T7" fmla="*/ 181 h 190"/>
                <a:gd name="T8" fmla="*/ 194 w 288"/>
                <a:gd name="T9" fmla="*/ 166 h 190"/>
                <a:gd name="T10" fmla="*/ 166 w 288"/>
                <a:gd name="T11" fmla="*/ 142 h 190"/>
                <a:gd name="T12" fmla="*/ 139 w 288"/>
                <a:gd name="T13" fmla="*/ 124 h 190"/>
                <a:gd name="T14" fmla="*/ 102 w 288"/>
                <a:gd name="T15" fmla="*/ 125 h 190"/>
                <a:gd name="T16" fmla="*/ 76 w 288"/>
                <a:gd name="T17" fmla="*/ 142 h 190"/>
                <a:gd name="T18" fmla="*/ 64 w 288"/>
                <a:gd name="T19" fmla="*/ 131 h 190"/>
                <a:gd name="T20" fmla="*/ 64 w 288"/>
                <a:gd name="T21" fmla="*/ 119 h 190"/>
                <a:gd name="T22" fmla="*/ 54 w 288"/>
                <a:gd name="T23" fmla="*/ 111 h 190"/>
                <a:gd name="T24" fmla="*/ 49 w 288"/>
                <a:gd name="T25" fmla="*/ 92 h 190"/>
                <a:gd name="T26" fmla="*/ 41 w 288"/>
                <a:gd name="T27" fmla="*/ 93 h 190"/>
                <a:gd name="T28" fmla="*/ 35 w 288"/>
                <a:gd name="T29" fmla="*/ 86 h 190"/>
                <a:gd name="T30" fmla="*/ 23 w 288"/>
                <a:gd name="T31" fmla="*/ 89 h 190"/>
                <a:gd name="T32" fmla="*/ 14 w 288"/>
                <a:gd name="T33" fmla="*/ 87 h 190"/>
                <a:gd name="T34" fmla="*/ 16 w 288"/>
                <a:gd name="T35" fmla="*/ 77 h 190"/>
                <a:gd name="T36" fmla="*/ 5 w 288"/>
                <a:gd name="T37" fmla="*/ 76 h 190"/>
                <a:gd name="T38" fmla="*/ 0 w 288"/>
                <a:gd name="T39" fmla="*/ 69 h 190"/>
                <a:gd name="T40" fmla="*/ 19 w 288"/>
                <a:gd name="T41" fmla="*/ 58 h 190"/>
                <a:gd name="T42" fmla="*/ 29 w 288"/>
                <a:gd name="T43" fmla="*/ 59 h 190"/>
                <a:gd name="T44" fmla="*/ 44 w 288"/>
                <a:gd name="T45" fmla="*/ 60 h 190"/>
                <a:gd name="T46" fmla="*/ 60 w 288"/>
                <a:gd name="T47" fmla="*/ 58 h 190"/>
                <a:gd name="T48" fmla="*/ 71 w 288"/>
                <a:gd name="T49" fmla="*/ 54 h 190"/>
                <a:gd name="T50" fmla="*/ 92 w 288"/>
                <a:gd name="T51" fmla="*/ 58 h 190"/>
                <a:gd name="T52" fmla="*/ 99 w 288"/>
                <a:gd name="T53" fmla="*/ 57 h 190"/>
                <a:gd name="T54" fmla="*/ 109 w 288"/>
                <a:gd name="T55" fmla="*/ 57 h 190"/>
                <a:gd name="T56" fmla="*/ 131 w 288"/>
                <a:gd name="T57" fmla="*/ 45 h 190"/>
                <a:gd name="T58" fmla="*/ 137 w 288"/>
                <a:gd name="T59" fmla="*/ 38 h 190"/>
                <a:gd name="T60" fmla="*/ 153 w 288"/>
                <a:gd name="T61" fmla="*/ 33 h 190"/>
                <a:gd name="T62" fmla="*/ 172 w 288"/>
                <a:gd name="T63" fmla="*/ 13 h 190"/>
                <a:gd name="T64" fmla="*/ 184 w 288"/>
                <a:gd name="T65" fmla="*/ 8 h 190"/>
                <a:gd name="T66" fmla="*/ 197 w 288"/>
                <a:gd name="T67" fmla="*/ 1 h 190"/>
                <a:gd name="T68" fmla="*/ 207 w 288"/>
                <a:gd name="T69" fmla="*/ 2 h 190"/>
                <a:gd name="T70" fmla="*/ 201 w 288"/>
                <a:gd name="T71" fmla="*/ 20 h 190"/>
                <a:gd name="T72" fmla="*/ 197 w 288"/>
                <a:gd name="T73" fmla="*/ 35 h 190"/>
                <a:gd name="T74" fmla="*/ 194 w 288"/>
                <a:gd name="T75" fmla="*/ 52 h 190"/>
                <a:gd name="T76" fmla="*/ 207 w 288"/>
                <a:gd name="T77" fmla="*/ 60 h 190"/>
                <a:gd name="T78" fmla="*/ 226 w 288"/>
                <a:gd name="T79" fmla="*/ 70 h 190"/>
                <a:gd name="T80" fmla="*/ 241 w 288"/>
                <a:gd name="T81" fmla="*/ 54 h 190"/>
                <a:gd name="T82" fmla="*/ 248 w 288"/>
                <a:gd name="T83" fmla="*/ 44 h 190"/>
                <a:gd name="T84" fmla="*/ 256 w 288"/>
                <a:gd name="T85" fmla="*/ 37 h 190"/>
                <a:gd name="T86" fmla="*/ 269 w 288"/>
                <a:gd name="T87" fmla="*/ 29 h 190"/>
                <a:gd name="T88" fmla="*/ 280 w 288"/>
                <a:gd name="T89" fmla="*/ 47 h 190"/>
                <a:gd name="T90" fmla="*/ 269 w 288"/>
                <a:gd name="T91" fmla="*/ 60 h 190"/>
                <a:gd name="T92" fmla="*/ 259 w 288"/>
                <a:gd name="T93" fmla="*/ 63 h 190"/>
                <a:gd name="T94" fmla="*/ 267 w 288"/>
                <a:gd name="T95" fmla="*/ 76 h 190"/>
                <a:gd name="T96" fmla="*/ 261 w 288"/>
                <a:gd name="T97" fmla="*/ 91 h 190"/>
                <a:gd name="T98" fmla="*/ 254 w 288"/>
                <a:gd name="T99" fmla="*/ 102 h 190"/>
                <a:gd name="T100" fmla="*/ 251 w 288"/>
                <a:gd name="T101" fmla="*/ 113 h 190"/>
                <a:gd name="T102" fmla="*/ 252 w 288"/>
                <a:gd name="T103" fmla="*/ 133 h 190"/>
                <a:gd name="T104" fmla="*/ 264 w 288"/>
                <a:gd name="T105" fmla="*/ 143 h 190"/>
                <a:gd name="T106" fmla="*/ 274 w 288"/>
                <a:gd name="T107" fmla="*/ 141 h 190"/>
                <a:gd name="T108" fmla="*/ 279 w 288"/>
                <a:gd name="T109" fmla="*/ 151 h 190"/>
                <a:gd name="T110" fmla="*/ 288 w 288"/>
                <a:gd name="T111" fmla="*/ 158 h 190"/>
                <a:gd name="T112" fmla="*/ 284 w 288"/>
                <a:gd name="T113" fmla="*/ 170 h 190"/>
                <a:gd name="T114" fmla="*/ 284 w 288"/>
                <a:gd name="T11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190">
                  <a:moveTo>
                    <a:pt x="284" y="186"/>
                  </a:moveTo>
                  <a:cubicBezTo>
                    <a:pt x="283" y="185"/>
                    <a:pt x="283" y="185"/>
                    <a:pt x="283" y="184"/>
                  </a:cubicBezTo>
                  <a:cubicBezTo>
                    <a:pt x="282" y="180"/>
                    <a:pt x="278" y="179"/>
                    <a:pt x="277" y="182"/>
                  </a:cubicBezTo>
                  <a:cubicBezTo>
                    <a:pt x="275" y="186"/>
                    <a:pt x="264" y="185"/>
                    <a:pt x="259" y="180"/>
                  </a:cubicBezTo>
                  <a:cubicBezTo>
                    <a:pt x="254" y="175"/>
                    <a:pt x="252" y="178"/>
                    <a:pt x="247" y="182"/>
                  </a:cubicBezTo>
                  <a:cubicBezTo>
                    <a:pt x="242" y="186"/>
                    <a:pt x="239" y="178"/>
                    <a:pt x="235" y="182"/>
                  </a:cubicBezTo>
                  <a:cubicBezTo>
                    <a:pt x="231" y="185"/>
                    <a:pt x="226" y="190"/>
                    <a:pt x="222" y="190"/>
                  </a:cubicBezTo>
                  <a:cubicBezTo>
                    <a:pt x="218" y="189"/>
                    <a:pt x="214" y="188"/>
                    <a:pt x="210" y="181"/>
                  </a:cubicBezTo>
                  <a:cubicBezTo>
                    <a:pt x="207" y="174"/>
                    <a:pt x="205" y="180"/>
                    <a:pt x="204" y="177"/>
                  </a:cubicBezTo>
                  <a:cubicBezTo>
                    <a:pt x="203" y="174"/>
                    <a:pt x="196" y="167"/>
                    <a:pt x="194" y="166"/>
                  </a:cubicBezTo>
                  <a:cubicBezTo>
                    <a:pt x="191" y="165"/>
                    <a:pt x="184" y="158"/>
                    <a:pt x="181" y="155"/>
                  </a:cubicBezTo>
                  <a:cubicBezTo>
                    <a:pt x="179" y="152"/>
                    <a:pt x="167" y="145"/>
                    <a:pt x="166" y="142"/>
                  </a:cubicBezTo>
                  <a:cubicBezTo>
                    <a:pt x="165" y="139"/>
                    <a:pt x="155" y="137"/>
                    <a:pt x="153" y="132"/>
                  </a:cubicBezTo>
                  <a:cubicBezTo>
                    <a:pt x="151" y="127"/>
                    <a:pt x="142" y="126"/>
                    <a:pt x="139" y="124"/>
                  </a:cubicBezTo>
                  <a:cubicBezTo>
                    <a:pt x="136" y="121"/>
                    <a:pt x="124" y="124"/>
                    <a:pt x="119" y="127"/>
                  </a:cubicBezTo>
                  <a:cubicBezTo>
                    <a:pt x="114" y="131"/>
                    <a:pt x="107" y="127"/>
                    <a:pt x="102" y="125"/>
                  </a:cubicBezTo>
                  <a:cubicBezTo>
                    <a:pt x="96" y="124"/>
                    <a:pt x="93" y="131"/>
                    <a:pt x="88" y="134"/>
                  </a:cubicBezTo>
                  <a:cubicBezTo>
                    <a:pt x="84" y="137"/>
                    <a:pt x="80" y="139"/>
                    <a:pt x="76" y="142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4" y="16"/>
                    <a:pt x="204" y="16"/>
                    <a:pt x="204" y="16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197" y="35"/>
                    <a:pt x="197" y="35"/>
                    <a:pt x="197" y="35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194" y="52"/>
                    <a:pt x="194" y="52"/>
                    <a:pt x="194" y="52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6" y="37"/>
                    <a:pt x="256" y="37"/>
                    <a:pt x="256" y="37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69" y="60"/>
                    <a:pt x="269" y="60"/>
                    <a:pt x="269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49" y="107"/>
                    <a:pt x="249" y="107"/>
                    <a:pt x="249" y="107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49" y="121"/>
                    <a:pt x="249" y="121"/>
                    <a:pt x="249" y="121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60" y="137"/>
                    <a:pt x="260" y="137"/>
                    <a:pt x="260" y="137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9" y="151"/>
                    <a:pt x="279" y="151"/>
                    <a:pt x="279" y="151"/>
                  </a:cubicBezTo>
                  <a:cubicBezTo>
                    <a:pt x="281" y="156"/>
                    <a:pt x="281" y="156"/>
                    <a:pt x="281" y="156"/>
                  </a:cubicBezTo>
                  <a:cubicBezTo>
                    <a:pt x="288" y="158"/>
                    <a:pt x="288" y="158"/>
                    <a:pt x="288" y="158"/>
                  </a:cubicBezTo>
                  <a:cubicBezTo>
                    <a:pt x="287" y="167"/>
                    <a:pt x="287" y="167"/>
                    <a:pt x="287" y="167"/>
                  </a:cubicBezTo>
                  <a:cubicBezTo>
                    <a:pt x="287" y="167"/>
                    <a:pt x="284" y="169"/>
                    <a:pt x="284" y="170"/>
                  </a:cubicBezTo>
                  <a:cubicBezTo>
                    <a:pt x="284" y="170"/>
                    <a:pt x="284" y="179"/>
                    <a:pt x="284" y="179"/>
                  </a:cubicBezTo>
                  <a:lnTo>
                    <a:pt x="284" y="186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">
              <a:extLst>
                <a:ext uri="{FF2B5EF4-FFF2-40B4-BE49-F238E27FC236}">
                  <a16:creationId xmlns:a16="http://schemas.microsoft.com/office/drawing/2014/main" id="{B875209A-AAAA-4DA6-AA13-CD1469334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" y="2153"/>
              <a:ext cx="477" cy="690"/>
            </a:xfrm>
            <a:custGeom>
              <a:avLst/>
              <a:gdLst>
                <a:gd name="T0" fmla="*/ 126 w 229"/>
                <a:gd name="T1" fmla="*/ 16 h 331"/>
                <a:gd name="T2" fmla="*/ 140 w 229"/>
                <a:gd name="T3" fmla="*/ 12 h 331"/>
                <a:gd name="T4" fmla="*/ 123 w 229"/>
                <a:gd name="T5" fmla="*/ 3 h 331"/>
                <a:gd name="T6" fmla="*/ 171 w 229"/>
                <a:gd name="T7" fmla="*/ 48 h 331"/>
                <a:gd name="T8" fmla="*/ 173 w 229"/>
                <a:gd name="T9" fmla="*/ 58 h 331"/>
                <a:gd name="T10" fmla="*/ 187 w 229"/>
                <a:gd name="T11" fmla="*/ 52 h 331"/>
                <a:gd name="T12" fmla="*/ 206 w 229"/>
                <a:gd name="T13" fmla="*/ 50 h 331"/>
                <a:gd name="T14" fmla="*/ 227 w 229"/>
                <a:gd name="T15" fmla="*/ 51 h 331"/>
                <a:gd name="T16" fmla="*/ 212 w 229"/>
                <a:gd name="T17" fmla="*/ 46 h 331"/>
                <a:gd name="T18" fmla="*/ 211 w 229"/>
                <a:gd name="T19" fmla="*/ 39 h 331"/>
                <a:gd name="T20" fmla="*/ 201 w 229"/>
                <a:gd name="T21" fmla="*/ 43 h 331"/>
                <a:gd name="T22" fmla="*/ 188 w 229"/>
                <a:gd name="T23" fmla="*/ 50 h 331"/>
                <a:gd name="T24" fmla="*/ 171 w 229"/>
                <a:gd name="T25" fmla="*/ 48 h 331"/>
                <a:gd name="T26" fmla="*/ 171 w 229"/>
                <a:gd name="T27" fmla="*/ 24 h 331"/>
                <a:gd name="T28" fmla="*/ 181 w 229"/>
                <a:gd name="T29" fmla="*/ 22 h 331"/>
                <a:gd name="T30" fmla="*/ 192 w 229"/>
                <a:gd name="T31" fmla="*/ 15 h 331"/>
                <a:gd name="T32" fmla="*/ 194 w 229"/>
                <a:gd name="T33" fmla="*/ 22 h 331"/>
                <a:gd name="T34" fmla="*/ 188 w 229"/>
                <a:gd name="T35" fmla="*/ 35 h 331"/>
                <a:gd name="T36" fmla="*/ 172 w 229"/>
                <a:gd name="T37" fmla="*/ 34 h 331"/>
                <a:gd name="T38" fmla="*/ 125 w 229"/>
                <a:gd name="T39" fmla="*/ 22 h 331"/>
                <a:gd name="T40" fmla="*/ 138 w 229"/>
                <a:gd name="T41" fmla="*/ 21 h 331"/>
                <a:gd name="T42" fmla="*/ 153 w 229"/>
                <a:gd name="T43" fmla="*/ 18 h 331"/>
                <a:gd name="T44" fmla="*/ 143 w 229"/>
                <a:gd name="T45" fmla="*/ 28 h 331"/>
                <a:gd name="T46" fmla="*/ 126 w 229"/>
                <a:gd name="T47" fmla="*/ 31 h 331"/>
                <a:gd name="T48" fmla="*/ 125 w 229"/>
                <a:gd name="T49" fmla="*/ 22 h 331"/>
                <a:gd name="T50" fmla="*/ 21 w 229"/>
                <a:gd name="T51" fmla="*/ 263 h 331"/>
                <a:gd name="T52" fmla="*/ 1 w 229"/>
                <a:gd name="T53" fmla="*/ 272 h 331"/>
                <a:gd name="T54" fmla="*/ 10 w 229"/>
                <a:gd name="T55" fmla="*/ 285 h 331"/>
                <a:gd name="T56" fmla="*/ 3 w 229"/>
                <a:gd name="T57" fmla="*/ 297 h 331"/>
                <a:gd name="T58" fmla="*/ 14 w 229"/>
                <a:gd name="T59" fmla="*/ 290 h 331"/>
                <a:gd name="T60" fmla="*/ 6 w 229"/>
                <a:gd name="T61" fmla="*/ 306 h 331"/>
                <a:gd name="T62" fmla="*/ 21 w 229"/>
                <a:gd name="T63" fmla="*/ 323 h 331"/>
                <a:gd name="T64" fmla="*/ 40 w 229"/>
                <a:gd name="T65" fmla="*/ 323 h 331"/>
                <a:gd name="T66" fmla="*/ 39 w 229"/>
                <a:gd name="T67" fmla="*/ 292 h 331"/>
                <a:gd name="T68" fmla="*/ 55 w 229"/>
                <a:gd name="T69" fmla="*/ 265 h 331"/>
                <a:gd name="T70" fmla="*/ 76 w 229"/>
                <a:gd name="T71" fmla="*/ 253 h 331"/>
                <a:gd name="T72" fmla="*/ 105 w 229"/>
                <a:gd name="T73" fmla="*/ 231 h 331"/>
                <a:gd name="T74" fmla="*/ 134 w 229"/>
                <a:gd name="T75" fmla="*/ 214 h 331"/>
                <a:gd name="T76" fmla="*/ 188 w 229"/>
                <a:gd name="T77" fmla="*/ 204 h 331"/>
                <a:gd name="T78" fmla="*/ 195 w 229"/>
                <a:gd name="T79" fmla="*/ 180 h 331"/>
                <a:gd name="T80" fmla="*/ 158 w 229"/>
                <a:gd name="T81" fmla="*/ 190 h 331"/>
                <a:gd name="T82" fmla="*/ 124 w 229"/>
                <a:gd name="T83" fmla="*/ 188 h 331"/>
                <a:gd name="T84" fmla="*/ 93 w 229"/>
                <a:gd name="T85" fmla="*/ 200 h 331"/>
                <a:gd name="T86" fmla="*/ 79 w 229"/>
                <a:gd name="T87" fmla="*/ 214 h 331"/>
                <a:gd name="T88" fmla="*/ 53 w 229"/>
                <a:gd name="T89" fmla="*/ 227 h 331"/>
                <a:gd name="T90" fmla="*/ 48 w 229"/>
                <a:gd name="T91" fmla="*/ 242 h 331"/>
                <a:gd name="T92" fmla="*/ 30 w 229"/>
                <a:gd name="T93" fmla="*/ 24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" h="331">
                  <a:moveTo>
                    <a:pt x="123" y="10"/>
                  </a:moveTo>
                  <a:cubicBezTo>
                    <a:pt x="124" y="12"/>
                    <a:pt x="122" y="18"/>
                    <a:pt x="126" y="16"/>
                  </a:cubicBezTo>
                  <a:cubicBezTo>
                    <a:pt x="130" y="15"/>
                    <a:pt x="134" y="12"/>
                    <a:pt x="135" y="14"/>
                  </a:cubicBezTo>
                  <a:cubicBezTo>
                    <a:pt x="136" y="16"/>
                    <a:pt x="143" y="16"/>
                    <a:pt x="140" y="12"/>
                  </a:cubicBezTo>
                  <a:cubicBezTo>
                    <a:pt x="138" y="8"/>
                    <a:pt x="132" y="7"/>
                    <a:pt x="129" y="7"/>
                  </a:cubicBezTo>
                  <a:cubicBezTo>
                    <a:pt x="127" y="7"/>
                    <a:pt x="124" y="0"/>
                    <a:pt x="123" y="3"/>
                  </a:cubicBezTo>
                  <a:cubicBezTo>
                    <a:pt x="122" y="6"/>
                    <a:pt x="123" y="10"/>
                    <a:pt x="123" y="10"/>
                  </a:cubicBezTo>
                  <a:close/>
                  <a:moveTo>
                    <a:pt x="171" y="48"/>
                  </a:moveTo>
                  <a:cubicBezTo>
                    <a:pt x="169" y="48"/>
                    <a:pt x="164" y="51"/>
                    <a:pt x="166" y="55"/>
                  </a:cubicBezTo>
                  <a:cubicBezTo>
                    <a:pt x="167" y="58"/>
                    <a:pt x="170" y="59"/>
                    <a:pt x="173" y="58"/>
                  </a:cubicBezTo>
                  <a:cubicBezTo>
                    <a:pt x="176" y="57"/>
                    <a:pt x="179" y="60"/>
                    <a:pt x="180" y="58"/>
                  </a:cubicBezTo>
                  <a:cubicBezTo>
                    <a:pt x="182" y="55"/>
                    <a:pt x="185" y="49"/>
                    <a:pt x="187" y="52"/>
                  </a:cubicBezTo>
                  <a:cubicBezTo>
                    <a:pt x="189" y="54"/>
                    <a:pt x="195" y="58"/>
                    <a:pt x="197" y="58"/>
                  </a:cubicBezTo>
                  <a:cubicBezTo>
                    <a:pt x="200" y="58"/>
                    <a:pt x="202" y="51"/>
                    <a:pt x="206" y="50"/>
                  </a:cubicBezTo>
                  <a:cubicBezTo>
                    <a:pt x="210" y="49"/>
                    <a:pt x="211" y="55"/>
                    <a:pt x="214" y="56"/>
                  </a:cubicBezTo>
                  <a:cubicBezTo>
                    <a:pt x="217" y="57"/>
                    <a:pt x="225" y="58"/>
                    <a:pt x="227" y="51"/>
                  </a:cubicBezTo>
                  <a:cubicBezTo>
                    <a:pt x="229" y="45"/>
                    <a:pt x="228" y="39"/>
                    <a:pt x="225" y="41"/>
                  </a:cubicBezTo>
                  <a:cubicBezTo>
                    <a:pt x="221" y="42"/>
                    <a:pt x="214" y="46"/>
                    <a:pt x="212" y="46"/>
                  </a:cubicBezTo>
                  <a:cubicBezTo>
                    <a:pt x="210" y="46"/>
                    <a:pt x="207" y="48"/>
                    <a:pt x="206" y="45"/>
                  </a:cubicBezTo>
                  <a:cubicBezTo>
                    <a:pt x="205" y="43"/>
                    <a:pt x="212" y="43"/>
                    <a:pt x="211" y="39"/>
                  </a:cubicBezTo>
                  <a:cubicBezTo>
                    <a:pt x="210" y="35"/>
                    <a:pt x="201" y="35"/>
                    <a:pt x="200" y="37"/>
                  </a:cubicBezTo>
                  <a:cubicBezTo>
                    <a:pt x="200" y="40"/>
                    <a:pt x="204" y="42"/>
                    <a:pt x="201" y="43"/>
                  </a:cubicBezTo>
                  <a:cubicBezTo>
                    <a:pt x="198" y="44"/>
                    <a:pt x="199" y="42"/>
                    <a:pt x="195" y="43"/>
                  </a:cubicBezTo>
                  <a:cubicBezTo>
                    <a:pt x="190" y="44"/>
                    <a:pt x="191" y="49"/>
                    <a:pt x="188" y="50"/>
                  </a:cubicBezTo>
                  <a:cubicBezTo>
                    <a:pt x="186" y="50"/>
                    <a:pt x="182" y="49"/>
                    <a:pt x="180" y="49"/>
                  </a:cubicBezTo>
                  <a:cubicBezTo>
                    <a:pt x="178" y="49"/>
                    <a:pt x="171" y="48"/>
                    <a:pt x="171" y="48"/>
                  </a:cubicBezTo>
                  <a:close/>
                  <a:moveTo>
                    <a:pt x="168" y="28"/>
                  </a:moveTo>
                  <a:cubicBezTo>
                    <a:pt x="168" y="28"/>
                    <a:pt x="172" y="27"/>
                    <a:pt x="171" y="24"/>
                  </a:cubicBezTo>
                  <a:cubicBezTo>
                    <a:pt x="170" y="21"/>
                    <a:pt x="176" y="21"/>
                    <a:pt x="176" y="21"/>
                  </a:cubicBezTo>
                  <a:cubicBezTo>
                    <a:pt x="176" y="21"/>
                    <a:pt x="177" y="23"/>
                    <a:pt x="181" y="22"/>
                  </a:cubicBezTo>
                  <a:cubicBezTo>
                    <a:pt x="184" y="20"/>
                    <a:pt x="181" y="18"/>
                    <a:pt x="183" y="18"/>
                  </a:cubicBezTo>
                  <a:cubicBezTo>
                    <a:pt x="185" y="18"/>
                    <a:pt x="191" y="17"/>
                    <a:pt x="192" y="15"/>
                  </a:cubicBezTo>
                  <a:cubicBezTo>
                    <a:pt x="193" y="12"/>
                    <a:pt x="196" y="13"/>
                    <a:pt x="199" y="18"/>
                  </a:cubicBezTo>
                  <a:cubicBezTo>
                    <a:pt x="201" y="23"/>
                    <a:pt x="196" y="23"/>
                    <a:pt x="194" y="22"/>
                  </a:cubicBezTo>
                  <a:cubicBezTo>
                    <a:pt x="192" y="21"/>
                    <a:pt x="191" y="24"/>
                    <a:pt x="189" y="27"/>
                  </a:cubicBezTo>
                  <a:cubicBezTo>
                    <a:pt x="187" y="30"/>
                    <a:pt x="189" y="31"/>
                    <a:pt x="188" y="35"/>
                  </a:cubicBezTo>
                  <a:cubicBezTo>
                    <a:pt x="186" y="38"/>
                    <a:pt x="182" y="41"/>
                    <a:pt x="178" y="41"/>
                  </a:cubicBezTo>
                  <a:cubicBezTo>
                    <a:pt x="175" y="41"/>
                    <a:pt x="174" y="38"/>
                    <a:pt x="172" y="34"/>
                  </a:cubicBezTo>
                  <a:cubicBezTo>
                    <a:pt x="171" y="30"/>
                    <a:pt x="165" y="29"/>
                    <a:pt x="168" y="28"/>
                  </a:cubicBezTo>
                  <a:close/>
                  <a:moveTo>
                    <a:pt x="125" y="22"/>
                  </a:moveTo>
                  <a:cubicBezTo>
                    <a:pt x="126" y="23"/>
                    <a:pt x="130" y="22"/>
                    <a:pt x="130" y="20"/>
                  </a:cubicBezTo>
                  <a:cubicBezTo>
                    <a:pt x="131" y="17"/>
                    <a:pt x="136" y="19"/>
                    <a:pt x="138" y="21"/>
                  </a:cubicBezTo>
                  <a:cubicBezTo>
                    <a:pt x="140" y="23"/>
                    <a:pt x="144" y="20"/>
                    <a:pt x="145" y="16"/>
                  </a:cubicBezTo>
                  <a:cubicBezTo>
                    <a:pt x="146" y="12"/>
                    <a:pt x="154" y="16"/>
                    <a:pt x="153" y="18"/>
                  </a:cubicBezTo>
                  <a:cubicBezTo>
                    <a:pt x="152" y="21"/>
                    <a:pt x="154" y="22"/>
                    <a:pt x="154" y="24"/>
                  </a:cubicBezTo>
                  <a:cubicBezTo>
                    <a:pt x="153" y="25"/>
                    <a:pt x="146" y="28"/>
                    <a:pt x="143" y="28"/>
                  </a:cubicBezTo>
                  <a:cubicBezTo>
                    <a:pt x="140" y="28"/>
                    <a:pt x="138" y="31"/>
                    <a:pt x="135" y="32"/>
                  </a:cubicBezTo>
                  <a:cubicBezTo>
                    <a:pt x="132" y="34"/>
                    <a:pt x="128" y="34"/>
                    <a:pt x="126" y="31"/>
                  </a:cubicBezTo>
                  <a:cubicBezTo>
                    <a:pt x="123" y="28"/>
                    <a:pt x="120" y="28"/>
                    <a:pt x="121" y="25"/>
                  </a:cubicBezTo>
                  <a:cubicBezTo>
                    <a:pt x="122" y="22"/>
                    <a:pt x="125" y="22"/>
                    <a:pt x="125" y="22"/>
                  </a:cubicBezTo>
                  <a:close/>
                  <a:moveTo>
                    <a:pt x="27" y="254"/>
                  </a:moveTo>
                  <a:cubicBezTo>
                    <a:pt x="24" y="257"/>
                    <a:pt x="25" y="261"/>
                    <a:pt x="21" y="263"/>
                  </a:cubicBezTo>
                  <a:cubicBezTo>
                    <a:pt x="16" y="265"/>
                    <a:pt x="16" y="265"/>
                    <a:pt x="11" y="263"/>
                  </a:cubicBezTo>
                  <a:cubicBezTo>
                    <a:pt x="7" y="261"/>
                    <a:pt x="3" y="269"/>
                    <a:pt x="1" y="272"/>
                  </a:cubicBezTo>
                  <a:cubicBezTo>
                    <a:pt x="0" y="276"/>
                    <a:pt x="1" y="281"/>
                    <a:pt x="3" y="281"/>
                  </a:cubicBezTo>
                  <a:cubicBezTo>
                    <a:pt x="6" y="281"/>
                    <a:pt x="10" y="284"/>
                    <a:pt x="10" y="285"/>
                  </a:cubicBezTo>
                  <a:cubicBezTo>
                    <a:pt x="11" y="286"/>
                    <a:pt x="7" y="282"/>
                    <a:pt x="4" y="286"/>
                  </a:cubicBezTo>
                  <a:cubicBezTo>
                    <a:pt x="1" y="291"/>
                    <a:pt x="2" y="296"/>
                    <a:pt x="3" y="297"/>
                  </a:cubicBezTo>
                  <a:cubicBezTo>
                    <a:pt x="4" y="299"/>
                    <a:pt x="10" y="293"/>
                    <a:pt x="11" y="290"/>
                  </a:cubicBezTo>
                  <a:cubicBezTo>
                    <a:pt x="11" y="287"/>
                    <a:pt x="13" y="287"/>
                    <a:pt x="14" y="290"/>
                  </a:cubicBezTo>
                  <a:cubicBezTo>
                    <a:pt x="14" y="293"/>
                    <a:pt x="15" y="299"/>
                    <a:pt x="12" y="301"/>
                  </a:cubicBezTo>
                  <a:cubicBezTo>
                    <a:pt x="9" y="302"/>
                    <a:pt x="6" y="304"/>
                    <a:pt x="6" y="306"/>
                  </a:cubicBezTo>
                  <a:cubicBezTo>
                    <a:pt x="7" y="309"/>
                    <a:pt x="10" y="314"/>
                    <a:pt x="11" y="315"/>
                  </a:cubicBezTo>
                  <a:cubicBezTo>
                    <a:pt x="13" y="316"/>
                    <a:pt x="18" y="320"/>
                    <a:pt x="21" y="323"/>
                  </a:cubicBezTo>
                  <a:cubicBezTo>
                    <a:pt x="25" y="326"/>
                    <a:pt x="31" y="328"/>
                    <a:pt x="33" y="330"/>
                  </a:cubicBezTo>
                  <a:cubicBezTo>
                    <a:pt x="36" y="331"/>
                    <a:pt x="44" y="329"/>
                    <a:pt x="40" y="323"/>
                  </a:cubicBezTo>
                  <a:cubicBezTo>
                    <a:pt x="36" y="318"/>
                    <a:pt x="36" y="310"/>
                    <a:pt x="37" y="306"/>
                  </a:cubicBezTo>
                  <a:cubicBezTo>
                    <a:pt x="37" y="303"/>
                    <a:pt x="38" y="298"/>
                    <a:pt x="39" y="292"/>
                  </a:cubicBezTo>
                  <a:cubicBezTo>
                    <a:pt x="39" y="287"/>
                    <a:pt x="39" y="282"/>
                    <a:pt x="43" y="277"/>
                  </a:cubicBezTo>
                  <a:cubicBezTo>
                    <a:pt x="47" y="273"/>
                    <a:pt x="50" y="269"/>
                    <a:pt x="55" y="265"/>
                  </a:cubicBezTo>
                  <a:cubicBezTo>
                    <a:pt x="59" y="260"/>
                    <a:pt x="63" y="259"/>
                    <a:pt x="65" y="256"/>
                  </a:cubicBezTo>
                  <a:cubicBezTo>
                    <a:pt x="67" y="254"/>
                    <a:pt x="74" y="255"/>
                    <a:pt x="76" y="253"/>
                  </a:cubicBezTo>
                  <a:cubicBezTo>
                    <a:pt x="77" y="251"/>
                    <a:pt x="90" y="241"/>
                    <a:pt x="93" y="239"/>
                  </a:cubicBezTo>
                  <a:cubicBezTo>
                    <a:pt x="96" y="237"/>
                    <a:pt x="103" y="232"/>
                    <a:pt x="105" y="231"/>
                  </a:cubicBezTo>
                  <a:cubicBezTo>
                    <a:pt x="108" y="230"/>
                    <a:pt x="117" y="227"/>
                    <a:pt x="120" y="224"/>
                  </a:cubicBezTo>
                  <a:cubicBezTo>
                    <a:pt x="123" y="222"/>
                    <a:pt x="121" y="217"/>
                    <a:pt x="134" y="214"/>
                  </a:cubicBezTo>
                  <a:cubicBezTo>
                    <a:pt x="147" y="210"/>
                    <a:pt x="155" y="210"/>
                    <a:pt x="163" y="211"/>
                  </a:cubicBezTo>
                  <a:cubicBezTo>
                    <a:pt x="171" y="211"/>
                    <a:pt x="185" y="204"/>
                    <a:pt x="188" y="204"/>
                  </a:cubicBezTo>
                  <a:cubicBezTo>
                    <a:pt x="191" y="204"/>
                    <a:pt x="199" y="201"/>
                    <a:pt x="201" y="195"/>
                  </a:cubicBezTo>
                  <a:cubicBezTo>
                    <a:pt x="203" y="188"/>
                    <a:pt x="203" y="179"/>
                    <a:pt x="195" y="180"/>
                  </a:cubicBezTo>
                  <a:cubicBezTo>
                    <a:pt x="187" y="181"/>
                    <a:pt x="185" y="184"/>
                    <a:pt x="176" y="188"/>
                  </a:cubicBezTo>
                  <a:cubicBezTo>
                    <a:pt x="168" y="192"/>
                    <a:pt x="162" y="193"/>
                    <a:pt x="158" y="190"/>
                  </a:cubicBezTo>
                  <a:cubicBezTo>
                    <a:pt x="153" y="187"/>
                    <a:pt x="146" y="179"/>
                    <a:pt x="141" y="183"/>
                  </a:cubicBezTo>
                  <a:cubicBezTo>
                    <a:pt x="135" y="187"/>
                    <a:pt x="132" y="188"/>
                    <a:pt x="124" y="188"/>
                  </a:cubicBezTo>
                  <a:cubicBezTo>
                    <a:pt x="116" y="188"/>
                    <a:pt x="107" y="191"/>
                    <a:pt x="102" y="195"/>
                  </a:cubicBezTo>
                  <a:cubicBezTo>
                    <a:pt x="98" y="199"/>
                    <a:pt x="96" y="202"/>
                    <a:pt x="93" y="200"/>
                  </a:cubicBezTo>
                  <a:cubicBezTo>
                    <a:pt x="90" y="198"/>
                    <a:pt x="89" y="202"/>
                    <a:pt x="88" y="207"/>
                  </a:cubicBezTo>
                  <a:cubicBezTo>
                    <a:pt x="87" y="213"/>
                    <a:pt x="84" y="212"/>
                    <a:pt x="79" y="214"/>
                  </a:cubicBezTo>
                  <a:cubicBezTo>
                    <a:pt x="74" y="217"/>
                    <a:pt x="73" y="221"/>
                    <a:pt x="67" y="223"/>
                  </a:cubicBezTo>
                  <a:cubicBezTo>
                    <a:pt x="62" y="225"/>
                    <a:pt x="55" y="224"/>
                    <a:pt x="53" y="227"/>
                  </a:cubicBezTo>
                  <a:cubicBezTo>
                    <a:pt x="52" y="231"/>
                    <a:pt x="56" y="234"/>
                    <a:pt x="53" y="236"/>
                  </a:cubicBezTo>
                  <a:cubicBezTo>
                    <a:pt x="49" y="238"/>
                    <a:pt x="56" y="241"/>
                    <a:pt x="48" y="242"/>
                  </a:cubicBezTo>
                  <a:cubicBezTo>
                    <a:pt x="40" y="242"/>
                    <a:pt x="37" y="243"/>
                    <a:pt x="36" y="244"/>
                  </a:cubicBezTo>
                  <a:cubicBezTo>
                    <a:pt x="35" y="246"/>
                    <a:pt x="32" y="246"/>
                    <a:pt x="30" y="247"/>
                  </a:cubicBezTo>
                  <a:cubicBezTo>
                    <a:pt x="28" y="249"/>
                    <a:pt x="27" y="254"/>
                    <a:pt x="27" y="25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5">
              <a:extLst>
                <a:ext uri="{FF2B5EF4-FFF2-40B4-BE49-F238E27FC236}">
                  <a16:creationId xmlns:a16="http://schemas.microsoft.com/office/drawing/2014/main" id="{CA2C0F38-522F-45B0-B679-16935B778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32"/>
              <a:ext cx="432" cy="421"/>
            </a:xfrm>
            <a:custGeom>
              <a:avLst/>
              <a:gdLst>
                <a:gd name="T0" fmla="*/ 50 w 207"/>
                <a:gd name="T1" fmla="*/ 36 h 202"/>
                <a:gd name="T2" fmla="*/ 66 w 207"/>
                <a:gd name="T3" fmla="*/ 31 h 202"/>
                <a:gd name="T4" fmla="*/ 62 w 207"/>
                <a:gd name="T5" fmla="*/ 9 h 202"/>
                <a:gd name="T6" fmla="*/ 77 w 207"/>
                <a:gd name="T7" fmla="*/ 8 h 202"/>
                <a:gd name="T8" fmla="*/ 84 w 207"/>
                <a:gd name="T9" fmla="*/ 34 h 202"/>
                <a:gd name="T10" fmla="*/ 100 w 207"/>
                <a:gd name="T11" fmla="*/ 43 h 202"/>
                <a:gd name="T12" fmla="*/ 109 w 207"/>
                <a:gd name="T13" fmla="*/ 20 h 202"/>
                <a:gd name="T14" fmla="*/ 138 w 207"/>
                <a:gd name="T15" fmla="*/ 20 h 202"/>
                <a:gd name="T16" fmla="*/ 158 w 207"/>
                <a:gd name="T17" fmla="*/ 30 h 202"/>
                <a:gd name="T18" fmla="*/ 166 w 207"/>
                <a:gd name="T19" fmla="*/ 34 h 202"/>
                <a:gd name="T20" fmla="*/ 172 w 207"/>
                <a:gd name="T21" fmla="*/ 54 h 202"/>
                <a:gd name="T22" fmla="*/ 182 w 207"/>
                <a:gd name="T23" fmla="*/ 69 h 202"/>
                <a:gd name="T24" fmla="*/ 196 w 207"/>
                <a:gd name="T25" fmla="*/ 76 h 202"/>
                <a:gd name="T26" fmla="*/ 207 w 207"/>
                <a:gd name="T27" fmla="*/ 77 h 202"/>
                <a:gd name="T28" fmla="*/ 195 w 207"/>
                <a:gd name="T29" fmla="*/ 96 h 202"/>
                <a:gd name="T30" fmla="*/ 198 w 207"/>
                <a:gd name="T31" fmla="*/ 112 h 202"/>
                <a:gd name="T32" fmla="*/ 195 w 207"/>
                <a:gd name="T33" fmla="*/ 127 h 202"/>
                <a:gd name="T34" fmla="*/ 171 w 207"/>
                <a:gd name="T35" fmla="*/ 123 h 202"/>
                <a:gd name="T36" fmla="*/ 157 w 207"/>
                <a:gd name="T37" fmla="*/ 109 h 202"/>
                <a:gd name="T38" fmla="*/ 141 w 207"/>
                <a:gd name="T39" fmla="*/ 100 h 202"/>
                <a:gd name="T40" fmla="*/ 139 w 207"/>
                <a:gd name="T41" fmla="*/ 110 h 202"/>
                <a:gd name="T42" fmla="*/ 144 w 207"/>
                <a:gd name="T43" fmla="*/ 126 h 202"/>
                <a:gd name="T44" fmla="*/ 138 w 207"/>
                <a:gd name="T45" fmla="*/ 134 h 202"/>
                <a:gd name="T46" fmla="*/ 141 w 207"/>
                <a:gd name="T47" fmla="*/ 144 h 202"/>
                <a:gd name="T48" fmla="*/ 129 w 207"/>
                <a:gd name="T49" fmla="*/ 152 h 202"/>
                <a:gd name="T50" fmla="*/ 126 w 207"/>
                <a:gd name="T51" fmla="*/ 163 h 202"/>
                <a:gd name="T52" fmla="*/ 140 w 207"/>
                <a:gd name="T53" fmla="*/ 161 h 202"/>
                <a:gd name="T54" fmla="*/ 154 w 207"/>
                <a:gd name="T55" fmla="*/ 159 h 202"/>
                <a:gd name="T56" fmla="*/ 135 w 207"/>
                <a:gd name="T57" fmla="*/ 187 h 202"/>
                <a:gd name="T58" fmla="*/ 129 w 207"/>
                <a:gd name="T59" fmla="*/ 202 h 202"/>
                <a:gd name="T60" fmla="*/ 113 w 207"/>
                <a:gd name="T61" fmla="*/ 202 h 202"/>
                <a:gd name="T62" fmla="*/ 112 w 207"/>
                <a:gd name="T63" fmla="*/ 196 h 202"/>
                <a:gd name="T64" fmla="*/ 98 w 207"/>
                <a:gd name="T65" fmla="*/ 193 h 202"/>
                <a:gd name="T66" fmla="*/ 95 w 207"/>
                <a:gd name="T67" fmla="*/ 184 h 202"/>
                <a:gd name="T68" fmla="*/ 88 w 207"/>
                <a:gd name="T69" fmla="*/ 175 h 202"/>
                <a:gd name="T70" fmla="*/ 78 w 207"/>
                <a:gd name="T71" fmla="*/ 176 h 202"/>
                <a:gd name="T72" fmla="*/ 68 w 207"/>
                <a:gd name="T73" fmla="*/ 163 h 202"/>
                <a:gd name="T74" fmla="*/ 54 w 207"/>
                <a:gd name="T75" fmla="*/ 165 h 202"/>
                <a:gd name="T76" fmla="*/ 44 w 207"/>
                <a:gd name="T77" fmla="*/ 150 h 202"/>
                <a:gd name="T78" fmla="*/ 35 w 207"/>
                <a:gd name="T79" fmla="*/ 143 h 202"/>
                <a:gd name="T80" fmla="*/ 22 w 207"/>
                <a:gd name="T81" fmla="*/ 137 h 202"/>
                <a:gd name="T82" fmla="*/ 10 w 207"/>
                <a:gd name="T83" fmla="*/ 129 h 202"/>
                <a:gd name="T84" fmla="*/ 5 w 207"/>
                <a:gd name="T85" fmla="*/ 122 h 202"/>
                <a:gd name="T86" fmla="*/ 0 w 207"/>
                <a:gd name="T87" fmla="*/ 110 h 202"/>
                <a:gd name="T88" fmla="*/ 8 w 207"/>
                <a:gd name="T89" fmla="*/ 95 h 202"/>
                <a:gd name="T90" fmla="*/ 19 w 207"/>
                <a:gd name="T91" fmla="*/ 83 h 202"/>
                <a:gd name="T92" fmla="*/ 25 w 207"/>
                <a:gd name="T93" fmla="*/ 70 h 202"/>
                <a:gd name="T94" fmla="*/ 22 w 207"/>
                <a:gd name="T95" fmla="*/ 60 h 202"/>
                <a:gd name="T96" fmla="*/ 30 w 207"/>
                <a:gd name="T97" fmla="*/ 43 h 202"/>
                <a:gd name="T98" fmla="*/ 38 w 207"/>
                <a:gd name="T99" fmla="*/ 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7" h="202">
                  <a:moveTo>
                    <a:pt x="46" y="29"/>
                  </a:moveTo>
                  <a:cubicBezTo>
                    <a:pt x="47" y="32"/>
                    <a:pt x="49" y="34"/>
                    <a:pt x="50" y="36"/>
                  </a:cubicBezTo>
                  <a:cubicBezTo>
                    <a:pt x="52" y="41"/>
                    <a:pt x="55" y="42"/>
                    <a:pt x="59" y="40"/>
                  </a:cubicBezTo>
                  <a:cubicBezTo>
                    <a:pt x="64" y="39"/>
                    <a:pt x="68" y="34"/>
                    <a:pt x="66" y="31"/>
                  </a:cubicBezTo>
                  <a:cubicBezTo>
                    <a:pt x="64" y="28"/>
                    <a:pt x="59" y="29"/>
                    <a:pt x="60" y="22"/>
                  </a:cubicBezTo>
                  <a:cubicBezTo>
                    <a:pt x="62" y="16"/>
                    <a:pt x="62" y="11"/>
                    <a:pt x="62" y="9"/>
                  </a:cubicBezTo>
                  <a:cubicBezTo>
                    <a:pt x="61" y="8"/>
                    <a:pt x="66" y="5"/>
                    <a:pt x="69" y="7"/>
                  </a:cubicBezTo>
                  <a:cubicBezTo>
                    <a:pt x="73" y="8"/>
                    <a:pt x="75" y="0"/>
                    <a:pt x="77" y="8"/>
                  </a:cubicBezTo>
                  <a:cubicBezTo>
                    <a:pt x="79" y="15"/>
                    <a:pt x="78" y="21"/>
                    <a:pt x="79" y="24"/>
                  </a:cubicBezTo>
                  <a:cubicBezTo>
                    <a:pt x="80" y="27"/>
                    <a:pt x="84" y="30"/>
                    <a:pt x="84" y="34"/>
                  </a:cubicBezTo>
                  <a:cubicBezTo>
                    <a:pt x="85" y="39"/>
                    <a:pt x="89" y="44"/>
                    <a:pt x="90" y="44"/>
                  </a:cubicBezTo>
                  <a:cubicBezTo>
                    <a:pt x="91" y="45"/>
                    <a:pt x="99" y="50"/>
                    <a:pt x="100" y="43"/>
                  </a:cubicBezTo>
                  <a:cubicBezTo>
                    <a:pt x="102" y="37"/>
                    <a:pt x="101" y="32"/>
                    <a:pt x="104" y="27"/>
                  </a:cubicBezTo>
                  <a:cubicBezTo>
                    <a:pt x="106" y="21"/>
                    <a:pt x="104" y="20"/>
                    <a:pt x="109" y="20"/>
                  </a:cubicBezTo>
                  <a:cubicBezTo>
                    <a:pt x="115" y="20"/>
                    <a:pt x="123" y="20"/>
                    <a:pt x="127" y="20"/>
                  </a:cubicBezTo>
                  <a:cubicBezTo>
                    <a:pt x="131" y="21"/>
                    <a:pt x="136" y="22"/>
                    <a:pt x="138" y="20"/>
                  </a:cubicBezTo>
                  <a:cubicBezTo>
                    <a:pt x="141" y="19"/>
                    <a:pt x="146" y="15"/>
                    <a:pt x="150" y="18"/>
                  </a:cubicBezTo>
                  <a:cubicBezTo>
                    <a:pt x="154" y="22"/>
                    <a:pt x="157" y="27"/>
                    <a:pt x="158" y="30"/>
                  </a:cubicBezTo>
                  <a:cubicBezTo>
                    <a:pt x="159" y="33"/>
                    <a:pt x="157" y="35"/>
                    <a:pt x="157" y="38"/>
                  </a:cubicBezTo>
                  <a:cubicBezTo>
                    <a:pt x="158" y="40"/>
                    <a:pt x="162" y="38"/>
                    <a:pt x="166" y="34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81" y="63"/>
                    <a:pt x="181" y="63"/>
                    <a:pt x="181" y="63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90" y="76"/>
                    <a:pt x="190" y="76"/>
                    <a:pt x="19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195" y="127"/>
                    <a:pt x="195" y="127"/>
                    <a:pt x="195" y="127"/>
                  </a:cubicBezTo>
                  <a:cubicBezTo>
                    <a:pt x="181" y="119"/>
                    <a:pt x="181" y="119"/>
                    <a:pt x="181" y="119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9" y="166"/>
                    <a:pt x="159" y="166"/>
                    <a:pt x="159" y="166"/>
                  </a:cubicBezTo>
                  <a:cubicBezTo>
                    <a:pt x="135" y="187"/>
                    <a:pt x="135" y="187"/>
                    <a:pt x="135" y="187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29" y="202"/>
                    <a:pt x="129" y="202"/>
                    <a:pt x="129" y="202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2" y="196"/>
                    <a:pt x="112" y="196"/>
                    <a:pt x="112" y="196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5" y="184"/>
                    <a:pt x="95" y="184"/>
                    <a:pt x="95" y="184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46" y="2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6">
              <a:extLst>
                <a:ext uri="{FF2B5EF4-FFF2-40B4-BE49-F238E27FC236}">
                  <a16:creationId xmlns:a16="http://schemas.microsoft.com/office/drawing/2014/main" id="{D9962392-AFC1-45E7-B132-10105B71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528"/>
              <a:ext cx="252" cy="317"/>
            </a:xfrm>
            <a:custGeom>
              <a:avLst/>
              <a:gdLst>
                <a:gd name="T0" fmla="*/ 0 w 121"/>
                <a:gd name="T1" fmla="*/ 59 h 152"/>
                <a:gd name="T2" fmla="*/ 6 w 121"/>
                <a:gd name="T3" fmla="*/ 48 h 152"/>
                <a:gd name="T4" fmla="*/ 25 w 121"/>
                <a:gd name="T5" fmla="*/ 45 h 152"/>
                <a:gd name="T6" fmla="*/ 31 w 121"/>
                <a:gd name="T7" fmla="*/ 35 h 152"/>
                <a:gd name="T8" fmla="*/ 34 w 121"/>
                <a:gd name="T9" fmla="*/ 26 h 152"/>
                <a:gd name="T10" fmla="*/ 37 w 121"/>
                <a:gd name="T11" fmla="*/ 15 h 152"/>
                <a:gd name="T12" fmla="*/ 49 w 121"/>
                <a:gd name="T13" fmla="*/ 8 h 152"/>
                <a:gd name="T14" fmla="*/ 56 w 121"/>
                <a:gd name="T15" fmla="*/ 2 h 152"/>
                <a:gd name="T16" fmla="*/ 62 w 121"/>
                <a:gd name="T17" fmla="*/ 5 h 152"/>
                <a:gd name="T18" fmla="*/ 72 w 121"/>
                <a:gd name="T19" fmla="*/ 6 h 152"/>
                <a:gd name="T20" fmla="*/ 80 w 121"/>
                <a:gd name="T21" fmla="*/ 11 h 152"/>
                <a:gd name="T22" fmla="*/ 86 w 121"/>
                <a:gd name="T23" fmla="*/ 6 h 152"/>
                <a:gd name="T24" fmla="*/ 90 w 121"/>
                <a:gd name="T25" fmla="*/ 10 h 152"/>
                <a:gd name="T26" fmla="*/ 98 w 121"/>
                <a:gd name="T27" fmla="*/ 14 h 152"/>
                <a:gd name="T28" fmla="*/ 98 w 121"/>
                <a:gd name="T29" fmla="*/ 23 h 152"/>
                <a:gd name="T30" fmla="*/ 91 w 121"/>
                <a:gd name="T31" fmla="*/ 22 h 152"/>
                <a:gd name="T32" fmla="*/ 95 w 121"/>
                <a:gd name="T33" fmla="*/ 33 h 152"/>
                <a:gd name="T34" fmla="*/ 105 w 121"/>
                <a:gd name="T35" fmla="*/ 49 h 152"/>
                <a:gd name="T36" fmla="*/ 113 w 121"/>
                <a:gd name="T37" fmla="*/ 65 h 152"/>
                <a:gd name="T38" fmla="*/ 114 w 121"/>
                <a:gd name="T39" fmla="*/ 92 h 152"/>
                <a:gd name="T40" fmla="*/ 118 w 121"/>
                <a:gd name="T41" fmla="*/ 112 h 152"/>
                <a:gd name="T42" fmla="*/ 120 w 121"/>
                <a:gd name="T43" fmla="*/ 128 h 152"/>
                <a:gd name="T44" fmla="*/ 113 w 121"/>
                <a:gd name="T45" fmla="*/ 144 h 152"/>
                <a:gd name="T46" fmla="*/ 82 w 121"/>
                <a:gd name="T47" fmla="*/ 152 h 152"/>
                <a:gd name="T48" fmla="*/ 65 w 121"/>
                <a:gd name="T49" fmla="*/ 144 h 152"/>
                <a:gd name="T50" fmla="*/ 56 w 121"/>
                <a:gd name="T51" fmla="*/ 124 h 152"/>
                <a:gd name="T52" fmla="*/ 46 w 121"/>
                <a:gd name="T53" fmla="*/ 109 h 152"/>
                <a:gd name="T54" fmla="*/ 39 w 121"/>
                <a:gd name="T55" fmla="*/ 91 h 152"/>
                <a:gd name="T56" fmla="*/ 37 w 121"/>
                <a:gd name="T57" fmla="*/ 78 h 152"/>
                <a:gd name="T58" fmla="*/ 34 w 121"/>
                <a:gd name="T59" fmla="*/ 74 h 152"/>
                <a:gd name="T60" fmla="*/ 32 w 121"/>
                <a:gd name="T61" fmla="*/ 91 h 152"/>
                <a:gd name="T62" fmla="*/ 32 w 121"/>
                <a:gd name="T63" fmla="*/ 93 h 152"/>
                <a:gd name="T64" fmla="*/ 17 w 121"/>
                <a:gd name="T65" fmla="*/ 87 h 152"/>
                <a:gd name="T66" fmla="*/ 13 w 121"/>
                <a:gd name="T67" fmla="*/ 82 h 152"/>
                <a:gd name="T68" fmla="*/ 15 w 121"/>
                <a:gd name="T69" fmla="*/ 71 h 152"/>
                <a:gd name="T70" fmla="*/ 0 w 121"/>
                <a:gd name="T71" fmla="*/ 5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2">
                  <a:moveTo>
                    <a:pt x="0" y="59"/>
                  </a:moveTo>
                  <a:cubicBezTo>
                    <a:pt x="3" y="54"/>
                    <a:pt x="5" y="50"/>
                    <a:pt x="6" y="48"/>
                  </a:cubicBezTo>
                  <a:cubicBezTo>
                    <a:pt x="9" y="43"/>
                    <a:pt x="18" y="45"/>
                    <a:pt x="25" y="45"/>
                  </a:cubicBezTo>
                  <a:cubicBezTo>
                    <a:pt x="33" y="45"/>
                    <a:pt x="31" y="39"/>
                    <a:pt x="31" y="35"/>
                  </a:cubicBezTo>
                  <a:cubicBezTo>
                    <a:pt x="31" y="32"/>
                    <a:pt x="36" y="29"/>
                    <a:pt x="34" y="26"/>
                  </a:cubicBezTo>
                  <a:cubicBezTo>
                    <a:pt x="32" y="22"/>
                    <a:pt x="34" y="17"/>
                    <a:pt x="37" y="15"/>
                  </a:cubicBezTo>
                  <a:cubicBezTo>
                    <a:pt x="40" y="13"/>
                    <a:pt x="43" y="8"/>
                    <a:pt x="49" y="8"/>
                  </a:cubicBezTo>
                  <a:cubicBezTo>
                    <a:pt x="54" y="7"/>
                    <a:pt x="53" y="5"/>
                    <a:pt x="56" y="2"/>
                  </a:cubicBezTo>
                  <a:cubicBezTo>
                    <a:pt x="60" y="0"/>
                    <a:pt x="62" y="5"/>
                    <a:pt x="62" y="5"/>
                  </a:cubicBezTo>
                  <a:cubicBezTo>
                    <a:pt x="62" y="5"/>
                    <a:pt x="68" y="10"/>
                    <a:pt x="72" y="6"/>
                  </a:cubicBezTo>
                  <a:cubicBezTo>
                    <a:pt x="75" y="3"/>
                    <a:pt x="77" y="11"/>
                    <a:pt x="80" y="11"/>
                  </a:cubicBezTo>
                  <a:cubicBezTo>
                    <a:pt x="82" y="11"/>
                    <a:pt x="85" y="8"/>
                    <a:pt x="86" y="6"/>
                  </a:cubicBezTo>
                  <a:cubicBezTo>
                    <a:pt x="88" y="9"/>
                    <a:pt x="85" y="11"/>
                    <a:pt x="90" y="10"/>
                  </a:cubicBezTo>
                  <a:cubicBezTo>
                    <a:pt x="95" y="10"/>
                    <a:pt x="97" y="10"/>
                    <a:pt x="98" y="14"/>
                  </a:cubicBezTo>
                  <a:cubicBezTo>
                    <a:pt x="100" y="17"/>
                    <a:pt x="101" y="24"/>
                    <a:pt x="98" y="23"/>
                  </a:cubicBezTo>
                  <a:cubicBezTo>
                    <a:pt x="95" y="22"/>
                    <a:pt x="93" y="21"/>
                    <a:pt x="91" y="22"/>
                  </a:cubicBezTo>
                  <a:cubicBezTo>
                    <a:pt x="89" y="24"/>
                    <a:pt x="93" y="29"/>
                    <a:pt x="95" y="33"/>
                  </a:cubicBezTo>
                  <a:cubicBezTo>
                    <a:pt x="98" y="37"/>
                    <a:pt x="99" y="45"/>
                    <a:pt x="105" y="49"/>
                  </a:cubicBezTo>
                  <a:cubicBezTo>
                    <a:pt x="111" y="53"/>
                    <a:pt x="113" y="61"/>
                    <a:pt x="113" y="65"/>
                  </a:cubicBezTo>
                  <a:cubicBezTo>
                    <a:pt x="112" y="70"/>
                    <a:pt x="113" y="86"/>
                    <a:pt x="114" y="92"/>
                  </a:cubicBezTo>
                  <a:cubicBezTo>
                    <a:pt x="114" y="98"/>
                    <a:pt x="114" y="104"/>
                    <a:pt x="118" y="112"/>
                  </a:cubicBezTo>
                  <a:cubicBezTo>
                    <a:pt x="121" y="120"/>
                    <a:pt x="121" y="125"/>
                    <a:pt x="120" y="128"/>
                  </a:cubicBezTo>
                  <a:cubicBezTo>
                    <a:pt x="119" y="131"/>
                    <a:pt x="115" y="140"/>
                    <a:pt x="113" y="144"/>
                  </a:cubicBezTo>
                  <a:cubicBezTo>
                    <a:pt x="111" y="149"/>
                    <a:pt x="89" y="152"/>
                    <a:pt x="82" y="152"/>
                  </a:cubicBezTo>
                  <a:cubicBezTo>
                    <a:pt x="75" y="152"/>
                    <a:pt x="69" y="148"/>
                    <a:pt x="65" y="144"/>
                  </a:cubicBezTo>
                  <a:cubicBezTo>
                    <a:pt x="61" y="139"/>
                    <a:pt x="60" y="129"/>
                    <a:pt x="56" y="124"/>
                  </a:cubicBezTo>
                  <a:cubicBezTo>
                    <a:pt x="52" y="118"/>
                    <a:pt x="45" y="115"/>
                    <a:pt x="46" y="109"/>
                  </a:cubicBezTo>
                  <a:cubicBezTo>
                    <a:pt x="46" y="103"/>
                    <a:pt x="41" y="96"/>
                    <a:pt x="39" y="91"/>
                  </a:cubicBezTo>
                  <a:cubicBezTo>
                    <a:pt x="37" y="87"/>
                    <a:pt x="38" y="82"/>
                    <a:pt x="37" y="78"/>
                  </a:cubicBezTo>
                  <a:cubicBezTo>
                    <a:pt x="36" y="74"/>
                    <a:pt x="35" y="69"/>
                    <a:pt x="34" y="74"/>
                  </a:cubicBezTo>
                  <a:cubicBezTo>
                    <a:pt x="32" y="78"/>
                    <a:pt x="34" y="85"/>
                    <a:pt x="32" y="91"/>
                  </a:cubicBezTo>
                  <a:cubicBezTo>
                    <a:pt x="32" y="92"/>
                    <a:pt x="32" y="92"/>
                    <a:pt x="32" y="93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71"/>
                    <a:pt x="15" y="71"/>
                    <a:pt x="15" y="71"/>
                  </a:cubicBezTo>
                  <a:lnTo>
                    <a:pt x="0" y="5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7">
              <a:extLst>
                <a:ext uri="{FF2B5EF4-FFF2-40B4-BE49-F238E27FC236}">
                  <a16:creationId xmlns:a16="http://schemas.microsoft.com/office/drawing/2014/main" id="{AD4B34EE-5B3D-4E78-A98B-287976A93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99"/>
              <a:ext cx="367" cy="300"/>
            </a:xfrm>
            <a:custGeom>
              <a:avLst/>
              <a:gdLst>
                <a:gd name="T0" fmla="*/ 344 w 367"/>
                <a:gd name="T1" fmla="*/ 258 h 300"/>
                <a:gd name="T2" fmla="*/ 321 w 367"/>
                <a:gd name="T3" fmla="*/ 258 h 300"/>
                <a:gd name="T4" fmla="*/ 327 w 367"/>
                <a:gd name="T5" fmla="*/ 281 h 300"/>
                <a:gd name="T6" fmla="*/ 323 w 367"/>
                <a:gd name="T7" fmla="*/ 298 h 300"/>
                <a:gd name="T8" fmla="*/ 296 w 367"/>
                <a:gd name="T9" fmla="*/ 298 h 300"/>
                <a:gd name="T10" fmla="*/ 275 w 367"/>
                <a:gd name="T11" fmla="*/ 300 h 300"/>
                <a:gd name="T12" fmla="*/ 241 w 367"/>
                <a:gd name="T13" fmla="*/ 271 h 300"/>
                <a:gd name="T14" fmla="*/ 223 w 367"/>
                <a:gd name="T15" fmla="*/ 246 h 300"/>
                <a:gd name="T16" fmla="*/ 191 w 367"/>
                <a:gd name="T17" fmla="*/ 219 h 300"/>
                <a:gd name="T18" fmla="*/ 158 w 367"/>
                <a:gd name="T19" fmla="*/ 221 h 300"/>
                <a:gd name="T20" fmla="*/ 112 w 367"/>
                <a:gd name="T21" fmla="*/ 212 h 300"/>
                <a:gd name="T22" fmla="*/ 104 w 367"/>
                <a:gd name="T23" fmla="*/ 175 h 300"/>
                <a:gd name="T24" fmla="*/ 73 w 367"/>
                <a:gd name="T25" fmla="*/ 160 h 300"/>
                <a:gd name="T26" fmla="*/ 46 w 367"/>
                <a:gd name="T27" fmla="*/ 133 h 300"/>
                <a:gd name="T28" fmla="*/ 16 w 367"/>
                <a:gd name="T29" fmla="*/ 131 h 300"/>
                <a:gd name="T30" fmla="*/ 14 w 367"/>
                <a:gd name="T31" fmla="*/ 104 h 300"/>
                <a:gd name="T32" fmla="*/ 8 w 367"/>
                <a:gd name="T33" fmla="*/ 79 h 300"/>
                <a:gd name="T34" fmla="*/ 19 w 367"/>
                <a:gd name="T35" fmla="*/ 75 h 300"/>
                <a:gd name="T36" fmla="*/ 62 w 367"/>
                <a:gd name="T37" fmla="*/ 33 h 300"/>
                <a:gd name="T38" fmla="*/ 89 w 367"/>
                <a:gd name="T39" fmla="*/ 8 h 300"/>
                <a:gd name="T40" fmla="*/ 112 w 367"/>
                <a:gd name="T41" fmla="*/ 4 h 300"/>
                <a:gd name="T42" fmla="*/ 139 w 367"/>
                <a:gd name="T43" fmla="*/ 8 h 300"/>
                <a:gd name="T44" fmla="*/ 166 w 367"/>
                <a:gd name="T45" fmla="*/ 8 h 300"/>
                <a:gd name="T46" fmla="*/ 169 w 367"/>
                <a:gd name="T47" fmla="*/ 46 h 300"/>
                <a:gd name="T48" fmla="*/ 162 w 367"/>
                <a:gd name="T49" fmla="*/ 77 h 300"/>
                <a:gd name="T50" fmla="*/ 173 w 367"/>
                <a:gd name="T51" fmla="*/ 98 h 300"/>
                <a:gd name="T52" fmla="*/ 191 w 367"/>
                <a:gd name="T53" fmla="*/ 117 h 300"/>
                <a:gd name="T54" fmla="*/ 210 w 367"/>
                <a:gd name="T55" fmla="*/ 133 h 300"/>
                <a:gd name="T56" fmla="*/ 244 w 367"/>
                <a:gd name="T57" fmla="*/ 142 h 300"/>
                <a:gd name="T58" fmla="*/ 271 w 367"/>
                <a:gd name="T59" fmla="*/ 162 h 300"/>
                <a:gd name="T60" fmla="*/ 289 w 367"/>
                <a:gd name="T61" fmla="*/ 173 h 300"/>
                <a:gd name="T62" fmla="*/ 308 w 367"/>
                <a:gd name="T63" fmla="*/ 187 h 300"/>
                <a:gd name="T64" fmla="*/ 331 w 367"/>
                <a:gd name="T65" fmla="*/ 187 h 300"/>
                <a:gd name="T66" fmla="*/ 339 w 367"/>
                <a:gd name="T67" fmla="*/ 204 h 300"/>
                <a:gd name="T68" fmla="*/ 362 w 367"/>
                <a:gd name="T69" fmla="*/ 22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7" h="300">
                  <a:moveTo>
                    <a:pt x="367" y="235"/>
                  </a:moveTo>
                  <a:lnTo>
                    <a:pt x="344" y="258"/>
                  </a:lnTo>
                  <a:lnTo>
                    <a:pt x="331" y="250"/>
                  </a:lnTo>
                  <a:lnTo>
                    <a:pt x="321" y="258"/>
                  </a:lnTo>
                  <a:lnTo>
                    <a:pt x="337" y="273"/>
                  </a:lnTo>
                  <a:lnTo>
                    <a:pt x="327" y="281"/>
                  </a:lnTo>
                  <a:lnTo>
                    <a:pt x="327" y="292"/>
                  </a:lnTo>
                  <a:lnTo>
                    <a:pt x="323" y="298"/>
                  </a:lnTo>
                  <a:lnTo>
                    <a:pt x="306" y="281"/>
                  </a:lnTo>
                  <a:lnTo>
                    <a:pt x="296" y="298"/>
                  </a:lnTo>
                  <a:lnTo>
                    <a:pt x="283" y="294"/>
                  </a:lnTo>
                  <a:lnTo>
                    <a:pt x="275" y="300"/>
                  </a:lnTo>
                  <a:lnTo>
                    <a:pt x="264" y="281"/>
                  </a:lnTo>
                  <a:lnTo>
                    <a:pt x="241" y="271"/>
                  </a:lnTo>
                  <a:lnTo>
                    <a:pt x="237" y="260"/>
                  </a:lnTo>
                  <a:lnTo>
                    <a:pt x="223" y="246"/>
                  </a:lnTo>
                  <a:lnTo>
                    <a:pt x="206" y="242"/>
                  </a:lnTo>
                  <a:lnTo>
                    <a:pt x="191" y="219"/>
                  </a:lnTo>
                  <a:lnTo>
                    <a:pt x="179" y="225"/>
                  </a:lnTo>
                  <a:lnTo>
                    <a:pt x="158" y="221"/>
                  </a:lnTo>
                  <a:lnTo>
                    <a:pt x="131" y="231"/>
                  </a:lnTo>
                  <a:lnTo>
                    <a:pt x="112" y="212"/>
                  </a:lnTo>
                  <a:lnTo>
                    <a:pt x="112" y="185"/>
                  </a:lnTo>
                  <a:lnTo>
                    <a:pt x="104" y="175"/>
                  </a:lnTo>
                  <a:lnTo>
                    <a:pt x="96" y="181"/>
                  </a:lnTo>
                  <a:lnTo>
                    <a:pt x="73" y="160"/>
                  </a:lnTo>
                  <a:lnTo>
                    <a:pt x="48" y="160"/>
                  </a:lnTo>
                  <a:lnTo>
                    <a:pt x="46" y="133"/>
                  </a:lnTo>
                  <a:lnTo>
                    <a:pt x="19" y="133"/>
                  </a:lnTo>
                  <a:lnTo>
                    <a:pt x="16" y="131"/>
                  </a:lnTo>
                  <a:lnTo>
                    <a:pt x="21" y="117"/>
                  </a:lnTo>
                  <a:lnTo>
                    <a:pt x="14" y="104"/>
                  </a:lnTo>
                  <a:lnTo>
                    <a:pt x="0" y="96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19" y="75"/>
                  </a:lnTo>
                  <a:lnTo>
                    <a:pt x="41" y="71"/>
                  </a:lnTo>
                  <a:lnTo>
                    <a:pt x="62" y="33"/>
                  </a:lnTo>
                  <a:lnTo>
                    <a:pt x="81" y="23"/>
                  </a:lnTo>
                  <a:lnTo>
                    <a:pt x="89" y="8"/>
                  </a:lnTo>
                  <a:lnTo>
                    <a:pt x="100" y="12"/>
                  </a:lnTo>
                  <a:lnTo>
                    <a:pt x="112" y="4"/>
                  </a:lnTo>
                  <a:lnTo>
                    <a:pt x="131" y="0"/>
                  </a:lnTo>
                  <a:lnTo>
                    <a:pt x="139" y="8"/>
                  </a:lnTo>
                  <a:lnTo>
                    <a:pt x="150" y="6"/>
                  </a:lnTo>
                  <a:lnTo>
                    <a:pt x="166" y="8"/>
                  </a:lnTo>
                  <a:lnTo>
                    <a:pt x="179" y="31"/>
                  </a:lnTo>
                  <a:lnTo>
                    <a:pt x="169" y="46"/>
                  </a:lnTo>
                  <a:lnTo>
                    <a:pt x="162" y="62"/>
                  </a:lnTo>
                  <a:lnTo>
                    <a:pt x="162" y="77"/>
                  </a:lnTo>
                  <a:lnTo>
                    <a:pt x="173" y="87"/>
                  </a:lnTo>
                  <a:lnTo>
                    <a:pt x="173" y="98"/>
                  </a:lnTo>
                  <a:lnTo>
                    <a:pt x="183" y="102"/>
                  </a:lnTo>
                  <a:lnTo>
                    <a:pt x="191" y="117"/>
                  </a:lnTo>
                  <a:lnTo>
                    <a:pt x="208" y="119"/>
                  </a:lnTo>
                  <a:lnTo>
                    <a:pt x="210" y="133"/>
                  </a:lnTo>
                  <a:lnTo>
                    <a:pt x="235" y="131"/>
                  </a:lnTo>
                  <a:lnTo>
                    <a:pt x="244" y="142"/>
                  </a:lnTo>
                  <a:lnTo>
                    <a:pt x="254" y="146"/>
                  </a:lnTo>
                  <a:lnTo>
                    <a:pt x="271" y="162"/>
                  </a:lnTo>
                  <a:lnTo>
                    <a:pt x="275" y="177"/>
                  </a:lnTo>
                  <a:lnTo>
                    <a:pt x="289" y="173"/>
                  </a:lnTo>
                  <a:lnTo>
                    <a:pt x="304" y="173"/>
                  </a:lnTo>
                  <a:lnTo>
                    <a:pt x="308" y="187"/>
                  </a:lnTo>
                  <a:lnTo>
                    <a:pt x="325" y="200"/>
                  </a:lnTo>
                  <a:lnTo>
                    <a:pt x="331" y="187"/>
                  </a:lnTo>
                  <a:lnTo>
                    <a:pt x="346" y="198"/>
                  </a:lnTo>
                  <a:lnTo>
                    <a:pt x="339" y="204"/>
                  </a:lnTo>
                  <a:lnTo>
                    <a:pt x="360" y="217"/>
                  </a:lnTo>
                  <a:lnTo>
                    <a:pt x="362" y="225"/>
                  </a:lnTo>
                  <a:lnTo>
                    <a:pt x="367" y="235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8">
              <a:extLst>
                <a:ext uri="{FF2B5EF4-FFF2-40B4-BE49-F238E27FC236}">
                  <a16:creationId xmlns:a16="http://schemas.microsoft.com/office/drawing/2014/main" id="{E49A9AF5-ACB6-405C-8EE3-509DF8232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855"/>
              <a:ext cx="208" cy="219"/>
            </a:xfrm>
            <a:custGeom>
              <a:avLst/>
              <a:gdLst>
                <a:gd name="T0" fmla="*/ 16 w 100"/>
                <a:gd name="T1" fmla="*/ 18 h 105"/>
                <a:gd name="T2" fmla="*/ 20 w 100"/>
                <a:gd name="T3" fmla="*/ 15 h 105"/>
                <a:gd name="T4" fmla="*/ 30 w 100"/>
                <a:gd name="T5" fmla="*/ 19 h 105"/>
                <a:gd name="T6" fmla="*/ 37 w 100"/>
                <a:gd name="T7" fmla="*/ 23 h 105"/>
                <a:gd name="T8" fmla="*/ 40 w 100"/>
                <a:gd name="T9" fmla="*/ 26 h 105"/>
                <a:gd name="T10" fmla="*/ 37 w 100"/>
                <a:gd name="T11" fmla="*/ 32 h 105"/>
                <a:gd name="T12" fmla="*/ 45 w 100"/>
                <a:gd name="T13" fmla="*/ 40 h 105"/>
                <a:gd name="T14" fmla="*/ 52 w 100"/>
                <a:gd name="T15" fmla="*/ 32 h 105"/>
                <a:gd name="T16" fmla="*/ 46 w 100"/>
                <a:gd name="T17" fmla="*/ 25 h 105"/>
                <a:gd name="T18" fmla="*/ 45 w 100"/>
                <a:gd name="T19" fmla="*/ 23 h 105"/>
                <a:gd name="T20" fmla="*/ 40 w 100"/>
                <a:gd name="T21" fmla="*/ 14 h 105"/>
                <a:gd name="T22" fmla="*/ 39 w 100"/>
                <a:gd name="T23" fmla="*/ 3 h 105"/>
                <a:gd name="T24" fmla="*/ 35 w 100"/>
                <a:gd name="T25" fmla="*/ 0 h 105"/>
                <a:gd name="T26" fmla="*/ 67 w 100"/>
                <a:gd name="T27" fmla="*/ 0 h 105"/>
                <a:gd name="T28" fmla="*/ 68 w 100"/>
                <a:gd name="T29" fmla="*/ 0 h 105"/>
                <a:gd name="T30" fmla="*/ 68 w 100"/>
                <a:gd name="T31" fmla="*/ 13 h 105"/>
                <a:gd name="T32" fmla="*/ 83 w 100"/>
                <a:gd name="T33" fmla="*/ 58 h 105"/>
                <a:gd name="T34" fmla="*/ 92 w 100"/>
                <a:gd name="T35" fmla="*/ 62 h 105"/>
                <a:gd name="T36" fmla="*/ 100 w 100"/>
                <a:gd name="T37" fmla="*/ 85 h 105"/>
                <a:gd name="T38" fmla="*/ 90 w 100"/>
                <a:gd name="T39" fmla="*/ 103 h 105"/>
                <a:gd name="T40" fmla="*/ 79 w 100"/>
                <a:gd name="T41" fmla="*/ 105 h 105"/>
                <a:gd name="T42" fmla="*/ 74 w 100"/>
                <a:gd name="T43" fmla="*/ 105 h 105"/>
                <a:gd name="T44" fmla="*/ 72 w 100"/>
                <a:gd name="T45" fmla="*/ 97 h 105"/>
                <a:gd name="T46" fmla="*/ 64 w 100"/>
                <a:gd name="T47" fmla="*/ 94 h 105"/>
                <a:gd name="T48" fmla="*/ 68 w 100"/>
                <a:gd name="T49" fmla="*/ 85 h 105"/>
                <a:gd name="T50" fmla="*/ 63 w 100"/>
                <a:gd name="T51" fmla="*/ 83 h 105"/>
                <a:gd name="T52" fmla="*/ 64 w 100"/>
                <a:gd name="T53" fmla="*/ 79 h 105"/>
                <a:gd name="T54" fmla="*/ 57 w 100"/>
                <a:gd name="T55" fmla="*/ 79 h 105"/>
                <a:gd name="T56" fmla="*/ 55 w 100"/>
                <a:gd name="T57" fmla="*/ 81 h 105"/>
                <a:gd name="T58" fmla="*/ 52 w 100"/>
                <a:gd name="T59" fmla="*/ 78 h 105"/>
                <a:gd name="T60" fmla="*/ 54 w 100"/>
                <a:gd name="T61" fmla="*/ 70 h 105"/>
                <a:gd name="T62" fmla="*/ 46 w 100"/>
                <a:gd name="T63" fmla="*/ 64 h 105"/>
                <a:gd name="T64" fmla="*/ 42 w 100"/>
                <a:gd name="T65" fmla="*/ 67 h 105"/>
                <a:gd name="T66" fmla="*/ 38 w 100"/>
                <a:gd name="T67" fmla="*/ 68 h 105"/>
                <a:gd name="T68" fmla="*/ 32 w 100"/>
                <a:gd name="T69" fmla="*/ 65 h 105"/>
                <a:gd name="T70" fmla="*/ 21 w 100"/>
                <a:gd name="T71" fmla="*/ 65 h 105"/>
                <a:gd name="T72" fmla="*/ 20 w 100"/>
                <a:gd name="T73" fmla="*/ 60 h 105"/>
                <a:gd name="T74" fmla="*/ 14 w 100"/>
                <a:gd name="T75" fmla="*/ 64 h 105"/>
                <a:gd name="T76" fmla="*/ 9 w 100"/>
                <a:gd name="T77" fmla="*/ 63 h 105"/>
                <a:gd name="T78" fmla="*/ 9 w 100"/>
                <a:gd name="T79" fmla="*/ 63 h 105"/>
                <a:gd name="T80" fmla="*/ 7 w 100"/>
                <a:gd name="T81" fmla="*/ 56 h 105"/>
                <a:gd name="T82" fmla="*/ 9 w 100"/>
                <a:gd name="T83" fmla="*/ 50 h 105"/>
                <a:gd name="T84" fmla="*/ 8 w 100"/>
                <a:gd name="T85" fmla="*/ 42 h 105"/>
                <a:gd name="T86" fmla="*/ 2 w 100"/>
                <a:gd name="T87" fmla="*/ 35 h 105"/>
                <a:gd name="T88" fmla="*/ 4 w 100"/>
                <a:gd name="T89" fmla="*/ 31 h 105"/>
                <a:gd name="T90" fmla="*/ 0 w 100"/>
                <a:gd name="T91" fmla="*/ 27 h 105"/>
                <a:gd name="T92" fmla="*/ 16 w 100"/>
                <a:gd name="T93" fmla="*/ 26 h 105"/>
                <a:gd name="T94" fmla="*/ 16 w 100"/>
                <a:gd name="T95" fmla="*/ 1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105">
                  <a:moveTo>
                    <a:pt x="16" y="18"/>
                  </a:moveTo>
                  <a:cubicBezTo>
                    <a:pt x="18" y="18"/>
                    <a:pt x="19" y="16"/>
                    <a:pt x="20" y="15"/>
                  </a:cubicBezTo>
                  <a:cubicBezTo>
                    <a:pt x="22" y="11"/>
                    <a:pt x="29" y="16"/>
                    <a:pt x="30" y="19"/>
                  </a:cubicBezTo>
                  <a:cubicBezTo>
                    <a:pt x="32" y="23"/>
                    <a:pt x="35" y="22"/>
                    <a:pt x="37" y="23"/>
                  </a:cubicBezTo>
                  <a:cubicBezTo>
                    <a:pt x="38" y="23"/>
                    <a:pt x="39" y="25"/>
                    <a:pt x="40" y="26"/>
                  </a:cubicBezTo>
                  <a:cubicBezTo>
                    <a:pt x="39" y="28"/>
                    <a:pt x="37" y="30"/>
                    <a:pt x="37" y="32"/>
                  </a:cubicBezTo>
                  <a:cubicBezTo>
                    <a:pt x="37" y="36"/>
                    <a:pt x="41" y="40"/>
                    <a:pt x="45" y="40"/>
                  </a:cubicBezTo>
                  <a:cubicBezTo>
                    <a:pt x="49" y="40"/>
                    <a:pt x="52" y="36"/>
                    <a:pt x="52" y="32"/>
                  </a:cubicBezTo>
                  <a:cubicBezTo>
                    <a:pt x="52" y="29"/>
                    <a:pt x="49" y="25"/>
                    <a:pt x="46" y="25"/>
                  </a:cubicBezTo>
                  <a:cubicBezTo>
                    <a:pt x="45" y="24"/>
                    <a:pt x="45" y="24"/>
                    <a:pt x="45" y="23"/>
                  </a:cubicBezTo>
                  <a:cubicBezTo>
                    <a:pt x="40" y="19"/>
                    <a:pt x="39" y="17"/>
                    <a:pt x="40" y="14"/>
                  </a:cubicBezTo>
                  <a:cubicBezTo>
                    <a:pt x="41" y="10"/>
                    <a:pt x="48" y="9"/>
                    <a:pt x="39" y="3"/>
                  </a:cubicBezTo>
                  <a:cubicBezTo>
                    <a:pt x="37" y="2"/>
                    <a:pt x="36" y="1"/>
                    <a:pt x="35" y="0"/>
                  </a:cubicBezTo>
                  <a:cubicBezTo>
                    <a:pt x="46" y="0"/>
                    <a:pt x="60" y="0"/>
                    <a:pt x="67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7"/>
                    <a:pt x="13" y="27"/>
                    <a:pt x="16" y="26"/>
                  </a:cubicBezTo>
                  <a:cubicBezTo>
                    <a:pt x="17" y="25"/>
                    <a:pt x="17" y="22"/>
                    <a:pt x="16" y="18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9">
              <a:extLst>
                <a:ext uri="{FF2B5EF4-FFF2-40B4-BE49-F238E27FC236}">
                  <a16:creationId xmlns:a16="http://schemas.microsoft.com/office/drawing/2014/main" id="{48A30817-8D4A-4A84-B118-F5AA9DAE0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980"/>
              <a:ext cx="198" cy="150"/>
            </a:xfrm>
            <a:custGeom>
              <a:avLst/>
              <a:gdLst>
                <a:gd name="T0" fmla="*/ 193 w 198"/>
                <a:gd name="T1" fmla="*/ 150 h 150"/>
                <a:gd name="T2" fmla="*/ 164 w 198"/>
                <a:gd name="T3" fmla="*/ 134 h 150"/>
                <a:gd name="T4" fmla="*/ 164 w 198"/>
                <a:gd name="T5" fmla="*/ 138 h 150"/>
                <a:gd name="T6" fmla="*/ 158 w 198"/>
                <a:gd name="T7" fmla="*/ 142 h 150"/>
                <a:gd name="T8" fmla="*/ 148 w 198"/>
                <a:gd name="T9" fmla="*/ 131 h 150"/>
                <a:gd name="T10" fmla="*/ 137 w 198"/>
                <a:gd name="T11" fmla="*/ 131 h 150"/>
                <a:gd name="T12" fmla="*/ 131 w 198"/>
                <a:gd name="T13" fmla="*/ 121 h 150"/>
                <a:gd name="T14" fmla="*/ 129 w 198"/>
                <a:gd name="T15" fmla="*/ 111 h 150"/>
                <a:gd name="T16" fmla="*/ 114 w 198"/>
                <a:gd name="T17" fmla="*/ 108 h 150"/>
                <a:gd name="T18" fmla="*/ 106 w 198"/>
                <a:gd name="T19" fmla="*/ 117 h 150"/>
                <a:gd name="T20" fmla="*/ 93 w 198"/>
                <a:gd name="T21" fmla="*/ 115 h 150"/>
                <a:gd name="T22" fmla="*/ 85 w 198"/>
                <a:gd name="T23" fmla="*/ 123 h 150"/>
                <a:gd name="T24" fmla="*/ 79 w 198"/>
                <a:gd name="T25" fmla="*/ 123 h 150"/>
                <a:gd name="T26" fmla="*/ 68 w 198"/>
                <a:gd name="T27" fmla="*/ 117 h 150"/>
                <a:gd name="T28" fmla="*/ 52 w 198"/>
                <a:gd name="T29" fmla="*/ 117 h 150"/>
                <a:gd name="T30" fmla="*/ 50 w 198"/>
                <a:gd name="T31" fmla="*/ 111 h 150"/>
                <a:gd name="T32" fmla="*/ 37 w 198"/>
                <a:gd name="T33" fmla="*/ 111 h 150"/>
                <a:gd name="T34" fmla="*/ 31 w 198"/>
                <a:gd name="T35" fmla="*/ 104 h 150"/>
                <a:gd name="T36" fmla="*/ 10 w 198"/>
                <a:gd name="T37" fmla="*/ 100 h 150"/>
                <a:gd name="T38" fmla="*/ 0 w 198"/>
                <a:gd name="T39" fmla="*/ 92 h 150"/>
                <a:gd name="T40" fmla="*/ 2 w 198"/>
                <a:gd name="T41" fmla="*/ 77 h 150"/>
                <a:gd name="T42" fmla="*/ 12 w 198"/>
                <a:gd name="T43" fmla="*/ 75 h 150"/>
                <a:gd name="T44" fmla="*/ 14 w 198"/>
                <a:gd name="T45" fmla="*/ 63 h 150"/>
                <a:gd name="T46" fmla="*/ 27 w 198"/>
                <a:gd name="T47" fmla="*/ 54 h 150"/>
                <a:gd name="T48" fmla="*/ 37 w 198"/>
                <a:gd name="T49" fmla="*/ 42 h 150"/>
                <a:gd name="T50" fmla="*/ 29 w 198"/>
                <a:gd name="T51" fmla="*/ 27 h 150"/>
                <a:gd name="T52" fmla="*/ 33 w 198"/>
                <a:gd name="T53" fmla="*/ 17 h 150"/>
                <a:gd name="T54" fmla="*/ 39 w 198"/>
                <a:gd name="T55" fmla="*/ 11 h 150"/>
                <a:gd name="T56" fmla="*/ 50 w 198"/>
                <a:gd name="T57" fmla="*/ 6 h 150"/>
                <a:gd name="T58" fmla="*/ 50 w 198"/>
                <a:gd name="T59" fmla="*/ 6 h 150"/>
                <a:gd name="T60" fmla="*/ 60 w 198"/>
                <a:gd name="T61" fmla="*/ 8 h 150"/>
                <a:gd name="T62" fmla="*/ 73 w 198"/>
                <a:gd name="T63" fmla="*/ 0 h 150"/>
                <a:gd name="T64" fmla="*/ 75 w 198"/>
                <a:gd name="T65" fmla="*/ 11 h 150"/>
                <a:gd name="T66" fmla="*/ 98 w 198"/>
                <a:gd name="T67" fmla="*/ 11 h 150"/>
                <a:gd name="T68" fmla="*/ 110 w 198"/>
                <a:gd name="T69" fmla="*/ 17 h 150"/>
                <a:gd name="T70" fmla="*/ 118 w 198"/>
                <a:gd name="T71" fmla="*/ 15 h 150"/>
                <a:gd name="T72" fmla="*/ 127 w 198"/>
                <a:gd name="T73" fmla="*/ 8 h 150"/>
                <a:gd name="T74" fmla="*/ 143 w 198"/>
                <a:gd name="T75" fmla="*/ 21 h 150"/>
                <a:gd name="T76" fmla="*/ 139 w 198"/>
                <a:gd name="T77" fmla="*/ 38 h 150"/>
                <a:gd name="T78" fmla="*/ 145 w 198"/>
                <a:gd name="T79" fmla="*/ 44 h 150"/>
                <a:gd name="T80" fmla="*/ 150 w 198"/>
                <a:gd name="T81" fmla="*/ 40 h 150"/>
                <a:gd name="T82" fmla="*/ 164 w 198"/>
                <a:gd name="T83" fmla="*/ 40 h 150"/>
                <a:gd name="T84" fmla="*/ 162 w 198"/>
                <a:gd name="T85" fmla="*/ 48 h 150"/>
                <a:gd name="T86" fmla="*/ 173 w 198"/>
                <a:gd name="T87" fmla="*/ 52 h 150"/>
                <a:gd name="T88" fmla="*/ 164 w 198"/>
                <a:gd name="T89" fmla="*/ 71 h 150"/>
                <a:gd name="T90" fmla="*/ 181 w 198"/>
                <a:gd name="T91" fmla="*/ 77 h 150"/>
                <a:gd name="T92" fmla="*/ 185 w 198"/>
                <a:gd name="T93" fmla="*/ 98 h 150"/>
                <a:gd name="T94" fmla="*/ 177 w 198"/>
                <a:gd name="T95" fmla="*/ 115 h 150"/>
                <a:gd name="T96" fmla="*/ 191 w 198"/>
                <a:gd name="T97" fmla="*/ 123 h 150"/>
                <a:gd name="T98" fmla="*/ 198 w 198"/>
                <a:gd name="T99" fmla="*/ 136 h 150"/>
                <a:gd name="T100" fmla="*/ 193 w 198"/>
                <a:gd name="T10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50">
                  <a:moveTo>
                    <a:pt x="193" y="150"/>
                  </a:moveTo>
                  <a:lnTo>
                    <a:pt x="164" y="134"/>
                  </a:lnTo>
                  <a:lnTo>
                    <a:pt x="164" y="138"/>
                  </a:lnTo>
                  <a:lnTo>
                    <a:pt x="158" y="142"/>
                  </a:lnTo>
                  <a:lnTo>
                    <a:pt x="148" y="131"/>
                  </a:lnTo>
                  <a:lnTo>
                    <a:pt x="137" y="131"/>
                  </a:lnTo>
                  <a:lnTo>
                    <a:pt x="131" y="121"/>
                  </a:lnTo>
                  <a:lnTo>
                    <a:pt x="129" y="111"/>
                  </a:lnTo>
                  <a:lnTo>
                    <a:pt x="114" y="108"/>
                  </a:lnTo>
                  <a:lnTo>
                    <a:pt x="106" y="117"/>
                  </a:lnTo>
                  <a:lnTo>
                    <a:pt x="93" y="115"/>
                  </a:lnTo>
                  <a:lnTo>
                    <a:pt x="85" y="123"/>
                  </a:lnTo>
                  <a:lnTo>
                    <a:pt x="79" y="123"/>
                  </a:lnTo>
                  <a:lnTo>
                    <a:pt x="68" y="117"/>
                  </a:lnTo>
                  <a:lnTo>
                    <a:pt x="52" y="117"/>
                  </a:lnTo>
                  <a:lnTo>
                    <a:pt x="50" y="111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10" y="100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12" y="75"/>
                  </a:lnTo>
                  <a:lnTo>
                    <a:pt x="14" y="63"/>
                  </a:lnTo>
                  <a:lnTo>
                    <a:pt x="27" y="54"/>
                  </a:lnTo>
                  <a:lnTo>
                    <a:pt x="37" y="42"/>
                  </a:lnTo>
                  <a:lnTo>
                    <a:pt x="29" y="27"/>
                  </a:lnTo>
                  <a:lnTo>
                    <a:pt x="33" y="17"/>
                  </a:lnTo>
                  <a:lnTo>
                    <a:pt x="39" y="11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60" y="8"/>
                  </a:lnTo>
                  <a:lnTo>
                    <a:pt x="73" y="0"/>
                  </a:lnTo>
                  <a:lnTo>
                    <a:pt x="75" y="11"/>
                  </a:lnTo>
                  <a:lnTo>
                    <a:pt x="98" y="11"/>
                  </a:lnTo>
                  <a:lnTo>
                    <a:pt x="110" y="17"/>
                  </a:lnTo>
                  <a:lnTo>
                    <a:pt x="118" y="15"/>
                  </a:lnTo>
                  <a:lnTo>
                    <a:pt x="127" y="8"/>
                  </a:lnTo>
                  <a:lnTo>
                    <a:pt x="143" y="21"/>
                  </a:lnTo>
                  <a:lnTo>
                    <a:pt x="139" y="38"/>
                  </a:lnTo>
                  <a:lnTo>
                    <a:pt x="145" y="44"/>
                  </a:lnTo>
                  <a:lnTo>
                    <a:pt x="150" y="40"/>
                  </a:lnTo>
                  <a:lnTo>
                    <a:pt x="164" y="40"/>
                  </a:lnTo>
                  <a:lnTo>
                    <a:pt x="162" y="48"/>
                  </a:lnTo>
                  <a:lnTo>
                    <a:pt x="173" y="52"/>
                  </a:lnTo>
                  <a:lnTo>
                    <a:pt x="164" y="71"/>
                  </a:lnTo>
                  <a:lnTo>
                    <a:pt x="181" y="77"/>
                  </a:lnTo>
                  <a:lnTo>
                    <a:pt x="185" y="98"/>
                  </a:lnTo>
                  <a:lnTo>
                    <a:pt x="177" y="115"/>
                  </a:lnTo>
                  <a:lnTo>
                    <a:pt x="191" y="123"/>
                  </a:lnTo>
                  <a:lnTo>
                    <a:pt x="198" y="136"/>
                  </a:lnTo>
                  <a:lnTo>
                    <a:pt x="193" y="15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0">
              <a:extLst>
                <a:ext uri="{FF2B5EF4-FFF2-40B4-BE49-F238E27FC236}">
                  <a16:creationId xmlns:a16="http://schemas.microsoft.com/office/drawing/2014/main" id="{EC9DC5D8-1B3F-45B2-A20D-E2EFC49B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2911"/>
              <a:ext cx="142" cy="225"/>
            </a:xfrm>
            <a:custGeom>
              <a:avLst/>
              <a:gdLst>
                <a:gd name="T0" fmla="*/ 44 w 68"/>
                <a:gd name="T1" fmla="*/ 77 h 108"/>
                <a:gd name="T2" fmla="*/ 42 w 68"/>
                <a:gd name="T3" fmla="*/ 83 h 108"/>
                <a:gd name="T4" fmla="*/ 37 w 68"/>
                <a:gd name="T5" fmla="*/ 86 h 108"/>
                <a:gd name="T6" fmla="*/ 38 w 68"/>
                <a:gd name="T7" fmla="*/ 93 h 108"/>
                <a:gd name="T8" fmla="*/ 34 w 68"/>
                <a:gd name="T9" fmla="*/ 100 h 108"/>
                <a:gd name="T10" fmla="*/ 29 w 68"/>
                <a:gd name="T11" fmla="*/ 102 h 108"/>
                <a:gd name="T12" fmla="*/ 26 w 68"/>
                <a:gd name="T13" fmla="*/ 108 h 108"/>
                <a:gd name="T14" fmla="*/ 23 w 68"/>
                <a:gd name="T15" fmla="*/ 102 h 108"/>
                <a:gd name="T16" fmla="*/ 18 w 68"/>
                <a:gd name="T17" fmla="*/ 102 h 108"/>
                <a:gd name="T18" fmla="*/ 17 w 68"/>
                <a:gd name="T19" fmla="*/ 95 h 108"/>
                <a:gd name="T20" fmla="*/ 10 w 68"/>
                <a:gd name="T21" fmla="*/ 85 h 108"/>
                <a:gd name="T22" fmla="*/ 8 w 68"/>
                <a:gd name="T23" fmla="*/ 79 h 108"/>
                <a:gd name="T24" fmla="*/ 3 w 68"/>
                <a:gd name="T25" fmla="*/ 69 h 108"/>
                <a:gd name="T26" fmla="*/ 1 w 68"/>
                <a:gd name="T27" fmla="*/ 60 h 108"/>
                <a:gd name="T28" fmla="*/ 11 w 68"/>
                <a:gd name="T29" fmla="*/ 49 h 108"/>
                <a:gd name="T30" fmla="*/ 13 w 68"/>
                <a:gd name="T31" fmla="*/ 37 h 108"/>
                <a:gd name="T32" fmla="*/ 24 w 68"/>
                <a:gd name="T33" fmla="*/ 34 h 108"/>
                <a:gd name="T34" fmla="*/ 26 w 68"/>
                <a:gd name="T35" fmla="*/ 21 h 108"/>
                <a:gd name="T36" fmla="*/ 38 w 68"/>
                <a:gd name="T37" fmla="*/ 20 h 108"/>
                <a:gd name="T38" fmla="*/ 44 w 68"/>
                <a:gd name="T39" fmla="*/ 11 h 108"/>
                <a:gd name="T40" fmla="*/ 56 w 68"/>
                <a:gd name="T41" fmla="*/ 1 h 108"/>
                <a:gd name="T42" fmla="*/ 59 w 68"/>
                <a:gd name="T43" fmla="*/ 0 h 108"/>
                <a:gd name="T44" fmla="*/ 63 w 68"/>
                <a:gd name="T45" fmla="*/ 4 h 108"/>
                <a:gd name="T46" fmla="*/ 61 w 68"/>
                <a:gd name="T47" fmla="*/ 8 h 108"/>
                <a:gd name="T48" fmla="*/ 67 w 68"/>
                <a:gd name="T49" fmla="*/ 15 h 108"/>
                <a:gd name="T50" fmla="*/ 68 w 68"/>
                <a:gd name="T51" fmla="*/ 23 h 108"/>
                <a:gd name="T52" fmla="*/ 66 w 68"/>
                <a:gd name="T53" fmla="*/ 29 h 108"/>
                <a:gd name="T54" fmla="*/ 68 w 68"/>
                <a:gd name="T55" fmla="*/ 36 h 108"/>
                <a:gd name="T56" fmla="*/ 63 w 68"/>
                <a:gd name="T57" fmla="*/ 38 h 108"/>
                <a:gd name="T58" fmla="*/ 60 w 68"/>
                <a:gd name="T59" fmla="*/ 41 h 108"/>
                <a:gd name="T60" fmla="*/ 58 w 68"/>
                <a:gd name="T61" fmla="*/ 46 h 108"/>
                <a:gd name="T62" fmla="*/ 62 w 68"/>
                <a:gd name="T63" fmla="*/ 53 h 108"/>
                <a:gd name="T64" fmla="*/ 57 w 68"/>
                <a:gd name="T65" fmla="*/ 59 h 108"/>
                <a:gd name="T66" fmla="*/ 51 w 68"/>
                <a:gd name="T67" fmla="*/ 63 h 108"/>
                <a:gd name="T68" fmla="*/ 50 w 68"/>
                <a:gd name="T69" fmla="*/ 69 h 108"/>
                <a:gd name="T70" fmla="*/ 45 w 68"/>
                <a:gd name="T71" fmla="*/ 70 h 108"/>
                <a:gd name="T72" fmla="*/ 44 w 68"/>
                <a:gd name="T73" fmla="*/ 7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108">
                  <a:moveTo>
                    <a:pt x="44" y="77"/>
                  </a:moveTo>
                  <a:cubicBezTo>
                    <a:pt x="42" y="83"/>
                    <a:pt x="42" y="83"/>
                    <a:pt x="42" y="83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1"/>
                    <a:pt x="17" y="98"/>
                    <a:pt x="17" y="95"/>
                  </a:cubicBezTo>
                  <a:cubicBezTo>
                    <a:pt x="17" y="88"/>
                    <a:pt x="15" y="86"/>
                    <a:pt x="10" y="85"/>
                  </a:cubicBezTo>
                  <a:cubicBezTo>
                    <a:pt x="6" y="84"/>
                    <a:pt x="5" y="82"/>
                    <a:pt x="8" y="79"/>
                  </a:cubicBezTo>
                  <a:cubicBezTo>
                    <a:pt x="12" y="75"/>
                    <a:pt x="6" y="72"/>
                    <a:pt x="3" y="69"/>
                  </a:cubicBezTo>
                  <a:cubicBezTo>
                    <a:pt x="1" y="66"/>
                    <a:pt x="2" y="62"/>
                    <a:pt x="1" y="60"/>
                  </a:cubicBezTo>
                  <a:cubicBezTo>
                    <a:pt x="0" y="57"/>
                    <a:pt x="7" y="53"/>
                    <a:pt x="11" y="49"/>
                  </a:cubicBezTo>
                  <a:cubicBezTo>
                    <a:pt x="14" y="44"/>
                    <a:pt x="12" y="40"/>
                    <a:pt x="13" y="37"/>
                  </a:cubicBezTo>
                  <a:cubicBezTo>
                    <a:pt x="14" y="35"/>
                    <a:pt x="22" y="36"/>
                    <a:pt x="24" y="34"/>
                  </a:cubicBezTo>
                  <a:cubicBezTo>
                    <a:pt x="25" y="32"/>
                    <a:pt x="26" y="21"/>
                    <a:pt x="26" y="21"/>
                  </a:cubicBezTo>
                  <a:cubicBezTo>
                    <a:pt x="26" y="21"/>
                    <a:pt x="34" y="20"/>
                    <a:pt x="38" y="20"/>
                  </a:cubicBezTo>
                  <a:cubicBezTo>
                    <a:pt x="42" y="19"/>
                    <a:pt x="43" y="16"/>
                    <a:pt x="44" y="11"/>
                  </a:cubicBezTo>
                  <a:cubicBezTo>
                    <a:pt x="44" y="6"/>
                    <a:pt x="50" y="2"/>
                    <a:pt x="56" y="1"/>
                  </a:cubicBezTo>
                  <a:cubicBezTo>
                    <a:pt x="57" y="1"/>
                    <a:pt x="58" y="0"/>
                    <a:pt x="59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5" y="70"/>
                    <a:pt x="45" y="70"/>
                    <a:pt x="45" y="70"/>
                  </a:cubicBezTo>
                  <a:lnTo>
                    <a:pt x="44" y="7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15CBF48C-6D3C-4C9B-B5CA-BF5A6DAD5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3595"/>
              <a:ext cx="256" cy="237"/>
            </a:xfrm>
            <a:custGeom>
              <a:avLst/>
              <a:gdLst>
                <a:gd name="T0" fmla="*/ 123 w 123"/>
                <a:gd name="T1" fmla="*/ 83 h 114"/>
                <a:gd name="T2" fmla="*/ 120 w 123"/>
                <a:gd name="T3" fmla="*/ 87 h 114"/>
                <a:gd name="T4" fmla="*/ 108 w 123"/>
                <a:gd name="T5" fmla="*/ 92 h 114"/>
                <a:gd name="T6" fmla="*/ 101 w 123"/>
                <a:gd name="T7" fmla="*/ 108 h 114"/>
                <a:gd name="T8" fmla="*/ 87 w 123"/>
                <a:gd name="T9" fmla="*/ 114 h 114"/>
                <a:gd name="T10" fmla="*/ 83 w 123"/>
                <a:gd name="T11" fmla="*/ 104 h 114"/>
                <a:gd name="T12" fmla="*/ 72 w 123"/>
                <a:gd name="T13" fmla="*/ 105 h 114"/>
                <a:gd name="T14" fmla="*/ 65 w 123"/>
                <a:gd name="T15" fmla="*/ 103 h 114"/>
                <a:gd name="T16" fmla="*/ 64 w 123"/>
                <a:gd name="T17" fmla="*/ 101 h 114"/>
                <a:gd name="T18" fmla="*/ 54 w 123"/>
                <a:gd name="T19" fmla="*/ 102 h 114"/>
                <a:gd name="T20" fmla="*/ 51 w 123"/>
                <a:gd name="T21" fmla="*/ 108 h 114"/>
                <a:gd name="T22" fmla="*/ 47 w 123"/>
                <a:gd name="T23" fmla="*/ 107 h 114"/>
                <a:gd name="T24" fmla="*/ 42 w 123"/>
                <a:gd name="T25" fmla="*/ 104 h 114"/>
                <a:gd name="T26" fmla="*/ 42 w 123"/>
                <a:gd name="T27" fmla="*/ 97 h 114"/>
                <a:gd name="T28" fmla="*/ 39 w 123"/>
                <a:gd name="T29" fmla="*/ 96 h 114"/>
                <a:gd name="T30" fmla="*/ 37 w 123"/>
                <a:gd name="T31" fmla="*/ 101 h 114"/>
                <a:gd name="T32" fmla="*/ 35 w 123"/>
                <a:gd name="T33" fmla="*/ 106 h 114"/>
                <a:gd name="T34" fmla="*/ 31 w 123"/>
                <a:gd name="T35" fmla="*/ 103 h 114"/>
                <a:gd name="T36" fmla="*/ 24 w 123"/>
                <a:gd name="T37" fmla="*/ 104 h 114"/>
                <a:gd name="T38" fmla="*/ 20 w 123"/>
                <a:gd name="T39" fmla="*/ 101 h 114"/>
                <a:gd name="T40" fmla="*/ 15 w 123"/>
                <a:gd name="T41" fmla="*/ 106 h 114"/>
                <a:gd name="T42" fmla="*/ 15 w 123"/>
                <a:gd name="T43" fmla="*/ 106 h 114"/>
                <a:gd name="T44" fmla="*/ 14 w 123"/>
                <a:gd name="T45" fmla="*/ 104 h 114"/>
                <a:gd name="T46" fmla="*/ 9 w 123"/>
                <a:gd name="T47" fmla="*/ 97 h 114"/>
                <a:gd name="T48" fmla="*/ 9 w 123"/>
                <a:gd name="T49" fmla="*/ 89 h 114"/>
                <a:gd name="T50" fmla="*/ 8 w 123"/>
                <a:gd name="T51" fmla="*/ 80 h 114"/>
                <a:gd name="T52" fmla="*/ 2 w 123"/>
                <a:gd name="T53" fmla="*/ 75 h 114"/>
                <a:gd name="T54" fmla="*/ 6 w 123"/>
                <a:gd name="T55" fmla="*/ 69 h 114"/>
                <a:gd name="T56" fmla="*/ 12 w 123"/>
                <a:gd name="T57" fmla="*/ 65 h 114"/>
                <a:gd name="T58" fmla="*/ 18 w 123"/>
                <a:gd name="T59" fmla="*/ 69 h 114"/>
                <a:gd name="T60" fmla="*/ 25 w 123"/>
                <a:gd name="T61" fmla="*/ 66 h 114"/>
                <a:gd name="T62" fmla="*/ 27 w 123"/>
                <a:gd name="T63" fmla="*/ 56 h 114"/>
                <a:gd name="T64" fmla="*/ 25 w 123"/>
                <a:gd name="T65" fmla="*/ 46 h 114"/>
                <a:gd name="T66" fmla="*/ 34 w 123"/>
                <a:gd name="T67" fmla="*/ 36 h 114"/>
                <a:gd name="T68" fmla="*/ 35 w 123"/>
                <a:gd name="T69" fmla="*/ 31 h 114"/>
                <a:gd name="T70" fmla="*/ 30 w 123"/>
                <a:gd name="T71" fmla="*/ 19 h 114"/>
                <a:gd name="T72" fmla="*/ 31 w 123"/>
                <a:gd name="T73" fmla="*/ 19 h 114"/>
                <a:gd name="T74" fmla="*/ 40 w 123"/>
                <a:gd name="T75" fmla="*/ 8 h 114"/>
                <a:gd name="T76" fmla="*/ 40 w 123"/>
                <a:gd name="T77" fmla="*/ 3 h 114"/>
                <a:gd name="T78" fmla="*/ 51 w 123"/>
                <a:gd name="T79" fmla="*/ 3 h 114"/>
                <a:gd name="T80" fmla="*/ 56 w 123"/>
                <a:gd name="T81" fmla="*/ 0 h 114"/>
                <a:gd name="T82" fmla="*/ 62 w 123"/>
                <a:gd name="T83" fmla="*/ 3 h 114"/>
                <a:gd name="T84" fmla="*/ 67 w 123"/>
                <a:gd name="T85" fmla="*/ 6 h 114"/>
                <a:gd name="T86" fmla="*/ 73 w 123"/>
                <a:gd name="T87" fmla="*/ 7 h 114"/>
                <a:gd name="T88" fmla="*/ 75 w 123"/>
                <a:gd name="T89" fmla="*/ 21 h 114"/>
                <a:gd name="T90" fmla="*/ 81 w 123"/>
                <a:gd name="T91" fmla="*/ 22 h 114"/>
                <a:gd name="T92" fmla="*/ 87 w 123"/>
                <a:gd name="T93" fmla="*/ 25 h 114"/>
                <a:gd name="T94" fmla="*/ 88 w 123"/>
                <a:gd name="T95" fmla="*/ 29 h 114"/>
                <a:gd name="T96" fmla="*/ 92 w 123"/>
                <a:gd name="T97" fmla="*/ 27 h 114"/>
                <a:gd name="T98" fmla="*/ 103 w 123"/>
                <a:gd name="T99" fmla="*/ 37 h 114"/>
                <a:gd name="T100" fmla="*/ 102 w 123"/>
                <a:gd name="T101" fmla="*/ 45 h 114"/>
                <a:gd name="T102" fmla="*/ 97 w 123"/>
                <a:gd name="T103" fmla="*/ 51 h 114"/>
                <a:gd name="T104" fmla="*/ 101 w 123"/>
                <a:gd name="T105" fmla="*/ 56 h 114"/>
                <a:gd name="T106" fmla="*/ 105 w 123"/>
                <a:gd name="T107" fmla="*/ 54 h 114"/>
                <a:gd name="T108" fmla="*/ 110 w 123"/>
                <a:gd name="T109" fmla="*/ 56 h 114"/>
                <a:gd name="T110" fmla="*/ 110 w 123"/>
                <a:gd name="T111" fmla="*/ 62 h 114"/>
                <a:gd name="T112" fmla="*/ 113 w 123"/>
                <a:gd name="T113" fmla="*/ 64 h 114"/>
                <a:gd name="T114" fmla="*/ 118 w 123"/>
                <a:gd name="T115" fmla="*/ 65 h 114"/>
                <a:gd name="T116" fmla="*/ 119 w 123"/>
                <a:gd name="T117" fmla="*/ 70 h 114"/>
                <a:gd name="T118" fmla="*/ 122 w 123"/>
                <a:gd name="T119" fmla="*/ 73 h 114"/>
                <a:gd name="T120" fmla="*/ 123 w 123"/>
                <a:gd name="T121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4">
                  <a:moveTo>
                    <a:pt x="123" y="83"/>
                  </a:moveTo>
                  <a:cubicBezTo>
                    <a:pt x="122" y="84"/>
                    <a:pt x="121" y="86"/>
                    <a:pt x="120" y="87"/>
                  </a:cubicBezTo>
                  <a:cubicBezTo>
                    <a:pt x="115" y="92"/>
                    <a:pt x="113" y="88"/>
                    <a:pt x="108" y="92"/>
                  </a:cubicBezTo>
                  <a:cubicBezTo>
                    <a:pt x="103" y="96"/>
                    <a:pt x="104" y="102"/>
                    <a:pt x="101" y="108"/>
                  </a:cubicBezTo>
                  <a:cubicBezTo>
                    <a:pt x="99" y="113"/>
                    <a:pt x="93" y="110"/>
                    <a:pt x="87" y="11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5"/>
                    <a:pt x="15" y="104"/>
                    <a:pt x="14" y="104"/>
                  </a:cubicBezTo>
                  <a:cubicBezTo>
                    <a:pt x="13" y="104"/>
                    <a:pt x="9" y="100"/>
                    <a:pt x="9" y="97"/>
                  </a:cubicBezTo>
                  <a:cubicBezTo>
                    <a:pt x="8" y="94"/>
                    <a:pt x="8" y="92"/>
                    <a:pt x="9" y="89"/>
                  </a:cubicBezTo>
                  <a:cubicBezTo>
                    <a:pt x="10" y="86"/>
                    <a:pt x="10" y="82"/>
                    <a:pt x="8" y="80"/>
                  </a:cubicBezTo>
                  <a:cubicBezTo>
                    <a:pt x="5" y="78"/>
                    <a:pt x="0" y="77"/>
                    <a:pt x="2" y="75"/>
                  </a:cubicBezTo>
                  <a:cubicBezTo>
                    <a:pt x="3" y="74"/>
                    <a:pt x="6" y="72"/>
                    <a:pt x="6" y="69"/>
                  </a:cubicBezTo>
                  <a:cubicBezTo>
                    <a:pt x="6" y="66"/>
                    <a:pt x="11" y="64"/>
                    <a:pt x="12" y="65"/>
                  </a:cubicBezTo>
                  <a:cubicBezTo>
                    <a:pt x="13" y="66"/>
                    <a:pt x="13" y="69"/>
                    <a:pt x="18" y="69"/>
                  </a:cubicBezTo>
                  <a:cubicBezTo>
                    <a:pt x="23" y="69"/>
                    <a:pt x="22" y="70"/>
                    <a:pt x="25" y="66"/>
                  </a:cubicBezTo>
                  <a:cubicBezTo>
                    <a:pt x="27" y="61"/>
                    <a:pt x="29" y="59"/>
                    <a:pt x="27" y="56"/>
                  </a:cubicBezTo>
                  <a:cubicBezTo>
                    <a:pt x="26" y="52"/>
                    <a:pt x="23" y="48"/>
                    <a:pt x="25" y="46"/>
                  </a:cubicBezTo>
                  <a:cubicBezTo>
                    <a:pt x="27" y="44"/>
                    <a:pt x="33" y="38"/>
                    <a:pt x="34" y="36"/>
                  </a:cubicBezTo>
                  <a:cubicBezTo>
                    <a:pt x="35" y="34"/>
                    <a:pt x="36" y="33"/>
                    <a:pt x="35" y="31"/>
                  </a:cubicBezTo>
                  <a:cubicBezTo>
                    <a:pt x="33" y="29"/>
                    <a:pt x="31" y="22"/>
                    <a:pt x="30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41" y="11"/>
                    <a:pt x="40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3" y="0"/>
                    <a:pt x="56" y="0"/>
                  </a:cubicBezTo>
                  <a:cubicBezTo>
                    <a:pt x="58" y="0"/>
                    <a:pt x="62" y="0"/>
                    <a:pt x="62" y="3"/>
                  </a:cubicBezTo>
                  <a:cubicBezTo>
                    <a:pt x="62" y="5"/>
                    <a:pt x="66" y="6"/>
                    <a:pt x="67" y="6"/>
                  </a:cubicBezTo>
                  <a:cubicBezTo>
                    <a:pt x="67" y="6"/>
                    <a:pt x="73" y="7"/>
                    <a:pt x="73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9" y="20"/>
                    <a:pt x="81" y="22"/>
                  </a:cubicBezTo>
                  <a:cubicBezTo>
                    <a:pt x="84" y="24"/>
                    <a:pt x="87" y="25"/>
                    <a:pt x="87" y="25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22" y="73"/>
                    <a:pt x="122" y="73"/>
                    <a:pt x="122" y="73"/>
                  </a:cubicBezTo>
                  <a:lnTo>
                    <a:pt x="123" y="8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86F66798-CF2C-41E8-845D-4B1AB2B17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3" y="3805"/>
              <a:ext cx="115" cy="213"/>
            </a:xfrm>
            <a:custGeom>
              <a:avLst/>
              <a:gdLst>
                <a:gd name="T0" fmla="*/ 45 w 55"/>
                <a:gd name="T1" fmla="*/ 13 h 102"/>
                <a:gd name="T2" fmla="*/ 44 w 55"/>
                <a:gd name="T3" fmla="*/ 13 h 102"/>
                <a:gd name="T4" fmla="*/ 45 w 55"/>
                <a:gd name="T5" fmla="*/ 29 h 102"/>
                <a:gd name="T6" fmla="*/ 40 w 55"/>
                <a:gd name="T7" fmla="*/ 39 h 102"/>
                <a:gd name="T8" fmla="*/ 51 w 55"/>
                <a:gd name="T9" fmla="*/ 46 h 102"/>
                <a:gd name="T10" fmla="*/ 54 w 55"/>
                <a:gd name="T11" fmla="*/ 58 h 102"/>
                <a:gd name="T12" fmla="*/ 53 w 55"/>
                <a:gd name="T13" fmla="*/ 76 h 102"/>
                <a:gd name="T14" fmla="*/ 47 w 55"/>
                <a:gd name="T15" fmla="*/ 83 h 102"/>
                <a:gd name="T16" fmla="*/ 44 w 55"/>
                <a:gd name="T17" fmla="*/ 85 h 102"/>
                <a:gd name="T18" fmla="*/ 49 w 55"/>
                <a:gd name="T19" fmla="*/ 98 h 102"/>
                <a:gd name="T20" fmla="*/ 41 w 55"/>
                <a:gd name="T21" fmla="*/ 100 h 102"/>
                <a:gd name="T22" fmla="*/ 31 w 55"/>
                <a:gd name="T23" fmla="*/ 102 h 102"/>
                <a:gd name="T24" fmla="*/ 24 w 55"/>
                <a:gd name="T25" fmla="*/ 100 h 102"/>
                <a:gd name="T26" fmla="*/ 13 w 55"/>
                <a:gd name="T27" fmla="*/ 97 h 102"/>
                <a:gd name="T28" fmla="*/ 6 w 55"/>
                <a:gd name="T29" fmla="*/ 94 h 102"/>
                <a:gd name="T30" fmla="*/ 6 w 55"/>
                <a:gd name="T31" fmla="*/ 94 h 102"/>
                <a:gd name="T32" fmla="*/ 6 w 55"/>
                <a:gd name="T33" fmla="*/ 81 h 102"/>
                <a:gd name="T34" fmla="*/ 5 w 55"/>
                <a:gd name="T35" fmla="*/ 77 h 102"/>
                <a:gd name="T36" fmla="*/ 2 w 55"/>
                <a:gd name="T37" fmla="*/ 71 h 102"/>
                <a:gd name="T38" fmla="*/ 3 w 55"/>
                <a:gd name="T39" fmla="*/ 67 h 102"/>
                <a:gd name="T40" fmla="*/ 6 w 55"/>
                <a:gd name="T41" fmla="*/ 66 h 102"/>
                <a:gd name="T42" fmla="*/ 11 w 55"/>
                <a:gd name="T43" fmla="*/ 68 h 102"/>
                <a:gd name="T44" fmla="*/ 11 w 55"/>
                <a:gd name="T45" fmla="*/ 66 h 102"/>
                <a:gd name="T46" fmla="*/ 18 w 55"/>
                <a:gd name="T47" fmla="*/ 65 h 102"/>
                <a:gd name="T48" fmla="*/ 20 w 55"/>
                <a:gd name="T49" fmla="*/ 61 h 102"/>
                <a:gd name="T50" fmla="*/ 18 w 55"/>
                <a:gd name="T51" fmla="*/ 59 h 102"/>
                <a:gd name="T52" fmla="*/ 18 w 55"/>
                <a:gd name="T53" fmla="*/ 57 h 102"/>
                <a:gd name="T54" fmla="*/ 19 w 55"/>
                <a:gd name="T55" fmla="*/ 54 h 102"/>
                <a:gd name="T56" fmla="*/ 20 w 55"/>
                <a:gd name="T57" fmla="*/ 49 h 102"/>
                <a:gd name="T58" fmla="*/ 24 w 55"/>
                <a:gd name="T59" fmla="*/ 45 h 102"/>
                <a:gd name="T60" fmla="*/ 25 w 55"/>
                <a:gd name="T61" fmla="*/ 39 h 102"/>
                <a:gd name="T62" fmla="*/ 18 w 55"/>
                <a:gd name="T63" fmla="*/ 40 h 102"/>
                <a:gd name="T64" fmla="*/ 14 w 55"/>
                <a:gd name="T65" fmla="*/ 34 h 102"/>
                <a:gd name="T66" fmla="*/ 13 w 55"/>
                <a:gd name="T67" fmla="*/ 25 h 102"/>
                <a:gd name="T68" fmla="*/ 16 w 55"/>
                <a:gd name="T69" fmla="*/ 18 h 102"/>
                <a:gd name="T70" fmla="*/ 13 w 55"/>
                <a:gd name="T71" fmla="*/ 16 h 102"/>
                <a:gd name="T72" fmla="*/ 10 w 55"/>
                <a:gd name="T73" fmla="*/ 7 h 102"/>
                <a:gd name="T74" fmla="*/ 9 w 55"/>
                <a:gd name="T75" fmla="*/ 7 h 102"/>
                <a:gd name="T76" fmla="*/ 12 w 55"/>
                <a:gd name="T77" fmla="*/ 1 h 102"/>
                <a:gd name="T78" fmla="*/ 22 w 55"/>
                <a:gd name="T79" fmla="*/ 0 h 102"/>
                <a:gd name="T80" fmla="*/ 23 w 55"/>
                <a:gd name="T81" fmla="*/ 2 h 102"/>
                <a:gd name="T82" fmla="*/ 30 w 55"/>
                <a:gd name="T83" fmla="*/ 4 h 102"/>
                <a:gd name="T84" fmla="*/ 41 w 55"/>
                <a:gd name="T85" fmla="*/ 3 h 102"/>
                <a:gd name="T86" fmla="*/ 45 w 55"/>
                <a:gd name="T87" fmla="*/ 13 h 102"/>
                <a:gd name="T88" fmla="*/ 0 w 55"/>
                <a:gd name="T89" fmla="*/ 100 h 102"/>
                <a:gd name="T90" fmla="*/ 0 w 55"/>
                <a:gd name="T91" fmla="*/ 100 h 102"/>
                <a:gd name="T92" fmla="*/ 0 w 55"/>
                <a:gd name="T93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102">
                  <a:moveTo>
                    <a:pt x="45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37" y="18"/>
                    <a:pt x="42" y="23"/>
                    <a:pt x="45" y="29"/>
                  </a:cubicBezTo>
                  <a:cubicBezTo>
                    <a:pt x="47" y="35"/>
                    <a:pt x="38" y="35"/>
                    <a:pt x="40" y="39"/>
                  </a:cubicBezTo>
                  <a:cubicBezTo>
                    <a:pt x="41" y="44"/>
                    <a:pt x="48" y="44"/>
                    <a:pt x="51" y="46"/>
                  </a:cubicBezTo>
                  <a:cubicBezTo>
                    <a:pt x="55" y="48"/>
                    <a:pt x="54" y="54"/>
                    <a:pt x="54" y="58"/>
                  </a:cubicBezTo>
                  <a:cubicBezTo>
                    <a:pt x="54" y="62"/>
                    <a:pt x="53" y="65"/>
                    <a:pt x="53" y="76"/>
                  </a:cubicBezTo>
                  <a:cubicBezTo>
                    <a:pt x="53" y="87"/>
                    <a:pt x="48" y="85"/>
                    <a:pt x="47" y="83"/>
                  </a:cubicBezTo>
                  <a:cubicBezTo>
                    <a:pt x="47" y="81"/>
                    <a:pt x="41" y="79"/>
                    <a:pt x="44" y="85"/>
                  </a:cubicBezTo>
                  <a:cubicBezTo>
                    <a:pt x="46" y="88"/>
                    <a:pt x="48" y="94"/>
                    <a:pt x="49" y="98"/>
                  </a:cubicBezTo>
                  <a:cubicBezTo>
                    <a:pt x="47" y="100"/>
                    <a:pt x="43" y="100"/>
                    <a:pt x="41" y="100"/>
                  </a:cubicBezTo>
                  <a:cubicBezTo>
                    <a:pt x="38" y="99"/>
                    <a:pt x="36" y="101"/>
                    <a:pt x="31" y="102"/>
                  </a:cubicBezTo>
                  <a:cubicBezTo>
                    <a:pt x="27" y="102"/>
                    <a:pt x="32" y="100"/>
                    <a:pt x="24" y="100"/>
                  </a:cubicBezTo>
                  <a:cubicBezTo>
                    <a:pt x="17" y="99"/>
                    <a:pt x="15" y="99"/>
                    <a:pt x="13" y="97"/>
                  </a:cubicBezTo>
                  <a:cubicBezTo>
                    <a:pt x="11" y="95"/>
                    <a:pt x="11" y="93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5" y="13"/>
                    <a:pt x="45" y="13"/>
                    <a:pt x="45" y="13"/>
                  </a:cubicBezTo>
                  <a:close/>
                  <a:moveTo>
                    <a:pt x="0" y="10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A6F149F2-4805-4088-A76C-EC9A3D67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3622"/>
              <a:ext cx="232" cy="254"/>
            </a:xfrm>
            <a:custGeom>
              <a:avLst/>
              <a:gdLst>
                <a:gd name="T0" fmla="*/ 31 w 111"/>
                <a:gd name="T1" fmla="*/ 101 h 122"/>
                <a:gd name="T2" fmla="*/ 27 w 111"/>
                <a:gd name="T3" fmla="*/ 99 h 122"/>
                <a:gd name="T4" fmla="*/ 27 w 111"/>
                <a:gd name="T5" fmla="*/ 100 h 122"/>
                <a:gd name="T6" fmla="*/ 28 w 111"/>
                <a:gd name="T7" fmla="*/ 88 h 122"/>
                <a:gd name="T8" fmla="*/ 17 w 111"/>
                <a:gd name="T9" fmla="*/ 76 h 122"/>
                <a:gd name="T10" fmla="*/ 19 w 111"/>
                <a:gd name="T11" fmla="*/ 68 h 122"/>
                <a:gd name="T12" fmla="*/ 21 w 111"/>
                <a:gd name="T13" fmla="*/ 64 h 122"/>
                <a:gd name="T14" fmla="*/ 11 w 111"/>
                <a:gd name="T15" fmla="*/ 54 h 122"/>
                <a:gd name="T16" fmla="*/ 3 w 111"/>
                <a:gd name="T17" fmla="*/ 53 h 122"/>
                <a:gd name="T18" fmla="*/ 0 w 111"/>
                <a:gd name="T19" fmla="*/ 36 h 122"/>
                <a:gd name="T20" fmla="*/ 7 w 111"/>
                <a:gd name="T21" fmla="*/ 41 h 122"/>
                <a:gd name="T22" fmla="*/ 19 w 111"/>
                <a:gd name="T23" fmla="*/ 42 h 122"/>
                <a:gd name="T24" fmla="*/ 6 w 111"/>
                <a:gd name="T25" fmla="*/ 32 h 122"/>
                <a:gd name="T26" fmla="*/ 4 w 111"/>
                <a:gd name="T27" fmla="*/ 31 h 122"/>
                <a:gd name="T28" fmla="*/ 9 w 111"/>
                <a:gd name="T29" fmla="*/ 25 h 122"/>
                <a:gd name="T30" fmla="*/ 16 w 111"/>
                <a:gd name="T31" fmla="*/ 22 h 122"/>
                <a:gd name="T32" fmla="*/ 24 w 111"/>
                <a:gd name="T33" fmla="*/ 24 h 122"/>
                <a:gd name="T34" fmla="*/ 33 w 111"/>
                <a:gd name="T35" fmla="*/ 28 h 122"/>
                <a:gd name="T36" fmla="*/ 41 w 111"/>
                <a:gd name="T37" fmla="*/ 35 h 122"/>
                <a:gd name="T38" fmla="*/ 51 w 111"/>
                <a:gd name="T39" fmla="*/ 27 h 122"/>
                <a:gd name="T40" fmla="*/ 57 w 111"/>
                <a:gd name="T41" fmla="*/ 17 h 122"/>
                <a:gd name="T42" fmla="*/ 62 w 111"/>
                <a:gd name="T43" fmla="*/ 11 h 122"/>
                <a:gd name="T44" fmla="*/ 71 w 111"/>
                <a:gd name="T45" fmla="*/ 10 h 122"/>
                <a:gd name="T46" fmla="*/ 77 w 111"/>
                <a:gd name="T47" fmla="*/ 4 h 122"/>
                <a:gd name="T48" fmla="*/ 77 w 111"/>
                <a:gd name="T49" fmla="*/ 1 h 122"/>
                <a:gd name="T50" fmla="*/ 80 w 111"/>
                <a:gd name="T51" fmla="*/ 0 h 122"/>
                <a:gd name="T52" fmla="*/ 81 w 111"/>
                <a:gd name="T53" fmla="*/ 5 h 122"/>
                <a:gd name="T54" fmla="*/ 87 w 111"/>
                <a:gd name="T55" fmla="*/ 6 h 122"/>
                <a:gd name="T56" fmla="*/ 90 w 111"/>
                <a:gd name="T57" fmla="*/ 10 h 122"/>
                <a:gd name="T58" fmla="*/ 95 w 111"/>
                <a:gd name="T59" fmla="*/ 8 h 122"/>
                <a:gd name="T60" fmla="*/ 97 w 111"/>
                <a:gd name="T61" fmla="*/ 6 h 122"/>
                <a:gd name="T62" fmla="*/ 105 w 111"/>
                <a:gd name="T63" fmla="*/ 6 h 122"/>
                <a:gd name="T64" fmla="*/ 110 w 111"/>
                <a:gd name="T65" fmla="*/ 18 h 122"/>
                <a:gd name="T66" fmla="*/ 109 w 111"/>
                <a:gd name="T67" fmla="*/ 23 h 122"/>
                <a:gd name="T68" fmla="*/ 100 w 111"/>
                <a:gd name="T69" fmla="*/ 33 h 122"/>
                <a:gd name="T70" fmla="*/ 102 w 111"/>
                <a:gd name="T71" fmla="*/ 43 h 122"/>
                <a:gd name="T72" fmla="*/ 100 w 111"/>
                <a:gd name="T73" fmla="*/ 53 h 122"/>
                <a:gd name="T74" fmla="*/ 93 w 111"/>
                <a:gd name="T75" fmla="*/ 56 h 122"/>
                <a:gd name="T76" fmla="*/ 87 w 111"/>
                <a:gd name="T77" fmla="*/ 52 h 122"/>
                <a:gd name="T78" fmla="*/ 81 w 111"/>
                <a:gd name="T79" fmla="*/ 56 h 122"/>
                <a:gd name="T80" fmla="*/ 77 w 111"/>
                <a:gd name="T81" fmla="*/ 62 h 122"/>
                <a:gd name="T82" fmla="*/ 83 w 111"/>
                <a:gd name="T83" fmla="*/ 67 h 122"/>
                <a:gd name="T84" fmla="*/ 84 w 111"/>
                <a:gd name="T85" fmla="*/ 76 h 122"/>
                <a:gd name="T86" fmla="*/ 84 w 111"/>
                <a:gd name="T87" fmla="*/ 84 h 122"/>
                <a:gd name="T88" fmla="*/ 89 w 111"/>
                <a:gd name="T89" fmla="*/ 91 h 122"/>
                <a:gd name="T90" fmla="*/ 91 w 111"/>
                <a:gd name="T91" fmla="*/ 99 h 122"/>
                <a:gd name="T92" fmla="*/ 95 w 111"/>
                <a:gd name="T93" fmla="*/ 100 h 122"/>
                <a:gd name="T94" fmla="*/ 100 w 111"/>
                <a:gd name="T95" fmla="*/ 101 h 122"/>
                <a:gd name="T96" fmla="*/ 96 w 111"/>
                <a:gd name="T97" fmla="*/ 109 h 122"/>
                <a:gd name="T98" fmla="*/ 86 w 111"/>
                <a:gd name="T99" fmla="*/ 114 h 122"/>
                <a:gd name="T100" fmla="*/ 79 w 111"/>
                <a:gd name="T101" fmla="*/ 116 h 122"/>
                <a:gd name="T102" fmla="*/ 74 w 111"/>
                <a:gd name="T103" fmla="*/ 121 h 122"/>
                <a:gd name="T104" fmla="*/ 65 w 111"/>
                <a:gd name="T105" fmla="*/ 119 h 122"/>
                <a:gd name="T106" fmla="*/ 61 w 111"/>
                <a:gd name="T107" fmla="*/ 107 h 122"/>
                <a:gd name="T108" fmla="*/ 54 w 111"/>
                <a:gd name="T109" fmla="*/ 104 h 122"/>
                <a:gd name="T110" fmla="*/ 53 w 111"/>
                <a:gd name="T111" fmla="*/ 96 h 122"/>
                <a:gd name="T112" fmla="*/ 48 w 111"/>
                <a:gd name="T113" fmla="*/ 98 h 122"/>
                <a:gd name="T114" fmla="*/ 41 w 111"/>
                <a:gd name="T115" fmla="*/ 100 h 122"/>
                <a:gd name="T116" fmla="*/ 35 w 111"/>
                <a:gd name="T117" fmla="*/ 99 h 122"/>
                <a:gd name="T118" fmla="*/ 31 w 111"/>
                <a:gd name="T119" fmla="*/ 10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122">
                  <a:moveTo>
                    <a:pt x="31" y="101"/>
                  </a:moveTo>
                  <a:cubicBezTo>
                    <a:pt x="30" y="100"/>
                    <a:pt x="29" y="99"/>
                    <a:pt x="27" y="99"/>
                  </a:cubicBezTo>
                  <a:cubicBezTo>
                    <a:pt x="27" y="99"/>
                    <a:pt x="27" y="99"/>
                    <a:pt x="27" y="100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16" y="76"/>
                    <a:pt x="17" y="76"/>
                  </a:cubicBezTo>
                  <a:cubicBezTo>
                    <a:pt x="19" y="76"/>
                    <a:pt x="19" y="69"/>
                    <a:pt x="19" y="68"/>
                  </a:cubicBezTo>
                  <a:cubicBezTo>
                    <a:pt x="19" y="67"/>
                    <a:pt x="21" y="64"/>
                    <a:pt x="21" y="64"/>
                  </a:cubicBezTo>
                  <a:cubicBezTo>
                    <a:pt x="21" y="64"/>
                    <a:pt x="14" y="53"/>
                    <a:pt x="11" y="54"/>
                  </a:cubicBezTo>
                  <a:cubicBezTo>
                    <a:pt x="9" y="55"/>
                    <a:pt x="4" y="55"/>
                    <a:pt x="3" y="53"/>
                  </a:cubicBezTo>
                  <a:cubicBezTo>
                    <a:pt x="3" y="52"/>
                    <a:pt x="1" y="41"/>
                    <a:pt x="0" y="36"/>
                  </a:cubicBezTo>
                  <a:cubicBezTo>
                    <a:pt x="2" y="36"/>
                    <a:pt x="5" y="40"/>
                    <a:pt x="7" y="41"/>
                  </a:cubicBezTo>
                  <a:cubicBezTo>
                    <a:pt x="9" y="42"/>
                    <a:pt x="18" y="46"/>
                    <a:pt x="19" y="42"/>
                  </a:cubicBezTo>
                  <a:cubicBezTo>
                    <a:pt x="19" y="39"/>
                    <a:pt x="10" y="34"/>
                    <a:pt x="6" y="32"/>
                  </a:cubicBezTo>
                  <a:cubicBezTo>
                    <a:pt x="5" y="32"/>
                    <a:pt x="5" y="32"/>
                    <a:pt x="4" y="31"/>
                  </a:cubicBezTo>
                  <a:cubicBezTo>
                    <a:pt x="6" y="29"/>
                    <a:pt x="8" y="26"/>
                    <a:pt x="9" y="25"/>
                  </a:cubicBezTo>
                  <a:cubicBezTo>
                    <a:pt x="10" y="22"/>
                    <a:pt x="12" y="21"/>
                    <a:pt x="16" y="22"/>
                  </a:cubicBezTo>
                  <a:cubicBezTo>
                    <a:pt x="21" y="23"/>
                    <a:pt x="20" y="24"/>
                    <a:pt x="24" y="24"/>
                  </a:cubicBezTo>
                  <a:cubicBezTo>
                    <a:pt x="28" y="23"/>
                    <a:pt x="31" y="25"/>
                    <a:pt x="33" y="28"/>
                  </a:cubicBezTo>
                  <a:cubicBezTo>
                    <a:pt x="35" y="32"/>
                    <a:pt x="37" y="33"/>
                    <a:pt x="41" y="35"/>
                  </a:cubicBezTo>
                  <a:cubicBezTo>
                    <a:pt x="44" y="36"/>
                    <a:pt x="49" y="29"/>
                    <a:pt x="51" y="27"/>
                  </a:cubicBezTo>
                  <a:cubicBezTo>
                    <a:pt x="54" y="25"/>
                    <a:pt x="56" y="20"/>
                    <a:pt x="57" y="17"/>
                  </a:cubicBezTo>
                  <a:cubicBezTo>
                    <a:pt x="57" y="14"/>
                    <a:pt x="58" y="14"/>
                    <a:pt x="62" y="11"/>
                  </a:cubicBezTo>
                  <a:cubicBezTo>
                    <a:pt x="65" y="7"/>
                    <a:pt x="67" y="10"/>
                    <a:pt x="71" y="10"/>
                  </a:cubicBezTo>
                  <a:cubicBezTo>
                    <a:pt x="75" y="10"/>
                    <a:pt x="75" y="8"/>
                    <a:pt x="77" y="4"/>
                  </a:cubicBezTo>
                  <a:cubicBezTo>
                    <a:pt x="77" y="2"/>
                    <a:pt x="77" y="2"/>
                    <a:pt x="77" y="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9" y="10"/>
                    <a:pt x="90" y="10"/>
                  </a:cubicBezTo>
                  <a:cubicBezTo>
                    <a:pt x="92" y="10"/>
                    <a:pt x="95" y="10"/>
                    <a:pt x="95" y="8"/>
                  </a:cubicBezTo>
                  <a:cubicBezTo>
                    <a:pt x="95" y="7"/>
                    <a:pt x="97" y="6"/>
                    <a:pt x="97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6" y="9"/>
                    <a:pt x="108" y="16"/>
                    <a:pt x="110" y="18"/>
                  </a:cubicBezTo>
                  <a:cubicBezTo>
                    <a:pt x="111" y="20"/>
                    <a:pt x="110" y="21"/>
                    <a:pt x="109" y="23"/>
                  </a:cubicBezTo>
                  <a:cubicBezTo>
                    <a:pt x="108" y="25"/>
                    <a:pt x="102" y="31"/>
                    <a:pt x="100" y="33"/>
                  </a:cubicBezTo>
                  <a:cubicBezTo>
                    <a:pt x="98" y="35"/>
                    <a:pt x="101" y="39"/>
                    <a:pt x="102" y="43"/>
                  </a:cubicBezTo>
                  <a:cubicBezTo>
                    <a:pt x="104" y="46"/>
                    <a:pt x="102" y="48"/>
                    <a:pt x="100" y="53"/>
                  </a:cubicBezTo>
                  <a:cubicBezTo>
                    <a:pt x="97" y="57"/>
                    <a:pt x="98" y="56"/>
                    <a:pt x="93" y="56"/>
                  </a:cubicBezTo>
                  <a:cubicBezTo>
                    <a:pt x="88" y="56"/>
                    <a:pt x="88" y="53"/>
                    <a:pt x="87" y="52"/>
                  </a:cubicBezTo>
                  <a:cubicBezTo>
                    <a:pt x="86" y="51"/>
                    <a:pt x="81" y="53"/>
                    <a:pt x="81" y="56"/>
                  </a:cubicBezTo>
                  <a:cubicBezTo>
                    <a:pt x="81" y="59"/>
                    <a:pt x="78" y="61"/>
                    <a:pt x="77" y="62"/>
                  </a:cubicBezTo>
                  <a:cubicBezTo>
                    <a:pt x="75" y="64"/>
                    <a:pt x="80" y="65"/>
                    <a:pt x="83" y="67"/>
                  </a:cubicBezTo>
                  <a:cubicBezTo>
                    <a:pt x="85" y="69"/>
                    <a:pt x="85" y="73"/>
                    <a:pt x="84" y="76"/>
                  </a:cubicBezTo>
                  <a:cubicBezTo>
                    <a:pt x="83" y="79"/>
                    <a:pt x="83" y="81"/>
                    <a:pt x="84" y="84"/>
                  </a:cubicBezTo>
                  <a:cubicBezTo>
                    <a:pt x="84" y="87"/>
                    <a:pt x="88" y="91"/>
                    <a:pt x="89" y="91"/>
                  </a:cubicBezTo>
                  <a:cubicBezTo>
                    <a:pt x="91" y="92"/>
                    <a:pt x="91" y="96"/>
                    <a:pt x="91" y="99"/>
                  </a:cubicBezTo>
                  <a:cubicBezTo>
                    <a:pt x="90" y="101"/>
                    <a:pt x="92" y="101"/>
                    <a:pt x="95" y="100"/>
                  </a:cubicBezTo>
                  <a:cubicBezTo>
                    <a:pt x="98" y="99"/>
                    <a:pt x="100" y="98"/>
                    <a:pt x="100" y="101"/>
                  </a:cubicBezTo>
                  <a:cubicBezTo>
                    <a:pt x="100" y="103"/>
                    <a:pt x="99" y="106"/>
                    <a:pt x="96" y="109"/>
                  </a:cubicBezTo>
                  <a:cubicBezTo>
                    <a:pt x="93" y="112"/>
                    <a:pt x="92" y="116"/>
                    <a:pt x="86" y="114"/>
                  </a:cubicBezTo>
                  <a:cubicBezTo>
                    <a:pt x="80" y="113"/>
                    <a:pt x="80" y="114"/>
                    <a:pt x="79" y="116"/>
                  </a:cubicBezTo>
                  <a:cubicBezTo>
                    <a:pt x="78" y="118"/>
                    <a:pt x="77" y="120"/>
                    <a:pt x="74" y="121"/>
                  </a:cubicBezTo>
                  <a:cubicBezTo>
                    <a:pt x="70" y="122"/>
                    <a:pt x="68" y="122"/>
                    <a:pt x="65" y="119"/>
                  </a:cubicBezTo>
                  <a:cubicBezTo>
                    <a:pt x="62" y="117"/>
                    <a:pt x="62" y="110"/>
                    <a:pt x="61" y="107"/>
                  </a:cubicBezTo>
                  <a:cubicBezTo>
                    <a:pt x="61" y="104"/>
                    <a:pt x="54" y="105"/>
                    <a:pt x="54" y="104"/>
                  </a:cubicBezTo>
                  <a:cubicBezTo>
                    <a:pt x="53" y="103"/>
                    <a:pt x="53" y="99"/>
                    <a:pt x="53" y="96"/>
                  </a:cubicBezTo>
                  <a:cubicBezTo>
                    <a:pt x="53" y="93"/>
                    <a:pt x="48" y="96"/>
                    <a:pt x="48" y="98"/>
                  </a:cubicBezTo>
                  <a:cubicBezTo>
                    <a:pt x="48" y="101"/>
                    <a:pt x="44" y="100"/>
                    <a:pt x="41" y="100"/>
                  </a:cubicBezTo>
                  <a:cubicBezTo>
                    <a:pt x="38" y="99"/>
                    <a:pt x="35" y="99"/>
                    <a:pt x="35" y="99"/>
                  </a:cubicBezTo>
                  <a:lnTo>
                    <a:pt x="31" y="101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AB4C8987-DC36-40F8-B2A5-B3599185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3224"/>
              <a:ext cx="287" cy="317"/>
            </a:xfrm>
            <a:custGeom>
              <a:avLst/>
              <a:gdLst>
                <a:gd name="T0" fmla="*/ 39 w 287"/>
                <a:gd name="T1" fmla="*/ 121 h 317"/>
                <a:gd name="T2" fmla="*/ 62 w 287"/>
                <a:gd name="T3" fmla="*/ 121 h 317"/>
                <a:gd name="T4" fmla="*/ 93 w 287"/>
                <a:gd name="T5" fmla="*/ 115 h 317"/>
                <a:gd name="T6" fmla="*/ 106 w 287"/>
                <a:gd name="T7" fmla="*/ 67 h 317"/>
                <a:gd name="T8" fmla="*/ 116 w 287"/>
                <a:gd name="T9" fmla="*/ 48 h 317"/>
                <a:gd name="T10" fmla="*/ 110 w 287"/>
                <a:gd name="T11" fmla="*/ 25 h 317"/>
                <a:gd name="T12" fmla="*/ 156 w 287"/>
                <a:gd name="T13" fmla="*/ 0 h 317"/>
                <a:gd name="T14" fmla="*/ 173 w 287"/>
                <a:gd name="T15" fmla="*/ 27 h 317"/>
                <a:gd name="T16" fmla="*/ 173 w 287"/>
                <a:gd name="T17" fmla="*/ 46 h 317"/>
                <a:gd name="T18" fmla="*/ 158 w 287"/>
                <a:gd name="T19" fmla="*/ 62 h 317"/>
                <a:gd name="T20" fmla="*/ 148 w 287"/>
                <a:gd name="T21" fmla="*/ 85 h 317"/>
                <a:gd name="T22" fmla="*/ 156 w 287"/>
                <a:gd name="T23" fmla="*/ 104 h 317"/>
                <a:gd name="T24" fmla="*/ 154 w 287"/>
                <a:gd name="T25" fmla="*/ 133 h 317"/>
                <a:gd name="T26" fmla="*/ 171 w 287"/>
                <a:gd name="T27" fmla="*/ 127 h 317"/>
                <a:gd name="T28" fmla="*/ 185 w 287"/>
                <a:gd name="T29" fmla="*/ 110 h 317"/>
                <a:gd name="T30" fmla="*/ 206 w 287"/>
                <a:gd name="T31" fmla="*/ 125 h 317"/>
                <a:gd name="T32" fmla="*/ 227 w 287"/>
                <a:gd name="T33" fmla="*/ 129 h 317"/>
                <a:gd name="T34" fmla="*/ 241 w 287"/>
                <a:gd name="T35" fmla="*/ 121 h 317"/>
                <a:gd name="T36" fmla="*/ 275 w 287"/>
                <a:gd name="T37" fmla="*/ 137 h 317"/>
                <a:gd name="T38" fmla="*/ 287 w 287"/>
                <a:gd name="T39" fmla="*/ 162 h 317"/>
                <a:gd name="T40" fmla="*/ 254 w 287"/>
                <a:gd name="T41" fmla="*/ 196 h 317"/>
                <a:gd name="T42" fmla="*/ 258 w 287"/>
                <a:gd name="T43" fmla="*/ 213 h 317"/>
                <a:gd name="T44" fmla="*/ 243 w 287"/>
                <a:gd name="T45" fmla="*/ 242 h 317"/>
                <a:gd name="T46" fmla="*/ 231 w 287"/>
                <a:gd name="T47" fmla="*/ 225 h 317"/>
                <a:gd name="T48" fmla="*/ 193 w 287"/>
                <a:gd name="T49" fmla="*/ 210 h 317"/>
                <a:gd name="T50" fmla="*/ 168 w 287"/>
                <a:gd name="T51" fmla="*/ 254 h 317"/>
                <a:gd name="T52" fmla="*/ 143 w 287"/>
                <a:gd name="T53" fmla="*/ 248 h 317"/>
                <a:gd name="T54" fmla="*/ 127 w 287"/>
                <a:gd name="T55" fmla="*/ 281 h 317"/>
                <a:gd name="T56" fmla="*/ 102 w 287"/>
                <a:gd name="T57" fmla="*/ 317 h 317"/>
                <a:gd name="T58" fmla="*/ 85 w 287"/>
                <a:gd name="T59" fmla="*/ 279 h 317"/>
                <a:gd name="T60" fmla="*/ 87 w 287"/>
                <a:gd name="T61" fmla="*/ 242 h 317"/>
                <a:gd name="T62" fmla="*/ 71 w 287"/>
                <a:gd name="T63" fmla="*/ 221 h 317"/>
                <a:gd name="T64" fmla="*/ 46 w 287"/>
                <a:gd name="T65" fmla="*/ 208 h 317"/>
                <a:gd name="T66" fmla="*/ 31 w 287"/>
                <a:gd name="T67" fmla="*/ 213 h 317"/>
                <a:gd name="T68" fmla="*/ 0 w 287"/>
                <a:gd name="T69" fmla="*/ 198 h 317"/>
                <a:gd name="T70" fmla="*/ 27 w 287"/>
                <a:gd name="T71" fmla="*/ 177 h 317"/>
                <a:gd name="T72" fmla="*/ 62 w 287"/>
                <a:gd name="T73" fmla="*/ 165 h 317"/>
                <a:gd name="T74" fmla="*/ 29 w 287"/>
                <a:gd name="T75" fmla="*/ 1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317">
                  <a:moveTo>
                    <a:pt x="29" y="133"/>
                  </a:moveTo>
                  <a:lnTo>
                    <a:pt x="39" y="121"/>
                  </a:lnTo>
                  <a:lnTo>
                    <a:pt x="56" y="117"/>
                  </a:lnTo>
                  <a:lnTo>
                    <a:pt x="62" y="121"/>
                  </a:lnTo>
                  <a:lnTo>
                    <a:pt x="73" y="115"/>
                  </a:lnTo>
                  <a:lnTo>
                    <a:pt x="93" y="115"/>
                  </a:lnTo>
                  <a:lnTo>
                    <a:pt x="96" y="79"/>
                  </a:lnTo>
                  <a:lnTo>
                    <a:pt x="106" y="67"/>
                  </a:lnTo>
                  <a:lnTo>
                    <a:pt x="106" y="56"/>
                  </a:lnTo>
                  <a:lnTo>
                    <a:pt x="116" y="48"/>
                  </a:lnTo>
                  <a:lnTo>
                    <a:pt x="100" y="33"/>
                  </a:lnTo>
                  <a:lnTo>
                    <a:pt x="110" y="25"/>
                  </a:lnTo>
                  <a:lnTo>
                    <a:pt x="123" y="33"/>
                  </a:lnTo>
                  <a:lnTo>
                    <a:pt x="156" y="0"/>
                  </a:lnTo>
                  <a:lnTo>
                    <a:pt x="175" y="17"/>
                  </a:lnTo>
                  <a:lnTo>
                    <a:pt x="173" y="27"/>
                  </a:lnTo>
                  <a:lnTo>
                    <a:pt x="181" y="33"/>
                  </a:lnTo>
                  <a:lnTo>
                    <a:pt x="173" y="46"/>
                  </a:lnTo>
                  <a:lnTo>
                    <a:pt x="171" y="62"/>
                  </a:lnTo>
                  <a:lnTo>
                    <a:pt x="158" y="62"/>
                  </a:lnTo>
                  <a:lnTo>
                    <a:pt x="154" y="75"/>
                  </a:lnTo>
                  <a:lnTo>
                    <a:pt x="148" y="85"/>
                  </a:lnTo>
                  <a:lnTo>
                    <a:pt x="146" y="96"/>
                  </a:lnTo>
                  <a:lnTo>
                    <a:pt x="156" y="104"/>
                  </a:lnTo>
                  <a:lnTo>
                    <a:pt x="156" y="125"/>
                  </a:lnTo>
                  <a:lnTo>
                    <a:pt x="154" y="133"/>
                  </a:lnTo>
                  <a:lnTo>
                    <a:pt x="160" y="137"/>
                  </a:lnTo>
                  <a:lnTo>
                    <a:pt x="171" y="127"/>
                  </a:lnTo>
                  <a:lnTo>
                    <a:pt x="173" y="115"/>
                  </a:lnTo>
                  <a:lnTo>
                    <a:pt x="185" y="110"/>
                  </a:lnTo>
                  <a:lnTo>
                    <a:pt x="200" y="121"/>
                  </a:lnTo>
                  <a:lnTo>
                    <a:pt x="206" y="125"/>
                  </a:lnTo>
                  <a:lnTo>
                    <a:pt x="218" y="115"/>
                  </a:lnTo>
                  <a:lnTo>
                    <a:pt x="227" y="129"/>
                  </a:lnTo>
                  <a:lnTo>
                    <a:pt x="235" y="129"/>
                  </a:lnTo>
                  <a:lnTo>
                    <a:pt x="241" y="121"/>
                  </a:lnTo>
                  <a:lnTo>
                    <a:pt x="252" y="121"/>
                  </a:lnTo>
                  <a:lnTo>
                    <a:pt x="275" y="137"/>
                  </a:lnTo>
                  <a:lnTo>
                    <a:pt x="287" y="148"/>
                  </a:lnTo>
                  <a:lnTo>
                    <a:pt x="287" y="162"/>
                  </a:lnTo>
                  <a:lnTo>
                    <a:pt x="262" y="183"/>
                  </a:lnTo>
                  <a:lnTo>
                    <a:pt x="254" y="196"/>
                  </a:lnTo>
                  <a:lnTo>
                    <a:pt x="258" y="204"/>
                  </a:lnTo>
                  <a:lnTo>
                    <a:pt x="258" y="213"/>
                  </a:lnTo>
                  <a:lnTo>
                    <a:pt x="256" y="229"/>
                  </a:lnTo>
                  <a:lnTo>
                    <a:pt x="243" y="242"/>
                  </a:lnTo>
                  <a:lnTo>
                    <a:pt x="227" y="238"/>
                  </a:lnTo>
                  <a:lnTo>
                    <a:pt x="231" y="225"/>
                  </a:lnTo>
                  <a:lnTo>
                    <a:pt x="210" y="221"/>
                  </a:lnTo>
                  <a:lnTo>
                    <a:pt x="193" y="210"/>
                  </a:lnTo>
                  <a:lnTo>
                    <a:pt x="175" y="233"/>
                  </a:lnTo>
                  <a:lnTo>
                    <a:pt x="168" y="254"/>
                  </a:lnTo>
                  <a:lnTo>
                    <a:pt x="156" y="256"/>
                  </a:lnTo>
                  <a:lnTo>
                    <a:pt x="143" y="248"/>
                  </a:lnTo>
                  <a:lnTo>
                    <a:pt x="129" y="256"/>
                  </a:lnTo>
                  <a:lnTo>
                    <a:pt x="127" y="281"/>
                  </a:lnTo>
                  <a:lnTo>
                    <a:pt x="112" y="306"/>
                  </a:lnTo>
                  <a:lnTo>
                    <a:pt x="102" y="317"/>
                  </a:lnTo>
                  <a:lnTo>
                    <a:pt x="91" y="302"/>
                  </a:lnTo>
                  <a:lnTo>
                    <a:pt x="85" y="279"/>
                  </a:lnTo>
                  <a:lnTo>
                    <a:pt x="85" y="265"/>
                  </a:lnTo>
                  <a:lnTo>
                    <a:pt x="87" y="242"/>
                  </a:lnTo>
                  <a:lnTo>
                    <a:pt x="73" y="238"/>
                  </a:lnTo>
                  <a:lnTo>
                    <a:pt x="71" y="221"/>
                  </a:lnTo>
                  <a:lnTo>
                    <a:pt x="58" y="221"/>
                  </a:lnTo>
                  <a:lnTo>
                    <a:pt x="46" y="208"/>
                  </a:lnTo>
                  <a:lnTo>
                    <a:pt x="37" y="219"/>
                  </a:lnTo>
                  <a:lnTo>
                    <a:pt x="31" y="213"/>
                  </a:lnTo>
                  <a:lnTo>
                    <a:pt x="16" y="219"/>
                  </a:lnTo>
                  <a:lnTo>
                    <a:pt x="0" y="198"/>
                  </a:lnTo>
                  <a:lnTo>
                    <a:pt x="18" y="177"/>
                  </a:lnTo>
                  <a:lnTo>
                    <a:pt x="27" y="177"/>
                  </a:lnTo>
                  <a:lnTo>
                    <a:pt x="43" y="181"/>
                  </a:lnTo>
                  <a:lnTo>
                    <a:pt x="62" y="165"/>
                  </a:lnTo>
                  <a:lnTo>
                    <a:pt x="29" y="131"/>
                  </a:lnTo>
                  <a:lnTo>
                    <a:pt x="29" y="13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FFC38DFC-CC64-4870-AF59-201D4BF9E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3332"/>
              <a:ext cx="264" cy="175"/>
            </a:xfrm>
            <a:custGeom>
              <a:avLst/>
              <a:gdLst>
                <a:gd name="T0" fmla="*/ 12 w 264"/>
                <a:gd name="T1" fmla="*/ 113 h 175"/>
                <a:gd name="T2" fmla="*/ 12 w 264"/>
                <a:gd name="T3" fmla="*/ 100 h 175"/>
                <a:gd name="T4" fmla="*/ 0 w 264"/>
                <a:gd name="T5" fmla="*/ 88 h 175"/>
                <a:gd name="T6" fmla="*/ 2 w 264"/>
                <a:gd name="T7" fmla="*/ 73 h 175"/>
                <a:gd name="T8" fmla="*/ 12 w 264"/>
                <a:gd name="T9" fmla="*/ 65 h 175"/>
                <a:gd name="T10" fmla="*/ 20 w 264"/>
                <a:gd name="T11" fmla="*/ 65 h 175"/>
                <a:gd name="T12" fmla="*/ 29 w 264"/>
                <a:gd name="T13" fmla="*/ 57 h 175"/>
                <a:gd name="T14" fmla="*/ 43 w 264"/>
                <a:gd name="T15" fmla="*/ 54 h 175"/>
                <a:gd name="T16" fmla="*/ 56 w 264"/>
                <a:gd name="T17" fmla="*/ 50 h 175"/>
                <a:gd name="T18" fmla="*/ 72 w 264"/>
                <a:gd name="T19" fmla="*/ 48 h 175"/>
                <a:gd name="T20" fmla="*/ 83 w 264"/>
                <a:gd name="T21" fmla="*/ 38 h 175"/>
                <a:gd name="T22" fmla="*/ 87 w 264"/>
                <a:gd name="T23" fmla="*/ 23 h 175"/>
                <a:gd name="T24" fmla="*/ 95 w 264"/>
                <a:gd name="T25" fmla="*/ 15 h 175"/>
                <a:gd name="T26" fmla="*/ 106 w 264"/>
                <a:gd name="T27" fmla="*/ 25 h 175"/>
                <a:gd name="T28" fmla="*/ 122 w 264"/>
                <a:gd name="T29" fmla="*/ 25 h 175"/>
                <a:gd name="T30" fmla="*/ 122 w 264"/>
                <a:gd name="T31" fmla="*/ 13 h 175"/>
                <a:gd name="T32" fmla="*/ 150 w 264"/>
                <a:gd name="T33" fmla="*/ 13 h 175"/>
                <a:gd name="T34" fmla="*/ 158 w 264"/>
                <a:gd name="T35" fmla="*/ 17 h 175"/>
                <a:gd name="T36" fmla="*/ 162 w 264"/>
                <a:gd name="T37" fmla="*/ 9 h 175"/>
                <a:gd name="T38" fmla="*/ 172 w 264"/>
                <a:gd name="T39" fmla="*/ 11 h 175"/>
                <a:gd name="T40" fmla="*/ 187 w 264"/>
                <a:gd name="T41" fmla="*/ 0 h 175"/>
                <a:gd name="T42" fmla="*/ 197 w 264"/>
                <a:gd name="T43" fmla="*/ 2 h 175"/>
                <a:gd name="T44" fmla="*/ 208 w 264"/>
                <a:gd name="T45" fmla="*/ 19 h 175"/>
                <a:gd name="T46" fmla="*/ 227 w 264"/>
                <a:gd name="T47" fmla="*/ 19 h 175"/>
                <a:gd name="T48" fmla="*/ 231 w 264"/>
                <a:gd name="T49" fmla="*/ 25 h 175"/>
                <a:gd name="T50" fmla="*/ 231 w 264"/>
                <a:gd name="T51" fmla="*/ 23 h 175"/>
                <a:gd name="T52" fmla="*/ 264 w 264"/>
                <a:gd name="T53" fmla="*/ 57 h 175"/>
                <a:gd name="T54" fmla="*/ 245 w 264"/>
                <a:gd name="T55" fmla="*/ 73 h 175"/>
                <a:gd name="T56" fmla="*/ 229 w 264"/>
                <a:gd name="T57" fmla="*/ 69 h 175"/>
                <a:gd name="T58" fmla="*/ 220 w 264"/>
                <a:gd name="T59" fmla="*/ 69 h 175"/>
                <a:gd name="T60" fmla="*/ 202 w 264"/>
                <a:gd name="T61" fmla="*/ 90 h 175"/>
                <a:gd name="T62" fmla="*/ 181 w 264"/>
                <a:gd name="T63" fmla="*/ 77 h 175"/>
                <a:gd name="T64" fmla="*/ 175 w 264"/>
                <a:gd name="T65" fmla="*/ 88 h 175"/>
                <a:gd name="T66" fmla="*/ 156 w 264"/>
                <a:gd name="T67" fmla="*/ 88 h 175"/>
                <a:gd name="T68" fmla="*/ 158 w 264"/>
                <a:gd name="T69" fmla="*/ 100 h 175"/>
                <a:gd name="T70" fmla="*/ 147 w 264"/>
                <a:gd name="T71" fmla="*/ 111 h 175"/>
                <a:gd name="T72" fmla="*/ 156 w 264"/>
                <a:gd name="T73" fmla="*/ 123 h 175"/>
                <a:gd name="T74" fmla="*/ 135 w 264"/>
                <a:gd name="T75" fmla="*/ 138 h 175"/>
                <a:gd name="T76" fmla="*/ 135 w 264"/>
                <a:gd name="T77" fmla="*/ 155 h 175"/>
                <a:gd name="T78" fmla="*/ 112 w 264"/>
                <a:gd name="T79" fmla="*/ 173 h 175"/>
                <a:gd name="T80" fmla="*/ 118 w 264"/>
                <a:gd name="T81" fmla="*/ 175 h 175"/>
                <a:gd name="T82" fmla="*/ 108 w 264"/>
                <a:gd name="T83" fmla="*/ 171 h 175"/>
                <a:gd name="T84" fmla="*/ 108 w 264"/>
                <a:gd name="T85" fmla="*/ 159 h 175"/>
                <a:gd name="T86" fmla="*/ 95 w 264"/>
                <a:gd name="T87" fmla="*/ 157 h 175"/>
                <a:gd name="T88" fmla="*/ 91 w 264"/>
                <a:gd name="T89" fmla="*/ 165 h 175"/>
                <a:gd name="T90" fmla="*/ 79 w 264"/>
                <a:gd name="T91" fmla="*/ 163 h 175"/>
                <a:gd name="T92" fmla="*/ 68 w 264"/>
                <a:gd name="T93" fmla="*/ 169 h 175"/>
                <a:gd name="T94" fmla="*/ 56 w 264"/>
                <a:gd name="T95" fmla="*/ 169 h 175"/>
                <a:gd name="T96" fmla="*/ 56 w 264"/>
                <a:gd name="T97" fmla="*/ 161 h 175"/>
                <a:gd name="T98" fmla="*/ 45 w 264"/>
                <a:gd name="T99" fmla="*/ 150 h 175"/>
                <a:gd name="T100" fmla="*/ 45 w 264"/>
                <a:gd name="T101" fmla="*/ 136 h 175"/>
                <a:gd name="T102" fmla="*/ 35 w 264"/>
                <a:gd name="T103" fmla="*/ 127 h 175"/>
                <a:gd name="T104" fmla="*/ 35 w 264"/>
                <a:gd name="T105" fmla="*/ 117 h 175"/>
                <a:gd name="T106" fmla="*/ 20 w 264"/>
                <a:gd name="T107" fmla="*/ 117 h 175"/>
                <a:gd name="T108" fmla="*/ 12 w 264"/>
                <a:gd name="T109" fmla="*/ 1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4" h="175">
                  <a:moveTo>
                    <a:pt x="12" y="113"/>
                  </a:moveTo>
                  <a:lnTo>
                    <a:pt x="12" y="100"/>
                  </a:lnTo>
                  <a:lnTo>
                    <a:pt x="0" y="88"/>
                  </a:lnTo>
                  <a:lnTo>
                    <a:pt x="2" y="73"/>
                  </a:lnTo>
                  <a:lnTo>
                    <a:pt x="12" y="65"/>
                  </a:lnTo>
                  <a:lnTo>
                    <a:pt x="20" y="65"/>
                  </a:lnTo>
                  <a:lnTo>
                    <a:pt x="29" y="57"/>
                  </a:lnTo>
                  <a:lnTo>
                    <a:pt x="43" y="54"/>
                  </a:lnTo>
                  <a:lnTo>
                    <a:pt x="56" y="50"/>
                  </a:lnTo>
                  <a:lnTo>
                    <a:pt x="72" y="48"/>
                  </a:lnTo>
                  <a:lnTo>
                    <a:pt x="83" y="38"/>
                  </a:lnTo>
                  <a:lnTo>
                    <a:pt x="87" y="23"/>
                  </a:lnTo>
                  <a:lnTo>
                    <a:pt x="95" y="15"/>
                  </a:lnTo>
                  <a:lnTo>
                    <a:pt x="106" y="25"/>
                  </a:lnTo>
                  <a:lnTo>
                    <a:pt x="122" y="25"/>
                  </a:lnTo>
                  <a:lnTo>
                    <a:pt x="122" y="13"/>
                  </a:lnTo>
                  <a:lnTo>
                    <a:pt x="150" y="13"/>
                  </a:lnTo>
                  <a:lnTo>
                    <a:pt x="158" y="17"/>
                  </a:lnTo>
                  <a:lnTo>
                    <a:pt x="162" y="9"/>
                  </a:lnTo>
                  <a:lnTo>
                    <a:pt x="172" y="11"/>
                  </a:lnTo>
                  <a:lnTo>
                    <a:pt x="187" y="0"/>
                  </a:lnTo>
                  <a:lnTo>
                    <a:pt x="197" y="2"/>
                  </a:lnTo>
                  <a:lnTo>
                    <a:pt x="208" y="19"/>
                  </a:lnTo>
                  <a:lnTo>
                    <a:pt x="227" y="19"/>
                  </a:lnTo>
                  <a:lnTo>
                    <a:pt x="231" y="25"/>
                  </a:lnTo>
                  <a:lnTo>
                    <a:pt x="231" y="23"/>
                  </a:lnTo>
                  <a:lnTo>
                    <a:pt x="264" y="57"/>
                  </a:lnTo>
                  <a:lnTo>
                    <a:pt x="245" y="73"/>
                  </a:lnTo>
                  <a:lnTo>
                    <a:pt x="229" y="69"/>
                  </a:lnTo>
                  <a:lnTo>
                    <a:pt x="220" y="69"/>
                  </a:lnTo>
                  <a:lnTo>
                    <a:pt x="202" y="90"/>
                  </a:lnTo>
                  <a:lnTo>
                    <a:pt x="181" y="77"/>
                  </a:lnTo>
                  <a:lnTo>
                    <a:pt x="175" y="88"/>
                  </a:lnTo>
                  <a:lnTo>
                    <a:pt x="156" y="88"/>
                  </a:lnTo>
                  <a:lnTo>
                    <a:pt x="158" y="100"/>
                  </a:lnTo>
                  <a:lnTo>
                    <a:pt x="147" y="111"/>
                  </a:lnTo>
                  <a:lnTo>
                    <a:pt x="156" y="123"/>
                  </a:lnTo>
                  <a:lnTo>
                    <a:pt x="135" y="138"/>
                  </a:lnTo>
                  <a:lnTo>
                    <a:pt x="135" y="155"/>
                  </a:lnTo>
                  <a:lnTo>
                    <a:pt x="112" y="173"/>
                  </a:lnTo>
                  <a:lnTo>
                    <a:pt x="118" y="175"/>
                  </a:lnTo>
                  <a:lnTo>
                    <a:pt x="108" y="171"/>
                  </a:lnTo>
                  <a:lnTo>
                    <a:pt x="108" y="159"/>
                  </a:lnTo>
                  <a:lnTo>
                    <a:pt x="95" y="157"/>
                  </a:lnTo>
                  <a:lnTo>
                    <a:pt x="91" y="165"/>
                  </a:lnTo>
                  <a:lnTo>
                    <a:pt x="79" y="163"/>
                  </a:lnTo>
                  <a:lnTo>
                    <a:pt x="68" y="169"/>
                  </a:lnTo>
                  <a:lnTo>
                    <a:pt x="56" y="169"/>
                  </a:lnTo>
                  <a:lnTo>
                    <a:pt x="56" y="161"/>
                  </a:lnTo>
                  <a:lnTo>
                    <a:pt x="45" y="150"/>
                  </a:lnTo>
                  <a:lnTo>
                    <a:pt x="45" y="136"/>
                  </a:lnTo>
                  <a:lnTo>
                    <a:pt x="35" y="127"/>
                  </a:lnTo>
                  <a:lnTo>
                    <a:pt x="35" y="117"/>
                  </a:lnTo>
                  <a:lnTo>
                    <a:pt x="20" y="117"/>
                  </a:lnTo>
                  <a:lnTo>
                    <a:pt x="12" y="11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968CFD0A-7882-4D86-8D31-CF15BF2C2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3478"/>
              <a:ext cx="148" cy="156"/>
            </a:xfrm>
            <a:custGeom>
              <a:avLst/>
              <a:gdLst>
                <a:gd name="T0" fmla="*/ 0 w 71"/>
                <a:gd name="T1" fmla="*/ 37 h 75"/>
                <a:gd name="T2" fmla="*/ 0 w 71"/>
                <a:gd name="T3" fmla="*/ 36 h 75"/>
                <a:gd name="T4" fmla="*/ 8 w 71"/>
                <a:gd name="T5" fmla="*/ 37 h 75"/>
                <a:gd name="T6" fmla="*/ 8 w 71"/>
                <a:gd name="T7" fmla="*/ 27 h 75"/>
                <a:gd name="T8" fmla="*/ 5 w 71"/>
                <a:gd name="T9" fmla="*/ 22 h 75"/>
                <a:gd name="T10" fmla="*/ 7 w 71"/>
                <a:gd name="T11" fmla="*/ 12 h 75"/>
                <a:gd name="T12" fmla="*/ 6 w 71"/>
                <a:gd name="T13" fmla="*/ 6 h 75"/>
                <a:gd name="T14" fmla="*/ 12 w 71"/>
                <a:gd name="T15" fmla="*/ 0 h 75"/>
                <a:gd name="T16" fmla="*/ 16 w 71"/>
                <a:gd name="T17" fmla="*/ 0 h 75"/>
                <a:gd name="T18" fmla="*/ 18 w 71"/>
                <a:gd name="T19" fmla="*/ 5 h 75"/>
                <a:gd name="T20" fmla="*/ 22 w 71"/>
                <a:gd name="T21" fmla="*/ 5 h 75"/>
                <a:gd name="T22" fmla="*/ 27 w 71"/>
                <a:gd name="T23" fmla="*/ 9 h 75"/>
                <a:gd name="T24" fmla="*/ 34 w 71"/>
                <a:gd name="T25" fmla="*/ 10 h 75"/>
                <a:gd name="T26" fmla="*/ 39 w 71"/>
                <a:gd name="T27" fmla="*/ 14 h 75"/>
                <a:gd name="T28" fmla="*/ 39 w 71"/>
                <a:gd name="T29" fmla="*/ 22 h 75"/>
                <a:gd name="T30" fmla="*/ 45 w 71"/>
                <a:gd name="T31" fmla="*/ 28 h 75"/>
                <a:gd name="T32" fmla="*/ 49 w 71"/>
                <a:gd name="T33" fmla="*/ 27 h 75"/>
                <a:gd name="T34" fmla="*/ 56 w 71"/>
                <a:gd name="T35" fmla="*/ 28 h 75"/>
                <a:gd name="T36" fmla="*/ 62 w 71"/>
                <a:gd name="T37" fmla="*/ 34 h 75"/>
                <a:gd name="T38" fmla="*/ 69 w 71"/>
                <a:gd name="T39" fmla="*/ 36 h 75"/>
                <a:gd name="T40" fmla="*/ 71 w 71"/>
                <a:gd name="T41" fmla="*/ 43 h 75"/>
                <a:gd name="T42" fmla="*/ 69 w 71"/>
                <a:gd name="T43" fmla="*/ 49 h 75"/>
                <a:gd name="T44" fmla="*/ 67 w 71"/>
                <a:gd name="T45" fmla="*/ 55 h 75"/>
                <a:gd name="T46" fmla="*/ 71 w 71"/>
                <a:gd name="T47" fmla="*/ 58 h 75"/>
                <a:gd name="T48" fmla="*/ 68 w 71"/>
                <a:gd name="T49" fmla="*/ 64 h 75"/>
                <a:gd name="T50" fmla="*/ 59 w 71"/>
                <a:gd name="T51" fmla="*/ 75 h 75"/>
                <a:gd name="T52" fmla="*/ 55 w 71"/>
                <a:gd name="T53" fmla="*/ 71 h 75"/>
                <a:gd name="T54" fmla="*/ 52 w 71"/>
                <a:gd name="T55" fmla="*/ 72 h 75"/>
                <a:gd name="T56" fmla="*/ 46 w 71"/>
                <a:gd name="T57" fmla="*/ 73 h 75"/>
                <a:gd name="T58" fmla="*/ 28 w 71"/>
                <a:gd name="T59" fmla="*/ 62 h 75"/>
                <a:gd name="T60" fmla="*/ 24 w 71"/>
                <a:gd name="T61" fmla="*/ 56 h 75"/>
                <a:gd name="T62" fmla="*/ 17 w 71"/>
                <a:gd name="T63" fmla="*/ 56 h 75"/>
                <a:gd name="T64" fmla="*/ 6 w 71"/>
                <a:gd name="T65" fmla="*/ 49 h 75"/>
                <a:gd name="T66" fmla="*/ 6 w 71"/>
                <a:gd name="T67" fmla="*/ 44 h 75"/>
                <a:gd name="T68" fmla="*/ 3 w 71"/>
                <a:gd name="T69" fmla="*/ 42 h 75"/>
                <a:gd name="T70" fmla="*/ 0 w 71"/>
                <a:gd name="T71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75">
                  <a:moveTo>
                    <a:pt x="0" y="37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6"/>
                    <a:pt x="71" y="42"/>
                    <a:pt x="71" y="43"/>
                  </a:cubicBezTo>
                  <a:cubicBezTo>
                    <a:pt x="71" y="43"/>
                    <a:pt x="69" y="49"/>
                    <a:pt x="69" y="49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3" y="42"/>
                    <a:pt x="3" y="42"/>
                    <a:pt x="3" y="42"/>
                  </a:cubicBezTo>
                  <a:lnTo>
                    <a:pt x="0" y="3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E970D736-839E-49EA-B043-6D421710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3662"/>
              <a:ext cx="352" cy="341"/>
            </a:xfrm>
            <a:custGeom>
              <a:avLst/>
              <a:gdLst>
                <a:gd name="T0" fmla="*/ 150 w 169"/>
                <a:gd name="T1" fmla="*/ 121 h 164"/>
                <a:gd name="T2" fmla="*/ 165 w 169"/>
                <a:gd name="T3" fmla="*/ 144 h 164"/>
                <a:gd name="T4" fmla="*/ 154 w 169"/>
                <a:gd name="T5" fmla="*/ 163 h 164"/>
                <a:gd name="T6" fmla="*/ 135 w 169"/>
                <a:gd name="T7" fmla="*/ 151 h 164"/>
                <a:gd name="T8" fmla="*/ 117 w 169"/>
                <a:gd name="T9" fmla="*/ 145 h 164"/>
                <a:gd name="T10" fmla="*/ 108 w 169"/>
                <a:gd name="T11" fmla="*/ 130 h 164"/>
                <a:gd name="T12" fmla="*/ 92 w 169"/>
                <a:gd name="T13" fmla="*/ 132 h 164"/>
                <a:gd name="T14" fmla="*/ 74 w 169"/>
                <a:gd name="T15" fmla="*/ 120 h 164"/>
                <a:gd name="T16" fmla="*/ 53 w 169"/>
                <a:gd name="T17" fmla="*/ 108 h 164"/>
                <a:gd name="T18" fmla="*/ 40 w 169"/>
                <a:gd name="T19" fmla="*/ 110 h 164"/>
                <a:gd name="T20" fmla="*/ 38 w 169"/>
                <a:gd name="T21" fmla="*/ 86 h 164"/>
                <a:gd name="T22" fmla="*/ 24 w 169"/>
                <a:gd name="T23" fmla="*/ 66 h 164"/>
                <a:gd name="T24" fmla="*/ 7 w 169"/>
                <a:gd name="T25" fmla="*/ 61 h 164"/>
                <a:gd name="T26" fmla="*/ 0 w 169"/>
                <a:gd name="T27" fmla="*/ 50 h 164"/>
                <a:gd name="T28" fmla="*/ 0 w 169"/>
                <a:gd name="T29" fmla="*/ 46 h 164"/>
                <a:gd name="T30" fmla="*/ 14 w 169"/>
                <a:gd name="T31" fmla="*/ 46 h 164"/>
                <a:gd name="T32" fmla="*/ 27 w 169"/>
                <a:gd name="T33" fmla="*/ 36 h 164"/>
                <a:gd name="T34" fmla="*/ 37 w 169"/>
                <a:gd name="T35" fmla="*/ 31 h 164"/>
                <a:gd name="T36" fmla="*/ 55 w 169"/>
                <a:gd name="T37" fmla="*/ 11 h 164"/>
                <a:gd name="T38" fmla="*/ 59 w 169"/>
                <a:gd name="T39" fmla="*/ 0 h 164"/>
                <a:gd name="T40" fmla="*/ 69 w 169"/>
                <a:gd name="T41" fmla="*/ 5 h 164"/>
                <a:gd name="T42" fmla="*/ 71 w 169"/>
                <a:gd name="T43" fmla="*/ 14 h 164"/>
                <a:gd name="T44" fmla="*/ 75 w 169"/>
                <a:gd name="T45" fmla="*/ 29 h 164"/>
                <a:gd name="T46" fmla="*/ 72 w 169"/>
                <a:gd name="T47" fmla="*/ 36 h 164"/>
                <a:gd name="T48" fmla="*/ 84 w 169"/>
                <a:gd name="T49" fmla="*/ 51 h 164"/>
                <a:gd name="T50" fmla="*/ 86 w 169"/>
                <a:gd name="T51" fmla="*/ 66 h 164"/>
                <a:gd name="T52" fmla="*/ 83 w 169"/>
                <a:gd name="T53" fmla="*/ 77 h 164"/>
                <a:gd name="T54" fmla="*/ 92 w 169"/>
                <a:gd name="T55" fmla="*/ 78 h 164"/>
                <a:gd name="T56" fmla="*/ 98 w 169"/>
                <a:gd name="T57" fmla="*/ 84 h 164"/>
                <a:gd name="T58" fmla="*/ 90 w 169"/>
                <a:gd name="T59" fmla="*/ 91 h 164"/>
                <a:gd name="T60" fmla="*/ 92 w 169"/>
                <a:gd name="T61" fmla="*/ 98 h 164"/>
                <a:gd name="T62" fmla="*/ 94 w 169"/>
                <a:gd name="T63" fmla="*/ 106 h 164"/>
                <a:gd name="T64" fmla="*/ 104 w 169"/>
                <a:gd name="T65" fmla="*/ 112 h 164"/>
                <a:gd name="T66" fmla="*/ 119 w 169"/>
                <a:gd name="T67" fmla="*/ 116 h 164"/>
                <a:gd name="T68" fmla="*/ 130 w 169"/>
                <a:gd name="T69" fmla="*/ 104 h 164"/>
                <a:gd name="T70" fmla="*/ 139 w 169"/>
                <a:gd name="T71" fmla="*/ 107 h 164"/>
                <a:gd name="T72" fmla="*/ 152 w 169"/>
                <a:gd name="T73" fmla="*/ 107 h 164"/>
                <a:gd name="T74" fmla="*/ 151 w 169"/>
                <a:gd name="T75" fmla="*/ 117 h 164"/>
                <a:gd name="T76" fmla="*/ 151 w 169"/>
                <a:gd name="T77" fmla="*/ 12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9" h="164">
                  <a:moveTo>
                    <a:pt x="151" y="121"/>
                  </a:moveTo>
                  <a:cubicBezTo>
                    <a:pt x="151" y="121"/>
                    <a:pt x="151" y="121"/>
                    <a:pt x="150" y="121"/>
                  </a:cubicBezTo>
                  <a:cubicBezTo>
                    <a:pt x="147" y="123"/>
                    <a:pt x="155" y="130"/>
                    <a:pt x="157" y="134"/>
                  </a:cubicBezTo>
                  <a:cubicBezTo>
                    <a:pt x="159" y="137"/>
                    <a:pt x="161" y="140"/>
                    <a:pt x="165" y="144"/>
                  </a:cubicBezTo>
                  <a:cubicBezTo>
                    <a:pt x="169" y="148"/>
                    <a:pt x="167" y="151"/>
                    <a:pt x="164" y="155"/>
                  </a:cubicBezTo>
                  <a:cubicBezTo>
                    <a:pt x="162" y="160"/>
                    <a:pt x="161" y="164"/>
                    <a:pt x="154" y="163"/>
                  </a:cubicBezTo>
                  <a:cubicBezTo>
                    <a:pt x="147" y="162"/>
                    <a:pt x="139" y="159"/>
                    <a:pt x="139" y="156"/>
                  </a:cubicBezTo>
                  <a:cubicBezTo>
                    <a:pt x="139" y="154"/>
                    <a:pt x="137" y="151"/>
                    <a:pt x="135" y="151"/>
                  </a:cubicBezTo>
                  <a:cubicBezTo>
                    <a:pt x="134" y="151"/>
                    <a:pt x="132" y="155"/>
                    <a:pt x="129" y="155"/>
                  </a:cubicBezTo>
                  <a:cubicBezTo>
                    <a:pt x="127" y="155"/>
                    <a:pt x="119" y="148"/>
                    <a:pt x="117" y="145"/>
                  </a:cubicBezTo>
                  <a:cubicBezTo>
                    <a:pt x="115" y="142"/>
                    <a:pt x="113" y="141"/>
                    <a:pt x="115" y="136"/>
                  </a:cubicBezTo>
                  <a:cubicBezTo>
                    <a:pt x="117" y="132"/>
                    <a:pt x="111" y="134"/>
                    <a:pt x="108" y="130"/>
                  </a:cubicBezTo>
                  <a:cubicBezTo>
                    <a:pt x="105" y="127"/>
                    <a:pt x="103" y="127"/>
                    <a:pt x="102" y="129"/>
                  </a:cubicBezTo>
                  <a:cubicBezTo>
                    <a:pt x="101" y="132"/>
                    <a:pt x="92" y="135"/>
                    <a:pt x="92" y="132"/>
                  </a:cubicBezTo>
                  <a:cubicBezTo>
                    <a:pt x="91" y="129"/>
                    <a:pt x="90" y="124"/>
                    <a:pt x="88" y="121"/>
                  </a:cubicBezTo>
                  <a:cubicBezTo>
                    <a:pt x="85" y="117"/>
                    <a:pt x="79" y="116"/>
                    <a:pt x="74" y="120"/>
                  </a:cubicBezTo>
                  <a:cubicBezTo>
                    <a:pt x="69" y="123"/>
                    <a:pt x="60" y="126"/>
                    <a:pt x="60" y="123"/>
                  </a:cubicBezTo>
                  <a:cubicBezTo>
                    <a:pt x="59" y="119"/>
                    <a:pt x="53" y="112"/>
                    <a:pt x="53" y="108"/>
                  </a:cubicBezTo>
                  <a:cubicBezTo>
                    <a:pt x="52" y="104"/>
                    <a:pt x="47" y="104"/>
                    <a:pt x="46" y="109"/>
                  </a:cubicBezTo>
                  <a:cubicBezTo>
                    <a:pt x="46" y="114"/>
                    <a:pt x="38" y="116"/>
                    <a:pt x="40" y="110"/>
                  </a:cubicBezTo>
                  <a:cubicBezTo>
                    <a:pt x="42" y="104"/>
                    <a:pt x="43" y="102"/>
                    <a:pt x="42" y="100"/>
                  </a:cubicBezTo>
                  <a:cubicBezTo>
                    <a:pt x="41" y="97"/>
                    <a:pt x="39" y="91"/>
                    <a:pt x="38" y="86"/>
                  </a:cubicBezTo>
                  <a:cubicBezTo>
                    <a:pt x="38" y="80"/>
                    <a:pt x="35" y="80"/>
                    <a:pt x="28" y="76"/>
                  </a:cubicBezTo>
                  <a:cubicBezTo>
                    <a:pt x="20" y="71"/>
                    <a:pt x="24" y="70"/>
                    <a:pt x="24" y="66"/>
                  </a:cubicBezTo>
                  <a:cubicBezTo>
                    <a:pt x="24" y="62"/>
                    <a:pt x="19" y="61"/>
                    <a:pt x="15" y="62"/>
                  </a:cubicBezTo>
                  <a:cubicBezTo>
                    <a:pt x="12" y="63"/>
                    <a:pt x="7" y="64"/>
                    <a:pt x="7" y="61"/>
                  </a:cubicBezTo>
                  <a:cubicBezTo>
                    <a:pt x="6" y="59"/>
                    <a:pt x="7" y="57"/>
                    <a:pt x="3" y="52"/>
                  </a:cubicBezTo>
                  <a:cubicBezTo>
                    <a:pt x="2" y="51"/>
                    <a:pt x="1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1"/>
                    <a:pt x="97" y="92"/>
                    <a:pt x="96" y="93"/>
                  </a:cubicBezTo>
                  <a:cubicBezTo>
                    <a:pt x="96" y="94"/>
                    <a:pt x="92" y="98"/>
                    <a:pt x="92" y="98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48" y="119"/>
                    <a:pt x="148" y="119"/>
                    <a:pt x="148" y="119"/>
                  </a:cubicBezTo>
                  <a:lnTo>
                    <a:pt x="151" y="121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33DD304B-3378-4DE6-B5A6-0485579F6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3555"/>
              <a:ext cx="269" cy="271"/>
            </a:xfrm>
            <a:custGeom>
              <a:avLst/>
              <a:gdLst>
                <a:gd name="T0" fmla="*/ 129 w 129"/>
                <a:gd name="T1" fmla="*/ 101 h 130"/>
                <a:gd name="T2" fmla="*/ 119 w 129"/>
                <a:gd name="T3" fmla="*/ 105 h 130"/>
                <a:gd name="T4" fmla="*/ 102 w 129"/>
                <a:gd name="T5" fmla="*/ 105 h 130"/>
                <a:gd name="T6" fmla="*/ 95 w 129"/>
                <a:gd name="T7" fmla="*/ 105 h 130"/>
                <a:gd name="T8" fmla="*/ 83 w 129"/>
                <a:gd name="T9" fmla="*/ 107 h 130"/>
                <a:gd name="T10" fmla="*/ 73 w 129"/>
                <a:gd name="T11" fmla="*/ 121 h 130"/>
                <a:gd name="T12" fmla="*/ 58 w 129"/>
                <a:gd name="T13" fmla="*/ 119 h 130"/>
                <a:gd name="T14" fmla="*/ 58 w 129"/>
                <a:gd name="T15" fmla="*/ 100 h 130"/>
                <a:gd name="T16" fmla="*/ 50 w 129"/>
                <a:gd name="T17" fmla="*/ 102 h 130"/>
                <a:gd name="T18" fmla="*/ 49 w 129"/>
                <a:gd name="T19" fmla="*/ 92 h 130"/>
                <a:gd name="T20" fmla="*/ 46 w 129"/>
                <a:gd name="T21" fmla="*/ 89 h 130"/>
                <a:gd name="T22" fmla="*/ 45 w 129"/>
                <a:gd name="T23" fmla="*/ 84 h 130"/>
                <a:gd name="T24" fmla="*/ 40 w 129"/>
                <a:gd name="T25" fmla="*/ 83 h 130"/>
                <a:gd name="T26" fmla="*/ 37 w 129"/>
                <a:gd name="T27" fmla="*/ 81 h 130"/>
                <a:gd name="T28" fmla="*/ 37 w 129"/>
                <a:gd name="T29" fmla="*/ 75 h 130"/>
                <a:gd name="T30" fmla="*/ 32 w 129"/>
                <a:gd name="T31" fmla="*/ 73 h 130"/>
                <a:gd name="T32" fmla="*/ 28 w 129"/>
                <a:gd name="T33" fmla="*/ 75 h 130"/>
                <a:gd name="T34" fmla="*/ 24 w 129"/>
                <a:gd name="T35" fmla="*/ 70 h 130"/>
                <a:gd name="T36" fmla="*/ 29 w 129"/>
                <a:gd name="T37" fmla="*/ 64 h 130"/>
                <a:gd name="T38" fmla="*/ 30 w 129"/>
                <a:gd name="T39" fmla="*/ 56 h 130"/>
                <a:gd name="T40" fmla="*/ 19 w 129"/>
                <a:gd name="T41" fmla="*/ 46 h 130"/>
                <a:gd name="T42" fmla="*/ 15 w 129"/>
                <a:gd name="T43" fmla="*/ 48 h 130"/>
                <a:gd name="T44" fmla="*/ 14 w 129"/>
                <a:gd name="T45" fmla="*/ 44 h 130"/>
                <a:gd name="T46" fmla="*/ 8 w 129"/>
                <a:gd name="T47" fmla="*/ 41 h 130"/>
                <a:gd name="T48" fmla="*/ 2 w 129"/>
                <a:gd name="T49" fmla="*/ 40 h 130"/>
                <a:gd name="T50" fmla="*/ 0 w 129"/>
                <a:gd name="T51" fmla="*/ 26 h 130"/>
                <a:gd name="T52" fmla="*/ 0 w 129"/>
                <a:gd name="T53" fmla="*/ 26 h 130"/>
                <a:gd name="T54" fmla="*/ 3 w 129"/>
                <a:gd name="T55" fmla="*/ 23 h 130"/>
                <a:gd name="T56" fmla="*/ 0 w 129"/>
                <a:gd name="T57" fmla="*/ 17 h 130"/>
                <a:gd name="T58" fmla="*/ 7 w 129"/>
                <a:gd name="T59" fmla="*/ 15 h 130"/>
                <a:gd name="T60" fmla="*/ 22 w 129"/>
                <a:gd name="T61" fmla="*/ 4 h 130"/>
                <a:gd name="T62" fmla="*/ 24 w 129"/>
                <a:gd name="T63" fmla="*/ 0 h 130"/>
                <a:gd name="T64" fmla="*/ 27 w 129"/>
                <a:gd name="T65" fmla="*/ 5 h 130"/>
                <a:gd name="T66" fmla="*/ 30 w 129"/>
                <a:gd name="T67" fmla="*/ 7 h 130"/>
                <a:gd name="T68" fmla="*/ 30 w 129"/>
                <a:gd name="T69" fmla="*/ 12 h 130"/>
                <a:gd name="T70" fmla="*/ 41 w 129"/>
                <a:gd name="T71" fmla="*/ 19 h 130"/>
                <a:gd name="T72" fmla="*/ 48 w 129"/>
                <a:gd name="T73" fmla="*/ 19 h 130"/>
                <a:gd name="T74" fmla="*/ 52 w 129"/>
                <a:gd name="T75" fmla="*/ 25 h 130"/>
                <a:gd name="T76" fmla="*/ 70 w 129"/>
                <a:gd name="T77" fmla="*/ 36 h 130"/>
                <a:gd name="T78" fmla="*/ 76 w 129"/>
                <a:gd name="T79" fmla="*/ 35 h 130"/>
                <a:gd name="T80" fmla="*/ 79 w 129"/>
                <a:gd name="T81" fmla="*/ 34 h 130"/>
                <a:gd name="T82" fmla="*/ 83 w 129"/>
                <a:gd name="T83" fmla="*/ 38 h 130"/>
                <a:gd name="T84" fmla="*/ 90 w 129"/>
                <a:gd name="T85" fmla="*/ 49 h 130"/>
                <a:gd name="T86" fmla="*/ 102 w 129"/>
                <a:gd name="T87" fmla="*/ 49 h 130"/>
                <a:gd name="T88" fmla="*/ 108 w 129"/>
                <a:gd name="T89" fmla="*/ 56 h 130"/>
                <a:gd name="T90" fmla="*/ 110 w 129"/>
                <a:gd name="T91" fmla="*/ 65 h 130"/>
                <a:gd name="T92" fmla="*/ 115 w 129"/>
                <a:gd name="T93" fmla="*/ 67 h 130"/>
                <a:gd name="T94" fmla="*/ 119 w 129"/>
                <a:gd name="T95" fmla="*/ 76 h 130"/>
                <a:gd name="T96" fmla="*/ 124 w 129"/>
                <a:gd name="T97" fmla="*/ 82 h 130"/>
                <a:gd name="T98" fmla="*/ 123 w 129"/>
                <a:gd name="T99" fmla="*/ 87 h 130"/>
                <a:gd name="T100" fmla="*/ 129 w 129"/>
                <a:gd name="T101" fmla="*/ 97 h 130"/>
                <a:gd name="T102" fmla="*/ 129 w 129"/>
                <a:gd name="T103" fmla="*/ 10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130">
                  <a:moveTo>
                    <a:pt x="129" y="101"/>
                  </a:moveTo>
                  <a:cubicBezTo>
                    <a:pt x="126" y="100"/>
                    <a:pt x="122" y="103"/>
                    <a:pt x="119" y="105"/>
                  </a:cubicBezTo>
                  <a:cubicBezTo>
                    <a:pt x="114" y="107"/>
                    <a:pt x="103" y="107"/>
                    <a:pt x="102" y="105"/>
                  </a:cubicBezTo>
                  <a:cubicBezTo>
                    <a:pt x="101" y="103"/>
                    <a:pt x="97" y="101"/>
                    <a:pt x="95" y="105"/>
                  </a:cubicBezTo>
                  <a:cubicBezTo>
                    <a:pt x="93" y="110"/>
                    <a:pt x="90" y="108"/>
                    <a:pt x="83" y="107"/>
                  </a:cubicBezTo>
                  <a:cubicBezTo>
                    <a:pt x="76" y="105"/>
                    <a:pt x="74" y="112"/>
                    <a:pt x="73" y="121"/>
                  </a:cubicBezTo>
                  <a:cubicBezTo>
                    <a:pt x="71" y="130"/>
                    <a:pt x="58" y="123"/>
                    <a:pt x="58" y="119"/>
                  </a:cubicBezTo>
                  <a:cubicBezTo>
                    <a:pt x="59" y="115"/>
                    <a:pt x="59" y="106"/>
                    <a:pt x="58" y="100"/>
                  </a:cubicBezTo>
                  <a:cubicBezTo>
                    <a:pt x="57" y="96"/>
                    <a:pt x="54" y="99"/>
                    <a:pt x="50" y="10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1" y="43"/>
                    <a:pt x="8" y="41"/>
                  </a:cubicBezTo>
                  <a:cubicBezTo>
                    <a:pt x="6" y="39"/>
                    <a:pt x="2" y="40"/>
                    <a:pt x="2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9" y="97"/>
                    <a:pt x="129" y="97"/>
                    <a:pt x="129" y="97"/>
                  </a:cubicBezTo>
                  <a:lnTo>
                    <a:pt x="129" y="101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38112C9-8206-4E73-AAB5-0F2E19E13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3614"/>
              <a:ext cx="173" cy="143"/>
            </a:xfrm>
            <a:custGeom>
              <a:avLst/>
              <a:gdLst>
                <a:gd name="T0" fmla="*/ 0 w 83"/>
                <a:gd name="T1" fmla="*/ 24 h 69"/>
                <a:gd name="T2" fmla="*/ 8 w 83"/>
                <a:gd name="T3" fmla="*/ 22 h 69"/>
                <a:gd name="T4" fmla="*/ 7 w 83"/>
                <a:gd name="T5" fmla="*/ 17 h 69"/>
                <a:gd name="T6" fmla="*/ 4 w 83"/>
                <a:gd name="T7" fmla="*/ 11 h 69"/>
                <a:gd name="T8" fmla="*/ 7 w 83"/>
                <a:gd name="T9" fmla="*/ 5 h 69"/>
                <a:gd name="T10" fmla="*/ 13 w 83"/>
                <a:gd name="T11" fmla="*/ 4 h 69"/>
                <a:gd name="T12" fmla="*/ 20 w 83"/>
                <a:gd name="T13" fmla="*/ 0 h 69"/>
                <a:gd name="T14" fmla="*/ 24 w 83"/>
                <a:gd name="T15" fmla="*/ 6 h 69"/>
                <a:gd name="T16" fmla="*/ 30 w 83"/>
                <a:gd name="T17" fmla="*/ 3 h 69"/>
                <a:gd name="T18" fmla="*/ 36 w 83"/>
                <a:gd name="T19" fmla="*/ 6 h 69"/>
                <a:gd name="T20" fmla="*/ 41 w 83"/>
                <a:gd name="T21" fmla="*/ 14 h 69"/>
                <a:gd name="T22" fmla="*/ 50 w 83"/>
                <a:gd name="T23" fmla="*/ 8 h 69"/>
                <a:gd name="T24" fmla="*/ 55 w 83"/>
                <a:gd name="T25" fmla="*/ 0 h 69"/>
                <a:gd name="T26" fmla="*/ 64 w 83"/>
                <a:gd name="T27" fmla="*/ 9 h 69"/>
                <a:gd name="T28" fmla="*/ 70 w 83"/>
                <a:gd name="T29" fmla="*/ 4 h 69"/>
                <a:gd name="T30" fmla="*/ 83 w 83"/>
                <a:gd name="T31" fmla="*/ 12 h 69"/>
                <a:gd name="T32" fmla="*/ 81 w 83"/>
                <a:gd name="T33" fmla="*/ 18 h 69"/>
                <a:gd name="T34" fmla="*/ 83 w 83"/>
                <a:gd name="T35" fmla="*/ 23 h 69"/>
                <a:gd name="T36" fmla="*/ 83 w 83"/>
                <a:gd name="T37" fmla="*/ 23 h 69"/>
                <a:gd name="T38" fmla="*/ 82 w 83"/>
                <a:gd name="T39" fmla="*/ 29 h 69"/>
                <a:gd name="T40" fmla="*/ 79 w 83"/>
                <a:gd name="T41" fmla="*/ 34 h 69"/>
                <a:gd name="T42" fmla="*/ 67 w 83"/>
                <a:gd name="T43" fmla="*/ 44 h 69"/>
                <a:gd name="T44" fmla="*/ 61 w 83"/>
                <a:gd name="T45" fmla="*/ 54 h 69"/>
                <a:gd name="T46" fmla="*/ 53 w 83"/>
                <a:gd name="T47" fmla="*/ 56 h 69"/>
                <a:gd name="T48" fmla="*/ 51 w 83"/>
                <a:gd name="T49" fmla="*/ 59 h 69"/>
                <a:gd name="T50" fmla="*/ 43 w 83"/>
                <a:gd name="T51" fmla="*/ 61 h 69"/>
                <a:gd name="T52" fmla="*/ 38 w 83"/>
                <a:gd name="T53" fmla="*/ 69 h 69"/>
                <a:gd name="T54" fmla="*/ 24 w 83"/>
                <a:gd name="T55" fmla="*/ 69 h 69"/>
                <a:gd name="T56" fmla="*/ 24 w 83"/>
                <a:gd name="T57" fmla="*/ 69 h 69"/>
                <a:gd name="T58" fmla="*/ 18 w 83"/>
                <a:gd name="T59" fmla="*/ 59 h 69"/>
                <a:gd name="T60" fmla="*/ 19 w 83"/>
                <a:gd name="T61" fmla="*/ 54 h 69"/>
                <a:gd name="T62" fmla="*/ 14 w 83"/>
                <a:gd name="T63" fmla="*/ 48 h 69"/>
                <a:gd name="T64" fmla="*/ 10 w 83"/>
                <a:gd name="T65" fmla="*/ 39 h 69"/>
                <a:gd name="T66" fmla="*/ 5 w 83"/>
                <a:gd name="T67" fmla="*/ 37 h 69"/>
                <a:gd name="T68" fmla="*/ 3 w 83"/>
                <a:gd name="T69" fmla="*/ 28 h 69"/>
                <a:gd name="T70" fmla="*/ 0 w 83"/>
                <a:gd name="T71" fmla="*/ 2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69">
                  <a:moveTo>
                    <a:pt x="0" y="24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4" y="12"/>
                    <a:pt x="4" y="11"/>
                  </a:cubicBezTo>
                  <a:cubicBezTo>
                    <a:pt x="4" y="10"/>
                    <a:pt x="7" y="5"/>
                    <a:pt x="7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3" y="28"/>
                    <a:pt x="3" y="28"/>
                    <a:pt x="3" y="28"/>
                  </a:cubicBezTo>
                  <a:lnTo>
                    <a:pt x="0" y="24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6B41BCDD-0CC4-4DA0-8D88-F3EB7B16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532"/>
              <a:ext cx="160" cy="132"/>
            </a:xfrm>
            <a:custGeom>
              <a:avLst/>
              <a:gdLst>
                <a:gd name="T0" fmla="*/ 7 w 77"/>
                <a:gd name="T1" fmla="*/ 9 h 63"/>
                <a:gd name="T2" fmla="*/ 12 w 77"/>
                <a:gd name="T3" fmla="*/ 4 h 63"/>
                <a:gd name="T4" fmla="*/ 18 w 77"/>
                <a:gd name="T5" fmla="*/ 9 h 63"/>
                <a:gd name="T6" fmla="*/ 28 w 77"/>
                <a:gd name="T7" fmla="*/ 8 h 63"/>
                <a:gd name="T8" fmla="*/ 27 w 77"/>
                <a:gd name="T9" fmla="*/ 2 h 63"/>
                <a:gd name="T10" fmla="*/ 30 w 77"/>
                <a:gd name="T11" fmla="*/ 0 h 63"/>
                <a:gd name="T12" fmla="*/ 39 w 77"/>
                <a:gd name="T13" fmla="*/ 6 h 63"/>
                <a:gd name="T14" fmla="*/ 39 w 77"/>
                <a:gd name="T15" fmla="*/ 11 h 63"/>
                <a:gd name="T16" fmla="*/ 45 w 77"/>
                <a:gd name="T17" fmla="*/ 10 h 63"/>
                <a:gd name="T18" fmla="*/ 49 w 77"/>
                <a:gd name="T19" fmla="*/ 11 h 63"/>
                <a:gd name="T20" fmla="*/ 61 w 77"/>
                <a:gd name="T21" fmla="*/ 22 h 63"/>
                <a:gd name="T22" fmla="*/ 64 w 77"/>
                <a:gd name="T23" fmla="*/ 21 h 63"/>
                <a:gd name="T24" fmla="*/ 67 w 77"/>
                <a:gd name="T25" fmla="*/ 19 h 63"/>
                <a:gd name="T26" fmla="*/ 70 w 77"/>
                <a:gd name="T27" fmla="*/ 24 h 63"/>
                <a:gd name="T28" fmla="*/ 71 w 77"/>
                <a:gd name="T29" fmla="*/ 30 h 63"/>
                <a:gd name="T30" fmla="*/ 77 w 77"/>
                <a:gd name="T31" fmla="*/ 37 h 63"/>
                <a:gd name="T32" fmla="*/ 77 w 77"/>
                <a:gd name="T33" fmla="*/ 40 h 63"/>
                <a:gd name="T34" fmla="*/ 77 w 77"/>
                <a:gd name="T35" fmla="*/ 39 h 63"/>
                <a:gd name="T36" fmla="*/ 72 w 77"/>
                <a:gd name="T37" fmla="*/ 47 h 63"/>
                <a:gd name="T38" fmla="*/ 63 w 77"/>
                <a:gd name="T39" fmla="*/ 53 h 63"/>
                <a:gd name="T40" fmla="*/ 58 w 77"/>
                <a:gd name="T41" fmla="*/ 45 h 63"/>
                <a:gd name="T42" fmla="*/ 52 w 77"/>
                <a:gd name="T43" fmla="*/ 42 h 63"/>
                <a:gd name="T44" fmla="*/ 46 w 77"/>
                <a:gd name="T45" fmla="*/ 45 h 63"/>
                <a:gd name="T46" fmla="*/ 42 w 77"/>
                <a:gd name="T47" fmla="*/ 39 h 63"/>
                <a:gd name="T48" fmla="*/ 35 w 77"/>
                <a:gd name="T49" fmla="*/ 43 h 63"/>
                <a:gd name="T50" fmla="*/ 29 w 77"/>
                <a:gd name="T51" fmla="*/ 44 h 63"/>
                <a:gd name="T52" fmla="*/ 26 w 77"/>
                <a:gd name="T53" fmla="*/ 50 h 63"/>
                <a:gd name="T54" fmla="*/ 29 w 77"/>
                <a:gd name="T55" fmla="*/ 56 h 63"/>
                <a:gd name="T56" fmla="*/ 30 w 77"/>
                <a:gd name="T57" fmla="*/ 61 h 63"/>
                <a:gd name="T58" fmla="*/ 22 w 77"/>
                <a:gd name="T59" fmla="*/ 63 h 63"/>
                <a:gd name="T60" fmla="*/ 19 w 77"/>
                <a:gd name="T61" fmla="*/ 60 h 63"/>
                <a:gd name="T62" fmla="*/ 7 w 77"/>
                <a:gd name="T63" fmla="*/ 60 h 63"/>
                <a:gd name="T64" fmla="*/ 0 w 77"/>
                <a:gd name="T65" fmla="*/ 49 h 63"/>
                <a:gd name="T66" fmla="*/ 0 w 77"/>
                <a:gd name="T67" fmla="*/ 49 h 63"/>
                <a:gd name="T68" fmla="*/ 9 w 77"/>
                <a:gd name="T69" fmla="*/ 38 h 63"/>
                <a:gd name="T70" fmla="*/ 12 w 77"/>
                <a:gd name="T71" fmla="*/ 32 h 63"/>
                <a:gd name="T72" fmla="*/ 8 w 77"/>
                <a:gd name="T73" fmla="*/ 29 h 63"/>
                <a:gd name="T74" fmla="*/ 10 w 77"/>
                <a:gd name="T75" fmla="*/ 23 h 63"/>
                <a:gd name="T76" fmla="*/ 12 w 77"/>
                <a:gd name="T77" fmla="*/ 17 h 63"/>
                <a:gd name="T78" fmla="*/ 10 w 77"/>
                <a:gd name="T79" fmla="*/ 10 h 63"/>
                <a:gd name="T80" fmla="*/ 7 w 77"/>
                <a:gd name="T8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63">
                  <a:moveTo>
                    <a:pt x="7" y="9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6" y="49"/>
                    <a:pt x="26" y="50"/>
                  </a:cubicBezTo>
                  <a:cubicBezTo>
                    <a:pt x="26" y="51"/>
                    <a:pt x="29" y="56"/>
                    <a:pt x="29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2" y="17"/>
                    <a:pt x="12" y="17"/>
                  </a:cubicBezTo>
                  <a:cubicBezTo>
                    <a:pt x="12" y="16"/>
                    <a:pt x="10" y="10"/>
                    <a:pt x="10" y="10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F943AB47-0A87-45F4-9F4D-53D7913B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3218"/>
              <a:ext cx="248" cy="139"/>
            </a:xfrm>
            <a:custGeom>
              <a:avLst/>
              <a:gdLst>
                <a:gd name="T0" fmla="*/ 56 w 248"/>
                <a:gd name="T1" fmla="*/ 12 h 139"/>
                <a:gd name="T2" fmla="*/ 83 w 248"/>
                <a:gd name="T3" fmla="*/ 2 h 139"/>
                <a:gd name="T4" fmla="*/ 104 w 248"/>
                <a:gd name="T5" fmla="*/ 6 h 139"/>
                <a:gd name="T6" fmla="*/ 116 w 248"/>
                <a:gd name="T7" fmla="*/ 0 h 139"/>
                <a:gd name="T8" fmla="*/ 131 w 248"/>
                <a:gd name="T9" fmla="*/ 23 h 139"/>
                <a:gd name="T10" fmla="*/ 148 w 248"/>
                <a:gd name="T11" fmla="*/ 27 h 139"/>
                <a:gd name="T12" fmla="*/ 162 w 248"/>
                <a:gd name="T13" fmla="*/ 41 h 139"/>
                <a:gd name="T14" fmla="*/ 166 w 248"/>
                <a:gd name="T15" fmla="*/ 52 h 139"/>
                <a:gd name="T16" fmla="*/ 189 w 248"/>
                <a:gd name="T17" fmla="*/ 62 h 139"/>
                <a:gd name="T18" fmla="*/ 200 w 248"/>
                <a:gd name="T19" fmla="*/ 81 h 139"/>
                <a:gd name="T20" fmla="*/ 208 w 248"/>
                <a:gd name="T21" fmla="*/ 75 h 139"/>
                <a:gd name="T22" fmla="*/ 221 w 248"/>
                <a:gd name="T23" fmla="*/ 79 h 139"/>
                <a:gd name="T24" fmla="*/ 231 w 248"/>
                <a:gd name="T25" fmla="*/ 62 h 139"/>
                <a:gd name="T26" fmla="*/ 248 w 248"/>
                <a:gd name="T27" fmla="*/ 79 h 139"/>
                <a:gd name="T28" fmla="*/ 242 w 248"/>
                <a:gd name="T29" fmla="*/ 85 h 139"/>
                <a:gd name="T30" fmla="*/ 239 w 248"/>
                <a:gd name="T31" fmla="*/ 121 h 139"/>
                <a:gd name="T32" fmla="*/ 219 w 248"/>
                <a:gd name="T33" fmla="*/ 121 h 139"/>
                <a:gd name="T34" fmla="*/ 208 w 248"/>
                <a:gd name="T35" fmla="*/ 127 h 139"/>
                <a:gd name="T36" fmla="*/ 202 w 248"/>
                <a:gd name="T37" fmla="*/ 123 h 139"/>
                <a:gd name="T38" fmla="*/ 185 w 248"/>
                <a:gd name="T39" fmla="*/ 127 h 139"/>
                <a:gd name="T40" fmla="*/ 175 w 248"/>
                <a:gd name="T41" fmla="*/ 139 h 139"/>
                <a:gd name="T42" fmla="*/ 171 w 248"/>
                <a:gd name="T43" fmla="*/ 133 h 139"/>
                <a:gd name="T44" fmla="*/ 152 w 248"/>
                <a:gd name="T45" fmla="*/ 133 h 139"/>
                <a:gd name="T46" fmla="*/ 141 w 248"/>
                <a:gd name="T47" fmla="*/ 116 h 139"/>
                <a:gd name="T48" fmla="*/ 131 w 248"/>
                <a:gd name="T49" fmla="*/ 114 h 139"/>
                <a:gd name="T50" fmla="*/ 116 w 248"/>
                <a:gd name="T51" fmla="*/ 125 h 139"/>
                <a:gd name="T52" fmla="*/ 106 w 248"/>
                <a:gd name="T53" fmla="*/ 123 h 139"/>
                <a:gd name="T54" fmla="*/ 102 w 248"/>
                <a:gd name="T55" fmla="*/ 131 h 139"/>
                <a:gd name="T56" fmla="*/ 94 w 248"/>
                <a:gd name="T57" fmla="*/ 127 h 139"/>
                <a:gd name="T58" fmla="*/ 83 w 248"/>
                <a:gd name="T59" fmla="*/ 127 h 139"/>
                <a:gd name="T60" fmla="*/ 85 w 248"/>
                <a:gd name="T61" fmla="*/ 112 h 139"/>
                <a:gd name="T62" fmla="*/ 69 w 248"/>
                <a:gd name="T63" fmla="*/ 102 h 139"/>
                <a:gd name="T64" fmla="*/ 73 w 248"/>
                <a:gd name="T65" fmla="*/ 87 h 139"/>
                <a:gd name="T66" fmla="*/ 58 w 248"/>
                <a:gd name="T67" fmla="*/ 87 h 139"/>
                <a:gd name="T68" fmla="*/ 44 w 248"/>
                <a:gd name="T69" fmla="*/ 75 h 139"/>
                <a:gd name="T70" fmla="*/ 41 w 248"/>
                <a:gd name="T71" fmla="*/ 64 h 139"/>
                <a:gd name="T72" fmla="*/ 35 w 248"/>
                <a:gd name="T73" fmla="*/ 64 h 139"/>
                <a:gd name="T74" fmla="*/ 27 w 248"/>
                <a:gd name="T75" fmla="*/ 73 h 139"/>
                <a:gd name="T76" fmla="*/ 19 w 248"/>
                <a:gd name="T77" fmla="*/ 68 h 139"/>
                <a:gd name="T78" fmla="*/ 8 w 248"/>
                <a:gd name="T79" fmla="*/ 68 h 139"/>
                <a:gd name="T80" fmla="*/ 0 w 248"/>
                <a:gd name="T81" fmla="*/ 54 h 139"/>
                <a:gd name="T82" fmla="*/ 2 w 248"/>
                <a:gd name="T83" fmla="*/ 50 h 139"/>
                <a:gd name="T84" fmla="*/ 12 w 248"/>
                <a:gd name="T85" fmla="*/ 50 h 139"/>
                <a:gd name="T86" fmla="*/ 27 w 248"/>
                <a:gd name="T87" fmla="*/ 33 h 139"/>
                <a:gd name="T88" fmla="*/ 35 w 248"/>
                <a:gd name="T89" fmla="*/ 35 h 139"/>
                <a:gd name="T90" fmla="*/ 39 w 248"/>
                <a:gd name="T91" fmla="*/ 25 h 139"/>
                <a:gd name="T92" fmla="*/ 54 w 248"/>
                <a:gd name="T93" fmla="*/ 25 h 139"/>
                <a:gd name="T94" fmla="*/ 56 w 248"/>
                <a:gd name="T9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139">
                  <a:moveTo>
                    <a:pt x="56" y="12"/>
                  </a:moveTo>
                  <a:lnTo>
                    <a:pt x="83" y="2"/>
                  </a:lnTo>
                  <a:lnTo>
                    <a:pt x="104" y="6"/>
                  </a:lnTo>
                  <a:lnTo>
                    <a:pt x="116" y="0"/>
                  </a:lnTo>
                  <a:lnTo>
                    <a:pt x="131" y="23"/>
                  </a:lnTo>
                  <a:lnTo>
                    <a:pt x="148" y="27"/>
                  </a:lnTo>
                  <a:lnTo>
                    <a:pt x="162" y="41"/>
                  </a:lnTo>
                  <a:lnTo>
                    <a:pt x="166" y="52"/>
                  </a:lnTo>
                  <a:lnTo>
                    <a:pt x="189" y="62"/>
                  </a:lnTo>
                  <a:lnTo>
                    <a:pt x="200" y="81"/>
                  </a:lnTo>
                  <a:lnTo>
                    <a:pt x="208" y="75"/>
                  </a:lnTo>
                  <a:lnTo>
                    <a:pt x="221" y="79"/>
                  </a:lnTo>
                  <a:lnTo>
                    <a:pt x="231" y="62"/>
                  </a:lnTo>
                  <a:lnTo>
                    <a:pt x="248" y="79"/>
                  </a:lnTo>
                  <a:lnTo>
                    <a:pt x="242" y="85"/>
                  </a:lnTo>
                  <a:lnTo>
                    <a:pt x="239" y="121"/>
                  </a:lnTo>
                  <a:lnTo>
                    <a:pt x="219" y="121"/>
                  </a:lnTo>
                  <a:lnTo>
                    <a:pt x="208" y="127"/>
                  </a:lnTo>
                  <a:lnTo>
                    <a:pt x="202" y="123"/>
                  </a:lnTo>
                  <a:lnTo>
                    <a:pt x="185" y="127"/>
                  </a:lnTo>
                  <a:lnTo>
                    <a:pt x="175" y="139"/>
                  </a:lnTo>
                  <a:lnTo>
                    <a:pt x="171" y="133"/>
                  </a:lnTo>
                  <a:lnTo>
                    <a:pt x="152" y="133"/>
                  </a:lnTo>
                  <a:lnTo>
                    <a:pt x="141" y="116"/>
                  </a:lnTo>
                  <a:lnTo>
                    <a:pt x="131" y="114"/>
                  </a:lnTo>
                  <a:lnTo>
                    <a:pt x="116" y="125"/>
                  </a:lnTo>
                  <a:lnTo>
                    <a:pt x="106" y="123"/>
                  </a:lnTo>
                  <a:lnTo>
                    <a:pt x="102" y="131"/>
                  </a:lnTo>
                  <a:lnTo>
                    <a:pt x="94" y="127"/>
                  </a:lnTo>
                  <a:lnTo>
                    <a:pt x="83" y="127"/>
                  </a:lnTo>
                  <a:lnTo>
                    <a:pt x="85" y="112"/>
                  </a:lnTo>
                  <a:lnTo>
                    <a:pt x="69" y="102"/>
                  </a:lnTo>
                  <a:lnTo>
                    <a:pt x="73" y="87"/>
                  </a:lnTo>
                  <a:lnTo>
                    <a:pt x="58" y="87"/>
                  </a:lnTo>
                  <a:lnTo>
                    <a:pt x="44" y="75"/>
                  </a:lnTo>
                  <a:lnTo>
                    <a:pt x="41" y="64"/>
                  </a:lnTo>
                  <a:lnTo>
                    <a:pt x="35" y="64"/>
                  </a:lnTo>
                  <a:lnTo>
                    <a:pt x="27" y="73"/>
                  </a:lnTo>
                  <a:lnTo>
                    <a:pt x="19" y="68"/>
                  </a:lnTo>
                  <a:lnTo>
                    <a:pt x="8" y="68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12" y="50"/>
                  </a:lnTo>
                  <a:lnTo>
                    <a:pt x="27" y="33"/>
                  </a:lnTo>
                  <a:lnTo>
                    <a:pt x="35" y="35"/>
                  </a:lnTo>
                  <a:lnTo>
                    <a:pt x="39" y="25"/>
                  </a:lnTo>
                  <a:lnTo>
                    <a:pt x="54" y="25"/>
                  </a:lnTo>
                  <a:lnTo>
                    <a:pt x="56" y="1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3">
              <a:extLst>
                <a:ext uri="{FF2B5EF4-FFF2-40B4-BE49-F238E27FC236}">
                  <a16:creationId xmlns:a16="http://schemas.microsoft.com/office/drawing/2014/main" id="{C6F40D34-7600-4258-ABE3-BCE02BBDE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268"/>
              <a:ext cx="135" cy="118"/>
            </a:xfrm>
            <a:custGeom>
              <a:avLst/>
              <a:gdLst>
                <a:gd name="T0" fmla="*/ 133 w 135"/>
                <a:gd name="T1" fmla="*/ 77 h 118"/>
                <a:gd name="T2" fmla="*/ 116 w 135"/>
                <a:gd name="T3" fmla="*/ 77 h 118"/>
                <a:gd name="T4" fmla="*/ 116 w 135"/>
                <a:gd name="T5" fmla="*/ 89 h 118"/>
                <a:gd name="T6" fmla="*/ 100 w 135"/>
                <a:gd name="T7" fmla="*/ 89 h 118"/>
                <a:gd name="T8" fmla="*/ 89 w 135"/>
                <a:gd name="T9" fmla="*/ 79 h 118"/>
                <a:gd name="T10" fmla="*/ 81 w 135"/>
                <a:gd name="T11" fmla="*/ 87 h 118"/>
                <a:gd name="T12" fmla="*/ 77 w 135"/>
                <a:gd name="T13" fmla="*/ 102 h 118"/>
                <a:gd name="T14" fmla="*/ 66 w 135"/>
                <a:gd name="T15" fmla="*/ 112 h 118"/>
                <a:gd name="T16" fmla="*/ 50 w 135"/>
                <a:gd name="T17" fmla="*/ 114 h 118"/>
                <a:gd name="T18" fmla="*/ 37 w 135"/>
                <a:gd name="T19" fmla="*/ 118 h 118"/>
                <a:gd name="T20" fmla="*/ 41 w 135"/>
                <a:gd name="T21" fmla="*/ 116 h 118"/>
                <a:gd name="T22" fmla="*/ 48 w 135"/>
                <a:gd name="T23" fmla="*/ 75 h 118"/>
                <a:gd name="T24" fmla="*/ 21 w 135"/>
                <a:gd name="T25" fmla="*/ 46 h 118"/>
                <a:gd name="T26" fmla="*/ 4 w 135"/>
                <a:gd name="T27" fmla="*/ 41 h 118"/>
                <a:gd name="T28" fmla="*/ 4 w 135"/>
                <a:gd name="T29" fmla="*/ 31 h 118"/>
                <a:gd name="T30" fmla="*/ 8 w 135"/>
                <a:gd name="T31" fmla="*/ 16 h 118"/>
                <a:gd name="T32" fmla="*/ 0 w 135"/>
                <a:gd name="T33" fmla="*/ 8 h 118"/>
                <a:gd name="T34" fmla="*/ 10 w 135"/>
                <a:gd name="T35" fmla="*/ 0 h 118"/>
                <a:gd name="T36" fmla="*/ 31 w 135"/>
                <a:gd name="T37" fmla="*/ 0 h 118"/>
                <a:gd name="T38" fmla="*/ 35 w 135"/>
                <a:gd name="T39" fmla="*/ 6 h 118"/>
                <a:gd name="T40" fmla="*/ 50 w 135"/>
                <a:gd name="T41" fmla="*/ 8 h 118"/>
                <a:gd name="T42" fmla="*/ 50 w 135"/>
                <a:gd name="T43" fmla="*/ 4 h 118"/>
                <a:gd name="T44" fmla="*/ 58 w 135"/>
                <a:gd name="T45" fmla="*/ 18 h 118"/>
                <a:gd name="T46" fmla="*/ 69 w 135"/>
                <a:gd name="T47" fmla="*/ 18 h 118"/>
                <a:gd name="T48" fmla="*/ 77 w 135"/>
                <a:gd name="T49" fmla="*/ 23 h 118"/>
                <a:gd name="T50" fmla="*/ 85 w 135"/>
                <a:gd name="T51" fmla="*/ 14 h 118"/>
                <a:gd name="T52" fmla="*/ 91 w 135"/>
                <a:gd name="T53" fmla="*/ 14 h 118"/>
                <a:gd name="T54" fmla="*/ 94 w 135"/>
                <a:gd name="T55" fmla="*/ 25 h 118"/>
                <a:gd name="T56" fmla="*/ 108 w 135"/>
                <a:gd name="T57" fmla="*/ 37 h 118"/>
                <a:gd name="T58" fmla="*/ 123 w 135"/>
                <a:gd name="T59" fmla="*/ 37 h 118"/>
                <a:gd name="T60" fmla="*/ 119 w 135"/>
                <a:gd name="T61" fmla="*/ 52 h 118"/>
                <a:gd name="T62" fmla="*/ 135 w 135"/>
                <a:gd name="T63" fmla="*/ 62 h 118"/>
                <a:gd name="T64" fmla="*/ 133 w 135"/>
                <a:gd name="T65" fmla="*/ 7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18">
                  <a:moveTo>
                    <a:pt x="133" y="77"/>
                  </a:moveTo>
                  <a:lnTo>
                    <a:pt x="116" y="77"/>
                  </a:lnTo>
                  <a:lnTo>
                    <a:pt x="116" y="89"/>
                  </a:lnTo>
                  <a:lnTo>
                    <a:pt x="100" y="89"/>
                  </a:lnTo>
                  <a:lnTo>
                    <a:pt x="89" y="79"/>
                  </a:lnTo>
                  <a:lnTo>
                    <a:pt x="81" y="87"/>
                  </a:lnTo>
                  <a:lnTo>
                    <a:pt x="77" y="102"/>
                  </a:lnTo>
                  <a:lnTo>
                    <a:pt x="66" y="112"/>
                  </a:lnTo>
                  <a:lnTo>
                    <a:pt x="50" y="114"/>
                  </a:lnTo>
                  <a:lnTo>
                    <a:pt x="37" y="118"/>
                  </a:lnTo>
                  <a:lnTo>
                    <a:pt x="41" y="116"/>
                  </a:lnTo>
                  <a:lnTo>
                    <a:pt x="48" y="75"/>
                  </a:lnTo>
                  <a:lnTo>
                    <a:pt x="21" y="46"/>
                  </a:lnTo>
                  <a:lnTo>
                    <a:pt x="4" y="41"/>
                  </a:lnTo>
                  <a:lnTo>
                    <a:pt x="4" y="31"/>
                  </a:lnTo>
                  <a:lnTo>
                    <a:pt x="8" y="16"/>
                  </a:lnTo>
                  <a:lnTo>
                    <a:pt x="0" y="8"/>
                  </a:lnTo>
                  <a:lnTo>
                    <a:pt x="10" y="0"/>
                  </a:lnTo>
                  <a:lnTo>
                    <a:pt x="31" y="0"/>
                  </a:lnTo>
                  <a:lnTo>
                    <a:pt x="35" y="6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8" y="18"/>
                  </a:lnTo>
                  <a:lnTo>
                    <a:pt x="69" y="18"/>
                  </a:lnTo>
                  <a:lnTo>
                    <a:pt x="77" y="23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4" y="25"/>
                  </a:lnTo>
                  <a:lnTo>
                    <a:pt x="108" y="37"/>
                  </a:lnTo>
                  <a:lnTo>
                    <a:pt x="123" y="37"/>
                  </a:lnTo>
                  <a:lnTo>
                    <a:pt x="119" y="52"/>
                  </a:lnTo>
                  <a:lnTo>
                    <a:pt x="135" y="62"/>
                  </a:lnTo>
                  <a:lnTo>
                    <a:pt x="133" y="7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34">
              <a:extLst>
                <a:ext uri="{FF2B5EF4-FFF2-40B4-BE49-F238E27FC236}">
                  <a16:creationId xmlns:a16="http://schemas.microsoft.com/office/drawing/2014/main" id="{23CE44DC-9238-4F08-9813-65783090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264"/>
              <a:ext cx="109" cy="139"/>
            </a:xfrm>
            <a:custGeom>
              <a:avLst/>
              <a:gdLst>
                <a:gd name="T0" fmla="*/ 102 w 109"/>
                <a:gd name="T1" fmla="*/ 120 h 139"/>
                <a:gd name="T2" fmla="*/ 98 w 109"/>
                <a:gd name="T3" fmla="*/ 122 h 139"/>
                <a:gd name="T4" fmla="*/ 84 w 109"/>
                <a:gd name="T5" fmla="*/ 125 h 139"/>
                <a:gd name="T6" fmla="*/ 75 w 109"/>
                <a:gd name="T7" fmla="*/ 133 h 139"/>
                <a:gd name="T8" fmla="*/ 67 w 109"/>
                <a:gd name="T9" fmla="*/ 133 h 139"/>
                <a:gd name="T10" fmla="*/ 59 w 109"/>
                <a:gd name="T11" fmla="*/ 139 h 139"/>
                <a:gd name="T12" fmla="*/ 50 w 109"/>
                <a:gd name="T13" fmla="*/ 135 h 139"/>
                <a:gd name="T14" fmla="*/ 38 w 109"/>
                <a:gd name="T15" fmla="*/ 125 h 139"/>
                <a:gd name="T16" fmla="*/ 36 w 109"/>
                <a:gd name="T17" fmla="*/ 116 h 139"/>
                <a:gd name="T18" fmla="*/ 27 w 109"/>
                <a:gd name="T19" fmla="*/ 110 h 139"/>
                <a:gd name="T20" fmla="*/ 21 w 109"/>
                <a:gd name="T21" fmla="*/ 100 h 139"/>
                <a:gd name="T22" fmla="*/ 19 w 109"/>
                <a:gd name="T23" fmla="*/ 100 h 139"/>
                <a:gd name="T24" fmla="*/ 21 w 109"/>
                <a:gd name="T25" fmla="*/ 87 h 139"/>
                <a:gd name="T26" fmla="*/ 27 w 109"/>
                <a:gd name="T27" fmla="*/ 75 h 139"/>
                <a:gd name="T28" fmla="*/ 27 w 109"/>
                <a:gd name="T29" fmla="*/ 64 h 139"/>
                <a:gd name="T30" fmla="*/ 13 w 109"/>
                <a:gd name="T31" fmla="*/ 58 h 139"/>
                <a:gd name="T32" fmla="*/ 13 w 109"/>
                <a:gd name="T33" fmla="*/ 41 h 139"/>
                <a:gd name="T34" fmla="*/ 4 w 109"/>
                <a:gd name="T35" fmla="*/ 43 h 139"/>
                <a:gd name="T36" fmla="*/ 0 w 109"/>
                <a:gd name="T37" fmla="*/ 33 h 139"/>
                <a:gd name="T38" fmla="*/ 9 w 109"/>
                <a:gd name="T39" fmla="*/ 27 h 139"/>
                <a:gd name="T40" fmla="*/ 11 w 109"/>
                <a:gd name="T41" fmla="*/ 18 h 139"/>
                <a:gd name="T42" fmla="*/ 15 w 109"/>
                <a:gd name="T43" fmla="*/ 10 h 139"/>
                <a:gd name="T44" fmla="*/ 21 w 109"/>
                <a:gd name="T45" fmla="*/ 0 h 139"/>
                <a:gd name="T46" fmla="*/ 44 w 109"/>
                <a:gd name="T47" fmla="*/ 16 h 139"/>
                <a:gd name="T48" fmla="*/ 61 w 109"/>
                <a:gd name="T49" fmla="*/ 12 h 139"/>
                <a:gd name="T50" fmla="*/ 69 w 109"/>
                <a:gd name="T51" fmla="*/ 20 h 139"/>
                <a:gd name="T52" fmla="*/ 65 w 109"/>
                <a:gd name="T53" fmla="*/ 35 h 139"/>
                <a:gd name="T54" fmla="*/ 65 w 109"/>
                <a:gd name="T55" fmla="*/ 45 h 139"/>
                <a:gd name="T56" fmla="*/ 82 w 109"/>
                <a:gd name="T57" fmla="*/ 50 h 139"/>
                <a:gd name="T58" fmla="*/ 109 w 109"/>
                <a:gd name="T59" fmla="*/ 79 h 139"/>
                <a:gd name="T60" fmla="*/ 102 w 109"/>
                <a:gd name="T61" fmla="*/ 12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39">
                  <a:moveTo>
                    <a:pt x="102" y="120"/>
                  </a:moveTo>
                  <a:lnTo>
                    <a:pt x="98" y="122"/>
                  </a:lnTo>
                  <a:lnTo>
                    <a:pt x="84" y="125"/>
                  </a:lnTo>
                  <a:lnTo>
                    <a:pt x="75" y="133"/>
                  </a:lnTo>
                  <a:lnTo>
                    <a:pt x="67" y="133"/>
                  </a:lnTo>
                  <a:lnTo>
                    <a:pt x="59" y="139"/>
                  </a:lnTo>
                  <a:lnTo>
                    <a:pt x="50" y="135"/>
                  </a:lnTo>
                  <a:lnTo>
                    <a:pt x="38" y="125"/>
                  </a:lnTo>
                  <a:lnTo>
                    <a:pt x="36" y="116"/>
                  </a:lnTo>
                  <a:lnTo>
                    <a:pt x="27" y="11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21" y="87"/>
                  </a:lnTo>
                  <a:lnTo>
                    <a:pt x="27" y="75"/>
                  </a:lnTo>
                  <a:lnTo>
                    <a:pt x="27" y="64"/>
                  </a:lnTo>
                  <a:lnTo>
                    <a:pt x="13" y="58"/>
                  </a:lnTo>
                  <a:lnTo>
                    <a:pt x="13" y="41"/>
                  </a:lnTo>
                  <a:lnTo>
                    <a:pt x="4" y="43"/>
                  </a:lnTo>
                  <a:lnTo>
                    <a:pt x="0" y="33"/>
                  </a:lnTo>
                  <a:lnTo>
                    <a:pt x="9" y="27"/>
                  </a:lnTo>
                  <a:lnTo>
                    <a:pt x="11" y="18"/>
                  </a:lnTo>
                  <a:lnTo>
                    <a:pt x="15" y="10"/>
                  </a:lnTo>
                  <a:lnTo>
                    <a:pt x="21" y="0"/>
                  </a:lnTo>
                  <a:lnTo>
                    <a:pt x="44" y="16"/>
                  </a:lnTo>
                  <a:lnTo>
                    <a:pt x="61" y="12"/>
                  </a:lnTo>
                  <a:lnTo>
                    <a:pt x="69" y="20"/>
                  </a:lnTo>
                  <a:lnTo>
                    <a:pt x="65" y="35"/>
                  </a:lnTo>
                  <a:lnTo>
                    <a:pt x="65" y="45"/>
                  </a:lnTo>
                  <a:lnTo>
                    <a:pt x="82" y="50"/>
                  </a:lnTo>
                  <a:lnTo>
                    <a:pt x="109" y="79"/>
                  </a:lnTo>
                  <a:lnTo>
                    <a:pt x="102" y="12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35">
              <a:extLst>
                <a:ext uri="{FF2B5EF4-FFF2-40B4-BE49-F238E27FC236}">
                  <a16:creationId xmlns:a16="http://schemas.microsoft.com/office/drawing/2014/main" id="{BD13821D-141A-4139-9355-75055B94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3159"/>
              <a:ext cx="146" cy="121"/>
            </a:xfrm>
            <a:custGeom>
              <a:avLst/>
              <a:gdLst>
                <a:gd name="T0" fmla="*/ 63 w 146"/>
                <a:gd name="T1" fmla="*/ 0 h 121"/>
                <a:gd name="T2" fmla="*/ 88 w 146"/>
                <a:gd name="T3" fmla="*/ 0 h 121"/>
                <a:gd name="T4" fmla="*/ 111 w 146"/>
                <a:gd name="T5" fmla="*/ 21 h 121"/>
                <a:gd name="T6" fmla="*/ 119 w 146"/>
                <a:gd name="T7" fmla="*/ 15 h 121"/>
                <a:gd name="T8" fmla="*/ 127 w 146"/>
                <a:gd name="T9" fmla="*/ 25 h 121"/>
                <a:gd name="T10" fmla="*/ 127 w 146"/>
                <a:gd name="T11" fmla="*/ 52 h 121"/>
                <a:gd name="T12" fmla="*/ 146 w 146"/>
                <a:gd name="T13" fmla="*/ 71 h 121"/>
                <a:gd name="T14" fmla="*/ 144 w 146"/>
                <a:gd name="T15" fmla="*/ 84 h 121"/>
                <a:gd name="T16" fmla="*/ 129 w 146"/>
                <a:gd name="T17" fmla="*/ 84 h 121"/>
                <a:gd name="T18" fmla="*/ 125 w 146"/>
                <a:gd name="T19" fmla="*/ 94 h 121"/>
                <a:gd name="T20" fmla="*/ 117 w 146"/>
                <a:gd name="T21" fmla="*/ 92 h 121"/>
                <a:gd name="T22" fmla="*/ 102 w 146"/>
                <a:gd name="T23" fmla="*/ 109 h 121"/>
                <a:gd name="T24" fmla="*/ 92 w 146"/>
                <a:gd name="T25" fmla="*/ 109 h 121"/>
                <a:gd name="T26" fmla="*/ 90 w 146"/>
                <a:gd name="T27" fmla="*/ 117 h 121"/>
                <a:gd name="T28" fmla="*/ 75 w 146"/>
                <a:gd name="T29" fmla="*/ 115 h 121"/>
                <a:gd name="T30" fmla="*/ 71 w 146"/>
                <a:gd name="T31" fmla="*/ 109 h 121"/>
                <a:gd name="T32" fmla="*/ 50 w 146"/>
                <a:gd name="T33" fmla="*/ 109 h 121"/>
                <a:gd name="T34" fmla="*/ 40 w 146"/>
                <a:gd name="T35" fmla="*/ 117 h 121"/>
                <a:gd name="T36" fmla="*/ 23 w 146"/>
                <a:gd name="T37" fmla="*/ 121 h 121"/>
                <a:gd name="T38" fmla="*/ 0 w 146"/>
                <a:gd name="T39" fmla="*/ 105 h 121"/>
                <a:gd name="T40" fmla="*/ 2 w 146"/>
                <a:gd name="T41" fmla="*/ 100 h 121"/>
                <a:gd name="T42" fmla="*/ 6 w 146"/>
                <a:gd name="T43" fmla="*/ 86 h 121"/>
                <a:gd name="T44" fmla="*/ 29 w 146"/>
                <a:gd name="T45" fmla="*/ 71 h 121"/>
                <a:gd name="T46" fmla="*/ 23 w 146"/>
                <a:gd name="T47" fmla="*/ 55 h 121"/>
                <a:gd name="T48" fmla="*/ 31 w 146"/>
                <a:gd name="T49" fmla="*/ 48 h 121"/>
                <a:gd name="T50" fmla="*/ 29 w 146"/>
                <a:gd name="T51" fmla="*/ 30 h 121"/>
                <a:gd name="T52" fmla="*/ 40 w 146"/>
                <a:gd name="T53" fmla="*/ 23 h 121"/>
                <a:gd name="T54" fmla="*/ 44 w 146"/>
                <a:gd name="T55" fmla="*/ 23 h 121"/>
                <a:gd name="T56" fmla="*/ 50 w 146"/>
                <a:gd name="T57" fmla="*/ 9 h 121"/>
                <a:gd name="T58" fmla="*/ 63 w 146"/>
                <a:gd name="T5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21">
                  <a:moveTo>
                    <a:pt x="63" y="0"/>
                  </a:moveTo>
                  <a:lnTo>
                    <a:pt x="88" y="0"/>
                  </a:lnTo>
                  <a:lnTo>
                    <a:pt x="111" y="21"/>
                  </a:lnTo>
                  <a:lnTo>
                    <a:pt x="119" y="15"/>
                  </a:lnTo>
                  <a:lnTo>
                    <a:pt x="127" y="25"/>
                  </a:lnTo>
                  <a:lnTo>
                    <a:pt x="127" y="52"/>
                  </a:lnTo>
                  <a:lnTo>
                    <a:pt x="146" y="71"/>
                  </a:lnTo>
                  <a:lnTo>
                    <a:pt x="144" y="84"/>
                  </a:lnTo>
                  <a:lnTo>
                    <a:pt x="129" y="84"/>
                  </a:lnTo>
                  <a:lnTo>
                    <a:pt x="125" y="94"/>
                  </a:lnTo>
                  <a:lnTo>
                    <a:pt x="117" y="92"/>
                  </a:lnTo>
                  <a:lnTo>
                    <a:pt x="102" y="109"/>
                  </a:lnTo>
                  <a:lnTo>
                    <a:pt x="92" y="109"/>
                  </a:lnTo>
                  <a:lnTo>
                    <a:pt x="90" y="117"/>
                  </a:lnTo>
                  <a:lnTo>
                    <a:pt x="75" y="115"/>
                  </a:lnTo>
                  <a:lnTo>
                    <a:pt x="71" y="109"/>
                  </a:lnTo>
                  <a:lnTo>
                    <a:pt x="50" y="109"/>
                  </a:lnTo>
                  <a:lnTo>
                    <a:pt x="40" y="117"/>
                  </a:lnTo>
                  <a:lnTo>
                    <a:pt x="23" y="121"/>
                  </a:lnTo>
                  <a:lnTo>
                    <a:pt x="0" y="105"/>
                  </a:lnTo>
                  <a:lnTo>
                    <a:pt x="2" y="100"/>
                  </a:lnTo>
                  <a:lnTo>
                    <a:pt x="6" y="86"/>
                  </a:lnTo>
                  <a:lnTo>
                    <a:pt x="29" y="71"/>
                  </a:lnTo>
                  <a:lnTo>
                    <a:pt x="23" y="55"/>
                  </a:lnTo>
                  <a:lnTo>
                    <a:pt x="31" y="48"/>
                  </a:lnTo>
                  <a:lnTo>
                    <a:pt x="29" y="30"/>
                  </a:lnTo>
                  <a:lnTo>
                    <a:pt x="40" y="23"/>
                  </a:lnTo>
                  <a:lnTo>
                    <a:pt x="44" y="23"/>
                  </a:lnTo>
                  <a:lnTo>
                    <a:pt x="50" y="9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36">
              <a:extLst>
                <a:ext uri="{FF2B5EF4-FFF2-40B4-BE49-F238E27FC236}">
                  <a16:creationId xmlns:a16="http://schemas.microsoft.com/office/drawing/2014/main" id="{92CFA80D-2496-4856-986F-9A7DB2113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3072"/>
              <a:ext cx="263" cy="173"/>
            </a:xfrm>
            <a:custGeom>
              <a:avLst/>
              <a:gdLst>
                <a:gd name="T0" fmla="*/ 0 w 263"/>
                <a:gd name="T1" fmla="*/ 64 h 173"/>
                <a:gd name="T2" fmla="*/ 6 w 263"/>
                <a:gd name="T3" fmla="*/ 52 h 173"/>
                <a:gd name="T4" fmla="*/ 17 w 263"/>
                <a:gd name="T5" fmla="*/ 48 h 173"/>
                <a:gd name="T6" fmla="*/ 25 w 263"/>
                <a:gd name="T7" fmla="*/ 33 h 173"/>
                <a:gd name="T8" fmla="*/ 23 w 263"/>
                <a:gd name="T9" fmla="*/ 19 h 173"/>
                <a:gd name="T10" fmla="*/ 33 w 263"/>
                <a:gd name="T11" fmla="*/ 12 h 173"/>
                <a:gd name="T12" fmla="*/ 38 w 263"/>
                <a:gd name="T13" fmla="*/ 0 h 173"/>
                <a:gd name="T14" fmla="*/ 48 w 263"/>
                <a:gd name="T15" fmla="*/ 8 h 173"/>
                <a:gd name="T16" fmla="*/ 69 w 263"/>
                <a:gd name="T17" fmla="*/ 12 h 173"/>
                <a:gd name="T18" fmla="*/ 75 w 263"/>
                <a:gd name="T19" fmla="*/ 19 h 173"/>
                <a:gd name="T20" fmla="*/ 88 w 263"/>
                <a:gd name="T21" fmla="*/ 19 h 173"/>
                <a:gd name="T22" fmla="*/ 90 w 263"/>
                <a:gd name="T23" fmla="*/ 25 h 173"/>
                <a:gd name="T24" fmla="*/ 106 w 263"/>
                <a:gd name="T25" fmla="*/ 25 h 173"/>
                <a:gd name="T26" fmla="*/ 117 w 263"/>
                <a:gd name="T27" fmla="*/ 31 h 173"/>
                <a:gd name="T28" fmla="*/ 123 w 263"/>
                <a:gd name="T29" fmla="*/ 31 h 173"/>
                <a:gd name="T30" fmla="*/ 131 w 263"/>
                <a:gd name="T31" fmla="*/ 23 h 173"/>
                <a:gd name="T32" fmla="*/ 144 w 263"/>
                <a:gd name="T33" fmla="*/ 25 h 173"/>
                <a:gd name="T34" fmla="*/ 152 w 263"/>
                <a:gd name="T35" fmla="*/ 16 h 173"/>
                <a:gd name="T36" fmla="*/ 167 w 263"/>
                <a:gd name="T37" fmla="*/ 19 h 173"/>
                <a:gd name="T38" fmla="*/ 169 w 263"/>
                <a:gd name="T39" fmla="*/ 29 h 173"/>
                <a:gd name="T40" fmla="*/ 175 w 263"/>
                <a:gd name="T41" fmla="*/ 39 h 173"/>
                <a:gd name="T42" fmla="*/ 186 w 263"/>
                <a:gd name="T43" fmla="*/ 39 h 173"/>
                <a:gd name="T44" fmla="*/ 196 w 263"/>
                <a:gd name="T45" fmla="*/ 50 h 173"/>
                <a:gd name="T46" fmla="*/ 202 w 263"/>
                <a:gd name="T47" fmla="*/ 46 h 173"/>
                <a:gd name="T48" fmla="*/ 202 w 263"/>
                <a:gd name="T49" fmla="*/ 42 h 173"/>
                <a:gd name="T50" fmla="*/ 234 w 263"/>
                <a:gd name="T51" fmla="*/ 60 h 173"/>
                <a:gd name="T52" fmla="*/ 261 w 263"/>
                <a:gd name="T53" fmla="*/ 60 h 173"/>
                <a:gd name="T54" fmla="*/ 263 w 263"/>
                <a:gd name="T55" fmla="*/ 87 h 173"/>
                <a:gd name="T56" fmla="*/ 250 w 263"/>
                <a:gd name="T57" fmla="*/ 96 h 173"/>
                <a:gd name="T58" fmla="*/ 244 w 263"/>
                <a:gd name="T59" fmla="*/ 110 h 173"/>
                <a:gd name="T60" fmla="*/ 240 w 263"/>
                <a:gd name="T61" fmla="*/ 110 h 173"/>
                <a:gd name="T62" fmla="*/ 229 w 263"/>
                <a:gd name="T63" fmla="*/ 117 h 173"/>
                <a:gd name="T64" fmla="*/ 231 w 263"/>
                <a:gd name="T65" fmla="*/ 135 h 173"/>
                <a:gd name="T66" fmla="*/ 223 w 263"/>
                <a:gd name="T67" fmla="*/ 142 h 173"/>
                <a:gd name="T68" fmla="*/ 229 w 263"/>
                <a:gd name="T69" fmla="*/ 158 h 173"/>
                <a:gd name="T70" fmla="*/ 206 w 263"/>
                <a:gd name="T71" fmla="*/ 173 h 173"/>
                <a:gd name="T72" fmla="*/ 190 w 263"/>
                <a:gd name="T73" fmla="*/ 169 h 173"/>
                <a:gd name="T74" fmla="*/ 171 w 263"/>
                <a:gd name="T75" fmla="*/ 160 h 173"/>
                <a:gd name="T76" fmla="*/ 163 w 263"/>
                <a:gd name="T77" fmla="*/ 160 h 173"/>
                <a:gd name="T78" fmla="*/ 146 w 263"/>
                <a:gd name="T79" fmla="*/ 152 h 173"/>
                <a:gd name="T80" fmla="*/ 133 w 263"/>
                <a:gd name="T81" fmla="*/ 150 h 173"/>
                <a:gd name="T82" fmla="*/ 125 w 263"/>
                <a:gd name="T83" fmla="*/ 133 h 173"/>
                <a:gd name="T84" fmla="*/ 113 w 263"/>
                <a:gd name="T85" fmla="*/ 144 h 173"/>
                <a:gd name="T86" fmla="*/ 100 w 263"/>
                <a:gd name="T87" fmla="*/ 144 h 173"/>
                <a:gd name="T88" fmla="*/ 100 w 263"/>
                <a:gd name="T89" fmla="*/ 146 h 173"/>
                <a:gd name="T90" fmla="*/ 90 w 263"/>
                <a:gd name="T91" fmla="*/ 131 h 173"/>
                <a:gd name="T92" fmla="*/ 77 w 263"/>
                <a:gd name="T93" fmla="*/ 121 h 173"/>
                <a:gd name="T94" fmla="*/ 75 w 263"/>
                <a:gd name="T95" fmla="*/ 110 h 173"/>
                <a:gd name="T96" fmla="*/ 69 w 263"/>
                <a:gd name="T97" fmla="*/ 108 h 173"/>
                <a:gd name="T98" fmla="*/ 58 w 263"/>
                <a:gd name="T99" fmla="*/ 110 h 173"/>
                <a:gd name="T100" fmla="*/ 46 w 263"/>
                <a:gd name="T101" fmla="*/ 112 h 173"/>
                <a:gd name="T102" fmla="*/ 15 w 263"/>
                <a:gd name="T103" fmla="*/ 87 h 173"/>
                <a:gd name="T104" fmla="*/ 15 w 263"/>
                <a:gd name="T105" fmla="*/ 75 h 173"/>
                <a:gd name="T106" fmla="*/ 0 w 263"/>
                <a:gd name="T107" fmla="*/ 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3" h="173">
                  <a:moveTo>
                    <a:pt x="0" y="64"/>
                  </a:moveTo>
                  <a:lnTo>
                    <a:pt x="6" y="52"/>
                  </a:lnTo>
                  <a:lnTo>
                    <a:pt x="17" y="48"/>
                  </a:lnTo>
                  <a:lnTo>
                    <a:pt x="25" y="33"/>
                  </a:lnTo>
                  <a:lnTo>
                    <a:pt x="23" y="19"/>
                  </a:lnTo>
                  <a:lnTo>
                    <a:pt x="33" y="12"/>
                  </a:lnTo>
                  <a:lnTo>
                    <a:pt x="38" y="0"/>
                  </a:lnTo>
                  <a:lnTo>
                    <a:pt x="48" y="8"/>
                  </a:lnTo>
                  <a:lnTo>
                    <a:pt x="69" y="12"/>
                  </a:lnTo>
                  <a:lnTo>
                    <a:pt x="75" y="19"/>
                  </a:lnTo>
                  <a:lnTo>
                    <a:pt x="88" y="19"/>
                  </a:lnTo>
                  <a:lnTo>
                    <a:pt x="90" y="25"/>
                  </a:lnTo>
                  <a:lnTo>
                    <a:pt x="106" y="25"/>
                  </a:lnTo>
                  <a:lnTo>
                    <a:pt x="117" y="31"/>
                  </a:lnTo>
                  <a:lnTo>
                    <a:pt x="123" y="31"/>
                  </a:lnTo>
                  <a:lnTo>
                    <a:pt x="131" y="23"/>
                  </a:lnTo>
                  <a:lnTo>
                    <a:pt x="144" y="25"/>
                  </a:lnTo>
                  <a:lnTo>
                    <a:pt x="152" y="16"/>
                  </a:lnTo>
                  <a:lnTo>
                    <a:pt x="167" y="19"/>
                  </a:lnTo>
                  <a:lnTo>
                    <a:pt x="169" y="29"/>
                  </a:lnTo>
                  <a:lnTo>
                    <a:pt x="175" y="39"/>
                  </a:lnTo>
                  <a:lnTo>
                    <a:pt x="186" y="39"/>
                  </a:lnTo>
                  <a:lnTo>
                    <a:pt x="196" y="50"/>
                  </a:lnTo>
                  <a:lnTo>
                    <a:pt x="202" y="46"/>
                  </a:lnTo>
                  <a:lnTo>
                    <a:pt x="202" y="42"/>
                  </a:lnTo>
                  <a:lnTo>
                    <a:pt x="234" y="60"/>
                  </a:lnTo>
                  <a:lnTo>
                    <a:pt x="261" y="60"/>
                  </a:lnTo>
                  <a:lnTo>
                    <a:pt x="263" y="87"/>
                  </a:lnTo>
                  <a:lnTo>
                    <a:pt x="250" y="96"/>
                  </a:lnTo>
                  <a:lnTo>
                    <a:pt x="244" y="110"/>
                  </a:lnTo>
                  <a:lnTo>
                    <a:pt x="240" y="110"/>
                  </a:lnTo>
                  <a:lnTo>
                    <a:pt x="229" y="117"/>
                  </a:lnTo>
                  <a:lnTo>
                    <a:pt x="231" y="135"/>
                  </a:lnTo>
                  <a:lnTo>
                    <a:pt x="223" y="142"/>
                  </a:lnTo>
                  <a:lnTo>
                    <a:pt x="229" y="158"/>
                  </a:lnTo>
                  <a:lnTo>
                    <a:pt x="206" y="173"/>
                  </a:lnTo>
                  <a:lnTo>
                    <a:pt x="190" y="169"/>
                  </a:lnTo>
                  <a:lnTo>
                    <a:pt x="171" y="160"/>
                  </a:lnTo>
                  <a:lnTo>
                    <a:pt x="163" y="160"/>
                  </a:lnTo>
                  <a:lnTo>
                    <a:pt x="146" y="152"/>
                  </a:lnTo>
                  <a:lnTo>
                    <a:pt x="133" y="150"/>
                  </a:lnTo>
                  <a:lnTo>
                    <a:pt x="125" y="133"/>
                  </a:lnTo>
                  <a:lnTo>
                    <a:pt x="113" y="144"/>
                  </a:lnTo>
                  <a:lnTo>
                    <a:pt x="100" y="144"/>
                  </a:lnTo>
                  <a:lnTo>
                    <a:pt x="100" y="146"/>
                  </a:lnTo>
                  <a:lnTo>
                    <a:pt x="90" y="131"/>
                  </a:lnTo>
                  <a:lnTo>
                    <a:pt x="77" y="121"/>
                  </a:lnTo>
                  <a:lnTo>
                    <a:pt x="75" y="110"/>
                  </a:lnTo>
                  <a:lnTo>
                    <a:pt x="69" y="108"/>
                  </a:lnTo>
                  <a:lnTo>
                    <a:pt x="58" y="110"/>
                  </a:lnTo>
                  <a:lnTo>
                    <a:pt x="46" y="112"/>
                  </a:lnTo>
                  <a:lnTo>
                    <a:pt x="15" y="87"/>
                  </a:lnTo>
                  <a:lnTo>
                    <a:pt x="15" y="75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37">
              <a:extLst>
                <a:ext uri="{FF2B5EF4-FFF2-40B4-BE49-F238E27FC236}">
                  <a16:creationId xmlns:a16="http://schemas.microsoft.com/office/drawing/2014/main" id="{44056343-3D34-4EA3-8314-2C5DB847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3124"/>
              <a:ext cx="177" cy="156"/>
            </a:xfrm>
            <a:custGeom>
              <a:avLst/>
              <a:gdLst>
                <a:gd name="T0" fmla="*/ 3 w 85"/>
                <a:gd name="T1" fmla="*/ 66 h 75"/>
                <a:gd name="T2" fmla="*/ 5 w 85"/>
                <a:gd name="T3" fmla="*/ 61 h 75"/>
                <a:gd name="T4" fmla="*/ 6 w 85"/>
                <a:gd name="T5" fmla="*/ 54 h 75"/>
                <a:gd name="T6" fmla="*/ 1 w 85"/>
                <a:gd name="T7" fmla="*/ 47 h 75"/>
                <a:gd name="T8" fmla="*/ 5 w 85"/>
                <a:gd name="T9" fmla="*/ 41 h 75"/>
                <a:gd name="T10" fmla="*/ 4 w 85"/>
                <a:gd name="T11" fmla="*/ 34 h 75"/>
                <a:gd name="T12" fmla="*/ 10 w 85"/>
                <a:gd name="T13" fmla="*/ 25 h 75"/>
                <a:gd name="T14" fmla="*/ 10 w 85"/>
                <a:gd name="T15" fmla="*/ 16 h 75"/>
                <a:gd name="T16" fmla="*/ 20 w 85"/>
                <a:gd name="T17" fmla="*/ 12 h 75"/>
                <a:gd name="T18" fmla="*/ 26 w 85"/>
                <a:gd name="T19" fmla="*/ 4 h 75"/>
                <a:gd name="T20" fmla="*/ 29 w 85"/>
                <a:gd name="T21" fmla="*/ 0 h 75"/>
                <a:gd name="T22" fmla="*/ 34 w 85"/>
                <a:gd name="T23" fmla="*/ 0 h 75"/>
                <a:gd name="T24" fmla="*/ 37 w 85"/>
                <a:gd name="T25" fmla="*/ 6 h 75"/>
                <a:gd name="T26" fmla="*/ 44 w 85"/>
                <a:gd name="T27" fmla="*/ 11 h 75"/>
                <a:gd name="T28" fmla="*/ 44 w 85"/>
                <a:gd name="T29" fmla="*/ 17 h 75"/>
                <a:gd name="T30" fmla="*/ 59 w 85"/>
                <a:gd name="T31" fmla="*/ 29 h 75"/>
                <a:gd name="T32" fmla="*/ 65 w 85"/>
                <a:gd name="T33" fmla="*/ 28 h 75"/>
                <a:gd name="T34" fmla="*/ 70 w 85"/>
                <a:gd name="T35" fmla="*/ 27 h 75"/>
                <a:gd name="T36" fmla="*/ 73 w 85"/>
                <a:gd name="T37" fmla="*/ 28 h 75"/>
                <a:gd name="T38" fmla="*/ 74 w 85"/>
                <a:gd name="T39" fmla="*/ 33 h 75"/>
                <a:gd name="T40" fmla="*/ 80 w 85"/>
                <a:gd name="T41" fmla="*/ 38 h 75"/>
                <a:gd name="T42" fmla="*/ 85 w 85"/>
                <a:gd name="T43" fmla="*/ 45 h 75"/>
                <a:gd name="T44" fmla="*/ 84 w 85"/>
                <a:gd name="T45" fmla="*/ 53 h 75"/>
                <a:gd name="T46" fmla="*/ 77 w 85"/>
                <a:gd name="T47" fmla="*/ 55 h 75"/>
                <a:gd name="T48" fmla="*/ 70 w 85"/>
                <a:gd name="T49" fmla="*/ 65 h 75"/>
                <a:gd name="T50" fmla="*/ 62 w 85"/>
                <a:gd name="T51" fmla="*/ 64 h 75"/>
                <a:gd name="T52" fmla="*/ 54 w 85"/>
                <a:gd name="T53" fmla="*/ 69 h 75"/>
                <a:gd name="T54" fmla="*/ 47 w 85"/>
                <a:gd name="T55" fmla="*/ 63 h 75"/>
                <a:gd name="T56" fmla="*/ 42 w 85"/>
                <a:gd name="T57" fmla="*/ 65 h 75"/>
                <a:gd name="T58" fmla="*/ 38 w 85"/>
                <a:gd name="T59" fmla="*/ 57 h 75"/>
                <a:gd name="T60" fmla="*/ 32 w 85"/>
                <a:gd name="T61" fmla="*/ 57 h 75"/>
                <a:gd name="T62" fmla="*/ 29 w 85"/>
                <a:gd name="T63" fmla="*/ 61 h 75"/>
                <a:gd name="T64" fmla="*/ 25 w 85"/>
                <a:gd name="T65" fmla="*/ 62 h 75"/>
                <a:gd name="T66" fmla="*/ 23 w 85"/>
                <a:gd name="T67" fmla="*/ 64 h 75"/>
                <a:gd name="T68" fmla="*/ 23 w 85"/>
                <a:gd name="T69" fmla="*/ 63 h 75"/>
                <a:gd name="T70" fmla="*/ 13 w 85"/>
                <a:gd name="T71" fmla="*/ 67 h 75"/>
                <a:gd name="T72" fmla="*/ 7 w 85"/>
                <a:gd name="T73" fmla="*/ 75 h 75"/>
                <a:gd name="T74" fmla="*/ 5 w 85"/>
                <a:gd name="T75" fmla="*/ 68 h 75"/>
                <a:gd name="T76" fmla="*/ 3 w 85"/>
                <a:gd name="T77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75">
                  <a:moveTo>
                    <a:pt x="3" y="66"/>
                  </a:moveTo>
                  <a:cubicBezTo>
                    <a:pt x="4" y="65"/>
                    <a:pt x="4" y="64"/>
                    <a:pt x="5" y="61"/>
                  </a:cubicBezTo>
                  <a:cubicBezTo>
                    <a:pt x="5" y="56"/>
                    <a:pt x="6" y="57"/>
                    <a:pt x="6" y="54"/>
                  </a:cubicBezTo>
                  <a:cubicBezTo>
                    <a:pt x="6" y="51"/>
                    <a:pt x="2" y="50"/>
                    <a:pt x="1" y="47"/>
                  </a:cubicBezTo>
                  <a:cubicBezTo>
                    <a:pt x="0" y="43"/>
                    <a:pt x="5" y="43"/>
                    <a:pt x="5" y="41"/>
                  </a:cubicBezTo>
                  <a:cubicBezTo>
                    <a:pt x="6" y="39"/>
                    <a:pt x="4" y="36"/>
                    <a:pt x="4" y="34"/>
                  </a:cubicBezTo>
                  <a:cubicBezTo>
                    <a:pt x="3" y="31"/>
                    <a:pt x="8" y="27"/>
                    <a:pt x="10" y="25"/>
                  </a:cubicBezTo>
                  <a:cubicBezTo>
                    <a:pt x="11" y="23"/>
                    <a:pt x="10" y="18"/>
                    <a:pt x="10" y="16"/>
                  </a:cubicBezTo>
                  <a:cubicBezTo>
                    <a:pt x="11" y="13"/>
                    <a:pt x="17" y="13"/>
                    <a:pt x="20" y="12"/>
                  </a:cubicBezTo>
                  <a:cubicBezTo>
                    <a:pt x="24" y="11"/>
                    <a:pt x="21" y="6"/>
                    <a:pt x="26" y="4"/>
                  </a:cubicBezTo>
                  <a:cubicBezTo>
                    <a:pt x="28" y="3"/>
                    <a:pt x="29" y="2"/>
                    <a:pt x="2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3" y="66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38">
              <a:extLst>
                <a:ext uri="{FF2B5EF4-FFF2-40B4-BE49-F238E27FC236}">
                  <a16:creationId xmlns:a16="http://schemas.microsoft.com/office/drawing/2014/main" id="{15DDEA06-08A8-40BC-989A-8143F5D32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3236"/>
              <a:ext cx="135" cy="132"/>
            </a:xfrm>
            <a:custGeom>
              <a:avLst/>
              <a:gdLst>
                <a:gd name="T0" fmla="*/ 28 w 65"/>
                <a:gd name="T1" fmla="*/ 59 h 63"/>
                <a:gd name="T2" fmla="*/ 29 w 65"/>
                <a:gd name="T3" fmla="*/ 47 h 63"/>
                <a:gd name="T4" fmla="*/ 23 w 65"/>
                <a:gd name="T5" fmla="*/ 40 h 63"/>
                <a:gd name="T6" fmla="*/ 14 w 65"/>
                <a:gd name="T7" fmla="*/ 37 h 63"/>
                <a:gd name="T8" fmla="*/ 11 w 65"/>
                <a:gd name="T9" fmla="*/ 31 h 63"/>
                <a:gd name="T10" fmla="*/ 5 w 65"/>
                <a:gd name="T11" fmla="*/ 31 h 63"/>
                <a:gd name="T12" fmla="*/ 1 w 65"/>
                <a:gd name="T13" fmla="*/ 27 h 63"/>
                <a:gd name="T14" fmla="*/ 5 w 65"/>
                <a:gd name="T15" fmla="*/ 18 h 63"/>
                <a:gd name="T16" fmla="*/ 12 w 65"/>
                <a:gd name="T17" fmla="*/ 7 h 63"/>
                <a:gd name="T18" fmla="*/ 18 w 65"/>
                <a:gd name="T19" fmla="*/ 1 h 63"/>
                <a:gd name="T20" fmla="*/ 23 w 65"/>
                <a:gd name="T21" fmla="*/ 8 h 63"/>
                <a:gd name="T22" fmla="*/ 34 w 65"/>
                <a:gd name="T23" fmla="*/ 13 h 63"/>
                <a:gd name="T24" fmla="*/ 39 w 65"/>
                <a:gd name="T25" fmla="*/ 12 h 63"/>
                <a:gd name="T26" fmla="*/ 41 w 65"/>
                <a:gd name="T27" fmla="*/ 14 h 63"/>
                <a:gd name="T28" fmla="*/ 43 w 65"/>
                <a:gd name="T29" fmla="*/ 21 h 63"/>
                <a:gd name="T30" fmla="*/ 49 w 65"/>
                <a:gd name="T31" fmla="*/ 13 h 63"/>
                <a:gd name="T32" fmla="*/ 59 w 65"/>
                <a:gd name="T33" fmla="*/ 9 h 63"/>
                <a:gd name="T34" fmla="*/ 61 w 65"/>
                <a:gd name="T35" fmla="*/ 10 h 63"/>
                <a:gd name="T36" fmla="*/ 62 w 65"/>
                <a:gd name="T37" fmla="*/ 18 h 63"/>
                <a:gd name="T38" fmla="*/ 63 w 65"/>
                <a:gd name="T39" fmla="*/ 23 h 63"/>
                <a:gd name="T40" fmla="*/ 63 w 65"/>
                <a:gd name="T41" fmla="*/ 29 h 63"/>
                <a:gd name="T42" fmla="*/ 59 w 65"/>
                <a:gd name="T43" fmla="*/ 32 h 63"/>
                <a:gd name="T44" fmla="*/ 60 w 65"/>
                <a:gd name="T45" fmla="*/ 36 h 63"/>
                <a:gd name="T46" fmla="*/ 65 w 65"/>
                <a:gd name="T47" fmla="*/ 41 h 63"/>
                <a:gd name="T48" fmla="*/ 65 w 65"/>
                <a:gd name="T49" fmla="*/ 45 h 63"/>
                <a:gd name="T50" fmla="*/ 62 w 65"/>
                <a:gd name="T51" fmla="*/ 46 h 63"/>
                <a:gd name="T52" fmla="*/ 62 w 65"/>
                <a:gd name="T53" fmla="*/ 51 h 63"/>
                <a:gd name="T54" fmla="*/ 59 w 65"/>
                <a:gd name="T55" fmla="*/ 53 h 63"/>
                <a:gd name="T56" fmla="*/ 56 w 65"/>
                <a:gd name="T57" fmla="*/ 49 h 63"/>
                <a:gd name="T58" fmla="*/ 50 w 65"/>
                <a:gd name="T59" fmla="*/ 51 h 63"/>
                <a:gd name="T60" fmla="*/ 50 w 65"/>
                <a:gd name="T61" fmla="*/ 57 h 63"/>
                <a:gd name="T62" fmla="*/ 44 w 65"/>
                <a:gd name="T63" fmla="*/ 59 h 63"/>
                <a:gd name="T64" fmla="*/ 43 w 65"/>
                <a:gd name="T65" fmla="*/ 63 h 63"/>
                <a:gd name="T66" fmla="*/ 38 w 65"/>
                <a:gd name="T67" fmla="*/ 61 h 63"/>
                <a:gd name="T68" fmla="*/ 32 w 65"/>
                <a:gd name="T69" fmla="*/ 60 h 63"/>
                <a:gd name="T70" fmla="*/ 27 w 65"/>
                <a:gd name="T71" fmla="*/ 60 h 63"/>
                <a:gd name="T72" fmla="*/ 28 w 65"/>
                <a:gd name="T7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3">
                  <a:moveTo>
                    <a:pt x="28" y="59"/>
                  </a:moveTo>
                  <a:cubicBezTo>
                    <a:pt x="30" y="56"/>
                    <a:pt x="30" y="51"/>
                    <a:pt x="29" y="47"/>
                  </a:cubicBezTo>
                  <a:cubicBezTo>
                    <a:pt x="29" y="43"/>
                    <a:pt x="25" y="43"/>
                    <a:pt x="23" y="40"/>
                  </a:cubicBezTo>
                  <a:cubicBezTo>
                    <a:pt x="21" y="37"/>
                    <a:pt x="15" y="40"/>
                    <a:pt x="14" y="37"/>
                  </a:cubicBezTo>
                  <a:cubicBezTo>
                    <a:pt x="14" y="34"/>
                    <a:pt x="12" y="31"/>
                    <a:pt x="11" y="31"/>
                  </a:cubicBezTo>
                  <a:cubicBezTo>
                    <a:pt x="10" y="31"/>
                    <a:pt x="8" y="31"/>
                    <a:pt x="5" y="31"/>
                  </a:cubicBezTo>
                  <a:cubicBezTo>
                    <a:pt x="2" y="32"/>
                    <a:pt x="0" y="31"/>
                    <a:pt x="1" y="27"/>
                  </a:cubicBezTo>
                  <a:cubicBezTo>
                    <a:pt x="1" y="23"/>
                    <a:pt x="4" y="21"/>
                    <a:pt x="5" y="18"/>
                  </a:cubicBezTo>
                  <a:cubicBezTo>
                    <a:pt x="5" y="15"/>
                    <a:pt x="12" y="14"/>
                    <a:pt x="12" y="7"/>
                  </a:cubicBezTo>
                  <a:cubicBezTo>
                    <a:pt x="12" y="0"/>
                    <a:pt x="15" y="1"/>
                    <a:pt x="18" y="1"/>
                  </a:cubicBezTo>
                  <a:cubicBezTo>
                    <a:pt x="21" y="1"/>
                    <a:pt x="23" y="2"/>
                    <a:pt x="23" y="8"/>
                  </a:cubicBezTo>
                  <a:cubicBezTo>
                    <a:pt x="23" y="14"/>
                    <a:pt x="29" y="13"/>
                    <a:pt x="34" y="13"/>
                  </a:cubicBezTo>
                  <a:cubicBezTo>
                    <a:pt x="36" y="13"/>
                    <a:pt x="38" y="13"/>
                    <a:pt x="39" y="12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27" y="60"/>
                    <a:pt x="27" y="60"/>
                    <a:pt x="27" y="60"/>
                  </a:cubicBezTo>
                  <a:lnTo>
                    <a:pt x="28" y="5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39">
              <a:extLst>
                <a:ext uri="{FF2B5EF4-FFF2-40B4-BE49-F238E27FC236}">
                  <a16:creationId xmlns:a16="http://schemas.microsoft.com/office/drawing/2014/main" id="{2D8DD869-A075-4714-9CF9-2C08578AF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3361"/>
              <a:ext cx="138" cy="138"/>
            </a:xfrm>
            <a:custGeom>
              <a:avLst/>
              <a:gdLst>
                <a:gd name="T0" fmla="*/ 4 w 66"/>
                <a:gd name="T1" fmla="*/ 42 h 66"/>
                <a:gd name="T2" fmla="*/ 6 w 66"/>
                <a:gd name="T3" fmla="*/ 40 h 66"/>
                <a:gd name="T4" fmla="*/ 8 w 66"/>
                <a:gd name="T5" fmla="*/ 28 h 66"/>
                <a:gd name="T6" fmla="*/ 2 w 66"/>
                <a:gd name="T7" fmla="*/ 20 h 66"/>
                <a:gd name="T8" fmla="*/ 5 w 66"/>
                <a:gd name="T9" fmla="*/ 8 h 66"/>
                <a:gd name="T10" fmla="*/ 11 w 66"/>
                <a:gd name="T11" fmla="*/ 7 h 66"/>
                <a:gd name="T12" fmla="*/ 14 w 66"/>
                <a:gd name="T13" fmla="*/ 0 h 66"/>
                <a:gd name="T14" fmla="*/ 19 w 66"/>
                <a:gd name="T15" fmla="*/ 0 h 66"/>
                <a:gd name="T16" fmla="*/ 25 w 66"/>
                <a:gd name="T17" fmla="*/ 1 h 66"/>
                <a:gd name="T18" fmla="*/ 30 w 66"/>
                <a:gd name="T19" fmla="*/ 3 h 66"/>
                <a:gd name="T20" fmla="*/ 37 w 66"/>
                <a:gd name="T21" fmla="*/ 7 h 66"/>
                <a:gd name="T22" fmla="*/ 39 w 66"/>
                <a:gd name="T23" fmla="*/ 15 h 66"/>
                <a:gd name="T24" fmla="*/ 43 w 66"/>
                <a:gd name="T25" fmla="*/ 15 h 66"/>
                <a:gd name="T26" fmla="*/ 46 w 66"/>
                <a:gd name="T27" fmla="*/ 22 h 66"/>
                <a:gd name="T28" fmla="*/ 50 w 66"/>
                <a:gd name="T29" fmla="*/ 31 h 66"/>
                <a:gd name="T30" fmla="*/ 51 w 66"/>
                <a:gd name="T31" fmla="*/ 38 h 66"/>
                <a:gd name="T32" fmla="*/ 59 w 66"/>
                <a:gd name="T33" fmla="*/ 43 h 66"/>
                <a:gd name="T34" fmla="*/ 58 w 66"/>
                <a:gd name="T35" fmla="*/ 48 h 66"/>
                <a:gd name="T36" fmla="*/ 66 w 66"/>
                <a:gd name="T37" fmla="*/ 55 h 66"/>
                <a:gd name="T38" fmla="*/ 62 w 66"/>
                <a:gd name="T39" fmla="*/ 57 h 66"/>
                <a:gd name="T40" fmla="*/ 58 w 66"/>
                <a:gd name="T41" fmla="*/ 56 h 66"/>
                <a:gd name="T42" fmla="*/ 55 w 66"/>
                <a:gd name="T43" fmla="*/ 58 h 66"/>
                <a:gd name="T44" fmla="*/ 54 w 66"/>
                <a:gd name="T45" fmla="*/ 64 h 66"/>
                <a:gd name="T46" fmla="*/ 52 w 66"/>
                <a:gd name="T47" fmla="*/ 64 h 66"/>
                <a:gd name="T48" fmla="*/ 51 w 66"/>
                <a:gd name="T49" fmla="*/ 66 h 66"/>
                <a:gd name="T50" fmla="*/ 45 w 66"/>
                <a:gd name="T51" fmla="*/ 57 h 66"/>
                <a:gd name="T52" fmla="*/ 34 w 66"/>
                <a:gd name="T53" fmla="*/ 50 h 66"/>
                <a:gd name="T54" fmla="*/ 24 w 66"/>
                <a:gd name="T55" fmla="*/ 50 h 66"/>
                <a:gd name="T56" fmla="*/ 22 w 66"/>
                <a:gd name="T57" fmla="*/ 44 h 66"/>
                <a:gd name="T58" fmla="*/ 17 w 66"/>
                <a:gd name="T59" fmla="*/ 39 h 66"/>
                <a:gd name="T60" fmla="*/ 16 w 66"/>
                <a:gd name="T61" fmla="*/ 43 h 66"/>
                <a:gd name="T62" fmla="*/ 10 w 66"/>
                <a:gd name="T63" fmla="*/ 43 h 66"/>
                <a:gd name="T64" fmla="*/ 4 w 66"/>
                <a:gd name="T6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6">
                  <a:moveTo>
                    <a:pt x="4" y="42"/>
                  </a:moveTo>
                  <a:cubicBezTo>
                    <a:pt x="5" y="41"/>
                    <a:pt x="6" y="40"/>
                    <a:pt x="6" y="40"/>
                  </a:cubicBezTo>
                  <a:cubicBezTo>
                    <a:pt x="8" y="38"/>
                    <a:pt x="8" y="31"/>
                    <a:pt x="8" y="28"/>
                  </a:cubicBezTo>
                  <a:cubicBezTo>
                    <a:pt x="8" y="25"/>
                    <a:pt x="4" y="22"/>
                    <a:pt x="2" y="20"/>
                  </a:cubicBezTo>
                  <a:cubicBezTo>
                    <a:pt x="0" y="18"/>
                    <a:pt x="3" y="12"/>
                    <a:pt x="5" y="8"/>
                  </a:cubicBezTo>
                  <a:cubicBezTo>
                    <a:pt x="7" y="4"/>
                    <a:pt x="8" y="5"/>
                    <a:pt x="11" y="7"/>
                  </a:cubicBezTo>
                  <a:cubicBezTo>
                    <a:pt x="14" y="9"/>
                    <a:pt x="12" y="3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0" y="43"/>
                    <a:pt x="10" y="43"/>
                    <a:pt x="10" y="43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0">
              <a:extLst>
                <a:ext uri="{FF2B5EF4-FFF2-40B4-BE49-F238E27FC236}">
                  <a16:creationId xmlns:a16="http://schemas.microsoft.com/office/drawing/2014/main" id="{F3D553F7-4410-49C1-B109-D2139409C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455"/>
              <a:ext cx="123" cy="136"/>
            </a:xfrm>
            <a:custGeom>
              <a:avLst/>
              <a:gdLst>
                <a:gd name="T0" fmla="*/ 123 w 123"/>
                <a:gd name="T1" fmla="*/ 23 h 136"/>
                <a:gd name="T2" fmla="*/ 121 w 123"/>
                <a:gd name="T3" fmla="*/ 23 h 136"/>
                <a:gd name="T4" fmla="*/ 108 w 123"/>
                <a:gd name="T5" fmla="*/ 36 h 136"/>
                <a:gd name="T6" fmla="*/ 110 w 123"/>
                <a:gd name="T7" fmla="*/ 48 h 136"/>
                <a:gd name="T8" fmla="*/ 106 w 123"/>
                <a:gd name="T9" fmla="*/ 69 h 136"/>
                <a:gd name="T10" fmla="*/ 112 w 123"/>
                <a:gd name="T11" fmla="*/ 79 h 136"/>
                <a:gd name="T12" fmla="*/ 112 w 123"/>
                <a:gd name="T13" fmla="*/ 100 h 136"/>
                <a:gd name="T14" fmla="*/ 96 w 123"/>
                <a:gd name="T15" fmla="*/ 98 h 136"/>
                <a:gd name="T16" fmla="*/ 92 w 123"/>
                <a:gd name="T17" fmla="*/ 109 h 136"/>
                <a:gd name="T18" fmla="*/ 60 w 123"/>
                <a:gd name="T19" fmla="*/ 132 h 136"/>
                <a:gd name="T20" fmla="*/ 46 w 123"/>
                <a:gd name="T21" fmla="*/ 136 h 136"/>
                <a:gd name="T22" fmla="*/ 52 w 123"/>
                <a:gd name="T23" fmla="*/ 134 h 136"/>
                <a:gd name="T24" fmla="*/ 27 w 123"/>
                <a:gd name="T25" fmla="*/ 102 h 136"/>
                <a:gd name="T26" fmla="*/ 6 w 123"/>
                <a:gd name="T27" fmla="*/ 86 h 136"/>
                <a:gd name="T28" fmla="*/ 8 w 123"/>
                <a:gd name="T29" fmla="*/ 79 h 136"/>
                <a:gd name="T30" fmla="*/ 0 w 123"/>
                <a:gd name="T31" fmla="*/ 67 h 136"/>
                <a:gd name="T32" fmla="*/ 21 w 123"/>
                <a:gd name="T33" fmla="*/ 67 h 136"/>
                <a:gd name="T34" fmla="*/ 23 w 123"/>
                <a:gd name="T35" fmla="*/ 54 h 136"/>
                <a:gd name="T36" fmla="*/ 19 w 123"/>
                <a:gd name="T37" fmla="*/ 50 h 136"/>
                <a:gd name="T38" fmla="*/ 19 w 123"/>
                <a:gd name="T39" fmla="*/ 34 h 136"/>
                <a:gd name="T40" fmla="*/ 14 w 123"/>
                <a:gd name="T41" fmla="*/ 27 h 136"/>
                <a:gd name="T42" fmla="*/ 27 w 123"/>
                <a:gd name="T43" fmla="*/ 19 h 136"/>
                <a:gd name="T44" fmla="*/ 48 w 123"/>
                <a:gd name="T45" fmla="*/ 0 h 136"/>
                <a:gd name="T46" fmla="*/ 69 w 123"/>
                <a:gd name="T47" fmla="*/ 2 h 136"/>
                <a:gd name="T48" fmla="*/ 79 w 123"/>
                <a:gd name="T49" fmla="*/ 13 h 136"/>
                <a:gd name="T50" fmla="*/ 92 w 123"/>
                <a:gd name="T51" fmla="*/ 15 h 136"/>
                <a:gd name="T52" fmla="*/ 98 w 123"/>
                <a:gd name="T53" fmla="*/ 7 h 136"/>
                <a:gd name="T54" fmla="*/ 104 w 123"/>
                <a:gd name="T55" fmla="*/ 13 h 136"/>
                <a:gd name="T56" fmla="*/ 119 w 123"/>
                <a:gd name="T57" fmla="*/ 15 h 136"/>
                <a:gd name="T58" fmla="*/ 123 w 123"/>
                <a:gd name="T59" fmla="*/ 2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36">
                  <a:moveTo>
                    <a:pt x="123" y="23"/>
                  </a:moveTo>
                  <a:lnTo>
                    <a:pt x="121" y="23"/>
                  </a:lnTo>
                  <a:lnTo>
                    <a:pt x="108" y="36"/>
                  </a:lnTo>
                  <a:lnTo>
                    <a:pt x="110" y="48"/>
                  </a:lnTo>
                  <a:lnTo>
                    <a:pt x="106" y="69"/>
                  </a:lnTo>
                  <a:lnTo>
                    <a:pt x="112" y="79"/>
                  </a:lnTo>
                  <a:lnTo>
                    <a:pt x="112" y="100"/>
                  </a:lnTo>
                  <a:lnTo>
                    <a:pt x="96" y="98"/>
                  </a:lnTo>
                  <a:lnTo>
                    <a:pt x="92" y="109"/>
                  </a:lnTo>
                  <a:lnTo>
                    <a:pt x="60" y="132"/>
                  </a:lnTo>
                  <a:lnTo>
                    <a:pt x="46" y="136"/>
                  </a:lnTo>
                  <a:lnTo>
                    <a:pt x="52" y="134"/>
                  </a:lnTo>
                  <a:lnTo>
                    <a:pt x="27" y="102"/>
                  </a:lnTo>
                  <a:lnTo>
                    <a:pt x="6" y="86"/>
                  </a:lnTo>
                  <a:lnTo>
                    <a:pt x="8" y="79"/>
                  </a:lnTo>
                  <a:lnTo>
                    <a:pt x="0" y="67"/>
                  </a:lnTo>
                  <a:lnTo>
                    <a:pt x="21" y="67"/>
                  </a:lnTo>
                  <a:lnTo>
                    <a:pt x="23" y="54"/>
                  </a:lnTo>
                  <a:lnTo>
                    <a:pt x="19" y="50"/>
                  </a:lnTo>
                  <a:lnTo>
                    <a:pt x="19" y="34"/>
                  </a:lnTo>
                  <a:lnTo>
                    <a:pt x="14" y="27"/>
                  </a:lnTo>
                  <a:lnTo>
                    <a:pt x="27" y="19"/>
                  </a:lnTo>
                  <a:lnTo>
                    <a:pt x="48" y="0"/>
                  </a:lnTo>
                  <a:lnTo>
                    <a:pt x="69" y="2"/>
                  </a:lnTo>
                  <a:lnTo>
                    <a:pt x="79" y="13"/>
                  </a:lnTo>
                  <a:lnTo>
                    <a:pt x="92" y="15"/>
                  </a:lnTo>
                  <a:lnTo>
                    <a:pt x="98" y="7"/>
                  </a:lnTo>
                  <a:lnTo>
                    <a:pt x="104" y="13"/>
                  </a:lnTo>
                  <a:lnTo>
                    <a:pt x="119" y="15"/>
                  </a:lnTo>
                  <a:lnTo>
                    <a:pt x="123" y="2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1">
              <a:extLst>
                <a:ext uri="{FF2B5EF4-FFF2-40B4-BE49-F238E27FC236}">
                  <a16:creationId xmlns:a16="http://schemas.microsoft.com/office/drawing/2014/main" id="{27754E60-45F1-4A4A-AEA4-431E88A2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443"/>
              <a:ext cx="109" cy="146"/>
            </a:xfrm>
            <a:custGeom>
              <a:avLst/>
              <a:gdLst>
                <a:gd name="T0" fmla="*/ 36 w 52"/>
                <a:gd name="T1" fmla="*/ 70 h 70"/>
                <a:gd name="T2" fmla="*/ 31 w 52"/>
                <a:gd name="T3" fmla="*/ 64 h 70"/>
                <a:gd name="T4" fmla="*/ 29 w 52"/>
                <a:gd name="T5" fmla="*/ 56 h 70"/>
                <a:gd name="T6" fmla="*/ 22 w 52"/>
                <a:gd name="T7" fmla="*/ 53 h 70"/>
                <a:gd name="T8" fmla="*/ 20 w 52"/>
                <a:gd name="T9" fmla="*/ 46 h 70"/>
                <a:gd name="T10" fmla="*/ 24 w 52"/>
                <a:gd name="T11" fmla="*/ 36 h 70"/>
                <a:gd name="T12" fmla="*/ 14 w 52"/>
                <a:gd name="T13" fmla="*/ 31 h 70"/>
                <a:gd name="T14" fmla="*/ 6 w 52"/>
                <a:gd name="T15" fmla="*/ 23 h 70"/>
                <a:gd name="T16" fmla="*/ 3 w 52"/>
                <a:gd name="T17" fmla="*/ 14 h 70"/>
                <a:gd name="T18" fmla="*/ 0 w 52"/>
                <a:gd name="T19" fmla="*/ 8 h 70"/>
                <a:gd name="T20" fmla="*/ 3 w 52"/>
                <a:gd name="T21" fmla="*/ 3 h 70"/>
                <a:gd name="T22" fmla="*/ 9 w 52"/>
                <a:gd name="T23" fmla="*/ 4 h 70"/>
                <a:gd name="T24" fmla="*/ 15 w 52"/>
                <a:gd name="T25" fmla="*/ 4 h 70"/>
                <a:gd name="T26" fmla="*/ 16 w 52"/>
                <a:gd name="T27" fmla="*/ 0 h 70"/>
                <a:gd name="T28" fmla="*/ 21 w 52"/>
                <a:gd name="T29" fmla="*/ 5 h 70"/>
                <a:gd name="T30" fmla="*/ 23 w 52"/>
                <a:gd name="T31" fmla="*/ 11 h 70"/>
                <a:gd name="T32" fmla="*/ 33 w 52"/>
                <a:gd name="T33" fmla="*/ 11 h 70"/>
                <a:gd name="T34" fmla="*/ 44 w 52"/>
                <a:gd name="T35" fmla="*/ 18 h 70"/>
                <a:gd name="T36" fmla="*/ 50 w 52"/>
                <a:gd name="T37" fmla="*/ 27 h 70"/>
                <a:gd name="T38" fmla="*/ 50 w 52"/>
                <a:gd name="T39" fmla="*/ 31 h 70"/>
                <a:gd name="T40" fmla="*/ 49 w 52"/>
                <a:gd name="T41" fmla="*/ 36 h 70"/>
                <a:gd name="T42" fmla="*/ 52 w 52"/>
                <a:gd name="T43" fmla="*/ 41 h 70"/>
                <a:gd name="T44" fmla="*/ 46 w 52"/>
                <a:gd name="T45" fmla="*/ 44 h 70"/>
                <a:gd name="T46" fmla="*/ 47 w 52"/>
                <a:gd name="T47" fmla="*/ 55 h 70"/>
                <a:gd name="T48" fmla="*/ 42 w 52"/>
                <a:gd name="T49" fmla="*/ 58 h 70"/>
                <a:gd name="T50" fmla="*/ 42 w 52"/>
                <a:gd name="T51" fmla="*/ 62 h 70"/>
                <a:gd name="T52" fmla="*/ 40 w 52"/>
                <a:gd name="T53" fmla="*/ 63 h 70"/>
                <a:gd name="T54" fmla="*/ 40 w 52"/>
                <a:gd name="T55" fmla="*/ 67 h 70"/>
                <a:gd name="T56" fmla="*/ 36 w 52"/>
                <a:gd name="T5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70">
                  <a:moveTo>
                    <a:pt x="36" y="70"/>
                  </a:moveTo>
                  <a:cubicBezTo>
                    <a:pt x="34" y="69"/>
                    <a:pt x="32" y="67"/>
                    <a:pt x="31" y="64"/>
                  </a:cubicBezTo>
                  <a:cubicBezTo>
                    <a:pt x="30" y="60"/>
                    <a:pt x="29" y="60"/>
                    <a:pt x="29" y="56"/>
                  </a:cubicBezTo>
                  <a:cubicBezTo>
                    <a:pt x="29" y="53"/>
                    <a:pt x="25" y="55"/>
                    <a:pt x="22" y="53"/>
                  </a:cubicBezTo>
                  <a:cubicBezTo>
                    <a:pt x="19" y="50"/>
                    <a:pt x="20" y="49"/>
                    <a:pt x="20" y="46"/>
                  </a:cubicBezTo>
                  <a:cubicBezTo>
                    <a:pt x="20" y="43"/>
                    <a:pt x="23" y="41"/>
                    <a:pt x="24" y="36"/>
                  </a:cubicBezTo>
                  <a:cubicBezTo>
                    <a:pt x="24" y="32"/>
                    <a:pt x="18" y="33"/>
                    <a:pt x="14" y="31"/>
                  </a:cubicBezTo>
                  <a:cubicBezTo>
                    <a:pt x="10" y="29"/>
                    <a:pt x="6" y="27"/>
                    <a:pt x="6" y="23"/>
                  </a:cubicBezTo>
                  <a:cubicBezTo>
                    <a:pt x="6" y="19"/>
                    <a:pt x="6" y="14"/>
                    <a:pt x="3" y="14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0" y="6"/>
                    <a:pt x="2" y="4"/>
                    <a:pt x="3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7"/>
                    <a:pt x="40" y="67"/>
                    <a:pt x="40" y="67"/>
                  </a:cubicBezTo>
                  <a:lnTo>
                    <a:pt x="36" y="7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2">
              <a:extLst>
                <a:ext uri="{FF2B5EF4-FFF2-40B4-BE49-F238E27FC236}">
                  <a16:creationId xmlns:a16="http://schemas.microsoft.com/office/drawing/2014/main" id="{322CC60D-F96D-4000-AC29-6C27BE60B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3474"/>
              <a:ext cx="169" cy="169"/>
            </a:xfrm>
            <a:custGeom>
              <a:avLst/>
              <a:gdLst>
                <a:gd name="T0" fmla="*/ 7 w 81"/>
                <a:gd name="T1" fmla="*/ 72 h 81"/>
                <a:gd name="T2" fmla="*/ 4 w 81"/>
                <a:gd name="T3" fmla="*/ 65 h 81"/>
                <a:gd name="T4" fmla="*/ 0 w 81"/>
                <a:gd name="T5" fmla="*/ 55 h 81"/>
                <a:gd name="T6" fmla="*/ 0 w 81"/>
                <a:gd name="T7" fmla="*/ 55 h 81"/>
                <a:gd name="T8" fmla="*/ 4 w 81"/>
                <a:gd name="T9" fmla="*/ 52 h 81"/>
                <a:gd name="T10" fmla="*/ 4 w 81"/>
                <a:gd name="T11" fmla="*/ 48 h 81"/>
                <a:gd name="T12" fmla="*/ 6 w 81"/>
                <a:gd name="T13" fmla="*/ 47 h 81"/>
                <a:gd name="T14" fmla="*/ 6 w 81"/>
                <a:gd name="T15" fmla="*/ 43 h 81"/>
                <a:gd name="T16" fmla="*/ 11 w 81"/>
                <a:gd name="T17" fmla="*/ 40 h 81"/>
                <a:gd name="T18" fmla="*/ 10 w 81"/>
                <a:gd name="T19" fmla="*/ 29 h 81"/>
                <a:gd name="T20" fmla="*/ 16 w 81"/>
                <a:gd name="T21" fmla="*/ 26 h 81"/>
                <a:gd name="T22" fmla="*/ 13 w 81"/>
                <a:gd name="T23" fmla="*/ 21 h 81"/>
                <a:gd name="T24" fmla="*/ 14 w 81"/>
                <a:gd name="T25" fmla="*/ 16 h 81"/>
                <a:gd name="T26" fmla="*/ 15 w 81"/>
                <a:gd name="T27" fmla="*/ 10 h 81"/>
                <a:gd name="T28" fmla="*/ 17 w 81"/>
                <a:gd name="T29" fmla="*/ 10 h 81"/>
                <a:gd name="T30" fmla="*/ 18 w 81"/>
                <a:gd name="T31" fmla="*/ 4 h 81"/>
                <a:gd name="T32" fmla="*/ 21 w 81"/>
                <a:gd name="T33" fmla="*/ 2 h 81"/>
                <a:gd name="T34" fmla="*/ 25 w 81"/>
                <a:gd name="T35" fmla="*/ 3 h 81"/>
                <a:gd name="T36" fmla="*/ 29 w 81"/>
                <a:gd name="T37" fmla="*/ 1 h 81"/>
                <a:gd name="T38" fmla="*/ 35 w 81"/>
                <a:gd name="T39" fmla="*/ 0 h 81"/>
                <a:gd name="T40" fmla="*/ 38 w 81"/>
                <a:gd name="T41" fmla="*/ 6 h 81"/>
                <a:gd name="T42" fmla="*/ 45 w 81"/>
                <a:gd name="T43" fmla="*/ 8 h 81"/>
                <a:gd name="T44" fmla="*/ 44 w 81"/>
                <a:gd name="T45" fmla="*/ 15 h 81"/>
                <a:gd name="T46" fmla="*/ 47 w 81"/>
                <a:gd name="T47" fmla="*/ 16 h 81"/>
                <a:gd name="T48" fmla="*/ 53 w 81"/>
                <a:gd name="T49" fmla="*/ 18 h 81"/>
                <a:gd name="T50" fmla="*/ 60 w 81"/>
                <a:gd name="T51" fmla="*/ 29 h 81"/>
                <a:gd name="T52" fmla="*/ 59 w 81"/>
                <a:gd name="T53" fmla="*/ 32 h 81"/>
                <a:gd name="T54" fmla="*/ 69 w 81"/>
                <a:gd name="T55" fmla="*/ 40 h 81"/>
                <a:gd name="T56" fmla="*/ 81 w 81"/>
                <a:gd name="T57" fmla="*/ 55 h 81"/>
                <a:gd name="T58" fmla="*/ 78 w 81"/>
                <a:gd name="T59" fmla="*/ 56 h 81"/>
                <a:gd name="T60" fmla="*/ 81 w 81"/>
                <a:gd name="T61" fmla="*/ 62 h 81"/>
                <a:gd name="T62" fmla="*/ 78 w 81"/>
                <a:gd name="T63" fmla="*/ 65 h 81"/>
                <a:gd name="T64" fmla="*/ 72 w 81"/>
                <a:gd name="T65" fmla="*/ 64 h 81"/>
                <a:gd name="T66" fmla="*/ 67 w 81"/>
                <a:gd name="T67" fmla="*/ 61 h 81"/>
                <a:gd name="T68" fmla="*/ 61 w 81"/>
                <a:gd name="T69" fmla="*/ 58 h 81"/>
                <a:gd name="T70" fmla="*/ 56 w 81"/>
                <a:gd name="T71" fmla="*/ 61 h 81"/>
                <a:gd name="T72" fmla="*/ 45 w 81"/>
                <a:gd name="T73" fmla="*/ 61 h 81"/>
                <a:gd name="T74" fmla="*/ 45 w 81"/>
                <a:gd name="T75" fmla="*/ 66 h 81"/>
                <a:gd name="T76" fmla="*/ 36 w 81"/>
                <a:gd name="T77" fmla="*/ 77 h 81"/>
                <a:gd name="T78" fmla="*/ 27 w 81"/>
                <a:gd name="T79" fmla="*/ 77 h 81"/>
                <a:gd name="T80" fmla="*/ 25 w 81"/>
                <a:gd name="T81" fmla="*/ 79 h 81"/>
                <a:gd name="T82" fmla="*/ 20 w 81"/>
                <a:gd name="T83" fmla="*/ 81 h 81"/>
                <a:gd name="T84" fmla="*/ 17 w 81"/>
                <a:gd name="T85" fmla="*/ 77 h 81"/>
                <a:gd name="T86" fmla="*/ 11 w 81"/>
                <a:gd name="T87" fmla="*/ 76 h 81"/>
                <a:gd name="T88" fmla="*/ 10 w 81"/>
                <a:gd name="T89" fmla="*/ 71 h 81"/>
                <a:gd name="T90" fmla="*/ 7 w 81"/>
                <a:gd name="T91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" h="81">
                  <a:moveTo>
                    <a:pt x="7" y="72"/>
                  </a:moveTo>
                  <a:cubicBezTo>
                    <a:pt x="6" y="69"/>
                    <a:pt x="3" y="68"/>
                    <a:pt x="4" y="65"/>
                  </a:cubicBezTo>
                  <a:cubicBezTo>
                    <a:pt x="4" y="62"/>
                    <a:pt x="1" y="5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2" y="64"/>
                    <a:pt x="72" y="64"/>
                  </a:cubicBezTo>
                  <a:cubicBezTo>
                    <a:pt x="71" y="64"/>
                    <a:pt x="67" y="63"/>
                    <a:pt x="67" y="61"/>
                  </a:cubicBezTo>
                  <a:cubicBezTo>
                    <a:pt x="67" y="58"/>
                    <a:pt x="63" y="58"/>
                    <a:pt x="61" y="58"/>
                  </a:cubicBezTo>
                  <a:cubicBezTo>
                    <a:pt x="58" y="58"/>
                    <a:pt x="56" y="61"/>
                    <a:pt x="56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4"/>
                    <a:pt x="45" y="66"/>
                  </a:cubicBezTo>
                  <a:cubicBezTo>
                    <a:pt x="46" y="69"/>
                    <a:pt x="36" y="77"/>
                    <a:pt x="36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5" y="78"/>
                    <a:pt x="25" y="79"/>
                  </a:cubicBezTo>
                  <a:cubicBezTo>
                    <a:pt x="25" y="81"/>
                    <a:pt x="22" y="81"/>
                    <a:pt x="20" y="81"/>
                  </a:cubicBezTo>
                  <a:cubicBezTo>
                    <a:pt x="19" y="81"/>
                    <a:pt x="17" y="77"/>
                    <a:pt x="17" y="77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1"/>
                    <a:pt x="10" y="71"/>
                    <a:pt x="10" y="71"/>
                  </a:cubicBezTo>
                  <a:lnTo>
                    <a:pt x="7" y="7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3">
              <a:extLst>
                <a:ext uri="{FF2B5EF4-FFF2-40B4-BE49-F238E27FC236}">
                  <a16:creationId xmlns:a16="http://schemas.microsoft.com/office/drawing/2014/main" id="{BA749640-A7B9-42EE-B5EA-D11E6F7F3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3364"/>
              <a:ext cx="154" cy="114"/>
            </a:xfrm>
            <a:custGeom>
              <a:avLst/>
              <a:gdLst>
                <a:gd name="T0" fmla="*/ 146 w 154"/>
                <a:gd name="T1" fmla="*/ 39 h 114"/>
                <a:gd name="T2" fmla="*/ 144 w 154"/>
                <a:gd name="T3" fmla="*/ 41 h 114"/>
                <a:gd name="T4" fmla="*/ 142 w 154"/>
                <a:gd name="T5" fmla="*/ 56 h 114"/>
                <a:gd name="T6" fmla="*/ 154 w 154"/>
                <a:gd name="T7" fmla="*/ 68 h 114"/>
                <a:gd name="T8" fmla="*/ 154 w 154"/>
                <a:gd name="T9" fmla="*/ 85 h 114"/>
                <a:gd name="T10" fmla="*/ 137 w 154"/>
                <a:gd name="T11" fmla="*/ 87 h 114"/>
                <a:gd name="T12" fmla="*/ 129 w 154"/>
                <a:gd name="T13" fmla="*/ 100 h 114"/>
                <a:gd name="T14" fmla="*/ 121 w 154"/>
                <a:gd name="T15" fmla="*/ 100 h 114"/>
                <a:gd name="T16" fmla="*/ 121 w 154"/>
                <a:gd name="T17" fmla="*/ 106 h 114"/>
                <a:gd name="T18" fmla="*/ 110 w 154"/>
                <a:gd name="T19" fmla="*/ 114 h 114"/>
                <a:gd name="T20" fmla="*/ 100 w 154"/>
                <a:gd name="T21" fmla="*/ 114 h 114"/>
                <a:gd name="T22" fmla="*/ 96 w 154"/>
                <a:gd name="T23" fmla="*/ 106 h 114"/>
                <a:gd name="T24" fmla="*/ 81 w 154"/>
                <a:gd name="T25" fmla="*/ 104 h 114"/>
                <a:gd name="T26" fmla="*/ 75 w 154"/>
                <a:gd name="T27" fmla="*/ 98 h 114"/>
                <a:gd name="T28" fmla="*/ 69 w 154"/>
                <a:gd name="T29" fmla="*/ 106 h 114"/>
                <a:gd name="T30" fmla="*/ 56 w 154"/>
                <a:gd name="T31" fmla="*/ 104 h 114"/>
                <a:gd name="T32" fmla="*/ 46 w 154"/>
                <a:gd name="T33" fmla="*/ 93 h 114"/>
                <a:gd name="T34" fmla="*/ 29 w 154"/>
                <a:gd name="T35" fmla="*/ 91 h 114"/>
                <a:gd name="T36" fmla="*/ 27 w 154"/>
                <a:gd name="T37" fmla="*/ 73 h 114"/>
                <a:gd name="T38" fmla="*/ 16 w 154"/>
                <a:gd name="T39" fmla="*/ 62 h 114"/>
                <a:gd name="T40" fmla="*/ 6 w 154"/>
                <a:gd name="T41" fmla="*/ 68 h 114"/>
                <a:gd name="T42" fmla="*/ 4 w 154"/>
                <a:gd name="T43" fmla="*/ 60 h 114"/>
                <a:gd name="T44" fmla="*/ 4 w 154"/>
                <a:gd name="T45" fmla="*/ 50 h 114"/>
                <a:gd name="T46" fmla="*/ 0 w 154"/>
                <a:gd name="T47" fmla="*/ 48 h 114"/>
                <a:gd name="T48" fmla="*/ 4 w 154"/>
                <a:gd name="T49" fmla="*/ 41 h 114"/>
                <a:gd name="T50" fmla="*/ 19 w 154"/>
                <a:gd name="T51" fmla="*/ 31 h 114"/>
                <a:gd name="T52" fmla="*/ 19 w 154"/>
                <a:gd name="T53" fmla="*/ 18 h 114"/>
                <a:gd name="T54" fmla="*/ 33 w 154"/>
                <a:gd name="T55" fmla="*/ 10 h 114"/>
                <a:gd name="T56" fmla="*/ 37 w 154"/>
                <a:gd name="T57" fmla="*/ 2 h 114"/>
                <a:gd name="T58" fmla="*/ 46 w 154"/>
                <a:gd name="T59" fmla="*/ 2 h 114"/>
                <a:gd name="T60" fmla="*/ 50 w 154"/>
                <a:gd name="T61" fmla="*/ 6 h 114"/>
                <a:gd name="T62" fmla="*/ 64 w 154"/>
                <a:gd name="T63" fmla="*/ 0 h 114"/>
                <a:gd name="T64" fmla="*/ 79 w 154"/>
                <a:gd name="T65" fmla="*/ 6 h 114"/>
                <a:gd name="T66" fmla="*/ 91 w 154"/>
                <a:gd name="T67" fmla="*/ 0 h 114"/>
                <a:gd name="T68" fmla="*/ 108 w 154"/>
                <a:gd name="T69" fmla="*/ 0 h 114"/>
                <a:gd name="T70" fmla="*/ 114 w 154"/>
                <a:gd name="T71" fmla="*/ 10 h 114"/>
                <a:gd name="T72" fmla="*/ 123 w 154"/>
                <a:gd name="T73" fmla="*/ 16 h 114"/>
                <a:gd name="T74" fmla="*/ 125 w 154"/>
                <a:gd name="T75" fmla="*/ 25 h 114"/>
                <a:gd name="T76" fmla="*/ 137 w 154"/>
                <a:gd name="T77" fmla="*/ 35 h 114"/>
                <a:gd name="T78" fmla="*/ 146 w 154"/>
                <a:gd name="T79" fmla="*/ 3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14">
                  <a:moveTo>
                    <a:pt x="146" y="39"/>
                  </a:moveTo>
                  <a:lnTo>
                    <a:pt x="144" y="41"/>
                  </a:lnTo>
                  <a:lnTo>
                    <a:pt x="142" y="56"/>
                  </a:lnTo>
                  <a:lnTo>
                    <a:pt x="154" y="68"/>
                  </a:lnTo>
                  <a:lnTo>
                    <a:pt x="154" y="85"/>
                  </a:lnTo>
                  <a:lnTo>
                    <a:pt x="137" y="87"/>
                  </a:lnTo>
                  <a:lnTo>
                    <a:pt x="129" y="100"/>
                  </a:lnTo>
                  <a:lnTo>
                    <a:pt x="121" y="100"/>
                  </a:lnTo>
                  <a:lnTo>
                    <a:pt x="121" y="106"/>
                  </a:lnTo>
                  <a:lnTo>
                    <a:pt x="110" y="114"/>
                  </a:lnTo>
                  <a:lnTo>
                    <a:pt x="100" y="114"/>
                  </a:lnTo>
                  <a:lnTo>
                    <a:pt x="96" y="106"/>
                  </a:lnTo>
                  <a:lnTo>
                    <a:pt x="81" y="104"/>
                  </a:lnTo>
                  <a:lnTo>
                    <a:pt x="75" y="98"/>
                  </a:lnTo>
                  <a:lnTo>
                    <a:pt x="69" y="106"/>
                  </a:lnTo>
                  <a:lnTo>
                    <a:pt x="56" y="104"/>
                  </a:lnTo>
                  <a:lnTo>
                    <a:pt x="46" y="93"/>
                  </a:lnTo>
                  <a:lnTo>
                    <a:pt x="29" y="91"/>
                  </a:lnTo>
                  <a:lnTo>
                    <a:pt x="27" y="73"/>
                  </a:lnTo>
                  <a:lnTo>
                    <a:pt x="16" y="62"/>
                  </a:lnTo>
                  <a:lnTo>
                    <a:pt x="6" y="68"/>
                  </a:lnTo>
                  <a:lnTo>
                    <a:pt x="4" y="6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9" y="31"/>
                  </a:lnTo>
                  <a:lnTo>
                    <a:pt x="19" y="18"/>
                  </a:lnTo>
                  <a:lnTo>
                    <a:pt x="33" y="10"/>
                  </a:lnTo>
                  <a:lnTo>
                    <a:pt x="37" y="2"/>
                  </a:lnTo>
                  <a:lnTo>
                    <a:pt x="46" y="2"/>
                  </a:lnTo>
                  <a:lnTo>
                    <a:pt x="50" y="6"/>
                  </a:lnTo>
                  <a:lnTo>
                    <a:pt x="64" y="0"/>
                  </a:lnTo>
                  <a:lnTo>
                    <a:pt x="79" y="6"/>
                  </a:lnTo>
                  <a:lnTo>
                    <a:pt x="91" y="0"/>
                  </a:lnTo>
                  <a:lnTo>
                    <a:pt x="108" y="0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25" y="25"/>
                  </a:lnTo>
                  <a:lnTo>
                    <a:pt x="137" y="35"/>
                  </a:lnTo>
                  <a:lnTo>
                    <a:pt x="146" y="3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4">
              <a:extLst>
                <a:ext uri="{FF2B5EF4-FFF2-40B4-BE49-F238E27FC236}">
                  <a16:creationId xmlns:a16="http://schemas.microsoft.com/office/drawing/2014/main" id="{E6FBADAE-8C10-4684-883E-90FF8885D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412"/>
              <a:ext cx="125" cy="110"/>
            </a:xfrm>
            <a:custGeom>
              <a:avLst/>
              <a:gdLst>
                <a:gd name="T0" fmla="*/ 2 w 125"/>
                <a:gd name="T1" fmla="*/ 39 h 110"/>
                <a:gd name="T2" fmla="*/ 21 w 125"/>
                <a:gd name="T3" fmla="*/ 33 h 110"/>
                <a:gd name="T4" fmla="*/ 25 w 125"/>
                <a:gd name="T5" fmla="*/ 29 h 110"/>
                <a:gd name="T6" fmla="*/ 21 w 125"/>
                <a:gd name="T7" fmla="*/ 22 h 110"/>
                <a:gd name="T8" fmla="*/ 31 w 125"/>
                <a:gd name="T9" fmla="*/ 14 h 110"/>
                <a:gd name="T10" fmla="*/ 37 w 125"/>
                <a:gd name="T11" fmla="*/ 2 h 110"/>
                <a:gd name="T12" fmla="*/ 52 w 125"/>
                <a:gd name="T13" fmla="*/ 0 h 110"/>
                <a:gd name="T14" fmla="*/ 60 w 125"/>
                <a:gd name="T15" fmla="*/ 14 h 110"/>
                <a:gd name="T16" fmla="*/ 71 w 125"/>
                <a:gd name="T17" fmla="*/ 14 h 110"/>
                <a:gd name="T18" fmla="*/ 75 w 125"/>
                <a:gd name="T19" fmla="*/ 4 h 110"/>
                <a:gd name="T20" fmla="*/ 87 w 125"/>
                <a:gd name="T21" fmla="*/ 4 h 110"/>
                <a:gd name="T22" fmla="*/ 94 w 125"/>
                <a:gd name="T23" fmla="*/ 0 h 110"/>
                <a:gd name="T24" fmla="*/ 100 w 125"/>
                <a:gd name="T25" fmla="*/ 2 h 110"/>
                <a:gd name="T26" fmla="*/ 100 w 125"/>
                <a:gd name="T27" fmla="*/ 12 h 110"/>
                <a:gd name="T28" fmla="*/ 102 w 125"/>
                <a:gd name="T29" fmla="*/ 20 h 110"/>
                <a:gd name="T30" fmla="*/ 112 w 125"/>
                <a:gd name="T31" fmla="*/ 14 h 110"/>
                <a:gd name="T32" fmla="*/ 123 w 125"/>
                <a:gd name="T33" fmla="*/ 25 h 110"/>
                <a:gd name="T34" fmla="*/ 125 w 125"/>
                <a:gd name="T35" fmla="*/ 43 h 110"/>
                <a:gd name="T36" fmla="*/ 121 w 125"/>
                <a:gd name="T37" fmla="*/ 43 h 110"/>
                <a:gd name="T38" fmla="*/ 100 w 125"/>
                <a:gd name="T39" fmla="*/ 62 h 110"/>
                <a:gd name="T40" fmla="*/ 87 w 125"/>
                <a:gd name="T41" fmla="*/ 70 h 110"/>
                <a:gd name="T42" fmla="*/ 92 w 125"/>
                <a:gd name="T43" fmla="*/ 77 h 110"/>
                <a:gd name="T44" fmla="*/ 92 w 125"/>
                <a:gd name="T45" fmla="*/ 93 h 110"/>
                <a:gd name="T46" fmla="*/ 96 w 125"/>
                <a:gd name="T47" fmla="*/ 97 h 110"/>
                <a:gd name="T48" fmla="*/ 94 w 125"/>
                <a:gd name="T49" fmla="*/ 110 h 110"/>
                <a:gd name="T50" fmla="*/ 73 w 125"/>
                <a:gd name="T51" fmla="*/ 110 h 110"/>
                <a:gd name="T52" fmla="*/ 67 w 125"/>
                <a:gd name="T53" fmla="*/ 100 h 110"/>
                <a:gd name="T54" fmla="*/ 54 w 125"/>
                <a:gd name="T55" fmla="*/ 95 h 110"/>
                <a:gd name="T56" fmla="*/ 48 w 125"/>
                <a:gd name="T57" fmla="*/ 93 h 110"/>
                <a:gd name="T58" fmla="*/ 50 w 125"/>
                <a:gd name="T59" fmla="*/ 79 h 110"/>
                <a:gd name="T60" fmla="*/ 35 w 125"/>
                <a:gd name="T61" fmla="*/ 75 h 110"/>
                <a:gd name="T62" fmla="*/ 29 w 125"/>
                <a:gd name="T63" fmla="*/ 62 h 110"/>
                <a:gd name="T64" fmla="*/ 17 w 125"/>
                <a:gd name="T65" fmla="*/ 64 h 110"/>
                <a:gd name="T66" fmla="*/ 17 w 125"/>
                <a:gd name="T67" fmla="*/ 64 h 110"/>
                <a:gd name="T68" fmla="*/ 0 w 125"/>
                <a:gd name="T69" fmla="*/ 50 h 110"/>
                <a:gd name="T70" fmla="*/ 2 w 125"/>
                <a:gd name="T71" fmla="*/ 3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10">
                  <a:moveTo>
                    <a:pt x="2" y="39"/>
                  </a:moveTo>
                  <a:lnTo>
                    <a:pt x="21" y="33"/>
                  </a:lnTo>
                  <a:lnTo>
                    <a:pt x="25" y="29"/>
                  </a:lnTo>
                  <a:lnTo>
                    <a:pt x="21" y="22"/>
                  </a:lnTo>
                  <a:lnTo>
                    <a:pt x="31" y="14"/>
                  </a:lnTo>
                  <a:lnTo>
                    <a:pt x="37" y="2"/>
                  </a:lnTo>
                  <a:lnTo>
                    <a:pt x="52" y="0"/>
                  </a:lnTo>
                  <a:lnTo>
                    <a:pt x="60" y="14"/>
                  </a:lnTo>
                  <a:lnTo>
                    <a:pt x="71" y="14"/>
                  </a:lnTo>
                  <a:lnTo>
                    <a:pt x="75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100" y="2"/>
                  </a:lnTo>
                  <a:lnTo>
                    <a:pt x="100" y="12"/>
                  </a:lnTo>
                  <a:lnTo>
                    <a:pt x="102" y="20"/>
                  </a:lnTo>
                  <a:lnTo>
                    <a:pt x="112" y="14"/>
                  </a:lnTo>
                  <a:lnTo>
                    <a:pt x="123" y="25"/>
                  </a:lnTo>
                  <a:lnTo>
                    <a:pt x="125" y="43"/>
                  </a:lnTo>
                  <a:lnTo>
                    <a:pt x="121" y="43"/>
                  </a:lnTo>
                  <a:lnTo>
                    <a:pt x="100" y="62"/>
                  </a:lnTo>
                  <a:lnTo>
                    <a:pt x="87" y="70"/>
                  </a:lnTo>
                  <a:lnTo>
                    <a:pt x="92" y="77"/>
                  </a:lnTo>
                  <a:lnTo>
                    <a:pt x="92" y="93"/>
                  </a:lnTo>
                  <a:lnTo>
                    <a:pt x="96" y="97"/>
                  </a:lnTo>
                  <a:lnTo>
                    <a:pt x="94" y="110"/>
                  </a:lnTo>
                  <a:lnTo>
                    <a:pt x="73" y="110"/>
                  </a:lnTo>
                  <a:lnTo>
                    <a:pt x="67" y="100"/>
                  </a:lnTo>
                  <a:lnTo>
                    <a:pt x="54" y="95"/>
                  </a:lnTo>
                  <a:lnTo>
                    <a:pt x="48" y="93"/>
                  </a:lnTo>
                  <a:lnTo>
                    <a:pt x="50" y="79"/>
                  </a:lnTo>
                  <a:lnTo>
                    <a:pt x="35" y="75"/>
                  </a:lnTo>
                  <a:lnTo>
                    <a:pt x="29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0" y="50"/>
                  </a:lnTo>
                  <a:lnTo>
                    <a:pt x="2" y="3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45">
              <a:extLst>
                <a:ext uri="{FF2B5EF4-FFF2-40B4-BE49-F238E27FC236}">
                  <a16:creationId xmlns:a16="http://schemas.microsoft.com/office/drawing/2014/main" id="{0D56ADD6-6B6C-4E40-8200-298DD7F00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3330"/>
              <a:ext cx="108" cy="121"/>
            </a:xfrm>
            <a:custGeom>
              <a:avLst/>
              <a:gdLst>
                <a:gd name="T0" fmla="*/ 0 w 108"/>
                <a:gd name="T1" fmla="*/ 38 h 121"/>
                <a:gd name="T2" fmla="*/ 2 w 108"/>
                <a:gd name="T3" fmla="*/ 29 h 121"/>
                <a:gd name="T4" fmla="*/ 14 w 108"/>
                <a:gd name="T5" fmla="*/ 25 h 121"/>
                <a:gd name="T6" fmla="*/ 14 w 108"/>
                <a:gd name="T7" fmla="*/ 13 h 121"/>
                <a:gd name="T8" fmla="*/ 27 w 108"/>
                <a:gd name="T9" fmla="*/ 9 h 121"/>
                <a:gd name="T10" fmla="*/ 33 w 108"/>
                <a:gd name="T11" fmla="*/ 17 h 121"/>
                <a:gd name="T12" fmla="*/ 39 w 108"/>
                <a:gd name="T13" fmla="*/ 13 h 121"/>
                <a:gd name="T14" fmla="*/ 39 w 108"/>
                <a:gd name="T15" fmla="*/ 2 h 121"/>
                <a:gd name="T16" fmla="*/ 45 w 108"/>
                <a:gd name="T17" fmla="*/ 0 h 121"/>
                <a:gd name="T18" fmla="*/ 60 w 108"/>
                <a:gd name="T19" fmla="*/ 6 h 121"/>
                <a:gd name="T20" fmla="*/ 75 w 108"/>
                <a:gd name="T21" fmla="*/ 6 h 121"/>
                <a:gd name="T22" fmla="*/ 79 w 108"/>
                <a:gd name="T23" fmla="*/ 11 h 121"/>
                <a:gd name="T24" fmla="*/ 81 w 108"/>
                <a:gd name="T25" fmla="*/ 27 h 121"/>
                <a:gd name="T26" fmla="*/ 95 w 108"/>
                <a:gd name="T27" fmla="*/ 50 h 121"/>
                <a:gd name="T28" fmla="*/ 108 w 108"/>
                <a:gd name="T29" fmla="*/ 59 h 121"/>
                <a:gd name="T30" fmla="*/ 108 w 108"/>
                <a:gd name="T31" fmla="*/ 82 h 121"/>
                <a:gd name="T32" fmla="*/ 95 w 108"/>
                <a:gd name="T33" fmla="*/ 84 h 121"/>
                <a:gd name="T34" fmla="*/ 89 w 108"/>
                <a:gd name="T35" fmla="*/ 96 h 121"/>
                <a:gd name="T36" fmla="*/ 79 w 108"/>
                <a:gd name="T37" fmla="*/ 104 h 121"/>
                <a:gd name="T38" fmla="*/ 83 w 108"/>
                <a:gd name="T39" fmla="*/ 111 h 121"/>
                <a:gd name="T40" fmla="*/ 79 w 108"/>
                <a:gd name="T41" fmla="*/ 115 h 121"/>
                <a:gd name="T42" fmla="*/ 60 w 108"/>
                <a:gd name="T43" fmla="*/ 121 h 121"/>
                <a:gd name="T44" fmla="*/ 60 w 108"/>
                <a:gd name="T45" fmla="*/ 121 h 121"/>
                <a:gd name="T46" fmla="*/ 43 w 108"/>
                <a:gd name="T47" fmla="*/ 111 h 121"/>
                <a:gd name="T48" fmla="*/ 41 w 108"/>
                <a:gd name="T49" fmla="*/ 96 h 121"/>
                <a:gd name="T50" fmla="*/ 33 w 108"/>
                <a:gd name="T51" fmla="*/ 77 h 121"/>
                <a:gd name="T52" fmla="*/ 27 w 108"/>
                <a:gd name="T53" fmla="*/ 63 h 121"/>
                <a:gd name="T54" fmla="*/ 18 w 108"/>
                <a:gd name="T55" fmla="*/ 63 h 121"/>
                <a:gd name="T56" fmla="*/ 14 w 108"/>
                <a:gd name="T57" fmla="*/ 46 h 121"/>
                <a:gd name="T58" fmla="*/ 0 w 108"/>
                <a:gd name="T59" fmla="*/ 38 h 121"/>
                <a:gd name="T60" fmla="*/ 0 w 108"/>
                <a:gd name="T61" fmla="*/ 3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8" h="121">
                  <a:moveTo>
                    <a:pt x="0" y="38"/>
                  </a:moveTo>
                  <a:lnTo>
                    <a:pt x="2" y="29"/>
                  </a:lnTo>
                  <a:lnTo>
                    <a:pt x="14" y="25"/>
                  </a:lnTo>
                  <a:lnTo>
                    <a:pt x="14" y="13"/>
                  </a:lnTo>
                  <a:lnTo>
                    <a:pt x="27" y="9"/>
                  </a:lnTo>
                  <a:lnTo>
                    <a:pt x="33" y="17"/>
                  </a:lnTo>
                  <a:lnTo>
                    <a:pt x="39" y="13"/>
                  </a:lnTo>
                  <a:lnTo>
                    <a:pt x="39" y="2"/>
                  </a:lnTo>
                  <a:lnTo>
                    <a:pt x="45" y="0"/>
                  </a:lnTo>
                  <a:lnTo>
                    <a:pt x="60" y="6"/>
                  </a:lnTo>
                  <a:lnTo>
                    <a:pt x="75" y="6"/>
                  </a:lnTo>
                  <a:lnTo>
                    <a:pt x="79" y="11"/>
                  </a:lnTo>
                  <a:lnTo>
                    <a:pt x="81" y="27"/>
                  </a:lnTo>
                  <a:lnTo>
                    <a:pt x="95" y="50"/>
                  </a:lnTo>
                  <a:lnTo>
                    <a:pt x="108" y="59"/>
                  </a:lnTo>
                  <a:lnTo>
                    <a:pt x="108" y="82"/>
                  </a:lnTo>
                  <a:lnTo>
                    <a:pt x="95" y="84"/>
                  </a:lnTo>
                  <a:lnTo>
                    <a:pt x="89" y="96"/>
                  </a:lnTo>
                  <a:lnTo>
                    <a:pt x="79" y="104"/>
                  </a:lnTo>
                  <a:lnTo>
                    <a:pt x="83" y="111"/>
                  </a:lnTo>
                  <a:lnTo>
                    <a:pt x="79" y="115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43" y="111"/>
                  </a:lnTo>
                  <a:lnTo>
                    <a:pt x="41" y="96"/>
                  </a:lnTo>
                  <a:lnTo>
                    <a:pt x="33" y="77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4" y="4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6">
              <a:extLst>
                <a:ext uri="{FF2B5EF4-FFF2-40B4-BE49-F238E27FC236}">
                  <a16:creationId xmlns:a16="http://schemas.microsoft.com/office/drawing/2014/main" id="{B68FA658-60F9-41C2-89EF-74B27DF31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8" y="3316"/>
              <a:ext cx="104" cy="112"/>
            </a:xfrm>
            <a:custGeom>
              <a:avLst/>
              <a:gdLst>
                <a:gd name="T0" fmla="*/ 0 w 104"/>
                <a:gd name="T1" fmla="*/ 23 h 112"/>
                <a:gd name="T2" fmla="*/ 10 w 104"/>
                <a:gd name="T3" fmla="*/ 10 h 112"/>
                <a:gd name="T4" fmla="*/ 23 w 104"/>
                <a:gd name="T5" fmla="*/ 12 h 112"/>
                <a:gd name="T6" fmla="*/ 27 w 104"/>
                <a:gd name="T7" fmla="*/ 4 h 112"/>
                <a:gd name="T8" fmla="*/ 37 w 104"/>
                <a:gd name="T9" fmla="*/ 2 h 112"/>
                <a:gd name="T10" fmla="*/ 54 w 104"/>
                <a:gd name="T11" fmla="*/ 14 h 112"/>
                <a:gd name="T12" fmla="*/ 60 w 104"/>
                <a:gd name="T13" fmla="*/ 14 h 112"/>
                <a:gd name="T14" fmla="*/ 60 w 104"/>
                <a:gd name="T15" fmla="*/ 2 h 112"/>
                <a:gd name="T16" fmla="*/ 68 w 104"/>
                <a:gd name="T17" fmla="*/ 0 h 112"/>
                <a:gd name="T18" fmla="*/ 79 w 104"/>
                <a:gd name="T19" fmla="*/ 10 h 112"/>
                <a:gd name="T20" fmla="*/ 83 w 104"/>
                <a:gd name="T21" fmla="*/ 4 h 112"/>
                <a:gd name="T22" fmla="*/ 91 w 104"/>
                <a:gd name="T23" fmla="*/ 10 h 112"/>
                <a:gd name="T24" fmla="*/ 104 w 104"/>
                <a:gd name="T25" fmla="*/ 14 h 112"/>
                <a:gd name="T26" fmla="*/ 100 w 104"/>
                <a:gd name="T27" fmla="*/ 35 h 112"/>
                <a:gd name="T28" fmla="*/ 100 w 104"/>
                <a:gd name="T29" fmla="*/ 48 h 112"/>
                <a:gd name="T30" fmla="*/ 102 w 104"/>
                <a:gd name="T31" fmla="*/ 62 h 112"/>
                <a:gd name="T32" fmla="*/ 96 w 104"/>
                <a:gd name="T33" fmla="*/ 66 h 112"/>
                <a:gd name="T34" fmla="*/ 96 w 104"/>
                <a:gd name="T35" fmla="*/ 79 h 112"/>
                <a:gd name="T36" fmla="*/ 81 w 104"/>
                <a:gd name="T37" fmla="*/ 89 h 112"/>
                <a:gd name="T38" fmla="*/ 77 w 104"/>
                <a:gd name="T39" fmla="*/ 96 h 112"/>
                <a:gd name="T40" fmla="*/ 75 w 104"/>
                <a:gd name="T41" fmla="*/ 96 h 112"/>
                <a:gd name="T42" fmla="*/ 68 w 104"/>
                <a:gd name="T43" fmla="*/ 100 h 112"/>
                <a:gd name="T44" fmla="*/ 56 w 104"/>
                <a:gd name="T45" fmla="*/ 100 h 112"/>
                <a:gd name="T46" fmla="*/ 52 w 104"/>
                <a:gd name="T47" fmla="*/ 110 h 112"/>
                <a:gd name="T48" fmla="*/ 41 w 104"/>
                <a:gd name="T49" fmla="*/ 110 h 112"/>
                <a:gd name="T50" fmla="*/ 33 w 104"/>
                <a:gd name="T51" fmla="*/ 96 h 112"/>
                <a:gd name="T52" fmla="*/ 18 w 104"/>
                <a:gd name="T53" fmla="*/ 98 h 112"/>
                <a:gd name="T54" fmla="*/ 31 w 104"/>
                <a:gd name="T55" fmla="*/ 96 h 112"/>
                <a:gd name="T56" fmla="*/ 31 w 104"/>
                <a:gd name="T57" fmla="*/ 73 h 112"/>
                <a:gd name="T58" fmla="*/ 18 w 104"/>
                <a:gd name="T59" fmla="*/ 64 h 112"/>
                <a:gd name="T60" fmla="*/ 4 w 104"/>
                <a:gd name="T61" fmla="*/ 41 h 112"/>
                <a:gd name="T62" fmla="*/ 2 w 104"/>
                <a:gd name="T63" fmla="*/ 25 h 112"/>
                <a:gd name="T64" fmla="*/ 0 w 104"/>
                <a:gd name="T65" fmla="*/ 23 h 112"/>
                <a:gd name="T66" fmla="*/ 0 w 104"/>
                <a:gd name="T67" fmla="*/ 23 h 112"/>
                <a:gd name="T68" fmla="*/ 10 w 104"/>
                <a:gd name="T69" fmla="*/ 112 h 112"/>
                <a:gd name="T70" fmla="*/ 10 w 104"/>
                <a:gd name="T71" fmla="*/ 112 h 112"/>
                <a:gd name="T72" fmla="*/ 12 w 104"/>
                <a:gd name="T73" fmla="*/ 110 h 112"/>
                <a:gd name="T74" fmla="*/ 10 w 104"/>
                <a:gd name="T7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" h="112">
                  <a:moveTo>
                    <a:pt x="0" y="23"/>
                  </a:moveTo>
                  <a:lnTo>
                    <a:pt x="10" y="10"/>
                  </a:lnTo>
                  <a:lnTo>
                    <a:pt x="23" y="12"/>
                  </a:lnTo>
                  <a:lnTo>
                    <a:pt x="27" y="4"/>
                  </a:lnTo>
                  <a:lnTo>
                    <a:pt x="37" y="2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9" y="10"/>
                  </a:lnTo>
                  <a:lnTo>
                    <a:pt x="83" y="4"/>
                  </a:lnTo>
                  <a:lnTo>
                    <a:pt x="91" y="10"/>
                  </a:lnTo>
                  <a:lnTo>
                    <a:pt x="104" y="14"/>
                  </a:lnTo>
                  <a:lnTo>
                    <a:pt x="100" y="35"/>
                  </a:lnTo>
                  <a:lnTo>
                    <a:pt x="100" y="48"/>
                  </a:lnTo>
                  <a:lnTo>
                    <a:pt x="102" y="62"/>
                  </a:lnTo>
                  <a:lnTo>
                    <a:pt x="96" y="66"/>
                  </a:lnTo>
                  <a:lnTo>
                    <a:pt x="96" y="79"/>
                  </a:lnTo>
                  <a:lnTo>
                    <a:pt x="81" y="89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68" y="100"/>
                  </a:lnTo>
                  <a:lnTo>
                    <a:pt x="56" y="100"/>
                  </a:lnTo>
                  <a:lnTo>
                    <a:pt x="52" y="110"/>
                  </a:lnTo>
                  <a:lnTo>
                    <a:pt x="41" y="110"/>
                  </a:lnTo>
                  <a:lnTo>
                    <a:pt x="33" y="96"/>
                  </a:lnTo>
                  <a:lnTo>
                    <a:pt x="18" y="98"/>
                  </a:lnTo>
                  <a:lnTo>
                    <a:pt x="31" y="96"/>
                  </a:lnTo>
                  <a:lnTo>
                    <a:pt x="31" y="73"/>
                  </a:lnTo>
                  <a:lnTo>
                    <a:pt x="18" y="64"/>
                  </a:lnTo>
                  <a:lnTo>
                    <a:pt x="4" y="41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10" y="112"/>
                  </a:moveTo>
                  <a:lnTo>
                    <a:pt x="10" y="112"/>
                  </a:lnTo>
                  <a:lnTo>
                    <a:pt x="12" y="110"/>
                  </a:lnTo>
                  <a:lnTo>
                    <a:pt x="10" y="11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7">
              <a:extLst>
                <a:ext uri="{FF2B5EF4-FFF2-40B4-BE49-F238E27FC236}">
                  <a16:creationId xmlns:a16="http://schemas.microsoft.com/office/drawing/2014/main" id="{4298B687-0BDC-43F6-AFBB-CAA37C794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3243"/>
              <a:ext cx="142" cy="96"/>
            </a:xfrm>
            <a:custGeom>
              <a:avLst/>
              <a:gdLst>
                <a:gd name="T0" fmla="*/ 0 w 142"/>
                <a:gd name="T1" fmla="*/ 14 h 96"/>
                <a:gd name="T2" fmla="*/ 4 w 142"/>
                <a:gd name="T3" fmla="*/ 10 h 96"/>
                <a:gd name="T4" fmla="*/ 12 w 142"/>
                <a:gd name="T5" fmla="*/ 8 h 96"/>
                <a:gd name="T6" fmla="*/ 19 w 142"/>
                <a:gd name="T7" fmla="*/ 0 h 96"/>
                <a:gd name="T8" fmla="*/ 31 w 142"/>
                <a:gd name="T9" fmla="*/ 0 h 96"/>
                <a:gd name="T10" fmla="*/ 40 w 142"/>
                <a:gd name="T11" fmla="*/ 16 h 96"/>
                <a:gd name="T12" fmla="*/ 50 w 142"/>
                <a:gd name="T13" fmla="*/ 12 h 96"/>
                <a:gd name="T14" fmla="*/ 65 w 142"/>
                <a:gd name="T15" fmla="*/ 25 h 96"/>
                <a:gd name="T16" fmla="*/ 81 w 142"/>
                <a:gd name="T17" fmla="*/ 14 h 96"/>
                <a:gd name="T18" fmla="*/ 104 w 142"/>
                <a:gd name="T19" fmla="*/ 16 h 96"/>
                <a:gd name="T20" fmla="*/ 121 w 142"/>
                <a:gd name="T21" fmla="*/ 33 h 96"/>
                <a:gd name="T22" fmla="*/ 133 w 142"/>
                <a:gd name="T23" fmla="*/ 35 h 96"/>
                <a:gd name="T24" fmla="*/ 142 w 142"/>
                <a:gd name="T25" fmla="*/ 50 h 96"/>
                <a:gd name="T26" fmla="*/ 131 w 142"/>
                <a:gd name="T27" fmla="*/ 62 h 96"/>
                <a:gd name="T28" fmla="*/ 131 w 142"/>
                <a:gd name="T29" fmla="*/ 81 h 96"/>
                <a:gd name="T30" fmla="*/ 127 w 142"/>
                <a:gd name="T31" fmla="*/ 77 h 96"/>
                <a:gd name="T32" fmla="*/ 123 w 142"/>
                <a:gd name="T33" fmla="*/ 83 h 96"/>
                <a:gd name="T34" fmla="*/ 112 w 142"/>
                <a:gd name="T35" fmla="*/ 73 h 96"/>
                <a:gd name="T36" fmla="*/ 104 w 142"/>
                <a:gd name="T37" fmla="*/ 75 h 96"/>
                <a:gd name="T38" fmla="*/ 104 w 142"/>
                <a:gd name="T39" fmla="*/ 87 h 96"/>
                <a:gd name="T40" fmla="*/ 98 w 142"/>
                <a:gd name="T41" fmla="*/ 87 h 96"/>
                <a:gd name="T42" fmla="*/ 81 w 142"/>
                <a:gd name="T43" fmla="*/ 75 h 96"/>
                <a:gd name="T44" fmla="*/ 71 w 142"/>
                <a:gd name="T45" fmla="*/ 77 h 96"/>
                <a:gd name="T46" fmla="*/ 67 w 142"/>
                <a:gd name="T47" fmla="*/ 85 h 96"/>
                <a:gd name="T48" fmla="*/ 54 w 142"/>
                <a:gd name="T49" fmla="*/ 83 h 96"/>
                <a:gd name="T50" fmla="*/ 44 w 142"/>
                <a:gd name="T51" fmla="*/ 96 h 96"/>
                <a:gd name="T52" fmla="*/ 42 w 142"/>
                <a:gd name="T53" fmla="*/ 93 h 96"/>
                <a:gd name="T54" fmla="*/ 27 w 142"/>
                <a:gd name="T55" fmla="*/ 93 h 96"/>
                <a:gd name="T56" fmla="*/ 12 w 142"/>
                <a:gd name="T57" fmla="*/ 87 h 96"/>
                <a:gd name="T58" fmla="*/ 12 w 142"/>
                <a:gd name="T59" fmla="*/ 79 h 96"/>
                <a:gd name="T60" fmla="*/ 2 w 142"/>
                <a:gd name="T61" fmla="*/ 68 h 96"/>
                <a:gd name="T62" fmla="*/ 0 w 142"/>
                <a:gd name="T63" fmla="*/ 60 h 96"/>
                <a:gd name="T64" fmla="*/ 8 w 142"/>
                <a:gd name="T65" fmla="*/ 54 h 96"/>
                <a:gd name="T66" fmla="*/ 8 w 142"/>
                <a:gd name="T67" fmla="*/ 41 h 96"/>
                <a:gd name="T68" fmla="*/ 6 w 142"/>
                <a:gd name="T69" fmla="*/ 31 h 96"/>
                <a:gd name="T70" fmla="*/ 4 w 142"/>
                <a:gd name="T71" fmla="*/ 14 h 96"/>
                <a:gd name="T72" fmla="*/ 0 w 142"/>
                <a:gd name="T73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96">
                  <a:moveTo>
                    <a:pt x="0" y="14"/>
                  </a:moveTo>
                  <a:lnTo>
                    <a:pt x="4" y="10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0" y="16"/>
                  </a:lnTo>
                  <a:lnTo>
                    <a:pt x="50" y="12"/>
                  </a:lnTo>
                  <a:lnTo>
                    <a:pt x="65" y="25"/>
                  </a:lnTo>
                  <a:lnTo>
                    <a:pt x="81" y="14"/>
                  </a:lnTo>
                  <a:lnTo>
                    <a:pt x="104" y="16"/>
                  </a:lnTo>
                  <a:lnTo>
                    <a:pt x="121" y="33"/>
                  </a:lnTo>
                  <a:lnTo>
                    <a:pt x="133" y="35"/>
                  </a:lnTo>
                  <a:lnTo>
                    <a:pt x="142" y="50"/>
                  </a:lnTo>
                  <a:lnTo>
                    <a:pt x="131" y="62"/>
                  </a:lnTo>
                  <a:lnTo>
                    <a:pt x="131" y="81"/>
                  </a:lnTo>
                  <a:lnTo>
                    <a:pt x="127" y="77"/>
                  </a:lnTo>
                  <a:lnTo>
                    <a:pt x="123" y="83"/>
                  </a:lnTo>
                  <a:lnTo>
                    <a:pt x="112" y="73"/>
                  </a:lnTo>
                  <a:lnTo>
                    <a:pt x="104" y="75"/>
                  </a:lnTo>
                  <a:lnTo>
                    <a:pt x="104" y="87"/>
                  </a:lnTo>
                  <a:lnTo>
                    <a:pt x="98" y="87"/>
                  </a:lnTo>
                  <a:lnTo>
                    <a:pt x="81" y="75"/>
                  </a:lnTo>
                  <a:lnTo>
                    <a:pt x="71" y="77"/>
                  </a:lnTo>
                  <a:lnTo>
                    <a:pt x="67" y="85"/>
                  </a:lnTo>
                  <a:lnTo>
                    <a:pt x="54" y="83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27" y="93"/>
                  </a:lnTo>
                  <a:lnTo>
                    <a:pt x="12" y="87"/>
                  </a:lnTo>
                  <a:lnTo>
                    <a:pt x="12" y="79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8" y="54"/>
                  </a:lnTo>
                  <a:lnTo>
                    <a:pt x="8" y="41"/>
                  </a:lnTo>
                  <a:lnTo>
                    <a:pt x="6" y="31"/>
                  </a:lnTo>
                  <a:lnTo>
                    <a:pt x="4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48">
              <a:extLst>
                <a:ext uri="{FF2B5EF4-FFF2-40B4-BE49-F238E27FC236}">
                  <a16:creationId xmlns:a16="http://schemas.microsoft.com/office/drawing/2014/main" id="{D2996A5F-2A19-4B07-8B8F-30AF0D9268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2" y="3205"/>
              <a:ext cx="137" cy="173"/>
            </a:xfrm>
            <a:custGeom>
              <a:avLst/>
              <a:gdLst>
                <a:gd name="T0" fmla="*/ 31 w 137"/>
                <a:gd name="T1" fmla="*/ 11 h 173"/>
                <a:gd name="T2" fmla="*/ 44 w 137"/>
                <a:gd name="T3" fmla="*/ 11 h 173"/>
                <a:gd name="T4" fmla="*/ 56 w 137"/>
                <a:gd name="T5" fmla="*/ 0 h 173"/>
                <a:gd name="T6" fmla="*/ 64 w 137"/>
                <a:gd name="T7" fmla="*/ 17 h 173"/>
                <a:gd name="T8" fmla="*/ 77 w 137"/>
                <a:gd name="T9" fmla="*/ 19 h 173"/>
                <a:gd name="T10" fmla="*/ 94 w 137"/>
                <a:gd name="T11" fmla="*/ 27 h 173"/>
                <a:gd name="T12" fmla="*/ 102 w 137"/>
                <a:gd name="T13" fmla="*/ 27 h 173"/>
                <a:gd name="T14" fmla="*/ 121 w 137"/>
                <a:gd name="T15" fmla="*/ 36 h 173"/>
                <a:gd name="T16" fmla="*/ 137 w 137"/>
                <a:gd name="T17" fmla="*/ 40 h 173"/>
                <a:gd name="T18" fmla="*/ 133 w 137"/>
                <a:gd name="T19" fmla="*/ 54 h 173"/>
                <a:gd name="T20" fmla="*/ 125 w 137"/>
                <a:gd name="T21" fmla="*/ 69 h 173"/>
                <a:gd name="T22" fmla="*/ 121 w 137"/>
                <a:gd name="T23" fmla="*/ 77 h 173"/>
                <a:gd name="T24" fmla="*/ 119 w 137"/>
                <a:gd name="T25" fmla="*/ 86 h 173"/>
                <a:gd name="T26" fmla="*/ 110 w 137"/>
                <a:gd name="T27" fmla="*/ 92 h 173"/>
                <a:gd name="T28" fmla="*/ 114 w 137"/>
                <a:gd name="T29" fmla="*/ 102 h 173"/>
                <a:gd name="T30" fmla="*/ 123 w 137"/>
                <a:gd name="T31" fmla="*/ 100 h 173"/>
                <a:gd name="T32" fmla="*/ 123 w 137"/>
                <a:gd name="T33" fmla="*/ 117 h 173"/>
                <a:gd name="T34" fmla="*/ 137 w 137"/>
                <a:gd name="T35" fmla="*/ 123 h 173"/>
                <a:gd name="T36" fmla="*/ 137 w 137"/>
                <a:gd name="T37" fmla="*/ 134 h 173"/>
                <a:gd name="T38" fmla="*/ 131 w 137"/>
                <a:gd name="T39" fmla="*/ 146 h 173"/>
                <a:gd name="T40" fmla="*/ 129 w 137"/>
                <a:gd name="T41" fmla="*/ 159 h 173"/>
                <a:gd name="T42" fmla="*/ 114 w 137"/>
                <a:gd name="T43" fmla="*/ 159 h 173"/>
                <a:gd name="T44" fmla="*/ 102 w 137"/>
                <a:gd name="T45" fmla="*/ 165 h 173"/>
                <a:gd name="T46" fmla="*/ 87 w 137"/>
                <a:gd name="T47" fmla="*/ 159 h 173"/>
                <a:gd name="T48" fmla="*/ 73 w 137"/>
                <a:gd name="T49" fmla="*/ 165 h 173"/>
                <a:gd name="T50" fmla="*/ 69 w 137"/>
                <a:gd name="T51" fmla="*/ 161 h 173"/>
                <a:gd name="T52" fmla="*/ 60 w 137"/>
                <a:gd name="T53" fmla="*/ 161 h 173"/>
                <a:gd name="T54" fmla="*/ 56 w 137"/>
                <a:gd name="T55" fmla="*/ 169 h 173"/>
                <a:gd name="T56" fmla="*/ 48 w 137"/>
                <a:gd name="T57" fmla="*/ 173 h 173"/>
                <a:gd name="T58" fmla="*/ 46 w 137"/>
                <a:gd name="T59" fmla="*/ 159 h 173"/>
                <a:gd name="T60" fmla="*/ 46 w 137"/>
                <a:gd name="T61" fmla="*/ 146 h 173"/>
                <a:gd name="T62" fmla="*/ 50 w 137"/>
                <a:gd name="T63" fmla="*/ 125 h 173"/>
                <a:gd name="T64" fmla="*/ 37 w 137"/>
                <a:gd name="T65" fmla="*/ 121 h 173"/>
                <a:gd name="T66" fmla="*/ 33 w 137"/>
                <a:gd name="T67" fmla="*/ 119 h 173"/>
                <a:gd name="T68" fmla="*/ 33 w 137"/>
                <a:gd name="T69" fmla="*/ 100 h 173"/>
                <a:gd name="T70" fmla="*/ 44 w 137"/>
                <a:gd name="T71" fmla="*/ 88 h 173"/>
                <a:gd name="T72" fmla="*/ 35 w 137"/>
                <a:gd name="T73" fmla="*/ 73 h 173"/>
                <a:gd name="T74" fmla="*/ 23 w 137"/>
                <a:gd name="T75" fmla="*/ 71 h 173"/>
                <a:gd name="T76" fmla="*/ 6 w 137"/>
                <a:gd name="T77" fmla="*/ 54 h 173"/>
                <a:gd name="T78" fmla="*/ 0 w 137"/>
                <a:gd name="T79" fmla="*/ 54 h 173"/>
                <a:gd name="T80" fmla="*/ 14 w 137"/>
                <a:gd name="T81" fmla="*/ 34 h 173"/>
                <a:gd name="T82" fmla="*/ 29 w 137"/>
                <a:gd name="T83" fmla="*/ 29 h 173"/>
                <a:gd name="T84" fmla="*/ 31 w 137"/>
                <a:gd name="T85" fmla="*/ 13 h 173"/>
                <a:gd name="T86" fmla="*/ 31 w 137"/>
                <a:gd name="T87" fmla="*/ 11 h 173"/>
                <a:gd name="T88" fmla="*/ 31 w 137"/>
                <a:gd name="T89" fmla="*/ 11 h 173"/>
                <a:gd name="T90" fmla="*/ 60 w 137"/>
                <a:gd name="T91" fmla="*/ 73 h 173"/>
                <a:gd name="T92" fmla="*/ 62 w 137"/>
                <a:gd name="T93" fmla="*/ 81 h 173"/>
                <a:gd name="T94" fmla="*/ 60 w 137"/>
                <a:gd name="T95" fmla="*/ 88 h 173"/>
                <a:gd name="T96" fmla="*/ 58 w 137"/>
                <a:gd name="T97" fmla="*/ 98 h 173"/>
                <a:gd name="T98" fmla="*/ 69 w 137"/>
                <a:gd name="T99" fmla="*/ 98 h 173"/>
                <a:gd name="T100" fmla="*/ 75 w 137"/>
                <a:gd name="T101" fmla="*/ 92 h 173"/>
                <a:gd name="T102" fmla="*/ 81 w 137"/>
                <a:gd name="T103" fmla="*/ 98 h 173"/>
                <a:gd name="T104" fmla="*/ 89 w 137"/>
                <a:gd name="T105" fmla="*/ 98 h 173"/>
                <a:gd name="T106" fmla="*/ 89 w 137"/>
                <a:gd name="T107" fmla="*/ 86 h 173"/>
                <a:gd name="T108" fmla="*/ 98 w 137"/>
                <a:gd name="T109" fmla="*/ 77 h 173"/>
                <a:gd name="T110" fmla="*/ 87 w 137"/>
                <a:gd name="T111" fmla="*/ 69 h 173"/>
                <a:gd name="T112" fmla="*/ 85 w 137"/>
                <a:gd name="T113" fmla="*/ 56 h 173"/>
                <a:gd name="T114" fmla="*/ 73 w 137"/>
                <a:gd name="T115" fmla="*/ 61 h 173"/>
                <a:gd name="T116" fmla="*/ 73 w 137"/>
                <a:gd name="T117" fmla="*/ 73 h 173"/>
                <a:gd name="T118" fmla="*/ 60 w 137"/>
                <a:gd name="T119" fmla="*/ 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173">
                  <a:moveTo>
                    <a:pt x="31" y="11"/>
                  </a:moveTo>
                  <a:lnTo>
                    <a:pt x="44" y="11"/>
                  </a:lnTo>
                  <a:lnTo>
                    <a:pt x="56" y="0"/>
                  </a:lnTo>
                  <a:lnTo>
                    <a:pt x="64" y="17"/>
                  </a:lnTo>
                  <a:lnTo>
                    <a:pt x="77" y="19"/>
                  </a:lnTo>
                  <a:lnTo>
                    <a:pt x="94" y="27"/>
                  </a:lnTo>
                  <a:lnTo>
                    <a:pt x="102" y="27"/>
                  </a:lnTo>
                  <a:lnTo>
                    <a:pt x="121" y="36"/>
                  </a:lnTo>
                  <a:lnTo>
                    <a:pt x="137" y="40"/>
                  </a:lnTo>
                  <a:lnTo>
                    <a:pt x="133" y="54"/>
                  </a:lnTo>
                  <a:lnTo>
                    <a:pt x="125" y="69"/>
                  </a:lnTo>
                  <a:lnTo>
                    <a:pt x="121" y="77"/>
                  </a:lnTo>
                  <a:lnTo>
                    <a:pt x="119" y="86"/>
                  </a:lnTo>
                  <a:lnTo>
                    <a:pt x="110" y="92"/>
                  </a:lnTo>
                  <a:lnTo>
                    <a:pt x="114" y="102"/>
                  </a:lnTo>
                  <a:lnTo>
                    <a:pt x="123" y="100"/>
                  </a:lnTo>
                  <a:lnTo>
                    <a:pt x="123" y="117"/>
                  </a:lnTo>
                  <a:lnTo>
                    <a:pt x="137" y="123"/>
                  </a:lnTo>
                  <a:lnTo>
                    <a:pt x="137" y="134"/>
                  </a:lnTo>
                  <a:lnTo>
                    <a:pt x="131" y="146"/>
                  </a:lnTo>
                  <a:lnTo>
                    <a:pt x="129" y="159"/>
                  </a:lnTo>
                  <a:lnTo>
                    <a:pt x="114" y="159"/>
                  </a:lnTo>
                  <a:lnTo>
                    <a:pt x="102" y="165"/>
                  </a:lnTo>
                  <a:lnTo>
                    <a:pt x="87" y="159"/>
                  </a:lnTo>
                  <a:lnTo>
                    <a:pt x="73" y="165"/>
                  </a:lnTo>
                  <a:lnTo>
                    <a:pt x="69" y="161"/>
                  </a:lnTo>
                  <a:lnTo>
                    <a:pt x="60" y="161"/>
                  </a:lnTo>
                  <a:lnTo>
                    <a:pt x="56" y="169"/>
                  </a:lnTo>
                  <a:lnTo>
                    <a:pt x="48" y="173"/>
                  </a:lnTo>
                  <a:lnTo>
                    <a:pt x="46" y="159"/>
                  </a:lnTo>
                  <a:lnTo>
                    <a:pt x="46" y="146"/>
                  </a:lnTo>
                  <a:lnTo>
                    <a:pt x="50" y="125"/>
                  </a:lnTo>
                  <a:lnTo>
                    <a:pt x="37" y="121"/>
                  </a:lnTo>
                  <a:lnTo>
                    <a:pt x="33" y="119"/>
                  </a:lnTo>
                  <a:lnTo>
                    <a:pt x="33" y="100"/>
                  </a:lnTo>
                  <a:lnTo>
                    <a:pt x="44" y="88"/>
                  </a:lnTo>
                  <a:lnTo>
                    <a:pt x="35" y="73"/>
                  </a:lnTo>
                  <a:lnTo>
                    <a:pt x="23" y="71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14" y="34"/>
                  </a:lnTo>
                  <a:lnTo>
                    <a:pt x="29" y="29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11"/>
                  </a:lnTo>
                  <a:close/>
                  <a:moveTo>
                    <a:pt x="60" y="73"/>
                  </a:moveTo>
                  <a:lnTo>
                    <a:pt x="62" y="81"/>
                  </a:lnTo>
                  <a:lnTo>
                    <a:pt x="60" y="88"/>
                  </a:lnTo>
                  <a:lnTo>
                    <a:pt x="58" y="98"/>
                  </a:lnTo>
                  <a:lnTo>
                    <a:pt x="69" y="98"/>
                  </a:lnTo>
                  <a:lnTo>
                    <a:pt x="75" y="92"/>
                  </a:lnTo>
                  <a:lnTo>
                    <a:pt x="81" y="98"/>
                  </a:lnTo>
                  <a:lnTo>
                    <a:pt x="89" y="98"/>
                  </a:lnTo>
                  <a:lnTo>
                    <a:pt x="89" y="86"/>
                  </a:lnTo>
                  <a:lnTo>
                    <a:pt x="98" y="77"/>
                  </a:lnTo>
                  <a:lnTo>
                    <a:pt x="87" y="69"/>
                  </a:lnTo>
                  <a:lnTo>
                    <a:pt x="85" y="56"/>
                  </a:lnTo>
                  <a:lnTo>
                    <a:pt x="73" y="61"/>
                  </a:lnTo>
                  <a:lnTo>
                    <a:pt x="73" y="73"/>
                  </a:lnTo>
                  <a:lnTo>
                    <a:pt x="60" y="7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49">
              <a:extLst>
                <a:ext uri="{FF2B5EF4-FFF2-40B4-BE49-F238E27FC236}">
                  <a16:creationId xmlns:a16="http://schemas.microsoft.com/office/drawing/2014/main" id="{6006BA80-B1FA-4A0D-A7F1-DFE27D067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261"/>
              <a:ext cx="40" cy="42"/>
            </a:xfrm>
            <a:custGeom>
              <a:avLst/>
              <a:gdLst>
                <a:gd name="T0" fmla="*/ 2 w 40"/>
                <a:gd name="T1" fmla="*/ 17 h 42"/>
                <a:gd name="T2" fmla="*/ 15 w 40"/>
                <a:gd name="T3" fmla="*/ 17 h 42"/>
                <a:gd name="T4" fmla="*/ 15 w 40"/>
                <a:gd name="T5" fmla="*/ 5 h 42"/>
                <a:gd name="T6" fmla="*/ 27 w 40"/>
                <a:gd name="T7" fmla="*/ 0 h 42"/>
                <a:gd name="T8" fmla="*/ 29 w 40"/>
                <a:gd name="T9" fmla="*/ 13 h 42"/>
                <a:gd name="T10" fmla="*/ 40 w 40"/>
                <a:gd name="T11" fmla="*/ 21 h 42"/>
                <a:gd name="T12" fmla="*/ 31 w 40"/>
                <a:gd name="T13" fmla="*/ 30 h 42"/>
                <a:gd name="T14" fmla="*/ 31 w 40"/>
                <a:gd name="T15" fmla="*/ 42 h 42"/>
                <a:gd name="T16" fmla="*/ 23 w 40"/>
                <a:gd name="T17" fmla="*/ 42 h 42"/>
                <a:gd name="T18" fmla="*/ 17 w 40"/>
                <a:gd name="T19" fmla="*/ 36 h 42"/>
                <a:gd name="T20" fmla="*/ 11 w 40"/>
                <a:gd name="T21" fmla="*/ 42 h 42"/>
                <a:gd name="T22" fmla="*/ 0 w 40"/>
                <a:gd name="T23" fmla="*/ 42 h 42"/>
                <a:gd name="T24" fmla="*/ 2 w 40"/>
                <a:gd name="T25" fmla="*/ 32 h 42"/>
                <a:gd name="T26" fmla="*/ 4 w 40"/>
                <a:gd name="T27" fmla="*/ 25 h 42"/>
                <a:gd name="T28" fmla="*/ 2 w 40"/>
                <a:gd name="T29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2">
                  <a:moveTo>
                    <a:pt x="2" y="17"/>
                  </a:moveTo>
                  <a:lnTo>
                    <a:pt x="15" y="17"/>
                  </a:lnTo>
                  <a:lnTo>
                    <a:pt x="15" y="5"/>
                  </a:lnTo>
                  <a:lnTo>
                    <a:pt x="27" y="0"/>
                  </a:lnTo>
                  <a:lnTo>
                    <a:pt x="29" y="13"/>
                  </a:lnTo>
                  <a:lnTo>
                    <a:pt x="40" y="21"/>
                  </a:lnTo>
                  <a:lnTo>
                    <a:pt x="31" y="30"/>
                  </a:lnTo>
                  <a:lnTo>
                    <a:pt x="31" y="42"/>
                  </a:lnTo>
                  <a:lnTo>
                    <a:pt x="23" y="42"/>
                  </a:lnTo>
                  <a:lnTo>
                    <a:pt x="17" y="36"/>
                  </a:lnTo>
                  <a:lnTo>
                    <a:pt x="11" y="4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4" y="25"/>
                  </a:lnTo>
                  <a:lnTo>
                    <a:pt x="2" y="1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0">
              <a:extLst>
                <a:ext uri="{FF2B5EF4-FFF2-40B4-BE49-F238E27FC236}">
                  <a16:creationId xmlns:a16="http://schemas.microsoft.com/office/drawing/2014/main" id="{815EC9F1-2608-48D0-BBDE-6FCFD10F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574"/>
              <a:ext cx="354" cy="290"/>
            </a:xfrm>
            <a:custGeom>
              <a:avLst/>
              <a:gdLst>
                <a:gd name="T0" fmla="*/ 159 w 170"/>
                <a:gd name="T1" fmla="*/ 70 h 139"/>
                <a:gd name="T2" fmla="*/ 139 w 170"/>
                <a:gd name="T3" fmla="*/ 65 h 139"/>
                <a:gd name="T4" fmla="*/ 132 w 170"/>
                <a:gd name="T5" fmla="*/ 70 h 139"/>
                <a:gd name="T6" fmla="*/ 117 w 170"/>
                <a:gd name="T7" fmla="*/ 63 h 139"/>
                <a:gd name="T8" fmla="*/ 110 w 170"/>
                <a:gd name="T9" fmla="*/ 58 h 139"/>
                <a:gd name="T10" fmla="*/ 106 w 170"/>
                <a:gd name="T11" fmla="*/ 50 h 139"/>
                <a:gd name="T12" fmla="*/ 97 w 170"/>
                <a:gd name="T13" fmla="*/ 67 h 139"/>
                <a:gd name="T14" fmla="*/ 94 w 170"/>
                <a:gd name="T15" fmla="*/ 77 h 139"/>
                <a:gd name="T16" fmla="*/ 101 w 170"/>
                <a:gd name="T17" fmla="*/ 84 h 139"/>
                <a:gd name="T18" fmla="*/ 109 w 170"/>
                <a:gd name="T19" fmla="*/ 95 h 139"/>
                <a:gd name="T20" fmla="*/ 102 w 170"/>
                <a:gd name="T21" fmla="*/ 100 h 139"/>
                <a:gd name="T22" fmla="*/ 90 w 170"/>
                <a:gd name="T23" fmla="*/ 107 h 139"/>
                <a:gd name="T24" fmla="*/ 88 w 170"/>
                <a:gd name="T25" fmla="*/ 119 h 139"/>
                <a:gd name="T26" fmla="*/ 81 w 170"/>
                <a:gd name="T27" fmla="*/ 128 h 139"/>
                <a:gd name="T28" fmla="*/ 77 w 170"/>
                <a:gd name="T29" fmla="*/ 136 h 139"/>
                <a:gd name="T30" fmla="*/ 66 w 170"/>
                <a:gd name="T31" fmla="*/ 133 h 139"/>
                <a:gd name="T32" fmla="*/ 44 w 170"/>
                <a:gd name="T33" fmla="*/ 127 h 139"/>
                <a:gd name="T34" fmla="*/ 32 w 170"/>
                <a:gd name="T35" fmla="*/ 112 h 139"/>
                <a:gd name="T36" fmla="*/ 26 w 170"/>
                <a:gd name="T37" fmla="*/ 98 h 139"/>
                <a:gd name="T38" fmla="*/ 10 w 170"/>
                <a:gd name="T39" fmla="*/ 93 h 139"/>
                <a:gd name="T40" fmla="*/ 0 w 170"/>
                <a:gd name="T41" fmla="*/ 75 h 139"/>
                <a:gd name="T42" fmla="*/ 7 w 170"/>
                <a:gd name="T43" fmla="*/ 59 h 139"/>
                <a:gd name="T44" fmla="*/ 9 w 170"/>
                <a:gd name="T45" fmla="*/ 47 h 139"/>
                <a:gd name="T46" fmla="*/ 20 w 170"/>
                <a:gd name="T47" fmla="*/ 44 h 139"/>
                <a:gd name="T48" fmla="*/ 28 w 170"/>
                <a:gd name="T49" fmla="*/ 43 h 139"/>
                <a:gd name="T50" fmla="*/ 33 w 170"/>
                <a:gd name="T51" fmla="*/ 33 h 139"/>
                <a:gd name="T52" fmla="*/ 41 w 170"/>
                <a:gd name="T53" fmla="*/ 24 h 139"/>
                <a:gd name="T54" fmla="*/ 54 w 170"/>
                <a:gd name="T55" fmla="*/ 17 h 139"/>
                <a:gd name="T56" fmla="*/ 64 w 170"/>
                <a:gd name="T57" fmla="*/ 19 h 139"/>
                <a:gd name="T58" fmla="*/ 80 w 170"/>
                <a:gd name="T59" fmla="*/ 15 h 139"/>
                <a:gd name="T60" fmla="*/ 95 w 170"/>
                <a:gd name="T61" fmla="*/ 8 h 139"/>
                <a:gd name="T62" fmla="*/ 101 w 170"/>
                <a:gd name="T63" fmla="*/ 1 h 139"/>
                <a:gd name="T64" fmla="*/ 121 w 170"/>
                <a:gd name="T65" fmla="*/ 11 h 139"/>
                <a:gd name="T66" fmla="*/ 137 w 170"/>
                <a:gd name="T67" fmla="*/ 32 h 139"/>
                <a:gd name="T68" fmla="*/ 145 w 170"/>
                <a:gd name="T69" fmla="*/ 39 h 139"/>
                <a:gd name="T70" fmla="*/ 156 w 170"/>
                <a:gd name="T71" fmla="*/ 52 h 139"/>
                <a:gd name="T72" fmla="*/ 170 w 170"/>
                <a:gd name="T73" fmla="*/ 5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39">
                  <a:moveTo>
                    <a:pt x="170" y="61"/>
                  </a:moveTo>
                  <a:cubicBezTo>
                    <a:pt x="159" y="70"/>
                    <a:pt x="159" y="70"/>
                    <a:pt x="159" y="70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5" y="136"/>
                    <a:pt x="74" y="136"/>
                    <a:pt x="72" y="137"/>
                  </a:cubicBezTo>
                  <a:cubicBezTo>
                    <a:pt x="69" y="139"/>
                    <a:pt x="67" y="136"/>
                    <a:pt x="66" y="133"/>
                  </a:cubicBezTo>
                  <a:cubicBezTo>
                    <a:pt x="65" y="131"/>
                    <a:pt x="58" y="124"/>
                    <a:pt x="52" y="124"/>
                  </a:cubicBezTo>
                  <a:cubicBezTo>
                    <a:pt x="48" y="124"/>
                    <a:pt x="47" y="127"/>
                    <a:pt x="44" y="12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70" y="58"/>
                    <a:pt x="170" y="58"/>
                    <a:pt x="170" y="58"/>
                  </a:cubicBezTo>
                  <a:lnTo>
                    <a:pt x="170" y="61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1">
              <a:extLst>
                <a:ext uri="{FF2B5EF4-FFF2-40B4-BE49-F238E27FC236}">
                  <a16:creationId xmlns:a16="http://schemas.microsoft.com/office/drawing/2014/main" id="{6079C408-C61D-42B4-AED7-9B0629F8E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3697"/>
              <a:ext cx="225" cy="160"/>
            </a:xfrm>
            <a:custGeom>
              <a:avLst/>
              <a:gdLst>
                <a:gd name="T0" fmla="*/ 107 w 108"/>
                <a:gd name="T1" fmla="*/ 68 h 77"/>
                <a:gd name="T2" fmla="*/ 106 w 108"/>
                <a:gd name="T3" fmla="*/ 68 h 77"/>
                <a:gd name="T4" fmla="*/ 100 w 108"/>
                <a:gd name="T5" fmla="*/ 73 h 77"/>
                <a:gd name="T6" fmla="*/ 87 w 108"/>
                <a:gd name="T7" fmla="*/ 74 h 77"/>
                <a:gd name="T8" fmla="*/ 73 w 108"/>
                <a:gd name="T9" fmla="*/ 73 h 77"/>
                <a:gd name="T10" fmla="*/ 59 w 108"/>
                <a:gd name="T11" fmla="*/ 69 h 77"/>
                <a:gd name="T12" fmla="*/ 47 w 108"/>
                <a:gd name="T13" fmla="*/ 73 h 77"/>
                <a:gd name="T14" fmla="*/ 35 w 108"/>
                <a:gd name="T15" fmla="*/ 70 h 77"/>
                <a:gd name="T16" fmla="*/ 20 w 108"/>
                <a:gd name="T17" fmla="*/ 68 h 77"/>
                <a:gd name="T18" fmla="*/ 14 w 108"/>
                <a:gd name="T19" fmla="*/ 67 h 77"/>
                <a:gd name="T20" fmla="*/ 18 w 108"/>
                <a:gd name="T21" fmla="*/ 60 h 77"/>
                <a:gd name="T22" fmla="*/ 14 w 108"/>
                <a:gd name="T23" fmla="*/ 53 h 77"/>
                <a:gd name="T24" fmla="*/ 7 w 108"/>
                <a:gd name="T25" fmla="*/ 51 h 77"/>
                <a:gd name="T26" fmla="*/ 1 w 108"/>
                <a:gd name="T27" fmla="*/ 49 h 77"/>
                <a:gd name="T28" fmla="*/ 0 w 108"/>
                <a:gd name="T29" fmla="*/ 42 h 77"/>
                <a:gd name="T30" fmla="*/ 4 w 108"/>
                <a:gd name="T31" fmla="*/ 42 h 77"/>
                <a:gd name="T32" fmla="*/ 8 w 108"/>
                <a:gd name="T33" fmla="*/ 37 h 77"/>
                <a:gd name="T34" fmla="*/ 6 w 108"/>
                <a:gd name="T35" fmla="*/ 33 h 77"/>
                <a:gd name="T36" fmla="*/ 9 w 108"/>
                <a:gd name="T37" fmla="*/ 28 h 77"/>
                <a:gd name="T38" fmla="*/ 17 w 108"/>
                <a:gd name="T39" fmla="*/ 28 h 77"/>
                <a:gd name="T40" fmla="*/ 19 w 108"/>
                <a:gd name="T41" fmla="*/ 22 h 77"/>
                <a:gd name="T42" fmla="*/ 18 w 108"/>
                <a:gd name="T43" fmla="*/ 7 h 77"/>
                <a:gd name="T44" fmla="*/ 16 w 108"/>
                <a:gd name="T45" fmla="*/ 5 h 77"/>
                <a:gd name="T46" fmla="*/ 25 w 108"/>
                <a:gd name="T47" fmla="*/ 0 h 77"/>
                <a:gd name="T48" fmla="*/ 36 w 108"/>
                <a:gd name="T49" fmla="*/ 4 h 77"/>
                <a:gd name="T50" fmla="*/ 45 w 108"/>
                <a:gd name="T51" fmla="*/ 4 h 77"/>
                <a:gd name="T52" fmla="*/ 49 w 108"/>
                <a:gd name="T53" fmla="*/ 11 h 77"/>
                <a:gd name="T54" fmla="*/ 61 w 108"/>
                <a:gd name="T55" fmla="*/ 4 h 77"/>
                <a:gd name="T56" fmla="*/ 68 w 108"/>
                <a:gd name="T57" fmla="*/ 8 h 77"/>
                <a:gd name="T58" fmla="*/ 63 w 108"/>
                <a:gd name="T59" fmla="*/ 16 h 77"/>
                <a:gd name="T60" fmla="*/ 71 w 108"/>
                <a:gd name="T61" fmla="*/ 25 h 77"/>
                <a:gd name="T62" fmla="*/ 73 w 108"/>
                <a:gd name="T63" fmla="*/ 34 h 77"/>
                <a:gd name="T64" fmla="*/ 81 w 108"/>
                <a:gd name="T65" fmla="*/ 37 h 77"/>
                <a:gd name="T66" fmla="*/ 89 w 108"/>
                <a:gd name="T67" fmla="*/ 39 h 77"/>
                <a:gd name="T68" fmla="*/ 95 w 108"/>
                <a:gd name="T69" fmla="*/ 45 h 77"/>
                <a:gd name="T70" fmla="*/ 95 w 108"/>
                <a:gd name="T71" fmla="*/ 53 h 77"/>
                <a:gd name="T72" fmla="*/ 108 w 108"/>
                <a:gd name="T73" fmla="*/ 58 h 77"/>
                <a:gd name="T74" fmla="*/ 107 w 108"/>
                <a:gd name="T75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77">
                  <a:moveTo>
                    <a:pt x="107" y="68"/>
                  </a:moveTo>
                  <a:cubicBezTo>
                    <a:pt x="107" y="68"/>
                    <a:pt x="106" y="68"/>
                    <a:pt x="106" y="68"/>
                  </a:cubicBezTo>
                  <a:cubicBezTo>
                    <a:pt x="102" y="69"/>
                    <a:pt x="102" y="73"/>
                    <a:pt x="100" y="73"/>
                  </a:cubicBezTo>
                  <a:cubicBezTo>
                    <a:pt x="99" y="74"/>
                    <a:pt x="89" y="75"/>
                    <a:pt x="87" y="74"/>
                  </a:cubicBezTo>
                  <a:cubicBezTo>
                    <a:pt x="85" y="73"/>
                    <a:pt x="77" y="73"/>
                    <a:pt x="73" y="73"/>
                  </a:cubicBezTo>
                  <a:cubicBezTo>
                    <a:pt x="68" y="73"/>
                    <a:pt x="64" y="73"/>
                    <a:pt x="59" y="69"/>
                  </a:cubicBezTo>
                  <a:cubicBezTo>
                    <a:pt x="55" y="66"/>
                    <a:pt x="51" y="69"/>
                    <a:pt x="47" y="73"/>
                  </a:cubicBezTo>
                  <a:cubicBezTo>
                    <a:pt x="43" y="77"/>
                    <a:pt x="39" y="70"/>
                    <a:pt x="35" y="70"/>
                  </a:cubicBezTo>
                  <a:cubicBezTo>
                    <a:pt x="31" y="69"/>
                    <a:pt x="25" y="69"/>
                    <a:pt x="20" y="68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8" y="58"/>
                    <a:pt x="108" y="58"/>
                    <a:pt x="108" y="58"/>
                  </a:cubicBezTo>
                  <a:lnTo>
                    <a:pt x="107" y="6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2">
              <a:extLst>
                <a:ext uri="{FF2B5EF4-FFF2-40B4-BE49-F238E27FC236}">
                  <a16:creationId xmlns:a16="http://schemas.microsoft.com/office/drawing/2014/main" id="{14CBF5CF-7978-40C2-A8BC-CCF15DBFF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3664"/>
              <a:ext cx="217" cy="252"/>
            </a:xfrm>
            <a:custGeom>
              <a:avLst/>
              <a:gdLst>
                <a:gd name="T0" fmla="*/ 89 w 104"/>
                <a:gd name="T1" fmla="*/ 83 h 121"/>
                <a:gd name="T2" fmla="*/ 64 w 104"/>
                <a:gd name="T3" fmla="*/ 75 h 121"/>
                <a:gd name="T4" fmla="*/ 59 w 104"/>
                <a:gd name="T5" fmla="*/ 88 h 121"/>
                <a:gd name="T6" fmla="*/ 66 w 104"/>
                <a:gd name="T7" fmla="*/ 102 h 121"/>
                <a:gd name="T8" fmla="*/ 54 w 104"/>
                <a:gd name="T9" fmla="*/ 102 h 121"/>
                <a:gd name="T10" fmla="*/ 42 w 104"/>
                <a:gd name="T11" fmla="*/ 118 h 121"/>
                <a:gd name="T12" fmla="*/ 22 w 104"/>
                <a:gd name="T13" fmla="*/ 120 h 121"/>
                <a:gd name="T14" fmla="*/ 22 w 104"/>
                <a:gd name="T15" fmla="*/ 116 h 121"/>
                <a:gd name="T16" fmla="*/ 23 w 104"/>
                <a:gd name="T17" fmla="*/ 106 h 121"/>
                <a:gd name="T18" fmla="*/ 10 w 104"/>
                <a:gd name="T19" fmla="*/ 106 h 121"/>
                <a:gd name="T20" fmla="*/ 4 w 104"/>
                <a:gd name="T21" fmla="*/ 99 h 121"/>
                <a:gd name="T22" fmla="*/ 12 w 104"/>
                <a:gd name="T23" fmla="*/ 85 h 121"/>
                <a:gd name="T24" fmla="*/ 15 w 104"/>
                <a:gd name="T25" fmla="*/ 81 h 121"/>
                <a:gd name="T26" fmla="*/ 21 w 104"/>
                <a:gd name="T27" fmla="*/ 68 h 121"/>
                <a:gd name="T28" fmla="*/ 31 w 104"/>
                <a:gd name="T29" fmla="*/ 58 h 121"/>
                <a:gd name="T30" fmla="*/ 39 w 104"/>
                <a:gd name="T31" fmla="*/ 61 h 121"/>
                <a:gd name="T32" fmla="*/ 45 w 104"/>
                <a:gd name="T33" fmla="*/ 56 h 121"/>
                <a:gd name="T34" fmla="*/ 40 w 104"/>
                <a:gd name="T35" fmla="*/ 46 h 121"/>
                <a:gd name="T36" fmla="*/ 31 w 104"/>
                <a:gd name="T37" fmla="*/ 47 h 121"/>
                <a:gd name="T38" fmla="*/ 20 w 104"/>
                <a:gd name="T39" fmla="*/ 45 h 121"/>
                <a:gd name="T40" fmla="*/ 16 w 104"/>
                <a:gd name="T41" fmla="*/ 31 h 121"/>
                <a:gd name="T42" fmla="*/ 16 w 104"/>
                <a:gd name="T43" fmla="*/ 17 h 121"/>
                <a:gd name="T44" fmla="*/ 28 w 104"/>
                <a:gd name="T45" fmla="*/ 19 h 121"/>
                <a:gd name="T46" fmla="*/ 34 w 104"/>
                <a:gd name="T47" fmla="*/ 29 h 121"/>
                <a:gd name="T48" fmla="*/ 44 w 104"/>
                <a:gd name="T49" fmla="*/ 26 h 121"/>
                <a:gd name="T50" fmla="*/ 54 w 104"/>
                <a:gd name="T51" fmla="*/ 18 h 121"/>
                <a:gd name="T52" fmla="*/ 58 w 104"/>
                <a:gd name="T53" fmla="*/ 1 h 121"/>
                <a:gd name="T54" fmla="*/ 68 w 104"/>
                <a:gd name="T55" fmla="*/ 6 h 121"/>
                <a:gd name="T56" fmla="*/ 87 w 104"/>
                <a:gd name="T57" fmla="*/ 17 h 121"/>
                <a:gd name="T58" fmla="*/ 103 w 104"/>
                <a:gd name="T59" fmla="*/ 23 h 121"/>
                <a:gd name="T60" fmla="*/ 102 w 104"/>
                <a:gd name="T61" fmla="*/ 44 h 121"/>
                <a:gd name="T62" fmla="*/ 91 w 104"/>
                <a:gd name="T63" fmla="*/ 49 h 121"/>
                <a:gd name="T64" fmla="*/ 89 w 104"/>
                <a:gd name="T65" fmla="*/ 58 h 121"/>
                <a:gd name="T66" fmla="*/ 86 w 104"/>
                <a:gd name="T67" fmla="*/ 65 h 121"/>
                <a:gd name="T68" fmla="*/ 99 w 104"/>
                <a:gd name="T69" fmla="*/ 69 h 121"/>
                <a:gd name="T70" fmla="*/ 99 w 104"/>
                <a:gd name="T7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21">
                  <a:moveTo>
                    <a:pt x="99" y="83"/>
                  </a:moveTo>
                  <a:cubicBezTo>
                    <a:pt x="95" y="83"/>
                    <a:pt x="92" y="83"/>
                    <a:pt x="89" y="83"/>
                  </a:cubicBezTo>
                  <a:cubicBezTo>
                    <a:pt x="85" y="83"/>
                    <a:pt x="84" y="83"/>
                    <a:pt x="79" y="80"/>
                  </a:cubicBezTo>
                  <a:cubicBezTo>
                    <a:pt x="75" y="76"/>
                    <a:pt x="65" y="74"/>
                    <a:pt x="64" y="75"/>
                  </a:cubicBezTo>
                  <a:cubicBezTo>
                    <a:pt x="63" y="76"/>
                    <a:pt x="62" y="78"/>
                    <a:pt x="59" y="81"/>
                  </a:cubicBezTo>
                  <a:cubicBezTo>
                    <a:pt x="56" y="85"/>
                    <a:pt x="58" y="86"/>
                    <a:pt x="59" y="88"/>
                  </a:cubicBezTo>
                  <a:cubicBezTo>
                    <a:pt x="60" y="90"/>
                    <a:pt x="58" y="90"/>
                    <a:pt x="56" y="93"/>
                  </a:cubicBezTo>
                  <a:cubicBezTo>
                    <a:pt x="54" y="95"/>
                    <a:pt x="59" y="97"/>
                    <a:pt x="66" y="102"/>
                  </a:cubicBezTo>
                  <a:cubicBezTo>
                    <a:pt x="73" y="108"/>
                    <a:pt x="68" y="108"/>
                    <a:pt x="65" y="109"/>
                  </a:cubicBezTo>
                  <a:cubicBezTo>
                    <a:pt x="62" y="110"/>
                    <a:pt x="57" y="105"/>
                    <a:pt x="54" y="102"/>
                  </a:cubicBezTo>
                  <a:cubicBezTo>
                    <a:pt x="51" y="99"/>
                    <a:pt x="47" y="103"/>
                    <a:pt x="43" y="105"/>
                  </a:cubicBezTo>
                  <a:cubicBezTo>
                    <a:pt x="39" y="108"/>
                    <a:pt x="41" y="115"/>
                    <a:pt x="42" y="118"/>
                  </a:cubicBezTo>
                  <a:cubicBezTo>
                    <a:pt x="42" y="121"/>
                    <a:pt x="41" y="120"/>
                    <a:pt x="35" y="120"/>
                  </a:cubicBezTo>
                  <a:cubicBezTo>
                    <a:pt x="30" y="120"/>
                    <a:pt x="25" y="118"/>
                    <a:pt x="22" y="120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4" y="100"/>
                    <a:pt x="4" y="99"/>
                  </a:cubicBezTo>
                  <a:cubicBezTo>
                    <a:pt x="5" y="99"/>
                    <a:pt x="9" y="93"/>
                    <a:pt x="9" y="9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4" y="18"/>
                    <a:pt x="54" y="18"/>
                  </a:cubicBezTo>
                  <a:cubicBezTo>
                    <a:pt x="55" y="17"/>
                    <a:pt x="58" y="11"/>
                    <a:pt x="58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103" y="76"/>
                    <a:pt x="103" y="76"/>
                    <a:pt x="103" y="76"/>
                  </a:cubicBezTo>
                  <a:lnTo>
                    <a:pt x="99" y="8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53">
              <a:extLst>
                <a:ext uri="{FF2B5EF4-FFF2-40B4-BE49-F238E27FC236}">
                  <a16:creationId xmlns:a16="http://schemas.microsoft.com/office/drawing/2014/main" id="{B3EC3CBB-2745-4907-9249-F320F004B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3355"/>
              <a:ext cx="315" cy="365"/>
            </a:xfrm>
            <a:custGeom>
              <a:avLst/>
              <a:gdLst>
                <a:gd name="T0" fmla="*/ 225 w 315"/>
                <a:gd name="T1" fmla="*/ 9 h 365"/>
                <a:gd name="T2" fmla="*/ 261 w 315"/>
                <a:gd name="T3" fmla="*/ 50 h 365"/>
                <a:gd name="T4" fmla="*/ 279 w 315"/>
                <a:gd name="T5" fmla="*/ 77 h 365"/>
                <a:gd name="T6" fmla="*/ 273 w 315"/>
                <a:gd name="T7" fmla="*/ 109 h 365"/>
                <a:gd name="T8" fmla="*/ 271 w 315"/>
                <a:gd name="T9" fmla="*/ 146 h 365"/>
                <a:gd name="T10" fmla="*/ 279 w 315"/>
                <a:gd name="T11" fmla="*/ 171 h 365"/>
                <a:gd name="T12" fmla="*/ 275 w 315"/>
                <a:gd name="T13" fmla="*/ 196 h 365"/>
                <a:gd name="T14" fmla="*/ 296 w 315"/>
                <a:gd name="T15" fmla="*/ 223 h 365"/>
                <a:gd name="T16" fmla="*/ 306 w 315"/>
                <a:gd name="T17" fmla="*/ 242 h 365"/>
                <a:gd name="T18" fmla="*/ 315 w 315"/>
                <a:gd name="T19" fmla="*/ 265 h 365"/>
                <a:gd name="T20" fmla="*/ 315 w 315"/>
                <a:gd name="T21" fmla="*/ 300 h 365"/>
                <a:gd name="T22" fmla="*/ 288 w 315"/>
                <a:gd name="T23" fmla="*/ 302 h 365"/>
                <a:gd name="T24" fmla="*/ 271 w 315"/>
                <a:gd name="T25" fmla="*/ 307 h 365"/>
                <a:gd name="T26" fmla="*/ 261 w 315"/>
                <a:gd name="T27" fmla="*/ 327 h 365"/>
                <a:gd name="T28" fmla="*/ 252 w 315"/>
                <a:gd name="T29" fmla="*/ 359 h 365"/>
                <a:gd name="T30" fmla="*/ 213 w 315"/>
                <a:gd name="T31" fmla="*/ 365 h 365"/>
                <a:gd name="T32" fmla="*/ 186 w 315"/>
                <a:gd name="T33" fmla="*/ 350 h 365"/>
                <a:gd name="T34" fmla="*/ 144 w 315"/>
                <a:gd name="T35" fmla="*/ 352 h 365"/>
                <a:gd name="T36" fmla="*/ 115 w 315"/>
                <a:gd name="T37" fmla="*/ 344 h 365"/>
                <a:gd name="T38" fmla="*/ 75 w 315"/>
                <a:gd name="T39" fmla="*/ 321 h 365"/>
                <a:gd name="T40" fmla="*/ 54 w 315"/>
                <a:gd name="T41" fmla="*/ 311 h 365"/>
                <a:gd name="T42" fmla="*/ 36 w 315"/>
                <a:gd name="T43" fmla="*/ 309 h 365"/>
                <a:gd name="T44" fmla="*/ 0 w 315"/>
                <a:gd name="T45" fmla="*/ 284 h 365"/>
                <a:gd name="T46" fmla="*/ 19 w 315"/>
                <a:gd name="T47" fmla="*/ 248 h 365"/>
                <a:gd name="T48" fmla="*/ 50 w 315"/>
                <a:gd name="T49" fmla="*/ 244 h 365"/>
                <a:gd name="T50" fmla="*/ 67 w 315"/>
                <a:gd name="T51" fmla="*/ 221 h 365"/>
                <a:gd name="T52" fmla="*/ 92 w 315"/>
                <a:gd name="T53" fmla="*/ 221 h 365"/>
                <a:gd name="T54" fmla="*/ 98 w 315"/>
                <a:gd name="T55" fmla="*/ 200 h 365"/>
                <a:gd name="T56" fmla="*/ 127 w 315"/>
                <a:gd name="T57" fmla="*/ 186 h 365"/>
                <a:gd name="T58" fmla="*/ 129 w 315"/>
                <a:gd name="T59" fmla="*/ 161 h 365"/>
                <a:gd name="T60" fmla="*/ 121 w 315"/>
                <a:gd name="T61" fmla="*/ 136 h 365"/>
                <a:gd name="T62" fmla="*/ 131 w 315"/>
                <a:gd name="T63" fmla="*/ 107 h 365"/>
                <a:gd name="T64" fmla="*/ 177 w 315"/>
                <a:gd name="T65" fmla="*/ 67 h 365"/>
                <a:gd name="T66" fmla="*/ 188 w 315"/>
                <a:gd name="T67" fmla="*/ 36 h 365"/>
                <a:gd name="T68" fmla="*/ 200 w 315"/>
                <a:gd name="T69" fmla="*/ 15 h 365"/>
                <a:gd name="T70" fmla="*/ 213 w 315"/>
                <a:gd name="T71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5" h="365">
                  <a:moveTo>
                    <a:pt x="213" y="0"/>
                  </a:moveTo>
                  <a:lnTo>
                    <a:pt x="225" y="9"/>
                  </a:lnTo>
                  <a:lnTo>
                    <a:pt x="223" y="19"/>
                  </a:lnTo>
                  <a:lnTo>
                    <a:pt x="261" y="50"/>
                  </a:lnTo>
                  <a:lnTo>
                    <a:pt x="267" y="67"/>
                  </a:lnTo>
                  <a:lnTo>
                    <a:pt x="279" y="77"/>
                  </a:lnTo>
                  <a:lnTo>
                    <a:pt x="279" y="98"/>
                  </a:lnTo>
                  <a:lnTo>
                    <a:pt x="273" y="109"/>
                  </a:lnTo>
                  <a:lnTo>
                    <a:pt x="273" y="129"/>
                  </a:lnTo>
                  <a:lnTo>
                    <a:pt x="271" y="146"/>
                  </a:lnTo>
                  <a:lnTo>
                    <a:pt x="281" y="161"/>
                  </a:lnTo>
                  <a:lnTo>
                    <a:pt x="279" y="171"/>
                  </a:lnTo>
                  <a:lnTo>
                    <a:pt x="271" y="182"/>
                  </a:lnTo>
                  <a:lnTo>
                    <a:pt x="275" y="196"/>
                  </a:lnTo>
                  <a:lnTo>
                    <a:pt x="292" y="202"/>
                  </a:lnTo>
                  <a:lnTo>
                    <a:pt x="296" y="223"/>
                  </a:lnTo>
                  <a:lnTo>
                    <a:pt x="309" y="227"/>
                  </a:lnTo>
                  <a:lnTo>
                    <a:pt x="306" y="242"/>
                  </a:lnTo>
                  <a:lnTo>
                    <a:pt x="309" y="259"/>
                  </a:lnTo>
                  <a:lnTo>
                    <a:pt x="315" y="265"/>
                  </a:lnTo>
                  <a:lnTo>
                    <a:pt x="311" y="288"/>
                  </a:lnTo>
                  <a:lnTo>
                    <a:pt x="315" y="300"/>
                  </a:lnTo>
                  <a:lnTo>
                    <a:pt x="300" y="309"/>
                  </a:lnTo>
                  <a:lnTo>
                    <a:pt x="288" y="302"/>
                  </a:lnTo>
                  <a:lnTo>
                    <a:pt x="284" y="311"/>
                  </a:lnTo>
                  <a:lnTo>
                    <a:pt x="271" y="307"/>
                  </a:lnTo>
                  <a:lnTo>
                    <a:pt x="261" y="317"/>
                  </a:lnTo>
                  <a:lnTo>
                    <a:pt x="261" y="327"/>
                  </a:lnTo>
                  <a:lnTo>
                    <a:pt x="256" y="342"/>
                  </a:lnTo>
                  <a:lnTo>
                    <a:pt x="252" y="359"/>
                  </a:lnTo>
                  <a:lnTo>
                    <a:pt x="238" y="350"/>
                  </a:lnTo>
                  <a:lnTo>
                    <a:pt x="213" y="365"/>
                  </a:lnTo>
                  <a:lnTo>
                    <a:pt x="204" y="350"/>
                  </a:lnTo>
                  <a:lnTo>
                    <a:pt x="186" y="350"/>
                  </a:lnTo>
                  <a:lnTo>
                    <a:pt x="163" y="342"/>
                  </a:lnTo>
                  <a:lnTo>
                    <a:pt x="144" y="352"/>
                  </a:lnTo>
                  <a:lnTo>
                    <a:pt x="125" y="334"/>
                  </a:lnTo>
                  <a:lnTo>
                    <a:pt x="115" y="344"/>
                  </a:lnTo>
                  <a:lnTo>
                    <a:pt x="96" y="332"/>
                  </a:lnTo>
                  <a:lnTo>
                    <a:pt x="75" y="321"/>
                  </a:lnTo>
                  <a:lnTo>
                    <a:pt x="65" y="309"/>
                  </a:lnTo>
                  <a:lnTo>
                    <a:pt x="54" y="311"/>
                  </a:lnTo>
                  <a:lnTo>
                    <a:pt x="42" y="323"/>
                  </a:lnTo>
                  <a:lnTo>
                    <a:pt x="36" y="309"/>
                  </a:lnTo>
                  <a:lnTo>
                    <a:pt x="21" y="307"/>
                  </a:lnTo>
                  <a:lnTo>
                    <a:pt x="0" y="284"/>
                  </a:lnTo>
                  <a:lnTo>
                    <a:pt x="15" y="267"/>
                  </a:lnTo>
                  <a:lnTo>
                    <a:pt x="19" y="248"/>
                  </a:lnTo>
                  <a:lnTo>
                    <a:pt x="40" y="250"/>
                  </a:lnTo>
                  <a:lnTo>
                    <a:pt x="50" y="244"/>
                  </a:lnTo>
                  <a:lnTo>
                    <a:pt x="56" y="225"/>
                  </a:lnTo>
                  <a:lnTo>
                    <a:pt x="67" y="221"/>
                  </a:lnTo>
                  <a:lnTo>
                    <a:pt x="79" y="232"/>
                  </a:lnTo>
                  <a:lnTo>
                    <a:pt x="92" y="221"/>
                  </a:lnTo>
                  <a:lnTo>
                    <a:pt x="83" y="209"/>
                  </a:lnTo>
                  <a:lnTo>
                    <a:pt x="98" y="200"/>
                  </a:lnTo>
                  <a:lnTo>
                    <a:pt x="113" y="200"/>
                  </a:lnTo>
                  <a:lnTo>
                    <a:pt x="127" y="186"/>
                  </a:lnTo>
                  <a:lnTo>
                    <a:pt x="117" y="173"/>
                  </a:lnTo>
                  <a:lnTo>
                    <a:pt x="129" y="161"/>
                  </a:lnTo>
                  <a:lnTo>
                    <a:pt x="129" y="146"/>
                  </a:lnTo>
                  <a:lnTo>
                    <a:pt x="121" y="136"/>
                  </a:lnTo>
                  <a:lnTo>
                    <a:pt x="123" y="119"/>
                  </a:lnTo>
                  <a:lnTo>
                    <a:pt x="131" y="107"/>
                  </a:lnTo>
                  <a:lnTo>
                    <a:pt x="150" y="107"/>
                  </a:lnTo>
                  <a:lnTo>
                    <a:pt x="177" y="67"/>
                  </a:lnTo>
                  <a:lnTo>
                    <a:pt x="188" y="54"/>
                  </a:lnTo>
                  <a:lnTo>
                    <a:pt x="188" y="36"/>
                  </a:lnTo>
                  <a:lnTo>
                    <a:pt x="202" y="29"/>
                  </a:lnTo>
                  <a:lnTo>
                    <a:pt x="200" y="15"/>
                  </a:lnTo>
                  <a:lnTo>
                    <a:pt x="208" y="4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54">
              <a:extLst>
                <a:ext uri="{FF2B5EF4-FFF2-40B4-BE49-F238E27FC236}">
                  <a16:creationId xmlns:a16="http://schemas.microsoft.com/office/drawing/2014/main" id="{570CD72E-F1B8-4B38-94FF-2DBCD3EC1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3584"/>
              <a:ext cx="456" cy="334"/>
            </a:xfrm>
            <a:custGeom>
              <a:avLst/>
              <a:gdLst>
                <a:gd name="T0" fmla="*/ 31 w 456"/>
                <a:gd name="T1" fmla="*/ 207 h 334"/>
                <a:gd name="T2" fmla="*/ 69 w 456"/>
                <a:gd name="T3" fmla="*/ 219 h 334"/>
                <a:gd name="T4" fmla="*/ 146 w 456"/>
                <a:gd name="T5" fmla="*/ 278 h 334"/>
                <a:gd name="T6" fmla="*/ 192 w 456"/>
                <a:gd name="T7" fmla="*/ 292 h 334"/>
                <a:gd name="T8" fmla="*/ 231 w 456"/>
                <a:gd name="T9" fmla="*/ 278 h 334"/>
                <a:gd name="T10" fmla="*/ 244 w 456"/>
                <a:gd name="T11" fmla="*/ 313 h 334"/>
                <a:gd name="T12" fmla="*/ 244 w 456"/>
                <a:gd name="T13" fmla="*/ 326 h 334"/>
                <a:gd name="T14" fmla="*/ 269 w 456"/>
                <a:gd name="T15" fmla="*/ 313 h 334"/>
                <a:gd name="T16" fmla="*/ 300 w 456"/>
                <a:gd name="T17" fmla="*/ 307 h 334"/>
                <a:gd name="T18" fmla="*/ 352 w 456"/>
                <a:gd name="T19" fmla="*/ 290 h 334"/>
                <a:gd name="T20" fmla="*/ 377 w 456"/>
                <a:gd name="T21" fmla="*/ 294 h 334"/>
                <a:gd name="T22" fmla="*/ 398 w 456"/>
                <a:gd name="T23" fmla="*/ 290 h 334"/>
                <a:gd name="T24" fmla="*/ 427 w 456"/>
                <a:gd name="T25" fmla="*/ 271 h 334"/>
                <a:gd name="T26" fmla="*/ 442 w 456"/>
                <a:gd name="T27" fmla="*/ 232 h 334"/>
                <a:gd name="T28" fmla="*/ 452 w 456"/>
                <a:gd name="T29" fmla="*/ 213 h 334"/>
                <a:gd name="T30" fmla="*/ 421 w 456"/>
                <a:gd name="T31" fmla="*/ 205 h 334"/>
                <a:gd name="T32" fmla="*/ 411 w 456"/>
                <a:gd name="T33" fmla="*/ 171 h 334"/>
                <a:gd name="T34" fmla="*/ 429 w 456"/>
                <a:gd name="T35" fmla="*/ 128 h 334"/>
                <a:gd name="T36" fmla="*/ 406 w 456"/>
                <a:gd name="T37" fmla="*/ 111 h 334"/>
                <a:gd name="T38" fmla="*/ 338 w 456"/>
                <a:gd name="T39" fmla="*/ 82 h 334"/>
                <a:gd name="T40" fmla="*/ 313 w 456"/>
                <a:gd name="T41" fmla="*/ 82 h 334"/>
                <a:gd name="T42" fmla="*/ 319 w 456"/>
                <a:gd name="T43" fmla="*/ 55 h 334"/>
                <a:gd name="T44" fmla="*/ 275 w 456"/>
                <a:gd name="T45" fmla="*/ 7 h 334"/>
                <a:gd name="T46" fmla="*/ 244 w 456"/>
                <a:gd name="T47" fmla="*/ 36 h 334"/>
                <a:gd name="T48" fmla="*/ 213 w 456"/>
                <a:gd name="T49" fmla="*/ 28 h 334"/>
                <a:gd name="T50" fmla="*/ 181 w 456"/>
                <a:gd name="T51" fmla="*/ 17 h 334"/>
                <a:gd name="T52" fmla="*/ 150 w 456"/>
                <a:gd name="T53" fmla="*/ 7 h 334"/>
                <a:gd name="T54" fmla="*/ 113 w 456"/>
                <a:gd name="T55" fmla="*/ 0 h 334"/>
                <a:gd name="T56" fmla="*/ 71 w 456"/>
                <a:gd name="T57" fmla="*/ 40 h 334"/>
                <a:gd name="T58" fmla="*/ 52 w 456"/>
                <a:gd name="T59" fmla="*/ 67 h 334"/>
                <a:gd name="T60" fmla="*/ 27 w 456"/>
                <a:gd name="T61" fmla="*/ 96 h 334"/>
                <a:gd name="T62" fmla="*/ 2 w 456"/>
                <a:gd name="T63" fmla="*/ 115 h 334"/>
                <a:gd name="T64" fmla="*/ 0 w 456"/>
                <a:gd name="T65" fmla="*/ 151 h 334"/>
                <a:gd name="T66" fmla="*/ 8 w 456"/>
                <a:gd name="T67" fmla="*/ 173 h 334"/>
                <a:gd name="T68" fmla="*/ 19 w 456"/>
                <a:gd name="T69" fmla="*/ 20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6" h="334">
                  <a:moveTo>
                    <a:pt x="19" y="205"/>
                  </a:moveTo>
                  <a:lnTo>
                    <a:pt x="31" y="207"/>
                  </a:lnTo>
                  <a:lnTo>
                    <a:pt x="44" y="219"/>
                  </a:lnTo>
                  <a:lnTo>
                    <a:pt x="69" y="219"/>
                  </a:lnTo>
                  <a:lnTo>
                    <a:pt x="111" y="234"/>
                  </a:lnTo>
                  <a:lnTo>
                    <a:pt x="146" y="278"/>
                  </a:lnTo>
                  <a:lnTo>
                    <a:pt x="177" y="278"/>
                  </a:lnTo>
                  <a:lnTo>
                    <a:pt x="192" y="292"/>
                  </a:lnTo>
                  <a:lnTo>
                    <a:pt x="221" y="290"/>
                  </a:lnTo>
                  <a:lnTo>
                    <a:pt x="231" y="278"/>
                  </a:lnTo>
                  <a:lnTo>
                    <a:pt x="246" y="284"/>
                  </a:lnTo>
                  <a:lnTo>
                    <a:pt x="244" y="313"/>
                  </a:lnTo>
                  <a:lnTo>
                    <a:pt x="248" y="319"/>
                  </a:lnTo>
                  <a:lnTo>
                    <a:pt x="244" y="326"/>
                  </a:lnTo>
                  <a:lnTo>
                    <a:pt x="250" y="334"/>
                  </a:lnTo>
                  <a:lnTo>
                    <a:pt x="269" y="313"/>
                  </a:lnTo>
                  <a:lnTo>
                    <a:pt x="288" y="317"/>
                  </a:lnTo>
                  <a:lnTo>
                    <a:pt x="300" y="307"/>
                  </a:lnTo>
                  <a:lnTo>
                    <a:pt x="327" y="309"/>
                  </a:lnTo>
                  <a:lnTo>
                    <a:pt x="352" y="290"/>
                  </a:lnTo>
                  <a:lnTo>
                    <a:pt x="373" y="290"/>
                  </a:lnTo>
                  <a:lnTo>
                    <a:pt x="377" y="294"/>
                  </a:lnTo>
                  <a:lnTo>
                    <a:pt x="390" y="284"/>
                  </a:lnTo>
                  <a:lnTo>
                    <a:pt x="398" y="290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31" y="248"/>
                  </a:lnTo>
                  <a:lnTo>
                    <a:pt x="442" y="232"/>
                  </a:lnTo>
                  <a:lnTo>
                    <a:pt x="456" y="228"/>
                  </a:lnTo>
                  <a:lnTo>
                    <a:pt x="452" y="213"/>
                  </a:lnTo>
                  <a:lnTo>
                    <a:pt x="440" y="205"/>
                  </a:lnTo>
                  <a:lnTo>
                    <a:pt x="421" y="205"/>
                  </a:lnTo>
                  <a:lnTo>
                    <a:pt x="417" y="194"/>
                  </a:lnTo>
                  <a:lnTo>
                    <a:pt x="411" y="171"/>
                  </a:lnTo>
                  <a:lnTo>
                    <a:pt x="438" y="136"/>
                  </a:lnTo>
                  <a:lnTo>
                    <a:pt x="429" y="128"/>
                  </a:lnTo>
                  <a:lnTo>
                    <a:pt x="409" y="128"/>
                  </a:lnTo>
                  <a:lnTo>
                    <a:pt x="406" y="111"/>
                  </a:lnTo>
                  <a:lnTo>
                    <a:pt x="381" y="80"/>
                  </a:lnTo>
                  <a:lnTo>
                    <a:pt x="338" y="82"/>
                  </a:lnTo>
                  <a:lnTo>
                    <a:pt x="327" y="86"/>
                  </a:lnTo>
                  <a:lnTo>
                    <a:pt x="313" y="82"/>
                  </a:lnTo>
                  <a:lnTo>
                    <a:pt x="306" y="67"/>
                  </a:lnTo>
                  <a:lnTo>
                    <a:pt x="319" y="55"/>
                  </a:lnTo>
                  <a:lnTo>
                    <a:pt x="304" y="23"/>
                  </a:lnTo>
                  <a:lnTo>
                    <a:pt x="275" y="7"/>
                  </a:lnTo>
                  <a:lnTo>
                    <a:pt x="248" y="21"/>
                  </a:lnTo>
                  <a:lnTo>
                    <a:pt x="244" y="36"/>
                  </a:lnTo>
                  <a:lnTo>
                    <a:pt x="225" y="23"/>
                  </a:lnTo>
                  <a:lnTo>
                    <a:pt x="213" y="28"/>
                  </a:lnTo>
                  <a:lnTo>
                    <a:pt x="196" y="11"/>
                  </a:lnTo>
                  <a:lnTo>
                    <a:pt x="181" y="17"/>
                  </a:lnTo>
                  <a:lnTo>
                    <a:pt x="156" y="15"/>
                  </a:lnTo>
                  <a:lnTo>
                    <a:pt x="150" y="7"/>
                  </a:lnTo>
                  <a:lnTo>
                    <a:pt x="125" y="7"/>
                  </a:lnTo>
                  <a:lnTo>
                    <a:pt x="113" y="0"/>
                  </a:lnTo>
                  <a:lnTo>
                    <a:pt x="86" y="5"/>
                  </a:lnTo>
                  <a:lnTo>
                    <a:pt x="71" y="40"/>
                  </a:lnTo>
                  <a:lnTo>
                    <a:pt x="71" y="63"/>
                  </a:lnTo>
                  <a:lnTo>
                    <a:pt x="52" y="67"/>
                  </a:lnTo>
                  <a:lnTo>
                    <a:pt x="29" y="84"/>
                  </a:lnTo>
                  <a:lnTo>
                    <a:pt x="27" y="96"/>
                  </a:lnTo>
                  <a:lnTo>
                    <a:pt x="6" y="113"/>
                  </a:lnTo>
                  <a:lnTo>
                    <a:pt x="2" y="115"/>
                  </a:lnTo>
                  <a:lnTo>
                    <a:pt x="0" y="134"/>
                  </a:lnTo>
                  <a:lnTo>
                    <a:pt x="0" y="151"/>
                  </a:lnTo>
                  <a:lnTo>
                    <a:pt x="8" y="155"/>
                  </a:lnTo>
                  <a:lnTo>
                    <a:pt x="8" y="173"/>
                  </a:lnTo>
                  <a:lnTo>
                    <a:pt x="19" y="198"/>
                  </a:lnTo>
                  <a:lnTo>
                    <a:pt x="19" y="205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55">
              <a:extLst>
                <a:ext uri="{FF2B5EF4-FFF2-40B4-BE49-F238E27FC236}">
                  <a16:creationId xmlns:a16="http://schemas.microsoft.com/office/drawing/2014/main" id="{399A6FB0-F08B-4009-B7AC-FA0FEAF7D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349"/>
              <a:ext cx="715" cy="802"/>
            </a:xfrm>
            <a:custGeom>
              <a:avLst/>
              <a:gdLst>
                <a:gd name="T0" fmla="*/ 130 w 343"/>
                <a:gd name="T1" fmla="*/ 6 h 385"/>
                <a:gd name="T2" fmla="*/ 122 w 343"/>
                <a:gd name="T3" fmla="*/ 28 h 385"/>
                <a:gd name="T4" fmla="*/ 130 w 343"/>
                <a:gd name="T5" fmla="*/ 52 h 385"/>
                <a:gd name="T6" fmla="*/ 125 w 343"/>
                <a:gd name="T7" fmla="*/ 69 h 385"/>
                <a:gd name="T8" fmla="*/ 112 w 343"/>
                <a:gd name="T9" fmla="*/ 91 h 385"/>
                <a:gd name="T10" fmla="*/ 121 w 343"/>
                <a:gd name="T11" fmla="*/ 120 h 385"/>
                <a:gd name="T12" fmla="*/ 126 w 343"/>
                <a:gd name="T13" fmla="*/ 134 h 385"/>
                <a:gd name="T14" fmla="*/ 135 w 343"/>
                <a:gd name="T15" fmla="*/ 155 h 385"/>
                <a:gd name="T16" fmla="*/ 117 w 343"/>
                <a:gd name="T17" fmla="*/ 166 h 385"/>
                <a:gd name="T18" fmla="*/ 101 w 343"/>
                <a:gd name="T19" fmla="*/ 156 h 385"/>
                <a:gd name="T20" fmla="*/ 93 w 343"/>
                <a:gd name="T21" fmla="*/ 172 h 385"/>
                <a:gd name="T22" fmla="*/ 76 w 343"/>
                <a:gd name="T23" fmla="*/ 211 h 385"/>
                <a:gd name="T24" fmla="*/ 61 w 343"/>
                <a:gd name="T25" fmla="*/ 202 h 385"/>
                <a:gd name="T26" fmla="*/ 47 w 343"/>
                <a:gd name="T27" fmla="*/ 209 h 385"/>
                <a:gd name="T28" fmla="*/ 28 w 343"/>
                <a:gd name="T29" fmla="*/ 221 h 385"/>
                <a:gd name="T30" fmla="*/ 30 w 343"/>
                <a:gd name="T31" fmla="*/ 240 h 385"/>
                <a:gd name="T32" fmla="*/ 21 w 343"/>
                <a:gd name="T33" fmla="*/ 260 h 385"/>
                <a:gd name="T34" fmla="*/ 19 w 343"/>
                <a:gd name="T35" fmla="*/ 279 h 385"/>
                <a:gd name="T36" fmla="*/ 16 w 343"/>
                <a:gd name="T37" fmla="*/ 301 h 385"/>
                <a:gd name="T38" fmla="*/ 4 w 343"/>
                <a:gd name="T39" fmla="*/ 310 h 385"/>
                <a:gd name="T40" fmla="*/ 21 w 343"/>
                <a:gd name="T41" fmla="*/ 331 h 385"/>
                <a:gd name="T42" fmla="*/ 50 w 343"/>
                <a:gd name="T43" fmla="*/ 343 h 385"/>
                <a:gd name="T44" fmla="*/ 81 w 343"/>
                <a:gd name="T45" fmla="*/ 335 h 385"/>
                <a:gd name="T46" fmla="*/ 94 w 343"/>
                <a:gd name="T47" fmla="*/ 348 h 385"/>
                <a:gd name="T48" fmla="*/ 125 w 343"/>
                <a:gd name="T49" fmla="*/ 359 h 385"/>
                <a:gd name="T50" fmla="*/ 146 w 343"/>
                <a:gd name="T51" fmla="*/ 378 h 385"/>
                <a:gd name="T52" fmla="*/ 165 w 343"/>
                <a:gd name="T53" fmla="*/ 380 h 385"/>
                <a:gd name="T54" fmla="*/ 188 w 343"/>
                <a:gd name="T55" fmla="*/ 351 h 385"/>
                <a:gd name="T56" fmla="*/ 219 w 343"/>
                <a:gd name="T57" fmla="*/ 286 h 385"/>
                <a:gd name="T58" fmla="*/ 210 w 343"/>
                <a:gd name="T59" fmla="*/ 235 h 385"/>
                <a:gd name="T60" fmla="*/ 204 w 343"/>
                <a:gd name="T61" fmla="*/ 208 h 385"/>
                <a:gd name="T62" fmla="*/ 220 w 343"/>
                <a:gd name="T63" fmla="*/ 196 h 385"/>
                <a:gd name="T64" fmla="*/ 240 w 343"/>
                <a:gd name="T65" fmla="*/ 194 h 385"/>
                <a:gd name="T66" fmla="*/ 246 w 343"/>
                <a:gd name="T67" fmla="*/ 189 h 385"/>
                <a:gd name="T68" fmla="*/ 264 w 343"/>
                <a:gd name="T69" fmla="*/ 189 h 385"/>
                <a:gd name="T70" fmla="*/ 284 w 343"/>
                <a:gd name="T71" fmla="*/ 188 h 385"/>
                <a:gd name="T72" fmla="*/ 294 w 343"/>
                <a:gd name="T73" fmla="*/ 170 h 385"/>
                <a:gd name="T74" fmla="*/ 315 w 343"/>
                <a:gd name="T75" fmla="*/ 161 h 385"/>
                <a:gd name="T76" fmla="*/ 319 w 343"/>
                <a:gd name="T77" fmla="*/ 165 h 385"/>
                <a:gd name="T78" fmla="*/ 337 w 343"/>
                <a:gd name="T79" fmla="*/ 152 h 385"/>
                <a:gd name="T80" fmla="*/ 318 w 343"/>
                <a:gd name="T81" fmla="*/ 136 h 385"/>
                <a:gd name="T82" fmla="*/ 320 w 343"/>
                <a:gd name="T83" fmla="*/ 126 h 385"/>
                <a:gd name="T84" fmla="*/ 331 w 343"/>
                <a:gd name="T85" fmla="*/ 116 h 385"/>
                <a:gd name="T86" fmla="*/ 343 w 343"/>
                <a:gd name="T87" fmla="*/ 109 h 385"/>
                <a:gd name="T88" fmla="*/ 326 w 343"/>
                <a:gd name="T89" fmla="*/ 93 h 385"/>
                <a:gd name="T90" fmla="*/ 312 w 343"/>
                <a:gd name="T91" fmla="*/ 81 h 385"/>
                <a:gd name="T92" fmla="*/ 298 w 343"/>
                <a:gd name="T93" fmla="*/ 82 h 385"/>
                <a:gd name="T94" fmla="*/ 282 w 343"/>
                <a:gd name="T95" fmla="*/ 70 h 385"/>
                <a:gd name="T96" fmla="*/ 260 w 343"/>
                <a:gd name="T97" fmla="*/ 82 h 385"/>
                <a:gd name="T98" fmla="*/ 255 w 343"/>
                <a:gd name="T99" fmla="*/ 98 h 385"/>
                <a:gd name="T100" fmla="*/ 242 w 343"/>
                <a:gd name="T101" fmla="*/ 123 h 385"/>
                <a:gd name="T102" fmla="*/ 237 w 343"/>
                <a:gd name="T103" fmla="*/ 120 h 385"/>
                <a:gd name="T104" fmla="*/ 224 w 343"/>
                <a:gd name="T105" fmla="*/ 124 h 385"/>
                <a:gd name="T106" fmla="*/ 199 w 343"/>
                <a:gd name="T107" fmla="*/ 139 h 385"/>
                <a:gd name="T108" fmla="*/ 191 w 343"/>
                <a:gd name="T109" fmla="*/ 91 h 385"/>
                <a:gd name="T110" fmla="*/ 181 w 343"/>
                <a:gd name="T111" fmla="*/ 68 h 385"/>
                <a:gd name="T112" fmla="*/ 175 w 343"/>
                <a:gd name="T113" fmla="*/ 56 h 385"/>
                <a:gd name="T114" fmla="*/ 173 w 343"/>
                <a:gd name="T115" fmla="*/ 44 h 385"/>
                <a:gd name="T116" fmla="*/ 163 w 343"/>
                <a:gd name="T117" fmla="*/ 28 h 385"/>
                <a:gd name="T118" fmla="*/ 144 w 343"/>
                <a:gd name="T119" fmla="*/ 16 h 385"/>
                <a:gd name="T120" fmla="*/ 143 w 343"/>
                <a:gd name="T121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3" h="385">
                  <a:moveTo>
                    <a:pt x="143" y="0"/>
                  </a:moveTo>
                  <a:cubicBezTo>
                    <a:pt x="136" y="5"/>
                    <a:pt x="136" y="5"/>
                    <a:pt x="136" y="5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31" y="132"/>
                    <a:pt x="131" y="132"/>
                    <a:pt x="131" y="132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1" y="156"/>
                    <a:pt x="101" y="156"/>
                    <a:pt x="101" y="156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3" y="205"/>
                    <a:pt x="73" y="205"/>
                    <a:pt x="73" y="205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36" y="210"/>
                    <a:pt x="36" y="210"/>
                    <a:pt x="36" y="210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30" y="240"/>
                    <a:pt x="30" y="240"/>
                    <a:pt x="30" y="24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4" y="271"/>
                    <a:pt x="14" y="271"/>
                    <a:pt x="14" y="271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8" y="297"/>
                    <a:pt x="18" y="297"/>
                    <a:pt x="18" y="297"/>
                  </a:cubicBezTo>
                  <a:cubicBezTo>
                    <a:pt x="16" y="301"/>
                    <a:pt x="16" y="301"/>
                    <a:pt x="16" y="301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9" y="307"/>
                    <a:pt x="9" y="307"/>
                    <a:pt x="9" y="307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2" y="321"/>
                    <a:pt x="2" y="321"/>
                    <a:pt x="2" y="321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30" y="333"/>
                    <a:pt x="30" y="333"/>
                    <a:pt x="30" y="333"/>
                  </a:cubicBezTo>
                  <a:cubicBezTo>
                    <a:pt x="41" y="336"/>
                    <a:pt x="41" y="336"/>
                    <a:pt x="41" y="336"/>
                  </a:cubicBezTo>
                  <a:cubicBezTo>
                    <a:pt x="50" y="343"/>
                    <a:pt x="50" y="343"/>
                    <a:pt x="50" y="343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7" y="348"/>
                    <a:pt x="67" y="348"/>
                    <a:pt x="67" y="348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7" y="339"/>
                    <a:pt x="87" y="339"/>
                    <a:pt x="87" y="339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25" y="359"/>
                    <a:pt x="125" y="359"/>
                    <a:pt x="125" y="359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43" y="367"/>
                    <a:pt x="143" y="367"/>
                    <a:pt x="143" y="367"/>
                  </a:cubicBezTo>
                  <a:cubicBezTo>
                    <a:pt x="146" y="378"/>
                    <a:pt x="146" y="378"/>
                    <a:pt x="146" y="378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5" y="380"/>
                    <a:pt x="165" y="380"/>
                    <a:pt x="165" y="380"/>
                  </a:cubicBezTo>
                  <a:cubicBezTo>
                    <a:pt x="170" y="380"/>
                    <a:pt x="170" y="380"/>
                    <a:pt x="170" y="380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217" y="313"/>
                    <a:pt x="217" y="313"/>
                    <a:pt x="217" y="313"/>
                  </a:cubicBezTo>
                  <a:cubicBezTo>
                    <a:pt x="219" y="286"/>
                    <a:pt x="219" y="286"/>
                    <a:pt x="219" y="286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15" y="267"/>
                    <a:pt x="215" y="267"/>
                    <a:pt x="215" y="267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6" y="226"/>
                    <a:pt x="216" y="226"/>
                    <a:pt x="216" y="226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4" y="208"/>
                    <a:pt x="204" y="208"/>
                    <a:pt x="204" y="208"/>
                  </a:cubicBezTo>
                  <a:cubicBezTo>
                    <a:pt x="212" y="203"/>
                    <a:pt x="212" y="203"/>
                    <a:pt x="212" y="203"/>
                  </a:cubicBezTo>
                  <a:cubicBezTo>
                    <a:pt x="219" y="205"/>
                    <a:pt x="219" y="205"/>
                    <a:pt x="219" y="205"/>
                  </a:cubicBezTo>
                  <a:cubicBezTo>
                    <a:pt x="220" y="196"/>
                    <a:pt x="220" y="196"/>
                    <a:pt x="220" y="196"/>
                  </a:cubicBezTo>
                  <a:cubicBezTo>
                    <a:pt x="224" y="195"/>
                    <a:pt x="224" y="195"/>
                    <a:pt x="224" y="195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40" y="194"/>
                    <a:pt x="240" y="194"/>
                    <a:pt x="240" y="194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4" y="182"/>
                    <a:pt x="244" y="182"/>
                    <a:pt x="244" y="182"/>
                  </a:cubicBezTo>
                  <a:cubicBezTo>
                    <a:pt x="246" y="189"/>
                    <a:pt x="246" y="189"/>
                    <a:pt x="246" y="189"/>
                  </a:cubicBezTo>
                  <a:cubicBezTo>
                    <a:pt x="256" y="189"/>
                    <a:pt x="256" y="189"/>
                    <a:pt x="256" y="189"/>
                  </a:cubicBezTo>
                  <a:cubicBezTo>
                    <a:pt x="261" y="184"/>
                    <a:pt x="261" y="184"/>
                    <a:pt x="261" y="184"/>
                  </a:cubicBezTo>
                  <a:cubicBezTo>
                    <a:pt x="264" y="189"/>
                    <a:pt x="264" y="189"/>
                    <a:pt x="264" y="189"/>
                  </a:cubicBezTo>
                  <a:cubicBezTo>
                    <a:pt x="274" y="189"/>
                    <a:pt x="274" y="189"/>
                    <a:pt x="274" y="189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84" y="188"/>
                    <a:pt x="284" y="188"/>
                    <a:pt x="284" y="188"/>
                  </a:cubicBezTo>
                  <a:cubicBezTo>
                    <a:pt x="290" y="182"/>
                    <a:pt x="290" y="182"/>
                    <a:pt x="290" y="182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4" y="170"/>
                    <a:pt x="294" y="170"/>
                    <a:pt x="294" y="170"/>
                  </a:cubicBezTo>
                  <a:cubicBezTo>
                    <a:pt x="302" y="163"/>
                    <a:pt x="302" y="163"/>
                    <a:pt x="302" y="163"/>
                  </a:cubicBezTo>
                  <a:cubicBezTo>
                    <a:pt x="307" y="157"/>
                    <a:pt x="307" y="157"/>
                    <a:pt x="307" y="157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35" y="156"/>
                    <a:pt x="335" y="156"/>
                    <a:pt x="335" y="156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4" y="146"/>
                    <a:pt x="334" y="146"/>
                    <a:pt x="334" y="146"/>
                  </a:cubicBezTo>
                  <a:cubicBezTo>
                    <a:pt x="328" y="149"/>
                    <a:pt x="328" y="149"/>
                    <a:pt x="328" y="149"/>
                  </a:cubicBezTo>
                  <a:cubicBezTo>
                    <a:pt x="318" y="136"/>
                    <a:pt x="318" y="136"/>
                    <a:pt x="318" y="136"/>
                  </a:cubicBezTo>
                  <a:cubicBezTo>
                    <a:pt x="321" y="132"/>
                    <a:pt x="321" y="132"/>
                    <a:pt x="321" y="132"/>
                  </a:cubicBezTo>
                  <a:cubicBezTo>
                    <a:pt x="317" y="128"/>
                    <a:pt x="317" y="128"/>
                    <a:pt x="317" y="128"/>
                  </a:cubicBezTo>
                  <a:cubicBezTo>
                    <a:pt x="320" y="126"/>
                    <a:pt x="320" y="126"/>
                    <a:pt x="320" y="126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26" y="113"/>
                    <a:pt x="326" y="113"/>
                    <a:pt x="326" y="113"/>
                  </a:cubicBezTo>
                  <a:cubicBezTo>
                    <a:pt x="331" y="116"/>
                    <a:pt x="331" y="116"/>
                    <a:pt x="331" y="116"/>
                  </a:cubicBezTo>
                  <a:cubicBezTo>
                    <a:pt x="336" y="117"/>
                    <a:pt x="336" y="117"/>
                    <a:pt x="336" y="117"/>
                  </a:cubicBezTo>
                  <a:cubicBezTo>
                    <a:pt x="342" y="115"/>
                    <a:pt x="342" y="115"/>
                    <a:pt x="342" y="115"/>
                  </a:cubicBezTo>
                  <a:cubicBezTo>
                    <a:pt x="343" y="109"/>
                    <a:pt x="343" y="109"/>
                    <a:pt x="343" y="109"/>
                  </a:cubicBezTo>
                  <a:cubicBezTo>
                    <a:pt x="331" y="96"/>
                    <a:pt x="331" y="96"/>
                    <a:pt x="331" y="96"/>
                  </a:cubicBezTo>
                  <a:cubicBezTo>
                    <a:pt x="330" y="93"/>
                    <a:pt x="330" y="93"/>
                    <a:pt x="330" y="93"/>
                  </a:cubicBezTo>
                  <a:cubicBezTo>
                    <a:pt x="326" y="93"/>
                    <a:pt x="326" y="93"/>
                    <a:pt x="326" y="93"/>
                  </a:cubicBezTo>
                  <a:cubicBezTo>
                    <a:pt x="326" y="87"/>
                    <a:pt x="326" y="87"/>
                    <a:pt x="326" y="87"/>
                  </a:cubicBezTo>
                  <a:cubicBezTo>
                    <a:pt x="316" y="77"/>
                    <a:pt x="316" y="77"/>
                    <a:pt x="316" y="77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09" y="85"/>
                    <a:pt x="309" y="85"/>
                    <a:pt x="309" y="85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3"/>
                    <a:pt x="282" y="70"/>
                    <a:pt x="282" y="70"/>
                  </a:cubicBezTo>
                  <a:cubicBezTo>
                    <a:pt x="281" y="70"/>
                    <a:pt x="267" y="70"/>
                    <a:pt x="267" y="70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61" y="92"/>
                    <a:pt x="261" y="92"/>
                    <a:pt x="261" y="92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2" y="131"/>
                    <a:pt x="242" y="131"/>
                    <a:pt x="242" y="131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0"/>
                    <a:pt x="237" y="120"/>
                    <a:pt x="237" y="120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29" y="122"/>
                    <a:pt x="229" y="122"/>
                    <a:pt x="229" y="122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07" y="138"/>
                    <a:pt x="207" y="138"/>
                    <a:pt x="207" y="138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8" y="6"/>
                    <a:pt x="148" y="6"/>
                    <a:pt x="148" y="6"/>
                  </a:cubicBezTo>
                  <a:lnTo>
                    <a:pt x="143" y="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56">
              <a:extLst>
                <a:ext uri="{FF2B5EF4-FFF2-40B4-BE49-F238E27FC236}">
                  <a16:creationId xmlns:a16="http://schemas.microsoft.com/office/drawing/2014/main" id="{0E495D22-1146-400D-8A86-55A058E6A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678"/>
              <a:ext cx="215" cy="315"/>
            </a:xfrm>
            <a:custGeom>
              <a:avLst/>
              <a:gdLst>
                <a:gd name="T0" fmla="*/ 94 w 103"/>
                <a:gd name="T1" fmla="*/ 19 h 151"/>
                <a:gd name="T2" fmla="*/ 98 w 103"/>
                <a:gd name="T3" fmla="*/ 29 h 151"/>
                <a:gd name="T4" fmla="*/ 103 w 103"/>
                <a:gd name="T5" fmla="*/ 50 h 151"/>
                <a:gd name="T6" fmla="*/ 98 w 103"/>
                <a:gd name="T7" fmla="*/ 72 h 151"/>
                <a:gd name="T8" fmla="*/ 89 w 103"/>
                <a:gd name="T9" fmla="*/ 86 h 151"/>
                <a:gd name="T10" fmla="*/ 77 w 103"/>
                <a:gd name="T11" fmla="*/ 103 h 151"/>
                <a:gd name="T12" fmla="*/ 81 w 103"/>
                <a:gd name="T13" fmla="*/ 126 h 151"/>
                <a:gd name="T14" fmla="*/ 76 w 103"/>
                <a:gd name="T15" fmla="*/ 139 h 151"/>
                <a:gd name="T16" fmla="*/ 65 w 103"/>
                <a:gd name="T17" fmla="*/ 146 h 151"/>
                <a:gd name="T18" fmla="*/ 49 w 103"/>
                <a:gd name="T19" fmla="*/ 149 h 151"/>
                <a:gd name="T20" fmla="*/ 35 w 103"/>
                <a:gd name="T21" fmla="*/ 147 h 151"/>
                <a:gd name="T22" fmla="*/ 40 w 103"/>
                <a:gd name="T23" fmla="*/ 136 h 151"/>
                <a:gd name="T24" fmla="*/ 26 w 103"/>
                <a:gd name="T25" fmla="*/ 132 h 151"/>
                <a:gd name="T26" fmla="*/ 18 w 103"/>
                <a:gd name="T27" fmla="*/ 121 h 151"/>
                <a:gd name="T28" fmla="*/ 2 w 103"/>
                <a:gd name="T29" fmla="*/ 117 h 151"/>
                <a:gd name="T30" fmla="*/ 7 w 103"/>
                <a:gd name="T31" fmla="*/ 104 h 151"/>
                <a:gd name="T32" fmla="*/ 5 w 103"/>
                <a:gd name="T33" fmla="*/ 89 h 151"/>
                <a:gd name="T34" fmla="*/ 1 w 103"/>
                <a:gd name="T35" fmla="*/ 81 h 151"/>
                <a:gd name="T36" fmla="*/ 6 w 103"/>
                <a:gd name="T37" fmla="*/ 72 h 151"/>
                <a:gd name="T38" fmla="*/ 14 w 103"/>
                <a:gd name="T39" fmla="*/ 66 h 151"/>
                <a:gd name="T40" fmla="*/ 22 w 103"/>
                <a:gd name="T41" fmla="*/ 51 h 151"/>
                <a:gd name="T42" fmla="*/ 30 w 103"/>
                <a:gd name="T43" fmla="*/ 48 h 151"/>
                <a:gd name="T44" fmla="*/ 28 w 103"/>
                <a:gd name="T45" fmla="*/ 39 h 151"/>
                <a:gd name="T46" fmla="*/ 17 w 103"/>
                <a:gd name="T47" fmla="*/ 29 h 151"/>
                <a:gd name="T48" fmla="*/ 22 w 103"/>
                <a:gd name="T49" fmla="*/ 23 h 151"/>
                <a:gd name="T50" fmla="*/ 21 w 103"/>
                <a:gd name="T51" fmla="*/ 12 h 151"/>
                <a:gd name="T52" fmla="*/ 38 w 103"/>
                <a:gd name="T53" fmla="*/ 3 h 151"/>
                <a:gd name="T54" fmla="*/ 35 w 103"/>
                <a:gd name="T55" fmla="*/ 12 h 151"/>
                <a:gd name="T56" fmla="*/ 50 w 103"/>
                <a:gd name="T57" fmla="*/ 17 h 151"/>
                <a:gd name="T58" fmla="*/ 60 w 103"/>
                <a:gd name="T59" fmla="*/ 19 h 151"/>
                <a:gd name="T60" fmla="*/ 69 w 103"/>
                <a:gd name="T61" fmla="*/ 19 h 151"/>
                <a:gd name="T62" fmla="*/ 95 w 103"/>
                <a:gd name="T6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51">
                  <a:moveTo>
                    <a:pt x="95" y="10"/>
                  </a:moveTo>
                  <a:cubicBezTo>
                    <a:pt x="94" y="19"/>
                    <a:pt x="94" y="19"/>
                    <a:pt x="94" y="19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4" y="139"/>
                    <a:pt x="72" y="140"/>
                    <a:pt x="71" y="141"/>
                  </a:cubicBezTo>
                  <a:cubicBezTo>
                    <a:pt x="69" y="144"/>
                    <a:pt x="65" y="146"/>
                    <a:pt x="65" y="146"/>
                  </a:cubicBezTo>
                  <a:cubicBezTo>
                    <a:pt x="64" y="146"/>
                    <a:pt x="58" y="146"/>
                    <a:pt x="56" y="149"/>
                  </a:cubicBezTo>
                  <a:cubicBezTo>
                    <a:pt x="53" y="151"/>
                    <a:pt x="49" y="151"/>
                    <a:pt x="49" y="149"/>
                  </a:cubicBezTo>
                  <a:cubicBezTo>
                    <a:pt x="48" y="147"/>
                    <a:pt x="45" y="146"/>
                    <a:pt x="43" y="148"/>
                  </a:cubicBezTo>
                  <a:cubicBezTo>
                    <a:pt x="41" y="150"/>
                    <a:pt x="36" y="149"/>
                    <a:pt x="35" y="147"/>
                  </a:cubicBezTo>
                  <a:cubicBezTo>
                    <a:pt x="35" y="145"/>
                    <a:pt x="33" y="143"/>
                    <a:pt x="35" y="141"/>
                  </a:cubicBezTo>
                  <a:cubicBezTo>
                    <a:pt x="36" y="139"/>
                    <a:pt x="40" y="136"/>
                    <a:pt x="40" y="136"/>
                  </a:cubicBezTo>
                  <a:cubicBezTo>
                    <a:pt x="40" y="136"/>
                    <a:pt x="35" y="133"/>
                    <a:pt x="33" y="131"/>
                  </a:cubicBezTo>
                  <a:cubicBezTo>
                    <a:pt x="31" y="129"/>
                    <a:pt x="28" y="130"/>
                    <a:pt x="26" y="132"/>
                  </a:cubicBezTo>
                  <a:cubicBezTo>
                    <a:pt x="23" y="134"/>
                    <a:pt x="23" y="126"/>
                    <a:pt x="23" y="124"/>
                  </a:cubicBezTo>
                  <a:cubicBezTo>
                    <a:pt x="23" y="122"/>
                    <a:pt x="20" y="118"/>
                    <a:pt x="18" y="121"/>
                  </a:cubicBezTo>
                  <a:cubicBezTo>
                    <a:pt x="16" y="124"/>
                    <a:pt x="9" y="123"/>
                    <a:pt x="9" y="122"/>
                  </a:cubicBezTo>
                  <a:cubicBezTo>
                    <a:pt x="8" y="120"/>
                    <a:pt x="4" y="120"/>
                    <a:pt x="2" y="117"/>
                  </a:cubicBezTo>
                  <a:cubicBezTo>
                    <a:pt x="0" y="115"/>
                    <a:pt x="3" y="115"/>
                    <a:pt x="4" y="112"/>
                  </a:cubicBezTo>
                  <a:cubicBezTo>
                    <a:pt x="6" y="110"/>
                    <a:pt x="7" y="108"/>
                    <a:pt x="7" y="104"/>
                  </a:cubicBezTo>
                  <a:cubicBezTo>
                    <a:pt x="8" y="101"/>
                    <a:pt x="6" y="99"/>
                    <a:pt x="7" y="97"/>
                  </a:cubicBezTo>
                  <a:cubicBezTo>
                    <a:pt x="8" y="95"/>
                    <a:pt x="6" y="92"/>
                    <a:pt x="5" y="89"/>
                  </a:cubicBezTo>
                  <a:cubicBezTo>
                    <a:pt x="5" y="88"/>
                    <a:pt x="3" y="86"/>
                    <a:pt x="1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83" y="20"/>
                    <a:pt x="83" y="20"/>
                    <a:pt x="83" y="20"/>
                  </a:cubicBezTo>
                  <a:lnTo>
                    <a:pt x="95" y="1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57">
              <a:extLst>
                <a:ext uri="{FF2B5EF4-FFF2-40B4-BE49-F238E27FC236}">
                  <a16:creationId xmlns:a16="http://schemas.microsoft.com/office/drawing/2014/main" id="{2EBE1DB3-20C8-4EC8-A700-D226F6CC28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84" y="2238"/>
              <a:ext cx="640" cy="1011"/>
            </a:xfrm>
            <a:custGeom>
              <a:avLst/>
              <a:gdLst>
                <a:gd name="T0" fmla="*/ 146 w 307"/>
                <a:gd name="T1" fmla="*/ 31 h 485"/>
                <a:gd name="T2" fmla="*/ 159 w 307"/>
                <a:gd name="T3" fmla="*/ 67 h 485"/>
                <a:gd name="T4" fmla="*/ 151 w 307"/>
                <a:gd name="T5" fmla="*/ 84 h 485"/>
                <a:gd name="T6" fmla="*/ 145 w 307"/>
                <a:gd name="T7" fmla="*/ 135 h 485"/>
                <a:gd name="T8" fmla="*/ 132 w 307"/>
                <a:gd name="T9" fmla="*/ 144 h 485"/>
                <a:gd name="T10" fmla="*/ 126 w 307"/>
                <a:gd name="T11" fmla="*/ 162 h 485"/>
                <a:gd name="T12" fmla="*/ 144 w 307"/>
                <a:gd name="T13" fmla="*/ 193 h 485"/>
                <a:gd name="T14" fmla="*/ 174 w 307"/>
                <a:gd name="T15" fmla="*/ 204 h 485"/>
                <a:gd name="T16" fmla="*/ 201 w 307"/>
                <a:gd name="T17" fmla="*/ 222 h 485"/>
                <a:gd name="T18" fmla="*/ 210 w 307"/>
                <a:gd name="T19" fmla="*/ 234 h 485"/>
                <a:gd name="T20" fmla="*/ 228 w 307"/>
                <a:gd name="T21" fmla="*/ 260 h 485"/>
                <a:gd name="T22" fmla="*/ 237 w 307"/>
                <a:gd name="T23" fmla="*/ 288 h 485"/>
                <a:gd name="T24" fmla="*/ 258 w 307"/>
                <a:gd name="T25" fmla="*/ 325 h 485"/>
                <a:gd name="T26" fmla="*/ 278 w 307"/>
                <a:gd name="T27" fmla="*/ 363 h 485"/>
                <a:gd name="T28" fmla="*/ 251 w 307"/>
                <a:gd name="T29" fmla="*/ 388 h 485"/>
                <a:gd name="T30" fmla="*/ 144 w 307"/>
                <a:gd name="T31" fmla="*/ 321 h 485"/>
                <a:gd name="T32" fmla="*/ 126 w 307"/>
                <a:gd name="T33" fmla="*/ 281 h 485"/>
                <a:gd name="T34" fmla="*/ 119 w 307"/>
                <a:gd name="T35" fmla="*/ 231 h 485"/>
                <a:gd name="T36" fmla="*/ 101 w 307"/>
                <a:gd name="T37" fmla="*/ 181 h 485"/>
                <a:gd name="T38" fmla="*/ 92 w 307"/>
                <a:gd name="T39" fmla="*/ 144 h 485"/>
                <a:gd name="T40" fmla="*/ 68 w 307"/>
                <a:gd name="T41" fmla="*/ 113 h 485"/>
                <a:gd name="T42" fmla="*/ 61 w 307"/>
                <a:gd name="T43" fmla="*/ 138 h 485"/>
                <a:gd name="T44" fmla="*/ 73 w 307"/>
                <a:gd name="T45" fmla="*/ 158 h 485"/>
                <a:gd name="T46" fmla="*/ 59 w 307"/>
                <a:gd name="T47" fmla="*/ 155 h 485"/>
                <a:gd name="T48" fmla="*/ 46 w 307"/>
                <a:gd name="T49" fmla="*/ 140 h 485"/>
                <a:gd name="T50" fmla="*/ 27 w 307"/>
                <a:gd name="T51" fmla="*/ 123 h 485"/>
                <a:gd name="T52" fmla="*/ 12 w 307"/>
                <a:gd name="T53" fmla="*/ 115 h 485"/>
                <a:gd name="T54" fmla="*/ 1 w 307"/>
                <a:gd name="T55" fmla="*/ 94 h 485"/>
                <a:gd name="T56" fmla="*/ 9 w 307"/>
                <a:gd name="T57" fmla="*/ 80 h 485"/>
                <a:gd name="T58" fmla="*/ 26 w 307"/>
                <a:gd name="T59" fmla="*/ 66 h 485"/>
                <a:gd name="T60" fmla="*/ 43 w 307"/>
                <a:gd name="T61" fmla="*/ 48 h 485"/>
                <a:gd name="T62" fmla="*/ 72 w 307"/>
                <a:gd name="T63" fmla="*/ 57 h 485"/>
                <a:gd name="T64" fmla="*/ 89 w 307"/>
                <a:gd name="T65" fmla="*/ 57 h 485"/>
                <a:gd name="T66" fmla="*/ 106 w 307"/>
                <a:gd name="T67" fmla="*/ 52 h 485"/>
                <a:gd name="T68" fmla="*/ 116 w 307"/>
                <a:gd name="T69" fmla="*/ 22 h 485"/>
                <a:gd name="T70" fmla="*/ 129 w 307"/>
                <a:gd name="T71" fmla="*/ 7 h 485"/>
                <a:gd name="T72" fmla="*/ 304 w 307"/>
                <a:gd name="T73" fmla="*/ 479 h 485"/>
                <a:gd name="T74" fmla="*/ 306 w 307"/>
                <a:gd name="T75" fmla="*/ 484 h 485"/>
                <a:gd name="T76" fmla="*/ 304 w 307"/>
                <a:gd name="T77" fmla="*/ 479 h 485"/>
                <a:gd name="T78" fmla="*/ 295 w 307"/>
                <a:gd name="T79" fmla="*/ 462 h 485"/>
                <a:gd name="T80" fmla="*/ 285 w 307"/>
                <a:gd name="T81" fmla="*/ 433 h 485"/>
                <a:gd name="T82" fmla="*/ 282 w 307"/>
                <a:gd name="T83" fmla="*/ 418 h 485"/>
                <a:gd name="T84" fmla="*/ 282 w 307"/>
                <a:gd name="T85" fmla="*/ 202 h 485"/>
                <a:gd name="T86" fmla="*/ 149 w 307"/>
                <a:gd name="T87" fmla="*/ 166 h 485"/>
                <a:gd name="T88" fmla="*/ 158 w 307"/>
                <a:gd name="T89" fmla="*/ 188 h 485"/>
                <a:gd name="T90" fmla="*/ 149 w 307"/>
                <a:gd name="T91" fmla="*/ 16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7" h="485">
                  <a:moveTo>
                    <a:pt x="140" y="0"/>
                  </a:moveTo>
                  <a:cubicBezTo>
                    <a:pt x="141" y="4"/>
                    <a:pt x="143" y="7"/>
                    <a:pt x="142" y="12"/>
                  </a:cubicBezTo>
                  <a:cubicBezTo>
                    <a:pt x="142" y="17"/>
                    <a:pt x="144" y="28"/>
                    <a:pt x="146" y="31"/>
                  </a:cubicBezTo>
                  <a:cubicBezTo>
                    <a:pt x="149" y="34"/>
                    <a:pt x="152" y="39"/>
                    <a:pt x="153" y="42"/>
                  </a:cubicBezTo>
                  <a:cubicBezTo>
                    <a:pt x="154" y="46"/>
                    <a:pt x="156" y="50"/>
                    <a:pt x="157" y="54"/>
                  </a:cubicBezTo>
                  <a:cubicBezTo>
                    <a:pt x="157" y="59"/>
                    <a:pt x="158" y="65"/>
                    <a:pt x="159" y="67"/>
                  </a:cubicBezTo>
                  <a:cubicBezTo>
                    <a:pt x="160" y="69"/>
                    <a:pt x="166" y="75"/>
                    <a:pt x="169" y="76"/>
                  </a:cubicBezTo>
                  <a:cubicBezTo>
                    <a:pt x="171" y="78"/>
                    <a:pt x="169" y="81"/>
                    <a:pt x="163" y="82"/>
                  </a:cubicBezTo>
                  <a:cubicBezTo>
                    <a:pt x="157" y="82"/>
                    <a:pt x="154" y="83"/>
                    <a:pt x="151" y="84"/>
                  </a:cubicBezTo>
                  <a:cubicBezTo>
                    <a:pt x="149" y="86"/>
                    <a:pt x="143" y="88"/>
                    <a:pt x="139" y="100"/>
                  </a:cubicBezTo>
                  <a:cubicBezTo>
                    <a:pt x="136" y="113"/>
                    <a:pt x="137" y="116"/>
                    <a:pt x="140" y="122"/>
                  </a:cubicBezTo>
                  <a:cubicBezTo>
                    <a:pt x="143" y="128"/>
                    <a:pt x="145" y="135"/>
                    <a:pt x="145" y="135"/>
                  </a:cubicBezTo>
                  <a:cubicBezTo>
                    <a:pt x="145" y="135"/>
                    <a:pt x="137" y="133"/>
                    <a:pt x="136" y="131"/>
                  </a:cubicBezTo>
                  <a:cubicBezTo>
                    <a:pt x="134" y="129"/>
                    <a:pt x="128" y="126"/>
                    <a:pt x="128" y="126"/>
                  </a:cubicBezTo>
                  <a:cubicBezTo>
                    <a:pt x="128" y="126"/>
                    <a:pt x="129" y="140"/>
                    <a:pt x="132" y="144"/>
                  </a:cubicBezTo>
                  <a:cubicBezTo>
                    <a:pt x="135" y="147"/>
                    <a:pt x="137" y="147"/>
                    <a:pt x="135" y="150"/>
                  </a:cubicBezTo>
                  <a:cubicBezTo>
                    <a:pt x="132" y="152"/>
                    <a:pt x="128" y="149"/>
                    <a:pt x="127" y="155"/>
                  </a:cubicBezTo>
                  <a:cubicBezTo>
                    <a:pt x="127" y="160"/>
                    <a:pt x="128" y="160"/>
                    <a:pt x="126" y="162"/>
                  </a:cubicBezTo>
                  <a:cubicBezTo>
                    <a:pt x="123" y="163"/>
                    <a:pt x="124" y="163"/>
                    <a:pt x="126" y="168"/>
                  </a:cubicBezTo>
                  <a:cubicBezTo>
                    <a:pt x="128" y="173"/>
                    <a:pt x="135" y="175"/>
                    <a:pt x="137" y="180"/>
                  </a:cubicBezTo>
                  <a:cubicBezTo>
                    <a:pt x="138" y="184"/>
                    <a:pt x="142" y="186"/>
                    <a:pt x="144" y="193"/>
                  </a:cubicBezTo>
                  <a:cubicBezTo>
                    <a:pt x="147" y="200"/>
                    <a:pt x="152" y="213"/>
                    <a:pt x="157" y="216"/>
                  </a:cubicBezTo>
                  <a:cubicBezTo>
                    <a:pt x="161" y="220"/>
                    <a:pt x="170" y="218"/>
                    <a:pt x="169" y="214"/>
                  </a:cubicBezTo>
                  <a:cubicBezTo>
                    <a:pt x="168" y="211"/>
                    <a:pt x="169" y="205"/>
                    <a:pt x="174" y="204"/>
                  </a:cubicBezTo>
                  <a:cubicBezTo>
                    <a:pt x="178" y="203"/>
                    <a:pt x="183" y="207"/>
                    <a:pt x="183" y="211"/>
                  </a:cubicBezTo>
                  <a:cubicBezTo>
                    <a:pt x="183" y="215"/>
                    <a:pt x="186" y="217"/>
                    <a:pt x="189" y="218"/>
                  </a:cubicBezTo>
                  <a:cubicBezTo>
                    <a:pt x="192" y="220"/>
                    <a:pt x="199" y="224"/>
                    <a:pt x="201" y="222"/>
                  </a:cubicBezTo>
                  <a:cubicBezTo>
                    <a:pt x="202" y="221"/>
                    <a:pt x="207" y="219"/>
                    <a:pt x="211" y="220"/>
                  </a:cubicBezTo>
                  <a:cubicBezTo>
                    <a:pt x="214" y="222"/>
                    <a:pt x="222" y="228"/>
                    <a:pt x="218" y="231"/>
                  </a:cubicBezTo>
                  <a:cubicBezTo>
                    <a:pt x="215" y="235"/>
                    <a:pt x="211" y="234"/>
                    <a:pt x="210" y="234"/>
                  </a:cubicBezTo>
                  <a:cubicBezTo>
                    <a:pt x="209" y="234"/>
                    <a:pt x="209" y="237"/>
                    <a:pt x="210" y="241"/>
                  </a:cubicBezTo>
                  <a:cubicBezTo>
                    <a:pt x="210" y="244"/>
                    <a:pt x="213" y="245"/>
                    <a:pt x="216" y="251"/>
                  </a:cubicBezTo>
                  <a:cubicBezTo>
                    <a:pt x="219" y="256"/>
                    <a:pt x="221" y="257"/>
                    <a:pt x="228" y="260"/>
                  </a:cubicBezTo>
                  <a:cubicBezTo>
                    <a:pt x="236" y="264"/>
                    <a:pt x="243" y="260"/>
                    <a:pt x="245" y="264"/>
                  </a:cubicBezTo>
                  <a:cubicBezTo>
                    <a:pt x="246" y="268"/>
                    <a:pt x="248" y="275"/>
                    <a:pt x="245" y="278"/>
                  </a:cubicBezTo>
                  <a:cubicBezTo>
                    <a:pt x="242" y="281"/>
                    <a:pt x="237" y="278"/>
                    <a:pt x="237" y="288"/>
                  </a:cubicBezTo>
                  <a:cubicBezTo>
                    <a:pt x="238" y="297"/>
                    <a:pt x="237" y="301"/>
                    <a:pt x="240" y="305"/>
                  </a:cubicBezTo>
                  <a:cubicBezTo>
                    <a:pt x="243" y="309"/>
                    <a:pt x="264" y="317"/>
                    <a:pt x="264" y="319"/>
                  </a:cubicBezTo>
                  <a:cubicBezTo>
                    <a:pt x="265" y="322"/>
                    <a:pt x="258" y="320"/>
                    <a:pt x="258" y="325"/>
                  </a:cubicBezTo>
                  <a:cubicBezTo>
                    <a:pt x="258" y="329"/>
                    <a:pt x="258" y="331"/>
                    <a:pt x="258" y="336"/>
                  </a:cubicBezTo>
                  <a:cubicBezTo>
                    <a:pt x="258" y="342"/>
                    <a:pt x="260" y="344"/>
                    <a:pt x="263" y="348"/>
                  </a:cubicBezTo>
                  <a:cubicBezTo>
                    <a:pt x="266" y="352"/>
                    <a:pt x="276" y="357"/>
                    <a:pt x="278" y="363"/>
                  </a:cubicBezTo>
                  <a:cubicBezTo>
                    <a:pt x="280" y="370"/>
                    <a:pt x="283" y="404"/>
                    <a:pt x="283" y="404"/>
                  </a:cubicBezTo>
                  <a:cubicBezTo>
                    <a:pt x="283" y="404"/>
                    <a:pt x="276" y="400"/>
                    <a:pt x="271" y="399"/>
                  </a:cubicBezTo>
                  <a:cubicBezTo>
                    <a:pt x="266" y="398"/>
                    <a:pt x="258" y="393"/>
                    <a:pt x="251" y="388"/>
                  </a:cubicBezTo>
                  <a:cubicBezTo>
                    <a:pt x="244" y="383"/>
                    <a:pt x="240" y="387"/>
                    <a:pt x="226" y="378"/>
                  </a:cubicBezTo>
                  <a:cubicBezTo>
                    <a:pt x="212" y="369"/>
                    <a:pt x="193" y="359"/>
                    <a:pt x="182" y="353"/>
                  </a:cubicBezTo>
                  <a:cubicBezTo>
                    <a:pt x="170" y="347"/>
                    <a:pt x="151" y="329"/>
                    <a:pt x="144" y="321"/>
                  </a:cubicBezTo>
                  <a:cubicBezTo>
                    <a:pt x="137" y="313"/>
                    <a:pt x="139" y="302"/>
                    <a:pt x="135" y="297"/>
                  </a:cubicBezTo>
                  <a:cubicBezTo>
                    <a:pt x="131" y="292"/>
                    <a:pt x="124" y="290"/>
                    <a:pt x="122" y="288"/>
                  </a:cubicBezTo>
                  <a:cubicBezTo>
                    <a:pt x="120" y="285"/>
                    <a:pt x="125" y="285"/>
                    <a:pt x="126" y="281"/>
                  </a:cubicBezTo>
                  <a:cubicBezTo>
                    <a:pt x="126" y="277"/>
                    <a:pt x="122" y="274"/>
                    <a:pt x="125" y="270"/>
                  </a:cubicBezTo>
                  <a:cubicBezTo>
                    <a:pt x="128" y="266"/>
                    <a:pt x="130" y="261"/>
                    <a:pt x="128" y="258"/>
                  </a:cubicBezTo>
                  <a:cubicBezTo>
                    <a:pt x="126" y="255"/>
                    <a:pt x="125" y="237"/>
                    <a:pt x="119" y="231"/>
                  </a:cubicBezTo>
                  <a:cubicBezTo>
                    <a:pt x="113" y="226"/>
                    <a:pt x="111" y="218"/>
                    <a:pt x="111" y="212"/>
                  </a:cubicBezTo>
                  <a:cubicBezTo>
                    <a:pt x="111" y="206"/>
                    <a:pt x="110" y="201"/>
                    <a:pt x="107" y="197"/>
                  </a:cubicBezTo>
                  <a:cubicBezTo>
                    <a:pt x="104" y="192"/>
                    <a:pt x="105" y="184"/>
                    <a:pt x="101" y="181"/>
                  </a:cubicBezTo>
                  <a:cubicBezTo>
                    <a:pt x="97" y="178"/>
                    <a:pt x="98" y="176"/>
                    <a:pt x="97" y="170"/>
                  </a:cubicBezTo>
                  <a:cubicBezTo>
                    <a:pt x="97" y="163"/>
                    <a:pt x="102" y="159"/>
                    <a:pt x="98" y="155"/>
                  </a:cubicBezTo>
                  <a:cubicBezTo>
                    <a:pt x="95" y="150"/>
                    <a:pt x="92" y="147"/>
                    <a:pt x="92" y="144"/>
                  </a:cubicBezTo>
                  <a:cubicBezTo>
                    <a:pt x="91" y="140"/>
                    <a:pt x="88" y="143"/>
                    <a:pt x="83" y="139"/>
                  </a:cubicBezTo>
                  <a:cubicBezTo>
                    <a:pt x="77" y="134"/>
                    <a:pt x="69" y="128"/>
                    <a:pt x="67" y="124"/>
                  </a:cubicBezTo>
                  <a:cubicBezTo>
                    <a:pt x="66" y="120"/>
                    <a:pt x="66" y="115"/>
                    <a:pt x="68" y="113"/>
                  </a:cubicBezTo>
                  <a:cubicBezTo>
                    <a:pt x="70" y="111"/>
                    <a:pt x="70" y="107"/>
                    <a:pt x="66" y="110"/>
                  </a:cubicBezTo>
                  <a:cubicBezTo>
                    <a:pt x="62" y="113"/>
                    <a:pt x="57" y="121"/>
                    <a:pt x="56" y="125"/>
                  </a:cubicBezTo>
                  <a:cubicBezTo>
                    <a:pt x="55" y="130"/>
                    <a:pt x="56" y="133"/>
                    <a:pt x="61" y="138"/>
                  </a:cubicBezTo>
                  <a:cubicBezTo>
                    <a:pt x="66" y="143"/>
                    <a:pt x="67" y="147"/>
                    <a:pt x="72" y="145"/>
                  </a:cubicBezTo>
                  <a:cubicBezTo>
                    <a:pt x="78" y="143"/>
                    <a:pt x="80" y="149"/>
                    <a:pt x="78" y="152"/>
                  </a:cubicBezTo>
                  <a:cubicBezTo>
                    <a:pt x="75" y="154"/>
                    <a:pt x="73" y="156"/>
                    <a:pt x="73" y="158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40" y="0"/>
                    <a:pt x="140" y="0"/>
                    <a:pt x="140" y="0"/>
                  </a:cubicBezTo>
                  <a:close/>
                  <a:moveTo>
                    <a:pt x="304" y="479"/>
                  </a:moveTo>
                  <a:cubicBezTo>
                    <a:pt x="304" y="478"/>
                    <a:pt x="304" y="478"/>
                    <a:pt x="305" y="478"/>
                  </a:cubicBezTo>
                  <a:cubicBezTo>
                    <a:pt x="306" y="478"/>
                    <a:pt x="306" y="478"/>
                    <a:pt x="306" y="479"/>
                  </a:cubicBezTo>
                  <a:cubicBezTo>
                    <a:pt x="307" y="481"/>
                    <a:pt x="306" y="484"/>
                    <a:pt x="306" y="484"/>
                  </a:cubicBezTo>
                  <a:cubicBezTo>
                    <a:pt x="306" y="485"/>
                    <a:pt x="306" y="485"/>
                    <a:pt x="305" y="485"/>
                  </a:cubicBezTo>
                  <a:cubicBezTo>
                    <a:pt x="305" y="485"/>
                    <a:pt x="304" y="484"/>
                    <a:pt x="304" y="484"/>
                  </a:cubicBezTo>
                  <a:cubicBezTo>
                    <a:pt x="304" y="484"/>
                    <a:pt x="305" y="481"/>
                    <a:pt x="304" y="479"/>
                  </a:cubicBezTo>
                  <a:close/>
                  <a:moveTo>
                    <a:pt x="295" y="455"/>
                  </a:moveTo>
                  <a:cubicBezTo>
                    <a:pt x="298" y="456"/>
                    <a:pt x="306" y="462"/>
                    <a:pt x="302" y="463"/>
                  </a:cubicBezTo>
                  <a:cubicBezTo>
                    <a:pt x="299" y="464"/>
                    <a:pt x="296" y="465"/>
                    <a:pt x="295" y="462"/>
                  </a:cubicBezTo>
                  <a:cubicBezTo>
                    <a:pt x="294" y="458"/>
                    <a:pt x="295" y="455"/>
                    <a:pt x="295" y="455"/>
                  </a:cubicBezTo>
                  <a:close/>
                  <a:moveTo>
                    <a:pt x="282" y="418"/>
                  </a:moveTo>
                  <a:cubicBezTo>
                    <a:pt x="282" y="422"/>
                    <a:pt x="287" y="427"/>
                    <a:pt x="285" y="433"/>
                  </a:cubicBezTo>
                  <a:cubicBezTo>
                    <a:pt x="283" y="440"/>
                    <a:pt x="289" y="443"/>
                    <a:pt x="290" y="437"/>
                  </a:cubicBezTo>
                  <a:cubicBezTo>
                    <a:pt x="292" y="431"/>
                    <a:pt x="294" y="426"/>
                    <a:pt x="289" y="421"/>
                  </a:cubicBezTo>
                  <a:cubicBezTo>
                    <a:pt x="285" y="415"/>
                    <a:pt x="282" y="418"/>
                    <a:pt x="282" y="418"/>
                  </a:cubicBezTo>
                  <a:close/>
                  <a:moveTo>
                    <a:pt x="263" y="195"/>
                  </a:moveTo>
                  <a:cubicBezTo>
                    <a:pt x="263" y="195"/>
                    <a:pt x="260" y="198"/>
                    <a:pt x="261" y="201"/>
                  </a:cubicBezTo>
                  <a:cubicBezTo>
                    <a:pt x="261" y="204"/>
                    <a:pt x="278" y="203"/>
                    <a:pt x="282" y="202"/>
                  </a:cubicBezTo>
                  <a:cubicBezTo>
                    <a:pt x="286" y="200"/>
                    <a:pt x="280" y="195"/>
                    <a:pt x="278" y="196"/>
                  </a:cubicBezTo>
                  <a:cubicBezTo>
                    <a:pt x="275" y="196"/>
                    <a:pt x="265" y="195"/>
                    <a:pt x="263" y="195"/>
                  </a:cubicBezTo>
                  <a:close/>
                  <a:moveTo>
                    <a:pt x="149" y="166"/>
                  </a:moveTo>
                  <a:cubicBezTo>
                    <a:pt x="148" y="169"/>
                    <a:pt x="149" y="176"/>
                    <a:pt x="151" y="179"/>
                  </a:cubicBezTo>
                  <a:cubicBezTo>
                    <a:pt x="151" y="180"/>
                    <a:pt x="153" y="180"/>
                    <a:pt x="154" y="181"/>
                  </a:cubicBezTo>
                  <a:cubicBezTo>
                    <a:pt x="157" y="183"/>
                    <a:pt x="155" y="188"/>
                    <a:pt x="158" y="188"/>
                  </a:cubicBezTo>
                  <a:cubicBezTo>
                    <a:pt x="160" y="189"/>
                    <a:pt x="159" y="181"/>
                    <a:pt x="159" y="174"/>
                  </a:cubicBezTo>
                  <a:cubicBezTo>
                    <a:pt x="158" y="168"/>
                    <a:pt x="159" y="167"/>
                    <a:pt x="157" y="167"/>
                  </a:cubicBezTo>
                  <a:cubicBezTo>
                    <a:pt x="154" y="166"/>
                    <a:pt x="149" y="166"/>
                    <a:pt x="149" y="16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58">
              <a:extLst>
                <a:ext uri="{FF2B5EF4-FFF2-40B4-BE49-F238E27FC236}">
                  <a16:creationId xmlns:a16="http://schemas.microsoft.com/office/drawing/2014/main" id="{DF4F15E2-6D90-4E7E-B8D2-608015CA3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720"/>
              <a:ext cx="211" cy="488"/>
            </a:xfrm>
            <a:custGeom>
              <a:avLst/>
              <a:gdLst>
                <a:gd name="T0" fmla="*/ 92 w 101"/>
                <a:gd name="T1" fmla="*/ 20 h 234"/>
                <a:gd name="T2" fmla="*/ 100 w 101"/>
                <a:gd name="T3" fmla="*/ 54 h 234"/>
                <a:gd name="T4" fmla="*/ 99 w 101"/>
                <a:gd name="T5" fmla="*/ 114 h 234"/>
                <a:gd name="T6" fmla="*/ 99 w 101"/>
                <a:gd name="T7" fmla="*/ 150 h 234"/>
                <a:gd name="T8" fmla="*/ 89 w 101"/>
                <a:gd name="T9" fmla="*/ 180 h 234"/>
                <a:gd name="T10" fmla="*/ 77 w 101"/>
                <a:gd name="T11" fmla="*/ 198 h 234"/>
                <a:gd name="T12" fmla="*/ 64 w 101"/>
                <a:gd name="T13" fmla="*/ 201 h 234"/>
                <a:gd name="T14" fmla="*/ 53 w 101"/>
                <a:gd name="T15" fmla="*/ 197 h 234"/>
                <a:gd name="T16" fmla="*/ 43 w 101"/>
                <a:gd name="T17" fmla="*/ 206 h 234"/>
                <a:gd name="T18" fmla="*/ 43 w 101"/>
                <a:gd name="T19" fmla="*/ 223 h 234"/>
                <a:gd name="T20" fmla="*/ 38 w 101"/>
                <a:gd name="T21" fmla="*/ 234 h 234"/>
                <a:gd name="T22" fmla="*/ 36 w 101"/>
                <a:gd name="T23" fmla="*/ 218 h 234"/>
                <a:gd name="T24" fmla="*/ 28 w 101"/>
                <a:gd name="T25" fmla="*/ 198 h 234"/>
                <a:gd name="T26" fmla="*/ 3 w 101"/>
                <a:gd name="T27" fmla="*/ 172 h 234"/>
                <a:gd name="T28" fmla="*/ 9 w 101"/>
                <a:gd name="T29" fmla="*/ 150 h 234"/>
                <a:gd name="T30" fmla="*/ 31 w 101"/>
                <a:gd name="T31" fmla="*/ 135 h 234"/>
                <a:gd name="T32" fmla="*/ 30 w 101"/>
                <a:gd name="T33" fmla="*/ 116 h 234"/>
                <a:gd name="T34" fmla="*/ 26 w 101"/>
                <a:gd name="T35" fmla="*/ 97 h 234"/>
                <a:gd name="T36" fmla="*/ 31 w 101"/>
                <a:gd name="T37" fmla="*/ 89 h 234"/>
                <a:gd name="T38" fmla="*/ 31 w 101"/>
                <a:gd name="T39" fmla="*/ 73 h 234"/>
                <a:gd name="T40" fmla="*/ 43 w 101"/>
                <a:gd name="T41" fmla="*/ 71 h 234"/>
                <a:gd name="T42" fmla="*/ 56 w 101"/>
                <a:gd name="T43" fmla="*/ 70 h 234"/>
                <a:gd name="T44" fmla="*/ 67 w 101"/>
                <a:gd name="T45" fmla="*/ 60 h 234"/>
                <a:gd name="T46" fmla="*/ 63 w 101"/>
                <a:gd name="T47" fmla="*/ 50 h 234"/>
                <a:gd name="T48" fmla="*/ 74 w 101"/>
                <a:gd name="T49" fmla="*/ 39 h 234"/>
                <a:gd name="T50" fmla="*/ 74 w 101"/>
                <a:gd name="T51" fmla="*/ 21 h 234"/>
                <a:gd name="T52" fmla="*/ 68 w 101"/>
                <a:gd name="T53" fmla="*/ 26 h 234"/>
                <a:gd name="T54" fmla="*/ 59 w 101"/>
                <a:gd name="T55" fmla="*/ 21 h 234"/>
                <a:gd name="T56" fmla="*/ 53 w 101"/>
                <a:gd name="T57" fmla="*/ 16 h 234"/>
                <a:gd name="T58" fmla="*/ 62 w 101"/>
                <a:gd name="T59" fmla="*/ 1 h 234"/>
                <a:gd name="T60" fmla="*/ 74 w 101"/>
                <a:gd name="T61" fmla="*/ 6 h 234"/>
                <a:gd name="T62" fmla="*/ 81 w 101"/>
                <a:gd name="T63" fmla="*/ 15 h 234"/>
                <a:gd name="T64" fmla="*/ 92 w 101"/>
                <a:gd name="T65" fmla="*/ 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234">
                  <a:moveTo>
                    <a:pt x="92" y="17"/>
                  </a:moveTo>
                  <a:cubicBezTo>
                    <a:pt x="92" y="18"/>
                    <a:pt x="92" y="19"/>
                    <a:pt x="92" y="20"/>
                  </a:cubicBezTo>
                  <a:cubicBezTo>
                    <a:pt x="94" y="31"/>
                    <a:pt x="91" y="32"/>
                    <a:pt x="95" y="37"/>
                  </a:cubicBezTo>
                  <a:cubicBezTo>
                    <a:pt x="99" y="43"/>
                    <a:pt x="99" y="49"/>
                    <a:pt x="100" y="54"/>
                  </a:cubicBezTo>
                  <a:cubicBezTo>
                    <a:pt x="100" y="60"/>
                    <a:pt x="97" y="83"/>
                    <a:pt x="98" y="93"/>
                  </a:cubicBezTo>
                  <a:cubicBezTo>
                    <a:pt x="99" y="103"/>
                    <a:pt x="101" y="104"/>
                    <a:pt x="99" y="114"/>
                  </a:cubicBezTo>
                  <a:cubicBezTo>
                    <a:pt x="96" y="124"/>
                    <a:pt x="95" y="123"/>
                    <a:pt x="97" y="127"/>
                  </a:cubicBezTo>
                  <a:cubicBezTo>
                    <a:pt x="99" y="131"/>
                    <a:pt x="99" y="145"/>
                    <a:pt x="99" y="150"/>
                  </a:cubicBezTo>
                  <a:cubicBezTo>
                    <a:pt x="98" y="156"/>
                    <a:pt x="96" y="165"/>
                    <a:pt x="94" y="171"/>
                  </a:cubicBezTo>
                  <a:cubicBezTo>
                    <a:pt x="91" y="177"/>
                    <a:pt x="89" y="175"/>
                    <a:pt x="89" y="180"/>
                  </a:cubicBezTo>
                  <a:cubicBezTo>
                    <a:pt x="88" y="184"/>
                    <a:pt x="84" y="189"/>
                    <a:pt x="82" y="191"/>
                  </a:cubicBezTo>
                  <a:cubicBezTo>
                    <a:pt x="81" y="193"/>
                    <a:pt x="79" y="198"/>
                    <a:pt x="77" y="198"/>
                  </a:cubicBezTo>
                  <a:cubicBezTo>
                    <a:pt x="75" y="198"/>
                    <a:pt x="71" y="197"/>
                    <a:pt x="69" y="199"/>
                  </a:cubicBezTo>
                  <a:cubicBezTo>
                    <a:pt x="67" y="201"/>
                    <a:pt x="66" y="200"/>
                    <a:pt x="64" y="201"/>
                  </a:cubicBezTo>
                  <a:cubicBezTo>
                    <a:pt x="62" y="202"/>
                    <a:pt x="60" y="204"/>
                    <a:pt x="59" y="202"/>
                  </a:cubicBezTo>
                  <a:cubicBezTo>
                    <a:pt x="58" y="199"/>
                    <a:pt x="54" y="195"/>
                    <a:pt x="53" y="197"/>
                  </a:cubicBezTo>
                  <a:cubicBezTo>
                    <a:pt x="52" y="200"/>
                    <a:pt x="50" y="202"/>
                    <a:pt x="48" y="200"/>
                  </a:cubicBezTo>
                  <a:cubicBezTo>
                    <a:pt x="46" y="199"/>
                    <a:pt x="43" y="203"/>
                    <a:pt x="43" y="206"/>
                  </a:cubicBezTo>
                  <a:cubicBezTo>
                    <a:pt x="44" y="208"/>
                    <a:pt x="44" y="212"/>
                    <a:pt x="43" y="213"/>
                  </a:cubicBezTo>
                  <a:cubicBezTo>
                    <a:pt x="41" y="215"/>
                    <a:pt x="44" y="223"/>
                    <a:pt x="43" y="223"/>
                  </a:cubicBezTo>
                  <a:cubicBezTo>
                    <a:pt x="41" y="224"/>
                    <a:pt x="39" y="225"/>
                    <a:pt x="38" y="227"/>
                  </a:cubicBezTo>
                  <a:cubicBezTo>
                    <a:pt x="38" y="228"/>
                    <a:pt x="39" y="231"/>
                    <a:pt x="38" y="234"/>
                  </a:cubicBezTo>
                  <a:cubicBezTo>
                    <a:pt x="34" y="232"/>
                    <a:pt x="31" y="230"/>
                    <a:pt x="30" y="228"/>
                  </a:cubicBezTo>
                  <a:cubicBezTo>
                    <a:pt x="29" y="225"/>
                    <a:pt x="32" y="222"/>
                    <a:pt x="36" y="218"/>
                  </a:cubicBezTo>
                  <a:cubicBezTo>
                    <a:pt x="40" y="214"/>
                    <a:pt x="36" y="214"/>
                    <a:pt x="35" y="210"/>
                  </a:cubicBezTo>
                  <a:cubicBezTo>
                    <a:pt x="33" y="207"/>
                    <a:pt x="30" y="203"/>
                    <a:pt x="28" y="198"/>
                  </a:cubicBezTo>
                  <a:cubicBezTo>
                    <a:pt x="25" y="193"/>
                    <a:pt x="21" y="187"/>
                    <a:pt x="17" y="182"/>
                  </a:cubicBezTo>
                  <a:cubicBezTo>
                    <a:pt x="14" y="176"/>
                    <a:pt x="6" y="175"/>
                    <a:pt x="3" y="172"/>
                  </a:cubicBezTo>
                  <a:cubicBezTo>
                    <a:pt x="0" y="169"/>
                    <a:pt x="4" y="166"/>
                    <a:pt x="9" y="162"/>
                  </a:cubicBezTo>
                  <a:cubicBezTo>
                    <a:pt x="13" y="158"/>
                    <a:pt x="7" y="156"/>
                    <a:pt x="9" y="150"/>
                  </a:cubicBezTo>
                  <a:cubicBezTo>
                    <a:pt x="12" y="144"/>
                    <a:pt x="26" y="147"/>
                    <a:pt x="31" y="145"/>
                  </a:cubicBezTo>
                  <a:cubicBezTo>
                    <a:pt x="37" y="142"/>
                    <a:pt x="33" y="139"/>
                    <a:pt x="31" y="135"/>
                  </a:cubicBezTo>
                  <a:cubicBezTo>
                    <a:pt x="29" y="132"/>
                    <a:pt x="30" y="129"/>
                    <a:pt x="32" y="126"/>
                  </a:cubicBezTo>
                  <a:cubicBezTo>
                    <a:pt x="34" y="124"/>
                    <a:pt x="30" y="118"/>
                    <a:pt x="30" y="116"/>
                  </a:cubicBezTo>
                  <a:cubicBezTo>
                    <a:pt x="29" y="115"/>
                    <a:pt x="29" y="110"/>
                    <a:pt x="29" y="107"/>
                  </a:cubicBezTo>
                  <a:cubicBezTo>
                    <a:pt x="29" y="104"/>
                    <a:pt x="27" y="100"/>
                    <a:pt x="26" y="97"/>
                  </a:cubicBezTo>
                  <a:cubicBezTo>
                    <a:pt x="25" y="96"/>
                    <a:pt x="24" y="94"/>
                    <a:pt x="23" y="92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7" y="20"/>
                    <a:pt x="87" y="20"/>
                    <a:pt x="87" y="20"/>
                  </a:cubicBezTo>
                  <a:lnTo>
                    <a:pt x="92" y="1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59">
              <a:extLst>
                <a:ext uri="{FF2B5EF4-FFF2-40B4-BE49-F238E27FC236}">
                  <a16:creationId xmlns:a16="http://schemas.microsoft.com/office/drawing/2014/main" id="{B5C32BBA-1C79-4F4A-8E66-AFB58A5FF8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2" y="2930"/>
              <a:ext cx="615" cy="982"/>
            </a:xfrm>
            <a:custGeom>
              <a:avLst/>
              <a:gdLst>
                <a:gd name="T0" fmla="*/ 137 w 295"/>
                <a:gd name="T1" fmla="*/ 58 h 471"/>
                <a:gd name="T2" fmla="*/ 112 w 295"/>
                <a:gd name="T3" fmla="*/ 142 h 471"/>
                <a:gd name="T4" fmla="*/ 102 w 295"/>
                <a:gd name="T5" fmla="*/ 255 h 471"/>
                <a:gd name="T6" fmla="*/ 142 w 295"/>
                <a:gd name="T7" fmla="*/ 260 h 471"/>
                <a:gd name="T8" fmla="*/ 154 w 295"/>
                <a:gd name="T9" fmla="*/ 271 h 471"/>
                <a:gd name="T10" fmla="*/ 161 w 295"/>
                <a:gd name="T11" fmla="*/ 237 h 471"/>
                <a:gd name="T12" fmla="*/ 215 w 295"/>
                <a:gd name="T13" fmla="*/ 233 h 471"/>
                <a:gd name="T14" fmla="*/ 234 w 295"/>
                <a:gd name="T15" fmla="*/ 256 h 471"/>
                <a:gd name="T16" fmla="*/ 253 w 295"/>
                <a:gd name="T17" fmla="*/ 301 h 471"/>
                <a:gd name="T18" fmla="*/ 293 w 295"/>
                <a:gd name="T19" fmla="*/ 358 h 471"/>
                <a:gd name="T20" fmla="*/ 284 w 295"/>
                <a:gd name="T21" fmla="*/ 394 h 471"/>
                <a:gd name="T22" fmla="*/ 265 w 295"/>
                <a:gd name="T23" fmla="*/ 380 h 471"/>
                <a:gd name="T24" fmla="*/ 262 w 295"/>
                <a:gd name="T25" fmla="*/ 400 h 471"/>
                <a:gd name="T26" fmla="*/ 277 w 295"/>
                <a:gd name="T27" fmla="*/ 400 h 471"/>
                <a:gd name="T28" fmla="*/ 266 w 295"/>
                <a:gd name="T29" fmla="*/ 429 h 471"/>
                <a:gd name="T30" fmla="*/ 259 w 295"/>
                <a:gd name="T31" fmla="*/ 449 h 471"/>
                <a:gd name="T32" fmla="*/ 234 w 295"/>
                <a:gd name="T33" fmla="*/ 452 h 471"/>
                <a:gd name="T34" fmla="*/ 224 w 295"/>
                <a:gd name="T35" fmla="*/ 465 h 471"/>
                <a:gd name="T36" fmla="*/ 216 w 295"/>
                <a:gd name="T37" fmla="*/ 436 h 471"/>
                <a:gd name="T38" fmla="*/ 196 w 295"/>
                <a:gd name="T39" fmla="*/ 417 h 471"/>
                <a:gd name="T40" fmla="*/ 171 w 295"/>
                <a:gd name="T41" fmla="*/ 424 h 471"/>
                <a:gd name="T42" fmla="*/ 148 w 295"/>
                <a:gd name="T43" fmla="*/ 442 h 471"/>
                <a:gd name="T44" fmla="*/ 134 w 295"/>
                <a:gd name="T45" fmla="*/ 427 h 471"/>
                <a:gd name="T46" fmla="*/ 119 w 295"/>
                <a:gd name="T47" fmla="*/ 419 h 471"/>
                <a:gd name="T48" fmla="*/ 106 w 295"/>
                <a:gd name="T49" fmla="*/ 389 h 471"/>
                <a:gd name="T50" fmla="*/ 116 w 295"/>
                <a:gd name="T51" fmla="*/ 367 h 471"/>
                <a:gd name="T52" fmla="*/ 114 w 295"/>
                <a:gd name="T53" fmla="*/ 339 h 471"/>
                <a:gd name="T54" fmla="*/ 135 w 295"/>
                <a:gd name="T55" fmla="*/ 323 h 471"/>
                <a:gd name="T56" fmla="*/ 111 w 295"/>
                <a:gd name="T57" fmla="*/ 313 h 471"/>
                <a:gd name="T58" fmla="*/ 96 w 295"/>
                <a:gd name="T59" fmla="*/ 330 h 471"/>
                <a:gd name="T60" fmla="*/ 62 w 295"/>
                <a:gd name="T61" fmla="*/ 336 h 471"/>
                <a:gd name="T62" fmla="*/ 52 w 295"/>
                <a:gd name="T63" fmla="*/ 311 h 471"/>
                <a:gd name="T64" fmla="*/ 62 w 295"/>
                <a:gd name="T65" fmla="*/ 278 h 471"/>
                <a:gd name="T66" fmla="*/ 39 w 295"/>
                <a:gd name="T67" fmla="*/ 284 h 471"/>
                <a:gd name="T68" fmla="*/ 26 w 295"/>
                <a:gd name="T69" fmla="*/ 273 h 471"/>
                <a:gd name="T70" fmla="*/ 18 w 295"/>
                <a:gd name="T71" fmla="*/ 251 h 471"/>
                <a:gd name="T72" fmla="*/ 10 w 295"/>
                <a:gd name="T73" fmla="*/ 238 h 471"/>
                <a:gd name="T74" fmla="*/ 6 w 295"/>
                <a:gd name="T75" fmla="*/ 221 h 471"/>
                <a:gd name="T76" fmla="*/ 0 w 295"/>
                <a:gd name="T77" fmla="*/ 196 h 471"/>
                <a:gd name="T78" fmla="*/ 10 w 295"/>
                <a:gd name="T79" fmla="*/ 174 h 471"/>
                <a:gd name="T80" fmla="*/ 26 w 295"/>
                <a:gd name="T81" fmla="*/ 158 h 471"/>
                <a:gd name="T82" fmla="*/ 43 w 295"/>
                <a:gd name="T83" fmla="*/ 129 h 471"/>
                <a:gd name="T84" fmla="*/ 38 w 295"/>
                <a:gd name="T85" fmla="*/ 105 h 471"/>
                <a:gd name="T86" fmla="*/ 32 w 295"/>
                <a:gd name="T87" fmla="*/ 75 h 471"/>
                <a:gd name="T88" fmla="*/ 24 w 295"/>
                <a:gd name="T89" fmla="*/ 36 h 471"/>
                <a:gd name="T90" fmla="*/ 57 w 295"/>
                <a:gd name="T91" fmla="*/ 32 h 471"/>
                <a:gd name="T92" fmla="*/ 74 w 295"/>
                <a:gd name="T93" fmla="*/ 9 h 471"/>
                <a:gd name="T94" fmla="*/ 119 w 295"/>
                <a:gd name="T95" fmla="*/ 11 h 471"/>
                <a:gd name="T96" fmla="*/ 116 w 295"/>
                <a:gd name="T97" fmla="*/ 30 h 471"/>
                <a:gd name="T98" fmla="*/ 142 w 295"/>
                <a:gd name="T99" fmla="*/ 35 h 471"/>
                <a:gd name="T100" fmla="*/ 130 w 295"/>
                <a:gd name="T101" fmla="*/ 24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471">
                  <a:moveTo>
                    <a:pt x="152" y="42"/>
                  </a:moveTo>
                  <a:cubicBezTo>
                    <a:pt x="149" y="44"/>
                    <a:pt x="147" y="45"/>
                    <a:pt x="148" y="47"/>
                  </a:cubicBezTo>
                  <a:cubicBezTo>
                    <a:pt x="149" y="50"/>
                    <a:pt x="153" y="53"/>
                    <a:pt x="149" y="55"/>
                  </a:cubicBezTo>
                  <a:cubicBezTo>
                    <a:pt x="144" y="56"/>
                    <a:pt x="141" y="56"/>
                    <a:pt x="137" y="58"/>
                  </a:cubicBezTo>
                  <a:cubicBezTo>
                    <a:pt x="134" y="60"/>
                    <a:pt x="117" y="73"/>
                    <a:pt x="111" y="84"/>
                  </a:cubicBezTo>
                  <a:cubicBezTo>
                    <a:pt x="106" y="95"/>
                    <a:pt x="106" y="100"/>
                    <a:pt x="108" y="106"/>
                  </a:cubicBezTo>
                  <a:cubicBezTo>
                    <a:pt x="110" y="112"/>
                    <a:pt x="110" y="120"/>
                    <a:pt x="108" y="124"/>
                  </a:cubicBezTo>
                  <a:cubicBezTo>
                    <a:pt x="106" y="128"/>
                    <a:pt x="115" y="136"/>
                    <a:pt x="112" y="142"/>
                  </a:cubicBezTo>
                  <a:cubicBezTo>
                    <a:pt x="110" y="149"/>
                    <a:pt x="112" y="164"/>
                    <a:pt x="112" y="171"/>
                  </a:cubicBezTo>
                  <a:cubicBezTo>
                    <a:pt x="112" y="178"/>
                    <a:pt x="111" y="196"/>
                    <a:pt x="112" y="205"/>
                  </a:cubicBezTo>
                  <a:cubicBezTo>
                    <a:pt x="114" y="215"/>
                    <a:pt x="105" y="225"/>
                    <a:pt x="104" y="234"/>
                  </a:cubicBezTo>
                  <a:cubicBezTo>
                    <a:pt x="102" y="243"/>
                    <a:pt x="106" y="250"/>
                    <a:pt x="102" y="255"/>
                  </a:cubicBezTo>
                  <a:cubicBezTo>
                    <a:pt x="98" y="260"/>
                    <a:pt x="108" y="272"/>
                    <a:pt x="118" y="261"/>
                  </a:cubicBezTo>
                  <a:cubicBezTo>
                    <a:pt x="128" y="251"/>
                    <a:pt x="129" y="249"/>
                    <a:pt x="133" y="259"/>
                  </a:cubicBezTo>
                  <a:cubicBezTo>
                    <a:pt x="137" y="269"/>
                    <a:pt x="142" y="272"/>
                    <a:pt x="144" y="268"/>
                  </a:cubicBezTo>
                  <a:cubicBezTo>
                    <a:pt x="145" y="264"/>
                    <a:pt x="146" y="265"/>
                    <a:pt x="142" y="260"/>
                  </a:cubicBezTo>
                  <a:cubicBezTo>
                    <a:pt x="139" y="256"/>
                    <a:pt x="140" y="248"/>
                    <a:pt x="143" y="253"/>
                  </a:cubicBezTo>
                  <a:cubicBezTo>
                    <a:pt x="147" y="258"/>
                    <a:pt x="149" y="260"/>
                    <a:pt x="150" y="259"/>
                  </a:cubicBezTo>
                  <a:cubicBezTo>
                    <a:pt x="151" y="258"/>
                    <a:pt x="155" y="256"/>
                    <a:pt x="155" y="260"/>
                  </a:cubicBezTo>
                  <a:cubicBezTo>
                    <a:pt x="155" y="263"/>
                    <a:pt x="151" y="270"/>
                    <a:pt x="154" y="271"/>
                  </a:cubicBezTo>
                  <a:cubicBezTo>
                    <a:pt x="156" y="272"/>
                    <a:pt x="164" y="265"/>
                    <a:pt x="163" y="262"/>
                  </a:cubicBezTo>
                  <a:cubicBezTo>
                    <a:pt x="163" y="260"/>
                    <a:pt x="163" y="257"/>
                    <a:pt x="164" y="254"/>
                  </a:cubicBezTo>
                  <a:cubicBezTo>
                    <a:pt x="165" y="252"/>
                    <a:pt x="164" y="246"/>
                    <a:pt x="160" y="244"/>
                  </a:cubicBezTo>
                  <a:cubicBezTo>
                    <a:pt x="157" y="241"/>
                    <a:pt x="158" y="238"/>
                    <a:pt x="161" y="237"/>
                  </a:cubicBezTo>
                  <a:cubicBezTo>
                    <a:pt x="164" y="237"/>
                    <a:pt x="170" y="234"/>
                    <a:pt x="170" y="232"/>
                  </a:cubicBezTo>
                  <a:cubicBezTo>
                    <a:pt x="171" y="230"/>
                    <a:pt x="178" y="227"/>
                    <a:pt x="183" y="229"/>
                  </a:cubicBezTo>
                  <a:cubicBezTo>
                    <a:pt x="188" y="231"/>
                    <a:pt x="191" y="232"/>
                    <a:pt x="197" y="232"/>
                  </a:cubicBezTo>
                  <a:cubicBezTo>
                    <a:pt x="203" y="231"/>
                    <a:pt x="215" y="229"/>
                    <a:pt x="215" y="233"/>
                  </a:cubicBezTo>
                  <a:cubicBezTo>
                    <a:pt x="215" y="237"/>
                    <a:pt x="217" y="240"/>
                    <a:pt x="215" y="241"/>
                  </a:cubicBezTo>
                  <a:cubicBezTo>
                    <a:pt x="214" y="243"/>
                    <a:pt x="222" y="246"/>
                    <a:pt x="225" y="247"/>
                  </a:cubicBezTo>
                  <a:cubicBezTo>
                    <a:pt x="228" y="248"/>
                    <a:pt x="229" y="250"/>
                    <a:pt x="230" y="252"/>
                  </a:cubicBezTo>
                  <a:cubicBezTo>
                    <a:pt x="231" y="255"/>
                    <a:pt x="233" y="254"/>
                    <a:pt x="234" y="256"/>
                  </a:cubicBezTo>
                  <a:cubicBezTo>
                    <a:pt x="236" y="257"/>
                    <a:pt x="238" y="254"/>
                    <a:pt x="239" y="260"/>
                  </a:cubicBezTo>
                  <a:cubicBezTo>
                    <a:pt x="240" y="266"/>
                    <a:pt x="241" y="267"/>
                    <a:pt x="241" y="272"/>
                  </a:cubicBezTo>
                  <a:cubicBezTo>
                    <a:pt x="242" y="276"/>
                    <a:pt x="244" y="280"/>
                    <a:pt x="244" y="281"/>
                  </a:cubicBezTo>
                  <a:cubicBezTo>
                    <a:pt x="244" y="282"/>
                    <a:pt x="248" y="295"/>
                    <a:pt x="253" y="301"/>
                  </a:cubicBezTo>
                  <a:cubicBezTo>
                    <a:pt x="259" y="308"/>
                    <a:pt x="266" y="307"/>
                    <a:pt x="268" y="313"/>
                  </a:cubicBezTo>
                  <a:cubicBezTo>
                    <a:pt x="269" y="319"/>
                    <a:pt x="271" y="318"/>
                    <a:pt x="273" y="322"/>
                  </a:cubicBezTo>
                  <a:cubicBezTo>
                    <a:pt x="275" y="325"/>
                    <a:pt x="276" y="328"/>
                    <a:pt x="279" y="334"/>
                  </a:cubicBezTo>
                  <a:cubicBezTo>
                    <a:pt x="281" y="340"/>
                    <a:pt x="292" y="353"/>
                    <a:pt x="293" y="358"/>
                  </a:cubicBezTo>
                  <a:cubicBezTo>
                    <a:pt x="293" y="362"/>
                    <a:pt x="289" y="370"/>
                    <a:pt x="291" y="380"/>
                  </a:cubicBezTo>
                  <a:cubicBezTo>
                    <a:pt x="292" y="390"/>
                    <a:pt x="293" y="388"/>
                    <a:pt x="295" y="396"/>
                  </a:cubicBezTo>
                  <a:cubicBezTo>
                    <a:pt x="290" y="399"/>
                    <a:pt x="290" y="399"/>
                    <a:pt x="290" y="399"/>
                  </a:cubicBezTo>
                  <a:cubicBezTo>
                    <a:pt x="284" y="394"/>
                    <a:pt x="284" y="394"/>
                    <a:pt x="284" y="394"/>
                  </a:cubicBezTo>
                  <a:cubicBezTo>
                    <a:pt x="285" y="388"/>
                    <a:pt x="285" y="388"/>
                    <a:pt x="285" y="388"/>
                  </a:cubicBezTo>
                  <a:cubicBezTo>
                    <a:pt x="277" y="385"/>
                    <a:pt x="277" y="385"/>
                    <a:pt x="277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65" y="380"/>
                    <a:pt x="265" y="380"/>
                    <a:pt x="265" y="380"/>
                  </a:cubicBezTo>
                  <a:cubicBezTo>
                    <a:pt x="264" y="390"/>
                    <a:pt x="264" y="390"/>
                    <a:pt x="264" y="390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7" y="401"/>
                    <a:pt x="257" y="401"/>
                    <a:pt x="257" y="401"/>
                  </a:cubicBezTo>
                  <a:cubicBezTo>
                    <a:pt x="262" y="400"/>
                    <a:pt x="262" y="400"/>
                    <a:pt x="262" y="400"/>
                  </a:cubicBezTo>
                  <a:cubicBezTo>
                    <a:pt x="266" y="405"/>
                    <a:pt x="266" y="405"/>
                    <a:pt x="266" y="405"/>
                  </a:cubicBezTo>
                  <a:cubicBezTo>
                    <a:pt x="271" y="405"/>
                    <a:pt x="271" y="405"/>
                    <a:pt x="271" y="405"/>
                  </a:cubicBezTo>
                  <a:cubicBezTo>
                    <a:pt x="274" y="401"/>
                    <a:pt x="274" y="401"/>
                    <a:pt x="274" y="401"/>
                  </a:cubicBezTo>
                  <a:cubicBezTo>
                    <a:pt x="277" y="400"/>
                    <a:pt x="277" y="400"/>
                    <a:pt x="277" y="400"/>
                  </a:cubicBezTo>
                  <a:cubicBezTo>
                    <a:pt x="278" y="407"/>
                    <a:pt x="278" y="407"/>
                    <a:pt x="278" y="407"/>
                  </a:cubicBezTo>
                  <a:cubicBezTo>
                    <a:pt x="277" y="418"/>
                    <a:pt x="277" y="418"/>
                    <a:pt x="277" y="418"/>
                  </a:cubicBezTo>
                  <a:cubicBezTo>
                    <a:pt x="270" y="421"/>
                    <a:pt x="270" y="421"/>
                    <a:pt x="270" y="421"/>
                  </a:cubicBezTo>
                  <a:cubicBezTo>
                    <a:pt x="266" y="429"/>
                    <a:pt x="266" y="429"/>
                    <a:pt x="266" y="429"/>
                  </a:cubicBezTo>
                  <a:cubicBezTo>
                    <a:pt x="268" y="430"/>
                    <a:pt x="268" y="430"/>
                    <a:pt x="268" y="430"/>
                  </a:cubicBezTo>
                  <a:cubicBezTo>
                    <a:pt x="270" y="439"/>
                    <a:pt x="270" y="439"/>
                    <a:pt x="270" y="439"/>
                  </a:cubicBezTo>
                  <a:cubicBezTo>
                    <a:pt x="263" y="446"/>
                    <a:pt x="263" y="446"/>
                    <a:pt x="263" y="446"/>
                  </a:cubicBezTo>
                  <a:cubicBezTo>
                    <a:pt x="259" y="449"/>
                    <a:pt x="259" y="449"/>
                    <a:pt x="259" y="449"/>
                  </a:cubicBezTo>
                  <a:cubicBezTo>
                    <a:pt x="254" y="447"/>
                    <a:pt x="254" y="447"/>
                    <a:pt x="254" y="447"/>
                  </a:cubicBezTo>
                  <a:cubicBezTo>
                    <a:pt x="246" y="450"/>
                    <a:pt x="246" y="450"/>
                    <a:pt x="246" y="450"/>
                  </a:cubicBezTo>
                  <a:cubicBezTo>
                    <a:pt x="238" y="446"/>
                    <a:pt x="238" y="446"/>
                    <a:pt x="238" y="446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1" y="461"/>
                    <a:pt x="231" y="461"/>
                    <a:pt x="231" y="461"/>
                  </a:cubicBezTo>
                  <a:cubicBezTo>
                    <a:pt x="234" y="468"/>
                    <a:pt x="234" y="468"/>
                    <a:pt x="234" y="468"/>
                  </a:cubicBezTo>
                  <a:cubicBezTo>
                    <a:pt x="226" y="471"/>
                    <a:pt x="226" y="471"/>
                    <a:pt x="226" y="471"/>
                  </a:cubicBezTo>
                  <a:cubicBezTo>
                    <a:pt x="225" y="470"/>
                    <a:pt x="225" y="467"/>
                    <a:pt x="224" y="465"/>
                  </a:cubicBezTo>
                  <a:cubicBezTo>
                    <a:pt x="222" y="459"/>
                    <a:pt x="224" y="460"/>
                    <a:pt x="221" y="454"/>
                  </a:cubicBezTo>
                  <a:cubicBezTo>
                    <a:pt x="218" y="449"/>
                    <a:pt x="221" y="450"/>
                    <a:pt x="222" y="445"/>
                  </a:cubicBezTo>
                  <a:cubicBezTo>
                    <a:pt x="222" y="439"/>
                    <a:pt x="222" y="436"/>
                    <a:pt x="218" y="436"/>
                  </a:cubicBezTo>
                  <a:cubicBezTo>
                    <a:pt x="217" y="436"/>
                    <a:pt x="217" y="436"/>
                    <a:pt x="216" y="436"/>
                  </a:cubicBezTo>
                  <a:cubicBezTo>
                    <a:pt x="217" y="410"/>
                    <a:pt x="217" y="410"/>
                    <a:pt x="217" y="410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196" y="417"/>
                    <a:pt x="196" y="417"/>
                    <a:pt x="196" y="417"/>
                  </a:cubicBezTo>
                  <a:cubicBezTo>
                    <a:pt x="191" y="424"/>
                    <a:pt x="191" y="424"/>
                    <a:pt x="191" y="424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0" y="429"/>
                    <a:pt x="180" y="429"/>
                    <a:pt x="180" y="429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4" y="436"/>
                    <a:pt x="154" y="436"/>
                    <a:pt x="154" y="436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42" y="443"/>
                    <a:pt x="142" y="443"/>
                    <a:pt x="142" y="443"/>
                  </a:cubicBezTo>
                  <a:cubicBezTo>
                    <a:pt x="143" y="434"/>
                    <a:pt x="143" y="434"/>
                    <a:pt x="143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4" y="427"/>
                    <a:pt x="134" y="427"/>
                    <a:pt x="134" y="427"/>
                  </a:cubicBezTo>
                  <a:cubicBezTo>
                    <a:pt x="130" y="422"/>
                    <a:pt x="130" y="422"/>
                    <a:pt x="130" y="422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4" y="415"/>
                    <a:pt x="124" y="415"/>
                    <a:pt x="124" y="415"/>
                  </a:cubicBezTo>
                  <a:cubicBezTo>
                    <a:pt x="119" y="419"/>
                    <a:pt x="119" y="419"/>
                    <a:pt x="119" y="419"/>
                  </a:cubicBezTo>
                  <a:cubicBezTo>
                    <a:pt x="115" y="413"/>
                    <a:pt x="115" y="413"/>
                    <a:pt x="115" y="413"/>
                  </a:cubicBezTo>
                  <a:cubicBezTo>
                    <a:pt x="107" y="409"/>
                    <a:pt x="107" y="409"/>
                    <a:pt x="107" y="409"/>
                  </a:cubicBezTo>
                  <a:cubicBezTo>
                    <a:pt x="104" y="397"/>
                    <a:pt x="104" y="397"/>
                    <a:pt x="104" y="397"/>
                  </a:cubicBezTo>
                  <a:cubicBezTo>
                    <a:pt x="106" y="389"/>
                    <a:pt x="106" y="389"/>
                    <a:pt x="106" y="389"/>
                  </a:cubicBezTo>
                  <a:cubicBezTo>
                    <a:pt x="104" y="383"/>
                    <a:pt x="104" y="383"/>
                    <a:pt x="104" y="383"/>
                  </a:cubicBezTo>
                  <a:cubicBezTo>
                    <a:pt x="109" y="378"/>
                    <a:pt x="109" y="378"/>
                    <a:pt x="109" y="378"/>
                  </a:cubicBezTo>
                  <a:cubicBezTo>
                    <a:pt x="109" y="372"/>
                    <a:pt x="109" y="372"/>
                    <a:pt x="109" y="372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5" y="356"/>
                    <a:pt x="115" y="356"/>
                    <a:pt x="115" y="356"/>
                  </a:cubicBezTo>
                  <a:cubicBezTo>
                    <a:pt x="122" y="352"/>
                    <a:pt x="122" y="352"/>
                    <a:pt x="122" y="352"/>
                  </a:cubicBezTo>
                  <a:cubicBezTo>
                    <a:pt x="122" y="347"/>
                    <a:pt x="122" y="347"/>
                    <a:pt x="122" y="347"/>
                  </a:cubicBezTo>
                  <a:cubicBezTo>
                    <a:pt x="114" y="339"/>
                    <a:pt x="114" y="339"/>
                    <a:pt x="114" y="339"/>
                  </a:cubicBezTo>
                  <a:cubicBezTo>
                    <a:pt x="117" y="335"/>
                    <a:pt x="117" y="335"/>
                    <a:pt x="117" y="335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34" y="332"/>
                    <a:pt x="134" y="332"/>
                    <a:pt x="134" y="332"/>
                  </a:cubicBezTo>
                  <a:cubicBezTo>
                    <a:pt x="135" y="323"/>
                    <a:pt x="135" y="323"/>
                    <a:pt x="135" y="323"/>
                  </a:cubicBezTo>
                  <a:cubicBezTo>
                    <a:pt x="130" y="314"/>
                    <a:pt x="130" y="314"/>
                    <a:pt x="130" y="31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16" y="305"/>
                    <a:pt x="116" y="305"/>
                    <a:pt x="116" y="305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06" y="314"/>
                    <a:pt x="106" y="314"/>
                    <a:pt x="106" y="314"/>
                  </a:cubicBezTo>
                  <a:cubicBezTo>
                    <a:pt x="103" y="320"/>
                    <a:pt x="103" y="320"/>
                    <a:pt x="103" y="320"/>
                  </a:cubicBezTo>
                  <a:cubicBezTo>
                    <a:pt x="102" y="329"/>
                    <a:pt x="102" y="329"/>
                    <a:pt x="102" y="329"/>
                  </a:cubicBezTo>
                  <a:cubicBezTo>
                    <a:pt x="96" y="330"/>
                    <a:pt x="96" y="330"/>
                    <a:pt x="96" y="330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1" y="346"/>
                    <a:pt x="81" y="346"/>
                    <a:pt x="81" y="346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62" y="336"/>
                    <a:pt x="62" y="336"/>
                    <a:pt x="62" y="336"/>
                  </a:cubicBezTo>
                  <a:cubicBezTo>
                    <a:pt x="54" y="334"/>
                    <a:pt x="54" y="334"/>
                    <a:pt x="54" y="334"/>
                  </a:cubicBezTo>
                  <a:cubicBezTo>
                    <a:pt x="49" y="328"/>
                    <a:pt x="49" y="328"/>
                    <a:pt x="49" y="32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2" y="311"/>
                    <a:pt x="52" y="311"/>
                    <a:pt x="52" y="311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56" y="296"/>
                    <a:pt x="56" y="296"/>
                    <a:pt x="56" y="296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62" y="278"/>
                    <a:pt x="62" y="278"/>
                    <a:pt x="62" y="278"/>
                  </a:cubicBezTo>
                  <a:cubicBezTo>
                    <a:pt x="59" y="276"/>
                    <a:pt x="59" y="276"/>
                    <a:pt x="59" y="276"/>
                  </a:cubicBezTo>
                  <a:cubicBezTo>
                    <a:pt x="52" y="277"/>
                    <a:pt x="52" y="277"/>
                    <a:pt x="52" y="277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39" y="284"/>
                    <a:pt x="39" y="284"/>
                    <a:pt x="39" y="284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7" y="263"/>
                    <a:pt x="27" y="263"/>
                    <a:pt x="27" y="263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8" y="253"/>
                    <a:pt x="8" y="253"/>
                    <a:pt x="8" y="253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13"/>
                    <a:pt x="6" y="213"/>
                    <a:pt x="6" y="213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2" y="42"/>
                    <a:pt x="152" y="42"/>
                    <a:pt x="152" y="42"/>
                  </a:cubicBezTo>
                  <a:close/>
                  <a:moveTo>
                    <a:pt x="130" y="232"/>
                  </a:moveTo>
                  <a:cubicBezTo>
                    <a:pt x="129" y="236"/>
                    <a:pt x="128" y="238"/>
                    <a:pt x="130" y="240"/>
                  </a:cubicBezTo>
                  <a:cubicBezTo>
                    <a:pt x="133" y="243"/>
                    <a:pt x="135" y="239"/>
                    <a:pt x="137" y="241"/>
                  </a:cubicBezTo>
                  <a:cubicBezTo>
                    <a:pt x="139" y="244"/>
                    <a:pt x="141" y="239"/>
                    <a:pt x="139" y="235"/>
                  </a:cubicBezTo>
                  <a:cubicBezTo>
                    <a:pt x="136" y="229"/>
                    <a:pt x="136" y="227"/>
                    <a:pt x="130" y="23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0">
              <a:extLst>
                <a:ext uri="{FF2B5EF4-FFF2-40B4-BE49-F238E27FC236}">
                  <a16:creationId xmlns:a16="http://schemas.microsoft.com/office/drawing/2014/main" id="{CDADAB44-4358-45CB-997C-521484CB9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3826"/>
              <a:ext cx="160" cy="213"/>
            </a:xfrm>
            <a:custGeom>
              <a:avLst/>
              <a:gdLst>
                <a:gd name="T0" fmla="*/ 4 w 77"/>
                <a:gd name="T1" fmla="*/ 70 h 102"/>
                <a:gd name="T2" fmla="*/ 6 w 77"/>
                <a:gd name="T3" fmla="*/ 70 h 102"/>
                <a:gd name="T4" fmla="*/ 12 w 77"/>
                <a:gd name="T5" fmla="*/ 71 h 102"/>
                <a:gd name="T6" fmla="*/ 16 w 77"/>
                <a:gd name="T7" fmla="*/ 73 h 102"/>
                <a:gd name="T8" fmla="*/ 22 w 77"/>
                <a:gd name="T9" fmla="*/ 82 h 102"/>
                <a:gd name="T10" fmla="*/ 27 w 77"/>
                <a:gd name="T11" fmla="*/ 81 h 102"/>
                <a:gd name="T12" fmla="*/ 33 w 77"/>
                <a:gd name="T13" fmla="*/ 85 h 102"/>
                <a:gd name="T14" fmla="*/ 33 w 77"/>
                <a:gd name="T15" fmla="*/ 89 h 102"/>
                <a:gd name="T16" fmla="*/ 33 w 77"/>
                <a:gd name="T17" fmla="*/ 90 h 102"/>
                <a:gd name="T18" fmla="*/ 32 w 77"/>
                <a:gd name="T19" fmla="*/ 90 h 102"/>
                <a:gd name="T20" fmla="*/ 36 w 77"/>
                <a:gd name="T21" fmla="*/ 92 h 102"/>
                <a:gd name="T22" fmla="*/ 39 w 77"/>
                <a:gd name="T23" fmla="*/ 95 h 102"/>
                <a:gd name="T24" fmla="*/ 39 w 77"/>
                <a:gd name="T25" fmla="*/ 101 h 102"/>
                <a:gd name="T26" fmla="*/ 41 w 77"/>
                <a:gd name="T27" fmla="*/ 101 h 102"/>
                <a:gd name="T28" fmla="*/ 45 w 77"/>
                <a:gd name="T29" fmla="*/ 96 h 102"/>
                <a:gd name="T30" fmla="*/ 51 w 77"/>
                <a:gd name="T31" fmla="*/ 102 h 102"/>
                <a:gd name="T32" fmla="*/ 56 w 77"/>
                <a:gd name="T33" fmla="*/ 102 h 102"/>
                <a:gd name="T34" fmla="*/ 56 w 77"/>
                <a:gd name="T35" fmla="*/ 102 h 102"/>
                <a:gd name="T36" fmla="*/ 57 w 77"/>
                <a:gd name="T37" fmla="*/ 98 h 102"/>
                <a:gd name="T38" fmla="*/ 56 w 77"/>
                <a:gd name="T39" fmla="*/ 92 h 102"/>
                <a:gd name="T40" fmla="*/ 61 w 77"/>
                <a:gd name="T41" fmla="*/ 91 h 102"/>
                <a:gd name="T42" fmla="*/ 63 w 77"/>
                <a:gd name="T43" fmla="*/ 84 h 102"/>
                <a:gd name="T44" fmla="*/ 71 w 77"/>
                <a:gd name="T45" fmla="*/ 85 h 102"/>
                <a:gd name="T46" fmla="*/ 77 w 77"/>
                <a:gd name="T47" fmla="*/ 81 h 102"/>
                <a:gd name="T48" fmla="*/ 77 w 77"/>
                <a:gd name="T49" fmla="*/ 80 h 102"/>
                <a:gd name="T50" fmla="*/ 76 w 77"/>
                <a:gd name="T51" fmla="*/ 71 h 102"/>
                <a:gd name="T52" fmla="*/ 74 w 77"/>
                <a:gd name="T53" fmla="*/ 64 h 102"/>
                <a:gd name="T54" fmla="*/ 69 w 77"/>
                <a:gd name="T55" fmla="*/ 55 h 102"/>
                <a:gd name="T56" fmla="*/ 61 w 77"/>
                <a:gd name="T57" fmla="*/ 44 h 102"/>
                <a:gd name="T58" fmla="*/ 62 w 77"/>
                <a:gd name="T59" fmla="*/ 34 h 102"/>
                <a:gd name="T60" fmla="*/ 56 w 77"/>
                <a:gd name="T61" fmla="*/ 27 h 102"/>
                <a:gd name="T62" fmla="*/ 51 w 77"/>
                <a:gd name="T63" fmla="*/ 17 h 102"/>
                <a:gd name="T64" fmla="*/ 42 w 77"/>
                <a:gd name="T65" fmla="*/ 16 h 102"/>
                <a:gd name="T66" fmla="*/ 36 w 77"/>
                <a:gd name="T67" fmla="*/ 10 h 102"/>
                <a:gd name="T68" fmla="*/ 30 w 77"/>
                <a:gd name="T69" fmla="*/ 7 h 102"/>
                <a:gd name="T70" fmla="*/ 23 w 77"/>
                <a:gd name="T71" fmla="*/ 1 h 102"/>
                <a:gd name="T72" fmla="*/ 15 w 77"/>
                <a:gd name="T73" fmla="*/ 5 h 102"/>
                <a:gd name="T74" fmla="*/ 6 w 77"/>
                <a:gd name="T75" fmla="*/ 3 h 102"/>
                <a:gd name="T76" fmla="*/ 5 w 77"/>
                <a:gd name="T77" fmla="*/ 10 h 102"/>
                <a:gd name="T78" fmla="*/ 7 w 77"/>
                <a:gd name="T79" fmla="*/ 16 h 102"/>
                <a:gd name="T80" fmla="*/ 7 w 77"/>
                <a:gd name="T81" fmla="*/ 21 h 102"/>
                <a:gd name="T82" fmla="*/ 9 w 77"/>
                <a:gd name="T83" fmla="*/ 27 h 102"/>
                <a:gd name="T84" fmla="*/ 0 w 77"/>
                <a:gd name="T85" fmla="*/ 32 h 102"/>
                <a:gd name="T86" fmla="*/ 0 w 77"/>
                <a:gd name="T87" fmla="*/ 40 h 102"/>
                <a:gd name="T88" fmla="*/ 2 w 77"/>
                <a:gd name="T89" fmla="*/ 41 h 102"/>
                <a:gd name="T90" fmla="*/ 3 w 77"/>
                <a:gd name="T91" fmla="*/ 44 h 102"/>
                <a:gd name="T92" fmla="*/ 5 w 77"/>
                <a:gd name="T93" fmla="*/ 49 h 102"/>
                <a:gd name="T94" fmla="*/ 9 w 77"/>
                <a:gd name="T95" fmla="*/ 55 h 102"/>
                <a:gd name="T96" fmla="*/ 3 w 77"/>
                <a:gd name="T97" fmla="*/ 57 h 102"/>
                <a:gd name="T98" fmla="*/ 3 w 77"/>
                <a:gd name="T99" fmla="*/ 60 h 102"/>
                <a:gd name="T100" fmla="*/ 6 w 77"/>
                <a:gd name="T101" fmla="*/ 64 h 102"/>
                <a:gd name="T102" fmla="*/ 5 w 77"/>
                <a:gd name="T103" fmla="*/ 68 h 102"/>
                <a:gd name="T104" fmla="*/ 4 w 77"/>
                <a:gd name="T105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102">
                  <a:moveTo>
                    <a:pt x="4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0" y="101"/>
                    <a:pt x="40" y="101"/>
                    <a:pt x="41" y="101"/>
                  </a:cubicBezTo>
                  <a:cubicBezTo>
                    <a:pt x="42" y="100"/>
                    <a:pt x="45" y="96"/>
                    <a:pt x="45" y="96"/>
                  </a:cubicBezTo>
                  <a:cubicBezTo>
                    <a:pt x="45" y="96"/>
                    <a:pt x="50" y="102"/>
                    <a:pt x="51" y="102"/>
                  </a:cubicBezTo>
                  <a:cubicBezTo>
                    <a:pt x="51" y="102"/>
                    <a:pt x="53" y="102"/>
                    <a:pt x="56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9" y="100"/>
                    <a:pt x="57" y="98"/>
                  </a:cubicBezTo>
                  <a:cubicBezTo>
                    <a:pt x="56" y="95"/>
                    <a:pt x="55" y="92"/>
                    <a:pt x="56" y="92"/>
                  </a:cubicBezTo>
                  <a:cubicBezTo>
                    <a:pt x="57" y="92"/>
                    <a:pt x="61" y="92"/>
                    <a:pt x="61" y="91"/>
                  </a:cubicBezTo>
                  <a:cubicBezTo>
                    <a:pt x="61" y="89"/>
                    <a:pt x="62" y="84"/>
                    <a:pt x="63" y="84"/>
                  </a:cubicBezTo>
                  <a:cubicBezTo>
                    <a:pt x="65" y="84"/>
                    <a:pt x="68" y="87"/>
                    <a:pt x="71" y="85"/>
                  </a:cubicBezTo>
                  <a:cubicBezTo>
                    <a:pt x="72" y="84"/>
                    <a:pt x="74" y="82"/>
                    <a:pt x="77" y="81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73"/>
                    <a:pt x="76" y="71"/>
                  </a:cubicBezTo>
                  <a:cubicBezTo>
                    <a:pt x="76" y="70"/>
                    <a:pt x="74" y="67"/>
                    <a:pt x="74" y="64"/>
                  </a:cubicBezTo>
                  <a:cubicBezTo>
                    <a:pt x="74" y="61"/>
                    <a:pt x="70" y="60"/>
                    <a:pt x="69" y="55"/>
                  </a:cubicBezTo>
                  <a:cubicBezTo>
                    <a:pt x="68" y="50"/>
                    <a:pt x="61" y="48"/>
                    <a:pt x="61" y="44"/>
                  </a:cubicBezTo>
                  <a:cubicBezTo>
                    <a:pt x="62" y="41"/>
                    <a:pt x="65" y="37"/>
                    <a:pt x="62" y="34"/>
                  </a:cubicBezTo>
                  <a:cubicBezTo>
                    <a:pt x="59" y="30"/>
                    <a:pt x="58" y="33"/>
                    <a:pt x="56" y="27"/>
                  </a:cubicBezTo>
                  <a:cubicBezTo>
                    <a:pt x="54" y="21"/>
                    <a:pt x="54" y="19"/>
                    <a:pt x="51" y="17"/>
                  </a:cubicBezTo>
                  <a:cubicBezTo>
                    <a:pt x="49" y="16"/>
                    <a:pt x="45" y="18"/>
                    <a:pt x="42" y="16"/>
                  </a:cubicBezTo>
                  <a:cubicBezTo>
                    <a:pt x="40" y="13"/>
                    <a:pt x="39" y="10"/>
                    <a:pt x="36" y="10"/>
                  </a:cubicBezTo>
                  <a:cubicBezTo>
                    <a:pt x="33" y="11"/>
                    <a:pt x="32" y="12"/>
                    <a:pt x="30" y="7"/>
                  </a:cubicBezTo>
                  <a:cubicBezTo>
                    <a:pt x="27" y="3"/>
                    <a:pt x="27" y="1"/>
                    <a:pt x="23" y="1"/>
                  </a:cubicBezTo>
                  <a:cubicBezTo>
                    <a:pt x="20" y="2"/>
                    <a:pt x="18" y="6"/>
                    <a:pt x="15" y="5"/>
                  </a:cubicBezTo>
                  <a:cubicBezTo>
                    <a:pt x="12" y="4"/>
                    <a:pt x="9" y="0"/>
                    <a:pt x="6" y="3"/>
                  </a:cubicBezTo>
                  <a:cubicBezTo>
                    <a:pt x="3" y="6"/>
                    <a:pt x="7" y="9"/>
                    <a:pt x="5" y="10"/>
                  </a:cubicBezTo>
                  <a:cubicBezTo>
                    <a:pt x="3" y="12"/>
                    <a:pt x="6" y="15"/>
                    <a:pt x="7" y="16"/>
                  </a:cubicBezTo>
                  <a:cubicBezTo>
                    <a:pt x="8" y="17"/>
                    <a:pt x="8" y="20"/>
                    <a:pt x="7" y="21"/>
                  </a:cubicBezTo>
                  <a:cubicBezTo>
                    <a:pt x="6" y="23"/>
                    <a:pt x="10" y="26"/>
                    <a:pt x="9" y="27"/>
                  </a:cubicBezTo>
                  <a:cubicBezTo>
                    <a:pt x="8" y="28"/>
                    <a:pt x="0" y="32"/>
                    <a:pt x="0" y="32"/>
                  </a:cubicBezTo>
                  <a:cubicBezTo>
                    <a:pt x="0" y="32"/>
                    <a:pt x="0" y="37"/>
                    <a:pt x="0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3" y="56"/>
                    <a:pt x="3" y="57"/>
                  </a:cubicBezTo>
                  <a:cubicBezTo>
                    <a:pt x="2" y="58"/>
                    <a:pt x="3" y="60"/>
                    <a:pt x="3" y="60"/>
                  </a:cubicBezTo>
                  <a:cubicBezTo>
                    <a:pt x="3" y="60"/>
                    <a:pt x="6" y="64"/>
                    <a:pt x="6" y="64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4" y="7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1">
              <a:extLst>
                <a:ext uri="{FF2B5EF4-FFF2-40B4-BE49-F238E27FC236}">
                  <a16:creationId xmlns:a16="http://schemas.microsoft.com/office/drawing/2014/main" id="{724EAD96-6A97-48F9-8733-90B34BEA13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" y="3691"/>
              <a:ext cx="186" cy="231"/>
            </a:xfrm>
            <a:custGeom>
              <a:avLst/>
              <a:gdLst>
                <a:gd name="T0" fmla="*/ 88 w 89"/>
                <a:gd name="T1" fmla="*/ 67 h 111"/>
                <a:gd name="T2" fmla="*/ 80 w 89"/>
                <a:gd name="T3" fmla="*/ 70 h 111"/>
                <a:gd name="T4" fmla="*/ 71 w 89"/>
                <a:gd name="T5" fmla="*/ 68 h 111"/>
                <a:gd name="T6" fmla="*/ 70 w 89"/>
                <a:gd name="T7" fmla="*/ 75 h 111"/>
                <a:gd name="T8" fmla="*/ 72 w 89"/>
                <a:gd name="T9" fmla="*/ 81 h 111"/>
                <a:gd name="T10" fmla="*/ 72 w 89"/>
                <a:gd name="T11" fmla="*/ 86 h 111"/>
                <a:gd name="T12" fmla="*/ 74 w 89"/>
                <a:gd name="T13" fmla="*/ 92 h 111"/>
                <a:gd name="T14" fmla="*/ 65 w 89"/>
                <a:gd name="T15" fmla="*/ 97 h 111"/>
                <a:gd name="T16" fmla="*/ 64 w 89"/>
                <a:gd name="T17" fmla="*/ 106 h 111"/>
                <a:gd name="T18" fmla="*/ 59 w 89"/>
                <a:gd name="T19" fmla="*/ 111 h 111"/>
                <a:gd name="T20" fmla="*/ 51 w 89"/>
                <a:gd name="T21" fmla="*/ 109 h 111"/>
                <a:gd name="T22" fmla="*/ 46 w 89"/>
                <a:gd name="T23" fmla="*/ 103 h 111"/>
                <a:gd name="T24" fmla="*/ 39 w 89"/>
                <a:gd name="T25" fmla="*/ 107 h 111"/>
                <a:gd name="T26" fmla="*/ 33 w 89"/>
                <a:gd name="T27" fmla="*/ 110 h 111"/>
                <a:gd name="T28" fmla="*/ 31 w 89"/>
                <a:gd name="T29" fmla="*/ 111 h 111"/>
                <a:gd name="T30" fmla="*/ 22 w 89"/>
                <a:gd name="T31" fmla="*/ 103 h 111"/>
                <a:gd name="T32" fmla="*/ 18 w 89"/>
                <a:gd name="T33" fmla="*/ 104 h 111"/>
                <a:gd name="T34" fmla="*/ 18 w 89"/>
                <a:gd name="T35" fmla="*/ 98 h 111"/>
                <a:gd name="T36" fmla="*/ 17 w 89"/>
                <a:gd name="T37" fmla="*/ 74 h 111"/>
                <a:gd name="T38" fmla="*/ 8 w 89"/>
                <a:gd name="T39" fmla="*/ 55 h 111"/>
                <a:gd name="T40" fmla="*/ 7 w 89"/>
                <a:gd name="T41" fmla="*/ 42 h 111"/>
                <a:gd name="T42" fmla="*/ 2 w 89"/>
                <a:gd name="T43" fmla="*/ 32 h 111"/>
                <a:gd name="T44" fmla="*/ 3 w 89"/>
                <a:gd name="T45" fmla="*/ 22 h 111"/>
                <a:gd name="T46" fmla="*/ 6 w 89"/>
                <a:gd name="T47" fmla="*/ 14 h 111"/>
                <a:gd name="T48" fmla="*/ 13 w 89"/>
                <a:gd name="T49" fmla="*/ 21 h 111"/>
                <a:gd name="T50" fmla="*/ 21 w 89"/>
                <a:gd name="T51" fmla="*/ 25 h 111"/>
                <a:gd name="T52" fmla="*/ 26 w 89"/>
                <a:gd name="T53" fmla="*/ 19 h 111"/>
                <a:gd name="T54" fmla="*/ 38 w 89"/>
                <a:gd name="T55" fmla="*/ 18 h 111"/>
                <a:gd name="T56" fmla="*/ 47 w 89"/>
                <a:gd name="T57" fmla="*/ 18 h 111"/>
                <a:gd name="T58" fmla="*/ 43 w 89"/>
                <a:gd name="T59" fmla="*/ 4 h 111"/>
                <a:gd name="T60" fmla="*/ 54 w 89"/>
                <a:gd name="T61" fmla="*/ 5 h 111"/>
                <a:gd name="T62" fmla="*/ 61 w 89"/>
                <a:gd name="T63" fmla="*/ 3 h 111"/>
                <a:gd name="T64" fmla="*/ 61 w 89"/>
                <a:gd name="T65" fmla="*/ 3 h 111"/>
                <a:gd name="T66" fmla="*/ 64 w 89"/>
                <a:gd name="T67" fmla="*/ 20 h 111"/>
                <a:gd name="T68" fmla="*/ 72 w 89"/>
                <a:gd name="T69" fmla="*/ 21 h 111"/>
                <a:gd name="T70" fmla="*/ 82 w 89"/>
                <a:gd name="T71" fmla="*/ 31 h 111"/>
                <a:gd name="T72" fmla="*/ 80 w 89"/>
                <a:gd name="T73" fmla="*/ 35 h 111"/>
                <a:gd name="T74" fmla="*/ 78 w 89"/>
                <a:gd name="T75" fmla="*/ 43 h 111"/>
                <a:gd name="T76" fmla="*/ 89 w 89"/>
                <a:gd name="T77" fmla="*/ 55 h 111"/>
                <a:gd name="T78" fmla="*/ 88 w 89"/>
                <a:gd name="T79" fmla="*/ 67 h 111"/>
                <a:gd name="T80" fmla="*/ 28 w 89"/>
                <a:gd name="T81" fmla="*/ 53 h 111"/>
                <a:gd name="T82" fmla="*/ 29 w 89"/>
                <a:gd name="T83" fmla="*/ 62 h 111"/>
                <a:gd name="T84" fmla="*/ 36 w 89"/>
                <a:gd name="T85" fmla="*/ 67 h 111"/>
                <a:gd name="T86" fmla="*/ 44 w 89"/>
                <a:gd name="T87" fmla="*/ 71 h 111"/>
                <a:gd name="T88" fmla="*/ 38 w 89"/>
                <a:gd name="T89" fmla="*/ 76 h 111"/>
                <a:gd name="T90" fmla="*/ 36 w 89"/>
                <a:gd name="T91" fmla="*/ 84 h 111"/>
                <a:gd name="T92" fmla="*/ 34 w 89"/>
                <a:gd name="T93" fmla="*/ 90 h 111"/>
                <a:gd name="T94" fmla="*/ 24 w 89"/>
                <a:gd name="T95" fmla="*/ 91 h 111"/>
                <a:gd name="T96" fmla="*/ 30 w 89"/>
                <a:gd name="T97" fmla="*/ 101 h 111"/>
                <a:gd name="T98" fmla="*/ 39 w 89"/>
                <a:gd name="T99" fmla="*/ 94 h 111"/>
                <a:gd name="T100" fmla="*/ 50 w 89"/>
                <a:gd name="T101" fmla="*/ 85 h 111"/>
                <a:gd name="T102" fmla="*/ 54 w 89"/>
                <a:gd name="T103" fmla="*/ 79 h 111"/>
                <a:gd name="T104" fmla="*/ 50 w 89"/>
                <a:gd name="T105" fmla="*/ 67 h 111"/>
                <a:gd name="T106" fmla="*/ 43 w 89"/>
                <a:gd name="T107" fmla="*/ 60 h 111"/>
                <a:gd name="T108" fmla="*/ 34 w 89"/>
                <a:gd name="T109" fmla="*/ 55 h 111"/>
                <a:gd name="T110" fmla="*/ 28 w 89"/>
                <a:gd name="T111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11">
                  <a:moveTo>
                    <a:pt x="88" y="67"/>
                  </a:moveTo>
                  <a:cubicBezTo>
                    <a:pt x="85" y="68"/>
                    <a:pt x="82" y="71"/>
                    <a:pt x="80" y="70"/>
                  </a:cubicBezTo>
                  <a:cubicBezTo>
                    <a:pt x="77" y="69"/>
                    <a:pt x="74" y="65"/>
                    <a:pt x="71" y="68"/>
                  </a:cubicBezTo>
                  <a:cubicBezTo>
                    <a:pt x="68" y="71"/>
                    <a:pt x="72" y="74"/>
                    <a:pt x="70" y="75"/>
                  </a:cubicBezTo>
                  <a:cubicBezTo>
                    <a:pt x="68" y="77"/>
                    <a:pt x="71" y="80"/>
                    <a:pt x="72" y="81"/>
                  </a:cubicBezTo>
                  <a:cubicBezTo>
                    <a:pt x="73" y="82"/>
                    <a:pt x="73" y="85"/>
                    <a:pt x="72" y="86"/>
                  </a:cubicBezTo>
                  <a:cubicBezTo>
                    <a:pt x="71" y="88"/>
                    <a:pt x="75" y="91"/>
                    <a:pt x="74" y="92"/>
                  </a:cubicBezTo>
                  <a:cubicBezTo>
                    <a:pt x="73" y="93"/>
                    <a:pt x="65" y="97"/>
                    <a:pt x="65" y="97"/>
                  </a:cubicBezTo>
                  <a:cubicBezTo>
                    <a:pt x="65" y="97"/>
                    <a:pt x="66" y="104"/>
                    <a:pt x="64" y="106"/>
                  </a:cubicBezTo>
                  <a:cubicBezTo>
                    <a:pt x="63" y="109"/>
                    <a:pt x="60" y="111"/>
                    <a:pt x="59" y="111"/>
                  </a:cubicBezTo>
                  <a:cubicBezTo>
                    <a:pt x="57" y="111"/>
                    <a:pt x="52" y="111"/>
                    <a:pt x="51" y="109"/>
                  </a:cubicBezTo>
                  <a:cubicBezTo>
                    <a:pt x="50" y="108"/>
                    <a:pt x="48" y="103"/>
                    <a:pt x="46" y="103"/>
                  </a:cubicBezTo>
                  <a:cubicBezTo>
                    <a:pt x="44" y="104"/>
                    <a:pt x="40" y="106"/>
                    <a:pt x="39" y="107"/>
                  </a:cubicBezTo>
                  <a:cubicBezTo>
                    <a:pt x="38" y="107"/>
                    <a:pt x="34" y="108"/>
                    <a:pt x="33" y="110"/>
                  </a:cubicBezTo>
                  <a:cubicBezTo>
                    <a:pt x="32" y="110"/>
                    <a:pt x="32" y="111"/>
                    <a:pt x="31" y="111"/>
                  </a:cubicBezTo>
                  <a:cubicBezTo>
                    <a:pt x="28" y="108"/>
                    <a:pt x="24" y="105"/>
                    <a:pt x="22" y="103"/>
                  </a:cubicBezTo>
                  <a:cubicBezTo>
                    <a:pt x="22" y="102"/>
                    <a:pt x="20" y="103"/>
                    <a:pt x="18" y="104"/>
                  </a:cubicBezTo>
                  <a:cubicBezTo>
                    <a:pt x="18" y="102"/>
                    <a:pt x="18" y="100"/>
                    <a:pt x="18" y="98"/>
                  </a:cubicBezTo>
                  <a:cubicBezTo>
                    <a:pt x="18" y="93"/>
                    <a:pt x="18" y="80"/>
                    <a:pt x="17" y="74"/>
                  </a:cubicBezTo>
                  <a:cubicBezTo>
                    <a:pt x="17" y="69"/>
                    <a:pt x="9" y="58"/>
                    <a:pt x="8" y="55"/>
                  </a:cubicBezTo>
                  <a:cubicBezTo>
                    <a:pt x="8" y="51"/>
                    <a:pt x="11" y="46"/>
                    <a:pt x="7" y="42"/>
                  </a:cubicBezTo>
                  <a:cubicBezTo>
                    <a:pt x="4" y="39"/>
                    <a:pt x="0" y="36"/>
                    <a:pt x="2" y="32"/>
                  </a:cubicBezTo>
                  <a:cubicBezTo>
                    <a:pt x="4" y="28"/>
                    <a:pt x="6" y="25"/>
                    <a:pt x="3" y="22"/>
                  </a:cubicBezTo>
                  <a:cubicBezTo>
                    <a:pt x="0" y="19"/>
                    <a:pt x="4" y="14"/>
                    <a:pt x="6" y="14"/>
                  </a:cubicBezTo>
                  <a:cubicBezTo>
                    <a:pt x="9" y="14"/>
                    <a:pt x="12" y="17"/>
                    <a:pt x="13" y="21"/>
                  </a:cubicBezTo>
                  <a:cubicBezTo>
                    <a:pt x="14" y="26"/>
                    <a:pt x="21" y="29"/>
                    <a:pt x="21" y="25"/>
                  </a:cubicBezTo>
                  <a:cubicBezTo>
                    <a:pt x="22" y="21"/>
                    <a:pt x="22" y="19"/>
                    <a:pt x="26" y="19"/>
                  </a:cubicBezTo>
                  <a:cubicBezTo>
                    <a:pt x="30" y="19"/>
                    <a:pt x="35" y="20"/>
                    <a:pt x="38" y="18"/>
                  </a:cubicBezTo>
                  <a:cubicBezTo>
                    <a:pt x="41" y="16"/>
                    <a:pt x="48" y="25"/>
                    <a:pt x="47" y="18"/>
                  </a:cubicBezTo>
                  <a:cubicBezTo>
                    <a:pt x="45" y="11"/>
                    <a:pt x="41" y="7"/>
                    <a:pt x="43" y="4"/>
                  </a:cubicBezTo>
                  <a:cubicBezTo>
                    <a:pt x="46" y="1"/>
                    <a:pt x="54" y="0"/>
                    <a:pt x="54" y="5"/>
                  </a:cubicBezTo>
                  <a:cubicBezTo>
                    <a:pt x="55" y="9"/>
                    <a:pt x="59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8"/>
                    <a:pt x="64" y="19"/>
                    <a:pt x="64" y="20"/>
                  </a:cubicBezTo>
                  <a:cubicBezTo>
                    <a:pt x="65" y="22"/>
                    <a:pt x="70" y="22"/>
                    <a:pt x="72" y="21"/>
                  </a:cubicBezTo>
                  <a:cubicBezTo>
                    <a:pt x="75" y="20"/>
                    <a:pt x="82" y="31"/>
                    <a:pt x="82" y="31"/>
                  </a:cubicBezTo>
                  <a:cubicBezTo>
                    <a:pt x="82" y="31"/>
                    <a:pt x="80" y="34"/>
                    <a:pt x="80" y="35"/>
                  </a:cubicBezTo>
                  <a:cubicBezTo>
                    <a:pt x="80" y="36"/>
                    <a:pt x="80" y="43"/>
                    <a:pt x="78" y="43"/>
                  </a:cubicBezTo>
                  <a:cubicBezTo>
                    <a:pt x="77" y="43"/>
                    <a:pt x="89" y="55"/>
                    <a:pt x="89" y="55"/>
                  </a:cubicBezTo>
                  <a:cubicBezTo>
                    <a:pt x="88" y="67"/>
                    <a:pt x="88" y="67"/>
                    <a:pt x="88" y="67"/>
                  </a:cubicBezTo>
                  <a:close/>
                  <a:moveTo>
                    <a:pt x="28" y="53"/>
                  </a:moveTo>
                  <a:cubicBezTo>
                    <a:pt x="27" y="59"/>
                    <a:pt x="28" y="60"/>
                    <a:pt x="29" y="62"/>
                  </a:cubicBezTo>
                  <a:cubicBezTo>
                    <a:pt x="30" y="65"/>
                    <a:pt x="32" y="66"/>
                    <a:pt x="36" y="67"/>
                  </a:cubicBezTo>
                  <a:cubicBezTo>
                    <a:pt x="40" y="68"/>
                    <a:pt x="45" y="67"/>
                    <a:pt x="44" y="71"/>
                  </a:cubicBezTo>
                  <a:cubicBezTo>
                    <a:pt x="43" y="75"/>
                    <a:pt x="41" y="73"/>
                    <a:pt x="38" y="76"/>
                  </a:cubicBezTo>
                  <a:cubicBezTo>
                    <a:pt x="36" y="79"/>
                    <a:pt x="36" y="83"/>
                    <a:pt x="36" y="84"/>
                  </a:cubicBezTo>
                  <a:cubicBezTo>
                    <a:pt x="37" y="85"/>
                    <a:pt x="39" y="90"/>
                    <a:pt x="34" y="90"/>
                  </a:cubicBezTo>
                  <a:cubicBezTo>
                    <a:pt x="29" y="90"/>
                    <a:pt x="24" y="88"/>
                    <a:pt x="24" y="91"/>
                  </a:cubicBezTo>
                  <a:cubicBezTo>
                    <a:pt x="24" y="93"/>
                    <a:pt x="30" y="101"/>
                    <a:pt x="30" y="101"/>
                  </a:cubicBezTo>
                  <a:cubicBezTo>
                    <a:pt x="30" y="101"/>
                    <a:pt x="37" y="98"/>
                    <a:pt x="39" y="94"/>
                  </a:cubicBezTo>
                  <a:cubicBezTo>
                    <a:pt x="41" y="89"/>
                    <a:pt x="49" y="81"/>
                    <a:pt x="50" y="85"/>
                  </a:cubicBezTo>
                  <a:cubicBezTo>
                    <a:pt x="51" y="88"/>
                    <a:pt x="54" y="84"/>
                    <a:pt x="54" y="79"/>
                  </a:cubicBezTo>
                  <a:cubicBezTo>
                    <a:pt x="55" y="73"/>
                    <a:pt x="55" y="72"/>
                    <a:pt x="50" y="67"/>
                  </a:cubicBezTo>
                  <a:cubicBezTo>
                    <a:pt x="45" y="62"/>
                    <a:pt x="49" y="61"/>
                    <a:pt x="43" y="60"/>
                  </a:cubicBezTo>
                  <a:cubicBezTo>
                    <a:pt x="38" y="59"/>
                    <a:pt x="34" y="57"/>
                    <a:pt x="34" y="55"/>
                  </a:cubicBezTo>
                  <a:cubicBezTo>
                    <a:pt x="34" y="53"/>
                    <a:pt x="28" y="53"/>
                    <a:pt x="28" y="5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2">
              <a:extLst>
                <a:ext uri="{FF2B5EF4-FFF2-40B4-BE49-F238E27FC236}">
                  <a16:creationId xmlns:a16="http://schemas.microsoft.com/office/drawing/2014/main" id="{B56AD7EC-1266-4F9C-8CF6-25DF8C8EC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311"/>
              <a:ext cx="289" cy="330"/>
            </a:xfrm>
            <a:custGeom>
              <a:avLst/>
              <a:gdLst>
                <a:gd name="T0" fmla="*/ 64 w 289"/>
                <a:gd name="T1" fmla="*/ 32 h 330"/>
                <a:gd name="T2" fmla="*/ 68 w 289"/>
                <a:gd name="T3" fmla="*/ 19 h 330"/>
                <a:gd name="T4" fmla="*/ 68 w 289"/>
                <a:gd name="T5" fmla="*/ 3 h 330"/>
                <a:gd name="T6" fmla="*/ 89 w 289"/>
                <a:gd name="T7" fmla="*/ 5 h 330"/>
                <a:gd name="T8" fmla="*/ 100 w 289"/>
                <a:gd name="T9" fmla="*/ 0 h 330"/>
                <a:gd name="T10" fmla="*/ 110 w 289"/>
                <a:gd name="T11" fmla="*/ 23 h 330"/>
                <a:gd name="T12" fmla="*/ 131 w 289"/>
                <a:gd name="T13" fmla="*/ 25 h 330"/>
                <a:gd name="T14" fmla="*/ 162 w 289"/>
                <a:gd name="T15" fmla="*/ 36 h 330"/>
                <a:gd name="T16" fmla="*/ 183 w 289"/>
                <a:gd name="T17" fmla="*/ 34 h 330"/>
                <a:gd name="T18" fmla="*/ 198 w 289"/>
                <a:gd name="T19" fmla="*/ 42 h 330"/>
                <a:gd name="T20" fmla="*/ 225 w 289"/>
                <a:gd name="T21" fmla="*/ 36 h 330"/>
                <a:gd name="T22" fmla="*/ 287 w 289"/>
                <a:gd name="T23" fmla="*/ 59 h 330"/>
                <a:gd name="T24" fmla="*/ 275 w 289"/>
                <a:gd name="T25" fmla="*/ 80 h 330"/>
                <a:gd name="T26" fmla="*/ 264 w 289"/>
                <a:gd name="T27" fmla="*/ 111 h 330"/>
                <a:gd name="T28" fmla="*/ 218 w 289"/>
                <a:gd name="T29" fmla="*/ 151 h 330"/>
                <a:gd name="T30" fmla="*/ 208 w 289"/>
                <a:gd name="T31" fmla="*/ 180 h 330"/>
                <a:gd name="T32" fmla="*/ 216 w 289"/>
                <a:gd name="T33" fmla="*/ 205 h 330"/>
                <a:gd name="T34" fmla="*/ 214 w 289"/>
                <a:gd name="T35" fmla="*/ 230 h 330"/>
                <a:gd name="T36" fmla="*/ 185 w 289"/>
                <a:gd name="T37" fmla="*/ 244 h 330"/>
                <a:gd name="T38" fmla="*/ 179 w 289"/>
                <a:gd name="T39" fmla="*/ 265 h 330"/>
                <a:gd name="T40" fmla="*/ 154 w 289"/>
                <a:gd name="T41" fmla="*/ 265 h 330"/>
                <a:gd name="T42" fmla="*/ 137 w 289"/>
                <a:gd name="T43" fmla="*/ 288 h 330"/>
                <a:gd name="T44" fmla="*/ 106 w 289"/>
                <a:gd name="T45" fmla="*/ 292 h 330"/>
                <a:gd name="T46" fmla="*/ 87 w 289"/>
                <a:gd name="T47" fmla="*/ 328 h 330"/>
                <a:gd name="T48" fmla="*/ 68 w 289"/>
                <a:gd name="T49" fmla="*/ 328 h 330"/>
                <a:gd name="T50" fmla="*/ 50 w 289"/>
                <a:gd name="T51" fmla="*/ 307 h 330"/>
                <a:gd name="T52" fmla="*/ 31 w 289"/>
                <a:gd name="T53" fmla="*/ 294 h 330"/>
                <a:gd name="T54" fmla="*/ 16 w 289"/>
                <a:gd name="T55" fmla="*/ 273 h 330"/>
                <a:gd name="T56" fmla="*/ 6 w 289"/>
                <a:gd name="T57" fmla="*/ 276 h 330"/>
                <a:gd name="T58" fmla="*/ 0 w 289"/>
                <a:gd name="T59" fmla="*/ 248 h 330"/>
                <a:gd name="T60" fmla="*/ 29 w 289"/>
                <a:gd name="T61" fmla="*/ 213 h 330"/>
                <a:gd name="T62" fmla="*/ 41 w 289"/>
                <a:gd name="T63" fmla="*/ 186 h 330"/>
                <a:gd name="T64" fmla="*/ 31 w 289"/>
                <a:gd name="T65" fmla="*/ 151 h 330"/>
                <a:gd name="T66" fmla="*/ 60 w 289"/>
                <a:gd name="T67" fmla="*/ 142 h 330"/>
                <a:gd name="T68" fmla="*/ 62 w 289"/>
                <a:gd name="T69" fmla="*/ 117 h 330"/>
                <a:gd name="T70" fmla="*/ 66 w 289"/>
                <a:gd name="T71" fmla="*/ 96 h 330"/>
                <a:gd name="T72" fmla="*/ 91 w 289"/>
                <a:gd name="T73" fmla="*/ 61 h 330"/>
                <a:gd name="T74" fmla="*/ 56 w 289"/>
                <a:gd name="T75" fmla="*/ 3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9" h="330">
                  <a:moveTo>
                    <a:pt x="56" y="34"/>
                  </a:moveTo>
                  <a:lnTo>
                    <a:pt x="64" y="32"/>
                  </a:lnTo>
                  <a:lnTo>
                    <a:pt x="68" y="28"/>
                  </a:lnTo>
                  <a:lnTo>
                    <a:pt x="68" y="19"/>
                  </a:lnTo>
                  <a:lnTo>
                    <a:pt x="62" y="15"/>
                  </a:lnTo>
                  <a:lnTo>
                    <a:pt x="68" y="3"/>
                  </a:lnTo>
                  <a:lnTo>
                    <a:pt x="85" y="9"/>
                  </a:lnTo>
                  <a:lnTo>
                    <a:pt x="89" y="5"/>
                  </a:lnTo>
                  <a:lnTo>
                    <a:pt x="93" y="7"/>
                  </a:lnTo>
                  <a:lnTo>
                    <a:pt x="100" y="0"/>
                  </a:lnTo>
                  <a:lnTo>
                    <a:pt x="112" y="9"/>
                  </a:lnTo>
                  <a:lnTo>
                    <a:pt x="110" y="23"/>
                  </a:lnTo>
                  <a:lnTo>
                    <a:pt x="120" y="30"/>
                  </a:lnTo>
                  <a:lnTo>
                    <a:pt x="131" y="25"/>
                  </a:lnTo>
                  <a:lnTo>
                    <a:pt x="152" y="42"/>
                  </a:lnTo>
                  <a:lnTo>
                    <a:pt x="162" y="36"/>
                  </a:lnTo>
                  <a:lnTo>
                    <a:pt x="177" y="44"/>
                  </a:lnTo>
                  <a:lnTo>
                    <a:pt x="183" y="34"/>
                  </a:lnTo>
                  <a:lnTo>
                    <a:pt x="191" y="38"/>
                  </a:lnTo>
                  <a:lnTo>
                    <a:pt x="198" y="42"/>
                  </a:lnTo>
                  <a:lnTo>
                    <a:pt x="208" y="30"/>
                  </a:lnTo>
                  <a:lnTo>
                    <a:pt x="225" y="36"/>
                  </a:lnTo>
                  <a:lnTo>
                    <a:pt x="262" y="57"/>
                  </a:lnTo>
                  <a:lnTo>
                    <a:pt x="287" y="59"/>
                  </a:lnTo>
                  <a:lnTo>
                    <a:pt x="289" y="73"/>
                  </a:lnTo>
                  <a:lnTo>
                    <a:pt x="275" y="80"/>
                  </a:lnTo>
                  <a:lnTo>
                    <a:pt x="275" y="98"/>
                  </a:lnTo>
                  <a:lnTo>
                    <a:pt x="264" y="111"/>
                  </a:lnTo>
                  <a:lnTo>
                    <a:pt x="237" y="151"/>
                  </a:lnTo>
                  <a:lnTo>
                    <a:pt x="218" y="151"/>
                  </a:lnTo>
                  <a:lnTo>
                    <a:pt x="210" y="163"/>
                  </a:lnTo>
                  <a:lnTo>
                    <a:pt x="208" y="180"/>
                  </a:lnTo>
                  <a:lnTo>
                    <a:pt x="216" y="190"/>
                  </a:lnTo>
                  <a:lnTo>
                    <a:pt x="216" y="205"/>
                  </a:lnTo>
                  <a:lnTo>
                    <a:pt x="204" y="217"/>
                  </a:lnTo>
                  <a:lnTo>
                    <a:pt x="214" y="230"/>
                  </a:lnTo>
                  <a:lnTo>
                    <a:pt x="200" y="244"/>
                  </a:lnTo>
                  <a:lnTo>
                    <a:pt x="185" y="244"/>
                  </a:lnTo>
                  <a:lnTo>
                    <a:pt x="170" y="253"/>
                  </a:lnTo>
                  <a:lnTo>
                    <a:pt x="179" y="265"/>
                  </a:lnTo>
                  <a:lnTo>
                    <a:pt x="166" y="276"/>
                  </a:lnTo>
                  <a:lnTo>
                    <a:pt x="154" y="265"/>
                  </a:lnTo>
                  <a:lnTo>
                    <a:pt x="143" y="269"/>
                  </a:lnTo>
                  <a:lnTo>
                    <a:pt x="137" y="288"/>
                  </a:lnTo>
                  <a:lnTo>
                    <a:pt x="127" y="294"/>
                  </a:lnTo>
                  <a:lnTo>
                    <a:pt x="106" y="292"/>
                  </a:lnTo>
                  <a:lnTo>
                    <a:pt x="102" y="311"/>
                  </a:lnTo>
                  <a:lnTo>
                    <a:pt x="87" y="328"/>
                  </a:lnTo>
                  <a:lnTo>
                    <a:pt x="87" y="330"/>
                  </a:lnTo>
                  <a:lnTo>
                    <a:pt x="68" y="328"/>
                  </a:lnTo>
                  <a:lnTo>
                    <a:pt x="62" y="307"/>
                  </a:lnTo>
                  <a:lnTo>
                    <a:pt x="50" y="307"/>
                  </a:lnTo>
                  <a:lnTo>
                    <a:pt x="43" y="292"/>
                  </a:lnTo>
                  <a:lnTo>
                    <a:pt x="31" y="294"/>
                  </a:lnTo>
                  <a:lnTo>
                    <a:pt x="16" y="284"/>
                  </a:lnTo>
                  <a:lnTo>
                    <a:pt x="16" y="273"/>
                  </a:lnTo>
                  <a:lnTo>
                    <a:pt x="8" y="273"/>
                  </a:lnTo>
                  <a:lnTo>
                    <a:pt x="6" y="276"/>
                  </a:lnTo>
                  <a:lnTo>
                    <a:pt x="0" y="261"/>
                  </a:lnTo>
                  <a:lnTo>
                    <a:pt x="0" y="248"/>
                  </a:lnTo>
                  <a:lnTo>
                    <a:pt x="25" y="240"/>
                  </a:lnTo>
                  <a:lnTo>
                    <a:pt x="29" y="213"/>
                  </a:lnTo>
                  <a:lnTo>
                    <a:pt x="31" y="196"/>
                  </a:lnTo>
                  <a:lnTo>
                    <a:pt x="41" y="186"/>
                  </a:lnTo>
                  <a:lnTo>
                    <a:pt x="43" y="153"/>
                  </a:lnTo>
                  <a:lnTo>
                    <a:pt x="31" y="151"/>
                  </a:lnTo>
                  <a:lnTo>
                    <a:pt x="47" y="155"/>
                  </a:lnTo>
                  <a:lnTo>
                    <a:pt x="60" y="142"/>
                  </a:lnTo>
                  <a:lnTo>
                    <a:pt x="62" y="126"/>
                  </a:lnTo>
                  <a:lnTo>
                    <a:pt x="62" y="117"/>
                  </a:lnTo>
                  <a:lnTo>
                    <a:pt x="58" y="109"/>
                  </a:lnTo>
                  <a:lnTo>
                    <a:pt x="66" y="96"/>
                  </a:lnTo>
                  <a:lnTo>
                    <a:pt x="91" y="75"/>
                  </a:lnTo>
                  <a:lnTo>
                    <a:pt x="91" y="61"/>
                  </a:lnTo>
                  <a:lnTo>
                    <a:pt x="79" y="50"/>
                  </a:lnTo>
                  <a:lnTo>
                    <a:pt x="56" y="34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4">
              <a:extLst>
                <a:ext uri="{FF2B5EF4-FFF2-40B4-BE49-F238E27FC236}">
                  <a16:creationId xmlns:a16="http://schemas.microsoft.com/office/drawing/2014/main" id="{A14330F5-4BAC-45B4-805C-6ED6A51AF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3584"/>
              <a:ext cx="428" cy="630"/>
            </a:xfrm>
            <a:custGeom>
              <a:avLst/>
              <a:gdLst>
                <a:gd name="T0" fmla="*/ 97 w 205"/>
                <a:gd name="T1" fmla="*/ 4 h 302"/>
                <a:gd name="T2" fmla="*/ 87 w 205"/>
                <a:gd name="T3" fmla="*/ 0 h 302"/>
                <a:gd name="T4" fmla="*/ 81 w 205"/>
                <a:gd name="T5" fmla="*/ 13 h 302"/>
                <a:gd name="T6" fmla="*/ 82 w 205"/>
                <a:gd name="T7" fmla="*/ 19 h 302"/>
                <a:gd name="T8" fmla="*/ 89 w 205"/>
                <a:gd name="T9" fmla="*/ 36 h 302"/>
                <a:gd name="T10" fmla="*/ 98 w 205"/>
                <a:gd name="T11" fmla="*/ 39 h 302"/>
                <a:gd name="T12" fmla="*/ 87 w 205"/>
                <a:gd name="T13" fmla="*/ 55 h 302"/>
                <a:gd name="T14" fmla="*/ 73 w 205"/>
                <a:gd name="T15" fmla="*/ 55 h 302"/>
                <a:gd name="T16" fmla="*/ 67 w 205"/>
                <a:gd name="T17" fmla="*/ 63 h 302"/>
                <a:gd name="T18" fmla="*/ 77 w 205"/>
                <a:gd name="T19" fmla="*/ 77 h 302"/>
                <a:gd name="T20" fmla="*/ 86 w 205"/>
                <a:gd name="T21" fmla="*/ 94 h 302"/>
                <a:gd name="T22" fmla="*/ 97 w 205"/>
                <a:gd name="T23" fmla="*/ 93 h 302"/>
                <a:gd name="T24" fmla="*/ 109 w 205"/>
                <a:gd name="T25" fmla="*/ 114 h 302"/>
                <a:gd name="T26" fmla="*/ 98 w 205"/>
                <a:gd name="T27" fmla="*/ 121 h 302"/>
                <a:gd name="T28" fmla="*/ 76 w 205"/>
                <a:gd name="T29" fmla="*/ 150 h 302"/>
                <a:gd name="T30" fmla="*/ 80 w 205"/>
                <a:gd name="T31" fmla="*/ 167 h 302"/>
                <a:gd name="T32" fmla="*/ 84 w 205"/>
                <a:gd name="T33" fmla="*/ 183 h 302"/>
                <a:gd name="T34" fmla="*/ 54 w 205"/>
                <a:gd name="T35" fmla="*/ 204 h 302"/>
                <a:gd name="T36" fmla="*/ 43 w 205"/>
                <a:gd name="T37" fmla="*/ 222 h 302"/>
                <a:gd name="T38" fmla="*/ 28 w 205"/>
                <a:gd name="T39" fmla="*/ 233 h 302"/>
                <a:gd name="T40" fmla="*/ 3 w 205"/>
                <a:gd name="T41" fmla="*/ 244 h 302"/>
                <a:gd name="T42" fmla="*/ 2 w 205"/>
                <a:gd name="T43" fmla="*/ 258 h 302"/>
                <a:gd name="T44" fmla="*/ 10 w 205"/>
                <a:gd name="T45" fmla="*/ 273 h 302"/>
                <a:gd name="T46" fmla="*/ 0 w 205"/>
                <a:gd name="T47" fmla="*/ 288 h 302"/>
                <a:gd name="T48" fmla="*/ 10 w 205"/>
                <a:gd name="T49" fmla="*/ 299 h 302"/>
                <a:gd name="T50" fmla="*/ 34 w 205"/>
                <a:gd name="T51" fmla="*/ 299 h 302"/>
                <a:gd name="T52" fmla="*/ 55 w 205"/>
                <a:gd name="T53" fmla="*/ 295 h 302"/>
                <a:gd name="T54" fmla="*/ 89 w 205"/>
                <a:gd name="T55" fmla="*/ 274 h 302"/>
                <a:gd name="T56" fmla="*/ 104 w 205"/>
                <a:gd name="T57" fmla="*/ 253 h 302"/>
                <a:gd name="T58" fmla="*/ 131 w 205"/>
                <a:gd name="T59" fmla="*/ 244 h 302"/>
                <a:gd name="T60" fmla="*/ 155 w 205"/>
                <a:gd name="T61" fmla="*/ 237 h 302"/>
                <a:gd name="T62" fmla="*/ 178 w 205"/>
                <a:gd name="T63" fmla="*/ 239 h 302"/>
                <a:gd name="T64" fmla="*/ 198 w 205"/>
                <a:gd name="T65" fmla="*/ 218 h 302"/>
                <a:gd name="T66" fmla="*/ 196 w 205"/>
                <a:gd name="T67" fmla="*/ 199 h 302"/>
                <a:gd name="T68" fmla="*/ 197 w 205"/>
                <a:gd name="T69" fmla="*/ 176 h 302"/>
                <a:gd name="T70" fmla="*/ 199 w 205"/>
                <a:gd name="T71" fmla="*/ 145 h 302"/>
                <a:gd name="T72" fmla="*/ 187 w 205"/>
                <a:gd name="T73" fmla="*/ 141 h 302"/>
                <a:gd name="T74" fmla="*/ 186 w 205"/>
                <a:gd name="T75" fmla="*/ 120 h 302"/>
                <a:gd name="T76" fmla="*/ 205 w 205"/>
                <a:gd name="T77" fmla="*/ 104 h 302"/>
                <a:gd name="T78" fmla="*/ 193 w 205"/>
                <a:gd name="T79" fmla="*/ 93 h 302"/>
                <a:gd name="T80" fmla="*/ 193 w 205"/>
                <a:gd name="T81" fmla="*/ 81 h 302"/>
                <a:gd name="T82" fmla="*/ 183 w 205"/>
                <a:gd name="T83" fmla="*/ 73 h 302"/>
                <a:gd name="T84" fmla="*/ 178 w 205"/>
                <a:gd name="T85" fmla="*/ 54 h 302"/>
                <a:gd name="T86" fmla="*/ 170 w 205"/>
                <a:gd name="T87" fmla="*/ 55 h 302"/>
                <a:gd name="T88" fmla="*/ 164 w 205"/>
                <a:gd name="T89" fmla="*/ 48 h 302"/>
                <a:gd name="T90" fmla="*/ 152 w 205"/>
                <a:gd name="T91" fmla="*/ 51 h 302"/>
                <a:gd name="T92" fmla="*/ 143 w 205"/>
                <a:gd name="T93" fmla="*/ 49 h 302"/>
                <a:gd name="T94" fmla="*/ 145 w 205"/>
                <a:gd name="T95" fmla="*/ 39 h 302"/>
                <a:gd name="T96" fmla="*/ 134 w 205"/>
                <a:gd name="T97" fmla="*/ 38 h 302"/>
                <a:gd name="T98" fmla="*/ 129 w 205"/>
                <a:gd name="T99" fmla="*/ 31 h 302"/>
                <a:gd name="T100" fmla="*/ 125 w 205"/>
                <a:gd name="T101" fmla="*/ 24 h 302"/>
                <a:gd name="T102" fmla="*/ 114 w 205"/>
                <a:gd name="T103" fmla="*/ 14 h 302"/>
                <a:gd name="T104" fmla="*/ 106 w 205"/>
                <a:gd name="T105" fmla="*/ 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5" h="302">
                  <a:moveTo>
                    <a:pt x="103" y="2"/>
                  </a:moveTo>
                  <a:cubicBezTo>
                    <a:pt x="97" y="4"/>
                    <a:pt x="97" y="4"/>
                    <a:pt x="97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43" y="222"/>
                    <a:pt x="43" y="222"/>
                    <a:pt x="43" y="222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2" y="258"/>
                    <a:pt x="2" y="258"/>
                    <a:pt x="2" y="258"/>
                  </a:cubicBezTo>
                  <a:cubicBezTo>
                    <a:pt x="3" y="273"/>
                    <a:pt x="3" y="273"/>
                    <a:pt x="3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8"/>
                    <a:pt x="1" y="289"/>
                    <a:pt x="1" y="290"/>
                  </a:cubicBezTo>
                  <a:cubicBezTo>
                    <a:pt x="1" y="295"/>
                    <a:pt x="7" y="296"/>
                    <a:pt x="10" y="299"/>
                  </a:cubicBezTo>
                  <a:cubicBezTo>
                    <a:pt x="13" y="302"/>
                    <a:pt x="20" y="302"/>
                    <a:pt x="24" y="300"/>
                  </a:cubicBezTo>
                  <a:cubicBezTo>
                    <a:pt x="27" y="298"/>
                    <a:pt x="30" y="296"/>
                    <a:pt x="34" y="299"/>
                  </a:cubicBezTo>
                  <a:cubicBezTo>
                    <a:pt x="37" y="301"/>
                    <a:pt x="41" y="299"/>
                    <a:pt x="45" y="298"/>
                  </a:cubicBezTo>
                  <a:cubicBezTo>
                    <a:pt x="49" y="298"/>
                    <a:pt x="52" y="294"/>
                    <a:pt x="55" y="295"/>
                  </a:cubicBezTo>
                  <a:cubicBezTo>
                    <a:pt x="58" y="297"/>
                    <a:pt x="62" y="292"/>
                    <a:pt x="64" y="289"/>
                  </a:cubicBezTo>
                  <a:cubicBezTo>
                    <a:pt x="66" y="286"/>
                    <a:pt x="82" y="274"/>
                    <a:pt x="89" y="274"/>
                  </a:cubicBezTo>
                  <a:cubicBezTo>
                    <a:pt x="95" y="274"/>
                    <a:pt x="96" y="271"/>
                    <a:pt x="97" y="265"/>
                  </a:cubicBezTo>
                  <a:cubicBezTo>
                    <a:pt x="98" y="259"/>
                    <a:pt x="101" y="258"/>
                    <a:pt x="104" y="253"/>
                  </a:cubicBezTo>
                  <a:cubicBezTo>
                    <a:pt x="107" y="248"/>
                    <a:pt x="112" y="242"/>
                    <a:pt x="116" y="242"/>
                  </a:cubicBezTo>
                  <a:cubicBezTo>
                    <a:pt x="120" y="242"/>
                    <a:pt x="127" y="240"/>
                    <a:pt x="131" y="244"/>
                  </a:cubicBezTo>
                  <a:cubicBezTo>
                    <a:pt x="134" y="247"/>
                    <a:pt x="142" y="242"/>
                    <a:pt x="145" y="239"/>
                  </a:cubicBezTo>
                  <a:cubicBezTo>
                    <a:pt x="149" y="236"/>
                    <a:pt x="154" y="235"/>
                    <a:pt x="155" y="237"/>
                  </a:cubicBezTo>
                  <a:cubicBezTo>
                    <a:pt x="157" y="239"/>
                    <a:pt x="160" y="239"/>
                    <a:pt x="164" y="239"/>
                  </a:cubicBezTo>
                  <a:cubicBezTo>
                    <a:pt x="168" y="239"/>
                    <a:pt x="173" y="240"/>
                    <a:pt x="178" y="239"/>
                  </a:cubicBezTo>
                  <a:cubicBezTo>
                    <a:pt x="182" y="239"/>
                    <a:pt x="187" y="235"/>
                    <a:pt x="188" y="231"/>
                  </a:cubicBezTo>
                  <a:cubicBezTo>
                    <a:pt x="189" y="227"/>
                    <a:pt x="193" y="220"/>
                    <a:pt x="198" y="218"/>
                  </a:cubicBezTo>
                  <a:cubicBezTo>
                    <a:pt x="202" y="216"/>
                    <a:pt x="204" y="212"/>
                    <a:pt x="201" y="209"/>
                  </a:cubicBezTo>
                  <a:cubicBezTo>
                    <a:pt x="198" y="205"/>
                    <a:pt x="195" y="202"/>
                    <a:pt x="196" y="199"/>
                  </a:cubicBezTo>
                  <a:cubicBezTo>
                    <a:pt x="197" y="196"/>
                    <a:pt x="197" y="193"/>
                    <a:pt x="197" y="190"/>
                  </a:cubicBezTo>
                  <a:cubicBezTo>
                    <a:pt x="196" y="186"/>
                    <a:pt x="197" y="181"/>
                    <a:pt x="197" y="176"/>
                  </a:cubicBezTo>
                  <a:cubicBezTo>
                    <a:pt x="197" y="170"/>
                    <a:pt x="196" y="166"/>
                    <a:pt x="198" y="163"/>
                  </a:cubicBezTo>
                  <a:cubicBezTo>
                    <a:pt x="200" y="159"/>
                    <a:pt x="202" y="149"/>
                    <a:pt x="199" y="145"/>
                  </a:cubicBezTo>
                  <a:cubicBezTo>
                    <a:pt x="196" y="142"/>
                    <a:pt x="199" y="139"/>
                    <a:pt x="195" y="137"/>
                  </a:cubicBezTo>
                  <a:cubicBezTo>
                    <a:pt x="192" y="135"/>
                    <a:pt x="189" y="139"/>
                    <a:pt x="187" y="141"/>
                  </a:cubicBezTo>
                  <a:cubicBezTo>
                    <a:pt x="184" y="143"/>
                    <a:pt x="180" y="143"/>
                    <a:pt x="182" y="137"/>
                  </a:cubicBezTo>
                  <a:cubicBezTo>
                    <a:pt x="183" y="130"/>
                    <a:pt x="186" y="123"/>
                    <a:pt x="186" y="120"/>
                  </a:cubicBezTo>
                  <a:cubicBezTo>
                    <a:pt x="186" y="117"/>
                    <a:pt x="198" y="111"/>
                    <a:pt x="202" y="107"/>
                  </a:cubicBezTo>
                  <a:cubicBezTo>
                    <a:pt x="203" y="105"/>
                    <a:pt x="204" y="104"/>
                    <a:pt x="205" y="104"/>
                  </a:cubicBezTo>
                  <a:cubicBezTo>
                    <a:pt x="200" y="95"/>
                    <a:pt x="200" y="95"/>
                    <a:pt x="200" y="95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3" y="73"/>
                    <a:pt x="183" y="73"/>
                    <a:pt x="183" y="73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6" y="5"/>
                    <a:pt x="106" y="5"/>
                    <a:pt x="106" y="5"/>
                  </a:cubicBezTo>
                  <a:lnTo>
                    <a:pt x="103" y="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">
              <a:extLst>
                <a:ext uri="{FF2B5EF4-FFF2-40B4-BE49-F238E27FC236}">
                  <a16:creationId xmlns:a16="http://schemas.microsoft.com/office/drawing/2014/main" id="{B72D9D7A-02F7-477D-9DB3-378B6D6FF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995"/>
              <a:ext cx="340" cy="233"/>
            </a:xfrm>
            <a:custGeom>
              <a:avLst/>
              <a:gdLst>
                <a:gd name="T0" fmla="*/ 132 w 163"/>
                <a:gd name="T1" fmla="*/ 0 h 112"/>
                <a:gd name="T2" fmla="*/ 135 w 163"/>
                <a:gd name="T3" fmla="*/ 8 h 112"/>
                <a:gd name="T4" fmla="*/ 143 w 163"/>
                <a:gd name="T5" fmla="*/ 10 h 112"/>
                <a:gd name="T6" fmla="*/ 146 w 163"/>
                <a:gd name="T7" fmla="*/ 18 h 112"/>
                <a:gd name="T8" fmla="*/ 150 w 163"/>
                <a:gd name="T9" fmla="*/ 27 h 112"/>
                <a:gd name="T10" fmla="*/ 163 w 163"/>
                <a:gd name="T11" fmla="*/ 31 h 112"/>
                <a:gd name="T12" fmla="*/ 161 w 163"/>
                <a:gd name="T13" fmla="*/ 36 h 112"/>
                <a:gd name="T14" fmla="*/ 154 w 163"/>
                <a:gd name="T15" fmla="*/ 37 h 112"/>
                <a:gd name="T16" fmla="*/ 159 w 163"/>
                <a:gd name="T17" fmla="*/ 47 h 112"/>
                <a:gd name="T18" fmla="*/ 161 w 163"/>
                <a:gd name="T19" fmla="*/ 55 h 112"/>
                <a:gd name="T20" fmla="*/ 154 w 163"/>
                <a:gd name="T21" fmla="*/ 60 h 112"/>
                <a:gd name="T22" fmla="*/ 158 w 163"/>
                <a:gd name="T23" fmla="*/ 66 h 112"/>
                <a:gd name="T24" fmla="*/ 152 w 163"/>
                <a:gd name="T25" fmla="*/ 73 h 112"/>
                <a:gd name="T26" fmla="*/ 147 w 163"/>
                <a:gd name="T27" fmla="*/ 75 h 112"/>
                <a:gd name="T28" fmla="*/ 142 w 163"/>
                <a:gd name="T29" fmla="*/ 71 h 112"/>
                <a:gd name="T30" fmla="*/ 138 w 163"/>
                <a:gd name="T31" fmla="*/ 74 h 112"/>
                <a:gd name="T32" fmla="*/ 137 w 163"/>
                <a:gd name="T33" fmla="*/ 81 h 112"/>
                <a:gd name="T34" fmla="*/ 128 w 163"/>
                <a:gd name="T35" fmla="*/ 89 h 112"/>
                <a:gd name="T36" fmla="*/ 121 w 163"/>
                <a:gd name="T37" fmla="*/ 89 h 112"/>
                <a:gd name="T38" fmla="*/ 104 w 163"/>
                <a:gd name="T39" fmla="*/ 96 h 112"/>
                <a:gd name="T40" fmla="*/ 111 w 163"/>
                <a:gd name="T41" fmla="*/ 104 h 112"/>
                <a:gd name="T42" fmla="*/ 113 w 163"/>
                <a:gd name="T43" fmla="*/ 111 h 112"/>
                <a:gd name="T44" fmla="*/ 105 w 163"/>
                <a:gd name="T45" fmla="*/ 112 h 112"/>
                <a:gd name="T46" fmla="*/ 100 w 163"/>
                <a:gd name="T47" fmla="*/ 104 h 112"/>
                <a:gd name="T48" fmla="*/ 84 w 163"/>
                <a:gd name="T49" fmla="*/ 99 h 112"/>
                <a:gd name="T50" fmla="*/ 71 w 163"/>
                <a:gd name="T51" fmla="*/ 104 h 112"/>
                <a:gd name="T52" fmla="*/ 59 w 163"/>
                <a:gd name="T53" fmla="*/ 101 h 112"/>
                <a:gd name="T54" fmla="*/ 50 w 163"/>
                <a:gd name="T55" fmla="*/ 96 h 112"/>
                <a:gd name="T56" fmla="*/ 49 w 163"/>
                <a:gd name="T57" fmla="*/ 87 h 112"/>
                <a:gd name="T58" fmla="*/ 41 w 163"/>
                <a:gd name="T59" fmla="*/ 85 h 112"/>
                <a:gd name="T60" fmla="*/ 38 w 163"/>
                <a:gd name="T61" fmla="*/ 93 h 112"/>
                <a:gd name="T62" fmla="*/ 29 w 163"/>
                <a:gd name="T63" fmla="*/ 96 h 112"/>
                <a:gd name="T64" fmla="*/ 9 w 163"/>
                <a:gd name="T65" fmla="*/ 40 h 112"/>
                <a:gd name="T66" fmla="*/ 0 w 163"/>
                <a:gd name="T67" fmla="*/ 17 h 112"/>
                <a:gd name="T68" fmla="*/ 7 w 163"/>
                <a:gd name="T69" fmla="*/ 10 h 112"/>
                <a:gd name="T70" fmla="*/ 12 w 163"/>
                <a:gd name="T71" fmla="*/ 15 h 112"/>
                <a:gd name="T72" fmla="*/ 17 w 163"/>
                <a:gd name="T73" fmla="*/ 13 h 112"/>
                <a:gd name="T74" fmla="*/ 23 w 163"/>
                <a:gd name="T75" fmla="*/ 11 h 112"/>
                <a:gd name="T76" fmla="*/ 34 w 163"/>
                <a:gd name="T77" fmla="*/ 11 h 112"/>
                <a:gd name="T78" fmla="*/ 42 w 163"/>
                <a:gd name="T79" fmla="*/ 4 h 112"/>
                <a:gd name="T80" fmla="*/ 53 w 163"/>
                <a:gd name="T81" fmla="*/ 0 h 112"/>
                <a:gd name="T82" fmla="*/ 62 w 163"/>
                <a:gd name="T83" fmla="*/ 0 h 112"/>
                <a:gd name="T84" fmla="*/ 70 w 163"/>
                <a:gd name="T85" fmla="*/ 9 h 112"/>
                <a:gd name="T86" fmla="*/ 70 w 163"/>
                <a:gd name="T87" fmla="*/ 16 h 112"/>
                <a:gd name="T88" fmla="*/ 84 w 163"/>
                <a:gd name="T89" fmla="*/ 26 h 112"/>
                <a:gd name="T90" fmla="*/ 88 w 163"/>
                <a:gd name="T91" fmla="*/ 18 h 112"/>
                <a:gd name="T92" fmla="*/ 95 w 163"/>
                <a:gd name="T93" fmla="*/ 8 h 112"/>
                <a:gd name="T94" fmla="*/ 100 w 163"/>
                <a:gd name="T95" fmla="*/ 13 h 112"/>
                <a:gd name="T96" fmla="*/ 104 w 163"/>
                <a:gd name="T97" fmla="*/ 8 h 112"/>
                <a:gd name="T98" fmla="*/ 109 w 163"/>
                <a:gd name="T99" fmla="*/ 11 h 112"/>
                <a:gd name="T100" fmla="*/ 114 w 163"/>
                <a:gd name="T101" fmla="*/ 7 h 112"/>
                <a:gd name="T102" fmla="*/ 123 w 163"/>
                <a:gd name="T103" fmla="*/ 7 h 112"/>
                <a:gd name="T104" fmla="*/ 132 w 163"/>
                <a:gd name="T10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12">
                  <a:moveTo>
                    <a:pt x="132" y="0"/>
                  </a:moveTo>
                  <a:cubicBezTo>
                    <a:pt x="135" y="8"/>
                    <a:pt x="135" y="8"/>
                    <a:pt x="135" y="8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0"/>
                    <a:pt x="103" y="107"/>
                    <a:pt x="100" y="104"/>
                  </a:cubicBezTo>
                  <a:cubicBezTo>
                    <a:pt x="93" y="98"/>
                    <a:pt x="86" y="96"/>
                    <a:pt x="84" y="99"/>
                  </a:cubicBezTo>
                  <a:cubicBezTo>
                    <a:pt x="82" y="101"/>
                    <a:pt x="75" y="105"/>
                    <a:pt x="71" y="104"/>
                  </a:cubicBezTo>
                  <a:cubicBezTo>
                    <a:pt x="67" y="102"/>
                    <a:pt x="63" y="105"/>
                    <a:pt x="59" y="101"/>
                  </a:cubicBezTo>
                  <a:cubicBezTo>
                    <a:pt x="55" y="98"/>
                    <a:pt x="52" y="99"/>
                    <a:pt x="50" y="96"/>
                  </a:cubicBezTo>
                  <a:cubicBezTo>
                    <a:pt x="49" y="93"/>
                    <a:pt x="49" y="90"/>
                    <a:pt x="49" y="87"/>
                  </a:cubicBezTo>
                  <a:cubicBezTo>
                    <a:pt x="50" y="84"/>
                    <a:pt x="45" y="84"/>
                    <a:pt x="41" y="85"/>
                  </a:cubicBezTo>
                  <a:cubicBezTo>
                    <a:pt x="37" y="85"/>
                    <a:pt x="38" y="93"/>
                    <a:pt x="38" y="93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11" y="50"/>
                    <a:pt x="9" y="40"/>
                  </a:cubicBezTo>
                  <a:cubicBezTo>
                    <a:pt x="7" y="33"/>
                    <a:pt x="3" y="23"/>
                    <a:pt x="0" y="1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23" y="7"/>
                    <a:pt x="123" y="7"/>
                    <a:pt x="123" y="7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6">
              <a:extLst>
                <a:ext uri="{FF2B5EF4-FFF2-40B4-BE49-F238E27FC236}">
                  <a16:creationId xmlns:a16="http://schemas.microsoft.com/office/drawing/2014/main" id="{C6193B79-B1ED-44A8-A05B-1647B31FB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3789"/>
              <a:ext cx="343" cy="260"/>
            </a:xfrm>
            <a:custGeom>
              <a:avLst/>
              <a:gdLst>
                <a:gd name="T0" fmla="*/ 27 w 165"/>
                <a:gd name="T1" fmla="*/ 0 h 125"/>
                <a:gd name="T2" fmla="*/ 33 w 165"/>
                <a:gd name="T3" fmla="*/ 1 h 125"/>
                <a:gd name="T4" fmla="*/ 39 w 165"/>
                <a:gd name="T5" fmla="*/ 7 h 125"/>
                <a:gd name="T6" fmla="*/ 51 w 165"/>
                <a:gd name="T7" fmla="*/ 7 h 125"/>
                <a:gd name="T8" fmla="*/ 71 w 165"/>
                <a:gd name="T9" fmla="*/ 14 h 125"/>
                <a:gd name="T10" fmla="*/ 88 w 165"/>
                <a:gd name="T11" fmla="*/ 35 h 125"/>
                <a:gd name="T12" fmla="*/ 103 w 165"/>
                <a:gd name="T13" fmla="*/ 35 h 125"/>
                <a:gd name="T14" fmla="*/ 110 w 165"/>
                <a:gd name="T15" fmla="*/ 42 h 125"/>
                <a:gd name="T16" fmla="*/ 124 w 165"/>
                <a:gd name="T17" fmla="*/ 41 h 125"/>
                <a:gd name="T18" fmla="*/ 129 w 165"/>
                <a:gd name="T19" fmla="*/ 35 h 125"/>
                <a:gd name="T20" fmla="*/ 136 w 165"/>
                <a:gd name="T21" fmla="*/ 38 h 125"/>
                <a:gd name="T22" fmla="*/ 135 w 165"/>
                <a:gd name="T23" fmla="*/ 52 h 125"/>
                <a:gd name="T24" fmla="*/ 137 w 165"/>
                <a:gd name="T25" fmla="*/ 55 h 125"/>
                <a:gd name="T26" fmla="*/ 135 w 165"/>
                <a:gd name="T27" fmla="*/ 58 h 125"/>
                <a:gd name="T28" fmla="*/ 138 w 165"/>
                <a:gd name="T29" fmla="*/ 62 h 125"/>
                <a:gd name="T30" fmla="*/ 147 w 165"/>
                <a:gd name="T31" fmla="*/ 52 h 125"/>
                <a:gd name="T32" fmla="*/ 156 w 165"/>
                <a:gd name="T33" fmla="*/ 54 h 125"/>
                <a:gd name="T34" fmla="*/ 158 w 165"/>
                <a:gd name="T35" fmla="*/ 64 h 125"/>
                <a:gd name="T36" fmla="*/ 161 w 165"/>
                <a:gd name="T37" fmla="*/ 76 h 125"/>
                <a:gd name="T38" fmla="*/ 159 w 165"/>
                <a:gd name="T39" fmla="*/ 88 h 125"/>
                <a:gd name="T40" fmla="*/ 165 w 165"/>
                <a:gd name="T41" fmla="*/ 99 h 125"/>
                <a:gd name="T42" fmla="*/ 156 w 165"/>
                <a:gd name="T43" fmla="*/ 106 h 125"/>
                <a:gd name="T44" fmla="*/ 147 w 165"/>
                <a:gd name="T45" fmla="*/ 106 h 125"/>
                <a:gd name="T46" fmla="*/ 142 w 165"/>
                <a:gd name="T47" fmla="*/ 110 h 125"/>
                <a:gd name="T48" fmla="*/ 137 w 165"/>
                <a:gd name="T49" fmla="*/ 107 h 125"/>
                <a:gd name="T50" fmla="*/ 133 w 165"/>
                <a:gd name="T51" fmla="*/ 112 h 125"/>
                <a:gd name="T52" fmla="*/ 128 w 165"/>
                <a:gd name="T53" fmla="*/ 107 h 125"/>
                <a:gd name="T54" fmla="*/ 121 w 165"/>
                <a:gd name="T55" fmla="*/ 117 h 125"/>
                <a:gd name="T56" fmla="*/ 117 w 165"/>
                <a:gd name="T57" fmla="*/ 125 h 125"/>
                <a:gd name="T58" fmla="*/ 103 w 165"/>
                <a:gd name="T59" fmla="*/ 115 h 125"/>
                <a:gd name="T60" fmla="*/ 103 w 165"/>
                <a:gd name="T61" fmla="*/ 108 h 125"/>
                <a:gd name="T62" fmla="*/ 95 w 165"/>
                <a:gd name="T63" fmla="*/ 99 h 125"/>
                <a:gd name="T64" fmla="*/ 86 w 165"/>
                <a:gd name="T65" fmla="*/ 99 h 125"/>
                <a:gd name="T66" fmla="*/ 75 w 165"/>
                <a:gd name="T67" fmla="*/ 103 h 125"/>
                <a:gd name="T68" fmla="*/ 67 w 165"/>
                <a:gd name="T69" fmla="*/ 110 h 125"/>
                <a:gd name="T70" fmla="*/ 56 w 165"/>
                <a:gd name="T71" fmla="*/ 110 h 125"/>
                <a:gd name="T72" fmla="*/ 50 w 165"/>
                <a:gd name="T73" fmla="*/ 112 h 125"/>
                <a:gd name="T74" fmla="*/ 45 w 165"/>
                <a:gd name="T75" fmla="*/ 114 h 125"/>
                <a:gd name="T76" fmla="*/ 40 w 165"/>
                <a:gd name="T77" fmla="*/ 109 h 125"/>
                <a:gd name="T78" fmla="*/ 33 w 165"/>
                <a:gd name="T79" fmla="*/ 116 h 125"/>
                <a:gd name="T80" fmla="*/ 28 w 165"/>
                <a:gd name="T81" fmla="*/ 109 h 125"/>
                <a:gd name="T82" fmla="*/ 16 w 165"/>
                <a:gd name="T83" fmla="*/ 91 h 125"/>
                <a:gd name="T84" fmla="*/ 21 w 165"/>
                <a:gd name="T85" fmla="*/ 87 h 125"/>
                <a:gd name="T86" fmla="*/ 20 w 165"/>
                <a:gd name="T87" fmla="*/ 82 h 125"/>
                <a:gd name="T88" fmla="*/ 11 w 165"/>
                <a:gd name="T89" fmla="*/ 84 h 125"/>
                <a:gd name="T90" fmla="*/ 3 w 165"/>
                <a:gd name="T91" fmla="*/ 86 h 125"/>
                <a:gd name="T92" fmla="*/ 0 w 165"/>
                <a:gd name="T93" fmla="*/ 86 h 125"/>
                <a:gd name="T94" fmla="*/ 1 w 165"/>
                <a:gd name="T95" fmla="*/ 81 h 125"/>
                <a:gd name="T96" fmla="*/ 5 w 165"/>
                <a:gd name="T97" fmla="*/ 73 h 125"/>
                <a:gd name="T98" fmla="*/ 2 w 165"/>
                <a:gd name="T99" fmla="*/ 67 h 125"/>
                <a:gd name="T100" fmla="*/ 1 w 165"/>
                <a:gd name="T101" fmla="*/ 50 h 125"/>
                <a:gd name="T102" fmla="*/ 4 w 165"/>
                <a:gd name="T103" fmla="*/ 38 h 125"/>
                <a:gd name="T104" fmla="*/ 13 w 165"/>
                <a:gd name="T105" fmla="*/ 33 h 125"/>
                <a:gd name="T106" fmla="*/ 20 w 165"/>
                <a:gd name="T107" fmla="*/ 29 h 125"/>
                <a:gd name="T108" fmla="*/ 22 w 165"/>
                <a:gd name="T109" fmla="*/ 19 h 125"/>
                <a:gd name="T110" fmla="*/ 27 w 165"/>
                <a:gd name="T111" fmla="*/ 14 h 125"/>
                <a:gd name="T112" fmla="*/ 27 w 165"/>
                <a:gd name="T1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25">
                  <a:moveTo>
                    <a:pt x="27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8" y="64"/>
                    <a:pt x="161" y="76"/>
                    <a:pt x="161" y="76"/>
                  </a:cubicBezTo>
                  <a:cubicBezTo>
                    <a:pt x="161" y="77"/>
                    <a:pt x="159" y="88"/>
                    <a:pt x="159" y="88"/>
                  </a:cubicBezTo>
                  <a:cubicBezTo>
                    <a:pt x="165" y="99"/>
                    <a:pt x="165" y="99"/>
                    <a:pt x="165" y="99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1" y="113"/>
                    <a:pt x="29" y="110"/>
                    <a:pt x="28" y="109"/>
                  </a:cubicBezTo>
                  <a:cubicBezTo>
                    <a:pt x="23" y="105"/>
                    <a:pt x="16" y="94"/>
                    <a:pt x="16" y="91"/>
                  </a:cubicBezTo>
                  <a:cubicBezTo>
                    <a:pt x="16" y="87"/>
                    <a:pt x="18" y="88"/>
                    <a:pt x="21" y="87"/>
                  </a:cubicBezTo>
                  <a:cubicBezTo>
                    <a:pt x="23" y="85"/>
                    <a:pt x="21" y="82"/>
                    <a:pt x="20" y="82"/>
                  </a:cubicBezTo>
                  <a:cubicBezTo>
                    <a:pt x="18" y="82"/>
                    <a:pt x="13" y="83"/>
                    <a:pt x="11" y="84"/>
                  </a:cubicBezTo>
                  <a:cubicBezTo>
                    <a:pt x="9" y="84"/>
                    <a:pt x="6" y="86"/>
                    <a:pt x="3" y="86"/>
                  </a:cubicBezTo>
                  <a:cubicBezTo>
                    <a:pt x="2" y="85"/>
                    <a:pt x="1" y="85"/>
                    <a:pt x="0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7" y="14"/>
                    <a:pt x="27" y="14"/>
                    <a:pt x="27" y="14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67">
              <a:extLst>
                <a:ext uri="{FF2B5EF4-FFF2-40B4-BE49-F238E27FC236}">
                  <a16:creationId xmlns:a16="http://schemas.microsoft.com/office/drawing/2014/main" id="{5311EE43-2A4D-4E12-86AE-54C27372E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855"/>
              <a:ext cx="164" cy="288"/>
            </a:xfrm>
            <a:custGeom>
              <a:avLst/>
              <a:gdLst>
                <a:gd name="T0" fmla="*/ 0 w 79"/>
                <a:gd name="T1" fmla="*/ 22 h 138"/>
                <a:gd name="T2" fmla="*/ 6 w 79"/>
                <a:gd name="T3" fmla="*/ 17 h 138"/>
                <a:gd name="T4" fmla="*/ 19 w 79"/>
                <a:gd name="T5" fmla="*/ 18 h 138"/>
                <a:gd name="T6" fmla="*/ 31 w 79"/>
                <a:gd name="T7" fmla="*/ 9 h 138"/>
                <a:gd name="T8" fmla="*/ 41 w 79"/>
                <a:gd name="T9" fmla="*/ 9 h 138"/>
                <a:gd name="T10" fmla="*/ 43 w 79"/>
                <a:gd name="T11" fmla="*/ 11 h 138"/>
                <a:gd name="T12" fmla="*/ 49 w 79"/>
                <a:gd name="T13" fmla="*/ 6 h 138"/>
                <a:gd name="T14" fmla="*/ 53 w 79"/>
                <a:gd name="T15" fmla="*/ 9 h 138"/>
                <a:gd name="T16" fmla="*/ 65 w 79"/>
                <a:gd name="T17" fmla="*/ 0 h 138"/>
                <a:gd name="T18" fmla="*/ 67 w 79"/>
                <a:gd name="T19" fmla="*/ 0 h 138"/>
                <a:gd name="T20" fmla="*/ 68 w 79"/>
                <a:gd name="T21" fmla="*/ 11 h 138"/>
                <a:gd name="T22" fmla="*/ 75 w 79"/>
                <a:gd name="T23" fmla="*/ 17 h 138"/>
                <a:gd name="T24" fmla="*/ 79 w 79"/>
                <a:gd name="T25" fmla="*/ 23 h 138"/>
                <a:gd name="T26" fmla="*/ 79 w 79"/>
                <a:gd name="T27" fmla="*/ 34 h 138"/>
                <a:gd name="T28" fmla="*/ 65 w 79"/>
                <a:gd name="T29" fmla="*/ 45 h 138"/>
                <a:gd name="T30" fmla="*/ 69 w 79"/>
                <a:gd name="T31" fmla="*/ 57 h 138"/>
                <a:gd name="T32" fmla="*/ 69 w 79"/>
                <a:gd name="T33" fmla="*/ 69 h 138"/>
                <a:gd name="T34" fmla="*/ 62 w 79"/>
                <a:gd name="T35" fmla="*/ 74 h 138"/>
                <a:gd name="T36" fmla="*/ 65 w 79"/>
                <a:gd name="T37" fmla="*/ 76 h 138"/>
                <a:gd name="T38" fmla="*/ 71 w 79"/>
                <a:gd name="T39" fmla="*/ 74 h 138"/>
                <a:gd name="T40" fmla="*/ 79 w 79"/>
                <a:gd name="T41" fmla="*/ 75 h 138"/>
                <a:gd name="T42" fmla="*/ 75 w 79"/>
                <a:gd name="T43" fmla="*/ 80 h 138"/>
                <a:gd name="T44" fmla="*/ 75 w 79"/>
                <a:gd name="T45" fmla="*/ 91 h 138"/>
                <a:gd name="T46" fmla="*/ 68 w 79"/>
                <a:gd name="T47" fmla="*/ 100 h 138"/>
                <a:gd name="T48" fmla="*/ 75 w 79"/>
                <a:gd name="T49" fmla="*/ 107 h 138"/>
                <a:gd name="T50" fmla="*/ 72 w 79"/>
                <a:gd name="T51" fmla="*/ 114 h 138"/>
                <a:gd name="T52" fmla="*/ 77 w 79"/>
                <a:gd name="T53" fmla="*/ 122 h 138"/>
                <a:gd name="T54" fmla="*/ 67 w 79"/>
                <a:gd name="T55" fmla="*/ 130 h 138"/>
                <a:gd name="T56" fmla="*/ 67 w 79"/>
                <a:gd name="T57" fmla="*/ 138 h 138"/>
                <a:gd name="T58" fmla="*/ 62 w 79"/>
                <a:gd name="T59" fmla="*/ 136 h 138"/>
                <a:gd name="T60" fmla="*/ 62 w 79"/>
                <a:gd name="T61" fmla="*/ 131 h 138"/>
                <a:gd name="T62" fmla="*/ 57 w 79"/>
                <a:gd name="T63" fmla="*/ 130 h 138"/>
                <a:gd name="T64" fmla="*/ 50 w 79"/>
                <a:gd name="T65" fmla="*/ 126 h 138"/>
                <a:gd name="T66" fmla="*/ 44 w 79"/>
                <a:gd name="T67" fmla="*/ 127 h 138"/>
                <a:gd name="T68" fmla="*/ 38 w 79"/>
                <a:gd name="T69" fmla="*/ 122 h 138"/>
                <a:gd name="T70" fmla="*/ 36 w 79"/>
                <a:gd name="T71" fmla="*/ 114 h 138"/>
                <a:gd name="T72" fmla="*/ 31 w 79"/>
                <a:gd name="T73" fmla="*/ 104 h 138"/>
                <a:gd name="T74" fmla="*/ 38 w 79"/>
                <a:gd name="T75" fmla="*/ 103 h 138"/>
                <a:gd name="T76" fmla="*/ 40 w 79"/>
                <a:gd name="T77" fmla="*/ 98 h 138"/>
                <a:gd name="T78" fmla="*/ 27 w 79"/>
                <a:gd name="T79" fmla="*/ 94 h 138"/>
                <a:gd name="T80" fmla="*/ 23 w 79"/>
                <a:gd name="T81" fmla="*/ 85 h 138"/>
                <a:gd name="T82" fmla="*/ 20 w 79"/>
                <a:gd name="T83" fmla="*/ 77 h 138"/>
                <a:gd name="T84" fmla="*/ 12 w 79"/>
                <a:gd name="T85" fmla="*/ 75 h 138"/>
                <a:gd name="T86" fmla="*/ 9 w 79"/>
                <a:gd name="T87" fmla="*/ 67 h 138"/>
                <a:gd name="T88" fmla="*/ 3 w 79"/>
                <a:gd name="T89" fmla="*/ 56 h 138"/>
                <a:gd name="T90" fmla="*/ 5 w 79"/>
                <a:gd name="T91" fmla="*/ 44 h 138"/>
                <a:gd name="T92" fmla="*/ 2 w 79"/>
                <a:gd name="T93" fmla="*/ 32 h 138"/>
                <a:gd name="T94" fmla="*/ 0 w 79"/>
                <a:gd name="T95" fmla="*/ 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138">
                  <a:moveTo>
                    <a:pt x="0" y="22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5" y="45"/>
                    <a:pt x="5" y="44"/>
                  </a:cubicBezTo>
                  <a:cubicBezTo>
                    <a:pt x="5" y="44"/>
                    <a:pt x="2" y="32"/>
                    <a:pt x="2" y="3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68">
              <a:extLst>
                <a:ext uri="{FF2B5EF4-FFF2-40B4-BE49-F238E27FC236}">
                  <a16:creationId xmlns:a16="http://schemas.microsoft.com/office/drawing/2014/main" id="{9DC0E837-D20D-4769-A55F-28DB5D31B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6" y="2286"/>
              <a:ext cx="1104" cy="1363"/>
            </a:xfrm>
            <a:custGeom>
              <a:avLst/>
              <a:gdLst>
                <a:gd name="T0" fmla="*/ 30 w 530"/>
                <a:gd name="T1" fmla="*/ 215 h 654"/>
                <a:gd name="T2" fmla="*/ 118 w 530"/>
                <a:gd name="T3" fmla="*/ 199 h 654"/>
                <a:gd name="T4" fmla="*/ 163 w 530"/>
                <a:gd name="T5" fmla="*/ 171 h 654"/>
                <a:gd name="T6" fmla="*/ 171 w 530"/>
                <a:gd name="T7" fmla="*/ 197 h 654"/>
                <a:gd name="T8" fmla="*/ 222 w 530"/>
                <a:gd name="T9" fmla="*/ 187 h 654"/>
                <a:gd name="T10" fmla="*/ 272 w 530"/>
                <a:gd name="T11" fmla="*/ 151 h 654"/>
                <a:gd name="T12" fmla="*/ 251 w 530"/>
                <a:gd name="T13" fmla="*/ 113 h 654"/>
                <a:gd name="T14" fmla="*/ 302 w 530"/>
                <a:gd name="T15" fmla="*/ 92 h 654"/>
                <a:gd name="T16" fmla="*/ 336 w 530"/>
                <a:gd name="T17" fmla="*/ 79 h 654"/>
                <a:gd name="T18" fmla="*/ 407 w 530"/>
                <a:gd name="T19" fmla="*/ 23 h 654"/>
                <a:gd name="T20" fmla="*/ 465 w 530"/>
                <a:gd name="T21" fmla="*/ 20 h 654"/>
                <a:gd name="T22" fmla="*/ 490 w 530"/>
                <a:gd name="T23" fmla="*/ 46 h 654"/>
                <a:gd name="T24" fmla="*/ 490 w 530"/>
                <a:gd name="T25" fmla="*/ 91 h 654"/>
                <a:gd name="T26" fmla="*/ 529 w 530"/>
                <a:gd name="T27" fmla="*/ 123 h 654"/>
                <a:gd name="T28" fmla="*/ 504 w 530"/>
                <a:gd name="T29" fmla="*/ 149 h 654"/>
                <a:gd name="T30" fmla="*/ 527 w 530"/>
                <a:gd name="T31" fmla="*/ 199 h 654"/>
                <a:gd name="T32" fmla="*/ 501 w 530"/>
                <a:gd name="T33" fmla="*/ 229 h 654"/>
                <a:gd name="T34" fmla="*/ 486 w 530"/>
                <a:gd name="T35" fmla="*/ 256 h 654"/>
                <a:gd name="T36" fmla="*/ 509 w 530"/>
                <a:gd name="T37" fmla="*/ 307 h 654"/>
                <a:gd name="T38" fmla="*/ 492 w 530"/>
                <a:gd name="T39" fmla="*/ 341 h 654"/>
                <a:gd name="T40" fmla="*/ 462 w 530"/>
                <a:gd name="T41" fmla="*/ 358 h 654"/>
                <a:gd name="T42" fmla="*/ 473 w 530"/>
                <a:gd name="T43" fmla="*/ 414 h 654"/>
                <a:gd name="T44" fmla="*/ 469 w 530"/>
                <a:gd name="T45" fmla="*/ 461 h 654"/>
                <a:gd name="T46" fmla="*/ 445 w 530"/>
                <a:gd name="T47" fmla="*/ 483 h 654"/>
                <a:gd name="T48" fmla="*/ 436 w 530"/>
                <a:gd name="T49" fmla="*/ 515 h 654"/>
                <a:gd name="T50" fmla="*/ 445 w 530"/>
                <a:gd name="T51" fmla="*/ 547 h 654"/>
                <a:gd name="T52" fmla="*/ 462 w 530"/>
                <a:gd name="T53" fmla="*/ 572 h 654"/>
                <a:gd name="T54" fmla="*/ 462 w 530"/>
                <a:gd name="T55" fmla="*/ 598 h 654"/>
                <a:gd name="T56" fmla="*/ 421 w 530"/>
                <a:gd name="T57" fmla="*/ 630 h 654"/>
                <a:gd name="T58" fmla="*/ 382 w 530"/>
                <a:gd name="T59" fmla="*/ 643 h 654"/>
                <a:gd name="T60" fmla="*/ 334 w 530"/>
                <a:gd name="T61" fmla="*/ 645 h 654"/>
                <a:gd name="T62" fmla="*/ 290 w 530"/>
                <a:gd name="T63" fmla="*/ 654 h 654"/>
                <a:gd name="T64" fmla="*/ 267 w 530"/>
                <a:gd name="T65" fmla="*/ 628 h 654"/>
                <a:gd name="T66" fmla="*/ 248 w 530"/>
                <a:gd name="T67" fmla="*/ 597 h 654"/>
                <a:gd name="T68" fmla="*/ 219 w 530"/>
                <a:gd name="T69" fmla="*/ 586 h 654"/>
                <a:gd name="T70" fmla="*/ 178 w 530"/>
                <a:gd name="T71" fmla="*/ 595 h 654"/>
                <a:gd name="T72" fmla="*/ 164 w 530"/>
                <a:gd name="T73" fmla="*/ 641 h 654"/>
                <a:gd name="T74" fmla="*/ 136 w 530"/>
                <a:gd name="T75" fmla="*/ 637 h 654"/>
                <a:gd name="T76" fmla="*/ 114 w 530"/>
                <a:gd name="T77" fmla="*/ 589 h 654"/>
                <a:gd name="T78" fmla="*/ 100 w 530"/>
                <a:gd name="T79" fmla="*/ 563 h 654"/>
                <a:gd name="T80" fmla="*/ 81 w 530"/>
                <a:gd name="T81" fmla="*/ 530 h 654"/>
                <a:gd name="T82" fmla="*/ 64 w 530"/>
                <a:gd name="T83" fmla="*/ 504 h 654"/>
                <a:gd name="T84" fmla="*/ 34 w 530"/>
                <a:gd name="T85" fmla="*/ 508 h 654"/>
                <a:gd name="T86" fmla="*/ 25 w 530"/>
                <a:gd name="T87" fmla="*/ 467 h 654"/>
                <a:gd name="T88" fmla="*/ 17 w 530"/>
                <a:gd name="T89" fmla="*/ 437 h 654"/>
                <a:gd name="T90" fmla="*/ 11 w 530"/>
                <a:gd name="T91" fmla="*/ 385 h 654"/>
                <a:gd name="T92" fmla="*/ 21 w 530"/>
                <a:gd name="T93" fmla="*/ 344 h 654"/>
                <a:gd name="T94" fmla="*/ 31 w 530"/>
                <a:gd name="T95" fmla="*/ 311 h 654"/>
                <a:gd name="T96" fmla="*/ 37 w 530"/>
                <a:gd name="T97" fmla="*/ 280 h 654"/>
                <a:gd name="T98" fmla="*/ 14 w 530"/>
                <a:gd name="T99" fmla="*/ 240 h 654"/>
                <a:gd name="T100" fmla="*/ 234 w 530"/>
                <a:gd name="T101" fmla="*/ 26 h 654"/>
                <a:gd name="T102" fmla="*/ 251 w 530"/>
                <a:gd name="T103" fmla="*/ 6 h 654"/>
                <a:gd name="T104" fmla="*/ 223 w 530"/>
                <a:gd name="T105" fmla="*/ 53 h 654"/>
                <a:gd name="T106" fmla="*/ 203 w 530"/>
                <a:gd name="T107" fmla="*/ 27 h 654"/>
                <a:gd name="T108" fmla="*/ 169 w 530"/>
                <a:gd name="T109" fmla="*/ 47 h 654"/>
                <a:gd name="T110" fmla="*/ 217 w 530"/>
                <a:gd name="T111" fmla="*/ 54 h 654"/>
                <a:gd name="T112" fmla="*/ 235 w 530"/>
                <a:gd name="T113" fmla="*/ 98 h 654"/>
                <a:gd name="T114" fmla="*/ 234 w 530"/>
                <a:gd name="T115" fmla="*/ 9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0" h="654">
                  <a:moveTo>
                    <a:pt x="4" y="211"/>
                  </a:moveTo>
                  <a:cubicBezTo>
                    <a:pt x="4" y="211"/>
                    <a:pt x="4" y="211"/>
                    <a:pt x="4" y="211"/>
                  </a:cubicBezTo>
                  <a:cubicBezTo>
                    <a:pt x="7" y="209"/>
                    <a:pt x="10" y="207"/>
                    <a:pt x="11" y="211"/>
                  </a:cubicBezTo>
                  <a:cubicBezTo>
                    <a:pt x="12" y="215"/>
                    <a:pt x="16" y="217"/>
                    <a:pt x="19" y="214"/>
                  </a:cubicBezTo>
                  <a:cubicBezTo>
                    <a:pt x="22" y="211"/>
                    <a:pt x="22" y="206"/>
                    <a:pt x="25" y="207"/>
                  </a:cubicBezTo>
                  <a:cubicBezTo>
                    <a:pt x="28" y="209"/>
                    <a:pt x="29" y="215"/>
                    <a:pt x="30" y="215"/>
                  </a:cubicBezTo>
                  <a:cubicBezTo>
                    <a:pt x="32" y="215"/>
                    <a:pt x="38" y="212"/>
                    <a:pt x="41" y="209"/>
                  </a:cubicBezTo>
                  <a:cubicBezTo>
                    <a:pt x="43" y="206"/>
                    <a:pt x="52" y="204"/>
                    <a:pt x="61" y="203"/>
                  </a:cubicBezTo>
                  <a:cubicBezTo>
                    <a:pt x="70" y="201"/>
                    <a:pt x="74" y="197"/>
                    <a:pt x="74" y="201"/>
                  </a:cubicBezTo>
                  <a:cubicBezTo>
                    <a:pt x="74" y="205"/>
                    <a:pt x="75" y="207"/>
                    <a:pt x="81" y="210"/>
                  </a:cubicBezTo>
                  <a:cubicBezTo>
                    <a:pt x="87" y="212"/>
                    <a:pt x="99" y="207"/>
                    <a:pt x="103" y="204"/>
                  </a:cubicBezTo>
                  <a:cubicBezTo>
                    <a:pt x="107" y="201"/>
                    <a:pt x="116" y="202"/>
                    <a:pt x="118" y="199"/>
                  </a:cubicBezTo>
                  <a:cubicBezTo>
                    <a:pt x="119" y="195"/>
                    <a:pt x="117" y="191"/>
                    <a:pt x="114" y="189"/>
                  </a:cubicBezTo>
                  <a:cubicBezTo>
                    <a:pt x="111" y="187"/>
                    <a:pt x="108" y="182"/>
                    <a:pt x="110" y="178"/>
                  </a:cubicBezTo>
                  <a:cubicBezTo>
                    <a:pt x="111" y="174"/>
                    <a:pt x="116" y="169"/>
                    <a:pt x="120" y="172"/>
                  </a:cubicBezTo>
                  <a:cubicBezTo>
                    <a:pt x="124" y="174"/>
                    <a:pt x="132" y="174"/>
                    <a:pt x="135" y="171"/>
                  </a:cubicBezTo>
                  <a:cubicBezTo>
                    <a:pt x="138" y="169"/>
                    <a:pt x="144" y="165"/>
                    <a:pt x="148" y="166"/>
                  </a:cubicBezTo>
                  <a:cubicBezTo>
                    <a:pt x="151" y="167"/>
                    <a:pt x="162" y="168"/>
                    <a:pt x="163" y="171"/>
                  </a:cubicBezTo>
                  <a:cubicBezTo>
                    <a:pt x="164" y="174"/>
                    <a:pt x="165" y="176"/>
                    <a:pt x="164" y="177"/>
                  </a:cubicBezTo>
                  <a:cubicBezTo>
                    <a:pt x="162" y="179"/>
                    <a:pt x="170" y="178"/>
                    <a:pt x="171" y="178"/>
                  </a:cubicBezTo>
                  <a:cubicBezTo>
                    <a:pt x="172" y="179"/>
                    <a:pt x="168" y="185"/>
                    <a:pt x="165" y="187"/>
                  </a:cubicBezTo>
                  <a:cubicBezTo>
                    <a:pt x="163" y="188"/>
                    <a:pt x="172" y="183"/>
                    <a:pt x="176" y="186"/>
                  </a:cubicBezTo>
                  <a:cubicBezTo>
                    <a:pt x="180" y="190"/>
                    <a:pt x="183" y="190"/>
                    <a:pt x="181" y="193"/>
                  </a:cubicBezTo>
                  <a:cubicBezTo>
                    <a:pt x="179" y="195"/>
                    <a:pt x="173" y="195"/>
                    <a:pt x="171" y="197"/>
                  </a:cubicBezTo>
                  <a:cubicBezTo>
                    <a:pt x="170" y="198"/>
                    <a:pt x="175" y="198"/>
                    <a:pt x="182" y="203"/>
                  </a:cubicBezTo>
                  <a:cubicBezTo>
                    <a:pt x="189" y="208"/>
                    <a:pt x="201" y="217"/>
                    <a:pt x="203" y="218"/>
                  </a:cubicBezTo>
                  <a:cubicBezTo>
                    <a:pt x="205" y="219"/>
                    <a:pt x="219" y="223"/>
                    <a:pt x="218" y="216"/>
                  </a:cubicBezTo>
                  <a:cubicBezTo>
                    <a:pt x="218" y="210"/>
                    <a:pt x="215" y="202"/>
                    <a:pt x="212" y="196"/>
                  </a:cubicBezTo>
                  <a:cubicBezTo>
                    <a:pt x="209" y="191"/>
                    <a:pt x="208" y="183"/>
                    <a:pt x="210" y="183"/>
                  </a:cubicBezTo>
                  <a:cubicBezTo>
                    <a:pt x="212" y="182"/>
                    <a:pt x="218" y="186"/>
                    <a:pt x="222" y="187"/>
                  </a:cubicBezTo>
                  <a:cubicBezTo>
                    <a:pt x="226" y="189"/>
                    <a:pt x="236" y="186"/>
                    <a:pt x="236" y="184"/>
                  </a:cubicBezTo>
                  <a:cubicBezTo>
                    <a:pt x="237" y="182"/>
                    <a:pt x="236" y="174"/>
                    <a:pt x="243" y="171"/>
                  </a:cubicBezTo>
                  <a:cubicBezTo>
                    <a:pt x="249" y="167"/>
                    <a:pt x="251" y="166"/>
                    <a:pt x="257" y="168"/>
                  </a:cubicBezTo>
                  <a:cubicBezTo>
                    <a:pt x="263" y="170"/>
                    <a:pt x="265" y="164"/>
                    <a:pt x="261" y="163"/>
                  </a:cubicBezTo>
                  <a:cubicBezTo>
                    <a:pt x="258" y="162"/>
                    <a:pt x="258" y="159"/>
                    <a:pt x="261" y="156"/>
                  </a:cubicBezTo>
                  <a:cubicBezTo>
                    <a:pt x="265" y="154"/>
                    <a:pt x="273" y="154"/>
                    <a:pt x="272" y="151"/>
                  </a:cubicBezTo>
                  <a:cubicBezTo>
                    <a:pt x="271" y="148"/>
                    <a:pt x="262" y="142"/>
                    <a:pt x="261" y="139"/>
                  </a:cubicBezTo>
                  <a:cubicBezTo>
                    <a:pt x="261" y="136"/>
                    <a:pt x="262" y="131"/>
                    <a:pt x="260" y="132"/>
                  </a:cubicBezTo>
                  <a:cubicBezTo>
                    <a:pt x="258" y="134"/>
                    <a:pt x="255" y="139"/>
                    <a:pt x="252" y="134"/>
                  </a:cubicBezTo>
                  <a:cubicBezTo>
                    <a:pt x="248" y="129"/>
                    <a:pt x="252" y="127"/>
                    <a:pt x="255" y="126"/>
                  </a:cubicBezTo>
                  <a:cubicBezTo>
                    <a:pt x="259" y="125"/>
                    <a:pt x="259" y="120"/>
                    <a:pt x="258" y="118"/>
                  </a:cubicBezTo>
                  <a:cubicBezTo>
                    <a:pt x="257" y="117"/>
                    <a:pt x="250" y="114"/>
                    <a:pt x="251" y="113"/>
                  </a:cubicBezTo>
                  <a:cubicBezTo>
                    <a:pt x="252" y="112"/>
                    <a:pt x="253" y="109"/>
                    <a:pt x="257" y="109"/>
                  </a:cubicBezTo>
                  <a:cubicBezTo>
                    <a:pt x="260" y="110"/>
                    <a:pt x="267" y="105"/>
                    <a:pt x="271" y="102"/>
                  </a:cubicBezTo>
                  <a:cubicBezTo>
                    <a:pt x="275" y="98"/>
                    <a:pt x="281" y="96"/>
                    <a:pt x="286" y="92"/>
                  </a:cubicBezTo>
                  <a:cubicBezTo>
                    <a:pt x="290" y="89"/>
                    <a:pt x="298" y="83"/>
                    <a:pt x="299" y="86"/>
                  </a:cubicBezTo>
                  <a:cubicBezTo>
                    <a:pt x="301" y="88"/>
                    <a:pt x="295" y="92"/>
                    <a:pt x="294" y="95"/>
                  </a:cubicBezTo>
                  <a:cubicBezTo>
                    <a:pt x="293" y="98"/>
                    <a:pt x="300" y="94"/>
                    <a:pt x="302" y="92"/>
                  </a:cubicBezTo>
                  <a:cubicBezTo>
                    <a:pt x="304" y="90"/>
                    <a:pt x="305" y="95"/>
                    <a:pt x="306" y="97"/>
                  </a:cubicBezTo>
                  <a:cubicBezTo>
                    <a:pt x="307" y="99"/>
                    <a:pt x="310" y="95"/>
                    <a:pt x="307" y="90"/>
                  </a:cubicBezTo>
                  <a:cubicBezTo>
                    <a:pt x="304" y="85"/>
                    <a:pt x="305" y="82"/>
                    <a:pt x="308" y="78"/>
                  </a:cubicBezTo>
                  <a:cubicBezTo>
                    <a:pt x="312" y="75"/>
                    <a:pt x="319" y="71"/>
                    <a:pt x="325" y="69"/>
                  </a:cubicBezTo>
                  <a:cubicBezTo>
                    <a:pt x="331" y="67"/>
                    <a:pt x="336" y="69"/>
                    <a:pt x="335" y="72"/>
                  </a:cubicBezTo>
                  <a:cubicBezTo>
                    <a:pt x="333" y="75"/>
                    <a:pt x="331" y="81"/>
                    <a:pt x="336" y="79"/>
                  </a:cubicBezTo>
                  <a:cubicBezTo>
                    <a:pt x="341" y="78"/>
                    <a:pt x="345" y="74"/>
                    <a:pt x="347" y="76"/>
                  </a:cubicBezTo>
                  <a:cubicBezTo>
                    <a:pt x="349" y="78"/>
                    <a:pt x="353" y="78"/>
                    <a:pt x="356" y="74"/>
                  </a:cubicBezTo>
                  <a:cubicBezTo>
                    <a:pt x="359" y="70"/>
                    <a:pt x="366" y="69"/>
                    <a:pt x="368" y="72"/>
                  </a:cubicBezTo>
                  <a:cubicBezTo>
                    <a:pt x="370" y="75"/>
                    <a:pt x="381" y="71"/>
                    <a:pt x="383" y="64"/>
                  </a:cubicBezTo>
                  <a:cubicBezTo>
                    <a:pt x="385" y="56"/>
                    <a:pt x="385" y="49"/>
                    <a:pt x="391" y="43"/>
                  </a:cubicBezTo>
                  <a:cubicBezTo>
                    <a:pt x="396" y="37"/>
                    <a:pt x="399" y="30"/>
                    <a:pt x="407" y="23"/>
                  </a:cubicBezTo>
                  <a:cubicBezTo>
                    <a:pt x="415" y="15"/>
                    <a:pt x="428" y="16"/>
                    <a:pt x="434" y="19"/>
                  </a:cubicBezTo>
                  <a:cubicBezTo>
                    <a:pt x="440" y="22"/>
                    <a:pt x="438" y="25"/>
                    <a:pt x="443" y="29"/>
                  </a:cubicBezTo>
                  <a:cubicBezTo>
                    <a:pt x="447" y="32"/>
                    <a:pt x="452" y="26"/>
                    <a:pt x="453" y="23"/>
                  </a:cubicBezTo>
                  <a:cubicBezTo>
                    <a:pt x="455" y="20"/>
                    <a:pt x="460" y="24"/>
                    <a:pt x="464" y="27"/>
                  </a:cubicBezTo>
                  <a:cubicBezTo>
                    <a:pt x="468" y="31"/>
                    <a:pt x="474" y="32"/>
                    <a:pt x="474" y="30"/>
                  </a:cubicBezTo>
                  <a:cubicBezTo>
                    <a:pt x="474" y="28"/>
                    <a:pt x="468" y="26"/>
                    <a:pt x="465" y="20"/>
                  </a:cubicBezTo>
                  <a:cubicBezTo>
                    <a:pt x="462" y="15"/>
                    <a:pt x="462" y="14"/>
                    <a:pt x="464" y="9"/>
                  </a:cubicBezTo>
                  <a:cubicBezTo>
                    <a:pt x="476" y="16"/>
                    <a:pt x="476" y="16"/>
                    <a:pt x="476" y="16"/>
                  </a:cubicBezTo>
                  <a:cubicBezTo>
                    <a:pt x="489" y="23"/>
                    <a:pt x="489" y="23"/>
                    <a:pt x="489" y="23"/>
                  </a:cubicBezTo>
                  <a:cubicBezTo>
                    <a:pt x="494" y="27"/>
                    <a:pt x="494" y="27"/>
                    <a:pt x="494" y="27"/>
                  </a:cubicBezTo>
                  <a:cubicBezTo>
                    <a:pt x="501" y="36"/>
                    <a:pt x="501" y="36"/>
                    <a:pt x="501" y="36"/>
                  </a:cubicBezTo>
                  <a:cubicBezTo>
                    <a:pt x="490" y="46"/>
                    <a:pt x="490" y="46"/>
                    <a:pt x="490" y="46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86" y="62"/>
                    <a:pt x="486" y="62"/>
                    <a:pt x="486" y="62"/>
                  </a:cubicBezTo>
                  <a:cubicBezTo>
                    <a:pt x="484" y="67"/>
                    <a:pt x="484" y="67"/>
                    <a:pt x="484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90" y="83"/>
                    <a:pt x="490" y="83"/>
                    <a:pt x="490" y="83"/>
                  </a:cubicBezTo>
                  <a:cubicBezTo>
                    <a:pt x="490" y="91"/>
                    <a:pt x="490" y="91"/>
                    <a:pt x="490" y="91"/>
                  </a:cubicBezTo>
                  <a:cubicBezTo>
                    <a:pt x="503" y="91"/>
                    <a:pt x="503" y="91"/>
                    <a:pt x="503" y="91"/>
                  </a:cubicBezTo>
                  <a:cubicBezTo>
                    <a:pt x="513" y="90"/>
                    <a:pt x="513" y="90"/>
                    <a:pt x="513" y="90"/>
                  </a:cubicBezTo>
                  <a:cubicBezTo>
                    <a:pt x="523" y="99"/>
                    <a:pt x="523" y="99"/>
                    <a:pt x="523" y="99"/>
                  </a:cubicBezTo>
                  <a:cubicBezTo>
                    <a:pt x="529" y="106"/>
                    <a:pt x="529" y="106"/>
                    <a:pt x="529" y="106"/>
                  </a:cubicBezTo>
                  <a:cubicBezTo>
                    <a:pt x="530" y="116"/>
                    <a:pt x="530" y="116"/>
                    <a:pt x="530" y="116"/>
                  </a:cubicBezTo>
                  <a:cubicBezTo>
                    <a:pt x="529" y="123"/>
                    <a:pt x="529" y="123"/>
                    <a:pt x="529" y="123"/>
                  </a:cubicBezTo>
                  <a:cubicBezTo>
                    <a:pt x="517" y="123"/>
                    <a:pt x="517" y="123"/>
                    <a:pt x="517" y="123"/>
                  </a:cubicBezTo>
                  <a:cubicBezTo>
                    <a:pt x="517" y="131"/>
                    <a:pt x="517" y="131"/>
                    <a:pt x="517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502" y="144"/>
                    <a:pt x="502" y="144"/>
                    <a:pt x="502" y="144"/>
                  </a:cubicBezTo>
                  <a:cubicBezTo>
                    <a:pt x="504" y="149"/>
                    <a:pt x="504" y="149"/>
                    <a:pt x="504" y="149"/>
                  </a:cubicBezTo>
                  <a:cubicBezTo>
                    <a:pt x="512" y="153"/>
                    <a:pt x="512" y="153"/>
                    <a:pt x="512" y="153"/>
                  </a:cubicBezTo>
                  <a:cubicBezTo>
                    <a:pt x="504" y="159"/>
                    <a:pt x="504" y="159"/>
                    <a:pt x="504" y="159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3" y="181"/>
                    <a:pt x="513" y="181"/>
                    <a:pt x="513" y="181"/>
                  </a:cubicBezTo>
                  <a:cubicBezTo>
                    <a:pt x="525" y="191"/>
                    <a:pt x="525" y="191"/>
                    <a:pt x="525" y="191"/>
                  </a:cubicBezTo>
                  <a:cubicBezTo>
                    <a:pt x="527" y="199"/>
                    <a:pt x="527" y="199"/>
                    <a:pt x="527" y="199"/>
                  </a:cubicBezTo>
                  <a:cubicBezTo>
                    <a:pt x="521" y="202"/>
                    <a:pt x="521" y="202"/>
                    <a:pt x="521" y="202"/>
                  </a:cubicBezTo>
                  <a:cubicBezTo>
                    <a:pt x="518" y="211"/>
                    <a:pt x="518" y="211"/>
                    <a:pt x="518" y="211"/>
                  </a:cubicBezTo>
                  <a:cubicBezTo>
                    <a:pt x="516" y="222"/>
                    <a:pt x="516" y="222"/>
                    <a:pt x="516" y="222"/>
                  </a:cubicBezTo>
                  <a:cubicBezTo>
                    <a:pt x="509" y="222"/>
                    <a:pt x="509" y="222"/>
                    <a:pt x="509" y="222"/>
                  </a:cubicBezTo>
                  <a:cubicBezTo>
                    <a:pt x="502" y="221"/>
                    <a:pt x="502" y="221"/>
                    <a:pt x="502" y="221"/>
                  </a:cubicBezTo>
                  <a:cubicBezTo>
                    <a:pt x="501" y="229"/>
                    <a:pt x="501" y="229"/>
                    <a:pt x="501" y="229"/>
                  </a:cubicBezTo>
                  <a:cubicBezTo>
                    <a:pt x="494" y="234"/>
                    <a:pt x="494" y="234"/>
                    <a:pt x="494" y="234"/>
                  </a:cubicBezTo>
                  <a:cubicBezTo>
                    <a:pt x="488" y="239"/>
                    <a:pt x="488" y="239"/>
                    <a:pt x="488" y="239"/>
                  </a:cubicBezTo>
                  <a:cubicBezTo>
                    <a:pt x="501" y="245"/>
                    <a:pt x="501" y="245"/>
                    <a:pt x="501" y="245"/>
                  </a:cubicBezTo>
                  <a:cubicBezTo>
                    <a:pt x="497" y="251"/>
                    <a:pt x="497" y="251"/>
                    <a:pt x="497" y="251"/>
                  </a:cubicBezTo>
                  <a:cubicBezTo>
                    <a:pt x="494" y="252"/>
                    <a:pt x="494" y="252"/>
                    <a:pt x="494" y="252"/>
                  </a:cubicBezTo>
                  <a:cubicBezTo>
                    <a:pt x="486" y="256"/>
                    <a:pt x="486" y="256"/>
                    <a:pt x="486" y="256"/>
                  </a:cubicBezTo>
                  <a:cubicBezTo>
                    <a:pt x="479" y="263"/>
                    <a:pt x="479" y="263"/>
                    <a:pt x="479" y="263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84" y="277"/>
                    <a:pt x="484" y="277"/>
                    <a:pt x="484" y="277"/>
                  </a:cubicBezTo>
                  <a:cubicBezTo>
                    <a:pt x="489" y="288"/>
                    <a:pt x="489" y="288"/>
                    <a:pt x="489" y="28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9" y="307"/>
                    <a:pt x="509" y="307"/>
                    <a:pt x="509" y="307"/>
                  </a:cubicBezTo>
                  <a:cubicBezTo>
                    <a:pt x="511" y="318"/>
                    <a:pt x="511" y="318"/>
                    <a:pt x="511" y="318"/>
                  </a:cubicBezTo>
                  <a:cubicBezTo>
                    <a:pt x="509" y="318"/>
                    <a:pt x="509" y="318"/>
                    <a:pt x="509" y="318"/>
                  </a:cubicBezTo>
                  <a:cubicBezTo>
                    <a:pt x="512" y="336"/>
                    <a:pt x="512" y="336"/>
                    <a:pt x="512" y="336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499" y="333"/>
                    <a:pt x="499" y="333"/>
                    <a:pt x="499" y="333"/>
                  </a:cubicBezTo>
                  <a:cubicBezTo>
                    <a:pt x="492" y="341"/>
                    <a:pt x="492" y="341"/>
                    <a:pt x="492" y="341"/>
                  </a:cubicBezTo>
                  <a:cubicBezTo>
                    <a:pt x="484" y="348"/>
                    <a:pt x="484" y="348"/>
                    <a:pt x="484" y="348"/>
                  </a:cubicBezTo>
                  <a:cubicBezTo>
                    <a:pt x="478" y="350"/>
                    <a:pt x="478" y="350"/>
                    <a:pt x="478" y="350"/>
                  </a:cubicBezTo>
                  <a:cubicBezTo>
                    <a:pt x="467" y="345"/>
                    <a:pt x="467" y="345"/>
                    <a:pt x="467" y="345"/>
                  </a:cubicBezTo>
                  <a:cubicBezTo>
                    <a:pt x="459" y="345"/>
                    <a:pt x="459" y="345"/>
                    <a:pt x="459" y="345"/>
                  </a:cubicBezTo>
                  <a:cubicBezTo>
                    <a:pt x="457" y="353"/>
                    <a:pt x="457" y="353"/>
                    <a:pt x="457" y="353"/>
                  </a:cubicBezTo>
                  <a:cubicBezTo>
                    <a:pt x="462" y="358"/>
                    <a:pt x="462" y="358"/>
                    <a:pt x="462" y="358"/>
                  </a:cubicBezTo>
                  <a:cubicBezTo>
                    <a:pt x="465" y="366"/>
                    <a:pt x="465" y="366"/>
                    <a:pt x="465" y="366"/>
                  </a:cubicBezTo>
                  <a:cubicBezTo>
                    <a:pt x="467" y="384"/>
                    <a:pt x="467" y="384"/>
                    <a:pt x="467" y="384"/>
                  </a:cubicBezTo>
                  <a:cubicBezTo>
                    <a:pt x="460" y="391"/>
                    <a:pt x="460" y="391"/>
                    <a:pt x="460" y="391"/>
                  </a:cubicBezTo>
                  <a:cubicBezTo>
                    <a:pt x="463" y="397"/>
                    <a:pt x="463" y="397"/>
                    <a:pt x="463" y="397"/>
                  </a:cubicBezTo>
                  <a:cubicBezTo>
                    <a:pt x="463" y="411"/>
                    <a:pt x="463" y="411"/>
                    <a:pt x="463" y="411"/>
                  </a:cubicBezTo>
                  <a:cubicBezTo>
                    <a:pt x="473" y="414"/>
                    <a:pt x="473" y="414"/>
                    <a:pt x="473" y="414"/>
                  </a:cubicBezTo>
                  <a:cubicBezTo>
                    <a:pt x="479" y="423"/>
                    <a:pt x="479" y="423"/>
                    <a:pt x="479" y="423"/>
                  </a:cubicBezTo>
                  <a:cubicBezTo>
                    <a:pt x="486" y="432"/>
                    <a:pt x="486" y="432"/>
                    <a:pt x="486" y="432"/>
                  </a:cubicBezTo>
                  <a:cubicBezTo>
                    <a:pt x="486" y="436"/>
                    <a:pt x="486" y="436"/>
                    <a:pt x="486" y="436"/>
                  </a:cubicBezTo>
                  <a:cubicBezTo>
                    <a:pt x="478" y="438"/>
                    <a:pt x="478" y="438"/>
                    <a:pt x="478" y="438"/>
                  </a:cubicBezTo>
                  <a:cubicBezTo>
                    <a:pt x="479" y="452"/>
                    <a:pt x="479" y="452"/>
                    <a:pt x="479" y="452"/>
                  </a:cubicBezTo>
                  <a:cubicBezTo>
                    <a:pt x="469" y="461"/>
                    <a:pt x="469" y="461"/>
                    <a:pt x="469" y="461"/>
                  </a:cubicBezTo>
                  <a:cubicBezTo>
                    <a:pt x="462" y="461"/>
                    <a:pt x="462" y="461"/>
                    <a:pt x="462" y="461"/>
                  </a:cubicBezTo>
                  <a:cubicBezTo>
                    <a:pt x="461" y="467"/>
                    <a:pt x="461" y="467"/>
                    <a:pt x="461" y="467"/>
                  </a:cubicBezTo>
                  <a:cubicBezTo>
                    <a:pt x="464" y="472"/>
                    <a:pt x="464" y="472"/>
                    <a:pt x="464" y="472"/>
                  </a:cubicBezTo>
                  <a:cubicBezTo>
                    <a:pt x="461" y="479"/>
                    <a:pt x="461" y="479"/>
                    <a:pt x="461" y="479"/>
                  </a:cubicBezTo>
                  <a:cubicBezTo>
                    <a:pt x="452" y="483"/>
                    <a:pt x="452" y="483"/>
                    <a:pt x="452" y="483"/>
                  </a:cubicBezTo>
                  <a:cubicBezTo>
                    <a:pt x="445" y="483"/>
                    <a:pt x="445" y="483"/>
                    <a:pt x="445" y="483"/>
                  </a:cubicBezTo>
                  <a:cubicBezTo>
                    <a:pt x="437" y="489"/>
                    <a:pt x="437" y="489"/>
                    <a:pt x="437" y="489"/>
                  </a:cubicBezTo>
                  <a:cubicBezTo>
                    <a:pt x="436" y="498"/>
                    <a:pt x="436" y="498"/>
                    <a:pt x="436" y="498"/>
                  </a:cubicBezTo>
                  <a:cubicBezTo>
                    <a:pt x="439" y="500"/>
                    <a:pt x="439" y="500"/>
                    <a:pt x="439" y="500"/>
                  </a:cubicBezTo>
                  <a:cubicBezTo>
                    <a:pt x="435" y="505"/>
                    <a:pt x="435" y="505"/>
                    <a:pt x="435" y="505"/>
                  </a:cubicBezTo>
                  <a:cubicBezTo>
                    <a:pt x="440" y="510"/>
                    <a:pt x="440" y="510"/>
                    <a:pt x="440" y="510"/>
                  </a:cubicBezTo>
                  <a:cubicBezTo>
                    <a:pt x="436" y="515"/>
                    <a:pt x="436" y="515"/>
                    <a:pt x="436" y="515"/>
                  </a:cubicBezTo>
                  <a:cubicBezTo>
                    <a:pt x="441" y="522"/>
                    <a:pt x="441" y="522"/>
                    <a:pt x="441" y="522"/>
                  </a:cubicBezTo>
                  <a:cubicBezTo>
                    <a:pt x="441" y="530"/>
                    <a:pt x="441" y="530"/>
                    <a:pt x="441" y="530"/>
                  </a:cubicBezTo>
                  <a:cubicBezTo>
                    <a:pt x="435" y="530"/>
                    <a:pt x="435" y="530"/>
                    <a:pt x="435" y="530"/>
                  </a:cubicBezTo>
                  <a:cubicBezTo>
                    <a:pt x="442" y="537"/>
                    <a:pt x="442" y="537"/>
                    <a:pt x="442" y="537"/>
                  </a:cubicBezTo>
                  <a:cubicBezTo>
                    <a:pt x="448" y="538"/>
                    <a:pt x="448" y="538"/>
                    <a:pt x="448" y="538"/>
                  </a:cubicBezTo>
                  <a:cubicBezTo>
                    <a:pt x="445" y="547"/>
                    <a:pt x="445" y="547"/>
                    <a:pt x="445" y="547"/>
                  </a:cubicBezTo>
                  <a:cubicBezTo>
                    <a:pt x="448" y="552"/>
                    <a:pt x="448" y="552"/>
                    <a:pt x="448" y="552"/>
                  </a:cubicBezTo>
                  <a:cubicBezTo>
                    <a:pt x="442" y="557"/>
                    <a:pt x="442" y="557"/>
                    <a:pt x="442" y="557"/>
                  </a:cubicBezTo>
                  <a:cubicBezTo>
                    <a:pt x="443" y="562"/>
                    <a:pt x="443" y="562"/>
                    <a:pt x="443" y="562"/>
                  </a:cubicBezTo>
                  <a:cubicBezTo>
                    <a:pt x="453" y="560"/>
                    <a:pt x="453" y="560"/>
                    <a:pt x="453" y="560"/>
                  </a:cubicBezTo>
                  <a:cubicBezTo>
                    <a:pt x="462" y="563"/>
                    <a:pt x="462" y="563"/>
                    <a:pt x="462" y="563"/>
                  </a:cubicBezTo>
                  <a:cubicBezTo>
                    <a:pt x="462" y="572"/>
                    <a:pt x="462" y="572"/>
                    <a:pt x="462" y="572"/>
                  </a:cubicBezTo>
                  <a:cubicBezTo>
                    <a:pt x="456" y="578"/>
                    <a:pt x="456" y="578"/>
                    <a:pt x="456" y="578"/>
                  </a:cubicBezTo>
                  <a:cubicBezTo>
                    <a:pt x="461" y="582"/>
                    <a:pt x="461" y="582"/>
                    <a:pt x="461" y="582"/>
                  </a:cubicBezTo>
                  <a:cubicBezTo>
                    <a:pt x="460" y="591"/>
                    <a:pt x="460" y="591"/>
                    <a:pt x="460" y="591"/>
                  </a:cubicBezTo>
                  <a:cubicBezTo>
                    <a:pt x="464" y="598"/>
                    <a:pt x="464" y="598"/>
                    <a:pt x="464" y="598"/>
                  </a:cubicBezTo>
                  <a:cubicBezTo>
                    <a:pt x="468" y="597"/>
                    <a:pt x="468" y="597"/>
                    <a:pt x="468" y="597"/>
                  </a:cubicBezTo>
                  <a:cubicBezTo>
                    <a:pt x="462" y="598"/>
                    <a:pt x="462" y="598"/>
                    <a:pt x="462" y="598"/>
                  </a:cubicBezTo>
                  <a:cubicBezTo>
                    <a:pt x="442" y="613"/>
                    <a:pt x="442" y="613"/>
                    <a:pt x="442" y="613"/>
                  </a:cubicBezTo>
                  <a:cubicBezTo>
                    <a:pt x="443" y="618"/>
                    <a:pt x="443" y="618"/>
                    <a:pt x="443" y="618"/>
                  </a:cubicBezTo>
                  <a:cubicBezTo>
                    <a:pt x="435" y="623"/>
                    <a:pt x="435" y="623"/>
                    <a:pt x="435" y="623"/>
                  </a:cubicBezTo>
                  <a:cubicBezTo>
                    <a:pt x="427" y="623"/>
                    <a:pt x="427" y="623"/>
                    <a:pt x="427" y="623"/>
                  </a:cubicBezTo>
                  <a:cubicBezTo>
                    <a:pt x="422" y="625"/>
                    <a:pt x="422" y="625"/>
                    <a:pt x="422" y="625"/>
                  </a:cubicBezTo>
                  <a:cubicBezTo>
                    <a:pt x="421" y="630"/>
                    <a:pt x="421" y="630"/>
                    <a:pt x="421" y="630"/>
                  </a:cubicBezTo>
                  <a:cubicBezTo>
                    <a:pt x="411" y="628"/>
                    <a:pt x="411" y="628"/>
                    <a:pt x="411" y="628"/>
                  </a:cubicBezTo>
                  <a:cubicBezTo>
                    <a:pt x="399" y="642"/>
                    <a:pt x="399" y="642"/>
                    <a:pt x="399" y="642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89" y="642"/>
                    <a:pt x="389" y="642"/>
                    <a:pt x="389" y="642"/>
                  </a:cubicBezTo>
                  <a:cubicBezTo>
                    <a:pt x="385" y="639"/>
                    <a:pt x="385" y="639"/>
                    <a:pt x="385" y="639"/>
                  </a:cubicBezTo>
                  <a:cubicBezTo>
                    <a:pt x="382" y="643"/>
                    <a:pt x="382" y="643"/>
                    <a:pt x="382" y="643"/>
                  </a:cubicBezTo>
                  <a:cubicBezTo>
                    <a:pt x="372" y="648"/>
                    <a:pt x="372" y="648"/>
                    <a:pt x="372" y="648"/>
                  </a:cubicBezTo>
                  <a:cubicBezTo>
                    <a:pt x="361" y="639"/>
                    <a:pt x="361" y="639"/>
                    <a:pt x="361" y="639"/>
                  </a:cubicBezTo>
                  <a:cubicBezTo>
                    <a:pt x="353" y="638"/>
                    <a:pt x="353" y="638"/>
                    <a:pt x="353" y="638"/>
                  </a:cubicBezTo>
                  <a:cubicBezTo>
                    <a:pt x="350" y="643"/>
                    <a:pt x="350" y="643"/>
                    <a:pt x="350" y="643"/>
                  </a:cubicBezTo>
                  <a:cubicBezTo>
                    <a:pt x="339" y="639"/>
                    <a:pt x="339" y="639"/>
                    <a:pt x="339" y="639"/>
                  </a:cubicBezTo>
                  <a:cubicBezTo>
                    <a:pt x="334" y="645"/>
                    <a:pt x="334" y="645"/>
                    <a:pt x="334" y="645"/>
                  </a:cubicBezTo>
                  <a:cubicBezTo>
                    <a:pt x="325" y="641"/>
                    <a:pt x="325" y="641"/>
                    <a:pt x="325" y="641"/>
                  </a:cubicBezTo>
                  <a:cubicBezTo>
                    <a:pt x="319" y="644"/>
                    <a:pt x="319" y="644"/>
                    <a:pt x="319" y="644"/>
                  </a:cubicBezTo>
                  <a:cubicBezTo>
                    <a:pt x="312" y="638"/>
                    <a:pt x="312" y="638"/>
                    <a:pt x="312" y="638"/>
                  </a:cubicBezTo>
                  <a:cubicBezTo>
                    <a:pt x="309" y="643"/>
                    <a:pt x="309" y="643"/>
                    <a:pt x="309" y="643"/>
                  </a:cubicBezTo>
                  <a:cubicBezTo>
                    <a:pt x="301" y="643"/>
                    <a:pt x="301" y="643"/>
                    <a:pt x="301" y="643"/>
                  </a:cubicBezTo>
                  <a:cubicBezTo>
                    <a:pt x="290" y="654"/>
                    <a:pt x="290" y="654"/>
                    <a:pt x="290" y="654"/>
                  </a:cubicBezTo>
                  <a:cubicBezTo>
                    <a:pt x="287" y="653"/>
                    <a:pt x="287" y="653"/>
                    <a:pt x="287" y="653"/>
                  </a:cubicBezTo>
                  <a:cubicBezTo>
                    <a:pt x="286" y="647"/>
                    <a:pt x="286" y="647"/>
                    <a:pt x="286" y="647"/>
                  </a:cubicBezTo>
                  <a:cubicBezTo>
                    <a:pt x="281" y="643"/>
                    <a:pt x="281" y="643"/>
                    <a:pt x="281" y="643"/>
                  </a:cubicBezTo>
                  <a:cubicBezTo>
                    <a:pt x="275" y="637"/>
                    <a:pt x="275" y="637"/>
                    <a:pt x="275" y="637"/>
                  </a:cubicBezTo>
                  <a:cubicBezTo>
                    <a:pt x="269" y="636"/>
                    <a:pt x="269" y="636"/>
                    <a:pt x="269" y="636"/>
                  </a:cubicBezTo>
                  <a:cubicBezTo>
                    <a:pt x="267" y="628"/>
                    <a:pt x="267" y="628"/>
                    <a:pt x="267" y="628"/>
                  </a:cubicBezTo>
                  <a:cubicBezTo>
                    <a:pt x="264" y="625"/>
                    <a:pt x="264" y="625"/>
                    <a:pt x="264" y="625"/>
                  </a:cubicBezTo>
                  <a:cubicBezTo>
                    <a:pt x="265" y="619"/>
                    <a:pt x="265" y="619"/>
                    <a:pt x="265" y="619"/>
                  </a:cubicBezTo>
                  <a:cubicBezTo>
                    <a:pt x="253" y="606"/>
                    <a:pt x="253" y="606"/>
                    <a:pt x="253" y="606"/>
                  </a:cubicBezTo>
                  <a:cubicBezTo>
                    <a:pt x="252" y="603"/>
                    <a:pt x="252" y="603"/>
                    <a:pt x="252" y="603"/>
                  </a:cubicBezTo>
                  <a:cubicBezTo>
                    <a:pt x="248" y="603"/>
                    <a:pt x="248" y="603"/>
                    <a:pt x="248" y="603"/>
                  </a:cubicBezTo>
                  <a:cubicBezTo>
                    <a:pt x="248" y="597"/>
                    <a:pt x="248" y="597"/>
                    <a:pt x="248" y="59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4" y="591"/>
                    <a:pt x="234" y="591"/>
                    <a:pt x="234" y="591"/>
                  </a:cubicBezTo>
                  <a:cubicBezTo>
                    <a:pt x="231" y="595"/>
                    <a:pt x="231" y="595"/>
                    <a:pt x="231" y="595"/>
                  </a:cubicBezTo>
                  <a:cubicBezTo>
                    <a:pt x="225" y="598"/>
                    <a:pt x="225" y="598"/>
                    <a:pt x="225" y="598"/>
                  </a:cubicBezTo>
                  <a:cubicBezTo>
                    <a:pt x="220" y="592"/>
                    <a:pt x="220" y="592"/>
                    <a:pt x="220" y="592"/>
                  </a:cubicBezTo>
                  <a:cubicBezTo>
                    <a:pt x="219" y="586"/>
                    <a:pt x="219" y="586"/>
                    <a:pt x="219" y="586"/>
                  </a:cubicBezTo>
                  <a:cubicBezTo>
                    <a:pt x="211" y="583"/>
                    <a:pt x="211" y="583"/>
                    <a:pt x="211" y="583"/>
                  </a:cubicBezTo>
                  <a:cubicBezTo>
                    <a:pt x="211" y="583"/>
                    <a:pt x="204" y="580"/>
                    <a:pt x="204" y="580"/>
                  </a:cubicBezTo>
                  <a:cubicBezTo>
                    <a:pt x="203" y="580"/>
                    <a:pt x="189" y="580"/>
                    <a:pt x="189" y="580"/>
                  </a:cubicBezTo>
                  <a:cubicBezTo>
                    <a:pt x="184" y="586"/>
                    <a:pt x="184" y="586"/>
                    <a:pt x="184" y="586"/>
                  </a:cubicBezTo>
                  <a:cubicBezTo>
                    <a:pt x="182" y="592"/>
                    <a:pt x="182" y="592"/>
                    <a:pt x="182" y="592"/>
                  </a:cubicBezTo>
                  <a:cubicBezTo>
                    <a:pt x="178" y="595"/>
                    <a:pt x="178" y="595"/>
                    <a:pt x="178" y="595"/>
                  </a:cubicBezTo>
                  <a:cubicBezTo>
                    <a:pt x="183" y="602"/>
                    <a:pt x="183" y="602"/>
                    <a:pt x="183" y="602"/>
                  </a:cubicBezTo>
                  <a:cubicBezTo>
                    <a:pt x="177" y="608"/>
                    <a:pt x="177" y="608"/>
                    <a:pt x="177" y="608"/>
                  </a:cubicBezTo>
                  <a:cubicBezTo>
                    <a:pt x="172" y="616"/>
                    <a:pt x="172" y="616"/>
                    <a:pt x="172" y="616"/>
                  </a:cubicBezTo>
                  <a:cubicBezTo>
                    <a:pt x="173" y="628"/>
                    <a:pt x="173" y="628"/>
                    <a:pt x="173" y="628"/>
                  </a:cubicBezTo>
                  <a:cubicBezTo>
                    <a:pt x="164" y="633"/>
                    <a:pt x="164" y="633"/>
                    <a:pt x="164" y="633"/>
                  </a:cubicBezTo>
                  <a:cubicBezTo>
                    <a:pt x="164" y="641"/>
                    <a:pt x="164" y="641"/>
                    <a:pt x="164" y="641"/>
                  </a:cubicBezTo>
                  <a:cubicBezTo>
                    <a:pt x="160" y="637"/>
                    <a:pt x="160" y="637"/>
                    <a:pt x="160" y="637"/>
                  </a:cubicBezTo>
                  <a:cubicBezTo>
                    <a:pt x="159" y="630"/>
                    <a:pt x="159" y="630"/>
                    <a:pt x="159" y="630"/>
                  </a:cubicBezTo>
                  <a:cubicBezTo>
                    <a:pt x="156" y="627"/>
                    <a:pt x="156" y="627"/>
                    <a:pt x="156" y="627"/>
                  </a:cubicBezTo>
                  <a:cubicBezTo>
                    <a:pt x="151" y="632"/>
                    <a:pt x="151" y="632"/>
                    <a:pt x="151" y="632"/>
                  </a:cubicBezTo>
                  <a:cubicBezTo>
                    <a:pt x="146" y="634"/>
                    <a:pt x="146" y="634"/>
                    <a:pt x="146" y="634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29" y="648"/>
                    <a:pt x="129" y="648"/>
                    <a:pt x="129" y="648"/>
                  </a:cubicBezTo>
                  <a:cubicBezTo>
                    <a:pt x="121" y="649"/>
                    <a:pt x="121" y="649"/>
                    <a:pt x="121" y="649"/>
                  </a:cubicBezTo>
                  <a:cubicBezTo>
                    <a:pt x="112" y="641"/>
                    <a:pt x="112" y="641"/>
                    <a:pt x="112" y="641"/>
                  </a:cubicBezTo>
                  <a:cubicBezTo>
                    <a:pt x="112" y="613"/>
                    <a:pt x="112" y="613"/>
                    <a:pt x="112" y="613"/>
                  </a:cubicBezTo>
                  <a:cubicBezTo>
                    <a:pt x="113" y="601"/>
                    <a:pt x="113" y="601"/>
                    <a:pt x="113" y="601"/>
                  </a:cubicBezTo>
                  <a:cubicBezTo>
                    <a:pt x="114" y="589"/>
                    <a:pt x="114" y="589"/>
                    <a:pt x="114" y="589"/>
                  </a:cubicBezTo>
                  <a:cubicBezTo>
                    <a:pt x="104" y="583"/>
                    <a:pt x="104" y="583"/>
                    <a:pt x="104" y="583"/>
                  </a:cubicBezTo>
                  <a:cubicBezTo>
                    <a:pt x="103" y="578"/>
                    <a:pt x="103" y="578"/>
                    <a:pt x="103" y="578"/>
                  </a:cubicBezTo>
                  <a:cubicBezTo>
                    <a:pt x="100" y="573"/>
                    <a:pt x="100" y="573"/>
                    <a:pt x="100" y="573"/>
                  </a:cubicBezTo>
                  <a:cubicBezTo>
                    <a:pt x="97" y="571"/>
                    <a:pt x="97" y="571"/>
                    <a:pt x="97" y="571"/>
                  </a:cubicBezTo>
                  <a:cubicBezTo>
                    <a:pt x="97" y="566"/>
                    <a:pt x="97" y="566"/>
                    <a:pt x="97" y="566"/>
                  </a:cubicBezTo>
                  <a:cubicBezTo>
                    <a:pt x="100" y="563"/>
                    <a:pt x="100" y="563"/>
                    <a:pt x="100" y="563"/>
                  </a:cubicBezTo>
                  <a:cubicBezTo>
                    <a:pt x="100" y="557"/>
                    <a:pt x="100" y="557"/>
                    <a:pt x="100" y="557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86" y="551"/>
                    <a:pt x="86" y="551"/>
                    <a:pt x="86" y="551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85" y="538"/>
                    <a:pt x="85" y="538"/>
                    <a:pt x="85" y="538"/>
                  </a:cubicBezTo>
                  <a:cubicBezTo>
                    <a:pt x="81" y="530"/>
                    <a:pt x="81" y="530"/>
                    <a:pt x="81" y="530"/>
                  </a:cubicBezTo>
                  <a:cubicBezTo>
                    <a:pt x="76" y="524"/>
                    <a:pt x="76" y="524"/>
                    <a:pt x="76" y="524"/>
                  </a:cubicBezTo>
                  <a:cubicBezTo>
                    <a:pt x="66" y="526"/>
                    <a:pt x="66" y="526"/>
                    <a:pt x="66" y="526"/>
                  </a:cubicBezTo>
                  <a:cubicBezTo>
                    <a:pt x="63" y="520"/>
                    <a:pt x="63" y="520"/>
                    <a:pt x="63" y="520"/>
                  </a:cubicBezTo>
                  <a:cubicBezTo>
                    <a:pt x="70" y="516"/>
                    <a:pt x="70" y="516"/>
                    <a:pt x="70" y="516"/>
                  </a:cubicBezTo>
                  <a:cubicBezTo>
                    <a:pt x="65" y="510"/>
                    <a:pt x="65" y="510"/>
                    <a:pt x="65" y="510"/>
                  </a:cubicBezTo>
                  <a:cubicBezTo>
                    <a:pt x="64" y="504"/>
                    <a:pt x="64" y="504"/>
                    <a:pt x="64" y="504"/>
                  </a:cubicBezTo>
                  <a:cubicBezTo>
                    <a:pt x="60" y="504"/>
                    <a:pt x="60" y="504"/>
                    <a:pt x="60" y="504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0" y="505"/>
                    <a:pt x="50" y="505"/>
                    <a:pt x="50" y="505"/>
                  </a:cubicBezTo>
                  <a:cubicBezTo>
                    <a:pt x="45" y="508"/>
                    <a:pt x="45" y="508"/>
                    <a:pt x="45" y="508"/>
                  </a:cubicBezTo>
                  <a:cubicBezTo>
                    <a:pt x="41" y="505"/>
                    <a:pt x="41" y="505"/>
                    <a:pt x="41" y="505"/>
                  </a:cubicBezTo>
                  <a:cubicBezTo>
                    <a:pt x="34" y="508"/>
                    <a:pt x="34" y="508"/>
                    <a:pt x="34" y="508"/>
                  </a:cubicBezTo>
                  <a:cubicBezTo>
                    <a:pt x="27" y="507"/>
                    <a:pt x="27" y="507"/>
                    <a:pt x="27" y="507"/>
                  </a:cubicBezTo>
                  <a:cubicBezTo>
                    <a:pt x="27" y="498"/>
                    <a:pt x="27" y="498"/>
                    <a:pt x="27" y="498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89"/>
                    <a:pt x="28" y="489"/>
                    <a:pt x="28" y="489"/>
                  </a:cubicBezTo>
                  <a:cubicBezTo>
                    <a:pt x="32" y="475"/>
                    <a:pt x="32" y="475"/>
                    <a:pt x="32" y="475"/>
                  </a:cubicBezTo>
                  <a:cubicBezTo>
                    <a:pt x="25" y="467"/>
                    <a:pt x="25" y="467"/>
                    <a:pt x="25" y="467"/>
                  </a:cubicBezTo>
                  <a:cubicBezTo>
                    <a:pt x="24" y="458"/>
                    <a:pt x="24" y="458"/>
                    <a:pt x="24" y="458"/>
                  </a:cubicBezTo>
                  <a:cubicBezTo>
                    <a:pt x="18" y="454"/>
                    <a:pt x="18" y="454"/>
                    <a:pt x="18" y="454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20" y="446"/>
                    <a:pt x="20" y="446"/>
                    <a:pt x="20" y="446"/>
                  </a:cubicBezTo>
                  <a:cubicBezTo>
                    <a:pt x="17" y="442"/>
                    <a:pt x="17" y="442"/>
                    <a:pt x="17" y="442"/>
                  </a:cubicBezTo>
                  <a:cubicBezTo>
                    <a:pt x="17" y="437"/>
                    <a:pt x="17" y="437"/>
                    <a:pt x="17" y="437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14" y="426"/>
                    <a:pt x="14" y="426"/>
                    <a:pt x="14" y="426"/>
                  </a:cubicBezTo>
                  <a:cubicBezTo>
                    <a:pt x="19" y="424"/>
                    <a:pt x="19" y="424"/>
                    <a:pt x="19" y="424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9" y="374"/>
                    <a:pt x="9" y="374"/>
                    <a:pt x="9" y="374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1" y="356"/>
                    <a:pt x="1" y="356"/>
                    <a:pt x="1" y="356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6" y="344"/>
                    <a:pt x="26" y="344"/>
                    <a:pt x="26" y="344"/>
                  </a:cubicBezTo>
                  <a:cubicBezTo>
                    <a:pt x="29" y="335"/>
                    <a:pt x="29" y="335"/>
                    <a:pt x="29" y="335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31" y="322"/>
                    <a:pt x="31" y="322"/>
                    <a:pt x="31" y="322"/>
                  </a:cubicBezTo>
                  <a:cubicBezTo>
                    <a:pt x="31" y="311"/>
                    <a:pt x="31" y="311"/>
                    <a:pt x="31" y="311"/>
                  </a:cubicBezTo>
                  <a:cubicBezTo>
                    <a:pt x="42" y="300"/>
                    <a:pt x="42" y="300"/>
                    <a:pt x="42" y="300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37" y="280"/>
                    <a:pt x="37" y="280"/>
                    <a:pt x="37" y="280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7" y="231"/>
                    <a:pt x="7" y="231"/>
                    <a:pt x="7" y="231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4" y="211"/>
                    <a:pt x="4" y="211"/>
                    <a:pt x="4" y="211"/>
                  </a:cubicBezTo>
                  <a:close/>
                  <a:moveTo>
                    <a:pt x="229" y="18"/>
                  </a:moveTo>
                  <a:cubicBezTo>
                    <a:pt x="229" y="18"/>
                    <a:pt x="230" y="22"/>
                    <a:pt x="234" y="26"/>
                  </a:cubicBezTo>
                  <a:cubicBezTo>
                    <a:pt x="238" y="30"/>
                    <a:pt x="242" y="26"/>
                    <a:pt x="245" y="26"/>
                  </a:cubicBezTo>
                  <a:cubicBezTo>
                    <a:pt x="248" y="27"/>
                    <a:pt x="252" y="25"/>
                    <a:pt x="256" y="23"/>
                  </a:cubicBezTo>
                  <a:cubicBezTo>
                    <a:pt x="259" y="22"/>
                    <a:pt x="263" y="17"/>
                    <a:pt x="265" y="13"/>
                  </a:cubicBezTo>
                  <a:cubicBezTo>
                    <a:pt x="267" y="9"/>
                    <a:pt x="268" y="7"/>
                    <a:pt x="266" y="3"/>
                  </a:cubicBezTo>
                  <a:cubicBezTo>
                    <a:pt x="263" y="0"/>
                    <a:pt x="260" y="0"/>
                    <a:pt x="259" y="1"/>
                  </a:cubicBezTo>
                  <a:cubicBezTo>
                    <a:pt x="257" y="2"/>
                    <a:pt x="251" y="3"/>
                    <a:pt x="251" y="6"/>
                  </a:cubicBezTo>
                  <a:cubicBezTo>
                    <a:pt x="250" y="9"/>
                    <a:pt x="247" y="10"/>
                    <a:pt x="246" y="9"/>
                  </a:cubicBezTo>
                  <a:cubicBezTo>
                    <a:pt x="244" y="8"/>
                    <a:pt x="241" y="9"/>
                    <a:pt x="239" y="11"/>
                  </a:cubicBezTo>
                  <a:cubicBezTo>
                    <a:pt x="237" y="14"/>
                    <a:pt x="239" y="16"/>
                    <a:pt x="236" y="17"/>
                  </a:cubicBezTo>
                  <a:cubicBezTo>
                    <a:pt x="233" y="17"/>
                    <a:pt x="229" y="18"/>
                    <a:pt x="229" y="18"/>
                  </a:cubicBezTo>
                  <a:close/>
                  <a:moveTo>
                    <a:pt x="217" y="54"/>
                  </a:moveTo>
                  <a:cubicBezTo>
                    <a:pt x="217" y="54"/>
                    <a:pt x="221" y="54"/>
                    <a:pt x="223" y="53"/>
                  </a:cubicBezTo>
                  <a:cubicBezTo>
                    <a:pt x="224" y="53"/>
                    <a:pt x="225" y="49"/>
                    <a:pt x="225" y="48"/>
                  </a:cubicBezTo>
                  <a:cubicBezTo>
                    <a:pt x="224" y="46"/>
                    <a:pt x="220" y="45"/>
                    <a:pt x="222" y="45"/>
                  </a:cubicBezTo>
                  <a:cubicBezTo>
                    <a:pt x="224" y="45"/>
                    <a:pt x="226" y="44"/>
                    <a:pt x="228" y="41"/>
                  </a:cubicBezTo>
                  <a:cubicBezTo>
                    <a:pt x="230" y="38"/>
                    <a:pt x="227" y="36"/>
                    <a:pt x="225" y="32"/>
                  </a:cubicBezTo>
                  <a:cubicBezTo>
                    <a:pt x="223" y="29"/>
                    <a:pt x="221" y="24"/>
                    <a:pt x="217" y="23"/>
                  </a:cubicBezTo>
                  <a:cubicBezTo>
                    <a:pt x="213" y="21"/>
                    <a:pt x="205" y="25"/>
                    <a:pt x="203" y="27"/>
                  </a:cubicBezTo>
                  <a:cubicBezTo>
                    <a:pt x="201" y="29"/>
                    <a:pt x="199" y="32"/>
                    <a:pt x="197" y="31"/>
                  </a:cubicBezTo>
                  <a:cubicBezTo>
                    <a:pt x="195" y="30"/>
                    <a:pt x="189" y="30"/>
                    <a:pt x="188" y="32"/>
                  </a:cubicBezTo>
                  <a:cubicBezTo>
                    <a:pt x="187" y="35"/>
                    <a:pt x="192" y="40"/>
                    <a:pt x="193" y="42"/>
                  </a:cubicBezTo>
                  <a:cubicBezTo>
                    <a:pt x="193" y="43"/>
                    <a:pt x="190" y="46"/>
                    <a:pt x="188" y="44"/>
                  </a:cubicBezTo>
                  <a:cubicBezTo>
                    <a:pt x="186" y="42"/>
                    <a:pt x="183" y="49"/>
                    <a:pt x="179" y="45"/>
                  </a:cubicBezTo>
                  <a:cubicBezTo>
                    <a:pt x="175" y="40"/>
                    <a:pt x="169" y="44"/>
                    <a:pt x="169" y="47"/>
                  </a:cubicBezTo>
                  <a:cubicBezTo>
                    <a:pt x="168" y="50"/>
                    <a:pt x="168" y="62"/>
                    <a:pt x="173" y="67"/>
                  </a:cubicBezTo>
                  <a:cubicBezTo>
                    <a:pt x="178" y="71"/>
                    <a:pt x="177" y="74"/>
                    <a:pt x="180" y="76"/>
                  </a:cubicBezTo>
                  <a:cubicBezTo>
                    <a:pt x="183" y="78"/>
                    <a:pt x="202" y="79"/>
                    <a:pt x="204" y="79"/>
                  </a:cubicBezTo>
                  <a:cubicBezTo>
                    <a:pt x="207" y="78"/>
                    <a:pt x="201" y="72"/>
                    <a:pt x="202" y="68"/>
                  </a:cubicBezTo>
                  <a:cubicBezTo>
                    <a:pt x="202" y="64"/>
                    <a:pt x="206" y="66"/>
                    <a:pt x="208" y="63"/>
                  </a:cubicBezTo>
                  <a:cubicBezTo>
                    <a:pt x="210" y="60"/>
                    <a:pt x="217" y="54"/>
                    <a:pt x="217" y="54"/>
                  </a:cubicBezTo>
                  <a:close/>
                  <a:moveTo>
                    <a:pt x="222" y="79"/>
                  </a:moveTo>
                  <a:cubicBezTo>
                    <a:pt x="221" y="82"/>
                    <a:pt x="220" y="88"/>
                    <a:pt x="224" y="89"/>
                  </a:cubicBezTo>
                  <a:cubicBezTo>
                    <a:pt x="227" y="90"/>
                    <a:pt x="232" y="84"/>
                    <a:pt x="230" y="81"/>
                  </a:cubicBezTo>
                  <a:cubicBezTo>
                    <a:pt x="228" y="77"/>
                    <a:pt x="222" y="79"/>
                    <a:pt x="222" y="79"/>
                  </a:cubicBezTo>
                  <a:close/>
                  <a:moveTo>
                    <a:pt x="234" y="90"/>
                  </a:moveTo>
                  <a:cubicBezTo>
                    <a:pt x="234" y="90"/>
                    <a:pt x="237" y="95"/>
                    <a:pt x="235" y="98"/>
                  </a:cubicBezTo>
                  <a:cubicBezTo>
                    <a:pt x="233" y="100"/>
                    <a:pt x="235" y="107"/>
                    <a:pt x="237" y="103"/>
                  </a:cubicBezTo>
                  <a:cubicBezTo>
                    <a:pt x="239" y="100"/>
                    <a:pt x="244" y="98"/>
                    <a:pt x="246" y="98"/>
                  </a:cubicBezTo>
                  <a:cubicBezTo>
                    <a:pt x="248" y="98"/>
                    <a:pt x="262" y="91"/>
                    <a:pt x="261" y="86"/>
                  </a:cubicBezTo>
                  <a:cubicBezTo>
                    <a:pt x="261" y="82"/>
                    <a:pt x="258" y="81"/>
                    <a:pt x="250" y="80"/>
                  </a:cubicBezTo>
                  <a:cubicBezTo>
                    <a:pt x="243" y="79"/>
                    <a:pt x="239" y="80"/>
                    <a:pt x="236" y="82"/>
                  </a:cubicBezTo>
                  <a:cubicBezTo>
                    <a:pt x="234" y="83"/>
                    <a:pt x="234" y="90"/>
                    <a:pt x="234" y="90"/>
                  </a:cubicBezTo>
                  <a:close/>
                  <a:moveTo>
                    <a:pt x="15" y="190"/>
                  </a:moveTo>
                  <a:cubicBezTo>
                    <a:pt x="11" y="191"/>
                    <a:pt x="8" y="198"/>
                    <a:pt x="5" y="199"/>
                  </a:cubicBezTo>
                  <a:cubicBezTo>
                    <a:pt x="1" y="200"/>
                    <a:pt x="11" y="204"/>
                    <a:pt x="16" y="204"/>
                  </a:cubicBezTo>
                  <a:cubicBezTo>
                    <a:pt x="20" y="204"/>
                    <a:pt x="23" y="198"/>
                    <a:pt x="22" y="194"/>
                  </a:cubicBezTo>
                  <a:cubicBezTo>
                    <a:pt x="21" y="190"/>
                    <a:pt x="15" y="190"/>
                    <a:pt x="15" y="190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69">
              <a:extLst>
                <a:ext uri="{FF2B5EF4-FFF2-40B4-BE49-F238E27FC236}">
                  <a16:creationId xmlns:a16="http://schemas.microsoft.com/office/drawing/2014/main" id="{E6ECEFDF-5D33-4908-9348-17EBC6BA7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986"/>
              <a:ext cx="654" cy="384"/>
            </a:xfrm>
            <a:custGeom>
              <a:avLst/>
              <a:gdLst>
                <a:gd name="T0" fmla="*/ 639 w 654"/>
                <a:gd name="T1" fmla="*/ 84 h 384"/>
                <a:gd name="T2" fmla="*/ 650 w 654"/>
                <a:gd name="T3" fmla="*/ 115 h 384"/>
                <a:gd name="T4" fmla="*/ 608 w 654"/>
                <a:gd name="T5" fmla="*/ 136 h 384"/>
                <a:gd name="T6" fmla="*/ 533 w 654"/>
                <a:gd name="T7" fmla="*/ 169 h 384"/>
                <a:gd name="T8" fmla="*/ 468 w 654"/>
                <a:gd name="T9" fmla="*/ 215 h 384"/>
                <a:gd name="T10" fmla="*/ 446 w 654"/>
                <a:gd name="T11" fmla="*/ 205 h 384"/>
                <a:gd name="T12" fmla="*/ 400 w 654"/>
                <a:gd name="T13" fmla="*/ 261 h 384"/>
                <a:gd name="T14" fmla="*/ 373 w 654"/>
                <a:gd name="T15" fmla="*/ 307 h 384"/>
                <a:gd name="T16" fmla="*/ 368 w 654"/>
                <a:gd name="T17" fmla="*/ 340 h 384"/>
                <a:gd name="T18" fmla="*/ 345 w 654"/>
                <a:gd name="T19" fmla="*/ 373 h 384"/>
                <a:gd name="T20" fmla="*/ 275 w 654"/>
                <a:gd name="T21" fmla="*/ 361 h 384"/>
                <a:gd name="T22" fmla="*/ 241 w 654"/>
                <a:gd name="T23" fmla="*/ 363 h 384"/>
                <a:gd name="T24" fmla="*/ 212 w 654"/>
                <a:gd name="T25" fmla="*/ 361 h 384"/>
                <a:gd name="T26" fmla="*/ 170 w 654"/>
                <a:gd name="T27" fmla="*/ 355 h 384"/>
                <a:gd name="T28" fmla="*/ 150 w 654"/>
                <a:gd name="T29" fmla="*/ 325 h 384"/>
                <a:gd name="T30" fmla="*/ 135 w 654"/>
                <a:gd name="T31" fmla="*/ 334 h 384"/>
                <a:gd name="T32" fmla="*/ 118 w 654"/>
                <a:gd name="T33" fmla="*/ 344 h 384"/>
                <a:gd name="T34" fmla="*/ 95 w 654"/>
                <a:gd name="T35" fmla="*/ 359 h 384"/>
                <a:gd name="T36" fmla="*/ 72 w 654"/>
                <a:gd name="T37" fmla="*/ 353 h 384"/>
                <a:gd name="T38" fmla="*/ 39 w 654"/>
                <a:gd name="T39" fmla="*/ 348 h 384"/>
                <a:gd name="T40" fmla="*/ 14 w 654"/>
                <a:gd name="T41" fmla="*/ 375 h 384"/>
                <a:gd name="T42" fmla="*/ 10 w 654"/>
                <a:gd name="T43" fmla="*/ 342 h 384"/>
                <a:gd name="T44" fmla="*/ 8 w 654"/>
                <a:gd name="T45" fmla="*/ 313 h 384"/>
                <a:gd name="T46" fmla="*/ 27 w 654"/>
                <a:gd name="T47" fmla="*/ 284 h 384"/>
                <a:gd name="T48" fmla="*/ 31 w 654"/>
                <a:gd name="T49" fmla="*/ 267 h 384"/>
                <a:gd name="T50" fmla="*/ 85 w 654"/>
                <a:gd name="T51" fmla="*/ 244 h 384"/>
                <a:gd name="T52" fmla="*/ 116 w 654"/>
                <a:gd name="T53" fmla="*/ 178 h 384"/>
                <a:gd name="T54" fmla="*/ 77 w 654"/>
                <a:gd name="T55" fmla="*/ 192 h 384"/>
                <a:gd name="T56" fmla="*/ 64 w 654"/>
                <a:gd name="T57" fmla="*/ 163 h 384"/>
                <a:gd name="T58" fmla="*/ 89 w 654"/>
                <a:gd name="T59" fmla="*/ 134 h 384"/>
                <a:gd name="T60" fmla="*/ 95 w 654"/>
                <a:gd name="T61" fmla="*/ 109 h 384"/>
                <a:gd name="T62" fmla="*/ 83 w 654"/>
                <a:gd name="T63" fmla="*/ 55 h 384"/>
                <a:gd name="T64" fmla="*/ 122 w 654"/>
                <a:gd name="T65" fmla="*/ 73 h 384"/>
                <a:gd name="T66" fmla="*/ 173 w 654"/>
                <a:gd name="T67" fmla="*/ 94 h 384"/>
                <a:gd name="T68" fmla="*/ 208 w 654"/>
                <a:gd name="T69" fmla="*/ 80 h 384"/>
                <a:gd name="T70" fmla="*/ 214 w 654"/>
                <a:gd name="T71" fmla="*/ 25 h 384"/>
                <a:gd name="T72" fmla="*/ 308 w 654"/>
                <a:gd name="T73" fmla="*/ 0 h 384"/>
                <a:gd name="T74" fmla="*/ 364 w 654"/>
                <a:gd name="T75" fmla="*/ 21 h 384"/>
                <a:gd name="T76" fmla="*/ 425 w 654"/>
                <a:gd name="T77" fmla="*/ 65 h 384"/>
                <a:gd name="T78" fmla="*/ 518 w 654"/>
                <a:gd name="T79" fmla="*/ 102 h 384"/>
                <a:gd name="T80" fmla="*/ 579 w 654"/>
                <a:gd name="T81" fmla="*/ 77 h 384"/>
                <a:gd name="T82" fmla="*/ 621 w 654"/>
                <a:gd name="T83" fmla="*/ 6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4" h="384">
                  <a:moveTo>
                    <a:pt x="654" y="61"/>
                  </a:moveTo>
                  <a:lnTo>
                    <a:pt x="643" y="67"/>
                  </a:lnTo>
                  <a:lnTo>
                    <a:pt x="639" y="84"/>
                  </a:lnTo>
                  <a:lnTo>
                    <a:pt x="652" y="96"/>
                  </a:lnTo>
                  <a:lnTo>
                    <a:pt x="637" y="107"/>
                  </a:lnTo>
                  <a:lnTo>
                    <a:pt x="650" y="115"/>
                  </a:lnTo>
                  <a:lnTo>
                    <a:pt x="633" y="123"/>
                  </a:lnTo>
                  <a:lnTo>
                    <a:pt x="618" y="136"/>
                  </a:lnTo>
                  <a:lnTo>
                    <a:pt x="608" y="136"/>
                  </a:lnTo>
                  <a:lnTo>
                    <a:pt x="604" y="153"/>
                  </a:lnTo>
                  <a:lnTo>
                    <a:pt x="566" y="153"/>
                  </a:lnTo>
                  <a:lnTo>
                    <a:pt x="533" y="169"/>
                  </a:lnTo>
                  <a:lnTo>
                    <a:pt x="531" y="184"/>
                  </a:lnTo>
                  <a:lnTo>
                    <a:pt x="502" y="184"/>
                  </a:lnTo>
                  <a:lnTo>
                    <a:pt x="468" y="215"/>
                  </a:lnTo>
                  <a:lnTo>
                    <a:pt x="454" y="217"/>
                  </a:lnTo>
                  <a:lnTo>
                    <a:pt x="458" y="209"/>
                  </a:lnTo>
                  <a:lnTo>
                    <a:pt x="446" y="205"/>
                  </a:lnTo>
                  <a:lnTo>
                    <a:pt x="414" y="236"/>
                  </a:lnTo>
                  <a:lnTo>
                    <a:pt x="416" y="255"/>
                  </a:lnTo>
                  <a:lnTo>
                    <a:pt x="400" y="261"/>
                  </a:lnTo>
                  <a:lnTo>
                    <a:pt x="400" y="280"/>
                  </a:lnTo>
                  <a:lnTo>
                    <a:pt x="379" y="288"/>
                  </a:lnTo>
                  <a:lnTo>
                    <a:pt x="373" y="307"/>
                  </a:lnTo>
                  <a:lnTo>
                    <a:pt x="375" y="321"/>
                  </a:lnTo>
                  <a:lnTo>
                    <a:pt x="373" y="325"/>
                  </a:lnTo>
                  <a:lnTo>
                    <a:pt x="368" y="340"/>
                  </a:lnTo>
                  <a:lnTo>
                    <a:pt x="350" y="359"/>
                  </a:lnTo>
                  <a:lnTo>
                    <a:pt x="352" y="369"/>
                  </a:lnTo>
                  <a:lnTo>
                    <a:pt x="345" y="373"/>
                  </a:lnTo>
                  <a:lnTo>
                    <a:pt x="337" y="384"/>
                  </a:lnTo>
                  <a:lnTo>
                    <a:pt x="312" y="382"/>
                  </a:lnTo>
                  <a:lnTo>
                    <a:pt x="275" y="361"/>
                  </a:lnTo>
                  <a:lnTo>
                    <a:pt x="258" y="355"/>
                  </a:lnTo>
                  <a:lnTo>
                    <a:pt x="248" y="367"/>
                  </a:lnTo>
                  <a:lnTo>
                    <a:pt x="241" y="363"/>
                  </a:lnTo>
                  <a:lnTo>
                    <a:pt x="233" y="359"/>
                  </a:lnTo>
                  <a:lnTo>
                    <a:pt x="227" y="369"/>
                  </a:lnTo>
                  <a:lnTo>
                    <a:pt x="212" y="361"/>
                  </a:lnTo>
                  <a:lnTo>
                    <a:pt x="202" y="367"/>
                  </a:lnTo>
                  <a:lnTo>
                    <a:pt x="181" y="350"/>
                  </a:lnTo>
                  <a:lnTo>
                    <a:pt x="170" y="355"/>
                  </a:lnTo>
                  <a:lnTo>
                    <a:pt x="160" y="348"/>
                  </a:lnTo>
                  <a:lnTo>
                    <a:pt x="162" y="334"/>
                  </a:lnTo>
                  <a:lnTo>
                    <a:pt x="150" y="325"/>
                  </a:lnTo>
                  <a:lnTo>
                    <a:pt x="143" y="332"/>
                  </a:lnTo>
                  <a:lnTo>
                    <a:pt x="139" y="330"/>
                  </a:lnTo>
                  <a:lnTo>
                    <a:pt x="135" y="334"/>
                  </a:lnTo>
                  <a:lnTo>
                    <a:pt x="118" y="328"/>
                  </a:lnTo>
                  <a:lnTo>
                    <a:pt x="112" y="340"/>
                  </a:lnTo>
                  <a:lnTo>
                    <a:pt x="118" y="344"/>
                  </a:lnTo>
                  <a:lnTo>
                    <a:pt x="118" y="353"/>
                  </a:lnTo>
                  <a:lnTo>
                    <a:pt x="114" y="357"/>
                  </a:lnTo>
                  <a:lnTo>
                    <a:pt x="95" y="359"/>
                  </a:lnTo>
                  <a:lnTo>
                    <a:pt x="89" y="367"/>
                  </a:lnTo>
                  <a:lnTo>
                    <a:pt x="81" y="367"/>
                  </a:lnTo>
                  <a:lnTo>
                    <a:pt x="72" y="353"/>
                  </a:lnTo>
                  <a:lnTo>
                    <a:pt x="60" y="363"/>
                  </a:lnTo>
                  <a:lnTo>
                    <a:pt x="54" y="359"/>
                  </a:lnTo>
                  <a:lnTo>
                    <a:pt x="39" y="348"/>
                  </a:lnTo>
                  <a:lnTo>
                    <a:pt x="27" y="353"/>
                  </a:lnTo>
                  <a:lnTo>
                    <a:pt x="25" y="365"/>
                  </a:lnTo>
                  <a:lnTo>
                    <a:pt x="14" y="375"/>
                  </a:lnTo>
                  <a:lnTo>
                    <a:pt x="8" y="371"/>
                  </a:lnTo>
                  <a:lnTo>
                    <a:pt x="10" y="363"/>
                  </a:lnTo>
                  <a:lnTo>
                    <a:pt x="10" y="342"/>
                  </a:lnTo>
                  <a:lnTo>
                    <a:pt x="0" y="334"/>
                  </a:lnTo>
                  <a:lnTo>
                    <a:pt x="2" y="323"/>
                  </a:lnTo>
                  <a:lnTo>
                    <a:pt x="8" y="313"/>
                  </a:lnTo>
                  <a:lnTo>
                    <a:pt x="12" y="300"/>
                  </a:lnTo>
                  <a:lnTo>
                    <a:pt x="25" y="300"/>
                  </a:lnTo>
                  <a:lnTo>
                    <a:pt x="27" y="284"/>
                  </a:lnTo>
                  <a:lnTo>
                    <a:pt x="35" y="271"/>
                  </a:lnTo>
                  <a:lnTo>
                    <a:pt x="27" y="265"/>
                  </a:lnTo>
                  <a:lnTo>
                    <a:pt x="31" y="267"/>
                  </a:lnTo>
                  <a:lnTo>
                    <a:pt x="54" y="259"/>
                  </a:lnTo>
                  <a:lnTo>
                    <a:pt x="64" y="267"/>
                  </a:lnTo>
                  <a:lnTo>
                    <a:pt x="85" y="244"/>
                  </a:lnTo>
                  <a:lnTo>
                    <a:pt x="77" y="236"/>
                  </a:lnTo>
                  <a:lnTo>
                    <a:pt x="127" y="192"/>
                  </a:lnTo>
                  <a:lnTo>
                    <a:pt x="116" y="178"/>
                  </a:lnTo>
                  <a:lnTo>
                    <a:pt x="97" y="175"/>
                  </a:lnTo>
                  <a:lnTo>
                    <a:pt x="87" y="182"/>
                  </a:lnTo>
                  <a:lnTo>
                    <a:pt x="77" y="192"/>
                  </a:lnTo>
                  <a:lnTo>
                    <a:pt x="58" y="186"/>
                  </a:lnTo>
                  <a:lnTo>
                    <a:pt x="56" y="173"/>
                  </a:lnTo>
                  <a:lnTo>
                    <a:pt x="64" y="163"/>
                  </a:lnTo>
                  <a:lnTo>
                    <a:pt x="70" y="148"/>
                  </a:lnTo>
                  <a:lnTo>
                    <a:pt x="89" y="146"/>
                  </a:lnTo>
                  <a:lnTo>
                    <a:pt x="89" y="134"/>
                  </a:lnTo>
                  <a:lnTo>
                    <a:pt x="83" y="125"/>
                  </a:lnTo>
                  <a:lnTo>
                    <a:pt x="83" y="117"/>
                  </a:lnTo>
                  <a:lnTo>
                    <a:pt x="95" y="109"/>
                  </a:lnTo>
                  <a:lnTo>
                    <a:pt x="97" y="86"/>
                  </a:lnTo>
                  <a:lnTo>
                    <a:pt x="85" y="75"/>
                  </a:lnTo>
                  <a:lnTo>
                    <a:pt x="83" y="55"/>
                  </a:lnTo>
                  <a:lnTo>
                    <a:pt x="89" y="55"/>
                  </a:lnTo>
                  <a:lnTo>
                    <a:pt x="104" y="61"/>
                  </a:lnTo>
                  <a:lnTo>
                    <a:pt x="122" y="73"/>
                  </a:lnTo>
                  <a:lnTo>
                    <a:pt x="143" y="84"/>
                  </a:lnTo>
                  <a:lnTo>
                    <a:pt x="152" y="102"/>
                  </a:lnTo>
                  <a:lnTo>
                    <a:pt x="173" y="94"/>
                  </a:lnTo>
                  <a:lnTo>
                    <a:pt x="202" y="111"/>
                  </a:lnTo>
                  <a:lnTo>
                    <a:pt x="216" y="94"/>
                  </a:lnTo>
                  <a:lnTo>
                    <a:pt x="208" y="80"/>
                  </a:lnTo>
                  <a:lnTo>
                    <a:pt x="212" y="65"/>
                  </a:lnTo>
                  <a:lnTo>
                    <a:pt x="202" y="46"/>
                  </a:lnTo>
                  <a:lnTo>
                    <a:pt x="214" y="25"/>
                  </a:lnTo>
                  <a:lnTo>
                    <a:pt x="227" y="7"/>
                  </a:lnTo>
                  <a:lnTo>
                    <a:pt x="302" y="9"/>
                  </a:lnTo>
                  <a:lnTo>
                    <a:pt x="308" y="0"/>
                  </a:lnTo>
                  <a:lnTo>
                    <a:pt x="335" y="2"/>
                  </a:lnTo>
                  <a:lnTo>
                    <a:pt x="348" y="17"/>
                  </a:lnTo>
                  <a:lnTo>
                    <a:pt x="364" y="21"/>
                  </a:lnTo>
                  <a:lnTo>
                    <a:pt x="395" y="44"/>
                  </a:lnTo>
                  <a:lnTo>
                    <a:pt x="412" y="50"/>
                  </a:lnTo>
                  <a:lnTo>
                    <a:pt x="425" y="65"/>
                  </a:lnTo>
                  <a:lnTo>
                    <a:pt x="452" y="69"/>
                  </a:lnTo>
                  <a:lnTo>
                    <a:pt x="500" y="102"/>
                  </a:lnTo>
                  <a:lnTo>
                    <a:pt x="518" y="102"/>
                  </a:lnTo>
                  <a:lnTo>
                    <a:pt x="527" y="109"/>
                  </a:lnTo>
                  <a:lnTo>
                    <a:pt x="560" y="100"/>
                  </a:lnTo>
                  <a:lnTo>
                    <a:pt x="579" y="77"/>
                  </a:lnTo>
                  <a:lnTo>
                    <a:pt x="600" y="82"/>
                  </a:lnTo>
                  <a:lnTo>
                    <a:pt x="606" y="67"/>
                  </a:lnTo>
                  <a:lnTo>
                    <a:pt x="621" y="65"/>
                  </a:lnTo>
                  <a:lnTo>
                    <a:pt x="637" y="52"/>
                  </a:lnTo>
                  <a:lnTo>
                    <a:pt x="654" y="61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70">
              <a:extLst>
                <a:ext uri="{FF2B5EF4-FFF2-40B4-BE49-F238E27FC236}">
                  <a16:creationId xmlns:a16="http://schemas.microsoft.com/office/drawing/2014/main" id="{C5586616-4756-43A2-84D0-D437DF0F7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651"/>
              <a:ext cx="323" cy="381"/>
            </a:xfrm>
            <a:custGeom>
              <a:avLst/>
              <a:gdLst>
                <a:gd name="T0" fmla="*/ 0 w 155"/>
                <a:gd name="T1" fmla="*/ 98 h 183"/>
                <a:gd name="T2" fmla="*/ 32 w 155"/>
                <a:gd name="T3" fmla="*/ 98 h 183"/>
                <a:gd name="T4" fmla="*/ 55 w 155"/>
                <a:gd name="T5" fmla="*/ 94 h 183"/>
                <a:gd name="T6" fmla="*/ 60 w 155"/>
                <a:gd name="T7" fmla="*/ 81 h 183"/>
                <a:gd name="T8" fmla="*/ 61 w 155"/>
                <a:gd name="T9" fmla="*/ 62 h 183"/>
                <a:gd name="T10" fmla="*/ 71 w 155"/>
                <a:gd name="T11" fmla="*/ 59 h 183"/>
                <a:gd name="T12" fmla="*/ 77 w 155"/>
                <a:gd name="T13" fmla="*/ 49 h 183"/>
                <a:gd name="T14" fmla="*/ 81 w 155"/>
                <a:gd name="T15" fmla="*/ 41 h 183"/>
                <a:gd name="T16" fmla="*/ 83 w 155"/>
                <a:gd name="T17" fmla="*/ 36 h 183"/>
                <a:gd name="T18" fmla="*/ 91 w 155"/>
                <a:gd name="T19" fmla="*/ 30 h 183"/>
                <a:gd name="T20" fmla="*/ 101 w 155"/>
                <a:gd name="T21" fmla="*/ 21 h 183"/>
                <a:gd name="T22" fmla="*/ 108 w 155"/>
                <a:gd name="T23" fmla="*/ 22 h 183"/>
                <a:gd name="T24" fmla="*/ 120 w 155"/>
                <a:gd name="T25" fmla="*/ 0 h 183"/>
                <a:gd name="T26" fmla="*/ 135 w 155"/>
                <a:gd name="T27" fmla="*/ 12 h 183"/>
                <a:gd name="T28" fmla="*/ 133 w 155"/>
                <a:gd name="T29" fmla="*/ 23 h 183"/>
                <a:gd name="T30" fmla="*/ 137 w 155"/>
                <a:gd name="T31" fmla="*/ 28 h 183"/>
                <a:gd name="T32" fmla="*/ 152 w 155"/>
                <a:gd name="T33" fmla="*/ 33 h 183"/>
                <a:gd name="T34" fmla="*/ 151 w 155"/>
                <a:gd name="T35" fmla="*/ 43 h 183"/>
                <a:gd name="T36" fmla="*/ 151 w 155"/>
                <a:gd name="T37" fmla="*/ 58 h 183"/>
                <a:gd name="T38" fmla="*/ 140 w 155"/>
                <a:gd name="T39" fmla="*/ 65 h 183"/>
                <a:gd name="T40" fmla="*/ 133 w 155"/>
                <a:gd name="T41" fmla="*/ 70 h 183"/>
                <a:gd name="T42" fmla="*/ 126 w 155"/>
                <a:gd name="T43" fmla="*/ 85 h 183"/>
                <a:gd name="T44" fmla="*/ 121 w 155"/>
                <a:gd name="T45" fmla="*/ 93 h 183"/>
                <a:gd name="T46" fmla="*/ 126 w 155"/>
                <a:gd name="T47" fmla="*/ 103 h 183"/>
                <a:gd name="T48" fmla="*/ 125 w 155"/>
                <a:gd name="T49" fmla="*/ 113 h 183"/>
                <a:gd name="T50" fmla="*/ 126 w 155"/>
                <a:gd name="T51" fmla="*/ 116 h 183"/>
                <a:gd name="T52" fmla="*/ 118 w 155"/>
                <a:gd name="T53" fmla="*/ 124 h 183"/>
                <a:gd name="T54" fmla="*/ 109 w 155"/>
                <a:gd name="T55" fmla="*/ 120 h 183"/>
                <a:gd name="T56" fmla="*/ 110 w 155"/>
                <a:gd name="T57" fmla="*/ 130 h 183"/>
                <a:gd name="T58" fmla="*/ 101 w 155"/>
                <a:gd name="T59" fmla="*/ 137 h 183"/>
                <a:gd name="T60" fmla="*/ 102 w 155"/>
                <a:gd name="T61" fmla="*/ 147 h 183"/>
                <a:gd name="T62" fmla="*/ 108 w 155"/>
                <a:gd name="T63" fmla="*/ 152 h 183"/>
                <a:gd name="T64" fmla="*/ 105 w 155"/>
                <a:gd name="T65" fmla="*/ 157 h 183"/>
                <a:gd name="T66" fmla="*/ 98 w 155"/>
                <a:gd name="T67" fmla="*/ 161 h 183"/>
                <a:gd name="T68" fmla="*/ 99 w 155"/>
                <a:gd name="T69" fmla="*/ 170 h 183"/>
                <a:gd name="T70" fmla="*/ 86 w 155"/>
                <a:gd name="T71" fmla="*/ 179 h 183"/>
                <a:gd name="T72" fmla="*/ 82 w 155"/>
                <a:gd name="T73" fmla="*/ 171 h 183"/>
                <a:gd name="T74" fmla="*/ 74 w 155"/>
                <a:gd name="T75" fmla="*/ 170 h 183"/>
                <a:gd name="T76" fmla="*/ 69 w 155"/>
                <a:gd name="T77" fmla="*/ 171 h 183"/>
                <a:gd name="T78" fmla="*/ 65 w 155"/>
                <a:gd name="T79" fmla="*/ 167 h 183"/>
                <a:gd name="T80" fmla="*/ 56 w 155"/>
                <a:gd name="T81" fmla="*/ 169 h 183"/>
                <a:gd name="T82" fmla="*/ 50 w 155"/>
                <a:gd name="T83" fmla="*/ 173 h 183"/>
                <a:gd name="T84" fmla="*/ 45 w 155"/>
                <a:gd name="T85" fmla="*/ 171 h 183"/>
                <a:gd name="T86" fmla="*/ 41 w 155"/>
                <a:gd name="T87" fmla="*/ 178 h 183"/>
                <a:gd name="T88" fmla="*/ 32 w 155"/>
                <a:gd name="T89" fmla="*/ 183 h 183"/>
                <a:gd name="T90" fmla="*/ 24 w 155"/>
                <a:gd name="T91" fmla="*/ 160 h 183"/>
                <a:gd name="T92" fmla="*/ 15 w 155"/>
                <a:gd name="T93" fmla="*/ 156 h 183"/>
                <a:gd name="T94" fmla="*/ 0 w 155"/>
                <a:gd name="T95" fmla="*/ 111 h 183"/>
                <a:gd name="T96" fmla="*/ 0 w 155"/>
                <a:gd name="T97" fmla="*/ 9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" h="183">
                  <a:moveTo>
                    <a:pt x="0" y="98"/>
                  </a:moveTo>
                  <a:cubicBezTo>
                    <a:pt x="32" y="98"/>
                    <a:pt x="32" y="98"/>
                    <a:pt x="32" y="98"/>
                  </a:cubicBezTo>
                  <a:cubicBezTo>
                    <a:pt x="43" y="98"/>
                    <a:pt x="47" y="95"/>
                    <a:pt x="55" y="94"/>
                  </a:cubicBezTo>
                  <a:cubicBezTo>
                    <a:pt x="62" y="93"/>
                    <a:pt x="59" y="87"/>
                    <a:pt x="60" y="81"/>
                  </a:cubicBezTo>
                  <a:cubicBezTo>
                    <a:pt x="60" y="75"/>
                    <a:pt x="61" y="65"/>
                    <a:pt x="61" y="62"/>
                  </a:cubicBezTo>
                  <a:cubicBezTo>
                    <a:pt x="61" y="59"/>
                    <a:pt x="65" y="59"/>
                    <a:pt x="71" y="59"/>
                  </a:cubicBezTo>
                  <a:cubicBezTo>
                    <a:pt x="77" y="59"/>
                    <a:pt x="77" y="56"/>
                    <a:pt x="77" y="49"/>
                  </a:cubicBezTo>
                  <a:cubicBezTo>
                    <a:pt x="77" y="42"/>
                    <a:pt x="77" y="41"/>
                    <a:pt x="81" y="41"/>
                  </a:cubicBezTo>
                  <a:cubicBezTo>
                    <a:pt x="86" y="42"/>
                    <a:pt x="84" y="40"/>
                    <a:pt x="83" y="36"/>
                  </a:cubicBezTo>
                  <a:cubicBezTo>
                    <a:pt x="83" y="33"/>
                    <a:pt x="89" y="33"/>
                    <a:pt x="91" y="30"/>
                  </a:cubicBezTo>
                  <a:cubicBezTo>
                    <a:pt x="93" y="28"/>
                    <a:pt x="98" y="23"/>
                    <a:pt x="101" y="21"/>
                  </a:cubicBezTo>
                  <a:cubicBezTo>
                    <a:pt x="105" y="19"/>
                    <a:pt x="106" y="23"/>
                    <a:pt x="108" y="22"/>
                  </a:cubicBezTo>
                  <a:cubicBezTo>
                    <a:pt x="109" y="21"/>
                    <a:pt x="115" y="9"/>
                    <a:pt x="120" y="0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0" y="37"/>
                    <a:pt x="148" y="35"/>
                    <a:pt x="151" y="43"/>
                  </a:cubicBezTo>
                  <a:cubicBezTo>
                    <a:pt x="155" y="53"/>
                    <a:pt x="153" y="56"/>
                    <a:pt x="151" y="58"/>
                  </a:cubicBezTo>
                  <a:cubicBezTo>
                    <a:pt x="149" y="60"/>
                    <a:pt x="143" y="65"/>
                    <a:pt x="140" y="65"/>
                  </a:cubicBezTo>
                  <a:cubicBezTo>
                    <a:pt x="137" y="66"/>
                    <a:pt x="133" y="66"/>
                    <a:pt x="133" y="70"/>
                  </a:cubicBezTo>
                  <a:cubicBezTo>
                    <a:pt x="133" y="75"/>
                    <a:pt x="130" y="83"/>
                    <a:pt x="126" y="85"/>
                  </a:cubicBezTo>
                  <a:cubicBezTo>
                    <a:pt x="121" y="87"/>
                    <a:pt x="122" y="91"/>
                    <a:pt x="121" y="93"/>
                  </a:cubicBezTo>
                  <a:cubicBezTo>
                    <a:pt x="120" y="95"/>
                    <a:pt x="126" y="98"/>
                    <a:pt x="126" y="103"/>
                  </a:cubicBezTo>
                  <a:cubicBezTo>
                    <a:pt x="126" y="107"/>
                    <a:pt x="124" y="109"/>
                    <a:pt x="125" y="113"/>
                  </a:cubicBezTo>
                  <a:cubicBezTo>
                    <a:pt x="125" y="115"/>
                    <a:pt x="125" y="115"/>
                    <a:pt x="126" y="116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56" y="169"/>
                    <a:pt x="56" y="169"/>
                    <a:pt x="56" y="169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0" y="9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1">
              <a:extLst>
                <a:ext uri="{FF2B5EF4-FFF2-40B4-BE49-F238E27FC236}">
                  <a16:creationId xmlns:a16="http://schemas.microsoft.com/office/drawing/2014/main" id="{7FCA0C30-AF20-4FCB-B615-22C1512C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3905"/>
              <a:ext cx="89" cy="77"/>
            </a:xfrm>
            <a:custGeom>
              <a:avLst/>
              <a:gdLst>
                <a:gd name="T0" fmla="*/ 34 w 43"/>
                <a:gd name="T1" fmla="*/ 2 h 37"/>
                <a:gd name="T2" fmla="*/ 36 w 43"/>
                <a:gd name="T3" fmla="*/ 3 h 37"/>
                <a:gd name="T4" fmla="*/ 37 w 43"/>
                <a:gd name="T5" fmla="*/ 6 h 37"/>
                <a:gd name="T6" fmla="*/ 39 w 43"/>
                <a:gd name="T7" fmla="*/ 11 h 37"/>
                <a:gd name="T8" fmla="*/ 43 w 43"/>
                <a:gd name="T9" fmla="*/ 17 h 37"/>
                <a:gd name="T10" fmla="*/ 37 w 43"/>
                <a:gd name="T11" fmla="*/ 19 h 37"/>
                <a:gd name="T12" fmla="*/ 37 w 43"/>
                <a:gd name="T13" fmla="*/ 22 h 37"/>
                <a:gd name="T14" fmla="*/ 40 w 43"/>
                <a:gd name="T15" fmla="*/ 26 h 37"/>
                <a:gd name="T16" fmla="*/ 39 w 43"/>
                <a:gd name="T17" fmla="*/ 30 h 37"/>
                <a:gd name="T18" fmla="*/ 38 w 43"/>
                <a:gd name="T19" fmla="*/ 32 h 37"/>
                <a:gd name="T20" fmla="*/ 37 w 43"/>
                <a:gd name="T21" fmla="*/ 32 h 37"/>
                <a:gd name="T22" fmla="*/ 29 w 43"/>
                <a:gd name="T23" fmla="*/ 35 h 37"/>
                <a:gd name="T24" fmla="*/ 24 w 43"/>
                <a:gd name="T25" fmla="*/ 37 h 37"/>
                <a:gd name="T26" fmla="*/ 24 w 43"/>
                <a:gd name="T27" fmla="*/ 37 h 37"/>
                <a:gd name="T28" fmla="*/ 14 w 43"/>
                <a:gd name="T29" fmla="*/ 31 h 37"/>
                <a:gd name="T30" fmla="*/ 5 w 43"/>
                <a:gd name="T31" fmla="*/ 15 h 37"/>
                <a:gd name="T32" fmla="*/ 0 w 43"/>
                <a:gd name="T33" fmla="*/ 8 h 37"/>
                <a:gd name="T34" fmla="*/ 2 w 43"/>
                <a:gd name="T35" fmla="*/ 7 h 37"/>
                <a:gd name="T36" fmla="*/ 8 w 43"/>
                <a:gd name="T37" fmla="*/ 4 h 37"/>
                <a:gd name="T38" fmla="*/ 15 w 43"/>
                <a:gd name="T39" fmla="*/ 0 h 37"/>
                <a:gd name="T40" fmla="*/ 20 w 43"/>
                <a:gd name="T41" fmla="*/ 6 h 37"/>
                <a:gd name="T42" fmla="*/ 28 w 43"/>
                <a:gd name="T43" fmla="*/ 8 h 37"/>
                <a:gd name="T44" fmla="*/ 33 w 43"/>
                <a:gd name="T45" fmla="*/ 3 h 37"/>
                <a:gd name="T46" fmla="*/ 34 w 43"/>
                <a:gd name="T4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37">
                  <a:moveTo>
                    <a:pt x="34" y="2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37" y="18"/>
                    <a:pt x="37" y="19"/>
                  </a:cubicBezTo>
                  <a:cubicBezTo>
                    <a:pt x="36" y="20"/>
                    <a:pt x="37" y="22"/>
                    <a:pt x="37" y="22"/>
                  </a:cubicBezTo>
                  <a:cubicBezTo>
                    <a:pt x="37" y="22"/>
                    <a:pt x="40" y="26"/>
                    <a:pt x="40" y="26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7" y="36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1" y="34"/>
                    <a:pt x="17" y="34"/>
                    <a:pt x="14" y="31"/>
                  </a:cubicBezTo>
                  <a:cubicBezTo>
                    <a:pt x="11" y="28"/>
                    <a:pt x="7" y="22"/>
                    <a:pt x="5" y="15"/>
                  </a:cubicBezTo>
                  <a:cubicBezTo>
                    <a:pt x="4" y="12"/>
                    <a:pt x="2" y="10"/>
                    <a:pt x="0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3" y="5"/>
                    <a:pt x="7" y="4"/>
                    <a:pt x="8" y="4"/>
                  </a:cubicBezTo>
                  <a:cubicBezTo>
                    <a:pt x="9" y="3"/>
                    <a:pt x="13" y="1"/>
                    <a:pt x="15" y="0"/>
                  </a:cubicBezTo>
                  <a:cubicBezTo>
                    <a:pt x="17" y="0"/>
                    <a:pt x="19" y="5"/>
                    <a:pt x="20" y="6"/>
                  </a:cubicBezTo>
                  <a:cubicBezTo>
                    <a:pt x="21" y="8"/>
                    <a:pt x="26" y="8"/>
                    <a:pt x="28" y="8"/>
                  </a:cubicBezTo>
                  <a:cubicBezTo>
                    <a:pt x="29" y="8"/>
                    <a:pt x="32" y="6"/>
                    <a:pt x="33" y="3"/>
                  </a:cubicBezTo>
                  <a:cubicBezTo>
                    <a:pt x="34" y="3"/>
                    <a:pt x="34" y="2"/>
                    <a:pt x="34" y="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72">
              <a:extLst>
                <a:ext uri="{FF2B5EF4-FFF2-40B4-BE49-F238E27FC236}">
                  <a16:creationId xmlns:a16="http://schemas.microsoft.com/office/drawing/2014/main" id="{93A7F90A-9C96-4DAA-BD84-5FCBAF7A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3972"/>
              <a:ext cx="89" cy="63"/>
            </a:xfrm>
            <a:custGeom>
              <a:avLst/>
              <a:gdLst>
                <a:gd name="T0" fmla="*/ 0 w 43"/>
                <a:gd name="T1" fmla="*/ 5 h 30"/>
                <a:gd name="T2" fmla="*/ 5 w 43"/>
                <a:gd name="T3" fmla="*/ 3 h 30"/>
                <a:gd name="T4" fmla="*/ 13 w 43"/>
                <a:gd name="T5" fmla="*/ 0 h 30"/>
                <a:gd name="T6" fmla="*/ 16 w 43"/>
                <a:gd name="T7" fmla="*/ 0 h 30"/>
                <a:gd name="T8" fmla="*/ 22 w 43"/>
                <a:gd name="T9" fmla="*/ 1 h 30"/>
                <a:gd name="T10" fmla="*/ 26 w 43"/>
                <a:gd name="T11" fmla="*/ 3 h 30"/>
                <a:gd name="T12" fmla="*/ 32 w 43"/>
                <a:gd name="T13" fmla="*/ 12 h 30"/>
                <a:gd name="T14" fmla="*/ 37 w 43"/>
                <a:gd name="T15" fmla="*/ 11 h 30"/>
                <a:gd name="T16" fmla="*/ 43 w 43"/>
                <a:gd name="T17" fmla="*/ 15 h 30"/>
                <a:gd name="T18" fmla="*/ 43 w 43"/>
                <a:gd name="T19" fmla="*/ 19 h 30"/>
                <a:gd name="T20" fmla="*/ 43 w 43"/>
                <a:gd name="T21" fmla="*/ 20 h 30"/>
                <a:gd name="T22" fmla="*/ 42 w 43"/>
                <a:gd name="T23" fmla="*/ 20 h 30"/>
                <a:gd name="T24" fmla="*/ 38 w 43"/>
                <a:gd name="T25" fmla="*/ 21 h 30"/>
                <a:gd name="T26" fmla="*/ 38 w 43"/>
                <a:gd name="T27" fmla="*/ 27 h 30"/>
                <a:gd name="T28" fmla="*/ 35 w 43"/>
                <a:gd name="T29" fmla="*/ 27 h 30"/>
                <a:gd name="T30" fmla="*/ 29 w 43"/>
                <a:gd name="T31" fmla="*/ 30 h 30"/>
                <a:gd name="T32" fmla="*/ 26 w 43"/>
                <a:gd name="T33" fmla="*/ 28 h 30"/>
                <a:gd name="T34" fmla="*/ 20 w 43"/>
                <a:gd name="T35" fmla="*/ 27 h 30"/>
                <a:gd name="T36" fmla="*/ 12 w 43"/>
                <a:gd name="T37" fmla="*/ 29 h 30"/>
                <a:gd name="T38" fmla="*/ 11 w 43"/>
                <a:gd name="T39" fmla="*/ 26 h 30"/>
                <a:gd name="T40" fmla="*/ 10 w 43"/>
                <a:gd name="T41" fmla="*/ 18 h 30"/>
                <a:gd name="T42" fmla="*/ 0 w 43"/>
                <a:gd name="T4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0">
                  <a:moveTo>
                    <a:pt x="0" y="5"/>
                  </a:moveTo>
                  <a:cubicBezTo>
                    <a:pt x="3" y="4"/>
                    <a:pt x="5" y="3"/>
                    <a:pt x="5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8" y="23"/>
                    <a:pt x="8" y="22"/>
                    <a:pt x="10" y="18"/>
                  </a:cubicBezTo>
                  <a:cubicBezTo>
                    <a:pt x="11" y="13"/>
                    <a:pt x="2" y="9"/>
                    <a:pt x="0" y="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73">
              <a:extLst>
                <a:ext uri="{FF2B5EF4-FFF2-40B4-BE49-F238E27FC236}">
                  <a16:creationId xmlns:a16="http://schemas.microsoft.com/office/drawing/2014/main" id="{448AECCF-CFAB-4F57-A088-FBEAC2AA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4014"/>
              <a:ext cx="77" cy="62"/>
            </a:xfrm>
            <a:custGeom>
              <a:avLst/>
              <a:gdLst>
                <a:gd name="T0" fmla="*/ 0 w 37"/>
                <a:gd name="T1" fmla="*/ 9 h 30"/>
                <a:gd name="T2" fmla="*/ 8 w 37"/>
                <a:gd name="T3" fmla="*/ 7 h 30"/>
                <a:gd name="T4" fmla="*/ 14 w 37"/>
                <a:gd name="T5" fmla="*/ 8 h 30"/>
                <a:gd name="T6" fmla="*/ 17 w 37"/>
                <a:gd name="T7" fmla="*/ 10 h 30"/>
                <a:gd name="T8" fmla="*/ 23 w 37"/>
                <a:gd name="T9" fmla="*/ 7 h 30"/>
                <a:gd name="T10" fmla="*/ 26 w 37"/>
                <a:gd name="T11" fmla="*/ 7 h 30"/>
                <a:gd name="T12" fmla="*/ 26 w 37"/>
                <a:gd name="T13" fmla="*/ 1 h 30"/>
                <a:gd name="T14" fmla="*/ 30 w 37"/>
                <a:gd name="T15" fmla="*/ 0 h 30"/>
                <a:gd name="T16" fmla="*/ 34 w 37"/>
                <a:gd name="T17" fmla="*/ 2 h 30"/>
                <a:gd name="T18" fmla="*/ 37 w 37"/>
                <a:gd name="T19" fmla="*/ 5 h 30"/>
                <a:gd name="T20" fmla="*/ 37 w 37"/>
                <a:gd name="T21" fmla="*/ 11 h 30"/>
                <a:gd name="T22" fmla="*/ 32 w 37"/>
                <a:gd name="T23" fmla="*/ 12 h 30"/>
                <a:gd name="T24" fmla="*/ 32 w 37"/>
                <a:gd name="T25" fmla="*/ 13 h 30"/>
                <a:gd name="T26" fmla="*/ 27 w 37"/>
                <a:gd name="T27" fmla="*/ 11 h 30"/>
                <a:gd name="T28" fmla="*/ 25 w 37"/>
                <a:gd name="T29" fmla="*/ 17 h 30"/>
                <a:gd name="T30" fmla="*/ 25 w 37"/>
                <a:gd name="T31" fmla="*/ 24 h 30"/>
                <a:gd name="T32" fmla="*/ 23 w 37"/>
                <a:gd name="T33" fmla="*/ 28 h 30"/>
                <a:gd name="T34" fmla="*/ 20 w 37"/>
                <a:gd name="T35" fmla="*/ 30 h 30"/>
                <a:gd name="T36" fmla="*/ 15 w 37"/>
                <a:gd name="T37" fmla="*/ 26 h 30"/>
                <a:gd name="T38" fmla="*/ 3 w 37"/>
                <a:gd name="T39" fmla="*/ 22 h 30"/>
                <a:gd name="T40" fmla="*/ 4 w 37"/>
                <a:gd name="T41" fmla="*/ 15 h 30"/>
                <a:gd name="T42" fmla="*/ 0 w 37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30">
                  <a:moveTo>
                    <a:pt x="0" y="9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1"/>
                    <a:pt x="32" y="11"/>
                    <a:pt x="32" y="12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5" y="16"/>
                    <a:pt x="25" y="17"/>
                  </a:cubicBezTo>
                  <a:cubicBezTo>
                    <a:pt x="25" y="18"/>
                    <a:pt x="25" y="24"/>
                    <a:pt x="25" y="24"/>
                  </a:cubicBezTo>
                  <a:cubicBezTo>
                    <a:pt x="25" y="24"/>
                    <a:pt x="24" y="28"/>
                    <a:pt x="23" y="28"/>
                  </a:cubicBezTo>
                  <a:cubicBezTo>
                    <a:pt x="23" y="28"/>
                    <a:pt x="21" y="29"/>
                    <a:pt x="20" y="30"/>
                  </a:cubicBezTo>
                  <a:cubicBezTo>
                    <a:pt x="18" y="28"/>
                    <a:pt x="16" y="27"/>
                    <a:pt x="15" y="26"/>
                  </a:cubicBezTo>
                  <a:cubicBezTo>
                    <a:pt x="12" y="24"/>
                    <a:pt x="5" y="25"/>
                    <a:pt x="3" y="22"/>
                  </a:cubicBezTo>
                  <a:cubicBezTo>
                    <a:pt x="2" y="19"/>
                    <a:pt x="3" y="18"/>
                    <a:pt x="4" y="15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74">
              <a:extLst>
                <a:ext uri="{FF2B5EF4-FFF2-40B4-BE49-F238E27FC236}">
                  <a16:creationId xmlns:a16="http://schemas.microsoft.com/office/drawing/2014/main" id="{0A929A9B-EE7E-409E-A31B-798BCDD33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4037"/>
              <a:ext cx="40" cy="64"/>
            </a:xfrm>
            <a:custGeom>
              <a:avLst/>
              <a:gdLst>
                <a:gd name="T0" fmla="*/ 12 w 19"/>
                <a:gd name="T1" fmla="*/ 2 h 31"/>
                <a:gd name="T2" fmla="*/ 7 w 19"/>
                <a:gd name="T3" fmla="*/ 0 h 31"/>
                <a:gd name="T4" fmla="*/ 5 w 19"/>
                <a:gd name="T5" fmla="*/ 6 h 31"/>
                <a:gd name="T6" fmla="*/ 5 w 19"/>
                <a:gd name="T7" fmla="*/ 13 h 31"/>
                <a:gd name="T8" fmla="*/ 3 w 19"/>
                <a:gd name="T9" fmla="*/ 17 h 31"/>
                <a:gd name="T10" fmla="*/ 0 w 19"/>
                <a:gd name="T11" fmla="*/ 19 h 31"/>
                <a:gd name="T12" fmla="*/ 1 w 19"/>
                <a:gd name="T13" fmla="*/ 20 h 31"/>
                <a:gd name="T14" fmla="*/ 5 w 19"/>
                <a:gd name="T15" fmla="*/ 31 h 31"/>
                <a:gd name="T16" fmla="*/ 14 w 19"/>
                <a:gd name="T17" fmla="*/ 24 h 31"/>
                <a:gd name="T18" fmla="*/ 19 w 19"/>
                <a:gd name="T19" fmla="*/ 10 h 31"/>
                <a:gd name="T20" fmla="*/ 12 w 19"/>
                <a:gd name="T2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1">
                  <a:moveTo>
                    <a:pt x="12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5" y="5"/>
                    <a:pt x="5" y="6"/>
                  </a:cubicBezTo>
                  <a:cubicBezTo>
                    <a:pt x="5" y="7"/>
                    <a:pt x="5" y="13"/>
                    <a:pt x="5" y="13"/>
                  </a:cubicBezTo>
                  <a:cubicBezTo>
                    <a:pt x="5" y="13"/>
                    <a:pt x="4" y="17"/>
                    <a:pt x="3" y="17"/>
                  </a:cubicBezTo>
                  <a:cubicBezTo>
                    <a:pt x="3" y="17"/>
                    <a:pt x="1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2"/>
                    <a:pt x="4" y="26"/>
                    <a:pt x="5" y="31"/>
                  </a:cubicBezTo>
                  <a:cubicBezTo>
                    <a:pt x="9" y="29"/>
                    <a:pt x="13" y="26"/>
                    <a:pt x="14" y="24"/>
                  </a:cubicBezTo>
                  <a:cubicBezTo>
                    <a:pt x="15" y="19"/>
                    <a:pt x="19" y="10"/>
                    <a:pt x="19" y="10"/>
                  </a:cubicBezTo>
                  <a:cubicBezTo>
                    <a:pt x="19" y="10"/>
                    <a:pt x="13" y="4"/>
                    <a:pt x="12" y="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75">
              <a:extLst>
                <a:ext uri="{FF2B5EF4-FFF2-40B4-BE49-F238E27FC236}">
                  <a16:creationId xmlns:a16="http://schemas.microsoft.com/office/drawing/2014/main" id="{34E40BE4-8D97-47EE-80B6-DD99A4C2D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3995"/>
              <a:ext cx="131" cy="246"/>
            </a:xfrm>
            <a:custGeom>
              <a:avLst/>
              <a:gdLst>
                <a:gd name="T0" fmla="*/ 0 w 63"/>
                <a:gd name="T1" fmla="*/ 65 h 118"/>
                <a:gd name="T2" fmla="*/ 7 w 63"/>
                <a:gd name="T3" fmla="*/ 61 h 118"/>
                <a:gd name="T4" fmla="*/ 17 w 63"/>
                <a:gd name="T5" fmla="*/ 58 h 118"/>
                <a:gd name="T6" fmla="*/ 21 w 63"/>
                <a:gd name="T7" fmla="*/ 55 h 118"/>
                <a:gd name="T8" fmla="*/ 26 w 63"/>
                <a:gd name="T9" fmla="*/ 60 h 118"/>
                <a:gd name="T10" fmla="*/ 29 w 63"/>
                <a:gd name="T11" fmla="*/ 50 h 118"/>
                <a:gd name="T12" fmla="*/ 44 w 63"/>
                <a:gd name="T13" fmla="*/ 40 h 118"/>
                <a:gd name="T14" fmla="*/ 44 w 63"/>
                <a:gd name="T15" fmla="*/ 31 h 118"/>
                <a:gd name="T16" fmla="*/ 37 w 63"/>
                <a:gd name="T17" fmla="*/ 31 h 118"/>
                <a:gd name="T18" fmla="*/ 34 w 63"/>
                <a:gd name="T19" fmla="*/ 27 h 118"/>
                <a:gd name="T20" fmla="*/ 28 w 63"/>
                <a:gd name="T21" fmla="*/ 21 h 118"/>
                <a:gd name="T22" fmla="*/ 29 w 63"/>
                <a:gd name="T23" fmla="*/ 17 h 118"/>
                <a:gd name="T24" fmla="*/ 28 w 63"/>
                <a:gd name="T25" fmla="*/ 11 h 118"/>
                <a:gd name="T26" fmla="*/ 33 w 63"/>
                <a:gd name="T27" fmla="*/ 10 h 118"/>
                <a:gd name="T28" fmla="*/ 35 w 63"/>
                <a:gd name="T29" fmla="*/ 3 h 118"/>
                <a:gd name="T30" fmla="*/ 43 w 63"/>
                <a:gd name="T31" fmla="*/ 4 h 118"/>
                <a:gd name="T32" fmla="*/ 49 w 63"/>
                <a:gd name="T33" fmla="*/ 0 h 118"/>
                <a:gd name="T34" fmla="*/ 60 w 63"/>
                <a:gd name="T35" fmla="*/ 8 h 118"/>
                <a:gd name="T36" fmla="*/ 61 w 63"/>
                <a:gd name="T37" fmla="*/ 14 h 118"/>
                <a:gd name="T38" fmla="*/ 62 w 63"/>
                <a:gd name="T39" fmla="*/ 17 h 118"/>
                <a:gd name="T40" fmla="*/ 60 w 63"/>
                <a:gd name="T41" fmla="*/ 24 h 118"/>
                <a:gd name="T42" fmla="*/ 61 w 63"/>
                <a:gd name="T43" fmla="*/ 43 h 118"/>
                <a:gd name="T44" fmla="*/ 57 w 63"/>
                <a:gd name="T45" fmla="*/ 52 h 118"/>
                <a:gd name="T46" fmla="*/ 49 w 63"/>
                <a:gd name="T47" fmla="*/ 68 h 118"/>
                <a:gd name="T48" fmla="*/ 45 w 63"/>
                <a:gd name="T49" fmla="*/ 83 h 118"/>
                <a:gd name="T50" fmla="*/ 48 w 63"/>
                <a:gd name="T51" fmla="*/ 102 h 118"/>
                <a:gd name="T52" fmla="*/ 49 w 63"/>
                <a:gd name="T53" fmla="*/ 112 h 118"/>
                <a:gd name="T54" fmla="*/ 41 w 63"/>
                <a:gd name="T55" fmla="*/ 113 h 118"/>
                <a:gd name="T56" fmla="*/ 29 w 63"/>
                <a:gd name="T57" fmla="*/ 115 h 118"/>
                <a:gd name="T58" fmla="*/ 18 w 63"/>
                <a:gd name="T59" fmla="*/ 111 h 118"/>
                <a:gd name="T60" fmla="*/ 14 w 63"/>
                <a:gd name="T61" fmla="*/ 97 h 118"/>
                <a:gd name="T62" fmla="*/ 12 w 63"/>
                <a:gd name="T63" fmla="*/ 84 h 118"/>
                <a:gd name="T64" fmla="*/ 2 w 63"/>
                <a:gd name="T65" fmla="*/ 70 h 118"/>
                <a:gd name="T66" fmla="*/ 0 w 63"/>
                <a:gd name="T67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18">
                  <a:moveTo>
                    <a:pt x="0" y="65"/>
                  </a:moveTo>
                  <a:cubicBezTo>
                    <a:pt x="2" y="63"/>
                    <a:pt x="4" y="61"/>
                    <a:pt x="7" y="61"/>
                  </a:cubicBezTo>
                  <a:cubicBezTo>
                    <a:pt x="14" y="60"/>
                    <a:pt x="16" y="58"/>
                    <a:pt x="17" y="58"/>
                  </a:cubicBezTo>
                  <a:cubicBezTo>
                    <a:pt x="17" y="57"/>
                    <a:pt x="21" y="55"/>
                    <a:pt x="21" y="5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7" y="54"/>
                    <a:pt x="29" y="50"/>
                  </a:cubicBezTo>
                  <a:cubicBezTo>
                    <a:pt x="32" y="46"/>
                    <a:pt x="44" y="40"/>
                    <a:pt x="44" y="4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29"/>
                    <a:pt x="34" y="27"/>
                  </a:cubicBezTo>
                  <a:cubicBezTo>
                    <a:pt x="32" y="25"/>
                    <a:pt x="28" y="21"/>
                    <a:pt x="28" y="21"/>
                  </a:cubicBezTo>
                  <a:cubicBezTo>
                    <a:pt x="28" y="21"/>
                    <a:pt x="31" y="19"/>
                    <a:pt x="29" y="17"/>
                  </a:cubicBezTo>
                  <a:cubicBezTo>
                    <a:pt x="28" y="14"/>
                    <a:pt x="27" y="11"/>
                    <a:pt x="28" y="11"/>
                  </a:cubicBezTo>
                  <a:cubicBezTo>
                    <a:pt x="29" y="11"/>
                    <a:pt x="33" y="11"/>
                    <a:pt x="33" y="10"/>
                  </a:cubicBezTo>
                  <a:cubicBezTo>
                    <a:pt x="33" y="8"/>
                    <a:pt x="34" y="3"/>
                    <a:pt x="35" y="3"/>
                  </a:cubicBezTo>
                  <a:cubicBezTo>
                    <a:pt x="37" y="3"/>
                    <a:pt x="40" y="6"/>
                    <a:pt x="43" y="4"/>
                  </a:cubicBezTo>
                  <a:cubicBezTo>
                    <a:pt x="44" y="3"/>
                    <a:pt x="46" y="1"/>
                    <a:pt x="49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0" y="19"/>
                    <a:pt x="60" y="20"/>
                    <a:pt x="60" y="24"/>
                  </a:cubicBezTo>
                  <a:cubicBezTo>
                    <a:pt x="61" y="29"/>
                    <a:pt x="62" y="39"/>
                    <a:pt x="61" y="43"/>
                  </a:cubicBezTo>
                  <a:cubicBezTo>
                    <a:pt x="61" y="48"/>
                    <a:pt x="63" y="48"/>
                    <a:pt x="57" y="52"/>
                  </a:cubicBezTo>
                  <a:cubicBezTo>
                    <a:pt x="50" y="56"/>
                    <a:pt x="49" y="63"/>
                    <a:pt x="49" y="68"/>
                  </a:cubicBezTo>
                  <a:cubicBezTo>
                    <a:pt x="49" y="73"/>
                    <a:pt x="45" y="78"/>
                    <a:pt x="45" y="83"/>
                  </a:cubicBezTo>
                  <a:cubicBezTo>
                    <a:pt x="45" y="87"/>
                    <a:pt x="48" y="95"/>
                    <a:pt x="48" y="102"/>
                  </a:cubicBezTo>
                  <a:cubicBezTo>
                    <a:pt x="48" y="106"/>
                    <a:pt x="49" y="109"/>
                    <a:pt x="49" y="112"/>
                  </a:cubicBezTo>
                  <a:cubicBezTo>
                    <a:pt x="46" y="113"/>
                    <a:pt x="43" y="113"/>
                    <a:pt x="41" y="113"/>
                  </a:cubicBezTo>
                  <a:cubicBezTo>
                    <a:pt x="35" y="113"/>
                    <a:pt x="31" y="113"/>
                    <a:pt x="29" y="115"/>
                  </a:cubicBezTo>
                  <a:cubicBezTo>
                    <a:pt x="26" y="118"/>
                    <a:pt x="20" y="114"/>
                    <a:pt x="18" y="111"/>
                  </a:cubicBezTo>
                  <a:cubicBezTo>
                    <a:pt x="16" y="107"/>
                    <a:pt x="14" y="100"/>
                    <a:pt x="14" y="97"/>
                  </a:cubicBezTo>
                  <a:cubicBezTo>
                    <a:pt x="14" y="94"/>
                    <a:pt x="13" y="88"/>
                    <a:pt x="12" y="84"/>
                  </a:cubicBezTo>
                  <a:cubicBezTo>
                    <a:pt x="12" y="80"/>
                    <a:pt x="3" y="74"/>
                    <a:pt x="2" y="70"/>
                  </a:cubicBezTo>
                  <a:cubicBezTo>
                    <a:pt x="1" y="68"/>
                    <a:pt x="0" y="67"/>
                    <a:pt x="0" y="6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76">
              <a:extLst>
                <a:ext uri="{FF2B5EF4-FFF2-40B4-BE49-F238E27FC236}">
                  <a16:creationId xmlns:a16="http://schemas.microsoft.com/office/drawing/2014/main" id="{B473B4E1-4685-48A5-A798-C7403339C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4026"/>
              <a:ext cx="94" cy="104"/>
            </a:xfrm>
            <a:custGeom>
              <a:avLst/>
              <a:gdLst>
                <a:gd name="T0" fmla="*/ 0 w 45"/>
                <a:gd name="T1" fmla="*/ 36 h 50"/>
                <a:gd name="T2" fmla="*/ 9 w 45"/>
                <a:gd name="T3" fmla="*/ 29 h 50"/>
                <a:gd name="T4" fmla="*/ 14 w 45"/>
                <a:gd name="T5" fmla="*/ 15 h 50"/>
                <a:gd name="T6" fmla="*/ 7 w 45"/>
                <a:gd name="T7" fmla="*/ 6 h 50"/>
                <a:gd name="T8" fmla="*/ 14 w 45"/>
                <a:gd name="T9" fmla="*/ 5 h 50"/>
                <a:gd name="T10" fmla="*/ 18 w 45"/>
                <a:gd name="T11" fmla="*/ 0 h 50"/>
                <a:gd name="T12" fmla="*/ 24 w 45"/>
                <a:gd name="T13" fmla="*/ 6 h 50"/>
                <a:gd name="T14" fmla="*/ 29 w 45"/>
                <a:gd name="T15" fmla="*/ 6 h 50"/>
                <a:gd name="T16" fmla="*/ 35 w 45"/>
                <a:gd name="T17" fmla="*/ 12 h 50"/>
                <a:gd name="T18" fmla="*/ 38 w 45"/>
                <a:gd name="T19" fmla="*/ 16 h 50"/>
                <a:gd name="T20" fmla="*/ 45 w 45"/>
                <a:gd name="T21" fmla="*/ 16 h 50"/>
                <a:gd name="T22" fmla="*/ 45 w 45"/>
                <a:gd name="T23" fmla="*/ 25 h 50"/>
                <a:gd name="T24" fmla="*/ 30 w 45"/>
                <a:gd name="T25" fmla="*/ 35 h 50"/>
                <a:gd name="T26" fmla="*/ 27 w 45"/>
                <a:gd name="T27" fmla="*/ 45 h 50"/>
                <a:gd name="T28" fmla="*/ 22 w 45"/>
                <a:gd name="T29" fmla="*/ 40 h 50"/>
                <a:gd name="T30" fmla="*/ 18 w 45"/>
                <a:gd name="T31" fmla="*/ 43 h 50"/>
                <a:gd name="T32" fmla="*/ 8 w 45"/>
                <a:gd name="T33" fmla="*/ 46 h 50"/>
                <a:gd name="T34" fmla="*/ 1 w 45"/>
                <a:gd name="T35" fmla="*/ 50 h 50"/>
                <a:gd name="T36" fmla="*/ 1 w 45"/>
                <a:gd name="T37" fmla="*/ 43 h 50"/>
                <a:gd name="T38" fmla="*/ 0 w 45"/>
                <a:gd name="T3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50">
                  <a:moveTo>
                    <a:pt x="0" y="36"/>
                  </a:moveTo>
                  <a:cubicBezTo>
                    <a:pt x="4" y="34"/>
                    <a:pt x="8" y="31"/>
                    <a:pt x="9" y="29"/>
                  </a:cubicBezTo>
                  <a:cubicBezTo>
                    <a:pt x="10" y="24"/>
                    <a:pt x="14" y="15"/>
                    <a:pt x="14" y="15"/>
                  </a:cubicBezTo>
                  <a:cubicBezTo>
                    <a:pt x="14" y="15"/>
                    <a:pt x="7" y="8"/>
                    <a:pt x="7" y="6"/>
                  </a:cubicBezTo>
                  <a:cubicBezTo>
                    <a:pt x="7" y="4"/>
                    <a:pt x="13" y="6"/>
                    <a:pt x="14" y="5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23" y="6"/>
                    <a:pt x="24" y="6"/>
                  </a:cubicBezTo>
                  <a:cubicBezTo>
                    <a:pt x="24" y="6"/>
                    <a:pt x="26" y="6"/>
                    <a:pt x="29" y="6"/>
                  </a:cubicBezTo>
                  <a:cubicBezTo>
                    <a:pt x="30" y="7"/>
                    <a:pt x="33" y="10"/>
                    <a:pt x="35" y="12"/>
                  </a:cubicBezTo>
                  <a:cubicBezTo>
                    <a:pt x="37" y="14"/>
                    <a:pt x="38" y="16"/>
                    <a:pt x="38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33" y="31"/>
                    <a:pt x="30" y="35"/>
                  </a:cubicBezTo>
                  <a:cubicBezTo>
                    <a:pt x="28" y="39"/>
                    <a:pt x="27" y="45"/>
                    <a:pt x="27" y="4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18" y="42"/>
                    <a:pt x="18" y="43"/>
                  </a:cubicBezTo>
                  <a:cubicBezTo>
                    <a:pt x="17" y="43"/>
                    <a:pt x="15" y="45"/>
                    <a:pt x="8" y="46"/>
                  </a:cubicBezTo>
                  <a:cubicBezTo>
                    <a:pt x="5" y="46"/>
                    <a:pt x="3" y="48"/>
                    <a:pt x="1" y="50"/>
                  </a:cubicBezTo>
                  <a:cubicBezTo>
                    <a:pt x="1" y="48"/>
                    <a:pt x="1" y="46"/>
                    <a:pt x="1" y="43"/>
                  </a:cubicBezTo>
                  <a:cubicBezTo>
                    <a:pt x="1" y="41"/>
                    <a:pt x="1" y="38"/>
                    <a:pt x="0" y="3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77">
              <a:extLst>
                <a:ext uri="{FF2B5EF4-FFF2-40B4-BE49-F238E27FC236}">
                  <a16:creationId xmlns:a16="http://schemas.microsoft.com/office/drawing/2014/main" id="{805A8EF7-C0C8-4B87-8A3C-63342DE3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3795"/>
              <a:ext cx="231" cy="235"/>
            </a:xfrm>
            <a:custGeom>
              <a:avLst/>
              <a:gdLst>
                <a:gd name="T0" fmla="*/ 86 w 111"/>
                <a:gd name="T1" fmla="*/ 105 h 113"/>
                <a:gd name="T2" fmla="*/ 63 w 111"/>
                <a:gd name="T3" fmla="*/ 113 h 113"/>
                <a:gd name="T4" fmla="*/ 61 w 111"/>
                <a:gd name="T5" fmla="*/ 104 h 113"/>
                <a:gd name="T6" fmla="*/ 49 w 111"/>
                <a:gd name="T7" fmla="*/ 86 h 113"/>
                <a:gd name="T8" fmla="*/ 42 w 111"/>
                <a:gd name="T9" fmla="*/ 70 h 113"/>
                <a:gd name="T10" fmla="*/ 35 w 111"/>
                <a:gd name="T11" fmla="*/ 49 h 113"/>
                <a:gd name="T12" fmla="*/ 24 w 111"/>
                <a:gd name="T13" fmla="*/ 32 h 113"/>
                <a:gd name="T14" fmla="*/ 9 w 111"/>
                <a:gd name="T15" fmla="*/ 25 h 113"/>
                <a:gd name="T16" fmla="*/ 0 w 111"/>
                <a:gd name="T17" fmla="*/ 18 h 113"/>
                <a:gd name="T18" fmla="*/ 10 w 111"/>
                <a:gd name="T19" fmla="*/ 17 h 113"/>
                <a:gd name="T20" fmla="*/ 22 w 111"/>
                <a:gd name="T21" fmla="*/ 13 h 113"/>
                <a:gd name="T22" fmla="*/ 30 w 111"/>
                <a:gd name="T23" fmla="*/ 24 h 113"/>
                <a:gd name="T24" fmla="*/ 43 w 111"/>
                <a:gd name="T25" fmla="*/ 38 h 113"/>
                <a:gd name="T26" fmla="*/ 55 w 111"/>
                <a:gd name="T27" fmla="*/ 31 h 113"/>
                <a:gd name="T28" fmla="*/ 69 w 111"/>
                <a:gd name="T29" fmla="*/ 18 h 113"/>
                <a:gd name="T30" fmla="*/ 60 w 111"/>
                <a:gd name="T31" fmla="*/ 16 h 113"/>
                <a:gd name="T32" fmla="*/ 64 w 111"/>
                <a:gd name="T33" fmla="*/ 5 h 113"/>
                <a:gd name="T34" fmla="*/ 75 w 111"/>
                <a:gd name="T35" fmla="*/ 7 h 113"/>
                <a:gd name="T36" fmla="*/ 81 w 111"/>
                <a:gd name="T37" fmla="*/ 5 h 113"/>
                <a:gd name="T38" fmla="*/ 86 w 111"/>
                <a:gd name="T39" fmla="*/ 1 h 113"/>
                <a:gd name="T40" fmla="*/ 91 w 111"/>
                <a:gd name="T41" fmla="*/ 11 h 113"/>
                <a:gd name="T42" fmla="*/ 99 w 111"/>
                <a:gd name="T43" fmla="*/ 21 h 113"/>
                <a:gd name="T44" fmla="*/ 99 w 111"/>
                <a:gd name="T45" fmla="*/ 30 h 113"/>
                <a:gd name="T46" fmla="*/ 104 w 111"/>
                <a:gd name="T47" fmla="*/ 45 h 113"/>
                <a:gd name="T48" fmla="*/ 110 w 111"/>
                <a:gd name="T49" fmla="*/ 50 h 113"/>
                <a:gd name="T50" fmla="*/ 105 w 111"/>
                <a:gd name="T51" fmla="*/ 59 h 113"/>
                <a:gd name="T52" fmla="*/ 104 w 111"/>
                <a:gd name="T53" fmla="*/ 64 h 113"/>
                <a:gd name="T54" fmla="*/ 104 w 111"/>
                <a:gd name="T55" fmla="*/ 70 h 113"/>
                <a:gd name="T56" fmla="*/ 97 w 111"/>
                <a:gd name="T57" fmla="*/ 73 h 113"/>
                <a:gd name="T58" fmla="*/ 89 w 111"/>
                <a:gd name="T59" fmla="*/ 72 h 113"/>
                <a:gd name="T60" fmla="*/ 91 w 111"/>
                <a:gd name="T61" fmla="*/ 82 h 113"/>
                <a:gd name="T62" fmla="*/ 92 w 111"/>
                <a:gd name="T63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113">
                  <a:moveTo>
                    <a:pt x="92" y="99"/>
                  </a:moveTo>
                  <a:cubicBezTo>
                    <a:pt x="88" y="100"/>
                    <a:pt x="86" y="105"/>
                    <a:pt x="86" y="105"/>
                  </a:cubicBezTo>
                  <a:cubicBezTo>
                    <a:pt x="79" y="106"/>
                    <a:pt x="74" y="110"/>
                    <a:pt x="68" y="111"/>
                  </a:cubicBezTo>
                  <a:cubicBezTo>
                    <a:pt x="66" y="112"/>
                    <a:pt x="64" y="112"/>
                    <a:pt x="63" y="113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88"/>
                    <a:pt x="49" y="86"/>
                  </a:cubicBezTo>
                  <a:cubicBezTo>
                    <a:pt x="49" y="85"/>
                    <a:pt x="47" y="82"/>
                    <a:pt x="47" y="79"/>
                  </a:cubicBezTo>
                  <a:cubicBezTo>
                    <a:pt x="47" y="76"/>
                    <a:pt x="43" y="75"/>
                    <a:pt x="42" y="70"/>
                  </a:cubicBezTo>
                  <a:cubicBezTo>
                    <a:pt x="41" y="65"/>
                    <a:pt x="34" y="63"/>
                    <a:pt x="34" y="59"/>
                  </a:cubicBezTo>
                  <a:cubicBezTo>
                    <a:pt x="35" y="56"/>
                    <a:pt x="38" y="52"/>
                    <a:pt x="35" y="49"/>
                  </a:cubicBezTo>
                  <a:cubicBezTo>
                    <a:pt x="32" y="45"/>
                    <a:pt x="31" y="48"/>
                    <a:pt x="29" y="42"/>
                  </a:cubicBezTo>
                  <a:cubicBezTo>
                    <a:pt x="27" y="36"/>
                    <a:pt x="27" y="34"/>
                    <a:pt x="24" y="32"/>
                  </a:cubicBezTo>
                  <a:cubicBezTo>
                    <a:pt x="22" y="31"/>
                    <a:pt x="18" y="33"/>
                    <a:pt x="15" y="31"/>
                  </a:cubicBezTo>
                  <a:cubicBezTo>
                    <a:pt x="13" y="28"/>
                    <a:pt x="12" y="25"/>
                    <a:pt x="9" y="25"/>
                  </a:cubicBezTo>
                  <a:cubicBezTo>
                    <a:pt x="6" y="26"/>
                    <a:pt x="5" y="27"/>
                    <a:pt x="3" y="22"/>
                  </a:cubicBezTo>
                  <a:cubicBezTo>
                    <a:pt x="2" y="21"/>
                    <a:pt x="1" y="19"/>
                    <a:pt x="0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7" y="16"/>
                    <a:pt x="10" y="17"/>
                  </a:cubicBezTo>
                  <a:cubicBezTo>
                    <a:pt x="13" y="17"/>
                    <a:pt x="17" y="18"/>
                    <a:pt x="17" y="15"/>
                  </a:cubicBezTo>
                  <a:cubicBezTo>
                    <a:pt x="17" y="13"/>
                    <a:pt x="22" y="10"/>
                    <a:pt x="22" y="13"/>
                  </a:cubicBezTo>
                  <a:cubicBezTo>
                    <a:pt x="22" y="16"/>
                    <a:pt x="22" y="20"/>
                    <a:pt x="23" y="21"/>
                  </a:cubicBezTo>
                  <a:cubicBezTo>
                    <a:pt x="23" y="22"/>
                    <a:pt x="30" y="21"/>
                    <a:pt x="30" y="24"/>
                  </a:cubicBezTo>
                  <a:cubicBezTo>
                    <a:pt x="31" y="27"/>
                    <a:pt x="31" y="34"/>
                    <a:pt x="34" y="36"/>
                  </a:cubicBezTo>
                  <a:cubicBezTo>
                    <a:pt x="37" y="39"/>
                    <a:pt x="39" y="39"/>
                    <a:pt x="43" y="38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9" y="31"/>
                    <a:pt x="49" y="30"/>
                    <a:pt x="55" y="31"/>
                  </a:cubicBezTo>
                  <a:cubicBezTo>
                    <a:pt x="61" y="33"/>
                    <a:pt x="62" y="29"/>
                    <a:pt x="65" y="26"/>
                  </a:cubicBezTo>
                  <a:cubicBezTo>
                    <a:pt x="68" y="23"/>
                    <a:pt x="69" y="20"/>
                    <a:pt x="69" y="18"/>
                  </a:cubicBezTo>
                  <a:cubicBezTo>
                    <a:pt x="69" y="15"/>
                    <a:pt x="67" y="16"/>
                    <a:pt x="64" y="17"/>
                  </a:cubicBezTo>
                  <a:cubicBezTo>
                    <a:pt x="61" y="18"/>
                    <a:pt x="59" y="18"/>
                    <a:pt x="60" y="16"/>
                  </a:cubicBezTo>
                  <a:cubicBezTo>
                    <a:pt x="60" y="14"/>
                    <a:pt x="60" y="11"/>
                    <a:pt x="59" y="10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2" y="86"/>
                    <a:pt x="92" y="86"/>
                    <a:pt x="92" y="86"/>
                  </a:cubicBezTo>
                  <a:lnTo>
                    <a:pt x="92" y="9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78">
              <a:extLst>
                <a:ext uri="{FF2B5EF4-FFF2-40B4-BE49-F238E27FC236}">
                  <a16:creationId xmlns:a16="http://schemas.microsoft.com/office/drawing/2014/main" id="{0EF5F96A-B0A1-48CA-9E89-87785C5CB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3801"/>
              <a:ext cx="65" cy="100"/>
            </a:xfrm>
            <a:custGeom>
              <a:avLst/>
              <a:gdLst>
                <a:gd name="T0" fmla="*/ 4 w 31"/>
                <a:gd name="T1" fmla="*/ 0 h 48"/>
                <a:gd name="T2" fmla="*/ 5 w 31"/>
                <a:gd name="T3" fmla="*/ 9 h 48"/>
                <a:gd name="T4" fmla="*/ 12 w 31"/>
                <a:gd name="T5" fmla="*/ 14 h 48"/>
                <a:gd name="T6" fmla="*/ 20 w 31"/>
                <a:gd name="T7" fmla="*/ 18 h 48"/>
                <a:gd name="T8" fmla="*/ 14 w 31"/>
                <a:gd name="T9" fmla="*/ 23 h 48"/>
                <a:gd name="T10" fmla="*/ 12 w 31"/>
                <a:gd name="T11" fmla="*/ 31 h 48"/>
                <a:gd name="T12" fmla="*/ 10 w 31"/>
                <a:gd name="T13" fmla="*/ 37 h 48"/>
                <a:gd name="T14" fmla="*/ 0 w 31"/>
                <a:gd name="T15" fmla="*/ 38 h 48"/>
                <a:gd name="T16" fmla="*/ 6 w 31"/>
                <a:gd name="T17" fmla="*/ 48 h 48"/>
                <a:gd name="T18" fmla="*/ 15 w 31"/>
                <a:gd name="T19" fmla="*/ 41 h 48"/>
                <a:gd name="T20" fmla="*/ 26 w 31"/>
                <a:gd name="T21" fmla="*/ 32 h 48"/>
                <a:gd name="T22" fmla="*/ 30 w 31"/>
                <a:gd name="T23" fmla="*/ 26 h 48"/>
                <a:gd name="T24" fmla="*/ 26 w 31"/>
                <a:gd name="T25" fmla="*/ 14 h 48"/>
                <a:gd name="T26" fmla="*/ 19 w 31"/>
                <a:gd name="T27" fmla="*/ 7 h 48"/>
                <a:gd name="T28" fmla="*/ 10 w 31"/>
                <a:gd name="T29" fmla="*/ 2 h 48"/>
                <a:gd name="T30" fmla="*/ 4 w 31"/>
                <a:gd name="T3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8">
                  <a:moveTo>
                    <a:pt x="4" y="0"/>
                  </a:moveTo>
                  <a:cubicBezTo>
                    <a:pt x="3" y="6"/>
                    <a:pt x="4" y="7"/>
                    <a:pt x="5" y="9"/>
                  </a:cubicBezTo>
                  <a:cubicBezTo>
                    <a:pt x="6" y="12"/>
                    <a:pt x="8" y="13"/>
                    <a:pt x="12" y="14"/>
                  </a:cubicBezTo>
                  <a:cubicBezTo>
                    <a:pt x="16" y="15"/>
                    <a:pt x="21" y="14"/>
                    <a:pt x="20" y="18"/>
                  </a:cubicBezTo>
                  <a:cubicBezTo>
                    <a:pt x="19" y="22"/>
                    <a:pt x="17" y="20"/>
                    <a:pt x="14" y="23"/>
                  </a:cubicBezTo>
                  <a:cubicBezTo>
                    <a:pt x="12" y="26"/>
                    <a:pt x="12" y="30"/>
                    <a:pt x="12" y="31"/>
                  </a:cubicBezTo>
                  <a:cubicBezTo>
                    <a:pt x="13" y="32"/>
                    <a:pt x="15" y="37"/>
                    <a:pt x="10" y="37"/>
                  </a:cubicBezTo>
                  <a:cubicBezTo>
                    <a:pt x="5" y="37"/>
                    <a:pt x="0" y="35"/>
                    <a:pt x="0" y="38"/>
                  </a:cubicBezTo>
                  <a:cubicBezTo>
                    <a:pt x="0" y="40"/>
                    <a:pt x="6" y="48"/>
                    <a:pt x="6" y="48"/>
                  </a:cubicBezTo>
                  <a:cubicBezTo>
                    <a:pt x="6" y="48"/>
                    <a:pt x="13" y="45"/>
                    <a:pt x="15" y="41"/>
                  </a:cubicBezTo>
                  <a:cubicBezTo>
                    <a:pt x="17" y="36"/>
                    <a:pt x="25" y="28"/>
                    <a:pt x="26" y="32"/>
                  </a:cubicBezTo>
                  <a:cubicBezTo>
                    <a:pt x="27" y="35"/>
                    <a:pt x="30" y="31"/>
                    <a:pt x="30" y="26"/>
                  </a:cubicBezTo>
                  <a:cubicBezTo>
                    <a:pt x="31" y="20"/>
                    <a:pt x="31" y="19"/>
                    <a:pt x="26" y="14"/>
                  </a:cubicBezTo>
                  <a:cubicBezTo>
                    <a:pt x="21" y="9"/>
                    <a:pt x="25" y="8"/>
                    <a:pt x="19" y="7"/>
                  </a:cubicBezTo>
                  <a:cubicBezTo>
                    <a:pt x="14" y="6"/>
                    <a:pt x="10" y="4"/>
                    <a:pt x="10" y="2"/>
                  </a:cubicBezTo>
                  <a:cubicBezTo>
                    <a:pt x="10" y="0"/>
                    <a:pt x="4" y="0"/>
                    <a:pt x="4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79">
              <a:extLst>
                <a:ext uri="{FF2B5EF4-FFF2-40B4-BE49-F238E27FC236}">
                  <a16:creationId xmlns:a16="http://schemas.microsoft.com/office/drawing/2014/main" id="{935E0955-E027-4E07-A823-216221AF7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584"/>
              <a:ext cx="241" cy="319"/>
            </a:xfrm>
            <a:custGeom>
              <a:avLst/>
              <a:gdLst>
                <a:gd name="T0" fmla="*/ 100 w 116"/>
                <a:gd name="T1" fmla="*/ 37 h 153"/>
                <a:gd name="T2" fmla="*/ 110 w 116"/>
                <a:gd name="T3" fmla="*/ 45 h 153"/>
                <a:gd name="T4" fmla="*/ 116 w 116"/>
                <a:gd name="T5" fmla="*/ 49 h 153"/>
                <a:gd name="T6" fmla="*/ 110 w 116"/>
                <a:gd name="T7" fmla="*/ 62 h 153"/>
                <a:gd name="T8" fmla="*/ 99 w 116"/>
                <a:gd name="T9" fmla="*/ 69 h 153"/>
                <a:gd name="T10" fmla="*/ 92 w 116"/>
                <a:gd name="T11" fmla="*/ 61 h 153"/>
                <a:gd name="T12" fmla="*/ 80 w 116"/>
                <a:gd name="T13" fmla="*/ 53 h 153"/>
                <a:gd name="T14" fmla="*/ 70 w 116"/>
                <a:gd name="T15" fmla="*/ 60 h 153"/>
                <a:gd name="T16" fmla="*/ 74 w 116"/>
                <a:gd name="T17" fmla="*/ 77 h 153"/>
                <a:gd name="T18" fmla="*/ 84 w 116"/>
                <a:gd name="T19" fmla="*/ 85 h 153"/>
                <a:gd name="T20" fmla="*/ 91 w 116"/>
                <a:gd name="T21" fmla="*/ 83 h 153"/>
                <a:gd name="T22" fmla="*/ 101 w 116"/>
                <a:gd name="T23" fmla="*/ 88 h 153"/>
                <a:gd name="T24" fmla="*/ 102 w 116"/>
                <a:gd name="T25" fmla="*/ 100 h 153"/>
                <a:gd name="T26" fmla="*/ 94 w 116"/>
                <a:gd name="T27" fmla="*/ 95 h 153"/>
                <a:gd name="T28" fmla="*/ 86 w 116"/>
                <a:gd name="T29" fmla="*/ 100 h 153"/>
                <a:gd name="T30" fmla="*/ 78 w 116"/>
                <a:gd name="T31" fmla="*/ 113 h 153"/>
                <a:gd name="T32" fmla="*/ 73 w 116"/>
                <a:gd name="T33" fmla="*/ 123 h 153"/>
                <a:gd name="T34" fmla="*/ 67 w 116"/>
                <a:gd name="T35" fmla="*/ 131 h 153"/>
                <a:gd name="T36" fmla="*/ 59 w 116"/>
                <a:gd name="T37" fmla="*/ 141 h 153"/>
                <a:gd name="T38" fmla="*/ 48 w 116"/>
                <a:gd name="T39" fmla="*/ 153 h 153"/>
                <a:gd name="T40" fmla="*/ 33 w 116"/>
                <a:gd name="T41" fmla="*/ 149 h 153"/>
                <a:gd name="T42" fmla="*/ 23 w 116"/>
                <a:gd name="T43" fmla="*/ 143 h 153"/>
                <a:gd name="T44" fmla="*/ 21 w 116"/>
                <a:gd name="T45" fmla="*/ 135 h 153"/>
                <a:gd name="T46" fmla="*/ 19 w 116"/>
                <a:gd name="T47" fmla="*/ 128 h 153"/>
                <a:gd name="T48" fmla="*/ 27 w 116"/>
                <a:gd name="T49" fmla="*/ 121 h 153"/>
                <a:gd name="T50" fmla="*/ 21 w 116"/>
                <a:gd name="T51" fmla="*/ 115 h 153"/>
                <a:gd name="T52" fmla="*/ 12 w 116"/>
                <a:gd name="T53" fmla="*/ 114 h 153"/>
                <a:gd name="T54" fmla="*/ 15 w 116"/>
                <a:gd name="T55" fmla="*/ 103 h 153"/>
                <a:gd name="T56" fmla="*/ 13 w 116"/>
                <a:gd name="T57" fmla="*/ 88 h 153"/>
                <a:gd name="T58" fmla="*/ 1 w 116"/>
                <a:gd name="T59" fmla="*/ 73 h 153"/>
                <a:gd name="T60" fmla="*/ 4 w 116"/>
                <a:gd name="T61" fmla="*/ 66 h 153"/>
                <a:gd name="T62" fmla="*/ 0 w 116"/>
                <a:gd name="T63" fmla="*/ 52 h 153"/>
                <a:gd name="T64" fmla="*/ 6 w 116"/>
                <a:gd name="T65" fmla="*/ 41 h 153"/>
                <a:gd name="T66" fmla="*/ 17 w 116"/>
                <a:gd name="T67" fmla="*/ 35 h 153"/>
                <a:gd name="T68" fmla="*/ 24 w 116"/>
                <a:gd name="T69" fmla="*/ 24 h 153"/>
                <a:gd name="T70" fmla="*/ 36 w 116"/>
                <a:gd name="T71" fmla="*/ 17 h 153"/>
                <a:gd name="T72" fmla="*/ 33 w 116"/>
                <a:gd name="T73" fmla="*/ 9 h 153"/>
                <a:gd name="T74" fmla="*/ 56 w 116"/>
                <a:gd name="T75" fmla="*/ 0 h 153"/>
                <a:gd name="T76" fmla="*/ 63 w 116"/>
                <a:gd name="T77" fmla="*/ 10 h 153"/>
                <a:gd name="T78" fmla="*/ 72 w 116"/>
                <a:gd name="T79" fmla="*/ 16 h 153"/>
                <a:gd name="T80" fmla="*/ 81 w 116"/>
                <a:gd name="T81" fmla="*/ 2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" h="153">
                  <a:moveTo>
                    <a:pt x="90" y="27"/>
                  </a:moveTo>
                  <a:cubicBezTo>
                    <a:pt x="100" y="37"/>
                    <a:pt x="100" y="37"/>
                    <a:pt x="100" y="37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6" y="49"/>
                    <a:pt x="113" y="55"/>
                    <a:pt x="112" y="56"/>
                  </a:cubicBezTo>
                  <a:cubicBezTo>
                    <a:pt x="112" y="56"/>
                    <a:pt x="110" y="62"/>
                    <a:pt x="11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7" y="131"/>
                    <a:pt x="63" y="137"/>
                    <a:pt x="62" y="137"/>
                  </a:cubicBezTo>
                  <a:cubicBezTo>
                    <a:pt x="62" y="138"/>
                    <a:pt x="60" y="140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5"/>
                    <a:pt x="25" y="131"/>
                    <a:pt x="25" y="130"/>
                  </a:cubicBezTo>
                  <a:cubicBezTo>
                    <a:pt x="26" y="129"/>
                    <a:pt x="19" y="128"/>
                    <a:pt x="19" y="128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90" y="2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80">
              <a:extLst>
                <a:ext uri="{FF2B5EF4-FFF2-40B4-BE49-F238E27FC236}">
                  <a16:creationId xmlns:a16="http://schemas.microsoft.com/office/drawing/2014/main" id="{45BBCA1B-2E09-442F-9BE2-ED00C7180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445"/>
              <a:ext cx="154" cy="106"/>
            </a:xfrm>
            <a:custGeom>
              <a:avLst/>
              <a:gdLst>
                <a:gd name="T0" fmla="*/ 0 w 154"/>
                <a:gd name="T1" fmla="*/ 33 h 106"/>
                <a:gd name="T2" fmla="*/ 4 w 154"/>
                <a:gd name="T3" fmla="*/ 33 h 106"/>
                <a:gd name="T4" fmla="*/ 15 w 154"/>
                <a:gd name="T5" fmla="*/ 25 h 106"/>
                <a:gd name="T6" fmla="*/ 15 w 154"/>
                <a:gd name="T7" fmla="*/ 19 h 106"/>
                <a:gd name="T8" fmla="*/ 23 w 154"/>
                <a:gd name="T9" fmla="*/ 19 h 106"/>
                <a:gd name="T10" fmla="*/ 31 w 154"/>
                <a:gd name="T11" fmla="*/ 6 h 106"/>
                <a:gd name="T12" fmla="*/ 48 w 154"/>
                <a:gd name="T13" fmla="*/ 4 h 106"/>
                <a:gd name="T14" fmla="*/ 48 w 154"/>
                <a:gd name="T15" fmla="*/ 0 h 106"/>
                <a:gd name="T16" fmla="*/ 56 w 154"/>
                <a:gd name="T17" fmla="*/ 4 h 106"/>
                <a:gd name="T18" fmla="*/ 71 w 154"/>
                <a:gd name="T19" fmla="*/ 4 h 106"/>
                <a:gd name="T20" fmla="*/ 71 w 154"/>
                <a:gd name="T21" fmla="*/ 14 h 106"/>
                <a:gd name="T22" fmla="*/ 81 w 154"/>
                <a:gd name="T23" fmla="*/ 23 h 106"/>
                <a:gd name="T24" fmla="*/ 81 w 154"/>
                <a:gd name="T25" fmla="*/ 37 h 106"/>
                <a:gd name="T26" fmla="*/ 92 w 154"/>
                <a:gd name="T27" fmla="*/ 48 h 106"/>
                <a:gd name="T28" fmla="*/ 92 w 154"/>
                <a:gd name="T29" fmla="*/ 56 h 106"/>
                <a:gd name="T30" fmla="*/ 104 w 154"/>
                <a:gd name="T31" fmla="*/ 56 h 106"/>
                <a:gd name="T32" fmla="*/ 115 w 154"/>
                <a:gd name="T33" fmla="*/ 50 h 106"/>
                <a:gd name="T34" fmla="*/ 127 w 154"/>
                <a:gd name="T35" fmla="*/ 52 h 106"/>
                <a:gd name="T36" fmla="*/ 131 w 154"/>
                <a:gd name="T37" fmla="*/ 44 h 106"/>
                <a:gd name="T38" fmla="*/ 144 w 154"/>
                <a:gd name="T39" fmla="*/ 46 h 106"/>
                <a:gd name="T40" fmla="*/ 144 w 154"/>
                <a:gd name="T41" fmla="*/ 58 h 106"/>
                <a:gd name="T42" fmla="*/ 154 w 154"/>
                <a:gd name="T43" fmla="*/ 62 h 106"/>
                <a:gd name="T44" fmla="*/ 154 w 154"/>
                <a:gd name="T45" fmla="*/ 75 h 106"/>
                <a:gd name="T46" fmla="*/ 150 w 154"/>
                <a:gd name="T47" fmla="*/ 77 h 106"/>
                <a:gd name="T48" fmla="*/ 152 w 154"/>
                <a:gd name="T49" fmla="*/ 87 h 106"/>
                <a:gd name="T50" fmla="*/ 146 w 154"/>
                <a:gd name="T51" fmla="*/ 92 h 106"/>
                <a:gd name="T52" fmla="*/ 148 w 154"/>
                <a:gd name="T53" fmla="*/ 104 h 106"/>
                <a:gd name="T54" fmla="*/ 127 w 154"/>
                <a:gd name="T55" fmla="*/ 106 h 106"/>
                <a:gd name="T56" fmla="*/ 115 w 154"/>
                <a:gd name="T57" fmla="*/ 96 h 106"/>
                <a:gd name="T58" fmla="*/ 104 w 154"/>
                <a:gd name="T59" fmla="*/ 106 h 106"/>
                <a:gd name="T60" fmla="*/ 96 w 154"/>
                <a:gd name="T61" fmla="*/ 104 h 106"/>
                <a:gd name="T62" fmla="*/ 83 w 154"/>
                <a:gd name="T63" fmla="*/ 92 h 106"/>
                <a:gd name="T64" fmla="*/ 69 w 154"/>
                <a:gd name="T65" fmla="*/ 89 h 106"/>
                <a:gd name="T66" fmla="*/ 61 w 154"/>
                <a:gd name="T67" fmla="*/ 92 h 106"/>
                <a:gd name="T68" fmla="*/ 48 w 154"/>
                <a:gd name="T69" fmla="*/ 79 h 106"/>
                <a:gd name="T70" fmla="*/ 48 w 154"/>
                <a:gd name="T71" fmla="*/ 62 h 106"/>
                <a:gd name="T72" fmla="*/ 38 w 154"/>
                <a:gd name="T73" fmla="*/ 54 h 106"/>
                <a:gd name="T74" fmla="*/ 23 w 154"/>
                <a:gd name="T75" fmla="*/ 52 h 106"/>
                <a:gd name="T76" fmla="*/ 13 w 154"/>
                <a:gd name="T77" fmla="*/ 44 h 106"/>
                <a:gd name="T78" fmla="*/ 4 w 154"/>
                <a:gd name="T79" fmla="*/ 44 h 106"/>
                <a:gd name="T80" fmla="*/ 0 w 154"/>
                <a:gd name="T81" fmla="*/ 3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06">
                  <a:moveTo>
                    <a:pt x="0" y="33"/>
                  </a:moveTo>
                  <a:lnTo>
                    <a:pt x="4" y="33"/>
                  </a:lnTo>
                  <a:lnTo>
                    <a:pt x="15" y="25"/>
                  </a:lnTo>
                  <a:lnTo>
                    <a:pt x="15" y="19"/>
                  </a:lnTo>
                  <a:lnTo>
                    <a:pt x="23" y="19"/>
                  </a:lnTo>
                  <a:lnTo>
                    <a:pt x="31" y="6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1" y="4"/>
                  </a:lnTo>
                  <a:lnTo>
                    <a:pt x="71" y="14"/>
                  </a:lnTo>
                  <a:lnTo>
                    <a:pt x="81" y="23"/>
                  </a:lnTo>
                  <a:lnTo>
                    <a:pt x="81" y="37"/>
                  </a:lnTo>
                  <a:lnTo>
                    <a:pt x="92" y="48"/>
                  </a:lnTo>
                  <a:lnTo>
                    <a:pt x="92" y="56"/>
                  </a:lnTo>
                  <a:lnTo>
                    <a:pt x="104" y="56"/>
                  </a:lnTo>
                  <a:lnTo>
                    <a:pt x="115" y="50"/>
                  </a:lnTo>
                  <a:lnTo>
                    <a:pt x="127" y="52"/>
                  </a:lnTo>
                  <a:lnTo>
                    <a:pt x="131" y="44"/>
                  </a:lnTo>
                  <a:lnTo>
                    <a:pt x="144" y="46"/>
                  </a:lnTo>
                  <a:lnTo>
                    <a:pt x="144" y="58"/>
                  </a:lnTo>
                  <a:lnTo>
                    <a:pt x="154" y="62"/>
                  </a:lnTo>
                  <a:lnTo>
                    <a:pt x="154" y="75"/>
                  </a:lnTo>
                  <a:lnTo>
                    <a:pt x="150" y="77"/>
                  </a:lnTo>
                  <a:lnTo>
                    <a:pt x="152" y="87"/>
                  </a:lnTo>
                  <a:lnTo>
                    <a:pt x="146" y="92"/>
                  </a:lnTo>
                  <a:lnTo>
                    <a:pt x="148" y="104"/>
                  </a:lnTo>
                  <a:lnTo>
                    <a:pt x="127" y="106"/>
                  </a:lnTo>
                  <a:lnTo>
                    <a:pt x="115" y="96"/>
                  </a:lnTo>
                  <a:lnTo>
                    <a:pt x="104" y="106"/>
                  </a:lnTo>
                  <a:lnTo>
                    <a:pt x="96" y="104"/>
                  </a:lnTo>
                  <a:lnTo>
                    <a:pt x="83" y="92"/>
                  </a:lnTo>
                  <a:lnTo>
                    <a:pt x="69" y="89"/>
                  </a:lnTo>
                  <a:lnTo>
                    <a:pt x="61" y="92"/>
                  </a:lnTo>
                  <a:lnTo>
                    <a:pt x="48" y="79"/>
                  </a:lnTo>
                  <a:lnTo>
                    <a:pt x="48" y="62"/>
                  </a:lnTo>
                  <a:lnTo>
                    <a:pt x="38" y="54"/>
                  </a:lnTo>
                  <a:lnTo>
                    <a:pt x="23" y="52"/>
                  </a:lnTo>
                  <a:lnTo>
                    <a:pt x="13" y="44"/>
                  </a:lnTo>
                  <a:lnTo>
                    <a:pt x="4" y="44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81">
              <a:extLst>
                <a:ext uri="{FF2B5EF4-FFF2-40B4-BE49-F238E27FC236}">
                  <a16:creationId xmlns:a16="http://schemas.microsoft.com/office/drawing/2014/main" id="{D4893A86-66FC-426D-8DA8-5021E388D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491"/>
              <a:ext cx="240" cy="202"/>
            </a:xfrm>
            <a:custGeom>
              <a:avLst/>
              <a:gdLst>
                <a:gd name="T0" fmla="*/ 0 w 240"/>
                <a:gd name="T1" fmla="*/ 52 h 202"/>
                <a:gd name="T2" fmla="*/ 12 w 240"/>
                <a:gd name="T3" fmla="*/ 48 h 202"/>
                <a:gd name="T4" fmla="*/ 27 w 240"/>
                <a:gd name="T5" fmla="*/ 54 h 202"/>
                <a:gd name="T6" fmla="*/ 44 w 240"/>
                <a:gd name="T7" fmla="*/ 48 h 202"/>
                <a:gd name="T8" fmla="*/ 44 w 240"/>
                <a:gd name="T9" fmla="*/ 29 h 202"/>
                <a:gd name="T10" fmla="*/ 69 w 240"/>
                <a:gd name="T11" fmla="*/ 21 h 202"/>
                <a:gd name="T12" fmla="*/ 83 w 240"/>
                <a:gd name="T13" fmla="*/ 16 h 202"/>
                <a:gd name="T14" fmla="*/ 102 w 240"/>
                <a:gd name="T15" fmla="*/ 8 h 202"/>
                <a:gd name="T16" fmla="*/ 112 w 240"/>
                <a:gd name="T17" fmla="*/ 0 h 202"/>
                <a:gd name="T18" fmla="*/ 121 w 240"/>
                <a:gd name="T19" fmla="*/ 6 h 202"/>
                <a:gd name="T20" fmla="*/ 140 w 240"/>
                <a:gd name="T21" fmla="*/ 6 h 202"/>
                <a:gd name="T22" fmla="*/ 144 w 240"/>
                <a:gd name="T23" fmla="*/ 14 h 202"/>
                <a:gd name="T24" fmla="*/ 154 w 240"/>
                <a:gd name="T25" fmla="*/ 12 h 202"/>
                <a:gd name="T26" fmla="*/ 160 w 240"/>
                <a:gd name="T27" fmla="*/ 35 h 202"/>
                <a:gd name="T28" fmla="*/ 171 w 240"/>
                <a:gd name="T29" fmla="*/ 50 h 202"/>
                <a:gd name="T30" fmla="*/ 187 w 240"/>
                <a:gd name="T31" fmla="*/ 56 h 202"/>
                <a:gd name="T32" fmla="*/ 200 w 240"/>
                <a:gd name="T33" fmla="*/ 68 h 202"/>
                <a:gd name="T34" fmla="*/ 212 w 240"/>
                <a:gd name="T35" fmla="*/ 75 h 202"/>
                <a:gd name="T36" fmla="*/ 223 w 240"/>
                <a:gd name="T37" fmla="*/ 79 h 202"/>
                <a:gd name="T38" fmla="*/ 223 w 240"/>
                <a:gd name="T39" fmla="*/ 87 h 202"/>
                <a:gd name="T40" fmla="*/ 231 w 240"/>
                <a:gd name="T41" fmla="*/ 93 h 202"/>
                <a:gd name="T42" fmla="*/ 221 w 240"/>
                <a:gd name="T43" fmla="*/ 104 h 202"/>
                <a:gd name="T44" fmla="*/ 237 w 240"/>
                <a:gd name="T45" fmla="*/ 110 h 202"/>
                <a:gd name="T46" fmla="*/ 233 w 240"/>
                <a:gd name="T47" fmla="*/ 112 h 202"/>
                <a:gd name="T48" fmla="*/ 237 w 240"/>
                <a:gd name="T49" fmla="*/ 118 h 202"/>
                <a:gd name="T50" fmla="*/ 240 w 240"/>
                <a:gd name="T51" fmla="*/ 129 h 202"/>
                <a:gd name="T52" fmla="*/ 227 w 240"/>
                <a:gd name="T53" fmla="*/ 139 h 202"/>
                <a:gd name="T54" fmla="*/ 215 w 240"/>
                <a:gd name="T55" fmla="*/ 143 h 202"/>
                <a:gd name="T56" fmla="*/ 194 w 240"/>
                <a:gd name="T57" fmla="*/ 143 h 202"/>
                <a:gd name="T58" fmla="*/ 200 w 240"/>
                <a:gd name="T59" fmla="*/ 166 h 202"/>
                <a:gd name="T60" fmla="*/ 187 w 240"/>
                <a:gd name="T61" fmla="*/ 177 h 202"/>
                <a:gd name="T62" fmla="*/ 177 w 240"/>
                <a:gd name="T63" fmla="*/ 179 h 202"/>
                <a:gd name="T64" fmla="*/ 177 w 240"/>
                <a:gd name="T65" fmla="*/ 189 h 202"/>
                <a:gd name="T66" fmla="*/ 165 w 240"/>
                <a:gd name="T67" fmla="*/ 202 h 202"/>
                <a:gd name="T68" fmla="*/ 165 w 240"/>
                <a:gd name="T69" fmla="*/ 200 h 202"/>
                <a:gd name="T70" fmla="*/ 154 w 240"/>
                <a:gd name="T71" fmla="*/ 191 h 202"/>
                <a:gd name="T72" fmla="*/ 160 w 240"/>
                <a:gd name="T73" fmla="*/ 181 h 202"/>
                <a:gd name="T74" fmla="*/ 154 w 240"/>
                <a:gd name="T75" fmla="*/ 171 h 202"/>
                <a:gd name="T76" fmla="*/ 140 w 240"/>
                <a:gd name="T77" fmla="*/ 171 h 202"/>
                <a:gd name="T78" fmla="*/ 135 w 240"/>
                <a:gd name="T79" fmla="*/ 160 h 202"/>
                <a:gd name="T80" fmla="*/ 140 w 240"/>
                <a:gd name="T81" fmla="*/ 148 h 202"/>
                <a:gd name="T82" fmla="*/ 112 w 240"/>
                <a:gd name="T83" fmla="*/ 131 h 202"/>
                <a:gd name="T84" fmla="*/ 100 w 240"/>
                <a:gd name="T85" fmla="*/ 141 h 202"/>
                <a:gd name="T86" fmla="*/ 81 w 240"/>
                <a:gd name="T87" fmla="*/ 123 h 202"/>
                <a:gd name="T88" fmla="*/ 81 w 240"/>
                <a:gd name="T89" fmla="*/ 125 h 202"/>
                <a:gd name="T90" fmla="*/ 81 w 240"/>
                <a:gd name="T91" fmla="*/ 118 h 202"/>
                <a:gd name="T92" fmla="*/ 69 w 240"/>
                <a:gd name="T93" fmla="*/ 104 h 202"/>
                <a:gd name="T94" fmla="*/ 67 w 240"/>
                <a:gd name="T95" fmla="*/ 91 h 202"/>
                <a:gd name="T96" fmla="*/ 60 w 240"/>
                <a:gd name="T97" fmla="*/ 81 h 202"/>
                <a:gd name="T98" fmla="*/ 54 w 240"/>
                <a:gd name="T99" fmla="*/ 85 h 202"/>
                <a:gd name="T100" fmla="*/ 48 w 240"/>
                <a:gd name="T101" fmla="*/ 87 h 202"/>
                <a:gd name="T102" fmla="*/ 23 w 240"/>
                <a:gd name="T103" fmla="*/ 64 h 202"/>
                <a:gd name="T104" fmla="*/ 14 w 240"/>
                <a:gd name="T105" fmla="*/ 62 h 202"/>
                <a:gd name="T106" fmla="*/ 2 w 240"/>
                <a:gd name="T107" fmla="*/ 64 h 202"/>
                <a:gd name="T108" fmla="*/ 2 w 240"/>
                <a:gd name="T109" fmla="*/ 54 h 202"/>
                <a:gd name="T110" fmla="*/ 0 w 240"/>
                <a:gd name="T111" fmla="*/ 5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" h="202">
                  <a:moveTo>
                    <a:pt x="0" y="52"/>
                  </a:moveTo>
                  <a:lnTo>
                    <a:pt x="12" y="48"/>
                  </a:lnTo>
                  <a:lnTo>
                    <a:pt x="27" y="54"/>
                  </a:lnTo>
                  <a:lnTo>
                    <a:pt x="44" y="48"/>
                  </a:lnTo>
                  <a:lnTo>
                    <a:pt x="44" y="29"/>
                  </a:lnTo>
                  <a:lnTo>
                    <a:pt x="69" y="21"/>
                  </a:lnTo>
                  <a:lnTo>
                    <a:pt x="83" y="16"/>
                  </a:lnTo>
                  <a:lnTo>
                    <a:pt x="102" y="8"/>
                  </a:lnTo>
                  <a:lnTo>
                    <a:pt x="112" y="0"/>
                  </a:lnTo>
                  <a:lnTo>
                    <a:pt x="121" y="6"/>
                  </a:lnTo>
                  <a:lnTo>
                    <a:pt x="140" y="6"/>
                  </a:lnTo>
                  <a:lnTo>
                    <a:pt x="144" y="14"/>
                  </a:lnTo>
                  <a:lnTo>
                    <a:pt x="154" y="12"/>
                  </a:lnTo>
                  <a:lnTo>
                    <a:pt x="160" y="35"/>
                  </a:lnTo>
                  <a:lnTo>
                    <a:pt x="171" y="50"/>
                  </a:lnTo>
                  <a:lnTo>
                    <a:pt x="187" y="56"/>
                  </a:lnTo>
                  <a:lnTo>
                    <a:pt x="200" y="68"/>
                  </a:lnTo>
                  <a:lnTo>
                    <a:pt x="212" y="75"/>
                  </a:lnTo>
                  <a:lnTo>
                    <a:pt x="223" y="79"/>
                  </a:lnTo>
                  <a:lnTo>
                    <a:pt x="223" y="87"/>
                  </a:lnTo>
                  <a:lnTo>
                    <a:pt x="231" y="93"/>
                  </a:lnTo>
                  <a:lnTo>
                    <a:pt x="221" y="104"/>
                  </a:lnTo>
                  <a:lnTo>
                    <a:pt x="237" y="110"/>
                  </a:lnTo>
                  <a:lnTo>
                    <a:pt x="233" y="112"/>
                  </a:lnTo>
                  <a:lnTo>
                    <a:pt x="237" y="118"/>
                  </a:lnTo>
                  <a:lnTo>
                    <a:pt x="240" y="129"/>
                  </a:lnTo>
                  <a:lnTo>
                    <a:pt x="227" y="139"/>
                  </a:lnTo>
                  <a:lnTo>
                    <a:pt x="215" y="143"/>
                  </a:lnTo>
                  <a:lnTo>
                    <a:pt x="194" y="143"/>
                  </a:lnTo>
                  <a:lnTo>
                    <a:pt x="200" y="166"/>
                  </a:lnTo>
                  <a:lnTo>
                    <a:pt x="187" y="177"/>
                  </a:lnTo>
                  <a:lnTo>
                    <a:pt x="177" y="179"/>
                  </a:lnTo>
                  <a:lnTo>
                    <a:pt x="177" y="189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54" y="191"/>
                  </a:lnTo>
                  <a:lnTo>
                    <a:pt x="160" y="181"/>
                  </a:lnTo>
                  <a:lnTo>
                    <a:pt x="154" y="171"/>
                  </a:lnTo>
                  <a:lnTo>
                    <a:pt x="140" y="171"/>
                  </a:lnTo>
                  <a:lnTo>
                    <a:pt x="135" y="160"/>
                  </a:lnTo>
                  <a:lnTo>
                    <a:pt x="140" y="148"/>
                  </a:lnTo>
                  <a:lnTo>
                    <a:pt x="112" y="131"/>
                  </a:lnTo>
                  <a:lnTo>
                    <a:pt x="100" y="141"/>
                  </a:lnTo>
                  <a:lnTo>
                    <a:pt x="81" y="123"/>
                  </a:lnTo>
                  <a:lnTo>
                    <a:pt x="81" y="125"/>
                  </a:lnTo>
                  <a:lnTo>
                    <a:pt x="81" y="118"/>
                  </a:lnTo>
                  <a:lnTo>
                    <a:pt x="69" y="104"/>
                  </a:lnTo>
                  <a:lnTo>
                    <a:pt x="67" y="91"/>
                  </a:lnTo>
                  <a:lnTo>
                    <a:pt x="60" y="81"/>
                  </a:lnTo>
                  <a:lnTo>
                    <a:pt x="54" y="85"/>
                  </a:lnTo>
                  <a:lnTo>
                    <a:pt x="48" y="87"/>
                  </a:lnTo>
                  <a:lnTo>
                    <a:pt x="23" y="64"/>
                  </a:lnTo>
                  <a:lnTo>
                    <a:pt x="14" y="62"/>
                  </a:lnTo>
                  <a:lnTo>
                    <a:pt x="2" y="64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82">
              <a:extLst>
                <a:ext uri="{FF2B5EF4-FFF2-40B4-BE49-F238E27FC236}">
                  <a16:creationId xmlns:a16="http://schemas.microsoft.com/office/drawing/2014/main" id="{C007B254-997E-43CD-B339-A9B3FC78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3455"/>
              <a:ext cx="94" cy="90"/>
            </a:xfrm>
            <a:custGeom>
              <a:avLst/>
              <a:gdLst>
                <a:gd name="T0" fmla="*/ 0 w 94"/>
                <a:gd name="T1" fmla="*/ 50 h 90"/>
                <a:gd name="T2" fmla="*/ 23 w 94"/>
                <a:gd name="T3" fmla="*/ 32 h 90"/>
                <a:gd name="T4" fmla="*/ 23 w 94"/>
                <a:gd name="T5" fmla="*/ 15 h 90"/>
                <a:gd name="T6" fmla="*/ 44 w 94"/>
                <a:gd name="T7" fmla="*/ 0 h 90"/>
                <a:gd name="T8" fmla="*/ 56 w 94"/>
                <a:gd name="T9" fmla="*/ 7 h 90"/>
                <a:gd name="T10" fmla="*/ 83 w 94"/>
                <a:gd name="T11" fmla="*/ 7 h 90"/>
                <a:gd name="T12" fmla="*/ 83 w 94"/>
                <a:gd name="T13" fmla="*/ 17 h 90"/>
                <a:gd name="T14" fmla="*/ 94 w 94"/>
                <a:gd name="T15" fmla="*/ 27 h 90"/>
                <a:gd name="T16" fmla="*/ 85 w 94"/>
                <a:gd name="T17" fmla="*/ 40 h 90"/>
                <a:gd name="T18" fmla="*/ 94 w 94"/>
                <a:gd name="T19" fmla="*/ 54 h 90"/>
                <a:gd name="T20" fmla="*/ 90 w 94"/>
                <a:gd name="T21" fmla="*/ 57 h 90"/>
                <a:gd name="T22" fmla="*/ 65 w 94"/>
                <a:gd name="T23" fmla="*/ 65 h 90"/>
                <a:gd name="T24" fmla="*/ 65 w 94"/>
                <a:gd name="T25" fmla="*/ 84 h 90"/>
                <a:gd name="T26" fmla="*/ 48 w 94"/>
                <a:gd name="T27" fmla="*/ 90 h 90"/>
                <a:gd name="T28" fmla="*/ 33 w 94"/>
                <a:gd name="T29" fmla="*/ 84 h 90"/>
                <a:gd name="T30" fmla="*/ 21 w 94"/>
                <a:gd name="T31" fmla="*/ 88 h 90"/>
                <a:gd name="T32" fmla="*/ 4 w 94"/>
                <a:gd name="T33" fmla="*/ 77 h 90"/>
                <a:gd name="T34" fmla="*/ 4 w 94"/>
                <a:gd name="T35" fmla="*/ 77 h 90"/>
                <a:gd name="T36" fmla="*/ 2 w 94"/>
                <a:gd name="T37" fmla="*/ 67 h 90"/>
                <a:gd name="T38" fmla="*/ 6 w 94"/>
                <a:gd name="T39" fmla="*/ 65 h 90"/>
                <a:gd name="T40" fmla="*/ 6 w 94"/>
                <a:gd name="T41" fmla="*/ 52 h 90"/>
                <a:gd name="T42" fmla="*/ 0 w 94"/>
                <a:gd name="T43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90">
                  <a:moveTo>
                    <a:pt x="0" y="50"/>
                  </a:moveTo>
                  <a:lnTo>
                    <a:pt x="23" y="32"/>
                  </a:lnTo>
                  <a:lnTo>
                    <a:pt x="23" y="15"/>
                  </a:lnTo>
                  <a:lnTo>
                    <a:pt x="44" y="0"/>
                  </a:lnTo>
                  <a:lnTo>
                    <a:pt x="56" y="7"/>
                  </a:lnTo>
                  <a:lnTo>
                    <a:pt x="83" y="7"/>
                  </a:lnTo>
                  <a:lnTo>
                    <a:pt x="83" y="17"/>
                  </a:lnTo>
                  <a:lnTo>
                    <a:pt x="94" y="27"/>
                  </a:lnTo>
                  <a:lnTo>
                    <a:pt x="85" y="40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65" y="65"/>
                  </a:lnTo>
                  <a:lnTo>
                    <a:pt x="65" y="84"/>
                  </a:lnTo>
                  <a:lnTo>
                    <a:pt x="48" y="90"/>
                  </a:lnTo>
                  <a:lnTo>
                    <a:pt x="33" y="84"/>
                  </a:lnTo>
                  <a:lnTo>
                    <a:pt x="21" y="88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67"/>
                  </a:lnTo>
                  <a:lnTo>
                    <a:pt x="6" y="65"/>
                  </a:lnTo>
                  <a:lnTo>
                    <a:pt x="6" y="52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3">
              <a:extLst>
                <a:ext uri="{FF2B5EF4-FFF2-40B4-BE49-F238E27FC236}">
                  <a16:creationId xmlns:a16="http://schemas.microsoft.com/office/drawing/2014/main" id="{DAE6C32F-4706-4BAA-8161-6067B42DF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3409"/>
              <a:ext cx="142" cy="103"/>
            </a:xfrm>
            <a:custGeom>
              <a:avLst/>
              <a:gdLst>
                <a:gd name="T0" fmla="*/ 55 w 142"/>
                <a:gd name="T1" fmla="*/ 13 h 103"/>
                <a:gd name="T2" fmla="*/ 71 w 142"/>
                <a:gd name="T3" fmla="*/ 34 h 103"/>
                <a:gd name="T4" fmla="*/ 86 w 142"/>
                <a:gd name="T5" fmla="*/ 28 h 103"/>
                <a:gd name="T6" fmla="*/ 92 w 142"/>
                <a:gd name="T7" fmla="*/ 34 h 103"/>
                <a:gd name="T8" fmla="*/ 101 w 142"/>
                <a:gd name="T9" fmla="*/ 23 h 103"/>
                <a:gd name="T10" fmla="*/ 113 w 142"/>
                <a:gd name="T11" fmla="*/ 36 h 103"/>
                <a:gd name="T12" fmla="*/ 126 w 142"/>
                <a:gd name="T13" fmla="*/ 36 h 103"/>
                <a:gd name="T14" fmla="*/ 128 w 142"/>
                <a:gd name="T15" fmla="*/ 53 h 103"/>
                <a:gd name="T16" fmla="*/ 142 w 142"/>
                <a:gd name="T17" fmla="*/ 57 h 103"/>
                <a:gd name="T18" fmla="*/ 140 w 142"/>
                <a:gd name="T19" fmla="*/ 80 h 103"/>
                <a:gd name="T20" fmla="*/ 140 w 142"/>
                <a:gd name="T21" fmla="*/ 94 h 103"/>
                <a:gd name="T22" fmla="*/ 130 w 142"/>
                <a:gd name="T23" fmla="*/ 96 h 103"/>
                <a:gd name="T24" fmla="*/ 126 w 142"/>
                <a:gd name="T25" fmla="*/ 88 h 103"/>
                <a:gd name="T26" fmla="*/ 107 w 142"/>
                <a:gd name="T27" fmla="*/ 88 h 103"/>
                <a:gd name="T28" fmla="*/ 98 w 142"/>
                <a:gd name="T29" fmla="*/ 82 h 103"/>
                <a:gd name="T30" fmla="*/ 88 w 142"/>
                <a:gd name="T31" fmla="*/ 90 h 103"/>
                <a:gd name="T32" fmla="*/ 69 w 142"/>
                <a:gd name="T33" fmla="*/ 98 h 103"/>
                <a:gd name="T34" fmla="*/ 55 w 142"/>
                <a:gd name="T35" fmla="*/ 103 h 103"/>
                <a:gd name="T36" fmla="*/ 59 w 142"/>
                <a:gd name="T37" fmla="*/ 100 h 103"/>
                <a:gd name="T38" fmla="*/ 50 w 142"/>
                <a:gd name="T39" fmla="*/ 86 h 103"/>
                <a:gd name="T40" fmla="*/ 59 w 142"/>
                <a:gd name="T41" fmla="*/ 73 h 103"/>
                <a:gd name="T42" fmla="*/ 48 w 142"/>
                <a:gd name="T43" fmla="*/ 63 h 103"/>
                <a:gd name="T44" fmla="*/ 48 w 142"/>
                <a:gd name="T45" fmla="*/ 53 h 103"/>
                <a:gd name="T46" fmla="*/ 21 w 142"/>
                <a:gd name="T47" fmla="*/ 53 h 103"/>
                <a:gd name="T48" fmla="*/ 9 w 142"/>
                <a:gd name="T49" fmla="*/ 46 h 103"/>
                <a:gd name="T50" fmla="*/ 0 w 142"/>
                <a:gd name="T51" fmla="*/ 34 h 103"/>
                <a:gd name="T52" fmla="*/ 11 w 142"/>
                <a:gd name="T53" fmla="*/ 23 h 103"/>
                <a:gd name="T54" fmla="*/ 9 w 142"/>
                <a:gd name="T55" fmla="*/ 11 h 103"/>
                <a:gd name="T56" fmla="*/ 28 w 142"/>
                <a:gd name="T57" fmla="*/ 11 h 103"/>
                <a:gd name="T58" fmla="*/ 34 w 142"/>
                <a:gd name="T59" fmla="*/ 0 h 103"/>
                <a:gd name="T60" fmla="*/ 55 w 142"/>
                <a:gd name="T61" fmla="*/ 1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03">
                  <a:moveTo>
                    <a:pt x="55" y="13"/>
                  </a:moveTo>
                  <a:lnTo>
                    <a:pt x="71" y="34"/>
                  </a:lnTo>
                  <a:lnTo>
                    <a:pt x="86" y="28"/>
                  </a:lnTo>
                  <a:lnTo>
                    <a:pt x="92" y="34"/>
                  </a:lnTo>
                  <a:lnTo>
                    <a:pt x="101" y="23"/>
                  </a:lnTo>
                  <a:lnTo>
                    <a:pt x="113" y="36"/>
                  </a:lnTo>
                  <a:lnTo>
                    <a:pt x="126" y="36"/>
                  </a:lnTo>
                  <a:lnTo>
                    <a:pt x="128" y="53"/>
                  </a:lnTo>
                  <a:lnTo>
                    <a:pt x="142" y="57"/>
                  </a:lnTo>
                  <a:lnTo>
                    <a:pt x="140" y="80"/>
                  </a:lnTo>
                  <a:lnTo>
                    <a:pt x="140" y="94"/>
                  </a:lnTo>
                  <a:lnTo>
                    <a:pt x="130" y="96"/>
                  </a:lnTo>
                  <a:lnTo>
                    <a:pt x="126" y="88"/>
                  </a:lnTo>
                  <a:lnTo>
                    <a:pt x="107" y="88"/>
                  </a:lnTo>
                  <a:lnTo>
                    <a:pt x="98" y="82"/>
                  </a:lnTo>
                  <a:lnTo>
                    <a:pt x="88" y="90"/>
                  </a:lnTo>
                  <a:lnTo>
                    <a:pt x="69" y="98"/>
                  </a:lnTo>
                  <a:lnTo>
                    <a:pt x="55" y="103"/>
                  </a:lnTo>
                  <a:lnTo>
                    <a:pt x="59" y="100"/>
                  </a:lnTo>
                  <a:lnTo>
                    <a:pt x="50" y="86"/>
                  </a:lnTo>
                  <a:lnTo>
                    <a:pt x="59" y="73"/>
                  </a:lnTo>
                  <a:lnTo>
                    <a:pt x="48" y="63"/>
                  </a:lnTo>
                  <a:lnTo>
                    <a:pt x="48" y="53"/>
                  </a:lnTo>
                  <a:lnTo>
                    <a:pt x="21" y="53"/>
                  </a:lnTo>
                  <a:lnTo>
                    <a:pt x="9" y="46"/>
                  </a:lnTo>
                  <a:lnTo>
                    <a:pt x="0" y="34"/>
                  </a:lnTo>
                  <a:lnTo>
                    <a:pt x="11" y="23"/>
                  </a:lnTo>
                  <a:lnTo>
                    <a:pt x="9" y="11"/>
                  </a:lnTo>
                  <a:lnTo>
                    <a:pt x="28" y="11"/>
                  </a:lnTo>
                  <a:lnTo>
                    <a:pt x="34" y="0"/>
                  </a:lnTo>
                  <a:lnTo>
                    <a:pt x="55" y="1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84">
              <a:extLst>
                <a:ext uri="{FF2B5EF4-FFF2-40B4-BE49-F238E27FC236}">
                  <a16:creationId xmlns:a16="http://schemas.microsoft.com/office/drawing/2014/main" id="{CA5DECEE-3517-43D2-A72A-87D1E829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434"/>
              <a:ext cx="137" cy="167"/>
            </a:xfrm>
            <a:custGeom>
              <a:avLst/>
              <a:gdLst>
                <a:gd name="T0" fmla="*/ 100 w 137"/>
                <a:gd name="T1" fmla="*/ 153 h 167"/>
                <a:gd name="T2" fmla="*/ 94 w 137"/>
                <a:gd name="T3" fmla="*/ 138 h 167"/>
                <a:gd name="T4" fmla="*/ 94 w 137"/>
                <a:gd name="T5" fmla="*/ 125 h 167"/>
                <a:gd name="T6" fmla="*/ 119 w 137"/>
                <a:gd name="T7" fmla="*/ 117 h 167"/>
                <a:gd name="T8" fmla="*/ 123 w 137"/>
                <a:gd name="T9" fmla="*/ 90 h 167"/>
                <a:gd name="T10" fmla="*/ 125 w 137"/>
                <a:gd name="T11" fmla="*/ 73 h 167"/>
                <a:gd name="T12" fmla="*/ 135 w 137"/>
                <a:gd name="T13" fmla="*/ 63 h 167"/>
                <a:gd name="T14" fmla="*/ 137 w 137"/>
                <a:gd name="T15" fmla="*/ 30 h 167"/>
                <a:gd name="T16" fmla="*/ 125 w 137"/>
                <a:gd name="T17" fmla="*/ 28 h 167"/>
                <a:gd name="T18" fmla="*/ 129 w 137"/>
                <a:gd name="T19" fmla="*/ 15 h 167"/>
                <a:gd name="T20" fmla="*/ 108 w 137"/>
                <a:gd name="T21" fmla="*/ 11 h 167"/>
                <a:gd name="T22" fmla="*/ 91 w 137"/>
                <a:gd name="T23" fmla="*/ 0 h 167"/>
                <a:gd name="T24" fmla="*/ 73 w 137"/>
                <a:gd name="T25" fmla="*/ 23 h 167"/>
                <a:gd name="T26" fmla="*/ 66 w 137"/>
                <a:gd name="T27" fmla="*/ 44 h 167"/>
                <a:gd name="T28" fmla="*/ 54 w 137"/>
                <a:gd name="T29" fmla="*/ 46 h 167"/>
                <a:gd name="T30" fmla="*/ 41 w 137"/>
                <a:gd name="T31" fmla="*/ 38 h 167"/>
                <a:gd name="T32" fmla="*/ 27 w 137"/>
                <a:gd name="T33" fmla="*/ 46 h 167"/>
                <a:gd name="T34" fmla="*/ 25 w 137"/>
                <a:gd name="T35" fmla="*/ 71 h 167"/>
                <a:gd name="T36" fmla="*/ 10 w 137"/>
                <a:gd name="T37" fmla="*/ 96 h 167"/>
                <a:gd name="T38" fmla="*/ 0 w 137"/>
                <a:gd name="T39" fmla="*/ 107 h 167"/>
                <a:gd name="T40" fmla="*/ 0 w 137"/>
                <a:gd name="T41" fmla="*/ 107 h 167"/>
                <a:gd name="T42" fmla="*/ 16 w 137"/>
                <a:gd name="T43" fmla="*/ 113 h 167"/>
                <a:gd name="T44" fmla="*/ 29 w 137"/>
                <a:gd name="T45" fmla="*/ 125 h 167"/>
                <a:gd name="T46" fmla="*/ 41 w 137"/>
                <a:gd name="T47" fmla="*/ 132 h 167"/>
                <a:gd name="T48" fmla="*/ 52 w 137"/>
                <a:gd name="T49" fmla="*/ 136 h 167"/>
                <a:gd name="T50" fmla="*/ 52 w 137"/>
                <a:gd name="T51" fmla="*/ 144 h 167"/>
                <a:gd name="T52" fmla="*/ 60 w 137"/>
                <a:gd name="T53" fmla="*/ 150 h 167"/>
                <a:gd name="T54" fmla="*/ 50 w 137"/>
                <a:gd name="T55" fmla="*/ 161 h 167"/>
                <a:gd name="T56" fmla="*/ 66 w 137"/>
                <a:gd name="T57" fmla="*/ 167 h 167"/>
                <a:gd name="T58" fmla="*/ 100 w 137"/>
                <a:gd name="T59" fmla="*/ 1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167">
                  <a:moveTo>
                    <a:pt x="100" y="153"/>
                  </a:moveTo>
                  <a:lnTo>
                    <a:pt x="94" y="138"/>
                  </a:lnTo>
                  <a:lnTo>
                    <a:pt x="94" y="125"/>
                  </a:lnTo>
                  <a:lnTo>
                    <a:pt x="119" y="117"/>
                  </a:lnTo>
                  <a:lnTo>
                    <a:pt x="123" y="90"/>
                  </a:lnTo>
                  <a:lnTo>
                    <a:pt x="125" y="73"/>
                  </a:lnTo>
                  <a:lnTo>
                    <a:pt x="135" y="63"/>
                  </a:lnTo>
                  <a:lnTo>
                    <a:pt x="137" y="30"/>
                  </a:lnTo>
                  <a:lnTo>
                    <a:pt x="125" y="28"/>
                  </a:lnTo>
                  <a:lnTo>
                    <a:pt x="129" y="15"/>
                  </a:lnTo>
                  <a:lnTo>
                    <a:pt x="108" y="11"/>
                  </a:lnTo>
                  <a:lnTo>
                    <a:pt x="91" y="0"/>
                  </a:lnTo>
                  <a:lnTo>
                    <a:pt x="73" y="23"/>
                  </a:lnTo>
                  <a:lnTo>
                    <a:pt x="66" y="44"/>
                  </a:lnTo>
                  <a:lnTo>
                    <a:pt x="54" y="46"/>
                  </a:lnTo>
                  <a:lnTo>
                    <a:pt x="41" y="38"/>
                  </a:lnTo>
                  <a:lnTo>
                    <a:pt x="27" y="46"/>
                  </a:lnTo>
                  <a:lnTo>
                    <a:pt x="25" y="71"/>
                  </a:lnTo>
                  <a:lnTo>
                    <a:pt x="10" y="9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6" y="113"/>
                  </a:lnTo>
                  <a:lnTo>
                    <a:pt x="29" y="125"/>
                  </a:lnTo>
                  <a:lnTo>
                    <a:pt x="41" y="132"/>
                  </a:lnTo>
                  <a:lnTo>
                    <a:pt x="52" y="136"/>
                  </a:lnTo>
                  <a:lnTo>
                    <a:pt x="52" y="144"/>
                  </a:lnTo>
                  <a:lnTo>
                    <a:pt x="60" y="150"/>
                  </a:lnTo>
                  <a:lnTo>
                    <a:pt x="50" y="161"/>
                  </a:lnTo>
                  <a:lnTo>
                    <a:pt x="66" y="167"/>
                  </a:lnTo>
                  <a:lnTo>
                    <a:pt x="100" y="15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85">
              <a:extLst>
                <a:ext uri="{FF2B5EF4-FFF2-40B4-BE49-F238E27FC236}">
                  <a16:creationId xmlns:a16="http://schemas.microsoft.com/office/drawing/2014/main" id="{EC5279C1-9A25-498D-8761-549D8A687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676"/>
              <a:ext cx="605" cy="538"/>
            </a:xfrm>
            <a:custGeom>
              <a:avLst/>
              <a:gdLst>
                <a:gd name="T0" fmla="*/ 23 w 290"/>
                <a:gd name="T1" fmla="*/ 178 h 258"/>
                <a:gd name="T2" fmla="*/ 28 w 290"/>
                <a:gd name="T3" fmla="*/ 185 h 258"/>
                <a:gd name="T4" fmla="*/ 45 w 290"/>
                <a:gd name="T5" fmla="*/ 192 h 258"/>
                <a:gd name="T6" fmla="*/ 67 w 290"/>
                <a:gd name="T7" fmla="*/ 202 h 258"/>
                <a:gd name="T8" fmla="*/ 85 w 290"/>
                <a:gd name="T9" fmla="*/ 210 h 258"/>
                <a:gd name="T10" fmla="*/ 97 w 290"/>
                <a:gd name="T11" fmla="*/ 222 h 258"/>
                <a:gd name="T12" fmla="*/ 107 w 290"/>
                <a:gd name="T13" fmla="*/ 223 h 258"/>
                <a:gd name="T14" fmla="*/ 113 w 290"/>
                <a:gd name="T15" fmla="*/ 212 h 258"/>
                <a:gd name="T16" fmla="*/ 133 w 290"/>
                <a:gd name="T17" fmla="*/ 184 h 258"/>
                <a:gd name="T18" fmla="*/ 161 w 290"/>
                <a:gd name="T19" fmla="*/ 129 h 258"/>
                <a:gd name="T20" fmla="*/ 157 w 290"/>
                <a:gd name="T21" fmla="*/ 110 h 258"/>
                <a:gd name="T22" fmla="*/ 158 w 290"/>
                <a:gd name="T23" fmla="*/ 69 h 258"/>
                <a:gd name="T24" fmla="*/ 146 w 290"/>
                <a:gd name="T25" fmla="*/ 51 h 258"/>
                <a:gd name="T26" fmla="*/ 161 w 290"/>
                <a:gd name="T27" fmla="*/ 48 h 258"/>
                <a:gd name="T28" fmla="*/ 166 w 290"/>
                <a:gd name="T29" fmla="*/ 38 h 258"/>
                <a:gd name="T30" fmla="*/ 182 w 290"/>
                <a:gd name="T31" fmla="*/ 37 h 258"/>
                <a:gd name="T32" fmla="*/ 186 w 290"/>
                <a:gd name="T33" fmla="*/ 25 h 258"/>
                <a:gd name="T34" fmla="*/ 198 w 290"/>
                <a:gd name="T35" fmla="*/ 32 h 258"/>
                <a:gd name="T36" fmla="*/ 206 w 290"/>
                <a:gd name="T37" fmla="*/ 32 h 258"/>
                <a:gd name="T38" fmla="*/ 219 w 290"/>
                <a:gd name="T39" fmla="*/ 26 h 258"/>
                <a:gd name="T40" fmla="*/ 232 w 290"/>
                <a:gd name="T41" fmla="*/ 25 h 258"/>
                <a:gd name="T42" fmla="*/ 236 w 290"/>
                <a:gd name="T43" fmla="*/ 13 h 258"/>
                <a:gd name="T44" fmla="*/ 249 w 290"/>
                <a:gd name="T45" fmla="*/ 0 h 258"/>
                <a:gd name="T46" fmla="*/ 250 w 290"/>
                <a:gd name="T47" fmla="*/ 11 h 258"/>
                <a:gd name="T48" fmla="*/ 255 w 290"/>
                <a:gd name="T49" fmla="*/ 23 h 258"/>
                <a:gd name="T50" fmla="*/ 265 w 290"/>
                <a:gd name="T51" fmla="*/ 40 h 258"/>
                <a:gd name="T52" fmla="*/ 273 w 290"/>
                <a:gd name="T53" fmla="*/ 50 h 258"/>
                <a:gd name="T54" fmla="*/ 289 w 290"/>
                <a:gd name="T55" fmla="*/ 59 h 258"/>
                <a:gd name="T56" fmla="*/ 288 w 290"/>
                <a:gd name="T57" fmla="*/ 75 h 258"/>
                <a:gd name="T58" fmla="*/ 265 w 290"/>
                <a:gd name="T59" fmla="*/ 99 h 258"/>
                <a:gd name="T60" fmla="*/ 255 w 290"/>
                <a:gd name="T61" fmla="*/ 114 h 258"/>
                <a:gd name="T62" fmla="*/ 266 w 290"/>
                <a:gd name="T63" fmla="*/ 129 h 258"/>
                <a:gd name="T64" fmla="*/ 252 w 290"/>
                <a:gd name="T65" fmla="*/ 153 h 258"/>
                <a:gd name="T66" fmla="*/ 233 w 290"/>
                <a:gd name="T67" fmla="*/ 170 h 258"/>
                <a:gd name="T68" fmla="*/ 221 w 290"/>
                <a:gd name="T69" fmla="*/ 190 h 258"/>
                <a:gd name="T70" fmla="*/ 195 w 290"/>
                <a:gd name="T71" fmla="*/ 200 h 258"/>
                <a:gd name="T72" fmla="*/ 184 w 290"/>
                <a:gd name="T73" fmla="*/ 208 h 258"/>
                <a:gd name="T74" fmla="*/ 184 w 290"/>
                <a:gd name="T75" fmla="*/ 229 h 258"/>
                <a:gd name="T76" fmla="*/ 182 w 290"/>
                <a:gd name="T77" fmla="*/ 237 h 258"/>
                <a:gd name="T78" fmla="*/ 176 w 290"/>
                <a:gd name="T79" fmla="*/ 246 h 258"/>
                <a:gd name="T80" fmla="*/ 156 w 290"/>
                <a:gd name="T81" fmla="*/ 238 h 258"/>
                <a:gd name="T82" fmla="*/ 122 w 290"/>
                <a:gd name="T83" fmla="*/ 245 h 258"/>
                <a:gd name="T84" fmla="*/ 102 w 290"/>
                <a:gd name="T85" fmla="*/ 257 h 258"/>
                <a:gd name="T86" fmla="*/ 73 w 290"/>
                <a:gd name="T87" fmla="*/ 243 h 258"/>
                <a:gd name="T88" fmla="*/ 58 w 290"/>
                <a:gd name="T89" fmla="*/ 225 h 258"/>
                <a:gd name="T90" fmla="*/ 35 w 290"/>
                <a:gd name="T91" fmla="*/ 219 h 258"/>
                <a:gd name="T92" fmla="*/ 11 w 290"/>
                <a:gd name="T93" fmla="*/ 215 h 258"/>
                <a:gd name="T94" fmla="*/ 0 w 290"/>
                <a:gd name="T95" fmla="*/ 205 h 258"/>
                <a:gd name="T96" fmla="*/ 9 w 290"/>
                <a:gd name="T97" fmla="*/ 19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0" h="258">
                  <a:moveTo>
                    <a:pt x="9" y="191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60" y="204"/>
                    <a:pt x="60" y="204"/>
                    <a:pt x="60" y="204"/>
                  </a:cubicBezTo>
                  <a:cubicBezTo>
                    <a:pt x="67" y="202"/>
                    <a:pt x="67" y="202"/>
                    <a:pt x="67" y="202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102" y="228"/>
                    <a:pt x="102" y="228"/>
                    <a:pt x="102" y="228"/>
                  </a:cubicBezTo>
                  <a:cubicBezTo>
                    <a:pt x="107" y="223"/>
                    <a:pt x="107" y="223"/>
                    <a:pt x="107" y="223"/>
                  </a:cubicBezTo>
                  <a:cubicBezTo>
                    <a:pt x="112" y="223"/>
                    <a:pt x="112" y="223"/>
                    <a:pt x="112" y="223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3" y="184"/>
                    <a:pt x="133" y="184"/>
                    <a:pt x="133" y="184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98" y="32"/>
                    <a:pt x="198" y="32"/>
                    <a:pt x="198" y="32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9" y="26"/>
                    <a:pt x="219" y="26"/>
                    <a:pt x="219" y="26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38" y="25"/>
                    <a:pt x="238" y="25"/>
                    <a:pt x="238" y="25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44" y="6"/>
                    <a:pt x="244" y="6"/>
                    <a:pt x="244" y="6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57" y="4"/>
                    <a:pt x="257" y="4"/>
                    <a:pt x="257" y="4"/>
                  </a:cubicBezTo>
                  <a:cubicBezTo>
                    <a:pt x="250" y="11"/>
                    <a:pt x="250" y="11"/>
                    <a:pt x="250" y="11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73" y="50"/>
                    <a:pt x="273" y="50"/>
                    <a:pt x="273" y="50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265" y="99"/>
                    <a:pt x="265" y="99"/>
                    <a:pt x="265" y="99"/>
                  </a:cubicBezTo>
                  <a:cubicBezTo>
                    <a:pt x="257" y="106"/>
                    <a:pt x="257" y="106"/>
                    <a:pt x="257" y="106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61" y="123"/>
                    <a:pt x="261" y="123"/>
                    <a:pt x="261" y="123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5" y="139"/>
                    <a:pt x="265" y="139"/>
                    <a:pt x="265" y="139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3" y="170"/>
                    <a:pt x="233" y="170"/>
                    <a:pt x="233" y="170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8"/>
                    <a:pt x="184" y="208"/>
                    <a:pt x="184" y="208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29"/>
                    <a:pt x="184" y="229"/>
                    <a:pt x="184" y="229"/>
                  </a:cubicBezTo>
                  <a:cubicBezTo>
                    <a:pt x="191" y="229"/>
                    <a:pt x="191" y="229"/>
                    <a:pt x="191" y="229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0" y="243"/>
                    <a:pt x="177" y="245"/>
                    <a:pt x="176" y="246"/>
                  </a:cubicBezTo>
                  <a:cubicBezTo>
                    <a:pt x="173" y="247"/>
                    <a:pt x="165" y="248"/>
                    <a:pt x="164" y="244"/>
                  </a:cubicBezTo>
                  <a:cubicBezTo>
                    <a:pt x="164" y="239"/>
                    <a:pt x="159" y="238"/>
                    <a:pt x="156" y="238"/>
                  </a:cubicBezTo>
                  <a:cubicBezTo>
                    <a:pt x="153" y="237"/>
                    <a:pt x="152" y="244"/>
                    <a:pt x="146" y="241"/>
                  </a:cubicBezTo>
                  <a:cubicBezTo>
                    <a:pt x="139" y="237"/>
                    <a:pt x="127" y="243"/>
                    <a:pt x="122" y="245"/>
                  </a:cubicBezTo>
                  <a:cubicBezTo>
                    <a:pt x="117" y="246"/>
                    <a:pt x="115" y="252"/>
                    <a:pt x="112" y="253"/>
                  </a:cubicBezTo>
                  <a:cubicBezTo>
                    <a:pt x="109" y="253"/>
                    <a:pt x="104" y="258"/>
                    <a:pt x="102" y="257"/>
                  </a:cubicBezTo>
                  <a:cubicBezTo>
                    <a:pt x="100" y="257"/>
                    <a:pt x="86" y="254"/>
                    <a:pt x="80" y="251"/>
                  </a:cubicBezTo>
                  <a:cubicBezTo>
                    <a:pt x="74" y="247"/>
                    <a:pt x="74" y="247"/>
                    <a:pt x="73" y="243"/>
                  </a:cubicBezTo>
                  <a:cubicBezTo>
                    <a:pt x="72" y="239"/>
                    <a:pt x="70" y="234"/>
                    <a:pt x="68" y="228"/>
                  </a:cubicBezTo>
                  <a:cubicBezTo>
                    <a:pt x="67" y="223"/>
                    <a:pt x="63" y="225"/>
                    <a:pt x="58" y="225"/>
                  </a:cubicBezTo>
                  <a:cubicBezTo>
                    <a:pt x="52" y="225"/>
                    <a:pt x="48" y="224"/>
                    <a:pt x="47" y="223"/>
                  </a:cubicBezTo>
                  <a:cubicBezTo>
                    <a:pt x="47" y="222"/>
                    <a:pt x="41" y="219"/>
                    <a:pt x="35" y="219"/>
                  </a:cubicBezTo>
                  <a:cubicBezTo>
                    <a:pt x="29" y="220"/>
                    <a:pt x="27" y="220"/>
                    <a:pt x="22" y="219"/>
                  </a:cubicBezTo>
                  <a:cubicBezTo>
                    <a:pt x="16" y="218"/>
                    <a:pt x="15" y="218"/>
                    <a:pt x="11" y="215"/>
                  </a:cubicBezTo>
                  <a:cubicBezTo>
                    <a:pt x="9" y="213"/>
                    <a:pt x="7" y="214"/>
                    <a:pt x="6" y="216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4" y="198"/>
                    <a:pt x="4" y="198"/>
                    <a:pt x="4" y="198"/>
                  </a:cubicBezTo>
                  <a:lnTo>
                    <a:pt x="9" y="191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86">
              <a:extLst>
                <a:ext uri="{FF2B5EF4-FFF2-40B4-BE49-F238E27FC236}">
                  <a16:creationId xmlns:a16="http://schemas.microsoft.com/office/drawing/2014/main" id="{888548B9-B145-4C90-AA3B-668BAC6246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6" y="4039"/>
              <a:ext cx="377" cy="248"/>
            </a:xfrm>
            <a:custGeom>
              <a:avLst/>
              <a:gdLst>
                <a:gd name="T0" fmla="*/ 0 w 181"/>
                <a:gd name="T1" fmla="*/ 67 h 119"/>
                <a:gd name="T2" fmla="*/ 13 w 181"/>
                <a:gd name="T3" fmla="*/ 68 h 119"/>
                <a:gd name="T4" fmla="*/ 21 w 181"/>
                <a:gd name="T5" fmla="*/ 62 h 119"/>
                <a:gd name="T6" fmla="*/ 21 w 181"/>
                <a:gd name="T7" fmla="*/ 53 h 119"/>
                <a:gd name="T8" fmla="*/ 27 w 181"/>
                <a:gd name="T9" fmla="*/ 52 h 119"/>
                <a:gd name="T10" fmla="*/ 39 w 181"/>
                <a:gd name="T11" fmla="*/ 59 h 119"/>
                <a:gd name="T12" fmla="*/ 53 w 181"/>
                <a:gd name="T13" fmla="*/ 60 h 119"/>
                <a:gd name="T14" fmla="*/ 66 w 181"/>
                <a:gd name="T15" fmla="*/ 59 h 119"/>
                <a:gd name="T16" fmla="*/ 78 w 181"/>
                <a:gd name="T17" fmla="*/ 50 h 119"/>
                <a:gd name="T18" fmla="*/ 85 w 181"/>
                <a:gd name="T19" fmla="*/ 50 h 119"/>
                <a:gd name="T20" fmla="*/ 85 w 181"/>
                <a:gd name="T21" fmla="*/ 40 h 119"/>
                <a:gd name="T22" fmla="*/ 91 w 181"/>
                <a:gd name="T23" fmla="*/ 35 h 119"/>
                <a:gd name="T24" fmla="*/ 90 w 181"/>
                <a:gd name="T25" fmla="*/ 29 h 119"/>
                <a:gd name="T26" fmla="*/ 98 w 181"/>
                <a:gd name="T27" fmla="*/ 26 h 119"/>
                <a:gd name="T28" fmla="*/ 100 w 181"/>
                <a:gd name="T29" fmla="*/ 13 h 119"/>
                <a:gd name="T30" fmla="*/ 108 w 181"/>
                <a:gd name="T31" fmla="*/ 11 h 119"/>
                <a:gd name="T32" fmla="*/ 114 w 181"/>
                <a:gd name="T33" fmla="*/ 11 h 119"/>
                <a:gd name="T34" fmla="*/ 117 w 181"/>
                <a:gd name="T35" fmla="*/ 8 h 119"/>
                <a:gd name="T36" fmla="*/ 127 w 181"/>
                <a:gd name="T37" fmla="*/ 6 h 119"/>
                <a:gd name="T38" fmla="*/ 133 w 181"/>
                <a:gd name="T39" fmla="*/ 4 h 119"/>
                <a:gd name="T40" fmla="*/ 135 w 181"/>
                <a:gd name="T41" fmla="*/ 0 h 119"/>
                <a:gd name="T42" fmla="*/ 144 w 181"/>
                <a:gd name="T43" fmla="*/ 2 h 119"/>
                <a:gd name="T44" fmla="*/ 155 w 181"/>
                <a:gd name="T45" fmla="*/ 5 h 119"/>
                <a:gd name="T46" fmla="*/ 164 w 181"/>
                <a:gd name="T47" fmla="*/ 12 h 119"/>
                <a:gd name="T48" fmla="*/ 176 w 181"/>
                <a:gd name="T49" fmla="*/ 10 h 119"/>
                <a:gd name="T50" fmla="*/ 181 w 181"/>
                <a:gd name="T51" fmla="*/ 17 h 119"/>
                <a:gd name="T52" fmla="*/ 176 w 181"/>
                <a:gd name="T53" fmla="*/ 24 h 119"/>
                <a:gd name="T54" fmla="*/ 172 w 181"/>
                <a:gd name="T55" fmla="*/ 31 h 119"/>
                <a:gd name="T56" fmla="*/ 178 w 181"/>
                <a:gd name="T57" fmla="*/ 42 h 119"/>
                <a:gd name="T58" fmla="*/ 178 w 181"/>
                <a:gd name="T59" fmla="*/ 45 h 119"/>
                <a:gd name="T60" fmla="*/ 172 w 181"/>
                <a:gd name="T61" fmla="*/ 51 h 119"/>
                <a:gd name="T62" fmla="*/ 167 w 181"/>
                <a:gd name="T63" fmla="*/ 59 h 119"/>
                <a:gd name="T64" fmla="*/ 162 w 181"/>
                <a:gd name="T65" fmla="*/ 72 h 119"/>
                <a:gd name="T66" fmla="*/ 169 w 181"/>
                <a:gd name="T67" fmla="*/ 85 h 119"/>
                <a:gd name="T68" fmla="*/ 171 w 181"/>
                <a:gd name="T69" fmla="*/ 99 h 119"/>
                <a:gd name="T70" fmla="*/ 163 w 181"/>
                <a:gd name="T71" fmla="*/ 107 h 119"/>
                <a:gd name="T72" fmla="*/ 152 w 181"/>
                <a:gd name="T73" fmla="*/ 109 h 119"/>
                <a:gd name="T74" fmla="*/ 144 w 181"/>
                <a:gd name="T75" fmla="*/ 108 h 119"/>
                <a:gd name="T76" fmla="*/ 135 w 181"/>
                <a:gd name="T77" fmla="*/ 106 h 119"/>
                <a:gd name="T78" fmla="*/ 126 w 181"/>
                <a:gd name="T79" fmla="*/ 109 h 119"/>
                <a:gd name="T80" fmla="*/ 114 w 181"/>
                <a:gd name="T81" fmla="*/ 108 h 119"/>
                <a:gd name="T82" fmla="*/ 101 w 181"/>
                <a:gd name="T83" fmla="*/ 101 h 119"/>
                <a:gd name="T84" fmla="*/ 99 w 181"/>
                <a:gd name="T85" fmla="*/ 92 h 119"/>
                <a:gd name="T86" fmla="*/ 88 w 181"/>
                <a:gd name="T87" fmla="*/ 91 h 119"/>
                <a:gd name="T88" fmla="*/ 80 w 181"/>
                <a:gd name="T89" fmla="*/ 92 h 119"/>
                <a:gd name="T90" fmla="*/ 69 w 181"/>
                <a:gd name="T91" fmla="*/ 88 h 119"/>
                <a:gd name="T92" fmla="*/ 61 w 181"/>
                <a:gd name="T93" fmla="*/ 87 h 119"/>
                <a:gd name="T94" fmla="*/ 55 w 181"/>
                <a:gd name="T95" fmla="*/ 90 h 119"/>
                <a:gd name="T96" fmla="*/ 47 w 181"/>
                <a:gd name="T97" fmla="*/ 94 h 119"/>
                <a:gd name="T98" fmla="*/ 41 w 181"/>
                <a:gd name="T99" fmla="*/ 97 h 119"/>
                <a:gd name="T100" fmla="*/ 34 w 181"/>
                <a:gd name="T101" fmla="*/ 102 h 119"/>
                <a:gd name="T102" fmla="*/ 24 w 181"/>
                <a:gd name="T103" fmla="*/ 107 h 119"/>
                <a:gd name="T104" fmla="*/ 16 w 181"/>
                <a:gd name="T105" fmla="*/ 112 h 119"/>
                <a:gd name="T106" fmla="*/ 13 w 181"/>
                <a:gd name="T107" fmla="*/ 114 h 119"/>
                <a:gd name="T108" fmla="*/ 11 w 181"/>
                <a:gd name="T109" fmla="*/ 112 h 119"/>
                <a:gd name="T110" fmla="*/ 5 w 181"/>
                <a:gd name="T111" fmla="*/ 105 h 119"/>
                <a:gd name="T112" fmla="*/ 14 w 181"/>
                <a:gd name="T113" fmla="*/ 101 h 119"/>
                <a:gd name="T114" fmla="*/ 14 w 181"/>
                <a:gd name="T115" fmla="*/ 96 h 119"/>
                <a:gd name="T116" fmla="*/ 2 w 181"/>
                <a:gd name="T117" fmla="*/ 83 h 119"/>
                <a:gd name="T118" fmla="*/ 0 w 181"/>
                <a:gd name="T119" fmla="*/ 67 h 119"/>
                <a:gd name="T120" fmla="*/ 13 w 181"/>
                <a:gd name="T121" fmla="*/ 119 h 119"/>
                <a:gd name="T122" fmla="*/ 13 w 181"/>
                <a:gd name="T123" fmla="*/ 119 h 119"/>
                <a:gd name="T124" fmla="*/ 13 w 181"/>
                <a:gd name="T12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119">
                  <a:moveTo>
                    <a:pt x="0" y="67"/>
                  </a:moveTo>
                  <a:cubicBezTo>
                    <a:pt x="13" y="68"/>
                    <a:pt x="13" y="68"/>
                    <a:pt x="13" y="68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8" y="43"/>
                    <a:pt x="178" y="44"/>
                    <a:pt x="178" y="45"/>
                  </a:cubicBezTo>
                  <a:cubicBezTo>
                    <a:pt x="178" y="48"/>
                    <a:pt x="175" y="48"/>
                    <a:pt x="172" y="51"/>
                  </a:cubicBezTo>
                  <a:cubicBezTo>
                    <a:pt x="168" y="53"/>
                    <a:pt x="170" y="58"/>
                    <a:pt x="167" y="59"/>
                  </a:cubicBezTo>
                  <a:cubicBezTo>
                    <a:pt x="164" y="60"/>
                    <a:pt x="162" y="68"/>
                    <a:pt x="162" y="72"/>
                  </a:cubicBezTo>
                  <a:cubicBezTo>
                    <a:pt x="162" y="77"/>
                    <a:pt x="164" y="80"/>
                    <a:pt x="169" y="85"/>
                  </a:cubicBezTo>
                  <a:cubicBezTo>
                    <a:pt x="173" y="91"/>
                    <a:pt x="175" y="97"/>
                    <a:pt x="171" y="99"/>
                  </a:cubicBezTo>
                  <a:cubicBezTo>
                    <a:pt x="167" y="101"/>
                    <a:pt x="168" y="102"/>
                    <a:pt x="163" y="107"/>
                  </a:cubicBezTo>
                  <a:cubicBezTo>
                    <a:pt x="158" y="112"/>
                    <a:pt x="154" y="112"/>
                    <a:pt x="152" y="109"/>
                  </a:cubicBezTo>
                  <a:cubicBezTo>
                    <a:pt x="150" y="106"/>
                    <a:pt x="146" y="108"/>
                    <a:pt x="144" y="108"/>
                  </a:cubicBezTo>
                  <a:cubicBezTo>
                    <a:pt x="142" y="108"/>
                    <a:pt x="136" y="108"/>
                    <a:pt x="135" y="106"/>
                  </a:cubicBezTo>
                  <a:cubicBezTo>
                    <a:pt x="133" y="104"/>
                    <a:pt x="128" y="106"/>
                    <a:pt x="126" y="109"/>
                  </a:cubicBezTo>
                  <a:cubicBezTo>
                    <a:pt x="123" y="111"/>
                    <a:pt x="119" y="109"/>
                    <a:pt x="114" y="108"/>
                  </a:cubicBezTo>
                  <a:cubicBezTo>
                    <a:pt x="110" y="108"/>
                    <a:pt x="103" y="104"/>
                    <a:pt x="101" y="101"/>
                  </a:cubicBezTo>
                  <a:cubicBezTo>
                    <a:pt x="100" y="98"/>
                    <a:pt x="100" y="94"/>
                    <a:pt x="99" y="92"/>
                  </a:cubicBezTo>
                  <a:cubicBezTo>
                    <a:pt x="99" y="91"/>
                    <a:pt x="90" y="92"/>
                    <a:pt x="88" y="91"/>
                  </a:cubicBezTo>
                  <a:cubicBezTo>
                    <a:pt x="87" y="90"/>
                    <a:pt x="82" y="92"/>
                    <a:pt x="80" y="92"/>
                  </a:cubicBezTo>
                  <a:cubicBezTo>
                    <a:pt x="79" y="92"/>
                    <a:pt x="71" y="90"/>
                    <a:pt x="69" y="88"/>
                  </a:cubicBezTo>
                  <a:cubicBezTo>
                    <a:pt x="66" y="85"/>
                    <a:pt x="65" y="87"/>
                    <a:pt x="61" y="87"/>
                  </a:cubicBezTo>
                  <a:cubicBezTo>
                    <a:pt x="58" y="87"/>
                    <a:pt x="57" y="90"/>
                    <a:pt x="55" y="90"/>
                  </a:cubicBezTo>
                  <a:cubicBezTo>
                    <a:pt x="53" y="90"/>
                    <a:pt x="48" y="92"/>
                    <a:pt x="47" y="94"/>
                  </a:cubicBezTo>
                  <a:cubicBezTo>
                    <a:pt x="45" y="96"/>
                    <a:pt x="44" y="97"/>
                    <a:pt x="41" y="97"/>
                  </a:cubicBezTo>
                  <a:cubicBezTo>
                    <a:pt x="38" y="98"/>
                    <a:pt x="37" y="101"/>
                    <a:pt x="34" y="102"/>
                  </a:cubicBezTo>
                  <a:cubicBezTo>
                    <a:pt x="32" y="103"/>
                    <a:pt x="27" y="105"/>
                    <a:pt x="24" y="107"/>
                  </a:cubicBezTo>
                  <a:cubicBezTo>
                    <a:pt x="22" y="108"/>
                    <a:pt x="20" y="112"/>
                    <a:pt x="16" y="112"/>
                  </a:cubicBezTo>
                  <a:cubicBezTo>
                    <a:pt x="15" y="112"/>
                    <a:pt x="14" y="113"/>
                    <a:pt x="13" y="114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0" y="67"/>
                    <a:pt x="0" y="67"/>
                    <a:pt x="0" y="67"/>
                  </a:cubicBezTo>
                  <a:close/>
                  <a:moveTo>
                    <a:pt x="13" y="119"/>
                  </a:move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87">
              <a:extLst>
                <a:ext uri="{FF2B5EF4-FFF2-40B4-BE49-F238E27FC236}">
                  <a16:creationId xmlns:a16="http://schemas.microsoft.com/office/drawing/2014/main" id="{8BA77221-2FDA-49E6-86CA-4FC5D2CC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4110"/>
              <a:ext cx="219" cy="212"/>
            </a:xfrm>
            <a:custGeom>
              <a:avLst/>
              <a:gdLst>
                <a:gd name="T0" fmla="*/ 1 w 105"/>
                <a:gd name="T1" fmla="*/ 57 h 102"/>
                <a:gd name="T2" fmla="*/ 0 w 105"/>
                <a:gd name="T3" fmla="*/ 65 h 102"/>
                <a:gd name="T4" fmla="*/ 8 w 105"/>
                <a:gd name="T5" fmla="*/ 69 h 102"/>
                <a:gd name="T6" fmla="*/ 16 w 105"/>
                <a:gd name="T7" fmla="*/ 78 h 102"/>
                <a:gd name="T8" fmla="*/ 18 w 105"/>
                <a:gd name="T9" fmla="*/ 86 h 102"/>
                <a:gd name="T10" fmla="*/ 29 w 105"/>
                <a:gd name="T11" fmla="*/ 88 h 102"/>
                <a:gd name="T12" fmla="*/ 38 w 105"/>
                <a:gd name="T13" fmla="*/ 88 h 102"/>
                <a:gd name="T14" fmla="*/ 46 w 105"/>
                <a:gd name="T15" fmla="*/ 82 h 102"/>
                <a:gd name="T16" fmla="*/ 46 w 105"/>
                <a:gd name="T17" fmla="*/ 88 h 102"/>
                <a:gd name="T18" fmla="*/ 52 w 105"/>
                <a:gd name="T19" fmla="*/ 95 h 102"/>
                <a:gd name="T20" fmla="*/ 62 w 105"/>
                <a:gd name="T21" fmla="*/ 102 h 102"/>
                <a:gd name="T22" fmla="*/ 72 w 105"/>
                <a:gd name="T23" fmla="*/ 99 h 102"/>
                <a:gd name="T24" fmla="*/ 79 w 105"/>
                <a:gd name="T25" fmla="*/ 92 h 102"/>
                <a:gd name="T26" fmla="*/ 91 w 105"/>
                <a:gd name="T27" fmla="*/ 92 h 102"/>
                <a:gd name="T28" fmla="*/ 104 w 105"/>
                <a:gd name="T29" fmla="*/ 85 h 102"/>
                <a:gd name="T30" fmla="*/ 104 w 105"/>
                <a:gd name="T31" fmla="*/ 80 h 102"/>
                <a:gd name="T32" fmla="*/ 102 w 105"/>
                <a:gd name="T33" fmla="*/ 78 h 102"/>
                <a:gd name="T34" fmla="*/ 96 w 105"/>
                <a:gd name="T35" fmla="*/ 71 h 102"/>
                <a:gd name="T36" fmla="*/ 105 w 105"/>
                <a:gd name="T37" fmla="*/ 67 h 102"/>
                <a:gd name="T38" fmla="*/ 105 w 105"/>
                <a:gd name="T39" fmla="*/ 62 h 102"/>
                <a:gd name="T40" fmla="*/ 93 w 105"/>
                <a:gd name="T41" fmla="*/ 49 h 102"/>
                <a:gd name="T42" fmla="*/ 91 w 105"/>
                <a:gd name="T43" fmla="*/ 33 h 102"/>
                <a:gd name="T44" fmla="*/ 85 w 105"/>
                <a:gd name="T45" fmla="*/ 33 h 102"/>
                <a:gd name="T46" fmla="*/ 82 w 105"/>
                <a:gd name="T47" fmla="*/ 41 h 102"/>
                <a:gd name="T48" fmla="*/ 76 w 105"/>
                <a:gd name="T49" fmla="*/ 40 h 102"/>
                <a:gd name="T50" fmla="*/ 70 w 105"/>
                <a:gd name="T51" fmla="*/ 34 h 102"/>
                <a:gd name="T52" fmla="*/ 73 w 105"/>
                <a:gd name="T53" fmla="*/ 31 h 102"/>
                <a:gd name="T54" fmla="*/ 73 w 105"/>
                <a:gd name="T55" fmla="*/ 24 h 102"/>
                <a:gd name="T56" fmla="*/ 81 w 105"/>
                <a:gd name="T57" fmla="*/ 14 h 102"/>
                <a:gd name="T58" fmla="*/ 81 w 105"/>
                <a:gd name="T59" fmla="*/ 9 h 102"/>
                <a:gd name="T60" fmla="*/ 76 w 105"/>
                <a:gd name="T61" fmla="*/ 8 h 102"/>
                <a:gd name="T62" fmla="*/ 69 w 105"/>
                <a:gd name="T63" fmla="*/ 4 h 102"/>
                <a:gd name="T64" fmla="*/ 63 w 105"/>
                <a:gd name="T65" fmla="*/ 5 h 102"/>
                <a:gd name="T66" fmla="*/ 57 w 105"/>
                <a:gd name="T67" fmla="*/ 0 h 102"/>
                <a:gd name="T68" fmla="*/ 50 w 105"/>
                <a:gd name="T69" fmla="*/ 5 h 102"/>
                <a:gd name="T70" fmla="*/ 54 w 105"/>
                <a:gd name="T71" fmla="*/ 11 h 102"/>
                <a:gd name="T72" fmla="*/ 48 w 105"/>
                <a:gd name="T73" fmla="*/ 18 h 102"/>
                <a:gd name="T74" fmla="*/ 43 w 105"/>
                <a:gd name="T75" fmla="*/ 20 h 102"/>
                <a:gd name="T76" fmla="*/ 38 w 105"/>
                <a:gd name="T77" fmla="*/ 16 h 102"/>
                <a:gd name="T78" fmla="*/ 34 w 105"/>
                <a:gd name="T79" fmla="*/ 19 h 102"/>
                <a:gd name="T80" fmla="*/ 33 w 105"/>
                <a:gd name="T81" fmla="*/ 26 h 102"/>
                <a:gd name="T82" fmla="*/ 24 w 105"/>
                <a:gd name="T83" fmla="*/ 34 h 102"/>
                <a:gd name="T84" fmla="*/ 17 w 105"/>
                <a:gd name="T85" fmla="*/ 34 h 102"/>
                <a:gd name="T86" fmla="*/ 0 w 105"/>
                <a:gd name="T87" fmla="*/ 41 h 102"/>
                <a:gd name="T88" fmla="*/ 7 w 105"/>
                <a:gd name="T89" fmla="*/ 49 h 102"/>
                <a:gd name="T90" fmla="*/ 9 w 105"/>
                <a:gd name="T91" fmla="*/ 56 h 102"/>
                <a:gd name="T92" fmla="*/ 1 w 105"/>
                <a:gd name="T93" fmla="*/ 5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102">
                  <a:moveTo>
                    <a:pt x="1" y="57"/>
                  </a:moveTo>
                  <a:cubicBezTo>
                    <a:pt x="1" y="61"/>
                    <a:pt x="0" y="64"/>
                    <a:pt x="0" y="65"/>
                  </a:cubicBezTo>
                  <a:cubicBezTo>
                    <a:pt x="0" y="67"/>
                    <a:pt x="6" y="67"/>
                    <a:pt x="8" y="69"/>
                  </a:cubicBezTo>
                  <a:cubicBezTo>
                    <a:pt x="11" y="71"/>
                    <a:pt x="15" y="74"/>
                    <a:pt x="16" y="78"/>
                  </a:cubicBezTo>
                  <a:cubicBezTo>
                    <a:pt x="16" y="81"/>
                    <a:pt x="18" y="86"/>
                    <a:pt x="18" y="86"/>
                  </a:cubicBezTo>
                  <a:cubicBezTo>
                    <a:pt x="18" y="86"/>
                    <a:pt x="28" y="86"/>
                    <a:pt x="29" y="88"/>
                  </a:cubicBezTo>
                  <a:cubicBezTo>
                    <a:pt x="30" y="89"/>
                    <a:pt x="36" y="91"/>
                    <a:pt x="38" y="88"/>
                  </a:cubicBezTo>
                  <a:cubicBezTo>
                    <a:pt x="40" y="85"/>
                    <a:pt x="45" y="81"/>
                    <a:pt x="46" y="82"/>
                  </a:cubicBezTo>
                  <a:cubicBezTo>
                    <a:pt x="46" y="83"/>
                    <a:pt x="46" y="86"/>
                    <a:pt x="46" y="88"/>
                  </a:cubicBezTo>
                  <a:cubicBezTo>
                    <a:pt x="46" y="89"/>
                    <a:pt x="50" y="92"/>
                    <a:pt x="52" y="95"/>
                  </a:cubicBezTo>
                  <a:cubicBezTo>
                    <a:pt x="54" y="98"/>
                    <a:pt x="58" y="102"/>
                    <a:pt x="62" y="102"/>
                  </a:cubicBezTo>
                  <a:cubicBezTo>
                    <a:pt x="65" y="102"/>
                    <a:pt x="71" y="101"/>
                    <a:pt x="72" y="99"/>
                  </a:cubicBezTo>
                  <a:cubicBezTo>
                    <a:pt x="74" y="96"/>
                    <a:pt x="76" y="92"/>
                    <a:pt x="79" y="92"/>
                  </a:cubicBezTo>
                  <a:cubicBezTo>
                    <a:pt x="83" y="92"/>
                    <a:pt x="87" y="92"/>
                    <a:pt x="91" y="92"/>
                  </a:cubicBezTo>
                  <a:cubicBezTo>
                    <a:pt x="94" y="92"/>
                    <a:pt x="104" y="87"/>
                    <a:pt x="104" y="85"/>
                  </a:cubicBezTo>
                  <a:cubicBezTo>
                    <a:pt x="104" y="84"/>
                    <a:pt x="104" y="82"/>
                    <a:pt x="104" y="80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9" y="56"/>
                    <a:pt x="9" y="56"/>
                    <a:pt x="9" y="56"/>
                  </a:cubicBezTo>
                  <a:lnTo>
                    <a:pt x="1" y="5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88">
              <a:extLst>
                <a:ext uri="{FF2B5EF4-FFF2-40B4-BE49-F238E27FC236}">
                  <a16:creationId xmlns:a16="http://schemas.microsoft.com/office/drawing/2014/main" id="{63B47B71-3CA7-4524-BBD7-49D31471B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941"/>
              <a:ext cx="152" cy="254"/>
            </a:xfrm>
            <a:custGeom>
              <a:avLst/>
              <a:gdLst>
                <a:gd name="T0" fmla="*/ 42 w 152"/>
                <a:gd name="T1" fmla="*/ 0 h 254"/>
                <a:gd name="T2" fmla="*/ 58 w 152"/>
                <a:gd name="T3" fmla="*/ 29 h 254"/>
                <a:gd name="T4" fmla="*/ 71 w 152"/>
                <a:gd name="T5" fmla="*/ 29 h 254"/>
                <a:gd name="T6" fmla="*/ 79 w 152"/>
                <a:gd name="T7" fmla="*/ 23 h 254"/>
                <a:gd name="T8" fmla="*/ 106 w 152"/>
                <a:gd name="T9" fmla="*/ 29 h 254"/>
                <a:gd name="T10" fmla="*/ 115 w 152"/>
                <a:gd name="T11" fmla="*/ 25 h 254"/>
                <a:gd name="T12" fmla="*/ 121 w 152"/>
                <a:gd name="T13" fmla="*/ 35 h 254"/>
                <a:gd name="T14" fmla="*/ 115 w 152"/>
                <a:gd name="T15" fmla="*/ 48 h 254"/>
                <a:gd name="T16" fmla="*/ 129 w 152"/>
                <a:gd name="T17" fmla="*/ 62 h 254"/>
                <a:gd name="T18" fmla="*/ 129 w 152"/>
                <a:gd name="T19" fmla="*/ 81 h 254"/>
                <a:gd name="T20" fmla="*/ 148 w 152"/>
                <a:gd name="T21" fmla="*/ 96 h 254"/>
                <a:gd name="T22" fmla="*/ 146 w 152"/>
                <a:gd name="T23" fmla="*/ 114 h 254"/>
                <a:gd name="T24" fmla="*/ 152 w 152"/>
                <a:gd name="T25" fmla="*/ 127 h 254"/>
                <a:gd name="T26" fmla="*/ 133 w 152"/>
                <a:gd name="T27" fmla="*/ 144 h 254"/>
                <a:gd name="T28" fmla="*/ 135 w 152"/>
                <a:gd name="T29" fmla="*/ 154 h 254"/>
                <a:gd name="T30" fmla="*/ 110 w 152"/>
                <a:gd name="T31" fmla="*/ 177 h 254"/>
                <a:gd name="T32" fmla="*/ 100 w 152"/>
                <a:gd name="T33" fmla="*/ 206 h 254"/>
                <a:gd name="T34" fmla="*/ 87 w 152"/>
                <a:gd name="T35" fmla="*/ 208 h 254"/>
                <a:gd name="T36" fmla="*/ 87 w 152"/>
                <a:gd name="T37" fmla="*/ 227 h 254"/>
                <a:gd name="T38" fmla="*/ 71 w 152"/>
                <a:gd name="T39" fmla="*/ 239 h 254"/>
                <a:gd name="T40" fmla="*/ 44 w 152"/>
                <a:gd name="T41" fmla="*/ 237 h 254"/>
                <a:gd name="T42" fmla="*/ 31 w 152"/>
                <a:gd name="T43" fmla="*/ 237 h 254"/>
                <a:gd name="T44" fmla="*/ 25 w 152"/>
                <a:gd name="T45" fmla="*/ 254 h 254"/>
                <a:gd name="T46" fmla="*/ 12 w 152"/>
                <a:gd name="T47" fmla="*/ 252 h 254"/>
                <a:gd name="T48" fmla="*/ 0 w 152"/>
                <a:gd name="T49" fmla="*/ 239 h 254"/>
                <a:gd name="T50" fmla="*/ 6 w 152"/>
                <a:gd name="T51" fmla="*/ 233 h 254"/>
                <a:gd name="T52" fmla="*/ 6 w 152"/>
                <a:gd name="T53" fmla="*/ 219 h 254"/>
                <a:gd name="T54" fmla="*/ 23 w 152"/>
                <a:gd name="T55" fmla="*/ 198 h 254"/>
                <a:gd name="T56" fmla="*/ 33 w 152"/>
                <a:gd name="T57" fmla="*/ 202 h 254"/>
                <a:gd name="T58" fmla="*/ 33 w 152"/>
                <a:gd name="T59" fmla="*/ 185 h 254"/>
                <a:gd name="T60" fmla="*/ 54 w 152"/>
                <a:gd name="T61" fmla="*/ 169 h 254"/>
                <a:gd name="T62" fmla="*/ 44 w 152"/>
                <a:gd name="T63" fmla="*/ 152 h 254"/>
                <a:gd name="T64" fmla="*/ 50 w 152"/>
                <a:gd name="T65" fmla="*/ 137 h 254"/>
                <a:gd name="T66" fmla="*/ 35 w 152"/>
                <a:gd name="T67" fmla="*/ 123 h 254"/>
                <a:gd name="T68" fmla="*/ 50 w 152"/>
                <a:gd name="T69" fmla="*/ 104 h 254"/>
                <a:gd name="T70" fmla="*/ 50 w 152"/>
                <a:gd name="T71" fmla="*/ 81 h 254"/>
                <a:gd name="T72" fmla="*/ 58 w 152"/>
                <a:gd name="T73" fmla="*/ 71 h 254"/>
                <a:gd name="T74" fmla="*/ 42 w 152"/>
                <a:gd name="T75" fmla="*/ 69 h 254"/>
                <a:gd name="T76" fmla="*/ 29 w 152"/>
                <a:gd name="T77" fmla="*/ 73 h 254"/>
                <a:gd name="T78" fmla="*/ 23 w 152"/>
                <a:gd name="T79" fmla="*/ 69 h 254"/>
                <a:gd name="T80" fmla="*/ 37 w 152"/>
                <a:gd name="T81" fmla="*/ 58 h 254"/>
                <a:gd name="T82" fmla="*/ 37 w 152"/>
                <a:gd name="T83" fmla="*/ 33 h 254"/>
                <a:gd name="T84" fmla="*/ 29 w 152"/>
                <a:gd name="T85" fmla="*/ 8 h 254"/>
                <a:gd name="T86" fmla="*/ 42 w 152"/>
                <a:gd name="T87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254">
                  <a:moveTo>
                    <a:pt x="42" y="0"/>
                  </a:moveTo>
                  <a:lnTo>
                    <a:pt x="58" y="29"/>
                  </a:lnTo>
                  <a:lnTo>
                    <a:pt x="71" y="29"/>
                  </a:lnTo>
                  <a:lnTo>
                    <a:pt x="79" y="23"/>
                  </a:lnTo>
                  <a:lnTo>
                    <a:pt x="106" y="29"/>
                  </a:lnTo>
                  <a:lnTo>
                    <a:pt x="115" y="25"/>
                  </a:lnTo>
                  <a:lnTo>
                    <a:pt x="121" y="35"/>
                  </a:lnTo>
                  <a:lnTo>
                    <a:pt x="115" y="48"/>
                  </a:lnTo>
                  <a:lnTo>
                    <a:pt x="129" y="62"/>
                  </a:lnTo>
                  <a:lnTo>
                    <a:pt x="129" y="81"/>
                  </a:lnTo>
                  <a:lnTo>
                    <a:pt x="148" y="96"/>
                  </a:lnTo>
                  <a:lnTo>
                    <a:pt x="146" y="114"/>
                  </a:lnTo>
                  <a:lnTo>
                    <a:pt x="152" y="127"/>
                  </a:lnTo>
                  <a:lnTo>
                    <a:pt x="133" y="144"/>
                  </a:lnTo>
                  <a:lnTo>
                    <a:pt x="135" y="154"/>
                  </a:lnTo>
                  <a:lnTo>
                    <a:pt x="110" y="177"/>
                  </a:lnTo>
                  <a:lnTo>
                    <a:pt x="100" y="206"/>
                  </a:lnTo>
                  <a:lnTo>
                    <a:pt x="87" y="208"/>
                  </a:lnTo>
                  <a:lnTo>
                    <a:pt x="87" y="227"/>
                  </a:lnTo>
                  <a:lnTo>
                    <a:pt x="71" y="239"/>
                  </a:lnTo>
                  <a:lnTo>
                    <a:pt x="44" y="237"/>
                  </a:lnTo>
                  <a:lnTo>
                    <a:pt x="31" y="237"/>
                  </a:lnTo>
                  <a:lnTo>
                    <a:pt x="25" y="254"/>
                  </a:lnTo>
                  <a:lnTo>
                    <a:pt x="12" y="252"/>
                  </a:lnTo>
                  <a:lnTo>
                    <a:pt x="0" y="239"/>
                  </a:lnTo>
                  <a:lnTo>
                    <a:pt x="6" y="233"/>
                  </a:lnTo>
                  <a:lnTo>
                    <a:pt x="6" y="219"/>
                  </a:lnTo>
                  <a:lnTo>
                    <a:pt x="23" y="198"/>
                  </a:lnTo>
                  <a:lnTo>
                    <a:pt x="33" y="202"/>
                  </a:lnTo>
                  <a:lnTo>
                    <a:pt x="33" y="185"/>
                  </a:lnTo>
                  <a:lnTo>
                    <a:pt x="54" y="169"/>
                  </a:lnTo>
                  <a:lnTo>
                    <a:pt x="44" y="152"/>
                  </a:lnTo>
                  <a:lnTo>
                    <a:pt x="50" y="137"/>
                  </a:lnTo>
                  <a:lnTo>
                    <a:pt x="35" y="123"/>
                  </a:lnTo>
                  <a:lnTo>
                    <a:pt x="50" y="104"/>
                  </a:lnTo>
                  <a:lnTo>
                    <a:pt x="50" y="81"/>
                  </a:lnTo>
                  <a:lnTo>
                    <a:pt x="58" y="71"/>
                  </a:lnTo>
                  <a:lnTo>
                    <a:pt x="42" y="69"/>
                  </a:lnTo>
                  <a:lnTo>
                    <a:pt x="29" y="73"/>
                  </a:lnTo>
                  <a:lnTo>
                    <a:pt x="23" y="69"/>
                  </a:lnTo>
                  <a:lnTo>
                    <a:pt x="37" y="58"/>
                  </a:lnTo>
                  <a:lnTo>
                    <a:pt x="37" y="33"/>
                  </a:lnTo>
                  <a:lnTo>
                    <a:pt x="29" y="8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89">
              <a:extLst>
                <a:ext uri="{FF2B5EF4-FFF2-40B4-BE49-F238E27FC236}">
                  <a16:creationId xmlns:a16="http://schemas.microsoft.com/office/drawing/2014/main" id="{67996830-DD5C-450A-8532-29E9FD48B4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" y="1755"/>
              <a:ext cx="598" cy="756"/>
            </a:xfrm>
            <a:custGeom>
              <a:avLst/>
              <a:gdLst>
                <a:gd name="T0" fmla="*/ 7 w 287"/>
                <a:gd name="T1" fmla="*/ 247 h 363"/>
                <a:gd name="T2" fmla="*/ 23 w 287"/>
                <a:gd name="T3" fmla="*/ 214 h 363"/>
                <a:gd name="T4" fmla="*/ 38 w 287"/>
                <a:gd name="T5" fmla="*/ 203 h 363"/>
                <a:gd name="T6" fmla="*/ 42 w 287"/>
                <a:gd name="T7" fmla="*/ 213 h 363"/>
                <a:gd name="T8" fmla="*/ 54 w 287"/>
                <a:gd name="T9" fmla="*/ 191 h 363"/>
                <a:gd name="T10" fmla="*/ 27 w 287"/>
                <a:gd name="T11" fmla="*/ 181 h 363"/>
                <a:gd name="T12" fmla="*/ 47 w 287"/>
                <a:gd name="T13" fmla="*/ 153 h 363"/>
                <a:gd name="T14" fmla="*/ 76 w 287"/>
                <a:gd name="T15" fmla="*/ 114 h 363"/>
                <a:gd name="T16" fmla="*/ 117 w 287"/>
                <a:gd name="T17" fmla="*/ 85 h 363"/>
                <a:gd name="T18" fmla="*/ 155 w 287"/>
                <a:gd name="T19" fmla="*/ 58 h 363"/>
                <a:gd name="T20" fmla="*/ 179 w 287"/>
                <a:gd name="T21" fmla="*/ 61 h 363"/>
                <a:gd name="T22" fmla="*/ 168 w 287"/>
                <a:gd name="T23" fmla="*/ 53 h 363"/>
                <a:gd name="T24" fmla="*/ 172 w 287"/>
                <a:gd name="T25" fmla="*/ 34 h 363"/>
                <a:gd name="T26" fmla="*/ 205 w 287"/>
                <a:gd name="T27" fmla="*/ 2 h 363"/>
                <a:gd name="T28" fmla="*/ 218 w 287"/>
                <a:gd name="T29" fmla="*/ 18 h 363"/>
                <a:gd name="T30" fmla="*/ 224 w 287"/>
                <a:gd name="T31" fmla="*/ 39 h 363"/>
                <a:gd name="T32" fmla="*/ 247 w 287"/>
                <a:gd name="T33" fmla="*/ 45 h 363"/>
                <a:gd name="T34" fmla="*/ 246 w 287"/>
                <a:gd name="T35" fmla="*/ 64 h 363"/>
                <a:gd name="T36" fmla="*/ 226 w 287"/>
                <a:gd name="T37" fmla="*/ 84 h 363"/>
                <a:gd name="T38" fmla="*/ 204 w 287"/>
                <a:gd name="T39" fmla="*/ 107 h 363"/>
                <a:gd name="T40" fmla="*/ 184 w 287"/>
                <a:gd name="T41" fmla="*/ 113 h 363"/>
                <a:gd name="T42" fmla="*/ 187 w 287"/>
                <a:gd name="T43" fmla="*/ 124 h 363"/>
                <a:gd name="T44" fmla="*/ 209 w 287"/>
                <a:gd name="T45" fmla="*/ 135 h 363"/>
                <a:gd name="T46" fmla="*/ 212 w 287"/>
                <a:gd name="T47" fmla="*/ 161 h 363"/>
                <a:gd name="T48" fmla="*/ 202 w 287"/>
                <a:gd name="T49" fmla="*/ 179 h 363"/>
                <a:gd name="T50" fmla="*/ 220 w 287"/>
                <a:gd name="T51" fmla="*/ 168 h 363"/>
                <a:gd name="T52" fmla="*/ 246 w 287"/>
                <a:gd name="T53" fmla="*/ 163 h 363"/>
                <a:gd name="T54" fmla="*/ 272 w 287"/>
                <a:gd name="T55" fmla="*/ 159 h 363"/>
                <a:gd name="T56" fmla="*/ 264 w 287"/>
                <a:gd name="T57" fmla="*/ 191 h 363"/>
                <a:gd name="T58" fmla="*/ 275 w 287"/>
                <a:gd name="T59" fmla="*/ 228 h 363"/>
                <a:gd name="T60" fmla="*/ 264 w 287"/>
                <a:gd name="T61" fmla="*/ 239 h 363"/>
                <a:gd name="T62" fmla="*/ 251 w 287"/>
                <a:gd name="T63" fmla="*/ 254 h 363"/>
                <a:gd name="T64" fmla="*/ 241 w 287"/>
                <a:gd name="T65" fmla="*/ 284 h 363"/>
                <a:gd name="T66" fmla="*/ 224 w 287"/>
                <a:gd name="T67" fmla="*/ 289 h 363"/>
                <a:gd name="T68" fmla="*/ 207 w 287"/>
                <a:gd name="T69" fmla="*/ 289 h 363"/>
                <a:gd name="T70" fmla="*/ 178 w 287"/>
                <a:gd name="T71" fmla="*/ 280 h 363"/>
                <a:gd name="T72" fmla="*/ 161 w 287"/>
                <a:gd name="T73" fmla="*/ 298 h 363"/>
                <a:gd name="T74" fmla="*/ 144 w 287"/>
                <a:gd name="T75" fmla="*/ 312 h 363"/>
                <a:gd name="T76" fmla="*/ 136 w 287"/>
                <a:gd name="T77" fmla="*/ 326 h 363"/>
                <a:gd name="T78" fmla="*/ 124 w 287"/>
                <a:gd name="T79" fmla="*/ 349 h 363"/>
                <a:gd name="T80" fmla="*/ 91 w 287"/>
                <a:gd name="T81" fmla="*/ 357 h 363"/>
                <a:gd name="T82" fmla="*/ 70 w 287"/>
                <a:gd name="T83" fmla="*/ 352 h 363"/>
                <a:gd name="T84" fmla="*/ 59 w 287"/>
                <a:gd name="T85" fmla="*/ 354 h 363"/>
                <a:gd name="T86" fmla="*/ 26 w 287"/>
                <a:gd name="T87" fmla="*/ 346 h 363"/>
                <a:gd name="T88" fmla="*/ 20 w 287"/>
                <a:gd name="T89" fmla="*/ 322 h 363"/>
                <a:gd name="T90" fmla="*/ 26 w 287"/>
                <a:gd name="T91" fmla="*/ 301 h 363"/>
                <a:gd name="T92" fmla="*/ 25 w 287"/>
                <a:gd name="T93" fmla="*/ 278 h 363"/>
                <a:gd name="T94" fmla="*/ 30 w 287"/>
                <a:gd name="T95" fmla="*/ 60 h 363"/>
                <a:gd name="T96" fmla="*/ 30 w 287"/>
                <a:gd name="T97" fmla="*/ 95 h 363"/>
                <a:gd name="T98" fmla="*/ 40 w 287"/>
                <a:gd name="T99" fmla="*/ 6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363">
                  <a:moveTo>
                    <a:pt x="0" y="264"/>
                  </a:moveTo>
                  <a:cubicBezTo>
                    <a:pt x="0" y="263"/>
                    <a:pt x="1" y="263"/>
                    <a:pt x="1" y="262"/>
                  </a:cubicBezTo>
                  <a:cubicBezTo>
                    <a:pt x="4" y="255"/>
                    <a:pt x="5" y="250"/>
                    <a:pt x="7" y="247"/>
                  </a:cubicBezTo>
                  <a:cubicBezTo>
                    <a:pt x="9" y="245"/>
                    <a:pt x="14" y="244"/>
                    <a:pt x="17" y="240"/>
                  </a:cubicBezTo>
                  <a:cubicBezTo>
                    <a:pt x="21" y="235"/>
                    <a:pt x="26" y="231"/>
                    <a:pt x="26" y="227"/>
                  </a:cubicBezTo>
                  <a:cubicBezTo>
                    <a:pt x="27" y="223"/>
                    <a:pt x="25" y="216"/>
                    <a:pt x="23" y="214"/>
                  </a:cubicBezTo>
                  <a:cubicBezTo>
                    <a:pt x="20" y="212"/>
                    <a:pt x="20" y="207"/>
                    <a:pt x="20" y="206"/>
                  </a:cubicBezTo>
                  <a:cubicBezTo>
                    <a:pt x="21" y="204"/>
                    <a:pt x="28" y="197"/>
                    <a:pt x="30" y="197"/>
                  </a:cubicBezTo>
                  <a:cubicBezTo>
                    <a:pt x="31" y="196"/>
                    <a:pt x="38" y="202"/>
                    <a:pt x="38" y="203"/>
                  </a:cubicBezTo>
                  <a:cubicBezTo>
                    <a:pt x="37" y="205"/>
                    <a:pt x="32" y="208"/>
                    <a:pt x="31" y="211"/>
                  </a:cubicBezTo>
                  <a:cubicBezTo>
                    <a:pt x="29" y="213"/>
                    <a:pt x="34" y="213"/>
                    <a:pt x="36" y="214"/>
                  </a:cubicBezTo>
                  <a:cubicBezTo>
                    <a:pt x="38" y="215"/>
                    <a:pt x="39" y="215"/>
                    <a:pt x="42" y="213"/>
                  </a:cubicBezTo>
                  <a:cubicBezTo>
                    <a:pt x="46" y="210"/>
                    <a:pt x="48" y="206"/>
                    <a:pt x="51" y="207"/>
                  </a:cubicBezTo>
                  <a:cubicBezTo>
                    <a:pt x="54" y="208"/>
                    <a:pt x="59" y="207"/>
                    <a:pt x="61" y="203"/>
                  </a:cubicBezTo>
                  <a:cubicBezTo>
                    <a:pt x="62" y="200"/>
                    <a:pt x="61" y="192"/>
                    <a:pt x="54" y="191"/>
                  </a:cubicBezTo>
                  <a:cubicBezTo>
                    <a:pt x="47" y="189"/>
                    <a:pt x="42" y="191"/>
                    <a:pt x="40" y="192"/>
                  </a:cubicBezTo>
                  <a:cubicBezTo>
                    <a:pt x="39" y="193"/>
                    <a:pt x="37" y="191"/>
                    <a:pt x="35" y="188"/>
                  </a:cubicBezTo>
                  <a:cubicBezTo>
                    <a:pt x="32" y="185"/>
                    <a:pt x="27" y="182"/>
                    <a:pt x="27" y="181"/>
                  </a:cubicBezTo>
                  <a:cubicBezTo>
                    <a:pt x="27" y="180"/>
                    <a:pt x="29" y="177"/>
                    <a:pt x="33" y="174"/>
                  </a:cubicBezTo>
                  <a:cubicBezTo>
                    <a:pt x="37" y="170"/>
                    <a:pt x="42" y="162"/>
                    <a:pt x="44" y="161"/>
                  </a:cubicBezTo>
                  <a:cubicBezTo>
                    <a:pt x="47" y="161"/>
                    <a:pt x="46" y="156"/>
                    <a:pt x="47" y="153"/>
                  </a:cubicBezTo>
                  <a:cubicBezTo>
                    <a:pt x="49" y="151"/>
                    <a:pt x="54" y="143"/>
                    <a:pt x="54" y="139"/>
                  </a:cubicBezTo>
                  <a:cubicBezTo>
                    <a:pt x="53" y="135"/>
                    <a:pt x="53" y="134"/>
                    <a:pt x="60" y="130"/>
                  </a:cubicBezTo>
                  <a:cubicBezTo>
                    <a:pt x="66" y="125"/>
                    <a:pt x="75" y="118"/>
                    <a:pt x="76" y="114"/>
                  </a:cubicBezTo>
                  <a:cubicBezTo>
                    <a:pt x="77" y="111"/>
                    <a:pt x="84" y="105"/>
                    <a:pt x="89" y="101"/>
                  </a:cubicBezTo>
                  <a:cubicBezTo>
                    <a:pt x="95" y="98"/>
                    <a:pt x="98" y="99"/>
                    <a:pt x="102" y="94"/>
                  </a:cubicBezTo>
                  <a:cubicBezTo>
                    <a:pt x="106" y="89"/>
                    <a:pt x="115" y="87"/>
                    <a:pt x="117" y="85"/>
                  </a:cubicBezTo>
                  <a:cubicBezTo>
                    <a:pt x="120" y="83"/>
                    <a:pt x="129" y="76"/>
                    <a:pt x="131" y="73"/>
                  </a:cubicBezTo>
                  <a:cubicBezTo>
                    <a:pt x="133" y="71"/>
                    <a:pt x="143" y="64"/>
                    <a:pt x="146" y="61"/>
                  </a:cubicBezTo>
                  <a:cubicBezTo>
                    <a:pt x="148" y="59"/>
                    <a:pt x="152" y="60"/>
                    <a:pt x="155" y="58"/>
                  </a:cubicBezTo>
                  <a:cubicBezTo>
                    <a:pt x="157" y="56"/>
                    <a:pt x="160" y="56"/>
                    <a:pt x="161" y="57"/>
                  </a:cubicBezTo>
                  <a:cubicBezTo>
                    <a:pt x="162" y="59"/>
                    <a:pt x="167" y="60"/>
                    <a:pt x="170" y="59"/>
                  </a:cubicBezTo>
                  <a:cubicBezTo>
                    <a:pt x="173" y="58"/>
                    <a:pt x="178" y="61"/>
                    <a:pt x="179" y="61"/>
                  </a:cubicBezTo>
                  <a:cubicBezTo>
                    <a:pt x="180" y="60"/>
                    <a:pt x="188" y="55"/>
                    <a:pt x="184" y="54"/>
                  </a:cubicBezTo>
                  <a:cubicBezTo>
                    <a:pt x="181" y="53"/>
                    <a:pt x="180" y="51"/>
                    <a:pt x="176" y="53"/>
                  </a:cubicBezTo>
                  <a:cubicBezTo>
                    <a:pt x="172" y="54"/>
                    <a:pt x="170" y="52"/>
                    <a:pt x="168" y="53"/>
                  </a:cubicBezTo>
                  <a:cubicBezTo>
                    <a:pt x="165" y="53"/>
                    <a:pt x="166" y="49"/>
                    <a:pt x="168" y="46"/>
                  </a:cubicBezTo>
                  <a:cubicBezTo>
                    <a:pt x="170" y="43"/>
                    <a:pt x="172" y="45"/>
                    <a:pt x="173" y="41"/>
                  </a:cubicBezTo>
                  <a:cubicBezTo>
                    <a:pt x="174" y="38"/>
                    <a:pt x="173" y="36"/>
                    <a:pt x="172" y="34"/>
                  </a:cubicBezTo>
                  <a:cubicBezTo>
                    <a:pt x="171" y="33"/>
                    <a:pt x="173" y="28"/>
                    <a:pt x="175" y="25"/>
                  </a:cubicBezTo>
                  <a:cubicBezTo>
                    <a:pt x="177" y="22"/>
                    <a:pt x="181" y="23"/>
                    <a:pt x="184" y="21"/>
                  </a:cubicBezTo>
                  <a:cubicBezTo>
                    <a:pt x="187" y="18"/>
                    <a:pt x="203" y="4"/>
                    <a:pt x="205" y="2"/>
                  </a:cubicBezTo>
                  <a:cubicBezTo>
                    <a:pt x="207" y="0"/>
                    <a:pt x="209" y="4"/>
                    <a:pt x="208" y="7"/>
                  </a:cubicBezTo>
                  <a:cubicBezTo>
                    <a:pt x="208" y="9"/>
                    <a:pt x="210" y="13"/>
                    <a:pt x="212" y="13"/>
                  </a:cubicBezTo>
                  <a:cubicBezTo>
                    <a:pt x="215" y="14"/>
                    <a:pt x="218" y="16"/>
                    <a:pt x="218" y="18"/>
                  </a:cubicBezTo>
                  <a:cubicBezTo>
                    <a:pt x="218" y="20"/>
                    <a:pt x="216" y="24"/>
                    <a:pt x="218" y="26"/>
                  </a:cubicBezTo>
                  <a:cubicBezTo>
                    <a:pt x="219" y="28"/>
                    <a:pt x="220" y="34"/>
                    <a:pt x="219" y="35"/>
                  </a:cubicBezTo>
                  <a:cubicBezTo>
                    <a:pt x="217" y="37"/>
                    <a:pt x="219" y="41"/>
                    <a:pt x="224" y="39"/>
                  </a:cubicBezTo>
                  <a:cubicBezTo>
                    <a:pt x="229" y="37"/>
                    <a:pt x="236" y="42"/>
                    <a:pt x="236" y="45"/>
                  </a:cubicBezTo>
                  <a:cubicBezTo>
                    <a:pt x="236" y="48"/>
                    <a:pt x="238" y="51"/>
                    <a:pt x="241" y="48"/>
                  </a:cubicBezTo>
                  <a:cubicBezTo>
                    <a:pt x="244" y="46"/>
                    <a:pt x="246" y="44"/>
                    <a:pt x="247" y="45"/>
                  </a:cubicBezTo>
                  <a:cubicBezTo>
                    <a:pt x="248" y="47"/>
                    <a:pt x="247" y="50"/>
                    <a:pt x="248" y="52"/>
                  </a:cubicBezTo>
                  <a:cubicBezTo>
                    <a:pt x="248" y="54"/>
                    <a:pt x="252" y="56"/>
                    <a:pt x="251" y="58"/>
                  </a:cubicBezTo>
                  <a:cubicBezTo>
                    <a:pt x="250" y="60"/>
                    <a:pt x="250" y="61"/>
                    <a:pt x="246" y="64"/>
                  </a:cubicBezTo>
                  <a:cubicBezTo>
                    <a:pt x="242" y="67"/>
                    <a:pt x="240" y="67"/>
                    <a:pt x="238" y="70"/>
                  </a:cubicBezTo>
                  <a:cubicBezTo>
                    <a:pt x="235" y="73"/>
                    <a:pt x="232" y="76"/>
                    <a:pt x="230" y="79"/>
                  </a:cubicBezTo>
                  <a:cubicBezTo>
                    <a:pt x="229" y="82"/>
                    <a:pt x="229" y="84"/>
                    <a:pt x="226" y="84"/>
                  </a:cubicBezTo>
                  <a:cubicBezTo>
                    <a:pt x="224" y="85"/>
                    <a:pt x="211" y="81"/>
                    <a:pt x="209" y="85"/>
                  </a:cubicBezTo>
                  <a:cubicBezTo>
                    <a:pt x="206" y="89"/>
                    <a:pt x="201" y="94"/>
                    <a:pt x="203" y="98"/>
                  </a:cubicBezTo>
                  <a:cubicBezTo>
                    <a:pt x="204" y="102"/>
                    <a:pt x="204" y="104"/>
                    <a:pt x="204" y="107"/>
                  </a:cubicBezTo>
                  <a:cubicBezTo>
                    <a:pt x="203" y="111"/>
                    <a:pt x="201" y="114"/>
                    <a:pt x="198" y="113"/>
                  </a:cubicBezTo>
                  <a:cubicBezTo>
                    <a:pt x="196" y="112"/>
                    <a:pt x="193" y="113"/>
                    <a:pt x="192" y="114"/>
                  </a:cubicBezTo>
                  <a:cubicBezTo>
                    <a:pt x="190" y="114"/>
                    <a:pt x="185" y="115"/>
                    <a:pt x="184" y="113"/>
                  </a:cubicBezTo>
                  <a:cubicBezTo>
                    <a:pt x="182" y="112"/>
                    <a:pt x="179" y="111"/>
                    <a:pt x="178" y="113"/>
                  </a:cubicBezTo>
                  <a:cubicBezTo>
                    <a:pt x="177" y="114"/>
                    <a:pt x="180" y="118"/>
                    <a:pt x="180" y="121"/>
                  </a:cubicBezTo>
                  <a:cubicBezTo>
                    <a:pt x="180" y="124"/>
                    <a:pt x="183" y="125"/>
                    <a:pt x="187" y="124"/>
                  </a:cubicBezTo>
                  <a:cubicBezTo>
                    <a:pt x="191" y="123"/>
                    <a:pt x="191" y="120"/>
                    <a:pt x="195" y="122"/>
                  </a:cubicBezTo>
                  <a:cubicBezTo>
                    <a:pt x="198" y="124"/>
                    <a:pt x="200" y="124"/>
                    <a:pt x="204" y="127"/>
                  </a:cubicBezTo>
                  <a:cubicBezTo>
                    <a:pt x="207" y="130"/>
                    <a:pt x="208" y="129"/>
                    <a:pt x="209" y="135"/>
                  </a:cubicBezTo>
                  <a:cubicBezTo>
                    <a:pt x="210" y="141"/>
                    <a:pt x="213" y="139"/>
                    <a:pt x="214" y="145"/>
                  </a:cubicBezTo>
                  <a:cubicBezTo>
                    <a:pt x="216" y="151"/>
                    <a:pt x="216" y="150"/>
                    <a:pt x="216" y="154"/>
                  </a:cubicBezTo>
                  <a:cubicBezTo>
                    <a:pt x="216" y="158"/>
                    <a:pt x="214" y="159"/>
                    <a:pt x="212" y="161"/>
                  </a:cubicBezTo>
                  <a:cubicBezTo>
                    <a:pt x="210" y="163"/>
                    <a:pt x="210" y="165"/>
                    <a:pt x="207" y="167"/>
                  </a:cubicBezTo>
                  <a:cubicBezTo>
                    <a:pt x="203" y="169"/>
                    <a:pt x="199" y="171"/>
                    <a:pt x="199" y="174"/>
                  </a:cubicBezTo>
                  <a:cubicBezTo>
                    <a:pt x="198" y="177"/>
                    <a:pt x="203" y="178"/>
                    <a:pt x="202" y="179"/>
                  </a:cubicBezTo>
                  <a:cubicBezTo>
                    <a:pt x="200" y="181"/>
                    <a:pt x="207" y="179"/>
                    <a:pt x="205" y="176"/>
                  </a:cubicBezTo>
                  <a:cubicBezTo>
                    <a:pt x="203" y="172"/>
                    <a:pt x="207" y="169"/>
                    <a:pt x="208" y="169"/>
                  </a:cubicBezTo>
                  <a:cubicBezTo>
                    <a:pt x="209" y="169"/>
                    <a:pt x="219" y="171"/>
                    <a:pt x="220" y="168"/>
                  </a:cubicBezTo>
                  <a:cubicBezTo>
                    <a:pt x="222" y="164"/>
                    <a:pt x="221" y="159"/>
                    <a:pt x="227" y="161"/>
                  </a:cubicBezTo>
                  <a:cubicBezTo>
                    <a:pt x="233" y="162"/>
                    <a:pt x="230" y="161"/>
                    <a:pt x="234" y="160"/>
                  </a:cubicBezTo>
                  <a:cubicBezTo>
                    <a:pt x="238" y="160"/>
                    <a:pt x="243" y="161"/>
                    <a:pt x="246" y="163"/>
                  </a:cubicBezTo>
                  <a:cubicBezTo>
                    <a:pt x="248" y="165"/>
                    <a:pt x="255" y="161"/>
                    <a:pt x="257" y="159"/>
                  </a:cubicBezTo>
                  <a:cubicBezTo>
                    <a:pt x="258" y="158"/>
                    <a:pt x="263" y="158"/>
                    <a:pt x="264" y="160"/>
                  </a:cubicBezTo>
                  <a:cubicBezTo>
                    <a:pt x="265" y="161"/>
                    <a:pt x="271" y="160"/>
                    <a:pt x="272" y="159"/>
                  </a:cubicBezTo>
                  <a:cubicBezTo>
                    <a:pt x="274" y="158"/>
                    <a:pt x="287" y="168"/>
                    <a:pt x="285" y="171"/>
                  </a:cubicBezTo>
                  <a:cubicBezTo>
                    <a:pt x="283" y="174"/>
                    <a:pt x="275" y="180"/>
                    <a:pt x="272" y="184"/>
                  </a:cubicBezTo>
                  <a:cubicBezTo>
                    <a:pt x="268" y="187"/>
                    <a:pt x="263" y="188"/>
                    <a:pt x="264" y="191"/>
                  </a:cubicBezTo>
                  <a:cubicBezTo>
                    <a:pt x="266" y="195"/>
                    <a:pt x="268" y="200"/>
                    <a:pt x="269" y="203"/>
                  </a:cubicBezTo>
                  <a:cubicBezTo>
                    <a:pt x="271" y="205"/>
                    <a:pt x="274" y="212"/>
                    <a:pt x="273" y="217"/>
                  </a:cubicBezTo>
                  <a:cubicBezTo>
                    <a:pt x="271" y="222"/>
                    <a:pt x="274" y="223"/>
                    <a:pt x="275" y="228"/>
                  </a:cubicBezTo>
                  <a:cubicBezTo>
                    <a:pt x="275" y="230"/>
                    <a:pt x="275" y="231"/>
                    <a:pt x="275" y="232"/>
                  </a:cubicBezTo>
                  <a:cubicBezTo>
                    <a:pt x="271" y="237"/>
                    <a:pt x="271" y="237"/>
                    <a:pt x="271" y="237"/>
                  </a:cubicBezTo>
                  <a:cubicBezTo>
                    <a:pt x="264" y="239"/>
                    <a:pt x="264" y="239"/>
                    <a:pt x="264" y="239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54" y="236"/>
                    <a:pt x="254" y="236"/>
                    <a:pt x="254" y="236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9" y="267"/>
                    <a:pt x="249" y="267"/>
                    <a:pt x="249" y="267"/>
                  </a:cubicBezTo>
                  <a:cubicBezTo>
                    <a:pt x="241" y="284"/>
                    <a:pt x="241" y="284"/>
                    <a:pt x="241" y="284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24" y="289"/>
                    <a:pt x="224" y="289"/>
                    <a:pt x="224" y="289"/>
                  </a:cubicBezTo>
                  <a:cubicBezTo>
                    <a:pt x="220" y="290"/>
                    <a:pt x="220" y="290"/>
                    <a:pt x="220" y="290"/>
                  </a:cubicBezTo>
                  <a:cubicBezTo>
                    <a:pt x="213" y="297"/>
                    <a:pt x="213" y="297"/>
                    <a:pt x="213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2" y="277"/>
                    <a:pt x="202" y="277"/>
                    <a:pt x="202" y="277"/>
                  </a:cubicBezTo>
                  <a:cubicBezTo>
                    <a:pt x="190" y="281"/>
                    <a:pt x="190" y="281"/>
                    <a:pt x="190" y="281"/>
                  </a:cubicBezTo>
                  <a:cubicBezTo>
                    <a:pt x="178" y="280"/>
                    <a:pt x="178" y="280"/>
                    <a:pt x="178" y="280"/>
                  </a:cubicBezTo>
                  <a:cubicBezTo>
                    <a:pt x="175" y="288"/>
                    <a:pt x="175" y="288"/>
                    <a:pt x="175" y="288"/>
                  </a:cubicBezTo>
                  <a:cubicBezTo>
                    <a:pt x="162" y="291"/>
                    <a:pt x="162" y="291"/>
                    <a:pt x="162" y="291"/>
                  </a:cubicBezTo>
                  <a:cubicBezTo>
                    <a:pt x="161" y="298"/>
                    <a:pt x="161" y="298"/>
                    <a:pt x="161" y="298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49" y="308"/>
                    <a:pt x="149" y="308"/>
                    <a:pt x="149" y="308"/>
                  </a:cubicBezTo>
                  <a:cubicBezTo>
                    <a:pt x="144" y="312"/>
                    <a:pt x="144" y="312"/>
                    <a:pt x="144" y="312"/>
                  </a:cubicBezTo>
                  <a:cubicBezTo>
                    <a:pt x="149" y="314"/>
                    <a:pt x="149" y="314"/>
                    <a:pt x="149" y="314"/>
                  </a:cubicBezTo>
                  <a:cubicBezTo>
                    <a:pt x="140" y="321"/>
                    <a:pt x="140" y="321"/>
                    <a:pt x="140" y="321"/>
                  </a:cubicBezTo>
                  <a:cubicBezTo>
                    <a:pt x="136" y="326"/>
                    <a:pt x="136" y="326"/>
                    <a:pt x="136" y="326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13" y="347"/>
                    <a:pt x="113" y="347"/>
                    <a:pt x="113" y="347"/>
                  </a:cubicBezTo>
                  <a:cubicBezTo>
                    <a:pt x="109" y="359"/>
                    <a:pt x="109" y="359"/>
                    <a:pt x="109" y="359"/>
                  </a:cubicBezTo>
                  <a:cubicBezTo>
                    <a:pt x="91" y="357"/>
                    <a:pt x="91" y="357"/>
                    <a:pt x="91" y="357"/>
                  </a:cubicBezTo>
                  <a:cubicBezTo>
                    <a:pt x="87" y="362"/>
                    <a:pt x="87" y="362"/>
                    <a:pt x="87" y="362"/>
                  </a:cubicBezTo>
                  <a:cubicBezTo>
                    <a:pt x="80" y="363"/>
                    <a:pt x="80" y="363"/>
                    <a:pt x="80" y="363"/>
                  </a:cubicBezTo>
                  <a:cubicBezTo>
                    <a:pt x="70" y="352"/>
                    <a:pt x="70" y="352"/>
                    <a:pt x="70" y="352"/>
                  </a:cubicBezTo>
                  <a:cubicBezTo>
                    <a:pt x="61" y="356"/>
                    <a:pt x="61" y="356"/>
                    <a:pt x="61" y="356"/>
                  </a:cubicBezTo>
                  <a:cubicBezTo>
                    <a:pt x="65" y="361"/>
                    <a:pt x="65" y="361"/>
                    <a:pt x="65" y="361"/>
                  </a:cubicBezTo>
                  <a:cubicBezTo>
                    <a:pt x="59" y="354"/>
                    <a:pt x="59" y="354"/>
                    <a:pt x="59" y="354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39" y="346"/>
                    <a:pt x="39" y="346"/>
                    <a:pt x="39" y="346"/>
                  </a:cubicBezTo>
                  <a:cubicBezTo>
                    <a:pt x="26" y="346"/>
                    <a:pt x="26" y="346"/>
                    <a:pt x="26" y="346"/>
                  </a:cubicBezTo>
                  <a:cubicBezTo>
                    <a:pt x="26" y="338"/>
                    <a:pt x="26" y="338"/>
                    <a:pt x="26" y="338"/>
                  </a:cubicBezTo>
                  <a:cubicBezTo>
                    <a:pt x="19" y="330"/>
                    <a:pt x="19" y="330"/>
                    <a:pt x="19" y="330"/>
                  </a:cubicBezTo>
                  <a:cubicBezTo>
                    <a:pt x="20" y="322"/>
                    <a:pt x="20" y="322"/>
                    <a:pt x="20" y="322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6" y="308"/>
                    <a:pt x="26" y="308"/>
                    <a:pt x="26" y="308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5" y="278"/>
                    <a:pt x="25" y="278"/>
                    <a:pt x="25" y="278"/>
                  </a:cubicBezTo>
                  <a:cubicBezTo>
                    <a:pt x="12" y="271"/>
                    <a:pt x="12" y="271"/>
                    <a:pt x="12" y="271"/>
                  </a:cubicBezTo>
                  <a:cubicBezTo>
                    <a:pt x="0" y="264"/>
                    <a:pt x="0" y="264"/>
                    <a:pt x="0" y="264"/>
                  </a:cubicBezTo>
                  <a:close/>
                  <a:moveTo>
                    <a:pt x="30" y="60"/>
                  </a:moveTo>
                  <a:cubicBezTo>
                    <a:pt x="30" y="60"/>
                    <a:pt x="22" y="65"/>
                    <a:pt x="21" y="70"/>
                  </a:cubicBezTo>
                  <a:cubicBezTo>
                    <a:pt x="20" y="75"/>
                    <a:pt x="19" y="78"/>
                    <a:pt x="21" y="84"/>
                  </a:cubicBezTo>
                  <a:cubicBezTo>
                    <a:pt x="22" y="89"/>
                    <a:pt x="24" y="93"/>
                    <a:pt x="30" y="95"/>
                  </a:cubicBezTo>
                  <a:cubicBezTo>
                    <a:pt x="36" y="98"/>
                    <a:pt x="39" y="93"/>
                    <a:pt x="37" y="88"/>
                  </a:cubicBezTo>
                  <a:cubicBezTo>
                    <a:pt x="35" y="83"/>
                    <a:pt x="37" y="82"/>
                    <a:pt x="38" y="79"/>
                  </a:cubicBezTo>
                  <a:cubicBezTo>
                    <a:pt x="39" y="77"/>
                    <a:pt x="43" y="71"/>
                    <a:pt x="40" y="64"/>
                  </a:cubicBezTo>
                  <a:cubicBezTo>
                    <a:pt x="38" y="57"/>
                    <a:pt x="35" y="58"/>
                    <a:pt x="30" y="6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90">
              <a:extLst>
                <a:ext uri="{FF2B5EF4-FFF2-40B4-BE49-F238E27FC236}">
                  <a16:creationId xmlns:a16="http://schemas.microsoft.com/office/drawing/2014/main" id="{4F6BB015-6973-4AD9-9E94-760DB565F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6" y="2772"/>
              <a:ext cx="519" cy="323"/>
            </a:xfrm>
            <a:custGeom>
              <a:avLst/>
              <a:gdLst>
                <a:gd name="T0" fmla="*/ 0 w 249"/>
                <a:gd name="T1" fmla="*/ 63 h 155"/>
                <a:gd name="T2" fmla="*/ 12 w 249"/>
                <a:gd name="T3" fmla="*/ 38 h 155"/>
                <a:gd name="T4" fmla="*/ 31 w 249"/>
                <a:gd name="T5" fmla="*/ 4 h 155"/>
                <a:gd name="T6" fmla="*/ 53 w 249"/>
                <a:gd name="T7" fmla="*/ 21 h 155"/>
                <a:gd name="T8" fmla="*/ 46 w 249"/>
                <a:gd name="T9" fmla="*/ 46 h 155"/>
                <a:gd name="T10" fmla="*/ 25 w 249"/>
                <a:gd name="T11" fmla="*/ 50 h 155"/>
                <a:gd name="T12" fmla="*/ 30 w 249"/>
                <a:gd name="T13" fmla="*/ 70 h 155"/>
                <a:gd name="T14" fmla="*/ 57 w 249"/>
                <a:gd name="T15" fmla="*/ 59 h 155"/>
                <a:gd name="T16" fmla="*/ 83 w 249"/>
                <a:gd name="T17" fmla="*/ 61 h 155"/>
                <a:gd name="T18" fmla="*/ 116 w 249"/>
                <a:gd name="T19" fmla="*/ 67 h 155"/>
                <a:gd name="T20" fmla="*/ 136 w 249"/>
                <a:gd name="T21" fmla="*/ 61 h 155"/>
                <a:gd name="T22" fmla="*/ 127 w 249"/>
                <a:gd name="T23" fmla="*/ 74 h 155"/>
                <a:gd name="T24" fmla="*/ 133 w 249"/>
                <a:gd name="T25" fmla="*/ 84 h 155"/>
                <a:gd name="T26" fmla="*/ 156 w 249"/>
                <a:gd name="T27" fmla="*/ 83 h 155"/>
                <a:gd name="T28" fmla="*/ 175 w 249"/>
                <a:gd name="T29" fmla="*/ 85 h 155"/>
                <a:gd name="T30" fmla="*/ 182 w 249"/>
                <a:gd name="T31" fmla="*/ 95 h 155"/>
                <a:gd name="T32" fmla="*/ 188 w 249"/>
                <a:gd name="T33" fmla="*/ 97 h 155"/>
                <a:gd name="T34" fmla="*/ 202 w 249"/>
                <a:gd name="T35" fmla="*/ 88 h 155"/>
                <a:gd name="T36" fmla="*/ 198 w 249"/>
                <a:gd name="T37" fmla="*/ 64 h 155"/>
                <a:gd name="T38" fmla="*/ 203 w 249"/>
                <a:gd name="T39" fmla="*/ 45 h 155"/>
                <a:gd name="T40" fmla="*/ 213 w 249"/>
                <a:gd name="T41" fmla="*/ 71 h 155"/>
                <a:gd name="T42" fmla="*/ 238 w 249"/>
                <a:gd name="T43" fmla="*/ 87 h 155"/>
                <a:gd name="T44" fmla="*/ 249 w 249"/>
                <a:gd name="T45" fmla="*/ 105 h 155"/>
                <a:gd name="T46" fmla="*/ 248 w 249"/>
                <a:gd name="T47" fmla="*/ 121 h 155"/>
                <a:gd name="T48" fmla="*/ 246 w 249"/>
                <a:gd name="T49" fmla="*/ 132 h 155"/>
                <a:gd name="T50" fmla="*/ 230 w 249"/>
                <a:gd name="T51" fmla="*/ 134 h 155"/>
                <a:gd name="T52" fmla="*/ 220 w 249"/>
                <a:gd name="T53" fmla="*/ 142 h 155"/>
                <a:gd name="T54" fmla="*/ 201 w 249"/>
                <a:gd name="T55" fmla="*/ 151 h 155"/>
                <a:gd name="T56" fmla="*/ 181 w 249"/>
                <a:gd name="T57" fmla="*/ 152 h 155"/>
                <a:gd name="T58" fmla="*/ 149 w 249"/>
                <a:gd name="T59" fmla="*/ 136 h 155"/>
                <a:gd name="T60" fmla="*/ 130 w 249"/>
                <a:gd name="T61" fmla="*/ 127 h 155"/>
                <a:gd name="T62" fmla="*/ 107 w 249"/>
                <a:gd name="T63" fmla="*/ 113 h 155"/>
                <a:gd name="T64" fmla="*/ 93 w 249"/>
                <a:gd name="T65" fmla="*/ 104 h 155"/>
                <a:gd name="T66" fmla="*/ 77 w 249"/>
                <a:gd name="T67" fmla="*/ 107 h 155"/>
                <a:gd name="T68" fmla="*/ 32 w 249"/>
                <a:gd name="T69" fmla="*/ 100 h 155"/>
                <a:gd name="T70" fmla="*/ 24 w 249"/>
                <a:gd name="T71" fmla="*/ 105 h 155"/>
                <a:gd name="T72" fmla="*/ 15 w 249"/>
                <a:gd name="T73" fmla="*/ 92 h 155"/>
                <a:gd name="T74" fmla="*/ 5 w 249"/>
                <a:gd name="T75" fmla="*/ 77 h 155"/>
                <a:gd name="T76" fmla="*/ 89 w 249"/>
                <a:gd name="T77" fmla="*/ 22 h 155"/>
                <a:gd name="T78" fmla="*/ 97 w 249"/>
                <a:gd name="T79" fmla="*/ 37 h 155"/>
                <a:gd name="T80" fmla="*/ 95 w 249"/>
                <a:gd name="T81" fmla="*/ 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9" h="155">
                  <a:moveTo>
                    <a:pt x="0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9"/>
                    <a:pt x="11" y="55"/>
                    <a:pt x="10" y="50"/>
                  </a:cubicBezTo>
                  <a:cubicBezTo>
                    <a:pt x="10" y="46"/>
                    <a:pt x="8" y="43"/>
                    <a:pt x="12" y="38"/>
                  </a:cubicBezTo>
                  <a:cubicBezTo>
                    <a:pt x="16" y="34"/>
                    <a:pt x="31" y="26"/>
                    <a:pt x="32" y="23"/>
                  </a:cubicBezTo>
                  <a:cubicBezTo>
                    <a:pt x="34" y="19"/>
                    <a:pt x="32" y="5"/>
                    <a:pt x="31" y="4"/>
                  </a:cubicBezTo>
                  <a:cubicBezTo>
                    <a:pt x="30" y="4"/>
                    <a:pt x="34" y="0"/>
                    <a:pt x="39" y="8"/>
                  </a:cubicBezTo>
                  <a:cubicBezTo>
                    <a:pt x="43" y="16"/>
                    <a:pt x="48" y="18"/>
                    <a:pt x="53" y="21"/>
                  </a:cubicBezTo>
                  <a:cubicBezTo>
                    <a:pt x="58" y="23"/>
                    <a:pt x="55" y="32"/>
                    <a:pt x="52" y="38"/>
                  </a:cubicBezTo>
                  <a:cubicBezTo>
                    <a:pt x="50" y="45"/>
                    <a:pt x="50" y="48"/>
                    <a:pt x="46" y="46"/>
                  </a:cubicBezTo>
                  <a:cubicBezTo>
                    <a:pt x="41" y="43"/>
                    <a:pt x="33" y="42"/>
                    <a:pt x="30" y="43"/>
                  </a:cubicBezTo>
                  <a:cubicBezTo>
                    <a:pt x="26" y="45"/>
                    <a:pt x="23" y="46"/>
                    <a:pt x="25" y="50"/>
                  </a:cubicBezTo>
                  <a:cubicBezTo>
                    <a:pt x="26" y="53"/>
                    <a:pt x="27" y="56"/>
                    <a:pt x="25" y="59"/>
                  </a:cubicBezTo>
                  <a:cubicBezTo>
                    <a:pt x="23" y="63"/>
                    <a:pt x="26" y="68"/>
                    <a:pt x="30" y="70"/>
                  </a:cubicBezTo>
                  <a:cubicBezTo>
                    <a:pt x="33" y="72"/>
                    <a:pt x="44" y="73"/>
                    <a:pt x="46" y="70"/>
                  </a:cubicBezTo>
                  <a:cubicBezTo>
                    <a:pt x="48" y="67"/>
                    <a:pt x="53" y="56"/>
                    <a:pt x="57" y="59"/>
                  </a:cubicBezTo>
                  <a:cubicBezTo>
                    <a:pt x="61" y="62"/>
                    <a:pt x="65" y="65"/>
                    <a:pt x="68" y="62"/>
                  </a:cubicBezTo>
                  <a:cubicBezTo>
                    <a:pt x="71" y="59"/>
                    <a:pt x="78" y="64"/>
                    <a:pt x="83" y="61"/>
                  </a:cubicBezTo>
                  <a:cubicBezTo>
                    <a:pt x="89" y="58"/>
                    <a:pt x="97" y="56"/>
                    <a:pt x="104" y="61"/>
                  </a:cubicBezTo>
                  <a:cubicBezTo>
                    <a:pt x="110" y="65"/>
                    <a:pt x="113" y="72"/>
                    <a:pt x="116" y="67"/>
                  </a:cubicBezTo>
                  <a:cubicBezTo>
                    <a:pt x="118" y="61"/>
                    <a:pt x="120" y="60"/>
                    <a:pt x="123" y="59"/>
                  </a:cubicBezTo>
                  <a:cubicBezTo>
                    <a:pt x="125" y="58"/>
                    <a:pt x="135" y="59"/>
                    <a:pt x="136" y="61"/>
                  </a:cubicBezTo>
                  <a:cubicBezTo>
                    <a:pt x="137" y="63"/>
                    <a:pt x="134" y="65"/>
                    <a:pt x="132" y="67"/>
                  </a:cubicBezTo>
                  <a:cubicBezTo>
                    <a:pt x="130" y="70"/>
                    <a:pt x="128" y="72"/>
                    <a:pt x="127" y="74"/>
                  </a:cubicBezTo>
                  <a:cubicBezTo>
                    <a:pt x="127" y="76"/>
                    <a:pt x="122" y="74"/>
                    <a:pt x="123" y="76"/>
                  </a:cubicBezTo>
                  <a:cubicBezTo>
                    <a:pt x="124" y="78"/>
                    <a:pt x="129" y="87"/>
                    <a:pt x="133" y="84"/>
                  </a:cubicBezTo>
                  <a:cubicBezTo>
                    <a:pt x="138" y="81"/>
                    <a:pt x="138" y="79"/>
                    <a:pt x="144" y="79"/>
                  </a:cubicBezTo>
                  <a:cubicBezTo>
                    <a:pt x="151" y="79"/>
                    <a:pt x="154" y="80"/>
                    <a:pt x="156" y="83"/>
                  </a:cubicBezTo>
                  <a:cubicBezTo>
                    <a:pt x="157" y="86"/>
                    <a:pt x="159" y="90"/>
                    <a:pt x="163" y="88"/>
                  </a:cubicBezTo>
                  <a:cubicBezTo>
                    <a:pt x="167" y="86"/>
                    <a:pt x="172" y="86"/>
                    <a:pt x="175" y="85"/>
                  </a:cubicBezTo>
                  <a:cubicBezTo>
                    <a:pt x="177" y="84"/>
                    <a:pt x="178" y="81"/>
                    <a:pt x="183" y="84"/>
                  </a:cubicBezTo>
                  <a:cubicBezTo>
                    <a:pt x="188" y="88"/>
                    <a:pt x="185" y="91"/>
                    <a:pt x="182" y="95"/>
                  </a:cubicBezTo>
                  <a:cubicBezTo>
                    <a:pt x="178" y="98"/>
                    <a:pt x="180" y="102"/>
                    <a:pt x="182" y="104"/>
                  </a:cubicBezTo>
                  <a:cubicBezTo>
                    <a:pt x="184" y="105"/>
                    <a:pt x="188" y="100"/>
                    <a:pt x="188" y="97"/>
                  </a:cubicBezTo>
                  <a:cubicBezTo>
                    <a:pt x="187" y="94"/>
                    <a:pt x="195" y="96"/>
                    <a:pt x="197" y="98"/>
                  </a:cubicBezTo>
                  <a:cubicBezTo>
                    <a:pt x="200" y="100"/>
                    <a:pt x="204" y="92"/>
                    <a:pt x="202" y="88"/>
                  </a:cubicBezTo>
                  <a:cubicBezTo>
                    <a:pt x="200" y="83"/>
                    <a:pt x="202" y="78"/>
                    <a:pt x="203" y="75"/>
                  </a:cubicBezTo>
                  <a:cubicBezTo>
                    <a:pt x="204" y="71"/>
                    <a:pt x="202" y="68"/>
                    <a:pt x="198" y="64"/>
                  </a:cubicBezTo>
                  <a:cubicBezTo>
                    <a:pt x="195" y="61"/>
                    <a:pt x="191" y="58"/>
                    <a:pt x="193" y="52"/>
                  </a:cubicBezTo>
                  <a:cubicBezTo>
                    <a:pt x="195" y="47"/>
                    <a:pt x="200" y="40"/>
                    <a:pt x="203" y="45"/>
                  </a:cubicBezTo>
                  <a:cubicBezTo>
                    <a:pt x="206" y="50"/>
                    <a:pt x="210" y="61"/>
                    <a:pt x="210" y="64"/>
                  </a:cubicBezTo>
                  <a:cubicBezTo>
                    <a:pt x="209" y="68"/>
                    <a:pt x="210" y="72"/>
                    <a:pt x="213" y="71"/>
                  </a:cubicBezTo>
                  <a:cubicBezTo>
                    <a:pt x="216" y="71"/>
                    <a:pt x="220" y="74"/>
                    <a:pt x="223" y="77"/>
                  </a:cubicBezTo>
                  <a:cubicBezTo>
                    <a:pt x="225" y="80"/>
                    <a:pt x="232" y="79"/>
                    <a:pt x="238" y="87"/>
                  </a:cubicBezTo>
                  <a:cubicBezTo>
                    <a:pt x="244" y="94"/>
                    <a:pt x="243" y="96"/>
                    <a:pt x="247" y="102"/>
                  </a:cubicBezTo>
                  <a:cubicBezTo>
                    <a:pt x="247" y="103"/>
                    <a:pt x="248" y="104"/>
                    <a:pt x="249" y="105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6" y="132"/>
                    <a:pt x="246" y="132"/>
                    <a:pt x="246" y="132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23" y="135"/>
                    <a:pt x="223" y="135"/>
                    <a:pt x="223" y="135"/>
                  </a:cubicBezTo>
                  <a:cubicBezTo>
                    <a:pt x="220" y="142"/>
                    <a:pt x="220" y="142"/>
                    <a:pt x="220" y="142"/>
                  </a:cubicBezTo>
                  <a:cubicBezTo>
                    <a:pt x="210" y="140"/>
                    <a:pt x="210" y="140"/>
                    <a:pt x="210" y="140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1" y="152"/>
                    <a:pt x="181" y="152"/>
                    <a:pt x="181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0" y="63"/>
                    <a:pt x="0" y="63"/>
                    <a:pt x="0" y="63"/>
                  </a:cubicBezTo>
                  <a:close/>
                  <a:moveTo>
                    <a:pt x="89" y="22"/>
                  </a:moveTo>
                  <a:cubicBezTo>
                    <a:pt x="82" y="27"/>
                    <a:pt x="82" y="27"/>
                    <a:pt x="82" y="33"/>
                  </a:cubicBezTo>
                  <a:cubicBezTo>
                    <a:pt x="82" y="39"/>
                    <a:pt x="89" y="38"/>
                    <a:pt x="97" y="37"/>
                  </a:cubicBezTo>
                  <a:cubicBezTo>
                    <a:pt x="104" y="36"/>
                    <a:pt x="106" y="31"/>
                    <a:pt x="105" y="28"/>
                  </a:cubicBezTo>
                  <a:cubicBezTo>
                    <a:pt x="104" y="24"/>
                    <a:pt x="100" y="19"/>
                    <a:pt x="95" y="19"/>
                  </a:cubicBezTo>
                  <a:cubicBezTo>
                    <a:pt x="91" y="19"/>
                    <a:pt x="89" y="22"/>
                    <a:pt x="89" y="2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91">
              <a:extLst>
                <a:ext uri="{FF2B5EF4-FFF2-40B4-BE49-F238E27FC236}">
                  <a16:creationId xmlns:a16="http://schemas.microsoft.com/office/drawing/2014/main" id="{849494CC-9937-4B86-BA87-263A708A0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8" y="2757"/>
              <a:ext cx="611" cy="763"/>
            </a:xfrm>
            <a:custGeom>
              <a:avLst/>
              <a:gdLst>
                <a:gd name="T0" fmla="*/ 104 w 293"/>
                <a:gd name="T1" fmla="*/ 148 h 366"/>
                <a:gd name="T2" fmla="*/ 101 w 293"/>
                <a:gd name="T3" fmla="*/ 100 h 366"/>
                <a:gd name="T4" fmla="*/ 119 w 293"/>
                <a:gd name="T5" fmla="*/ 58 h 366"/>
                <a:gd name="T6" fmla="*/ 172 w 293"/>
                <a:gd name="T7" fmla="*/ 22 h 366"/>
                <a:gd name="T8" fmla="*/ 171 w 293"/>
                <a:gd name="T9" fmla="*/ 80 h 366"/>
                <a:gd name="T10" fmla="*/ 158 w 293"/>
                <a:gd name="T11" fmla="*/ 150 h 366"/>
                <a:gd name="T12" fmla="*/ 135 w 293"/>
                <a:gd name="T13" fmla="*/ 192 h 366"/>
                <a:gd name="T14" fmla="*/ 102 w 293"/>
                <a:gd name="T15" fmla="*/ 208 h 366"/>
                <a:gd name="T16" fmla="*/ 137 w 293"/>
                <a:gd name="T17" fmla="*/ 212 h 366"/>
                <a:gd name="T18" fmla="*/ 172 w 293"/>
                <a:gd name="T19" fmla="*/ 159 h 366"/>
                <a:gd name="T20" fmla="*/ 201 w 293"/>
                <a:gd name="T21" fmla="*/ 173 h 366"/>
                <a:gd name="T22" fmla="*/ 199 w 293"/>
                <a:gd name="T23" fmla="*/ 188 h 366"/>
                <a:gd name="T24" fmla="*/ 195 w 293"/>
                <a:gd name="T25" fmla="*/ 146 h 366"/>
                <a:gd name="T26" fmla="*/ 167 w 293"/>
                <a:gd name="T27" fmla="*/ 123 h 366"/>
                <a:gd name="T28" fmla="*/ 181 w 293"/>
                <a:gd name="T29" fmla="*/ 65 h 366"/>
                <a:gd name="T30" fmla="*/ 208 w 293"/>
                <a:gd name="T31" fmla="*/ 41 h 366"/>
                <a:gd name="T32" fmla="*/ 216 w 293"/>
                <a:gd name="T33" fmla="*/ 87 h 366"/>
                <a:gd name="T34" fmla="*/ 209 w 293"/>
                <a:gd name="T35" fmla="*/ 62 h 366"/>
                <a:gd name="T36" fmla="*/ 233 w 293"/>
                <a:gd name="T37" fmla="*/ 54 h 366"/>
                <a:gd name="T38" fmla="*/ 246 w 293"/>
                <a:gd name="T39" fmla="*/ 81 h 366"/>
                <a:gd name="T40" fmla="*/ 248 w 293"/>
                <a:gd name="T41" fmla="*/ 98 h 366"/>
                <a:gd name="T42" fmla="*/ 227 w 293"/>
                <a:gd name="T43" fmla="*/ 138 h 366"/>
                <a:gd name="T44" fmla="*/ 245 w 293"/>
                <a:gd name="T45" fmla="*/ 156 h 366"/>
                <a:gd name="T46" fmla="*/ 258 w 293"/>
                <a:gd name="T47" fmla="*/ 156 h 366"/>
                <a:gd name="T48" fmla="*/ 260 w 293"/>
                <a:gd name="T49" fmla="*/ 176 h 366"/>
                <a:gd name="T50" fmla="*/ 251 w 293"/>
                <a:gd name="T51" fmla="*/ 203 h 366"/>
                <a:gd name="T52" fmla="*/ 255 w 293"/>
                <a:gd name="T53" fmla="*/ 224 h 366"/>
                <a:gd name="T54" fmla="*/ 263 w 293"/>
                <a:gd name="T55" fmla="*/ 243 h 366"/>
                <a:gd name="T56" fmla="*/ 268 w 293"/>
                <a:gd name="T57" fmla="*/ 260 h 366"/>
                <a:gd name="T58" fmla="*/ 274 w 293"/>
                <a:gd name="T59" fmla="*/ 289 h 366"/>
                <a:gd name="T60" fmla="*/ 290 w 293"/>
                <a:gd name="T61" fmla="*/ 305 h 366"/>
                <a:gd name="T62" fmla="*/ 284 w 293"/>
                <a:gd name="T63" fmla="*/ 335 h 366"/>
                <a:gd name="T64" fmla="*/ 268 w 293"/>
                <a:gd name="T65" fmla="*/ 366 h 366"/>
                <a:gd name="T66" fmla="*/ 245 w 293"/>
                <a:gd name="T67" fmla="*/ 352 h 366"/>
                <a:gd name="T68" fmla="*/ 224 w 293"/>
                <a:gd name="T69" fmla="*/ 336 h 366"/>
                <a:gd name="T70" fmla="*/ 171 w 293"/>
                <a:gd name="T71" fmla="*/ 340 h 366"/>
                <a:gd name="T72" fmla="*/ 150 w 293"/>
                <a:gd name="T73" fmla="*/ 326 h 366"/>
                <a:gd name="T74" fmla="*/ 127 w 293"/>
                <a:gd name="T75" fmla="*/ 319 h 366"/>
                <a:gd name="T76" fmla="*/ 104 w 293"/>
                <a:gd name="T77" fmla="*/ 298 h 366"/>
                <a:gd name="T78" fmla="*/ 79 w 293"/>
                <a:gd name="T79" fmla="*/ 267 h 366"/>
                <a:gd name="T80" fmla="*/ 56 w 293"/>
                <a:gd name="T81" fmla="*/ 272 h 366"/>
                <a:gd name="T82" fmla="*/ 31 w 293"/>
                <a:gd name="T83" fmla="*/ 251 h 366"/>
                <a:gd name="T84" fmla="*/ 9 w 293"/>
                <a:gd name="T85" fmla="*/ 216 h 366"/>
                <a:gd name="T86" fmla="*/ 35 w 293"/>
                <a:gd name="T87" fmla="*/ 183 h 366"/>
                <a:gd name="T88" fmla="*/ 67 w 293"/>
                <a:gd name="T89" fmla="*/ 169 h 366"/>
                <a:gd name="T90" fmla="*/ 70 w 293"/>
                <a:gd name="T91" fmla="*/ 150 h 366"/>
                <a:gd name="T92" fmla="*/ 72 w 293"/>
                <a:gd name="T93" fmla="*/ 123 h 366"/>
                <a:gd name="T94" fmla="*/ 178 w 293"/>
                <a:gd name="T95" fmla="*/ 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3" h="366">
                  <a:moveTo>
                    <a:pt x="80" y="112"/>
                  </a:moveTo>
                  <a:cubicBezTo>
                    <a:pt x="83" y="116"/>
                    <a:pt x="87" y="117"/>
                    <a:pt x="90" y="122"/>
                  </a:cubicBezTo>
                  <a:cubicBezTo>
                    <a:pt x="94" y="128"/>
                    <a:pt x="97" y="131"/>
                    <a:pt x="98" y="138"/>
                  </a:cubicBezTo>
                  <a:cubicBezTo>
                    <a:pt x="100" y="145"/>
                    <a:pt x="102" y="152"/>
                    <a:pt x="104" y="148"/>
                  </a:cubicBezTo>
                  <a:cubicBezTo>
                    <a:pt x="107" y="144"/>
                    <a:pt x="113" y="141"/>
                    <a:pt x="112" y="135"/>
                  </a:cubicBezTo>
                  <a:cubicBezTo>
                    <a:pt x="111" y="130"/>
                    <a:pt x="111" y="119"/>
                    <a:pt x="111" y="115"/>
                  </a:cubicBezTo>
                  <a:cubicBezTo>
                    <a:pt x="112" y="111"/>
                    <a:pt x="108" y="105"/>
                    <a:pt x="104" y="106"/>
                  </a:cubicBezTo>
                  <a:cubicBezTo>
                    <a:pt x="101" y="107"/>
                    <a:pt x="97" y="104"/>
                    <a:pt x="101" y="100"/>
                  </a:cubicBezTo>
                  <a:cubicBezTo>
                    <a:pt x="105" y="96"/>
                    <a:pt x="110" y="96"/>
                    <a:pt x="110" y="92"/>
                  </a:cubicBezTo>
                  <a:cubicBezTo>
                    <a:pt x="111" y="87"/>
                    <a:pt x="112" y="82"/>
                    <a:pt x="114" y="79"/>
                  </a:cubicBezTo>
                  <a:cubicBezTo>
                    <a:pt x="116" y="77"/>
                    <a:pt x="109" y="77"/>
                    <a:pt x="110" y="70"/>
                  </a:cubicBezTo>
                  <a:cubicBezTo>
                    <a:pt x="111" y="63"/>
                    <a:pt x="113" y="59"/>
                    <a:pt x="119" y="58"/>
                  </a:cubicBezTo>
                  <a:cubicBezTo>
                    <a:pt x="126" y="57"/>
                    <a:pt x="130" y="55"/>
                    <a:pt x="133" y="51"/>
                  </a:cubicBezTo>
                  <a:cubicBezTo>
                    <a:pt x="135" y="47"/>
                    <a:pt x="149" y="31"/>
                    <a:pt x="151" y="24"/>
                  </a:cubicBezTo>
                  <a:cubicBezTo>
                    <a:pt x="153" y="18"/>
                    <a:pt x="155" y="13"/>
                    <a:pt x="158" y="17"/>
                  </a:cubicBezTo>
                  <a:cubicBezTo>
                    <a:pt x="162" y="21"/>
                    <a:pt x="167" y="22"/>
                    <a:pt x="172" y="22"/>
                  </a:cubicBezTo>
                  <a:cubicBezTo>
                    <a:pt x="177" y="22"/>
                    <a:pt x="183" y="29"/>
                    <a:pt x="184" y="33"/>
                  </a:cubicBezTo>
                  <a:cubicBezTo>
                    <a:pt x="184" y="38"/>
                    <a:pt x="182" y="45"/>
                    <a:pt x="179" y="50"/>
                  </a:cubicBezTo>
                  <a:cubicBezTo>
                    <a:pt x="176" y="55"/>
                    <a:pt x="165" y="64"/>
                    <a:pt x="166" y="68"/>
                  </a:cubicBezTo>
                  <a:cubicBezTo>
                    <a:pt x="166" y="73"/>
                    <a:pt x="171" y="75"/>
                    <a:pt x="171" y="80"/>
                  </a:cubicBezTo>
                  <a:cubicBezTo>
                    <a:pt x="171" y="85"/>
                    <a:pt x="167" y="99"/>
                    <a:pt x="164" y="103"/>
                  </a:cubicBezTo>
                  <a:cubicBezTo>
                    <a:pt x="160" y="107"/>
                    <a:pt x="161" y="114"/>
                    <a:pt x="160" y="120"/>
                  </a:cubicBezTo>
                  <a:cubicBezTo>
                    <a:pt x="159" y="125"/>
                    <a:pt x="153" y="134"/>
                    <a:pt x="153" y="135"/>
                  </a:cubicBezTo>
                  <a:cubicBezTo>
                    <a:pt x="153" y="137"/>
                    <a:pt x="156" y="147"/>
                    <a:pt x="158" y="150"/>
                  </a:cubicBezTo>
                  <a:cubicBezTo>
                    <a:pt x="159" y="152"/>
                    <a:pt x="161" y="161"/>
                    <a:pt x="158" y="162"/>
                  </a:cubicBezTo>
                  <a:cubicBezTo>
                    <a:pt x="154" y="164"/>
                    <a:pt x="154" y="168"/>
                    <a:pt x="153" y="174"/>
                  </a:cubicBezTo>
                  <a:cubicBezTo>
                    <a:pt x="153" y="181"/>
                    <a:pt x="146" y="182"/>
                    <a:pt x="144" y="184"/>
                  </a:cubicBezTo>
                  <a:cubicBezTo>
                    <a:pt x="141" y="186"/>
                    <a:pt x="139" y="187"/>
                    <a:pt x="135" y="192"/>
                  </a:cubicBezTo>
                  <a:cubicBezTo>
                    <a:pt x="130" y="197"/>
                    <a:pt x="121" y="201"/>
                    <a:pt x="117" y="201"/>
                  </a:cubicBezTo>
                  <a:cubicBezTo>
                    <a:pt x="112" y="201"/>
                    <a:pt x="111" y="202"/>
                    <a:pt x="106" y="198"/>
                  </a:cubicBezTo>
                  <a:cubicBezTo>
                    <a:pt x="101" y="195"/>
                    <a:pt x="99" y="193"/>
                    <a:pt x="96" y="199"/>
                  </a:cubicBezTo>
                  <a:cubicBezTo>
                    <a:pt x="94" y="205"/>
                    <a:pt x="99" y="205"/>
                    <a:pt x="102" y="208"/>
                  </a:cubicBezTo>
                  <a:cubicBezTo>
                    <a:pt x="104" y="212"/>
                    <a:pt x="109" y="212"/>
                    <a:pt x="110" y="214"/>
                  </a:cubicBezTo>
                  <a:cubicBezTo>
                    <a:pt x="111" y="217"/>
                    <a:pt x="117" y="213"/>
                    <a:pt x="119" y="216"/>
                  </a:cubicBezTo>
                  <a:cubicBezTo>
                    <a:pt x="121" y="220"/>
                    <a:pt x="125" y="223"/>
                    <a:pt x="129" y="219"/>
                  </a:cubicBezTo>
                  <a:cubicBezTo>
                    <a:pt x="133" y="216"/>
                    <a:pt x="133" y="212"/>
                    <a:pt x="137" y="212"/>
                  </a:cubicBezTo>
                  <a:cubicBezTo>
                    <a:pt x="141" y="212"/>
                    <a:pt x="155" y="206"/>
                    <a:pt x="156" y="201"/>
                  </a:cubicBezTo>
                  <a:cubicBezTo>
                    <a:pt x="156" y="196"/>
                    <a:pt x="160" y="193"/>
                    <a:pt x="164" y="190"/>
                  </a:cubicBezTo>
                  <a:cubicBezTo>
                    <a:pt x="168" y="187"/>
                    <a:pt x="168" y="183"/>
                    <a:pt x="170" y="178"/>
                  </a:cubicBezTo>
                  <a:cubicBezTo>
                    <a:pt x="172" y="173"/>
                    <a:pt x="172" y="163"/>
                    <a:pt x="172" y="159"/>
                  </a:cubicBezTo>
                  <a:cubicBezTo>
                    <a:pt x="173" y="155"/>
                    <a:pt x="180" y="153"/>
                    <a:pt x="183" y="153"/>
                  </a:cubicBezTo>
                  <a:cubicBezTo>
                    <a:pt x="185" y="153"/>
                    <a:pt x="194" y="150"/>
                    <a:pt x="195" y="154"/>
                  </a:cubicBezTo>
                  <a:cubicBezTo>
                    <a:pt x="197" y="158"/>
                    <a:pt x="198" y="161"/>
                    <a:pt x="199" y="164"/>
                  </a:cubicBezTo>
                  <a:cubicBezTo>
                    <a:pt x="201" y="166"/>
                    <a:pt x="203" y="169"/>
                    <a:pt x="201" y="173"/>
                  </a:cubicBezTo>
                  <a:cubicBezTo>
                    <a:pt x="200" y="176"/>
                    <a:pt x="196" y="182"/>
                    <a:pt x="196" y="187"/>
                  </a:cubicBezTo>
                  <a:cubicBezTo>
                    <a:pt x="196" y="193"/>
                    <a:pt x="196" y="197"/>
                    <a:pt x="204" y="198"/>
                  </a:cubicBezTo>
                  <a:cubicBezTo>
                    <a:pt x="212" y="200"/>
                    <a:pt x="216" y="198"/>
                    <a:pt x="214" y="195"/>
                  </a:cubicBezTo>
                  <a:cubicBezTo>
                    <a:pt x="211" y="193"/>
                    <a:pt x="198" y="194"/>
                    <a:pt x="199" y="188"/>
                  </a:cubicBezTo>
                  <a:cubicBezTo>
                    <a:pt x="201" y="181"/>
                    <a:pt x="202" y="180"/>
                    <a:pt x="206" y="179"/>
                  </a:cubicBezTo>
                  <a:cubicBezTo>
                    <a:pt x="211" y="178"/>
                    <a:pt x="210" y="174"/>
                    <a:pt x="209" y="170"/>
                  </a:cubicBezTo>
                  <a:cubicBezTo>
                    <a:pt x="209" y="166"/>
                    <a:pt x="208" y="159"/>
                    <a:pt x="209" y="157"/>
                  </a:cubicBezTo>
                  <a:cubicBezTo>
                    <a:pt x="210" y="154"/>
                    <a:pt x="199" y="150"/>
                    <a:pt x="195" y="146"/>
                  </a:cubicBezTo>
                  <a:cubicBezTo>
                    <a:pt x="191" y="141"/>
                    <a:pt x="185" y="142"/>
                    <a:pt x="183" y="144"/>
                  </a:cubicBezTo>
                  <a:cubicBezTo>
                    <a:pt x="180" y="147"/>
                    <a:pt x="180" y="141"/>
                    <a:pt x="172" y="142"/>
                  </a:cubicBezTo>
                  <a:cubicBezTo>
                    <a:pt x="165" y="143"/>
                    <a:pt x="169" y="139"/>
                    <a:pt x="171" y="135"/>
                  </a:cubicBezTo>
                  <a:cubicBezTo>
                    <a:pt x="173" y="131"/>
                    <a:pt x="166" y="126"/>
                    <a:pt x="167" y="123"/>
                  </a:cubicBezTo>
                  <a:cubicBezTo>
                    <a:pt x="168" y="120"/>
                    <a:pt x="174" y="111"/>
                    <a:pt x="177" y="107"/>
                  </a:cubicBezTo>
                  <a:cubicBezTo>
                    <a:pt x="180" y="103"/>
                    <a:pt x="182" y="95"/>
                    <a:pt x="181" y="90"/>
                  </a:cubicBezTo>
                  <a:cubicBezTo>
                    <a:pt x="180" y="84"/>
                    <a:pt x="180" y="76"/>
                    <a:pt x="178" y="73"/>
                  </a:cubicBezTo>
                  <a:cubicBezTo>
                    <a:pt x="176" y="71"/>
                    <a:pt x="179" y="68"/>
                    <a:pt x="181" y="65"/>
                  </a:cubicBezTo>
                  <a:cubicBezTo>
                    <a:pt x="184" y="63"/>
                    <a:pt x="191" y="58"/>
                    <a:pt x="195" y="56"/>
                  </a:cubicBezTo>
                  <a:cubicBezTo>
                    <a:pt x="199" y="53"/>
                    <a:pt x="202" y="52"/>
                    <a:pt x="202" y="48"/>
                  </a:cubicBezTo>
                  <a:cubicBezTo>
                    <a:pt x="202" y="44"/>
                    <a:pt x="200" y="35"/>
                    <a:pt x="203" y="33"/>
                  </a:cubicBezTo>
                  <a:cubicBezTo>
                    <a:pt x="206" y="31"/>
                    <a:pt x="208" y="34"/>
                    <a:pt x="208" y="41"/>
                  </a:cubicBezTo>
                  <a:cubicBezTo>
                    <a:pt x="207" y="48"/>
                    <a:pt x="207" y="54"/>
                    <a:pt x="204" y="58"/>
                  </a:cubicBezTo>
                  <a:cubicBezTo>
                    <a:pt x="200" y="62"/>
                    <a:pt x="201" y="69"/>
                    <a:pt x="200" y="73"/>
                  </a:cubicBezTo>
                  <a:cubicBezTo>
                    <a:pt x="198" y="77"/>
                    <a:pt x="200" y="79"/>
                    <a:pt x="203" y="82"/>
                  </a:cubicBezTo>
                  <a:cubicBezTo>
                    <a:pt x="205" y="84"/>
                    <a:pt x="211" y="86"/>
                    <a:pt x="216" y="87"/>
                  </a:cubicBezTo>
                  <a:cubicBezTo>
                    <a:pt x="220" y="89"/>
                    <a:pt x="220" y="91"/>
                    <a:pt x="222" y="95"/>
                  </a:cubicBezTo>
                  <a:cubicBezTo>
                    <a:pt x="225" y="98"/>
                    <a:pt x="231" y="94"/>
                    <a:pt x="225" y="89"/>
                  </a:cubicBezTo>
                  <a:cubicBezTo>
                    <a:pt x="220" y="83"/>
                    <a:pt x="215" y="82"/>
                    <a:pt x="211" y="78"/>
                  </a:cubicBezTo>
                  <a:cubicBezTo>
                    <a:pt x="207" y="73"/>
                    <a:pt x="206" y="65"/>
                    <a:pt x="209" y="62"/>
                  </a:cubicBezTo>
                  <a:cubicBezTo>
                    <a:pt x="213" y="58"/>
                    <a:pt x="219" y="61"/>
                    <a:pt x="220" y="66"/>
                  </a:cubicBezTo>
                  <a:cubicBezTo>
                    <a:pt x="220" y="71"/>
                    <a:pt x="230" y="72"/>
                    <a:pt x="228" y="66"/>
                  </a:cubicBezTo>
                  <a:cubicBezTo>
                    <a:pt x="226" y="61"/>
                    <a:pt x="219" y="58"/>
                    <a:pt x="226" y="56"/>
                  </a:cubicBezTo>
                  <a:cubicBezTo>
                    <a:pt x="228" y="55"/>
                    <a:pt x="231" y="54"/>
                    <a:pt x="233" y="54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9" y="73"/>
                    <a:pt x="249" y="73"/>
                    <a:pt x="249" y="73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36" y="88"/>
                    <a:pt x="236" y="88"/>
                    <a:pt x="236" y="88"/>
                  </a:cubicBezTo>
                  <a:cubicBezTo>
                    <a:pt x="240" y="93"/>
                    <a:pt x="240" y="93"/>
                    <a:pt x="240" y="93"/>
                  </a:cubicBezTo>
                  <a:cubicBezTo>
                    <a:pt x="248" y="98"/>
                    <a:pt x="248" y="98"/>
                    <a:pt x="248" y="98"/>
                  </a:cubicBezTo>
                  <a:cubicBezTo>
                    <a:pt x="248" y="117"/>
                    <a:pt x="248" y="117"/>
                    <a:pt x="248" y="117"/>
                  </a:cubicBezTo>
                  <a:cubicBezTo>
                    <a:pt x="241" y="118"/>
                    <a:pt x="241" y="118"/>
                    <a:pt x="241" y="118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8"/>
                    <a:pt x="227" y="138"/>
                    <a:pt x="227" y="138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51"/>
                    <a:pt x="242" y="151"/>
                    <a:pt x="242" y="151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8" y="152"/>
                    <a:pt x="248" y="152"/>
                    <a:pt x="248" y="152"/>
                  </a:cubicBezTo>
                  <a:cubicBezTo>
                    <a:pt x="253" y="153"/>
                    <a:pt x="253" y="153"/>
                    <a:pt x="253" y="153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58" y="150"/>
                    <a:pt x="258" y="155"/>
                    <a:pt x="258" y="156"/>
                  </a:cubicBezTo>
                  <a:cubicBezTo>
                    <a:pt x="258" y="157"/>
                    <a:pt x="260" y="157"/>
                    <a:pt x="260" y="157"/>
                  </a:cubicBezTo>
                  <a:cubicBezTo>
                    <a:pt x="261" y="162"/>
                    <a:pt x="261" y="162"/>
                    <a:pt x="261" y="162"/>
                  </a:cubicBezTo>
                  <a:cubicBezTo>
                    <a:pt x="264" y="172"/>
                    <a:pt x="264" y="172"/>
                    <a:pt x="264" y="172"/>
                  </a:cubicBezTo>
                  <a:cubicBezTo>
                    <a:pt x="260" y="176"/>
                    <a:pt x="260" y="176"/>
                    <a:pt x="260" y="176"/>
                  </a:cubicBezTo>
                  <a:cubicBezTo>
                    <a:pt x="262" y="185"/>
                    <a:pt x="262" y="185"/>
                    <a:pt x="262" y="185"/>
                  </a:cubicBezTo>
                  <a:cubicBezTo>
                    <a:pt x="256" y="195"/>
                    <a:pt x="256" y="195"/>
                    <a:pt x="256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203"/>
                    <a:pt x="251" y="203"/>
                    <a:pt x="251" y="203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1" y="215"/>
                    <a:pt x="251" y="215"/>
                    <a:pt x="251" y="215"/>
                  </a:cubicBezTo>
                  <a:cubicBezTo>
                    <a:pt x="254" y="218"/>
                    <a:pt x="254" y="218"/>
                    <a:pt x="254" y="218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61" y="227"/>
                    <a:pt x="261" y="227"/>
                    <a:pt x="261" y="227"/>
                  </a:cubicBezTo>
                  <a:cubicBezTo>
                    <a:pt x="265" y="232"/>
                    <a:pt x="265" y="232"/>
                    <a:pt x="265" y="232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3" y="243"/>
                    <a:pt x="263" y="243"/>
                    <a:pt x="263" y="243"/>
                  </a:cubicBezTo>
                  <a:cubicBezTo>
                    <a:pt x="264" y="251"/>
                    <a:pt x="264" y="251"/>
                    <a:pt x="264" y="251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8" y="260"/>
                    <a:pt x="268" y="260"/>
                    <a:pt x="268" y="260"/>
                  </a:cubicBezTo>
                  <a:cubicBezTo>
                    <a:pt x="274" y="266"/>
                    <a:pt x="274" y="266"/>
                    <a:pt x="274" y="266"/>
                  </a:cubicBezTo>
                  <a:cubicBezTo>
                    <a:pt x="277" y="277"/>
                    <a:pt x="277" y="277"/>
                    <a:pt x="277" y="277"/>
                  </a:cubicBezTo>
                  <a:cubicBezTo>
                    <a:pt x="271" y="283"/>
                    <a:pt x="271" y="283"/>
                    <a:pt x="271" y="283"/>
                  </a:cubicBezTo>
                  <a:cubicBezTo>
                    <a:pt x="274" y="289"/>
                    <a:pt x="274" y="289"/>
                    <a:pt x="274" y="289"/>
                  </a:cubicBezTo>
                  <a:cubicBezTo>
                    <a:pt x="280" y="289"/>
                    <a:pt x="280" y="289"/>
                    <a:pt x="280" y="289"/>
                  </a:cubicBezTo>
                  <a:cubicBezTo>
                    <a:pt x="286" y="294"/>
                    <a:pt x="286" y="294"/>
                    <a:pt x="286" y="294"/>
                  </a:cubicBezTo>
                  <a:cubicBezTo>
                    <a:pt x="290" y="290"/>
                    <a:pt x="290" y="290"/>
                    <a:pt x="290" y="290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3" y="311"/>
                    <a:pt x="293" y="311"/>
                    <a:pt x="293" y="311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84" y="335"/>
                    <a:pt x="284" y="335"/>
                    <a:pt x="284" y="33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79" y="348"/>
                    <a:pt x="279" y="348"/>
                    <a:pt x="279" y="348"/>
                  </a:cubicBezTo>
                  <a:cubicBezTo>
                    <a:pt x="278" y="356"/>
                    <a:pt x="278" y="356"/>
                    <a:pt x="278" y="356"/>
                  </a:cubicBezTo>
                  <a:cubicBezTo>
                    <a:pt x="268" y="366"/>
                    <a:pt x="268" y="366"/>
                    <a:pt x="268" y="366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5" y="352"/>
                    <a:pt x="245" y="352"/>
                    <a:pt x="245" y="352"/>
                  </a:cubicBezTo>
                  <a:cubicBezTo>
                    <a:pt x="238" y="348"/>
                    <a:pt x="238" y="348"/>
                    <a:pt x="238" y="348"/>
                  </a:cubicBezTo>
                  <a:cubicBezTo>
                    <a:pt x="233" y="352"/>
                    <a:pt x="233" y="352"/>
                    <a:pt x="233" y="352"/>
                  </a:cubicBezTo>
                  <a:cubicBezTo>
                    <a:pt x="226" y="343"/>
                    <a:pt x="226" y="343"/>
                    <a:pt x="226" y="343"/>
                  </a:cubicBezTo>
                  <a:cubicBezTo>
                    <a:pt x="224" y="336"/>
                    <a:pt x="224" y="336"/>
                    <a:pt x="224" y="336"/>
                  </a:cubicBezTo>
                  <a:cubicBezTo>
                    <a:pt x="212" y="343"/>
                    <a:pt x="212" y="343"/>
                    <a:pt x="212" y="343"/>
                  </a:cubicBezTo>
                  <a:cubicBezTo>
                    <a:pt x="209" y="348"/>
                    <a:pt x="209" y="348"/>
                    <a:pt x="209" y="348"/>
                  </a:cubicBezTo>
                  <a:cubicBezTo>
                    <a:pt x="183" y="349"/>
                    <a:pt x="183" y="349"/>
                    <a:pt x="183" y="349"/>
                  </a:cubicBezTo>
                  <a:cubicBezTo>
                    <a:pt x="171" y="340"/>
                    <a:pt x="171" y="340"/>
                    <a:pt x="171" y="340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0" y="333"/>
                    <a:pt x="160" y="333"/>
                    <a:pt x="160" y="333"/>
                  </a:cubicBezTo>
                  <a:cubicBezTo>
                    <a:pt x="150" y="326"/>
                    <a:pt x="150" y="326"/>
                    <a:pt x="150" y="326"/>
                  </a:cubicBezTo>
                  <a:cubicBezTo>
                    <a:pt x="146" y="324"/>
                    <a:pt x="146" y="324"/>
                    <a:pt x="146" y="324"/>
                  </a:cubicBezTo>
                  <a:cubicBezTo>
                    <a:pt x="141" y="327"/>
                    <a:pt x="141" y="327"/>
                    <a:pt x="141" y="327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27" y="319"/>
                    <a:pt x="127" y="319"/>
                    <a:pt x="127" y="319"/>
                  </a:cubicBezTo>
                  <a:cubicBezTo>
                    <a:pt x="123" y="311"/>
                    <a:pt x="123" y="311"/>
                    <a:pt x="123" y="311"/>
                  </a:cubicBezTo>
                  <a:cubicBezTo>
                    <a:pt x="106" y="313"/>
                    <a:pt x="106" y="313"/>
                    <a:pt x="106" y="313"/>
                  </a:cubicBezTo>
                  <a:cubicBezTo>
                    <a:pt x="102" y="303"/>
                    <a:pt x="102" y="303"/>
                    <a:pt x="102" y="303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97" y="291"/>
                    <a:pt x="97" y="291"/>
                    <a:pt x="97" y="291"/>
                  </a:cubicBezTo>
                  <a:cubicBezTo>
                    <a:pt x="95" y="277"/>
                    <a:pt x="95" y="277"/>
                    <a:pt x="95" y="277"/>
                  </a:cubicBezTo>
                  <a:cubicBezTo>
                    <a:pt x="88" y="268"/>
                    <a:pt x="88" y="268"/>
                    <a:pt x="88" y="268"/>
                  </a:cubicBezTo>
                  <a:cubicBezTo>
                    <a:pt x="79" y="267"/>
                    <a:pt x="79" y="267"/>
                    <a:pt x="79" y="267"/>
                  </a:cubicBezTo>
                  <a:cubicBezTo>
                    <a:pt x="73" y="272"/>
                    <a:pt x="73" y="272"/>
                    <a:pt x="73" y="272"/>
                  </a:cubicBezTo>
                  <a:cubicBezTo>
                    <a:pt x="68" y="266"/>
                    <a:pt x="68" y="266"/>
                    <a:pt x="68" y="266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0" y="263"/>
                    <a:pt x="50" y="263"/>
                    <a:pt x="50" y="263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7" y="169"/>
                    <a:pt x="67" y="169"/>
                    <a:pt x="6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6" y="156"/>
                    <a:pt x="76" y="156"/>
                    <a:pt x="76" y="156"/>
                  </a:cubicBezTo>
                  <a:cubicBezTo>
                    <a:pt x="70" y="150"/>
                    <a:pt x="70" y="150"/>
                    <a:pt x="70" y="150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80" y="112"/>
                    <a:pt x="80" y="112"/>
                    <a:pt x="80" y="112"/>
                  </a:cubicBezTo>
                  <a:close/>
                  <a:moveTo>
                    <a:pt x="163" y="12"/>
                  </a:moveTo>
                  <a:cubicBezTo>
                    <a:pt x="163" y="12"/>
                    <a:pt x="164" y="15"/>
                    <a:pt x="169" y="17"/>
                  </a:cubicBezTo>
                  <a:cubicBezTo>
                    <a:pt x="173" y="20"/>
                    <a:pt x="178" y="16"/>
                    <a:pt x="178" y="12"/>
                  </a:cubicBezTo>
                  <a:cubicBezTo>
                    <a:pt x="177" y="8"/>
                    <a:pt x="175" y="10"/>
                    <a:pt x="176" y="7"/>
                  </a:cubicBezTo>
                  <a:cubicBezTo>
                    <a:pt x="177" y="3"/>
                    <a:pt x="169" y="0"/>
                    <a:pt x="167" y="2"/>
                  </a:cubicBezTo>
                  <a:cubicBezTo>
                    <a:pt x="165" y="4"/>
                    <a:pt x="163" y="11"/>
                    <a:pt x="163" y="1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92">
              <a:extLst>
                <a:ext uri="{FF2B5EF4-FFF2-40B4-BE49-F238E27FC236}">
                  <a16:creationId xmlns:a16="http://schemas.microsoft.com/office/drawing/2014/main" id="{A35FE125-65F7-4D79-9741-27416C86A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3170"/>
              <a:ext cx="737" cy="531"/>
            </a:xfrm>
            <a:custGeom>
              <a:avLst/>
              <a:gdLst>
                <a:gd name="T0" fmla="*/ 702 w 737"/>
                <a:gd name="T1" fmla="*/ 373 h 531"/>
                <a:gd name="T2" fmla="*/ 723 w 737"/>
                <a:gd name="T3" fmla="*/ 417 h 531"/>
                <a:gd name="T4" fmla="*/ 687 w 737"/>
                <a:gd name="T5" fmla="*/ 437 h 531"/>
                <a:gd name="T6" fmla="*/ 631 w 737"/>
                <a:gd name="T7" fmla="*/ 435 h 531"/>
                <a:gd name="T8" fmla="*/ 608 w 737"/>
                <a:gd name="T9" fmla="*/ 437 h 531"/>
                <a:gd name="T10" fmla="*/ 579 w 737"/>
                <a:gd name="T11" fmla="*/ 425 h 531"/>
                <a:gd name="T12" fmla="*/ 539 w 737"/>
                <a:gd name="T13" fmla="*/ 429 h 531"/>
                <a:gd name="T14" fmla="*/ 508 w 737"/>
                <a:gd name="T15" fmla="*/ 421 h 531"/>
                <a:gd name="T16" fmla="*/ 469 w 737"/>
                <a:gd name="T17" fmla="*/ 419 h 531"/>
                <a:gd name="T18" fmla="*/ 454 w 737"/>
                <a:gd name="T19" fmla="*/ 477 h 531"/>
                <a:gd name="T20" fmla="*/ 412 w 737"/>
                <a:gd name="T21" fmla="*/ 498 h 531"/>
                <a:gd name="T22" fmla="*/ 389 w 737"/>
                <a:gd name="T23" fmla="*/ 527 h 531"/>
                <a:gd name="T24" fmla="*/ 383 w 737"/>
                <a:gd name="T25" fmla="*/ 525 h 531"/>
                <a:gd name="T26" fmla="*/ 354 w 737"/>
                <a:gd name="T27" fmla="*/ 512 h 531"/>
                <a:gd name="T28" fmla="*/ 331 w 737"/>
                <a:gd name="T29" fmla="*/ 485 h 531"/>
                <a:gd name="T30" fmla="*/ 314 w 737"/>
                <a:gd name="T31" fmla="*/ 471 h 531"/>
                <a:gd name="T32" fmla="*/ 281 w 737"/>
                <a:gd name="T33" fmla="*/ 427 h 531"/>
                <a:gd name="T34" fmla="*/ 239 w 737"/>
                <a:gd name="T35" fmla="*/ 406 h 531"/>
                <a:gd name="T36" fmla="*/ 227 w 737"/>
                <a:gd name="T37" fmla="*/ 421 h 531"/>
                <a:gd name="T38" fmla="*/ 196 w 737"/>
                <a:gd name="T39" fmla="*/ 435 h 531"/>
                <a:gd name="T40" fmla="*/ 162 w 737"/>
                <a:gd name="T41" fmla="*/ 444 h 531"/>
                <a:gd name="T42" fmla="*/ 141 w 737"/>
                <a:gd name="T43" fmla="*/ 439 h 531"/>
                <a:gd name="T44" fmla="*/ 114 w 737"/>
                <a:gd name="T45" fmla="*/ 454 h 531"/>
                <a:gd name="T46" fmla="*/ 96 w 737"/>
                <a:gd name="T47" fmla="*/ 444 h 531"/>
                <a:gd name="T48" fmla="*/ 96 w 737"/>
                <a:gd name="T49" fmla="*/ 412 h 531"/>
                <a:gd name="T50" fmla="*/ 79 w 737"/>
                <a:gd name="T51" fmla="*/ 387 h 531"/>
                <a:gd name="T52" fmla="*/ 58 w 737"/>
                <a:gd name="T53" fmla="*/ 367 h 531"/>
                <a:gd name="T54" fmla="*/ 68 w 737"/>
                <a:gd name="T55" fmla="*/ 346 h 531"/>
                <a:gd name="T56" fmla="*/ 60 w 737"/>
                <a:gd name="T57" fmla="*/ 314 h 531"/>
                <a:gd name="T58" fmla="*/ 66 w 737"/>
                <a:gd name="T59" fmla="*/ 283 h 531"/>
                <a:gd name="T60" fmla="*/ 54 w 737"/>
                <a:gd name="T61" fmla="*/ 252 h 531"/>
                <a:gd name="T62" fmla="*/ 10 w 737"/>
                <a:gd name="T63" fmla="*/ 204 h 531"/>
                <a:gd name="T64" fmla="*/ 0 w 737"/>
                <a:gd name="T65" fmla="*/ 185 h 531"/>
                <a:gd name="T66" fmla="*/ 0 w 737"/>
                <a:gd name="T67" fmla="*/ 175 h 531"/>
                <a:gd name="T68" fmla="*/ 23 w 737"/>
                <a:gd name="T69" fmla="*/ 141 h 531"/>
                <a:gd name="T70" fmla="*/ 23 w 737"/>
                <a:gd name="T71" fmla="*/ 123 h 531"/>
                <a:gd name="T72" fmla="*/ 50 w 737"/>
                <a:gd name="T73" fmla="*/ 96 h 531"/>
                <a:gd name="T74" fmla="*/ 66 w 737"/>
                <a:gd name="T75" fmla="*/ 71 h 531"/>
                <a:gd name="T76" fmla="*/ 96 w 737"/>
                <a:gd name="T77" fmla="*/ 21 h 531"/>
                <a:gd name="T78" fmla="*/ 104 w 737"/>
                <a:gd name="T79" fmla="*/ 33 h 531"/>
                <a:gd name="T80" fmla="*/ 152 w 737"/>
                <a:gd name="T81" fmla="*/ 0 h 531"/>
                <a:gd name="T82" fmla="*/ 162 w 737"/>
                <a:gd name="T83" fmla="*/ 37 h 531"/>
                <a:gd name="T84" fmla="*/ 168 w 737"/>
                <a:gd name="T85" fmla="*/ 100 h 531"/>
                <a:gd name="T86" fmla="*/ 208 w 737"/>
                <a:gd name="T87" fmla="*/ 110 h 531"/>
                <a:gd name="T88" fmla="*/ 256 w 737"/>
                <a:gd name="T89" fmla="*/ 121 h 531"/>
                <a:gd name="T90" fmla="*/ 260 w 737"/>
                <a:gd name="T91" fmla="*/ 154 h 531"/>
                <a:gd name="T92" fmla="*/ 285 w 737"/>
                <a:gd name="T93" fmla="*/ 141 h 531"/>
                <a:gd name="T94" fmla="*/ 308 w 737"/>
                <a:gd name="T95" fmla="*/ 144 h 531"/>
                <a:gd name="T96" fmla="*/ 341 w 737"/>
                <a:gd name="T97" fmla="*/ 164 h 531"/>
                <a:gd name="T98" fmla="*/ 360 w 737"/>
                <a:gd name="T99" fmla="*/ 208 h 531"/>
                <a:gd name="T100" fmla="*/ 364 w 737"/>
                <a:gd name="T101" fmla="*/ 239 h 531"/>
                <a:gd name="T102" fmla="*/ 408 w 737"/>
                <a:gd name="T103" fmla="*/ 252 h 531"/>
                <a:gd name="T104" fmla="*/ 437 w 737"/>
                <a:gd name="T105" fmla="*/ 269 h 531"/>
                <a:gd name="T106" fmla="*/ 456 w 737"/>
                <a:gd name="T107" fmla="*/ 267 h 531"/>
                <a:gd name="T108" fmla="*/ 481 w 737"/>
                <a:gd name="T109" fmla="*/ 275 h 531"/>
                <a:gd name="T110" fmla="*/ 500 w 737"/>
                <a:gd name="T111" fmla="*/ 296 h 531"/>
                <a:gd name="T112" fmla="*/ 579 w 737"/>
                <a:gd name="T113" fmla="*/ 312 h 531"/>
                <a:gd name="T114" fmla="*/ 610 w 737"/>
                <a:gd name="T115" fmla="*/ 287 h 531"/>
                <a:gd name="T116" fmla="*/ 629 w 737"/>
                <a:gd name="T117" fmla="*/ 321 h 531"/>
                <a:gd name="T118" fmla="*/ 654 w 737"/>
                <a:gd name="T119" fmla="*/ 321 h 531"/>
                <a:gd name="T120" fmla="*/ 679 w 737"/>
                <a:gd name="T121" fmla="*/ 333 h 531"/>
                <a:gd name="T122" fmla="*/ 702 w 737"/>
                <a:gd name="T123" fmla="*/ 35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7" h="531">
                  <a:moveTo>
                    <a:pt x="702" y="350"/>
                  </a:moveTo>
                  <a:lnTo>
                    <a:pt x="702" y="373"/>
                  </a:lnTo>
                  <a:lnTo>
                    <a:pt x="737" y="396"/>
                  </a:lnTo>
                  <a:lnTo>
                    <a:pt x="723" y="417"/>
                  </a:lnTo>
                  <a:lnTo>
                    <a:pt x="708" y="421"/>
                  </a:lnTo>
                  <a:lnTo>
                    <a:pt x="687" y="437"/>
                  </a:lnTo>
                  <a:lnTo>
                    <a:pt x="658" y="421"/>
                  </a:lnTo>
                  <a:lnTo>
                    <a:pt x="631" y="435"/>
                  </a:lnTo>
                  <a:lnTo>
                    <a:pt x="627" y="450"/>
                  </a:lnTo>
                  <a:lnTo>
                    <a:pt x="608" y="437"/>
                  </a:lnTo>
                  <a:lnTo>
                    <a:pt x="596" y="442"/>
                  </a:lnTo>
                  <a:lnTo>
                    <a:pt x="579" y="425"/>
                  </a:lnTo>
                  <a:lnTo>
                    <a:pt x="564" y="431"/>
                  </a:lnTo>
                  <a:lnTo>
                    <a:pt x="539" y="429"/>
                  </a:lnTo>
                  <a:lnTo>
                    <a:pt x="533" y="421"/>
                  </a:lnTo>
                  <a:lnTo>
                    <a:pt x="508" y="421"/>
                  </a:lnTo>
                  <a:lnTo>
                    <a:pt x="496" y="414"/>
                  </a:lnTo>
                  <a:lnTo>
                    <a:pt x="469" y="419"/>
                  </a:lnTo>
                  <a:lnTo>
                    <a:pt x="454" y="454"/>
                  </a:lnTo>
                  <a:lnTo>
                    <a:pt x="454" y="477"/>
                  </a:lnTo>
                  <a:lnTo>
                    <a:pt x="435" y="481"/>
                  </a:lnTo>
                  <a:lnTo>
                    <a:pt x="412" y="498"/>
                  </a:lnTo>
                  <a:lnTo>
                    <a:pt x="410" y="510"/>
                  </a:lnTo>
                  <a:lnTo>
                    <a:pt x="389" y="527"/>
                  </a:lnTo>
                  <a:lnTo>
                    <a:pt x="383" y="531"/>
                  </a:lnTo>
                  <a:lnTo>
                    <a:pt x="383" y="525"/>
                  </a:lnTo>
                  <a:lnTo>
                    <a:pt x="369" y="517"/>
                  </a:lnTo>
                  <a:lnTo>
                    <a:pt x="354" y="512"/>
                  </a:lnTo>
                  <a:lnTo>
                    <a:pt x="331" y="500"/>
                  </a:lnTo>
                  <a:lnTo>
                    <a:pt x="331" y="485"/>
                  </a:lnTo>
                  <a:lnTo>
                    <a:pt x="314" y="485"/>
                  </a:lnTo>
                  <a:lnTo>
                    <a:pt x="314" y="471"/>
                  </a:lnTo>
                  <a:lnTo>
                    <a:pt x="306" y="450"/>
                  </a:lnTo>
                  <a:lnTo>
                    <a:pt x="281" y="427"/>
                  </a:lnTo>
                  <a:lnTo>
                    <a:pt x="258" y="423"/>
                  </a:lnTo>
                  <a:lnTo>
                    <a:pt x="239" y="406"/>
                  </a:lnTo>
                  <a:lnTo>
                    <a:pt x="227" y="404"/>
                  </a:lnTo>
                  <a:lnTo>
                    <a:pt x="227" y="421"/>
                  </a:lnTo>
                  <a:lnTo>
                    <a:pt x="208" y="425"/>
                  </a:lnTo>
                  <a:lnTo>
                    <a:pt x="196" y="435"/>
                  </a:lnTo>
                  <a:lnTo>
                    <a:pt x="173" y="435"/>
                  </a:lnTo>
                  <a:lnTo>
                    <a:pt x="162" y="444"/>
                  </a:lnTo>
                  <a:lnTo>
                    <a:pt x="148" y="437"/>
                  </a:lnTo>
                  <a:lnTo>
                    <a:pt x="141" y="439"/>
                  </a:lnTo>
                  <a:lnTo>
                    <a:pt x="139" y="454"/>
                  </a:lnTo>
                  <a:lnTo>
                    <a:pt x="114" y="454"/>
                  </a:lnTo>
                  <a:lnTo>
                    <a:pt x="102" y="450"/>
                  </a:lnTo>
                  <a:lnTo>
                    <a:pt x="96" y="444"/>
                  </a:lnTo>
                  <a:lnTo>
                    <a:pt x="93" y="427"/>
                  </a:lnTo>
                  <a:lnTo>
                    <a:pt x="96" y="412"/>
                  </a:lnTo>
                  <a:lnTo>
                    <a:pt x="83" y="408"/>
                  </a:lnTo>
                  <a:lnTo>
                    <a:pt x="79" y="387"/>
                  </a:lnTo>
                  <a:lnTo>
                    <a:pt x="62" y="381"/>
                  </a:lnTo>
                  <a:lnTo>
                    <a:pt x="58" y="367"/>
                  </a:lnTo>
                  <a:lnTo>
                    <a:pt x="66" y="356"/>
                  </a:lnTo>
                  <a:lnTo>
                    <a:pt x="68" y="346"/>
                  </a:lnTo>
                  <a:lnTo>
                    <a:pt x="58" y="331"/>
                  </a:lnTo>
                  <a:lnTo>
                    <a:pt x="60" y="314"/>
                  </a:lnTo>
                  <a:lnTo>
                    <a:pt x="60" y="294"/>
                  </a:lnTo>
                  <a:lnTo>
                    <a:pt x="66" y="283"/>
                  </a:lnTo>
                  <a:lnTo>
                    <a:pt x="66" y="262"/>
                  </a:lnTo>
                  <a:lnTo>
                    <a:pt x="54" y="252"/>
                  </a:lnTo>
                  <a:lnTo>
                    <a:pt x="48" y="235"/>
                  </a:lnTo>
                  <a:lnTo>
                    <a:pt x="10" y="204"/>
                  </a:lnTo>
                  <a:lnTo>
                    <a:pt x="12" y="194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0" y="175"/>
                  </a:lnTo>
                  <a:lnTo>
                    <a:pt x="18" y="156"/>
                  </a:lnTo>
                  <a:lnTo>
                    <a:pt x="23" y="141"/>
                  </a:lnTo>
                  <a:lnTo>
                    <a:pt x="25" y="137"/>
                  </a:lnTo>
                  <a:lnTo>
                    <a:pt x="23" y="123"/>
                  </a:lnTo>
                  <a:lnTo>
                    <a:pt x="29" y="104"/>
                  </a:lnTo>
                  <a:lnTo>
                    <a:pt x="50" y="96"/>
                  </a:lnTo>
                  <a:lnTo>
                    <a:pt x="50" y="77"/>
                  </a:lnTo>
                  <a:lnTo>
                    <a:pt x="66" y="71"/>
                  </a:lnTo>
                  <a:lnTo>
                    <a:pt x="64" y="52"/>
                  </a:lnTo>
                  <a:lnTo>
                    <a:pt x="96" y="21"/>
                  </a:lnTo>
                  <a:lnTo>
                    <a:pt x="108" y="25"/>
                  </a:lnTo>
                  <a:lnTo>
                    <a:pt x="104" y="33"/>
                  </a:lnTo>
                  <a:lnTo>
                    <a:pt x="118" y="31"/>
                  </a:lnTo>
                  <a:lnTo>
                    <a:pt x="152" y="0"/>
                  </a:lnTo>
                  <a:lnTo>
                    <a:pt x="164" y="0"/>
                  </a:lnTo>
                  <a:lnTo>
                    <a:pt x="162" y="37"/>
                  </a:lnTo>
                  <a:lnTo>
                    <a:pt x="143" y="69"/>
                  </a:lnTo>
                  <a:lnTo>
                    <a:pt x="168" y="100"/>
                  </a:lnTo>
                  <a:lnTo>
                    <a:pt x="196" y="102"/>
                  </a:lnTo>
                  <a:lnTo>
                    <a:pt x="208" y="110"/>
                  </a:lnTo>
                  <a:lnTo>
                    <a:pt x="235" y="100"/>
                  </a:lnTo>
                  <a:lnTo>
                    <a:pt x="256" y="121"/>
                  </a:lnTo>
                  <a:lnTo>
                    <a:pt x="248" y="135"/>
                  </a:lnTo>
                  <a:lnTo>
                    <a:pt x="260" y="154"/>
                  </a:lnTo>
                  <a:lnTo>
                    <a:pt x="277" y="154"/>
                  </a:lnTo>
                  <a:lnTo>
                    <a:pt x="285" y="141"/>
                  </a:lnTo>
                  <a:lnTo>
                    <a:pt x="296" y="154"/>
                  </a:lnTo>
                  <a:lnTo>
                    <a:pt x="308" y="144"/>
                  </a:lnTo>
                  <a:lnTo>
                    <a:pt x="327" y="146"/>
                  </a:lnTo>
                  <a:lnTo>
                    <a:pt x="341" y="164"/>
                  </a:lnTo>
                  <a:lnTo>
                    <a:pt x="346" y="194"/>
                  </a:lnTo>
                  <a:lnTo>
                    <a:pt x="360" y="208"/>
                  </a:lnTo>
                  <a:lnTo>
                    <a:pt x="356" y="219"/>
                  </a:lnTo>
                  <a:lnTo>
                    <a:pt x="364" y="239"/>
                  </a:lnTo>
                  <a:lnTo>
                    <a:pt x="400" y="235"/>
                  </a:lnTo>
                  <a:lnTo>
                    <a:pt x="408" y="252"/>
                  </a:lnTo>
                  <a:lnTo>
                    <a:pt x="419" y="252"/>
                  </a:lnTo>
                  <a:lnTo>
                    <a:pt x="437" y="269"/>
                  </a:lnTo>
                  <a:lnTo>
                    <a:pt x="448" y="262"/>
                  </a:lnTo>
                  <a:lnTo>
                    <a:pt x="456" y="267"/>
                  </a:lnTo>
                  <a:lnTo>
                    <a:pt x="477" y="281"/>
                  </a:lnTo>
                  <a:lnTo>
                    <a:pt x="481" y="275"/>
                  </a:lnTo>
                  <a:lnTo>
                    <a:pt x="502" y="283"/>
                  </a:lnTo>
                  <a:lnTo>
                    <a:pt x="500" y="296"/>
                  </a:lnTo>
                  <a:lnTo>
                    <a:pt x="525" y="314"/>
                  </a:lnTo>
                  <a:lnTo>
                    <a:pt x="579" y="312"/>
                  </a:lnTo>
                  <a:lnTo>
                    <a:pt x="585" y="302"/>
                  </a:lnTo>
                  <a:lnTo>
                    <a:pt x="610" y="287"/>
                  </a:lnTo>
                  <a:lnTo>
                    <a:pt x="614" y="302"/>
                  </a:lnTo>
                  <a:lnTo>
                    <a:pt x="629" y="321"/>
                  </a:lnTo>
                  <a:lnTo>
                    <a:pt x="639" y="312"/>
                  </a:lnTo>
                  <a:lnTo>
                    <a:pt x="654" y="321"/>
                  </a:lnTo>
                  <a:lnTo>
                    <a:pt x="667" y="339"/>
                  </a:lnTo>
                  <a:lnTo>
                    <a:pt x="679" y="333"/>
                  </a:lnTo>
                  <a:lnTo>
                    <a:pt x="694" y="339"/>
                  </a:lnTo>
                  <a:lnTo>
                    <a:pt x="702" y="35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63">
              <a:extLst>
                <a:ext uri="{FF2B5EF4-FFF2-40B4-BE49-F238E27FC236}">
                  <a16:creationId xmlns:a16="http://schemas.microsoft.com/office/drawing/2014/main" id="{BECCE831-3743-44C5-9851-3E2413597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2" y="2276"/>
              <a:ext cx="739" cy="1888"/>
            </a:xfrm>
            <a:custGeom>
              <a:avLst/>
              <a:gdLst>
                <a:gd name="T0" fmla="*/ 94 w 355"/>
                <a:gd name="T1" fmla="*/ 769 h 906"/>
                <a:gd name="T2" fmla="*/ 111 w 355"/>
                <a:gd name="T3" fmla="*/ 813 h 906"/>
                <a:gd name="T4" fmla="*/ 139 w 355"/>
                <a:gd name="T5" fmla="*/ 829 h 906"/>
                <a:gd name="T6" fmla="*/ 142 w 355"/>
                <a:gd name="T7" fmla="*/ 873 h 906"/>
                <a:gd name="T8" fmla="*/ 176 w 355"/>
                <a:gd name="T9" fmla="*/ 896 h 906"/>
                <a:gd name="T10" fmla="*/ 198 w 355"/>
                <a:gd name="T11" fmla="*/ 859 h 906"/>
                <a:gd name="T12" fmla="*/ 233 w 355"/>
                <a:gd name="T13" fmla="*/ 846 h 906"/>
                <a:gd name="T14" fmla="*/ 228 w 355"/>
                <a:gd name="T15" fmla="*/ 816 h 906"/>
                <a:gd name="T16" fmla="*/ 233 w 355"/>
                <a:gd name="T17" fmla="*/ 775 h 906"/>
                <a:gd name="T18" fmla="*/ 240 w 355"/>
                <a:gd name="T19" fmla="*/ 736 h 906"/>
                <a:gd name="T20" fmla="*/ 273 w 355"/>
                <a:gd name="T21" fmla="*/ 717 h 906"/>
                <a:gd name="T22" fmla="*/ 305 w 355"/>
                <a:gd name="T23" fmla="*/ 687 h 906"/>
                <a:gd name="T24" fmla="*/ 329 w 355"/>
                <a:gd name="T25" fmla="*/ 681 h 906"/>
                <a:gd name="T26" fmla="*/ 338 w 355"/>
                <a:gd name="T27" fmla="*/ 649 h 906"/>
                <a:gd name="T28" fmla="*/ 324 w 355"/>
                <a:gd name="T29" fmla="*/ 606 h 906"/>
                <a:gd name="T30" fmla="*/ 342 w 355"/>
                <a:gd name="T31" fmla="*/ 567 h 906"/>
                <a:gd name="T32" fmla="*/ 342 w 355"/>
                <a:gd name="T33" fmla="*/ 521 h 906"/>
                <a:gd name="T34" fmla="*/ 340 w 355"/>
                <a:gd name="T35" fmla="*/ 510 h 906"/>
                <a:gd name="T36" fmla="*/ 318 w 355"/>
                <a:gd name="T37" fmla="*/ 501 h 906"/>
                <a:gd name="T38" fmla="*/ 307 w 355"/>
                <a:gd name="T39" fmla="*/ 454 h 906"/>
                <a:gd name="T40" fmla="*/ 304 w 355"/>
                <a:gd name="T41" fmla="*/ 431 h 906"/>
                <a:gd name="T42" fmla="*/ 291 w 355"/>
                <a:gd name="T43" fmla="*/ 361 h 906"/>
                <a:gd name="T44" fmla="*/ 315 w 355"/>
                <a:gd name="T45" fmla="*/ 335 h 906"/>
                <a:gd name="T46" fmla="*/ 336 w 355"/>
                <a:gd name="T47" fmla="*/ 300 h 906"/>
                <a:gd name="T48" fmla="*/ 313 w 355"/>
                <a:gd name="T49" fmla="*/ 261 h 906"/>
                <a:gd name="T50" fmla="*/ 296 w 355"/>
                <a:gd name="T51" fmla="*/ 220 h 906"/>
                <a:gd name="T52" fmla="*/ 269 w 355"/>
                <a:gd name="T53" fmla="*/ 248 h 906"/>
                <a:gd name="T54" fmla="*/ 284 w 355"/>
                <a:gd name="T55" fmla="*/ 210 h 906"/>
                <a:gd name="T56" fmla="*/ 298 w 355"/>
                <a:gd name="T57" fmla="*/ 150 h 906"/>
                <a:gd name="T58" fmla="*/ 238 w 355"/>
                <a:gd name="T59" fmla="*/ 145 h 906"/>
                <a:gd name="T60" fmla="*/ 196 w 355"/>
                <a:gd name="T61" fmla="*/ 138 h 906"/>
                <a:gd name="T62" fmla="*/ 159 w 355"/>
                <a:gd name="T63" fmla="*/ 172 h 906"/>
                <a:gd name="T64" fmla="*/ 91 w 355"/>
                <a:gd name="T65" fmla="*/ 213 h 906"/>
                <a:gd name="T66" fmla="*/ 63 w 355"/>
                <a:gd name="T67" fmla="*/ 250 h 906"/>
                <a:gd name="T68" fmla="*/ 48 w 355"/>
                <a:gd name="T69" fmla="*/ 330 h 906"/>
                <a:gd name="T70" fmla="*/ 47 w 355"/>
                <a:gd name="T71" fmla="*/ 309 h 906"/>
                <a:gd name="T72" fmla="*/ 22 w 355"/>
                <a:gd name="T73" fmla="*/ 304 h 906"/>
                <a:gd name="T74" fmla="*/ 21 w 355"/>
                <a:gd name="T75" fmla="*/ 348 h 906"/>
                <a:gd name="T76" fmla="*/ 15 w 355"/>
                <a:gd name="T77" fmla="*/ 382 h 906"/>
                <a:gd name="T78" fmla="*/ 33 w 355"/>
                <a:gd name="T79" fmla="*/ 388 h 906"/>
                <a:gd name="T80" fmla="*/ 24 w 355"/>
                <a:gd name="T81" fmla="*/ 426 h 906"/>
                <a:gd name="T82" fmla="*/ 34 w 355"/>
                <a:gd name="T83" fmla="*/ 458 h 906"/>
                <a:gd name="T84" fmla="*/ 35 w 355"/>
                <a:gd name="T85" fmla="*/ 492 h 906"/>
                <a:gd name="T86" fmla="*/ 53 w 355"/>
                <a:gd name="T87" fmla="*/ 520 h 906"/>
                <a:gd name="T88" fmla="*/ 51 w 355"/>
                <a:gd name="T89" fmla="*/ 559 h 906"/>
                <a:gd name="T90" fmla="*/ 41 w 355"/>
                <a:gd name="T91" fmla="*/ 608 h 906"/>
                <a:gd name="T92" fmla="*/ 35 w 355"/>
                <a:gd name="T93" fmla="*/ 660 h 906"/>
                <a:gd name="T94" fmla="*/ 84 w 355"/>
                <a:gd name="T95" fmla="*/ 689 h 906"/>
                <a:gd name="T96" fmla="*/ 99 w 355"/>
                <a:gd name="T97" fmla="*/ 726 h 906"/>
                <a:gd name="T98" fmla="*/ 188 w 355"/>
                <a:gd name="T99" fmla="*/ 63 h 906"/>
                <a:gd name="T100" fmla="*/ 216 w 355"/>
                <a:gd name="T101" fmla="*/ 87 h 906"/>
                <a:gd name="T102" fmla="*/ 138 w 355"/>
                <a:gd name="T103" fmla="*/ 50 h 906"/>
                <a:gd name="T104" fmla="*/ 130 w 355"/>
                <a:gd name="T105" fmla="*/ 16 h 906"/>
                <a:gd name="T106" fmla="*/ 145 w 355"/>
                <a:gd name="T107" fmla="*/ 40 h 906"/>
                <a:gd name="T108" fmla="*/ 178 w 355"/>
                <a:gd name="T109" fmla="*/ 76 h 906"/>
                <a:gd name="T110" fmla="*/ 138 w 355"/>
                <a:gd name="T111" fmla="*/ 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5" h="906"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lose/>
                  <a:moveTo>
                    <a:pt x="93" y="758"/>
                  </a:moveTo>
                  <a:cubicBezTo>
                    <a:pt x="94" y="769"/>
                    <a:pt x="94" y="769"/>
                    <a:pt x="94" y="769"/>
                  </a:cubicBezTo>
                  <a:cubicBezTo>
                    <a:pt x="101" y="775"/>
                    <a:pt x="101" y="775"/>
                    <a:pt x="101" y="775"/>
                  </a:cubicBezTo>
                  <a:cubicBezTo>
                    <a:pt x="105" y="781"/>
                    <a:pt x="105" y="781"/>
                    <a:pt x="105" y="781"/>
                  </a:cubicBezTo>
                  <a:cubicBezTo>
                    <a:pt x="105" y="792"/>
                    <a:pt x="105" y="792"/>
                    <a:pt x="105" y="792"/>
                  </a:cubicBezTo>
                  <a:cubicBezTo>
                    <a:pt x="97" y="799"/>
                    <a:pt x="97" y="799"/>
                    <a:pt x="97" y="799"/>
                  </a:cubicBezTo>
                  <a:cubicBezTo>
                    <a:pt x="105" y="813"/>
                    <a:pt x="105" y="813"/>
                    <a:pt x="105" y="813"/>
                  </a:cubicBezTo>
                  <a:cubicBezTo>
                    <a:pt x="111" y="813"/>
                    <a:pt x="111" y="813"/>
                    <a:pt x="111" y="813"/>
                  </a:cubicBezTo>
                  <a:cubicBezTo>
                    <a:pt x="115" y="810"/>
                    <a:pt x="115" y="810"/>
                    <a:pt x="115" y="810"/>
                  </a:cubicBezTo>
                  <a:cubicBezTo>
                    <a:pt x="128" y="813"/>
                    <a:pt x="128" y="813"/>
                    <a:pt x="128" y="813"/>
                  </a:cubicBezTo>
                  <a:cubicBezTo>
                    <a:pt x="132" y="811"/>
                    <a:pt x="132" y="811"/>
                    <a:pt x="132" y="811"/>
                  </a:cubicBezTo>
                  <a:cubicBezTo>
                    <a:pt x="135" y="816"/>
                    <a:pt x="135" y="816"/>
                    <a:pt x="135" y="816"/>
                  </a:cubicBezTo>
                  <a:cubicBezTo>
                    <a:pt x="132" y="822"/>
                    <a:pt x="132" y="822"/>
                    <a:pt x="132" y="822"/>
                  </a:cubicBezTo>
                  <a:cubicBezTo>
                    <a:pt x="139" y="829"/>
                    <a:pt x="139" y="829"/>
                    <a:pt x="139" y="829"/>
                  </a:cubicBezTo>
                  <a:cubicBezTo>
                    <a:pt x="139" y="838"/>
                    <a:pt x="139" y="838"/>
                    <a:pt x="139" y="838"/>
                  </a:cubicBezTo>
                  <a:cubicBezTo>
                    <a:pt x="148" y="845"/>
                    <a:pt x="148" y="845"/>
                    <a:pt x="148" y="845"/>
                  </a:cubicBezTo>
                  <a:cubicBezTo>
                    <a:pt x="147" y="854"/>
                    <a:pt x="147" y="854"/>
                    <a:pt x="147" y="854"/>
                  </a:cubicBezTo>
                  <a:cubicBezTo>
                    <a:pt x="150" y="860"/>
                    <a:pt x="150" y="860"/>
                    <a:pt x="150" y="860"/>
                  </a:cubicBezTo>
                  <a:cubicBezTo>
                    <a:pt x="141" y="868"/>
                    <a:pt x="141" y="868"/>
                    <a:pt x="141" y="868"/>
                  </a:cubicBezTo>
                  <a:cubicBezTo>
                    <a:pt x="142" y="873"/>
                    <a:pt x="142" y="873"/>
                    <a:pt x="142" y="873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25" y="898"/>
                    <a:pt x="125" y="898"/>
                    <a:pt x="125" y="898"/>
                  </a:cubicBezTo>
                  <a:cubicBezTo>
                    <a:pt x="137" y="905"/>
                    <a:pt x="137" y="905"/>
                    <a:pt x="137" y="905"/>
                  </a:cubicBezTo>
                  <a:cubicBezTo>
                    <a:pt x="151" y="906"/>
                    <a:pt x="151" y="906"/>
                    <a:pt x="151" y="906"/>
                  </a:cubicBezTo>
                  <a:cubicBezTo>
                    <a:pt x="164" y="905"/>
                    <a:pt x="164" y="905"/>
                    <a:pt x="164" y="905"/>
                  </a:cubicBezTo>
                  <a:cubicBezTo>
                    <a:pt x="176" y="896"/>
                    <a:pt x="176" y="896"/>
                    <a:pt x="176" y="896"/>
                  </a:cubicBezTo>
                  <a:cubicBezTo>
                    <a:pt x="183" y="896"/>
                    <a:pt x="183" y="896"/>
                    <a:pt x="183" y="896"/>
                  </a:cubicBezTo>
                  <a:cubicBezTo>
                    <a:pt x="183" y="886"/>
                    <a:pt x="183" y="886"/>
                    <a:pt x="183" y="886"/>
                  </a:cubicBezTo>
                  <a:cubicBezTo>
                    <a:pt x="189" y="881"/>
                    <a:pt x="189" y="881"/>
                    <a:pt x="189" y="881"/>
                  </a:cubicBezTo>
                  <a:cubicBezTo>
                    <a:pt x="188" y="875"/>
                    <a:pt x="188" y="875"/>
                    <a:pt x="188" y="875"/>
                  </a:cubicBezTo>
                  <a:cubicBezTo>
                    <a:pt x="196" y="872"/>
                    <a:pt x="196" y="872"/>
                    <a:pt x="196" y="872"/>
                  </a:cubicBezTo>
                  <a:cubicBezTo>
                    <a:pt x="198" y="859"/>
                    <a:pt x="198" y="859"/>
                    <a:pt x="198" y="859"/>
                  </a:cubicBezTo>
                  <a:cubicBezTo>
                    <a:pt x="206" y="857"/>
                    <a:pt x="206" y="857"/>
                    <a:pt x="206" y="857"/>
                  </a:cubicBezTo>
                  <a:cubicBezTo>
                    <a:pt x="212" y="857"/>
                    <a:pt x="212" y="857"/>
                    <a:pt x="212" y="857"/>
                  </a:cubicBezTo>
                  <a:cubicBezTo>
                    <a:pt x="215" y="854"/>
                    <a:pt x="215" y="854"/>
                    <a:pt x="215" y="854"/>
                  </a:cubicBezTo>
                  <a:cubicBezTo>
                    <a:pt x="225" y="852"/>
                    <a:pt x="225" y="852"/>
                    <a:pt x="225" y="852"/>
                  </a:cubicBezTo>
                  <a:cubicBezTo>
                    <a:pt x="231" y="850"/>
                    <a:pt x="231" y="850"/>
                    <a:pt x="231" y="850"/>
                  </a:cubicBezTo>
                  <a:cubicBezTo>
                    <a:pt x="233" y="846"/>
                    <a:pt x="233" y="846"/>
                    <a:pt x="233" y="846"/>
                  </a:cubicBezTo>
                  <a:cubicBezTo>
                    <a:pt x="214" y="836"/>
                    <a:pt x="214" y="836"/>
                    <a:pt x="214" y="836"/>
                  </a:cubicBezTo>
                  <a:cubicBezTo>
                    <a:pt x="212" y="827"/>
                    <a:pt x="212" y="827"/>
                    <a:pt x="212" y="827"/>
                  </a:cubicBezTo>
                  <a:cubicBezTo>
                    <a:pt x="216" y="825"/>
                    <a:pt x="216" y="825"/>
                    <a:pt x="216" y="825"/>
                  </a:cubicBezTo>
                  <a:cubicBezTo>
                    <a:pt x="221" y="822"/>
                    <a:pt x="221" y="822"/>
                    <a:pt x="221" y="822"/>
                  </a:cubicBezTo>
                  <a:cubicBezTo>
                    <a:pt x="228" y="821"/>
                    <a:pt x="228" y="821"/>
                    <a:pt x="228" y="821"/>
                  </a:cubicBezTo>
                  <a:cubicBezTo>
                    <a:pt x="228" y="816"/>
                    <a:pt x="228" y="816"/>
                    <a:pt x="228" y="816"/>
                  </a:cubicBezTo>
                  <a:cubicBezTo>
                    <a:pt x="230" y="812"/>
                    <a:pt x="230" y="812"/>
                    <a:pt x="230" y="812"/>
                  </a:cubicBezTo>
                  <a:cubicBezTo>
                    <a:pt x="228" y="801"/>
                    <a:pt x="228" y="801"/>
                    <a:pt x="228" y="801"/>
                  </a:cubicBezTo>
                  <a:cubicBezTo>
                    <a:pt x="231" y="794"/>
                    <a:pt x="231" y="794"/>
                    <a:pt x="231" y="794"/>
                  </a:cubicBezTo>
                  <a:cubicBezTo>
                    <a:pt x="226" y="786"/>
                    <a:pt x="226" y="786"/>
                    <a:pt x="226" y="786"/>
                  </a:cubicBezTo>
                  <a:cubicBezTo>
                    <a:pt x="228" y="776"/>
                    <a:pt x="228" y="776"/>
                    <a:pt x="228" y="776"/>
                  </a:cubicBezTo>
                  <a:cubicBezTo>
                    <a:pt x="233" y="775"/>
                    <a:pt x="233" y="775"/>
                    <a:pt x="233" y="775"/>
                  </a:cubicBezTo>
                  <a:cubicBezTo>
                    <a:pt x="238" y="771"/>
                    <a:pt x="238" y="771"/>
                    <a:pt x="238" y="771"/>
                  </a:cubicBezTo>
                  <a:cubicBezTo>
                    <a:pt x="244" y="765"/>
                    <a:pt x="244" y="765"/>
                    <a:pt x="244" y="765"/>
                  </a:cubicBezTo>
                  <a:cubicBezTo>
                    <a:pt x="242" y="755"/>
                    <a:pt x="242" y="755"/>
                    <a:pt x="242" y="755"/>
                  </a:cubicBezTo>
                  <a:cubicBezTo>
                    <a:pt x="236" y="747"/>
                    <a:pt x="236" y="747"/>
                    <a:pt x="236" y="747"/>
                  </a:cubicBezTo>
                  <a:cubicBezTo>
                    <a:pt x="235" y="740"/>
                    <a:pt x="235" y="740"/>
                    <a:pt x="235" y="740"/>
                  </a:cubicBezTo>
                  <a:cubicBezTo>
                    <a:pt x="240" y="736"/>
                    <a:pt x="240" y="736"/>
                    <a:pt x="240" y="736"/>
                  </a:cubicBezTo>
                  <a:cubicBezTo>
                    <a:pt x="241" y="726"/>
                    <a:pt x="241" y="726"/>
                    <a:pt x="241" y="726"/>
                  </a:cubicBezTo>
                  <a:cubicBezTo>
                    <a:pt x="248" y="725"/>
                    <a:pt x="248" y="725"/>
                    <a:pt x="248" y="725"/>
                  </a:cubicBezTo>
                  <a:cubicBezTo>
                    <a:pt x="259" y="724"/>
                    <a:pt x="259" y="724"/>
                    <a:pt x="259" y="724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8" y="713"/>
                    <a:pt x="268" y="713"/>
                    <a:pt x="268" y="713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9" y="727"/>
                    <a:pt x="279" y="727"/>
                    <a:pt x="279" y="727"/>
                  </a:cubicBezTo>
                  <a:cubicBezTo>
                    <a:pt x="286" y="731"/>
                    <a:pt x="286" y="731"/>
                    <a:pt x="286" y="731"/>
                  </a:cubicBezTo>
                  <a:cubicBezTo>
                    <a:pt x="288" y="726"/>
                    <a:pt x="288" y="726"/>
                    <a:pt x="288" y="726"/>
                  </a:cubicBezTo>
                  <a:cubicBezTo>
                    <a:pt x="285" y="720"/>
                    <a:pt x="285" y="720"/>
                    <a:pt x="285" y="720"/>
                  </a:cubicBezTo>
                  <a:cubicBezTo>
                    <a:pt x="289" y="706"/>
                    <a:pt x="289" y="706"/>
                    <a:pt x="289" y="706"/>
                  </a:cubicBezTo>
                  <a:cubicBezTo>
                    <a:pt x="305" y="687"/>
                    <a:pt x="305" y="687"/>
                    <a:pt x="305" y="687"/>
                  </a:cubicBezTo>
                  <a:cubicBezTo>
                    <a:pt x="303" y="678"/>
                    <a:pt x="303" y="678"/>
                    <a:pt x="303" y="678"/>
                  </a:cubicBezTo>
                  <a:cubicBezTo>
                    <a:pt x="307" y="673"/>
                    <a:pt x="307" y="673"/>
                    <a:pt x="307" y="673"/>
                  </a:cubicBezTo>
                  <a:cubicBezTo>
                    <a:pt x="313" y="671"/>
                    <a:pt x="313" y="671"/>
                    <a:pt x="313" y="671"/>
                  </a:cubicBezTo>
                  <a:cubicBezTo>
                    <a:pt x="318" y="677"/>
                    <a:pt x="318" y="677"/>
                    <a:pt x="318" y="677"/>
                  </a:cubicBezTo>
                  <a:cubicBezTo>
                    <a:pt x="325" y="678"/>
                    <a:pt x="325" y="678"/>
                    <a:pt x="325" y="678"/>
                  </a:cubicBezTo>
                  <a:cubicBezTo>
                    <a:pt x="329" y="681"/>
                    <a:pt x="329" y="681"/>
                    <a:pt x="329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1" y="676"/>
                    <a:pt x="341" y="676"/>
                    <a:pt x="341" y="676"/>
                  </a:cubicBezTo>
                  <a:cubicBezTo>
                    <a:pt x="347" y="670"/>
                    <a:pt x="347" y="670"/>
                    <a:pt x="347" y="670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38" y="656"/>
                    <a:pt x="338" y="656"/>
                    <a:pt x="338" y="656"/>
                  </a:cubicBezTo>
                  <a:cubicBezTo>
                    <a:pt x="338" y="649"/>
                    <a:pt x="338" y="649"/>
                    <a:pt x="338" y="649"/>
                  </a:cubicBezTo>
                  <a:cubicBezTo>
                    <a:pt x="343" y="647"/>
                    <a:pt x="343" y="647"/>
                    <a:pt x="343" y="647"/>
                  </a:cubicBezTo>
                  <a:cubicBezTo>
                    <a:pt x="339" y="634"/>
                    <a:pt x="339" y="634"/>
                    <a:pt x="339" y="634"/>
                  </a:cubicBezTo>
                  <a:cubicBezTo>
                    <a:pt x="333" y="635"/>
                    <a:pt x="333" y="635"/>
                    <a:pt x="333" y="635"/>
                  </a:cubicBezTo>
                  <a:cubicBezTo>
                    <a:pt x="323" y="628"/>
                    <a:pt x="323" y="628"/>
                    <a:pt x="323" y="628"/>
                  </a:cubicBezTo>
                  <a:cubicBezTo>
                    <a:pt x="325" y="619"/>
                    <a:pt x="325" y="619"/>
                    <a:pt x="325" y="619"/>
                  </a:cubicBezTo>
                  <a:cubicBezTo>
                    <a:pt x="324" y="606"/>
                    <a:pt x="324" y="606"/>
                    <a:pt x="324" y="606"/>
                  </a:cubicBezTo>
                  <a:cubicBezTo>
                    <a:pt x="333" y="599"/>
                    <a:pt x="333" y="599"/>
                    <a:pt x="333" y="599"/>
                  </a:cubicBezTo>
                  <a:cubicBezTo>
                    <a:pt x="337" y="594"/>
                    <a:pt x="337" y="594"/>
                    <a:pt x="337" y="594"/>
                  </a:cubicBezTo>
                  <a:cubicBezTo>
                    <a:pt x="337" y="584"/>
                    <a:pt x="337" y="584"/>
                    <a:pt x="337" y="584"/>
                  </a:cubicBezTo>
                  <a:cubicBezTo>
                    <a:pt x="343" y="578"/>
                    <a:pt x="343" y="578"/>
                    <a:pt x="343" y="578"/>
                  </a:cubicBezTo>
                  <a:cubicBezTo>
                    <a:pt x="340" y="572"/>
                    <a:pt x="340" y="572"/>
                    <a:pt x="340" y="572"/>
                  </a:cubicBezTo>
                  <a:cubicBezTo>
                    <a:pt x="342" y="567"/>
                    <a:pt x="342" y="567"/>
                    <a:pt x="342" y="567"/>
                  </a:cubicBezTo>
                  <a:cubicBezTo>
                    <a:pt x="333" y="557"/>
                    <a:pt x="333" y="557"/>
                    <a:pt x="333" y="557"/>
                  </a:cubicBezTo>
                  <a:cubicBezTo>
                    <a:pt x="333" y="550"/>
                    <a:pt x="333" y="550"/>
                    <a:pt x="333" y="550"/>
                  </a:cubicBezTo>
                  <a:cubicBezTo>
                    <a:pt x="334" y="543"/>
                    <a:pt x="334" y="543"/>
                    <a:pt x="334" y="543"/>
                  </a:cubicBezTo>
                  <a:cubicBezTo>
                    <a:pt x="331" y="536"/>
                    <a:pt x="331" y="536"/>
                    <a:pt x="331" y="536"/>
                  </a:cubicBezTo>
                  <a:cubicBezTo>
                    <a:pt x="332" y="528"/>
                    <a:pt x="332" y="528"/>
                    <a:pt x="332" y="528"/>
                  </a:cubicBezTo>
                  <a:cubicBezTo>
                    <a:pt x="342" y="521"/>
                    <a:pt x="342" y="521"/>
                    <a:pt x="342" y="521"/>
                  </a:cubicBezTo>
                  <a:cubicBezTo>
                    <a:pt x="348" y="520"/>
                    <a:pt x="348" y="520"/>
                    <a:pt x="348" y="520"/>
                  </a:cubicBezTo>
                  <a:cubicBezTo>
                    <a:pt x="355" y="515"/>
                    <a:pt x="355" y="515"/>
                    <a:pt x="355" y="515"/>
                  </a:cubicBezTo>
                  <a:cubicBezTo>
                    <a:pt x="354" y="509"/>
                    <a:pt x="354" y="509"/>
                    <a:pt x="354" y="509"/>
                  </a:cubicBezTo>
                  <a:cubicBezTo>
                    <a:pt x="350" y="509"/>
                    <a:pt x="350" y="509"/>
                    <a:pt x="350" y="509"/>
                  </a:cubicBezTo>
                  <a:cubicBezTo>
                    <a:pt x="346" y="512"/>
                    <a:pt x="346" y="512"/>
                    <a:pt x="346" y="512"/>
                  </a:cubicBezTo>
                  <a:cubicBezTo>
                    <a:pt x="340" y="510"/>
                    <a:pt x="340" y="510"/>
                    <a:pt x="340" y="510"/>
                  </a:cubicBezTo>
                  <a:cubicBezTo>
                    <a:pt x="335" y="513"/>
                    <a:pt x="335" y="513"/>
                    <a:pt x="335" y="513"/>
                  </a:cubicBezTo>
                  <a:cubicBezTo>
                    <a:pt x="331" y="510"/>
                    <a:pt x="331" y="510"/>
                    <a:pt x="331" y="510"/>
                  </a:cubicBezTo>
                  <a:cubicBezTo>
                    <a:pt x="324" y="513"/>
                    <a:pt x="324" y="513"/>
                    <a:pt x="324" y="513"/>
                  </a:cubicBezTo>
                  <a:cubicBezTo>
                    <a:pt x="317" y="512"/>
                    <a:pt x="317" y="512"/>
                    <a:pt x="317" y="512"/>
                  </a:cubicBezTo>
                  <a:cubicBezTo>
                    <a:pt x="317" y="503"/>
                    <a:pt x="317" y="503"/>
                    <a:pt x="317" y="503"/>
                  </a:cubicBezTo>
                  <a:cubicBezTo>
                    <a:pt x="318" y="501"/>
                    <a:pt x="318" y="501"/>
                    <a:pt x="318" y="501"/>
                  </a:cubicBezTo>
                  <a:cubicBezTo>
                    <a:pt x="318" y="494"/>
                    <a:pt x="318" y="494"/>
                    <a:pt x="318" y="494"/>
                  </a:cubicBezTo>
                  <a:cubicBezTo>
                    <a:pt x="322" y="480"/>
                    <a:pt x="322" y="480"/>
                    <a:pt x="322" y="480"/>
                  </a:cubicBezTo>
                  <a:cubicBezTo>
                    <a:pt x="315" y="472"/>
                    <a:pt x="315" y="472"/>
                    <a:pt x="315" y="472"/>
                  </a:cubicBezTo>
                  <a:cubicBezTo>
                    <a:pt x="314" y="463"/>
                    <a:pt x="314" y="463"/>
                    <a:pt x="314" y="463"/>
                  </a:cubicBezTo>
                  <a:cubicBezTo>
                    <a:pt x="308" y="459"/>
                    <a:pt x="308" y="459"/>
                    <a:pt x="308" y="459"/>
                  </a:cubicBezTo>
                  <a:cubicBezTo>
                    <a:pt x="307" y="454"/>
                    <a:pt x="307" y="454"/>
                    <a:pt x="307" y="454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07" y="442"/>
                    <a:pt x="307" y="442"/>
                    <a:pt x="307" y="442"/>
                  </a:cubicBezTo>
                  <a:cubicBezTo>
                    <a:pt x="298" y="442"/>
                    <a:pt x="298" y="442"/>
                    <a:pt x="298" y="442"/>
                  </a:cubicBezTo>
                  <a:cubicBezTo>
                    <a:pt x="297" y="438"/>
                    <a:pt x="297" y="438"/>
                    <a:pt x="297" y="438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9" y="429"/>
                    <a:pt x="309" y="429"/>
                    <a:pt x="309" y="429"/>
                  </a:cubicBezTo>
                  <a:cubicBezTo>
                    <a:pt x="305" y="400"/>
                    <a:pt x="305" y="400"/>
                    <a:pt x="305" y="400"/>
                  </a:cubicBezTo>
                  <a:cubicBezTo>
                    <a:pt x="301" y="390"/>
                    <a:pt x="301" y="390"/>
                    <a:pt x="301" y="390"/>
                  </a:cubicBezTo>
                  <a:cubicBezTo>
                    <a:pt x="299" y="379"/>
                    <a:pt x="299" y="379"/>
                    <a:pt x="299" y="379"/>
                  </a:cubicBezTo>
                  <a:cubicBezTo>
                    <a:pt x="290" y="367"/>
                    <a:pt x="290" y="367"/>
                    <a:pt x="290" y="367"/>
                  </a:cubicBezTo>
                  <a:cubicBezTo>
                    <a:pt x="291" y="361"/>
                    <a:pt x="291" y="361"/>
                    <a:pt x="291" y="361"/>
                  </a:cubicBezTo>
                  <a:cubicBezTo>
                    <a:pt x="295" y="360"/>
                    <a:pt x="295" y="360"/>
                    <a:pt x="295" y="360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1" y="349"/>
                    <a:pt x="311" y="349"/>
                    <a:pt x="311" y="349"/>
                  </a:cubicBezTo>
                  <a:cubicBezTo>
                    <a:pt x="316" y="349"/>
                    <a:pt x="316" y="349"/>
                    <a:pt x="316" y="349"/>
                  </a:cubicBezTo>
                  <a:cubicBezTo>
                    <a:pt x="319" y="340"/>
                    <a:pt x="319" y="340"/>
                    <a:pt x="319" y="340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7" y="327"/>
                    <a:pt x="317" y="327"/>
                    <a:pt x="317" y="327"/>
                  </a:cubicBezTo>
                  <a:cubicBezTo>
                    <a:pt x="321" y="327"/>
                    <a:pt x="321" y="327"/>
                    <a:pt x="321" y="327"/>
                  </a:cubicBezTo>
                  <a:cubicBezTo>
                    <a:pt x="321" y="316"/>
                    <a:pt x="321" y="316"/>
                    <a:pt x="321" y="316"/>
                  </a:cubicBezTo>
                  <a:cubicBezTo>
                    <a:pt x="332" y="305"/>
                    <a:pt x="332" y="305"/>
                    <a:pt x="332" y="305"/>
                  </a:cubicBezTo>
                  <a:cubicBezTo>
                    <a:pt x="333" y="300"/>
                    <a:pt x="333" y="300"/>
                    <a:pt x="333" y="300"/>
                  </a:cubicBezTo>
                  <a:cubicBezTo>
                    <a:pt x="336" y="300"/>
                    <a:pt x="336" y="300"/>
                    <a:pt x="336" y="300"/>
                  </a:cubicBezTo>
                  <a:cubicBezTo>
                    <a:pt x="337" y="291"/>
                    <a:pt x="337" y="291"/>
                    <a:pt x="337" y="291"/>
                  </a:cubicBezTo>
                  <a:cubicBezTo>
                    <a:pt x="330" y="293"/>
                    <a:pt x="330" y="293"/>
                    <a:pt x="330" y="293"/>
                  </a:cubicBezTo>
                  <a:cubicBezTo>
                    <a:pt x="327" y="285"/>
                    <a:pt x="327" y="285"/>
                    <a:pt x="327" y="285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3" y="254"/>
                    <a:pt x="303" y="254"/>
                    <a:pt x="303" y="254"/>
                  </a:cubicBezTo>
                  <a:cubicBezTo>
                    <a:pt x="304" y="245"/>
                    <a:pt x="304" y="245"/>
                    <a:pt x="304" y="245"/>
                  </a:cubicBezTo>
                  <a:cubicBezTo>
                    <a:pt x="297" y="236"/>
                    <a:pt x="297" y="236"/>
                    <a:pt x="297" y="236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4" y="216"/>
                    <a:pt x="294" y="216"/>
                    <a:pt x="294" y="216"/>
                  </a:cubicBezTo>
                  <a:cubicBezTo>
                    <a:pt x="291" y="218"/>
                    <a:pt x="287" y="217"/>
                    <a:pt x="286" y="219"/>
                  </a:cubicBezTo>
                  <a:cubicBezTo>
                    <a:pt x="285" y="221"/>
                    <a:pt x="285" y="227"/>
                    <a:pt x="288" y="228"/>
                  </a:cubicBezTo>
                  <a:cubicBezTo>
                    <a:pt x="290" y="228"/>
                    <a:pt x="296" y="226"/>
                    <a:pt x="293" y="230"/>
                  </a:cubicBezTo>
                  <a:cubicBezTo>
                    <a:pt x="290" y="233"/>
                    <a:pt x="282" y="240"/>
                    <a:pt x="279" y="241"/>
                  </a:cubicBezTo>
                  <a:cubicBezTo>
                    <a:pt x="276" y="243"/>
                    <a:pt x="273" y="245"/>
                    <a:pt x="269" y="248"/>
                  </a:cubicBezTo>
                  <a:cubicBezTo>
                    <a:pt x="266" y="250"/>
                    <a:pt x="259" y="253"/>
                    <a:pt x="260" y="251"/>
                  </a:cubicBezTo>
                  <a:cubicBezTo>
                    <a:pt x="262" y="249"/>
                    <a:pt x="263" y="248"/>
                    <a:pt x="264" y="245"/>
                  </a:cubicBezTo>
                  <a:cubicBezTo>
                    <a:pt x="265" y="243"/>
                    <a:pt x="267" y="241"/>
                    <a:pt x="269" y="238"/>
                  </a:cubicBezTo>
                  <a:cubicBezTo>
                    <a:pt x="271" y="235"/>
                    <a:pt x="273" y="232"/>
                    <a:pt x="276" y="229"/>
                  </a:cubicBezTo>
                  <a:cubicBezTo>
                    <a:pt x="278" y="226"/>
                    <a:pt x="279" y="223"/>
                    <a:pt x="280" y="221"/>
                  </a:cubicBezTo>
                  <a:cubicBezTo>
                    <a:pt x="281" y="219"/>
                    <a:pt x="283" y="215"/>
                    <a:pt x="284" y="210"/>
                  </a:cubicBezTo>
                  <a:cubicBezTo>
                    <a:pt x="286" y="205"/>
                    <a:pt x="285" y="204"/>
                    <a:pt x="289" y="198"/>
                  </a:cubicBezTo>
                  <a:cubicBezTo>
                    <a:pt x="292" y="193"/>
                    <a:pt x="294" y="195"/>
                    <a:pt x="295" y="191"/>
                  </a:cubicBezTo>
                  <a:cubicBezTo>
                    <a:pt x="297" y="187"/>
                    <a:pt x="296" y="185"/>
                    <a:pt x="300" y="182"/>
                  </a:cubicBezTo>
                  <a:cubicBezTo>
                    <a:pt x="303" y="179"/>
                    <a:pt x="304" y="175"/>
                    <a:pt x="304" y="167"/>
                  </a:cubicBezTo>
                  <a:cubicBezTo>
                    <a:pt x="303" y="159"/>
                    <a:pt x="301" y="162"/>
                    <a:pt x="301" y="158"/>
                  </a:cubicBezTo>
                  <a:cubicBezTo>
                    <a:pt x="300" y="154"/>
                    <a:pt x="299" y="152"/>
                    <a:pt x="298" y="150"/>
                  </a:cubicBezTo>
                  <a:cubicBezTo>
                    <a:pt x="297" y="148"/>
                    <a:pt x="292" y="143"/>
                    <a:pt x="290" y="142"/>
                  </a:cubicBezTo>
                  <a:cubicBezTo>
                    <a:pt x="287" y="142"/>
                    <a:pt x="283" y="140"/>
                    <a:pt x="278" y="135"/>
                  </a:cubicBezTo>
                  <a:cubicBezTo>
                    <a:pt x="273" y="130"/>
                    <a:pt x="271" y="129"/>
                    <a:pt x="268" y="132"/>
                  </a:cubicBezTo>
                  <a:cubicBezTo>
                    <a:pt x="265" y="135"/>
                    <a:pt x="258" y="134"/>
                    <a:pt x="252" y="136"/>
                  </a:cubicBezTo>
                  <a:cubicBezTo>
                    <a:pt x="247" y="137"/>
                    <a:pt x="250" y="140"/>
                    <a:pt x="246" y="145"/>
                  </a:cubicBezTo>
                  <a:cubicBezTo>
                    <a:pt x="242" y="149"/>
                    <a:pt x="236" y="147"/>
                    <a:pt x="238" y="145"/>
                  </a:cubicBezTo>
                  <a:cubicBezTo>
                    <a:pt x="240" y="142"/>
                    <a:pt x="243" y="131"/>
                    <a:pt x="241" y="131"/>
                  </a:cubicBezTo>
                  <a:cubicBezTo>
                    <a:pt x="240" y="130"/>
                    <a:pt x="232" y="129"/>
                    <a:pt x="229" y="130"/>
                  </a:cubicBezTo>
                  <a:cubicBezTo>
                    <a:pt x="227" y="131"/>
                    <a:pt x="219" y="131"/>
                    <a:pt x="224" y="126"/>
                  </a:cubicBezTo>
                  <a:cubicBezTo>
                    <a:pt x="230" y="121"/>
                    <a:pt x="230" y="120"/>
                    <a:pt x="224" y="117"/>
                  </a:cubicBezTo>
                  <a:cubicBezTo>
                    <a:pt x="219" y="113"/>
                    <a:pt x="213" y="113"/>
                    <a:pt x="207" y="118"/>
                  </a:cubicBezTo>
                  <a:cubicBezTo>
                    <a:pt x="201" y="122"/>
                    <a:pt x="201" y="129"/>
                    <a:pt x="196" y="138"/>
                  </a:cubicBezTo>
                  <a:cubicBezTo>
                    <a:pt x="192" y="147"/>
                    <a:pt x="194" y="147"/>
                    <a:pt x="196" y="151"/>
                  </a:cubicBezTo>
                  <a:cubicBezTo>
                    <a:pt x="199" y="155"/>
                    <a:pt x="193" y="156"/>
                    <a:pt x="190" y="157"/>
                  </a:cubicBezTo>
                  <a:cubicBezTo>
                    <a:pt x="187" y="157"/>
                    <a:pt x="183" y="158"/>
                    <a:pt x="183" y="162"/>
                  </a:cubicBezTo>
                  <a:cubicBezTo>
                    <a:pt x="184" y="166"/>
                    <a:pt x="183" y="167"/>
                    <a:pt x="180" y="168"/>
                  </a:cubicBezTo>
                  <a:cubicBezTo>
                    <a:pt x="177" y="169"/>
                    <a:pt x="174" y="174"/>
                    <a:pt x="170" y="177"/>
                  </a:cubicBezTo>
                  <a:cubicBezTo>
                    <a:pt x="167" y="180"/>
                    <a:pt x="161" y="176"/>
                    <a:pt x="159" y="172"/>
                  </a:cubicBezTo>
                  <a:cubicBezTo>
                    <a:pt x="156" y="168"/>
                    <a:pt x="141" y="173"/>
                    <a:pt x="136" y="176"/>
                  </a:cubicBezTo>
                  <a:cubicBezTo>
                    <a:pt x="132" y="180"/>
                    <a:pt x="139" y="184"/>
                    <a:pt x="135" y="185"/>
                  </a:cubicBezTo>
                  <a:cubicBezTo>
                    <a:pt x="131" y="186"/>
                    <a:pt x="123" y="191"/>
                    <a:pt x="118" y="191"/>
                  </a:cubicBezTo>
                  <a:cubicBezTo>
                    <a:pt x="113" y="190"/>
                    <a:pt x="107" y="197"/>
                    <a:pt x="103" y="202"/>
                  </a:cubicBezTo>
                  <a:cubicBezTo>
                    <a:pt x="99" y="207"/>
                    <a:pt x="97" y="203"/>
                    <a:pt x="92" y="203"/>
                  </a:cubicBezTo>
                  <a:cubicBezTo>
                    <a:pt x="86" y="203"/>
                    <a:pt x="91" y="209"/>
                    <a:pt x="91" y="213"/>
                  </a:cubicBezTo>
                  <a:cubicBezTo>
                    <a:pt x="92" y="217"/>
                    <a:pt x="85" y="218"/>
                    <a:pt x="83" y="216"/>
                  </a:cubicBezTo>
                  <a:cubicBezTo>
                    <a:pt x="81" y="214"/>
                    <a:pt x="77" y="219"/>
                    <a:pt x="80" y="222"/>
                  </a:cubicBezTo>
                  <a:cubicBezTo>
                    <a:pt x="84" y="225"/>
                    <a:pt x="85" y="228"/>
                    <a:pt x="81" y="228"/>
                  </a:cubicBezTo>
                  <a:cubicBezTo>
                    <a:pt x="77" y="228"/>
                    <a:pt x="83" y="235"/>
                    <a:pt x="85" y="236"/>
                  </a:cubicBezTo>
                  <a:cubicBezTo>
                    <a:pt x="87" y="236"/>
                    <a:pt x="96" y="244"/>
                    <a:pt x="84" y="245"/>
                  </a:cubicBezTo>
                  <a:cubicBezTo>
                    <a:pt x="71" y="247"/>
                    <a:pt x="68" y="249"/>
                    <a:pt x="63" y="250"/>
                  </a:cubicBezTo>
                  <a:cubicBezTo>
                    <a:pt x="58" y="250"/>
                    <a:pt x="47" y="249"/>
                    <a:pt x="37" y="249"/>
                  </a:cubicBezTo>
                  <a:cubicBezTo>
                    <a:pt x="27" y="248"/>
                    <a:pt x="25" y="257"/>
                    <a:pt x="29" y="265"/>
                  </a:cubicBezTo>
                  <a:cubicBezTo>
                    <a:pt x="34" y="272"/>
                    <a:pt x="27" y="275"/>
                    <a:pt x="29" y="282"/>
                  </a:cubicBezTo>
                  <a:cubicBezTo>
                    <a:pt x="31" y="288"/>
                    <a:pt x="39" y="292"/>
                    <a:pt x="43" y="297"/>
                  </a:cubicBezTo>
                  <a:cubicBezTo>
                    <a:pt x="47" y="301"/>
                    <a:pt x="56" y="311"/>
                    <a:pt x="52" y="316"/>
                  </a:cubicBezTo>
                  <a:cubicBezTo>
                    <a:pt x="49" y="321"/>
                    <a:pt x="47" y="325"/>
                    <a:pt x="48" y="330"/>
                  </a:cubicBezTo>
                  <a:cubicBezTo>
                    <a:pt x="48" y="335"/>
                    <a:pt x="51" y="347"/>
                    <a:pt x="48" y="348"/>
                  </a:cubicBezTo>
                  <a:cubicBezTo>
                    <a:pt x="46" y="350"/>
                    <a:pt x="44" y="361"/>
                    <a:pt x="42" y="357"/>
                  </a:cubicBezTo>
                  <a:cubicBezTo>
                    <a:pt x="40" y="353"/>
                    <a:pt x="43" y="348"/>
                    <a:pt x="44" y="339"/>
                  </a:cubicBezTo>
                  <a:cubicBezTo>
                    <a:pt x="46" y="330"/>
                    <a:pt x="42" y="335"/>
                    <a:pt x="40" y="332"/>
                  </a:cubicBezTo>
                  <a:cubicBezTo>
                    <a:pt x="39" y="330"/>
                    <a:pt x="40" y="327"/>
                    <a:pt x="45" y="320"/>
                  </a:cubicBezTo>
                  <a:cubicBezTo>
                    <a:pt x="49" y="313"/>
                    <a:pt x="49" y="312"/>
                    <a:pt x="47" y="309"/>
                  </a:cubicBezTo>
                  <a:cubicBezTo>
                    <a:pt x="44" y="305"/>
                    <a:pt x="35" y="309"/>
                    <a:pt x="32" y="306"/>
                  </a:cubicBezTo>
                  <a:cubicBezTo>
                    <a:pt x="28" y="303"/>
                    <a:pt x="24" y="296"/>
                    <a:pt x="21" y="289"/>
                  </a:cubicBezTo>
                  <a:cubicBezTo>
                    <a:pt x="19" y="285"/>
                    <a:pt x="12" y="284"/>
                    <a:pt x="6" y="285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22" y="304"/>
                    <a:pt x="22" y="304"/>
                    <a:pt x="22" y="304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5" y="311"/>
                    <a:pt x="15" y="311"/>
                    <a:pt x="15" y="311"/>
                  </a:cubicBezTo>
                  <a:cubicBezTo>
                    <a:pt x="9" y="319"/>
                    <a:pt x="9" y="319"/>
                    <a:pt x="9" y="319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21" y="329"/>
                    <a:pt x="21" y="329"/>
                    <a:pt x="21" y="329"/>
                  </a:cubicBezTo>
                  <a:cubicBezTo>
                    <a:pt x="21" y="348"/>
                    <a:pt x="21" y="348"/>
                    <a:pt x="21" y="348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8" y="380"/>
                    <a:pt x="8" y="380"/>
                    <a:pt x="8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8" y="387"/>
                    <a:pt x="18" y="387"/>
                    <a:pt x="18" y="387"/>
                  </a:cubicBezTo>
                  <a:cubicBezTo>
                    <a:pt x="21" y="383"/>
                    <a:pt x="21" y="383"/>
                    <a:pt x="21" y="383"/>
                  </a:cubicBezTo>
                  <a:cubicBezTo>
                    <a:pt x="26" y="384"/>
                    <a:pt x="26" y="384"/>
                    <a:pt x="26" y="384"/>
                  </a:cubicBezTo>
                  <a:cubicBezTo>
                    <a:pt x="31" y="381"/>
                    <a:pt x="31" y="381"/>
                    <a:pt x="31" y="381"/>
                  </a:cubicBezTo>
                  <a:cubicBezTo>
                    <a:pt x="31" y="381"/>
                    <a:pt x="31" y="386"/>
                    <a:pt x="31" y="387"/>
                  </a:cubicBezTo>
                  <a:cubicBezTo>
                    <a:pt x="31" y="388"/>
                    <a:pt x="33" y="388"/>
                    <a:pt x="33" y="388"/>
                  </a:cubicBezTo>
                  <a:cubicBezTo>
                    <a:pt x="34" y="393"/>
                    <a:pt x="34" y="393"/>
                    <a:pt x="34" y="393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33" y="407"/>
                    <a:pt x="33" y="407"/>
                    <a:pt x="33" y="407"/>
                  </a:cubicBezTo>
                  <a:cubicBezTo>
                    <a:pt x="35" y="416"/>
                    <a:pt x="35" y="416"/>
                    <a:pt x="35" y="416"/>
                  </a:cubicBezTo>
                  <a:cubicBezTo>
                    <a:pt x="29" y="426"/>
                    <a:pt x="29" y="426"/>
                    <a:pt x="29" y="426"/>
                  </a:cubicBezTo>
                  <a:cubicBezTo>
                    <a:pt x="24" y="426"/>
                    <a:pt x="24" y="426"/>
                    <a:pt x="24" y="426"/>
                  </a:cubicBezTo>
                  <a:cubicBezTo>
                    <a:pt x="24" y="434"/>
                    <a:pt x="24" y="434"/>
                    <a:pt x="24" y="434"/>
                  </a:cubicBezTo>
                  <a:cubicBezTo>
                    <a:pt x="30" y="439"/>
                    <a:pt x="30" y="439"/>
                    <a:pt x="30" y="439"/>
                  </a:cubicBezTo>
                  <a:cubicBezTo>
                    <a:pt x="24" y="446"/>
                    <a:pt x="24" y="446"/>
                    <a:pt x="24" y="446"/>
                  </a:cubicBezTo>
                  <a:cubicBezTo>
                    <a:pt x="27" y="449"/>
                    <a:pt x="27" y="449"/>
                    <a:pt x="27" y="449"/>
                  </a:cubicBezTo>
                  <a:cubicBezTo>
                    <a:pt x="28" y="455"/>
                    <a:pt x="28" y="455"/>
                    <a:pt x="28" y="455"/>
                  </a:cubicBezTo>
                  <a:cubicBezTo>
                    <a:pt x="34" y="458"/>
                    <a:pt x="34" y="458"/>
                    <a:pt x="34" y="458"/>
                  </a:cubicBezTo>
                  <a:cubicBezTo>
                    <a:pt x="38" y="463"/>
                    <a:pt x="38" y="463"/>
                    <a:pt x="38" y="463"/>
                  </a:cubicBezTo>
                  <a:cubicBezTo>
                    <a:pt x="33" y="470"/>
                    <a:pt x="33" y="470"/>
                    <a:pt x="33" y="470"/>
                  </a:cubicBezTo>
                  <a:cubicBezTo>
                    <a:pt x="36" y="474"/>
                    <a:pt x="36" y="474"/>
                    <a:pt x="36" y="474"/>
                  </a:cubicBezTo>
                  <a:cubicBezTo>
                    <a:pt x="37" y="482"/>
                    <a:pt x="37" y="482"/>
                    <a:pt x="37" y="482"/>
                  </a:cubicBezTo>
                  <a:cubicBezTo>
                    <a:pt x="32" y="484"/>
                    <a:pt x="32" y="484"/>
                    <a:pt x="32" y="484"/>
                  </a:cubicBezTo>
                  <a:cubicBezTo>
                    <a:pt x="35" y="492"/>
                    <a:pt x="35" y="492"/>
                    <a:pt x="35" y="492"/>
                  </a:cubicBezTo>
                  <a:cubicBezTo>
                    <a:pt x="41" y="491"/>
                    <a:pt x="41" y="491"/>
                    <a:pt x="41" y="491"/>
                  </a:cubicBezTo>
                  <a:cubicBezTo>
                    <a:pt x="47" y="497"/>
                    <a:pt x="47" y="497"/>
                    <a:pt x="47" y="497"/>
                  </a:cubicBezTo>
                  <a:cubicBezTo>
                    <a:pt x="50" y="508"/>
                    <a:pt x="50" y="508"/>
                    <a:pt x="50" y="508"/>
                  </a:cubicBezTo>
                  <a:cubicBezTo>
                    <a:pt x="44" y="514"/>
                    <a:pt x="44" y="514"/>
                    <a:pt x="44" y="514"/>
                  </a:cubicBezTo>
                  <a:cubicBezTo>
                    <a:pt x="47" y="520"/>
                    <a:pt x="47" y="520"/>
                    <a:pt x="47" y="520"/>
                  </a:cubicBezTo>
                  <a:cubicBezTo>
                    <a:pt x="53" y="520"/>
                    <a:pt x="53" y="520"/>
                    <a:pt x="53" y="520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3" y="521"/>
                    <a:pt x="63" y="521"/>
                    <a:pt x="63" y="521"/>
                  </a:cubicBezTo>
                  <a:cubicBezTo>
                    <a:pt x="63" y="536"/>
                    <a:pt x="63" y="536"/>
                    <a:pt x="63" y="536"/>
                  </a:cubicBezTo>
                  <a:cubicBezTo>
                    <a:pt x="66" y="542"/>
                    <a:pt x="66" y="542"/>
                    <a:pt x="66" y="542"/>
                  </a:cubicBezTo>
                  <a:cubicBezTo>
                    <a:pt x="57" y="550"/>
                    <a:pt x="57" y="550"/>
                    <a:pt x="57" y="550"/>
                  </a:cubicBezTo>
                  <a:cubicBezTo>
                    <a:pt x="51" y="559"/>
                    <a:pt x="51" y="559"/>
                    <a:pt x="51" y="559"/>
                  </a:cubicBezTo>
                  <a:cubicBezTo>
                    <a:pt x="57" y="566"/>
                    <a:pt x="57" y="566"/>
                    <a:pt x="57" y="566"/>
                  </a:cubicBezTo>
                  <a:cubicBezTo>
                    <a:pt x="58" y="575"/>
                    <a:pt x="58" y="575"/>
                    <a:pt x="58" y="575"/>
                  </a:cubicBezTo>
                  <a:cubicBezTo>
                    <a:pt x="52" y="579"/>
                    <a:pt x="52" y="579"/>
                    <a:pt x="52" y="579"/>
                  </a:cubicBezTo>
                  <a:cubicBezTo>
                    <a:pt x="51" y="587"/>
                    <a:pt x="51" y="587"/>
                    <a:pt x="51" y="587"/>
                  </a:cubicBezTo>
                  <a:cubicBezTo>
                    <a:pt x="41" y="597"/>
                    <a:pt x="41" y="597"/>
                    <a:pt x="41" y="597"/>
                  </a:cubicBezTo>
                  <a:cubicBezTo>
                    <a:pt x="41" y="608"/>
                    <a:pt x="41" y="608"/>
                    <a:pt x="41" y="608"/>
                  </a:cubicBezTo>
                  <a:cubicBezTo>
                    <a:pt x="58" y="619"/>
                    <a:pt x="58" y="619"/>
                    <a:pt x="58" y="619"/>
                  </a:cubicBezTo>
                  <a:cubicBezTo>
                    <a:pt x="51" y="629"/>
                    <a:pt x="51" y="629"/>
                    <a:pt x="51" y="629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34" y="639"/>
                    <a:pt x="34" y="639"/>
                    <a:pt x="34" y="639"/>
                  </a:cubicBezTo>
                  <a:cubicBezTo>
                    <a:pt x="41" y="654"/>
                    <a:pt x="41" y="654"/>
                    <a:pt x="41" y="654"/>
                  </a:cubicBezTo>
                  <a:cubicBezTo>
                    <a:pt x="35" y="660"/>
                    <a:pt x="35" y="660"/>
                    <a:pt x="35" y="660"/>
                  </a:cubicBezTo>
                  <a:cubicBezTo>
                    <a:pt x="38" y="667"/>
                    <a:pt x="38" y="667"/>
                    <a:pt x="38" y="667"/>
                  </a:cubicBezTo>
                  <a:cubicBezTo>
                    <a:pt x="45" y="669"/>
                    <a:pt x="45" y="669"/>
                    <a:pt x="45" y="669"/>
                  </a:cubicBezTo>
                  <a:cubicBezTo>
                    <a:pt x="50" y="667"/>
                    <a:pt x="50" y="667"/>
                    <a:pt x="50" y="667"/>
                  </a:cubicBezTo>
                  <a:cubicBezTo>
                    <a:pt x="71" y="666"/>
                    <a:pt x="71" y="666"/>
                    <a:pt x="71" y="666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4" y="689"/>
                    <a:pt x="84" y="689"/>
                    <a:pt x="84" y="689"/>
                  </a:cubicBezTo>
                  <a:cubicBezTo>
                    <a:pt x="94" y="689"/>
                    <a:pt x="94" y="689"/>
                    <a:pt x="94" y="689"/>
                  </a:cubicBezTo>
                  <a:cubicBezTo>
                    <a:pt x="98" y="693"/>
                    <a:pt x="98" y="693"/>
                    <a:pt x="98" y="693"/>
                  </a:cubicBezTo>
                  <a:cubicBezTo>
                    <a:pt x="85" y="710"/>
                    <a:pt x="85" y="710"/>
                    <a:pt x="85" y="710"/>
                  </a:cubicBezTo>
                  <a:cubicBezTo>
                    <a:pt x="88" y="721"/>
                    <a:pt x="88" y="721"/>
                    <a:pt x="88" y="721"/>
                  </a:cubicBezTo>
                  <a:cubicBezTo>
                    <a:pt x="90" y="726"/>
                    <a:pt x="90" y="726"/>
                    <a:pt x="90" y="726"/>
                  </a:cubicBezTo>
                  <a:cubicBezTo>
                    <a:pt x="99" y="726"/>
                    <a:pt x="99" y="726"/>
                    <a:pt x="99" y="726"/>
                  </a:cubicBezTo>
                  <a:cubicBezTo>
                    <a:pt x="105" y="730"/>
                    <a:pt x="105" y="730"/>
                    <a:pt x="105" y="730"/>
                  </a:cubicBezTo>
                  <a:cubicBezTo>
                    <a:pt x="107" y="737"/>
                    <a:pt x="107" y="737"/>
                    <a:pt x="107" y="737"/>
                  </a:cubicBezTo>
                  <a:cubicBezTo>
                    <a:pt x="100" y="739"/>
                    <a:pt x="100" y="739"/>
                    <a:pt x="100" y="739"/>
                  </a:cubicBezTo>
                  <a:cubicBezTo>
                    <a:pt x="95" y="747"/>
                    <a:pt x="95" y="747"/>
                    <a:pt x="95" y="747"/>
                  </a:cubicBezTo>
                  <a:cubicBezTo>
                    <a:pt x="93" y="758"/>
                    <a:pt x="93" y="758"/>
                    <a:pt x="93" y="758"/>
                  </a:cubicBezTo>
                  <a:close/>
                  <a:moveTo>
                    <a:pt x="188" y="63"/>
                  </a:moveTo>
                  <a:cubicBezTo>
                    <a:pt x="184" y="67"/>
                    <a:pt x="185" y="71"/>
                    <a:pt x="185" y="74"/>
                  </a:cubicBezTo>
                  <a:cubicBezTo>
                    <a:pt x="185" y="76"/>
                    <a:pt x="184" y="86"/>
                    <a:pt x="182" y="91"/>
                  </a:cubicBezTo>
                  <a:cubicBezTo>
                    <a:pt x="180" y="97"/>
                    <a:pt x="179" y="105"/>
                    <a:pt x="179" y="109"/>
                  </a:cubicBezTo>
                  <a:cubicBezTo>
                    <a:pt x="179" y="112"/>
                    <a:pt x="186" y="111"/>
                    <a:pt x="190" y="106"/>
                  </a:cubicBezTo>
                  <a:cubicBezTo>
                    <a:pt x="194" y="101"/>
                    <a:pt x="198" y="100"/>
                    <a:pt x="203" y="100"/>
                  </a:cubicBezTo>
                  <a:cubicBezTo>
                    <a:pt x="207" y="100"/>
                    <a:pt x="216" y="90"/>
                    <a:pt x="216" y="87"/>
                  </a:cubicBezTo>
                  <a:cubicBezTo>
                    <a:pt x="217" y="83"/>
                    <a:pt x="209" y="73"/>
                    <a:pt x="206" y="70"/>
                  </a:cubicBezTo>
                  <a:cubicBezTo>
                    <a:pt x="203" y="66"/>
                    <a:pt x="199" y="68"/>
                    <a:pt x="198" y="68"/>
                  </a:cubicBezTo>
                  <a:cubicBezTo>
                    <a:pt x="198" y="69"/>
                    <a:pt x="196" y="69"/>
                    <a:pt x="196" y="66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89" y="61"/>
                    <a:pt x="188" y="63"/>
                    <a:pt x="188" y="63"/>
                  </a:cubicBezTo>
                  <a:close/>
                  <a:moveTo>
                    <a:pt x="138" y="50"/>
                  </a:moveTo>
                  <a:cubicBezTo>
                    <a:pt x="136" y="51"/>
                    <a:pt x="135" y="58"/>
                    <a:pt x="132" y="57"/>
                  </a:cubicBezTo>
                  <a:cubicBezTo>
                    <a:pt x="130" y="56"/>
                    <a:pt x="122" y="53"/>
                    <a:pt x="120" y="51"/>
                  </a:cubicBezTo>
                  <a:cubicBezTo>
                    <a:pt x="118" y="49"/>
                    <a:pt x="120" y="44"/>
                    <a:pt x="124" y="45"/>
                  </a:cubicBezTo>
                  <a:cubicBezTo>
                    <a:pt x="128" y="45"/>
                    <a:pt x="133" y="45"/>
                    <a:pt x="128" y="39"/>
                  </a:cubicBezTo>
                  <a:cubicBezTo>
                    <a:pt x="124" y="34"/>
                    <a:pt x="123" y="35"/>
                    <a:pt x="128" y="29"/>
                  </a:cubicBezTo>
                  <a:cubicBezTo>
                    <a:pt x="132" y="24"/>
                    <a:pt x="131" y="20"/>
                    <a:pt x="130" y="16"/>
                  </a:cubicBezTo>
                  <a:cubicBezTo>
                    <a:pt x="130" y="12"/>
                    <a:pt x="141" y="12"/>
                    <a:pt x="141" y="9"/>
                  </a:cubicBezTo>
                  <a:cubicBezTo>
                    <a:pt x="142" y="5"/>
                    <a:pt x="143" y="0"/>
                    <a:pt x="148" y="7"/>
                  </a:cubicBezTo>
                  <a:cubicBezTo>
                    <a:pt x="152" y="13"/>
                    <a:pt x="154" y="16"/>
                    <a:pt x="157" y="17"/>
                  </a:cubicBezTo>
                  <a:cubicBezTo>
                    <a:pt x="160" y="18"/>
                    <a:pt x="156" y="21"/>
                    <a:pt x="155" y="24"/>
                  </a:cubicBezTo>
                  <a:cubicBezTo>
                    <a:pt x="154" y="27"/>
                    <a:pt x="157" y="33"/>
                    <a:pt x="156" y="34"/>
                  </a:cubicBezTo>
                  <a:cubicBezTo>
                    <a:pt x="156" y="36"/>
                    <a:pt x="146" y="39"/>
                    <a:pt x="145" y="40"/>
                  </a:cubicBezTo>
                  <a:cubicBezTo>
                    <a:pt x="145" y="41"/>
                    <a:pt x="153" y="41"/>
                    <a:pt x="156" y="39"/>
                  </a:cubicBezTo>
                  <a:cubicBezTo>
                    <a:pt x="160" y="37"/>
                    <a:pt x="160" y="38"/>
                    <a:pt x="160" y="42"/>
                  </a:cubicBezTo>
                  <a:cubicBezTo>
                    <a:pt x="160" y="45"/>
                    <a:pt x="166" y="48"/>
                    <a:pt x="167" y="45"/>
                  </a:cubicBezTo>
                  <a:cubicBezTo>
                    <a:pt x="167" y="42"/>
                    <a:pt x="173" y="44"/>
                    <a:pt x="175" y="50"/>
                  </a:cubicBezTo>
                  <a:cubicBezTo>
                    <a:pt x="177" y="57"/>
                    <a:pt x="175" y="63"/>
                    <a:pt x="175" y="66"/>
                  </a:cubicBezTo>
                  <a:cubicBezTo>
                    <a:pt x="175" y="69"/>
                    <a:pt x="178" y="72"/>
                    <a:pt x="178" y="76"/>
                  </a:cubicBezTo>
                  <a:cubicBezTo>
                    <a:pt x="178" y="80"/>
                    <a:pt x="170" y="84"/>
                    <a:pt x="166" y="85"/>
                  </a:cubicBezTo>
                  <a:cubicBezTo>
                    <a:pt x="163" y="85"/>
                    <a:pt x="153" y="75"/>
                    <a:pt x="148" y="76"/>
                  </a:cubicBezTo>
                  <a:cubicBezTo>
                    <a:pt x="143" y="77"/>
                    <a:pt x="142" y="71"/>
                    <a:pt x="140" y="68"/>
                  </a:cubicBezTo>
                  <a:cubicBezTo>
                    <a:pt x="138" y="64"/>
                    <a:pt x="136" y="66"/>
                    <a:pt x="136" y="61"/>
                  </a:cubicBezTo>
                  <a:cubicBezTo>
                    <a:pt x="137" y="57"/>
                    <a:pt x="141" y="54"/>
                    <a:pt x="141" y="52"/>
                  </a:cubicBezTo>
                  <a:cubicBezTo>
                    <a:pt x="140" y="50"/>
                    <a:pt x="138" y="50"/>
                    <a:pt x="138" y="5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8C0B8BBA-6BEE-4B76-8450-4E2114674A32}"/>
              </a:ext>
            </a:extLst>
          </p:cNvPr>
          <p:cNvGrpSpPr/>
          <p:nvPr/>
        </p:nvGrpSpPr>
        <p:grpSpPr>
          <a:xfrm>
            <a:off x="7872618" y="3222807"/>
            <a:ext cx="679640" cy="679638"/>
            <a:chOff x="7524906" y="3879929"/>
            <a:chExt cx="1009494" cy="1009490"/>
          </a:xfrm>
        </p:grpSpPr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49C8A031-8065-484C-BB31-88F34030FD34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F97CCB75-1A37-4BD6-8A87-73FF11C4EDBB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62FDD3A6-D9D7-414A-B063-50E2C014378E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4822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750" tmFilter="0, 0; .2, .5; .8, .5; 1, 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75" autoRev="1" fill="hold"/>
                                        <p:tgtEl>
                                          <p:spTgt spid="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Australia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8B36BD32-F23F-4595-B1E1-3D4C60DA26D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05435" y="1423393"/>
            <a:ext cx="5014940" cy="4239814"/>
            <a:chOff x="564" y="-3"/>
            <a:chExt cx="4626" cy="4323"/>
          </a:xfrm>
          <a:solidFill>
            <a:schemeClr val="bg2">
              <a:lumMod val="90000"/>
            </a:schemeClr>
          </a:solidFill>
        </p:grpSpPr>
        <p:sp>
          <p:nvSpPr>
            <p:cNvPr id="169" name="Freeform 5">
              <a:extLst>
                <a:ext uri="{FF2B5EF4-FFF2-40B4-BE49-F238E27FC236}">
                  <a16:creationId xmlns:a16="http://schemas.microsoft.com/office/drawing/2014/main" id="{0D9BAA6D-451A-4FC5-9CA2-132315B10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398"/>
              <a:ext cx="1442" cy="1160"/>
            </a:xfrm>
            <a:custGeom>
              <a:avLst/>
              <a:gdLst>
                <a:gd name="T0" fmla="*/ 494 w 500"/>
                <a:gd name="T1" fmla="*/ 17 h 402"/>
                <a:gd name="T2" fmla="*/ 474 w 500"/>
                <a:gd name="T3" fmla="*/ 24 h 402"/>
                <a:gd name="T4" fmla="*/ 463 w 500"/>
                <a:gd name="T5" fmla="*/ 22 h 402"/>
                <a:gd name="T6" fmla="*/ 452 w 500"/>
                <a:gd name="T7" fmla="*/ 20 h 402"/>
                <a:gd name="T8" fmla="*/ 434 w 500"/>
                <a:gd name="T9" fmla="*/ 25 h 402"/>
                <a:gd name="T10" fmla="*/ 433 w 500"/>
                <a:gd name="T11" fmla="*/ 37 h 402"/>
                <a:gd name="T12" fmla="*/ 423 w 500"/>
                <a:gd name="T13" fmla="*/ 43 h 402"/>
                <a:gd name="T14" fmla="*/ 420 w 500"/>
                <a:gd name="T15" fmla="*/ 43 h 402"/>
                <a:gd name="T16" fmla="*/ 412 w 500"/>
                <a:gd name="T17" fmla="*/ 47 h 402"/>
                <a:gd name="T18" fmla="*/ 405 w 500"/>
                <a:gd name="T19" fmla="*/ 51 h 402"/>
                <a:gd name="T20" fmla="*/ 402 w 500"/>
                <a:gd name="T21" fmla="*/ 44 h 402"/>
                <a:gd name="T22" fmla="*/ 393 w 500"/>
                <a:gd name="T23" fmla="*/ 30 h 402"/>
                <a:gd name="T24" fmla="*/ 367 w 500"/>
                <a:gd name="T25" fmla="*/ 21 h 402"/>
                <a:gd name="T26" fmla="*/ 341 w 500"/>
                <a:gd name="T27" fmla="*/ 17 h 402"/>
                <a:gd name="T28" fmla="*/ 308 w 500"/>
                <a:gd name="T29" fmla="*/ 29 h 402"/>
                <a:gd name="T30" fmla="*/ 282 w 500"/>
                <a:gd name="T31" fmla="*/ 26 h 402"/>
                <a:gd name="T32" fmla="*/ 188 w 500"/>
                <a:gd name="T33" fmla="*/ 17 h 402"/>
                <a:gd name="T34" fmla="*/ 113 w 500"/>
                <a:gd name="T35" fmla="*/ 10 h 402"/>
                <a:gd name="T36" fmla="*/ 18 w 500"/>
                <a:gd name="T37" fmla="*/ 0 h 402"/>
                <a:gd name="T38" fmla="*/ 0 w 500"/>
                <a:gd name="T39" fmla="*/ 222 h 402"/>
                <a:gd name="T40" fmla="*/ 18 w 500"/>
                <a:gd name="T41" fmla="*/ 228 h 402"/>
                <a:gd name="T42" fmla="*/ 31 w 500"/>
                <a:gd name="T43" fmla="*/ 229 h 402"/>
                <a:gd name="T44" fmla="*/ 37 w 500"/>
                <a:gd name="T45" fmla="*/ 228 h 402"/>
                <a:gd name="T46" fmla="*/ 49 w 500"/>
                <a:gd name="T47" fmla="*/ 243 h 402"/>
                <a:gd name="T48" fmla="*/ 57 w 500"/>
                <a:gd name="T49" fmla="*/ 259 h 402"/>
                <a:gd name="T50" fmla="*/ 66 w 500"/>
                <a:gd name="T51" fmla="*/ 253 h 402"/>
                <a:gd name="T52" fmla="*/ 78 w 500"/>
                <a:gd name="T53" fmla="*/ 260 h 402"/>
                <a:gd name="T54" fmla="*/ 84 w 500"/>
                <a:gd name="T55" fmla="*/ 283 h 402"/>
                <a:gd name="T56" fmla="*/ 103 w 500"/>
                <a:gd name="T57" fmla="*/ 296 h 402"/>
                <a:gd name="T58" fmla="*/ 130 w 500"/>
                <a:gd name="T59" fmla="*/ 325 h 402"/>
                <a:gd name="T60" fmla="*/ 136 w 500"/>
                <a:gd name="T61" fmla="*/ 320 h 402"/>
                <a:gd name="T62" fmla="*/ 147 w 500"/>
                <a:gd name="T63" fmla="*/ 314 h 402"/>
                <a:gd name="T64" fmla="*/ 172 w 500"/>
                <a:gd name="T65" fmla="*/ 321 h 402"/>
                <a:gd name="T66" fmla="*/ 218 w 500"/>
                <a:gd name="T67" fmla="*/ 332 h 402"/>
                <a:gd name="T68" fmla="*/ 234 w 500"/>
                <a:gd name="T69" fmla="*/ 328 h 402"/>
                <a:gd name="T70" fmla="*/ 245 w 500"/>
                <a:gd name="T71" fmla="*/ 347 h 402"/>
                <a:gd name="T72" fmla="*/ 281 w 500"/>
                <a:gd name="T73" fmla="*/ 385 h 402"/>
                <a:gd name="T74" fmla="*/ 297 w 500"/>
                <a:gd name="T75" fmla="*/ 395 h 402"/>
                <a:gd name="T76" fmla="*/ 309 w 500"/>
                <a:gd name="T77" fmla="*/ 402 h 402"/>
                <a:gd name="T78" fmla="*/ 310 w 500"/>
                <a:gd name="T79" fmla="*/ 393 h 402"/>
                <a:gd name="T80" fmla="*/ 316 w 500"/>
                <a:gd name="T81" fmla="*/ 363 h 402"/>
                <a:gd name="T82" fmla="*/ 318 w 500"/>
                <a:gd name="T83" fmla="*/ 352 h 402"/>
                <a:gd name="T84" fmla="*/ 323 w 500"/>
                <a:gd name="T85" fmla="*/ 342 h 402"/>
                <a:gd name="T86" fmla="*/ 330 w 500"/>
                <a:gd name="T87" fmla="*/ 327 h 402"/>
                <a:gd name="T88" fmla="*/ 340 w 500"/>
                <a:gd name="T89" fmla="*/ 316 h 402"/>
                <a:gd name="T90" fmla="*/ 353 w 500"/>
                <a:gd name="T91" fmla="*/ 288 h 402"/>
                <a:gd name="T92" fmla="*/ 365 w 500"/>
                <a:gd name="T93" fmla="*/ 268 h 402"/>
                <a:gd name="T94" fmla="*/ 373 w 500"/>
                <a:gd name="T95" fmla="*/ 257 h 402"/>
                <a:gd name="T96" fmla="*/ 373 w 500"/>
                <a:gd name="T97" fmla="*/ 247 h 402"/>
                <a:gd name="T98" fmla="*/ 385 w 500"/>
                <a:gd name="T99" fmla="*/ 227 h 402"/>
                <a:gd name="T100" fmla="*/ 396 w 500"/>
                <a:gd name="T101" fmla="*/ 219 h 402"/>
                <a:gd name="T102" fmla="*/ 411 w 500"/>
                <a:gd name="T103" fmla="*/ 215 h 402"/>
                <a:gd name="T104" fmla="*/ 429 w 500"/>
                <a:gd name="T105" fmla="*/ 192 h 402"/>
                <a:gd name="T106" fmla="*/ 448 w 500"/>
                <a:gd name="T107" fmla="*/ 168 h 402"/>
                <a:gd name="T108" fmla="*/ 470 w 500"/>
                <a:gd name="T109" fmla="*/ 102 h 402"/>
                <a:gd name="T110" fmla="*/ 482 w 500"/>
                <a:gd name="T111" fmla="*/ 73 h 402"/>
                <a:gd name="T112" fmla="*/ 495 w 500"/>
                <a:gd name="T113" fmla="*/ 2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0" h="402">
                  <a:moveTo>
                    <a:pt x="495" y="21"/>
                  </a:moveTo>
                  <a:cubicBezTo>
                    <a:pt x="494" y="17"/>
                    <a:pt x="494" y="17"/>
                    <a:pt x="494" y="17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85" y="23"/>
                    <a:pt x="480" y="24"/>
                    <a:pt x="474" y="24"/>
                  </a:cubicBezTo>
                  <a:cubicBezTo>
                    <a:pt x="473" y="24"/>
                    <a:pt x="471" y="24"/>
                    <a:pt x="469" y="24"/>
                  </a:cubicBezTo>
                  <a:cubicBezTo>
                    <a:pt x="467" y="23"/>
                    <a:pt x="465" y="22"/>
                    <a:pt x="463" y="22"/>
                  </a:cubicBezTo>
                  <a:cubicBezTo>
                    <a:pt x="460" y="20"/>
                    <a:pt x="458" y="19"/>
                    <a:pt x="455" y="19"/>
                  </a:cubicBezTo>
                  <a:cubicBezTo>
                    <a:pt x="454" y="19"/>
                    <a:pt x="453" y="19"/>
                    <a:pt x="452" y="20"/>
                  </a:cubicBezTo>
                  <a:cubicBezTo>
                    <a:pt x="446" y="21"/>
                    <a:pt x="439" y="23"/>
                    <a:pt x="436" y="24"/>
                  </a:cubicBezTo>
                  <a:cubicBezTo>
                    <a:pt x="434" y="25"/>
                    <a:pt x="434" y="25"/>
                    <a:pt x="434" y="25"/>
                  </a:cubicBezTo>
                  <a:cubicBezTo>
                    <a:pt x="434" y="27"/>
                    <a:pt x="434" y="27"/>
                    <a:pt x="434" y="27"/>
                  </a:cubicBezTo>
                  <a:cubicBezTo>
                    <a:pt x="435" y="30"/>
                    <a:pt x="434" y="34"/>
                    <a:pt x="433" y="37"/>
                  </a:cubicBezTo>
                  <a:cubicBezTo>
                    <a:pt x="431" y="40"/>
                    <a:pt x="429" y="42"/>
                    <a:pt x="426" y="42"/>
                  </a:cubicBezTo>
                  <a:cubicBezTo>
                    <a:pt x="425" y="43"/>
                    <a:pt x="424" y="43"/>
                    <a:pt x="423" y="43"/>
                  </a:cubicBezTo>
                  <a:cubicBezTo>
                    <a:pt x="423" y="43"/>
                    <a:pt x="422" y="43"/>
                    <a:pt x="422" y="43"/>
                  </a:cubicBezTo>
                  <a:cubicBezTo>
                    <a:pt x="421" y="43"/>
                    <a:pt x="421" y="43"/>
                    <a:pt x="420" y="43"/>
                  </a:cubicBezTo>
                  <a:cubicBezTo>
                    <a:pt x="419" y="43"/>
                    <a:pt x="417" y="43"/>
                    <a:pt x="415" y="44"/>
                  </a:cubicBezTo>
                  <a:cubicBezTo>
                    <a:pt x="414" y="45"/>
                    <a:pt x="413" y="46"/>
                    <a:pt x="412" y="47"/>
                  </a:cubicBezTo>
                  <a:cubicBezTo>
                    <a:pt x="410" y="48"/>
                    <a:pt x="408" y="51"/>
                    <a:pt x="405" y="51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1"/>
                    <a:pt x="403" y="50"/>
                    <a:pt x="403" y="49"/>
                  </a:cubicBezTo>
                  <a:cubicBezTo>
                    <a:pt x="402" y="48"/>
                    <a:pt x="402" y="46"/>
                    <a:pt x="402" y="44"/>
                  </a:cubicBezTo>
                  <a:cubicBezTo>
                    <a:pt x="403" y="42"/>
                    <a:pt x="403" y="41"/>
                    <a:pt x="402" y="40"/>
                  </a:cubicBezTo>
                  <a:cubicBezTo>
                    <a:pt x="401" y="36"/>
                    <a:pt x="398" y="33"/>
                    <a:pt x="393" y="30"/>
                  </a:cubicBezTo>
                  <a:cubicBezTo>
                    <a:pt x="386" y="26"/>
                    <a:pt x="378" y="24"/>
                    <a:pt x="370" y="22"/>
                  </a:cubicBezTo>
                  <a:cubicBezTo>
                    <a:pt x="367" y="21"/>
                    <a:pt x="367" y="21"/>
                    <a:pt x="367" y="21"/>
                  </a:cubicBezTo>
                  <a:cubicBezTo>
                    <a:pt x="360" y="19"/>
                    <a:pt x="353" y="17"/>
                    <a:pt x="345" y="17"/>
                  </a:cubicBezTo>
                  <a:cubicBezTo>
                    <a:pt x="344" y="17"/>
                    <a:pt x="342" y="17"/>
                    <a:pt x="341" y="17"/>
                  </a:cubicBezTo>
                  <a:cubicBezTo>
                    <a:pt x="335" y="18"/>
                    <a:pt x="330" y="21"/>
                    <a:pt x="325" y="23"/>
                  </a:cubicBezTo>
                  <a:cubicBezTo>
                    <a:pt x="320" y="26"/>
                    <a:pt x="314" y="29"/>
                    <a:pt x="308" y="29"/>
                  </a:cubicBezTo>
                  <a:cubicBezTo>
                    <a:pt x="306" y="29"/>
                    <a:pt x="305" y="29"/>
                    <a:pt x="303" y="29"/>
                  </a:cubicBezTo>
                  <a:cubicBezTo>
                    <a:pt x="296" y="27"/>
                    <a:pt x="289" y="27"/>
                    <a:pt x="282" y="26"/>
                  </a:cubicBezTo>
                  <a:cubicBezTo>
                    <a:pt x="279" y="26"/>
                    <a:pt x="277" y="26"/>
                    <a:pt x="274" y="26"/>
                  </a:cubicBezTo>
                  <a:cubicBezTo>
                    <a:pt x="245" y="24"/>
                    <a:pt x="216" y="20"/>
                    <a:pt x="188" y="17"/>
                  </a:cubicBezTo>
                  <a:cubicBezTo>
                    <a:pt x="187" y="17"/>
                    <a:pt x="187" y="17"/>
                    <a:pt x="187" y="17"/>
                  </a:cubicBezTo>
                  <a:cubicBezTo>
                    <a:pt x="163" y="14"/>
                    <a:pt x="138" y="12"/>
                    <a:pt x="113" y="10"/>
                  </a:cubicBezTo>
                  <a:cubicBezTo>
                    <a:pt x="105" y="9"/>
                    <a:pt x="97" y="8"/>
                    <a:pt x="89" y="8"/>
                  </a:cubicBezTo>
                  <a:cubicBezTo>
                    <a:pt x="67" y="6"/>
                    <a:pt x="42" y="4"/>
                    <a:pt x="1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7" y="224"/>
                    <a:pt x="12" y="226"/>
                    <a:pt x="18" y="228"/>
                  </a:cubicBezTo>
                  <a:cubicBezTo>
                    <a:pt x="21" y="230"/>
                    <a:pt x="23" y="230"/>
                    <a:pt x="25" y="230"/>
                  </a:cubicBezTo>
                  <a:cubicBezTo>
                    <a:pt x="27" y="230"/>
                    <a:pt x="29" y="230"/>
                    <a:pt x="31" y="229"/>
                  </a:cubicBezTo>
                  <a:cubicBezTo>
                    <a:pt x="32" y="229"/>
                    <a:pt x="33" y="229"/>
                    <a:pt x="35" y="229"/>
                  </a:cubicBezTo>
                  <a:cubicBezTo>
                    <a:pt x="36" y="228"/>
                    <a:pt x="37" y="228"/>
                    <a:pt x="37" y="228"/>
                  </a:cubicBezTo>
                  <a:cubicBezTo>
                    <a:pt x="44" y="228"/>
                    <a:pt x="47" y="235"/>
                    <a:pt x="48" y="241"/>
                  </a:cubicBezTo>
                  <a:cubicBezTo>
                    <a:pt x="48" y="242"/>
                    <a:pt x="49" y="243"/>
                    <a:pt x="49" y="243"/>
                  </a:cubicBezTo>
                  <a:cubicBezTo>
                    <a:pt x="51" y="254"/>
                    <a:pt x="53" y="258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9" y="259"/>
                    <a:pt x="60" y="257"/>
                    <a:pt x="62" y="256"/>
                  </a:cubicBezTo>
                  <a:cubicBezTo>
                    <a:pt x="63" y="255"/>
                    <a:pt x="64" y="254"/>
                    <a:pt x="66" y="253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71" y="253"/>
                    <a:pt x="77" y="257"/>
                    <a:pt x="78" y="260"/>
                  </a:cubicBezTo>
                  <a:cubicBezTo>
                    <a:pt x="81" y="263"/>
                    <a:pt x="81" y="268"/>
                    <a:pt x="81" y="272"/>
                  </a:cubicBezTo>
                  <a:cubicBezTo>
                    <a:pt x="82" y="276"/>
                    <a:pt x="82" y="280"/>
                    <a:pt x="84" y="283"/>
                  </a:cubicBezTo>
                  <a:cubicBezTo>
                    <a:pt x="86" y="287"/>
                    <a:pt x="91" y="289"/>
                    <a:pt x="95" y="292"/>
                  </a:cubicBezTo>
                  <a:cubicBezTo>
                    <a:pt x="98" y="293"/>
                    <a:pt x="101" y="294"/>
                    <a:pt x="103" y="296"/>
                  </a:cubicBezTo>
                  <a:cubicBezTo>
                    <a:pt x="110" y="301"/>
                    <a:pt x="116" y="308"/>
                    <a:pt x="120" y="315"/>
                  </a:cubicBezTo>
                  <a:cubicBezTo>
                    <a:pt x="122" y="318"/>
                    <a:pt x="126" y="325"/>
                    <a:pt x="130" y="325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4" y="325"/>
                    <a:pt x="135" y="323"/>
                    <a:pt x="136" y="320"/>
                  </a:cubicBezTo>
                  <a:cubicBezTo>
                    <a:pt x="137" y="319"/>
                    <a:pt x="137" y="318"/>
                    <a:pt x="138" y="317"/>
                  </a:cubicBezTo>
                  <a:cubicBezTo>
                    <a:pt x="141" y="314"/>
                    <a:pt x="144" y="314"/>
                    <a:pt x="147" y="314"/>
                  </a:cubicBezTo>
                  <a:cubicBezTo>
                    <a:pt x="148" y="314"/>
                    <a:pt x="148" y="314"/>
                    <a:pt x="148" y="314"/>
                  </a:cubicBezTo>
                  <a:cubicBezTo>
                    <a:pt x="156" y="314"/>
                    <a:pt x="164" y="318"/>
                    <a:pt x="172" y="321"/>
                  </a:cubicBezTo>
                  <a:cubicBezTo>
                    <a:pt x="173" y="321"/>
                    <a:pt x="174" y="322"/>
                    <a:pt x="176" y="322"/>
                  </a:cubicBezTo>
                  <a:cubicBezTo>
                    <a:pt x="191" y="329"/>
                    <a:pt x="203" y="331"/>
                    <a:pt x="218" y="332"/>
                  </a:cubicBezTo>
                  <a:cubicBezTo>
                    <a:pt x="220" y="332"/>
                    <a:pt x="223" y="331"/>
                    <a:pt x="226" y="330"/>
                  </a:cubicBezTo>
                  <a:cubicBezTo>
                    <a:pt x="228" y="329"/>
                    <a:pt x="231" y="328"/>
                    <a:pt x="234" y="328"/>
                  </a:cubicBezTo>
                  <a:cubicBezTo>
                    <a:pt x="235" y="328"/>
                    <a:pt x="237" y="329"/>
                    <a:pt x="238" y="329"/>
                  </a:cubicBezTo>
                  <a:cubicBezTo>
                    <a:pt x="243" y="332"/>
                    <a:pt x="244" y="341"/>
                    <a:pt x="245" y="347"/>
                  </a:cubicBezTo>
                  <a:cubicBezTo>
                    <a:pt x="245" y="348"/>
                    <a:pt x="245" y="350"/>
                    <a:pt x="246" y="351"/>
                  </a:cubicBezTo>
                  <a:cubicBezTo>
                    <a:pt x="248" y="367"/>
                    <a:pt x="266" y="376"/>
                    <a:pt x="281" y="385"/>
                  </a:cubicBezTo>
                  <a:cubicBezTo>
                    <a:pt x="285" y="387"/>
                    <a:pt x="288" y="389"/>
                    <a:pt x="292" y="390"/>
                  </a:cubicBezTo>
                  <a:cubicBezTo>
                    <a:pt x="293" y="392"/>
                    <a:pt x="295" y="393"/>
                    <a:pt x="297" y="395"/>
                  </a:cubicBezTo>
                  <a:cubicBezTo>
                    <a:pt x="300" y="397"/>
                    <a:pt x="303" y="400"/>
                    <a:pt x="306" y="401"/>
                  </a:cubicBezTo>
                  <a:cubicBezTo>
                    <a:pt x="309" y="402"/>
                    <a:pt x="309" y="402"/>
                    <a:pt x="309" y="402"/>
                  </a:cubicBezTo>
                  <a:cubicBezTo>
                    <a:pt x="310" y="399"/>
                    <a:pt x="310" y="399"/>
                    <a:pt x="310" y="399"/>
                  </a:cubicBezTo>
                  <a:cubicBezTo>
                    <a:pt x="310" y="396"/>
                    <a:pt x="311" y="394"/>
                    <a:pt x="310" y="393"/>
                  </a:cubicBezTo>
                  <a:cubicBezTo>
                    <a:pt x="309" y="386"/>
                    <a:pt x="311" y="380"/>
                    <a:pt x="313" y="373"/>
                  </a:cubicBezTo>
                  <a:cubicBezTo>
                    <a:pt x="314" y="370"/>
                    <a:pt x="315" y="367"/>
                    <a:pt x="316" y="363"/>
                  </a:cubicBezTo>
                  <a:cubicBezTo>
                    <a:pt x="316" y="362"/>
                    <a:pt x="316" y="360"/>
                    <a:pt x="317" y="359"/>
                  </a:cubicBezTo>
                  <a:cubicBezTo>
                    <a:pt x="317" y="356"/>
                    <a:pt x="317" y="354"/>
                    <a:pt x="318" y="352"/>
                  </a:cubicBezTo>
                  <a:cubicBezTo>
                    <a:pt x="318" y="350"/>
                    <a:pt x="319" y="349"/>
                    <a:pt x="320" y="348"/>
                  </a:cubicBezTo>
                  <a:cubicBezTo>
                    <a:pt x="321" y="346"/>
                    <a:pt x="323" y="344"/>
                    <a:pt x="323" y="342"/>
                  </a:cubicBezTo>
                  <a:cubicBezTo>
                    <a:pt x="324" y="341"/>
                    <a:pt x="324" y="340"/>
                    <a:pt x="325" y="338"/>
                  </a:cubicBezTo>
                  <a:cubicBezTo>
                    <a:pt x="326" y="334"/>
                    <a:pt x="327" y="330"/>
                    <a:pt x="330" y="327"/>
                  </a:cubicBezTo>
                  <a:cubicBezTo>
                    <a:pt x="331" y="326"/>
                    <a:pt x="332" y="325"/>
                    <a:pt x="334" y="324"/>
                  </a:cubicBezTo>
                  <a:cubicBezTo>
                    <a:pt x="336" y="322"/>
                    <a:pt x="339" y="320"/>
                    <a:pt x="340" y="316"/>
                  </a:cubicBezTo>
                  <a:cubicBezTo>
                    <a:pt x="343" y="310"/>
                    <a:pt x="346" y="304"/>
                    <a:pt x="349" y="297"/>
                  </a:cubicBezTo>
                  <a:cubicBezTo>
                    <a:pt x="350" y="294"/>
                    <a:pt x="352" y="291"/>
                    <a:pt x="353" y="288"/>
                  </a:cubicBezTo>
                  <a:cubicBezTo>
                    <a:pt x="354" y="287"/>
                    <a:pt x="354" y="285"/>
                    <a:pt x="355" y="284"/>
                  </a:cubicBezTo>
                  <a:cubicBezTo>
                    <a:pt x="358" y="278"/>
                    <a:pt x="360" y="272"/>
                    <a:pt x="365" y="268"/>
                  </a:cubicBezTo>
                  <a:cubicBezTo>
                    <a:pt x="365" y="267"/>
                    <a:pt x="366" y="267"/>
                    <a:pt x="367" y="266"/>
                  </a:cubicBezTo>
                  <a:cubicBezTo>
                    <a:pt x="369" y="264"/>
                    <a:pt x="373" y="261"/>
                    <a:pt x="373" y="257"/>
                  </a:cubicBezTo>
                  <a:cubicBezTo>
                    <a:pt x="373" y="254"/>
                    <a:pt x="373" y="253"/>
                    <a:pt x="373" y="251"/>
                  </a:cubicBezTo>
                  <a:cubicBezTo>
                    <a:pt x="372" y="249"/>
                    <a:pt x="372" y="249"/>
                    <a:pt x="373" y="247"/>
                  </a:cubicBezTo>
                  <a:cubicBezTo>
                    <a:pt x="373" y="246"/>
                    <a:pt x="373" y="246"/>
                    <a:pt x="373" y="246"/>
                  </a:cubicBezTo>
                  <a:cubicBezTo>
                    <a:pt x="377" y="240"/>
                    <a:pt x="381" y="232"/>
                    <a:pt x="385" y="227"/>
                  </a:cubicBezTo>
                  <a:cubicBezTo>
                    <a:pt x="387" y="226"/>
                    <a:pt x="389" y="224"/>
                    <a:pt x="391" y="223"/>
                  </a:cubicBezTo>
                  <a:cubicBezTo>
                    <a:pt x="393" y="222"/>
                    <a:pt x="394" y="221"/>
                    <a:pt x="396" y="219"/>
                  </a:cubicBezTo>
                  <a:cubicBezTo>
                    <a:pt x="399" y="217"/>
                    <a:pt x="402" y="216"/>
                    <a:pt x="406" y="216"/>
                  </a:cubicBezTo>
                  <a:cubicBezTo>
                    <a:pt x="407" y="215"/>
                    <a:pt x="409" y="215"/>
                    <a:pt x="411" y="215"/>
                  </a:cubicBezTo>
                  <a:cubicBezTo>
                    <a:pt x="421" y="212"/>
                    <a:pt x="424" y="204"/>
                    <a:pt x="427" y="197"/>
                  </a:cubicBezTo>
                  <a:cubicBezTo>
                    <a:pt x="428" y="195"/>
                    <a:pt x="428" y="194"/>
                    <a:pt x="429" y="192"/>
                  </a:cubicBezTo>
                  <a:cubicBezTo>
                    <a:pt x="431" y="188"/>
                    <a:pt x="434" y="184"/>
                    <a:pt x="438" y="180"/>
                  </a:cubicBezTo>
                  <a:cubicBezTo>
                    <a:pt x="442" y="176"/>
                    <a:pt x="445" y="173"/>
                    <a:pt x="448" y="168"/>
                  </a:cubicBezTo>
                  <a:cubicBezTo>
                    <a:pt x="453" y="158"/>
                    <a:pt x="454" y="147"/>
                    <a:pt x="456" y="137"/>
                  </a:cubicBezTo>
                  <a:cubicBezTo>
                    <a:pt x="458" y="124"/>
                    <a:pt x="464" y="114"/>
                    <a:pt x="470" y="102"/>
                  </a:cubicBezTo>
                  <a:cubicBezTo>
                    <a:pt x="471" y="101"/>
                    <a:pt x="472" y="99"/>
                    <a:pt x="473" y="97"/>
                  </a:cubicBezTo>
                  <a:cubicBezTo>
                    <a:pt x="477" y="89"/>
                    <a:pt x="480" y="82"/>
                    <a:pt x="482" y="73"/>
                  </a:cubicBezTo>
                  <a:cubicBezTo>
                    <a:pt x="483" y="65"/>
                    <a:pt x="484" y="62"/>
                    <a:pt x="490" y="57"/>
                  </a:cubicBezTo>
                  <a:cubicBezTo>
                    <a:pt x="500" y="46"/>
                    <a:pt x="497" y="31"/>
                    <a:pt x="495" y="2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6">
              <a:extLst>
                <a:ext uri="{FF2B5EF4-FFF2-40B4-BE49-F238E27FC236}">
                  <a16:creationId xmlns:a16="http://schemas.microsoft.com/office/drawing/2014/main" id="{80E306B8-F12B-4EFC-84C6-859E01E6C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04"/>
              <a:ext cx="1126" cy="1902"/>
            </a:xfrm>
            <a:custGeom>
              <a:avLst/>
              <a:gdLst>
                <a:gd name="T0" fmla="*/ 380 w 390"/>
                <a:gd name="T1" fmla="*/ 233 h 659"/>
                <a:gd name="T2" fmla="*/ 360 w 390"/>
                <a:gd name="T3" fmla="*/ 220 h 659"/>
                <a:gd name="T4" fmla="*/ 342 w 390"/>
                <a:gd name="T5" fmla="*/ 214 h 659"/>
                <a:gd name="T6" fmla="*/ 334 w 390"/>
                <a:gd name="T7" fmla="*/ 213 h 659"/>
                <a:gd name="T8" fmla="*/ 323 w 390"/>
                <a:gd name="T9" fmla="*/ 202 h 659"/>
                <a:gd name="T10" fmla="*/ 304 w 390"/>
                <a:gd name="T11" fmla="*/ 183 h 659"/>
                <a:gd name="T12" fmla="*/ 292 w 390"/>
                <a:gd name="T13" fmla="*/ 175 h 659"/>
                <a:gd name="T14" fmla="*/ 288 w 390"/>
                <a:gd name="T15" fmla="*/ 155 h 659"/>
                <a:gd name="T16" fmla="*/ 306 w 390"/>
                <a:gd name="T17" fmla="*/ 117 h 659"/>
                <a:gd name="T18" fmla="*/ 304 w 390"/>
                <a:gd name="T19" fmla="*/ 100 h 659"/>
                <a:gd name="T20" fmla="*/ 318 w 390"/>
                <a:gd name="T21" fmla="*/ 99 h 659"/>
                <a:gd name="T22" fmla="*/ 331 w 390"/>
                <a:gd name="T23" fmla="*/ 86 h 659"/>
                <a:gd name="T24" fmla="*/ 338 w 390"/>
                <a:gd name="T25" fmla="*/ 71 h 659"/>
                <a:gd name="T26" fmla="*/ 343 w 390"/>
                <a:gd name="T27" fmla="*/ 48 h 659"/>
                <a:gd name="T28" fmla="*/ 335 w 390"/>
                <a:gd name="T29" fmla="*/ 51 h 659"/>
                <a:gd name="T30" fmla="*/ 333 w 390"/>
                <a:gd name="T31" fmla="*/ 40 h 659"/>
                <a:gd name="T32" fmla="*/ 318 w 390"/>
                <a:gd name="T33" fmla="*/ 49 h 659"/>
                <a:gd name="T34" fmla="*/ 312 w 390"/>
                <a:gd name="T35" fmla="*/ 58 h 659"/>
                <a:gd name="T36" fmla="*/ 299 w 390"/>
                <a:gd name="T37" fmla="*/ 48 h 659"/>
                <a:gd name="T38" fmla="*/ 286 w 390"/>
                <a:gd name="T39" fmla="*/ 42 h 659"/>
                <a:gd name="T40" fmla="*/ 272 w 390"/>
                <a:gd name="T41" fmla="*/ 46 h 659"/>
                <a:gd name="T42" fmla="*/ 264 w 390"/>
                <a:gd name="T43" fmla="*/ 45 h 659"/>
                <a:gd name="T44" fmla="*/ 239 w 390"/>
                <a:gd name="T45" fmla="*/ 41 h 659"/>
                <a:gd name="T46" fmla="*/ 228 w 390"/>
                <a:gd name="T47" fmla="*/ 37 h 659"/>
                <a:gd name="T48" fmla="*/ 219 w 390"/>
                <a:gd name="T49" fmla="*/ 32 h 659"/>
                <a:gd name="T50" fmla="*/ 206 w 390"/>
                <a:gd name="T51" fmla="*/ 26 h 659"/>
                <a:gd name="T52" fmla="*/ 200 w 390"/>
                <a:gd name="T53" fmla="*/ 28 h 659"/>
                <a:gd name="T54" fmla="*/ 189 w 390"/>
                <a:gd name="T55" fmla="*/ 25 h 659"/>
                <a:gd name="T56" fmla="*/ 172 w 390"/>
                <a:gd name="T57" fmla="*/ 8 h 659"/>
                <a:gd name="T58" fmla="*/ 161 w 390"/>
                <a:gd name="T59" fmla="*/ 15 h 659"/>
                <a:gd name="T60" fmla="*/ 146 w 390"/>
                <a:gd name="T61" fmla="*/ 0 h 659"/>
                <a:gd name="T62" fmla="*/ 129 w 390"/>
                <a:gd name="T63" fmla="*/ 13 h 659"/>
                <a:gd name="T64" fmla="*/ 147 w 390"/>
                <a:gd name="T65" fmla="*/ 18 h 659"/>
                <a:gd name="T66" fmla="*/ 115 w 390"/>
                <a:gd name="T67" fmla="*/ 50 h 659"/>
                <a:gd name="T68" fmla="*/ 96 w 390"/>
                <a:gd name="T69" fmla="*/ 47 h 659"/>
                <a:gd name="T70" fmla="*/ 77 w 390"/>
                <a:gd name="T71" fmla="*/ 50 h 659"/>
                <a:gd name="T72" fmla="*/ 65 w 390"/>
                <a:gd name="T73" fmla="*/ 58 h 659"/>
                <a:gd name="T74" fmla="*/ 56 w 390"/>
                <a:gd name="T75" fmla="*/ 69 h 659"/>
                <a:gd name="T76" fmla="*/ 51 w 390"/>
                <a:gd name="T77" fmla="*/ 79 h 659"/>
                <a:gd name="T78" fmla="*/ 48 w 390"/>
                <a:gd name="T79" fmla="*/ 102 h 659"/>
                <a:gd name="T80" fmla="*/ 31 w 390"/>
                <a:gd name="T81" fmla="*/ 118 h 659"/>
                <a:gd name="T82" fmla="*/ 13 w 390"/>
                <a:gd name="T83" fmla="*/ 150 h 659"/>
                <a:gd name="T84" fmla="*/ 25 w 390"/>
                <a:gd name="T85" fmla="*/ 162 h 659"/>
                <a:gd name="T86" fmla="*/ 24 w 390"/>
                <a:gd name="T87" fmla="*/ 163 h 659"/>
                <a:gd name="T88" fmla="*/ 13 w 390"/>
                <a:gd name="T89" fmla="*/ 166 h 659"/>
                <a:gd name="T90" fmla="*/ 5 w 390"/>
                <a:gd name="T91" fmla="*/ 169 h 659"/>
                <a:gd name="T92" fmla="*/ 20 w 390"/>
                <a:gd name="T93" fmla="*/ 659 h 659"/>
                <a:gd name="T94" fmla="*/ 374 w 390"/>
                <a:gd name="T95" fmla="*/ 659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0" h="659">
                  <a:moveTo>
                    <a:pt x="390" y="246"/>
                  </a:moveTo>
                  <a:cubicBezTo>
                    <a:pt x="389" y="245"/>
                    <a:pt x="388" y="243"/>
                    <a:pt x="387" y="242"/>
                  </a:cubicBezTo>
                  <a:cubicBezTo>
                    <a:pt x="385" y="239"/>
                    <a:pt x="383" y="236"/>
                    <a:pt x="380" y="233"/>
                  </a:cubicBezTo>
                  <a:cubicBezTo>
                    <a:pt x="377" y="231"/>
                    <a:pt x="374" y="229"/>
                    <a:pt x="371" y="228"/>
                  </a:cubicBezTo>
                  <a:cubicBezTo>
                    <a:pt x="367" y="227"/>
                    <a:pt x="365" y="225"/>
                    <a:pt x="362" y="223"/>
                  </a:cubicBezTo>
                  <a:cubicBezTo>
                    <a:pt x="361" y="222"/>
                    <a:pt x="360" y="221"/>
                    <a:pt x="360" y="220"/>
                  </a:cubicBezTo>
                  <a:cubicBezTo>
                    <a:pt x="358" y="216"/>
                    <a:pt x="355" y="213"/>
                    <a:pt x="350" y="212"/>
                  </a:cubicBezTo>
                  <a:cubicBezTo>
                    <a:pt x="350" y="212"/>
                    <a:pt x="349" y="212"/>
                    <a:pt x="349" y="212"/>
                  </a:cubicBezTo>
                  <a:cubicBezTo>
                    <a:pt x="347" y="212"/>
                    <a:pt x="344" y="213"/>
                    <a:pt x="342" y="214"/>
                  </a:cubicBezTo>
                  <a:cubicBezTo>
                    <a:pt x="339" y="214"/>
                    <a:pt x="337" y="215"/>
                    <a:pt x="335" y="215"/>
                  </a:cubicBezTo>
                  <a:cubicBezTo>
                    <a:pt x="334" y="215"/>
                    <a:pt x="334" y="215"/>
                    <a:pt x="334" y="215"/>
                  </a:cubicBezTo>
                  <a:cubicBezTo>
                    <a:pt x="334" y="215"/>
                    <a:pt x="334" y="214"/>
                    <a:pt x="334" y="213"/>
                  </a:cubicBezTo>
                  <a:cubicBezTo>
                    <a:pt x="334" y="211"/>
                    <a:pt x="334" y="208"/>
                    <a:pt x="332" y="206"/>
                  </a:cubicBezTo>
                  <a:cubicBezTo>
                    <a:pt x="330" y="205"/>
                    <a:pt x="328" y="204"/>
                    <a:pt x="326" y="203"/>
                  </a:cubicBezTo>
                  <a:cubicBezTo>
                    <a:pt x="325" y="203"/>
                    <a:pt x="324" y="202"/>
                    <a:pt x="323" y="202"/>
                  </a:cubicBezTo>
                  <a:cubicBezTo>
                    <a:pt x="321" y="200"/>
                    <a:pt x="320" y="199"/>
                    <a:pt x="319" y="196"/>
                  </a:cubicBezTo>
                  <a:cubicBezTo>
                    <a:pt x="318" y="194"/>
                    <a:pt x="317" y="192"/>
                    <a:pt x="314" y="189"/>
                  </a:cubicBezTo>
                  <a:cubicBezTo>
                    <a:pt x="311" y="186"/>
                    <a:pt x="308" y="184"/>
                    <a:pt x="304" y="183"/>
                  </a:cubicBezTo>
                  <a:cubicBezTo>
                    <a:pt x="301" y="181"/>
                    <a:pt x="298" y="179"/>
                    <a:pt x="296" y="178"/>
                  </a:cubicBezTo>
                  <a:cubicBezTo>
                    <a:pt x="293" y="176"/>
                    <a:pt x="293" y="176"/>
                    <a:pt x="293" y="176"/>
                  </a:cubicBezTo>
                  <a:cubicBezTo>
                    <a:pt x="292" y="175"/>
                    <a:pt x="292" y="175"/>
                    <a:pt x="292" y="175"/>
                  </a:cubicBezTo>
                  <a:cubicBezTo>
                    <a:pt x="287" y="173"/>
                    <a:pt x="280" y="168"/>
                    <a:pt x="280" y="164"/>
                  </a:cubicBezTo>
                  <a:cubicBezTo>
                    <a:pt x="280" y="163"/>
                    <a:pt x="283" y="160"/>
                    <a:pt x="285" y="158"/>
                  </a:cubicBezTo>
                  <a:cubicBezTo>
                    <a:pt x="286" y="157"/>
                    <a:pt x="287" y="156"/>
                    <a:pt x="288" y="155"/>
                  </a:cubicBezTo>
                  <a:cubicBezTo>
                    <a:pt x="292" y="150"/>
                    <a:pt x="296" y="143"/>
                    <a:pt x="299" y="137"/>
                  </a:cubicBezTo>
                  <a:cubicBezTo>
                    <a:pt x="300" y="136"/>
                    <a:pt x="301" y="135"/>
                    <a:pt x="302" y="133"/>
                  </a:cubicBezTo>
                  <a:cubicBezTo>
                    <a:pt x="305" y="129"/>
                    <a:pt x="309" y="123"/>
                    <a:pt x="306" y="117"/>
                  </a:cubicBezTo>
                  <a:cubicBezTo>
                    <a:pt x="305" y="115"/>
                    <a:pt x="304" y="114"/>
                    <a:pt x="302" y="113"/>
                  </a:cubicBezTo>
                  <a:cubicBezTo>
                    <a:pt x="301" y="112"/>
                    <a:pt x="300" y="112"/>
                    <a:pt x="300" y="111"/>
                  </a:cubicBezTo>
                  <a:cubicBezTo>
                    <a:pt x="298" y="106"/>
                    <a:pt x="302" y="101"/>
                    <a:pt x="304" y="100"/>
                  </a:cubicBezTo>
                  <a:cubicBezTo>
                    <a:pt x="307" y="97"/>
                    <a:pt x="309" y="96"/>
                    <a:pt x="312" y="95"/>
                  </a:cubicBezTo>
                  <a:cubicBezTo>
                    <a:pt x="312" y="95"/>
                    <a:pt x="315" y="94"/>
                    <a:pt x="317" y="94"/>
                  </a:cubicBezTo>
                  <a:cubicBezTo>
                    <a:pt x="317" y="96"/>
                    <a:pt x="317" y="98"/>
                    <a:pt x="318" y="99"/>
                  </a:cubicBezTo>
                  <a:cubicBezTo>
                    <a:pt x="319" y="101"/>
                    <a:pt x="321" y="102"/>
                    <a:pt x="322" y="102"/>
                  </a:cubicBezTo>
                  <a:cubicBezTo>
                    <a:pt x="324" y="102"/>
                    <a:pt x="325" y="101"/>
                    <a:pt x="326" y="101"/>
                  </a:cubicBezTo>
                  <a:cubicBezTo>
                    <a:pt x="332" y="98"/>
                    <a:pt x="331" y="90"/>
                    <a:pt x="331" y="86"/>
                  </a:cubicBezTo>
                  <a:cubicBezTo>
                    <a:pt x="330" y="85"/>
                    <a:pt x="330" y="84"/>
                    <a:pt x="330" y="83"/>
                  </a:cubicBezTo>
                  <a:cubicBezTo>
                    <a:pt x="329" y="80"/>
                    <a:pt x="329" y="78"/>
                    <a:pt x="330" y="77"/>
                  </a:cubicBezTo>
                  <a:cubicBezTo>
                    <a:pt x="332" y="74"/>
                    <a:pt x="335" y="73"/>
                    <a:pt x="338" y="71"/>
                  </a:cubicBezTo>
                  <a:cubicBezTo>
                    <a:pt x="343" y="68"/>
                    <a:pt x="349" y="65"/>
                    <a:pt x="351" y="59"/>
                  </a:cubicBezTo>
                  <a:cubicBezTo>
                    <a:pt x="352" y="55"/>
                    <a:pt x="351" y="53"/>
                    <a:pt x="350" y="51"/>
                  </a:cubicBezTo>
                  <a:cubicBezTo>
                    <a:pt x="348" y="49"/>
                    <a:pt x="346" y="48"/>
                    <a:pt x="343" y="48"/>
                  </a:cubicBezTo>
                  <a:cubicBezTo>
                    <a:pt x="343" y="48"/>
                    <a:pt x="342" y="48"/>
                    <a:pt x="342" y="48"/>
                  </a:cubicBezTo>
                  <a:cubicBezTo>
                    <a:pt x="340" y="49"/>
                    <a:pt x="339" y="49"/>
                    <a:pt x="337" y="50"/>
                  </a:cubicBezTo>
                  <a:cubicBezTo>
                    <a:pt x="337" y="50"/>
                    <a:pt x="336" y="51"/>
                    <a:pt x="335" y="51"/>
                  </a:cubicBezTo>
                  <a:cubicBezTo>
                    <a:pt x="335" y="51"/>
                    <a:pt x="335" y="51"/>
                    <a:pt x="335" y="50"/>
                  </a:cubicBezTo>
                  <a:cubicBezTo>
                    <a:pt x="335" y="50"/>
                    <a:pt x="335" y="49"/>
                    <a:pt x="335" y="48"/>
                  </a:cubicBezTo>
                  <a:cubicBezTo>
                    <a:pt x="335" y="46"/>
                    <a:pt x="335" y="43"/>
                    <a:pt x="333" y="40"/>
                  </a:cubicBezTo>
                  <a:cubicBezTo>
                    <a:pt x="332" y="39"/>
                    <a:pt x="329" y="38"/>
                    <a:pt x="326" y="38"/>
                  </a:cubicBezTo>
                  <a:cubicBezTo>
                    <a:pt x="324" y="38"/>
                    <a:pt x="321" y="39"/>
                    <a:pt x="320" y="41"/>
                  </a:cubicBezTo>
                  <a:cubicBezTo>
                    <a:pt x="316" y="44"/>
                    <a:pt x="318" y="47"/>
                    <a:pt x="318" y="49"/>
                  </a:cubicBezTo>
                  <a:cubicBezTo>
                    <a:pt x="319" y="50"/>
                    <a:pt x="319" y="50"/>
                    <a:pt x="319" y="51"/>
                  </a:cubicBezTo>
                  <a:cubicBezTo>
                    <a:pt x="319" y="52"/>
                    <a:pt x="318" y="54"/>
                    <a:pt x="317" y="56"/>
                  </a:cubicBezTo>
                  <a:cubicBezTo>
                    <a:pt x="316" y="57"/>
                    <a:pt x="314" y="58"/>
                    <a:pt x="312" y="58"/>
                  </a:cubicBezTo>
                  <a:cubicBezTo>
                    <a:pt x="311" y="58"/>
                    <a:pt x="310" y="58"/>
                    <a:pt x="309" y="57"/>
                  </a:cubicBezTo>
                  <a:cubicBezTo>
                    <a:pt x="308" y="57"/>
                    <a:pt x="307" y="55"/>
                    <a:pt x="306" y="53"/>
                  </a:cubicBezTo>
                  <a:cubicBezTo>
                    <a:pt x="305" y="51"/>
                    <a:pt x="303" y="48"/>
                    <a:pt x="299" y="48"/>
                  </a:cubicBezTo>
                  <a:cubicBezTo>
                    <a:pt x="298" y="48"/>
                    <a:pt x="297" y="48"/>
                    <a:pt x="297" y="48"/>
                  </a:cubicBezTo>
                  <a:cubicBezTo>
                    <a:pt x="296" y="47"/>
                    <a:pt x="296" y="47"/>
                    <a:pt x="295" y="46"/>
                  </a:cubicBezTo>
                  <a:cubicBezTo>
                    <a:pt x="293" y="43"/>
                    <a:pt x="290" y="42"/>
                    <a:pt x="286" y="42"/>
                  </a:cubicBezTo>
                  <a:cubicBezTo>
                    <a:pt x="286" y="42"/>
                    <a:pt x="286" y="42"/>
                    <a:pt x="285" y="42"/>
                  </a:cubicBezTo>
                  <a:cubicBezTo>
                    <a:pt x="281" y="42"/>
                    <a:pt x="277" y="44"/>
                    <a:pt x="274" y="45"/>
                  </a:cubicBezTo>
                  <a:cubicBezTo>
                    <a:pt x="273" y="46"/>
                    <a:pt x="272" y="46"/>
                    <a:pt x="272" y="46"/>
                  </a:cubicBezTo>
                  <a:cubicBezTo>
                    <a:pt x="271" y="47"/>
                    <a:pt x="268" y="48"/>
                    <a:pt x="268" y="48"/>
                  </a:cubicBezTo>
                  <a:cubicBezTo>
                    <a:pt x="267" y="48"/>
                    <a:pt x="266" y="47"/>
                    <a:pt x="265" y="46"/>
                  </a:cubicBezTo>
                  <a:cubicBezTo>
                    <a:pt x="264" y="45"/>
                    <a:pt x="264" y="45"/>
                    <a:pt x="264" y="45"/>
                  </a:cubicBezTo>
                  <a:cubicBezTo>
                    <a:pt x="262" y="42"/>
                    <a:pt x="258" y="38"/>
                    <a:pt x="252" y="38"/>
                  </a:cubicBezTo>
                  <a:cubicBezTo>
                    <a:pt x="249" y="38"/>
                    <a:pt x="247" y="39"/>
                    <a:pt x="245" y="40"/>
                  </a:cubicBezTo>
                  <a:cubicBezTo>
                    <a:pt x="243" y="40"/>
                    <a:pt x="241" y="41"/>
                    <a:pt x="239" y="41"/>
                  </a:cubicBezTo>
                  <a:cubicBezTo>
                    <a:pt x="239" y="41"/>
                    <a:pt x="239" y="41"/>
                    <a:pt x="239" y="41"/>
                  </a:cubicBezTo>
                  <a:cubicBezTo>
                    <a:pt x="237" y="41"/>
                    <a:pt x="231" y="39"/>
                    <a:pt x="229" y="38"/>
                  </a:cubicBezTo>
                  <a:cubicBezTo>
                    <a:pt x="228" y="38"/>
                    <a:pt x="228" y="37"/>
                    <a:pt x="228" y="37"/>
                  </a:cubicBezTo>
                  <a:cubicBezTo>
                    <a:pt x="227" y="36"/>
                    <a:pt x="227" y="35"/>
                    <a:pt x="225" y="34"/>
                  </a:cubicBezTo>
                  <a:cubicBezTo>
                    <a:pt x="224" y="32"/>
                    <a:pt x="222" y="32"/>
                    <a:pt x="220" y="32"/>
                  </a:cubicBezTo>
                  <a:cubicBezTo>
                    <a:pt x="220" y="32"/>
                    <a:pt x="219" y="32"/>
                    <a:pt x="219" y="32"/>
                  </a:cubicBezTo>
                  <a:cubicBezTo>
                    <a:pt x="218" y="31"/>
                    <a:pt x="217" y="30"/>
                    <a:pt x="217" y="29"/>
                  </a:cubicBezTo>
                  <a:cubicBezTo>
                    <a:pt x="216" y="28"/>
                    <a:pt x="214" y="25"/>
                    <a:pt x="210" y="25"/>
                  </a:cubicBezTo>
                  <a:cubicBezTo>
                    <a:pt x="209" y="25"/>
                    <a:pt x="208" y="25"/>
                    <a:pt x="206" y="26"/>
                  </a:cubicBezTo>
                  <a:cubicBezTo>
                    <a:pt x="205" y="26"/>
                    <a:pt x="204" y="27"/>
                    <a:pt x="203" y="27"/>
                  </a:cubicBezTo>
                  <a:cubicBezTo>
                    <a:pt x="202" y="28"/>
                    <a:pt x="201" y="28"/>
                    <a:pt x="20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8"/>
                    <a:pt x="199" y="28"/>
                    <a:pt x="199" y="27"/>
                  </a:cubicBezTo>
                  <a:cubicBezTo>
                    <a:pt x="198" y="27"/>
                    <a:pt x="197" y="26"/>
                    <a:pt x="195" y="26"/>
                  </a:cubicBezTo>
                  <a:cubicBezTo>
                    <a:pt x="193" y="25"/>
                    <a:pt x="191" y="25"/>
                    <a:pt x="189" y="25"/>
                  </a:cubicBezTo>
                  <a:cubicBezTo>
                    <a:pt x="184" y="25"/>
                    <a:pt x="182" y="25"/>
                    <a:pt x="181" y="23"/>
                  </a:cubicBezTo>
                  <a:cubicBezTo>
                    <a:pt x="180" y="22"/>
                    <a:pt x="179" y="20"/>
                    <a:pt x="179" y="18"/>
                  </a:cubicBezTo>
                  <a:cubicBezTo>
                    <a:pt x="178" y="14"/>
                    <a:pt x="176" y="10"/>
                    <a:pt x="172" y="8"/>
                  </a:cubicBezTo>
                  <a:cubicBezTo>
                    <a:pt x="171" y="8"/>
                    <a:pt x="170" y="8"/>
                    <a:pt x="169" y="8"/>
                  </a:cubicBezTo>
                  <a:cubicBezTo>
                    <a:pt x="165" y="8"/>
                    <a:pt x="163" y="11"/>
                    <a:pt x="162" y="14"/>
                  </a:cubicBezTo>
                  <a:cubicBezTo>
                    <a:pt x="162" y="14"/>
                    <a:pt x="161" y="15"/>
                    <a:pt x="161" y="15"/>
                  </a:cubicBezTo>
                  <a:cubicBezTo>
                    <a:pt x="161" y="15"/>
                    <a:pt x="161" y="15"/>
                    <a:pt x="160" y="15"/>
                  </a:cubicBezTo>
                  <a:cubicBezTo>
                    <a:pt x="159" y="13"/>
                    <a:pt x="158" y="12"/>
                    <a:pt x="157" y="10"/>
                  </a:cubicBezTo>
                  <a:cubicBezTo>
                    <a:pt x="155" y="6"/>
                    <a:pt x="153" y="2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39" y="0"/>
                    <a:pt x="130" y="5"/>
                    <a:pt x="129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4" y="16"/>
                    <a:pt x="138" y="17"/>
                    <a:pt x="141" y="17"/>
                  </a:cubicBezTo>
                  <a:cubicBezTo>
                    <a:pt x="143" y="17"/>
                    <a:pt x="145" y="17"/>
                    <a:pt x="147" y="18"/>
                  </a:cubicBezTo>
                  <a:cubicBezTo>
                    <a:pt x="152" y="20"/>
                    <a:pt x="154" y="28"/>
                    <a:pt x="155" y="31"/>
                  </a:cubicBezTo>
                  <a:cubicBezTo>
                    <a:pt x="156" y="34"/>
                    <a:pt x="155" y="37"/>
                    <a:pt x="153" y="40"/>
                  </a:cubicBezTo>
                  <a:cubicBezTo>
                    <a:pt x="147" y="47"/>
                    <a:pt x="129" y="50"/>
                    <a:pt x="115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08" y="50"/>
                    <a:pt x="104" y="50"/>
                    <a:pt x="101" y="49"/>
                  </a:cubicBezTo>
                  <a:cubicBezTo>
                    <a:pt x="99" y="48"/>
                    <a:pt x="98" y="48"/>
                    <a:pt x="96" y="47"/>
                  </a:cubicBezTo>
                  <a:cubicBezTo>
                    <a:pt x="94" y="45"/>
                    <a:pt x="91" y="44"/>
                    <a:pt x="88" y="44"/>
                  </a:cubicBezTo>
                  <a:cubicBezTo>
                    <a:pt x="86" y="44"/>
                    <a:pt x="85" y="44"/>
                    <a:pt x="83" y="45"/>
                  </a:cubicBezTo>
                  <a:cubicBezTo>
                    <a:pt x="80" y="46"/>
                    <a:pt x="79" y="48"/>
                    <a:pt x="77" y="50"/>
                  </a:cubicBezTo>
                  <a:cubicBezTo>
                    <a:pt x="76" y="51"/>
                    <a:pt x="76" y="52"/>
                    <a:pt x="75" y="52"/>
                  </a:cubicBezTo>
                  <a:cubicBezTo>
                    <a:pt x="74" y="53"/>
                    <a:pt x="73" y="53"/>
                    <a:pt x="72" y="53"/>
                  </a:cubicBezTo>
                  <a:cubicBezTo>
                    <a:pt x="70" y="54"/>
                    <a:pt x="67" y="55"/>
                    <a:pt x="65" y="58"/>
                  </a:cubicBezTo>
                  <a:cubicBezTo>
                    <a:pt x="64" y="61"/>
                    <a:pt x="64" y="63"/>
                    <a:pt x="64" y="66"/>
                  </a:cubicBezTo>
                  <a:cubicBezTo>
                    <a:pt x="64" y="66"/>
                    <a:pt x="63" y="66"/>
                    <a:pt x="63" y="66"/>
                  </a:cubicBezTo>
                  <a:cubicBezTo>
                    <a:pt x="60" y="66"/>
                    <a:pt x="57" y="67"/>
                    <a:pt x="56" y="69"/>
                  </a:cubicBezTo>
                  <a:cubicBezTo>
                    <a:pt x="53" y="71"/>
                    <a:pt x="53" y="74"/>
                    <a:pt x="53" y="76"/>
                  </a:cubicBezTo>
                  <a:cubicBezTo>
                    <a:pt x="53" y="77"/>
                    <a:pt x="54" y="78"/>
                    <a:pt x="53" y="79"/>
                  </a:cubicBezTo>
                  <a:cubicBezTo>
                    <a:pt x="53" y="79"/>
                    <a:pt x="52" y="79"/>
                    <a:pt x="51" y="79"/>
                  </a:cubicBezTo>
                  <a:cubicBezTo>
                    <a:pt x="49" y="79"/>
                    <a:pt x="47" y="79"/>
                    <a:pt x="45" y="81"/>
                  </a:cubicBezTo>
                  <a:cubicBezTo>
                    <a:pt x="42" y="85"/>
                    <a:pt x="42" y="90"/>
                    <a:pt x="45" y="94"/>
                  </a:cubicBezTo>
                  <a:cubicBezTo>
                    <a:pt x="47" y="97"/>
                    <a:pt x="49" y="100"/>
                    <a:pt x="48" y="102"/>
                  </a:cubicBezTo>
                  <a:cubicBezTo>
                    <a:pt x="48" y="103"/>
                    <a:pt x="47" y="104"/>
                    <a:pt x="45" y="105"/>
                  </a:cubicBezTo>
                  <a:cubicBezTo>
                    <a:pt x="43" y="106"/>
                    <a:pt x="42" y="107"/>
                    <a:pt x="41" y="107"/>
                  </a:cubicBezTo>
                  <a:cubicBezTo>
                    <a:pt x="37" y="109"/>
                    <a:pt x="33" y="111"/>
                    <a:pt x="31" y="118"/>
                  </a:cubicBezTo>
                  <a:cubicBezTo>
                    <a:pt x="31" y="119"/>
                    <a:pt x="31" y="120"/>
                    <a:pt x="30" y="121"/>
                  </a:cubicBezTo>
                  <a:cubicBezTo>
                    <a:pt x="29" y="126"/>
                    <a:pt x="29" y="127"/>
                    <a:pt x="24" y="130"/>
                  </a:cubicBezTo>
                  <a:cubicBezTo>
                    <a:pt x="16" y="134"/>
                    <a:pt x="12" y="142"/>
                    <a:pt x="13" y="150"/>
                  </a:cubicBezTo>
                  <a:cubicBezTo>
                    <a:pt x="14" y="158"/>
                    <a:pt x="21" y="159"/>
                    <a:pt x="25" y="160"/>
                  </a:cubicBezTo>
                  <a:cubicBezTo>
                    <a:pt x="25" y="160"/>
                    <a:pt x="26" y="160"/>
                    <a:pt x="26" y="160"/>
                  </a:cubicBezTo>
                  <a:cubicBezTo>
                    <a:pt x="26" y="160"/>
                    <a:pt x="25" y="161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3"/>
                    <a:pt x="25" y="163"/>
                    <a:pt x="25" y="164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21" y="166"/>
                    <a:pt x="21" y="168"/>
                    <a:pt x="20" y="170"/>
                  </a:cubicBezTo>
                  <a:cubicBezTo>
                    <a:pt x="19" y="168"/>
                    <a:pt x="16" y="166"/>
                    <a:pt x="13" y="166"/>
                  </a:cubicBezTo>
                  <a:cubicBezTo>
                    <a:pt x="12" y="166"/>
                    <a:pt x="11" y="167"/>
                    <a:pt x="10" y="167"/>
                  </a:cubicBezTo>
                  <a:cubicBezTo>
                    <a:pt x="9" y="168"/>
                    <a:pt x="9" y="169"/>
                    <a:pt x="8" y="171"/>
                  </a:cubicBezTo>
                  <a:cubicBezTo>
                    <a:pt x="7" y="170"/>
                    <a:pt x="6" y="170"/>
                    <a:pt x="5" y="169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17" y="659"/>
                    <a:pt x="17" y="659"/>
                    <a:pt x="17" y="659"/>
                  </a:cubicBezTo>
                  <a:cubicBezTo>
                    <a:pt x="20" y="659"/>
                    <a:pt x="20" y="659"/>
                    <a:pt x="20" y="659"/>
                  </a:cubicBezTo>
                  <a:cubicBezTo>
                    <a:pt x="36" y="659"/>
                    <a:pt x="117" y="658"/>
                    <a:pt x="208" y="658"/>
                  </a:cubicBezTo>
                  <a:cubicBezTo>
                    <a:pt x="272" y="658"/>
                    <a:pt x="327" y="658"/>
                    <a:pt x="371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247"/>
                    <a:pt x="390" y="247"/>
                    <a:pt x="390" y="247"/>
                  </a:cubicBezTo>
                  <a:lnTo>
                    <a:pt x="390" y="246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">
              <a:extLst>
                <a:ext uri="{FF2B5EF4-FFF2-40B4-BE49-F238E27FC236}">
                  <a16:creationId xmlns:a16="http://schemas.microsoft.com/office/drawing/2014/main" id="{3C3B5A9F-8F27-4F18-A742-A94188B16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04"/>
              <a:ext cx="223" cy="118"/>
            </a:xfrm>
            <a:custGeom>
              <a:avLst/>
              <a:gdLst>
                <a:gd name="T0" fmla="*/ 10 w 77"/>
                <a:gd name="T1" fmla="*/ 39 h 41"/>
                <a:gd name="T2" fmla="*/ 18 w 77"/>
                <a:gd name="T3" fmla="*/ 36 h 41"/>
                <a:gd name="T4" fmla="*/ 22 w 77"/>
                <a:gd name="T5" fmla="*/ 35 h 41"/>
                <a:gd name="T6" fmla="*/ 27 w 77"/>
                <a:gd name="T7" fmla="*/ 36 h 41"/>
                <a:gd name="T8" fmla="*/ 33 w 77"/>
                <a:gd name="T9" fmla="*/ 37 h 41"/>
                <a:gd name="T10" fmla="*/ 38 w 77"/>
                <a:gd name="T11" fmla="*/ 35 h 41"/>
                <a:gd name="T12" fmla="*/ 49 w 77"/>
                <a:gd name="T13" fmla="*/ 41 h 41"/>
                <a:gd name="T14" fmla="*/ 63 w 77"/>
                <a:gd name="T15" fmla="*/ 34 h 41"/>
                <a:gd name="T16" fmla="*/ 67 w 77"/>
                <a:gd name="T17" fmla="*/ 30 h 41"/>
                <a:gd name="T18" fmla="*/ 76 w 77"/>
                <a:gd name="T19" fmla="*/ 14 h 41"/>
                <a:gd name="T20" fmla="*/ 67 w 77"/>
                <a:gd name="T21" fmla="*/ 0 h 41"/>
                <a:gd name="T22" fmla="*/ 64 w 77"/>
                <a:gd name="T23" fmla="*/ 0 h 41"/>
                <a:gd name="T24" fmla="*/ 57 w 77"/>
                <a:gd name="T25" fmla="*/ 3 h 41"/>
                <a:gd name="T26" fmla="*/ 55 w 77"/>
                <a:gd name="T27" fmla="*/ 5 h 41"/>
                <a:gd name="T28" fmla="*/ 39 w 77"/>
                <a:gd name="T29" fmla="*/ 10 h 41"/>
                <a:gd name="T30" fmla="*/ 38 w 77"/>
                <a:gd name="T31" fmla="*/ 10 h 41"/>
                <a:gd name="T32" fmla="*/ 33 w 77"/>
                <a:gd name="T33" fmla="*/ 8 h 41"/>
                <a:gd name="T34" fmla="*/ 32 w 77"/>
                <a:gd name="T35" fmla="*/ 7 h 41"/>
                <a:gd name="T36" fmla="*/ 24 w 77"/>
                <a:gd name="T37" fmla="*/ 4 h 41"/>
                <a:gd name="T38" fmla="*/ 24 w 77"/>
                <a:gd name="T39" fmla="*/ 4 h 41"/>
                <a:gd name="T40" fmla="*/ 19 w 77"/>
                <a:gd name="T41" fmla="*/ 8 h 41"/>
                <a:gd name="T42" fmla="*/ 19 w 77"/>
                <a:gd name="T43" fmla="*/ 9 h 41"/>
                <a:gd name="T44" fmla="*/ 17 w 77"/>
                <a:gd name="T45" fmla="*/ 9 h 41"/>
                <a:gd name="T46" fmla="*/ 11 w 77"/>
                <a:gd name="T47" fmla="*/ 11 h 41"/>
                <a:gd name="T48" fmla="*/ 8 w 77"/>
                <a:gd name="T49" fmla="*/ 19 h 41"/>
                <a:gd name="T50" fmla="*/ 8 w 77"/>
                <a:gd name="T51" fmla="*/ 21 h 41"/>
                <a:gd name="T52" fmla="*/ 8 w 77"/>
                <a:gd name="T53" fmla="*/ 23 h 41"/>
                <a:gd name="T54" fmla="*/ 6 w 77"/>
                <a:gd name="T55" fmla="*/ 25 h 41"/>
                <a:gd name="T56" fmla="*/ 5 w 77"/>
                <a:gd name="T57" fmla="*/ 26 h 41"/>
                <a:gd name="T58" fmla="*/ 3 w 77"/>
                <a:gd name="T59" fmla="*/ 35 h 41"/>
                <a:gd name="T60" fmla="*/ 10 w 77"/>
                <a:gd name="T6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41">
                  <a:moveTo>
                    <a:pt x="10" y="39"/>
                  </a:moveTo>
                  <a:cubicBezTo>
                    <a:pt x="13" y="39"/>
                    <a:pt x="15" y="38"/>
                    <a:pt x="18" y="36"/>
                  </a:cubicBezTo>
                  <a:cubicBezTo>
                    <a:pt x="19" y="36"/>
                    <a:pt x="21" y="35"/>
                    <a:pt x="22" y="35"/>
                  </a:cubicBezTo>
                  <a:cubicBezTo>
                    <a:pt x="24" y="35"/>
                    <a:pt x="26" y="35"/>
                    <a:pt x="27" y="36"/>
                  </a:cubicBezTo>
                  <a:cubicBezTo>
                    <a:pt x="29" y="36"/>
                    <a:pt x="31" y="37"/>
                    <a:pt x="33" y="37"/>
                  </a:cubicBezTo>
                  <a:cubicBezTo>
                    <a:pt x="35" y="37"/>
                    <a:pt x="37" y="36"/>
                    <a:pt x="38" y="35"/>
                  </a:cubicBezTo>
                  <a:cubicBezTo>
                    <a:pt x="42" y="39"/>
                    <a:pt x="45" y="41"/>
                    <a:pt x="49" y="41"/>
                  </a:cubicBezTo>
                  <a:cubicBezTo>
                    <a:pt x="54" y="41"/>
                    <a:pt x="58" y="38"/>
                    <a:pt x="63" y="34"/>
                  </a:cubicBezTo>
                  <a:cubicBezTo>
                    <a:pt x="64" y="32"/>
                    <a:pt x="65" y="31"/>
                    <a:pt x="67" y="30"/>
                  </a:cubicBezTo>
                  <a:cubicBezTo>
                    <a:pt x="71" y="26"/>
                    <a:pt x="77" y="21"/>
                    <a:pt x="76" y="14"/>
                  </a:cubicBezTo>
                  <a:cubicBezTo>
                    <a:pt x="76" y="9"/>
                    <a:pt x="73" y="2"/>
                    <a:pt x="67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1" y="0"/>
                    <a:pt x="59" y="2"/>
                    <a:pt x="57" y="3"/>
                  </a:cubicBezTo>
                  <a:cubicBezTo>
                    <a:pt x="57" y="4"/>
                    <a:pt x="56" y="4"/>
                    <a:pt x="55" y="5"/>
                  </a:cubicBezTo>
                  <a:cubicBezTo>
                    <a:pt x="51" y="7"/>
                    <a:pt x="44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2" y="7"/>
                    <a:pt x="32" y="7"/>
                  </a:cubicBezTo>
                  <a:cubicBezTo>
                    <a:pt x="30" y="6"/>
                    <a:pt x="27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0" y="4"/>
                    <a:pt x="19" y="7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4" y="9"/>
                    <a:pt x="12" y="9"/>
                    <a:pt x="11" y="11"/>
                  </a:cubicBezTo>
                  <a:cubicBezTo>
                    <a:pt x="7" y="14"/>
                    <a:pt x="8" y="17"/>
                    <a:pt x="8" y="19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3"/>
                    <a:pt x="8" y="23"/>
                  </a:cubicBezTo>
                  <a:cubicBezTo>
                    <a:pt x="8" y="24"/>
                    <a:pt x="7" y="24"/>
                    <a:pt x="6" y="25"/>
                  </a:cubicBezTo>
                  <a:cubicBezTo>
                    <a:pt x="6" y="25"/>
                    <a:pt x="5" y="26"/>
                    <a:pt x="5" y="26"/>
                  </a:cubicBezTo>
                  <a:cubicBezTo>
                    <a:pt x="3" y="27"/>
                    <a:pt x="0" y="30"/>
                    <a:pt x="3" y="35"/>
                  </a:cubicBezTo>
                  <a:cubicBezTo>
                    <a:pt x="5" y="38"/>
                    <a:pt x="8" y="39"/>
                    <a:pt x="10" y="3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8">
              <a:extLst>
                <a:ext uri="{FF2B5EF4-FFF2-40B4-BE49-F238E27FC236}">
                  <a16:creationId xmlns:a16="http://schemas.microsoft.com/office/drawing/2014/main" id="{0C6702C7-9AA5-404F-BBD1-2B2F454E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436"/>
              <a:ext cx="95" cy="95"/>
            </a:xfrm>
            <a:custGeom>
              <a:avLst/>
              <a:gdLst>
                <a:gd name="T0" fmla="*/ 24 w 33"/>
                <a:gd name="T1" fmla="*/ 17 h 33"/>
                <a:gd name="T2" fmla="*/ 32 w 33"/>
                <a:gd name="T3" fmla="*/ 6 h 33"/>
                <a:gd name="T4" fmla="*/ 28 w 33"/>
                <a:gd name="T5" fmla="*/ 1 h 33"/>
                <a:gd name="T6" fmla="*/ 22 w 33"/>
                <a:gd name="T7" fmla="*/ 4 h 33"/>
                <a:gd name="T8" fmla="*/ 21 w 33"/>
                <a:gd name="T9" fmla="*/ 5 h 33"/>
                <a:gd name="T10" fmla="*/ 20 w 33"/>
                <a:gd name="T11" fmla="*/ 6 h 33"/>
                <a:gd name="T12" fmla="*/ 19 w 33"/>
                <a:gd name="T13" fmla="*/ 5 h 33"/>
                <a:gd name="T14" fmla="*/ 16 w 33"/>
                <a:gd name="T15" fmla="*/ 2 h 33"/>
                <a:gd name="T16" fmla="*/ 10 w 33"/>
                <a:gd name="T17" fmla="*/ 0 h 33"/>
                <a:gd name="T18" fmla="*/ 1 w 33"/>
                <a:gd name="T19" fmla="*/ 15 h 33"/>
                <a:gd name="T20" fmla="*/ 1 w 33"/>
                <a:gd name="T21" fmla="*/ 16 h 33"/>
                <a:gd name="T22" fmla="*/ 13 w 33"/>
                <a:gd name="T23" fmla="*/ 31 h 33"/>
                <a:gd name="T24" fmla="*/ 15 w 33"/>
                <a:gd name="T25" fmla="*/ 31 h 33"/>
                <a:gd name="T26" fmla="*/ 23 w 33"/>
                <a:gd name="T27" fmla="*/ 33 h 33"/>
                <a:gd name="T28" fmla="*/ 23 w 33"/>
                <a:gd name="T29" fmla="*/ 33 h 33"/>
                <a:gd name="T30" fmla="*/ 29 w 33"/>
                <a:gd name="T31" fmla="*/ 30 h 33"/>
                <a:gd name="T32" fmla="*/ 30 w 33"/>
                <a:gd name="T33" fmla="*/ 25 h 33"/>
                <a:gd name="T34" fmla="*/ 22 w 33"/>
                <a:gd name="T35" fmla="*/ 20 h 33"/>
                <a:gd name="T36" fmla="*/ 20 w 33"/>
                <a:gd name="T37" fmla="*/ 20 h 33"/>
                <a:gd name="T38" fmla="*/ 24 w 33"/>
                <a:gd name="T3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3">
                  <a:moveTo>
                    <a:pt x="24" y="17"/>
                  </a:moveTo>
                  <a:cubicBezTo>
                    <a:pt x="28" y="15"/>
                    <a:pt x="33" y="12"/>
                    <a:pt x="32" y="6"/>
                  </a:cubicBezTo>
                  <a:cubicBezTo>
                    <a:pt x="32" y="1"/>
                    <a:pt x="29" y="1"/>
                    <a:pt x="28" y="1"/>
                  </a:cubicBezTo>
                  <a:cubicBezTo>
                    <a:pt x="25" y="1"/>
                    <a:pt x="23" y="3"/>
                    <a:pt x="22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ubicBezTo>
                    <a:pt x="3" y="0"/>
                    <a:pt x="2" y="10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7"/>
                    <a:pt x="1" y="29"/>
                    <a:pt x="13" y="31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17" y="32"/>
                    <a:pt x="20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3"/>
                    <a:pt x="27" y="32"/>
                    <a:pt x="29" y="30"/>
                  </a:cubicBezTo>
                  <a:cubicBezTo>
                    <a:pt x="30" y="29"/>
                    <a:pt x="30" y="27"/>
                    <a:pt x="30" y="25"/>
                  </a:cubicBezTo>
                  <a:cubicBezTo>
                    <a:pt x="29" y="20"/>
                    <a:pt x="25" y="20"/>
                    <a:pt x="22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2" y="18"/>
                    <a:pt x="24" y="17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9">
              <a:extLst>
                <a:ext uri="{FF2B5EF4-FFF2-40B4-BE49-F238E27FC236}">
                  <a16:creationId xmlns:a16="http://schemas.microsoft.com/office/drawing/2014/main" id="{04B638BD-2473-4D2E-9D57-8A71E6163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3039"/>
              <a:ext cx="926" cy="666"/>
            </a:xfrm>
            <a:custGeom>
              <a:avLst/>
              <a:gdLst>
                <a:gd name="T0" fmla="*/ 309 w 321"/>
                <a:gd name="T1" fmla="*/ 173 h 231"/>
                <a:gd name="T2" fmla="*/ 293 w 321"/>
                <a:gd name="T3" fmla="*/ 162 h 231"/>
                <a:gd name="T4" fmla="*/ 257 w 321"/>
                <a:gd name="T5" fmla="*/ 125 h 231"/>
                <a:gd name="T6" fmla="*/ 246 w 321"/>
                <a:gd name="T7" fmla="*/ 106 h 231"/>
                <a:gd name="T8" fmla="*/ 230 w 321"/>
                <a:gd name="T9" fmla="*/ 110 h 231"/>
                <a:gd name="T10" fmla="*/ 188 w 321"/>
                <a:gd name="T11" fmla="*/ 100 h 231"/>
                <a:gd name="T12" fmla="*/ 160 w 321"/>
                <a:gd name="T13" fmla="*/ 92 h 231"/>
                <a:gd name="T14" fmla="*/ 150 w 321"/>
                <a:gd name="T15" fmla="*/ 95 h 231"/>
                <a:gd name="T16" fmla="*/ 143 w 321"/>
                <a:gd name="T17" fmla="*/ 103 h 231"/>
                <a:gd name="T18" fmla="*/ 132 w 321"/>
                <a:gd name="T19" fmla="*/ 93 h 231"/>
                <a:gd name="T20" fmla="*/ 107 w 321"/>
                <a:gd name="T21" fmla="*/ 69 h 231"/>
                <a:gd name="T22" fmla="*/ 94 w 321"/>
                <a:gd name="T23" fmla="*/ 50 h 231"/>
                <a:gd name="T24" fmla="*/ 79 w 321"/>
                <a:gd name="T25" fmla="*/ 31 h 231"/>
                <a:gd name="T26" fmla="*/ 74 w 321"/>
                <a:gd name="T27" fmla="*/ 34 h 231"/>
                <a:gd name="T28" fmla="*/ 69 w 321"/>
                <a:gd name="T29" fmla="*/ 36 h 231"/>
                <a:gd name="T30" fmla="*/ 61 w 321"/>
                <a:gd name="T31" fmla="*/ 19 h 231"/>
                <a:gd name="T32" fmla="*/ 47 w 321"/>
                <a:gd name="T33" fmla="*/ 6 h 231"/>
                <a:gd name="T34" fmla="*/ 37 w 321"/>
                <a:gd name="T35" fmla="*/ 8 h 231"/>
                <a:gd name="T36" fmla="*/ 16 w 321"/>
                <a:gd name="T37" fmla="*/ 1 h 231"/>
                <a:gd name="T38" fmla="*/ 0 w 321"/>
                <a:gd name="T39" fmla="*/ 178 h 231"/>
                <a:gd name="T40" fmla="*/ 9 w 321"/>
                <a:gd name="T41" fmla="*/ 181 h 231"/>
                <a:gd name="T42" fmla="*/ 12 w 321"/>
                <a:gd name="T43" fmla="*/ 194 h 231"/>
                <a:gd name="T44" fmla="*/ 26 w 321"/>
                <a:gd name="T45" fmla="*/ 189 h 231"/>
                <a:gd name="T46" fmla="*/ 28 w 321"/>
                <a:gd name="T47" fmla="*/ 186 h 231"/>
                <a:gd name="T48" fmla="*/ 34 w 321"/>
                <a:gd name="T49" fmla="*/ 189 h 231"/>
                <a:gd name="T50" fmla="*/ 47 w 321"/>
                <a:gd name="T51" fmla="*/ 195 h 231"/>
                <a:gd name="T52" fmla="*/ 57 w 321"/>
                <a:gd name="T53" fmla="*/ 201 h 231"/>
                <a:gd name="T54" fmla="*/ 71 w 321"/>
                <a:gd name="T55" fmla="*/ 211 h 231"/>
                <a:gd name="T56" fmla="*/ 95 w 321"/>
                <a:gd name="T57" fmla="*/ 212 h 231"/>
                <a:gd name="T58" fmla="*/ 113 w 321"/>
                <a:gd name="T59" fmla="*/ 202 h 231"/>
                <a:gd name="T60" fmla="*/ 132 w 321"/>
                <a:gd name="T61" fmla="*/ 196 h 231"/>
                <a:gd name="T62" fmla="*/ 130 w 321"/>
                <a:gd name="T63" fmla="*/ 186 h 231"/>
                <a:gd name="T64" fmla="*/ 126 w 321"/>
                <a:gd name="T65" fmla="*/ 187 h 231"/>
                <a:gd name="T66" fmla="*/ 126 w 321"/>
                <a:gd name="T67" fmla="*/ 181 h 231"/>
                <a:gd name="T68" fmla="*/ 141 w 321"/>
                <a:gd name="T69" fmla="*/ 178 h 231"/>
                <a:gd name="T70" fmla="*/ 138 w 321"/>
                <a:gd name="T71" fmla="*/ 194 h 231"/>
                <a:gd name="T72" fmla="*/ 131 w 321"/>
                <a:gd name="T73" fmla="*/ 207 h 231"/>
                <a:gd name="T74" fmla="*/ 146 w 321"/>
                <a:gd name="T75" fmla="*/ 206 h 231"/>
                <a:gd name="T76" fmla="*/ 155 w 321"/>
                <a:gd name="T77" fmla="*/ 198 h 231"/>
                <a:gd name="T78" fmla="*/ 154 w 321"/>
                <a:gd name="T79" fmla="*/ 207 h 231"/>
                <a:gd name="T80" fmla="*/ 161 w 321"/>
                <a:gd name="T81" fmla="*/ 217 h 231"/>
                <a:gd name="T82" fmla="*/ 170 w 321"/>
                <a:gd name="T83" fmla="*/ 231 h 231"/>
                <a:gd name="T84" fmla="*/ 179 w 321"/>
                <a:gd name="T85" fmla="*/ 225 h 231"/>
                <a:gd name="T86" fmla="*/ 182 w 321"/>
                <a:gd name="T87" fmla="*/ 223 h 231"/>
                <a:gd name="T88" fmla="*/ 192 w 321"/>
                <a:gd name="T89" fmla="*/ 225 h 231"/>
                <a:gd name="T90" fmla="*/ 206 w 321"/>
                <a:gd name="T91" fmla="*/ 219 h 231"/>
                <a:gd name="T92" fmla="*/ 236 w 321"/>
                <a:gd name="T93" fmla="*/ 198 h 231"/>
                <a:gd name="T94" fmla="*/ 267 w 321"/>
                <a:gd name="T95" fmla="*/ 189 h 231"/>
                <a:gd name="T96" fmla="*/ 287 w 321"/>
                <a:gd name="T97" fmla="*/ 194 h 231"/>
                <a:gd name="T98" fmla="*/ 295 w 321"/>
                <a:gd name="T99" fmla="*/ 192 h 231"/>
                <a:gd name="T100" fmla="*/ 300 w 321"/>
                <a:gd name="T101" fmla="*/ 191 h 231"/>
                <a:gd name="T102" fmla="*/ 307 w 321"/>
                <a:gd name="T103" fmla="*/ 192 h 231"/>
                <a:gd name="T104" fmla="*/ 320 w 321"/>
                <a:gd name="T105" fmla="*/ 183 h 231"/>
                <a:gd name="T106" fmla="*/ 318 w 321"/>
                <a:gd name="T107" fmla="*/ 17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1" h="231">
                  <a:moveTo>
                    <a:pt x="318" y="179"/>
                  </a:moveTo>
                  <a:cubicBezTo>
                    <a:pt x="315" y="177"/>
                    <a:pt x="312" y="175"/>
                    <a:pt x="309" y="173"/>
                  </a:cubicBezTo>
                  <a:cubicBezTo>
                    <a:pt x="307" y="171"/>
                    <a:pt x="305" y="169"/>
                    <a:pt x="304" y="168"/>
                  </a:cubicBezTo>
                  <a:cubicBezTo>
                    <a:pt x="301" y="166"/>
                    <a:pt x="297" y="164"/>
                    <a:pt x="293" y="162"/>
                  </a:cubicBezTo>
                  <a:cubicBezTo>
                    <a:pt x="279" y="154"/>
                    <a:pt x="261" y="144"/>
                    <a:pt x="258" y="129"/>
                  </a:cubicBezTo>
                  <a:cubicBezTo>
                    <a:pt x="258" y="127"/>
                    <a:pt x="258" y="126"/>
                    <a:pt x="257" y="125"/>
                  </a:cubicBezTo>
                  <a:cubicBezTo>
                    <a:pt x="257" y="119"/>
                    <a:pt x="255" y="110"/>
                    <a:pt x="250" y="107"/>
                  </a:cubicBezTo>
                  <a:cubicBezTo>
                    <a:pt x="249" y="107"/>
                    <a:pt x="247" y="106"/>
                    <a:pt x="246" y="106"/>
                  </a:cubicBezTo>
                  <a:cubicBezTo>
                    <a:pt x="243" y="106"/>
                    <a:pt x="240" y="107"/>
                    <a:pt x="237" y="108"/>
                  </a:cubicBezTo>
                  <a:cubicBezTo>
                    <a:pt x="235" y="109"/>
                    <a:pt x="232" y="110"/>
                    <a:pt x="230" y="110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15" y="109"/>
                    <a:pt x="203" y="107"/>
                    <a:pt x="188" y="100"/>
                  </a:cubicBezTo>
                  <a:cubicBezTo>
                    <a:pt x="186" y="100"/>
                    <a:pt x="185" y="99"/>
                    <a:pt x="184" y="99"/>
                  </a:cubicBezTo>
                  <a:cubicBezTo>
                    <a:pt x="176" y="95"/>
                    <a:pt x="169" y="92"/>
                    <a:pt x="160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6" y="92"/>
                    <a:pt x="153" y="92"/>
                    <a:pt x="150" y="95"/>
                  </a:cubicBezTo>
                  <a:cubicBezTo>
                    <a:pt x="149" y="95"/>
                    <a:pt x="149" y="97"/>
                    <a:pt x="148" y="98"/>
                  </a:cubicBezTo>
                  <a:cubicBezTo>
                    <a:pt x="146" y="101"/>
                    <a:pt x="145" y="103"/>
                    <a:pt x="143" y="103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39" y="103"/>
                    <a:pt x="136" y="99"/>
                    <a:pt x="132" y="93"/>
                  </a:cubicBezTo>
                  <a:cubicBezTo>
                    <a:pt x="128" y="86"/>
                    <a:pt x="122" y="79"/>
                    <a:pt x="115" y="74"/>
                  </a:cubicBezTo>
                  <a:cubicBezTo>
                    <a:pt x="113" y="72"/>
                    <a:pt x="110" y="71"/>
                    <a:pt x="107" y="69"/>
                  </a:cubicBezTo>
                  <a:cubicBezTo>
                    <a:pt x="103" y="67"/>
                    <a:pt x="98" y="65"/>
                    <a:pt x="96" y="61"/>
                  </a:cubicBezTo>
                  <a:cubicBezTo>
                    <a:pt x="94" y="58"/>
                    <a:pt x="94" y="54"/>
                    <a:pt x="94" y="50"/>
                  </a:cubicBezTo>
                  <a:cubicBezTo>
                    <a:pt x="93" y="46"/>
                    <a:pt x="93" y="41"/>
                    <a:pt x="91" y="38"/>
                  </a:cubicBezTo>
                  <a:cubicBezTo>
                    <a:pt x="88" y="35"/>
                    <a:pt x="82" y="31"/>
                    <a:pt x="79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31"/>
                    <a:pt x="75" y="33"/>
                    <a:pt x="74" y="34"/>
                  </a:cubicBezTo>
                  <a:cubicBezTo>
                    <a:pt x="72" y="35"/>
                    <a:pt x="71" y="37"/>
                    <a:pt x="69" y="37"/>
                  </a:cubicBezTo>
                  <a:cubicBezTo>
                    <a:pt x="69" y="37"/>
                    <a:pt x="69" y="37"/>
                    <a:pt x="69" y="36"/>
                  </a:cubicBezTo>
                  <a:cubicBezTo>
                    <a:pt x="64" y="36"/>
                    <a:pt x="62" y="26"/>
                    <a:pt x="61" y="21"/>
                  </a:cubicBezTo>
                  <a:cubicBezTo>
                    <a:pt x="61" y="21"/>
                    <a:pt x="61" y="20"/>
                    <a:pt x="61" y="19"/>
                  </a:cubicBezTo>
                  <a:cubicBezTo>
                    <a:pt x="59" y="13"/>
                    <a:pt x="57" y="6"/>
                    <a:pt x="49" y="6"/>
                  </a:cubicBezTo>
                  <a:cubicBezTo>
                    <a:pt x="49" y="6"/>
                    <a:pt x="48" y="6"/>
                    <a:pt x="47" y="6"/>
                  </a:cubicBezTo>
                  <a:cubicBezTo>
                    <a:pt x="45" y="7"/>
                    <a:pt x="44" y="7"/>
                    <a:pt x="43" y="7"/>
                  </a:cubicBezTo>
                  <a:cubicBezTo>
                    <a:pt x="41" y="8"/>
                    <a:pt x="39" y="8"/>
                    <a:pt x="37" y="8"/>
                  </a:cubicBezTo>
                  <a:cubicBezTo>
                    <a:pt x="35" y="8"/>
                    <a:pt x="33" y="7"/>
                    <a:pt x="30" y="6"/>
                  </a:cubicBezTo>
                  <a:cubicBezTo>
                    <a:pt x="24" y="4"/>
                    <a:pt x="20" y="2"/>
                    <a:pt x="16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6" y="179"/>
                    <a:pt x="7" y="180"/>
                    <a:pt x="9" y="181"/>
                  </a:cubicBezTo>
                  <a:cubicBezTo>
                    <a:pt x="10" y="182"/>
                    <a:pt x="10" y="184"/>
                    <a:pt x="10" y="186"/>
                  </a:cubicBezTo>
                  <a:cubicBezTo>
                    <a:pt x="10" y="189"/>
                    <a:pt x="10" y="192"/>
                    <a:pt x="12" y="194"/>
                  </a:cubicBezTo>
                  <a:cubicBezTo>
                    <a:pt x="14" y="197"/>
                    <a:pt x="16" y="197"/>
                    <a:pt x="17" y="197"/>
                  </a:cubicBezTo>
                  <a:cubicBezTo>
                    <a:pt x="23" y="197"/>
                    <a:pt x="26" y="190"/>
                    <a:pt x="26" y="189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7" y="187"/>
                    <a:pt x="27" y="186"/>
                    <a:pt x="28" y="186"/>
                  </a:cubicBezTo>
                  <a:cubicBezTo>
                    <a:pt x="28" y="186"/>
                    <a:pt x="29" y="186"/>
                    <a:pt x="30" y="187"/>
                  </a:cubicBezTo>
                  <a:cubicBezTo>
                    <a:pt x="31" y="187"/>
                    <a:pt x="33" y="188"/>
                    <a:pt x="34" y="189"/>
                  </a:cubicBezTo>
                  <a:cubicBezTo>
                    <a:pt x="36" y="191"/>
                    <a:pt x="38" y="193"/>
                    <a:pt x="41" y="194"/>
                  </a:cubicBezTo>
                  <a:cubicBezTo>
                    <a:pt x="43" y="194"/>
                    <a:pt x="45" y="195"/>
                    <a:pt x="47" y="195"/>
                  </a:cubicBezTo>
                  <a:cubicBezTo>
                    <a:pt x="49" y="195"/>
                    <a:pt x="51" y="195"/>
                    <a:pt x="53" y="197"/>
                  </a:cubicBezTo>
                  <a:cubicBezTo>
                    <a:pt x="55" y="198"/>
                    <a:pt x="56" y="199"/>
                    <a:pt x="57" y="201"/>
                  </a:cubicBezTo>
                  <a:cubicBezTo>
                    <a:pt x="58" y="202"/>
                    <a:pt x="59" y="203"/>
                    <a:pt x="60" y="204"/>
                  </a:cubicBezTo>
                  <a:cubicBezTo>
                    <a:pt x="63" y="208"/>
                    <a:pt x="67" y="210"/>
                    <a:pt x="71" y="211"/>
                  </a:cubicBezTo>
                  <a:cubicBezTo>
                    <a:pt x="77" y="213"/>
                    <a:pt x="81" y="214"/>
                    <a:pt x="86" y="214"/>
                  </a:cubicBezTo>
                  <a:cubicBezTo>
                    <a:pt x="89" y="214"/>
                    <a:pt x="92" y="214"/>
                    <a:pt x="95" y="212"/>
                  </a:cubicBezTo>
                  <a:cubicBezTo>
                    <a:pt x="98" y="211"/>
                    <a:pt x="100" y="209"/>
                    <a:pt x="103" y="208"/>
                  </a:cubicBezTo>
                  <a:cubicBezTo>
                    <a:pt x="106" y="205"/>
                    <a:pt x="110" y="203"/>
                    <a:pt x="113" y="202"/>
                  </a:cubicBezTo>
                  <a:cubicBezTo>
                    <a:pt x="114" y="202"/>
                    <a:pt x="115" y="202"/>
                    <a:pt x="116" y="202"/>
                  </a:cubicBezTo>
                  <a:cubicBezTo>
                    <a:pt x="122" y="201"/>
                    <a:pt x="130" y="201"/>
                    <a:pt x="132" y="196"/>
                  </a:cubicBezTo>
                  <a:cubicBezTo>
                    <a:pt x="133" y="194"/>
                    <a:pt x="133" y="191"/>
                    <a:pt x="131" y="188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28" y="187"/>
                    <a:pt x="128" y="187"/>
                    <a:pt x="128" y="187"/>
                  </a:cubicBezTo>
                  <a:cubicBezTo>
                    <a:pt x="128" y="187"/>
                    <a:pt x="127" y="187"/>
                    <a:pt x="126" y="187"/>
                  </a:cubicBezTo>
                  <a:cubicBezTo>
                    <a:pt x="126" y="187"/>
                    <a:pt x="125" y="187"/>
                    <a:pt x="125" y="186"/>
                  </a:cubicBezTo>
                  <a:cubicBezTo>
                    <a:pt x="124" y="185"/>
                    <a:pt x="124" y="183"/>
                    <a:pt x="126" y="181"/>
                  </a:cubicBezTo>
                  <a:cubicBezTo>
                    <a:pt x="128" y="178"/>
                    <a:pt x="131" y="176"/>
                    <a:pt x="135" y="176"/>
                  </a:cubicBezTo>
                  <a:cubicBezTo>
                    <a:pt x="137" y="176"/>
                    <a:pt x="139" y="176"/>
                    <a:pt x="141" y="178"/>
                  </a:cubicBezTo>
                  <a:cubicBezTo>
                    <a:pt x="144" y="180"/>
                    <a:pt x="144" y="186"/>
                    <a:pt x="143" y="189"/>
                  </a:cubicBezTo>
                  <a:cubicBezTo>
                    <a:pt x="142" y="191"/>
                    <a:pt x="140" y="192"/>
                    <a:pt x="138" y="194"/>
                  </a:cubicBezTo>
                  <a:cubicBezTo>
                    <a:pt x="136" y="196"/>
                    <a:pt x="133" y="197"/>
                    <a:pt x="131" y="201"/>
                  </a:cubicBezTo>
                  <a:cubicBezTo>
                    <a:pt x="131" y="202"/>
                    <a:pt x="130" y="205"/>
                    <a:pt x="131" y="207"/>
                  </a:cubicBezTo>
                  <a:cubicBezTo>
                    <a:pt x="132" y="208"/>
                    <a:pt x="133" y="209"/>
                    <a:pt x="136" y="209"/>
                  </a:cubicBezTo>
                  <a:cubicBezTo>
                    <a:pt x="140" y="209"/>
                    <a:pt x="146" y="207"/>
                    <a:pt x="146" y="206"/>
                  </a:cubicBezTo>
                  <a:cubicBezTo>
                    <a:pt x="148" y="205"/>
                    <a:pt x="150" y="203"/>
                    <a:pt x="152" y="202"/>
                  </a:cubicBezTo>
                  <a:cubicBezTo>
                    <a:pt x="152" y="200"/>
                    <a:pt x="154" y="198"/>
                    <a:pt x="155" y="198"/>
                  </a:cubicBezTo>
                  <a:cubicBezTo>
                    <a:pt x="155" y="198"/>
                    <a:pt x="155" y="199"/>
                    <a:pt x="154" y="202"/>
                  </a:cubicBezTo>
                  <a:cubicBezTo>
                    <a:pt x="154" y="203"/>
                    <a:pt x="154" y="205"/>
                    <a:pt x="154" y="207"/>
                  </a:cubicBezTo>
                  <a:cubicBezTo>
                    <a:pt x="154" y="211"/>
                    <a:pt x="156" y="213"/>
                    <a:pt x="158" y="215"/>
                  </a:cubicBezTo>
                  <a:cubicBezTo>
                    <a:pt x="159" y="215"/>
                    <a:pt x="160" y="216"/>
                    <a:pt x="161" y="217"/>
                  </a:cubicBezTo>
                  <a:cubicBezTo>
                    <a:pt x="161" y="218"/>
                    <a:pt x="162" y="220"/>
                    <a:pt x="162" y="221"/>
                  </a:cubicBezTo>
                  <a:cubicBezTo>
                    <a:pt x="163" y="225"/>
                    <a:pt x="164" y="231"/>
                    <a:pt x="170" y="231"/>
                  </a:cubicBezTo>
                  <a:cubicBezTo>
                    <a:pt x="171" y="231"/>
                    <a:pt x="172" y="230"/>
                    <a:pt x="173" y="230"/>
                  </a:cubicBezTo>
                  <a:cubicBezTo>
                    <a:pt x="176" y="229"/>
                    <a:pt x="177" y="227"/>
                    <a:pt x="179" y="225"/>
                  </a:cubicBezTo>
                  <a:cubicBezTo>
                    <a:pt x="180" y="224"/>
                    <a:pt x="181" y="223"/>
                    <a:pt x="181" y="223"/>
                  </a:cubicBezTo>
                  <a:cubicBezTo>
                    <a:pt x="181" y="223"/>
                    <a:pt x="182" y="223"/>
                    <a:pt x="182" y="223"/>
                  </a:cubicBezTo>
                  <a:cubicBezTo>
                    <a:pt x="183" y="223"/>
                    <a:pt x="184" y="223"/>
                    <a:pt x="186" y="224"/>
                  </a:cubicBezTo>
                  <a:cubicBezTo>
                    <a:pt x="188" y="224"/>
                    <a:pt x="190" y="225"/>
                    <a:pt x="192" y="225"/>
                  </a:cubicBezTo>
                  <a:cubicBezTo>
                    <a:pt x="192" y="225"/>
                    <a:pt x="193" y="225"/>
                    <a:pt x="193" y="225"/>
                  </a:cubicBezTo>
                  <a:cubicBezTo>
                    <a:pt x="199" y="225"/>
                    <a:pt x="204" y="220"/>
                    <a:pt x="206" y="219"/>
                  </a:cubicBezTo>
                  <a:cubicBezTo>
                    <a:pt x="212" y="213"/>
                    <a:pt x="217" y="209"/>
                    <a:pt x="223" y="206"/>
                  </a:cubicBezTo>
                  <a:cubicBezTo>
                    <a:pt x="228" y="204"/>
                    <a:pt x="232" y="201"/>
                    <a:pt x="236" y="198"/>
                  </a:cubicBezTo>
                  <a:cubicBezTo>
                    <a:pt x="244" y="193"/>
                    <a:pt x="251" y="188"/>
                    <a:pt x="261" y="188"/>
                  </a:cubicBezTo>
                  <a:cubicBezTo>
                    <a:pt x="263" y="188"/>
                    <a:pt x="265" y="189"/>
                    <a:pt x="267" y="189"/>
                  </a:cubicBezTo>
                  <a:cubicBezTo>
                    <a:pt x="270" y="190"/>
                    <a:pt x="271" y="190"/>
                    <a:pt x="273" y="191"/>
                  </a:cubicBezTo>
                  <a:cubicBezTo>
                    <a:pt x="277" y="192"/>
                    <a:pt x="282" y="194"/>
                    <a:pt x="287" y="194"/>
                  </a:cubicBezTo>
                  <a:cubicBezTo>
                    <a:pt x="287" y="194"/>
                    <a:pt x="288" y="194"/>
                    <a:pt x="288" y="194"/>
                  </a:cubicBezTo>
                  <a:cubicBezTo>
                    <a:pt x="291" y="194"/>
                    <a:pt x="293" y="193"/>
                    <a:pt x="295" y="192"/>
                  </a:cubicBezTo>
                  <a:cubicBezTo>
                    <a:pt x="296" y="192"/>
                    <a:pt x="298" y="192"/>
                    <a:pt x="299" y="191"/>
                  </a:cubicBezTo>
                  <a:cubicBezTo>
                    <a:pt x="300" y="191"/>
                    <a:pt x="300" y="191"/>
                    <a:pt x="300" y="191"/>
                  </a:cubicBezTo>
                  <a:cubicBezTo>
                    <a:pt x="301" y="191"/>
                    <a:pt x="302" y="191"/>
                    <a:pt x="303" y="192"/>
                  </a:cubicBezTo>
                  <a:cubicBezTo>
                    <a:pt x="304" y="192"/>
                    <a:pt x="306" y="192"/>
                    <a:pt x="307" y="192"/>
                  </a:cubicBezTo>
                  <a:cubicBezTo>
                    <a:pt x="308" y="192"/>
                    <a:pt x="309" y="192"/>
                    <a:pt x="310" y="192"/>
                  </a:cubicBezTo>
                  <a:cubicBezTo>
                    <a:pt x="314" y="191"/>
                    <a:pt x="317" y="188"/>
                    <a:pt x="320" y="183"/>
                  </a:cubicBezTo>
                  <a:cubicBezTo>
                    <a:pt x="321" y="180"/>
                    <a:pt x="321" y="180"/>
                    <a:pt x="321" y="180"/>
                  </a:cubicBezTo>
                  <a:lnTo>
                    <a:pt x="318" y="17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0">
              <a:extLst>
                <a:ext uri="{FF2B5EF4-FFF2-40B4-BE49-F238E27FC236}">
                  <a16:creationId xmlns:a16="http://schemas.microsoft.com/office/drawing/2014/main" id="{182A2D85-C9F2-4F3D-8121-D8764625A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757"/>
              <a:ext cx="61" cy="84"/>
            </a:xfrm>
            <a:custGeom>
              <a:avLst/>
              <a:gdLst>
                <a:gd name="T0" fmla="*/ 12 w 21"/>
                <a:gd name="T1" fmla="*/ 0 h 29"/>
                <a:gd name="T2" fmla="*/ 11 w 21"/>
                <a:gd name="T3" fmla="*/ 0 h 29"/>
                <a:gd name="T4" fmla="*/ 4 w 21"/>
                <a:gd name="T5" fmla="*/ 3 h 29"/>
                <a:gd name="T6" fmla="*/ 2 w 21"/>
                <a:gd name="T7" fmla="*/ 20 h 29"/>
                <a:gd name="T8" fmla="*/ 5 w 21"/>
                <a:gd name="T9" fmla="*/ 27 h 29"/>
                <a:gd name="T10" fmla="*/ 9 w 21"/>
                <a:gd name="T11" fmla="*/ 29 h 29"/>
                <a:gd name="T12" fmla="*/ 20 w 21"/>
                <a:gd name="T13" fmla="*/ 18 h 29"/>
                <a:gd name="T14" fmla="*/ 17 w 21"/>
                <a:gd name="T15" fmla="*/ 3 h 29"/>
                <a:gd name="T16" fmla="*/ 12 w 2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9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8"/>
                    <a:pt x="2" y="16"/>
                    <a:pt x="2" y="20"/>
                  </a:cubicBezTo>
                  <a:cubicBezTo>
                    <a:pt x="3" y="22"/>
                    <a:pt x="4" y="25"/>
                    <a:pt x="5" y="27"/>
                  </a:cubicBezTo>
                  <a:cubicBezTo>
                    <a:pt x="6" y="28"/>
                    <a:pt x="7" y="29"/>
                    <a:pt x="9" y="29"/>
                  </a:cubicBezTo>
                  <a:cubicBezTo>
                    <a:pt x="14" y="29"/>
                    <a:pt x="20" y="21"/>
                    <a:pt x="20" y="18"/>
                  </a:cubicBezTo>
                  <a:cubicBezTo>
                    <a:pt x="21" y="15"/>
                    <a:pt x="20" y="7"/>
                    <a:pt x="17" y="3"/>
                  </a:cubicBezTo>
                  <a:cubicBezTo>
                    <a:pt x="16" y="1"/>
                    <a:pt x="14" y="0"/>
                    <a:pt x="12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1">
              <a:extLst>
                <a:ext uri="{FF2B5EF4-FFF2-40B4-BE49-F238E27FC236}">
                  <a16:creationId xmlns:a16="http://schemas.microsoft.com/office/drawing/2014/main" id="{BEAD8717-B8AC-47DC-AB8D-DF5DAA2E7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12"/>
              <a:ext cx="80" cy="90"/>
            </a:xfrm>
            <a:custGeom>
              <a:avLst/>
              <a:gdLst>
                <a:gd name="T0" fmla="*/ 21 w 28"/>
                <a:gd name="T1" fmla="*/ 9 h 31"/>
                <a:gd name="T2" fmla="*/ 20 w 28"/>
                <a:gd name="T3" fmla="*/ 9 h 31"/>
                <a:gd name="T4" fmla="*/ 18 w 28"/>
                <a:gd name="T5" fmla="*/ 6 h 31"/>
                <a:gd name="T6" fmla="*/ 9 w 28"/>
                <a:gd name="T7" fmla="*/ 0 h 31"/>
                <a:gd name="T8" fmla="*/ 3 w 28"/>
                <a:gd name="T9" fmla="*/ 4 h 31"/>
                <a:gd name="T10" fmla="*/ 3 w 28"/>
                <a:gd name="T11" fmla="*/ 17 h 31"/>
                <a:gd name="T12" fmla="*/ 14 w 28"/>
                <a:gd name="T13" fmla="*/ 31 h 31"/>
                <a:gd name="T14" fmla="*/ 14 w 28"/>
                <a:gd name="T15" fmla="*/ 31 h 31"/>
                <a:gd name="T16" fmla="*/ 25 w 28"/>
                <a:gd name="T17" fmla="*/ 22 h 31"/>
                <a:gd name="T18" fmla="*/ 21 w 28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1">
                  <a:moveTo>
                    <a:pt x="21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8" y="6"/>
                  </a:cubicBezTo>
                  <a:cubicBezTo>
                    <a:pt x="16" y="4"/>
                    <a:pt x="13" y="0"/>
                    <a:pt x="9" y="0"/>
                  </a:cubicBezTo>
                  <a:cubicBezTo>
                    <a:pt x="6" y="0"/>
                    <a:pt x="4" y="1"/>
                    <a:pt x="3" y="4"/>
                  </a:cubicBezTo>
                  <a:cubicBezTo>
                    <a:pt x="0" y="8"/>
                    <a:pt x="2" y="14"/>
                    <a:pt x="3" y="17"/>
                  </a:cubicBezTo>
                  <a:cubicBezTo>
                    <a:pt x="5" y="21"/>
                    <a:pt x="11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9" y="31"/>
                    <a:pt x="24" y="26"/>
                    <a:pt x="25" y="22"/>
                  </a:cubicBezTo>
                  <a:cubicBezTo>
                    <a:pt x="28" y="15"/>
                    <a:pt x="24" y="12"/>
                    <a:pt x="21" y="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2">
              <a:extLst>
                <a:ext uri="{FF2B5EF4-FFF2-40B4-BE49-F238E27FC236}">
                  <a16:creationId xmlns:a16="http://schemas.microsoft.com/office/drawing/2014/main" id="{6CEFD240-D442-4E85-A73C-6B5978BE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3899"/>
              <a:ext cx="378" cy="418"/>
            </a:xfrm>
            <a:custGeom>
              <a:avLst/>
              <a:gdLst>
                <a:gd name="T0" fmla="*/ 56 w 131"/>
                <a:gd name="T1" fmla="*/ 142 h 145"/>
                <a:gd name="T2" fmla="*/ 52 w 131"/>
                <a:gd name="T3" fmla="*/ 138 h 145"/>
                <a:gd name="T4" fmla="*/ 48 w 131"/>
                <a:gd name="T5" fmla="*/ 139 h 145"/>
                <a:gd name="T6" fmla="*/ 39 w 131"/>
                <a:gd name="T7" fmla="*/ 141 h 145"/>
                <a:gd name="T8" fmla="*/ 34 w 131"/>
                <a:gd name="T9" fmla="*/ 129 h 145"/>
                <a:gd name="T10" fmla="*/ 40 w 131"/>
                <a:gd name="T11" fmla="*/ 127 h 145"/>
                <a:gd name="T12" fmla="*/ 31 w 131"/>
                <a:gd name="T13" fmla="*/ 124 h 145"/>
                <a:gd name="T14" fmla="*/ 15 w 131"/>
                <a:gd name="T15" fmla="*/ 93 h 145"/>
                <a:gd name="T16" fmla="*/ 14 w 131"/>
                <a:gd name="T17" fmla="*/ 86 h 145"/>
                <a:gd name="T18" fmla="*/ 18 w 131"/>
                <a:gd name="T19" fmla="*/ 73 h 145"/>
                <a:gd name="T20" fmla="*/ 12 w 131"/>
                <a:gd name="T21" fmla="*/ 59 h 145"/>
                <a:gd name="T22" fmla="*/ 0 w 131"/>
                <a:gd name="T23" fmla="*/ 18 h 145"/>
                <a:gd name="T24" fmla="*/ 10 w 131"/>
                <a:gd name="T25" fmla="*/ 0 h 145"/>
                <a:gd name="T26" fmla="*/ 22 w 131"/>
                <a:gd name="T27" fmla="*/ 8 h 145"/>
                <a:gd name="T28" fmla="*/ 36 w 131"/>
                <a:gd name="T29" fmla="*/ 19 h 145"/>
                <a:gd name="T30" fmla="*/ 55 w 131"/>
                <a:gd name="T31" fmla="*/ 27 h 145"/>
                <a:gd name="T32" fmla="*/ 60 w 131"/>
                <a:gd name="T33" fmla="*/ 29 h 145"/>
                <a:gd name="T34" fmla="*/ 68 w 131"/>
                <a:gd name="T35" fmla="*/ 27 h 145"/>
                <a:gd name="T36" fmla="*/ 75 w 131"/>
                <a:gd name="T37" fmla="*/ 26 h 145"/>
                <a:gd name="T38" fmla="*/ 85 w 131"/>
                <a:gd name="T39" fmla="*/ 23 h 145"/>
                <a:gd name="T40" fmla="*/ 91 w 131"/>
                <a:gd name="T41" fmla="*/ 23 h 145"/>
                <a:gd name="T42" fmla="*/ 99 w 131"/>
                <a:gd name="T43" fmla="*/ 22 h 145"/>
                <a:gd name="T44" fmla="*/ 108 w 131"/>
                <a:gd name="T45" fmla="*/ 20 h 145"/>
                <a:gd name="T46" fmla="*/ 112 w 131"/>
                <a:gd name="T47" fmla="*/ 18 h 145"/>
                <a:gd name="T48" fmla="*/ 116 w 131"/>
                <a:gd name="T49" fmla="*/ 17 h 145"/>
                <a:gd name="T50" fmla="*/ 128 w 131"/>
                <a:gd name="T51" fmla="*/ 40 h 145"/>
                <a:gd name="T52" fmla="*/ 126 w 131"/>
                <a:gd name="T53" fmla="*/ 52 h 145"/>
                <a:gd name="T54" fmla="*/ 126 w 131"/>
                <a:gd name="T55" fmla="*/ 69 h 145"/>
                <a:gd name="T56" fmla="*/ 119 w 131"/>
                <a:gd name="T57" fmla="*/ 86 h 145"/>
                <a:gd name="T58" fmla="*/ 115 w 131"/>
                <a:gd name="T59" fmla="*/ 82 h 145"/>
                <a:gd name="T60" fmla="*/ 108 w 131"/>
                <a:gd name="T61" fmla="*/ 110 h 145"/>
                <a:gd name="T62" fmla="*/ 106 w 131"/>
                <a:gd name="T63" fmla="*/ 115 h 145"/>
                <a:gd name="T64" fmla="*/ 104 w 131"/>
                <a:gd name="T65" fmla="*/ 132 h 145"/>
                <a:gd name="T66" fmla="*/ 98 w 131"/>
                <a:gd name="T67" fmla="*/ 134 h 145"/>
                <a:gd name="T68" fmla="*/ 87 w 131"/>
                <a:gd name="T69" fmla="*/ 110 h 145"/>
                <a:gd name="T70" fmla="*/ 86 w 131"/>
                <a:gd name="T71" fmla="*/ 117 h 145"/>
                <a:gd name="T72" fmla="*/ 78 w 131"/>
                <a:gd name="T73" fmla="*/ 132 h 145"/>
                <a:gd name="T74" fmla="*/ 74 w 131"/>
                <a:gd name="T75" fmla="*/ 131 h 145"/>
                <a:gd name="T76" fmla="*/ 64 w 131"/>
                <a:gd name="T7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45">
                  <a:moveTo>
                    <a:pt x="64" y="145"/>
                  </a:moveTo>
                  <a:cubicBezTo>
                    <a:pt x="61" y="145"/>
                    <a:pt x="59" y="144"/>
                    <a:pt x="56" y="142"/>
                  </a:cubicBezTo>
                  <a:cubicBezTo>
                    <a:pt x="55" y="142"/>
                    <a:pt x="55" y="141"/>
                    <a:pt x="54" y="140"/>
                  </a:cubicBezTo>
                  <a:cubicBezTo>
                    <a:pt x="53" y="139"/>
                    <a:pt x="53" y="138"/>
                    <a:pt x="52" y="138"/>
                  </a:cubicBezTo>
                  <a:cubicBezTo>
                    <a:pt x="52" y="138"/>
                    <a:pt x="52" y="138"/>
                    <a:pt x="51" y="138"/>
                  </a:cubicBezTo>
                  <a:cubicBezTo>
                    <a:pt x="50" y="138"/>
                    <a:pt x="49" y="139"/>
                    <a:pt x="48" y="139"/>
                  </a:cubicBezTo>
                  <a:cubicBezTo>
                    <a:pt x="46" y="140"/>
                    <a:pt x="44" y="141"/>
                    <a:pt x="42" y="141"/>
                  </a:cubicBezTo>
                  <a:cubicBezTo>
                    <a:pt x="41" y="141"/>
                    <a:pt x="40" y="141"/>
                    <a:pt x="39" y="141"/>
                  </a:cubicBezTo>
                  <a:cubicBezTo>
                    <a:pt x="36" y="140"/>
                    <a:pt x="33" y="138"/>
                    <a:pt x="33" y="135"/>
                  </a:cubicBezTo>
                  <a:cubicBezTo>
                    <a:pt x="32" y="134"/>
                    <a:pt x="32" y="131"/>
                    <a:pt x="34" y="129"/>
                  </a:cubicBezTo>
                  <a:cubicBezTo>
                    <a:pt x="35" y="127"/>
                    <a:pt x="37" y="127"/>
                    <a:pt x="39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9" y="126"/>
                    <a:pt x="38" y="126"/>
                    <a:pt x="36" y="125"/>
                  </a:cubicBezTo>
                  <a:cubicBezTo>
                    <a:pt x="35" y="125"/>
                    <a:pt x="33" y="124"/>
                    <a:pt x="31" y="124"/>
                  </a:cubicBezTo>
                  <a:cubicBezTo>
                    <a:pt x="26" y="121"/>
                    <a:pt x="21" y="114"/>
                    <a:pt x="17" y="105"/>
                  </a:cubicBezTo>
                  <a:cubicBezTo>
                    <a:pt x="16" y="101"/>
                    <a:pt x="15" y="97"/>
                    <a:pt x="15" y="93"/>
                  </a:cubicBezTo>
                  <a:cubicBezTo>
                    <a:pt x="15" y="91"/>
                    <a:pt x="15" y="89"/>
                    <a:pt x="14" y="87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1"/>
                    <a:pt x="12" y="77"/>
                    <a:pt x="14" y="74"/>
                  </a:cubicBezTo>
                  <a:cubicBezTo>
                    <a:pt x="15" y="73"/>
                    <a:pt x="16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68"/>
                    <a:pt x="14" y="63"/>
                    <a:pt x="12" y="59"/>
                  </a:cubicBezTo>
                  <a:cubicBezTo>
                    <a:pt x="10" y="55"/>
                    <a:pt x="8" y="52"/>
                    <a:pt x="6" y="48"/>
                  </a:cubicBezTo>
                  <a:cubicBezTo>
                    <a:pt x="2" y="38"/>
                    <a:pt x="1" y="27"/>
                    <a:pt x="0" y="18"/>
                  </a:cubicBezTo>
                  <a:cubicBezTo>
                    <a:pt x="0" y="14"/>
                    <a:pt x="1" y="6"/>
                    <a:pt x="5" y="3"/>
                  </a:cubicBezTo>
                  <a:cubicBezTo>
                    <a:pt x="6" y="1"/>
                    <a:pt x="8" y="0"/>
                    <a:pt x="10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7" y="3"/>
                    <a:pt x="20" y="6"/>
                    <a:pt x="22" y="8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8" y="14"/>
                    <a:pt x="32" y="17"/>
                    <a:pt x="36" y="19"/>
                  </a:cubicBezTo>
                  <a:cubicBezTo>
                    <a:pt x="38" y="21"/>
                    <a:pt x="41" y="22"/>
                    <a:pt x="44" y="22"/>
                  </a:cubicBezTo>
                  <a:cubicBezTo>
                    <a:pt x="47" y="24"/>
                    <a:pt x="51" y="25"/>
                    <a:pt x="55" y="27"/>
                  </a:cubicBezTo>
                  <a:cubicBezTo>
                    <a:pt x="57" y="28"/>
                    <a:pt x="58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3" y="28"/>
                    <a:pt x="64" y="28"/>
                  </a:cubicBezTo>
                  <a:cubicBezTo>
                    <a:pt x="65" y="28"/>
                    <a:pt x="66" y="28"/>
                    <a:pt x="68" y="27"/>
                  </a:cubicBezTo>
                  <a:cubicBezTo>
                    <a:pt x="69" y="27"/>
                    <a:pt x="70" y="27"/>
                    <a:pt x="70" y="27"/>
                  </a:cubicBezTo>
                  <a:cubicBezTo>
                    <a:pt x="72" y="27"/>
                    <a:pt x="73" y="27"/>
                    <a:pt x="75" y="26"/>
                  </a:cubicBezTo>
                  <a:cubicBezTo>
                    <a:pt x="76" y="26"/>
                    <a:pt x="77" y="25"/>
                    <a:pt x="77" y="25"/>
                  </a:cubicBezTo>
                  <a:cubicBezTo>
                    <a:pt x="80" y="24"/>
                    <a:pt x="82" y="23"/>
                    <a:pt x="85" y="23"/>
                  </a:cubicBezTo>
                  <a:cubicBezTo>
                    <a:pt x="86" y="23"/>
                    <a:pt x="86" y="23"/>
                    <a:pt x="87" y="23"/>
                  </a:cubicBezTo>
                  <a:cubicBezTo>
                    <a:pt x="89" y="23"/>
                    <a:pt x="90" y="23"/>
                    <a:pt x="91" y="23"/>
                  </a:cubicBezTo>
                  <a:cubicBezTo>
                    <a:pt x="92" y="23"/>
                    <a:pt x="93" y="23"/>
                    <a:pt x="94" y="23"/>
                  </a:cubicBezTo>
                  <a:cubicBezTo>
                    <a:pt x="96" y="23"/>
                    <a:pt x="97" y="23"/>
                    <a:pt x="99" y="22"/>
                  </a:cubicBezTo>
                  <a:cubicBezTo>
                    <a:pt x="101" y="20"/>
                    <a:pt x="104" y="20"/>
                    <a:pt x="106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10" y="20"/>
                    <a:pt x="111" y="20"/>
                    <a:pt x="111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4" y="17"/>
                    <a:pt x="115" y="17"/>
                    <a:pt x="116" y="17"/>
                  </a:cubicBezTo>
                  <a:cubicBezTo>
                    <a:pt x="122" y="17"/>
                    <a:pt x="127" y="21"/>
                    <a:pt x="128" y="25"/>
                  </a:cubicBezTo>
                  <a:cubicBezTo>
                    <a:pt x="131" y="31"/>
                    <a:pt x="129" y="36"/>
                    <a:pt x="128" y="40"/>
                  </a:cubicBezTo>
                  <a:cubicBezTo>
                    <a:pt x="127" y="42"/>
                    <a:pt x="126" y="44"/>
                    <a:pt x="126" y="45"/>
                  </a:cubicBezTo>
                  <a:cubicBezTo>
                    <a:pt x="126" y="48"/>
                    <a:pt x="126" y="50"/>
                    <a:pt x="126" y="52"/>
                  </a:cubicBezTo>
                  <a:cubicBezTo>
                    <a:pt x="126" y="55"/>
                    <a:pt x="127" y="57"/>
                    <a:pt x="126" y="60"/>
                  </a:cubicBezTo>
                  <a:cubicBezTo>
                    <a:pt x="126" y="63"/>
                    <a:pt x="126" y="66"/>
                    <a:pt x="126" y="69"/>
                  </a:cubicBezTo>
                  <a:cubicBezTo>
                    <a:pt x="126" y="71"/>
                    <a:pt x="126" y="73"/>
                    <a:pt x="126" y="75"/>
                  </a:cubicBezTo>
                  <a:cubicBezTo>
                    <a:pt x="126" y="77"/>
                    <a:pt x="125" y="86"/>
                    <a:pt x="119" y="86"/>
                  </a:cubicBezTo>
                  <a:cubicBezTo>
                    <a:pt x="119" y="86"/>
                    <a:pt x="118" y="86"/>
                    <a:pt x="118" y="86"/>
                  </a:cubicBezTo>
                  <a:cubicBezTo>
                    <a:pt x="116" y="85"/>
                    <a:pt x="115" y="84"/>
                    <a:pt x="115" y="82"/>
                  </a:cubicBezTo>
                  <a:cubicBezTo>
                    <a:pt x="110" y="88"/>
                    <a:pt x="109" y="94"/>
                    <a:pt x="111" y="100"/>
                  </a:cubicBezTo>
                  <a:cubicBezTo>
                    <a:pt x="112" y="105"/>
                    <a:pt x="111" y="108"/>
                    <a:pt x="108" y="110"/>
                  </a:cubicBezTo>
                  <a:cubicBezTo>
                    <a:pt x="106" y="111"/>
                    <a:pt x="106" y="111"/>
                    <a:pt x="105" y="113"/>
                  </a:cubicBezTo>
                  <a:cubicBezTo>
                    <a:pt x="105" y="113"/>
                    <a:pt x="105" y="114"/>
                    <a:pt x="106" y="115"/>
                  </a:cubicBezTo>
                  <a:cubicBezTo>
                    <a:pt x="106" y="116"/>
                    <a:pt x="107" y="117"/>
                    <a:pt x="107" y="118"/>
                  </a:cubicBezTo>
                  <a:cubicBezTo>
                    <a:pt x="107" y="120"/>
                    <a:pt x="108" y="128"/>
                    <a:pt x="104" y="132"/>
                  </a:cubicBezTo>
                  <a:cubicBezTo>
                    <a:pt x="103" y="133"/>
                    <a:pt x="102" y="134"/>
                    <a:pt x="100" y="134"/>
                  </a:cubicBezTo>
                  <a:cubicBezTo>
                    <a:pt x="99" y="134"/>
                    <a:pt x="98" y="134"/>
                    <a:pt x="98" y="134"/>
                  </a:cubicBezTo>
                  <a:cubicBezTo>
                    <a:pt x="92" y="132"/>
                    <a:pt x="92" y="121"/>
                    <a:pt x="92" y="119"/>
                  </a:cubicBezTo>
                  <a:cubicBezTo>
                    <a:pt x="92" y="117"/>
                    <a:pt x="89" y="111"/>
                    <a:pt x="87" y="110"/>
                  </a:cubicBezTo>
                  <a:cubicBezTo>
                    <a:pt x="87" y="111"/>
                    <a:pt x="87" y="111"/>
                    <a:pt x="86" y="112"/>
                  </a:cubicBezTo>
                  <a:cubicBezTo>
                    <a:pt x="86" y="113"/>
                    <a:pt x="86" y="115"/>
                    <a:pt x="86" y="117"/>
                  </a:cubicBezTo>
                  <a:cubicBezTo>
                    <a:pt x="86" y="121"/>
                    <a:pt x="87" y="127"/>
                    <a:pt x="83" y="130"/>
                  </a:cubicBezTo>
                  <a:cubicBezTo>
                    <a:pt x="82" y="132"/>
                    <a:pt x="80" y="132"/>
                    <a:pt x="78" y="132"/>
                  </a:cubicBezTo>
                  <a:cubicBezTo>
                    <a:pt x="76" y="132"/>
                    <a:pt x="75" y="132"/>
                    <a:pt x="74" y="131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4" y="136"/>
                    <a:pt x="73" y="140"/>
                    <a:pt x="71" y="143"/>
                  </a:cubicBezTo>
                  <a:cubicBezTo>
                    <a:pt x="69" y="144"/>
                    <a:pt x="66" y="145"/>
                    <a:pt x="64" y="14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3">
              <a:extLst>
                <a:ext uri="{FF2B5EF4-FFF2-40B4-BE49-F238E27FC236}">
                  <a16:creationId xmlns:a16="http://schemas.microsoft.com/office/drawing/2014/main" id="{D8AC3994-10B5-4B9F-A069-32908653E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899"/>
              <a:ext cx="360" cy="421"/>
            </a:xfrm>
            <a:custGeom>
              <a:avLst/>
              <a:gdLst>
                <a:gd name="T0" fmla="*/ 31 w 125"/>
                <a:gd name="T1" fmla="*/ 22 h 146"/>
                <a:gd name="T2" fmla="*/ 50 w 125"/>
                <a:gd name="T3" fmla="*/ 30 h 146"/>
                <a:gd name="T4" fmla="*/ 65 w 125"/>
                <a:gd name="T5" fmla="*/ 30 h 146"/>
                <a:gd name="T6" fmla="*/ 73 w 125"/>
                <a:gd name="T7" fmla="*/ 29 h 146"/>
                <a:gd name="T8" fmla="*/ 82 w 125"/>
                <a:gd name="T9" fmla="*/ 26 h 146"/>
                <a:gd name="T10" fmla="*/ 97 w 125"/>
                <a:gd name="T11" fmla="*/ 24 h 146"/>
                <a:gd name="T12" fmla="*/ 111 w 125"/>
                <a:gd name="T13" fmla="*/ 21 h 146"/>
                <a:gd name="T14" fmla="*/ 122 w 125"/>
                <a:gd name="T15" fmla="*/ 26 h 146"/>
                <a:gd name="T16" fmla="*/ 120 w 125"/>
                <a:gd name="T17" fmla="*/ 45 h 146"/>
                <a:gd name="T18" fmla="*/ 120 w 125"/>
                <a:gd name="T19" fmla="*/ 60 h 146"/>
                <a:gd name="T20" fmla="*/ 120 w 125"/>
                <a:gd name="T21" fmla="*/ 74 h 146"/>
                <a:gd name="T22" fmla="*/ 116 w 125"/>
                <a:gd name="T23" fmla="*/ 83 h 146"/>
                <a:gd name="T24" fmla="*/ 114 w 125"/>
                <a:gd name="T25" fmla="*/ 76 h 146"/>
                <a:gd name="T26" fmla="*/ 105 w 125"/>
                <a:gd name="T27" fmla="*/ 101 h 146"/>
                <a:gd name="T28" fmla="*/ 99 w 125"/>
                <a:gd name="T29" fmla="*/ 111 h 146"/>
                <a:gd name="T30" fmla="*/ 101 w 125"/>
                <a:gd name="T31" fmla="*/ 119 h 146"/>
                <a:gd name="T32" fmla="*/ 96 w 125"/>
                <a:gd name="T33" fmla="*/ 131 h 146"/>
                <a:gd name="T34" fmla="*/ 92 w 125"/>
                <a:gd name="T35" fmla="*/ 119 h 146"/>
                <a:gd name="T36" fmla="*/ 81 w 125"/>
                <a:gd name="T37" fmla="*/ 111 h 146"/>
                <a:gd name="T38" fmla="*/ 78 w 125"/>
                <a:gd name="T39" fmla="*/ 128 h 146"/>
                <a:gd name="T40" fmla="*/ 68 w 125"/>
                <a:gd name="T41" fmla="*/ 120 h 146"/>
                <a:gd name="T42" fmla="*/ 68 w 125"/>
                <a:gd name="T43" fmla="*/ 132 h 146"/>
                <a:gd name="T44" fmla="*/ 55 w 125"/>
                <a:gd name="T45" fmla="*/ 140 h 146"/>
                <a:gd name="T46" fmla="*/ 50 w 125"/>
                <a:gd name="T47" fmla="*/ 135 h 146"/>
                <a:gd name="T48" fmla="*/ 37 w 125"/>
                <a:gd name="T49" fmla="*/ 138 h 146"/>
                <a:gd name="T50" fmla="*/ 33 w 125"/>
                <a:gd name="T51" fmla="*/ 131 h 146"/>
                <a:gd name="T52" fmla="*/ 43 w 125"/>
                <a:gd name="T53" fmla="*/ 130 h 146"/>
                <a:gd name="T54" fmla="*/ 30 w 125"/>
                <a:gd name="T55" fmla="*/ 121 h 146"/>
                <a:gd name="T56" fmla="*/ 17 w 125"/>
                <a:gd name="T57" fmla="*/ 103 h 146"/>
                <a:gd name="T58" fmla="*/ 14 w 125"/>
                <a:gd name="T59" fmla="*/ 87 h 146"/>
                <a:gd name="T60" fmla="*/ 19 w 125"/>
                <a:gd name="T61" fmla="*/ 78 h 146"/>
                <a:gd name="T62" fmla="*/ 6 w 125"/>
                <a:gd name="T63" fmla="*/ 47 h 146"/>
                <a:gd name="T64" fmla="*/ 0 w 125"/>
                <a:gd name="T65" fmla="*/ 17 h 146"/>
                <a:gd name="T66" fmla="*/ 10 w 125"/>
                <a:gd name="T67" fmla="*/ 4 h 146"/>
                <a:gd name="T68" fmla="*/ 20 w 125"/>
                <a:gd name="T69" fmla="*/ 14 h 146"/>
                <a:gd name="T70" fmla="*/ 31 w 125"/>
                <a:gd name="T71" fmla="*/ 2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46">
                  <a:moveTo>
                    <a:pt x="31" y="22"/>
                  </a:moveTo>
                  <a:cubicBezTo>
                    <a:pt x="37" y="25"/>
                    <a:pt x="44" y="26"/>
                    <a:pt x="50" y="30"/>
                  </a:cubicBezTo>
                  <a:cubicBezTo>
                    <a:pt x="56" y="33"/>
                    <a:pt x="59" y="31"/>
                    <a:pt x="65" y="30"/>
                  </a:cubicBezTo>
                  <a:cubicBezTo>
                    <a:pt x="68" y="30"/>
                    <a:pt x="70" y="30"/>
                    <a:pt x="73" y="29"/>
                  </a:cubicBezTo>
                  <a:cubicBezTo>
                    <a:pt x="76" y="28"/>
                    <a:pt x="79" y="26"/>
                    <a:pt x="82" y="26"/>
                  </a:cubicBezTo>
                  <a:cubicBezTo>
                    <a:pt x="89" y="25"/>
                    <a:pt x="92" y="28"/>
                    <a:pt x="97" y="24"/>
                  </a:cubicBezTo>
                  <a:cubicBezTo>
                    <a:pt x="102" y="21"/>
                    <a:pt x="108" y="25"/>
                    <a:pt x="111" y="21"/>
                  </a:cubicBezTo>
                  <a:cubicBezTo>
                    <a:pt x="115" y="19"/>
                    <a:pt x="121" y="23"/>
                    <a:pt x="122" y="26"/>
                  </a:cubicBezTo>
                  <a:cubicBezTo>
                    <a:pt x="125" y="33"/>
                    <a:pt x="121" y="38"/>
                    <a:pt x="120" y="45"/>
                  </a:cubicBezTo>
                  <a:cubicBezTo>
                    <a:pt x="119" y="50"/>
                    <a:pt x="121" y="55"/>
                    <a:pt x="120" y="60"/>
                  </a:cubicBezTo>
                  <a:cubicBezTo>
                    <a:pt x="119" y="65"/>
                    <a:pt x="120" y="69"/>
                    <a:pt x="120" y="74"/>
                  </a:cubicBezTo>
                  <a:cubicBezTo>
                    <a:pt x="120" y="76"/>
                    <a:pt x="120" y="84"/>
                    <a:pt x="116" y="83"/>
                  </a:cubicBezTo>
                  <a:cubicBezTo>
                    <a:pt x="115" y="82"/>
                    <a:pt x="113" y="77"/>
                    <a:pt x="114" y="76"/>
                  </a:cubicBezTo>
                  <a:cubicBezTo>
                    <a:pt x="106" y="82"/>
                    <a:pt x="102" y="91"/>
                    <a:pt x="105" y="101"/>
                  </a:cubicBezTo>
                  <a:cubicBezTo>
                    <a:pt x="107" y="109"/>
                    <a:pt x="102" y="106"/>
                    <a:pt x="99" y="111"/>
                  </a:cubicBezTo>
                  <a:cubicBezTo>
                    <a:pt x="98" y="114"/>
                    <a:pt x="100" y="116"/>
                    <a:pt x="101" y="119"/>
                  </a:cubicBezTo>
                  <a:cubicBezTo>
                    <a:pt x="101" y="122"/>
                    <a:pt x="101" y="133"/>
                    <a:pt x="96" y="131"/>
                  </a:cubicBezTo>
                  <a:cubicBezTo>
                    <a:pt x="93" y="130"/>
                    <a:pt x="92" y="122"/>
                    <a:pt x="92" y="119"/>
                  </a:cubicBezTo>
                  <a:cubicBezTo>
                    <a:pt x="92" y="114"/>
                    <a:pt x="84" y="101"/>
                    <a:pt x="81" y="111"/>
                  </a:cubicBezTo>
                  <a:cubicBezTo>
                    <a:pt x="79" y="116"/>
                    <a:pt x="82" y="124"/>
                    <a:pt x="78" y="128"/>
                  </a:cubicBezTo>
                  <a:cubicBezTo>
                    <a:pt x="72" y="133"/>
                    <a:pt x="71" y="123"/>
                    <a:pt x="68" y="120"/>
                  </a:cubicBezTo>
                  <a:cubicBezTo>
                    <a:pt x="65" y="124"/>
                    <a:pt x="68" y="128"/>
                    <a:pt x="68" y="132"/>
                  </a:cubicBezTo>
                  <a:cubicBezTo>
                    <a:pt x="69" y="140"/>
                    <a:pt x="63" y="146"/>
                    <a:pt x="55" y="140"/>
                  </a:cubicBezTo>
                  <a:cubicBezTo>
                    <a:pt x="53" y="139"/>
                    <a:pt x="53" y="136"/>
                    <a:pt x="50" y="135"/>
                  </a:cubicBezTo>
                  <a:cubicBezTo>
                    <a:pt x="45" y="134"/>
                    <a:pt x="42" y="139"/>
                    <a:pt x="37" y="138"/>
                  </a:cubicBezTo>
                  <a:cubicBezTo>
                    <a:pt x="34" y="137"/>
                    <a:pt x="30" y="134"/>
                    <a:pt x="33" y="131"/>
                  </a:cubicBezTo>
                  <a:cubicBezTo>
                    <a:pt x="35" y="128"/>
                    <a:pt x="40" y="130"/>
                    <a:pt x="43" y="130"/>
                  </a:cubicBezTo>
                  <a:cubicBezTo>
                    <a:pt x="44" y="123"/>
                    <a:pt x="34" y="123"/>
                    <a:pt x="30" y="121"/>
                  </a:cubicBezTo>
                  <a:cubicBezTo>
                    <a:pt x="23" y="118"/>
                    <a:pt x="19" y="110"/>
                    <a:pt x="17" y="103"/>
                  </a:cubicBezTo>
                  <a:cubicBezTo>
                    <a:pt x="15" y="98"/>
                    <a:pt x="15" y="92"/>
                    <a:pt x="14" y="87"/>
                  </a:cubicBezTo>
                  <a:cubicBezTo>
                    <a:pt x="13" y="83"/>
                    <a:pt x="10" y="71"/>
                    <a:pt x="19" y="78"/>
                  </a:cubicBezTo>
                  <a:cubicBezTo>
                    <a:pt x="19" y="67"/>
                    <a:pt x="10" y="57"/>
                    <a:pt x="6" y="47"/>
                  </a:cubicBezTo>
                  <a:cubicBezTo>
                    <a:pt x="2" y="38"/>
                    <a:pt x="1" y="27"/>
                    <a:pt x="0" y="17"/>
                  </a:cubicBezTo>
                  <a:cubicBezTo>
                    <a:pt x="0" y="12"/>
                    <a:pt x="3" y="0"/>
                    <a:pt x="10" y="4"/>
                  </a:cubicBezTo>
                  <a:cubicBezTo>
                    <a:pt x="14" y="6"/>
                    <a:pt x="17" y="11"/>
                    <a:pt x="20" y="14"/>
                  </a:cubicBezTo>
                  <a:cubicBezTo>
                    <a:pt x="23" y="17"/>
                    <a:pt x="27" y="20"/>
                    <a:pt x="31" y="2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4">
              <a:extLst>
                <a:ext uri="{FF2B5EF4-FFF2-40B4-BE49-F238E27FC236}">
                  <a16:creationId xmlns:a16="http://schemas.microsoft.com/office/drawing/2014/main" id="{6EBF462B-5562-474B-B766-A372E47AA1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5" y="2000"/>
              <a:ext cx="1371" cy="1553"/>
            </a:xfrm>
            <a:custGeom>
              <a:avLst/>
              <a:gdLst>
                <a:gd name="T0" fmla="*/ 9 w 475"/>
                <a:gd name="T1" fmla="*/ 253 h 538"/>
                <a:gd name="T2" fmla="*/ 54 w 475"/>
                <a:gd name="T3" fmla="*/ 251 h 538"/>
                <a:gd name="T4" fmla="*/ 93 w 475"/>
                <a:gd name="T5" fmla="*/ 241 h 538"/>
                <a:gd name="T6" fmla="*/ 141 w 475"/>
                <a:gd name="T7" fmla="*/ 263 h 538"/>
                <a:gd name="T8" fmla="*/ 168 w 475"/>
                <a:gd name="T9" fmla="*/ 272 h 538"/>
                <a:gd name="T10" fmla="*/ 191 w 475"/>
                <a:gd name="T11" fmla="*/ 279 h 538"/>
                <a:gd name="T12" fmla="*/ 203 w 475"/>
                <a:gd name="T13" fmla="*/ 287 h 538"/>
                <a:gd name="T14" fmla="*/ 206 w 475"/>
                <a:gd name="T15" fmla="*/ 314 h 538"/>
                <a:gd name="T16" fmla="*/ 223 w 475"/>
                <a:gd name="T17" fmla="*/ 321 h 538"/>
                <a:gd name="T18" fmla="*/ 243 w 475"/>
                <a:gd name="T19" fmla="*/ 368 h 538"/>
                <a:gd name="T20" fmla="*/ 284 w 475"/>
                <a:gd name="T21" fmla="*/ 360 h 538"/>
                <a:gd name="T22" fmla="*/ 329 w 475"/>
                <a:gd name="T23" fmla="*/ 314 h 538"/>
                <a:gd name="T24" fmla="*/ 334 w 475"/>
                <a:gd name="T25" fmla="*/ 316 h 538"/>
                <a:gd name="T26" fmla="*/ 321 w 475"/>
                <a:gd name="T27" fmla="*/ 372 h 538"/>
                <a:gd name="T28" fmla="*/ 311 w 475"/>
                <a:gd name="T29" fmla="*/ 387 h 538"/>
                <a:gd name="T30" fmla="*/ 321 w 475"/>
                <a:gd name="T31" fmla="*/ 406 h 538"/>
                <a:gd name="T32" fmla="*/ 349 w 475"/>
                <a:gd name="T33" fmla="*/ 361 h 538"/>
                <a:gd name="T34" fmla="*/ 355 w 475"/>
                <a:gd name="T35" fmla="*/ 394 h 538"/>
                <a:gd name="T36" fmla="*/ 340 w 475"/>
                <a:gd name="T37" fmla="*/ 418 h 538"/>
                <a:gd name="T38" fmla="*/ 326 w 475"/>
                <a:gd name="T39" fmla="*/ 422 h 538"/>
                <a:gd name="T40" fmla="*/ 286 w 475"/>
                <a:gd name="T41" fmla="*/ 430 h 538"/>
                <a:gd name="T42" fmla="*/ 310 w 475"/>
                <a:gd name="T43" fmla="*/ 441 h 538"/>
                <a:gd name="T44" fmla="*/ 332 w 475"/>
                <a:gd name="T45" fmla="*/ 436 h 538"/>
                <a:gd name="T46" fmla="*/ 346 w 475"/>
                <a:gd name="T47" fmla="*/ 436 h 538"/>
                <a:gd name="T48" fmla="*/ 370 w 475"/>
                <a:gd name="T49" fmla="*/ 421 h 538"/>
                <a:gd name="T50" fmla="*/ 385 w 475"/>
                <a:gd name="T51" fmla="*/ 427 h 538"/>
                <a:gd name="T52" fmla="*/ 397 w 475"/>
                <a:gd name="T53" fmla="*/ 491 h 538"/>
                <a:gd name="T54" fmla="*/ 415 w 475"/>
                <a:gd name="T55" fmla="*/ 526 h 538"/>
                <a:gd name="T56" fmla="*/ 431 w 475"/>
                <a:gd name="T57" fmla="*/ 537 h 538"/>
                <a:gd name="T58" fmla="*/ 441 w 475"/>
                <a:gd name="T59" fmla="*/ 538 h 538"/>
                <a:gd name="T60" fmla="*/ 406 w 475"/>
                <a:gd name="T61" fmla="*/ 218 h 538"/>
                <a:gd name="T62" fmla="*/ 420 w 475"/>
                <a:gd name="T63" fmla="*/ 211 h 538"/>
                <a:gd name="T64" fmla="*/ 340 w 475"/>
                <a:gd name="T65" fmla="*/ 246 h 538"/>
                <a:gd name="T66" fmla="*/ 332 w 475"/>
                <a:gd name="T67" fmla="*/ 225 h 538"/>
                <a:gd name="T68" fmla="*/ 326 w 475"/>
                <a:gd name="T69" fmla="*/ 197 h 538"/>
                <a:gd name="T70" fmla="*/ 339 w 475"/>
                <a:gd name="T71" fmla="*/ 201 h 538"/>
                <a:gd name="T72" fmla="*/ 349 w 475"/>
                <a:gd name="T73" fmla="*/ 226 h 538"/>
                <a:gd name="T74" fmla="*/ 312 w 475"/>
                <a:gd name="T75" fmla="*/ 108 h 538"/>
                <a:gd name="T76" fmla="*/ 322 w 475"/>
                <a:gd name="T77" fmla="*/ 88 h 538"/>
                <a:gd name="T78" fmla="*/ 338 w 475"/>
                <a:gd name="T79" fmla="*/ 123 h 538"/>
                <a:gd name="T80" fmla="*/ 319 w 475"/>
                <a:gd name="T81" fmla="*/ 125 h 538"/>
                <a:gd name="T82" fmla="*/ 310 w 475"/>
                <a:gd name="T83" fmla="*/ 113 h 538"/>
                <a:gd name="T84" fmla="*/ 336 w 475"/>
                <a:gd name="T85" fmla="*/ 148 h 538"/>
                <a:gd name="T86" fmla="*/ 328 w 475"/>
                <a:gd name="T87" fmla="*/ 150 h 538"/>
                <a:gd name="T88" fmla="*/ 320 w 475"/>
                <a:gd name="T89" fmla="*/ 146 h 538"/>
                <a:gd name="T90" fmla="*/ 272 w 475"/>
                <a:gd name="T91" fmla="*/ 262 h 538"/>
                <a:gd name="T92" fmla="*/ 260 w 475"/>
                <a:gd name="T93" fmla="*/ 237 h 538"/>
                <a:gd name="T94" fmla="*/ 270 w 475"/>
                <a:gd name="T95" fmla="*/ 230 h 538"/>
                <a:gd name="T96" fmla="*/ 280 w 475"/>
                <a:gd name="T97" fmla="*/ 257 h 538"/>
                <a:gd name="T98" fmla="*/ 233 w 475"/>
                <a:gd name="T99" fmla="*/ 243 h 538"/>
                <a:gd name="T100" fmla="*/ 245 w 475"/>
                <a:gd name="T101" fmla="*/ 223 h 538"/>
                <a:gd name="T102" fmla="*/ 252 w 475"/>
                <a:gd name="T103" fmla="*/ 22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5" h="538">
                  <a:moveTo>
                    <a:pt x="472" y="9"/>
                  </a:moveTo>
                  <a:cubicBezTo>
                    <a:pt x="427" y="2"/>
                    <a:pt x="295" y="0"/>
                    <a:pt x="192" y="0"/>
                  </a:cubicBezTo>
                  <a:cubicBezTo>
                    <a:pt x="97" y="0"/>
                    <a:pt x="1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253"/>
                    <a:pt x="9" y="253"/>
                    <a:pt x="9" y="253"/>
                  </a:cubicBezTo>
                  <a:cubicBezTo>
                    <a:pt x="13" y="252"/>
                    <a:pt x="13" y="252"/>
                    <a:pt x="13" y="252"/>
                  </a:cubicBezTo>
                  <a:cubicBezTo>
                    <a:pt x="17" y="250"/>
                    <a:pt x="21" y="249"/>
                    <a:pt x="24" y="249"/>
                  </a:cubicBezTo>
                  <a:cubicBezTo>
                    <a:pt x="26" y="249"/>
                    <a:pt x="27" y="249"/>
                    <a:pt x="29" y="249"/>
                  </a:cubicBezTo>
                  <a:cubicBezTo>
                    <a:pt x="33" y="249"/>
                    <a:pt x="37" y="249"/>
                    <a:pt x="42" y="250"/>
                  </a:cubicBezTo>
                  <a:cubicBezTo>
                    <a:pt x="46" y="250"/>
                    <a:pt x="50" y="251"/>
                    <a:pt x="54" y="251"/>
                  </a:cubicBezTo>
                  <a:cubicBezTo>
                    <a:pt x="55" y="251"/>
                    <a:pt x="55" y="251"/>
                    <a:pt x="55" y="251"/>
                  </a:cubicBezTo>
                  <a:cubicBezTo>
                    <a:pt x="65" y="251"/>
                    <a:pt x="76" y="248"/>
                    <a:pt x="84" y="245"/>
                  </a:cubicBezTo>
                  <a:cubicBezTo>
                    <a:pt x="85" y="244"/>
                    <a:pt x="87" y="243"/>
                    <a:pt x="88" y="243"/>
                  </a:cubicBezTo>
                  <a:cubicBezTo>
                    <a:pt x="89" y="241"/>
                    <a:pt x="91" y="241"/>
                    <a:pt x="93" y="241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96" y="241"/>
                    <a:pt x="99" y="242"/>
                    <a:pt x="103" y="245"/>
                  </a:cubicBezTo>
                  <a:cubicBezTo>
                    <a:pt x="108" y="248"/>
                    <a:pt x="112" y="251"/>
                    <a:pt x="116" y="255"/>
                  </a:cubicBezTo>
                  <a:cubicBezTo>
                    <a:pt x="119" y="257"/>
                    <a:pt x="122" y="260"/>
                    <a:pt x="125" y="262"/>
                  </a:cubicBezTo>
                  <a:cubicBezTo>
                    <a:pt x="128" y="264"/>
                    <a:pt x="130" y="265"/>
                    <a:pt x="133" y="265"/>
                  </a:cubicBezTo>
                  <a:cubicBezTo>
                    <a:pt x="135" y="265"/>
                    <a:pt x="138" y="264"/>
                    <a:pt x="141" y="263"/>
                  </a:cubicBezTo>
                  <a:cubicBezTo>
                    <a:pt x="143" y="262"/>
                    <a:pt x="145" y="261"/>
                    <a:pt x="148" y="261"/>
                  </a:cubicBezTo>
                  <a:cubicBezTo>
                    <a:pt x="148" y="261"/>
                    <a:pt x="149" y="261"/>
                    <a:pt x="149" y="261"/>
                  </a:cubicBezTo>
                  <a:cubicBezTo>
                    <a:pt x="152" y="262"/>
                    <a:pt x="154" y="264"/>
                    <a:pt x="156" y="266"/>
                  </a:cubicBezTo>
                  <a:cubicBezTo>
                    <a:pt x="159" y="268"/>
                    <a:pt x="163" y="271"/>
                    <a:pt x="168" y="272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71" y="272"/>
                    <a:pt x="173" y="271"/>
                    <a:pt x="176" y="270"/>
                  </a:cubicBezTo>
                  <a:cubicBezTo>
                    <a:pt x="177" y="270"/>
                    <a:pt x="179" y="269"/>
                    <a:pt x="181" y="269"/>
                  </a:cubicBezTo>
                  <a:cubicBezTo>
                    <a:pt x="183" y="269"/>
                    <a:pt x="184" y="270"/>
                    <a:pt x="185" y="271"/>
                  </a:cubicBezTo>
                  <a:cubicBezTo>
                    <a:pt x="186" y="271"/>
                    <a:pt x="186" y="272"/>
                    <a:pt x="187" y="274"/>
                  </a:cubicBezTo>
                  <a:cubicBezTo>
                    <a:pt x="187" y="275"/>
                    <a:pt x="188" y="278"/>
                    <a:pt x="191" y="279"/>
                  </a:cubicBezTo>
                  <a:cubicBezTo>
                    <a:pt x="192" y="280"/>
                    <a:pt x="194" y="280"/>
                    <a:pt x="195" y="280"/>
                  </a:cubicBezTo>
                  <a:cubicBezTo>
                    <a:pt x="196" y="280"/>
                    <a:pt x="197" y="280"/>
                    <a:pt x="198" y="280"/>
                  </a:cubicBezTo>
                  <a:cubicBezTo>
                    <a:pt x="199" y="280"/>
                    <a:pt x="200" y="279"/>
                    <a:pt x="200" y="279"/>
                  </a:cubicBezTo>
                  <a:cubicBezTo>
                    <a:pt x="201" y="279"/>
                    <a:pt x="202" y="280"/>
                    <a:pt x="203" y="280"/>
                  </a:cubicBezTo>
                  <a:cubicBezTo>
                    <a:pt x="204" y="282"/>
                    <a:pt x="204" y="283"/>
                    <a:pt x="203" y="287"/>
                  </a:cubicBezTo>
                  <a:cubicBezTo>
                    <a:pt x="203" y="288"/>
                    <a:pt x="203" y="289"/>
                    <a:pt x="203" y="289"/>
                  </a:cubicBezTo>
                  <a:cubicBezTo>
                    <a:pt x="203" y="290"/>
                    <a:pt x="203" y="290"/>
                    <a:pt x="203" y="290"/>
                  </a:cubicBezTo>
                  <a:cubicBezTo>
                    <a:pt x="199" y="289"/>
                    <a:pt x="199" y="289"/>
                    <a:pt x="199" y="289"/>
                  </a:cubicBezTo>
                  <a:cubicBezTo>
                    <a:pt x="199" y="293"/>
                    <a:pt x="199" y="293"/>
                    <a:pt x="199" y="293"/>
                  </a:cubicBezTo>
                  <a:cubicBezTo>
                    <a:pt x="199" y="300"/>
                    <a:pt x="198" y="310"/>
                    <a:pt x="206" y="314"/>
                  </a:cubicBezTo>
                  <a:cubicBezTo>
                    <a:pt x="207" y="315"/>
                    <a:pt x="208" y="315"/>
                    <a:pt x="210" y="315"/>
                  </a:cubicBezTo>
                  <a:cubicBezTo>
                    <a:pt x="211" y="315"/>
                    <a:pt x="212" y="315"/>
                    <a:pt x="213" y="315"/>
                  </a:cubicBezTo>
                  <a:cubicBezTo>
                    <a:pt x="213" y="315"/>
                    <a:pt x="214" y="315"/>
                    <a:pt x="214" y="315"/>
                  </a:cubicBezTo>
                  <a:cubicBezTo>
                    <a:pt x="215" y="315"/>
                    <a:pt x="216" y="315"/>
                    <a:pt x="216" y="315"/>
                  </a:cubicBezTo>
                  <a:cubicBezTo>
                    <a:pt x="219" y="316"/>
                    <a:pt x="221" y="319"/>
                    <a:pt x="223" y="321"/>
                  </a:cubicBezTo>
                  <a:cubicBezTo>
                    <a:pt x="227" y="326"/>
                    <a:pt x="230" y="333"/>
                    <a:pt x="232" y="339"/>
                  </a:cubicBezTo>
                  <a:cubicBezTo>
                    <a:pt x="233" y="342"/>
                    <a:pt x="233" y="342"/>
                    <a:pt x="233" y="342"/>
                  </a:cubicBezTo>
                  <a:cubicBezTo>
                    <a:pt x="235" y="345"/>
                    <a:pt x="236" y="347"/>
                    <a:pt x="238" y="350"/>
                  </a:cubicBezTo>
                  <a:cubicBezTo>
                    <a:pt x="240" y="353"/>
                    <a:pt x="242" y="357"/>
                    <a:pt x="243" y="360"/>
                  </a:cubicBezTo>
                  <a:cubicBezTo>
                    <a:pt x="243" y="362"/>
                    <a:pt x="243" y="364"/>
                    <a:pt x="243" y="368"/>
                  </a:cubicBezTo>
                  <a:cubicBezTo>
                    <a:pt x="244" y="376"/>
                    <a:pt x="244" y="388"/>
                    <a:pt x="255" y="389"/>
                  </a:cubicBezTo>
                  <a:cubicBezTo>
                    <a:pt x="256" y="389"/>
                    <a:pt x="256" y="390"/>
                    <a:pt x="256" y="390"/>
                  </a:cubicBezTo>
                  <a:cubicBezTo>
                    <a:pt x="263" y="390"/>
                    <a:pt x="267" y="382"/>
                    <a:pt x="270" y="376"/>
                  </a:cubicBezTo>
                  <a:cubicBezTo>
                    <a:pt x="272" y="373"/>
                    <a:pt x="274" y="370"/>
                    <a:pt x="275" y="368"/>
                  </a:cubicBezTo>
                  <a:cubicBezTo>
                    <a:pt x="278" y="365"/>
                    <a:pt x="281" y="362"/>
                    <a:pt x="284" y="360"/>
                  </a:cubicBezTo>
                  <a:cubicBezTo>
                    <a:pt x="290" y="353"/>
                    <a:pt x="296" y="347"/>
                    <a:pt x="304" y="343"/>
                  </a:cubicBezTo>
                  <a:cubicBezTo>
                    <a:pt x="309" y="341"/>
                    <a:pt x="314" y="339"/>
                    <a:pt x="318" y="332"/>
                  </a:cubicBezTo>
                  <a:cubicBezTo>
                    <a:pt x="319" y="331"/>
                    <a:pt x="319" y="329"/>
                    <a:pt x="320" y="327"/>
                  </a:cubicBezTo>
                  <a:cubicBezTo>
                    <a:pt x="321" y="324"/>
                    <a:pt x="323" y="321"/>
                    <a:pt x="325" y="318"/>
                  </a:cubicBezTo>
                  <a:cubicBezTo>
                    <a:pt x="326" y="317"/>
                    <a:pt x="328" y="316"/>
                    <a:pt x="329" y="314"/>
                  </a:cubicBezTo>
                  <a:cubicBezTo>
                    <a:pt x="332" y="312"/>
                    <a:pt x="335" y="309"/>
                    <a:pt x="337" y="306"/>
                  </a:cubicBezTo>
                  <a:cubicBezTo>
                    <a:pt x="339" y="302"/>
                    <a:pt x="339" y="298"/>
                    <a:pt x="340" y="293"/>
                  </a:cubicBezTo>
                  <a:cubicBezTo>
                    <a:pt x="342" y="297"/>
                    <a:pt x="344" y="303"/>
                    <a:pt x="343" y="307"/>
                  </a:cubicBezTo>
                  <a:cubicBezTo>
                    <a:pt x="343" y="309"/>
                    <a:pt x="341" y="310"/>
                    <a:pt x="339" y="311"/>
                  </a:cubicBezTo>
                  <a:cubicBezTo>
                    <a:pt x="337" y="312"/>
                    <a:pt x="335" y="313"/>
                    <a:pt x="334" y="316"/>
                  </a:cubicBezTo>
                  <a:cubicBezTo>
                    <a:pt x="331" y="320"/>
                    <a:pt x="333" y="324"/>
                    <a:pt x="335" y="327"/>
                  </a:cubicBezTo>
                  <a:cubicBezTo>
                    <a:pt x="335" y="328"/>
                    <a:pt x="336" y="330"/>
                    <a:pt x="336" y="331"/>
                  </a:cubicBezTo>
                  <a:cubicBezTo>
                    <a:pt x="337" y="333"/>
                    <a:pt x="336" y="334"/>
                    <a:pt x="333" y="337"/>
                  </a:cubicBezTo>
                  <a:cubicBezTo>
                    <a:pt x="332" y="338"/>
                    <a:pt x="330" y="339"/>
                    <a:pt x="329" y="340"/>
                  </a:cubicBezTo>
                  <a:cubicBezTo>
                    <a:pt x="320" y="350"/>
                    <a:pt x="321" y="361"/>
                    <a:pt x="321" y="372"/>
                  </a:cubicBezTo>
                  <a:cubicBezTo>
                    <a:pt x="321" y="372"/>
                    <a:pt x="322" y="377"/>
                    <a:pt x="322" y="378"/>
                  </a:cubicBezTo>
                  <a:cubicBezTo>
                    <a:pt x="322" y="383"/>
                    <a:pt x="322" y="386"/>
                    <a:pt x="319" y="387"/>
                  </a:cubicBezTo>
                  <a:cubicBezTo>
                    <a:pt x="319" y="388"/>
                    <a:pt x="318" y="388"/>
                    <a:pt x="316" y="388"/>
                  </a:cubicBezTo>
                  <a:cubicBezTo>
                    <a:pt x="315" y="388"/>
                    <a:pt x="315" y="388"/>
                    <a:pt x="314" y="388"/>
                  </a:cubicBezTo>
                  <a:cubicBezTo>
                    <a:pt x="313" y="388"/>
                    <a:pt x="312" y="387"/>
                    <a:pt x="311" y="387"/>
                  </a:cubicBezTo>
                  <a:cubicBezTo>
                    <a:pt x="309" y="387"/>
                    <a:pt x="305" y="388"/>
                    <a:pt x="303" y="390"/>
                  </a:cubicBezTo>
                  <a:cubicBezTo>
                    <a:pt x="300" y="393"/>
                    <a:pt x="299" y="396"/>
                    <a:pt x="300" y="399"/>
                  </a:cubicBezTo>
                  <a:cubicBezTo>
                    <a:pt x="300" y="403"/>
                    <a:pt x="303" y="406"/>
                    <a:pt x="306" y="407"/>
                  </a:cubicBezTo>
                  <a:cubicBezTo>
                    <a:pt x="308" y="408"/>
                    <a:pt x="310" y="408"/>
                    <a:pt x="312" y="408"/>
                  </a:cubicBezTo>
                  <a:cubicBezTo>
                    <a:pt x="315" y="408"/>
                    <a:pt x="318" y="407"/>
                    <a:pt x="321" y="406"/>
                  </a:cubicBezTo>
                  <a:cubicBezTo>
                    <a:pt x="323" y="406"/>
                    <a:pt x="323" y="406"/>
                    <a:pt x="323" y="406"/>
                  </a:cubicBezTo>
                  <a:cubicBezTo>
                    <a:pt x="336" y="402"/>
                    <a:pt x="337" y="393"/>
                    <a:pt x="338" y="384"/>
                  </a:cubicBezTo>
                  <a:cubicBezTo>
                    <a:pt x="339" y="381"/>
                    <a:pt x="339" y="381"/>
                    <a:pt x="339" y="381"/>
                  </a:cubicBezTo>
                  <a:cubicBezTo>
                    <a:pt x="340" y="376"/>
                    <a:pt x="341" y="369"/>
                    <a:pt x="343" y="365"/>
                  </a:cubicBezTo>
                  <a:cubicBezTo>
                    <a:pt x="345" y="363"/>
                    <a:pt x="347" y="361"/>
                    <a:pt x="349" y="361"/>
                  </a:cubicBezTo>
                  <a:cubicBezTo>
                    <a:pt x="350" y="361"/>
                    <a:pt x="350" y="362"/>
                    <a:pt x="351" y="363"/>
                  </a:cubicBezTo>
                  <a:cubicBezTo>
                    <a:pt x="351" y="363"/>
                    <a:pt x="351" y="365"/>
                    <a:pt x="352" y="367"/>
                  </a:cubicBezTo>
                  <a:cubicBezTo>
                    <a:pt x="352" y="368"/>
                    <a:pt x="352" y="370"/>
                    <a:pt x="352" y="372"/>
                  </a:cubicBezTo>
                  <a:cubicBezTo>
                    <a:pt x="353" y="374"/>
                    <a:pt x="354" y="376"/>
                    <a:pt x="355" y="378"/>
                  </a:cubicBezTo>
                  <a:cubicBezTo>
                    <a:pt x="358" y="384"/>
                    <a:pt x="359" y="386"/>
                    <a:pt x="355" y="394"/>
                  </a:cubicBezTo>
                  <a:cubicBezTo>
                    <a:pt x="354" y="397"/>
                    <a:pt x="354" y="401"/>
                    <a:pt x="354" y="404"/>
                  </a:cubicBezTo>
                  <a:cubicBezTo>
                    <a:pt x="354" y="410"/>
                    <a:pt x="354" y="413"/>
                    <a:pt x="351" y="415"/>
                  </a:cubicBezTo>
                  <a:cubicBezTo>
                    <a:pt x="351" y="415"/>
                    <a:pt x="351" y="415"/>
                    <a:pt x="349" y="415"/>
                  </a:cubicBezTo>
                  <a:cubicBezTo>
                    <a:pt x="347" y="415"/>
                    <a:pt x="347" y="415"/>
                    <a:pt x="347" y="415"/>
                  </a:cubicBezTo>
                  <a:cubicBezTo>
                    <a:pt x="345" y="415"/>
                    <a:pt x="342" y="415"/>
                    <a:pt x="340" y="418"/>
                  </a:cubicBezTo>
                  <a:cubicBezTo>
                    <a:pt x="338" y="421"/>
                    <a:pt x="339" y="423"/>
                    <a:pt x="339" y="425"/>
                  </a:cubicBezTo>
                  <a:cubicBezTo>
                    <a:pt x="340" y="425"/>
                    <a:pt x="340" y="426"/>
                    <a:pt x="340" y="426"/>
                  </a:cubicBezTo>
                  <a:cubicBezTo>
                    <a:pt x="339" y="426"/>
                    <a:pt x="338" y="426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1" y="425"/>
                    <a:pt x="329" y="425"/>
                    <a:pt x="326" y="422"/>
                  </a:cubicBezTo>
                  <a:cubicBezTo>
                    <a:pt x="324" y="419"/>
                    <a:pt x="321" y="418"/>
                    <a:pt x="317" y="418"/>
                  </a:cubicBezTo>
                  <a:cubicBezTo>
                    <a:pt x="314" y="418"/>
                    <a:pt x="311" y="419"/>
                    <a:pt x="307" y="420"/>
                  </a:cubicBezTo>
                  <a:cubicBezTo>
                    <a:pt x="305" y="421"/>
                    <a:pt x="302" y="422"/>
                    <a:pt x="299" y="422"/>
                  </a:cubicBezTo>
                  <a:cubicBezTo>
                    <a:pt x="298" y="422"/>
                    <a:pt x="298" y="422"/>
                    <a:pt x="298" y="422"/>
                  </a:cubicBezTo>
                  <a:cubicBezTo>
                    <a:pt x="294" y="423"/>
                    <a:pt x="287" y="423"/>
                    <a:pt x="286" y="430"/>
                  </a:cubicBezTo>
                  <a:cubicBezTo>
                    <a:pt x="285" y="435"/>
                    <a:pt x="290" y="445"/>
                    <a:pt x="296" y="446"/>
                  </a:cubicBezTo>
                  <a:cubicBezTo>
                    <a:pt x="296" y="446"/>
                    <a:pt x="297" y="446"/>
                    <a:pt x="297" y="446"/>
                  </a:cubicBezTo>
                  <a:cubicBezTo>
                    <a:pt x="300" y="446"/>
                    <a:pt x="303" y="444"/>
                    <a:pt x="305" y="443"/>
                  </a:cubicBezTo>
                  <a:cubicBezTo>
                    <a:pt x="306" y="442"/>
                    <a:pt x="308" y="441"/>
                    <a:pt x="310" y="441"/>
                  </a:cubicBezTo>
                  <a:cubicBezTo>
                    <a:pt x="310" y="441"/>
                    <a:pt x="310" y="441"/>
                    <a:pt x="310" y="441"/>
                  </a:cubicBezTo>
                  <a:cubicBezTo>
                    <a:pt x="311" y="441"/>
                    <a:pt x="313" y="442"/>
                    <a:pt x="314" y="443"/>
                  </a:cubicBezTo>
                  <a:cubicBezTo>
                    <a:pt x="317" y="444"/>
                    <a:pt x="319" y="446"/>
                    <a:pt x="322" y="446"/>
                  </a:cubicBezTo>
                  <a:cubicBezTo>
                    <a:pt x="322" y="446"/>
                    <a:pt x="323" y="446"/>
                    <a:pt x="323" y="446"/>
                  </a:cubicBezTo>
                  <a:cubicBezTo>
                    <a:pt x="327" y="445"/>
                    <a:pt x="329" y="441"/>
                    <a:pt x="330" y="439"/>
                  </a:cubicBezTo>
                  <a:cubicBezTo>
                    <a:pt x="330" y="437"/>
                    <a:pt x="331" y="436"/>
                    <a:pt x="332" y="436"/>
                  </a:cubicBezTo>
                  <a:cubicBezTo>
                    <a:pt x="332" y="435"/>
                    <a:pt x="332" y="435"/>
                    <a:pt x="332" y="435"/>
                  </a:cubicBezTo>
                  <a:cubicBezTo>
                    <a:pt x="333" y="435"/>
                    <a:pt x="335" y="436"/>
                    <a:pt x="336" y="437"/>
                  </a:cubicBezTo>
                  <a:cubicBezTo>
                    <a:pt x="338" y="438"/>
                    <a:pt x="339" y="439"/>
                    <a:pt x="341" y="439"/>
                  </a:cubicBezTo>
                  <a:cubicBezTo>
                    <a:pt x="341" y="439"/>
                    <a:pt x="341" y="439"/>
                    <a:pt x="341" y="439"/>
                  </a:cubicBezTo>
                  <a:cubicBezTo>
                    <a:pt x="342" y="439"/>
                    <a:pt x="344" y="439"/>
                    <a:pt x="346" y="436"/>
                  </a:cubicBezTo>
                  <a:cubicBezTo>
                    <a:pt x="347" y="433"/>
                    <a:pt x="346" y="430"/>
                    <a:pt x="345" y="429"/>
                  </a:cubicBezTo>
                  <a:cubicBezTo>
                    <a:pt x="345" y="429"/>
                    <a:pt x="345" y="429"/>
                    <a:pt x="345" y="428"/>
                  </a:cubicBezTo>
                  <a:cubicBezTo>
                    <a:pt x="348" y="429"/>
                    <a:pt x="351" y="429"/>
                    <a:pt x="353" y="429"/>
                  </a:cubicBezTo>
                  <a:cubicBezTo>
                    <a:pt x="354" y="429"/>
                    <a:pt x="354" y="429"/>
                    <a:pt x="355" y="429"/>
                  </a:cubicBezTo>
                  <a:cubicBezTo>
                    <a:pt x="361" y="429"/>
                    <a:pt x="366" y="425"/>
                    <a:pt x="370" y="421"/>
                  </a:cubicBezTo>
                  <a:cubicBezTo>
                    <a:pt x="373" y="418"/>
                    <a:pt x="376" y="416"/>
                    <a:pt x="379" y="415"/>
                  </a:cubicBezTo>
                  <a:cubicBezTo>
                    <a:pt x="380" y="414"/>
                    <a:pt x="381" y="414"/>
                    <a:pt x="382" y="414"/>
                  </a:cubicBezTo>
                  <a:cubicBezTo>
                    <a:pt x="383" y="414"/>
                    <a:pt x="387" y="415"/>
                    <a:pt x="387" y="419"/>
                  </a:cubicBezTo>
                  <a:cubicBezTo>
                    <a:pt x="387" y="420"/>
                    <a:pt x="387" y="421"/>
                    <a:pt x="386" y="423"/>
                  </a:cubicBezTo>
                  <a:cubicBezTo>
                    <a:pt x="386" y="424"/>
                    <a:pt x="385" y="426"/>
                    <a:pt x="385" y="427"/>
                  </a:cubicBezTo>
                  <a:cubicBezTo>
                    <a:pt x="384" y="432"/>
                    <a:pt x="386" y="436"/>
                    <a:pt x="388" y="441"/>
                  </a:cubicBezTo>
                  <a:cubicBezTo>
                    <a:pt x="389" y="443"/>
                    <a:pt x="391" y="445"/>
                    <a:pt x="392" y="448"/>
                  </a:cubicBezTo>
                  <a:cubicBezTo>
                    <a:pt x="397" y="457"/>
                    <a:pt x="403" y="466"/>
                    <a:pt x="399" y="476"/>
                  </a:cubicBezTo>
                  <a:cubicBezTo>
                    <a:pt x="399" y="477"/>
                    <a:pt x="398" y="477"/>
                    <a:pt x="398" y="478"/>
                  </a:cubicBezTo>
                  <a:cubicBezTo>
                    <a:pt x="396" y="482"/>
                    <a:pt x="395" y="486"/>
                    <a:pt x="397" y="491"/>
                  </a:cubicBezTo>
                  <a:cubicBezTo>
                    <a:pt x="398" y="494"/>
                    <a:pt x="400" y="496"/>
                    <a:pt x="402" y="498"/>
                  </a:cubicBezTo>
                  <a:cubicBezTo>
                    <a:pt x="403" y="500"/>
                    <a:pt x="404" y="502"/>
                    <a:pt x="405" y="504"/>
                  </a:cubicBezTo>
                  <a:cubicBezTo>
                    <a:pt x="407" y="507"/>
                    <a:pt x="408" y="510"/>
                    <a:pt x="409" y="513"/>
                  </a:cubicBezTo>
                  <a:cubicBezTo>
                    <a:pt x="410" y="516"/>
                    <a:pt x="412" y="519"/>
                    <a:pt x="413" y="521"/>
                  </a:cubicBezTo>
                  <a:cubicBezTo>
                    <a:pt x="413" y="523"/>
                    <a:pt x="414" y="524"/>
                    <a:pt x="415" y="526"/>
                  </a:cubicBezTo>
                  <a:cubicBezTo>
                    <a:pt x="417" y="529"/>
                    <a:pt x="418" y="531"/>
                    <a:pt x="418" y="534"/>
                  </a:cubicBezTo>
                  <a:cubicBezTo>
                    <a:pt x="419" y="538"/>
                    <a:pt x="419" y="538"/>
                    <a:pt x="419" y="538"/>
                  </a:cubicBezTo>
                  <a:cubicBezTo>
                    <a:pt x="422" y="537"/>
                    <a:pt x="422" y="537"/>
                    <a:pt x="422" y="537"/>
                  </a:cubicBezTo>
                  <a:cubicBezTo>
                    <a:pt x="423" y="537"/>
                    <a:pt x="425" y="536"/>
                    <a:pt x="426" y="536"/>
                  </a:cubicBezTo>
                  <a:cubicBezTo>
                    <a:pt x="428" y="536"/>
                    <a:pt x="429" y="537"/>
                    <a:pt x="431" y="537"/>
                  </a:cubicBezTo>
                  <a:cubicBezTo>
                    <a:pt x="433" y="538"/>
                    <a:pt x="434" y="538"/>
                    <a:pt x="436" y="538"/>
                  </a:cubicBezTo>
                  <a:cubicBezTo>
                    <a:pt x="436" y="538"/>
                    <a:pt x="437" y="538"/>
                    <a:pt x="437" y="538"/>
                  </a:cubicBezTo>
                  <a:cubicBezTo>
                    <a:pt x="438" y="535"/>
                    <a:pt x="438" y="535"/>
                    <a:pt x="438" y="535"/>
                  </a:cubicBezTo>
                  <a:cubicBezTo>
                    <a:pt x="438" y="538"/>
                    <a:pt x="438" y="538"/>
                    <a:pt x="438" y="538"/>
                  </a:cubicBezTo>
                  <a:cubicBezTo>
                    <a:pt x="441" y="538"/>
                    <a:pt x="441" y="538"/>
                    <a:pt x="441" y="538"/>
                  </a:cubicBezTo>
                  <a:cubicBezTo>
                    <a:pt x="475" y="10"/>
                    <a:pt x="475" y="10"/>
                    <a:pt x="475" y="10"/>
                  </a:cubicBezTo>
                  <a:lnTo>
                    <a:pt x="472" y="9"/>
                  </a:lnTo>
                  <a:close/>
                  <a:moveTo>
                    <a:pt x="413" y="222"/>
                  </a:moveTo>
                  <a:cubicBezTo>
                    <a:pt x="411" y="220"/>
                    <a:pt x="409" y="219"/>
                    <a:pt x="408" y="219"/>
                  </a:cubicBezTo>
                  <a:cubicBezTo>
                    <a:pt x="407" y="219"/>
                    <a:pt x="406" y="218"/>
                    <a:pt x="406" y="218"/>
                  </a:cubicBezTo>
                  <a:cubicBezTo>
                    <a:pt x="406" y="218"/>
                    <a:pt x="405" y="216"/>
                    <a:pt x="411" y="209"/>
                  </a:cubicBezTo>
                  <a:cubicBezTo>
                    <a:pt x="413" y="207"/>
                    <a:pt x="415" y="206"/>
                    <a:pt x="416" y="204"/>
                  </a:cubicBezTo>
                  <a:cubicBezTo>
                    <a:pt x="418" y="202"/>
                    <a:pt x="421" y="200"/>
                    <a:pt x="423" y="197"/>
                  </a:cubicBezTo>
                  <a:cubicBezTo>
                    <a:pt x="424" y="199"/>
                    <a:pt x="423" y="201"/>
                    <a:pt x="422" y="203"/>
                  </a:cubicBezTo>
                  <a:cubicBezTo>
                    <a:pt x="421" y="206"/>
                    <a:pt x="421" y="209"/>
                    <a:pt x="420" y="211"/>
                  </a:cubicBezTo>
                  <a:cubicBezTo>
                    <a:pt x="419" y="216"/>
                    <a:pt x="418" y="220"/>
                    <a:pt x="415" y="224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5" y="224"/>
                    <a:pt x="415" y="224"/>
                    <a:pt x="414" y="223"/>
                  </a:cubicBezTo>
                  <a:cubicBezTo>
                    <a:pt x="414" y="223"/>
                    <a:pt x="413" y="222"/>
                    <a:pt x="413" y="222"/>
                  </a:cubicBezTo>
                  <a:close/>
                  <a:moveTo>
                    <a:pt x="340" y="246"/>
                  </a:moveTo>
                  <a:cubicBezTo>
                    <a:pt x="339" y="247"/>
                    <a:pt x="339" y="248"/>
                    <a:pt x="338" y="248"/>
                  </a:cubicBezTo>
                  <a:cubicBezTo>
                    <a:pt x="339" y="247"/>
                    <a:pt x="339" y="246"/>
                    <a:pt x="339" y="244"/>
                  </a:cubicBezTo>
                  <a:cubicBezTo>
                    <a:pt x="339" y="239"/>
                    <a:pt x="339" y="235"/>
                    <a:pt x="336" y="230"/>
                  </a:cubicBezTo>
                  <a:cubicBezTo>
                    <a:pt x="336" y="230"/>
                    <a:pt x="335" y="229"/>
                    <a:pt x="334" y="228"/>
                  </a:cubicBezTo>
                  <a:cubicBezTo>
                    <a:pt x="334" y="228"/>
                    <a:pt x="332" y="226"/>
                    <a:pt x="332" y="225"/>
                  </a:cubicBezTo>
                  <a:cubicBezTo>
                    <a:pt x="333" y="225"/>
                    <a:pt x="333" y="224"/>
                    <a:pt x="334" y="224"/>
                  </a:cubicBezTo>
                  <a:cubicBezTo>
                    <a:pt x="336" y="223"/>
                    <a:pt x="338" y="221"/>
                    <a:pt x="338" y="218"/>
                  </a:cubicBezTo>
                  <a:cubicBezTo>
                    <a:pt x="338" y="215"/>
                    <a:pt x="336" y="212"/>
                    <a:pt x="334" y="208"/>
                  </a:cubicBezTo>
                  <a:cubicBezTo>
                    <a:pt x="333" y="207"/>
                    <a:pt x="333" y="206"/>
                    <a:pt x="333" y="206"/>
                  </a:cubicBezTo>
                  <a:cubicBezTo>
                    <a:pt x="331" y="203"/>
                    <a:pt x="329" y="200"/>
                    <a:pt x="326" y="197"/>
                  </a:cubicBezTo>
                  <a:cubicBezTo>
                    <a:pt x="324" y="194"/>
                    <a:pt x="322" y="190"/>
                    <a:pt x="323" y="188"/>
                  </a:cubicBezTo>
                  <a:cubicBezTo>
                    <a:pt x="324" y="189"/>
                    <a:pt x="327" y="193"/>
                    <a:pt x="329" y="194"/>
                  </a:cubicBezTo>
                  <a:cubicBezTo>
                    <a:pt x="330" y="195"/>
                    <a:pt x="331" y="196"/>
                    <a:pt x="331" y="197"/>
                  </a:cubicBezTo>
                  <a:cubicBezTo>
                    <a:pt x="333" y="198"/>
                    <a:pt x="334" y="199"/>
                    <a:pt x="336" y="200"/>
                  </a:cubicBezTo>
                  <a:cubicBezTo>
                    <a:pt x="337" y="201"/>
                    <a:pt x="338" y="201"/>
                    <a:pt x="339" y="201"/>
                  </a:cubicBezTo>
                  <a:cubicBezTo>
                    <a:pt x="339" y="201"/>
                    <a:pt x="340" y="202"/>
                    <a:pt x="341" y="202"/>
                  </a:cubicBezTo>
                  <a:cubicBezTo>
                    <a:pt x="341" y="202"/>
                    <a:pt x="342" y="205"/>
                    <a:pt x="342" y="206"/>
                  </a:cubicBezTo>
                  <a:cubicBezTo>
                    <a:pt x="343" y="207"/>
                    <a:pt x="343" y="208"/>
                    <a:pt x="343" y="208"/>
                  </a:cubicBezTo>
                  <a:cubicBezTo>
                    <a:pt x="344" y="210"/>
                    <a:pt x="344" y="212"/>
                    <a:pt x="345" y="214"/>
                  </a:cubicBezTo>
                  <a:cubicBezTo>
                    <a:pt x="347" y="218"/>
                    <a:pt x="348" y="222"/>
                    <a:pt x="349" y="226"/>
                  </a:cubicBezTo>
                  <a:cubicBezTo>
                    <a:pt x="350" y="234"/>
                    <a:pt x="348" y="239"/>
                    <a:pt x="340" y="246"/>
                  </a:cubicBezTo>
                  <a:close/>
                  <a:moveTo>
                    <a:pt x="310" y="113"/>
                  </a:moveTo>
                  <a:cubicBezTo>
                    <a:pt x="309" y="111"/>
                    <a:pt x="309" y="110"/>
                    <a:pt x="309" y="110"/>
                  </a:cubicBezTo>
                  <a:cubicBezTo>
                    <a:pt x="309" y="110"/>
                    <a:pt x="309" y="109"/>
                    <a:pt x="311" y="108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6" y="106"/>
                    <a:pt x="318" y="104"/>
                    <a:pt x="317" y="98"/>
                  </a:cubicBezTo>
                  <a:cubicBezTo>
                    <a:pt x="316" y="95"/>
                    <a:pt x="315" y="94"/>
                    <a:pt x="313" y="92"/>
                  </a:cubicBezTo>
                  <a:cubicBezTo>
                    <a:pt x="312" y="90"/>
                    <a:pt x="311" y="89"/>
                    <a:pt x="311" y="88"/>
                  </a:cubicBezTo>
                  <a:cubicBezTo>
                    <a:pt x="311" y="88"/>
                    <a:pt x="312" y="86"/>
                    <a:pt x="315" y="86"/>
                  </a:cubicBezTo>
                  <a:cubicBezTo>
                    <a:pt x="318" y="86"/>
                    <a:pt x="321" y="87"/>
                    <a:pt x="322" y="88"/>
                  </a:cubicBezTo>
                  <a:cubicBezTo>
                    <a:pt x="326" y="91"/>
                    <a:pt x="329" y="94"/>
                    <a:pt x="332" y="98"/>
                  </a:cubicBezTo>
                  <a:cubicBezTo>
                    <a:pt x="333" y="99"/>
                    <a:pt x="334" y="100"/>
                    <a:pt x="335" y="102"/>
                  </a:cubicBezTo>
                  <a:cubicBezTo>
                    <a:pt x="338" y="104"/>
                    <a:pt x="338" y="106"/>
                    <a:pt x="337" y="110"/>
                  </a:cubicBezTo>
                  <a:cubicBezTo>
                    <a:pt x="337" y="112"/>
                    <a:pt x="336" y="115"/>
                    <a:pt x="337" y="118"/>
                  </a:cubicBezTo>
                  <a:cubicBezTo>
                    <a:pt x="337" y="119"/>
                    <a:pt x="338" y="121"/>
                    <a:pt x="338" y="123"/>
                  </a:cubicBezTo>
                  <a:cubicBezTo>
                    <a:pt x="339" y="125"/>
                    <a:pt x="340" y="128"/>
                    <a:pt x="339" y="129"/>
                  </a:cubicBezTo>
                  <a:cubicBezTo>
                    <a:pt x="339" y="130"/>
                    <a:pt x="338" y="130"/>
                    <a:pt x="337" y="131"/>
                  </a:cubicBezTo>
                  <a:cubicBezTo>
                    <a:pt x="336" y="131"/>
                    <a:pt x="335" y="131"/>
                    <a:pt x="334" y="131"/>
                  </a:cubicBezTo>
                  <a:cubicBezTo>
                    <a:pt x="330" y="131"/>
                    <a:pt x="326" y="129"/>
                    <a:pt x="322" y="126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8" y="127"/>
                    <a:pt x="318" y="127"/>
                    <a:pt x="318" y="127"/>
                  </a:cubicBezTo>
                  <a:cubicBezTo>
                    <a:pt x="316" y="130"/>
                    <a:pt x="314" y="131"/>
                    <a:pt x="314" y="131"/>
                  </a:cubicBezTo>
                  <a:cubicBezTo>
                    <a:pt x="313" y="131"/>
                    <a:pt x="312" y="130"/>
                    <a:pt x="312" y="128"/>
                  </a:cubicBezTo>
                  <a:cubicBezTo>
                    <a:pt x="312" y="127"/>
                    <a:pt x="312" y="125"/>
                    <a:pt x="312" y="123"/>
                  </a:cubicBezTo>
                  <a:cubicBezTo>
                    <a:pt x="313" y="120"/>
                    <a:pt x="313" y="116"/>
                    <a:pt x="310" y="113"/>
                  </a:cubicBezTo>
                  <a:close/>
                  <a:moveTo>
                    <a:pt x="332" y="146"/>
                  </a:moveTo>
                  <a:cubicBezTo>
                    <a:pt x="333" y="146"/>
                    <a:pt x="333" y="146"/>
                    <a:pt x="333" y="146"/>
                  </a:cubicBezTo>
                  <a:cubicBezTo>
                    <a:pt x="334" y="145"/>
                    <a:pt x="335" y="145"/>
                    <a:pt x="336" y="144"/>
                  </a:cubicBezTo>
                  <a:cubicBezTo>
                    <a:pt x="336" y="144"/>
                    <a:pt x="336" y="144"/>
                    <a:pt x="336" y="144"/>
                  </a:cubicBezTo>
                  <a:cubicBezTo>
                    <a:pt x="336" y="146"/>
                    <a:pt x="336" y="147"/>
                    <a:pt x="336" y="148"/>
                  </a:cubicBezTo>
                  <a:cubicBezTo>
                    <a:pt x="336" y="148"/>
                    <a:pt x="336" y="148"/>
                    <a:pt x="336" y="148"/>
                  </a:cubicBezTo>
                  <a:cubicBezTo>
                    <a:pt x="335" y="147"/>
                    <a:pt x="334" y="146"/>
                    <a:pt x="332" y="146"/>
                  </a:cubicBezTo>
                  <a:close/>
                  <a:moveTo>
                    <a:pt x="329" y="146"/>
                  </a:moveTo>
                  <a:cubicBezTo>
                    <a:pt x="330" y="146"/>
                    <a:pt x="330" y="146"/>
                    <a:pt x="331" y="146"/>
                  </a:cubicBezTo>
                  <a:cubicBezTo>
                    <a:pt x="329" y="147"/>
                    <a:pt x="328" y="149"/>
                    <a:pt x="328" y="150"/>
                  </a:cubicBezTo>
                  <a:cubicBezTo>
                    <a:pt x="327" y="150"/>
                    <a:pt x="327" y="151"/>
                    <a:pt x="327" y="151"/>
                  </a:cubicBezTo>
                  <a:cubicBezTo>
                    <a:pt x="326" y="152"/>
                    <a:pt x="325" y="152"/>
                    <a:pt x="324" y="152"/>
                  </a:cubicBezTo>
                  <a:cubicBezTo>
                    <a:pt x="322" y="152"/>
                    <a:pt x="320" y="151"/>
                    <a:pt x="319" y="151"/>
                  </a:cubicBezTo>
                  <a:cubicBezTo>
                    <a:pt x="319" y="150"/>
                    <a:pt x="318" y="150"/>
                    <a:pt x="318" y="149"/>
                  </a:cubicBezTo>
                  <a:cubicBezTo>
                    <a:pt x="318" y="148"/>
                    <a:pt x="319" y="147"/>
                    <a:pt x="320" y="146"/>
                  </a:cubicBezTo>
                  <a:cubicBezTo>
                    <a:pt x="321" y="146"/>
                    <a:pt x="321" y="146"/>
                    <a:pt x="323" y="146"/>
                  </a:cubicBezTo>
                  <a:cubicBezTo>
                    <a:pt x="324" y="146"/>
                    <a:pt x="325" y="146"/>
                    <a:pt x="326" y="146"/>
                  </a:cubicBezTo>
                  <a:cubicBezTo>
                    <a:pt x="327" y="146"/>
                    <a:pt x="328" y="146"/>
                    <a:pt x="329" y="146"/>
                  </a:cubicBezTo>
                  <a:close/>
                  <a:moveTo>
                    <a:pt x="272" y="268"/>
                  </a:moveTo>
                  <a:cubicBezTo>
                    <a:pt x="271" y="267"/>
                    <a:pt x="272" y="263"/>
                    <a:pt x="272" y="262"/>
                  </a:cubicBezTo>
                  <a:cubicBezTo>
                    <a:pt x="272" y="261"/>
                    <a:pt x="272" y="261"/>
                    <a:pt x="272" y="261"/>
                  </a:cubicBezTo>
                  <a:cubicBezTo>
                    <a:pt x="274" y="255"/>
                    <a:pt x="272" y="250"/>
                    <a:pt x="267" y="246"/>
                  </a:cubicBezTo>
                  <a:cubicBezTo>
                    <a:pt x="267" y="245"/>
                    <a:pt x="266" y="245"/>
                    <a:pt x="265" y="244"/>
                  </a:cubicBezTo>
                  <a:cubicBezTo>
                    <a:pt x="263" y="243"/>
                    <a:pt x="262" y="242"/>
                    <a:pt x="261" y="241"/>
                  </a:cubicBezTo>
                  <a:cubicBezTo>
                    <a:pt x="261" y="240"/>
                    <a:pt x="261" y="239"/>
                    <a:pt x="260" y="237"/>
                  </a:cubicBezTo>
                  <a:cubicBezTo>
                    <a:pt x="260" y="235"/>
                    <a:pt x="259" y="233"/>
                    <a:pt x="258" y="231"/>
                  </a:cubicBezTo>
                  <a:cubicBezTo>
                    <a:pt x="258" y="231"/>
                    <a:pt x="258" y="231"/>
                    <a:pt x="258" y="231"/>
                  </a:cubicBezTo>
                  <a:cubicBezTo>
                    <a:pt x="259" y="231"/>
                    <a:pt x="260" y="232"/>
                    <a:pt x="262" y="232"/>
                  </a:cubicBezTo>
                  <a:cubicBezTo>
                    <a:pt x="264" y="232"/>
                    <a:pt x="266" y="231"/>
                    <a:pt x="267" y="231"/>
                  </a:cubicBezTo>
                  <a:cubicBezTo>
                    <a:pt x="268" y="230"/>
                    <a:pt x="270" y="230"/>
                    <a:pt x="270" y="230"/>
                  </a:cubicBezTo>
                  <a:cubicBezTo>
                    <a:pt x="271" y="230"/>
                    <a:pt x="271" y="230"/>
                    <a:pt x="272" y="231"/>
                  </a:cubicBezTo>
                  <a:cubicBezTo>
                    <a:pt x="273" y="233"/>
                    <a:pt x="273" y="235"/>
                    <a:pt x="273" y="238"/>
                  </a:cubicBezTo>
                  <a:cubicBezTo>
                    <a:pt x="274" y="240"/>
                    <a:pt x="274" y="242"/>
                    <a:pt x="275" y="245"/>
                  </a:cubicBezTo>
                  <a:cubicBezTo>
                    <a:pt x="275" y="246"/>
                    <a:pt x="276" y="247"/>
                    <a:pt x="277" y="249"/>
                  </a:cubicBezTo>
                  <a:cubicBezTo>
                    <a:pt x="278" y="252"/>
                    <a:pt x="279" y="254"/>
                    <a:pt x="280" y="257"/>
                  </a:cubicBezTo>
                  <a:cubicBezTo>
                    <a:pt x="281" y="264"/>
                    <a:pt x="279" y="266"/>
                    <a:pt x="274" y="267"/>
                  </a:cubicBezTo>
                  <a:cubicBezTo>
                    <a:pt x="273" y="268"/>
                    <a:pt x="273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lose/>
                  <a:moveTo>
                    <a:pt x="233" y="243"/>
                  </a:moveTo>
                  <a:cubicBezTo>
                    <a:pt x="233" y="242"/>
                    <a:pt x="234" y="241"/>
                    <a:pt x="234" y="240"/>
                  </a:cubicBezTo>
                  <a:cubicBezTo>
                    <a:pt x="235" y="238"/>
                    <a:pt x="236" y="236"/>
                    <a:pt x="237" y="235"/>
                  </a:cubicBezTo>
                  <a:cubicBezTo>
                    <a:pt x="237" y="236"/>
                    <a:pt x="238" y="237"/>
                    <a:pt x="239" y="238"/>
                  </a:cubicBezTo>
                  <a:cubicBezTo>
                    <a:pt x="236" y="238"/>
                    <a:pt x="234" y="241"/>
                    <a:pt x="233" y="243"/>
                  </a:cubicBezTo>
                  <a:close/>
                  <a:moveTo>
                    <a:pt x="245" y="223"/>
                  </a:moveTo>
                  <a:cubicBezTo>
                    <a:pt x="244" y="223"/>
                    <a:pt x="243" y="223"/>
                    <a:pt x="241" y="224"/>
                  </a:cubicBezTo>
                  <a:cubicBezTo>
                    <a:pt x="243" y="220"/>
                    <a:pt x="244" y="220"/>
                    <a:pt x="245" y="220"/>
                  </a:cubicBezTo>
                  <a:cubicBezTo>
                    <a:pt x="246" y="220"/>
                    <a:pt x="246" y="220"/>
                    <a:pt x="246" y="220"/>
                  </a:cubicBezTo>
                  <a:cubicBezTo>
                    <a:pt x="248" y="220"/>
                    <a:pt x="250" y="222"/>
                    <a:pt x="252" y="225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0" y="224"/>
                    <a:pt x="248" y="223"/>
                    <a:pt x="245" y="22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5">
              <a:extLst>
                <a:ext uri="{FF2B5EF4-FFF2-40B4-BE49-F238E27FC236}">
                  <a16:creationId xmlns:a16="http://schemas.microsoft.com/office/drawing/2014/main" id="{D5783112-CB08-4399-B654-3F1003B15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478"/>
              <a:ext cx="40" cy="46"/>
            </a:xfrm>
            <a:custGeom>
              <a:avLst/>
              <a:gdLst>
                <a:gd name="T0" fmla="*/ 3 w 14"/>
                <a:gd name="T1" fmla="*/ 15 h 16"/>
                <a:gd name="T2" fmla="*/ 7 w 14"/>
                <a:gd name="T3" fmla="*/ 16 h 16"/>
                <a:gd name="T4" fmla="*/ 11 w 14"/>
                <a:gd name="T5" fmla="*/ 15 h 16"/>
                <a:gd name="T6" fmla="*/ 14 w 14"/>
                <a:gd name="T7" fmla="*/ 5 h 16"/>
                <a:gd name="T8" fmla="*/ 10 w 14"/>
                <a:gd name="T9" fmla="*/ 0 h 16"/>
                <a:gd name="T10" fmla="*/ 9 w 14"/>
                <a:gd name="T11" fmla="*/ 0 h 16"/>
                <a:gd name="T12" fmla="*/ 4 w 14"/>
                <a:gd name="T13" fmla="*/ 4 h 16"/>
                <a:gd name="T14" fmla="*/ 2 w 14"/>
                <a:gd name="T15" fmla="*/ 7 h 16"/>
                <a:gd name="T16" fmla="*/ 1 w 14"/>
                <a:gd name="T17" fmla="*/ 13 h 16"/>
                <a:gd name="T18" fmla="*/ 3 w 14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6">
                  <a:moveTo>
                    <a:pt x="3" y="15"/>
                  </a:move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3" y="12"/>
                    <a:pt x="14" y="8"/>
                    <a:pt x="14" y="5"/>
                  </a:cubicBezTo>
                  <a:cubicBezTo>
                    <a:pt x="13" y="1"/>
                    <a:pt x="12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2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6">
              <a:extLst>
                <a:ext uri="{FF2B5EF4-FFF2-40B4-BE49-F238E27FC236}">
                  <a16:creationId xmlns:a16="http://schemas.microsoft.com/office/drawing/2014/main" id="{11625666-EE6A-4C96-B539-EF79C2F7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699"/>
              <a:ext cx="58" cy="49"/>
            </a:xfrm>
            <a:custGeom>
              <a:avLst/>
              <a:gdLst>
                <a:gd name="T0" fmla="*/ 4 w 20"/>
                <a:gd name="T1" fmla="*/ 14 h 17"/>
                <a:gd name="T2" fmla="*/ 6 w 20"/>
                <a:gd name="T3" fmla="*/ 16 h 17"/>
                <a:gd name="T4" fmla="*/ 6 w 20"/>
                <a:gd name="T5" fmla="*/ 14 h 17"/>
                <a:gd name="T6" fmla="*/ 9 w 20"/>
                <a:gd name="T7" fmla="*/ 15 h 17"/>
                <a:gd name="T8" fmla="*/ 11 w 20"/>
                <a:gd name="T9" fmla="*/ 17 h 17"/>
                <a:gd name="T10" fmla="*/ 20 w 20"/>
                <a:gd name="T11" fmla="*/ 7 h 17"/>
                <a:gd name="T12" fmla="*/ 18 w 20"/>
                <a:gd name="T13" fmla="*/ 2 h 17"/>
                <a:gd name="T14" fmla="*/ 12 w 20"/>
                <a:gd name="T15" fmla="*/ 0 h 17"/>
                <a:gd name="T16" fmla="*/ 2 w 20"/>
                <a:gd name="T17" fmla="*/ 4 h 17"/>
                <a:gd name="T18" fmla="*/ 0 w 20"/>
                <a:gd name="T19" fmla="*/ 8 h 17"/>
                <a:gd name="T20" fmla="*/ 4 w 20"/>
                <a:gd name="T2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7">
                  <a:moveTo>
                    <a:pt x="4" y="14"/>
                  </a:moveTo>
                  <a:cubicBezTo>
                    <a:pt x="5" y="14"/>
                    <a:pt x="6" y="15"/>
                    <a:pt x="6" y="16"/>
                  </a:cubicBezTo>
                  <a:cubicBezTo>
                    <a:pt x="6" y="16"/>
                    <a:pt x="6" y="15"/>
                    <a:pt x="6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7" y="14"/>
                    <a:pt x="20" y="10"/>
                    <a:pt x="20" y="7"/>
                  </a:cubicBezTo>
                  <a:cubicBezTo>
                    <a:pt x="20" y="5"/>
                    <a:pt x="20" y="3"/>
                    <a:pt x="18" y="2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10"/>
                    <a:pt x="1" y="11"/>
                    <a:pt x="4" y="1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7">
              <a:extLst>
                <a:ext uri="{FF2B5EF4-FFF2-40B4-BE49-F238E27FC236}">
                  <a16:creationId xmlns:a16="http://schemas.microsoft.com/office/drawing/2014/main" id="{817E1970-669D-4D60-9A25-8D7CFE6B5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456"/>
              <a:ext cx="1855" cy="2802"/>
            </a:xfrm>
            <a:custGeom>
              <a:avLst/>
              <a:gdLst>
                <a:gd name="T0" fmla="*/ 605 w 643"/>
                <a:gd name="T1" fmla="*/ 44 h 971"/>
                <a:gd name="T2" fmla="*/ 587 w 643"/>
                <a:gd name="T3" fmla="*/ 47 h 971"/>
                <a:gd name="T4" fmla="*/ 579 w 643"/>
                <a:gd name="T5" fmla="*/ 54 h 971"/>
                <a:gd name="T6" fmla="*/ 551 w 643"/>
                <a:gd name="T7" fmla="*/ 11 h 971"/>
                <a:gd name="T8" fmla="*/ 526 w 643"/>
                <a:gd name="T9" fmla="*/ 1 h 971"/>
                <a:gd name="T10" fmla="*/ 508 w 643"/>
                <a:gd name="T11" fmla="*/ 20 h 971"/>
                <a:gd name="T12" fmla="*/ 492 w 643"/>
                <a:gd name="T13" fmla="*/ 23 h 971"/>
                <a:gd name="T14" fmla="*/ 480 w 643"/>
                <a:gd name="T15" fmla="*/ 38 h 971"/>
                <a:gd name="T16" fmla="*/ 458 w 643"/>
                <a:gd name="T17" fmla="*/ 40 h 971"/>
                <a:gd name="T18" fmla="*/ 457 w 643"/>
                <a:gd name="T19" fmla="*/ 66 h 971"/>
                <a:gd name="T20" fmla="*/ 442 w 643"/>
                <a:gd name="T21" fmla="*/ 66 h 971"/>
                <a:gd name="T22" fmla="*/ 446 w 643"/>
                <a:gd name="T23" fmla="*/ 78 h 971"/>
                <a:gd name="T24" fmla="*/ 425 w 643"/>
                <a:gd name="T25" fmla="*/ 84 h 971"/>
                <a:gd name="T26" fmla="*/ 423 w 643"/>
                <a:gd name="T27" fmla="*/ 113 h 971"/>
                <a:gd name="T28" fmla="*/ 401 w 643"/>
                <a:gd name="T29" fmla="*/ 123 h 971"/>
                <a:gd name="T30" fmla="*/ 387 w 643"/>
                <a:gd name="T31" fmla="*/ 131 h 971"/>
                <a:gd name="T32" fmla="*/ 397 w 643"/>
                <a:gd name="T33" fmla="*/ 152 h 971"/>
                <a:gd name="T34" fmla="*/ 397 w 643"/>
                <a:gd name="T35" fmla="*/ 156 h 971"/>
                <a:gd name="T36" fmla="*/ 388 w 643"/>
                <a:gd name="T37" fmla="*/ 176 h 971"/>
                <a:gd name="T38" fmla="*/ 357 w 643"/>
                <a:gd name="T39" fmla="*/ 137 h 971"/>
                <a:gd name="T40" fmla="*/ 345 w 643"/>
                <a:gd name="T41" fmla="*/ 149 h 971"/>
                <a:gd name="T42" fmla="*/ 330 w 643"/>
                <a:gd name="T43" fmla="*/ 168 h 971"/>
                <a:gd name="T44" fmla="*/ 326 w 643"/>
                <a:gd name="T45" fmla="*/ 221 h 971"/>
                <a:gd name="T46" fmla="*/ 310 w 643"/>
                <a:gd name="T47" fmla="*/ 255 h 971"/>
                <a:gd name="T48" fmla="*/ 232 w 643"/>
                <a:gd name="T49" fmla="*/ 302 h 971"/>
                <a:gd name="T50" fmla="*/ 194 w 643"/>
                <a:gd name="T51" fmla="*/ 320 h 971"/>
                <a:gd name="T52" fmla="*/ 153 w 643"/>
                <a:gd name="T53" fmla="*/ 343 h 971"/>
                <a:gd name="T54" fmla="*/ 131 w 643"/>
                <a:gd name="T55" fmla="*/ 344 h 971"/>
                <a:gd name="T56" fmla="*/ 115 w 643"/>
                <a:gd name="T57" fmla="*/ 350 h 971"/>
                <a:gd name="T58" fmla="*/ 87 w 643"/>
                <a:gd name="T59" fmla="*/ 371 h 971"/>
                <a:gd name="T60" fmla="*/ 52 w 643"/>
                <a:gd name="T61" fmla="*/ 401 h 971"/>
                <a:gd name="T62" fmla="*/ 30 w 643"/>
                <a:gd name="T63" fmla="*/ 440 h 971"/>
                <a:gd name="T64" fmla="*/ 21 w 643"/>
                <a:gd name="T65" fmla="*/ 409 h 971"/>
                <a:gd name="T66" fmla="*/ 7 w 643"/>
                <a:gd name="T67" fmla="*/ 455 h 971"/>
                <a:gd name="T68" fmla="*/ 16 w 643"/>
                <a:gd name="T69" fmla="*/ 490 h 971"/>
                <a:gd name="T70" fmla="*/ 28 w 643"/>
                <a:gd name="T71" fmla="*/ 561 h 971"/>
                <a:gd name="T72" fmla="*/ 53 w 643"/>
                <a:gd name="T73" fmla="*/ 601 h 971"/>
                <a:gd name="T74" fmla="*/ 43 w 643"/>
                <a:gd name="T75" fmla="*/ 598 h 971"/>
                <a:gd name="T76" fmla="*/ 27 w 643"/>
                <a:gd name="T77" fmla="*/ 577 h 971"/>
                <a:gd name="T78" fmla="*/ 34 w 643"/>
                <a:gd name="T79" fmla="*/ 602 h 971"/>
                <a:gd name="T80" fmla="*/ 40 w 643"/>
                <a:gd name="T81" fmla="*/ 613 h 971"/>
                <a:gd name="T82" fmla="*/ 29 w 643"/>
                <a:gd name="T83" fmla="*/ 604 h 971"/>
                <a:gd name="T84" fmla="*/ 29 w 643"/>
                <a:gd name="T85" fmla="*/ 627 h 971"/>
                <a:gd name="T86" fmla="*/ 59 w 643"/>
                <a:gd name="T87" fmla="*/ 667 h 971"/>
                <a:gd name="T88" fmla="*/ 103 w 643"/>
                <a:gd name="T89" fmla="*/ 729 h 971"/>
                <a:gd name="T90" fmla="*/ 128 w 643"/>
                <a:gd name="T91" fmla="*/ 809 h 971"/>
                <a:gd name="T92" fmla="*/ 149 w 643"/>
                <a:gd name="T93" fmla="*/ 866 h 971"/>
                <a:gd name="T94" fmla="*/ 141 w 643"/>
                <a:gd name="T95" fmla="*/ 913 h 971"/>
                <a:gd name="T96" fmla="*/ 133 w 643"/>
                <a:gd name="T97" fmla="*/ 931 h 971"/>
                <a:gd name="T98" fmla="*/ 156 w 643"/>
                <a:gd name="T99" fmla="*/ 950 h 971"/>
                <a:gd name="T100" fmla="*/ 208 w 643"/>
                <a:gd name="T101" fmla="*/ 971 h 971"/>
                <a:gd name="T102" fmla="*/ 284 w 643"/>
                <a:gd name="T103" fmla="*/ 937 h 971"/>
                <a:gd name="T104" fmla="*/ 306 w 643"/>
                <a:gd name="T105" fmla="*/ 926 h 971"/>
                <a:gd name="T106" fmla="*/ 336 w 643"/>
                <a:gd name="T107" fmla="*/ 912 h 971"/>
                <a:gd name="T108" fmla="*/ 385 w 643"/>
                <a:gd name="T109" fmla="*/ 902 h 971"/>
                <a:gd name="T110" fmla="*/ 426 w 643"/>
                <a:gd name="T111" fmla="*/ 897 h 971"/>
                <a:gd name="T112" fmla="*/ 448 w 643"/>
                <a:gd name="T113" fmla="*/ 896 h 971"/>
                <a:gd name="T114" fmla="*/ 477 w 643"/>
                <a:gd name="T115" fmla="*/ 853 h 971"/>
                <a:gd name="T116" fmla="*/ 507 w 643"/>
                <a:gd name="T117" fmla="*/ 837 h 971"/>
                <a:gd name="T118" fmla="*/ 570 w 643"/>
                <a:gd name="T119" fmla="*/ 819 h 971"/>
                <a:gd name="T120" fmla="*/ 624 w 643"/>
                <a:gd name="T121" fmla="*/ 797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3" h="971">
                  <a:moveTo>
                    <a:pt x="616" y="45"/>
                  </a:moveTo>
                  <a:cubicBezTo>
                    <a:pt x="614" y="44"/>
                    <a:pt x="614" y="44"/>
                    <a:pt x="614" y="44"/>
                  </a:cubicBezTo>
                  <a:cubicBezTo>
                    <a:pt x="613" y="44"/>
                    <a:pt x="612" y="44"/>
                    <a:pt x="611" y="44"/>
                  </a:cubicBezTo>
                  <a:cubicBezTo>
                    <a:pt x="610" y="44"/>
                    <a:pt x="609" y="44"/>
                    <a:pt x="608" y="44"/>
                  </a:cubicBezTo>
                  <a:cubicBezTo>
                    <a:pt x="608" y="44"/>
                    <a:pt x="605" y="44"/>
                    <a:pt x="605" y="44"/>
                  </a:cubicBezTo>
                  <a:cubicBezTo>
                    <a:pt x="604" y="44"/>
                    <a:pt x="603" y="44"/>
                    <a:pt x="602" y="44"/>
                  </a:cubicBezTo>
                  <a:cubicBezTo>
                    <a:pt x="602" y="44"/>
                    <a:pt x="601" y="43"/>
                    <a:pt x="600" y="43"/>
                  </a:cubicBezTo>
                  <a:cubicBezTo>
                    <a:pt x="599" y="42"/>
                    <a:pt x="597" y="41"/>
                    <a:pt x="595" y="41"/>
                  </a:cubicBezTo>
                  <a:cubicBezTo>
                    <a:pt x="594" y="41"/>
                    <a:pt x="593" y="42"/>
                    <a:pt x="593" y="42"/>
                  </a:cubicBezTo>
                  <a:cubicBezTo>
                    <a:pt x="590" y="43"/>
                    <a:pt x="589" y="45"/>
                    <a:pt x="587" y="47"/>
                  </a:cubicBezTo>
                  <a:cubicBezTo>
                    <a:pt x="587" y="48"/>
                    <a:pt x="586" y="49"/>
                    <a:pt x="586" y="49"/>
                  </a:cubicBezTo>
                  <a:cubicBezTo>
                    <a:pt x="585" y="50"/>
                    <a:pt x="585" y="50"/>
                    <a:pt x="584" y="50"/>
                  </a:cubicBezTo>
                  <a:cubicBezTo>
                    <a:pt x="583" y="52"/>
                    <a:pt x="581" y="53"/>
                    <a:pt x="580" y="56"/>
                  </a:cubicBezTo>
                  <a:cubicBezTo>
                    <a:pt x="580" y="57"/>
                    <a:pt x="580" y="58"/>
                    <a:pt x="580" y="59"/>
                  </a:cubicBezTo>
                  <a:cubicBezTo>
                    <a:pt x="579" y="57"/>
                    <a:pt x="579" y="55"/>
                    <a:pt x="579" y="54"/>
                  </a:cubicBezTo>
                  <a:cubicBezTo>
                    <a:pt x="580" y="53"/>
                    <a:pt x="581" y="51"/>
                    <a:pt x="581" y="50"/>
                  </a:cubicBezTo>
                  <a:cubicBezTo>
                    <a:pt x="583" y="48"/>
                    <a:pt x="584" y="46"/>
                    <a:pt x="583" y="43"/>
                  </a:cubicBezTo>
                  <a:cubicBezTo>
                    <a:pt x="583" y="40"/>
                    <a:pt x="580" y="39"/>
                    <a:pt x="577" y="38"/>
                  </a:cubicBezTo>
                  <a:cubicBezTo>
                    <a:pt x="571" y="36"/>
                    <a:pt x="567" y="30"/>
                    <a:pt x="563" y="24"/>
                  </a:cubicBezTo>
                  <a:cubicBezTo>
                    <a:pt x="560" y="20"/>
                    <a:pt x="556" y="15"/>
                    <a:pt x="551" y="11"/>
                  </a:cubicBezTo>
                  <a:cubicBezTo>
                    <a:pt x="547" y="9"/>
                    <a:pt x="543" y="8"/>
                    <a:pt x="540" y="7"/>
                  </a:cubicBezTo>
                  <a:cubicBezTo>
                    <a:pt x="539" y="7"/>
                    <a:pt x="538" y="7"/>
                    <a:pt x="537" y="7"/>
                  </a:cubicBezTo>
                  <a:cubicBezTo>
                    <a:pt x="535" y="7"/>
                    <a:pt x="534" y="7"/>
                    <a:pt x="533" y="6"/>
                  </a:cubicBezTo>
                  <a:cubicBezTo>
                    <a:pt x="533" y="6"/>
                    <a:pt x="532" y="5"/>
                    <a:pt x="532" y="5"/>
                  </a:cubicBezTo>
                  <a:cubicBezTo>
                    <a:pt x="531" y="3"/>
                    <a:pt x="529" y="1"/>
                    <a:pt x="526" y="1"/>
                  </a:cubicBezTo>
                  <a:cubicBezTo>
                    <a:pt x="526" y="1"/>
                    <a:pt x="525" y="0"/>
                    <a:pt x="524" y="0"/>
                  </a:cubicBezTo>
                  <a:cubicBezTo>
                    <a:pt x="517" y="0"/>
                    <a:pt x="517" y="8"/>
                    <a:pt x="517" y="11"/>
                  </a:cubicBezTo>
                  <a:cubicBezTo>
                    <a:pt x="517" y="12"/>
                    <a:pt x="517" y="13"/>
                    <a:pt x="517" y="14"/>
                  </a:cubicBezTo>
                  <a:cubicBezTo>
                    <a:pt x="516" y="16"/>
                    <a:pt x="513" y="21"/>
                    <a:pt x="511" y="22"/>
                  </a:cubicBezTo>
                  <a:cubicBezTo>
                    <a:pt x="510" y="21"/>
                    <a:pt x="509" y="20"/>
                    <a:pt x="508" y="20"/>
                  </a:cubicBezTo>
                  <a:cubicBezTo>
                    <a:pt x="504" y="16"/>
                    <a:pt x="502" y="15"/>
                    <a:pt x="500" y="15"/>
                  </a:cubicBezTo>
                  <a:cubicBezTo>
                    <a:pt x="499" y="15"/>
                    <a:pt x="498" y="16"/>
                    <a:pt x="497" y="17"/>
                  </a:cubicBezTo>
                  <a:cubicBezTo>
                    <a:pt x="497" y="18"/>
                    <a:pt x="497" y="19"/>
                    <a:pt x="496" y="20"/>
                  </a:cubicBezTo>
                  <a:cubicBezTo>
                    <a:pt x="496" y="22"/>
                    <a:pt x="496" y="22"/>
                    <a:pt x="495" y="23"/>
                  </a:cubicBezTo>
                  <a:cubicBezTo>
                    <a:pt x="494" y="23"/>
                    <a:pt x="493" y="23"/>
                    <a:pt x="492" y="23"/>
                  </a:cubicBezTo>
                  <a:cubicBezTo>
                    <a:pt x="490" y="24"/>
                    <a:pt x="487" y="24"/>
                    <a:pt x="485" y="29"/>
                  </a:cubicBezTo>
                  <a:cubicBezTo>
                    <a:pt x="485" y="31"/>
                    <a:pt x="485" y="33"/>
                    <a:pt x="485" y="35"/>
                  </a:cubicBezTo>
                  <a:cubicBezTo>
                    <a:pt x="485" y="36"/>
                    <a:pt x="484" y="40"/>
                    <a:pt x="484" y="41"/>
                  </a:cubicBezTo>
                  <a:cubicBezTo>
                    <a:pt x="484" y="41"/>
                    <a:pt x="483" y="41"/>
                    <a:pt x="483" y="40"/>
                  </a:cubicBezTo>
                  <a:cubicBezTo>
                    <a:pt x="482" y="40"/>
                    <a:pt x="481" y="39"/>
                    <a:pt x="480" y="38"/>
                  </a:cubicBezTo>
                  <a:cubicBezTo>
                    <a:pt x="478" y="36"/>
                    <a:pt x="474" y="33"/>
                    <a:pt x="470" y="33"/>
                  </a:cubicBezTo>
                  <a:cubicBezTo>
                    <a:pt x="469" y="33"/>
                    <a:pt x="468" y="34"/>
                    <a:pt x="466" y="34"/>
                  </a:cubicBezTo>
                  <a:cubicBezTo>
                    <a:pt x="465" y="35"/>
                    <a:pt x="464" y="36"/>
                    <a:pt x="463" y="37"/>
                  </a:cubicBezTo>
                  <a:cubicBezTo>
                    <a:pt x="462" y="38"/>
                    <a:pt x="462" y="39"/>
                    <a:pt x="461" y="39"/>
                  </a:cubicBezTo>
                  <a:cubicBezTo>
                    <a:pt x="460" y="39"/>
                    <a:pt x="459" y="40"/>
                    <a:pt x="458" y="40"/>
                  </a:cubicBezTo>
                  <a:cubicBezTo>
                    <a:pt x="457" y="40"/>
                    <a:pt x="454" y="41"/>
                    <a:pt x="452" y="42"/>
                  </a:cubicBezTo>
                  <a:cubicBezTo>
                    <a:pt x="444" y="49"/>
                    <a:pt x="448" y="55"/>
                    <a:pt x="451" y="60"/>
                  </a:cubicBezTo>
                  <a:cubicBezTo>
                    <a:pt x="452" y="61"/>
                    <a:pt x="452" y="61"/>
                    <a:pt x="452" y="61"/>
                  </a:cubicBezTo>
                  <a:cubicBezTo>
                    <a:pt x="452" y="61"/>
                    <a:pt x="453" y="62"/>
                    <a:pt x="454" y="63"/>
                  </a:cubicBezTo>
                  <a:cubicBezTo>
                    <a:pt x="455" y="64"/>
                    <a:pt x="456" y="66"/>
                    <a:pt x="457" y="66"/>
                  </a:cubicBezTo>
                  <a:cubicBezTo>
                    <a:pt x="456" y="66"/>
                    <a:pt x="456" y="66"/>
                    <a:pt x="456" y="66"/>
                  </a:cubicBezTo>
                  <a:cubicBezTo>
                    <a:pt x="455" y="66"/>
                    <a:pt x="455" y="65"/>
                    <a:pt x="454" y="65"/>
                  </a:cubicBezTo>
                  <a:cubicBezTo>
                    <a:pt x="453" y="64"/>
                    <a:pt x="451" y="62"/>
                    <a:pt x="448" y="62"/>
                  </a:cubicBezTo>
                  <a:cubicBezTo>
                    <a:pt x="448" y="62"/>
                    <a:pt x="447" y="62"/>
                    <a:pt x="447" y="62"/>
                  </a:cubicBezTo>
                  <a:cubicBezTo>
                    <a:pt x="444" y="63"/>
                    <a:pt x="442" y="64"/>
                    <a:pt x="442" y="66"/>
                  </a:cubicBezTo>
                  <a:cubicBezTo>
                    <a:pt x="441" y="68"/>
                    <a:pt x="442" y="71"/>
                    <a:pt x="444" y="74"/>
                  </a:cubicBezTo>
                  <a:cubicBezTo>
                    <a:pt x="444" y="75"/>
                    <a:pt x="445" y="76"/>
                    <a:pt x="446" y="76"/>
                  </a:cubicBezTo>
                  <a:cubicBezTo>
                    <a:pt x="447" y="77"/>
                    <a:pt x="448" y="78"/>
                    <a:pt x="448" y="80"/>
                  </a:cubicBezTo>
                  <a:cubicBezTo>
                    <a:pt x="449" y="80"/>
                    <a:pt x="448" y="82"/>
                    <a:pt x="448" y="82"/>
                  </a:cubicBezTo>
                  <a:cubicBezTo>
                    <a:pt x="447" y="82"/>
                    <a:pt x="446" y="80"/>
                    <a:pt x="446" y="78"/>
                  </a:cubicBezTo>
                  <a:cubicBezTo>
                    <a:pt x="444" y="75"/>
                    <a:pt x="442" y="71"/>
                    <a:pt x="437" y="71"/>
                  </a:cubicBezTo>
                  <a:cubicBezTo>
                    <a:pt x="436" y="71"/>
                    <a:pt x="436" y="71"/>
                    <a:pt x="435" y="71"/>
                  </a:cubicBezTo>
                  <a:cubicBezTo>
                    <a:pt x="430" y="72"/>
                    <a:pt x="429" y="76"/>
                    <a:pt x="428" y="79"/>
                  </a:cubicBezTo>
                  <a:cubicBezTo>
                    <a:pt x="428" y="81"/>
                    <a:pt x="428" y="82"/>
                    <a:pt x="427" y="83"/>
                  </a:cubicBezTo>
                  <a:cubicBezTo>
                    <a:pt x="426" y="83"/>
                    <a:pt x="426" y="84"/>
                    <a:pt x="425" y="84"/>
                  </a:cubicBezTo>
                  <a:cubicBezTo>
                    <a:pt x="423" y="84"/>
                    <a:pt x="422" y="85"/>
                    <a:pt x="420" y="87"/>
                  </a:cubicBezTo>
                  <a:cubicBezTo>
                    <a:pt x="418" y="90"/>
                    <a:pt x="416" y="97"/>
                    <a:pt x="417" y="101"/>
                  </a:cubicBezTo>
                  <a:cubicBezTo>
                    <a:pt x="418" y="104"/>
                    <a:pt x="420" y="106"/>
                    <a:pt x="422" y="107"/>
                  </a:cubicBezTo>
                  <a:cubicBezTo>
                    <a:pt x="424" y="108"/>
                    <a:pt x="424" y="109"/>
                    <a:pt x="425" y="110"/>
                  </a:cubicBezTo>
                  <a:cubicBezTo>
                    <a:pt x="425" y="112"/>
                    <a:pt x="425" y="112"/>
                    <a:pt x="423" y="113"/>
                  </a:cubicBezTo>
                  <a:cubicBezTo>
                    <a:pt x="422" y="114"/>
                    <a:pt x="419" y="115"/>
                    <a:pt x="418" y="118"/>
                  </a:cubicBezTo>
                  <a:cubicBezTo>
                    <a:pt x="417" y="119"/>
                    <a:pt x="417" y="121"/>
                    <a:pt x="417" y="122"/>
                  </a:cubicBezTo>
                  <a:cubicBezTo>
                    <a:pt x="416" y="121"/>
                    <a:pt x="413" y="119"/>
                    <a:pt x="410" y="119"/>
                  </a:cubicBezTo>
                  <a:cubicBezTo>
                    <a:pt x="409" y="119"/>
                    <a:pt x="408" y="119"/>
                    <a:pt x="408" y="120"/>
                  </a:cubicBezTo>
                  <a:cubicBezTo>
                    <a:pt x="405" y="120"/>
                    <a:pt x="403" y="122"/>
                    <a:pt x="401" y="123"/>
                  </a:cubicBezTo>
                  <a:cubicBezTo>
                    <a:pt x="401" y="124"/>
                    <a:pt x="400" y="124"/>
                    <a:pt x="400" y="124"/>
                  </a:cubicBezTo>
                  <a:cubicBezTo>
                    <a:pt x="398" y="120"/>
                    <a:pt x="394" y="115"/>
                    <a:pt x="390" y="115"/>
                  </a:cubicBezTo>
                  <a:cubicBezTo>
                    <a:pt x="388" y="115"/>
                    <a:pt x="386" y="116"/>
                    <a:pt x="384" y="118"/>
                  </a:cubicBezTo>
                  <a:cubicBezTo>
                    <a:pt x="379" y="124"/>
                    <a:pt x="384" y="129"/>
                    <a:pt x="387" y="131"/>
                  </a:cubicBezTo>
                  <a:cubicBezTo>
                    <a:pt x="387" y="131"/>
                    <a:pt x="387" y="131"/>
                    <a:pt x="387" y="131"/>
                  </a:cubicBezTo>
                  <a:cubicBezTo>
                    <a:pt x="385" y="133"/>
                    <a:pt x="383" y="136"/>
                    <a:pt x="384" y="139"/>
                  </a:cubicBezTo>
                  <a:cubicBezTo>
                    <a:pt x="385" y="141"/>
                    <a:pt x="387" y="142"/>
                    <a:pt x="389" y="143"/>
                  </a:cubicBezTo>
                  <a:cubicBezTo>
                    <a:pt x="389" y="144"/>
                    <a:pt x="391" y="144"/>
                    <a:pt x="391" y="145"/>
                  </a:cubicBezTo>
                  <a:cubicBezTo>
                    <a:pt x="391" y="145"/>
                    <a:pt x="391" y="145"/>
                    <a:pt x="391" y="145"/>
                  </a:cubicBezTo>
                  <a:cubicBezTo>
                    <a:pt x="393" y="148"/>
                    <a:pt x="395" y="150"/>
                    <a:pt x="397" y="152"/>
                  </a:cubicBezTo>
                  <a:cubicBezTo>
                    <a:pt x="398" y="152"/>
                    <a:pt x="398" y="152"/>
                    <a:pt x="398" y="152"/>
                  </a:cubicBezTo>
                  <a:cubicBezTo>
                    <a:pt x="399" y="153"/>
                    <a:pt x="399" y="153"/>
                    <a:pt x="399" y="155"/>
                  </a:cubicBezTo>
                  <a:cubicBezTo>
                    <a:pt x="399" y="157"/>
                    <a:pt x="399" y="158"/>
                    <a:pt x="399" y="159"/>
                  </a:cubicBezTo>
                  <a:cubicBezTo>
                    <a:pt x="399" y="159"/>
                    <a:pt x="399" y="159"/>
                    <a:pt x="399" y="158"/>
                  </a:cubicBezTo>
                  <a:cubicBezTo>
                    <a:pt x="398" y="158"/>
                    <a:pt x="398" y="157"/>
                    <a:pt x="397" y="156"/>
                  </a:cubicBezTo>
                  <a:cubicBezTo>
                    <a:pt x="395" y="153"/>
                    <a:pt x="394" y="152"/>
                    <a:pt x="392" y="152"/>
                  </a:cubicBezTo>
                  <a:cubicBezTo>
                    <a:pt x="390" y="152"/>
                    <a:pt x="389" y="153"/>
                    <a:pt x="388" y="154"/>
                  </a:cubicBezTo>
                  <a:cubicBezTo>
                    <a:pt x="386" y="156"/>
                    <a:pt x="386" y="159"/>
                    <a:pt x="386" y="162"/>
                  </a:cubicBezTo>
                  <a:cubicBezTo>
                    <a:pt x="386" y="163"/>
                    <a:pt x="387" y="164"/>
                    <a:pt x="387" y="165"/>
                  </a:cubicBezTo>
                  <a:cubicBezTo>
                    <a:pt x="387" y="167"/>
                    <a:pt x="389" y="174"/>
                    <a:pt x="388" y="176"/>
                  </a:cubicBezTo>
                  <a:cubicBezTo>
                    <a:pt x="388" y="175"/>
                    <a:pt x="386" y="174"/>
                    <a:pt x="383" y="169"/>
                  </a:cubicBezTo>
                  <a:cubicBezTo>
                    <a:pt x="383" y="169"/>
                    <a:pt x="382" y="168"/>
                    <a:pt x="382" y="168"/>
                  </a:cubicBezTo>
                  <a:cubicBezTo>
                    <a:pt x="380" y="165"/>
                    <a:pt x="379" y="162"/>
                    <a:pt x="377" y="158"/>
                  </a:cubicBezTo>
                  <a:cubicBezTo>
                    <a:pt x="374" y="151"/>
                    <a:pt x="371" y="144"/>
                    <a:pt x="366" y="140"/>
                  </a:cubicBezTo>
                  <a:cubicBezTo>
                    <a:pt x="365" y="139"/>
                    <a:pt x="361" y="137"/>
                    <a:pt x="357" y="137"/>
                  </a:cubicBezTo>
                  <a:cubicBezTo>
                    <a:pt x="356" y="137"/>
                    <a:pt x="355" y="137"/>
                    <a:pt x="354" y="137"/>
                  </a:cubicBezTo>
                  <a:cubicBezTo>
                    <a:pt x="352" y="139"/>
                    <a:pt x="351" y="141"/>
                    <a:pt x="351" y="143"/>
                  </a:cubicBezTo>
                  <a:cubicBezTo>
                    <a:pt x="350" y="143"/>
                    <a:pt x="350" y="144"/>
                    <a:pt x="350" y="145"/>
                  </a:cubicBezTo>
                  <a:cubicBezTo>
                    <a:pt x="349" y="145"/>
                    <a:pt x="349" y="145"/>
                    <a:pt x="348" y="146"/>
                  </a:cubicBezTo>
                  <a:cubicBezTo>
                    <a:pt x="347" y="147"/>
                    <a:pt x="346" y="147"/>
                    <a:pt x="345" y="149"/>
                  </a:cubicBezTo>
                  <a:cubicBezTo>
                    <a:pt x="344" y="150"/>
                    <a:pt x="344" y="152"/>
                    <a:pt x="344" y="154"/>
                  </a:cubicBezTo>
                  <a:cubicBezTo>
                    <a:pt x="343" y="155"/>
                    <a:pt x="343" y="155"/>
                    <a:pt x="343" y="156"/>
                  </a:cubicBezTo>
                  <a:cubicBezTo>
                    <a:pt x="343" y="156"/>
                    <a:pt x="342" y="157"/>
                    <a:pt x="341" y="157"/>
                  </a:cubicBezTo>
                  <a:cubicBezTo>
                    <a:pt x="340" y="157"/>
                    <a:pt x="338" y="158"/>
                    <a:pt x="337" y="159"/>
                  </a:cubicBezTo>
                  <a:cubicBezTo>
                    <a:pt x="334" y="161"/>
                    <a:pt x="332" y="164"/>
                    <a:pt x="330" y="168"/>
                  </a:cubicBezTo>
                  <a:cubicBezTo>
                    <a:pt x="329" y="174"/>
                    <a:pt x="330" y="180"/>
                    <a:pt x="331" y="185"/>
                  </a:cubicBezTo>
                  <a:cubicBezTo>
                    <a:pt x="331" y="187"/>
                    <a:pt x="331" y="188"/>
                    <a:pt x="331" y="189"/>
                  </a:cubicBezTo>
                  <a:cubicBezTo>
                    <a:pt x="332" y="193"/>
                    <a:pt x="334" y="197"/>
                    <a:pt x="336" y="200"/>
                  </a:cubicBezTo>
                  <a:cubicBezTo>
                    <a:pt x="337" y="201"/>
                    <a:pt x="338" y="203"/>
                    <a:pt x="338" y="205"/>
                  </a:cubicBezTo>
                  <a:cubicBezTo>
                    <a:pt x="341" y="210"/>
                    <a:pt x="332" y="218"/>
                    <a:pt x="326" y="221"/>
                  </a:cubicBezTo>
                  <a:cubicBezTo>
                    <a:pt x="320" y="225"/>
                    <a:pt x="319" y="226"/>
                    <a:pt x="317" y="232"/>
                  </a:cubicBezTo>
                  <a:cubicBezTo>
                    <a:pt x="317" y="233"/>
                    <a:pt x="317" y="233"/>
                    <a:pt x="317" y="233"/>
                  </a:cubicBezTo>
                  <a:cubicBezTo>
                    <a:pt x="317" y="234"/>
                    <a:pt x="316" y="235"/>
                    <a:pt x="315" y="237"/>
                  </a:cubicBezTo>
                  <a:cubicBezTo>
                    <a:pt x="314" y="239"/>
                    <a:pt x="312" y="241"/>
                    <a:pt x="312" y="245"/>
                  </a:cubicBezTo>
                  <a:cubicBezTo>
                    <a:pt x="312" y="249"/>
                    <a:pt x="311" y="251"/>
                    <a:pt x="310" y="255"/>
                  </a:cubicBezTo>
                  <a:cubicBezTo>
                    <a:pt x="307" y="263"/>
                    <a:pt x="302" y="269"/>
                    <a:pt x="294" y="275"/>
                  </a:cubicBezTo>
                  <a:cubicBezTo>
                    <a:pt x="283" y="284"/>
                    <a:pt x="269" y="290"/>
                    <a:pt x="256" y="297"/>
                  </a:cubicBezTo>
                  <a:cubicBezTo>
                    <a:pt x="252" y="298"/>
                    <a:pt x="248" y="300"/>
                    <a:pt x="244" y="302"/>
                  </a:cubicBezTo>
                  <a:cubicBezTo>
                    <a:pt x="242" y="303"/>
                    <a:pt x="241" y="303"/>
                    <a:pt x="239" y="303"/>
                  </a:cubicBezTo>
                  <a:cubicBezTo>
                    <a:pt x="237" y="303"/>
                    <a:pt x="235" y="303"/>
                    <a:pt x="232" y="302"/>
                  </a:cubicBezTo>
                  <a:cubicBezTo>
                    <a:pt x="230" y="302"/>
                    <a:pt x="227" y="301"/>
                    <a:pt x="224" y="301"/>
                  </a:cubicBezTo>
                  <a:cubicBezTo>
                    <a:pt x="222" y="301"/>
                    <a:pt x="220" y="301"/>
                    <a:pt x="218" y="302"/>
                  </a:cubicBezTo>
                  <a:cubicBezTo>
                    <a:pt x="213" y="304"/>
                    <a:pt x="210" y="308"/>
                    <a:pt x="207" y="312"/>
                  </a:cubicBezTo>
                  <a:cubicBezTo>
                    <a:pt x="204" y="314"/>
                    <a:pt x="202" y="317"/>
                    <a:pt x="199" y="319"/>
                  </a:cubicBezTo>
                  <a:cubicBezTo>
                    <a:pt x="198" y="319"/>
                    <a:pt x="196" y="320"/>
                    <a:pt x="194" y="320"/>
                  </a:cubicBezTo>
                  <a:cubicBezTo>
                    <a:pt x="192" y="320"/>
                    <a:pt x="190" y="320"/>
                    <a:pt x="187" y="321"/>
                  </a:cubicBezTo>
                  <a:cubicBezTo>
                    <a:pt x="182" y="323"/>
                    <a:pt x="177" y="326"/>
                    <a:pt x="173" y="330"/>
                  </a:cubicBezTo>
                  <a:cubicBezTo>
                    <a:pt x="172" y="331"/>
                    <a:pt x="171" y="332"/>
                    <a:pt x="170" y="333"/>
                  </a:cubicBezTo>
                  <a:cubicBezTo>
                    <a:pt x="166" y="337"/>
                    <a:pt x="162" y="340"/>
                    <a:pt x="157" y="342"/>
                  </a:cubicBezTo>
                  <a:cubicBezTo>
                    <a:pt x="156" y="343"/>
                    <a:pt x="154" y="343"/>
                    <a:pt x="153" y="343"/>
                  </a:cubicBezTo>
                  <a:cubicBezTo>
                    <a:pt x="151" y="343"/>
                    <a:pt x="149" y="343"/>
                    <a:pt x="147" y="342"/>
                  </a:cubicBezTo>
                  <a:cubicBezTo>
                    <a:pt x="145" y="342"/>
                    <a:pt x="143" y="341"/>
                    <a:pt x="140" y="341"/>
                  </a:cubicBezTo>
                  <a:cubicBezTo>
                    <a:pt x="140" y="341"/>
                    <a:pt x="140" y="341"/>
                    <a:pt x="139" y="341"/>
                  </a:cubicBezTo>
                  <a:cubicBezTo>
                    <a:pt x="137" y="341"/>
                    <a:pt x="135" y="342"/>
                    <a:pt x="133" y="343"/>
                  </a:cubicBezTo>
                  <a:cubicBezTo>
                    <a:pt x="132" y="343"/>
                    <a:pt x="132" y="344"/>
                    <a:pt x="131" y="344"/>
                  </a:cubicBezTo>
                  <a:cubicBezTo>
                    <a:pt x="130" y="344"/>
                    <a:pt x="129" y="345"/>
                    <a:pt x="128" y="345"/>
                  </a:cubicBezTo>
                  <a:cubicBezTo>
                    <a:pt x="125" y="345"/>
                    <a:pt x="122" y="346"/>
                    <a:pt x="120" y="348"/>
                  </a:cubicBezTo>
                  <a:cubicBezTo>
                    <a:pt x="119" y="348"/>
                    <a:pt x="118" y="349"/>
                    <a:pt x="118" y="349"/>
                  </a:cubicBezTo>
                  <a:cubicBezTo>
                    <a:pt x="117" y="350"/>
                    <a:pt x="117" y="350"/>
                    <a:pt x="116" y="350"/>
                  </a:cubicBezTo>
                  <a:cubicBezTo>
                    <a:pt x="116" y="350"/>
                    <a:pt x="116" y="350"/>
                    <a:pt x="115" y="350"/>
                  </a:cubicBezTo>
                  <a:cubicBezTo>
                    <a:pt x="114" y="350"/>
                    <a:pt x="114" y="350"/>
                    <a:pt x="114" y="350"/>
                  </a:cubicBezTo>
                  <a:cubicBezTo>
                    <a:pt x="113" y="350"/>
                    <a:pt x="112" y="350"/>
                    <a:pt x="112" y="351"/>
                  </a:cubicBezTo>
                  <a:cubicBezTo>
                    <a:pt x="108" y="352"/>
                    <a:pt x="104" y="354"/>
                    <a:pt x="101" y="357"/>
                  </a:cubicBezTo>
                  <a:cubicBezTo>
                    <a:pt x="100" y="358"/>
                    <a:pt x="99" y="358"/>
                    <a:pt x="99" y="359"/>
                  </a:cubicBezTo>
                  <a:cubicBezTo>
                    <a:pt x="94" y="362"/>
                    <a:pt x="91" y="366"/>
                    <a:pt x="87" y="371"/>
                  </a:cubicBezTo>
                  <a:cubicBezTo>
                    <a:pt x="85" y="374"/>
                    <a:pt x="83" y="377"/>
                    <a:pt x="80" y="380"/>
                  </a:cubicBezTo>
                  <a:cubicBezTo>
                    <a:pt x="78" y="382"/>
                    <a:pt x="76" y="384"/>
                    <a:pt x="74" y="387"/>
                  </a:cubicBezTo>
                  <a:cubicBezTo>
                    <a:pt x="70" y="392"/>
                    <a:pt x="66" y="396"/>
                    <a:pt x="61" y="399"/>
                  </a:cubicBezTo>
                  <a:cubicBezTo>
                    <a:pt x="60" y="399"/>
                    <a:pt x="58" y="399"/>
                    <a:pt x="57" y="400"/>
                  </a:cubicBezTo>
                  <a:cubicBezTo>
                    <a:pt x="55" y="400"/>
                    <a:pt x="54" y="400"/>
                    <a:pt x="52" y="401"/>
                  </a:cubicBezTo>
                  <a:cubicBezTo>
                    <a:pt x="47" y="403"/>
                    <a:pt x="44" y="407"/>
                    <a:pt x="42" y="411"/>
                  </a:cubicBezTo>
                  <a:cubicBezTo>
                    <a:pt x="40" y="414"/>
                    <a:pt x="39" y="417"/>
                    <a:pt x="39" y="420"/>
                  </a:cubicBezTo>
                  <a:cubicBezTo>
                    <a:pt x="39" y="421"/>
                    <a:pt x="39" y="423"/>
                    <a:pt x="39" y="424"/>
                  </a:cubicBezTo>
                  <a:cubicBezTo>
                    <a:pt x="38" y="428"/>
                    <a:pt x="36" y="436"/>
                    <a:pt x="32" y="439"/>
                  </a:cubicBezTo>
                  <a:cubicBezTo>
                    <a:pt x="31" y="440"/>
                    <a:pt x="30" y="440"/>
                    <a:pt x="30" y="440"/>
                  </a:cubicBezTo>
                  <a:cubicBezTo>
                    <a:pt x="30" y="440"/>
                    <a:pt x="29" y="440"/>
                    <a:pt x="29" y="438"/>
                  </a:cubicBezTo>
                  <a:cubicBezTo>
                    <a:pt x="27" y="433"/>
                    <a:pt x="26" y="427"/>
                    <a:pt x="27" y="422"/>
                  </a:cubicBezTo>
                  <a:cubicBezTo>
                    <a:pt x="27" y="422"/>
                    <a:pt x="27" y="421"/>
                    <a:pt x="27" y="420"/>
                  </a:cubicBezTo>
                  <a:cubicBezTo>
                    <a:pt x="28" y="417"/>
                    <a:pt x="29" y="412"/>
                    <a:pt x="23" y="410"/>
                  </a:cubicBezTo>
                  <a:cubicBezTo>
                    <a:pt x="23" y="409"/>
                    <a:pt x="22" y="409"/>
                    <a:pt x="21" y="409"/>
                  </a:cubicBezTo>
                  <a:cubicBezTo>
                    <a:pt x="15" y="409"/>
                    <a:pt x="12" y="418"/>
                    <a:pt x="12" y="423"/>
                  </a:cubicBezTo>
                  <a:cubicBezTo>
                    <a:pt x="12" y="424"/>
                    <a:pt x="12" y="426"/>
                    <a:pt x="12" y="427"/>
                  </a:cubicBezTo>
                  <a:cubicBezTo>
                    <a:pt x="12" y="431"/>
                    <a:pt x="12" y="435"/>
                    <a:pt x="10" y="438"/>
                  </a:cubicBezTo>
                  <a:cubicBezTo>
                    <a:pt x="10" y="439"/>
                    <a:pt x="10" y="440"/>
                    <a:pt x="9" y="441"/>
                  </a:cubicBezTo>
                  <a:cubicBezTo>
                    <a:pt x="7" y="445"/>
                    <a:pt x="4" y="451"/>
                    <a:pt x="7" y="455"/>
                  </a:cubicBezTo>
                  <a:cubicBezTo>
                    <a:pt x="8" y="457"/>
                    <a:pt x="9" y="459"/>
                    <a:pt x="11" y="460"/>
                  </a:cubicBezTo>
                  <a:cubicBezTo>
                    <a:pt x="13" y="462"/>
                    <a:pt x="14" y="462"/>
                    <a:pt x="14" y="464"/>
                  </a:cubicBezTo>
                  <a:cubicBezTo>
                    <a:pt x="15" y="466"/>
                    <a:pt x="15" y="469"/>
                    <a:pt x="15" y="471"/>
                  </a:cubicBezTo>
                  <a:cubicBezTo>
                    <a:pt x="16" y="474"/>
                    <a:pt x="16" y="476"/>
                    <a:pt x="16" y="478"/>
                  </a:cubicBezTo>
                  <a:cubicBezTo>
                    <a:pt x="17" y="483"/>
                    <a:pt x="18" y="487"/>
                    <a:pt x="16" y="490"/>
                  </a:cubicBezTo>
                  <a:cubicBezTo>
                    <a:pt x="12" y="499"/>
                    <a:pt x="0" y="523"/>
                    <a:pt x="11" y="534"/>
                  </a:cubicBezTo>
                  <a:cubicBezTo>
                    <a:pt x="13" y="535"/>
                    <a:pt x="14" y="536"/>
                    <a:pt x="16" y="537"/>
                  </a:cubicBezTo>
                  <a:cubicBezTo>
                    <a:pt x="18" y="539"/>
                    <a:pt x="19" y="540"/>
                    <a:pt x="20" y="542"/>
                  </a:cubicBezTo>
                  <a:cubicBezTo>
                    <a:pt x="22" y="544"/>
                    <a:pt x="23" y="547"/>
                    <a:pt x="23" y="550"/>
                  </a:cubicBezTo>
                  <a:cubicBezTo>
                    <a:pt x="24" y="553"/>
                    <a:pt x="25" y="557"/>
                    <a:pt x="28" y="561"/>
                  </a:cubicBezTo>
                  <a:cubicBezTo>
                    <a:pt x="30" y="563"/>
                    <a:pt x="32" y="566"/>
                    <a:pt x="34" y="568"/>
                  </a:cubicBezTo>
                  <a:cubicBezTo>
                    <a:pt x="37" y="571"/>
                    <a:pt x="39" y="573"/>
                    <a:pt x="41" y="576"/>
                  </a:cubicBezTo>
                  <a:cubicBezTo>
                    <a:pt x="42" y="578"/>
                    <a:pt x="44" y="580"/>
                    <a:pt x="46" y="582"/>
                  </a:cubicBezTo>
                  <a:cubicBezTo>
                    <a:pt x="48" y="583"/>
                    <a:pt x="50" y="585"/>
                    <a:pt x="51" y="588"/>
                  </a:cubicBezTo>
                  <a:cubicBezTo>
                    <a:pt x="53" y="591"/>
                    <a:pt x="53" y="597"/>
                    <a:pt x="53" y="601"/>
                  </a:cubicBezTo>
                  <a:cubicBezTo>
                    <a:pt x="53" y="603"/>
                    <a:pt x="53" y="603"/>
                    <a:pt x="53" y="603"/>
                  </a:cubicBezTo>
                  <a:cubicBezTo>
                    <a:pt x="53" y="606"/>
                    <a:pt x="52" y="607"/>
                    <a:pt x="52" y="607"/>
                  </a:cubicBezTo>
                  <a:cubicBezTo>
                    <a:pt x="52" y="607"/>
                    <a:pt x="52" y="607"/>
                    <a:pt x="50" y="605"/>
                  </a:cubicBezTo>
                  <a:cubicBezTo>
                    <a:pt x="50" y="605"/>
                    <a:pt x="49" y="604"/>
                    <a:pt x="49" y="604"/>
                  </a:cubicBezTo>
                  <a:cubicBezTo>
                    <a:pt x="48" y="602"/>
                    <a:pt x="46" y="599"/>
                    <a:pt x="43" y="598"/>
                  </a:cubicBezTo>
                  <a:cubicBezTo>
                    <a:pt x="43" y="598"/>
                    <a:pt x="42" y="598"/>
                    <a:pt x="41" y="598"/>
                  </a:cubicBezTo>
                  <a:cubicBezTo>
                    <a:pt x="40" y="598"/>
                    <a:pt x="38" y="598"/>
                    <a:pt x="37" y="599"/>
                  </a:cubicBezTo>
                  <a:cubicBezTo>
                    <a:pt x="37" y="599"/>
                    <a:pt x="37" y="598"/>
                    <a:pt x="37" y="598"/>
                  </a:cubicBezTo>
                  <a:cubicBezTo>
                    <a:pt x="37" y="595"/>
                    <a:pt x="37" y="590"/>
                    <a:pt x="36" y="586"/>
                  </a:cubicBezTo>
                  <a:cubicBezTo>
                    <a:pt x="34" y="579"/>
                    <a:pt x="30" y="577"/>
                    <a:pt x="27" y="577"/>
                  </a:cubicBezTo>
                  <a:cubicBezTo>
                    <a:pt x="27" y="580"/>
                    <a:pt x="27" y="580"/>
                    <a:pt x="27" y="580"/>
                  </a:cubicBezTo>
                  <a:cubicBezTo>
                    <a:pt x="26" y="580"/>
                    <a:pt x="26" y="580"/>
                    <a:pt x="25" y="580"/>
                  </a:cubicBezTo>
                  <a:cubicBezTo>
                    <a:pt x="18" y="583"/>
                    <a:pt x="25" y="597"/>
                    <a:pt x="31" y="601"/>
                  </a:cubicBezTo>
                  <a:cubicBezTo>
                    <a:pt x="31" y="602"/>
                    <a:pt x="31" y="602"/>
                    <a:pt x="31" y="602"/>
                  </a:cubicBezTo>
                  <a:cubicBezTo>
                    <a:pt x="34" y="602"/>
                    <a:pt x="34" y="602"/>
                    <a:pt x="34" y="602"/>
                  </a:cubicBezTo>
                  <a:cubicBezTo>
                    <a:pt x="34" y="605"/>
                    <a:pt x="34" y="605"/>
                    <a:pt x="34" y="605"/>
                  </a:cubicBezTo>
                  <a:cubicBezTo>
                    <a:pt x="35" y="605"/>
                    <a:pt x="35" y="605"/>
                    <a:pt x="35" y="605"/>
                  </a:cubicBezTo>
                  <a:cubicBezTo>
                    <a:pt x="35" y="605"/>
                    <a:pt x="35" y="606"/>
                    <a:pt x="36" y="606"/>
                  </a:cubicBezTo>
                  <a:cubicBezTo>
                    <a:pt x="36" y="608"/>
                    <a:pt x="37" y="609"/>
                    <a:pt x="38" y="610"/>
                  </a:cubicBezTo>
                  <a:cubicBezTo>
                    <a:pt x="39" y="611"/>
                    <a:pt x="40" y="612"/>
                    <a:pt x="40" y="613"/>
                  </a:cubicBezTo>
                  <a:cubicBezTo>
                    <a:pt x="40" y="616"/>
                    <a:pt x="40" y="618"/>
                    <a:pt x="39" y="619"/>
                  </a:cubicBezTo>
                  <a:cubicBezTo>
                    <a:pt x="39" y="619"/>
                    <a:pt x="38" y="619"/>
                    <a:pt x="38" y="619"/>
                  </a:cubicBezTo>
                  <a:cubicBezTo>
                    <a:pt x="36" y="618"/>
                    <a:pt x="33" y="612"/>
                    <a:pt x="32" y="610"/>
                  </a:cubicBezTo>
                  <a:cubicBezTo>
                    <a:pt x="31" y="608"/>
                    <a:pt x="30" y="607"/>
                    <a:pt x="29" y="606"/>
                  </a:cubicBezTo>
                  <a:cubicBezTo>
                    <a:pt x="29" y="605"/>
                    <a:pt x="29" y="605"/>
                    <a:pt x="29" y="604"/>
                  </a:cubicBezTo>
                  <a:cubicBezTo>
                    <a:pt x="27" y="601"/>
                    <a:pt x="25" y="597"/>
                    <a:pt x="22" y="597"/>
                  </a:cubicBezTo>
                  <a:cubicBezTo>
                    <a:pt x="21" y="597"/>
                    <a:pt x="21" y="597"/>
                    <a:pt x="21" y="597"/>
                  </a:cubicBezTo>
                  <a:cubicBezTo>
                    <a:pt x="20" y="597"/>
                    <a:pt x="18" y="598"/>
                    <a:pt x="17" y="599"/>
                  </a:cubicBezTo>
                  <a:cubicBezTo>
                    <a:pt x="15" y="601"/>
                    <a:pt x="14" y="605"/>
                    <a:pt x="14" y="607"/>
                  </a:cubicBezTo>
                  <a:cubicBezTo>
                    <a:pt x="15" y="616"/>
                    <a:pt x="23" y="622"/>
                    <a:pt x="29" y="627"/>
                  </a:cubicBezTo>
                  <a:cubicBezTo>
                    <a:pt x="29" y="627"/>
                    <a:pt x="32" y="629"/>
                    <a:pt x="33" y="630"/>
                  </a:cubicBezTo>
                  <a:cubicBezTo>
                    <a:pt x="38" y="633"/>
                    <a:pt x="41" y="636"/>
                    <a:pt x="45" y="640"/>
                  </a:cubicBezTo>
                  <a:cubicBezTo>
                    <a:pt x="46" y="642"/>
                    <a:pt x="48" y="644"/>
                    <a:pt x="49" y="645"/>
                  </a:cubicBezTo>
                  <a:cubicBezTo>
                    <a:pt x="53" y="650"/>
                    <a:pt x="57" y="654"/>
                    <a:pt x="58" y="659"/>
                  </a:cubicBezTo>
                  <a:cubicBezTo>
                    <a:pt x="58" y="662"/>
                    <a:pt x="58" y="664"/>
                    <a:pt x="59" y="667"/>
                  </a:cubicBezTo>
                  <a:cubicBezTo>
                    <a:pt x="59" y="675"/>
                    <a:pt x="60" y="682"/>
                    <a:pt x="70" y="690"/>
                  </a:cubicBezTo>
                  <a:cubicBezTo>
                    <a:pt x="74" y="693"/>
                    <a:pt x="77" y="697"/>
                    <a:pt x="80" y="702"/>
                  </a:cubicBezTo>
                  <a:cubicBezTo>
                    <a:pt x="81" y="703"/>
                    <a:pt x="81" y="704"/>
                    <a:pt x="82" y="706"/>
                  </a:cubicBezTo>
                  <a:cubicBezTo>
                    <a:pt x="87" y="712"/>
                    <a:pt x="93" y="715"/>
                    <a:pt x="99" y="718"/>
                  </a:cubicBezTo>
                  <a:cubicBezTo>
                    <a:pt x="102" y="720"/>
                    <a:pt x="103" y="723"/>
                    <a:pt x="103" y="729"/>
                  </a:cubicBezTo>
                  <a:cubicBezTo>
                    <a:pt x="102" y="735"/>
                    <a:pt x="103" y="740"/>
                    <a:pt x="104" y="744"/>
                  </a:cubicBezTo>
                  <a:cubicBezTo>
                    <a:pt x="105" y="747"/>
                    <a:pt x="106" y="749"/>
                    <a:pt x="106" y="752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9" y="771"/>
                    <a:pt x="111" y="790"/>
                    <a:pt x="123" y="802"/>
                  </a:cubicBezTo>
                  <a:cubicBezTo>
                    <a:pt x="126" y="804"/>
                    <a:pt x="127" y="806"/>
                    <a:pt x="128" y="809"/>
                  </a:cubicBezTo>
                  <a:cubicBezTo>
                    <a:pt x="130" y="811"/>
                    <a:pt x="131" y="813"/>
                    <a:pt x="132" y="815"/>
                  </a:cubicBezTo>
                  <a:cubicBezTo>
                    <a:pt x="134" y="817"/>
                    <a:pt x="135" y="819"/>
                    <a:pt x="137" y="821"/>
                  </a:cubicBezTo>
                  <a:cubicBezTo>
                    <a:pt x="139" y="824"/>
                    <a:pt x="142" y="827"/>
                    <a:pt x="143" y="830"/>
                  </a:cubicBezTo>
                  <a:cubicBezTo>
                    <a:pt x="148" y="838"/>
                    <a:pt x="150" y="848"/>
                    <a:pt x="150" y="859"/>
                  </a:cubicBezTo>
                  <a:cubicBezTo>
                    <a:pt x="150" y="861"/>
                    <a:pt x="149" y="863"/>
                    <a:pt x="149" y="866"/>
                  </a:cubicBezTo>
                  <a:cubicBezTo>
                    <a:pt x="148" y="873"/>
                    <a:pt x="148" y="879"/>
                    <a:pt x="151" y="887"/>
                  </a:cubicBezTo>
                  <a:cubicBezTo>
                    <a:pt x="155" y="894"/>
                    <a:pt x="156" y="905"/>
                    <a:pt x="151" y="911"/>
                  </a:cubicBezTo>
                  <a:cubicBezTo>
                    <a:pt x="148" y="913"/>
                    <a:pt x="146" y="915"/>
                    <a:pt x="144" y="915"/>
                  </a:cubicBezTo>
                  <a:cubicBezTo>
                    <a:pt x="144" y="915"/>
                    <a:pt x="143" y="915"/>
                    <a:pt x="143" y="915"/>
                  </a:cubicBezTo>
                  <a:cubicBezTo>
                    <a:pt x="142" y="915"/>
                    <a:pt x="141" y="913"/>
                    <a:pt x="141" y="913"/>
                  </a:cubicBezTo>
                  <a:cubicBezTo>
                    <a:pt x="139" y="911"/>
                    <a:pt x="137" y="909"/>
                    <a:pt x="134" y="909"/>
                  </a:cubicBezTo>
                  <a:cubicBezTo>
                    <a:pt x="134" y="909"/>
                    <a:pt x="133" y="910"/>
                    <a:pt x="132" y="910"/>
                  </a:cubicBezTo>
                  <a:cubicBezTo>
                    <a:pt x="128" y="912"/>
                    <a:pt x="130" y="918"/>
                    <a:pt x="131" y="921"/>
                  </a:cubicBezTo>
                  <a:cubicBezTo>
                    <a:pt x="131" y="922"/>
                    <a:pt x="131" y="922"/>
                    <a:pt x="131" y="922"/>
                  </a:cubicBezTo>
                  <a:cubicBezTo>
                    <a:pt x="132" y="925"/>
                    <a:pt x="133" y="928"/>
                    <a:pt x="133" y="931"/>
                  </a:cubicBezTo>
                  <a:cubicBezTo>
                    <a:pt x="134" y="934"/>
                    <a:pt x="135" y="938"/>
                    <a:pt x="136" y="941"/>
                  </a:cubicBezTo>
                  <a:cubicBezTo>
                    <a:pt x="138" y="949"/>
                    <a:pt x="144" y="950"/>
                    <a:pt x="148" y="950"/>
                  </a:cubicBezTo>
                  <a:cubicBezTo>
                    <a:pt x="149" y="950"/>
                    <a:pt x="150" y="950"/>
                    <a:pt x="151" y="950"/>
                  </a:cubicBezTo>
                  <a:cubicBezTo>
                    <a:pt x="151" y="949"/>
                    <a:pt x="152" y="949"/>
                    <a:pt x="153" y="949"/>
                  </a:cubicBezTo>
                  <a:cubicBezTo>
                    <a:pt x="154" y="949"/>
                    <a:pt x="155" y="949"/>
                    <a:pt x="156" y="950"/>
                  </a:cubicBezTo>
                  <a:cubicBezTo>
                    <a:pt x="161" y="950"/>
                    <a:pt x="164" y="954"/>
                    <a:pt x="167" y="958"/>
                  </a:cubicBezTo>
                  <a:cubicBezTo>
                    <a:pt x="169" y="960"/>
                    <a:pt x="171" y="963"/>
                    <a:pt x="174" y="965"/>
                  </a:cubicBezTo>
                  <a:cubicBezTo>
                    <a:pt x="179" y="969"/>
                    <a:pt x="188" y="970"/>
                    <a:pt x="195" y="970"/>
                  </a:cubicBezTo>
                  <a:cubicBezTo>
                    <a:pt x="196" y="970"/>
                    <a:pt x="198" y="971"/>
                    <a:pt x="199" y="971"/>
                  </a:cubicBezTo>
                  <a:cubicBezTo>
                    <a:pt x="202" y="971"/>
                    <a:pt x="205" y="971"/>
                    <a:pt x="208" y="971"/>
                  </a:cubicBezTo>
                  <a:cubicBezTo>
                    <a:pt x="215" y="971"/>
                    <a:pt x="222" y="970"/>
                    <a:pt x="229" y="969"/>
                  </a:cubicBezTo>
                  <a:cubicBezTo>
                    <a:pt x="232" y="969"/>
                    <a:pt x="235" y="969"/>
                    <a:pt x="238" y="969"/>
                  </a:cubicBezTo>
                  <a:cubicBezTo>
                    <a:pt x="245" y="969"/>
                    <a:pt x="253" y="968"/>
                    <a:pt x="260" y="965"/>
                  </a:cubicBezTo>
                  <a:cubicBezTo>
                    <a:pt x="265" y="962"/>
                    <a:pt x="269" y="956"/>
                    <a:pt x="272" y="950"/>
                  </a:cubicBezTo>
                  <a:cubicBezTo>
                    <a:pt x="275" y="945"/>
                    <a:pt x="278" y="939"/>
                    <a:pt x="284" y="937"/>
                  </a:cubicBezTo>
                  <a:cubicBezTo>
                    <a:pt x="284" y="937"/>
                    <a:pt x="285" y="937"/>
                    <a:pt x="285" y="937"/>
                  </a:cubicBezTo>
                  <a:cubicBezTo>
                    <a:pt x="287" y="937"/>
                    <a:pt x="288" y="938"/>
                    <a:pt x="290" y="938"/>
                  </a:cubicBezTo>
                  <a:cubicBezTo>
                    <a:pt x="292" y="939"/>
                    <a:pt x="294" y="940"/>
                    <a:pt x="296" y="940"/>
                  </a:cubicBezTo>
                  <a:cubicBezTo>
                    <a:pt x="299" y="940"/>
                    <a:pt x="301" y="939"/>
                    <a:pt x="303" y="936"/>
                  </a:cubicBezTo>
                  <a:cubicBezTo>
                    <a:pt x="305" y="934"/>
                    <a:pt x="306" y="930"/>
                    <a:pt x="306" y="926"/>
                  </a:cubicBezTo>
                  <a:cubicBezTo>
                    <a:pt x="306" y="924"/>
                    <a:pt x="307" y="922"/>
                    <a:pt x="307" y="921"/>
                  </a:cubicBezTo>
                  <a:cubicBezTo>
                    <a:pt x="309" y="918"/>
                    <a:pt x="313" y="910"/>
                    <a:pt x="319" y="910"/>
                  </a:cubicBezTo>
                  <a:cubicBezTo>
                    <a:pt x="319" y="910"/>
                    <a:pt x="320" y="910"/>
                    <a:pt x="320" y="910"/>
                  </a:cubicBezTo>
                  <a:cubicBezTo>
                    <a:pt x="322" y="910"/>
                    <a:pt x="324" y="911"/>
                    <a:pt x="325" y="911"/>
                  </a:cubicBezTo>
                  <a:cubicBezTo>
                    <a:pt x="329" y="912"/>
                    <a:pt x="332" y="912"/>
                    <a:pt x="336" y="912"/>
                  </a:cubicBezTo>
                  <a:cubicBezTo>
                    <a:pt x="337" y="912"/>
                    <a:pt x="337" y="912"/>
                    <a:pt x="337" y="912"/>
                  </a:cubicBezTo>
                  <a:cubicBezTo>
                    <a:pt x="342" y="912"/>
                    <a:pt x="345" y="910"/>
                    <a:pt x="348" y="908"/>
                  </a:cubicBezTo>
                  <a:cubicBezTo>
                    <a:pt x="349" y="907"/>
                    <a:pt x="350" y="907"/>
                    <a:pt x="351" y="906"/>
                  </a:cubicBezTo>
                  <a:cubicBezTo>
                    <a:pt x="356" y="903"/>
                    <a:pt x="363" y="901"/>
                    <a:pt x="371" y="901"/>
                  </a:cubicBezTo>
                  <a:cubicBezTo>
                    <a:pt x="375" y="901"/>
                    <a:pt x="380" y="901"/>
                    <a:pt x="385" y="902"/>
                  </a:cubicBezTo>
                  <a:cubicBezTo>
                    <a:pt x="387" y="903"/>
                    <a:pt x="389" y="903"/>
                    <a:pt x="390" y="903"/>
                  </a:cubicBezTo>
                  <a:cubicBezTo>
                    <a:pt x="394" y="904"/>
                    <a:pt x="397" y="905"/>
                    <a:pt x="400" y="905"/>
                  </a:cubicBezTo>
                  <a:cubicBezTo>
                    <a:pt x="403" y="905"/>
                    <a:pt x="406" y="904"/>
                    <a:pt x="409" y="903"/>
                  </a:cubicBezTo>
                  <a:cubicBezTo>
                    <a:pt x="414" y="902"/>
                    <a:pt x="418" y="900"/>
                    <a:pt x="423" y="898"/>
                  </a:cubicBezTo>
                  <a:cubicBezTo>
                    <a:pt x="424" y="897"/>
                    <a:pt x="425" y="897"/>
                    <a:pt x="426" y="897"/>
                  </a:cubicBezTo>
                  <a:cubicBezTo>
                    <a:pt x="430" y="900"/>
                    <a:pt x="434" y="903"/>
                    <a:pt x="438" y="903"/>
                  </a:cubicBezTo>
                  <a:cubicBezTo>
                    <a:pt x="438" y="903"/>
                    <a:pt x="439" y="903"/>
                    <a:pt x="439" y="903"/>
                  </a:cubicBezTo>
                  <a:cubicBezTo>
                    <a:pt x="442" y="902"/>
                    <a:pt x="443" y="900"/>
                    <a:pt x="444" y="898"/>
                  </a:cubicBezTo>
                  <a:cubicBezTo>
                    <a:pt x="444" y="898"/>
                    <a:pt x="444" y="898"/>
                    <a:pt x="445" y="897"/>
                  </a:cubicBezTo>
                  <a:cubicBezTo>
                    <a:pt x="445" y="897"/>
                    <a:pt x="447" y="896"/>
                    <a:pt x="448" y="896"/>
                  </a:cubicBezTo>
                  <a:cubicBezTo>
                    <a:pt x="450" y="895"/>
                    <a:pt x="452" y="895"/>
                    <a:pt x="454" y="893"/>
                  </a:cubicBezTo>
                  <a:cubicBezTo>
                    <a:pt x="460" y="887"/>
                    <a:pt x="467" y="877"/>
                    <a:pt x="468" y="867"/>
                  </a:cubicBezTo>
                  <a:cubicBezTo>
                    <a:pt x="468" y="866"/>
                    <a:pt x="468" y="864"/>
                    <a:pt x="468" y="863"/>
                  </a:cubicBezTo>
                  <a:cubicBezTo>
                    <a:pt x="468" y="860"/>
                    <a:pt x="468" y="858"/>
                    <a:pt x="470" y="855"/>
                  </a:cubicBezTo>
                  <a:cubicBezTo>
                    <a:pt x="472" y="853"/>
                    <a:pt x="474" y="853"/>
                    <a:pt x="477" y="853"/>
                  </a:cubicBezTo>
                  <a:cubicBezTo>
                    <a:pt x="480" y="853"/>
                    <a:pt x="480" y="853"/>
                    <a:pt x="480" y="853"/>
                  </a:cubicBezTo>
                  <a:cubicBezTo>
                    <a:pt x="481" y="853"/>
                    <a:pt x="482" y="853"/>
                    <a:pt x="483" y="853"/>
                  </a:cubicBezTo>
                  <a:cubicBezTo>
                    <a:pt x="485" y="853"/>
                    <a:pt x="485" y="853"/>
                    <a:pt x="485" y="853"/>
                  </a:cubicBezTo>
                  <a:cubicBezTo>
                    <a:pt x="489" y="853"/>
                    <a:pt x="494" y="852"/>
                    <a:pt x="498" y="846"/>
                  </a:cubicBezTo>
                  <a:cubicBezTo>
                    <a:pt x="501" y="840"/>
                    <a:pt x="501" y="840"/>
                    <a:pt x="507" y="837"/>
                  </a:cubicBezTo>
                  <a:cubicBezTo>
                    <a:pt x="512" y="835"/>
                    <a:pt x="516" y="831"/>
                    <a:pt x="520" y="828"/>
                  </a:cubicBezTo>
                  <a:cubicBezTo>
                    <a:pt x="527" y="823"/>
                    <a:pt x="533" y="818"/>
                    <a:pt x="540" y="817"/>
                  </a:cubicBezTo>
                  <a:cubicBezTo>
                    <a:pt x="542" y="817"/>
                    <a:pt x="543" y="817"/>
                    <a:pt x="545" y="817"/>
                  </a:cubicBezTo>
                  <a:cubicBezTo>
                    <a:pt x="549" y="817"/>
                    <a:pt x="553" y="818"/>
                    <a:pt x="557" y="818"/>
                  </a:cubicBezTo>
                  <a:cubicBezTo>
                    <a:pt x="561" y="818"/>
                    <a:pt x="566" y="819"/>
                    <a:pt x="570" y="819"/>
                  </a:cubicBezTo>
                  <a:cubicBezTo>
                    <a:pt x="570" y="819"/>
                    <a:pt x="570" y="819"/>
                    <a:pt x="570" y="819"/>
                  </a:cubicBezTo>
                  <a:cubicBezTo>
                    <a:pt x="575" y="819"/>
                    <a:pt x="579" y="818"/>
                    <a:pt x="583" y="817"/>
                  </a:cubicBezTo>
                  <a:cubicBezTo>
                    <a:pt x="588" y="815"/>
                    <a:pt x="591" y="813"/>
                    <a:pt x="595" y="811"/>
                  </a:cubicBezTo>
                  <a:cubicBezTo>
                    <a:pt x="599" y="808"/>
                    <a:pt x="602" y="806"/>
                    <a:pt x="606" y="805"/>
                  </a:cubicBezTo>
                  <a:cubicBezTo>
                    <a:pt x="613" y="803"/>
                    <a:pt x="619" y="800"/>
                    <a:pt x="624" y="797"/>
                  </a:cubicBezTo>
                  <a:cubicBezTo>
                    <a:pt x="626" y="796"/>
                    <a:pt x="627" y="795"/>
                    <a:pt x="629" y="794"/>
                  </a:cubicBezTo>
                  <a:cubicBezTo>
                    <a:pt x="633" y="793"/>
                    <a:pt x="637" y="791"/>
                    <a:pt x="641" y="789"/>
                  </a:cubicBezTo>
                  <a:cubicBezTo>
                    <a:pt x="643" y="788"/>
                    <a:pt x="643" y="788"/>
                    <a:pt x="643" y="788"/>
                  </a:cubicBezTo>
                  <a:lnTo>
                    <a:pt x="616" y="45"/>
                  </a:ln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8">
              <a:extLst>
                <a:ext uri="{FF2B5EF4-FFF2-40B4-BE49-F238E27FC236}">
                  <a16:creationId xmlns:a16="http://schemas.microsoft.com/office/drawing/2014/main" id="{FEA2D160-4DE8-4E59-8482-678C8CBE9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121"/>
              <a:ext cx="61" cy="69"/>
            </a:xfrm>
            <a:custGeom>
              <a:avLst/>
              <a:gdLst>
                <a:gd name="T0" fmla="*/ 20 w 21"/>
                <a:gd name="T1" fmla="*/ 16 h 24"/>
                <a:gd name="T2" fmla="*/ 8 w 21"/>
                <a:gd name="T3" fmla="*/ 0 h 24"/>
                <a:gd name="T4" fmla="*/ 4 w 21"/>
                <a:gd name="T5" fmla="*/ 2 h 24"/>
                <a:gd name="T6" fmla="*/ 8 w 21"/>
                <a:gd name="T7" fmla="*/ 19 h 24"/>
                <a:gd name="T8" fmla="*/ 15 w 21"/>
                <a:gd name="T9" fmla="*/ 24 h 24"/>
                <a:gd name="T10" fmla="*/ 19 w 21"/>
                <a:gd name="T11" fmla="*/ 22 h 24"/>
                <a:gd name="T12" fmla="*/ 20 w 21"/>
                <a:gd name="T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20" y="16"/>
                  </a:moveTo>
                  <a:cubicBezTo>
                    <a:pt x="20" y="15"/>
                    <a:pt x="15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0" y="7"/>
                    <a:pt x="4" y="15"/>
                    <a:pt x="8" y="19"/>
                  </a:cubicBezTo>
                  <a:cubicBezTo>
                    <a:pt x="9" y="21"/>
                    <a:pt x="12" y="24"/>
                    <a:pt x="15" y="24"/>
                  </a:cubicBezTo>
                  <a:cubicBezTo>
                    <a:pt x="17" y="24"/>
                    <a:pt x="18" y="23"/>
                    <a:pt x="19" y="22"/>
                  </a:cubicBezTo>
                  <a:cubicBezTo>
                    <a:pt x="20" y="21"/>
                    <a:pt x="21" y="18"/>
                    <a:pt x="20" y="1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9">
              <a:extLst>
                <a:ext uri="{FF2B5EF4-FFF2-40B4-BE49-F238E27FC236}">
                  <a16:creationId xmlns:a16="http://schemas.microsoft.com/office/drawing/2014/main" id="{5EAA13C4-9EDD-4843-AAAF-EA1A733DE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499"/>
              <a:ext cx="63" cy="70"/>
            </a:xfrm>
            <a:custGeom>
              <a:avLst/>
              <a:gdLst>
                <a:gd name="T0" fmla="*/ 17 w 22"/>
                <a:gd name="T1" fmla="*/ 11 h 24"/>
                <a:gd name="T2" fmla="*/ 14 w 22"/>
                <a:gd name="T3" fmla="*/ 10 h 24"/>
                <a:gd name="T4" fmla="*/ 12 w 22"/>
                <a:gd name="T5" fmla="*/ 11 h 24"/>
                <a:gd name="T6" fmla="*/ 13 w 22"/>
                <a:gd name="T7" fmla="*/ 5 h 24"/>
                <a:gd name="T8" fmla="*/ 8 w 22"/>
                <a:gd name="T9" fmla="*/ 0 h 24"/>
                <a:gd name="T10" fmla="*/ 4 w 22"/>
                <a:gd name="T11" fmla="*/ 1 h 24"/>
                <a:gd name="T12" fmla="*/ 1 w 22"/>
                <a:gd name="T13" fmla="*/ 13 h 24"/>
                <a:gd name="T14" fmla="*/ 5 w 22"/>
                <a:gd name="T15" fmla="*/ 17 h 24"/>
                <a:gd name="T16" fmla="*/ 7 w 22"/>
                <a:gd name="T17" fmla="*/ 16 h 24"/>
                <a:gd name="T18" fmla="*/ 9 w 22"/>
                <a:gd name="T19" fmla="*/ 15 h 24"/>
                <a:gd name="T20" fmla="*/ 9 w 22"/>
                <a:gd name="T21" fmla="*/ 16 h 24"/>
                <a:gd name="T22" fmla="*/ 10 w 22"/>
                <a:gd name="T23" fmla="*/ 18 h 24"/>
                <a:gd name="T24" fmla="*/ 13 w 22"/>
                <a:gd name="T25" fmla="*/ 23 h 24"/>
                <a:gd name="T26" fmla="*/ 18 w 22"/>
                <a:gd name="T27" fmla="*/ 24 h 24"/>
                <a:gd name="T28" fmla="*/ 19 w 22"/>
                <a:gd name="T29" fmla="*/ 24 h 24"/>
                <a:gd name="T30" fmla="*/ 21 w 22"/>
                <a:gd name="T31" fmla="*/ 23 h 24"/>
                <a:gd name="T32" fmla="*/ 22 w 22"/>
                <a:gd name="T33" fmla="*/ 22 h 24"/>
                <a:gd name="T34" fmla="*/ 22 w 22"/>
                <a:gd name="T35" fmla="*/ 17 h 24"/>
                <a:gd name="T36" fmla="*/ 17 w 22"/>
                <a:gd name="T3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4">
                  <a:moveTo>
                    <a:pt x="17" y="11"/>
                  </a:moveTo>
                  <a:cubicBezTo>
                    <a:pt x="16" y="11"/>
                    <a:pt x="15" y="10"/>
                    <a:pt x="14" y="10"/>
                  </a:cubicBezTo>
                  <a:cubicBezTo>
                    <a:pt x="13" y="10"/>
                    <a:pt x="13" y="11"/>
                    <a:pt x="12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13" y="2"/>
                    <a:pt x="11" y="0"/>
                    <a:pt x="8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1" y="15"/>
                    <a:pt x="3" y="17"/>
                    <a:pt x="5" y="17"/>
                  </a:cubicBezTo>
                  <a:cubicBezTo>
                    <a:pt x="6" y="17"/>
                    <a:pt x="6" y="17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0" y="19"/>
                    <a:pt x="11" y="22"/>
                    <a:pt x="13" y="23"/>
                  </a:cubicBezTo>
                  <a:cubicBezTo>
                    <a:pt x="15" y="23"/>
                    <a:pt x="16" y="24"/>
                    <a:pt x="18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0"/>
                    <a:pt x="22" y="19"/>
                    <a:pt x="22" y="17"/>
                  </a:cubicBezTo>
                  <a:cubicBezTo>
                    <a:pt x="21" y="15"/>
                    <a:pt x="19" y="12"/>
                    <a:pt x="17" y="1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0">
              <a:extLst>
                <a:ext uri="{FF2B5EF4-FFF2-40B4-BE49-F238E27FC236}">
                  <a16:creationId xmlns:a16="http://schemas.microsoft.com/office/drawing/2014/main" id="{B09847A1-E909-446C-AA61-2B2A32CB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-3"/>
              <a:ext cx="57" cy="110"/>
            </a:xfrm>
            <a:custGeom>
              <a:avLst/>
              <a:gdLst>
                <a:gd name="T0" fmla="*/ 4 w 20"/>
                <a:gd name="T1" fmla="*/ 27 h 38"/>
                <a:gd name="T2" fmla="*/ 1 w 20"/>
                <a:gd name="T3" fmla="*/ 33 h 38"/>
                <a:gd name="T4" fmla="*/ 7 w 20"/>
                <a:gd name="T5" fmla="*/ 38 h 38"/>
                <a:gd name="T6" fmla="*/ 15 w 20"/>
                <a:gd name="T7" fmla="*/ 34 h 38"/>
                <a:gd name="T8" fmla="*/ 18 w 20"/>
                <a:gd name="T9" fmla="*/ 24 h 38"/>
                <a:gd name="T10" fmla="*/ 15 w 20"/>
                <a:gd name="T11" fmla="*/ 21 h 38"/>
                <a:gd name="T12" fmla="*/ 15 w 20"/>
                <a:gd name="T13" fmla="*/ 13 h 38"/>
                <a:gd name="T14" fmla="*/ 15 w 20"/>
                <a:gd name="T15" fmla="*/ 3 h 38"/>
                <a:gd name="T16" fmla="*/ 15 w 20"/>
                <a:gd name="T17" fmla="*/ 1 h 38"/>
                <a:gd name="T18" fmla="*/ 13 w 20"/>
                <a:gd name="T19" fmla="*/ 0 h 38"/>
                <a:gd name="T20" fmla="*/ 10 w 20"/>
                <a:gd name="T21" fmla="*/ 0 h 38"/>
                <a:gd name="T22" fmla="*/ 7 w 20"/>
                <a:gd name="T23" fmla="*/ 0 h 38"/>
                <a:gd name="T24" fmla="*/ 5 w 20"/>
                <a:gd name="T25" fmla="*/ 1 h 38"/>
                <a:gd name="T26" fmla="*/ 4 w 20"/>
                <a:gd name="T27" fmla="*/ 3 h 38"/>
                <a:gd name="T28" fmla="*/ 5 w 20"/>
                <a:gd name="T29" fmla="*/ 9 h 38"/>
                <a:gd name="T30" fmla="*/ 5 w 20"/>
                <a:gd name="T31" fmla="*/ 17 h 38"/>
                <a:gd name="T32" fmla="*/ 4 w 20"/>
                <a:gd name="T33" fmla="*/ 17 h 38"/>
                <a:gd name="T34" fmla="*/ 1 w 20"/>
                <a:gd name="T35" fmla="*/ 24 h 38"/>
                <a:gd name="T36" fmla="*/ 4 w 20"/>
                <a:gd name="T3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38">
                  <a:moveTo>
                    <a:pt x="4" y="27"/>
                  </a:moveTo>
                  <a:cubicBezTo>
                    <a:pt x="2" y="28"/>
                    <a:pt x="1" y="30"/>
                    <a:pt x="1" y="33"/>
                  </a:cubicBezTo>
                  <a:cubicBezTo>
                    <a:pt x="1" y="36"/>
                    <a:pt x="4" y="38"/>
                    <a:pt x="7" y="38"/>
                  </a:cubicBezTo>
                  <a:cubicBezTo>
                    <a:pt x="10" y="38"/>
                    <a:pt x="14" y="36"/>
                    <a:pt x="15" y="34"/>
                  </a:cubicBezTo>
                  <a:cubicBezTo>
                    <a:pt x="16" y="34"/>
                    <a:pt x="20" y="28"/>
                    <a:pt x="18" y="24"/>
                  </a:cubicBezTo>
                  <a:cubicBezTo>
                    <a:pt x="18" y="23"/>
                    <a:pt x="17" y="22"/>
                    <a:pt x="15" y="21"/>
                  </a:cubicBezTo>
                  <a:cubicBezTo>
                    <a:pt x="15" y="18"/>
                    <a:pt x="15" y="16"/>
                    <a:pt x="15" y="13"/>
                  </a:cubicBezTo>
                  <a:cubicBezTo>
                    <a:pt x="15" y="10"/>
                    <a:pt x="16" y="7"/>
                    <a:pt x="15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5" y="7"/>
                    <a:pt x="5" y="9"/>
                  </a:cubicBezTo>
                  <a:cubicBezTo>
                    <a:pt x="5" y="12"/>
                    <a:pt x="5" y="15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0" y="20"/>
                    <a:pt x="1" y="24"/>
                  </a:cubicBezTo>
                  <a:cubicBezTo>
                    <a:pt x="2" y="25"/>
                    <a:pt x="2" y="26"/>
                    <a:pt x="4" y="27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1">
              <a:extLst>
                <a:ext uri="{FF2B5EF4-FFF2-40B4-BE49-F238E27FC236}">
                  <a16:creationId xmlns:a16="http://schemas.microsoft.com/office/drawing/2014/main" id="{DD04D3C8-8D1B-47C6-B972-E162EB837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78"/>
              <a:ext cx="1754" cy="2467"/>
            </a:xfrm>
            <a:custGeom>
              <a:avLst/>
              <a:gdLst>
                <a:gd name="T0" fmla="*/ 599 w 608"/>
                <a:gd name="T1" fmla="*/ 670 h 855"/>
                <a:gd name="T2" fmla="*/ 590 w 608"/>
                <a:gd name="T3" fmla="*/ 689 h 855"/>
                <a:gd name="T4" fmla="*/ 577 w 608"/>
                <a:gd name="T5" fmla="*/ 684 h 855"/>
                <a:gd name="T6" fmla="*/ 559 w 608"/>
                <a:gd name="T7" fmla="*/ 650 h 855"/>
                <a:gd name="T8" fmla="*/ 535 w 608"/>
                <a:gd name="T9" fmla="*/ 618 h 855"/>
                <a:gd name="T10" fmla="*/ 520 w 608"/>
                <a:gd name="T11" fmla="*/ 606 h 855"/>
                <a:gd name="T12" fmla="*/ 515 w 608"/>
                <a:gd name="T13" fmla="*/ 603 h 855"/>
                <a:gd name="T14" fmla="*/ 521 w 608"/>
                <a:gd name="T15" fmla="*/ 562 h 855"/>
                <a:gd name="T16" fmla="*/ 506 w 608"/>
                <a:gd name="T17" fmla="*/ 561 h 855"/>
                <a:gd name="T18" fmla="*/ 500 w 608"/>
                <a:gd name="T19" fmla="*/ 549 h 855"/>
                <a:gd name="T20" fmla="*/ 484 w 608"/>
                <a:gd name="T21" fmla="*/ 550 h 855"/>
                <a:gd name="T22" fmla="*/ 476 w 608"/>
                <a:gd name="T23" fmla="*/ 549 h 855"/>
                <a:gd name="T24" fmla="*/ 467 w 608"/>
                <a:gd name="T25" fmla="*/ 495 h 855"/>
                <a:gd name="T26" fmla="*/ 454 w 608"/>
                <a:gd name="T27" fmla="*/ 467 h 855"/>
                <a:gd name="T28" fmla="*/ 447 w 608"/>
                <a:gd name="T29" fmla="*/ 448 h 855"/>
                <a:gd name="T30" fmla="*/ 418 w 608"/>
                <a:gd name="T31" fmla="*/ 430 h 855"/>
                <a:gd name="T32" fmla="*/ 399 w 608"/>
                <a:gd name="T33" fmla="*/ 409 h 855"/>
                <a:gd name="T34" fmla="*/ 383 w 608"/>
                <a:gd name="T35" fmla="*/ 401 h 855"/>
                <a:gd name="T36" fmla="*/ 358 w 608"/>
                <a:gd name="T37" fmla="*/ 384 h 855"/>
                <a:gd name="T38" fmla="*/ 350 w 608"/>
                <a:gd name="T39" fmla="*/ 351 h 855"/>
                <a:gd name="T40" fmla="*/ 352 w 608"/>
                <a:gd name="T41" fmla="*/ 312 h 855"/>
                <a:gd name="T42" fmla="*/ 334 w 608"/>
                <a:gd name="T43" fmla="*/ 270 h 855"/>
                <a:gd name="T44" fmla="*/ 330 w 608"/>
                <a:gd name="T45" fmla="*/ 231 h 855"/>
                <a:gd name="T46" fmla="*/ 317 w 608"/>
                <a:gd name="T47" fmla="*/ 188 h 855"/>
                <a:gd name="T48" fmla="*/ 297 w 608"/>
                <a:gd name="T49" fmla="*/ 166 h 855"/>
                <a:gd name="T50" fmla="*/ 262 w 608"/>
                <a:gd name="T51" fmla="*/ 127 h 855"/>
                <a:gd name="T52" fmla="*/ 251 w 608"/>
                <a:gd name="T53" fmla="*/ 74 h 855"/>
                <a:gd name="T54" fmla="*/ 238 w 608"/>
                <a:gd name="T55" fmla="*/ 30 h 855"/>
                <a:gd name="T56" fmla="*/ 226 w 608"/>
                <a:gd name="T57" fmla="*/ 0 h 855"/>
                <a:gd name="T58" fmla="*/ 211 w 608"/>
                <a:gd name="T59" fmla="*/ 13 h 855"/>
                <a:gd name="T60" fmla="*/ 182 w 608"/>
                <a:gd name="T61" fmla="*/ 65 h 855"/>
                <a:gd name="T62" fmla="*/ 178 w 608"/>
                <a:gd name="T63" fmla="*/ 99 h 855"/>
                <a:gd name="T64" fmla="*/ 174 w 608"/>
                <a:gd name="T65" fmla="*/ 119 h 855"/>
                <a:gd name="T66" fmla="*/ 164 w 608"/>
                <a:gd name="T67" fmla="*/ 172 h 855"/>
                <a:gd name="T68" fmla="*/ 165 w 608"/>
                <a:gd name="T69" fmla="*/ 207 h 855"/>
                <a:gd name="T70" fmla="*/ 132 w 608"/>
                <a:gd name="T71" fmla="*/ 296 h 855"/>
                <a:gd name="T72" fmla="*/ 114 w 608"/>
                <a:gd name="T73" fmla="*/ 307 h 855"/>
                <a:gd name="T74" fmla="*/ 68 w 608"/>
                <a:gd name="T75" fmla="*/ 287 h 855"/>
                <a:gd name="T76" fmla="*/ 36 w 608"/>
                <a:gd name="T77" fmla="*/ 264 h 855"/>
                <a:gd name="T78" fmla="*/ 3 w 608"/>
                <a:gd name="T79" fmla="*/ 668 h 855"/>
                <a:gd name="T80" fmla="*/ 184 w 608"/>
                <a:gd name="T81" fmla="*/ 812 h 855"/>
                <a:gd name="T82" fmla="*/ 369 w 608"/>
                <a:gd name="T83" fmla="*/ 830 h 855"/>
                <a:gd name="T84" fmla="*/ 403 w 608"/>
                <a:gd name="T85" fmla="*/ 833 h 855"/>
                <a:gd name="T86" fmla="*/ 462 w 608"/>
                <a:gd name="T87" fmla="*/ 825 h 855"/>
                <a:gd name="T88" fmla="*/ 497 w 608"/>
                <a:gd name="T89" fmla="*/ 848 h 855"/>
                <a:gd name="T90" fmla="*/ 500 w 608"/>
                <a:gd name="T91" fmla="*/ 855 h 855"/>
                <a:gd name="T92" fmla="*/ 515 w 608"/>
                <a:gd name="T93" fmla="*/ 847 h 855"/>
                <a:gd name="T94" fmla="*/ 528 w 608"/>
                <a:gd name="T95" fmla="*/ 841 h 855"/>
                <a:gd name="T96" fmla="*/ 558 w 608"/>
                <a:gd name="T97" fmla="*/ 826 h 855"/>
                <a:gd name="T98" fmla="*/ 589 w 608"/>
                <a:gd name="T99" fmla="*/ 821 h 855"/>
                <a:gd name="T100" fmla="*/ 580 w 608"/>
                <a:gd name="T101" fmla="*/ 784 h 855"/>
                <a:gd name="T102" fmla="*/ 587 w 608"/>
                <a:gd name="T103" fmla="*/ 754 h 855"/>
                <a:gd name="T104" fmla="*/ 593 w 608"/>
                <a:gd name="T105" fmla="*/ 727 h 855"/>
                <a:gd name="T106" fmla="*/ 605 w 608"/>
                <a:gd name="T107" fmla="*/ 69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8" h="855">
                  <a:moveTo>
                    <a:pt x="606" y="684"/>
                  </a:moveTo>
                  <a:cubicBezTo>
                    <a:pt x="606" y="683"/>
                    <a:pt x="606" y="683"/>
                    <a:pt x="606" y="682"/>
                  </a:cubicBezTo>
                  <a:cubicBezTo>
                    <a:pt x="605" y="681"/>
                    <a:pt x="605" y="680"/>
                    <a:pt x="605" y="680"/>
                  </a:cubicBezTo>
                  <a:cubicBezTo>
                    <a:pt x="605" y="677"/>
                    <a:pt x="605" y="670"/>
                    <a:pt x="599" y="670"/>
                  </a:cubicBezTo>
                  <a:cubicBezTo>
                    <a:pt x="599" y="670"/>
                    <a:pt x="596" y="670"/>
                    <a:pt x="596" y="670"/>
                  </a:cubicBezTo>
                  <a:cubicBezTo>
                    <a:pt x="596" y="674"/>
                    <a:pt x="596" y="674"/>
                    <a:pt x="596" y="674"/>
                  </a:cubicBezTo>
                  <a:cubicBezTo>
                    <a:pt x="595" y="684"/>
                    <a:pt x="594" y="689"/>
                    <a:pt x="591" y="689"/>
                  </a:cubicBezTo>
                  <a:cubicBezTo>
                    <a:pt x="590" y="689"/>
                    <a:pt x="590" y="689"/>
                    <a:pt x="590" y="689"/>
                  </a:cubicBezTo>
                  <a:cubicBezTo>
                    <a:pt x="587" y="689"/>
                    <a:pt x="586" y="694"/>
                    <a:pt x="585" y="698"/>
                  </a:cubicBezTo>
                  <a:cubicBezTo>
                    <a:pt x="584" y="696"/>
                    <a:pt x="582" y="695"/>
                    <a:pt x="581" y="693"/>
                  </a:cubicBezTo>
                  <a:cubicBezTo>
                    <a:pt x="580" y="693"/>
                    <a:pt x="580" y="692"/>
                    <a:pt x="579" y="691"/>
                  </a:cubicBezTo>
                  <a:cubicBezTo>
                    <a:pt x="577" y="689"/>
                    <a:pt x="577" y="687"/>
                    <a:pt x="577" y="684"/>
                  </a:cubicBezTo>
                  <a:cubicBezTo>
                    <a:pt x="577" y="682"/>
                    <a:pt x="576" y="680"/>
                    <a:pt x="576" y="678"/>
                  </a:cubicBezTo>
                  <a:cubicBezTo>
                    <a:pt x="574" y="673"/>
                    <a:pt x="571" y="670"/>
                    <a:pt x="567" y="667"/>
                  </a:cubicBezTo>
                  <a:cubicBezTo>
                    <a:pt x="565" y="665"/>
                    <a:pt x="563" y="664"/>
                    <a:pt x="561" y="661"/>
                  </a:cubicBezTo>
                  <a:cubicBezTo>
                    <a:pt x="559" y="658"/>
                    <a:pt x="559" y="654"/>
                    <a:pt x="559" y="650"/>
                  </a:cubicBezTo>
                  <a:cubicBezTo>
                    <a:pt x="558" y="647"/>
                    <a:pt x="558" y="643"/>
                    <a:pt x="556" y="639"/>
                  </a:cubicBezTo>
                  <a:cubicBezTo>
                    <a:pt x="554" y="634"/>
                    <a:pt x="550" y="632"/>
                    <a:pt x="547" y="631"/>
                  </a:cubicBezTo>
                  <a:cubicBezTo>
                    <a:pt x="545" y="631"/>
                    <a:pt x="543" y="630"/>
                    <a:pt x="542" y="629"/>
                  </a:cubicBezTo>
                  <a:cubicBezTo>
                    <a:pt x="538" y="625"/>
                    <a:pt x="535" y="622"/>
                    <a:pt x="535" y="618"/>
                  </a:cubicBezTo>
                  <a:cubicBezTo>
                    <a:pt x="535" y="616"/>
                    <a:pt x="535" y="616"/>
                    <a:pt x="535" y="616"/>
                  </a:cubicBezTo>
                  <a:cubicBezTo>
                    <a:pt x="534" y="612"/>
                    <a:pt x="534" y="603"/>
                    <a:pt x="526" y="603"/>
                  </a:cubicBezTo>
                  <a:cubicBezTo>
                    <a:pt x="525" y="603"/>
                    <a:pt x="525" y="604"/>
                    <a:pt x="524" y="604"/>
                  </a:cubicBezTo>
                  <a:cubicBezTo>
                    <a:pt x="522" y="604"/>
                    <a:pt x="521" y="605"/>
                    <a:pt x="520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8" y="606"/>
                    <a:pt x="516" y="604"/>
                    <a:pt x="516" y="604"/>
                  </a:cubicBezTo>
                  <a:cubicBezTo>
                    <a:pt x="515" y="603"/>
                    <a:pt x="515" y="603"/>
                    <a:pt x="515" y="603"/>
                  </a:cubicBezTo>
                  <a:cubicBezTo>
                    <a:pt x="510" y="598"/>
                    <a:pt x="511" y="595"/>
                    <a:pt x="512" y="592"/>
                  </a:cubicBezTo>
                  <a:cubicBezTo>
                    <a:pt x="513" y="590"/>
                    <a:pt x="515" y="589"/>
                    <a:pt x="516" y="588"/>
                  </a:cubicBezTo>
                  <a:cubicBezTo>
                    <a:pt x="519" y="587"/>
                    <a:pt x="522" y="585"/>
                    <a:pt x="523" y="580"/>
                  </a:cubicBezTo>
                  <a:cubicBezTo>
                    <a:pt x="525" y="575"/>
                    <a:pt x="524" y="567"/>
                    <a:pt x="521" y="562"/>
                  </a:cubicBezTo>
                  <a:cubicBezTo>
                    <a:pt x="521" y="562"/>
                    <a:pt x="516" y="554"/>
                    <a:pt x="511" y="554"/>
                  </a:cubicBezTo>
                  <a:cubicBezTo>
                    <a:pt x="511" y="554"/>
                    <a:pt x="511" y="554"/>
                    <a:pt x="511" y="554"/>
                  </a:cubicBezTo>
                  <a:cubicBezTo>
                    <a:pt x="510" y="555"/>
                    <a:pt x="510" y="555"/>
                    <a:pt x="510" y="555"/>
                  </a:cubicBezTo>
                  <a:cubicBezTo>
                    <a:pt x="507" y="555"/>
                    <a:pt x="506" y="557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4" y="561"/>
                    <a:pt x="501" y="555"/>
                    <a:pt x="500" y="551"/>
                  </a:cubicBezTo>
                  <a:cubicBezTo>
                    <a:pt x="500" y="550"/>
                    <a:pt x="500" y="550"/>
                    <a:pt x="500" y="549"/>
                  </a:cubicBezTo>
                  <a:cubicBezTo>
                    <a:pt x="499" y="547"/>
                    <a:pt x="499" y="543"/>
                    <a:pt x="494" y="542"/>
                  </a:cubicBezTo>
                  <a:cubicBezTo>
                    <a:pt x="493" y="541"/>
                    <a:pt x="492" y="541"/>
                    <a:pt x="491" y="541"/>
                  </a:cubicBezTo>
                  <a:cubicBezTo>
                    <a:pt x="487" y="541"/>
                    <a:pt x="485" y="543"/>
                    <a:pt x="484" y="547"/>
                  </a:cubicBezTo>
                  <a:cubicBezTo>
                    <a:pt x="484" y="548"/>
                    <a:pt x="484" y="549"/>
                    <a:pt x="484" y="550"/>
                  </a:cubicBezTo>
                  <a:cubicBezTo>
                    <a:pt x="483" y="549"/>
                    <a:pt x="481" y="548"/>
                    <a:pt x="479" y="548"/>
                  </a:cubicBezTo>
                  <a:cubicBezTo>
                    <a:pt x="479" y="548"/>
                    <a:pt x="479" y="548"/>
                    <a:pt x="478" y="548"/>
                  </a:cubicBezTo>
                  <a:cubicBezTo>
                    <a:pt x="477" y="548"/>
                    <a:pt x="477" y="548"/>
                    <a:pt x="477" y="548"/>
                  </a:cubicBezTo>
                  <a:cubicBezTo>
                    <a:pt x="476" y="549"/>
                    <a:pt x="476" y="549"/>
                    <a:pt x="476" y="549"/>
                  </a:cubicBezTo>
                  <a:cubicBezTo>
                    <a:pt x="476" y="545"/>
                    <a:pt x="476" y="540"/>
                    <a:pt x="474" y="535"/>
                  </a:cubicBezTo>
                  <a:cubicBezTo>
                    <a:pt x="472" y="528"/>
                    <a:pt x="472" y="521"/>
                    <a:pt x="472" y="516"/>
                  </a:cubicBezTo>
                  <a:cubicBezTo>
                    <a:pt x="472" y="510"/>
                    <a:pt x="470" y="506"/>
                    <a:pt x="469" y="501"/>
                  </a:cubicBezTo>
                  <a:cubicBezTo>
                    <a:pt x="468" y="499"/>
                    <a:pt x="467" y="497"/>
                    <a:pt x="467" y="495"/>
                  </a:cubicBezTo>
                  <a:cubicBezTo>
                    <a:pt x="465" y="490"/>
                    <a:pt x="461" y="485"/>
                    <a:pt x="457" y="481"/>
                  </a:cubicBezTo>
                  <a:cubicBezTo>
                    <a:pt x="453" y="477"/>
                    <a:pt x="449" y="473"/>
                    <a:pt x="449" y="469"/>
                  </a:cubicBezTo>
                  <a:cubicBezTo>
                    <a:pt x="449" y="468"/>
                    <a:pt x="449" y="468"/>
                    <a:pt x="449" y="468"/>
                  </a:cubicBezTo>
                  <a:cubicBezTo>
                    <a:pt x="451" y="468"/>
                    <a:pt x="452" y="467"/>
                    <a:pt x="454" y="467"/>
                  </a:cubicBezTo>
                  <a:cubicBezTo>
                    <a:pt x="457" y="467"/>
                    <a:pt x="457" y="467"/>
                    <a:pt x="457" y="467"/>
                  </a:cubicBezTo>
                  <a:cubicBezTo>
                    <a:pt x="456" y="464"/>
                    <a:pt x="456" y="464"/>
                    <a:pt x="456" y="464"/>
                  </a:cubicBezTo>
                  <a:cubicBezTo>
                    <a:pt x="455" y="457"/>
                    <a:pt x="452" y="454"/>
                    <a:pt x="449" y="450"/>
                  </a:cubicBezTo>
                  <a:cubicBezTo>
                    <a:pt x="448" y="450"/>
                    <a:pt x="447" y="449"/>
                    <a:pt x="447" y="448"/>
                  </a:cubicBezTo>
                  <a:cubicBezTo>
                    <a:pt x="445" y="445"/>
                    <a:pt x="442" y="442"/>
                    <a:pt x="438" y="441"/>
                  </a:cubicBezTo>
                  <a:cubicBezTo>
                    <a:pt x="436" y="441"/>
                    <a:pt x="436" y="441"/>
                    <a:pt x="436" y="441"/>
                  </a:cubicBezTo>
                  <a:cubicBezTo>
                    <a:pt x="432" y="438"/>
                    <a:pt x="428" y="435"/>
                    <a:pt x="423" y="432"/>
                  </a:cubicBezTo>
                  <a:cubicBezTo>
                    <a:pt x="421" y="431"/>
                    <a:pt x="420" y="431"/>
                    <a:pt x="418" y="430"/>
                  </a:cubicBezTo>
                  <a:cubicBezTo>
                    <a:pt x="414" y="428"/>
                    <a:pt x="411" y="427"/>
                    <a:pt x="409" y="423"/>
                  </a:cubicBezTo>
                  <a:cubicBezTo>
                    <a:pt x="409" y="422"/>
                    <a:pt x="409" y="420"/>
                    <a:pt x="408" y="419"/>
                  </a:cubicBezTo>
                  <a:cubicBezTo>
                    <a:pt x="408" y="418"/>
                    <a:pt x="408" y="416"/>
                    <a:pt x="407" y="415"/>
                  </a:cubicBezTo>
                  <a:cubicBezTo>
                    <a:pt x="405" y="411"/>
                    <a:pt x="403" y="409"/>
                    <a:pt x="399" y="409"/>
                  </a:cubicBezTo>
                  <a:cubicBezTo>
                    <a:pt x="398" y="409"/>
                    <a:pt x="396" y="409"/>
                    <a:pt x="395" y="410"/>
                  </a:cubicBezTo>
                  <a:cubicBezTo>
                    <a:pt x="394" y="410"/>
                    <a:pt x="393" y="410"/>
                    <a:pt x="392" y="410"/>
                  </a:cubicBezTo>
                  <a:cubicBezTo>
                    <a:pt x="391" y="408"/>
                    <a:pt x="389" y="406"/>
                    <a:pt x="387" y="405"/>
                  </a:cubicBezTo>
                  <a:cubicBezTo>
                    <a:pt x="385" y="404"/>
                    <a:pt x="383" y="403"/>
                    <a:pt x="383" y="401"/>
                  </a:cubicBezTo>
                  <a:cubicBezTo>
                    <a:pt x="379" y="397"/>
                    <a:pt x="376" y="396"/>
                    <a:pt x="373" y="395"/>
                  </a:cubicBezTo>
                  <a:cubicBezTo>
                    <a:pt x="372" y="394"/>
                    <a:pt x="370" y="394"/>
                    <a:pt x="369" y="393"/>
                  </a:cubicBezTo>
                  <a:cubicBezTo>
                    <a:pt x="365" y="391"/>
                    <a:pt x="363" y="389"/>
                    <a:pt x="360" y="386"/>
                  </a:cubicBezTo>
                  <a:cubicBezTo>
                    <a:pt x="358" y="384"/>
                    <a:pt x="358" y="384"/>
                    <a:pt x="358" y="384"/>
                  </a:cubicBezTo>
                  <a:cubicBezTo>
                    <a:pt x="356" y="381"/>
                    <a:pt x="356" y="378"/>
                    <a:pt x="356" y="375"/>
                  </a:cubicBezTo>
                  <a:cubicBezTo>
                    <a:pt x="356" y="373"/>
                    <a:pt x="356" y="372"/>
                    <a:pt x="356" y="370"/>
                  </a:cubicBezTo>
                  <a:cubicBezTo>
                    <a:pt x="356" y="364"/>
                    <a:pt x="353" y="358"/>
                    <a:pt x="350" y="353"/>
                  </a:cubicBezTo>
                  <a:cubicBezTo>
                    <a:pt x="350" y="351"/>
                    <a:pt x="350" y="351"/>
                    <a:pt x="350" y="351"/>
                  </a:cubicBezTo>
                  <a:cubicBezTo>
                    <a:pt x="348" y="348"/>
                    <a:pt x="350" y="344"/>
                    <a:pt x="352" y="340"/>
                  </a:cubicBezTo>
                  <a:cubicBezTo>
                    <a:pt x="352" y="338"/>
                    <a:pt x="353" y="336"/>
                    <a:pt x="354" y="334"/>
                  </a:cubicBezTo>
                  <a:cubicBezTo>
                    <a:pt x="355" y="329"/>
                    <a:pt x="354" y="325"/>
                    <a:pt x="353" y="321"/>
                  </a:cubicBezTo>
                  <a:cubicBezTo>
                    <a:pt x="352" y="318"/>
                    <a:pt x="352" y="315"/>
                    <a:pt x="352" y="312"/>
                  </a:cubicBezTo>
                  <a:cubicBezTo>
                    <a:pt x="352" y="301"/>
                    <a:pt x="351" y="298"/>
                    <a:pt x="345" y="290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40" y="284"/>
                    <a:pt x="337" y="280"/>
                    <a:pt x="335" y="277"/>
                  </a:cubicBezTo>
                  <a:cubicBezTo>
                    <a:pt x="334" y="274"/>
                    <a:pt x="334" y="273"/>
                    <a:pt x="334" y="270"/>
                  </a:cubicBezTo>
                  <a:cubicBezTo>
                    <a:pt x="334" y="269"/>
                    <a:pt x="334" y="267"/>
                    <a:pt x="334" y="266"/>
                  </a:cubicBezTo>
                  <a:cubicBezTo>
                    <a:pt x="334" y="261"/>
                    <a:pt x="333" y="255"/>
                    <a:pt x="332" y="250"/>
                  </a:cubicBezTo>
                  <a:cubicBezTo>
                    <a:pt x="331" y="245"/>
                    <a:pt x="331" y="241"/>
                    <a:pt x="330" y="236"/>
                  </a:cubicBezTo>
                  <a:cubicBezTo>
                    <a:pt x="330" y="234"/>
                    <a:pt x="330" y="233"/>
                    <a:pt x="330" y="231"/>
                  </a:cubicBezTo>
                  <a:cubicBezTo>
                    <a:pt x="330" y="227"/>
                    <a:pt x="330" y="223"/>
                    <a:pt x="331" y="219"/>
                  </a:cubicBezTo>
                  <a:cubicBezTo>
                    <a:pt x="331" y="218"/>
                    <a:pt x="331" y="217"/>
                    <a:pt x="331" y="216"/>
                  </a:cubicBezTo>
                  <a:cubicBezTo>
                    <a:pt x="332" y="212"/>
                    <a:pt x="333" y="207"/>
                    <a:pt x="330" y="202"/>
                  </a:cubicBezTo>
                  <a:cubicBezTo>
                    <a:pt x="327" y="197"/>
                    <a:pt x="321" y="192"/>
                    <a:pt x="317" y="188"/>
                  </a:cubicBezTo>
                  <a:cubicBezTo>
                    <a:pt x="315" y="187"/>
                    <a:pt x="313" y="186"/>
                    <a:pt x="312" y="186"/>
                  </a:cubicBezTo>
                  <a:cubicBezTo>
                    <a:pt x="308" y="184"/>
                    <a:pt x="307" y="183"/>
                    <a:pt x="306" y="181"/>
                  </a:cubicBezTo>
                  <a:cubicBezTo>
                    <a:pt x="306" y="179"/>
                    <a:pt x="306" y="178"/>
                    <a:pt x="306" y="176"/>
                  </a:cubicBezTo>
                  <a:cubicBezTo>
                    <a:pt x="306" y="173"/>
                    <a:pt x="306" y="167"/>
                    <a:pt x="297" y="166"/>
                  </a:cubicBezTo>
                  <a:cubicBezTo>
                    <a:pt x="292" y="166"/>
                    <a:pt x="286" y="169"/>
                    <a:pt x="281" y="173"/>
                  </a:cubicBezTo>
                  <a:cubicBezTo>
                    <a:pt x="279" y="174"/>
                    <a:pt x="277" y="175"/>
                    <a:pt x="275" y="175"/>
                  </a:cubicBezTo>
                  <a:cubicBezTo>
                    <a:pt x="272" y="175"/>
                    <a:pt x="269" y="172"/>
                    <a:pt x="266" y="163"/>
                  </a:cubicBezTo>
                  <a:cubicBezTo>
                    <a:pt x="263" y="152"/>
                    <a:pt x="261" y="140"/>
                    <a:pt x="262" y="127"/>
                  </a:cubicBezTo>
                  <a:cubicBezTo>
                    <a:pt x="262" y="118"/>
                    <a:pt x="262" y="110"/>
                    <a:pt x="259" y="103"/>
                  </a:cubicBezTo>
                  <a:cubicBezTo>
                    <a:pt x="259" y="102"/>
                    <a:pt x="258" y="100"/>
                    <a:pt x="258" y="98"/>
                  </a:cubicBezTo>
                  <a:cubicBezTo>
                    <a:pt x="257" y="94"/>
                    <a:pt x="255" y="89"/>
                    <a:pt x="252" y="86"/>
                  </a:cubicBezTo>
                  <a:cubicBezTo>
                    <a:pt x="248" y="81"/>
                    <a:pt x="248" y="81"/>
                    <a:pt x="251" y="74"/>
                  </a:cubicBezTo>
                  <a:cubicBezTo>
                    <a:pt x="253" y="66"/>
                    <a:pt x="251" y="64"/>
                    <a:pt x="246" y="60"/>
                  </a:cubicBezTo>
                  <a:cubicBezTo>
                    <a:pt x="245" y="60"/>
                    <a:pt x="244" y="59"/>
                    <a:pt x="243" y="58"/>
                  </a:cubicBezTo>
                  <a:cubicBezTo>
                    <a:pt x="238" y="54"/>
                    <a:pt x="238" y="44"/>
                    <a:pt x="238" y="36"/>
                  </a:cubicBezTo>
                  <a:cubicBezTo>
                    <a:pt x="238" y="34"/>
                    <a:pt x="238" y="32"/>
                    <a:pt x="238" y="30"/>
                  </a:cubicBezTo>
                  <a:cubicBezTo>
                    <a:pt x="238" y="25"/>
                    <a:pt x="235" y="22"/>
                    <a:pt x="233" y="18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2" y="16"/>
                    <a:pt x="232" y="14"/>
                    <a:pt x="232" y="12"/>
                  </a:cubicBezTo>
                  <a:cubicBezTo>
                    <a:pt x="232" y="8"/>
                    <a:pt x="232" y="1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0" y="0"/>
                    <a:pt x="217" y="4"/>
                    <a:pt x="216" y="7"/>
                  </a:cubicBezTo>
                  <a:cubicBezTo>
                    <a:pt x="215" y="9"/>
                    <a:pt x="214" y="11"/>
                    <a:pt x="213" y="12"/>
                  </a:cubicBezTo>
                  <a:cubicBezTo>
                    <a:pt x="212" y="12"/>
                    <a:pt x="211" y="12"/>
                    <a:pt x="211" y="13"/>
                  </a:cubicBezTo>
                  <a:cubicBezTo>
                    <a:pt x="208" y="14"/>
                    <a:pt x="204" y="15"/>
                    <a:pt x="202" y="19"/>
                  </a:cubicBezTo>
                  <a:cubicBezTo>
                    <a:pt x="201" y="22"/>
                    <a:pt x="201" y="24"/>
                    <a:pt x="202" y="27"/>
                  </a:cubicBezTo>
                  <a:cubicBezTo>
                    <a:pt x="202" y="29"/>
                    <a:pt x="202" y="31"/>
                    <a:pt x="202" y="32"/>
                  </a:cubicBezTo>
                  <a:cubicBezTo>
                    <a:pt x="199" y="44"/>
                    <a:pt x="192" y="55"/>
                    <a:pt x="182" y="65"/>
                  </a:cubicBezTo>
                  <a:cubicBezTo>
                    <a:pt x="176" y="70"/>
                    <a:pt x="178" y="75"/>
                    <a:pt x="181" y="80"/>
                  </a:cubicBezTo>
                  <a:cubicBezTo>
                    <a:pt x="184" y="87"/>
                    <a:pt x="184" y="88"/>
                    <a:pt x="181" y="94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80" y="97"/>
                    <a:pt x="179" y="98"/>
                    <a:pt x="178" y="99"/>
                  </a:cubicBezTo>
                  <a:cubicBezTo>
                    <a:pt x="178" y="99"/>
                    <a:pt x="177" y="100"/>
                    <a:pt x="177" y="100"/>
                  </a:cubicBezTo>
                  <a:cubicBezTo>
                    <a:pt x="175" y="101"/>
                    <a:pt x="173" y="102"/>
                    <a:pt x="173" y="106"/>
                  </a:cubicBezTo>
                  <a:cubicBezTo>
                    <a:pt x="173" y="108"/>
                    <a:pt x="173" y="111"/>
                    <a:pt x="174" y="113"/>
                  </a:cubicBezTo>
                  <a:cubicBezTo>
                    <a:pt x="174" y="115"/>
                    <a:pt x="175" y="117"/>
                    <a:pt x="174" y="119"/>
                  </a:cubicBezTo>
                  <a:cubicBezTo>
                    <a:pt x="174" y="121"/>
                    <a:pt x="172" y="125"/>
                    <a:pt x="170" y="130"/>
                  </a:cubicBezTo>
                  <a:cubicBezTo>
                    <a:pt x="166" y="137"/>
                    <a:pt x="161" y="145"/>
                    <a:pt x="168" y="154"/>
                  </a:cubicBezTo>
                  <a:cubicBezTo>
                    <a:pt x="170" y="157"/>
                    <a:pt x="170" y="158"/>
                    <a:pt x="167" y="162"/>
                  </a:cubicBezTo>
                  <a:cubicBezTo>
                    <a:pt x="166" y="165"/>
                    <a:pt x="164" y="168"/>
                    <a:pt x="164" y="172"/>
                  </a:cubicBezTo>
                  <a:cubicBezTo>
                    <a:pt x="163" y="177"/>
                    <a:pt x="164" y="182"/>
                    <a:pt x="165" y="185"/>
                  </a:cubicBezTo>
                  <a:cubicBezTo>
                    <a:pt x="166" y="187"/>
                    <a:pt x="167" y="188"/>
                    <a:pt x="168" y="189"/>
                  </a:cubicBezTo>
                  <a:cubicBezTo>
                    <a:pt x="169" y="191"/>
                    <a:pt x="170" y="193"/>
                    <a:pt x="170" y="194"/>
                  </a:cubicBezTo>
                  <a:cubicBezTo>
                    <a:pt x="170" y="199"/>
                    <a:pt x="167" y="203"/>
                    <a:pt x="165" y="207"/>
                  </a:cubicBezTo>
                  <a:cubicBezTo>
                    <a:pt x="163" y="212"/>
                    <a:pt x="160" y="217"/>
                    <a:pt x="160" y="223"/>
                  </a:cubicBezTo>
                  <a:cubicBezTo>
                    <a:pt x="158" y="240"/>
                    <a:pt x="151" y="259"/>
                    <a:pt x="139" y="274"/>
                  </a:cubicBezTo>
                  <a:cubicBezTo>
                    <a:pt x="136" y="278"/>
                    <a:pt x="136" y="282"/>
                    <a:pt x="135" y="286"/>
                  </a:cubicBezTo>
                  <a:cubicBezTo>
                    <a:pt x="135" y="290"/>
                    <a:pt x="134" y="294"/>
                    <a:pt x="132" y="296"/>
                  </a:cubicBezTo>
                  <a:cubicBezTo>
                    <a:pt x="131" y="296"/>
                    <a:pt x="130" y="297"/>
                    <a:pt x="129" y="297"/>
                  </a:cubicBezTo>
                  <a:cubicBezTo>
                    <a:pt x="128" y="298"/>
                    <a:pt x="126" y="298"/>
                    <a:pt x="125" y="299"/>
                  </a:cubicBezTo>
                  <a:cubicBezTo>
                    <a:pt x="124" y="300"/>
                    <a:pt x="123" y="301"/>
                    <a:pt x="122" y="302"/>
                  </a:cubicBezTo>
                  <a:cubicBezTo>
                    <a:pt x="119" y="304"/>
                    <a:pt x="117" y="306"/>
                    <a:pt x="114" y="307"/>
                  </a:cubicBezTo>
                  <a:cubicBezTo>
                    <a:pt x="112" y="307"/>
                    <a:pt x="110" y="308"/>
                    <a:pt x="108" y="308"/>
                  </a:cubicBezTo>
                  <a:cubicBezTo>
                    <a:pt x="97" y="308"/>
                    <a:pt x="88" y="301"/>
                    <a:pt x="79" y="294"/>
                  </a:cubicBezTo>
                  <a:cubicBezTo>
                    <a:pt x="76" y="292"/>
                    <a:pt x="74" y="290"/>
                    <a:pt x="72" y="289"/>
                  </a:cubicBezTo>
                  <a:cubicBezTo>
                    <a:pt x="70" y="288"/>
                    <a:pt x="69" y="287"/>
                    <a:pt x="68" y="287"/>
                  </a:cubicBezTo>
                  <a:cubicBezTo>
                    <a:pt x="66" y="285"/>
                    <a:pt x="64" y="285"/>
                    <a:pt x="63" y="282"/>
                  </a:cubicBezTo>
                  <a:cubicBezTo>
                    <a:pt x="62" y="281"/>
                    <a:pt x="62" y="280"/>
                    <a:pt x="62" y="279"/>
                  </a:cubicBezTo>
                  <a:cubicBezTo>
                    <a:pt x="60" y="274"/>
                    <a:pt x="58" y="271"/>
                    <a:pt x="52" y="267"/>
                  </a:cubicBezTo>
                  <a:cubicBezTo>
                    <a:pt x="47" y="265"/>
                    <a:pt x="41" y="264"/>
                    <a:pt x="36" y="264"/>
                  </a:cubicBezTo>
                  <a:cubicBezTo>
                    <a:pt x="30" y="263"/>
                    <a:pt x="25" y="263"/>
                    <a:pt x="20" y="260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0" y="668"/>
                    <a:pt x="0" y="668"/>
                    <a:pt x="0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60" y="670"/>
                    <a:pt x="99" y="672"/>
                    <a:pt x="118" y="676"/>
                  </a:cubicBezTo>
                  <a:cubicBezTo>
                    <a:pt x="110" y="804"/>
                    <a:pt x="110" y="804"/>
                    <a:pt x="110" y="804"/>
                  </a:cubicBezTo>
                  <a:cubicBezTo>
                    <a:pt x="112" y="805"/>
                    <a:pt x="112" y="805"/>
                    <a:pt x="112" y="805"/>
                  </a:cubicBezTo>
                  <a:cubicBezTo>
                    <a:pt x="137" y="808"/>
                    <a:pt x="162" y="810"/>
                    <a:pt x="184" y="812"/>
                  </a:cubicBezTo>
                  <a:cubicBezTo>
                    <a:pt x="185" y="812"/>
                    <a:pt x="185" y="812"/>
                    <a:pt x="185" y="812"/>
                  </a:cubicBezTo>
                  <a:cubicBezTo>
                    <a:pt x="193" y="812"/>
                    <a:pt x="200" y="813"/>
                    <a:pt x="208" y="814"/>
                  </a:cubicBezTo>
                  <a:cubicBezTo>
                    <a:pt x="233" y="816"/>
                    <a:pt x="258" y="819"/>
                    <a:pt x="282" y="821"/>
                  </a:cubicBezTo>
                  <a:cubicBezTo>
                    <a:pt x="311" y="825"/>
                    <a:pt x="340" y="828"/>
                    <a:pt x="369" y="830"/>
                  </a:cubicBezTo>
                  <a:cubicBezTo>
                    <a:pt x="371" y="830"/>
                    <a:pt x="373" y="830"/>
                    <a:pt x="376" y="830"/>
                  </a:cubicBezTo>
                  <a:cubicBezTo>
                    <a:pt x="377" y="831"/>
                    <a:pt x="377" y="831"/>
                    <a:pt x="377" y="831"/>
                  </a:cubicBezTo>
                  <a:cubicBezTo>
                    <a:pt x="384" y="831"/>
                    <a:pt x="391" y="831"/>
                    <a:pt x="398" y="833"/>
                  </a:cubicBezTo>
                  <a:cubicBezTo>
                    <a:pt x="400" y="833"/>
                    <a:pt x="401" y="833"/>
                    <a:pt x="403" y="833"/>
                  </a:cubicBezTo>
                  <a:cubicBezTo>
                    <a:pt x="409" y="833"/>
                    <a:pt x="415" y="830"/>
                    <a:pt x="420" y="827"/>
                  </a:cubicBezTo>
                  <a:cubicBezTo>
                    <a:pt x="425" y="825"/>
                    <a:pt x="430" y="822"/>
                    <a:pt x="436" y="821"/>
                  </a:cubicBezTo>
                  <a:cubicBezTo>
                    <a:pt x="437" y="821"/>
                    <a:pt x="439" y="821"/>
                    <a:pt x="440" y="821"/>
                  </a:cubicBezTo>
                  <a:cubicBezTo>
                    <a:pt x="448" y="821"/>
                    <a:pt x="455" y="823"/>
                    <a:pt x="462" y="825"/>
                  </a:cubicBezTo>
                  <a:cubicBezTo>
                    <a:pt x="465" y="826"/>
                    <a:pt x="465" y="826"/>
                    <a:pt x="465" y="826"/>
                  </a:cubicBezTo>
                  <a:cubicBezTo>
                    <a:pt x="473" y="828"/>
                    <a:pt x="481" y="830"/>
                    <a:pt x="488" y="835"/>
                  </a:cubicBezTo>
                  <a:cubicBezTo>
                    <a:pt x="490" y="836"/>
                    <a:pt x="496" y="839"/>
                    <a:pt x="497" y="844"/>
                  </a:cubicBezTo>
                  <a:cubicBezTo>
                    <a:pt x="498" y="845"/>
                    <a:pt x="497" y="846"/>
                    <a:pt x="497" y="848"/>
                  </a:cubicBezTo>
                  <a:cubicBezTo>
                    <a:pt x="497" y="850"/>
                    <a:pt x="497" y="851"/>
                    <a:pt x="497" y="852"/>
                  </a:cubicBezTo>
                  <a:cubicBezTo>
                    <a:pt x="497" y="853"/>
                    <a:pt x="497" y="853"/>
                    <a:pt x="497" y="853"/>
                  </a:cubicBezTo>
                  <a:cubicBezTo>
                    <a:pt x="498" y="854"/>
                    <a:pt x="498" y="854"/>
                    <a:pt x="498" y="854"/>
                  </a:cubicBezTo>
                  <a:cubicBezTo>
                    <a:pt x="498" y="854"/>
                    <a:pt x="499" y="855"/>
                    <a:pt x="500" y="855"/>
                  </a:cubicBezTo>
                  <a:cubicBezTo>
                    <a:pt x="501" y="855"/>
                    <a:pt x="501" y="855"/>
                    <a:pt x="501" y="855"/>
                  </a:cubicBezTo>
                  <a:cubicBezTo>
                    <a:pt x="502" y="855"/>
                    <a:pt x="504" y="854"/>
                    <a:pt x="507" y="851"/>
                  </a:cubicBezTo>
                  <a:cubicBezTo>
                    <a:pt x="508" y="850"/>
                    <a:pt x="509" y="849"/>
                    <a:pt x="510" y="849"/>
                  </a:cubicBezTo>
                  <a:cubicBezTo>
                    <a:pt x="512" y="847"/>
                    <a:pt x="514" y="847"/>
                    <a:pt x="515" y="847"/>
                  </a:cubicBezTo>
                  <a:cubicBezTo>
                    <a:pt x="516" y="847"/>
                    <a:pt x="516" y="847"/>
                    <a:pt x="517" y="847"/>
                  </a:cubicBezTo>
                  <a:cubicBezTo>
                    <a:pt x="517" y="847"/>
                    <a:pt x="518" y="847"/>
                    <a:pt x="518" y="847"/>
                  </a:cubicBezTo>
                  <a:cubicBezTo>
                    <a:pt x="519" y="847"/>
                    <a:pt x="520" y="847"/>
                    <a:pt x="521" y="847"/>
                  </a:cubicBezTo>
                  <a:cubicBezTo>
                    <a:pt x="524" y="846"/>
                    <a:pt x="526" y="844"/>
                    <a:pt x="528" y="841"/>
                  </a:cubicBezTo>
                  <a:cubicBezTo>
                    <a:pt x="530" y="837"/>
                    <a:pt x="530" y="833"/>
                    <a:pt x="529" y="829"/>
                  </a:cubicBezTo>
                  <a:cubicBezTo>
                    <a:pt x="534" y="827"/>
                    <a:pt x="541" y="825"/>
                    <a:pt x="547" y="824"/>
                  </a:cubicBezTo>
                  <a:cubicBezTo>
                    <a:pt x="548" y="824"/>
                    <a:pt x="549" y="824"/>
                    <a:pt x="550" y="824"/>
                  </a:cubicBezTo>
                  <a:cubicBezTo>
                    <a:pt x="553" y="824"/>
                    <a:pt x="556" y="825"/>
                    <a:pt x="558" y="826"/>
                  </a:cubicBezTo>
                  <a:cubicBezTo>
                    <a:pt x="560" y="827"/>
                    <a:pt x="562" y="827"/>
                    <a:pt x="564" y="828"/>
                  </a:cubicBezTo>
                  <a:cubicBezTo>
                    <a:pt x="566" y="828"/>
                    <a:pt x="568" y="828"/>
                    <a:pt x="569" y="828"/>
                  </a:cubicBezTo>
                  <a:cubicBezTo>
                    <a:pt x="577" y="828"/>
                    <a:pt x="583" y="825"/>
                    <a:pt x="588" y="823"/>
                  </a:cubicBezTo>
                  <a:cubicBezTo>
                    <a:pt x="589" y="821"/>
                    <a:pt x="589" y="821"/>
                    <a:pt x="589" y="821"/>
                  </a:cubicBezTo>
                  <a:cubicBezTo>
                    <a:pt x="589" y="819"/>
                    <a:pt x="589" y="819"/>
                    <a:pt x="589" y="819"/>
                  </a:cubicBezTo>
                  <a:cubicBezTo>
                    <a:pt x="589" y="818"/>
                    <a:pt x="588" y="816"/>
                    <a:pt x="588" y="814"/>
                  </a:cubicBezTo>
                  <a:cubicBezTo>
                    <a:pt x="587" y="810"/>
                    <a:pt x="586" y="805"/>
                    <a:pt x="584" y="801"/>
                  </a:cubicBezTo>
                  <a:cubicBezTo>
                    <a:pt x="582" y="795"/>
                    <a:pt x="580" y="790"/>
                    <a:pt x="580" y="784"/>
                  </a:cubicBezTo>
                  <a:cubicBezTo>
                    <a:pt x="580" y="782"/>
                    <a:pt x="582" y="780"/>
                    <a:pt x="583" y="777"/>
                  </a:cubicBezTo>
                  <a:cubicBezTo>
                    <a:pt x="584" y="776"/>
                    <a:pt x="585" y="774"/>
                    <a:pt x="586" y="772"/>
                  </a:cubicBezTo>
                  <a:cubicBezTo>
                    <a:pt x="587" y="767"/>
                    <a:pt x="587" y="763"/>
                    <a:pt x="587" y="758"/>
                  </a:cubicBezTo>
                  <a:cubicBezTo>
                    <a:pt x="587" y="757"/>
                    <a:pt x="587" y="755"/>
                    <a:pt x="587" y="754"/>
                  </a:cubicBezTo>
                  <a:cubicBezTo>
                    <a:pt x="587" y="753"/>
                    <a:pt x="587" y="752"/>
                    <a:pt x="587" y="751"/>
                  </a:cubicBezTo>
                  <a:cubicBezTo>
                    <a:pt x="587" y="748"/>
                    <a:pt x="587" y="744"/>
                    <a:pt x="588" y="742"/>
                  </a:cubicBezTo>
                  <a:cubicBezTo>
                    <a:pt x="588" y="740"/>
                    <a:pt x="589" y="739"/>
                    <a:pt x="590" y="738"/>
                  </a:cubicBezTo>
                  <a:cubicBezTo>
                    <a:pt x="592" y="735"/>
                    <a:pt x="594" y="732"/>
                    <a:pt x="593" y="727"/>
                  </a:cubicBezTo>
                  <a:cubicBezTo>
                    <a:pt x="593" y="723"/>
                    <a:pt x="591" y="719"/>
                    <a:pt x="590" y="715"/>
                  </a:cubicBezTo>
                  <a:cubicBezTo>
                    <a:pt x="592" y="714"/>
                    <a:pt x="594" y="711"/>
                    <a:pt x="598" y="703"/>
                  </a:cubicBezTo>
                  <a:cubicBezTo>
                    <a:pt x="599" y="701"/>
                    <a:pt x="600" y="700"/>
                    <a:pt x="601" y="698"/>
                  </a:cubicBezTo>
                  <a:cubicBezTo>
                    <a:pt x="602" y="697"/>
                    <a:pt x="603" y="696"/>
                    <a:pt x="605" y="695"/>
                  </a:cubicBezTo>
                  <a:cubicBezTo>
                    <a:pt x="608" y="691"/>
                    <a:pt x="607" y="687"/>
                    <a:pt x="606" y="684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2">
              <a:extLst>
                <a:ext uri="{FF2B5EF4-FFF2-40B4-BE49-F238E27FC236}">
                  <a16:creationId xmlns:a16="http://schemas.microsoft.com/office/drawing/2014/main" id="{9BB70D1E-1951-4BC0-8B36-CDB4CFE31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788"/>
              <a:ext cx="95" cy="69"/>
            </a:xfrm>
            <a:custGeom>
              <a:avLst/>
              <a:gdLst>
                <a:gd name="T0" fmla="*/ 5 w 33"/>
                <a:gd name="T1" fmla="*/ 24 h 24"/>
                <a:gd name="T2" fmla="*/ 16 w 33"/>
                <a:gd name="T3" fmla="*/ 18 h 24"/>
                <a:gd name="T4" fmla="*/ 19 w 33"/>
                <a:gd name="T5" fmla="*/ 15 h 24"/>
                <a:gd name="T6" fmla="*/ 22 w 33"/>
                <a:gd name="T7" fmla="*/ 14 h 24"/>
                <a:gd name="T8" fmla="*/ 32 w 33"/>
                <a:gd name="T9" fmla="*/ 10 h 24"/>
                <a:gd name="T10" fmla="*/ 30 w 33"/>
                <a:gd name="T11" fmla="*/ 3 h 24"/>
                <a:gd name="T12" fmla="*/ 23 w 33"/>
                <a:gd name="T13" fmla="*/ 0 h 24"/>
                <a:gd name="T14" fmla="*/ 9 w 33"/>
                <a:gd name="T15" fmla="*/ 5 h 24"/>
                <a:gd name="T16" fmla="*/ 0 w 33"/>
                <a:gd name="T17" fmla="*/ 18 h 24"/>
                <a:gd name="T18" fmla="*/ 1 w 33"/>
                <a:gd name="T19" fmla="*/ 23 h 24"/>
                <a:gd name="T20" fmla="*/ 5 w 33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4">
                  <a:moveTo>
                    <a:pt x="5" y="24"/>
                  </a:moveTo>
                  <a:cubicBezTo>
                    <a:pt x="9" y="24"/>
                    <a:pt x="13" y="21"/>
                    <a:pt x="16" y="18"/>
                  </a:cubicBezTo>
                  <a:cubicBezTo>
                    <a:pt x="17" y="17"/>
                    <a:pt x="18" y="15"/>
                    <a:pt x="19" y="15"/>
                  </a:cubicBezTo>
                  <a:cubicBezTo>
                    <a:pt x="19" y="15"/>
                    <a:pt x="21" y="15"/>
                    <a:pt x="22" y="14"/>
                  </a:cubicBezTo>
                  <a:cubicBezTo>
                    <a:pt x="26" y="14"/>
                    <a:pt x="31" y="13"/>
                    <a:pt x="32" y="10"/>
                  </a:cubicBezTo>
                  <a:cubicBezTo>
                    <a:pt x="33" y="8"/>
                    <a:pt x="32" y="5"/>
                    <a:pt x="30" y="3"/>
                  </a:cubicBezTo>
                  <a:cubicBezTo>
                    <a:pt x="29" y="1"/>
                    <a:pt x="27" y="0"/>
                    <a:pt x="23" y="0"/>
                  </a:cubicBezTo>
                  <a:cubicBezTo>
                    <a:pt x="17" y="0"/>
                    <a:pt x="10" y="4"/>
                    <a:pt x="9" y="5"/>
                  </a:cubicBezTo>
                  <a:cubicBezTo>
                    <a:pt x="7" y="6"/>
                    <a:pt x="0" y="13"/>
                    <a:pt x="0" y="18"/>
                  </a:cubicBezTo>
                  <a:cubicBezTo>
                    <a:pt x="0" y="20"/>
                    <a:pt x="0" y="22"/>
                    <a:pt x="1" y="23"/>
                  </a:cubicBezTo>
                  <a:cubicBezTo>
                    <a:pt x="2" y="24"/>
                    <a:pt x="4" y="24"/>
                    <a:pt x="5" y="2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3">
              <a:extLst>
                <a:ext uri="{FF2B5EF4-FFF2-40B4-BE49-F238E27FC236}">
                  <a16:creationId xmlns:a16="http://schemas.microsoft.com/office/drawing/2014/main" id="{67067420-8287-4815-94A2-AAACB7A03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2332"/>
              <a:ext cx="46" cy="66"/>
            </a:xfrm>
            <a:custGeom>
              <a:avLst/>
              <a:gdLst>
                <a:gd name="T0" fmla="*/ 13 w 16"/>
                <a:gd name="T1" fmla="*/ 11 h 23"/>
                <a:gd name="T2" fmla="*/ 13 w 16"/>
                <a:gd name="T3" fmla="*/ 9 h 23"/>
                <a:gd name="T4" fmla="*/ 11 w 16"/>
                <a:gd name="T5" fmla="*/ 2 h 23"/>
                <a:gd name="T6" fmla="*/ 8 w 16"/>
                <a:gd name="T7" fmla="*/ 0 h 23"/>
                <a:gd name="T8" fmla="*/ 2 w 16"/>
                <a:gd name="T9" fmla="*/ 9 h 23"/>
                <a:gd name="T10" fmla="*/ 3 w 16"/>
                <a:gd name="T11" fmla="*/ 21 h 23"/>
                <a:gd name="T12" fmla="*/ 7 w 16"/>
                <a:gd name="T13" fmla="*/ 23 h 23"/>
                <a:gd name="T14" fmla="*/ 9 w 16"/>
                <a:gd name="T15" fmla="*/ 22 h 23"/>
                <a:gd name="T16" fmla="*/ 13 w 16"/>
                <a:gd name="T17" fmla="*/ 12 h 23"/>
                <a:gd name="T18" fmla="*/ 13 w 16"/>
                <a:gd name="T1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3">
                  <a:moveTo>
                    <a:pt x="13" y="11"/>
                  </a:moveTo>
                  <a:cubicBezTo>
                    <a:pt x="13" y="10"/>
                    <a:pt x="13" y="10"/>
                    <a:pt x="13" y="9"/>
                  </a:cubicBezTo>
                  <a:cubicBezTo>
                    <a:pt x="13" y="7"/>
                    <a:pt x="13" y="4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3" y="0"/>
                    <a:pt x="2" y="6"/>
                    <a:pt x="2" y="9"/>
                  </a:cubicBezTo>
                  <a:cubicBezTo>
                    <a:pt x="2" y="9"/>
                    <a:pt x="0" y="17"/>
                    <a:pt x="3" y="21"/>
                  </a:cubicBezTo>
                  <a:cubicBezTo>
                    <a:pt x="4" y="22"/>
                    <a:pt x="5" y="23"/>
                    <a:pt x="7" y="23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6" y="20"/>
                    <a:pt x="14" y="15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5932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750" tmFilter="0, 0; .2, .5; .8, .5; 1, 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375" autoRev="1" fill="hold"/>
                                        <p:tgtEl>
                                          <p:spTgt spid="1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France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F12C270-9D6D-4DAC-9BC7-C6F274CA07A1}"/>
              </a:ext>
            </a:extLst>
          </p:cNvPr>
          <p:cNvGrpSpPr/>
          <p:nvPr/>
        </p:nvGrpSpPr>
        <p:grpSpPr>
          <a:xfrm>
            <a:off x="5743204" y="1371600"/>
            <a:ext cx="4207618" cy="4117978"/>
            <a:chOff x="3635375" y="1023938"/>
            <a:chExt cx="4918075" cy="4813301"/>
          </a:xfrm>
          <a:solidFill>
            <a:schemeClr val="bg2">
              <a:lumMod val="90000"/>
            </a:schemeClr>
          </a:solidFill>
        </p:grpSpPr>
        <p:sp>
          <p:nvSpPr>
            <p:cNvPr id="25" name="Freeform 159">
              <a:extLst>
                <a:ext uri="{FF2B5EF4-FFF2-40B4-BE49-F238E27FC236}">
                  <a16:creationId xmlns:a16="http://schemas.microsoft.com/office/drawing/2014/main" id="{25B705CC-BE04-4845-B794-3EF80ED7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282951"/>
              <a:ext cx="22225" cy="34925"/>
            </a:xfrm>
            <a:custGeom>
              <a:avLst/>
              <a:gdLst>
                <a:gd name="T0" fmla="*/ 6 w 6"/>
                <a:gd name="T1" fmla="*/ 5 h 9"/>
                <a:gd name="T2" fmla="*/ 4 w 6"/>
                <a:gd name="T3" fmla="*/ 1 h 9"/>
                <a:gd name="T4" fmla="*/ 1 w 6"/>
                <a:gd name="T5" fmla="*/ 0 h 9"/>
                <a:gd name="T6" fmla="*/ 1 w 6"/>
                <a:gd name="T7" fmla="*/ 3 h 9"/>
                <a:gd name="T8" fmla="*/ 1 w 6"/>
                <a:gd name="T9" fmla="*/ 5 h 9"/>
                <a:gd name="T10" fmla="*/ 2 w 6"/>
                <a:gd name="T11" fmla="*/ 8 h 9"/>
                <a:gd name="T12" fmla="*/ 3 w 6"/>
                <a:gd name="T13" fmla="*/ 8 h 9"/>
                <a:gd name="T14" fmla="*/ 4 w 6"/>
                <a:gd name="T15" fmla="*/ 8 h 9"/>
                <a:gd name="T16" fmla="*/ 6 w 6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6" y="4"/>
                    <a:pt x="5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8"/>
                    <a:pt x="6" y="6"/>
                    <a:pt x="6" y="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0">
              <a:extLst>
                <a:ext uri="{FF2B5EF4-FFF2-40B4-BE49-F238E27FC236}">
                  <a16:creationId xmlns:a16="http://schemas.microsoft.com/office/drawing/2014/main" id="{61046D6E-B261-4091-8B9B-82DE770F7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30353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2" y="0"/>
                    <a:pt x="1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61">
              <a:extLst>
                <a:ext uri="{FF2B5EF4-FFF2-40B4-BE49-F238E27FC236}">
                  <a16:creationId xmlns:a16="http://schemas.microsoft.com/office/drawing/2014/main" id="{1401E006-84E4-44D5-AD76-2E67F67AC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2725" y="5354638"/>
              <a:ext cx="49213" cy="30163"/>
            </a:xfrm>
            <a:custGeom>
              <a:avLst/>
              <a:gdLst>
                <a:gd name="T0" fmla="*/ 12 w 13"/>
                <a:gd name="T1" fmla="*/ 0 h 8"/>
                <a:gd name="T2" fmla="*/ 11 w 13"/>
                <a:gd name="T3" fmla="*/ 0 h 8"/>
                <a:gd name="T4" fmla="*/ 9 w 13"/>
                <a:gd name="T5" fmla="*/ 0 h 8"/>
                <a:gd name="T6" fmla="*/ 7 w 13"/>
                <a:gd name="T7" fmla="*/ 2 h 8"/>
                <a:gd name="T8" fmla="*/ 3 w 13"/>
                <a:gd name="T9" fmla="*/ 2 h 8"/>
                <a:gd name="T10" fmla="*/ 0 w 13"/>
                <a:gd name="T11" fmla="*/ 4 h 8"/>
                <a:gd name="T12" fmla="*/ 0 w 13"/>
                <a:gd name="T13" fmla="*/ 5 h 8"/>
                <a:gd name="T14" fmla="*/ 5 w 13"/>
                <a:gd name="T15" fmla="*/ 8 h 8"/>
                <a:gd name="T16" fmla="*/ 10 w 13"/>
                <a:gd name="T17" fmla="*/ 5 h 8"/>
                <a:gd name="T18" fmla="*/ 11 w 13"/>
                <a:gd name="T19" fmla="*/ 4 h 8"/>
                <a:gd name="T20" fmla="*/ 13 w 13"/>
                <a:gd name="T21" fmla="*/ 3 h 8"/>
                <a:gd name="T22" fmla="*/ 13 w 13"/>
                <a:gd name="T23" fmla="*/ 3 h 8"/>
                <a:gd name="T24" fmla="*/ 13 w 13"/>
                <a:gd name="T25" fmla="*/ 1 h 8"/>
                <a:gd name="T26" fmla="*/ 12 w 13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7"/>
                    <a:pt x="3" y="8"/>
                    <a:pt x="5" y="8"/>
                  </a:cubicBezTo>
                  <a:cubicBezTo>
                    <a:pt x="7" y="8"/>
                    <a:pt x="9" y="7"/>
                    <a:pt x="10" y="5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62">
              <a:extLst>
                <a:ext uri="{FF2B5EF4-FFF2-40B4-BE49-F238E27FC236}">
                  <a16:creationId xmlns:a16="http://schemas.microsoft.com/office/drawing/2014/main" id="{E80CFB3A-7452-4F6F-98B4-B1AB13AF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298826"/>
              <a:ext cx="68263" cy="41275"/>
            </a:xfrm>
            <a:custGeom>
              <a:avLst/>
              <a:gdLst>
                <a:gd name="T0" fmla="*/ 14 w 18"/>
                <a:gd name="T1" fmla="*/ 5 h 11"/>
                <a:gd name="T2" fmla="*/ 9 w 18"/>
                <a:gd name="T3" fmla="*/ 1 h 11"/>
                <a:gd name="T4" fmla="*/ 7 w 18"/>
                <a:gd name="T5" fmla="*/ 1 h 11"/>
                <a:gd name="T6" fmla="*/ 5 w 18"/>
                <a:gd name="T7" fmla="*/ 0 h 11"/>
                <a:gd name="T8" fmla="*/ 2 w 18"/>
                <a:gd name="T9" fmla="*/ 0 h 11"/>
                <a:gd name="T10" fmla="*/ 1 w 18"/>
                <a:gd name="T11" fmla="*/ 0 h 11"/>
                <a:gd name="T12" fmla="*/ 0 w 18"/>
                <a:gd name="T13" fmla="*/ 1 h 11"/>
                <a:gd name="T14" fmla="*/ 2 w 18"/>
                <a:gd name="T15" fmla="*/ 6 h 11"/>
                <a:gd name="T16" fmla="*/ 5 w 18"/>
                <a:gd name="T17" fmla="*/ 7 h 11"/>
                <a:gd name="T18" fmla="*/ 6 w 18"/>
                <a:gd name="T19" fmla="*/ 8 h 11"/>
                <a:gd name="T20" fmla="*/ 11 w 18"/>
                <a:gd name="T21" fmla="*/ 9 h 11"/>
                <a:gd name="T22" fmla="*/ 12 w 18"/>
                <a:gd name="T23" fmla="*/ 10 h 11"/>
                <a:gd name="T24" fmla="*/ 16 w 18"/>
                <a:gd name="T25" fmla="*/ 11 h 11"/>
                <a:gd name="T26" fmla="*/ 18 w 18"/>
                <a:gd name="T27" fmla="*/ 11 h 11"/>
                <a:gd name="T28" fmla="*/ 17 w 18"/>
                <a:gd name="T29" fmla="*/ 7 h 11"/>
                <a:gd name="T30" fmla="*/ 14 w 18"/>
                <a:gd name="T3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11">
                  <a:moveTo>
                    <a:pt x="14" y="5"/>
                  </a:moveTo>
                  <a:cubicBezTo>
                    <a:pt x="12" y="4"/>
                    <a:pt x="11" y="3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6"/>
                  </a:cubicBezTo>
                  <a:cubicBezTo>
                    <a:pt x="3" y="6"/>
                    <a:pt x="4" y="7"/>
                    <a:pt x="5" y="7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10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5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0"/>
                    <a:pt x="18" y="8"/>
                    <a:pt x="17" y="7"/>
                  </a:cubicBezTo>
                  <a:cubicBezTo>
                    <a:pt x="16" y="7"/>
                    <a:pt x="15" y="6"/>
                    <a:pt x="14" y="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63">
              <a:extLst>
                <a:ext uri="{FF2B5EF4-FFF2-40B4-BE49-F238E27FC236}">
                  <a16:creationId xmlns:a16="http://schemas.microsoft.com/office/drawing/2014/main" id="{CBC0F729-F456-4BFE-900F-0FE76B3D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0" y="3181351"/>
              <a:ext cx="19050" cy="30163"/>
            </a:xfrm>
            <a:custGeom>
              <a:avLst/>
              <a:gdLst>
                <a:gd name="T0" fmla="*/ 5 w 5"/>
                <a:gd name="T1" fmla="*/ 5 h 8"/>
                <a:gd name="T2" fmla="*/ 3 w 5"/>
                <a:gd name="T3" fmla="*/ 1 h 8"/>
                <a:gd name="T4" fmla="*/ 0 w 5"/>
                <a:gd name="T5" fmla="*/ 0 h 8"/>
                <a:gd name="T6" fmla="*/ 0 w 5"/>
                <a:gd name="T7" fmla="*/ 3 h 8"/>
                <a:gd name="T8" fmla="*/ 0 w 5"/>
                <a:gd name="T9" fmla="*/ 4 h 8"/>
                <a:gd name="T10" fmla="*/ 1 w 5"/>
                <a:gd name="T11" fmla="*/ 7 h 8"/>
                <a:gd name="T12" fmla="*/ 3 w 5"/>
                <a:gd name="T13" fmla="*/ 8 h 8"/>
                <a:gd name="T14" fmla="*/ 3 w 5"/>
                <a:gd name="T15" fmla="*/ 8 h 8"/>
                <a:gd name="T16" fmla="*/ 5 w 5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3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5" y="6"/>
                    <a:pt x="5" y="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64">
              <a:extLst>
                <a:ext uri="{FF2B5EF4-FFF2-40B4-BE49-F238E27FC236}">
                  <a16:creationId xmlns:a16="http://schemas.microsoft.com/office/drawing/2014/main" id="{FB62F76A-617C-4015-A697-D998910D8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300" y="3140076"/>
              <a:ext cx="44450" cy="46038"/>
            </a:xfrm>
            <a:custGeom>
              <a:avLst/>
              <a:gdLst>
                <a:gd name="T0" fmla="*/ 7 w 12"/>
                <a:gd name="T1" fmla="*/ 1 h 12"/>
                <a:gd name="T2" fmla="*/ 3 w 12"/>
                <a:gd name="T3" fmla="*/ 0 h 12"/>
                <a:gd name="T4" fmla="*/ 1 w 12"/>
                <a:gd name="T5" fmla="*/ 1 h 12"/>
                <a:gd name="T6" fmla="*/ 1 w 12"/>
                <a:gd name="T7" fmla="*/ 5 h 12"/>
                <a:gd name="T8" fmla="*/ 6 w 12"/>
                <a:gd name="T9" fmla="*/ 12 h 12"/>
                <a:gd name="T10" fmla="*/ 8 w 12"/>
                <a:gd name="T11" fmla="*/ 11 h 12"/>
                <a:gd name="T12" fmla="*/ 9 w 12"/>
                <a:gd name="T13" fmla="*/ 8 h 12"/>
                <a:gd name="T14" fmla="*/ 11 w 12"/>
                <a:gd name="T15" fmla="*/ 7 h 12"/>
                <a:gd name="T16" fmla="*/ 11 w 12"/>
                <a:gd name="T17" fmla="*/ 3 h 12"/>
                <a:gd name="T18" fmla="*/ 7 w 12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7" y="1"/>
                  </a:move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5"/>
                  </a:cubicBezTo>
                  <a:cubicBezTo>
                    <a:pt x="1" y="8"/>
                    <a:pt x="3" y="10"/>
                    <a:pt x="6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9" y="11"/>
                    <a:pt x="9" y="9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7" y="1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65">
              <a:extLst>
                <a:ext uri="{FF2B5EF4-FFF2-40B4-BE49-F238E27FC236}">
                  <a16:creationId xmlns:a16="http://schemas.microsoft.com/office/drawing/2014/main" id="{E511AC98-C4C3-4644-BF76-1784B05E8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3011488"/>
              <a:ext cx="22225" cy="19050"/>
            </a:xfrm>
            <a:custGeom>
              <a:avLst/>
              <a:gdLst>
                <a:gd name="T0" fmla="*/ 2 w 6"/>
                <a:gd name="T1" fmla="*/ 1 h 5"/>
                <a:gd name="T2" fmla="*/ 0 w 6"/>
                <a:gd name="T3" fmla="*/ 1 h 5"/>
                <a:gd name="T4" fmla="*/ 0 w 6"/>
                <a:gd name="T5" fmla="*/ 1 h 5"/>
                <a:gd name="T6" fmla="*/ 0 w 6"/>
                <a:gd name="T7" fmla="*/ 1 h 5"/>
                <a:gd name="T8" fmla="*/ 1 w 6"/>
                <a:gd name="T9" fmla="*/ 3 h 5"/>
                <a:gd name="T10" fmla="*/ 2 w 6"/>
                <a:gd name="T11" fmla="*/ 4 h 5"/>
                <a:gd name="T12" fmla="*/ 3 w 6"/>
                <a:gd name="T13" fmla="*/ 5 h 5"/>
                <a:gd name="T14" fmla="*/ 6 w 6"/>
                <a:gd name="T15" fmla="*/ 5 h 5"/>
                <a:gd name="T16" fmla="*/ 6 w 6"/>
                <a:gd name="T17" fmla="*/ 5 h 5"/>
                <a:gd name="T18" fmla="*/ 6 w 6"/>
                <a:gd name="T19" fmla="*/ 4 h 5"/>
                <a:gd name="T20" fmla="*/ 6 w 6"/>
                <a:gd name="T21" fmla="*/ 3 h 5"/>
                <a:gd name="T22" fmla="*/ 5 w 6"/>
                <a:gd name="T23" fmla="*/ 2 h 5"/>
                <a:gd name="T24" fmla="*/ 2 w 6"/>
                <a:gd name="T25" fmla="*/ 1 h 5"/>
                <a:gd name="T26" fmla="*/ 3 w 6"/>
                <a:gd name="T27" fmla="*/ 1 h 5"/>
                <a:gd name="T28" fmla="*/ 2 w 6"/>
                <a:gd name="T29" fmla="*/ 1 h 5"/>
                <a:gd name="T30" fmla="*/ 2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66">
              <a:extLst>
                <a:ext uri="{FF2B5EF4-FFF2-40B4-BE49-F238E27FC236}">
                  <a16:creationId xmlns:a16="http://schemas.microsoft.com/office/drawing/2014/main" id="{FD4A2B64-3A68-4DD5-ADF0-A4320E0E9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2989263"/>
              <a:ext cx="22225" cy="15875"/>
            </a:xfrm>
            <a:custGeom>
              <a:avLst/>
              <a:gdLst>
                <a:gd name="T0" fmla="*/ 3 w 6"/>
                <a:gd name="T1" fmla="*/ 1 h 4"/>
                <a:gd name="T2" fmla="*/ 1 w 6"/>
                <a:gd name="T3" fmla="*/ 1 h 4"/>
                <a:gd name="T4" fmla="*/ 1 w 6"/>
                <a:gd name="T5" fmla="*/ 1 h 4"/>
                <a:gd name="T6" fmla="*/ 1 w 6"/>
                <a:gd name="T7" fmla="*/ 1 h 4"/>
                <a:gd name="T8" fmla="*/ 1 w 6"/>
                <a:gd name="T9" fmla="*/ 1 h 4"/>
                <a:gd name="T10" fmla="*/ 2 w 6"/>
                <a:gd name="T11" fmla="*/ 4 h 4"/>
                <a:gd name="T12" fmla="*/ 5 w 6"/>
                <a:gd name="T13" fmla="*/ 4 h 4"/>
                <a:gd name="T14" fmla="*/ 5 w 6"/>
                <a:gd name="T15" fmla="*/ 2 h 4"/>
                <a:gd name="T16" fmla="*/ 3 w 6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67">
              <a:extLst>
                <a:ext uri="{FF2B5EF4-FFF2-40B4-BE49-F238E27FC236}">
                  <a16:creationId xmlns:a16="http://schemas.microsoft.com/office/drawing/2014/main" id="{7B79F96F-3B79-4477-AF32-41517ABFB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863" y="3687763"/>
              <a:ext cx="90488" cy="142875"/>
            </a:xfrm>
            <a:custGeom>
              <a:avLst/>
              <a:gdLst>
                <a:gd name="T0" fmla="*/ 20 w 24"/>
                <a:gd name="T1" fmla="*/ 13 h 38"/>
                <a:gd name="T2" fmla="*/ 20 w 24"/>
                <a:gd name="T3" fmla="*/ 13 h 38"/>
                <a:gd name="T4" fmla="*/ 20 w 24"/>
                <a:gd name="T5" fmla="*/ 12 h 38"/>
                <a:gd name="T6" fmla="*/ 15 w 24"/>
                <a:gd name="T7" fmla="*/ 13 h 38"/>
                <a:gd name="T8" fmla="*/ 11 w 24"/>
                <a:gd name="T9" fmla="*/ 12 h 38"/>
                <a:gd name="T10" fmla="*/ 9 w 24"/>
                <a:gd name="T11" fmla="*/ 10 h 38"/>
                <a:gd name="T12" fmla="*/ 5 w 24"/>
                <a:gd name="T13" fmla="*/ 3 h 38"/>
                <a:gd name="T14" fmla="*/ 0 w 24"/>
                <a:gd name="T15" fmla="*/ 3 h 38"/>
                <a:gd name="T16" fmla="*/ 0 w 24"/>
                <a:gd name="T17" fmla="*/ 5 h 38"/>
                <a:gd name="T18" fmla="*/ 2 w 24"/>
                <a:gd name="T19" fmla="*/ 8 h 38"/>
                <a:gd name="T20" fmla="*/ 3 w 24"/>
                <a:gd name="T21" fmla="*/ 11 h 38"/>
                <a:gd name="T22" fmla="*/ 2 w 24"/>
                <a:gd name="T23" fmla="*/ 14 h 38"/>
                <a:gd name="T24" fmla="*/ 4 w 24"/>
                <a:gd name="T25" fmla="*/ 18 h 38"/>
                <a:gd name="T26" fmla="*/ 5 w 24"/>
                <a:gd name="T27" fmla="*/ 20 h 38"/>
                <a:gd name="T28" fmla="*/ 9 w 24"/>
                <a:gd name="T29" fmla="*/ 22 h 38"/>
                <a:gd name="T30" fmla="*/ 16 w 24"/>
                <a:gd name="T31" fmla="*/ 34 h 38"/>
                <a:gd name="T32" fmla="*/ 17 w 24"/>
                <a:gd name="T33" fmla="*/ 37 h 38"/>
                <a:gd name="T34" fmla="*/ 21 w 24"/>
                <a:gd name="T35" fmla="*/ 37 h 38"/>
                <a:gd name="T36" fmla="*/ 21 w 24"/>
                <a:gd name="T37" fmla="*/ 36 h 38"/>
                <a:gd name="T38" fmla="*/ 21 w 24"/>
                <a:gd name="T39" fmla="*/ 34 h 38"/>
                <a:gd name="T40" fmla="*/ 23 w 24"/>
                <a:gd name="T41" fmla="*/ 30 h 38"/>
                <a:gd name="T42" fmla="*/ 23 w 24"/>
                <a:gd name="T43" fmla="*/ 27 h 38"/>
                <a:gd name="T44" fmla="*/ 21 w 24"/>
                <a:gd name="T45" fmla="*/ 26 h 38"/>
                <a:gd name="T46" fmla="*/ 21 w 24"/>
                <a:gd name="T47" fmla="*/ 23 h 38"/>
                <a:gd name="T48" fmla="*/ 19 w 24"/>
                <a:gd name="T49" fmla="*/ 18 h 38"/>
                <a:gd name="T50" fmla="*/ 20 w 24"/>
                <a:gd name="T51" fmla="*/ 17 h 38"/>
                <a:gd name="T52" fmla="*/ 20 w 24"/>
                <a:gd name="T53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38"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8" y="12"/>
                    <a:pt x="17" y="13"/>
                    <a:pt x="15" y="13"/>
                  </a:cubicBezTo>
                  <a:cubicBezTo>
                    <a:pt x="14" y="13"/>
                    <a:pt x="12" y="13"/>
                    <a:pt x="11" y="12"/>
                  </a:cubicBezTo>
                  <a:cubicBezTo>
                    <a:pt x="10" y="12"/>
                    <a:pt x="10" y="11"/>
                    <a:pt x="9" y="10"/>
                  </a:cubicBezTo>
                  <a:cubicBezTo>
                    <a:pt x="7" y="8"/>
                    <a:pt x="6" y="6"/>
                    <a:pt x="5" y="3"/>
                  </a:cubicBezTo>
                  <a:cubicBezTo>
                    <a:pt x="4" y="2"/>
                    <a:pt x="1" y="0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3" y="9"/>
                    <a:pt x="3" y="10"/>
                    <a:pt x="3" y="11"/>
                  </a:cubicBezTo>
                  <a:cubicBezTo>
                    <a:pt x="3" y="12"/>
                    <a:pt x="3" y="13"/>
                    <a:pt x="2" y="14"/>
                  </a:cubicBezTo>
                  <a:cubicBezTo>
                    <a:pt x="2" y="15"/>
                    <a:pt x="3" y="17"/>
                    <a:pt x="4" y="18"/>
                  </a:cubicBezTo>
                  <a:cubicBezTo>
                    <a:pt x="4" y="19"/>
                    <a:pt x="4" y="19"/>
                    <a:pt x="5" y="20"/>
                  </a:cubicBezTo>
                  <a:cubicBezTo>
                    <a:pt x="6" y="21"/>
                    <a:pt x="8" y="21"/>
                    <a:pt x="9" y="22"/>
                  </a:cubicBezTo>
                  <a:cubicBezTo>
                    <a:pt x="14" y="24"/>
                    <a:pt x="17" y="29"/>
                    <a:pt x="16" y="34"/>
                  </a:cubicBezTo>
                  <a:cubicBezTo>
                    <a:pt x="16" y="35"/>
                    <a:pt x="16" y="36"/>
                    <a:pt x="17" y="37"/>
                  </a:cubicBezTo>
                  <a:cubicBezTo>
                    <a:pt x="18" y="38"/>
                    <a:pt x="20" y="38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4" y="29"/>
                    <a:pt x="24" y="28"/>
                    <a:pt x="23" y="27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5"/>
                    <a:pt x="21" y="24"/>
                    <a:pt x="21" y="23"/>
                  </a:cubicBezTo>
                  <a:cubicBezTo>
                    <a:pt x="21" y="21"/>
                    <a:pt x="18" y="20"/>
                    <a:pt x="19" y="18"/>
                  </a:cubicBezTo>
                  <a:cubicBezTo>
                    <a:pt x="19" y="18"/>
                    <a:pt x="19" y="17"/>
                    <a:pt x="20" y="17"/>
                  </a:cubicBezTo>
                  <a:cubicBezTo>
                    <a:pt x="20" y="16"/>
                    <a:pt x="21" y="14"/>
                    <a:pt x="20" y="13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8">
              <a:extLst>
                <a:ext uri="{FF2B5EF4-FFF2-40B4-BE49-F238E27FC236}">
                  <a16:creationId xmlns:a16="http://schemas.microsoft.com/office/drawing/2014/main" id="{2360B50F-94C5-4F00-98EB-8D7CFAD33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73463"/>
              <a:ext cx="112713" cy="79375"/>
            </a:xfrm>
            <a:custGeom>
              <a:avLst/>
              <a:gdLst>
                <a:gd name="T0" fmla="*/ 8 w 30"/>
                <a:gd name="T1" fmla="*/ 1 h 21"/>
                <a:gd name="T2" fmla="*/ 7 w 30"/>
                <a:gd name="T3" fmla="*/ 0 h 21"/>
                <a:gd name="T4" fmla="*/ 5 w 30"/>
                <a:gd name="T5" fmla="*/ 2 h 21"/>
                <a:gd name="T6" fmla="*/ 2 w 30"/>
                <a:gd name="T7" fmla="*/ 4 h 21"/>
                <a:gd name="T8" fmla="*/ 0 w 30"/>
                <a:gd name="T9" fmla="*/ 4 h 21"/>
                <a:gd name="T10" fmla="*/ 0 w 30"/>
                <a:gd name="T11" fmla="*/ 5 h 21"/>
                <a:gd name="T12" fmla="*/ 1 w 30"/>
                <a:gd name="T13" fmla="*/ 9 h 21"/>
                <a:gd name="T14" fmla="*/ 4 w 30"/>
                <a:gd name="T15" fmla="*/ 12 h 21"/>
                <a:gd name="T16" fmla="*/ 7 w 30"/>
                <a:gd name="T17" fmla="*/ 12 h 21"/>
                <a:gd name="T18" fmla="*/ 11 w 30"/>
                <a:gd name="T19" fmla="*/ 13 h 21"/>
                <a:gd name="T20" fmla="*/ 16 w 30"/>
                <a:gd name="T21" fmla="*/ 14 h 21"/>
                <a:gd name="T22" fmla="*/ 18 w 30"/>
                <a:gd name="T23" fmla="*/ 16 h 21"/>
                <a:gd name="T24" fmla="*/ 27 w 30"/>
                <a:gd name="T25" fmla="*/ 21 h 21"/>
                <a:gd name="T26" fmla="*/ 29 w 30"/>
                <a:gd name="T27" fmla="*/ 20 h 21"/>
                <a:gd name="T28" fmla="*/ 30 w 30"/>
                <a:gd name="T29" fmla="*/ 19 h 21"/>
                <a:gd name="T30" fmla="*/ 29 w 30"/>
                <a:gd name="T31" fmla="*/ 17 h 21"/>
                <a:gd name="T32" fmla="*/ 26 w 30"/>
                <a:gd name="T33" fmla="*/ 13 h 21"/>
                <a:gd name="T34" fmla="*/ 21 w 30"/>
                <a:gd name="T35" fmla="*/ 10 h 21"/>
                <a:gd name="T36" fmla="*/ 17 w 30"/>
                <a:gd name="T37" fmla="*/ 10 h 21"/>
                <a:gd name="T38" fmla="*/ 15 w 30"/>
                <a:gd name="T39" fmla="*/ 10 h 21"/>
                <a:gd name="T40" fmla="*/ 14 w 30"/>
                <a:gd name="T41" fmla="*/ 9 h 21"/>
                <a:gd name="T42" fmla="*/ 14 w 30"/>
                <a:gd name="T43" fmla="*/ 8 h 21"/>
                <a:gd name="T44" fmla="*/ 13 w 30"/>
                <a:gd name="T45" fmla="*/ 7 h 21"/>
                <a:gd name="T46" fmla="*/ 13 w 30"/>
                <a:gd name="T47" fmla="*/ 7 h 21"/>
                <a:gd name="T48" fmla="*/ 11 w 30"/>
                <a:gd name="T49" fmla="*/ 7 h 21"/>
                <a:gd name="T50" fmla="*/ 10 w 30"/>
                <a:gd name="T51" fmla="*/ 7 h 21"/>
                <a:gd name="T52" fmla="*/ 8 w 30"/>
                <a:gd name="T53" fmla="*/ 5 h 21"/>
                <a:gd name="T54" fmla="*/ 8 w 30"/>
                <a:gd name="T55" fmla="*/ 2 h 21"/>
                <a:gd name="T56" fmla="*/ 8 w 30"/>
                <a:gd name="T5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1">
                  <a:moveTo>
                    <a:pt x="8" y="1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8"/>
                    <a:pt x="1" y="9"/>
                  </a:cubicBezTo>
                  <a:cubicBezTo>
                    <a:pt x="2" y="10"/>
                    <a:pt x="3" y="11"/>
                    <a:pt x="4" y="12"/>
                  </a:cubicBezTo>
                  <a:cubicBezTo>
                    <a:pt x="5" y="12"/>
                    <a:pt x="6" y="12"/>
                    <a:pt x="7" y="12"/>
                  </a:cubicBezTo>
                  <a:cubicBezTo>
                    <a:pt x="8" y="13"/>
                    <a:pt x="10" y="13"/>
                    <a:pt x="11" y="13"/>
                  </a:cubicBezTo>
                  <a:cubicBezTo>
                    <a:pt x="13" y="13"/>
                    <a:pt x="14" y="13"/>
                    <a:pt x="16" y="14"/>
                  </a:cubicBezTo>
                  <a:cubicBezTo>
                    <a:pt x="16" y="14"/>
                    <a:pt x="17" y="15"/>
                    <a:pt x="18" y="16"/>
                  </a:cubicBezTo>
                  <a:cubicBezTo>
                    <a:pt x="20" y="19"/>
                    <a:pt x="23" y="21"/>
                    <a:pt x="27" y="21"/>
                  </a:cubicBezTo>
                  <a:cubicBezTo>
                    <a:pt x="28" y="21"/>
                    <a:pt x="29" y="21"/>
                    <a:pt x="29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8"/>
                    <a:pt x="29" y="18"/>
                    <a:pt x="29" y="17"/>
                  </a:cubicBezTo>
                  <a:cubicBezTo>
                    <a:pt x="28" y="16"/>
                    <a:pt x="27" y="14"/>
                    <a:pt x="26" y="13"/>
                  </a:cubicBezTo>
                  <a:cubicBezTo>
                    <a:pt x="25" y="12"/>
                    <a:pt x="23" y="11"/>
                    <a:pt x="21" y="10"/>
                  </a:cubicBezTo>
                  <a:cubicBezTo>
                    <a:pt x="20" y="10"/>
                    <a:pt x="18" y="10"/>
                    <a:pt x="17" y="10"/>
                  </a:cubicBezTo>
                  <a:cubicBezTo>
                    <a:pt x="16" y="11"/>
                    <a:pt x="15" y="11"/>
                    <a:pt x="15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9">
              <a:extLst>
                <a:ext uri="{FF2B5EF4-FFF2-40B4-BE49-F238E27FC236}">
                  <a16:creationId xmlns:a16="http://schemas.microsoft.com/office/drawing/2014/main" id="{C09CA03A-9AE2-4EE5-8B79-68A798A91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2917826"/>
              <a:ext cx="34925" cy="41275"/>
            </a:xfrm>
            <a:custGeom>
              <a:avLst/>
              <a:gdLst>
                <a:gd name="T0" fmla="*/ 7 w 9"/>
                <a:gd name="T1" fmla="*/ 4 h 11"/>
                <a:gd name="T2" fmla="*/ 5 w 9"/>
                <a:gd name="T3" fmla="*/ 3 h 11"/>
                <a:gd name="T4" fmla="*/ 3 w 9"/>
                <a:gd name="T5" fmla="*/ 1 h 11"/>
                <a:gd name="T6" fmla="*/ 1 w 9"/>
                <a:gd name="T7" fmla="*/ 0 h 11"/>
                <a:gd name="T8" fmla="*/ 1 w 9"/>
                <a:gd name="T9" fmla="*/ 0 h 11"/>
                <a:gd name="T10" fmla="*/ 1 w 9"/>
                <a:gd name="T11" fmla="*/ 0 h 11"/>
                <a:gd name="T12" fmla="*/ 0 w 9"/>
                <a:gd name="T13" fmla="*/ 3 h 11"/>
                <a:gd name="T14" fmla="*/ 2 w 9"/>
                <a:gd name="T15" fmla="*/ 5 h 11"/>
                <a:gd name="T16" fmla="*/ 5 w 9"/>
                <a:gd name="T17" fmla="*/ 7 h 11"/>
                <a:gd name="T18" fmla="*/ 6 w 9"/>
                <a:gd name="T19" fmla="*/ 8 h 11"/>
                <a:gd name="T20" fmla="*/ 6 w 9"/>
                <a:gd name="T21" fmla="*/ 9 h 11"/>
                <a:gd name="T22" fmla="*/ 6 w 9"/>
                <a:gd name="T23" fmla="*/ 11 h 11"/>
                <a:gd name="T24" fmla="*/ 7 w 9"/>
                <a:gd name="T25" fmla="*/ 10 h 11"/>
                <a:gd name="T26" fmla="*/ 8 w 9"/>
                <a:gd name="T27" fmla="*/ 7 h 11"/>
                <a:gd name="T28" fmla="*/ 8 w 9"/>
                <a:gd name="T29" fmla="*/ 5 h 11"/>
                <a:gd name="T30" fmla="*/ 7 w 9"/>
                <a:gd name="T3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1">
                  <a:moveTo>
                    <a:pt x="7" y="4"/>
                  </a:moveTo>
                  <a:cubicBezTo>
                    <a:pt x="6" y="4"/>
                    <a:pt x="5" y="4"/>
                    <a:pt x="5" y="3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6"/>
                    <a:pt x="9" y="6"/>
                    <a:pt x="8" y="5"/>
                  </a:cubicBezTo>
                  <a:cubicBezTo>
                    <a:pt x="8" y="5"/>
                    <a:pt x="7" y="4"/>
                    <a:pt x="7" y="4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0">
              <a:extLst>
                <a:ext uri="{FF2B5EF4-FFF2-40B4-BE49-F238E27FC236}">
                  <a16:creationId xmlns:a16="http://schemas.microsoft.com/office/drawing/2014/main" id="{69E13EF0-90A0-4BC1-B6BB-9B8213C6B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2959101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3 h 4"/>
                <a:gd name="T4" fmla="*/ 0 w 5"/>
                <a:gd name="T5" fmla="*/ 3 h 4"/>
                <a:gd name="T6" fmla="*/ 1 w 5"/>
                <a:gd name="T7" fmla="*/ 3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3 w 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71">
              <a:extLst>
                <a:ext uri="{FF2B5EF4-FFF2-40B4-BE49-F238E27FC236}">
                  <a16:creationId xmlns:a16="http://schemas.microsoft.com/office/drawing/2014/main" id="{147677A3-649F-4DF6-858C-2E4E511A9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2932113"/>
              <a:ext cx="11113" cy="12700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2 h 3"/>
                <a:gd name="T8" fmla="*/ 1 w 3"/>
                <a:gd name="T9" fmla="*/ 2 h 3"/>
                <a:gd name="T10" fmla="*/ 2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72">
              <a:extLst>
                <a:ext uri="{FF2B5EF4-FFF2-40B4-BE49-F238E27FC236}">
                  <a16:creationId xmlns:a16="http://schemas.microsoft.com/office/drawing/2014/main" id="{AB251262-E941-49A1-82A9-1C39F09D6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925763"/>
              <a:ext cx="82550" cy="71438"/>
            </a:xfrm>
            <a:custGeom>
              <a:avLst/>
              <a:gdLst>
                <a:gd name="T0" fmla="*/ 19 w 22"/>
                <a:gd name="T1" fmla="*/ 12 h 19"/>
                <a:gd name="T2" fmla="*/ 17 w 22"/>
                <a:gd name="T3" fmla="*/ 12 h 19"/>
                <a:gd name="T4" fmla="*/ 14 w 22"/>
                <a:gd name="T5" fmla="*/ 11 h 19"/>
                <a:gd name="T6" fmla="*/ 12 w 22"/>
                <a:gd name="T7" fmla="*/ 7 h 19"/>
                <a:gd name="T8" fmla="*/ 11 w 22"/>
                <a:gd name="T9" fmla="*/ 6 h 19"/>
                <a:gd name="T10" fmla="*/ 10 w 22"/>
                <a:gd name="T11" fmla="*/ 5 h 19"/>
                <a:gd name="T12" fmla="*/ 7 w 22"/>
                <a:gd name="T13" fmla="*/ 5 h 19"/>
                <a:gd name="T14" fmla="*/ 5 w 22"/>
                <a:gd name="T15" fmla="*/ 3 h 19"/>
                <a:gd name="T16" fmla="*/ 3 w 22"/>
                <a:gd name="T17" fmla="*/ 0 h 19"/>
                <a:gd name="T18" fmla="*/ 3 w 22"/>
                <a:gd name="T19" fmla="*/ 0 h 19"/>
                <a:gd name="T20" fmla="*/ 2 w 22"/>
                <a:gd name="T21" fmla="*/ 0 h 19"/>
                <a:gd name="T22" fmla="*/ 1 w 22"/>
                <a:gd name="T23" fmla="*/ 0 h 19"/>
                <a:gd name="T24" fmla="*/ 1 w 22"/>
                <a:gd name="T25" fmla="*/ 0 h 19"/>
                <a:gd name="T26" fmla="*/ 1 w 22"/>
                <a:gd name="T27" fmla="*/ 0 h 19"/>
                <a:gd name="T28" fmla="*/ 0 w 22"/>
                <a:gd name="T29" fmla="*/ 2 h 19"/>
                <a:gd name="T30" fmla="*/ 0 w 22"/>
                <a:gd name="T31" fmla="*/ 5 h 19"/>
                <a:gd name="T32" fmla="*/ 1 w 22"/>
                <a:gd name="T33" fmla="*/ 7 h 19"/>
                <a:gd name="T34" fmla="*/ 3 w 22"/>
                <a:gd name="T35" fmla="*/ 9 h 19"/>
                <a:gd name="T36" fmla="*/ 2 w 22"/>
                <a:gd name="T37" fmla="*/ 12 h 19"/>
                <a:gd name="T38" fmla="*/ 3 w 22"/>
                <a:gd name="T39" fmla="*/ 15 h 19"/>
                <a:gd name="T40" fmla="*/ 7 w 22"/>
                <a:gd name="T41" fmla="*/ 15 h 19"/>
                <a:gd name="T42" fmla="*/ 9 w 22"/>
                <a:gd name="T43" fmla="*/ 15 h 19"/>
                <a:gd name="T44" fmla="*/ 13 w 22"/>
                <a:gd name="T45" fmla="*/ 17 h 19"/>
                <a:gd name="T46" fmla="*/ 16 w 22"/>
                <a:gd name="T47" fmla="*/ 19 h 19"/>
                <a:gd name="T48" fmla="*/ 20 w 22"/>
                <a:gd name="T49" fmla="*/ 16 h 19"/>
                <a:gd name="T50" fmla="*/ 21 w 22"/>
                <a:gd name="T51" fmla="*/ 15 h 19"/>
                <a:gd name="T52" fmla="*/ 21 w 22"/>
                <a:gd name="T53" fmla="*/ 13 h 19"/>
                <a:gd name="T54" fmla="*/ 19 w 22"/>
                <a:gd name="T5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9">
                  <a:moveTo>
                    <a:pt x="19" y="12"/>
                  </a:moveTo>
                  <a:cubicBezTo>
                    <a:pt x="19" y="12"/>
                    <a:pt x="18" y="12"/>
                    <a:pt x="17" y="12"/>
                  </a:cubicBezTo>
                  <a:cubicBezTo>
                    <a:pt x="16" y="11"/>
                    <a:pt x="15" y="11"/>
                    <a:pt x="14" y="11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1" y="13"/>
                    <a:pt x="2" y="15"/>
                    <a:pt x="3" y="15"/>
                  </a:cubicBezTo>
                  <a:cubicBezTo>
                    <a:pt x="5" y="16"/>
                    <a:pt x="6" y="16"/>
                    <a:pt x="7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1" y="15"/>
                    <a:pt x="12" y="16"/>
                    <a:pt x="13" y="17"/>
                  </a:cubicBezTo>
                  <a:cubicBezTo>
                    <a:pt x="13" y="18"/>
                    <a:pt x="15" y="19"/>
                    <a:pt x="16" y="19"/>
                  </a:cubicBezTo>
                  <a:cubicBezTo>
                    <a:pt x="18" y="19"/>
                    <a:pt x="19" y="17"/>
                    <a:pt x="20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2" y="15"/>
                    <a:pt x="22" y="14"/>
                    <a:pt x="21" y="13"/>
                  </a:cubicBezTo>
                  <a:cubicBezTo>
                    <a:pt x="21" y="13"/>
                    <a:pt x="20" y="12"/>
                    <a:pt x="19" y="1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73">
              <a:extLst>
                <a:ext uri="{FF2B5EF4-FFF2-40B4-BE49-F238E27FC236}">
                  <a16:creationId xmlns:a16="http://schemas.microsoft.com/office/drawing/2014/main" id="{C4889D52-8215-4D74-9617-CC4B72A3A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2854326"/>
              <a:ext cx="38100" cy="44450"/>
            </a:xfrm>
            <a:custGeom>
              <a:avLst/>
              <a:gdLst>
                <a:gd name="T0" fmla="*/ 8 w 10"/>
                <a:gd name="T1" fmla="*/ 8 h 12"/>
                <a:gd name="T2" fmla="*/ 5 w 10"/>
                <a:gd name="T3" fmla="*/ 4 h 12"/>
                <a:gd name="T4" fmla="*/ 4 w 10"/>
                <a:gd name="T5" fmla="*/ 2 h 12"/>
                <a:gd name="T6" fmla="*/ 3 w 10"/>
                <a:gd name="T7" fmla="*/ 0 h 12"/>
                <a:gd name="T8" fmla="*/ 1 w 10"/>
                <a:gd name="T9" fmla="*/ 1 h 12"/>
                <a:gd name="T10" fmla="*/ 1 w 10"/>
                <a:gd name="T11" fmla="*/ 2 h 12"/>
                <a:gd name="T12" fmla="*/ 1 w 10"/>
                <a:gd name="T13" fmla="*/ 5 h 12"/>
                <a:gd name="T14" fmla="*/ 3 w 10"/>
                <a:gd name="T15" fmla="*/ 8 h 12"/>
                <a:gd name="T16" fmla="*/ 3 w 10"/>
                <a:gd name="T17" fmla="*/ 8 h 12"/>
                <a:gd name="T18" fmla="*/ 4 w 10"/>
                <a:gd name="T19" fmla="*/ 8 h 12"/>
                <a:gd name="T20" fmla="*/ 6 w 10"/>
                <a:gd name="T21" fmla="*/ 10 h 12"/>
                <a:gd name="T22" fmla="*/ 9 w 10"/>
                <a:gd name="T23" fmla="*/ 11 h 12"/>
                <a:gd name="T24" fmla="*/ 10 w 10"/>
                <a:gd name="T25" fmla="*/ 9 h 12"/>
                <a:gd name="T26" fmla="*/ 8 w 10"/>
                <a:gd name="T2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6" y="7"/>
                    <a:pt x="5" y="5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7" y="11"/>
                    <a:pt x="8" y="12"/>
                    <a:pt x="9" y="11"/>
                  </a:cubicBezTo>
                  <a:cubicBezTo>
                    <a:pt x="9" y="11"/>
                    <a:pt x="10" y="10"/>
                    <a:pt x="10" y="9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74">
              <a:extLst>
                <a:ext uri="{FF2B5EF4-FFF2-40B4-BE49-F238E27FC236}">
                  <a16:creationId xmlns:a16="http://schemas.microsoft.com/office/drawing/2014/main" id="{88534C8A-6739-4550-9E31-A656F3AC8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0" y="2774951"/>
              <a:ext cx="49213" cy="25400"/>
            </a:xfrm>
            <a:custGeom>
              <a:avLst/>
              <a:gdLst>
                <a:gd name="T0" fmla="*/ 10 w 13"/>
                <a:gd name="T1" fmla="*/ 3 h 7"/>
                <a:gd name="T2" fmla="*/ 7 w 13"/>
                <a:gd name="T3" fmla="*/ 2 h 7"/>
                <a:gd name="T4" fmla="*/ 0 w 13"/>
                <a:gd name="T5" fmla="*/ 2 h 7"/>
                <a:gd name="T6" fmla="*/ 2 w 13"/>
                <a:gd name="T7" fmla="*/ 4 h 7"/>
                <a:gd name="T8" fmla="*/ 5 w 13"/>
                <a:gd name="T9" fmla="*/ 6 h 7"/>
                <a:gd name="T10" fmla="*/ 7 w 13"/>
                <a:gd name="T11" fmla="*/ 7 h 7"/>
                <a:gd name="T12" fmla="*/ 11 w 13"/>
                <a:gd name="T13" fmla="*/ 7 h 7"/>
                <a:gd name="T14" fmla="*/ 12 w 13"/>
                <a:gd name="T15" fmla="*/ 7 h 7"/>
                <a:gd name="T16" fmla="*/ 13 w 13"/>
                <a:gd name="T17" fmla="*/ 6 h 7"/>
                <a:gd name="T18" fmla="*/ 12 w 13"/>
                <a:gd name="T19" fmla="*/ 4 h 7"/>
                <a:gd name="T20" fmla="*/ 10 w 13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2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3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5">
              <a:extLst>
                <a:ext uri="{FF2B5EF4-FFF2-40B4-BE49-F238E27FC236}">
                  <a16:creationId xmlns:a16="http://schemas.microsoft.com/office/drawing/2014/main" id="{7516E282-30E4-4027-9905-2721A6DF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13" y="2725738"/>
              <a:ext cx="11113" cy="14288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1 h 4"/>
                <a:gd name="T4" fmla="*/ 2 w 3"/>
                <a:gd name="T5" fmla="*/ 1 h 4"/>
                <a:gd name="T6" fmla="*/ 1 w 3"/>
                <a:gd name="T7" fmla="*/ 0 h 4"/>
                <a:gd name="T8" fmla="*/ 0 w 3"/>
                <a:gd name="T9" fmla="*/ 1 h 4"/>
                <a:gd name="T10" fmla="*/ 0 w 3"/>
                <a:gd name="T11" fmla="*/ 1 h 4"/>
                <a:gd name="T12" fmla="*/ 0 w 3"/>
                <a:gd name="T13" fmla="*/ 2 h 4"/>
                <a:gd name="T14" fmla="*/ 0 w 3"/>
                <a:gd name="T15" fmla="*/ 3 h 4"/>
                <a:gd name="T16" fmla="*/ 1 w 3"/>
                <a:gd name="T17" fmla="*/ 4 h 4"/>
                <a:gd name="T18" fmla="*/ 2 w 3"/>
                <a:gd name="T19" fmla="*/ 3 h 4"/>
                <a:gd name="T20" fmla="*/ 3 w 3"/>
                <a:gd name="T21" fmla="*/ 3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76">
              <a:extLst>
                <a:ext uri="{FF2B5EF4-FFF2-40B4-BE49-F238E27FC236}">
                  <a16:creationId xmlns:a16="http://schemas.microsoft.com/office/drawing/2014/main" id="{7D27B34D-D83B-4A1B-8AB6-4DFD8BE38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288" y="2717801"/>
              <a:ext cx="26988" cy="22225"/>
            </a:xfrm>
            <a:custGeom>
              <a:avLst/>
              <a:gdLst>
                <a:gd name="T0" fmla="*/ 1 w 7"/>
                <a:gd name="T1" fmla="*/ 0 h 6"/>
                <a:gd name="T2" fmla="*/ 0 w 7"/>
                <a:gd name="T3" fmla="*/ 0 h 6"/>
                <a:gd name="T4" fmla="*/ 0 w 7"/>
                <a:gd name="T5" fmla="*/ 2 h 6"/>
                <a:gd name="T6" fmla="*/ 1 w 7"/>
                <a:gd name="T7" fmla="*/ 4 h 6"/>
                <a:gd name="T8" fmla="*/ 3 w 7"/>
                <a:gd name="T9" fmla="*/ 6 h 6"/>
                <a:gd name="T10" fmla="*/ 6 w 7"/>
                <a:gd name="T11" fmla="*/ 6 h 6"/>
                <a:gd name="T12" fmla="*/ 6 w 7"/>
                <a:gd name="T13" fmla="*/ 6 h 6"/>
                <a:gd name="T14" fmla="*/ 7 w 7"/>
                <a:gd name="T15" fmla="*/ 5 h 6"/>
                <a:gd name="T16" fmla="*/ 6 w 7"/>
                <a:gd name="T17" fmla="*/ 1 h 6"/>
                <a:gd name="T18" fmla="*/ 1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2"/>
                    <a:pt x="6" y="1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77">
              <a:extLst>
                <a:ext uri="{FF2B5EF4-FFF2-40B4-BE49-F238E27FC236}">
                  <a16:creationId xmlns:a16="http://schemas.microsoft.com/office/drawing/2014/main" id="{69F968E4-81E6-4E99-8908-3E40920E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575" y="2690813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2 w 4"/>
                <a:gd name="T7" fmla="*/ 2 h 2"/>
                <a:gd name="T8" fmla="*/ 4 w 4"/>
                <a:gd name="T9" fmla="*/ 2 h 2"/>
                <a:gd name="T10" fmla="*/ 4 w 4"/>
                <a:gd name="T11" fmla="*/ 0 h 2"/>
                <a:gd name="T12" fmla="*/ 1 w 4"/>
                <a:gd name="T13" fmla="*/ 0 h 2"/>
                <a:gd name="T14" fmla="*/ 0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78">
              <a:extLst>
                <a:ext uri="{FF2B5EF4-FFF2-40B4-BE49-F238E27FC236}">
                  <a16:creationId xmlns:a16="http://schemas.microsoft.com/office/drawing/2014/main" id="{97F3A22B-8898-49BD-9B6E-B0BE7CC13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2517776"/>
              <a:ext cx="30163" cy="22225"/>
            </a:xfrm>
            <a:custGeom>
              <a:avLst/>
              <a:gdLst>
                <a:gd name="T0" fmla="*/ 7 w 8"/>
                <a:gd name="T1" fmla="*/ 3 h 6"/>
                <a:gd name="T2" fmla="*/ 6 w 8"/>
                <a:gd name="T3" fmla="*/ 3 h 6"/>
                <a:gd name="T4" fmla="*/ 4 w 8"/>
                <a:gd name="T5" fmla="*/ 2 h 6"/>
                <a:gd name="T6" fmla="*/ 1 w 8"/>
                <a:gd name="T7" fmla="*/ 0 h 6"/>
                <a:gd name="T8" fmla="*/ 0 w 8"/>
                <a:gd name="T9" fmla="*/ 1 h 6"/>
                <a:gd name="T10" fmla="*/ 1 w 8"/>
                <a:gd name="T11" fmla="*/ 4 h 6"/>
                <a:gd name="T12" fmla="*/ 2 w 8"/>
                <a:gd name="T13" fmla="*/ 5 h 6"/>
                <a:gd name="T14" fmla="*/ 5 w 8"/>
                <a:gd name="T15" fmla="*/ 6 h 6"/>
                <a:gd name="T16" fmla="*/ 8 w 8"/>
                <a:gd name="T17" fmla="*/ 5 h 6"/>
                <a:gd name="T18" fmla="*/ 7 w 8"/>
                <a:gd name="T19" fmla="*/ 4 h 6"/>
                <a:gd name="T20" fmla="*/ 7 w 8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7" y="3"/>
                  </a:move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79">
              <a:extLst>
                <a:ext uri="{FF2B5EF4-FFF2-40B4-BE49-F238E27FC236}">
                  <a16:creationId xmlns:a16="http://schemas.microsoft.com/office/drawing/2014/main" id="{C9CCF2DB-DBD1-46FD-9B0F-6CC05EBAA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25" y="2351088"/>
              <a:ext cx="19050" cy="19050"/>
            </a:xfrm>
            <a:custGeom>
              <a:avLst/>
              <a:gdLst>
                <a:gd name="T0" fmla="*/ 3 w 5"/>
                <a:gd name="T1" fmla="*/ 1 h 5"/>
                <a:gd name="T2" fmla="*/ 1 w 5"/>
                <a:gd name="T3" fmla="*/ 3 h 5"/>
                <a:gd name="T4" fmla="*/ 1 w 5"/>
                <a:gd name="T5" fmla="*/ 5 h 5"/>
                <a:gd name="T6" fmla="*/ 1 w 5"/>
                <a:gd name="T7" fmla="*/ 5 h 5"/>
                <a:gd name="T8" fmla="*/ 2 w 5"/>
                <a:gd name="T9" fmla="*/ 5 h 5"/>
                <a:gd name="T10" fmla="*/ 2 w 5"/>
                <a:gd name="T11" fmla="*/ 5 h 5"/>
                <a:gd name="T12" fmla="*/ 3 w 5"/>
                <a:gd name="T13" fmla="*/ 5 h 5"/>
                <a:gd name="T14" fmla="*/ 4 w 5"/>
                <a:gd name="T15" fmla="*/ 4 h 5"/>
                <a:gd name="T16" fmla="*/ 5 w 5"/>
                <a:gd name="T17" fmla="*/ 3 h 5"/>
                <a:gd name="T18" fmla="*/ 5 w 5"/>
                <a:gd name="T19" fmla="*/ 2 h 5"/>
                <a:gd name="T20" fmla="*/ 5 w 5"/>
                <a:gd name="T21" fmla="*/ 1 h 5"/>
                <a:gd name="T22" fmla="*/ 3 w 5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80">
              <a:extLst>
                <a:ext uri="{FF2B5EF4-FFF2-40B4-BE49-F238E27FC236}">
                  <a16:creationId xmlns:a16="http://schemas.microsoft.com/office/drawing/2014/main" id="{1CCEAB05-1EB3-4AC2-BA51-83EE2B001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5" y="2309813"/>
              <a:ext cx="44450" cy="41275"/>
            </a:xfrm>
            <a:custGeom>
              <a:avLst/>
              <a:gdLst>
                <a:gd name="T0" fmla="*/ 8 w 12"/>
                <a:gd name="T1" fmla="*/ 9 h 11"/>
                <a:gd name="T2" fmla="*/ 9 w 12"/>
                <a:gd name="T3" fmla="*/ 10 h 11"/>
                <a:gd name="T4" fmla="*/ 10 w 12"/>
                <a:gd name="T5" fmla="*/ 11 h 11"/>
                <a:gd name="T6" fmla="*/ 11 w 12"/>
                <a:gd name="T7" fmla="*/ 11 h 11"/>
                <a:gd name="T8" fmla="*/ 12 w 12"/>
                <a:gd name="T9" fmla="*/ 10 h 11"/>
                <a:gd name="T10" fmla="*/ 12 w 12"/>
                <a:gd name="T11" fmla="*/ 9 h 11"/>
                <a:gd name="T12" fmla="*/ 11 w 12"/>
                <a:gd name="T13" fmla="*/ 7 h 11"/>
                <a:gd name="T14" fmla="*/ 10 w 12"/>
                <a:gd name="T15" fmla="*/ 7 h 11"/>
                <a:gd name="T16" fmla="*/ 8 w 12"/>
                <a:gd name="T17" fmla="*/ 6 h 11"/>
                <a:gd name="T18" fmla="*/ 8 w 12"/>
                <a:gd name="T19" fmla="*/ 6 h 11"/>
                <a:gd name="T20" fmla="*/ 8 w 12"/>
                <a:gd name="T21" fmla="*/ 5 h 11"/>
                <a:gd name="T22" fmla="*/ 8 w 12"/>
                <a:gd name="T23" fmla="*/ 4 h 11"/>
                <a:gd name="T24" fmla="*/ 7 w 12"/>
                <a:gd name="T25" fmla="*/ 4 h 11"/>
                <a:gd name="T26" fmla="*/ 7 w 12"/>
                <a:gd name="T27" fmla="*/ 3 h 11"/>
                <a:gd name="T28" fmla="*/ 5 w 12"/>
                <a:gd name="T29" fmla="*/ 2 h 11"/>
                <a:gd name="T30" fmla="*/ 4 w 12"/>
                <a:gd name="T31" fmla="*/ 1 h 11"/>
                <a:gd name="T32" fmla="*/ 2 w 12"/>
                <a:gd name="T33" fmla="*/ 0 h 11"/>
                <a:gd name="T34" fmla="*/ 0 w 12"/>
                <a:gd name="T35" fmla="*/ 0 h 11"/>
                <a:gd name="T36" fmla="*/ 1 w 12"/>
                <a:gd name="T37" fmla="*/ 1 h 11"/>
                <a:gd name="T38" fmla="*/ 2 w 12"/>
                <a:gd name="T39" fmla="*/ 2 h 11"/>
                <a:gd name="T40" fmla="*/ 2 w 12"/>
                <a:gd name="T41" fmla="*/ 3 h 11"/>
                <a:gd name="T42" fmla="*/ 5 w 12"/>
                <a:gd name="T43" fmla="*/ 4 h 11"/>
                <a:gd name="T44" fmla="*/ 6 w 12"/>
                <a:gd name="T45" fmla="*/ 5 h 11"/>
                <a:gd name="T46" fmla="*/ 5 w 12"/>
                <a:gd name="T47" fmla="*/ 5 h 11"/>
                <a:gd name="T48" fmla="*/ 5 w 12"/>
                <a:gd name="T49" fmla="*/ 6 h 11"/>
                <a:gd name="T50" fmla="*/ 5 w 12"/>
                <a:gd name="T51" fmla="*/ 7 h 11"/>
                <a:gd name="T52" fmla="*/ 5 w 12"/>
                <a:gd name="T53" fmla="*/ 7 h 11"/>
                <a:gd name="T54" fmla="*/ 5 w 12"/>
                <a:gd name="T55" fmla="*/ 7 h 11"/>
                <a:gd name="T56" fmla="*/ 7 w 12"/>
                <a:gd name="T57" fmla="*/ 8 h 11"/>
                <a:gd name="T58" fmla="*/ 8 w 12"/>
                <a:gd name="T5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10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1"/>
                    <a:pt x="11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8"/>
                    <a:pt x="11" y="7"/>
                    <a:pt x="11" y="7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9" y="7"/>
                    <a:pt x="9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8" y="8"/>
                    <a:pt x="8" y="9"/>
                    <a:pt x="8" y="9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81">
              <a:extLst>
                <a:ext uri="{FF2B5EF4-FFF2-40B4-BE49-F238E27FC236}">
                  <a16:creationId xmlns:a16="http://schemas.microsoft.com/office/drawing/2014/main" id="{AE668DB8-E657-4E1E-BEDD-AB42540D6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25" y="5000626"/>
              <a:ext cx="377825" cy="836613"/>
            </a:xfrm>
            <a:custGeom>
              <a:avLst/>
              <a:gdLst>
                <a:gd name="T0" fmla="*/ 94 w 100"/>
                <a:gd name="T1" fmla="*/ 89 h 222"/>
                <a:gd name="T2" fmla="*/ 89 w 100"/>
                <a:gd name="T3" fmla="*/ 58 h 222"/>
                <a:gd name="T4" fmla="*/ 86 w 100"/>
                <a:gd name="T5" fmla="*/ 22 h 222"/>
                <a:gd name="T6" fmla="*/ 74 w 100"/>
                <a:gd name="T7" fmla="*/ 5 h 222"/>
                <a:gd name="T8" fmla="*/ 72 w 100"/>
                <a:gd name="T9" fmla="*/ 15 h 222"/>
                <a:gd name="T10" fmla="*/ 71 w 100"/>
                <a:gd name="T11" fmla="*/ 25 h 222"/>
                <a:gd name="T12" fmla="*/ 72 w 100"/>
                <a:gd name="T13" fmla="*/ 36 h 222"/>
                <a:gd name="T14" fmla="*/ 72 w 100"/>
                <a:gd name="T15" fmla="*/ 47 h 222"/>
                <a:gd name="T16" fmla="*/ 66 w 100"/>
                <a:gd name="T17" fmla="*/ 49 h 222"/>
                <a:gd name="T18" fmla="*/ 66 w 100"/>
                <a:gd name="T19" fmla="*/ 46 h 222"/>
                <a:gd name="T20" fmla="*/ 58 w 100"/>
                <a:gd name="T21" fmla="*/ 44 h 222"/>
                <a:gd name="T22" fmla="*/ 48 w 100"/>
                <a:gd name="T23" fmla="*/ 47 h 222"/>
                <a:gd name="T24" fmla="*/ 41 w 100"/>
                <a:gd name="T25" fmla="*/ 55 h 222"/>
                <a:gd name="T26" fmla="*/ 28 w 100"/>
                <a:gd name="T27" fmla="*/ 60 h 222"/>
                <a:gd name="T28" fmla="*/ 20 w 100"/>
                <a:gd name="T29" fmla="*/ 67 h 222"/>
                <a:gd name="T30" fmla="*/ 11 w 100"/>
                <a:gd name="T31" fmla="*/ 77 h 222"/>
                <a:gd name="T32" fmla="*/ 7 w 100"/>
                <a:gd name="T33" fmla="*/ 87 h 222"/>
                <a:gd name="T34" fmla="*/ 1 w 100"/>
                <a:gd name="T35" fmla="*/ 94 h 222"/>
                <a:gd name="T36" fmla="*/ 8 w 100"/>
                <a:gd name="T37" fmla="*/ 98 h 222"/>
                <a:gd name="T38" fmla="*/ 14 w 100"/>
                <a:gd name="T39" fmla="*/ 107 h 222"/>
                <a:gd name="T40" fmla="*/ 4 w 100"/>
                <a:gd name="T41" fmla="*/ 122 h 222"/>
                <a:gd name="T42" fmla="*/ 23 w 100"/>
                <a:gd name="T43" fmla="*/ 133 h 222"/>
                <a:gd name="T44" fmla="*/ 10 w 100"/>
                <a:gd name="T45" fmla="*/ 147 h 222"/>
                <a:gd name="T46" fmla="*/ 16 w 100"/>
                <a:gd name="T47" fmla="*/ 152 h 222"/>
                <a:gd name="T48" fmla="*/ 29 w 100"/>
                <a:gd name="T49" fmla="*/ 155 h 222"/>
                <a:gd name="T50" fmla="*/ 22 w 100"/>
                <a:gd name="T51" fmla="*/ 175 h 222"/>
                <a:gd name="T52" fmla="*/ 38 w 100"/>
                <a:gd name="T53" fmla="*/ 177 h 222"/>
                <a:gd name="T54" fmla="*/ 35 w 100"/>
                <a:gd name="T55" fmla="*/ 186 h 222"/>
                <a:gd name="T56" fmla="*/ 30 w 100"/>
                <a:gd name="T57" fmla="*/ 191 h 222"/>
                <a:gd name="T58" fmla="*/ 38 w 100"/>
                <a:gd name="T59" fmla="*/ 200 h 222"/>
                <a:gd name="T60" fmla="*/ 48 w 100"/>
                <a:gd name="T61" fmla="*/ 205 h 222"/>
                <a:gd name="T62" fmla="*/ 54 w 100"/>
                <a:gd name="T63" fmla="*/ 208 h 222"/>
                <a:gd name="T64" fmla="*/ 62 w 100"/>
                <a:gd name="T65" fmla="*/ 215 h 222"/>
                <a:gd name="T66" fmla="*/ 69 w 100"/>
                <a:gd name="T67" fmla="*/ 218 h 222"/>
                <a:gd name="T68" fmla="*/ 78 w 100"/>
                <a:gd name="T69" fmla="*/ 222 h 222"/>
                <a:gd name="T70" fmla="*/ 80 w 100"/>
                <a:gd name="T71" fmla="*/ 218 h 222"/>
                <a:gd name="T72" fmla="*/ 76 w 100"/>
                <a:gd name="T73" fmla="*/ 216 h 222"/>
                <a:gd name="T74" fmla="*/ 77 w 100"/>
                <a:gd name="T75" fmla="*/ 210 h 222"/>
                <a:gd name="T76" fmla="*/ 78 w 100"/>
                <a:gd name="T77" fmla="*/ 202 h 222"/>
                <a:gd name="T78" fmla="*/ 85 w 100"/>
                <a:gd name="T79" fmla="*/ 188 h 222"/>
                <a:gd name="T80" fmla="*/ 84 w 100"/>
                <a:gd name="T81" fmla="*/ 184 h 222"/>
                <a:gd name="T82" fmla="*/ 87 w 100"/>
                <a:gd name="T83" fmla="*/ 15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" h="222">
                  <a:moveTo>
                    <a:pt x="98" y="122"/>
                  </a:moveTo>
                  <a:cubicBezTo>
                    <a:pt x="100" y="118"/>
                    <a:pt x="100" y="107"/>
                    <a:pt x="100" y="102"/>
                  </a:cubicBezTo>
                  <a:cubicBezTo>
                    <a:pt x="99" y="96"/>
                    <a:pt x="96" y="94"/>
                    <a:pt x="94" y="89"/>
                  </a:cubicBezTo>
                  <a:cubicBezTo>
                    <a:pt x="92" y="85"/>
                    <a:pt x="95" y="81"/>
                    <a:pt x="94" y="80"/>
                  </a:cubicBezTo>
                  <a:cubicBezTo>
                    <a:pt x="93" y="78"/>
                    <a:pt x="94" y="72"/>
                    <a:pt x="94" y="69"/>
                  </a:cubicBezTo>
                  <a:cubicBezTo>
                    <a:pt x="94" y="66"/>
                    <a:pt x="91" y="61"/>
                    <a:pt x="89" y="58"/>
                  </a:cubicBezTo>
                  <a:cubicBezTo>
                    <a:pt x="86" y="55"/>
                    <a:pt x="84" y="51"/>
                    <a:pt x="84" y="49"/>
                  </a:cubicBezTo>
                  <a:cubicBezTo>
                    <a:pt x="84" y="47"/>
                    <a:pt x="87" y="37"/>
                    <a:pt x="86" y="35"/>
                  </a:cubicBezTo>
                  <a:cubicBezTo>
                    <a:pt x="86" y="34"/>
                    <a:pt x="86" y="24"/>
                    <a:pt x="86" y="22"/>
                  </a:cubicBezTo>
                  <a:cubicBezTo>
                    <a:pt x="86" y="19"/>
                    <a:pt x="81" y="13"/>
                    <a:pt x="80" y="12"/>
                  </a:cubicBezTo>
                  <a:cubicBezTo>
                    <a:pt x="80" y="10"/>
                    <a:pt x="78" y="2"/>
                    <a:pt x="76" y="1"/>
                  </a:cubicBezTo>
                  <a:cubicBezTo>
                    <a:pt x="74" y="0"/>
                    <a:pt x="74" y="5"/>
                    <a:pt x="74" y="5"/>
                  </a:cubicBezTo>
                  <a:cubicBezTo>
                    <a:pt x="74" y="5"/>
                    <a:pt x="71" y="6"/>
                    <a:pt x="70" y="6"/>
                  </a:cubicBezTo>
                  <a:cubicBezTo>
                    <a:pt x="69" y="8"/>
                    <a:pt x="70" y="9"/>
                    <a:pt x="70" y="11"/>
                  </a:cubicBezTo>
                  <a:cubicBezTo>
                    <a:pt x="70" y="12"/>
                    <a:pt x="72" y="14"/>
                    <a:pt x="72" y="15"/>
                  </a:cubicBezTo>
                  <a:cubicBezTo>
                    <a:pt x="72" y="17"/>
                    <a:pt x="71" y="17"/>
                    <a:pt x="71" y="18"/>
                  </a:cubicBezTo>
                  <a:cubicBezTo>
                    <a:pt x="71" y="19"/>
                    <a:pt x="69" y="19"/>
                    <a:pt x="69" y="21"/>
                  </a:cubicBezTo>
                  <a:cubicBezTo>
                    <a:pt x="69" y="22"/>
                    <a:pt x="70" y="23"/>
                    <a:pt x="71" y="25"/>
                  </a:cubicBezTo>
                  <a:cubicBezTo>
                    <a:pt x="72" y="26"/>
                    <a:pt x="70" y="25"/>
                    <a:pt x="69" y="27"/>
                  </a:cubicBezTo>
                  <a:cubicBezTo>
                    <a:pt x="67" y="28"/>
                    <a:pt x="69" y="29"/>
                    <a:pt x="69" y="30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38"/>
                    <a:pt x="70" y="41"/>
                    <a:pt x="71" y="43"/>
                  </a:cubicBezTo>
                  <a:cubicBezTo>
                    <a:pt x="72" y="44"/>
                    <a:pt x="73" y="44"/>
                    <a:pt x="73" y="45"/>
                  </a:cubicBezTo>
                  <a:cubicBezTo>
                    <a:pt x="73" y="46"/>
                    <a:pt x="72" y="46"/>
                    <a:pt x="72" y="47"/>
                  </a:cubicBezTo>
                  <a:cubicBezTo>
                    <a:pt x="71" y="47"/>
                    <a:pt x="70" y="48"/>
                    <a:pt x="70" y="48"/>
                  </a:cubicBezTo>
                  <a:cubicBezTo>
                    <a:pt x="69" y="48"/>
                    <a:pt x="69" y="49"/>
                    <a:pt x="68" y="49"/>
                  </a:cubicBezTo>
                  <a:cubicBezTo>
                    <a:pt x="68" y="49"/>
                    <a:pt x="67" y="49"/>
                    <a:pt x="66" y="49"/>
                  </a:cubicBezTo>
                  <a:cubicBezTo>
                    <a:pt x="66" y="48"/>
                    <a:pt x="66" y="47"/>
                    <a:pt x="66" y="47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5" y="45"/>
                    <a:pt x="65" y="44"/>
                    <a:pt x="64" y="44"/>
                  </a:cubicBezTo>
                  <a:cubicBezTo>
                    <a:pt x="63" y="43"/>
                    <a:pt x="62" y="43"/>
                    <a:pt x="61" y="43"/>
                  </a:cubicBezTo>
                  <a:cubicBezTo>
                    <a:pt x="60" y="43"/>
                    <a:pt x="59" y="44"/>
                    <a:pt x="58" y="44"/>
                  </a:cubicBezTo>
                  <a:cubicBezTo>
                    <a:pt x="58" y="43"/>
                    <a:pt x="57" y="43"/>
                    <a:pt x="57" y="43"/>
                  </a:cubicBezTo>
                  <a:cubicBezTo>
                    <a:pt x="55" y="43"/>
                    <a:pt x="53" y="43"/>
                    <a:pt x="52" y="44"/>
                  </a:cubicBezTo>
                  <a:cubicBezTo>
                    <a:pt x="50" y="44"/>
                    <a:pt x="48" y="46"/>
                    <a:pt x="48" y="47"/>
                  </a:cubicBezTo>
                  <a:cubicBezTo>
                    <a:pt x="47" y="49"/>
                    <a:pt x="47" y="50"/>
                    <a:pt x="46" y="52"/>
                  </a:cubicBezTo>
                  <a:cubicBezTo>
                    <a:pt x="46" y="53"/>
                    <a:pt x="45" y="54"/>
                    <a:pt x="43" y="55"/>
                  </a:cubicBezTo>
                  <a:cubicBezTo>
                    <a:pt x="43" y="55"/>
                    <a:pt x="42" y="55"/>
                    <a:pt x="41" y="55"/>
                  </a:cubicBezTo>
                  <a:cubicBezTo>
                    <a:pt x="41" y="55"/>
                    <a:pt x="40" y="55"/>
                    <a:pt x="40" y="55"/>
                  </a:cubicBezTo>
                  <a:cubicBezTo>
                    <a:pt x="38" y="55"/>
                    <a:pt x="35" y="55"/>
                    <a:pt x="33" y="56"/>
                  </a:cubicBezTo>
                  <a:cubicBezTo>
                    <a:pt x="32" y="56"/>
                    <a:pt x="31" y="58"/>
                    <a:pt x="28" y="60"/>
                  </a:cubicBezTo>
                  <a:cubicBezTo>
                    <a:pt x="25" y="61"/>
                    <a:pt x="26" y="60"/>
                    <a:pt x="24" y="61"/>
                  </a:cubicBezTo>
                  <a:cubicBezTo>
                    <a:pt x="22" y="63"/>
                    <a:pt x="23" y="65"/>
                    <a:pt x="23" y="66"/>
                  </a:cubicBezTo>
                  <a:cubicBezTo>
                    <a:pt x="23" y="68"/>
                    <a:pt x="20" y="67"/>
                    <a:pt x="20" y="67"/>
                  </a:cubicBezTo>
                  <a:cubicBezTo>
                    <a:pt x="19" y="67"/>
                    <a:pt x="16" y="65"/>
                    <a:pt x="15" y="66"/>
                  </a:cubicBezTo>
                  <a:cubicBezTo>
                    <a:pt x="14" y="66"/>
                    <a:pt x="15" y="70"/>
                    <a:pt x="14" y="71"/>
                  </a:cubicBezTo>
                  <a:cubicBezTo>
                    <a:pt x="13" y="72"/>
                    <a:pt x="12" y="75"/>
                    <a:pt x="11" y="77"/>
                  </a:cubicBezTo>
                  <a:cubicBezTo>
                    <a:pt x="11" y="80"/>
                    <a:pt x="12" y="80"/>
                    <a:pt x="12" y="82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8" y="88"/>
                    <a:pt x="7" y="87"/>
                    <a:pt x="7" y="87"/>
                  </a:cubicBezTo>
                  <a:cubicBezTo>
                    <a:pt x="6" y="87"/>
                    <a:pt x="6" y="89"/>
                    <a:pt x="5" y="90"/>
                  </a:cubicBezTo>
                  <a:cubicBezTo>
                    <a:pt x="4" y="92"/>
                    <a:pt x="5" y="91"/>
                    <a:pt x="4" y="92"/>
                  </a:cubicBezTo>
                  <a:cubicBezTo>
                    <a:pt x="3" y="92"/>
                    <a:pt x="1" y="93"/>
                    <a:pt x="1" y="94"/>
                  </a:cubicBezTo>
                  <a:cubicBezTo>
                    <a:pt x="0" y="95"/>
                    <a:pt x="2" y="98"/>
                    <a:pt x="2" y="99"/>
                  </a:cubicBezTo>
                  <a:cubicBezTo>
                    <a:pt x="3" y="100"/>
                    <a:pt x="3" y="99"/>
                    <a:pt x="4" y="98"/>
                  </a:cubicBezTo>
                  <a:cubicBezTo>
                    <a:pt x="4" y="98"/>
                    <a:pt x="6" y="97"/>
                    <a:pt x="8" y="98"/>
                  </a:cubicBezTo>
                  <a:cubicBezTo>
                    <a:pt x="9" y="98"/>
                    <a:pt x="8" y="99"/>
                    <a:pt x="7" y="100"/>
                  </a:cubicBezTo>
                  <a:cubicBezTo>
                    <a:pt x="7" y="102"/>
                    <a:pt x="7" y="102"/>
                    <a:pt x="13" y="103"/>
                  </a:cubicBezTo>
                  <a:cubicBezTo>
                    <a:pt x="19" y="104"/>
                    <a:pt x="15" y="105"/>
                    <a:pt x="14" y="107"/>
                  </a:cubicBezTo>
                  <a:cubicBezTo>
                    <a:pt x="12" y="108"/>
                    <a:pt x="5" y="109"/>
                    <a:pt x="4" y="111"/>
                  </a:cubicBezTo>
                  <a:cubicBezTo>
                    <a:pt x="2" y="112"/>
                    <a:pt x="5" y="114"/>
                    <a:pt x="5" y="114"/>
                  </a:cubicBezTo>
                  <a:cubicBezTo>
                    <a:pt x="6" y="116"/>
                    <a:pt x="4" y="119"/>
                    <a:pt x="4" y="122"/>
                  </a:cubicBezTo>
                  <a:cubicBezTo>
                    <a:pt x="4" y="125"/>
                    <a:pt x="6" y="123"/>
                    <a:pt x="9" y="124"/>
                  </a:cubicBezTo>
                  <a:cubicBezTo>
                    <a:pt x="12" y="124"/>
                    <a:pt x="18" y="128"/>
                    <a:pt x="18" y="128"/>
                  </a:cubicBezTo>
                  <a:cubicBezTo>
                    <a:pt x="18" y="128"/>
                    <a:pt x="23" y="132"/>
                    <a:pt x="23" y="133"/>
                  </a:cubicBezTo>
                  <a:cubicBezTo>
                    <a:pt x="23" y="134"/>
                    <a:pt x="20" y="136"/>
                    <a:pt x="17" y="139"/>
                  </a:cubicBezTo>
                  <a:cubicBezTo>
                    <a:pt x="14" y="143"/>
                    <a:pt x="13" y="142"/>
                    <a:pt x="10" y="143"/>
                  </a:cubicBezTo>
                  <a:cubicBezTo>
                    <a:pt x="8" y="144"/>
                    <a:pt x="10" y="146"/>
                    <a:pt x="10" y="147"/>
                  </a:cubicBezTo>
                  <a:cubicBezTo>
                    <a:pt x="10" y="148"/>
                    <a:pt x="11" y="151"/>
                    <a:pt x="10" y="152"/>
                  </a:cubicBezTo>
                  <a:cubicBezTo>
                    <a:pt x="10" y="154"/>
                    <a:pt x="10" y="157"/>
                    <a:pt x="10" y="157"/>
                  </a:cubicBezTo>
                  <a:cubicBezTo>
                    <a:pt x="10" y="157"/>
                    <a:pt x="14" y="153"/>
                    <a:pt x="16" y="152"/>
                  </a:cubicBezTo>
                  <a:cubicBezTo>
                    <a:pt x="18" y="151"/>
                    <a:pt x="19" y="152"/>
                    <a:pt x="20" y="152"/>
                  </a:cubicBezTo>
                  <a:cubicBezTo>
                    <a:pt x="21" y="151"/>
                    <a:pt x="27" y="149"/>
                    <a:pt x="29" y="149"/>
                  </a:cubicBezTo>
                  <a:cubicBezTo>
                    <a:pt x="31" y="149"/>
                    <a:pt x="29" y="152"/>
                    <a:pt x="29" y="155"/>
                  </a:cubicBezTo>
                  <a:cubicBezTo>
                    <a:pt x="29" y="157"/>
                    <a:pt x="28" y="158"/>
                    <a:pt x="28" y="160"/>
                  </a:cubicBezTo>
                  <a:cubicBezTo>
                    <a:pt x="27" y="162"/>
                    <a:pt x="23" y="169"/>
                    <a:pt x="20" y="172"/>
                  </a:cubicBezTo>
                  <a:cubicBezTo>
                    <a:pt x="18" y="175"/>
                    <a:pt x="22" y="175"/>
                    <a:pt x="22" y="175"/>
                  </a:cubicBezTo>
                  <a:cubicBezTo>
                    <a:pt x="22" y="175"/>
                    <a:pt x="25" y="175"/>
                    <a:pt x="28" y="174"/>
                  </a:cubicBezTo>
                  <a:cubicBezTo>
                    <a:pt x="31" y="174"/>
                    <a:pt x="31" y="176"/>
                    <a:pt x="31" y="176"/>
                  </a:cubicBezTo>
                  <a:cubicBezTo>
                    <a:pt x="31" y="176"/>
                    <a:pt x="34" y="177"/>
                    <a:pt x="38" y="177"/>
                  </a:cubicBezTo>
                  <a:cubicBezTo>
                    <a:pt x="41" y="177"/>
                    <a:pt x="41" y="178"/>
                    <a:pt x="42" y="179"/>
                  </a:cubicBezTo>
                  <a:cubicBezTo>
                    <a:pt x="43" y="180"/>
                    <a:pt x="39" y="183"/>
                    <a:pt x="38" y="183"/>
                  </a:cubicBezTo>
                  <a:cubicBezTo>
                    <a:pt x="37" y="184"/>
                    <a:pt x="36" y="185"/>
                    <a:pt x="35" y="186"/>
                  </a:cubicBezTo>
                  <a:cubicBezTo>
                    <a:pt x="34" y="187"/>
                    <a:pt x="33" y="188"/>
                    <a:pt x="32" y="188"/>
                  </a:cubicBezTo>
                  <a:cubicBezTo>
                    <a:pt x="32" y="189"/>
                    <a:pt x="31" y="189"/>
                    <a:pt x="31" y="189"/>
                  </a:cubicBezTo>
                  <a:cubicBezTo>
                    <a:pt x="30" y="190"/>
                    <a:pt x="30" y="191"/>
                    <a:pt x="30" y="191"/>
                  </a:cubicBezTo>
                  <a:cubicBezTo>
                    <a:pt x="30" y="193"/>
                    <a:pt x="31" y="195"/>
                    <a:pt x="32" y="197"/>
                  </a:cubicBezTo>
                  <a:cubicBezTo>
                    <a:pt x="33" y="198"/>
                    <a:pt x="34" y="199"/>
                    <a:pt x="35" y="199"/>
                  </a:cubicBezTo>
                  <a:cubicBezTo>
                    <a:pt x="36" y="199"/>
                    <a:pt x="37" y="199"/>
                    <a:pt x="38" y="200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9" y="203"/>
                    <a:pt x="43" y="204"/>
                    <a:pt x="44" y="204"/>
                  </a:cubicBezTo>
                  <a:cubicBezTo>
                    <a:pt x="46" y="205"/>
                    <a:pt x="47" y="205"/>
                    <a:pt x="48" y="205"/>
                  </a:cubicBezTo>
                  <a:cubicBezTo>
                    <a:pt x="49" y="205"/>
                    <a:pt x="51" y="205"/>
                    <a:pt x="51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53" y="208"/>
                    <a:pt x="54" y="208"/>
                    <a:pt x="54" y="208"/>
                  </a:cubicBezTo>
                  <a:cubicBezTo>
                    <a:pt x="57" y="209"/>
                    <a:pt x="60" y="210"/>
                    <a:pt x="62" y="212"/>
                  </a:cubicBezTo>
                  <a:cubicBezTo>
                    <a:pt x="63" y="212"/>
                    <a:pt x="62" y="213"/>
                    <a:pt x="62" y="213"/>
                  </a:cubicBezTo>
                  <a:cubicBezTo>
                    <a:pt x="62" y="214"/>
                    <a:pt x="62" y="215"/>
                    <a:pt x="62" y="215"/>
                  </a:cubicBezTo>
                  <a:cubicBezTo>
                    <a:pt x="62" y="216"/>
                    <a:pt x="62" y="217"/>
                    <a:pt x="63" y="217"/>
                  </a:cubicBezTo>
                  <a:cubicBezTo>
                    <a:pt x="64" y="218"/>
                    <a:pt x="65" y="217"/>
                    <a:pt x="66" y="217"/>
                  </a:cubicBezTo>
                  <a:cubicBezTo>
                    <a:pt x="67" y="217"/>
                    <a:pt x="68" y="217"/>
                    <a:pt x="69" y="218"/>
                  </a:cubicBezTo>
                  <a:cubicBezTo>
                    <a:pt x="70" y="218"/>
                    <a:pt x="70" y="219"/>
                    <a:pt x="71" y="220"/>
                  </a:cubicBezTo>
                  <a:cubicBezTo>
                    <a:pt x="72" y="220"/>
                    <a:pt x="73" y="220"/>
                    <a:pt x="74" y="220"/>
                  </a:cubicBezTo>
                  <a:cubicBezTo>
                    <a:pt x="76" y="220"/>
                    <a:pt x="77" y="222"/>
                    <a:pt x="78" y="222"/>
                  </a:cubicBezTo>
                  <a:cubicBezTo>
                    <a:pt x="79" y="222"/>
                    <a:pt x="79" y="222"/>
                    <a:pt x="80" y="222"/>
                  </a:cubicBezTo>
                  <a:cubicBezTo>
                    <a:pt x="80" y="221"/>
                    <a:pt x="80" y="221"/>
                    <a:pt x="80" y="220"/>
                  </a:cubicBezTo>
                  <a:cubicBezTo>
                    <a:pt x="80" y="220"/>
                    <a:pt x="80" y="219"/>
                    <a:pt x="80" y="218"/>
                  </a:cubicBezTo>
                  <a:cubicBezTo>
                    <a:pt x="80" y="218"/>
                    <a:pt x="80" y="217"/>
                    <a:pt x="79" y="217"/>
                  </a:cubicBezTo>
                  <a:cubicBezTo>
                    <a:pt x="79" y="217"/>
                    <a:pt x="78" y="217"/>
                    <a:pt x="78" y="217"/>
                  </a:cubicBezTo>
                  <a:cubicBezTo>
                    <a:pt x="77" y="217"/>
                    <a:pt x="77" y="216"/>
                    <a:pt x="76" y="216"/>
                  </a:cubicBezTo>
                  <a:cubicBezTo>
                    <a:pt x="76" y="215"/>
                    <a:pt x="76" y="214"/>
                    <a:pt x="76" y="214"/>
                  </a:cubicBezTo>
                  <a:cubicBezTo>
                    <a:pt x="76" y="213"/>
                    <a:pt x="77" y="212"/>
                    <a:pt x="77" y="212"/>
                  </a:cubicBezTo>
                  <a:cubicBezTo>
                    <a:pt x="77" y="211"/>
                    <a:pt x="77" y="211"/>
                    <a:pt x="77" y="210"/>
                  </a:cubicBezTo>
                  <a:cubicBezTo>
                    <a:pt x="77" y="210"/>
                    <a:pt x="77" y="209"/>
                    <a:pt x="77" y="209"/>
                  </a:cubicBezTo>
                  <a:cubicBezTo>
                    <a:pt x="77" y="207"/>
                    <a:pt x="80" y="207"/>
                    <a:pt x="80" y="206"/>
                  </a:cubicBezTo>
                  <a:cubicBezTo>
                    <a:pt x="80" y="204"/>
                    <a:pt x="79" y="204"/>
                    <a:pt x="78" y="202"/>
                  </a:cubicBezTo>
                  <a:cubicBezTo>
                    <a:pt x="78" y="199"/>
                    <a:pt x="78" y="197"/>
                    <a:pt x="79" y="196"/>
                  </a:cubicBezTo>
                  <a:cubicBezTo>
                    <a:pt x="79" y="195"/>
                    <a:pt x="82" y="195"/>
                    <a:pt x="87" y="192"/>
                  </a:cubicBezTo>
                  <a:cubicBezTo>
                    <a:pt x="91" y="188"/>
                    <a:pt x="85" y="188"/>
                    <a:pt x="85" y="188"/>
                  </a:cubicBezTo>
                  <a:cubicBezTo>
                    <a:pt x="85" y="188"/>
                    <a:pt x="83" y="189"/>
                    <a:pt x="82" y="190"/>
                  </a:cubicBezTo>
                  <a:cubicBezTo>
                    <a:pt x="82" y="190"/>
                    <a:pt x="80" y="189"/>
                    <a:pt x="80" y="186"/>
                  </a:cubicBezTo>
                  <a:cubicBezTo>
                    <a:pt x="80" y="183"/>
                    <a:pt x="82" y="185"/>
                    <a:pt x="84" y="184"/>
                  </a:cubicBezTo>
                  <a:cubicBezTo>
                    <a:pt x="85" y="184"/>
                    <a:pt x="88" y="181"/>
                    <a:pt x="89" y="179"/>
                  </a:cubicBezTo>
                  <a:cubicBezTo>
                    <a:pt x="90" y="177"/>
                    <a:pt x="89" y="174"/>
                    <a:pt x="88" y="166"/>
                  </a:cubicBezTo>
                  <a:cubicBezTo>
                    <a:pt x="88" y="158"/>
                    <a:pt x="88" y="154"/>
                    <a:pt x="87" y="152"/>
                  </a:cubicBezTo>
                  <a:cubicBezTo>
                    <a:pt x="87" y="149"/>
                    <a:pt x="85" y="142"/>
                    <a:pt x="87" y="138"/>
                  </a:cubicBezTo>
                  <a:cubicBezTo>
                    <a:pt x="89" y="133"/>
                    <a:pt x="96" y="126"/>
                    <a:pt x="98" y="12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82">
              <a:extLst>
                <a:ext uri="{FF2B5EF4-FFF2-40B4-BE49-F238E27FC236}">
                  <a16:creationId xmlns:a16="http://schemas.microsoft.com/office/drawing/2014/main" id="{E84E8B81-8E32-423A-83F8-C456E8186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5" y="1522413"/>
              <a:ext cx="1749425" cy="1447800"/>
            </a:xfrm>
            <a:custGeom>
              <a:avLst/>
              <a:gdLst>
                <a:gd name="T0" fmla="*/ 433 w 464"/>
                <a:gd name="T1" fmla="*/ 197 h 384"/>
                <a:gd name="T2" fmla="*/ 417 w 464"/>
                <a:gd name="T3" fmla="*/ 257 h 384"/>
                <a:gd name="T4" fmla="*/ 414 w 464"/>
                <a:gd name="T5" fmla="*/ 302 h 384"/>
                <a:gd name="T6" fmla="*/ 406 w 464"/>
                <a:gd name="T7" fmla="*/ 341 h 384"/>
                <a:gd name="T8" fmla="*/ 405 w 464"/>
                <a:gd name="T9" fmla="*/ 371 h 384"/>
                <a:gd name="T10" fmla="*/ 387 w 464"/>
                <a:gd name="T11" fmla="*/ 381 h 384"/>
                <a:gd name="T12" fmla="*/ 379 w 464"/>
                <a:gd name="T13" fmla="*/ 381 h 384"/>
                <a:gd name="T14" fmla="*/ 369 w 464"/>
                <a:gd name="T15" fmla="*/ 372 h 384"/>
                <a:gd name="T16" fmla="*/ 358 w 464"/>
                <a:gd name="T17" fmla="*/ 357 h 384"/>
                <a:gd name="T18" fmla="*/ 342 w 464"/>
                <a:gd name="T19" fmla="*/ 330 h 384"/>
                <a:gd name="T20" fmla="*/ 327 w 464"/>
                <a:gd name="T21" fmla="*/ 319 h 384"/>
                <a:gd name="T22" fmla="*/ 304 w 464"/>
                <a:gd name="T23" fmla="*/ 318 h 384"/>
                <a:gd name="T24" fmla="*/ 281 w 464"/>
                <a:gd name="T25" fmla="*/ 311 h 384"/>
                <a:gd name="T26" fmla="*/ 263 w 464"/>
                <a:gd name="T27" fmla="*/ 300 h 384"/>
                <a:gd name="T28" fmla="*/ 252 w 464"/>
                <a:gd name="T29" fmla="*/ 307 h 384"/>
                <a:gd name="T30" fmla="*/ 239 w 464"/>
                <a:gd name="T31" fmla="*/ 324 h 384"/>
                <a:gd name="T32" fmla="*/ 226 w 464"/>
                <a:gd name="T33" fmla="*/ 336 h 384"/>
                <a:gd name="T34" fmla="*/ 205 w 464"/>
                <a:gd name="T35" fmla="*/ 351 h 384"/>
                <a:gd name="T36" fmla="*/ 187 w 464"/>
                <a:gd name="T37" fmla="*/ 366 h 384"/>
                <a:gd name="T38" fmla="*/ 174 w 464"/>
                <a:gd name="T39" fmla="*/ 350 h 384"/>
                <a:gd name="T40" fmla="*/ 157 w 464"/>
                <a:gd name="T41" fmla="*/ 351 h 384"/>
                <a:gd name="T42" fmla="*/ 154 w 464"/>
                <a:gd name="T43" fmla="*/ 335 h 384"/>
                <a:gd name="T44" fmla="*/ 142 w 464"/>
                <a:gd name="T45" fmla="*/ 321 h 384"/>
                <a:gd name="T46" fmla="*/ 128 w 464"/>
                <a:gd name="T47" fmla="*/ 306 h 384"/>
                <a:gd name="T48" fmla="*/ 110 w 464"/>
                <a:gd name="T49" fmla="*/ 313 h 384"/>
                <a:gd name="T50" fmla="*/ 72 w 464"/>
                <a:gd name="T51" fmla="*/ 315 h 384"/>
                <a:gd name="T52" fmla="*/ 51 w 464"/>
                <a:gd name="T53" fmla="*/ 318 h 384"/>
                <a:gd name="T54" fmla="*/ 45 w 464"/>
                <a:gd name="T55" fmla="*/ 306 h 384"/>
                <a:gd name="T56" fmla="*/ 36 w 464"/>
                <a:gd name="T57" fmla="*/ 285 h 384"/>
                <a:gd name="T58" fmla="*/ 20 w 464"/>
                <a:gd name="T59" fmla="*/ 274 h 384"/>
                <a:gd name="T60" fmla="*/ 5 w 464"/>
                <a:gd name="T61" fmla="*/ 256 h 384"/>
                <a:gd name="T62" fmla="*/ 1 w 464"/>
                <a:gd name="T63" fmla="*/ 240 h 384"/>
                <a:gd name="T64" fmla="*/ 7 w 464"/>
                <a:gd name="T65" fmla="*/ 230 h 384"/>
                <a:gd name="T66" fmla="*/ 15 w 464"/>
                <a:gd name="T67" fmla="*/ 219 h 384"/>
                <a:gd name="T68" fmla="*/ 8 w 464"/>
                <a:gd name="T69" fmla="*/ 206 h 384"/>
                <a:gd name="T70" fmla="*/ 16 w 464"/>
                <a:gd name="T71" fmla="*/ 177 h 384"/>
                <a:gd name="T72" fmla="*/ 21 w 464"/>
                <a:gd name="T73" fmla="*/ 145 h 384"/>
                <a:gd name="T74" fmla="*/ 25 w 464"/>
                <a:gd name="T75" fmla="*/ 119 h 384"/>
                <a:gd name="T76" fmla="*/ 61 w 464"/>
                <a:gd name="T77" fmla="*/ 102 h 384"/>
                <a:gd name="T78" fmla="*/ 76 w 464"/>
                <a:gd name="T79" fmla="*/ 51 h 384"/>
                <a:gd name="T80" fmla="*/ 101 w 464"/>
                <a:gd name="T81" fmla="*/ 33 h 384"/>
                <a:gd name="T82" fmla="*/ 128 w 464"/>
                <a:gd name="T83" fmla="*/ 4 h 384"/>
                <a:gd name="T84" fmla="*/ 132 w 464"/>
                <a:gd name="T85" fmla="*/ 25 h 384"/>
                <a:gd name="T86" fmla="*/ 143 w 464"/>
                <a:gd name="T87" fmla="*/ 54 h 384"/>
                <a:gd name="T88" fmla="*/ 173 w 464"/>
                <a:gd name="T89" fmla="*/ 65 h 384"/>
                <a:gd name="T90" fmla="*/ 180 w 464"/>
                <a:gd name="T91" fmla="*/ 72 h 384"/>
                <a:gd name="T92" fmla="*/ 204 w 464"/>
                <a:gd name="T93" fmla="*/ 89 h 384"/>
                <a:gd name="T94" fmla="*/ 229 w 464"/>
                <a:gd name="T95" fmla="*/ 85 h 384"/>
                <a:gd name="T96" fmla="*/ 249 w 464"/>
                <a:gd name="T97" fmla="*/ 98 h 384"/>
                <a:gd name="T98" fmla="*/ 294 w 464"/>
                <a:gd name="T99" fmla="*/ 96 h 384"/>
                <a:gd name="T100" fmla="*/ 311 w 464"/>
                <a:gd name="T101" fmla="*/ 124 h 384"/>
                <a:gd name="T102" fmla="*/ 336 w 464"/>
                <a:gd name="T103" fmla="*/ 128 h 384"/>
                <a:gd name="T104" fmla="*/ 370 w 464"/>
                <a:gd name="T105" fmla="*/ 141 h 384"/>
                <a:gd name="T106" fmla="*/ 392 w 464"/>
                <a:gd name="T107" fmla="*/ 133 h 384"/>
                <a:gd name="T108" fmla="*/ 417 w 464"/>
                <a:gd name="T109" fmla="*/ 148 h 384"/>
                <a:gd name="T110" fmla="*/ 447 w 464"/>
                <a:gd name="T111" fmla="*/ 1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4" h="384">
                  <a:moveTo>
                    <a:pt x="462" y="159"/>
                  </a:moveTo>
                  <a:cubicBezTo>
                    <a:pt x="462" y="160"/>
                    <a:pt x="461" y="161"/>
                    <a:pt x="459" y="163"/>
                  </a:cubicBezTo>
                  <a:cubicBezTo>
                    <a:pt x="457" y="165"/>
                    <a:pt x="456" y="167"/>
                    <a:pt x="454" y="170"/>
                  </a:cubicBezTo>
                  <a:cubicBezTo>
                    <a:pt x="453" y="173"/>
                    <a:pt x="454" y="176"/>
                    <a:pt x="453" y="180"/>
                  </a:cubicBezTo>
                  <a:cubicBezTo>
                    <a:pt x="451" y="183"/>
                    <a:pt x="446" y="188"/>
                    <a:pt x="446" y="188"/>
                  </a:cubicBezTo>
                  <a:cubicBezTo>
                    <a:pt x="446" y="188"/>
                    <a:pt x="440" y="189"/>
                    <a:pt x="439" y="190"/>
                  </a:cubicBezTo>
                  <a:cubicBezTo>
                    <a:pt x="438" y="190"/>
                    <a:pt x="437" y="192"/>
                    <a:pt x="433" y="197"/>
                  </a:cubicBezTo>
                  <a:cubicBezTo>
                    <a:pt x="429" y="202"/>
                    <a:pt x="428" y="204"/>
                    <a:pt x="428" y="204"/>
                  </a:cubicBezTo>
                  <a:cubicBezTo>
                    <a:pt x="428" y="204"/>
                    <a:pt x="429" y="210"/>
                    <a:pt x="428" y="214"/>
                  </a:cubicBezTo>
                  <a:cubicBezTo>
                    <a:pt x="428" y="218"/>
                    <a:pt x="428" y="221"/>
                    <a:pt x="427" y="223"/>
                  </a:cubicBezTo>
                  <a:cubicBezTo>
                    <a:pt x="426" y="226"/>
                    <a:pt x="423" y="231"/>
                    <a:pt x="420" y="239"/>
                  </a:cubicBezTo>
                  <a:cubicBezTo>
                    <a:pt x="417" y="248"/>
                    <a:pt x="421" y="248"/>
                    <a:pt x="421" y="249"/>
                  </a:cubicBezTo>
                  <a:cubicBezTo>
                    <a:pt x="422" y="251"/>
                    <a:pt x="421" y="253"/>
                    <a:pt x="420" y="253"/>
                  </a:cubicBezTo>
                  <a:cubicBezTo>
                    <a:pt x="420" y="254"/>
                    <a:pt x="418" y="256"/>
                    <a:pt x="417" y="257"/>
                  </a:cubicBezTo>
                  <a:cubicBezTo>
                    <a:pt x="417" y="259"/>
                    <a:pt x="416" y="262"/>
                    <a:pt x="416" y="264"/>
                  </a:cubicBezTo>
                  <a:cubicBezTo>
                    <a:pt x="416" y="265"/>
                    <a:pt x="415" y="266"/>
                    <a:pt x="414" y="266"/>
                  </a:cubicBezTo>
                  <a:cubicBezTo>
                    <a:pt x="414" y="267"/>
                    <a:pt x="413" y="268"/>
                    <a:pt x="413" y="269"/>
                  </a:cubicBezTo>
                  <a:cubicBezTo>
                    <a:pt x="412" y="271"/>
                    <a:pt x="411" y="275"/>
                    <a:pt x="409" y="279"/>
                  </a:cubicBezTo>
                  <a:cubicBezTo>
                    <a:pt x="408" y="281"/>
                    <a:pt x="408" y="282"/>
                    <a:pt x="408" y="284"/>
                  </a:cubicBezTo>
                  <a:cubicBezTo>
                    <a:pt x="408" y="287"/>
                    <a:pt x="409" y="291"/>
                    <a:pt x="410" y="296"/>
                  </a:cubicBezTo>
                  <a:cubicBezTo>
                    <a:pt x="411" y="302"/>
                    <a:pt x="414" y="301"/>
                    <a:pt x="414" y="302"/>
                  </a:cubicBezTo>
                  <a:cubicBezTo>
                    <a:pt x="415" y="302"/>
                    <a:pt x="414" y="304"/>
                    <a:pt x="412" y="305"/>
                  </a:cubicBezTo>
                  <a:cubicBezTo>
                    <a:pt x="411" y="307"/>
                    <a:pt x="411" y="309"/>
                    <a:pt x="411" y="310"/>
                  </a:cubicBezTo>
                  <a:cubicBezTo>
                    <a:pt x="411" y="310"/>
                    <a:pt x="408" y="313"/>
                    <a:pt x="407" y="315"/>
                  </a:cubicBezTo>
                  <a:cubicBezTo>
                    <a:pt x="406" y="317"/>
                    <a:pt x="408" y="320"/>
                    <a:pt x="409" y="322"/>
                  </a:cubicBezTo>
                  <a:cubicBezTo>
                    <a:pt x="409" y="323"/>
                    <a:pt x="407" y="326"/>
                    <a:pt x="406" y="328"/>
                  </a:cubicBezTo>
                  <a:cubicBezTo>
                    <a:pt x="404" y="330"/>
                    <a:pt x="406" y="332"/>
                    <a:pt x="408" y="336"/>
                  </a:cubicBezTo>
                  <a:cubicBezTo>
                    <a:pt x="409" y="340"/>
                    <a:pt x="408" y="339"/>
                    <a:pt x="406" y="341"/>
                  </a:cubicBezTo>
                  <a:cubicBezTo>
                    <a:pt x="405" y="344"/>
                    <a:pt x="406" y="348"/>
                    <a:pt x="406" y="348"/>
                  </a:cubicBezTo>
                  <a:cubicBezTo>
                    <a:pt x="406" y="348"/>
                    <a:pt x="408" y="350"/>
                    <a:pt x="410" y="352"/>
                  </a:cubicBezTo>
                  <a:cubicBezTo>
                    <a:pt x="413" y="354"/>
                    <a:pt x="412" y="355"/>
                    <a:pt x="412" y="357"/>
                  </a:cubicBezTo>
                  <a:cubicBezTo>
                    <a:pt x="412" y="358"/>
                    <a:pt x="411" y="360"/>
                    <a:pt x="409" y="363"/>
                  </a:cubicBezTo>
                  <a:cubicBezTo>
                    <a:pt x="407" y="366"/>
                    <a:pt x="407" y="364"/>
                    <a:pt x="405" y="364"/>
                  </a:cubicBezTo>
                  <a:cubicBezTo>
                    <a:pt x="404" y="365"/>
                    <a:pt x="405" y="367"/>
                    <a:pt x="405" y="368"/>
                  </a:cubicBezTo>
                  <a:cubicBezTo>
                    <a:pt x="406" y="370"/>
                    <a:pt x="405" y="370"/>
                    <a:pt x="405" y="371"/>
                  </a:cubicBezTo>
                  <a:cubicBezTo>
                    <a:pt x="405" y="372"/>
                    <a:pt x="405" y="373"/>
                    <a:pt x="404" y="374"/>
                  </a:cubicBezTo>
                  <a:cubicBezTo>
                    <a:pt x="403" y="375"/>
                    <a:pt x="402" y="374"/>
                    <a:pt x="402" y="373"/>
                  </a:cubicBezTo>
                  <a:cubicBezTo>
                    <a:pt x="402" y="372"/>
                    <a:pt x="402" y="373"/>
                    <a:pt x="401" y="372"/>
                  </a:cubicBezTo>
                  <a:cubicBezTo>
                    <a:pt x="400" y="372"/>
                    <a:pt x="399" y="372"/>
                    <a:pt x="399" y="373"/>
                  </a:cubicBezTo>
                  <a:cubicBezTo>
                    <a:pt x="398" y="374"/>
                    <a:pt x="400" y="376"/>
                    <a:pt x="398" y="379"/>
                  </a:cubicBezTo>
                  <a:cubicBezTo>
                    <a:pt x="397" y="381"/>
                    <a:pt x="391" y="382"/>
                    <a:pt x="390" y="382"/>
                  </a:cubicBezTo>
                  <a:cubicBezTo>
                    <a:pt x="389" y="381"/>
                    <a:pt x="387" y="381"/>
                    <a:pt x="387" y="381"/>
                  </a:cubicBezTo>
                  <a:cubicBezTo>
                    <a:pt x="387" y="381"/>
                    <a:pt x="385" y="382"/>
                    <a:pt x="382" y="383"/>
                  </a:cubicBezTo>
                  <a:cubicBezTo>
                    <a:pt x="382" y="383"/>
                    <a:pt x="382" y="383"/>
                    <a:pt x="381" y="383"/>
                  </a:cubicBezTo>
                  <a:cubicBezTo>
                    <a:pt x="379" y="384"/>
                    <a:pt x="380" y="383"/>
                    <a:pt x="380" y="382"/>
                  </a:cubicBezTo>
                  <a:cubicBezTo>
                    <a:pt x="380" y="382"/>
                    <a:pt x="380" y="382"/>
                    <a:pt x="380" y="382"/>
                  </a:cubicBezTo>
                  <a:cubicBezTo>
                    <a:pt x="380" y="382"/>
                    <a:pt x="380" y="382"/>
                    <a:pt x="38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79" y="381"/>
                    <a:pt x="379" y="381"/>
                    <a:pt x="378" y="381"/>
                  </a:cubicBezTo>
                  <a:cubicBezTo>
                    <a:pt x="378" y="381"/>
                    <a:pt x="377" y="382"/>
                    <a:pt x="377" y="382"/>
                  </a:cubicBezTo>
                  <a:cubicBezTo>
                    <a:pt x="374" y="381"/>
                    <a:pt x="375" y="381"/>
                    <a:pt x="374" y="379"/>
                  </a:cubicBezTo>
                  <a:cubicBezTo>
                    <a:pt x="372" y="378"/>
                    <a:pt x="374" y="378"/>
                    <a:pt x="374" y="377"/>
                  </a:cubicBezTo>
                  <a:cubicBezTo>
                    <a:pt x="374" y="375"/>
                    <a:pt x="375" y="375"/>
                    <a:pt x="375" y="374"/>
                  </a:cubicBezTo>
                  <a:cubicBezTo>
                    <a:pt x="374" y="373"/>
                    <a:pt x="373" y="374"/>
                    <a:pt x="372" y="374"/>
                  </a:cubicBezTo>
                  <a:cubicBezTo>
                    <a:pt x="371" y="373"/>
                    <a:pt x="371" y="372"/>
                    <a:pt x="369" y="372"/>
                  </a:cubicBezTo>
                  <a:cubicBezTo>
                    <a:pt x="369" y="371"/>
                    <a:pt x="369" y="370"/>
                    <a:pt x="369" y="370"/>
                  </a:cubicBezTo>
                  <a:cubicBezTo>
                    <a:pt x="369" y="369"/>
                    <a:pt x="369" y="367"/>
                    <a:pt x="368" y="364"/>
                  </a:cubicBezTo>
                  <a:cubicBezTo>
                    <a:pt x="367" y="362"/>
                    <a:pt x="367" y="363"/>
                    <a:pt x="366" y="362"/>
                  </a:cubicBezTo>
                  <a:cubicBezTo>
                    <a:pt x="365" y="361"/>
                    <a:pt x="364" y="359"/>
                    <a:pt x="364" y="358"/>
                  </a:cubicBezTo>
                  <a:cubicBezTo>
                    <a:pt x="364" y="357"/>
                    <a:pt x="364" y="357"/>
                    <a:pt x="363" y="356"/>
                  </a:cubicBezTo>
                  <a:cubicBezTo>
                    <a:pt x="361" y="355"/>
                    <a:pt x="361" y="356"/>
                    <a:pt x="360" y="356"/>
                  </a:cubicBezTo>
                  <a:cubicBezTo>
                    <a:pt x="360" y="356"/>
                    <a:pt x="359" y="357"/>
                    <a:pt x="358" y="357"/>
                  </a:cubicBezTo>
                  <a:cubicBezTo>
                    <a:pt x="356" y="357"/>
                    <a:pt x="355" y="354"/>
                    <a:pt x="355" y="353"/>
                  </a:cubicBezTo>
                  <a:cubicBezTo>
                    <a:pt x="355" y="351"/>
                    <a:pt x="356" y="350"/>
                    <a:pt x="356" y="349"/>
                  </a:cubicBezTo>
                  <a:cubicBezTo>
                    <a:pt x="357" y="348"/>
                    <a:pt x="358" y="347"/>
                    <a:pt x="358" y="345"/>
                  </a:cubicBezTo>
                  <a:cubicBezTo>
                    <a:pt x="358" y="343"/>
                    <a:pt x="358" y="342"/>
                    <a:pt x="358" y="341"/>
                  </a:cubicBezTo>
                  <a:cubicBezTo>
                    <a:pt x="358" y="340"/>
                    <a:pt x="358" y="338"/>
                    <a:pt x="358" y="337"/>
                  </a:cubicBezTo>
                  <a:cubicBezTo>
                    <a:pt x="357" y="336"/>
                    <a:pt x="351" y="334"/>
                    <a:pt x="349" y="333"/>
                  </a:cubicBezTo>
                  <a:cubicBezTo>
                    <a:pt x="347" y="332"/>
                    <a:pt x="344" y="332"/>
                    <a:pt x="342" y="330"/>
                  </a:cubicBezTo>
                  <a:cubicBezTo>
                    <a:pt x="340" y="329"/>
                    <a:pt x="340" y="329"/>
                    <a:pt x="339" y="328"/>
                  </a:cubicBezTo>
                  <a:cubicBezTo>
                    <a:pt x="338" y="327"/>
                    <a:pt x="339" y="326"/>
                    <a:pt x="339" y="325"/>
                  </a:cubicBezTo>
                  <a:cubicBezTo>
                    <a:pt x="339" y="324"/>
                    <a:pt x="338" y="323"/>
                    <a:pt x="338" y="323"/>
                  </a:cubicBezTo>
                  <a:cubicBezTo>
                    <a:pt x="337" y="322"/>
                    <a:pt x="336" y="325"/>
                    <a:pt x="336" y="325"/>
                  </a:cubicBezTo>
                  <a:cubicBezTo>
                    <a:pt x="336" y="326"/>
                    <a:pt x="335" y="326"/>
                    <a:pt x="334" y="325"/>
                  </a:cubicBezTo>
                  <a:cubicBezTo>
                    <a:pt x="333" y="324"/>
                    <a:pt x="333" y="323"/>
                    <a:pt x="332" y="322"/>
                  </a:cubicBezTo>
                  <a:cubicBezTo>
                    <a:pt x="332" y="321"/>
                    <a:pt x="330" y="321"/>
                    <a:pt x="327" y="319"/>
                  </a:cubicBezTo>
                  <a:cubicBezTo>
                    <a:pt x="325" y="318"/>
                    <a:pt x="323" y="318"/>
                    <a:pt x="322" y="317"/>
                  </a:cubicBezTo>
                  <a:cubicBezTo>
                    <a:pt x="320" y="315"/>
                    <a:pt x="319" y="315"/>
                    <a:pt x="318" y="313"/>
                  </a:cubicBezTo>
                  <a:cubicBezTo>
                    <a:pt x="317" y="311"/>
                    <a:pt x="318" y="311"/>
                    <a:pt x="317" y="310"/>
                  </a:cubicBezTo>
                  <a:cubicBezTo>
                    <a:pt x="317" y="308"/>
                    <a:pt x="316" y="309"/>
                    <a:pt x="312" y="310"/>
                  </a:cubicBezTo>
                  <a:cubicBezTo>
                    <a:pt x="309" y="310"/>
                    <a:pt x="311" y="311"/>
                    <a:pt x="310" y="313"/>
                  </a:cubicBezTo>
                  <a:cubicBezTo>
                    <a:pt x="309" y="315"/>
                    <a:pt x="309" y="315"/>
                    <a:pt x="309" y="316"/>
                  </a:cubicBezTo>
                  <a:cubicBezTo>
                    <a:pt x="308" y="317"/>
                    <a:pt x="306" y="317"/>
                    <a:pt x="304" y="318"/>
                  </a:cubicBezTo>
                  <a:cubicBezTo>
                    <a:pt x="301" y="318"/>
                    <a:pt x="302" y="318"/>
                    <a:pt x="301" y="317"/>
                  </a:cubicBezTo>
                  <a:cubicBezTo>
                    <a:pt x="300" y="316"/>
                    <a:pt x="301" y="314"/>
                    <a:pt x="301" y="313"/>
                  </a:cubicBezTo>
                  <a:cubicBezTo>
                    <a:pt x="300" y="313"/>
                    <a:pt x="298" y="311"/>
                    <a:pt x="297" y="309"/>
                  </a:cubicBezTo>
                  <a:cubicBezTo>
                    <a:pt x="297" y="308"/>
                    <a:pt x="293" y="308"/>
                    <a:pt x="291" y="308"/>
                  </a:cubicBezTo>
                  <a:cubicBezTo>
                    <a:pt x="289" y="308"/>
                    <a:pt x="288" y="309"/>
                    <a:pt x="287" y="309"/>
                  </a:cubicBezTo>
                  <a:cubicBezTo>
                    <a:pt x="287" y="309"/>
                    <a:pt x="284" y="309"/>
                    <a:pt x="283" y="309"/>
                  </a:cubicBezTo>
                  <a:cubicBezTo>
                    <a:pt x="282" y="310"/>
                    <a:pt x="282" y="310"/>
                    <a:pt x="281" y="311"/>
                  </a:cubicBezTo>
                  <a:cubicBezTo>
                    <a:pt x="280" y="312"/>
                    <a:pt x="278" y="312"/>
                    <a:pt x="278" y="312"/>
                  </a:cubicBezTo>
                  <a:cubicBezTo>
                    <a:pt x="277" y="312"/>
                    <a:pt x="276" y="311"/>
                    <a:pt x="276" y="310"/>
                  </a:cubicBezTo>
                  <a:cubicBezTo>
                    <a:pt x="276" y="308"/>
                    <a:pt x="275" y="309"/>
                    <a:pt x="274" y="309"/>
                  </a:cubicBezTo>
                  <a:cubicBezTo>
                    <a:pt x="273" y="309"/>
                    <a:pt x="273" y="308"/>
                    <a:pt x="271" y="307"/>
                  </a:cubicBezTo>
                  <a:cubicBezTo>
                    <a:pt x="270" y="305"/>
                    <a:pt x="271" y="304"/>
                    <a:pt x="271" y="303"/>
                  </a:cubicBezTo>
                  <a:cubicBezTo>
                    <a:pt x="271" y="301"/>
                    <a:pt x="271" y="300"/>
                    <a:pt x="270" y="298"/>
                  </a:cubicBezTo>
                  <a:cubicBezTo>
                    <a:pt x="269" y="297"/>
                    <a:pt x="267" y="299"/>
                    <a:pt x="263" y="300"/>
                  </a:cubicBezTo>
                  <a:cubicBezTo>
                    <a:pt x="259" y="301"/>
                    <a:pt x="261" y="301"/>
                    <a:pt x="260" y="303"/>
                  </a:cubicBezTo>
                  <a:cubicBezTo>
                    <a:pt x="259" y="304"/>
                    <a:pt x="259" y="305"/>
                    <a:pt x="258" y="307"/>
                  </a:cubicBezTo>
                  <a:cubicBezTo>
                    <a:pt x="258" y="309"/>
                    <a:pt x="257" y="308"/>
                    <a:pt x="256" y="308"/>
                  </a:cubicBezTo>
                  <a:cubicBezTo>
                    <a:pt x="254" y="309"/>
                    <a:pt x="254" y="310"/>
                    <a:pt x="253" y="311"/>
                  </a:cubicBezTo>
                  <a:cubicBezTo>
                    <a:pt x="252" y="311"/>
                    <a:pt x="252" y="312"/>
                    <a:pt x="251" y="313"/>
                  </a:cubicBezTo>
                  <a:cubicBezTo>
                    <a:pt x="250" y="313"/>
                    <a:pt x="251" y="310"/>
                    <a:pt x="251" y="310"/>
                  </a:cubicBezTo>
                  <a:cubicBezTo>
                    <a:pt x="251" y="309"/>
                    <a:pt x="252" y="308"/>
                    <a:pt x="252" y="307"/>
                  </a:cubicBezTo>
                  <a:cubicBezTo>
                    <a:pt x="252" y="306"/>
                    <a:pt x="251" y="306"/>
                    <a:pt x="250" y="307"/>
                  </a:cubicBezTo>
                  <a:cubicBezTo>
                    <a:pt x="249" y="307"/>
                    <a:pt x="248" y="310"/>
                    <a:pt x="246" y="310"/>
                  </a:cubicBezTo>
                  <a:cubicBezTo>
                    <a:pt x="245" y="311"/>
                    <a:pt x="245" y="313"/>
                    <a:pt x="246" y="314"/>
                  </a:cubicBezTo>
                  <a:cubicBezTo>
                    <a:pt x="247" y="315"/>
                    <a:pt x="246" y="316"/>
                    <a:pt x="246" y="317"/>
                  </a:cubicBezTo>
                  <a:cubicBezTo>
                    <a:pt x="246" y="318"/>
                    <a:pt x="244" y="317"/>
                    <a:pt x="242" y="317"/>
                  </a:cubicBezTo>
                  <a:cubicBezTo>
                    <a:pt x="240" y="317"/>
                    <a:pt x="241" y="320"/>
                    <a:pt x="241" y="320"/>
                  </a:cubicBezTo>
                  <a:cubicBezTo>
                    <a:pt x="241" y="320"/>
                    <a:pt x="240" y="322"/>
                    <a:pt x="239" y="324"/>
                  </a:cubicBezTo>
                  <a:cubicBezTo>
                    <a:pt x="237" y="327"/>
                    <a:pt x="237" y="326"/>
                    <a:pt x="237" y="325"/>
                  </a:cubicBezTo>
                  <a:cubicBezTo>
                    <a:pt x="236" y="324"/>
                    <a:pt x="235" y="324"/>
                    <a:pt x="233" y="324"/>
                  </a:cubicBezTo>
                  <a:cubicBezTo>
                    <a:pt x="232" y="324"/>
                    <a:pt x="232" y="326"/>
                    <a:pt x="232" y="327"/>
                  </a:cubicBezTo>
                  <a:cubicBezTo>
                    <a:pt x="231" y="328"/>
                    <a:pt x="231" y="329"/>
                    <a:pt x="231" y="330"/>
                  </a:cubicBezTo>
                  <a:cubicBezTo>
                    <a:pt x="230" y="331"/>
                    <a:pt x="229" y="330"/>
                    <a:pt x="228" y="330"/>
                  </a:cubicBezTo>
                  <a:cubicBezTo>
                    <a:pt x="226" y="330"/>
                    <a:pt x="226" y="331"/>
                    <a:pt x="225" y="332"/>
                  </a:cubicBezTo>
                  <a:cubicBezTo>
                    <a:pt x="224" y="333"/>
                    <a:pt x="226" y="335"/>
                    <a:pt x="226" y="336"/>
                  </a:cubicBezTo>
                  <a:cubicBezTo>
                    <a:pt x="227" y="337"/>
                    <a:pt x="229" y="339"/>
                    <a:pt x="229" y="340"/>
                  </a:cubicBezTo>
                  <a:cubicBezTo>
                    <a:pt x="229" y="342"/>
                    <a:pt x="228" y="341"/>
                    <a:pt x="226" y="343"/>
                  </a:cubicBezTo>
                  <a:cubicBezTo>
                    <a:pt x="225" y="345"/>
                    <a:pt x="226" y="345"/>
                    <a:pt x="227" y="348"/>
                  </a:cubicBezTo>
                  <a:cubicBezTo>
                    <a:pt x="227" y="350"/>
                    <a:pt x="225" y="351"/>
                    <a:pt x="223" y="352"/>
                  </a:cubicBezTo>
                  <a:cubicBezTo>
                    <a:pt x="221" y="352"/>
                    <a:pt x="220" y="352"/>
                    <a:pt x="218" y="352"/>
                  </a:cubicBezTo>
                  <a:cubicBezTo>
                    <a:pt x="217" y="352"/>
                    <a:pt x="215" y="351"/>
                    <a:pt x="212" y="350"/>
                  </a:cubicBezTo>
                  <a:cubicBezTo>
                    <a:pt x="210" y="350"/>
                    <a:pt x="205" y="351"/>
                    <a:pt x="205" y="351"/>
                  </a:cubicBezTo>
                  <a:cubicBezTo>
                    <a:pt x="205" y="351"/>
                    <a:pt x="203" y="352"/>
                    <a:pt x="202" y="352"/>
                  </a:cubicBezTo>
                  <a:cubicBezTo>
                    <a:pt x="200" y="353"/>
                    <a:pt x="200" y="354"/>
                    <a:pt x="199" y="355"/>
                  </a:cubicBezTo>
                  <a:cubicBezTo>
                    <a:pt x="199" y="357"/>
                    <a:pt x="199" y="358"/>
                    <a:pt x="199" y="359"/>
                  </a:cubicBezTo>
                  <a:cubicBezTo>
                    <a:pt x="199" y="361"/>
                    <a:pt x="198" y="361"/>
                    <a:pt x="196" y="363"/>
                  </a:cubicBezTo>
                  <a:cubicBezTo>
                    <a:pt x="195" y="364"/>
                    <a:pt x="193" y="364"/>
                    <a:pt x="192" y="363"/>
                  </a:cubicBezTo>
                  <a:cubicBezTo>
                    <a:pt x="191" y="362"/>
                    <a:pt x="189" y="363"/>
                    <a:pt x="189" y="363"/>
                  </a:cubicBezTo>
                  <a:cubicBezTo>
                    <a:pt x="189" y="363"/>
                    <a:pt x="188" y="365"/>
                    <a:pt x="187" y="366"/>
                  </a:cubicBezTo>
                  <a:cubicBezTo>
                    <a:pt x="187" y="368"/>
                    <a:pt x="185" y="367"/>
                    <a:pt x="183" y="367"/>
                  </a:cubicBezTo>
                  <a:cubicBezTo>
                    <a:pt x="181" y="366"/>
                    <a:pt x="182" y="365"/>
                    <a:pt x="182" y="364"/>
                  </a:cubicBezTo>
                  <a:cubicBezTo>
                    <a:pt x="182" y="363"/>
                    <a:pt x="182" y="362"/>
                    <a:pt x="182" y="361"/>
                  </a:cubicBezTo>
                  <a:cubicBezTo>
                    <a:pt x="182" y="360"/>
                    <a:pt x="181" y="359"/>
                    <a:pt x="180" y="358"/>
                  </a:cubicBezTo>
                  <a:cubicBezTo>
                    <a:pt x="179" y="358"/>
                    <a:pt x="178" y="358"/>
                    <a:pt x="177" y="357"/>
                  </a:cubicBezTo>
                  <a:cubicBezTo>
                    <a:pt x="176" y="356"/>
                    <a:pt x="176" y="355"/>
                    <a:pt x="177" y="354"/>
                  </a:cubicBezTo>
                  <a:cubicBezTo>
                    <a:pt x="177" y="353"/>
                    <a:pt x="176" y="351"/>
                    <a:pt x="174" y="350"/>
                  </a:cubicBezTo>
                  <a:cubicBezTo>
                    <a:pt x="171" y="350"/>
                    <a:pt x="173" y="352"/>
                    <a:pt x="172" y="354"/>
                  </a:cubicBezTo>
                  <a:cubicBezTo>
                    <a:pt x="171" y="356"/>
                    <a:pt x="170" y="357"/>
                    <a:pt x="170" y="357"/>
                  </a:cubicBezTo>
                  <a:cubicBezTo>
                    <a:pt x="170" y="357"/>
                    <a:pt x="166" y="356"/>
                    <a:pt x="165" y="355"/>
                  </a:cubicBezTo>
                  <a:cubicBezTo>
                    <a:pt x="164" y="354"/>
                    <a:pt x="162" y="352"/>
                    <a:pt x="162" y="352"/>
                  </a:cubicBezTo>
                  <a:cubicBezTo>
                    <a:pt x="162" y="352"/>
                    <a:pt x="162" y="350"/>
                    <a:pt x="161" y="349"/>
                  </a:cubicBezTo>
                  <a:cubicBezTo>
                    <a:pt x="161" y="348"/>
                    <a:pt x="160" y="349"/>
                    <a:pt x="159" y="349"/>
                  </a:cubicBezTo>
                  <a:cubicBezTo>
                    <a:pt x="159" y="349"/>
                    <a:pt x="158" y="350"/>
                    <a:pt x="157" y="351"/>
                  </a:cubicBezTo>
                  <a:cubicBezTo>
                    <a:pt x="155" y="351"/>
                    <a:pt x="155" y="351"/>
                    <a:pt x="153" y="350"/>
                  </a:cubicBezTo>
                  <a:cubicBezTo>
                    <a:pt x="152" y="350"/>
                    <a:pt x="153" y="346"/>
                    <a:pt x="153" y="345"/>
                  </a:cubicBezTo>
                  <a:cubicBezTo>
                    <a:pt x="154" y="345"/>
                    <a:pt x="155" y="344"/>
                    <a:pt x="155" y="343"/>
                  </a:cubicBezTo>
                  <a:cubicBezTo>
                    <a:pt x="155" y="343"/>
                    <a:pt x="154" y="341"/>
                    <a:pt x="154" y="341"/>
                  </a:cubicBezTo>
                  <a:cubicBezTo>
                    <a:pt x="153" y="341"/>
                    <a:pt x="152" y="342"/>
                    <a:pt x="149" y="341"/>
                  </a:cubicBezTo>
                  <a:cubicBezTo>
                    <a:pt x="147" y="339"/>
                    <a:pt x="149" y="339"/>
                    <a:pt x="149" y="337"/>
                  </a:cubicBezTo>
                  <a:cubicBezTo>
                    <a:pt x="150" y="336"/>
                    <a:pt x="153" y="336"/>
                    <a:pt x="154" y="335"/>
                  </a:cubicBezTo>
                  <a:cubicBezTo>
                    <a:pt x="155" y="335"/>
                    <a:pt x="155" y="334"/>
                    <a:pt x="155" y="333"/>
                  </a:cubicBezTo>
                  <a:cubicBezTo>
                    <a:pt x="155" y="333"/>
                    <a:pt x="155" y="332"/>
                    <a:pt x="154" y="331"/>
                  </a:cubicBezTo>
                  <a:cubicBezTo>
                    <a:pt x="153" y="330"/>
                    <a:pt x="152" y="329"/>
                    <a:pt x="151" y="327"/>
                  </a:cubicBezTo>
                  <a:cubicBezTo>
                    <a:pt x="150" y="325"/>
                    <a:pt x="150" y="323"/>
                    <a:pt x="150" y="323"/>
                  </a:cubicBezTo>
                  <a:cubicBezTo>
                    <a:pt x="150" y="322"/>
                    <a:pt x="149" y="320"/>
                    <a:pt x="148" y="318"/>
                  </a:cubicBezTo>
                  <a:cubicBezTo>
                    <a:pt x="147" y="317"/>
                    <a:pt x="146" y="318"/>
                    <a:pt x="145" y="318"/>
                  </a:cubicBezTo>
                  <a:cubicBezTo>
                    <a:pt x="145" y="318"/>
                    <a:pt x="145" y="320"/>
                    <a:pt x="142" y="321"/>
                  </a:cubicBezTo>
                  <a:cubicBezTo>
                    <a:pt x="140" y="322"/>
                    <a:pt x="140" y="320"/>
                    <a:pt x="139" y="318"/>
                  </a:cubicBezTo>
                  <a:cubicBezTo>
                    <a:pt x="139" y="317"/>
                    <a:pt x="141" y="316"/>
                    <a:pt x="142" y="315"/>
                  </a:cubicBezTo>
                  <a:cubicBezTo>
                    <a:pt x="143" y="314"/>
                    <a:pt x="142" y="313"/>
                    <a:pt x="141" y="313"/>
                  </a:cubicBezTo>
                  <a:cubicBezTo>
                    <a:pt x="140" y="313"/>
                    <a:pt x="137" y="313"/>
                    <a:pt x="136" y="313"/>
                  </a:cubicBezTo>
                  <a:cubicBezTo>
                    <a:pt x="134" y="312"/>
                    <a:pt x="135" y="310"/>
                    <a:pt x="136" y="309"/>
                  </a:cubicBezTo>
                  <a:cubicBezTo>
                    <a:pt x="137" y="307"/>
                    <a:pt x="135" y="307"/>
                    <a:pt x="133" y="306"/>
                  </a:cubicBezTo>
                  <a:cubicBezTo>
                    <a:pt x="131" y="306"/>
                    <a:pt x="130" y="307"/>
                    <a:pt x="128" y="306"/>
                  </a:cubicBezTo>
                  <a:cubicBezTo>
                    <a:pt x="126" y="305"/>
                    <a:pt x="124" y="305"/>
                    <a:pt x="124" y="305"/>
                  </a:cubicBezTo>
                  <a:cubicBezTo>
                    <a:pt x="124" y="305"/>
                    <a:pt x="122" y="302"/>
                    <a:pt x="120" y="301"/>
                  </a:cubicBezTo>
                  <a:cubicBezTo>
                    <a:pt x="119" y="300"/>
                    <a:pt x="117" y="302"/>
                    <a:pt x="115" y="303"/>
                  </a:cubicBezTo>
                  <a:cubicBezTo>
                    <a:pt x="114" y="303"/>
                    <a:pt x="114" y="305"/>
                    <a:pt x="113" y="306"/>
                  </a:cubicBezTo>
                  <a:cubicBezTo>
                    <a:pt x="112" y="307"/>
                    <a:pt x="110" y="307"/>
                    <a:pt x="110" y="308"/>
                  </a:cubicBezTo>
                  <a:cubicBezTo>
                    <a:pt x="110" y="309"/>
                    <a:pt x="112" y="309"/>
                    <a:pt x="113" y="311"/>
                  </a:cubicBezTo>
                  <a:cubicBezTo>
                    <a:pt x="114" y="312"/>
                    <a:pt x="112" y="313"/>
                    <a:pt x="110" y="313"/>
                  </a:cubicBezTo>
                  <a:cubicBezTo>
                    <a:pt x="108" y="313"/>
                    <a:pt x="100" y="313"/>
                    <a:pt x="97" y="313"/>
                  </a:cubicBezTo>
                  <a:cubicBezTo>
                    <a:pt x="94" y="313"/>
                    <a:pt x="90" y="314"/>
                    <a:pt x="89" y="315"/>
                  </a:cubicBezTo>
                  <a:cubicBezTo>
                    <a:pt x="88" y="316"/>
                    <a:pt x="88" y="318"/>
                    <a:pt x="86" y="318"/>
                  </a:cubicBezTo>
                  <a:cubicBezTo>
                    <a:pt x="85" y="319"/>
                    <a:pt x="82" y="317"/>
                    <a:pt x="81" y="315"/>
                  </a:cubicBezTo>
                  <a:cubicBezTo>
                    <a:pt x="80" y="314"/>
                    <a:pt x="78" y="314"/>
                    <a:pt x="77" y="313"/>
                  </a:cubicBezTo>
                  <a:cubicBezTo>
                    <a:pt x="76" y="312"/>
                    <a:pt x="76" y="312"/>
                    <a:pt x="75" y="313"/>
                  </a:cubicBezTo>
                  <a:cubicBezTo>
                    <a:pt x="74" y="313"/>
                    <a:pt x="73" y="313"/>
                    <a:pt x="72" y="315"/>
                  </a:cubicBezTo>
                  <a:cubicBezTo>
                    <a:pt x="71" y="316"/>
                    <a:pt x="70" y="317"/>
                    <a:pt x="69" y="317"/>
                  </a:cubicBezTo>
                  <a:cubicBezTo>
                    <a:pt x="68" y="317"/>
                    <a:pt x="66" y="316"/>
                    <a:pt x="65" y="317"/>
                  </a:cubicBezTo>
                  <a:cubicBezTo>
                    <a:pt x="64" y="317"/>
                    <a:pt x="64" y="318"/>
                    <a:pt x="62" y="318"/>
                  </a:cubicBezTo>
                  <a:cubicBezTo>
                    <a:pt x="61" y="318"/>
                    <a:pt x="61" y="317"/>
                    <a:pt x="61" y="317"/>
                  </a:cubicBezTo>
                  <a:cubicBezTo>
                    <a:pt x="61" y="317"/>
                    <a:pt x="59" y="316"/>
                    <a:pt x="59" y="316"/>
                  </a:cubicBezTo>
                  <a:cubicBezTo>
                    <a:pt x="59" y="316"/>
                    <a:pt x="57" y="317"/>
                    <a:pt x="55" y="318"/>
                  </a:cubicBezTo>
                  <a:cubicBezTo>
                    <a:pt x="53" y="318"/>
                    <a:pt x="53" y="318"/>
                    <a:pt x="51" y="318"/>
                  </a:cubicBezTo>
                  <a:cubicBezTo>
                    <a:pt x="48" y="318"/>
                    <a:pt x="49" y="316"/>
                    <a:pt x="49" y="315"/>
                  </a:cubicBezTo>
                  <a:cubicBezTo>
                    <a:pt x="50" y="314"/>
                    <a:pt x="51" y="312"/>
                    <a:pt x="51" y="310"/>
                  </a:cubicBezTo>
                  <a:cubicBezTo>
                    <a:pt x="51" y="309"/>
                    <a:pt x="50" y="308"/>
                    <a:pt x="49" y="307"/>
                  </a:cubicBezTo>
                  <a:cubicBezTo>
                    <a:pt x="48" y="306"/>
                    <a:pt x="47" y="309"/>
                    <a:pt x="47" y="309"/>
                  </a:cubicBezTo>
                  <a:cubicBezTo>
                    <a:pt x="47" y="309"/>
                    <a:pt x="46" y="311"/>
                    <a:pt x="44" y="310"/>
                  </a:cubicBezTo>
                  <a:cubicBezTo>
                    <a:pt x="42" y="310"/>
                    <a:pt x="42" y="308"/>
                    <a:pt x="43" y="307"/>
                  </a:cubicBezTo>
                  <a:cubicBezTo>
                    <a:pt x="43" y="306"/>
                    <a:pt x="44" y="306"/>
                    <a:pt x="45" y="306"/>
                  </a:cubicBezTo>
                  <a:cubicBezTo>
                    <a:pt x="46" y="305"/>
                    <a:pt x="45" y="304"/>
                    <a:pt x="44" y="304"/>
                  </a:cubicBezTo>
                  <a:cubicBezTo>
                    <a:pt x="44" y="304"/>
                    <a:pt x="43" y="302"/>
                    <a:pt x="42" y="301"/>
                  </a:cubicBezTo>
                  <a:cubicBezTo>
                    <a:pt x="42" y="300"/>
                    <a:pt x="41" y="299"/>
                    <a:pt x="40" y="297"/>
                  </a:cubicBezTo>
                  <a:cubicBezTo>
                    <a:pt x="39" y="296"/>
                    <a:pt x="40" y="295"/>
                    <a:pt x="40" y="294"/>
                  </a:cubicBezTo>
                  <a:cubicBezTo>
                    <a:pt x="39" y="293"/>
                    <a:pt x="39" y="292"/>
                    <a:pt x="38" y="291"/>
                  </a:cubicBezTo>
                  <a:cubicBezTo>
                    <a:pt x="37" y="290"/>
                    <a:pt x="36" y="290"/>
                    <a:pt x="35" y="288"/>
                  </a:cubicBezTo>
                  <a:cubicBezTo>
                    <a:pt x="34" y="287"/>
                    <a:pt x="36" y="286"/>
                    <a:pt x="36" y="285"/>
                  </a:cubicBezTo>
                  <a:cubicBezTo>
                    <a:pt x="35" y="284"/>
                    <a:pt x="33" y="282"/>
                    <a:pt x="33" y="284"/>
                  </a:cubicBezTo>
                  <a:cubicBezTo>
                    <a:pt x="33" y="285"/>
                    <a:pt x="32" y="287"/>
                    <a:pt x="31" y="288"/>
                  </a:cubicBezTo>
                  <a:cubicBezTo>
                    <a:pt x="30" y="289"/>
                    <a:pt x="26" y="286"/>
                    <a:pt x="26" y="285"/>
                  </a:cubicBezTo>
                  <a:cubicBezTo>
                    <a:pt x="26" y="284"/>
                    <a:pt x="24" y="282"/>
                    <a:pt x="23" y="282"/>
                  </a:cubicBezTo>
                  <a:cubicBezTo>
                    <a:pt x="22" y="282"/>
                    <a:pt x="20" y="283"/>
                    <a:pt x="18" y="282"/>
                  </a:cubicBezTo>
                  <a:cubicBezTo>
                    <a:pt x="17" y="280"/>
                    <a:pt x="20" y="279"/>
                    <a:pt x="21" y="277"/>
                  </a:cubicBezTo>
                  <a:cubicBezTo>
                    <a:pt x="21" y="276"/>
                    <a:pt x="21" y="276"/>
                    <a:pt x="20" y="274"/>
                  </a:cubicBezTo>
                  <a:cubicBezTo>
                    <a:pt x="19" y="272"/>
                    <a:pt x="21" y="272"/>
                    <a:pt x="22" y="271"/>
                  </a:cubicBezTo>
                  <a:cubicBezTo>
                    <a:pt x="23" y="269"/>
                    <a:pt x="19" y="267"/>
                    <a:pt x="19" y="267"/>
                  </a:cubicBezTo>
                  <a:cubicBezTo>
                    <a:pt x="17" y="265"/>
                    <a:pt x="16" y="263"/>
                    <a:pt x="15" y="261"/>
                  </a:cubicBezTo>
                  <a:cubicBezTo>
                    <a:pt x="13" y="259"/>
                    <a:pt x="12" y="259"/>
                    <a:pt x="12" y="259"/>
                  </a:cubicBezTo>
                  <a:cubicBezTo>
                    <a:pt x="11" y="258"/>
                    <a:pt x="10" y="257"/>
                    <a:pt x="9" y="255"/>
                  </a:cubicBezTo>
                  <a:cubicBezTo>
                    <a:pt x="9" y="255"/>
                    <a:pt x="8" y="255"/>
                    <a:pt x="8" y="255"/>
                  </a:cubicBezTo>
                  <a:cubicBezTo>
                    <a:pt x="7" y="255"/>
                    <a:pt x="6" y="256"/>
                    <a:pt x="5" y="256"/>
                  </a:cubicBezTo>
                  <a:cubicBezTo>
                    <a:pt x="4" y="257"/>
                    <a:pt x="2" y="257"/>
                    <a:pt x="2" y="256"/>
                  </a:cubicBezTo>
                  <a:cubicBezTo>
                    <a:pt x="1" y="255"/>
                    <a:pt x="1" y="254"/>
                    <a:pt x="1" y="253"/>
                  </a:cubicBezTo>
                  <a:cubicBezTo>
                    <a:pt x="2" y="252"/>
                    <a:pt x="2" y="252"/>
                    <a:pt x="2" y="251"/>
                  </a:cubicBezTo>
                  <a:cubicBezTo>
                    <a:pt x="2" y="249"/>
                    <a:pt x="3" y="247"/>
                    <a:pt x="2" y="245"/>
                  </a:cubicBezTo>
                  <a:cubicBezTo>
                    <a:pt x="1" y="244"/>
                    <a:pt x="1" y="244"/>
                    <a:pt x="0" y="243"/>
                  </a:cubicBezTo>
                  <a:cubicBezTo>
                    <a:pt x="0" y="242"/>
                    <a:pt x="0" y="241"/>
                    <a:pt x="0" y="241"/>
                  </a:cubicBezTo>
                  <a:cubicBezTo>
                    <a:pt x="0" y="240"/>
                    <a:pt x="1" y="240"/>
                    <a:pt x="1" y="240"/>
                  </a:cubicBezTo>
                  <a:cubicBezTo>
                    <a:pt x="2" y="240"/>
                    <a:pt x="3" y="240"/>
                    <a:pt x="4" y="239"/>
                  </a:cubicBezTo>
                  <a:cubicBezTo>
                    <a:pt x="4" y="238"/>
                    <a:pt x="3" y="237"/>
                    <a:pt x="3" y="236"/>
                  </a:cubicBezTo>
                  <a:cubicBezTo>
                    <a:pt x="2" y="236"/>
                    <a:pt x="2" y="235"/>
                    <a:pt x="2" y="235"/>
                  </a:cubicBezTo>
                  <a:cubicBezTo>
                    <a:pt x="2" y="234"/>
                    <a:pt x="2" y="233"/>
                    <a:pt x="2" y="233"/>
                  </a:cubicBezTo>
                  <a:cubicBezTo>
                    <a:pt x="3" y="232"/>
                    <a:pt x="4" y="233"/>
                    <a:pt x="4" y="233"/>
                  </a:cubicBezTo>
                  <a:cubicBezTo>
                    <a:pt x="5" y="233"/>
                    <a:pt x="6" y="232"/>
                    <a:pt x="6" y="232"/>
                  </a:cubicBezTo>
                  <a:cubicBezTo>
                    <a:pt x="7" y="232"/>
                    <a:pt x="7" y="231"/>
                    <a:pt x="7" y="230"/>
                  </a:cubicBezTo>
                  <a:cubicBezTo>
                    <a:pt x="7" y="229"/>
                    <a:pt x="6" y="228"/>
                    <a:pt x="6" y="227"/>
                  </a:cubicBezTo>
                  <a:cubicBezTo>
                    <a:pt x="7" y="228"/>
                    <a:pt x="8" y="227"/>
                    <a:pt x="8" y="226"/>
                  </a:cubicBezTo>
                  <a:cubicBezTo>
                    <a:pt x="8" y="225"/>
                    <a:pt x="8" y="224"/>
                    <a:pt x="9" y="223"/>
                  </a:cubicBezTo>
                  <a:cubicBezTo>
                    <a:pt x="9" y="223"/>
                    <a:pt x="10" y="222"/>
                    <a:pt x="11" y="222"/>
                  </a:cubicBezTo>
                  <a:cubicBezTo>
                    <a:pt x="12" y="222"/>
                    <a:pt x="13" y="222"/>
                    <a:pt x="14" y="222"/>
                  </a:cubicBezTo>
                  <a:cubicBezTo>
                    <a:pt x="14" y="222"/>
                    <a:pt x="15" y="222"/>
                    <a:pt x="15" y="221"/>
                  </a:cubicBezTo>
                  <a:cubicBezTo>
                    <a:pt x="16" y="221"/>
                    <a:pt x="16" y="220"/>
                    <a:pt x="15" y="219"/>
                  </a:cubicBezTo>
                  <a:cubicBezTo>
                    <a:pt x="15" y="219"/>
                    <a:pt x="15" y="219"/>
                    <a:pt x="15" y="219"/>
                  </a:cubicBezTo>
                  <a:cubicBezTo>
                    <a:pt x="13" y="219"/>
                    <a:pt x="13" y="217"/>
                    <a:pt x="12" y="216"/>
                  </a:cubicBezTo>
                  <a:cubicBezTo>
                    <a:pt x="11" y="215"/>
                    <a:pt x="8" y="216"/>
                    <a:pt x="6" y="215"/>
                  </a:cubicBezTo>
                  <a:cubicBezTo>
                    <a:pt x="5" y="215"/>
                    <a:pt x="5" y="212"/>
                    <a:pt x="6" y="211"/>
                  </a:cubicBezTo>
                  <a:cubicBezTo>
                    <a:pt x="6" y="211"/>
                    <a:pt x="7" y="210"/>
                    <a:pt x="7" y="210"/>
                  </a:cubicBezTo>
                  <a:cubicBezTo>
                    <a:pt x="7" y="210"/>
                    <a:pt x="7" y="209"/>
                    <a:pt x="7" y="209"/>
                  </a:cubicBezTo>
                  <a:cubicBezTo>
                    <a:pt x="7" y="208"/>
                    <a:pt x="8" y="207"/>
                    <a:pt x="8" y="206"/>
                  </a:cubicBezTo>
                  <a:cubicBezTo>
                    <a:pt x="8" y="204"/>
                    <a:pt x="8" y="203"/>
                    <a:pt x="6" y="202"/>
                  </a:cubicBezTo>
                  <a:cubicBezTo>
                    <a:pt x="5" y="201"/>
                    <a:pt x="4" y="201"/>
                    <a:pt x="4" y="199"/>
                  </a:cubicBezTo>
                  <a:cubicBezTo>
                    <a:pt x="2" y="198"/>
                    <a:pt x="2" y="197"/>
                    <a:pt x="4" y="195"/>
                  </a:cubicBezTo>
                  <a:cubicBezTo>
                    <a:pt x="5" y="192"/>
                    <a:pt x="8" y="192"/>
                    <a:pt x="8" y="190"/>
                  </a:cubicBezTo>
                  <a:cubicBezTo>
                    <a:pt x="8" y="189"/>
                    <a:pt x="7" y="189"/>
                    <a:pt x="7" y="188"/>
                  </a:cubicBezTo>
                  <a:cubicBezTo>
                    <a:pt x="7" y="187"/>
                    <a:pt x="7" y="186"/>
                    <a:pt x="8" y="184"/>
                  </a:cubicBezTo>
                  <a:cubicBezTo>
                    <a:pt x="8" y="181"/>
                    <a:pt x="14" y="179"/>
                    <a:pt x="16" y="177"/>
                  </a:cubicBezTo>
                  <a:cubicBezTo>
                    <a:pt x="16" y="176"/>
                    <a:pt x="17" y="176"/>
                    <a:pt x="17" y="176"/>
                  </a:cubicBezTo>
                  <a:cubicBezTo>
                    <a:pt x="19" y="174"/>
                    <a:pt x="20" y="170"/>
                    <a:pt x="21" y="167"/>
                  </a:cubicBezTo>
                  <a:cubicBezTo>
                    <a:pt x="22" y="165"/>
                    <a:pt x="24" y="165"/>
                    <a:pt x="25" y="164"/>
                  </a:cubicBezTo>
                  <a:cubicBezTo>
                    <a:pt x="26" y="162"/>
                    <a:pt x="25" y="159"/>
                    <a:pt x="22" y="158"/>
                  </a:cubicBezTo>
                  <a:cubicBezTo>
                    <a:pt x="20" y="156"/>
                    <a:pt x="18" y="156"/>
                    <a:pt x="19" y="155"/>
                  </a:cubicBezTo>
                  <a:cubicBezTo>
                    <a:pt x="20" y="153"/>
                    <a:pt x="22" y="152"/>
                    <a:pt x="21" y="150"/>
                  </a:cubicBezTo>
                  <a:cubicBezTo>
                    <a:pt x="20" y="149"/>
                    <a:pt x="20" y="146"/>
                    <a:pt x="21" y="145"/>
                  </a:cubicBezTo>
                  <a:cubicBezTo>
                    <a:pt x="21" y="143"/>
                    <a:pt x="27" y="143"/>
                    <a:pt x="31" y="141"/>
                  </a:cubicBezTo>
                  <a:cubicBezTo>
                    <a:pt x="32" y="141"/>
                    <a:pt x="33" y="141"/>
                    <a:pt x="33" y="140"/>
                  </a:cubicBezTo>
                  <a:cubicBezTo>
                    <a:pt x="33" y="139"/>
                    <a:pt x="33" y="138"/>
                    <a:pt x="32" y="138"/>
                  </a:cubicBezTo>
                  <a:cubicBezTo>
                    <a:pt x="32" y="137"/>
                    <a:pt x="31" y="137"/>
                    <a:pt x="30" y="137"/>
                  </a:cubicBezTo>
                  <a:cubicBezTo>
                    <a:pt x="27" y="136"/>
                    <a:pt x="26" y="132"/>
                    <a:pt x="26" y="129"/>
                  </a:cubicBezTo>
                  <a:cubicBezTo>
                    <a:pt x="26" y="127"/>
                    <a:pt x="26" y="125"/>
                    <a:pt x="26" y="123"/>
                  </a:cubicBezTo>
                  <a:cubicBezTo>
                    <a:pt x="26" y="122"/>
                    <a:pt x="26" y="120"/>
                    <a:pt x="25" y="119"/>
                  </a:cubicBezTo>
                  <a:cubicBezTo>
                    <a:pt x="25" y="119"/>
                    <a:pt x="25" y="118"/>
                    <a:pt x="25" y="117"/>
                  </a:cubicBezTo>
                  <a:cubicBezTo>
                    <a:pt x="26" y="117"/>
                    <a:pt x="28" y="117"/>
                    <a:pt x="29" y="117"/>
                  </a:cubicBezTo>
                  <a:cubicBezTo>
                    <a:pt x="32" y="117"/>
                    <a:pt x="35" y="116"/>
                    <a:pt x="38" y="115"/>
                  </a:cubicBezTo>
                  <a:cubicBezTo>
                    <a:pt x="40" y="114"/>
                    <a:pt x="41" y="113"/>
                    <a:pt x="42" y="112"/>
                  </a:cubicBezTo>
                  <a:cubicBezTo>
                    <a:pt x="47" y="106"/>
                    <a:pt x="49" y="109"/>
                    <a:pt x="51" y="109"/>
                  </a:cubicBezTo>
                  <a:cubicBezTo>
                    <a:pt x="52" y="109"/>
                    <a:pt x="58" y="112"/>
                    <a:pt x="59" y="112"/>
                  </a:cubicBezTo>
                  <a:cubicBezTo>
                    <a:pt x="60" y="112"/>
                    <a:pt x="61" y="104"/>
                    <a:pt x="61" y="102"/>
                  </a:cubicBezTo>
                  <a:cubicBezTo>
                    <a:pt x="60" y="99"/>
                    <a:pt x="61" y="98"/>
                    <a:pt x="63" y="95"/>
                  </a:cubicBezTo>
                  <a:cubicBezTo>
                    <a:pt x="64" y="92"/>
                    <a:pt x="63" y="87"/>
                    <a:pt x="60" y="83"/>
                  </a:cubicBezTo>
                  <a:cubicBezTo>
                    <a:pt x="58" y="80"/>
                    <a:pt x="59" y="77"/>
                    <a:pt x="60" y="76"/>
                  </a:cubicBezTo>
                  <a:cubicBezTo>
                    <a:pt x="61" y="74"/>
                    <a:pt x="65" y="75"/>
                    <a:pt x="66" y="74"/>
                  </a:cubicBezTo>
                  <a:cubicBezTo>
                    <a:pt x="67" y="73"/>
                    <a:pt x="69" y="67"/>
                    <a:pt x="71" y="66"/>
                  </a:cubicBezTo>
                  <a:cubicBezTo>
                    <a:pt x="73" y="64"/>
                    <a:pt x="77" y="59"/>
                    <a:pt x="79" y="57"/>
                  </a:cubicBezTo>
                  <a:cubicBezTo>
                    <a:pt x="81" y="55"/>
                    <a:pt x="77" y="53"/>
                    <a:pt x="76" y="51"/>
                  </a:cubicBezTo>
                  <a:cubicBezTo>
                    <a:pt x="75" y="48"/>
                    <a:pt x="77" y="46"/>
                    <a:pt x="79" y="41"/>
                  </a:cubicBezTo>
                  <a:cubicBezTo>
                    <a:pt x="82" y="36"/>
                    <a:pt x="79" y="36"/>
                    <a:pt x="76" y="30"/>
                  </a:cubicBezTo>
                  <a:cubicBezTo>
                    <a:pt x="77" y="31"/>
                    <a:pt x="78" y="31"/>
                    <a:pt x="79" y="31"/>
                  </a:cubicBezTo>
                  <a:cubicBezTo>
                    <a:pt x="79" y="31"/>
                    <a:pt x="80" y="31"/>
                    <a:pt x="80" y="31"/>
                  </a:cubicBezTo>
                  <a:cubicBezTo>
                    <a:pt x="82" y="30"/>
                    <a:pt x="82" y="30"/>
                    <a:pt x="85" y="30"/>
                  </a:cubicBezTo>
                  <a:cubicBezTo>
                    <a:pt x="88" y="30"/>
                    <a:pt x="94" y="32"/>
                    <a:pt x="95" y="33"/>
                  </a:cubicBezTo>
                  <a:cubicBezTo>
                    <a:pt x="96" y="34"/>
                    <a:pt x="99" y="34"/>
                    <a:pt x="101" y="33"/>
                  </a:cubicBezTo>
                  <a:cubicBezTo>
                    <a:pt x="103" y="33"/>
                    <a:pt x="106" y="28"/>
                    <a:pt x="108" y="26"/>
                  </a:cubicBezTo>
                  <a:cubicBezTo>
                    <a:pt x="110" y="25"/>
                    <a:pt x="114" y="25"/>
                    <a:pt x="116" y="25"/>
                  </a:cubicBezTo>
                  <a:cubicBezTo>
                    <a:pt x="118" y="25"/>
                    <a:pt x="119" y="23"/>
                    <a:pt x="119" y="22"/>
                  </a:cubicBezTo>
                  <a:cubicBezTo>
                    <a:pt x="119" y="21"/>
                    <a:pt x="120" y="21"/>
                    <a:pt x="120" y="20"/>
                  </a:cubicBezTo>
                  <a:cubicBezTo>
                    <a:pt x="121" y="19"/>
                    <a:pt x="120" y="16"/>
                    <a:pt x="119" y="15"/>
                  </a:cubicBezTo>
                  <a:cubicBezTo>
                    <a:pt x="119" y="13"/>
                    <a:pt x="120" y="12"/>
                    <a:pt x="120" y="11"/>
                  </a:cubicBezTo>
                  <a:cubicBezTo>
                    <a:pt x="121" y="10"/>
                    <a:pt x="126" y="7"/>
                    <a:pt x="128" y="4"/>
                  </a:cubicBezTo>
                  <a:cubicBezTo>
                    <a:pt x="131" y="0"/>
                    <a:pt x="134" y="0"/>
                    <a:pt x="135" y="0"/>
                  </a:cubicBezTo>
                  <a:cubicBezTo>
                    <a:pt x="136" y="0"/>
                    <a:pt x="140" y="3"/>
                    <a:pt x="140" y="3"/>
                  </a:cubicBezTo>
                  <a:cubicBezTo>
                    <a:pt x="140" y="4"/>
                    <a:pt x="139" y="6"/>
                    <a:pt x="138" y="8"/>
                  </a:cubicBezTo>
                  <a:cubicBezTo>
                    <a:pt x="137" y="10"/>
                    <a:pt x="136" y="10"/>
                    <a:pt x="134" y="13"/>
                  </a:cubicBezTo>
                  <a:cubicBezTo>
                    <a:pt x="131" y="15"/>
                    <a:pt x="134" y="14"/>
                    <a:pt x="134" y="16"/>
                  </a:cubicBezTo>
                  <a:cubicBezTo>
                    <a:pt x="135" y="17"/>
                    <a:pt x="134" y="19"/>
                    <a:pt x="134" y="20"/>
                  </a:cubicBezTo>
                  <a:cubicBezTo>
                    <a:pt x="133" y="21"/>
                    <a:pt x="133" y="23"/>
                    <a:pt x="132" y="25"/>
                  </a:cubicBezTo>
                  <a:cubicBezTo>
                    <a:pt x="131" y="26"/>
                    <a:pt x="130" y="29"/>
                    <a:pt x="130" y="30"/>
                  </a:cubicBezTo>
                  <a:cubicBezTo>
                    <a:pt x="130" y="30"/>
                    <a:pt x="137" y="34"/>
                    <a:pt x="139" y="35"/>
                  </a:cubicBezTo>
                  <a:cubicBezTo>
                    <a:pt x="140" y="37"/>
                    <a:pt x="139" y="38"/>
                    <a:pt x="138" y="40"/>
                  </a:cubicBezTo>
                  <a:cubicBezTo>
                    <a:pt x="137" y="42"/>
                    <a:pt x="137" y="42"/>
                    <a:pt x="138" y="46"/>
                  </a:cubicBezTo>
                  <a:cubicBezTo>
                    <a:pt x="140" y="49"/>
                    <a:pt x="138" y="50"/>
                    <a:pt x="138" y="50"/>
                  </a:cubicBezTo>
                  <a:cubicBezTo>
                    <a:pt x="138" y="50"/>
                    <a:pt x="137" y="52"/>
                    <a:pt x="137" y="54"/>
                  </a:cubicBezTo>
                  <a:cubicBezTo>
                    <a:pt x="137" y="55"/>
                    <a:pt x="141" y="54"/>
                    <a:pt x="143" y="54"/>
                  </a:cubicBezTo>
                  <a:cubicBezTo>
                    <a:pt x="145" y="53"/>
                    <a:pt x="147" y="52"/>
                    <a:pt x="148" y="51"/>
                  </a:cubicBezTo>
                  <a:cubicBezTo>
                    <a:pt x="149" y="51"/>
                    <a:pt x="152" y="52"/>
                    <a:pt x="152" y="52"/>
                  </a:cubicBezTo>
                  <a:cubicBezTo>
                    <a:pt x="152" y="52"/>
                    <a:pt x="155" y="54"/>
                    <a:pt x="157" y="55"/>
                  </a:cubicBezTo>
                  <a:cubicBezTo>
                    <a:pt x="159" y="56"/>
                    <a:pt x="161" y="58"/>
                    <a:pt x="162" y="59"/>
                  </a:cubicBezTo>
                  <a:cubicBezTo>
                    <a:pt x="163" y="60"/>
                    <a:pt x="164" y="62"/>
                    <a:pt x="164" y="63"/>
                  </a:cubicBezTo>
                  <a:cubicBezTo>
                    <a:pt x="165" y="65"/>
                    <a:pt x="166" y="66"/>
                    <a:pt x="167" y="67"/>
                  </a:cubicBezTo>
                  <a:cubicBezTo>
                    <a:pt x="168" y="68"/>
                    <a:pt x="169" y="67"/>
                    <a:pt x="173" y="65"/>
                  </a:cubicBezTo>
                  <a:cubicBezTo>
                    <a:pt x="177" y="64"/>
                    <a:pt x="176" y="66"/>
                    <a:pt x="178" y="67"/>
                  </a:cubicBezTo>
                  <a:cubicBezTo>
                    <a:pt x="178" y="67"/>
                    <a:pt x="178" y="67"/>
                    <a:pt x="179" y="68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80" y="68"/>
                    <a:pt x="180" y="69"/>
                    <a:pt x="181" y="69"/>
                  </a:cubicBezTo>
                  <a:cubicBezTo>
                    <a:pt x="181" y="69"/>
                    <a:pt x="181" y="70"/>
                    <a:pt x="181" y="70"/>
                  </a:cubicBezTo>
                  <a:cubicBezTo>
                    <a:pt x="181" y="70"/>
                    <a:pt x="182" y="71"/>
                    <a:pt x="182" y="71"/>
                  </a:cubicBezTo>
                  <a:cubicBezTo>
                    <a:pt x="182" y="72"/>
                    <a:pt x="181" y="71"/>
                    <a:pt x="180" y="72"/>
                  </a:cubicBezTo>
                  <a:cubicBezTo>
                    <a:pt x="179" y="73"/>
                    <a:pt x="179" y="76"/>
                    <a:pt x="179" y="76"/>
                  </a:cubicBezTo>
                  <a:cubicBezTo>
                    <a:pt x="179" y="77"/>
                    <a:pt x="181" y="76"/>
                    <a:pt x="184" y="75"/>
                  </a:cubicBezTo>
                  <a:cubicBezTo>
                    <a:pt x="187" y="74"/>
                    <a:pt x="188" y="76"/>
                    <a:pt x="190" y="77"/>
                  </a:cubicBezTo>
                  <a:cubicBezTo>
                    <a:pt x="190" y="78"/>
                    <a:pt x="191" y="78"/>
                    <a:pt x="191" y="78"/>
                  </a:cubicBezTo>
                  <a:cubicBezTo>
                    <a:pt x="194" y="80"/>
                    <a:pt x="193" y="86"/>
                    <a:pt x="193" y="88"/>
                  </a:cubicBezTo>
                  <a:cubicBezTo>
                    <a:pt x="193" y="90"/>
                    <a:pt x="195" y="92"/>
                    <a:pt x="196" y="93"/>
                  </a:cubicBezTo>
                  <a:cubicBezTo>
                    <a:pt x="198" y="94"/>
                    <a:pt x="201" y="90"/>
                    <a:pt x="204" y="89"/>
                  </a:cubicBezTo>
                  <a:cubicBezTo>
                    <a:pt x="206" y="88"/>
                    <a:pt x="209" y="91"/>
                    <a:pt x="209" y="91"/>
                  </a:cubicBezTo>
                  <a:cubicBezTo>
                    <a:pt x="209" y="91"/>
                    <a:pt x="210" y="89"/>
                    <a:pt x="211" y="88"/>
                  </a:cubicBezTo>
                  <a:cubicBezTo>
                    <a:pt x="211" y="87"/>
                    <a:pt x="212" y="87"/>
                    <a:pt x="213" y="85"/>
                  </a:cubicBezTo>
                  <a:cubicBezTo>
                    <a:pt x="215" y="83"/>
                    <a:pt x="216" y="86"/>
                    <a:pt x="217" y="87"/>
                  </a:cubicBezTo>
                  <a:cubicBezTo>
                    <a:pt x="218" y="87"/>
                    <a:pt x="220" y="87"/>
                    <a:pt x="220" y="87"/>
                  </a:cubicBezTo>
                  <a:cubicBezTo>
                    <a:pt x="221" y="87"/>
                    <a:pt x="222" y="83"/>
                    <a:pt x="223" y="82"/>
                  </a:cubicBezTo>
                  <a:cubicBezTo>
                    <a:pt x="225" y="81"/>
                    <a:pt x="227" y="84"/>
                    <a:pt x="229" y="85"/>
                  </a:cubicBezTo>
                  <a:cubicBezTo>
                    <a:pt x="230" y="86"/>
                    <a:pt x="232" y="88"/>
                    <a:pt x="232" y="89"/>
                  </a:cubicBezTo>
                  <a:cubicBezTo>
                    <a:pt x="233" y="90"/>
                    <a:pt x="234" y="91"/>
                    <a:pt x="234" y="91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4" y="92"/>
                    <a:pt x="237" y="91"/>
                    <a:pt x="239" y="91"/>
                  </a:cubicBezTo>
                  <a:cubicBezTo>
                    <a:pt x="239" y="91"/>
                    <a:pt x="239" y="91"/>
                    <a:pt x="240" y="91"/>
                  </a:cubicBezTo>
                  <a:cubicBezTo>
                    <a:pt x="241" y="92"/>
                    <a:pt x="243" y="95"/>
                    <a:pt x="244" y="96"/>
                  </a:cubicBezTo>
                  <a:cubicBezTo>
                    <a:pt x="244" y="96"/>
                    <a:pt x="247" y="99"/>
                    <a:pt x="249" y="98"/>
                  </a:cubicBezTo>
                  <a:cubicBezTo>
                    <a:pt x="250" y="98"/>
                    <a:pt x="251" y="96"/>
                    <a:pt x="252" y="96"/>
                  </a:cubicBezTo>
                  <a:cubicBezTo>
                    <a:pt x="253" y="95"/>
                    <a:pt x="255" y="96"/>
                    <a:pt x="256" y="95"/>
                  </a:cubicBezTo>
                  <a:cubicBezTo>
                    <a:pt x="257" y="94"/>
                    <a:pt x="258" y="92"/>
                    <a:pt x="261" y="90"/>
                  </a:cubicBezTo>
                  <a:cubicBezTo>
                    <a:pt x="264" y="88"/>
                    <a:pt x="266" y="88"/>
                    <a:pt x="272" y="89"/>
                  </a:cubicBezTo>
                  <a:cubicBezTo>
                    <a:pt x="277" y="90"/>
                    <a:pt x="276" y="94"/>
                    <a:pt x="282" y="96"/>
                  </a:cubicBezTo>
                  <a:cubicBezTo>
                    <a:pt x="287" y="98"/>
                    <a:pt x="287" y="93"/>
                    <a:pt x="288" y="93"/>
                  </a:cubicBezTo>
                  <a:cubicBezTo>
                    <a:pt x="289" y="93"/>
                    <a:pt x="293" y="95"/>
                    <a:pt x="294" y="96"/>
                  </a:cubicBezTo>
                  <a:cubicBezTo>
                    <a:pt x="294" y="96"/>
                    <a:pt x="299" y="99"/>
                    <a:pt x="299" y="101"/>
                  </a:cubicBezTo>
                  <a:cubicBezTo>
                    <a:pt x="299" y="104"/>
                    <a:pt x="299" y="103"/>
                    <a:pt x="300" y="104"/>
                  </a:cubicBezTo>
                  <a:cubicBezTo>
                    <a:pt x="301" y="104"/>
                    <a:pt x="302" y="106"/>
                    <a:pt x="303" y="108"/>
                  </a:cubicBezTo>
                  <a:cubicBezTo>
                    <a:pt x="304" y="110"/>
                    <a:pt x="302" y="111"/>
                    <a:pt x="302" y="113"/>
                  </a:cubicBezTo>
                  <a:cubicBezTo>
                    <a:pt x="302" y="115"/>
                    <a:pt x="304" y="116"/>
                    <a:pt x="305" y="117"/>
                  </a:cubicBezTo>
                  <a:cubicBezTo>
                    <a:pt x="306" y="117"/>
                    <a:pt x="307" y="120"/>
                    <a:pt x="307" y="123"/>
                  </a:cubicBezTo>
                  <a:cubicBezTo>
                    <a:pt x="307" y="125"/>
                    <a:pt x="309" y="124"/>
                    <a:pt x="311" y="124"/>
                  </a:cubicBezTo>
                  <a:cubicBezTo>
                    <a:pt x="313" y="124"/>
                    <a:pt x="315" y="127"/>
                    <a:pt x="315" y="128"/>
                  </a:cubicBezTo>
                  <a:cubicBezTo>
                    <a:pt x="315" y="130"/>
                    <a:pt x="315" y="132"/>
                    <a:pt x="316" y="133"/>
                  </a:cubicBezTo>
                  <a:cubicBezTo>
                    <a:pt x="317" y="134"/>
                    <a:pt x="319" y="135"/>
                    <a:pt x="320" y="137"/>
                  </a:cubicBezTo>
                  <a:cubicBezTo>
                    <a:pt x="320" y="138"/>
                    <a:pt x="325" y="138"/>
                    <a:pt x="326" y="138"/>
                  </a:cubicBezTo>
                  <a:cubicBezTo>
                    <a:pt x="328" y="138"/>
                    <a:pt x="327" y="136"/>
                    <a:pt x="326" y="132"/>
                  </a:cubicBezTo>
                  <a:cubicBezTo>
                    <a:pt x="325" y="129"/>
                    <a:pt x="327" y="128"/>
                    <a:pt x="329" y="127"/>
                  </a:cubicBezTo>
                  <a:cubicBezTo>
                    <a:pt x="331" y="127"/>
                    <a:pt x="335" y="128"/>
                    <a:pt x="336" y="128"/>
                  </a:cubicBezTo>
                  <a:cubicBezTo>
                    <a:pt x="338" y="129"/>
                    <a:pt x="340" y="129"/>
                    <a:pt x="342" y="130"/>
                  </a:cubicBezTo>
                  <a:cubicBezTo>
                    <a:pt x="344" y="130"/>
                    <a:pt x="344" y="133"/>
                    <a:pt x="345" y="137"/>
                  </a:cubicBezTo>
                  <a:cubicBezTo>
                    <a:pt x="346" y="141"/>
                    <a:pt x="349" y="139"/>
                    <a:pt x="349" y="139"/>
                  </a:cubicBezTo>
                  <a:cubicBezTo>
                    <a:pt x="349" y="139"/>
                    <a:pt x="350" y="136"/>
                    <a:pt x="351" y="136"/>
                  </a:cubicBezTo>
                  <a:cubicBezTo>
                    <a:pt x="352" y="136"/>
                    <a:pt x="354" y="139"/>
                    <a:pt x="355" y="140"/>
                  </a:cubicBezTo>
                  <a:cubicBezTo>
                    <a:pt x="355" y="141"/>
                    <a:pt x="358" y="140"/>
                    <a:pt x="362" y="139"/>
                  </a:cubicBezTo>
                  <a:cubicBezTo>
                    <a:pt x="365" y="138"/>
                    <a:pt x="369" y="141"/>
                    <a:pt x="370" y="141"/>
                  </a:cubicBezTo>
                  <a:cubicBezTo>
                    <a:pt x="372" y="141"/>
                    <a:pt x="373" y="140"/>
                    <a:pt x="373" y="140"/>
                  </a:cubicBezTo>
                  <a:cubicBezTo>
                    <a:pt x="373" y="139"/>
                    <a:pt x="374" y="139"/>
                    <a:pt x="376" y="138"/>
                  </a:cubicBezTo>
                  <a:cubicBezTo>
                    <a:pt x="378" y="136"/>
                    <a:pt x="377" y="135"/>
                    <a:pt x="377" y="133"/>
                  </a:cubicBezTo>
                  <a:cubicBezTo>
                    <a:pt x="378" y="132"/>
                    <a:pt x="380" y="131"/>
                    <a:pt x="382" y="130"/>
                  </a:cubicBezTo>
                  <a:cubicBezTo>
                    <a:pt x="384" y="130"/>
                    <a:pt x="386" y="131"/>
                    <a:pt x="387" y="131"/>
                  </a:cubicBezTo>
                  <a:cubicBezTo>
                    <a:pt x="388" y="132"/>
                    <a:pt x="390" y="130"/>
                    <a:pt x="390" y="130"/>
                  </a:cubicBezTo>
                  <a:cubicBezTo>
                    <a:pt x="390" y="130"/>
                    <a:pt x="392" y="132"/>
                    <a:pt x="392" y="133"/>
                  </a:cubicBezTo>
                  <a:cubicBezTo>
                    <a:pt x="392" y="134"/>
                    <a:pt x="393" y="138"/>
                    <a:pt x="395" y="141"/>
                  </a:cubicBezTo>
                  <a:cubicBezTo>
                    <a:pt x="395" y="141"/>
                    <a:pt x="396" y="142"/>
                    <a:pt x="396" y="143"/>
                  </a:cubicBezTo>
                  <a:cubicBezTo>
                    <a:pt x="398" y="146"/>
                    <a:pt x="404" y="144"/>
                    <a:pt x="405" y="145"/>
                  </a:cubicBezTo>
                  <a:cubicBezTo>
                    <a:pt x="405" y="145"/>
                    <a:pt x="406" y="145"/>
                    <a:pt x="406" y="145"/>
                  </a:cubicBezTo>
                  <a:cubicBezTo>
                    <a:pt x="407" y="146"/>
                    <a:pt x="408" y="148"/>
                    <a:pt x="408" y="149"/>
                  </a:cubicBezTo>
                  <a:cubicBezTo>
                    <a:pt x="409" y="149"/>
                    <a:pt x="411" y="147"/>
                    <a:pt x="412" y="147"/>
                  </a:cubicBezTo>
                  <a:cubicBezTo>
                    <a:pt x="412" y="147"/>
                    <a:pt x="415" y="148"/>
                    <a:pt x="417" y="148"/>
                  </a:cubicBezTo>
                  <a:cubicBezTo>
                    <a:pt x="419" y="148"/>
                    <a:pt x="420" y="147"/>
                    <a:pt x="421" y="146"/>
                  </a:cubicBezTo>
                  <a:cubicBezTo>
                    <a:pt x="423" y="146"/>
                    <a:pt x="423" y="147"/>
                    <a:pt x="423" y="147"/>
                  </a:cubicBezTo>
                  <a:cubicBezTo>
                    <a:pt x="423" y="147"/>
                    <a:pt x="425" y="148"/>
                    <a:pt x="427" y="149"/>
                  </a:cubicBezTo>
                  <a:cubicBezTo>
                    <a:pt x="429" y="150"/>
                    <a:pt x="429" y="149"/>
                    <a:pt x="431" y="148"/>
                  </a:cubicBezTo>
                  <a:cubicBezTo>
                    <a:pt x="433" y="146"/>
                    <a:pt x="433" y="147"/>
                    <a:pt x="434" y="146"/>
                  </a:cubicBezTo>
                  <a:cubicBezTo>
                    <a:pt x="435" y="146"/>
                    <a:pt x="440" y="150"/>
                    <a:pt x="441" y="150"/>
                  </a:cubicBezTo>
                  <a:cubicBezTo>
                    <a:pt x="442" y="151"/>
                    <a:pt x="445" y="152"/>
                    <a:pt x="447" y="154"/>
                  </a:cubicBezTo>
                  <a:cubicBezTo>
                    <a:pt x="448" y="155"/>
                    <a:pt x="452" y="155"/>
                    <a:pt x="454" y="156"/>
                  </a:cubicBezTo>
                  <a:cubicBezTo>
                    <a:pt x="456" y="156"/>
                    <a:pt x="461" y="156"/>
                    <a:pt x="462" y="156"/>
                  </a:cubicBezTo>
                  <a:cubicBezTo>
                    <a:pt x="464" y="156"/>
                    <a:pt x="463" y="157"/>
                    <a:pt x="462" y="159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83">
              <a:extLst>
                <a:ext uri="{FF2B5EF4-FFF2-40B4-BE49-F238E27FC236}">
                  <a16:creationId xmlns:a16="http://schemas.microsoft.com/office/drawing/2014/main" id="{2E96D831-7A6B-4F3D-B957-031428D83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725" y="1571626"/>
              <a:ext cx="1335088" cy="1025525"/>
            </a:xfrm>
            <a:custGeom>
              <a:avLst/>
              <a:gdLst>
                <a:gd name="T0" fmla="*/ 345 w 354"/>
                <a:gd name="T1" fmla="*/ 118 h 272"/>
                <a:gd name="T2" fmla="*/ 338 w 354"/>
                <a:gd name="T3" fmla="*/ 136 h 272"/>
                <a:gd name="T4" fmla="*/ 325 w 354"/>
                <a:gd name="T5" fmla="*/ 142 h 272"/>
                <a:gd name="T6" fmla="*/ 322 w 354"/>
                <a:gd name="T7" fmla="*/ 152 h 272"/>
                <a:gd name="T8" fmla="*/ 327 w 354"/>
                <a:gd name="T9" fmla="*/ 161 h 272"/>
                <a:gd name="T10" fmla="*/ 322 w 354"/>
                <a:gd name="T11" fmla="*/ 173 h 272"/>
                <a:gd name="T12" fmla="*/ 311 w 354"/>
                <a:gd name="T13" fmla="*/ 186 h 272"/>
                <a:gd name="T14" fmla="*/ 294 w 354"/>
                <a:gd name="T15" fmla="*/ 184 h 272"/>
                <a:gd name="T16" fmla="*/ 280 w 354"/>
                <a:gd name="T17" fmla="*/ 191 h 272"/>
                <a:gd name="T18" fmla="*/ 264 w 354"/>
                <a:gd name="T19" fmla="*/ 198 h 272"/>
                <a:gd name="T20" fmla="*/ 266 w 354"/>
                <a:gd name="T21" fmla="*/ 213 h 272"/>
                <a:gd name="T22" fmla="*/ 272 w 354"/>
                <a:gd name="T23" fmla="*/ 226 h 272"/>
                <a:gd name="T24" fmla="*/ 271 w 354"/>
                <a:gd name="T25" fmla="*/ 243 h 272"/>
                <a:gd name="T26" fmla="*/ 256 w 354"/>
                <a:gd name="T27" fmla="*/ 253 h 272"/>
                <a:gd name="T28" fmla="*/ 261 w 354"/>
                <a:gd name="T29" fmla="*/ 265 h 272"/>
                <a:gd name="T30" fmla="*/ 249 w 354"/>
                <a:gd name="T31" fmla="*/ 266 h 272"/>
                <a:gd name="T32" fmla="*/ 243 w 354"/>
                <a:gd name="T33" fmla="*/ 263 h 272"/>
                <a:gd name="T34" fmla="*/ 229 w 354"/>
                <a:gd name="T35" fmla="*/ 255 h 272"/>
                <a:gd name="T36" fmla="*/ 221 w 354"/>
                <a:gd name="T37" fmla="*/ 252 h 272"/>
                <a:gd name="T38" fmla="*/ 215 w 354"/>
                <a:gd name="T39" fmla="*/ 230 h 272"/>
                <a:gd name="T40" fmla="*/ 196 w 354"/>
                <a:gd name="T41" fmla="*/ 233 h 272"/>
                <a:gd name="T42" fmla="*/ 182 w 354"/>
                <a:gd name="T43" fmla="*/ 238 h 272"/>
                <a:gd name="T44" fmla="*/ 178 w 354"/>
                <a:gd name="T45" fmla="*/ 231 h 272"/>
                <a:gd name="T46" fmla="*/ 168 w 354"/>
                <a:gd name="T47" fmla="*/ 226 h 272"/>
                <a:gd name="T48" fmla="*/ 165 w 354"/>
                <a:gd name="T49" fmla="*/ 216 h 272"/>
                <a:gd name="T50" fmla="*/ 155 w 354"/>
                <a:gd name="T51" fmla="*/ 220 h 272"/>
                <a:gd name="T52" fmla="*/ 146 w 354"/>
                <a:gd name="T53" fmla="*/ 221 h 272"/>
                <a:gd name="T54" fmla="*/ 127 w 354"/>
                <a:gd name="T55" fmla="*/ 226 h 272"/>
                <a:gd name="T56" fmla="*/ 117 w 354"/>
                <a:gd name="T57" fmla="*/ 225 h 272"/>
                <a:gd name="T58" fmla="*/ 110 w 354"/>
                <a:gd name="T59" fmla="*/ 230 h 272"/>
                <a:gd name="T60" fmla="*/ 95 w 354"/>
                <a:gd name="T61" fmla="*/ 220 h 272"/>
                <a:gd name="T62" fmla="*/ 82 w 354"/>
                <a:gd name="T63" fmla="*/ 219 h 272"/>
                <a:gd name="T64" fmla="*/ 62 w 354"/>
                <a:gd name="T65" fmla="*/ 213 h 272"/>
                <a:gd name="T66" fmla="*/ 48 w 354"/>
                <a:gd name="T67" fmla="*/ 223 h 272"/>
                <a:gd name="T68" fmla="*/ 28 w 354"/>
                <a:gd name="T69" fmla="*/ 194 h 272"/>
                <a:gd name="T70" fmla="*/ 47 w 354"/>
                <a:gd name="T71" fmla="*/ 194 h 272"/>
                <a:gd name="T72" fmla="*/ 30 w 354"/>
                <a:gd name="T73" fmla="*/ 177 h 272"/>
                <a:gd name="T74" fmla="*/ 28 w 354"/>
                <a:gd name="T75" fmla="*/ 165 h 272"/>
                <a:gd name="T76" fmla="*/ 34 w 354"/>
                <a:gd name="T77" fmla="*/ 149 h 272"/>
                <a:gd name="T78" fmla="*/ 31 w 354"/>
                <a:gd name="T79" fmla="*/ 121 h 272"/>
                <a:gd name="T80" fmla="*/ 23 w 354"/>
                <a:gd name="T81" fmla="*/ 96 h 272"/>
                <a:gd name="T82" fmla="*/ 12 w 354"/>
                <a:gd name="T83" fmla="*/ 76 h 272"/>
                <a:gd name="T84" fmla="*/ 13 w 354"/>
                <a:gd name="T85" fmla="*/ 56 h 272"/>
                <a:gd name="T86" fmla="*/ 10 w 354"/>
                <a:gd name="T87" fmla="*/ 39 h 272"/>
                <a:gd name="T88" fmla="*/ 25 w 354"/>
                <a:gd name="T89" fmla="*/ 44 h 272"/>
                <a:gd name="T90" fmla="*/ 69 w 354"/>
                <a:gd name="T91" fmla="*/ 47 h 272"/>
                <a:gd name="T92" fmla="*/ 77 w 354"/>
                <a:gd name="T93" fmla="*/ 85 h 272"/>
                <a:gd name="T94" fmla="*/ 82 w 354"/>
                <a:gd name="T95" fmla="*/ 89 h 272"/>
                <a:gd name="T96" fmla="*/ 130 w 354"/>
                <a:gd name="T97" fmla="*/ 97 h 272"/>
                <a:gd name="T98" fmla="*/ 200 w 354"/>
                <a:gd name="T99" fmla="*/ 92 h 272"/>
                <a:gd name="T100" fmla="*/ 221 w 354"/>
                <a:gd name="T101" fmla="*/ 89 h 272"/>
                <a:gd name="T102" fmla="*/ 212 w 354"/>
                <a:gd name="T103" fmla="*/ 84 h 272"/>
                <a:gd name="T104" fmla="*/ 195 w 354"/>
                <a:gd name="T105" fmla="*/ 81 h 272"/>
                <a:gd name="T106" fmla="*/ 201 w 354"/>
                <a:gd name="T107" fmla="*/ 59 h 272"/>
                <a:gd name="T108" fmla="*/ 237 w 354"/>
                <a:gd name="T109" fmla="*/ 34 h 272"/>
                <a:gd name="T110" fmla="*/ 303 w 354"/>
                <a:gd name="T111" fmla="*/ 11 h 272"/>
                <a:gd name="T112" fmla="*/ 336 w 354"/>
                <a:gd name="T113" fmla="*/ 17 h 272"/>
                <a:gd name="T114" fmla="*/ 351 w 354"/>
                <a:gd name="T115" fmla="*/ 41 h 272"/>
                <a:gd name="T116" fmla="*/ 347 w 354"/>
                <a:gd name="T117" fmla="*/ 53 h 272"/>
                <a:gd name="T118" fmla="*/ 345 w 354"/>
                <a:gd name="T119" fmla="*/ 66 h 272"/>
                <a:gd name="T120" fmla="*/ 352 w 354"/>
                <a:gd name="T121" fmla="*/ 78 h 272"/>
                <a:gd name="T122" fmla="*/ 348 w 354"/>
                <a:gd name="T123" fmla="*/ 97 h 272"/>
                <a:gd name="T124" fmla="*/ 352 w 354"/>
                <a:gd name="T125" fmla="*/ 11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4" h="272">
                  <a:moveTo>
                    <a:pt x="352" y="116"/>
                  </a:moveTo>
                  <a:cubicBezTo>
                    <a:pt x="351" y="116"/>
                    <a:pt x="350" y="114"/>
                    <a:pt x="349" y="114"/>
                  </a:cubicBezTo>
                  <a:cubicBezTo>
                    <a:pt x="348" y="113"/>
                    <a:pt x="345" y="113"/>
                    <a:pt x="345" y="115"/>
                  </a:cubicBezTo>
                  <a:cubicBezTo>
                    <a:pt x="345" y="116"/>
                    <a:pt x="345" y="118"/>
                    <a:pt x="345" y="118"/>
                  </a:cubicBezTo>
                  <a:cubicBezTo>
                    <a:pt x="345" y="118"/>
                    <a:pt x="345" y="119"/>
                    <a:pt x="345" y="119"/>
                  </a:cubicBezTo>
                  <a:cubicBezTo>
                    <a:pt x="344" y="120"/>
                    <a:pt x="343" y="121"/>
                    <a:pt x="343" y="121"/>
                  </a:cubicBezTo>
                  <a:cubicBezTo>
                    <a:pt x="342" y="122"/>
                    <a:pt x="341" y="125"/>
                    <a:pt x="340" y="128"/>
                  </a:cubicBezTo>
                  <a:cubicBezTo>
                    <a:pt x="339" y="130"/>
                    <a:pt x="338" y="136"/>
                    <a:pt x="338" y="136"/>
                  </a:cubicBezTo>
                  <a:cubicBezTo>
                    <a:pt x="338" y="136"/>
                    <a:pt x="337" y="138"/>
                    <a:pt x="337" y="139"/>
                  </a:cubicBezTo>
                  <a:cubicBezTo>
                    <a:pt x="337" y="140"/>
                    <a:pt x="335" y="140"/>
                    <a:pt x="333" y="140"/>
                  </a:cubicBezTo>
                  <a:cubicBezTo>
                    <a:pt x="331" y="139"/>
                    <a:pt x="329" y="141"/>
                    <a:pt x="328" y="142"/>
                  </a:cubicBezTo>
                  <a:cubicBezTo>
                    <a:pt x="328" y="142"/>
                    <a:pt x="325" y="142"/>
                    <a:pt x="325" y="142"/>
                  </a:cubicBezTo>
                  <a:cubicBezTo>
                    <a:pt x="324" y="141"/>
                    <a:pt x="323" y="143"/>
                    <a:pt x="322" y="144"/>
                  </a:cubicBezTo>
                  <a:cubicBezTo>
                    <a:pt x="321" y="144"/>
                    <a:pt x="322" y="145"/>
                    <a:pt x="323" y="146"/>
                  </a:cubicBezTo>
                  <a:cubicBezTo>
                    <a:pt x="323" y="147"/>
                    <a:pt x="322" y="148"/>
                    <a:pt x="321" y="149"/>
                  </a:cubicBezTo>
                  <a:cubicBezTo>
                    <a:pt x="321" y="150"/>
                    <a:pt x="322" y="150"/>
                    <a:pt x="322" y="152"/>
                  </a:cubicBezTo>
                  <a:cubicBezTo>
                    <a:pt x="322" y="152"/>
                    <a:pt x="322" y="152"/>
                    <a:pt x="322" y="152"/>
                  </a:cubicBezTo>
                  <a:cubicBezTo>
                    <a:pt x="323" y="154"/>
                    <a:pt x="324" y="154"/>
                    <a:pt x="326" y="154"/>
                  </a:cubicBezTo>
                  <a:cubicBezTo>
                    <a:pt x="327" y="154"/>
                    <a:pt x="327" y="155"/>
                    <a:pt x="327" y="157"/>
                  </a:cubicBezTo>
                  <a:cubicBezTo>
                    <a:pt x="327" y="158"/>
                    <a:pt x="327" y="159"/>
                    <a:pt x="327" y="161"/>
                  </a:cubicBezTo>
                  <a:cubicBezTo>
                    <a:pt x="327" y="161"/>
                    <a:pt x="327" y="162"/>
                    <a:pt x="325" y="163"/>
                  </a:cubicBezTo>
                  <a:cubicBezTo>
                    <a:pt x="324" y="163"/>
                    <a:pt x="323" y="164"/>
                    <a:pt x="322" y="164"/>
                  </a:cubicBezTo>
                  <a:cubicBezTo>
                    <a:pt x="319" y="164"/>
                    <a:pt x="321" y="165"/>
                    <a:pt x="322" y="169"/>
                  </a:cubicBezTo>
                  <a:cubicBezTo>
                    <a:pt x="322" y="172"/>
                    <a:pt x="322" y="173"/>
                    <a:pt x="322" y="173"/>
                  </a:cubicBezTo>
                  <a:cubicBezTo>
                    <a:pt x="322" y="173"/>
                    <a:pt x="318" y="173"/>
                    <a:pt x="316" y="173"/>
                  </a:cubicBezTo>
                  <a:cubicBezTo>
                    <a:pt x="314" y="173"/>
                    <a:pt x="313" y="175"/>
                    <a:pt x="310" y="177"/>
                  </a:cubicBezTo>
                  <a:cubicBezTo>
                    <a:pt x="308" y="179"/>
                    <a:pt x="311" y="179"/>
                    <a:pt x="312" y="180"/>
                  </a:cubicBezTo>
                  <a:cubicBezTo>
                    <a:pt x="313" y="182"/>
                    <a:pt x="311" y="184"/>
                    <a:pt x="311" y="186"/>
                  </a:cubicBezTo>
                  <a:cubicBezTo>
                    <a:pt x="310" y="187"/>
                    <a:pt x="310" y="186"/>
                    <a:pt x="308" y="187"/>
                  </a:cubicBezTo>
                  <a:cubicBezTo>
                    <a:pt x="306" y="188"/>
                    <a:pt x="305" y="187"/>
                    <a:pt x="302" y="187"/>
                  </a:cubicBezTo>
                  <a:cubicBezTo>
                    <a:pt x="298" y="187"/>
                    <a:pt x="298" y="187"/>
                    <a:pt x="297" y="187"/>
                  </a:cubicBezTo>
                  <a:cubicBezTo>
                    <a:pt x="295" y="186"/>
                    <a:pt x="295" y="185"/>
                    <a:pt x="294" y="184"/>
                  </a:cubicBezTo>
                  <a:cubicBezTo>
                    <a:pt x="293" y="184"/>
                    <a:pt x="291" y="182"/>
                    <a:pt x="290" y="182"/>
                  </a:cubicBezTo>
                  <a:cubicBezTo>
                    <a:pt x="289" y="183"/>
                    <a:pt x="288" y="186"/>
                    <a:pt x="288" y="188"/>
                  </a:cubicBezTo>
                  <a:cubicBezTo>
                    <a:pt x="288" y="190"/>
                    <a:pt x="286" y="189"/>
                    <a:pt x="286" y="190"/>
                  </a:cubicBezTo>
                  <a:cubicBezTo>
                    <a:pt x="285" y="190"/>
                    <a:pt x="283" y="190"/>
                    <a:pt x="280" y="191"/>
                  </a:cubicBezTo>
                  <a:cubicBezTo>
                    <a:pt x="278" y="191"/>
                    <a:pt x="276" y="193"/>
                    <a:pt x="273" y="194"/>
                  </a:cubicBezTo>
                  <a:cubicBezTo>
                    <a:pt x="270" y="194"/>
                    <a:pt x="272" y="194"/>
                    <a:pt x="270" y="194"/>
                  </a:cubicBezTo>
                  <a:cubicBezTo>
                    <a:pt x="269" y="194"/>
                    <a:pt x="268" y="193"/>
                    <a:pt x="266" y="194"/>
                  </a:cubicBezTo>
                  <a:cubicBezTo>
                    <a:pt x="265" y="195"/>
                    <a:pt x="265" y="197"/>
                    <a:pt x="264" y="198"/>
                  </a:cubicBezTo>
                  <a:cubicBezTo>
                    <a:pt x="263" y="199"/>
                    <a:pt x="262" y="199"/>
                    <a:pt x="261" y="200"/>
                  </a:cubicBezTo>
                  <a:cubicBezTo>
                    <a:pt x="260" y="202"/>
                    <a:pt x="259" y="202"/>
                    <a:pt x="259" y="204"/>
                  </a:cubicBezTo>
                  <a:cubicBezTo>
                    <a:pt x="259" y="207"/>
                    <a:pt x="260" y="208"/>
                    <a:pt x="260" y="209"/>
                  </a:cubicBezTo>
                  <a:cubicBezTo>
                    <a:pt x="261" y="210"/>
                    <a:pt x="264" y="212"/>
                    <a:pt x="266" y="213"/>
                  </a:cubicBezTo>
                  <a:cubicBezTo>
                    <a:pt x="268" y="214"/>
                    <a:pt x="268" y="215"/>
                    <a:pt x="269" y="216"/>
                  </a:cubicBezTo>
                  <a:cubicBezTo>
                    <a:pt x="269" y="217"/>
                    <a:pt x="269" y="218"/>
                    <a:pt x="271" y="219"/>
                  </a:cubicBezTo>
                  <a:cubicBezTo>
                    <a:pt x="272" y="220"/>
                    <a:pt x="273" y="221"/>
                    <a:pt x="274" y="223"/>
                  </a:cubicBezTo>
                  <a:cubicBezTo>
                    <a:pt x="275" y="224"/>
                    <a:pt x="273" y="225"/>
                    <a:pt x="272" y="226"/>
                  </a:cubicBezTo>
                  <a:cubicBezTo>
                    <a:pt x="272" y="228"/>
                    <a:pt x="271" y="228"/>
                    <a:pt x="271" y="228"/>
                  </a:cubicBezTo>
                  <a:cubicBezTo>
                    <a:pt x="270" y="229"/>
                    <a:pt x="272" y="231"/>
                    <a:pt x="273" y="232"/>
                  </a:cubicBezTo>
                  <a:cubicBezTo>
                    <a:pt x="274" y="233"/>
                    <a:pt x="274" y="234"/>
                    <a:pt x="274" y="236"/>
                  </a:cubicBezTo>
                  <a:cubicBezTo>
                    <a:pt x="274" y="237"/>
                    <a:pt x="271" y="243"/>
                    <a:pt x="271" y="243"/>
                  </a:cubicBezTo>
                  <a:cubicBezTo>
                    <a:pt x="271" y="243"/>
                    <a:pt x="267" y="246"/>
                    <a:pt x="265" y="247"/>
                  </a:cubicBezTo>
                  <a:cubicBezTo>
                    <a:pt x="263" y="248"/>
                    <a:pt x="262" y="247"/>
                    <a:pt x="259" y="247"/>
                  </a:cubicBezTo>
                  <a:cubicBezTo>
                    <a:pt x="256" y="248"/>
                    <a:pt x="257" y="248"/>
                    <a:pt x="256" y="249"/>
                  </a:cubicBezTo>
                  <a:cubicBezTo>
                    <a:pt x="255" y="250"/>
                    <a:pt x="255" y="252"/>
                    <a:pt x="256" y="253"/>
                  </a:cubicBezTo>
                  <a:cubicBezTo>
                    <a:pt x="256" y="254"/>
                    <a:pt x="258" y="255"/>
                    <a:pt x="259" y="256"/>
                  </a:cubicBezTo>
                  <a:cubicBezTo>
                    <a:pt x="260" y="257"/>
                    <a:pt x="258" y="257"/>
                    <a:pt x="258" y="259"/>
                  </a:cubicBezTo>
                  <a:cubicBezTo>
                    <a:pt x="258" y="260"/>
                    <a:pt x="258" y="260"/>
                    <a:pt x="259" y="261"/>
                  </a:cubicBezTo>
                  <a:cubicBezTo>
                    <a:pt x="259" y="261"/>
                    <a:pt x="260" y="264"/>
                    <a:pt x="261" y="265"/>
                  </a:cubicBezTo>
                  <a:cubicBezTo>
                    <a:pt x="261" y="267"/>
                    <a:pt x="260" y="268"/>
                    <a:pt x="260" y="270"/>
                  </a:cubicBezTo>
                  <a:cubicBezTo>
                    <a:pt x="259" y="270"/>
                    <a:pt x="259" y="270"/>
                    <a:pt x="259" y="270"/>
                  </a:cubicBezTo>
                  <a:cubicBezTo>
                    <a:pt x="259" y="271"/>
                    <a:pt x="256" y="271"/>
                    <a:pt x="255" y="271"/>
                  </a:cubicBezTo>
                  <a:cubicBezTo>
                    <a:pt x="254" y="272"/>
                    <a:pt x="250" y="268"/>
                    <a:pt x="249" y="266"/>
                  </a:cubicBezTo>
                  <a:cubicBezTo>
                    <a:pt x="248" y="263"/>
                    <a:pt x="249" y="263"/>
                    <a:pt x="248" y="261"/>
                  </a:cubicBezTo>
                  <a:cubicBezTo>
                    <a:pt x="247" y="259"/>
                    <a:pt x="247" y="260"/>
                    <a:pt x="244" y="259"/>
                  </a:cubicBezTo>
                  <a:cubicBezTo>
                    <a:pt x="242" y="258"/>
                    <a:pt x="243" y="260"/>
                    <a:pt x="244" y="260"/>
                  </a:cubicBezTo>
                  <a:cubicBezTo>
                    <a:pt x="244" y="261"/>
                    <a:pt x="244" y="263"/>
                    <a:pt x="243" y="263"/>
                  </a:cubicBezTo>
                  <a:cubicBezTo>
                    <a:pt x="242" y="263"/>
                    <a:pt x="241" y="261"/>
                    <a:pt x="240" y="261"/>
                  </a:cubicBezTo>
                  <a:cubicBezTo>
                    <a:pt x="238" y="260"/>
                    <a:pt x="237" y="261"/>
                    <a:pt x="235" y="260"/>
                  </a:cubicBezTo>
                  <a:cubicBezTo>
                    <a:pt x="232" y="260"/>
                    <a:pt x="231" y="259"/>
                    <a:pt x="230" y="258"/>
                  </a:cubicBezTo>
                  <a:cubicBezTo>
                    <a:pt x="229" y="257"/>
                    <a:pt x="229" y="256"/>
                    <a:pt x="229" y="255"/>
                  </a:cubicBezTo>
                  <a:cubicBezTo>
                    <a:pt x="230" y="254"/>
                    <a:pt x="230" y="253"/>
                    <a:pt x="229" y="252"/>
                  </a:cubicBezTo>
                  <a:cubicBezTo>
                    <a:pt x="229" y="252"/>
                    <a:pt x="227" y="253"/>
                    <a:pt x="226" y="253"/>
                  </a:cubicBezTo>
                  <a:cubicBezTo>
                    <a:pt x="226" y="253"/>
                    <a:pt x="224" y="252"/>
                    <a:pt x="224" y="252"/>
                  </a:cubicBezTo>
                  <a:cubicBezTo>
                    <a:pt x="223" y="251"/>
                    <a:pt x="222" y="252"/>
                    <a:pt x="221" y="252"/>
                  </a:cubicBezTo>
                  <a:cubicBezTo>
                    <a:pt x="221" y="251"/>
                    <a:pt x="219" y="251"/>
                    <a:pt x="218" y="249"/>
                  </a:cubicBezTo>
                  <a:cubicBezTo>
                    <a:pt x="217" y="247"/>
                    <a:pt x="218" y="242"/>
                    <a:pt x="218" y="242"/>
                  </a:cubicBezTo>
                  <a:cubicBezTo>
                    <a:pt x="218" y="242"/>
                    <a:pt x="218" y="239"/>
                    <a:pt x="218" y="236"/>
                  </a:cubicBezTo>
                  <a:cubicBezTo>
                    <a:pt x="218" y="234"/>
                    <a:pt x="216" y="231"/>
                    <a:pt x="215" y="230"/>
                  </a:cubicBezTo>
                  <a:cubicBezTo>
                    <a:pt x="214" y="228"/>
                    <a:pt x="211" y="228"/>
                    <a:pt x="210" y="227"/>
                  </a:cubicBezTo>
                  <a:cubicBezTo>
                    <a:pt x="210" y="227"/>
                    <a:pt x="210" y="227"/>
                    <a:pt x="210" y="227"/>
                  </a:cubicBezTo>
                  <a:cubicBezTo>
                    <a:pt x="208" y="227"/>
                    <a:pt x="205" y="228"/>
                    <a:pt x="203" y="229"/>
                  </a:cubicBezTo>
                  <a:cubicBezTo>
                    <a:pt x="200" y="229"/>
                    <a:pt x="199" y="231"/>
                    <a:pt x="196" y="233"/>
                  </a:cubicBezTo>
                  <a:cubicBezTo>
                    <a:pt x="193" y="235"/>
                    <a:pt x="192" y="236"/>
                    <a:pt x="191" y="238"/>
                  </a:cubicBezTo>
                  <a:cubicBezTo>
                    <a:pt x="190" y="239"/>
                    <a:pt x="189" y="240"/>
                    <a:pt x="187" y="240"/>
                  </a:cubicBezTo>
                  <a:cubicBezTo>
                    <a:pt x="186" y="241"/>
                    <a:pt x="185" y="240"/>
                    <a:pt x="185" y="240"/>
                  </a:cubicBezTo>
                  <a:cubicBezTo>
                    <a:pt x="185" y="239"/>
                    <a:pt x="182" y="238"/>
                    <a:pt x="182" y="238"/>
                  </a:cubicBezTo>
                  <a:cubicBezTo>
                    <a:pt x="181" y="238"/>
                    <a:pt x="181" y="239"/>
                    <a:pt x="178" y="241"/>
                  </a:cubicBezTo>
                  <a:cubicBezTo>
                    <a:pt x="176" y="242"/>
                    <a:pt x="176" y="241"/>
                    <a:pt x="175" y="240"/>
                  </a:cubicBezTo>
                  <a:cubicBezTo>
                    <a:pt x="174" y="239"/>
                    <a:pt x="175" y="237"/>
                    <a:pt x="176" y="236"/>
                  </a:cubicBezTo>
                  <a:cubicBezTo>
                    <a:pt x="177" y="235"/>
                    <a:pt x="177" y="232"/>
                    <a:pt x="178" y="231"/>
                  </a:cubicBezTo>
                  <a:cubicBezTo>
                    <a:pt x="178" y="230"/>
                    <a:pt x="177" y="229"/>
                    <a:pt x="176" y="228"/>
                  </a:cubicBezTo>
                  <a:cubicBezTo>
                    <a:pt x="176" y="228"/>
                    <a:pt x="173" y="230"/>
                    <a:pt x="172" y="230"/>
                  </a:cubicBezTo>
                  <a:cubicBezTo>
                    <a:pt x="171" y="229"/>
                    <a:pt x="170" y="229"/>
                    <a:pt x="169" y="229"/>
                  </a:cubicBezTo>
                  <a:cubicBezTo>
                    <a:pt x="168" y="228"/>
                    <a:pt x="168" y="227"/>
                    <a:pt x="168" y="226"/>
                  </a:cubicBezTo>
                  <a:cubicBezTo>
                    <a:pt x="168" y="225"/>
                    <a:pt x="167" y="225"/>
                    <a:pt x="165" y="223"/>
                  </a:cubicBezTo>
                  <a:cubicBezTo>
                    <a:pt x="164" y="221"/>
                    <a:pt x="166" y="220"/>
                    <a:pt x="166" y="220"/>
                  </a:cubicBezTo>
                  <a:cubicBezTo>
                    <a:pt x="166" y="220"/>
                    <a:pt x="167" y="219"/>
                    <a:pt x="168" y="218"/>
                  </a:cubicBezTo>
                  <a:cubicBezTo>
                    <a:pt x="168" y="217"/>
                    <a:pt x="165" y="216"/>
                    <a:pt x="165" y="216"/>
                  </a:cubicBezTo>
                  <a:cubicBezTo>
                    <a:pt x="165" y="216"/>
                    <a:pt x="162" y="214"/>
                    <a:pt x="160" y="213"/>
                  </a:cubicBezTo>
                  <a:cubicBezTo>
                    <a:pt x="158" y="211"/>
                    <a:pt x="158" y="213"/>
                    <a:pt x="156" y="213"/>
                  </a:cubicBezTo>
                  <a:cubicBezTo>
                    <a:pt x="154" y="214"/>
                    <a:pt x="157" y="216"/>
                    <a:pt x="156" y="218"/>
                  </a:cubicBezTo>
                  <a:cubicBezTo>
                    <a:pt x="156" y="219"/>
                    <a:pt x="155" y="219"/>
                    <a:pt x="155" y="220"/>
                  </a:cubicBezTo>
                  <a:cubicBezTo>
                    <a:pt x="154" y="220"/>
                    <a:pt x="153" y="220"/>
                    <a:pt x="152" y="220"/>
                  </a:cubicBezTo>
                  <a:cubicBezTo>
                    <a:pt x="151" y="219"/>
                    <a:pt x="151" y="220"/>
                    <a:pt x="151" y="221"/>
                  </a:cubicBezTo>
                  <a:cubicBezTo>
                    <a:pt x="150" y="222"/>
                    <a:pt x="149" y="224"/>
                    <a:pt x="148" y="224"/>
                  </a:cubicBezTo>
                  <a:cubicBezTo>
                    <a:pt x="147" y="223"/>
                    <a:pt x="146" y="222"/>
                    <a:pt x="146" y="221"/>
                  </a:cubicBezTo>
                  <a:cubicBezTo>
                    <a:pt x="145" y="220"/>
                    <a:pt x="143" y="220"/>
                    <a:pt x="139" y="219"/>
                  </a:cubicBezTo>
                  <a:cubicBezTo>
                    <a:pt x="136" y="218"/>
                    <a:pt x="135" y="220"/>
                    <a:pt x="133" y="220"/>
                  </a:cubicBezTo>
                  <a:cubicBezTo>
                    <a:pt x="130" y="221"/>
                    <a:pt x="131" y="223"/>
                    <a:pt x="130" y="224"/>
                  </a:cubicBezTo>
                  <a:cubicBezTo>
                    <a:pt x="129" y="225"/>
                    <a:pt x="128" y="225"/>
                    <a:pt x="127" y="226"/>
                  </a:cubicBezTo>
                  <a:cubicBezTo>
                    <a:pt x="127" y="228"/>
                    <a:pt x="124" y="228"/>
                    <a:pt x="122" y="229"/>
                  </a:cubicBezTo>
                  <a:cubicBezTo>
                    <a:pt x="120" y="230"/>
                    <a:pt x="120" y="227"/>
                    <a:pt x="120" y="226"/>
                  </a:cubicBezTo>
                  <a:cubicBezTo>
                    <a:pt x="121" y="225"/>
                    <a:pt x="121" y="224"/>
                    <a:pt x="120" y="223"/>
                  </a:cubicBezTo>
                  <a:cubicBezTo>
                    <a:pt x="119" y="223"/>
                    <a:pt x="118" y="224"/>
                    <a:pt x="117" y="225"/>
                  </a:cubicBezTo>
                  <a:cubicBezTo>
                    <a:pt x="116" y="225"/>
                    <a:pt x="116" y="225"/>
                    <a:pt x="115" y="224"/>
                  </a:cubicBezTo>
                  <a:cubicBezTo>
                    <a:pt x="113" y="223"/>
                    <a:pt x="111" y="224"/>
                    <a:pt x="111" y="225"/>
                  </a:cubicBezTo>
                  <a:cubicBezTo>
                    <a:pt x="111" y="225"/>
                    <a:pt x="112" y="227"/>
                    <a:pt x="112" y="228"/>
                  </a:cubicBezTo>
                  <a:cubicBezTo>
                    <a:pt x="112" y="229"/>
                    <a:pt x="111" y="229"/>
                    <a:pt x="110" y="230"/>
                  </a:cubicBezTo>
                  <a:cubicBezTo>
                    <a:pt x="110" y="230"/>
                    <a:pt x="108" y="229"/>
                    <a:pt x="107" y="228"/>
                  </a:cubicBezTo>
                  <a:cubicBezTo>
                    <a:pt x="106" y="227"/>
                    <a:pt x="104" y="226"/>
                    <a:pt x="104" y="225"/>
                  </a:cubicBezTo>
                  <a:cubicBezTo>
                    <a:pt x="103" y="224"/>
                    <a:pt x="101" y="221"/>
                    <a:pt x="101" y="221"/>
                  </a:cubicBezTo>
                  <a:cubicBezTo>
                    <a:pt x="101" y="221"/>
                    <a:pt x="96" y="221"/>
                    <a:pt x="95" y="220"/>
                  </a:cubicBezTo>
                  <a:cubicBezTo>
                    <a:pt x="94" y="219"/>
                    <a:pt x="93" y="218"/>
                    <a:pt x="91" y="218"/>
                  </a:cubicBezTo>
                  <a:cubicBezTo>
                    <a:pt x="89" y="218"/>
                    <a:pt x="89" y="219"/>
                    <a:pt x="88" y="220"/>
                  </a:cubicBezTo>
                  <a:cubicBezTo>
                    <a:pt x="87" y="221"/>
                    <a:pt x="87" y="221"/>
                    <a:pt x="86" y="221"/>
                  </a:cubicBezTo>
                  <a:cubicBezTo>
                    <a:pt x="85" y="221"/>
                    <a:pt x="83" y="220"/>
                    <a:pt x="82" y="219"/>
                  </a:cubicBezTo>
                  <a:cubicBezTo>
                    <a:pt x="81" y="218"/>
                    <a:pt x="80" y="218"/>
                    <a:pt x="78" y="218"/>
                  </a:cubicBezTo>
                  <a:cubicBezTo>
                    <a:pt x="77" y="218"/>
                    <a:pt x="77" y="218"/>
                    <a:pt x="75" y="218"/>
                  </a:cubicBezTo>
                  <a:cubicBezTo>
                    <a:pt x="73" y="218"/>
                    <a:pt x="73" y="218"/>
                    <a:pt x="71" y="216"/>
                  </a:cubicBezTo>
                  <a:cubicBezTo>
                    <a:pt x="69" y="215"/>
                    <a:pt x="65" y="214"/>
                    <a:pt x="62" y="213"/>
                  </a:cubicBezTo>
                  <a:cubicBezTo>
                    <a:pt x="60" y="211"/>
                    <a:pt x="59" y="216"/>
                    <a:pt x="59" y="216"/>
                  </a:cubicBezTo>
                  <a:cubicBezTo>
                    <a:pt x="59" y="216"/>
                    <a:pt x="59" y="218"/>
                    <a:pt x="59" y="220"/>
                  </a:cubicBezTo>
                  <a:cubicBezTo>
                    <a:pt x="58" y="222"/>
                    <a:pt x="55" y="222"/>
                    <a:pt x="53" y="223"/>
                  </a:cubicBezTo>
                  <a:cubicBezTo>
                    <a:pt x="52" y="223"/>
                    <a:pt x="50" y="223"/>
                    <a:pt x="48" y="223"/>
                  </a:cubicBezTo>
                  <a:cubicBezTo>
                    <a:pt x="47" y="223"/>
                    <a:pt x="46" y="223"/>
                    <a:pt x="46" y="223"/>
                  </a:cubicBezTo>
                  <a:cubicBezTo>
                    <a:pt x="42" y="223"/>
                    <a:pt x="41" y="220"/>
                    <a:pt x="39" y="217"/>
                  </a:cubicBezTo>
                  <a:cubicBezTo>
                    <a:pt x="38" y="215"/>
                    <a:pt x="35" y="206"/>
                    <a:pt x="32" y="201"/>
                  </a:cubicBezTo>
                  <a:cubicBezTo>
                    <a:pt x="31" y="199"/>
                    <a:pt x="29" y="196"/>
                    <a:pt x="28" y="194"/>
                  </a:cubicBezTo>
                  <a:cubicBezTo>
                    <a:pt x="28" y="194"/>
                    <a:pt x="28" y="193"/>
                    <a:pt x="29" y="193"/>
                  </a:cubicBezTo>
                  <a:cubicBezTo>
                    <a:pt x="30" y="193"/>
                    <a:pt x="33" y="195"/>
                    <a:pt x="36" y="195"/>
                  </a:cubicBezTo>
                  <a:cubicBezTo>
                    <a:pt x="38" y="195"/>
                    <a:pt x="44" y="195"/>
                    <a:pt x="48" y="197"/>
                  </a:cubicBezTo>
                  <a:cubicBezTo>
                    <a:pt x="52" y="199"/>
                    <a:pt x="48" y="195"/>
                    <a:pt x="47" y="194"/>
                  </a:cubicBezTo>
                  <a:cubicBezTo>
                    <a:pt x="46" y="194"/>
                    <a:pt x="43" y="193"/>
                    <a:pt x="39" y="191"/>
                  </a:cubicBezTo>
                  <a:cubicBezTo>
                    <a:pt x="36" y="188"/>
                    <a:pt x="37" y="187"/>
                    <a:pt x="36" y="185"/>
                  </a:cubicBezTo>
                  <a:cubicBezTo>
                    <a:pt x="35" y="184"/>
                    <a:pt x="32" y="183"/>
                    <a:pt x="30" y="182"/>
                  </a:cubicBezTo>
                  <a:cubicBezTo>
                    <a:pt x="29" y="181"/>
                    <a:pt x="30" y="178"/>
                    <a:pt x="30" y="177"/>
                  </a:cubicBezTo>
                  <a:cubicBezTo>
                    <a:pt x="30" y="176"/>
                    <a:pt x="30" y="173"/>
                    <a:pt x="29" y="171"/>
                  </a:cubicBezTo>
                  <a:cubicBezTo>
                    <a:pt x="29" y="170"/>
                    <a:pt x="29" y="169"/>
                    <a:pt x="29" y="169"/>
                  </a:cubicBezTo>
                  <a:cubicBezTo>
                    <a:pt x="28" y="167"/>
                    <a:pt x="27" y="167"/>
                    <a:pt x="27" y="167"/>
                  </a:cubicBezTo>
                  <a:cubicBezTo>
                    <a:pt x="27" y="166"/>
                    <a:pt x="27" y="166"/>
                    <a:pt x="28" y="165"/>
                  </a:cubicBezTo>
                  <a:cubicBezTo>
                    <a:pt x="29" y="164"/>
                    <a:pt x="31" y="163"/>
                    <a:pt x="31" y="161"/>
                  </a:cubicBezTo>
                  <a:cubicBezTo>
                    <a:pt x="31" y="159"/>
                    <a:pt x="33" y="157"/>
                    <a:pt x="33" y="156"/>
                  </a:cubicBezTo>
                  <a:cubicBezTo>
                    <a:pt x="33" y="155"/>
                    <a:pt x="32" y="154"/>
                    <a:pt x="32" y="153"/>
                  </a:cubicBezTo>
                  <a:cubicBezTo>
                    <a:pt x="33" y="152"/>
                    <a:pt x="34" y="149"/>
                    <a:pt x="34" y="149"/>
                  </a:cubicBezTo>
                  <a:cubicBezTo>
                    <a:pt x="34" y="149"/>
                    <a:pt x="34" y="145"/>
                    <a:pt x="32" y="143"/>
                  </a:cubicBezTo>
                  <a:cubicBezTo>
                    <a:pt x="29" y="141"/>
                    <a:pt x="30" y="138"/>
                    <a:pt x="30" y="134"/>
                  </a:cubicBezTo>
                  <a:cubicBezTo>
                    <a:pt x="30" y="130"/>
                    <a:pt x="31" y="125"/>
                    <a:pt x="31" y="125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1" y="121"/>
                    <a:pt x="32" y="116"/>
                    <a:pt x="32" y="115"/>
                  </a:cubicBezTo>
                  <a:cubicBezTo>
                    <a:pt x="33" y="113"/>
                    <a:pt x="30" y="112"/>
                    <a:pt x="29" y="112"/>
                  </a:cubicBezTo>
                  <a:cubicBezTo>
                    <a:pt x="27" y="111"/>
                    <a:pt x="24" y="103"/>
                    <a:pt x="24" y="100"/>
                  </a:cubicBezTo>
                  <a:cubicBezTo>
                    <a:pt x="24" y="96"/>
                    <a:pt x="24" y="96"/>
                    <a:pt x="23" y="96"/>
                  </a:cubicBezTo>
                  <a:cubicBezTo>
                    <a:pt x="22" y="96"/>
                    <a:pt x="19" y="93"/>
                    <a:pt x="18" y="91"/>
                  </a:cubicBezTo>
                  <a:cubicBezTo>
                    <a:pt x="16" y="90"/>
                    <a:pt x="14" y="88"/>
                    <a:pt x="13" y="88"/>
                  </a:cubicBezTo>
                  <a:cubicBezTo>
                    <a:pt x="12" y="87"/>
                    <a:pt x="12" y="83"/>
                    <a:pt x="13" y="80"/>
                  </a:cubicBezTo>
                  <a:cubicBezTo>
                    <a:pt x="14" y="77"/>
                    <a:pt x="13" y="77"/>
                    <a:pt x="12" y="76"/>
                  </a:cubicBezTo>
                  <a:cubicBezTo>
                    <a:pt x="11" y="75"/>
                    <a:pt x="11" y="74"/>
                    <a:pt x="12" y="74"/>
                  </a:cubicBezTo>
                  <a:cubicBezTo>
                    <a:pt x="12" y="73"/>
                    <a:pt x="11" y="71"/>
                    <a:pt x="9" y="69"/>
                  </a:cubicBezTo>
                  <a:cubicBezTo>
                    <a:pt x="8" y="68"/>
                    <a:pt x="7" y="67"/>
                    <a:pt x="7" y="65"/>
                  </a:cubicBezTo>
                  <a:cubicBezTo>
                    <a:pt x="7" y="63"/>
                    <a:pt x="12" y="60"/>
                    <a:pt x="13" y="56"/>
                  </a:cubicBezTo>
                  <a:cubicBezTo>
                    <a:pt x="14" y="52"/>
                    <a:pt x="12" y="51"/>
                    <a:pt x="10" y="49"/>
                  </a:cubicBezTo>
                  <a:cubicBezTo>
                    <a:pt x="8" y="47"/>
                    <a:pt x="5" y="48"/>
                    <a:pt x="3" y="44"/>
                  </a:cubicBezTo>
                  <a:cubicBezTo>
                    <a:pt x="0" y="40"/>
                    <a:pt x="4" y="37"/>
                    <a:pt x="5" y="36"/>
                  </a:cubicBezTo>
                  <a:cubicBezTo>
                    <a:pt x="6" y="36"/>
                    <a:pt x="10" y="39"/>
                    <a:pt x="10" y="39"/>
                  </a:cubicBezTo>
                  <a:cubicBezTo>
                    <a:pt x="10" y="39"/>
                    <a:pt x="12" y="40"/>
                    <a:pt x="12" y="39"/>
                  </a:cubicBezTo>
                  <a:cubicBezTo>
                    <a:pt x="12" y="38"/>
                    <a:pt x="14" y="39"/>
                    <a:pt x="14" y="39"/>
                  </a:cubicBezTo>
                  <a:cubicBezTo>
                    <a:pt x="14" y="40"/>
                    <a:pt x="17" y="42"/>
                    <a:pt x="18" y="44"/>
                  </a:cubicBezTo>
                  <a:cubicBezTo>
                    <a:pt x="19" y="45"/>
                    <a:pt x="23" y="44"/>
                    <a:pt x="25" y="44"/>
                  </a:cubicBezTo>
                  <a:cubicBezTo>
                    <a:pt x="27" y="45"/>
                    <a:pt x="30" y="48"/>
                    <a:pt x="32" y="49"/>
                  </a:cubicBezTo>
                  <a:cubicBezTo>
                    <a:pt x="35" y="51"/>
                    <a:pt x="39" y="50"/>
                    <a:pt x="42" y="49"/>
                  </a:cubicBezTo>
                  <a:cubicBezTo>
                    <a:pt x="45" y="49"/>
                    <a:pt x="49" y="44"/>
                    <a:pt x="53" y="43"/>
                  </a:cubicBezTo>
                  <a:cubicBezTo>
                    <a:pt x="56" y="42"/>
                    <a:pt x="65" y="44"/>
                    <a:pt x="69" y="47"/>
                  </a:cubicBezTo>
                  <a:cubicBezTo>
                    <a:pt x="72" y="50"/>
                    <a:pt x="71" y="57"/>
                    <a:pt x="70" y="61"/>
                  </a:cubicBezTo>
                  <a:cubicBezTo>
                    <a:pt x="68" y="65"/>
                    <a:pt x="64" y="65"/>
                    <a:pt x="64" y="68"/>
                  </a:cubicBezTo>
                  <a:cubicBezTo>
                    <a:pt x="63" y="70"/>
                    <a:pt x="69" y="78"/>
                    <a:pt x="69" y="78"/>
                  </a:cubicBezTo>
                  <a:cubicBezTo>
                    <a:pt x="69" y="78"/>
                    <a:pt x="76" y="84"/>
                    <a:pt x="77" y="85"/>
                  </a:cubicBezTo>
                  <a:cubicBezTo>
                    <a:pt x="78" y="87"/>
                    <a:pt x="76" y="90"/>
                    <a:pt x="75" y="91"/>
                  </a:cubicBezTo>
                  <a:cubicBezTo>
                    <a:pt x="74" y="92"/>
                    <a:pt x="76" y="94"/>
                    <a:pt x="79" y="95"/>
                  </a:cubicBezTo>
                  <a:cubicBezTo>
                    <a:pt x="79" y="95"/>
                    <a:pt x="80" y="95"/>
                    <a:pt x="80" y="94"/>
                  </a:cubicBezTo>
                  <a:cubicBezTo>
                    <a:pt x="82" y="93"/>
                    <a:pt x="82" y="89"/>
                    <a:pt x="82" y="89"/>
                  </a:cubicBezTo>
                  <a:cubicBezTo>
                    <a:pt x="82" y="89"/>
                    <a:pt x="90" y="89"/>
                    <a:pt x="94" y="89"/>
                  </a:cubicBezTo>
                  <a:cubicBezTo>
                    <a:pt x="95" y="89"/>
                    <a:pt x="96" y="89"/>
                    <a:pt x="97" y="89"/>
                  </a:cubicBezTo>
                  <a:cubicBezTo>
                    <a:pt x="99" y="89"/>
                    <a:pt x="103" y="94"/>
                    <a:pt x="108" y="97"/>
                  </a:cubicBezTo>
                  <a:cubicBezTo>
                    <a:pt x="113" y="100"/>
                    <a:pt x="127" y="98"/>
                    <a:pt x="130" y="97"/>
                  </a:cubicBezTo>
                  <a:cubicBezTo>
                    <a:pt x="133" y="97"/>
                    <a:pt x="142" y="99"/>
                    <a:pt x="145" y="100"/>
                  </a:cubicBezTo>
                  <a:cubicBezTo>
                    <a:pt x="148" y="101"/>
                    <a:pt x="162" y="109"/>
                    <a:pt x="168" y="110"/>
                  </a:cubicBezTo>
                  <a:cubicBezTo>
                    <a:pt x="174" y="110"/>
                    <a:pt x="185" y="104"/>
                    <a:pt x="187" y="101"/>
                  </a:cubicBezTo>
                  <a:cubicBezTo>
                    <a:pt x="189" y="98"/>
                    <a:pt x="198" y="93"/>
                    <a:pt x="200" y="92"/>
                  </a:cubicBezTo>
                  <a:cubicBezTo>
                    <a:pt x="203" y="91"/>
                    <a:pt x="205" y="91"/>
                    <a:pt x="208" y="91"/>
                  </a:cubicBezTo>
                  <a:cubicBezTo>
                    <a:pt x="209" y="90"/>
                    <a:pt x="210" y="91"/>
                    <a:pt x="211" y="90"/>
                  </a:cubicBezTo>
                  <a:cubicBezTo>
                    <a:pt x="213" y="90"/>
                    <a:pt x="214" y="90"/>
                    <a:pt x="215" y="90"/>
                  </a:cubicBezTo>
                  <a:cubicBezTo>
                    <a:pt x="217" y="90"/>
                    <a:pt x="219" y="90"/>
                    <a:pt x="221" y="89"/>
                  </a:cubicBezTo>
                  <a:cubicBezTo>
                    <a:pt x="222" y="89"/>
                    <a:pt x="223" y="88"/>
                    <a:pt x="224" y="87"/>
                  </a:cubicBezTo>
                  <a:cubicBezTo>
                    <a:pt x="225" y="87"/>
                    <a:pt x="226" y="86"/>
                    <a:pt x="226" y="84"/>
                  </a:cubicBezTo>
                  <a:cubicBezTo>
                    <a:pt x="222" y="85"/>
                    <a:pt x="219" y="86"/>
                    <a:pt x="216" y="85"/>
                  </a:cubicBezTo>
                  <a:cubicBezTo>
                    <a:pt x="215" y="85"/>
                    <a:pt x="213" y="85"/>
                    <a:pt x="212" y="84"/>
                  </a:cubicBezTo>
                  <a:cubicBezTo>
                    <a:pt x="212" y="84"/>
                    <a:pt x="211" y="84"/>
                    <a:pt x="210" y="83"/>
                  </a:cubicBezTo>
                  <a:cubicBezTo>
                    <a:pt x="208" y="82"/>
                    <a:pt x="206" y="82"/>
                    <a:pt x="204" y="83"/>
                  </a:cubicBezTo>
                  <a:cubicBezTo>
                    <a:pt x="202" y="83"/>
                    <a:pt x="200" y="85"/>
                    <a:pt x="198" y="84"/>
                  </a:cubicBezTo>
                  <a:cubicBezTo>
                    <a:pt x="196" y="84"/>
                    <a:pt x="196" y="83"/>
                    <a:pt x="195" y="81"/>
                  </a:cubicBezTo>
                  <a:cubicBezTo>
                    <a:pt x="194" y="80"/>
                    <a:pt x="193" y="80"/>
                    <a:pt x="192" y="79"/>
                  </a:cubicBezTo>
                  <a:cubicBezTo>
                    <a:pt x="190" y="76"/>
                    <a:pt x="191" y="73"/>
                    <a:pt x="193" y="70"/>
                  </a:cubicBezTo>
                  <a:cubicBezTo>
                    <a:pt x="194" y="68"/>
                    <a:pt x="196" y="66"/>
                    <a:pt x="197" y="64"/>
                  </a:cubicBezTo>
                  <a:cubicBezTo>
                    <a:pt x="199" y="62"/>
                    <a:pt x="200" y="61"/>
                    <a:pt x="201" y="59"/>
                  </a:cubicBezTo>
                  <a:cubicBezTo>
                    <a:pt x="204" y="56"/>
                    <a:pt x="198" y="56"/>
                    <a:pt x="198" y="55"/>
                  </a:cubicBezTo>
                  <a:cubicBezTo>
                    <a:pt x="197" y="54"/>
                    <a:pt x="201" y="54"/>
                    <a:pt x="203" y="52"/>
                  </a:cubicBezTo>
                  <a:cubicBezTo>
                    <a:pt x="204" y="51"/>
                    <a:pt x="211" y="46"/>
                    <a:pt x="217" y="45"/>
                  </a:cubicBezTo>
                  <a:cubicBezTo>
                    <a:pt x="222" y="44"/>
                    <a:pt x="226" y="40"/>
                    <a:pt x="237" y="34"/>
                  </a:cubicBezTo>
                  <a:cubicBezTo>
                    <a:pt x="248" y="28"/>
                    <a:pt x="254" y="28"/>
                    <a:pt x="259" y="28"/>
                  </a:cubicBezTo>
                  <a:cubicBezTo>
                    <a:pt x="264" y="27"/>
                    <a:pt x="271" y="22"/>
                    <a:pt x="274" y="21"/>
                  </a:cubicBezTo>
                  <a:cubicBezTo>
                    <a:pt x="277" y="19"/>
                    <a:pt x="282" y="21"/>
                    <a:pt x="290" y="21"/>
                  </a:cubicBezTo>
                  <a:cubicBezTo>
                    <a:pt x="297" y="21"/>
                    <a:pt x="302" y="13"/>
                    <a:pt x="303" y="11"/>
                  </a:cubicBezTo>
                  <a:cubicBezTo>
                    <a:pt x="305" y="10"/>
                    <a:pt x="313" y="5"/>
                    <a:pt x="319" y="1"/>
                  </a:cubicBezTo>
                  <a:cubicBezTo>
                    <a:pt x="319" y="1"/>
                    <a:pt x="320" y="0"/>
                    <a:pt x="320" y="0"/>
                  </a:cubicBezTo>
                  <a:cubicBezTo>
                    <a:pt x="321" y="2"/>
                    <a:pt x="323" y="4"/>
                    <a:pt x="325" y="6"/>
                  </a:cubicBezTo>
                  <a:cubicBezTo>
                    <a:pt x="330" y="12"/>
                    <a:pt x="332" y="14"/>
                    <a:pt x="336" y="17"/>
                  </a:cubicBezTo>
                  <a:cubicBezTo>
                    <a:pt x="340" y="20"/>
                    <a:pt x="346" y="26"/>
                    <a:pt x="347" y="29"/>
                  </a:cubicBezTo>
                  <a:cubicBezTo>
                    <a:pt x="347" y="29"/>
                    <a:pt x="346" y="32"/>
                    <a:pt x="347" y="35"/>
                  </a:cubicBezTo>
                  <a:cubicBezTo>
                    <a:pt x="348" y="37"/>
                    <a:pt x="349" y="38"/>
                    <a:pt x="350" y="39"/>
                  </a:cubicBezTo>
                  <a:cubicBezTo>
                    <a:pt x="351" y="40"/>
                    <a:pt x="352" y="41"/>
                    <a:pt x="351" y="41"/>
                  </a:cubicBezTo>
                  <a:cubicBezTo>
                    <a:pt x="349" y="42"/>
                    <a:pt x="348" y="42"/>
                    <a:pt x="347" y="43"/>
                  </a:cubicBezTo>
                  <a:cubicBezTo>
                    <a:pt x="346" y="45"/>
                    <a:pt x="347" y="45"/>
                    <a:pt x="346" y="47"/>
                  </a:cubicBezTo>
                  <a:cubicBezTo>
                    <a:pt x="345" y="48"/>
                    <a:pt x="341" y="49"/>
                    <a:pt x="343" y="51"/>
                  </a:cubicBezTo>
                  <a:cubicBezTo>
                    <a:pt x="345" y="54"/>
                    <a:pt x="345" y="54"/>
                    <a:pt x="347" y="53"/>
                  </a:cubicBezTo>
                  <a:cubicBezTo>
                    <a:pt x="349" y="52"/>
                    <a:pt x="350" y="50"/>
                    <a:pt x="350" y="51"/>
                  </a:cubicBezTo>
                  <a:cubicBezTo>
                    <a:pt x="350" y="52"/>
                    <a:pt x="350" y="53"/>
                    <a:pt x="350" y="53"/>
                  </a:cubicBezTo>
                  <a:cubicBezTo>
                    <a:pt x="350" y="54"/>
                    <a:pt x="345" y="58"/>
                    <a:pt x="345" y="60"/>
                  </a:cubicBezTo>
                  <a:cubicBezTo>
                    <a:pt x="345" y="62"/>
                    <a:pt x="344" y="64"/>
                    <a:pt x="345" y="66"/>
                  </a:cubicBezTo>
                  <a:cubicBezTo>
                    <a:pt x="345" y="68"/>
                    <a:pt x="346" y="71"/>
                    <a:pt x="347" y="73"/>
                  </a:cubicBezTo>
                  <a:cubicBezTo>
                    <a:pt x="348" y="74"/>
                    <a:pt x="347" y="77"/>
                    <a:pt x="348" y="77"/>
                  </a:cubicBezTo>
                  <a:cubicBezTo>
                    <a:pt x="348" y="78"/>
                    <a:pt x="349" y="79"/>
                    <a:pt x="349" y="79"/>
                  </a:cubicBezTo>
                  <a:cubicBezTo>
                    <a:pt x="350" y="79"/>
                    <a:pt x="351" y="77"/>
                    <a:pt x="352" y="78"/>
                  </a:cubicBezTo>
                  <a:cubicBezTo>
                    <a:pt x="352" y="79"/>
                    <a:pt x="353" y="81"/>
                    <a:pt x="352" y="83"/>
                  </a:cubicBezTo>
                  <a:cubicBezTo>
                    <a:pt x="351" y="85"/>
                    <a:pt x="352" y="84"/>
                    <a:pt x="350" y="85"/>
                  </a:cubicBezTo>
                  <a:cubicBezTo>
                    <a:pt x="348" y="87"/>
                    <a:pt x="346" y="89"/>
                    <a:pt x="346" y="91"/>
                  </a:cubicBezTo>
                  <a:cubicBezTo>
                    <a:pt x="346" y="93"/>
                    <a:pt x="347" y="96"/>
                    <a:pt x="348" y="97"/>
                  </a:cubicBezTo>
                  <a:cubicBezTo>
                    <a:pt x="349" y="99"/>
                    <a:pt x="350" y="100"/>
                    <a:pt x="350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5"/>
                    <a:pt x="350" y="108"/>
                    <a:pt x="351" y="109"/>
                  </a:cubicBezTo>
                  <a:cubicBezTo>
                    <a:pt x="351" y="110"/>
                    <a:pt x="352" y="110"/>
                    <a:pt x="352" y="111"/>
                  </a:cubicBezTo>
                  <a:cubicBezTo>
                    <a:pt x="353" y="113"/>
                    <a:pt x="354" y="116"/>
                    <a:pt x="352" y="116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84">
              <a:extLst>
                <a:ext uri="{FF2B5EF4-FFF2-40B4-BE49-F238E27FC236}">
                  <a16:creationId xmlns:a16="http://schemas.microsoft.com/office/drawing/2014/main" id="{A4971314-41BF-444F-9DDA-87E8FA712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0" y="2366963"/>
              <a:ext cx="1330325" cy="1225550"/>
            </a:xfrm>
            <a:custGeom>
              <a:avLst/>
              <a:gdLst>
                <a:gd name="T0" fmla="*/ 337 w 353"/>
                <a:gd name="T1" fmla="*/ 90 h 325"/>
                <a:gd name="T2" fmla="*/ 319 w 353"/>
                <a:gd name="T3" fmla="*/ 121 h 325"/>
                <a:gd name="T4" fmla="*/ 295 w 353"/>
                <a:gd name="T5" fmla="*/ 135 h 325"/>
                <a:gd name="T6" fmla="*/ 292 w 353"/>
                <a:gd name="T7" fmla="*/ 146 h 325"/>
                <a:gd name="T8" fmla="*/ 279 w 353"/>
                <a:gd name="T9" fmla="*/ 140 h 325"/>
                <a:gd name="T10" fmla="*/ 274 w 353"/>
                <a:gd name="T11" fmla="*/ 150 h 325"/>
                <a:gd name="T12" fmla="*/ 269 w 353"/>
                <a:gd name="T13" fmla="*/ 171 h 325"/>
                <a:gd name="T14" fmla="*/ 259 w 353"/>
                <a:gd name="T15" fmla="*/ 197 h 325"/>
                <a:gd name="T16" fmla="*/ 254 w 353"/>
                <a:gd name="T17" fmla="*/ 203 h 325"/>
                <a:gd name="T18" fmla="*/ 242 w 353"/>
                <a:gd name="T19" fmla="*/ 216 h 325"/>
                <a:gd name="T20" fmla="*/ 231 w 353"/>
                <a:gd name="T21" fmla="*/ 212 h 325"/>
                <a:gd name="T22" fmla="*/ 213 w 353"/>
                <a:gd name="T23" fmla="*/ 215 h 325"/>
                <a:gd name="T24" fmla="*/ 200 w 353"/>
                <a:gd name="T25" fmla="*/ 216 h 325"/>
                <a:gd name="T26" fmla="*/ 191 w 353"/>
                <a:gd name="T27" fmla="*/ 224 h 325"/>
                <a:gd name="T28" fmla="*/ 166 w 353"/>
                <a:gd name="T29" fmla="*/ 230 h 325"/>
                <a:gd name="T30" fmla="*/ 183 w 353"/>
                <a:gd name="T31" fmla="*/ 250 h 325"/>
                <a:gd name="T32" fmla="*/ 185 w 353"/>
                <a:gd name="T33" fmla="*/ 270 h 325"/>
                <a:gd name="T34" fmla="*/ 187 w 353"/>
                <a:gd name="T35" fmla="*/ 291 h 325"/>
                <a:gd name="T36" fmla="*/ 196 w 353"/>
                <a:gd name="T37" fmla="*/ 311 h 325"/>
                <a:gd name="T38" fmla="*/ 179 w 353"/>
                <a:gd name="T39" fmla="*/ 324 h 325"/>
                <a:gd name="T40" fmla="*/ 157 w 353"/>
                <a:gd name="T41" fmla="*/ 321 h 325"/>
                <a:gd name="T42" fmla="*/ 132 w 353"/>
                <a:gd name="T43" fmla="*/ 323 h 325"/>
                <a:gd name="T44" fmla="*/ 124 w 353"/>
                <a:gd name="T45" fmla="*/ 324 h 325"/>
                <a:gd name="T46" fmla="*/ 115 w 353"/>
                <a:gd name="T47" fmla="*/ 319 h 325"/>
                <a:gd name="T48" fmla="*/ 115 w 353"/>
                <a:gd name="T49" fmla="*/ 317 h 325"/>
                <a:gd name="T50" fmla="*/ 95 w 353"/>
                <a:gd name="T51" fmla="*/ 304 h 325"/>
                <a:gd name="T52" fmla="*/ 67 w 353"/>
                <a:gd name="T53" fmla="*/ 291 h 325"/>
                <a:gd name="T54" fmla="*/ 49 w 353"/>
                <a:gd name="T55" fmla="*/ 258 h 325"/>
                <a:gd name="T56" fmla="*/ 37 w 353"/>
                <a:gd name="T57" fmla="*/ 228 h 325"/>
                <a:gd name="T58" fmla="*/ 51 w 353"/>
                <a:gd name="T59" fmla="*/ 210 h 325"/>
                <a:gd name="T60" fmla="*/ 34 w 353"/>
                <a:gd name="T61" fmla="*/ 198 h 325"/>
                <a:gd name="T62" fmla="*/ 36 w 353"/>
                <a:gd name="T63" fmla="*/ 185 h 325"/>
                <a:gd name="T64" fmla="*/ 51 w 353"/>
                <a:gd name="T65" fmla="*/ 171 h 325"/>
                <a:gd name="T66" fmla="*/ 17 w 353"/>
                <a:gd name="T67" fmla="*/ 175 h 325"/>
                <a:gd name="T68" fmla="*/ 9 w 353"/>
                <a:gd name="T69" fmla="*/ 154 h 325"/>
                <a:gd name="T70" fmla="*/ 32 w 353"/>
                <a:gd name="T71" fmla="*/ 145 h 325"/>
                <a:gd name="T72" fmla="*/ 52 w 353"/>
                <a:gd name="T73" fmla="*/ 133 h 325"/>
                <a:gd name="T74" fmla="*/ 90 w 353"/>
                <a:gd name="T75" fmla="*/ 120 h 325"/>
                <a:gd name="T76" fmla="*/ 113 w 353"/>
                <a:gd name="T77" fmla="*/ 103 h 325"/>
                <a:gd name="T78" fmla="*/ 140 w 353"/>
                <a:gd name="T79" fmla="*/ 102 h 325"/>
                <a:gd name="T80" fmla="*/ 154 w 353"/>
                <a:gd name="T81" fmla="*/ 41 h 325"/>
                <a:gd name="T82" fmla="*/ 159 w 353"/>
                <a:gd name="T83" fmla="*/ 8 h 325"/>
                <a:gd name="T84" fmla="*/ 178 w 353"/>
                <a:gd name="T85" fmla="*/ 10 h 325"/>
                <a:gd name="T86" fmla="*/ 188 w 353"/>
                <a:gd name="T87" fmla="*/ 14 h 325"/>
                <a:gd name="T88" fmla="*/ 199 w 353"/>
                <a:gd name="T89" fmla="*/ 18 h 325"/>
                <a:gd name="T90" fmla="*/ 223 w 353"/>
                <a:gd name="T91" fmla="*/ 10 h 325"/>
                <a:gd name="T92" fmla="*/ 233 w 353"/>
                <a:gd name="T93" fmla="*/ 7 h 325"/>
                <a:gd name="T94" fmla="*/ 243 w 353"/>
                <a:gd name="T95" fmla="*/ 9 h 325"/>
                <a:gd name="T96" fmla="*/ 253 w 353"/>
                <a:gd name="T97" fmla="*/ 17 h 325"/>
                <a:gd name="T98" fmla="*/ 259 w 353"/>
                <a:gd name="T99" fmla="*/ 27 h 325"/>
                <a:gd name="T100" fmla="*/ 280 w 353"/>
                <a:gd name="T101" fmla="*/ 18 h 325"/>
                <a:gd name="T102" fmla="*/ 295 w 353"/>
                <a:gd name="T103" fmla="*/ 31 h 325"/>
                <a:gd name="T104" fmla="*/ 306 w 353"/>
                <a:gd name="T105" fmla="*/ 41 h 325"/>
                <a:gd name="T106" fmla="*/ 320 w 353"/>
                <a:gd name="T107" fmla="*/ 52 h 325"/>
                <a:gd name="T108" fmla="*/ 332 w 353"/>
                <a:gd name="T109" fmla="*/ 6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3" h="325">
                  <a:moveTo>
                    <a:pt x="347" y="67"/>
                  </a:moveTo>
                  <a:cubicBezTo>
                    <a:pt x="341" y="70"/>
                    <a:pt x="338" y="69"/>
                    <a:pt x="336" y="71"/>
                  </a:cubicBezTo>
                  <a:cubicBezTo>
                    <a:pt x="334" y="72"/>
                    <a:pt x="332" y="75"/>
                    <a:pt x="333" y="78"/>
                  </a:cubicBezTo>
                  <a:cubicBezTo>
                    <a:pt x="335" y="80"/>
                    <a:pt x="337" y="83"/>
                    <a:pt x="338" y="84"/>
                  </a:cubicBezTo>
                  <a:cubicBezTo>
                    <a:pt x="338" y="86"/>
                    <a:pt x="338" y="88"/>
                    <a:pt x="337" y="90"/>
                  </a:cubicBezTo>
                  <a:cubicBezTo>
                    <a:pt x="337" y="93"/>
                    <a:pt x="337" y="93"/>
                    <a:pt x="336" y="95"/>
                  </a:cubicBezTo>
                  <a:cubicBezTo>
                    <a:pt x="335" y="96"/>
                    <a:pt x="331" y="100"/>
                    <a:pt x="331" y="102"/>
                  </a:cubicBezTo>
                  <a:cubicBezTo>
                    <a:pt x="330" y="103"/>
                    <a:pt x="331" y="108"/>
                    <a:pt x="331" y="110"/>
                  </a:cubicBezTo>
                  <a:cubicBezTo>
                    <a:pt x="330" y="112"/>
                    <a:pt x="332" y="113"/>
                    <a:pt x="329" y="115"/>
                  </a:cubicBezTo>
                  <a:cubicBezTo>
                    <a:pt x="326" y="117"/>
                    <a:pt x="322" y="118"/>
                    <a:pt x="319" y="121"/>
                  </a:cubicBezTo>
                  <a:cubicBezTo>
                    <a:pt x="317" y="123"/>
                    <a:pt x="317" y="123"/>
                    <a:pt x="315" y="126"/>
                  </a:cubicBezTo>
                  <a:cubicBezTo>
                    <a:pt x="313" y="130"/>
                    <a:pt x="312" y="130"/>
                    <a:pt x="308" y="132"/>
                  </a:cubicBezTo>
                  <a:cubicBezTo>
                    <a:pt x="306" y="133"/>
                    <a:pt x="304" y="133"/>
                    <a:pt x="302" y="134"/>
                  </a:cubicBezTo>
                  <a:cubicBezTo>
                    <a:pt x="301" y="135"/>
                    <a:pt x="300" y="137"/>
                    <a:pt x="298" y="137"/>
                  </a:cubicBezTo>
                  <a:cubicBezTo>
                    <a:pt x="297" y="137"/>
                    <a:pt x="296" y="136"/>
                    <a:pt x="295" y="135"/>
                  </a:cubicBezTo>
                  <a:cubicBezTo>
                    <a:pt x="294" y="134"/>
                    <a:pt x="293" y="134"/>
                    <a:pt x="292" y="134"/>
                  </a:cubicBezTo>
                  <a:cubicBezTo>
                    <a:pt x="291" y="134"/>
                    <a:pt x="291" y="135"/>
                    <a:pt x="291" y="135"/>
                  </a:cubicBezTo>
                  <a:cubicBezTo>
                    <a:pt x="290" y="137"/>
                    <a:pt x="290" y="139"/>
                    <a:pt x="292" y="141"/>
                  </a:cubicBezTo>
                  <a:cubicBezTo>
                    <a:pt x="292" y="141"/>
                    <a:pt x="293" y="142"/>
                    <a:pt x="293" y="142"/>
                  </a:cubicBezTo>
                  <a:cubicBezTo>
                    <a:pt x="294" y="143"/>
                    <a:pt x="293" y="145"/>
                    <a:pt x="292" y="146"/>
                  </a:cubicBezTo>
                  <a:cubicBezTo>
                    <a:pt x="291" y="147"/>
                    <a:pt x="289" y="147"/>
                    <a:pt x="288" y="146"/>
                  </a:cubicBezTo>
                  <a:cubicBezTo>
                    <a:pt x="286" y="145"/>
                    <a:pt x="285" y="144"/>
                    <a:pt x="285" y="143"/>
                  </a:cubicBezTo>
                  <a:cubicBezTo>
                    <a:pt x="284" y="142"/>
                    <a:pt x="284" y="141"/>
                    <a:pt x="283" y="141"/>
                  </a:cubicBezTo>
                  <a:cubicBezTo>
                    <a:pt x="283" y="141"/>
                    <a:pt x="282" y="141"/>
                    <a:pt x="282" y="141"/>
                  </a:cubicBezTo>
                  <a:cubicBezTo>
                    <a:pt x="281" y="141"/>
                    <a:pt x="280" y="140"/>
                    <a:pt x="279" y="140"/>
                  </a:cubicBezTo>
                  <a:cubicBezTo>
                    <a:pt x="278" y="139"/>
                    <a:pt x="277" y="139"/>
                    <a:pt x="276" y="140"/>
                  </a:cubicBezTo>
                  <a:cubicBezTo>
                    <a:pt x="275" y="140"/>
                    <a:pt x="275" y="142"/>
                    <a:pt x="275" y="143"/>
                  </a:cubicBezTo>
                  <a:cubicBezTo>
                    <a:pt x="275" y="144"/>
                    <a:pt x="276" y="146"/>
                    <a:pt x="275" y="147"/>
                  </a:cubicBezTo>
                  <a:cubicBezTo>
                    <a:pt x="274" y="147"/>
                    <a:pt x="273" y="147"/>
                    <a:pt x="273" y="148"/>
                  </a:cubicBezTo>
                  <a:cubicBezTo>
                    <a:pt x="273" y="149"/>
                    <a:pt x="273" y="150"/>
                    <a:pt x="274" y="150"/>
                  </a:cubicBezTo>
                  <a:cubicBezTo>
                    <a:pt x="274" y="150"/>
                    <a:pt x="275" y="151"/>
                    <a:pt x="275" y="151"/>
                  </a:cubicBezTo>
                  <a:cubicBezTo>
                    <a:pt x="276" y="152"/>
                    <a:pt x="276" y="154"/>
                    <a:pt x="275" y="155"/>
                  </a:cubicBezTo>
                  <a:cubicBezTo>
                    <a:pt x="275" y="155"/>
                    <a:pt x="273" y="160"/>
                    <a:pt x="272" y="162"/>
                  </a:cubicBezTo>
                  <a:cubicBezTo>
                    <a:pt x="271" y="165"/>
                    <a:pt x="271" y="168"/>
                    <a:pt x="270" y="169"/>
                  </a:cubicBezTo>
                  <a:cubicBezTo>
                    <a:pt x="270" y="170"/>
                    <a:pt x="268" y="169"/>
                    <a:pt x="269" y="171"/>
                  </a:cubicBezTo>
                  <a:cubicBezTo>
                    <a:pt x="270" y="172"/>
                    <a:pt x="271" y="172"/>
                    <a:pt x="270" y="174"/>
                  </a:cubicBezTo>
                  <a:cubicBezTo>
                    <a:pt x="269" y="176"/>
                    <a:pt x="267" y="174"/>
                    <a:pt x="265" y="177"/>
                  </a:cubicBezTo>
                  <a:cubicBezTo>
                    <a:pt x="264" y="180"/>
                    <a:pt x="261" y="189"/>
                    <a:pt x="260" y="192"/>
                  </a:cubicBezTo>
                  <a:cubicBezTo>
                    <a:pt x="260" y="192"/>
                    <a:pt x="260" y="193"/>
                    <a:pt x="260" y="193"/>
                  </a:cubicBezTo>
                  <a:cubicBezTo>
                    <a:pt x="260" y="194"/>
                    <a:pt x="260" y="196"/>
                    <a:pt x="259" y="197"/>
                  </a:cubicBezTo>
                  <a:cubicBezTo>
                    <a:pt x="259" y="198"/>
                    <a:pt x="259" y="198"/>
                    <a:pt x="259" y="199"/>
                  </a:cubicBezTo>
                  <a:cubicBezTo>
                    <a:pt x="259" y="200"/>
                    <a:pt x="259" y="200"/>
                    <a:pt x="259" y="201"/>
                  </a:cubicBezTo>
                  <a:cubicBezTo>
                    <a:pt x="259" y="202"/>
                    <a:pt x="259" y="202"/>
                    <a:pt x="259" y="202"/>
                  </a:cubicBezTo>
                  <a:cubicBezTo>
                    <a:pt x="259" y="203"/>
                    <a:pt x="258" y="203"/>
                    <a:pt x="258" y="203"/>
                  </a:cubicBezTo>
                  <a:cubicBezTo>
                    <a:pt x="256" y="203"/>
                    <a:pt x="256" y="203"/>
                    <a:pt x="254" y="203"/>
                  </a:cubicBezTo>
                  <a:cubicBezTo>
                    <a:pt x="253" y="203"/>
                    <a:pt x="249" y="206"/>
                    <a:pt x="249" y="208"/>
                  </a:cubicBezTo>
                  <a:cubicBezTo>
                    <a:pt x="249" y="208"/>
                    <a:pt x="252" y="212"/>
                    <a:pt x="250" y="212"/>
                  </a:cubicBezTo>
                  <a:cubicBezTo>
                    <a:pt x="249" y="213"/>
                    <a:pt x="248" y="213"/>
                    <a:pt x="247" y="212"/>
                  </a:cubicBezTo>
                  <a:cubicBezTo>
                    <a:pt x="246" y="212"/>
                    <a:pt x="245" y="210"/>
                    <a:pt x="244" y="211"/>
                  </a:cubicBezTo>
                  <a:cubicBezTo>
                    <a:pt x="243" y="212"/>
                    <a:pt x="242" y="215"/>
                    <a:pt x="242" y="216"/>
                  </a:cubicBezTo>
                  <a:cubicBezTo>
                    <a:pt x="242" y="217"/>
                    <a:pt x="242" y="218"/>
                    <a:pt x="239" y="217"/>
                  </a:cubicBezTo>
                  <a:cubicBezTo>
                    <a:pt x="237" y="216"/>
                    <a:pt x="236" y="216"/>
                    <a:pt x="236" y="215"/>
                  </a:cubicBezTo>
                  <a:cubicBezTo>
                    <a:pt x="237" y="215"/>
                    <a:pt x="237" y="214"/>
                    <a:pt x="237" y="213"/>
                  </a:cubicBezTo>
                  <a:cubicBezTo>
                    <a:pt x="237" y="212"/>
                    <a:pt x="237" y="211"/>
                    <a:pt x="235" y="211"/>
                  </a:cubicBezTo>
                  <a:cubicBezTo>
                    <a:pt x="233" y="212"/>
                    <a:pt x="232" y="212"/>
                    <a:pt x="231" y="212"/>
                  </a:cubicBezTo>
                  <a:cubicBezTo>
                    <a:pt x="229" y="212"/>
                    <a:pt x="225" y="212"/>
                    <a:pt x="224" y="212"/>
                  </a:cubicBezTo>
                  <a:cubicBezTo>
                    <a:pt x="223" y="212"/>
                    <a:pt x="221" y="211"/>
                    <a:pt x="219" y="212"/>
                  </a:cubicBezTo>
                  <a:cubicBezTo>
                    <a:pt x="218" y="212"/>
                    <a:pt x="218" y="213"/>
                    <a:pt x="218" y="213"/>
                  </a:cubicBezTo>
                  <a:cubicBezTo>
                    <a:pt x="218" y="213"/>
                    <a:pt x="218" y="213"/>
                    <a:pt x="218" y="213"/>
                  </a:cubicBezTo>
                  <a:cubicBezTo>
                    <a:pt x="216" y="214"/>
                    <a:pt x="214" y="214"/>
                    <a:pt x="213" y="215"/>
                  </a:cubicBezTo>
                  <a:cubicBezTo>
                    <a:pt x="211" y="216"/>
                    <a:pt x="209" y="216"/>
                    <a:pt x="208" y="216"/>
                  </a:cubicBezTo>
                  <a:cubicBezTo>
                    <a:pt x="207" y="216"/>
                    <a:pt x="206" y="217"/>
                    <a:pt x="207" y="216"/>
                  </a:cubicBezTo>
                  <a:cubicBezTo>
                    <a:pt x="207" y="215"/>
                    <a:pt x="209" y="214"/>
                    <a:pt x="207" y="214"/>
                  </a:cubicBezTo>
                  <a:cubicBezTo>
                    <a:pt x="205" y="214"/>
                    <a:pt x="203" y="213"/>
                    <a:pt x="202" y="214"/>
                  </a:cubicBezTo>
                  <a:cubicBezTo>
                    <a:pt x="201" y="215"/>
                    <a:pt x="200" y="215"/>
                    <a:pt x="200" y="216"/>
                  </a:cubicBezTo>
                  <a:cubicBezTo>
                    <a:pt x="200" y="217"/>
                    <a:pt x="200" y="217"/>
                    <a:pt x="200" y="218"/>
                  </a:cubicBezTo>
                  <a:cubicBezTo>
                    <a:pt x="200" y="219"/>
                    <a:pt x="200" y="218"/>
                    <a:pt x="200" y="219"/>
                  </a:cubicBezTo>
                  <a:cubicBezTo>
                    <a:pt x="201" y="219"/>
                    <a:pt x="201" y="219"/>
                    <a:pt x="199" y="220"/>
                  </a:cubicBezTo>
                  <a:cubicBezTo>
                    <a:pt x="198" y="222"/>
                    <a:pt x="198" y="222"/>
                    <a:pt x="196" y="222"/>
                  </a:cubicBezTo>
                  <a:cubicBezTo>
                    <a:pt x="194" y="223"/>
                    <a:pt x="191" y="224"/>
                    <a:pt x="191" y="224"/>
                  </a:cubicBezTo>
                  <a:cubicBezTo>
                    <a:pt x="191" y="224"/>
                    <a:pt x="189" y="225"/>
                    <a:pt x="186" y="225"/>
                  </a:cubicBezTo>
                  <a:cubicBezTo>
                    <a:pt x="183" y="225"/>
                    <a:pt x="182" y="225"/>
                    <a:pt x="179" y="225"/>
                  </a:cubicBezTo>
                  <a:cubicBezTo>
                    <a:pt x="176" y="225"/>
                    <a:pt x="174" y="225"/>
                    <a:pt x="173" y="225"/>
                  </a:cubicBezTo>
                  <a:cubicBezTo>
                    <a:pt x="172" y="225"/>
                    <a:pt x="166" y="224"/>
                    <a:pt x="166" y="225"/>
                  </a:cubicBezTo>
                  <a:cubicBezTo>
                    <a:pt x="166" y="227"/>
                    <a:pt x="165" y="228"/>
                    <a:pt x="166" y="230"/>
                  </a:cubicBezTo>
                  <a:cubicBezTo>
                    <a:pt x="167" y="232"/>
                    <a:pt x="168" y="232"/>
                    <a:pt x="170" y="233"/>
                  </a:cubicBezTo>
                  <a:cubicBezTo>
                    <a:pt x="171" y="235"/>
                    <a:pt x="171" y="237"/>
                    <a:pt x="171" y="238"/>
                  </a:cubicBezTo>
                  <a:cubicBezTo>
                    <a:pt x="171" y="240"/>
                    <a:pt x="170" y="242"/>
                    <a:pt x="173" y="244"/>
                  </a:cubicBezTo>
                  <a:cubicBezTo>
                    <a:pt x="175" y="246"/>
                    <a:pt x="176" y="246"/>
                    <a:pt x="178" y="247"/>
                  </a:cubicBezTo>
                  <a:cubicBezTo>
                    <a:pt x="179" y="249"/>
                    <a:pt x="183" y="250"/>
                    <a:pt x="183" y="250"/>
                  </a:cubicBezTo>
                  <a:cubicBezTo>
                    <a:pt x="183" y="251"/>
                    <a:pt x="183" y="251"/>
                    <a:pt x="182" y="253"/>
                  </a:cubicBezTo>
                  <a:cubicBezTo>
                    <a:pt x="181" y="255"/>
                    <a:pt x="179" y="254"/>
                    <a:pt x="179" y="257"/>
                  </a:cubicBezTo>
                  <a:cubicBezTo>
                    <a:pt x="180" y="259"/>
                    <a:pt x="180" y="260"/>
                    <a:pt x="181" y="261"/>
                  </a:cubicBezTo>
                  <a:cubicBezTo>
                    <a:pt x="182" y="262"/>
                    <a:pt x="185" y="264"/>
                    <a:pt x="185" y="266"/>
                  </a:cubicBezTo>
                  <a:cubicBezTo>
                    <a:pt x="186" y="268"/>
                    <a:pt x="185" y="268"/>
                    <a:pt x="185" y="270"/>
                  </a:cubicBezTo>
                  <a:cubicBezTo>
                    <a:pt x="185" y="272"/>
                    <a:pt x="187" y="274"/>
                    <a:pt x="187" y="275"/>
                  </a:cubicBezTo>
                  <a:cubicBezTo>
                    <a:pt x="187" y="276"/>
                    <a:pt x="189" y="275"/>
                    <a:pt x="188" y="278"/>
                  </a:cubicBezTo>
                  <a:cubicBezTo>
                    <a:pt x="187" y="281"/>
                    <a:pt x="187" y="282"/>
                    <a:pt x="188" y="284"/>
                  </a:cubicBezTo>
                  <a:cubicBezTo>
                    <a:pt x="189" y="286"/>
                    <a:pt x="190" y="287"/>
                    <a:pt x="189" y="288"/>
                  </a:cubicBezTo>
                  <a:cubicBezTo>
                    <a:pt x="189" y="289"/>
                    <a:pt x="187" y="289"/>
                    <a:pt x="187" y="291"/>
                  </a:cubicBezTo>
                  <a:cubicBezTo>
                    <a:pt x="186" y="294"/>
                    <a:pt x="188" y="298"/>
                    <a:pt x="188" y="299"/>
                  </a:cubicBezTo>
                  <a:cubicBezTo>
                    <a:pt x="189" y="300"/>
                    <a:pt x="189" y="302"/>
                    <a:pt x="188" y="304"/>
                  </a:cubicBezTo>
                  <a:cubicBezTo>
                    <a:pt x="187" y="306"/>
                    <a:pt x="185" y="308"/>
                    <a:pt x="186" y="310"/>
                  </a:cubicBezTo>
                  <a:cubicBezTo>
                    <a:pt x="188" y="312"/>
                    <a:pt x="190" y="312"/>
                    <a:pt x="191" y="312"/>
                  </a:cubicBezTo>
                  <a:cubicBezTo>
                    <a:pt x="193" y="311"/>
                    <a:pt x="195" y="310"/>
                    <a:pt x="196" y="311"/>
                  </a:cubicBezTo>
                  <a:cubicBezTo>
                    <a:pt x="197" y="312"/>
                    <a:pt x="199" y="313"/>
                    <a:pt x="198" y="314"/>
                  </a:cubicBezTo>
                  <a:cubicBezTo>
                    <a:pt x="197" y="315"/>
                    <a:pt x="196" y="316"/>
                    <a:pt x="194" y="316"/>
                  </a:cubicBezTo>
                  <a:cubicBezTo>
                    <a:pt x="192" y="317"/>
                    <a:pt x="191" y="315"/>
                    <a:pt x="190" y="317"/>
                  </a:cubicBezTo>
                  <a:cubicBezTo>
                    <a:pt x="189" y="320"/>
                    <a:pt x="189" y="321"/>
                    <a:pt x="186" y="322"/>
                  </a:cubicBezTo>
                  <a:cubicBezTo>
                    <a:pt x="183" y="324"/>
                    <a:pt x="180" y="324"/>
                    <a:pt x="179" y="324"/>
                  </a:cubicBezTo>
                  <a:cubicBezTo>
                    <a:pt x="179" y="324"/>
                    <a:pt x="178" y="320"/>
                    <a:pt x="176" y="321"/>
                  </a:cubicBezTo>
                  <a:cubicBezTo>
                    <a:pt x="173" y="322"/>
                    <a:pt x="171" y="323"/>
                    <a:pt x="169" y="322"/>
                  </a:cubicBezTo>
                  <a:cubicBezTo>
                    <a:pt x="168" y="320"/>
                    <a:pt x="168" y="318"/>
                    <a:pt x="166" y="318"/>
                  </a:cubicBezTo>
                  <a:cubicBezTo>
                    <a:pt x="165" y="318"/>
                    <a:pt x="163" y="319"/>
                    <a:pt x="161" y="320"/>
                  </a:cubicBezTo>
                  <a:cubicBezTo>
                    <a:pt x="159" y="321"/>
                    <a:pt x="157" y="321"/>
                    <a:pt x="157" y="321"/>
                  </a:cubicBezTo>
                  <a:cubicBezTo>
                    <a:pt x="157" y="321"/>
                    <a:pt x="156" y="320"/>
                    <a:pt x="156" y="318"/>
                  </a:cubicBezTo>
                  <a:cubicBezTo>
                    <a:pt x="156" y="317"/>
                    <a:pt x="160" y="316"/>
                    <a:pt x="156" y="316"/>
                  </a:cubicBezTo>
                  <a:cubicBezTo>
                    <a:pt x="152" y="315"/>
                    <a:pt x="155" y="314"/>
                    <a:pt x="151" y="315"/>
                  </a:cubicBezTo>
                  <a:cubicBezTo>
                    <a:pt x="147" y="316"/>
                    <a:pt x="147" y="316"/>
                    <a:pt x="145" y="318"/>
                  </a:cubicBezTo>
                  <a:cubicBezTo>
                    <a:pt x="141" y="320"/>
                    <a:pt x="136" y="321"/>
                    <a:pt x="132" y="323"/>
                  </a:cubicBezTo>
                  <a:cubicBezTo>
                    <a:pt x="131" y="322"/>
                    <a:pt x="131" y="322"/>
                    <a:pt x="131" y="321"/>
                  </a:cubicBezTo>
                  <a:cubicBezTo>
                    <a:pt x="132" y="320"/>
                    <a:pt x="134" y="319"/>
                    <a:pt x="133" y="319"/>
                  </a:cubicBezTo>
                  <a:cubicBezTo>
                    <a:pt x="133" y="319"/>
                    <a:pt x="132" y="319"/>
                    <a:pt x="132" y="319"/>
                  </a:cubicBezTo>
                  <a:cubicBezTo>
                    <a:pt x="129" y="319"/>
                    <a:pt x="129" y="321"/>
                    <a:pt x="126" y="322"/>
                  </a:cubicBezTo>
                  <a:cubicBezTo>
                    <a:pt x="124" y="322"/>
                    <a:pt x="125" y="323"/>
                    <a:pt x="124" y="324"/>
                  </a:cubicBezTo>
                  <a:cubicBezTo>
                    <a:pt x="123" y="325"/>
                    <a:pt x="121" y="324"/>
                    <a:pt x="120" y="322"/>
                  </a:cubicBezTo>
                  <a:cubicBezTo>
                    <a:pt x="118" y="319"/>
                    <a:pt x="118" y="322"/>
                    <a:pt x="118" y="322"/>
                  </a:cubicBezTo>
                  <a:cubicBezTo>
                    <a:pt x="118" y="322"/>
                    <a:pt x="116" y="321"/>
                    <a:pt x="116" y="320"/>
                  </a:cubicBezTo>
                  <a:cubicBezTo>
                    <a:pt x="116" y="320"/>
                    <a:pt x="116" y="319"/>
                    <a:pt x="116" y="319"/>
                  </a:cubicBezTo>
                  <a:cubicBezTo>
                    <a:pt x="116" y="319"/>
                    <a:pt x="115" y="319"/>
                    <a:pt x="115" y="319"/>
                  </a:cubicBezTo>
                  <a:cubicBezTo>
                    <a:pt x="115" y="318"/>
                    <a:pt x="115" y="318"/>
                    <a:pt x="115" y="318"/>
                  </a:cubicBezTo>
                  <a:cubicBezTo>
                    <a:pt x="115" y="318"/>
                    <a:pt x="115" y="318"/>
                    <a:pt x="115" y="318"/>
                  </a:cubicBezTo>
                  <a:cubicBezTo>
                    <a:pt x="115" y="318"/>
                    <a:pt x="115" y="317"/>
                    <a:pt x="115" y="317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4" y="316"/>
                    <a:pt x="114" y="316"/>
                    <a:pt x="114" y="316"/>
                  </a:cubicBezTo>
                  <a:cubicBezTo>
                    <a:pt x="114" y="316"/>
                    <a:pt x="113" y="315"/>
                    <a:pt x="113" y="314"/>
                  </a:cubicBezTo>
                  <a:cubicBezTo>
                    <a:pt x="111" y="312"/>
                    <a:pt x="99" y="313"/>
                    <a:pt x="99" y="313"/>
                  </a:cubicBezTo>
                  <a:cubicBezTo>
                    <a:pt x="99" y="313"/>
                    <a:pt x="98" y="312"/>
                    <a:pt x="97" y="311"/>
                  </a:cubicBezTo>
                  <a:cubicBezTo>
                    <a:pt x="96" y="309"/>
                    <a:pt x="96" y="306"/>
                    <a:pt x="95" y="304"/>
                  </a:cubicBezTo>
                  <a:cubicBezTo>
                    <a:pt x="94" y="301"/>
                    <a:pt x="92" y="303"/>
                    <a:pt x="92" y="303"/>
                  </a:cubicBezTo>
                  <a:cubicBezTo>
                    <a:pt x="91" y="303"/>
                    <a:pt x="86" y="303"/>
                    <a:pt x="85" y="302"/>
                  </a:cubicBezTo>
                  <a:cubicBezTo>
                    <a:pt x="84" y="301"/>
                    <a:pt x="82" y="301"/>
                    <a:pt x="81" y="300"/>
                  </a:cubicBezTo>
                  <a:cubicBezTo>
                    <a:pt x="79" y="299"/>
                    <a:pt x="73" y="294"/>
                    <a:pt x="71" y="292"/>
                  </a:cubicBezTo>
                  <a:cubicBezTo>
                    <a:pt x="69" y="290"/>
                    <a:pt x="68" y="291"/>
                    <a:pt x="67" y="291"/>
                  </a:cubicBezTo>
                  <a:cubicBezTo>
                    <a:pt x="65" y="291"/>
                    <a:pt x="65" y="289"/>
                    <a:pt x="65" y="286"/>
                  </a:cubicBezTo>
                  <a:cubicBezTo>
                    <a:pt x="64" y="283"/>
                    <a:pt x="63" y="276"/>
                    <a:pt x="62" y="274"/>
                  </a:cubicBezTo>
                  <a:cubicBezTo>
                    <a:pt x="61" y="271"/>
                    <a:pt x="59" y="268"/>
                    <a:pt x="57" y="265"/>
                  </a:cubicBezTo>
                  <a:cubicBezTo>
                    <a:pt x="55" y="262"/>
                    <a:pt x="54" y="262"/>
                    <a:pt x="53" y="262"/>
                  </a:cubicBezTo>
                  <a:cubicBezTo>
                    <a:pt x="52" y="261"/>
                    <a:pt x="51" y="261"/>
                    <a:pt x="49" y="258"/>
                  </a:cubicBezTo>
                  <a:cubicBezTo>
                    <a:pt x="48" y="256"/>
                    <a:pt x="48" y="253"/>
                    <a:pt x="46" y="252"/>
                  </a:cubicBezTo>
                  <a:cubicBezTo>
                    <a:pt x="45" y="250"/>
                    <a:pt x="42" y="249"/>
                    <a:pt x="39" y="245"/>
                  </a:cubicBezTo>
                  <a:cubicBezTo>
                    <a:pt x="35" y="240"/>
                    <a:pt x="33" y="241"/>
                    <a:pt x="33" y="239"/>
                  </a:cubicBezTo>
                  <a:cubicBezTo>
                    <a:pt x="33" y="238"/>
                    <a:pt x="33" y="234"/>
                    <a:pt x="33" y="231"/>
                  </a:cubicBezTo>
                  <a:cubicBezTo>
                    <a:pt x="34" y="228"/>
                    <a:pt x="36" y="229"/>
                    <a:pt x="37" y="228"/>
                  </a:cubicBezTo>
                  <a:cubicBezTo>
                    <a:pt x="38" y="227"/>
                    <a:pt x="40" y="227"/>
                    <a:pt x="43" y="224"/>
                  </a:cubicBezTo>
                  <a:cubicBezTo>
                    <a:pt x="46" y="221"/>
                    <a:pt x="44" y="222"/>
                    <a:pt x="45" y="220"/>
                  </a:cubicBezTo>
                  <a:cubicBezTo>
                    <a:pt x="46" y="218"/>
                    <a:pt x="45" y="216"/>
                    <a:pt x="46" y="215"/>
                  </a:cubicBezTo>
                  <a:cubicBezTo>
                    <a:pt x="47" y="213"/>
                    <a:pt x="51" y="214"/>
                    <a:pt x="51" y="212"/>
                  </a:cubicBezTo>
                  <a:cubicBezTo>
                    <a:pt x="51" y="211"/>
                    <a:pt x="51" y="210"/>
                    <a:pt x="51" y="210"/>
                  </a:cubicBezTo>
                  <a:cubicBezTo>
                    <a:pt x="51" y="209"/>
                    <a:pt x="51" y="209"/>
                    <a:pt x="51" y="209"/>
                  </a:cubicBezTo>
                  <a:cubicBezTo>
                    <a:pt x="50" y="209"/>
                    <a:pt x="50" y="208"/>
                    <a:pt x="50" y="208"/>
                  </a:cubicBezTo>
                  <a:cubicBezTo>
                    <a:pt x="50" y="208"/>
                    <a:pt x="49" y="208"/>
                    <a:pt x="49" y="207"/>
                  </a:cubicBezTo>
                  <a:cubicBezTo>
                    <a:pt x="48" y="206"/>
                    <a:pt x="46" y="205"/>
                    <a:pt x="45" y="203"/>
                  </a:cubicBezTo>
                  <a:cubicBezTo>
                    <a:pt x="41" y="200"/>
                    <a:pt x="35" y="198"/>
                    <a:pt x="34" y="198"/>
                  </a:cubicBezTo>
                  <a:cubicBezTo>
                    <a:pt x="33" y="198"/>
                    <a:pt x="28" y="198"/>
                    <a:pt x="27" y="198"/>
                  </a:cubicBezTo>
                  <a:cubicBezTo>
                    <a:pt x="27" y="197"/>
                    <a:pt x="26" y="195"/>
                    <a:pt x="26" y="194"/>
                  </a:cubicBezTo>
                  <a:cubicBezTo>
                    <a:pt x="26" y="193"/>
                    <a:pt x="28" y="193"/>
                    <a:pt x="31" y="192"/>
                  </a:cubicBezTo>
                  <a:cubicBezTo>
                    <a:pt x="34" y="192"/>
                    <a:pt x="34" y="191"/>
                    <a:pt x="35" y="189"/>
                  </a:cubicBezTo>
                  <a:cubicBezTo>
                    <a:pt x="37" y="188"/>
                    <a:pt x="37" y="186"/>
                    <a:pt x="36" y="185"/>
                  </a:cubicBezTo>
                  <a:cubicBezTo>
                    <a:pt x="36" y="183"/>
                    <a:pt x="35" y="182"/>
                    <a:pt x="35" y="181"/>
                  </a:cubicBezTo>
                  <a:cubicBezTo>
                    <a:pt x="35" y="179"/>
                    <a:pt x="37" y="179"/>
                    <a:pt x="38" y="178"/>
                  </a:cubicBezTo>
                  <a:cubicBezTo>
                    <a:pt x="39" y="177"/>
                    <a:pt x="42" y="177"/>
                    <a:pt x="43" y="177"/>
                  </a:cubicBezTo>
                  <a:cubicBezTo>
                    <a:pt x="44" y="177"/>
                    <a:pt x="46" y="177"/>
                    <a:pt x="50" y="176"/>
                  </a:cubicBezTo>
                  <a:cubicBezTo>
                    <a:pt x="53" y="175"/>
                    <a:pt x="52" y="173"/>
                    <a:pt x="51" y="171"/>
                  </a:cubicBezTo>
                  <a:cubicBezTo>
                    <a:pt x="49" y="170"/>
                    <a:pt x="45" y="171"/>
                    <a:pt x="43" y="172"/>
                  </a:cubicBezTo>
                  <a:cubicBezTo>
                    <a:pt x="42" y="173"/>
                    <a:pt x="37" y="174"/>
                    <a:pt x="35" y="176"/>
                  </a:cubicBezTo>
                  <a:cubicBezTo>
                    <a:pt x="34" y="177"/>
                    <a:pt x="31" y="179"/>
                    <a:pt x="29" y="181"/>
                  </a:cubicBezTo>
                  <a:cubicBezTo>
                    <a:pt x="28" y="182"/>
                    <a:pt x="24" y="182"/>
                    <a:pt x="21" y="181"/>
                  </a:cubicBezTo>
                  <a:cubicBezTo>
                    <a:pt x="18" y="179"/>
                    <a:pt x="19" y="177"/>
                    <a:pt x="17" y="175"/>
                  </a:cubicBezTo>
                  <a:cubicBezTo>
                    <a:pt x="14" y="173"/>
                    <a:pt x="12" y="172"/>
                    <a:pt x="7" y="166"/>
                  </a:cubicBezTo>
                  <a:cubicBezTo>
                    <a:pt x="3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59"/>
                  </a:cubicBezTo>
                  <a:cubicBezTo>
                    <a:pt x="0" y="157"/>
                    <a:pt x="2" y="158"/>
                    <a:pt x="3" y="156"/>
                  </a:cubicBezTo>
                  <a:cubicBezTo>
                    <a:pt x="5" y="154"/>
                    <a:pt x="7" y="155"/>
                    <a:pt x="9" y="154"/>
                  </a:cubicBezTo>
                  <a:cubicBezTo>
                    <a:pt x="10" y="153"/>
                    <a:pt x="10" y="153"/>
                    <a:pt x="10" y="152"/>
                  </a:cubicBezTo>
                  <a:cubicBezTo>
                    <a:pt x="13" y="151"/>
                    <a:pt x="15" y="151"/>
                    <a:pt x="16" y="151"/>
                  </a:cubicBezTo>
                  <a:cubicBezTo>
                    <a:pt x="19" y="151"/>
                    <a:pt x="21" y="151"/>
                    <a:pt x="23" y="151"/>
                  </a:cubicBezTo>
                  <a:cubicBezTo>
                    <a:pt x="26" y="151"/>
                    <a:pt x="27" y="150"/>
                    <a:pt x="28" y="148"/>
                  </a:cubicBezTo>
                  <a:cubicBezTo>
                    <a:pt x="30" y="146"/>
                    <a:pt x="31" y="145"/>
                    <a:pt x="32" y="145"/>
                  </a:cubicBezTo>
                  <a:cubicBezTo>
                    <a:pt x="33" y="145"/>
                    <a:pt x="34" y="145"/>
                    <a:pt x="37" y="144"/>
                  </a:cubicBezTo>
                  <a:cubicBezTo>
                    <a:pt x="40" y="144"/>
                    <a:pt x="40" y="146"/>
                    <a:pt x="42" y="146"/>
                  </a:cubicBezTo>
                  <a:cubicBezTo>
                    <a:pt x="43" y="146"/>
                    <a:pt x="44" y="147"/>
                    <a:pt x="46" y="146"/>
                  </a:cubicBezTo>
                  <a:cubicBezTo>
                    <a:pt x="48" y="145"/>
                    <a:pt x="49" y="142"/>
                    <a:pt x="52" y="139"/>
                  </a:cubicBezTo>
                  <a:cubicBezTo>
                    <a:pt x="54" y="135"/>
                    <a:pt x="52" y="136"/>
                    <a:pt x="52" y="133"/>
                  </a:cubicBezTo>
                  <a:cubicBezTo>
                    <a:pt x="52" y="130"/>
                    <a:pt x="53" y="126"/>
                    <a:pt x="55" y="124"/>
                  </a:cubicBezTo>
                  <a:cubicBezTo>
                    <a:pt x="57" y="122"/>
                    <a:pt x="58" y="122"/>
                    <a:pt x="61" y="121"/>
                  </a:cubicBezTo>
                  <a:cubicBezTo>
                    <a:pt x="63" y="120"/>
                    <a:pt x="62" y="122"/>
                    <a:pt x="66" y="122"/>
                  </a:cubicBezTo>
                  <a:cubicBezTo>
                    <a:pt x="70" y="123"/>
                    <a:pt x="79" y="119"/>
                    <a:pt x="82" y="120"/>
                  </a:cubicBezTo>
                  <a:cubicBezTo>
                    <a:pt x="84" y="121"/>
                    <a:pt x="86" y="120"/>
                    <a:pt x="90" y="120"/>
                  </a:cubicBezTo>
                  <a:cubicBezTo>
                    <a:pt x="94" y="120"/>
                    <a:pt x="93" y="120"/>
                    <a:pt x="95" y="118"/>
                  </a:cubicBezTo>
                  <a:cubicBezTo>
                    <a:pt x="98" y="117"/>
                    <a:pt x="97" y="113"/>
                    <a:pt x="98" y="112"/>
                  </a:cubicBezTo>
                  <a:cubicBezTo>
                    <a:pt x="98" y="111"/>
                    <a:pt x="106" y="109"/>
                    <a:pt x="107" y="109"/>
                  </a:cubicBezTo>
                  <a:cubicBezTo>
                    <a:pt x="109" y="109"/>
                    <a:pt x="110" y="109"/>
                    <a:pt x="112" y="107"/>
                  </a:cubicBezTo>
                  <a:cubicBezTo>
                    <a:pt x="114" y="106"/>
                    <a:pt x="113" y="104"/>
                    <a:pt x="113" y="103"/>
                  </a:cubicBezTo>
                  <a:cubicBezTo>
                    <a:pt x="113" y="102"/>
                    <a:pt x="116" y="102"/>
                    <a:pt x="117" y="102"/>
                  </a:cubicBezTo>
                  <a:cubicBezTo>
                    <a:pt x="117" y="102"/>
                    <a:pt x="122" y="104"/>
                    <a:pt x="123" y="106"/>
                  </a:cubicBezTo>
                  <a:cubicBezTo>
                    <a:pt x="124" y="107"/>
                    <a:pt x="126" y="109"/>
                    <a:pt x="127" y="109"/>
                  </a:cubicBezTo>
                  <a:cubicBezTo>
                    <a:pt x="128" y="110"/>
                    <a:pt x="133" y="111"/>
                    <a:pt x="136" y="111"/>
                  </a:cubicBezTo>
                  <a:cubicBezTo>
                    <a:pt x="138" y="110"/>
                    <a:pt x="139" y="104"/>
                    <a:pt x="140" y="102"/>
                  </a:cubicBezTo>
                  <a:cubicBezTo>
                    <a:pt x="141" y="100"/>
                    <a:pt x="145" y="93"/>
                    <a:pt x="145" y="93"/>
                  </a:cubicBezTo>
                  <a:cubicBezTo>
                    <a:pt x="145" y="90"/>
                    <a:pt x="146" y="87"/>
                    <a:pt x="152" y="83"/>
                  </a:cubicBezTo>
                  <a:cubicBezTo>
                    <a:pt x="157" y="80"/>
                    <a:pt x="157" y="83"/>
                    <a:pt x="157" y="82"/>
                  </a:cubicBezTo>
                  <a:cubicBezTo>
                    <a:pt x="158" y="81"/>
                    <a:pt x="156" y="58"/>
                    <a:pt x="153" y="51"/>
                  </a:cubicBezTo>
                  <a:cubicBezTo>
                    <a:pt x="150" y="44"/>
                    <a:pt x="153" y="44"/>
                    <a:pt x="154" y="41"/>
                  </a:cubicBezTo>
                  <a:cubicBezTo>
                    <a:pt x="156" y="38"/>
                    <a:pt x="159" y="30"/>
                    <a:pt x="157" y="29"/>
                  </a:cubicBezTo>
                  <a:cubicBezTo>
                    <a:pt x="155" y="28"/>
                    <a:pt x="156" y="19"/>
                    <a:pt x="156" y="19"/>
                  </a:cubicBezTo>
                  <a:cubicBezTo>
                    <a:pt x="156" y="19"/>
                    <a:pt x="157" y="14"/>
                    <a:pt x="156" y="11"/>
                  </a:cubicBezTo>
                  <a:cubicBezTo>
                    <a:pt x="156" y="10"/>
                    <a:pt x="156" y="9"/>
                    <a:pt x="155" y="7"/>
                  </a:cubicBezTo>
                  <a:cubicBezTo>
                    <a:pt x="157" y="7"/>
                    <a:pt x="158" y="7"/>
                    <a:pt x="159" y="8"/>
                  </a:cubicBezTo>
                  <a:cubicBezTo>
                    <a:pt x="160" y="9"/>
                    <a:pt x="162" y="10"/>
                    <a:pt x="163" y="10"/>
                  </a:cubicBezTo>
                  <a:cubicBezTo>
                    <a:pt x="164" y="10"/>
                    <a:pt x="164" y="10"/>
                    <a:pt x="165" y="9"/>
                  </a:cubicBezTo>
                  <a:cubicBezTo>
                    <a:pt x="166" y="8"/>
                    <a:pt x="166" y="7"/>
                    <a:pt x="168" y="7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3" y="10"/>
                    <a:pt x="178" y="10"/>
                    <a:pt x="178" y="10"/>
                  </a:cubicBezTo>
                  <a:cubicBezTo>
                    <a:pt x="178" y="10"/>
                    <a:pt x="180" y="13"/>
                    <a:pt x="181" y="14"/>
                  </a:cubicBezTo>
                  <a:cubicBezTo>
                    <a:pt x="181" y="15"/>
                    <a:pt x="183" y="16"/>
                    <a:pt x="184" y="17"/>
                  </a:cubicBezTo>
                  <a:cubicBezTo>
                    <a:pt x="185" y="18"/>
                    <a:pt x="187" y="19"/>
                    <a:pt x="187" y="19"/>
                  </a:cubicBezTo>
                  <a:cubicBezTo>
                    <a:pt x="188" y="18"/>
                    <a:pt x="189" y="18"/>
                    <a:pt x="189" y="17"/>
                  </a:cubicBezTo>
                  <a:cubicBezTo>
                    <a:pt x="189" y="16"/>
                    <a:pt x="188" y="14"/>
                    <a:pt x="188" y="14"/>
                  </a:cubicBezTo>
                  <a:cubicBezTo>
                    <a:pt x="188" y="13"/>
                    <a:pt x="190" y="12"/>
                    <a:pt x="192" y="13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5" y="13"/>
                    <a:pt x="196" y="12"/>
                    <a:pt x="197" y="12"/>
                  </a:cubicBezTo>
                  <a:cubicBezTo>
                    <a:pt x="198" y="13"/>
                    <a:pt x="198" y="14"/>
                    <a:pt x="197" y="15"/>
                  </a:cubicBezTo>
                  <a:cubicBezTo>
                    <a:pt x="197" y="16"/>
                    <a:pt x="197" y="19"/>
                    <a:pt x="199" y="18"/>
                  </a:cubicBezTo>
                  <a:cubicBezTo>
                    <a:pt x="201" y="17"/>
                    <a:pt x="204" y="17"/>
                    <a:pt x="204" y="15"/>
                  </a:cubicBezTo>
                  <a:cubicBezTo>
                    <a:pt x="205" y="14"/>
                    <a:pt x="206" y="14"/>
                    <a:pt x="207" y="13"/>
                  </a:cubicBezTo>
                  <a:cubicBezTo>
                    <a:pt x="208" y="12"/>
                    <a:pt x="207" y="10"/>
                    <a:pt x="210" y="9"/>
                  </a:cubicBezTo>
                  <a:cubicBezTo>
                    <a:pt x="212" y="9"/>
                    <a:pt x="213" y="7"/>
                    <a:pt x="216" y="8"/>
                  </a:cubicBezTo>
                  <a:cubicBezTo>
                    <a:pt x="220" y="9"/>
                    <a:pt x="222" y="9"/>
                    <a:pt x="223" y="10"/>
                  </a:cubicBezTo>
                  <a:cubicBezTo>
                    <a:pt x="223" y="11"/>
                    <a:pt x="224" y="12"/>
                    <a:pt x="225" y="13"/>
                  </a:cubicBezTo>
                  <a:cubicBezTo>
                    <a:pt x="226" y="13"/>
                    <a:pt x="227" y="11"/>
                    <a:pt x="228" y="10"/>
                  </a:cubicBezTo>
                  <a:cubicBezTo>
                    <a:pt x="228" y="9"/>
                    <a:pt x="228" y="8"/>
                    <a:pt x="229" y="9"/>
                  </a:cubicBezTo>
                  <a:cubicBezTo>
                    <a:pt x="230" y="9"/>
                    <a:pt x="231" y="9"/>
                    <a:pt x="232" y="9"/>
                  </a:cubicBezTo>
                  <a:cubicBezTo>
                    <a:pt x="232" y="8"/>
                    <a:pt x="233" y="8"/>
                    <a:pt x="233" y="7"/>
                  </a:cubicBezTo>
                  <a:cubicBezTo>
                    <a:pt x="234" y="5"/>
                    <a:pt x="231" y="3"/>
                    <a:pt x="233" y="2"/>
                  </a:cubicBezTo>
                  <a:cubicBezTo>
                    <a:pt x="235" y="2"/>
                    <a:pt x="235" y="0"/>
                    <a:pt x="237" y="2"/>
                  </a:cubicBezTo>
                  <a:cubicBezTo>
                    <a:pt x="239" y="3"/>
                    <a:pt x="242" y="5"/>
                    <a:pt x="242" y="5"/>
                  </a:cubicBezTo>
                  <a:cubicBezTo>
                    <a:pt x="242" y="5"/>
                    <a:pt x="245" y="6"/>
                    <a:pt x="245" y="7"/>
                  </a:cubicBezTo>
                  <a:cubicBezTo>
                    <a:pt x="244" y="8"/>
                    <a:pt x="243" y="9"/>
                    <a:pt x="243" y="9"/>
                  </a:cubicBezTo>
                  <a:cubicBezTo>
                    <a:pt x="243" y="9"/>
                    <a:pt x="241" y="10"/>
                    <a:pt x="242" y="12"/>
                  </a:cubicBezTo>
                  <a:cubicBezTo>
                    <a:pt x="244" y="14"/>
                    <a:pt x="245" y="14"/>
                    <a:pt x="245" y="15"/>
                  </a:cubicBezTo>
                  <a:cubicBezTo>
                    <a:pt x="245" y="16"/>
                    <a:pt x="245" y="17"/>
                    <a:pt x="246" y="18"/>
                  </a:cubicBezTo>
                  <a:cubicBezTo>
                    <a:pt x="247" y="18"/>
                    <a:pt x="248" y="18"/>
                    <a:pt x="249" y="19"/>
                  </a:cubicBezTo>
                  <a:cubicBezTo>
                    <a:pt x="250" y="19"/>
                    <a:pt x="253" y="17"/>
                    <a:pt x="253" y="17"/>
                  </a:cubicBezTo>
                  <a:cubicBezTo>
                    <a:pt x="254" y="18"/>
                    <a:pt x="255" y="19"/>
                    <a:pt x="255" y="20"/>
                  </a:cubicBezTo>
                  <a:cubicBezTo>
                    <a:pt x="254" y="21"/>
                    <a:pt x="254" y="24"/>
                    <a:pt x="253" y="25"/>
                  </a:cubicBezTo>
                  <a:cubicBezTo>
                    <a:pt x="252" y="26"/>
                    <a:pt x="251" y="28"/>
                    <a:pt x="252" y="29"/>
                  </a:cubicBezTo>
                  <a:cubicBezTo>
                    <a:pt x="253" y="30"/>
                    <a:pt x="253" y="31"/>
                    <a:pt x="255" y="30"/>
                  </a:cubicBezTo>
                  <a:cubicBezTo>
                    <a:pt x="258" y="28"/>
                    <a:pt x="258" y="27"/>
                    <a:pt x="259" y="27"/>
                  </a:cubicBezTo>
                  <a:cubicBezTo>
                    <a:pt x="259" y="27"/>
                    <a:pt x="262" y="28"/>
                    <a:pt x="262" y="29"/>
                  </a:cubicBezTo>
                  <a:cubicBezTo>
                    <a:pt x="262" y="29"/>
                    <a:pt x="263" y="30"/>
                    <a:pt x="264" y="29"/>
                  </a:cubicBezTo>
                  <a:cubicBezTo>
                    <a:pt x="266" y="29"/>
                    <a:pt x="267" y="28"/>
                    <a:pt x="268" y="27"/>
                  </a:cubicBezTo>
                  <a:cubicBezTo>
                    <a:pt x="269" y="25"/>
                    <a:pt x="270" y="24"/>
                    <a:pt x="273" y="22"/>
                  </a:cubicBezTo>
                  <a:cubicBezTo>
                    <a:pt x="276" y="20"/>
                    <a:pt x="277" y="18"/>
                    <a:pt x="280" y="18"/>
                  </a:cubicBezTo>
                  <a:cubicBezTo>
                    <a:pt x="282" y="17"/>
                    <a:pt x="285" y="16"/>
                    <a:pt x="287" y="16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288" y="17"/>
                    <a:pt x="291" y="17"/>
                    <a:pt x="292" y="19"/>
                  </a:cubicBezTo>
                  <a:cubicBezTo>
                    <a:pt x="293" y="20"/>
                    <a:pt x="295" y="23"/>
                    <a:pt x="295" y="25"/>
                  </a:cubicBezTo>
                  <a:cubicBezTo>
                    <a:pt x="295" y="28"/>
                    <a:pt x="295" y="31"/>
                    <a:pt x="295" y="31"/>
                  </a:cubicBezTo>
                  <a:cubicBezTo>
                    <a:pt x="295" y="31"/>
                    <a:pt x="294" y="36"/>
                    <a:pt x="295" y="38"/>
                  </a:cubicBezTo>
                  <a:cubicBezTo>
                    <a:pt x="296" y="40"/>
                    <a:pt x="298" y="40"/>
                    <a:pt x="298" y="41"/>
                  </a:cubicBezTo>
                  <a:cubicBezTo>
                    <a:pt x="299" y="41"/>
                    <a:pt x="300" y="40"/>
                    <a:pt x="301" y="41"/>
                  </a:cubicBezTo>
                  <a:cubicBezTo>
                    <a:pt x="301" y="41"/>
                    <a:pt x="303" y="42"/>
                    <a:pt x="303" y="42"/>
                  </a:cubicBezTo>
                  <a:cubicBezTo>
                    <a:pt x="304" y="42"/>
                    <a:pt x="306" y="41"/>
                    <a:pt x="306" y="41"/>
                  </a:cubicBezTo>
                  <a:cubicBezTo>
                    <a:pt x="307" y="42"/>
                    <a:pt x="307" y="43"/>
                    <a:pt x="306" y="44"/>
                  </a:cubicBezTo>
                  <a:cubicBezTo>
                    <a:pt x="306" y="45"/>
                    <a:pt x="306" y="46"/>
                    <a:pt x="307" y="47"/>
                  </a:cubicBezTo>
                  <a:cubicBezTo>
                    <a:pt x="308" y="48"/>
                    <a:pt x="309" y="49"/>
                    <a:pt x="312" y="49"/>
                  </a:cubicBezTo>
                  <a:cubicBezTo>
                    <a:pt x="314" y="50"/>
                    <a:pt x="315" y="49"/>
                    <a:pt x="317" y="50"/>
                  </a:cubicBezTo>
                  <a:cubicBezTo>
                    <a:pt x="318" y="50"/>
                    <a:pt x="319" y="52"/>
                    <a:pt x="320" y="52"/>
                  </a:cubicBezTo>
                  <a:cubicBezTo>
                    <a:pt x="321" y="52"/>
                    <a:pt x="321" y="50"/>
                    <a:pt x="321" y="49"/>
                  </a:cubicBezTo>
                  <a:cubicBezTo>
                    <a:pt x="320" y="49"/>
                    <a:pt x="319" y="47"/>
                    <a:pt x="321" y="48"/>
                  </a:cubicBezTo>
                  <a:cubicBezTo>
                    <a:pt x="324" y="49"/>
                    <a:pt x="324" y="48"/>
                    <a:pt x="325" y="50"/>
                  </a:cubicBezTo>
                  <a:cubicBezTo>
                    <a:pt x="326" y="52"/>
                    <a:pt x="325" y="52"/>
                    <a:pt x="326" y="55"/>
                  </a:cubicBezTo>
                  <a:cubicBezTo>
                    <a:pt x="327" y="57"/>
                    <a:pt x="331" y="61"/>
                    <a:pt x="332" y="60"/>
                  </a:cubicBezTo>
                  <a:cubicBezTo>
                    <a:pt x="333" y="60"/>
                    <a:pt x="336" y="60"/>
                    <a:pt x="336" y="59"/>
                  </a:cubicBezTo>
                  <a:cubicBezTo>
                    <a:pt x="336" y="59"/>
                    <a:pt x="336" y="59"/>
                    <a:pt x="337" y="59"/>
                  </a:cubicBezTo>
                  <a:cubicBezTo>
                    <a:pt x="338" y="60"/>
                    <a:pt x="339" y="62"/>
                    <a:pt x="340" y="62"/>
                  </a:cubicBezTo>
                  <a:cubicBezTo>
                    <a:pt x="344" y="63"/>
                    <a:pt x="353" y="64"/>
                    <a:pt x="347" y="67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85">
              <a:extLst>
                <a:ext uri="{FF2B5EF4-FFF2-40B4-BE49-F238E27FC236}">
                  <a16:creationId xmlns:a16="http://schemas.microsoft.com/office/drawing/2014/main" id="{A2131968-061E-4366-AAA5-E0891E6DF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638" y="2476501"/>
              <a:ext cx="1603375" cy="1200150"/>
            </a:xfrm>
            <a:custGeom>
              <a:avLst/>
              <a:gdLst>
                <a:gd name="T0" fmla="*/ 413 w 425"/>
                <a:gd name="T1" fmla="*/ 118 h 318"/>
                <a:gd name="T2" fmla="*/ 403 w 425"/>
                <a:gd name="T3" fmla="*/ 136 h 318"/>
                <a:gd name="T4" fmla="*/ 414 w 425"/>
                <a:gd name="T5" fmla="*/ 150 h 318"/>
                <a:gd name="T6" fmla="*/ 396 w 425"/>
                <a:gd name="T7" fmla="*/ 175 h 318"/>
                <a:gd name="T8" fmla="*/ 362 w 425"/>
                <a:gd name="T9" fmla="*/ 209 h 318"/>
                <a:gd name="T10" fmla="*/ 344 w 425"/>
                <a:gd name="T11" fmla="*/ 244 h 318"/>
                <a:gd name="T12" fmla="*/ 328 w 425"/>
                <a:gd name="T13" fmla="*/ 274 h 318"/>
                <a:gd name="T14" fmla="*/ 297 w 425"/>
                <a:gd name="T15" fmla="*/ 298 h 318"/>
                <a:gd name="T16" fmla="*/ 275 w 425"/>
                <a:gd name="T17" fmla="*/ 298 h 318"/>
                <a:gd name="T18" fmla="*/ 261 w 425"/>
                <a:gd name="T19" fmla="*/ 292 h 318"/>
                <a:gd name="T20" fmla="*/ 250 w 425"/>
                <a:gd name="T21" fmla="*/ 272 h 318"/>
                <a:gd name="T22" fmla="*/ 227 w 425"/>
                <a:gd name="T23" fmla="*/ 268 h 318"/>
                <a:gd name="T24" fmla="*/ 207 w 425"/>
                <a:gd name="T25" fmla="*/ 288 h 318"/>
                <a:gd name="T26" fmla="*/ 190 w 425"/>
                <a:gd name="T27" fmla="*/ 302 h 318"/>
                <a:gd name="T28" fmla="*/ 175 w 425"/>
                <a:gd name="T29" fmla="*/ 301 h 318"/>
                <a:gd name="T30" fmla="*/ 156 w 425"/>
                <a:gd name="T31" fmla="*/ 317 h 318"/>
                <a:gd name="T32" fmla="*/ 120 w 425"/>
                <a:gd name="T33" fmla="*/ 316 h 318"/>
                <a:gd name="T34" fmla="*/ 112 w 425"/>
                <a:gd name="T35" fmla="*/ 299 h 318"/>
                <a:gd name="T36" fmla="*/ 105 w 425"/>
                <a:gd name="T37" fmla="*/ 270 h 318"/>
                <a:gd name="T38" fmla="*/ 83 w 425"/>
                <a:gd name="T39" fmla="*/ 240 h 318"/>
                <a:gd name="T40" fmla="*/ 63 w 425"/>
                <a:gd name="T41" fmla="*/ 248 h 318"/>
                <a:gd name="T42" fmla="*/ 37 w 425"/>
                <a:gd name="T43" fmla="*/ 246 h 318"/>
                <a:gd name="T44" fmla="*/ 25 w 425"/>
                <a:gd name="T45" fmla="*/ 212 h 318"/>
                <a:gd name="T46" fmla="*/ 16 w 425"/>
                <a:gd name="T47" fmla="*/ 163 h 318"/>
                <a:gd name="T48" fmla="*/ 15 w 425"/>
                <a:gd name="T49" fmla="*/ 119 h 318"/>
                <a:gd name="T50" fmla="*/ 6 w 425"/>
                <a:gd name="T51" fmla="*/ 91 h 318"/>
                <a:gd name="T52" fmla="*/ 23 w 425"/>
                <a:gd name="T53" fmla="*/ 67 h 318"/>
                <a:gd name="T54" fmla="*/ 13 w 425"/>
                <a:gd name="T55" fmla="*/ 32 h 318"/>
                <a:gd name="T56" fmla="*/ 26 w 425"/>
                <a:gd name="T57" fmla="*/ 5 h 318"/>
                <a:gd name="T58" fmla="*/ 64 w 425"/>
                <a:gd name="T59" fmla="*/ 2 h 318"/>
                <a:gd name="T60" fmla="*/ 76 w 425"/>
                <a:gd name="T61" fmla="*/ 21 h 318"/>
                <a:gd name="T62" fmla="*/ 89 w 425"/>
                <a:gd name="T63" fmla="*/ 31 h 318"/>
                <a:gd name="T64" fmla="*/ 98 w 425"/>
                <a:gd name="T65" fmla="*/ 48 h 318"/>
                <a:gd name="T66" fmla="*/ 105 w 425"/>
                <a:gd name="T67" fmla="*/ 54 h 318"/>
                <a:gd name="T68" fmla="*/ 117 w 425"/>
                <a:gd name="T69" fmla="*/ 64 h 318"/>
                <a:gd name="T70" fmla="*/ 133 w 425"/>
                <a:gd name="T71" fmla="*/ 60 h 318"/>
                <a:gd name="T72" fmla="*/ 169 w 425"/>
                <a:gd name="T73" fmla="*/ 58 h 318"/>
                <a:gd name="T74" fmla="*/ 184 w 425"/>
                <a:gd name="T75" fmla="*/ 53 h 318"/>
                <a:gd name="T76" fmla="*/ 195 w 425"/>
                <a:gd name="T77" fmla="*/ 65 h 318"/>
                <a:gd name="T78" fmla="*/ 210 w 425"/>
                <a:gd name="T79" fmla="*/ 78 h 318"/>
                <a:gd name="T80" fmla="*/ 211 w 425"/>
                <a:gd name="T81" fmla="*/ 90 h 318"/>
                <a:gd name="T82" fmla="*/ 218 w 425"/>
                <a:gd name="T83" fmla="*/ 99 h 318"/>
                <a:gd name="T84" fmla="*/ 233 w 425"/>
                <a:gd name="T85" fmla="*/ 104 h 318"/>
                <a:gd name="T86" fmla="*/ 245 w 425"/>
                <a:gd name="T87" fmla="*/ 110 h 318"/>
                <a:gd name="T88" fmla="*/ 261 w 425"/>
                <a:gd name="T89" fmla="*/ 98 h 318"/>
                <a:gd name="T90" fmla="*/ 285 w 425"/>
                <a:gd name="T91" fmla="*/ 87 h 318"/>
                <a:gd name="T92" fmla="*/ 289 w 425"/>
                <a:gd name="T93" fmla="*/ 71 h 318"/>
                <a:gd name="T94" fmla="*/ 302 w 425"/>
                <a:gd name="T95" fmla="*/ 61 h 318"/>
                <a:gd name="T96" fmla="*/ 309 w 425"/>
                <a:gd name="T97" fmla="*/ 58 h 318"/>
                <a:gd name="T98" fmla="*/ 327 w 425"/>
                <a:gd name="T99" fmla="*/ 50 h 318"/>
                <a:gd name="T100" fmla="*/ 339 w 425"/>
                <a:gd name="T101" fmla="*/ 56 h 318"/>
                <a:gd name="T102" fmla="*/ 360 w 425"/>
                <a:gd name="T103" fmla="*/ 65 h 318"/>
                <a:gd name="T104" fmla="*/ 378 w 425"/>
                <a:gd name="T105" fmla="*/ 64 h 318"/>
                <a:gd name="T106" fmla="*/ 395 w 425"/>
                <a:gd name="T107" fmla="*/ 72 h 318"/>
                <a:gd name="T108" fmla="*/ 414 w 425"/>
                <a:gd name="T109" fmla="*/ 92 h 318"/>
                <a:gd name="T110" fmla="*/ 420 w 425"/>
                <a:gd name="T111" fmla="*/ 10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5" h="318">
                  <a:moveTo>
                    <a:pt x="425" y="119"/>
                  </a:moveTo>
                  <a:cubicBezTo>
                    <a:pt x="423" y="119"/>
                    <a:pt x="423" y="120"/>
                    <a:pt x="422" y="121"/>
                  </a:cubicBezTo>
                  <a:cubicBezTo>
                    <a:pt x="422" y="121"/>
                    <a:pt x="420" y="122"/>
                    <a:pt x="419" y="122"/>
                  </a:cubicBezTo>
                  <a:cubicBezTo>
                    <a:pt x="419" y="122"/>
                    <a:pt x="418" y="122"/>
                    <a:pt x="417" y="120"/>
                  </a:cubicBezTo>
                  <a:cubicBezTo>
                    <a:pt x="417" y="118"/>
                    <a:pt x="417" y="120"/>
                    <a:pt x="416" y="118"/>
                  </a:cubicBezTo>
                  <a:cubicBezTo>
                    <a:pt x="415" y="116"/>
                    <a:pt x="415" y="118"/>
                    <a:pt x="413" y="118"/>
                  </a:cubicBezTo>
                  <a:cubicBezTo>
                    <a:pt x="410" y="119"/>
                    <a:pt x="413" y="126"/>
                    <a:pt x="413" y="126"/>
                  </a:cubicBezTo>
                  <a:cubicBezTo>
                    <a:pt x="413" y="126"/>
                    <a:pt x="412" y="127"/>
                    <a:pt x="411" y="128"/>
                  </a:cubicBezTo>
                  <a:cubicBezTo>
                    <a:pt x="410" y="129"/>
                    <a:pt x="409" y="129"/>
                    <a:pt x="409" y="130"/>
                  </a:cubicBezTo>
                  <a:cubicBezTo>
                    <a:pt x="409" y="130"/>
                    <a:pt x="409" y="130"/>
                    <a:pt x="409" y="130"/>
                  </a:cubicBezTo>
                  <a:cubicBezTo>
                    <a:pt x="408" y="131"/>
                    <a:pt x="409" y="133"/>
                    <a:pt x="408" y="133"/>
                  </a:cubicBezTo>
                  <a:cubicBezTo>
                    <a:pt x="408" y="134"/>
                    <a:pt x="406" y="135"/>
                    <a:pt x="403" y="136"/>
                  </a:cubicBezTo>
                  <a:cubicBezTo>
                    <a:pt x="401" y="137"/>
                    <a:pt x="402" y="138"/>
                    <a:pt x="401" y="141"/>
                  </a:cubicBezTo>
                  <a:cubicBezTo>
                    <a:pt x="400" y="143"/>
                    <a:pt x="404" y="141"/>
                    <a:pt x="406" y="141"/>
                  </a:cubicBezTo>
                  <a:cubicBezTo>
                    <a:pt x="409" y="141"/>
                    <a:pt x="411" y="141"/>
                    <a:pt x="414" y="139"/>
                  </a:cubicBezTo>
                  <a:cubicBezTo>
                    <a:pt x="418" y="138"/>
                    <a:pt x="417" y="140"/>
                    <a:pt x="418" y="140"/>
                  </a:cubicBezTo>
                  <a:cubicBezTo>
                    <a:pt x="419" y="141"/>
                    <a:pt x="418" y="144"/>
                    <a:pt x="418" y="145"/>
                  </a:cubicBezTo>
                  <a:cubicBezTo>
                    <a:pt x="417" y="146"/>
                    <a:pt x="417" y="147"/>
                    <a:pt x="414" y="150"/>
                  </a:cubicBezTo>
                  <a:cubicBezTo>
                    <a:pt x="412" y="153"/>
                    <a:pt x="411" y="150"/>
                    <a:pt x="409" y="150"/>
                  </a:cubicBezTo>
                  <a:cubicBezTo>
                    <a:pt x="408" y="150"/>
                    <a:pt x="409" y="154"/>
                    <a:pt x="409" y="157"/>
                  </a:cubicBezTo>
                  <a:cubicBezTo>
                    <a:pt x="409" y="161"/>
                    <a:pt x="408" y="159"/>
                    <a:pt x="406" y="162"/>
                  </a:cubicBezTo>
                  <a:cubicBezTo>
                    <a:pt x="404" y="164"/>
                    <a:pt x="402" y="165"/>
                    <a:pt x="401" y="167"/>
                  </a:cubicBezTo>
                  <a:cubicBezTo>
                    <a:pt x="400" y="169"/>
                    <a:pt x="402" y="171"/>
                    <a:pt x="401" y="171"/>
                  </a:cubicBezTo>
                  <a:cubicBezTo>
                    <a:pt x="401" y="172"/>
                    <a:pt x="400" y="172"/>
                    <a:pt x="396" y="175"/>
                  </a:cubicBezTo>
                  <a:cubicBezTo>
                    <a:pt x="392" y="177"/>
                    <a:pt x="388" y="179"/>
                    <a:pt x="386" y="182"/>
                  </a:cubicBezTo>
                  <a:cubicBezTo>
                    <a:pt x="384" y="184"/>
                    <a:pt x="387" y="184"/>
                    <a:pt x="387" y="186"/>
                  </a:cubicBezTo>
                  <a:cubicBezTo>
                    <a:pt x="388" y="188"/>
                    <a:pt x="382" y="194"/>
                    <a:pt x="381" y="194"/>
                  </a:cubicBezTo>
                  <a:cubicBezTo>
                    <a:pt x="380" y="195"/>
                    <a:pt x="378" y="197"/>
                    <a:pt x="369" y="199"/>
                  </a:cubicBezTo>
                  <a:cubicBezTo>
                    <a:pt x="360" y="201"/>
                    <a:pt x="362" y="203"/>
                    <a:pt x="360" y="205"/>
                  </a:cubicBezTo>
                  <a:cubicBezTo>
                    <a:pt x="358" y="206"/>
                    <a:pt x="360" y="207"/>
                    <a:pt x="362" y="209"/>
                  </a:cubicBezTo>
                  <a:cubicBezTo>
                    <a:pt x="364" y="211"/>
                    <a:pt x="364" y="211"/>
                    <a:pt x="364" y="212"/>
                  </a:cubicBezTo>
                  <a:cubicBezTo>
                    <a:pt x="365" y="213"/>
                    <a:pt x="363" y="216"/>
                    <a:pt x="362" y="218"/>
                  </a:cubicBezTo>
                  <a:cubicBezTo>
                    <a:pt x="361" y="221"/>
                    <a:pt x="361" y="222"/>
                    <a:pt x="361" y="225"/>
                  </a:cubicBezTo>
                  <a:cubicBezTo>
                    <a:pt x="361" y="227"/>
                    <a:pt x="363" y="227"/>
                    <a:pt x="363" y="228"/>
                  </a:cubicBezTo>
                  <a:cubicBezTo>
                    <a:pt x="363" y="229"/>
                    <a:pt x="351" y="237"/>
                    <a:pt x="348" y="240"/>
                  </a:cubicBezTo>
                  <a:cubicBezTo>
                    <a:pt x="348" y="241"/>
                    <a:pt x="346" y="242"/>
                    <a:pt x="344" y="244"/>
                  </a:cubicBezTo>
                  <a:cubicBezTo>
                    <a:pt x="340" y="247"/>
                    <a:pt x="336" y="250"/>
                    <a:pt x="333" y="252"/>
                  </a:cubicBezTo>
                  <a:cubicBezTo>
                    <a:pt x="331" y="255"/>
                    <a:pt x="331" y="255"/>
                    <a:pt x="332" y="256"/>
                  </a:cubicBezTo>
                  <a:cubicBezTo>
                    <a:pt x="332" y="256"/>
                    <a:pt x="332" y="257"/>
                    <a:pt x="333" y="257"/>
                  </a:cubicBezTo>
                  <a:cubicBezTo>
                    <a:pt x="333" y="259"/>
                    <a:pt x="335" y="259"/>
                    <a:pt x="336" y="261"/>
                  </a:cubicBezTo>
                  <a:cubicBezTo>
                    <a:pt x="336" y="263"/>
                    <a:pt x="330" y="268"/>
                    <a:pt x="330" y="268"/>
                  </a:cubicBezTo>
                  <a:cubicBezTo>
                    <a:pt x="330" y="268"/>
                    <a:pt x="328" y="271"/>
                    <a:pt x="328" y="274"/>
                  </a:cubicBezTo>
                  <a:cubicBezTo>
                    <a:pt x="327" y="275"/>
                    <a:pt x="326" y="275"/>
                    <a:pt x="326" y="275"/>
                  </a:cubicBezTo>
                  <a:cubicBezTo>
                    <a:pt x="324" y="276"/>
                    <a:pt x="322" y="279"/>
                    <a:pt x="320" y="281"/>
                  </a:cubicBezTo>
                  <a:cubicBezTo>
                    <a:pt x="319" y="283"/>
                    <a:pt x="316" y="288"/>
                    <a:pt x="315" y="290"/>
                  </a:cubicBezTo>
                  <a:cubicBezTo>
                    <a:pt x="314" y="291"/>
                    <a:pt x="312" y="293"/>
                    <a:pt x="311" y="295"/>
                  </a:cubicBezTo>
                  <a:cubicBezTo>
                    <a:pt x="309" y="296"/>
                    <a:pt x="308" y="296"/>
                    <a:pt x="304" y="296"/>
                  </a:cubicBezTo>
                  <a:cubicBezTo>
                    <a:pt x="301" y="297"/>
                    <a:pt x="299" y="298"/>
                    <a:pt x="297" y="298"/>
                  </a:cubicBezTo>
                  <a:cubicBezTo>
                    <a:pt x="296" y="298"/>
                    <a:pt x="293" y="295"/>
                    <a:pt x="293" y="295"/>
                  </a:cubicBezTo>
                  <a:cubicBezTo>
                    <a:pt x="293" y="295"/>
                    <a:pt x="290" y="293"/>
                    <a:pt x="289" y="292"/>
                  </a:cubicBezTo>
                  <a:cubicBezTo>
                    <a:pt x="288" y="291"/>
                    <a:pt x="288" y="290"/>
                    <a:pt x="285" y="289"/>
                  </a:cubicBezTo>
                  <a:cubicBezTo>
                    <a:pt x="282" y="288"/>
                    <a:pt x="282" y="289"/>
                    <a:pt x="282" y="290"/>
                  </a:cubicBezTo>
                  <a:cubicBezTo>
                    <a:pt x="281" y="292"/>
                    <a:pt x="280" y="294"/>
                    <a:pt x="280" y="295"/>
                  </a:cubicBezTo>
                  <a:cubicBezTo>
                    <a:pt x="279" y="296"/>
                    <a:pt x="277" y="298"/>
                    <a:pt x="275" y="298"/>
                  </a:cubicBezTo>
                  <a:cubicBezTo>
                    <a:pt x="273" y="298"/>
                    <a:pt x="269" y="298"/>
                    <a:pt x="267" y="297"/>
                  </a:cubicBezTo>
                  <a:cubicBezTo>
                    <a:pt x="265" y="297"/>
                    <a:pt x="266" y="296"/>
                    <a:pt x="266" y="294"/>
                  </a:cubicBezTo>
                  <a:cubicBezTo>
                    <a:pt x="266" y="293"/>
                    <a:pt x="267" y="292"/>
                    <a:pt x="267" y="291"/>
                  </a:cubicBezTo>
                  <a:cubicBezTo>
                    <a:pt x="267" y="290"/>
                    <a:pt x="266" y="289"/>
                    <a:pt x="265" y="287"/>
                  </a:cubicBezTo>
                  <a:cubicBezTo>
                    <a:pt x="264" y="286"/>
                    <a:pt x="263" y="288"/>
                    <a:pt x="262" y="288"/>
                  </a:cubicBezTo>
                  <a:cubicBezTo>
                    <a:pt x="262" y="289"/>
                    <a:pt x="262" y="291"/>
                    <a:pt x="261" y="292"/>
                  </a:cubicBezTo>
                  <a:cubicBezTo>
                    <a:pt x="261" y="292"/>
                    <a:pt x="261" y="292"/>
                    <a:pt x="260" y="291"/>
                  </a:cubicBezTo>
                  <a:cubicBezTo>
                    <a:pt x="260" y="290"/>
                    <a:pt x="259" y="287"/>
                    <a:pt x="258" y="285"/>
                  </a:cubicBezTo>
                  <a:cubicBezTo>
                    <a:pt x="257" y="282"/>
                    <a:pt x="255" y="281"/>
                    <a:pt x="254" y="281"/>
                  </a:cubicBezTo>
                  <a:cubicBezTo>
                    <a:pt x="254" y="280"/>
                    <a:pt x="251" y="278"/>
                    <a:pt x="251" y="277"/>
                  </a:cubicBezTo>
                  <a:cubicBezTo>
                    <a:pt x="250" y="277"/>
                    <a:pt x="252" y="276"/>
                    <a:pt x="253" y="275"/>
                  </a:cubicBezTo>
                  <a:cubicBezTo>
                    <a:pt x="254" y="274"/>
                    <a:pt x="251" y="273"/>
                    <a:pt x="250" y="272"/>
                  </a:cubicBezTo>
                  <a:cubicBezTo>
                    <a:pt x="248" y="272"/>
                    <a:pt x="247" y="272"/>
                    <a:pt x="245" y="272"/>
                  </a:cubicBezTo>
                  <a:cubicBezTo>
                    <a:pt x="243" y="271"/>
                    <a:pt x="242" y="271"/>
                    <a:pt x="241" y="269"/>
                  </a:cubicBezTo>
                  <a:cubicBezTo>
                    <a:pt x="240" y="267"/>
                    <a:pt x="241" y="266"/>
                    <a:pt x="241" y="265"/>
                  </a:cubicBezTo>
                  <a:cubicBezTo>
                    <a:pt x="241" y="264"/>
                    <a:pt x="239" y="263"/>
                    <a:pt x="237" y="263"/>
                  </a:cubicBezTo>
                  <a:cubicBezTo>
                    <a:pt x="235" y="263"/>
                    <a:pt x="232" y="265"/>
                    <a:pt x="231" y="266"/>
                  </a:cubicBezTo>
                  <a:cubicBezTo>
                    <a:pt x="230" y="266"/>
                    <a:pt x="228" y="267"/>
                    <a:pt x="227" y="268"/>
                  </a:cubicBezTo>
                  <a:cubicBezTo>
                    <a:pt x="226" y="268"/>
                    <a:pt x="224" y="267"/>
                    <a:pt x="223" y="267"/>
                  </a:cubicBezTo>
                  <a:cubicBezTo>
                    <a:pt x="222" y="266"/>
                    <a:pt x="221" y="265"/>
                    <a:pt x="220" y="265"/>
                  </a:cubicBezTo>
                  <a:cubicBezTo>
                    <a:pt x="219" y="264"/>
                    <a:pt x="216" y="263"/>
                    <a:pt x="214" y="263"/>
                  </a:cubicBezTo>
                  <a:cubicBezTo>
                    <a:pt x="213" y="263"/>
                    <a:pt x="212" y="268"/>
                    <a:pt x="211" y="270"/>
                  </a:cubicBezTo>
                  <a:cubicBezTo>
                    <a:pt x="211" y="271"/>
                    <a:pt x="211" y="275"/>
                    <a:pt x="211" y="278"/>
                  </a:cubicBezTo>
                  <a:cubicBezTo>
                    <a:pt x="210" y="281"/>
                    <a:pt x="208" y="285"/>
                    <a:pt x="207" y="288"/>
                  </a:cubicBezTo>
                  <a:cubicBezTo>
                    <a:pt x="206" y="291"/>
                    <a:pt x="205" y="296"/>
                    <a:pt x="204" y="300"/>
                  </a:cubicBezTo>
                  <a:cubicBezTo>
                    <a:pt x="203" y="304"/>
                    <a:pt x="203" y="305"/>
                    <a:pt x="202" y="309"/>
                  </a:cubicBezTo>
                  <a:cubicBezTo>
                    <a:pt x="201" y="314"/>
                    <a:pt x="198" y="314"/>
                    <a:pt x="196" y="314"/>
                  </a:cubicBezTo>
                  <a:cubicBezTo>
                    <a:pt x="193" y="315"/>
                    <a:pt x="195" y="313"/>
                    <a:pt x="195" y="311"/>
                  </a:cubicBezTo>
                  <a:cubicBezTo>
                    <a:pt x="196" y="309"/>
                    <a:pt x="194" y="307"/>
                    <a:pt x="192" y="306"/>
                  </a:cubicBezTo>
                  <a:cubicBezTo>
                    <a:pt x="191" y="305"/>
                    <a:pt x="190" y="305"/>
                    <a:pt x="190" y="302"/>
                  </a:cubicBezTo>
                  <a:cubicBezTo>
                    <a:pt x="189" y="299"/>
                    <a:pt x="191" y="300"/>
                    <a:pt x="191" y="298"/>
                  </a:cubicBezTo>
                  <a:cubicBezTo>
                    <a:pt x="191" y="296"/>
                    <a:pt x="188" y="297"/>
                    <a:pt x="185" y="297"/>
                  </a:cubicBezTo>
                  <a:cubicBezTo>
                    <a:pt x="183" y="297"/>
                    <a:pt x="183" y="300"/>
                    <a:pt x="182" y="301"/>
                  </a:cubicBezTo>
                  <a:cubicBezTo>
                    <a:pt x="181" y="302"/>
                    <a:pt x="181" y="302"/>
                    <a:pt x="180" y="301"/>
                  </a:cubicBezTo>
                  <a:cubicBezTo>
                    <a:pt x="178" y="301"/>
                    <a:pt x="178" y="299"/>
                    <a:pt x="176" y="298"/>
                  </a:cubicBezTo>
                  <a:cubicBezTo>
                    <a:pt x="175" y="297"/>
                    <a:pt x="175" y="300"/>
                    <a:pt x="175" y="301"/>
                  </a:cubicBezTo>
                  <a:cubicBezTo>
                    <a:pt x="174" y="302"/>
                    <a:pt x="173" y="302"/>
                    <a:pt x="173" y="302"/>
                  </a:cubicBezTo>
                  <a:cubicBezTo>
                    <a:pt x="172" y="302"/>
                    <a:pt x="170" y="300"/>
                    <a:pt x="167" y="298"/>
                  </a:cubicBezTo>
                  <a:cubicBezTo>
                    <a:pt x="165" y="295"/>
                    <a:pt x="164" y="296"/>
                    <a:pt x="161" y="297"/>
                  </a:cubicBezTo>
                  <a:cubicBezTo>
                    <a:pt x="159" y="298"/>
                    <a:pt x="160" y="302"/>
                    <a:pt x="160" y="304"/>
                  </a:cubicBezTo>
                  <a:cubicBezTo>
                    <a:pt x="160" y="306"/>
                    <a:pt x="160" y="309"/>
                    <a:pt x="160" y="311"/>
                  </a:cubicBezTo>
                  <a:cubicBezTo>
                    <a:pt x="160" y="314"/>
                    <a:pt x="157" y="316"/>
                    <a:pt x="156" y="317"/>
                  </a:cubicBezTo>
                  <a:cubicBezTo>
                    <a:pt x="155" y="318"/>
                    <a:pt x="153" y="318"/>
                    <a:pt x="150" y="318"/>
                  </a:cubicBezTo>
                  <a:cubicBezTo>
                    <a:pt x="147" y="318"/>
                    <a:pt x="144" y="318"/>
                    <a:pt x="143" y="318"/>
                  </a:cubicBezTo>
                  <a:cubicBezTo>
                    <a:pt x="142" y="318"/>
                    <a:pt x="140" y="318"/>
                    <a:pt x="136" y="316"/>
                  </a:cubicBezTo>
                  <a:cubicBezTo>
                    <a:pt x="133" y="314"/>
                    <a:pt x="134" y="314"/>
                    <a:pt x="131" y="313"/>
                  </a:cubicBezTo>
                  <a:cubicBezTo>
                    <a:pt x="127" y="313"/>
                    <a:pt x="129" y="314"/>
                    <a:pt x="128" y="316"/>
                  </a:cubicBezTo>
                  <a:cubicBezTo>
                    <a:pt x="127" y="317"/>
                    <a:pt x="124" y="317"/>
                    <a:pt x="120" y="316"/>
                  </a:cubicBezTo>
                  <a:cubicBezTo>
                    <a:pt x="117" y="314"/>
                    <a:pt x="118" y="316"/>
                    <a:pt x="116" y="316"/>
                  </a:cubicBezTo>
                  <a:cubicBezTo>
                    <a:pt x="114" y="316"/>
                    <a:pt x="111" y="314"/>
                    <a:pt x="111" y="312"/>
                  </a:cubicBezTo>
                  <a:cubicBezTo>
                    <a:pt x="110" y="310"/>
                    <a:pt x="112" y="309"/>
                    <a:pt x="112" y="307"/>
                  </a:cubicBezTo>
                  <a:cubicBezTo>
                    <a:pt x="112" y="304"/>
                    <a:pt x="110" y="305"/>
                    <a:pt x="109" y="304"/>
                  </a:cubicBezTo>
                  <a:cubicBezTo>
                    <a:pt x="108" y="304"/>
                    <a:pt x="108" y="301"/>
                    <a:pt x="108" y="299"/>
                  </a:cubicBezTo>
                  <a:cubicBezTo>
                    <a:pt x="109" y="298"/>
                    <a:pt x="111" y="300"/>
                    <a:pt x="112" y="299"/>
                  </a:cubicBezTo>
                  <a:cubicBezTo>
                    <a:pt x="113" y="299"/>
                    <a:pt x="114" y="298"/>
                    <a:pt x="117" y="297"/>
                  </a:cubicBezTo>
                  <a:cubicBezTo>
                    <a:pt x="120" y="296"/>
                    <a:pt x="118" y="295"/>
                    <a:pt x="117" y="292"/>
                  </a:cubicBezTo>
                  <a:cubicBezTo>
                    <a:pt x="116" y="288"/>
                    <a:pt x="119" y="279"/>
                    <a:pt x="119" y="279"/>
                  </a:cubicBezTo>
                  <a:cubicBezTo>
                    <a:pt x="119" y="278"/>
                    <a:pt x="115" y="273"/>
                    <a:pt x="113" y="273"/>
                  </a:cubicBezTo>
                  <a:cubicBezTo>
                    <a:pt x="111" y="273"/>
                    <a:pt x="108" y="274"/>
                    <a:pt x="107" y="273"/>
                  </a:cubicBezTo>
                  <a:cubicBezTo>
                    <a:pt x="105" y="273"/>
                    <a:pt x="105" y="271"/>
                    <a:pt x="105" y="270"/>
                  </a:cubicBezTo>
                  <a:cubicBezTo>
                    <a:pt x="105" y="269"/>
                    <a:pt x="102" y="268"/>
                    <a:pt x="102" y="268"/>
                  </a:cubicBezTo>
                  <a:cubicBezTo>
                    <a:pt x="101" y="268"/>
                    <a:pt x="99" y="269"/>
                    <a:pt x="97" y="269"/>
                  </a:cubicBezTo>
                  <a:cubicBezTo>
                    <a:pt x="96" y="269"/>
                    <a:pt x="93" y="268"/>
                    <a:pt x="92" y="266"/>
                  </a:cubicBezTo>
                  <a:cubicBezTo>
                    <a:pt x="92" y="265"/>
                    <a:pt x="91" y="259"/>
                    <a:pt x="91" y="258"/>
                  </a:cubicBezTo>
                  <a:cubicBezTo>
                    <a:pt x="91" y="257"/>
                    <a:pt x="88" y="250"/>
                    <a:pt x="87" y="248"/>
                  </a:cubicBezTo>
                  <a:cubicBezTo>
                    <a:pt x="87" y="247"/>
                    <a:pt x="83" y="242"/>
                    <a:pt x="83" y="240"/>
                  </a:cubicBezTo>
                  <a:cubicBezTo>
                    <a:pt x="83" y="239"/>
                    <a:pt x="82" y="236"/>
                    <a:pt x="80" y="233"/>
                  </a:cubicBezTo>
                  <a:cubicBezTo>
                    <a:pt x="77" y="230"/>
                    <a:pt x="79" y="235"/>
                    <a:pt x="76" y="239"/>
                  </a:cubicBezTo>
                  <a:cubicBezTo>
                    <a:pt x="73" y="243"/>
                    <a:pt x="76" y="241"/>
                    <a:pt x="76" y="243"/>
                  </a:cubicBezTo>
                  <a:cubicBezTo>
                    <a:pt x="76" y="245"/>
                    <a:pt x="75" y="244"/>
                    <a:pt x="73" y="245"/>
                  </a:cubicBezTo>
                  <a:cubicBezTo>
                    <a:pt x="72" y="245"/>
                    <a:pt x="72" y="249"/>
                    <a:pt x="69" y="249"/>
                  </a:cubicBezTo>
                  <a:cubicBezTo>
                    <a:pt x="66" y="250"/>
                    <a:pt x="65" y="249"/>
                    <a:pt x="63" y="248"/>
                  </a:cubicBezTo>
                  <a:cubicBezTo>
                    <a:pt x="61" y="247"/>
                    <a:pt x="62" y="243"/>
                    <a:pt x="60" y="242"/>
                  </a:cubicBezTo>
                  <a:cubicBezTo>
                    <a:pt x="57" y="241"/>
                    <a:pt x="57" y="242"/>
                    <a:pt x="56" y="243"/>
                  </a:cubicBezTo>
                  <a:cubicBezTo>
                    <a:pt x="55" y="244"/>
                    <a:pt x="54" y="245"/>
                    <a:pt x="51" y="246"/>
                  </a:cubicBezTo>
                  <a:cubicBezTo>
                    <a:pt x="47" y="246"/>
                    <a:pt x="49" y="243"/>
                    <a:pt x="48" y="243"/>
                  </a:cubicBezTo>
                  <a:cubicBezTo>
                    <a:pt x="47" y="242"/>
                    <a:pt x="44" y="243"/>
                    <a:pt x="43" y="245"/>
                  </a:cubicBezTo>
                  <a:cubicBezTo>
                    <a:pt x="41" y="247"/>
                    <a:pt x="39" y="246"/>
                    <a:pt x="37" y="246"/>
                  </a:cubicBezTo>
                  <a:cubicBezTo>
                    <a:pt x="35" y="246"/>
                    <a:pt x="34" y="242"/>
                    <a:pt x="32" y="240"/>
                  </a:cubicBezTo>
                  <a:cubicBezTo>
                    <a:pt x="29" y="239"/>
                    <a:pt x="22" y="236"/>
                    <a:pt x="21" y="233"/>
                  </a:cubicBezTo>
                  <a:cubicBezTo>
                    <a:pt x="21" y="232"/>
                    <a:pt x="20" y="232"/>
                    <a:pt x="20" y="231"/>
                  </a:cubicBezTo>
                  <a:cubicBezTo>
                    <a:pt x="21" y="229"/>
                    <a:pt x="23" y="228"/>
                    <a:pt x="24" y="226"/>
                  </a:cubicBezTo>
                  <a:cubicBezTo>
                    <a:pt x="25" y="223"/>
                    <a:pt x="24" y="220"/>
                    <a:pt x="23" y="217"/>
                  </a:cubicBezTo>
                  <a:cubicBezTo>
                    <a:pt x="22" y="214"/>
                    <a:pt x="23" y="213"/>
                    <a:pt x="25" y="212"/>
                  </a:cubicBezTo>
                  <a:cubicBezTo>
                    <a:pt x="26" y="211"/>
                    <a:pt x="23" y="208"/>
                    <a:pt x="23" y="207"/>
                  </a:cubicBezTo>
                  <a:cubicBezTo>
                    <a:pt x="23" y="205"/>
                    <a:pt x="25" y="201"/>
                    <a:pt x="25" y="198"/>
                  </a:cubicBezTo>
                  <a:cubicBezTo>
                    <a:pt x="25" y="195"/>
                    <a:pt x="23" y="195"/>
                    <a:pt x="21" y="193"/>
                  </a:cubicBezTo>
                  <a:cubicBezTo>
                    <a:pt x="19" y="191"/>
                    <a:pt x="20" y="190"/>
                    <a:pt x="21" y="186"/>
                  </a:cubicBezTo>
                  <a:cubicBezTo>
                    <a:pt x="21" y="183"/>
                    <a:pt x="16" y="171"/>
                    <a:pt x="16" y="169"/>
                  </a:cubicBezTo>
                  <a:cubicBezTo>
                    <a:pt x="16" y="168"/>
                    <a:pt x="17" y="165"/>
                    <a:pt x="16" y="163"/>
                  </a:cubicBezTo>
                  <a:cubicBezTo>
                    <a:pt x="15" y="161"/>
                    <a:pt x="10" y="158"/>
                    <a:pt x="7" y="156"/>
                  </a:cubicBezTo>
                  <a:cubicBezTo>
                    <a:pt x="3" y="153"/>
                    <a:pt x="7" y="149"/>
                    <a:pt x="9" y="145"/>
                  </a:cubicBezTo>
                  <a:cubicBezTo>
                    <a:pt x="11" y="141"/>
                    <a:pt x="11" y="138"/>
                    <a:pt x="9" y="133"/>
                  </a:cubicBezTo>
                  <a:cubicBezTo>
                    <a:pt x="7" y="128"/>
                    <a:pt x="4" y="128"/>
                    <a:pt x="3" y="123"/>
                  </a:cubicBezTo>
                  <a:cubicBezTo>
                    <a:pt x="1" y="119"/>
                    <a:pt x="6" y="121"/>
                    <a:pt x="9" y="120"/>
                  </a:cubicBezTo>
                  <a:cubicBezTo>
                    <a:pt x="12" y="120"/>
                    <a:pt x="12" y="121"/>
                    <a:pt x="15" y="119"/>
                  </a:cubicBezTo>
                  <a:cubicBezTo>
                    <a:pt x="18" y="118"/>
                    <a:pt x="15" y="116"/>
                    <a:pt x="14" y="114"/>
                  </a:cubicBezTo>
                  <a:cubicBezTo>
                    <a:pt x="13" y="113"/>
                    <a:pt x="12" y="110"/>
                    <a:pt x="11" y="108"/>
                  </a:cubicBezTo>
                  <a:cubicBezTo>
                    <a:pt x="11" y="106"/>
                    <a:pt x="10" y="104"/>
                    <a:pt x="10" y="103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5" y="97"/>
                    <a:pt x="4" y="97"/>
                    <a:pt x="2" y="95"/>
                  </a:cubicBezTo>
                  <a:cubicBezTo>
                    <a:pt x="0" y="93"/>
                    <a:pt x="3" y="91"/>
                    <a:pt x="6" y="91"/>
                  </a:cubicBezTo>
                  <a:cubicBezTo>
                    <a:pt x="8" y="91"/>
                    <a:pt x="9" y="90"/>
                    <a:pt x="11" y="89"/>
                  </a:cubicBezTo>
                  <a:cubicBezTo>
                    <a:pt x="13" y="89"/>
                    <a:pt x="16" y="88"/>
                    <a:pt x="19" y="87"/>
                  </a:cubicBezTo>
                  <a:cubicBezTo>
                    <a:pt x="22" y="85"/>
                    <a:pt x="19" y="84"/>
                    <a:pt x="19" y="83"/>
                  </a:cubicBezTo>
                  <a:cubicBezTo>
                    <a:pt x="19" y="81"/>
                    <a:pt x="21" y="80"/>
                    <a:pt x="20" y="78"/>
                  </a:cubicBezTo>
                  <a:cubicBezTo>
                    <a:pt x="20" y="77"/>
                    <a:pt x="18" y="75"/>
                    <a:pt x="17" y="73"/>
                  </a:cubicBezTo>
                  <a:cubicBezTo>
                    <a:pt x="16" y="70"/>
                    <a:pt x="20" y="69"/>
                    <a:pt x="23" y="67"/>
                  </a:cubicBezTo>
                  <a:cubicBezTo>
                    <a:pt x="26" y="65"/>
                    <a:pt x="28" y="64"/>
                    <a:pt x="29" y="62"/>
                  </a:cubicBezTo>
                  <a:cubicBezTo>
                    <a:pt x="30" y="60"/>
                    <a:pt x="27" y="57"/>
                    <a:pt x="27" y="54"/>
                  </a:cubicBezTo>
                  <a:cubicBezTo>
                    <a:pt x="26" y="51"/>
                    <a:pt x="29" y="52"/>
                    <a:pt x="29" y="51"/>
                  </a:cubicBezTo>
                  <a:cubicBezTo>
                    <a:pt x="28" y="50"/>
                    <a:pt x="25" y="47"/>
                    <a:pt x="22" y="43"/>
                  </a:cubicBezTo>
                  <a:cubicBezTo>
                    <a:pt x="18" y="39"/>
                    <a:pt x="18" y="36"/>
                    <a:pt x="17" y="35"/>
                  </a:cubicBezTo>
                  <a:cubicBezTo>
                    <a:pt x="17" y="34"/>
                    <a:pt x="15" y="33"/>
                    <a:pt x="13" y="32"/>
                  </a:cubicBezTo>
                  <a:cubicBezTo>
                    <a:pt x="14" y="31"/>
                    <a:pt x="15" y="31"/>
                    <a:pt x="16" y="29"/>
                  </a:cubicBezTo>
                  <a:cubicBezTo>
                    <a:pt x="17" y="27"/>
                    <a:pt x="21" y="25"/>
                    <a:pt x="21" y="23"/>
                  </a:cubicBezTo>
                  <a:cubicBezTo>
                    <a:pt x="22" y="21"/>
                    <a:pt x="23" y="19"/>
                    <a:pt x="21" y="16"/>
                  </a:cubicBezTo>
                  <a:cubicBezTo>
                    <a:pt x="20" y="13"/>
                    <a:pt x="20" y="11"/>
                    <a:pt x="21" y="10"/>
                  </a:cubicBezTo>
                  <a:cubicBezTo>
                    <a:pt x="22" y="8"/>
                    <a:pt x="21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4"/>
                    <a:pt x="35" y="4"/>
                    <a:pt x="38" y="4"/>
                  </a:cubicBezTo>
                  <a:cubicBezTo>
                    <a:pt x="41" y="4"/>
                    <a:pt x="47" y="4"/>
                    <a:pt x="48" y="4"/>
                  </a:cubicBezTo>
                  <a:cubicBezTo>
                    <a:pt x="49" y="3"/>
                    <a:pt x="53" y="2"/>
                    <a:pt x="57" y="0"/>
                  </a:cubicBezTo>
                  <a:cubicBezTo>
                    <a:pt x="57" y="1"/>
                    <a:pt x="57" y="2"/>
                    <a:pt x="58" y="3"/>
                  </a:cubicBezTo>
                  <a:cubicBezTo>
                    <a:pt x="58" y="4"/>
                    <a:pt x="60" y="4"/>
                    <a:pt x="61" y="3"/>
                  </a:cubicBezTo>
                  <a:cubicBezTo>
                    <a:pt x="62" y="3"/>
                    <a:pt x="63" y="2"/>
                    <a:pt x="64" y="2"/>
                  </a:cubicBezTo>
                  <a:cubicBezTo>
                    <a:pt x="64" y="2"/>
                    <a:pt x="65" y="2"/>
                    <a:pt x="65" y="2"/>
                  </a:cubicBezTo>
                  <a:cubicBezTo>
                    <a:pt x="66" y="4"/>
                    <a:pt x="67" y="5"/>
                    <a:pt x="68" y="6"/>
                  </a:cubicBezTo>
                  <a:cubicBezTo>
                    <a:pt x="68" y="6"/>
                    <a:pt x="69" y="6"/>
                    <a:pt x="71" y="8"/>
                  </a:cubicBezTo>
                  <a:cubicBezTo>
                    <a:pt x="72" y="10"/>
                    <a:pt x="73" y="12"/>
                    <a:pt x="75" y="14"/>
                  </a:cubicBezTo>
                  <a:cubicBezTo>
                    <a:pt x="75" y="14"/>
                    <a:pt x="79" y="16"/>
                    <a:pt x="78" y="18"/>
                  </a:cubicBezTo>
                  <a:cubicBezTo>
                    <a:pt x="77" y="19"/>
                    <a:pt x="75" y="19"/>
                    <a:pt x="76" y="21"/>
                  </a:cubicBezTo>
                  <a:cubicBezTo>
                    <a:pt x="77" y="23"/>
                    <a:pt x="77" y="23"/>
                    <a:pt x="77" y="24"/>
                  </a:cubicBezTo>
                  <a:cubicBezTo>
                    <a:pt x="76" y="26"/>
                    <a:pt x="73" y="27"/>
                    <a:pt x="74" y="29"/>
                  </a:cubicBezTo>
                  <a:cubicBezTo>
                    <a:pt x="76" y="30"/>
                    <a:pt x="78" y="29"/>
                    <a:pt x="79" y="29"/>
                  </a:cubicBezTo>
                  <a:cubicBezTo>
                    <a:pt x="80" y="29"/>
                    <a:pt x="82" y="31"/>
                    <a:pt x="82" y="32"/>
                  </a:cubicBezTo>
                  <a:cubicBezTo>
                    <a:pt x="82" y="33"/>
                    <a:pt x="86" y="36"/>
                    <a:pt x="87" y="35"/>
                  </a:cubicBezTo>
                  <a:cubicBezTo>
                    <a:pt x="88" y="34"/>
                    <a:pt x="89" y="32"/>
                    <a:pt x="89" y="31"/>
                  </a:cubicBezTo>
                  <a:cubicBezTo>
                    <a:pt x="89" y="29"/>
                    <a:pt x="91" y="31"/>
                    <a:pt x="92" y="32"/>
                  </a:cubicBezTo>
                  <a:cubicBezTo>
                    <a:pt x="92" y="33"/>
                    <a:pt x="90" y="34"/>
                    <a:pt x="91" y="35"/>
                  </a:cubicBezTo>
                  <a:cubicBezTo>
                    <a:pt x="92" y="37"/>
                    <a:pt x="93" y="37"/>
                    <a:pt x="94" y="38"/>
                  </a:cubicBezTo>
                  <a:cubicBezTo>
                    <a:pt x="95" y="39"/>
                    <a:pt x="95" y="40"/>
                    <a:pt x="96" y="41"/>
                  </a:cubicBezTo>
                  <a:cubicBezTo>
                    <a:pt x="96" y="42"/>
                    <a:pt x="95" y="43"/>
                    <a:pt x="96" y="44"/>
                  </a:cubicBezTo>
                  <a:cubicBezTo>
                    <a:pt x="97" y="46"/>
                    <a:pt x="98" y="47"/>
                    <a:pt x="98" y="48"/>
                  </a:cubicBezTo>
                  <a:cubicBezTo>
                    <a:pt x="99" y="49"/>
                    <a:pt x="100" y="51"/>
                    <a:pt x="100" y="51"/>
                  </a:cubicBezTo>
                  <a:cubicBezTo>
                    <a:pt x="101" y="51"/>
                    <a:pt x="102" y="52"/>
                    <a:pt x="101" y="53"/>
                  </a:cubicBezTo>
                  <a:cubicBezTo>
                    <a:pt x="100" y="53"/>
                    <a:pt x="99" y="53"/>
                    <a:pt x="99" y="54"/>
                  </a:cubicBezTo>
                  <a:cubicBezTo>
                    <a:pt x="98" y="55"/>
                    <a:pt x="98" y="57"/>
                    <a:pt x="100" y="57"/>
                  </a:cubicBezTo>
                  <a:cubicBezTo>
                    <a:pt x="102" y="58"/>
                    <a:pt x="103" y="56"/>
                    <a:pt x="103" y="56"/>
                  </a:cubicBezTo>
                  <a:cubicBezTo>
                    <a:pt x="103" y="56"/>
                    <a:pt x="104" y="53"/>
                    <a:pt x="105" y="54"/>
                  </a:cubicBezTo>
                  <a:cubicBezTo>
                    <a:pt x="106" y="55"/>
                    <a:pt x="107" y="56"/>
                    <a:pt x="107" y="57"/>
                  </a:cubicBezTo>
                  <a:cubicBezTo>
                    <a:pt x="107" y="59"/>
                    <a:pt x="106" y="61"/>
                    <a:pt x="105" y="62"/>
                  </a:cubicBezTo>
                  <a:cubicBezTo>
                    <a:pt x="105" y="63"/>
                    <a:pt x="104" y="65"/>
                    <a:pt x="107" y="65"/>
                  </a:cubicBezTo>
                  <a:cubicBezTo>
                    <a:pt x="109" y="65"/>
                    <a:pt x="109" y="65"/>
                    <a:pt x="111" y="65"/>
                  </a:cubicBezTo>
                  <a:cubicBezTo>
                    <a:pt x="113" y="64"/>
                    <a:pt x="115" y="63"/>
                    <a:pt x="115" y="63"/>
                  </a:cubicBezTo>
                  <a:cubicBezTo>
                    <a:pt x="115" y="63"/>
                    <a:pt x="117" y="64"/>
                    <a:pt x="117" y="64"/>
                  </a:cubicBezTo>
                  <a:cubicBezTo>
                    <a:pt x="117" y="64"/>
                    <a:pt x="117" y="65"/>
                    <a:pt x="118" y="65"/>
                  </a:cubicBezTo>
                  <a:cubicBezTo>
                    <a:pt x="120" y="65"/>
                    <a:pt x="120" y="64"/>
                    <a:pt x="121" y="64"/>
                  </a:cubicBezTo>
                  <a:cubicBezTo>
                    <a:pt x="122" y="63"/>
                    <a:pt x="124" y="64"/>
                    <a:pt x="125" y="64"/>
                  </a:cubicBezTo>
                  <a:cubicBezTo>
                    <a:pt x="126" y="64"/>
                    <a:pt x="127" y="63"/>
                    <a:pt x="128" y="62"/>
                  </a:cubicBezTo>
                  <a:cubicBezTo>
                    <a:pt x="129" y="60"/>
                    <a:pt x="130" y="60"/>
                    <a:pt x="131" y="60"/>
                  </a:cubicBezTo>
                  <a:cubicBezTo>
                    <a:pt x="132" y="59"/>
                    <a:pt x="132" y="59"/>
                    <a:pt x="133" y="60"/>
                  </a:cubicBezTo>
                  <a:cubicBezTo>
                    <a:pt x="134" y="61"/>
                    <a:pt x="136" y="61"/>
                    <a:pt x="137" y="62"/>
                  </a:cubicBezTo>
                  <a:cubicBezTo>
                    <a:pt x="138" y="64"/>
                    <a:pt x="141" y="66"/>
                    <a:pt x="142" y="65"/>
                  </a:cubicBezTo>
                  <a:cubicBezTo>
                    <a:pt x="144" y="65"/>
                    <a:pt x="144" y="63"/>
                    <a:pt x="145" y="62"/>
                  </a:cubicBezTo>
                  <a:cubicBezTo>
                    <a:pt x="146" y="61"/>
                    <a:pt x="150" y="60"/>
                    <a:pt x="153" y="60"/>
                  </a:cubicBezTo>
                  <a:cubicBezTo>
                    <a:pt x="156" y="60"/>
                    <a:pt x="164" y="60"/>
                    <a:pt x="166" y="60"/>
                  </a:cubicBezTo>
                  <a:cubicBezTo>
                    <a:pt x="168" y="60"/>
                    <a:pt x="170" y="59"/>
                    <a:pt x="169" y="58"/>
                  </a:cubicBezTo>
                  <a:cubicBezTo>
                    <a:pt x="168" y="56"/>
                    <a:pt x="166" y="56"/>
                    <a:pt x="166" y="55"/>
                  </a:cubicBezTo>
                  <a:cubicBezTo>
                    <a:pt x="166" y="54"/>
                    <a:pt x="168" y="54"/>
                    <a:pt x="169" y="53"/>
                  </a:cubicBezTo>
                  <a:cubicBezTo>
                    <a:pt x="170" y="52"/>
                    <a:pt x="170" y="50"/>
                    <a:pt x="171" y="50"/>
                  </a:cubicBezTo>
                  <a:cubicBezTo>
                    <a:pt x="173" y="49"/>
                    <a:pt x="175" y="47"/>
                    <a:pt x="176" y="48"/>
                  </a:cubicBezTo>
                  <a:cubicBezTo>
                    <a:pt x="178" y="49"/>
                    <a:pt x="180" y="52"/>
                    <a:pt x="180" y="52"/>
                  </a:cubicBezTo>
                  <a:cubicBezTo>
                    <a:pt x="180" y="52"/>
                    <a:pt x="182" y="52"/>
                    <a:pt x="184" y="53"/>
                  </a:cubicBezTo>
                  <a:cubicBezTo>
                    <a:pt x="186" y="54"/>
                    <a:pt x="187" y="53"/>
                    <a:pt x="189" y="53"/>
                  </a:cubicBezTo>
                  <a:cubicBezTo>
                    <a:pt x="191" y="54"/>
                    <a:pt x="193" y="54"/>
                    <a:pt x="192" y="56"/>
                  </a:cubicBezTo>
                  <a:cubicBezTo>
                    <a:pt x="191" y="57"/>
                    <a:pt x="190" y="59"/>
                    <a:pt x="192" y="60"/>
                  </a:cubicBezTo>
                  <a:cubicBezTo>
                    <a:pt x="193" y="60"/>
                    <a:pt x="196" y="60"/>
                    <a:pt x="197" y="60"/>
                  </a:cubicBezTo>
                  <a:cubicBezTo>
                    <a:pt x="198" y="60"/>
                    <a:pt x="199" y="61"/>
                    <a:pt x="198" y="62"/>
                  </a:cubicBezTo>
                  <a:cubicBezTo>
                    <a:pt x="197" y="63"/>
                    <a:pt x="195" y="64"/>
                    <a:pt x="195" y="65"/>
                  </a:cubicBezTo>
                  <a:cubicBezTo>
                    <a:pt x="196" y="67"/>
                    <a:pt x="196" y="69"/>
                    <a:pt x="198" y="68"/>
                  </a:cubicBezTo>
                  <a:cubicBezTo>
                    <a:pt x="201" y="67"/>
                    <a:pt x="201" y="65"/>
                    <a:pt x="201" y="65"/>
                  </a:cubicBezTo>
                  <a:cubicBezTo>
                    <a:pt x="202" y="65"/>
                    <a:pt x="203" y="64"/>
                    <a:pt x="204" y="65"/>
                  </a:cubicBezTo>
                  <a:cubicBezTo>
                    <a:pt x="205" y="67"/>
                    <a:pt x="206" y="69"/>
                    <a:pt x="206" y="70"/>
                  </a:cubicBezTo>
                  <a:cubicBezTo>
                    <a:pt x="206" y="70"/>
                    <a:pt x="206" y="72"/>
                    <a:pt x="207" y="74"/>
                  </a:cubicBezTo>
                  <a:cubicBezTo>
                    <a:pt x="208" y="76"/>
                    <a:pt x="209" y="77"/>
                    <a:pt x="210" y="78"/>
                  </a:cubicBezTo>
                  <a:cubicBezTo>
                    <a:pt x="211" y="79"/>
                    <a:pt x="211" y="80"/>
                    <a:pt x="211" y="80"/>
                  </a:cubicBezTo>
                  <a:cubicBezTo>
                    <a:pt x="211" y="81"/>
                    <a:pt x="211" y="82"/>
                    <a:pt x="210" y="82"/>
                  </a:cubicBezTo>
                  <a:cubicBezTo>
                    <a:pt x="209" y="83"/>
                    <a:pt x="206" y="83"/>
                    <a:pt x="205" y="84"/>
                  </a:cubicBezTo>
                  <a:cubicBezTo>
                    <a:pt x="205" y="86"/>
                    <a:pt x="203" y="86"/>
                    <a:pt x="205" y="88"/>
                  </a:cubicBezTo>
                  <a:cubicBezTo>
                    <a:pt x="208" y="89"/>
                    <a:pt x="209" y="88"/>
                    <a:pt x="210" y="88"/>
                  </a:cubicBezTo>
                  <a:cubicBezTo>
                    <a:pt x="210" y="88"/>
                    <a:pt x="211" y="90"/>
                    <a:pt x="211" y="90"/>
                  </a:cubicBezTo>
                  <a:cubicBezTo>
                    <a:pt x="211" y="91"/>
                    <a:pt x="210" y="92"/>
                    <a:pt x="209" y="92"/>
                  </a:cubicBezTo>
                  <a:cubicBezTo>
                    <a:pt x="209" y="93"/>
                    <a:pt x="208" y="97"/>
                    <a:pt x="209" y="97"/>
                  </a:cubicBezTo>
                  <a:cubicBezTo>
                    <a:pt x="211" y="98"/>
                    <a:pt x="211" y="98"/>
                    <a:pt x="213" y="98"/>
                  </a:cubicBezTo>
                  <a:cubicBezTo>
                    <a:pt x="214" y="97"/>
                    <a:pt x="215" y="96"/>
                    <a:pt x="215" y="96"/>
                  </a:cubicBezTo>
                  <a:cubicBezTo>
                    <a:pt x="216" y="96"/>
                    <a:pt x="217" y="95"/>
                    <a:pt x="217" y="96"/>
                  </a:cubicBezTo>
                  <a:cubicBezTo>
                    <a:pt x="218" y="97"/>
                    <a:pt x="218" y="99"/>
                    <a:pt x="218" y="99"/>
                  </a:cubicBezTo>
                  <a:cubicBezTo>
                    <a:pt x="218" y="99"/>
                    <a:pt x="220" y="101"/>
                    <a:pt x="221" y="102"/>
                  </a:cubicBezTo>
                  <a:cubicBezTo>
                    <a:pt x="222" y="103"/>
                    <a:pt x="226" y="104"/>
                    <a:pt x="226" y="104"/>
                  </a:cubicBezTo>
                  <a:cubicBezTo>
                    <a:pt x="226" y="104"/>
                    <a:pt x="227" y="103"/>
                    <a:pt x="228" y="101"/>
                  </a:cubicBezTo>
                  <a:cubicBezTo>
                    <a:pt x="229" y="99"/>
                    <a:pt x="227" y="97"/>
                    <a:pt x="230" y="97"/>
                  </a:cubicBezTo>
                  <a:cubicBezTo>
                    <a:pt x="232" y="98"/>
                    <a:pt x="233" y="100"/>
                    <a:pt x="233" y="101"/>
                  </a:cubicBezTo>
                  <a:cubicBezTo>
                    <a:pt x="232" y="102"/>
                    <a:pt x="232" y="103"/>
                    <a:pt x="233" y="104"/>
                  </a:cubicBezTo>
                  <a:cubicBezTo>
                    <a:pt x="234" y="105"/>
                    <a:pt x="235" y="105"/>
                    <a:pt x="236" y="105"/>
                  </a:cubicBezTo>
                  <a:cubicBezTo>
                    <a:pt x="237" y="106"/>
                    <a:pt x="238" y="107"/>
                    <a:pt x="238" y="108"/>
                  </a:cubicBezTo>
                  <a:cubicBezTo>
                    <a:pt x="238" y="109"/>
                    <a:pt x="238" y="110"/>
                    <a:pt x="238" y="111"/>
                  </a:cubicBezTo>
                  <a:cubicBezTo>
                    <a:pt x="238" y="112"/>
                    <a:pt x="237" y="113"/>
                    <a:pt x="239" y="114"/>
                  </a:cubicBezTo>
                  <a:cubicBezTo>
                    <a:pt x="241" y="114"/>
                    <a:pt x="243" y="115"/>
                    <a:pt x="243" y="113"/>
                  </a:cubicBezTo>
                  <a:cubicBezTo>
                    <a:pt x="244" y="112"/>
                    <a:pt x="245" y="110"/>
                    <a:pt x="245" y="110"/>
                  </a:cubicBezTo>
                  <a:cubicBezTo>
                    <a:pt x="245" y="110"/>
                    <a:pt x="247" y="109"/>
                    <a:pt x="248" y="110"/>
                  </a:cubicBezTo>
                  <a:cubicBezTo>
                    <a:pt x="249" y="111"/>
                    <a:pt x="251" y="111"/>
                    <a:pt x="252" y="110"/>
                  </a:cubicBezTo>
                  <a:cubicBezTo>
                    <a:pt x="254" y="108"/>
                    <a:pt x="255" y="108"/>
                    <a:pt x="255" y="106"/>
                  </a:cubicBezTo>
                  <a:cubicBezTo>
                    <a:pt x="255" y="105"/>
                    <a:pt x="255" y="104"/>
                    <a:pt x="255" y="102"/>
                  </a:cubicBezTo>
                  <a:cubicBezTo>
                    <a:pt x="256" y="101"/>
                    <a:pt x="256" y="100"/>
                    <a:pt x="258" y="99"/>
                  </a:cubicBezTo>
                  <a:cubicBezTo>
                    <a:pt x="259" y="99"/>
                    <a:pt x="261" y="98"/>
                    <a:pt x="261" y="98"/>
                  </a:cubicBezTo>
                  <a:cubicBezTo>
                    <a:pt x="261" y="98"/>
                    <a:pt x="266" y="97"/>
                    <a:pt x="268" y="97"/>
                  </a:cubicBezTo>
                  <a:cubicBezTo>
                    <a:pt x="271" y="98"/>
                    <a:pt x="273" y="99"/>
                    <a:pt x="274" y="99"/>
                  </a:cubicBezTo>
                  <a:cubicBezTo>
                    <a:pt x="276" y="99"/>
                    <a:pt x="277" y="99"/>
                    <a:pt x="279" y="99"/>
                  </a:cubicBezTo>
                  <a:cubicBezTo>
                    <a:pt x="281" y="98"/>
                    <a:pt x="283" y="97"/>
                    <a:pt x="283" y="95"/>
                  </a:cubicBezTo>
                  <a:cubicBezTo>
                    <a:pt x="282" y="92"/>
                    <a:pt x="281" y="92"/>
                    <a:pt x="282" y="90"/>
                  </a:cubicBezTo>
                  <a:cubicBezTo>
                    <a:pt x="284" y="88"/>
                    <a:pt x="285" y="89"/>
                    <a:pt x="285" y="87"/>
                  </a:cubicBezTo>
                  <a:cubicBezTo>
                    <a:pt x="285" y="86"/>
                    <a:pt x="283" y="84"/>
                    <a:pt x="282" y="83"/>
                  </a:cubicBezTo>
                  <a:cubicBezTo>
                    <a:pt x="282" y="82"/>
                    <a:pt x="280" y="80"/>
                    <a:pt x="281" y="79"/>
                  </a:cubicBezTo>
                  <a:cubicBezTo>
                    <a:pt x="282" y="78"/>
                    <a:pt x="282" y="77"/>
                    <a:pt x="284" y="77"/>
                  </a:cubicBezTo>
                  <a:cubicBezTo>
                    <a:pt x="285" y="77"/>
                    <a:pt x="286" y="78"/>
                    <a:pt x="287" y="77"/>
                  </a:cubicBezTo>
                  <a:cubicBezTo>
                    <a:pt x="287" y="76"/>
                    <a:pt x="287" y="75"/>
                    <a:pt x="288" y="74"/>
                  </a:cubicBezTo>
                  <a:cubicBezTo>
                    <a:pt x="288" y="73"/>
                    <a:pt x="288" y="71"/>
                    <a:pt x="289" y="71"/>
                  </a:cubicBezTo>
                  <a:cubicBezTo>
                    <a:pt x="291" y="71"/>
                    <a:pt x="292" y="71"/>
                    <a:pt x="293" y="72"/>
                  </a:cubicBezTo>
                  <a:cubicBezTo>
                    <a:pt x="293" y="73"/>
                    <a:pt x="293" y="74"/>
                    <a:pt x="295" y="71"/>
                  </a:cubicBezTo>
                  <a:cubicBezTo>
                    <a:pt x="296" y="69"/>
                    <a:pt x="297" y="67"/>
                    <a:pt x="297" y="67"/>
                  </a:cubicBezTo>
                  <a:cubicBezTo>
                    <a:pt x="297" y="67"/>
                    <a:pt x="296" y="64"/>
                    <a:pt x="298" y="64"/>
                  </a:cubicBezTo>
                  <a:cubicBezTo>
                    <a:pt x="300" y="64"/>
                    <a:pt x="302" y="65"/>
                    <a:pt x="302" y="64"/>
                  </a:cubicBezTo>
                  <a:cubicBezTo>
                    <a:pt x="302" y="63"/>
                    <a:pt x="303" y="62"/>
                    <a:pt x="302" y="61"/>
                  </a:cubicBezTo>
                  <a:cubicBezTo>
                    <a:pt x="301" y="60"/>
                    <a:pt x="301" y="58"/>
                    <a:pt x="302" y="57"/>
                  </a:cubicBezTo>
                  <a:cubicBezTo>
                    <a:pt x="304" y="57"/>
                    <a:pt x="305" y="54"/>
                    <a:pt x="306" y="54"/>
                  </a:cubicBezTo>
                  <a:cubicBezTo>
                    <a:pt x="307" y="53"/>
                    <a:pt x="308" y="53"/>
                    <a:pt x="308" y="54"/>
                  </a:cubicBezTo>
                  <a:cubicBezTo>
                    <a:pt x="308" y="55"/>
                    <a:pt x="307" y="56"/>
                    <a:pt x="307" y="57"/>
                  </a:cubicBezTo>
                  <a:cubicBezTo>
                    <a:pt x="307" y="57"/>
                    <a:pt x="306" y="60"/>
                    <a:pt x="307" y="60"/>
                  </a:cubicBezTo>
                  <a:cubicBezTo>
                    <a:pt x="308" y="59"/>
                    <a:pt x="308" y="58"/>
                    <a:pt x="309" y="58"/>
                  </a:cubicBezTo>
                  <a:cubicBezTo>
                    <a:pt x="310" y="57"/>
                    <a:pt x="310" y="56"/>
                    <a:pt x="312" y="55"/>
                  </a:cubicBezTo>
                  <a:cubicBezTo>
                    <a:pt x="313" y="55"/>
                    <a:pt x="314" y="56"/>
                    <a:pt x="314" y="54"/>
                  </a:cubicBezTo>
                  <a:cubicBezTo>
                    <a:pt x="315" y="52"/>
                    <a:pt x="315" y="51"/>
                    <a:pt x="316" y="50"/>
                  </a:cubicBezTo>
                  <a:cubicBezTo>
                    <a:pt x="317" y="48"/>
                    <a:pt x="315" y="48"/>
                    <a:pt x="319" y="47"/>
                  </a:cubicBezTo>
                  <a:cubicBezTo>
                    <a:pt x="323" y="46"/>
                    <a:pt x="325" y="44"/>
                    <a:pt x="326" y="45"/>
                  </a:cubicBezTo>
                  <a:cubicBezTo>
                    <a:pt x="327" y="47"/>
                    <a:pt x="327" y="48"/>
                    <a:pt x="327" y="50"/>
                  </a:cubicBezTo>
                  <a:cubicBezTo>
                    <a:pt x="327" y="51"/>
                    <a:pt x="326" y="52"/>
                    <a:pt x="327" y="54"/>
                  </a:cubicBezTo>
                  <a:cubicBezTo>
                    <a:pt x="329" y="55"/>
                    <a:pt x="329" y="56"/>
                    <a:pt x="330" y="56"/>
                  </a:cubicBezTo>
                  <a:cubicBezTo>
                    <a:pt x="331" y="56"/>
                    <a:pt x="332" y="55"/>
                    <a:pt x="332" y="57"/>
                  </a:cubicBezTo>
                  <a:cubicBezTo>
                    <a:pt x="332" y="58"/>
                    <a:pt x="333" y="59"/>
                    <a:pt x="334" y="59"/>
                  </a:cubicBezTo>
                  <a:cubicBezTo>
                    <a:pt x="334" y="59"/>
                    <a:pt x="336" y="59"/>
                    <a:pt x="337" y="58"/>
                  </a:cubicBezTo>
                  <a:cubicBezTo>
                    <a:pt x="338" y="57"/>
                    <a:pt x="338" y="57"/>
                    <a:pt x="339" y="56"/>
                  </a:cubicBezTo>
                  <a:cubicBezTo>
                    <a:pt x="340" y="56"/>
                    <a:pt x="343" y="56"/>
                    <a:pt x="343" y="56"/>
                  </a:cubicBezTo>
                  <a:cubicBezTo>
                    <a:pt x="344" y="56"/>
                    <a:pt x="345" y="55"/>
                    <a:pt x="347" y="55"/>
                  </a:cubicBezTo>
                  <a:cubicBezTo>
                    <a:pt x="349" y="55"/>
                    <a:pt x="353" y="55"/>
                    <a:pt x="353" y="56"/>
                  </a:cubicBezTo>
                  <a:cubicBezTo>
                    <a:pt x="354" y="58"/>
                    <a:pt x="356" y="60"/>
                    <a:pt x="357" y="60"/>
                  </a:cubicBezTo>
                  <a:cubicBezTo>
                    <a:pt x="357" y="61"/>
                    <a:pt x="356" y="63"/>
                    <a:pt x="357" y="64"/>
                  </a:cubicBezTo>
                  <a:cubicBezTo>
                    <a:pt x="358" y="65"/>
                    <a:pt x="357" y="65"/>
                    <a:pt x="360" y="65"/>
                  </a:cubicBezTo>
                  <a:cubicBezTo>
                    <a:pt x="362" y="64"/>
                    <a:pt x="364" y="64"/>
                    <a:pt x="365" y="63"/>
                  </a:cubicBezTo>
                  <a:cubicBezTo>
                    <a:pt x="365" y="62"/>
                    <a:pt x="365" y="62"/>
                    <a:pt x="366" y="60"/>
                  </a:cubicBezTo>
                  <a:cubicBezTo>
                    <a:pt x="367" y="58"/>
                    <a:pt x="365" y="57"/>
                    <a:pt x="368" y="57"/>
                  </a:cubicBezTo>
                  <a:cubicBezTo>
                    <a:pt x="372" y="56"/>
                    <a:pt x="373" y="55"/>
                    <a:pt x="373" y="57"/>
                  </a:cubicBezTo>
                  <a:cubicBezTo>
                    <a:pt x="374" y="58"/>
                    <a:pt x="373" y="58"/>
                    <a:pt x="374" y="60"/>
                  </a:cubicBezTo>
                  <a:cubicBezTo>
                    <a:pt x="375" y="62"/>
                    <a:pt x="376" y="62"/>
                    <a:pt x="378" y="64"/>
                  </a:cubicBezTo>
                  <a:cubicBezTo>
                    <a:pt x="379" y="65"/>
                    <a:pt x="381" y="65"/>
                    <a:pt x="383" y="66"/>
                  </a:cubicBezTo>
                  <a:cubicBezTo>
                    <a:pt x="386" y="68"/>
                    <a:pt x="388" y="68"/>
                    <a:pt x="388" y="69"/>
                  </a:cubicBezTo>
                  <a:cubicBezTo>
                    <a:pt x="389" y="70"/>
                    <a:pt x="389" y="71"/>
                    <a:pt x="390" y="72"/>
                  </a:cubicBezTo>
                  <a:cubicBezTo>
                    <a:pt x="391" y="73"/>
                    <a:pt x="392" y="73"/>
                    <a:pt x="392" y="72"/>
                  </a:cubicBezTo>
                  <a:cubicBezTo>
                    <a:pt x="392" y="72"/>
                    <a:pt x="393" y="69"/>
                    <a:pt x="394" y="70"/>
                  </a:cubicBezTo>
                  <a:cubicBezTo>
                    <a:pt x="394" y="70"/>
                    <a:pt x="395" y="71"/>
                    <a:pt x="395" y="72"/>
                  </a:cubicBezTo>
                  <a:cubicBezTo>
                    <a:pt x="395" y="73"/>
                    <a:pt x="394" y="74"/>
                    <a:pt x="395" y="75"/>
                  </a:cubicBezTo>
                  <a:cubicBezTo>
                    <a:pt x="396" y="76"/>
                    <a:pt x="396" y="76"/>
                    <a:pt x="398" y="77"/>
                  </a:cubicBezTo>
                  <a:cubicBezTo>
                    <a:pt x="400" y="79"/>
                    <a:pt x="403" y="79"/>
                    <a:pt x="405" y="80"/>
                  </a:cubicBezTo>
                  <a:cubicBezTo>
                    <a:pt x="407" y="81"/>
                    <a:pt x="413" y="83"/>
                    <a:pt x="414" y="84"/>
                  </a:cubicBezTo>
                  <a:cubicBezTo>
                    <a:pt x="414" y="85"/>
                    <a:pt x="414" y="87"/>
                    <a:pt x="414" y="88"/>
                  </a:cubicBezTo>
                  <a:cubicBezTo>
                    <a:pt x="414" y="89"/>
                    <a:pt x="414" y="90"/>
                    <a:pt x="414" y="92"/>
                  </a:cubicBezTo>
                  <a:cubicBezTo>
                    <a:pt x="414" y="94"/>
                    <a:pt x="413" y="95"/>
                    <a:pt x="412" y="96"/>
                  </a:cubicBezTo>
                  <a:cubicBezTo>
                    <a:pt x="412" y="97"/>
                    <a:pt x="411" y="98"/>
                    <a:pt x="411" y="100"/>
                  </a:cubicBezTo>
                  <a:cubicBezTo>
                    <a:pt x="411" y="101"/>
                    <a:pt x="412" y="104"/>
                    <a:pt x="414" y="104"/>
                  </a:cubicBezTo>
                  <a:cubicBezTo>
                    <a:pt x="415" y="104"/>
                    <a:pt x="416" y="103"/>
                    <a:pt x="416" y="103"/>
                  </a:cubicBezTo>
                  <a:cubicBezTo>
                    <a:pt x="417" y="103"/>
                    <a:pt x="417" y="102"/>
                    <a:pt x="419" y="103"/>
                  </a:cubicBezTo>
                  <a:cubicBezTo>
                    <a:pt x="420" y="104"/>
                    <a:pt x="420" y="104"/>
                    <a:pt x="420" y="105"/>
                  </a:cubicBezTo>
                  <a:cubicBezTo>
                    <a:pt x="420" y="106"/>
                    <a:pt x="421" y="108"/>
                    <a:pt x="422" y="109"/>
                  </a:cubicBezTo>
                  <a:cubicBezTo>
                    <a:pt x="423" y="110"/>
                    <a:pt x="423" y="109"/>
                    <a:pt x="424" y="111"/>
                  </a:cubicBezTo>
                  <a:cubicBezTo>
                    <a:pt x="425" y="114"/>
                    <a:pt x="425" y="116"/>
                    <a:pt x="425" y="117"/>
                  </a:cubicBezTo>
                  <a:cubicBezTo>
                    <a:pt x="425" y="117"/>
                    <a:pt x="425" y="118"/>
                    <a:pt x="425" y="119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86">
              <a:extLst>
                <a:ext uri="{FF2B5EF4-FFF2-40B4-BE49-F238E27FC236}">
                  <a16:creationId xmlns:a16="http://schemas.microsoft.com/office/drawing/2014/main" id="{FE3891A1-967D-43D0-B9CC-7778073A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2185988"/>
              <a:ext cx="1138238" cy="1400175"/>
            </a:xfrm>
            <a:custGeom>
              <a:avLst/>
              <a:gdLst>
                <a:gd name="T0" fmla="*/ 292 w 302"/>
                <a:gd name="T1" fmla="*/ 155 h 371"/>
                <a:gd name="T2" fmla="*/ 278 w 302"/>
                <a:gd name="T3" fmla="*/ 168 h 371"/>
                <a:gd name="T4" fmla="*/ 283 w 302"/>
                <a:gd name="T5" fmla="*/ 185 h 371"/>
                <a:gd name="T6" fmla="*/ 275 w 302"/>
                <a:gd name="T7" fmla="*/ 200 h 371"/>
                <a:gd name="T8" fmla="*/ 288 w 302"/>
                <a:gd name="T9" fmla="*/ 240 h 371"/>
                <a:gd name="T10" fmla="*/ 297 w 302"/>
                <a:gd name="T11" fmla="*/ 275 h 371"/>
                <a:gd name="T12" fmla="*/ 296 w 302"/>
                <a:gd name="T13" fmla="*/ 303 h 371"/>
                <a:gd name="T14" fmla="*/ 275 w 302"/>
                <a:gd name="T15" fmla="*/ 315 h 371"/>
                <a:gd name="T16" fmla="*/ 253 w 302"/>
                <a:gd name="T17" fmla="*/ 327 h 371"/>
                <a:gd name="T18" fmla="*/ 249 w 302"/>
                <a:gd name="T19" fmla="*/ 327 h 371"/>
                <a:gd name="T20" fmla="*/ 252 w 302"/>
                <a:gd name="T21" fmla="*/ 342 h 371"/>
                <a:gd name="T22" fmla="*/ 225 w 302"/>
                <a:gd name="T23" fmla="*/ 350 h 371"/>
                <a:gd name="T24" fmla="*/ 208 w 302"/>
                <a:gd name="T25" fmla="*/ 361 h 371"/>
                <a:gd name="T26" fmla="*/ 177 w 302"/>
                <a:gd name="T27" fmla="*/ 358 h 371"/>
                <a:gd name="T28" fmla="*/ 155 w 302"/>
                <a:gd name="T29" fmla="*/ 362 h 371"/>
                <a:gd name="T30" fmla="*/ 138 w 302"/>
                <a:gd name="T31" fmla="*/ 368 h 371"/>
                <a:gd name="T32" fmla="*/ 123 w 302"/>
                <a:gd name="T33" fmla="*/ 368 h 371"/>
                <a:gd name="T34" fmla="*/ 106 w 302"/>
                <a:gd name="T35" fmla="*/ 357 h 371"/>
                <a:gd name="T36" fmla="*/ 92 w 302"/>
                <a:gd name="T37" fmla="*/ 343 h 371"/>
                <a:gd name="T38" fmla="*/ 84 w 302"/>
                <a:gd name="T39" fmla="*/ 324 h 371"/>
                <a:gd name="T40" fmla="*/ 73 w 302"/>
                <a:gd name="T41" fmla="*/ 301 h 371"/>
                <a:gd name="T42" fmla="*/ 64 w 302"/>
                <a:gd name="T43" fmla="*/ 281 h 371"/>
                <a:gd name="T44" fmla="*/ 53 w 302"/>
                <a:gd name="T45" fmla="*/ 279 h 371"/>
                <a:gd name="T46" fmla="*/ 27 w 302"/>
                <a:gd name="T47" fmla="*/ 283 h 371"/>
                <a:gd name="T48" fmla="*/ 19 w 302"/>
                <a:gd name="T49" fmla="*/ 266 h 371"/>
                <a:gd name="T50" fmla="*/ 11 w 302"/>
                <a:gd name="T51" fmla="*/ 259 h 371"/>
                <a:gd name="T52" fmla="*/ 0 w 302"/>
                <a:gd name="T53" fmla="*/ 250 h 371"/>
                <a:gd name="T54" fmla="*/ 1 w 302"/>
                <a:gd name="T55" fmla="*/ 241 h 371"/>
                <a:gd name="T56" fmla="*/ 10 w 302"/>
                <a:gd name="T57" fmla="*/ 219 h 371"/>
                <a:gd name="T58" fmla="*/ 16 w 302"/>
                <a:gd name="T59" fmla="*/ 199 h 371"/>
                <a:gd name="T60" fmla="*/ 16 w 302"/>
                <a:gd name="T61" fmla="*/ 191 h 371"/>
                <a:gd name="T62" fmla="*/ 24 w 302"/>
                <a:gd name="T63" fmla="*/ 189 h 371"/>
                <a:gd name="T64" fmla="*/ 34 w 302"/>
                <a:gd name="T65" fmla="*/ 190 h 371"/>
                <a:gd name="T66" fmla="*/ 36 w 302"/>
                <a:gd name="T67" fmla="*/ 183 h 371"/>
                <a:gd name="T68" fmla="*/ 56 w 302"/>
                <a:gd name="T69" fmla="*/ 174 h 371"/>
                <a:gd name="T70" fmla="*/ 72 w 302"/>
                <a:gd name="T71" fmla="*/ 150 h 371"/>
                <a:gd name="T72" fmla="*/ 74 w 302"/>
                <a:gd name="T73" fmla="*/ 126 h 371"/>
                <a:gd name="T74" fmla="*/ 78 w 302"/>
                <a:gd name="T75" fmla="*/ 107 h 371"/>
                <a:gd name="T76" fmla="*/ 77 w 302"/>
                <a:gd name="T77" fmla="*/ 93 h 371"/>
                <a:gd name="T78" fmla="*/ 83 w 302"/>
                <a:gd name="T79" fmla="*/ 84 h 371"/>
                <a:gd name="T80" fmla="*/ 89 w 302"/>
                <a:gd name="T81" fmla="*/ 65 h 371"/>
                <a:gd name="T82" fmla="*/ 87 w 302"/>
                <a:gd name="T83" fmla="*/ 53 h 371"/>
                <a:gd name="T84" fmla="*/ 79 w 302"/>
                <a:gd name="T85" fmla="*/ 37 h 371"/>
                <a:gd name="T86" fmla="*/ 91 w 302"/>
                <a:gd name="T87" fmla="*/ 31 h 371"/>
                <a:gd name="T88" fmla="*/ 108 w 302"/>
                <a:gd name="T89" fmla="*/ 19 h 371"/>
                <a:gd name="T90" fmla="*/ 126 w 302"/>
                <a:gd name="T91" fmla="*/ 24 h 371"/>
                <a:gd name="T92" fmla="*/ 134 w 302"/>
                <a:gd name="T93" fmla="*/ 10 h 371"/>
                <a:gd name="T94" fmla="*/ 143 w 302"/>
                <a:gd name="T95" fmla="*/ 0 h 371"/>
                <a:gd name="T96" fmla="*/ 151 w 302"/>
                <a:gd name="T97" fmla="*/ 17 h 371"/>
                <a:gd name="T98" fmla="*/ 154 w 302"/>
                <a:gd name="T99" fmla="*/ 38 h 371"/>
                <a:gd name="T100" fmla="*/ 166 w 302"/>
                <a:gd name="T101" fmla="*/ 51 h 371"/>
                <a:gd name="T102" fmla="*/ 183 w 302"/>
                <a:gd name="T103" fmla="*/ 69 h 371"/>
                <a:gd name="T104" fmla="*/ 189 w 302"/>
                <a:gd name="T105" fmla="*/ 84 h 371"/>
                <a:gd name="T106" fmla="*/ 210 w 302"/>
                <a:gd name="T107" fmla="*/ 86 h 371"/>
                <a:gd name="T108" fmla="*/ 223 w 302"/>
                <a:gd name="T109" fmla="*/ 88 h 371"/>
                <a:gd name="T110" fmla="*/ 236 w 302"/>
                <a:gd name="T111" fmla="*/ 99 h 371"/>
                <a:gd name="T112" fmla="*/ 237 w 302"/>
                <a:gd name="T113" fmla="*/ 117 h 371"/>
                <a:gd name="T114" fmla="*/ 265 w 302"/>
                <a:gd name="T115" fmla="*/ 112 h 371"/>
                <a:gd name="T116" fmla="*/ 283 w 302"/>
                <a:gd name="T117" fmla="*/ 109 h 371"/>
                <a:gd name="T118" fmla="*/ 301 w 302"/>
                <a:gd name="T119" fmla="*/ 12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2" h="371">
                  <a:moveTo>
                    <a:pt x="301" y="139"/>
                  </a:moveTo>
                  <a:cubicBezTo>
                    <a:pt x="300" y="141"/>
                    <a:pt x="298" y="142"/>
                    <a:pt x="295" y="144"/>
                  </a:cubicBezTo>
                  <a:cubicBezTo>
                    <a:pt x="292" y="146"/>
                    <a:pt x="288" y="147"/>
                    <a:pt x="289" y="150"/>
                  </a:cubicBezTo>
                  <a:cubicBezTo>
                    <a:pt x="290" y="152"/>
                    <a:pt x="292" y="154"/>
                    <a:pt x="292" y="155"/>
                  </a:cubicBezTo>
                  <a:cubicBezTo>
                    <a:pt x="293" y="157"/>
                    <a:pt x="291" y="158"/>
                    <a:pt x="291" y="160"/>
                  </a:cubicBezTo>
                  <a:cubicBezTo>
                    <a:pt x="291" y="161"/>
                    <a:pt x="294" y="162"/>
                    <a:pt x="291" y="164"/>
                  </a:cubicBezTo>
                  <a:cubicBezTo>
                    <a:pt x="288" y="165"/>
                    <a:pt x="285" y="166"/>
                    <a:pt x="283" y="166"/>
                  </a:cubicBezTo>
                  <a:cubicBezTo>
                    <a:pt x="281" y="167"/>
                    <a:pt x="280" y="168"/>
                    <a:pt x="278" y="168"/>
                  </a:cubicBezTo>
                  <a:cubicBezTo>
                    <a:pt x="275" y="168"/>
                    <a:pt x="272" y="170"/>
                    <a:pt x="274" y="172"/>
                  </a:cubicBezTo>
                  <a:cubicBezTo>
                    <a:pt x="276" y="174"/>
                    <a:pt x="277" y="174"/>
                    <a:pt x="279" y="175"/>
                  </a:cubicBezTo>
                  <a:cubicBezTo>
                    <a:pt x="280" y="177"/>
                    <a:pt x="282" y="179"/>
                    <a:pt x="282" y="180"/>
                  </a:cubicBezTo>
                  <a:cubicBezTo>
                    <a:pt x="282" y="181"/>
                    <a:pt x="283" y="183"/>
                    <a:pt x="283" y="185"/>
                  </a:cubicBezTo>
                  <a:cubicBezTo>
                    <a:pt x="284" y="187"/>
                    <a:pt x="285" y="190"/>
                    <a:pt x="286" y="191"/>
                  </a:cubicBezTo>
                  <a:cubicBezTo>
                    <a:pt x="287" y="193"/>
                    <a:pt x="290" y="195"/>
                    <a:pt x="287" y="196"/>
                  </a:cubicBezTo>
                  <a:cubicBezTo>
                    <a:pt x="284" y="198"/>
                    <a:pt x="284" y="197"/>
                    <a:pt x="281" y="197"/>
                  </a:cubicBezTo>
                  <a:cubicBezTo>
                    <a:pt x="278" y="198"/>
                    <a:pt x="273" y="196"/>
                    <a:pt x="275" y="200"/>
                  </a:cubicBezTo>
                  <a:cubicBezTo>
                    <a:pt x="276" y="205"/>
                    <a:pt x="279" y="205"/>
                    <a:pt x="281" y="210"/>
                  </a:cubicBezTo>
                  <a:cubicBezTo>
                    <a:pt x="283" y="215"/>
                    <a:pt x="283" y="218"/>
                    <a:pt x="281" y="222"/>
                  </a:cubicBezTo>
                  <a:cubicBezTo>
                    <a:pt x="279" y="226"/>
                    <a:pt x="275" y="230"/>
                    <a:pt x="279" y="233"/>
                  </a:cubicBezTo>
                  <a:cubicBezTo>
                    <a:pt x="282" y="235"/>
                    <a:pt x="287" y="238"/>
                    <a:pt x="288" y="240"/>
                  </a:cubicBezTo>
                  <a:cubicBezTo>
                    <a:pt x="289" y="242"/>
                    <a:pt x="288" y="245"/>
                    <a:pt x="288" y="246"/>
                  </a:cubicBezTo>
                  <a:cubicBezTo>
                    <a:pt x="288" y="248"/>
                    <a:pt x="293" y="260"/>
                    <a:pt x="293" y="263"/>
                  </a:cubicBezTo>
                  <a:cubicBezTo>
                    <a:pt x="292" y="267"/>
                    <a:pt x="291" y="268"/>
                    <a:pt x="293" y="270"/>
                  </a:cubicBezTo>
                  <a:cubicBezTo>
                    <a:pt x="295" y="272"/>
                    <a:pt x="297" y="272"/>
                    <a:pt x="297" y="275"/>
                  </a:cubicBezTo>
                  <a:cubicBezTo>
                    <a:pt x="297" y="278"/>
                    <a:pt x="295" y="282"/>
                    <a:pt x="295" y="284"/>
                  </a:cubicBezTo>
                  <a:cubicBezTo>
                    <a:pt x="295" y="285"/>
                    <a:pt x="298" y="288"/>
                    <a:pt x="297" y="289"/>
                  </a:cubicBezTo>
                  <a:cubicBezTo>
                    <a:pt x="295" y="290"/>
                    <a:pt x="294" y="291"/>
                    <a:pt x="295" y="294"/>
                  </a:cubicBezTo>
                  <a:cubicBezTo>
                    <a:pt x="296" y="297"/>
                    <a:pt x="297" y="300"/>
                    <a:pt x="296" y="303"/>
                  </a:cubicBezTo>
                  <a:cubicBezTo>
                    <a:pt x="295" y="305"/>
                    <a:pt x="293" y="306"/>
                    <a:pt x="292" y="308"/>
                  </a:cubicBezTo>
                  <a:cubicBezTo>
                    <a:pt x="291" y="308"/>
                    <a:pt x="290" y="307"/>
                    <a:pt x="289" y="307"/>
                  </a:cubicBezTo>
                  <a:cubicBezTo>
                    <a:pt x="288" y="307"/>
                    <a:pt x="286" y="307"/>
                    <a:pt x="283" y="309"/>
                  </a:cubicBezTo>
                  <a:cubicBezTo>
                    <a:pt x="281" y="311"/>
                    <a:pt x="278" y="314"/>
                    <a:pt x="275" y="315"/>
                  </a:cubicBezTo>
                  <a:cubicBezTo>
                    <a:pt x="272" y="317"/>
                    <a:pt x="269" y="317"/>
                    <a:pt x="268" y="317"/>
                  </a:cubicBezTo>
                  <a:cubicBezTo>
                    <a:pt x="267" y="317"/>
                    <a:pt x="266" y="317"/>
                    <a:pt x="264" y="317"/>
                  </a:cubicBezTo>
                  <a:cubicBezTo>
                    <a:pt x="261" y="316"/>
                    <a:pt x="253" y="321"/>
                    <a:pt x="253" y="322"/>
                  </a:cubicBezTo>
                  <a:cubicBezTo>
                    <a:pt x="253" y="324"/>
                    <a:pt x="253" y="326"/>
                    <a:pt x="253" y="327"/>
                  </a:cubicBezTo>
                  <a:cubicBezTo>
                    <a:pt x="253" y="327"/>
                    <a:pt x="253" y="328"/>
                    <a:pt x="253" y="328"/>
                  </a:cubicBezTo>
                  <a:cubicBezTo>
                    <a:pt x="253" y="328"/>
                    <a:pt x="253" y="328"/>
                    <a:pt x="253" y="328"/>
                  </a:cubicBezTo>
                  <a:cubicBezTo>
                    <a:pt x="252" y="327"/>
                    <a:pt x="250" y="327"/>
                    <a:pt x="249" y="327"/>
                  </a:cubicBezTo>
                  <a:cubicBezTo>
                    <a:pt x="249" y="327"/>
                    <a:pt x="249" y="327"/>
                    <a:pt x="249" y="327"/>
                  </a:cubicBezTo>
                  <a:cubicBezTo>
                    <a:pt x="249" y="327"/>
                    <a:pt x="249" y="327"/>
                    <a:pt x="249" y="328"/>
                  </a:cubicBezTo>
                  <a:cubicBezTo>
                    <a:pt x="249" y="329"/>
                    <a:pt x="249" y="330"/>
                    <a:pt x="249" y="331"/>
                  </a:cubicBezTo>
                  <a:cubicBezTo>
                    <a:pt x="249" y="332"/>
                    <a:pt x="249" y="334"/>
                    <a:pt x="249" y="335"/>
                  </a:cubicBezTo>
                  <a:cubicBezTo>
                    <a:pt x="250" y="336"/>
                    <a:pt x="252" y="341"/>
                    <a:pt x="252" y="342"/>
                  </a:cubicBezTo>
                  <a:cubicBezTo>
                    <a:pt x="252" y="344"/>
                    <a:pt x="248" y="346"/>
                    <a:pt x="246" y="347"/>
                  </a:cubicBezTo>
                  <a:cubicBezTo>
                    <a:pt x="241" y="348"/>
                    <a:pt x="234" y="342"/>
                    <a:pt x="230" y="346"/>
                  </a:cubicBezTo>
                  <a:cubicBezTo>
                    <a:pt x="229" y="347"/>
                    <a:pt x="228" y="349"/>
                    <a:pt x="227" y="350"/>
                  </a:cubicBezTo>
                  <a:cubicBezTo>
                    <a:pt x="226" y="350"/>
                    <a:pt x="225" y="350"/>
                    <a:pt x="225" y="350"/>
                  </a:cubicBezTo>
                  <a:cubicBezTo>
                    <a:pt x="224" y="350"/>
                    <a:pt x="223" y="351"/>
                    <a:pt x="222" y="351"/>
                  </a:cubicBezTo>
                  <a:cubicBezTo>
                    <a:pt x="220" y="354"/>
                    <a:pt x="217" y="357"/>
                    <a:pt x="215" y="360"/>
                  </a:cubicBezTo>
                  <a:cubicBezTo>
                    <a:pt x="215" y="360"/>
                    <a:pt x="215" y="360"/>
                    <a:pt x="215" y="360"/>
                  </a:cubicBezTo>
                  <a:cubicBezTo>
                    <a:pt x="213" y="360"/>
                    <a:pt x="210" y="360"/>
                    <a:pt x="208" y="361"/>
                  </a:cubicBezTo>
                  <a:cubicBezTo>
                    <a:pt x="206" y="361"/>
                    <a:pt x="202" y="361"/>
                    <a:pt x="201" y="361"/>
                  </a:cubicBezTo>
                  <a:cubicBezTo>
                    <a:pt x="200" y="361"/>
                    <a:pt x="196" y="361"/>
                    <a:pt x="194" y="360"/>
                  </a:cubicBezTo>
                  <a:cubicBezTo>
                    <a:pt x="192" y="359"/>
                    <a:pt x="188" y="359"/>
                    <a:pt x="185" y="358"/>
                  </a:cubicBezTo>
                  <a:cubicBezTo>
                    <a:pt x="181" y="358"/>
                    <a:pt x="179" y="358"/>
                    <a:pt x="177" y="358"/>
                  </a:cubicBezTo>
                  <a:cubicBezTo>
                    <a:pt x="176" y="357"/>
                    <a:pt x="174" y="358"/>
                    <a:pt x="171" y="358"/>
                  </a:cubicBezTo>
                  <a:cubicBezTo>
                    <a:pt x="167" y="358"/>
                    <a:pt x="169" y="361"/>
                    <a:pt x="168" y="363"/>
                  </a:cubicBezTo>
                  <a:cubicBezTo>
                    <a:pt x="167" y="364"/>
                    <a:pt x="165" y="364"/>
                    <a:pt x="161" y="365"/>
                  </a:cubicBezTo>
                  <a:cubicBezTo>
                    <a:pt x="156" y="365"/>
                    <a:pt x="158" y="363"/>
                    <a:pt x="155" y="362"/>
                  </a:cubicBezTo>
                  <a:cubicBezTo>
                    <a:pt x="152" y="360"/>
                    <a:pt x="152" y="362"/>
                    <a:pt x="150" y="363"/>
                  </a:cubicBezTo>
                  <a:cubicBezTo>
                    <a:pt x="148" y="364"/>
                    <a:pt x="148" y="362"/>
                    <a:pt x="146" y="360"/>
                  </a:cubicBezTo>
                  <a:cubicBezTo>
                    <a:pt x="143" y="359"/>
                    <a:pt x="143" y="362"/>
                    <a:pt x="142" y="363"/>
                  </a:cubicBezTo>
                  <a:cubicBezTo>
                    <a:pt x="141" y="364"/>
                    <a:pt x="140" y="366"/>
                    <a:pt x="138" y="368"/>
                  </a:cubicBezTo>
                  <a:cubicBezTo>
                    <a:pt x="136" y="369"/>
                    <a:pt x="135" y="369"/>
                    <a:pt x="132" y="370"/>
                  </a:cubicBezTo>
                  <a:cubicBezTo>
                    <a:pt x="130" y="371"/>
                    <a:pt x="129" y="369"/>
                    <a:pt x="129" y="368"/>
                  </a:cubicBezTo>
                  <a:cubicBezTo>
                    <a:pt x="128" y="367"/>
                    <a:pt x="124" y="365"/>
                    <a:pt x="124" y="365"/>
                  </a:cubicBezTo>
                  <a:cubicBezTo>
                    <a:pt x="123" y="368"/>
                    <a:pt x="123" y="368"/>
                    <a:pt x="123" y="368"/>
                  </a:cubicBezTo>
                  <a:cubicBezTo>
                    <a:pt x="123" y="368"/>
                    <a:pt x="120" y="370"/>
                    <a:pt x="119" y="370"/>
                  </a:cubicBezTo>
                  <a:cubicBezTo>
                    <a:pt x="118" y="371"/>
                    <a:pt x="112" y="369"/>
                    <a:pt x="109" y="367"/>
                  </a:cubicBezTo>
                  <a:cubicBezTo>
                    <a:pt x="106" y="365"/>
                    <a:pt x="108" y="363"/>
                    <a:pt x="108" y="361"/>
                  </a:cubicBezTo>
                  <a:cubicBezTo>
                    <a:pt x="108" y="358"/>
                    <a:pt x="107" y="359"/>
                    <a:pt x="106" y="357"/>
                  </a:cubicBezTo>
                  <a:cubicBezTo>
                    <a:pt x="105" y="356"/>
                    <a:pt x="104" y="356"/>
                    <a:pt x="104" y="354"/>
                  </a:cubicBezTo>
                  <a:cubicBezTo>
                    <a:pt x="103" y="352"/>
                    <a:pt x="104" y="350"/>
                    <a:pt x="103" y="348"/>
                  </a:cubicBezTo>
                  <a:cubicBezTo>
                    <a:pt x="102" y="345"/>
                    <a:pt x="99" y="345"/>
                    <a:pt x="98" y="345"/>
                  </a:cubicBezTo>
                  <a:cubicBezTo>
                    <a:pt x="98" y="345"/>
                    <a:pt x="93" y="345"/>
                    <a:pt x="92" y="343"/>
                  </a:cubicBezTo>
                  <a:cubicBezTo>
                    <a:pt x="91" y="342"/>
                    <a:pt x="90" y="341"/>
                    <a:pt x="90" y="340"/>
                  </a:cubicBezTo>
                  <a:cubicBezTo>
                    <a:pt x="89" y="338"/>
                    <a:pt x="87" y="339"/>
                    <a:pt x="86" y="338"/>
                  </a:cubicBezTo>
                  <a:cubicBezTo>
                    <a:pt x="84" y="338"/>
                    <a:pt x="82" y="335"/>
                    <a:pt x="82" y="331"/>
                  </a:cubicBezTo>
                  <a:cubicBezTo>
                    <a:pt x="82" y="327"/>
                    <a:pt x="83" y="325"/>
                    <a:pt x="84" y="324"/>
                  </a:cubicBezTo>
                  <a:cubicBezTo>
                    <a:pt x="85" y="322"/>
                    <a:pt x="85" y="321"/>
                    <a:pt x="85" y="320"/>
                  </a:cubicBezTo>
                  <a:cubicBezTo>
                    <a:pt x="85" y="319"/>
                    <a:pt x="83" y="318"/>
                    <a:pt x="79" y="314"/>
                  </a:cubicBezTo>
                  <a:cubicBezTo>
                    <a:pt x="75" y="310"/>
                    <a:pt x="75" y="309"/>
                    <a:pt x="74" y="307"/>
                  </a:cubicBezTo>
                  <a:cubicBezTo>
                    <a:pt x="74" y="305"/>
                    <a:pt x="73" y="303"/>
                    <a:pt x="73" y="301"/>
                  </a:cubicBezTo>
                  <a:cubicBezTo>
                    <a:pt x="72" y="300"/>
                    <a:pt x="70" y="298"/>
                    <a:pt x="69" y="297"/>
                  </a:cubicBezTo>
                  <a:cubicBezTo>
                    <a:pt x="68" y="295"/>
                    <a:pt x="66" y="293"/>
                    <a:pt x="66" y="293"/>
                  </a:cubicBezTo>
                  <a:cubicBezTo>
                    <a:pt x="65" y="292"/>
                    <a:pt x="64" y="289"/>
                    <a:pt x="64" y="286"/>
                  </a:cubicBezTo>
                  <a:cubicBezTo>
                    <a:pt x="64" y="282"/>
                    <a:pt x="64" y="283"/>
                    <a:pt x="64" y="281"/>
                  </a:cubicBezTo>
                  <a:cubicBezTo>
                    <a:pt x="64" y="279"/>
                    <a:pt x="62" y="280"/>
                    <a:pt x="59" y="278"/>
                  </a:cubicBezTo>
                  <a:cubicBezTo>
                    <a:pt x="57" y="275"/>
                    <a:pt x="57" y="273"/>
                    <a:pt x="56" y="272"/>
                  </a:cubicBezTo>
                  <a:cubicBezTo>
                    <a:pt x="55" y="271"/>
                    <a:pt x="52" y="272"/>
                    <a:pt x="50" y="273"/>
                  </a:cubicBezTo>
                  <a:cubicBezTo>
                    <a:pt x="48" y="273"/>
                    <a:pt x="51" y="277"/>
                    <a:pt x="53" y="279"/>
                  </a:cubicBezTo>
                  <a:cubicBezTo>
                    <a:pt x="54" y="282"/>
                    <a:pt x="53" y="283"/>
                    <a:pt x="53" y="283"/>
                  </a:cubicBezTo>
                  <a:cubicBezTo>
                    <a:pt x="53" y="283"/>
                    <a:pt x="49" y="283"/>
                    <a:pt x="45" y="283"/>
                  </a:cubicBezTo>
                  <a:cubicBezTo>
                    <a:pt x="42" y="283"/>
                    <a:pt x="40" y="285"/>
                    <a:pt x="36" y="286"/>
                  </a:cubicBezTo>
                  <a:cubicBezTo>
                    <a:pt x="33" y="286"/>
                    <a:pt x="33" y="286"/>
                    <a:pt x="27" y="283"/>
                  </a:cubicBezTo>
                  <a:cubicBezTo>
                    <a:pt x="22" y="281"/>
                    <a:pt x="24" y="280"/>
                    <a:pt x="24" y="277"/>
                  </a:cubicBezTo>
                  <a:cubicBezTo>
                    <a:pt x="24" y="273"/>
                    <a:pt x="24" y="273"/>
                    <a:pt x="24" y="272"/>
                  </a:cubicBezTo>
                  <a:cubicBezTo>
                    <a:pt x="23" y="270"/>
                    <a:pt x="24" y="269"/>
                    <a:pt x="24" y="267"/>
                  </a:cubicBezTo>
                  <a:cubicBezTo>
                    <a:pt x="24" y="265"/>
                    <a:pt x="21" y="266"/>
                    <a:pt x="19" y="266"/>
                  </a:cubicBezTo>
                  <a:cubicBezTo>
                    <a:pt x="17" y="266"/>
                    <a:pt x="18" y="267"/>
                    <a:pt x="16" y="267"/>
                  </a:cubicBezTo>
                  <a:cubicBezTo>
                    <a:pt x="14" y="266"/>
                    <a:pt x="13" y="265"/>
                    <a:pt x="13" y="264"/>
                  </a:cubicBezTo>
                  <a:cubicBezTo>
                    <a:pt x="13" y="263"/>
                    <a:pt x="14" y="262"/>
                    <a:pt x="14" y="261"/>
                  </a:cubicBezTo>
                  <a:cubicBezTo>
                    <a:pt x="14" y="260"/>
                    <a:pt x="13" y="259"/>
                    <a:pt x="11" y="259"/>
                  </a:cubicBezTo>
                  <a:cubicBezTo>
                    <a:pt x="10" y="258"/>
                    <a:pt x="9" y="257"/>
                    <a:pt x="8" y="257"/>
                  </a:cubicBezTo>
                  <a:cubicBezTo>
                    <a:pt x="7" y="258"/>
                    <a:pt x="5" y="257"/>
                    <a:pt x="5" y="257"/>
                  </a:cubicBezTo>
                  <a:cubicBezTo>
                    <a:pt x="5" y="257"/>
                    <a:pt x="2" y="256"/>
                    <a:pt x="2" y="254"/>
                  </a:cubicBezTo>
                  <a:cubicBezTo>
                    <a:pt x="1" y="254"/>
                    <a:pt x="1" y="252"/>
                    <a:pt x="0" y="250"/>
                  </a:cubicBezTo>
                  <a:cubicBezTo>
                    <a:pt x="0" y="250"/>
                    <a:pt x="0" y="250"/>
                    <a:pt x="0" y="249"/>
                  </a:cubicBezTo>
                  <a:cubicBezTo>
                    <a:pt x="0" y="248"/>
                    <a:pt x="0" y="248"/>
                    <a:pt x="0" y="247"/>
                  </a:cubicBezTo>
                  <a:cubicBezTo>
                    <a:pt x="0" y="246"/>
                    <a:pt x="0" y="246"/>
                    <a:pt x="0" y="245"/>
                  </a:cubicBezTo>
                  <a:cubicBezTo>
                    <a:pt x="1" y="244"/>
                    <a:pt x="1" y="242"/>
                    <a:pt x="1" y="241"/>
                  </a:cubicBezTo>
                  <a:cubicBezTo>
                    <a:pt x="1" y="241"/>
                    <a:pt x="1" y="240"/>
                    <a:pt x="1" y="240"/>
                  </a:cubicBezTo>
                  <a:cubicBezTo>
                    <a:pt x="2" y="237"/>
                    <a:pt x="5" y="228"/>
                    <a:pt x="6" y="225"/>
                  </a:cubicBezTo>
                  <a:cubicBezTo>
                    <a:pt x="8" y="222"/>
                    <a:pt x="10" y="224"/>
                    <a:pt x="11" y="222"/>
                  </a:cubicBezTo>
                  <a:cubicBezTo>
                    <a:pt x="12" y="220"/>
                    <a:pt x="11" y="220"/>
                    <a:pt x="10" y="219"/>
                  </a:cubicBezTo>
                  <a:cubicBezTo>
                    <a:pt x="9" y="217"/>
                    <a:pt x="11" y="218"/>
                    <a:pt x="11" y="217"/>
                  </a:cubicBezTo>
                  <a:cubicBezTo>
                    <a:pt x="12" y="216"/>
                    <a:pt x="12" y="213"/>
                    <a:pt x="13" y="210"/>
                  </a:cubicBezTo>
                  <a:cubicBezTo>
                    <a:pt x="14" y="208"/>
                    <a:pt x="16" y="203"/>
                    <a:pt x="16" y="203"/>
                  </a:cubicBezTo>
                  <a:cubicBezTo>
                    <a:pt x="17" y="202"/>
                    <a:pt x="17" y="200"/>
                    <a:pt x="16" y="199"/>
                  </a:cubicBezTo>
                  <a:cubicBezTo>
                    <a:pt x="16" y="199"/>
                    <a:pt x="15" y="198"/>
                    <a:pt x="15" y="198"/>
                  </a:cubicBezTo>
                  <a:cubicBezTo>
                    <a:pt x="14" y="198"/>
                    <a:pt x="14" y="197"/>
                    <a:pt x="14" y="196"/>
                  </a:cubicBezTo>
                  <a:cubicBezTo>
                    <a:pt x="14" y="195"/>
                    <a:pt x="15" y="195"/>
                    <a:pt x="16" y="195"/>
                  </a:cubicBezTo>
                  <a:cubicBezTo>
                    <a:pt x="17" y="194"/>
                    <a:pt x="16" y="192"/>
                    <a:pt x="16" y="191"/>
                  </a:cubicBezTo>
                  <a:cubicBezTo>
                    <a:pt x="16" y="190"/>
                    <a:pt x="16" y="188"/>
                    <a:pt x="17" y="188"/>
                  </a:cubicBezTo>
                  <a:cubicBezTo>
                    <a:pt x="18" y="187"/>
                    <a:pt x="19" y="187"/>
                    <a:pt x="20" y="188"/>
                  </a:cubicBezTo>
                  <a:cubicBezTo>
                    <a:pt x="21" y="188"/>
                    <a:pt x="22" y="189"/>
                    <a:pt x="23" y="189"/>
                  </a:cubicBezTo>
                  <a:cubicBezTo>
                    <a:pt x="23" y="189"/>
                    <a:pt x="24" y="189"/>
                    <a:pt x="24" y="189"/>
                  </a:cubicBezTo>
                  <a:cubicBezTo>
                    <a:pt x="25" y="189"/>
                    <a:pt x="25" y="190"/>
                    <a:pt x="26" y="191"/>
                  </a:cubicBezTo>
                  <a:cubicBezTo>
                    <a:pt x="26" y="192"/>
                    <a:pt x="27" y="193"/>
                    <a:pt x="29" y="194"/>
                  </a:cubicBezTo>
                  <a:cubicBezTo>
                    <a:pt x="30" y="195"/>
                    <a:pt x="32" y="195"/>
                    <a:pt x="33" y="194"/>
                  </a:cubicBezTo>
                  <a:cubicBezTo>
                    <a:pt x="34" y="193"/>
                    <a:pt x="35" y="191"/>
                    <a:pt x="34" y="190"/>
                  </a:cubicBezTo>
                  <a:cubicBezTo>
                    <a:pt x="34" y="190"/>
                    <a:pt x="33" y="189"/>
                    <a:pt x="33" y="189"/>
                  </a:cubicBezTo>
                  <a:cubicBezTo>
                    <a:pt x="31" y="187"/>
                    <a:pt x="31" y="185"/>
                    <a:pt x="32" y="183"/>
                  </a:cubicBezTo>
                  <a:cubicBezTo>
                    <a:pt x="32" y="183"/>
                    <a:pt x="32" y="182"/>
                    <a:pt x="33" y="182"/>
                  </a:cubicBezTo>
                  <a:cubicBezTo>
                    <a:pt x="34" y="182"/>
                    <a:pt x="35" y="182"/>
                    <a:pt x="36" y="183"/>
                  </a:cubicBezTo>
                  <a:cubicBezTo>
                    <a:pt x="37" y="184"/>
                    <a:pt x="38" y="185"/>
                    <a:pt x="39" y="185"/>
                  </a:cubicBezTo>
                  <a:cubicBezTo>
                    <a:pt x="41" y="185"/>
                    <a:pt x="42" y="183"/>
                    <a:pt x="43" y="182"/>
                  </a:cubicBezTo>
                  <a:cubicBezTo>
                    <a:pt x="45" y="181"/>
                    <a:pt x="47" y="181"/>
                    <a:pt x="49" y="180"/>
                  </a:cubicBezTo>
                  <a:cubicBezTo>
                    <a:pt x="53" y="178"/>
                    <a:pt x="54" y="178"/>
                    <a:pt x="56" y="174"/>
                  </a:cubicBezTo>
                  <a:cubicBezTo>
                    <a:pt x="58" y="171"/>
                    <a:pt x="58" y="171"/>
                    <a:pt x="60" y="169"/>
                  </a:cubicBezTo>
                  <a:cubicBezTo>
                    <a:pt x="63" y="166"/>
                    <a:pt x="67" y="165"/>
                    <a:pt x="70" y="163"/>
                  </a:cubicBezTo>
                  <a:cubicBezTo>
                    <a:pt x="73" y="161"/>
                    <a:pt x="71" y="160"/>
                    <a:pt x="72" y="158"/>
                  </a:cubicBezTo>
                  <a:cubicBezTo>
                    <a:pt x="72" y="156"/>
                    <a:pt x="71" y="151"/>
                    <a:pt x="72" y="150"/>
                  </a:cubicBezTo>
                  <a:cubicBezTo>
                    <a:pt x="72" y="148"/>
                    <a:pt x="76" y="144"/>
                    <a:pt x="77" y="143"/>
                  </a:cubicBezTo>
                  <a:cubicBezTo>
                    <a:pt x="78" y="141"/>
                    <a:pt x="78" y="141"/>
                    <a:pt x="78" y="138"/>
                  </a:cubicBezTo>
                  <a:cubicBezTo>
                    <a:pt x="79" y="136"/>
                    <a:pt x="79" y="134"/>
                    <a:pt x="79" y="132"/>
                  </a:cubicBezTo>
                  <a:cubicBezTo>
                    <a:pt x="78" y="131"/>
                    <a:pt x="76" y="128"/>
                    <a:pt x="74" y="126"/>
                  </a:cubicBezTo>
                  <a:cubicBezTo>
                    <a:pt x="73" y="123"/>
                    <a:pt x="75" y="120"/>
                    <a:pt x="77" y="119"/>
                  </a:cubicBezTo>
                  <a:cubicBezTo>
                    <a:pt x="79" y="117"/>
                    <a:pt x="82" y="118"/>
                    <a:pt x="88" y="115"/>
                  </a:cubicBezTo>
                  <a:cubicBezTo>
                    <a:pt x="94" y="112"/>
                    <a:pt x="85" y="111"/>
                    <a:pt x="81" y="110"/>
                  </a:cubicBezTo>
                  <a:cubicBezTo>
                    <a:pt x="80" y="110"/>
                    <a:pt x="79" y="108"/>
                    <a:pt x="78" y="107"/>
                  </a:cubicBezTo>
                  <a:cubicBezTo>
                    <a:pt x="78" y="105"/>
                    <a:pt x="79" y="104"/>
                    <a:pt x="79" y="102"/>
                  </a:cubicBezTo>
                  <a:cubicBezTo>
                    <a:pt x="78" y="101"/>
                    <a:pt x="77" y="98"/>
                    <a:pt x="77" y="98"/>
                  </a:cubicBezTo>
                  <a:cubicBezTo>
                    <a:pt x="76" y="97"/>
                    <a:pt x="76" y="97"/>
                    <a:pt x="76" y="96"/>
                  </a:cubicBezTo>
                  <a:cubicBezTo>
                    <a:pt x="76" y="94"/>
                    <a:pt x="78" y="94"/>
                    <a:pt x="77" y="93"/>
                  </a:cubicBezTo>
                  <a:cubicBezTo>
                    <a:pt x="76" y="92"/>
                    <a:pt x="74" y="91"/>
                    <a:pt x="74" y="90"/>
                  </a:cubicBezTo>
                  <a:cubicBezTo>
                    <a:pt x="73" y="89"/>
                    <a:pt x="73" y="87"/>
                    <a:pt x="74" y="86"/>
                  </a:cubicBezTo>
                  <a:cubicBezTo>
                    <a:pt x="75" y="85"/>
                    <a:pt x="74" y="85"/>
                    <a:pt x="77" y="84"/>
                  </a:cubicBezTo>
                  <a:cubicBezTo>
                    <a:pt x="80" y="84"/>
                    <a:pt x="81" y="85"/>
                    <a:pt x="83" y="84"/>
                  </a:cubicBezTo>
                  <a:cubicBezTo>
                    <a:pt x="85" y="83"/>
                    <a:pt x="89" y="80"/>
                    <a:pt x="89" y="80"/>
                  </a:cubicBezTo>
                  <a:cubicBezTo>
                    <a:pt x="89" y="80"/>
                    <a:pt x="92" y="74"/>
                    <a:pt x="92" y="73"/>
                  </a:cubicBezTo>
                  <a:cubicBezTo>
                    <a:pt x="92" y="71"/>
                    <a:pt x="92" y="70"/>
                    <a:pt x="91" y="69"/>
                  </a:cubicBezTo>
                  <a:cubicBezTo>
                    <a:pt x="90" y="68"/>
                    <a:pt x="88" y="66"/>
                    <a:pt x="89" y="65"/>
                  </a:cubicBezTo>
                  <a:cubicBezTo>
                    <a:pt x="89" y="65"/>
                    <a:pt x="90" y="65"/>
                    <a:pt x="90" y="63"/>
                  </a:cubicBezTo>
                  <a:cubicBezTo>
                    <a:pt x="91" y="62"/>
                    <a:pt x="93" y="61"/>
                    <a:pt x="92" y="60"/>
                  </a:cubicBezTo>
                  <a:cubicBezTo>
                    <a:pt x="91" y="58"/>
                    <a:pt x="90" y="57"/>
                    <a:pt x="89" y="56"/>
                  </a:cubicBezTo>
                  <a:cubicBezTo>
                    <a:pt x="87" y="55"/>
                    <a:pt x="87" y="54"/>
                    <a:pt x="87" y="53"/>
                  </a:cubicBezTo>
                  <a:cubicBezTo>
                    <a:pt x="86" y="52"/>
                    <a:pt x="86" y="51"/>
                    <a:pt x="84" y="50"/>
                  </a:cubicBezTo>
                  <a:cubicBezTo>
                    <a:pt x="82" y="49"/>
                    <a:pt x="79" y="47"/>
                    <a:pt x="78" y="46"/>
                  </a:cubicBezTo>
                  <a:cubicBezTo>
                    <a:pt x="78" y="45"/>
                    <a:pt x="77" y="44"/>
                    <a:pt x="77" y="41"/>
                  </a:cubicBezTo>
                  <a:cubicBezTo>
                    <a:pt x="77" y="39"/>
                    <a:pt x="78" y="39"/>
                    <a:pt x="79" y="37"/>
                  </a:cubicBezTo>
                  <a:cubicBezTo>
                    <a:pt x="80" y="36"/>
                    <a:pt x="81" y="36"/>
                    <a:pt x="82" y="35"/>
                  </a:cubicBezTo>
                  <a:cubicBezTo>
                    <a:pt x="83" y="34"/>
                    <a:pt x="83" y="32"/>
                    <a:pt x="84" y="31"/>
                  </a:cubicBezTo>
                  <a:cubicBezTo>
                    <a:pt x="86" y="30"/>
                    <a:pt x="87" y="31"/>
                    <a:pt x="88" y="31"/>
                  </a:cubicBezTo>
                  <a:cubicBezTo>
                    <a:pt x="90" y="31"/>
                    <a:pt x="88" y="31"/>
                    <a:pt x="91" y="31"/>
                  </a:cubicBezTo>
                  <a:cubicBezTo>
                    <a:pt x="94" y="30"/>
                    <a:pt x="96" y="28"/>
                    <a:pt x="98" y="28"/>
                  </a:cubicBezTo>
                  <a:cubicBezTo>
                    <a:pt x="101" y="27"/>
                    <a:pt x="103" y="27"/>
                    <a:pt x="104" y="27"/>
                  </a:cubicBezTo>
                  <a:cubicBezTo>
                    <a:pt x="104" y="26"/>
                    <a:pt x="106" y="27"/>
                    <a:pt x="106" y="25"/>
                  </a:cubicBezTo>
                  <a:cubicBezTo>
                    <a:pt x="106" y="23"/>
                    <a:pt x="107" y="20"/>
                    <a:pt x="108" y="19"/>
                  </a:cubicBezTo>
                  <a:cubicBezTo>
                    <a:pt x="109" y="19"/>
                    <a:pt x="111" y="21"/>
                    <a:pt x="112" y="21"/>
                  </a:cubicBezTo>
                  <a:cubicBezTo>
                    <a:pt x="113" y="22"/>
                    <a:pt x="113" y="23"/>
                    <a:pt x="115" y="24"/>
                  </a:cubicBezTo>
                  <a:cubicBezTo>
                    <a:pt x="116" y="24"/>
                    <a:pt x="116" y="24"/>
                    <a:pt x="120" y="24"/>
                  </a:cubicBezTo>
                  <a:cubicBezTo>
                    <a:pt x="123" y="24"/>
                    <a:pt x="124" y="25"/>
                    <a:pt x="126" y="24"/>
                  </a:cubicBezTo>
                  <a:cubicBezTo>
                    <a:pt x="128" y="23"/>
                    <a:pt x="128" y="24"/>
                    <a:pt x="129" y="23"/>
                  </a:cubicBezTo>
                  <a:cubicBezTo>
                    <a:pt x="129" y="21"/>
                    <a:pt x="131" y="19"/>
                    <a:pt x="130" y="17"/>
                  </a:cubicBezTo>
                  <a:cubicBezTo>
                    <a:pt x="129" y="16"/>
                    <a:pt x="126" y="16"/>
                    <a:pt x="128" y="14"/>
                  </a:cubicBezTo>
                  <a:cubicBezTo>
                    <a:pt x="131" y="12"/>
                    <a:pt x="132" y="10"/>
                    <a:pt x="134" y="10"/>
                  </a:cubicBezTo>
                  <a:cubicBezTo>
                    <a:pt x="136" y="10"/>
                    <a:pt x="140" y="10"/>
                    <a:pt x="140" y="10"/>
                  </a:cubicBezTo>
                  <a:cubicBezTo>
                    <a:pt x="140" y="10"/>
                    <a:pt x="140" y="9"/>
                    <a:pt x="140" y="6"/>
                  </a:cubicBezTo>
                  <a:cubicBezTo>
                    <a:pt x="139" y="2"/>
                    <a:pt x="137" y="1"/>
                    <a:pt x="140" y="1"/>
                  </a:cubicBezTo>
                  <a:cubicBezTo>
                    <a:pt x="141" y="1"/>
                    <a:pt x="142" y="0"/>
                    <a:pt x="143" y="0"/>
                  </a:cubicBezTo>
                  <a:cubicBezTo>
                    <a:pt x="145" y="1"/>
                    <a:pt x="146" y="2"/>
                    <a:pt x="147" y="3"/>
                  </a:cubicBezTo>
                  <a:cubicBezTo>
                    <a:pt x="148" y="5"/>
                    <a:pt x="148" y="8"/>
                    <a:pt x="148" y="9"/>
                  </a:cubicBezTo>
                  <a:cubicBezTo>
                    <a:pt x="148" y="9"/>
                    <a:pt x="149" y="12"/>
                    <a:pt x="150" y="12"/>
                  </a:cubicBezTo>
                  <a:cubicBezTo>
                    <a:pt x="151" y="13"/>
                    <a:pt x="152" y="15"/>
                    <a:pt x="151" y="17"/>
                  </a:cubicBezTo>
                  <a:cubicBezTo>
                    <a:pt x="150" y="19"/>
                    <a:pt x="150" y="21"/>
                    <a:pt x="152" y="23"/>
                  </a:cubicBezTo>
                  <a:cubicBezTo>
                    <a:pt x="153" y="25"/>
                    <a:pt x="155" y="24"/>
                    <a:pt x="154" y="26"/>
                  </a:cubicBezTo>
                  <a:cubicBezTo>
                    <a:pt x="154" y="29"/>
                    <a:pt x="151" y="30"/>
                    <a:pt x="151" y="32"/>
                  </a:cubicBezTo>
                  <a:cubicBezTo>
                    <a:pt x="151" y="33"/>
                    <a:pt x="153" y="36"/>
                    <a:pt x="154" y="38"/>
                  </a:cubicBezTo>
                  <a:cubicBezTo>
                    <a:pt x="155" y="40"/>
                    <a:pt x="155" y="41"/>
                    <a:pt x="157" y="42"/>
                  </a:cubicBezTo>
                  <a:cubicBezTo>
                    <a:pt x="159" y="43"/>
                    <a:pt x="161" y="44"/>
                    <a:pt x="163" y="44"/>
                  </a:cubicBezTo>
                  <a:cubicBezTo>
                    <a:pt x="164" y="45"/>
                    <a:pt x="164" y="46"/>
                    <a:pt x="164" y="47"/>
                  </a:cubicBezTo>
                  <a:cubicBezTo>
                    <a:pt x="163" y="48"/>
                    <a:pt x="164" y="50"/>
                    <a:pt x="166" y="51"/>
                  </a:cubicBezTo>
                  <a:cubicBezTo>
                    <a:pt x="167" y="51"/>
                    <a:pt x="170" y="53"/>
                    <a:pt x="170" y="55"/>
                  </a:cubicBezTo>
                  <a:cubicBezTo>
                    <a:pt x="170" y="56"/>
                    <a:pt x="169" y="61"/>
                    <a:pt x="171" y="64"/>
                  </a:cubicBezTo>
                  <a:cubicBezTo>
                    <a:pt x="173" y="66"/>
                    <a:pt x="175" y="69"/>
                    <a:pt x="178" y="70"/>
                  </a:cubicBezTo>
                  <a:cubicBezTo>
                    <a:pt x="181" y="70"/>
                    <a:pt x="182" y="69"/>
                    <a:pt x="183" y="69"/>
                  </a:cubicBezTo>
                  <a:cubicBezTo>
                    <a:pt x="184" y="69"/>
                    <a:pt x="185" y="70"/>
                    <a:pt x="184" y="71"/>
                  </a:cubicBezTo>
                  <a:cubicBezTo>
                    <a:pt x="184" y="72"/>
                    <a:pt x="182" y="71"/>
                    <a:pt x="184" y="74"/>
                  </a:cubicBezTo>
                  <a:cubicBezTo>
                    <a:pt x="185" y="76"/>
                    <a:pt x="189" y="76"/>
                    <a:pt x="189" y="76"/>
                  </a:cubicBezTo>
                  <a:cubicBezTo>
                    <a:pt x="189" y="76"/>
                    <a:pt x="190" y="80"/>
                    <a:pt x="189" y="84"/>
                  </a:cubicBezTo>
                  <a:cubicBezTo>
                    <a:pt x="187" y="87"/>
                    <a:pt x="184" y="87"/>
                    <a:pt x="187" y="89"/>
                  </a:cubicBezTo>
                  <a:cubicBezTo>
                    <a:pt x="190" y="91"/>
                    <a:pt x="190" y="93"/>
                    <a:pt x="193" y="93"/>
                  </a:cubicBezTo>
                  <a:cubicBezTo>
                    <a:pt x="197" y="93"/>
                    <a:pt x="203" y="93"/>
                    <a:pt x="206" y="91"/>
                  </a:cubicBezTo>
                  <a:cubicBezTo>
                    <a:pt x="208" y="90"/>
                    <a:pt x="209" y="87"/>
                    <a:pt x="210" y="86"/>
                  </a:cubicBezTo>
                  <a:cubicBezTo>
                    <a:pt x="210" y="85"/>
                    <a:pt x="213" y="84"/>
                    <a:pt x="214" y="86"/>
                  </a:cubicBezTo>
                  <a:cubicBezTo>
                    <a:pt x="214" y="88"/>
                    <a:pt x="215" y="91"/>
                    <a:pt x="216" y="91"/>
                  </a:cubicBezTo>
                  <a:cubicBezTo>
                    <a:pt x="218" y="91"/>
                    <a:pt x="221" y="91"/>
                    <a:pt x="221" y="91"/>
                  </a:cubicBezTo>
                  <a:cubicBezTo>
                    <a:pt x="221" y="91"/>
                    <a:pt x="222" y="88"/>
                    <a:pt x="223" y="88"/>
                  </a:cubicBezTo>
                  <a:cubicBezTo>
                    <a:pt x="225" y="88"/>
                    <a:pt x="225" y="90"/>
                    <a:pt x="227" y="91"/>
                  </a:cubicBezTo>
                  <a:cubicBezTo>
                    <a:pt x="229" y="91"/>
                    <a:pt x="231" y="88"/>
                    <a:pt x="232" y="89"/>
                  </a:cubicBezTo>
                  <a:cubicBezTo>
                    <a:pt x="233" y="91"/>
                    <a:pt x="232" y="92"/>
                    <a:pt x="233" y="95"/>
                  </a:cubicBezTo>
                  <a:cubicBezTo>
                    <a:pt x="234" y="97"/>
                    <a:pt x="234" y="98"/>
                    <a:pt x="236" y="99"/>
                  </a:cubicBezTo>
                  <a:cubicBezTo>
                    <a:pt x="238" y="100"/>
                    <a:pt x="239" y="100"/>
                    <a:pt x="240" y="102"/>
                  </a:cubicBezTo>
                  <a:cubicBezTo>
                    <a:pt x="240" y="105"/>
                    <a:pt x="241" y="108"/>
                    <a:pt x="239" y="109"/>
                  </a:cubicBezTo>
                  <a:cubicBezTo>
                    <a:pt x="237" y="110"/>
                    <a:pt x="234" y="111"/>
                    <a:pt x="234" y="113"/>
                  </a:cubicBezTo>
                  <a:cubicBezTo>
                    <a:pt x="234" y="116"/>
                    <a:pt x="231" y="118"/>
                    <a:pt x="237" y="117"/>
                  </a:cubicBezTo>
                  <a:cubicBezTo>
                    <a:pt x="244" y="117"/>
                    <a:pt x="245" y="116"/>
                    <a:pt x="247" y="115"/>
                  </a:cubicBezTo>
                  <a:cubicBezTo>
                    <a:pt x="249" y="115"/>
                    <a:pt x="251" y="114"/>
                    <a:pt x="253" y="114"/>
                  </a:cubicBezTo>
                  <a:cubicBezTo>
                    <a:pt x="255" y="115"/>
                    <a:pt x="256" y="117"/>
                    <a:pt x="259" y="116"/>
                  </a:cubicBezTo>
                  <a:cubicBezTo>
                    <a:pt x="262" y="114"/>
                    <a:pt x="263" y="113"/>
                    <a:pt x="265" y="112"/>
                  </a:cubicBezTo>
                  <a:cubicBezTo>
                    <a:pt x="266" y="110"/>
                    <a:pt x="268" y="109"/>
                    <a:pt x="269" y="110"/>
                  </a:cubicBezTo>
                  <a:cubicBezTo>
                    <a:pt x="270" y="111"/>
                    <a:pt x="268" y="115"/>
                    <a:pt x="272" y="115"/>
                  </a:cubicBezTo>
                  <a:cubicBezTo>
                    <a:pt x="275" y="114"/>
                    <a:pt x="280" y="114"/>
                    <a:pt x="281" y="113"/>
                  </a:cubicBezTo>
                  <a:cubicBezTo>
                    <a:pt x="282" y="112"/>
                    <a:pt x="281" y="110"/>
                    <a:pt x="283" y="109"/>
                  </a:cubicBezTo>
                  <a:cubicBezTo>
                    <a:pt x="284" y="109"/>
                    <a:pt x="285" y="109"/>
                    <a:pt x="285" y="109"/>
                  </a:cubicBezTo>
                  <a:cubicBezTo>
                    <a:pt x="287" y="110"/>
                    <a:pt x="289" y="111"/>
                    <a:pt x="289" y="112"/>
                  </a:cubicBezTo>
                  <a:cubicBezTo>
                    <a:pt x="290" y="113"/>
                    <a:pt x="290" y="116"/>
                    <a:pt x="294" y="120"/>
                  </a:cubicBezTo>
                  <a:cubicBezTo>
                    <a:pt x="297" y="124"/>
                    <a:pt x="300" y="127"/>
                    <a:pt x="301" y="128"/>
                  </a:cubicBezTo>
                  <a:cubicBezTo>
                    <a:pt x="301" y="129"/>
                    <a:pt x="298" y="128"/>
                    <a:pt x="299" y="131"/>
                  </a:cubicBezTo>
                  <a:cubicBezTo>
                    <a:pt x="299" y="134"/>
                    <a:pt x="302" y="137"/>
                    <a:pt x="301" y="139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87">
              <a:extLst>
                <a:ext uri="{FF2B5EF4-FFF2-40B4-BE49-F238E27FC236}">
                  <a16:creationId xmlns:a16="http://schemas.microsoft.com/office/drawing/2014/main" id="{03E08152-AF1B-46FF-9C42-D18B1465E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1023938"/>
              <a:ext cx="1025525" cy="1206500"/>
            </a:xfrm>
            <a:custGeom>
              <a:avLst/>
              <a:gdLst>
                <a:gd name="T0" fmla="*/ 250 w 272"/>
                <a:gd name="T1" fmla="*/ 208 h 320"/>
                <a:gd name="T2" fmla="*/ 249 w 272"/>
                <a:gd name="T3" fmla="*/ 244 h 320"/>
                <a:gd name="T4" fmla="*/ 219 w 272"/>
                <a:gd name="T5" fmla="*/ 249 h 320"/>
                <a:gd name="T6" fmla="*/ 216 w 272"/>
                <a:gd name="T7" fmla="*/ 261 h 320"/>
                <a:gd name="T8" fmla="*/ 221 w 272"/>
                <a:gd name="T9" fmla="*/ 273 h 320"/>
                <a:gd name="T10" fmla="*/ 212 w 272"/>
                <a:gd name="T11" fmla="*/ 290 h 320"/>
                <a:gd name="T12" fmla="*/ 206 w 272"/>
                <a:gd name="T13" fmla="*/ 309 h 320"/>
                <a:gd name="T14" fmla="*/ 186 w 272"/>
                <a:gd name="T15" fmla="*/ 313 h 320"/>
                <a:gd name="T16" fmla="*/ 175 w 272"/>
                <a:gd name="T17" fmla="*/ 305 h 320"/>
                <a:gd name="T18" fmla="*/ 167 w 272"/>
                <a:gd name="T19" fmla="*/ 290 h 320"/>
                <a:gd name="T20" fmla="*/ 152 w 272"/>
                <a:gd name="T21" fmla="*/ 284 h 320"/>
                <a:gd name="T22" fmla="*/ 130 w 272"/>
                <a:gd name="T23" fmla="*/ 284 h 320"/>
                <a:gd name="T24" fmla="*/ 119 w 272"/>
                <a:gd name="T25" fmla="*/ 284 h 320"/>
                <a:gd name="T26" fmla="*/ 106 w 272"/>
                <a:gd name="T27" fmla="*/ 280 h 320"/>
                <a:gd name="T28" fmla="*/ 94 w 272"/>
                <a:gd name="T29" fmla="*/ 276 h 320"/>
                <a:gd name="T30" fmla="*/ 76 w 272"/>
                <a:gd name="T31" fmla="*/ 274 h 320"/>
                <a:gd name="T32" fmla="*/ 57 w 272"/>
                <a:gd name="T33" fmla="*/ 269 h 320"/>
                <a:gd name="T34" fmla="*/ 34 w 272"/>
                <a:gd name="T35" fmla="*/ 271 h 320"/>
                <a:gd name="T36" fmla="*/ 26 w 272"/>
                <a:gd name="T37" fmla="*/ 264 h 320"/>
                <a:gd name="T38" fmla="*/ 29 w 272"/>
                <a:gd name="T39" fmla="*/ 259 h 320"/>
                <a:gd name="T40" fmla="*/ 30 w 272"/>
                <a:gd name="T41" fmla="*/ 248 h 320"/>
                <a:gd name="T42" fmla="*/ 30 w 272"/>
                <a:gd name="T43" fmla="*/ 230 h 320"/>
                <a:gd name="T44" fmla="*/ 28 w 272"/>
                <a:gd name="T45" fmla="*/ 222 h 320"/>
                <a:gd name="T46" fmla="*/ 30 w 272"/>
                <a:gd name="T47" fmla="*/ 198 h 320"/>
                <a:gd name="T48" fmla="*/ 26 w 272"/>
                <a:gd name="T49" fmla="*/ 192 h 320"/>
                <a:gd name="T50" fmla="*/ 27 w 272"/>
                <a:gd name="T51" fmla="*/ 180 h 320"/>
                <a:gd name="T52" fmla="*/ 0 w 272"/>
                <a:gd name="T53" fmla="*/ 145 h 320"/>
                <a:gd name="T54" fmla="*/ 6 w 272"/>
                <a:gd name="T55" fmla="*/ 139 h 320"/>
                <a:gd name="T56" fmla="*/ 24 w 272"/>
                <a:gd name="T57" fmla="*/ 126 h 320"/>
                <a:gd name="T58" fmla="*/ 20 w 272"/>
                <a:gd name="T59" fmla="*/ 102 h 320"/>
                <a:gd name="T60" fmla="*/ 18 w 272"/>
                <a:gd name="T61" fmla="*/ 80 h 320"/>
                <a:gd name="T62" fmla="*/ 17 w 272"/>
                <a:gd name="T63" fmla="*/ 55 h 320"/>
                <a:gd name="T64" fmla="*/ 30 w 272"/>
                <a:gd name="T65" fmla="*/ 28 h 320"/>
                <a:gd name="T66" fmla="*/ 59 w 272"/>
                <a:gd name="T67" fmla="*/ 14 h 320"/>
                <a:gd name="T68" fmla="*/ 69 w 272"/>
                <a:gd name="T69" fmla="*/ 12 h 320"/>
                <a:gd name="T70" fmla="*/ 78 w 272"/>
                <a:gd name="T71" fmla="*/ 9 h 320"/>
                <a:gd name="T72" fmla="*/ 111 w 272"/>
                <a:gd name="T73" fmla="*/ 5 h 320"/>
                <a:gd name="T74" fmla="*/ 114 w 272"/>
                <a:gd name="T75" fmla="*/ 25 h 320"/>
                <a:gd name="T76" fmla="*/ 129 w 272"/>
                <a:gd name="T77" fmla="*/ 43 h 320"/>
                <a:gd name="T78" fmla="*/ 144 w 272"/>
                <a:gd name="T79" fmla="*/ 55 h 320"/>
                <a:gd name="T80" fmla="*/ 168 w 272"/>
                <a:gd name="T81" fmla="*/ 42 h 320"/>
                <a:gd name="T82" fmla="*/ 176 w 272"/>
                <a:gd name="T83" fmla="*/ 64 h 320"/>
                <a:gd name="T84" fmla="*/ 192 w 272"/>
                <a:gd name="T85" fmla="*/ 83 h 320"/>
                <a:gd name="T86" fmla="*/ 203 w 272"/>
                <a:gd name="T87" fmla="*/ 86 h 320"/>
                <a:gd name="T88" fmla="*/ 214 w 272"/>
                <a:gd name="T89" fmla="*/ 105 h 320"/>
                <a:gd name="T90" fmla="*/ 229 w 272"/>
                <a:gd name="T91" fmla="*/ 105 h 320"/>
                <a:gd name="T92" fmla="*/ 247 w 272"/>
                <a:gd name="T93" fmla="*/ 105 h 320"/>
                <a:gd name="T94" fmla="*/ 259 w 272"/>
                <a:gd name="T95" fmla="*/ 119 h 320"/>
                <a:gd name="T96" fmla="*/ 262 w 272"/>
                <a:gd name="T97" fmla="*/ 123 h 320"/>
                <a:gd name="T98" fmla="*/ 264 w 272"/>
                <a:gd name="T99" fmla="*/ 137 h 320"/>
                <a:gd name="T100" fmla="*/ 260 w 272"/>
                <a:gd name="T101" fmla="*/ 150 h 320"/>
                <a:gd name="T102" fmla="*/ 259 w 272"/>
                <a:gd name="T103" fmla="*/ 155 h 320"/>
                <a:gd name="T104" fmla="*/ 266 w 272"/>
                <a:gd name="T105" fmla="*/ 18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2" h="320">
                  <a:moveTo>
                    <a:pt x="269" y="189"/>
                  </a:moveTo>
                  <a:cubicBezTo>
                    <a:pt x="267" y="191"/>
                    <a:pt x="263" y="196"/>
                    <a:pt x="261" y="198"/>
                  </a:cubicBezTo>
                  <a:cubicBezTo>
                    <a:pt x="259" y="199"/>
                    <a:pt x="257" y="205"/>
                    <a:pt x="256" y="206"/>
                  </a:cubicBezTo>
                  <a:cubicBezTo>
                    <a:pt x="255" y="207"/>
                    <a:pt x="251" y="206"/>
                    <a:pt x="250" y="208"/>
                  </a:cubicBezTo>
                  <a:cubicBezTo>
                    <a:pt x="249" y="209"/>
                    <a:pt x="248" y="212"/>
                    <a:pt x="250" y="215"/>
                  </a:cubicBezTo>
                  <a:cubicBezTo>
                    <a:pt x="253" y="219"/>
                    <a:pt x="254" y="224"/>
                    <a:pt x="253" y="227"/>
                  </a:cubicBezTo>
                  <a:cubicBezTo>
                    <a:pt x="251" y="230"/>
                    <a:pt x="250" y="231"/>
                    <a:pt x="251" y="234"/>
                  </a:cubicBezTo>
                  <a:cubicBezTo>
                    <a:pt x="251" y="236"/>
                    <a:pt x="250" y="244"/>
                    <a:pt x="249" y="244"/>
                  </a:cubicBezTo>
                  <a:cubicBezTo>
                    <a:pt x="248" y="244"/>
                    <a:pt x="242" y="241"/>
                    <a:pt x="241" y="241"/>
                  </a:cubicBezTo>
                  <a:cubicBezTo>
                    <a:pt x="239" y="241"/>
                    <a:pt x="237" y="238"/>
                    <a:pt x="232" y="244"/>
                  </a:cubicBezTo>
                  <a:cubicBezTo>
                    <a:pt x="231" y="245"/>
                    <a:pt x="230" y="246"/>
                    <a:pt x="228" y="247"/>
                  </a:cubicBezTo>
                  <a:cubicBezTo>
                    <a:pt x="225" y="248"/>
                    <a:pt x="222" y="249"/>
                    <a:pt x="219" y="249"/>
                  </a:cubicBezTo>
                  <a:cubicBezTo>
                    <a:pt x="218" y="249"/>
                    <a:pt x="216" y="249"/>
                    <a:pt x="215" y="249"/>
                  </a:cubicBezTo>
                  <a:cubicBezTo>
                    <a:pt x="215" y="250"/>
                    <a:pt x="215" y="251"/>
                    <a:pt x="215" y="251"/>
                  </a:cubicBezTo>
                  <a:cubicBezTo>
                    <a:pt x="216" y="252"/>
                    <a:pt x="216" y="254"/>
                    <a:pt x="216" y="255"/>
                  </a:cubicBezTo>
                  <a:cubicBezTo>
                    <a:pt x="216" y="257"/>
                    <a:pt x="216" y="259"/>
                    <a:pt x="216" y="261"/>
                  </a:cubicBezTo>
                  <a:cubicBezTo>
                    <a:pt x="216" y="264"/>
                    <a:pt x="217" y="268"/>
                    <a:pt x="220" y="269"/>
                  </a:cubicBezTo>
                  <a:cubicBezTo>
                    <a:pt x="221" y="269"/>
                    <a:pt x="222" y="269"/>
                    <a:pt x="222" y="270"/>
                  </a:cubicBezTo>
                  <a:cubicBezTo>
                    <a:pt x="223" y="270"/>
                    <a:pt x="223" y="271"/>
                    <a:pt x="223" y="272"/>
                  </a:cubicBezTo>
                  <a:cubicBezTo>
                    <a:pt x="223" y="273"/>
                    <a:pt x="222" y="273"/>
                    <a:pt x="221" y="273"/>
                  </a:cubicBezTo>
                  <a:cubicBezTo>
                    <a:pt x="217" y="275"/>
                    <a:pt x="211" y="275"/>
                    <a:pt x="211" y="277"/>
                  </a:cubicBezTo>
                  <a:cubicBezTo>
                    <a:pt x="210" y="278"/>
                    <a:pt x="210" y="281"/>
                    <a:pt x="211" y="282"/>
                  </a:cubicBezTo>
                  <a:cubicBezTo>
                    <a:pt x="212" y="284"/>
                    <a:pt x="210" y="285"/>
                    <a:pt x="209" y="287"/>
                  </a:cubicBezTo>
                  <a:cubicBezTo>
                    <a:pt x="208" y="288"/>
                    <a:pt x="210" y="288"/>
                    <a:pt x="212" y="290"/>
                  </a:cubicBezTo>
                  <a:cubicBezTo>
                    <a:pt x="215" y="291"/>
                    <a:pt x="216" y="294"/>
                    <a:pt x="215" y="296"/>
                  </a:cubicBezTo>
                  <a:cubicBezTo>
                    <a:pt x="214" y="297"/>
                    <a:pt x="212" y="297"/>
                    <a:pt x="211" y="299"/>
                  </a:cubicBezTo>
                  <a:cubicBezTo>
                    <a:pt x="210" y="302"/>
                    <a:pt x="209" y="306"/>
                    <a:pt x="207" y="308"/>
                  </a:cubicBezTo>
                  <a:cubicBezTo>
                    <a:pt x="207" y="308"/>
                    <a:pt x="206" y="308"/>
                    <a:pt x="206" y="309"/>
                  </a:cubicBezTo>
                  <a:cubicBezTo>
                    <a:pt x="204" y="311"/>
                    <a:pt x="198" y="313"/>
                    <a:pt x="198" y="316"/>
                  </a:cubicBezTo>
                  <a:cubicBezTo>
                    <a:pt x="197" y="318"/>
                    <a:pt x="197" y="319"/>
                    <a:pt x="197" y="320"/>
                  </a:cubicBezTo>
                  <a:cubicBezTo>
                    <a:pt x="195" y="320"/>
                    <a:pt x="193" y="319"/>
                    <a:pt x="191" y="317"/>
                  </a:cubicBezTo>
                  <a:cubicBezTo>
                    <a:pt x="188" y="315"/>
                    <a:pt x="188" y="315"/>
                    <a:pt x="186" y="313"/>
                  </a:cubicBezTo>
                  <a:cubicBezTo>
                    <a:pt x="185" y="311"/>
                    <a:pt x="186" y="311"/>
                    <a:pt x="186" y="309"/>
                  </a:cubicBezTo>
                  <a:cubicBezTo>
                    <a:pt x="186" y="308"/>
                    <a:pt x="184" y="307"/>
                    <a:pt x="183" y="307"/>
                  </a:cubicBezTo>
                  <a:cubicBezTo>
                    <a:pt x="181" y="306"/>
                    <a:pt x="180" y="307"/>
                    <a:pt x="179" y="307"/>
                  </a:cubicBezTo>
                  <a:cubicBezTo>
                    <a:pt x="178" y="307"/>
                    <a:pt x="176" y="306"/>
                    <a:pt x="175" y="305"/>
                  </a:cubicBezTo>
                  <a:cubicBezTo>
                    <a:pt x="174" y="303"/>
                    <a:pt x="174" y="303"/>
                    <a:pt x="173" y="301"/>
                  </a:cubicBezTo>
                  <a:cubicBezTo>
                    <a:pt x="173" y="299"/>
                    <a:pt x="170" y="298"/>
                    <a:pt x="169" y="297"/>
                  </a:cubicBezTo>
                  <a:cubicBezTo>
                    <a:pt x="167" y="296"/>
                    <a:pt x="165" y="293"/>
                    <a:pt x="166" y="292"/>
                  </a:cubicBezTo>
                  <a:cubicBezTo>
                    <a:pt x="167" y="292"/>
                    <a:pt x="167" y="292"/>
                    <a:pt x="167" y="290"/>
                  </a:cubicBezTo>
                  <a:cubicBezTo>
                    <a:pt x="167" y="288"/>
                    <a:pt x="165" y="286"/>
                    <a:pt x="163" y="283"/>
                  </a:cubicBezTo>
                  <a:cubicBezTo>
                    <a:pt x="162" y="280"/>
                    <a:pt x="161" y="280"/>
                    <a:pt x="157" y="279"/>
                  </a:cubicBezTo>
                  <a:cubicBezTo>
                    <a:pt x="153" y="278"/>
                    <a:pt x="156" y="281"/>
                    <a:pt x="155" y="282"/>
                  </a:cubicBezTo>
                  <a:cubicBezTo>
                    <a:pt x="155" y="284"/>
                    <a:pt x="153" y="284"/>
                    <a:pt x="152" y="284"/>
                  </a:cubicBezTo>
                  <a:cubicBezTo>
                    <a:pt x="151" y="284"/>
                    <a:pt x="150" y="284"/>
                    <a:pt x="146" y="283"/>
                  </a:cubicBezTo>
                  <a:cubicBezTo>
                    <a:pt x="142" y="282"/>
                    <a:pt x="142" y="285"/>
                    <a:pt x="140" y="285"/>
                  </a:cubicBezTo>
                  <a:cubicBezTo>
                    <a:pt x="139" y="286"/>
                    <a:pt x="134" y="285"/>
                    <a:pt x="134" y="285"/>
                  </a:cubicBezTo>
                  <a:cubicBezTo>
                    <a:pt x="130" y="284"/>
                    <a:pt x="130" y="284"/>
                    <a:pt x="130" y="284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5"/>
                    <a:pt x="127" y="287"/>
                    <a:pt x="125" y="287"/>
                  </a:cubicBezTo>
                  <a:cubicBezTo>
                    <a:pt x="123" y="288"/>
                    <a:pt x="123" y="287"/>
                    <a:pt x="121" y="287"/>
                  </a:cubicBezTo>
                  <a:cubicBezTo>
                    <a:pt x="118" y="287"/>
                    <a:pt x="119" y="286"/>
                    <a:pt x="119" y="284"/>
                  </a:cubicBezTo>
                  <a:cubicBezTo>
                    <a:pt x="118" y="283"/>
                    <a:pt x="115" y="282"/>
                    <a:pt x="114" y="281"/>
                  </a:cubicBezTo>
                  <a:cubicBezTo>
                    <a:pt x="112" y="281"/>
                    <a:pt x="112" y="283"/>
                    <a:pt x="110" y="284"/>
                  </a:cubicBezTo>
                  <a:cubicBezTo>
                    <a:pt x="108" y="285"/>
                    <a:pt x="109" y="284"/>
                    <a:pt x="107" y="283"/>
                  </a:cubicBezTo>
                  <a:cubicBezTo>
                    <a:pt x="105" y="283"/>
                    <a:pt x="106" y="281"/>
                    <a:pt x="106" y="280"/>
                  </a:cubicBezTo>
                  <a:cubicBezTo>
                    <a:pt x="105" y="279"/>
                    <a:pt x="103" y="279"/>
                    <a:pt x="103" y="279"/>
                  </a:cubicBezTo>
                  <a:cubicBezTo>
                    <a:pt x="103" y="280"/>
                    <a:pt x="102" y="281"/>
                    <a:pt x="101" y="282"/>
                  </a:cubicBezTo>
                  <a:cubicBezTo>
                    <a:pt x="99" y="283"/>
                    <a:pt x="98" y="281"/>
                    <a:pt x="98" y="279"/>
                  </a:cubicBezTo>
                  <a:cubicBezTo>
                    <a:pt x="98" y="277"/>
                    <a:pt x="96" y="277"/>
                    <a:pt x="94" y="276"/>
                  </a:cubicBezTo>
                  <a:cubicBezTo>
                    <a:pt x="91" y="274"/>
                    <a:pt x="89" y="275"/>
                    <a:pt x="88" y="274"/>
                  </a:cubicBezTo>
                  <a:cubicBezTo>
                    <a:pt x="88" y="274"/>
                    <a:pt x="86" y="272"/>
                    <a:pt x="83" y="270"/>
                  </a:cubicBezTo>
                  <a:cubicBezTo>
                    <a:pt x="79" y="268"/>
                    <a:pt x="81" y="271"/>
                    <a:pt x="80" y="272"/>
                  </a:cubicBezTo>
                  <a:cubicBezTo>
                    <a:pt x="79" y="273"/>
                    <a:pt x="78" y="274"/>
                    <a:pt x="76" y="274"/>
                  </a:cubicBezTo>
                  <a:cubicBezTo>
                    <a:pt x="75" y="275"/>
                    <a:pt x="72" y="274"/>
                    <a:pt x="70" y="273"/>
                  </a:cubicBezTo>
                  <a:cubicBezTo>
                    <a:pt x="69" y="273"/>
                    <a:pt x="68" y="272"/>
                    <a:pt x="67" y="271"/>
                  </a:cubicBezTo>
                  <a:cubicBezTo>
                    <a:pt x="65" y="270"/>
                    <a:pt x="64" y="269"/>
                    <a:pt x="62" y="268"/>
                  </a:cubicBezTo>
                  <a:cubicBezTo>
                    <a:pt x="60" y="267"/>
                    <a:pt x="57" y="269"/>
                    <a:pt x="57" y="269"/>
                  </a:cubicBezTo>
                  <a:cubicBezTo>
                    <a:pt x="57" y="269"/>
                    <a:pt x="53" y="271"/>
                    <a:pt x="51" y="272"/>
                  </a:cubicBezTo>
                  <a:cubicBezTo>
                    <a:pt x="50" y="273"/>
                    <a:pt x="46" y="273"/>
                    <a:pt x="45" y="273"/>
                  </a:cubicBezTo>
                  <a:cubicBezTo>
                    <a:pt x="43" y="272"/>
                    <a:pt x="42" y="272"/>
                    <a:pt x="39" y="270"/>
                  </a:cubicBezTo>
                  <a:cubicBezTo>
                    <a:pt x="36" y="269"/>
                    <a:pt x="35" y="271"/>
                    <a:pt x="34" y="271"/>
                  </a:cubicBezTo>
                  <a:cubicBezTo>
                    <a:pt x="32" y="271"/>
                    <a:pt x="31" y="271"/>
                    <a:pt x="30" y="270"/>
                  </a:cubicBezTo>
                  <a:cubicBezTo>
                    <a:pt x="29" y="270"/>
                    <a:pt x="29" y="268"/>
                    <a:pt x="29" y="267"/>
                  </a:cubicBezTo>
                  <a:cubicBezTo>
                    <a:pt x="29" y="266"/>
                    <a:pt x="26" y="265"/>
                    <a:pt x="26" y="264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26" y="264"/>
                    <a:pt x="25" y="264"/>
                    <a:pt x="25" y="264"/>
                  </a:cubicBezTo>
                  <a:cubicBezTo>
                    <a:pt x="25" y="264"/>
                    <a:pt x="25" y="263"/>
                    <a:pt x="25" y="263"/>
                  </a:cubicBezTo>
                  <a:cubicBezTo>
                    <a:pt x="25" y="263"/>
                    <a:pt x="25" y="261"/>
                    <a:pt x="25" y="260"/>
                  </a:cubicBezTo>
                  <a:cubicBezTo>
                    <a:pt x="25" y="258"/>
                    <a:pt x="28" y="258"/>
                    <a:pt x="29" y="259"/>
                  </a:cubicBezTo>
                  <a:cubicBezTo>
                    <a:pt x="30" y="259"/>
                    <a:pt x="31" y="261"/>
                    <a:pt x="32" y="261"/>
                  </a:cubicBezTo>
                  <a:cubicBezTo>
                    <a:pt x="34" y="261"/>
                    <a:pt x="33" y="258"/>
                    <a:pt x="32" y="256"/>
                  </a:cubicBezTo>
                  <a:cubicBezTo>
                    <a:pt x="32" y="255"/>
                    <a:pt x="31" y="255"/>
                    <a:pt x="31" y="254"/>
                  </a:cubicBezTo>
                  <a:cubicBezTo>
                    <a:pt x="30" y="253"/>
                    <a:pt x="30" y="250"/>
                    <a:pt x="30" y="248"/>
                  </a:cubicBezTo>
                  <a:cubicBezTo>
                    <a:pt x="30" y="248"/>
                    <a:pt x="30" y="248"/>
                    <a:pt x="30" y="248"/>
                  </a:cubicBezTo>
                  <a:cubicBezTo>
                    <a:pt x="30" y="245"/>
                    <a:pt x="29" y="244"/>
                    <a:pt x="28" y="242"/>
                  </a:cubicBezTo>
                  <a:cubicBezTo>
                    <a:pt x="27" y="241"/>
                    <a:pt x="26" y="238"/>
                    <a:pt x="26" y="236"/>
                  </a:cubicBezTo>
                  <a:cubicBezTo>
                    <a:pt x="26" y="234"/>
                    <a:pt x="28" y="232"/>
                    <a:pt x="30" y="230"/>
                  </a:cubicBezTo>
                  <a:cubicBezTo>
                    <a:pt x="32" y="229"/>
                    <a:pt x="31" y="230"/>
                    <a:pt x="32" y="228"/>
                  </a:cubicBezTo>
                  <a:cubicBezTo>
                    <a:pt x="33" y="226"/>
                    <a:pt x="32" y="224"/>
                    <a:pt x="32" y="223"/>
                  </a:cubicBezTo>
                  <a:cubicBezTo>
                    <a:pt x="31" y="222"/>
                    <a:pt x="30" y="224"/>
                    <a:pt x="29" y="224"/>
                  </a:cubicBezTo>
                  <a:cubicBezTo>
                    <a:pt x="29" y="224"/>
                    <a:pt x="28" y="223"/>
                    <a:pt x="28" y="222"/>
                  </a:cubicBezTo>
                  <a:cubicBezTo>
                    <a:pt x="27" y="222"/>
                    <a:pt x="28" y="219"/>
                    <a:pt x="27" y="218"/>
                  </a:cubicBezTo>
                  <a:cubicBezTo>
                    <a:pt x="26" y="216"/>
                    <a:pt x="25" y="213"/>
                    <a:pt x="25" y="211"/>
                  </a:cubicBezTo>
                  <a:cubicBezTo>
                    <a:pt x="24" y="209"/>
                    <a:pt x="25" y="207"/>
                    <a:pt x="25" y="205"/>
                  </a:cubicBezTo>
                  <a:cubicBezTo>
                    <a:pt x="25" y="203"/>
                    <a:pt x="30" y="199"/>
                    <a:pt x="30" y="198"/>
                  </a:cubicBezTo>
                  <a:cubicBezTo>
                    <a:pt x="30" y="198"/>
                    <a:pt x="30" y="197"/>
                    <a:pt x="30" y="196"/>
                  </a:cubicBezTo>
                  <a:cubicBezTo>
                    <a:pt x="30" y="195"/>
                    <a:pt x="29" y="197"/>
                    <a:pt x="27" y="198"/>
                  </a:cubicBezTo>
                  <a:cubicBezTo>
                    <a:pt x="25" y="199"/>
                    <a:pt x="25" y="199"/>
                    <a:pt x="23" y="196"/>
                  </a:cubicBezTo>
                  <a:cubicBezTo>
                    <a:pt x="21" y="194"/>
                    <a:pt x="25" y="193"/>
                    <a:pt x="26" y="192"/>
                  </a:cubicBezTo>
                  <a:cubicBezTo>
                    <a:pt x="27" y="190"/>
                    <a:pt x="26" y="190"/>
                    <a:pt x="27" y="188"/>
                  </a:cubicBezTo>
                  <a:cubicBezTo>
                    <a:pt x="28" y="187"/>
                    <a:pt x="29" y="187"/>
                    <a:pt x="31" y="186"/>
                  </a:cubicBezTo>
                  <a:cubicBezTo>
                    <a:pt x="32" y="186"/>
                    <a:pt x="31" y="185"/>
                    <a:pt x="30" y="184"/>
                  </a:cubicBezTo>
                  <a:cubicBezTo>
                    <a:pt x="29" y="183"/>
                    <a:pt x="28" y="182"/>
                    <a:pt x="27" y="180"/>
                  </a:cubicBezTo>
                  <a:cubicBezTo>
                    <a:pt x="26" y="177"/>
                    <a:pt x="27" y="174"/>
                    <a:pt x="27" y="174"/>
                  </a:cubicBezTo>
                  <a:cubicBezTo>
                    <a:pt x="26" y="171"/>
                    <a:pt x="20" y="165"/>
                    <a:pt x="16" y="162"/>
                  </a:cubicBezTo>
                  <a:cubicBezTo>
                    <a:pt x="12" y="159"/>
                    <a:pt x="10" y="157"/>
                    <a:pt x="5" y="151"/>
                  </a:cubicBezTo>
                  <a:cubicBezTo>
                    <a:pt x="3" y="149"/>
                    <a:pt x="1" y="147"/>
                    <a:pt x="0" y="145"/>
                  </a:cubicBezTo>
                  <a:cubicBezTo>
                    <a:pt x="1" y="145"/>
                    <a:pt x="1" y="145"/>
                    <a:pt x="1" y="144"/>
                  </a:cubicBezTo>
                  <a:cubicBezTo>
                    <a:pt x="3" y="143"/>
                    <a:pt x="4" y="142"/>
                    <a:pt x="5" y="140"/>
                  </a:cubicBezTo>
                  <a:cubicBezTo>
                    <a:pt x="5" y="140"/>
                    <a:pt x="6" y="140"/>
                    <a:pt x="6" y="140"/>
                  </a:cubicBezTo>
                  <a:cubicBezTo>
                    <a:pt x="6" y="140"/>
                    <a:pt x="6" y="139"/>
                    <a:pt x="6" y="139"/>
                  </a:cubicBezTo>
                  <a:cubicBezTo>
                    <a:pt x="7" y="137"/>
                    <a:pt x="8" y="135"/>
                    <a:pt x="8" y="133"/>
                  </a:cubicBezTo>
                  <a:cubicBezTo>
                    <a:pt x="8" y="129"/>
                    <a:pt x="13" y="126"/>
                    <a:pt x="15" y="125"/>
                  </a:cubicBezTo>
                  <a:cubicBezTo>
                    <a:pt x="16" y="124"/>
                    <a:pt x="23" y="129"/>
                    <a:pt x="25" y="130"/>
                  </a:cubicBezTo>
                  <a:cubicBezTo>
                    <a:pt x="27" y="131"/>
                    <a:pt x="25" y="128"/>
                    <a:pt x="24" y="126"/>
                  </a:cubicBezTo>
                  <a:cubicBezTo>
                    <a:pt x="23" y="124"/>
                    <a:pt x="20" y="121"/>
                    <a:pt x="16" y="120"/>
                  </a:cubicBezTo>
                  <a:cubicBezTo>
                    <a:pt x="13" y="118"/>
                    <a:pt x="13" y="116"/>
                    <a:pt x="15" y="115"/>
                  </a:cubicBezTo>
                  <a:cubicBezTo>
                    <a:pt x="16" y="113"/>
                    <a:pt x="15" y="107"/>
                    <a:pt x="16" y="106"/>
                  </a:cubicBezTo>
                  <a:cubicBezTo>
                    <a:pt x="16" y="104"/>
                    <a:pt x="20" y="103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17" y="100"/>
                    <a:pt x="17" y="98"/>
                  </a:cubicBezTo>
                  <a:cubicBezTo>
                    <a:pt x="17" y="98"/>
                    <a:pt x="17" y="97"/>
                    <a:pt x="17" y="95"/>
                  </a:cubicBezTo>
                  <a:cubicBezTo>
                    <a:pt x="18" y="90"/>
                    <a:pt x="18" y="80"/>
                    <a:pt x="18" y="80"/>
                  </a:cubicBezTo>
                  <a:cubicBezTo>
                    <a:pt x="18" y="80"/>
                    <a:pt x="21" y="79"/>
                    <a:pt x="20" y="78"/>
                  </a:cubicBezTo>
                  <a:cubicBezTo>
                    <a:pt x="20" y="77"/>
                    <a:pt x="18" y="75"/>
                    <a:pt x="19" y="73"/>
                  </a:cubicBezTo>
                  <a:cubicBezTo>
                    <a:pt x="19" y="71"/>
                    <a:pt x="19" y="65"/>
                    <a:pt x="18" y="62"/>
                  </a:cubicBezTo>
                  <a:cubicBezTo>
                    <a:pt x="18" y="60"/>
                    <a:pt x="17" y="57"/>
                    <a:pt x="17" y="55"/>
                  </a:cubicBezTo>
                  <a:cubicBezTo>
                    <a:pt x="17" y="53"/>
                    <a:pt x="21" y="50"/>
                    <a:pt x="21" y="49"/>
                  </a:cubicBezTo>
                  <a:cubicBezTo>
                    <a:pt x="22" y="48"/>
                    <a:pt x="22" y="39"/>
                    <a:pt x="20" y="36"/>
                  </a:cubicBezTo>
                  <a:cubicBezTo>
                    <a:pt x="18" y="32"/>
                    <a:pt x="19" y="31"/>
                    <a:pt x="19" y="31"/>
                  </a:cubicBezTo>
                  <a:cubicBezTo>
                    <a:pt x="21" y="32"/>
                    <a:pt x="28" y="29"/>
                    <a:pt x="30" y="28"/>
                  </a:cubicBezTo>
                  <a:cubicBezTo>
                    <a:pt x="32" y="26"/>
                    <a:pt x="36" y="20"/>
                    <a:pt x="37" y="20"/>
                  </a:cubicBezTo>
                  <a:cubicBezTo>
                    <a:pt x="38" y="19"/>
                    <a:pt x="42" y="19"/>
                    <a:pt x="45" y="18"/>
                  </a:cubicBezTo>
                  <a:cubicBezTo>
                    <a:pt x="49" y="17"/>
                    <a:pt x="52" y="14"/>
                    <a:pt x="53" y="14"/>
                  </a:cubicBezTo>
                  <a:cubicBezTo>
                    <a:pt x="54" y="13"/>
                    <a:pt x="55" y="14"/>
                    <a:pt x="59" y="14"/>
                  </a:cubicBezTo>
                  <a:cubicBezTo>
                    <a:pt x="62" y="14"/>
                    <a:pt x="67" y="13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9" y="13"/>
                    <a:pt x="69" y="12"/>
                    <a:pt x="69" y="12"/>
                  </a:cubicBezTo>
                  <a:cubicBezTo>
                    <a:pt x="70" y="12"/>
                    <a:pt x="71" y="12"/>
                    <a:pt x="71" y="12"/>
                  </a:cubicBezTo>
                  <a:cubicBezTo>
                    <a:pt x="72" y="11"/>
                    <a:pt x="72" y="11"/>
                    <a:pt x="73" y="11"/>
                  </a:cubicBezTo>
                  <a:cubicBezTo>
                    <a:pt x="73" y="11"/>
                    <a:pt x="74" y="10"/>
                    <a:pt x="75" y="10"/>
                  </a:cubicBezTo>
                  <a:cubicBezTo>
                    <a:pt x="76" y="10"/>
                    <a:pt x="77" y="9"/>
                    <a:pt x="78" y="9"/>
                  </a:cubicBezTo>
                  <a:cubicBezTo>
                    <a:pt x="82" y="7"/>
                    <a:pt x="85" y="6"/>
                    <a:pt x="86" y="5"/>
                  </a:cubicBezTo>
                  <a:cubicBezTo>
                    <a:pt x="89" y="4"/>
                    <a:pt x="93" y="6"/>
                    <a:pt x="98" y="5"/>
                  </a:cubicBezTo>
                  <a:cubicBezTo>
                    <a:pt x="103" y="5"/>
                    <a:pt x="110" y="1"/>
                    <a:pt x="110" y="1"/>
                  </a:cubicBezTo>
                  <a:cubicBezTo>
                    <a:pt x="112" y="0"/>
                    <a:pt x="111" y="4"/>
                    <a:pt x="111" y="5"/>
                  </a:cubicBezTo>
                  <a:cubicBezTo>
                    <a:pt x="111" y="6"/>
                    <a:pt x="111" y="8"/>
                    <a:pt x="112" y="10"/>
                  </a:cubicBezTo>
                  <a:cubicBezTo>
                    <a:pt x="112" y="11"/>
                    <a:pt x="114" y="14"/>
                    <a:pt x="115" y="14"/>
                  </a:cubicBezTo>
                  <a:cubicBezTo>
                    <a:pt x="115" y="15"/>
                    <a:pt x="117" y="18"/>
                    <a:pt x="117" y="19"/>
                  </a:cubicBezTo>
                  <a:cubicBezTo>
                    <a:pt x="117" y="20"/>
                    <a:pt x="115" y="24"/>
                    <a:pt x="114" y="25"/>
                  </a:cubicBezTo>
                  <a:cubicBezTo>
                    <a:pt x="113" y="27"/>
                    <a:pt x="116" y="34"/>
                    <a:pt x="116" y="34"/>
                  </a:cubicBezTo>
                  <a:cubicBezTo>
                    <a:pt x="116" y="34"/>
                    <a:pt x="117" y="38"/>
                    <a:pt x="118" y="39"/>
                  </a:cubicBezTo>
                  <a:cubicBezTo>
                    <a:pt x="118" y="39"/>
                    <a:pt x="123" y="41"/>
                    <a:pt x="125" y="41"/>
                  </a:cubicBezTo>
                  <a:cubicBezTo>
                    <a:pt x="126" y="41"/>
                    <a:pt x="129" y="43"/>
                    <a:pt x="129" y="43"/>
                  </a:cubicBezTo>
                  <a:cubicBezTo>
                    <a:pt x="130" y="44"/>
                    <a:pt x="130" y="48"/>
                    <a:pt x="130" y="50"/>
                  </a:cubicBezTo>
                  <a:cubicBezTo>
                    <a:pt x="130" y="52"/>
                    <a:pt x="132" y="51"/>
                    <a:pt x="134" y="52"/>
                  </a:cubicBezTo>
                  <a:cubicBezTo>
                    <a:pt x="137" y="52"/>
                    <a:pt x="137" y="53"/>
                    <a:pt x="138" y="53"/>
                  </a:cubicBezTo>
                  <a:cubicBezTo>
                    <a:pt x="138" y="54"/>
                    <a:pt x="143" y="56"/>
                    <a:pt x="144" y="55"/>
                  </a:cubicBezTo>
                  <a:cubicBezTo>
                    <a:pt x="145" y="53"/>
                    <a:pt x="145" y="51"/>
                    <a:pt x="146" y="48"/>
                  </a:cubicBezTo>
                  <a:cubicBezTo>
                    <a:pt x="147" y="45"/>
                    <a:pt x="150" y="46"/>
                    <a:pt x="152" y="46"/>
                  </a:cubicBezTo>
                  <a:cubicBezTo>
                    <a:pt x="153" y="46"/>
                    <a:pt x="157" y="46"/>
                    <a:pt x="160" y="45"/>
                  </a:cubicBezTo>
                  <a:cubicBezTo>
                    <a:pt x="163" y="44"/>
                    <a:pt x="165" y="43"/>
                    <a:pt x="168" y="42"/>
                  </a:cubicBezTo>
                  <a:cubicBezTo>
                    <a:pt x="171" y="42"/>
                    <a:pt x="171" y="45"/>
                    <a:pt x="171" y="47"/>
                  </a:cubicBezTo>
                  <a:cubicBezTo>
                    <a:pt x="171" y="48"/>
                    <a:pt x="172" y="51"/>
                    <a:pt x="173" y="53"/>
                  </a:cubicBezTo>
                  <a:cubicBezTo>
                    <a:pt x="174" y="55"/>
                    <a:pt x="176" y="55"/>
                    <a:pt x="177" y="57"/>
                  </a:cubicBezTo>
                  <a:cubicBezTo>
                    <a:pt x="178" y="58"/>
                    <a:pt x="177" y="61"/>
                    <a:pt x="176" y="64"/>
                  </a:cubicBezTo>
                  <a:cubicBezTo>
                    <a:pt x="175" y="66"/>
                    <a:pt x="177" y="68"/>
                    <a:pt x="178" y="70"/>
                  </a:cubicBezTo>
                  <a:cubicBezTo>
                    <a:pt x="178" y="72"/>
                    <a:pt x="178" y="76"/>
                    <a:pt x="178" y="80"/>
                  </a:cubicBezTo>
                  <a:cubicBezTo>
                    <a:pt x="178" y="84"/>
                    <a:pt x="186" y="86"/>
                    <a:pt x="186" y="86"/>
                  </a:cubicBezTo>
                  <a:cubicBezTo>
                    <a:pt x="186" y="86"/>
                    <a:pt x="190" y="84"/>
                    <a:pt x="192" y="83"/>
                  </a:cubicBezTo>
                  <a:cubicBezTo>
                    <a:pt x="193" y="82"/>
                    <a:pt x="194" y="81"/>
                    <a:pt x="198" y="79"/>
                  </a:cubicBezTo>
                  <a:cubicBezTo>
                    <a:pt x="201" y="78"/>
                    <a:pt x="199" y="80"/>
                    <a:pt x="200" y="80"/>
                  </a:cubicBezTo>
                  <a:cubicBezTo>
                    <a:pt x="201" y="81"/>
                    <a:pt x="199" y="84"/>
                    <a:pt x="199" y="85"/>
                  </a:cubicBezTo>
                  <a:cubicBezTo>
                    <a:pt x="199" y="86"/>
                    <a:pt x="202" y="86"/>
                    <a:pt x="203" y="86"/>
                  </a:cubicBezTo>
                  <a:cubicBezTo>
                    <a:pt x="204" y="85"/>
                    <a:pt x="207" y="86"/>
                    <a:pt x="211" y="88"/>
                  </a:cubicBezTo>
                  <a:cubicBezTo>
                    <a:pt x="214" y="89"/>
                    <a:pt x="215" y="93"/>
                    <a:pt x="215" y="95"/>
                  </a:cubicBezTo>
                  <a:cubicBezTo>
                    <a:pt x="215" y="97"/>
                    <a:pt x="215" y="100"/>
                    <a:pt x="214" y="101"/>
                  </a:cubicBezTo>
                  <a:cubicBezTo>
                    <a:pt x="213" y="103"/>
                    <a:pt x="213" y="104"/>
                    <a:pt x="214" y="105"/>
                  </a:cubicBezTo>
                  <a:cubicBezTo>
                    <a:pt x="214" y="106"/>
                    <a:pt x="215" y="108"/>
                    <a:pt x="215" y="110"/>
                  </a:cubicBezTo>
                  <a:cubicBezTo>
                    <a:pt x="215" y="111"/>
                    <a:pt x="217" y="113"/>
                    <a:pt x="219" y="113"/>
                  </a:cubicBezTo>
                  <a:cubicBezTo>
                    <a:pt x="220" y="114"/>
                    <a:pt x="219" y="111"/>
                    <a:pt x="219" y="108"/>
                  </a:cubicBezTo>
                  <a:cubicBezTo>
                    <a:pt x="219" y="106"/>
                    <a:pt x="225" y="106"/>
                    <a:pt x="229" y="105"/>
                  </a:cubicBezTo>
                  <a:cubicBezTo>
                    <a:pt x="233" y="104"/>
                    <a:pt x="233" y="108"/>
                    <a:pt x="234" y="109"/>
                  </a:cubicBezTo>
                  <a:cubicBezTo>
                    <a:pt x="235" y="110"/>
                    <a:pt x="236" y="109"/>
                    <a:pt x="237" y="108"/>
                  </a:cubicBezTo>
                  <a:cubicBezTo>
                    <a:pt x="237" y="107"/>
                    <a:pt x="238" y="107"/>
                    <a:pt x="239" y="107"/>
                  </a:cubicBezTo>
                  <a:cubicBezTo>
                    <a:pt x="240" y="106"/>
                    <a:pt x="242" y="106"/>
                    <a:pt x="247" y="105"/>
                  </a:cubicBezTo>
                  <a:cubicBezTo>
                    <a:pt x="252" y="105"/>
                    <a:pt x="253" y="110"/>
                    <a:pt x="254" y="111"/>
                  </a:cubicBezTo>
                  <a:cubicBezTo>
                    <a:pt x="255" y="113"/>
                    <a:pt x="255" y="112"/>
                    <a:pt x="257" y="113"/>
                  </a:cubicBezTo>
                  <a:cubicBezTo>
                    <a:pt x="259" y="114"/>
                    <a:pt x="257" y="115"/>
                    <a:pt x="257" y="117"/>
                  </a:cubicBezTo>
                  <a:cubicBezTo>
                    <a:pt x="257" y="120"/>
                    <a:pt x="258" y="119"/>
                    <a:pt x="259" y="119"/>
                  </a:cubicBezTo>
                  <a:cubicBezTo>
                    <a:pt x="260" y="119"/>
                    <a:pt x="260" y="117"/>
                    <a:pt x="261" y="116"/>
                  </a:cubicBezTo>
                  <a:cubicBezTo>
                    <a:pt x="261" y="115"/>
                    <a:pt x="262" y="115"/>
                    <a:pt x="263" y="114"/>
                  </a:cubicBezTo>
                  <a:cubicBezTo>
                    <a:pt x="263" y="114"/>
                    <a:pt x="266" y="118"/>
                    <a:pt x="266" y="119"/>
                  </a:cubicBezTo>
                  <a:cubicBezTo>
                    <a:pt x="266" y="120"/>
                    <a:pt x="264" y="121"/>
                    <a:pt x="262" y="123"/>
                  </a:cubicBezTo>
                  <a:cubicBezTo>
                    <a:pt x="260" y="124"/>
                    <a:pt x="260" y="125"/>
                    <a:pt x="260" y="126"/>
                  </a:cubicBezTo>
                  <a:cubicBezTo>
                    <a:pt x="260" y="127"/>
                    <a:pt x="259" y="130"/>
                    <a:pt x="258" y="132"/>
                  </a:cubicBezTo>
                  <a:cubicBezTo>
                    <a:pt x="257" y="133"/>
                    <a:pt x="257" y="136"/>
                    <a:pt x="258" y="137"/>
                  </a:cubicBezTo>
                  <a:cubicBezTo>
                    <a:pt x="258" y="138"/>
                    <a:pt x="262" y="137"/>
                    <a:pt x="264" y="137"/>
                  </a:cubicBezTo>
                  <a:cubicBezTo>
                    <a:pt x="266" y="137"/>
                    <a:pt x="264" y="141"/>
                    <a:pt x="264" y="142"/>
                  </a:cubicBezTo>
                  <a:cubicBezTo>
                    <a:pt x="264" y="144"/>
                    <a:pt x="266" y="144"/>
                    <a:pt x="267" y="146"/>
                  </a:cubicBezTo>
                  <a:cubicBezTo>
                    <a:pt x="268" y="148"/>
                    <a:pt x="264" y="147"/>
                    <a:pt x="262" y="149"/>
                  </a:cubicBezTo>
                  <a:cubicBezTo>
                    <a:pt x="261" y="149"/>
                    <a:pt x="260" y="150"/>
                    <a:pt x="260" y="150"/>
                  </a:cubicBezTo>
                  <a:cubicBezTo>
                    <a:pt x="259" y="151"/>
                    <a:pt x="259" y="151"/>
                    <a:pt x="258" y="151"/>
                  </a:cubicBezTo>
                  <a:cubicBezTo>
                    <a:pt x="258" y="151"/>
                    <a:pt x="258" y="151"/>
                    <a:pt x="258" y="152"/>
                  </a:cubicBezTo>
                  <a:cubicBezTo>
                    <a:pt x="258" y="152"/>
                    <a:pt x="257" y="152"/>
                    <a:pt x="257" y="152"/>
                  </a:cubicBezTo>
                  <a:cubicBezTo>
                    <a:pt x="256" y="153"/>
                    <a:pt x="258" y="155"/>
                    <a:pt x="259" y="155"/>
                  </a:cubicBezTo>
                  <a:cubicBezTo>
                    <a:pt x="261" y="156"/>
                    <a:pt x="260" y="159"/>
                    <a:pt x="262" y="160"/>
                  </a:cubicBezTo>
                  <a:cubicBezTo>
                    <a:pt x="263" y="161"/>
                    <a:pt x="264" y="162"/>
                    <a:pt x="266" y="162"/>
                  </a:cubicBezTo>
                  <a:cubicBezTo>
                    <a:pt x="269" y="168"/>
                    <a:pt x="272" y="168"/>
                    <a:pt x="269" y="173"/>
                  </a:cubicBezTo>
                  <a:cubicBezTo>
                    <a:pt x="267" y="178"/>
                    <a:pt x="265" y="180"/>
                    <a:pt x="266" y="183"/>
                  </a:cubicBezTo>
                  <a:cubicBezTo>
                    <a:pt x="267" y="185"/>
                    <a:pt x="271" y="187"/>
                    <a:pt x="269" y="189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88">
              <a:extLst>
                <a:ext uri="{FF2B5EF4-FFF2-40B4-BE49-F238E27FC236}">
                  <a16:creationId xmlns:a16="http://schemas.microsoft.com/office/drawing/2014/main" id="{7F045A72-4693-4DA0-AFF2-F91838CD2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3" y="2128838"/>
              <a:ext cx="1387475" cy="811213"/>
            </a:xfrm>
            <a:custGeom>
              <a:avLst/>
              <a:gdLst>
                <a:gd name="T0" fmla="*/ 345 w 368"/>
                <a:gd name="T1" fmla="*/ 174 h 215"/>
                <a:gd name="T2" fmla="*/ 321 w 368"/>
                <a:gd name="T3" fmla="*/ 170 h 215"/>
                <a:gd name="T4" fmla="*/ 291 w 368"/>
                <a:gd name="T5" fmla="*/ 183 h 215"/>
                <a:gd name="T6" fmla="*/ 261 w 368"/>
                <a:gd name="T7" fmla="*/ 202 h 215"/>
                <a:gd name="T8" fmla="*/ 237 w 368"/>
                <a:gd name="T9" fmla="*/ 211 h 215"/>
                <a:gd name="T10" fmla="*/ 217 w 368"/>
                <a:gd name="T11" fmla="*/ 213 h 215"/>
                <a:gd name="T12" fmla="*/ 213 w 368"/>
                <a:gd name="T13" fmla="*/ 203 h 215"/>
                <a:gd name="T14" fmla="*/ 204 w 368"/>
                <a:gd name="T15" fmla="*/ 201 h 215"/>
                <a:gd name="T16" fmla="*/ 191 w 368"/>
                <a:gd name="T17" fmla="*/ 205 h 215"/>
                <a:gd name="T18" fmla="*/ 175 w 368"/>
                <a:gd name="T19" fmla="*/ 193 h 215"/>
                <a:gd name="T20" fmla="*/ 190 w 368"/>
                <a:gd name="T21" fmla="*/ 185 h 215"/>
                <a:gd name="T22" fmla="*/ 154 w 368"/>
                <a:gd name="T23" fmla="*/ 191 h 215"/>
                <a:gd name="T24" fmla="*/ 136 w 368"/>
                <a:gd name="T25" fmla="*/ 169 h 215"/>
                <a:gd name="T26" fmla="*/ 113 w 368"/>
                <a:gd name="T27" fmla="*/ 159 h 215"/>
                <a:gd name="T28" fmla="*/ 96 w 368"/>
                <a:gd name="T29" fmla="*/ 154 h 215"/>
                <a:gd name="T30" fmla="*/ 77 w 368"/>
                <a:gd name="T31" fmla="*/ 136 h 215"/>
                <a:gd name="T32" fmla="*/ 58 w 368"/>
                <a:gd name="T33" fmla="*/ 144 h 215"/>
                <a:gd name="T34" fmla="*/ 34 w 368"/>
                <a:gd name="T35" fmla="*/ 144 h 215"/>
                <a:gd name="T36" fmla="*/ 2 w 368"/>
                <a:gd name="T37" fmla="*/ 110 h 215"/>
                <a:gd name="T38" fmla="*/ 48 w 368"/>
                <a:gd name="T39" fmla="*/ 100 h 215"/>
                <a:gd name="T40" fmla="*/ 31 w 368"/>
                <a:gd name="T41" fmla="*/ 84 h 215"/>
                <a:gd name="T42" fmla="*/ 14 w 368"/>
                <a:gd name="T43" fmla="*/ 78 h 215"/>
                <a:gd name="T44" fmla="*/ 29 w 368"/>
                <a:gd name="T45" fmla="*/ 75 h 215"/>
                <a:gd name="T46" fmla="*/ 51 w 368"/>
                <a:gd name="T47" fmla="*/ 79 h 215"/>
                <a:gd name="T48" fmla="*/ 47 w 368"/>
                <a:gd name="T49" fmla="*/ 74 h 215"/>
                <a:gd name="T50" fmla="*/ 35 w 368"/>
                <a:gd name="T51" fmla="*/ 71 h 215"/>
                <a:gd name="T52" fmla="*/ 18 w 368"/>
                <a:gd name="T53" fmla="*/ 68 h 215"/>
                <a:gd name="T54" fmla="*/ 3 w 368"/>
                <a:gd name="T55" fmla="*/ 60 h 215"/>
                <a:gd name="T56" fmla="*/ 10 w 368"/>
                <a:gd name="T57" fmla="*/ 35 h 215"/>
                <a:gd name="T58" fmla="*/ 42 w 368"/>
                <a:gd name="T59" fmla="*/ 24 h 215"/>
                <a:gd name="T60" fmla="*/ 73 w 368"/>
                <a:gd name="T61" fmla="*/ 20 h 215"/>
                <a:gd name="T62" fmla="*/ 87 w 368"/>
                <a:gd name="T63" fmla="*/ 14 h 215"/>
                <a:gd name="T64" fmla="*/ 93 w 368"/>
                <a:gd name="T65" fmla="*/ 22 h 215"/>
                <a:gd name="T66" fmla="*/ 102 w 368"/>
                <a:gd name="T67" fmla="*/ 19 h 215"/>
                <a:gd name="T68" fmla="*/ 123 w 368"/>
                <a:gd name="T69" fmla="*/ 27 h 215"/>
                <a:gd name="T70" fmla="*/ 124 w 368"/>
                <a:gd name="T71" fmla="*/ 22 h 215"/>
                <a:gd name="T72" fmla="*/ 125 w 368"/>
                <a:gd name="T73" fmla="*/ 7 h 215"/>
                <a:gd name="T74" fmla="*/ 142 w 368"/>
                <a:gd name="T75" fmla="*/ 9 h 215"/>
                <a:gd name="T76" fmla="*/ 152 w 368"/>
                <a:gd name="T77" fmla="*/ 4 h 215"/>
                <a:gd name="T78" fmla="*/ 168 w 368"/>
                <a:gd name="T79" fmla="*/ 5 h 215"/>
                <a:gd name="T80" fmla="*/ 177 w 368"/>
                <a:gd name="T81" fmla="*/ 7 h 215"/>
                <a:gd name="T82" fmla="*/ 179 w 368"/>
                <a:gd name="T83" fmla="*/ 15 h 215"/>
                <a:gd name="T84" fmla="*/ 192 w 368"/>
                <a:gd name="T85" fmla="*/ 32 h 215"/>
                <a:gd name="T86" fmla="*/ 205 w 368"/>
                <a:gd name="T87" fmla="*/ 55 h 215"/>
                <a:gd name="T88" fmla="*/ 218 w 368"/>
                <a:gd name="T89" fmla="*/ 47 h 215"/>
                <a:gd name="T90" fmla="*/ 228 w 368"/>
                <a:gd name="T91" fmla="*/ 39 h 215"/>
                <a:gd name="T92" fmla="*/ 246 w 368"/>
                <a:gd name="T93" fmla="*/ 41 h 215"/>
                <a:gd name="T94" fmla="*/ 258 w 368"/>
                <a:gd name="T95" fmla="*/ 47 h 215"/>
                <a:gd name="T96" fmla="*/ 270 w 368"/>
                <a:gd name="T97" fmla="*/ 41 h 215"/>
                <a:gd name="T98" fmla="*/ 291 w 368"/>
                <a:gd name="T99" fmla="*/ 34 h 215"/>
                <a:gd name="T100" fmla="*/ 294 w 368"/>
                <a:gd name="T101" fmla="*/ 50 h 215"/>
                <a:gd name="T102" fmla="*/ 325 w 368"/>
                <a:gd name="T103" fmla="*/ 69 h 215"/>
                <a:gd name="T104" fmla="*/ 345 w 368"/>
                <a:gd name="T105" fmla="*/ 68 h 215"/>
                <a:gd name="T106" fmla="*/ 365 w 368"/>
                <a:gd name="T107" fmla="*/ 74 h 215"/>
                <a:gd name="T108" fmla="*/ 366 w 368"/>
                <a:gd name="T109" fmla="*/ 14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8" h="215">
                  <a:moveTo>
                    <a:pt x="366" y="145"/>
                  </a:moveTo>
                  <a:cubicBezTo>
                    <a:pt x="366" y="146"/>
                    <a:pt x="366" y="143"/>
                    <a:pt x="361" y="146"/>
                  </a:cubicBezTo>
                  <a:cubicBezTo>
                    <a:pt x="355" y="150"/>
                    <a:pt x="354" y="153"/>
                    <a:pt x="354" y="156"/>
                  </a:cubicBezTo>
                  <a:cubicBezTo>
                    <a:pt x="354" y="156"/>
                    <a:pt x="350" y="163"/>
                    <a:pt x="349" y="165"/>
                  </a:cubicBezTo>
                  <a:cubicBezTo>
                    <a:pt x="348" y="167"/>
                    <a:pt x="347" y="173"/>
                    <a:pt x="345" y="174"/>
                  </a:cubicBezTo>
                  <a:cubicBezTo>
                    <a:pt x="342" y="174"/>
                    <a:pt x="337" y="173"/>
                    <a:pt x="336" y="172"/>
                  </a:cubicBezTo>
                  <a:cubicBezTo>
                    <a:pt x="335" y="172"/>
                    <a:pt x="333" y="170"/>
                    <a:pt x="332" y="169"/>
                  </a:cubicBezTo>
                  <a:cubicBezTo>
                    <a:pt x="331" y="167"/>
                    <a:pt x="326" y="165"/>
                    <a:pt x="326" y="165"/>
                  </a:cubicBezTo>
                  <a:cubicBezTo>
                    <a:pt x="325" y="165"/>
                    <a:pt x="322" y="165"/>
                    <a:pt x="322" y="166"/>
                  </a:cubicBezTo>
                  <a:cubicBezTo>
                    <a:pt x="322" y="167"/>
                    <a:pt x="323" y="169"/>
                    <a:pt x="321" y="170"/>
                  </a:cubicBezTo>
                  <a:cubicBezTo>
                    <a:pt x="319" y="172"/>
                    <a:pt x="318" y="172"/>
                    <a:pt x="316" y="172"/>
                  </a:cubicBezTo>
                  <a:cubicBezTo>
                    <a:pt x="315" y="172"/>
                    <a:pt x="307" y="174"/>
                    <a:pt x="307" y="175"/>
                  </a:cubicBezTo>
                  <a:cubicBezTo>
                    <a:pt x="306" y="176"/>
                    <a:pt x="307" y="180"/>
                    <a:pt x="304" y="181"/>
                  </a:cubicBezTo>
                  <a:cubicBezTo>
                    <a:pt x="302" y="183"/>
                    <a:pt x="303" y="183"/>
                    <a:pt x="299" y="183"/>
                  </a:cubicBezTo>
                  <a:cubicBezTo>
                    <a:pt x="295" y="183"/>
                    <a:pt x="293" y="184"/>
                    <a:pt x="291" y="183"/>
                  </a:cubicBezTo>
                  <a:cubicBezTo>
                    <a:pt x="288" y="182"/>
                    <a:pt x="279" y="186"/>
                    <a:pt x="275" y="185"/>
                  </a:cubicBezTo>
                  <a:cubicBezTo>
                    <a:pt x="271" y="185"/>
                    <a:pt x="272" y="183"/>
                    <a:pt x="270" y="184"/>
                  </a:cubicBezTo>
                  <a:cubicBezTo>
                    <a:pt x="267" y="185"/>
                    <a:pt x="266" y="185"/>
                    <a:pt x="264" y="187"/>
                  </a:cubicBezTo>
                  <a:cubicBezTo>
                    <a:pt x="262" y="189"/>
                    <a:pt x="261" y="193"/>
                    <a:pt x="261" y="196"/>
                  </a:cubicBezTo>
                  <a:cubicBezTo>
                    <a:pt x="261" y="199"/>
                    <a:pt x="263" y="198"/>
                    <a:pt x="261" y="202"/>
                  </a:cubicBezTo>
                  <a:cubicBezTo>
                    <a:pt x="258" y="205"/>
                    <a:pt x="257" y="208"/>
                    <a:pt x="255" y="209"/>
                  </a:cubicBezTo>
                  <a:cubicBezTo>
                    <a:pt x="253" y="210"/>
                    <a:pt x="252" y="209"/>
                    <a:pt x="251" y="209"/>
                  </a:cubicBezTo>
                  <a:cubicBezTo>
                    <a:pt x="249" y="209"/>
                    <a:pt x="249" y="207"/>
                    <a:pt x="246" y="207"/>
                  </a:cubicBezTo>
                  <a:cubicBezTo>
                    <a:pt x="243" y="208"/>
                    <a:pt x="242" y="208"/>
                    <a:pt x="241" y="208"/>
                  </a:cubicBezTo>
                  <a:cubicBezTo>
                    <a:pt x="240" y="208"/>
                    <a:pt x="239" y="209"/>
                    <a:pt x="237" y="211"/>
                  </a:cubicBezTo>
                  <a:cubicBezTo>
                    <a:pt x="236" y="213"/>
                    <a:pt x="235" y="214"/>
                    <a:pt x="232" y="214"/>
                  </a:cubicBezTo>
                  <a:cubicBezTo>
                    <a:pt x="230" y="214"/>
                    <a:pt x="228" y="214"/>
                    <a:pt x="225" y="214"/>
                  </a:cubicBezTo>
                  <a:cubicBezTo>
                    <a:pt x="224" y="214"/>
                    <a:pt x="222" y="214"/>
                    <a:pt x="219" y="215"/>
                  </a:cubicBezTo>
                  <a:cubicBezTo>
                    <a:pt x="219" y="215"/>
                    <a:pt x="219" y="214"/>
                    <a:pt x="219" y="214"/>
                  </a:cubicBezTo>
                  <a:cubicBezTo>
                    <a:pt x="219" y="213"/>
                    <a:pt x="218" y="213"/>
                    <a:pt x="217" y="213"/>
                  </a:cubicBezTo>
                  <a:cubicBezTo>
                    <a:pt x="217" y="213"/>
                    <a:pt x="216" y="212"/>
                    <a:pt x="216" y="211"/>
                  </a:cubicBezTo>
                  <a:cubicBezTo>
                    <a:pt x="216" y="210"/>
                    <a:pt x="215" y="210"/>
                    <a:pt x="216" y="209"/>
                  </a:cubicBezTo>
                  <a:cubicBezTo>
                    <a:pt x="216" y="208"/>
                    <a:pt x="216" y="207"/>
                    <a:pt x="218" y="206"/>
                  </a:cubicBezTo>
                  <a:cubicBezTo>
                    <a:pt x="219" y="204"/>
                    <a:pt x="217" y="203"/>
                    <a:pt x="217" y="203"/>
                  </a:cubicBezTo>
                  <a:cubicBezTo>
                    <a:pt x="217" y="203"/>
                    <a:pt x="215" y="202"/>
                    <a:pt x="213" y="203"/>
                  </a:cubicBezTo>
                  <a:cubicBezTo>
                    <a:pt x="213" y="203"/>
                    <a:pt x="212" y="203"/>
                    <a:pt x="211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09" y="202"/>
                    <a:pt x="207" y="202"/>
                    <a:pt x="206" y="201"/>
                  </a:cubicBezTo>
                  <a:cubicBezTo>
                    <a:pt x="204" y="200"/>
                    <a:pt x="205" y="201"/>
                    <a:pt x="204" y="201"/>
                  </a:cubicBezTo>
                  <a:cubicBezTo>
                    <a:pt x="203" y="201"/>
                    <a:pt x="201" y="204"/>
                    <a:pt x="200" y="204"/>
                  </a:cubicBezTo>
                  <a:cubicBezTo>
                    <a:pt x="200" y="204"/>
                    <a:pt x="199" y="204"/>
                    <a:pt x="199" y="204"/>
                  </a:cubicBezTo>
                  <a:cubicBezTo>
                    <a:pt x="198" y="204"/>
                    <a:pt x="197" y="203"/>
                    <a:pt x="196" y="203"/>
                  </a:cubicBezTo>
                  <a:cubicBezTo>
                    <a:pt x="195" y="202"/>
                    <a:pt x="195" y="203"/>
                    <a:pt x="195" y="203"/>
                  </a:cubicBezTo>
                  <a:cubicBezTo>
                    <a:pt x="194" y="204"/>
                    <a:pt x="192" y="204"/>
                    <a:pt x="191" y="205"/>
                  </a:cubicBezTo>
                  <a:cubicBezTo>
                    <a:pt x="189" y="205"/>
                    <a:pt x="184" y="205"/>
                    <a:pt x="183" y="203"/>
                  </a:cubicBezTo>
                  <a:cubicBezTo>
                    <a:pt x="181" y="202"/>
                    <a:pt x="182" y="201"/>
                    <a:pt x="182" y="199"/>
                  </a:cubicBezTo>
                  <a:cubicBezTo>
                    <a:pt x="181" y="197"/>
                    <a:pt x="179" y="198"/>
                    <a:pt x="177" y="197"/>
                  </a:cubicBezTo>
                  <a:cubicBezTo>
                    <a:pt x="176" y="197"/>
                    <a:pt x="176" y="197"/>
                    <a:pt x="174" y="196"/>
                  </a:cubicBezTo>
                  <a:cubicBezTo>
                    <a:pt x="172" y="196"/>
                    <a:pt x="174" y="193"/>
                    <a:pt x="175" y="193"/>
                  </a:cubicBezTo>
                  <a:cubicBezTo>
                    <a:pt x="176" y="193"/>
                    <a:pt x="180" y="193"/>
                    <a:pt x="182" y="194"/>
                  </a:cubicBezTo>
                  <a:cubicBezTo>
                    <a:pt x="185" y="194"/>
                    <a:pt x="186" y="194"/>
                    <a:pt x="187" y="194"/>
                  </a:cubicBezTo>
                  <a:cubicBezTo>
                    <a:pt x="189" y="194"/>
                    <a:pt x="192" y="194"/>
                    <a:pt x="194" y="193"/>
                  </a:cubicBezTo>
                  <a:cubicBezTo>
                    <a:pt x="195" y="192"/>
                    <a:pt x="197" y="190"/>
                    <a:pt x="197" y="188"/>
                  </a:cubicBezTo>
                  <a:cubicBezTo>
                    <a:pt x="197" y="186"/>
                    <a:pt x="194" y="186"/>
                    <a:pt x="190" y="185"/>
                  </a:cubicBezTo>
                  <a:cubicBezTo>
                    <a:pt x="186" y="185"/>
                    <a:pt x="185" y="187"/>
                    <a:pt x="183" y="189"/>
                  </a:cubicBezTo>
                  <a:cubicBezTo>
                    <a:pt x="181" y="191"/>
                    <a:pt x="177" y="190"/>
                    <a:pt x="175" y="190"/>
                  </a:cubicBezTo>
                  <a:cubicBezTo>
                    <a:pt x="174" y="189"/>
                    <a:pt x="171" y="190"/>
                    <a:pt x="168" y="191"/>
                  </a:cubicBezTo>
                  <a:cubicBezTo>
                    <a:pt x="166" y="191"/>
                    <a:pt x="163" y="191"/>
                    <a:pt x="160" y="190"/>
                  </a:cubicBezTo>
                  <a:cubicBezTo>
                    <a:pt x="156" y="188"/>
                    <a:pt x="154" y="191"/>
                    <a:pt x="154" y="191"/>
                  </a:cubicBezTo>
                  <a:cubicBezTo>
                    <a:pt x="154" y="191"/>
                    <a:pt x="153" y="190"/>
                    <a:pt x="153" y="188"/>
                  </a:cubicBezTo>
                  <a:cubicBezTo>
                    <a:pt x="154" y="187"/>
                    <a:pt x="154" y="186"/>
                    <a:pt x="154" y="186"/>
                  </a:cubicBezTo>
                  <a:cubicBezTo>
                    <a:pt x="154" y="186"/>
                    <a:pt x="149" y="183"/>
                    <a:pt x="149" y="181"/>
                  </a:cubicBezTo>
                  <a:cubicBezTo>
                    <a:pt x="149" y="179"/>
                    <a:pt x="145" y="178"/>
                    <a:pt x="144" y="176"/>
                  </a:cubicBezTo>
                  <a:cubicBezTo>
                    <a:pt x="142" y="174"/>
                    <a:pt x="140" y="171"/>
                    <a:pt x="136" y="169"/>
                  </a:cubicBezTo>
                  <a:cubicBezTo>
                    <a:pt x="133" y="166"/>
                    <a:pt x="134" y="168"/>
                    <a:pt x="127" y="168"/>
                  </a:cubicBezTo>
                  <a:cubicBezTo>
                    <a:pt x="120" y="167"/>
                    <a:pt x="122" y="166"/>
                    <a:pt x="121" y="165"/>
                  </a:cubicBezTo>
                  <a:cubicBezTo>
                    <a:pt x="121" y="163"/>
                    <a:pt x="118" y="158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6" y="158"/>
                    <a:pt x="115" y="159"/>
                    <a:pt x="113" y="159"/>
                  </a:cubicBezTo>
                  <a:cubicBezTo>
                    <a:pt x="110" y="159"/>
                    <a:pt x="108" y="158"/>
                    <a:pt x="106" y="157"/>
                  </a:cubicBezTo>
                  <a:cubicBezTo>
                    <a:pt x="104" y="156"/>
                    <a:pt x="102" y="155"/>
                    <a:pt x="101" y="154"/>
                  </a:cubicBezTo>
                  <a:cubicBezTo>
                    <a:pt x="100" y="153"/>
                    <a:pt x="100" y="152"/>
                    <a:pt x="99" y="152"/>
                  </a:cubicBezTo>
                  <a:cubicBezTo>
                    <a:pt x="99" y="152"/>
                    <a:pt x="99" y="152"/>
                    <a:pt x="99" y="152"/>
                  </a:cubicBezTo>
                  <a:cubicBezTo>
                    <a:pt x="98" y="152"/>
                    <a:pt x="97" y="153"/>
                    <a:pt x="96" y="154"/>
                  </a:cubicBezTo>
                  <a:cubicBezTo>
                    <a:pt x="95" y="154"/>
                    <a:pt x="94" y="155"/>
                    <a:pt x="91" y="156"/>
                  </a:cubicBezTo>
                  <a:cubicBezTo>
                    <a:pt x="89" y="156"/>
                    <a:pt x="90" y="153"/>
                    <a:pt x="89" y="154"/>
                  </a:cubicBezTo>
                  <a:cubicBezTo>
                    <a:pt x="88" y="155"/>
                    <a:pt x="85" y="152"/>
                    <a:pt x="85" y="150"/>
                  </a:cubicBezTo>
                  <a:cubicBezTo>
                    <a:pt x="84" y="148"/>
                    <a:pt x="81" y="144"/>
                    <a:pt x="80" y="142"/>
                  </a:cubicBezTo>
                  <a:cubicBezTo>
                    <a:pt x="80" y="141"/>
                    <a:pt x="78" y="137"/>
                    <a:pt x="77" y="136"/>
                  </a:cubicBezTo>
                  <a:cubicBezTo>
                    <a:pt x="76" y="136"/>
                    <a:pt x="74" y="138"/>
                    <a:pt x="74" y="140"/>
                  </a:cubicBezTo>
                  <a:cubicBezTo>
                    <a:pt x="74" y="143"/>
                    <a:pt x="73" y="143"/>
                    <a:pt x="71" y="143"/>
                  </a:cubicBezTo>
                  <a:cubicBezTo>
                    <a:pt x="69" y="144"/>
                    <a:pt x="68" y="142"/>
                    <a:pt x="65" y="139"/>
                  </a:cubicBezTo>
                  <a:cubicBezTo>
                    <a:pt x="62" y="136"/>
                    <a:pt x="57" y="140"/>
                    <a:pt x="57" y="140"/>
                  </a:cubicBezTo>
                  <a:cubicBezTo>
                    <a:pt x="57" y="140"/>
                    <a:pt x="57" y="141"/>
                    <a:pt x="58" y="144"/>
                  </a:cubicBezTo>
                  <a:cubicBezTo>
                    <a:pt x="59" y="147"/>
                    <a:pt x="56" y="148"/>
                    <a:pt x="54" y="150"/>
                  </a:cubicBezTo>
                  <a:cubicBezTo>
                    <a:pt x="51" y="151"/>
                    <a:pt x="49" y="149"/>
                    <a:pt x="45" y="149"/>
                  </a:cubicBezTo>
                  <a:cubicBezTo>
                    <a:pt x="42" y="149"/>
                    <a:pt x="42" y="148"/>
                    <a:pt x="41" y="148"/>
                  </a:cubicBezTo>
                  <a:cubicBezTo>
                    <a:pt x="40" y="148"/>
                    <a:pt x="35" y="149"/>
                    <a:pt x="33" y="148"/>
                  </a:cubicBezTo>
                  <a:cubicBezTo>
                    <a:pt x="32" y="147"/>
                    <a:pt x="33" y="145"/>
                    <a:pt x="34" y="144"/>
                  </a:cubicBezTo>
                  <a:cubicBezTo>
                    <a:pt x="35" y="143"/>
                    <a:pt x="37" y="140"/>
                    <a:pt x="37" y="135"/>
                  </a:cubicBezTo>
                  <a:cubicBezTo>
                    <a:pt x="37" y="131"/>
                    <a:pt x="31" y="122"/>
                    <a:pt x="28" y="119"/>
                  </a:cubicBezTo>
                  <a:cubicBezTo>
                    <a:pt x="25" y="116"/>
                    <a:pt x="23" y="116"/>
                    <a:pt x="22" y="116"/>
                  </a:cubicBezTo>
                  <a:cubicBezTo>
                    <a:pt x="22" y="116"/>
                    <a:pt x="20" y="116"/>
                    <a:pt x="17" y="115"/>
                  </a:cubicBezTo>
                  <a:cubicBezTo>
                    <a:pt x="13" y="114"/>
                    <a:pt x="5" y="112"/>
                    <a:pt x="2" y="110"/>
                  </a:cubicBezTo>
                  <a:cubicBezTo>
                    <a:pt x="0" y="107"/>
                    <a:pt x="3" y="107"/>
                    <a:pt x="4" y="106"/>
                  </a:cubicBezTo>
                  <a:cubicBezTo>
                    <a:pt x="5" y="105"/>
                    <a:pt x="18" y="104"/>
                    <a:pt x="23" y="103"/>
                  </a:cubicBezTo>
                  <a:cubicBezTo>
                    <a:pt x="27" y="102"/>
                    <a:pt x="34" y="101"/>
                    <a:pt x="37" y="101"/>
                  </a:cubicBezTo>
                  <a:cubicBezTo>
                    <a:pt x="40" y="101"/>
                    <a:pt x="43" y="104"/>
                    <a:pt x="46" y="105"/>
                  </a:cubicBezTo>
                  <a:cubicBezTo>
                    <a:pt x="48" y="106"/>
                    <a:pt x="47" y="103"/>
                    <a:pt x="48" y="100"/>
                  </a:cubicBezTo>
                  <a:cubicBezTo>
                    <a:pt x="49" y="98"/>
                    <a:pt x="48" y="99"/>
                    <a:pt x="47" y="97"/>
                  </a:cubicBezTo>
                  <a:cubicBezTo>
                    <a:pt x="45" y="96"/>
                    <a:pt x="47" y="93"/>
                    <a:pt x="46" y="92"/>
                  </a:cubicBezTo>
                  <a:cubicBezTo>
                    <a:pt x="46" y="90"/>
                    <a:pt x="44" y="91"/>
                    <a:pt x="41" y="90"/>
                  </a:cubicBezTo>
                  <a:cubicBezTo>
                    <a:pt x="38" y="89"/>
                    <a:pt x="39" y="88"/>
                    <a:pt x="37" y="86"/>
                  </a:cubicBezTo>
                  <a:cubicBezTo>
                    <a:pt x="36" y="85"/>
                    <a:pt x="33" y="84"/>
                    <a:pt x="31" y="84"/>
                  </a:cubicBezTo>
                  <a:cubicBezTo>
                    <a:pt x="29" y="84"/>
                    <a:pt x="28" y="86"/>
                    <a:pt x="27" y="89"/>
                  </a:cubicBezTo>
                  <a:cubicBezTo>
                    <a:pt x="26" y="92"/>
                    <a:pt x="23" y="92"/>
                    <a:pt x="21" y="91"/>
                  </a:cubicBezTo>
                  <a:cubicBezTo>
                    <a:pt x="20" y="91"/>
                    <a:pt x="23" y="83"/>
                    <a:pt x="23" y="81"/>
                  </a:cubicBezTo>
                  <a:cubicBezTo>
                    <a:pt x="23" y="79"/>
                    <a:pt x="19" y="81"/>
                    <a:pt x="17" y="80"/>
                  </a:cubicBezTo>
                  <a:cubicBezTo>
                    <a:pt x="14" y="79"/>
                    <a:pt x="15" y="80"/>
                    <a:pt x="14" y="78"/>
                  </a:cubicBezTo>
                  <a:cubicBezTo>
                    <a:pt x="13" y="76"/>
                    <a:pt x="15" y="74"/>
                    <a:pt x="15" y="74"/>
                  </a:cubicBezTo>
                  <a:cubicBezTo>
                    <a:pt x="16" y="73"/>
                    <a:pt x="19" y="74"/>
                    <a:pt x="21" y="74"/>
                  </a:cubicBezTo>
                  <a:cubicBezTo>
                    <a:pt x="23" y="74"/>
                    <a:pt x="23" y="73"/>
                    <a:pt x="23" y="72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4"/>
                    <a:pt x="29" y="75"/>
                  </a:cubicBezTo>
                  <a:cubicBezTo>
                    <a:pt x="30" y="75"/>
                    <a:pt x="32" y="75"/>
                    <a:pt x="34" y="75"/>
                  </a:cubicBezTo>
                  <a:cubicBezTo>
                    <a:pt x="36" y="75"/>
                    <a:pt x="36" y="76"/>
                    <a:pt x="37" y="77"/>
                  </a:cubicBezTo>
                  <a:cubicBezTo>
                    <a:pt x="38" y="78"/>
                    <a:pt x="41" y="78"/>
                    <a:pt x="43" y="77"/>
                  </a:cubicBezTo>
                  <a:cubicBezTo>
                    <a:pt x="45" y="76"/>
                    <a:pt x="44" y="76"/>
                    <a:pt x="47" y="76"/>
                  </a:cubicBezTo>
                  <a:cubicBezTo>
                    <a:pt x="50" y="76"/>
                    <a:pt x="51" y="78"/>
                    <a:pt x="51" y="79"/>
                  </a:cubicBezTo>
                  <a:cubicBezTo>
                    <a:pt x="52" y="79"/>
                    <a:pt x="54" y="81"/>
                    <a:pt x="54" y="81"/>
                  </a:cubicBezTo>
                  <a:cubicBezTo>
                    <a:pt x="54" y="81"/>
                    <a:pt x="56" y="80"/>
                    <a:pt x="56" y="79"/>
                  </a:cubicBezTo>
                  <a:cubicBezTo>
                    <a:pt x="56" y="79"/>
                    <a:pt x="55" y="77"/>
                    <a:pt x="54" y="76"/>
                  </a:cubicBezTo>
                  <a:cubicBezTo>
                    <a:pt x="54" y="75"/>
                    <a:pt x="52" y="75"/>
                    <a:pt x="50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3"/>
                    <a:pt x="47" y="73"/>
                    <a:pt x="49" y="72"/>
                  </a:cubicBezTo>
                  <a:cubicBezTo>
                    <a:pt x="51" y="71"/>
                    <a:pt x="52" y="69"/>
                    <a:pt x="52" y="68"/>
                  </a:cubicBezTo>
                  <a:cubicBezTo>
                    <a:pt x="52" y="67"/>
                    <a:pt x="49" y="68"/>
                    <a:pt x="48" y="68"/>
                  </a:cubicBezTo>
                  <a:cubicBezTo>
                    <a:pt x="46" y="69"/>
                    <a:pt x="46" y="69"/>
                    <a:pt x="43" y="71"/>
                  </a:cubicBezTo>
                  <a:cubicBezTo>
                    <a:pt x="40" y="73"/>
                    <a:pt x="38" y="72"/>
                    <a:pt x="35" y="71"/>
                  </a:cubicBezTo>
                  <a:cubicBezTo>
                    <a:pt x="33" y="70"/>
                    <a:pt x="34" y="69"/>
                    <a:pt x="35" y="68"/>
                  </a:cubicBezTo>
                  <a:cubicBezTo>
                    <a:pt x="36" y="67"/>
                    <a:pt x="43" y="61"/>
                    <a:pt x="44" y="60"/>
                  </a:cubicBezTo>
                  <a:cubicBezTo>
                    <a:pt x="43" y="61"/>
                    <a:pt x="38" y="62"/>
                    <a:pt x="37" y="62"/>
                  </a:cubicBezTo>
                  <a:cubicBezTo>
                    <a:pt x="36" y="62"/>
                    <a:pt x="27" y="65"/>
                    <a:pt x="26" y="66"/>
                  </a:cubicBezTo>
                  <a:cubicBezTo>
                    <a:pt x="24" y="67"/>
                    <a:pt x="22" y="68"/>
                    <a:pt x="18" y="68"/>
                  </a:cubicBezTo>
                  <a:cubicBezTo>
                    <a:pt x="14" y="68"/>
                    <a:pt x="15" y="66"/>
                    <a:pt x="14" y="66"/>
                  </a:cubicBezTo>
                  <a:cubicBezTo>
                    <a:pt x="13" y="66"/>
                    <a:pt x="12" y="68"/>
                    <a:pt x="10" y="70"/>
                  </a:cubicBezTo>
                  <a:cubicBezTo>
                    <a:pt x="9" y="71"/>
                    <a:pt x="7" y="69"/>
                    <a:pt x="4" y="69"/>
                  </a:cubicBezTo>
                  <a:cubicBezTo>
                    <a:pt x="2" y="68"/>
                    <a:pt x="2" y="66"/>
                    <a:pt x="2" y="65"/>
                  </a:cubicBezTo>
                  <a:cubicBezTo>
                    <a:pt x="2" y="65"/>
                    <a:pt x="3" y="62"/>
                    <a:pt x="3" y="60"/>
                  </a:cubicBezTo>
                  <a:cubicBezTo>
                    <a:pt x="4" y="59"/>
                    <a:pt x="2" y="58"/>
                    <a:pt x="1" y="57"/>
                  </a:cubicBezTo>
                  <a:cubicBezTo>
                    <a:pt x="0" y="56"/>
                    <a:pt x="3" y="51"/>
                    <a:pt x="4" y="50"/>
                  </a:cubicBezTo>
                  <a:cubicBezTo>
                    <a:pt x="5" y="48"/>
                    <a:pt x="5" y="47"/>
                    <a:pt x="4" y="47"/>
                  </a:cubicBezTo>
                  <a:cubicBezTo>
                    <a:pt x="4" y="46"/>
                    <a:pt x="4" y="42"/>
                    <a:pt x="4" y="39"/>
                  </a:cubicBezTo>
                  <a:cubicBezTo>
                    <a:pt x="4" y="35"/>
                    <a:pt x="9" y="35"/>
                    <a:pt x="10" y="35"/>
                  </a:cubicBezTo>
                  <a:cubicBezTo>
                    <a:pt x="10" y="34"/>
                    <a:pt x="17" y="32"/>
                    <a:pt x="19" y="30"/>
                  </a:cubicBezTo>
                  <a:cubicBezTo>
                    <a:pt x="21" y="28"/>
                    <a:pt x="23" y="27"/>
                    <a:pt x="25" y="26"/>
                  </a:cubicBezTo>
                  <a:cubicBezTo>
                    <a:pt x="27" y="25"/>
                    <a:pt x="34" y="27"/>
                    <a:pt x="35" y="27"/>
                  </a:cubicBezTo>
                  <a:cubicBezTo>
                    <a:pt x="36" y="27"/>
                    <a:pt x="36" y="26"/>
                    <a:pt x="37" y="25"/>
                  </a:cubicBezTo>
                  <a:cubicBezTo>
                    <a:pt x="38" y="24"/>
                    <a:pt x="40" y="24"/>
                    <a:pt x="42" y="24"/>
                  </a:cubicBezTo>
                  <a:cubicBezTo>
                    <a:pt x="43" y="24"/>
                    <a:pt x="46" y="21"/>
                    <a:pt x="48" y="20"/>
                  </a:cubicBezTo>
                  <a:cubicBezTo>
                    <a:pt x="51" y="19"/>
                    <a:pt x="56" y="24"/>
                    <a:pt x="56" y="25"/>
                  </a:cubicBezTo>
                  <a:cubicBezTo>
                    <a:pt x="57" y="26"/>
                    <a:pt x="60" y="26"/>
                    <a:pt x="61" y="25"/>
                  </a:cubicBezTo>
                  <a:cubicBezTo>
                    <a:pt x="62" y="23"/>
                    <a:pt x="64" y="21"/>
                    <a:pt x="68" y="20"/>
                  </a:cubicBezTo>
                  <a:cubicBezTo>
                    <a:pt x="72" y="19"/>
                    <a:pt x="72" y="21"/>
                    <a:pt x="73" y="20"/>
                  </a:cubicBezTo>
                  <a:cubicBezTo>
                    <a:pt x="75" y="18"/>
                    <a:pt x="76" y="19"/>
                    <a:pt x="77" y="19"/>
                  </a:cubicBezTo>
                  <a:cubicBezTo>
                    <a:pt x="79" y="18"/>
                    <a:pt x="80" y="18"/>
                    <a:pt x="80" y="17"/>
                  </a:cubicBezTo>
                  <a:cubicBezTo>
                    <a:pt x="80" y="16"/>
                    <a:pt x="79" y="16"/>
                    <a:pt x="79" y="15"/>
                  </a:cubicBezTo>
                  <a:cubicBezTo>
                    <a:pt x="78" y="14"/>
                    <a:pt x="80" y="13"/>
                    <a:pt x="82" y="13"/>
                  </a:cubicBezTo>
                  <a:cubicBezTo>
                    <a:pt x="84" y="12"/>
                    <a:pt x="86" y="14"/>
                    <a:pt x="87" y="14"/>
                  </a:cubicBezTo>
                  <a:cubicBezTo>
                    <a:pt x="88" y="15"/>
                    <a:pt x="86" y="18"/>
                    <a:pt x="86" y="20"/>
                  </a:cubicBezTo>
                  <a:cubicBezTo>
                    <a:pt x="86" y="21"/>
                    <a:pt x="87" y="24"/>
                    <a:pt x="87" y="24"/>
                  </a:cubicBezTo>
                  <a:cubicBezTo>
                    <a:pt x="88" y="24"/>
                    <a:pt x="88" y="23"/>
                    <a:pt x="88" y="22"/>
                  </a:cubicBezTo>
                  <a:cubicBezTo>
                    <a:pt x="88" y="21"/>
                    <a:pt x="89" y="19"/>
                    <a:pt x="90" y="18"/>
                  </a:cubicBezTo>
                  <a:cubicBezTo>
                    <a:pt x="91" y="17"/>
                    <a:pt x="93" y="22"/>
                    <a:pt x="93" y="22"/>
                  </a:cubicBezTo>
                  <a:cubicBezTo>
                    <a:pt x="93" y="22"/>
                    <a:pt x="93" y="25"/>
                    <a:pt x="93" y="28"/>
                  </a:cubicBezTo>
                  <a:cubicBezTo>
                    <a:pt x="93" y="30"/>
                    <a:pt x="96" y="31"/>
                    <a:pt x="96" y="31"/>
                  </a:cubicBezTo>
                  <a:cubicBezTo>
                    <a:pt x="97" y="31"/>
                    <a:pt x="96" y="26"/>
                    <a:pt x="95" y="25"/>
                  </a:cubicBezTo>
                  <a:cubicBezTo>
                    <a:pt x="95" y="24"/>
                    <a:pt x="98" y="22"/>
                    <a:pt x="98" y="21"/>
                  </a:cubicBezTo>
                  <a:cubicBezTo>
                    <a:pt x="99" y="20"/>
                    <a:pt x="101" y="19"/>
                    <a:pt x="102" y="19"/>
                  </a:cubicBezTo>
                  <a:cubicBezTo>
                    <a:pt x="103" y="18"/>
                    <a:pt x="105" y="21"/>
                    <a:pt x="107" y="22"/>
                  </a:cubicBezTo>
                  <a:cubicBezTo>
                    <a:pt x="108" y="24"/>
                    <a:pt x="110" y="22"/>
                    <a:pt x="113" y="22"/>
                  </a:cubicBezTo>
                  <a:cubicBezTo>
                    <a:pt x="113" y="22"/>
                    <a:pt x="113" y="22"/>
                    <a:pt x="114" y="22"/>
                  </a:cubicBezTo>
                  <a:cubicBezTo>
                    <a:pt x="115" y="23"/>
                    <a:pt x="117" y="25"/>
                    <a:pt x="117" y="26"/>
                  </a:cubicBezTo>
                  <a:cubicBezTo>
                    <a:pt x="118" y="28"/>
                    <a:pt x="122" y="28"/>
                    <a:pt x="123" y="27"/>
                  </a:cubicBezTo>
                  <a:cubicBezTo>
                    <a:pt x="124" y="26"/>
                    <a:pt x="124" y="25"/>
                    <a:pt x="123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4" y="21"/>
                    <a:pt x="124" y="21"/>
                    <a:pt x="125" y="20"/>
                  </a:cubicBezTo>
                  <a:cubicBezTo>
                    <a:pt x="126" y="19"/>
                    <a:pt x="128" y="20"/>
                    <a:pt x="127" y="19"/>
                  </a:cubicBezTo>
                  <a:cubicBezTo>
                    <a:pt x="127" y="18"/>
                    <a:pt x="124" y="15"/>
                    <a:pt x="122" y="15"/>
                  </a:cubicBezTo>
                  <a:cubicBezTo>
                    <a:pt x="121" y="14"/>
                    <a:pt x="120" y="13"/>
                    <a:pt x="120" y="13"/>
                  </a:cubicBezTo>
                  <a:cubicBezTo>
                    <a:pt x="120" y="12"/>
                    <a:pt x="123" y="9"/>
                    <a:pt x="125" y="7"/>
                  </a:cubicBezTo>
                  <a:cubicBezTo>
                    <a:pt x="127" y="5"/>
                    <a:pt x="131" y="5"/>
                    <a:pt x="132" y="5"/>
                  </a:cubicBezTo>
                  <a:cubicBezTo>
                    <a:pt x="134" y="4"/>
                    <a:pt x="135" y="6"/>
                    <a:pt x="137" y="7"/>
                  </a:cubicBezTo>
                  <a:cubicBezTo>
                    <a:pt x="139" y="8"/>
                    <a:pt x="139" y="11"/>
                    <a:pt x="140" y="12"/>
                  </a:cubicBezTo>
                  <a:cubicBezTo>
                    <a:pt x="140" y="12"/>
                    <a:pt x="141" y="12"/>
                    <a:pt x="141" y="12"/>
                  </a:cubicBezTo>
                  <a:cubicBezTo>
                    <a:pt x="142" y="12"/>
                    <a:pt x="142" y="10"/>
                    <a:pt x="142" y="9"/>
                  </a:cubicBezTo>
                  <a:cubicBezTo>
                    <a:pt x="142" y="8"/>
                    <a:pt x="142" y="7"/>
                    <a:pt x="142" y="6"/>
                  </a:cubicBezTo>
                  <a:cubicBezTo>
                    <a:pt x="142" y="5"/>
                    <a:pt x="143" y="6"/>
                    <a:pt x="143" y="6"/>
                  </a:cubicBezTo>
                  <a:cubicBezTo>
                    <a:pt x="144" y="6"/>
                    <a:pt x="145" y="9"/>
                    <a:pt x="145" y="9"/>
                  </a:cubicBezTo>
                  <a:cubicBezTo>
                    <a:pt x="145" y="9"/>
                    <a:pt x="146" y="7"/>
                    <a:pt x="148" y="6"/>
                  </a:cubicBezTo>
                  <a:cubicBezTo>
                    <a:pt x="149" y="5"/>
                    <a:pt x="149" y="5"/>
                    <a:pt x="152" y="4"/>
                  </a:cubicBezTo>
                  <a:cubicBezTo>
                    <a:pt x="154" y="3"/>
                    <a:pt x="154" y="5"/>
                    <a:pt x="154" y="5"/>
                  </a:cubicBezTo>
                  <a:cubicBezTo>
                    <a:pt x="154" y="5"/>
                    <a:pt x="155" y="4"/>
                    <a:pt x="157" y="3"/>
                  </a:cubicBezTo>
                  <a:cubicBezTo>
                    <a:pt x="159" y="1"/>
                    <a:pt x="160" y="2"/>
                    <a:pt x="161" y="2"/>
                  </a:cubicBezTo>
                  <a:cubicBezTo>
                    <a:pt x="161" y="2"/>
                    <a:pt x="164" y="3"/>
                    <a:pt x="164" y="3"/>
                  </a:cubicBezTo>
                  <a:cubicBezTo>
                    <a:pt x="164" y="4"/>
                    <a:pt x="168" y="5"/>
                    <a:pt x="168" y="5"/>
                  </a:cubicBezTo>
                  <a:cubicBezTo>
                    <a:pt x="168" y="5"/>
                    <a:pt x="168" y="4"/>
                    <a:pt x="170" y="3"/>
                  </a:cubicBezTo>
                  <a:cubicBezTo>
                    <a:pt x="172" y="1"/>
                    <a:pt x="171" y="1"/>
                    <a:pt x="172" y="0"/>
                  </a:cubicBezTo>
                  <a:cubicBezTo>
                    <a:pt x="173" y="0"/>
                    <a:pt x="175" y="1"/>
                    <a:pt x="175" y="2"/>
                  </a:cubicBezTo>
                  <a:cubicBezTo>
                    <a:pt x="175" y="3"/>
                    <a:pt x="175" y="6"/>
                    <a:pt x="175" y="7"/>
                  </a:cubicBezTo>
                  <a:cubicBezTo>
                    <a:pt x="175" y="9"/>
                    <a:pt x="176" y="7"/>
                    <a:pt x="177" y="7"/>
                  </a:cubicBezTo>
                  <a:cubicBezTo>
                    <a:pt x="178" y="6"/>
                    <a:pt x="180" y="5"/>
                    <a:pt x="182" y="4"/>
                  </a:cubicBezTo>
                  <a:cubicBezTo>
                    <a:pt x="184" y="3"/>
                    <a:pt x="184" y="5"/>
                    <a:pt x="183" y="7"/>
                  </a:cubicBezTo>
                  <a:cubicBezTo>
                    <a:pt x="183" y="9"/>
                    <a:pt x="180" y="10"/>
                    <a:pt x="180" y="11"/>
                  </a:cubicBezTo>
                  <a:cubicBezTo>
                    <a:pt x="179" y="12"/>
                    <a:pt x="181" y="13"/>
                    <a:pt x="181" y="14"/>
                  </a:cubicBezTo>
                  <a:cubicBezTo>
                    <a:pt x="181" y="15"/>
                    <a:pt x="180" y="14"/>
                    <a:pt x="179" y="15"/>
                  </a:cubicBezTo>
                  <a:cubicBezTo>
                    <a:pt x="177" y="15"/>
                    <a:pt x="179" y="18"/>
                    <a:pt x="180" y="19"/>
                  </a:cubicBezTo>
                  <a:cubicBezTo>
                    <a:pt x="180" y="19"/>
                    <a:pt x="184" y="19"/>
                    <a:pt x="185" y="19"/>
                  </a:cubicBezTo>
                  <a:cubicBezTo>
                    <a:pt x="186" y="19"/>
                    <a:pt x="187" y="20"/>
                    <a:pt x="187" y="21"/>
                  </a:cubicBezTo>
                  <a:cubicBezTo>
                    <a:pt x="186" y="22"/>
                    <a:pt x="186" y="25"/>
                    <a:pt x="186" y="27"/>
                  </a:cubicBezTo>
                  <a:cubicBezTo>
                    <a:pt x="186" y="28"/>
                    <a:pt x="190" y="31"/>
                    <a:pt x="192" y="32"/>
                  </a:cubicBezTo>
                  <a:cubicBezTo>
                    <a:pt x="193" y="33"/>
                    <a:pt x="196" y="36"/>
                    <a:pt x="197" y="37"/>
                  </a:cubicBezTo>
                  <a:cubicBezTo>
                    <a:pt x="197" y="38"/>
                    <a:pt x="195" y="40"/>
                    <a:pt x="194" y="43"/>
                  </a:cubicBezTo>
                  <a:cubicBezTo>
                    <a:pt x="193" y="45"/>
                    <a:pt x="200" y="49"/>
                    <a:pt x="201" y="49"/>
                  </a:cubicBezTo>
                  <a:cubicBezTo>
                    <a:pt x="201" y="49"/>
                    <a:pt x="204" y="50"/>
                    <a:pt x="205" y="51"/>
                  </a:cubicBezTo>
                  <a:cubicBezTo>
                    <a:pt x="206" y="52"/>
                    <a:pt x="205" y="53"/>
                    <a:pt x="205" y="55"/>
                  </a:cubicBezTo>
                  <a:cubicBezTo>
                    <a:pt x="204" y="56"/>
                    <a:pt x="205" y="58"/>
                    <a:pt x="206" y="58"/>
                  </a:cubicBezTo>
                  <a:cubicBezTo>
                    <a:pt x="207" y="59"/>
                    <a:pt x="207" y="56"/>
                    <a:pt x="207" y="56"/>
                  </a:cubicBezTo>
                  <a:cubicBezTo>
                    <a:pt x="207" y="55"/>
                    <a:pt x="209" y="53"/>
                    <a:pt x="211" y="55"/>
                  </a:cubicBezTo>
                  <a:cubicBezTo>
                    <a:pt x="213" y="57"/>
                    <a:pt x="214" y="54"/>
                    <a:pt x="216" y="52"/>
                  </a:cubicBezTo>
                  <a:cubicBezTo>
                    <a:pt x="217" y="51"/>
                    <a:pt x="217" y="49"/>
                    <a:pt x="218" y="47"/>
                  </a:cubicBezTo>
                  <a:cubicBezTo>
                    <a:pt x="219" y="46"/>
                    <a:pt x="220" y="45"/>
                    <a:pt x="220" y="45"/>
                  </a:cubicBezTo>
                  <a:cubicBezTo>
                    <a:pt x="220" y="45"/>
                    <a:pt x="223" y="46"/>
                    <a:pt x="224" y="46"/>
                  </a:cubicBezTo>
                  <a:cubicBezTo>
                    <a:pt x="225" y="45"/>
                    <a:pt x="227" y="44"/>
                    <a:pt x="228" y="43"/>
                  </a:cubicBezTo>
                  <a:cubicBezTo>
                    <a:pt x="229" y="42"/>
                    <a:pt x="228" y="42"/>
                    <a:pt x="227" y="41"/>
                  </a:cubicBezTo>
                  <a:cubicBezTo>
                    <a:pt x="226" y="40"/>
                    <a:pt x="228" y="39"/>
                    <a:pt x="228" y="39"/>
                  </a:cubicBezTo>
                  <a:cubicBezTo>
                    <a:pt x="229" y="38"/>
                    <a:pt x="232" y="40"/>
                    <a:pt x="234" y="41"/>
                  </a:cubicBezTo>
                  <a:cubicBezTo>
                    <a:pt x="236" y="42"/>
                    <a:pt x="236" y="41"/>
                    <a:pt x="237" y="41"/>
                  </a:cubicBezTo>
                  <a:cubicBezTo>
                    <a:pt x="238" y="40"/>
                    <a:pt x="239" y="38"/>
                    <a:pt x="240" y="38"/>
                  </a:cubicBezTo>
                  <a:cubicBezTo>
                    <a:pt x="240" y="37"/>
                    <a:pt x="247" y="34"/>
                    <a:pt x="248" y="34"/>
                  </a:cubicBezTo>
                  <a:cubicBezTo>
                    <a:pt x="249" y="35"/>
                    <a:pt x="247" y="38"/>
                    <a:pt x="246" y="41"/>
                  </a:cubicBezTo>
                  <a:cubicBezTo>
                    <a:pt x="246" y="43"/>
                    <a:pt x="248" y="43"/>
                    <a:pt x="248" y="43"/>
                  </a:cubicBezTo>
                  <a:cubicBezTo>
                    <a:pt x="248" y="43"/>
                    <a:pt x="252" y="41"/>
                    <a:pt x="252" y="41"/>
                  </a:cubicBezTo>
                  <a:cubicBezTo>
                    <a:pt x="252" y="41"/>
                    <a:pt x="253" y="46"/>
                    <a:pt x="253" y="47"/>
                  </a:cubicBezTo>
                  <a:cubicBezTo>
                    <a:pt x="253" y="48"/>
                    <a:pt x="255" y="50"/>
                    <a:pt x="256" y="50"/>
                  </a:cubicBezTo>
                  <a:cubicBezTo>
                    <a:pt x="256" y="50"/>
                    <a:pt x="258" y="47"/>
                    <a:pt x="258" y="47"/>
                  </a:cubicBezTo>
                  <a:cubicBezTo>
                    <a:pt x="258" y="47"/>
                    <a:pt x="262" y="45"/>
                    <a:pt x="263" y="45"/>
                  </a:cubicBezTo>
                  <a:cubicBezTo>
                    <a:pt x="264" y="45"/>
                    <a:pt x="264" y="44"/>
                    <a:pt x="265" y="44"/>
                  </a:cubicBezTo>
                  <a:cubicBezTo>
                    <a:pt x="266" y="43"/>
                    <a:pt x="268" y="42"/>
                    <a:pt x="268" y="42"/>
                  </a:cubicBezTo>
                  <a:cubicBezTo>
                    <a:pt x="268" y="42"/>
                    <a:pt x="269" y="42"/>
                    <a:pt x="269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270" y="41"/>
                    <a:pt x="270" y="41"/>
                    <a:pt x="271" y="41"/>
                  </a:cubicBezTo>
                  <a:cubicBezTo>
                    <a:pt x="272" y="41"/>
                    <a:pt x="273" y="41"/>
                    <a:pt x="275" y="40"/>
                  </a:cubicBezTo>
                  <a:cubicBezTo>
                    <a:pt x="277" y="38"/>
                    <a:pt x="277" y="37"/>
                    <a:pt x="279" y="36"/>
                  </a:cubicBezTo>
                  <a:cubicBezTo>
                    <a:pt x="281" y="34"/>
                    <a:pt x="282" y="36"/>
                    <a:pt x="282" y="36"/>
                  </a:cubicBezTo>
                  <a:cubicBezTo>
                    <a:pt x="282" y="36"/>
                    <a:pt x="289" y="35"/>
                    <a:pt x="291" y="34"/>
                  </a:cubicBezTo>
                  <a:cubicBezTo>
                    <a:pt x="292" y="33"/>
                    <a:pt x="293" y="33"/>
                    <a:pt x="293" y="34"/>
                  </a:cubicBezTo>
                  <a:cubicBezTo>
                    <a:pt x="294" y="35"/>
                    <a:pt x="292" y="38"/>
                    <a:pt x="292" y="38"/>
                  </a:cubicBezTo>
                  <a:cubicBezTo>
                    <a:pt x="292" y="38"/>
                    <a:pt x="293" y="39"/>
                    <a:pt x="293" y="40"/>
                  </a:cubicBezTo>
                  <a:cubicBezTo>
                    <a:pt x="293" y="40"/>
                    <a:pt x="290" y="41"/>
                    <a:pt x="289" y="43"/>
                  </a:cubicBezTo>
                  <a:cubicBezTo>
                    <a:pt x="288" y="44"/>
                    <a:pt x="292" y="49"/>
                    <a:pt x="294" y="50"/>
                  </a:cubicBezTo>
                  <a:cubicBezTo>
                    <a:pt x="296" y="51"/>
                    <a:pt x="307" y="50"/>
                    <a:pt x="308" y="49"/>
                  </a:cubicBezTo>
                  <a:cubicBezTo>
                    <a:pt x="309" y="48"/>
                    <a:pt x="311" y="47"/>
                    <a:pt x="313" y="46"/>
                  </a:cubicBezTo>
                  <a:cubicBezTo>
                    <a:pt x="313" y="46"/>
                    <a:pt x="314" y="46"/>
                    <a:pt x="314" y="46"/>
                  </a:cubicBezTo>
                  <a:cubicBezTo>
                    <a:pt x="315" y="48"/>
                    <a:pt x="317" y="51"/>
                    <a:pt x="318" y="53"/>
                  </a:cubicBezTo>
                  <a:cubicBezTo>
                    <a:pt x="321" y="58"/>
                    <a:pt x="324" y="67"/>
                    <a:pt x="325" y="69"/>
                  </a:cubicBezTo>
                  <a:cubicBezTo>
                    <a:pt x="327" y="72"/>
                    <a:pt x="328" y="75"/>
                    <a:pt x="332" y="75"/>
                  </a:cubicBezTo>
                  <a:cubicBezTo>
                    <a:pt x="332" y="75"/>
                    <a:pt x="333" y="75"/>
                    <a:pt x="334" y="75"/>
                  </a:cubicBezTo>
                  <a:cubicBezTo>
                    <a:pt x="336" y="75"/>
                    <a:pt x="338" y="75"/>
                    <a:pt x="339" y="75"/>
                  </a:cubicBezTo>
                  <a:cubicBezTo>
                    <a:pt x="341" y="74"/>
                    <a:pt x="344" y="74"/>
                    <a:pt x="345" y="72"/>
                  </a:cubicBezTo>
                  <a:cubicBezTo>
                    <a:pt x="345" y="70"/>
                    <a:pt x="345" y="68"/>
                    <a:pt x="345" y="68"/>
                  </a:cubicBezTo>
                  <a:cubicBezTo>
                    <a:pt x="345" y="68"/>
                    <a:pt x="346" y="63"/>
                    <a:pt x="348" y="65"/>
                  </a:cubicBezTo>
                  <a:cubicBezTo>
                    <a:pt x="351" y="66"/>
                    <a:pt x="355" y="67"/>
                    <a:pt x="357" y="68"/>
                  </a:cubicBezTo>
                  <a:cubicBezTo>
                    <a:pt x="359" y="70"/>
                    <a:pt x="359" y="70"/>
                    <a:pt x="361" y="70"/>
                  </a:cubicBezTo>
                  <a:cubicBezTo>
                    <a:pt x="363" y="70"/>
                    <a:pt x="363" y="70"/>
                    <a:pt x="364" y="70"/>
                  </a:cubicBezTo>
                  <a:cubicBezTo>
                    <a:pt x="365" y="72"/>
                    <a:pt x="365" y="73"/>
                    <a:pt x="365" y="74"/>
                  </a:cubicBezTo>
                  <a:cubicBezTo>
                    <a:pt x="366" y="77"/>
                    <a:pt x="365" y="82"/>
                    <a:pt x="365" y="82"/>
                  </a:cubicBezTo>
                  <a:cubicBezTo>
                    <a:pt x="365" y="82"/>
                    <a:pt x="364" y="91"/>
                    <a:pt x="366" y="92"/>
                  </a:cubicBezTo>
                  <a:cubicBezTo>
                    <a:pt x="368" y="93"/>
                    <a:pt x="365" y="101"/>
                    <a:pt x="363" y="104"/>
                  </a:cubicBezTo>
                  <a:cubicBezTo>
                    <a:pt x="362" y="107"/>
                    <a:pt x="359" y="107"/>
                    <a:pt x="362" y="114"/>
                  </a:cubicBezTo>
                  <a:cubicBezTo>
                    <a:pt x="365" y="121"/>
                    <a:pt x="367" y="144"/>
                    <a:pt x="366" y="14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9">
              <a:extLst>
                <a:ext uri="{FF2B5EF4-FFF2-40B4-BE49-F238E27FC236}">
                  <a16:creationId xmlns:a16="http://schemas.microsoft.com/office/drawing/2014/main" id="{8A68783F-6B08-44EB-960C-0DD4ED139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3128963"/>
              <a:ext cx="1784350" cy="2362200"/>
            </a:xfrm>
            <a:custGeom>
              <a:avLst/>
              <a:gdLst>
                <a:gd name="T0" fmla="*/ 455 w 473"/>
                <a:gd name="T1" fmla="*/ 194 h 626"/>
                <a:gd name="T2" fmla="*/ 464 w 473"/>
                <a:gd name="T3" fmla="*/ 222 h 626"/>
                <a:gd name="T4" fmla="*/ 461 w 473"/>
                <a:gd name="T5" fmla="*/ 261 h 626"/>
                <a:gd name="T6" fmla="*/ 435 w 473"/>
                <a:gd name="T7" fmla="*/ 280 h 626"/>
                <a:gd name="T8" fmla="*/ 423 w 473"/>
                <a:gd name="T9" fmla="*/ 306 h 626"/>
                <a:gd name="T10" fmla="*/ 405 w 473"/>
                <a:gd name="T11" fmla="*/ 322 h 626"/>
                <a:gd name="T12" fmla="*/ 365 w 473"/>
                <a:gd name="T13" fmla="*/ 311 h 626"/>
                <a:gd name="T14" fmla="*/ 351 w 473"/>
                <a:gd name="T15" fmla="*/ 328 h 626"/>
                <a:gd name="T16" fmla="*/ 341 w 473"/>
                <a:gd name="T17" fmla="*/ 353 h 626"/>
                <a:gd name="T18" fmla="*/ 308 w 473"/>
                <a:gd name="T19" fmla="*/ 384 h 626"/>
                <a:gd name="T20" fmla="*/ 300 w 473"/>
                <a:gd name="T21" fmla="*/ 404 h 626"/>
                <a:gd name="T22" fmla="*/ 300 w 473"/>
                <a:gd name="T23" fmla="*/ 425 h 626"/>
                <a:gd name="T24" fmla="*/ 286 w 473"/>
                <a:gd name="T25" fmla="*/ 436 h 626"/>
                <a:gd name="T26" fmla="*/ 262 w 473"/>
                <a:gd name="T27" fmla="*/ 448 h 626"/>
                <a:gd name="T28" fmla="*/ 222 w 473"/>
                <a:gd name="T29" fmla="*/ 455 h 626"/>
                <a:gd name="T30" fmla="*/ 199 w 473"/>
                <a:gd name="T31" fmla="*/ 465 h 626"/>
                <a:gd name="T32" fmla="*/ 183 w 473"/>
                <a:gd name="T33" fmla="*/ 465 h 626"/>
                <a:gd name="T34" fmla="*/ 177 w 473"/>
                <a:gd name="T35" fmla="*/ 491 h 626"/>
                <a:gd name="T36" fmla="*/ 185 w 473"/>
                <a:gd name="T37" fmla="*/ 515 h 626"/>
                <a:gd name="T38" fmla="*/ 189 w 473"/>
                <a:gd name="T39" fmla="*/ 539 h 626"/>
                <a:gd name="T40" fmla="*/ 190 w 473"/>
                <a:gd name="T41" fmla="*/ 554 h 626"/>
                <a:gd name="T42" fmla="*/ 174 w 473"/>
                <a:gd name="T43" fmla="*/ 580 h 626"/>
                <a:gd name="T44" fmla="*/ 157 w 473"/>
                <a:gd name="T45" fmla="*/ 601 h 626"/>
                <a:gd name="T46" fmla="*/ 153 w 473"/>
                <a:gd name="T47" fmla="*/ 618 h 626"/>
                <a:gd name="T48" fmla="*/ 133 w 473"/>
                <a:gd name="T49" fmla="*/ 618 h 626"/>
                <a:gd name="T50" fmla="*/ 110 w 473"/>
                <a:gd name="T51" fmla="*/ 599 h 626"/>
                <a:gd name="T52" fmla="*/ 71 w 473"/>
                <a:gd name="T53" fmla="*/ 589 h 626"/>
                <a:gd name="T54" fmla="*/ 50 w 473"/>
                <a:gd name="T55" fmla="*/ 579 h 626"/>
                <a:gd name="T56" fmla="*/ 42 w 473"/>
                <a:gd name="T57" fmla="*/ 556 h 626"/>
                <a:gd name="T58" fmla="*/ 18 w 473"/>
                <a:gd name="T59" fmla="*/ 546 h 626"/>
                <a:gd name="T60" fmla="*/ 21 w 473"/>
                <a:gd name="T61" fmla="*/ 526 h 626"/>
                <a:gd name="T62" fmla="*/ 40 w 473"/>
                <a:gd name="T63" fmla="*/ 496 h 626"/>
                <a:gd name="T64" fmla="*/ 65 w 473"/>
                <a:gd name="T65" fmla="*/ 368 h 626"/>
                <a:gd name="T66" fmla="*/ 79 w 473"/>
                <a:gd name="T67" fmla="*/ 351 h 626"/>
                <a:gd name="T68" fmla="*/ 77 w 473"/>
                <a:gd name="T69" fmla="*/ 339 h 626"/>
                <a:gd name="T70" fmla="*/ 85 w 473"/>
                <a:gd name="T71" fmla="*/ 233 h 626"/>
                <a:gd name="T72" fmla="*/ 123 w 473"/>
                <a:gd name="T73" fmla="*/ 279 h 626"/>
                <a:gd name="T74" fmla="*/ 115 w 473"/>
                <a:gd name="T75" fmla="*/ 232 h 626"/>
                <a:gd name="T76" fmla="*/ 98 w 473"/>
                <a:gd name="T77" fmla="*/ 217 h 626"/>
                <a:gd name="T78" fmla="*/ 84 w 473"/>
                <a:gd name="T79" fmla="*/ 190 h 626"/>
                <a:gd name="T80" fmla="*/ 92 w 473"/>
                <a:gd name="T81" fmla="*/ 162 h 626"/>
                <a:gd name="T82" fmla="*/ 84 w 473"/>
                <a:gd name="T83" fmla="*/ 139 h 626"/>
                <a:gd name="T84" fmla="*/ 112 w 473"/>
                <a:gd name="T85" fmla="*/ 113 h 626"/>
                <a:gd name="T86" fmla="*/ 140 w 473"/>
                <a:gd name="T87" fmla="*/ 122 h 626"/>
                <a:gd name="T88" fmla="*/ 149 w 473"/>
                <a:gd name="T89" fmla="*/ 102 h 626"/>
                <a:gd name="T90" fmla="*/ 146 w 473"/>
                <a:gd name="T91" fmla="*/ 64 h 626"/>
                <a:gd name="T92" fmla="*/ 131 w 473"/>
                <a:gd name="T93" fmla="*/ 31 h 626"/>
                <a:gd name="T94" fmla="*/ 160 w 473"/>
                <a:gd name="T95" fmla="*/ 18 h 626"/>
                <a:gd name="T96" fmla="*/ 174 w 473"/>
                <a:gd name="T97" fmla="*/ 13 h 626"/>
                <a:gd name="T98" fmla="*/ 197 w 473"/>
                <a:gd name="T99" fmla="*/ 13 h 626"/>
                <a:gd name="T100" fmla="*/ 219 w 473"/>
                <a:gd name="T101" fmla="*/ 1 h 626"/>
                <a:gd name="T102" fmla="*/ 236 w 473"/>
                <a:gd name="T103" fmla="*/ 17 h 626"/>
                <a:gd name="T104" fmla="*/ 273 w 473"/>
                <a:gd name="T105" fmla="*/ 33 h 626"/>
                <a:gd name="T106" fmla="*/ 289 w 473"/>
                <a:gd name="T107" fmla="*/ 47 h 626"/>
                <a:gd name="T108" fmla="*/ 310 w 473"/>
                <a:gd name="T109" fmla="*/ 90 h 626"/>
                <a:gd name="T110" fmla="*/ 339 w 473"/>
                <a:gd name="T111" fmla="*/ 120 h 626"/>
                <a:gd name="T112" fmla="*/ 370 w 473"/>
                <a:gd name="T113" fmla="*/ 113 h 626"/>
                <a:gd name="T114" fmla="*/ 421 w 473"/>
                <a:gd name="T115" fmla="*/ 111 h 626"/>
                <a:gd name="T116" fmla="*/ 443 w 473"/>
                <a:gd name="T117" fmla="*/ 123 h 626"/>
                <a:gd name="T118" fmla="*/ 469 w 473"/>
                <a:gd name="T119" fmla="*/ 14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3" h="626">
                  <a:moveTo>
                    <a:pt x="473" y="174"/>
                  </a:moveTo>
                  <a:cubicBezTo>
                    <a:pt x="473" y="176"/>
                    <a:pt x="473" y="176"/>
                    <a:pt x="471" y="176"/>
                  </a:cubicBezTo>
                  <a:cubicBezTo>
                    <a:pt x="470" y="176"/>
                    <a:pt x="468" y="177"/>
                    <a:pt x="467" y="179"/>
                  </a:cubicBezTo>
                  <a:cubicBezTo>
                    <a:pt x="467" y="181"/>
                    <a:pt x="467" y="181"/>
                    <a:pt x="467" y="183"/>
                  </a:cubicBezTo>
                  <a:cubicBezTo>
                    <a:pt x="467" y="184"/>
                    <a:pt x="467" y="185"/>
                    <a:pt x="466" y="186"/>
                  </a:cubicBezTo>
                  <a:cubicBezTo>
                    <a:pt x="465" y="187"/>
                    <a:pt x="464" y="188"/>
                    <a:pt x="462" y="189"/>
                  </a:cubicBezTo>
                  <a:cubicBezTo>
                    <a:pt x="461" y="189"/>
                    <a:pt x="460" y="188"/>
                    <a:pt x="458" y="189"/>
                  </a:cubicBezTo>
                  <a:cubicBezTo>
                    <a:pt x="457" y="191"/>
                    <a:pt x="456" y="193"/>
                    <a:pt x="455" y="194"/>
                  </a:cubicBezTo>
                  <a:cubicBezTo>
                    <a:pt x="455" y="194"/>
                    <a:pt x="453" y="195"/>
                    <a:pt x="453" y="195"/>
                  </a:cubicBezTo>
                  <a:cubicBezTo>
                    <a:pt x="452" y="195"/>
                    <a:pt x="451" y="196"/>
                    <a:pt x="452" y="198"/>
                  </a:cubicBezTo>
                  <a:cubicBezTo>
                    <a:pt x="453" y="199"/>
                    <a:pt x="455" y="201"/>
                    <a:pt x="456" y="202"/>
                  </a:cubicBezTo>
                  <a:cubicBezTo>
                    <a:pt x="456" y="204"/>
                    <a:pt x="455" y="204"/>
                    <a:pt x="457" y="206"/>
                  </a:cubicBezTo>
                  <a:cubicBezTo>
                    <a:pt x="459" y="207"/>
                    <a:pt x="461" y="208"/>
                    <a:pt x="462" y="210"/>
                  </a:cubicBezTo>
                  <a:cubicBezTo>
                    <a:pt x="464" y="212"/>
                    <a:pt x="465" y="216"/>
                    <a:pt x="465" y="217"/>
                  </a:cubicBezTo>
                  <a:cubicBezTo>
                    <a:pt x="465" y="219"/>
                    <a:pt x="463" y="218"/>
                    <a:pt x="464" y="220"/>
                  </a:cubicBezTo>
                  <a:cubicBezTo>
                    <a:pt x="465" y="221"/>
                    <a:pt x="466" y="222"/>
                    <a:pt x="464" y="222"/>
                  </a:cubicBezTo>
                  <a:cubicBezTo>
                    <a:pt x="462" y="223"/>
                    <a:pt x="460" y="224"/>
                    <a:pt x="460" y="225"/>
                  </a:cubicBezTo>
                  <a:cubicBezTo>
                    <a:pt x="460" y="226"/>
                    <a:pt x="460" y="227"/>
                    <a:pt x="459" y="228"/>
                  </a:cubicBezTo>
                  <a:cubicBezTo>
                    <a:pt x="458" y="230"/>
                    <a:pt x="458" y="231"/>
                    <a:pt x="459" y="233"/>
                  </a:cubicBezTo>
                  <a:cubicBezTo>
                    <a:pt x="460" y="234"/>
                    <a:pt x="464" y="237"/>
                    <a:pt x="464" y="239"/>
                  </a:cubicBezTo>
                  <a:cubicBezTo>
                    <a:pt x="464" y="240"/>
                    <a:pt x="463" y="248"/>
                    <a:pt x="463" y="250"/>
                  </a:cubicBezTo>
                  <a:cubicBezTo>
                    <a:pt x="462" y="252"/>
                    <a:pt x="460" y="252"/>
                    <a:pt x="462" y="254"/>
                  </a:cubicBezTo>
                  <a:cubicBezTo>
                    <a:pt x="464" y="256"/>
                    <a:pt x="465" y="257"/>
                    <a:pt x="466" y="258"/>
                  </a:cubicBezTo>
                  <a:cubicBezTo>
                    <a:pt x="466" y="260"/>
                    <a:pt x="465" y="262"/>
                    <a:pt x="461" y="261"/>
                  </a:cubicBezTo>
                  <a:cubicBezTo>
                    <a:pt x="456" y="260"/>
                    <a:pt x="453" y="258"/>
                    <a:pt x="452" y="257"/>
                  </a:cubicBezTo>
                  <a:cubicBezTo>
                    <a:pt x="451" y="257"/>
                    <a:pt x="450" y="255"/>
                    <a:pt x="449" y="256"/>
                  </a:cubicBezTo>
                  <a:cubicBezTo>
                    <a:pt x="448" y="256"/>
                    <a:pt x="447" y="257"/>
                    <a:pt x="448" y="259"/>
                  </a:cubicBezTo>
                  <a:cubicBezTo>
                    <a:pt x="449" y="260"/>
                    <a:pt x="450" y="264"/>
                    <a:pt x="449" y="265"/>
                  </a:cubicBezTo>
                  <a:cubicBezTo>
                    <a:pt x="449" y="267"/>
                    <a:pt x="447" y="268"/>
                    <a:pt x="445" y="269"/>
                  </a:cubicBezTo>
                  <a:cubicBezTo>
                    <a:pt x="443" y="270"/>
                    <a:pt x="441" y="271"/>
                    <a:pt x="441" y="272"/>
                  </a:cubicBezTo>
                  <a:cubicBezTo>
                    <a:pt x="440" y="274"/>
                    <a:pt x="442" y="274"/>
                    <a:pt x="439" y="275"/>
                  </a:cubicBezTo>
                  <a:cubicBezTo>
                    <a:pt x="437" y="277"/>
                    <a:pt x="435" y="278"/>
                    <a:pt x="435" y="280"/>
                  </a:cubicBezTo>
                  <a:cubicBezTo>
                    <a:pt x="435" y="281"/>
                    <a:pt x="435" y="283"/>
                    <a:pt x="434" y="283"/>
                  </a:cubicBezTo>
                  <a:cubicBezTo>
                    <a:pt x="433" y="284"/>
                    <a:pt x="432" y="285"/>
                    <a:pt x="432" y="287"/>
                  </a:cubicBezTo>
                  <a:cubicBezTo>
                    <a:pt x="433" y="289"/>
                    <a:pt x="433" y="290"/>
                    <a:pt x="434" y="290"/>
                  </a:cubicBezTo>
                  <a:cubicBezTo>
                    <a:pt x="435" y="291"/>
                    <a:pt x="437" y="292"/>
                    <a:pt x="435" y="293"/>
                  </a:cubicBezTo>
                  <a:cubicBezTo>
                    <a:pt x="433" y="294"/>
                    <a:pt x="431" y="295"/>
                    <a:pt x="431" y="296"/>
                  </a:cubicBezTo>
                  <a:cubicBezTo>
                    <a:pt x="430" y="298"/>
                    <a:pt x="430" y="299"/>
                    <a:pt x="430" y="301"/>
                  </a:cubicBezTo>
                  <a:cubicBezTo>
                    <a:pt x="431" y="302"/>
                    <a:pt x="430" y="304"/>
                    <a:pt x="428" y="304"/>
                  </a:cubicBezTo>
                  <a:cubicBezTo>
                    <a:pt x="427" y="305"/>
                    <a:pt x="424" y="305"/>
                    <a:pt x="423" y="306"/>
                  </a:cubicBezTo>
                  <a:cubicBezTo>
                    <a:pt x="422" y="306"/>
                    <a:pt x="421" y="307"/>
                    <a:pt x="422" y="309"/>
                  </a:cubicBezTo>
                  <a:cubicBezTo>
                    <a:pt x="423" y="310"/>
                    <a:pt x="424" y="312"/>
                    <a:pt x="425" y="314"/>
                  </a:cubicBezTo>
                  <a:cubicBezTo>
                    <a:pt x="425" y="316"/>
                    <a:pt x="427" y="317"/>
                    <a:pt x="425" y="318"/>
                  </a:cubicBezTo>
                  <a:cubicBezTo>
                    <a:pt x="424" y="318"/>
                    <a:pt x="423" y="319"/>
                    <a:pt x="422" y="319"/>
                  </a:cubicBezTo>
                  <a:cubicBezTo>
                    <a:pt x="421" y="319"/>
                    <a:pt x="421" y="319"/>
                    <a:pt x="420" y="319"/>
                  </a:cubicBezTo>
                  <a:cubicBezTo>
                    <a:pt x="418" y="320"/>
                    <a:pt x="416" y="320"/>
                    <a:pt x="416" y="321"/>
                  </a:cubicBezTo>
                  <a:cubicBezTo>
                    <a:pt x="415" y="321"/>
                    <a:pt x="414" y="319"/>
                    <a:pt x="410" y="321"/>
                  </a:cubicBezTo>
                  <a:cubicBezTo>
                    <a:pt x="407" y="322"/>
                    <a:pt x="407" y="323"/>
                    <a:pt x="405" y="322"/>
                  </a:cubicBezTo>
                  <a:cubicBezTo>
                    <a:pt x="404" y="321"/>
                    <a:pt x="405" y="320"/>
                    <a:pt x="403" y="320"/>
                  </a:cubicBezTo>
                  <a:cubicBezTo>
                    <a:pt x="401" y="321"/>
                    <a:pt x="400" y="322"/>
                    <a:pt x="398" y="324"/>
                  </a:cubicBezTo>
                  <a:cubicBezTo>
                    <a:pt x="396" y="326"/>
                    <a:pt x="389" y="327"/>
                    <a:pt x="388" y="326"/>
                  </a:cubicBezTo>
                  <a:cubicBezTo>
                    <a:pt x="387" y="325"/>
                    <a:pt x="387" y="321"/>
                    <a:pt x="384" y="320"/>
                  </a:cubicBezTo>
                  <a:cubicBezTo>
                    <a:pt x="381" y="320"/>
                    <a:pt x="380" y="320"/>
                    <a:pt x="379" y="318"/>
                  </a:cubicBezTo>
                  <a:cubicBezTo>
                    <a:pt x="378" y="316"/>
                    <a:pt x="376" y="313"/>
                    <a:pt x="375" y="312"/>
                  </a:cubicBezTo>
                  <a:cubicBezTo>
                    <a:pt x="373" y="311"/>
                    <a:pt x="369" y="310"/>
                    <a:pt x="368" y="310"/>
                  </a:cubicBezTo>
                  <a:cubicBezTo>
                    <a:pt x="367" y="311"/>
                    <a:pt x="366" y="311"/>
                    <a:pt x="365" y="311"/>
                  </a:cubicBezTo>
                  <a:cubicBezTo>
                    <a:pt x="364" y="311"/>
                    <a:pt x="363" y="310"/>
                    <a:pt x="363" y="310"/>
                  </a:cubicBezTo>
                  <a:cubicBezTo>
                    <a:pt x="363" y="310"/>
                    <a:pt x="360" y="311"/>
                    <a:pt x="359" y="311"/>
                  </a:cubicBezTo>
                  <a:cubicBezTo>
                    <a:pt x="358" y="312"/>
                    <a:pt x="356" y="313"/>
                    <a:pt x="355" y="313"/>
                  </a:cubicBezTo>
                  <a:cubicBezTo>
                    <a:pt x="354" y="313"/>
                    <a:pt x="351" y="312"/>
                    <a:pt x="350" y="314"/>
                  </a:cubicBezTo>
                  <a:cubicBezTo>
                    <a:pt x="349" y="315"/>
                    <a:pt x="350" y="318"/>
                    <a:pt x="351" y="320"/>
                  </a:cubicBezTo>
                  <a:cubicBezTo>
                    <a:pt x="351" y="321"/>
                    <a:pt x="352" y="323"/>
                    <a:pt x="353" y="324"/>
                  </a:cubicBezTo>
                  <a:cubicBezTo>
                    <a:pt x="354" y="326"/>
                    <a:pt x="354" y="327"/>
                    <a:pt x="353" y="327"/>
                  </a:cubicBezTo>
                  <a:cubicBezTo>
                    <a:pt x="352" y="327"/>
                    <a:pt x="351" y="327"/>
                    <a:pt x="351" y="328"/>
                  </a:cubicBezTo>
                  <a:cubicBezTo>
                    <a:pt x="351" y="329"/>
                    <a:pt x="352" y="330"/>
                    <a:pt x="353" y="331"/>
                  </a:cubicBezTo>
                  <a:cubicBezTo>
                    <a:pt x="354" y="332"/>
                    <a:pt x="355" y="334"/>
                    <a:pt x="354" y="335"/>
                  </a:cubicBezTo>
                  <a:cubicBezTo>
                    <a:pt x="353" y="335"/>
                    <a:pt x="351" y="336"/>
                    <a:pt x="349" y="337"/>
                  </a:cubicBezTo>
                  <a:cubicBezTo>
                    <a:pt x="347" y="338"/>
                    <a:pt x="345" y="337"/>
                    <a:pt x="345" y="339"/>
                  </a:cubicBezTo>
                  <a:cubicBezTo>
                    <a:pt x="345" y="341"/>
                    <a:pt x="347" y="341"/>
                    <a:pt x="345" y="342"/>
                  </a:cubicBezTo>
                  <a:cubicBezTo>
                    <a:pt x="344" y="343"/>
                    <a:pt x="341" y="343"/>
                    <a:pt x="340" y="344"/>
                  </a:cubicBezTo>
                  <a:cubicBezTo>
                    <a:pt x="340" y="345"/>
                    <a:pt x="339" y="348"/>
                    <a:pt x="340" y="350"/>
                  </a:cubicBezTo>
                  <a:cubicBezTo>
                    <a:pt x="341" y="351"/>
                    <a:pt x="342" y="352"/>
                    <a:pt x="341" y="353"/>
                  </a:cubicBezTo>
                  <a:cubicBezTo>
                    <a:pt x="340" y="354"/>
                    <a:pt x="339" y="354"/>
                    <a:pt x="337" y="355"/>
                  </a:cubicBezTo>
                  <a:cubicBezTo>
                    <a:pt x="336" y="357"/>
                    <a:pt x="333" y="357"/>
                    <a:pt x="333" y="359"/>
                  </a:cubicBezTo>
                  <a:cubicBezTo>
                    <a:pt x="332" y="361"/>
                    <a:pt x="329" y="362"/>
                    <a:pt x="327" y="362"/>
                  </a:cubicBezTo>
                  <a:cubicBezTo>
                    <a:pt x="324" y="362"/>
                    <a:pt x="322" y="363"/>
                    <a:pt x="322" y="365"/>
                  </a:cubicBezTo>
                  <a:cubicBezTo>
                    <a:pt x="322" y="367"/>
                    <a:pt x="324" y="366"/>
                    <a:pt x="321" y="370"/>
                  </a:cubicBezTo>
                  <a:cubicBezTo>
                    <a:pt x="318" y="374"/>
                    <a:pt x="312" y="380"/>
                    <a:pt x="311" y="380"/>
                  </a:cubicBezTo>
                  <a:cubicBezTo>
                    <a:pt x="309" y="380"/>
                    <a:pt x="307" y="379"/>
                    <a:pt x="306" y="380"/>
                  </a:cubicBezTo>
                  <a:cubicBezTo>
                    <a:pt x="306" y="381"/>
                    <a:pt x="307" y="383"/>
                    <a:pt x="308" y="384"/>
                  </a:cubicBezTo>
                  <a:cubicBezTo>
                    <a:pt x="309" y="386"/>
                    <a:pt x="309" y="387"/>
                    <a:pt x="309" y="388"/>
                  </a:cubicBezTo>
                  <a:cubicBezTo>
                    <a:pt x="309" y="388"/>
                    <a:pt x="310" y="393"/>
                    <a:pt x="310" y="395"/>
                  </a:cubicBezTo>
                  <a:cubicBezTo>
                    <a:pt x="311" y="396"/>
                    <a:pt x="313" y="397"/>
                    <a:pt x="314" y="398"/>
                  </a:cubicBezTo>
                  <a:cubicBezTo>
                    <a:pt x="314" y="399"/>
                    <a:pt x="315" y="400"/>
                    <a:pt x="314" y="402"/>
                  </a:cubicBezTo>
                  <a:cubicBezTo>
                    <a:pt x="314" y="404"/>
                    <a:pt x="314" y="407"/>
                    <a:pt x="312" y="407"/>
                  </a:cubicBezTo>
                  <a:cubicBezTo>
                    <a:pt x="309" y="407"/>
                    <a:pt x="307" y="406"/>
                    <a:pt x="305" y="407"/>
                  </a:cubicBezTo>
                  <a:cubicBezTo>
                    <a:pt x="304" y="407"/>
                    <a:pt x="302" y="407"/>
                    <a:pt x="301" y="407"/>
                  </a:cubicBezTo>
                  <a:cubicBezTo>
                    <a:pt x="301" y="406"/>
                    <a:pt x="301" y="405"/>
                    <a:pt x="300" y="404"/>
                  </a:cubicBezTo>
                  <a:cubicBezTo>
                    <a:pt x="298" y="404"/>
                    <a:pt x="296" y="405"/>
                    <a:pt x="296" y="407"/>
                  </a:cubicBezTo>
                  <a:cubicBezTo>
                    <a:pt x="295" y="409"/>
                    <a:pt x="296" y="410"/>
                    <a:pt x="296" y="411"/>
                  </a:cubicBezTo>
                  <a:cubicBezTo>
                    <a:pt x="296" y="411"/>
                    <a:pt x="295" y="411"/>
                    <a:pt x="294" y="413"/>
                  </a:cubicBezTo>
                  <a:cubicBezTo>
                    <a:pt x="294" y="414"/>
                    <a:pt x="296" y="416"/>
                    <a:pt x="298" y="416"/>
                  </a:cubicBezTo>
                  <a:cubicBezTo>
                    <a:pt x="299" y="416"/>
                    <a:pt x="300" y="414"/>
                    <a:pt x="301" y="416"/>
                  </a:cubicBezTo>
                  <a:cubicBezTo>
                    <a:pt x="302" y="418"/>
                    <a:pt x="303" y="418"/>
                    <a:pt x="303" y="419"/>
                  </a:cubicBezTo>
                  <a:cubicBezTo>
                    <a:pt x="303" y="421"/>
                    <a:pt x="303" y="421"/>
                    <a:pt x="302" y="422"/>
                  </a:cubicBezTo>
                  <a:cubicBezTo>
                    <a:pt x="301" y="423"/>
                    <a:pt x="300" y="422"/>
                    <a:pt x="300" y="425"/>
                  </a:cubicBezTo>
                  <a:cubicBezTo>
                    <a:pt x="299" y="428"/>
                    <a:pt x="301" y="429"/>
                    <a:pt x="299" y="430"/>
                  </a:cubicBezTo>
                  <a:cubicBezTo>
                    <a:pt x="296" y="431"/>
                    <a:pt x="295" y="428"/>
                    <a:pt x="294" y="430"/>
                  </a:cubicBezTo>
                  <a:cubicBezTo>
                    <a:pt x="292" y="431"/>
                    <a:pt x="291" y="432"/>
                    <a:pt x="292" y="433"/>
                  </a:cubicBezTo>
                  <a:cubicBezTo>
                    <a:pt x="293" y="434"/>
                    <a:pt x="294" y="434"/>
                    <a:pt x="295" y="435"/>
                  </a:cubicBezTo>
                  <a:cubicBezTo>
                    <a:pt x="296" y="436"/>
                    <a:pt x="296" y="437"/>
                    <a:pt x="296" y="438"/>
                  </a:cubicBezTo>
                  <a:cubicBezTo>
                    <a:pt x="296" y="440"/>
                    <a:pt x="296" y="440"/>
                    <a:pt x="294" y="440"/>
                  </a:cubicBezTo>
                  <a:cubicBezTo>
                    <a:pt x="291" y="440"/>
                    <a:pt x="291" y="439"/>
                    <a:pt x="289" y="438"/>
                  </a:cubicBezTo>
                  <a:cubicBezTo>
                    <a:pt x="287" y="437"/>
                    <a:pt x="287" y="436"/>
                    <a:pt x="286" y="436"/>
                  </a:cubicBezTo>
                  <a:cubicBezTo>
                    <a:pt x="284" y="437"/>
                    <a:pt x="282" y="438"/>
                    <a:pt x="283" y="440"/>
                  </a:cubicBezTo>
                  <a:cubicBezTo>
                    <a:pt x="283" y="442"/>
                    <a:pt x="284" y="443"/>
                    <a:pt x="283" y="444"/>
                  </a:cubicBezTo>
                  <a:cubicBezTo>
                    <a:pt x="283" y="446"/>
                    <a:pt x="283" y="446"/>
                    <a:pt x="281" y="447"/>
                  </a:cubicBezTo>
                  <a:cubicBezTo>
                    <a:pt x="280" y="448"/>
                    <a:pt x="279" y="449"/>
                    <a:pt x="277" y="449"/>
                  </a:cubicBezTo>
                  <a:cubicBezTo>
                    <a:pt x="276" y="450"/>
                    <a:pt x="274" y="451"/>
                    <a:pt x="272" y="452"/>
                  </a:cubicBezTo>
                  <a:cubicBezTo>
                    <a:pt x="270" y="452"/>
                    <a:pt x="269" y="452"/>
                    <a:pt x="268" y="451"/>
                  </a:cubicBezTo>
                  <a:cubicBezTo>
                    <a:pt x="267" y="450"/>
                    <a:pt x="267" y="448"/>
                    <a:pt x="265" y="447"/>
                  </a:cubicBezTo>
                  <a:cubicBezTo>
                    <a:pt x="264" y="447"/>
                    <a:pt x="263" y="448"/>
                    <a:pt x="262" y="448"/>
                  </a:cubicBezTo>
                  <a:cubicBezTo>
                    <a:pt x="262" y="449"/>
                    <a:pt x="257" y="449"/>
                    <a:pt x="256" y="449"/>
                  </a:cubicBezTo>
                  <a:cubicBezTo>
                    <a:pt x="254" y="449"/>
                    <a:pt x="252" y="448"/>
                    <a:pt x="251" y="450"/>
                  </a:cubicBezTo>
                  <a:cubicBezTo>
                    <a:pt x="249" y="453"/>
                    <a:pt x="250" y="453"/>
                    <a:pt x="246" y="455"/>
                  </a:cubicBezTo>
                  <a:cubicBezTo>
                    <a:pt x="243" y="456"/>
                    <a:pt x="242" y="456"/>
                    <a:pt x="240" y="456"/>
                  </a:cubicBezTo>
                  <a:cubicBezTo>
                    <a:pt x="239" y="456"/>
                    <a:pt x="235" y="454"/>
                    <a:pt x="234" y="456"/>
                  </a:cubicBezTo>
                  <a:cubicBezTo>
                    <a:pt x="233" y="457"/>
                    <a:pt x="232" y="458"/>
                    <a:pt x="231" y="457"/>
                  </a:cubicBezTo>
                  <a:cubicBezTo>
                    <a:pt x="230" y="456"/>
                    <a:pt x="228" y="455"/>
                    <a:pt x="227" y="454"/>
                  </a:cubicBezTo>
                  <a:cubicBezTo>
                    <a:pt x="225" y="454"/>
                    <a:pt x="223" y="454"/>
                    <a:pt x="222" y="455"/>
                  </a:cubicBezTo>
                  <a:cubicBezTo>
                    <a:pt x="222" y="456"/>
                    <a:pt x="222" y="459"/>
                    <a:pt x="221" y="460"/>
                  </a:cubicBezTo>
                  <a:cubicBezTo>
                    <a:pt x="220" y="460"/>
                    <a:pt x="220" y="462"/>
                    <a:pt x="218" y="461"/>
                  </a:cubicBezTo>
                  <a:cubicBezTo>
                    <a:pt x="216" y="460"/>
                    <a:pt x="216" y="458"/>
                    <a:pt x="215" y="458"/>
                  </a:cubicBezTo>
                  <a:cubicBezTo>
                    <a:pt x="213" y="458"/>
                    <a:pt x="211" y="461"/>
                    <a:pt x="210" y="461"/>
                  </a:cubicBezTo>
                  <a:cubicBezTo>
                    <a:pt x="210" y="461"/>
                    <a:pt x="208" y="461"/>
                    <a:pt x="208" y="463"/>
                  </a:cubicBezTo>
                  <a:cubicBezTo>
                    <a:pt x="208" y="465"/>
                    <a:pt x="210" y="470"/>
                    <a:pt x="208" y="470"/>
                  </a:cubicBezTo>
                  <a:cubicBezTo>
                    <a:pt x="205" y="471"/>
                    <a:pt x="202" y="470"/>
                    <a:pt x="202" y="469"/>
                  </a:cubicBezTo>
                  <a:cubicBezTo>
                    <a:pt x="201" y="467"/>
                    <a:pt x="199" y="466"/>
                    <a:pt x="199" y="465"/>
                  </a:cubicBezTo>
                  <a:cubicBezTo>
                    <a:pt x="200" y="465"/>
                    <a:pt x="200" y="464"/>
                    <a:pt x="200" y="463"/>
                  </a:cubicBezTo>
                  <a:cubicBezTo>
                    <a:pt x="200" y="463"/>
                    <a:pt x="199" y="461"/>
                    <a:pt x="198" y="460"/>
                  </a:cubicBezTo>
                  <a:cubicBezTo>
                    <a:pt x="198" y="460"/>
                    <a:pt x="198" y="458"/>
                    <a:pt x="196" y="458"/>
                  </a:cubicBezTo>
                  <a:cubicBezTo>
                    <a:pt x="195" y="459"/>
                    <a:pt x="195" y="461"/>
                    <a:pt x="194" y="462"/>
                  </a:cubicBezTo>
                  <a:cubicBezTo>
                    <a:pt x="193" y="463"/>
                    <a:pt x="193" y="463"/>
                    <a:pt x="192" y="464"/>
                  </a:cubicBezTo>
                  <a:cubicBezTo>
                    <a:pt x="191" y="464"/>
                    <a:pt x="190" y="465"/>
                    <a:pt x="190" y="465"/>
                  </a:cubicBezTo>
                  <a:cubicBezTo>
                    <a:pt x="188" y="465"/>
                    <a:pt x="188" y="465"/>
                    <a:pt x="188" y="465"/>
                  </a:cubicBezTo>
                  <a:cubicBezTo>
                    <a:pt x="188" y="465"/>
                    <a:pt x="186" y="464"/>
                    <a:pt x="183" y="465"/>
                  </a:cubicBezTo>
                  <a:cubicBezTo>
                    <a:pt x="181" y="465"/>
                    <a:pt x="175" y="466"/>
                    <a:pt x="176" y="468"/>
                  </a:cubicBezTo>
                  <a:cubicBezTo>
                    <a:pt x="176" y="470"/>
                    <a:pt x="178" y="471"/>
                    <a:pt x="178" y="472"/>
                  </a:cubicBezTo>
                  <a:cubicBezTo>
                    <a:pt x="178" y="473"/>
                    <a:pt x="178" y="474"/>
                    <a:pt x="178" y="475"/>
                  </a:cubicBezTo>
                  <a:cubicBezTo>
                    <a:pt x="177" y="477"/>
                    <a:pt x="178" y="478"/>
                    <a:pt x="178" y="479"/>
                  </a:cubicBezTo>
                  <a:cubicBezTo>
                    <a:pt x="178" y="480"/>
                    <a:pt x="178" y="481"/>
                    <a:pt x="177" y="482"/>
                  </a:cubicBezTo>
                  <a:cubicBezTo>
                    <a:pt x="176" y="482"/>
                    <a:pt x="175" y="482"/>
                    <a:pt x="175" y="484"/>
                  </a:cubicBezTo>
                  <a:cubicBezTo>
                    <a:pt x="175" y="485"/>
                    <a:pt x="176" y="486"/>
                    <a:pt x="176" y="488"/>
                  </a:cubicBezTo>
                  <a:cubicBezTo>
                    <a:pt x="176" y="489"/>
                    <a:pt x="177" y="489"/>
                    <a:pt x="177" y="491"/>
                  </a:cubicBezTo>
                  <a:cubicBezTo>
                    <a:pt x="177" y="493"/>
                    <a:pt x="175" y="494"/>
                    <a:pt x="174" y="496"/>
                  </a:cubicBezTo>
                  <a:cubicBezTo>
                    <a:pt x="172" y="497"/>
                    <a:pt x="170" y="498"/>
                    <a:pt x="170" y="499"/>
                  </a:cubicBezTo>
                  <a:cubicBezTo>
                    <a:pt x="171" y="500"/>
                    <a:pt x="172" y="503"/>
                    <a:pt x="172" y="503"/>
                  </a:cubicBezTo>
                  <a:cubicBezTo>
                    <a:pt x="171" y="504"/>
                    <a:pt x="167" y="505"/>
                    <a:pt x="167" y="506"/>
                  </a:cubicBezTo>
                  <a:cubicBezTo>
                    <a:pt x="167" y="507"/>
                    <a:pt x="168" y="509"/>
                    <a:pt x="169" y="510"/>
                  </a:cubicBezTo>
                  <a:cubicBezTo>
                    <a:pt x="170" y="512"/>
                    <a:pt x="170" y="514"/>
                    <a:pt x="172" y="514"/>
                  </a:cubicBezTo>
                  <a:cubicBezTo>
                    <a:pt x="174" y="514"/>
                    <a:pt x="177" y="514"/>
                    <a:pt x="179" y="514"/>
                  </a:cubicBezTo>
                  <a:cubicBezTo>
                    <a:pt x="181" y="514"/>
                    <a:pt x="184" y="514"/>
                    <a:pt x="185" y="515"/>
                  </a:cubicBezTo>
                  <a:cubicBezTo>
                    <a:pt x="185" y="515"/>
                    <a:pt x="186" y="518"/>
                    <a:pt x="186" y="518"/>
                  </a:cubicBezTo>
                  <a:cubicBezTo>
                    <a:pt x="186" y="519"/>
                    <a:pt x="186" y="520"/>
                    <a:pt x="187" y="521"/>
                  </a:cubicBezTo>
                  <a:cubicBezTo>
                    <a:pt x="188" y="521"/>
                    <a:pt x="188" y="519"/>
                    <a:pt x="189" y="522"/>
                  </a:cubicBezTo>
                  <a:cubicBezTo>
                    <a:pt x="190" y="525"/>
                    <a:pt x="191" y="525"/>
                    <a:pt x="191" y="527"/>
                  </a:cubicBezTo>
                  <a:cubicBezTo>
                    <a:pt x="191" y="529"/>
                    <a:pt x="191" y="530"/>
                    <a:pt x="191" y="531"/>
                  </a:cubicBezTo>
                  <a:cubicBezTo>
                    <a:pt x="192" y="532"/>
                    <a:pt x="192" y="532"/>
                    <a:pt x="190" y="533"/>
                  </a:cubicBezTo>
                  <a:cubicBezTo>
                    <a:pt x="189" y="533"/>
                    <a:pt x="186" y="534"/>
                    <a:pt x="187" y="536"/>
                  </a:cubicBezTo>
                  <a:cubicBezTo>
                    <a:pt x="187" y="539"/>
                    <a:pt x="186" y="540"/>
                    <a:pt x="189" y="539"/>
                  </a:cubicBezTo>
                  <a:cubicBezTo>
                    <a:pt x="192" y="539"/>
                    <a:pt x="194" y="536"/>
                    <a:pt x="195" y="536"/>
                  </a:cubicBezTo>
                  <a:cubicBezTo>
                    <a:pt x="196" y="536"/>
                    <a:pt x="197" y="537"/>
                    <a:pt x="196" y="539"/>
                  </a:cubicBezTo>
                  <a:cubicBezTo>
                    <a:pt x="196" y="540"/>
                    <a:pt x="194" y="541"/>
                    <a:pt x="193" y="542"/>
                  </a:cubicBezTo>
                  <a:cubicBezTo>
                    <a:pt x="193" y="543"/>
                    <a:pt x="192" y="544"/>
                    <a:pt x="193" y="546"/>
                  </a:cubicBezTo>
                  <a:cubicBezTo>
                    <a:pt x="193" y="547"/>
                    <a:pt x="194" y="548"/>
                    <a:pt x="194" y="549"/>
                  </a:cubicBezTo>
                  <a:cubicBezTo>
                    <a:pt x="195" y="550"/>
                    <a:pt x="196" y="551"/>
                    <a:pt x="196" y="552"/>
                  </a:cubicBezTo>
                  <a:cubicBezTo>
                    <a:pt x="196" y="552"/>
                    <a:pt x="196" y="553"/>
                    <a:pt x="194" y="554"/>
                  </a:cubicBezTo>
                  <a:cubicBezTo>
                    <a:pt x="193" y="554"/>
                    <a:pt x="191" y="553"/>
                    <a:pt x="190" y="554"/>
                  </a:cubicBezTo>
                  <a:cubicBezTo>
                    <a:pt x="189" y="554"/>
                    <a:pt x="188" y="554"/>
                    <a:pt x="188" y="556"/>
                  </a:cubicBezTo>
                  <a:cubicBezTo>
                    <a:pt x="188" y="558"/>
                    <a:pt x="189" y="560"/>
                    <a:pt x="189" y="560"/>
                  </a:cubicBezTo>
                  <a:cubicBezTo>
                    <a:pt x="190" y="561"/>
                    <a:pt x="190" y="563"/>
                    <a:pt x="189" y="565"/>
                  </a:cubicBezTo>
                  <a:cubicBezTo>
                    <a:pt x="187" y="566"/>
                    <a:pt x="184" y="566"/>
                    <a:pt x="184" y="569"/>
                  </a:cubicBezTo>
                  <a:cubicBezTo>
                    <a:pt x="184" y="571"/>
                    <a:pt x="185" y="574"/>
                    <a:pt x="184" y="574"/>
                  </a:cubicBezTo>
                  <a:cubicBezTo>
                    <a:pt x="183" y="575"/>
                    <a:pt x="181" y="576"/>
                    <a:pt x="180" y="575"/>
                  </a:cubicBezTo>
                  <a:cubicBezTo>
                    <a:pt x="179" y="575"/>
                    <a:pt x="178" y="573"/>
                    <a:pt x="177" y="574"/>
                  </a:cubicBezTo>
                  <a:cubicBezTo>
                    <a:pt x="177" y="575"/>
                    <a:pt x="176" y="576"/>
                    <a:pt x="174" y="580"/>
                  </a:cubicBezTo>
                  <a:cubicBezTo>
                    <a:pt x="172" y="583"/>
                    <a:pt x="170" y="580"/>
                    <a:pt x="170" y="582"/>
                  </a:cubicBezTo>
                  <a:cubicBezTo>
                    <a:pt x="169" y="585"/>
                    <a:pt x="169" y="586"/>
                    <a:pt x="169" y="588"/>
                  </a:cubicBezTo>
                  <a:cubicBezTo>
                    <a:pt x="169" y="590"/>
                    <a:pt x="169" y="591"/>
                    <a:pt x="168" y="592"/>
                  </a:cubicBezTo>
                  <a:cubicBezTo>
                    <a:pt x="167" y="592"/>
                    <a:pt x="164" y="592"/>
                    <a:pt x="163" y="592"/>
                  </a:cubicBezTo>
                  <a:cubicBezTo>
                    <a:pt x="163" y="591"/>
                    <a:pt x="161" y="591"/>
                    <a:pt x="160" y="593"/>
                  </a:cubicBezTo>
                  <a:cubicBezTo>
                    <a:pt x="160" y="594"/>
                    <a:pt x="162" y="594"/>
                    <a:pt x="159" y="595"/>
                  </a:cubicBezTo>
                  <a:cubicBezTo>
                    <a:pt x="157" y="596"/>
                    <a:pt x="155" y="596"/>
                    <a:pt x="155" y="597"/>
                  </a:cubicBezTo>
                  <a:cubicBezTo>
                    <a:pt x="155" y="598"/>
                    <a:pt x="156" y="600"/>
                    <a:pt x="157" y="601"/>
                  </a:cubicBezTo>
                  <a:cubicBezTo>
                    <a:pt x="157" y="602"/>
                    <a:pt x="157" y="604"/>
                    <a:pt x="157" y="604"/>
                  </a:cubicBezTo>
                  <a:cubicBezTo>
                    <a:pt x="157" y="604"/>
                    <a:pt x="157" y="604"/>
                    <a:pt x="155" y="605"/>
                  </a:cubicBezTo>
                  <a:cubicBezTo>
                    <a:pt x="154" y="607"/>
                    <a:pt x="153" y="605"/>
                    <a:pt x="153" y="609"/>
                  </a:cubicBezTo>
                  <a:cubicBezTo>
                    <a:pt x="152" y="612"/>
                    <a:pt x="153" y="613"/>
                    <a:pt x="153" y="613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3" y="617"/>
                    <a:pt x="153" y="618"/>
                    <a:pt x="153" y="618"/>
                  </a:cubicBezTo>
                  <a:cubicBezTo>
                    <a:pt x="153" y="618"/>
                    <a:pt x="153" y="618"/>
                    <a:pt x="153" y="618"/>
                  </a:cubicBezTo>
                  <a:cubicBezTo>
                    <a:pt x="152" y="619"/>
                    <a:pt x="149" y="620"/>
                    <a:pt x="147" y="621"/>
                  </a:cubicBezTo>
                  <a:cubicBezTo>
                    <a:pt x="147" y="621"/>
                    <a:pt x="146" y="621"/>
                    <a:pt x="146" y="621"/>
                  </a:cubicBezTo>
                  <a:cubicBezTo>
                    <a:pt x="146" y="621"/>
                    <a:pt x="146" y="621"/>
                    <a:pt x="145" y="621"/>
                  </a:cubicBezTo>
                  <a:cubicBezTo>
                    <a:pt x="145" y="621"/>
                    <a:pt x="145" y="621"/>
                    <a:pt x="144" y="621"/>
                  </a:cubicBezTo>
                  <a:cubicBezTo>
                    <a:pt x="143" y="621"/>
                    <a:pt x="140" y="622"/>
                    <a:pt x="138" y="622"/>
                  </a:cubicBezTo>
                  <a:cubicBezTo>
                    <a:pt x="137" y="622"/>
                    <a:pt x="137" y="621"/>
                    <a:pt x="136" y="621"/>
                  </a:cubicBezTo>
                  <a:cubicBezTo>
                    <a:pt x="136" y="620"/>
                    <a:pt x="136" y="620"/>
                    <a:pt x="135" y="620"/>
                  </a:cubicBezTo>
                  <a:cubicBezTo>
                    <a:pt x="135" y="618"/>
                    <a:pt x="134" y="618"/>
                    <a:pt x="133" y="618"/>
                  </a:cubicBezTo>
                  <a:cubicBezTo>
                    <a:pt x="132" y="618"/>
                    <a:pt x="131" y="621"/>
                    <a:pt x="131" y="622"/>
                  </a:cubicBezTo>
                  <a:cubicBezTo>
                    <a:pt x="131" y="624"/>
                    <a:pt x="130" y="623"/>
                    <a:pt x="126" y="624"/>
                  </a:cubicBezTo>
                  <a:cubicBezTo>
                    <a:pt x="123" y="626"/>
                    <a:pt x="125" y="623"/>
                    <a:pt x="124" y="621"/>
                  </a:cubicBezTo>
                  <a:cubicBezTo>
                    <a:pt x="124" y="619"/>
                    <a:pt x="121" y="618"/>
                    <a:pt x="120" y="616"/>
                  </a:cubicBezTo>
                  <a:cubicBezTo>
                    <a:pt x="119" y="614"/>
                    <a:pt x="118" y="612"/>
                    <a:pt x="117" y="611"/>
                  </a:cubicBezTo>
                  <a:cubicBezTo>
                    <a:pt x="116" y="609"/>
                    <a:pt x="114" y="610"/>
                    <a:pt x="113" y="610"/>
                  </a:cubicBezTo>
                  <a:cubicBezTo>
                    <a:pt x="111" y="610"/>
                    <a:pt x="110" y="609"/>
                    <a:pt x="109" y="606"/>
                  </a:cubicBezTo>
                  <a:cubicBezTo>
                    <a:pt x="108" y="603"/>
                    <a:pt x="110" y="601"/>
                    <a:pt x="110" y="599"/>
                  </a:cubicBezTo>
                  <a:cubicBezTo>
                    <a:pt x="109" y="597"/>
                    <a:pt x="105" y="597"/>
                    <a:pt x="104" y="597"/>
                  </a:cubicBezTo>
                  <a:cubicBezTo>
                    <a:pt x="103" y="598"/>
                    <a:pt x="103" y="599"/>
                    <a:pt x="101" y="600"/>
                  </a:cubicBezTo>
                  <a:cubicBezTo>
                    <a:pt x="99" y="601"/>
                    <a:pt x="94" y="599"/>
                    <a:pt x="92" y="598"/>
                  </a:cubicBezTo>
                  <a:cubicBezTo>
                    <a:pt x="91" y="598"/>
                    <a:pt x="88" y="598"/>
                    <a:pt x="87" y="598"/>
                  </a:cubicBezTo>
                  <a:cubicBezTo>
                    <a:pt x="86" y="598"/>
                    <a:pt x="83" y="597"/>
                    <a:pt x="83" y="596"/>
                  </a:cubicBezTo>
                  <a:cubicBezTo>
                    <a:pt x="82" y="595"/>
                    <a:pt x="81" y="594"/>
                    <a:pt x="81" y="594"/>
                  </a:cubicBezTo>
                  <a:cubicBezTo>
                    <a:pt x="81" y="594"/>
                    <a:pt x="76" y="593"/>
                    <a:pt x="75" y="592"/>
                  </a:cubicBezTo>
                  <a:cubicBezTo>
                    <a:pt x="74" y="590"/>
                    <a:pt x="72" y="589"/>
                    <a:pt x="71" y="589"/>
                  </a:cubicBezTo>
                  <a:cubicBezTo>
                    <a:pt x="70" y="588"/>
                    <a:pt x="69" y="590"/>
                    <a:pt x="69" y="590"/>
                  </a:cubicBezTo>
                  <a:cubicBezTo>
                    <a:pt x="68" y="590"/>
                    <a:pt x="68" y="589"/>
                    <a:pt x="68" y="588"/>
                  </a:cubicBezTo>
                  <a:cubicBezTo>
                    <a:pt x="68" y="588"/>
                    <a:pt x="65" y="587"/>
                    <a:pt x="64" y="586"/>
                  </a:cubicBezTo>
                  <a:cubicBezTo>
                    <a:pt x="63" y="585"/>
                    <a:pt x="61" y="585"/>
                    <a:pt x="60" y="583"/>
                  </a:cubicBezTo>
                  <a:cubicBezTo>
                    <a:pt x="60" y="582"/>
                    <a:pt x="59" y="582"/>
                    <a:pt x="59" y="581"/>
                  </a:cubicBezTo>
                  <a:cubicBezTo>
                    <a:pt x="58" y="581"/>
                    <a:pt x="57" y="582"/>
                    <a:pt x="57" y="583"/>
                  </a:cubicBezTo>
                  <a:cubicBezTo>
                    <a:pt x="56" y="584"/>
                    <a:pt x="54" y="583"/>
                    <a:pt x="53" y="583"/>
                  </a:cubicBezTo>
                  <a:cubicBezTo>
                    <a:pt x="53" y="582"/>
                    <a:pt x="51" y="581"/>
                    <a:pt x="50" y="579"/>
                  </a:cubicBezTo>
                  <a:cubicBezTo>
                    <a:pt x="48" y="576"/>
                    <a:pt x="51" y="576"/>
                    <a:pt x="52" y="573"/>
                  </a:cubicBezTo>
                  <a:cubicBezTo>
                    <a:pt x="54" y="571"/>
                    <a:pt x="52" y="571"/>
                    <a:pt x="50" y="571"/>
                  </a:cubicBezTo>
                  <a:cubicBezTo>
                    <a:pt x="48" y="571"/>
                    <a:pt x="46" y="574"/>
                    <a:pt x="46" y="576"/>
                  </a:cubicBezTo>
                  <a:cubicBezTo>
                    <a:pt x="46" y="578"/>
                    <a:pt x="46" y="581"/>
                    <a:pt x="46" y="584"/>
                  </a:cubicBezTo>
                  <a:cubicBezTo>
                    <a:pt x="46" y="588"/>
                    <a:pt x="38" y="584"/>
                    <a:pt x="36" y="583"/>
                  </a:cubicBezTo>
                  <a:cubicBezTo>
                    <a:pt x="35" y="582"/>
                    <a:pt x="32" y="577"/>
                    <a:pt x="32" y="575"/>
                  </a:cubicBezTo>
                  <a:cubicBezTo>
                    <a:pt x="31" y="574"/>
                    <a:pt x="36" y="573"/>
                    <a:pt x="38" y="570"/>
                  </a:cubicBezTo>
                  <a:cubicBezTo>
                    <a:pt x="40" y="567"/>
                    <a:pt x="42" y="561"/>
                    <a:pt x="42" y="556"/>
                  </a:cubicBezTo>
                  <a:cubicBezTo>
                    <a:pt x="43" y="552"/>
                    <a:pt x="42" y="550"/>
                    <a:pt x="41" y="549"/>
                  </a:cubicBezTo>
                  <a:cubicBezTo>
                    <a:pt x="40" y="548"/>
                    <a:pt x="37" y="550"/>
                    <a:pt x="35" y="550"/>
                  </a:cubicBezTo>
                  <a:cubicBezTo>
                    <a:pt x="34" y="550"/>
                    <a:pt x="33" y="549"/>
                    <a:pt x="32" y="548"/>
                  </a:cubicBezTo>
                  <a:cubicBezTo>
                    <a:pt x="31" y="547"/>
                    <a:pt x="31" y="546"/>
                    <a:pt x="30" y="545"/>
                  </a:cubicBezTo>
                  <a:cubicBezTo>
                    <a:pt x="28" y="544"/>
                    <a:pt x="25" y="545"/>
                    <a:pt x="25" y="546"/>
                  </a:cubicBezTo>
                  <a:cubicBezTo>
                    <a:pt x="25" y="547"/>
                    <a:pt x="23" y="550"/>
                    <a:pt x="22" y="550"/>
                  </a:cubicBezTo>
                  <a:cubicBezTo>
                    <a:pt x="21" y="550"/>
                    <a:pt x="18" y="551"/>
                    <a:pt x="18" y="550"/>
                  </a:cubicBezTo>
                  <a:cubicBezTo>
                    <a:pt x="17" y="549"/>
                    <a:pt x="18" y="548"/>
                    <a:pt x="18" y="546"/>
                  </a:cubicBezTo>
                  <a:cubicBezTo>
                    <a:pt x="18" y="544"/>
                    <a:pt x="17" y="543"/>
                    <a:pt x="16" y="542"/>
                  </a:cubicBezTo>
                  <a:cubicBezTo>
                    <a:pt x="15" y="542"/>
                    <a:pt x="12" y="542"/>
                    <a:pt x="12" y="543"/>
                  </a:cubicBezTo>
                  <a:cubicBezTo>
                    <a:pt x="12" y="543"/>
                    <a:pt x="8" y="543"/>
                    <a:pt x="7" y="543"/>
                  </a:cubicBezTo>
                  <a:cubicBezTo>
                    <a:pt x="6" y="543"/>
                    <a:pt x="7" y="539"/>
                    <a:pt x="6" y="539"/>
                  </a:cubicBezTo>
                  <a:cubicBezTo>
                    <a:pt x="5" y="538"/>
                    <a:pt x="2" y="538"/>
                    <a:pt x="1" y="535"/>
                  </a:cubicBezTo>
                  <a:cubicBezTo>
                    <a:pt x="0" y="533"/>
                    <a:pt x="1" y="533"/>
                    <a:pt x="2" y="532"/>
                  </a:cubicBezTo>
                  <a:cubicBezTo>
                    <a:pt x="2" y="531"/>
                    <a:pt x="11" y="530"/>
                    <a:pt x="14" y="530"/>
                  </a:cubicBezTo>
                  <a:cubicBezTo>
                    <a:pt x="17" y="530"/>
                    <a:pt x="19" y="528"/>
                    <a:pt x="21" y="526"/>
                  </a:cubicBezTo>
                  <a:cubicBezTo>
                    <a:pt x="22" y="524"/>
                    <a:pt x="28" y="515"/>
                    <a:pt x="33" y="508"/>
                  </a:cubicBezTo>
                  <a:cubicBezTo>
                    <a:pt x="35" y="505"/>
                    <a:pt x="37" y="502"/>
                    <a:pt x="38" y="501"/>
                  </a:cubicBezTo>
                  <a:cubicBezTo>
                    <a:pt x="38" y="501"/>
                    <a:pt x="38" y="500"/>
                    <a:pt x="39" y="500"/>
                  </a:cubicBezTo>
                  <a:cubicBezTo>
                    <a:pt x="39" y="500"/>
                    <a:pt x="39" y="499"/>
                    <a:pt x="39" y="499"/>
                  </a:cubicBezTo>
                  <a:cubicBezTo>
                    <a:pt x="39" y="499"/>
                    <a:pt x="39" y="499"/>
                    <a:pt x="39" y="498"/>
                  </a:cubicBezTo>
                  <a:cubicBezTo>
                    <a:pt x="39" y="498"/>
                    <a:pt x="39" y="498"/>
                    <a:pt x="39" y="498"/>
                  </a:cubicBezTo>
                  <a:cubicBezTo>
                    <a:pt x="39" y="498"/>
                    <a:pt x="39" y="497"/>
                    <a:pt x="39" y="497"/>
                  </a:cubicBezTo>
                  <a:cubicBezTo>
                    <a:pt x="40" y="497"/>
                    <a:pt x="40" y="496"/>
                    <a:pt x="40" y="496"/>
                  </a:cubicBezTo>
                  <a:cubicBezTo>
                    <a:pt x="40" y="492"/>
                    <a:pt x="40" y="488"/>
                    <a:pt x="41" y="485"/>
                  </a:cubicBezTo>
                  <a:cubicBezTo>
                    <a:pt x="42" y="479"/>
                    <a:pt x="47" y="464"/>
                    <a:pt x="47" y="460"/>
                  </a:cubicBezTo>
                  <a:cubicBezTo>
                    <a:pt x="48" y="457"/>
                    <a:pt x="54" y="437"/>
                    <a:pt x="55" y="434"/>
                  </a:cubicBezTo>
                  <a:cubicBezTo>
                    <a:pt x="56" y="430"/>
                    <a:pt x="60" y="406"/>
                    <a:pt x="64" y="390"/>
                  </a:cubicBezTo>
                  <a:cubicBezTo>
                    <a:pt x="66" y="384"/>
                    <a:pt x="66" y="380"/>
                    <a:pt x="66" y="378"/>
                  </a:cubicBezTo>
                  <a:cubicBezTo>
                    <a:pt x="67" y="374"/>
                    <a:pt x="66" y="375"/>
                    <a:pt x="66" y="374"/>
                  </a:cubicBezTo>
                  <a:cubicBezTo>
                    <a:pt x="65" y="372"/>
                    <a:pt x="65" y="372"/>
                    <a:pt x="65" y="369"/>
                  </a:cubicBezTo>
                  <a:cubicBezTo>
                    <a:pt x="65" y="369"/>
                    <a:pt x="65" y="368"/>
                    <a:pt x="65" y="368"/>
                  </a:cubicBezTo>
                  <a:cubicBezTo>
                    <a:pt x="65" y="368"/>
                    <a:pt x="65" y="368"/>
                    <a:pt x="65" y="367"/>
                  </a:cubicBezTo>
                  <a:cubicBezTo>
                    <a:pt x="66" y="367"/>
                    <a:pt x="66" y="367"/>
                    <a:pt x="66" y="367"/>
                  </a:cubicBezTo>
                  <a:cubicBezTo>
                    <a:pt x="66" y="367"/>
                    <a:pt x="66" y="367"/>
                    <a:pt x="66" y="367"/>
                  </a:cubicBezTo>
                  <a:cubicBezTo>
                    <a:pt x="66" y="367"/>
                    <a:pt x="66" y="367"/>
                    <a:pt x="66" y="367"/>
                  </a:cubicBezTo>
                  <a:cubicBezTo>
                    <a:pt x="67" y="366"/>
                    <a:pt x="68" y="365"/>
                    <a:pt x="68" y="364"/>
                  </a:cubicBezTo>
                  <a:cubicBezTo>
                    <a:pt x="70" y="362"/>
                    <a:pt x="71" y="361"/>
                    <a:pt x="72" y="358"/>
                  </a:cubicBezTo>
                  <a:cubicBezTo>
                    <a:pt x="73" y="356"/>
                    <a:pt x="73" y="355"/>
                    <a:pt x="73" y="353"/>
                  </a:cubicBezTo>
                  <a:cubicBezTo>
                    <a:pt x="73" y="352"/>
                    <a:pt x="75" y="352"/>
                    <a:pt x="79" y="351"/>
                  </a:cubicBezTo>
                  <a:cubicBezTo>
                    <a:pt x="83" y="350"/>
                    <a:pt x="82" y="353"/>
                    <a:pt x="84" y="354"/>
                  </a:cubicBezTo>
                  <a:cubicBezTo>
                    <a:pt x="86" y="355"/>
                    <a:pt x="88" y="354"/>
                    <a:pt x="91" y="353"/>
                  </a:cubicBezTo>
                  <a:cubicBezTo>
                    <a:pt x="95" y="352"/>
                    <a:pt x="92" y="352"/>
                    <a:pt x="92" y="350"/>
                  </a:cubicBezTo>
                  <a:cubicBezTo>
                    <a:pt x="92" y="349"/>
                    <a:pt x="89" y="350"/>
                    <a:pt x="88" y="350"/>
                  </a:cubicBezTo>
                  <a:cubicBezTo>
                    <a:pt x="86" y="350"/>
                    <a:pt x="87" y="349"/>
                    <a:pt x="87" y="347"/>
                  </a:cubicBezTo>
                  <a:cubicBezTo>
                    <a:pt x="87" y="344"/>
                    <a:pt x="85" y="346"/>
                    <a:pt x="83" y="343"/>
                  </a:cubicBezTo>
                  <a:cubicBezTo>
                    <a:pt x="81" y="340"/>
                    <a:pt x="81" y="339"/>
                    <a:pt x="79" y="337"/>
                  </a:cubicBezTo>
                  <a:cubicBezTo>
                    <a:pt x="78" y="335"/>
                    <a:pt x="78" y="338"/>
                    <a:pt x="77" y="339"/>
                  </a:cubicBezTo>
                  <a:cubicBezTo>
                    <a:pt x="76" y="341"/>
                    <a:pt x="72" y="343"/>
                    <a:pt x="71" y="346"/>
                  </a:cubicBezTo>
                  <a:cubicBezTo>
                    <a:pt x="71" y="348"/>
                    <a:pt x="69" y="352"/>
                    <a:pt x="68" y="354"/>
                  </a:cubicBezTo>
                  <a:cubicBezTo>
                    <a:pt x="67" y="356"/>
                    <a:pt x="66" y="356"/>
                    <a:pt x="66" y="356"/>
                  </a:cubicBezTo>
                  <a:cubicBezTo>
                    <a:pt x="66" y="356"/>
                    <a:pt x="67" y="347"/>
                    <a:pt x="68" y="336"/>
                  </a:cubicBezTo>
                  <a:cubicBezTo>
                    <a:pt x="70" y="326"/>
                    <a:pt x="75" y="313"/>
                    <a:pt x="77" y="306"/>
                  </a:cubicBezTo>
                  <a:cubicBezTo>
                    <a:pt x="79" y="300"/>
                    <a:pt x="78" y="289"/>
                    <a:pt x="79" y="282"/>
                  </a:cubicBezTo>
                  <a:cubicBezTo>
                    <a:pt x="79" y="276"/>
                    <a:pt x="83" y="246"/>
                    <a:pt x="83" y="243"/>
                  </a:cubicBezTo>
                  <a:cubicBezTo>
                    <a:pt x="83" y="240"/>
                    <a:pt x="83" y="236"/>
                    <a:pt x="85" y="233"/>
                  </a:cubicBezTo>
                  <a:cubicBezTo>
                    <a:pt x="86" y="230"/>
                    <a:pt x="88" y="227"/>
                    <a:pt x="89" y="224"/>
                  </a:cubicBezTo>
                  <a:cubicBezTo>
                    <a:pt x="90" y="221"/>
                    <a:pt x="93" y="221"/>
                    <a:pt x="95" y="222"/>
                  </a:cubicBezTo>
                  <a:cubicBezTo>
                    <a:pt x="97" y="223"/>
                    <a:pt x="97" y="227"/>
                    <a:pt x="96" y="228"/>
                  </a:cubicBezTo>
                  <a:cubicBezTo>
                    <a:pt x="96" y="229"/>
                    <a:pt x="95" y="231"/>
                    <a:pt x="97" y="233"/>
                  </a:cubicBezTo>
                  <a:cubicBezTo>
                    <a:pt x="98" y="236"/>
                    <a:pt x="108" y="243"/>
                    <a:pt x="109" y="244"/>
                  </a:cubicBezTo>
                  <a:cubicBezTo>
                    <a:pt x="110" y="244"/>
                    <a:pt x="115" y="248"/>
                    <a:pt x="118" y="252"/>
                  </a:cubicBezTo>
                  <a:cubicBezTo>
                    <a:pt x="121" y="256"/>
                    <a:pt x="122" y="261"/>
                    <a:pt x="123" y="266"/>
                  </a:cubicBezTo>
                  <a:cubicBezTo>
                    <a:pt x="124" y="271"/>
                    <a:pt x="124" y="274"/>
                    <a:pt x="123" y="279"/>
                  </a:cubicBezTo>
                  <a:cubicBezTo>
                    <a:pt x="123" y="283"/>
                    <a:pt x="127" y="292"/>
                    <a:pt x="130" y="297"/>
                  </a:cubicBezTo>
                  <a:cubicBezTo>
                    <a:pt x="133" y="301"/>
                    <a:pt x="134" y="302"/>
                    <a:pt x="138" y="304"/>
                  </a:cubicBezTo>
                  <a:cubicBezTo>
                    <a:pt x="141" y="305"/>
                    <a:pt x="138" y="303"/>
                    <a:pt x="136" y="300"/>
                  </a:cubicBezTo>
                  <a:cubicBezTo>
                    <a:pt x="135" y="297"/>
                    <a:pt x="135" y="295"/>
                    <a:pt x="133" y="288"/>
                  </a:cubicBezTo>
                  <a:cubicBezTo>
                    <a:pt x="131" y="280"/>
                    <a:pt x="130" y="277"/>
                    <a:pt x="130" y="274"/>
                  </a:cubicBezTo>
                  <a:cubicBezTo>
                    <a:pt x="130" y="271"/>
                    <a:pt x="129" y="269"/>
                    <a:pt x="128" y="259"/>
                  </a:cubicBezTo>
                  <a:cubicBezTo>
                    <a:pt x="128" y="259"/>
                    <a:pt x="128" y="259"/>
                    <a:pt x="128" y="259"/>
                  </a:cubicBezTo>
                  <a:cubicBezTo>
                    <a:pt x="128" y="248"/>
                    <a:pt x="116" y="234"/>
                    <a:pt x="115" y="232"/>
                  </a:cubicBezTo>
                  <a:cubicBezTo>
                    <a:pt x="114" y="231"/>
                    <a:pt x="113" y="230"/>
                    <a:pt x="111" y="229"/>
                  </a:cubicBezTo>
                  <a:cubicBezTo>
                    <a:pt x="110" y="227"/>
                    <a:pt x="108" y="228"/>
                    <a:pt x="107" y="228"/>
                  </a:cubicBezTo>
                  <a:cubicBezTo>
                    <a:pt x="106" y="228"/>
                    <a:pt x="103" y="227"/>
                    <a:pt x="101" y="224"/>
                  </a:cubicBezTo>
                  <a:cubicBezTo>
                    <a:pt x="100" y="220"/>
                    <a:pt x="99" y="219"/>
                    <a:pt x="99" y="218"/>
                  </a:cubicBezTo>
                  <a:cubicBezTo>
                    <a:pt x="99" y="217"/>
                    <a:pt x="99" y="217"/>
                    <a:pt x="99" y="217"/>
                  </a:cubicBezTo>
                  <a:cubicBezTo>
                    <a:pt x="99" y="217"/>
                    <a:pt x="98" y="217"/>
                    <a:pt x="98" y="217"/>
                  </a:cubicBezTo>
                  <a:cubicBezTo>
                    <a:pt x="98" y="217"/>
                    <a:pt x="98" y="217"/>
                    <a:pt x="98" y="217"/>
                  </a:cubicBezTo>
                  <a:cubicBezTo>
                    <a:pt x="98" y="217"/>
                    <a:pt x="98" y="217"/>
                    <a:pt x="98" y="217"/>
                  </a:cubicBezTo>
                  <a:cubicBezTo>
                    <a:pt x="98" y="216"/>
                    <a:pt x="97" y="216"/>
                    <a:pt x="97" y="215"/>
                  </a:cubicBezTo>
                  <a:cubicBezTo>
                    <a:pt x="96" y="215"/>
                    <a:pt x="95" y="214"/>
                    <a:pt x="95" y="214"/>
                  </a:cubicBezTo>
                  <a:cubicBezTo>
                    <a:pt x="93" y="211"/>
                    <a:pt x="88" y="210"/>
                    <a:pt x="85" y="211"/>
                  </a:cubicBezTo>
                  <a:cubicBezTo>
                    <a:pt x="83" y="211"/>
                    <a:pt x="81" y="210"/>
                    <a:pt x="79" y="207"/>
                  </a:cubicBezTo>
                  <a:cubicBezTo>
                    <a:pt x="77" y="203"/>
                    <a:pt x="77" y="201"/>
                    <a:pt x="77" y="200"/>
                  </a:cubicBezTo>
                  <a:cubicBezTo>
                    <a:pt x="77" y="198"/>
                    <a:pt x="77" y="194"/>
                    <a:pt x="77" y="192"/>
                  </a:cubicBezTo>
                  <a:cubicBezTo>
                    <a:pt x="78" y="190"/>
                    <a:pt x="79" y="190"/>
                    <a:pt x="79" y="190"/>
                  </a:cubicBezTo>
                  <a:cubicBezTo>
                    <a:pt x="80" y="190"/>
                    <a:pt x="83" y="190"/>
                    <a:pt x="84" y="190"/>
                  </a:cubicBezTo>
                  <a:cubicBezTo>
                    <a:pt x="86" y="190"/>
                    <a:pt x="87" y="189"/>
                    <a:pt x="88" y="188"/>
                  </a:cubicBezTo>
                  <a:cubicBezTo>
                    <a:pt x="89" y="186"/>
                    <a:pt x="88" y="185"/>
                    <a:pt x="88" y="183"/>
                  </a:cubicBezTo>
                  <a:cubicBezTo>
                    <a:pt x="88" y="182"/>
                    <a:pt x="88" y="182"/>
                    <a:pt x="89" y="181"/>
                  </a:cubicBezTo>
                  <a:cubicBezTo>
                    <a:pt x="90" y="180"/>
                    <a:pt x="92" y="179"/>
                    <a:pt x="93" y="177"/>
                  </a:cubicBezTo>
                  <a:cubicBezTo>
                    <a:pt x="95" y="174"/>
                    <a:pt x="94" y="174"/>
                    <a:pt x="94" y="173"/>
                  </a:cubicBezTo>
                  <a:cubicBezTo>
                    <a:pt x="93" y="171"/>
                    <a:pt x="92" y="170"/>
                    <a:pt x="91" y="168"/>
                  </a:cubicBezTo>
                  <a:cubicBezTo>
                    <a:pt x="90" y="166"/>
                    <a:pt x="93" y="167"/>
                    <a:pt x="93" y="165"/>
                  </a:cubicBezTo>
                  <a:cubicBezTo>
                    <a:pt x="93" y="164"/>
                    <a:pt x="92" y="163"/>
                    <a:pt x="92" y="162"/>
                  </a:cubicBezTo>
                  <a:cubicBezTo>
                    <a:pt x="93" y="161"/>
                    <a:pt x="95" y="162"/>
                    <a:pt x="96" y="162"/>
                  </a:cubicBezTo>
                  <a:cubicBezTo>
                    <a:pt x="97" y="162"/>
                    <a:pt x="99" y="158"/>
                    <a:pt x="99" y="157"/>
                  </a:cubicBezTo>
                  <a:cubicBezTo>
                    <a:pt x="99" y="156"/>
                    <a:pt x="98" y="156"/>
                    <a:pt x="98" y="156"/>
                  </a:cubicBezTo>
                  <a:cubicBezTo>
                    <a:pt x="97" y="156"/>
                    <a:pt x="96" y="153"/>
                    <a:pt x="96" y="152"/>
                  </a:cubicBezTo>
                  <a:cubicBezTo>
                    <a:pt x="96" y="151"/>
                    <a:pt x="92" y="146"/>
                    <a:pt x="91" y="145"/>
                  </a:cubicBezTo>
                  <a:cubicBezTo>
                    <a:pt x="91" y="145"/>
                    <a:pt x="90" y="144"/>
                    <a:pt x="89" y="143"/>
                  </a:cubicBezTo>
                  <a:cubicBezTo>
                    <a:pt x="88" y="141"/>
                    <a:pt x="87" y="140"/>
                    <a:pt x="87" y="139"/>
                  </a:cubicBezTo>
                  <a:cubicBezTo>
                    <a:pt x="86" y="138"/>
                    <a:pt x="84" y="139"/>
                    <a:pt x="84" y="139"/>
                  </a:cubicBezTo>
                  <a:cubicBezTo>
                    <a:pt x="83" y="138"/>
                    <a:pt x="82" y="137"/>
                    <a:pt x="81" y="136"/>
                  </a:cubicBezTo>
                  <a:cubicBezTo>
                    <a:pt x="81" y="135"/>
                    <a:pt x="81" y="135"/>
                    <a:pt x="82" y="134"/>
                  </a:cubicBezTo>
                  <a:cubicBezTo>
                    <a:pt x="83" y="132"/>
                    <a:pt x="84" y="132"/>
                    <a:pt x="87" y="130"/>
                  </a:cubicBezTo>
                  <a:cubicBezTo>
                    <a:pt x="90" y="128"/>
                    <a:pt x="91" y="127"/>
                    <a:pt x="92" y="126"/>
                  </a:cubicBezTo>
                  <a:cubicBezTo>
                    <a:pt x="92" y="125"/>
                    <a:pt x="93" y="123"/>
                    <a:pt x="93" y="122"/>
                  </a:cubicBezTo>
                  <a:cubicBezTo>
                    <a:pt x="93" y="122"/>
                    <a:pt x="93" y="121"/>
                    <a:pt x="93" y="121"/>
                  </a:cubicBezTo>
                  <a:cubicBezTo>
                    <a:pt x="97" y="119"/>
                    <a:pt x="102" y="118"/>
                    <a:pt x="106" y="116"/>
                  </a:cubicBezTo>
                  <a:cubicBezTo>
                    <a:pt x="108" y="114"/>
                    <a:pt x="108" y="114"/>
                    <a:pt x="112" y="113"/>
                  </a:cubicBezTo>
                  <a:cubicBezTo>
                    <a:pt x="116" y="112"/>
                    <a:pt x="113" y="113"/>
                    <a:pt x="117" y="114"/>
                  </a:cubicBezTo>
                  <a:cubicBezTo>
                    <a:pt x="121" y="114"/>
                    <a:pt x="117" y="115"/>
                    <a:pt x="117" y="116"/>
                  </a:cubicBezTo>
                  <a:cubicBezTo>
                    <a:pt x="117" y="118"/>
                    <a:pt x="118" y="119"/>
                    <a:pt x="118" y="119"/>
                  </a:cubicBezTo>
                  <a:cubicBezTo>
                    <a:pt x="118" y="119"/>
                    <a:pt x="120" y="119"/>
                    <a:pt x="122" y="118"/>
                  </a:cubicBezTo>
                  <a:cubicBezTo>
                    <a:pt x="124" y="117"/>
                    <a:pt x="126" y="116"/>
                    <a:pt x="127" y="116"/>
                  </a:cubicBezTo>
                  <a:cubicBezTo>
                    <a:pt x="129" y="116"/>
                    <a:pt x="129" y="118"/>
                    <a:pt x="130" y="120"/>
                  </a:cubicBezTo>
                  <a:cubicBezTo>
                    <a:pt x="132" y="121"/>
                    <a:pt x="134" y="120"/>
                    <a:pt x="137" y="119"/>
                  </a:cubicBezTo>
                  <a:cubicBezTo>
                    <a:pt x="139" y="118"/>
                    <a:pt x="140" y="122"/>
                    <a:pt x="140" y="122"/>
                  </a:cubicBezTo>
                  <a:cubicBezTo>
                    <a:pt x="141" y="122"/>
                    <a:pt x="144" y="122"/>
                    <a:pt x="147" y="120"/>
                  </a:cubicBezTo>
                  <a:cubicBezTo>
                    <a:pt x="150" y="119"/>
                    <a:pt x="150" y="118"/>
                    <a:pt x="151" y="115"/>
                  </a:cubicBezTo>
                  <a:cubicBezTo>
                    <a:pt x="152" y="113"/>
                    <a:pt x="153" y="115"/>
                    <a:pt x="155" y="114"/>
                  </a:cubicBezTo>
                  <a:cubicBezTo>
                    <a:pt x="157" y="114"/>
                    <a:pt x="158" y="113"/>
                    <a:pt x="159" y="112"/>
                  </a:cubicBezTo>
                  <a:cubicBezTo>
                    <a:pt x="160" y="111"/>
                    <a:pt x="158" y="110"/>
                    <a:pt x="157" y="109"/>
                  </a:cubicBezTo>
                  <a:cubicBezTo>
                    <a:pt x="156" y="108"/>
                    <a:pt x="154" y="109"/>
                    <a:pt x="152" y="110"/>
                  </a:cubicBezTo>
                  <a:cubicBezTo>
                    <a:pt x="151" y="110"/>
                    <a:pt x="149" y="110"/>
                    <a:pt x="147" y="108"/>
                  </a:cubicBezTo>
                  <a:cubicBezTo>
                    <a:pt x="146" y="106"/>
                    <a:pt x="148" y="104"/>
                    <a:pt x="149" y="102"/>
                  </a:cubicBezTo>
                  <a:cubicBezTo>
                    <a:pt x="150" y="100"/>
                    <a:pt x="150" y="98"/>
                    <a:pt x="149" y="97"/>
                  </a:cubicBezTo>
                  <a:cubicBezTo>
                    <a:pt x="149" y="96"/>
                    <a:pt x="147" y="92"/>
                    <a:pt x="148" y="89"/>
                  </a:cubicBezTo>
                  <a:cubicBezTo>
                    <a:pt x="148" y="87"/>
                    <a:pt x="150" y="87"/>
                    <a:pt x="150" y="86"/>
                  </a:cubicBezTo>
                  <a:cubicBezTo>
                    <a:pt x="151" y="85"/>
                    <a:pt x="150" y="84"/>
                    <a:pt x="149" y="82"/>
                  </a:cubicBezTo>
                  <a:cubicBezTo>
                    <a:pt x="148" y="80"/>
                    <a:pt x="148" y="79"/>
                    <a:pt x="149" y="76"/>
                  </a:cubicBezTo>
                  <a:cubicBezTo>
                    <a:pt x="150" y="73"/>
                    <a:pt x="148" y="74"/>
                    <a:pt x="148" y="73"/>
                  </a:cubicBezTo>
                  <a:cubicBezTo>
                    <a:pt x="148" y="72"/>
                    <a:pt x="146" y="70"/>
                    <a:pt x="146" y="68"/>
                  </a:cubicBezTo>
                  <a:cubicBezTo>
                    <a:pt x="146" y="66"/>
                    <a:pt x="147" y="66"/>
                    <a:pt x="146" y="64"/>
                  </a:cubicBezTo>
                  <a:cubicBezTo>
                    <a:pt x="146" y="62"/>
                    <a:pt x="143" y="60"/>
                    <a:pt x="142" y="59"/>
                  </a:cubicBezTo>
                  <a:cubicBezTo>
                    <a:pt x="141" y="58"/>
                    <a:pt x="141" y="57"/>
                    <a:pt x="140" y="55"/>
                  </a:cubicBezTo>
                  <a:cubicBezTo>
                    <a:pt x="140" y="52"/>
                    <a:pt x="142" y="53"/>
                    <a:pt x="143" y="51"/>
                  </a:cubicBezTo>
                  <a:cubicBezTo>
                    <a:pt x="144" y="49"/>
                    <a:pt x="144" y="49"/>
                    <a:pt x="144" y="48"/>
                  </a:cubicBezTo>
                  <a:cubicBezTo>
                    <a:pt x="144" y="48"/>
                    <a:pt x="140" y="47"/>
                    <a:pt x="139" y="45"/>
                  </a:cubicBezTo>
                  <a:cubicBezTo>
                    <a:pt x="137" y="44"/>
                    <a:pt x="136" y="44"/>
                    <a:pt x="134" y="42"/>
                  </a:cubicBezTo>
                  <a:cubicBezTo>
                    <a:pt x="131" y="40"/>
                    <a:pt x="132" y="38"/>
                    <a:pt x="132" y="36"/>
                  </a:cubicBezTo>
                  <a:cubicBezTo>
                    <a:pt x="132" y="35"/>
                    <a:pt x="132" y="33"/>
                    <a:pt x="131" y="31"/>
                  </a:cubicBezTo>
                  <a:cubicBezTo>
                    <a:pt x="129" y="30"/>
                    <a:pt x="128" y="30"/>
                    <a:pt x="127" y="28"/>
                  </a:cubicBezTo>
                  <a:cubicBezTo>
                    <a:pt x="126" y="26"/>
                    <a:pt x="127" y="25"/>
                    <a:pt x="127" y="23"/>
                  </a:cubicBezTo>
                  <a:cubicBezTo>
                    <a:pt x="127" y="22"/>
                    <a:pt x="133" y="23"/>
                    <a:pt x="134" y="23"/>
                  </a:cubicBezTo>
                  <a:cubicBezTo>
                    <a:pt x="135" y="23"/>
                    <a:pt x="137" y="23"/>
                    <a:pt x="140" y="23"/>
                  </a:cubicBezTo>
                  <a:cubicBezTo>
                    <a:pt x="143" y="23"/>
                    <a:pt x="144" y="23"/>
                    <a:pt x="147" y="23"/>
                  </a:cubicBezTo>
                  <a:cubicBezTo>
                    <a:pt x="150" y="23"/>
                    <a:pt x="152" y="22"/>
                    <a:pt x="152" y="22"/>
                  </a:cubicBezTo>
                  <a:cubicBezTo>
                    <a:pt x="152" y="22"/>
                    <a:pt x="155" y="21"/>
                    <a:pt x="157" y="20"/>
                  </a:cubicBezTo>
                  <a:cubicBezTo>
                    <a:pt x="159" y="20"/>
                    <a:pt x="159" y="20"/>
                    <a:pt x="160" y="18"/>
                  </a:cubicBezTo>
                  <a:cubicBezTo>
                    <a:pt x="162" y="17"/>
                    <a:pt x="162" y="17"/>
                    <a:pt x="161" y="17"/>
                  </a:cubicBezTo>
                  <a:cubicBezTo>
                    <a:pt x="161" y="16"/>
                    <a:pt x="161" y="17"/>
                    <a:pt x="161" y="16"/>
                  </a:cubicBezTo>
                  <a:cubicBezTo>
                    <a:pt x="161" y="15"/>
                    <a:pt x="161" y="15"/>
                    <a:pt x="161" y="14"/>
                  </a:cubicBezTo>
                  <a:cubicBezTo>
                    <a:pt x="161" y="13"/>
                    <a:pt x="162" y="13"/>
                    <a:pt x="163" y="12"/>
                  </a:cubicBezTo>
                  <a:cubicBezTo>
                    <a:pt x="164" y="11"/>
                    <a:pt x="166" y="12"/>
                    <a:pt x="168" y="12"/>
                  </a:cubicBezTo>
                  <a:cubicBezTo>
                    <a:pt x="170" y="12"/>
                    <a:pt x="168" y="13"/>
                    <a:pt x="168" y="14"/>
                  </a:cubicBezTo>
                  <a:cubicBezTo>
                    <a:pt x="167" y="15"/>
                    <a:pt x="168" y="14"/>
                    <a:pt x="169" y="14"/>
                  </a:cubicBezTo>
                  <a:cubicBezTo>
                    <a:pt x="170" y="14"/>
                    <a:pt x="172" y="14"/>
                    <a:pt x="174" y="13"/>
                  </a:cubicBezTo>
                  <a:cubicBezTo>
                    <a:pt x="175" y="12"/>
                    <a:pt x="177" y="12"/>
                    <a:pt x="179" y="11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79" y="11"/>
                    <a:pt x="179" y="10"/>
                    <a:pt x="180" y="10"/>
                  </a:cubicBezTo>
                  <a:cubicBezTo>
                    <a:pt x="182" y="9"/>
                    <a:pt x="184" y="10"/>
                    <a:pt x="185" y="10"/>
                  </a:cubicBezTo>
                  <a:cubicBezTo>
                    <a:pt x="186" y="10"/>
                    <a:pt x="190" y="10"/>
                    <a:pt x="192" y="10"/>
                  </a:cubicBezTo>
                  <a:cubicBezTo>
                    <a:pt x="193" y="10"/>
                    <a:pt x="194" y="10"/>
                    <a:pt x="196" y="9"/>
                  </a:cubicBezTo>
                  <a:cubicBezTo>
                    <a:pt x="198" y="9"/>
                    <a:pt x="198" y="10"/>
                    <a:pt x="198" y="11"/>
                  </a:cubicBezTo>
                  <a:cubicBezTo>
                    <a:pt x="198" y="12"/>
                    <a:pt x="198" y="13"/>
                    <a:pt x="197" y="13"/>
                  </a:cubicBezTo>
                  <a:cubicBezTo>
                    <a:pt x="197" y="14"/>
                    <a:pt x="198" y="14"/>
                    <a:pt x="200" y="15"/>
                  </a:cubicBezTo>
                  <a:cubicBezTo>
                    <a:pt x="203" y="16"/>
                    <a:pt x="203" y="15"/>
                    <a:pt x="203" y="14"/>
                  </a:cubicBezTo>
                  <a:cubicBezTo>
                    <a:pt x="203" y="13"/>
                    <a:pt x="204" y="10"/>
                    <a:pt x="205" y="9"/>
                  </a:cubicBezTo>
                  <a:cubicBezTo>
                    <a:pt x="206" y="8"/>
                    <a:pt x="207" y="10"/>
                    <a:pt x="208" y="10"/>
                  </a:cubicBezTo>
                  <a:cubicBezTo>
                    <a:pt x="209" y="11"/>
                    <a:pt x="210" y="11"/>
                    <a:pt x="211" y="10"/>
                  </a:cubicBezTo>
                  <a:cubicBezTo>
                    <a:pt x="213" y="10"/>
                    <a:pt x="210" y="6"/>
                    <a:pt x="210" y="6"/>
                  </a:cubicBezTo>
                  <a:cubicBezTo>
                    <a:pt x="210" y="4"/>
                    <a:pt x="214" y="1"/>
                    <a:pt x="215" y="1"/>
                  </a:cubicBezTo>
                  <a:cubicBezTo>
                    <a:pt x="217" y="1"/>
                    <a:pt x="217" y="1"/>
                    <a:pt x="219" y="1"/>
                  </a:cubicBezTo>
                  <a:cubicBezTo>
                    <a:pt x="219" y="1"/>
                    <a:pt x="220" y="1"/>
                    <a:pt x="220" y="0"/>
                  </a:cubicBezTo>
                  <a:cubicBezTo>
                    <a:pt x="221" y="2"/>
                    <a:pt x="221" y="4"/>
                    <a:pt x="222" y="4"/>
                  </a:cubicBezTo>
                  <a:cubicBezTo>
                    <a:pt x="222" y="6"/>
                    <a:pt x="225" y="7"/>
                    <a:pt x="225" y="7"/>
                  </a:cubicBezTo>
                  <a:cubicBezTo>
                    <a:pt x="225" y="7"/>
                    <a:pt x="227" y="8"/>
                    <a:pt x="228" y="7"/>
                  </a:cubicBezTo>
                  <a:cubicBezTo>
                    <a:pt x="229" y="7"/>
                    <a:pt x="230" y="8"/>
                    <a:pt x="231" y="9"/>
                  </a:cubicBezTo>
                  <a:cubicBezTo>
                    <a:pt x="233" y="9"/>
                    <a:pt x="234" y="10"/>
                    <a:pt x="234" y="11"/>
                  </a:cubicBezTo>
                  <a:cubicBezTo>
                    <a:pt x="234" y="12"/>
                    <a:pt x="233" y="13"/>
                    <a:pt x="233" y="14"/>
                  </a:cubicBezTo>
                  <a:cubicBezTo>
                    <a:pt x="233" y="15"/>
                    <a:pt x="234" y="16"/>
                    <a:pt x="236" y="17"/>
                  </a:cubicBezTo>
                  <a:cubicBezTo>
                    <a:pt x="238" y="17"/>
                    <a:pt x="237" y="16"/>
                    <a:pt x="239" y="16"/>
                  </a:cubicBezTo>
                  <a:cubicBezTo>
                    <a:pt x="241" y="16"/>
                    <a:pt x="244" y="15"/>
                    <a:pt x="244" y="17"/>
                  </a:cubicBezTo>
                  <a:cubicBezTo>
                    <a:pt x="244" y="19"/>
                    <a:pt x="243" y="20"/>
                    <a:pt x="244" y="22"/>
                  </a:cubicBezTo>
                  <a:cubicBezTo>
                    <a:pt x="244" y="23"/>
                    <a:pt x="244" y="23"/>
                    <a:pt x="244" y="27"/>
                  </a:cubicBezTo>
                  <a:cubicBezTo>
                    <a:pt x="244" y="30"/>
                    <a:pt x="242" y="31"/>
                    <a:pt x="247" y="33"/>
                  </a:cubicBezTo>
                  <a:cubicBezTo>
                    <a:pt x="253" y="36"/>
                    <a:pt x="253" y="36"/>
                    <a:pt x="256" y="36"/>
                  </a:cubicBezTo>
                  <a:cubicBezTo>
                    <a:pt x="260" y="35"/>
                    <a:pt x="262" y="33"/>
                    <a:pt x="265" y="33"/>
                  </a:cubicBezTo>
                  <a:cubicBezTo>
                    <a:pt x="269" y="33"/>
                    <a:pt x="273" y="33"/>
                    <a:pt x="273" y="33"/>
                  </a:cubicBezTo>
                  <a:cubicBezTo>
                    <a:pt x="273" y="33"/>
                    <a:pt x="274" y="32"/>
                    <a:pt x="273" y="29"/>
                  </a:cubicBezTo>
                  <a:cubicBezTo>
                    <a:pt x="271" y="27"/>
                    <a:pt x="268" y="23"/>
                    <a:pt x="270" y="23"/>
                  </a:cubicBezTo>
                  <a:cubicBezTo>
                    <a:pt x="272" y="22"/>
                    <a:pt x="275" y="21"/>
                    <a:pt x="276" y="22"/>
                  </a:cubicBezTo>
                  <a:cubicBezTo>
                    <a:pt x="277" y="23"/>
                    <a:pt x="277" y="25"/>
                    <a:pt x="279" y="28"/>
                  </a:cubicBezTo>
                  <a:cubicBezTo>
                    <a:pt x="282" y="30"/>
                    <a:pt x="284" y="29"/>
                    <a:pt x="284" y="31"/>
                  </a:cubicBezTo>
                  <a:cubicBezTo>
                    <a:pt x="284" y="33"/>
                    <a:pt x="284" y="32"/>
                    <a:pt x="284" y="36"/>
                  </a:cubicBezTo>
                  <a:cubicBezTo>
                    <a:pt x="284" y="39"/>
                    <a:pt x="285" y="42"/>
                    <a:pt x="286" y="43"/>
                  </a:cubicBezTo>
                  <a:cubicBezTo>
                    <a:pt x="286" y="43"/>
                    <a:pt x="288" y="45"/>
                    <a:pt x="289" y="47"/>
                  </a:cubicBezTo>
                  <a:cubicBezTo>
                    <a:pt x="290" y="48"/>
                    <a:pt x="292" y="50"/>
                    <a:pt x="293" y="51"/>
                  </a:cubicBezTo>
                  <a:cubicBezTo>
                    <a:pt x="293" y="53"/>
                    <a:pt x="294" y="55"/>
                    <a:pt x="294" y="57"/>
                  </a:cubicBezTo>
                  <a:cubicBezTo>
                    <a:pt x="295" y="59"/>
                    <a:pt x="295" y="60"/>
                    <a:pt x="299" y="64"/>
                  </a:cubicBezTo>
                  <a:cubicBezTo>
                    <a:pt x="303" y="68"/>
                    <a:pt x="305" y="69"/>
                    <a:pt x="305" y="70"/>
                  </a:cubicBezTo>
                  <a:cubicBezTo>
                    <a:pt x="305" y="71"/>
                    <a:pt x="305" y="72"/>
                    <a:pt x="304" y="74"/>
                  </a:cubicBezTo>
                  <a:cubicBezTo>
                    <a:pt x="303" y="75"/>
                    <a:pt x="302" y="77"/>
                    <a:pt x="302" y="81"/>
                  </a:cubicBezTo>
                  <a:cubicBezTo>
                    <a:pt x="302" y="85"/>
                    <a:pt x="304" y="88"/>
                    <a:pt x="306" y="88"/>
                  </a:cubicBezTo>
                  <a:cubicBezTo>
                    <a:pt x="307" y="89"/>
                    <a:pt x="309" y="88"/>
                    <a:pt x="310" y="90"/>
                  </a:cubicBezTo>
                  <a:cubicBezTo>
                    <a:pt x="310" y="91"/>
                    <a:pt x="311" y="92"/>
                    <a:pt x="312" y="93"/>
                  </a:cubicBezTo>
                  <a:cubicBezTo>
                    <a:pt x="313" y="95"/>
                    <a:pt x="318" y="95"/>
                    <a:pt x="318" y="95"/>
                  </a:cubicBezTo>
                  <a:cubicBezTo>
                    <a:pt x="319" y="95"/>
                    <a:pt x="322" y="95"/>
                    <a:pt x="323" y="98"/>
                  </a:cubicBezTo>
                  <a:cubicBezTo>
                    <a:pt x="324" y="100"/>
                    <a:pt x="323" y="102"/>
                    <a:pt x="324" y="104"/>
                  </a:cubicBezTo>
                  <a:cubicBezTo>
                    <a:pt x="324" y="106"/>
                    <a:pt x="325" y="106"/>
                    <a:pt x="326" y="107"/>
                  </a:cubicBezTo>
                  <a:cubicBezTo>
                    <a:pt x="327" y="109"/>
                    <a:pt x="328" y="108"/>
                    <a:pt x="328" y="111"/>
                  </a:cubicBezTo>
                  <a:cubicBezTo>
                    <a:pt x="328" y="113"/>
                    <a:pt x="326" y="115"/>
                    <a:pt x="329" y="117"/>
                  </a:cubicBezTo>
                  <a:cubicBezTo>
                    <a:pt x="332" y="119"/>
                    <a:pt x="338" y="121"/>
                    <a:pt x="339" y="120"/>
                  </a:cubicBezTo>
                  <a:cubicBezTo>
                    <a:pt x="340" y="120"/>
                    <a:pt x="343" y="118"/>
                    <a:pt x="343" y="118"/>
                  </a:cubicBezTo>
                  <a:cubicBezTo>
                    <a:pt x="344" y="115"/>
                    <a:pt x="344" y="115"/>
                    <a:pt x="344" y="115"/>
                  </a:cubicBezTo>
                  <a:cubicBezTo>
                    <a:pt x="344" y="115"/>
                    <a:pt x="348" y="117"/>
                    <a:pt x="349" y="118"/>
                  </a:cubicBezTo>
                  <a:cubicBezTo>
                    <a:pt x="349" y="119"/>
                    <a:pt x="350" y="121"/>
                    <a:pt x="352" y="120"/>
                  </a:cubicBezTo>
                  <a:cubicBezTo>
                    <a:pt x="355" y="119"/>
                    <a:pt x="356" y="119"/>
                    <a:pt x="358" y="118"/>
                  </a:cubicBezTo>
                  <a:cubicBezTo>
                    <a:pt x="360" y="116"/>
                    <a:pt x="361" y="114"/>
                    <a:pt x="362" y="113"/>
                  </a:cubicBezTo>
                  <a:cubicBezTo>
                    <a:pt x="363" y="112"/>
                    <a:pt x="363" y="109"/>
                    <a:pt x="366" y="110"/>
                  </a:cubicBezTo>
                  <a:cubicBezTo>
                    <a:pt x="368" y="112"/>
                    <a:pt x="368" y="114"/>
                    <a:pt x="370" y="113"/>
                  </a:cubicBezTo>
                  <a:cubicBezTo>
                    <a:pt x="372" y="112"/>
                    <a:pt x="372" y="110"/>
                    <a:pt x="375" y="112"/>
                  </a:cubicBezTo>
                  <a:cubicBezTo>
                    <a:pt x="378" y="113"/>
                    <a:pt x="376" y="115"/>
                    <a:pt x="381" y="115"/>
                  </a:cubicBezTo>
                  <a:cubicBezTo>
                    <a:pt x="385" y="114"/>
                    <a:pt x="387" y="114"/>
                    <a:pt x="388" y="113"/>
                  </a:cubicBezTo>
                  <a:cubicBezTo>
                    <a:pt x="389" y="111"/>
                    <a:pt x="387" y="108"/>
                    <a:pt x="391" y="108"/>
                  </a:cubicBezTo>
                  <a:cubicBezTo>
                    <a:pt x="394" y="108"/>
                    <a:pt x="396" y="107"/>
                    <a:pt x="397" y="108"/>
                  </a:cubicBezTo>
                  <a:cubicBezTo>
                    <a:pt x="399" y="108"/>
                    <a:pt x="401" y="108"/>
                    <a:pt x="405" y="108"/>
                  </a:cubicBezTo>
                  <a:cubicBezTo>
                    <a:pt x="408" y="109"/>
                    <a:pt x="412" y="109"/>
                    <a:pt x="414" y="110"/>
                  </a:cubicBezTo>
                  <a:cubicBezTo>
                    <a:pt x="416" y="111"/>
                    <a:pt x="420" y="111"/>
                    <a:pt x="421" y="111"/>
                  </a:cubicBezTo>
                  <a:cubicBezTo>
                    <a:pt x="422" y="111"/>
                    <a:pt x="426" y="111"/>
                    <a:pt x="428" y="111"/>
                  </a:cubicBezTo>
                  <a:cubicBezTo>
                    <a:pt x="430" y="110"/>
                    <a:pt x="433" y="110"/>
                    <a:pt x="435" y="110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7" y="110"/>
                    <a:pt x="440" y="110"/>
                    <a:pt x="440" y="111"/>
                  </a:cubicBezTo>
                  <a:cubicBezTo>
                    <a:pt x="440" y="112"/>
                    <a:pt x="439" y="113"/>
                    <a:pt x="441" y="114"/>
                  </a:cubicBezTo>
                  <a:cubicBezTo>
                    <a:pt x="442" y="115"/>
                    <a:pt x="443" y="115"/>
                    <a:pt x="444" y="116"/>
                  </a:cubicBezTo>
                  <a:cubicBezTo>
                    <a:pt x="444" y="117"/>
                    <a:pt x="445" y="117"/>
                    <a:pt x="444" y="119"/>
                  </a:cubicBezTo>
                  <a:cubicBezTo>
                    <a:pt x="443" y="121"/>
                    <a:pt x="441" y="122"/>
                    <a:pt x="443" y="123"/>
                  </a:cubicBezTo>
                  <a:cubicBezTo>
                    <a:pt x="446" y="124"/>
                    <a:pt x="447" y="124"/>
                    <a:pt x="448" y="124"/>
                  </a:cubicBezTo>
                  <a:cubicBezTo>
                    <a:pt x="450" y="124"/>
                    <a:pt x="451" y="123"/>
                    <a:pt x="452" y="123"/>
                  </a:cubicBezTo>
                  <a:cubicBezTo>
                    <a:pt x="453" y="124"/>
                    <a:pt x="454" y="125"/>
                    <a:pt x="455" y="126"/>
                  </a:cubicBezTo>
                  <a:cubicBezTo>
                    <a:pt x="455" y="128"/>
                    <a:pt x="455" y="129"/>
                    <a:pt x="456" y="130"/>
                  </a:cubicBezTo>
                  <a:cubicBezTo>
                    <a:pt x="458" y="131"/>
                    <a:pt x="459" y="130"/>
                    <a:pt x="460" y="131"/>
                  </a:cubicBezTo>
                  <a:cubicBezTo>
                    <a:pt x="461" y="133"/>
                    <a:pt x="462" y="134"/>
                    <a:pt x="463" y="137"/>
                  </a:cubicBezTo>
                  <a:cubicBezTo>
                    <a:pt x="464" y="140"/>
                    <a:pt x="465" y="142"/>
                    <a:pt x="466" y="143"/>
                  </a:cubicBezTo>
                  <a:cubicBezTo>
                    <a:pt x="467" y="143"/>
                    <a:pt x="469" y="143"/>
                    <a:pt x="469" y="146"/>
                  </a:cubicBezTo>
                  <a:cubicBezTo>
                    <a:pt x="468" y="149"/>
                    <a:pt x="467" y="156"/>
                    <a:pt x="468" y="159"/>
                  </a:cubicBezTo>
                  <a:cubicBezTo>
                    <a:pt x="470" y="163"/>
                    <a:pt x="470" y="162"/>
                    <a:pt x="471" y="165"/>
                  </a:cubicBezTo>
                  <a:cubicBezTo>
                    <a:pt x="473" y="168"/>
                    <a:pt x="472" y="168"/>
                    <a:pt x="472" y="170"/>
                  </a:cubicBezTo>
                  <a:cubicBezTo>
                    <a:pt x="472" y="171"/>
                    <a:pt x="473" y="173"/>
                    <a:pt x="473" y="174"/>
                  </a:cubicBezTo>
                  <a:close/>
                </a:path>
              </a:pathLst>
            </a:custGeom>
            <a:solidFill>
              <a:schemeClr val="accent1"/>
            </a:solidFill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90">
              <a:extLst>
                <a:ext uri="{FF2B5EF4-FFF2-40B4-BE49-F238E27FC236}">
                  <a16:creationId xmlns:a16="http://schemas.microsoft.com/office/drawing/2014/main" id="{1995A1C3-E793-4C3C-BF89-4216FCD13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938" y="4298951"/>
              <a:ext cx="2112963" cy="1463675"/>
            </a:xfrm>
            <a:custGeom>
              <a:avLst/>
              <a:gdLst>
                <a:gd name="T0" fmla="*/ 534 w 560"/>
                <a:gd name="T1" fmla="*/ 189 h 388"/>
                <a:gd name="T2" fmla="*/ 503 w 560"/>
                <a:gd name="T3" fmla="*/ 210 h 388"/>
                <a:gd name="T4" fmla="*/ 478 w 560"/>
                <a:gd name="T5" fmla="*/ 213 h 388"/>
                <a:gd name="T6" fmla="*/ 433 w 560"/>
                <a:gd name="T7" fmla="*/ 234 h 388"/>
                <a:gd name="T8" fmla="*/ 403 w 560"/>
                <a:gd name="T9" fmla="*/ 250 h 388"/>
                <a:gd name="T10" fmla="*/ 381 w 560"/>
                <a:gd name="T11" fmla="*/ 261 h 388"/>
                <a:gd name="T12" fmla="*/ 364 w 560"/>
                <a:gd name="T13" fmla="*/ 282 h 388"/>
                <a:gd name="T14" fmla="*/ 354 w 560"/>
                <a:gd name="T15" fmla="*/ 279 h 388"/>
                <a:gd name="T16" fmla="*/ 364 w 560"/>
                <a:gd name="T17" fmla="*/ 303 h 388"/>
                <a:gd name="T18" fmla="*/ 357 w 560"/>
                <a:gd name="T19" fmla="*/ 318 h 388"/>
                <a:gd name="T20" fmla="*/ 363 w 560"/>
                <a:gd name="T21" fmla="*/ 333 h 388"/>
                <a:gd name="T22" fmla="*/ 376 w 560"/>
                <a:gd name="T23" fmla="*/ 367 h 388"/>
                <a:gd name="T24" fmla="*/ 359 w 560"/>
                <a:gd name="T25" fmla="*/ 366 h 388"/>
                <a:gd name="T26" fmla="*/ 333 w 560"/>
                <a:gd name="T27" fmla="*/ 376 h 388"/>
                <a:gd name="T28" fmla="*/ 307 w 560"/>
                <a:gd name="T29" fmla="*/ 387 h 388"/>
                <a:gd name="T30" fmla="*/ 280 w 560"/>
                <a:gd name="T31" fmla="*/ 373 h 388"/>
                <a:gd name="T32" fmla="*/ 244 w 560"/>
                <a:gd name="T33" fmla="*/ 372 h 388"/>
                <a:gd name="T34" fmla="*/ 220 w 560"/>
                <a:gd name="T35" fmla="*/ 357 h 388"/>
                <a:gd name="T36" fmla="*/ 222 w 560"/>
                <a:gd name="T37" fmla="*/ 347 h 388"/>
                <a:gd name="T38" fmla="*/ 204 w 560"/>
                <a:gd name="T39" fmla="*/ 340 h 388"/>
                <a:gd name="T40" fmla="*/ 183 w 560"/>
                <a:gd name="T41" fmla="*/ 333 h 388"/>
                <a:gd name="T42" fmla="*/ 155 w 560"/>
                <a:gd name="T43" fmla="*/ 321 h 388"/>
                <a:gd name="T44" fmla="*/ 121 w 560"/>
                <a:gd name="T45" fmla="*/ 313 h 388"/>
                <a:gd name="T46" fmla="*/ 108 w 560"/>
                <a:gd name="T47" fmla="*/ 328 h 388"/>
                <a:gd name="T48" fmla="*/ 82 w 560"/>
                <a:gd name="T49" fmla="*/ 330 h 388"/>
                <a:gd name="T50" fmla="*/ 62 w 560"/>
                <a:gd name="T51" fmla="*/ 328 h 388"/>
                <a:gd name="T52" fmla="*/ 28 w 560"/>
                <a:gd name="T53" fmla="*/ 327 h 388"/>
                <a:gd name="T54" fmla="*/ 2 w 560"/>
                <a:gd name="T55" fmla="*/ 307 h 388"/>
                <a:gd name="T56" fmla="*/ 3 w 560"/>
                <a:gd name="T57" fmla="*/ 287 h 388"/>
                <a:gd name="T58" fmla="*/ 22 w 560"/>
                <a:gd name="T59" fmla="*/ 270 h 388"/>
                <a:gd name="T60" fmla="*/ 36 w 560"/>
                <a:gd name="T61" fmla="*/ 246 h 388"/>
                <a:gd name="T62" fmla="*/ 44 w 560"/>
                <a:gd name="T63" fmla="*/ 229 h 388"/>
                <a:gd name="T64" fmla="*/ 37 w 560"/>
                <a:gd name="T65" fmla="*/ 212 h 388"/>
                <a:gd name="T66" fmla="*/ 15 w 560"/>
                <a:gd name="T67" fmla="*/ 196 h 388"/>
                <a:gd name="T68" fmla="*/ 25 w 560"/>
                <a:gd name="T69" fmla="*/ 172 h 388"/>
                <a:gd name="T70" fmla="*/ 38 w 560"/>
                <a:gd name="T71" fmla="*/ 155 h 388"/>
                <a:gd name="T72" fmla="*/ 50 w 560"/>
                <a:gd name="T73" fmla="*/ 159 h 388"/>
                <a:gd name="T74" fmla="*/ 70 w 560"/>
                <a:gd name="T75" fmla="*/ 145 h 388"/>
                <a:gd name="T76" fmla="*/ 104 w 560"/>
                <a:gd name="T77" fmla="*/ 139 h 388"/>
                <a:gd name="T78" fmla="*/ 131 w 560"/>
                <a:gd name="T79" fmla="*/ 134 h 388"/>
                <a:gd name="T80" fmla="*/ 140 w 560"/>
                <a:gd name="T81" fmla="*/ 123 h 388"/>
                <a:gd name="T82" fmla="*/ 146 w 560"/>
                <a:gd name="T83" fmla="*/ 106 h 388"/>
                <a:gd name="T84" fmla="*/ 160 w 560"/>
                <a:gd name="T85" fmla="*/ 97 h 388"/>
                <a:gd name="T86" fmla="*/ 159 w 560"/>
                <a:gd name="T87" fmla="*/ 70 h 388"/>
                <a:gd name="T88" fmla="*/ 188 w 560"/>
                <a:gd name="T89" fmla="*/ 40 h 388"/>
                <a:gd name="T90" fmla="*/ 199 w 560"/>
                <a:gd name="T91" fmla="*/ 18 h 388"/>
                <a:gd name="T92" fmla="*/ 211 w 560"/>
                <a:gd name="T93" fmla="*/ 0 h 388"/>
                <a:gd name="T94" fmla="*/ 246 w 560"/>
                <a:gd name="T95" fmla="*/ 14 h 388"/>
                <a:gd name="T96" fmla="*/ 267 w 560"/>
                <a:gd name="T97" fmla="*/ 21 h 388"/>
                <a:gd name="T98" fmla="*/ 285 w 560"/>
                <a:gd name="T99" fmla="*/ 61 h 388"/>
                <a:gd name="T100" fmla="*/ 324 w 560"/>
                <a:gd name="T101" fmla="*/ 31 h 388"/>
                <a:gd name="T102" fmla="*/ 351 w 560"/>
                <a:gd name="T103" fmla="*/ 34 h 388"/>
                <a:gd name="T104" fmla="*/ 375 w 560"/>
                <a:gd name="T105" fmla="*/ 20 h 388"/>
                <a:gd name="T106" fmla="*/ 405 w 560"/>
                <a:gd name="T107" fmla="*/ 13 h 388"/>
                <a:gd name="T108" fmla="*/ 434 w 560"/>
                <a:gd name="T109" fmla="*/ 29 h 388"/>
                <a:gd name="T110" fmla="*/ 463 w 560"/>
                <a:gd name="T111" fmla="*/ 86 h 388"/>
                <a:gd name="T112" fmla="*/ 497 w 560"/>
                <a:gd name="T113" fmla="*/ 107 h 388"/>
                <a:gd name="T114" fmla="*/ 519 w 560"/>
                <a:gd name="T115" fmla="*/ 97 h 388"/>
                <a:gd name="T116" fmla="*/ 550 w 560"/>
                <a:gd name="T117" fmla="*/ 133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0" h="388">
                  <a:moveTo>
                    <a:pt x="558" y="146"/>
                  </a:moveTo>
                  <a:cubicBezTo>
                    <a:pt x="556" y="147"/>
                    <a:pt x="553" y="150"/>
                    <a:pt x="550" y="153"/>
                  </a:cubicBezTo>
                  <a:cubicBezTo>
                    <a:pt x="548" y="155"/>
                    <a:pt x="544" y="157"/>
                    <a:pt x="541" y="158"/>
                  </a:cubicBezTo>
                  <a:cubicBezTo>
                    <a:pt x="538" y="159"/>
                    <a:pt x="534" y="161"/>
                    <a:pt x="535" y="164"/>
                  </a:cubicBezTo>
                  <a:cubicBezTo>
                    <a:pt x="535" y="167"/>
                    <a:pt x="537" y="168"/>
                    <a:pt x="537" y="173"/>
                  </a:cubicBezTo>
                  <a:cubicBezTo>
                    <a:pt x="537" y="178"/>
                    <a:pt x="532" y="182"/>
                    <a:pt x="533" y="184"/>
                  </a:cubicBezTo>
                  <a:cubicBezTo>
                    <a:pt x="535" y="186"/>
                    <a:pt x="538" y="190"/>
                    <a:pt x="534" y="189"/>
                  </a:cubicBezTo>
                  <a:cubicBezTo>
                    <a:pt x="530" y="189"/>
                    <a:pt x="529" y="186"/>
                    <a:pt x="526" y="187"/>
                  </a:cubicBezTo>
                  <a:cubicBezTo>
                    <a:pt x="523" y="188"/>
                    <a:pt x="515" y="195"/>
                    <a:pt x="516" y="197"/>
                  </a:cubicBezTo>
                  <a:cubicBezTo>
                    <a:pt x="516" y="200"/>
                    <a:pt x="519" y="200"/>
                    <a:pt x="519" y="201"/>
                  </a:cubicBezTo>
                  <a:cubicBezTo>
                    <a:pt x="520" y="203"/>
                    <a:pt x="517" y="208"/>
                    <a:pt x="516" y="208"/>
                  </a:cubicBezTo>
                  <a:cubicBezTo>
                    <a:pt x="515" y="209"/>
                    <a:pt x="511" y="209"/>
                    <a:pt x="509" y="210"/>
                  </a:cubicBezTo>
                  <a:cubicBezTo>
                    <a:pt x="508" y="212"/>
                    <a:pt x="505" y="211"/>
                    <a:pt x="505" y="211"/>
                  </a:cubicBezTo>
                  <a:cubicBezTo>
                    <a:pt x="505" y="211"/>
                    <a:pt x="503" y="208"/>
                    <a:pt x="503" y="210"/>
                  </a:cubicBezTo>
                  <a:cubicBezTo>
                    <a:pt x="502" y="213"/>
                    <a:pt x="502" y="215"/>
                    <a:pt x="501" y="216"/>
                  </a:cubicBezTo>
                  <a:cubicBezTo>
                    <a:pt x="498" y="221"/>
                    <a:pt x="496" y="219"/>
                    <a:pt x="496" y="226"/>
                  </a:cubicBezTo>
                  <a:cubicBezTo>
                    <a:pt x="496" y="226"/>
                    <a:pt x="496" y="226"/>
                    <a:pt x="496" y="226"/>
                  </a:cubicBezTo>
                  <a:cubicBezTo>
                    <a:pt x="493" y="226"/>
                    <a:pt x="490" y="226"/>
                    <a:pt x="488" y="226"/>
                  </a:cubicBezTo>
                  <a:cubicBezTo>
                    <a:pt x="487" y="225"/>
                    <a:pt x="486" y="225"/>
                    <a:pt x="485" y="225"/>
                  </a:cubicBezTo>
                  <a:cubicBezTo>
                    <a:pt x="480" y="224"/>
                    <a:pt x="476" y="220"/>
                    <a:pt x="476" y="218"/>
                  </a:cubicBezTo>
                  <a:cubicBezTo>
                    <a:pt x="475" y="216"/>
                    <a:pt x="478" y="215"/>
                    <a:pt x="478" y="213"/>
                  </a:cubicBezTo>
                  <a:cubicBezTo>
                    <a:pt x="478" y="212"/>
                    <a:pt x="476" y="210"/>
                    <a:pt x="473" y="210"/>
                  </a:cubicBezTo>
                  <a:cubicBezTo>
                    <a:pt x="473" y="210"/>
                    <a:pt x="473" y="210"/>
                    <a:pt x="473" y="210"/>
                  </a:cubicBezTo>
                  <a:cubicBezTo>
                    <a:pt x="470" y="209"/>
                    <a:pt x="463" y="211"/>
                    <a:pt x="460" y="212"/>
                  </a:cubicBezTo>
                  <a:cubicBezTo>
                    <a:pt x="457" y="213"/>
                    <a:pt x="452" y="218"/>
                    <a:pt x="451" y="220"/>
                  </a:cubicBezTo>
                  <a:cubicBezTo>
                    <a:pt x="449" y="221"/>
                    <a:pt x="447" y="223"/>
                    <a:pt x="445" y="226"/>
                  </a:cubicBezTo>
                  <a:cubicBezTo>
                    <a:pt x="443" y="229"/>
                    <a:pt x="436" y="232"/>
                    <a:pt x="436" y="232"/>
                  </a:cubicBezTo>
                  <a:cubicBezTo>
                    <a:pt x="436" y="232"/>
                    <a:pt x="434" y="234"/>
                    <a:pt x="433" y="234"/>
                  </a:cubicBezTo>
                  <a:cubicBezTo>
                    <a:pt x="432" y="235"/>
                    <a:pt x="430" y="234"/>
                    <a:pt x="428" y="234"/>
                  </a:cubicBezTo>
                  <a:cubicBezTo>
                    <a:pt x="426" y="234"/>
                    <a:pt x="427" y="236"/>
                    <a:pt x="425" y="238"/>
                  </a:cubicBezTo>
                  <a:cubicBezTo>
                    <a:pt x="423" y="239"/>
                    <a:pt x="420" y="242"/>
                    <a:pt x="418" y="244"/>
                  </a:cubicBezTo>
                  <a:cubicBezTo>
                    <a:pt x="417" y="247"/>
                    <a:pt x="417" y="248"/>
                    <a:pt x="415" y="250"/>
                  </a:cubicBezTo>
                  <a:cubicBezTo>
                    <a:pt x="413" y="253"/>
                    <a:pt x="412" y="253"/>
                    <a:pt x="411" y="253"/>
                  </a:cubicBezTo>
                  <a:cubicBezTo>
                    <a:pt x="410" y="253"/>
                    <a:pt x="408" y="252"/>
                    <a:pt x="408" y="252"/>
                  </a:cubicBezTo>
                  <a:cubicBezTo>
                    <a:pt x="407" y="252"/>
                    <a:pt x="403" y="251"/>
                    <a:pt x="403" y="250"/>
                  </a:cubicBezTo>
                  <a:cubicBezTo>
                    <a:pt x="402" y="250"/>
                    <a:pt x="401" y="249"/>
                    <a:pt x="400" y="249"/>
                  </a:cubicBezTo>
                  <a:cubicBezTo>
                    <a:pt x="398" y="249"/>
                    <a:pt x="397" y="249"/>
                    <a:pt x="395" y="250"/>
                  </a:cubicBezTo>
                  <a:cubicBezTo>
                    <a:pt x="393" y="251"/>
                    <a:pt x="393" y="252"/>
                    <a:pt x="392" y="253"/>
                  </a:cubicBezTo>
                  <a:cubicBezTo>
                    <a:pt x="390" y="255"/>
                    <a:pt x="390" y="255"/>
                    <a:pt x="388" y="256"/>
                  </a:cubicBezTo>
                  <a:cubicBezTo>
                    <a:pt x="387" y="258"/>
                    <a:pt x="384" y="259"/>
                    <a:pt x="383" y="260"/>
                  </a:cubicBezTo>
                  <a:cubicBezTo>
                    <a:pt x="383" y="260"/>
                    <a:pt x="383" y="260"/>
                    <a:pt x="382" y="260"/>
                  </a:cubicBezTo>
                  <a:cubicBezTo>
                    <a:pt x="381" y="261"/>
                    <a:pt x="381" y="261"/>
                    <a:pt x="381" y="261"/>
                  </a:cubicBezTo>
                  <a:cubicBezTo>
                    <a:pt x="381" y="261"/>
                    <a:pt x="380" y="262"/>
                    <a:pt x="379" y="262"/>
                  </a:cubicBezTo>
                  <a:cubicBezTo>
                    <a:pt x="378" y="263"/>
                    <a:pt x="379" y="263"/>
                    <a:pt x="380" y="264"/>
                  </a:cubicBezTo>
                  <a:cubicBezTo>
                    <a:pt x="380" y="264"/>
                    <a:pt x="380" y="264"/>
                    <a:pt x="380" y="265"/>
                  </a:cubicBezTo>
                  <a:cubicBezTo>
                    <a:pt x="380" y="265"/>
                    <a:pt x="377" y="266"/>
                    <a:pt x="376" y="268"/>
                  </a:cubicBezTo>
                  <a:cubicBezTo>
                    <a:pt x="374" y="270"/>
                    <a:pt x="371" y="273"/>
                    <a:pt x="369" y="276"/>
                  </a:cubicBezTo>
                  <a:cubicBezTo>
                    <a:pt x="367" y="279"/>
                    <a:pt x="368" y="279"/>
                    <a:pt x="367" y="281"/>
                  </a:cubicBezTo>
                  <a:cubicBezTo>
                    <a:pt x="365" y="283"/>
                    <a:pt x="364" y="282"/>
                    <a:pt x="364" y="282"/>
                  </a:cubicBezTo>
                  <a:cubicBezTo>
                    <a:pt x="364" y="282"/>
                    <a:pt x="362" y="281"/>
                    <a:pt x="362" y="281"/>
                  </a:cubicBezTo>
                  <a:cubicBezTo>
                    <a:pt x="361" y="281"/>
                    <a:pt x="360" y="280"/>
                    <a:pt x="359" y="280"/>
                  </a:cubicBezTo>
                  <a:cubicBezTo>
                    <a:pt x="358" y="279"/>
                    <a:pt x="357" y="278"/>
                    <a:pt x="357" y="276"/>
                  </a:cubicBezTo>
                  <a:cubicBezTo>
                    <a:pt x="357" y="275"/>
                    <a:pt x="357" y="275"/>
                    <a:pt x="357" y="274"/>
                  </a:cubicBezTo>
                  <a:cubicBezTo>
                    <a:pt x="358" y="273"/>
                    <a:pt x="358" y="271"/>
                    <a:pt x="358" y="271"/>
                  </a:cubicBezTo>
                  <a:cubicBezTo>
                    <a:pt x="358" y="270"/>
                    <a:pt x="355" y="274"/>
                    <a:pt x="354" y="275"/>
                  </a:cubicBezTo>
                  <a:cubicBezTo>
                    <a:pt x="353" y="276"/>
                    <a:pt x="354" y="278"/>
                    <a:pt x="354" y="279"/>
                  </a:cubicBezTo>
                  <a:cubicBezTo>
                    <a:pt x="355" y="279"/>
                    <a:pt x="360" y="284"/>
                    <a:pt x="360" y="284"/>
                  </a:cubicBezTo>
                  <a:cubicBezTo>
                    <a:pt x="360" y="284"/>
                    <a:pt x="362" y="284"/>
                    <a:pt x="364" y="285"/>
                  </a:cubicBezTo>
                  <a:cubicBezTo>
                    <a:pt x="366" y="285"/>
                    <a:pt x="364" y="287"/>
                    <a:pt x="364" y="288"/>
                  </a:cubicBezTo>
                  <a:cubicBezTo>
                    <a:pt x="364" y="289"/>
                    <a:pt x="364" y="294"/>
                    <a:pt x="364" y="294"/>
                  </a:cubicBezTo>
                  <a:cubicBezTo>
                    <a:pt x="364" y="294"/>
                    <a:pt x="362" y="297"/>
                    <a:pt x="361" y="300"/>
                  </a:cubicBezTo>
                  <a:cubicBezTo>
                    <a:pt x="360" y="302"/>
                    <a:pt x="361" y="301"/>
                    <a:pt x="361" y="301"/>
                  </a:cubicBezTo>
                  <a:cubicBezTo>
                    <a:pt x="361" y="301"/>
                    <a:pt x="364" y="302"/>
                    <a:pt x="364" y="303"/>
                  </a:cubicBezTo>
                  <a:cubicBezTo>
                    <a:pt x="364" y="304"/>
                    <a:pt x="362" y="304"/>
                    <a:pt x="362" y="304"/>
                  </a:cubicBezTo>
                  <a:cubicBezTo>
                    <a:pt x="362" y="304"/>
                    <a:pt x="360" y="305"/>
                    <a:pt x="359" y="306"/>
                  </a:cubicBezTo>
                  <a:cubicBezTo>
                    <a:pt x="358" y="306"/>
                    <a:pt x="359" y="306"/>
                    <a:pt x="358" y="307"/>
                  </a:cubicBezTo>
                  <a:cubicBezTo>
                    <a:pt x="357" y="308"/>
                    <a:pt x="357" y="309"/>
                    <a:pt x="356" y="310"/>
                  </a:cubicBezTo>
                  <a:cubicBezTo>
                    <a:pt x="355" y="311"/>
                    <a:pt x="354" y="312"/>
                    <a:pt x="354" y="314"/>
                  </a:cubicBezTo>
                  <a:cubicBezTo>
                    <a:pt x="352" y="317"/>
                    <a:pt x="354" y="316"/>
                    <a:pt x="355" y="317"/>
                  </a:cubicBezTo>
                  <a:cubicBezTo>
                    <a:pt x="356" y="318"/>
                    <a:pt x="357" y="318"/>
                    <a:pt x="357" y="318"/>
                  </a:cubicBezTo>
                  <a:cubicBezTo>
                    <a:pt x="357" y="318"/>
                    <a:pt x="358" y="318"/>
                    <a:pt x="358" y="317"/>
                  </a:cubicBezTo>
                  <a:cubicBezTo>
                    <a:pt x="359" y="317"/>
                    <a:pt x="359" y="316"/>
                    <a:pt x="360" y="314"/>
                  </a:cubicBezTo>
                  <a:cubicBezTo>
                    <a:pt x="360" y="313"/>
                    <a:pt x="361" y="311"/>
                    <a:pt x="362" y="308"/>
                  </a:cubicBezTo>
                  <a:cubicBezTo>
                    <a:pt x="363" y="306"/>
                    <a:pt x="363" y="308"/>
                    <a:pt x="364" y="308"/>
                  </a:cubicBezTo>
                  <a:cubicBezTo>
                    <a:pt x="364" y="308"/>
                    <a:pt x="363" y="311"/>
                    <a:pt x="363" y="312"/>
                  </a:cubicBezTo>
                  <a:cubicBezTo>
                    <a:pt x="363" y="313"/>
                    <a:pt x="361" y="318"/>
                    <a:pt x="361" y="320"/>
                  </a:cubicBezTo>
                  <a:cubicBezTo>
                    <a:pt x="361" y="322"/>
                    <a:pt x="363" y="331"/>
                    <a:pt x="363" y="333"/>
                  </a:cubicBezTo>
                  <a:cubicBezTo>
                    <a:pt x="363" y="335"/>
                    <a:pt x="362" y="338"/>
                    <a:pt x="362" y="339"/>
                  </a:cubicBezTo>
                  <a:cubicBezTo>
                    <a:pt x="362" y="340"/>
                    <a:pt x="362" y="341"/>
                    <a:pt x="362" y="343"/>
                  </a:cubicBezTo>
                  <a:cubicBezTo>
                    <a:pt x="363" y="344"/>
                    <a:pt x="362" y="347"/>
                    <a:pt x="362" y="349"/>
                  </a:cubicBezTo>
                  <a:cubicBezTo>
                    <a:pt x="363" y="352"/>
                    <a:pt x="365" y="356"/>
                    <a:pt x="368" y="357"/>
                  </a:cubicBezTo>
                  <a:cubicBezTo>
                    <a:pt x="372" y="358"/>
                    <a:pt x="372" y="358"/>
                    <a:pt x="373" y="360"/>
                  </a:cubicBezTo>
                  <a:cubicBezTo>
                    <a:pt x="374" y="361"/>
                    <a:pt x="374" y="363"/>
                    <a:pt x="374" y="363"/>
                  </a:cubicBezTo>
                  <a:cubicBezTo>
                    <a:pt x="374" y="363"/>
                    <a:pt x="375" y="365"/>
                    <a:pt x="376" y="367"/>
                  </a:cubicBezTo>
                  <a:cubicBezTo>
                    <a:pt x="377" y="368"/>
                    <a:pt x="376" y="371"/>
                    <a:pt x="376" y="372"/>
                  </a:cubicBezTo>
                  <a:cubicBezTo>
                    <a:pt x="376" y="372"/>
                    <a:pt x="375" y="372"/>
                    <a:pt x="373" y="372"/>
                  </a:cubicBezTo>
                  <a:cubicBezTo>
                    <a:pt x="371" y="372"/>
                    <a:pt x="370" y="372"/>
                    <a:pt x="369" y="372"/>
                  </a:cubicBezTo>
                  <a:cubicBezTo>
                    <a:pt x="368" y="372"/>
                    <a:pt x="366" y="373"/>
                    <a:pt x="366" y="373"/>
                  </a:cubicBezTo>
                  <a:cubicBezTo>
                    <a:pt x="366" y="373"/>
                    <a:pt x="365" y="371"/>
                    <a:pt x="364" y="371"/>
                  </a:cubicBezTo>
                  <a:cubicBezTo>
                    <a:pt x="364" y="370"/>
                    <a:pt x="364" y="369"/>
                    <a:pt x="363" y="367"/>
                  </a:cubicBezTo>
                  <a:cubicBezTo>
                    <a:pt x="362" y="366"/>
                    <a:pt x="359" y="367"/>
                    <a:pt x="359" y="366"/>
                  </a:cubicBezTo>
                  <a:cubicBezTo>
                    <a:pt x="358" y="365"/>
                    <a:pt x="353" y="366"/>
                    <a:pt x="352" y="366"/>
                  </a:cubicBezTo>
                  <a:cubicBezTo>
                    <a:pt x="350" y="366"/>
                    <a:pt x="349" y="368"/>
                    <a:pt x="349" y="368"/>
                  </a:cubicBezTo>
                  <a:cubicBezTo>
                    <a:pt x="349" y="368"/>
                    <a:pt x="346" y="370"/>
                    <a:pt x="346" y="369"/>
                  </a:cubicBezTo>
                  <a:cubicBezTo>
                    <a:pt x="345" y="369"/>
                    <a:pt x="344" y="367"/>
                    <a:pt x="343" y="367"/>
                  </a:cubicBezTo>
                  <a:cubicBezTo>
                    <a:pt x="343" y="367"/>
                    <a:pt x="340" y="370"/>
                    <a:pt x="339" y="370"/>
                  </a:cubicBezTo>
                  <a:cubicBezTo>
                    <a:pt x="338" y="371"/>
                    <a:pt x="337" y="373"/>
                    <a:pt x="335" y="374"/>
                  </a:cubicBezTo>
                  <a:cubicBezTo>
                    <a:pt x="333" y="376"/>
                    <a:pt x="333" y="376"/>
                    <a:pt x="333" y="376"/>
                  </a:cubicBezTo>
                  <a:cubicBezTo>
                    <a:pt x="332" y="376"/>
                    <a:pt x="329" y="375"/>
                    <a:pt x="329" y="374"/>
                  </a:cubicBezTo>
                  <a:cubicBezTo>
                    <a:pt x="328" y="373"/>
                    <a:pt x="327" y="374"/>
                    <a:pt x="324" y="375"/>
                  </a:cubicBezTo>
                  <a:cubicBezTo>
                    <a:pt x="321" y="377"/>
                    <a:pt x="322" y="377"/>
                    <a:pt x="321" y="379"/>
                  </a:cubicBezTo>
                  <a:cubicBezTo>
                    <a:pt x="320" y="381"/>
                    <a:pt x="321" y="381"/>
                    <a:pt x="323" y="384"/>
                  </a:cubicBezTo>
                  <a:cubicBezTo>
                    <a:pt x="325" y="387"/>
                    <a:pt x="322" y="387"/>
                    <a:pt x="320" y="386"/>
                  </a:cubicBezTo>
                  <a:cubicBezTo>
                    <a:pt x="317" y="385"/>
                    <a:pt x="313" y="383"/>
                    <a:pt x="312" y="383"/>
                  </a:cubicBezTo>
                  <a:cubicBezTo>
                    <a:pt x="310" y="383"/>
                    <a:pt x="309" y="386"/>
                    <a:pt x="307" y="387"/>
                  </a:cubicBezTo>
                  <a:cubicBezTo>
                    <a:pt x="306" y="388"/>
                    <a:pt x="304" y="386"/>
                    <a:pt x="304" y="386"/>
                  </a:cubicBezTo>
                  <a:cubicBezTo>
                    <a:pt x="303" y="386"/>
                    <a:pt x="296" y="380"/>
                    <a:pt x="296" y="379"/>
                  </a:cubicBezTo>
                  <a:cubicBezTo>
                    <a:pt x="295" y="379"/>
                    <a:pt x="294" y="379"/>
                    <a:pt x="294" y="379"/>
                  </a:cubicBezTo>
                  <a:cubicBezTo>
                    <a:pt x="294" y="379"/>
                    <a:pt x="291" y="378"/>
                    <a:pt x="290" y="376"/>
                  </a:cubicBezTo>
                  <a:cubicBezTo>
                    <a:pt x="289" y="375"/>
                    <a:pt x="287" y="376"/>
                    <a:pt x="286" y="376"/>
                  </a:cubicBezTo>
                  <a:cubicBezTo>
                    <a:pt x="286" y="376"/>
                    <a:pt x="283" y="375"/>
                    <a:pt x="281" y="374"/>
                  </a:cubicBezTo>
                  <a:cubicBezTo>
                    <a:pt x="280" y="373"/>
                    <a:pt x="281" y="373"/>
                    <a:pt x="280" y="373"/>
                  </a:cubicBezTo>
                  <a:cubicBezTo>
                    <a:pt x="278" y="372"/>
                    <a:pt x="277" y="372"/>
                    <a:pt x="275" y="373"/>
                  </a:cubicBezTo>
                  <a:cubicBezTo>
                    <a:pt x="274" y="373"/>
                    <a:pt x="273" y="374"/>
                    <a:pt x="271" y="374"/>
                  </a:cubicBezTo>
                  <a:cubicBezTo>
                    <a:pt x="270" y="374"/>
                    <a:pt x="268" y="374"/>
                    <a:pt x="267" y="374"/>
                  </a:cubicBezTo>
                  <a:cubicBezTo>
                    <a:pt x="266" y="374"/>
                    <a:pt x="262" y="377"/>
                    <a:pt x="261" y="378"/>
                  </a:cubicBezTo>
                  <a:cubicBezTo>
                    <a:pt x="260" y="379"/>
                    <a:pt x="260" y="380"/>
                    <a:pt x="259" y="382"/>
                  </a:cubicBezTo>
                  <a:cubicBezTo>
                    <a:pt x="258" y="384"/>
                    <a:pt x="253" y="384"/>
                    <a:pt x="248" y="383"/>
                  </a:cubicBezTo>
                  <a:cubicBezTo>
                    <a:pt x="244" y="382"/>
                    <a:pt x="245" y="373"/>
                    <a:pt x="244" y="372"/>
                  </a:cubicBezTo>
                  <a:cubicBezTo>
                    <a:pt x="244" y="371"/>
                    <a:pt x="242" y="370"/>
                    <a:pt x="241" y="370"/>
                  </a:cubicBezTo>
                  <a:cubicBezTo>
                    <a:pt x="240" y="369"/>
                    <a:pt x="239" y="369"/>
                    <a:pt x="236" y="369"/>
                  </a:cubicBezTo>
                  <a:cubicBezTo>
                    <a:pt x="233" y="368"/>
                    <a:pt x="234" y="368"/>
                    <a:pt x="233" y="367"/>
                  </a:cubicBezTo>
                  <a:cubicBezTo>
                    <a:pt x="232" y="366"/>
                    <a:pt x="231" y="365"/>
                    <a:pt x="230" y="364"/>
                  </a:cubicBezTo>
                  <a:cubicBezTo>
                    <a:pt x="229" y="363"/>
                    <a:pt x="225" y="364"/>
                    <a:pt x="224" y="364"/>
                  </a:cubicBezTo>
                  <a:cubicBezTo>
                    <a:pt x="223" y="364"/>
                    <a:pt x="222" y="364"/>
                    <a:pt x="221" y="363"/>
                  </a:cubicBezTo>
                  <a:cubicBezTo>
                    <a:pt x="219" y="362"/>
                    <a:pt x="220" y="361"/>
                    <a:pt x="220" y="357"/>
                  </a:cubicBezTo>
                  <a:cubicBezTo>
                    <a:pt x="221" y="354"/>
                    <a:pt x="221" y="355"/>
                    <a:pt x="221" y="354"/>
                  </a:cubicBezTo>
                  <a:cubicBezTo>
                    <a:pt x="222" y="352"/>
                    <a:pt x="223" y="353"/>
                    <a:pt x="224" y="352"/>
                  </a:cubicBezTo>
                  <a:cubicBezTo>
                    <a:pt x="225" y="352"/>
                    <a:pt x="225" y="351"/>
                    <a:pt x="226" y="351"/>
                  </a:cubicBezTo>
                  <a:cubicBezTo>
                    <a:pt x="226" y="350"/>
                    <a:pt x="226" y="350"/>
                    <a:pt x="226" y="350"/>
                  </a:cubicBezTo>
                  <a:cubicBezTo>
                    <a:pt x="226" y="349"/>
                    <a:pt x="222" y="349"/>
                    <a:pt x="222" y="348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21" y="347"/>
                    <a:pt x="221" y="346"/>
                    <a:pt x="220" y="346"/>
                  </a:cubicBezTo>
                  <a:cubicBezTo>
                    <a:pt x="219" y="345"/>
                    <a:pt x="217" y="345"/>
                    <a:pt x="214" y="344"/>
                  </a:cubicBezTo>
                  <a:cubicBezTo>
                    <a:pt x="210" y="343"/>
                    <a:pt x="211" y="345"/>
                    <a:pt x="210" y="345"/>
                  </a:cubicBezTo>
                  <a:cubicBezTo>
                    <a:pt x="209" y="345"/>
                    <a:pt x="207" y="345"/>
                    <a:pt x="206" y="344"/>
                  </a:cubicBezTo>
                  <a:cubicBezTo>
                    <a:pt x="205" y="343"/>
                    <a:pt x="205" y="341"/>
                    <a:pt x="204" y="340"/>
                  </a:cubicBezTo>
                  <a:cubicBezTo>
                    <a:pt x="203" y="340"/>
                    <a:pt x="202" y="341"/>
                    <a:pt x="201" y="341"/>
                  </a:cubicBezTo>
                  <a:cubicBezTo>
                    <a:pt x="200" y="341"/>
                    <a:pt x="198" y="340"/>
                    <a:pt x="197" y="340"/>
                  </a:cubicBezTo>
                  <a:cubicBezTo>
                    <a:pt x="195" y="340"/>
                    <a:pt x="193" y="342"/>
                    <a:pt x="193" y="342"/>
                  </a:cubicBezTo>
                  <a:cubicBezTo>
                    <a:pt x="193" y="342"/>
                    <a:pt x="193" y="345"/>
                    <a:pt x="193" y="346"/>
                  </a:cubicBezTo>
                  <a:cubicBezTo>
                    <a:pt x="193" y="348"/>
                    <a:pt x="192" y="348"/>
                    <a:pt x="189" y="346"/>
                  </a:cubicBezTo>
                  <a:cubicBezTo>
                    <a:pt x="186" y="345"/>
                    <a:pt x="188" y="343"/>
                    <a:pt x="188" y="342"/>
                  </a:cubicBezTo>
                  <a:cubicBezTo>
                    <a:pt x="187" y="341"/>
                    <a:pt x="185" y="337"/>
                    <a:pt x="183" y="333"/>
                  </a:cubicBezTo>
                  <a:cubicBezTo>
                    <a:pt x="180" y="329"/>
                    <a:pt x="177" y="329"/>
                    <a:pt x="177" y="329"/>
                  </a:cubicBezTo>
                  <a:cubicBezTo>
                    <a:pt x="177" y="329"/>
                    <a:pt x="174" y="330"/>
                    <a:pt x="172" y="330"/>
                  </a:cubicBezTo>
                  <a:cubicBezTo>
                    <a:pt x="171" y="330"/>
                    <a:pt x="170" y="329"/>
                    <a:pt x="168" y="329"/>
                  </a:cubicBezTo>
                  <a:cubicBezTo>
                    <a:pt x="166" y="329"/>
                    <a:pt x="165" y="329"/>
                    <a:pt x="163" y="330"/>
                  </a:cubicBezTo>
                  <a:cubicBezTo>
                    <a:pt x="162" y="330"/>
                    <a:pt x="160" y="330"/>
                    <a:pt x="159" y="329"/>
                  </a:cubicBezTo>
                  <a:cubicBezTo>
                    <a:pt x="158" y="328"/>
                    <a:pt x="158" y="326"/>
                    <a:pt x="158" y="325"/>
                  </a:cubicBezTo>
                  <a:cubicBezTo>
                    <a:pt x="157" y="323"/>
                    <a:pt x="156" y="322"/>
                    <a:pt x="155" y="321"/>
                  </a:cubicBezTo>
                  <a:cubicBezTo>
                    <a:pt x="154" y="321"/>
                    <a:pt x="153" y="322"/>
                    <a:pt x="150" y="321"/>
                  </a:cubicBezTo>
                  <a:cubicBezTo>
                    <a:pt x="146" y="321"/>
                    <a:pt x="145" y="320"/>
                    <a:pt x="143" y="319"/>
                  </a:cubicBezTo>
                  <a:cubicBezTo>
                    <a:pt x="140" y="318"/>
                    <a:pt x="139" y="319"/>
                    <a:pt x="138" y="319"/>
                  </a:cubicBezTo>
                  <a:cubicBezTo>
                    <a:pt x="136" y="319"/>
                    <a:pt x="135" y="318"/>
                    <a:pt x="133" y="316"/>
                  </a:cubicBezTo>
                  <a:cubicBezTo>
                    <a:pt x="132" y="315"/>
                    <a:pt x="130" y="314"/>
                    <a:pt x="128" y="313"/>
                  </a:cubicBezTo>
                  <a:cubicBezTo>
                    <a:pt x="128" y="313"/>
                    <a:pt x="127" y="313"/>
                    <a:pt x="127" y="313"/>
                  </a:cubicBezTo>
                  <a:cubicBezTo>
                    <a:pt x="126" y="312"/>
                    <a:pt x="123" y="313"/>
                    <a:pt x="121" y="313"/>
                  </a:cubicBezTo>
                  <a:cubicBezTo>
                    <a:pt x="119" y="312"/>
                    <a:pt x="118" y="311"/>
                    <a:pt x="117" y="309"/>
                  </a:cubicBezTo>
                  <a:cubicBezTo>
                    <a:pt x="116" y="308"/>
                    <a:pt x="114" y="308"/>
                    <a:pt x="112" y="308"/>
                  </a:cubicBezTo>
                  <a:cubicBezTo>
                    <a:pt x="110" y="308"/>
                    <a:pt x="108" y="311"/>
                    <a:pt x="108" y="311"/>
                  </a:cubicBezTo>
                  <a:cubicBezTo>
                    <a:pt x="108" y="311"/>
                    <a:pt x="107" y="315"/>
                    <a:pt x="107" y="316"/>
                  </a:cubicBezTo>
                  <a:cubicBezTo>
                    <a:pt x="107" y="317"/>
                    <a:pt x="108" y="318"/>
                    <a:pt x="108" y="320"/>
                  </a:cubicBezTo>
                  <a:cubicBezTo>
                    <a:pt x="108" y="322"/>
                    <a:pt x="106" y="322"/>
                    <a:pt x="106" y="323"/>
                  </a:cubicBezTo>
                  <a:cubicBezTo>
                    <a:pt x="106" y="324"/>
                    <a:pt x="107" y="326"/>
                    <a:pt x="108" y="328"/>
                  </a:cubicBezTo>
                  <a:cubicBezTo>
                    <a:pt x="109" y="329"/>
                    <a:pt x="109" y="330"/>
                    <a:pt x="109" y="331"/>
                  </a:cubicBezTo>
                  <a:cubicBezTo>
                    <a:pt x="109" y="331"/>
                    <a:pt x="106" y="333"/>
                    <a:pt x="106" y="333"/>
                  </a:cubicBezTo>
                  <a:cubicBezTo>
                    <a:pt x="105" y="333"/>
                    <a:pt x="100" y="331"/>
                    <a:pt x="99" y="331"/>
                  </a:cubicBezTo>
                  <a:cubicBezTo>
                    <a:pt x="99" y="331"/>
                    <a:pt x="94" y="330"/>
                    <a:pt x="91" y="330"/>
                  </a:cubicBezTo>
                  <a:cubicBezTo>
                    <a:pt x="88" y="330"/>
                    <a:pt x="87" y="330"/>
                    <a:pt x="85" y="330"/>
                  </a:cubicBezTo>
                  <a:cubicBezTo>
                    <a:pt x="85" y="330"/>
                    <a:pt x="84" y="330"/>
                    <a:pt x="84" y="330"/>
                  </a:cubicBezTo>
                  <a:cubicBezTo>
                    <a:pt x="83" y="330"/>
                    <a:pt x="83" y="330"/>
                    <a:pt x="82" y="330"/>
                  </a:cubicBezTo>
                  <a:cubicBezTo>
                    <a:pt x="81" y="331"/>
                    <a:pt x="81" y="331"/>
                    <a:pt x="81" y="331"/>
                  </a:cubicBezTo>
                  <a:cubicBezTo>
                    <a:pt x="81" y="331"/>
                    <a:pt x="78" y="330"/>
                    <a:pt x="77" y="328"/>
                  </a:cubicBezTo>
                  <a:cubicBezTo>
                    <a:pt x="76" y="326"/>
                    <a:pt x="75" y="327"/>
                    <a:pt x="73" y="327"/>
                  </a:cubicBezTo>
                  <a:cubicBezTo>
                    <a:pt x="72" y="328"/>
                    <a:pt x="72" y="328"/>
                    <a:pt x="72" y="330"/>
                  </a:cubicBezTo>
                  <a:cubicBezTo>
                    <a:pt x="72" y="332"/>
                    <a:pt x="69" y="334"/>
                    <a:pt x="69" y="334"/>
                  </a:cubicBezTo>
                  <a:cubicBezTo>
                    <a:pt x="69" y="334"/>
                    <a:pt x="65" y="333"/>
                    <a:pt x="64" y="333"/>
                  </a:cubicBezTo>
                  <a:cubicBezTo>
                    <a:pt x="64" y="332"/>
                    <a:pt x="62" y="329"/>
                    <a:pt x="62" y="328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59" y="326"/>
                    <a:pt x="59" y="326"/>
                  </a:cubicBezTo>
                  <a:cubicBezTo>
                    <a:pt x="58" y="325"/>
                    <a:pt x="55" y="325"/>
                    <a:pt x="55" y="326"/>
                  </a:cubicBezTo>
                  <a:cubicBezTo>
                    <a:pt x="54" y="326"/>
                    <a:pt x="52" y="327"/>
                    <a:pt x="51" y="327"/>
                  </a:cubicBezTo>
                  <a:cubicBezTo>
                    <a:pt x="50" y="327"/>
                    <a:pt x="46" y="328"/>
                    <a:pt x="43" y="329"/>
                  </a:cubicBezTo>
                  <a:cubicBezTo>
                    <a:pt x="40" y="329"/>
                    <a:pt x="34" y="330"/>
                    <a:pt x="33" y="330"/>
                  </a:cubicBezTo>
                  <a:cubicBezTo>
                    <a:pt x="32" y="330"/>
                    <a:pt x="30" y="329"/>
                    <a:pt x="28" y="327"/>
                  </a:cubicBezTo>
                  <a:cubicBezTo>
                    <a:pt x="26" y="325"/>
                    <a:pt x="24" y="324"/>
                    <a:pt x="23" y="323"/>
                  </a:cubicBezTo>
                  <a:cubicBezTo>
                    <a:pt x="22" y="322"/>
                    <a:pt x="20" y="319"/>
                    <a:pt x="20" y="317"/>
                  </a:cubicBezTo>
                  <a:cubicBezTo>
                    <a:pt x="19" y="316"/>
                    <a:pt x="16" y="316"/>
                    <a:pt x="14" y="314"/>
                  </a:cubicBezTo>
                  <a:cubicBezTo>
                    <a:pt x="12" y="313"/>
                    <a:pt x="9" y="312"/>
                    <a:pt x="9" y="312"/>
                  </a:cubicBezTo>
                  <a:cubicBezTo>
                    <a:pt x="9" y="312"/>
                    <a:pt x="7" y="310"/>
                    <a:pt x="7" y="309"/>
                  </a:cubicBezTo>
                  <a:cubicBezTo>
                    <a:pt x="6" y="308"/>
                    <a:pt x="4" y="307"/>
                    <a:pt x="3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1" y="303"/>
                    <a:pt x="0" y="302"/>
                    <a:pt x="1" y="299"/>
                  </a:cubicBezTo>
                  <a:cubicBezTo>
                    <a:pt x="1" y="295"/>
                    <a:pt x="2" y="297"/>
                    <a:pt x="3" y="295"/>
                  </a:cubicBezTo>
                  <a:cubicBezTo>
                    <a:pt x="5" y="294"/>
                    <a:pt x="5" y="294"/>
                    <a:pt x="5" y="294"/>
                  </a:cubicBezTo>
                  <a:cubicBezTo>
                    <a:pt x="5" y="294"/>
                    <a:pt x="5" y="292"/>
                    <a:pt x="5" y="291"/>
                  </a:cubicBezTo>
                  <a:cubicBezTo>
                    <a:pt x="4" y="290"/>
                    <a:pt x="3" y="288"/>
                    <a:pt x="3" y="287"/>
                  </a:cubicBezTo>
                  <a:cubicBezTo>
                    <a:pt x="3" y="286"/>
                    <a:pt x="5" y="286"/>
                    <a:pt x="7" y="285"/>
                  </a:cubicBezTo>
                  <a:cubicBezTo>
                    <a:pt x="10" y="284"/>
                    <a:pt x="8" y="284"/>
                    <a:pt x="8" y="283"/>
                  </a:cubicBezTo>
                  <a:cubicBezTo>
                    <a:pt x="9" y="281"/>
                    <a:pt x="11" y="281"/>
                    <a:pt x="11" y="282"/>
                  </a:cubicBezTo>
                  <a:cubicBezTo>
                    <a:pt x="12" y="282"/>
                    <a:pt x="15" y="282"/>
                    <a:pt x="16" y="282"/>
                  </a:cubicBezTo>
                  <a:cubicBezTo>
                    <a:pt x="17" y="281"/>
                    <a:pt x="17" y="280"/>
                    <a:pt x="17" y="278"/>
                  </a:cubicBezTo>
                  <a:cubicBezTo>
                    <a:pt x="17" y="276"/>
                    <a:pt x="17" y="275"/>
                    <a:pt x="18" y="272"/>
                  </a:cubicBezTo>
                  <a:cubicBezTo>
                    <a:pt x="18" y="270"/>
                    <a:pt x="20" y="273"/>
                    <a:pt x="22" y="270"/>
                  </a:cubicBezTo>
                  <a:cubicBezTo>
                    <a:pt x="24" y="266"/>
                    <a:pt x="25" y="265"/>
                    <a:pt x="25" y="264"/>
                  </a:cubicBezTo>
                  <a:cubicBezTo>
                    <a:pt x="26" y="263"/>
                    <a:pt x="27" y="265"/>
                    <a:pt x="28" y="265"/>
                  </a:cubicBezTo>
                  <a:cubicBezTo>
                    <a:pt x="29" y="266"/>
                    <a:pt x="31" y="265"/>
                    <a:pt x="32" y="264"/>
                  </a:cubicBezTo>
                  <a:cubicBezTo>
                    <a:pt x="33" y="264"/>
                    <a:pt x="32" y="261"/>
                    <a:pt x="32" y="259"/>
                  </a:cubicBezTo>
                  <a:cubicBezTo>
                    <a:pt x="32" y="256"/>
                    <a:pt x="35" y="256"/>
                    <a:pt x="37" y="255"/>
                  </a:cubicBezTo>
                  <a:cubicBezTo>
                    <a:pt x="38" y="253"/>
                    <a:pt x="38" y="251"/>
                    <a:pt x="37" y="250"/>
                  </a:cubicBezTo>
                  <a:cubicBezTo>
                    <a:pt x="37" y="250"/>
                    <a:pt x="36" y="248"/>
                    <a:pt x="36" y="246"/>
                  </a:cubicBezTo>
                  <a:cubicBezTo>
                    <a:pt x="36" y="244"/>
                    <a:pt x="37" y="244"/>
                    <a:pt x="38" y="244"/>
                  </a:cubicBezTo>
                  <a:cubicBezTo>
                    <a:pt x="39" y="243"/>
                    <a:pt x="41" y="244"/>
                    <a:pt x="42" y="244"/>
                  </a:cubicBezTo>
                  <a:cubicBezTo>
                    <a:pt x="44" y="243"/>
                    <a:pt x="44" y="242"/>
                    <a:pt x="44" y="242"/>
                  </a:cubicBezTo>
                  <a:cubicBezTo>
                    <a:pt x="44" y="241"/>
                    <a:pt x="43" y="240"/>
                    <a:pt x="42" y="239"/>
                  </a:cubicBezTo>
                  <a:cubicBezTo>
                    <a:pt x="42" y="238"/>
                    <a:pt x="41" y="237"/>
                    <a:pt x="41" y="236"/>
                  </a:cubicBezTo>
                  <a:cubicBezTo>
                    <a:pt x="40" y="234"/>
                    <a:pt x="41" y="233"/>
                    <a:pt x="41" y="232"/>
                  </a:cubicBezTo>
                  <a:cubicBezTo>
                    <a:pt x="42" y="231"/>
                    <a:pt x="44" y="230"/>
                    <a:pt x="44" y="229"/>
                  </a:cubicBezTo>
                  <a:cubicBezTo>
                    <a:pt x="45" y="227"/>
                    <a:pt x="44" y="226"/>
                    <a:pt x="43" y="226"/>
                  </a:cubicBezTo>
                  <a:cubicBezTo>
                    <a:pt x="42" y="226"/>
                    <a:pt x="40" y="229"/>
                    <a:pt x="37" y="229"/>
                  </a:cubicBezTo>
                  <a:cubicBezTo>
                    <a:pt x="34" y="230"/>
                    <a:pt x="35" y="229"/>
                    <a:pt x="35" y="226"/>
                  </a:cubicBezTo>
                  <a:cubicBezTo>
                    <a:pt x="34" y="224"/>
                    <a:pt x="37" y="223"/>
                    <a:pt x="38" y="223"/>
                  </a:cubicBezTo>
                  <a:cubicBezTo>
                    <a:pt x="40" y="222"/>
                    <a:pt x="40" y="222"/>
                    <a:pt x="39" y="221"/>
                  </a:cubicBezTo>
                  <a:cubicBezTo>
                    <a:pt x="39" y="220"/>
                    <a:pt x="39" y="219"/>
                    <a:pt x="39" y="217"/>
                  </a:cubicBezTo>
                  <a:cubicBezTo>
                    <a:pt x="39" y="215"/>
                    <a:pt x="38" y="215"/>
                    <a:pt x="37" y="212"/>
                  </a:cubicBezTo>
                  <a:cubicBezTo>
                    <a:pt x="36" y="209"/>
                    <a:pt x="36" y="211"/>
                    <a:pt x="35" y="211"/>
                  </a:cubicBezTo>
                  <a:cubicBezTo>
                    <a:pt x="34" y="210"/>
                    <a:pt x="34" y="209"/>
                    <a:pt x="34" y="208"/>
                  </a:cubicBezTo>
                  <a:cubicBezTo>
                    <a:pt x="34" y="208"/>
                    <a:pt x="33" y="205"/>
                    <a:pt x="33" y="205"/>
                  </a:cubicBezTo>
                  <a:cubicBezTo>
                    <a:pt x="32" y="204"/>
                    <a:pt x="29" y="204"/>
                    <a:pt x="27" y="204"/>
                  </a:cubicBezTo>
                  <a:cubicBezTo>
                    <a:pt x="25" y="204"/>
                    <a:pt x="22" y="204"/>
                    <a:pt x="20" y="204"/>
                  </a:cubicBezTo>
                  <a:cubicBezTo>
                    <a:pt x="18" y="204"/>
                    <a:pt x="18" y="202"/>
                    <a:pt x="17" y="200"/>
                  </a:cubicBezTo>
                  <a:cubicBezTo>
                    <a:pt x="16" y="199"/>
                    <a:pt x="15" y="197"/>
                    <a:pt x="15" y="196"/>
                  </a:cubicBezTo>
                  <a:cubicBezTo>
                    <a:pt x="15" y="195"/>
                    <a:pt x="19" y="194"/>
                    <a:pt x="20" y="193"/>
                  </a:cubicBezTo>
                  <a:cubicBezTo>
                    <a:pt x="20" y="193"/>
                    <a:pt x="19" y="190"/>
                    <a:pt x="18" y="189"/>
                  </a:cubicBezTo>
                  <a:cubicBezTo>
                    <a:pt x="18" y="188"/>
                    <a:pt x="20" y="187"/>
                    <a:pt x="22" y="186"/>
                  </a:cubicBezTo>
                  <a:cubicBezTo>
                    <a:pt x="23" y="184"/>
                    <a:pt x="25" y="183"/>
                    <a:pt x="25" y="181"/>
                  </a:cubicBezTo>
                  <a:cubicBezTo>
                    <a:pt x="25" y="179"/>
                    <a:pt x="24" y="179"/>
                    <a:pt x="24" y="178"/>
                  </a:cubicBezTo>
                  <a:cubicBezTo>
                    <a:pt x="24" y="176"/>
                    <a:pt x="23" y="175"/>
                    <a:pt x="23" y="174"/>
                  </a:cubicBezTo>
                  <a:cubicBezTo>
                    <a:pt x="23" y="172"/>
                    <a:pt x="24" y="172"/>
                    <a:pt x="25" y="172"/>
                  </a:cubicBezTo>
                  <a:cubicBezTo>
                    <a:pt x="26" y="171"/>
                    <a:pt x="26" y="170"/>
                    <a:pt x="26" y="169"/>
                  </a:cubicBezTo>
                  <a:cubicBezTo>
                    <a:pt x="26" y="168"/>
                    <a:pt x="25" y="167"/>
                    <a:pt x="26" y="165"/>
                  </a:cubicBezTo>
                  <a:cubicBezTo>
                    <a:pt x="26" y="164"/>
                    <a:pt x="26" y="163"/>
                    <a:pt x="26" y="162"/>
                  </a:cubicBezTo>
                  <a:cubicBezTo>
                    <a:pt x="26" y="161"/>
                    <a:pt x="24" y="160"/>
                    <a:pt x="24" y="158"/>
                  </a:cubicBezTo>
                  <a:cubicBezTo>
                    <a:pt x="23" y="156"/>
                    <a:pt x="29" y="155"/>
                    <a:pt x="31" y="155"/>
                  </a:cubicBezTo>
                  <a:cubicBezTo>
                    <a:pt x="34" y="154"/>
                    <a:pt x="36" y="155"/>
                    <a:pt x="36" y="155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8" y="155"/>
                    <a:pt x="39" y="154"/>
                    <a:pt x="40" y="154"/>
                  </a:cubicBezTo>
                  <a:cubicBezTo>
                    <a:pt x="41" y="153"/>
                    <a:pt x="41" y="153"/>
                    <a:pt x="42" y="152"/>
                  </a:cubicBezTo>
                  <a:cubicBezTo>
                    <a:pt x="43" y="151"/>
                    <a:pt x="43" y="149"/>
                    <a:pt x="44" y="148"/>
                  </a:cubicBezTo>
                  <a:cubicBezTo>
                    <a:pt x="46" y="148"/>
                    <a:pt x="46" y="150"/>
                    <a:pt x="46" y="150"/>
                  </a:cubicBezTo>
                  <a:cubicBezTo>
                    <a:pt x="47" y="151"/>
                    <a:pt x="48" y="153"/>
                    <a:pt x="48" y="153"/>
                  </a:cubicBezTo>
                  <a:cubicBezTo>
                    <a:pt x="48" y="154"/>
                    <a:pt x="48" y="155"/>
                    <a:pt x="47" y="155"/>
                  </a:cubicBezTo>
                  <a:cubicBezTo>
                    <a:pt x="47" y="156"/>
                    <a:pt x="49" y="157"/>
                    <a:pt x="50" y="159"/>
                  </a:cubicBezTo>
                  <a:cubicBezTo>
                    <a:pt x="50" y="160"/>
                    <a:pt x="53" y="161"/>
                    <a:pt x="56" y="160"/>
                  </a:cubicBezTo>
                  <a:cubicBezTo>
                    <a:pt x="58" y="160"/>
                    <a:pt x="56" y="155"/>
                    <a:pt x="56" y="153"/>
                  </a:cubicBezTo>
                  <a:cubicBezTo>
                    <a:pt x="56" y="151"/>
                    <a:pt x="58" y="151"/>
                    <a:pt x="58" y="151"/>
                  </a:cubicBezTo>
                  <a:cubicBezTo>
                    <a:pt x="59" y="151"/>
                    <a:pt x="61" y="148"/>
                    <a:pt x="63" y="148"/>
                  </a:cubicBezTo>
                  <a:cubicBezTo>
                    <a:pt x="64" y="148"/>
                    <a:pt x="64" y="150"/>
                    <a:pt x="66" y="151"/>
                  </a:cubicBezTo>
                  <a:cubicBezTo>
                    <a:pt x="68" y="152"/>
                    <a:pt x="68" y="150"/>
                    <a:pt x="69" y="150"/>
                  </a:cubicBezTo>
                  <a:cubicBezTo>
                    <a:pt x="70" y="149"/>
                    <a:pt x="70" y="146"/>
                    <a:pt x="70" y="145"/>
                  </a:cubicBezTo>
                  <a:cubicBezTo>
                    <a:pt x="71" y="144"/>
                    <a:pt x="73" y="144"/>
                    <a:pt x="75" y="144"/>
                  </a:cubicBezTo>
                  <a:cubicBezTo>
                    <a:pt x="76" y="145"/>
                    <a:pt x="78" y="146"/>
                    <a:pt x="79" y="147"/>
                  </a:cubicBezTo>
                  <a:cubicBezTo>
                    <a:pt x="80" y="148"/>
                    <a:pt x="81" y="147"/>
                    <a:pt x="82" y="146"/>
                  </a:cubicBezTo>
                  <a:cubicBezTo>
                    <a:pt x="83" y="144"/>
                    <a:pt x="87" y="146"/>
                    <a:pt x="88" y="146"/>
                  </a:cubicBezTo>
                  <a:cubicBezTo>
                    <a:pt x="90" y="146"/>
                    <a:pt x="91" y="146"/>
                    <a:pt x="94" y="145"/>
                  </a:cubicBezTo>
                  <a:cubicBezTo>
                    <a:pt x="98" y="143"/>
                    <a:pt x="97" y="143"/>
                    <a:pt x="99" y="140"/>
                  </a:cubicBezTo>
                  <a:cubicBezTo>
                    <a:pt x="100" y="138"/>
                    <a:pt x="102" y="139"/>
                    <a:pt x="104" y="139"/>
                  </a:cubicBezTo>
                  <a:cubicBezTo>
                    <a:pt x="105" y="139"/>
                    <a:pt x="110" y="139"/>
                    <a:pt x="110" y="138"/>
                  </a:cubicBezTo>
                  <a:cubicBezTo>
                    <a:pt x="111" y="138"/>
                    <a:pt x="112" y="137"/>
                    <a:pt x="113" y="137"/>
                  </a:cubicBezTo>
                  <a:cubicBezTo>
                    <a:pt x="115" y="138"/>
                    <a:pt x="115" y="140"/>
                    <a:pt x="116" y="141"/>
                  </a:cubicBezTo>
                  <a:cubicBezTo>
                    <a:pt x="117" y="142"/>
                    <a:pt x="118" y="142"/>
                    <a:pt x="120" y="142"/>
                  </a:cubicBezTo>
                  <a:cubicBezTo>
                    <a:pt x="122" y="141"/>
                    <a:pt x="124" y="140"/>
                    <a:pt x="125" y="139"/>
                  </a:cubicBezTo>
                  <a:cubicBezTo>
                    <a:pt x="127" y="139"/>
                    <a:pt x="128" y="138"/>
                    <a:pt x="129" y="137"/>
                  </a:cubicBezTo>
                  <a:cubicBezTo>
                    <a:pt x="131" y="136"/>
                    <a:pt x="131" y="136"/>
                    <a:pt x="131" y="134"/>
                  </a:cubicBezTo>
                  <a:cubicBezTo>
                    <a:pt x="132" y="133"/>
                    <a:pt x="131" y="132"/>
                    <a:pt x="131" y="130"/>
                  </a:cubicBezTo>
                  <a:cubicBezTo>
                    <a:pt x="130" y="128"/>
                    <a:pt x="132" y="127"/>
                    <a:pt x="134" y="126"/>
                  </a:cubicBezTo>
                  <a:cubicBezTo>
                    <a:pt x="135" y="126"/>
                    <a:pt x="135" y="127"/>
                    <a:pt x="137" y="128"/>
                  </a:cubicBezTo>
                  <a:cubicBezTo>
                    <a:pt x="139" y="129"/>
                    <a:pt x="139" y="130"/>
                    <a:pt x="142" y="130"/>
                  </a:cubicBezTo>
                  <a:cubicBezTo>
                    <a:pt x="144" y="130"/>
                    <a:pt x="144" y="130"/>
                    <a:pt x="144" y="128"/>
                  </a:cubicBezTo>
                  <a:cubicBezTo>
                    <a:pt x="144" y="127"/>
                    <a:pt x="144" y="126"/>
                    <a:pt x="143" y="125"/>
                  </a:cubicBezTo>
                  <a:cubicBezTo>
                    <a:pt x="142" y="124"/>
                    <a:pt x="141" y="124"/>
                    <a:pt x="140" y="123"/>
                  </a:cubicBezTo>
                  <a:cubicBezTo>
                    <a:pt x="139" y="122"/>
                    <a:pt x="140" y="121"/>
                    <a:pt x="142" y="120"/>
                  </a:cubicBezTo>
                  <a:cubicBezTo>
                    <a:pt x="143" y="118"/>
                    <a:pt x="144" y="121"/>
                    <a:pt x="147" y="120"/>
                  </a:cubicBezTo>
                  <a:cubicBezTo>
                    <a:pt x="149" y="119"/>
                    <a:pt x="147" y="118"/>
                    <a:pt x="148" y="115"/>
                  </a:cubicBezTo>
                  <a:cubicBezTo>
                    <a:pt x="148" y="112"/>
                    <a:pt x="149" y="113"/>
                    <a:pt x="150" y="112"/>
                  </a:cubicBezTo>
                  <a:cubicBezTo>
                    <a:pt x="151" y="111"/>
                    <a:pt x="151" y="111"/>
                    <a:pt x="151" y="109"/>
                  </a:cubicBezTo>
                  <a:cubicBezTo>
                    <a:pt x="151" y="108"/>
                    <a:pt x="150" y="108"/>
                    <a:pt x="149" y="106"/>
                  </a:cubicBezTo>
                  <a:cubicBezTo>
                    <a:pt x="148" y="104"/>
                    <a:pt x="147" y="106"/>
                    <a:pt x="146" y="106"/>
                  </a:cubicBezTo>
                  <a:cubicBezTo>
                    <a:pt x="144" y="106"/>
                    <a:pt x="142" y="104"/>
                    <a:pt x="142" y="103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4" y="100"/>
                    <a:pt x="143" y="99"/>
                    <a:pt x="144" y="97"/>
                  </a:cubicBezTo>
                  <a:cubicBezTo>
                    <a:pt x="144" y="95"/>
                    <a:pt x="146" y="94"/>
                    <a:pt x="148" y="94"/>
                  </a:cubicBezTo>
                  <a:cubicBezTo>
                    <a:pt x="149" y="95"/>
                    <a:pt x="149" y="96"/>
                    <a:pt x="149" y="97"/>
                  </a:cubicBezTo>
                  <a:cubicBezTo>
                    <a:pt x="150" y="97"/>
                    <a:pt x="152" y="97"/>
                    <a:pt x="153" y="97"/>
                  </a:cubicBezTo>
                  <a:cubicBezTo>
                    <a:pt x="155" y="96"/>
                    <a:pt x="157" y="97"/>
                    <a:pt x="160" y="97"/>
                  </a:cubicBezTo>
                  <a:cubicBezTo>
                    <a:pt x="162" y="97"/>
                    <a:pt x="162" y="94"/>
                    <a:pt x="162" y="92"/>
                  </a:cubicBezTo>
                  <a:cubicBezTo>
                    <a:pt x="163" y="90"/>
                    <a:pt x="162" y="89"/>
                    <a:pt x="162" y="88"/>
                  </a:cubicBezTo>
                  <a:cubicBezTo>
                    <a:pt x="161" y="87"/>
                    <a:pt x="159" y="86"/>
                    <a:pt x="158" y="85"/>
                  </a:cubicBezTo>
                  <a:cubicBezTo>
                    <a:pt x="158" y="83"/>
                    <a:pt x="157" y="78"/>
                    <a:pt x="157" y="78"/>
                  </a:cubicBezTo>
                  <a:cubicBezTo>
                    <a:pt x="157" y="77"/>
                    <a:pt x="157" y="76"/>
                    <a:pt x="156" y="74"/>
                  </a:cubicBezTo>
                  <a:cubicBezTo>
                    <a:pt x="155" y="73"/>
                    <a:pt x="154" y="71"/>
                    <a:pt x="154" y="70"/>
                  </a:cubicBezTo>
                  <a:cubicBezTo>
                    <a:pt x="155" y="69"/>
                    <a:pt x="157" y="70"/>
                    <a:pt x="159" y="70"/>
                  </a:cubicBezTo>
                  <a:cubicBezTo>
                    <a:pt x="160" y="70"/>
                    <a:pt x="166" y="64"/>
                    <a:pt x="169" y="60"/>
                  </a:cubicBezTo>
                  <a:cubicBezTo>
                    <a:pt x="172" y="56"/>
                    <a:pt x="170" y="57"/>
                    <a:pt x="170" y="55"/>
                  </a:cubicBezTo>
                  <a:cubicBezTo>
                    <a:pt x="170" y="53"/>
                    <a:pt x="172" y="52"/>
                    <a:pt x="175" y="52"/>
                  </a:cubicBezTo>
                  <a:cubicBezTo>
                    <a:pt x="177" y="52"/>
                    <a:pt x="180" y="51"/>
                    <a:pt x="181" y="49"/>
                  </a:cubicBezTo>
                  <a:cubicBezTo>
                    <a:pt x="181" y="47"/>
                    <a:pt x="184" y="47"/>
                    <a:pt x="185" y="45"/>
                  </a:cubicBezTo>
                  <a:cubicBezTo>
                    <a:pt x="187" y="44"/>
                    <a:pt x="188" y="44"/>
                    <a:pt x="189" y="43"/>
                  </a:cubicBezTo>
                  <a:cubicBezTo>
                    <a:pt x="190" y="42"/>
                    <a:pt x="189" y="41"/>
                    <a:pt x="188" y="40"/>
                  </a:cubicBezTo>
                  <a:cubicBezTo>
                    <a:pt x="187" y="38"/>
                    <a:pt x="188" y="35"/>
                    <a:pt x="188" y="34"/>
                  </a:cubicBezTo>
                  <a:cubicBezTo>
                    <a:pt x="189" y="33"/>
                    <a:pt x="192" y="33"/>
                    <a:pt x="193" y="32"/>
                  </a:cubicBezTo>
                  <a:cubicBezTo>
                    <a:pt x="195" y="31"/>
                    <a:pt x="193" y="31"/>
                    <a:pt x="193" y="29"/>
                  </a:cubicBezTo>
                  <a:cubicBezTo>
                    <a:pt x="193" y="27"/>
                    <a:pt x="195" y="28"/>
                    <a:pt x="197" y="27"/>
                  </a:cubicBezTo>
                  <a:cubicBezTo>
                    <a:pt x="199" y="26"/>
                    <a:pt x="201" y="25"/>
                    <a:pt x="202" y="25"/>
                  </a:cubicBezTo>
                  <a:cubicBezTo>
                    <a:pt x="203" y="24"/>
                    <a:pt x="202" y="22"/>
                    <a:pt x="201" y="21"/>
                  </a:cubicBezTo>
                  <a:cubicBezTo>
                    <a:pt x="200" y="20"/>
                    <a:pt x="199" y="19"/>
                    <a:pt x="199" y="18"/>
                  </a:cubicBezTo>
                  <a:cubicBezTo>
                    <a:pt x="199" y="17"/>
                    <a:pt x="200" y="17"/>
                    <a:pt x="201" y="17"/>
                  </a:cubicBezTo>
                  <a:cubicBezTo>
                    <a:pt x="202" y="17"/>
                    <a:pt x="202" y="16"/>
                    <a:pt x="201" y="14"/>
                  </a:cubicBezTo>
                  <a:cubicBezTo>
                    <a:pt x="200" y="13"/>
                    <a:pt x="199" y="11"/>
                    <a:pt x="199" y="10"/>
                  </a:cubicBezTo>
                  <a:cubicBezTo>
                    <a:pt x="198" y="8"/>
                    <a:pt x="197" y="5"/>
                    <a:pt x="198" y="4"/>
                  </a:cubicBezTo>
                  <a:cubicBezTo>
                    <a:pt x="199" y="2"/>
                    <a:pt x="202" y="3"/>
                    <a:pt x="203" y="3"/>
                  </a:cubicBezTo>
                  <a:cubicBezTo>
                    <a:pt x="204" y="3"/>
                    <a:pt x="206" y="2"/>
                    <a:pt x="207" y="1"/>
                  </a:cubicBezTo>
                  <a:cubicBezTo>
                    <a:pt x="208" y="1"/>
                    <a:pt x="211" y="0"/>
                    <a:pt x="211" y="0"/>
                  </a:cubicBezTo>
                  <a:cubicBezTo>
                    <a:pt x="211" y="0"/>
                    <a:pt x="212" y="1"/>
                    <a:pt x="213" y="1"/>
                  </a:cubicBezTo>
                  <a:cubicBezTo>
                    <a:pt x="214" y="1"/>
                    <a:pt x="215" y="1"/>
                    <a:pt x="216" y="0"/>
                  </a:cubicBezTo>
                  <a:cubicBezTo>
                    <a:pt x="217" y="0"/>
                    <a:pt x="221" y="1"/>
                    <a:pt x="223" y="2"/>
                  </a:cubicBezTo>
                  <a:cubicBezTo>
                    <a:pt x="224" y="3"/>
                    <a:pt x="226" y="6"/>
                    <a:pt x="227" y="8"/>
                  </a:cubicBezTo>
                  <a:cubicBezTo>
                    <a:pt x="228" y="10"/>
                    <a:pt x="229" y="10"/>
                    <a:pt x="232" y="10"/>
                  </a:cubicBezTo>
                  <a:cubicBezTo>
                    <a:pt x="235" y="11"/>
                    <a:pt x="235" y="15"/>
                    <a:pt x="236" y="16"/>
                  </a:cubicBezTo>
                  <a:cubicBezTo>
                    <a:pt x="237" y="17"/>
                    <a:pt x="244" y="16"/>
                    <a:pt x="246" y="14"/>
                  </a:cubicBezTo>
                  <a:cubicBezTo>
                    <a:pt x="248" y="12"/>
                    <a:pt x="249" y="11"/>
                    <a:pt x="251" y="10"/>
                  </a:cubicBezTo>
                  <a:cubicBezTo>
                    <a:pt x="253" y="10"/>
                    <a:pt x="252" y="11"/>
                    <a:pt x="253" y="12"/>
                  </a:cubicBezTo>
                  <a:cubicBezTo>
                    <a:pt x="255" y="13"/>
                    <a:pt x="255" y="12"/>
                    <a:pt x="258" y="11"/>
                  </a:cubicBezTo>
                  <a:cubicBezTo>
                    <a:pt x="262" y="9"/>
                    <a:pt x="263" y="11"/>
                    <a:pt x="264" y="11"/>
                  </a:cubicBezTo>
                  <a:cubicBezTo>
                    <a:pt x="264" y="10"/>
                    <a:pt x="266" y="10"/>
                    <a:pt x="268" y="9"/>
                  </a:cubicBezTo>
                  <a:cubicBezTo>
                    <a:pt x="268" y="10"/>
                    <a:pt x="268" y="12"/>
                    <a:pt x="268" y="13"/>
                  </a:cubicBezTo>
                  <a:cubicBezTo>
                    <a:pt x="268" y="17"/>
                    <a:pt x="265" y="20"/>
                    <a:pt x="267" y="21"/>
                  </a:cubicBezTo>
                  <a:cubicBezTo>
                    <a:pt x="267" y="21"/>
                    <a:pt x="271" y="27"/>
                    <a:pt x="272" y="30"/>
                  </a:cubicBezTo>
                  <a:cubicBezTo>
                    <a:pt x="274" y="32"/>
                    <a:pt x="276" y="32"/>
                    <a:pt x="276" y="35"/>
                  </a:cubicBezTo>
                  <a:cubicBezTo>
                    <a:pt x="276" y="38"/>
                    <a:pt x="274" y="41"/>
                    <a:pt x="274" y="41"/>
                  </a:cubicBezTo>
                  <a:cubicBezTo>
                    <a:pt x="274" y="42"/>
                    <a:pt x="274" y="47"/>
                    <a:pt x="274" y="48"/>
                  </a:cubicBezTo>
                  <a:cubicBezTo>
                    <a:pt x="274" y="50"/>
                    <a:pt x="278" y="51"/>
                    <a:pt x="278" y="52"/>
                  </a:cubicBezTo>
                  <a:cubicBezTo>
                    <a:pt x="278" y="54"/>
                    <a:pt x="278" y="60"/>
                    <a:pt x="280" y="61"/>
                  </a:cubicBezTo>
                  <a:cubicBezTo>
                    <a:pt x="282" y="61"/>
                    <a:pt x="285" y="62"/>
                    <a:pt x="285" y="61"/>
                  </a:cubicBezTo>
                  <a:cubicBezTo>
                    <a:pt x="286" y="59"/>
                    <a:pt x="284" y="57"/>
                    <a:pt x="288" y="56"/>
                  </a:cubicBezTo>
                  <a:cubicBezTo>
                    <a:pt x="292" y="55"/>
                    <a:pt x="293" y="55"/>
                    <a:pt x="296" y="57"/>
                  </a:cubicBezTo>
                  <a:cubicBezTo>
                    <a:pt x="299" y="58"/>
                    <a:pt x="310" y="60"/>
                    <a:pt x="311" y="56"/>
                  </a:cubicBezTo>
                  <a:cubicBezTo>
                    <a:pt x="313" y="53"/>
                    <a:pt x="311" y="50"/>
                    <a:pt x="315" y="48"/>
                  </a:cubicBezTo>
                  <a:cubicBezTo>
                    <a:pt x="318" y="46"/>
                    <a:pt x="320" y="44"/>
                    <a:pt x="320" y="42"/>
                  </a:cubicBezTo>
                  <a:cubicBezTo>
                    <a:pt x="320" y="40"/>
                    <a:pt x="319" y="37"/>
                    <a:pt x="320" y="35"/>
                  </a:cubicBezTo>
                  <a:cubicBezTo>
                    <a:pt x="322" y="33"/>
                    <a:pt x="324" y="33"/>
                    <a:pt x="324" y="31"/>
                  </a:cubicBezTo>
                  <a:cubicBezTo>
                    <a:pt x="325" y="28"/>
                    <a:pt x="324" y="27"/>
                    <a:pt x="327" y="23"/>
                  </a:cubicBezTo>
                  <a:cubicBezTo>
                    <a:pt x="331" y="18"/>
                    <a:pt x="335" y="14"/>
                    <a:pt x="336" y="15"/>
                  </a:cubicBezTo>
                  <a:cubicBezTo>
                    <a:pt x="337" y="17"/>
                    <a:pt x="337" y="18"/>
                    <a:pt x="338" y="21"/>
                  </a:cubicBezTo>
                  <a:cubicBezTo>
                    <a:pt x="339" y="24"/>
                    <a:pt x="339" y="25"/>
                    <a:pt x="341" y="25"/>
                  </a:cubicBezTo>
                  <a:cubicBezTo>
                    <a:pt x="343" y="24"/>
                    <a:pt x="346" y="22"/>
                    <a:pt x="346" y="23"/>
                  </a:cubicBezTo>
                  <a:cubicBezTo>
                    <a:pt x="347" y="23"/>
                    <a:pt x="349" y="29"/>
                    <a:pt x="350" y="30"/>
                  </a:cubicBezTo>
                  <a:cubicBezTo>
                    <a:pt x="350" y="31"/>
                    <a:pt x="351" y="34"/>
                    <a:pt x="351" y="34"/>
                  </a:cubicBezTo>
                  <a:cubicBezTo>
                    <a:pt x="351" y="34"/>
                    <a:pt x="355" y="32"/>
                    <a:pt x="355" y="35"/>
                  </a:cubicBezTo>
                  <a:cubicBezTo>
                    <a:pt x="356" y="38"/>
                    <a:pt x="356" y="37"/>
                    <a:pt x="355" y="40"/>
                  </a:cubicBezTo>
                  <a:cubicBezTo>
                    <a:pt x="355" y="43"/>
                    <a:pt x="355" y="47"/>
                    <a:pt x="358" y="52"/>
                  </a:cubicBezTo>
                  <a:cubicBezTo>
                    <a:pt x="361" y="56"/>
                    <a:pt x="364" y="53"/>
                    <a:pt x="365" y="49"/>
                  </a:cubicBezTo>
                  <a:cubicBezTo>
                    <a:pt x="367" y="45"/>
                    <a:pt x="367" y="42"/>
                    <a:pt x="368" y="39"/>
                  </a:cubicBezTo>
                  <a:cubicBezTo>
                    <a:pt x="369" y="35"/>
                    <a:pt x="371" y="33"/>
                    <a:pt x="372" y="29"/>
                  </a:cubicBezTo>
                  <a:cubicBezTo>
                    <a:pt x="374" y="25"/>
                    <a:pt x="374" y="20"/>
                    <a:pt x="375" y="20"/>
                  </a:cubicBezTo>
                  <a:cubicBezTo>
                    <a:pt x="375" y="19"/>
                    <a:pt x="378" y="20"/>
                    <a:pt x="380" y="21"/>
                  </a:cubicBezTo>
                  <a:cubicBezTo>
                    <a:pt x="381" y="23"/>
                    <a:pt x="387" y="24"/>
                    <a:pt x="387" y="23"/>
                  </a:cubicBezTo>
                  <a:cubicBezTo>
                    <a:pt x="387" y="22"/>
                    <a:pt x="388" y="21"/>
                    <a:pt x="387" y="17"/>
                  </a:cubicBezTo>
                  <a:cubicBezTo>
                    <a:pt x="386" y="13"/>
                    <a:pt x="386" y="11"/>
                    <a:pt x="386" y="11"/>
                  </a:cubicBezTo>
                  <a:cubicBezTo>
                    <a:pt x="387" y="11"/>
                    <a:pt x="390" y="16"/>
                    <a:pt x="393" y="13"/>
                  </a:cubicBezTo>
                  <a:cubicBezTo>
                    <a:pt x="397" y="11"/>
                    <a:pt x="396" y="8"/>
                    <a:pt x="399" y="9"/>
                  </a:cubicBezTo>
                  <a:cubicBezTo>
                    <a:pt x="403" y="9"/>
                    <a:pt x="405" y="8"/>
                    <a:pt x="405" y="13"/>
                  </a:cubicBezTo>
                  <a:cubicBezTo>
                    <a:pt x="405" y="18"/>
                    <a:pt x="403" y="20"/>
                    <a:pt x="406" y="24"/>
                  </a:cubicBezTo>
                  <a:cubicBezTo>
                    <a:pt x="409" y="29"/>
                    <a:pt x="410" y="29"/>
                    <a:pt x="412" y="30"/>
                  </a:cubicBezTo>
                  <a:cubicBezTo>
                    <a:pt x="414" y="31"/>
                    <a:pt x="419" y="31"/>
                    <a:pt x="420" y="30"/>
                  </a:cubicBezTo>
                  <a:cubicBezTo>
                    <a:pt x="421" y="29"/>
                    <a:pt x="423" y="27"/>
                    <a:pt x="424" y="25"/>
                  </a:cubicBezTo>
                  <a:cubicBezTo>
                    <a:pt x="425" y="23"/>
                    <a:pt x="427" y="21"/>
                    <a:pt x="428" y="21"/>
                  </a:cubicBezTo>
                  <a:cubicBezTo>
                    <a:pt x="430" y="22"/>
                    <a:pt x="428" y="27"/>
                    <a:pt x="429" y="28"/>
                  </a:cubicBezTo>
                  <a:cubicBezTo>
                    <a:pt x="431" y="29"/>
                    <a:pt x="431" y="30"/>
                    <a:pt x="434" y="29"/>
                  </a:cubicBezTo>
                  <a:cubicBezTo>
                    <a:pt x="437" y="28"/>
                    <a:pt x="439" y="22"/>
                    <a:pt x="442" y="27"/>
                  </a:cubicBezTo>
                  <a:cubicBezTo>
                    <a:pt x="445" y="33"/>
                    <a:pt x="445" y="35"/>
                    <a:pt x="448" y="38"/>
                  </a:cubicBezTo>
                  <a:cubicBezTo>
                    <a:pt x="451" y="41"/>
                    <a:pt x="452" y="42"/>
                    <a:pt x="453" y="46"/>
                  </a:cubicBezTo>
                  <a:cubicBezTo>
                    <a:pt x="453" y="50"/>
                    <a:pt x="451" y="50"/>
                    <a:pt x="454" y="55"/>
                  </a:cubicBezTo>
                  <a:cubicBezTo>
                    <a:pt x="456" y="60"/>
                    <a:pt x="456" y="59"/>
                    <a:pt x="459" y="63"/>
                  </a:cubicBezTo>
                  <a:cubicBezTo>
                    <a:pt x="461" y="68"/>
                    <a:pt x="464" y="77"/>
                    <a:pt x="464" y="77"/>
                  </a:cubicBezTo>
                  <a:cubicBezTo>
                    <a:pt x="464" y="78"/>
                    <a:pt x="461" y="85"/>
                    <a:pt x="463" y="86"/>
                  </a:cubicBezTo>
                  <a:cubicBezTo>
                    <a:pt x="465" y="87"/>
                    <a:pt x="466" y="85"/>
                    <a:pt x="469" y="87"/>
                  </a:cubicBezTo>
                  <a:cubicBezTo>
                    <a:pt x="472" y="88"/>
                    <a:pt x="473" y="90"/>
                    <a:pt x="472" y="92"/>
                  </a:cubicBezTo>
                  <a:cubicBezTo>
                    <a:pt x="471" y="95"/>
                    <a:pt x="470" y="95"/>
                    <a:pt x="471" y="98"/>
                  </a:cubicBezTo>
                  <a:cubicBezTo>
                    <a:pt x="472" y="100"/>
                    <a:pt x="469" y="99"/>
                    <a:pt x="474" y="101"/>
                  </a:cubicBezTo>
                  <a:cubicBezTo>
                    <a:pt x="478" y="103"/>
                    <a:pt x="479" y="100"/>
                    <a:pt x="481" y="101"/>
                  </a:cubicBezTo>
                  <a:cubicBezTo>
                    <a:pt x="483" y="102"/>
                    <a:pt x="487" y="104"/>
                    <a:pt x="488" y="105"/>
                  </a:cubicBezTo>
                  <a:cubicBezTo>
                    <a:pt x="489" y="106"/>
                    <a:pt x="496" y="108"/>
                    <a:pt x="497" y="107"/>
                  </a:cubicBezTo>
                  <a:cubicBezTo>
                    <a:pt x="498" y="107"/>
                    <a:pt x="499" y="103"/>
                    <a:pt x="500" y="101"/>
                  </a:cubicBezTo>
                  <a:cubicBezTo>
                    <a:pt x="501" y="99"/>
                    <a:pt x="501" y="98"/>
                    <a:pt x="502" y="98"/>
                  </a:cubicBezTo>
                  <a:cubicBezTo>
                    <a:pt x="503" y="98"/>
                    <a:pt x="504" y="94"/>
                    <a:pt x="505" y="97"/>
                  </a:cubicBezTo>
                  <a:cubicBezTo>
                    <a:pt x="507" y="100"/>
                    <a:pt x="507" y="101"/>
                    <a:pt x="507" y="103"/>
                  </a:cubicBezTo>
                  <a:cubicBezTo>
                    <a:pt x="508" y="104"/>
                    <a:pt x="505" y="106"/>
                    <a:pt x="510" y="105"/>
                  </a:cubicBezTo>
                  <a:cubicBezTo>
                    <a:pt x="515" y="104"/>
                    <a:pt x="516" y="103"/>
                    <a:pt x="516" y="101"/>
                  </a:cubicBezTo>
                  <a:cubicBezTo>
                    <a:pt x="517" y="99"/>
                    <a:pt x="514" y="93"/>
                    <a:pt x="519" y="97"/>
                  </a:cubicBezTo>
                  <a:cubicBezTo>
                    <a:pt x="524" y="100"/>
                    <a:pt x="526" y="102"/>
                    <a:pt x="526" y="102"/>
                  </a:cubicBezTo>
                  <a:cubicBezTo>
                    <a:pt x="526" y="102"/>
                    <a:pt x="533" y="108"/>
                    <a:pt x="534" y="107"/>
                  </a:cubicBezTo>
                  <a:cubicBezTo>
                    <a:pt x="535" y="107"/>
                    <a:pt x="535" y="106"/>
                    <a:pt x="535" y="106"/>
                  </a:cubicBezTo>
                  <a:cubicBezTo>
                    <a:pt x="536" y="107"/>
                    <a:pt x="536" y="108"/>
                    <a:pt x="537" y="109"/>
                  </a:cubicBezTo>
                  <a:cubicBezTo>
                    <a:pt x="542" y="116"/>
                    <a:pt x="543" y="118"/>
                    <a:pt x="543" y="122"/>
                  </a:cubicBezTo>
                  <a:cubicBezTo>
                    <a:pt x="543" y="127"/>
                    <a:pt x="540" y="130"/>
                    <a:pt x="544" y="131"/>
                  </a:cubicBezTo>
                  <a:cubicBezTo>
                    <a:pt x="548" y="133"/>
                    <a:pt x="548" y="131"/>
                    <a:pt x="550" y="133"/>
                  </a:cubicBezTo>
                  <a:cubicBezTo>
                    <a:pt x="551" y="135"/>
                    <a:pt x="549" y="137"/>
                    <a:pt x="553" y="140"/>
                  </a:cubicBezTo>
                  <a:cubicBezTo>
                    <a:pt x="557" y="143"/>
                    <a:pt x="560" y="145"/>
                    <a:pt x="558" y="146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91">
              <a:extLst>
                <a:ext uri="{FF2B5EF4-FFF2-40B4-BE49-F238E27FC236}">
                  <a16:creationId xmlns:a16="http://schemas.microsoft.com/office/drawing/2014/main" id="{E7A6ABDD-340C-455A-A941-E07A4C87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63" y="3344863"/>
              <a:ext cx="1952625" cy="1425575"/>
            </a:xfrm>
            <a:custGeom>
              <a:avLst/>
              <a:gdLst>
                <a:gd name="T0" fmla="*/ 517 w 518"/>
                <a:gd name="T1" fmla="*/ 201 h 378"/>
                <a:gd name="T2" fmla="*/ 501 w 518"/>
                <a:gd name="T3" fmla="*/ 213 h 378"/>
                <a:gd name="T4" fmla="*/ 481 w 518"/>
                <a:gd name="T5" fmla="*/ 223 h 378"/>
                <a:gd name="T6" fmla="*/ 469 w 518"/>
                <a:gd name="T7" fmla="*/ 228 h 378"/>
                <a:gd name="T8" fmla="*/ 453 w 518"/>
                <a:gd name="T9" fmla="*/ 238 h 378"/>
                <a:gd name="T10" fmla="*/ 428 w 518"/>
                <a:gd name="T11" fmla="*/ 233 h 378"/>
                <a:gd name="T12" fmla="*/ 442 w 518"/>
                <a:gd name="T13" fmla="*/ 266 h 378"/>
                <a:gd name="T14" fmla="*/ 403 w 518"/>
                <a:gd name="T15" fmla="*/ 275 h 378"/>
                <a:gd name="T16" fmla="*/ 369 w 518"/>
                <a:gd name="T17" fmla="*/ 308 h 378"/>
                <a:gd name="T18" fmla="*/ 357 w 518"/>
                <a:gd name="T19" fmla="*/ 331 h 378"/>
                <a:gd name="T20" fmla="*/ 360 w 518"/>
                <a:gd name="T21" fmla="*/ 345 h 378"/>
                <a:gd name="T22" fmla="*/ 377 w 518"/>
                <a:gd name="T23" fmla="*/ 354 h 378"/>
                <a:gd name="T24" fmla="*/ 372 w 518"/>
                <a:gd name="T25" fmla="*/ 371 h 378"/>
                <a:gd name="T26" fmla="*/ 356 w 518"/>
                <a:gd name="T27" fmla="*/ 377 h 378"/>
                <a:gd name="T28" fmla="*/ 340 w 518"/>
                <a:gd name="T29" fmla="*/ 365 h 378"/>
                <a:gd name="T30" fmla="*/ 322 w 518"/>
                <a:gd name="T31" fmla="*/ 351 h 378"/>
                <a:gd name="T32" fmla="*/ 276 w 518"/>
                <a:gd name="T33" fmla="*/ 350 h 378"/>
                <a:gd name="T34" fmla="*/ 242 w 518"/>
                <a:gd name="T35" fmla="*/ 356 h 378"/>
                <a:gd name="T36" fmla="*/ 209 w 518"/>
                <a:gd name="T37" fmla="*/ 354 h 378"/>
                <a:gd name="T38" fmla="*/ 189 w 518"/>
                <a:gd name="T39" fmla="*/ 308 h 378"/>
                <a:gd name="T40" fmla="*/ 159 w 518"/>
                <a:gd name="T41" fmla="*/ 278 h 378"/>
                <a:gd name="T42" fmla="*/ 121 w 518"/>
                <a:gd name="T43" fmla="*/ 264 h 378"/>
                <a:gd name="T44" fmla="*/ 100 w 518"/>
                <a:gd name="T45" fmla="*/ 302 h 378"/>
                <a:gd name="T46" fmla="*/ 76 w 518"/>
                <a:gd name="T47" fmla="*/ 278 h 378"/>
                <a:gd name="T48" fmla="*/ 50 w 518"/>
                <a:gd name="T49" fmla="*/ 301 h 378"/>
                <a:gd name="T50" fmla="*/ 9 w 518"/>
                <a:gd name="T51" fmla="*/ 301 h 378"/>
                <a:gd name="T52" fmla="*/ 5 w 518"/>
                <a:gd name="T53" fmla="*/ 262 h 378"/>
                <a:gd name="T54" fmla="*/ 14 w 518"/>
                <a:gd name="T55" fmla="*/ 239 h 378"/>
                <a:gd name="T56" fmla="*/ 24 w 518"/>
                <a:gd name="T57" fmla="*/ 215 h 378"/>
                <a:gd name="T58" fmla="*/ 49 w 518"/>
                <a:gd name="T59" fmla="*/ 201 h 378"/>
                <a:gd name="T60" fmla="*/ 47 w 518"/>
                <a:gd name="T61" fmla="*/ 165 h 378"/>
                <a:gd name="T62" fmla="*/ 36 w 518"/>
                <a:gd name="T63" fmla="*/ 138 h 378"/>
                <a:gd name="T64" fmla="*/ 54 w 518"/>
                <a:gd name="T65" fmla="*/ 119 h 378"/>
                <a:gd name="T66" fmla="*/ 46 w 518"/>
                <a:gd name="T67" fmla="*/ 80 h 378"/>
                <a:gd name="T68" fmla="*/ 27 w 518"/>
                <a:gd name="T69" fmla="*/ 62 h 378"/>
                <a:gd name="T70" fmla="*/ 30 w 518"/>
                <a:gd name="T71" fmla="*/ 43 h 378"/>
                <a:gd name="T72" fmla="*/ 52 w 518"/>
                <a:gd name="T73" fmla="*/ 20 h 378"/>
                <a:gd name="T74" fmla="*/ 71 w 518"/>
                <a:gd name="T75" fmla="*/ 10 h 378"/>
                <a:gd name="T76" fmla="*/ 112 w 518"/>
                <a:gd name="T77" fmla="*/ 16 h 378"/>
                <a:gd name="T78" fmla="*/ 144 w 518"/>
                <a:gd name="T79" fmla="*/ 19 h 378"/>
                <a:gd name="T80" fmla="*/ 166 w 518"/>
                <a:gd name="T81" fmla="*/ 28 h 378"/>
                <a:gd name="T82" fmla="*/ 194 w 518"/>
                <a:gd name="T83" fmla="*/ 49 h 378"/>
                <a:gd name="T84" fmla="*/ 186 w 518"/>
                <a:gd name="T85" fmla="*/ 82 h 378"/>
                <a:gd name="T86" fmla="*/ 225 w 518"/>
                <a:gd name="T87" fmla="*/ 88 h 378"/>
                <a:gd name="T88" fmla="*/ 250 w 518"/>
                <a:gd name="T89" fmla="*/ 71 h 378"/>
                <a:gd name="T90" fmla="*/ 267 w 518"/>
                <a:gd name="T91" fmla="*/ 76 h 378"/>
                <a:gd name="T92" fmla="*/ 286 w 518"/>
                <a:gd name="T93" fmla="*/ 40 h 378"/>
                <a:gd name="T94" fmla="*/ 316 w 518"/>
                <a:gd name="T95" fmla="*/ 35 h 378"/>
                <a:gd name="T96" fmla="*/ 333 w 518"/>
                <a:gd name="T97" fmla="*/ 55 h 378"/>
                <a:gd name="T98" fmla="*/ 342 w 518"/>
                <a:gd name="T99" fmla="*/ 67 h 378"/>
                <a:gd name="T100" fmla="*/ 372 w 518"/>
                <a:gd name="T101" fmla="*/ 68 h 378"/>
                <a:gd name="T102" fmla="*/ 402 w 518"/>
                <a:gd name="T103" fmla="*/ 47 h 378"/>
                <a:gd name="T104" fmla="*/ 409 w 518"/>
                <a:gd name="T105" fmla="*/ 73 h 378"/>
                <a:gd name="T106" fmla="*/ 404 w 518"/>
                <a:gd name="T107" fmla="*/ 83 h 378"/>
                <a:gd name="T108" fmla="*/ 422 w 518"/>
                <a:gd name="T109" fmla="*/ 56 h 378"/>
                <a:gd name="T110" fmla="*/ 448 w 518"/>
                <a:gd name="T111" fmla="*/ 45 h 378"/>
                <a:gd name="T112" fmla="*/ 481 w 518"/>
                <a:gd name="T113" fmla="*/ 65 h 378"/>
                <a:gd name="T114" fmla="*/ 488 w 518"/>
                <a:gd name="T115" fmla="*/ 94 h 378"/>
                <a:gd name="T116" fmla="*/ 502 w 518"/>
                <a:gd name="T117" fmla="*/ 113 h 378"/>
                <a:gd name="T118" fmla="*/ 479 w 518"/>
                <a:gd name="T119" fmla="*/ 130 h 378"/>
                <a:gd name="T120" fmla="*/ 499 w 518"/>
                <a:gd name="T121" fmla="*/ 151 h 378"/>
                <a:gd name="T122" fmla="*/ 501 w 518"/>
                <a:gd name="T123" fmla="*/ 168 h 378"/>
                <a:gd name="T124" fmla="*/ 515 w 518"/>
                <a:gd name="T125" fmla="*/ 181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8" h="378">
                  <a:moveTo>
                    <a:pt x="518" y="185"/>
                  </a:moveTo>
                  <a:cubicBezTo>
                    <a:pt x="518" y="186"/>
                    <a:pt x="516" y="187"/>
                    <a:pt x="516" y="189"/>
                  </a:cubicBezTo>
                  <a:cubicBezTo>
                    <a:pt x="516" y="190"/>
                    <a:pt x="517" y="191"/>
                    <a:pt x="517" y="192"/>
                  </a:cubicBezTo>
                  <a:cubicBezTo>
                    <a:pt x="517" y="193"/>
                    <a:pt x="517" y="194"/>
                    <a:pt x="516" y="195"/>
                  </a:cubicBezTo>
                  <a:cubicBezTo>
                    <a:pt x="515" y="195"/>
                    <a:pt x="515" y="196"/>
                    <a:pt x="515" y="197"/>
                  </a:cubicBezTo>
                  <a:cubicBezTo>
                    <a:pt x="515" y="198"/>
                    <a:pt x="516" y="198"/>
                    <a:pt x="516" y="199"/>
                  </a:cubicBezTo>
                  <a:cubicBezTo>
                    <a:pt x="517" y="200"/>
                    <a:pt x="517" y="201"/>
                    <a:pt x="517" y="201"/>
                  </a:cubicBezTo>
                  <a:cubicBezTo>
                    <a:pt x="518" y="203"/>
                    <a:pt x="518" y="204"/>
                    <a:pt x="518" y="205"/>
                  </a:cubicBezTo>
                  <a:cubicBezTo>
                    <a:pt x="517" y="206"/>
                    <a:pt x="516" y="207"/>
                    <a:pt x="515" y="208"/>
                  </a:cubicBezTo>
                  <a:cubicBezTo>
                    <a:pt x="514" y="209"/>
                    <a:pt x="514" y="210"/>
                    <a:pt x="513" y="210"/>
                  </a:cubicBezTo>
                  <a:cubicBezTo>
                    <a:pt x="512" y="211"/>
                    <a:pt x="511" y="212"/>
                    <a:pt x="510" y="211"/>
                  </a:cubicBezTo>
                  <a:cubicBezTo>
                    <a:pt x="509" y="211"/>
                    <a:pt x="509" y="210"/>
                    <a:pt x="508" y="210"/>
                  </a:cubicBezTo>
                  <a:cubicBezTo>
                    <a:pt x="507" y="210"/>
                    <a:pt x="506" y="212"/>
                    <a:pt x="505" y="212"/>
                  </a:cubicBezTo>
                  <a:cubicBezTo>
                    <a:pt x="504" y="213"/>
                    <a:pt x="502" y="212"/>
                    <a:pt x="501" y="213"/>
                  </a:cubicBezTo>
                  <a:cubicBezTo>
                    <a:pt x="500" y="214"/>
                    <a:pt x="501" y="215"/>
                    <a:pt x="500" y="216"/>
                  </a:cubicBezTo>
                  <a:cubicBezTo>
                    <a:pt x="500" y="217"/>
                    <a:pt x="500" y="217"/>
                    <a:pt x="499" y="218"/>
                  </a:cubicBezTo>
                  <a:cubicBezTo>
                    <a:pt x="498" y="219"/>
                    <a:pt x="496" y="220"/>
                    <a:pt x="494" y="219"/>
                  </a:cubicBezTo>
                  <a:cubicBezTo>
                    <a:pt x="494" y="221"/>
                    <a:pt x="494" y="222"/>
                    <a:pt x="494" y="224"/>
                  </a:cubicBezTo>
                  <a:cubicBezTo>
                    <a:pt x="493" y="225"/>
                    <a:pt x="491" y="225"/>
                    <a:pt x="489" y="224"/>
                  </a:cubicBezTo>
                  <a:cubicBezTo>
                    <a:pt x="487" y="223"/>
                    <a:pt x="486" y="222"/>
                    <a:pt x="484" y="221"/>
                  </a:cubicBezTo>
                  <a:cubicBezTo>
                    <a:pt x="483" y="221"/>
                    <a:pt x="481" y="221"/>
                    <a:pt x="481" y="223"/>
                  </a:cubicBezTo>
                  <a:cubicBezTo>
                    <a:pt x="481" y="223"/>
                    <a:pt x="481" y="223"/>
                    <a:pt x="480" y="224"/>
                  </a:cubicBezTo>
                  <a:cubicBezTo>
                    <a:pt x="480" y="224"/>
                    <a:pt x="479" y="224"/>
                    <a:pt x="479" y="224"/>
                  </a:cubicBezTo>
                  <a:cubicBezTo>
                    <a:pt x="478" y="224"/>
                    <a:pt x="478" y="223"/>
                    <a:pt x="477" y="223"/>
                  </a:cubicBezTo>
                  <a:cubicBezTo>
                    <a:pt x="475" y="223"/>
                    <a:pt x="473" y="223"/>
                    <a:pt x="472" y="225"/>
                  </a:cubicBezTo>
                  <a:cubicBezTo>
                    <a:pt x="472" y="225"/>
                    <a:pt x="472" y="226"/>
                    <a:pt x="472" y="226"/>
                  </a:cubicBezTo>
                  <a:cubicBezTo>
                    <a:pt x="471" y="227"/>
                    <a:pt x="470" y="228"/>
                    <a:pt x="469" y="228"/>
                  </a:cubicBezTo>
                  <a:cubicBezTo>
                    <a:pt x="469" y="228"/>
                    <a:pt x="469" y="228"/>
                    <a:pt x="469" y="228"/>
                  </a:cubicBezTo>
                  <a:cubicBezTo>
                    <a:pt x="468" y="228"/>
                    <a:pt x="466" y="227"/>
                    <a:pt x="464" y="227"/>
                  </a:cubicBezTo>
                  <a:cubicBezTo>
                    <a:pt x="461" y="226"/>
                    <a:pt x="463" y="227"/>
                    <a:pt x="462" y="228"/>
                  </a:cubicBezTo>
                  <a:cubicBezTo>
                    <a:pt x="461" y="228"/>
                    <a:pt x="460" y="230"/>
                    <a:pt x="460" y="230"/>
                  </a:cubicBezTo>
                  <a:cubicBezTo>
                    <a:pt x="460" y="230"/>
                    <a:pt x="456" y="229"/>
                    <a:pt x="455" y="229"/>
                  </a:cubicBezTo>
                  <a:cubicBezTo>
                    <a:pt x="454" y="229"/>
                    <a:pt x="454" y="230"/>
                    <a:pt x="454" y="231"/>
                  </a:cubicBezTo>
                  <a:cubicBezTo>
                    <a:pt x="454" y="232"/>
                    <a:pt x="454" y="234"/>
                    <a:pt x="454" y="235"/>
                  </a:cubicBezTo>
                  <a:cubicBezTo>
                    <a:pt x="454" y="235"/>
                    <a:pt x="453" y="237"/>
                    <a:pt x="453" y="238"/>
                  </a:cubicBezTo>
                  <a:cubicBezTo>
                    <a:pt x="452" y="239"/>
                    <a:pt x="449" y="238"/>
                    <a:pt x="446" y="237"/>
                  </a:cubicBezTo>
                  <a:cubicBezTo>
                    <a:pt x="443" y="236"/>
                    <a:pt x="444" y="237"/>
                    <a:pt x="442" y="236"/>
                  </a:cubicBezTo>
                  <a:cubicBezTo>
                    <a:pt x="441" y="235"/>
                    <a:pt x="441" y="233"/>
                    <a:pt x="441" y="232"/>
                  </a:cubicBezTo>
                  <a:cubicBezTo>
                    <a:pt x="441" y="231"/>
                    <a:pt x="441" y="231"/>
                    <a:pt x="441" y="231"/>
                  </a:cubicBezTo>
                  <a:cubicBezTo>
                    <a:pt x="436" y="230"/>
                    <a:pt x="436" y="230"/>
                    <a:pt x="436" y="230"/>
                  </a:cubicBezTo>
                  <a:cubicBezTo>
                    <a:pt x="436" y="230"/>
                    <a:pt x="433" y="229"/>
                    <a:pt x="432" y="229"/>
                  </a:cubicBezTo>
                  <a:cubicBezTo>
                    <a:pt x="430" y="229"/>
                    <a:pt x="429" y="231"/>
                    <a:pt x="428" y="233"/>
                  </a:cubicBezTo>
                  <a:cubicBezTo>
                    <a:pt x="428" y="235"/>
                    <a:pt x="428" y="235"/>
                    <a:pt x="428" y="237"/>
                  </a:cubicBezTo>
                  <a:cubicBezTo>
                    <a:pt x="428" y="238"/>
                    <a:pt x="426" y="240"/>
                    <a:pt x="426" y="242"/>
                  </a:cubicBezTo>
                  <a:cubicBezTo>
                    <a:pt x="425" y="244"/>
                    <a:pt x="428" y="245"/>
                    <a:pt x="430" y="246"/>
                  </a:cubicBezTo>
                  <a:cubicBezTo>
                    <a:pt x="431" y="247"/>
                    <a:pt x="433" y="245"/>
                    <a:pt x="436" y="245"/>
                  </a:cubicBezTo>
                  <a:cubicBezTo>
                    <a:pt x="438" y="245"/>
                    <a:pt x="436" y="247"/>
                    <a:pt x="437" y="247"/>
                  </a:cubicBezTo>
                  <a:cubicBezTo>
                    <a:pt x="438" y="247"/>
                    <a:pt x="440" y="250"/>
                    <a:pt x="441" y="255"/>
                  </a:cubicBezTo>
                  <a:cubicBezTo>
                    <a:pt x="443" y="260"/>
                    <a:pt x="442" y="259"/>
                    <a:pt x="442" y="266"/>
                  </a:cubicBezTo>
                  <a:cubicBezTo>
                    <a:pt x="442" y="273"/>
                    <a:pt x="439" y="266"/>
                    <a:pt x="437" y="266"/>
                  </a:cubicBezTo>
                  <a:cubicBezTo>
                    <a:pt x="435" y="267"/>
                    <a:pt x="435" y="267"/>
                    <a:pt x="433" y="267"/>
                  </a:cubicBezTo>
                  <a:cubicBezTo>
                    <a:pt x="431" y="267"/>
                    <a:pt x="427" y="267"/>
                    <a:pt x="420" y="267"/>
                  </a:cubicBezTo>
                  <a:cubicBezTo>
                    <a:pt x="413" y="267"/>
                    <a:pt x="417" y="268"/>
                    <a:pt x="416" y="269"/>
                  </a:cubicBezTo>
                  <a:cubicBezTo>
                    <a:pt x="415" y="270"/>
                    <a:pt x="414" y="272"/>
                    <a:pt x="411" y="274"/>
                  </a:cubicBezTo>
                  <a:cubicBezTo>
                    <a:pt x="408" y="277"/>
                    <a:pt x="409" y="272"/>
                    <a:pt x="408" y="272"/>
                  </a:cubicBezTo>
                  <a:cubicBezTo>
                    <a:pt x="407" y="272"/>
                    <a:pt x="405" y="273"/>
                    <a:pt x="403" y="275"/>
                  </a:cubicBezTo>
                  <a:cubicBezTo>
                    <a:pt x="401" y="277"/>
                    <a:pt x="400" y="280"/>
                    <a:pt x="400" y="281"/>
                  </a:cubicBezTo>
                  <a:cubicBezTo>
                    <a:pt x="399" y="282"/>
                    <a:pt x="398" y="283"/>
                    <a:pt x="396" y="283"/>
                  </a:cubicBezTo>
                  <a:cubicBezTo>
                    <a:pt x="394" y="284"/>
                    <a:pt x="391" y="284"/>
                    <a:pt x="388" y="286"/>
                  </a:cubicBezTo>
                  <a:cubicBezTo>
                    <a:pt x="385" y="287"/>
                    <a:pt x="388" y="288"/>
                    <a:pt x="388" y="290"/>
                  </a:cubicBezTo>
                  <a:cubicBezTo>
                    <a:pt x="388" y="292"/>
                    <a:pt x="387" y="295"/>
                    <a:pt x="384" y="298"/>
                  </a:cubicBezTo>
                  <a:cubicBezTo>
                    <a:pt x="380" y="301"/>
                    <a:pt x="373" y="298"/>
                    <a:pt x="372" y="300"/>
                  </a:cubicBezTo>
                  <a:cubicBezTo>
                    <a:pt x="371" y="303"/>
                    <a:pt x="370" y="306"/>
                    <a:pt x="369" y="308"/>
                  </a:cubicBezTo>
                  <a:cubicBezTo>
                    <a:pt x="368" y="311"/>
                    <a:pt x="369" y="314"/>
                    <a:pt x="372" y="316"/>
                  </a:cubicBezTo>
                  <a:cubicBezTo>
                    <a:pt x="374" y="319"/>
                    <a:pt x="374" y="319"/>
                    <a:pt x="373" y="322"/>
                  </a:cubicBezTo>
                  <a:cubicBezTo>
                    <a:pt x="373" y="324"/>
                    <a:pt x="369" y="326"/>
                    <a:pt x="369" y="326"/>
                  </a:cubicBezTo>
                  <a:cubicBezTo>
                    <a:pt x="368" y="327"/>
                    <a:pt x="362" y="325"/>
                    <a:pt x="360" y="324"/>
                  </a:cubicBezTo>
                  <a:cubicBezTo>
                    <a:pt x="359" y="324"/>
                    <a:pt x="356" y="322"/>
                    <a:pt x="353" y="322"/>
                  </a:cubicBezTo>
                  <a:cubicBezTo>
                    <a:pt x="351" y="322"/>
                    <a:pt x="353" y="325"/>
                    <a:pt x="354" y="327"/>
                  </a:cubicBezTo>
                  <a:cubicBezTo>
                    <a:pt x="355" y="329"/>
                    <a:pt x="357" y="330"/>
                    <a:pt x="357" y="331"/>
                  </a:cubicBezTo>
                  <a:cubicBezTo>
                    <a:pt x="358" y="333"/>
                    <a:pt x="356" y="334"/>
                    <a:pt x="356" y="334"/>
                  </a:cubicBezTo>
                  <a:cubicBezTo>
                    <a:pt x="356" y="334"/>
                    <a:pt x="351" y="332"/>
                    <a:pt x="350" y="332"/>
                  </a:cubicBezTo>
                  <a:cubicBezTo>
                    <a:pt x="348" y="332"/>
                    <a:pt x="349" y="333"/>
                    <a:pt x="351" y="335"/>
                  </a:cubicBezTo>
                  <a:cubicBezTo>
                    <a:pt x="352" y="337"/>
                    <a:pt x="352" y="339"/>
                    <a:pt x="352" y="339"/>
                  </a:cubicBezTo>
                  <a:cubicBezTo>
                    <a:pt x="353" y="341"/>
                    <a:pt x="353" y="342"/>
                    <a:pt x="355" y="343"/>
                  </a:cubicBezTo>
                  <a:cubicBezTo>
                    <a:pt x="356" y="343"/>
                    <a:pt x="357" y="343"/>
                    <a:pt x="358" y="343"/>
                  </a:cubicBezTo>
                  <a:cubicBezTo>
                    <a:pt x="359" y="344"/>
                    <a:pt x="360" y="344"/>
                    <a:pt x="360" y="345"/>
                  </a:cubicBezTo>
                  <a:cubicBezTo>
                    <a:pt x="361" y="346"/>
                    <a:pt x="362" y="346"/>
                    <a:pt x="363" y="346"/>
                  </a:cubicBezTo>
                  <a:cubicBezTo>
                    <a:pt x="364" y="346"/>
                    <a:pt x="365" y="345"/>
                    <a:pt x="365" y="345"/>
                  </a:cubicBezTo>
                  <a:cubicBezTo>
                    <a:pt x="367" y="343"/>
                    <a:pt x="370" y="344"/>
                    <a:pt x="371" y="346"/>
                  </a:cubicBezTo>
                  <a:cubicBezTo>
                    <a:pt x="371" y="347"/>
                    <a:pt x="371" y="348"/>
                    <a:pt x="372" y="350"/>
                  </a:cubicBezTo>
                  <a:cubicBezTo>
                    <a:pt x="372" y="351"/>
                    <a:pt x="373" y="352"/>
                    <a:pt x="374" y="352"/>
                  </a:cubicBezTo>
                  <a:cubicBezTo>
                    <a:pt x="375" y="352"/>
                    <a:pt x="376" y="352"/>
                    <a:pt x="376" y="352"/>
                  </a:cubicBezTo>
                  <a:cubicBezTo>
                    <a:pt x="377" y="353"/>
                    <a:pt x="377" y="353"/>
                    <a:pt x="377" y="354"/>
                  </a:cubicBezTo>
                  <a:cubicBezTo>
                    <a:pt x="376" y="355"/>
                    <a:pt x="375" y="357"/>
                    <a:pt x="376" y="358"/>
                  </a:cubicBezTo>
                  <a:cubicBezTo>
                    <a:pt x="376" y="359"/>
                    <a:pt x="377" y="360"/>
                    <a:pt x="378" y="360"/>
                  </a:cubicBezTo>
                  <a:cubicBezTo>
                    <a:pt x="378" y="361"/>
                    <a:pt x="378" y="363"/>
                    <a:pt x="378" y="364"/>
                  </a:cubicBezTo>
                  <a:cubicBezTo>
                    <a:pt x="377" y="365"/>
                    <a:pt x="376" y="366"/>
                    <a:pt x="374" y="366"/>
                  </a:cubicBezTo>
                  <a:cubicBezTo>
                    <a:pt x="374" y="368"/>
                    <a:pt x="377" y="369"/>
                    <a:pt x="376" y="371"/>
                  </a:cubicBezTo>
                  <a:cubicBezTo>
                    <a:pt x="375" y="372"/>
                    <a:pt x="374" y="372"/>
                    <a:pt x="373" y="371"/>
                  </a:cubicBezTo>
                  <a:cubicBezTo>
                    <a:pt x="372" y="371"/>
                    <a:pt x="372" y="371"/>
                    <a:pt x="372" y="371"/>
                  </a:cubicBezTo>
                  <a:cubicBezTo>
                    <a:pt x="370" y="370"/>
                    <a:pt x="372" y="368"/>
                    <a:pt x="371" y="367"/>
                  </a:cubicBezTo>
                  <a:cubicBezTo>
                    <a:pt x="370" y="366"/>
                    <a:pt x="368" y="366"/>
                    <a:pt x="367" y="367"/>
                  </a:cubicBezTo>
                  <a:cubicBezTo>
                    <a:pt x="367" y="367"/>
                    <a:pt x="367" y="367"/>
                    <a:pt x="366" y="367"/>
                  </a:cubicBezTo>
                  <a:cubicBezTo>
                    <a:pt x="366" y="368"/>
                    <a:pt x="367" y="369"/>
                    <a:pt x="367" y="370"/>
                  </a:cubicBezTo>
                  <a:cubicBezTo>
                    <a:pt x="368" y="371"/>
                    <a:pt x="367" y="373"/>
                    <a:pt x="366" y="374"/>
                  </a:cubicBezTo>
                  <a:cubicBezTo>
                    <a:pt x="365" y="374"/>
                    <a:pt x="364" y="375"/>
                    <a:pt x="363" y="375"/>
                  </a:cubicBezTo>
                  <a:cubicBezTo>
                    <a:pt x="360" y="376"/>
                    <a:pt x="358" y="378"/>
                    <a:pt x="356" y="377"/>
                  </a:cubicBezTo>
                  <a:cubicBezTo>
                    <a:pt x="354" y="377"/>
                    <a:pt x="353" y="375"/>
                    <a:pt x="352" y="373"/>
                  </a:cubicBezTo>
                  <a:cubicBezTo>
                    <a:pt x="351" y="373"/>
                    <a:pt x="350" y="373"/>
                    <a:pt x="348" y="373"/>
                  </a:cubicBezTo>
                  <a:cubicBezTo>
                    <a:pt x="348" y="373"/>
                    <a:pt x="348" y="373"/>
                    <a:pt x="348" y="373"/>
                  </a:cubicBezTo>
                  <a:cubicBezTo>
                    <a:pt x="347" y="372"/>
                    <a:pt x="347" y="371"/>
                    <a:pt x="347" y="371"/>
                  </a:cubicBezTo>
                  <a:cubicBezTo>
                    <a:pt x="347" y="369"/>
                    <a:pt x="347" y="368"/>
                    <a:pt x="347" y="366"/>
                  </a:cubicBezTo>
                  <a:cubicBezTo>
                    <a:pt x="346" y="365"/>
                    <a:pt x="345" y="364"/>
                    <a:pt x="343" y="364"/>
                  </a:cubicBezTo>
                  <a:cubicBezTo>
                    <a:pt x="342" y="364"/>
                    <a:pt x="341" y="365"/>
                    <a:pt x="340" y="365"/>
                  </a:cubicBezTo>
                  <a:cubicBezTo>
                    <a:pt x="337" y="365"/>
                    <a:pt x="335" y="363"/>
                    <a:pt x="333" y="363"/>
                  </a:cubicBezTo>
                  <a:cubicBezTo>
                    <a:pt x="332" y="363"/>
                    <a:pt x="330" y="364"/>
                    <a:pt x="329" y="364"/>
                  </a:cubicBezTo>
                  <a:cubicBezTo>
                    <a:pt x="327" y="364"/>
                    <a:pt x="324" y="363"/>
                    <a:pt x="323" y="360"/>
                  </a:cubicBezTo>
                  <a:cubicBezTo>
                    <a:pt x="322" y="359"/>
                    <a:pt x="322" y="357"/>
                    <a:pt x="323" y="355"/>
                  </a:cubicBezTo>
                  <a:cubicBezTo>
                    <a:pt x="324" y="354"/>
                    <a:pt x="324" y="354"/>
                    <a:pt x="325" y="353"/>
                  </a:cubicBezTo>
                  <a:cubicBezTo>
                    <a:pt x="325" y="352"/>
                    <a:pt x="325" y="351"/>
                    <a:pt x="325" y="350"/>
                  </a:cubicBezTo>
                  <a:cubicBezTo>
                    <a:pt x="325" y="347"/>
                    <a:pt x="322" y="351"/>
                    <a:pt x="322" y="351"/>
                  </a:cubicBezTo>
                  <a:cubicBezTo>
                    <a:pt x="322" y="351"/>
                    <a:pt x="316" y="355"/>
                    <a:pt x="313" y="354"/>
                  </a:cubicBezTo>
                  <a:cubicBezTo>
                    <a:pt x="311" y="352"/>
                    <a:pt x="312" y="354"/>
                    <a:pt x="308" y="355"/>
                  </a:cubicBezTo>
                  <a:cubicBezTo>
                    <a:pt x="305" y="355"/>
                    <a:pt x="306" y="356"/>
                    <a:pt x="303" y="358"/>
                  </a:cubicBezTo>
                  <a:cubicBezTo>
                    <a:pt x="301" y="360"/>
                    <a:pt x="300" y="361"/>
                    <a:pt x="295" y="364"/>
                  </a:cubicBezTo>
                  <a:cubicBezTo>
                    <a:pt x="291" y="367"/>
                    <a:pt x="291" y="366"/>
                    <a:pt x="287" y="367"/>
                  </a:cubicBezTo>
                  <a:cubicBezTo>
                    <a:pt x="284" y="367"/>
                    <a:pt x="285" y="359"/>
                    <a:pt x="285" y="357"/>
                  </a:cubicBezTo>
                  <a:cubicBezTo>
                    <a:pt x="285" y="355"/>
                    <a:pt x="282" y="352"/>
                    <a:pt x="276" y="350"/>
                  </a:cubicBezTo>
                  <a:cubicBezTo>
                    <a:pt x="271" y="349"/>
                    <a:pt x="272" y="353"/>
                    <a:pt x="271" y="355"/>
                  </a:cubicBezTo>
                  <a:cubicBezTo>
                    <a:pt x="270" y="357"/>
                    <a:pt x="271" y="359"/>
                    <a:pt x="269" y="360"/>
                  </a:cubicBezTo>
                  <a:cubicBezTo>
                    <a:pt x="268" y="361"/>
                    <a:pt x="261" y="355"/>
                    <a:pt x="261" y="355"/>
                  </a:cubicBezTo>
                  <a:cubicBezTo>
                    <a:pt x="261" y="355"/>
                    <a:pt x="259" y="353"/>
                    <a:pt x="254" y="350"/>
                  </a:cubicBezTo>
                  <a:cubicBezTo>
                    <a:pt x="249" y="346"/>
                    <a:pt x="252" y="352"/>
                    <a:pt x="251" y="354"/>
                  </a:cubicBezTo>
                  <a:cubicBezTo>
                    <a:pt x="251" y="356"/>
                    <a:pt x="250" y="357"/>
                    <a:pt x="245" y="358"/>
                  </a:cubicBezTo>
                  <a:cubicBezTo>
                    <a:pt x="240" y="359"/>
                    <a:pt x="243" y="357"/>
                    <a:pt x="242" y="356"/>
                  </a:cubicBezTo>
                  <a:cubicBezTo>
                    <a:pt x="242" y="354"/>
                    <a:pt x="242" y="353"/>
                    <a:pt x="240" y="350"/>
                  </a:cubicBezTo>
                  <a:cubicBezTo>
                    <a:pt x="239" y="347"/>
                    <a:pt x="238" y="351"/>
                    <a:pt x="237" y="351"/>
                  </a:cubicBezTo>
                  <a:cubicBezTo>
                    <a:pt x="236" y="351"/>
                    <a:pt x="236" y="352"/>
                    <a:pt x="235" y="354"/>
                  </a:cubicBezTo>
                  <a:cubicBezTo>
                    <a:pt x="234" y="356"/>
                    <a:pt x="233" y="360"/>
                    <a:pt x="232" y="360"/>
                  </a:cubicBezTo>
                  <a:cubicBezTo>
                    <a:pt x="231" y="361"/>
                    <a:pt x="224" y="359"/>
                    <a:pt x="223" y="358"/>
                  </a:cubicBezTo>
                  <a:cubicBezTo>
                    <a:pt x="222" y="357"/>
                    <a:pt x="218" y="355"/>
                    <a:pt x="216" y="354"/>
                  </a:cubicBezTo>
                  <a:cubicBezTo>
                    <a:pt x="214" y="353"/>
                    <a:pt x="213" y="356"/>
                    <a:pt x="209" y="354"/>
                  </a:cubicBezTo>
                  <a:cubicBezTo>
                    <a:pt x="204" y="352"/>
                    <a:pt x="207" y="353"/>
                    <a:pt x="206" y="351"/>
                  </a:cubicBezTo>
                  <a:cubicBezTo>
                    <a:pt x="205" y="348"/>
                    <a:pt x="206" y="348"/>
                    <a:pt x="207" y="345"/>
                  </a:cubicBezTo>
                  <a:cubicBezTo>
                    <a:pt x="208" y="343"/>
                    <a:pt x="207" y="341"/>
                    <a:pt x="204" y="340"/>
                  </a:cubicBezTo>
                  <a:cubicBezTo>
                    <a:pt x="201" y="338"/>
                    <a:pt x="200" y="340"/>
                    <a:pt x="198" y="339"/>
                  </a:cubicBezTo>
                  <a:cubicBezTo>
                    <a:pt x="196" y="338"/>
                    <a:pt x="199" y="331"/>
                    <a:pt x="199" y="330"/>
                  </a:cubicBezTo>
                  <a:cubicBezTo>
                    <a:pt x="199" y="330"/>
                    <a:pt x="196" y="321"/>
                    <a:pt x="194" y="316"/>
                  </a:cubicBezTo>
                  <a:cubicBezTo>
                    <a:pt x="191" y="312"/>
                    <a:pt x="191" y="313"/>
                    <a:pt x="189" y="308"/>
                  </a:cubicBezTo>
                  <a:cubicBezTo>
                    <a:pt x="186" y="303"/>
                    <a:pt x="188" y="303"/>
                    <a:pt x="188" y="299"/>
                  </a:cubicBezTo>
                  <a:cubicBezTo>
                    <a:pt x="187" y="295"/>
                    <a:pt x="186" y="294"/>
                    <a:pt x="183" y="291"/>
                  </a:cubicBezTo>
                  <a:cubicBezTo>
                    <a:pt x="180" y="288"/>
                    <a:pt x="180" y="286"/>
                    <a:pt x="177" y="280"/>
                  </a:cubicBezTo>
                  <a:cubicBezTo>
                    <a:pt x="174" y="275"/>
                    <a:pt x="172" y="281"/>
                    <a:pt x="169" y="282"/>
                  </a:cubicBezTo>
                  <a:cubicBezTo>
                    <a:pt x="166" y="283"/>
                    <a:pt x="166" y="282"/>
                    <a:pt x="164" y="281"/>
                  </a:cubicBezTo>
                  <a:cubicBezTo>
                    <a:pt x="163" y="280"/>
                    <a:pt x="165" y="275"/>
                    <a:pt x="163" y="274"/>
                  </a:cubicBezTo>
                  <a:cubicBezTo>
                    <a:pt x="162" y="274"/>
                    <a:pt x="160" y="276"/>
                    <a:pt x="159" y="278"/>
                  </a:cubicBezTo>
                  <a:cubicBezTo>
                    <a:pt x="158" y="280"/>
                    <a:pt x="156" y="282"/>
                    <a:pt x="155" y="283"/>
                  </a:cubicBezTo>
                  <a:cubicBezTo>
                    <a:pt x="154" y="284"/>
                    <a:pt x="149" y="284"/>
                    <a:pt x="147" y="283"/>
                  </a:cubicBezTo>
                  <a:cubicBezTo>
                    <a:pt x="145" y="282"/>
                    <a:pt x="144" y="282"/>
                    <a:pt x="141" y="277"/>
                  </a:cubicBezTo>
                  <a:cubicBezTo>
                    <a:pt x="138" y="273"/>
                    <a:pt x="140" y="271"/>
                    <a:pt x="140" y="266"/>
                  </a:cubicBezTo>
                  <a:cubicBezTo>
                    <a:pt x="140" y="261"/>
                    <a:pt x="138" y="262"/>
                    <a:pt x="134" y="262"/>
                  </a:cubicBezTo>
                  <a:cubicBezTo>
                    <a:pt x="131" y="261"/>
                    <a:pt x="132" y="264"/>
                    <a:pt x="128" y="266"/>
                  </a:cubicBezTo>
                  <a:cubicBezTo>
                    <a:pt x="125" y="269"/>
                    <a:pt x="122" y="264"/>
                    <a:pt x="121" y="264"/>
                  </a:cubicBezTo>
                  <a:cubicBezTo>
                    <a:pt x="121" y="264"/>
                    <a:pt x="121" y="266"/>
                    <a:pt x="122" y="270"/>
                  </a:cubicBezTo>
                  <a:cubicBezTo>
                    <a:pt x="123" y="274"/>
                    <a:pt x="122" y="275"/>
                    <a:pt x="122" y="276"/>
                  </a:cubicBezTo>
                  <a:cubicBezTo>
                    <a:pt x="122" y="277"/>
                    <a:pt x="116" y="276"/>
                    <a:pt x="115" y="274"/>
                  </a:cubicBezTo>
                  <a:cubicBezTo>
                    <a:pt x="113" y="273"/>
                    <a:pt x="110" y="272"/>
                    <a:pt x="110" y="273"/>
                  </a:cubicBezTo>
                  <a:cubicBezTo>
                    <a:pt x="109" y="273"/>
                    <a:pt x="109" y="278"/>
                    <a:pt x="107" y="282"/>
                  </a:cubicBezTo>
                  <a:cubicBezTo>
                    <a:pt x="106" y="286"/>
                    <a:pt x="104" y="288"/>
                    <a:pt x="103" y="292"/>
                  </a:cubicBezTo>
                  <a:cubicBezTo>
                    <a:pt x="102" y="295"/>
                    <a:pt x="102" y="298"/>
                    <a:pt x="100" y="302"/>
                  </a:cubicBezTo>
                  <a:cubicBezTo>
                    <a:pt x="99" y="306"/>
                    <a:pt x="96" y="309"/>
                    <a:pt x="93" y="305"/>
                  </a:cubicBezTo>
                  <a:cubicBezTo>
                    <a:pt x="90" y="300"/>
                    <a:pt x="90" y="296"/>
                    <a:pt x="90" y="293"/>
                  </a:cubicBezTo>
                  <a:cubicBezTo>
                    <a:pt x="91" y="290"/>
                    <a:pt x="91" y="291"/>
                    <a:pt x="90" y="288"/>
                  </a:cubicBezTo>
                  <a:cubicBezTo>
                    <a:pt x="90" y="285"/>
                    <a:pt x="86" y="287"/>
                    <a:pt x="86" y="287"/>
                  </a:cubicBezTo>
                  <a:cubicBezTo>
                    <a:pt x="86" y="287"/>
                    <a:pt x="85" y="284"/>
                    <a:pt x="85" y="283"/>
                  </a:cubicBezTo>
                  <a:cubicBezTo>
                    <a:pt x="84" y="282"/>
                    <a:pt x="82" y="276"/>
                    <a:pt x="81" y="276"/>
                  </a:cubicBezTo>
                  <a:cubicBezTo>
                    <a:pt x="81" y="275"/>
                    <a:pt x="78" y="277"/>
                    <a:pt x="76" y="278"/>
                  </a:cubicBezTo>
                  <a:cubicBezTo>
                    <a:pt x="74" y="278"/>
                    <a:pt x="74" y="277"/>
                    <a:pt x="73" y="274"/>
                  </a:cubicBezTo>
                  <a:cubicBezTo>
                    <a:pt x="72" y="271"/>
                    <a:pt x="72" y="270"/>
                    <a:pt x="71" y="268"/>
                  </a:cubicBezTo>
                  <a:cubicBezTo>
                    <a:pt x="70" y="267"/>
                    <a:pt x="66" y="271"/>
                    <a:pt x="62" y="276"/>
                  </a:cubicBezTo>
                  <a:cubicBezTo>
                    <a:pt x="59" y="280"/>
                    <a:pt x="60" y="281"/>
                    <a:pt x="59" y="284"/>
                  </a:cubicBezTo>
                  <a:cubicBezTo>
                    <a:pt x="59" y="286"/>
                    <a:pt x="57" y="286"/>
                    <a:pt x="55" y="288"/>
                  </a:cubicBezTo>
                  <a:cubicBezTo>
                    <a:pt x="54" y="290"/>
                    <a:pt x="55" y="293"/>
                    <a:pt x="55" y="295"/>
                  </a:cubicBezTo>
                  <a:cubicBezTo>
                    <a:pt x="55" y="297"/>
                    <a:pt x="53" y="299"/>
                    <a:pt x="50" y="301"/>
                  </a:cubicBezTo>
                  <a:cubicBezTo>
                    <a:pt x="46" y="303"/>
                    <a:pt x="48" y="306"/>
                    <a:pt x="46" y="309"/>
                  </a:cubicBezTo>
                  <a:cubicBezTo>
                    <a:pt x="45" y="313"/>
                    <a:pt x="34" y="311"/>
                    <a:pt x="31" y="310"/>
                  </a:cubicBezTo>
                  <a:cubicBezTo>
                    <a:pt x="28" y="308"/>
                    <a:pt x="27" y="308"/>
                    <a:pt x="23" y="309"/>
                  </a:cubicBezTo>
                  <a:cubicBezTo>
                    <a:pt x="19" y="310"/>
                    <a:pt x="21" y="312"/>
                    <a:pt x="20" y="314"/>
                  </a:cubicBezTo>
                  <a:cubicBezTo>
                    <a:pt x="20" y="315"/>
                    <a:pt x="17" y="314"/>
                    <a:pt x="15" y="314"/>
                  </a:cubicBezTo>
                  <a:cubicBezTo>
                    <a:pt x="13" y="313"/>
                    <a:pt x="13" y="307"/>
                    <a:pt x="13" y="305"/>
                  </a:cubicBezTo>
                  <a:cubicBezTo>
                    <a:pt x="13" y="304"/>
                    <a:pt x="9" y="303"/>
                    <a:pt x="9" y="301"/>
                  </a:cubicBezTo>
                  <a:cubicBezTo>
                    <a:pt x="9" y="300"/>
                    <a:pt x="9" y="295"/>
                    <a:pt x="9" y="294"/>
                  </a:cubicBezTo>
                  <a:cubicBezTo>
                    <a:pt x="9" y="294"/>
                    <a:pt x="11" y="291"/>
                    <a:pt x="11" y="288"/>
                  </a:cubicBezTo>
                  <a:cubicBezTo>
                    <a:pt x="11" y="285"/>
                    <a:pt x="9" y="285"/>
                    <a:pt x="7" y="283"/>
                  </a:cubicBezTo>
                  <a:cubicBezTo>
                    <a:pt x="6" y="280"/>
                    <a:pt x="2" y="274"/>
                    <a:pt x="2" y="274"/>
                  </a:cubicBezTo>
                  <a:cubicBezTo>
                    <a:pt x="0" y="273"/>
                    <a:pt x="3" y="270"/>
                    <a:pt x="3" y="266"/>
                  </a:cubicBezTo>
                  <a:cubicBezTo>
                    <a:pt x="3" y="265"/>
                    <a:pt x="3" y="263"/>
                    <a:pt x="3" y="262"/>
                  </a:cubicBezTo>
                  <a:cubicBezTo>
                    <a:pt x="4" y="262"/>
                    <a:pt x="4" y="262"/>
                    <a:pt x="5" y="262"/>
                  </a:cubicBezTo>
                  <a:cubicBezTo>
                    <a:pt x="6" y="262"/>
                    <a:pt x="7" y="261"/>
                    <a:pt x="8" y="261"/>
                  </a:cubicBezTo>
                  <a:cubicBezTo>
                    <a:pt x="10" y="260"/>
                    <a:pt x="8" y="259"/>
                    <a:pt x="8" y="257"/>
                  </a:cubicBezTo>
                  <a:cubicBezTo>
                    <a:pt x="7" y="255"/>
                    <a:pt x="6" y="253"/>
                    <a:pt x="5" y="252"/>
                  </a:cubicBezTo>
                  <a:cubicBezTo>
                    <a:pt x="4" y="250"/>
                    <a:pt x="5" y="249"/>
                    <a:pt x="6" y="249"/>
                  </a:cubicBezTo>
                  <a:cubicBezTo>
                    <a:pt x="7" y="248"/>
                    <a:pt x="10" y="248"/>
                    <a:pt x="11" y="247"/>
                  </a:cubicBezTo>
                  <a:cubicBezTo>
                    <a:pt x="13" y="247"/>
                    <a:pt x="14" y="245"/>
                    <a:pt x="13" y="244"/>
                  </a:cubicBezTo>
                  <a:cubicBezTo>
                    <a:pt x="13" y="242"/>
                    <a:pt x="13" y="241"/>
                    <a:pt x="14" y="239"/>
                  </a:cubicBezTo>
                  <a:cubicBezTo>
                    <a:pt x="14" y="238"/>
                    <a:pt x="16" y="237"/>
                    <a:pt x="18" y="236"/>
                  </a:cubicBezTo>
                  <a:cubicBezTo>
                    <a:pt x="20" y="235"/>
                    <a:pt x="18" y="234"/>
                    <a:pt x="17" y="233"/>
                  </a:cubicBezTo>
                  <a:cubicBezTo>
                    <a:pt x="16" y="233"/>
                    <a:pt x="16" y="232"/>
                    <a:pt x="15" y="230"/>
                  </a:cubicBezTo>
                  <a:cubicBezTo>
                    <a:pt x="15" y="228"/>
                    <a:pt x="16" y="227"/>
                    <a:pt x="17" y="226"/>
                  </a:cubicBezTo>
                  <a:cubicBezTo>
                    <a:pt x="18" y="226"/>
                    <a:pt x="18" y="224"/>
                    <a:pt x="18" y="223"/>
                  </a:cubicBezTo>
                  <a:cubicBezTo>
                    <a:pt x="18" y="221"/>
                    <a:pt x="20" y="220"/>
                    <a:pt x="22" y="218"/>
                  </a:cubicBezTo>
                  <a:cubicBezTo>
                    <a:pt x="25" y="217"/>
                    <a:pt x="23" y="217"/>
                    <a:pt x="24" y="215"/>
                  </a:cubicBezTo>
                  <a:cubicBezTo>
                    <a:pt x="24" y="214"/>
                    <a:pt x="26" y="213"/>
                    <a:pt x="28" y="212"/>
                  </a:cubicBezTo>
                  <a:cubicBezTo>
                    <a:pt x="30" y="211"/>
                    <a:pt x="32" y="210"/>
                    <a:pt x="32" y="208"/>
                  </a:cubicBezTo>
                  <a:cubicBezTo>
                    <a:pt x="33" y="207"/>
                    <a:pt x="32" y="203"/>
                    <a:pt x="31" y="202"/>
                  </a:cubicBezTo>
                  <a:cubicBezTo>
                    <a:pt x="30" y="200"/>
                    <a:pt x="31" y="199"/>
                    <a:pt x="32" y="199"/>
                  </a:cubicBezTo>
                  <a:cubicBezTo>
                    <a:pt x="33" y="198"/>
                    <a:pt x="34" y="200"/>
                    <a:pt x="35" y="200"/>
                  </a:cubicBezTo>
                  <a:cubicBezTo>
                    <a:pt x="36" y="201"/>
                    <a:pt x="39" y="203"/>
                    <a:pt x="44" y="204"/>
                  </a:cubicBezTo>
                  <a:cubicBezTo>
                    <a:pt x="48" y="205"/>
                    <a:pt x="49" y="203"/>
                    <a:pt x="49" y="201"/>
                  </a:cubicBezTo>
                  <a:cubicBezTo>
                    <a:pt x="48" y="200"/>
                    <a:pt x="47" y="199"/>
                    <a:pt x="45" y="197"/>
                  </a:cubicBezTo>
                  <a:cubicBezTo>
                    <a:pt x="43" y="195"/>
                    <a:pt x="45" y="195"/>
                    <a:pt x="46" y="193"/>
                  </a:cubicBezTo>
                  <a:cubicBezTo>
                    <a:pt x="46" y="191"/>
                    <a:pt x="47" y="183"/>
                    <a:pt x="47" y="182"/>
                  </a:cubicBezTo>
                  <a:cubicBezTo>
                    <a:pt x="47" y="180"/>
                    <a:pt x="43" y="177"/>
                    <a:pt x="42" y="176"/>
                  </a:cubicBezTo>
                  <a:cubicBezTo>
                    <a:pt x="41" y="174"/>
                    <a:pt x="41" y="173"/>
                    <a:pt x="42" y="171"/>
                  </a:cubicBezTo>
                  <a:cubicBezTo>
                    <a:pt x="43" y="170"/>
                    <a:pt x="43" y="169"/>
                    <a:pt x="43" y="168"/>
                  </a:cubicBezTo>
                  <a:cubicBezTo>
                    <a:pt x="43" y="167"/>
                    <a:pt x="45" y="166"/>
                    <a:pt x="47" y="165"/>
                  </a:cubicBezTo>
                  <a:cubicBezTo>
                    <a:pt x="49" y="165"/>
                    <a:pt x="48" y="164"/>
                    <a:pt x="47" y="163"/>
                  </a:cubicBezTo>
                  <a:cubicBezTo>
                    <a:pt x="46" y="161"/>
                    <a:pt x="48" y="162"/>
                    <a:pt x="48" y="160"/>
                  </a:cubicBezTo>
                  <a:cubicBezTo>
                    <a:pt x="48" y="159"/>
                    <a:pt x="47" y="155"/>
                    <a:pt x="45" y="153"/>
                  </a:cubicBezTo>
                  <a:cubicBezTo>
                    <a:pt x="44" y="151"/>
                    <a:pt x="42" y="150"/>
                    <a:pt x="40" y="149"/>
                  </a:cubicBezTo>
                  <a:cubicBezTo>
                    <a:pt x="38" y="147"/>
                    <a:pt x="39" y="147"/>
                    <a:pt x="39" y="145"/>
                  </a:cubicBezTo>
                  <a:cubicBezTo>
                    <a:pt x="38" y="144"/>
                    <a:pt x="36" y="142"/>
                    <a:pt x="35" y="141"/>
                  </a:cubicBezTo>
                  <a:cubicBezTo>
                    <a:pt x="34" y="139"/>
                    <a:pt x="35" y="138"/>
                    <a:pt x="36" y="138"/>
                  </a:cubicBezTo>
                  <a:cubicBezTo>
                    <a:pt x="36" y="138"/>
                    <a:pt x="38" y="137"/>
                    <a:pt x="38" y="137"/>
                  </a:cubicBezTo>
                  <a:cubicBezTo>
                    <a:pt x="39" y="136"/>
                    <a:pt x="40" y="134"/>
                    <a:pt x="41" y="132"/>
                  </a:cubicBezTo>
                  <a:cubicBezTo>
                    <a:pt x="43" y="131"/>
                    <a:pt x="44" y="132"/>
                    <a:pt x="45" y="132"/>
                  </a:cubicBezTo>
                  <a:cubicBezTo>
                    <a:pt x="47" y="131"/>
                    <a:pt x="48" y="130"/>
                    <a:pt x="49" y="129"/>
                  </a:cubicBezTo>
                  <a:cubicBezTo>
                    <a:pt x="50" y="128"/>
                    <a:pt x="50" y="127"/>
                    <a:pt x="50" y="126"/>
                  </a:cubicBezTo>
                  <a:cubicBezTo>
                    <a:pt x="50" y="124"/>
                    <a:pt x="50" y="124"/>
                    <a:pt x="50" y="122"/>
                  </a:cubicBezTo>
                  <a:cubicBezTo>
                    <a:pt x="51" y="120"/>
                    <a:pt x="53" y="119"/>
                    <a:pt x="54" y="119"/>
                  </a:cubicBezTo>
                  <a:cubicBezTo>
                    <a:pt x="56" y="119"/>
                    <a:pt x="56" y="119"/>
                    <a:pt x="56" y="117"/>
                  </a:cubicBezTo>
                  <a:cubicBezTo>
                    <a:pt x="56" y="116"/>
                    <a:pt x="55" y="114"/>
                    <a:pt x="55" y="113"/>
                  </a:cubicBezTo>
                  <a:cubicBezTo>
                    <a:pt x="55" y="111"/>
                    <a:pt x="56" y="111"/>
                    <a:pt x="54" y="108"/>
                  </a:cubicBezTo>
                  <a:cubicBezTo>
                    <a:pt x="53" y="105"/>
                    <a:pt x="53" y="106"/>
                    <a:pt x="51" y="102"/>
                  </a:cubicBezTo>
                  <a:cubicBezTo>
                    <a:pt x="50" y="99"/>
                    <a:pt x="51" y="92"/>
                    <a:pt x="52" y="89"/>
                  </a:cubicBezTo>
                  <a:cubicBezTo>
                    <a:pt x="52" y="86"/>
                    <a:pt x="50" y="86"/>
                    <a:pt x="49" y="86"/>
                  </a:cubicBezTo>
                  <a:cubicBezTo>
                    <a:pt x="48" y="85"/>
                    <a:pt x="47" y="83"/>
                    <a:pt x="46" y="80"/>
                  </a:cubicBezTo>
                  <a:cubicBezTo>
                    <a:pt x="45" y="77"/>
                    <a:pt x="44" y="76"/>
                    <a:pt x="43" y="74"/>
                  </a:cubicBezTo>
                  <a:cubicBezTo>
                    <a:pt x="42" y="73"/>
                    <a:pt x="41" y="74"/>
                    <a:pt x="39" y="73"/>
                  </a:cubicBezTo>
                  <a:cubicBezTo>
                    <a:pt x="38" y="72"/>
                    <a:pt x="38" y="71"/>
                    <a:pt x="38" y="69"/>
                  </a:cubicBezTo>
                  <a:cubicBezTo>
                    <a:pt x="37" y="68"/>
                    <a:pt x="36" y="67"/>
                    <a:pt x="35" y="66"/>
                  </a:cubicBezTo>
                  <a:cubicBezTo>
                    <a:pt x="34" y="66"/>
                    <a:pt x="33" y="67"/>
                    <a:pt x="31" y="67"/>
                  </a:cubicBezTo>
                  <a:cubicBezTo>
                    <a:pt x="30" y="67"/>
                    <a:pt x="29" y="67"/>
                    <a:pt x="26" y="66"/>
                  </a:cubicBezTo>
                  <a:cubicBezTo>
                    <a:pt x="24" y="65"/>
                    <a:pt x="26" y="64"/>
                    <a:pt x="27" y="62"/>
                  </a:cubicBezTo>
                  <a:cubicBezTo>
                    <a:pt x="28" y="60"/>
                    <a:pt x="27" y="60"/>
                    <a:pt x="27" y="59"/>
                  </a:cubicBezTo>
                  <a:cubicBezTo>
                    <a:pt x="26" y="58"/>
                    <a:pt x="25" y="58"/>
                    <a:pt x="24" y="57"/>
                  </a:cubicBezTo>
                  <a:cubicBezTo>
                    <a:pt x="22" y="56"/>
                    <a:pt x="23" y="55"/>
                    <a:pt x="23" y="54"/>
                  </a:cubicBezTo>
                  <a:cubicBezTo>
                    <a:pt x="23" y="53"/>
                    <a:pt x="20" y="53"/>
                    <a:pt x="18" y="53"/>
                  </a:cubicBezTo>
                  <a:cubicBezTo>
                    <a:pt x="20" y="50"/>
                    <a:pt x="23" y="47"/>
                    <a:pt x="25" y="44"/>
                  </a:cubicBezTo>
                  <a:cubicBezTo>
                    <a:pt x="26" y="44"/>
                    <a:pt x="27" y="43"/>
                    <a:pt x="28" y="43"/>
                  </a:cubicBezTo>
                  <a:cubicBezTo>
                    <a:pt x="28" y="43"/>
                    <a:pt x="29" y="43"/>
                    <a:pt x="30" y="43"/>
                  </a:cubicBezTo>
                  <a:cubicBezTo>
                    <a:pt x="31" y="42"/>
                    <a:pt x="32" y="40"/>
                    <a:pt x="33" y="39"/>
                  </a:cubicBezTo>
                  <a:cubicBezTo>
                    <a:pt x="37" y="35"/>
                    <a:pt x="44" y="41"/>
                    <a:pt x="49" y="40"/>
                  </a:cubicBezTo>
                  <a:cubicBezTo>
                    <a:pt x="51" y="39"/>
                    <a:pt x="55" y="37"/>
                    <a:pt x="55" y="35"/>
                  </a:cubicBezTo>
                  <a:cubicBezTo>
                    <a:pt x="55" y="34"/>
                    <a:pt x="53" y="29"/>
                    <a:pt x="52" y="28"/>
                  </a:cubicBezTo>
                  <a:cubicBezTo>
                    <a:pt x="52" y="27"/>
                    <a:pt x="52" y="25"/>
                    <a:pt x="52" y="24"/>
                  </a:cubicBezTo>
                  <a:cubicBezTo>
                    <a:pt x="52" y="23"/>
                    <a:pt x="52" y="22"/>
                    <a:pt x="52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5" y="20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0"/>
                    <a:pt x="56" y="20"/>
                  </a:cubicBezTo>
                  <a:cubicBezTo>
                    <a:pt x="56" y="19"/>
                    <a:pt x="56" y="17"/>
                    <a:pt x="56" y="15"/>
                  </a:cubicBezTo>
                  <a:cubicBezTo>
                    <a:pt x="56" y="14"/>
                    <a:pt x="64" y="9"/>
                    <a:pt x="67" y="10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10"/>
                    <a:pt x="75" y="10"/>
                    <a:pt x="78" y="8"/>
                  </a:cubicBezTo>
                  <a:cubicBezTo>
                    <a:pt x="81" y="7"/>
                    <a:pt x="84" y="4"/>
                    <a:pt x="86" y="2"/>
                  </a:cubicBezTo>
                  <a:cubicBezTo>
                    <a:pt x="89" y="0"/>
                    <a:pt x="91" y="0"/>
                    <a:pt x="92" y="0"/>
                  </a:cubicBezTo>
                  <a:cubicBezTo>
                    <a:pt x="93" y="0"/>
                    <a:pt x="94" y="1"/>
                    <a:pt x="95" y="1"/>
                  </a:cubicBezTo>
                  <a:cubicBezTo>
                    <a:pt x="95" y="2"/>
                    <a:pt x="96" y="2"/>
                    <a:pt x="96" y="3"/>
                  </a:cubicBezTo>
                  <a:cubicBezTo>
                    <a:pt x="97" y="6"/>
                    <a:pt x="104" y="9"/>
                    <a:pt x="107" y="10"/>
                  </a:cubicBezTo>
                  <a:cubicBezTo>
                    <a:pt x="109" y="12"/>
                    <a:pt x="110" y="16"/>
                    <a:pt x="112" y="16"/>
                  </a:cubicBezTo>
                  <a:cubicBezTo>
                    <a:pt x="114" y="16"/>
                    <a:pt x="116" y="17"/>
                    <a:pt x="118" y="15"/>
                  </a:cubicBezTo>
                  <a:cubicBezTo>
                    <a:pt x="119" y="13"/>
                    <a:pt x="122" y="12"/>
                    <a:pt x="123" y="13"/>
                  </a:cubicBezTo>
                  <a:cubicBezTo>
                    <a:pt x="124" y="13"/>
                    <a:pt x="122" y="16"/>
                    <a:pt x="126" y="16"/>
                  </a:cubicBezTo>
                  <a:cubicBezTo>
                    <a:pt x="129" y="15"/>
                    <a:pt x="130" y="14"/>
                    <a:pt x="131" y="13"/>
                  </a:cubicBezTo>
                  <a:cubicBezTo>
                    <a:pt x="132" y="12"/>
                    <a:pt x="132" y="11"/>
                    <a:pt x="135" y="12"/>
                  </a:cubicBezTo>
                  <a:cubicBezTo>
                    <a:pt x="137" y="13"/>
                    <a:pt x="136" y="17"/>
                    <a:pt x="138" y="18"/>
                  </a:cubicBezTo>
                  <a:cubicBezTo>
                    <a:pt x="140" y="19"/>
                    <a:pt x="141" y="20"/>
                    <a:pt x="144" y="19"/>
                  </a:cubicBezTo>
                  <a:cubicBezTo>
                    <a:pt x="147" y="19"/>
                    <a:pt x="147" y="15"/>
                    <a:pt x="148" y="15"/>
                  </a:cubicBezTo>
                  <a:cubicBezTo>
                    <a:pt x="150" y="14"/>
                    <a:pt x="151" y="15"/>
                    <a:pt x="151" y="13"/>
                  </a:cubicBezTo>
                  <a:cubicBezTo>
                    <a:pt x="151" y="11"/>
                    <a:pt x="148" y="13"/>
                    <a:pt x="151" y="9"/>
                  </a:cubicBezTo>
                  <a:cubicBezTo>
                    <a:pt x="154" y="5"/>
                    <a:pt x="152" y="0"/>
                    <a:pt x="155" y="3"/>
                  </a:cubicBezTo>
                  <a:cubicBezTo>
                    <a:pt x="157" y="6"/>
                    <a:pt x="158" y="9"/>
                    <a:pt x="158" y="10"/>
                  </a:cubicBezTo>
                  <a:cubicBezTo>
                    <a:pt x="158" y="12"/>
                    <a:pt x="162" y="17"/>
                    <a:pt x="162" y="18"/>
                  </a:cubicBezTo>
                  <a:cubicBezTo>
                    <a:pt x="163" y="20"/>
                    <a:pt x="166" y="27"/>
                    <a:pt x="166" y="28"/>
                  </a:cubicBezTo>
                  <a:cubicBezTo>
                    <a:pt x="166" y="29"/>
                    <a:pt x="167" y="35"/>
                    <a:pt x="167" y="36"/>
                  </a:cubicBezTo>
                  <a:cubicBezTo>
                    <a:pt x="168" y="38"/>
                    <a:pt x="171" y="39"/>
                    <a:pt x="172" y="39"/>
                  </a:cubicBezTo>
                  <a:cubicBezTo>
                    <a:pt x="174" y="39"/>
                    <a:pt x="176" y="38"/>
                    <a:pt x="177" y="38"/>
                  </a:cubicBezTo>
                  <a:cubicBezTo>
                    <a:pt x="177" y="38"/>
                    <a:pt x="180" y="39"/>
                    <a:pt x="180" y="40"/>
                  </a:cubicBezTo>
                  <a:cubicBezTo>
                    <a:pt x="180" y="41"/>
                    <a:pt x="180" y="43"/>
                    <a:pt x="182" y="43"/>
                  </a:cubicBezTo>
                  <a:cubicBezTo>
                    <a:pt x="183" y="44"/>
                    <a:pt x="186" y="43"/>
                    <a:pt x="188" y="43"/>
                  </a:cubicBezTo>
                  <a:cubicBezTo>
                    <a:pt x="190" y="43"/>
                    <a:pt x="194" y="48"/>
                    <a:pt x="194" y="49"/>
                  </a:cubicBezTo>
                  <a:cubicBezTo>
                    <a:pt x="194" y="49"/>
                    <a:pt x="191" y="58"/>
                    <a:pt x="192" y="62"/>
                  </a:cubicBezTo>
                  <a:cubicBezTo>
                    <a:pt x="193" y="65"/>
                    <a:pt x="195" y="66"/>
                    <a:pt x="192" y="67"/>
                  </a:cubicBezTo>
                  <a:cubicBezTo>
                    <a:pt x="189" y="68"/>
                    <a:pt x="188" y="69"/>
                    <a:pt x="187" y="69"/>
                  </a:cubicBezTo>
                  <a:cubicBezTo>
                    <a:pt x="186" y="70"/>
                    <a:pt x="184" y="68"/>
                    <a:pt x="183" y="69"/>
                  </a:cubicBezTo>
                  <a:cubicBezTo>
                    <a:pt x="183" y="71"/>
                    <a:pt x="183" y="74"/>
                    <a:pt x="184" y="74"/>
                  </a:cubicBezTo>
                  <a:cubicBezTo>
                    <a:pt x="185" y="75"/>
                    <a:pt x="187" y="74"/>
                    <a:pt x="187" y="77"/>
                  </a:cubicBezTo>
                  <a:cubicBezTo>
                    <a:pt x="187" y="79"/>
                    <a:pt x="185" y="80"/>
                    <a:pt x="186" y="82"/>
                  </a:cubicBezTo>
                  <a:cubicBezTo>
                    <a:pt x="186" y="84"/>
                    <a:pt x="189" y="86"/>
                    <a:pt x="191" y="86"/>
                  </a:cubicBezTo>
                  <a:cubicBezTo>
                    <a:pt x="193" y="86"/>
                    <a:pt x="192" y="84"/>
                    <a:pt x="195" y="86"/>
                  </a:cubicBezTo>
                  <a:cubicBezTo>
                    <a:pt x="199" y="87"/>
                    <a:pt x="202" y="87"/>
                    <a:pt x="203" y="86"/>
                  </a:cubicBezTo>
                  <a:cubicBezTo>
                    <a:pt x="204" y="84"/>
                    <a:pt x="202" y="83"/>
                    <a:pt x="206" y="83"/>
                  </a:cubicBezTo>
                  <a:cubicBezTo>
                    <a:pt x="209" y="84"/>
                    <a:pt x="208" y="84"/>
                    <a:pt x="211" y="86"/>
                  </a:cubicBezTo>
                  <a:cubicBezTo>
                    <a:pt x="215" y="88"/>
                    <a:pt x="217" y="88"/>
                    <a:pt x="218" y="88"/>
                  </a:cubicBezTo>
                  <a:cubicBezTo>
                    <a:pt x="219" y="88"/>
                    <a:pt x="222" y="88"/>
                    <a:pt x="225" y="88"/>
                  </a:cubicBezTo>
                  <a:cubicBezTo>
                    <a:pt x="228" y="88"/>
                    <a:pt x="230" y="88"/>
                    <a:pt x="231" y="87"/>
                  </a:cubicBezTo>
                  <a:cubicBezTo>
                    <a:pt x="232" y="86"/>
                    <a:pt x="235" y="84"/>
                    <a:pt x="235" y="81"/>
                  </a:cubicBezTo>
                  <a:cubicBezTo>
                    <a:pt x="235" y="79"/>
                    <a:pt x="235" y="76"/>
                    <a:pt x="235" y="74"/>
                  </a:cubicBezTo>
                  <a:cubicBezTo>
                    <a:pt x="235" y="72"/>
                    <a:pt x="234" y="68"/>
                    <a:pt x="236" y="67"/>
                  </a:cubicBezTo>
                  <a:cubicBezTo>
                    <a:pt x="239" y="66"/>
                    <a:pt x="240" y="65"/>
                    <a:pt x="242" y="68"/>
                  </a:cubicBezTo>
                  <a:cubicBezTo>
                    <a:pt x="245" y="70"/>
                    <a:pt x="247" y="72"/>
                    <a:pt x="248" y="72"/>
                  </a:cubicBezTo>
                  <a:cubicBezTo>
                    <a:pt x="248" y="72"/>
                    <a:pt x="249" y="72"/>
                    <a:pt x="250" y="71"/>
                  </a:cubicBezTo>
                  <a:cubicBezTo>
                    <a:pt x="250" y="70"/>
                    <a:pt x="250" y="67"/>
                    <a:pt x="251" y="68"/>
                  </a:cubicBezTo>
                  <a:cubicBezTo>
                    <a:pt x="253" y="69"/>
                    <a:pt x="253" y="71"/>
                    <a:pt x="255" y="71"/>
                  </a:cubicBezTo>
                  <a:cubicBezTo>
                    <a:pt x="256" y="72"/>
                    <a:pt x="256" y="72"/>
                    <a:pt x="257" y="71"/>
                  </a:cubicBezTo>
                  <a:cubicBezTo>
                    <a:pt x="258" y="70"/>
                    <a:pt x="258" y="67"/>
                    <a:pt x="260" y="67"/>
                  </a:cubicBezTo>
                  <a:cubicBezTo>
                    <a:pt x="263" y="67"/>
                    <a:pt x="266" y="66"/>
                    <a:pt x="266" y="68"/>
                  </a:cubicBezTo>
                  <a:cubicBezTo>
                    <a:pt x="266" y="70"/>
                    <a:pt x="264" y="69"/>
                    <a:pt x="265" y="72"/>
                  </a:cubicBezTo>
                  <a:cubicBezTo>
                    <a:pt x="265" y="75"/>
                    <a:pt x="266" y="75"/>
                    <a:pt x="267" y="76"/>
                  </a:cubicBezTo>
                  <a:cubicBezTo>
                    <a:pt x="269" y="77"/>
                    <a:pt x="271" y="79"/>
                    <a:pt x="270" y="81"/>
                  </a:cubicBezTo>
                  <a:cubicBezTo>
                    <a:pt x="270" y="83"/>
                    <a:pt x="268" y="85"/>
                    <a:pt x="271" y="84"/>
                  </a:cubicBezTo>
                  <a:cubicBezTo>
                    <a:pt x="273" y="84"/>
                    <a:pt x="276" y="84"/>
                    <a:pt x="277" y="79"/>
                  </a:cubicBezTo>
                  <a:cubicBezTo>
                    <a:pt x="278" y="75"/>
                    <a:pt x="278" y="74"/>
                    <a:pt x="279" y="70"/>
                  </a:cubicBezTo>
                  <a:cubicBezTo>
                    <a:pt x="280" y="66"/>
                    <a:pt x="281" y="61"/>
                    <a:pt x="282" y="58"/>
                  </a:cubicBezTo>
                  <a:cubicBezTo>
                    <a:pt x="283" y="55"/>
                    <a:pt x="285" y="51"/>
                    <a:pt x="286" y="48"/>
                  </a:cubicBezTo>
                  <a:cubicBezTo>
                    <a:pt x="286" y="45"/>
                    <a:pt x="286" y="41"/>
                    <a:pt x="286" y="40"/>
                  </a:cubicBezTo>
                  <a:cubicBezTo>
                    <a:pt x="287" y="38"/>
                    <a:pt x="288" y="33"/>
                    <a:pt x="289" y="33"/>
                  </a:cubicBezTo>
                  <a:cubicBezTo>
                    <a:pt x="291" y="33"/>
                    <a:pt x="294" y="34"/>
                    <a:pt x="295" y="35"/>
                  </a:cubicBezTo>
                  <a:cubicBezTo>
                    <a:pt x="296" y="35"/>
                    <a:pt x="297" y="36"/>
                    <a:pt x="298" y="37"/>
                  </a:cubicBezTo>
                  <a:cubicBezTo>
                    <a:pt x="299" y="37"/>
                    <a:pt x="301" y="38"/>
                    <a:pt x="302" y="38"/>
                  </a:cubicBezTo>
                  <a:cubicBezTo>
                    <a:pt x="303" y="37"/>
                    <a:pt x="305" y="36"/>
                    <a:pt x="306" y="36"/>
                  </a:cubicBezTo>
                  <a:cubicBezTo>
                    <a:pt x="307" y="35"/>
                    <a:pt x="310" y="33"/>
                    <a:pt x="312" y="33"/>
                  </a:cubicBezTo>
                  <a:cubicBezTo>
                    <a:pt x="314" y="33"/>
                    <a:pt x="316" y="34"/>
                    <a:pt x="316" y="35"/>
                  </a:cubicBezTo>
                  <a:cubicBezTo>
                    <a:pt x="316" y="36"/>
                    <a:pt x="315" y="37"/>
                    <a:pt x="316" y="39"/>
                  </a:cubicBezTo>
                  <a:cubicBezTo>
                    <a:pt x="317" y="41"/>
                    <a:pt x="318" y="41"/>
                    <a:pt x="320" y="42"/>
                  </a:cubicBezTo>
                  <a:cubicBezTo>
                    <a:pt x="322" y="42"/>
                    <a:pt x="323" y="42"/>
                    <a:pt x="325" y="42"/>
                  </a:cubicBezTo>
                  <a:cubicBezTo>
                    <a:pt x="326" y="43"/>
                    <a:pt x="329" y="44"/>
                    <a:pt x="328" y="45"/>
                  </a:cubicBezTo>
                  <a:cubicBezTo>
                    <a:pt x="327" y="46"/>
                    <a:pt x="325" y="47"/>
                    <a:pt x="326" y="47"/>
                  </a:cubicBezTo>
                  <a:cubicBezTo>
                    <a:pt x="326" y="48"/>
                    <a:pt x="329" y="50"/>
                    <a:pt x="329" y="51"/>
                  </a:cubicBezTo>
                  <a:cubicBezTo>
                    <a:pt x="330" y="51"/>
                    <a:pt x="332" y="52"/>
                    <a:pt x="333" y="55"/>
                  </a:cubicBezTo>
                  <a:cubicBezTo>
                    <a:pt x="334" y="57"/>
                    <a:pt x="335" y="60"/>
                    <a:pt x="335" y="61"/>
                  </a:cubicBezTo>
                  <a:cubicBezTo>
                    <a:pt x="336" y="62"/>
                    <a:pt x="336" y="62"/>
                    <a:pt x="336" y="62"/>
                  </a:cubicBezTo>
                  <a:cubicBezTo>
                    <a:pt x="337" y="61"/>
                    <a:pt x="337" y="59"/>
                    <a:pt x="337" y="58"/>
                  </a:cubicBezTo>
                  <a:cubicBezTo>
                    <a:pt x="338" y="58"/>
                    <a:pt x="339" y="56"/>
                    <a:pt x="340" y="57"/>
                  </a:cubicBezTo>
                  <a:cubicBezTo>
                    <a:pt x="341" y="59"/>
                    <a:pt x="342" y="60"/>
                    <a:pt x="342" y="61"/>
                  </a:cubicBezTo>
                  <a:cubicBezTo>
                    <a:pt x="342" y="62"/>
                    <a:pt x="341" y="63"/>
                    <a:pt x="341" y="64"/>
                  </a:cubicBezTo>
                  <a:cubicBezTo>
                    <a:pt x="341" y="66"/>
                    <a:pt x="340" y="67"/>
                    <a:pt x="342" y="67"/>
                  </a:cubicBezTo>
                  <a:cubicBezTo>
                    <a:pt x="344" y="68"/>
                    <a:pt x="348" y="68"/>
                    <a:pt x="350" y="68"/>
                  </a:cubicBezTo>
                  <a:cubicBezTo>
                    <a:pt x="352" y="68"/>
                    <a:pt x="354" y="66"/>
                    <a:pt x="355" y="65"/>
                  </a:cubicBezTo>
                  <a:cubicBezTo>
                    <a:pt x="355" y="64"/>
                    <a:pt x="356" y="62"/>
                    <a:pt x="357" y="60"/>
                  </a:cubicBezTo>
                  <a:cubicBezTo>
                    <a:pt x="357" y="59"/>
                    <a:pt x="357" y="58"/>
                    <a:pt x="360" y="59"/>
                  </a:cubicBezTo>
                  <a:cubicBezTo>
                    <a:pt x="363" y="60"/>
                    <a:pt x="363" y="61"/>
                    <a:pt x="364" y="62"/>
                  </a:cubicBezTo>
                  <a:cubicBezTo>
                    <a:pt x="365" y="63"/>
                    <a:pt x="368" y="65"/>
                    <a:pt x="368" y="65"/>
                  </a:cubicBezTo>
                  <a:cubicBezTo>
                    <a:pt x="368" y="65"/>
                    <a:pt x="371" y="68"/>
                    <a:pt x="372" y="68"/>
                  </a:cubicBezTo>
                  <a:cubicBezTo>
                    <a:pt x="374" y="68"/>
                    <a:pt x="376" y="67"/>
                    <a:pt x="379" y="66"/>
                  </a:cubicBezTo>
                  <a:cubicBezTo>
                    <a:pt x="383" y="66"/>
                    <a:pt x="384" y="66"/>
                    <a:pt x="386" y="65"/>
                  </a:cubicBezTo>
                  <a:cubicBezTo>
                    <a:pt x="387" y="63"/>
                    <a:pt x="389" y="61"/>
                    <a:pt x="390" y="60"/>
                  </a:cubicBezTo>
                  <a:cubicBezTo>
                    <a:pt x="391" y="58"/>
                    <a:pt x="394" y="53"/>
                    <a:pt x="395" y="51"/>
                  </a:cubicBezTo>
                  <a:cubicBezTo>
                    <a:pt x="397" y="49"/>
                    <a:pt x="399" y="46"/>
                    <a:pt x="401" y="45"/>
                  </a:cubicBezTo>
                  <a:cubicBezTo>
                    <a:pt x="401" y="45"/>
                    <a:pt x="402" y="45"/>
                    <a:pt x="403" y="44"/>
                  </a:cubicBezTo>
                  <a:cubicBezTo>
                    <a:pt x="403" y="45"/>
                    <a:pt x="402" y="46"/>
                    <a:pt x="402" y="47"/>
                  </a:cubicBezTo>
                  <a:cubicBezTo>
                    <a:pt x="402" y="49"/>
                    <a:pt x="403" y="49"/>
                    <a:pt x="403" y="50"/>
                  </a:cubicBezTo>
                  <a:cubicBezTo>
                    <a:pt x="403" y="50"/>
                    <a:pt x="403" y="50"/>
                    <a:pt x="404" y="51"/>
                  </a:cubicBezTo>
                  <a:cubicBezTo>
                    <a:pt x="405" y="52"/>
                    <a:pt x="409" y="53"/>
                    <a:pt x="412" y="54"/>
                  </a:cubicBezTo>
                  <a:cubicBezTo>
                    <a:pt x="416" y="56"/>
                    <a:pt x="412" y="59"/>
                    <a:pt x="412" y="59"/>
                  </a:cubicBezTo>
                  <a:cubicBezTo>
                    <a:pt x="412" y="59"/>
                    <a:pt x="409" y="61"/>
                    <a:pt x="408" y="64"/>
                  </a:cubicBezTo>
                  <a:cubicBezTo>
                    <a:pt x="407" y="66"/>
                    <a:pt x="408" y="67"/>
                    <a:pt x="409" y="69"/>
                  </a:cubicBezTo>
                  <a:cubicBezTo>
                    <a:pt x="410" y="71"/>
                    <a:pt x="410" y="72"/>
                    <a:pt x="409" y="73"/>
                  </a:cubicBezTo>
                  <a:cubicBezTo>
                    <a:pt x="408" y="74"/>
                    <a:pt x="407" y="73"/>
                    <a:pt x="404" y="74"/>
                  </a:cubicBezTo>
                  <a:cubicBezTo>
                    <a:pt x="401" y="74"/>
                    <a:pt x="397" y="76"/>
                    <a:pt x="395" y="78"/>
                  </a:cubicBezTo>
                  <a:cubicBezTo>
                    <a:pt x="393" y="80"/>
                    <a:pt x="393" y="81"/>
                    <a:pt x="393" y="81"/>
                  </a:cubicBezTo>
                  <a:cubicBezTo>
                    <a:pt x="394" y="82"/>
                    <a:pt x="394" y="83"/>
                    <a:pt x="394" y="84"/>
                  </a:cubicBezTo>
                  <a:cubicBezTo>
                    <a:pt x="395" y="84"/>
                    <a:pt x="395" y="85"/>
                    <a:pt x="396" y="85"/>
                  </a:cubicBezTo>
                  <a:cubicBezTo>
                    <a:pt x="397" y="85"/>
                    <a:pt x="398" y="86"/>
                    <a:pt x="399" y="86"/>
                  </a:cubicBezTo>
                  <a:cubicBezTo>
                    <a:pt x="401" y="86"/>
                    <a:pt x="402" y="83"/>
                    <a:pt x="404" y="83"/>
                  </a:cubicBezTo>
                  <a:cubicBezTo>
                    <a:pt x="405" y="83"/>
                    <a:pt x="405" y="83"/>
                    <a:pt x="406" y="84"/>
                  </a:cubicBezTo>
                  <a:cubicBezTo>
                    <a:pt x="409" y="85"/>
                    <a:pt x="413" y="83"/>
                    <a:pt x="415" y="80"/>
                  </a:cubicBezTo>
                  <a:cubicBezTo>
                    <a:pt x="415" y="78"/>
                    <a:pt x="416" y="77"/>
                    <a:pt x="417" y="76"/>
                  </a:cubicBezTo>
                  <a:cubicBezTo>
                    <a:pt x="418" y="75"/>
                    <a:pt x="420" y="74"/>
                    <a:pt x="421" y="74"/>
                  </a:cubicBezTo>
                  <a:cubicBezTo>
                    <a:pt x="424" y="72"/>
                    <a:pt x="426" y="70"/>
                    <a:pt x="426" y="67"/>
                  </a:cubicBezTo>
                  <a:cubicBezTo>
                    <a:pt x="424" y="67"/>
                    <a:pt x="422" y="67"/>
                    <a:pt x="420" y="67"/>
                  </a:cubicBezTo>
                  <a:cubicBezTo>
                    <a:pt x="421" y="63"/>
                    <a:pt x="421" y="59"/>
                    <a:pt x="422" y="56"/>
                  </a:cubicBezTo>
                  <a:cubicBezTo>
                    <a:pt x="423" y="53"/>
                    <a:pt x="423" y="51"/>
                    <a:pt x="426" y="50"/>
                  </a:cubicBezTo>
                  <a:cubicBezTo>
                    <a:pt x="429" y="50"/>
                    <a:pt x="431" y="55"/>
                    <a:pt x="434" y="54"/>
                  </a:cubicBezTo>
                  <a:cubicBezTo>
                    <a:pt x="435" y="53"/>
                    <a:pt x="436" y="52"/>
                    <a:pt x="437" y="51"/>
                  </a:cubicBezTo>
                  <a:cubicBezTo>
                    <a:pt x="439" y="50"/>
                    <a:pt x="441" y="51"/>
                    <a:pt x="442" y="50"/>
                  </a:cubicBezTo>
                  <a:cubicBezTo>
                    <a:pt x="443" y="49"/>
                    <a:pt x="443" y="48"/>
                    <a:pt x="444" y="46"/>
                  </a:cubicBezTo>
                  <a:cubicBezTo>
                    <a:pt x="444" y="45"/>
                    <a:pt x="445" y="44"/>
                    <a:pt x="446" y="44"/>
                  </a:cubicBezTo>
                  <a:cubicBezTo>
                    <a:pt x="447" y="44"/>
                    <a:pt x="447" y="45"/>
                    <a:pt x="448" y="45"/>
                  </a:cubicBezTo>
                  <a:cubicBezTo>
                    <a:pt x="449" y="46"/>
                    <a:pt x="451" y="45"/>
                    <a:pt x="453" y="45"/>
                  </a:cubicBezTo>
                  <a:cubicBezTo>
                    <a:pt x="458" y="43"/>
                    <a:pt x="464" y="42"/>
                    <a:pt x="470" y="43"/>
                  </a:cubicBezTo>
                  <a:cubicBezTo>
                    <a:pt x="472" y="43"/>
                    <a:pt x="475" y="44"/>
                    <a:pt x="474" y="46"/>
                  </a:cubicBezTo>
                  <a:cubicBezTo>
                    <a:pt x="473" y="47"/>
                    <a:pt x="471" y="48"/>
                    <a:pt x="471" y="50"/>
                  </a:cubicBezTo>
                  <a:cubicBezTo>
                    <a:pt x="471" y="51"/>
                    <a:pt x="472" y="52"/>
                    <a:pt x="473" y="52"/>
                  </a:cubicBezTo>
                  <a:cubicBezTo>
                    <a:pt x="475" y="54"/>
                    <a:pt x="478" y="55"/>
                    <a:pt x="480" y="57"/>
                  </a:cubicBezTo>
                  <a:cubicBezTo>
                    <a:pt x="482" y="59"/>
                    <a:pt x="482" y="63"/>
                    <a:pt x="481" y="65"/>
                  </a:cubicBezTo>
                  <a:cubicBezTo>
                    <a:pt x="479" y="67"/>
                    <a:pt x="476" y="68"/>
                    <a:pt x="476" y="71"/>
                  </a:cubicBezTo>
                  <a:cubicBezTo>
                    <a:pt x="476" y="72"/>
                    <a:pt x="477" y="73"/>
                    <a:pt x="477" y="75"/>
                  </a:cubicBezTo>
                  <a:cubicBezTo>
                    <a:pt x="477" y="76"/>
                    <a:pt x="475" y="77"/>
                    <a:pt x="475" y="79"/>
                  </a:cubicBezTo>
                  <a:cubicBezTo>
                    <a:pt x="474" y="81"/>
                    <a:pt x="477" y="82"/>
                    <a:pt x="480" y="82"/>
                  </a:cubicBezTo>
                  <a:cubicBezTo>
                    <a:pt x="482" y="82"/>
                    <a:pt x="485" y="82"/>
                    <a:pt x="486" y="84"/>
                  </a:cubicBezTo>
                  <a:cubicBezTo>
                    <a:pt x="488" y="86"/>
                    <a:pt x="485" y="90"/>
                    <a:pt x="485" y="93"/>
                  </a:cubicBezTo>
                  <a:cubicBezTo>
                    <a:pt x="486" y="94"/>
                    <a:pt x="487" y="94"/>
                    <a:pt x="488" y="94"/>
                  </a:cubicBezTo>
                  <a:cubicBezTo>
                    <a:pt x="489" y="93"/>
                    <a:pt x="489" y="92"/>
                    <a:pt x="489" y="91"/>
                  </a:cubicBezTo>
                  <a:cubicBezTo>
                    <a:pt x="490" y="89"/>
                    <a:pt x="492" y="91"/>
                    <a:pt x="493" y="92"/>
                  </a:cubicBezTo>
                  <a:cubicBezTo>
                    <a:pt x="495" y="96"/>
                    <a:pt x="497" y="99"/>
                    <a:pt x="500" y="103"/>
                  </a:cubicBezTo>
                  <a:cubicBezTo>
                    <a:pt x="500" y="103"/>
                    <a:pt x="500" y="104"/>
                    <a:pt x="500" y="104"/>
                  </a:cubicBezTo>
                  <a:cubicBezTo>
                    <a:pt x="500" y="105"/>
                    <a:pt x="499" y="105"/>
                    <a:pt x="499" y="106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3" y="108"/>
                    <a:pt x="503" y="111"/>
                    <a:pt x="502" y="113"/>
                  </a:cubicBezTo>
                  <a:cubicBezTo>
                    <a:pt x="501" y="114"/>
                    <a:pt x="500" y="114"/>
                    <a:pt x="499" y="115"/>
                  </a:cubicBezTo>
                  <a:cubicBezTo>
                    <a:pt x="499" y="116"/>
                    <a:pt x="499" y="117"/>
                    <a:pt x="498" y="117"/>
                  </a:cubicBezTo>
                  <a:cubicBezTo>
                    <a:pt x="497" y="120"/>
                    <a:pt x="494" y="122"/>
                    <a:pt x="491" y="123"/>
                  </a:cubicBezTo>
                  <a:cubicBezTo>
                    <a:pt x="489" y="124"/>
                    <a:pt x="486" y="125"/>
                    <a:pt x="484" y="124"/>
                  </a:cubicBezTo>
                  <a:cubicBezTo>
                    <a:pt x="485" y="125"/>
                    <a:pt x="484" y="126"/>
                    <a:pt x="483" y="126"/>
                  </a:cubicBezTo>
                  <a:cubicBezTo>
                    <a:pt x="482" y="127"/>
                    <a:pt x="482" y="127"/>
                    <a:pt x="481" y="127"/>
                  </a:cubicBezTo>
                  <a:cubicBezTo>
                    <a:pt x="480" y="128"/>
                    <a:pt x="479" y="129"/>
                    <a:pt x="479" y="130"/>
                  </a:cubicBezTo>
                  <a:cubicBezTo>
                    <a:pt x="479" y="135"/>
                    <a:pt x="480" y="140"/>
                    <a:pt x="484" y="144"/>
                  </a:cubicBezTo>
                  <a:cubicBezTo>
                    <a:pt x="484" y="145"/>
                    <a:pt x="485" y="145"/>
                    <a:pt x="485" y="145"/>
                  </a:cubicBezTo>
                  <a:cubicBezTo>
                    <a:pt x="487" y="146"/>
                    <a:pt x="489" y="145"/>
                    <a:pt x="490" y="146"/>
                  </a:cubicBezTo>
                  <a:cubicBezTo>
                    <a:pt x="492" y="147"/>
                    <a:pt x="491" y="150"/>
                    <a:pt x="492" y="150"/>
                  </a:cubicBezTo>
                  <a:cubicBezTo>
                    <a:pt x="493" y="150"/>
                    <a:pt x="494" y="150"/>
                    <a:pt x="495" y="149"/>
                  </a:cubicBezTo>
                  <a:cubicBezTo>
                    <a:pt x="496" y="149"/>
                    <a:pt x="497" y="149"/>
                    <a:pt x="498" y="149"/>
                  </a:cubicBezTo>
                  <a:cubicBezTo>
                    <a:pt x="499" y="150"/>
                    <a:pt x="499" y="150"/>
                    <a:pt x="499" y="151"/>
                  </a:cubicBezTo>
                  <a:cubicBezTo>
                    <a:pt x="500" y="152"/>
                    <a:pt x="500" y="154"/>
                    <a:pt x="500" y="155"/>
                  </a:cubicBezTo>
                  <a:cubicBezTo>
                    <a:pt x="499" y="156"/>
                    <a:pt x="499" y="156"/>
                    <a:pt x="499" y="156"/>
                  </a:cubicBezTo>
                  <a:cubicBezTo>
                    <a:pt x="499" y="157"/>
                    <a:pt x="499" y="158"/>
                    <a:pt x="499" y="158"/>
                  </a:cubicBezTo>
                  <a:cubicBezTo>
                    <a:pt x="499" y="159"/>
                    <a:pt x="500" y="159"/>
                    <a:pt x="501" y="160"/>
                  </a:cubicBezTo>
                  <a:cubicBezTo>
                    <a:pt x="502" y="160"/>
                    <a:pt x="502" y="161"/>
                    <a:pt x="502" y="162"/>
                  </a:cubicBezTo>
                  <a:cubicBezTo>
                    <a:pt x="502" y="162"/>
                    <a:pt x="501" y="163"/>
                    <a:pt x="501" y="163"/>
                  </a:cubicBezTo>
                  <a:cubicBezTo>
                    <a:pt x="500" y="164"/>
                    <a:pt x="500" y="166"/>
                    <a:pt x="501" y="168"/>
                  </a:cubicBezTo>
                  <a:cubicBezTo>
                    <a:pt x="501" y="168"/>
                    <a:pt x="501" y="169"/>
                    <a:pt x="502" y="170"/>
                  </a:cubicBezTo>
                  <a:cubicBezTo>
                    <a:pt x="503" y="171"/>
                    <a:pt x="503" y="171"/>
                    <a:pt x="504" y="172"/>
                  </a:cubicBezTo>
                  <a:cubicBezTo>
                    <a:pt x="505" y="172"/>
                    <a:pt x="507" y="171"/>
                    <a:pt x="507" y="172"/>
                  </a:cubicBezTo>
                  <a:cubicBezTo>
                    <a:pt x="508" y="172"/>
                    <a:pt x="508" y="173"/>
                    <a:pt x="508" y="174"/>
                  </a:cubicBezTo>
                  <a:cubicBezTo>
                    <a:pt x="509" y="175"/>
                    <a:pt x="510" y="174"/>
                    <a:pt x="510" y="174"/>
                  </a:cubicBezTo>
                  <a:cubicBezTo>
                    <a:pt x="512" y="174"/>
                    <a:pt x="513" y="176"/>
                    <a:pt x="513" y="177"/>
                  </a:cubicBezTo>
                  <a:cubicBezTo>
                    <a:pt x="514" y="178"/>
                    <a:pt x="514" y="180"/>
                    <a:pt x="515" y="181"/>
                  </a:cubicBezTo>
                  <a:cubicBezTo>
                    <a:pt x="516" y="181"/>
                    <a:pt x="516" y="181"/>
                    <a:pt x="516" y="181"/>
                  </a:cubicBezTo>
                  <a:cubicBezTo>
                    <a:pt x="518" y="182"/>
                    <a:pt x="518" y="183"/>
                    <a:pt x="518" y="18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92">
              <a:extLst>
                <a:ext uri="{FF2B5EF4-FFF2-40B4-BE49-F238E27FC236}">
                  <a16:creationId xmlns:a16="http://schemas.microsoft.com/office/drawing/2014/main" id="{7B97C8F1-F90D-4264-B524-1BB277CCF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988" y="2019301"/>
              <a:ext cx="773113" cy="611188"/>
            </a:xfrm>
            <a:custGeom>
              <a:avLst/>
              <a:gdLst>
                <a:gd name="T0" fmla="*/ 200 w 205"/>
                <a:gd name="T1" fmla="*/ 90 h 162"/>
                <a:gd name="T2" fmla="*/ 195 w 205"/>
                <a:gd name="T3" fmla="*/ 95 h 162"/>
                <a:gd name="T4" fmla="*/ 193 w 205"/>
                <a:gd name="T5" fmla="*/ 101 h 162"/>
                <a:gd name="T6" fmla="*/ 192 w 205"/>
                <a:gd name="T7" fmla="*/ 104 h 162"/>
                <a:gd name="T8" fmla="*/ 189 w 205"/>
                <a:gd name="T9" fmla="*/ 109 h 162"/>
                <a:gd name="T10" fmla="*/ 191 w 205"/>
                <a:gd name="T11" fmla="*/ 119 h 162"/>
                <a:gd name="T12" fmla="*/ 171 w 205"/>
                <a:gd name="T13" fmla="*/ 125 h 162"/>
                <a:gd name="T14" fmla="*/ 154 w 205"/>
                <a:gd name="T15" fmla="*/ 131 h 162"/>
                <a:gd name="T16" fmla="*/ 149 w 205"/>
                <a:gd name="T17" fmla="*/ 150 h 162"/>
                <a:gd name="T18" fmla="*/ 142 w 205"/>
                <a:gd name="T19" fmla="*/ 157 h 162"/>
                <a:gd name="T20" fmla="*/ 126 w 205"/>
                <a:gd name="T21" fmla="*/ 156 h 162"/>
                <a:gd name="T22" fmla="*/ 108 w 205"/>
                <a:gd name="T23" fmla="*/ 159 h 162"/>
                <a:gd name="T24" fmla="*/ 100 w 205"/>
                <a:gd name="T25" fmla="*/ 153 h 162"/>
                <a:gd name="T26" fmla="*/ 94 w 205"/>
                <a:gd name="T27" fmla="*/ 139 h 162"/>
                <a:gd name="T28" fmla="*/ 84 w 205"/>
                <a:gd name="T29" fmla="*/ 132 h 162"/>
                <a:gd name="T30" fmla="*/ 75 w 205"/>
                <a:gd name="T31" fmla="*/ 130 h 162"/>
                <a:gd name="T32" fmla="*/ 54 w 205"/>
                <a:gd name="T33" fmla="*/ 137 h 162"/>
                <a:gd name="T34" fmla="*/ 50 w 205"/>
                <a:gd name="T35" fmla="*/ 120 h 162"/>
                <a:gd name="T36" fmla="*/ 44 w 205"/>
                <a:gd name="T37" fmla="*/ 113 h 162"/>
                <a:gd name="T38" fmla="*/ 31 w 205"/>
                <a:gd name="T39" fmla="*/ 99 h 162"/>
                <a:gd name="T40" fmla="*/ 24 w 205"/>
                <a:gd name="T41" fmla="*/ 88 h 162"/>
                <a:gd name="T42" fmla="*/ 12 w 205"/>
                <a:gd name="T43" fmla="*/ 76 h 162"/>
                <a:gd name="T44" fmla="*/ 12 w 205"/>
                <a:gd name="T45" fmla="*/ 61 h 162"/>
                <a:gd name="T46" fmla="*/ 8 w 205"/>
                <a:gd name="T47" fmla="*/ 47 h 162"/>
                <a:gd name="T48" fmla="*/ 6 w 205"/>
                <a:gd name="T49" fmla="*/ 38 h 162"/>
                <a:gd name="T50" fmla="*/ 1 w 205"/>
                <a:gd name="T51" fmla="*/ 33 h 162"/>
                <a:gd name="T52" fmla="*/ 1 w 205"/>
                <a:gd name="T53" fmla="*/ 25 h 162"/>
                <a:gd name="T54" fmla="*/ 12 w 205"/>
                <a:gd name="T55" fmla="*/ 21 h 162"/>
                <a:gd name="T56" fmla="*/ 19 w 205"/>
                <a:gd name="T57" fmla="*/ 9 h 162"/>
                <a:gd name="T58" fmla="*/ 25 w 205"/>
                <a:gd name="T59" fmla="*/ 0 h 162"/>
                <a:gd name="T60" fmla="*/ 29 w 205"/>
                <a:gd name="T61" fmla="*/ 6 h 162"/>
                <a:gd name="T62" fmla="*/ 44 w 205"/>
                <a:gd name="T63" fmla="*/ 9 h 162"/>
                <a:gd name="T64" fmla="*/ 61 w 205"/>
                <a:gd name="T65" fmla="*/ 4 h 162"/>
                <a:gd name="T66" fmla="*/ 75 w 205"/>
                <a:gd name="T67" fmla="*/ 10 h 162"/>
                <a:gd name="T68" fmla="*/ 87 w 205"/>
                <a:gd name="T69" fmla="*/ 10 h 162"/>
                <a:gd name="T70" fmla="*/ 100 w 205"/>
                <a:gd name="T71" fmla="*/ 18 h 162"/>
                <a:gd name="T72" fmla="*/ 106 w 205"/>
                <a:gd name="T73" fmla="*/ 19 h 162"/>
                <a:gd name="T74" fmla="*/ 118 w 205"/>
                <a:gd name="T75" fmla="*/ 20 h 162"/>
                <a:gd name="T76" fmla="*/ 127 w 205"/>
                <a:gd name="T77" fmla="*/ 21 h 162"/>
                <a:gd name="T78" fmla="*/ 139 w 205"/>
                <a:gd name="T79" fmla="*/ 21 h 162"/>
                <a:gd name="T80" fmla="*/ 154 w 205"/>
                <a:gd name="T81" fmla="*/ 18 h 162"/>
                <a:gd name="T82" fmla="*/ 166 w 205"/>
                <a:gd name="T83" fmla="*/ 26 h 162"/>
                <a:gd name="T84" fmla="*/ 172 w 205"/>
                <a:gd name="T85" fmla="*/ 37 h 162"/>
                <a:gd name="T86" fmla="*/ 182 w 205"/>
                <a:gd name="T87" fmla="*/ 43 h 162"/>
                <a:gd name="T88" fmla="*/ 190 w 205"/>
                <a:gd name="T89" fmla="*/ 53 h 162"/>
                <a:gd name="T90" fmla="*/ 193 w 205"/>
                <a:gd name="T91" fmla="*/ 63 h 162"/>
                <a:gd name="T92" fmla="*/ 197 w 205"/>
                <a:gd name="T93" fmla="*/ 74 h 162"/>
                <a:gd name="T94" fmla="*/ 195 w 205"/>
                <a:gd name="T95" fmla="*/ 79 h 162"/>
                <a:gd name="T96" fmla="*/ 204 w 205"/>
                <a:gd name="T97" fmla="*/ 8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5" h="162">
                  <a:moveTo>
                    <a:pt x="204" y="89"/>
                  </a:moveTo>
                  <a:cubicBezTo>
                    <a:pt x="204" y="90"/>
                    <a:pt x="203" y="90"/>
                    <a:pt x="203" y="90"/>
                  </a:cubicBezTo>
                  <a:cubicBezTo>
                    <a:pt x="202" y="90"/>
                    <a:pt x="201" y="90"/>
                    <a:pt x="200" y="90"/>
                  </a:cubicBezTo>
                  <a:cubicBezTo>
                    <a:pt x="199" y="90"/>
                    <a:pt x="198" y="91"/>
                    <a:pt x="198" y="91"/>
                  </a:cubicBezTo>
                  <a:cubicBezTo>
                    <a:pt x="197" y="92"/>
                    <a:pt x="197" y="93"/>
                    <a:pt x="197" y="94"/>
                  </a:cubicBezTo>
                  <a:cubicBezTo>
                    <a:pt x="197" y="95"/>
                    <a:pt x="196" y="96"/>
                    <a:pt x="195" y="95"/>
                  </a:cubicBezTo>
                  <a:cubicBezTo>
                    <a:pt x="195" y="96"/>
                    <a:pt x="196" y="97"/>
                    <a:pt x="196" y="98"/>
                  </a:cubicBezTo>
                  <a:cubicBezTo>
                    <a:pt x="196" y="99"/>
                    <a:pt x="196" y="100"/>
                    <a:pt x="195" y="100"/>
                  </a:cubicBezTo>
                  <a:cubicBezTo>
                    <a:pt x="195" y="100"/>
                    <a:pt x="194" y="101"/>
                    <a:pt x="193" y="101"/>
                  </a:cubicBezTo>
                  <a:cubicBezTo>
                    <a:pt x="193" y="101"/>
                    <a:pt x="192" y="100"/>
                    <a:pt x="191" y="101"/>
                  </a:cubicBezTo>
                  <a:cubicBezTo>
                    <a:pt x="191" y="101"/>
                    <a:pt x="191" y="102"/>
                    <a:pt x="191" y="103"/>
                  </a:cubicBezTo>
                  <a:cubicBezTo>
                    <a:pt x="191" y="103"/>
                    <a:pt x="191" y="104"/>
                    <a:pt x="192" y="104"/>
                  </a:cubicBezTo>
                  <a:cubicBezTo>
                    <a:pt x="192" y="105"/>
                    <a:pt x="193" y="106"/>
                    <a:pt x="193" y="107"/>
                  </a:cubicBezTo>
                  <a:cubicBezTo>
                    <a:pt x="192" y="108"/>
                    <a:pt x="191" y="108"/>
                    <a:pt x="190" y="108"/>
                  </a:cubicBezTo>
                  <a:cubicBezTo>
                    <a:pt x="190" y="108"/>
                    <a:pt x="189" y="108"/>
                    <a:pt x="189" y="109"/>
                  </a:cubicBezTo>
                  <a:cubicBezTo>
                    <a:pt x="189" y="109"/>
                    <a:pt x="189" y="110"/>
                    <a:pt x="189" y="111"/>
                  </a:cubicBezTo>
                  <a:cubicBezTo>
                    <a:pt x="190" y="112"/>
                    <a:pt x="190" y="112"/>
                    <a:pt x="191" y="113"/>
                  </a:cubicBezTo>
                  <a:cubicBezTo>
                    <a:pt x="192" y="115"/>
                    <a:pt x="191" y="117"/>
                    <a:pt x="191" y="119"/>
                  </a:cubicBezTo>
                  <a:cubicBezTo>
                    <a:pt x="191" y="120"/>
                    <a:pt x="191" y="120"/>
                    <a:pt x="190" y="121"/>
                  </a:cubicBezTo>
                  <a:cubicBezTo>
                    <a:pt x="186" y="123"/>
                    <a:pt x="182" y="124"/>
                    <a:pt x="181" y="125"/>
                  </a:cubicBezTo>
                  <a:cubicBezTo>
                    <a:pt x="180" y="125"/>
                    <a:pt x="174" y="125"/>
                    <a:pt x="171" y="125"/>
                  </a:cubicBezTo>
                  <a:cubicBezTo>
                    <a:pt x="168" y="125"/>
                    <a:pt x="163" y="125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4" y="127"/>
                    <a:pt x="155" y="129"/>
                    <a:pt x="154" y="131"/>
                  </a:cubicBezTo>
                  <a:cubicBezTo>
                    <a:pt x="153" y="132"/>
                    <a:pt x="153" y="134"/>
                    <a:pt x="154" y="137"/>
                  </a:cubicBezTo>
                  <a:cubicBezTo>
                    <a:pt x="156" y="140"/>
                    <a:pt x="155" y="142"/>
                    <a:pt x="154" y="144"/>
                  </a:cubicBezTo>
                  <a:cubicBezTo>
                    <a:pt x="154" y="146"/>
                    <a:pt x="150" y="148"/>
                    <a:pt x="149" y="150"/>
                  </a:cubicBezTo>
                  <a:cubicBezTo>
                    <a:pt x="148" y="152"/>
                    <a:pt x="147" y="152"/>
                    <a:pt x="146" y="153"/>
                  </a:cubicBezTo>
                  <a:cubicBezTo>
                    <a:pt x="146" y="153"/>
                    <a:pt x="145" y="153"/>
                    <a:pt x="144" y="153"/>
                  </a:cubicBezTo>
                  <a:cubicBezTo>
                    <a:pt x="142" y="154"/>
                    <a:pt x="143" y="156"/>
                    <a:pt x="142" y="157"/>
                  </a:cubicBezTo>
                  <a:cubicBezTo>
                    <a:pt x="141" y="158"/>
                    <a:pt x="136" y="158"/>
                    <a:pt x="133" y="159"/>
                  </a:cubicBezTo>
                  <a:cubicBezTo>
                    <a:pt x="129" y="159"/>
                    <a:pt x="131" y="155"/>
                    <a:pt x="130" y="154"/>
                  </a:cubicBezTo>
                  <a:cubicBezTo>
                    <a:pt x="129" y="153"/>
                    <a:pt x="127" y="154"/>
                    <a:pt x="126" y="156"/>
                  </a:cubicBezTo>
                  <a:cubicBezTo>
                    <a:pt x="124" y="157"/>
                    <a:pt x="123" y="158"/>
                    <a:pt x="120" y="160"/>
                  </a:cubicBezTo>
                  <a:cubicBezTo>
                    <a:pt x="117" y="161"/>
                    <a:pt x="116" y="159"/>
                    <a:pt x="114" y="158"/>
                  </a:cubicBezTo>
                  <a:cubicBezTo>
                    <a:pt x="112" y="158"/>
                    <a:pt x="110" y="159"/>
                    <a:pt x="108" y="159"/>
                  </a:cubicBezTo>
                  <a:cubicBezTo>
                    <a:pt x="106" y="160"/>
                    <a:pt x="105" y="161"/>
                    <a:pt x="98" y="161"/>
                  </a:cubicBezTo>
                  <a:cubicBezTo>
                    <a:pt x="92" y="162"/>
                    <a:pt x="95" y="160"/>
                    <a:pt x="95" y="157"/>
                  </a:cubicBezTo>
                  <a:cubicBezTo>
                    <a:pt x="95" y="155"/>
                    <a:pt x="98" y="154"/>
                    <a:pt x="100" y="153"/>
                  </a:cubicBezTo>
                  <a:cubicBezTo>
                    <a:pt x="102" y="152"/>
                    <a:pt x="101" y="149"/>
                    <a:pt x="101" y="146"/>
                  </a:cubicBezTo>
                  <a:cubicBezTo>
                    <a:pt x="100" y="144"/>
                    <a:pt x="99" y="144"/>
                    <a:pt x="97" y="143"/>
                  </a:cubicBezTo>
                  <a:cubicBezTo>
                    <a:pt x="95" y="142"/>
                    <a:pt x="95" y="141"/>
                    <a:pt x="94" y="139"/>
                  </a:cubicBezTo>
                  <a:cubicBezTo>
                    <a:pt x="93" y="136"/>
                    <a:pt x="94" y="135"/>
                    <a:pt x="93" y="133"/>
                  </a:cubicBezTo>
                  <a:cubicBezTo>
                    <a:pt x="92" y="132"/>
                    <a:pt x="90" y="135"/>
                    <a:pt x="88" y="135"/>
                  </a:cubicBezTo>
                  <a:cubicBezTo>
                    <a:pt x="86" y="134"/>
                    <a:pt x="86" y="132"/>
                    <a:pt x="84" y="132"/>
                  </a:cubicBezTo>
                  <a:cubicBezTo>
                    <a:pt x="83" y="132"/>
                    <a:pt x="82" y="135"/>
                    <a:pt x="82" y="135"/>
                  </a:cubicBezTo>
                  <a:cubicBezTo>
                    <a:pt x="82" y="135"/>
                    <a:pt x="79" y="135"/>
                    <a:pt x="77" y="135"/>
                  </a:cubicBezTo>
                  <a:cubicBezTo>
                    <a:pt x="76" y="135"/>
                    <a:pt x="75" y="132"/>
                    <a:pt x="75" y="130"/>
                  </a:cubicBezTo>
                  <a:cubicBezTo>
                    <a:pt x="74" y="128"/>
                    <a:pt x="71" y="129"/>
                    <a:pt x="71" y="130"/>
                  </a:cubicBezTo>
                  <a:cubicBezTo>
                    <a:pt x="70" y="131"/>
                    <a:pt x="69" y="134"/>
                    <a:pt x="67" y="135"/>
                  </a:cubicBezTo>
                  <a:cubicBezTo>
                    <a:pt x="64" y="137"/>
                    <a:pt x="58" y="137"/>
                    <a:pt x="54" y="137"/>
                  </a:cubicBezTo>
                  <a:cubicBezTo>
                    <a:pt x="51" y="137"/>
                    <a:pt x="51" y="135"/>
                    <a:pt x="48" y="133"/>
                  </a:cubicBezTo>
                  <a:cubicBezTo>
                    <a:pt x="45" y="131"/>
                    <a:pt x="48" y="131"/>
                    <a:pt x="50" y="128"/>
                  </a:cubicBezTo>
                  <a:cubicBezTo>
                    <a:pt x="51" y="124"/>
                    <a:pt x="50" y="120"/>
                    <a:pt x="50" y="120"/>
                  </a:cubicBezTo>
                  <a:cubicBezTo>
                    <a:pt x="50" y="120"/>
                    <a:pt x="46" y="120"/>
                    <a:pt x="45" y="118"/>
                  </a:cubicBezTo>
                  <a:cubicBezTo>
                    <a:pt x="43" y="115"/>
                    <a:pt x="45" y="116"/>
                    <a:pt x="45" y="115"/>
                  </a:cubicBezTo>
                  <a:cubicBezTo>
                    <a:pt x="46" y="114"/>
                    <a:pt x="45" y="113"/>
                    <a:pt x="44" y="113"/>
                  </a:cubicBezTo>
                  <a:cubicBezTo>
                    <a:pt x="43" y="113"/>
                    <a:pt x="42" y="114"/>
                    <a:pt x="39" y="114"/>
                  </a:cubicBezTo>
                  <a:cubicBezTo>
                    <a:pt x="36" y="113"/>
                    <a:pt x="34" y="110"/>
                    <a:pt x="32" y="108"/>
                  </a:cubicBezTo>
                  <a:cubicBezTo>
                    <a:pt x="30" y="105"/>
                    <a:pt x="31" y="100"/>
                    <a:pt x="31" y="99"/>
                  </a:cubicBezTo>
                  <a:cubicBezTo>
                    <a:pt x="31" y="97"/>
                    <a:pt x="28" y="95"/>
                    <a:pt x="27" y="95"/>
                  </a:cubicBezTo>
                  <a:cubicBezTo>
                    <a:pt x="25" y="94"/>
                    <a:pt x="24" y="92"/>
                    <a:pt x="25" y="91"/>
                  </a:cubicBezTo>
                  <a:cubicBezTo>
                    <a:pt x="25" y="90"/>
                    <a:pt x="25" y="89"/>
                    <a:pt x="24" y="88"/>
                  </a:cubicBezTo>
                  <a:cubicBezTo>
                    <a:pt x="22" y="88"/>
                    <a:pt x="20" y="87"/>
                    <a:pt x="18" y="86"/>
                  </a:cubicBezTo>
                  <a:cubicBezTo>
                    <a:pt x="16" y="85"/>
                    <a:pt x="16" y="84"/>
                    <a:pt x="15" y="82"/>
                  </a:cubicBezTo>
                  <a:cubicBezTo>
                    <a:pt x="14" y="80"/>
                    <a:pt x="12" y="77"/>
                    <a:pt x="12" y="76"/>
                  </a:cubicBezTo>
                  <a:cubicBezTo>
                    <a:pt x="12" y="74"/>
                    <a:pt x="15" y="73"/>
                    <a:pt x="15" y="70"/>
                  </a:cubicBezTo>
                  <a:cubicBezTo>
                    <a:pt x="16" y="68"/>
                    <a:pt x="14" y="69"/>
                    <a:pt x="13" y="67"/>
                  </a:cubicBezTo>
                  <a:cubicBezTo>
                    <a:pt x="11" y="65"/>
                    <a:pt x="11" y="63"/>
                    <a:pt x="12" y="61"/>
                  </a:cubicBezTo>
                  <a:cubicBezTo>
                    <a:pt x="13" y="59"/>
                    <a:pt x="12" y="57"/>
                    <a:pt x="11" y="56"/>
                  </a:cubicBezTo>
                  <a:cubicBezTo>
                    <a:pt x="10" y="56"/>
                    <a:pt x="9" y="53"/>
                    <a:pt x="9" y="53"/>
                  </a:cubicBezTo>
                  <a:cubicBezTo>
                    <a:pt x="9" y="52"/>
                    <a:pt x="9" y="49"/>
                    <a:pt x="8" y="47"/>
                  </a:cubicBezTo>
                  <a:cubicBezTo>
                    <a:pt x="7" y="46"/>
                    <a:pt x="6" y="45"/>
                    <a:pt x="4" y="44"/>
                  </a:cubicBezTo>
                  <a:cubicBezTo>
                    <a:pt x="6" y="43"/>
                    <a:pt x="6" y="42"/>
                    <a:pt x="6" y="42"/>
                  </a:cubicBezTo>
                  <a:cubicBezTo>
                    <a:pt x="6" y="40"/>
                    <a:pt x="6" y="39"/>
                    <a:pt x="6" y="38"/>
                  </a:cubicBezTo>
                  <a:cubicBezTo>
                    <a:pt x="6" y="36"/>
                    <a:pt x="6" y="35"/>
                    <a:pt x="5" y="35"/>
                  </a:cubicBezTo>
                  <a:cubicBezTo>
                    <a:pt x="3" y="35"/>
                    <a:pt x="2" y="35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0" y="31"/>
                    <a:pt x="0" y="30"/>
                  </a:cubicBezTo>
                  <a:cubicBezTo>
                    <a:pt x="1" y="29"/>
                    <a:pt x="2" y="28"/>
                    <a:pt x="2" y="27"/>
                  </a:cubicBezTo>
                  <a:cubicBezTo>
                    <a:pt x="1" y="26"/>
                    <a:pt x="0" y="25"/>
                    <a:pt x="1" y="25"/>
                  </a:cubicBezTo>
                  <a:cubicBezTo>
                    <a:pt x="2" y="24"/>
                    <a:pt x="3" y="22"/>
                    <a:pt x="4" y="23"/>
                  </a:cubicBezTo>
                  <a:cubicBezTo>
                    <a:pt x="4" y="23"/>
                    <a:pt x="7" y="23"/>
                    <a:pt x="7" y="23"/>
                  </a:cubicBezTo>
                  <a:cubicBezTo>
                    <a:pt x="8" y="22"/>
                    <a:pt x="10" y="20"/>
                    <a:pt x="12" y="21"/>
                  </a:cubicBezTo>
                  <a:cubicBezTo>
                    <a:pt x="14" y="21"/>
                    <a:pt x="16" y="21"/>
                    <a:pt x="16" y="20"/>
                  </a:cubicBezTo>
                  <a:cubicBezTo>
                    <a:pt x="16" y="19"/>
                    <a:pt x="17" y="17"/>
                    <a:pt x="17" y="17"/>
                  </a:cubicBezTo>
                  <a:cubicBezTo>
                    <a:pt x="17" y="17"/>
                    <a:pt x="18" y="11"/>
                    <a:pt x="19" y="9"/>
                  </a:cubicBezTo>
                  <a:cubicBezTo>
                    <a:pt x="20" y="6"/>
                    <a:pt x="21" y="3"/>
                    <a:pt x="22" y="2"/>
                  </a:cubicBezTo>
                  <a:cubicBezTo>
                    <a:pt x="22" y="2"/>
                    <a:pt x="23" y="1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8" y="2"/>
                    <a:pt x="28" y="3"/>
                  </a:cubicBezTo>
                  <a:cubicBezTo>
                    <a:pt x="28" y="4"/>
                    <a:pt x="28" y="6"/>
                    <a:pt x="29" y="6"/>
                  </a:cubicBezTo>
                  <a:cubicBezTo>
                    <a:pt x="30" y="7"/>
                    <a:pt x="31" y="7"/>
                    <a:pt x="33" y="7"/>
                  </a:cubicBezTo>
                  <a:cubicBezTo>
                    <a:pt x="34" y="7"/>
                    <a:pt x="35" y="5"/>
                    <a:pt x="38" y="6"/>
                  </a:cubicBezTo>
                  <a:cubicBezTo>
                    <a:pt x="41" y="8"/>
                    <a:pt x="42" y="8"/>
                    <a:pt x="44" y="9"/>
                  </a:cubicBezTo>
                  <a:cubicBezTo>
                    <a:pt x="45" y="9"/>
                    <a:pt x="49" y="9"/>
                    <a:pt x="50" y="8"/>
                  </a:cubicBezTo>
                  <a:cubicBezTo>
                    <a:pt x="52" y="7"/>
                    <a:pt x="56" y="5"/>
                    <a:pt x="56" y="5"/>
                  </a:cubicBezTo>
                  <a:cubicBezTo>
                    <a:pt x="56" y="5"/>
                    <a:pt x="59" y="3"/>
                    <a:pt x="61" y="4"/>
                  </a:cubicBezTo>
                  <a:cubicBezTo>
                    <a:pt x="63" y="5"/>
                    <a:pt x="64" y="6"/>
                    <a:pt x="66" y="7"/>
                  </a:cubicBezTo>
                  <a:cubicBezTo>
                    <a:pt x="67" y="8"/>
                    <a:pt x="68" y="9"/>
                    <a:pt x="69" y="9"/>
                  </a:cubicBezTo>
                  <a:cubicBezTo>
                    <a:pt x="71" y="10"/>
                    <a:pt x="74" y="11"/>
                    <a:pt x="75" y="10"/>
                  </a:cubicBezTo>
                  <a:cubicBezTo>
                    <a:pt x="77" y="10"/>
                    <a:pt x="78" y="9"/>
                    <a:pt x="79" y="8"/>
                  </a:cubicBezTo>
                  <a:cubicBezTo>
                    <a:pt x="80" y="7"/>
                    <a:pt x="78" y="4"/>
                    <a:pt x="82" y="6"/>
                  </a:cubicBezTo>
                  <a:cubicBezTo>
                    <a:pt x="85" y="8"/>
                    <a:pt x="87" y="10"/>
                    <a:pt x="87" y="10"/>
                  </a:cubicBezTo>
                  <a:cubicBezTo>
                    <a:pt x="88" y="11"/>
                    <a:pt x="90" y="10"/>
                    <a:pt x="93" y="12"/>
                  </a:cubicBezTo>
                  <a:cubicBezTo>
                    <a:pt x="95" y="13"/>
                    <a:pt x="97" y="13"/>
                    <a:pt x="97" y="15"/>
                  </a:cubicBezTo>
                  <a:cubicBezTo>
                    <a:pt x="97" y="17"/>
                    <a:pt x="98" y="19"/>
                    <a:pt x="100" y="18"/>
                  </a:cubicBezTo>
                  <a:cubicBezTo>
                    <a:pt x="101" y="17"/>
                    <a:pt x="102" y="16"/>
                    <a:pt x="102" y="15"/>
                  </a:cubicBezTo>
                  <a:cubicBezTo>
                    <a:pt x="102" y="15"/>
                    <a:pt x="104" y="15"/>
                    <a:pt x="105" y="16"/>
                  </a:cubicBezTo>
                  <a:cubicBezTo>
                    <a:pt x="105" y="17"/>
                    <a:pt x="104" y="19"/>
                    <a:pt x="106" y="19"/>
                  </a:cubicBezTo>
                  <a:cubicBezTo>
                    <a:pt x="108" y="20"/>
                    <a:pt x="107" y="21"/>
                    <a:pt x="109" y="20"/>
                  </a:cubicBezTo>
                  <a:cubicBezTo>
                    <a:pt x="111" y="19"/>
                    <a:pt x="111" y="17"/>
                    <a:pt x="113" y="17"/>
                  </a:cubicBezTo>
                  <a:cubicBezTo>
                    <a:pt x="114" y="18"/>
                    <a:pt x="117" y="19"/>
                    <a:pt x="118" y="20"/>
                  </a:cubicBezTo>
                  <a:cubicBezTo>
                    <a:pt x="118" y="22"/>
                    <a:pt x="117" y="23"/>
                    <a:pt x="120" y="23"/>
                  </a:cubicBezTo>
                  <a:cubicBezTo>
                    <a:pt x="122" y="23"/>
                    <a:pt x="122" y="24"/>
                    <a:pt x="124" y="23"/>
                  </a:cubicBezTo>
                  <a:cubicBezTo>
                    <a:pt x="126" y="23"/>
                    <a:pt x="127" y="21"/>
                    <a:pt x="127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3" y="21"/>
                    <a:pt x="138" y="22"/>
                    <a:pt x="139" y="21"/>
                  </a:cubicBezTo>
                  <a:cubicBezTo>
                    <a:pt x="141" y="21"/>
                    <a:pt x="141" y="18"/>
                    <a:pt x="145" y="19"/>
                  </a:cubicBezTo>
                  <a:cubicBezTo>
                    <a:pt x="149" y="20"/>
                    <a:pt x="150" y="20"/>
                    <a:pt x="151" y="20"/>
                  </a:cubicBezTo>
                  <a:cubicBezTo>
                    <a:pt x="152" y="20"/>
                    <a:pt x="154" y="20"/>
                    <a:pt x="154" y="18"/>
                  </a:cubicBezTo>
                  <a:cubicBezTo>
                    <a:pt x="155" y="17"/>
                    <a:pt x="152" y="14"/>
                    <a:pt x="156" y="15"/>
                  </a:cubicBezTo>
                  <a:cubicBezTo>
                    <a:pt x="160" y="16"/>
                    <a:pt x="161" y="16"/>
                    <a:pt x="162" y="19"/>
                  </a:cubicBezTo>
                  <a:cubicBezTo>
                    <a:pt x="164" y="22"/>
                    <a:pt x="166" y="24"/>
                    <a:pt x="166" y="26"/>
                  </a:cubicBezTo>
                  <a:cubicBezTo>
                    <a:pt x="166" y="28"/>
                    <a:pt x="166" y="28"/>
                    <a:pt x="165" y="28"/>
                  </a:cubicBezTo>
                  <a:cubicBezTo>
                    <a:pt x="164" y="29"/>
                    <a:pt x="166" y="32"/>
                    <a:pt x="168" y="33"/>
                  </a:cubicBezTo>
                  <a:cubicBezTo>
                    <a:pt x="169" y="34"/>
                    <a:pt x="172" y="35"/>
                    <a:pt x="172" y="37"/>
                  </a:cubicBezTo>
                  <a:cubicBezTo>
                    <a:pt x="173" y="39"/>
                    <a:pt x="173" y="39"/>
                    <a:pt x="174" y="41"/>
                  </a:cubicBezTo>
                  <a:cubicBezTo>
                    <a:pt x="175" y="42"/>
                    <a:pt x="177" y="43"/>
                    <a:pt x="178" y="43"/>
                  </a:cubicBezTo>
                  <a:cubicBezTo>
                    <a:pt x="179" y="43"/>
                    <a:pt x="180" y="42"/>
                    <a:pt x="182" y="43"/>
                  </a:cubicBezTo>
                  <a:cubicBezTo>
                    <a:pt x="183" y="43"/>
                    <a:pt x="185" y="44"/>
                    <a:pt x="185" y="45"/>
                  </a:cubicBezTo>
                  <a:cubicBezTo>
                    <a:pt x="185" y="47"/>
                    <a:pt x="184" y="47"/>
                    <a:pt x="185" y="49"/>
                  </a:cubicBezTo>
                  <a:cubicBezTo>
                    <a:pt x="187" y="51"/>
                    <a:pt x="187" y="51"/>
                    <a:pt x="190" y="53"/>
                  </a:cubicBezTo>
                  <a:cubicBezTo>
                    <a:pt x="192" y="55"/>
                    <a:pt x="194" y="56"/>
                    <a:pt x="196" y="56"/>
                  </a:cubicBezTo>
                  <a:cubicBezTo>
                    <a:pt x="196" y="57"/>
                    <a:pt x="197" y="57"/>
                    <a:pt x="197" y="58"/>
                  </a:cubicBezTo>
                  <a:cubicBezTo>
                    <a:pt x="197" y="60"/>
                    <a:pt x="194" y="60"/>
                    <a:pt x="193" y="63"/>
                  </a:cubicBezTo>
                  <a:cubicBezTo>
                    <a:pt x="191" y="65"/>
                    <a:pt x="191" y="66"/>
                    <a:pt x="193" y="67"/>
                  </a:cubicBezTo>
                  <a:cubicBezTo>
                    <a:pt x="193" y="69"/>
                    <a:pt x="194" y="69"/>
                    <a:pt x="195" y="70"/>
                  </a:cubicBezTo>
                  <a:cubicBezTo>
                    <a:pt x="197" y="71"/>
                    <a:pt x="197" y="72"/>
                    <a:pt x="197" y="74"/>
                  </a:cubicBezTo>
                  <a:cubicBezTo>
                    <a:pt x="197" y="75"/>
                    <a:pt x="196" y="76"/>
                    <a:pt x="196" y="77"/>
                  </a:cubicBezTo>
                  <a:cubicBezTo>
                    <a:pt x="196" y="77"/>
                    <a:pt x="196" y="78"/>
                    <a:pt x="196" y="78"/>
                  </a:cubicBezTo>
                  <a:cubicBezTo>
                    <a:pt x="196" y="78"/>
                    <a:pt x="195" y="79"/>
                    <a:pt x="195" y="79"/>
                  </a:cubicBezTo>
                  <a:cubicBezTo>
                    <a:pt x="194" y="80"/>
                    <a:pt x="194" y="83"/>
                    <a:pt x="195" y="83"/>
                  </a:cubicBezTo>
                  <a:cubicBezTo>
                    <a:pt x="197" y="84"/>
                    <a:pt x="200" y="83"/>
                    <a:pt x="201" y="84"/>
                  </a:cubicBezTo>
                  <a:cubicBezTo>
                    <a:pt x="202" y="85"/>
                    <a:pt x="202" y="87"/>
                    <a:pt x="204" y="87"/>
                  </a:cubicBezTo>
                  <a:cubicBezTo>
                    <a:pt x="204" y="87"/>
                    <a:pt x="204" y="87"/>
                    <a:pt x="204" y="87"/>
                  </a:cubicBezTo>
                  <a:cubicBezTo>
                    <a:pt x="205" y="88"/>
                    <a:pt x="205" y="89"/>
                    <a:pt x="204" y="89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93">
              <a:extLst>
                <a:ext uri="{FF2B5EF4-FFF2-40B4-BE49-F238E27FC236}">
                  <a16:creationId xmlns:a16="http://schemas.microsoft.com/office/drawing/2014/main" id="{4973A149-02D8-4ED9-B09A-922C22730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4197351"/>
              <a:ext cx="1349375" cy="1157288"/>
            </a:xfrm>
            <a:custGeom>
              <a:avLst/>
              <a:gdLst>
                <a:gd name="T0" fmla="*/ 347 w 358"/>
                <a:gd name="T1" fmla="*/ 160 h 307"/>
                <a:gd name="T2" fmla="*/ 340 w 358"/>
                <a:gd name="T3" fmla="*/ 187 h 307"/>
                <a:gd name="T4" fmla="*/ 306 w 358"/>
                <a:gd name="T5" fmla="*/ 208 h 307"/>
                <a:gd name="T6" fmla="*/ 295 w 358"/>
                <a:gd name="T7" fmla="*/ 224 h 307"/>
                <a:gd name="T8" fmla="*/ 279 w 358"/>
                <a:gd name="T9" fmla="*/ 241 h 307"/>
                <a:gd name="T10" fmla="*/ 258 w 358"/>
                <a:gd name="T11" fmla="*/ 251 h 307"/>
                <a:gd name="T12" fmla="*/ 247 w 358"/>
                <a:gd name="T13" fmla="*/ 265 h 307"/>
                <a:gd name="T14" fmla="*/ 253 w 358"/>
                <a:gd name="T15" fmla="*/ 275 h 307"/>
                <a:gd name="T16" fmla="*/ 242 w 358"/>
                <a:gd name="T17" fmla="*/ 282 h 307"/>
                <a:gd name="T18" fmla="*/ 227 w 358"/>
                <a:gd name="T19" fmla="*/ 289 h 307"/>
                <a:gd name="T20" fmla="*/ 213 w 358"/>
                <a:gd name="T21" fmla="*/ 295 h 307"/>
                <a:gd name="T22" fmla="*/ 199 w 358"/>
                <a:gd name="T23" fmla="*/ 306 h 307"/>
                <a:gd name="T24" fmla="*/ 191 w 358"/>
                <a:gd name="T25" fmla="*/ 299 h 307"/>
                <a:gd name="T26" fmla="*/ 177 w 358"/>
                <a:gd name="T27" fmla="*/ 296 h 307"/>
                <a:gd name="T28" fmla="*/ 169 w 358"/>
                <a:gd name="T29" fmla="*/ 305 h 307"/>
                <a:gd name="T30" fmla="*/ 162 w 358"/>
                <a:gd name="T31" fmla="*/ 298 h 307"/>
                <a:gd name="T32" fmla="*/ 148 w 358"/>
                <a:gd name="T33" fmla="*/ 289 h 307"/>
                <a:gd name="T34" fmla="*/ 135 w 358"/>
                <a:gd name="T35" fmla="*/ 287 h 307"/>
                <a:gd name="T36" fmla="*/ 118 w 358"/>
                <a:gd name="T37" fmla="*/ 288 h 307"/>
                <a:gd name="T38" fmla="*/ 113 w 358"/>
                <a:gd name="T39" fmla="*/ 278 h 307"/>
                <a:gd name="T40" fmla="*/ 99 w 358"/>
                <a:gd name="T41" fmla="*/ 269 h 307"/>
                <a:gd name="T42" fmla="*/ 72 w 358"/>
                <a:gd name="T43" fmla="*/ 258 h 307"/>
                <a:gd name="T44" fmla="*/ 58 w 358"/>
                <a:gd name="T45" fmla="*/ 253 h 307"/>
                <a:gd name="T46" fmla="*/ 65 w 358"/>
                <a:gd name="T47" fmla="*/ 261 h 307"/>
                <a:gd name="T48" fmla="*/ 36 w 358"/>
                <a:gd name="T49" fmla="*/ 267 h 307"/>
                <a:gd name="T50" fmla="*/ 28 w 358"/>
                <a:gd name="T51" fmla="*/ 259 h 307"/>
                <a:gd name="T52" fmla="*/ 31 w 358"/>
                <a:gd name="T53" fmla="*/ 258 h 307"/>
                <a:gd name="T54" fmla="*/ 0 w 358"/>
                <a:gd name="T55" fmla="*/ 253 h 307"/>
                <a:gd name="T56" fmla="*/ 13 w 358"/>
                <a:gd name="T57" fmla="*/ 237 h 307"/>
                <a:gd name="T58" fmla="*/ 38 w 358"/>
                <a:gd name="T59" fmla="*/ 216 h 307"/>
                <a:gd name="T60" fmla="*/ 54 w 358"/>
                <a:gd name="T61" fmla="*/ 180 h 307"/>
                <a:gd name="T62" fmla="*/ 47 w 358"/>
                <a:gd name="T63" fmla="*/ 149 h 307"/>
                <a:gd name="T64" fmla="*/ 54 w 358"/>
                <a:gd name="T65" fmla="*/ 131 h 307"/>
                <a:gd name="T66" fmla="*/ 82 w 358"/>
                <a:gd name="T67" fmla="*/ 128 h 307"/>
                <a:gd name="T68" fmla="*/ 92 w 358"/>
                <a:gd name="T69" fmla="*/ 134 h 307"/>
                <a:gd name="T70" fmla="*/ 116 w 358"/>
                <a:gd name="T71" fmla="*/ 140 h 307"/>
                <a:gd name="T72" fmla="*/ 125 w 358"/>
                <a:gd name="T73" fmla="*/ 151 h 307"/>
                <a:gd name="T74" fmla="*/ 136 w 358"/>
                <a:gd name="T75" fmla="*/ 141 h 307"/>
                <a:gd name="T76" fmla="*/ 143 w 358"/>
                <a:gd name="T77" fmla="*/ 140 h 307"/>
                <a:gd name="T78" fmla="*/ 145 w 358"/>
                <a:gd name="T79" fmla="*/ 126 h 307"/>
                <a:gd name="T80" fmla="*/ 132 w 358"/>
                <a:gd name="T81" fmla="*/ 120 h 307"/>
                <a:gd name="T82" fmla="*/ 120 w 358"/>
                <a:gd name="T83" fmla="*/ 109 h 307"/>
                <a:gd name="T84" fmla="*/ 122 w 358"/>
                <a:gd name="T85" fmla="*/ 96 h 307"/>
                <a:gd name="T86" fmla="*/ 138 w 358"/>
                <a:gd name="T87" fmla="*/ 82 h 307"/>
                <a:gd name="T88" fmla="*/ 165 w 358"/>
                <a:gd name="T89" fmla="*/ 57 h 307"/>
                <a:gd name="T90" fmla="*/ 185 w 358"/>
                <a:gd name="T91" fmla="*/ 43 h 307"/>
                <a:gd name="T92" fmla="*/ 210 w 358"/>
                <a:gd name="T93" fmla="*/ 29 h 307"/>
                <a:gd name="T94" fmla="*/ 197 w 358"/>
                <a:gd name="T95" fmla="*/ 11 h 307"/>
                <a:gd name="T96" fmla="*/ 210 w 358"/>
                <a:gd name="T97" fmla="*/ 6 h 307"/>
                <a:gd name="T98" fmla="*/ 223 w 358"/>
                <a:gd name="T99" fmla="*/ 5 h 307"/>
                <a:gd name="T100" fmla="*/ 238 w 358"/>
                <a:gd name="T101" fmla="*/ 2 h 307"/>
                <a:gd name="T102" fmla="*/ 246 w 358"/>
                <a:gd name="T103" fmla="*/ 18 h 307"/>
                <a:gd name="T104" fmla="*/ 268 w 358"/>
                <a:gd name="T105" fmla="*/ 40 h 307"/>
                <a:gd name="T106" fmla="*/ 285 w 358"/>
                <a:gd name="T107" fmla="*/ 66 h 307"/>
                <a:gd name="T108" fmla="*/ 272 w 358"/>
                <a:gd name="T109" fmla="*/ 80 h 307"/>
                <a:gd name="T110" fmla="*/ 270 w 358"/>
                <a:gd name="T111" fmla="*/ 105 h 307"/>
                <a:gd name="T112" fmla="*/ 292 w 358"/>
                <a:gd name="T113" fmla="*/ 125 h 307"/>
                <a:gd name="T114" fmla="*/ 327 w 358"/>
                <a:gd name="T115" fmla="*/ 138 h 307"/>
                <a:gd name="T116" fmla="*/ 358 w 358"/>
                <a:gd name="T117" fmla="*/ 14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8" h="307">
                  <a:moveTo>
                    <a:pt x="356" y="146"/>
                  </a:moveTo>
                  <a:cubicBezTo>
                    <a:pt x="356" y="148"/>
                    <a:pt x="356" y="149"/>
                    <a:pt x="356" y="150"/>
                  </a:cubicBezTo>
                  <a:cubicBezTo>
                    <a:pt x="355" y="151"/>
                    <a:pt x="353" y="151"/>
                    <a:pt x="352" y="152"/>
                  </a:cubicBezTo>
                  <a:cubicBezTo>
                    <a:pt x="351" y="155"/>
                    <a:pt x="353" y="159"/>
                    <a:pt x="351" y="160"/>
                  </a:cubicBezTo>
                  <a:cubicBezTo>
                    <a:pt x="350" y="160"/>
                    <a:pt x="348" y="160"/>
                    <a:pt x="347" y="160"/>
                  </a:cubicBezTo>
                  <a:cubicBezTo>
                    <a:pt x="346" y="160"/>
                    <a:pt x="344" y="161"/>
                    <a:pt x="344" y="163"/>
                  </a:cubicBezTo>
                  <a:cubicBezTo>
                    <a:pt x="343" y="165"/>
                    <a:pt x="343" y="166"/>
                    <a:pt x="344" y="168"/>
                  </a:cubicBezTo>
                  <a:cubicBezTo>
                    <a:pt x="341" y="169"/>
                    <a:pt x="337" y="171"/>
                    <a:pt x="337" y="175"/>
                  </a:cubicBezTo>
                  <a:cubicBezTo>
                    <a:pt x="337" y="178"/>
                    <a:pt x="342" y="181"/>
                    <a:pt x="341" y="185"/>
                  </a:cubicBezTo>
                  <a:cubicBezTo>
                    <a:pt x="341" y="186"/>
                    <a:pt x="340" y="186"/>
                    <a:pt x="340" y="187"/>
                  </a:cubicBezTo>
                  <a:cubicBezTo>
                    <a:pt x="337" y="190"/>
                    <a:pt x="334" y="192"/>
                    <a:pt x="330" y="193"/>
                  </a:cubicBezTo>
                  <a:cubicBezTo>
                    <a:pt x="329" y="194"/>
                    <a:pt x="327" y="195"/>
                    <a:pt x="326" y="196"/>
                  </a:cubicBezTo>
                  <a:cubicBezTo>
                    <a:pt x="325" y="197"/>
                    <a:pt x="325" y="198"/>
                    <a:pt x="324" y="199"/>
                  </a:cubicBezTo>
                  <a:cubicBezTo>
                    <a:pt x="322" y="202"/>
                    <a:pt x="317" y="203"/>
                    <a:pt x="313" y="202"/>
                  </a:cubicBezTo>
                  <a:cubicBezTo>
                    <a:pt x="313" y="205"/>
                    <a:pt x="309" y="206"/>
                    <a:pt x="306" y="208"/>
                  </a:cubicBezTo>
                  <a:cubicBezTo>
                    <a:pt x="303" y="210"/>
                    <a:pt x="302" y="214"/>
                    <a:pt x="303" y="217"/>
                  </a:cubicBezTo>
                  <a:cubicBezTo>
                    <a:pt x="303" y="219"/>
                    <a:pt x="304" y="220"/>
                    <a:pt x="304" y="221"/>
                  </a:cubicBezTo>
                  <a:cubicBezTo>
                    <a:pt x="304" y="222"/>
                    <a:pt x="303" y="224"/>
                    <a:pt x="302" y="224"/>
                  </a:cubicBezTo>
                  <a:cubicBezTo>
                    <a:pt x="300" y="224"/>
                    <a:pt x="299" y="219"/>
                    <a:pt x="297" y="220"/>
                  </a:cubicBezTo>
                  <a:cubicBezTo>
                    <a:pt x="295" y="221"/>
                    <a:pt x="296" y="223"/>
                    <a:pt x="295" y="224"/>
                  </a:cubicBezTo>
                  <a:cubicBezTo>
                    <a:pt x="293" y="226"/>
                    <a:pt x="291" y="224"/>
                    <a:pt x="289" y="224"/>
                  </a:cubicBezTo>
                  <a:cubicBezTo>
                    <a:pt x="287" y="224"/>
                    <a:pt x="285" y="226"/>
                    <a:pt x="285" y="228"/>
                  </a:cubicBezTo>
                  <a:cubicBezTo>
                    <a:pt x="285" y="229"/>
                    <a:pt x="285" y="230"/>
                    <a:pt x="285" y="232"/>
                  </a:cubicBezTo>
                  <a:cubicBezTo>
                    <a:pt x="286" y="233"/>
                    <a:pt x="285" y="234"/>
                    <a:pt x="284" y="235"/>
                  </a:cubicBezTo>
                  <a:cubicBezTo>
                    <a:pt x="282" y="237"/>
                    <a:pt x="281" y="239"/>
                    <a:pt x="279" y="241"/>
                  </a:cubicBezTo>
                  <a:cubicBezTo>
                    <a:pt x="279" y="243"/>
                    <a:pt x="278" y="245"/>
                    <a:pt x="276" y="246"/>
                  </a:cubicBezTo>
                  <a:cubicBezTo>
                    <a:pt x="273" y="247"/>
                    <a:pt x="272" y="247"/>
                    <a:pt x="271" y="248"/>
                  </a:cubicBezTo>
                  <a:cubicBezTo>
                    <a:pt x="270" y="249"/>
                    <a:pt x="268" y="250"/>
                    <a:pt x="267" y="250"/>
                  </a:cubicBezTo>
                  <a:cubicBezTo>
                    <a:pt x="266" y="250"/>
                    <a:pt x="264" y="249"/>
                    <a:pt x="263" y="248"/>
                  </a:cubicBezTo>
                  <a:cubicBezTo>
                    <a:pt x="262" y="247"/>
                    <a:pt x="259" y="249"/>
                    <a:pt x="258" y="251"/>
                  </a:cubicBezTo>
                  <a:cubicBezTo>
                    <a:pt x="256" y="252"/>
                    <a:pt x="257" y="255"/>
                    <a:pt x="257" y="258"/>
                  </a:cubicBezTo>
                  <a:cubicBezTo>
                    <a:pt x="256" y="260"/>
                    <a:pt x="256" y="259"/>
                    <a:pt x="256" y="259"/>
                  </a:cubicBezTo>
                  <a:cubicBezTo>
                    <a:pt x="256" y="259"/>
                    <a:pt x="253" y="260"/>
                    <a:pt x="252" y="260"/>
                  </a:cubicBezTo>
                  <a:cubicBezTo>
                    <a:pt x="252" y="261"/>
                    <a:pt x="252" y="262"/>
                    <a:pt x="252" y="263"/>
                  </a:cubicBezTo>
                  <a:cubicBezTo>
                    <a:pt x="252" y="264"/>
                    <a:pt x="249" y="264"/>
                    <a:pt x="247" y="265"/>
                  </a:cubicBezTo>
                  <a:cubicBezTo>
                    <a:pt x="245" y="266"/>
                    <a:pt x="245" y="270"/>
                    <a:pt x="245" y="271"/>
                  </a:cubicBezTo>
                  <a:cubicBezTo>
                    <a:pt x="245" y="273"/>
                    <a:pt x="248" y="272"/>
                    <a:pt x="248" y="271"/>
                  </a:cubicBezTo>
                  <a:cubicBezTo>
                    <a:pt x="249" y="270"/>
                    <a:pt x="251" y="270"/>
                    <a:pt x="253" y="269"/>
                  </a:cubicBezTo>
                  <a:cubicBezTo>
                    <a:pt x="255" y="268"/>
                    <a:pt x="254" y="270"/>
                    <a:pt x="255" y="271"/>
                  </a:cubicBezTo>
                  <a:cubicBezTo>
                    <a:pt x="255" y="273"/>
                    <a:pt x="253" y="274"/>
                    <a:pt x="253" y="275"/>
                  </a:cubicBezTo>
                  <a:cubicBezTo>
                    <a:pt x="252" y="276"/>
                    <a:pt x="254" y="277"/>
                    <a:pt x="254" y="279"/>
                  </a:cubicBezTo>
                  <a:cubicBezTo>
                    <a:pt x="254" y="280"/>
                    <a:pt x="254" y="281"/>
                    <a:pt x="254" y="281"/>
                  </a:cubicBezTo>
                  <a:cubicBezTo>
                    <a:pt x="253" y="281"/>
                    <a:pt x="251" y="283"/>
                    <a:pt x="251" y="285"/>
                  </a:cubicBezTo>
                  <a:cubicBezTo>
                    <a:pt x="251" y="287"/>
                    <a:pt x="247" y="286"/>
                    <a:pt x="245" y="286"/>
                  </a:cubicBezTo>
                  <a:cubicBezTo>
                    <a:pt x="243" y="285"/>
                    <a:pt x="244" y="282"/>
                    <a:pt x="242" y="282"/>
                  </a:cubicBezTo>
                  <a:cubicBezTo>
                    <a:pt x="240" y="282"/>
                    <a:pt x="239" y="283"/>
                    <a:pt x="239" y="284"/>
                  </a:cubicBezTo>
                  <a:cubicBezTo>
                    <a:pt x="238" y="286"/>
                    <a:pt x="236" y="287"/>
                    <a:pt x="236" y="288"/>
                  </a:cubicBezTo>
                  <a:cubicBezTo>
                    <a:pt x="235" y="288"/>
                    <a:pt x="233" y="289"/>
                    <a:pt x="232" y="289"/>
                  </a:cubicBezTo>
                  <a:cubicBezTo>
                    <a:pt x="231" y="289"/>
                    <a:pt x="230" y="289"/>
                    <a:pt x="229" y="289"/>
                  </a:cubicBezTo>
                  <a:cubicBezTo>
                    <a:pt x="227" y="289"/>
                    <a:pt x="227" y="289"/>
                    <a:pt x="227" y="289"/>
                  </a:cubicBezTo>
                  <a:cubicBezTo>
                    <a:pt x="226" y="289"/>
                    <a:pt x="224" y="289"/>
                    <a:pt x="223" y="289"/>
                  </a:cubicBezTo>
                  <a:cubicBezTo>
                    <a:pt x="222" y="289"/>
                    <a:pt x="221" y="291"/>
                    <a:pt x="221" y="292"/>
                  </a:cubicBezTo>
                  <a:cubicBezTo>
                    <a:pt x="220" y="294"/>
                    <a:pt x="221" y="296"/>
                    <a:pt x="221" y="297"/>
                  </a:cubicBezTo>
                  <a:cubicBezTo>
                    <a:pt x="220" y="298"/>
                    <a:pt x="218" y="297"/>
                    <a:pt x="218" y="297"/>
                  </a:cubicBezTo>
                  <a:cubicBezTo>
                    <a:pt x="217" y="297"/>
                    <a:pt x="215" y="296"/>
                    <a:pt x="213" y="295"/>
                  </a:cubicBezTo>
                  <a:cubicBezTo>
                    <a:pt x="212" y="293"/>
                    <a:pt x="210" y="294"/>
                    <a:pt x="209" y="294"/>
                  </a:cubicBezTo>
                  <a:cubicBezTo>
                    <a:pt x="209" y="294"/>
                    <a:pt x="205" y="295"/>
                    <a:pt x="203" y="296"/>
                  </a:cubicBezTo>
                  <a:cubicBezTo>
                    <a:pt x="202" y="296"/>
                    <a:pt x="200" y="298"/>
                    <a:pt x="200" y="299"/>
                  </a:cubicBezTo>
                  <a:cubicBezTo>
                    <a:pt x="199" y="300"/>
                    <a:pt x="199" y="302"/>
                    <a:pt x="199" y="303"/>
                  </a:cubicBezTo>
                  <a:cubicBezTo>
                    <a:pt x="199" y="305"/>
                    <a:pt x="199" y="305"/>
                    <a:pt x="199" y="306"/>
                  </a:cubicBezTo>
                  <a:cubicBezTo>
                    <a:pt x="199" y="307"/>
                    <a:pt x="197" y="306"/>
                    <a:pt x="196" y="306"/>
                  </a:cubicBezTo>
                  <a:cubicBezTo>
                    <a:pt x="194" y="306"/>
                    <a:pt x="193" y="306"/>
                    <a:pt x="193" y="305"/>
                  </a:cubicBezTo>
                  <a:cubicBezTo>
                    <a:pt x="193" y="304"/>
                    <a:pt x="194" y="304"/>
                    <a:pt x="195" y="303"/>
                  </a:cubicBezTo>
                  <a:cubicBezTo>
                    <a:pt x="196" y="302"/>
                    <a:pt x="196" y="302"/>
                    <a:pt x="196" y="301"/>
                  </a:cubicBezTo>
                  <a:cubicBezTo>
                    <a:pt x="196" y="299"/>
                    <a:pt x="193" y="299"/>
                    <a:pt x="191" y="299"/>
                  </a:cubicBezTo>
                  <a:cubicBezTo>
                    <a:pt x="188" y="299"/>
                    <a:pt x="187" y="301"/>
                    <a:pt x="186" y="301"/>
                  </a:cubicBezTo>
                  <a:cubicBezTo>
                    <a:pt x="185" y="301"/>
                    <a:pt x="184" y="301"/>
                    <a:pt x="184" y="300"/>
                  </a:cubicBezTo>
                  <a:cubicBezTo>
                    <a:pt x="183" y="299"/>
                    <a:pt x="183" y="298"/>
                    <a:pt x="183" y="297"/>
                  </a:cubicBezTo>
                  <a:cubicBezTo>
                    <a:pt x="182" y="297"/>
                    <a:pt x="180" y="298"/>
                    <a:pt x="179" y="298"/>
                  </a:cubicBezTo>
                  <a:cubicBezTo>
                    <a:pt x="178" y="298"/>
                    <a:pt x="177" y="296"/>
                    <a:pt x="177" y="296"/>
                  </a:cubicBezTo>
                  <a:cubicBezTo>
                    <a:pt x="176" y="296"/>
                    <a:pt x="173" y="297"/>
                    <a:pt x="173" y="297"/>
                  </a:cubicBezTo>
                  <a:cubicBezTo>
                    <a:pt x="172" y="297"/>
                    <a:pt x="174" y="299"/>
                    <a:pt x="175" y="300"/>
                  </a:cubicBezTo>
                  <a:cubicBezTo>
                    <a:pt x="176" y="300"/>
                    <a:pt x="176" y="301"/>
                    <a:pt x="176" y="302"/>
                  </a:cubicBezTo>
                  <a:cubicBezTo>
                    <a:pt x="177" y="303"/>
                    <a:pt x="175" y="303"/>
                    <a:pt x="174" y="303"/>
                  </a:cubicBezTo>
                  <a:cubicBezTo>
                    <a:pt x="173" y="303"/>
                    <a:pt x="170" y="304"/>
                    <a:pt x="169" y="305"/>
                  </a:cubicBezTo>
                  <a:cubicBezTo>
                    <a:pt x="168" y="306"/>
                    <a:pt x="166" y="306"/>
                    <a:pt x="166" y="306"/>
                  </a:cubicBezTo>
                  <a:cubicBezTo>
                    <a:pt x="162" y="305"/>
                    <a:pt x="162" y="305"/>
                    <a:pt x="162" y="305"/>
                  </a:cubicBezTo>
                  <a:cubicBezTo>
                    <a:pt x="162" y="305"/>
                    <a:pt x="159" y="305"/>
                    <a:pt x="159" y="305"/>
                  </a:cubicBezTo>
                  <a:cubicBezTo>
                    <a:pt x="158" y="304"/>
                    <a:pt x="158" y="301"/>
                    <a:pt x="158" y="301"/>
                  </a:cubicBezTo>
                  <a:cubicBezTo>
                    <a:pt x="159" y="301"/>
                    <a:pt x="162" y="300"/>
                    <a:pt x="162" y="298"/>
                  </a:cubicBezTo>
                  <a:cubicBezTo>
                    <a:pt x="162" y="297"/>
                    <a:pt x="160" y="296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8" y="293"/>
                    <a:pt x="155" y="294"/>
                    <a:pt x="155" y="294"/>
                  </a:cubicBezTo>
                  <a:cubicBezTo>
                    <a:pt x="155" y="294"/>
                    <a:pt x="150" y="293"/>
                    <a:pt x="149" y="292"/>
                  </a:cubicBezTo>
                  <a:cubicBezTo>
                    <a:pt x="148" y="291"/>
                    <a:pt x="148" y="290"/>
                    <a:pt x="148" y="289"/>
                  </a:cubicBezTo>
                  <a:cubicBezTo>
                    <a:pt x="148" y="289"/>
                    <a:pt x="147" y="287"/>
                    <a:pt x="145" y="287"/>
                  </a:cubicBezTo>
                  <a:cubicBezTo>
                    <a:pt x="145" y="287"/>
                    <a:pt x="144" y="287"/>
                    <a:pt x="144" y="287"/>
                  </a:cubicBezTo>
                  <a:cubicBezTo>
                    <a:pt x="142" y="287"/>
                    <a:pt x="143" y="289"/>
                    <a:pt x="142" y="291"/>
                  </a:cubicBezTo>
                  <a:cubicBezTo>
                    <a:pt x="142" y="293"/>
                    <a:pt x="139" y="291"/>
                    <a:pt x="138" y="291"/>
                  </a:cubicBezTo>
                  <a:cubicBezTo>
                    <a:pt x="137" y="291"/>
                    <a:pt x="135" y="288"/>
                    <a:pt x="135" y="287"/>
                  </a:cubicBezTo>
                  <a:cubicBezTo>
                    <a:pt x="134" y="286"/>
                    <a:pt x="134" y="285"/>
                    <a:pt x="132" y="283"/>
                  </a:cubicBezTo>
                  <a:cubicBezTo>
                    <a:pt x="131" y="282"/>
                    <a:pt x="130" y="284"/>
                    <a:pt x="129" y="285"/>
                  </a:cubicBezTo>
                  <a:cubicBezTo>
                    <a:pt x="128" y="285"/>
                    <a:pt x="125" y="285"/>
                    <a:pt x="124" y="285"/>
                  </a:cubicBezTo>
                  <a:cubicBezTo>
                    <a:pt x="122" y="285"/>
                    <a:pt x="119" y="285"/>
                    <a:pt x="118" y="285"/>
                  </a:cubicBezTo>
                  <a:cubicBezTo>
                    <a:pt x="117" y="285"/>
                    <a:pt x="118" y="286"/>
                    <a:pt x="118" y="288"/>
                  </a:cubicBezTo>
                  <a:cubicBezTo>
                    <a:pt x="118" y="290"/>
                    <a:pt x="116" y="289"/>
                    <a:pt x="116" y="289"/>
                  </a:cubicBezTo>
                  <a:cubicBezTo>
                    <a:pt x="115" y="289"/>
                    <a:pt x="113" y="288"/>
                    <a:pt x="113" y="287"/>
                  </a:cubicBezTo>
                  <a:cubicBezTo>
                    <a:pt x="112" y="286"/>
                    <a:pt x="110" y="283"/>
                    <a:pt x="110" y="282"/>
                  </a:cubicBezTo>
                  <a:cubicBezTo>
                    <a:pt x="111" y="281"/>
                    <a:pt x="111" y="281"/>
                    <a:pt x="112" y="280"/>
                  </a:cubicBezTo>
                  <a:cubicBezTo>
                    <a:pt x="112" y="279"/>
                    <a:pt x="113" y="278"/>
                    <a:pt x="113" y="278"/>
                  </a:cubicBezTo>
                  <a:cubicBezTo>
                    <a:pt x="113" y="277"/>
                    <a:pt x="109" y="276"/>
                    <a:pt x="107" y="274"/>
                  </a:cubicBezTo>
                  <a:cubicBezTo>
                    <a:pt x="106" y="272"/>
                    <a:pt x="107" y="271"/>
                    <a:pt x="107" y="269"/>
                  </a:cubicBezTo>
                  <a:cubicBezTo>
                    <a:pt x="108" y="268"/>
                    <a:pt x="109" y="266"/>
                    <a:pt x="107" y="264"/>
                  </a:cubicBezTo>
                  <a:cubicBezTo>
                    <a:pt x="106" y="261"/>
                    <a:pt x="104" y="264"/>
                    <a:pt x="104" y="265"/>
                  </a:cubicBezTo>
                  <a:cubicBezTo>
                    <a:pt x="103" y="266"/>
                    <a:pt x="100" y="268"/>
                    <a:pt x="99" y="269"/>
                  </a:cubicBezTo>
                  <a:cubicBezTo>
                    <a:pt x="97" y="269"/>
                    <a:pt x="83" y="269"/>
                    <a:pt x="83" y="269"/>
                  </a:cubicBezTo>
                  <a:cubicBezTo>
                    <a:pt x="83" y="269"/>
                    <a:pt x="79" y="269"/>
                    <a:pt x="78" y="269"/>
                  </a:cubicBezTo>
                  <a:cubicBezTo>
                    <a:pt x="76" y="269"/>
                    <a:pt x="77" y="266"/>
                    <a:pt x="76" y="265"/>
                  </a:cubicBezTo>
                  <a:cubicBezTo>
                    <a:pt x="75" y="265"/>
                    <a:pt x="75" y="264"/>
                    <a:pt x="72" y="262"/>
                  </a:cubicBezTo>
                  <a:cubicBezTo>
                    <a:pt x="70" y="260"/>
                    <a:pt x="72" y="260"/>
                    <a:pt x="72" y="258"/>
                  </a:cubicBezTo>
                  <a:cubicBezTo>
                    <a:pt x="72" y="257"/>
                    <a:pt x="71" y="256"/>
                    <a:pt x="70" y="255"/>
                  </a:cubicBezTo>
                  <a:cubicBezTo>
                    <a:pt x="68" y="253"/>
                    <a:pt x="65" y="254"/>
                    <a:pt x="64" y="254"/>
                  </a:cubicBezTo>
                  <a:cubicBezTo>
                    <a:pt x="62" y="254"/>
                    <a:pt x="62" y="255"/>
                    <a:pt x="62" y="255"/>
                  </a:cubicBezTo>
                  <a:cubicBezTo>
                    <a:pt x="62" y="255"/>
                    <a:pt x="61" y="255"/>
                    <a:pt x="60" y="254"/>
                  </a:cubicBezTo>
                  <a:cubicBezTo>
                    <a:pt x="60" y="253"/>
                    <a:pt x="59" y="253"/>
                    <a:pt x="58" y="253"/>
                  </a:cubicBezTo>
                  <a:cubicBezTo>
                    <a:pt x="58" y="254"/>
                    <a:pt x="59" y="256"/>
                    <a:pt x="59" y="257"/>
                  </a:cubicBezTo>
                  <a:cubicBezTo>
                    <a:pt x="59" y="257"/>
                    <a:pt x="59" y="258"/>
                    <a:pt x="58" y="258"/>
                  </a:cubicBezTo>
                  <a:cubicBezTo>
                    <a:pt x="58" y="259"/>
                    <a:pt x="57" y="260"/>
                    <a:pt x="57" y="262"/>
                  </a:cubicBezTo>
                  <a:cubicBezTo>
                    <a:pt x="58" y="264"/>
                    <a:pt x="60" y="261"/>
                    <a:pt x="60" y="261"/>
                  </a:cubicBezTo>
                  <a:cubicBezTo>
                    <a:pt x="61" y="261"/>
                    <a:pt x="64" y="261"/>
                    <a:pt x="65" y="261"/>
                  </a:cubicBezTo>
                  <a:cubicBezTo>
                    <a:pt x="65" y="261"/>
                    <a:pt x="64" y="263"/>
                    <a:pt x="63" y="264"/>
                  </a:cubicBezTo>
                  <a:cubicBezTo>
                    <a:pt x="63" y="264"/>
                    <a:pt x="60" y="267"/>
                    <a:pt x="59" y="268"/>
                  </a:cubicBezTo>
                  <a:cubicBezTo>
                    <a:pt x="58" y="269"/>
                    <a:pt x="52" y="267"/>
                    <a:pt x="52" y="267"/>
                  </a:cubicBezTo>
                  <a:cubicBezTo>
                    <a:pt x="52" y="267"/>
                    <a:pt x="47" y="265"/>
                    <a:pt x="45" y="266"/>
                  </a:cubicBezTo>
                  <a:cubicBezTo>
                    <a:pt x="43" y="267"/>
                    <a:pt x="37" y="268"/>
                    <a:pt x="36" y="267"/>
                  </a:cubicBezTo>
                  <a:cubicBezTo>
                    <a:pt x="34" y="267"/>
                    <a:pt x="27" y="264"/>
                    <a:pt x="26" y="261"/>
                  </a:cubicBezTo>
                  <a:cubicBezTo>
                    <a:pt x="26" y="261"/>
                    <a:pt x="25" y="260"/>
                    <a:pt x="25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59"/>
                    <a:pt x="26" y="259"/>
                    <a:pt x="27" y="259"/>
                  </a:cubicBezTo>
                  <a:cubicBezTo>
                    <a:pt x="28" y="259"/>
                    <a:pt x="28" y="259"/>
                    <a:pt x="28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1" y="258"/>
                    <a:pt x="31" y="258"/>
                    <a:pt x="31" y="258"/>
                  </a:cubicBezTo>
                  <a:cubicBezTo>
                    <a:pt x="31" y="258"/>
                    <a:pt x="31" y="258"/>
                    <a:pt x="31" y="258"/>
                  </a:cubicBezTo>
                  <a:cubicBezTo>
                    <a:pt x="31" y="256"/>
                    <a:pt x="29" y="254"/>
                    <a:pt x="28" y="253"/>
                  </a:cubicBezTo>
                  <a:cubicBezTo>
                    <a:pt x="27" y="252"/>
                    <a:pt x="18" y="251"/>
                    <a:pt x="15" y="251"/>
                  </a:cubicBezTo>
                  <a:cubicBezTo>
                    <a:pt x="12" y="252"/>
                    <a:pt x="11" y="253"/>
                    <a:pt x="9" y="254"/>
                  </a:cubicBezTo>
                  <a:cubicBezTo>
                    <a:pt x="8" y="255"/>
                    <a:pt x="5" y="252"/>
                    <a:pt x="5" y="252"/>
                  </a:cubicBezTo>
                  <a:cubicBezTo>
                    <a:pt x="5" y="252"/>
                    <a:pt x="3" y="253"/>
                    <a:pt x="0" y="253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46"/>
                    <a:pt x="2" y="248"/>
                    <a:pt x="5" y="243"/>
                  </a:cubicBezTo>
                  <a:cubicBezTo>
                    <a:pt x="6" y="242"/>
                    <a:pt x="6" y="240"/>
                    <a:pt x="7" y="237"/>
                  </a:cubicBezTo>
                  <a:cubicBezTo>
                    <a:pt x="7" y="235"/>
                    <a:pt x="9" y="238"/>
                    <a:pt x="9" y="238"/>
                  </a:cubicBezTo>
                  <a:cubicBezTo>
                    <a:pt x="9" y="238"/>
                    <a:pt x="12" y="239"/>
                    <a:pt x="13" y="237"/>
                  </a:cubicBezTo>
                  <a:cubicBezTo>
                    <a:pt x="15" y="236"/>
                    <a:pt x="19" y="236"/>
                    <a:pt x="20" y="235"/>
                  </a:cubicBezTo>
                  <a:cubicBezTo>
                    <a:pt x="21" y="235"/>
                    <a:pt x="24" y="230"/>
                    <a:pt x="23" y="228"/>
                  </a:cubicBezTo>
                  <a:cubicBezTo>
                    <a:pt x="23" y="227"/>
                    <a:pt x="20" y="227"/>
                    <a:pt x="20" y="224"/>
                  </a:cubicBezTo>
                  <a:cubicBezTo>
                    <a:pt x="19" y="222"/>
                    <a:pt x="27" y="215"/>
                    <a:pt x="30" y="214"/>
                  </a:cubicBezTo>
                  <a:cubicBezTo>
                    <a:pt x="33" y="213"/>
                    <a:pt x="34" y="216"/>
                    <a:pt x="38" y="216"/>
                  </a:cubicBezTo>
                  <a:cubicBezTo>
                    <a:pt x="42" y="217"/>
                    <a:pt x="39" y="213"/>
                    <a:pt x="37" y="211"/>
                  </a:cubicBezTo>
                  <a:cubicBezTo>
                    <a:pt x="36" y="209"/>
                    <a:pt x="41" y="205"/>
                    <a:pt x="41" y="200"/>
                  </a:cubicBezTo>
                  <a:cubicBezTo>
                    <a:pt x="41" y="195"/>
                    <a:pt x="39" y="194"/>
                    <a:pt x="39" y="191"/>
                  </a:cubicBezTo>
                  <a:cubicBezTo>
                    <a:pt x="38" y="188"/>
                    <a:pt x="42" y="186"/>
                    <a:pt x="45" y="185"/>
                  </a:cubicBezTo>
                  <a:cubicBezTo>
                    <a:pt x="48" y="184"/>
                    <a:pt x="52" y="182"/>
                    <a:pt x="54" y="180"/>
                  </a:cubicBezTo>
                  <a:cubicBezTo>
                    <a:pt x="57" y="177"/>
                    <a:pt x="60" y="174"/>
                    <a:pt x="62" y="173"/>
                  </a:cubicBezTo>
                  <a:cubicBezTo>
                    <a:pt x="64" y="172"/>
                    <a:pt x="61" y="170"/>
                    <a:pt x="57" y="167"/>
                  </a:cubicBezTo>
                  <a:cubicBezTo>
                    <a:pt x="53" y="164"/>
                    <a:pt x="55" y="162"/>
                    <a:pt x="54" y="160"/>
                  </a:cubicBezTo>
                  <a:cubicBezTo>
                    <a:pt x="52" y="158"/>
                    <a:pt x="52" y="160"/>
                    <a:pt x="48" y="158"/>
                  </a:cubicBezTo>
                  <a:cubicBezTo>
                    <a:pt x="44" y="157"/>
                    <a:pt x="47" y="154"/>
                    <a:pt x="47" y="149"/>
                  </a:cubicBezTo>
                  <a:cubicBezTo>
                    <a:pt x="47" y="145"/>
                    <a:pt x="46" y="143"/>
                    <a:pt x="41" y="136"/>
                  </a:cubicBezTo>
                  <a:cubicBezTo>
                    <a:pt x="40" y="135"/>
                    <a:pt x="40" y="134"/>
                    <a:pt x="39" y="133"/>
                  </a:cubicBezTo>
                  <a:cubicBezTo>
                    <a:pt x="39" y="132"/>
                    <a:pt x="39" y="130"/>
                    <a:pt x="40" y="129"/>
                  </a:cubicBezTo>
                  <a:cubicBezTo>
                    <a:pt x="41" y="127"/>
                    <a:pt x="40" y="123"/>
                    <a:pt x="45" y="124"/>
                  </a:cubicBezTo>
                  <a:cubicBezTo>
                    <a:pt x="51" y="126"/>
                    <a:pt x="54" y="129"/>
                    <a:pt x="54" y="131"/>
                  </a:cubicBezTo>
                  <a:cubicBezTo>
                    <a:pt x="54" y="133"/>
                    <a:pt x="53" y="141"/>
                    <a:pt x="56" y="141"/>
                  </a:cubicBezTo>
                  <a:cubicBezTo>
                    <a:pt x="60" y="140"/>
                    <a:pt x="60" y="141"/>
                    <a:pt x="64" y="138"/>
                  </a:cubicBezTo>
                  <a:cubicBezTo>
                    <a:pt x="69" y="135"/>
                    <a:pt x="70" y="134"/>
                    <a:pt x="72" y="132"/>
                  </a:cubicBezTo>
                  <a:cubicBezTo>
                    <a:pt x="75" y="130"/>
                    <a:pt x="74" y="129"/>
                    <a:pt x="77" y="129"/>
                  </a:cubicBezTo>
                  <a:cubicBezTo>
                    <a:pt x="81" y="128"/>
                    <a:pt x="80" y="126"/>
                    <a:pt x="82" y="128"/>
                  </a:cubicBezTo>
                  <a:cubicBezTo>
                    <a:pt x="85" y="129"/>
                    <a:pt x="91" y="125"/>
                    <a:pt x="91" y="125"/>
                  </a:cubicBezTo>
                  <a:cubicBezTo>
                    <a:pt x="91" y="125"/>
                    <a:pt x="94" y="121"/>
                    <a:pt x="94" y="124"/>
                  </a:cubicBezTo>
                  <a:cubicBezTo>
                    <a:pt x="94" y="125"/>
                    <a:pt x="94" y="126"/>
                    <a:pt x="94" y="127"/>
                  </a:cubicBezTo>
                  <a:cubicBezTo>
                    <a:pt x="93" y="128"/>
                    <a:pt x="93" y="128"/>
                    <a:pt x="92" y="129"/>
                  </a:cubicBezTo>
                  <a:cubicBezTo>
                    <a:pt x="91" y="131"/>
                    <a:pt x="91" y="133"/>
                    <a:pt x="92" y="134"/>
                  </a:cubicBezTo>
                  <a:cubicBezTo>
                    <a:pt x="93" y="137"/>
                    <a:pt x="96" y="138"/>
                    <a:pt x="98" y="138"/>
                  </a:cubicBezTo>
                  <a:cubicBezTo>
                    <a:pt x="99" y="138"/>
                    <a:pt x="101" y="137"/>
                    <a:pt x="102" y="137"/>
                  </a:cubicBezTo>
                  <a:cubicBezTo>
                    <a:pt x="104" y="137"/>
                    <a:pt x="106" y="139"/>
                    <a:pt x="109" y="139"/>
                  </a:cubicBezTo>
                  <a:cubicBezTo>
                    <a:pt x="110" y="139"/>
                    <a:pt x="111" y="138"/>
                    <a:pt x="112" y="138"/>
                  </a:cubicBezTo>
                  <a:cubicBezTo>
                    <a:pt x="114" y="138"/>
                    <a:pt x="115" y="139"/>
                    <a:pt x="116" y="140"/>
                  </a:cubicBezTo>
                  <a:cubicBezTo>
                    <a:pt x="116" y="142"/>
                    <a:pt x="116" y="143"/>
                    <a:pt x="116" y="145"/>
                  </a:cubicBezTo>
                  <a:cubicBezTo>
                    <a:pt x="116" y="145"/>
                    <a:pt x="116" y="146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9" y="147"/>
                    <a:pt x="120" y="147"/>
                    <a:pt x="121" y="147"/>
                  </a:cubicBezTo>
                  <a:cubicBezTo>
                    <a:pt x="122" y="149"/>
                    <a:pt x="123" y="151"/>
                    <a:pt x="125" y="151"/>
                  </a:cubicBezTo>
                  <a:cubicBezTo>
                    <a:pt x="127" y="152"/>
                    <a:pt x="129" y="150"/>
                    <a:pt x="132" y="149"/>
                  </a:cubicBezTo>
                  <a:cubicBezTo>
                    <a:pt x="133" y="149"/>
                    <a:pt x="134" y="148"/>
                    <a:pt x="135" y="148"/>
                  </a:cubicBezTo>
                  <a:cubicBezTo>
                    <a:pt x="136" y="147"/>
                    <a:pt x="137" y="145"/>
                    <a:pt x="136" y="144"/>
                  </a:cubicBezTo>
                  <a:cubicBezTo>
                    <a:pt x="136" y="143"/>
                    <a:pt x="135" y="142"/>
                    <a:pt x="135" y="141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7" y="140"/>
                    <a:pt x="139" y="140"/>
                    <a:pt x="140" y="141"/>
                  </a:cubicBezTo>
                  <a:cubicBezTo>
                    <a:pt x="141" y="142"/>
                    <a:pt x="139" y="144"/>
                    <a:pt x="141" y="145"/>
                  </a:cubicBezTo>
                  <a:cubicBezTo>
                    <a:pt x="141" y="145"/>
                    <a:pt x="141" y="145"/>
                    <a:pt x="142" y="145"/>
                  </a:cubicBezTo>
                  <a:cubicBezTo>
                    <a:pt x="143" y="146"/>
                    <a:pt x="144" y="146"/>
                    <a:pt x="145" y="145"/>
                  </a:cubicBezTo>
                  <a:cubicBezTo>
                    <a:pt x="146" y="143"/>
                    <a:pt x="143" y="142"/>
                    <a:pt x="143" y="140"/>
                  </a:cubicBezTo>
                  <a:cubicBezTo>
                    <a:pt x="145" y="140"/>
                    <a:pt x="146" y="139"/>
                    <a:pt x="147" y="138"/>
                  </a:cubicBezTo>
                  <a:cubicBezTo>
                    <a:pt x="147" y="137"/>
                    <a:pt x="147" y="135"/>
                    <a:pt x="147" y="134"/>
                  </a:cubicBezTo>
                  <a:cubicBezTo>
                    <a:pt x="146" y="134"/>
                    <a:pt x="145" y="133"/>
                    <a:pt x="145" y="132"/>
                  </a:cubicBezTo>
                  <a:cubicBezTo>
                    <a:pt x="144" y="131"/>
                    <a:pt x="145" y="129"/>
                    <a:pt x="146" y="128"/>
                  </a:cubicBezTo>
                  <a:cubicBezTo>
                    <a:pt x="146" y="127"/>
                    <a:pt x="146" y="127"/>
                    <a:pt x="145" y="126"/>
                  </a:cubicBezTo>
                  <a:cubicBezTo>
                    <a:pt x="145" y="126"/>
                    <a:pt x="144" y="126"/>
                    <a:pt x="143" y="126"/>
                  </a:cubicBezTo>
                  <a:cubicBezTo>
                    <a:pt x="142" y="126"/>
                    <a:pt x="141" y="125"/>
                    <a:pt x="141" y="124"/>
                  </a:cubicBezTo>
                  <a:cubicBezTo>
                    <a:pt x="140" y="122"/>
                    <a:pt x="140" y="121"/>
                    <a:pt x="140" y="120"/>
                  </a:cubicBezTo>
                  <a:cubicBezTo>
                    <a:pt x="139" y="118"/>
                    <a:pt x="136" y="117"/>
                    <a:pt x="134" y="119"/>
                  </a:cubicBezTo>
                  <a:cubicBezTo>
                    <a:pt x="134" y="119"/>
                    <a:pt x="133" y="120"/>
                    <a:pt x="132" y="120"/>
                  </a:cubicBezTo>
                  <a:cubicBezTo>
                    <a:pt x="131" y="120"/>
                    <a:pt x="130" y="120"/>
                    <a:pt x="129" y="119"/>
                  </a:cubicBezTo>
                  <a:cubicBezTo>
                    <a:pt x="129" y="118"/>
                    <a:pt x="128" y="118"/>
                    <a:pt x="127" y="117"/>
                  </a:cubicBezTo>
                  <a:cubicBezTo>
                    <a:pt x="126" y="117"/>
                    <a:pt x="125" y="117"/>
                    <a:pt x="124" y="117"/>
                  </a:cubicBezTo>
                  <a:cubicBezTo>
                    <a:pt x="122" y="116"/>
                    <a:pt x="122" y="115"/>
                    <a:pt x="121" y="113"/>
                  </a:cubicBezTo>
                  <a:cubicBezTo>
                    <a:pt x="121" y="113"/>
                    <a:pt x="121" y="111"/>
                    <a:pt x="120" y="109"/>
                  </a:cubicBezTo>
                  <a:cubicBezTo>
                    <a:pt x="118" y="107"/>
                    <a:pt x="117" y="106"/>
                    <a:pt x="119" y="106"/>
                  </a:cubicBezTo>
                  <a:cubicBezTo>
                    <a:pt x="120" y="106"/>
                    <a:pt x="125" y="108"/>
                    <a:pt x="125" y="108"/>
                  </a:cubicBezTo>
                  <a:cubicBezTo>
                    <a:pt x="125" y="108"/>
                    <a:pt x="127" y="107"/>
                    <a:pt x="126" y="105"/>
                  </a:cubicBezTo>
                  <a:cubicBezTo>
                    <a:pt x="126" y="104"/>
                    <a:pt x="124" y="103"/>
                    <a:pt x="123" y="101"/>
                  </a:cubicBezTo>
                  <a:cubicBezTo>
                    <a:pt x="122" y="99"/>
                    <a:pt x="120" y="96"/>
                    <a:pt x="122" y="96"/>
                  </a:cubicBezTo>
                  <a:cubicBezTo>
                    <a:pt x="125" y="96"/>
                    <a:pt x="128" y="98"/>
                    <a:pt x="129" y="98"/>
                  </a:cubicBezTo>
                  <a:cubicBezTo>
                    <a:pt x="131" y="99"/>
                    <a:pt x="137" y="101"/>
                    <a:pt x="138" y="100"/>
                  </a:cubicBezTo>
                  <a:cubicBezTo>
                    <a:pt x="138" y="100"/>
                    <a:pt x="142" y="98"/>
                    <a:pt x="142" y="96"/>
                  </a:cubicBezTo>
                  <a:cubicBezTo>
                    <a:pt x="143" y="93"/>
                    <a:pt x="143" y="93"/>
                    <a:pt x="141" y="90"/>
                  </a:cubicBezTo>
                  <a:cubicBezTo>
                    <a:pt x="138" y="88"/>
                    <a:pt x="137" y="85"/>
                    <a:pt x="138" y="82"/>
                  </a:cubicBezTo>
                  <a:cubicBezTo>
                    <a:pt x="139" y="80"/>
                    <a:pt x="140" y="77"/>
                    <a:pt x="141" y="74"/>
                  </a:cubicBezTo>
                  <a:cubicBezTo>
                    <a:pt x="142" y="72"/>
                    <a:pt x="149" y="75"/>
                    <a:pt x="153" y="72"/>
                  </a:cubicBezTo>
                  <a:cubicBezTo>
                    <a:pt x="156" y="69"/>
                    <a:pt x="157" y="66"/>
                    <a:pt x="157" y="64"/>
                  </a:cubicBezTo>
                  <a:cubicBezTo>
                    <a:pt x="157" y="62"/>
                    <a:pt x="154" y="61"/>
                    <a:pt x="157" y="60"/>
                  </a:cubicBezTo>
                  <a:cubicBezTo>
                    <a:pt x="160" y="58"/>
                    <a:pt x="163" y="58"/>
                    <a:pt x="165" y="57"/>
                  </a:cubicBezTo>
                  <a:cubicBezTo>
                    <a:pt x="167" y="57"/>
                    <a:pt x="168" y="56"/>
                    <a:pt x="169" y="55"/>
                  </a:cubicBezTo>
                  <a:cubicBezTo>
                    <a:pt x="169" y="54"/>
                    <a:pt x="170" y="51"/>
                    <a:pt x="172" y="49"/>
                  </a:cubicBezTo>
                  <a:cubicBezTo>
                    <a:pt x="174" y="47"/>
                    <a:pt x="176" y="46"/>
                    <a:pt x="177" y="46"/>
                  </a:cubicBezTo>
                  <a:cubicBezTo>
                    <a:pt x="178" y="46"/>
                    <a:pt x="177" y="51"/>
                    <a:pt x="180" y="48"/>
                  </a:cubicBezTo>
                  <a:cubicBezTo>
                    <a:pt x="183" y="46"/>
                    <a:pt x="184" y="44"/>
                    <a:pt x="185" y="43"/>
                  </a:cubicBezTo>
                  <a:cubicBezTo>
                    <a:pt x="186" y="42"/>
                    <a:pt x="182" y="41"/>
                    <a:pt x="189" y="41"/>
                  </a:cubicBezTo>
                  <a:cubicBezTo>
                    <a:pt x="196" y="41"/>
                    <a:pt x="200" y="41"/>
                    <a:pt x="202" y="41"/>
                  </a:cubicBezTo>
                  <a:cubicBezTo>
                    <a:pt x="204" y="41"/>
                    <a:pt x="204" y="41"/>
                    <a:pt x="206" y="40"/>
                  </a:cubicBezTo>
                  <a:cubicBezTo>
                    <a:pt x="208" y="40"/>
                    <a:pt x="211" y="47"/>
                    <a:pt x="211" y="40"/>
                  </a:cubicBezTo>
                  <a:cubicBezTo>
                    <a:pt x="211" y="33"/>
                    <a:pt x="212" y="34"/>
                    <a:pt x="210" y="29"/>
                  </a:cubicBezTo>
                  <a:cubicBezTo>
                    <a:pt x="209" y="24"/>
                    <a:pt x="207" y="21"/>
                    <a:pt x="206" y="21"/>
                  </a:cubicBezTo>
                  <a:cubicBezTo>
                    <a:pt x="205" y="21"/>
                    <a:pt x="207" y="19"/>
                    <a:pt x="205" y="19"/>
                  </a:cubicBezTo>
                  <a:cubicBezTo>
                    <a:pt x="202" y="19"/>
                    <a:pt x="200" y="21"/>
                    <a:pt x="199" y="20"/>
                  </a:cubicBezTo>
                  <a:cubicBezTo>
                    <a:pt x="197" y="19"/>
                    <a:pt x="194" y="18"/>
                    <a:pt x="195" y="16"/>
                  </a:cubicBezTo>
                  <a:cubicBezTo>
                    <a:pt x="195" y="14"/>
                    <a:pt x="197" y="12"/>
                    <a:pt x="197" y="11"/>
                  </a:cubicBezTo>
                  <a:cubicBezTo>
                    <a:pt x="197" y="9"/>
                    <a:pt x="197" y="9"/>
                    <a:pt x="197" y="7"/>
                  </a:cubicBezTo>
                  <a:cubicBezTo>
                    <a:pt x="198" y="5"/>
                    <a:pt x="199" y="3"/>
                    <a:pt x="201" y="3"/>
                  </a:cubicBezTo>
                  <a:cubicBezTo>
                    <a:pt x="202" y="3"/>
                    <a:pt x="205" y="4"/>
                    <a:pt x="205" y="4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0" y="5"/>
                    <a:pt x="210" y="5"/>
                    <a:pt x="210" y="6"/>
                  </a:cubicBezTo>
                  <a:cubicBezTo>
                    <a:pt x="210" y="7"/>
                    <a:pt x="210" y="9"/>
                    <a:pt x="211" y="10"/>
                  </a:cubicBezTo>
                  <a:cubicBezTo>
                    <a:pt x="213" y="11"/>
                    <a:pt x="212" y="10"/>
                    <a:pt x="215" y="11"/>
                  </a:cubicBezTo>
                  <a:cubicBezTo>
                    <a:pt x="218" y="12"/>
                    <a:pt x="221" y="13"/>
                    <a:pt x="222" y="12"/>
                  </a:cubicBezTo>
                  <a:cubicBezTo>
                    <a:pt x="222" y="11"/>
                    <a:pt x="223" y="9"/>
                    <a:pt x="223" y="9"/>
                  </a:cubicBezTo>
                  <a:cubicBezTo>
                    <a:pt x="223" y="8"/>
                    <a:pt x="223" y="6"/>
                    <a:pt x="223" y="5"/>
                  </a:cubicBezTo>
                  <a:cubicBezTo>
                    <a:pt x="223" y="4"/>
                    <a:pt x="223" y="3"/>
                    <a:pt x="224" y="3"/>
                  </a:cubicBezTo>
                  <a:cubicBezTo>
                    <a:pt x="225" y="3"/>
                    <a:pt x="229" y="4"/>
                    <a:pt x="229" y="4"/>
                  </a:cubicBezTo>
                  <a:cubicBezTo>
                    <a:pt x="229" y="4"/>
                    <a:pt x="230" y="2"/>
                    <a:pt x="231" y="2"/>
                  </a:cubicBezTo>
                  <a:cubicBezTo>
                    <a:pt x="232" y="1"/>
                    <a:pt x="230" y="0"/>
                    <a:pt x="233" y="1"/>
                  </a:cubicBezTo>
                  <a:cubicBezTo>
                    <a:pt x="235" y="1"/>
                    <a:pt x="237" y="2"/>
                    <a:pt x="238" y="2"/>
                  </a:cubicBezTo>
                  <a:cubicBezTo>
                    <a:pt x="236" y="3"/>
                    <a:pt x="235" y="5"/>
                    <a:pt x="233" y="6"/>
                  </a:cubicBezTo>
                  <a:cubicBezTo>
                    <a:pt x="234" y="7"/>
                    <a:pt x="235" y="7"/>
                    <a:pt x="235" y="8"/>
                  </a:cubicBezTo>
                  <a:cubicBezTo>
                    <a:pt x="236" y="9"/>
                    <a:pt x="239" y="15"/>
                    <a:pt x="239" y="16"/>
                  </a:cubicBezTo>
                  <a:cubicBezTo>
                    <a:pt x="240" y="18"/>
                    <a:pt x="241" y="19"/>
                    <a:pt x="242" y="19"/>
                  </a:cubicBezTo>
                  <a:cubicBezTo>
                    <a:pt x="242" y="19"/>
                    <a:pt x="243" y="19"/>
                    <a:pt x="246" y="18"/>
                  </a:cubicBezTo>
                  <a:cubicBezTo>
                    <a:pt x="248" y="18"/>
                    <a:pt x="248" y="19"/>
                    <a:pt x="250" y="22"/>
                  </a:cubicBezTo>
                  <a:cubicBezTo>
                    <a:pt x="252" y="25"/>
                    <a:pt x="250" y="26"/>
                    <a:pt x="250" y="31"/>
                  </a:cubicBezTo>
                  <a:cubicBezTo>
                    <a:pt x="250" y="36"/>
                    <a:pt x="251" y="35"/>
                    <a:pt x="256" y="38"/>
                  </a:cubicBezTo>
                  <a:cubicBezTo>
                    <a:pt x="261" y="42"/>
                    <a:pt x="263" y="43"/>
                    <a:pt x="265" y="42"/>
                  </a:cubicBezTo>
                  <a:cubicBezTo>
                    <a:pt x="268" y="42"/>
                    <a:pt x="267" y="41"/>
                    <a:pt x="268" y="40"/>
                  </a:cubicBezTo>
                  <a:cubicBezTo>
                    <a:pt x="270" y="39"/>
                    <a:pt x="272" y="40"/>
                    <a:pt x="274" y="41"/>
                  </a:cubicBezTo>
                  <a:cubicBezTo>
                    <a:pt x="277" y="42"/>
                    <a:pt x="278" y="46"/>
                    <a:pt x="278" y="48"/>
                  </a:cubicBezTo>
                  <a:cubicBezTo>
                    <a:pt x="279" y="50"/>
                    <a:pt x="278" y="53"/>
                    <a:pt x="279" y="57"/>
                  </a:cubicBezTo>
                  <a:cubicBezTo>
                    <a:pt x="280" y="60"/>
                    <a:pt x="281" y="58"/>
                    <a:pt x="283" y="60"/>
                  </a:cubicBezTo>
                  <a:cubicBezTo>
                    <a:pt x="284" y="61"/>
                    <a:pt x="285" y="64"/>
                    <a:pt x="285" y="66"/>
                  </a:cubicBezTo>
                  <a:cubicBezTo>
                    <a:pt x="285" y="67"/>
                    <a:pt x="284" y="69"/>
                    <a:pt x="284" y="69"/>
                  </a:cubicBezTo>
                  <a:cubicBezTo>
                    <a:pt x="284" y="69"/>
                    <a:pt x="278" y="67"/>
                    <a:pt x="276" y="67"/>
                  </a:cubicBezTo>
                  <a:cubicBezTo>
                    <a:pt x="274" y="68"/>
                    <a:pt x="274" y="72"/>
                    <a:pt x="274" y="73"/>
                  </a:cubicBezTo>
                  <a:cubicBezTo>
                    <a:pt x="275" y="74"/>
                    <a:pt x="275" y="75"/>
                    <a:pt x="275" y="76"/>
                  </a:cubicBezTo>
                  <a:cubicBezTo>
                    <a:pt x="274" y="77"/>
                    <a:pt x="272" y="80"/>
                    <a:pt x="272" y="80"/>
                  </a:cubicBezTo>
                  <a:cubicBezTo>
                    <a:pt x="271" y="80"/>
                    <a:pt x="271" y="82"/>
                    <a:pt x="270" y="85"/>
                  </a:cubicBezTo>
                  <a:cubicBezTo>
                    <a:pt x="270" y="87"/>
                    <a:pt x="268" y="86"/>
                    <a:pt x="267" y="87"/>
                  </a:cubicBezTo>
                  <a:cubicBezTo>
                    <a:pt x="266" y="89"/>
                    <a:pt x="269" y="91"/>
                    <a:pt x="270" y="92"/>
                  </a:cubicBezTo>
                  <a:cubicBezTo>
                    <a:pt x="272" y="93"/>
                    <a:pt x="274" y="95"/>
                    <a:pt x="274" y="97"/>
                  </a:cubicBezTo>
                  <a:cubicBezTo>
                    <a:pt x="274" y="100"/>
                    <a:pt x="270" y="102"/>
                    <a:pt x="270" y="105"/>
                  </a:cubicBezTo>
                  <a:cubicBezTo>
                    <a:pt x="270" y="109"/>
                    <a:pt x="275" y="110"/>
                    <a:pt x="277" y="114"/>
                  </a:cubicBezTo>
                  <a:cubicBezTo>
                    <a:pt x="278" y="115"/>
                    <a:pt x="277" y="117"/>
                    <a:pt x="278" y="119"/>
                  </a:cubicBezTo>
                  <a:cubicBezTo>
                    <a:pt x="279" y="120"/>
                    <a:pt x="281" y="120"/>
                    <a:pt x="282" y="121"/>
                  </a:cubicBezTo>
                  <a:cubicBezTo>
                    <a:pt x="283" y="122"/>
                    <a:pt x="283" y="124"/>
                    <a:pt x="284" y="125"/>
                  </a:cubicBezTo>
                  <a:cubicBezTo>
                    <a:pt x="286" y="127"/>
                    <a:pt x="289" y="125"/>
                    <a:pt x="292" y="125"/>
                  </a:cubicBezTo>
                  <a:cubicBezTo>
                    <a:pt x="294" y="126"/>
                    <a:pt x="296" y="129"/>
                    <a:pt x="298" y="129"/>
                  </a:cubicBezTo>
                  <a:cubicBezTo>
                    <a:pt x="300" y="129"/>
                    <a:pt x="302" y="128"/>
                    <a:pt x="303" y="129"/>
                  </a:cubicBezTo>
                  <a:cubicBezTo>
                    <a:pt x="304" y="129"/>
                    <a:pt x="304" y="130"/>
                    <a:pt x="305" y="131"/>
                  </a:cubicBezTo>
                  <a:cubicBezTo>
                    <a:pt x="306" y="133"/>
                    <a:pt x="307" y="133"/>
                    <a:pt x="309" y="134"/>
                  </a:cubicBezTo>
                  <a:cubicBezTo>
                    <a:pt x="314" y="137"/>
                    <a:pt x="321" y="139"/>
                    <a:pt x="327" y="138"/>
                  </a:cubicBezTo>
                  <a:cubicBezTo>
                    <a:pt x="332" y="138"/>
                    <a:pt x="337" y="135"/>
                    <a:pt x="342" y="133"/>
                  </a:cubicBezTo>
                  <a:cubicBezTo>
                    <a:pt x="344" y="131"/>
                    <a:pt x="347" y="130"/>
                    <a:pt x="350" y="129"/>
                  </a:cubicBezTo>
                  <a:cubicBezTo>
                    <a:pt x="351" y="128"/>
                    <a:pt x="353" y="127"/>
                    <a:pt x="355" y="127"/>
                  </a:cubicBezTo>
                  <a:cubicBezTo>
                    <a:pt x="356" y="129"/>
                    <a:pt x="353" y="131"/>
                    <a:pt x="353" y="133"/>
                  </a:cubicBezTo>
                  <a:cubicBezTo>
                    <a:pt x="352" y="136"/>
                    <a:pt x="358" y="137"/>
                    <a:pt x="358" y="141"/>
                  </a:cubicBezTo>
                  <a:cubicBezTo>
                    <a:pt x="358" y="143"/>
                    <a:pt x="356" y="144"/>
                    <a:pt x="356" y="146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5552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75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75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366767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North America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B9817F-D78C-4BAB-A93C-AF334760D7EF}"/>
              </a:ext>
            </a:extLst>
          </p:cNvPr>
          <p:cNvGrpSpPr/>
          <p:nvPr/>
        </p:nvGrpSpPr>
        <p:grpSpPr>
          <a:xfrm>
            <a:off x="5924036" y="1276554"/>
            <a:ext cx="4467740" cy="4457294"/>
            <a:chOff x="4799013" y="719138"/>
            <a:chExt cx="5432425" cy="5419725"/>
          </a:xfrm>
          <a:solidFill>
            <a:schemeClr val="bg2">
              <a:lumMod val="90000"/>
            </a:schemeClr>
          </a:solidFill>
        </p:grpSpPr>
        <p:sp>
          <p:nvSpPr>
            <p:cNvPr id="100" name="Freeform 9">
              <a:extLst>
                <a:ext uri="{FF2B5EF4-FFF2-40B4-BE49-F238E27FC236}">
                  <a16:creationId xmlns:a16="http://schemas.microsoft.com/office/drawing/2014/main" id="{EA634D70-13B9-423F-BD03-74E6B0373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1525" y="5614988"/>
              <a:ext cx="588963" cy="523875"/>
            </a:xfrm>
            <a:custGeom>
              <a:avLst/>
              <a:gdLst>
                <a:gd name="T0" fmla="*/ 628 w 742"/>
                <a:gd name="T1" fmla="*/ 658 h 661"/>
                <a:gd name="T2" fmla="*/ 648 w 742"/>
                <a:gd name="T3" fmla="*/ 649 h 661"/>
                <a:gd name="T4" fmla="*/ 722 w 742"/>
                <a:gd name="T5" fmla="*/ 592 h 661"/>
                <a:gd name="T6" fmla="*/ 681 w 742"/>
                <a:gd name="T7" fmla="*/ 595 h 661"/>
                <a:gd name="T8" fmla="*/ 616 w 742"/>
                <a:gd name="T9" fmla="*/ 550 h 661"/>
                <a:gd name="T10" fmla="*/ 582 w 742"/>
                <a:gd name="T11" fmla="*/ 520 h 661"/>
                <a:gd name="T12" fmla="*/ 561 w 742"/>
                <a:gd name="T13" fmla="*/ 496 h 661"/>
                <a:gd name="T14" fmla="*/ 534 w 742"/>
                <a:gd name="T15" fmla="*/ 465 h 661"/>
                <a:gd name="T16" fmla="*/ 510 w 742"/>
                <a:gd name="T17" fmla="*/ 431 h 661"/>
                <a:gd name="T18" fmla="*/ 488 w 742"/>
                <a:gd name="T19" fmla="*/ 395 h 661"/>
                <a:gd name="T20" fmla="*/ 474 w 742"/>
                <a:gd name="T21" fmla="*/ 376 h 661"/>
                <a:gd name="T22" fmla="*/ 464 w 742"/>
                <a:gd name="T23" fmla="*/ 338 h 661"/>
                <a:gd name="T24" fmla="*/ 452 w 742"/>
                <a:gd name="T25" fmla="*/ 267 h 661"/>
                <a:gd name="T26" fmla="*/ 408 w 742"/>
                <a:gd name="T27" fmla="*/ 167 h 661"/>
                <a:gd name="T28" fmla="*/ 366 w 742"/>
                <a:gd name="T29" fmla="*/ 123 h 661"/>
                <a:gd name="T30" fmla="*/ 344 w 742"/>
                <a:gd name="T31" fmla="*/ 103 h 661"/>
                <a:gd name="T32" fmla="*/ 272 w 742"/>
                <a:gd name="T33" fmla="*/ 124 h 661"/>
                <a:gd name="T34" fmla="*/ 225 w 742"/>
                <a:gd name="T35" fmla="*/ 142 h 661"/>
                <a:gd name="T36" fmla="*/ 201 w 742"/>
                <a:gd name="T37" fmla="*/ 131 h 661"/>
                <a:gd name="T38" fmla="*/ 178 w 742"/>
                <a:gd name="T39" fmla="*/ 112 h 661"/>
                <a:gd name="T40" fmla="*/ 141 w 742"/>
                <a:gd name="T41" fmla="*/ 94 h 661"/>
                <a:gd name="T42" fmla="*/ 118 w 742"/>
                <a:gd name="T43" fmla="*/ 80 h 661"/>
                <a:gd name="T44" fmla="*/ 77 w 742"/>
                <a:gd name="T45" fmla="*/ 83 h 661"/>
                <a:gd name="T46" fmla="*/ 29 w 742"/>
                <a:gd name="T47" fmla="*/ 87 h 661"/>
                <a:gd name="T48" fmla="*/ 20 w 742"/>
                <a:gd name="T49" fmla="*/ 78 h 661"/>
                <a:gd name="T50" fmla="*/ 9 w 742"/>
                <a:gd name="T51" fmla="*/ 47 h 661"/>
                <a:gd name="T52" fmla="*/ 5 w 742"/>
                <a:gd name="T53" fmla="*/ 16 h 661"/>
                <a:gd name="T54" fmla="*/ 16 w 742"/>
                <a:gd name="T55" fmla="*/ 14 h 661"/>
                <a:gd name="T56" fmla="*/ 128 w 742"/>
                <a:gd name="T57" fmla="*/ 10 h 661"/>
                <a:gd name="T58" fmla="*/ 233 w 742"/>
                <a:gd name="T59" fmla="*/ 8 h 661"/>
                <a:gd name="T60" fmla="*/ 236 w 742"/>
                <a:gd name="T61" fmla="*/ 20 h 661"/>
                <a:gd name="T62" fmla="*/ 238 w 742"/>
                <a:gd name="T63" fmla="*/ 33 h 661"/>
                <a:gd name="T64" fmla="*/ 341 w 742"/>
                <a:gd name="T65" fmla="*/ 33 h 661"/>
                <a:gd name="T66" fmla="*/ 459 w 742"/>
                <a:gd name="T67" fmla="*/ 33 h 661"/>
                <a:gd name="T68" fmla="*/ 480 w 742"/>
                <a:gd name="T69" fmla="*/ 43 h 661"/>
                <a:gd name="T70" fmla="*/ 497 w 742"/>
                <a:gd name="T71" fmla="*/ 51 h 661"/>
                <a:gd name="T72" fmla="*/ 512 w 742"/>
                <a:gd name="T73" fmla="*/ 24 h 661"/>
                <a:gd name="T74" fmla="*/ 513 w 742"/>
                <a:gd name="T75" fmla="*/ 3 h 661"/>
                <a:gd name="T76" fmla="*/ 529 w 742"/>
                <a:gd name="T77" fmla="*/ 1 h 661"/>
                <a:gd name="T78" fmla="*/ 561 w 742"/>
                <a:gd name="T79" fmla="*/ 18 h 661"/>
                <a:gd name="T80" fmla="*/ 639 w 742"/>
                <a:gd name="T81" fmla="*/ 187 h 661"/>
                <a:gd name="T82" fmla="*/ 678 w 742"/>
                <a:gd name="T83" fmla="*/ 274 h 661"/>
                <a:gd name="T84" fmla="*/ 699 w 742"/>
                <a:gd name="T85" fmla="*/ 326 h 661"/>
                <a:gd name="T86" fmla="*/ 728 w 742"/>
                <a:gd name="T87" fmla="*/ 382 h 661"/>
                <a:gd name="T88" fmla="*/ 741 w 742"/>
                <a:gd name="T89" fmla="*/ 461 h 661"/>
                <a:gd name="T90" fmla="*/ 736 w 742"/>
                <a:gd name="T91" fmla="*/ 528 h 661"/>
                <a:gd name="T92" fmla="*/ 728 w 742"/>
                <a:gd name="T93" fmla="*/ 569 h 661"/>
                <a:gd name="T94" fmla="*/ 719 w 742"/>
                <a:gd name="T95" fmla="*/ 608 h 661"/>
                <a:gd name="T96" fmla="*/ 656 w 742"/>
                <a:gd name="T97" fmla="*/ 651 h 661"/>
                <a:gd name="T98" fmla="*/ 630 w 742"/>
                <a:gd name="T99" fmla="*/ 660 h 661"/>
                <a:gd name="T100" fmla="*/ 628 w 742"/>
                <a:gd name="T101" fmla="*/ 658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2" h="661">
                  <a:moveTo>
                    <a:pt x="628" y="658"/>
                  </a:moveTo>
                  <a:cubicBezTo>
                    <a:pt x="630" y="655"/>
                    <a:pt x="639" y="651"/>
                    <a:pt x="648" y="649"/>
                  </a:cubicBezTo>
                  <a:cubicBezTo>
                    <a:pt x="678" y="639"/>
                    <a:pt x="722" y="606"/>
                    <a:pt x="722" y="592"/>
                  </a:cubicBezTo>
                  <a:cubicBezTo>
                    <a:pt x="722" y="588"/>
                    <a:pt x="697" y="590"/>
                    <a:pt x="681" y="595"/>
                  </a:cubicBezTo>
                  <a:cubicBezTo>
                    <a:pt x="670" y="598"/>
                    <a:pt x="639" y="577"/>
                    <a:pt x="616" y="550"/>
                  </a:cubicBezTo>
                  <a:cubicBezTo>
                    <a:pt x="603" y="536"/>
                    <a:pt x="588" y="523"/>
                    <a:pt x="582" y="520"/>
                  </a:cubicBezTo>
                  <a:cubicBezTo>
                    <a:pt x="576" y="517"/>
                    <a:pt x="567" y="507"/>
                    <a:pt x="561" y="496"/>
                  </a:cubicBezTo>
                  <a:cubicBezTo>
                    <a:pt x="555" y="485"/>
                    <a:pt x="543" y="472"/>
                    <a:pt x="534" y="465"/>
                  </a:cubicBezTo>
                  <a:cubicBezTo>
                    <a:pt x="522" y="457"/>
                    <a:pt x="517" y="449"/>
                    <a:pt x="510" y="431"/>
                  </a:cubicBezTo>
                  <a:cubicBezTo>
                    <a:pt x="504" y="415"/>
                    <a:pt x="497" y="402"/>
                    <a:pt x="488" y="395"/>
                  </a:cubicBezTo>
                  <a:cubicBezTo>
                    <a:pt x="480" y="388"/>
                    <a:pt x="474" y="380"/>
                    <a:pt x="474" y="376"/>
                  </a:cubicBezTo>
                  <a:cubicBezTo>
                    <a:pt x="474" y="372"/>
                    <a:pt x="469" y="355"/>
                    <a:pt x="464" y="338"/>
                  </a:cubicBezTo>
                  <a:cubicBezTo>
                    <a:pt x="458" y="318"/>
                    <a:pt x="454" y="292"/>
                    <a:pt x="452" y="267"/>
                  </a:cubicBezTo>
                  <a:cubicBezTo>
                    <a:pt x="449" y="207"/>
                    <a:pt x="447" y="202"/>
                    <a:pt x="408" y="167"/>
                  </a:cubicBezTo>
                  <a:cubicBezTo>
                    <a:pt x="390" y="150"/>
                    <a:pt x="371" y="131"/>
                    <a:pt x="366" y="123"/>
                  </a:cubicBezTo>
                  <a:cubicBezTo>
                    <a:pt x="360" y="115"/>
                    <a:pt x="351" y="107"/>
                    <a:pt x="344" y="103"/>
                  </a:cubicBezTo>
                  <a:cubicBezTo>
                    <a:pt x="330" y="97"/>
                    <a:pt x="321" y="99"/>
                    <a:pt x="272" y="124"/>
                  </a:cubicBezTo>
                  <a:cubicBezTo>
                    <a:pt x="254" y="132"/>
                    <a:pt x="233" y="141"/>
                    <a:pt x="225" y="142"/>
                  </a:cubicBezTo>
                  <a:cubicBezTo>
                    <a:pt x="212" y="144"/>
                    <a:pt x="210" y="144"/>
                    <a:pt x="201" y="131"/>
                  </a:cubicBezTo>
                  <a:cubicBezTo>
                    <a:pt x="196" y="122"/>
                    <a:pt x="186" y="115"/>
                    <a:pt x="178" y="112"/>
                  </a:cubicBezTo>
                  <a:cubicBezTo>
                    <a:pt x="170" y="110"/>
                    <a:pt x="153" y="102"/>
                    <a:pt x="141" y="94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54" y="84"/>
                    <a:pt x="33" y="86"/>
                    <a:pt x="29" y="87"/>
                  </a:cubicBezTo>
                  <a:cubicBezTo>
                    <a:pt x="24" y="88"/>
                    <a:pt x="21" y="86"/>
                    <a:pt x="20" y="78"/>
                  </a:cubicBezTo>
                  <a:cubicBezTo>
                    <a:pt x="18" y="72"/>
                    <a:pt x="14" y="58"/>
                    <a:pt x="9" y="47"/>
                  </a:cubicBezTo>
                  <a:cubicBezTo>
                    <a:pt x="1" y="26"/>
                    <a:pt x="0" y="17"/>
                    <a:pt x="5" y="16"/>
                  </a:cubicBezTo>
                  <a:cubicBezTo>
                    <a:pt x="6" y="16"/>
                    <a:pt x="11" y="15"/>
                    <a:pt x="16" y="14"/>
                  </a:cubicBezTo>
                  <a:cubicBezTo>
                    <a:pt x="20" y="14"/>
                    <a:pt x="71" y="12"/>
                    <a:pt x="128" y="10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8" y="33"/>
                    <a:pt x="238" y="33"/>
                    <a:pt x="238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398" y="33"/>
                    <a:pt x="451" y="33"/>
                    <a:pt x="459" y="33"/>
                  </a:cubicBezTo>
                  <a:cubicBezTo>
                    <a:pt x="471" y="33"/>
                    <a:pt x="475" y="35"/>
                    <a:pt x="480" y="43"/>
                  </a:cubicBezTo>
                  <a:cubicBezTo>
                    <a:pt x="485" y="50"/>
                    <a:pt x="489" y="52"/>
                    <a:pt x="497" y="51"/>
                  </a:cubicBezTo>
                  <a:cubicBezTo>
                    <a:pt x="510" y="48"/>
                    <a:pt x="510" y="48"/>
                    <a:pt x="512" y="24"/>
                  </a:cubicBezTo>
                  <a:cubicBezTo>
                    <a:pt x="513" y="3"/>
                    <a:pt x="513" y="3"/>
                    <a:pt x="513" y="3"/>
                  </a:cubicBezTo>
                  <a:cubicBezTo>
                    <a:pt x="529" y="1"/>
                    <a:pt x="529" y="1"/>
                    <a:pt x="529" y="1"/>
                  </a:cubicBezTo>
                  <a:cubicBezTo>
                    <a:pt x="550" y="0"/>
                    <a:pt x="561" y="6"/>
                    <a:pt x="561" y="18"/>
                  </a:cubicBezTo>
                  <a:cubicBezTo>
                    <a:pt x="561" y="46"/>
                    <a:pt x="606" y="143"/>
                    <a:pt x="639" y="187"/>
                  </a:cubicBezTo>
                  <a:cubicBezTo>
                    <a:pt x="660" y="215"/>
                    <a:pt x="669" y="235"/>
                    <a:pt x="678" y="274"/>
                  </a:cubicBezTo>
                  <a:cubicBezTo>
                    <a:pt x="680" y="285"/>
                    <a:pt x="690" y="308"/>
                    <a:pt x="699" y="326"/>
                  </a:cubicBezTo>
                  <a:cubicBezTo>
                    <a:pt x="708" y="344"/>
                    <a:pt x="721" y="369"/>
                    <a:pt x="728" y="382"/>
                  </a:cubicBezTo>
                  <a:cubicBezTo>
                    <a:pt x="739" y="405"/>
                    <a:pt x="740" y="409"/>
                    <a:pt x="741" y="461"/>
                  </a:cubicBezTo>
                  <a:cubicBezTo>
                    <a:pt x="742" y="504"/>
                    <a:pt x="740" y="520"/>
                    <a:pt x="736" y="528"/>
                  </a:cubicBezTo>
                  <a:cubicBezTo>
                    <a:pt x="733" y="534"/>
                    <a:pt x="729" y="553"/>
                    <a:pt x="728" y="569"/>
                  </a:cubicBezTo>
                  <a:cubicBezTo>
                    <a:pt x="726" y="585"/>
                    <a:pt x="722" y="603"/>
                    <a:pt x="719" y="608"/>
                  </a:cubicBezTo>
                  <a:cubicBezTo>
                    <a:pt x="711" y="621"/>
                    <a:pt x="678" y="644"/>
                    <a:pt x="656" y="651"/>
                  </a:cubicBezTo>
                  <a:cubicBezTo>
                    <a:pt x="645" y="655"/>
                    <a:pt x="633" y="659"/>
                    <a:pt x="630" y="660"/>
                  </a:cubicBezTo>
                  <a:cubicBezTo>
                    <a:pt x="626" y="661"/>
                    <a:pt x="625" y="660"/>
                    <a:pt x="628" y="6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">
              <a:extLst>
                <a:ext uri="{FF2B5EF4-FFF2-40B4-BE49-F238E27FC236}">
                  <a16:creationId xmlns:a16="http://schemas.microsoft.com/office/drawing/2014/main" id="{AE3F00F7-7E92-4DF5-A518-0E1E19489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099050"/>
              <a:ext cx="896938" cy="957263"/>
            </a:xfrm>
            <a:custGeom>
              <a:avLst/>
              <a:gdLst>
                <a:gd name="T0" fmla="*/ 703 w 1132"/>
                <a:gd name="T1" fmla="*/ 1170 h 1205"/>
                <a:gd name="T2" fmla="*/ 626 w 1132"/>
                <a:gd name="T3" fmla="*/ 1137 h 1205"/>
                <a:gd name="T4" fmla="*/ 594 w 1132"/>
                <a:gd name="T5" fmla="*/ 1112 h 1205"/>
                <a:gd name="T6" fmla="*/ 574 w 1132"/>
                <a:gd name="T7" fmla="*/ 1064 h 1205"/>
                <a:gd name="T8" fmla="*/ 543 w 1132"/>
                <a:gd name="T9" fmla="*/ 960 h 1205"/>
                <a:gd name="T10" fmla="*/ 447 w 1132"/>
                <a:gd name="T11" fmla="*/ 771 h 1205"/>
                <a:gd name="T12" fmla="*/ 405 w 1132"/>
                <a:gd name="T13" fmla="*/ 727 h 1205"/>
                <a:gd name="T14" fmla="*/ 299 w 1132"/>
                <a:gd name="T15" fmla="*/ 737 h 1205"/>
                <a:gd name="T16" fmla="*/ 278 w 1132"/>
                <a:gd name="T17" fmla="*/ 775 h 1205"/>
                <a:gd name="T18" fmla="*/ 198 w 1132"/>
                <a:gd name="T19" fmla="*/ 760 h 1205"/>
                <a:gd name="T20" fmla="*/ 127 w 1132"/>
                <a:gd name="T21" fmla="*/ 636 h 1205"/>
                <a:gd name="T22" fmla="*/ 74 w 1132"/>
                <a:gd name="T23" fmla="*/ 544 h 1205"/>
                <a:gd name="T24" fmla="*/ 36 w 1132"/>
                <a:gd name="T25" fmla="*/ 494 h 1205"/>
                <a:gd name="T26" fmla="*/ 10 w 1132"/>
                <a:gd name="T27" fmla="*/ 453 h 1205"/>
                <a:gd name="T28" fmla="*/ 27 w 1132"/>
                <a:gd name="T29" fmla="*/ 423 h 1205"/>
                <a:gd name="T30" fmla="*/ 175 w 1132"/>
                <a:gd name="T31" fmla="*/ 444 h 1205"/>
                <a:gd name="T32" fmla="*/ 242 w 1132"/>
                <a:gd name="T33" fmla="*/ 456 h 1205"/>
                <a:gd name="T34" fmla="*/ 316 w 1132"/>
                <a:gd name="T35" fmla="*/ 463 h 1205"/>
                <a:gd name="T36" fmla="*/ 330 w 1132"/>
                <a:gd name="T37" fmla="*/ 380 h 1205"/>
                <a:gd name="T38" fmla="*/ 370 w 1132"/>
                <a:gd name="T39" fmla="*/ 130 h 1205"/>
                <a:gd name="T40" fmla="*/ 378 w 1132"/>
                <a:gd name="T41" fmla="*/ 86 h 1205"/>
                <a:gd name="T42" fmla="*/ 386 w 1132"/>
                <a:gd name="T43" fmla="*/ 36 h 1205"/>
                <a:gd name="T44" fmla="*/ 391 w 1132"/>
                <a:gd name="T45" fmla="*/ 3 h 1205"/>
                <a:gd name="T46" fmla="*/ 485 w 1132"/>
                <a:gd name="T47" fmla="*/ 11 h 1205"/>
                <a:gd name="T48" fmla="*/ 544 w 1132"/>
                <a:gd name="T49" fmla="*/ 20 h 1205"/>
                <a:gd name="T50" fmla="*/ 617 w 1132"/>
                <a:gd name="T51" fmla="*/ 30 h 1205"/>
                <a:gd name="T52" fmla="*/ 602 w 1132"/>
                <a:gd name="T53" fmla="*/ 230 h 1205"/>
                <a:gd name="T54" fmla="*/ 663 w 1132"/>
                <a:gd name="T55" fmla="*/ 270 h 1205"/>
                <a:gd name="T56" fmla="*/ 775 w 1132"/>
                <a:gd name="T57" fmla="*/ 317 h 1205"/>
                <a:gd name="T58" fmla="*/ 824 w 1132"/>
                <a:gd name="T59" fmla="*/ 334 h 1205"/>
                <a:gd name="T60" fmla="*/ 1055 w 1132"/>
                <a:gd name="T61" fmla="*/ 367 h 1205"/>
                <a:gd name="T62" fmla="*/ 1100 w 1132"/>
                <a:gd name="T63" fmla="*/ 386 h 1205"/>
                <a:gd name="T64" fmla="*/ 1100 w 1132"/>
                <a:gd name="T65" fmla="*/ 560 h 1205"/>
                <a:gd name="T66" fmla="*/ 1128 w 1132"/>
                <a:gd name="T67" fmla="*/ 636 h 1205"/>
                <a:gd name="T68" fmla="*/ 1114 w 1132"/>
                <a:gd name="T69" fmla="*/ 718 h 1205"/>
                <a:gd name="T70" fmla="*/ 1094 w 1132"/>
                <a:gd name="T71" fmla="*/ 797 h 1205"/>
                <a:gd name="T72" fmla="*/ 1030 w 1132"/>
                <a:gd name="T73" fmla="*/ 837 h 1205"/>
                <a:gd name="T74" fmla="*/ 868 w 1132"/>
                <a:gd name="T75" fmla="*/ 933 h 1205"/>
                <a:gd name="T76" fmla="*/ 785 w 1132"/>
                <a:gd name="T77" fmla="*/ 1018 h 1205"/>
                <a:gd name="T78" fmla="*/ 772 w 1132"/>
                <a:gd name="T79" fmla="*/ 1112 h 1205"/>
                <a:gd name="T80" fmla="*/ 744 w 1132"/>
                <a:gd name="T81" fmla="*/ 1185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2" h="1205">
                  <a:moveTo>
                    <a:pt x="744" y="1185"/>
                  </a:moveTo>
                  <a:cubicBezTo>
                    <a:pt x="726" y="1172"/>
                    <a:pt x="719" y="1170"/>
                    <a:pt x="703" y="1170"/>
                  </a:cubicBezTo>
                  <a:cubicBezTo>
                    <a:pt x="688" y="1170"/>
                    <a:pt x="679" y="1167"/>
                    <a:pt x="663" y="1156"/>
                  </a:cubicBezTo>
                  <a:cubicBezTo>
                    <a:pt x="651" y="1148"/>
                    <a:pt x="635" y="1140"/>
                    <a:pt x="626" y="1137"/>
                  </a:cubicBezTo>
                  <a:cubicBezTo>
                    <a:pt x="617" y="1134"/>
                    <a:pt x="607" y="1128"/>
                    <a:pt x="605" y="1125"/>
                  </a:cubicBezTo>
                  <a:cubicBezTo>
                    <a:pt x="602" y="1121"/>
                    <a:pt x="597" y="1115"/>
                    <a:pt x="594" y="1112"/>
                  </a:cubicBezTo>
                  <a:cubicBezTo>
                    <a:pt x="589" y="1107"/>
                    <a:pt x="582" y="1082"/>
                    <a:pt x="584" y="1075"/>
                  </a:cubicBezTo>
                  <a:cubicBezTo>
                    <a:pt x="584" y="1074"/>
                    <a:pt x="580" y="1069"/>
                    <a:pt x="574" y="1064"/>
                  </a:cubicBezTo>
                  <a:cubicBezTo>
                    <a:pt x="566" y="1056"/>
                    <a:pt x="564" y="1050"/>
                    <a:pt x="562" y="1021"/>
                  </a:cubicBezTo>
                  <a:cubicBezTo>
                    <a:pt x="559" y="991"/>
                    <a:pt x="557" y="984"/>
                    <a:pt x="543" y="960"/>
                  </a:cubicBezTo>
                  <a:cubicBezTo>
                    <a:pt x="516" y="915"/>
                    <a:pt x="489" y="859"/>
                    <a:pt x="486" y="843"/>
                  </a:cubicBezTo>
                  <a:cubicBezTo>
                    <a:pt x="482" y="821"/>
                    <a:pt x="461" y="783"/>
                    <a:pt x="447" y="771"/>
                  </a:cubicBezTo>
                  <a:cubicBezTo>
                    <a:pt x="441" y="764"/>
                    <a:pt x="432" y="753"/>
                    <a:pt x="427" y="745"/>
                  </a:cubicBezTo>
                  <a:cubicBezTo>
                    <a:pt x="421" y="733"/>
                    <a:pt x="417" y="729"/>
                    <a:pt x="405" y="727"/>
                  </a:cubicBezTo>
                  <a:cubicBezTo>
                    <a:pt x="397" y="726"/>
                    <a:pt x="380" y="723"/>
                    <a:pt x="368" y="720"/>
                  </a:cubicBezTo>
                  <a:cubicBezTo>
                    <a:pt x="335" y="713"/>
                    <a:pt x="309" y="719"/>
                    <a:pt x="299" y="737"/>
                  </a:cubicBezTo>
                  <a:cubicBezTo>
                    <a:pt x="295" y="745"/>
                    <a:pt x="292" y="754"/>
                    <a:pt x="292" y="756"/>
                  </a:cubicBezTo>
                  <a:cubicBezTo>
                    <a:pt x="292" y="759"/>
                    <a:pt x="286" y="767"/>
                    <a:pt x="278" y="775"/>
                  </a:cubicBezTo>
                  <a:cubicBezTo>
                    <a:pt x="268" y="786"/>
                    <a:pt x="262" y="789"/>
                    <a:pt x="251" y="789"/>
                  </a:cubicBezTo>
                  <a:cubicBezTo>
                    <a:pt x="232" y="789"/>
                    <a:pt x="228" y="787"/>
                    <a:pt x="198" y="760"/>
                  </a:cubicBezTo>
                  <a:cubicBezTo>
                    <a:pt x="157" y="723"/>
                    <a:pt x="137" y="695"/>
                    <a:pt x="135" y="673"/>
                  </a:cubicBezTo>
                  <a:cubicBezTo>
                    <a:pt x="135" y="664"/>
                    <a:pt x="131" y="647"/>
                    <a:pt x="127" y="636"/>
                  </a:cubicBezTo>
                  <a:cubicBezTo>
                    <a:pt x="123" y="626"/>
                    <a:pt x="120" y="612"/>
                    <a:pt x="120" y="605"/>
                  </a:cubicBezTo>
                  <a:cubicBezTo>
                    <a:pt x="120" y="593"/>
                    <a:pt x="109" y="579"/>
                    <a:pt x="74" y="544"/>
                  </a:cubicBezTo>
                  <a:cubicBezTo>
                    <a:pt x="65" y="535"/>
                    <a:pt x="54" y="521"/>
                    <a:pt x="50" y="512"/>
                  </a:cubicBezTo>
                  <a:cubicBezTo>
                    <a:pt x="47" y="504"/>
                    <a:pt x="40" y="496"/>
                    <a:pt x="36" y="494"/>
                  </a:cubicBezTo>
                  <a:cubicBezTo>
                    <a:pt x="32" y="492"/>
                    <a:pt x="27" y="484"/>
                    <a:pt x="24" y="477"/>
                  </a:cubicBezTo>
                  <a:cubicBezTo>
                    <a:pt x="22" y="470"/>
                    <a:pt x="15" y="459"/>
                    <a:pt x="10" y="453"/>
                  </a:cubicBezTo>
                  <a:cubicBezTo>
                    <a:pt x="3" y="447"/>
                    <a:pt x="0" y="440"/>
                    <a:pt x="1" y="433"/>
                  </a:cubicBezTo>
                  <a:cubicBezTo>
                    <a:pt x="2" y="424"/>
                    <a:pt x="4" y="424"/>
                    <a:pt x="27" y="423"/>
                  </a:cubicBezTo>
                  <a:cubicBezTo>
                    <a:pt x="41" y="423"/>
                    <a:pt x="70" y="426"/>
                    <a:pt x="93" y="430"/>
                  </a:cubicBezTo>
                  <a:cubicBezTo>
                    <a:pt x="137" y="438"/>
                    <a:pt x="151" y="440"/>
                    <a:pt x="175" y="444"/>
                  </a:cubicBezTo>
                  <a:cubicBezTo>
                    <a:pt x="183" y="445"/>
                    <a:pt x="197" y="448"/>
                    <a:pt x="206" y="450"/>
                  </a:cubicBezTo>
                  <a:cubicBezTo>
                    <a:pt x="215" y="452"/>
                    <a:pt x="231" y="454"/>
                    <a:pt x="242" y="456"/>
                  </a:cubicBezTo>
                  <a:cubicBezTo>
                    <a:pt x="253" y="457"/>
                    <a:pt x="263" y="459"/>
                    <a:pt x="264" y="460"/>
                  </a:cubicBezTo>
                  <a:cubicBezTo>
                    <a:pt x="270" y="463"/>
                    <a:pt x="316" y="466"/>
                    <a:pt x="316" y="463"/>
                  </a:cubicBezTo>
                  <a:cubicBezTo>
                    <a:pt x="316" y="461"/>
                    <a:pt x="319" y="444"/>
                    <a:pt x="322" y="426"/>
                  </a:cubicBezTo>
                  <a:cubicBezTo>
                    <a:pt x="325" y="407"/>
                    <a:pt x="329" y="386"/>
                    <a:pt x="330" y="380"/>
                  </a:cubicBezTo>
                  <a:cubicBezTo>
                    <a:pt x="331" y="373"/>
                    <a:pt x="340" y="317"/>
                    <a:pt x="350" y="256"/>
                  </a:cubicBezTo>
                  <a:cubicBezTo>
                    <a:pt x="360" y="194"/>
                    <a:pt x="369" y="137"/>
                    <a:pt x="370" y="130"/>
                  </a:cubicBezTo>
                  <a:cubicBezTo>
                    <a:pt x="371" y="123"/>
                    <a:pt x="373" y="113"/>
                    <a:pt x="374" y="108"/>
                  </a:cubicBezTo>
                  <a:cubicBezTo>
                    <a:pt x="375" y="104"/>
                    <a:pt x="377" y="93"/>
                    <a:pt x="378" y="86"/>
                  </a:cubicBezTo>
                  <a:cubicBezTo>
                    <a:pt x="379" y="78"/>
                    <a:pt x="381" y="67"/>
                    <a:pt x="382" y="62"/>
                  </a:cubicBezTo>
                  <a:cubicBezTo>
                    <a:pt x="383" y="56"/>
                    <a:pt x="385" y="45"/>
                    <a:pt x="386" y="36"/>
                  </a:cubicBezTo>
                  <a:cubicBezTo>
                    <a:pt x="388" y="27"/>
                    <a:pt x="389" y="17"/>
                    <a:pt x="390" y="14"/>
                  </a:cubicBezTo>
                  <a:cubicBezTo>
                    <a:pt x="391" y="10"/>
                    <a:pt x="391" y="6"/>
                    <a:pt x="391" y="3"/>
                  </a:cubicBezTo>
                  <a:cubicBezTo>
                    <a:pt x="392" y="0"/>
                    <a:pt x="402" y="0"/>
                    <a:pt x="426" y="4"/>
                  </a:cubicBezTo>
                  <a:cubicBezTo>
                    <a:pt x="445" y="7"/>
                    <a:pt x="471" y="10"/>
                    <a:pt x="485" y="11"/>
                  </a:cubicBezTo>
                  <a:cubicBezTo>
                    <a:pt x="499" y="13"/>
                    <a:pt x="512" y="15"/>
                    <a:pt x="516" y="16"/>
                  </a:cubicBezTo>
                  <a:cubicBezTo>
                    <a:pt x="519" y="16"/>
                    <a:pt x="532" y="18"/>
                    <a:pt x="544" y="20"/>
                  </a:cubicBezTo>
                  <a:cubicBezTo>
                    <a:pt x="556" y="21"/>
                    <a:pt x="577" y="24"/>
                    <a:pt x="590" y="26"/>
                  </a:cubicBezTo>
                  <a:cubicBezTo>
                    <a:pt x="603" y="28"/>
                    <a:pt x="615" y="30"/>
                    <a:pt x="617" y="30"/>
                  </a:cubicBezTo>
                  <a:cubicBezTo>
                    <a:pt x="619" y="30"/>
                    <a:pt x="620" y="44"/>
                    <a:pt x="618" y="61"/>
                  </a:cubicBezTo>
                  <a:cubicBezTo>
                    <a:pt x="613" y="126"/>
                    <a:pt x="604" y="224"/>
                    <a:pt x="602" y="230"/>
                  </a:cubicBezTo>
                  <a:cubicBezTo>
                    <a:pt x="600" y="239"/>
                    <a:pt x="605" y="243"/>
                    <a:pt x="632" y="252"/>
                  </a:cubicBezTo>
                  <a:cubicBezTo>
                    <a:pt x="645" y="256"/>
                    <a:pt x="657" y="263"/>
                    <a:pt x="663" y="270"/>
                  </a:cubicBezTo>
                  <a:cubicBezTo>
                    <a:pt x="672" y="281"/>
                    <a:pt x="695" y="289"/>
                    <a:pt x="727" y="292"/>
                  </a:cubicBezTo>
                  <a:cubicBezTo>
                    <a:pt x="746" y="294"/>
                    <a:pt x="767" y="305"/>
                    <a:pt x="775" y="317"/>
                  </a:cubicBezTo>
                  <a:cubicBezTo>
                    <a:pt x="778" y="322"/>
                    <a:pt x="784" y="326"/>
                    <a:pt x="791" y="326"/>
                  </a:cubicBezTo>
                  <a:cubicBezTo>
                    <a:pt x="797" y="326"/>
                    <a:pt x="812" y="329"/>
                    <a:pt x="824" y="334"/>
                  </a:cubicBezTo>
                  <a:cubicBezTo>
                    <a:pt x="844" y="342"/>
                    <a:pt x="853" y="342"/>
                    <a:pt x="928" y="341"/>
                  </a:cubicBezTo>
                  <a:cubicBezTo>
                    <a:pt x="1018" y="340"/>
                    <a:pt x="1015" y="339"/>
                    <a:pt x="1055" y="367"/>
                  </a:cubicBezTo>
                  <a:cubicBezTo>
                    <a:pt x="1065" y="373"/>
                    <a:pt x="1079" y="380"/>
                    <a:pt x="1086" y="382"/>
                  </a:cubicBezTo>
                  <a:cubicBezTo>
                    <a:pt x="1100" y="386"/>
                    <a:pt x="1100" y="386"/>
                    <a:pt x="1100" y="386"/>
                  </a:cubicBezTo>
                  <a:cubicBezTo>
                    <a:pt x="1100" y="473"/>
                    <a:pt x="1100" y="473"/>
                    <a:pt x="1100" y="473"/>
                  </a:cubicBezTo>
                  <a:cubicBezTo>
                    <a:pt x="1100" y="560"/>
                    <a:pt x="1100" y="560"/>
                    <a:pt x="1100" y="560"/>
                  </a:cubicBezTo>
                  <a:cubicBezTo>
                    <a:pt x="1111" y="586"/>
                    <a:pt x="1111" y="586"/>
                    <a:pt x="1111" y="586"/>
                  </a:cubicBezTo>
                  <a:cubicBezTo>
                    <a:pt x="1118" y="600"/>
                    <a:pt x="1125" y="623"/>
                    <a:pt x="1128" y="636"/>
                  </a:cubicBezTo>
                  <a:cubicBezTo>
                    <a:pt x="1132" y="658"/>
                    <a:pt x="1132" y="662"/>
                    <a:pt x="1125" y="676"/>
                  </a:cubicBezTo>
                  <a:cubicBezTo>
                    <a:pt x="1120" y="685"/>
                    <a:pt x="1115" y="703"/>
                    <a:pt x="1114" y="718"/>
                  </a:cubicBezTo>
                  <a:cubicBezTo>
                    <a:pt x="1112" y="732"/>
                    <a:pt x="1108" y="753"/>
                    <a:pt x="1104" y="764"/>
                  </a:cubicBezTo>
                  <a:cubicBezTo>
                    <a:pt x="1100" y="775"/>
                    <a:pt x="1095" y="789"/>
                    <a:pt x="1094" y="797"/>
                  </a:cubicBezTo>
                  <a:cubicBezTo>
                    <a:pt x="1092" y="807"/>
                    <a:pt x="1089" y="810"/>
                    <a:pt x="1082" y="810"/>
                  </a:cubicBezTo>
                  <a:cubicBezTo>
                    <a:pt x="1066" y="810"/>
                    <a:pt x="1045" y="821"/>
                    <a:pt x="1030" y="837"/>
                  </a:cubicBezTo>
                  <a:cubicBezTo>
                    <a:pt x="1014" y="854"/>
                    <a:pt x="973" y="879"/>
                    <a:pt x="924" y="902"/>
                  </a:cubicBezTo>
                  <a:cubicBezTo>
                    <a:pt x="897" y="914"/>
                    <a:pt x="873" y="927"/>
                    <a:pt x="868" y="933"/>
                  </a:cubicBezTo>
                  <a:cubicBezTo>
                    <a:pt x="867" y="935"/>
                    <a:pt x="857" y="943"/>
                    <a:pt x="846" y="951"/>
                  </a:cubicBezTo>
                  <a:cubicBezTo>
                    <a:pt x="821" y="971"/>
                    <a:pt x="808" y="985"/>
                    <a:pt x="785" y="1018"/>
                  </a:cubicBezTo>
                  <a:cubicBezTo>
                    <a:pt x="767" y="1044"/>
                    <a:pt x="767" y="1046"/>
                    <a:pt x="767" y="1072"/>
                  </a:cubicBezTo>
                  <a:cubicBezTo>
                    <a:pt x="768" y="1087"/>
                    <a:pt x="770" y="1105"/>
                    <a:pt x="772" y="1112"/>
                  </a:cubicBezTo>
                  <a:cubicBezTo>
                    <a:pt x="776" y="1125"/>
                    <a:pt x="780" y="1189"/>
                    <a:pt x="777" y="1196"/>
                  </a:cubicBezTo>
                  <a:cubicBezTo>
                    <a:pt x="774" y="1205"/>
                    <a:pt x="767" y="1202"/>
                    <a:pt x="744" y="11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1">
              <a:extLst>
                <a:ext uri="{FF2B5EF4-FFF2-40B4-BE49-F238E27FC236}">
                  <a16:creationId xmlns:a16="http://schemas.microsoft.com/office/drawing/2014/main" id="{8C2C80F4-78EA-4490-85FC-192028B97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5456238"/>
              <a:ext cx="361950" cy="338138"/>
            </a:xfrm>
            <a:custGeom>
              <a:avLst/>
              <a:gdLst>
                <a:gd name="T0" fmla="*/ 418 w 456"/>
                <a:gd name="T1" fmla="*/ 423 h 426"/>
                <a:gd name="T2" fmla="*/ 387 w 456"/>
                <a:gd name="T3" fmla="*/ 411 h 426"/>
                <a:gd name="T4" fmla="*/ 355 w 456"/>
                <a:gd name="T5" fmla="*/ 409 h 426"/>
                <a:gd name="T6" fmla="*/ 304 w 456"/>
                <a:gd name="T7" fmla="*/ 422 h 426"/>
                <a:gd name="T8" fmla="*/ 233 w 456"/>
                <a:gd name="T9" fmla="*/ 388 h 426"/>
                <a:gd name="T10" fmla="*/ 198 w 456"/>
                <a:gd name="T11" fmla="*/ 360 h 426"/>
                <a:gd name="T12" fmla="*/ 179 w 456"/>
                <a:gd name="T13" fmla="*/ 351 h 426"/>
                <a:gd name="T14" fmla="*/ 170 w 456"/>
                <a:gd name="T15" fmla="*/ 359 h 426"/>
                <a:gd name="T16" fmla="*/ 87 w 456"/>
                <a:gd name="T17" fmla="*/ 353 h 426"/>
                <a:gd name="T18" fmla="*/ 9 w 456"/>
                <a:gd name="T19" fmla="*/ 352 h 426"/>
                <a:gd name="T20" fmla="*/ 10 w 456"/>
                <a:gd name="T21" fmla="*/ 325 h 426"/>
                <a:gd name="T22" fmla="*/ 21 w 456"/>
                <a:gd name="T23" fmla="*/ 280 h 426"/>
                <a:gd name="T24" fmla="*/ 36 w 456"/>
                <a:gd name="T25" fmla="*/ 227 h 426"/>
                <a:gd name="T26" fmla="*/ 38 w 456"/>
                <a:gd name="T27" fmla="*/ 188 h 426"/>
                <a:gd name="T28" fmla="*/ 22 w 456"/>
                <a:gd name="T29" fmla="*/ 138 h 426"/>
                <a:gd name="T30" fmla="*/ 9 w 456"/>
                <a:gd name="T31" fmla="*/ 57 h 426"/>
                <a:gd name="T32" fmla="*/ 7 w 456"/>
                <a:gd name="T33" fmla="*/ 0 h 426"/>
                <a:gd name="T34" fmla="*/ 129 w 456"/>
                <a:gd name="T35" fmla="*/ 0 h 426"/>
                <a:gd name="T36" fmla="*/ 252 w 456"/>
                <a:gd name="T37" fmla="*/ 5 h 426"/>
                <a:gd name="T38" fmla="*/ 260 w 456"/>
                <a:gd name="T39" fmla="*/ 49 h 426"/>
                <a:gd name="T40" fmla="*/ 233 w 456"/>
                <a:gd name="T41" fmla="*/ 135 h 426"/>
                <a:gd name="T42" fmla="*/ 217 w 456"/>
                <a:gd name="T43" fmla="*/ 215 h 426"/>
                <a:gd name="T44" fmla="*/ 264 w 456"/>
                <a:gd name="T45" fmla="*/ 220 h 426"/>
                <a:gd name="T46" fmla="*/ 362 w 456"/>
                <a:gd name="T47" fmla="*/ 223 h 426"/>
                <a:gd name="T48" fmla="*/ 373 w 456"/>
                <a:gd name="T49" fmla="*/ 254 h 426"/>
                <a:gd name="T50" fmla="*/ 411 w 456"/>
                <a:gd name="T51" fmla="*/ 308 h 426"/>
                <a:gd name="T52" fmla="*/ 428 w 456"/>
                <a:gd name="T53" fmla="*/ 331 h 426"/>
                <a:gd name="T54" fmla="*/ 421 w 456"/>
                <a:gd name="T55" fmla="*/ 353 h 426"/>
                <a:gd name="T56" fmla="*/ 424 w 456"/>
                <a:gd name="T57" fmla="*/ 384 h 426"/>
                <a:gd name="T58" fmla="*/ 456 w 456"/>
                <a:gd name="T59" fmla="*/ 418 h 426"/>
                <a:gd name="T60" fmla="*/ 448 w 456"/>
                <a:gd name="T61" fmla="*/ 424 h 426"/>
                <a:gd name="T62" fmla="*/ 435 w 456"/>
                <a:gd name="T63" fmla="*/ 425 h 426"/>
                <a:gd name="T64" fmla="*/ 418 w 456"/>
                <a:gd name="T65" fmla="*/ 423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6" h="426">
                  <a:moveTo>
                    <a:pt x="418" y="423"/>
                  </a:moveTo>
                  <a:cubicBezTo>
                    <a:pt x="411" y="421"/>
                    <a:pt x="397" y="415"/>
                    <a:pt x="387" y="411"/>
                  </a:cubicBezTo>
                  <a:cubicBezTo>
                    <a:pt x="369" y="404"/>
                    <a:pt x="366" y="404"/>
                    <a:pt x="355" y="409"/>
                  </a:cubicBezTo>
                  <a:cubicBezTo>
                    <a:pt x="340" y="416"/>
                    <a:pt x="330" y="418"/>
                    <a:pt x="304" y="422"/>
                  </a:cubicBezTo>
                  <a:cubicBezTo>
                    <a:pt x="279" y="425"/>
                    <a:pt x="255" y="413"/>
                    <a:pt x="233" y="388"/>
                  </a:cubicBezTo>
                  <a:cubicBezTo>
                    <a:pt x="224" y="378"/>
                    <a:pt x="208" y="365"/>
                    <a:pt x="198" y="360"/>
                  </a:cubicBezTo>
                  <a:cubicBezTo>
                    <a:pt x="179" y="351"/>
                    <a:pt x="179" y="351"/>
                    <a:pt x="179" y="351"/>
                  </a:cubicBezTo>
                  <a:cubicBezTo>
                    <a:pt x="170" y="359"/>
                    <a:pt x="170" y="359"/>
                    <a:pt x="170" y="359"/>
                  </a:cubicBezTo>
                  <a:cubicBezTo>
                    <a:pt x="154" y="374"/>
                    <a:pt x="120" y="372"/>
                    <a:pt x="87" y="353"/>
                  </a:cubicBezTo>
                  <a:cubicBezTo>
                    <a:pt x="74" y="346"/>
                    <a:pt x="16" y="345"/>
                    <a:pt x="9" y="352"/>
                  </a:cubicBezTo>
                  <a:cubicBezTo>
                    <a:pt x="0" y="361"/>
                    <a:pt x="0" y="354"/>
                    <a:pt x="10" y="325"/>
                  </a:cubicBezTo>
                  <a:cubicBezTo>
                    <a:pt x="15" y="310"/>
                    <a:pt x="20" y="289"/>
                    <a:pt x="21" y="280"/>
                  </a:cubicBezTo>
                  <a:cubicBezTo>
                    <a:pt x="26" y="248"/>
                    <a:pt x="28" y="240"/>
                    <a:pt x="36" y="227"/>
                  </a:cubicBezTo>
                  <a:cubicBezTo>
                    <a:pt x="42" y="215"/>
                    <a:pt x="43" y="211"/>
                    <a:pt x="38" y="188"/>
                  </a:cubicBezTo>
                  <a:cubicBezTo>
                    <a:pt x="35" y="173"/>
                    <a:pt x="28" y="151"/>
                    <a:pt x="22" y="138"/>
                  </a:cubicBezTo>
                  <a:cubicBezTo>
                    <a:pt x="12" y="116"/>
                    <a:pt x="11" y="108"/>
                    <a:pt x="9" y="5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225" y="0"/>
                    <a:pt x="252" y="1"/>
                    <a:pt x="252" y="5"/>
                  </a:cubicBezTo>
                  <a:cubicBezTo>
                    <a:pt x="253" y="21"/>
                    <a:pt x="256" y="39"/>
                    <a:pt x="260" y="49"/>
                  </a:cubicBezTo>
                  <a:cubicBezTo>
                    <a:pt x="267" y="64"/>
                    <a:pt x="261" y="83"/>
                    <a:pt x="233" y="135"/>
                  </a:cubicBezTo>
                  <a:cubicBezTo>
                    <a:pt x="208" y="184"/>
                    <a:pt x="202" y="210"/>
                    <a:pt x="217" y="215"/>
                  </a:cubicBezTo>
                  <a:cubicBezTo>
                    <a:pt x="222" y="217"/>
                    <a:pt x="243" y="219"/>
                    <a:pt x="264" y="220"/>
                  </a:cubicBezTo>
                  <a:cubicBezTo>
                    <a:pt x="297" y="221"/>
                    <a:pt x="333" y="222"/>
                    <a:pt x="362" y="223"/>
                  </a:cubicBezTo>
                  <a:cubicBezTo>
                    <a:pt x="370" y="224"/>
                    <a:pt x="371" y="227"/>
                    <a:pt x="373" y="254"/>
                  </a:cubicBezTo>
                  <a:cubicBezTo>
                    <a:pt x="376" y="289"/>
                    <a:pt x="379" y="293"/>
                    <a:pt x="411" y="308"/>
                  </a:cubicBezTo>
                  <a:cubicBezTo>
                    <a:pt x="426" y="315"/>
                    <a:pt x="428" y="317"/>
                    <a:pt x="428" y="331"/>
                  </a:cubicBezTo>
                  <a:cubicBezTo>
                    <a:pt x="428" y="341"/>
                    <a:pt x="425" y="349"/>
                    <a:pt x="421" y="353"/>
                  </a:cubicBezTo>
                  <a:cubicBezTo>
                    <a:pt x="409" y="364"/>
                    <a:pt x="410" y="378"/>
                    <a:pt x="424" y="384"/>
                  </a:cubicBezTo>
                  <a:cubicBezTo>
                    <a:pt x="437" y="389"/>
                    <a:pt x="456" y="409"/>
                    <a:pt x="456" y="418"/>
                  </a:cubicBezTo>
                  <a:cubicBezTo>
                    <a:pt x="456" y="421"/>
                    <a:pt x="452" y="424"/>
                    <a:pt x="448" y="424"/>
                  </a:cubicBezTo>
                  <a:cubicBezTo>
                    <a:pt x="444" y="424"/>
                    <a:pt x="438" y="424"/>
                    <a:pt x="435" y="425"/>
                  </a:cubicBezTo>
                  <a:cubicBezTo>
                    <a:pt x="432" y="426"/>
                    <a:pt x="424" y="425"/>
                    <a:pt x="418" y="4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2">
              <a:extLst>
                <a:ext uri="{FF2B5EF4-FFF2-40B4-BE49-F238E27FC236}">
                  <a16:creationId xmlns:a16="http://schemas.microsoft.com/office/drawing/2014/main" id="{D61BC78B-FBF6-45F1-9986-1215BB46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5281613"/>
              <a:ext cx="236538" cy="414338"/>
            </a:xfrm>
            <a:custGeom>
              <a:avLst/>
              <a:gdLst>
                <a:gd name="T0" fmla="*/ 184 w 298"/>
                <a:gd name="T1" fmla="*/ 511 h 523"/>
                <a:gd name="T2" fmla="*/ 168 w 298"/>
                <a:gd name="T3" fmla="*/ 467 h 523"/>
                <a:gd name="T4" fmla="*/ 164 w 298"/>
                <a:gd name="T5" fmla="*/ 434 h 523"/>
                <a:gd name="T6" fmla="*/ 109 w 298"/>
                <a:gd name="T7" fmla="*/ 429 h 523"/>
                <a:gd name="T8" fmla="*/ 40 w 298"/>
                <a:gd name="T9" fmla="*/ 426 h 523"/>
                <a:gd name="T10" fmla="*/ 15 w 298"/>
                <a:gd name="T11" fmla="*/ 425 h 523"/>
                <a:gd name="T12" fmla="*/ 24 w 298"/>
                <a:gd name="T13" fmla="*/ 368 h 523"/>
                <a:gd name="T14" fmla="*/ 52 w 298"/>
                <a:gd name="T15" fmla="*/ 308 h 523"/>
                <a:gd name="T16" fmla="*/ 56 w 298"/>
                <a:gd name="T17" fmla="*/ 269 h 523"/>
                <a:gd name="T18" fmla="*/ 47 w 298"/>
                <a:gd name="T19" fmla="*/ 204 h 523"/>
                <a:gd name="T20" fmla="*/ 73 w 298"/>
                <a:gd name="T21" fmla="*/ 92 h 523"/>
                <a:gd name="T22" fmla="*/ 92 w 298"/>
                <a:gd name="T23" fmla="*/ 54 h 523"/>
                <a:gd name="T24" fmla="*/ 113 w 298"/>
                <a:gd name="T25" fmla="*/ 15 h 523"/>
                <a:gd name="T26" fmla="*/ 124 w 298"/>
                <a:gd name="T27" fmla="*/ 4 h 523"/>
                <a:gd name="T28" fmla="*/ 211 w 298"/>
                <a:gd name="T29" fmla="*/ 2 h 523"/>
                <a:gd name="T30" fmla="*/ 298 w 298"/>
                <a:gd name="T31" fmla="*/ 0 h 523"/>
                <a:gd name="T32" fmla="*/ 298 w 298"/>
                <a:gd name="T33" fmla="*/ 11 h 523"/>
                <a:gd name="T34" fmla="*/ 294 w 298"/>
                <a:gd name="T35" fmla="*/ 57 h 523"/>
                <a:gd name="T36" fmla="*/ 288 w 298"/>
                <a:gd name="T37" fmla="*/ 121 h 523"/>
                <a:gd name="T38" fmla="*/ 284 w 298"/>
                <a:gd name="T39" fmla="*/ 161 h 523"/>
                <a:gd name="T40" fmla="*/ 277 w 298"/>
                <a:gd name="T41" fmla="*/ 396 h 523"/>
                <a:gd name="T42" fmla="*/ 278 w 298"/>
                <a:gd name="T43" fmla="*/ 505 h 523"/>
                <a:gd name="T44" fmla="*/ 269 w 298"/>
                <a:gd name="T45" fmla="*/ 505 h 523"/>
                <a:gd name="T46" fmla="*/ 206 w 298"/>
                <a:gd name="T47" fmla="*/ 516 h 523"/>
                <a:gd name="T48" fmla="*/ 184 w 298"/>
                <a:gd name="T49" fmla="*/ 511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8" h="523">
                  <a:moveTo>
                    <a:pt x="184" y="511"/>
                  </a:moveTo>
                  <a:cubicBezTo>
                    <a:pt x="170" y="498"/>
                    <a:pt x="169" y="497"/>
                    <a:pt x="168" y="467"/>
                  </a:cubicBezTo>
                  <a:cubicBezTo>
                    <a:pt x="167" y="451"/>
                    <a:pt x="166" y="435"/>
                    <a:pt x="164" y="434"/>
                  </a:cubicBezTo>
                  <a:cubicBezTo>
                    <a:pt x="163" y="432"/>
                    <a:pt x="138" y="430"/>
                    <a:pt x="109" y="429"/>
                  </a:cubicBezTo>
                  <a:cubicBezTo>
                    <a:pt x="80" y="428"/>
                    <a:pt x="49" y="427"/>
                    <a:pt x="40" y="426"/>
                  </a:cubicBezTo>
                  <a:cubicBezTo>
                    <a:pt x="31" y="426"/>
                    <a:pt x="20" y="425"/>
                    <a:pt x="15" y="425"/>
                  </a:cubicBezTo>
                  <a:cubicBezTo>
                    <a:pt x="0" y="424"/>
                    <a:pt x="3" y="405"/>
                    <a:pt x="24" y="368"/>
                  </a:cubicBezTo>
                  <a:cubicBezTo>
                    <a:pt x="34" y="349"/>
                    <a:pt x="47" y="322"/>
                    <a:pt x="52" y="308"/>
                  </a:cubicBezTo>
                  <a:cubicBezTo>
                    <a:pt x="61" y="282"/>
                    <a:pt x="62" y="280"/>
                    <a:pt x="56" y="269"/>
                  </a:cubicBezTo>
                  <a:cubicBezTo>
                    <a:pt x="52" y="260"/>
                    <a:pt x="49" y="240"/>
                    <a:pt x="47" y="204"/>
                  </a:cubicBezTo>
                  <a:cubicBezTo>
                    <a:pt x="45" y="141"/>
                    <a:pt x="49" y="124"/>
                    <a:pt x="73" y="92"/>
                  </a:cubicBezTo>
                  <a:cubicBezTo>
                    <a:pt x="83" y="79"/>
                    <a:pt x="91" y="64"/>
                    <a:pt x="92" y="54"/>
                  </a:cubicBezTo>
                  <a:cubicBezTo>
                    <a:pt x="95" y="35"/>
                    <a:pt x="98" y="29"/>
                    <a:pt x="113" y="15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11"/>
                    <a:pt x="298" y="11"/>
                    <a:pt x="298" y="11"/>
                  </a:cubicBezTo>
                  <a:cubicBezTo>
                    <a:pt x="298" y="17"/>
                    <a:pt x="296" y="38"/>
                    <a:pt x="294" y="57"/>
                  </a:cubicBezTo>
                  <a:cubicBezTo>
                    <a:pt x="292" y="75"/>
                    <a:pt x="289" y="104"/>
                    <a:pt x="288" y="121"/>
                  </a:cubicBezTo>
                  <a:cubicBezTo>
                    <a:pt x="286" y="137"/>
                    <a:pt x="285" y="155"/>
                    <a:pt x="284" y="161"/>
                  </a:cubicBezTo>
                  <a:cubicBezTo>
                    <a:pt x="280" y="190"/>
                    <a:pt x="277" y="299"/>
                    <a:pt x="277" y="396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269" y="505"/>
                    <a:pt x="269" y="505"/>
                    <a:pt x="269" y="505"/>
                  </a:cubicBezTo>
                  <a:cubicBezTo>
                    <a:pt x="234" y="506"/>
                    <a:pt x="212" y="510"/>
                    <a:pt x="206" y="516"/>
                  </a:cubicBezTo>
                  <a:cubicBezTo>
                    <a:pt x="200" y="523"/>
                    <a:pt x="199" y="523"/>
                    <a:pt x="184" y="5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3">
              <a:extLst>
                <a:ext uri="{FF2B5EF4-FFF2-40B4-BE49-F238E27FC236}">
                  <a16:creationId xmlns:a16="http://schemas.microsoft.com/office/drawing/2014/main" id="{3113B3C1-E21F-4FBF-948D-671E9FF98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613" y="5278438"/>
              <a:ext cx="236538" cy="409575"/>
            </a:xfrm>
            <a:custGeom>
              <a:avLst/>
              <a:gdLst>
                <a:gd name="T0" fmla="*/ 30 w 299"/>
                <a:gd name="T1" fmla="*/ 509 h 516"/>
                <a:gd name="T2" fmla="*/ 14 w 299"/>
                <a:gd name="T3" fmla="*/ 506 h 516"/>
                <a:gd name="T4" fmla="*/ 0 w 299"/>
                <a:gd name="T5" fmla="*/ 509 h 516"/>
                <a:gd name="T6" fmla="*/ 2 w 299"/>
                <a:gd name="T7" fmla="*/ 357 h 516"/>
                <a:gd name="T8" fmla="*/ 6 w 299"/>
                <a:gd name="T9" fmla="*/ 188 h 516"/>
                <a:gd name="T10" fmla="*/ 11 w 299"/>
                <a:gd name="T11" fmla="*/ 136 h 516"/>
                <a:gd name="T12" fmla="*/ 15 w 299"/>
                <a:gd name="T13" fmla="*/ 95 h 516"/>
                <a:gd name="T14" fmla="*/ 19 w 299"/>
                <a:gd name="T15" fmla="*/ 53 h 516"/>
                <a:gd name="T16" fmla="*/ 23 w 299"/>
                <a:gd name="T17" fmla="*/ 12 h 516"/>
                <a:gd name="T18" fmla="*/ 39 w 299"/>
                <a:gd name="T19" fmla="*/ 5 h 516"/>
                <a:gd name="T20" fmla="*/ 138 w 299"/>
                <a:gd name="T21" fmla="*/ 2 h 516"/>
                <a:gd name="T22" fmla="*/ 221 w 299"/>
                <a:gd name="T23" fmla="*/ 0 h 516"/>
                <a:gd name="T24" fmla="*/ 224 w 299"/>
                <a:gd name="T25" fmla="*/ 15 h 516"/>
                <a:gd name="T26" fmla="*/ 233 w 299"/>
                <a:gd name="T27" fmla="*/ 50 h 516"/>
                <a:gd name="T28" fmla="*/ 245 w 299"/>
                <a:gd name="T29" fmla="*/ 94 h 516"/>
                <a:gd name="T30" fmla="*/ 263 w 299"/>
                <a:gd name="T31" fmla="*/ 191 h 516"/>
                <a:gd name="T32" fmla="*/ 277 w 299"/>
                <a:gd name="T33" fmla="*/ 233 h 516"/>
                <a:gd name="T34" fmla="*/ 288 w 299"/>
                <a:gd name="T35" fmla="*/ 324 h 516"/>
                <a:gd name="T36" fmla="*/ 296 w 299"/>
                <a:gd name="T37" fmla="*/ 401 h 516"/>
                <a:gd name="T38" fmla="*/ 297 w 299"/>
                <a:gd name="T39" fmla="*/ 417 h 516"/>
                <a:gd name="T40" fmla="*/ 241 w 299"/>
                <a:gd name="T41" fmla="*/ 419 h 516"/>
                <a:gd name="T42" fmla="*/ 133 w 299"/>
                <a:gd name="T43" fmla="*/ 422 h 516"/>
                <a:gd name="T44" fmla="*/ 72 w 299"/>
                <a:gd name="T45" fmla="*/ 433 h 516"/>
                <a:gd name="T46" fmla="*/ 74 w 299"/>
                <a:gd name="T47" fmla="*/ 470 h 516"/>
                <a:gd name="T48" fmla="*/ 86 w 299"/>
                <a:gd name="T49" fmla="*/ 505 h 516"/>
                <a:gd name="T50" fmla="*/ 89 w 299"/>
                <a:gd name="T51" fmla="*/ 516 h 516"/>
                <a:gd name="T52" fmla="*/ 61 w 299"/>
                <a:gd name="T53" fmla="*/ 516 h 516"/>
                <a:gd name="T54" fmla="*/ 30 w 299"/>
                <a:gd name="T55" fmla="*/ 50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9" h="516">
                  <a:moveTo>
                    <a:pt x="30" y="509"/>
                  </a:moveTo>
                  <a:cubicBezTo>
                    <a:pt x="28" y="505"/>
                    <a:pt x="24" y="504"/>
                    <a:pt x="14" y="506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2" y="357"/>
                    <a:pt x="2" y="357"/>
                    <a:pt x="2" y="357"/>
                  </a:cubicBezTo>
                  <a:cubicBezTo>
                    <a:pt x="3" y="274"/>
                    <a:pt x="5" y="197"/>
                    <a:pt x="6" y="188"/>
                  </a:cubicBezTo>
                  <a:cubicBezTo>
                    <a:pt x="7" y="178"/>
                    <a:pt x="9" y="154"/>
                    <a:pt x="11" y="136"/>
                  </a:cubicBezTo>
                  <a:cubicBezTo>
                    <a:pt x="12" y="117"/>
                    <a:pt x="14" y="99"/>
                    <a:pt x="15" y="95"/>
                  </a:cubicBezTo>
                  <a:cubicBezTo>
                    <a:pt x="16" y="91"/>
                    <a:pt x="17" y="72"/>
                    <a:pt x="19" y="53"/>
                  </a:cubicBezTo>
                  <a:cubicBezTo>
                    <a:pt x="20" y="34"/>
                    <a:pt x="22" y="15"/>
                    <a:pt x="23" y="12"/>
                  </a:cubicBezTo>
                  <a:cubicBezTo>
                    <a:pt x="23" y="8"/>
                    <a:pt x="28" y="5"/>
                    <a:pt x="39" y="5"/>
                  </a:cubicBezTo>
                  <a:cubicBezTo>
                    <a:pt x="48" y="5"/>
                    <a:pt x="92" y="3"/>
                    <a:pt x="138" y="2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7" y="23"/>
                    <a:pt x="230" y="39"/>
                    <a:pt x="233" y="50"/>
                  </a:cubicBezTo>
                  <a:cubicBezTo>
                    <a:pt x="235" y="61"/>
                    <a:pt x="241" y="80"/>
                    <a:pt x="245" y="94"/>
                  </a:cubicBezTo>
                  <a:cubicBezTo>
                    <a:pt x="253" y="116"/>
                    <a:pt x="258" y="145"/>
                    <a:pt x="263" y="191"/>
                  </a:cubicBezTo>
                  <a:cubicBezTo>
                    <a:pt x="264" y="201"/>
                    <a:pt x="270" y="220"/>
                    <a:pt x="277" y="233"/>
                  </a:cubicBezTo>
                  <a:cubicBezTo>
                    <a:pt x="289" y="256"/>
                    <a:pt x="289" y="259"/>
                    <a:pt x="288" y="324"/>
                  </a:cubicBezTo>
                  <a:cubicBezTo>
                    <a:pt x="287" y="356"/>
                    <a:pt x="288" y="367"/>
                    <a:pt x="296" y="401"/>
                  </a:cubicBezTo>
                  <a:cubicBezTo>
                    <a:pt x="298" y="409"/>
                    <a:pt x="299" y="416"/>
                    <a:pt x="297" y="417"/>
                  </a:cubicBezTo>
                  <a:cubicBezTo>
                    <a:pt x="296" y="418"/>
                    <a:pt x="270" y="419"/>
                    <a:pt x="241" y="419"/>
                  </a:cubicBezTo>
                  <a:cubicBezTo>
                    <a:pt x="211" y="419"/>
                    <a:pt x="163" y="421"/>
                    <a:pt x="133" y="422"/>
                  </a:cubicBezTo>
                  <a:cubicBezTo>
                    <a:pt x="85" y="424"/>
                    <a:pt x="78" y="425"/>
                    <a:pt x="72" y="433"/>
                  </a:cubicBezTo>
                  <a:cubicBezTo>
                    <a:pt x="63" y="443"/>
                    <a:pt x="63" y="442"/>
                    <a:pt x="74" y="470"/>
                  </a:cubicBezTo>
                  <a:cubicBezTo>
                    <a:pt x="79" y="483"/>
                    <a:pt x="85" y="499"/>
                    <a:pt x="86" y="505"/>
                  </a:cubicBezTo>
                  <a:cubicBezTo>
                    <a:pt x="89" y="516"/>
                    <a:pt x="89" y="516"/>
                    <a:pt x="89" y="516"/>
                  </a:cubicBezTo>
                  <a:cubicBezTo>
                    <a:pt x="61" y="516"/>
                    <a:pt x="61" y="516"/>
                    <a:pt x="61" y="516"/>
                  </a:cubicBezTo>
                  <a:cubicBezTo>
                    <a:pt x="39" y="516"/>
                    <a:pt x="32" y="514"/>
                    <a:pt x="30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4">
              <a:extLst>
                <a:ext uri="{FF2B5EF4-FFF2-40B4-BE49-F238E27FC236}">
                  <a16:creationId xmlns:a16="http://schemas.microsoft.com/office/drawing/2014/main" id="{0FD2CF5F-2A4F-4799-B2D6-DF61A26F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5350" y="5268913"/>
              <a:ext cx="344488" cy="376238"/>
            </a:xfrm>
            <a:custGeom>
              <a:avLst/>
              <a:gdLst>
                <a:gd name="T0" fmla="*/ 332 w 433"/>
                <a:gd name="T1" fmla="*/ 465 h 474"/>
                <a:gd name="T2" fmla="*/ 210 w 433"/>
                <a:gd name="T3" fmla="*/ 457 h 474"/>
                <a:gd name="T4" fmla="*/ 93 w 433"/>
                <a:gd name="T5" fmla="*/ 457 h 474"/>
                <a:gd name="T6" fmla="*/ 89 w 433"/>
                <a:gd name="T7" fmla="*/ 444 h 474"/>
                <a:gd name="T8" fmla="*/ 81 w 433"/>
                <a:gd name="T9" fmla="*/ 432 h 474"/>
                <a:gd name="T10" fmla="*/ 77 w 433"/>
                <a:gd name="T11" fmla="*/ 431 h 474"/>
                <a:gd name="T12" fmla="*/ 70 w 433"/>
                <a:gd name="T13" fmla="*/ 396 h 474"/>
                <a:gd name="T14" fmla="*/ 65 w 433"/>
                <a:gd name="T15" fmla="*/ 335 h 474"/>
                <a:gd name="T16" fmla="*/ 55 w 433"/>
                <a:gd name="T17" fmla="*/ 245 h 474"/>
                <a:gd name="T18" fmla="*/ 34 w 433"/>
                <a:gd name="T19" fmla="*/ 157 h 474"/>
                <a:gd name="T20" fmla="*/ 23 w 433"/>
                <a:gd name="T21" fmla="*/ 107 h 474"/>
                <a:gd name="T22" fmla="*/ 3 w 433"/>
                <a:gd name="T23" fmla="*/ 17 h 474"/>
                <a:gd name="T24" fmla="*/ 14 w 433"/>
                <a:gd name="T25" fmla="*/ 13 h 474"/>
                <a:gd name="T26" fmla="*/ 105 w 433"/>
                <a:gd name="T27" fmla="*/ 7 h 474"/>
                <a:gd name="T28" fmla="*/ 154 w 433"/>
                <a:gd name="T29" fmla="*/ 2 h 474"/>
                <a:gd name="T30" fmla="*/ 188 w 433"/>
                <a:gd name="T31" fmla="*/ 0 h 474"/>
                <a:gd name="T32" fmla="*/ 185 w 433"/>
                <a:gd name="T33" fmla="*/ 12 h 474"/>
                <a:gd name="T34" fmla="*/ 192 w 433"/>
                <a:gd name="T35" fmla="*/ 34 h 474"/>
                <a:gd name="T36" fmla="*/ 211 w 433"/>
                <a:gd name="T37" fmla="*/ 46 h 474"/>
                <a:gd name="T38" fmla="*/ 243 w 433"/>
                <a:gd name="T39" fmla="*/ 77 h 474"/>
                <a:gd name="T40" fmla="*/ 286 w 433"/>
                <a:gd name="T41" fmla="*/ 121 h 474"/>
                <a:gd name="T42" fmla="*/ 363 w 433"/>
                <a:gd name="T43" fmla="*/ 215 h 474"/>
                <a:gd name="T44" fmla="*/ 380 w 433"/>
                <a:gd name="T45" fmla="*/ 238 h 474"/>
                <a:gd name="T46" fmla="*/ 394 w 433"/>
                <a:gd name="T47" fmla="*/ 254 h 474"/>
                <a:gd name="T48" fmla="*/ 428 w 433"/>
                <a:gd name="T49" fmla="*/ 289 h 474"/>
                <a:gd name="T50" fmla="*/ 431 w 433"/>
                <a:gd name="T51" fmla="*/ 296 h 474"/>
                <a:gd name="T52" fmla="*/ 415 w 433"/>
                <a:gd name="T53" fmla="*/ 343 h 474"/>
                <a:gd name="T54" fmla="*/ 401 w 433"/>
                <a:gd name="T55" fmla="*/ 406 h 474"/>
                <a:gd name="T56" fmla="*/ 396 w 433"/>
                <a:gd name="T57" fmla="*/ 426 h 474"/>
                <a:gd name="T58" fmla="*/ 344 w 433"/>
                <a:gd name="T59" fmla="*/ 427 h 474"/>
                <a:gd name="T60" fmla="*/ 341 w 433"/>
                <a:gd name="T61" fmla="*/ 444 h 474"/>
                <a:gd name="T62" fmla="*/ 341 w 433"/>
                <a:gd name="T63" fmla="*/ 467 h 474"/>
                <a:gd name="T64" fmla="*/ 332 w 433"/>
                <a:gd name="T65" fmla="*/ 46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74">
                  <a:moveTo>
                    <a:pt x="332" y="465"/>
                  </a:moveTo>
                  <a:cubicBezTo>
                    <a:pt x="327" y="457"/>
                    <a:pt x="327" y="457"/>
                    <a:pt x="210" y="457"/>
                  </a:cubicBezTo>
                  <a:cubicBezTo>
                    <a:pt x="93" y="457"/>
                    <a:pt x="93" y="457"/>
                    <a:pt x="93" y="457"/>
                  </a:cubicBezTo>
                  <a:cubicBezTo>
                    <a:pt x="89" y="444"/>
                    <a:pt x="89" y="444"/>
                    <a:pt x="89" y="444"/>
                  </a:cubicBezTo>
                  <a:cubicBezTo>
                    <a:pt x="88" y="436"/>
                    <a:pt x="84" y="431"/>
                    <a:pt x="81" y="432"/>
                  </a:cubicBezTo>
                  <a:cubicBezTo>
                    <a:pt x="79" y="432"/>
                    <a:pt x="77" y="432"/>
                    <a:pt x="77" y="431"/>
                  </a:cubicBezTo>
                  <a:cubicBezTo>
                    <a:pt x="77" y="430"/>
                    <a:pt x="74" y="414"/>
                    <a:pt x="70" y="396"/>
                  </a:cubicBezTo>
                  <a:cubicBezTo>
                    <a:pt x="67" y="378"/>
                    <a:pt x="64" y="350"/>
                    <a:pt x="65" y="335"/>
                  </a:cubicBezTo>
                  <a:cubicBezTo>
                    <a:pt x="68" y="274"/>
                    <a:pt x="66" y="261"/>
                    <a:pt x="55" y="245"/>
                  </a:cubicBezTo>
                  <a:cubicBezTo>
                    <a:pt x="46" y="230"/>
                    <a:pt x="40" y="205"/>
                    <a:pt x="34" y="157"/>
                  </a:cubicBezTo>
                  <a:cubicBezTo>
                    <a:pt x="33" y="147"/>
                    <a:pt x="28" y="124"/>
                    <a:pt x="23" y="107"/>
                  </a:cubicBezTo>
                  <a:cubicBezTo>
                    <a:pt x="7" y="54"/>
                    <a:pt x="0" y="21"/>
                    <a:pt x="3" y="17"/>
                  </a:cubicBezTo>
                  <a:cubicBezTo>
                    <a:pt x="4" y="14"/>
                    <a:pt x="9" y="13"/>
                    <a:pt x="14" y="13"/>
                  </a:cubicBezTo>
                  <a:cubicBezTo>
                    <a:pt x="22" y="14"/>
                    <a:pt x="74" y="10"/>
                    <a:pt x="105" y="7"/>
                  </a:cubicBezTo>
                  <a:cubicBezTo>
                    <a:pt x="112" y="6"/>
                    <a:pt x="134" y="4"/>
                    <a:pt x="154" y="2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2" y="22"/>
                    <a:pt x="183" y="25"/>
                    <a:pt x="192" y="34"/>
                  </a:cubicBezTo>
                  <a:cubicBezTo>
                    <a:pt x="198" y="39"/>
                    <a:pt x="207" y="45"/>
                    <a:pt x="211" y="46"/>
                  </a:cubicBezTo>
                  <a:cubicBezTo>
                    <a:pt x="216" y="48"/>
                    <a:pt x="230" y="61"/>
                    <a:pt x="243" y="77"/>
                  </a:cubicBezTo>
                  <a:cubicBezTo>
                    <a:pt x="256" y="92"/>
                    <a:pt x="275" y="112"/>
                    <a:pt x="286" y="121"/>
                  </a:cubicBezTo>
                  <a:cubicBezTo>
                    <a:pt x="311" y="140"/>
                    <a:pt x="348" y="186"/>
                    <a:pt x="363" y="215"/>
                  </a:cubicBezTo>
                  <a:cubicBezTo>
                    <a:pt x="369" y="227"/>
                    <a:pt x="376" y="237"/>
                    <a:pt x="380" y="238"/>
                  </a:cubicBezTo>
                  <a:cubicBezTo>
                    <a:pt x="384" y="240"/>
                    <a:pt x="390" y="246"/>
                    <a:pt x="394" y="254"/>
                  </a:cubicBezTo>
                  <a:cubicBezTo>
                    <a:pt x="405" y="271"/>
                    <a:pt x="421" y="289"/>
                    <a:pt x="428" y="289"/>
                  </a:cubicBezTo>
                  <a:cubicBezTo>
                    <a:pt x="432" y="289"/>
                    <a:pt x="433" y="291"/>
                    <a:pt x="431" y="296"/>
                  </a:cubicBezTo>
                  <a:cubicBezTo>
                    <a:pt x="430" y="299"/>
                    <a:pt x="423" y="321"/>
                    <a:pt x="415" y="343"/>
                  </a:cubicBezTo>
                  <a:cubicBezTo>
                    <a:pt x="405" y="370"/>
                    <a:pt x="401" y="390"/>
                    <a:pt x="401" y="406"/>
                  </a:cubicBezTo>
                  <a:cubicBezTo>
                    <a:pt x="401" y="423"/>
                    <a:pt x="399" y="428"/>
                    <a:pt x="396" y="426"/>
                  </a:cubicBezTo>
                  <a:cubicBezTo>
                    <a:pt x="391" y="423"/>
                    <a:pt x="355" y="424"/>
                    <a:pt x="344" y="427"/>
                  </a:cubicBezTo>
                  <a:cubicBezTo>
                    <a:pt x="339" y="428"/>
                    <a:pt x="338" y="432"/>
                    <a:pt x="341" y="444"/>
                  </a:cubicBezTo>
                  <a:cubicBezTo>
                    <a:pt x="342" y="452"/>
                    <a:pt x="342" y="462"/>
                    <a:pt x="341" y="467"/>
                  </a:cubicBezTo>
                  <a:cubicBezTo>
                    <a:pt x="338" y="474"/>
                    <a:pt x="338" y="474"/>
                    <a:pt x="332" y="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5">
              <a:extLst>
                <a:ext uri="{FF2B5EF4-FFF2-40B4-BE49-F238E27FC236}">
                  <a16:creationId xmlns:a16="http://schemas.microsoft.com/office/drawing/2014/main" id="{DB3508BD-37A5-4458-A180-FE8F444B7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2513" y="5235575"/>
              <a:ext cx="330200" cy="254000"/>
            </a:xfrm>
            <a:custGeom>
              <a:avLst/>
              <a:gdLst>
                <a:gd name="T0" fmla="*/ 231 w 416"/>
                <a:gd name="T1" fmla="*/ 315 h 320"/>
                <a:gd name="T2" fmla="*/ 211 w 416"/>
                <a:gd name="T3" fmla="*/ 292 h 320"/>
                <a:gd name="T4" fmla="*/ 199 w 416"/>
                <a:gd name="T5" fmla="*/ 274 h 320"/>
                <a:gd name="T6" fmla="*/ 176 w 416"/>
                <a:gd name="T7" fmla="*/ 245 h 320"/>
                <a:gd name="T8" fmla="*/ 161 w 416"/>
                <a:gd name="T9" fmla="*/ 220 h 320"/>
                <a:gd name="T10" fmla="*/ 134 w 416"/>
                <a:gd name="T11" fmla="*/ 186 h 320"/>
                <a:gd name="T12" fmla="*/ 100 w 416"/>
                <a:gd name="T13" fmla="*/ 154 h 320"/>
                <a:gd name="T14" fmla="*/ 58 w 416"/>
                <a:gd name="T15" fmla="*/ 110 h 320"/>
                <a:gd name="T16" fmla="*/ 24 w 416"/>
                <a:gd name="T17" fmla="*/ 78 h 320"/>
                <a:gd name="T18" fmla="*/ 2 w 416"/>
                <a:gd name="T19" fmla="*/ 50 h 320"/>
                <a:gd name="T20" fmla="*/ 70 w 416"/>
                <a:gd name="T21" fmla="*/ 16 h 320"/>
                <a:gd name="T22" fmla="*/ 204 w 416"/>
                <a:gd name="T23" fmla="*/ 22 h 320"/>
                <a:gd name="T24" fmla="*/ 253 w 416"/>
                <a:gd name="T25" fmla="*/ 25 h 320"/>
                <a:gd name="T26" fmla="*/ 310 w 416"/>
                <a:gd name="T27" fmla="*/ 30 h 320"/>
                <a:gd name="T28" fmla="*/ 324 w 416"/>
                <a:gd name="T29" fmla="*/ 40 h 320"/>
                <a:gd name="T30" fmla="*/ 354 w 416"/>
                <a:gd name="T31" fmla="*/ 65 h 320"/>
                <a:gd name="T32" fmla="*/ 396 w 416"/>
                <a:gd name="T33" fmla="*/ 93 h 320"/>
                <a:gd name="T34" fmla="*/ 415 w 416"/>
                <a:gd name="T35" fmla="*/ 104 h 320"/>
                <a:gd name="T36" fmla="*/ 401 w 416"/>
                <a:gd name="T37" fmla="*/ 125 h 320"/>
                <a:gd name="T38" fmla="*/ 374 w 416"/>
                <a:gd name="T39" fmla="*/ 176 h 320"/>
                <a:gd name="T40" fmla="*/ 357 w 416"/>
                <a:gd name="T41" fmla="*/ 206 h 320"/>
                <a:gd name="T42" fmla="*/ 326 w 416"/>
                <a:gd name="T43" fmla="*/ 239 h 320"/>
                <a:gd name="T44" fmla="*/ 276 w 416"/>
                <a:gd name="T45" fmla="*/ 289 h 320"/>
                <a:gd name="T46" fmla="*/ 231 w 416"/>
                <a:gd name="T47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6" h="320">
                  <a:moveTo>
                    <a:pt x="231" y="315"/>
                  </a:moveTo>
                  <a:cubicBezTo>
                    <a:pt x="226" y="312"/>
                    <a:pt x="217" y="302"/>
                    <a:pt x="211" y="292"/>
                  </a:cubicBezTo>
                  <a:cubicBezTo>
                    <a:pt x="206" y="282"/>
                    <a:pt x="201" y="274"/>
                    <a:pt x="199" y="274"/>
                  </a:cubicBezTo>
                  <a:cubicBezTo>
                    <a:pt x="194" y="274"/>
                    <a:pt x="176" y="252"/>
                    <a:pt x="176" y="245"/>
                  </a:cubicBezTo>
                  <a:cubicBezTo>
                    <a:pt x="176" y="241"/>
                    <a:pt x="169" y="230"/>
                    <a:pt x="161" y="220"/>
                  </a:cubicBezTo>
                  <a:cubicBezTo>
                    <a:pt x="153" y="210"/>
                    <a:pt x="140" y="195"/>
                    <a:pt x="134" y="186"/>
                  </a:cubicBezTo>
                  <a:cubicBezTo>
                    <a:pt x="127" y="178"/>
                    <a:pt x="112" y="163"/>
                    <a:pt x="100" y="154"/>
                  </a:cubicBezTo>
                  <a:cubicBezTo>
                    <a:pt x="88" y="144"/>
                    <a:pt x="69" y="125"/>
                    <a:pt x="58" y="110"/>
                  </a:cubicBezTo>
                  <a:cubicBezTo>
                    <a:pt x="47" y="96"/>
                    <a:pt x="31" y="82"/>
                    <a:pt x="24" y="78"/>
                  </a:cubicBezTo>
                  <a:cubicBezTo>
                    <a:pt x="5" y="68"/>
                    <a:pt x="0" y="61"/>
                    <a:pt x="2" y="50"/>
                  </a:cubicBezTo>
                  <a:cubicBezTo>
                    <a:pt x="5" y="41"/>
                    <a:pt x="24" y="31"/>
                    <a:pt x="70" y="16"/>
                  </a:cubicBezTo>
                  <a:cubicBezTo>
                    <a:pt x="118" y="0"/>
                    <a:pt x="204" y="4"/>
                    <a:pt x="204" y="22"/>
                  </a:cubicBezTo>
                  <a:cubicBezTo>
                    <a:pt x="204" y="25"/>
                    <a:pt x="221" y="26"/>
                    <a:pt x="253" y="25"/>
                  </a:cubicBezTo>
                  <a:cubicBezTo>
                    <a:pt x="292" y="24"/>
                    <a:pt x="304" y="25"/>
                    <a:pt x="310" y="30"/>
                  </a:cubicBezTo>
                  <a:cubicBezTo>
                    <a:pt x="314" y="33"/>
                    <a:pt x="320" y="38"/>
                    <a:pt x="324" y="40"/>
                  </a:cubicBezTo>
                  <a:cubicBezTo>
                    <a:pt x="327" y="43"/>
                    <a:pt x="341" y="54"/>
                    <a:pt x="354" y="65"/>
                  </a:cubicBezTo>
                  <a:cubicBezTo>
                    <a:pt x="367" y="76"/>
                    <a:pt x="386" y="89"/>
                    <a:pt x="396" y="93"/>
                  </a:cubicBezTo>
                  <a:cubicBezTo>
                    <a:pt x="406" y="98"/>
                    <a:pt x="415" y="103"/>
                    <a:pt x="415" y="104"/>
                  </a:cubicBezTo>
                  <a:cubicBezTo>
                    <a:pt x="416" y="105"/>
                    <a:pt x="410" y="114"/>
                    <a:pt x="401" y="125"/>
                  </a:cubicBezTo>
                  <a:cubicBezTo>
                    <a:pt x="381" y="148"/>
                    <a:pt x="378" y="155"/>
                    <a:pt x="374" y="176"/>
                  </a:cubicBezTo>
                  <a:cubicBezTo>
                    <a:pt x="372" y="187"/>
                    <a:pt x="367" y="196"/>
                    <a:pt x="357" y="206"/>
                  </a:cubicBezTo>
                  <a:cubicBezTo>
                    <a:pt x="348" y="213"/>
                    <a:pt x="335" y="228"/>
                    <a:pt x="326" y="239"/>
                  </a:cubicBezTo>
                  <a:cubicBezTo>
                    <a:pt x="317" y="249"/>
                    <a:pt x="294" y="272"/>
                    <a:pt x="276" y="289"/>
                  </a:cubicBezTo>
                  <a:cubicBezTo>
                    <a:pt x="243" y="319"/>
                    <a:pt x="241" y="320"/>
                    <a:pt x="231" y="3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6">
              <a:extLst>
                <a:ext uri="{FF2B5EF4-FFF2-40B4-BE49-F238E27FC236}">
                  <a16:creationId xmlns:a16="http://schemas.microsoft.com/office/drawing/2014/main" id="{D0496884-8A50-467B-B4FB-D8A57FF09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5" y="4981575"/>
              <a:ext cx="492125" cy="485775"/>
            </a:xfrm>
            <a:custGeom>
              <a:avLst/>
              <a:gdLst>
                <a:gd name="T0" fmla="*/ 490 w 620"/>
                <a:gd name="T1" fmla="*/ 593 h 612"/>
                <a:gd name="T2" fmla="*/ 436 w 620"/>
                <a:gd name="T3" fmla="*/ 584 h 612"/>
                <a:gd name="T4" fmla="*/ 316 w 620"/>
                <a:gd name="T5" fmla="*/ 563 h 612"/>
                <a:gd name="T6" fmla="*/ 262 w 620"/>
                <a:gd name="T7" fmla="*/ 560 h 612"/>
                <a:gd name="T8" fmla="*/ 222 w 620"/>
                <a:gd name="T9" fmla="*/ 560 h 612"/>
                <a:gd name="T10" fmla="*/ 221 w 620"/>
                <a:gd name="T11" fmla="*/ 571 h 612"/>
                <a:gd name="T12" fmla="*/ 186 w 620"/>
                <a:gd name="T13" fmla="*/ 576 h 612"/>
                <a:gd name="T14" fmla="*/ 140 w 620"/>
                <a:gd name="T15" fmla="*/ 568 h 612"/>
                <a:gd name="T16" fmla="*/ 105 w 620"/>
                <a:gd name="T17" fmla="*/ 563 h 612"/>
                <a:gd name="T18" fmla="*/ 71 w 620"/>
                <a:gd name="T19" fmla="*/ 582 h 612"/>
                <a:gd name="T20" fmla="*/ 49 w 620"/>
                <a:gd name="T21" fmla="*/ 598 h 612"/>
                <a:gd name="T22" fmla="*/ 0 w 620"/>
                <a:gd name="T23" fmla="*/ 583 h 612"/>
                <a:gd name="T24" fmla="*/ 48 w 620"/>
                <a:gd name="T25" fmla="*/ 364 h 612"/>
                <a:gd name="T26" fmla="*/ 62 w 620"/>
                <a:gd name="T27" fmla="*/ 302 h 612"/>
                <a:gd name="T28" fmla="*/ 70 w 620"/>
                <a:gd name="T29" fmla="*/ 266 h 612"/>
                <a:gd name="T30" fmla="*/ 78 w 620"/>
                <a:gd name="T31" fmla="*/ 232 h 612"/>
                <a:gd name="T32" fmla="*/ 105 w 620"/>
                <a:gd name="T33" fmla="*/ 112 h 612"/>
                <a:gd name="T34" fmla="*/ 131 w 620"/>
                <a:gd name="T35" fmla="*/ 0 h 612"/>
                <a:gd name="T36" fmla="*/ 142 w 620"/>
                <a:gd name="T37" fmla="*/ 0 h 612"/>
                <a:gd name="T38" fmla="*/ 168 w 620"/>
                <a:gd name="T39" fmla="*/ 3 h 612"/>
                <a:gd name="T40" fmla="*/ 400 w 620"/>
                <a:gd name="T41" fmla="*/ 47 h 612"/>
                <a:gd name="T42" fmla="*/ 420 w 620"/>
                <a:gd name="T43" fmla="*/ 51 h 612"/>
                <a:gd name="T44" fmla="*/ 601 w 620"/>
                <a:gd name="T45" fmla="*/ 86 h 612"/>
                <a:gd name="T46" fmla="*/ 618 w 620"/>
                <a:gd name="T47" fmla="*/ 103 h 612"/>
                <a:gd name="T48" fmla="*/ 614 w 620"/>
                <a:gd name="T49" fmla="*/ 126 h 612"/>
                <a:gd name="T50" fmla="*/ 610 w 620"/>
                <a:gd name="T51" fmla="*/ 150 h 612"/>
                <a:gd name="T52" fmla="*/ 600 w 620"/>
                <a:gd name="T53" fmla="*/ 214 h 612"/>
                <a:gd name="T54" fmla="*/ 590 w 620"/>
                <a:gd name="T55" fmla="*/ 273 h 612"/>
                <a:gd name="T56" fmla="*/ 564 w 620"/>
                <a:gd name="T57" fmla="*/ 430 h 612"/>
                <a:gd name="T58" fmla="*/ 533 w 620"/>
                <a:gd name="T59" fmla="*/ 601 h 612"/>
                <a:gd name="T60" fmla="*/ 490 w 620"/>
                <a:gd name="T61" fmla="*/ 593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0" h="612">
                  <a:moveTo>
                    <a:pt x="490" y="593"/>
                  </a:moveTo>
                  <a:cubicBezTo>
                    <a:pt x="468" y="589"/>
                    <a:pt x="443" y="585"/>
                    <a:pt x="436" y="584"/>
                  </a:cubicBezTo>
                  <a:cubicBezTo>
                    <a:pt x="415" y="580"/>
                    <a:pt x="332" y="566"/>
                    <a:pt x="316" y="563"/>
                  </a:cubicBezTo>
                  <a:cubicBezTo>
                    <a:pt x="308" y="561"/>
                    <a:pt x="284" y="560"/>
                    <a:pt x="262" y="560"/>
                  </a:cubicBezTo>
                  <a:cubicBezTo>
                    <a:pt x="222" y="560"/>
                    <a:pt x="222" y="560"/>
                    <a:pt x="222" y="560"/>
                  </a:cubicBezTo>
                  <a:cubicBezTo>
                    <a:pt x="221" y="571"/>
                    <a:pt x="221" y="571"/>
                    <a:pt x="221" y="571"/>
                  </a:cubicBezTo>
                  <a:cubicBezTo>
                    <a:pt x="219" y="583"/>
                    <a:pt x="215" y="584"/>
                    <a:pt x="186" y="576"/>
                  </a:cubicBezTo>
                  <a:cubicBezTo>
                    <a:pt x="175" y="573"/>
                    <a:pt x="154" y="569"/>
                    <a:pt x="140" y="568"/>
                  </a:cubicBezTo>
                  <a:cubicBezTo>
                    <a:pt x="125" y="566"/>
                    <a:pt x="110" y="564"/>
                    <a:pt x="105" y="563"/>
                  </a:cubicBezTo>
                  <a:cubicBezTo>
                    <a:pt x="87" y="559"/>
                    <a:pt x="76" y="565"/>
                    <a:pt x="71" y="582"/>
                  </a:cubicBezTo>
                  <a:cubicBezTo>
                    <a:pt x="67" y="597"/>
                    <a:pt x="66" y="598"/>
                    <a:pt x="49" y="598"/>
                  </a:cubicBezTo>
                  <a:cubicBezTo>
                    <a:pt x="26" y="598"/>
                    <a:pt x="0" y="590"/>
                    <a:pt x="0" y="583"/>
                  </a:cubicBezTo>
                  <a:cubicBezTo>
                    <a:pt x="0" y="578"/>
                    <a:pt x="27" y="457"/>
                    <a:pt x="48" y="364"/>
                  </a:cubicBezTo>
                  <a:cubicBezTo>
                    <a:pt x="55" y="335"/>
                    <a:pt x="61" y="307"/>
                    <a:pt x="62" y="302"/>
                  </a:cubicBezTo>
                  <a:cubicBezTo>
                    <a:pt x="63" y="297"/>
                    <a:pt x="67" y="281"/>
                    <a:pt x="70" y="266"/>
                  </a:cubicBezTo>
                  <a:cubicBezTo>
                    <a:pt x="74" y="252"/>
                    <a:pt x="77" y="236"/>
                    <a:pt x="78" y="232"/>
                  </a:cubicBezTo>
                  <a:cubicBezTo>
                    <a:pt x="79" y="227"/>
                    <a:pt x="91" y="173"/>
                    <a:pt x="105" y="112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60" y="1"/>
                    <a:pt x="168" y="3"/>
                  </a:cubicBezTo>
                  <a:cubicBezTo>
                    <a:pt x="215" y="11"/>
                    <a:pt x="395" y="46"/>
                    <a:pt x="400" y="47"/>
                  </a:cubicBezTo>
                  <a:cubicBezTo>
                    <a:pt x="403" y="48"/>
                    <a:pt x="412" y="50"/>
                    <a:pt x="420" y="51"/>
                  </a:cubicBezTo>
                  <a:cubicBezTo>
                    <a:pt x="438" y="54"/>
                    <a:pt x="576" y="81"/>
                    <a:pt x="601" y="86"/>
                  </a:cubicBezTo>
                  <a:cubicBezTo>
                    <a:pt x="619" y="90"/>
                    <a:pt x="620" y="91"/>
                    <a:pt x="618" y="103"/>
                  </a:cubicBezTo>
                  <a:cubicBezTo>
                    <a:pt x="617" y="110"/>
                    <a:pt x="615" y="120"/>
                    <a:pt x="614" y="126"/>
                  </a:cubicBezTo>
                  <a:cubicBezTo>
                    <a:pt x="613" y="131"/>
                    <a:pt x="612" y="142"/>
                    <a:pt x="610" y="150"/>
                  </a:cubicBezTo>
                  <a:cubicBezTo>
                    <a:pt x="607" y="171"/>
                    <a:pt x="604" y="185"/>
                    <a:pt x="600" y="214"/>
                  </a:cubicBezTo>
                  <a:cubicBezTo>
                    <a:pt x="595" y="242"/>
                    <a:pt x="593" y="256"/>
                    <a:pt x="590" y="273"/>
                  </a:cubicBezTo>
                  <a:cubicBezTo>
                    <a:pt x="589" y="279"/>
                    <a:pt x="577" y="349"/>
                    <a:pt x="564" y="430"/>
                  </a:cubicBezTo>
                  <a:cubicBezTo>
                    <a:pt x="534" y="612"/>
                    <a:pt x="536" y="602"/>
                    <a:pt x="533" y="601"/>
                  </a:cubicBezTo>
                  <a:cubicBezTo>
                    <a:pt x="531" y="601"/>
                    <a:pt x="512" y="597"/>
                    <a:pt x="490" y="5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7">
              <a:extLst>
                <a:ext uri="{FF2B5EF4-FFF2-40B4-BE49-F238E27FC236}">
                  <a16:creationId xmlns:a16="http://schemas.microsoft.com/office/drawing/2014/main" id="{D8042721-5EC0-4782-8C44-4FCE64E34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5" y="5154613"/>
              <a:ext cx="309563" cy="290513"/>
            </a:xfrm>
            <a:custGeom>
              <a:avLst/>
              <a:gdLst>
                <a:gd name="T0" fmla="*/ 29 w 390"/>
                <a:gd name="T1" fmla="*/ 337 h 367"/>
                <a:gd name="T2" fmla="*/ 28 w 390"/>
                <a:gd name="T3" fmla="*/ 307 h 367"/>
                <a:gd name="T4" fmla="*/ 15 w 390"/>
                <a:gd name="T5" fmla="*/ 303 h 367"/>
                <a:gd name="T6" fmla="*/ 2 w 390"/>
                <a:gd name="T7" fmla="*/ 191 h 367"/>
                <a:gd name="T8" fmla="*/ 3 w 390"/>
                <a:gd name="T9" fmla="*/ 55 h 367"/>
                <a:gd name="T10" fmla="*/ 2 w 390"/>
                <a:gd name="T11" fmla="*/ 0 h 367"/>
                <a:gd name="T12" fmla="*/ 178 w 390"/>
                <a:gd name="T13" fmla="*/ 2 h 367"/>
                <a:gd name="T14" fmla="*/ 356 w 390"/>
                <a:gd name="T15" fmla="*/ 6 h 367"/>
                <a:gd name="T16" fmla="*/ 354 w 390"/>
                <a:gd name="T17" fmla="*/ 27 h 367"/>
                <a:gd name="T18" fmla="*/ 373 w 390"/>
                <a:gd name="T19" fmla="*/ 56 h 367"/>
                <a:gd name="T20" fmla="*/ 390 w 390"/>
                <a:gd name="T21" fmla="*/ 65 h 367"/>
                <a:gd name="T22" fmla="*/ 376 w 390"/>
                <a:gd name="T23" fmla="*/ 92 h 367"/>
                <a:gd name="T24" fmla="*/ 358 w 390"/>
                <a:gd name="T25" fmla="*/ 135 h 367"/>
                <a:gd name="T26" fmla="*/ 338 w 390"/>
                <a:gd name="T27" fmla="*/ 173 h 367"/>
                <a:gd name="T28" fmla="*/ 319 w 390"/>
                <a:gd name="T29" fmla="*/ 209 h 367"/>
                <a:gd name="T30" fmla="*/ 301 w 390"/>
                <a:gd name="T31" fmla="*/ 247 h 367"/>
                <a:gd name="T32" fmla="*/ 273 w 390"/>
                <a:gd name="T33" fmla="*/ 335 h 367"/>
                <a:gd name="T34" fmla="*/ 274 w 390"/>
                <a:gd name="T35" fmla="*/ 367 h 367"/>
                <a:gd name="T36" fmla="*/ 152 w 390"/>
                <a:gd name="T37" fmla="*/ 367 h 367"/>
                <a:gd name="T38" fmla="*/ 30 w 390"/>
                <a:gd name="T39" fmla="*/ 367 h 367"/>
                <a:gd name="T40" fmla="*/ 29 w 390"/>
                <a:gd name="T41" fmla="*/ 33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0" h="367">
                  <a:moveTo>
                    <a:pt x="29" y="337"/>
                  </a:moveTo>
                  <a:cubicBezTo>
                    <a:pt x="28" y="307"/>
                    <a:pt x="28" y="307"/>
                    <a:pt x="28" y="307"/>
                  </a:cubicBezTo>
                  <a:cubicBezTo>
                    <a:pt x="15" y="303"/>
                    <a:pt x="15" y="303"/>
                    <a:pt x="15" y="303"/>
                  </a:cubicBezTo>
                  <a:cubicBezTo>
                    <a:pt x="0" y="299"/>
                    <a:pt x="1" y="308"/>
                    <a:pt x="2" y="191"/>
                  </a:cubicBezTo>
                  <a:cubicBezTo>
                    <a:pt x="3" y="147"/>
                    <a:pt x="3" y="86"/>
                    <a:pt x="3" y="5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275" y="3"/>
                    <a:pt x="355" y="5"/>
                    <a:pt x="356" y="6"/>
                  </a:cubicBezTo>
                  <a:cubicBezTo>
                    <a:pt x="358" y="7"/>
                    <a:pt x="357" y="17"/>
                    <a:pt x="354" y="27"/>
                  </a:cubicBezTo>
                  <a:cubicBezTo>
                    <a:pt x="348" y="48"/>
                    <a:pt x="349" y="49"/>
                    <a:pt x="373" y="56"/>
                  </a:cubicBezTo>
                  <a:cubicBezTo>
                    <a:pt x="382" y="59"/>
                    <a:pt x="390" y="63"/>
                    <a:pt x="390" y="65"/>
                  </a:cubicBezTo>
                  <a:cubicBezTo>
                    <a:pt x="390" y="67"/>
                    <a:pt x="384" y="80"/>
                    <a:pt x="376" y="92"/>
                  </a:cubicBezTo>
                  <a:cubicBezTo>
                    <a:pt x="369" y="105"/>
                    <a:pt x="361" y="124"/>
                    <a:pt x="358" y="135"/>
                  </a:cubicBezTo>
                  <a:cubicBezTo>
                    <a:pt x="355" y="148"/>
                    <a:pt x="348" y="161"/>
                    <a:pt x="338" y="173"/>
                  </a:cubicBezTo>
                  <a:cubicBezTo>
                    <a:pt x="327" y="185"/>
                    <a:pt x="321" y="196"/>
                    <a:pt x="319" y="209"/>
                  </a:cubicBezTo>
                  <a:cubicBezTo>
                    <a:pt x="318" y="220"/>
                    <a:pt x="311" y="234"/>
                    <a:pt x="301" y="247"/>
                  </a:cubicBezTo>
                  <a:cubicBezTo>
                    <a:pt x="279" y="276"/>
                    <a:pt x="273" y="297"/>
                    <a:pt x="273" y="335"/>
                  </a:cubicBezTo>
                  <a:cubicBezTo>
                    <a:pt x="274" y="367"/>
                    <a:pt x="274" y="367"/>
                    <a:pt x="274" y="367"/>
                  </a:cubicBezTo>
                  <a:cubicBezTo>
                    <a:pt x="152" y="367"/>
                    <a:pt x="152" y="367"/>
                    <a:pt x="152" y="367"/>
                  </a:cubicBezTo>
                  <a:cubicBezTo>
                    <a:pt x="30" y="367"/>
                    <a:pt x="30" y="367"/>
                    <a:pt x="30" y="367"/>
                  </a:cubicBezTo>
                  <a:cubicBezTo>
                    <a:pt x="29" y="337"/>
                    <a:pt x="29" y="337"/>
                    <a:pt x="29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8">
              <a:extLst>
                <a:ext uri="{FF2B5EF4-FFF2-40B4-BE49-F238E27FC236}">
                  <a16:creationId xmlns:a16="http://schemas.microsoft.com/office/drawing/2014/main" id="{3B175F4B-D661-46C6-BCD7-834693E00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4463" y="4902200"/>
              <a:ext cx="466725" cy="549275"/>
            </a:xfrm>
            <a:custGeom>
              <a:avLst/>
              <a:gdLst>
                <a:gd name="T0" fmla="*/ 404 w 588"/>
                <a:gd name="T1" fmla="*/ 675 h 693"/>
                <a:gd name="T2" fmla="*/ 347 w 588"/>
                <a:gd name="T3" fmla="*/ 662 h 693"/>
                <a:gd name="T4" fmla="*/ 311 w 588"/>
                <a:gd name="T5" fmla="*/ 656 h 693"/>
                <a:gd name="T6" fmla="*/ 270 w 588"/>
                <a:gd name="T7" fmla="*/ 635 h 693"/>
                <a:gd name="T8" fmla="*/ 236 w 588"/>
                <a:gd name="T9" fmla="*/ 606 h 693"/>
                <a:gd name="T10" fmla="*/ 192 w 588"/>
                <a:gd name="T11" fmla="*/ 575 h 693"/>
                <a:gd name="T12" fmla="*/ 66 w 588"/>
                <a:gd name="T13" fmla="*/ 480 h 693"/>
                <a:gd name="T14" fmla="*/ 38 w 588"/>
                <a:gd name="T15" fmla="*/ 461 h 693"/>
                <a:gd name="T16" fmla="*/ 4 w 588"/>
                <a:gd name="T17" fmla="*/ 424 h 693"/>
                <a:gd name="T18" fmla="*/ 28 w 588"/>
                <a:gd name="T19" fmla="*/ 412 h 693"/>
                <a:gd name="T20" fmla="*/ 50 w 588"/>
                <a:gd name="T21" fmla="*/ 390 h 693"/>
                <a:gd name="T22" fmla="*/ 42 w 588"/>
                <a:gd name="T23" fmla="*/ 370 h 693"/>
                <a:gd name="T24" fmla="*/ 48 w 588"/>
                <a:gd name="T25" fmla="*/ 333 h 693"/>
                <a:gd name="T26" fmla="*/ 70 w 588"/>
                <a:gd name="T27" fmla="*/ 303 h 693"/>
                <a:gd name="T28" fmla="*/ 85 w 588"/>
                <a:gd name="T29" fmla="*/ 288 h 693"/>
                <a:gd name="T30" fmla="*/ 103 w 588"/>
                <a:gd name="T31" fmla="*/ 276 h 693"/>
                <a:gd name="T32" fmla="*/ 114 w 588"/>
                <a:gd name="T33" fmla="*/ 264 h 693"/>
                <a:gd name="T34" fmla="*/ 105 w 588"/>
                <a:gd name="T35" fmla="*/ 247 h 693"/>
                <a:gd name="T36" fmla="*/ 96 w 588"/>
                <a:gd name="T37" fmla="*/ 195 h 693"/>
                <a:gd name="T38" fmla="*/ 98 w 588"/>
                <a:gd name="T39" fmla="*/ 160 h 693"/>
                <a:gd name="T40" fmla="*/ 104 w 588"/>
                <a:gd name="T41" fmla="*/ 125 h 693"/>
                <a:gd name="T42" fmla="*/ 115 w 588"/>
                <a:gd name="T43" fmla="*/ 78 h 693"/>
                <a:gd name="T44" fmla="*/ 145 w 588"/>
                <a:gd name="T45" fmla="*/ 70 h 693"/>
                <a:gd name="T46" fmla="*/ 168 w 588"/>
                <a:gd name="T47" fmla="*/ 72 h 693"/>
                <a:gd name="T48" fmla="*/ 181 w 588"/>
                <a:gd name="T49" fmla="*/ 38 h 693"/>
                <a:gd name="T50" fmla="*/ 197 w 588"/>
                <a:gd name="T51" fmla="*/ 2 h 693"/>
                <a:gd name="T52" fmla="*/ 585 w 588"/>
                <a:gd name="T53" fmla="*/ 97 h 693"/>
                <a:gd name="T54" fmla="*/ 586 w 588"/>
                <a:gd name="T55" fmla="*/ 109 h 693"/>
                <a:gd name="T56" fmla="*/ 580 w 588"/>
                <a:gd name="T57" fmla="*/ 130 h 693"/>
                <a:gd name="T58" fmla="*/ 550 w 588"/>
                <a:gd name="T59" fmla="*/ 266 h 693"/>
                <a:gd name="T60" fmla="*/ 520 w 588"/>
                <a:gd name="T61" fmla="*/ 398 h 693"/>
                <a:gd name="T62" fmla="*/ 502 w 588"/>
                <a:gd name="T63" fmla="*/ 478 h 693"/>
                <a:gd name="T64" fmla="*/ 471 w 588"/>
                <a:gd name="T65" fmla="*/ 617 h 693"/>
                <a:gd name="T66" fmla="*/ 404 w 588"/>
                <a:gd name="T67" fmla="*/ 675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8" h="693">
                  <a:moveTo>
                    <a:pt x="404" y="675"/>
                  </a:moveTo>
                  <a:cubicBezTo>
                    <a:pt x="384" y="671"/>
                    <a:pt x="359" y="665"/>
                    <a:pt x="347" y="662"/>
                  </a:cubicBezTo>
                  <a:cubicBezTo>
                    <a:pt x="336" y="658"/>
                    <a:pt x="320" y="656"/>
                    <a:pt x="311" y="656"/>
                  </a:cubicBezTo>
                  <a:cubicBezTo>
                    <a:pt x="299" y="656"/>
                    <a:pt x="291" y="652"/>
                    <a:pt x="270" y="635"/>
                  </a:cubicBezTo>
                  <a:cubicBezTo>
                    <a:pt x="256" y="623"/>
                    <a:pt x="240" y="610"/>
                    <a:pt x="236" y="606"/>
                  </a:cubicBezTo>
                  <a:cubicBezTo>
                    <a:pt x="231" y="602"/>
                    <a:pt x="212" y="588"/>
                    <a:pt x="192" y="575"/>
                  </a:cubicBezTo>
                  <a:cubicBezTo>
                    <a:pt x="149" y="545"/>
                    <a:pt x="85" y="497"/>
                    <a:pt x="66" y="480"/>
                  </a:cubicBezTo>
                  <a:cubicBezTo>
                    <a:pt x="58" y="473"/>
                    <a:pt x="45" y="465"/>
                    <a:pt x="38" y="461"/>
                  </a:cubicBezTo>
                  <a:cubicBezTo>
                    <a:pt x="23" y="455"/>
                    <a:pt x="0" y="430"/>
                    <a:pt x="4" y="424"/>
                  </a:cubicBezTo>
                  <a:cubicBezTo>
                    <a:pt x="5" y="422"/>
                    <a:pt x="16" y="417"/>
                    <a:pt x="28" y="412"/>
                  </a:cubicBezTo>
                  <a:cubicBezTo>
                    <a:pt x="48" y="403"/>
                    <a:pt x="50" y="402"/>
                    <a:pt x="50" y="390"/>
                  </a:cubicBezTo>
                  <a:cubicBezTo>
                    <a:pt x="50" y="382"/>
                    <a:pt x="47" y="374"/>
                    <a:pt x="42" y="370"/>
                  </a:cubicBezTo>
                  <a:cubicBezTo>
                    <a:pt x="30" y="359"/>
                    <a:pt x="32" y="350"/>
                    <a:pt x="48" y="333"/>
                  </a:cubicBezTo>
                  <a:cubicBezTo>
                    <a:pt x="56" y="325"/>
                    <a:pt x="66" y="312"/>
                    <a:pt x="70" y="303"/>
                  </a:cubicBezTo>
                  <a:cubicBezTo>
                    <a:pt x="75" y="294"/>
                    <a:pt x="81" y="288"/>
                    <a:pt x="85" y="288"/>
                  </a:cubicBezTo>
                  <a:cubicBezTo>
                    <a:pt x="89" y="288"/>
                    <a:pt x="97" y="282"/>
                    <a:pt x="103" y="276"/>
                  </a:cubicBezTo>
                  <a:cubicBezTo>
                    <a:pt x="114" y="264"/>
                    <a:pt x="114" y="264"/>
                    <a:pt x="114" y="264"/>
                  </a:cubicBezTo>
                  <a:cubicBezTo>
                    <a:pt x="105" y="247"/>
                    <a:pt x="105" y="247"/>
                    <a:pt x="105" y="247"/>
                  </a:cubicBezTo>
                  <a:cubicBezTo>
                    <a:pt x="98" y="233"/>
                    <a:pt x="96" y="223"/>
                    <a:pt x="96" y="195"/>
                  </a:cubicBezTo>
                  <a:cubicBezTo>
                    <a:pt x="96" y="175"/>
                    <a:pt x="97" y="160"/>
                    <a:pt x="98" y="160"/>
                  </a:cubicBezTo>
                  <a:cubicBezTo>
                    <a:pt x="100" y="160"/>
                    <a:pt x="102" y="144"/>
                    <a:pt x="104" y="125"/>
                  </a:cubicBezTo>
                  <a:cubicBezTo>
                    <a:pt x="106" y="100"/>
                    <a:pt x="109" y="86"/>
                    <a:pt x="115" y="78"/>
                  </a:cubicBezTo>
                  <a:cubicBezTo>
                    <a:pt x="122" y="68"/>
                    <a:pt x="124" y="68"/>
                    <a:pt x="145" y="70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9" y="19"/>
                    <a:pt x="196" y="3"/>
                    <a:pt x="197" y="2"/>
                  </a:cubicBezTo>
                  <a:cubicBezTo>
                    <a:pt x="200" y="0"/>
                    <a:pt x="578" y="93"/>
                    <a:pt x="585" y="97"/>
                  </a:cubicBezTo>
                  <a:cubicBezTo>
                    <a:pt x="588" y="99"/>
                    <a:pt x="588" y="103"/>
                    <a:pt x="586" y="109"/>
                  </a:cubicBezTo>
                  <a:cubicBezTo>
                    <a:pt x="584" y="114"/>
                    <a:pt x="582" y="124"/>
                    <a:pt x="580" y="130"/>
                  </a:cubicBezTo>
                  <a:cubicBezTo>
                    <a:pt x="579" y="136"/>
                    <a:pt x="566" y="197"/>
                    <a:pt x="550" y="266"/>
                  </a:cubicBezTo>
                  <a:cubicBezTo>
                    <a:pt x="534" y="334"/>
                    <a:pt x="521" y="393"/>
                    <a:pt x="520" y="398"/>
                  </a:cubicBezTo>
                  <a:cubicBezTo>
                    <a:pt x="519" y="402"/>
                    <a:pt x="511" y="438"/>
                    <a:pt x="502" y="478"/>
                  </a:cubicBezTo>
                  <a:cubicBezTo>
                    <a:pt x="493" y="517"/>
                    <a:pt x="479" y="580"/>
                    <a:pt x="471" y="617"/>
                  </a:cubicBezTo>
                  <a:cubicBezTo>
                    <a:pt x="454" y="693"/>
                    <a:pt x="460" y="687"/>
                    <a:pt x="404" y="6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9">
              <a:extLst>
                <a:ext uri="{FF2B5EF4-FFF2-40B4-BE49-F238E27FC236}">
                  <a16:creationId xmlns:a16="http://schemas.microsoft.com/office/drawing/2014/main" id="{0CC45730-888E-4515-A23B-8FC7ACBE0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5" y="5057775"/>
              <a:ext cx="538163" cy="323850"/>
            </a:xfrm>
            <a:custGeom>
              <a:avLst/>
              <a:gdLst>
                <a:gd name="T0" fmla="*/ 646 w 680"/>
                <a:gd name="T1" fmla="*/ 394 h 409"/>
                <a:gd name="T2" fmla="*/ 604 w 680"/>
                <a:gd name="T3" fmla="*/ 379 h 409"/>
                <a:gd name="T4" fmla="*/ 526 w 680"/>
                <a:gd name="T5" fmla="*/ 381 h 409"/>
                <a:gd name="T6" fmla="*/ 444 w 680"/>
                <a:gd name="T7" fmla="*/ 376 h 409"/>
                <a:gd name="T8" fmla="*/ 412 w 680"/>
                <a:gd name="T9" fmla="*/ 368 h 409"/>
                <a:gd name="T10" fmla="*/ 380 w 680"/>
                <a:gd name="T11" fmla="*/ 350 h 409"/>
                <a:gd name="T12" fmla="*/ 344 w 680"/>
                <a:gd name="T13" fmla="*/ 333 h 409"/>
                <a:gd name="T14" fmla="*/ 279 w 680"/>
                <a:gd name="T15" fmla="*/ 311 h 409"/>
                <a:gd name="T16" fmla="*/ 246 w 680"/>
                <a:gd name="T17" fmla="*/ 292 h 409"/>
                <a:gd name="T18" fmla="*/ 223 w 680"/>
                <a:gd name="T19" fmla="*/ 285 h 409"/>
                <a:gd name="T20" fmla="*/ 225 w 680"/>
                <a:gd name="T21" fmla="*/ 265 h 409"/>
                <a:gd name="T22" fmla="*/ 230 w 680"/>
                <a:gd name="T23" fmla="*/ 217 h 409"/>
                <a:gd name="T24" fmla="*/ 234 w 680"/>
                <a:gd name="T25" fmla="*/ 175 h 409"/>
                <a:gd name="T26" fmla="*/ 238 w 680"/>
                <a:gd name="T27" fmla="*/ 129 h 409"/>
                <a:gd name="T28" fmla="*/ 242 w 680"/>
                <a:gd name="T29" fmla="*/ 86 h 409"/>
                <a:gd name="T30" fmla="*/ 223 w 680"/>
                <a:gd name="T31" fmla="*/ 69 h 409"/>
                <a:gd name="T32" fmla="*/ 50 w 680"/>
                <a:gd name="T33" fmla="*/ 46 h 409"/>
                <a:gd name="T34" fmla="*/ 5 w 680"/>
                <a:gd name="T35" fmla="*/ 20 h 409"/>
                <a:gd name="T36" fmla="*/ 9 w 680"/>
                <a:gd name="T37" fmla="*/ 0 h 409"/>
                <a:gd name="T38" fmla="*/ 38 w 680"/>
                <a:gd name="T39" fmla="*/ 4 h 409"/>
                <a:gd name="T40" fmla="*/ 98 w 680"/>
                <a:gd name="T41" fmla="*/ 12 h 409"/>
                <a:gd name="T42" fmla="*/ 148 w 680"/>
                <a:gd name="T43" fmla="*/ 17 h 409"/>
                <a:gd name="T44" fmla="*/ 192 w 680"/>
                <a:gd name="T45" fmla="*/ 21 h 409"/>
                <a:gd name="T46" fmla="*/ 236 w 680"/>
                <a:gd name="T47" fmla="*/ 25 h 409"/>
                <a:gd name="T48" fmla="*/ 280 w 680"/>
                <a:gd name="T49" fmla="*/ 29 h 409"/>
                <a:gd name="T50" fmla="*/ 324 w 680"/>
                <a:gd name="T51" fmla="*/ 33 h 409"/>
                <a:gd name="T52" fmla="*/ 372 w 680"/>
                <a:gd name="T53" fmla="*/ 37 h 409"/>
                <a:gd name="T54" fmla="*/ 416 w 680"/>
                <a:gd name="T55" fmla="*/ 41 h 409"/>
                <a:gd name="T56" fmla="*/ 460 w 680"/>
                <a:gd name="T57" fmla="*/ 45 h 409"/>
                <a:gd name="T58" fmla="*/ 504 w 680"/>
                <a:gd name="T59" fmla="*/ 49 h 409"/>
                <a:gd name="T60" fmla="*/ 552 w 680"/>
                <a:gd name="T61" fmla="*/ 53 h 409"/>
                <a:gd name="T62" fmla="*/ 596 w 680"/>
                <a:gd name="T63" fmla="*/ 57 h 409"/>
                <a:gd name="T64" fmla="*/ 640 w 680"/>
                <a:gd name="T65" fmla="*/ 61 h 409"/>
                <a:gd name="T66" fmla="*/ 674 w 680"/>
                <a:gd name="T67" fmla="*/ 64 h 409"/>
                <a:gd name="T68" fmla="*/ 680 w 680"/>
                <a:gd name="T69" fmla="*/ 227 h 409"/>
                <a:gd name="T70" fmla="*/ 675 w 680"/>
                <a:gd name="T71" fmla="*/ 408 h 409"/>
                <a:gd name="T72" fmla="*/ 646 w 680"/>
                <a:gd name="T73" fmla="*/ 39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0" h="409">
                  <a:moveTo>
                    <a:pt x="646" y="394"/>
                  </a:moveTo>
                  <a:cubicBezTo>
                    <a:pt x="628" y="385"/>
                    <a:pt x="612" y="379"/>
                    <a:pt x="604" y="379"/>
                  </a:cubicBezTo>
                  <a:cubicBezTo>
                    <a:pt x="596" y="379"/>
                    <a:pt x="561" y="380"/>
                    <a:pt x="526" y="381"/>
                  </a:cubicBezTo>
                  <a:cubicBezTo>
                    <a:pt x="472" y="383"/>
                    <a:pt x="459" y="382"/>
                    <a:pt x="444" y="376"/>
                  </a:cubicBezTo>
                  <a:cubicBezTo>
                    <a:pt x="434" y="373"/>
                    <a:pt x="419" y="369"/>
                    <a:pt x="412" y="368"/>
                  </a:cubicBezTo>
                  <a:cubicBezTo>
                    <a:pt x="403" y="366"/>
                    <a:pt x="391" y="359"/>
                    <a:pt x="380" y="350"/>
                  </a:cubicBezTo>
                  <a:cubicBezTo>
                    <a:pt x="367" y="339"/>
                    <a:pt x="359" y="334"/>
                    <a:pt x="344" y="333"/>
                  </a:cubicBezTo>
                  <a:cubicBezTo>
                    <a:pt x="307" y="328"/>
                    <a:pt x="290" y="322"/>
                    <a:pt x="279" y="311"/>
                  </a:cubicBezTo>
                  <a:cubicBezTo>
                    <a:pt x="273" y="304"/>
                    <a:pt x="259" y="296"/>
                    <a:pt x="246" y="292"/>
                  </a:cubicBezTo>
                  <a:cubicBezTo>
                    <a:pt x="223" y="285"/>
                    <a:pt x="223" y="285"/>
                    <a:pt x="223" y="285"/>
                  </a:cubicBezTo>
                  <a:cubicBezTo>
                    <a:pt x="225" y="265"/>
                    <a:pt x="225" y="265"/>
                    <a:pt x="225" y="265"/>
                  </a:cubicBezTo>
                  <a:cubicBezTo>
                    <a:pt x="227" y="254"/>
                    <a:pt x="229" y="232"/>
                    <a:pt x="230" y="217"/>
                  </a:cubicBezTo>
                  <a:cubicBezTo>
                    <a:pt x="231" y="201"/>
                    <a:pt x="233" y="182"/>
                    <a:pt x="234" y="175"/>
                  </a:cubicBezTo>
                  <a:cubicBezTo>
                    <a:pt x="235" y="167"/>
                    <a:pt x="237" y="146"/>
                    <a:pt x="238" y="129"/>
                  </a:cubicBezTo>
                  <a:cubicBezTo>
                    <a:pt x="239" y="111"/>
                    <a:pt x="241" y="92"/>
                    <a:pt x="242" y="86"/>
                  </a:cubicBezTo>
                  <a:cubicBezTo>
                    <a:pt x="245" y="74"/>
                    <a:pt x="242" y="71"/>
                    <a:pt x="223" y="69"/>
                  </a:cubicBezTo>
                  <a:cubicBezTo>
                    <a:pt x="202" y="66"/>
                    <a:pt x="89" y="51"/>
                    <a:pt x="50" y="46"/>
                  </a:cubicBezTo>
                  <a:cubicBezTo>
                    <a:pt x="0" y="40"/>
                    <a:pt x="2" y="41"/>
                    <a:pt x="5" y="20"/>
                  </a:cubicBezTo>
                  <a:cubicBezTo>
                    <a:pt x="7" y="10"/>
                    <a:pt x="8" y="1"/>
                    <a:pt x="9" y="0"/>
                  </a:cubicBezTo>
                  <a:cubicBezTo>
                    <a:pt x="9" y="0"/>
                    <a:pt x="22" y="2"/>
                    <a:pt x="38" y="4"/>
                  </a:cubicBezTo>
                  <a:cubicBezTo>
                    <a:pt x="53" y="7"/>
                    <a:pt x="80" y="11"/>
                    <a:pt x="98" y="12"/>
                  </a:cubicBezTo>
                  <a:cubicBezTo>
                    <a:pt x="115" y="14"/>
                    <a:pt x="138" y="16"/>
                    <a:pt x="148" y="17"/>
                  </a:cubicBezTo>
                  <a:cubicBezTo>
                    <a:pt x="158" y="17"/>
                    <a:pt x="177" y="19"/>
                    <a:pt x="192" y="21"/>
                  </a:cubicBezTo>
                  <a:cubicBezTo>
                    <a:pt x="206" y="22"/>
                    <a:pt x="226" y="24"/>
                    <a:pt x="236" y="25"/>
                  </a:cubicBezTo>
                  <a:cubicBezTo>
                    <a:pt x="246" y="25"/>
                    <a:pt x="265" y="27"/>
                    <a:pt x="280" y="29"/>
                  </a:cubicBezTo>
                  <a:cubicBezTo>
                    <a:pt x="294" y="30"/>
                    <a:pt x="314" y="32"/>
                    <a:pt x="324" y="33"/>
                  </a:cubicBezTo>
                  <a:cubicBezTo>
                    <a:pt x="334" y="33"/>
                    <a:pt x="355" y="35"/>
                    <a:pt x="372" y="37"/>
                  </a:cubicBezTo>
                  <a:cubicBezTo>
                    <a:pt x="388" y="38"/>
                    <a:pt x="408" y="40"/>
                    <a:pt x="416" y="41"/>
                  </a:cubicBezTo>
                  <a:cubicBezTo>
                    <a:pt x="423" y="41"/>
                    <a:pt x="443" y="43"/>
                    <a:pt x="460" y="45"/>
                  </a:cubicBezTo>
                  <a:cubicBezTo>
                    <a:pt x="476" y="46"/>
                    <a:pt x="496" y="48"/>
                    <a:pt x="504" y="49"/>
                  </a:cubicBezTo>
                  <a:cubicBezTo>
                    <a:pt x="511" y="49"/>
                    <a:pt x="533" y="51"/>
                    <a:pt x="552" y="53"/>
                  </a:cubicBezTo>
                  <a:cubicBezTo>
                    <a:pt x="570" y="54"/>
                    <a:pt x="590" y="56"/>
                    <a:pt x="596" y="57"/>
                  </a:cubicBezTo>
                  <a:cubicBezTo>
                    <a:pt x="601" y="57"/>
                    <a:pt x="621" y="59"/>
                    <a:pt x="640" y="61"/>
                  </a:cubicBezTo>
                  <a:cubicBezTo>
                    <a:pt x="658" y="62"/>
                    <a:pt x="674" y="64"/>
                    <a:pt x="674" y="64"/>
                  </a:cubicBezTo>
                  <a:cubicBezTo>
                    <a:pt x="676" y="66"/>
                    <a:pt x="680" y="183"/>
                    <a:pt x="680" y="227"/>
                  </a:cubicBezTo>
                  <a:cubicBezTo>
                    <a:pt x="679" y="333"/>
                    <a:pt x="677" y="407"/>
                    <a:pt x="675" y="408"/>
                  </a:cubicBezTo>
                  <a:cubicBezTo>
                    <a:pt x="674" y="409"/>
                    <a:pt x="661" y="402"/>
                    <a:pt x="646" y="3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0">
              <a:extLst>
                <a:ext uri="{FF2B5EF4-FFF2-40B4-BE49-F238E27FC236}">
                  <a16:creationId xmlns:a16="http://schemas.microsoft.com/office/drawing/2014/main" id="{36BAADD6-ABAE-4751-9483-35E99B72C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375" y="5068888"/>
              <a:ext cx="590550" cy="250825"/>
            </a:xfrm>
            <a:custGeom>
              <a:avLst/>
              <a:gdLst>
                <a:gd name="T0" fmla="*/ 529 w 744"/>
                <a:gd name="T1" fmla="*/ 305 h 316"/>
                <a:gd name="T2" fmla="*/ 503 w 744"/>
                <a:gd name="T3" fmla="*/ 289 h 316"/>
                <a:gd name="T4" fmla="*/ 451 w 744"/>
                <a:gd name="T5" fmla="*/ 251 h 316"/>
                <a:gd name="T6" fmla="*/ 411 w 744"/>
                <a:gd name="T7" fmla="*/ 220 h 316"/>
                <a:gd name="T8" fmla="*/ 366 w 744"/>
                <a:gd name="T9" fmla="*/ 221 h 316"/>
                <a:gd name="T10" fmla="*/ 312 w 744"/>
                <a:gd name="T11" fmla="*/ 216 h 316"/>
                <a:gd name="T12" fmla="*/ 244 w 744"/>
                <a:gd name="T13" fmla="*/ 203 h 316"/>
                <a:gd name="T14" fmla="*/ 131 w 744"/>
                <a:gd name="T15" fmla="*/ 227 h 316"/>
                <a:gd name="T16" fmla="*/ 51 w 744"/>
                <a:gd name="T17" fmla="*/ 241 h 316"/>
                <a:gd name="T18" fmla="*/ 7 w 744"/>
                <a:gd name="T19" fmla="*/ 246 h 316"/>
                <a:gd name="T20" fmla="*/ 8 w 744"/>
                <a:gd name="T21" fmla="*/ 241 h 316"/>
                <a:gd name="T22" fmla="*/ 34 w 744"/>
                <a:gd name="T23" fmla="*/ 216 h 316"/>
                <a:gd name="T24" fmla="*/ 71 w 744"/>
                <a:gd name="T25" fmla="*/ 189 h 316"/>
                <a:gd name="T26" fmla="*/ 111 w 744"/>
                <a:gd name="T27" fmla="*/ 161 h 316"/>
                <a:gd name="T28" fmla="*/ 163 w 744"/>
                <a:gd name="T29" fmla="*/ 128 h 316"/>
                <a:gd name="T30" fmla="*/ 219 w 744"/>
                <a:gd name="T31" fmla="*/ 81 h 316"/>
                <a:gd name="T32" fmla="*/ 270 w 744"/>
                <a:gd name="T33" fmla="*/ 62 h 316"/>
                <a:gd name="T34" fmla="*/ 314 w 744"/>
                <a:gd name="T35" fmla="*/ 58 h 316"/>
                <a:gd name="T36" fmla="*/ 346 w 744"/>
                <a:gd name="T37" fmla="*/ 54 h 316"/>
                <a:gd name="T38" fmla="*/ 378 w 744"/>
                <a:gd name="T39" fmla="*/ 49 h 316"/>
                <a:gd name="T40" fmla="*/ 463 w 744"/>
                <a:gd name="T41" fmla="*/ 38 h 316"/>
                <a:gd name="T42" fmla="*/ 547 w 744"/>
                <a:gd name="T43" fmla="*/ 26 h 316"/>
                <a:gd name="T44" fmla="*/ 573 w 744"/>
                <a:gd name="T45" fmla="*/ 22 h 316"/>
                <a:gd name="T46" fmla="*/ 683 w 744"/>
                <a:gd name="T47" fmla="*/ 2 h 316"/>
                <a:gd name="T48" fmla="*/ 697 w 744"/>
                <a:gd name="T49" fmla="*/ 12 h 316"/>
                <a:gd name="T50" fmla="*/ 691 w 744"/>
                <a:gd name="T51" fmla="*/ 33 h 316"/>
                <a:gd name="T52" fmla="*/ 680 w 744"/>
                <a:gd name="T53" fmla="*/ 43 h 316"/>
                <a:gd name="T54" fmla="*/ 700 w 744"/>
                <a:gd name="T55" fmla="*/ 45 h 316"/>
                <a:gd name="T56" fmla="*/ 730 w 744"/>
                <a:gd name="T57" fmla="*/ 60 h 316"/>
                <a:gd name="T58" fmla="*/ 727 w 744"/>
                <a:gd name="T59" fmla="*/ 98 h 316"/>
                <a:gd name="T60" fmla="*/ 711 w 744"/>
                <a:gd name="T61" fmla="*/ 121 h 316"/>
                <a:gd name="T62" fmla="*/ 673 w 744"/>
                <a:gd name="T63" fmla="*/ 128 h 316"/>
                <a:gd name="T64" fmla="*/ 671 w 744"/>
                <a:gd name="T65" fmla="*/ 146 h 316"/>
                <a:gd name="T66" fmla="*/ 671 w 744"/>
                <a:gd name="T67" fmla="*/ 164 h 316"/>
                <a:gd name="T68" fmla="*/ 686 w 744"/>
                <a:gd name="T69" fmla="*/ 164 h 316"/>
                <a:gd name="T70" fmla="*/ 692 w 744"/>
                <a:gd name="T71" fmla="*/ 182 h 316"/>
                <a:gd name="T72" fmla="*/ 653 w 744"/>
                <a:gd name="T73" fmla="*/ 208 h 316"/>
                <a:gd name="T74" fmla="*/ 608 w 744"/>
                <a:gd name="T75" fmla="*/ 240 h 316"/>
                <a:gd name="T76" fmla="*/ 577 w 744"/>
                <a:gd name="T77" fmla="*/ 287 h 316"/>
                <a:gd name="T78" fmla="*/ 561 w 744"/>
                <a:gd name="T79" fmla="*/ 309 h 316"/>
                <a:gd name="T80" fmla="*/ 544 w 744"/>
                <a:gd name="T81" fmla="*/ 316 h 316"/>
                <a:gd name="T82" fmla="*/ 529 w 744"/>
                <a:gd name="T83" fmla="*/ 30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4" h="316">
                  <a:moveTo>
                    <a:pt x="529" y="305"/>
                  </a:moveTo>
                  <a:cubicBezTo>
                    <a:pt x="521" y="300"/>
                    <a:pt x="509" y="292"/>
                    <a:pt x="503" y="289"/>
                  </a:cubicBezTo>
                  <a:cubicBezTo>
                    <a:pt x="496" y="286"/>
                    <a:pt x="473" y="269"/>
                    <a:pt x="451" y="251"/>
                  </a:cubicBezTo>
                  <a:cubicBezTo>
                    <a:pt x="411" y="220"/>
                    <a:pt x="411" y="220"/>
                    <a:pt x="411" y="220"/>
                  </a:cubicBezTo>
                  <a:cubicBezTo>
                    <a:pt x="366" y="221"/>
                    <a:pt x="366" y="221"/>
                    <a:pt x="366" y="221"/>
                  </a:cubicBezTo>
                  <a:cubicBezTo>
                    <a:pt x="328" y="223"/>
                    <a:pt x="320" y="222"/>
                    <a:pt x="312" y="216"/>
                  </a:cubicBezTo>
                  <a:cubicBezTo>
                    <a:pt x="297" y="204"/>
                    <a:pt x="289" y="203"/>
                    <a:pt x="244" y="203"/>
                  </a:cubicBezTo>
                  <a:cubicBezTo>
                    <a:pt x="200" y="204"/>
                    <a:pt x="169" y="210"/>
                    <a:pt x="131" y="227"/>
                  </a:cubicBezTo>
                  <a:cubicBezTo>
                    <a:pt x="111" y="237"/>
                    <a:pt x="107" y="238"/>
                    <a:pt x="51" y="241"/>
                  </a:cubicBezTo>
                  <a:cubicBezTo>
                    <a:pt x="31" y="243"/>
                    <a:pt x="11" y="245"/>
                    <a:pt x="7" y="246"/>
                  </a:cubicBezTo>
                  <a:cubicBezTo>
                    <a:pt x="0" y="248"/>
                    <a:pt x="0" y="247"/>
                    <a:pt x="8" y="241"/>
                  </a:cubicBezTo>
                  <a:cubicBezTo>
                    <a:pt x="13" y="237"/>
                    <a:pt x="25" y="226"/>
                    <a:pt x="34" y="216"/>
                  </a:cubicBezTo>
                  <a:cubicBezTo>
                    <a:pt x="43" y="207"/>
                    <a:pt x="60" y="194"/>
                    <a:pt x="71" y="189"/>
                  </a:cubicBezTo>
                  <a:cubicBezTo>
                    <a:pt x="82" y="183"/>
                    <a:pt x="100" y="171"/>
                    <a:pt x="111" y="161"/>
                  </a:cubicBezTo>
                  <a:cubicBezTo>
                    <a:pt x="122" y="151"/>
                    <a:pt x="145" y="136"/>
                    <a:pt x="163" y="128"/>
                  </a:cubicBezTo>
                  <a:cubicBezTo>
                    <a:pt x="196" y="112"/>
                    <a:pt x="214" y="97"/>
                    <a:pt x="219" y="81"/>
                  </a:cubicBezTo>
                  <a:cubicBezTo>
                    <a:pt x="222" y="68"/>
                    <a:pt x="230" y="65"/>
                    <a:pt x="270" y="62"/>
                  </a:cubicBezTo>
                  <a:cubicBezTo>
                    <a:pt x="290" y="60"/>
                    <a:pt x="310" y="58"/>
                    <a:pt x="314" y="58"/>
                  </a:cubicBezTo>
                  <a:cubicBezTo>
                    <a:pt x="319" y="57"/>
                    <a:pt x="333" y="55"/>
                    <a:pt x="346" y="54"/>
                  </a:cubicBezTo>
                  <a:cubicBezTo>
                    <a:pt x="359" y="52"/>
                    <a:pt x="373" y="50"/>
                    <a:pt x="378" y="49"/>
                  </a:cubicBezTo>
                  <a:cubicBezTo>
                    <a:pt x="383" y="49"/>
                    <a:pt x="421" y="43"/>
                    <a:pt x="463" y="38"/>
                  </a:cubicBezTo>
                  <a:cubicBezTo>
                    <a:pt x="505" y="32"/>
                    <a:pt x="542" y="27"/>
                    <a:pt x="547" y="26"/>
                  </a:cubicBezTo>
                  <a:cubicBezTo>
                    <a:pt x="551" y="25"/>
                    <a:pt x="563" y="23"/>
                    <a:pt x="573" y="22"/>
                  </a:cubicBezTo>
                  <a:cubicBezTo>
                    <a:pt x="602" y="18"/>
                    <a:pt x="656" y="8"/>
                    <a:pt x="683" y="2"/>
                  </a:cubicBezTo>
                  <a:cubicBezTo>
                    <a:pt x="690" y="0"/>
                    <a:pt x="693" y="2"/>
                    <a:pt x="697" y="12"/>
                  </a:cubicBezTo>
                  <a:cubicBezTo>
                    <a:pt x="702" y="23"/>
                    <a:pt x="701" y="25"/>
                    <a:pt x="691" y="33"/>
                  </a:cubicBezTo>
                  <a:cubicBezTo>
                    <a:pt x="680" y="43"/>
                    <a:pt x="680" y="43"/>
                    <a:pt x="680" y="43"/>
                  </a:cubicBezTo>
                  <a:cubicBezTo>
                    <a:pt x="700" y="45"/>
                    <a:pt x="700" y="45"/>
                    <a:pt x="700" y="45"/>
                  </a:cubicBezTo>
                  <a:cubicBezTo>
                    <a:pt x="715" y="48"/>
                    <a:pt x="723" y="51"/>
                    <a:pt x="730" y="60"/>
                  </a:cubicBezTo>
                  <a:cubicBezTo>
                    <a:pt x="744" y="75"/>
                    <a:pt x="744" y="80"/>
                    <a:pt x="727" y="98"/>
                  </a:cubicBezTo>
                  <a:cubicBezTo>
                    <a:pt x="719" y="107"/>
                    <a:pt x="712" y="117"/>
                    <a:pt x="711" y="121"/>
                  </a:cubicBezTo>
                  <a:cubicBezTo>
                    <a:pt x="709" y="127"/>
                    <a:pt x="691" y="130"/>
                    <a:pt x="673" y="128"/>
                  </a:cubicBezTo>
                  <a:cubicBezTo>
                    <a:pt x="671" y="128"/>
                    <a:pt x="670" y="136"/>
                    <a:pt x="671" y="146"/>
                  </a:cubicBezTo>
                  <a:cubicBezTo>
                    <a:pt x="671" y="164"/>
                    <a:pt x="671" y="164"/>
                    <a:pt x="671" y="164"/>
                  </a:cubicBezTo>
                  <a:cubicBezTo>
                    <a:pt x="686" y="164"/>
                    <a:pt x="686" y="164"/>
                    <a:pt x="686" y="164"/>
                  </a:cubicBezTo>
                  <a:cubicBezTo>
                    <a:pt x="703" y="164"/>
                    <a:pt x="704" y="167"/>
                    <a:pt x="692" y="182"/>
                  </a:cubicBezTo>
                  <a:cubicBezTo>
                    <a:pt x="674" y="203"/>
                    <a:pt x="667" y="208"/>
                    <a:pt x="653" y="208"/>
                  </a:cubicBezTo>
                  <a:cubicBezTo>
                    <a:pt x="641" y="208"/>
                    <a:pt x="635" y="212"/>
                    <a:pt x="608" y="240"/>
                  </a:cubicBezTo>
                  <a:cubicBezTo>
                    <a:pt x="581" y="268"/>
                    <a:pt x="577" y="274"/>
                    <a:pt x="577" y="287"/>
                  </a:cubicBezTo>
                  <a:cubicBezTo>
                    <a:pt x="577" y="300"/>
                    <a:pt x="575" y="302"/>
                    <a:pt x="561" y="309"/>
                  </a:cubicBezTo>
                  <a:cubicBezTo>
                    <a:pt x="552" y="312"/>
                    <a:pt x="544" y="316"/>
                    <a:pt x="544" y="316"/>
                  </a:cubicBezTo>
                  <a:cubicBezTo>
                    <a:pt x="543" y="316"/>
                    <a:pt x="536" y="311"/>
                    <a:pt x="529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1">
              <a:extLst>
                <a:ext uri="{FF2B5EF4-FFF2-40B4-BE49-F238E27FC236}">
                  <a16:creationId xmlns:a16="http://schemas.microsoft.com/office/drawing/2014/main" id="{568CB7A2-7BEC-47FB-9DE8-ABE03CDDF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613" y="5122863"/>
              <a:ext cx="552450" cy="152400"/>
            </a:xfrm>
            <a:custGeom>
              <a:avLst/>
              <a:gdLst>
                <a:gd name="T0" fmla="*/ 0 w 696"/>
                <a:gd name="T1" fmla="*/ 186 h 191"/>
                <a:gd name="T2" fmla="*/ 19 w 696"/>
                <a:gd name="T3" fmla="*/ 135 h 191"/>
                <a:gd name="T4" fmla="*/ 46 w 696"/>
                <a:gd name="T5" fmla="*/ 66 h 191"/>
                <a:gd name="T6" fmla="*/ 69 w 696"/>
                <a:gd name="T7" fmla="*/ 37 h 191"/>
                <a:gd name="T8" fmla="*/ 128 w 696"/>
                <a:gd name="T9" fmla="*/ 34 h 191"/>
                <a:gd name="T10" fmla="*/ 184 w 696"/>
                <a:gd name="T11" fmla="*/ 24 h 191"/>
                <a:gd name="T12" fmla="*/ 290 w 696"/>
                <a:gd name="T13" fmla="*/ 14 h 191"/>
                <a:gd name="T14" fmla="*/ 669 w 696"/>
                <a:gd name="T15" fmla="*/ 1 h 191"/>
                <a:gd name="T16" fmla="*/ 696 w 696"/>
                <a:gd name="T17" fmla="*/ 1 h 191"/>
                <a:gd name="T18" fmla="*/ 678 w 696"/>
                <a:gd name="T19" fmla="*/ 28 h 191"/>
                <a:gd name="T20" fmla="*/ 641 w 696"/>
                <a:gd name="T21" fmla="*/ 49 h 191"/>
                <a:gd name="T22" fmla="*/ 589 w 696"/>
                <a:gd name="T23" fmla="*/ 83 h 191"/>
                <a:gd name="T24" fmla="*/ 548 w 696"/>
                <a:gd name="T25" fmla="*/ 111 h 191"/>
                <a:gd name="T26" fmla="*/ 518 w 696"/>
                <a:gd name="T27" fmla="*/ 133 h 191"/>
                <a:gd name="T28" fmla="*/ 486 w 696"/>
                <a:gd name="T29" fmla="*/ 160 h 191"/>
                <a:gd name="T30" fmla="*/ 464 w 696"/>
                <a:gd name="T31" fmla="*/ 176 h 191"/>
                <a:gd name="T32" fmla="*/ 228 w 696"/>
                <a:gd name="T33" fmla="*/ 186 h 191"/>
                <a:gd name="T34" fmla="*/ 17 w 696"/>
                <a:gd name="T35" fmla="*/ 190 h 191"/>
                <a:gd name="T36" fmla="*/ 0 w 696"/>
                <a:gd name="T37" fmla="*/ 18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6" h="191">
                  <a:moveTo>
                    <a:pt x="0" y="186"/>
                  </a:moveTo>
                  <a:cubicBezTo>
                    <a:pt x="0" y="175"/>
                    <a:pt x="8" y="152"/>
                    <a:pt x="19" y="135"/>
                  </a:cubicBezTo>
                  <a:cubicBezTo>
                    <a:pt x="33" y="112"/>
                    <a:pt x="44" y="87"/>
                    <a:pt x="46" y="66"/>
                  </a:cubicBezTo>
                  <a:cubicBezTo>
                    <a:pt x="49" y="47"/>
                    <a:pt x="56" y="38"/>
                    <a:pt x="69" y="37"/>
                  </a:cubicBezTo>
                  <a:cubicBezTo>
                    <a:pt x="74" y="37"/>
                    <a:pt x="100" y="35"/>
                    <a:pt x="128" y="34"/>
                  </a:cubicBezTo>
                  <a:cubicBezTo>
                    <a:pt x="170" y="32"/>
                    <a:pt x="179" y="30"/>
                    <a:pt x="184" y="24"/>
                  </a:cubicBezTo>
                  <a:cubicBezTo>
                    <a:pt x="189" y="17"/>
                    <a:pt x="199" y="16"/>
                    <a:pt x="290" y="14"/>
                  </a:cubicBezTo>
                  <a:cubicBezTo>
                    <a:pt x="556" y="7"/>
                    <a:pt x="616" y="5"/>
                    <a:pt x="669" y="1"/>
                  </a:cubicBezTo>
                  <a:cubicBezTo>
                    <a:pt x="684" y="0"/>
                    <a:pt x="696" y="0"/>
                    <a:pt x="696" y="1"/>
                  </a:cubicBezTo>
                  <a:cubicBezTo>
                    <a:pt x="696" y="7"/>
                    <a:pt x="686" y="22"/>
                    <a:pt x="678" y="28"/>
                  </a:cubicBezTo>
                  <a:cubicBezTo>
                    <a:pt x="674" y="32"/>
                    <a:pt x="657" y="42"/>
                    <a:pt x="641" y="49"/>
                  </a:cubicBezTo>
                  <a:cubicBezTo>
                    <a:pt x="625" y="57"/>
                    <a:pt x="601" y="72"/>
                    <a:pt x="589" y="83"/>
                  </a:cubicBezTo>
                  <a:cubicBezTo>
                    <a:pt x="576" y="94"/>
                    <a:pt x="558" y="106"/>
                    <a:pt x="548" y="111"/>
                  </a:cubicBezTo>
                  <a:cubicBezTo>
                    <a:pt x="538" y="115"/>
                    <a:pt x="524" y="125"/>
                    <a:pt x="518" y="133"/>
                  </a:cubicBezTo>
                  <a:cubicBezTo>
                    <a:pt x="511" y="141"/>
                    <a:pt x="497" y="153"/>
                    <a:pt x="486" y="160"/>
                  </a:cubicBezTo>
                  <a:cubicBezTo>
                    <a:pt x="475" y="168"/>
                    <a:pt x="465" y="174"/>
                    <a:pt x="464" y="176"/>
                  </a:cubicBezTo>
                  <a:cubicBezTo>
                    <a:pt x="459" y="182"/>
                    <a:pt x="415" y="183"/>
                    <a:pt x="228" y="186"/>
                  </a:cubicBezTo>
                  <a:cubicBezTo>
                    <a:pt x="121" y="187"/>
                    <a:pt x="26" y="189"/>
                    <a:pt x="17" y="190"/>
                  </a:cubicBezTo>
                  <a:cubicBezTo>
                    <a:pt x="5" y="191"/>
                    <a:pt x="0" y="190"/>
                    <a:pt x="0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2">
              <a:extLst>
                <a:ext uri="{FF2B5EF4-FFF2-40B4-BE49-F238E27FC236}">
                  <a16:creationId xmlns:a16="http://schemas.microsoft.com/office/drawing/2014/main" id="{1126FE9E-7AF1-4F2D-BB17-62A894B7B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5" y="4276725"/>
              <a:ext cx="474663" cy="954088"/>
            </a:xfrm>
            <a:custGeom>
              <a:avLst/>
              <a:gdLst>
                <a:gd name="T0" fmla="*/ 476 w 598"/>
                <a:gd name="T1" fmla="*/ 1199 h 1203"/>
                <a:gd name="T2" fmla="*/ 336 w 598"/>
                <a:gd name="T3" fmla="*/ 1160 h 1203"/>
                <a:gd name="T4" fmla="*/ 295 w 598"/>
                <a:gd name="T5" fmla="*/ 1095 h 1203"/>
                <a:gd name="T6" fmla="*/ 278 w 598"/>
                <a:gd name="T7" fmla="*/ 1030 h 1203"/>
                <a:gd name="T8" fmla="*/ 248 w 598"/>
                <a:gd name="T9" fmla="*/ 995 h 1203"/>
                <a:gd name="T10" fmla="*/ 229 w 598"/>
                <a:gd name="T11" fmla="*/ 974 h 1203"/>
                <a:gd name="T12" fmla="*/ 209 w 598"/>
                <a:gd name="T13" fmla="*/ 951 h 1203"/>
                <a:gd name="T14" fmla="*/ 181 w 598"/>
                <a:gd name="T15" fmla="*/ 919 h 1203"/>
                <a:gd name="T16" fmla="*/ 136 w 598"/>
                <a:gd name="T17" fmla="*/ 883 h 1203"/>
                <a:gd name="T18" fmla="*/ 87 w 598"/>
                <a:gd name="T19" fmla="*/ 851 h 1203"/>
                <a:gd name="T20" fmla="*/ 88 w 598"/>
                <a:gd name="T21" fmla="*/ 806 h 1203"/>
                <a:gd name="T22" fmla="*/ 81 w 598"/>
                <a:gd name="T23" fmla="*/ 731 h 1203"/>
                <a:gd name="T24" fmla="*/ 69 w 598"/>
                <a:gd name="T25" fmla="*/ 678 h 1203"/>
                <a:gd name="T26" fmla="*/ 56 w 598"/>
                <a:gd name="T27" fmla="*/ 646 h 1203"/>
                <a:gd name="T28" fmla="*/ 51 w 598"/>
                <a:gd name="T29" fmla="*/ 605 h 1203"/>
                <a:gd name="T30" fmla="*/ 49 w 598"/>
                <a:gd name="T31" fmla="*/ 538 h 1203"/>
                <a:gd name="T32" fmla="*/ 43 w 598"/>
                <a:gd name="T33" fmla="*/ 506 h 1203"/>
                <a:gd name="T34" fmla="*/ 53 w 598"/>
                <a:gd name="T35" fmla="*/ 477 h 1203"/>
                <a:gd name="T36" fmla="*/ 42 w 598"/>
                <a:gd name="T37" fmla="*/ 432 h 1203"/>
                <a:gd name="T38" fmla="*/ 27 w 598"/>
                <a:gd name="T39" fmla="*/ 400 h 1203"/>
                <a:gd name="T40" fmla="*/ 18 w 598"/>
                <a:gd name="T41" fmla="*/ 361 h 1203"/>
                <a:gd name="T42" fmla="*/ 4 w 598"/>
                <a:gd name="T43" fmla="*/ 319 h 1203"/>
                <a:gd name="T44" fmla="*/ 14 w 598"/>
                <a:gd name="T45" fmla="*/ 252 h 1203"/>
                <a:gd name="T46" fmla="*/ 28 w 598"/>
                <a:gd name="T47" fmla="*/ 207 h 1203"/>
                <a:gd name="T48" fmla="*/ 18 w 598"/>
                <a:gd name="T49" fmla="*/ 182 h 1203"/>
                <a:gd name="T50" fmla="*/ 15 w 598"/>
                <a:gd name="T51" fmla="*/ 142 h 1203"/>
                <a:gd name="T52" fmla="*/ 32 w 598"/>
                <a:gd name="T53" fmla="*/ 115 h 1203"/>
                <a:gd name="T54" fmla="*/ 63 w 598"/>
                <a:gd name="T55" fmla="*/ 72 h 1203"/>
                <a:gd name="T56" fmla="*/ 85 w 598"/>
                <a:gd name="T57" fmla="*/ 19 h 1203"/>
                <a:gd name="T58" fmla="*/ 90 w 598"/>
                <a:gd name="T59" fmla="*/ 1 h 1203"/>
                <a:gd name="T60" fmla="*/ 273 w 598"/>
                <a:gd name="T61" fmla="*/ 67 h 1203"/>
                <a:gd name="T62" fmla="*/ 355 w 598"/>
                <a:gd name="T63" fmla="*/ 97 h 1203"/>
                <a:gd name="T64" fmla="*/ 392 w 598"/>
                <a:gd name="T65" fmla="*/ 122 h 1203"/>
                <a:gd name="T66" fmla="*/ 368 w 598"/>
                <a:gd name="T67" fmla="*/ 188 h 1203"/>
                <a:gd name="T68" fmla="*/ 329 w 598"/>
                <a:gd name="T69" fmla="*/ 300 h 1203"/>
                <a:gd name="T70" fmla="*/ 300 w 598"/>
                <a:gd name="T71" fmla="*/ 380 h 1203"/>
                <a:gd name="T72" fmla="*/ 300 w 598"/>
                <a:gd name="T73" fmla="*/ 440 h 1203"/>
                <a:gd name="T74" fmla="*/ 326 w 598"/>
                <a:gd name="T75" fmla="*/ 487 h 1203"/>
                <a:gd name="T76" fmla="*/ 578 w 598"/>
                <a:gd name="T77" fmla="*/ 958 h 1203"/>
                <a:gd name="T78" fmla="*/ 581 w 598"/>
                <a:gd name="T79" fmla="*/ 990 h 1203"/>
                <a:gd name="T80" fmla="*/ 589 w 598"/>
                <a:gd name="T81" fmla="*/ 1034 h 1203"/>
                <a:gd name="T82" fmla="*/ 580 w 598"/>
                <a:gd name="T83" fmla="*/ 1062 h 1203"/>
                <a:gd name="T84" fmla="*/ 558 w 598"/>
                <a:gd name="T85" fmla="*/ 1083 h 1203"/>
                <a:gd name="T86" fmla="*/ 535 w 598"/>
                <a:gd name="T87" fmla="*/ 1115 h 1203"/>
                <a:gd name="T88" fmla="*/ 529 w 598"/>
                <a:gd name="T89" fmla="*/ 1163 h 1203"/>
                <a:gd name="T90" fmla="*/ 516 w 598"/>
                <a:gd name="T91" fmla="*/ 1189 h 1203"/>
                <a:gd name="T92" fmla="*/ 476 w 598"/>
                <a:gd name="T93" fmla="*/ 1199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98" h="1203">
                  <a:moveTo>
                    <a:pt x="476" y="1199"/>
                  </a:moveTo>
                  <a:cubicBezTo>
                    <a:pt x="470" y="1195"/>
                    <a:pt x="386" y="1172"/>
                    <a:pt x="336" y="1160"/>
                  </a:cubicBezTo>
                  <a:cubicBezTo>
                    <a:pt x="300" y="1152"/>
                    <a:pt x="297" y="1147"/>
                    <a:pt x="295" y="1095"/>
                  </a:cubicBezTo>
                  <a:cubicBezTo>
                    <a:pt x="293" y="1056"/>
                    <a:pt x="292" y="1053"/>
                    <a:pt x="278" y="1030"/>
                  </a:cubicBezTo>
                  <a:cubicBezTo>
                    <a:pt x="270" y="1017"/>
                    <a:pt x="257" y="1001"/>
                    <a:pt x="248" y="995"/>
                  </a:cubicBezTo>
                  <a:cubicBezTo>
                    <a:pt x="240" y="989"/>
                    <a:pt x="231" y="980"/>
                    <a:pt x="229" y="974"/>
                  </a:cubicBezTo>
                  <a:cubicBezTo>
                    <a:pt x="226" y="968"/>
                    <a:pt x="217" y="957"/>
                    <a:pt x="209" y="951"/>
                  </a:cubicBezTo>
                  <a:cubicBezTo>
                    <a:pt x="201" y="944"/>
                    <a:pt x="188" y="930"/>
                    <a:pt x="181" y="919"/>
                  </a:cubicBezTo>
                  <a:cubicBezTo>
                    <a:pt x="167" y="899"/>
                    <a:pt x="145" y="881"/>
                    <a:pt x="136" y="883"/>
                  </a:cubicBezTo>
                  <a:cubicBezTo>
                    <a:pt x="127" y="885"/>
                    <a:pt x="97" y="866"/>
                    <a:pt x="87" y="851"/>
                  </a:cubicBezTo>
                  <a:cubicBezTo>
                    <a:pt x="76" y="835"/>
                    <a:pt x="76" y="818"/>
                    <a:pt x="88" y="806"/>
                  </a:cubicBezTo>
                  <a:cubicBezTo>
                    <a:pt x="97" y="796"/>
                    <a:pt x="95" y="779"/>
                    <a:pt x="81" y="731"/>
                  </a:cubicBezTo>
                  <a:cubicBezTo>
                    <a:pt x="74" y="707"/>
                    <a:pt x="69" y="684"/>
                    <a:pt x="69" y="678"/>
                  </a:cubicBezTo>
                  <a:cubicBezTo>
                    <a:pt x="69" y="673"/>
                    <a:pt x="63" y="658"/>
                    <a:pt x="56" y="646"/>
                  </a:cubicBezTo>
                  <a:cubicBezTo>
                    <a:pt x="41" y="621"/>
                    <a:pt x="40" y="620"/>
                    <a:pt x="51" y="605"/>
                  </a:cubicBezTo>
                  <a:cubicBezTo>
                    <a:pt x="62" y="588"/>
                    <a:pt x="61" y="555"/>
                    <a:pt x="49" y="538"/>
                  </a:cubicBezTo>
                  <a:cubicBezTo>
                    <a:pt x="41" y="528"/>
                    <a:pt x="41" y="523"/>
                    <a:pt x="43" y="506"/>
                  </a:cubicBezTo>
                  <a:cubicBezTo>
                    <a:pt x="44" y="496"/>
                    <a:pt x="49" y="482"/>
                    <a:pt x="53" y="477"/>
                  </a:cubicBezTo>
                  <a:cubicBezTo>
                    <a:pt x="64" y="463"/>
                    <a:pt x="60" y="447"/>
                    <a:pt x="42" y="432"/>
                  </a:cubicBezTo>
                  <a:cubicBezTo>
                    <a:pt x="29" y="420"/>
                    <a:pt x="27" y="416"/>
                    <a:pt x="27" y="400"/>
                  </a:cubicBezTo>
                  <a:cubicBezTo>
                    <a:pt x="26" y="389"/>
                    <a:pt x="22" y="372"/>
                    <a:pt x="18" y="361"/>
                  </a:cubicBezTo>
                  <a:cubicBezTo>
                    <a:pt x="13" y="351"/>
                    <a:pt x="7" y="332"/>
                    <a:pt x="4" y="319"/>
                  </a:cubicBezTo>
                  <a:cubicBezTo>
                    <a:pt x="0" y="298"/>
                    <a:pt x="1" y="294"/>
                    <a:pt x="14" y="25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8" y="158"/>
                    <a:pt x="8" y="157"/>
                    <a:pt x="15" y="142"/>
                  </a:cubicBezTo>
                  <a:cubicBezTo>
                    <a:pt x="19" y="133"/>
                    <a:pt x="26" y="121"/>
                    <a:pt x="32" y="115"/>
                  </a:cubicBezTo>
                  <a:cubicBezTo>
                    <a:pt x="37" y="109"/>
                    <a:pt x="51" y="90"/>
                    <a:pt x="63" y="72"/>
                  </a:cubicBezTo>
                  <a:cubicBezTo>
                    <a:pt x="82" y="44"/>
                    <a:pt x="85" y="36"/>
                    <a:pt x="85" y="19"/>
                  </a:cubicBezTo>
                  <a:cubicBezTo>
                    <a:pt x="86" y="6"/>
                    <a:pt x="87" y="0"/>
                    <a:pt x="90" y="1"/>
                  </a:cubicBezTo>
                  <a:cubicBezTo>
                    <a:pt x="95" y="2"/>
                    <a:pt x="207" y="42"/>
                    <a:pt x="273" y="67"/>
                  </a:cubicBezTo>
                  <a:cubicBezTo>
                    <a:pt x="296" y="75"/>
                    <a:pt x="333" y="89"/>
                    <a:pt x="355" y="97"/>
                  </a:cubicBezTo>
                  <a:cubicBezTo>
                    <a:pt x="396" y="111"/>
                    <a:pt x="396" y="112"/>
                    <a:pt x="392" y="122"/>
                  </a:cubicBezTo>
                  <a:cubicBezTo>
                    <a:pt x="390" y="128"/>
                    <a:pt x="379" y="157"/>
                    <a:pt x="368" y="188"/>
                  </a:cubicBezTo>
                  <a:cubicBezTo>
                    <a:pt x="358" y="218"/>
                    <a:pt x="340" y="268"/>
                    <a:pt x="329" y="300"/>
                  </a:cubicBezTo>
                  <a:cubicBezTo>
                    <a:pt x="317" y="331"/>
                    <a:pt x="305" y="367"/>
                    <a:pt x="300" y="380"/>
                  </a:cubicBezTo>
                  <a:cubicBezTo>
                    <a:pt x="292" y="403"/>
                    <a:pt x="292" y="430"/>
                    <a:pt x="300" y="440"/>
                  </a:cubicBezTo>
                  <a:cubicBezTo>
                    <a:pt x="302" y="443"/>
                    <a:pt x="314" y="463"/>
                    <a:pt x="326" y="487"/>
                  </a:cubicBezTo>
                  <a:cubicBezTo>
                    <a:pt x="399" y="625"/>
                    <a:pt x="574" y="953"/>
                    <a:pt x="578" y="958"/>
                  </a:cubicBezTo>
                  <a:cubicBezTo>
                    <a:pt x="580" y="961"/>
                    <a:pt x="582" y="975"/>
                    <a:pt x="581" y="990"/>
                  </a:cubicBezTo>
                  <a:cubicBezTo>
                    <a:pt x="580" y="1012"/>
                    <a:pt x="582" y="1022"/>
                    <a:pt x="589" y="1034"/>
                  </a:cubicBezTo>
                  <a:cubicBezTo>
                    <a:pt x="598" y="1053"/>
                    <a:pt x="597" y="1057"/>
                    <a:pt x="580" y="1062"/>
                  </a:cubicBezTo>
                  <a:cubicBezTo>
                    <a:pt x="570" y="1064"/>
                    <a:pt x="564" y="1069"/>
                    <a:pt x="558" y="1083"/>
                  </a:cubicBezTo>
                  <a:cubicBezTo>
                    <a:pt x="552" y="1093"/>
                    <a:pt x="542" y="1107"/>
                    <a:pt x="535" y="1115"/>
                  </a:cubicBezTo>
                  <a:cubicBezTo>
                    <a:pt x="518" y="1131"/>
                    <a:pt x="516" y="1150"/>
                    <a:pt x="529" y="1163"/>
                  </a:cubicBezTo>
                  <a:cubicBezTo>
                    <a:pt x="541" y="1176"/>
                    <a:pt x="539" y="1180"/>
                    <a:pt x="516" y="1189"/>
                  </a:cubicBezTo>
                  <a:cubicBezTo>
                    <a:pt x="486" y="1202"/>
                    <a:pt x="483" y="1203"/>
                    <a:pt x="476" y="1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3">
              <a:extLst>
                <a:ext uri="{FF2B5EF4-FFF2-40B4-BE49-F238E27FC236}">
                  <a16:creationId xmlns:a16="http://schemas.microsoft.com/office/drawing/2014/main" id="{EA6CCBFE-C630-4C75-B3D0-F9C757755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6063" y="4806950"/>
              <a:ext cx="388938" cy="387350"/>
            </a:xfrm>
            <a:custGeom>
              <a:avLst/>
              <a:gdLst>
                <a:gd name="T0" fmla="*/ 432 w 490"/>
                <a:gd name="T1" fmla="*/ 482 h 489"/>
                <a:gd name="T2" fmla="*/ 421 w 490"/>
                <a:gd name="T3" fmla="*/ 476 h 489"/>
                <a:gd name="T4" fmla="*/ 423 w 490"/>
                <a:gd name="T5" fmla="*/ 457 h 489"/>
                <a:gd name="T6" fmla="*/ 234 w 490"/>
                <a:gd name="T7" fmla="*/ 426 h 489"/>
                <a:gd name="T8" fmla="*/ 54 w 490"/>
                <a:gd name="T9" fmla="*/ 425 h 489"/>
                <a:gd name="T10" fmla="*/ 53 w 490"/>
                <a:gd name="T11" fmla="*/ 415 h 489"/>
                <a:gd name="T12" fmla="*/ 58 w 490"/>
                <a:gd name="T13" fmla="*/ 307 h 489"/>
                <a:gd name="T14" fmla="*/ 58 w 490"/>
                <a:gd name="T15" fmla="*/ 177 h 489"/>
                <a:gd name="T16" fmla="*/ 56 w 490"/>
                <a:gd name="T17" fmla="*/ 148 h 489"/>
                <a:gd name="T18" fmla="*/ 41 w 490"/>
                <a:gd name="T19" fmla="*/ 124 h 489"/>
                <a:gd name="T20" fmla="*/ 33 w 490"/>
                <a:gd name="T21" fmla="*/ 101 h 489"/>
                <a:gd name="T22" fmla="*/ 27 w 490"/>
                <a:gd name="T23" fmla="*/ 59 h 489"/>
                <a:gd name="T24" fmla="*/ 8 w 490"/>
                <a:gd name="T25" fmla="*/ 29 h 489"/>
                <a:gd name="T26" fmla="*/ 2 w 490"/>
                <a:gd name="T27" fmla="*/ 5 h 489"/>
                <a:gd name="T28" fmla="*/ 25 w 490"/>
                <a:gd name="T29" fmla="*/ 1 h 489"/>
                <a:gd name="T30" fmla="*/ 168 w 490"/>
                <a:gd name="T31" fmla="*/ 5 h 489"/>
                <a:gd name="T32" fmla="*/ 293 w 490"/>
                <a:gd name="T33" fmla="*/ 11 h 489"/>
                <a:gd name="T34" fmla="*/ 299 w 490"/>
                <a:gd name="T35" fmla="*/ 22 h 489"/>
                <a:gd name="T36" fmla="*/ 306 w 490"/>
                <a:gd name="T37" fmla="*/ 79 h 489"/>
                <a:gd name="T38" fmla="*/ 332 w 490"/>
                <a:gd name="T39" fmla="*/ 113 h 489"/>
                <a:gd name="T40" fmla="*/ 360 w 490"/>
                <a:gd name="T41" fmla="*/ 151 h 489"/>
                <a:gd name="T42" fmla="*/ 378 w 490"/>
                <a:gd name="T43" fmla="*/ 177 h 489"/>
                <a:gd name="T44" fmla="*/ 403 w 490"/>
                <a:gd name="T45" fmla="*/ 232 h 489"/>
                <a:gd name="T46" fmla="*/ 400 w 490"/>
                <a:gd name="T47" fmla="*/ 266 h 489"/>
                <a:gd name="T48" fmla="*/ 433 w 490"/>
                <a:gd name="T49" fmla="*/ 292 h 489"/>
                <a:gd name="T50" fmla="*/ 467 w 490"/>
                <a:gd name="T51" fmla="*/ 322 h 489"/>
                <a:gd name="T52" fmla="*/ 474 w 490"/>
                <a:gd name="T53" fmla="*/ 352 h 489"/>
                <a:gd name="T54" fmla="*/ 485 w 490"/>
                <a:gd name="T55" fmla="*/ 383 h 489"/>
                <a:gd name="T56" fmla="*/ 489 w 490"/>
                <a:gd name="T57" fmla="*/ 400 h 489"/>
                <a:gd name="T58" fmla="*/ 474 w 490"/>
                <a:gd name="T59" fmla="*/ 428 h 489"/>
                <a:gd name="T60" fmla="*/ 458 w 490"/>
                <a:gd name="T61" fmla="*/ 462 h 489"/>
                <a:gd name="T62" fmla="*/ 432 w 490"/>
                <a:gd name="T63" fmla="*/ 48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0" h="489">
                  <a:moveTo>
                    <a:pt x="432" y="482"/>
                  </a:moveTo>
                  <a:cubicBezTo>
                    <a:pt x="426" y="479"/>
                    <a:pt x="421" y="477"/>
                    <a:pt x="421" y="476"/>
                  </a:cubicBezTo>
                  <a:cubicBezTo>
                    <a:pt x="420" y="476"/>
                    <a:pt x="421" y="468"/>
                    <a:pt x="423" y="457"/>
                  </a:cubicBezTo>
                  <a:cubicBezTo>
                    <a:pt x="429" y="425"/>
                    <a:pt x="438" y="427"/>
                    <a:pt x="234" y="426"/>
                  </a:cubicBezTo>
                  <a:cubicBezTo>
                    <a:pt x="54" y="425"/>
                    <a:pt x="54" y="425"/>
                    <a:pt x="54" y="42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0" y="367"/>
                    <a:pt x="52" y="334"/>
                    <a:pt x="58" y="307"/>
                  </a:cubicBezTo>
                  <a:cubicBezTo>
                    <a:pt x="61" y="296"/>
                    <a:pt x="60" y="212"/>
                    <a:pt x="58" y="177"/>
                  </a:cubicBezTo>
                  <a:cubicBezTo>
                    <a:pt x="57" y="166"/>
                    <a:pt x="56" y="153"/>
                    <a:pt x="56" y="148"/>
                  </a:cubicBezTo>
                  <a:cubicBezTo>
                    <a:pt x="56" y="143"/>
                    <a:pt x="49" y="132"/>
                    <a:pt x="41" y="124"/>
                  </a:cubicBezTo>
                  <a:cubicBezTo>
                    <a:pt x="28" y="111"/>
                    <a:pt x="27" y="110"/>
                    <a:pt x="33" y="101"/>
                  </a:cubicBezTo>
                  <a:cubicBezTo>
                    <a:pt x="44" y="84"/>
                    <a:pt x="43" y="73"/>
                    <a:pt x="27" y="59"/>
                  </a:cubicBezTo>
                  <a:cubicBezTo>
                    <a:pt x="18" y="51"/>
                    <a:pt x="11" y="41"/>
                    <a:pt x="8" y="29"/>
                  </a:cubicBezTo>
                  <a:cubicBezTo>
                    <a:pt x="6" y="19"/>
                    <a:pt x="3" y="9"/>
                    <a:pt x="2" y="5"/>
                  </a:cubicBezTo>
                  <a:cubicBezTo>
                    <a:pt x="0" y="0"/>
                    <a:pt x="3" y="0"/>
                    <a:pt x="25" y="1"/>
                  </a:cubicBezTo>
                  <a:cubicBezTo>
                    <a:pt x="38" y="1"/>
                    <a:pt x="103" y="3"/>
                    <a:pt x="168" y="5"/>
                  </a:cubicBezTo>
                  <a:cubicBezTo>
                    <a:pt x="233" y="6"/>
                    <a:pt x="289" y="9"/>
                    <a:pt x="293" y="11"/>
                  </a:cubicBezTo>
                  <a:cubicBezTo>
                    <a:pt x="296" y="13"/>
                    <a:pt x="299" y="18"/>
                    <a:pt x="299" y="22"/>
                  </a:cubicBezTo>
                  <a:cubicBezTo>
                    <a:pt x="299" y="29"/>
                    <a:pt x="303" y="63"/>
                    <a:pt x="306" y="79"/>
                  </a:cubicBezTo>
                  <a:cubicBezTo>
                    <a:pt x="307" y="84"/>
                    <a:pt x="319" y="99"/>
                    <a:pt x="332" y="113"/>
                  </a:cubicBezTo>
                  <a:cubicBezTo>
                    <a:pt x="347" y="128"/>
                    <a:pt x="357" y="142"/>
                    <a:pt x="360" y="151"/>
                  </a:cubicBezTo>
                  <a:cubicBezTo>
                    <a:pt x="363" y="161"/>
                    <a:pt x="369" y="171"/>
                    <a:pt x="378" y="177"/>
                  </a:cubicBezTo>
                  <a:cubicBezTo>
                    <a:pt x="411" y="203"/>
                    <a:pt x="409" y="197"/>
                    <a:pt x="403" y="232"/>
                  </a:cubicBezTo>
                  <a:cubicBezTo>
                    <a:pt x="400" y="249"/>
                    <a:pt x="398" y="264"/>
                    <a:pt x="400" y="266"/>
                  </a:cubicBezTo>
                  <a:cubicBezTo>
                    <a:pt x="401" y="268"/>
                    <a:pt x="416" y="279"/>
                    <a:pt x="433" y="292"/>
                  </a:cubicBezTo>
                  <a:cubicBezTo>
                    <a:pt x="450" y="305"/>
                    <a:pt x="466" y="318"/>
                    <a:pt x="467" y="322"/>
                  </a:cubicBezTo>
                  <a:cubicBezTo>
                    <a:pt x="469" y="326"/>
                    <a:pt x="472" y="339"/>
                    <a:pt x="474" y="352"/>
                  </a:cubicBezTo>
                  <a:cubicBezTo>
                    <a:pt x="477" y="379"/>
                    <a:pt x="478" y="383"/>
                    <a:pt x="485" y="383"/>
                  </a:cubicBezTo>
                  <a:cubicBezTo>
                    <a:pt x="488" y="383"/>
                    <a:pt x="490" y="388"/>
                    <a:pt x="489" y="400"/>
                  </a:cubicBezTo>
                  <a:cubicBezTo>
                    <a:pt x="487" y="413"/>
                    <a:pt x="484" y="419"/>
                    <a:pt x="474" y="428"/>
                  </a:cubicBezTo>
                  <a:cubicBezTo>
                    <a:pt x="465" y="437"/>
                    <a:pt x="461" y="444"/>
                    <a:pt x="458" y="462"/>
                  </a:cubicBezTo>
                  <a:cubicBezTo>
                    <a:pt x="453" y="486"/>
                    <a:pt x="449" y="489"/>
                    <a:pt x="432" y="4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4">
              <a:extLst>
                <a:ext uri="{FF2B5EF4-FFF2-40B4-BE49-F238E27FC236}">
                  <a16:creationId xmlns:a16="http://schemas.microsoft.com/office/drawing/2014/main" id="{1B498676-8B06-452C-8D01-C12F8D6BE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938" y="4929188"/>
              <a:ext cx="457200" cy="212725"/>
            </a:xfrm>
            <a:custGeom>
              <a:avLst/>
              <a:gdLst>
                <a:gd name="T0" fmla="*/ 1 w 578"/>
                <a:gd name="T1" fmla="*/ 248 h 269"/>
                <a:gd name="T2" fmla="*/ 6 w 578"/>
                <a:gd name="T3" fmla="*/ 222 h 269"/>
                <a:gd name="T4" fmla="*/ 33 w 578"/>
                <a:gd name="T5" fmla="*/ 217 h 269"/>
                <a:gd name="T6" fmla="*/ 59 w 578"/>
                <a:gd name="T7" fmla="*/ 211 h 269"/>
                <a:gd name="T8" fmla="*/ 75 w 578"/>
                <a:gd name="T9" fmla="*/ 197 h 269"/>
                <a:gd name="T10" fmla="*/ 93 w 578"/>
                <a:gd name="T11" fmla="*/ 169 h 269"/>
                <a:gd name="T12" fmla="*/ 116 w 578"/>
                <a:gd name="T13" fmla="*/ 143 h 269"/>
                <a:gd name="T14" fmla="*/ 164 w 578"/>
                <a:gd name="T15" fmla="*/ 138 h 269"/>
                <a:gd name="T16" fmla="*/ 213 w 578"/>
                <a:gd name="T17" fmla="*/ 125 h 269"/>
                <a:gd name="T18" fmla="*/ 246 w 578"/>
                <a:gd name="T19" fmla="*/ 113 h 269"/>
                <a:gd name="T20" fmla="*/ 301 w 578"/>
                <a:gd name="T21" fmla="*/ 65 h 269"/>
                <a:gd name="T22" fmla="*/ 316 w 578"/>
                <a:gd name="T23" fmla="*/ 45 h 269"/>
                <a:gd name="T24" fmla="*/ 334 w 578"/>
                <a:gd name="T25" fmla="*/ 41 h 269"/>
                <a:gd name="T26" fmla="*/ 351 w 578"/>
                <a:gd name="T27" fmla="*/ 39 h 269"/>
                <a:gd name="T28" fmla="*/ 352 w 578"/>
                <a:gd name="T29" fmla="*/ 19 h 269"/>
                <a:gd name="T30" fmla="*/ 353 w 578"/>
                <a:gd name="T31" fmla="*/ 0 h 269"/>
                <a:gd name="T32" fmla="*/ 367 w 578"/>
                <a:gd name="T33" fmla="*/ 2 h 269"/>
                <a:gd name="T34" fmla="*/ 397 w 578"/>
                <a:gd name="T35" fmla="*/ 16 h 269"/>
                <a:gd name="T36" fmla="*/ 485 w 578"/>
                <a:gd name="T37" fmla="*/ 33 h 269"/>
                <a:gd name="T38" fmla="*/ 523 w 578"/>
                <a:gd name="T39" fmla="*/ 41 h 269"/>
                <a:gd name="T40" fmla="*/ 529 w 578"/>
                <a:gd name="T41" fmla="*/ 63 h 269"/>
                <a:gd name="T42" fmla="*/ 562 w 578"/>
                <a:gd name="T43" fmla="*/ 125 h 269"/>
                <a:gd name="T44" fmla="*/ 578 w 578"/>
                <a:gd name="T45" fmla="*/ 145 h 269"/>
                <a:gd name="T46" fmla="*/ 569 w 578"/>
                <a:gd name="T47" fmla="*/ 152 h 269"/>
                <a:gd name="T48" fmla="*/ 514 w 578"/>
                <a:gd name="T49" fmla="*/ 207 h 269"/>
                <a:gd name="T50" fmla="*/ 472 w 578"/>
                <a:gd name="T51" fmla="*/ 239 h 269"/>
                <a:gd name="T52" fmla="*/ 177 w 578"/>
                <a:gd name="T53" fmla="*/ 247 h 269"/>
                <a:gd name="T54" fmla="*/ 130 w 578"/>
                <a:gd name="T55" fmla="*/ 248 h 269"/>
                <a:gd name="T56" fmla="*/ 98 w 578"/>
                <a:gd name="T57" fmla="*/ 256 h 269"/>
                <a:gd name="T58" fmla="*/ 44 w 578"/>
                <a:gd name="T59" fmla="*/ 266 h 269"/>
                <a:gd name="T60" fmla="*/ 0 w 578"/>
                <a:gd name="T61" fmla="*/ 269 h 269"/>
                <a:gd name="T62" fmla="*/ 1 w 578"/>
                <a:gd name="T63" fmla="*/ 24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8" h="269">
                  <a:moveTo>
                    <a:pt x="1" y="248"/>
                  </a:moveTo>
                  <a:cubicBezTo>
                    <a:pt x="2" y="236"/>
                    <a:pt x="4" y="224"/>
                    <a:pt x="6" y="222"/>
                  </a:cubicBezTo>
                  <a:cubicBezTo>
                    <a:pt x="8" y="219"/>
                    <a:pt x="19" y="217"/>
                    <a:pt x="33" y="217"/>
                  </a:cubicBezTo>
                  <a:cubicBezTo>
                    <a:pt x="50" y="217"/>
                    <a:pt x="58" y="215"/>
                    <a:pt x="59" y="211"/>
                  </a:cubicBezTo>
                  <a:cubicBezTo>
                    <a:pt x="60" y="208"/>
                    <a:pt x="67" y="201"/>
                    <a:pt x="75" y="197"/>
                  </a:cubicBezTo>
                  <a:cubicBezTo>
                    <a:pt x="85" y="191"/>
                    <a:pt x="89" y="185"/>
                    <a:pt x="93" y="169"/>
                  </a:cubicBezTo>
                  <a:cubicBezTo>
                    <a:pt x="98" y="150"/>
                    <a:pt x="99" y="149"/>
                    <a:pt x="116" y="143"/>
                  </a:cubicBezTo>
                  <a:cubicBezTo>
                    <a:pt x="127" y="140"/>
                    <a:pt x="148" y="137"/>
                    <a:pt x="164" y="138"/>
                  </a:cubicBezTo>
                  <a:cubicBezTo>
                    <a:pt x="190" y="138"/>
                    <a:pt x="195" y="136"/>
                    <a:pt x="213" y="125"/>
                  </a:cubicBezTo>
                  <a:cubicBezTo>
                    <a:pt x="225" y="118"/>
                    <a:pt x="239" y="113"/>
                    <a:pt x="246" y="113"/>
                  </a:cubicBezTo>
                  <a:cubicBezTo>
                    <a:pt x="260" y="113"/>
                    <a:pt x="274" y="100"/>
                    <a:pt x="301" y="65"/>
                  </a:cubicBezTo>
                  <a:cubicBezTo>
                    <a:pt x="308" y="55"/>
                    <a:pt x="315" y="46"/>
                    <a:pt x="316" y="45"/>
                  </a:cubicBezTo>
                  <a:cubicBezTo>
                    <a:pt x="316" y="44"/>
                    <a:pt x="325" y="42"/>
                    <a:pt x="334" y="41"/>
                  </a:cubicBezTo>
                  <a:cubicBezTo>
                    <a:pt x="351" y="39"/>
                    <a:pt x="351" y="39"/>
                    <a:pt x="351" y="39"/>
                  </a:cubicBezTo>
                  <a:cubicBezTo>
                    <a:pt x="352" y="19"/>
                    <a:pt x="352" y="19"/>
                    <a:pt x="352" y="19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67" y="2"/>
                    <a:pt x="367" y="2"/>
                    <a:pt x="367" y="2"/>
                  </a:cubicBezTo>
                  <a:cubicBezTo>
                    <a:pt x="375" y="4"/>
                    <a:pt x="388" y="10"/>
                    <a:pt x="397" y="16"/>
                  </a:cubicBezTo>
                  <a:cubicBezTo>
                    <a:pt x="415" y="29"/>
                    <a:pt x="441" y="34"/>
                    <a:pt x="485" y="33"/>
                  </a:cubicBezTo>
                  <a:cubicBezTo>
                    <a:pt x="511" y="32"/>
                    <a:pt x="516" y="33"/>
                    <a:pt x="523" y="41"/>
                  </a:cubicBezTo>
                  <a:cubicBezTo>
                    <a:pt x="528" y="46"/>
                    <a:pt x="530" y="54"/>
                    <a:pt x="529" y="63"/>
                  </a:cubicBezTo>
                  <a:cubicBezTo>
                    <a:pt x="528" y="79"/>
                    <a:pt x="537" y="95"/>
                    <a:pt x="562" y="125"/>
                  </a:cubicBezTo>
                  <a:cubicBezTo>
                    <a:pt x="578" y="145"/>
                    <a:pt x="578" y="145"/>
                    <a:pt x="578" y="145"/>
                  </a:cubicBezTo>
                  <a:cubicBezTo>
                    <a:pt x="569" y="152"/>
                    <a:pt x="569" y="152"/>
                    <a:pt x="569" y="152"/>
                  </a:cubicBezTo>
                  <a:cubicBezTo>
                    <a:pt x="557" y="159"/>
                    <a:pt x="552" y="164"/>
                    <a:pt x="514" y="207"/>
                  </a:cubicBezTo>
                  <a:cubicBezTo>
                    <a:pt x="490" y="235"/>
                    <a:pt x="484" y="239"/>
                    <a:pt x="472" y="239"/>
                  </a:cubicBezTo>
                  <a:cubicBezTo>
                    <a:pt x="435" y="240"/>
                    <a:pt x="192" y="246"/>
                    <a:pt x="177" y="247"/>
                  </a:cubicBezTo>
                  <a:cubicBezTo>
                    <a:pt x="167" y="247"/>
                    <a:pt x="146" y="248"/>
                    <a:pt x="130" y="248"/>
                  </a:cubicBezTo>
                  <a:cubicBezTo>
                    <a:pt x="106" y="248"/>
                    <a:pt x="100" y="250"/>
                    <a:pt x="98" y="256"/>
                  </a:cubicBezTo>
                  <a:cubicBezTo>
                    <a:pt x="94" y="264"/>
                    <a:pt x="98" y="263"/>
                    <a:pt x="44" y="266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1" y="248"/>
                    <a:pt x="1" y="248"/>
                    <a:pt x="1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5">
              <a:extLst>
                <a:ext uri="{FF2B5EF4-FFF2-40B4-BE49-F238E27FC236}">
                  <a16:creationId xmlns:a16="http://schemas.microsoft.com/office/drawing/2014/main" id="{EA336AF6-7DC2-4469-A30D-EE2161FB9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6813" y="5118100"/>
              <a:ext cx="26988" cy="15875"/>
            </a:xfrm>
            <a:custGeom>
              <a:avLst/>
              <a:gdLst>
                <a:gd name="T0" fmla="*/ 12 w 34"/>
                <a:gd name="T1" fmla="*/ 16 h 20"/>
                <a:gd name="T2" fmla="*/ 20 w 34"/>
                <a:gd name="T3" fmla="*/ 3 h 20"/>
                <a:gd name="T4" fmla="*/ 26 w 34"/>
                <a:gd name="T5" fmla="*/ 17 h 20"/>
                <a:gd name="T6" fmla="*/ 12 w 34"/>
                <a:gd name="T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20">
                  <a:moveTo>
                    <a:pt x="12" y="16"/>
                  </a:moveTo>
                  <a:cubicBezTo>
                    <a:pt x="0" y="10"/>
                    <a:pt x="6" y="0"/>
                    <a:pt x="20" y="3"/>
                  </a:cubicBezTo>
                  <a:cubicBezTo>
                    <a:pt x="32" y="6"/>
                    <a:pt x="34" y="10"/>
                    <a:pt x="26" y="17"/>
                  </a:cubicBezTo>
                  <a:cubicBezTo>
                    <a:pt x="22" y="20"/>
                    <a:pt x="18" y="19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6">
              <a:extLst>
                <a:ext uri="{FF2B5EF4-FFF2-40B4-BE49-F238E27FC236}">
                  <a16:creationId xmlns:a16="http://schemas.microsoft.com/office/drawing/2014/main" id="{314C1379-6310-4261-86A0-A3954DA90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0" y="5010150"/>
              <a:ext cx="114300" cy="109538"/>
            </a:xfrm>
            <a:custGeom>
              <a:avLst/>
              <a:gdLst>
                <a:gd name="T0" fmla="*/ 57 w 143"/>
                <a:gd name="T1" fmla="*/ 130 h 139"/>
                <a:gd name="T2" fmla="*/ 51 w 143"/>
                <a:gd name="T3" fmla="*/ 123 h 139"/>
                <a:gd name="T4" fmla="*/ 23 w 143"/>
                <a:gd name="T5" fmla="*/ 79 h 139"/>
                <a:gd name="T6" fmla="*/ 11 w 143"/>
                <a:gd name="T7" fmla="*/ 46 h 139"/>
                <a:gd name="T8" fmla="*/ 8 w 143"/>
                <a:gd name="T9" fmla="*/ 12 h 139"/>
                <a:gd name="T10" fmla="*/ 74 w 143"/>
                <a:gd name="T11" fmla="*/ 10 h 139"/>
                <a:gd name="T12" fmla="*/ 84 w 143"/>
                <a:gd name="T13" fmla="*/ 15 h 139"/>
                <a:gd name="T14" fmla="*/ 87 w 143"/>
                <a:gd name="T15" fmla="*/ 18 h 139"/>
                <a:gd name="T16" fmla="*/ 92 w 143"/>
                <a:gd name="T17" fmla="*/ 27 h 139"/>
                <a:gd name="T18" fmla="*/ 102 w 143"/>
                <a:gd name="T19" fmla="*/ 39 h 139"/>
                <a:gd name="T20" fmla="*/ 114 w 143"/>
                <a:gd name="T21" fmla="*/ 44 h 139"/>
                <a:gd name="T22" fmla="*/ 131 w 143"/>
                <a:gd name="T23" fmla="*/ 51 h 139"/>
                <a:gd name="T24" fmla="*/ 105 w 143"/>
                <a:gd name="T25" fmla="*/ 101 h 139"/>
                <a:gd name="T26" fmla="*/ 87 w 143"/>
                <a:gd name="T27" fmla="*/ 117 h 139"/>
                <a:gd name="T28" fmla="*/ 69 w 143"/>
                <a:gd name="T29" fmla="*/ 138 h 139"/>
                <a:gd name="T30" fmla="*/ 57 w 143"/>
                <a:gd name="T31" fmla="*/ 13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39">
                  <a:moveTo>
                    <a:pt x="57" y="130"/>
                  </a:moveTo>
                  <a:cubicBezTo>
                    <a:pt x="52" y="126"/>
                    <a:pt x="49" y="123"/>
                    <a:pt x="51" y="123"/>
                  </a:cubicBezTo>
                  <a:cubicBezTo>
                    <a:pt x="55" y="123"/>
                    <a:pt x="37" y="94"/>
                    <a:pt x="23" y="79"/>
                  </a:cubicBezTo>
                  <a:cubicBezTo>
                    <a:pt x="7" y="61"/>
                    <a:pt x="4" y="52"/>
                    <a:pt x="11" y="46"/>
                  </a:cubicBezTo>
                  <a:cubicBezTo>
                    <a:pt x="17" y="42"/>
                    <a:pt x="15" y="21"/>
                    <a:pt x="8" y="12"/>
                  </a:cubicBezTo>
                  <a:cubicBezTo>
                    <a:pt x="0" y="1"/>
                    <a:pt x="63" y="0"/>
                    <a:pt x="74" y="10"/>
                  </a:cubicBezTo>
                  <a:cubicBezTo>
                    <a:pt x="76" y="12"/>
                    <a:pt x="81" y="15"/>
                    <a:pt x="84" y="15"/>
                  </a:cubicBezTo>
                  <a:cubicBezTo>
                    <a:pt x="87" y="15"/>
                    <a:pt x="88" y="16"/>
                    <a:pt x="87" y="18"/>
                  </a:cubicBezTo>
                  <a:cubicBezTo>
                    <a:pt x="86" y="20"/>
                    <a:pt x="88" y="24"/>
                    <a:pt x="92" y="27"/>
                  </a:cubicBezTo>
                  <a:cubicBezTo>
                    <a:pt x="96" y="30"/>
                    <a:pt x="100" y="36"/>
                    <a:pt x="102" y="39"/>
                  </a:cubicBezTo>
                  <a:cubicBezTo>
                    <a:pt x="104" y="44"/>
                    <a:pt x="107" y="46"/>
                    <a:pt x="114" y="44"/>
                  </a:cubicBezTo>
                  <a:cubicBezTo>
                    <a:pt x="121" y="43"/>
                    <a:pt x="126" y="45"/>
                    <a:pt x="131" y="51"/>
                  </a:cubicBezTo>
                  <a:cubicBezTo>
                    <a:pt x="143" y="70"/>
                    <a:pt x="136" y="84"/>
                    <a:pt x="105" y="101"/>
                  </a:cubicBezTo>
                  <a:cubicBezTo>
                    <a:pt x="97" y="106"/>
                    <a:pt x="89" y="113"/>
                    <a:pt x="87" y="117"/>
                  </a:cubicBezTo>
                  <a:cubicBezTo>
                    <a:pt x="81" y="128"/>
                    <a:pt x="73" y="139"/>
                    <a:pt x="69" y="138"/>
                  </a:cubicBezTo>
                  <a:cubicBezTo>
                    <a:pt x="68" y="138"/>
                    <a:pt x="63" y="135"/>
                    <a:pt x="57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7">
              <a:extLst>
                <a:ext uri="{FF2B5EF4-FFF2-40B4-BE49-F238E27FC236}">
                  <a16:creationId xmlns:a16="http://schemas.microsoft.com/office/drawing/2014/main" id="{C91C3B4E-7318-4364-8D7C-C96C1886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4575" y="4864100"/>
              <a:ext cx="474663" cy="255588"/>
            </a:xfrm>
            <a:custGeom>
              <a:avLst/>
              <a:gdLst>
                <a:gd name="T0" fmla="*/ 26 w 598"/>
                <a:gd name="T1" fmla="*/ 290 h 323"/>
                <a:gd name="T2" fmla="*/ 87 w 598"/>
                <a:gd name="T3" fmla="*/ 238 h 323"/>
                <a:gd name="T4" fmla="*/ 94 w 598"/>
                <a:gd name="T5" fmla="*/ 244 h 323"/>
                <a:gd name="T6" fmla="*/ 108 w 598"/>
                <a:gd name="T7" fmla="*/ 249 h 323"/>
                <a:gd name="T8" fmla="*/ 166 w 598"/>
                <a:gd name="T9" fmla="*/ 237 h 323"/>
                <a:gd name="T10" fmla="*/ 216 w 598"/>
                <a:gd name="T11" fmla="*/ 210 h 323"/>
                <a:gd name="T12" fmla="*/ 229 w 598"/>
                <a:gd name="T13" fmla="*/ 188 h 323"/>
                <a:gd name="T14" fmla="*/ 250 w 598"/>
                <a:gd name="T15" fmla="*/ 144 h 323"/>
                <a:gd name="T16" fmla="*/ 265 w 598"/>
                <a:gd name="T17" fmla="*/ 107 h 323"/>
                <a:gd name="T18" fmla="*/ 284 w 598"/>
                <a:gd name="T19" fmla="*/ 102 h 323"/>
                <a:gd name="T20" fmla="*/ 315 w 598"/>
                <a:gd name="T21" fmla="*/ 79 h 323"/>
                <a:gd name="T22" fmla="*/ 340 w 598"/>
                <a:gd name="T23" fmla="*/ 42 h 323"/>
                <a:gd name="T24" fmla="*/ 361 w 598"/>
                <a:gd name="T25" fmla="*/ 20 h 323"/>
                <a:gd name="T26" fmla="*/ 372 w 598"/>
                <a:gd name="T27" fmla="*/ 12 h 323"/>
                <a:gd name="T28" fmla="*/ 406 w 598"/>
                <a:gd name="T29" fmla="*/ 8 h 323"/>
                <a:gd name="T30" fmla="*/ 418 w 598"/>
                <a:gd name="T31" fmla="*/ 8 h 323"/>
                <a:gd name="T32" fmla="*/ 429 w 598"/>
                <a:gd name="T33" fmla="*/ 16 h 323"/>
                <a:gd name="T34" fmla="*/ 447 w 598"/>
                <a:gd name="T35" fmla="*/ 22 h 323"/>
                <a:gd name="T36" fmla="*/ 455 w 598"/>
                <a:gd name="T37" fmla="*/ 38 h 323"/>
                <a:gd name="T38" fmla="*/ 456 w 598"/>
                <a:gd name="T39" fmla="*/ 64 h 323"/>
                <a:gd name="T40" fmla="*/ 487 w 598"/>
                <a:gd name="T41" fmla="*/ 91 h 323"/>
                <a:gd name="T42" fmla="*/ 523 w 598"/>
                <a:gd name="T43" fmla="*/ 106 h 323"/>
                <a:gd name="T44" fmla="*/ 538 w 598"/>
                <a:gd name="T45" fmla="*/ 126 h 323"/>
                <a:gd name="T46" fmla="*/ 546 w 598"/>
                <a:gd name="T47" fmla="*/ 145 h 323"/>
                <a:gd name="T48" fmla="*/ 558 w 598"/>
                <a:gd name="T49" fmla="*/ 179 h 323"/>
                <a:gd name="T50" fmla="*/ 571 w 598"/>
                <a:gd name="T51" fmla="*/ 207 h 323"/>
                <a:gd name="T52" fmla="*/ 598 w 598"/>
                <a:gd name="T53" fmla="*/ 240 h 323"/>
                <a:gd name="T54" fmla="*/ 593 w 598"/>
                <a:gd name="T55" fmla="*/ 248 h 323"/>
                <a:gd name="T56" fmla="*/ 540 w 598"/>
                <a:gd name="T57" fmla="*/ 258 h 323"/>
                <a:gd name="T58" fmla="*/ 358 w 598"/>
                <a:gd name="T59" fmla="*/ 286 h 323"/>
                <a:gd name="T60" fmla="*/ 330 w 598"/>
                <a:gd name="T61" fmla="*/ 290 h 323"/>
                <a:gd name="T62" fmla="*/ 301 w 598"/>
                <a:gd name="T63" fmla="*/ 293 h 323"/>
                <a:gd name="T64" fmla="*/ 271 w 598"/>
                <a:gd name="T65" fmla="*/ 297 h 323"/>
                <a:gd name="T66" fmla="*/ 184 w 598"/>
                <a:gd name="T67" fmla="*/ 308 h 323"/>
                <a:gd name="T68" fmla="*/ 124 w 598"/>
                <a:gd name="T69" fmla="*/ 314 h 323"/>
                <a:gd name="T70" fmla="*/ 60 w 598"/>
                <a:gd name="T71" fmla="*/ 318 h 323"/>
                <a:gd name="T72" fmla="*/ 4 w 598"/>
                <a:gd name="T73" fmla="*/ 322 h 323"/>
                <a:gd name="T74" fmla="*/ 26 w 598"/>
                <a:gd name="T75" fmla="*/ 29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8" h="323">
                  <a:moveTo>
                    <a:pt x="26" y="290"/>
                  </a:moveTo>
                  <a:cubicBezTo>
                    <a:pt x="58" y="251"/>
                    <a:pt x="78" y="234"/>
                    <a:pt x="87" y="238"/>
                  </a:cubicBezTo>
                  <a:cubicBezTo>
                    <a:pt x="91" y="239"/>
                    <a:pt x="94" y="242"/>
                    <a:pt x="94" y="244"/>
                  </a:cubicBezTo>
                  <a:cubicBezTo>
                    <a:pt x="94" y="245"/>
                    <a:pt x="100" y="248"/>
                    <a:pt x="108" y="249"/>
                  </a:cubicBezTo>
                  <a:cubicBezTo>
                    <a:pt x="118" y="251"/>
                    <a:pt x="133" y="248"/>
                    <a:pt x="166" y="237"/>
                  </a:cubicBezTo>
                  <a:cubicBezTo>
                    <a:pt x="206" y="224"/>
                    <a:pt x="211" y="221"/>
                    <a:pt x="216" y="210"/>
                  </a:cubicBezTo>
                  <a:cubicBezTo>
                    <a:pt x="219" y="203"/>
                    <a:pt x="225" y="193"/>
                    <a:pt x="229" y="188"/>
                  </a:cubicBezTo>
                  <a:cubicBezTo>
                    <a:pt x="233" y="182"/>
                    <a:pt x="242" y="162"/>
                    <a:pt x="250" y="144"/>
                  </a:cubicBezTo>
                  <a:cubicBezTo>
                    <a:pt x="257" y="125"/>
                    <a:pt x="264" y="108"/>
                    <a:pt x="265" y="107"/>
                  </a:cubicBezTo>
                  <a:cubicBezTo>
                    <a:pt x="267" y="105"/>
                    <a:pt x="275" y="103"/>
                    <a:pt x="284" y="102"/>
                  </a:cubicBezTo>
                  <a:cubicBezTo>
                    <a:pt x="311" y="98"/>
                    <a:pt x="313" y="96"/>
                    <a:pt x="315" y="79"/>
                  </a:cubicBezTo>
                  <a:cubicBezTo>
                    <a:pt x="318" y="65"/>
                    <a:pt x="322" y="58"/>
                    <a:pt x="340" y="42"/>
                  </a:cubicBezTo>
                  <a:cubicBezTo>
                    <a:pt x="352" y="32"/>
                    <a:pt x="361" y="22"/>
                    <a:pt x="361" y="20"/>
                  </a:cubicBezTo>
                  <a:cubicBezTo>
                    <a:pt x="360" y="10"/>
                    <a:pt x="362" y="8"/>
                    <a:pt x="372" y="12"/>
                  </a:cubicBezTo>
                  <a:cubicBezTo>
                    <a:pt x="388" y="18"/>
                    <a:pt x="401" y="16"/>
                    <a:pt x="406" y="8"/>
                  </a:cubicBezTo>
                  <a:cubicBezTo>
                    <a:pt x="410" y="0"/>
                    <a:pt x="410" y="0"/>
                    <a:pt x="418" y="8"/>
                  </a:cubicBezTo>
                  <a:cubicBezTo>
                    <a:pt x="422" y="12"/>
                    <a:pt x="427" y="16"/>
                    <a:pt x="429" y="16"/>
                  </a:cubicBezTo>
                  <a:cubicBezTo>
                    <a:pt x="431" y="16"/>
                    <a:pt x="439" y="18"/>
                    <a:pt x="447" y="22"/>
                  </a:cubicBezTo>
                  <a:cubicBezTo>
                    <a:pt x="462" y="28"/>
                    <a:pt x="462" y="28"/>
                    <a:pt x="455" y="38"/>
                  </a:cubicBezTo>
                  <a:cubicBezTo>
                    <a:pt x="449" y="47"/>
                    <a:pt x="449" y="49"/>
                    <a:pt x="456" y="64"/>
                  </a:cubicBezTo>
                  <a:cubicBezTo>
                    <a:pt x="462" y="76"/>
                    <a:pt x="468" y="82"/>
                    <a:pt x="487" y="91"/>
                  </a:cubicBezTo>
                  <a:cubicBezTo>
                    <a:pt x="501" y="98"/>
                    <a:pt x="517" y="104"/>
                    <a:pt x="523" y="106"/>
                  </a:cubicBezTo>
                  <a:cubicBezTo>
                    <a:pt x="535" y="109"/>
                    <a:pt x="545" y="121"/>
                    <a:pt x="538" y="126"/>
                  </a:cubicBezTo>
                  <a:cubicBezTo>
                    <a:pt x="535" y="127"/>
                    <a:pt x="539" y="135"/>
                    <a:pt x="546" y="145"/>
                  </a:cubicBezTo>
                  <a:cubicBezTo>
                    <a:pt x="554" y="157"/>
                    <a:pt x="558" y="167"/>
                    <a:pt x="558" y="179"/>
                  </a:cubicBezTo>
                  <a:cubicBezTo>
                    <a:pt x="559" y="192"/>
                    <a:pt x="562" y="198"/>
                    <a:pt x="571" y="207"/>
                  </a:cubicBezTo>
                  <a:cubicBezTo>
                    <a:pt x="596" y="229"/>
                    <a:pt x="598" y="232"/>
                    <a:pt x="598" y="240"/>
                  </a:cubicBezTo>
                  <a:cubicBezTo>
                    <a:pt x="598" y="244"/>
                    <a:pt x="596" y="248"/>
                    <a:pt x="593" y="248"/>
                  </a:cubicBezTo>
                  <a:cubicBezTo>
                    <a:pt x="585" y="248"/>
                    <a:pt x="571" y="251"/>
                    <a:pt x="540" y="258"/>
                  </a:cubicBezTo>
                  <a:cubicBezTo>
                    <a:pt x="512" y="264"/>
                    <a:pt x="399" y="281"/>
                    <a:pt x="358" y="286"/>
                  </a:cubicBezTo>
                  <a:cubicBezTo>
                    <a:pt x="346" y="287"/>
                    <a:pt x="333" y="289"/>
                    <a:pt x="330" y="290"/>
                  </a:cubicBezTo>
                  <a:cubicBezTo>
                    <a:pt x="326" y="290"/>
                    <a:pt x="314" y="292"/>
                    <a:pt x="301" y="293"/>
                  </a:cubicBezTo>
                  <a:cubicBezTo>
                    <a:pt x="289" y="295"/>
                    <a:pt x="275" y="296"/>
                    <a:pt x="271" y="297"/>
                  </a:cubicBezTo>
                  <a:cubicBezTo>
                    <a:pt x="258" y="300"/>
                    <a:pt x="229" y="303"/>
                    <a:pt x="184" y="308"/>
                  </a:cubicBezTo>
                  <a:cubicBezTo>
                    <a:pt x="160" y="310"/>
                    <a:pt x="133" y="313"/>
                    <a:pt x="124" y="314"/>
                  </a:cubicBezTo>
                  <a:cubicBezTo>
                    <a:pt x="115" y="314"/>
                    <a:pt x="86" y="316"/>
                    <a:pt x="60" y="318"/>
                  </a:cubicBezTo>
                  <a:cubicBezTo>
                    <a:pt x="33" y="319"/>
                    <a:pt x="8" y="321"/>
                    <a:pt x="4" y="322"/>
                  </a:cubicBezTo>
                  <a:cubicBezTo>
                    <a:pt x="0" y="323"/>
                    <a:pt x="9" y="310"/>
                    <a:pt x="26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8">
              <a:extLst>
                <a:ext uri="{FF2B5EF4-FFF2-40B4-BE49-F238E27FC236}">
                  <a16:creationId xmlns:a16="http://schemas.microsoft.com/office/drawing/2014/main" id="{B23F2BBF-6895-44B9-B0A4-F943684FA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713" y="4648200"/>
              <a:ext cx="247650" cy="452438"/>
            </a:xfrm>
            <a:custGeom>
              <a:avLst/>
              <a:gdLst>
                <a:gd name="T0" fmla="*/ 175 w 312"/>
                <a:gd name="T1" fmla="*/ 562 h 571"/>
                <a:gd name="T2" fmla="*/ 130 w 312"/>
                <a:gd name="T3" fmla="*/ 482 h 571"/>
                <a:gd name="T4" fmla="*/ 102 w 312"/>
                <a:gd name="T5" fmla="*/ 449 h 571"/>
                <a:gd name="T6" fmla="*/ 106 w 312"/>
                <a:gd name="T7" fmla="*/ 416 h 571"/>
                <a:gd name="T8" fmla="*/ 81 w 312"/>
                <a:gd name="T9" fmla="*/ 373 h 571"/>
                <a:gd name="T10" fmla="*/ 60 w 312"/>
                <a:gd name="T11" fmla="*/ 341 h 571"/>
                <a:gd name="T12" fmla="*/ 35 w 312"/>
                <a:gd name="T13" fmla="*/ 308 h 571"/>
                <a:gd name="T14" fmla="*/ 3 w 312"/>
                <a:gd name="T15" fmla="*/ 245 h 571"/>
                <a:gd name="T16" fmla="*/ 0 w 312"/>
                <a:gd name="T17" fmla="*/ 225 h 571"/>
                <a:gd name="T18" fmla="*/ 20 w 312"/>
                <a:gd name="T19" fmla="*/ 210 h 571"/>
                <a:gd name="T20" fmla="*/ 39 w 312"/>
                <a:gd name="T21" fmla="*/ 195 h 571"/>
                <a:gd name="T22" fmla="*/ 39 w 312"/>
                <a:gd name="T23" fmla="*/ 160 h 571"/>
                <a:gd name="T24" fmla="*/ 41 w 312"/>
                <a:gd name="T25" fmla="*/ 124 h 571"/>
                <a:gd name="T26" fmla="*/ 53 w 312"/>
                <a:gd name="T27" fmla="*/ 121 h 571"/>
                <a:gd name="T28" fmla="*/ 102 w 312"/>
                <a:gd name="T29" fmla="*/ 57 h 571"/>
                <a:gd name="T30" fmla="*/ 92 w 312"/>
                <a:gd name="T31" fmla="*/ 20 h 571"/>
                <a:gd name="T32" fmla="*/ 80 w 312"/>
                <a:gd name="T33" fmla="*/ 1 h 571"/>
                <a:gd name="T34" fmla="*/ 131 w 312"/>
                <a:gd name="T35" fmla="*/ 1 h 571"/>
                <a:gd name="T36" fmla="*/ 235 w 312"/>
                <a:gd name="T37" fmla="*/ 2 h 571"/>
                <a:gd name="T38" fmla="*/ 288 w 312"/>
                <a:gd name="T39" fmla="*/ 3 h 571"/>
                <a:gd name="T40" fmla="*/ 288 w 312"/>
                <a:gd name="T41" fmla="*/ 13 h 571"/>
                <a:gd name="T42" fmla="*/ 293 w 312"/>
                <a:gd name="T43" fmla="*/ 32 h 571"/>
                <a:gd name="T44" fmla="*/ 307 w 312"/>
                <a:gd name="T45" fmla="*/ 223 h 571"/>
                <a:gd name="T46" fmla="*/ 310 w 312"/>
                <a:gd name="T47" fmla="*/ 381 h 571"/>
                <a:gd name="T48" fmla="*/ 295 w 312"/>
                <a:gd name="T49" fmla="*/ 425 h 571"/>
                <a:gd name="T50" fmla="*/ 274 w 312"/>
                <a:gd name="T51" fmla="*/ 482 h 571"/>
                <a:gd name="T52" fmla="*/ 252 w 312"/>
                <a:gd name="T53" fmla="*/ 540 h 571"/>
                <a:gd name="T54" fmla="*/ 240 w 312"/>
                <a:gd name="T55" fmla="*/ 551 h 571"/>
                <a:gd name="T56" fmla="*/ 213 w 312"/>
                <a:gd name="T57" fmla="*/ 559 h 571"/>
                <a:gd name="T58" fmla="*/ 183 w 312"/>
                <a:gd name="T59" fmla="*/ 565 h 571"/>
                <a:gd name="T60" fmla="*/ 175 w 312"/>
                <a:gd name="T61" fmla="*/ 562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2" h="571">
                  <a:moveTo>
                    <a:pt x="175" y="562"/>
                  </a:moveTo>
                  <a:cubicBezTo>
                    <a:pt x="174" y="517"/>
                    <a:pt x="171" y="512"/>
                    <a:pt x="130" y="482"/>
                  </a:cubicBezTo>
                  <a:cubicBezTo>
                    <a:pt x="102" y="462"/>
                    <a:pt x="100" y="460"/>
                    <a:pt x="102" y="449"/>
                  </a:cubicBezTo>
                  <a:cubicBezTo>
                    <a:pt x="103" y="442"/>
                    <a:pt x="105" y="427"/>
                    <a:pt x="106" y="416"/>
                  </a:cubicBezTo>
                  <a:cubicBezTo>
                    <a:pt x="109" y="393"/>
                    <a:pt x="105" y="386"/>
                    <a:pt x="81" y="373"/>
                  </a:cubicBezTo>
                  <a:cubicBezTo>
                    <a:pt x="69" y="365"/>
                    <a:pt x="60" y="352"/>
                    <a:pt x="60" y="341"/>
                  </a:cubicBezTo>
                  <a:cubicBezTo>
                    <a:pt x="60" y="338"/>
                    <a:pt x="49" y="323"/>
                    <a:pt x="35" y="308"/>
                  </a:cubicBezTo>
                  <a:cubicBezTo>
                    <a:pt x="8" y="280"/>
                    <a:pt x="6" y="276"/>
                    <a:pt x="3" y="245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39" y="195"/>
                    <a:pt x="39" y="195"/>
                    <a:pt x="39" y="195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40" y="141"/>
                    <a:pt x="40" y="125"/>
                    <a:pt x="41" y="124"/>
                  </a:cubicBezTo>
                  <a:cubicBezTo>
                    <a:pt x="42" y="123"/>
                    <a:pt x="47" y="122"/>
                    <a:pt x="53" y="121"/>
                  </a:cubicBezTo>
                  <a:cubicBezTo>
                    <a:pt x="84" y="116"/>
                    <a:pt x="100" y="94"/>
                    <a:pt x="102" y="57"/>
                  </a:cubicBezTo>
                  <a:cubicBezTo>
                    <a:pt x="103" y="40"/>
                    <a:pt x="102" y="34"/>
                    <a:pt x="92" y="20"/>
                  </a:cubicBezTo>
                  <a:cubicBezTo>
                    <a:pt x="85" y="11"/>
                    <a:pt x="80" y="2"/>
                    <a:pt x="80" y="1"/>
                  </a:cubicBezTo>
                  <a:cubicBezTo>
                    <a:pt x="80" y="0"/>
                    <a:pt x="103" y="0"/>
                    <a:pt x="131" y="1"/>
                  </a:cubicBezTo>
                  <a:cubicBezTo>
                    <a:pt x="159" y="1"/>
                    <a:pt x="206" y="2"/>
                    <a:pt x="235" y="2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88" y="13"/>
                    <a:pt x="288" y="13"/>
                    <a:pt x="288" y="13"/>
                  </a:cubicBezTo>
                  <a:cubicBezTo>
                    <a:pt x="288" y="18"/>
                    <a:pt x="290" y="27"/>
                    <a:pt x="293" y="32"/>
                  </a:cubicBezTo>
                  <a:cubicBezTo>
                    <a:pt x="304" y="48"/>
                    <a:pt x="306" y="80"/>
                    <a:pt x="307" y="223"/>
                  </a:cubicBezTo>
                  <a:cubicBezTo>
                    <a:pt x="308" y="301"/>
                    <a:pt x="309" y="372"/>
                    <a:pt x="310" y="381"/>
                  </a:cubicBezTo>
                  <a:cubicBezTo>
                    <a:pt x="312" y="396"/>
                    <a:pt x="310" y="401"/>
                    <a:pt x="295" y="425"/>
                  </a:cubicBezTo>
                  <a:cubicBezTo>
                    <a:pt x="279" y="449"/>
                    <a:pt x="277" y="457"/>
                    <a:pt x="274" y="482"/>
                  </a:cubicBezTo>
                  <a:cubicBezTo>
                    <a:pt x="272" y="516"/>
                    <a:pt x="264" y="537"/>
                    <a:pt x="252" y="540"/>
                  </a:cubicBezTo>
                  <a:cubicBezTo>
                    <a:pt x="248" y="542"/>
                    <a:pt x="242" y="547"/>
                    <a:pt x="240" y="551"/>
                  </a:cubicBezTo>
                  <a:cubicBezTo>
                    <a:pt x="236" y="557"/>
                    <a:pt x="231" y="559"/>
                    <a:pt x="213" y="559"/>
                  </a:cubicBezTo>
                  <a:cubicBezTo>
                    <a:pt x="198" y="559"/>
                    <a:pt x="188" y="561"/>
                    <a:pt x="183" y="565"/>
                  </a:cubicBezTo>
                  <a:cubicBezTo>
                    <a:pt x="176" y="571"/>
                    <a:pt x="176" y="571"/>
                    <a:pt x="175" y="5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9">
              <a:extLst>
                <a:ext uri="{FF2B5EF4-FFF2-40B4-BE49-F238E27FC236}">
                  <a16:creationId xmlns:a16="http://schemas.microsoft.com/office/drawing/2014/main" id="{7E754C36-461F-4C90-9248-BC199C0A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5" y="4811713"/>
              <a:ext cx="479425" cy="285750"/>
            </a:xfrm>
            <a:custGeom>
              <a:avLst/>
              <a:gdLst>
                <a:gd name="T0" fmla="*/ 570 w 604"/>
                <a:gd name="T1" fmla="*/ 358 h 361"/>
                <a:gd name="T2" fmla="*/ 529 w 604"/>
                <a:gd name="T3" fmla="*/ 355 h 361"/>
                <a:gd name="T4" fmla="*/ 483 w 604"/>
                <a:gd name="T5" fmla="*/ 351 h 361"/>
                <a:gd name="T6" fmla="*/ 439 w 604"/>
                <a:gd name="T7" fmla="*/ 346 h 361"/>
                <a:gd name="T8" fmla="*/ 395 w 604"/>
                <a:gd name="T9" fmla="*/ 343 h 361"/>
                <a:gd name="T10" fmla="*/ 349 w 604"/>
                <a:gd name="T11" fmla="*/ 338 h 361"/>
                <a:gd name="T12" fmla="*/ 303 w 604"/>
                <a:gd name="T13" fmla="*/ 335 h 361"/>
                <a:gd name="T14" fmla="*/ 259 w 604"/>
                <a:gd name="T15" fmla="*/ 331 h 361"/>
                <a:gd name="T16" fmla="*/ 215 w 604"/>
                <a:gd name="T17" fmla="*/ 327 h 361"/>
                <a:gd name="T18" fmla="*/ 171 w 604"/>
                <a:gd name="T19" fmla="*/ 323 h 361"/>
                <a:gd name="T20" fmla="*/ 127 w 604"/>
                <a:gd name="T21" fmla="*/ 318 h 361"/>
                <a:gd name="T22" fmla="*/ 81 w 604"/>
                <a:gd name="T23" fmla="*/ 314 h 361"/>
                <a:gd name="T24" fmla="*/ 35 w 604"/>
                <a:gd name="T25" fmla="*/ 310 h 361"/>
                <a:gd name="T26" fmla="*/ 15 w 604"/>
                <a:gd name="T27" fmla="*/ 309 h 361"/>
                <a:gd name="T28" fmla="*/ 0 w 604"/>
                <a:gd name="T29" fmla="*/ 309 h 361"/>
                <a:gd name="T30" fmla="*/ 7 w 604"/>
                <a:gd name="T31" fmla="*/ 258 h 361"/>
                <a:gd name="T32" fmla="*/ 17 w 604"/>
                <a:gd name="T33" fmla="*/ 189 h 361"/>
                <a:gd name="T34" fmla="*/ 21 w 604"/>
                <a:gd name="T35" fmla="*/ 161 h 361"/>
                <a:gd name="T36" fmla="*/ 25 w 604"/>
                <a:gd name="T37" fmla="*/ 137 h 361"/>
                <a:gd name="T38" fmla="*/ 31 w 604"/>
                <a:gd name="T39" fmla="*/ 91 h 361"/>
                <a:gd name="T40" fmla="*/ 37 w 604"/>
                <a:gd name="T41" fmla="*/ 45 h 361"/>
                <a:gd name="T42" fmla="*/ 41 w 604"/>
                <a:gd name="T43" fmla="*/ 15 h 361"/>
                <a:gd name="T44" fmla="*/ 44 w 604"/>
                <a:gd name="T45" fmla="*/ 0 h 361"/>
                <a:gd name="T46" fmla="*/ 70 w 604"/>
                <a:gd name="T47" fmla="*/ 2 h 361"/>
                <a:gd name="T48" fmla="*/ 187 w 604"/>
                <a:gd name="T49" fmla="*/ 14 h 361"/>
                <a:gd name="T50" fmla="*/ 227 w 604"/>
                <a:gd name="T51" fmla="*/ 19 h 361"/>
                <a:gd name="T52" fmla="*/ 263 w 604"/>
                <a:gd name="T53" fmla="*/ 23 h 361"/>
                <a:gd name="T54" fmla="*/ 299 w 604"/>
                <a:gd name="T55" fmla="*/ 27 h 361"/>
                <a:gd name="T56" fmla="*/ 335 w 604"/>
                <a:gd name="T57" fmla="*/ 31 h 361"/>
                <a:gd name="T58" fmla="*/ 375 w 604"/>
                <a:gd name="T59" fmla="*/ 35 h 361"/>
                <a:gd name="T60" fmla="*/ 411 w 604"/>
                <a:gd name="T61" fmla="*/ 39 h 361"/>
                <a:gd name="T62" fmla="*/ 447 w 604"/>
                <a:gd name="T63" fmla="*/ 43 h 361"/>
                <a:gd name="T64" fmla="*/ 484 w 604"/>
                <a:gd name="T65" fmla="*/ 47 h 361"/>
                <a:gd name="T66" fmla="*/ 526 w 604"/>
                <a:gd name="T67" fmla="*/ 51 h 361"/>
                <a:gd name="T68" fmla="*/ 572 w 604"/>
                <a:gd name="T69" fmla="*/ 65 h 361"/>
                <a:gd name="T70" fmla="*/ 577 w 604"/>
                <a:gd name="T71" fmla="*/ 87 h 361"/>
                <a:gd name="T72" fmla="*/ 574 w 604"/>
                <a:gd name="T73" fmla="*/ 113 h 361"/>
                <a:gd name="T74" fmla="*/ 585 w 604"/>
                <a:gd name="T75" fmla="*/ 129 h 361"/>
                <a:gd name="T76" fmla="*/ 594 w 604"/>
                <a:gd name="T77" fmla="*/ 136 h 361"/>
                <a:gd name="T78" fmla="*/ 598 w 604"/>
                <a:gd name="T79" fmla="*/ 311 h 361"/>
                <a:gd name="T80" fmla="*/ 593 w 604"/>
                <a:gd name="T81" fmla="*/ 361 h 361"/>
                <a:gd name="T82" fmla="*/ 582 w 604"/>
                <a:gd name="T83" fmla="*/ 360 h 361"/>
                <a:gd name="T84" fmla="*/ 570 w 604"/>
                <a:gd name="T85" fmla="*/ 35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4" h="361">
                  <a:moveTo>
                    <a:pt x="570" y="358"/>
                  </a:moveTo>
                  <a:cubicBezTo>
                    <a:pt x="569" y="358"/>
                    <a:pt x="551" y="356"/>
                    <a:pt x="529" y="355"/>
                  </a:cubicBezTo>
                  <a:cubicBezTo>
                    <a:pt x="507" y="353"/>
                    <a:pt x="486" y="351"/>
                    <a:pt x="483" y="351"/>
                  </a:cubicBezTo>
                  <a:cubicBezTo>
                    <a:pt x="479" y="350"/>
                    <a:pt x="460" y="348"/>
                    <a:pt x="439" y="346"/>
                  </a:cubicBezTo>
                  <a:cubicBezTo>
                    <a:pt x="418" y="345"/>
                    <a:pt x="398" y="343"/>
                    <a:pt x="395" y="343"/>
                  </a:cubicBezTo>
                  <a:cubicBezTo>
                    <a:pt x="391" y="342"/>
                    <a:pt x="371" y="340"/>
                    <a:pt x="349" y="338"/>
                  </a:cubicBezTo>
                  <a:cubicBezTo>
                    <a:pt x="327" y="337"/>
                    <a:pt x="306" y="335"/>
                    <a:pt x="303" y="335"/>
                  </a:cubicBezTo>
                  <a:cubicBezTo>
                    <a:pt x="299" y="334"/>
                    <a:pt x="280" y="332"/>
                    <a:pt x="259" y="331"/>
                  </a:cubicBezTo>
                  <a:cubicBezTo>
                    <a:pt x="238" y="329"/>
                    <a:pt x="218" y="327"/>
                    <a:pt x="215" y="327"/>
                  </a:cubicBezTo>
                  <a:cubicBezTo>
                    <a:pt x="211" y="326"/>
                    <a:pt x="192" y="324"/>
                    <a:pt x="171" y="323"/>
                  </a:cubicBezTo>
                  <a:cubicBezTo>
                    <a:pt x="150" y="321"/>
                    <a:pt x="130" y="319"/>
                    <a:pt x="127" y="318"/>
                  </a:cubicBezTo>
                  <a:cubicBezTo>
                    <a:pt x="123" y="318"/>
                    <a:pt x="103" y="316"/>
                    <a:pt x="81" y="314"/>
                  </a:cubicBezTo>
                  <a:cubicBezTo>
                    <a:pt x="59" y="313"/>
                    <a:pt x="38" y="311"/>
                    <a:pt x="35" y="310"/>
                  </a:cubicBezTo>
                  <a:cubicBezTo>
                    <a:pt x="31" y="310"/>
                    <a:pt x="22" y="309"/>
                    <a:pt x="15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7" y="258"/>
                    <a:pt x="7" y="258"/>
                    <a:pt x="7" y="258"/>
                  </a:cubicBezTo>
                  <a:cubicBezTo>
                    <a:pt x="11" y="230"/>
                    <a:pt x="16" y="198"/>
                    <a:pt x="17" y="189"/>
                  </a:cubicBezTo>
                  <a:cubicBezTo>
                    <a:pt x="18" y="179"/>
                    <a:pt x="20" y="166"/>
                    <a:pt x="21" y="161"/>
                  </a:cubicBezTo>
                  <a:cubicBezTo>
                    <a:pt x="22" y="155"/>
                    <a:pt x="24" y="144"/>
                    <a:pt x="25" y="137"/>
                  </a:cubicBezTo>
                  <a:cubicBezTo>
                    <a:pt x="26" y="129"/>
                    <a:pt x="28" y="108"/>
                    <a:pt x="31" y="91"/>
                  </a:cubicBezTo>
                  <a:cubicBezTo>
                    <a:pt x="33" y="73"/>
                    <a:pt x="36" y="52"/>
                    <a:pt x="37" y="45"/>
                  </a:cubicBezTo>
                  <a:cubicBezTo>
                    <a:pt x="38" y="37"/>
                    <a:pt x="40" y="24"/>
                    <a:pt x="41" y="15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96" y="4"/>
                    <a:pt x="157" y="11"/>
                    <a:pt x="187" y="14"/>
                  </a:cubicBezTo>
                  <a:cubicBezTo>
                    <a:pt x="194" y="15"/>
                    <a:pt x="212" y="17"/>
                    <a:pt x="227" y="19"/>
                  </a:cubicBezTo>
                  <a:cubicBezTo>
                    <a:pt x="241" y="20"/>
                    <a:pt x="257" y="22"/>
                    <a:pt x="263" y="23"/>
                  </a:cubicBezTo>
                  <a:cubicBezTo>
                    <a:pt x="268" y="23"/>
                    <a:pt x="284" y="25"/>
                    <a:pt x="299" y="27"/>
                  </a:cubicBezTo>
                  <a:cubicBezTo>
                    <a:pt x="313" y="28"/>
                    <a:pt x="329" y="30"/>
                    <a:pt x="335" y="31"/>
                  </a:cubicBezTo>
                  <a:cubicBezTo>
                    <a:pt x="340" y="31"/>
                    <a:pt x="358" y="33"/>
                    <a:pt x="375" y="35"/>
                  </a:cubicBezTo>
                  <a:cubicBezTo>
                    <a:pt x="391" y="36"/>
                    <a:pt x="407" y="38"/>
                    <a:pt x="411" y="39"/>
                  </a:cubicBezTo>
                  <a:cubicBezTo>
                    <a:pt x="414" y="39"/>
                    <a:pt x="430" y="41"/>
                    <a:pt x="447" y="43"/>
                  </a:cubicBezTo>
                  <a:cubicBezTo>
                    <a:pt x="463" y="44"/>
                    <a:pt x="480" y="46"/>
                    <a:pt x="484" y="47"/>
                  </a:cubicBezTo>
                  <a:cubicBezTo>
                    <a:pt x="489" y="48"/>
                    <a:pt x="507" y="49"/>
                    <a:pt x="526" y="51"/>
                  </a:cubicBezTo>
                  <a:cubicBezTo>
                    <a:pt x="557" y="53"/>
                    <a:pt x="562" y="54"/>
                    <a:pt x="572" y="65"/>
                  </a:cubicBezTo>
                  <a:cubicBezTo>
                    <a:pt x="584" y="76"/>
                    <a:pt x="584" y="76"/>
                    <a:pt x="577" y="87"/>
                  </a:cubicBezTo>
                  <a:cubicBezTo>
                    <a:pt x="571" y="96"/>
                    <a:pt x="571" y="100"/>
                    <a:pt x="574" y="113"/>
                  </a:cubicBezTo>
                  <a:cubicBezTo>
                    <a:pt x="577" y="122"/>
                    <a:pt x="582" y="129"/>
                    <a:pt x="585" y="129"/>
                  </a:cubicBezTo>
                  <a:cubicBezTo>
                    <a:pt x="588" y="129"/>
                    <a:pt x="592" y="132"/>
                    <a:pt x="594" y="136"/>
                  </a:cubicBezTo>
                  <a:cubicBezTo>
                    <a:pt x="601" y="149"/>
                    <a:pt x="604" y="258"/>
                    <a:pt x="598" y="311"/>
                  </a:cubicBezTo>
                  <a:cubicBezTo>
                    <a:pt x="593" y="361"/>
                    <a:pt x="593" y="361"/>
                    <a:pt x="593" y="361"/>
                  </a:cubicBezTo>
                  <a:cubicBezTo>
                    <a:pt x="582" y="360"/>
                    <a:pt x="582" y="360"/>
                    <a:pt x="582" y="360"/>
                  </a:cubicBezTo>
                  <a:cubicBezTo>
                    <a:pt x="576" y="359"/>
                    <a:pt x="570" y="358"/>
                    <a:pt x="570" y="3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0">
              <a:extLst>
                <a:ext uri="{FF2B5EF4-FFF2-40B4-BE49-F238E27FC236}">
                  <a16:creationId xmlns:a16="http://schemas.microsoft.com/office/drawing/2014/main" id="{8D8E58B7-B2AA-4765-AC89-68D00ED0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513" y="5078413"/>
              <a:ext cx="17463" cy="17463"/>
            </a:xfrm>
            <a:custGeom>
              <a:avLst/>
              <a:gdLst>
                <a:gd name="T0" fmla="*/ 7 w 22"/>
                <a:gd name="T1" fmla="*/ 14 h 21"/>
                <a:gd name="T2" fmla="*/ 7 w 22"/>
                <a:gd name="T3" fmla="*/ 0 h 21"/>
                <a:gd name="T4" fmla="*/ 22 w 22"/>
                <a:gd name="T5" fmla="*/ 14 h 21"/>
                <a:gd name="T6" fmla="*/ 7 w 22"/>
                <a:gd name="T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1">
                  <a:moveTo>
                    <a:pt x="7" y="14"/>
                  </a:moveTo>
                  <a:cubicBezTo>
                    <a:pt x="0" y="6"/>
                    <a:pt x="0" y="0"/>
                    <a:pt x="7" y="0"/>
                  </a:cubicBezTo>
                  <a:cubicBezTo>
                    <a:pt x="14" y="0"/>
                    <a:pt x="22" y="8"/>
                    <a:pt x="22" y="14"/>
                  </a:cubicBezTo>
                  <a:cubicBezTo>
                    <a:pt x="22" y="21"/>
                    <a:pt x="13" y="21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31">
              <a:extLst>
                <a:ext uri="{FF2B5EF4-FFF2-40B4-BE49-F238E27FC236}">
                  <a16:creationId xmlns:a16="http://schemas.microsoft.com/office/drawing/2014/main" id="{F26AE6FD-17AE-4513-9B50-79104ED96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649788"/>
              <a:ext cx="485775" cy="401638"/>
            </a:xfrm>
            <a:custGeom>
              <a:avLst/>
              <a:gdLst>
                <a:gd name="T0" fmla="*/ 510 w 612"/>
                <a:gd name="T1" fmla="*/ 503 h 508"/>
                <a:gd name="T2" fmla="*/ 376 w 612"/>
                <a:gd name="T3" fmla="*/ 475 h 508"/>
                <a:gd name="T4" fmla="*/ 348 w 612"/>
                <a:gd name="T5" fmla="*/ 470 h 508"/>
                <a:gd name="T6" fmla="*/ 318 w 612"/>
                <a:gd name="T7" fmla="*/ 464 h 508"/>
                <a:gd name="T8" fmla="*/ 114 w 612"/>
                <a:gd name="T9" fmla="*/ 425 h 508"/>
                <a:gd name="T10" fmla="*/ 26 w 612"/>
                <a:gd name="T11" fmla="*/ 408 h 508"/>
                <a:gd name="T12" fmla="*/ 1 w 612"/>
                <a:gd name="T13" fmla="*/ 397 h 508"/>
                <a:gd name="T14" fmla="*/ 32 w 612"/>
                <a:gd name="T15" fmla="*/ 254 h 508"/>
                <a:gd name="T16" fmla="*/ 64 w 612"/>
                <a:gd name="T17" fmla="*/ 108 h 508"/>
                <a:gd name="T18" fmla="*/ 77 w 612"/>
                <a:gd name="T19" fmla="*/ 50 h 508"/>
                <a:gd name="T20" fmla="*/ 96 w 612"/>
                <a:gd name="T21" fmla="*/ 0 h 508"/>
                <a:gd name="T22" fmla="*/ 143 w 612"/>
                <a:gd name="T23" fmla="*/ 9 h 508"/>
                <a:gd name="T24" fmla="*/ 192 w 612"/>
                <a:gd name="T25" fmla="*/ 19 h 508"/>
                <a:gd name="T26" fmla="*/ 209 w 612"/>
                <a:gd name="T27" fmla="*/ 23 h 508"/>
                <a:gd name="T28" fmla="*/ 226 w 612"/>
                <a:gd name="T29" fmla="*/ 27 h 508"/>
                <a:gd name="T30" fmla="*/ 372 w 612"/>
                <a:gd name="T31" fmla="*/ 58 h 508"/>
                <a:gd name="T32" fmla="*/ 464 w 612"/>
                <a:gd name="T33" fmla="*/ 76 h 508"/>
                <a:gd name="T34" fmla="*/ 492 w 612"/>
                <a:gd name="T35" fmla="*/ 79 h 508"/>
                <a:gd name="T36" fmla="*/ 518 w 612"/>
                <a:gd name="T37" fmla="*/ 84 h 508"/>
                <a:gd name="T38" fmla="*/ 611 w 612"/>
                <a:gd name="T39" fmla="*/ 106 h 508"/>
                <a:gd name="T40" fmla="*/ 584 w 612"/>
                <a:gd name="T41" fmla="*/ 304 h 508"/>
                <a:gd name="T42" fmla="*/ 580 w 612"/>
                <a:gd name="T43" fmla="*/ 330 h 508"/>
                <a:gd name="T44" fmla="*/ 576 w 612"/>
                <a:gd name="T45" fmla="*/ 354 h 508"/>
                <a:gd name="T46" fmla="*/ 566 w 612"/>
                <a:gd name="T47" fmla="*/ 426 h 508"/>
                <a:gd name="T48" fmla="*/ 557 w 612"/>
                <a:gd name="T49" fmla="*/ 496 h 508"/>
                <a:gd name="T50" fmla="*/ 543 w 612"/>
                <a:gd name="T51" fmla="*/ 508 h 508"/>
                <a:gd name="T52" fmla="*/ 510 w 612"/>
                <a:gd name="T53" fmla="*/ 503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2" h="508">
                  <a:moveTo>
                    <a:pt x="510" y="503"/>
                  </a:moveTo>
                  <a:cubicBezTo>
                    <a:pt x="492" y="499"/>
                    <a:pt x="431" y="486"/>
                    <a:pt x="376" y="475"/>
                  </a:cubicBezTo>
                  <a:cubicBezTo>
                    <a:pt x="371" y="474"/>
                    <a:pt x="359" y="472"/>
                    <a:pt x="348" y="470"/>
                  </a:cubicBezTo>
                  <a:cubicBezTo>
                    <a:pt x="337" y="468"/>
                    <a:pt x="323" y="465"/>
                    <a:pt x="318" y="464"/>
                  </a:cubicBezTo>
                  <a:cubicBezTo>
                    <a:pt x="308" y="462"/>
                    <a:pt x="253" y="452"/>
                    <a:pt x="114" y="425"/>
                  </a:cubicBezTo>
                  <a:cubicBezTo>
                    <a:pt x="80" y="419"/>
                    <a:pt x="40" y="411"/>
                    <a:pt x="26" y="408"/>
                  </a:cubicBezTo>
                  <a:cubicBezTo>
                    <a:pt x="7" y="405"/>
                    <a:pt x="0" y="401"/>
                    <a:pt x="1" y="397"/>
                  </a:cubicBezTo>
                  <a:cubicBezTo>
                    <a:pt x="1" y="394"/>
                    <a:pt x="15" y="329"/>
                    <a:pt x="32" y="254"/>
                  </a:cubicBezTo>
                  <a:cubicBezTo>
                    <a:pt x="49" y="178"/>
                    <a:pt x="63" y="112"/>
                    <a:pt x="64" y="108"/>
                  </a:cubicBezTo>
                  <a:cubicBezTo>
                    <a:pt x="65" y="103"/>
                    <a:pt x="71" y="77"/>
                    <a:pt x="77" y="50"/>
                  </a:cubicBezTo>
                  <a:cubicBezTo>
                    <a:pt x="87" y="6"/>
                    <a:pt x="89" y="0"/>
                    <a:pt x="96" y="0"/>
                  </a:cubicBezTo>
                  <a:cubicBezTo>
                    <a:pt x="100" y="1"/>
                    <a:pt x="122" y="5"/>
                    <a:pt x="143" y="9"/>
                  </a:cubicBezTo>
                  <a:cubicBezTo>
                    <a:pt x="165" y="14"/>
                    <a:pt x="187" y="18"/>
                    <a:pt x="192" y="19"/>
                  </a:cubicBezTo>
                  <a:cubicBezTo>
                    <a:pt x="198" y="20"/>
                    <a:pt x="205" y="22"/>
                    <a:pt x="209" y="23"/>
                  </a:cubicBezTo>
                  <a:cubicBezTo>
                    <a:pt x="213" y="24"/>
                    <a:pt x="220" y="26"/>
                    <a:pt x="226" y="27"/>
                  </a:cubicBezTo>
                  <a:cubicBezTo>
                    <a:pt x="240" y="30"/>
                    <a:pt x="285" y="39"/>
                    <a:pt x="372" y="58"/>
                  </a:cubicBezTo>
                  <a:cubicBezTo>
                    <a:pt x="414" y="67"/>
                    <a:pt x="455" y="75"/>
                    <a:pt x="464" y="76"/>
                  </a:cubicBezTo>
                  <a:cubicBezTo>
                    <a:pt x="473" y="77"/>
                    <a:pt x="485" y="78"/>
                    <a:pt x="492" y="79"/>
                  </a:cubicBezTo>
                  <a:cubicBezTo>
                    <a:pt x="498" y="80"/>
                    <a:pt x="510" y="82"/>
                    <a:pt x="518" y="84"/>
                  </a:cubicBezTo>
                  <a:cubicBezTo>
                    <a:pt x="591" y="95"/>
                    <a:pt x="612" y="100"/>
                    <a:pt x="611" y="106"/>
                  </a:cubicBezTo>
                  <a:cubicBezTo>
                    <a:pt x="607" y="137"/>
                    <a:pt x="585" y="291"/>
                    <a:pt x="584" y="304"/>
                  </a:cubicBezTo>
                  <a:cubicBezTo>
                    <a:pt x="582" y="312"/>
                    <a:pt x="581" y="324"/>
                    <a:pt x="580" y="330"/>
                  </a:cubicBezTo>
                  <a:cubicBezTo>
                    <a:pt x="579" y="335"/>
                    <a:pt x="577" y="346"/>
                    <a:pt x="576" y="354"/>
                  </a:cubicBezTo>
                  <a:cubicBezTo>
                    <a:pt x="575" y="361"/>
                    <a:pt x="571" y="394"/>
                    <a:pt x="566" y="426"/>
                  </a:cubicBezTo>
                  <a:cubicBezTo>
                    <a:pt x="562" y="457"/>
                    <a:pt x="557" y="489"/>
                    <a:pt x="557" y="496"/>
                  </a:cubicBezTo>
                  <a:cubicBezTo>
                    <a:pt x="555" y="506"/>
                    <a:pt x="553" y="508"/>
                    <a:pt x="543" y="508"/>
                  </a:cubicBezTo>
                  <a:cubicBezTo>
                    <a:pt x="537" y="508"/>
                    <a:pt x="522" y="506"/>
                    <a:pt x="510" y="5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2">
              <a:extLst>
                <a:ext uri="{FF2B5EF4-FFF2-40B4-BE49-F238E27FC236}">
                  <a16:creationId xmlns:a16="http://schemas.microsoft.com/office/drawing/2014/main" id="{24115447-436A-4BEC-95CE-9F5C9F46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1563" y="4792663"/>
              <a:ext cx="293688" cy="258763"/>
            </a:xfrm>
            <a:custGeom>
              <a:avLst/>
              <a:gdLst>
                <a:gd name="T0" fmla="*/ 75 w 369"/>
                <a:gd name="T1" fmla="*/ 325 h 327"/>
                <a:gd name="T2" fmla="*/ 1 w 369"/>
                <a:gd name="T3" fmla="*/ 242 h 327"/>
                <a:gd name="T4" fmla="*/ 11 w 369"/>
                <a:gd name="T5" fmla="*/ 215 h 327"/>
                <a:gd name="T6" fmla="*/ 23 w 369"/>
                <a:gd name="T7" fmla="*/ 190 h 327"/>
                <a:gd name="T8" fmla="*/ 36 w 369"/>
                <a:gd name="T9" fmla="*/ 175 h 327"/>
                <a:gd name="T10" fmla="*/ 52 w 369"/>
                <a:gd name="T11" fmla="*/ 156 h 327"/>
                <a:gd name="T12" fmla="*/ 88 w 369"/>
                <a:gd name="T13" fmla="*/ 112 h 327"/>
                <a:gd name="T14" fmla="*/ 123 w 369"/>
                <a:gd name="T15" fmla="*/ 33 h 327"/>
                <a:gd name="T16" fmla="*/ 133 w 369"/>
                <a:gd name="T17" fmla="*/ 30 h 327"/>
                <a:gd name="T18" fmla="*/ 188 w 369"/>
                <a:gd name="T19" fmla="*/ 69 h 327"/>
                <a:gd name="T20" fmla="*/ 224 w 369"/>
                <a:gd name="T21" fmla="*/ 68 h 327"/>
                <a:gd name="T22" fmla="*/ 229 w 369"/>
                <a:gd name="T23" fmla="*/ 88 h 327"/>
                <a:gd name="T24" fmla="*/ 243 w 369"/>
                <a:gd name="T25" fmla="*/ 107 h 327"/>
                <a:gd name="T26" fmla="*/ 275 w 369"/>
                <a:gd name="T27" fmla="*/ 90 h 327"/>
                <a:gd name="T28" fmla="*/ 357 w 369"/>
                <a:gd name="T29" fmla="*/ 69 h 327"/>
                <a:gd name="T30" fmla="*/ 361 w 369"/>
                <a:gd name="T31" fmla="*/ 87 h 327"/>
                <a:gd name="T32" fmla="*/ 339 w 369"/>
                <a:gd name="T33" fmla="*/ 86 h 327"/>
                <a:gd name="T34" fmla="*/ 313 w 369"/>
                <a:gd name="T35" fmla="*/ 97 h 327"/>
                <a:gd name="T36" fmla="*/ 279 w 369"/>
                <a:gd name="T37" fmla="*/ 134 h 327"/>
                <a:gd name="T38" fmla="*/ 269 w 369"/>
                <a:gd name="T39" fmla="*/ 155 h 327"/>
                <a:gd name="T40" fmla="*/ 240 w 369"/>
                <a:gd name="T41" fmla="*/ 179 h 327"/>
                <a:gd name="T42" fmla="*/ 221 w 369"/>
                <a:gd name="T43" fmla="*/ 182 h 327"/>
                <a:gd name="T44" fmla="*/ 205 w 369"/>
                <a:gd name="T45" fmla="*/ 222 h 327"/>
                <a:gd name="T46" fmla="*/ 178 w 369"/>
                <a:gd name="T47" fmla="*/ 277 h 327"/>
                <a:gd name="T48" fmla="*/ 167 w 369"/>
                <a:gd name="T49" fmla="*/ 298 h 327"/>
                <a:gd name="T50" fmla="*/ 103 w 369"/>
                <a:gd name="T51" fmla="*/ 323 h 327"/>
                <a:gd name="T52" fmla="*/ 75 w 369"/>
                <a:gd name="T5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9" h="327">
                  <a:moveTo>
                    <a:pt x="75" y="325"/>
                  </a:moveTo>
                  <a:cubicBezTo>
                    <a:pt x="50" y="315"/>
                    <a:pt x="4" y="265"/>
                    <a:pt x="1" y="242"/>
                  </a:cubicBezTo>
                  <a:cubicBezTo>
                    <a:pt x="0" y="233"/>
                    <a:pt x="3" y="226"/>
                    <a:pt x="11" y="215"/>
                  </a:cubicBezTo>
                  <a:cubicBezTo>
                    <a:pt x="17" y="206"/>
                    <a:pt x="23" y="195"/>
                    <a:pt x="23" y="190"/>
                  </a:cubicBezTo>
                  <a:cubicBezTo>
                    <a:pt x="23" y="184"/>
                    <a:pt x="27" y="180"/>
                    <a:pt x="36" y="175"/>
                  </a:cubicBezTo>
                  <a:cubicBezTo>
                    <a:pt x="47" y="171"/>
                    <a:pt x="50" y="167"/>
                    <a:pt x="52" y="156"/>
                  </a:cubicBezTo>
                  <a:cubicBezTo>
                    <a:pt x="56" y="139"/>
                    <a:pt x="68" y="124"/>
                    <a:pt x="88" y="112"/>
                  </a:cubicBezTo>
                  <a:cubicBezTo>
                    <a:pt x="108" y="101"/>
                    <a:pt x="123" y="67"/>
                    <a:pt x="123" y="33"/>
                  </a:cubicBezTo>
                  <a:cubicBezTo>
                    <a:pt x="123" y="2"/>
                    <a:pt x="129" y="0"/>
                    <a:pt x="133" y="30"/>
                  </a:cubicBezTo>
                  <a:cubicBezTo>
                    <a:pt x="137" y="66"/>
                    <a:pt x="143" y="70"/>
                    <a:pt x="188" y="69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9" y="88"/>
                    <a:pt x="229" y="88"/>
                    <a:pt x="229" y="88"/>
                  </a:cubicBezTo>
                  <a:cubicBezTo>
                    <a:pt x="233" y="105"/>
                    <a:pt x="234" y="107"/>
                    <a:pt x="243" y="107"/>
                  </a:cubicBezTo>
                  <a:cubicBezTo>
                    <a:pt x="248" y="106"/>
                    <a:pt x="263" y="98"/>
                    <a:pt x="275" y="90"/>
                  </a:cubicBezTo>
                  <a:cubicBezTo>
                    <a:pt x="302" y="71"/>
                    <a:pt x="340" y="61"/>
                    <a:pt x="357" y="69"/>
                  </a:cubicBezTo>
                  <a:cubicBezTo>
                    <a:pt x="368" y="74"/>
                    <a:pt x="369" y="77"/>
                    <a:pt x="361" y="87"/>
                  </a:cubicBezTo>
                  <a:cubicBezTo>
                    <a:pt x="356" y="95"/>
                    <a:pt x="355" y="95"/>
                    <a:pt x="339" y="86"/>
                  </a:cubicBezTo>
                  <a:cubicBezTo>
                    <a:pt x="320" y="76"/>
                    <a:pt x="316" y="78"/>
                    <a:pt x="313" y="97"/>
                  </a:cubicBezTo>
                  <a:cubicBezTo>
                    <a:pt x="311" y="110"/>
                    <a:pt x="294" y="128"/>
                    <a:pt x="279" y="134"/>
                  </a:cubicBezTo>
                  <a:cubicBezTo>
                    <a:pt x="274" y="136"/>
                    <a:pt x="271" y="144"/>
                    <a:pt x="269" y="155"/>
                  </a:cubicBezTo>
                  <a:cubicBezTo>
                    <a:pt x="266" y="176"/>
                    <a:pt x="265" y="176"/>
                    <a:pt x="240" y="179"/>
                  </a:cubicBezTo>
                  <a:cubicBezTo>
                    <a:pt x="230" y="180"/>
                    <a:pt x="222" y="181"/>
                    <a:pt x="221" y="182"/>
                  </a:cubicBezTo>
                  <a:cubicBezTo>
                    <a:pt x="221" y="183"/>
                    <a:pt x="214" y="201"/>
                    <a:pt x="205" y="222"/>
                  </a:cubicBezTo>
                  <a:cubicBezTo>
                    <a:pt x="197" y="242"/>
                    <a:pt x="185" y="268"/>
                    <a:pt x="178" y="277"/>
                  </a:cubicBezTo>
                  <a:cubicBezTo>
                    <a:pt x="172" y="287"/>
                    <a:pt x="167" y="296"/>
                    <a:pt x="167" y="298"/>
                  </a:cubicBezTo>
                  <a:cubicBezTo>
                    <a:pt x="167" y="300"/>
                    <a:pt x="144" y="309"/>
                    <a:pt x="103" y="323"/>
                  </a:cubicBezTo>
                  <a:cubicBezTo>
                    <a:pt x="91" y="326"/>
                    <a:pt x="81" y="327"/>
                    <a:pt x="75" y="3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3">
              <a:extLst>
                <a:ext uri="{FF2B5EF4-FFF2-40B4-BE49-F238E27FC236}">
                  <a16:creationId xmlns:a16="http://schemas.microsoft.com/office/drawing/2014/main" id="{AB0035C0-F2A9-4C8F-A445-1132541C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2313" y="4703763"/>
              <a:ext cx="190500" cy="331788"/>
            </a:xfrm>
            <a:custGeom>
              <a:avLst/>
              <a:gdLst>
                <a:gd name="T0" fmla="*/ 2 w 241"/>
                <a:gd name="T1" fmla="*/ 403 h 420"/>
                <a:gd name="T2" fmla="*/ 20 w 241"/>
                <a:gd name="T3" fmla="*/ 362 h 420"/>
                <a:gd name="T4" fmla="*/ 36 w 241"/>
                <a:gd name="T5" fmla="*/ 337 h 420"/>
                <a:gd name="T6" fmla="*/ 34 w 241"/>
                <a:gd name="T7" fmla="*/ 180 h 420"/>
                <a:gd name="T8" fmla="*/ 31 w 241"/>
                <a:gd name="T9" fmla="*/ 17 h 420"/>
                <a:gd name="T10" fmla="*/ 40 w 241"/>
                <a:gd name="T11" fmla="*/ 10 h 420"/>
                <a:gd name="T12" fmla="*/ 55 w 241"/>
                <a:gd name="T13" fmla="*/ 5 h 420"/>
                <a:gd name="T14" fmla="*/ 143 w 241"/>
                <a:gd name="T15" fmla="*/ 0 h 420"/>
                <a:gd name="T16" fmla="*/ 227 w 241"/>
                <a:gd name="T17" fmla="*/ 6 h 420"/>
                <a:gd name="T18" fmla="*/ 238 w 241"/>
                <a:gd name="T19" fmla="*/ 308 h 420"/>
                <a:gd name="T20" fmla="*/ 225 w 241"/>
                <a:gd name="T21" fmla="*/ 314 h 420"/>
                <a:gd name="T22" fmla="*/ 187 w 241"/>
                <a:gd name="T23" fmla="*/ 346 h 420"/>
                <a:gd name="T24" fmla="*/ 143 w 241"/>
                <a:gd name="T25" fmla="*/ 383 h 420"/>
                <a:gd name="T26" fmla="*/ 109 w 241"/>
                <a:gd name="T27" fmla="*/ 397 h 420"/>
                <a:gd name="T28" fmla="*/ 59 w 241"/>
                <a:gd name="T29" fmla="*/ 409 h 420"/>
                <a:gd name="T30" fmla="*/ 20 w 241"/>
                <a:gd name="T31" fmla="*/ 413 h 420"/>
                <a:gd name="T32" fmla="*/ 2 w 241"/>
                <a:gd name="T33" fmla="*/ 403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" h="420">
                  <a:moveTo>
                    <a:pt x="2" y="403"/>
                  </a:moveTo>
                  <a:cubicBezTo>
                    <a:pt x="3" y="394"/>
                    <a:pt x="11" y="376"/>
                    <a:pt x="20" y="362"/>
                  </a:cubicBezTo>
                  <a:cubicBezTo>
                    <a:pt x="36" y="337"/>
                    <a:pt x="36" y="337"/>
                    <a:pt x="36" y="337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3" y="94"/>
                    <a:pt x="32" y="20"/>
                    <a:pt x="31" y="17"/>
                  </a:cubicBezTo>
                  <a:cubicBezTo>
                    <a:pt x="30" y="11"/>
                    <a:pt x="32" y="10"/>
                    <a:pt x="40" y="10"/>
                  </a:cubicBezTo>
                  <a:cubicBezTo>
                    <a:pt x="46" y="10"/>
                    <a:pt x="53" y="8"/>
                    <a:pt x="55" y="5"/>
                  </a:cubicBezTo>
                  <a:cubicBezTo>
                    <a:pt x="58" y="3"/>
                    <a:pt x="93" y="1"/>
                    <a:pt x="143" y="0"/>
                  </a:cubicBezTo>
                  <a:cubicBezTo>
                    <a:pt x="214" y="0"/>
                    <a:pt x="226" y="0"/>
                    <a:pt x="227" y="6"/>
                  </a:cubicBezTo>
                  <a:cubicBezTo>
                    <a:pt x="232" y="38"/>
                    <a:pt x="241" y="299"/>
                    <a:pt x="238" y="308"/>
                  </a:cubicBezTo>
                  <a:cubicBezTo>
                    <a:pt x="237" y="311"/>
                    <a:pt x="231" y="314"/>
                    <a:pt x="225" y="314"/>
                  </a:cubicBezTo>
                  <a:cubicBezTo>
                    <a:pt x="211" y="314"/>
                    <a:pt x="210" y="315"/>
                    <a:pt x="187" y="346"/>
                  </a:cubicBezTo>
                  <a:cubicBezTo>
                    <a:pt x="160" y="381"/>
                    <a:pt x="158" y="383"/>
                    <a:pt x="143" y="383"/>
                  </a:cubicBezTo>
                  <a:cubicBezTo>
                    <a:pt x="136" y="384"/>
                    <a:pt x="121" y="390"/>
                    <a:pt x="109" y="397"/>
                  </a:cubicBezTo>
                  <a:cubicBezTo>
                    <a:pt x="89" y="408"/>
                    <a:pt x="84" y="410"/>
                    <a:pt x="59" y="409"/>
                  </a:cubicBezTo>
                  <a:cubicBezTo>
                    <a:pt x="43" y="409"/>
                    <a:pt x="26" y="410"/>
                    <a:pt x="20" y="413"/>
                  </a:cubicBezTo>
                  <a:cubicBezTo>
                    <a:pt x="2" y="420"/>
                    <a:pt x="0" y="419"/>
                    <a:pt x="2" y="4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4">
              <a:extLst>
                <a:ext uri="{FF2B5EF4-FFF2-40B4-BE49-F238E27FC236}">
                  <a16:creationId xmlns:a16="http://schemas.microsoft.com/office/drawing/2014/main" id="{81EA35C6-0575-4158-AC54-FF103A78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713" y="4370388"/>
              <a:ext cx="422275" cy="655638"/>
            </a:xfrm>
            <a:custGeom>
              <a:avLst/>
              <a:gdLst>
                <a:gd name="T0" fmla="*/ 271 w 533"/>
                <a:gd name="T1" fmla="*/ 799 h 826"/>
                <a:gd name="T2" fmla="*/ 238 w 533"/>
                <a:gd name="T3" fmla="*/ 739 h 826"/>
                <a:gd name="T4" fmla="*/ 190 w 533"/>
                <a:gd name="T5" fmla="*/ 647 h 826"/>
                <a:gd name="T6" fmla="*/ 158 w 533"/>
                <a:gd name="T7" fmla="*/ 587 h 826"/>
                <a:gd name="T8" fmla="*/ 130 w 533"/>
                <a:gd name="T9" fmla="*/ 535 h 826"/>
                <a:gd name="T10" fmla="*/ 93 w 533"/>
                <a:gd name="T11" fmla="*/ 465 h 826"/>
                <a:gd name="T12" fmla="*/ 63 w 533"/>
                <a:gd name="T13" fmla="*/ 409 h 826"/>
                <a:gd name="T14" fmla="*/ 29 w 533"/>
                <a:gd name="T15" fmla="*/ 345 h 826"/>
                <a:gd name="T16" fmla="*/ 56 w 533"/>
                <a:gd name="T17" fmla="*/ 147 h 826"/>
                <a:gd name="T18" fmla="*/ 109 w 533"/>
                <a:gd name="T19" fmla="*/ 3 h 826"/>
                <a:gd name="T20" fmla="*/ 260 w 533"/>
                <a:gd name="T21" fmla="*/ 53 h 826"/>
                <a:gd name="T22" fmla="*/ 380 w 533"/>
                <a:gd name="T23" fmla="*/ 93 h 826"/>
                <a:gd name="T24" fmla="*/ 487 w 533"/>
                <a:gd name="T25" fmla="*/ 127 h 826"/>
                <a:gd name="T26" fmla="*/ 532 w 533"/>
                <a:gd name="T27" fmla="*/ 142 h 826"/>
                <a:gd name="T28" fmla="*/ 390 w 533"/>
                <a:gd name="T29" fmla="*/ 635 h 826"/>
                <a:gd name="T30" fmla="*/ 384 w 533"/>
                <a:gd name="T31" fmla="*/ 657 h 826"/>
                <a:gd name="T32" fmla="*/ 371 w 533"/>
                <a:gd name="T33" fmla="*/ 697 h 826"/>
                <a:gd name="T34" fmla="*/ 331 w 533"/>
                <a:gd name="T35" fmla="*/ 723 h 826"/>
                <a:gd name="T36" fmla="*/ 290 w 533"/>
                <a:gd name="T37" fmla="*/ 799 h 826"/>
                <a:gd name="T38" fmla="*/ 271 w 533"/>
                <a:gd name="T39" fmla="*/ 799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3" h="826">
                  <a:moveTo>
                    <a:pt x="271" y="799"/>
                  </a:moveTo>
                  <a:cubicBezTo>
                    <a:pt x="263" y="786"/>
                    <a:pt x="249" y="758"/>
                    <a:pt x="238" y="739"/>
                  </a:cubicBezTo>
                  <a:cubicBezTo>
                    <a:pt x="228" y="719"/>
                    <a:pt x="206" y="677"/>
                    <a:pt x="190" y="647"/>
                  </a:cubicBezTo>
                  <a:cubicBezTo>
                    <a:pt x="174" y="616"/>
                    <a:pt x="159" y="589"/>
                    <a:pt x="158" y="587"/>
                  </a:cubicBezTo>
                  <a:cubicBezTo>
                    <a:pt x="156" y="584"/>
                    <a:pt x="143" y="561"/>
                    <a:pt x="130" y="535"/>
                  </a:cubicBezTo>
                  <a:cubicBezTo>
                    <a:pt x="116" y="508"/>
                    <a:pt x="99" y="477"/>
                    <a:pt x="93" y="465"/>
                  </a:cubicBezTo>
                  <a:cubicBezTo>
                    <a:pt x="86" y="452"/>
                    <a:pt x="73" y="427"/>
                    <a:pt x="63" y="409"/>
                  </a:cubicBezTo>
                  <a:cubicBezTo>
                    <a:pt x="53" y="390"/>
                    <a:pt x="38" y="361"/>
                    <a:pt x="29" y="345"/>
                  </a:cubicBezTo>
                  <a:cubicBezTo>
                    <a:pt x="2" y="294"/>
                    <a:pt x="0" y="305"/>
                    <a:pt x="56" y="147"/>
                  </a:cubicBezTo>
                  <a:cubicBezTo>
                    <a:pt x="83" y="70"/>
                    <a:pt x="107" y="5"/>
                    <a:pt x="109" y="3"/>
                  </a:cubicBezTo>
                  <a:cubicBezTo>
                    <a:pt x="113" y="0"/>
                    <a:pt x="149" y="11"/>
                    <a:pt x="260" y="53"/>
                  </a:cubicBezTo>
                  <a:cubicBezTo>
                    <a:pt x="291" y="64"/>
                    <a:pt x="345" y="82"/>
                    <a:pt x="380" y="93"/>
                  </a:cubicBezTo>
                  <a:cubicBezTo>
                    <a:pt x="415" y="104"/>
                    <a:pt x="463" y="119"/>
                    <a:pt x="487" y="127"/>
                  </a:cubicBezTo>
                  <a:cubicBezTo>
                    <a:pt x="511" y="134"/>
                    <a:pt x="531" y="141"/>
                    <a:pt x="532" y="142"/>
                  </a:cubicBezTo>
                  <a:cubicBezTo>
                    <a:pt x="533" y="143"/>
                    <a:pt x="401" y="601"/>
                    <a:pt x="390" y="635"/>
                  </a:cubicBezTo>
                  <a:cubicBezTo>
                    <a:pt x="388" y="641"/>
                    <a:pt x="385" y="651"/>
                    <a:pt x="384" y="657"/>
                  </a:cubicBezTo>
                  <a:cubicBezTo>
                    <a:pt x="383" y="662"/>
                    <a:pt x="377" y="680"/>
                    <a:pt x="371" y="697"/>
                  </a:cubicBezTo>
                  <a:cubicBezTo>
                    <a:pt x="359" y="728"/>
                    <a:pt x="360" y="727"/>
                    <a:pt x="331" y="723"/>
                  </a:cubicBezTo>
                  <a:cubicBezTo>
                    <a:pt x="309" y="720"/>
                    <a:pt x="291" y="753"/>
                    <a:pt x="290" y="799"/>
                  </a:cubicBezTo>
                  <a:cubicBezTo>
                    <a:pt x="289" y="826"/>
                    <a:pt x="284" y="826"/>
                    <a:pt x="271" y="7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35">
              <a:extLst>
                <a:ext uri="{FF2B5EF4-FFF2-40B4-BE49-F238E27FC236}">
                  <a16:creationId xmlns:a16="http://schemas.microsoft.com/office/drawing/2014/main" id="{238F9512-4672-4C8D-902F-1242C061B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0475" y="4805363"/>
              <a:ext cx="290513" cy="223838"/>
            </a:xfrm>
            <a:custGeom>
              <a:avLst/>
              <a:gdLst>
                <a:gd name="T0" fmla="*/ 307 w 365"/>
                <a:gd name="T1" fmla="*/ 268 h 282"/>
                <a:gd name="T2" fmla="*/ 297 w 365"/>
                <a:gd name="T3" fmla="*/ 211 h 282"/>
                <a:gd name="T4" fmla="*/ 286 w 365"/>
                <a:gd name="T5" fmla="*/ 176 h 282"/>
                <a:gd name="T6" fmla="*/ 262 w 365"/>
                <a:gd name="T7" fmla="*/ 97 h 282"/>
                <a:gd name="T8" fmla="*/ 258 w 365"/>
                <a:gd name="T9" fmla="*/ 63 h 282"/>
                <a:gd name="T10" fmla="*/ 261 w 365"/>
                <a:gd name="T11" fmla="*/ 43 h 282"/>
                <a:gd name="T12" fmla="*/ 263 w 365"/>
                <a:gd name="T13" fmla="*/ 30 h 282"/>
                <a:gd name="T14" fmla="*/ 239 w 365"/>
                <a:gd name="T15" fmla="*/ 44 h 282"/>
                <a:gd name="T16" fmla="*/ 235 w 365"/>
                <a:gd name="T17" fmla="*/ 104 h 282"/>
                <a:gd name="T18" fmla="*/ 238 w 365"/>
                <a:gd name="T19" fmla="*/ 153 h 282"/>
                <a:gd name="T20" fmla="*/ 226 w 365"/>
                <a:gd name="T21" fmla="*/ 153 h 282"/>
                <a:gd name="T22" fmla="*/ 193 w 365"/>
                <a:gd name="T23" fmla="*/ 123 h 282"/>
                <a:gd name="T24" fmla="*/ 206 w 365"/>
                <a:gd name="T25" fmla="*/ 98 h 282"/>
                <a:gd name="T26" fmla="*/ 220 w 365"/>
                <a:gd name="T27" fmla="*/ 83 h 282"/>
                <a:gd name="T28" fmla="*/ 210 w 365"/>
                <a:gd name="T29" fmla="*/ 72 h 282"/>
                <a:gd name="T30" fmla="*/ 200 w 365"/>
                <a:gd name="T31" fmla="*/ 61 h 282"/>
                <a:gd name="T32" fmla="*/ 188 w 365"/>
                <a:gd name="T33" fmla="*/ 71 h 282"/>
                <a:gd name="T34" fmla="*/ 155 w 365"/>
                <a:gd name="T35" fmla="*/ 69 h 282"/>
                <a:gd name="T36" fmla="*/ 137 w 365"/>
                <a:gd name="T37" fmla="*/ 50 h 282"/>
                <a:gd name="T38" fmla="*/ 105 w 365"/>
                <a:gd name="T39" fmla="*/ 37 h 282"/>
                <a:gd name="T40" fmla="*/ 29 w 365"/>
                <a:gd name="T41" fmla="*/ 63 h 282"/>
                <a:gd name="T42" fmla="*/ 6 w 365"/>
                <a:gd name="T43" fmla="*/ 76 h 282"/>
                <a:gd name="T44" fmla="*/ 2 w 365"/>
                <a:gd name="T45" fmla="*/ 60 h 282"/>
                <a:gd name="T46" fmla="*/ 17 w 365"/>
                <a:gd name="T47" fmla="*/ 44 h 282"/>
                <a:gd name="T48" fmla="*/ 107 w 365"/>
                <a:gd name="T49" fmla="*/ 29 h 282"/>
                <a:gd name="T50" fmla="*/ 213 w 365"/>
                <a:gd name="T51" fmla="*/ 11 h 282"/>
                <a:gd name="T52" fmla="*/ 239 w 365"/>
                <a:gd name="T53" fmla="*/ 6 h 282"/>
                <a:gd name="T54" fmla="*/ 259 w 365"/>
                <a:gd name="T55" fmla="*/ 2 h 282"/>
                <a:gd name="T56" fmla="*/ 271 w 365"/>
                <a:gd name="T57" fmla="*/ 0 h 282"/>
                <a:gd name="T58" fmla="*/ 278 w 365"/>
                <a:gd name="T59" fmla="*/ 37 h 282"/>
                <a:gd name="T60" fmla="*/ 293 w 365"/>
                <a:gd name="T61" fmla="*/ 100 h 282"/>
                <a:gd name="T62" fmla="*/ 301 w 365"/>
                <a:gd name="T63" fmla="*/ 125 h 282"/>
                <a:gd name="T64" fmla="*/ 333 w 365"/>
                <a:gd name="T65" fmla="*/ 125 h 282"/>
                <a:gd name="T66" fmla="*/ 365 w 365"/>
                <a:gd name="T67" fmla="*/ 125 h 282"/>
                <a:gd name="T68" fmla="*/ 363 w 365"/>
                <a:gd name="T69" fmla="*/ 144 h 282"/>
                <a:gd name="T70" fmla="*/ 352 w 365"/>
                <a:gd name="T71" fmla="*/ 183 h 282"/>
                <a:gd name="T72" fmla="*/ 335 w 365"/>
                <a:gd name="T73" fmla="*/ 229 h 282"/>
                <a:gd name="T74" fmla="*/ 307 w 365"/>
                <a:gd name="T75" fmla="*/ 268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5" h="282">
                  <a:moveTo>
                    <a:pt x="307" y="268"/>
                  </a:moveTo>
                  <a:cubicBezTo>
                    <a:pt x="297" y="240"/>
                    <a:pt x="295" y="228"/>
                    <a:pt x="297" y="211"/>
                  </a:cubicBezTo>
                  <a:cubicBezTo>
                    <a:pt x="299" y="194"/>
                    <a:pt x="298" y="191"/>
                    <a:pt x="286" y="176"/>
                  </a:cubicBezTo>
                  <a:cubicBezTo>
                    <a:pt x="272" y="161"/>
                    <a:pt x="266" y="139"/>
                    <a:pt x="262" y="97"/>
                  </a:cubicBezTo>
                  <a:cubicBezTo>
                    <a:pt x="261" y="87"/>
                    <a:pt x="260" y="72"/>
                    <a:pt x="258" y="63"/>
                  </a:cubicBezTo>
                  <a:cubicBezTo>
                    <a:pt x="257" y="54"/>
                    <a:pt x="258" y="46"/>
                    <a:pt x="261" y="43"/>
                  </a:cubicBezTo>
                  <a:cubicBezTo>
                    <a:pt x="263" y="39"/>
                    <a:pt x="265" y="34"/>
                    <a:pt x="263" y="30"/>
                  </a:cubicBezTo>
                  <a:cubicBezTo>
                    <a:pt x="260" y="22"/>
                    <a:pt x="247" y="29"/>
                    <a:pt x="239" y="44"/>
                  </a:cubicBezTo>
                  <a:cubicBezTo>
                    <a:pt x="234" y="54"/>
                    <a:pt x="233" y="65"/>
                    <a:pt x="235" y="104"/>
                  </a:cubicBezTo>
                  <a:cubicBezTo>
                    <a:pt x="238" y="153"/>
                    <a:pt x="238" y="153"/>
                    <a:pt x="238" y="153"/>
                  </a:cubicBezTo>
                  <a:cubicBezTo>
                    <a:pt x="226" y="153"/>
                    <a:pt x="226" y="153"/>
                    <a:pt x="226" y="153"/>
                  </a:cubicBezTo>
                  <a:cubicBezTo>
                    <a:pt x="211" y="153"/>
                    <a:pt x="193" y="136"/>
                    <a:pt x="193" y="123"/>
                  </a:cubicBezTo>
                  <a:cubicBezTo>
                    <a:pt x="193" y="118"/>
                    <a:pt x="199" y="107"/>
                    <a:pt x="206" y="98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10" y="72"/>
                    <a:pt x="210" y="72"/>
                    <a:pt x="210" y="72"/>
                  </a:cubicBezTo>
                  <a:cubicBezTo>
                    <a:pt x="200" y="61"/>
                    <a:pt x="200" y="61"/>
                    <a:pt x="200" y="61"/>
                  </a:cubicBezTo>
                  <a:cubicBezTo>
                    <a:pt x="188" y="71"/>
                    <a:pt x="188" y="71"/>
                    <a:pt x="188" y="71"/>
                  </a:cubicBezTo>
                  <a:cubicBezTo>
                    <a:pt x="175" y="82"/>
                    <a:pt x="162" y="81"/>
                    <a:pt x="155" y="69"/>
                  </a:cubicBezTo>
                  <a:cubicBezTo>
                    <a:pt x="153" y="66"/>
                    <a:pt x="145" y="57"/>
                    <a:pt x="137" y="50"/>
                  </a:cubicBezTo>
                  <a:cubicBezTo>
                    <a:pt x="126" y="39"/>
                    <a:pt x="121" y="37"/>
                    <a:pt x="105" y="37"/>
                  </a:cubicBezTo>
                  <a:cubicBezTo>
                    <a:pt x="79" y="37"/>
                    <a:pt x="53" y="46"/>
                    <a:pt x="29" y="63"/>
                  </a:cubicBezTo>
                  <a:cubicBezTo>
                    <a:pt x="18" y="71"/>
                    <a:pt x="8" y="77"/>
                    <a:pt x="6" y="76"/>
                  </a:cubicBezTo>
                  <a:cubicBezTo>
                    <a:pt x="5" y="74"/>
                    <a:pt x="3" y="67"/>
                    <a:pt x="2" y="60"/>
                  </a:cubicBezTo>
                  <a:cubicBezTo>
                    <a:pt x="0" y="46"/>
                    <a:pt x="0" y="46"/>
                    <a:pt x="17" y="44"/>
                  </a:cubicBezTo>
                  <a:cubicBezTo>
                    <a:pt x="27" y="42"/>
                    <a:pt x="67" y="36"/>
                    <a:pt x="107" y="29"/>
                  </a:cubicBezTo>
                  <a:cubicBezTo>
                    <a:pt x="181" y="16"/>
                    <a:pt x="183" y="16"/>
                    <a:pt x="213" y="11"/>
                  </a:cubicBezTo>
                  <a:cubicBezTo>
                    <a:pt x="223" y="9"/>
                    <a:pt x="234" y="7"/>
                    <a:pt x="239" y="6"/>
                  </a:cubicBezTo>
                  <a:cubicBezTo>
                    <a:pt x="243" y="5"/>
                    <a:pt x="252" y="3"/>
                    <a:pt x="259" y="2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8" y="37"/>
                    <a:pt x="278" y="37"/>
                    <a:pt x="278" y="37"/>
                  </a:cubicBezTo>
                  <a:cubicBezTo>
                    <a:pt x="282" y="58"/>
                    <a:pt x="289" y="86"/>
                    <a:pt x="293" y="100"/>
                  </a:cubicBezTo>
                  <a:cubicBezTo>
                    <a:pt x="301" y="125"/>
                    <a:pt x="301" y="125"/>
                    <a:pt x="301" y="125"/>
                  </a:cubicBezTo>
                  <a:cubicBezTo>
                    <a:pt x="333" y="125"/>
                    <a:pt x="333" y="125"/>
                    <a:pt x="333" y="125"/>
                  </a:cubicBezTo>
                  <a:cubicBezTo>
                    <a:pt x="365" y="125"/>
                    <a:pt x="365" y="125"/>
                    <a:pt x="365" y="125"/>
                  </a:cubicBezTo>
                  <a:cubicBezTo>
                    <a:pt x="363" y="144"/>
                    <a:pt x="363" y="144"/>
                    <a:pt x="363" y="144"/>
                  </a:cubicBezTo>
                  <a:cubicBezTo>
                    <a:pt x="363" y="154"/>
                    <a:pt x="357" y="172"/>
                    <a:pt x="352" y="183"/>
                  </a:cubicBezTo>
                  <a:cubicBezTo>
                    <a:pt x="346" y="194"/>
                    <a:pt x="338" y="214"/>
                    <a:pt x="335" y="229"/>
                  </a:cubicBezTo>
                  <a:cubicBezTo>
                    <a:pt x="324" y="265"/>
                    <a:pt x="312" y="282"/>
                    <a:pt x="307" y="2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36">
              <a:extLst>
                <a:ext uri="{FF2B5EF4-FFF2-40B4-BE49-F238E27FC236}">
                  <a16:creationId xmlns:a16="http://schemas.microsoft.com/office/drawing/2014/main" id="{09E1481E-17CC-46B9-94C7-D64668397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995863"/>
              <a:ext cx="61913" cy="23813"/>
            </a:xfrm>
            <a:custGeom>
              <a:avLst/>
              <a:gdLst>
                <a:gd name="T0" fmla="*/ 36 w 78"/>
                <a:gd name="T1" fmla="*/ 24 h 30"/>
                <a:gd name="T2" fmla="*/ 0 w 78"/>
                <a:gd name="T3" fmla="*/ 3 h 30"/>
                <a:gd name="T4" fmla="*/ 21 w 78"/>
                <a:gd name="T5" fmla="*/ 0 h 30"/>
                <a:gd name="T6" fmla="*/ 56 w 78"/>
                <a:gd name="T7" fmla="*/ 9 h 30"/>
                <a:gd name="T8" fmla="*/ 36 w 78"/>
                <a:gd name="T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0">
                  <a:moveTo>
                    <a:pt x="36" y="24"/>
                  </a:moveTo>
                  <a:cubicBezTo>
                    <a:pt x="21" y="21"/>
                    <a:pt x="0" y="9"/>
                    <a:pt x="0" y="3"/>
                  </a:cubicBezTo>
                  <a:cubicBezTo>
                    <a:pt x="0" y="1"/>
                    <a:pt x="9" y="0"/>
                    <a:pt x="21" y="0"/>
                  </a:cubicBezTo>
                  <a:cubicBezTo>
                    <a:pt x="37" y="0"/>
                    <a:pt x="46" y="2"/>
                    <a:pt x="56" y="9"/>
                  </a:cubicBezTo>
                  <a:cubicBezTo>
                    <a:pt x="78" y="23"/>
                    <a:pt x="69" y="30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37">
              <a:extLst>
                <a:ext uri="{FF2B5EF4-FFF2-40B4-BE49-F238E27FC236}">
                  <a16:creationId xmlns:a16="http://schemas.microsoft.com/office/drawing/2014/main" id="{E7C5AA70-2927-4BEA-ADE9-A92ED393B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75" y="4991100"/>
              <a:ext cx="12700" cy="11113"/>
            </a:xfrm>
            <a:custGeom>
              <a:avLst/>
              <a:gdLst>
                <a:gd name="T0" fmla="*/ 5 w 16"/>
                <a:gd name="T1" fmla="*/ 7 h 14"/>
                <a:gd name="T2" fmla="*/ 7 w 16"/>
                <a:gd name="T3" fmla="*/ 5 h 14"/>
                <a:gd name="T4" fmla="*/ 12 w 16"/>
                <a:gd name="T5" fmla="*/ 14 h 14"/>
                <a:gd name="T6" fmla="*/ 5 w 16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5" y="7"/>
                  </a:moveTo>
                  <a:cubicBezTo>
                    <a:pt x="0" y="0"/>
                    <a:pt x="0" y="0"/>
                    <a:pt x="7" y="5"/>
                  </a:cubicBezTo>
                  <a:cubicBezTo>
                    <a:pt x="13" y="10"/>
                    <a:pt x="16" y="14"/>
                    <a:pt x="12" y="14"/>
                  </a:cubicBezTo>
                  <a:cubicBezTo>
                    <a:pt x="11" y="14"/>
                    <a:pt x="8" y="10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8">
              <a:extLst>
                <a:ext uri="{FF2B5EF4-FFF2-40B4-BE49-F238E27FC236}">
                  <a16:creationId xmlns:a16="http://schemas.microsoft.com/office/drawing/2014/main" id="{6D07B40A-46A1-4CAB-AA7B-24A932C5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957763"/>
              <a:ext cx="44450" cy="34925"/>
            </a:xfrm>
            <a:custGeom>
              <a:avLst/>
              <a:gdLst>
                <a:gd name="T0" fmla="*/ 13 w 56"/>
                <a:gd name="T1" fmla="*/ 39 h 44"/>
                <a:gd name="T2" fmla="*/ 8 w 56"/>
                <a:gd name="T3" fmla="*/ 23 h 44"/>
                <a:gd name="T4" fmla="*/ 3 w 56"/>
                <a:gd name="T5" fmla="*/ 12 h 44"/>
                <a:gd name="T6" fmla="*/ 4 w 56"/>
                <a:gd name="T7" fmla="*/ 5 h 44"/>
                <a:gd name="T8" fmla="*/ 19 w 56"/>
                <a:gd name="T9" fmla="*/ 1 h 44"/>
                <a:gd name="T10" fmla="*/ 36 w 56"/>
                <a:gd name="T11" fmla="*/ 3 h 44"/>
                <a:gd name="T12" fmla="*/ 56 w 56"/>
                <a:gd name="T13" fmla="*/ 19 h 44"/>
                <a:gd name="T14" fmla="*/ 21 w 56"/>
                <a:gd name="T15" fmla="*/ 44 h 44"/>
                <a:gd name="T16" fmla="*/ 13 w 56"/>
                <a:gd name="T17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4">
                  <a:moveTo>
                    <a:pt x="13" y="39"/>
                  </a:moveTo>
                  <a:cubicBezTo>
                    <a:pt x="10" y="36"/>
                    <a:pt x="8" y="29"/>
                    <a:pt x="8" y="23"/>
                  </a:cubicBezTo>
                  <a:cubicBezTo>
                    <a:pt x="8" y="17"/>
                    <a:pt x="6" y="12"/>
                    <a:pt x="3" y="12"/>
                  </a:cubicBezTo>
                  <a:cubicBezTo>
                    <a:pt x="0" y="12"/>
                    <a:pt x="0" y="10"/>
                    <a:pt x="4" y="5"/>
                  </a:cubicBezTo>
                  <a:cubicBezTo>
                    <a:pt x="7" y="2"/>
                    <a:pt x="13" y="0"/>
                    <a:pt x="19" y="1"/>
                  </a:cubicBezTo>
                  <a:cubicBezTo>
                    <a:pt x="25" y="2"/>
                    <a:pt x="33" y="3"/>
                    <a:pt x="36" y="3"/>
                  </a:cubicBezTo>
                  <a:cubicBezTo>
                    <a:pt x="43" y="4"/>
                    <a:pt x="56" y="14"/>
                    <a:pt x="56" y="19"/>
                  </a:cubicBezTo>
                  <a:cubicBezTo>
                    <a:pt x="56" y="22"/>
                    <a:pt x="26" y="44"/>
                    <a:pt x="21" y="44"/>
                  </a:cubicBezTo>
                  <a:cubicBezTo>
                    <a:pt x="19" y="44"/>
                    <a:pt x="15" y="41"/>
                    <a:pt x="13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9">
              <a:extLst>
                <a:ext uri="{FF2B5EF4-FFF2-40B4-BE49-F238E27FC236}">
                  <a16:creationId xmlns:a16="http://schemas.microsoft.com/office/drawing/2014/main" id="{15BB2AC7-839E-4090-9E28-3DDFA7FD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486275"/>
              <a:ext cx="384175" cy="482600"/>
            </a:xfrm>
            <a:custGeom>
              <a:avLst/>
              <a:gdLst>
                <a:gd name="T0" fmla="*/ 193 w 486"/>
                <a:gd name="T1" fmla="*/ 558 h 608"/>
                <a:gd name="T2" fmla="*/ 0 w 486"/>
                <a:gd name="T3" fmla="*/ 509 h 608"/>
                <a:gd name="T4" fmla="*/ 7 w 486"/>
                <a:gd name="T5" fmla="*/ 480 h 608"/>
                <a:gd name="T6" fmla="*/ 19 w 486"/>
                <a:gd name="T7" fmla="*/ 441 h 608"/>
                <a:gd name="T8" fmla="*/ 37 w 486"/>
                <a:gd name="T9" fmla="*/ 379 h 608"/>
                <a:gd name="T10" fmla="*/ 65 w 486"/>
                <a:gd name="T11" fmla="*/ 283 h 608"/>
                <a:gd name="T12" fmla="*/ 93 w 486"/>
                <a:gd name="T13" fmla="*/ 187 h 608"/>
                <a:gd name="T14" fmla="*/ 125 w 486"/>
                <a:gd name="T15" fmla="*/ 75 h 608"/>
                <a:gd name="T16" fmla="*/ 145 w 486"/>
                <a:gd name="T17" fmla="*/ 6 h 608"/>
                <a:gd name="T18" fmla="*/ 158 w 486"/>
                <a:gd name="T19" fmla="*/ 2 h 608"/>
                <a:gd name="T20" fmla="*/ 348 w 486"/>
                <a:gd name="T21" fmla="*/ 67 h 608"/>
                <a:gd name="T22" fmla="*/ 324 w 486"/>
                <a:gd name="T23" fmla="*/ 156 h 608"/>
                <a:gd name="T24" fmla="*/ 327 w 486"/>
                <a:gd name="T25" fmla="*/ 165 h 608"/>
                <a:gd name="T26" fmla="*/ 470 w 486"/>
                <a:gd name="T27" fmla="*/ 196 h 608"/>
                <a:gd name="T28" fmla="*/ 485 w 486"/>
                <a:gd name="T29" fmla="*/ 202 h 608"/>
                <a:gd name="T30" fmla="*/ 481 w 486"/>
                <a:gd name="T31" fmla="*/ 215 h 608"/>
                <a:gd name="T32" fmla="*/ 467 w 486"/>
                <a:gd name="T33" fmla="*/ 279 h 608"/>
                <a:gd name="T34" fmla="*/ 453 w 486"/>
                <a:gd name="T35" fmla="*/ 343 h 608"/>
                <a:gd name="T36" fmla="*/ 423 w 486"/>
                <a:gd name="T37" fmla="*/ 478 h 608"/>
                <a:gd name="T38" fmla="*/ 395 w 486"/>
                <a:gd name="T39" fmla="*/ 605 h 608"/>
                <a:gd name="T40" fmla="*/ 193 w 486"/>
                <a:gd name="T41" fmla="*/ 55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6" h="608">
                  <a:moveTo>
                    <a:pt x="193" y="558"/>
                  </a:moveTo>
                  <a:cubicBezTo>
                    <a:pt x="87" y="531"/>
                    <a:pt x="0" y="509"/>
                    <a:pt x="0" y="509"/>
                  </a:cubicBezTo>
                  <a:cubicBezTo>
                    <a:pt x="0" y="509"/>
                    <a:pt x="3" y="496"/>
                    <a:pt x="7" y="480"/>
                  </a:cubicBezTo>
                  <a:cubicBezTo>
                    <a:pt x="12" y="465"/>
                    <a:pt x="17" y="447"/>
                    <a:pt x="19" y="441"/>
                  </a:cubicBezTo>
                  <a:cubicBezTo>
                    <a:pt x="21" y="434"/>
                    <a:pt x="29" y="406"/>
                    <a:pt x="37" y="379"/>
                  </a:cubicBezTo>
                  <a:cubicBezTo>
                    <a:pt x="45" y="351"/>
                    <a:pt x="57" y="308"/>
                    <a:pt x="65" y="283"/>
                  </a:cubicBezTo>
                  <a:cubicBezTo>
                    <a:pt x="72" y="257"/>
                    <a:pt x="85" y="214"/>
                    <a:pt x="93" y="187"/>
                  </a:cubicBezTo>
                  <a:cubicBezTo>
                    <a:pt x="101" y="159"/>
                    <a:pt x="115" y="109"/>
                    <a:pt x="125" y="75"/>
                  </a:cubicBezTo>
                  <a:cubicBezTo>
                    <a:pt x="135" y="40"/>
                    <a:pt x="144" y="10"/>
                    <a:pt x="145" y="6"/>
                  </a:cubicBezTo>
                  <a:cubicBezTo>
                    <a:pt x="147" y="1"/>
                    <a:pt x="149" y="0"/>
                    <a:pt x="158" y="2"/>
                  </a:cubicBezTo>
                  <a:cubicBezTo>
                    <a:pt x="281" y="40"/>
                    <a:pt x="349" y="63"/>
                    <a:pt x="348" y="67"/>
                  </a:cubicBezTo>
                  <a:cubicBezTo>
                    <a:pt x="348" y="73"/>
                    <a:pt x="328" y="147"/>
                    <a:pt x="324" y="156"/>
                  </a:cubicBezTo>
                  <a:cubicBezTo>
                    <a:pt x="323" y="159"/>
                    <a:pt x="324" y="163"/>
                    <a:pt x="327" y="165"/>
                  </a:cubicBezTo>
                  <a:cubicBezTo>
                    <a:pt x="331" y="167"/>
                    <a:pt x="437" y="191"/>
                    <a:pt x="470" y="196"/>
                  </a:cubicBezTo>
                  <a:cubicBezTo>
                    <a:pt x="479" y="198"/>
                    <a:pt x="486" y="201"/>
                    <a:pt x="485" y="202"/>
                  </a:cubicBezTo>
                  <a:cubicBezTo>
                    <a:pt x="484" y="204"/>
                    <a:pt x="482" y="210"/>
                    <a:pt x="481" y="215"/>
                  </a:cubicBezTo>
                  <a:cubicBezTo>
                    <a:pt x="480" y="221"/>
                    <a:pt x="474" y="250"/>
                    <a:pt x="467" y="279"/>
                  </a:cubicBezTo>
                  <a:cubicBezTo>
                    <a:pt x="461" y="309"/>
                    <a:pt x="454" y="337"/>
                    <a:pt x="453" y="343"/>
                  </a:cubicBezTo>
                  <a:cubicBezTo>
                    <a:pt x="452" y="348"/>
                    <a:pt x="439" y="409"/>
                    <a:pt x="423" y="478"/>
                  </a:cubicBezTo>
                  <a:cubicBezTo>
                    <a:pt x="408" y="547"/>
                    <a:pt x="395" y="604"/>
                    <a:pt x="395" y="605"/>
                  </a:cubicBezTo>
                  <a:cubicBezTo>
                    <a:pt x="395" y="608"/>
                    <a:pt x="382" y="605"/>
                    <a:pt x="193" y="5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0">
              <a:extLst>
                <a:ext uri="{FF2B5EF4-FFF2-40B4-BE49-F238E27FC236}">
                  <a16:creationId xmlns:a16="http://schemas.microsoft.com/office/drawing/2014/main" id="{70212BBB-EB5A-4F45-9FC6-30427D49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4529138"/>
              <a:ext cx="63500" cy="90488"/>
            </a:xfrm>
            <a:custGeom>
              <a:avLst/>
              <a:gdLst>
                <a:gd name="T0" fmla="*/ 62 w 80"/>
                <a:gd name="T1" fmla="*/ 104 h 113"/>
                <a:gd name="T2" fmla="*/ 75 w 80"/>
                <a:gd name="T3" fmla="*/ 77 h 113"/>
                <a:gd name="T4" fmla="*/ 73 w 80"/>
                <a:gd name="T5" fmla="*/ 57 h 113"/>
                <a:gd name="T6" fmla="*/ 60 w 80"/>
                <a:gd name="T7" fmla="*/ 47 h 113"/>
                <a:gd name="T8" fmla="*/ 44 w 80"/>
                <a:gd name="T9" fmla="*/ 40 h 113"/>
                <a:gd name="T10" fmla="*/ 15 w 80"/>
                <a:gd name="T11" fmla="*/ 2 h 113"/>
                <a:gd name="T12" fmla="*/ 3 w 80"/>
                <a:gd name="T13" fmla="*/ 29 h 113"/>
                <a:gd name="T14" fmla="*/ 27 w 80"/>
                <a:gd name="T15" fmla="*/ 102 h 113"/>
                <a:gd name="T16" fmla="*/ 62 w 80"/>
                <a:gd name="T1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113">
                  <a:moveTo>
                    <a:pt x="62" y="104"/>
                  </a:moveTo>
                  <a:cubicBezTo>
                    <a:pt x="76" y="99"/>
                    <a:pt x="80" y="91"/>
                    <a:pt x="75" y="77"/>
                  </a:cubicBezTo>
                  <a:cubicBezTo>
                    <a:pt x="73" y="70"/>
                    <a:pt x="72" y="61"/>
                    <a:pt x="73" y="57"/>
                  </a:cubicBezTo>
                  <a:cubicBezTo>
                    <a:pt x="76" y="46"/>
                    <a:pt x="66" y="39"/>
                    <a:pt x="60" y="47"/>
                  </a:cubicBezTo>
                  <a:cubicBezTo>
                    <a:pt x="51" y="57"/>
                    <a:pt x="44" y="54"/>
                    <a:pt x="44" y="40"/>
                  </a:cubicBezTo>
                  <a:cubicBezTo>
                    <a:pt x="44" y="24"/>
                    <a:pt x="29" y="6"/>
                    <a:pt x="15" y="2"/>
                  </a:cubicBezTo>
                  <a:cubicBezTo>
                    <a:pt x="5" y="0"/>
                    <a:pt x="5" y="1"/>
                    <a:pt x="3" y="29"/>
                  </a:cubicBezTo>
                  <a:cubicBezTo>
                    <a:pt x="0" y="61"/>
                    <a:pt x="6" y="79"/>
                    <a:pt x="27" y="102"/>
                  </a:cubicBezTo>
                  <a:cubicBezTo>
                    <a:pt x="37" y="113"/>
                    <a:pt x="39" y="113"/>
                    <a:pt x="62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41">
              <a:extLst>
                <a:ext uri="{FF2B5EF4-FFF2-40B4-BE49-F238E27FC236}">
                  <a16:creationId xmlns:a16="http://schemas.microsoft.com/office/drawing/2014/main" id="{072FC585-70B7-4F57-A96A-6661466F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38" y="4940300"/>
              <a:ext cx="41275" cy="23813"/>
            </a:xfrm>
            <a:custGeom>
              <a:avLst/>
              <a:gdLst>
                <a:gd name="T0" fmla="*/ 29 w 51"/>
                <a:gd name="T1" fmla="*/ 28 h 30"/>
                <a:gd name="T2" fmla="*/ 11 w 51"/>
                <a:gd name="T3" fmla="*/ 24 h 30"/>
                <a:gd name="T4" fmla="*/ 2 w 51"/>
                <a:gd name="T5" fmla="*/ 22 h 30"/>
                <a:gd name="T6" fmla="*/ 4 w 51"/>
                <a:gd name="T7" fmla="*/ 13 h 30"/>
                <a:gd name="T8" fmla="*/ 34 w 51"/>
                <a:gd name="T9" fmla="*/ 11 h 30"/>
                <a:gd name="T10" fmla="*/ 47 w 51"/>
                <a:gd name="T11" fmla="*/ 25 h 30"/>
                <a:gd name="T12" fmla="*/ 41 w 51"/>
                <a:gd name="T13" fmla="*/ 30 h 30"/>
                <a:gd name="T14" fmla="*/ 29 w 51"/>
                <a:gd name="T1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0">
                  <a:moveTo>
                    <a:pt x="29" y="28"/>
                  </a:moveTo>
                  <a:cubicBezTo>
                    <a:pt x="22" y="27"/>
                    <a:pt x="14" y="25"/>
                    <a:pt x="11" y="24"/>
                  </a:cubicBezTo>
                  <a:cubicBezTo>
                    <a:pt x="7" y="22"/>
                    <a:pt x="3" y="22"/>
                    <a:pt x="2" y="22"/>
                  </a:cubicBezTo>
                  <a:cubicBezTo>
                    <a:pt x="0" y="22"/>
                    <a:pt x="1" y="18"/>
                    <a:pt x="4" y="13"/>
                  </a:cubicBezTo>
                  <a:cubicBezTo>
                    <a:pt x="9" y="1"/>
                    <a:pt x="12" y="0"/>
                    <a:pt x="34" y="11"/>
                  </a:cubicBezTo>
                  <a:cubicBezTo>
                    <a:pt x="49" y="17"/>
                    <a:pt x="51" y="20"/>
                    <a:pt x="47" y="25"/>
                  </a:cubicBezTo>
                  <a:cubicBezTo>
                    <a:pt x="44" y="28"/>
                    <a:pt x="42" y="30"/>
                    <a:pt x="41" y="30"/>
                  </a:cubicBezTo>
                  <a:cubicBezTo>
                    <a:pt x="41" y="30"/>
                    <a:pt x="35" y="29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42">
              <a:extLst>
                <a:ext uri="{FF2B5EF4-FFF2-40B4-BE49-F238E27FC236}">
                  <a16:creationId xmlns:a16="http://schemas.microsoft.com/office/drawing/2014/main" id="{47F8054C-490B-454E-BBBA-03DA9794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0" y="4949825"/>
              <a:ext cx="12700" cy="11113"/>
            </a:xfrm>
            <a:custGeom>
              <a:avLst/>
              <a:gdLst>
                <a:gd name="T0" fmla="*/ 5 w 16"/>
                <a:gd name="T1" fmla="*/ 7 h 14"/>
                <a:gd name="T2" fmla="*/ 7 w 16"/>
                <a:gd name="T3" fmla="*/ 5 h 14"/>
                <a:gd name="T4" fmla="*/ 12 w 16"/>
                <a:gd name="T5" fmla="*/ 14 h 14"/>
                <a:gd name="T6" fmla="*/ 5 w 16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5" y="7"/>
                  </a:moveTo>
                  <a:cubicBezTo>
                    <a:pt x="0" y="0"/>
                    <a:pt x="0" y="0"/>
                    <a:pt x="7" y="5"/>
                  </a:cubicBezTo>
                  <a:cubicBezTo>
                    <a:pt x="13" y="10"/>
                    <a:pt x="16" y="14"/>
                    <a:pt x="12" y="14"/>
                  </a:cubicBezTo>
                  <a:cubicBezTo>
                    <a:pt x="11" y="14"/>
                    <a:pt x="8" y="10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43">
              <a:extLst>
                <a:ext uri="{FF2B5EF4-FFF2-40B4-BE49-F238E27FC236}">
                  <a16:creationId xmlns:a16="http://schemas.microsoft.com/office/drawing/2014/main" id="{E6BA6358-A4F7-4230-8F49-513BF400C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4919663"/>
              <a:ext cx="57150" cy="39688"/>
            </a:xfrm>
            <a:custGeom>
              <a:avLst/>
              <a:gdLst>
                <a:gd name="T0" fmla="*/ 6 w 72"/>
                <a:gd name="T1" fmla="*/ 45 h 50"/>
                <a:gd name="T2" fmla="*/ 2 w 72"/>
                <a:gd name="T3" fmla="*/ 41 h 50"/>
                <a:gd name="T4" fmla="*/ 6 w 72"/>
                <a:gd name="T5" fmla="*/ 22 h 50"/>
                <a:gd name="T6" fmla="*/ 6 w 72"/>
                <a:gd name="T7" fmla="*/ 3 h 50"/>
                <a:gd name="T8" fmla="*/ 22 w 72"/>
                <a:gd name="T9" fmla="*/ 1 h 50"/>
                <a:gd name="T10" fmla="*/ 55 w 72"/>
                <a:gd name="T11" fmla="*/ 16 h 50"/>
                <a:gd name="T12" fmla="*/ 72 w 72"/>
                <a:gd name="T13" fmla="*/ 32 h 50"/>
                <a:gd name="T14" fmla="*/ 63 w 72"/>
                <a:gd name="T15" fmla="*/ 38 h 50"/>
                <a:gd name="T16" fmla="*/ 6 w 72"/>
                <a:gd name="T17" fmla="*/ 4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0">
                  <a:moveTo>
                    <a:pt x="6" y="45"/>
                  </a:moveTo>
                  <a:cubicBezTo>
                    <a:pt x="1" y="43"/>
                    <a:pt x="0" y="41"/>
                    <a:pt x="2" y="41"/>
                  </a:cubicBezTo>
                  <a:cubicBezTo>
                    <a:pt x="4" y="41"/>
                    <a:pt x="6" y="32"/>
                    <a:pt x="6" y="2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37" y="0"/>
                    <a:pt x="41" y="2"/>
                    <a:pt x="55" y="16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52" y="46"/>
                    <a:pt x="16" y="50"/>
                    <a:pt x="6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4">
              <a:extLst>
                <a:ext uri="{FF2B5EF4-FFF2-40B4-BE49-F238E27FC236}">
                  <a16:creationId xmlns:a16="http://schemas.microsoft.com/office/drawing/2014/main" id="{5725FC61-2A08-4981-BC57-C363AFE4D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1225" y="4651375"/>
              <a:ext cx="254000" cy="306388"/>
            </a:xfrm>
            <a:custGeom>
              <a:avLst/>
              <a:gdLst>
                <a:gd name="T0" fmla="*/ 187 w 320"/>
                <a:gd name="T1" fmla="*/ 378 h 387"/>
                <a:gd name="T2" fmla="*/ 147 w 320"/>
                <a:gd name="T3" fmla="*/ 370 h 387"/>
                <a:gd name="T4" fmla="*/ 60 w 320"/>
                <a:gd name="T5" fmla="*/ 353 h 387"/>
                <a:gd name="T6" fmla="*/ 31 w 320"/>
                <a:gd name="T7" fmla="*/ 341 h 387"/>
                <a:gd name="T8" fmla="*/ 13 w 320"/>
                <a:gd name="T9" fmla="*/ 324 h 387"/>
                <a:gd name="T10" fmla="*/ 11 w 320"/>
                <a:gd name="T11" fmla="*/ 278 h 387"/>
                <a:gd name="T12" fmla="*/ 7 w 320"/>
                <a:gd name="T13" fmla="*/ 197 h 387"/>
                <a:gd name="T14" fmla="*/ 2 w 320"/>
                <a:gd name="T15" fmla="*/ 108 h 387"/>
                <a:gd name="T16" fmla="*/ 5 w 320"/>
                <a:gd name="T17" fmla="*/ 67 h 387"/>
                <a:gd name="T18" fmla="*/ 21 w 320"/>
                <a:gd name="T19" fmla="*/ 66 h 387"/>
                <a:gd name="T20" fmla="*/ 71 w 320"/>
                <a:gd name="T21" fmla="*/ 62 h 387"/>
                <a:gd name="T22" fmla="*/ 113 w 320"/>
                <a:gd name="T23" fmla="*/ 59 h 387"/>
                <a:gd name="T24" fmla="*/ 139 w 320"/>
                <a:gd name="T25" fmla="*/ 70 h 387"/>
                <a:gd name="T26" fmla="*/ 196 w 320"/>
                <a:gd name="T27" fmla="*/ 74 h 387"/>
                <a:gd name="T28" fmla="*/ 221 w 320"/>
                <a:gd name="T29" fmla="*/ 62 h 387"/>
                <a:gd name="T30" fmla="*/ 247 w 320"/>
                <a:gd name="T31" fmla="*/ 48 h 387"/>
                <a:gd name="T32" fmla="*/ 313 w 320"/>
                <a:gd name="T33" fmla="*/ 6 h 387"/>
                <a:gd name="T34" fmla="*/ 311 w 320"/>
                <a:gd name="T35" fmla="*/ 224 h 387"/>
                <a:gd name="T36" fmla="*/ 303 w 320"/>
                <a:gd name="T37" fmla="*/ 251 h 387"/>
                <a:gd name="T38" fmla="*/ 278 w 320"/>
                <a:gd name="T39" fmla="*/ 282 h 387"/>
                <a:gd name="T40" fmla="*/ 243 w 320"/>
                <a:gd name="T41" fmla="*/ 326 h 387"/>
                <a:gd name="T42" fmla="*/ 229 w 320"/>
                <a:gd name="T43" fmla="*/ 342 h 387"/>
                <a:gd name="T44" fmla="*/ 215 w 320"/>
                <a:gd name="T45" fmla="*/ 355 h 387"/>
                <a:gd name="T46" fmla="*/ 199 w 320"/>
                <a:gd name="T47" fmla="*/ 386 h 387"/>
                <a:gd name="T48" fmla="*/ 187 w 320"/>
                <a:gd name="T49" fmla="*/ 37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0" h="387">
                  <a:moveTo>
                    <a:pt x="187" y="378"/>
                  </a:moveTo>
                  <a:cubicBezTo>
                    <a:pt x="180" y="369"/>
                    <a:pt x="177" y="368"/>
                    <a:pt x="147" y="370"/>
                  </a:cubicBezTo>
                  <a:cubicBezTo>
                    <a:pt x="106" y="373"/>
                    <a:pt x="75" y="367"/>
                    <a:pt x="60" y="353"/>
                  </a:cubicBezTo>
                  <a:cubicBezTo>
                    <a:pt x="53" y="346"/>
                    <a:pt x="43" y="342"/>
                    <a:pt x="31" y="341"/>
                  </a:cubicBezTo>
                  <a:cubicBezTo>
                    <a:pt x="13" y="339"/>
                    <a:pt x="13" y="338"/>
                    <a:pt x="13" y="324"/>
                  </a:cubicBezTo>
                  <a:cubicBezTo>
                    <a:pt x="12" y="316"/>
                    <a:pt x="12" y="295"/>
                    <a:pt x="11" y="278"/>
                  </a:cubicBezTo>
                  <a:cubicBezTo>
                    <a:pt x="10" y="260"/>
                    <a:pt x="8" y="224"/>
                    <a:pt x="7" y="197"/>
                  </a:cubicBezTo>
                  <a:cubicBezTo>
                    <a:pt x="6" y="170"/>
                    <a:pt x="4" y="130"/>
                    <a:pt x="2" y="108"/>
                  </a:cubicBezTo>
                  <a:cubicBezTo>
                    <a:pt x="0" y="76"/>
                    <a:pt x="1" y="67"/>
                    <a:pt x="5" y="67"/>
                  </a:cubicBezTo>
                  <a:cubicBezTo>
                    <a:pt x="8" y="67"/>
                    <a:pt x="15" y="66"/>
                    <a:pt x="21" y="66"/>
                  </a:cubicBezTo>
                  <a:cubicBezTo>
                    <a:pt x="26" y="65"/>
                    <a:pt x="49" y="63"/>
                    <a:pt x="71" y="62"/>
                  </a:cubicBezTo>
                  <a:cubicBezTo>
                    <a:pt x="93" y="60"/>
                    <a:pt x="112" y="59"/>
                    <a:pt x="113" y="59"/>
                  </a:cubicBezTo>
                  <a:cubicBezTo>
                    <a:pt x="114" y="58"/>
                    <a:pt x="125" y="63"/>
                    <a:pt x="139" y="70"/>
                  </a:cubicBezTo>
                  <a:cubicBezTo>
                    <a:pt x="164" y="82"/>
                    <a:pt x="186" y="83"/>
                    <a:pt x="196" y="74"/>
                  </a:cubicBezTo>
                  <a:cubicBezTo>
                    <a:pt x="200" y="71"/>
                    <a:pt x="211" y="66"/>
                    <a:pt x="221" y="62"/>
                  </a:cubicBezTo>
                  <a:cubicBezTo>
                    <a:pt x="231" y="58"/>
                    <a:pt x="243" y="52"/>
                    <a:pt x="247" y="48"/>
                  </a:cubicBezTo>
                  <a:cubicBezTo>
                    <a:pt x="273" y="25"/>
                    <a:pt x="312" y="0"/>
                    <a:pt x="313" y="6"/>
                  </a:cubicBezTo>
                  <a:cubicBezTo>
                    <a:pt x="320" y="69"/>
                    <a:pt x="319" y="162"/>
                    <a:pt x="311" y="224"/>
                  </a:cubicBezTo>
                  <a:cubicBezTo>
                    <a:pt x="311" y="227"/>
                    <a:pt x="307" y="239"/>
                    <a:pt x="303" y="251"/>
                  </a:cubicBezTo>
                  <a:cubicBezTo>
                    <a:pt x="296" y="268"/>
                    <a:pt x="292" y="274"/>
                    <a:pt x="278" y="282"/>
                  </a:cubicBezTo>
                  <a:cubicBezTo>
                    <a:pt x="258" y="294"/>
                    <a:pt x="247" y="308"/>
                    <a:pt x="243" y="326"/>
                  </a:cubicBezTo>
                  <a:cubicBezTo>
                    <a:pt x="241" y="336"/>
                    <a:pt x="238" y="340"/>
                    <a:pt x="229" y="342"/>
                  </a:cubicBezTo>
                  <a:cubicBezTo>
                    <a:pt x="220" y="343"/>
                    <a:pt x="216" y="347"/>
                    <a:pt x="215" y="355"/>
                  </a:cubicBezTo>
                  <a:cubicBezTo>
                    <a:pt x="212" y="369"/>
                    <a:pt x="204" y="385"/>
                    <a:pt x="199" y="386"/>
                  </a:cubicBezTo>
                  <a:cubicBezTo>
                    <a:pt x="197" y="387"/>
                    <a:pt x="191" y="383"/>
                    <a:pt x="187" y="3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45">
              <a:extLst>
                <a:ext uri="{FF2B5EF4-FFF2-40B4-BE49-F238E27FC236}">
                  <a16:creationId xmlns:a16="http://schemas.microsoft.com/office/drawing/2014/main" id="{CDA705B9-F784-438C-A7F2-02BE20D26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175" y="4921250"/>
              <a:ext cx="19050" cy="15875"/>
            </a:xfrm>
            <a:custGeom>
              <a:avLst/>
              <a:gdLst>
                <a:gd name="T0" fmla="*/ 6 w 25"/>
                <a:gd name="T1" fmla="*/ 18 h 20"/>
                <a:gd name="T2" fmla="*/ 19 w 25"/>
                <a:gd name="T3" fmla="*/ 2 h 20"/>
                <a:gd name="T4" fmla="*/ 18 w 25"/>
                <a:gd name="T5" fmla="*/ 12 h 20"/>
                <a:gd name="T6" fmla="*/ 6 w 25"/>
                <a:gd name="T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0">
                  <a:moveTo>
                    <a:pt x="6" y="18"/>
                  </a:moveTo>
                  <a:cubicBezTo>
                    <a:pt x="0" y="14"/>
                    <a:pt x="10" y="0"/>
                    <a:pt x="19" y="2"/>
                  </a:cubicBezTo>
                  <a:cubicBezTo>
                    <a:pt x="25" y="3"/>
                    <a:pt x="24" y="4"/>
                    <a:pt x="18" y="12"/>
                  </a:cubicBezTo>
                  <a:cubicBezTo>
                    <a:pt x="14" y="17"/>
                    <a:pt x="9" y="20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46">
              <a:extLst>
                <a:ext uri="{FF2B5EF4-FFF2-40B4-BE49-F238E27FC236}">
                  <a16:creationId xmlns:a16="http://schemas.microsoft.com/office/drawing/2014/main" id="{1434185B-0AC7-4BF3-A479-B15E88B8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924425"/>
              <a:ext cx="12700" cy="11113"/>
            </a:xfrm>
            <a:custGeom>
              <a:avLst/>
              <a:gdLst>
                <a:gd name="T0" fmla="*/ 5 w 16"/>
                <a:gd name="T1" fmla="*/ 7 h 14"/>
                <a:gd name="T2" fmla="*/ 7 w 16"/>
                <a:gd name="T3" fmla="*/ 5 h 14"/>
                <a:gd name="T4" fmla="*/ 12 w 16"/>
                <a:gd name="T5" fmla="*/ 14 h 14"/>
                <a:gd name="T6" fmla="*/ 5 w 16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5" y="7"/>
                  </a:moveTo>
                  <a:cubicBezTo>
                    <a:pt x="0" y="0"/>
                    <a:pt x="0" y="0"/>
                    <a:pt x="7" y="5"/>
                  </a:cubicBezTo>
                  <a:cubicBezTo>
                    <a:pt x="13" y="10"/>
                    <a:pt x="16" y="14"/>
                    <a:pt x="12" y="14"/>
                  </a:cubicBezTo>
                  <a:cubicBezTo>
                    <a:pt x="11" y="14"/>
                    <a:pt x="8" y="10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47">
              <a:extLst>
                <a:ext uri="{FF2B5EF4-FFF2-40B4-BE49-F238E27FC236}">
                  <a16:creationId xmlns:a16="http://schemas.microsoft.com/office/drawing/2014/main" id="{ECAA6EA1-61F5-4A8F-A0E8-3826DBF07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750" y="4881563"/>
              <a:ext cx="53975" cy="44450"/>
            </a:xfrm>
            <a:custGeom>
              <a:avLst/>
              <a:gdLst>
                <a:gd name="T0" fmla="*/ 26 w 69"/>
                <a:gd name="T1" fmla="*/ 47 h 57"/>
                <a:gd name="T2" fmla="*/ 18 w 69"/>
                <a:gd name="T3" fmla="*/ 33 h 57"/>
                <a:gd name="T4" fmla="*/ 9 w 69"/>
                <a:gd name="T5" fmla="*/ 35 h 57"/>
                <a:gd name="T6" fmla="*/ 0 w 69"/>
                <a:gd name="T7" fmla="*/ 42 h 57"/>
                <a:gd name="T8" fmla="*/ 8 w 69"/>
                <a:gd name="T9" fmla="*/ 33 h 57"/>
                <a:gd name="T10" fmla="*/ 20 w 69"/>
                <a:gd name="T11" fmla="*/ 14 h 57"/>
                <a:gd name="T12" fmla="*/ 60 w 69"/>
                <a:gd name="T13" fmla="*/ 12 h 57"/>
                <a:gd name="T14" fmla="*/ 63 w 69"/>
                <a:gd name="T15" fmla="*/ 31 h 57"/>
                <a:gd name="T16" fmla="*/ 39 w 69"/>
                <a:gd name="T17" fmla="*/ 57 h 57"/>
                <a:gd name="T18" fmla="*/ 26 w 69"/>
                <a:gd name="T19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57">
                  <a:moveTo>
                    <a:pt x="26" y="47"/>
                  </a:moveTo>
                  <a:cubicBezTo>
                    <a:pt x="22" y="42"/>
                    <a:pt x="18" y="36"/>
                    <a:pt x="18" y="33"/>
                  </a:cubicBezTo>
                  <a:cubicBezTo>
                    <a:pt x="18" y="29"/>
                    <a:pt x="15" y="29"/>
                    <a:pt x="9" y="3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3" y="27"/>
                    <a:pt x="18" y="19"/>
                    <a:pt x="20" y="14"/>
                  </a:cubicBezTo>
                  <a:cubicBezTo>
                    <a:pt x="23" y="1"/>
                    <a:pt x="45" y="0"/>
                    <a:pt x="60" y="12"/>
                  </a:cubicBezTo>
                  <a:cubicBezTo>
                    <a:pt x="69" y="19"/>
                    <a:pt x="69" y="20"/>
                    <a:pt x="63" y="31"/>
                  </a:cubicBezTo>
                  <a:cubicBezTo>
                    <a:pt x="57" y="43"/>
                    <a:pt x="44" y="57"/>
                    <a:pt x="39" y="57"/>
                  </a:cubicBezTo>
                  <a:cubicBezTo>
                    <a:pt x="37" y="57"/>
                    <a:pt x="31" y="52"/>
                    <a:pt x="26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8">
              <a:extLst>
                <a:ext uri="{FF2B5EF4-FFF2-40B4-BE49-F238E27FC236}">
                  <a16:creationId xmlns:a16="http://schemas.microsoft.com/office/drawing/2014/main" id="{960907B7-E896-44F8-AA48-907DACD42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900613"/>
              <a:ext cx="12700" cy="11113"/>
            </a:xfrm>
            <a:custGeom>
              <a:avLst/>
              <a:gdLst>
                <a:gd name="T0" fmla="*/ 5 w 16"/>
                <a:gd name="T1" fmla="*/ 7 h 14"/>
                <a:gd name="T2" fmla="*/ 7 w 16"/>
                <a:gd name="T3" fmla="*/ 5 h 14"/>
                <a:gd name="T4" fmla="*/ 12 w 16"/>
                <a:gd name="T5" fmla="*/ 14 h 14"/>
                <a:gd name="T6" fmla="*/ 5 w 16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5" y="7"/>
                  </a:moveTo>
                  <a:cubicBezTo>
                    <a:pt x="0" y="0"/>
                    <a:pt x="0" y="0"/>
                    <a:pt x="7" y="5"/>
                  </a:cubicBezTo>
                  <a:cubicBezTo>
                    <a:pt x="13" y="10"/>
                    <a:pt x="16" y="14"/>
                    <a:pt x="12" y="14"/>
                  </a:cubicBezTo>
                  <a:cubicBezTo>
                    <a:pt x="11" y="14"/>
                    <a:pt x="8" y="10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9">
              <a:extLst>
                <a:ext uri="{FF2B5EF4-FFF2-40B4-BE49-F238E27FC236}">
                  <a16:creationId xmlns:a16="http://schemas.microsoft.com/office/drawing/2014/main" id="{684DAE1D-8533-4BC8-912F-9C65F5D1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5900" y="4794250"/>
              <a:ext cx="65088" cy="101600"/>
            </a:xfrm>
            <a:custGeom>
              <a:avLst/>
              <a:gdLst>
                <a:gd name="T0" fmla="*/ 18 w 81"/>
                <a:gd name="T1" fmla="*/ 96 h 127"/>
                <a:gd name="T2" fmla="*/ 4 w 81"/>
                <a:gd name="T3" fmla="*/ 37 h 127"/>
                <a:gd name="T4" fmla="*/ 5 w 81"/>
                <a:gd name="T5" fmla="*/ 6 h 127"/>
                <a:gd name="T6" fmla="*/ 17 w 81"/>
                <a:gd name="T7" fmla="*/ 18 h 127"/>
                <a:gd name="T8" fmla="*/ 40 w 81"/>
                <a:gd name="T9" fmla="*/ 68 h 127"/>
                <a:gd name="T10" fmla="*/ 81 w 81"/>
                <a:gd name="T11" fmla="*/ 120 h 127"/>
                <a:gd name="T12" fmla="*/ 53 w 81"/>
                <a:gd name="T13" fmla="*/ 126 h 127"/>
                <a:gd name="T14" fmla="*/ 26 w 81"/>
                <a:gd name="T15" fmla="*/ 127 h 127"/>
                <a:gd name="T16" fmla="*/ 18 w 81"/>
                <a:gd name="T17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27">
                  <a:moveTo>
                    <a:pt x="18" y="96"/>
                  </a:moveTo>
                  <a:cubicBezTo>
                    <a:pt x="13" y="79"/>
                    <a:pt x="7" y="52"/>
                    <a:pt x="4" y="37"/>
                  </a:cubicBezTo>
                  <a:cubicBezTo>
                    <a:pt x="0" y="14"/>
                    <a:pt x="0" y="9"/>
                    <a:pt x="5" y="6"/>
                  </a:cubicBezTo>
                  <a:cubicBezTo>
                    <a:pt x="15" y="0"/>
                    <a:pt x="17" y="2"/>
                    <a:pt x="17" y="18"/>
                  </a:cubicBezTo>
                  <a:cubicBezTo>
                    <a:pt x="17" y="48"/>
                    <a:pt x="20" y="56"/>
                    <a:pt x="40" y="68"/>
                  </a:cubicBezTo>
                  <a:cubicBezTo>
                    <a:pt x="58" y="79"/>
                    <a:pt x="81" y="108"/>
                    <a:pt x="81" y="120"/>
                  </a:cubicBezTo>
                  <a:cubicBezTo>
                    <a:pt x="81" y="124"/>
                    <a:pt x="73" y="126"/>
                    <a:pt x="53" y="126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18" y="96"/>
                    <a:pt x="18" y="96"/>
                    <a:pt x="18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0">
              <a:extLst>
                <a:ext uri="{FF2B5EF4-FFF2-40B4-BE49-F238E27FC236}">
                  <a16:creationId xmlns:a16="http://schemas.microsoft.com/office/drawing/2014/main" id="{3D8CAC82-0407-4B9C-8E44-CD9FCD846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1288" y="4864100"/>
              <a:ext cx="14288" cy="14288"/>
            </a:xfrm>
            <a:custGeom>
              <a:avLst/>
              <a:gdLst>
                <a:gd name="T0" fmla="*/ 3 w 18"/>
                <a:gd name="T1" fmla="*/ 13 h 18"/>
                <a:gd name="T2" fmla="*/ 4 w 18"/>
                <a:gd name="T3" fmla="*/ 3 h 18"/>
                <a:gd name="T4" fmla="*/ 14 w 18"/>
                <a:gd name="T5" fmla="*/ 4 h 18"/>
                <a:gd name="T6" fmla="*/ 13 w 18"/>
                <a:gd name="T7" fmla="*/ 14 h 18"/>
                <a:gd name="T8" fmla="*/ 3 w 18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3" y="13"/>
                  </a:moveTo>
                  <a:cubicBezTo>
                    <a:pt x="0" y="9"/>
                    <a:pt x="0" y="7"/>
                    <a:pt x="4" y="3"/>
                  </a:cubicBezTo>
                  <a:cubicBezTo>
                    <a:pt x="8" y="0"/>
                    <a:pt x="11" y="0"/>
                    <a:pt x="14" y="4"/>
                  </a:cubicBezTo>
                  <a:cubicBezTo>
                    <a:pt x="18" y="8"/>
                    <a:pt x="18" y="11"/>
                    <a:pt x="13" y="14"/>
                  </a:cubicBezTo>
                  <a:cubicBezTo>
                    <a:pt x="9" y="18"/>
                    <a:pt x="7" y="17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51">
              <a:extLst>
                <a:ext uri="{FF2B5EF4-FFF2-40B4-BE49-F238E27FC236}">
                  <a16:creationId xmlns:a16="http://schemas.microsoft.com/office/drawing/2014/main" id="{867A54B4-445A-41CB-96E1-97FFB4EB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5" y="4656138"/>
              <a:ext cx="85725" cy="195263"/>
            </a:xfrm>
            <a:custGeom>
              <a:avLst/>
              <a:gdLst>
                <a:gd name="T0" fmla="*/ 31 w 109"/>
                <a:gd name="T1" fmla="*/ 237 h 247"/>
                <a:gd name="T2" fmla="*/ 2 w 109"/>
                <a:gd name="T3" fmla="*/ 193 h 247"/>
                <a:gd name="T4" fmla="*/ 1 w 109"/>
                <a:gd name="T5" fmla="*/ 171 h 247"/>
                <a:gd name="T6" fmla="*/ 21 w 109"/>
                <a:gd name="T7" fmla="*/ 144 h 247"/>
                <a:gd name="T8" fmla="*/ 42 w 109"/>
                <a:gd name="T9" fmla="*/ 118 h 247"/>
                <a:gd name="T10" fmla="*/ 26 w 109"/>
                <a:gd name="T11" fmla="*/ 101 h 247"/>
                <a:gd name="T12" fmla="*/ 6 w 109"/>
                <a:gd name="T13" fmla="*/ 68 h 247"/>
                <a:gd name="T14" fmla="*/ 15 w 109"/>
                <a:gd name="T15" fmla="*/ 26 h 247"/>
                <a:gd name="T16" fmla="*/ 21 w 109"/>
                <a:gd name="T17" fmla="*/ 5 h 247"/>
                <a:gd name="T18" fmla="*/ 91 w 109"/>
                <a:gd name="T19" fmla="*/ 30 h 247"/>
                <a:gd name="T20" fmla="*/ 94 w 109"/>
                <a:gd name="T21" fmla="*/ 47 h 247"/>
                <a:gd name="T22" fmla="*/ 103 w 109"/>
                <a:gd name="T23" fmla="*/ 103 h 247"/>
                <a:gd name="T24" fmla="*/ 108 w 109"/>
                <a:gd name="T25" fmla="*/ 129 h 247"/>
                <a:gd name="T26" fmla="*/ 104 w 109"/>
                <a:gd name="T27" fmla="*/ 152 h 247"/>
                <a:gd name="T28" fmla="*/ 60 w 109"/>
                <a:gd name="T29" fmla="*/ 239 h 247"/>
                <a:gd name="T30" fmla="*/ 31 w 109"/>
                <a:gd name="T31" fmla="*/ 23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247">
                  <a:moveTo>
                    <a:pt x="31" y="237"/>
                  </a:moveTo>
                  <a:cubicBezTo>
                    <a:pt x="9" y="226"/>
                    <a:pt x="2" y="215"/>
                    <a:pt x="2" y="193"/>
                  </a:cubicBezTo>
                  <a:cubicBezTo>
                    <a:pt x="3" y="183"/>
                    <a:pt x="2" y="174"/>
                    <a:pt x="1" y="171"/>
                  </a:cubicBezTo>
                  <a:cubicBezTo>
                    <a:pt x="0" y="169"/>
                    <a:pt x="9" y="157"/>
                    <a:pt x="21" y="144"/>
                  </a:cubicBezTo>
                  <a:cubicBezTo>
                    <a:pt x="32" y="132"/>
                    <a:pt x="42" y="120"/>
                    <a:pt x="42" y="118"/>
                  </a:cubicBezTo>
                  <a:cubicBezTo>
                    <a:pt x="42" y="116"/>
                    <a:pt x="35" y="108"/>
                    <a:pt x="26" y="101"/>
                  </a:cubicBezTo>
                  <a:cubicBezTo>
                    <a:pt x="6" y="86"/>
                    <a:pt x="0" y="75"/>
                    <a:pt x="6" y="68"/>
                  </a:cubicBezTo>
                  <a:cubicBezTo>
                    <a:pt x="10" y="62"/>
                    <a:pt x="11" y="57"/>
                    <a:pt x="15" y="26"/>
                  </a:cubicBezTo>
                  <a:cubicBezTo>
                    <a:pt x="17" y="16"/>
                    <a:pt x="19" y="7"/>
                    <a:pt x="21" y="5"/>
                  </a:cubicBezTo>
                  <a:cubicBezTo>
                    <a:pt x="26" y="0"/>
                    <a:pt x="83" y="20"/>
                    <a:pt x="91" y="30"/>
                  </a:cubicBezTo>
                  <a:cubicBezTo>
                    <a:pt x="96" y="36"/>
                    <a:pt x="96" y="41"/>
                    <a:pt x="94" y="47"/>
                  </a:cubicBezTo>
                  <a:cubicBezTo>
                    <a:pt x="90" y="57"/>
                    <a:pt x="94" y="81"/>
                    <a:pt x="103" y="103"/>
                  </a:cubicBezTo>
                  <a:cubicBezTo>
                    <a:pt x="107" y="111"/>
                    <a:pt x="109" y="123"/>
                    <a:pt x="108" y="129"/>
                  </a:cubicBezTo>
                  <a:cubicBezTo>
                    <a:pt x="107" y="135"/>
                    <a:pt x="105" y="145"/>
                    <a:pt x="104" y="152"/>
                  </a:cubicBezTo>
                  <a:cubicBezTo>
                    <a:pt x="101" y="172"/>
                    <a:pt x="71" y="232"/>
                    <a:pt x="60" y="239"/>
                  </a:cubicBezTo>
                  <a:cubicBezTo>
                    <a:pt x="48" y="247"/>
                    <a:pt x="51" y="247"/>
                    <a:pt x="31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52">
              <a:extLst>
                <a:ext uri="{FF2B5EF4-FFF2-40B4-BE49-F238E27FC236}">
                  <a16:creationId xmlns:a16="http://schemas.microsoft.com/office/drawing/2014/main" id="{58AF21B3-E799-46FF-B3E4-00684C8CE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950" y="4545013"/>
              <a:ext cx="519113" cy="298450"/>
            </a:xfrm>
            <a:custGeom>
              <a:avLst/>
              <a:gdLst>
                <a:gd name="T0" fmla="*/ 613 w 655"/>
                <a:gd name="T1" fmla="*/ 372 h 376"/>
                <a:gd name="T2" fmla="*/ 561 w 655"/>
                <a:gd name="T3" fmla="*/ 367 h 376"/>
                <a:gd name="T4" fmla="*/ 483 w 655"/>
                <a:gd name="T5" fmla="*/ 358 h 376"/>
                <a:gd name="T6" fmla="*/ 409 w 655"/>
                <a:gd name="T7" fmla="*/ 350 h 376"/>
                <a:gd name="T8" fmla="*/ 375 w 655"/>
                <a:gd name="T9" fmla="*/ 347 h 376"/>
                <a:gd name="T10" fmla="*/ 283 w 655"/>
                <a:gd name="T11" fmla="*/ 337 h 376"/>
                <a:gd name="T12" fmla="*/ 231 w 655"/>
                <a:gd name="T13" fmla="*/ 331 h 376"/>
                <a:gd name="T14" fmla="*/ 153 w 655"/>
                <a:gd name="T15" fmla="*/ 323 h 376"/>
                <a:gd name="T16" fmla="*/ 157 w 655"/>
                <a:gd name="T17" fmla="*/ 239 h 376"/>
                <a:gd name="T18" fmla="*/ 31 w 655"/>
                <a:gd name="T19" fmla="*/ 198 h 376"/>
                <a:gd name="T20" fmla="*/ 11 w 655"/>
                <a:gd name="T21" fmla="*/ 194 h 376"/>
                <a:gd name="T22" fmla="*/ 0 w 655"/>
                <a:gd name="T23" fmla="*/ 192 h 376"/>
                <a:gd name="T24" fmla="*/ 16 w 655"/>
                <a:gd name="T25" fmla="*/ 97 h 376"/>
                <a:gd name="T26" fmla="*/ 33 w 655"/>
                <a:gd name="T27" fmla="*/ 1 h 376"/>
                <a:gd name="T28" fmla="*/ 181 w 655"/>
                <a:gd name="T29" fmla="*/ 19 h 376"/>
                <a:gd name="T30" fmla="*/ 245 w 655"/>
                <a:gd name="T31" fmla="*/ 27 h 376"/>
                <a:gd name="T32" fmla="*/ 307 w 655"/>
                <a:gd name="T33" fmla="*/ 35 h 376"/>
                <a:gd name="T34" fmla="*/ 338 w 655"/>
                <a:gd name="T35" fmla="*/ 39 h 376"/>
                <a:gd name="T36" fmla="*/ 366 w 655"/>
                <a:gd name="T37" fmla="*/ 42 h 376"/>
                <a:gd name="T38" fmla="*/ 399 w 655"/>
                <a:gd name="T39" fmla="*/ 46 h 376"/>
                <a:gd name="T40" fmla="*/ 465 w 655"/>
                <a:gd name="T41" fmla="*/ 69 h 376"/>
                <a:gd name="T42" fmla="*/ 504 w 655"/>
                <a:gd name="T43" fmla="*/ 79 h 376"/>
                <a:gd name="T44" fmla="*/ 548 w 655"/>
                <a:gd name="T45" fmla="*/ 85 h 376"/>
                <a:gd name="T46" fmla="*/ 575 w 655"/>
                <a:gd name="T47" fmla="*/ 96 h 376"/>
                <a:gd name="T48" fmla="*/ 585 w 655"/>
                <a:gd name="T49" fmla="*/ 115 h 376"/>
                <a:gd name="T50" fmla="*/ 596 w 655"/>
                <a:gd name="T51" fmla="*/ 151 h 376"/>
                <a:gd name="T52" fmla="*/ 609 w 655"/>
                <a:gd name="T53" fmla="*/ 197 h 376"/>
                <a:gd name="T54" fmla="*/ 613 w 655"/>
                <a:gd name="T55" fmla="*/ 229 h 376"/>
                <a:gd name="T56" fmla="*/ 617 w 655"/>
                <a:gd name="T57" fmla="*/ 263 h 376"/>
                <a:gd name="T58" fmla="*/ 630 w 655"/>
                <a:gd name="T59" fmla="*/ 311 h 376"/>
                <a:gd name="T60" fmla="*/ 655 w 655"/>
                <a:gd name="T61" fmla="*/ 375 h 376"/>
                <a:gd name="T62" fmla="*/ 613 w 655"/>
                <a:gd name="T63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5" h="376">
                  <a:moveTo>
                    <a:pt x="613" y="372"/>
                  </a:moveTo>
                  <a:cubicBezTo>
                    <a:pt x="597" y="370"/>
                    <a:pt x="574" y="368"/>
                    <a:pt x="561" y="367"/>
                  </a:cubicBezTo>
                  <a:cubicBezTo>
                    <a:pt x="548" y="365"/>
                    <a:pt x="512" y="362"/>
                    <a:pt x="483" y="358"/>
                  </a:cubicBezTo>
                  <a:cubicBezTo>
                    <a:pt x="453" y="355"/>
                    <a:pt x="420" y="351"/>
                    <a:pt x="409" y="350"/>
                  </a:cubicBezTo>
                  <a:cubicBezTo>
                    <a:pt x="398" y="349"/>
                    <a:pt x="382" y="348"/>
                    <a:pt x="375" y="347"/>
                  </a:cubicBezTo>
                  <a:cubicBezTo>
                    <a:pt x="357" y="344"/>
                    <a:pt x="335" y="342"/>
                    <a:pt x="283" y="337"/>
                  </a:cubicBezTo>
                  <a:cubicBezTo>
                    <a:pt x="260" y="334"/>
                    <a:pt x="236" y="331"/>
                    <a:pt x="231" y="331"/>
                  </a:cubicBezTo>
                  <a:cubicBezTo>
                    <a:pt x="222" y="329"/>
                    <a:pt x="165" y="323"/>
                    <a:pt x="153" y="323"/>
                  </a:cubicBezTo>
                  <a:cubicBezTo>
                    <a:pt x="147" y="322"/>
                    <a:pt x="149" y="289"/>
                    <a:pt x="157" y="239"/>
                  </a:cubicBezTo>
                  <a:cubicBezTo>
                    <a:pt x="160" y="218"/>
                    <a:pt x="166" y="220"/>
                    <a:pt x="31" y="198"/>
                  </a:cubicBezTo>
                  <a:cubicBezTo>
                    <a:pt x="25" y="197"/>
                    <a:pt x="16" y="195"/>
                    <a:pt x="11" y="194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25" y="45"/>
                    <a:pt x="33" y="2"/>
                    <a:pt x="33" y="1"/>
                  </a:cubicBezTo>
                  <a:cubicBezTo>
                    <a:pt x="34" y="0"/>
                    <a:pt x="127" y="11"/>
                    <a:pt x="181" y="19"/>
                  </a:cubicBezTo>
                  <a:cubicBezTo>
                    <a:pt x="187" y="20"/>
                    <a:pt x="216" y="23"/>
                    <a:pt x="245" y="27"/>
                  </a:cubicBezTo>
                  <a:cubicBezTo>
                    <a:pt x="273" y="30"/>
                    <a:pt x="301" y="34"/>
                    <a:pt x="307" y="35"/>
                  </a:cubicBezTo>
                  <a:cubicBezTo>
                    <a:pt x="312" y="35"/>
                    <a:pt x="327" y="37"/>
                    <a:pt x="338" y="39"/>
                  </a:cubicBezTo>
                  <a:cubicBezTo>
                    <a:pt x="350" y="40"/>
                    <a:pt x="363" y="42"/>
                    <a:pt x="366" y="42"/>
                  </a:cubicBezTo>
                  <a:cubicBezTo>
                    <a:pt x="370" y="43"/>
                    <a:pt x="384" y="45"/>
                    <a:pt x="399" y="46"/>
                  </a:cubicBezTo>
                  <a:cubicBezTo>
                    <a:pt x="438" y="50"/>
                    <a:pt x="452" y="55"/>
                    <a:pt x="465" y="69"/>
                  </a:cubicBezTo>
                  <a:cubicBezTo>
                    <a:pt x="476" y="81"/>
                    <a:pt x="477" y="81"/>
                    <a:pt x="504" y="79"/>
                  </a:cubicBezTo>
                  <a:cubicBezTo>
                    <a:pt x="527" y="77"/>
                    <a:pt x="534" y="78"/>
                    <a:pt x="548" y="85"/>
                  </a:cubicBezTo>
                  <a:cubicBezTo>
                    <a:pt x="557" y="90"/>
                    <a:pt x="569" y="95"/>
                    <a:pt x="575" y="96"/>
                  </a:cubicBezTo>
                  <a:cubicBezTo>
                    <a:pt x="583" y="99"/>
                    <a:pt x="585" y="102"/>
                    <a:pt x="585" y="115"/>
                  </a:cubicBezTo>
                  <a:cubicBezTo>
                    <a:pt x="585" y="124"/>
                    <a:pt x="590" y="140"/>
                    <a:pt x="596" y="151"/>
                  </a:cubicBezTo>
                  <a:cubicBezTo>
                    <a:pt x="602" y="163"/>
                    <a:pt x="607" y="183"/>
                    <a:pt x="609" y="197"/>
                  </a:cubicBezTo>
                  <a:cubicBezTo>
                    <a:pt x="610" y="211"/>
                    <a:pt x="612" y="225"/>
                    <a:pt x="613" y="229"/>
                  </a:cubicBezTo>
                  <a:cubicBezTo>
                    <a:pt x="613" y="232"/>
                    <a:pt x="615" y="247"/>
                    <a:pt x="617" y="263"/>
                  </a:cubicBezTo>
                  <a:cubicBezTo>
                    <a:pt x="619" y="280"/>
                    <a:pt x="624" y="298"/>
                    <a:pt x="630" y="311"/>
                  </a:cubicBezTo>
                  <a:cubicBezTo>
                    <a:pt x="638" y="326"/>
                    <a:pt x="654" y="368"/>
                    <a:pt x="655" y="375"/>
                  </a:cubicBezTo>
                  <a:cubicBezTo>
                    <a:pt x="655" y="376"/>
                    <a:pt x="655" y="376"/>
                    <a:pt x="613" y="3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53">
              <a:extLst>
                <a:ext uri="{FF2B5EF4-FFF2-40B4-BE49-F238E27FC236}">
                  <a16:creationId xmlns:a16="http://schemas.microsoft.com/office/drawing/2014/main" id="{1971DE48-1B3B-4708-8005-E9780E53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9988" y="4606925"/>
              <a:ext cx="358775" cy="231775"/>
            </a:xfrm>
            <a:custGeom>
              <a:avLst/>
              <a:gdLst>
                <a:gd name="T0" fmla="*/ 28 w 451"/>
                <a:gd name="T1" fmla="*/ 284 h 291"/>
                <a:gd name="T2" fmla="*/ 18 w 451"/>
                <a:gd name="T3" fmla="*/ 247 h 291"/>
                <a:gd name="T4" fmla="*/ 11 w 451"/>
                <a:gd name="T5" fmla="*/ 210 h 291"/>
                <a:gd name="T6" fmla="*/ 5 w 451"/>
                <a:gd name="T7" fmla="*/ 137 h 291"/>
                <a:gd name="T8" fmla="*/ 1 w 451"/>
                <a:gd name="T9" fmla="*/ 66 h 291"/>
                <a:gd name="T10" fmla="*/ 10 w 451"/>
                <a:gd name="T11" fmla="*/ 46 h 291"/>
                <a:gd name="T12" fmla="*/ 30 w 451"/>
                <a:gd name="T13" fmla="*/ 32 h 291"/>
                <a:gd name="T14" fmla="*/ 41 w 451"/>
                <a:gd name="T15" fmla="*/ 38 h 291"/>
                <a:gd name="T16" fmla="*/ 44 w 451"/>
                <a:gd name="T17" fmla="*/ 51 h 291"/>
                <a:gd name="T18" fmla="*/ 66 w 451"/>
                <a:gd name="T19" fmla="*/ 49 h 291"/>
                <a:gd name="T20" fmla="*/ 96 w 451"/>
                <a:gd name="T21" fmla="*/ 44 h 291"/>
                <a:gd name="T22" fmla="*/ 131 w 451"/>
                <a:gd name="T23" fmla="*/ 39 h 291"/>
                <a:gd name="T24" fmla="*/ 173 w 451"/>
                <a:gd name="T25" fmla="*/ 32 h 291"/>
                <a:gd name="T26" fmla="*/ 284 w 451"/>
                <a:gd name="T27" fmla="*/ 15 h 291"/>
                <a:gd name="T28" fmla="*/ 379 w 451"/>
                <a:gd name="T29" fmla="*/ 0 h 291"/>
                <a:gd name="T30" fmla="*/ 393 w 451"/>
                <a:gd name="T31" fmla="*/ 15 h 291"/>
                <a:gd name="T32" fmla="*/ 407 w 451"/>
                <a:gd name="T33" fmla="*/ 34 h 291"/>
                <a:gd name="T34" fmla="*/ 421 w 451"/>
                <a:gd name="T35" fmla="*/ 48 h 291"/>
                <a:gd name="T36" fmla="*/ 433 w 451"/>
                <a:gd name="T37" fmla="*/ 59 h 291"/>
                <a:gd name="T38" fmla="*/ 424 w 451"/>
                <a:gd name="T39" fmla="*/ 104 h 291"/>
                <a:gd name="T40" fmla="*/ 418 w 451"/>
                <a:gd name="T41" fmla="*/ 125 h 291"/>
                <a:gd name="T42" fmla="*/ 433 w 451"/>
                <a:gd name="T43" fmla="*/ 164 h 291"/>
                <a:gd name="T44" fmla="*/ 451 w 451"/>
                <a:gd name="T45" fmla="*/ 181 h 291"/>
                <a:gd name="T46" fmla="*/ 427 w 451"/>
                <a:gd name="T47" fmla="*/ 205 h 291"/>
                <a:gd name="T48" fmla="*/ 392 w 451"/>
                <a:gd name="T49" fmla="*/ 234 h 291"/>
                <a:gd name="T50" fmla="*/ 329 w 451"/>
                <a:gd name="T51" fmla="*/ 247 h 291"/>
                <a:gd name="T52" fmla="*/ 269 w 451"/>
                <a:gd name="T53" fmla="*/ 257 h 291"/>
                <a:gd name="T54" fmla="*/ 189 w 451"/>
                <a:gd name="T55" fmla="*/ 271 h 291"/>
                <a:gd name="T56" fmla="*/ 64 w 451"/>
                <a:gd name="T57" fmla="*/ 289 h 291"/>
                <a:gd name="T58" fmla="*/ 28 w 451"/>
                <a:gd name="T59" fmla="*/ 28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1" h="291">
                  <a:moveTo>
                    <a:pt x="28" y="284"/>
                  </a:moveTo>
                  <a:cubicBezTo>
                    <a:pt x="25" y="280"/>
                    <a:pt x="21" y="263"/>
                    <a:pt x="18" y="247"/>
                  </a:cubicBezTo>
                  <a:cubicBezTo>
                    <a:pt x="13" y="213"/>
                    <a:pt x="12" y="211"/>
                    <a:pt x="11" y="210"/>
                  </a:cubicBezTo>
                  <a:cubicBezTo>
                    <a:pt x="9" y="208"/>
                    <a:pt x="8" y="194"/>
                    <a:pt x="5" y="137"/>
                  </a:cubicBezTo>
                  <a:cubicBezTo>
                    <a:pt x="3" y="106"/>
                    <a:pt x="2" y="74"/>
                    <a:pt x="1" y="66"/>
                  </a:cubicBezTo>
                  <a:cubicBezTo>
                    <a:pt x="0" y="55"/>
                    <a:pt x="2" y="51"/>
                    <a:pt x="10" y="46"/>
                  </a:cubicBezTo>
                  <a:cubicBezTo>
                    <a:pt x="16" y="42"/>
                    <a:pt x="25" y="36"/>
                    <a:pt x="30" y="32"/>
                  </a:cubicBezTo>
                  <a:cubicBezTo>
                    <a:pt x="39" y="26"/>
                    <a:pt x="39" y="26"/>
                    <a:pt x="41" y="38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78" y="47"/>
                    <a:pt x="91" y="45"/>
                    <a:pt x="96" y="44"/>
                  </a:cubicBezTo>
                  <a:cubicBezTo>
                    <a:pt x="101" y="44"/>
                    <a:pt x="116" y="41"/>
                    <a:pt x="131" y="39"/>
                  </a:cubicBezTo>
                  <a:cubicBezTo>
                    <a:pt x="145" y="37"/>
                    <a:pt x="164" y="34"/>
                    <a:pt x="173" y="32"/>
                  </a:cubicBezTo>
                  <a:cubicBezTo>
                    <a:pt x="182" y="31"/>
                    <a:pt x="232" y="23"/>
                    <a:pt x="284" y="15"/>
                  </a:cubicBezTo>
                  <a:cubicBezTo>
                    <a:pt x="379" y="0"/>
                    <a:pt x="379" y="0"/>
                    <a:pt x="379" y="0"/>
                  </a:cubicBezTo>
                  <a:cubicBezTo>
                    <a:pt x="393" y="15"/>
                    <a:pt x="393" y="15"/>
                    <a:pt x="393" y="15"/>
                  </a:cubicBezTo>
                  <a:cubicBezTo>
                    <a:pt x="401" y="24"/>
                    <a:pt x="407" y="32"/>
                    <a:pt x="407" y="34"/>
                  </a:cubicBezTo>
                  <a:cubicBezTo>
                    <a:pt x="407" y="37"/>
                    <a:pt x="413" y="43"/>
                    <a:pt x="421" y="48"/>
                  </a:cubicBezTo>
                  <a:cubicBezTo>
                    <a:pt x="428" y="53"/>
                    <a:pt x="434" y="58"/>
                    <a:pt x="433" y="59"/>
                  </a:cubicBezTo>
                  <a:cubicBezTo>
                    <a:pt x="431" y="61"/>
                    <a:pt x="428" y="77"/>
                    <a:pt x="424" y="104"/>
                  </a:cubicBezTo>
                  <a:cubicBezTo>
                    <a:pt x="423" y="114"/>
                    <a:pt x="420" y="124"/>
                    <a:pt x="418" y="125"/>
                  </a:cubicBezTo>
                  <a:cubicBezTo>
                    <a:pt x="409" y="131"/>
                    <a:pt x="415" y="148"/>
                    <a:pt x="433" y="164"/>
                  </a:cubicBezTo>
                  <a:cubicBezTo>
                    <a:pt x="451" y="181"/>
                    <a:pt x="451" y="181"/>
                    <a:pt x="451" y="181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13" y="219"/>
                    <a:pt x="398" y="232"/>
                    <a:pt x="392" y="234"/>
                  </a:cubicBezTo>
                  <a:cubicBezTo>
                    <a:pt x="386" y="236"/>
                    <a:pt x="357" y="242"/>
                    <a:pt x="329" y="247"/>
                  </a:cubicBezTo>
                  <a:cubicBezTo>
                    <a:pt x="300" y="252"/>
                    <a:pt x="273" y="256"/>
                    <a:pt x="269" y="257"/>
                  </a:cubicBezTo>
                  <a:cubicBezTo>
                    <a:pt x="264" y="258"/>
                    <a:pt x="228" y="264"/>
                    <a:pt x="189" y="271"/>
                  </a:cubicBezTo>
                  <a:cubicBezTo>
                    <a:pt x="95" y="287"/>
                    <a:pt x="102" y="286"/>
                    <a:pt x="64" y="289"/>
                  </a:cubicBezTo>
                  <a:cubicBezTo>
                    <a:pt x="35" y="291"/>
                    <a:pt x="31" y="290"/>
                    <a:pt x="28" y="2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54">
              <a:extLst>
                <a:ext uri="{FF2B5EF4-FFF2-40B4-BE49-F238E27FC236}">
                  <a16:creationId xmlns:a16="http://schemas.microsoft.com/office/drawing/2014/main" id="{823CB1C0-38CE-4124-BD20-6A69DABA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3" y="4562475"/>
              <a:ext cx="368300" cy="252413"/>
            </a:xfrm>
            <a:custGeom>
              <a:avLst/>
              <a:gdLst>
                <a:gd name="T0" fmla="*/ 358 w 464"/>
                <a:gd name="T1" fmla="*/ 311 h 319"/>
                <a:gd name="T2" fmla="*/ 249 w 464"/>
                <a:gd name="T3" fmla="*/ 301 h 319"/>
                <a:gd name="T4" fmla="*/ 123 w 464"/>
                <a:gd name="T5" fmla="*/ 297 h 319"/>
                <a:gd name="T6" fmla="*/ 74 w 464"/>
                <a:gd name="T7" fmla="*/ 296 h 319"/>
                <a:gd name="T8" fmla="*/ 50 w 464"/>
                <a:gd name="T9" fmla="*/ 296 h 319"/>
                <a:gd name="T10" fmla="*/ 42 w 464"/>
                <a:gd name="T11" fmla="*/ 279 h 319"/>
                <a:gd name="T12" fmla="*/ 31 w 464"/>
                <a:gd name="T13" fmla="*/ 236 h 319"/>
                <a:gd name="T14" fmla="*/ 23 w 464"/>
                <a:gd name="T15" fmla="*/ 160 h 319"/>
                <a:gd name="T16" fmla="*/ 11 w 464"/>
                <a:gd name="T17" fmla="*/ 128 h 319"/>
                <a:gd name="T18" fmla="*/ 1 w 464"/>
                <a:gd name="T19" fmla="*/ 59 h 319"/>
                <a:gd name="T20" fmla="*/ 0 w 464"/>
                <a:gd name="T21" fmla="*/ 5 h 319"/>
                <a:gd name="T22" fmla="*/ 194 w 464"/>
                <a:gd name="T23" fmla="*/ 1 h 319"/>
                <a:gd name="T24" fmla="*/ 386 w 464"/>
                <a:gd name="T25" fmla="*/ 2 h 319"/>
                <a:gd name="T26" fmla="*/ 390 w 464"/>
                <a:gd name="T27" fmla="*/ 16 h 319"/>
                <a:gd name="T28" fmla="*/ 395 w 464"/>
                <a:gd name="T29" fmla="*/ 54 h 319"/>
                <a:gd name="T30" fmla="*/ 422 w 464"/>
                <a:gd name="T31" fmla="*/ 102 h 319"/>
                <a:gd name="T32" fmla="*/ 436 w 464"/>
                <a:gd name="T33" fmla="*/ 115 h 319"/>
                <a:gd name="T34" fmla="*/ 449 w 464"/>
                <a:gd name="T35" fmla="*/ 136 h 319"/>
                <a:gd name="T36" fmla="*/ 438 w 464"/>
                <a:gd name="T37" fmla="*/ 211 h 319"/>
                <a:gd name="T38" fmla="*/ 414 w 464"/>
                <a:gd name="T39" fmla="*/ 217 h 319"/>
                <a:gd name="T40" fmla="*/ 396 w 464"/>
                <a:gd name="T41" fmla="*/ 237 h 319"/>
                <a:gd name="T42" fmla="*/ 377 w 464"/>
                <a:gd name="T43" fmla="*/ 311 h 319"/>
                <a:gd name="T44" fmla="*/ 358 w 464"/>
                <a:gd name="T45" fmla="*/ 31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319">
                  <a:moveTo>
                    <a:pt x="358" y="311"/>
                  </a:moveTo>
                  <a:cubicBezTo>
                    <a:pt x="351" y="304"/>
                    <a:pt x="342" y="304"/>
                    <a:pt x="249" y="301"/>
                  </a:cubicBezTo>
                  <a:cubicBezTo>
                    <a:pt x="193" y="300"/>
                    <a:pt x="136" y="298"/>
                    <a:pt x="123" y="297"/>
                  </a:cubicBezTo>
                  <a:cubicBezTo>
                    <a:pt x="110" y="297"/>
                    <a:pt x="88" y="296"/>
                    <a:pt x="74" y="296"/>
                  </a:cubicBezTo>
                  <a:cubicBezTo>
                    <a:pt x="50" y="296"/>
                    <a:pt x="50" y="296"/>
                    <a:pt x="50" y="296"/>
                  </a:cubicBezTo>
                  <a:cubicBezTo>
                    <a:pt x="42" y="279"/>
                    <a:pt x="42" y="279"/>
                    <a:pt x="42" y="279"/>
                  </a:cubicBezTo>
                  <a:cubicBezTo>
                    <a:pt x="37" y="269"/>
                    <a:pt x="33" y="250"/>
                    <a:pt x="31" y="236"/>
                  </a:cubicBezTo>
                  <a:cubicBezTo>
                    <a:pt x="29" y="210"/>
                    <a:pt x="26" y="186"/>
                    <a:pt x="23" y="160"/>
                  </a:cubicBezTo>
                  <a:cubicBezTo>
                    <a:pt x="22" y="153"/>
                    <a:pt x="16" y="139"/>
                    <a:pt x="11" y="128"/>
                  </a:cubicBezTo>
                  <a:cubicBezTo>
                    <a:pt x="2" y="111"/>
                    <a:pt x="1" y="103"/>
                    <a:pt x="1" y="59"/>
                  </a:cubicBezTo>
                  <a:cubicBezTo>
                    <a:pt x="0" y="32"/>
                    <a:pt x="0" y="7"/>
                    <a:pt x="0" y="5"/>
                  </a:cubicBezTo>
                  <a:cubicBezTo>
                    <a:pt x="1" y="1"/>
                    <a:pt x="41" y="0"/>
                    <a:pt x="194" y="1"/>
                  </a:cubicBezTo>
                  <a:cubicBezTo>
                    <a:pt x="386" y="2"/>
                    <a:pt x="386" y="2"/>
                    <a:pt x="386" y="2"/>
                  </a:cubicBezTo>
                  <a:cubicBezTo>
                    <a:pt x="390" y="16"/>
                    <a:pt x="390" y="16"/>
                    <a:pt x="390" y="16"/>
                  </a:cubicBezTo>
                  <a:cubicBezTo>
                    <a:pt x="391" y="23"/>
                    <a:pt x="394" y="40"/>
                    <a:pt x="395" y="54"/>
                  </a:cubicBezTo>
                  <a:cubicBezTo>
                    <a:pt x="398" y="80"/>
                    <a:pt x="408" y="98"/>
                    <a:pt x="422" y="102"/>
                  </a:cubicBezTo>
                  <a:cubicBezTo>
                    <a:pt x="427" y="103"/>
                    <a:pt x="433" y="109"/>
                    <a:pt x="436" y="115"/>
                  </a:cubicBezTo>
                  <a:cubicBezTo>
                    <a:pt x="438" y="121"/>
                    <a:pt x="444" y="130"/>
                    <a:pt x="449" y="136"/>
                  </a:cubicBezTo>
                  <a:cubicBezTo>
                    <a:pt x="464" y="155"/>
                    <a:pt x="457" y="201"/>
                    <a:pt x="438" y="211"/>
                  </a:cubicBezTo>
                  <a:cubicBezTo>
                    <a:pt x="434" y="213"/>
                    <a:pt x="423" y="216"/>
                    <a:pt x="414" y="217"/>
                  </a:cubicBezTo>
                  <a:cubicBezTo>
                    <a:pt x="397" y="220"/>
                    <a:pt x="397" y="221"/>
                    <a:pt x="396" y="237"/>
                  </a:cubicBezTo>
                  <a:cubicBezTo>
                    <a:pt x="395" y="298"/>
                    <a:pt x="395" y="299"/>
                    <a:pt x="377" y="311"/>
                  </a:cubicBezTo>
                  <a:cubicBezTo>
                    <a:pt x="366" y="319"/>
                    <a:pt x="366" y="319"/>
                    <a:pt x="358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55">
              <a:extLst>
                <a:ext uri="{FF2B5EF4-FFF2-40B4-BE49-F238E27FC236}">
                  <a16:creationId xmlns:a16="http://schemas.microsoft.com/office/drawing/2014/main" id="{534E0097-F2AE-4132-9771-5BE6BAAF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1263" y="4343400"/>
              <a:ext cx="474663" cy="365125"/>
            </a:xfrm>
            <a:custGeom>
              <a:avLst/>
              <a:gdLst>
                <a:gd name="T0" fmla="*/ 483 w 598"/>
                <a:gd name="T1" fmla="*/ 454 h 461"/>
                <a:gd name="T2" fmla="*/ 483 w 598"/>
                <a:gd name="T3" fmla="*/ 437 h 461"/>
                <a:gd name="T4" fmla="*/ 427 w 598"/>
                <a:gd name="T5" fmla="*/ 392 h 461"/>
                <a:gd name="T6" fmla="*/ 348 w 598"/>
                <a:gd name="T7" fmla="*/ 336 h 461"/>
                <a:gd name="T8" fmla="*/ 333 w 598"/>
                <a:gd name="T9" fmla="*/ 319 h 461"/>
                <a:gd name="T10" fmla="*/ 266 w 598"/>
                <a:gd name="T11" fmla="*/ 329 h 461"/>
                <a:gd name="T12" fmla="*/ 188 w 598"/>
                <a:gd name="T13" fmla="*/ 341 h 461"/>
                <a:gd name="T14" fmla="*/ 98 w 598"/>
                <a:gd name="T15" fmla="*/ 355 h 461"/>
                <a:gd name="T16" fmla="*/ 11 w 598"/>
                <a:gd name="T17" fmla="*/ 370 h 461"/>
                <a:gd name="T18" fmla="*/ 2 w 598"/>
                <a:gd name="T19" fmla="*/ 363 h 461"/>
                <a:gd name="T20" fmla="*/ 47 w 598"/>
                <a:gd name="T21" fmla="*/ 301 h 461"/>
                <a:gd name="T22" fmla="*/ 60 w 598"/>
                <a:gd name="T23" fmla="*/ 283 h 461"/>
                <a:gd name="T24" fmla="*/ 50 w 598"/>
                <a:gd name="T25" fmla="*/ 260 h 461"/>
                <a:gd name="T26" fmla="*/ 47 w 598"/>
                <a:gd name="T27" fmla="*/ 231 h 461"/>
                <a:gd name="T28" fmla="*/ 61 w 598"/>
                <a:gd name="T29" fmla="*/ 226 h 461"/>
                <a:gd name="T30" fmla="*/ 124 w 598"/>
                <a:gd name="T31" fmla="*/ 220 h 461"/>
                <a:gd name="T32" fmla="*/ 211 w 598"/>
                <a:gd name="T33" fmla="*/ 201 h 461"/>
                <a:gd name="T34" fmla="*/ 230 w 598"/>
                <a:gd name="T35" fmla="*/ 140 h 461"/>
                <a:gd name="T36" fmla="*/ 225 w 598"/>
                <a:gd name="T37" fmla="*/ 117 h 461"/>
                <a:gd name="T38" fmla="*/ 248 w 598"/>
                <a:gd name="T39" fmla="*/ 89 h 461"/>
                <a:gd name="T40" fmla="*/ 280 w 598"/>
                <a:gd name="T41" fmla="*/ 50 h 461"/>
                <a:gd name="T42" fmla="*/ 310 w 598"/>
                <a:gd name="T43" fmla="*/ 21 h 461"/>
                <a:gd name="T44" fmla="*/ 331 w 598"/>
                <a:gd name="T45" fmla="*/ 4 h 461"/>
                <a:gd name="T46" fmla="*/ 365 w 598"/>
                <a:gd name="T47" fmla="*/ 4 h 461"/>
                <a:gd name="T48" fmla="*/ 406 w 598"/>
                <a:gd name="T49" fmla="*/ 2 h 461"/>
                <a:gd name="T50" fmla="*/ 419 w 598"/>
                <a:gd name="T51" fmla="*/ 12 h 461"/>
                <a:gd name="T52" fmla="*/ 429 w 598"/>
                <a:gd name="T53" fmla="*/ 82 h 461"/>
                <a:gd name="T54" fmla="*/ 440 w 598"/>
                <a:gd name="T55" fmla="*/ 123 h 461"/>
                <a:gd name="T56" fmla="*/ 475 w 598"/>
                <a:gd name="T57" fmla="*/ 300 h 461"/>
                <a:gd name="T58" fmla="*/ 478 w 598"/>
                <a:gd name="T59" fmla="*/ 360 h 461"/>
                <a:gd name="T60" fmla="*/ 484 w 598"/>
                <a:gd name="T61" fmla="*/ 389 h 461"/>
                <a:gd name="T62" fmla="*/ 488 w 598"/>
                <a:gd name="T63" fmla="*/ 400 h 461"/>
                <a:gd name="T64" fmla="*/ 488 w 598"/>
                <a:gd name="T65" fmla="*/ 409 h 461"/>
                <a:gd name="T66" fmla="*/ 488 w 598"/>
                <a:gd name="T67" fmla="*/ 422 h 461"/>
                <a:gd name="T68" fmla="*/ 492 w 598"/>
                <a:gd name="T69" fmla="*/ 420 h 461"/>
                <a:gd name="T70" fmla="*/ 528 w 598"/>
                <a:gd name="T71" fmla="*/ 405 h 461"/>
                <a:gd name="T72" fmla="*/ 554 w 598"/>
                <a:gd name="T73" fmla="*/ 394 h 461"/>
                <a:gd name="T74" fmla="*/ 596 w 598"/>
                <a:gd name="T75" fmla="*/ 381 h 461"/>
                <a:gd name="T76" fmla="*/ 589 w 598"/>
                <a:gd name="T77" fmla="*/ 395 h 461"/>
                <a:gd name="T78" fmla="*/ 564 w 598"/>
                <a:gd name="T79" fmla="*/ 418 h 461"/>
                <a:gd name="T80" fmla="*/ 483 w 598"/>
                <a:gd name="T81" fmla="*/ 45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8" h="461">
                  <a:moveTo>
                    <a:pt x="483" y="454"/>
                  </a:moveTo>
                  <a:cubicBezTo>
                    <a:pt x="482" y="452"/>
                    <a:pt x="482" y="444"/>
                    <a:pt x="483" y="437"/>
                  </a:cubicBezTo>
                  <a:cubicBezTo>
                    <a:pt x="486" y="418"/>
                    <a:pt x="472" y="406"/>
                    <a:pt x="427" y="392"/>
                  </a:cubicBezTo>
                  <a:cubicBezTo>
                    <a:pt x="386" y="378"/>
                    <a:pt x="382" y="376"/>
                    <a:pt x="348" y="336"/>
                  </a:cubicBezTo>
                  <a:cubicBezTo>
                    <a:pt x="333" y="319"/>
                    <a:pt x="333" y="319"/>
                    <a:pt x="333" y="319"/>
                  </a:cubicBezTo>
                  <a:cubicBezTo>
                    <a:pt x="266" y="329"/>
                    <a:pt x="266" y="329"/>
                    <a:pt x="266" y="329"/>
                  </a:cubicBezTo>
                  <a:cubicBezTo>
                    <a:pt x="228" y="335"/>
                    <a:pt x="193" y="340"/>
                    <a:pt x="188" y="341"/>
                  </a:cubicBezTo>
                  <a:cubicBezTo>
                    <a:pt x="182" y="342"/>
                    <a:pt x="142" y="349"/>
                    <a:pt x="98" y="355"/>
                  </a:cubicBezTo>
                  <a:cubicBezTo>
                    <a:pt x="54" y="362"/>
                    <a:pt x="15" y="369"/>
                    <a:pt x="11" y="370"/>
                  </a:cubicBezTo>
                  <a:cubicBezTo>
                    <a:pt x="7" y="371"/>
                    <a:pt x="4" y="369"/>
                    <a:pt x="2" y="363"/>
                  </a:cubicBezTo>
                  <a:cubicBezTo>
                    <a:pt x="0" y="354"/>
                    <a:pt x="12" y="338"/>
                    <a:pt x="47" y="301"/>
                  </a:cubicBezTo>
                  <a:cubicBezTo>
                    <a:pt x="54" y="293"/>
                    <a:pt x="60" y="285"/>
                    <a:pt x="60" y="283"/>
                  </a:cubicBezTo>
                  <a:cubicBezTo>
                    <a:pt x="60" y="281"/>
                    <a:pt x="55" y="270"/>
                    <a:pt x="50" y="260"/>
                  </a:cubicBezTo>
                  <a:cubicBezTo>
                    <a:pt x="38" y="236"/>
                    <a:pt x="37" y="232"/>
                    <a:pt x="47" y="231"/>
                  </a:cubicBezTo>
                  <a:cubicBezTo>
                    <a:pt x="51" y="231"/>
                    <a:pt x="57" y="229"/>
                    <a:pt x="61" y="226"/>
                  </a:cubicBezTo>
                  <a:cubicBezTo>
                    <a:pt x="66" y="222"/>
                    <a:pt x="84" y="220"/>
                    <a:pt x="124" y="220"/>
                  </a:cubicBezTo>
                  <a:cubicBezTo>
                    <a:pt x="185" y="219"/>
                    <a:pt x="192" y="218"/>
                    <a:pt x="211" y="201"/>
                  </a:cubicBezTo>
                  <a:cubicBezTo>
                    <a:pt x="232" y="184"/>
                    <a:pt x="237" y="168"/>
                    <a:pt x="230" y="140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61" y="75"/>
                    <a:pt x="275" y="57"/>
                    <a:pt x="280" y="50"/>
                  </a:cubicBezTo>
                  <a:cubicBezTo>
                    <a:pt x="285" y="43"/>
                    <a:pt x="298" y="30"/>
                    <a:pt x="310" y="21"/>
                  </a:cubicBezTo>
                  <a:cubicBezTo>
                    <a:pt x="331" y="4"/>
                    <a:pt x="331" y="4"/>
                    <a:pt x="331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83" y="5"/>
                    <a:pt x="402" y="4"/>
                    <a:pt x="406" y="2"/>
                  </a:cubicBezTo>
                  <a:cubicBezTo>
                    <a:pt x="414" y="0"/>
                    <a:pt x="416" y="1"/>
                    <a:pt x="419" y="12"/>
                  </a:cubicBezTo>
                  <a:cubicBezTo>
                    <a:pt x="426" y="33"/>
                    <a:pt x="428" y="51"/>
                    <a:pt x="429" y="82"/>
                  </a:cubicBezTo>
                  <a:cubicBezTo>
                    <a:pt x="430" y="106"/>
                    <a:pt x="432" y="112"/>
                    <a:pt x="440" y="123"/>
                  </a:cubicBezTo>
                  <a:cubicBezTo>
                    <a:pt x="461" y="147"/>
                    <a:pt x="478" y="236"/>
                    <a:pt x="475" y="300"/>
                  </a:cubicBezTo>
                  <a:cubicBezTo>
                    <a:pt x="473" y="329"/>
                    <a:pt x="475" y="347"/>
                    <a:pt x="478" y="360"/>
                  </a:cubicBezTo>
                  <a:cubicBezTo>
                    <a:pt x="481" y="369"/>
                    <a:pt x="484" y="383"/>
                    <a:pt x="484" y="389"/>
                  </a:cubicBezTo>
                  <a:cubicBezTo>
                    <a:pt x="484" y="395"/>
                    <a:pt x="486" y="400"/>
                    <a:pt x="488" y="400"/>
                  </a:cubicBezTo>
                  <a:cubicBezTo>
                    <a:pt x="490" y="400"/>
                    <a:pt x="490" y="403"/>
                    <a:pt x="488" y="409"/>
                  </a:cubicBezTo>
                  <a:cubicBezTo>
                    <a:pt x="485" y="416"/>
                    <a:pt x="486" y="420"/>
                    <a:pt x="488" y="422"/>
                  </a:cubicBezTo>
                  <a:cubicBezTo>
                    <a:pt x="490" y="423"/>
                    <a:pt x="492" y="422"/>
                    <a:pt x="492" y="420"/>
                  </a:cubicBezTo>
                  <a:cubicBezTo>
                    <a:pt x="492" y="415"/>
                    <a:pt x="511" y="407"/>
                    <a:pt x="528" y="405"/>
                  </a:cubicBezTo>
                  <a:cubicBezTo>
                    <a:pt x="535" y="404"/>
                    <a:pt x="547" y="399"/>
                    <a:pt x="554" y="394"/>
                  </a:cubicBezTo>
                  <a:cubicBezTo>
                    <a:pt x="571" y="381"/>
                    <a:pt x="592" y="374"/>
                    <a:pt x="596" y="381"/>
                  </a:cubicBezTo>
                  <a:cubicBezTo>
                    <a:pt x="598" y="384"/>
                    <a:pt x="595" y="389"/>
                    <a:pt x="589" y="395"/>
                  </a:cubicBezTo>
                  <a:cubicBezTo>
                    <a:pt x="583" y="400"/>
                    <a:pt x="571" y="411"/>
                    <a:pt x="564" y="418"/>
                  </a:cubicBezTo>
                  <a:cubicBezTo>
                    <a:pt x="547" y="434"/>
                    <a:pt x="485" y="461"/>
                    <a:pt x="483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6">
              <a:extLst>
                <a:ext uri="{FF2B5EF4-FFF2-40B4-BE49-F238E27FC236}">
                  <a16:creationId xmlns:a16="http://schemas.microsoft.com/office/drawing/2014/main" id="{AFB324CD-C1AA-43CB-A97A-5E5E6E059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4294188"/>
              <a:ext cx="469900" cy="404813"/>
            </a:xfrm>
            <a:custGeom>
              <a:avLst/>
              <a:gdLst>
                <a:gd name="T0" fmla="*/ 483 w 591"/>
                <a:gd name="T1" fmla="*/ 501 h 510"/>
                <a:gd name="T2" fmla="*/ 421 w 591"/>
                <a:gd name="T3" fmla="*/ 488 h 510"/>
                <a:gd name="T4" fmla="*/ 325 w 591"/>
                <a:gd name="T5" fmla="*/ 467 h 510"/>
                <a:gd name="T6" fmla="*/ 39 w 591"/>
                <a:gd name="T7" fmla="*/ 407 h 510"/>
                <a:gd name="T8" fmla="*/ 4 w 591"/>
                <a:gd name="T9" fmla="*/ 400 h 510"/>
                <a:gd name="T10" fmla="*/ 1 w 591"/>
                <a:gd name="T11" fmla="*/ 394 h 510"/>
                <a:gd name="T12" fmla="*/ 9 w 591"/>
                <a:gd name="T13" fmla="*/ 362 h 510"/>
                <a:gd name="T14" fmla="*/ 19 w 591"/>
                <a:gd name="T15" fmla="*/ 326 h 510"/>
                <a:gd name="T16" fmla="*/ 25 w 591"/>
                <a:gd name="T17" fmla="*/ 303 h 510"/>
                <a:gd name="T18" fmla="*/ 67 w 591"/>
                <a:gd name="T19" fmla="*/ 124 h 510"/>
                <a:gd name="T20" fmla="*/ 87 w 591"/>
                <a:gd name="T21" fmla="*/ 37 h 510"/>
                <a:gd name="T22" fmla="*/ 96 w 591"/>
                <a:gd name="T23" fmla="*/ 8 h 510"/>
                <a:gd name="T24" fmla="*/ 299 w 591"/>
                <a:gd name="T25" fmla="*/ 42 h 510"/>
                <a:gd name="T26" fmla="*/ 497 w 591"/>
                <a:gd name="T27" fmla="*/ 83 h 510"/>
                <a:gd name="T28" fmla="*/ 546 w 591"/>
                <a:gd name="T29" fmla="*/ 93 h 510"/>
                <a:gd name="T30" fmla="*/ 591 w 591"/>
                <a:gd name="T31" fmla="*/ 103 h 510"/>
                <a:gd name="T32" fmla="*/ 590 w 591"/>
                <a:gd name="T33" fmla="*/ 117 h 510"/>
                <a:gd name="T34" fmla="*/ 563 w 591"/>
                <a:gd name="T35" fmla="*/ 276 h 510"/>
                <a:gd name="T36" fmla="*/ 537 w 591"/>
                <a:gd name="T37" fmla="*/ 431 h 510"/>
                <a:gd name="T38" fmla="*/ 527 w 591"/>
                <a:gd name="T39" fmla="*/ 485 h 510"/>
                <a:gd name="T40" fmla="*/ 523 w 591"/>
                <a:gd name="T41" fmla="*/ 508 h 510"/>
                <a:gd name="T42" fmla="*/ 483 w 591"/>
                <a:gd name="T43" fmla="*/ 501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1" h="510">
                  <a:moveTo>
                    <a:pt x="483" y="501"/>
                  </a:moveTo>
                  <a:cubicBezTo>
                    <a:pt x="464" y="497"/>
                    <a:pt x="436" y="491"/>
                    <a:pt x="421" y="488"/>
                  </a:cubicBezTo>
                  <a:cubicBezTo>
                    <a:pt x="405" y="484"/>
                    <a:pt x="362" y="475"/>
                    <a:pt x="325" y="467"/>
                  </a:cubicBezTo>
                  <a:cubicBezTo>
                    <a:pt x="246" y="451"/>
                    <a:pt x="83" y="416"/>
                    <a:pt x="39" y="407"/>
                  </a:cubicBezTo>
                  <a:cubicBezTo>
                    <a:pt x="22" y="403"/>
                    <a:pt x="7" y="400"/>
                    <a:pt x="4" y="400"/>
                  </a:cubicBezTo>
                  <a:cubicBezTo>
                    <a:pt x="1" y="400"/>
                    <a:pt x="0" y="397"/>
                    <a:pt x="1" y="394"/>
                  </a:cubicBezTo>
                  <a:cubicBezTo>
                    <a:pt x="2" y="390"/>
                    <a:pt x="5" y="376"/>
                    <a:pt x="9" y="362"/>
                  </a:cubicBezTo>
                  <a:cubicBezTo>
                    <a:pt x="12" y="347"/>
                    <a:pt x="17" y="331"/>
                    <a:pt x="19" y="326"/>
                  </a:cubicBezTo>
                  <a:cubicBezTo>
                    <a:pt x="21" y="320"/>
                    <a:pt x="24" y="310"/>
                    <a:pt x="25" y="303"/>
                  </a:cubicBezTo>
                  <a:cubicBezTo>
                    <a:pt x="27" y="291"/>
                    <a:pt x="39" y="239"/>
                    <a:pt x="67" y="124"/>
                  </a:cubicBezTo>
                  <a:cubicBezTo>
                    <a:pt x="75" y="88"/>
                    <a:pt x="84" y="49"/>
                    <a:pt x="87" y="37"/>
                  </a:cubicBezTo>
                  <a:cubicBezTo>
                    <a:pt x="89" y="25"/>
                    <a:pt x="93" y="11"/>
                    <a:pt x="96" y="8"/>
                  </a:cubicBezTo>
                  <a:cubicBezTo>
                    <a:pt x="102" y="0"/>
                    <a:pt x="101" y="0"/>
                    <a:pt x="299" y="42"/>
                  </a:cubicBezTo>
                  <a:cubicBezTo>
                    <a:pt x="360" y="54"/>
                    <a:pt x="456" y="75"/>
                    <a:pt x="497" y="83"/>
                  </a:cubicBezTo>
                  <a:cubicBezTo>
                    <a:pt x="499" y="84"/>
                    <a:pt x="521" y="88"/>
                    <a:pt x="546" y="93"/>
                  </a:cubicBezTo>
                  <a:cubicBezTo>
                    <a:pt x="591" y="103"/>
                    <a:pt x="591" y="103"/>
                    <a:pt x="591" y="103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89" y="125"/>
                    <a:pt x="577" y="196"/>
                    <a:pt x="563" y="276"/>
                  </a:cubicBezTo>
                  <a:cubicBezTo>
                    <a:pt x="549" y="355"/>
                    <a:pt x="538" y="425"/>
                    <a:pt x="537" y="431"/>
                  </a:cubicBezTo>
                  <a:cubicBezTo>
                    <a:pt x="533" y="450"/>
                    <a:pt x="531" y="463"/>
                    <a:pt x="527" y="485"/>
                  </a:cubicBezTo>
                  <a:cubicBezTo>
                    <a:pt x="525" y="497"/>
                    <a:pt x="523" y="507"/>
                    <a:pt x="523" y="508"/>
                  </a:cubicBezTo>
                  <a:cubicBezTo>
                    <a:pt x="523" y="510"/>
                    <a:pt x="521" y="510"/>
                    <a:pt x="483" y="5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57">
              <a:extLst>
                <a:ext uri="{FF2B5EF4-FFF2-40B4-BE49-F238E27FC236}">
                  <a16:creationId xmlns:a16="http://schemas.microsoft.com/office/drawing/2014/main" id="{F7159D1F-B5C7-4A37-B50D-A45829719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913" y="4233863"/>
              <a:ext cx="473075" cy="460375"/>
            </a:xfrm>
            <a:custGeom>
              <a:avLst/>
              <a:gdLst>
                <a:gd name="T0" fmla="*/ 286 w 597"/>
                <a:gd name="T1" fmla="*/ 566 h 580"/>
                <a:gd name="T2" fmla="*/ 300 w 597"/>
                <a:gd name="T3" fmla="*/ 515 h 580"/>
                <a:gd name="T4" fmla="*/ 300 w 597"/>
                <a:gd name="T5" fmla="*/ 450 h 580"/>
                <a:gd name="T6" fmla="*/ 283 w 597"/>
                <a:gd name="T7" fmla="*/ 412 h 580"/>
                <a:gd name="T8" fmla="*/ 290 w 597"/>
                <a:gd name="T9" fmla="*/ 306 h 580"/>
                <a:gd name="T10" fmla="*/ 304 w 597"/>
                <a:gd name="T11" fmla="*/ 267 h 580"/>
                <a:gd name="T12" fmla="*/ 324 w 597"/>
                <a:gd name="T13" fmla="*/ 245 h 580"/>
                <a:gd name="T14" fmla="*/ 346 w 597"/>
                <a:gd name="T15" fmla="*/ 266 h 580"/>
                <a:gd name="T16" fmla="*/ 357 w 597"/>
                <a:gd name="T17" fmla="*/ 236 h 580"/>
                <a:gd name="T18" fmla="*/ 368 w 597"/>
                <a:gd name="T19" fmla="*/ 208 h 580"/>
                <a:gd name="T20" fmla="*/ 390 w 597"/>
                <a:gd name="T21" fmla="*/ 159 h 580"/>
                <a:gd name="T22" fmla="*/ 388 w 597"/>
                <a:gd name="T23" fmla="*/ 144 h 580"/>
                <a:gd name="T24" fmla="*/ 329 w 597"/>
                <a:gd name="T25" fmla="*/ 147 h 580"/>
                <a:gd name="T26" fmla="*/ 272 w 597"/>
                <a:gd name="T27" fmla="*/ 165 h 580"/>
                <a:gd name="T28" fmla="*/ 216 w 597"/>
                <a:gd name="T29" fmla="*/ 206 h 580"/>
                <a:gd name="T30" fmla="*/ 188 w 597"/>
                <a:gd name="T31" fmla="*/ 192 h 580"/>
                <a:gd name="T32" fmla="*/ 42 w 597"/>
                <a:gd name="T33" fmla="*/ 117 h 580"/>
                <a:gd name="T34" fmla="*/ 8 w 597"/>
                <a:gd name="T35" fmla="*/ 77 h 580"/>
                <a:gd name="T36" fmla="*/ 87 w 597"/>
                <a:gd name="T37" fmla="*/ 45 h 580"/>
                <a:gd name="T38" fmla="*/ 156 w 597"/>
                <a:gd name="T39" fmla="*/ 11 h 580"/>
                <a:gd name="T40" fmla="*/ 167 w 597"/>
                <a:gd name="T41" fmla="*/ 52 h 580"/>
                <a:gd name="T42" fmla="*/ 278 w 597"/>
                <a:gd name="T43" fmla="*/ 76 h 580"/>
                <a:gd name="T44" fmla="*/ 395 w 597"/>
                <a:gd name="T45" fmla="*/ 83 h 580"/>
                <a:gd name="T46" fmla="*/ 445 w 597"/>
                <a:gd name="T47" fmla="*/ 135 h 580"/>
                <a:gd name="T48" fmla="*/ 404 w 597"/>
                <a:gd name="T49" fmla="*/ 151 h 580"/>
                <a:gd name="T50" fmla="*/ 435 w 597"/>
                <a:gd name="T51" fmla="*/ 168 h 580"/>
                <a:gd name="T52" fmla="*/ 510 w 597"/>
                <a:gd name="T53" fmla="*/ 251 h 580"/>
                <a:gd name="T54" fmla="*/ 492 w 597"/>
                <a:gd name="T55" fmla="*/ 338 h 580"/>
                <a:gd name="T56" fmla="*/ 480 w 597"/>
                <a:gd name="T57" fmla="*/ 354 h 580"/>
                <a:gd name="T58" fmla="*/ 527 w 597"/>
                <a:gd name="T59" fmla="*/ 347 h 580"/>
                <a:gd name="T60" fmla="*/ 561 w 597"/>
                <a:gd name="T61" fmla="*/ 342 h 580"/>
                <a:gd name="T62" fmla="*/ 591 w 597"/>
                <a:gd name="T63" fmla="*/ 425 h 580"/>
                <a:gd name="T64" fmla="*/ 548 w 597"/>
                <a:gd name="T65" fmla="*/ 512 h 580"/>
                <a:gd name="T66" fmla="*/ 535 w 597"/>
                <a:gd name="T67" fmla="*/ 554 h 580"/>
                <a:gd name="T68" fmla="*/ 512 w 597"/>
                <a:gd name="T69" fmla="*/ 573 h 580"/>
                <a:gd name="T70" fmla="*/ 396 w 597"/>
                <a:gd name="T71" fmla="*/ 576 h 580"/>
                <a:gd name="T72" fmla="*/ 280 w 597"/>
                <a:gd name="T73" fmla="*/ 57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7" h="580">
                  <a:moveTo>
                    <a:pt x="280" y="577"/>
                  </a:moveTo>
                  <a:cubicBezTo>
                    <a:pt x="280" y="574"/>
                    <a:pt x="282" y="569"/>
                    <a:pt x="286" y="566"/>
                  </a:cubicBezTo>
                  <a:cubicBezTo>
                    <a:pt x="289" y="563"/>
                    <a:pt x="292" y="556"/>
                    <a:pt x="292" y="550"/>
                  </a:cubicBezTo>
                  <a:cubicBezTo>
                    <a:pt x="292" y="545"/>
                    <a:pt x="296" y="529"/>
                    <a:pt x="300" y="515"/>
                  </a:cubicBezTo>
                  <a:cubicBezTo>
                    <a:pt x="307" y="493"/>
                    <a:pt x="308" y="486"/>
                    <a:pt x="304" y="478"/>
                  </a:cubicBezTo>
                  <a:cubicBezTo>
                    <a:pt x="302" y="473"/>
                    <a:pt x="300" y="460"/>
                    <a:pt x="300" y="450"/>
                  </a:cubicBezTo>
                  <a:cubicBezTo>
                    <a:pt x="300" y="441"/>
                    <a:pt x="298" y="433"/>
                    <a:pt x="296" y="433"/>
                  </a:cubicBezTo>
                  <a:cubicBezTo>
                    <a:pt x="295" y="433"/>
                    <a:pt x="289" y="423"/>
                    <a:pt x="283" y="412"/>
                  </a:cubicBezTo>
                  <a:cubicBezTo>
                    <a:pt x="272" y="388"/>
                    <a:pt x="272" y="351"/>
                    <a:pt x="282" y="334"/>
                  </a:cubicBezTo>
                  <a:cubicBezTo>
                    <a:pt x="286" y="329"/>
                    <a:pt x="289" y="316"/>
                    <a:pt x="290" y="306"/>
                  </a:cubicBezTo>
                  <a:cubicBezTo>
                    <a:pt x="291" y="296"/>
                    <a:pt x="295" y="285"/>
                    <a:pt x="298" y="282"/>
                  </a:cubicBezTo>
                  <a:cubicBezTo>
                    <a:pt x="301" y="279"/>
                    <a:pt x="304" y="272"/>
                    <a:pt x="304" y="267"/>
                  </a:cubicBezTo>
                  <a:cubicBezTo>
                    <a:pt x="304" y="261"/>
                    <a:pt x="307" y="256"/>
                    <a:pt x="314" y="253"/>
                  </a:cubicBezTo>
                  <a:cubicBezTo>
                    <a:pt x="319" y="251"/>
                    <a:pt x="324" y="247"/>
                    <a:pt x="324" y="245"/>
                  </a:cubicBezTo>
                  <a:cubicBezTo>
                    <a:pt x="324" y="236"/>
                    <a:pt x="332" y="241"/>
                    <a:pt x="334" y="252"/>
                  </a:cubicBezTo>
                  <a:cubicBezTo>
                    <a:pt x="338" y="267"/>
                    <a:pt x="339" y="269"/>
                    <a:pt x="346" y="266"/>
                  </a:cubicBezTo>
                  <a:cubicBezTo>
                    <a:pt x="349" y="265"/>
                    <a:pt x="352" y="259"/>
                    <a:pt x="352" y="253"/>
                  </a:cubicBezTo>
                  <a:cubicBezTo>
                    <a:pt x="352" y="247"/>
                    <a:pt x="354" y="239"/>
                    <a:pt x="357" y="236"/>
                  </a:cubicBezTo>
                  <a:cubicBezTo>
                    <a:pt x="360" y="232"/>
                    <a:pt x="362" y="224"/>
                    <a:pt x="361" y="219"/>
                  </a:cubicBezTo>
                  <a:cubicBezTo>
                    <a:pt x="359" y="211"/>
                    <a:pt x="361" y="209"/>
                    <a:pt x="368" y="208"/>
                  </a:cubicBezTo>
                  <a:cubicBezTo>
                    <a:pt x="376" y="207"/>
                    <a:pt x="378" y="204"/>
                    <a:pt x="378" y="191"/>
                  </a:cubicBezTo>
                  <a:cubicBezTo>
                    <a:pt x="380" y="154"/>
                    <a:pt x="379" y="156"/>
                    <a:pt x="390" y="159"/>
                  </a:cubicBezTo>
                  <a:cubicBezTo>
                    <a:pt x="398" y="161"/>
                    <a:pt x="400" y="160"/>
                    <a:pt x="400" y="153"/>
                  </a:cubicBezTo>
                  <a:cubicBezTo>
                    <a:pt x="400" y="146"/>
                    <a:pt x="397" y="144"/>
                    <a:pt x="388" y="144"/>
                  </a:cubicBezTo>
                  <a:cubicBezTo>
                    <a:pt x="381" y="144"/>
                    <a:pt x="368" y="143"/>
                    <a:pt x="359" y="143"/>
                  </a:cubicBezTo>
                  <a:cubicBezTo>
                    <a:pt x="349" y="143"/>
                    <a:pt x="336" y="145"/>
                    <a:pt x="329" y="147"/>
                  </a:cubicBezTo>
                  <a:cubicBezTo>
                    <a:pt x="322" y="150"/>
                    <a:pt x="308" y="153"/>
                    <a:pt x="299" y="153"/>
                  </a:cubicBezTo>
                  <a:cubicBezTo>
                    <a:pt x="284" y="153"/>
                    <a:pt x="280" y="154"/>
                    <a:pt x="272" y="165"/>
                  </a:cubicBezTo>
                  <a:cubicBezTo>
                    <a:pt x="267" y="172"/>
                    <a:pt x="260" y="177"/>
                    <a:pt x="254" y="177"/>
                  </a:cubicBezTo>
                  <a:cubicBezTo>
                    <a:pt x="246" y="177"/>
                    <a:pt x="216" y="200"/>
                    <a:pt x="216" y="206"/>
                  </a:cubicBezTo>
                  <a:cubicBezTo>
                    <a:pt x="216" y="208"/>
                    <a:pt x="213" y="212"/>
                    <a:pt x="210" y="214"/>
                  </a:cubicBezTo>
                  <a:cubicBezTo>
                    <a:pt x="206" y="219"/>
                    <a:pt x="202" y="215"/>
                    <a:pt x="188" y="192"/>
                  </a:cubicBezTo>
                  <a:cubicBezTo>
                    <a:pt x="174" y="169"/>
                    <a:pt x="168" y="163"/>
                    <a:pt x="151" y="155"/>
                  </a:cubicBezTo>
                  <a:cubicBezTo>
                    <a:pt x="123" y="143"/>
                    <a:pt x="77" y="126"/>
                    <a:pt x="42" y="117"/>
                  </a:cubicBezTo>
                  <a:cubicBezTo>
                    <a:pt x="18" y="111"/>
                    <a:pt x="13" y="108"/>
                    <a:pt x="7" y="97"/>
                  </a:cubicBezTo>
                  <a:cubicBezTo>
                    <a:pt x="0" y="85"/>
                    <a:pt x="0" y="84"/>
                    <a:pt x="8" y="77"/>
                  </a:cubicBezTo>
                  <a:cubicBezTo>
                    <a:pt x="12" y="72"/>
                    <a:pt x="19" y="69"/>
                    <a:pt x="24" y="69"/>
                  </a:cubicBezTo>
                  <a:cubicBezTo>
                    <a:pt x="39" y="69"/>
                    <a:pt x="73" y="56"/>
                    <a:pt x="87" y="45"/>
                  </a:cubicBezTo>
                  <a:cubicBezTo>
                    <a:pt x="120" y="19"/>
                    <a:pt x="155" y="0"/>
                    <a:pt x="161" y="3"/>
                  </a:cubicBezTo>
                  <a:cubicBezTo>
                    <a:pt x="163" y="4"/>
                    <a:pt x="161" y="8"/>
                    <a:pt x="156" y="11"/>
                  </a:cubicBezTo>
                  <a:cubicBezTo>
                    <a:pt x="145" y="19"/>
                    <a:pt x="136" y="38"/>
                    <a:pt x="139" y="44"/>
                  </a:cubicBezTo>
                  <a:cubicBezTo>
                    <a:pt x="143" y="49"/>
                    <a:pt x="151" y="52"/>
                    <a:pt x="167" y="52"/>
                  </a:cubicBezTo>
                  <a:cubicBezTo>
                    <a:pt x="172" y="52"/>
                    <a:pt x="185" y="61"/>
                    <a:pt x="196" y="71"/>
                  </a:cubicBezTo>
                  <a:cubicBezTo>
                    <a:pt x="219" y="91"/>
                    <a:pt x="222" y="91"/>
                    <a:pt x="278" y="76"/>
                  </a:cubicBezTo>
                  <a:cubicBezTo>
                    <a:pt x="332" y="61"/>
                    <a:pt x="379" y="62"/>
                    <a:pt x="385" y="79"/>
                  </a:cubicBezTo>
                  <a:cubicBezTo>
                    <a:pt x="387" y="83"/>
                    <a:pt x="391" y="84"/>
                    <a:pt x="395" y="83"/>
                  </a:cubicBezTo>
                  <a:cubicBezTo>
                    <a:pt x="406" y="79"/>
                    <a:pt x="442" y="98"/>
                    <a:pt x="450" y="112"/>
                  </a:cubicBezTo>
                  <a:cubicBezTo>
                    <a:pt x="458" y="129"/>
                    <a:pt x="457" y="132"/>
                    <a:pt x="445" y="135"/>
                  </a:cubicBezTo>
                  <a:cubicBezTo>
                    <a:pt x="429" y="139"/>
                    <a:pt x="429" y="140"/>
                    <a:pt x="416" y="140"/>
                  </a:cubicBezTo>
                  <a:cubicBezTo>
                    <a:pt x="406" y="140"/>
                    <a:pt x="404" y="142"/>
                    <a:pt x="404" y="151"/>
                  </a:cubicBezTo>
                  <a:cubicBezTo>
                    <a:pt x="404" y="160"/>
                    <a:pt x="414" y="165"/>
                    <a:pt x="417" y="156"/>
                  </a:cubicBezTo>
                  <a:cubicBezTo>
                    <a:pt x="417" y="154"/>
                    <a:pt x="426" y="159"/>
                    <a:pt x="435" y="168"/>
                  </a:cubicBezTo>
                  <a:cubicBezTo>
                    <a:pt x="444" y="177"/>
                    <a:pt x="459" y="186"/>
                    <a:pt x="468" y="189"/>
                  </a:cubicBezTo>
                  <a:cubicBezTo>
                    <a:pt x="495" y="196"/>
                    <a:pt x="506" y="212"/>
                    <a:pt x="510" y="251"/>
                  </a:cubicBezTo>
                  <a:cubicBezTo>
                    <a:pt x="514" y="288"/>
                    <a:pt x="513" y="295"/>
                    <a:pt x="503" y="309"/>
                  </a:cubicBezTo>
                  <a:cubicBezTo>
                    <a:pt x="496" y="319"/>
                    <a:pt x="493" y="327"/>
                    <a:pt x="492" y="338"/>
                  </a:cubicBezTo>
                  <a:cubicBezTo>
                    <a:pt x="492" y="339"/>
                    <a:pt x="489" y="341"/>
                    <a:pt x="486" y="341"/>
                  </a:cubicBezTo>
                  <a:cubicBezTo>
                    <a:pt x="482" y="341"/>
                    <a:pt x="480" y="345"/>
                    <a:pt x="480" y="354"/>
                  </a:cubicBezTo>
                  <a:cubicBezTo>
                    <a:pt x="480" y="361"/>
                    <a:pt x="482" y="370"/>
                    <a:pt x="486" y="373"/>
                  </a:cubicBezTo>
                  <a:cubicBezTo>
                    <a:pt x="493" y="378"/>
                    <a:pt x="496" y="377"/>
                    <a:pt x="527" y="347"/>
                  </a:cubicBezTo>
                  <a:cubicBezTo>
                    <a:pt x="547" y="327"/>
                    <a:pt x="547" y="327"/>
                    <a:pt x="547" y="327"/>
                  </a:cubicBezTo>
                  <a:cubicBezTo>
                    <a:pt x="561" y="342"/>
                    <a:pt x="561" y="342"/>
                    <a:pt x="561" y="342"/>
                  </a:cubicBezTo>
                  <a:cubicBezTo>
                    <a:pt x="574" y="356"/>
                    <a:pt x="583" y="377"/>
                    <a:pt x="586" y="403"/>
                  </a:cubicBezTo>
                  <a:cubicBezTo>
                    <a:pt x="587" y="409"/>
                    <a:pt x="590" y="419"/>
                    <a:pt x="591" y="425"/>
                  </a:cubicBezTo>
                  <a:cubicBezTo>
                    <a:pt x="597" y="442"/>
                    <a:pt x="586" y="469"/>
                    <a:pt x="566" y="488"/>
                  </a:cubicBezTo>
                  <a:cubicBezTo>
                    <a:pt x="556" y="498"/>
                    <a:pt x="548" y="509"/>
                    <a:pt x="548" y="512"/>
                  </a:cubicBezTo>
                  <a:cubicBezTo>
                    <a:pt x="548" y="514"/>
                    <a:pt x="545" y="521"/>
                    <a:pt x="541" y="527"/>
                  </a:cubicBezTo>
                  <a:cubicBezTo>
                    <a:pt x="538" y="532"/>
                    <a:pt x="535" y="545"/>
                    <a:pt x="535" y="554"/>
                  </a:cubicBezTo>
                  <a:cubicBezTo>
                    <a:pt x="534" y="573"/>
                    <a:pt x="534" y="573"/>
                    <a:pt x="534" y="573"/>
                  </a:cubicBezTo>
                  <a:cubicBezTo>
                    <a:pt x="512" y="573"/>
                    <a:pt x="512" y="573"/>
                    <a:pt x="512" y="573"/>
                  </a:cubicBezTo>
                  <a:cubicBezTo>
                    <a:pt x="500" y="573"/>
                    <a:pt x="486" y="574"/>
                    <a:pt x="482" y="575"/>
                  </a:cubicBezTo>
                  <a:cubicBezTo>
                    <a:pt x="474" y="576"/>
                    <a:pt x="420" y="577"/>
                    <a:pt x="396" y="576"/>
                  </a:cubicBezTo>
                  <a:cubicBezTo>
                    <a:pt x="390" y="575"/>
                    <a:pt x="362" y="577"/>
                    <a:pt x="333" y="578"/>
                  </a:cubicBezTo>
                  <a:cubicBezTo>
                    <a:pt x="294" y="580"/>
                    <a:pt x="280" y="580"/>
                    <a:pt x="280" y="5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8">
              <a:extLst>
                <a:ext uri="{FF2B5EF4-FFF2-40B4-BE49-F238E27FC236}">
                  <a16:creationId xmlns:a16="http://schemas.microsoft.com/office/drawing/2014/main" id="{69EACB45-C6E6-49AE-87EC-72C623209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0" y="3430588"/>
              <a:ext cx="1160463" cy="1235075"/>
            </a:xfrm>
            <a:custGeom>
              <a:avLst/>
              <a:gdLst>
                <a:gd name="T0" fmla="*/ 901 w 1462"/>
                <a:gd name="T1" fmla="*/ 1532 h 1557"/>
                <a:gd name="T2" fmla="*/ 926 w 1462"/>
                <a:gd name="T3" fmla="*/ 1490 h 1557"/>
                <a:gd name="T4" fmla="*/ 931 w 1462"/>
                <a:gd name="T5" fmla="*/ 1457 h 1557"/>
                <a:gd name="T6" fmla="*/ 967 w 1462"/>
                <a:gd name="T7" fmla="*/ 1389 h 1557"/>
                <a:gd name="T8" fmla="*/ 979 w 1462"/>
                <a:gd name="T9" fmla="*/ 1285 h 1557"/>
                <a:gd name="T10" fmla="*/ 986 w 1462"/>
                <a:gd name="T11" fmla="*/ 1243 h 1557"/>
                <a:gd name="T12" fmla="*/ 965 w 1462"/>
                <a:gd name="T13" fmla="*/ 1202 h 1557"/>
                <a:gd name="T14" fmla="*/ 1056 w 1462"/>
                <a:gd name="T15" fmla="*/ 1267 h 1557"/>
                <a:gd name="T16" fmla="*/ 1008 w 1462"/>
                <a:gd name="T17" fmla="*/ 1142 h 1557"/>
                <a:gd name="T18" fmla="*/ 926 w 1462"/>
                <a:gd name="T19" fmla="*/ 1124 h 1557"/>
                <a:gd name="T20" fmla="*/ 780 w 1462"/>
                <a:gd name="T21" fmla="*/ 1109 h 1557"/>
                <a:gd name="T22" fmla="*/ 732 w 1462"/>
                <a:gd name="T23" fmla="*/ 1069 h 1557"/>
                <a:gd name="T24" fmla="*/ 715 w 1462"/>
                <a:gd name="T25" fmla="*/ 1031 h 1557"/>
                <a:gd name="T26" fmla="*/ 698 w 1462"/>
                <a:gd name="T27" fmla="*/ 976 h 1557"/>
                <a:gd name="T28" fmla="*/ 606 w 1462"/>
                <a:gd name="T29" fmla="*/ 924 h 1557"/>
                <a:gd name="T30" fmla="*/ 596 w 1462"/>
                <a:gd name="T31" fmla="*/ 876 h 1557"/>
                <a:gd name="T32" fmla="*/ 560 w 1462"/>
                <a:gd name="T33" fmla="*/ 867 h 1557"/>
                <a:gd name="T34" fmla="*/ 482 w 1462"/>
                <a:gd name="T35" fmla="*/ 845 h 1557"/>
                <a:gd name="T36" fmla="*/ 455 w 1462"/>
                <a:gd name="T37" fmla="*/ 873 h 1557"/>
                <a:gd name="T38" fmla="*/ 393 w 1462"/>
                <a:gd name="T39" fmla="*/ 929 h 1557"/>
                <a:gd name="T40" fmla="*/ 259 w 1462"/>
                <a:gd name="T41" fmla="*/ 932 h 1557"/>
                <a:gd name="T42" fmla="*/ 196 w 1462"/>
                <a:gd name="T43" fmla="*/ 910 h 1557"/>
                <a:gd name="T44" fmla="*/ 119 w 1462"/>
                <a:gd name="T45" fmla="*/ 882 h 1557"/>
                <a:gd name="T46" fmla="*/ 55 w 1462"/>
                <a:gd name="T47" fmla="*/ 867 h 1557"/>
                <a:gd name="T48" fmla="*/ 13 w 1462"/>
                <a:gd name="T49" fmla="*/ 801 h 1557"/>
                <a:gd name="T50" fmla="*/ 8 w 1462"/>
                <a:gd name="T51" fmla="*/ 600 h 1557"/>
                <a:gd name="T52" fmla="*/ 104 w 1462"/>
                <a:gd name="T53" fmla="*/ 346 h 1557"/>
                <a:gd name="T54" fmla="*/ 196 w 1462"/>
                <a:gd name="T55" fmla="*/ 244 h 1557"/>
                <a:gd name="T56" fmla="*/ 315 w 1462"/>
                <a:gd name="T57" fmla="*/ 105 h 1557"/>
                <a:gd name="T58" fmla="*/ 409 w 1462"/>
                <a:gd name="T59" fmla="*/ 0 h 1557"/>
                <a:gd name="T60" fmla="*/ 466 w 1462"/>
                <a:gd name="T61" fmla="*/ 48 h 1557"/>
                <a:gd name="T62" fmla="*/ 516 w 1462"/>
                <a:gd name="T63" fmla="*/ 82 h 1557"/>
                <a:gd name="T64" fmla="*/ 592 w 1462"/>
                <a:gd name="T65" fmla="*/ 113 h 1557"/>
                <a:gd name="T66" fmla="*/ 644 w 1462"/>
                <a:gd name="T67" fmla="*/ 152 h 1557"/>
                <a:gd name="T68" fmla="*/ 810 w 1462"/>
                <a:gd name="T69" fmla="*/ 166 h 1557"/>
                <a:gd name="T70" fmla="*/ 824 w 1462"/>
                <a:gd name="T71" fmla="*/ 209 h 1557"/>
                <a:gd name="T72" fmla="*/ 822 w 1462"/>
                <a:gd name="T73" fmla="*/ 263 h 1557"/>
                <a:gd name="T74" fmla="*/ 841 w 1462"/>
                <a:gd name="T75" fmla="*/ 336 h 1557"/>
                <a:gd name="T76" fmla="*/ 854 w 1462"/>
                <a:gd name="T77" fmla="*/ 399 h 1557"/>
                <a:gd name="T78" fmla="*/ 964 w 1462"/>
                <a:gd name="T79" fmla="*/ 536 h 1557"/>
                <a:gd name="T80" fmla="*/ 996 w 1462"/>
                <a:gd name="T81" fmla="*/ 557 h 1557"/>
                <a:gd name="T82" fmla="*/ 1024 w 1462"/>
                <a:gd name="T83" fmla="*/ 575 h 1557"/>
                <a:gd name="T84" fmla="*/ 1036 w 1462"/>
                <a:gd name="T85" fmla="*/ 678 h 1557"/>
                <a:gd name="T86" fmla="*/ 1044 w 1462"/>
                <a:gd name="T87" fmla="*/ 746 h 1557"/>
                <a:gd name="T88" fmla="*/ 1056 w 1462"/>
                <a:gd name="T89" fmla="*/ 850 h 1557"/>
                <a:gd name="T90" fmla="*/ 1082 w 1462"/>
                <a:gd name="T91" fmla="*/ 1001 h 1557"/>
                <a:gd name="T92" fmla="*/ 1216 w 1462"/>
                <a:gd name="T93" fmla="*/ 1080 h 1557"/>
                <a:gd name="T94" fmla="*/ 1284 w 1462"/>
                <a:gd name="T95" fmla="*/ 1106 h 1557"/>
                <a:gd name="T96" fmla="*/ 1314 w 1462"/>
                <a:gd name="T97" fmla="*/ 1137 h 1557"/>
                <a:gd name="T98" fmla="*/ 1408 w 1462"/>
                <a:gd name="T99" fmla="*/ 1119 h 1557"/>
                <a:gd name="T100" fmla="*/ 1460 w 1462"/>
                <a:gd name="T101" fmla="*/ 1129 h 1557"/>
                <a:gd name="T102" fmla="*/ 1372 w 1462"/>
                <a:gd name="T103" fmla="*/ 1230 h 1557"/>
                <a:gd name="T104" fmla="*/ 1319 w 1462"/>
                <a:gd name="T105" fmla="*/ 1285 h 1557"/>
                <a:gd name="T106" fmla="*/ 1134 w 1462"/>
                <a:gd name="T107" fmla="*/ 1359 h 1557"/>
                <a:gd name="T108" fmla="*/ 1156 w 1462"/>
                <a:gd name="T109" fmla="*/ 1399 h 1557"/>
                <a:gd name="T110" fmla="*/ 1149 w 1462"/>
                <a:gd name="T111" fmla="*/ 1430 h 1557"/>
                <a:gd name="T112" fmla="*/ 1082 w 1462"/>
                <a:gd name="T113" fmla="*/ 1469 h 1557"/>
                <a:gd name="T114" fmla="*/ 1081 w 1462"/>
                <a:gd name="T115" fmla="*/ 1480 h 1557"/>
                <a:gd name="T116" fmla="*/ 958 w 1462"/>
                <a:gd name="T117" fmla="*/ 1522 h 1557"/>
                <a:gd name="T118" fmla="*/ 887 w 1462"/>
                <a:gd name="T119" fmla="*/ 1556 h 1557"/>
                <a:gd name="T120" fmla="*/ 880 w 1462"/>
                <a:gd name="T121" fmla="*/ 1546 h 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2" h="1557">
                  <a:moveTo>
                    <a:pt x="880" y="1546"/>
                  </a:moveTo>
                  <a:cubicBezTo>
                    <a:pt x="884" y="1538"/>
                    <a:pt x="889" y="1534"/>
                    <a:pt x="901" y="1532"/>
                  </a:cubicBezTo>
                  <a:cubicBezTo>
                    <a:pt x="909" y="1531"/>
                    <a:pt x="918" y="1528"/>
                    <a:pt x="921" y="1526"/>
                  </a:cubicBezTo>
                  <a:cubicBezTo>
                    <a:pt x="928" y="1521"/>
                    <a:pt x="932" y="1494"/>
                    <a:pt x="926" y="1490"/>
                  </a:cubicBezTo>
                  <a:cubicBezTo>
                    <a:pt x="922" y="1487"/>
                    <a:pt x="922" y="1484"/>
                    <a:pt x="925" y="1479"/>
                  </a:cubicBezTo>
                  <a:cubicBezTo>
                    <a:pt x="927" y="1475"/>
                    <a:pt x="930" y="1465"/>
                    <a:pt x="931" y="1457"/>
                  </a:cubicBezTo>
                  <a:cubicBezTo>
                    <a:pt x="933" y="1448"/>
                    <a:pt x="937" y="1439"/>
                    <a:pt x="941" y="1437"/>
                  </a:cubicBezTo>
                  <a:cubicBezTo>
                    <a:pt x="956" y="1427"/>
                    <a:pt x="968" y="1403"/>
                    <a:pt x="967" y="1389"/>
                  </a:cubicBezTo>
                  <a:cubicBezTo>
                    <a:pt x="966" y="1382"/>
                    <a:pt x="965" y="1361"/>
                    <a:pt x="965" y="1343"/>
                  </a:cubicBezTo>
                  <a:cubicBezTo>
                    <a:pt x="965" y="1313"/>
                    <a:pt x="965" y="1309"/>
                    <a:pt x="979" y="1285"/>
                  </a:cubicBezTo>
                  <a:cubicBezTo>
                    <a:pt x="993" y="1259"/>
                    <a:pt x="993" y="1259"/>
                    <a:pt x="993" y="1259"/>
                  </a:cubicBezTo>
                  <a:cubicBezTo>
                    <a:pt x="986" y="1243"/>
                    <a:pt x="986" y="1243"/>
                    <a:pt x="986" y="1243"/>
                  </a:cubicBezTo>
                  <a:cubicBezTo>
                    <a:pt x="982" y="1235"/>
                    <a:pt x="975" y="1224"/>
                    <a:pt x="970" y="1220"/>
                  </a:cubicBezTo>
                  <a:cubicBezTo>
                    <a:pt x="962" y="1213"/>
                    <a:pt x="959" y="1202"/>
                    <a:pt x="965" y="1202"/>
                  </a:cubicBezTo>
                  <a:cubicBezTo>
                    <a:pt x="967" y="1202"/>
                    <a:pt x="978" y="1212"/>
                    <a:pt x="991" y="1225"/>
                  </a:cubicBezTo>
                  <a:cubicBezTo>
                    <a:pt x="1013" y="1247"/>
                    <a:pt x="1034" y="1261"/>
                    <a:pt x="1056" y="1267"/>
                  </a:cubicBezTo>
                  <a:cubicBezTo>
                    <a:pt x="1078" y="1273"/>
                    <a:pt x="1090" y="1236"/>
                    <a:pt x="1074" y="1213"/>
                  </a:cubicBezTo>
                  <a:cubicBezTo>
                    <a:pt x="1063" y="1198"/>
                    <a:pt x="1019" y="1150"/>
                    <a:pt x="1008" y="1142"/>
                  </a:cubicBezTo>
                  <a:cubicBezTo>
                    <a:pt x="1004" y="1139"/>
                    <a:pt x="989" y="1135"/>
                    <a:pt x="974" y="1133"/>
                  </a:cubicBezTo>
                  <a:cubicBezTo>
                    <a:pt x="960" y="1132"/>
                    <a:pt x="938" y="1127"/>
                    <a:pt x="926" y="1124"/>
                  </a:cubicBezTo>
                  <a:cubicBezTo>
                    <a:pt x="910" y="1119"/>
                    <a:pt x="887" y="1118"/>
                    <a:pt x="845" y="1118"/>
                  </a:cubicBezTo>
                  <a:cubicBezTo>
                    <a:pt x="790" y="1118"/>
                    <a:pt x="786" y="1117"/>
                    <a:pt x="780" y="1109"/>
                  </a:cubicBezTo>
                  <a:cubicBezTo>
                    <a:pt x="777" y="1105"/>
                    <a:pt x="765" y="1096"/>
                    <a:pt x="754" y="1090"/>
                  </a:cubicBezTo>
                  <a:cubicBezTo>
                    <a:pt x="736" y="1081"/>
                    <a:pt x="732" y="1077"/>
                    <a:pt x="732" y="1069"/>
                  </a:cubicBezTo>
                  <a:cubicBezTo>
                    <a:pt x="732" y="1063"/>
                    <a:pt x="726" y="1052"/>
                    <a:pt x="720" y="1046"/>
                  </a:cubicBezTo>
                  <a:cubicBezTo>
                    <a:pt x="710" y="1035"/>
                    <a:pt x="709" y="1033"/>
                    <a:pt x="715" y="1031"/>
                  </a:cubicBezTo>
                  <a:cubicBezTo>
                    <a:pt x="724" y="1028"/>
                    <a:pt x="724" y="1019"/>
                    <a:pt x="714" y="1005"/>
                  </a:cubicBezTo>
                  <a:cubicBezTo>
                    <a:pt x="709" y="999"/>
                    <a:pt x="702" y="986"/>
                    <a:pt x="698" y="976"/>
                  </a:cubicBezTo>
                  <a:cubicBezTo>
                    <a:pt x="691" y="961"/>
                    <a:pt x="688" y="958"/>
                    <a:pt x="675" y="956"/>
                  </a:cubicBezTo>
                  <a:cubicBezTo>
                    <a:pt x="659" y="954"/>
                    <a:pt x="617" y="933"/>
                    <a:pt x="606" y="924"/>
                  </a:cubicBezTo>
                  <a:cubicBezTo>
                    <a:pt x="603" y="921"/>
                    <a:pt x="600" y="911"/>
                    <a:pt x="600" y="903"/>
                  </a:cubicBezTo>
                  <a:cubicBezTo>
                    <a:pt x="599" y="894"/>
                    <a:pt x="597" y="882"/>
                    <a:pt x="596" y="876"/>
                  </a:cubicBezTo>
                  <a:cubicBezTo>
                    <a:pt x="593" y="865"/>
                    <a:pt x="593" y="865"/>
                    <a:pt x="593" y="865"/>
                  </a:cubicBezTo>
                  <a:cubicBezTo>
                    <a:pt x="560" y="867"/>
                    <a:pt x="560" y="867"/>
                    <a:pt x="560" y="867"/>
                  </a:cubicBezTo>
                  <a:cubicBezTo>
                    <a:pt x="530" y="869"/>
                    <a:pt x="526" y="868"/>
                    <a:pt x="505" y="857"/>
                  </a:cubicBezTo>
                  <a:cubicBezTo>
                    <a:pt x="482" y="845"/>
                    <a:pt x="482" y="845"/>
                    <a:pt x="482" y="845"/>
                  </a:cubicBezTo>
                  <a:cubicBezTo>
                    <a:pt x="465" y="856"/>
                    <a:pt x="465" y="856"/>
                    <a:pt x="465" y="856"/>
                  </a:cubicBezTo>
                  <a:cubicBezTo>
                    <a:pt x="450" y="865"/>
                    <a:pt x="449" y="867"/>
                    <a:pt x="455" y="873"/>
                  </a:cubicBezTo>
                  <a:cubicBezTo>
                    <a:pt x="461" y="878"/>
                    <a:pt x="459" y="880"/>
                    <a:pt x="435" y="896"/>
                  </a:cubicBezTo>
                  <a:cubicBezTo>
                    <a:pt x="420" y="906"/>
                    <a:pt x="401" y="921"/>
                    <a:pt x="393" y="929"/>
                  </a:cubicBezTo>
                  <a:cubicBezTo>
                    <a:pt x="377" y="947"/>
                    <a:pt x="375" y="947"/>
                    <a:pt x="318" y="937"/>
                  </a:cubicBezTo>
                  <a:cubicBezTo>
                    <a:pt x="301" y="935"/>
                    <a:pt x="275" y="932"/>
                    <a:pt x="259" y="932"/>
                  </a:cubicBezTo>
                  <a:cubicBezTo>
                    <a:pt x="233" y="931"/>
                    <a:pt x="206" y="921"/>
                    <a:pt x="206" y="913"/>
                  </a:cubicBezTo>
                  <a:cubicBezTo>
                    <a:pt x="206" y="911"/>
                    <a:pt x="201" y="910"/>
                    <a:pt x="196" y="910"/>
                  </a:cubicBezTo>
                  <a:cubicBezTo>
                    <a:pt x="189" y="910"/>
                    <a:pt x="179" y="904"/>
                    <a:pt x="171" y="896"/>
                  </a:cubicBezTo>
                  <a:cubicBezTo>
                    <a:pt x="156" y="882"/>
                    <a:pt x="156" y="882"/>
                    <a:pt x="119" y="882"/>
                  </a:cubicBezTo>
                  <a:cubicBezTo>
                    <a:pt x="93" y="882"/>
                    <a:pt x="81" y="880"/>
                    <a:pt x="77" y="876"/>
                  </a:cubicBezTo>
                  <a:cubicBezTo>
                    <a:pt x="74" y="873"/>
                    <a:pt x="64" y="869"/>
                    <a:pt x="55" y="867"/>
                  </a:cubicBezTo>
                  <a:cubicBezTo>
                    <a:pt x="33" y="863"/>
                    <a:pt x="31" y="860"/>
                    <a:pt x="28" y="832"/>
                  </a:cubicBezTo>
                  <a:cubicBezTo>
                    <a:pt x="25" y="810"/>
                    <a:pt x="24" y="807"/>
                    <a:pt x="13" y="801"/>
                  </a:cubicBezTo>
                  <a:cubicBezTo>
                    <a:pt x="0" y="795"/>
                    <a:pt x="0" y="794"/>
                    <a:pt x="0" y="771"/>
                  </a:cubicBezTo>
                  <a:cubicBezTo>
                    <a:pt x="1" y="746"/>
                    <a:pt x="5" y="638"/>
                    <a:pt x="8" y="600"/>
                  </a:cubicBezTo>
                  <a:cubicBezTo>
                    <a:pt x="9" y="586"/>
                    <a:pt x="10" y="547"/>
                    <a:pt x="12" y="512"/>
                  </a:cubicBezTo>
                  <a:cubicBezTo>
                    <a:pt x="15" y="432"/>
                    <a:pt x="8" y="445"/>
                    <a:pt x="104" y="346"/>
                  </a:cubicBezTo>
                  <a:cubicBezTo>
                    <a:pt x="124" y="325"/>
                    <a:pt x="152" y="294"/>
                    <a:pt x="166" y="278"/>
                  </a:cubicBezTo>
                  <a:cubicBezTo>
                    <a:pt x="180" y="262"/>
                    <a:pt x="194" y="246"/>
                    <a:pt x="196" y="244"/>
                  </a:cubicBezTo>
                  <a:cubicBezTo>
                    <a:pt x="208" y="231"/>
                    <a:pt x="294" y="130"/>
                    <a:pt x="294" y="128"/>
                  </a:cubicBezTo>
                  <a:cubicBezTo>
                    <a:pt x="294" y="128"/>
                    <a:pt x="303" y="117"/>
                    <a:pt x="315" y="105"/>
                  </a:cubicBezTo>
                  <a:cubicBezTo>
                    <a:pt x="337" y="82"/>
                    <a:pt x="388" y="26"/>
                    <a:pt x="401" y="10"/>
                  </a:cubicBezTo>
                  <a:cubicBezTo>
                    <a:pt x="409" y="0"/>
                    <a:pt x="409" y="0"/>
                    <a:pt x="409" y="0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39" y="16"/>
                    <a:pt x="466" y="42"/>
                    <a:pt x="466" y="48"/>
                  </a:cubicBezTo>
                  <a:cubicBezTo>
                    <a:pt x="466" y="50"/>
                    <a:pt x="472" y="58"/>
                    <a:pt x="479" y="65"/>
                  </a:cubicBezTo>
                  <a:cubicBezTo>
                    <a:pt x="489" y="74"/>
                    <a:pt x="498" y="79"/>
                    <a:pt x="516" y="82"/>
                  </a:cubicBezTo>
                  <a:cubicBezTo>
                    <a:pt x="532" y="85"/>
                    <a:pt x="544" y="90"/>
                    <a:pt x="552" y="98"/>
                  </a:cubicBezTo>
                  <a:cubicBezTo>
                    <a:pt x="563" y="109"/>
                    <a:pt x="573" y="113"/>
                    <a:pt x="592" y="113"/>
                  </a:cubicBezTo>
                  <a:cubicBezTo>
                    <a:pt x="596" y="113"/>
                    <a:pt x="610" y="122"/>
                    <a:pt x="622" y="133"/>
                  </a:cubicBezTo>
                  <a:cubicBezTo>
                    <a:pt x="644" y="152"/>
                    <a:pt x="644" y="152"/>
                    <a:pt x="644" y="152"/>
                  </a:cubicBezTo>
                  <a:cubicBezTo>
                    <a:pt x="719" y="155"/>
                    <a:pt x="719" y="155"/>
                    <a:pt x="719" y="155"/>
                  </a:cubicBezTo>
                  <a:cubicBezTo>
                    <a:pt x="784" y="157"/>
                    <a:pt x="796" y="158"/>
                    <a:pt x="810" y="166"/>
                  </a:cubicBezTo>
                  <a:cubicBezTo>
                    <a:pt x="827" y="174"/>
                    <a:pt x="827" y="174"/>
                    <a:pt x="827" y="174"/>
                  </a:cubicBezTo>
                  <a:cubicBezTo>
                    <a:pt x="824" y="209"/>
                    <a:pt x="824" y="209"/>
                    <a:pt x="824" y="209"/>
                  </a:cubicBezTo>
                  <a:cubicBezTo>
                    <a:pt x="823" y="228"/>
                    <a:pt x="820" y="245"/>
                    <a:pt x="818" y="247"/>
                  </a:cubicBezTo>
                  <a:cubicBezTo>
                    <a:pt x="816" y="249"/>
                    <a:pt x="818" y="256"/>
                    <a:pt x="822" y="263"/>
                  </a:cubicBezTo>
                  <a:cubicBezTo>
                    <a:pt x="826" y="270"/>
                    <a:pt x="831" y="283"/>
                    <a:pt x="832" y="293"/>
                  </a:cubicBezTo>
                  <a:cubicBezTo>
                    <a:pt x="836" y="325"/>
                    <a:pt x="837" y="329"/>
                    <a:pt x="841" y="336"/>
                  </a:cubicBezTo>
                  <a:cubicBezTo>
                    <a:pt x="843" y="340"/>
                    <a:pt x="844" y="352"/>
                    <a:pt x="843" y="362"/>
                  </a:cubicBezTo>
                  <a:cubicBezTo>
                    <a:pt x="842" y="377"/>
                    <a:pt x="844" y="384"/>
                    <a:pt x="854" y="399"/>
                  </a:cubicBezTo>
                  <a:cubicBezTo>
                    <a:pt x="869" y="423"/>
                    <a:pt x="917" y="482"/>
                    <a:pt x="922" y="482"/>
                  </a:cubicBezTo>
                  <a:cubicBezTo>
                    <a:pt x="931" y="482"/>
                    <a:pt x="957" y="515"/>
                    <a:pt x="964" y="536"/>
                  </a:cubicBezTo>
                  <a:cubicBezTo>
                    <a:pt x="972" y="558"/>
                    <a:pt x="972" y="558"/>
                    <a:pt x="972" y="558"/>
                  </a:cubicBezTo>
                  <a:cubicBezTo>
                    <a:pt x="996" y="557"/>
                    <a:pt x="996" y="557"/>
                    <a:pt x="996" y="557"/>
                  </a:cubicBezTo>
                  <a:cubicBezTo>
                    <a:pt x="1021" y="555"/>
                    <a:pt x="1021" y="555"/>
                    <a:pt x="1021" y="555"/>
                  </a:cubicBezTo>
                  <a:cubicBezTo>
                    <a:pt x="1024" y="575"/>
                    <a:pt x="1024" y="575"/>
                    <a:pt x="1024" y="575"/>
                  </a:cubicBezTo>
                  <a:cubicBezTo>
                    <a:pt x="1028" y="607"/>
                    <a:pt x="1029" y="622"/>
                    <a:pt x="1032" y="646"/>
                  </a:cubicBezTo>
                  <a:cubicBezTo>
                    <a:pt x="1033" y="658"/>
                    <a:pt x="1035" y="672"/>
                    <a:pt x="1036" y="678"/>
                  </a:cubicBezTo>
                  <a:cubicBezTo>
                    <a:pt x="1037" y="683"/>
                    <a:pt x="1038" y="698"/>
                    <a:pt x="1040" y="712"/>
                  </a:cubicBezTo>
                  <a:cubicBezTo>
                    <a:pt x="1041" y="725"/>
                    <a:pt x="1043" y="740"/>
                    <a:pt x="1044" y="746"/>
                  </a:cubicBezTo>
                  <a:cubicBezTo>
                    <a:pt x="1046" y="759"/>
                    <a:pt x="1049" y="791"/>
                    <a:pt x="1052" y="816"/>
                  </a:cubicBezTo>
                  <a:cubicBezTo>
                    <a:pt x="1053" y="827"/>
                    <a:pt x="1055" y="842"/>
                    <a:pt x="1056" y="850"/>
                  </a:cubicBezTo>
                  <a:cubicBezTo>
                    <a:pt x="1062" y="898"/>
                    <a:pt x="1066" y="930"/>
                    <a:pt x="1068" y="951"/>
                  </a:cubicBezTo>
                  <a:cubicBezTo>
                    <a:pt x="1069" y="964"/>
                    <a:pt x="1076" y="987"/>
                    <a:pt x="1082" y="1001"/>
                  </a:cubicBezTo>
                  <a:cubicBezTo>
                    <a:pt x="1092" y="1024"/>
                    <a:pt x="1098" y="1031"/>
                    <a:pt x="1118" y="1045"/>
                  </a:cubicBezTo>
                  <a:cubicBezTo>
                    <a:pt x="1143" y="1063"/>
                    <a:pt x="1180" y="1076"/>
                    <a:pt x="1216" y="1080"/>
                  </a:cubicBezTo>
                  <a:cubicBezTo>
                    <a:pt x="1232" y="1081"/>
                    <a:pt x="1245" y="1086"/>
                    <a:pt x="1258" y="1094"/>
                  </a:cubicBezTo>
                  <a:cubicBezTo>
                    <a:pt x="1268" y="1100"/>
                    <a:pt x="1280" y="1106"/>
                    <a:pt x="1284" y="1106"/>
                  </a:cubicBezTo>
                  <a:cubicBezTo>
                    <a:pt x="1288" y="1106"/>
                    <a:pt x="1297" y="1113"/>
                    <a:pt x="1303" y="1121"/>
                  </a:cubicBezTo>
                  <a:cubicBezTo>
                    <a:pt x="1314" y="1137"/>
                    <a:pt x="1314" y="1137"/>
                    <a:pt x="1314" y="1137"/>
                  </a:cubicBezTo>
                  <a:cubicBezTo>
                    <a:pt x="1348" y="1135"/>
                    <a:pt x="1348" y="1135"/>
                    <a:pt x="1348" y="1135"/>
                  </a:cubicBezTo>
                  <a:cubicBezTo>
                    <a:pt x="1378" y="1133"/>
                    <a:pt x="1386" y="1131"/>
                    <a:pt x="1408" y="1119"/>
                  </a:cubicBezTo>
                  <a:cubicBezTo>
                    <a:pt x="1433" y="1105"/>
                    <a:pt x="1454" y="1099"/>
                    <a:pt x="1454" y="1104"/>
                  </a:cubicBezTo>
                  <a:cubicBezTo>
                    <a:pt x="1455" y="1111"/>
                    <a:pt x="1457" y="1121"/>
                    <a:pt x="1460" y="1129"/>
                  </a:cubicBezTo>
                  <a:cubicBezTo>
                    <a:pt x="1462" y="1136"/>
                    <a:pt x="1459" y="1140"/>
                    <a:pt x="1447" y="1151"/>
                  </a:cubicBezTo>
                  <a:cubicBezTo>
                    <a:pt x="1422" y="1172"/>
                    <a:pt x="1401" y="1194"/>
                    <a:pt x="1372" y="1230"/>
                  </a:cubicBezTo>
                  <a:cubicBezTo>
                    <a:pt x="1356" y="1250"/>
                    <a:pt x="1342" y="1265"/>
                    <a:pt x="1340" y="1266"/>
                  </a:cubicBezTo>
                  <a:cubicBezTo>
                    <a:pt x="1333" y="1266"/>
                    <a:pt x="1317" y="1281"/>
                    <a:pt x="1319" y="1285"/>
                  </a:cubicBezTo>
                  <a:cubicBezTo>
                    <a:pt x="1324" y="1292"/>
                    <a:pt x="1292" y="1304"/>
                    <a:pt x="1265" y="1305"/>
                  </a:cubicBezTo>
                  <a:cubicBezTo>
                    <a:pt x="1218" y="1307"/>
                    <a:pt x="1149" y="1335"/>
                    <a:pt x="1134" y="1359"/>
                  </a:cubicBezTo>
                  <a:cubicBezTo>
                    <a:pt x="1120" y="1383"/>
                    <a:pt x="1120" y="1389"/>
                    <a:pt x="1135" y="1395"/>
                  </a:cubicBezTo>
                  <a:cubicBezTo>
                    <a:pt x="1142" y="1399"/>
                    <a:pt x="1152" y="1400"/>
                    <a:pt x="1156" y="1399"/>
                  </a:cubicBezTo>
                  <a:cubicBezTo>
                    <a:pt x="1162" y="1398"/>
                    <a:pt x="1166" y="1400"/>
                    <a:pt x="1171" y="1411"/>
                  </a:cubicBezTo>
                  <a:cubicBezTo>
                    <a:pt x="1178" y="1427"/>
                    <a:pt x="1176" y="1430"/>
                    <a:pt x="1149" y="1430"/>
                  </a:cubicBezTo>
                  <a:cubicBezTo>
                    <a:pt x="1133" y="1430"/>
                    <a:pt x="1089" y="1446"/>
                    <a:pt x="1078" y="1456"/>
                  </a:cubicBezTo>
                  <a:cubicBezTo>
                    <a:pt x="1073" y="1461"/>
                    <a:pt x="1073" y="1463"/>
                    <a:pt x="1082" y="1469"/>
                  </a:cubicBezTo>
                  <a:cubicBezTo>
                    <a:pt x="1092" y="1477"/>
                    <a:pt x="1092" y="1477"/>
                    <a:pt x="1092" y="1477"/>
                  </a:cubicBezTo>
                  <a:cubicBezTo>
                    <a:pt x="1081" y="1480"/>
                    <a:pt x="1081" y="1480"/>
                    <a:pt x="1081" y="1480"/>
                  </a:cubicBezTo>
                  <a:cubicBezTo>
                    <a:pt x="1075" y="1481"/>
                    <a:pt x="1062" y="1480"/>
                    <a:pt x="1052" y="1478"/>
                  </a:cubicBezTo>
                  <a:cubicBezTo>
                    <a:pt x="1014" y="1468"/>
                    <a:pt x="1005" y="1473"/>
                    <a:pt x="958" y="1522"/>
                  </a:cubicBezTo>
                  <a:cubicBezTo>
                    <a:pt x="932" y="1549"/>
                    <a:pt x="926" y="1554"/>
                    <a:pt x="914" y="1554"/>
                  </a:cubicBezTo>
                  <a:cubicBezTo>
                    <a:pt x="906" y="1554"/>
                    <a:pt x="894" y="1555"/>
                    <a:pt x="887" y="1556"/>
                  </a:cubicBezTo>
                  <a:cubicBezTo>
                    <a:pt x="874" y="1557"/>
                    <a:pt x="874" y="1557"/>
                    <a:pt x="874" y="1557"/>
                  </a:cubicBezTo>
                  <a:cubicBezTo>
                    <a:pt x="880" y="1546"/>
                    <a:pt x="880" y="1546"/>
                    <a:pt x="880" y="1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9">
              <a:extLst>
                <a:ext uri="{FF2B5EF4-FFF2-40B4-BE49-F238E27FC236}">
                  <a16:creationId xmlns:a16="http://schemas.microsoft.com/office/drawing/2014/main" id="{1F808305-48A1-478A-85EC-5DC48FB4C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7025" y="4565650"/>
              <a:ext cx="93663" cy="85725"/>
            </a:xfrm>
            <a:custGeom>
              <a:avLst/>
              <a:gdLst>
                <a:gd name="T0" fmla="*/ 11 w 118"/>
                <a:gd name="T1" fmla="*/ 102 h 108"/>
                <a:gd name="T2" fmla="*/ 6 w 118"/>
                <a:gd name="T3" fmla="*/ 78 h 108"/>
                <a:gd name="T4" fmla="*/ 0 w 118"/>
                <a:gd name="T5" fmla="*/ 52 h 108"/>
                <a:gd name="T6" fmla="*/ 2 w 118"/>
                <a:gd name="T7" fmla="*/ 32 h 108"/>
                <a:gd name="T8" fmla="*/ 3 w 118"/>
                <a:gd name="T9" fmla="*/ 20 h 108"/>
                <a:gd name="T10" fmla="*/ 48 w 118"/>
                <a:gd name="T11" fmla="*/ 10 h 108"/>
                <a:gd name="T12" fmla="*/ 97 w 118"/>
                <a:gd name="T13" fmla="*/ 0 h 108"/>
                <a:gd name="T14" fmla="*/ 118 w 118"/>
                <a:gd name="T15" fmla="*/ 72 h 108"/>
                <a:gd name="T16" fmla="*/ 95 w 118"/>
                <a:gd name="T17" fmla="*/ 81 h 108"/>
                <a:gd name="T18" fmla="*/ 28 w 118"/>
                <a:gd name="T19" fmla="*/ 103 h 108"/>
                <a:gd name="T20" fmla="*/ 11 w 118"/>
                <a:gd name="T21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8">
                  <a:moveTo>
                    <a:pt x="11" y="102"/>
                  </a:moveTo>
                  <a:cubicBezTo>
                    <a:pt x="12" y="99"/>
                    <a:pt x="9" y="88"/>
                    <a:pt x="6" y="78"/>
                  </a:cubicBezTo>
                  <a:cubicBezTo>
                    <a:pt x="2" y="68"/>
                    <a:pt x="0" y="57"/>
                    <a:pt x="0" y="52"/>
                  </a:cubicBezTo>
                  <a:cubicBezTo>
                    <a:pt x="1" y="48"/>
                    <a:pt x="2" y="39"/>
                    <a:pt x="2" y="3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72" y="5"/>
                    <a:pt x="94" y="1"/>
                    <a:pt x="97" y="0"/>
                  </a:cubicBezTo>
                  <a:cubicBezTo>
                    <a:pt x="100" y="0"/>
                    <a:pt x="118" y="59"/>
                    <a:pt x="118" y="72"/>
                  </a:cubicBezTo>
                  <a:cubicBezTo>
                    <a:pt x="118" y="73"/>
                    <a:pt x="107" y="77"/>
                    <a:pt x="95" y="81"/>
                  </a:cubicBezTo>
                  <a:cubicBezTo>
                    <a:pt x="60" y="90"/>
                    <a:pt x="32" y="100"/>
                    <a:pt x="28" y="103"/>
                  </a:cubicBezTo>
                  <a:cubicBezTo>
                    <a:pt x="22" y="108"/>
                    <a:pt x="9" y="107"/>
                    <a:pt x="1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60">
              <a:extLst>
                <a:ext uri="{FF2B5EF4-FFF2-40B4-BE49-F238E27FC236}">
                  <a16:creationId xmlns:a16="http://schemas.microsoft.com/office/drawing/2014/main" id="{968B2AD7-ED49-4451-BF8A-394BCFC34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8" y="4276725"/>
              <a:ext cx="338138" cy="365125"/>
            </a:xfrm>
            <a:custGeom>
              <a:avLst/>
              <a:gdLst>
                <a:gd name="T0" fmla="*/ 211 w 427"/>
                <a:gd name="T1" fmla="*/ 455 h 459"/>
                <a:gd name="T2" fmla="*/ 123 w 427"/>
                <a:gd name="T3" fmla="*/ 401 h 459"/>
                <a:gd name="T4" fmla="*/ 87 w 427"/>
                <a:gd name="T5" fmla="*/ 295 h 459"/>
                <a:gd name="T6" fmla="*/ 39 w 427"/>
                <a:gd name="T7" fmla="*/ 255 h 459"/>
                <a:gd name="T8" fmla="*/ 0 w 427"/>
                <a:gd name="T9" fmla="*/ 219 h 459"/>
                <a:gd name="T10" fmla="*/ 0 w 427"/>
                <a:gd name="T11" fmla="*/ 170 h 459"/>
                <a:gd name="T12" fmla="*/ 7 w 427"/>
                <a:gd name="T13" fmla="*/ 117 h 459"/>
                <a:gd name="T14" fmla="*/ 37 w 427"/>
                <a:gd name="T15" fmla="*/ 75 h 459"/>
                <a:gd name="T16" fmla="*/ 51 w 427"/>
                <a:gd name="T17" fmla="*/ 32 h 459"/>
                <a:gd name="T18" fmla="*/ 131 w 427"/>
                <a:gd name="T19" fmla="*/ 6 h 459"/>
                <a:gd name="T20" fmla="*/ 139 w 427"/>
                <a:gd name="T21" fmla="*/ 13 h 459"/>
                <a:gd name="T22" fmla="*/ 148 w 427"/>
                <a:gd name="T23" fmla="*/ 27 h 459"/>
                <a:gd name="T24" fmla="*/ 178 w 427"/>
                <a:gd name="T25" fmla="*/ 57 h 459"/>
                <a:gd name="T26" fmla="*/ 220 w 427"/>
                <a:gd name="T27" fmla="*/ 77 h 459"/>
                <a:gd name="T28" fmla="*/ 335 w 427"/>
                <a:gd name="T29" fmla="*/ 117 h 459"/>
                <a:gd name="T30" fmla="*/ 375 w 427"/>
                <a:gd name="T31" fmla="*/ 186 h 459"/>
                <a:gd name="T32" fmla="*/ 382 w 427"/>
                <a:gd name="T33" fmla="*/ 203 h 459"/>
                <a:gd name="T34" fmla="*/ 411 w 427"/>
                <a:gd name="T35" fmla="*/ 172 h 459"/>
                <a:gd name="T36" fmla="*/ 423 w 427"/>
                <a:gd name="T37" fmla="*/ 170 h 459"/>
                <a:gd name="T38" fmla="*/ 420 w 427"/>
                <a:gd name="T39" fmla="*/ 190 h 459"/>
                <a:gd name="T40" fmla="*/ 417 w 427"/>
                <a:gd name="T41" fmla="*/ 199 h 459"/>
                <a:gd name="T42" fmla="*/ 397 w 427"/>
                <a:gd name="T43" fmla="*/ 234 h 459"/>
                <a:gd name="T44" fmla="*/ 380 w 427"/>
                <a:gd name="T45" fmla="*/ 296 h 459"/>
                <a:gd name="T46" fmla="*/ 371 w 427"/>
                <a:gd name="T47" fmla="*/ 428 h 459"/>
                <a:gd name="T48" fmla="*/ 374 w 427"/>
                <a:gd name="T49" fmla="*/ 459 h 459"/>
                <a:gd name="T50" fmla="*/ 322 w 427"/>
                <a:gd name="T51" fmla="*/ 458 h 459"/>
                <a:gd name="T52" fmla="*/ 211 w 427"/>
                <a:gd name="T53" fmla="*/ 45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7" h="459">
                  <a:moveTo>
                    <a:pt x="211" y="455"/>
                  </a:moveTo>
                  <a:cubicBezTo>
                    <a:pt x="131" y="452"/>
                    <a:pt x="129" y="451"/>
                    <a:pt x="123" y="401"/>
                  </a:cubicBezTo>
                  <a:cubicBezTo>
                    <a:pt x="117" y="349"/>
                    <a:pt x="101" y="302"/>
                    <a:pt x="87" y="295"/>
                  </a:cubicBezTo>
                  <a:cubicBezTo>
                    <a:pt x="83" y="293"/>
                    <a:pt x="61" y="275"/>
                    <a:pt x="39" y="25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27"/>
                    <a:pt x="1" y="120"/>
                    <a:pt x="7" y="117"/>
                  </a:cubicBezTo>
                  <a:cubicBezTo>
                    <a:pt x="30" y="103"/>
                    <a:pt x="37" y="94"/>
                    <a:pt x="37" y="75"/>
                  </a:cubicBezTo>
                  <a:cubicBezTo>
                    <a:pt x="38" y="46"/>
                    <a:pt x="42" y="33"/>
                    <a:pt x="51" y="32"/>
                  </a:cubicBezTo>
                  <a:cubicBezTo>
                    <a:pt x="65" y="30"/>
                    <a:pt x="127" y="10"/>
                    <a:pt x="131" y="6"/>
                  </a:cubicBezTo>
                  <a:cubicBezTo>
                    <a:pt x="137" y="0"/>
                    <a:pt x="140" y="2"/>
                    <a:pt x="139" y="13"/>
                  </a:cubicBezTo>
                  <a:cubicBezTo>
                    <a:pt x="138" y="21"/>
                    <a:pt x="140" y="24"/>
                    <a:pt x="148" y="27"/>
                  </a:cubicBezTo>
                  <a:cubicBezTo>
                    <a:pt x="161" y="32"/>
                    <a:pt x="175" y="46"/>
                    <a:pt x="178" y="57"/>
                  </a:cubicBezTo>
                  <a:cubicBezTo>
                    <a:pt x="180" y="64"/>
                    <a:pt x="189" y="68"/>
                    <a:pt x="220" y="77"/>
                  </a:cubicBezTo>
                  <a:cubicBezTo>
                    <a:pt x="267" y="90"/>
                    <a:pt x="324" y="110"/>
                    <a:pt x="335" y="117"/>
                  </a:cubicBezTo>
                  <a:cubicBezTo>
                    <a:pt x="348" y="126"/>
                    <a:pt x="371" y="166"/>
                    <a:pt x="375" y="186"/>
                  </a:cubicBezTo>
                  <a:cubicBezTo>
                    <a:pt x="376" y="195"/>
                    <a:pt x="380" y="203"/>
                    <a:pt x="382" y="203"/>
                  </a:cubicBezTo>
                  <a:cubicBezTo>
                    <a:pt x="390" y="203"/>
                    <a:pt x="405" y="187"/>
                    <a:pt x="411" y="172"/>
                  </a:cubicBezTo>
                  <a:cubicBezTo>
                    <a:pt x="418" y="156"/>
                    <a:pt x="427" y="154"/>
                    <a:pt x="423" y="170"/>
                  </a:cubicBezTo>
                  <a:cubicBezTo>
                    <a:pt x="421" y="176"/>
                    <a:pt x="420" y="185"/>
                    <a:pt x="420" y="190"/>
                  </a:cubicBezTo>
                  <a:cubicBezTo>
                    <a:pt x="420" y="195"/>
                    <a:pt x="419" y="199"/>
                    <a:pt x="417" y="199"/>
                  </a:cubicBezTo>
                  <a:cubicBezTo>
                    <a:pt x="409" y="199"/>
                    <a:pt x="401" y="212"/>
                    <a:pt x="397" y="234"/>
                  </a:cubicBezTo>
                  <a:cubicBezTo>
                    <a:pt x="391" y="264"/>
                    <a:pt x="385" y="287"/>
                    <a:pt x="380" y="296"/>
                  </a:cubicBezTo>
                  <a:cubicBezTo>
                    <a:pt x="369" y="316"/>
                    <a:pt x="366" y="369"/>
                    <a:pt x="371" y="428"/>
                  </a:cubicBezTo>
                  <a:cubicBezTo>
                    <a:pt x="374" y="459"/>
                    <a:pt x="374" y="459"/>
                    <a:pt x="374" y="459"/>
                  </a:cubicBezTo>
                  <a:cubicBezTo>
                    <a:pt x="322" y="458"/>
                    <a:pt x="322" y="458"/>
                    <a:pt x="322" y="458"/>
                  </a:cubicBezTo>
                  <a:cubicBezTo>
                    <a:pt x="294" y="457"/>
                    <a:pt x="244" y="456"/>
                    <a:pt x="211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61">
              <a:extLst>
                <a:ext uri="{FF2B5EF4-FFF2-40B4-BE49-F238E27FC236}">
                  <a16:creationId xmlns:a16="http://schemas.microsoft.com/office/drawing/2014/main" id="{EC6E96F5-BA16-4725-9F10-DDB84C680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5925" y="4562475"/>
              <a:ext cx="46038" cy="57150"/>
            </a:xfrm>
            <a:custGeom>
              <a:avLst/>
              <a:gdLst>
                <a:gd name="T0" fmla="*/ 12 w 57"/>
                <a:gd name="T1" fmla="*/ 45 h 72"/>
                <a:gd name="T2" fmla="*/ 2 w 57"/>
                <a:gd name="T3" fmla="*/ 9 h 72"/>
                <a:gd name="T4" fmla="*/ 16 w 57"/>
                <a:gd name="T5" fmla="*/ 0 h 72"/>
                <a:gd name="T6" fmla="*/ 45 w 57"/>
                <a:gd name="T7" fmla="*/ 20 h 72"/>
                <a:gd name="T8" fmla="*/ 54 w 57"/>
                <a:gd name="T9" fmla="*/ 47 h 72"/>
                <a:gd name="T10" fmla="*/ 21 w 57"/>
                <a:gd name="T11" fmla="*/ 72 h 72"/>
                <a:gd name="T12" fmla="*/ 12 w 57"/>
                <a:gd name="T13" fmla="*/ 4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72">
                  <a:moveTo>
                    <a:pt x="12" y="45"/>
                  </a:moveTo>
                  <a:cubicBezTo>
                    <a:pt x="8" y="30"/>
                    <a:pt x="4" y="14"/>
                    <a:pt x="2" y="9"/>
                  </a:cubicBezTo>
                  <a:cubicBezTo>
                    <a:pt x="0" y="0"/>
                    <a:pt x="1" y="0"/>
                    <a:pt x="16" y="0"/>
                  </a:cubicBezTo>
                  <a:cubicBezTo>
                    <a:pt x="31" y="0"/>
                    <a:pt x="33" y="1"/>
                    <a:pt x="45" y="20"/>
                  </a:cubicBezTo>
                  <a:cubicBezTo>
                    <a:pt x="55" y="36"/>
                    <a:pt x="57" y="42"/>
                    <a:pt x="54" y="47"/>
                  </a:cubicBezTo>
                  <a:cubicBezTo>
                    <a:pt x="50" y="54"/>
                    <a:pt x="26" y="72"/>
                    <a:pt x="21" y="72"/>
                  </a:cubicBezTo>
                  <a:cubicBezTo>
                    <a:pt x="20" y="72"/>
                    <a:pt x="15" y="59"/>
                    <a:pt x="1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62">
              <a:extLst>
                <a:ext uri="{FF2B5EF4-FFF2-40B4-BE49-F238E27FC236}">
                  <a16:creationId xmlns:a16="http://schemas.microsoft.com/office/drawing/2014/main" id="{0BBF85F0-81EF-42BC-91A4-3061A6492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7113" y="4303713"/>
              <a:ext cx="447675" cy="312738"/>
            </a:xfrm>
            <a:custGeom>
              <a:avLst/>
              <a:gdLst>
                <a:gd name="T0" fmla="*/ 516 w 565"/>
                <a:gd name="T1" fmla="*/ 379 h 395"/>
                <a:gd name="T2" fmla="*/ 472 w 565"/>
                <a:gd name="T3" fmla="*/ 371 h 395"/>
                <a:gd name="T4" fmla="*/ 431 w 565"/>
                <a:gd name="T5" fmla="*/ 359 h 395"/>
                <a:gd name="T6" fmla="*/ 342 w 565"/>
                <a:gd name="T7" fmla="*/ 336 h 395"/>
                <a:gd name="T8" fmla="*/ 314 w 565"/>
                <a:gd name="T9" fmla="*/ 332 h 395"/>
                <a:gd name="T10" fmla="*/ 284 w 565"/>
                <a:gd name="T11" fmla="*/ 328 h 395"/>
                <a:gd name="T12" fmla="*/ 250 w 565"/>
                <a:gd name="T13" fmla="*/ 324 h 395"/>
                <a:gd name="T14" fmla="*/ 218 w 565"/>
                <a:gd name="T15" fmla="*/ 320 h 395"/>
                <a:gd name="T16" fmla="*/ 128 w 565"/>
                <a:gd name="T17" fmla="*/ 308 h 395"/>
                <a:gd name="T18" fmla="*/ 60 w 565"/>
                <a:gd name="T19" fmla="*/ 299 h 395"/>
                <a:gd name="T20" fmla="*/ 1 w 565"/>
                <a:gd name="T21" fmla="*/ 283 h 395"/>
                <a:gd name="T22" fmla="*/ 28 w 565"/>
                <a:gd name="T23" fmla="*/ 122 h 395"/>
                <a:gd name="T24" fmla="*/ 32 w 565"/>
                <a:gd name="T25" fmla="*/ 98 h 395"/>
                <a:gd name="T26" fmla="*/ 41 w 565"/>
                <a:gd name="T27" fmla="*/ 42 h 395"/>
                <a:gd name="T28" fmla="*/ 58 w 565"/>
                <a:gd name="T29" fmla="*/ 0 h 395"/>
                <a:gd name="T30" fmla="*/ 129 w 565"/>
                <a:gd name="T31" fmla="*/ 7 h 395"/>
                <a:gd name="T32" fmla="*/ 192 w 565"/>
                <a:gd name="T33" fmla="*/ 16 h 395"/>
                <a:gd name="T34" fmla="*/ 222 w 565"/>
                <a:gd name="T35" fmla="*/ 20 h 395"/>
                <a:gd name="T36" fmla="*/ 256 w 565"/>
                <a:gd name="T37" fmla="*/ 24 h 395"/>
                <a:gd name="T38" fmla="*/ 286 w 565"/>
                <a:gd name="T39" fmla="*/ 28 h 395"/>
                <a:gd name="T40" fmla="*/ 344 w 565"/>
                <a:gd name="T41" fmla="*/ 36 h 395"/>
                <a:gd name="T42" fmla="*/ 524 w 565"/>
                <a:gd name="T43" fmla="*/ 59 h 395"/>
                <a:gd name="T44" fmla="*/ 547 w 565"/>
                <a:gd name="T45" fmla="*/ 61 h 395"/>
                <a:gd name="T46" fmla="*/ 554 w 565"/>
                <a:gd name="T47" fmla="*/ 69 h 395"/>
                <a:gd name="T48" fmla="*/ 558 w 565"/>
                <a:gd name="T49" fmla="*/ 102 h 395"/>
                <a:gd name="T50" fmla="*/ 564 w 565"/>
                <a:gd name="T51" fmla="*/ 144 h 395"/>
                <a:gd name="T52" fmla="*/ 556 w 565"/>
                <a:gd name="T53" fmla="*/ 259 h 395"/>
                <a:gd name="T54" fmla="*/ 550 w 565"/>
                <a:gd name="T55" fmla="*/ 313 h 395"/>
                <a:gd name="T56" fmla="*/ 547 w 565"/>
                <a:gd name="T57" fmla="*/ 353 h 395"/>
                <a:gd name="T58" fmla="*/ 516 w 565"/>
                <a:gd name="T59" fmla="*/ 37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5" h="395">
                  <a:moveTo>
                    <a:pt x="516" y="379"/>
                  </a:moveTo>
                  <a:cubicBezTo>
                    <a:pt x="500" y="370"/>
                    <a:pt x="493" y="369"/>
                    <a:pt x="472" y="371"/>
                  </a:cubicBezTo>
                  <a:cubicBezTo>
                    <a:pt x="449" y="372"/>
                    <a:pt x="447" y="372"/>
                    <a:pt x="431" y="359"/>
                  </a:cubicBezTo>
                  <a:cubicBezTo>
                    <a:pt x="415" y="346"/>
                    <a:pt x="402" y="342"/>
                    <a:pt x="342" y="336"/>
                  </a:cubicBezTo>
                  <a:cubicBezTo>
                    <a:pt x="330" y="334"/>
                    <a:pt x="317" y="332"/>
                    <a:pt x="314" y="332"/>
                  </a:cubicBezTo>
                  <a:cubicBezTo>
                    <a:pt x="310" y="331"/>
                    <a:pt x="297" y="329"/>
                    <a:pt x="284" y="328"/>
                  </a:cubicBezTo>
                  <a:cubicBezTo>
                    <a:pt x="271" y="326"/>
                    <a:pt x="255" y="324"/>
                    <a:pt x="250" y="324"/>
                  </a:cubicBezTo>
                  <a:cubicBezTo>
                    <a:pt x="244" y="323"/>
                    <a:pt x="230" y="321"/>
                    <a:pt x="218" y="320"/>
                  </a:cubicBezTo>
                  <a:cubicBezTo>
                    <a:pt x="190" y="316"/>
                    <a:pt x="182" y="315"/>
                    <a:pt x="128" y="308"/>
                  </a:cubicBezTo>
                  <a:cubicBezTo>
                    <a:pt x="104" y="305"/>
                    <a:pt x="73" y="301"/>
                    <a:pt x="60" y="299"/>
                  </a:cubicBezTo>
                  <a:cubicBezTo>
                    <a:pt x="5" y="293"/>
                    <a:pt x="0" y="292"/>
                    <a:pt x="1" y="283"/>
                  </a:cubicBezTo>
                  <a:cubicBezTo>
                    <a:pt x="1" y="275"/>
                    <a:pt x="24" y="139"/>
                    <a:pt x="28" y="122"/>
                  </a:cubicBezTo>
                  <a:cubicBezTo>
                    <a:pt x="29" y="116"/>
                    <a:pt x="31" y="106"/>
                    <a:pt x="32" y="98"/>
                  </a:cubicBezTo>
                  <a:cubicBezTo>
                    <a:pt x="33" y="90"/>
                    <a:pt x="37" y="65"/>
                    <a:pt x="41" y="42"/>
                  </a:cubicBezTo>
                  <a:cubicBezTo>
                    <a:pt x="48" y="1"/>
                    <a:pt x="49" y="0"/>
                    <a:pt x="58" y="0"/>
                  </a:cubicBezTo>
                  <a:cubicBezTo>
                    <a:pt x="69" y="0"/>
                    <a:pt x="118" y="5"/>
                    <a:pt x="129" y="7"/>
                  </a:cubicBezTo>
                  <a:cubicBezTo>
                    <a:pt x="139" y="9"/>
                    <a:pt x="169" y="13"/>
                    <a:pt x="192" y="16"/>
                  </a:cubicBezTo>
                  <a:cubicBezTo>
                    <a:pt x="203" y="17"/>
                    <a:pt x="216" y="19"/>
                    <a:pt x="222" y="20"/>
                  </a:cubicBezTo>
                  <a:cubicBezTo>
                    <a:pt x="227" y="21"/>
                    <a:pt x="243" y="22"/>
                    <a:pt x="256" y="24"/>
                  </a:cubicBezTo>
                  <a:cubicBezTo>
                    <a:pt x="269" y="25"/>
                    <a:pt x="282" y="27"/>
                    <a:pt x="286" y="28"/>
                  </a:cubicBezTo>
                  <a:cubicBezTo>
                    <a:pt x="289" y="28"/>
                    <a:pt x="315" y="32"/>
                    <a:pt x="344" y="36"/>
                  </a:cubicBezTo>
                  <a:cubicBezTo>
                    <a:pt x="397" y="42"/>
                    <a:pt x="502" y="56"/>
                    <a:pt x="524" y="59"/>
                  </a:cubicBezTo>
                  <a:cubicBezTo>
                    <a:pt x="530" y="60"/>
                    <a:pt x="541" y="61"/>
                    <a:pt x="547" y="61"/>
                  </a:cubicBezTo>
                  <a:cubicBezTo>
                    <a:pt x="557" y="62"/>
                    <a:pt x="558" y="63"/>
                    <a:pt x="554" y="69"/>
                  </a:cubicBezTo>
                  <a:cubicBezTo>
                    <a:pt x="551" y="75"/>
                    <a:pt x="552" y="83"/>
                    <a:pt x="558" y="102"/>
                  </a:cubicBezTo>
                  <a:cubicBezTo>
                    <a:pt x="563" y="119"/>
                    <a:pt x="565" y="133"/>
                    <a:pt x="564" y="144"/>
                  </a:cubicBezTo>
                  <a:cubicBezTo>
                    <a:pt x="560" y="169"/>
                    <a:pt x="558" y="204"/>
                    <a:pt x="556" y="259"/>
                  </a:cubicBezTo>
                  <a:cubicBezTo>
                    <a:pt x="555" y="288"/>
                    <a:pt x="552" y="312"/>
                    <a:pt x="550" y="313"/>
                  </a:cubicBezTo>
                  <a:cubicBezTo>
                    <a:pt x="548" y="315"/>
                    <a:pt x="547" y="332"/>
                    <a:pt x="547" y="353"/>
                  </a:cubicBezTo>
                  <a:cubicBezTo>
                    <a:pt x="548" y="395"/>
                    <a:pt x="548" y="395"/>
                    <a:pt x="516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63">
              <a:extLst>
                <a:ext uri="{FF2B5EF4-FFF2-40B4-BE49-F238E27FC236}">
                  <a16:creationId xmlns:a16="http://schemas.microsoft.com/office/drawing/2014/main" id="{32A401EF-B5F8-4100-8AA0-08547A04F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6888" y="4592638"/>
              <a:ext cx="14288" cy="11113"/>
            </a:xfrm>
            <a:custGeom>
              <a:avLst/>
              <a:gdLst>
                <a:gd name="T0" fmla="*/ 1 w 20"/>
                <a:gd name="T1" fmla="*/ 7 h 14"/>
                <a:gd name="T2" fmla="*/ 10 w 20"/>
                <a:gd name="T3" fmla="*/ 0 h 14"/>
                <a:gd name="T4" fmla="*/ 19 w 20"/>
                <a:gd name="T5" fmla="*/ 7 h 14"/>
                <a:gd name="T6" fmla="*/ 10 w 20"/>
                <a:gd name="T7" fmla="*/ 14 h 14"/>
                <a:gd name="T8" fmla="*/ 1 w 20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1" y="7"/>
                  </a:moveTo>
                  <a:cubicBezTo>
                    <a:pt x="1" y="3"/>
                    <a:pt x="5" y="0"/>
                    <a:pt x="10" y="0"/>
                  </a:cubicBezTo>
                  <a:cubicBezTo>
                    <a:pt x="14" y="0"/>
                    <a:pt x="18" y="3"/>
                    <a:pt x="19" y="7"/>
                  </a:cubicBezTo>
                  <a:cubicBezTo>
                    <a:pt x="20" y="12"/>
                    <a:pt x="18" y="14"/>
                    <a:pt x="10" y="14"/>
                  </a:cubicBezTo>
                  <a:cubicBezTo>
                    <a:pt x="2" y="14"/>
                    <a:pt x="0" y="12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64">
              <a:extLst>
                <a:ext uri="{FF2B5EF4-FFF2-40B4-BE49-F238E27FC236}">
                  <a16:creationId xmlns:a16="http://schemas.microsoft.com/office/drawing/2014/main" id="{3588965A-E5DC-4C99-9BA7-CDA662799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5463" y="4581525"/>
              <a:ext cx="22225" cy="12700"/>
            </a:xfrm>
            <a:custGeom>
              <a:avLst/>
              <a:gdLst>
                <a:gd name="T0" fmla="*/ 8 w 29"/>
                <a:gd name="T1" fmla="*/ 13 h 16"/>
                <a:gd name="T2" fmla="*/ 19 w 29"/>
                <a:gd name="T3" fmla="*/ 0 h 16"/>
                <a:gd name="T4" fmla="*/ 22 w 29"/>
                <a:gd name="T5" fmla="*/ 11 h 16"/>
                <a:gd name="T6" fmla="*/ 8 w 29"/>
                <a:gd name="T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6">
                  <a:moveTo>
                    <a:pt x="8" y="13"/>
                  </a:moveTo>
                  <a:cubicBezTo>
                    <a:pt x="0" y="10"/>
                    <a:pt x="9" y="0"/>
                    <a:pt x="19" y="0"/>
                  </a:cubicBezTo>
                  <a:cubicBezTo>
                    <a:pt x="28" y="0"/>
                    <a:pt x="29" y="4"/>
                    <a:pt x="22" y="11"/>
                  </a:cubicBezTo>
                  <a:cubicBezTo>
                    <a:pt x="17" y="16"/>
                    <a:pt x="16" y="1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65">
              <a:extLst>
                <a:ext uri="{FF2B5EF4-FFF2-40B4-BE49-F238E27FC236}">
                  <a16:creationId xmlns:a16="http://schemas.microsoft.com/office/drawing/2014/main" id="{28AC1B00-F7C1-4655-89DC-9E58C497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0" y="4479925"/>
              <a:ext cx="222250" cy="114300"/>
            </a:xfrm>
            <a:custGeom>
              <a:avLst/>
              <a:gdLst>
                <a:gd name="T0" fmla="*/ 171 w 281"/>
                <a:gd name="T1" fmla="*/ 116 h 144"/>
                <a:gd name="T2" fmla="*/ 151 w 281"/>
                <a:gd name="T3" fmla="*/ 91 h 144"/>
                <a:gd name="T4" fmla="*/ 140 w 281"/>
                <a:gd name="T5" fmla="*/ 90 h 144"/>
                <a:gd name="T6" fmla="*/ 14 w 281"/>
                <a:gd name="T7" fmla="*/ 113 h 144"/>
                <a:gd name="T8" fmla="*/ 5 w 281"/>
                <a:gd name="T9" fmla="*/ 92 h 144"/>
                <a:gd name="T10" fmla="*/ 2 w 281"/>
                <a:gd name="T11" fmla="*/ 59 h 144"/>
                <a:gd name="T12" fmla="*/ 15 w 281"/>
                <a:gd name="T13" fmla="*/ 47 h 144"/>
                <a:gd name="T14" fmla="*/ 41 w 281"/>
                <a:gd name="T15" fmla="*/ 45 h 144"/>
                <a:gd name="T16" fmla="*/ 92 w 281"/>
                <a:gd name="T17" fmla="*/ 37 h 144"/>
                <a:gd name="T18" fmla="*/ 148 w 281"/>
                <a:gd name="T19" fmla="*/ 15 h 144"/>
                <a:gd name="T20" fmla="*/ 175 w 281"/>
                <a:gd name="T21" fmla="*/ 0 h 144"/>
                <a:gd name="T22" fmla="*/ 191 w 281"/>
                <a:gd name="T23" fmla="*/ 29 h 144"/>
                <a:gd name="T24" fmla="*/ 192 w 281"/>
                <a:gd name="T25" fmla="*/ 58 h 144"/>
                <a:gd name="T26" fmla="*/ 214 w 281"/>
                <a:gd name="T27" fmla="*/ 76 h 144"/>
                <a:gd name="T28" fmla="*/ 229 w 281"/>
                <a:gd name="T29" fmla="*/ 88 h 144"/>
                <a:gd name="T30" fmla="*/ 259 w 281"/>
                <a:gd name="T31" fmla="*/ 101 h 144"/>
                <a:gd name="T32" fmla="*/ 254 w 281"/>
                <a:gd name="T33" fmla="*/ 73 h 144"/>
                <a:gd name="T34" fmla="*/ 256 w 281"/>
                <a:gd name="T35" fmla="*/ 68 h 144"/>
                <a:gd name="T36" fmla="*/ 273 w 281"/>
                <a:gd name="T37" fmla="*/ 80 h 144"/>
                <a:gd name="T38" fmla="*/ 274 w 281"/>
                <a:gd name="T39" fmla="*/ 103 h 144"/>
                <a:gd name="T40" fmla="*/ 254 w 281"/>
                <a:gd name="T41" fmla="*/ 117 h 144"/>
                <a:gd name="T42" fmla="*/ 222 w 281"/>
                <a:gd name="T43" fmla="*/ 130 h 144"/>
                <a:gd name="T44" fmla="*/ 171 w 281"/>
                <a:gd name="T45" fmla="*/ 11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1" h="144">
                  <a:moveTo>
                    <a:pt x="171" y="116"/>
                  </a:moveTo>
                  <a:cubicBezTo>
                    <a:pt x="163" y="102"/>
                    <a:pt x="154" y="91"/>
                    <a:pt x="151" y="91"/>
                  </a:cubicBezTo>
                  <a:cubicBezTo>
                    <a:pt x="149" y="91"/>
                    <a:pt x="144" y="90"/>
                    <a:pt x="140" y="90"/>
                  </a:cubicBezTo>
                  <a:cubicBezTo>
                    <a:pt x="135" y="89"/>
                    <a:pt x="54" y="104"/>
                    <a:pt x="14" y="113"/>
                  </a:cubicBezTo>
                  <a:cubicBezTo>
                    <a:pt x="7" y="115"/>
                    <a:pt x="6" y="113"/>
                    <a:pt x="5" y="92"/>
                  </a:cubicBezTo>
                  <a:cubicBezTo>
                    <a:pt x="5" y="80"/>
                    <a:pt x="4" y="65"/>
                    <a:pt x="2" y="59"/>
                  </a:cubicBezTo>
                  <a:cubicBezTo>
                    <a:pt x="0" y="48"/>
                    <a:pt x="1" y="48"/>
                    <a:pt x="15" y="47"/>
                  </a:cubicBezTo>
                  <a:cubicBezTo>
                    <a:pt x="24" y="47"/>
                    <a:pt x="35" y="46"/>
                    <a:pt x="41" y="45"/>
                  </a:cubicBezTo>
                  <a:cubicBezTo>
                    <a:pt x="46" y="44"/>
                    <a:pt x="69" y="41"/>
                    <a:pt x="92" y="37"/>
                  </a:cubicBezTo>
                  <a:cubicBezTo>
                    <a:pt x="132" y="31"/>
                    <a:pt x="134" y="30"/>
                    <a:pt x="148" y="15"/>
                  </a:cubicBezTo>
                  <a:cubicBezTo>
                    <a:pt x="159" y="3"/>
                    <a:pt x="165" y="0"/>
                    <a:pt x="175" y="0"/>
                  </a:cubicBezTo>
                  <a:cubicBezTo>
                    <a:pt x="194" y="0"/>
                    <a:pt x="198" y="6"/>
                    <a:pt x="191" y="29"/>
                  </a:cubicBezTo>
                  <a:cubicBezTo>
                    <a:pt x="185" y="47"/>
                    <a:pt x="186" y="49"/>
                    <a:pt x="192" y="58"/>
                  </a:cubicBezTo>
                  <a:cubicBezTo>
                    <a:pt x="196" y="63"/>
                    <a:pt x="206" y="71"/>
                    <a:pt x="214" y="76"/>
                  </a:cubicBezTo>
                  <a:cubicBezTo>
                    <a:pt x="222" y="81"/>
                    <a:pt x="229" y="86"/>
                    <a:pt x="229" y="88"/>
                  </a:cubicBezTo>
                  <a:cubicBezTo>
                    <a:pt x="229" y="93"/>
                    <a:pt x="253" y="103"/>
                    <a:pt x="259" y="101"/>
                  </a:cubicBezTo>
                  <a:cubicBezTo>
                    <a:pt x="267" y="98"/>
                    <a:pt x="264" y="80"/>
                    <a:pt x="254" y="73"/>
                  </a:cubicBezTo>
                  <a:cubicBezTo>
                    <a:pt x="248" y="68"/>
                    <a:pt x="248" y="68"/>
                    <a:pt x="256" y="68"/>
                  </a:cubicBezTo>
                  <a:cubicBezTo>
                    <a:pt x="261" y="68"/>
                    <a:pt x="268" y="73"/>
                    <a:pt x="273" y="80"/>
                  </a:cubicBezTo>
                  <a:cubicBezTo>
                    <a:pt x="281" y="91"/>
                    <a:pt x="281" y="92"/>
                    <a:pt x="274" y="103"/>
                  </a:cubicBezTo>
                  <a:cubicBezTo>
                    <a:pt x="270" y="111"/>
                    <a:pt x="263" y="116"/>
                    <a:pt x="254" y="117"/>
                  </a:cubicBezTo>
                  <a:cubicBezTo>
                    <a:pt x="246" y="119"/>
                    <a:pt x="232" y="124"/>
                    <a:pt x="222" y="130"/>
                  </a:cubicBezTo>
                  <a:cubicBezTo>
                    <a:pt x="194" y="144"/>
                    <a:pt x="189" y="143"/>
                    <a:pt x="171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66">
              <a:extLst>
                <a:ext uri="{FF2B5EF4-FFF2-40B4-BE49-F238E27FC236}">
                  <a16:creationId xmlns:a16="http://schemas.microsoft.com/office/drawing/2014/main" id="{8E4F41BC-3510-4E01-8DEB-7A2CFF5A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4071938"/>
              <a:ext cx="384175" cy="481013"/>
            </a:xfrm>
            <a:custGeom>
              <a:avLst/>
              <a:gdLst>
                <a:gd name="T0" fmla="*/ 3 w 484"/>
                <a:gd name="T1" fmla="*/ 578 h 606"/>
                <a:gd name="T2" fmla="*/ 11 w 484"/>
                <a:gd name="T3" fmla="*/ 440 h 606"/>
                <a:gd name="T4" fmla="*/ 7 w 484"/>
                <a:gd name="T5" fmla="*/ 393 h 606"/>
                <a:gd name="T6" fmla="*/ 6 w 484"/>
                <a:gd name="T7" fmla="*/ 357 h 606"/>
                <a:gd name="T8" fmla="*/ 11 w 484"/>
                <a:gd name="T9" fmla="*/ 294 h 606"/>
                <a:gd name="T10" fmla="*/ 7 w 484"/>
                <a:gd name="T11" fmla="*/ 226 h 606"/>
                <a:gd name="T12" fmla="*/ 2 w 484"/>
                <a:gd name="T13" fmla="*/ 115 h 606"/>
                <a:gd name="T14" fmla="*/ 0 w 484"/>
                <a:gd name="T15" fmla="*/ 22 h 606"/>
                <a:gd name="T16" fmla="*/ 27 w 484"/>
                <a:gd name="T17" fmla="*/ 24 h 606"/>
                <a:gd name="T18" fmla="*/ 123 w 484"/>
                <a:gd name="T19" fmla="*/ 23 h 606"/>
                <a:gd name="T20" fmla="*/ 129 w 484"/>
                <a:gd name="T21" fmla="*/ 9 h 606"/>
                <a:gd name="T22" fmla="*/ 141 w 484"/>
                <a:gd name="T23" fmla="*/ 6 h 606"/>
                <a:gd name="T24" fmla="*/ 151 w 484"/>
                <a:gd name="T25" fmla="*/ 32 h 606"/>
                <a:gd name="T26" fmla="*/ 183 w 484"/>
                <a:gd name="T27" fmla="*/ 71 h 606"/>
                <a:gd name="T28" fmla="*/ 205 w 484"/>
                <a:gd name="T29" fmla="*/ 80 h 606"/>
                <a:gd name="T30" fmla="*/ 248 w 484"/>
                <a:gd name="T31" fmla="*/ 86 h 606"/>
                <a:gd name="T32" fmla="*/ 300 w 484"/>
                <a:gd name="T33" fmla="*/ 100 h 606"/>
                <a:gd name="T34" fmla="*/ 321 w 484"/>
                <a:gd name="T35" fmla="*/ 114 h 606"/>
                <a:gd name="T36" fmla="*/ 345 w 484"/>
                <a:gd name="T37" fmla="*/ 126 h 606"/>
                <a:gd name="T38" fmla="*/ 389 w 484"/>
                <a:gd name="T39" fmla="*/ 137 h 606"/>
                <a:gd name="T40" fmla="*/ 478 w 484"/>
                <a:gd name="T41" fmla="*/ 148 h 606"/>
                <a:gd name="T42" fmla="*/ 475 w 484"/>
                <a:gd name="T43" fmla="*/ 160 h 606"/>
                <a:gd name="T44" fmla="*/ 456 w 484"/>
                <a:gd name="T45" fmla="*/ 170 h 606"/>
                <a:gd name="T46" fmla="*/ 405 w 484"/>
                <a:gd name="T47" fmla="*/ 199 h 606"/>
                <a:gd name="T48" fmla="*/ 384 w 484"/>
                <a:gd name="T49" fmla="*/ 220 h 606"/>
                <a:gd name="T50" fmla="*/ 373 w 484"/>
                <a:gd name="T51" fmla="*/ 230 h 606"/>
                <a:gd name="T52" fmla="*/ 367 w 484"/>
                <a:gd name="T53" fmla="*/ 234 h 606"/>
                <a:gd name="T54" fmla="*/ 356 w 484"/>
                <a:gd name="T55" fmla="*/ 243 h 606"/>
                <a:gd name="T56" fmla="*/ 331 w 484"/>
                <a:gd name="T57" fmla="*/ 266 h 606"/>
                <a:gd name="T58" fmla="*/ 306 w 484"/>
                <a:gd name="T59" fmla="*/ 312 h 606"/>
                <a:gd name="T60" fmla="*/ 303 w 484"/>
                <a:gd name="T61" fmla="*/ 340 h 606"/>
                <a:gd name="T62" fmla="*/ 301 w 484"/>
                <a:gd name="T63" fmla="*/ 350 h 606"/>
                <a:gd name="T64" fmla="*/ 286 w 484"/>
                <a:gd name="T65" fmla="*/ 359 h 606"/>
                <a:gd name="T66" fmla="*/ 264 w 484"/>
                <a:gd name="T67" fmla="*/ 396 h 606"/>
                <a:gd name="T68" fmla="*/ 263 w 484"/>
                <a:gd name="T69" fmla="*/ 468 h 606"/>
                <a:gd name="T70" fmla="*/ 270 w 484"/>
                <a:gd name="T71" fmla="*/ 486 h 606"/>
                <a:gd name="T72" fmla="*/ 359 w 484"/>
                <a:gd name="T73" fmla="*/ 565 h 606"/>
                <a:gd name="T74" fmla="*/ 377 w 484"/>
                <a:gd name="T75" fmla="*/ 601 h 606"/>
                <a:gd name="T76" fmla="*/ 190 w 484"/>
                <a:gd name="T77" fmla="*/ 605 h 606"/>
                <a:gd name="T78" fmla="*/ 2 w 484"/>
                <a:gd name="T79" fmla="*/ 604 h 606"/>
                <a:gd name="T80" fmla="*/ 3 w 484"/>
                <a:gd name="T81" fmla="*/ 578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4" h="606">
                  <a:moveTo>
                    <a:pt x="3" y="578"/>
                  </a:moveTo>
                  <a:cubicBezTo>
                    <a:pt x="6" y="522"/>
                    <a:pt x="9" y="463"/>
                    <a:pt x="11" y="440"/>
                  </a:cubicBezTo>
                  <a:cubicBezTo>
                    <a:pt x="13" y="423"/>
                    <a:pt x="12" y="410"/>
                    <a:pt x="7" y="393"/>
                  </a:cubicBezTo>
                  <a:cubicBezTo>
                    <a:pt x="0" y="370"/>
                    <a:pt x="0" y="368"/>
                    <a:pt x="6" y="357"/>
                  </a:cubicBezTo>
                  <a:cubicBezTo>
                    <a:pt x="12" y="347"/>
                    <a:pt x="13" y="339"/>
                    <a:pt x="11" y="294"/>
                  </a:cubicBezTo>
                  <a:cubicBezTo>
                    <a:pt x="9" y="266"/>
                    <a:pt x="7" y="235"/>
                    <a:pt x="7" y="226"/>
                  </a:cubicBezTo>
                  <a:cubicBezTo>
                    <a:pt x="6" y="216"/>
                    <a:pt x="4" y="166"/>
                    <a:pt x="2" y="1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115" y="29"/>
                    <a:pt x="117" y="29"/>
                    <a:pt x="123" y="23"/>
                  </a:cubicBezTo>
                  <a:cubicBezTo>
                    <a:pt x="126" y="20"/>
                    <a:pt x="129" y="14"/>
                    <a:pt x="129" y="9"/>
                  </a:cubicBezTo>
                  <a:cubicBezTo>
                    <a:pt x="129" y="0"/>
                    <a:pt x="130" y="0"/>
                    <a:pt x="141" y="6"/>
                  </a:cubicBezTo>
                  <a:cubicBezTo>
                    <a:pt x="146" y="8"/>
                    <a:pt x="149" y="16"/>
                    <a:pt x="151" y="32"/>
                  </a:cubicBezTo>
                  <a:cubicBezTo>
                    <a:pt x="154" y="59"/>
                    <a:pt x="161" y="67"/>
                    <a:pt x="183" y="71"/>
                  </a:cubicBezTo>
                  <a:cubicBezTo>
                    <a:pt x="192" y="73"/>
                    <a:pt x="202" y="77"/>
                    <a:pt x="205" y="80"/>
                  </a:cubicBezTo>
                  <a:cubicBezTo>
                    <a:pt x="209" y="84"/>
                    <a:pt x="223" y="86"/>
                    <a:pt x="248" y="86"/>
                  </a:cubicBezTo>
                  <a:cubicBezTo>
                    <a:pt x="284" y="87"/>
                    <a:pt x="286" y="87"/>
                    <a:pt x="300" y="100"/>
                  </a:cubicBezTo>
                  <a:cubicBezTo>
                    <a:pt x="308" y="107"/>
                    <a:pt x="317" y="113"/>
                    <a:pt x="321" y="114"/>
                  </a:cubicBezTo>
                  <a:cubicBezTo>
                    <a:pt x="324" y="114"/>
                    <a:pt x="335" y="119"/>
                    <a:pt x="345" y="126"/>
                  </a:cubicBezTo>
                  <a:cubicBezTo>
                    <a:pt x="360" y="137"/>
                    <a:pt x="366" y="138"/>
                    <a:pt x="389" y="137"/>
                  </a:cubicBezTo>
                  <a:cubicBezTo>
                    <a:pt x="415" y="137"/>
                    <a:pt x="465" y="142"/>
                    <a:pt x="478" y="148"/>
                  </a:cubicBezTo>
                  <a:cubicBezTo>
                    <a:pt x="484" y="150"/>
                    <a:pt x="484" y="151"/>
                    <a:pt x="475" y="160"/>
                  </a:cubicBezTo>
                  <a:cubicBezTo>
                    <a:pt x="469" y="165"/>
                    <a:pt x="460" y="170"/>
                    <a:pt x="456" y="170"/>
                  </a:cubicBezTo>
                  <a:cubicBezTo>
                    <a:pt x="439" y="170"/>
                    <a:pt x="414" y="184"/>
                    <a:pt x="405" y="199"/>
                  </a:cubicBezTo>
                  <a:cubicBezTo>
                    <a:pt x="400" y="207"/>
                    <a:pt x="391" y="217"/>
                    <a:pt x="384" y="220"/>
                  </a:cubicBezTo>
                  <a:cubicBezTo>
                    <a:pt x="378" y="224"/>
                    <a:pt x="373" y="229"/>
                    <a:pt x="373" y="230"/>
                  </a:cubicBezTo>
                  <a:cubicBezTo>
                    <a:pt x="373" y="232"/>
                    <a:pt x="370" y="234"/>
                    <a:pt x="367" y="234"/>
                  </a:cubicBezTo>
                  <a:cubicBezTo>
                    <a:pt x="364" y="234"/>
                    <a:pt x="359" y="238"/>
                    <a:pt x="356" y="243"/>
                  </a:cubicBezTo>
                  <a:cubicBezTo>
                    <a:pt x="352" y="248"/>
                    <a:pt x="341" y="258"/>
                    <a:pt x="331" y="266"/>
                  </a:cubicBezTo>
                  <a:cubicBezTo>
                    <a:pt x="310" y="282"/>
                    <a:pt x="309" y="284"/>
                    <a:pt x="306" y="312"/>
                  </a:cubicBezTo>
                  <a:cubicBezTo>
                    <a:pt x="305" y="323"/>
                    <a:pt x="303" y="335"/>
                    <a:pt x="303" y="340"/>
                  </a:cubicBezTo>
                  <a:cubicBezTo>
                    <a:pt x="302" y="344"/>
                    <a:pt x="301" y="348"/>
                    <a:pt x="301" y="350"/>
                  </a:cubicBezTo>
                  <a:cubicBezTo>
                    <a:pt x="301" y="351"/>
                    <a:pt x="294" y="355"/>
                    <a:pt x="286" y="359"/>
                  </a:cubicBezTo>
                  <a:cubicBezTo>
                    <a:pt x="270" y="368"/>
                    <a:pt x="261" y="384"/>
                    <a:pt x="264" y="396"/>
                  </a:cubicBezTo>
                  <a:cubicBezTo>
                    <a:pt x="267" y="408"/>
                    <a:pt x="267" y="458"/>
                    <a:pt x="263" y="468"/>
                  </a:cubicBezTo>
                  <a:cubicBezTo>
                    <a:pt x="261" y="475"/>
                    <a:pt x="263" y="480"/>
                    <a:pt x="270" y="486"/>
                  </a:cubicBezTo>
                  <a:cubicBezTo>
                    <a:pt x="294" y="510"/>
                    <a:pt x="351" y="560"/>
                    <a:pt x="359" y="565"/>
                  </a:cubicBezTo>
                  <a:cubicBezTo>
                    <a:pt x="367" y="570"/>
                    <a:pt x="377" y="590"/>
                    <a:pt x="377" y="601"/>
                  </a:cubicBezTo>
                  <a:cubicBezTo>
                    <a:pt x="377" y="605"/>
                    <a:pt x="338" y="606"/>
                    <a:pt x="190" y="605"/>
                  </a:cubicBezTo>
                  <a:cubicBezTo>
                    <a:pt x="2" y="604"/>
                    <a:pt x="2" y="604"/>
                    <a:pt x="2" y="604"/>
                  </a:cubicBezTo>
                  <a:cubicBezTo>
                    <a:pt x="3" y="578"/>
                    <a:pt x="3" y="578"/>
                    <a:pt x="3" y="5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67">
              <a:extLst>
                <a:ext uri="{FF2B5EF4-FFF2-40B4-BE49-F238E27FC236}">
                  <a16:creationId xmlns:a16="http://schemas.microsoft.com/office/drawing/2014/main" id="{EAA7D8F9-0DAC-4F1C-8424-288A694D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125" y="3876675"/>
              <a:ext cx="390525" cy="649288"/>
            </a:xfrm>
            <a:custGeom>
              <a:avLst/>
              <a:gdLst>
                <a:gd name="T0" fmla="*/ 418 w 493"/>
                <a:gd name="T1" fmla="*/ 812 h 817"/>
                <a:gd name="T2" fmla="*/ 284 w 493"/>
                <a:gd name="T3" fmla="*/ 771 h 817"/>
                <a:gd name="T4" fmla="*/ 128 w 493"/>
                <a:gd name="T5" fmla="*/ 722 h 817"/>
                <a:gd name="T6" fmla="*/ 48 w 493"/>
                <a:gd name="T7" fmla="*/ 698 h 817"/>
                <a:gd name="T8" fmla="*/ 29 w 493"/>
                <a:gd name="T9" fmla="*/ 619 h 817"/>
                <a:gd name="T10" fmla="*/ 50 w 493"/>
                <a:gd name="T11" fmla="*/ 549 h 817"/>
                <a:gd name="T12" fmla="*/ 64 w 493"/>
                <a:gd name="T13" fmla="*/ 516 h 817"/>
                <a:gd name="T14" fmla="*/ 74 w 493"/>
                <a:gd name="T15" fmla="*/ 480 h 817"/>
                <a:gd name="T16" fmla="*/ 71 w 493"/>
                <a:gd name="T17" fmla="*/ 455 h 817"/>
                <a:gd name="T18" fmla="*/ 85 w 493"/>
                <a:gd name="T19" fmla="*/ 436 h 817"/>
                <a:gd name="T20" fmla="*/ 120 w 493"/>
                <a:gd name="T21" fmla="*/ 400 h 817"/>
                <a:gd name="T22" fmla="*/ 136 w 493"/>
                <a:gd name="T23" fmla="*/ 380 h 817"/>
                <a:gd name="T24" fmla="*/ 151 w 493"/>
                <a:gd name="T25" fmla="*/ 365 h 817"/>
                <a:gd name="T26" fmla="*/ 146 w 493"/>
                <a:gd name="T27" fmla="*/ 333 h 817"/>
                <a:gd name="T28" fmla="*/ 157 w 493"/>
                <a:gd name="T29" fmla="*/ 197 h 817"/>
                <a:gd name="T30" fmla="*/ 198 w 493"/>
                <a:gd name="T31" fmla="*/ 79 h 817"/>
                <a:gd name="T32" fmla="*/ 226 w 493"/>
                <a:gd name="T33" fmla="*/ 3 h 817"/>
                <a:gd name="T34" fmla="*/ 276 w 493"/>
                <a:gd name="T35" fmla="*/ 19 h 817"/>
                <a:gd name="T36" fmla="*/ 266 w 493"/>
                <a:gd name="T37" fmla="*/ 61 h 817"/>
                <a:gd name="T38" fmla="*/ 256 w 493"/>
                <a:gd name="T39" fmla="*/ 131 h 817"/>
                <a:gd name="T40" fmla="*/ 256 w 493"/>
                <a:gd name="T41" fmla="*/ 169 h 817"/>
                <a:gd name="T42" fmla="*/ 271 w 493"/>
                <a:gd name="T43" fmla="*/ 205 h 817"/>
                <a:gd name="T44" fmla="*/ 290 w 493"/>
                <a:gd name="T45" fmla="*/ 247 h 817"/>
                <a:gd name="T46" fmla="*/ 313 w 493"/>
                <a:gd name="T47" fmla="*/ 286 h 817"/>
                <a:gd name="T48" fmla="*/ 308 w 493"/>
                <a:gd name="T49" fmla="*/ 317 h 817"/>
                <a:gd name="T50" fmla="*/ 300 w 493"/>
                <a:gd name="T51" fmla="*/ 341 h 817"/>
                <a:gd name="T52" fmla="*/ 292 w 493"/>
                <a:gd name="T53" fmla="*/ 357 h 817"/>
                <a:gd name="T54" fmla="*/ 276 w 493"/>
                <a:gd name="T55" fmla="*/ 391 h 817"/>
                <a:gd name="T56" fmla="*/ 289 w 493"/>
                <a:gd name="T57" fmla="*/ 406 h 817"/>
                <a:gd name="T58" fmla="*/ 313 w 493"/>
                <a:gd name="T59" fmla="*/ 408 h 817"/>
                <a:gd name="T60" fmla="*/ 327 w 493"/>
                <a:gd name="T61" fmla="*/ 419 h 817"/>
                <a:gd name="T62" fmla="*/ 334 w 493"/>
                <a:gd name="T63" fmla="*/ 452 h 817"/>
                <a:gd name="T64" fmla="*/ 338 w 493"/>
                <a:gd name="T65" fmla="*/ 474 h 817"/>
                <a:gd name="T66" fmla="*/ 341 w 493"/>
                <a:gd name="T67" fmla="*/ 491 h 817"/>
                <a:gd name="T68" fmla="*/ 360 w 493"/>
                <a:gd name="T69" fmla="*/ 545 h 817"/>
                <a:gd name="T70" fmla="*/ 391 w 493"/>
                <a:gd name="T71" fmla="*/ 552 h 817"/>
                <a:gd name="T72" fmla="*/ 441 w 493"/>
                <a:gd name="T73" fmla="*/ 556 h 817"/>
                <a:gd name="T74" fmla="*/ 475 w 493"/>
                <a:gd name="T75" fmla="*/ 561 h 817"/>
                <a:gd name="T76" fmla="*/ 491 w 493"/>
                <a:gd name="T77" fmla="*/ 577 h 817"/>
                <a:gd name="T78" fmla="*/ 470 w 493"/>
                <a:gd name="T79" fmla="*/ 667 h 817"/>
                <a:gd name="T80" fmla="*/ 442 w 493"/>
                <a:gd name="T81" fmla="*/ 781 h 817"/>
                <a:gd name="T82" fmla="*/ 434 w 493"/>
                <a:gd name="T83" fmla="*/ 817 h 817"/>
                <a:gd name="T84" fmla="*/ 418 w 493"/>
                <a:gd name="T85" fmla="*/ 812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3" h="817">
                  <a:moveTo>
                    <a:pt x="418" y="812"/>
                  </a:moveTo>
                  <a:cubicBezTo>
                    <a:pt x="409" y="809"/>
                    <a:pt x="349" y="791"/>
                    <a:pt x="284" y="771"/>
                  </a:cubicBezTo>
                  <a:cubicBezTo>
                    <a:pt x="219" y="750"/>
                    <a:pt x="149" y="728"/>
                    <a:pt x="128" y="722"/>
                  </a:cubicBezTo>
                  <a:cubicBezTo>
                    <a:pt x="107" y="715"/>
                    <a:pt x="71" y="705"/>
                    <a:pt x="48" y="698"/>
                  </a:cubicBezTo>
                  <a:cubicBezTo>
                    <a:pt x="0" y="683"/>
                    <a:pt x="3" y="692"/>
                    <a:pt x="29" y="619"/>
                  </a:cubicBezTo>
                  <a:cubicBezTo>
                    <a:pt x="39" y="591"/>
                    <a:pt x="48" y="560"/>
                    <a:pt x="50" y="549"/>
                  </a:cubicBezTo>
                  <a:cubicBezTo>
                    <a:pt x="52" y="534"/>
                    <a:pt x="56" y="525"/>
                    <a:pt x="64" y="516"/>
                  </a:cubicBezTo>
                  <a:cubicBezTo>
                    <a:pt x="76" y="504"/>
                    <a:pt x="76" y="502"/>
                    <a:pt x="74" y="480"/>
                  </a:cubicBezTo>
                  <a:cubicBezTo>
                    <a:pt x="72" y="467"/>
                    <a:pt x="71" y="456"/>
                    <a:pt x="71" y="455"/>
                  </a:cubicBezTo>
                  <a:cubicBezTo>
                    <a:pt x="70" y="446"/>
                    <a:pt x="73" y="442"/>
                    <a:pt x="85" y="436"/>
                  </a:cubicBezTo>
                  <a:cubicBezTo>
                    <a:pt x="99" y="429"/>
                    <a:pt x="120" y="407"/>
                    <a:pt x="120" y="400"/>
                  </a:cubicBezTo>
                  <a:cubicBezTo>
                    <a:pt x="120" y="398"/>
                    <a:pt x="127" y="389"/>
                    <a:pt x="136" y="380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46" y="333"/>
                    <a:pt x="146" y="333"/>
                    <a:pt x="146" y="333"/>
                  </a:cubicBezTo>
                  <a:cubicBezTo>
                    <a:pt x="136" y="280"/>
                    <a:pt x="139" y="249"/>
                    <a:pt x="157" y="197"/>
                  </a:cubicBezTo>
                  <a:cubicBezTo>
                    <a:pt x="165" y="173"/>
                    <a:pt x="184" y="119"/>
                    <a:pt x="198" y="79"/>
                  </a:cubicBezTo>
                  <a:cubicBezTo>
                    <a:pt x="212" y="38"/>
                    <a:pt x="225" y="4"/>
                    <a:pt x="226" y="3"/>
                  </a:cubicBezTo>
                  <a:cubicBezTo>
                    <a:pt x="229" y="0"/>
                    <a:pt x="276" y="15"/>
                    <a:pt x="276" y="19"/>
                  </a:cubicBezTo>
                  <a:cubicBezTo>
                    <a:pt x="276" y="20"/>
                    <a:pt x="271" y="39"/>
                    <a:pt x="266" y="61"/>
                  </a:cubicBezTo>
                  <a:cubicBezTo>
                    <a:pt x="259" y="87"/>
                    <a:pt x="256" y="111"/>
                    <a:pt x="256" y="131"/>
                  </a:cubicBezTo>
                  <a:cubicBezTo>
                    <a:pt x="256" y="147"/>
                    <a:pt x="256" y="164"/>
                    <a:pt x="256" y="169"/>
                  </a:cubicBezTo>
                  <a:cubicBezTo>
                    <a:pt x="256" y="173"/>
                    <a:pt x="263" y="189"/>
                    <a:pt x="271" y="205"/>
                  </a:cubicBezTo>
                  <a:cubicBezTo>
                    <a:pt x="280" y="220"/>
                    <a:pt x="288" y="239"/>
                    <a:pt x="290" y="247"/>
                  </a:cubicBezTo>
                  <a:cubicBezTo>
                    <a:pt x="293" y="260"/>
                    <a:pt x="306" y="283"/>
                    <a:pt x="313" y="286"/>
                  </a:cubicBezTo>
                  <a:cubicBezTo>
                    <a:pt x="318" y="288"/>
                    <a:pt x="316" y="304"/>
                    <a:pt x="308" y="317"/>
                  </a:cubicBezTo>
                  <a:cubicBezTo>
                    <a:pt x="303" y="323"/>
                    <a:pt x="300" y="334"/>
                    <a:pt x="300" y="341"/>
                  </a:cubicBezTo>
                  <a:cubicBezTo>
                    <a:pt x="300" y="351"/>
                    <a:pt x="298" y="355"/>
                    <a:pt x="292" y="357"/>
                  </a:cubicBezTo>
                  <a:cubicBezTo>
                    <a:pt x="282" y="360"/>
                    <a:pt x="276" y="374"/>
                    <a:pt x="276" y="391"/>
                  </a:cubicBezTo>
                  <a:cubicBezTo>
                    <a:pt x="276" y="400"/>
                    <a:pt x="278" y="403"/>
                    <a:pt x="289" y="406"/>
                  </a:cubicBezTo>
                  <a:cubicBezTo>
                    <a:pt x="297" y="408"/>
                    <a:pt x="307" y="409"/>
                    <a:pt x="313" y="408"/>
                  </a:cubicBezTo>
                  <a:cubicBezTo>
                    <a:pt x="321" y="406"/>
                    <a:pt x="324" y="408"/>
                    <a:pt x="327" y="419"/>
                  </a:cubicBezTo>
                  <a:cubicBezTo>
                    <a:pt x="329" y="427"/>
                    <a:pt x="332" y="441"/>
                    <a:pt x="334" y="452"/>
                  </a:cubicBezTo>
                  <a:cubicBezTo>
                    <a:pt x="335" y="463"/>
                    <a:pt x="337" y="473"/>
                    <a:pt x="338" y="474"/>
                  </a:cubicBezTo>
                  <a:cubicBezTo>
                    <a:pt x="338" y="476"/>
                    <a:pt x="340" y="483"/>
                    <a:pt x="341" y="491"/>
                  </a:cubicBezTo>
                  <a:cubicBezTo>
                    <a:pt x="347" y="522"/>
                    <a:pt x="352" y="536"/>
                    <a:pt x="360" y="545"/>
                  </a:cubicBezTo>
                  <a:cubicBezTo>
                    <a:pt x="368" y="553"/>
                    <a:pt x="371" y="554"/>
                    <a:pt x="391" y="552"/>
                  </a:cubicBezTo>
                  <a:cubicBezTo>
                    <a:pt x="406" y="550"/>
                    <a:pt x="423" y="552"/>
                    <a:pt x="441" y="556"/>
                  </a:cubicBezTo>
                  <a:cubicBezTo>
                    <a:pt x="455" y="560"/>
                    <a:pt x="471" y="562"/>
                    <a:pt x="475" y="561"/>
                  </a:cubicBezTo>
                  <a:cubicBezTo>
                    <a:pt x="486" y="557"/>
                    <a:pt x="493" y="564"/>
                    <a:pt x="491" y="577"/>
                  </a:cubicBezTo>
                  <a:cubicBezTo>
                    <a:pt x="490" y="583"/>
                    <a:pt x="480" y="624"/>
                    <a:pt x="470" y="667"/>
                  </a:cubicBezTo>
                  <a:cubicBezTo>
                    <a:pt x="460" y="709"/>
                    <a:pt x="447" y="761"/>
                    <a:pt x="442" y="781"/>
                  </a:cubicBezTo>
                  <a:cubicBezTo>
                    <a:pt x="434" y="817"/>
                    <a:pt x="434" y="817"/>
                    <a:pt x="434" y="817"/>
                  </a:cubicBezTo>
                  <a:cubicBezTo>
                    <a:pt x="418" y="812"/>
                    <a:pt x="418" y="812"/>
                    <a:pt x="418" y="8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68">
              <a:extLst>
                <a:ext uri="{FF2B5EF4-FFF2-40B4-BE49-F238E27FC236}">
                  <a16:creationId xmlns:a16="http://schemas.microsoft.com/office/drawing/2014/main" id="{B30470A8-FFEA-4F93-8A34-EB155E312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2575" y="4322763"/>
              <a:ext cx="93663" cy="185738"/>
            </a:xfrm>
            <a:custGeom>
              <a:avLst/>
              <a:gdLst>
                <a:gd name="T0" fmla="*/ 49 w 117"/>
                <a:gd name="T1" fmla="*/ 224 h 233"/>
                <a:gd name="T2" fmla="*/ 21 w 117"/>
                <a:gd name="T3" fmla="*/ 139 h 233"/>
                <a:gd name="T4" fmla="*/ 11 w 117"/>
                <a:gd name="T5" fmla="*/ 100 h 233"/>
                <a:gd name="T6" fmla="*/ 7 w 117"/>
                <a:gd name="T7" fmla="*/ 61 h 233"/>
                <a:gd name="T8" fmla="*/ 2 w 117"/>
                <a:gd name="T9" fmla="*/ 36 h 233"/>
                <a:gd name="T10" fmla="*/ 0 w 117"/>
                <a:gd name="T11" fmla="*/ 22 h 233"/>
                <a:gd name="T12" fmla="*/ 37 w 117"/>
                <a:gd name="T13" fmla="*/ 13 h 233"/>
                <a:gd name="T14" fmla="*/ 93 w 117"/>
                <a:gd name="T15" fmla="*/ 2 h 233"/>
                <a:gd name="T16" fmla="*/ 112 w 117"/>
                <a:gd name="T17" fmla="*/ 0 h 233"/>
                <a:gd name="T18" fmla="*/ 115 w 117"/>
                <a:gd name="T19" fmla="*/ 18 h 233"/>
                <a:gd name="T20" fmla="*/ 105 w 117"/>
                <a:gd name="T21" fmla="*/ 51 h 233"/>
                <a:gd name="T22" fmla="*/ 92 w 117"/>
                <a:gd name="T23" fmla="*/ 65 h 233"/>
                <a:gd name="T24" fmla="*/ 94 w 117"/>
                <a:gd name="T25" fmla="*/ 147 h 233"/>
                <a:gd name="T26" fmla="*/ 89 w 117"/>
                <a:gd name="T27" fmla="*/ 229 h 233"/>
                <a:gd name="T28" fmla="*/ 66 w 117"/>
                <a:gd name="T29" fmla="*/ 231 h 233"/>
                <a:gd name="T30" fmla="*/ 49 w 117"/>
                <a:gd name="T31" fmla="*/ 22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233">
                  <a:moveTo>
                    <a:pt x="49" y="224"/>
                  </a:moveTo>
                  <a:cubicBezTo>
                    <a:pt x="49" y="207"/>
                    <a:pt x="29" y="148"/>
                    <a:pt x="21" y="139"/>
                  </a:cubicBezTo>
                  <a:cubicBezTo>
                    <a:pt x="15" y="132"/>
                    <a:pt x="13" y="123"/>
                    <a:pt x="11" y="100"/>
                  </a:cubicBezTo>
                  <a:cubicBezTo>
                    <a:pt x="10" y="84"/>
                    <a:pt x="9" y="66"/>
                    <a:pt x="7" y="61"/>
                  </a:cubicBezTo>
                  <a:cubicBezTo>
                    <a:pt x="6" y="55"/>
                    <a:pt x="4" y="44"/>
                    <a:pt x="2" y="3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58" y="8"/>
                    <a:pt x="83" y="3"/>
                    <a:pt x="93" y="2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7" y="35"/>
                    <a:pt x="116" y="38"/>
                    <a:pt x="105" y="51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5" y="217"/>
                    <a:pt x="94" y="229"/>
                    <a:pt x="89" y="229"/>
                  </a:cubicBezTo>
                  <a:cubicBezTo>
                    <a:pt x="85" y="229"/>
                    <a:pt x="75" y="230"/>
                    <a:pt x="66" y="231"/>
                  </a:cubicBezTo>
                  <a:cubicBezTo>
                    <a:pt x="50" y="233"/>
                    <a:pt x="49" y="233"/>
                    <a:pt x="49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69">
              <a:extLst>
                <a:ext uri="{FF2B5EF4-FFF2-40B4-BE49-F238E27FC236}">
                  <a16:creationId xmlns:a16="http://schemas.microsoft.com/office/drawing/2014/main" id="{EC7418FC-C51F-420A-B6CC-2A2D26E25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5125" y="4291013"/>
              <a:ext cx="96838" cy="209550"/>
            </a:xfrm>
            <a:custGeom>
              <a:avLst/>
              <a:gdLst>
                <a:gd name="T0" fmla="*/ 14 w 121"/>
                <a:gd name="T1" fmla="*/ 263 h 264"/>
                <a:gd name="T2" fmla="*/ 5 w 121"/>
                <a:gd name="T3" fmla="*/ 258 h 264"/>
                <a:gd name="T4" fmla="*/ 2 w 121"/>
                <a:gd name="T5" fmla="*/ 184 h 264"/>
                <a:gd name="T6" fmla="*/ 0 w 121"/>
                <a:gd name="T7" fmla="*/ 113 h 264"/>
                <a:gd name="T8" fmla="*/ 15 w 121"/>
                <a:gd name="T9" fmla="*/ 97 h 264"/>
                <a:gd name="T10" fmla="*/ 27 w 121"/>
                <a:gd name="T11" fmla="*/ 72 h 264"/>
                <a:gd name="T12" fmla="*/ 25 w 121"/>
                <a:gd name="T13" fmla="*/ 17 h 264"/>
                <a:gd name="T14" fmla="*/ 46 w 121"/>
                <a:gd name="T15" fmla="*/ 26 h 264"/>
                <a:gd name="T16" fmla="*/ 75 w 121"/>
                <a:gd name="T17" fmla="*/ 132 h 264"/>
                <a:gd name="T18" fmla="*/ 116 w 121"/>
                <a:gd name="T19" fmla="*/ 203 h 264"/>
                <a:gd name="T20" fmla="*/ 121 w 121"/>
                <a:gd name="T21" fmla="*/ 216 h 264"/>
                <a:gd name="T22" fmla="*/ 114 w 121"/>
                <a:gd name="T23" fmla="*/ 224 h 264"/>
                <a:gd name="T24" fmla="*/ 90 w 121"/>
                <a:gd name="T25" fmla="*/ 239 h 264"/>
                <a:gd name="T26" fmla="*/ 53 w 121"/>
                <a:gd name="T27" fmla="*/ 260 h 264"/>
                <a:gd name="T28" fmla="*/ 29 w 121"/>
                <a:gd name="T29" fmla="*/ 263 h 264"/>
                <a:gd name="T30" fmla="*/ 14 w 121"/>
                <a:gd name="T31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264">
                  <a:moveTo>
                    <a:pt x="14" y="263"/>
                  </a:moveTo>
                  <a:cubicBezTo>
                    <a:pt x="9" y="262"/>
                    <a:pt x="5" y="260"/>
                    <a:pt x="5" y="258"/>
                  </a:cubicBezTo>
                  <a:cubicBezTo>
                    <a:pt x="4" y="257"/>
                    <a:pt x="3" y="224"/>
                    <a:pt x="2" y="184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25" y="86"/>
                    <a:pt x="28" y="79"/>
                    <a:pt x="27" y="72"/>
                  </a:cubicBezTo>
                  <a:cubicBezTo>
                    <a:pt x="17" y="29"/>
                    <a:pt x="17" y="28"/>
                    <a:pt x="25" y="17"/>
                  </a:cubicBezTo>
                  <a:cubicBezTo>
                    <a:pt x="38" y="0"/>
                    <a:pt x="42" y="2"/>
                    <a:pt x="46" y="26"/>
                  </a:cubicBezTo>
                  <a:cubicBezTo>
                    <a:pt x="49" y="42"/>
                    <a:pt x="60" y="81"/>
                    <a:pt x="75" y="132"/>
                  </a:cubicBezTo>
                  <a:cubicBezTo>
                    <a:pt x="86" y="165"/>
                    <a:pt x="103" y="195"/>
                    <a:pt x="116" y="203"/>
                  </a:cubicBezTo>
                  <a:cubicBezTo>
                    <a:pt x="118" y="205"/>
                    <a:pt x="121" y="211"/>
                    <a:pt x="121" y="216"/>
                  </a:cubicBezTo>
                  <a:cubicBezTo>
                    <a:pt x="121" y="224"/>
                    <a:pt x="119" y="226"/>
                    <a:pt x="114" y="224"/>
                  </a:cubicBezTo>
                  <a:cubicBezTo>
                    <a:pt x="110" y="222"/>
                    <a:pt x="102" y="228"/>
                    <a:pt x="90" y="239"/>
                  </a:cubicBezTo>
                  <a:cubicBezTo>
                    <a:pt x="75" y="254"/>
                    <a:pt x="68" y="258"/>
                    <a:pt x="53" y="260"/>
                  </a:cubicBezTo>
                  <a:cubicBezTo>
                    <a:pt x="43" y="261"/>
                    <a:pt x="32" y="263"/>
                    <a:pt x="29" y="263"/>
                  </a:cubicBezTo>
                  <a:cubicBezTo>
                    <a:pt x="25" y="264"/>
                    <a:pt x="19" y="264"/>
                    <a:pt x="14" y="2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70">
              <a:extLst>
                <a:ext uri="{FF2B5EF4-FFF2-40B4-BE49-F238E27FC236}">
                  <a16:creationId xmlns:a16="http://schemas.microsoft.com/office/drawing/2014/main" id="{B8F5272B-3255-4D62-BF7C-5B155845A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7988" y="4083050"/>
              <a:ext cx="249238" cy="360363"/>
            </a:xfrm>
            <a:custGeom>
              <a:avLst/>
              <a:gdLst>
                <a:gd name="T0" fmla="*/ 58 w 315"/>
                <a:gd name="T1" fmla="*/ 440 h 454"/>
                <a:gd name="T2" fmla="*/ 5 w 315"/>
                <a:gd name="T3" fmla="*/ 279 h 454"/>
                <a:gd name="T4" fmla="*/ 1 w 315"/>
                <a:gd name="T5" fmla="*/ 262 h 454"/>
                <a:gd name="T6" fmla="*/ 3 w 315"/>
                <a:gd name="T7" fmla="*/ 253 h 454"/>
                <a:gd name="T8" fmla="*/ 27 w 315"/>
                <a:gd name="T9" fmla="*/ 187 h 454"/>
                <a:gd name="T10" fmla="*/ 32 w 315"/>
                <a:gd name="T11" fmla="*/ 147 h 454"/>
                <a:gd name="T12" fmla="*/ 38 w 315"/>
                <a:gd name="T13" fmla="*/ 101 h 454"/>
                <a:gd name="T14" fmla="*/ 51 w 315"/>
                <a:gd name="T15" fmla="*/ 45 h 454"/>
                <a:gd name="T16" fmla="*/ 62 w 315"/>
                <a:gd name="T17" fmla="*/ 13 h 454"/>
                <a:gd name="T18" fmla="*/ 89 w 315"/>
                <a:gd name="T19" fmla="*/ 10 h 454"/>
                <a:gd name="T20" fmla="*/ 121 w 315"/>
                <a:gd name="T21" fmla="*/ 4 h 454"/>
                <a:gd name="T22" fmla="*/ 135 w 315"/>
                <a:gd name="T23" fmla="*/ 1 h 454"/>
                <a:gd name="T24" fmla="*/ 150 w 315"/>
                <a:gd name="T25" fmla="*/ 2 h 454"/>
                <a:gd name="T26" fmla="*/ 169 w 315"/>
                <a:gd name="T27" fmla="*/ 15 h 454"/>
                <a:gd name="T28" fmla="*/ 183 w 315"/>
                <a:gd name="T29" fmla="*/ 42 h 454"/>
                <a:gd name="T30" fmla="*/ 230 w 315"/>
                <a:gd name="T31" fmla="*/ 159 h 454"/>
                <a:gd name="T32" fmla="*/ 240 w 315"/>
                <a:gd name="T33" fmla="*/ 168 h 454"/>
                <a:gd name="T34" fmla="*/ 252 w 315"/>
                <a:gd name="T35" fmla="*/ 187 h 454"/>
                <a:gd name="T36" fmla="*/ 284 w 315"/>
                <a:gd name="T37" fmla="*/ 206 h 454"/>
                <a:gd name="T38" fmla="*/ 308 w 315"/>
                <a:gd name="T39" fmla="*/ 232 h 454"/>
                <a:gd name="T40" fmla="*/ 260 w 315"/>
                <a:gd name="T41" fmla="*/ 276 h 454"/>
                <a:gd name="T42" fmla="*/ 206 w 315"/>
                <a:gd name="T43" fmla="*/ 316 h 454"/>
                <a:gd name="T44" fmla="*/ 152 w 315"/>
                <a:gd name="T45" fmla="*/ 364 h 454"/>
                <a:gd name="T46" fmla="*/ 118 w 315"/>
                <a:gd name="T47" fmla="*/ 397 h 454"/>
                <a:gd name="T48" fmla="*/ 86 w 315"/>
                <a:gd name="T49" fmla="*/ 434 h 454"/>
                <a:gd name="T50" fmla="*/ 70 w 315"/>
                <a:gd name="T51" fmla="*/ 454 h 454"/>
                <a:gd name="T52" fmla="*/ 58 w 315"/>
                <a:gd name="T53" fmla="*/ 44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5" h="454">
                  <a:moveTo>
                    <a:pt x="58" y="440"/>
                  </a:moveTo>
                  <a:cubicBezTo>
                    <a:pt x="44" y="423"/>
                    <a:pt x="15" y="332"/>
                    <a:pt x="5" y="279"/>
                  </a:cubicBezTo>
                  <a:cubicBezTo>
                    <a:pt x="4" y="273"/>
                    <a:pt x="3" y="266"/>
                    <a:pt x="1" y="262"/>
                  </a:cubicBezTo>
                  <a:cubicBezTo>
                    <a:pt x="0" y="258"/>
                    <a:pt x="1" y="254"/>
                    <a:pt x="3" y="253"/>
                  </a:cubicBezTo>
                  <a:cubicBezTo>
                    <a:pt x="10" y="249"/>
                    <a:pt x="25" y="206"/>
                    <a:pt x="27" y="187"/>
                  </a:cubicBezTo>
                  <a:cubicBezTo>
                    <a:pt x="27" y="177"/>
                    <a:pt x="30" y="159"/>
                    <a:pt x="32" y="147"/>
                  </a:cubicBezTo>
                  <a:cubicBezTo>
                    <a:pt x="34" y="134"/>
                    <a:pt x="37" y="114"/>
                    <a:pt x="38" y="101"/>
                  </a:cubicBezTo>
                  <a:cubicBezTo>
                    <a:pt x="40" y="88"/>
                    <a:pt x="46" y="63"/>
                    <a:pt x="51" y="45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104" y="8"/>
                    <a:pt x="118" y="6"/>
                    <a:pt x="121" y="4"/>
                  </a:cubicBezTo>
                  <a:cubicBezTo>
                    <a:pt x="124" y="2"/>
                    <a:pt x="130" y="0"/>
                    <a:pt x="135" y="1"/>
                  </a:cubicBezTo>
                  <a:cubicBezTo>
                    <a:pt x="140" y="1"/>
                    <a:pt x="146" y="2"/>
                    <a:pt x="150" y="2"/>
                  </a:cubicBezTo>
                  <a:cubicBezTo>
                    <a:pt x="153" y="2"/>
                    <a:pt x="162" y="8"/>
                    <a:pt x="169" y="15"/>
                  </a:cubicBezTo>
                  <a:cubicBezTo>
                    <a:pt x="180" y="24"/>
                    <a:pt x="183" y="29"/>
                    <a:pt x="183" y="42"/>
                  </a:cubicBezTo>
                  <a:cubicBezTo>
                    <a:pt x="182" y="79"/>
                    <a:pt x="211" y="151"/>
                    <a:pt x="230" y="159"/>
                  </a:cubicBezTo>
                  <a:cubicBezTo>
                    <a:pt x="235" y="162"/>
                    <a:pt x="240" y="166"/>
                    <a:pt x="240" y="168"/>
                  </a:cubicBezTo>
                  <a:cubicBezTo>
                    <a:pt x="240" y="171"/>
                    <a:pt x="245" y="179"/>
                    <a:pt x="252" y="187"/>
                  </a:cubicBezTo>
                  <a:cubicBezTo>
                    <a:pt x="261" y="198"/>
                    <a:pt x="269" y="203"/>
                    <a:pt x="284" y="206"/>
                  </a:cubicBezTo>
                  <a:cubicBezTo>
                    <a:pt x="308" y="212"/>
                    <a:pt x="315" y="219"/>
                    <a:pt x="308" y="232"/>
                  </a:cubicBezTo>
                  <a:cubicBezTo>
                    <a:pt x="297" y="253"/>
                    <a:pt x="277" y="271"/>
                    <a:pt x="260" y="276"/>
                  </a:cubicBezTo>
                  <a:cubicBezTo>
                    <a:pt x="246" y="280"/>
                    <a:pt x="232" y="290"/>
                    <a:pt x="206" y="316"/>
                  </a:cubicBezTo>
                  <a:cubicBezTo>
                    <a:pt x="186" y="335"/>
                    <a:pt x="162" y="356"/>
                    <a:pt x="152" y="364"/>
                  </a:cubicBezTo>
                  <a:cubicBezTo>
                    <a:pt x="142" y="371"/>
                    <a:pt x="127" y="386"/>
                    <a:pt x="118" y="397"/>
                  </a:cubicBezTo>
                  <a:cubicBezTo>
                    <a:pt x="109" y="407"/>
                    <a:pt x="95" y="424"/>
                    <a:pt x="86" y="434"/>
                  </a:cubicBezTo>
                  <a:cubicBezTo>
                    <a:pt x="78" y="444"/>
                    <a:pt x="70" y="453"/>
                    <a:pt x="70" y="454"/>
                  </a:cubicBezTo>
                  <a:cubicBezTo>
                    <a:pt x="69" y="454"/>
                    <a:pt x="64" y="448"/>
                    <a:pt x="58" y="4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1">
              <a:extLst>
                <a:ext uri="{FF2B5EF4-FFF2-40B4-BE49-F238E27FC236}">
                  <a16:creationId xmlns:a16="http://schemas.microsoft.com/office/drawing/2014/main" id="{524A4A45-800D-46EC-B90D-8706C249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850" y="3956050"/>
              <a:ext cx="531813" cy="460375"/>
            </a:xfrm>
            <a:custGeom>
              <a:avLst/>
              <a:gdLst>
                <a:gd name="T0" fmla="*/ 418 w 669"/>
                <a:gd name="T1" fmla="*/ 541 h 580"/>
                <a:gd name="T2" fmla="*/ 272 w 669"/>
                <a:gd name="T3" fmla="*/ 488 h 580"/>
                <a:gd name="T4" fmla="*/ 20 w 669"/>
                <a:gd name="T5" fmla="*/ 397 h 580"/>
                <a:gd name="T6" fmla="*/ 0 w 669"/>
                <a:gd name="T7" fmla="*/ 389 h 580"/>
                <a:gd name="T8" fmla="*/ 3 w 669"/>
                <a:gd name="T9" fmla="*/ 375 h 580"/>
                <a:gd name="T10" fmla="*/ 9 w 669"/>
                <a:gd name="T11" fmla="*/ 345 h 580"/>
                <a:gd name="T12" fmla="*/ 51 w 669"/>
                <a:gd name="T13" fmla="*/ 256 h 580"/>
                <a:gd name="T14" fmla="*/ 95 w 669"/>
                <a:gd name="T15" fmla="*/ 198 h 580"/>
                <a:gd name="T16" fmla="*/ 192 w 669"/>
                <a:gd name="T17" fmla="*/ 3 h 580"/>
                <a:gd name="T18" fmla="*/ 199 w 669"/>
                <a:gd name="T19" fmla="*/ 2 h 580"/>
                <a:gd name="T20" fmla="*/ 219 w 669"/>
                <a:gd name="T21" fmla="*/ 8 h 580"/>
                <a:gd name="T22" fmla="*/ 252 w 669"/>
                <a:gd name="T23" fmla="*/ 41 h 580"/>
                <a:gd name="T24" fmla="*/ 254 w 669"/>
                <a:gd name="T25" fmla="*/ 50 h 580"/>
                <a:gd name="T26" fmla="*/ 255 w 669"/>
                <a:gd name="T27" fmla="*/ 68 h 580"/>
                <a:gd name="T28" fmla="*/ 296 w 669"/>
                <a:gd name="T29" fmla="*/ 103 h 580"/>
                <a:gd name="T30" fmla="*/ 356 w 669"/>
                <a:gd name="T31" fmla="*/ 124 h 580"/>
                <a:gd name="T32" fmla="*/ 408 w 669"/>
                <a:gd name="T33" fmla="*/ 142 h 580"/>
                <a:gd name="T34" fmla="*/ 432 w 669"/>
                <a:gd name="T35" fmla="*/ 146 h 580"/>
                <a:gd name="T36" fmla="*/ 477 w 669"/>
                <a:gd name="T37" fmla="*/ 149 h 580"/>
                <a:gd name="T38" fmla="*/ 605 w 669"/>
                <a:gd name="T39" fmla="*/ 181 h 580"/>
                <a:gd name="T40" fmla="*/ 658 w 669"/>
                <a:gd name="T41" fmla="*/ 200 h 580"/>
                <a:gd name="T42" fmla="*/ 659 w 669"/>
                <a:gd name="T43" fmla="*/ 205 h 580"/>
                <a:gd name="T44" fmla="*/ 664 w 669"/>
                <a:gd name="T45" fmla="*/ 234 h 580"/>
                <a:gd name="T46" fmla="*/ 669 w 669"/>
                <a:gd name="T47" fmla="*/ 259 h 580"/>
                <a:gd name="T48" fmla="*/ 654 w 669"/>
                <a:gd name="T49" fmla="*/ 275 h 580"/>
                <a:gd name="T50" fmla="*/ 640 w 669"/>
                <a:gd name="T51" fmla="*/ 295 h 580"/>
                <a:gd name="T52" fmla="*/ 605 w 669"/>
                <a:gd name="T53" fmla="*/ 329 h 580"/>
                <a:gd name="T54" fmla="*/ 591 w 669"/>
                <a:gd name="T55" fmla="*/ 374 h 580"/>
                <a:gd name="T56" fmla="*/ 582 w 669"/>
                <a:gd name="T57" fmla="*/ 413 h 580"/>
                <a:gd name="T58" fmla="*/ 569 w 669"/>
                <a:gd name="T59" fmla="*/ 443 h 580"/>
                <a:gd name="T60" fmla="*/ 524 w 669"/>
                <a:gd name="T61" fmla="*/ 579 h 580"/>
                <a:gd name="T62" fmla="*/ 418 w 669"/>
                <a:gd name="T63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9" h="580">
                  <a:moveTo>
                    <a:pt x="418" y="541"/>
                  </a:moveTo>
                  <a:cubicBezTo>
                    <a:pt x="361" y="520"/>
                    <a:pt x="295" y="496"/>
                    <a:pt x="272" y="488"/>
                  </a:cubicBezTo>
                  <a:cubicBezTo>
                    <a:pt x="208" y="464"/>
                    <a:pt x="51" y="407"/>
                    <a:pt x="20" y="397"/>
                  </a:cubicBezTo>
                  <a:cubicBezTo>
                    <a:pt x="10" y="393"/>
                    <a:pt x="1" y="390"/>
                    <a:pt x="0" y="389"/>
                  </a:cubicBezTo>
                  <a:cubicBezTo>
                    <a:pt x="0" y="389"/>
                    <a:pt x="1" y="382"/>
                    <a:pt x="3" y="375"/>
                  </a:cubicBezTo>
                  <a:cubicBezTo>
                    <a:pt x="6" y="368"/>
                    <a:pt x="8" y="354"/>
                    <a:pt x="9" y="345"/>
                  </a:cubicBezTo>
                  <a:cubicBezTo>
                    <a:pt x="14" y="306"/>
                    <a:pt x="23" y="287"/>
                    <a:pt x="51" y="256"/>
                  </a:cubicBezTo>
                  <a:cubicBezTo>
                    <a:pt x="66" y="239"/>
                    <a:pt x="86" y="213"/>
                    <a:pt x="95" y="198"/>
                  </a:cubicBezTo>
                  <a:cubicBezTo>
                    <a:pt x="114" y="166"/>
                    <a:pt x="192" y="10"/>
                    <a:pt x="192" y="3"/>
                  </a:cubicBezTo>
                  <a:cubicBezTo>
                    <a:pt x="192" y="0"/>
                    <a:pt x="195" y="0"/>
                    <a:pt x="199" y="2"/>
                  </a:cubicBezTo>
                  <a:cubicBezTo>
                    <a:pt x="203" y="3"/>
                    <a:pt x="212" y="6"/>
                    <a:pt x="219" y="8"/>
                  </a:cubicBezTo>
                  <a:cubicBezTo>
                    <a:pt x="231" y="12"/>
                    <a:pt x="251" y="31"/>
                    <a:pt x="252" y="41"/>
                  </a:cubicBezTo>
                  <a:cubicBezTo>
                    <a:pt x="253" y="43"/>
                    <a:pt x="253" y="47"/>
                    <a:pt x="254" y="50"/>
                  </a:cubicBezTo>
                  <a:cubicBezTo>
                    <a:pt x="254" y="52"/>
                    <a:pt x="255" y="60"/>
                    <a:pt x="255" y="68"/>
                  </a:cubicBezTo>
                  <a:cubicBezTo>
                    <a:pt x="256" y="88"/>
                    <a:pt x="267" y="97"/>
                    <a:pt x="296" y="103"/>
                  </a:cubicBezTo>
                  <a:cubicBezTo>
                    <a:pt x="310" y="106"/>
                    <a:pt x="337" y="115"/>
                    <a:pt x="356" y="124"/>
                  </a:cubicBezTo>
                  <a:cubicBezTo>
                    <a:pt x="374" y="132"/>
                    <a:pt x="398" y="140"/>
                    <a:pt x="408" y="142"/>
                  </a:cubicBezTo>
                  <a:cubicBezTo>
                    <a:pt x="418" y="143"/>
                    <a:pt x="428" y="145"/>
                    <a:pt x="432" y="146"/>
                  </a:cubicBezTo>
                  <a:cubicBezTo>
                    <a:pt x="435" y="146"/>
                    <a:pt x="456" y="148"/>
                    <a:pt x="477" y="149"/>
                  </a:cubicBezTo>
                  <a:cubicBezTo>
                    <a:pt x="523" y="153"/>
                    <a:pt x="535" y="156"/>
                    <a:pt x="605" y="181"/>
                  </a:cubicBezTo>
                  <a:cubicBezTo>
                    <a:pt x="634" y="191"/>
                    <a:pt x="657" y="200"/>
                    <a:pt x="658" y="200"/>
                  </a:cubicBezTo>
                  <a:cubicBezTo>
                    <a:pt x="658" y="200"/>
                    <a:pt x="659" y="202"/>
                    <a:pt x="659" y="205"/>
                  </a:cubicBezTo>
                  <a:cubicBezTo>
                    <a:pt x="659" y="207"/>
                    <a:pt x="662" y="221"/>
                    <a:pt x="664" y="234"/>
                  </a:cubicBezTo>
                  <a:cubicBezTo>
                    <a:pt x="669" y="259"/>
                    <a:pt x="669" y="259"/>
                    <a:pt x="669" y="259"/>
                  </a:cubicBezTo>
                  <a:cubicBezTo>
                    <a:pt x="654" y="275"/>
                    <a:pt x="654" y="275"/>
                    <a:pt x="654" y="275"/>
                  </a:cubicBezTo>
                  <a:cubicBezTo>
                    <a:pt x="646" y="284"/>
                    <a:pt x="640" y="293"/>
                    <a:pt x="640" y="295"/>
                  </a:cubicBezTo>
                  <a:cubicBezTo>
                    <a:pt x="640" y="301"/>
                    <a:pt x="618" y="323"/>
                    <a:pt x="605" y="329"/>
                  </a:cubicBezTo>
                  <a:cubicBezTo>
                    <a:pt x="590" y="336"/>
                    <a:pt x="587" y="347"/>
                    <a:pt x="591" y="374"/>
                  </a:cubicBezTo>
                  <a:cubicBezTo>
                    <a:pt x="595" y="401"/>
                    <a:pt x="595" y="401"/>
                    <a:pt x="582" y="413"/>
                  </a:cubicBezTo>
                  <a:cubicBezTo>
                    <a:pt x="573" y="421"/>
                    <a:pt x="570" y="428"/>
                    <a:pt x="569" y="443"/>
                  </a:cubicBezTo>
                  <a:cubicBezTo>
                    <a:pt x="567" y="460"/>
                    <a:pt x="528" y="580"/>
                    <a:pt x="524" y="579"/>
                  </a:cubicBezTo>
                  <a:cubicBezTo>
                    <a:pt x="523" y="579"/>
                    <a:pt x="475" y="562"/>
                    <a:pt x="418" y="5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72">
              <a:extLst>
                <a:ext uri="{FF2B5EF4-FFF2-40B4-BE49-F238E27FC236}">
                  <a16:creationId xmlns:a16="http://schemas.microsoft.com/office/drawing/2014/main" id="{D3A33C98-5A2B-4339-BF27-C8819A78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3892550"/>
              <a:ext cx="649288" cy="474663"/>
            </a:xfrm>
            <a:custGeom>
              <a:avLst/>
              <a:gdLst>
                <a:gd name="T0" fmla="*/ 739 w 819"/>
                <a:gd name="T1" fmla="*/ 593 h 598"/>
                <a:gd name="T2" fmla="*/ 726 w 819"/>
                <a:gd name="T3" fmla="*/ 589 h 598"/>
                <a:gd name="T4" fmla="*/ 520 w 819"/>
                <a:gd name="T5" fmla="*/ 546 h 598"/>
                <a:gd name="T6" fmla="*/ 368 w 819"/>
                <a:gd name="T7" fmla="*/ 515 h 598"/>
                <a:gd name="T8" fmla="*/ 276 w 819"/>
                <a:gd name="T9" fmla="*/ 495 h 598"/>
                <a:gd name="T10" fmla="*/ 240 w 819"/>
                <a:gd name="T11" fmla="*/ 510 h 598"/>
                <a:gd name="T12" fmla="*/ 214 w 819"/>
                <a:gd name="T13" fmla="*/ 528 h 598"/>
                <a:gd name="T14" fmla="*/ 182 w 819"/>
                <a:gd name="T15" fmla="*/ 523 h 598"/>
                <a:gd name="T16" fmla="*/ 138 w 819"/>
                <a:gd name="T17" fmla="*/ 518 h 598"/>
                <a:gd name="T18" fmla="*/ 88 w 819"/>
                <a:gd name="T19" fmla="*/ 455 h 598"/>
                <a:gd name="T20" fmla="*/ 66 w 819"/>
                <a:gd name="T21" fmla="*/ 374 h 598"/>
                <a:gd name="T22" fmla="*/ 42 w 819"/>
                <a:gd name="T23" fmla="*/ 375 h 598"/>
                <a:gd name="T24" fmla="*/ 26 w 819"/>
                <a:gd name="T25" fmla="*/ 364 h 598"/>
                <a:gd name="T26" fmla="*/ 45 w 819"/>
                <a:gd name="T27" fmla="*/ 343 h 598"/>
                <a:gd name="T28" fmla="*/ 48 w 819"/>
                <a:gd name="T29" fmla="*/ 328 h 598"/>
                <a:gd name="T30" fmla="*/ 56 w 819"/>
                <a:gd name="T31" fmla="*/ 303 h 598"/>
                <a:gd name="T32" fmla="*/ 54 w 819"/>
                <a:gd name="T33" fmla="*/ 253 h 598"/>
                <a:gd name="T34" fmla="*/ 37 w 819"/>
                <a:gd name="T35" fmla="*/ 219 h 598"/>
                <a:gd name="T36" fmla="*/ 19 w 819"/>
                <a:gd name="T37" fmla="*/ 178 h 598"/>
                <a:gd name="T38" fmla="*/ 14 w 819"/>
                <a:gd name="T39" fmla="*/ 47 h 598"/>
                <a:gd name="T40" fmla="*/ 25 w 819"/>
                <a:gd name="T41" fmla="*/ 0 h 598"/>
                <a:gd name="T42" fmla="*/ 73 w 819"/>
                <a:gd name="T43" fmla="*/ 15 h 598"/>
                <a:gd name="T44" fmla="*/ 334 w 819"/>
                <a:gd name="T45" fmla="*/ 88 h 598"/>
                <a:gd name="T46" fmla="*/ 392 w 819"/>
                <a:gd name="T47" fmla="*/ 103 h 598"/>
                <a:gd name="T48" fmla="*/ 743 w 819"/>
                <a:gd name="T49" fmla="*/ 183 h 598"/>
                <a:gd name="T50" fmla="*/ 763 w 819"/>
                <a:gd name="T51" fmla="*/ 188 h 598"/>
                <a:gd name="T52" fmla="*/ 792 w 819"/>
                <a:gd name="T53" fmla="*/ 192 h 598"/>
                <a:gd name="T54" fmla="*/ 819 w 819"/>
                <a:gd name="T55" fmla="*/ 196 h 598"/>
                <a:gd name="T56" fmla="*/ 816 w 819"/>
                <a:gd name="T57" fmla="*/ 219 h 598"/>
                <a:gd name="T58" fmla="*/ 806 w 819"/>
                <a:gd name="T59" fmla="*/ 280 h 598"/>
                <a:gd name="T60" fmla="*/ 801 w 819"/>
                <a:gd name="T61" fmla="*/ 304 h 598"/>
                <a:gd name="T62" fmla="*/ 794 w 819"/>
                <a:gd name="T63" fmla="*/ 349 h 598"/>
                <a:gd name="T64" fmla="*/ 753 w 819"/>
                <a:gd name="T65" fmla="*/ 584 h 598"/>
                <a:gd name="T66" fmla="*/ 739 w 819"/>
                <a:gd name="T67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9" h="598">
                  <a:moveTo>
                    <a:pt x="739" y="593"/>
                  </a:moveTo>
                  <a:cubicBezTo>
                    <a:pt x="739" y="592"/>
                    <a:pt x="732" y="590"/>
                    <a:pt x="726" y="589"/>
                  </a:cubicBezTo>
                  <a:cubicBezTo>
                    <a:pt x="713" y="587"/>
                    <a:pt x="646" y="573"/>
                    <a:pt x="520" y="546"/>
                  </a:cubicBezTo>
                  <a:cubicBezTo>
                    <a:pt x="477" y="537"/>
                    <a:pt x="408" y="523"/>
                    <a:pt x="368" y="515"/>
                  </a:cubicBezTo>
                  <a:cubicBezTo>
                    <a:pt x="327" y="506"/>
                    <a:pt x="286" y="497"/>
                    <a:pt x="276" y="495"/>
                  </a:cubicBezTo>
                  <a:cubicBezTo>
                    <a:pt x="249" y="489"/>
                    <a:pt x="249" y="489"/>
                    <a:pt x="240" y="510"/>
                  </a:cubicBezTo>
                  <a:cubicBezTo>
                    <a:pt x="232" y="528"/>
                    <a:pt x="231" y="529"/>
                    <a:pt x="214" y="528"/>
                  </a:cubicBezTo>
                  <a:cubicBezTo>
                    <a:pt x="204" y="528"/>
                    <a:pt x="190" y="525"/>
                    <a:pt x="182" y="523"/>
                  </a:cubicBezTo>
                  <a:cubicBezTo>
                    <a:pt x="174" y="520"/>
                    <a:pt x="154" y="518"/>
                    <a:pt x="138" y="518"/>
                  </a:cubicBezTo>
                  <a:cubicBezTo>
                    <a:pt x="100" y="517"/>
                    <a:pt x="99" y="517"/>
                    <a:pt x="88" y="455"/>
                  </a:cubicBezTo>
                  <a:cubicBezTo>
                    <a:pt x="77" y="394"/>
                    <a:pt x="72" y="375"/>
                    <a:pt x="66" y="374"/>
                  </a:cubicBezTo>
                  <a:cubicBezTo>
                    <a:pt x="64" y="374"/>
                    <a:pt x="53" y="374"/>
                    <a:pt x="42" y="375"/>
                  </a:cubicBezTo>
                  <a:cubicBezTo>
                    <a:pt x="23" y="375"/>
                    <a:pt x="23" y="375"/>
                    <a:pt x="26" y="364"/>
                  </a:cubicBezTo>
                  <a:cubicBezTo>
                    <a:pt x="28" y="354"/>
                    <a:pt x="38" y="343"/>
                    <a:pt x="45" y="343"/>
                  </a:cubicBezTo>
                  <a:cubicBezTo>
                    <a:pt x="46" y="343"/>
                    <a:pt x="48" y="336"/>
                    <a:pt x="48" y="328"/>
                  </a:cubicBezTo>
                  <a:cubicBezTo>
                    <a:pt x="48" y="320"/>
                    <a:pt x="51" y="309"/>
                    <a:pt x="56" y="303"/>
                  </a:cubicBezTo>
                  <a:cubicBezTo>
                    <a:pt x="68" y="286"/>
                    <a:pt x="67" y="267"/>
                    <a:pt x="54" y="253"/>
                  </a:cubicBezTo>
                  <a:cubicBezTo>
                    <a:pt x="48" y="246"/>
                    <a:pt x="41" y="231"/>
                    <a:pt x="37" y="219"/>
                  </a:cubicBezTo>
                  <a:cubicBezTo>
                    <a:pt x="34" y="207"/>
                    <a:pt x="26" y="188"/>
                    <a:pt x="19" y="178"/>
                  </a:cubicBezTo>
                  <a:cubicBezTo>
                    <a:pt x="1" y="149"/>
                    <a:pt x="0" y="108"/>
                    <a:pt x="14" y="4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119" y="30"/>
                    <a:pt x="307" y="82"/>
                    <a:pt x="334" y="88"/>
                  </a:cubicBezTo>
                  <a:cubicBezTo>
                    <a:pt x="340" y="89"/>
                    <a:pt x="366" y="96"/>
                    <a:pt x="392" y="103"/>
                  </a:cubicBezTo>
                  <a:cubicBezTo>
                    <a:pt x="431" y="113"/>
                    <a:pt x="692" y="173"/>
                    <a:pt x="743" y="183"/>
                  </a:cubicBezTo>
                  <a:cubicBezTo>
                    <a:pt x="753" y="185"/>
                    <a:pt x="762" y="187"/>
                    <a:pt x="763" y="188"/>
                  </a:cubicBezTo>
                  <a:cubicBezTo>
                    <a:pt x="765" y="189"/>
                    <a:pt x="777" y="191"/>
                    <a:pt x="792" y="192"/>
                  </a:cubicBezTo>
                  <a:cubicBezTo>
                    <a:pt x="806" y="194"/>
                    <a:pt x="818" y="195"/>
                    <a:pt x="819" y="196"/>
                  </a:cubicBezTo>
                  <a:cubicBezTo>
                    <a:pt x="819" y="197"/>
                    <a:pt x="818" y="207"/>
                    <a:pt x="816" y="219"/>
                  </a:cubicBezTo>
                  <a:cubicBezTo>
                    <a:pt x="812" y="242"/>
                    <a:pt x="810" y="255"/>
                    <a:pt x="806" y="280"/>
                  </a:cubicBezTo>
                  <a:cubicBezTo>
                    <a:pt x="804" y="289"/>
                    <a:pt x="802" y="299"/>
                    <a:pt x="801" y="304"/>
                  </a:cubicBezTo>
                  <a:cubicBezTo>
                    <a:pt x="800" y="312"/>
                    <a:pt x="798" y="321"/>
                    <a:pt x="794" y="349"/>
                  </a:cubicBezTo>
                  <a:cubicBezTo>
                    <a:pt x="787" y="392"/>
                    <a:pt x="755" y="575"/>
                    <a:pt x="753" y="584"/>
                  </a:cubicBezTo>
                  <a:cubicBezTo>
                    <a:pt x="751" y="593"/>
                    <a:pt x="744" y="598"/>
                    <a:pt x="739" y="5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73">
              <a:extLst>
                <a:ext uri="{FF2B5EF4-FFF2-40B4-BE49-F238E27FC236}">
                  <a16:creationId xmlns:a16="http://schemas.microsoft.com/office/drawing/2014/main" id="{BA7D5F08-2342-47BA-AC06-28F842E4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6800" y="4049713"/>
              <a:ext cx="406400" cy="292100"/>
            </a:xfrm>
            <a:custGeom>
              <a:avLst/>
              <a:gdLst>
                <a:gd name="T0" fmla="*/ 486 w 513"/>
                <a:gd name="T1" fmla="*/ 366 h 367"/>
                <a:gd name="T2" fmla="*/ 461 w 513"/>
                <a:gd name="T3" fmla="*/ 363 h 367"/>
                <a:gd name="T4" fmla="*/ 427 w 513"/>
                <a:gd name="T5" fmla="*/ 359 h 367"/>
                <a:gd name="T6" fmla="*/ 399 w 513"/>
                <a:gd name="T7" fmla="*/ 355 h 367"/>
                <a:gd name="T8" fmla="*/ 363 w 513"/>
                <a:gd name="T9" fmla="*/ 350 h 367"/>
                <a:gd name="T10" fmla="*/ 335 w 513"/>
                <a:gd name="T11" fmla="*/ 347 h 367"/>
                <a:gd name="T12" fmla="*/ 303 w 513"/>
                <a:gd name="T13" fmla="*/ 343 h 367"/>
                <a:gd name="T14" fmla="*/ 271 w 513"/>
                <a:gd name="T15" fmla="*/ 338 h 367"/>
                <a:gd name="T16" fmla="*/ 181 w 513"/>
                <a:gd name="T17" fmla="*/ 327 h 367"/>
                <a:gd name="T18" fmla="*/ 89 w 513"/>
                <a:gd name="T19" fmla="*/ 315 h 367"/>
                <a:gd name="T20" fmla="*/ 24 w 513"/>
                <a:gd name="T21" fmla="*/ 306 h 367"/>
                <a:gd name="T22" fmla="*/ 0 w 513"/>
                <a:gd name="T23" fmla="*/ 304 h 367"/>
                <a:gd name="T24" fmla="*/ 11 w 513"/>
                <a:gd name="T25" fmla="*/ 239 h 367"/>
                <a:gd name="T26" fmla="*/ 24 w 513"/>
                <a:gd name="T27" fmla="*/ 162 h 367"/>
                <a:gd name="T28" fmla="*/ 29 w 513"/>
                <a:gd name="T29" fmla="*/ 138 h 367"/>
                <a:gd name="T30" fmla="*/ 41 w 513"/>
                <a:gd name="T31" fmla="*/ 66 h 367"/>
                <a:gd name="T32" fmla="*/ 51 w 513"/>
                <a:gd name="T33" fmla="*/ 3 h 367"/>
                <a:gd name="T34" fmla="*/ 122 w 513"/>
                <a:gd name="T35" fmla="*/ 6 h 367"/>
                <a:gd name="T36" fmla="*/ 157 w 513"/>
                <a:gd name="T37" fmla="*/ 10 h 367"/>
                <a:gd name="T38" fmla="*/ 195 w 513"/>
                <a:gd name="T39" fmla="*/ 14 h 367"/>
                <a:gd name="T40" fmla="*/ 229 w 513"/>
                <a:gd name="T41" fmla="*/ 18 h 367"/>
                <a:gd name="T42" fmla="*/ 267 w 513"/>
                <a:gd name="T43" fmla="*/ 23 h 367"/>
                <a:gd name="T44" fmla="*/ 405 w 513"/>
                <a:gd name="T45" fmla="*/ 39 h 367"/>
                <a:gd name="T46" fmla="*/ 439 w 513"/>
                <a:gd name="T47" fmla="*/ 43 h 367"/>
                <a:gd name="T48" fmla="*/ 475 w 513"/>
                <a:gd name="T49" fmla="*/ 47 h 367"/>
                <a:gd name="T50" fmla="*/ 499 w 513"/>
                <a:gd name="T51" fmla="*/ 53 h 367"/>
                <a:gd name="T52" fmla="*/ 502 w 513"/>
                <a:gd name="T53" fmla="*/ 122 h 367"/>
                <a:gd name="T54" fmla="*/ 505 w 513"/>
                <a:gd name="T55" fmla="*/ 201 h 367"/>
                <a:gd name="T56" fmla="*/ 512 w 513"/>
                <a:gd name="T57" fmla="*/ 353 h 367"/>
                <a:gd name="T58" fmla="*/ 500 w 513"/>
                <a:gd name="T59" fmla="*/ 367 h 367"/>
                <a:gd name="T60" fmla="*/ 486 w 513"/>
                <a:gd name="T61" fmla="*/ 36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3" h="367">
                  <a:moveTo>
                    <a:pt x="486" y="366"/>
                  </a:moveTo>
                  <a:cubicBezTo>
                    <a:pt x="485" y="366"/>
                    <a:pt x="474" y="364"/>
                    <a:pt x="461" y="363"/>
                  </a:cubicBezTo>
                  <a:cubicBezTo>
                    <a:pt x="448" y="361"/>
                    <a:pt x="432" y="360"/>
                    <a:pt x="427" y="359"/>
                  </a:cubicBezTo>
                  <a:cubicBezTo>
                    <a:pt x="421" y="358"/>
                    <a:pt x="409" y="356"/>
                    <a:pt x="399" y="355"/>
                  </a:cubicBezTo>
                  <a:cubicBezTo>
                    <a:pt x="389" y="353"/>
                    <a:pt x="373" y="351"/>
                    <a:pt x="363" y="350"/>
                  </a:cubicBezTo>
                  <a:cubicBezTo>
                    <a:pt x="353" y="349"/>
                    <a:pt x="340" y="347"/>
                    <a:pt x="335" y="347"/>
                  </a:cubicBezTo>
                  <a:cubicBezTo>
                    <a:pt x="329" y="346"/>
                    <a:pt x="315" y="344"/>
                    <a:pt x="303" y="343"/>
                  </a:cubicBezTo>
                  <a:cubicBezTo>
                    <a:pt x="291" y="341"/>
                    <a:pt x="276" y="339"/>
                    <a:pt x="271" y="338"/>
                  </a:cubicBezTo>
                  <a:cubicBezTo>
                    <a:pt x="265" y="337"/>
                    <a:pt x="225" y="332"/>
                    <a:pt x="181" y="327"/>
                  </a:cubicBezTo>
                  <a:cubicBezTo>
                    <a:pt x="137" y="321"/>
                    <a:pt x="95" y="316"/>
                    <a:pt x="89" y="315"/>
                  </a:cubicBezTo>
                  <a:cubicBezTo>
                    <a:pt x="72" y="312"/>
                    <a:pt x="53" y="309"/>
                    <a:pt x="24" y="306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7" y="204"/>
                    <a:pt x="23" y="169"/>
                    <a:pt x="24" y="162"/>
                  </a:cubicBezTo>
                  <a:cubicBezTo>
                    <a:pt x="26" y="154"/>
                    <a:pt x="28" y="144"/>
                    <a:pt x="29" y="138"/>
                  </a:cubicBezTo>
                  <a:cubicBezTo>
                    <a:pt x="30" y="132"/>
                    <a:pt x="35" y="99"/>
                    <a:pt x="41" y="66"/>
                  </a:cubicBezTo>
                  <a:cubicBezTo>
                    <a:pt x="46" y="33"/>
                    <a:pt x="51" y="4"/>
                    <a:pt x="51" y="3"/>
                  </a:cubicBezTo>
                  <a:cubicBezTo>
                    <a:pt x="51" y="0"/>
                    <a:pt x="102" y="3"/>
                    <a:pt x="122" y="6"/>
                  </a:cubicBezTo>
                  <a:cubicBezTo>
                    <a:pt x="126" y="7"/>
                    <a:pt x="141" y="9"/>
                    <a:pt x="157" y="10"/>
                  </a:cubicBezTo>
                  <a:cubicBezTo>
                    <a:pt x="172" y="12"/>
                    <a:pt x="189" y="14"/>
                    <a:pt x="195" y="14"/>
                  </a:cubicBezTo>
                  <a:cubicBezTo>
                    <a:pt x="200" y="15"/>
                    <a:pt x="216" y="17"/>
                    <a:pt x="229" y="18"/>
                  </a:cubicBezTo>
                  <a:cubicBezTo>
                    <a:pt x="242" y="20"/>
                    <a:pt x="259" y="22"/>
                    <a:pt x="267" y="23"/>
                  </a:cubicBezTo>
                  <a:cubicBezTo>
                    <a:pt x="292" y="26"/>
                    <a:pt x="384" y="37"/>
                    <a:pt x="405" y="39"/>
                  </a:cubicBezTo>
                  <a:cubicBezTo>
                    <a:pt x="416" y="40"/>
                    <a:pt x="431" y="42"/>
                    <a:pt x="439" y="43"/>
                  </a:cubicBezTo>
                  <a:cubicBezTo>
                    <a:pt x="446" y="43"/>
                    <a:pt x="463" y="45"/>
                    <a:pt x="475" y="47"/>
                  </a:cubicBezTo>
                  <a:cubicBezTo>
                    <a:pt x="487" y="48"/>
                    <a:pt x="498" y="51"/>
                    <a:pt x="499" y="53"/>
                  </a:cubicBezTo>
                  <a:cubicBezTo>
                    <a:pt x="500" y="55"/>
                    <a:pt x="502" y="86"/>
                    <a:pt x="502" y="122"/>
                  </a:cubicBezTo>
                  <a:cubicBezTo>
                    <a:pt x="503" y="157"/>
                    <a:pt x="504" y="193"/>
                    <a:pt x="505" y="201"/>
                  </a:cubicBezTo>
                  <a:cubicBezTo>
                    <a:pt x="506" y="213"/>
                    <a:pt x="511" y="312"/>
                    <a:pt x="512" y="353"/>
                  </a:cubicBezTo>
                  <a:cubicBezTo>
                    <a:pt x="513" y="366"/>
                    <a:pt x="512" y="367"/>
                    <a:pt x="500" y="367"/>
                  </a:cubicBezTo>
                  <a:cubicBezTo>
                    <a:pt x="493" y="367"/>
                    <a:pt x="486" y="367"/>
                    <a:pt x="486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74">
              <a:extLst>
                <a:ext uri="{FF2B5EF4-FFF2-40B4-BE49-F238E27FC236}">
                  <a16:creationId xmlns:a16="http://schemas.microsoft.com/office/drawing/2014/main" id="{271DA0C1-AFBD-4345-80A3-846DADFB8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913" y="4089400"/>
              <a:ext cx="260350" cy="252413"/>
            </a:xfrm>
            <a:custGeom>
              <a:avLst/>
              <a:gdLst>
                <a:gd name="T0" fmla="*/ 49 w 328"/>
                <a:gd name="T1" fmla="*/ 314 h 319"/>
                <a:gd name="T2" fmla="*/ 5 w 328"/>
                <a:gd name="T3" fmla="*/ 263 h 319"/>
                <a:gd name="T4" fmla="*/ 3 w 328"/>
                <a:gd name="T5" fmla="*/ 230 h 319"/>
                <a:gd name="T6" fmla="*/ 52 w 328"/>
                <a:gd name="T7" fmla="*/ 157 h 319"/>
                <a:gd name="T8" fmla="*/ 73 w 328"/>
                <a:gd name="T9" fmla="*/ 132 h 319"/>
                <a:gd name="T10" fmla="*/ 89 w 328"/>
                <a:gd name="T11" fmla="*/ 122 h 319"/>
                <a:gd name="T12" fmla="*/ 135 w 328"/>
                <a:gd name="T13" fmla="*/ 91 h 319"/>
                <a:gd name="T14" fmla="*/ 96 w 328"/>
                <a:gd name="T15" fmla="*/ 106 h 319"/>
                <a:gd name="T16" fmla="*/ 104 w 328"/>
                <a:gd name="T17" fmla="*/ 46 h 319"/>
                <a:gd name="T18" fmla="*/ 139 w 328"/>
                <a:gd name="T19" fmla="*/ 24 h 319"/>
                <a:gd name="T20" fmla="*/ 234 w 328"/>
                <a:gd name="T21" fmla="*/ 9 h 319"/>
                <a:gd name="T22" fmla="*/ 254 w 328"/>
                <a:gd name="T23" fmla="*/ 2 h 319"/>
                <a:gd name="T24" fmla="*/ 279 w 328"/>
                <a:gd name="T25" fmla="*/ 5 h 319"/>
                <a:gd name="T26" fmla="*/ 324 w 328"/>
                <a:gd name="T27" fmla="*/ 30 h 319"/>
                <a:gd name="T28" fmla="*/ 303 w 328"/>
                <a:gd name="T29" fmla="*/ 66 h 319"/>
                <a:gd name="T30" fmla="*/ 271 w 328"/>
                <a:gd name="T31" fmla="*/ 98 h 319"/>
                <a:gd name="T32" fmla="*/ 213 w 328"/>
                <a:gd name="T33" fmla="*/ 142 h 319"/>
                <a:gd name="T34" fmla="*/ 192 w 328"/>
                <a:gd name="T35" fmla="*/ 164 h 319"/>
                <a:gd name="T36" fmla="*/ 168 w 328"/>
                <a:gd name="T37" fmla="*/ 182 h 319"/>
                <a:gd name="T38" fmla="*/ 151 w 328"/>
                <a:gd name="T39" fmla="*/ 190 h 319"/>
                <a:gd name="T40" fmla="*/ 147 w 328"/>
                <a:gd name="T41" fmla="*/ 204 h 319"/>
                <a:gd name="T42" fmla="*/ 135 w 328"/>
                <a:gd name="T43" fmla="*/ 237 h 319"/>
                <a:gd name="T44" fmla="*/ 97 w 328"/>
                <a:gd name="T45" fmla="*/ 293 h 319"/>
                <a:gd name="T46" fmla="*/ 70 w 328"/>
                <a:gd name="T47" fmla="*/ 319 h 319"/>
                <a:gd name="T48" fmla="*/ 49 w 328"/>
                <a:gd name="T49" fmla="*/ 31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8" h="319">
                  <a:moveTo>
                    <a:pt x="49" y="314"/>
                  </a:moveTo>
                  <a:cubicBezTo>
                    <a:pt x="26" y="309"/>
                    <a:pt x="15" y="296"/>
                    <a:pt x="5" y="263"/>
                  </a:cubicBezTo>
                  <a:cubicBezTo>
                    <a:pt x="1" y="247"/>
                    <a:pt x="0" y="237"/>
                    <a:pt x="3" y="230"/>
                  </a:cubicBezTo>
                  <a:cubicBezTo>
                    <a:pt x="8" y="215"/>
                    <a:pt x="35" y="176"/>
                    <a:pt x="52" y="157"/>
                  </a:cubicBezTo>
                  <a:cubicBezTo>
                    <a:pt x="61" y="147"/>
                    <a:pt x="70" y="136"/>
                    <a:pt x="73" y="132"/>
                  </a:cubicBezTo>
                  <a:cubicBezTo>
                    <a:pt x="76" y="128"/>
                    <a:pt x="83" y="123"/>
                    <a:pt x="89" y="122"/>
                  </a:cubicBezTo>
                  <a:cubicBezTo>
                    <a:pt x="100" y="119"/>
                    <a:pt x="135" y="96"/>
                    <a:pt x="135" y="91"/>
                  </a:cubicBezTo>
                  <a:cubicBezTo>
                    <a:pt x="135" y="87"/>
                    <a:pt x="117" y="94"/>
                    <a:pt x="96" y="106"/>
                  </a:cubicBezTo>
                  <a:cubicBezTo>
                    <a:pt x="59" y="128"/>
                    <a:pt x="64" y="93"/>
                    <a:pt x="104" y="46"/>
                  </a:cubicBezTo>
                  <a:cubicBezTo>
                    <a:pt x="122" y="26"/>
                    <a:pt x="126" y="23"/>
                    <a:pt x="139" y="24"/>
                  </a:cubicBezTo>
                  <a:cubicBezTo>
                    <a:pt x="177" y="25"/>
                    <a:pt x="220" y="18"/>
                    <a:pt x="234" y="9"/>
                  </a:cubicBezTo>
                  <a:cubicBezTo>
                    <a:pt x="242" y="3"/>
                    <a:pt x="250" y="0"/>
                    <a:pt x="254" y="2"/>
                  </a:cubicBezTo>
                  <a:cubicBezTo>
                    <a:pt x="258" y="3"/>
                    <a:pt x="269" y="5"/>
                    <a:pt x="279" y="5"/>
                  </a:cubicBezTo>
                  <a:cubicBezTo>
                    <a:pt x="300" y="6"/>
                    <a:pt x="317" y="15"/>
                    <a:pt x="324" y="30"/>
                  </a:cubicBezTo>
                  <a:cubicBezTo>
                    <a:pt x="328" y="39"/>
                    <a:pt x="327" y="42"/>
                    <a:pt x="303" y="66"/>
                  </a:cubicBezTo>
                  <a:cubicBezTo>
                    <a:pt x="288" y="80"/>
                    <a:pt x="274" y="94"/>
                    <a:pt x="271" y="98"/>
                  </a:cubicBezTo>
                  <a:cubicBezTo>
                    <a:pt x="257" y="113"/>
                    <a:pt x="221" y="140"/>
                    <a:pt x="213" y="142"/>
                  </a:cubicBezTo>
                  <a:cubicBezTo>
                    <a:pt x="208" y="143"/>
                    <a:pt x="199" y="152"/>
                    <a:pt x="192" y="164"/>
                  </a:cubicBezTo>
                  <a:cubicBezTo>
                    <a:pt x="182" y="182"/>
                    <a:pt x="180" y="184"/>
                    <a:pt x="168" y="182"/>
                  </a:cubicBezTo>
                  <a:cubicBezTo>
                    <a:pt x="158" y="181"/>
                    <a:pt x="155" y="182"/>
                    <a:pt x="151" y="190"/>
                  </a:cubicBezTo>
                  <a:cubicBezTo>
                    <a:pt x="149" y="195"/>
                    <a:pt x="147" y="202"/>
                    <a:pt x="147" y="204"/>
                  </a:cubicBezTo>
                  <a:cubicBezTo>
                    <a:pt x="147" y="206"/>
                    <a:pt x="141" y="221"/>
                    <a:pt x="135" y="237"/>
                  </a:cubicBezTo>
                  <a:cubicBezTo>
                    <a:pt x="126" y="259"/>
                    <a:pt x="116" y="272"/>
                    <a:pt x="97" y="293"/>
                  </a:cubicBezTo>
                  <a:cubicBezTo>
                    <a:pt x="82" y="307"/>
                    <a:pt x="70" y="319"/>
                    <a:pt x="70" y="319"/>
                  </a:cubicBezTo>
                  <a:cubicBezTo>
                    <a:pt x="69" y="319"/>
                    <a:pt x="60" y="317"/>
                    <a:pt x="49" y="3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75">
              <a:extLst>
                <a:ext uri="{FF2B5EF4-FFF2-40B4-BE49-F238E27FC236}">
                  <a16:creationId xmlns:a16="http://schemas.microsoft.com/office/drawing/2014/main" id="{56B7FDAC-BB62-4A25-AC0E-E8D1B09AF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275" y="2860675"/>
              <a:ext cx="1196975" cy="1476375"/>
            </a:xfrm>
            <a:custGeom>
              <a:avLst/>
              <a:gdLst>
                <a:gd name="T0" fmla="*/ 510 w 1509"/>
                <a:gd name="T1" fmla="*/ 1808 h 1860"/>
                <a:gd name="T2" fmla="*/ 368 w 1509"/>
                <a:gd name="T3" fmla="*/ 1826 h 1860"/>
                <a:gd name="T4" fmla="*/ 281 w 1509"/>
                <a:gd name="T5" fmla="*/ 1785 h 1860"/>
                <a:gd name="T6" fmla="*/ 139 w 1509"/>
                <a:gd name="T7" fmla="*/ 1660 h 1860"/>
                <a:gd name="T8" fmla="*/ 123 w 1509"/>
                <a:gd name="T9" fmla="*/ 1520 h 1860"/>
                <a:gd name="T10" fmla="*/ 91 w 1509"/>
                <a:gd name="T11" fmla="*/ 1251 h 1860"/>
                <a:gd name="T12" fmla="*/ 119 w 1509"/>
                <a:gd name="T13" fmla="*/ 1194 h 1860"/>
                <a:gd name="T14" fmla="*/ 93 w 1509"/>
                <a:gd name="T15" fmla="*/ 1074 h 1860"/>
                <a:gd name="T16" fmla="*/ 52 w 1509"/>
                <a:gd name="T17" fmla="*/ 967 h 1860"/>
                <a:gd name="T18" fmla="*/ 29 w 1509"/>
                <a:gd name="T19" fmla="*/ 918 h 1860"/>
                <a:gd name="T20" fmla="*/ 134 w 1509"/>
                <a:gd name="T21" fmla="*/ 818 h 1860"/>
                <a:gd name="T22" fmla="*/ 169 w 1509"/>
                <a:gd name="T23" fmla="*/ 626 h 1860"/>
                <a:gd name="T24" fmla="*/ 34 w 1509"/>
                <a:gd name="T25" fmla="*/ 457 h 1860"/>
                <a:gd name="T26" fmla="*/ 57 w 1509"/>
                <a:gd name="T27" fmla="*/ 395 h 1860"/>
                <a:gd name="T28" fmla="*/ 75 w 1509"/>
                <a:gd name="T29" fmla="*/ 317 h 1860"/>
                <a:gd name="T30" fmla="*/ 33 w 1509"/>
                <a:gd name="T31" fmla="*/ 184 h 1860"/>
                <a:gd name="T32" fmla="*/ 0 w 1509"/>
                <a:gd name="T33" fmla="*/ 71 h 1860"/>
                <a:gd name="T34" fmla="*/ 112 w 1509"/>
                <a:gd name="T35" fmla="*/ 29 h 1860"/>
                <a:gd name="T36" fmla="*/ 227 w 1509"/>
                <a:gd name="T37" fmla="*/ 0 h 1860"/>
                <a:gd name="T38" fmla="*/ 366 w 1509"/>
                <a:gd name="T39" fmla="*/ 104 h 1860"/>
                <a:gd name="T40" fmla="*/ 494 w 1509"/>
                <a:gd name="T41" fmla="*/ 136 h 1860"/>
                <a:gd name="T42" fmla="*/ 514 w 1509"/>
                <a:gd name="T43" fmla="*/ 269 h 1860"/>
                <a:gd name="T44" fmla="*/ 549 w 1509"/>
                <a:gd name="T45" fmla="*/ 336 h 1860"/>
                <a:gd name="T46" fmla="*/ 642 w 1509"/>
                <a:gd name="T47" fmla="*/ 370 h 1860"/>
                <a:gd name="T48" fmla="*/ 699 w 1509"/>
                <a:gd name="T49" fmla="*/ 329 h 1860"/>
                <a:gd name="T50" fmla="*/ 724 w 1509"/>
                <a:gd name="T51" fmla="*/ 214 h 1860"/>
                <a:gd name="T52" fmla="*/ 745 w 1509"/>
                <a:gd name="T53" fmla="*/ 146 h 1860"/>
                <a:gd name="T54" fmla="*/ 793 w 1509"/>
                <a:gd name="T55" fmla="*/ 262 h 1860"/>
                <a:gd name="T56" fmla="*/ 838 w 1509"/>
                <a:gd name="T57" fmla="*/ 296 h 1860"/>
                <a:gd name="T58" fmla="*/ 874 w 1509"/>
                <a:gd name="T59" fmla="*/ 382 h 1860"/>
                <a:gd name="T60" fmla="*/ 907 w 1509"/>
                <a:gd name="T61" fmla="*/ 528 h 1860"/>
                <a:gd name="T62" fmla="*/ 960 w 1509"/>
                <a:gd name="T63" fmla="*/ 621 h 1860"/>
                <a:gd name="T64" fmla="*/ 965 w 1509"/>
                <a:gd name="T65" fmla="*/ 696 h 1860"/>
                <a:gd name="T66" fmla="*/ 889 w 1509"/>
                <a:gd name="T67" fmla="*/ 701 h 1860"/>
                <a:gd name="T68" fmla="*/ 795 w 1509"/>
                <a:gd name="T69" fmla="*/ 713 h 1860"/>
                <a:gd name="T70" fmla="*/ 760 w 1509"/>
                <a:gd name="T71" fmla="*/ 773 h 1860"/>
                <a:gd name="T72" fmla="*/ 807 w 1509"/>
                <a:gd name="T73" fmla="*/ 878 h 1860"/>
                <a:gd name="T74" fmla="*/ 875 w 1509"/>
                <a:gd name="T75" fmla="*/ 946 h 1860"/>
                <a:gd name="T76" fmla="*/ 931 w 1509"/>
                <a:gd name="T77" fmla="*/ 1002 h 1860"/>
                <a:gd name="T78" fmla="*/ 1040 w 1509"/>
                <a:gd name="T79" fmla="*/ 1016 h 1860"/>
                <a:gd name="T80" fmla="*/ 1069 w 1509"/>
                <a:gd name="T81" fmla="*/ 952 h 1860"/>
                <a:gd name="T82" fmla="*/ 1440 w 1509"/>
                <a:gd name="T83" fmla="*/ 838 h 1860"/>
                <a:gd name="T84" fmla="*/ 1509 w 1509"/>
                <a:gd name="T85" fmla="*/ 865 h 1860"/>
                <a:gd name="T86" fmla="*/ 1401 w 1509"/>
                <a:gd name="T87" fmla="*/ 1010 h 1860"/>
                <a:gd name="T88" fmla="*/ 1210 w 1509"/>
                <a:gd name="T89" fmla="*/ 1128 h 1860"/>
                <a:gd name="T90" fmla="*/ 951 w 1509"/>
                <a:gd name="T91" fmla="*/ 1225 h 1860"/>
                <a:gd name="T92" fmla="*/ 911 w 1509"/>
                <a:gd name="T93" fmla="*/ 1328 h 1860"/>
                <a:gd name="T94" fmla="*/ 804 w 1509"/>
                <a:gd name="T95" fmla="*/ 1484 h 1860"/>
                <a:gd name="T96" fmla="*/ 641 w 1509"/>
                <a:gd name="T97" fmla="*/ 1713 h 1860"/>
                <a:gd name="T98" fmla="*/ 817 w 1509"/>
                <a:gd name="T99" fmla="*/ 1492 h 1860"/>
                <a:gd name="T100" fmla="*/ 915 w 1509"/>
                <a:gd name="T101" fmla="*/ 1370 h 1860"/>
                <a:gd name="T102" fmla="*/ 1069 w 1509"/>
                <a:gd name="T103" fmla="*/ 1274 h 1860"/>
                <a:gd name="T104" fmla="*/ 1140 w 1509"/>
                <a:gd name="T105" fmla="*/ 1375 h 1860"/>
                <a:gd name="T106" fmla="*/ 928 w 1509"/>
                <a:gd name="T107" fmla="*/ 1457 h 1860"/>
                <a:gd name="T108" fmla="*/ 878 w 1509"/>
                <a:gd name="T109" fmla="*/ 1537 h 1860"/>
                <a:gd name="T110" fmla="*/ 807 w 1509"/>
                <a:gd name="T111" fmla="*/ 1636 h 1860"/>
                <a:gd name="T112" fmla="*/ 764 w 1509"/>
                <a:gd name="T113" fmla="*/ 1791 h 1860"/>
                <a:gd name="T114" fmla="*/ 650 w 1509"/>
                <a:gd name="T115" fmla="*/ 1845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09" h="1860">
                  <a:moveTo>
                    <a:pt x="536" y="1848"/>
                  </a:moveTo>
                  <a:cubicBezTo>
                    <a:pt x="532" y="1842"/>
                    <a:pt x="529" y="1831"/>
                    <a:pt x="528" y="1823"/>
                  </a:cubicBezTo>
                  <a:cubicBezTo>
                    <a:pt x="526" y="1810"/>
                    <a:pt x="525" y="1809"/>
                    <a:pt x="510" y="1808"/>
                  </a:cubicBezTo>
                  <a:cubicBezTo>
                    <a:pt x="493" y="1807"/>
                    <a:pt x="472" y="1815"/>
                    <a:pt x="448" y="1832"/>
                  </a:cubicBezTo>
                  <a:cubicBezTo>
                    <a:pt x="440" y="1838"/>
                    <a:pt x="430" y="1840"/>
                    <a:pt x="408" y="1840"/>
                  </a:cubicBezTo>
                  <a:cubicBezTo>
                    <a:pt x="378" y="1840"/>
                    <a:pt x="378" y="1839"/>
                    <a:pt x="368" y="1826"/>
                  </a:cubicBezTo>
                  <a:cubicBezTo>
                    <a:pt x="363" y="1818"/>
                    <a:pt x="355" y="1812"/>
                    <a:pt x="351" y="1812"/>
                  </a:cubicBezTo>
                  <a:cubicBezTo>
                    <a:pt x="347" y="1812"/>
                    <a:pt x="335" y="1806"/>
                    <a:pt x="323" y="1799"/>
                  </a:cubicBezTo>
                  <a:cubicBezTo>
                    <a:pt x="309" y="1790"/>
                    <a:pt x="296" y="1786"/>
                    <a:pt x="281" y="1785"/>
                  </a:cubicBezTo>
                  <a:cubicBezTo>
                    <a:pt x="247" y="1782"/>
                    <a:pt x="210" y="1769"/>
                    <a:pt x="187" y="1754"/>
                  </a:cubicBezTo>
                  <a:cubicBezTo>
                    <a:pt x="170" y="1742"/>
                    <a:pt x="164" y="1734"/>
                    <a:pt x="154" y="1712"/>
                  </a:cubicBezTo>
                  <a:cubicBezTo>
                    <a:pt x="146" y="1696"/>
                    <a:pt x="141" y="1675"/>
                    <a:pt x="139" y="1660"/>
                  </a:cubicBezTo>
                  <a:cubicBezTo>
                    <a:pt x="138" y="1645"/>
                    <a:pt x="136" y="1628"/>
                    <a:pt x="135" y="1622"/>
                  </a:cubicBezTo>
                  <a:cubicBezTo>
                    <a:pt x="134" y="1615"/>
                    <a:pt x="131" y="1592"/>
                    <a:pt x="129" y="1572"/>
                  </a:cubicBezTo>
                  <a:cubicBezTo>
                    <a:pt x="126" y="1551"/>
                    <a:pt x="124" y="1527"/>
                    <a:pt x="123" y="1520"/>
                  </a:cubicBezTo>
                  <a:cubicBezTo>
                    <a:pt x="122" y="1512"/>
                    <a:pt x="120" y="1497"/>
                    <a:pt x="119" y="1488"/>
                  </a:cubicBezTo>
                  <a:cubicBezTo>
                    <a:pt x="118" y="1478"/>
                    <a:pt x="111" y="1423"/>
                    <a:pt x="105" y="1366"/>
                  </a:cubicBezTo>
                  <a:cubicBezTo>
                    <a:pt x="98" y="1308"/>
                    <a:pt x="92" y="1257"/>
                    <a:pt x="91" y="1251"/>
                  </a:cubicBezTo>
                  <a:cubicBezTo>
                    <a:pt x="89" y="1242"/>
                    <a:pt x="90" y="1240"/>
                    <a:pt x="101" y="1238"/>
                  </a:cubicBezTo>
                  <a:cubicBezTo>
                    <a:pt x="112" y="1236"/>
                    <a:pt x="113" y="1235"/>
                    <a:pt x="111" y="1223"/>
                  </a:cubicBezTo>
                  <a:cubicBezTo>
                    <a:pt x="109" y="1214"/>
                    <a:pt x="110" y="1207"/>
                    <a:pt x="119" y="1194"/>
                  </a:cubicBezTo>
                  <a:cubicBezTo>
                    <a:pt x="125" y="1185"/>
                    <a:pt x="130" y="1173"/>
                    <a:pt x="130" y="1168"/>
                  </a:cubicBezTo>
                  <a:cubicBezTo>
                    <a:pt x="130" y="1162"/>
                    <a:pt x="123" y="1142"/>
                    <a:pt x="114" y="1124"/>
                  </a:cubicBezTo>
                  <a:cubicBezTo>
                    <a:pt x="105" y="1105"/>
                    <a:pt x="96" y="1082"/>
                    <a:pt x="93" y="1074"/>
                  </a:cubicBezTo>
                  <a:cubicBezTo>
                    <a:pt x="91" y="1065"/>
                    <a:pt x="86" y="1053"/>
                    <a:pt x="82" y="1048"/>
                  </a:cubicBezTo>
                  <a:cubicBezTo>
                    <a:pt x="78" y="1041"/>
                    <a:pt x="76" y="1032"/>
                    <a:pt x="76" y="1019"/>
                  </a:cubicBezTo>
                  <a:cubicBezTo>
                    <a:pt x="77" y="998"/>
                    <a:pt x="67" y="975"/>
                    <a:pt x="52" y="967"/>
                  </a:cubicBezTo>
                  <a:cubicBezTo>
                    <a:pt x="48" y="965"/>
                    <a:pt x="45" y="959"/>
                    <a:pt x="45" y="952"/>
                  </a:cubicBezTo>
                  <a:cubicBezTo>
                    <a:pt x="45" y="946"/>
                    <a:pt x="41" y="937"/>
                    <a:pt x="37" y="932"/>
                  </a:cubicBezTo>
                  <a:cubicBezTo>
                    <a:pt x="32" y="926"/>
                    <a:pt x="29" y="920"/>
                    <a:pt x="29" y="918"/>
                  </a:cubicBezTo>
                  <a:cubicBezTo>
                    <a:pt x="29" y="912"/>
                    <a:pt x="48" y="894"/>
                    <a:pt x="71" y="880"/>
                  </a:cubicBezTo>
                  <a:cubicBezTo>
                    <a:pt x="82" y="874"/>
                    <a:pt x="96" y="861"/>
                    <a:pt x="103" y="853"/>
                  </a:cubicBezTo>
                  <a:cubicBezTo>
                    <a:pt x="110" y="844"/>
                    <a:pt x="124" y="829"/>
                    <a:pt x="134" y="818"/>
                  </a:cubicBezTo>
                  <a:cubicBezTo>
                    <a:pt x="146" y="805"/>
                    <a:pt x="157" y="787"/>
                    <a:pt x="167" y="763"/>
                  </a:cubicBezTo>
                  <a:cubicBezTo>
                    <a:pt x="180" y="730"/>
                    <a:pt x="181" y="724"/>
                    <a:pt x="180" y="693"/>
                  </a:cubicBezTo>
                  <a:cubicBezTo>
                    <a:pt x="180" y="668"/>
                    <a:pt x="177" y="650"/>
                    <a:pt x="169" y="626"/>
                  </a:cubicBezTo>
                  <a:cubicBezTo>
                    <a:pt x="163" y="608"/>
                    <a:pt x="157" y="589"/>
                    <a:pt x="155" y="583"/>
                  </a:cubicBezTo>
                  <a:cubicBezTo>
                    <a:pt x="151" y="564"/>
                    <a:pt x="115" y="526"/>
                    <a:pt x="90" y="512"/>
                  </a:cubicBezTo>
                  <a:cubicBezTo>
                    <a:pt x="59" y="496"/>
                    <a:pt x="35" y="472"/>
                    <a:pt x="34" y="457"/>
                  </a:cubicBezTo>
                  <a:cubicBezTo>
                    <a:pt x="33" y="450"/>
                    <a:pt x="36" y="438"/>
                    <a:pt x="39" y="429"/>
                  </a:cubicBezTo>
                  <a:cubicBezTo>
                    <a:pt x="43" y="421"/>
                    <a:pt x="47" y="411"/>
                    <a:pt x="47" y="408"/>
                  </a:cubicBezTo>
                  <a:cubicBezTo>
                    <a:pt x="48" y="404"/>
                    <a:pt x="52" y="399"/>
                    <a:pt x="57" y="395"/>
                  </a:cubicBezTo>
                  <a:cubicBezTo>
                    <a:pt x="63" y="390"/>
                    <a:pt x="65" y="384"/>
                    <a:pt x="65" y="369"/>
                  </a:cubicBezTo>
                  <a:cubicBezTo>
                    <a:pt x="65" y="356"/>
                    <a:pt x="67" y="348"/>
                    <a:pt x="73" y="342"/>
                  </a:cubicBezTo>
                  <a:cubicBezTo>
                    <a:pt x="80" y="334"/>
                    <a:pt x="80" y="332"/>
                    <a:pt x="75" y="317"/>
                  </a:cubicBezTo>
                  <a:cubicBezTo>
                    <a:pt x="72" y="308"/>
                    <a:pt x="68" y="296"/>
                    <a:pt x="67" y="290"/>
                  </a:cubicBezTo>
                  <a:cubicBezTo>
                    <a:pt x="65" y="278"/>
                    <a:pt x="55" y="257"/>
                    <a:pt x="43" y="242"/>
                  </a:cubicBezTo>
                  <a:cubicBezTo>
                    <a:pt x="34" y="231"/>
                    <a:pt x="33" y="225"/>
                    <a:pt x="33" y="184"/>
                  </a:cubicBezTo>
                  <a:cubicBezTo>
                    <a:pt x="33" y="151"/>
                    <a:pt x="32" y="137"/>
                    <a:pt x="28" y="132"/>
                  </a:cubicBezTo>
                  <a:cubicBezTo>
                    <a:pt x="25" y="129"/>
                    <a:pt x="17" y="113"/>
                    <a:pt x="11" y="98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20" y="30"/>
                    <a:pt x="21" y="29"/>
                    <a:pt x="39" y="26"/>
                  </a:cubicBezTo>
                  <a:cubicBezTo>
                    <a:pt x="69" y="22"/>
                    <a:pt x="95" y="23"/>
                    <a:pt x="112" y="29"/>
                  </a:cubicBezTo>
                  <a:cubicBezTo>
                    <a:pt x="135" y="37"/>
                    <a:pt x="167" y="40"/>
                    <a:pt x="180" y="35"/>
                  </a:cubicBezTo>
                  <a:cubicBezTo>
                    <a:pt x="186" y="33"/>
                    <a:pt x="198" y="24"/>
                    <a:pt x="206" y="15"/>
                  </a:cubicBezTo>
                  <a:cubicBezTo>
                    <a:pt x="215" y="7"/>
                    <a:pt x="224" y="0"/>
                    <a:pt x="227" y="0"/>
                  </a:cubicBezTo>
                  <a:cubicBezTo>
                    <a:pt x="234" y="0"/>
                    <a:pt x="311" y="40"/>
                    <a:pt x="337" y="58"/>
                  </a:cubicBezTo>
                  <a:cubicBezTo>
                    <a:pt x="356" y="71"/>
                    <a:pt x="360" y="75"/>
                    <a:pt x="360" y="84"/>
                  </a:cubicBezTo>
                  <a:cubicBezTo>
                    <a:pt x="359" y="89"/>
                    <a:pt x="362" y="98"/>
                    <a:pt x="366" y="104"/>
                  </a:cubicBezTo>
                  <a:cubicBezTo>
                    <a:pt x="372" y="113"/>
                    <a:pt x="377" y="114"/>
                    <a:pt x="414" y="119"/>
                  </a:cubicBezTo>
                  <a:cubicBezTo>
                    <a:pt x="436" y="122"/>
                    <a:pt x="464" y="127"/>
                    <a:pt x="474" y="130"/>
                  </a:cubicBezTo>
                  <a:cubicBezTo>
                    <a:pt x="494" y="136"/>
                    <a:pt x="494" y="136"/>
                    <a:pt x="494" y="136"/>
                  </a:cubicBezTo>
                  <a:cubicBezTo>
                    <a:pt x="491" y="158"/>
                    <a:pt x="491" y="158"/>
                    <a:pt x="491" y="158"/>
                  </a:cubicBezTo>
                  <a:cubicBezTo>
                    <a:pt x="488" y="180"/>
                    <a:pt x="491" y="193"/>
                    <a:pt x="510" y="246"/>
                  </a:cubicBezTo>
                  <a:cubicBezTo>
                    <a:pt x="512" y="252"/>
                    <a:pt x="514" y="262"/>
                    <a:pt x="514" y="269"/>
                  </a:cubicBezTo>
                  <a:cubicBezTo>
                    <a:pt x="513" y="275"/>
                    <a:pt x="517" y="283"/>
                    <a:pt x="523" y="290"/>
                  </a:cubicBezTo>
                  <a:cubicBezTo>
                    <a:pt x="529" y="295"/>
                    <a:pt x="537" y="308"/>
                    <a:pt x="541" y="318"/>
                  </a:cubicBezTo>
                  <a:cubicBezTo>
                    <a:pt x="549" y="336"/>
                    <a:pt x="549" y="336"/>
                    <a:pt x="549" y="336"/>
                  </a:cubicBezTo>
                  <a:cubicBezTo>
                    <a:pt x="569" y="333"/>
                    <a:pt x="569" y="333"/>
                    <a:pt x="569" y="333"/>
                  </a:cubicBezTo>
                  <a:cubicBezTo>
                    <a:pt x="588" y="331"/>
                    <a:pt x="589" y="331"/>
                    <a:pt x="610" y="349"/>
                  </a:cubicBezTo>
                  <a:cubicBezTo>
                    <a:pt x="621" y="359"/>
                    <a:pt x="636" y="368"/>
                    <a:pt x="642" y="370"/>
                  </a:cubicBezTo>
                  <a:cubicBezTo>
                    <a:pt x="648" y="371"/>
                    <a:pt x="653" y="374"/>
                    <a:pt x="653" y="376"/>
                  </a:cubicBezTo>
                  <a:cubicBezTo>
                    <a:pt x="653" y="383"/>
                    <a:pt x="661" y="379"/>
                    <a:pt x="678" y="363"/>
                  </a:cubicBezTo>
                  <a:cubicBezTo>
                    <a:pt x="691" y="350"/>
                    <a:pt x="697" y="341"/>
                    <a:pt x="699" y="329"/>
                  </a:cubicBezTo>
                  <a:cubicBezTo>
                    <a:pt x="701" y="317"/>
                    <a:pt x="704" y="311"/>
                    <a:pt x="710" y="309"/>
                  </a:cubicBezTo>
                  <a:cubicBezTo>
                    <a:pt x="716" y="306"/>
                    <a:pt x="721" y="298"/>
                    <a:pt x="725" y="287"/>
                  </a:cubicBezTo>
                  <a:cubicBezTo>
                    <a:pt x="731" y="267"/>
                    <a:pt x="730" y="226"/>
                    <a:pt x="724" y="214"/>
                  </a:cubicBezTo>
                  <a:cubicBezTo>
                    <a:pt x="721" y="209"/>
                    <a:pt x="720" y="204"/>
                    <a:pt x="720" y="202"/>
                  </a:cubicBezTo>
                  <a:cubicBezTo>
                    <a:pt x="721" y="199"/>
                    <a:pt x="723" y="188"/>
                    <a:pt x="725" y="176"/>
                  </a:cubicBezTo>
                  <a:cubicBezTo>
                    <a:pt x="729" y="156"/>
                    <a:pt x="739" y="142"/>
                    <a:pt x="745" y="146"/>
                  </a:cubicBezTo>
                  <a:cubicBezTo>
                    <a:pt x="747" y="147"/>
                    <a:pt x="749" y="154"/>
                    <a:pt x="751" y="163"/>
                  </a:cubicBezTo>
                  <a:cubicBezTo>
                    <a:pt x="754" y="181"/>
                    <a:pt x="771" y="212"/>
                    <a:pt x="778" y="212"/>
                  </a:cubicBezTo>
                  <a:cubicBezTo>
                    <a:pt x="783" y="212"/>
                    <a:pt x="795" y="252"/>
                    <a:pt x="793" y="262"/>
                  </a:cubicBezTo>
                  <a:cubicBezTo>
                    <a:pt x="790" y="272"/>
                    <a:pt x="794" y="274"/>
                    <a:pt x="816" y="272"/>
                  </a:cubicBezTo>
                  <a:cubicBezTo>
                    <a:pt x="839" y="271"/>
                    <a:pt x="839" y="271"/>
                    <a:pt x="839" y="271"/>
                  </a:cubicBezTo>
                  <a:cubicBezTo>
                    <a:pt x="838" y="296"/>
                    <a:pt x="838" y="296"/>
                    <a:pt x="838" y="296"/>
                  </a:cubicBezTo>
                  <a:cubicBezTo>
                    <a:pt x="838" y="310"/>
                    <a:pt x="836" y="328"/>
                    <a:pt x="833" y="335"/>
                  </a:cubicBezTo>
                  <a:cubicBezTo>
                    <a:pt x="831" y="344"/>
                    <a:pt x="830" y="351"/>
                    <a:pt x="833" y="356"/>
                  </a:cubicBezTo>
                  <a:cubicBezTo>
                    <a:pt x="838" y="364"/>
                    <a:pt x="859" y="378"/>
                    <a:pt x="874" y="382"/>
                  </a:cubicBezTo>
                  <a:cubicBezTo>
                    <a:pt x="887" y="385"/>
                    <a:pt x="888" y="389"/>
                    <a:pt x="891" y="435"/>
                  </a:cubicBezTo>
                  <a:cubicBezTo>
                    <a:pt x="892" y="456"/>
                    <a:pt x="896" y="482"/>
                    <a:pt x="899" y="493"/>
                  </a:cubicBezTo>
                  <a:cubicBezTo>
                    <a:pt x="902" y="504"/>
                    <a:pt x="905" y="520"/>
                    <a:pt x="907" y="528"/>
                  </a:cubicBezTo>
                  <a:cubicBezTo>
                    <a:pt x="908" y="537"/>
                    <a:pt x="913" y="545"/>
                    <a:pt x="921" y="551"/>
                  </a:cubicBezTo>
                  <a:cubicBezTo>
                    <a:pt x="933" y="560"/>
                    <a:pt x="953" y="595"/>
                    <a:pt x="953" y="608"/>
                  </a:cubicBezTo>
                  <a:cubicBezTo>
                    <a:pt x="953" y="611"/>
                    <a:pt x="956" y="617"/>
                    <a:pt x="960" y="621"/>
                  </a:cubicBezTo>
                  <a:cubicBezTo>
                    <a:pt x="964" y="625"/>
                    <a:pt x="971" y="635"/>
                    <a:pt x="975" y="643"/>
                  </a:cubicBezTo>
                  <a:cubicBezTo>
                    <a:pt x="981" y="658"/>
                    <a:pt x="981" y="659"/>
                    <a:pt x="973" y="678"/>
                  </a:cubicBezTo>
                  <a:cubicBezTo>
                    <a:pt x="965" y="696"/>
                    <a:pt x="965" y="696"/>
                    <a:pt x="965" y="696"/>
                  </a:cubicBezTo>
                  <a:cubicBezTo>
                    <a:pt x="944" y="694"/>
                    <a:pt x="944" y="694"/>
                    <a:pt x="944" y="694"/>
                  </a:cubicBezTo>
                  <a:cubicBezTo>
                    <a:pt x="932" y="693"/>
                    <a:pt x="917" y="691"/>
                    <a:pt x="911" y="689"/>
                  </a:cubicBezTo>
                  <a:cubicBezTo>
                    <a:pt x="900" y="687"/>
                    <a:pt x="897" y="688"/>
                    <a:pt x="889" y="701"/>
                  </a:cubicBezTo>
                  <a:cubicBezTo>
                    <a:pt x="878" y="717"/>
                    <a:pt x="871" y="719"/>
                    <a:pt x="860" y="709"/>
                  </a:cubicBezTo>
                  <a:cubicBezTo>
                    <a:pt x="857" y="706"/>
                    <a:pt x="842" y="701"/>
                    <a:pt x="829" y="698"/>
                  </a:cubicBezTo>
                  <a:cubicBezTo>
                    <a:pt x="802" y="692"/>
                    <a:pt x="800" y="694"/>
                    <a:pt x="795" y="713"/>
                  </a:cubicBezTo>
                  <a:cubicBezTo>
                    <a:pt x="794" y="719"/>
                    <a:pt x="788" y="726"/>
                    <a:pt x="783" y="728"/>
                  </a:cubicBezTo>
                  <a:cubicBezTo>
                    <a:pt x="775" y="732"/>
                    <a:pt x="773" y="736"/>
                    <a:pt x="773" y="746"/>
                  </a:cubicBezTo>
                  <a:cubicBezTo>
                    <a:pt x="773" y="756"/>
                    <a:pt x="769" y="763"/>
                    <a:pt x="760" y="773"/>
                  </a:cubicBezTo>
                  <a:cubicBezTo>
                    <a:pt x="750" y="784"/>
                    <a:pt x="748" y="788"/>
                    <a:pt x="750" y="802"/>
                  </a:cubicBezTo>
                  <a:cubicBezTo>
                    <a:pt x="751" y="811"/>
                    <a:pt x="755" y="823"/>
                    <a:pt x="758" y="828"/>
                  </a:cubicBezTo>
                  <a:cubicBezTo>
                    <a:pt x="767" y="846"/>
                    <a:pt x="791" y="870"/>
                    <a:pt x="807" y="878"/>
                  </a:cubicBezTo>
                  <a:cubicBezTo>
                    <a:pt x="825" y="886"/>
                    <a:pt x="827" y="896"/>
                    <a:pt x="820" y="919"/>
                  </a:cubicBezTo>
                  <a:cubicBezTo>
                    <a:pt x="815" y="931"/>
                    <a:pt x="816" y="933"/>
                    <a:pt x="826" y="942"/>
                  </a:cubicBezTo>
                  <a:cubicBezTo>
                    <a:pt x="838" y="952"/>
                    <a:pt x="852" y="953"/>
                    <a:pt x="875" y="946"/>
                  </a:cubicBezTo>
                  <a:cubicBezTo>
                    <a:pt x="883" y="943"/>
                    <a:pt x="884" y="945"/>
                    <a:pt x="886" y="964"/>
                  </a:cubicBezTo>
                  <a:cubicBezTo>
                    <a:pt x="888" y="978"/>
                    <a:pt x="892" y="987"/>
                    <a:pt x="899" y="994"/>
                  </a:cubicBezTo>
                  <a:cubicBezTo>
                    <a:pt x="908" y="1004"/>
                    <a:pt x="911" y="1004"/>
                    <a:pt x="931" y="1002"/>
                  </a:cubicBezTo>
                  <a:cubicBezTo>
                    <a:pt x="950" y="999"/>
                    <a:pt x="955" y="1000"/>
                    <a:pt x="961" y="1006"/>
                  </a:cubicBezTo>
                  <a:cubicBezTo>
                    <a:pt x="966" y="1010"/>
                    <a:pt x="972" y="1014"/>
                    <a:pt x="976" y="1014"/>
                  </a:cubicBezTo>
                  <a:cubicBezTo>
                    <a:pt x="995" y="1018"/>
                    <a:pt x="1035" y="1019"/>
                    <a:pt x="1040" y="1016"/>
                  </a:cubicBezTo>
                  <a:cubicBezTo>
                    <a:pt x="1043" y="1014"/>
                    <a:pt x="1046" y="1005"/>
                    <a:pt x="1047" y="995"/>
                  </a:cubicBezTo>
                  <a:cubicBezTo>
                    <a:pt x="1049" y="973"/>
                    <a:pt x="1052" y="946"/>
                    <a:pt x="1053" y="944"/>
                  </a:cubicBezTo>
                  <a:cubicBezTo>
                    <a:pt x="1053" y="944"/>
                    <a:pt x="1060" y="947"/>
                    <a:pt x="1069" y="952"/>
                  </a:cubicBezTo>
                  <a:cubicBezTo>
                    <a:pt x="1082" y="958"/>
                    <a:pt x="1090" y="960"/>
                    <a:pt x="1102" y="958"/>
                  </a:cubicBezTo>
                  <a:cubicBezTo>
                    <a:pt x="1120" y="956"/>
                    <a:pt x="1184" y="934"/>
                    <a:pt x="1251" y="908"/>
                  </a:cubicBezTo>
                  <a:cubicBezTo>
                    <a:pt x="1354" y="867"/>
                    <a:pt x="1417" y="844"/>
                    <a:pt x="1440" y="838"/>
                  </a:cubicBezTo>
                  <a:cubicBezTo>
                    <a:pt x="1455" y="834"/>
                    <a:pt x="1469" y="829"/>
                    <a:pt x="1472" y="827"/>
                  </a:cubicBezTo>
                  <a:cubicBezTo>
                    <a:pt x="1475" y="824"/>
                    <a:pt x="1478" y="824"/>
                    <a:pt x="1480" y="826"/>
                  </a:cubicBezTo>
                  <a:cubicBezTo>
                    <a:pt x="1490" y="837"/>
                    <a:pt x="1509" y="863"/>
                    <a:pt x="1509" y="865"/>
                  </a:cubicBezTo>
                  <a:cubicBezTo>
                    <a:pt x="1509" y="866"/>
                    <a:pt x="1498" y="876"/>
                    <a:pt x="1484" y="886"/>
                  </a:cubicBezTo>
                  <a:cubicBezTo>
                    <a:pt x="1447" y="914"/>
                    <a:pt x="1425" y="939"/>
                    <a:pt x="1423" y="956"/>
                  </a:cubicBezTo>
                  <a:cubicBezTo>
                    <a:pt x="1422" y="963"/>
                    <a:pt x="1412" y="988"/>
                    <a:pt x="1401" y="1010"/>
                  </a:cubicBezTo>
                  <a:cubicBezTo>
                    <a:pt x="1390" y="1032"/>
                    <a:pt x="1381" y="1052"/>
                    <a:pt x="1380" y="1055"/>
                  </a:cubicBezTo>
                  <a:cubicBezTo>
                    <a:pt x="1378" y="1063"/>
                    <a:pt x="1312" y="1098"/>
                    <a:pt x="1281" y="1108"/>
                  </a:cubicBezTo>
                  <a:cubicBezTo>
                    <a:pt x="1266" y="1112"/>
                    <a:pt x="1235" y="1121"/>
                    <a:pt x="1210" y="1128"/>
                  </a:cubicBezTo>
                  <a:cubicBezTo>
                    <a:pt x="1185" y="1134"/>
                    <a:pt x="1158" y="1142"/>
                    <a:pt x="1150" y="1146"/>
                  </a:cubicBezTo>
                  <a:cubicBezTo>
                    <a:pt x="1142" y="1149"/>
                    <a:pt x="1111" y="1159"/>
                    <a:pt x="1083" y="1167"/>
                  </a:cubicBezTo>
                  <a:cubicBezTo>
                    <a:pt x="1019" y="1186"/>
                    <a:pt x="961" y="1211"/>
                    <a:pt x="951" y="1225"/>
                  </a:cubicBezTo>
                  <a:cubicBezTo>
                    <a:pt x="947" y="1230"/>
                    <a:pt x="942" y="1243"/>
                    <a:pt x="940" y="1254"/>
                  </a:cubicBezTo>
                  <a:cubicBezTo>
                    <a:pt x="938" y="1265"/>
                    <a:pt x="933" y="1286"/>
                    <a:pt x="928" y="1301"/>
                  </a:cubicBezTo>
                  <a:cubicBezTo>
                    <a:pt x="921" y="1324"/>
                    <a:pt x="919" y="1328"/>
                    <a:pt x="911" y="1328"/>
                  </a:cubicBezTo>
                  <a:cubicBezTo>
                    <a:pt x="892" y="1328"/>
                    <a:pt x="852" y="1372"/>
                    <a:pt x="839" y="1410"/>
                  </a:cubicBezTo>
                  <a:cubicBezTo>
                    <a:pt x="834" y="1421"/>
                    <a:pt x="825" y="1439"/>
                    <a:pt x="818" y="1450"/>
                  </a:cubicBezTo>
                  <a:cubicBezTo>
                    <a:pt x="811" y="1461"/>
                    <a:pt x="805" y="1476"/>
                    <a:pt x="804" y="1484"/>
                  </a:cubicBezTo>
                  <a:cubicBezTo>
                    <a:pt x="799" y="1517"/>
                    <a:pt x="738" y="1617"/>
                    <a:pt x="706" y="1642"/>
                  </a:cubicBezTo>
                  <a:cubicBezTo>
                    <a:pt x="661" y="1678"/>
                    <a:pt x="599" y="1744"/>
                    <a:pt x="605" y="1749"/>
                  </a:cubicBezTo>
                  <a:cubicBezTo>
                    <a:pt x="606" y="1750"/>
                    <a:pt x="622" y="1734"/>
                    <a:pt x="641" y="1713"/>
                  </a:cubicBezTo>
                  <a:cubicBezTo>
                    <a:pt x="659" y="1693"/>
                    <a:pt x="687" y="1667"/>
                    <a:pt x="701" y="1656"/>
                  </a:cubicBezTo>
                  <a:cubicBezTo>
                    <a:pt x="726" y="1637"/>
                    <a:pt x="753" y="1608"/>
                    <a:pt x="771" y="1582"/>
                  </a:cubicBezTo>
                  <a:cubicBezTo>
                    <a:pt x="788" y="1558"/>
                    <a:pt x="817" y="1500"/>
                    <a:pt x="817" y="1492"/>
                  </a:cubicBezTo>
                  <a:cubicBezTo>
                    <a:pt x="817" y="1487"/>
                    <a:pt x="819" y="1479"/>
                    <a:pt x="821" y="1474"/>
                  </a:cubicBezTo>
                  <a:cubicBezTo>
                    <a:pt x="829" y="1460"/>
                    <a:pt x="865" y="1415"/>
                    <a:pt x="881" y="1401"/>
                  </a:cubicBezTo>
                  <a:cubicBezTo>
                    <a:pt x="888" y="1394"/>
                    <a:pt x="904" y="1380"/>
                    <a:pt x="915" y="1370"/>
                  </a:cubicBezTo>
                  <a:cubicBezTo>
                    <a:pt x="926" y="1360"/>
                    <a:pt x="945" y="1345"/>
                    <a:pt x="959" y="1337"/>
                  </a:cubicBezTo>
                  <a:cubicBezTo>
                    <a:pt x="972" y="1329"/>
                    <a:pt x="996" y="1313"/>
                    <a:pt x="1013" y="1302"/>
                  </a:cubicBezTo>
                  <a:cubicBezTo>
                    <a:pt x="1034" y="1287"/>
                    <a:pt x="1051" y="1279"/>
                    <a:pt x="1069" y="1274"/>
                  </a:cubicBezTo>
                  <a:cubicBezTo>
                    <a:pt x="1093" y="1268"/>
                    <a:pt x="1097" y="1268"/>
                    <a:pt x="1119" y="1275"/>
                  </a:cubicBezTo>
                  <a:cubicBezTo>
                    <a:pt x="1138" y="1281"/>
                    <a:pt x="1143" y="1285"/>
                    <a:pt x="1149" y="1296"/>
                  </a:cubicBezTo>
                  <a:cubicBezTo>
                    <a:pt x="1165" y="1326"/>
                    <a:pt x="1163" y="1347"/>
                    <a:pt x="1140" y="1375"/>
                  </a:cubicBezTo>
                  <a:cubicBezTo>
                    <a:pt x="1117" y="1402"/>
                    <a:pt x="1109" y="1407"/>
                    <a:pt x="1086" y="1409"/>
                  </a:cubicBezTo>
                  <a:cubicBezTo>
                    <a:pt x="1040" y="1414"/>
                    <a:pt x="1002" y="1425"/>
                    <a:pt x="989" y="1436"/>
                  </a:cubicBezTo>
                  <a:cubicBezTo>
                    <a:pt x="973" y="1452"/>
                    <a:pt x="959" y="1456"/>
                    <a:pt x="928" y="1457"/>
                  </a:cubicBezTo>
                  <a:cubicBezTo>
                    <a:pt x="890" y="1459"/>
                    <a:pt x="888" y="1462"/>
                    <a:pt x="891" y="1502"/>
                  </a:cubicBezTo>
                  <a:cubicBezTo>
                    <a:pt x="893" y="1534"/>
                    <a:pt x="893" y="1534"/>
                    <a:pt x="893" y="1534"/>
                  </a:cubicBezTo>
                  <a:cubicBezTo>
                    <a:pt x="878" y="1537"/>
                    <a:pt x="878" y="1537"/>
                    <a:pt x="878" y="1537"/>
                  </a:cubicBezTo>
                  <a:cubicBezTo>
                    <a:pt x="870" y="1538"/>
                    <a:pt x="858" y="1538"/>
                    <a:pt x="852" y="1537"/>
                  </a:cubicBezTo>
                  <a:cubicBezTo>
                    <a:pt x="844" y="1536"/>
                    <a:pt x="840" y="1538"/>
                    <a:pt x="835" y="1545"/>
                  </a:cubicBezTo>
                  <a:cubicBezTo>
                    <a:pt x="827" y="1556"/>
                    <a:pt x="810" y="1611"/>
                    <a:pt x="807" y="1636"/>
                  </a:cubicBezTo>
                  <a:cubicBezTo>
                    <a:pt x="806" y="1645"/>
                    <a:pt x="803" y="1665"/>
                    <a:pt x="801" y="1680"/>
                  </a:cubicBezTo>
                  <a:cubicBezTo>
                    <a:pt x="799" y="1694"/>
                    <a:pt x="796" y="1713"/>
                    <a:pt x="795" y="1723"/>
                  </a:cubicBezTo>
                  <a:cubicBezTo>
                    <a:pt x="792" y="1754"/>
                    <a:pt x="780" y="1780"/>
                    <a:pt x="764" y="1791"/>
                  </a:cubicBezTo>
                  <a:cubicBezTo>
                    <a:pt x="756" y="1797"/>
                    <a:pt x="746" y="1807"/>
                    <a:pt x="741" y="1815"/>
                  </a:cubicBezTo>
                  <a:cubicBezTo>
                    <a:pt x="736" y="1822"/>
                    <a:pt x="728" y="1828"/>
                    <a:pt x="723" y="1829"/>
                  </a:cubicBezTo>
                  <a:cubicBezTo>
                    <a:pt x="719" y="1830"/>
                    <a:pt x="686" y="1837"/>
                    <a:pt x="650" y="1845"/>
                  </a:cubicBezTo>
                  <a:cubicBezTo>
                    <a:pt x="614" y="1853"/>
                    <a:pt x="576" y="1860"/>
                    <a:pt x="564" y="1860"/>
                  </a:cubicBezTo>
                  <a:cubicBezTo>
                    <a:pt x="545" y="1860"/>
                    <a:pt x="542" y="1858"/>
                    <a:pt x="536" y="18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76">
              <a:extLst>
                <a:ext uri="{FF2B5EF4-FFF2-40B4-BE49-F238E27FC236}">
                  <a16:creationId xmlns:a16="http://schemas.microsoft.com/office/drawing/2014/main" id="{F8C7026F-2FD4-4786-B52F-6C8EF604F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4825" y="3968750"/>
              <a:ext cx="284163" cy="271463"/>
            </a:xfrm>
            <a:custGeom>
              <a:avLst/>
              <a:gdLst>
                <a:gd name="T0" fmla="*/ 156 w 360"/>
                <a:gd name="T1" fmla="*/ 337 h 343"/>
                <a:gd name="T2" fmla="*/ 129 w 360"/>
                <a:gd name="T3" fmla="*/ 307 h 343"/>
                <a:gd name="T4" fmla="*/ 116 w 360"/>
                <a:gd name="T5" fmla="*/ 293 h 343"/>
                <a:gd name="T6" fmla="*/ 74 w 360"/>
                <a:gd name="T7" fmla="*/ 184 h 343"/>
                <a:gd name="T8" fmla="*/ 65 w 360"/>
                <a:gd name="T9" fmla="*/ 157 h 343"/>
                <a:gd name="T10" fmla="*/ 15 w 360"/>
                <a:gd name="T11" fmla="*/ 132 h 343"/>
                <a:gd name="T12" fmla="*/ 2 w 360"/>
                <a:gd name="T13" fmla="*/ 132 h 343"/>
                <a:gd name="T14" fmla="*/ 1 w 360"/>
                <a:gd name="T15" fmla="*/ 107 h 343"/>
                <a:gd name="T16" fmla="*/ 1 w 360"/>
                <a:gd name="T17" fmla="*/ 79 h 343"/>
                <a:gd name="T18" fmla="*/ 27 w 360"/>
                <a:gd name="T19" fmla="*/ 75 h 343"/>
                <a:gd name="T20" fmla="*/ 89 w 360"/>
                <a:gd name="T21" fmla="*/ 55 h 343"/>
                <a:gd name="T22" fmla="*/ 131 w 360"/>
                <a:gd name="T23" fmla="*/ 35 h 343"/>
                <a:gd name="T24" fmla="*/ 176 w 360"/>
                <a:gd name="T25" fmla="*/ 33 h 343"/>
                <a:gd name="T26" fmla="*/ 199 w 360"/>
                <a:gd name="T27" fmla="*/ 31 h 343"/>
                <a:gd name="T28" fmla="*/ 262 w 360"/>
                <a:gd name="T29" fmla="*/ 13 h 343"/>
                <a:gd name="T30" fmla="*/ 256 w 360"/>
                <a:gd name="T31" fmla="*/ 28 h 343"/>
                <a:gd name="T32" fmla="*/ 257 w 360"/>
                <a:gd name="T33" fmla="*/ 88 h 343"/>
                <a:gd name="T34" fmla="*/ 268 w 360"/>
                <a:gd name="T35" fmla="*/ 111 h 343"/>
                <a:gd name="T36" fmla="*/ 289 w 360"/>
                <a:gd name="T37" fmla="*/ 142 h 343"/>
                <a:gd name="T38" fmla="*/ 332 w 360"/>
                <a:gd name="T39" fmla="*/ 160 h 343"/>
                <a:gd name="T40" fmla="*/ 359 w 360"/>
                <a:gd name="T41" fmla="*/ 162 h 343"/>
                <a:gd name="T42" fmla="*/ 341 w 360"/>
                <a:gd name="T43" fmla="*/ 185 h 343"/>
                <a:gd name="T44" fmla="*/ 311 w 360"/>
                <a:gd name="T45" fmla="*/ 227 h 343"/>
                <a:gd name="T46" fmla="*/ 231 w 360"/>
                <a:gd name="T47" fmla="*/ 308 h 343"/>
                <a:gd name="T48" fmla="*/ 215 w 360"/>
                <a:gd name="T49" fmla="*/ 319 h 343"/>
                <a:gd name="T50" fmla="*/ 156 w 360"/>
                <a:gd name="T51" fmla="*/ 33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0" h="343">
                  <a:moveTo>
                    <a:pt x="156" y="337"/>
                  </a:moveTo>
                  <a:cubicBezTo>
                    <a:pt x="147" y="334"/>
                    <a:pt x="136" y="322"/>
                    <a:pt x="129" y="307"/>
                  </a:cubicBezTo>
                  <a:cubicBezTo>
                    <a:pt x="127" y="300"/>
                    <a:pt x="121" y="294"/>
                    <a:pt x="116" y="293"/>
                  </a:cubicBezTo>
                  <a:cubicBezTo>
                    <a:pt x="100" y="289"/>
                    <a:pt x="74" y="222"/>
                    <a:pt x="74" y="184"/>
                  </a:cubicBezTo>
                  <a:cubicBezTo>
                    <a:pt x="74" y="170"/>
                    <a:pt x="71" y="163"/>
                    <a:pt x="65" y="157"/>
                  </a:cubicBezTo>
                  <a:cubicBezTo>
                    <a:pt x="49" y="142"/>
                    <a:pt x="28" y="132"/>
                    <a:pt x="15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93"/>
                    <a:pt x="0" y="80"/>
                    <a:pt x="1" y="79"/>
                  </a:cubicBezTo>
                  <a:cubicBezTo>
                    <a:pt x="2" y="77"/>
                    <a:pt x="13" y="75"/>
                    <a:pt x="27" y="75"/>
                  </a:cubicBezTo>
                  <a:cubicBezTo>
                    <a:pt x="56" y="75"/>
                    <a:pt x="73" y="69"/>
                    <a:pt x="89" y="55"/>
                  </a:cubicBezTo>
                  <a:cubicBezTo>
                    <a:pt x="97" y="48"/>
                    <a:pt x="113" y="40"/>
                    <a:pt x="131" y="35"/>
                  </a:cubicBezTo>
                  <a:cubicBezTo>
                    <a:pt x="159" y="28"/>
                    <a:pt x="162" y="28"/>
                    <a:pt x="176" y="33"/>
                  </a:cubicBezTo>
                  <a:cubicBezTo>
                    <a:pt x="190" y="39"/>
                    <a:pt x="191" y="39"/>
                    <a:pt x="199" y="31"/>
                  </a:cubicBezTo>
                  <a:cubicBezTo>
                    <a:pt x="215" y="14"/>
                    <a:pt x="262" y="0"/>
                    <a:pt x="262" y="13"/>
                  </a:cubicBezTo>
                  <a:cubicBezTo>
                    <a:pt x="262" y="15"/>
                    <a:pt x="259" y="22"/>
                    <a:pt x="256" y="28"/>
                  </a:cubicBezTo>
                  <a:cubicBezTo>
                    <a:pt x="247" y="42"/>
                    <a:pt x="248" y="76"/>
                    <a:pt x="257" y="88"/>
                  </a:cubicBezTo>
                  <a:cubicBezTo>
                    <a:pt x="261" y="93"/>
                    <a:pt x="266" y="104"/>
                    <a:pt x="268" y="111"/>
                  </a:cubicBezTo>
                  <a:cubicBezTo>
                    <a:pt x="269" y="119"/>
                    <a:pt x="278" y="131"/>
                    <a:pt x="289" y="142"/>
                  </a:cubicBezTo>
                  <a:cubicBezTo>
                    <a:pt x="307" y="159"/>
                    <a:pt x="309" y="160"/>
                    <a:pt x="332" y="160"/>
                  </a:cubicBezTo>
                  <a:cubicBezTo>
                    <a:pt x="345" y="160"/>
                    <a:pt x="357" y="161"/>
                    <a:pt x="359" y="162"/>
                  </a:cubicBezTo>
                  <a:cubicBezTo>
                    <a:pt x="360" y="163"/>
                    <a:pt x="352" y="174"/>
                    <a:pt x="341" y="185"/>
                  </a:cubicBezTo>
                  <a:cubicBezTo>
                    <a:pt x="330" y="196"/>
                    <a:pt x="317" y="215"/>
                    <a:pt x="311" y="227"/>
                  </a:cubicBezTo>
                  <a:cubicBezTo>
                    <a:pt x="297" y="257"/>
                    <a:pt x="247" y="308"/>
                    <a:pt x="231" y="308"/>
                  </a:cubicBezTo>
                  <a:cubicBezTo>
                    <a:pt x="222" y="308"/>
                    <a:pt x="219" y="310"/>
                    <a:pt x="215" y="319"/>
                  </a:cubicBezTo>
                  <a:cubicBezTo>
                    <a:pt x="208" y="335"/>
                    <a:pt x="181" y="343"/>
                    <a:pt x="156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7">
              <a:extLst>
                <a:ext uri="{FF2B5EF4-FFF2-40B4-BE49-F238E27FC236}">
                  <a16:creationId xmlns:a16="http://schemas.microsoft.com/office/drawing/2014/main" id="{97D5BCE4-A87B-4592-BF62-CB0A9C98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013" y="3765550"/>
              <a:ext cx="433388" cy="338138"/>
            </a:xfrm>
            <a:custGeom>
              <a:avLst/>
              <a:gdLst>
                <a:gd name="T0" fmla="*/ 402 w 547"/>
                <a:gd name="T1" fmla="*/ 405 h 426"/>
                <a:gd name="T2" fmla="*/ 261 w 547"/>
                <a:gd name="T3" fmla="*/ 374 h 426"/>
                <a:gd name="T4" fmla="*/ 163 w 547"/>
                <a:gd name="T5" fmla="*/ 351 h 426"/>
                <a:gd name="T6" fmla="*/ 107 w 547"/>
                <a:gd name="T7" fmla="*/ 332 h 426"/>
                <a:gd name="T8" fmla="*/ 76 w 547"/>
                <a:gd name="T9" fmla="*/ 320 h 426"/>
                <a:gd name="T10" fmla="*/ 71 w 547"/>
                <a:gd name="T11" fmla="*/ 293 h 426"/>
                <a:gd name="T12" fmla="*/ 54 w 547"/>
                <a:gd name="T13" fmla="*/ 255 h 426"/>
                <a:gd name="T14" fmla="*/ 18 w 547"/>
                <a:gd name="T15" fmla="*/ 232 h 426"/>
                <a:gd name="T16" fmla="*/ 0 w 547"/>
                <a:gd name="T17" fmla="*/ 228 h 426"/>
                <a:gd name="T18" fmla="*/ 3 w 547"/>
                <a:gd name="T19" fmla="*/ 213 h 426"/>
                <a:gd name="T20" fmla="*/ 30 w 547"/>
                <a:gd name="T21" fmla="*/ 40 h 426"/>
                <a:gd name="T22" fmla="*/ 40 w 547"/>
                <a:gd name="T23" fmla="*/ 7 h 426"/>
                <a:gd name="T24" fmla="*/ 85 w 547"/>
                <a:gd name="T25" fmla="*/ 34 h 426"/>
                <a:gd name="T26" fmla="*/ 165 w 547"/>
                <a:gd name="T27" fmla="*/ 69 h 426"/>
                <a:gd name="T28" fmla="*/ 168 w 547"/>
                <a:gd name="T29" fmla="*/ 57 h 426"/>
                <a:gd name="T30" fmla="*/ 185 w 547"/>
                <a:gd name="T31" fmla="*/ 0 h 426"/>
                <a:gd name="T32" fmla="*/ 209 w 547"/>
                <a:gd name="T33" fmla="*/ 9 h 426"/>
                <a:gd name="T34" fmla="*/ 389 w 547"/>
                <a:gd name="T35" fmla="*/ 78 h 426"/>
                <a:gd name="T36" fmla="*/ 546 w 547"/>
                <a:gd name="T37" fmla="*/ 138 h 426"/>
                <a:gd name="T38" fmla="*/ 530 w 547"/>
                <a:gd name="T39" fmla="*/ 190 h 426"/>
                <a:gd name="T40" fmla="*/ 489 w 547"/>
                <a:gd name="T41" fmla="*/ 306 h 426"/>
                <a:gd name="T42" fmla="*/ 463 w 547"/>
                <a:gd name="T43" fmla="*/ 398 h 426"/>
                <a:gd name="T44" fmla="*/ 461 w 547"/>
                <a:gd name="T45" fmla="*/ 426 h 426"/>
                <a:gd name="T46" fmla="*/ 402 w 547"/>
                <a:gd name="T47" fmla="*/ 40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7" h="426">
                  <a:moveTo>
                    <a:pt x="402" y="405"/>
                  </a:moveTo>
                  <a:cubicBezTo>
                    <a:pt x="344" y="384"/>
                    <a:pt x="316" y="378"/>
                    <a:pt x="261" y="374"/>
                  </a:cubicBezTo>
                  <a:cubicBezTo>
                    <a:pt x="219" y="371"/>
                    <a:pt x="195" y="365"/>
                    <a:pt x="163" y="351"/>
                  </a:cubicBezTo>
                  <a:cubicBezTo>
                    <a:pt x="146" y="343"/>
                    <a:pt x="121" y="335"/>
                    <a:pt x="107" y="332"/>
                  </a:cubicBezTo>
                  <a:cubicBezTo>
                    <a:pt x="92" y="329"/>
                    <a:pt x="79" y="323"/>
                    <a:pt x="76" y="320"/>
                  </a:cubicBezTo>
                  <a:cubicBezTo>
                    <a:pt x="73" y="316"/>
                    <a:pt x="71" y="304"/>
                    <a:pt x="71" y="293"/>
                  </a:cubicBezTo>
                  <a:cubicBezTo>
                    <a:pt x="71" y="275"/>
                    <a:pt x="69" y="271"/>
                    <a:pt x="54" y="255"/>
                  </a:cubicBezTo>
                  <a:cubicBezTo>
                    <a:pt x="41" y="242"/>
                    <a:pt x="32" y="236"/>
                    <a:pt x="18" y="232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7" y="194"/>
                    <a:pt x="25" y="81"/>
                    <a:pt x="30" y="40"/>
                  </a:cubicBezTo>
                  <a:cubicBezTo>
                    <a:pt x="33" y="24"/>
                    <a:pt x="37" y="9"/>
                    <a:pt x="40" y="7"/>
                  </a:cubicBezTo>
                  <a:cubicBezTo>
                    <a:pt x="46" y="3"/>
                    <a:pt x="56" y="10"/>
                    <a:pt x="85" y="34"/>
                  </a:cubicBezTo>
                  <a:cubicBezTo>
                    <a:pt x="102" y="48"/>
                    <a:pt x="149" y="69"/>
                    <a:pt x="165" y="69"/>
                  </a:cubicBezTo>
                  <a:cubicBezTo>
                    <a:pt x="167" y="70"/>
                    <a:pt x="168" y="64"/>
                    <a:pt x="168" y="57"/>
                  </a:cubicBezTo>
                  <a:cubicBezTo>
                    <a:pt x="167" y="47"/>
                    <a:pt x="178" y="10"/>
                    <a:pt x="185" y="0"/>
                  </a:cubicBezTo>
                  <a:cubicBezTo>
                    <a:pt x="186" y="0"/>
                    <a:pt x="196" y="3"/>
                    <a:pt x="209" y="9"/>
                  </a:cubicBezTo>
                  <a:cubicBezTo>
                    <a:pt x="222" y="14"/>
                    <a:pt x="303" y="45"/>
                    <a:pt x="389" y="78"/>
                  </a:cubicBezTo>
                  <a:cubicBezTo>
                    <a:pt x="475" y="110"/>
                    <a:pt x="545" y="137"/>
                    <a:pt x="546" y="138"/>
                  </a:cubicBezTo>
                  <a:cubicBezTo>
                    <a:pt x="547" y="139"/>
                    <a:pt x="540" y="162"/>
                    <a:pt x="530" y="190"/>
                  </a:cubicBezTo>
                  <a:cubicBezTo>
                    <a:pt x="520" y="219"/>
                    <a:pt x="501" y="270"/>
                    <a:pt x="489" y="306"/>
                  </a:cubicBezTo>
                  <a:cubicBezTo>
                    <a:pt x="473" y="349"/>
                    <a:pt x="465" y="378"/>
                    <a:pt x="463" y="398"/>
                  </a:cubicBezTo>
                  <a:cubicBezTo>
                    <a:pt x="461" y="426"/>
                    <a:pt x="461" y="426"/>
                    <a:pt x="461" y="426"/>
                  </a:cubicBezTo>
                  <a:cubicBezTo>
                    <a:pt x="402" y="405"/>
                    <a:pt x="402" y="405"/>
                    <a:pt x="402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78">
              <a:extLst>
                <a:ext uri="{FF2B5EF4-FFF2-40B4-BE49-F238E27FC236}">
                  <a16:creationId xmlns:a16="http://schemas.microsoft.com/office/drawing/2014/main" id="{82D096CE-9BC3-4629-A253-7AD8936C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400" y="3968750"/>
              <a:ext cx="92075" cy="133350"/>
            </a:xfrm>
            <a:custGeom>
              <a:avLst/>
              <a:gdLst>
                <a:gd name="T0" fmla="*/ 44 w 116"/>
                <a:gd name="T1" fmla="*/ 162 h 169"/>
                <a:gd name="T2" fmla="*/ 18 w 116"/>
                <a:gd name="T3" fmla="*/ 137 h 169"/>
                <a:gd name="T4" fmla="*/ 3 w 116"/>
                <a:gd name="T5" fmla="*/ 111 h 169"/>
                <a:gd name="T6" fmla="*/ 19 w 116"/>
                <a:gd name="T7" fmla="*/ 69 h 169"/>
                <a:gd name="T8" fmla="*/ 52 w 116"/>
                <a:gd name="T9" fmla="*/ 0 h 169"/>
                <a:gd name="T10" fmla="*/ 68 w 116"/>
                <a:gd name="T11" fmla="*/ 31 h 169"/>
                <a:gd name="T12" fmla="*/ 83 w 116"/>
                <a:gd name="T13" fmla="*/ 65 h 169"/>
                <a:gd name="T14" fmla="*/ 116 w 116"/>
                <a:gd name="T15" fmla="*/ 97 h 169"/>
                <a:gd name="T16" fmla="*/ 103 w 116"/>
                <a:gd name="T17" fmla="*/ 124 h 169"/>
                <a:gd name="T18" fmla="*/ 82 w 116"/>
                <a:gd name="T19" fmla="*/ 144 h 169"/>
                <a:gd name="T20" fmla="*/ 64 w 116"/>
                <a:gd name="T21" fmla="*/ 156 h 169"/>
                <a:gd name="T22" fmla="*/ 44 w 116"/>
                <a:gd name="T23" fmla="*/ 16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69">
                  <a:moveTo>
                    <a:pt x="44" y="162"/>
                  </a:moveTo>
                  <a:cubicBezTo>
                    <a:pt x="40" y="160"/>
                    <a:pt x="29" y="148"/>
                    <a:pt x="18" y="137"/>
                  </a:cubicBezTo>
                  <a:cubicBezTo>
                    <a:pt x="4" y="121"/>
                    <a:pt x="0" y="114"/>
                    <a:pt x="3" y="111"/>
                  </a:cubicBezTo>
                  <a:cubicBezTo>
                    <a:pt x="5" y="108"/>
                    <a:pt x="13" y="89"/>
                    <a:pt x="19" y="69"/>
                  </a:cubicBezTo>
                  <a:cubicBezTo>
                    <a:pt x="33" y="27"/>
                    <a:pt x="46" y="0"/>
                    <a:pt x="52" y="0"/>
                  </a:cubicBezTo>
                  <a:cubicBezTo>
                    <a:pt x="59" y="0"/>
                    <a:pt x="68" y="17"/>
                    <a:pt x="68" y="31"/>
                  </a:cubicBezTo>
                  <a:cubicBezTo>
                    <a:pt x="68" y="54"/>
                    <a:pt x="72" y="63"/>
                    <a:pt x="83" y="65"/>
                  </a:cubicBezTo>
                  <a:cubicBezTo>
                    <a:pt x="97" y="69"/>
                    <a:pt x="116" y="87"/>
                    <a:pt x="116" y="97"/>
                  </a:cubicBezTo>
                  <a:cubicBezTo>
                    <a:pt x="116" y="101"/>
                    <a:pt x="110" y="114"/>
                    <a:pt x="103" y="124"/>
                  </a:cubicBezTo>
                  <a:cubicBezTo>
                    <a:pt x="94" y="138"/>
                    <a:pt x="88" y="144"/>
                    <a:pt x="82" y="144"/>
                  </a:cubicBezTo>
                  <a:cubicBezTo>
                    <a:pt x="76" y="144"/>
                    <a:pt x="69" y="148"/>
                    <a:pt x="64" y="156"/>
                  </a:cubicBezTo>
                  <a:cubicBezTo>
                    <a:pt x="54" y="169"/>
                    <a:pt x="53" y="169"/>
                    <a:pt x="44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9">
              <a:extLst>
                <a:ext uri="{FF2B5EF4-FFF2-40B4-BE49-F238E27FC236}">
                  <a16:creationId xmlns:a16="http://schemas.microsoft.com/office/drawing/2014/main" id="{B7F8B80C-C266-41C7-8CF4-DF155E21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5013" y="4038600"/>
              <a:ext cx="138113" cy="58738"/>
            </a:xfrm>
            <a:custGeom>
              <a:avLst/>
              <a:gdLst>
                <a:gd name="T0" fmla="*/ 148 w 173"/>
                <a:gd name="T1" fmla="*/ 69 h 75"/>
                <a:gd name="T2" fmla="*/ 113 w 173"/>
                <a:gd name="T3" fmla="*/ 65 h 75"/>
                <a:gd name="T4" fmla="*/ 58 w 173"/>
                <a:gd name="T5" fmla="*/ 57 h 75"/>
                <a:gd name="T6" fmla="*/ 18 w 173"/>
                <a:gd name="T7" fmla="*/ 48 h 75"/>
                <a:gd name="T8" fmla="*/ 10 w 173"/>
                <a:gd name="T9" fmla="*/ 20 h 75"/>
                <a:gd name="T10" fmla="*/ 24 w 173"/>
                <a:gd name="T11" fmla="*/ 0 h 75"/>
                <a:gd name="T12" fmla="*/ 48 w 173"/>
                <a:gd name="T13" fmla="*/ 17 h 75"/>
                <a:gd name="T14" fmla="*/ 70 w 173"/>
                <a:gd name="T15" fmla="*/ 29 h 75"/>
                <a:gd name="T16" fmla="*/ 95 w 173"/>
                <a:gd name="T17" fmla="*/ 24 h 75"/>
                <a:gd name="T18" fmla="*/ 121 w 173"/>
                <a:gd name="T19" fmla="*/ 20 h 75"/>
                <a:gd name="T20" fmla="*/ 171 w 173"/>
                <a:gd name="T21" fmla="*/ 7 h 75"/>
                <a:gd name="T22" fmla="*/ 168 w 173"/>
                <a:gd name="T23" fmla="*/ 21 h 75"/>
                <a:gd name="T24" fmla="*/ 161 w 173"/>
                <a:gd name="T25" fmla="*/ 50 h 75"/>
                <a:gd name="T26" fmla="*/ 148 w 173"/>
                <a:gd name="T27" fmla="*/ 6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" h="75">
                  <a:moveTo>
                    <a:pt x="148" y="69"/>
                  </a:moveTo>
                  <a:cubicBezTo>
                    <a:pt x="147" y="68"/>
                    <a:pt x="131" y="66"/>
                    <a:pt x="113" y="65"/>
                  </a:cubicBezTo>
                  <a:cubicBezTo>
                    <a:pt x="95" y="65"/>
                    <a:pt x="70" y="61"/>
                    <a:pt x="58" y="57"/>
                  </a:cubicBezTo>
                  <a:cubicBezTo>
                    <a:pt x="31" y="50"/>
                    <a:pt x="25" y="48"/>
                    <a:pt x="18" y="48"/>
                  </a:cubicBezTo>
                  <a:cubicBezTo>
                    <a:pt x="1" y="47"/>
                    <a:pt x="0" y="41"/>
                    <a:pt x="10" y="20"/>
                  </a:cubicBezTo>
                  <a:cubicBezTo>
                    <a:pt x="15" y="9"/>
                    <a:pt x="22" y="0"/>
                    <a:pt x="24" y="0"/>
                  </a:cubicBezTo>
                  <a:cubicBezTo>
                    <a:pt x="27" y="0"/>
                    <a:pt x="38" y="7"/>
                    <a:pt x="48" y="17"/>
                  </a:cubicBezTo>
                  <a:cubicBezTo>
                    <a:pt x="62" y="31"/>
                    <a:pt x="67" y="33"/>
                    <a:pt x="70" y="29"/>
                  </a:cubicBezTo>
                  <a:cubicBezTo>
                    <a:pt x="73" y="26"/>
                    <a:pt x="83" y="24"/>
                    <a:pt x="95" y="24"/>
                  </a:cubicBezTo>
                  <a:cubicBezTo>
                    <a:pt x="105" y="24"/>
                    <a:pt x="117" y="22"/>
                    <a:pt x="121" y="20"/>
                  </a:cubicBezTo>
                  <a:cubicBezTo>
                    <a:pt x="134" y="13"/>
                    <a:pt x="170" y="4"/>
                    <a:pt x="171" y="7"/>
                  </a:cubicBezTo>
                  <a:cubicBezTo>
                    <a:pt x="173" y="9"/>
                    <a:pt x="171" y="15"/>
                    <a:pt x="168" y="21"/>
                  </a:cubicBezTo>
                  <a:cubicBezTo>
                    <a:pt x="165" y="27"/>
                    <a:pt x="162" y="40"/>
                    <a:pt x="161" y="50"/>
                  </a:cubicBezTo>
                  <a:cubicBezTo>
                    <a:pt x="160" y="65"/>
                    <a:pt x="154" y="75"/>
                    <a:pt x="148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80">
              <a:extLst>
                <a:ext uri="{FF2B5EF4-FFF2-40B4-BE49-F238E27FC236}">
                  <a16:creationId xmlns:a16="http://schemas.microsoft.com/office/drawing/2014/main" id="{5761856B-059D-4AD5-9B70-5598E433E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5" y="3124200"/>
              <a:ext cx="639763" cy="958850"/>
            </a:xfrm>
            <a:custGeom>
              <a:avLst/>
              <a:gdLst>
                <a:gd name="T0" fmla="*/ 214 w 806"/>
                <a:gd name="T1" fmla="*/ 1199 h 1209"/>
                <a:gd name="T2" fmla="*/ 110 w 806"/>
                <a:gd name="T3" fmla="*/ 1187 h 1209"/>
                <a:gd name="T4" fmla="*/ 0 w 806"/>
                <a:gd name="T5" fmla="*/ 1175 h 1209"/>
                <a:gd name="T6" fmla="*/ 8 w 806"/>
                <a:gd name="T7" fmla="*/ 1021 h 1209"/>
                <a:gd name="T8" fmla="*/ 16 w 806"/>
                <a:gd name="T9" fmla="*/ 909 h 1209"/>
                <a:gd name="T10" fmla="*/ 24 w 806"/>
                <a:gd name="T11" fmla="*/ 795 h 1209"/>
                <a:gd name="T12" fmla="*/ 32 w 806"/>
                <a:gd name="T13" fmla="*/ 679 h 1209"/>
                <a:gd name="T14" fmla="*/ 44 w 806"/>
                <a:gd name="T15" fmla="*/ 520 h 1209"/>
                <a:gd name="T16" fmla="*/ 52 w 806"/>
                <a:gd name="T17" fmla="*/ 407 h 1209"/>
                <a:gd name="T18" fmla="*/ 63 w 806"/>
                <a:gd name="T19" fmla="*/ 280 h 1209"/>
                <a:gd name="T20" fmla="*/ 84 w 806"/>
                <a:gd name="T21" fmla="*/ 233 h 1209"/>
                <a:gd name="T22" fmla="*/ 92 w 806"/>
                <a:gd name="T23" fmla="*/ 113 h 1209"/>
                <a:gd name="T24" fmla="*/ 100 w 806"/>
                <a:gd name="T25" fmla="*/ 57 h 1209"/>
                <a:gd name="T26" fmla="*/ 107 w 806"/>
                <a:gd name="T27" fmla="*/ 0 h 1209"/>
                <a:gd name="T28" fmla="*/ 168 w 806"/>
                <a:gd name="T29" fmla="*/ 7 h 1209"/>
                <a:gd name="T30" fmla="*/ 280 w 806"/>
                <a:gd name="T31" fmla="*/ 19 h 1209"/>
                <a:gd name="T32" fmla="*/ 348 w 806"/>
                <a:gd name="T33" fmla="*/ 27 h 1209"/>
                <a:gd name="T34" fmla="*/ 418 w 806"/>
                <a:gd name="T35" fmla="*/ 35 h 1209"/>
                <a:gd name="T36" fmla="*/ 475 w 806"/>
                <a:gd name="T37" fmla="*/ 40 h 1209"/>
                <a:gd name="T38" fmla="*/ 493 w 806"/>
                <a:gd name="T39" fmla="*/ 68 h 1209"/>
                <a:gd name="T40" fmla="*/ 532 w 806"/>
                <a:gd name="T41" fmla="*/ 167 h 1209"/>
                <a:gd name="T42" fmla="*/ 601 w 806"/>
                <a:gd name="T43" fmla="*/ 281 h 1209"/>
                <a:gd name="T44" fmla="*/ 612 w 806"/>
                <a:gd name="T45" fmla="*/ 358 h 1209"/>
                <a:gd name="T46" fmla="*/ 698 w 806"/>
                <a:gd name="T47" fmla="*/ 346 h 1209"/>
                <a:gd name="T48" fmla="*/ 767 w 806"/>
                <a:gd name="T49" fmla="*/ 366 h 1209"/>
                <a:gd name="T50" fmla="*/ 786 w 806"/>
                <a:gd name="T51" fmla="*/ 409 h 1209"/>
                <a:gd name="T52" fmla="*/ 690 w 806"/>
                <a:gd name="T53" fmla="*/ 515 h 1209"/>
                <a:gd name="T54" fmla="*/ 580 w 806"/>
                <a:gd name="T55" fmla="*/ 642 h 1209"/>
                <a:gd name="T56" fmla="*/ 486 w 806"/>
                <a:gd name="T57" fmla="*/ 744 h 1209"/>
                <a:gd name="T58" fmla="*/ 408 w 806"/>
                <a:gd name="T59" fmla="*/ 961 h 1209"/>
                <a:gd name="T60" fmla="*/ 400 w 806"/>
                <a:gd name="T61" fmla="*/ 1123 h 1209"/>
                <a:gd name="T62" fmla="*/ 393 w 806"/>
                <a:gd name="T63" fmla="*/ 1209 h 1209"/>
                <a:gd name="T64" fmla="*/ 274 w 806"/>
                <a:gd name="T65" fmla="*/ 1204 h 1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6" h="1209">
                  <a:moveTo>
                    <a:pt x="274" y="1204"/>
                  </a:moveTo>
                  <a:cubicBezTo>
                    <a:pt x="253" y="1203"/>
                    <a:pt x="226" y="1200"/>
                    <a:pt x="214" y="1199"/>
                  </a:cubicBezTo>
                  <a:cubicBezTo>
                    <a:pt x="178" y="1195"/>
                    <a:pt x="165" y="1193"/>
                    <a:pt x="142" y="1190"/>
                  </a:cubicBezTo>
                  <a:cubicBezTo>
                    <a:pt x="130" y="1189"/>
                    <a:pt x="115" y="1187"/>
                    <a:pt x="110" y="1187"/>
                  </a:cubicBezTo>
                  <a:cubicBezTo>
                    <a:pt x="99" y="1185"/>
                    <a:pt x="62" y="1181"/>
                    <a:pt x="24" y="1177"/>
                  </a:cubicBezTo>
                  <a:cubicBezTo>
                    <a:pt x="0" y="1175"/>
                    <a:pt x="0" y="1175"/>
                    <a:pt x="0" y="1175"/>
                  </a:cubicBezTo>
                  <a:cubicBezTo>
                    <a:pt x="0" y="1149"/>
                    <a:pt x="0" y="1149"/>
                    <a:pt x="0" y="1149"/>
                  </a:cubicBezTo>
                  <a:cubicBezTo>
                    <a:pt x="0" y="1122"/>
                    <a:pt x="6" y="1031"/>
                    <a:pt x="8" y="1021"/>
                  </a:cubicBezTo>
                  <a:cubicBezTo>
                    <a:pt x="8" y="1017"/>
                    <a:pt x="10" y="994"/>
                    <a:pt x="12" y="969"/>
                  </a:cubicBezTo>
                  <a:cubicBezTo>
                    <a:pt x="13" y="943"/>
                    <a:pt x="15" y="916"/>
                    <a:pt x="16" y="909"/>
                  </a:cubicBezTo>
                  <a:cubicBezTo>
                    <a:pt x="16" y="901"/>
                    <a:pt x="18" y="876"/>
                    <a:pt x="20" y="853"/>
                  </a:cubicBezTo>
                  <a:cubicBezTo>
                    <a:pt x="21" y="829"/>
                    <a:pt x="23" y="803"/>
                    <a:pt x="24" y="795"/>
                  </a:cubicBezTo>
                  <a:cubicBezTo>
                    <a:pt x="25" y="786"/>
                    <a:pt x="26" y="761"/>
                    <a:pt x="28" y="739"/>
                  </a:cubicBezTo>
                  <a:cubicBezTo>
                    <a:pt x="29" y="717"/>
                    <a:pt x="31" y="690"/>
                    <a:pt x="32" y="679"/>
                  </a:cubicBezTo>
                  <a:cubicBezTo>
                    <a:pt x="33" y="668"/>
                    <a:pt x="35" y="644"/>
                    <a:pt x="36" y="627"/>
                  </a:cubicBezTo>
                  <a:cubicBezTo>
                    <a:pt x="40" y="570"/>
                    <a:pt x="42" y="545"/>
                    <a:pt x="44" y="520"/>
                  </a:cubicBezTo>
                  <a:cubicBezTo>
                    <a:pt x="45" y="506"/>
                    <a:pt x="47" y="478"/>
                    <a:pt x="48" y="459"/>
                  </a:cubicBezTo>
                  <a:cubicBezTo>
                    <a:pt x="50" y="439"/>
                    <a:pt x="51" y="415"/>
                    <a:pt x="52" y="407"/>
                  </a:cubicBezTo>
                  <a:cubicBezTo>
                    <a:pt x="53" y="398"/>
                    <a:pt x="54" y="367"/>
                    <a:pt x="56" y="339"/>
                  </a:cubicBezTo>
                  <a:cubicBezTo>
                    <a:pt x="57" y="310"/>
                    <a:pt x="61" y="284"/>
                    <a:pt x="63" y="280"/>
                  </a:cubicBezTo>
                  <a:cubicBezTo>
                    <a:pt x="66" y="276"/>
                    <a:pt x="73" y="267"/>
                    <a:pt x="79" y="259"/>
                  </a:cubicBezTo>
                  <a:cubicBezTo>
                    <a:pt x="90" y="245"/>
                    <a:pt x="90" y="245"/>
                    <a:pt x="84" y="233"/>
                  </a:cubicBezTo>
                  <a:cubicBezTo>
                    <a:pt x="77" y="222"/>
                    <a:pt x="77" y="219"/>
                    <a:pt x="84" y="170"/>
                  </a:cubicBezTo>
                  <a:cubicBezTo>
                    <a:pt x="88" y="142"/>
                    <a:pt x="91" y="116"/>
                    <a:pt x="92" y="113"/>
                  </a:cubicBezTo>
                  <a:cubicBezTo>
                    <a:pt x="92" y="109"/>
                    <a:pt x="94" y="97"/>
                    <a:pt x="96" y="85"/>
                  </a:cubicBezTo>
                  <a:cubicBezTo>
                    <a:pt x="97" y="72"/>
                    <a:pt x="99" y="60"/>
                    <a:pt x="100" y="57"/>
                  </a:cubicBezTo>
                  <a:cubicBezTo>
                    <a:pt x="100" y="53"/>
                    <a:pt x="102" y="39"/>
                    <a:pt x="104" y="25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35" y="3"/>
                    <a:pt x="155" y="6"/>
                    <a:pt x="168" y="7"/>
                  </a:cubicBezTo>
                  <a:cubicBezTo>
                    <a:pt x="181" y="8"/>
                    <a:pt x="206" y="11"/>
                    <a:pt x="224" y="13"/>
                  </a:cubicBezTo>
                  <a:cubicBezTo>
                    <a:pt x="241" y="15"/>
                    <a:pt x="267" y="17"/>
                    <a:pt x="280" y="19"/>
                  </a:cubicBezTo>
                  <a:cubicBezTo>
                    <a:pt x="293" y="20"/>
                    <a:pt x="308" y="22"/>
                    <a:pt x="312" y="22"/>
                  </a:cubicBezTo>
                  <a:cubicBezTo>
                    <a:pt x="317" y="23"/>
                    <a:pt x="333" y="25"/>
                    <a:pt x="348" y="27"/>
                  </a:cubicBezTo>
                  <a:cubicBezTo>
                    <a:pt x="363" y="28"/>
                    <a:pt x="378" y="30"/>
                    <a:pt x="382" y="31"/>
                  </a:cubicBezTo>
                  <a:cubicBezTo>
                    <a:pt x="385" y="31"/>
                    <a:pt x="401" y="33"/>
                    <a:pt x="418" y="35"/>
                  </a:cubicBezTo>
                  <a:cubicBezTo>
                    <a:pt x="434" y="37"/>
                    <a:pt x="449" y="38"/>
                    <a:pt x="451" y="39"/>
                  </a:cubicBezTo>
                  <a:cubicBezTo>
                    <a:pt x="452" y="39"/>
                    <a:pt x="463" y="40"/>
                    <a:pt x="475" y="40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3" y="68"/>
                    <a:pt x="493" y="68"/>
                    <a:pt x="493" y="68"/>
                  </a:cubicBezTo>
                  <a:cubicBezTo>
                    <a:pt x="488" y="110"/>
                    <a:pt x="488" y="142"/>
                    <a:pt x="493" y="151"/>
                  </a:cubicBezTo>
                  <a:cubicBezTo>
                    <a:pt x="496" y="158"/>
                    <a:pt x="506" y="161"/>
                    <a:pt x="532" y="167"/>
                  </a:cubicBezTo>
                  <a:cubicBezTo>
                    <a:pt x="574" y="176"/>
                    <a:pt x="584" y="183"/>
                    <a:pt x="588" y="209"/>
                  </a:cubicBezTo>
                  <a:cubicBezTo>
                    <a:pt x="590" y="231"/>
                    <a:pt x="592" y="242"/>
                    <a:pt x="601" y="281"/>
                  </a:cubicBezTo>
                  <a:cubicBezTo>
                    <a:pt x="612" y="334"/>
                    <a:pt x="613" y="339"/>
                    <a:pt x="609" y="348"/>
                  </a:cubicBezTo>
                  <a:cubicBezTo>
                    <a:pt x="607" y="353"/>
                    <a:pt x="608" y="357"/>
                    <a:pt x="612" y="358"/>
                  </a:cubicBezTo>
                  <a:cubicBezTo>
                    <a:pt x="621" y="362"/>
                    <a:pt x="667" y="356"/>
                    <a:pt x="671" y="351"/>
                  </a:cubicBezTo>
                  <a:cubicBezTo>
                    <a:pt x="672" y="349"/>
                    <a:pt x="684" y="346"/>
                    <a:pt x="698" y="346"/>
                  </a:cubicBezTo>
                  <a:cubicBezTo>
                    <a:pt x="717" y="346"/>
                    <a:pt x="723" y="347"/>
                    <a:pt x="727" y="352"/>
                  </a:cubicBezTo>
                  <a:cubicBezTo>
                    <a:pt x="731" y="359"/>
                    <a:pt x="739" y="362"/>
                    <a:pt x="767" y="366"/>
                  </a:cubicBezTo>
                  <a:cubicBezTo>
                    <a:pt x="785" y="369"/>
                    <a:pt x="806" y="378"/>
                    <a:pt x="806" y="382"/>
                  </a:cubicBezTo>
                  <a:cubicBezTo>
                    <a:pt x="806" y="385"/>
                    <a:pt x="797" y="396"/>
                    <a:pt x="786" y="409"/>
                  </a:cubicBezTo>
                  <a:cubicBezTo>
                    <a:pt x="757" y="440"/>
                    <a:pt x="717" y="484"/>
                    <a:pt x="709" y="494"/>
                  </a:cubicBezTo>
                  <a:cubicBezTo>
                    <a:pt x="705" y="499"/>
                    <a:pt x="697" y="508"/>
                    <a:pt x="690" y="515"/>
                  </a:cubicBezTo>
                  <a:cubicBezTo>
                    <a:pt x="684" y="521"/>
                    <a:pt x="668" y="539"/>
                    <a:pt x="656" y="555"/>
                  </a:cubicBezTo>
                  <a:cubicBezTo>
                    <a:pt x="637" y="578"/>
                    <a:pt x="615" y="602"/>
                    <a:pt x="580" y="642"/>
                  </a:cubicBezTo>
                  <a:cubicBezTo>
                    <a:pt x="578" y="645"/>
                    <a:pt x="568" y="656"/>
                    <a:pt x="558" y="667"/>
                  </a:cubicBezTo>
                  <a:cubicBezTo>
                    <a:pt x="548" y="678"/>
                    <a:pt x="516" y="712"/>
                    <a:pt x="486" y="744"/>
                  </a:cubicBezTo>
                  <a:cubicBezTo>
                    <a:pt x="456" y="776"/>
                    <a:pt x="428" y="808"/>
                    <a:pt x="423" y="816"/>
                  </a:cubicBezTo>
                  <a:cubicBezTo>
                    <a:pt x="413" y="832"/>
                    <a:pt x="412" y="843"/>
                    <a:pt x="408" y="961"/>
                  </a:cubicBezTo>
                  <a:cubicBezTo>
                    <a:pt x="406" y="995"/>
                    <a:pt x="405" y="1033"/>
                    <a:pt x="404" y="1047"/>
                  </a:cubicBezTo>
                  <a:cubicBezTo>
                    <a:pt x="403" y="1060"/>
                    <a:pt x="401" y="1094"/>
                    <a:pt x="400" y="1123"/>
                  </a:cubicBezTo>
                  <a:cubicBezTo>
                    <a:pt x="399" y="1151"/>
                    <a:pt x="397" y="1182"/>
                    <a:pt x="395" y="1192"/>
                  </a:cubicBezTo>
                  <a:cubicBezTo>
                    <a:pt x="393" y="1209"/>
                    <a:pt x="393" y="1209"/>
                    <a:pt x="393" y="1209"/>
                  </a:cubicBezTo>
                  <a:cubicBezTo>
                    <a:pt x="352" y="1208"/>
                    <a:pt x="352" y="1208"/>
                    <a:pt x="352" y="1208"/>
                  </a:cubicBezTo>
                  <a:cubicBezTo>
                    <a:pt x="330" y="1207"/>
                    <a:pt x="295" y="1205"/>
                    <a:pt x="274" y="1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81">
              <a:extLst>
                <a:ext uri="{FF2B5EF4-FFF2-40B4-BE49-F238E27FC236}">
                  <a16:creationId xmlns:a16="http://schemas.microsoft.com/office/drawing/2014/main" id="{B6C1C74E-AEAB-430C-808F-3489CB8FA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688" y="3665538"/>
              <a:ext cx="214313" cy="312738"/>
            </a:xfrm>
            <a:custGeom>
              <a:avLst/>
              <a:gdLst>
                <a:gd name="T0" fmla="*/ 139 w 270"/>
                <a:gd name="T1" fmla="*/ 390 h 394"/>
                <a:gd name="T2" fmla="*/ 137 w 270"/>
                <a:gd name="T3" fmla="*/ 340 h 394"/>
                <a:gd name="T4" fmla="*/ 127 w 270"/>
                <a:gd name="T5" fmla="*/ 305 h 394"/>
                <a:gd name="T6" fmla="*/ 122 w 270"/>
                <a:gd name="T7" fmla="*/ 267 h 394"/>
                <a:gd name="T8" fmla="*/ 78 w 270"/>
                <a:gd name="T9" fmla="*/ 211 h 394"/>
                <a:gd name="T10" fmla="*/ 65 w 270"/>
                <a:gd name="T11" fmla="*/ 143 h 394"/>
                <a:gd name="T12" fmla="*/ 67 w 270"/>
                <a:gd name="T13" fmla="*/ 106 h 394"/>
                <a:gd name="T14" fmla="*/ 105 w 270"/>
                <a:gd name="T15" fmla="*/ 92 h 394"/>
                <a:gd name="T16" fmla="*/ 122 w 270"/>
                <a:gd name="T17" fmla="*/ 115 h 394"/>
                <a:gd name="T18" fmla="*/ 131 w 270"/>
                <a:gd name="T19" fmla="*/ 140 h 394"/>
                <a:gd name="T20" fmla="*/ 147 w 270"/>
                <a:gd name="T21" fmla="*/ 172 h 394"/>
                <a:gd name="T22" fmla="*/ 161 w 270"/>
                <a:gd name="T23" fmla="*/ 199 h 394"/>
                <a:gd name="T24" fmla="*/ 180 w 270"/>
                <a:gd name="T25" fmla="*/ 204 h 394"/>
                <a:gd name="T26" fmla="*/ 212 w 270"/>
                <a:gd name="T27" fmla="*/ 250 h 394"/>
                <a:gd name="T28" fmla="*/ 208 w 270"/>
                <a:gd name="T29" fmla="*/ 268 h 394"/>
                <a:gd name="T30" fmla="*/ 223 w 270"/>
                <a:gd name="T31" fmla="*/ 265 h 394"/>
                <a:gd name="T32" fmla="*/ 236 w 270"/>
                <a:gd name="T33" fmla="*/ 261 h 394"/>
                <a:gd name="T34" fmla="*/ 236 w 270"/>
                <a:gd name="T35" fmla="*/ 286 h 394"/>
                <a:gd name="T36" fmla="*/ 229 w 270"/>
                <a:gd name="T37" fmla="*/ 303 h 394"/>
                <a:gd name="T38" fmla="*/ 222 w 270"/>
                <a:gd name="T39" fmla="*/ 323 h 394"/>
                <a:gd name="T40" fmla="*/ 219 w 270"/>
                <a:gd name="T41" fmla="*/ 371 h 394"/>
                <a:gd name="T42" fmla="*/ 243 w 270"/>
                <a:gd name="T43" fmla="*/ 367 h 394"/>
                <a:gd name="T44" fmla="*/ 260 w 270"/>
                <a:gd name="T45" fmla="*/ 356 h 394"/>
                <a:gd name="T46" fmla="*/ 268 w 270"/>
                <a:gd name="T47" fmla="*/ 317 h 394"/>
                <a:gd name="T48" fmla="*/ 260 w 270"/>
                <a:gd name="T49" fmla="*/ 266 h 394"/>
                <a:gd name="T50" fmla="*/ 235 w 270"/>
                <a:gd name="T51" fmla="*/ 173 h 394"/>
                <a:gd name="T52" fmla="*/ 231 w 270"/>
                <a:gd name="T53" fmla="*/ 143 h 394"/>
                <a:gd name="T54" fmla="*/ 218 w 270"/>
                <a:gd name="T55" fmla="*/ 104 h 394"/>
                <a:gd name="T56" fmla="*/ 196 w 270"/>
                <a:gd name="T57" fmla="*/ 45 h 394"/>
                <a:gd name="T58" fmla="*/ 184 w 270"/>
                <a:gd name="T59" fmla="*/ 26 h 394"/>
                <a:gd name="T60" fmla="*/ 134 w 270"/>
                <a:gd name="T61" fmla="*/ 6 h 394"/>
                <a:gd name="T62" fmla="*/ 95 w 270"/>
                <a:gd name="T63" fmla="*/ 54 h 394"/>
                <a:gd name="T64" fmla="*/ 90 w 270"/>
                <a:gd name="T65" fmla="*/ 68 h 394"/>
                <a:gd name="T66" fmla="*/ 81 w 270"/>
                <a:gd name="T67" fmla="*/ 60 h 394"/>
                <a:gd name="T68" fmla="*/ 72 w 270"/>
                <a:gd name="T69" fmla="*/ 45 h 394"/>
                <a:gd name="T70" fmla="*/ 41 w 270"/>
                <a:gd name="T71" fmla="*/ 16 h 394"/>
                <a:gd name="T72" fmla="*/ 12 w 270"/>
                <a:gd name="T73" fmla="*/ 29 h 394"/>
                <a:gd name="T74" fmla="*/ 20 w 270"/>
                <a:gd name="T75" fmla="*/ 43 h 394"/>
                <a:gd name="T76" fmla="*/ 10 w 270"/>
                <a:gd name="T77" fmla="*/ 69 h 394"/>
                <a:gd name="T78" fmla="*/ 0 w 270"/>
                <a:gd name="T79" fmla="*/ 79 h 394"/>
                <a:gd name="T80" fmla="*/ 23 w 270"/>
                <a:gd name="T81" fmla="*/ 113 h 394"/>
                <a:gd name="T82" fmla="*/ 39 w 270"/>
                <a:gd name="T83" fmla="*/ 148 h 394"/>
                <a:gd name="T84" fmla="*/ 33 w 270"/>
                <a:gd name="T85" fmla="*/ 180 h 394"/>
                <a:gd name="T86" fmla="*/ 27 w 270"/>
                <a:gd name="T87" fmla="*/ 193 h 394"/>
                <a:gd name="T88" fmla="*/ 26 w 270"/>
                <a:gd name="T89" fmla="*/ 206 h 394"/>
                <a:gd name="T90" fmla="*/ 58 w 270"/>
                <a:gd name="T91" fmla="*/ 239 h 394"/>
                <a:gd name="T92" fmla="*/ 96 w 270"/>
                <a:gd name="T93" fmla="*/ 289 h 394"/>
                <a:gd name="T94" fmla="*/ 117 w 270"/>
                <a:gd name="T95" fmla="*/ 388 h 394"/>
                <a:gd name="T96" fmla="*/ 139 w 270"/>
                <a:gd name="T97" fmla="*/ 39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394">
                  <a:moveTo>
                    <a:pt x="139" y="390"/>
                  </a:moveTo>
                  <a:cubicBezTo>
                    <a:pt x="151" y="387"/>
                    <a:pt x="151" y="366"/>
                    <a:pt x="137" y="340"/>
                  </a:cubicBezTo>
                  <a:cubicBezTo>
                    <a:pt x="132" y="328"/>
                    <a:pt x="127" y="313"/>
                    <a:pt x="127" y="305"/>
                  </a:cubicBezTo>
                  <a:cubicBezTo>
                    <a:pt x="127" y="297"/>
                    <a:pt x="125" y="280"/>
                    <a:pt x="122" y="267"/>
                  </a:cubicBezTo>
                  <a:cubicBezTo>
                    <a:pt x="116" y="242"/>
                    <a:pt x="113" y="238"/>
                    <a:pt x="78" y="211"/>
                  </a:cubicBezTo>
                  <a:cubicBezTo>
                    <a:pt x="62" y="198"/>
                    <a:pt x="62" y="198"/>
                    <a:pt x="65" y="143"/>
                  </a:cubicBezTo>
                  <a:cubicBezTo>
                    <a:pt x="66" y="132"/>
                    <a:pt x="67" y="115"/>
                    <a:pt x="67" y="106"/>
                  </a:cubicBezTo>
                  <a:cubicBezTo>
                    <a:pt x="68" y="83"/>
                    <a:pt x="79" y="79"/>
                    <a:pt x="105" y="92"/>
                  </a:cubicBezTo>
                  <a:cubicBezTo>
                    <a:pt x="122" y="102"/>
                    <a:pt x="124" y="104"/>
                    <a:pt x="122" y="115"/>
                  </a:cubicBezTo>
                  <a:cubicBezTo>
                    <a:pt x="121" y="123"/>
                    <a:pt x="124" y="130"/>
                    <a:pt x="131" y="140"/>
                  </a:cubicBezTo>
                  <a:cubicBezTo>
                    <a:pt x="136" y="147"/>
                    <a:pt x="143" y="161"/>
                    <a:pt x="147" y="172"/>
                  </a:cubicBezTo>
                  <a:cubicBezTo>
                    <a:pt x="150" y="182"/>
                    <a:pt x="156" y="194"/>
                    <a:pt x="161" y="199"/>
                  </a:cubicBezTo>
                  <a:cubicBezTo>
                    <a:pt x="167" y="207"/>
                    <a:pt x="170" y="207"/>
                    <a:pt x="180" y="204"/>
                  </a:cubicBezTo>
                  <a:cubicBezTo>
                    <a:pt x="206" y="195"/>
                    <a:pt x="223" y="221"/>
                    <a:pt x="212" y="250"/>
                  </a:cubicBezTo>
                  <a:cubicBezTo>
                    <a:pt x="210" y="257"/>
                    <a:pt x="208" y="265"/>
                    <a:pt x="208" y="268"/>
                  </a:cubicBezTo>
                  <a:cubicBezTo>
                    <a:pt x="208" y="275"/>
                    <a:pt x="217" y="273"/>
                    <a:pt x="223" y="265"/>
                  </a:cubicBezTo>
                  <a:cubicBezTo>
                    <a:pt x="227" y="258"/>
                    <a:pt x="229" y="257"/>
                    <a:pt x="236" y="261"/>
                  </a:cubicBezTo>
                  <a:cubicBezTo>
                    <a:pt x="244" y="267"/>
                    <a:pt x="244" y="276"/>
                    <a:pt x="236" y="286"/>
                  </a:cubicBezTo>
                  <a:cubicBezTo>
                    <a:pt x="234" y="289"/>
                    <a:pt x="230" y="297"/>
                    <a:pt x="229" y="303"/>
                  </a:cubicBezTo>
                  <a:cubicBezTo>
                    <a:pt x="228" y="309"/>
                    <a:pt x="225" y="318"/>
                    <a:pt x="222" y="323"/>
                  </a:cubicBezTo>
                  <a:cubicBezTo>
                    <a:pt x="214" y="335"/>
                    <a:pt x="212" y="364"/>
                    <a:pt x="219" y="371"/>
                  </a:cubicBezTo>
                  <a:cubicBezTo>
                    <a:pt x="227" y="379"/>
                    <a:pt x="234" y="378"/>
                    <a:pt x="243" y="367"/>
                  </a:cubicBezTo>
                  <a:cubicBezTo>
                    <a:pt x="247" y="362"/>
                    <a:pt x="255" y="357"/>
                    <a:pt x="260" y="356"/>
                  </a:cubicBezTo>
                  <a:cubicBezTo>
                    <a:pt x="269" y="355"/>
                    <a:pt x="270" y="354"/>
                    <a:pt x="268" y="317"/>
                  </a:cubicBezTo>
                  <a:cubicBezTo>
                    <a:pt x="268" y="289"/>
                    <a:pt x="265" y="275"/>
                    <a:pt x="260" y="266"/>
                  </a:cubicBezTo>
                  <a:cubicBezTo>
                    <a:pt x="248" y="245"/>
                    <a:pt x="234" y="196"/>
                    <a:pt x="235" y="173"/>
                  </a:cubicBezTo>
                  <a:cubicBezTo>
                    <a:pt x="236" y="162"/>
                    <a:pt x="234" y="148"/>
                    <a:pt x="231" y="143"/>
                  </a:cubicBezTo>
                  <a:cubicBezTo>
                    <a:pt x="223" y="129"/>
                    <a:pt x="216" y="107"/>
                    <a:pt x="218" y="104"/>
                  </a:cubicBezTo>
                  <a:cubicBezTo>
                    <a:pt x="222" y="98"/>
                    <a:pt x="203" y="50"/>
                    <a:pt x="196" y="45"/>
                  </a:cubicBezTo>
                  <a:cubicBezTo>
                    <a:pt x="194" y="43"/>
                    <a:pt x="189" y="35"/>
                    <a:pt x="184" y="26"/>
                  </a:cubicBezTo>
                  <a:cubicBezTo>
                    <a:pt x="174" y="6"/>
                    <a:pt x="159" y="0"/>
                    <a:pt x="134" y="6"/>
                  </a:cubicBezTo>
                  <a:cubicBezTo>
                    <a:pt x="121" y="9"/>
                    <a:pt x="104" y="29"/>
                    <a:pt x="95" y="54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76" y="55"/>
                    <a:pt x="72" y="48"/>
                    <a:pt x="72" y="45"/>
                  </a:cubicBezTo>
                  <a:cubicBezTo>
                    <a:pt x="72" y="36"/>
                    <a:pt x="51" y="16"/>
                    <a:pt x="41" y="16"/>
                  </a:cubicBezTo>
                  <a:cubicBezTo>
                    <a:pt x="31" y="15"/>
                    <a:pt x="12" y="24"/>
                    <a:pt x="12" y="29"/>
                  </a:cubicBezTo>
                  <a:cubicBezTo>
                    <a:pt x="12" y="31"/>
                    <a:pt x="15" y="38"/>
                    <a:pt x="20" y="43"/>
                  </a:cubicBezTo>
                  <a:cubicBezTo>
                    <a:pt x="30" y="56"/>
                    <a:pt x="24" y="69"/>
                    <a:pt x="10" y="69"/>
                  </a:cubicBezTo>
                  <a:cubicBezTo>
                    <a:pt x="2" y="69"/>
                    <a:pt x="0" y="71"/>
                    <a:pt x="0" y="79"/>
                  </a:cubicBezTo>
                  <a:cubicBezTo>
                    <a:pt x="0" y="94"/>
                    <a:pt x="6" y="103"/>
                    <a:pt x="23" y="113"/>
                  </a:cubicBezTo>
                  <a:cubicBezTo>
                    <a:pt x="38" y="121"/>
                    <a:pt x="38" y="121"/>
                    <a:pt x="39" y="148"/>
                  </a:cubicBezTo>
                  <a:cubicBezTo>
                    <a:pt x="39" y="165"/>
                    <a:pt x="37" y="176"/>
                    <a:pt x="33" y="180"/>
                  </a:cubicBezTo>
                  <a:cubicBezTo>
                    <a:pt x="30" y="183"/>
                    <a:pt x="28" y="189"/>
                    <a:pt x="27" y="193"/>
                  </a:cubicBezTo>
                  <a:cubicBezTo>
                    <a:pt x="27" y="197"/>
                    <a:pt x="26" y="203"/>
                    <a:pt x="26" y="206"/>
                  </a:cubicBezTo>
                  <a:cubicBezTo>
                    <a:pt x="25" y="213"/>
                    <a:pt x="36" y="224"/>
                    <a:pt x="58" y="239"/>
                  </a:cubicBezTo>
                  <a:cubicBezTo>
                    <a:pt x="86" y="257"/>
                    <a:pt x="91" y="264"/>
                    <a:pt x="96" y="289"/>
                  </a:cubicBezTo>
                  <a:cubicBezTo>
                    <a:pt x="104" y="333"/>
                    <a:pt x="115" y="384"/>
                    <a:pt x="117" y="388"/>
                  </a:cubicBezTo>
                  <a:cubicBezTo>
                    <a:pt x="121" y="393"/>
                    <a:pt x="126" y="394"/>
                    <a:pt x="139" y="3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82">
              <a:extLst>
                <a:ext uri="{FF2B5EF4-FFF2-40B4-BE49-F238E27FC236}">
                  <a16:creationId xmlns:a16="http://schemas.microsoft.com/office/drawing/2014/main" id="{EF74F1EF-463C-409C-928D-53546FA7D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060700"/>
              <a:ext cx="542925" cy="996950"/>
            </a:xfrm>
            <a:custGeom>
              <a:avLst/>
              <a:gdLst>
                <a:gd name="T0" fmla="*/ 567 w 686"/>
                <a:gd name="T1" fmla="*/ 1250 h 1257"/>
                <a:gd name="T2" fmla="*/ 534 w 686"/>
                <a:gd name="T3" fmla="*/ 1246 h 1257"/>
                <a:gd name="T4" fmla="*/ 492 w 686"/>
                <a:gd name="T5" fmla="*/ 1242 h 1257"/>
                <a:gd name="T6" fmla="*/ 456 w 686"/>
                <a:gd name="T7" fmla="*/ 1238 h 1257"/>
                <a:gd name="T8" fmla="*/ 420 w 686"/>
                <a:gd name="T9" fmla="*/ 1234 h 1257"/>
                <a:gd name="T10" fmla="*/ 384 w 686"/>
                <a:gd name="T11" fmla="*/ 1230 h 1257"/>
                <a:gd name="T12" fmla="*/ 260 w 686"/>
                <a:gd name="T13" fmla="*/ 1205 h 1257"/>
                <a:gd name="T14" fmla="*/ 156 w 686"/>
                <a:gd name="T15" fmla="*/ 1182 h 1257"/>
                <a:gd name="T16" fmla="*/ 104 w 686"/>
                <a:gd name="T17" fmla="*/ 1170 h 1257"/>
                <a:gd name="T18" fmla="*/ 70 w 686"/>
                <a:gd name="T19" fmla="*/ 1162 h 1257"/>
                <a:gd name="T20" fmla="*/ 31 w 686"/>
                <a:gd name="T21" fmla="*/ 1154 h 1257"/>
                <a:gd name="T22" fmla="*/ 2 w 686"/>
                <a:gd name="T23" fmla="*/ 1140 h 1257"/>
                <a:gd name="T24" fmla="*/ 38 w 686"/>
                <a:gd name="T25" fmla="*/ 992 h 1257"/>
                <a:gd name="T26" fmla="*/ 52 w 686"/>
                <a:gd name="T27" fmla="*/ 934 h 1257"/>
                <a:gd name="T28" fmla="*/ 78 w 686"/>
                <a:gd name="T29" fmla="*/ 822 h 1257"/>
                <a:gd name="T30" fmla="*/ 113 w 686"/>
                <a:gd name="T31" fmla="*/ 680 h 1257"/>
                <a:gd name="T32" fmla="*/ 134 w 686"/>
                <a:gd name="T33" fmla="*/ 590 h 1257"/>
                <a:gd name="T34" fmla="*/ 148 w 686"/>
                <a:gd name="T35" fmla="*/ 532 h 1257"/>
                <a:gd name="T36" fmla="*/ 178 w 686"/>
                <a:gd name="T37" fmla="*/ 406 h 1257"/>
                <a:gd name="T38" fmla="*/ 210 w 686"/>
                <a:gd name="T39" fmla="*/ 274 h 1257"/>
                <a:gd name="T40" fmla="*/ 238 w 686"/>
                <a:gd name="T41" fmla="*/ 157 h 1257"/>
                <a:gd name="T42" fmla="*/ 252 w 686"/>
                <a:gd name="T43" fmla="*/ 96 h 1257"/>
                <a:gd name="T44" fmla="*/ 273 w 686"/>
                <a:gd name="T45" fmla="*/ 98 h 1257"/>
                <a:gd name="T46" fmla="*/ 313 w 686"/>
                <a:gd name="T47" fmla="*/ 103 h 1257"/>
                <a:gd name="T48" fmla="*/ 364 w 686"/>
                <a:gd name="T49" fmla="*/ 102 h 1257"/>
                <a:gd name="T50" fmla="*/ 419 w 686"/>
                <a:gd name="T51" fmla="*/ 109 h 1257"/>
                <a:gd name="T52" fmla="*/ 452 w 686"/>
                <a:gd name="T53" fmla="*/ 112 h 1257"/>
                <a:gd name="T54" fmla="*/ 346 w 686"/>
                <a:gd name="T55" fmla="*/ 60 h 1257"/>
                <a:gd name="T56" fmla="*/ 321 w 686"/>
                <a:gd name="T57" fmla="*/ 56 h 1257"/>
                <a:gd name="T58" fmla="*/ 304 w 686"/>
                <a:gd name="T59" fmla="*/ 48 h 1257"/>
                <a:gd name="T60" fmla="*/ 272 w 686"/>
                <a:gd name="T61" fmla="*/ 44 h 1257"/>
                <a:gd name="T62" fmla="*/ 268 w 686"/>
                <a:gd name="T63" fmla="*/ 20 h 1257"/>
                <a:gd name="T64" fmla="*/ 279 w 686"/>
                <a:gd name="T65" fmla="*/ 1 h 1257"/>
                <a:gd name="T66" fmla="*/ 308 w 686"/>
                <a:gd name="T67" fmla="*/ 7 h 1257"/>
                <a:gd name="T68" fmla="*/ 358 w 686"/>
                <a:gd name="T69" fmla="*/ 17 h 1257"/>
                <a:gd name="T70" fmla="*/ 548 w 686"/>
                <a:gd name="T71" fmla="*/ 54 h 1257"/>
                <a:gd name="T72" fmla="*/ 606 w 686"/>
                <a:gd name="T73" fmla="*/ 65 h 1257"/>
                <a:gd name="T74" fmla="*/ 670 w 686"/>
                <a:gd name="T75" fmla="*/ 77 h 1257"/>
                <a:gd name="T76" fmla="*/ 685 w 686"/>
                <a:gd name="T77" fmla="*/ 92 h 1257"/>
                <a:gd name="T78" fmla="*/ 674 w 686"/>
                <a:gd name="T79" fmla="*/ 180 h 1257"/>
                <a:gd name="T80" fmla="*/ 661 w 686"/>
                <a:gd name="T81" fmla="*/ 274 h 1257"/>
                <a:gd name="T82" fmla="*/ 647 w 686"/>
                <a:gd name="T83" fmla="*/ 304 h 1257"/>
                <a:gd name="T84" fmla="*/ 612 w 686"/>
                <a:gd name="T85" fmla="*/ 343 h 1257"/>
                <a:gd name="T86" fmla="*/ 611 w 686"/>
                <a:gd name="T87" fmla="*/ 368 h 1257"/>
                <a:gd name="T88" fmla="*/ 605 w 686"/>
                <a:gd name="T89" fmla="*/ 424 h 1257"/>
                <a:gd name="T90" fmla="*/ 596 w 686"/>
                <a:gd name="T91" fmla="*/ 443 h 1257"/>
                <a:gd name="T92" fmla="*/ 612 w 686"/>
                <a:gd name="T93" fmla="*/ 438 h 1257"/>
                <a:gd name="T94" fmla="*/ 630 w 686"/>
                <a:gd name="T95" fmla="*/ 428 h 1257"/>
                <a:gd name="T96" fmla="*/ 630 w 686"/>
                <a:gd name="T97" fmla="*/ 520 h 1257"/>
                <a:gd name="T98" fmla="*/ 626 w 686"/>
                <a:gd name="T99" fmla="*/ 578 h 1257"/>
                <a:gd name="T100" fmla="*/ 622 w 686"/>
                <a:gd name="T101" fmla="*/ 632 h 1257"/>
                <a:gd name="T102" fmla="*/ 618 w 686"/>
                <a:gd name="T103" fmla="*/ 690 h 1257"/>
                <a:gd name="T104" fmla="*/ 614 w 686"/>
                <a:gd name="T105" fmla="*/ 744 h 1257"/>
                <a:gd name="T106" fmla="*/ 610 w 686"/>
                <a:gd name="T107" fmla="*/ 802 h 1257"/>
                <a:gd name="T108" fmla="*/ 606 w 686"/>
                <a:gd name="T109" fmla="*/ 856 h 1257"/>
                <a:gd name="T110" fmla="*/ 602 w 686"/>
                <a:gd name="T111" fmla="*/ 914 h 1257"/>
                <a:gd name="T112" fmla="*/ 598 w 686"/>
                <a:gd name="T113" fmla="*/ 968 h 1257"/>
                <a:gd name="T114" fmla="*/ 594 w 686"/>
                <a:gd name="T115" fmla="*/ 1024 h 1257"/>
                <a:gd name="T116" fmla="*/ 590 w 686"/>
                <a:gd name="T117" fmla="*/ 1080 h 1257"/>
                <a:gd name="T118" fmla="*/ 586 w 686"/>
                <a:gd name="T119" fmla="*/ 1136 h 1257"/>
                <a:gd name="T120" fmla="*/ 582 w 686"/>
                <a:gd name="T121" fmla="*/ 1193 h 1257"/>
                <a:gd name="T122" fmla="*/ 579 w 686"/>
                <a:gd name="T123" fmla="*/ 1226 h 1257"/>
                <a:gd name="T124" fmla="*/ 567 w 686"/>
                <a:gd name="T125" fmla="*/ 1250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6" h="1257">
                  <a:moveTo>
                    <a:pt x="567" y="1250"/>
                  </a:moveTo>
                  <a:cubicBezTo>
                    <a:pt x="567" y="1249"/>
                    <a:pt x="551" y="1247"/>
                    <a:pt x="534" y="1246"/>
                  </a:cubicBezTo>
                  <a:cubicBezTo>
                    <a:pt x="516" y="1244"/>
                    <a:pt x="497" y="1242"/>
                    <a:pt x="492" y="1242"/>
                  </a:cubicBezTo>
                  <a:cubicBezTo>
                    <a:pt x="486" y="1241"/>
                    <a:pt x="470" y="1239"/>
                    <a:pt x="456" y="1238"/>
                  </a:cubicBezTo>
                  <a:cubicBezTo>
                    <a:pt x="441" y="1236"/>
                    <a:pt x="425" y="1234"/>
                    <a:pt x="420" y="1234"/>
                  </a:cubicBezTo>
                  <a:cubicBezTo>
                    <a:pt x="414" y="1233"/>
                    <a:pt x="398" y="1231"/>
                    <a:pt x="384" y="1230"/>
                  </a:cubicBezTo>
                  <a:cubicBezTo>
                    <a:pt x="369" y="1228"/>
                    <a:pt x="314" y="1217"/>
                    <a:pt x="260" y="1205"/>
                  </a:cubicBezTo>
                  <a:cubicBezTo>
                    <a:pt x="206" y="1193"/>
                    <a:pt x="159" y="1182"/>
                    <a:pt x="156" y="1182"/>
                  </a:cubicBezTo>
                  <a:cubicBezTo>
                    <a:pt x="138" y="1178"/>
                    <a:pt x="127" y="1175"/>
                    <a:pt x="104" y="1170"/>
                  </a:cubicBezTo>
                  <a:cubicBezTo>
                    <a:pt x="89" y="1166"/>
                    <a:pt x="74" y="1163"/>
                    <a:pt x="70" y="1162"/>
                  </a:cubicBezTo>
                  <a:cubicBezTo>
                    <a:pt x="65" y="1162"/>
                    <a:pt x="48" y="1158"/>
                    <a:pt x="31" y="1154"/>
                  </a:cubicBezTo>
                  <a:cubicBezTo>
                    <a:pt x="5" y="1148"/>
                    <a:pt x="0" y="1145"/>
                    <a:pt x="2" y="1140"/>
                  </a:cubicBezTo>
                  <a:cubicBezTo>
                    <a:pt x="3" y="1134"/>
                    <a:pt x="35" y="1005"/>
                    <a:pt x="38" y="992"/>
                  </a:cubicBezTo>
                  <a:cubicBezTo>
                    <a:pt x="38" y="988"/>
                    <a:pt x="45" y="962"/>
                    <a:pt x="52" y="934"/>
                  </a:cubicBezTo>
                  <a:cubicBezTo>
                    <a:pt x="58" y="905"/>
                    <a:pt x="71" y="855"/>
                    <a:pt x="78" y="822"/>
                  </a:cubicBezTo>
                  <a:cubicBezTo>
                    <a:pt x="86" y="789"/>
                    <a:pt x="102" y="725"/>
                    <a:pt x="113" y="680"/>
                  </a:cubicBezTo>
                  <a:cubicBezTo>
                    <a:pt x="124" y="634"/>
                    <a:pt x="133" y="594"/>
                    <a:pt x="134" y="590"/>
                  </a:cubicBezTo>
                  <a:cubicBezTo>
                    <a:pt x="135" y="585"/>
                    <a:pt x="141" y="559"/>
                    <a:pt x="148" y="532"/>
                  </a:cubicBezTo>
                  <a:cubicBezTo>
                    <a:pt x="154" y="504"/>
                    <a:pt x="168" y="447"/>
                    <a:pt x="178" y="406"/>
                  </a:cubicBezTo>
                  <a:cubicBezTo>
                    <a:pt x="188" y="364"/>
                    <a:pt x="202" y="304"/>
                    <a:pt x="210" y="274"/>
                  </a:cubicBezTo>
                  <a:cubicBezTo>
                    <a:pt x="217" y="243"/>
                    <a:pt x="230" y="190"/>
                    <a:pt x="238" y="157"/>
                  </a:cubicBezTo>
                  <a:cubicBezTo>
                    <a:pt x="252" y="96"/>
                    <a:pt x="252" y="96"/>
                    <a:pt x="252" y="96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84" y="99"/>
                    <a:pt x="303" y="101"/>
                    <a:pt x="313" y="103"/>
                  </a:cubicBezTo>
                  <a:cubicBezTo>
                    <a:pt x="324" y="104"/>
                    <a:pt x="347" y="104"/>
                    <a:pt x="364" y="102"/>
                  </a:cubicBezTo>
                  <a:cubicBezTo>
                    <a:pt x="393" y="98"/>
                    <a:pt x="397" y="99"/>
                    <a:pt x="419" y="109"/>
                  </a:cubicBezTo>
                  <a:cubicBezTo>
                    <a:pt x="442" y="119"/>
                    <a:pt x="452" y="120"/>
                    <a:pt x="452" y="112"/>
                  </a:cubicBezTo>
                  <a:cubicBezTo>
                    <a:pt x="452" y="107"/>
                    <a:pt x="367" y="66"/>
                    <a:pt x="346" y="60"/>
                  </a:cubicBezTo>
                  <a:cubicBezTo>
                    <a:pt x="337" y="58"/>
                    <a:pt x="326" y="56"/>
                    <a:pt x="321" y="56"/>
                  </a:cubicBezTo>
                  <a:cubicBezTo>
                    <a:pt x="316" y="56"/>
                    <a:pt x="308" y="52"/>
                    <a:pt x="304" y="48"/>
                  </a:cubicBezTo>
                  <a:cubicBezTo>
                    <a:pt x="295" y="39"/>
                    <a:pt x="283" y="37"/>
                    <a:pt x="272" y="44"/>
                  </a:cubicBezTo>
                  <a:cubicBezTo>
                    <a:pt x="262" y="49"/>
                    <a:pt x="262" y="47"/>
                    <a:pt x="268" y="20"/>
                  </a:cubicBezTo>
                  <a:cubicBezTo>
                    <a:pt x="272" y="4"/>
                    <a:pt x="274" y="0"/>
                    <a:pt x="279" y="1"/>
                  </a:cubicBezTo>
                  <a:cubicBezTo>
                    <a:pt x="283" y="2"/>
                    <a:pt x="296" y="5"/>
                    <a:pt x="308" y="7"/>
                  </a:cubicBezTo>
                  <a:cubicBezTo>
                    <a:pt x="335" y="13"/>
                    <a:pt x="347" y="15"/>
                    <a:pt x="358" y="17"/>
                  </a:cubicBezTo>
                  <a:cubicBezTo>
                    <a:pt x="386" y="23"/>
                    <a:pt x="540" y="53"/>
                    <a:pt x="548" y="54"/>
                  </a:cubicBezTo>
                  <a:cubicBezTo>
                    <a:pt x="553" y="55"/>
                    <a:pt x="579" y="60"/>
                    <a:pt x="606" y="65"/>
                  </a:cubicBezTo>
                  <a:cubicBezTo>
                    <a:pt x="632" y="71"/>
                    <a:pt x="661" y="76"/>
                    <a:pt x="670" y="77"/>
                  </a:cubicBezTo>
                  <a:cubicBezTo>
                    <a:pt x="685" y="78"/>
                    <a:pt x="686" y="79"/>
                    <a:pt x="685" y="92"/>
                  </a:cubicBezTo>
                  <a:cubicBezTo>
                    <a:pt x="685" y="99"/>
                    <a:pt x="680" y="139"/>
                    <a:pt x="674" y="180"/>
                  </a:cubicBezTo>
                  <a:cubicBezTo>
                    <a:pt x="669" y="220"/>
                    <a:pt x="663" y="263"/>
                    <a:pt x="661" y="274"/>
                  </a:cubicBezTo>
                  <a:cubicBezTo>
                    <a:pt x="659" y="293"/>
                    <a:pt x="654" y="304"/>
                    <a:pt x="647" y="304"/>
                  </a:cubicBezTo>
                  <a:cubicBezTo>
                    <a:pt x="641" y="304"/>
                    <a:pt x="617" y="330"/>
                    <a:pt x="612" y="343"/>
                  </a:cubicBezTo>
                  <a:cubicBezTo>
                    <a:pt x="608" y="352"/>
                    <a:pt x="608" y="359"/>
                    <a:pt x="611" y="368"/>
                  </a:cubicBezTo>
                  <a:cubicBezTo>
                    <a:pt x="620" y="397"/>
                    <a:pt x="619" y="410"/>
                    <a:pt x="605" y="424"/>
                  </a:cubicBezTo>
                  <a:cubicBezTo>
                    <a:pt x="596" y="434"/>
                    <a:pt x="593" y="439"/>
                    <a:pt x="596" y="443"/>
                  </a:cubicBezTo>
                  <a:cubicBezTo>
                    <a:pt x="598" y="448"/>
                    <a:pt x="601" y="447"/>
                    <a:pt x="612" y="438"/>
                  </a:cubicBezTo>
                  <a:cubicBezTo>
                    <a:pt x="619" y="432"/>
                    <a:pt x="627" y="428"/>
                    <a:pt x="630" y="428"/>
                  </a:cubicBezTo>
                  <a:cubicBezTo>
                    <a:pt x="636" y="428"/>
                    <a:pt x="636" y="440"/>
                    <a:pt x="630" y="520"/>
                  </a:cubicBezTo>
                  <a:cubicBezTo>
                    <a:pt x="629" y="532"/>
                    <a:pt x="627" y="558"/>
                    <a:pt x="626" y="578"/>
                  </a:cubicBezTo>
                  <a:cubicBezTo>
                    <a:pt x="624" y="597"/>
                    <a:pt x="623" y="622"/>
                    <a:pt x="622" y="632"/>
                  </a:cubicBezTo>
                  <a:cubicBezTo>
                    <a:pt x="621" y="641"/>
                    <a:pt x="619" y="668"/>
                    <a:pt x="618" y="690"/>
                  </a:cubicBezTo>
                  <a:cubicBezTo>
                    <a:pt x="616" y="712"/>
                    <a:pt x="615" y="736"/>
                    <a:pt x="614" y="744"/>
                  </a:cubicBezTo>
                  <a:cubicBezTo>
                    <a:pt x="613" y="751"/>
                    <a:pt x="611" y="777"/>
                    <a:pt x="610" y="802"/>
                  </a:cubicBezTo>
                  <a:cubicBezTo>
                    <a:pt x="608" y="826"/>
                    <a:pt x="607" y="850"/>
                    <a:pt x="606" y="856"/>
                  </a:cubicBezTo>
                  <a:cubicBezTo>
                    <a:pt x="605" y="861"/>
                    <a:pt x="603" y="887"/>
                    <a:pt x="602" y="914"/>
                  </a:cubicBezTo>
                  <a:cubicBezTo>
                    <a:pt x="600" y="940"/>
                    <a:pt x="598" y="964"/>
                    <a:pt x="598" y="968"/>
                  </a:cubicBezTo>
                  <a:cubicBezTo>
                    <a:pt x="597" y="971"/>
                    <a:pt x="595" y="996"/>
                    <a:pt x="594" y="1024"/>
                  </a:cubicBezTo>
                  <a:cubicBezTo>
                    <a:pt x="592" y="1051"/>
                    <a:pt x="590" y="1076"/>
                    <a:pt x="590" y="1080"/>
                  </a:cubicBezTo>
                  <a:cubicBezTo>
                    <a:pt x="589" y="1083"/>
                    <a:pt x="587" y="1108"/>
                    <a:pt x="586" y="1136"/>
                  </a:cubicBezTo>
                  <a:cubicBezTo>
                    <a:pt x="584" y="1163"/>
                    <a:pt x="582" y="1189"/>
                    <a:pt x="582" y="1193"/>
                  </a:cubicBezTo>
                  <a:cubicBezTo>
                    <a:pt x="581" y="1197"/>
                    <a:pt x="580" y="1211"/>
                    <a:pt x="579" y="1226"/>
                  </a:cubicBezTo>
                  <a:cubicBezTo>
                    <a:pt x="579" y="1249"/>
                    <a:pt x="575" y="1257"/>
                    <a:pt x="567" y="1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83">
              <a:extLst>
                <a:ext uri="{FF2B5EF4-FFF2-40B4-BE49-F238E27FC236}">
                  <a16:creationId xmlns:a16="http://schemas.microsoft.com/office/drawing/2014/main" id="{969D1562-A861-4C8F-8BA0-E827D8190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935288"/>
              <a:ext cx="588963" cy="1050925"/>
            </a:xfrm>
            <a:custGeom>
              <a:avLst/>
              <a:gdLst>
                <a:gd name="T0" fmla="*/ 407 w 742"/>
                <a:gd name="T1" fmla="*/ 1287 h 1326"/>
                <a:gd name="T2" fmla="*/ 203 w 742"/>
                <a:gd name="T3" fmla="*/ 1210 h 1326"/>
                <a:gd name="T4" fmla="*/ 192 w 742"/>
                <a:gd name="T5" fmla="*/ 1187 h 1326"/>
                <a:gd name="T6" fmla="*/ 201 w 742"/>
                <a:gd name="T7" fmla="*/ 1142 h 1326"/>
                <a:gd name="T8" fmla="*/ 197 w 742"/>
                <a:gd name="T9" fmla="*/ 1060 h 1326"/>
                <a:gd name="T10" fmla="*/ 171 w 742"/>
                <a:gd name="T11" fmla="*/ 1008 h 1326"/>
                <a:gd name="T12" fmla="*/ 145 w 742"/>
                <a:gd name="T13" fmla="*/ 946 h 1326"/>
                <a:gd name="T14" fmla="*/ 125 w 742"/>
                <a:gd name="T15" fmla="*/ 903 h 1326"/>
                <a:gd name="T16" fmla="*/ 110 w 742"/>
                <a:gd name="T17" fmla="*/ 871 h 1326"/>
                <a:gd name="T18" fmla="*/ 96 w 742"/>
                <a:gd name="T19" fmla="*/ 843 h 1326"/>
                <a:gd name="T20" fmla="*/ 85 w 742"/>
                <a:gd name="T21" fmla="*/ 826 h 1326"/>
                <a:gd name="T22" fmla="*/ 76 w 742"/>
                <a:gd name="T23" fmla="*/ 810 h 1326"/>
                <a:gd name="T24" fmla="*/ 64 w 742"/>
                <a:gd name="T25" fmla="*/ 772 h 1326"/>
                <a:gd name="T26" fmla="*/ 51 w 742"/>
                <a:gd name="T27" fmla="*/ 731 h 1326"/>
                <a:gd name="T28" fmla="*/ 37 w 742"/>
                <a:gd name="T29" fmla="*/ 706 h 1326"/>
                <a:gd name="T30" fmla="*/ 19 w 742"/>
                <a:gd name="T31" fmla="*/ 686 h 1326"/>
                <a:gd name="T32" fmla="*/ 9 w 742"/>
                <a:gd name="T33" fmla="*/ 657 h 1326"/>
                <a:gd name="T34" fmla="*/ 13 w 742"/>
                <a:gd name="T35" fmla="*/ 632 h 1326"/>
                <a:gd name="T36" fmla="*/ 217 w 742"/>
                <a:gd name="T37" fmla="*/ 44 h 1326"/>
                <a:gd name="T38" fmla="*/ 234 w 742"/>
                <a:gd name="T39" fmla="*/ 0 h 1326"/>
                <a:gd name="T40" fmla="*/ 322 w 742"/>
                <a:gd name="T41" fmla="*/ 29 h 1326"/>
                <a:gd name="T42" fmla="*/ 487 w 742"/>
                <a:gd name="T43" fmla="*/ 81 h 1326"/>
                <a:gd name="T44" fmla="*/ 650 w 742"/>
                <a:gd name="T45" fmla="*/ 129 h 1326"/>
                <a:gd name="T46" fmla="*/ 739 w 742"/>
                <a:gd name="T47" fmla="*/ 156 h 1326"/>
                <a:gd name="T48" fmla="*/ 723 w 742"/>
                <a:gd name="T49" fmla="*/ 220 h 1326"/>
                <a:gd name="T50" fmla="*/ 709 w 742"/>
                <a:gd name="T51" fmla="*/ 225 h 1326"/>
                <a:gd name="T52" fmla="*/ 657 w 742"/>
                <a:gd name="T53" fmla="*/ 277 h 1326"/>
                <a:gd name="T54" fmla="*/ 671 w 742"/>
                <a:gd name="T55" fmla="*/ 288 h 1326"/>
                <a:gd name="T56" fmla="*/ 697 w 742"/>
                <a:gd name="T57" fmla="*/ 287 h 1326"/>
                <a:gd name="T58" fmla="*/ 711 w 742"/>
                <a:gd name="T59" fmla="*/ 270 h 1326"/>
                <a:gd name="T60" fmla="*/ 715 w 742"/>
                <a:gd name="T61" fmla="*/ 264 h 1326"/>
                <a:gd name="T62" fmla="*/ 701 w 742"/>
                <a:gd name="T63" fmla="*/ 331 h 1326"/>
                <a:gd name="T64" fmla="*/ 629 w 742"/>
                <a:gd name="T65" fmla="*/ 635 h 1326"/>
                <a:gd name="T66" fmla="*/ 595 w 742"/>
                <a:gd name="T67" fmla="*/ 777 h 1326"/>
                <a:gd name="T68" fmla="*/ 531 w 742"/>
                <a:gd name="T69" fmla="*/ 1041 h 1326"/>
                <a:gd name="T70" fmla="*/ 466 w 742"/>
                <a:gd name="T71" fmla="*/ 1302 h 1326"/>
                <a:gd name="T72" fmla="*/ 407 w 742"/>
                <a:gd name="T73" fmla="*/ 1287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2" h="1326">
                  <a:moveTo>
                    <a:pt x="407" y="1287"/>
                  </a:moveTo>
                  <a:cubicBezTo>
                    <a:pt x="193" y="1230"/>
                    <a:pt x="216" y="1239"/>
                    <a:pt x="203" y="1210"/>
                  </a:cubicBezTo>
                  <a:cubicBezTo>
                    <a:pt x="192" y="1187"/>
                    <a:pt x="192" y="1187"/>
                    <a:pt x="192" y="1187"/>
                  </a:cubicBezTo>
                  <a:cubicBezTo>
                    <a:pt x="201" y="1142"/>
                    <a:pt x="201" y="1142"/>
                    <a:pt x="201" y="1142"/>
                  </a:cubicBezTo>
                  <a:cubicBezTo>
                    <a:pt x="210" y="1096"/>
                    <a:pt x="210" y="1084"/>
                    <a:pt x="197" y="1060"/>
                  </a:cubicBezTo>
                  <a:cubicBezTo>
                    <a:pt x="193" y="1051"/>
                    <a:pt x="182" y="1028"/>
                    <a:pt x="171" y="1008"/>
                  </a:cubicBezTo>
                  <a:cubicBezTo>
                    <a:pt x="161" y="988"/>
                    <a:pt x="149" y="960"/>
                    <a:pt x="145" y="946"/>
                  </a:cubicBezTo>
                  <a:cubicBezTo>
                    <a:pt x="140" y="932"/>
                    <a:pt x="131" y="913"/>
                    <a:pt x="125" y="903"/>
                  </a:cubicBezTo>
                  <a:cubicBezTo>
                    <a:pt x="118" y="893"/>
                    <a:pt x="112" y="879"/>
                    <a:pt x="110" y="871"/>
                  </a:cubicBezTo>
                  <a:cubicBezTo>
                    <a:pt x="109" y="863"/>
                    <a:pt x="103" y="851"/>
                    <a:pt x="96" y="843"/>
                  </a:cubicBezTo>
                  <a:cubicBezTo>
                    <a:pt x="90" y="836"/>
                    <a:pt x="85" y="828"/>
                    <a:pt x="85" y="826"/>
                  </a:cubicBezTo>
                  <a:cubicBezTo>
                    <a:pt x="85" y="824"/>
                    <a:pt x="81" y="817"/>
                    <a:pt x="76" y="810"/>
                  </a:cubicBezTo>
                  <a:cubicBezTo>
                    <a:pt x="72" y="803"/>
                    <a:pt x="67" y="787"/>
                    <a:pt x="64" y="772"/>
                  </a:cubicBezTo>
                  <a:cubicBezTo>
                    <a:pt x="62" y="755"/>
                    <a:pt x="57" y="739"/>
                    <a:pt x="51" y="731"/>
                  </a:cubicBezTo>
                  <a:cubicBezTo>
                    <a:pt x="46" y="723"/>
                    <a:pt x="39" y="712"/>
                    <a:pt x="37" y="706"/>
                  </a:cubicBezTo>
                  <a:cubicBezTo>
                    <a:pt x="35" y="700"/>
                    <a:pt x="27" y="691"/>
                    <a:pt x="19" y="686"/>
                  </a:cubicBezTo>
                  <a:cubicBezTo>
                    <a:pt x="5" y="677"/>
                    <a:pt x="0" y="662"/>
                    <a:pt x="9" y="657"/>
                  </a:cubicBezTo>
                  <a:cubicBezTo>
                    <a:pt x="11" y="655"/>
                    <a:pt x="13" y="644"/>
                    <a:pt x="13" y="632"/>
                  </a:cubicBezTo>
                  <a:cubicBezTo>
                    <a:pt x="13" y="610"/>
                    <a:pt x="39" y="535"/>
                    <a:pt x="217" y="44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322" y="29"/>
                    <a:pt x="322" y="29"/>
                    <a:pt x="322" y="29"/>
                  </a:cubicBezTo>
                  <a:cubicBezTo>
                    <a:pt x="371" y="45"/>
                    <a:pt x="445" y="69"/>
                    <a:pt x="487" y="81"/>
                  </a:cubicBezTo>
                  <a:cubicBezTo>
                    <a:pt x="529" y="93"/>
                    <a:pt x="602" y="115"/>
                    <a:pt x="650" y="129"/>
                  </a:cubicBezTo>
                  <a:cubicBezTo>
                    <a:pt x="699" y="143"/>
                    <a:pt x="739" y="155"/>
                    <a:pt x="739" y="156"/>
                  </a:cubicBezTo>
                  <a:cubicBezTo>
                    <a:pt x="742" y="158"/>
                    <a:pt x="727" y="217"/>
                    <a:pt x="723" y="220"/>
                  </a:cubicBezTo>
                  <a:cubicBezTo>
                    <a:pt x="721" y="221"/>
                    <a:pt x="714" y="224"/>
                    <a:pt x="709" y="225"/>
                  </a:cubicBezTo>
                  <a:cubicBezTo>
                    <a:pt x="699" y="228"/>
                    <a:pt x="657" y="269"/>
                    <a:pt x="657" y="277"/>
                  </a:cubicBezTo>
                  <a:cubicBezTo>
                    <a:pt x="657" y="279"/>
                    <a:pt x="663" y="284"/>
                    <a:pt x="671" y="288"/>
                  </a:cubicBezTo>
                  <a:cubicBezTo>
                    <a:pt x="685" y="294"/>
                    <a:pt x="686" y="294"/>
                    <a:pt x="697" y="287"/>
                  </a:cubicBezTo>
                  <a:cubicBezTo>
                    <a:pt x="703" y="282"/>
                    <a:pt x="709" y="275"/>
                    <a:pt x="711" y="270"/>
                  </a:cubicBezTo>
                  <a:cubicBezTo>
                    <a:pt x="712" y="266"/>
                    <a:pt x="714" y="263"/>
                    <a:pt x="715" y="264"/>
                  </a:cubicBezTo>
                  <a:cubicBezTo>
                    <a:pt x="716" y="265"/>
                    <a:pt x="710" y="295"/>
                    <a:pt x="701" y="331"/>
                  </a:cubicBezTo>
                  <a:cubicBezTo>
                    <a:pt x="681" y="416"/>
                    <a:pt x="659" y="508"/>
                    <a:pt x="629" y="635"/>
                  </a:cubicBezTo>
                  <a:cubicBezTo>
                    <a:pt x="615" y="691"/>
                    <a:pt x="600" y="755"/>
                    <a:pt x="595" y="777"/>
                  </a:cubicBezTo>
                  <a:cubicBezTo>
                    <a:pt x="568" y="887"/>
                    <a:pt x="544" y="987"/>
                    <a:pt x="531" y="1041"/>
                  </a:cubicBezTo>
                  <a:cubicBezTo>
                    <a:pt x="464" y="1326"/>
                    <a:pt x="469" y="1303"/>
                    <a:pt x="466" y="1302"/>
                  </a:cubicBezTo>
                  <a:cubicBezTo>
                    <a:pt x="464" y="1302"/>
                    <a:pt x="438" y="1295"/>
                    <a:pt x="407" y="12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84">
              <a:extLst>
                <a:ext uri="{FF2B5EF4-FFF2-40B4-BE49-F238E27FC236}">
                  <a16:creationId xmlns:a16="http://schemas.microsoft.com/office/drawing/2014/main" id="{88A7164C-37CA-431C-A2A9-02E832B9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2551113"/>
              <a:ext cx="717550" cy="1358900"/>
            </a:xfrm>
            <a:custGeom>
              <a:avLst/>
              <a:gdLst>
                <a:gd name="T0" fmla="*/ 726 w 905"/>
                <a:gd name="T1" fmla="*/ 1666 h 1714"/>
                <a:gd name="T2" fmla="*/ 332 w 905"/>
                <a:gd name="T3" fmla="*/ 1518 h 1714"/>
                <a:gd name="T4" fmla="*/ 305 w 905"/>
                <a:gd name="T5" fmla="*/ 1468 h 1714"/>
                <a:gd name="T6" fmla="*/ 270 w 905"/>
                <a:gd name="T7" fmla="*/ 1423 h 1714"/>
                <a:gd name="T8" fmla="*/ 203 w 905"/>
                <a:gd name="T9" fmla="*/ 1303 h 1714"/>
                <a:gd name="T10" fmla="*/ 181 w 905"/>
                <a:gd name="T11" fmla="*/ 1243 h 1714"/>
                <a:gd name="T12" fmla="*/ 153 w 905"/>
                <a:gd name="T13" fmla="*/ 1225 h 1714"/>
                <a:gd name="T14" fmla="*/ 132 w 905"/>
                <a:gd name="T15" fmla="*/ 1197 h 1714"/>
                <a:gd name="T16" fmla="*/ 142 w 905"/>
                <a:gd name="T17" fmla="*/ 1089 h 1714"/>
                <a:gd name="T18" fmla="*/ 146 w 905"/>
                <a:gd name="T19" fmla="*/ 1038 h 1714"/>
                <a:gd name="T20" fmla="*/ 116 w 905"/>
                <a:gd name="T21" fmla="*/ 962 h 1714"/>
                <a:gd name="T22" fmla="*/ 121 w 905"/>
                <a:gd name="T23" fmla="*/ 901 h 1714"/>
                <a:gd name="T24" fmla="*/ 123 w 905"/>
                <a:gd name="T25" fmla="*/ 771 h 1714"/>
                <a:gd name="T26" fmla="*/ 206 w 905"/>
                <a:gd name="T27" fmla="*/ 706 h 1714"/>
                <a:gd name="T28" fmla="*/ 242 w 905"/>
                <a:gd name="T29" fmla="*/ 616 h 1714"/>
                <a:gd name="T30" fmla="*/ 186 w 905"/>
                <a:gd name="T31" fmla="*/ 498 h 1714"/>
                <a:gd name="T32" fmla="*/ 198 w 905"/>
                <a:gd name="T33" fmla="*/ 367 h 1714"/>
                <a:gd name="T34" fmla="*/ 188 w 905"/>
                <a:gd name="T35" fmla="*/ 260 h 1714"/>
                <a:gd name="T36" fmla="*/ 170 w 905"/>
                <a:gd name="T37" fmla="*/ 171 h 1714"/>
                <a:gd name="T38" fmla="*/ 139 w 905"/>
                <a:gd name="T39" fmla="*/ 96 h 1714"/>
                <a:gd name="T40" fmla="*/ 68 w 905"/>
                <a:gd name="T41" fmla="*/ 119 h 1714"/>
                <a:gd name="T42" fmla="*/ 11 w 905"/>
                <a:gd name="T43" fmla="*/ 143 h 1714"/>
                <a:gd name="T44" fmla="*/ 8 w 905"/>
                <a:gd name="T45" fmla="*/ 50 h 1714"/>
                <a:gd name="T46" fmla="*/ 99 w 905"/>
                <a:gd name="T47" fmla="*/ 58 h 1714"/>
                <a:gd name="T48" fmla="*/ 496 w 905"/>
                <a:gd name="T49" fmla="*/ 295 h 1714"/>
                <a:gd name="T50" fmla="*/ 814 w 905"/>
                <a:gd name="T51" fmla="*/ 443 h 1714"/>
                <a:gd name="T52" fmla="*/ 902 w 905"/>
                <a:gd name="T53" fmla="*/ 491 h 1714"/>
                <a:gd name="T54" fmla="*/ 798 w 905"/>
                <a:gd name="T55" fmla="*/ 779 h 1714"/>
                <a:gd name="T56" fmla="*/ 680 w 905"/>
                <a:gd name="T57" fmla="*/ 1137 h 1714"/>
                <a:gd name="T58" fmla="*/ 737 w 905"/>
                <a:gd name="T59" fmla="*/ 1261 h 1714"/>
                <a:gd name="T60" fmla="*/ 762 w 905"/>
                <a:gd name="T61" fmla="*/ 1324 h 1714"/>
                <a:gd name="T62" fmla="*/ 786 w 905"/>
                <a:gd name="T63" fmla="*/ 1368 h 1714"/>
                <a:gd name="T64" fmla="*/ 819 w 905"/>
                <a:gd name="T65" fmla="*/ 1441 h 1714"/>
                <a:gd name="T66" fmla="*/ 879 w 905"/>
                <a:gd name="T67" fmla="*/ 1580 h 1714"/>
                <a:gd name="T68" fmla="*/ 877 w 905"/>
                <a:gd name="T69" fmla="*/ 1702 h 1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5" h="1714">
                  <a:moveTo>
                    <a:pt x="876" y="1712"/>
                  </a:moveTo>
                  <a:cubicBezTo>
                    <a:pt x="872" y="1711"/>
                    <a:pt x="790" y="1686"/>
                    <a:pt x="726" y="1666"/>
                  </a:cubicBezTo>
                  <a:cubicBezTo>
                    <a:pt x="704" y="1659"/>
                    <a:pt x="470" y="1571"/>
                    <a:pt x="374" y="1534"/>
                  </a:cubicBezTo>
                  <a:cubicBezTo>
                    <a:pt x="357" y="1527"/>
                    <a:pt x="338" y="1520"/>
                    <a:pt x="332" y="1518"/>
                  </a:cubicBezTo>
                  <a:cubicBezTo>
                    <a:pt x="317" y="1512"/>
                    <a:pt x="314" y="1508"/>
                    <a:pt x="314" y="1490"/>
                  </a:cubicBezTo>
                  <a:cubicBezTo>
                    <a:pt x="314" y="1479"/>
                    <a:pt x="311" y="1472"/>
                    <a:pt x="305" y="1468"/>
                  </a:cubicBezTo>
                  <a:cubicBezTo>
                    <a:pt x="282" y="1448"/>
                    <a:pt x="274" y="1439"/>
                    <a:pt x="274" y="1431"/>
                  </a:cubicBezTo>
                  <a:cubicBezTo>
                    <a:pt x="274" y="1426"/>
                    <a:pt x="272" y="1423"/>
                    <a:pt x="270" y="1423"/>
                  </a:cubicBezTo>
                  <a:cubicBezTo>
                    <a:pt x="261" y="1423"/>
                    <a:pt x="247" y="1401"/>
                    <a:pt x="244" y="1383"/>
                  </a:cubicBezTo>
                  <a:cubicBezTo>
                    <a:pt x="240" y="1353"/>
                    <a:pt x="227" y="1327"/>
                    <a:pt x="203" y="1303"/>
                  </a:cubicBezTo>
                  <a:cubicBezTo>
                    <a:pt x="182" y="1282"/>
                    <a:pt x="182" y="1281"/>
                    <a:pt x="184" y="1262"/>
                  </a:cubicBezTo>
                  <a:cubicBezTo>
                    <a:pt x="186" y="1246"/>
                    <a:pt x="185" y="1243"/>
                    <a:pt x="181" y="1243"/>
                  </a:cubicBezTo>
                  <a:cubicBezTo>
                    <a:pt x="177" y="1243"/>
                    <a:pt x="174" y="1241"/>
                    <a:pt x="173" y="1239"/>
                  </a:cubicBezTo>
                  <a:cubicBezTo>
                    <a:pt x="172" y="1238"/>
                    <a:pt x="163" y="1231"/>
                    <a:pt x="153" y="1225"/>
                  </a:cubicBezTo>
                  <a:cubicBezTo>
                    <a:pt x="142" y="1219"/>
                    <a:pt x="134" y="1212"/>
                    <a:pt x="133" y="1209"/>
                  </a:cubicBezTo>
                  <a:cubicBezTo>
                    <a:pt x="133" y="1207"/>
                    <a:pt x="132" y="1201"/>
                    <a:pt x="132" y="1197"/>
                  </a:cubicBezTo>
                  <a:cubicBezTo>
                    <a:pt x="129" y="1186"/>
                    <a:pt x="129" y="1179"/>
                    <a:pt x="130" y="1136"/>
                  </a:cubicBezTo>
                  <a:cubicBezTo>
                    <a:pt x="130" y="1100"/>
                    <a:pt x="131" y="1099"/>
                    <a:pt x="142" y="1089"/>
                  </a:cubicBezTo>
                  <a:cubicBezTo>
                    <a:pt x="154" y="1079"/>
                    <a:pt x="154" y="1077"/>
                    <a:pt x="150" y="1066"/>
                  </a:cubicBezTo>
                  <a:cubicBezTo>
                    <a:pt x="148" y="1059"/>
                    <a:pt x="146" y="1046"/>
                    <a:pt x="146" y="1038"/>
                  </a:cubicBezTo>
                  <a:cubicBezTo>
                    <a:pt x="146" y="1026"/>
                    <a:pt x="142" y="1016"/>
                    <a:pt x="130" y="999"/>
                  </a:cubicBezTo>
                  <a:cubicBezTo>
                    <a:pt x="116" y="979"/>
                    <a:pt x="114" y="974"/>
                    <a:pt x="116" y="962"/>
                  </a:cubicBezTo>
                  <a:cubicBezTo>
                    <a:pt x="117" y="955"/>
                    <a:pt x="122" y="945"/>
                    <a:pt x="126" y="942"/>
                  </a:cubicBezTo>
                  <a:cubicBezTo>
                    <a:pt x="135" y="934"/>
                    <a:pt x="134" y="928"/>
                    <a:pt x="121" y="901"/>
                  </a:cubicBezTo>
                  <a:cubicBezTo>
                    <a:pt x="114" y="887"/>
                    <a:pt x="113" y="877"/>
                    <a:pt x="113" y="833"/>
                  </a:cubicBezTo>
                  <a:cubicBezTo>
                    <a:pt x="113" y="783"/>
                    <a:pt x="113" y="781"/>
                    <a:pt x="123" y="771"/>
                  </a:cubicBezTo>
                  <a:cubicBezTo>
                    <a:pt x="129" y="765"/>
                    <a:pt x="143" y="757"/>
                    <a:pt x="154" y="753"/>
                  </a:cubicBezTo>
                  <a:cubicBezTo>
                    <a:pt x="183" y="742"/>
                    <a:pt x="206" y="721"/>
                    <a:pt x="206" y="706"/>
                  </a:cubicBezTo>
                  <a:cubicBezTo>
                    <a:pt x="206" y="690"/>
                    <a:pt x="214" y="671"/>
                    <a:pt x="229" y="655"/>
                  </a:cubicBezTo>
                  <a:cubicBezTo>
                    <a:pt x="240" y="643"/>
                    <a:pt x="242" y="638"/>
                    <a:pt x="242" y="616"/>
                  </a:cubicBezTo>
                  <a:cubicBezTo>
                    <a:pt x="242" y="594"/>
                    <a:pt x="241" y="591"/>
                    <a:pt x="230" y="581"/>
                  </a:cubicBezTo>
                  <a:cubicBezTo>
                    <a:pt x="216" y="569"/>
                    <a:pt x="192" y="524"/>
                    <a:pt x="186" y="498"/>
                  </a:cubicBezTo>
                  <a:cubicBezTo>
                    <a:pt x="182" y="482"/>
                    <a:pt x="183" y="474"/>
                    <a:pt x="192" y="435"/>
                  </a:cubicBezTo>
                  <a:cubicBezTo>
                    <a:pt x="201" y="395"/>
                    <a:pt x="202" y="387"/>
                    <a:pt x="198" y="367"/>
                  </a:cubicBezTo>
                  <a:cubicBezTo>
                    <a:pt x="196" y="355"/>
                    <a:pt x="193" y="327"/>
                    <a:pt x="192" y="307"/>
                  </a:cubicBezTo>
                  <a:cubicBezTo>
                    <a:pt x="190" y="286"/>
                    <a:pt x="189" y="265"/>
                    <a:pt x="188" y="260"/>
                  </a:cubicBezTo>
                  <a:cubicBezTo>
                    <a:pt x="187" y="256"/>
                    <a:pt x="185" y="245"/>
                    <a:pt x="184" y="236"/>
                  </a:cubicBezTo>
                  <a:cubicBezTo>
                    <a:pt x="182" y="228"/>
                    <a:pt x="176" y="198"/>
                    <a:pt x="170" y="171"/>
                  </a:cubicBezTo>
                  <a:cubicBezTo>
                    <a:pt x="163" y="143"/>
                    <a:pt x="157" y="117"/>
                    <a:pt x="156" y="112"/>
                  </a:cubicBezTo>
                  <a:cubicBezTo>
                    <a:pt x="154" y="106"/>
                    <a:pt x="148" y="100"/>
                    <a:pt x="139" y="96"/>
                  </a:cubicBezTo>
                  <a:cubicBezTo>
                    <a:pt x="111" y="85"/>
                    <a:pt x="107" y="85"/>
                    <a:pt x="100" y="98"/>
                  </a:cubicBezTo>
                  <a:cubicBezTo>
                    <a:pt x="94" y="107"/>
                    <a:pt x="86" y="112"/>
                    <a:pt x="68" y="119"/>
                  </a:cubicBezTo>
                  <a:cubicBezTo>
                    <a:pt x="55" y="124"/>
                    <a:pt x="37" y="131"/>
                    <a:pt x="28" y="135"/>
                  </a:cubicBezTo>
                  <a:cubicBezTo>
                    <a:pt x="19" y="139"/>
                    <a:pt x="12" y="143"/>
                    <a:pt x="11" y="143"/>
                  </a:cubicBezTo>
                  <a:cubicBezTo>
                    <a:pt x="11" y="143"/>
                    <a:pt x="12" y="137"/>
                    <a:pt x="14" y="130"/>
                  </a:cubicBezTo>
                  <a:cubicBezTo>
                    <a:pt x="19" y="110"/>
                    <a:pt x="16" y="61"/>
                    <a:pt x="8" y="50"/>
                  </a:cubicBezTo>
                  <a:cubicBezTo>
                    <a:pt x="0" y="37"/>
                    <a:pt x="1" y="0"/>
                    <a:pt x="9" y="2"/>
                  </a:cubicBezTo>
                  <a:cubicBezTo>
                    <a:pt x="12" y="2"/>
                    <a:pt x="53" y="28"/>
                    <a:pt x="99" y="58"/>
                  </a:cubicBezTo>
                  <a:cubicBezTo>
                    <a:pt x="226" y="141"/>
                    <a:pt x="364" y="225"/>
                    <a:pt x="432" y="260"/>
                  </a:cubicBezTo>
                  <a:cubicBezTo>
                    <a:pt x="465" y="278"/>
                    <a:pt x="494" y="293"/>
                    <a:pt x="496" y="295"/>
                  </a:cubicBezTo>
                  <a:cubicBezTo>
                    <a:pt x="507" y="302"/>
                    <a:pt x="630" y="365"/>
                    <a:pt x="676" y="386"/>
                  </a:cubicBezTo>
                  <a:cubicBezTo>
                    <a:pt x="704" y="399"/>
                    <a:pt x="766" y="424"/>
                    <a:pt x="814" y="443"/>
                  </a:cubicBezTo>
                  <a:cubicBezTo>
                    <a:pt x="861" y="461"/>
                    <a:pt x="901" y="477"/>
                    <a:pt x="903" y="479"/>
                  </a:cubicBezTo>
                  <a:cubicBezTo>
                    <a:pt x="905" y="480"/>
                    <a:pt x="904" y="486"/>
                    <a:pt x="902" y="491"/>
                  </a:cubicBezTo>
                  <a:cubicBezTo>
                    <a:pt x="900" y="496"/>
                    <a:pt x="879" y="554"/>
                    <a:pt x="856" y="619"/>
                  </a:cubicBezTo>
                  <a:cubicBezTo>
                    <a:pt x="832" y="683"/>
                    <a:pt x="806" y="755"/>
                    <a:pt x="798" y="779"/>
                  </a:cubicBezTo>
                  <a:cubicBezTo>
                    <a:pt x="705" y="1031"/>
                    <a:pt x="686" y="1088"/>
                    <a:pt x="686" y="1108"/>
                  </a:cubicBezTo>
                  <a:cubicBezTo>
                    <a:pt x="686" y="1120"/>
                    <a:pt x="683" y="1132"/>
                    <a:pt x="680" y="1137"/>
                  </a:cubicBezTo>
                  <a:cubicBezTo>
                    <a:pt x="671" y="1150"/>
                    <a:pt x="676" y="1167"/>
                    <a:pt x="691" y="1177"/>
                  </a:cubicBezTo>
                  <a:cubicBezTo>
                    <a:pt x="710" y="1189"/>
                    <a:pt x="734" y="1233"/>
                    <a:pt x="737" y="1261"/>
                  </a:cubicBezTo>
                  <a:cubicBezTo>
                    <a:pt x="738" y="1277"/>
                    <a:pt x="743" y="1290"/>
                    <a:pt x="750" y="1302"/>
                  </a:cubicBezTo>
                  <a:cubicBezTo>
                    <a:pt x="757" y="1312"/>
                    <a:pt x="762" y="1322"/>
                    <a:pt x="762" y="1324"/>
                  </a:cubicBezTo>
                  <a:cubicBezTo>
                    <a:pt x="762" y="1326"/>
                    <a:pt x="766" y="1333"/>
                    <a:pt x="771" y="1338"/>
                  </a:cubicBezTo>
                  <a:cubicBezTo>
                    <a:pt x="776" y="1344"/>
                    <a:pt x="783" y="1357"/>
                    <a:pt x="786" y="1368"/>
                  </a:cubicBezTo>
                  <a:cubicBezTo>
                    <a:pt x="789" y="1378"/>
                    <a:pt x="792" y="1388"/>
                    <a:pt x="794" y="1389"/>
                  </a:cubicBezTo>
                  <a:cubicBezTo>
                    <a:pt x="799" y="1392"/>
                    <a:pt x="816" y="1426"/>
                    <a:pt x="819" y="1441"/>
                  </a:cubicBezTo>
                  <a:cubicBezTo>
                    <a:pt x="821" y="1447"/>
                    <a:pt x="835" y="1479"/>
                    <a:pt x="851" y="1510"/>
                  </a:cubicBezTo>
                  <a:cubicBezTo>
                    <a:pt x="867" y="1544"/>
                    <a:pt x="879" y="1573"/>
                    <a:pt x="879" y="1580"/>
                  </a:cubicBezTo>
                  <a:cubicBezTo>
                    <a:pt x="879" y="1587"/>
                    <a:pt x="876" y="1609"/>
                    <a:pt x="872" y="1630"/>
                  </a:cubicBezTo>
                  <a:cubicBezTo>
                    <a:pt x="865" y="1669"/>
                    <a:pt x="866" y="1685"/>
                    <a:pt x="877" y="1702"/>
                  </a:cubicBezTo>
                  <a:cubicBezTo>
                    <a:pt x="883" y="1711"/>
                    <a:pt x="883" y="1714"/>
                    <a:pt x="876" y="17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85">
              <a:extLst>
                <a:ext uri="{FF2B5EF4-FFF2-40B4-BE49-F238E27FC236}">
                  <a16:creationId xmlns:a16="http://schemas.microsoft.com/office/drawing/2014/main" id="{827DF6D2-C656-4300-A719-15E55CBE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3138" y="3508375"/>
              <a:ext cx="368300" cy="385763"/>
            </a:xfrm>
            <a:custGeom>
              <a:avLst/>
              <a:gdLst>
                <a:gd name="T0" fmla="*/ 11 w 464"/>
                <a:gd name="T1" fmla="*/ 478 h 488"/>
                <a:gd name="T2" fmla="*/ 12 w 464"/>
                <a:gd name="T3" fmla="*/ 431 h 488"/>
                <a:gd name="T4" fmla="*/ 15 w 464"/>
                <a:gd name="T5" fmla="*/ 391 h 488"/>
                <a:gd name="T6" fmla="*/ 15 w 464"/>
                <a:gd name="T7" fmla="*/ 362 h 488"/>
                <a:gd name="T8" fmla="*/ 21 w 464"/>
                <a:gd name="T9" fmla="*/ 313 h 488"/>
                <a:gd name="T10" fmla="*/ 25 w 464"/>
                <a:gd name="T11" fmla="*/ 127 h 488"/>
                <a:gd name="T12" fmla="*/ 29 w 464"/>
                <a:gd name="T13" fmla="*/ 87 h 488"/>
                <a:gd name="T14" fmla="*/ 69 w 464"/>
                <a:gd name="T15" fmla="*/ 14 h 488"/>
                <a:gd name="T16" fmla="*/ 93 w 464"/>
                <a:gd name="T17" fmla="*/ 5 h 488"/>
                <a:gd name="T18" fmla="*/ 110 w 464"/>
                <a:gd name="T19" fmla="*/ 80 h 488"/>
                <a:gd name="T20" fmla="*/ 106 w 464"/>
                <a:gd name="T21" fmla="*/ 131 h 488"/>
                <a:gd name="T22" fmla="*/ 101 w 464"/>
                <a:gd name="T23" fmla="*/ 159 h 488"/>
                <a:gd name="T24" fmla="*/ 98 w 464"/>
                <a:gd name="T25" fmla="*/ 183 h 488"/>
                <a:gd name="T26" fmla="*/ 108 w 464"/>
                <a:gd name="T27" fmla="*/ 171 h 488"/>
                <a:gd name="T28" fmla="*/ 119 w 464"/>
                <a:gd name="T29" fmla="*/ 156 h 488"/>
                <a:gd name="T30" fmla="*/ 149 w 464"/>
                <a:gd name="T31" fmla="*/ 153 h 488"/>
                <a:gd name="T32" fmla="*/ 163 w 464"/>
                <a:gd name="T33" fmla="*/ 180 h 488"/>
                <a:gd name="T34" fmla="*/ 162 w 464"/>
                <a:gd name="T35" fmla="*/ 193 h 488"/>
                <a:gd name="T36" fmla="*/ 182 w 464"/>
                <a:gd name="T37" fmla="*/ 193 h 488"/>
                <a:gd name="T38" fmla="*/ 204 w 464"/>
                <a:gd name="T39" fmla="*/ 189 h 488"/>
                <a:gd name="T40" fmla="*/ 226 w 464"/>
                <a:gd name="T41" fmla="*/ 180 h 488"/>
                <a:gd name="T42" fmla="*/ 265 w 464"/>
                <a:gd name="T43" fmla="*/ 166 h 488"/>
                <a:gd name="T44" fmla="*/ 319 w 464"/>
                <a:gd name="T45" fmla="*/ 165 h 488"/>
                <a:gd name="T46" fmla="*/ 326 w 464"/>
                <a:gd name="T47" fmla="*/ 201 h 488"/>
                <a:gd name="T48" fmla="*/ 329 w 464"/>
                <a:gd name="T49" fmla="*/ 216 h 488"/>
                <a:gd name="T50" fmla="*/ 357 w 464"/>
                <a:gd name="T51" fmla="*/ 221 h 488"/>
                <a:gd name="T52" fmla="*/ 387 w 464"/>
                <a:gd name="T53" fmla="*/ 232 h 488"/>
                <a:gd name="T54" fmla="*/ 365 w 464"/>
                <a:gd name="T55" fmla="*/ 270 h 488"/>
                <a:gd name="T56" fmla="*/ 362 w 464"/>
                <a:gd name="T57" fmla="*/ 277 h 488"/>
                <a:gd name="T58" fmla="*/ 367 w 464"/>
                <a:gd name="T59" fmla="*/ 290 h 488"/>
                <a:gd name="T60" fmla="*/ 369 w 464"/>
                <a:gd name="T61" fmla="*/ 310 h 488"/>
                <a:gd name="T62" fmla="*/ 379 w 464"/>
                <a:gd name="T63" fmla="*/ 312 h 488"/>
                <a:gd name="T64" fmla="*/ 405 w 464"/>
                <a:gd name="T65" fmla="*/ 281 h 488"/>
                <a:gd name="T66" fmla="*/ 415 w 464"/>
                <a:gd name="T67" fmla="*/ 297 h 488"/>
                <a:gd name="T68" fmla="*/ 443 w 464"/>
                <a:gd name="T69" fmla="*/ 304 h 488"/>
                <a:gd name="T70" fmla="*/ 458 w 464"/>
                <a:gd name="T71" fmla="*/ 298 h 488"/>
                <a:gd name="T72" fmla="*/ 462 w 464"/>
                <a:gd name="T73" fmla="*/ 328 h 488"/>
                <a:gd name="T74" fmla="*/ 463 w 464"/>
                <a:gd name="T75" fmla="*/ 369 h 488"/>
                <a:gd name="T76" fmla="*/ 431 w 464"/>
                <a:gd name="T77" fmla="*/ 416 h 488"/>
                <a:gd name="T78" fmla="*/ 414 w 464"/>
                <a:gd name="T79" fmla="*/ 407 h 488"/>
                <a:gd name="T80" fmla="*/ 399 w 464"/>
                <a:gd name="T81" fmla="*/ 407 h 488"/>
                <a:gd name="T82" fmla="*/ 374 w 464"/>
                <a:gd name="T83" fmla="*/ 372 h 488"/>
                <a:gd name="T84" fmla="*/ 358 w 464"/>
                <a:gd name="T85" fmla="*/ 329 h 488"/>
                <a:gd name="T86" fmla="*/ 355 w 464"/>
                <a:gd name="T87" fmla="*/ 343 h 488"/>
                <a:gd name="T88" fmla="*/ 339 w 464"/>
                <a:gd name="T89" fmla="*/ 373 h 488"/>
                <a:gd name="T90" fmla="*/ 319 w 464"/>
                <a:gd name="T91" fmla="*/ 417 h 488"/>
                <a:gd name="T92" fmla="*/ 273 w 464"/>
                <a:gd name="T93" fmla="*/ 467 h 488"/>
                <a:gd name="T94" fmla="*/ 265 w 464"/>
                <a:gd name="T95" fmla="*/ 441 h 488"/>
                <a:gd name="T96" fmla="*/ 279 w 464"/>
                <a:gd name="T97" fmla="*/ 412 h 488"/>
                <a:gd name="T98" fmla="*/ 270 w 464"/>
                <a:gd name="T99" fmla="*/ 401 h 488"/>
                <a:gd name="T100" fmla="*/ 233 w 464"/>
                <a:gd name="T101" fmla="*/ 409 h 488"/>
                <a:gd name="T102" fmla="*/ 181 w 464"/>
                <a:gd name="T103" fmla="*/ 432 h 488"/>
                <a:gd name="T104" fmla="*/ 148 w 464"/>
                <a:gd name="T105" fmla="*/ 447 h 488"/>
                <a:gd name="T106" fmla="*/ 123 w 464"/>
                <a:gd name="T107" fmla="*/ 451 h 488"/>
                <a:gd name="T108" fmla="*/ 69 w 464"/>
                <a:gd name="T109" fmla="*/ 469 h 488"/>
                <a:gd name="T110" fmla="*/ 24 w 464"/>
                <a:gd name="T111" fmla="*/ 487 h 488"/>
                <a:gd name="T112" fmla="*/ 11 w 464"/>
                <a:gd name="T113" fmla="*/ 47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4" h="488">
                  <a:moveTo>
                    <a:pt x="11" y="478"/>
                  </a:moveTo>
                  <a:cubicBezTo>
                    <a:pt x="0" y="464"/>
                    <a:pt x="1" y="447"/>
                    <a:pt x="12" y="431"/>
                  </a:cubicBezTo>
                  <a:cubicBezTo>
                    <a:pt x="24" y="414"/>
                    <a:pt x="26" y="394"/>
                    <a:pt x="15" y="391"/>
                  </a:cubicBezTo>
                  <a:cubicBezTo>
                    <a:pt x="5" y="387"/>
                    <a:pt x="5" y="379"/>
                    <a:pt x="15" y="362"/>
                  </a:cubicBezTo>
                  <a:cubicBezTo>
                    <a:pt x="23" y="349"/>
                    <a:pt x="23" y="344"/>
                    <a:pt x="21" y="313"/>
                  </a:cubicBezTo>
                  <a:cubicBezTo>
                    <a:pt x="17" y="257"/>
                    <a:pt x="18" y="192"/>
                    <a:pt x="25" y="127"/>
                  </a:cubicBezTo>
                  <a:cubicBezTo>
                    <a:pt x="25" y="122"/>
                    <a:pt x="27" y="104"/>
                    <a:pt x="29" y="87"/>
                  </a:cubicBezTo>
                  <a:cubicBezTo>
                    <a:pt x="32" y="51"/>
                    <a:pt x="38" y="39"/>
                    <a:pt x="69" y="14"/>
                  </a:cubicBezTo>
                  <a:cubicBezTo>
                    <a:pt x="84" y="2"/>
                    <a:pt x="88" y="0"/>
                    <a:pt x="93" y="5"/>
                  </a:cubicBezTo>
                  <a:cubicBezTo>
                    <a:pt x="108" y="17"/>
                    <a:pt x="111" y="31"/>
                    <a:pt x="110" y="80"/>
                  </a:cubicBezTo>
                  <a:cubicBezTo>
                    <a:pt x="109" y="106"/>
                    <a:pt x="107" y="129"/>
                    <a:pt x="106" y="131"/>
                  </a:cubicBezTo>
                  <a:cubicBezTo>
                    <a:pt x="104" y="133"/>
                    <a:pt x="102" y="146"/>
                    <a:pt x="101" y="159"/>
                  </a:cubicBezTo>
                  <a:cubicBezTo>
                    <a:pt x="98" y="183"/>
                    <a:pt x="98" y="183"/>
                    <a:pt x="98" y="183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114" y="164"/>
                    <a:pt x="119" y="157"/>
                    <a:pt x="119" y="156"/>
                  </a:cubicBezTo>
                  <a:cubicBezTo>
                    <a:pt x="119" y="150"/>
                    <a:pt x="136" y="148"/>
                    <a:pt x="149" y="153"/>
                  </a:cubicBezTo>
                  <a:cubicBezTo>
                    <a:pt x="164" y="158"/>
                    <a:pt x="164" y="159"/>
                    <a:pt x="163" y="180"/>
                  </a:cubicBezTo>
                  <a:cubicBezTo>
                    <a:pt x="162" y="193"/>
                    <a:pt x="162" y="193"/>
                    <a:pt x="162" y="193"/>
                  </a:cubicBezTo>
                  <a:cubicBezTo>
                    <a:pt x="182" y="193"/>
                    <a:pt x="182" y="193"/>
                    <a:pt x="182" y="193"/>
                  </a:cubicBezTo>
                  <a:cubicBezTo>
                    <a:pt x="193" y="193"/>
                    <a:pt x="203" y="191"/>
                    <a:pt x="204" y="189"/>
                  </a:cubicBezTo>
                  <a:cubicBezTo>
                    <a:pt x="206" y="187"/>
                    <a:pt x="215" y="183"/>
                    <a:pt x="226" y="180"/>
                  </a:cubicBezTo>
                  <a:cubicBezTo>
                    <a:pt x="236" y="177"/>
                    <a:pt x="254" y="171"/>
                    <a:pt x="265" y="166"/>
                  </a:cubicBezTo>
                  <a:cubicBezTo>
                    <a:pt x="285" y="157"/>
                    <a:pt x="303" y="156"/>
                    <a:pt x="319" y="165"/>
                  </a:cubicBezTo>
                  <a:cubicBezTo>
                    <a:pt x="328" y="169"/>
                    <a:pt x="332" y="191"/>
                    <a:pt x="326" y="201"/>
                  </a:cubicBezTo>
                  <a:cubicBezTo>
                    <a:pt x="322" y="207"/>
                    <a:pt x="322" y="210"/>
                    <a:pt x="329" y="216"/>
                  </a:cubicBezTo>
                  <a:cubicBezTo>
                    <a:pt x="336" y="223"/>
                    <a:pt x="340" y="224"/>
                    <a:pt x="357" y="221"/>
                  </a:cubicBezTo>
                  <a:cubicBezTo>
                    <a:pt x="383" y="217"/>
                    <a:pt x="387" y="219"/>
                    <a:pt x="387" y="232"/>
                  </a:cubicBezTo>
                  <a:cubicBezTo>
                    <a:pt x="387" y="243"/>
                    <a:pt x="379" y="258"/>
                    <a:pt x="365" y="270"/>
                  </a:cubicBezTo>
                  <a:cubicBezTo>
                    <a:pt x="361" y="273"/>
                    <a:pt x="360" y="277"/>
                    <a:pt x="362" y="277"/>
                  </a:cubicBezTo>
                  <a:cubicBezTo>
                    <a:pt x="365" y="277"/>
                    <a:pt x="367" y="283"/>
                    <a:pt x="367" y="290"/>
                  </a:cubicBezTo>
                  <a:cubicBezTo>
                    <a:pt x="367" y="298"/>
                    <a:pt x="368" y="307"/>
                    <a:pt x="369" y="310"/>
                  </a:cubicBezTo>
                  <a:cubicBezTo>
                    <a:pt x="372" y="318"/>
                    <a:pt x="379" y="319"/>
                    <a:pt x="379" y="312"/>
                  </a:cubicBezTo>
                  <a:cubicBezTo>
                    <a:pt x="379" y="305"/>
                    <a:pt x="399" y="281"/>
                    <a:pt x="405" y="281"/>
                  </a:cubicBezTo>
                  <a:cubicBezTo>
                    <a:pt x="408" y="281"/>
                    <a:pt x="413" y="288"/>
                    <a:pt x="415" y="297"/>
                  </a:cubicBezTo>
                  <a:cubicBezTo>
                    <a:pt x="421" y="315"/>
                    <a:pt x="426" y="316"/>
                    <a:pt x="443" y="304"/>
                  </a:cubicBezTo>
                  <a:cubicBezTo>
                    <a:pt x="449" y="299"/>
                    <a:pt x="456" y="297"/>
                    <a:pt x="458" y="298"/>
                  </a:cubicBezTo>
                  <a:cubicBezTo>
                    <a:pt x="459" y="300"/>
                    <a:pt x="461" y="313"/>
                    <a:pt x="462" y="328"/>
                  </a:cubicBezTo>
                  <a:cubicBezTo>
                    <a:pt x="462" y="343"/>
                    <a:pt x="463" y="361"/>
                    <a:pt x="463" y="369"/>
                  </a:cubicBezTo>
                  <a:cubicBezTo>
                    <a:pt x="464" y="391"/>
                    <a:pt x="448" y="414"/>
                    <a:pt x="431" y="416"/>
                  </a:cubicBezTo>
                  <a:cubicBezTo>
                    <a:pt x="421" y="416"/>
                    <a:pt x="418" y="415"/>
                    <a:pt x="414" y="407"/>
                  </a:cubicBezTo>
                  <a:cubicBezTo>
                    <a:pt x="408" y="394"/>
                    <a:pt x="406" y="394"/>
                    <a:pt x="399" y="407"/>
                  </a:cubicBezTo>
                  <a:cubicBezTo>
                    <a:pt x="388" y="427"/>
                    <a:pt x="379" y="414"/>
                    <a:pt x="374" y="372"/>
                  </a:cubicBezTo>
                  <a:cubicBezTo>
                    <a:pt x="371" y="341"/>
                    <a:pt x="366" y="329"/>
                    <a:pt x="358" y="329"/>
                  </a:cubicBezTo>
                  <a:cubicBezTo>
                    <a:pt x="356" y="329"/>
                    <a:pt x="355" y="335"/>
                    <a:pt x="355" y="343"/>
                  </a:cubicBezTo>
                  <a:cubicBezTo>
                    <a:pt x="355" y="355"/>
                    <a:pt x="352" y="361"/>
                    <a:pt x="339" y="373"/>
                  </a:cubicBezTo>
                  <a:cubicBezTo>
                    <a:pt x="325" y="386"/>
                    <a:pt x="323" y="390"/>
                    <a:pt x="319" y="417"/>
                  </a:cubicBezTo>
                  <a:cubicBezTo>
                    <a:pt x="314" y="456"/>
                    <a:pt x="304" y="466"/>
                    <a:pt x="273" y="467"/>
                  </a:cubicBezTo>
                  <a:cubicBezTo>
                    <a:pt x="246" y="467"/>
                    <a:pt x="244" y="461"/>
                    <a:pt x="265" y="441"/>
                  </a:cubicBezTo>
                  <a:cubicBezTo>
                    <a:pt x="276" y="430"/>
                    <a:pt x="279" y="425"/>
                    <a:pt x="279" y="412"/>
                  </a:cubicBezTo>
                  <a:cubicBezTo>
                    <a:pt x="279" y="397"/>
                    <a:pt x="278" y="397"/>
                    <a:pt x="270" y="401"/>
                  </a:cubicBezTo>
                  <a:cubicBezTo>
                    <a:pt x="255" y="409"/>
                    <a:pt x="238" y="413"/>
                    <a:pt x="233" y="409"/>
                  </a:cubicBezTo>
                  <a:cubicBezTo>
                    <a:pt x="228" y="405"/>
                    <a:pt x="221" y="408"/>
                    <a:pt x="181" y="432"/>
                  </a:cubicBezTo>
                  <a:cubicBezTo>
                    <a:pt x="169" y="439"/>
                    <a:pt x="154" y="446"/>
                    <a:pt x="148" y="447"/>
                  </a:cubicBezTo>
                  <a:cubicBezTo>
                    <a:pt x="142" y="448"/>
                    <a:pt x="131" y="450"/>
                    <a:pt x="123" y="451"/>
                  </a:cubicBezTo>
                  <a:cubicBezTo>
                    <a:pt x="116" y="452"/>
                    <a:pt x="91" y="460"/>
                    <a:pt x="69" y="469"/>
                  </a:cubicBezTo>
                  <a:cubicBezTo>
                    <a:pt x="47" y="478"/>
                    <a:pt x="27" y="486"/>
                    <a:pt x="24" y="487"/>
                  </a:cubicBezTo>
                  <a:cubicBezTo>
                    <a:pt x="22" y="488"/>
                    <a:pt x="16" y="484"/>
                    <a:pt x="11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86">
              <a:extLst>
                <a:ext uri="{FF2B5EF4-FFF2-40B4-BE49-F238E27FC236}">
                  <a16:creationId xmlns:a16="http://schemas.microsoft.com/office/drawing/2014/main" id="{435ECA76-4457-4415-AAD8-D5F9B2B83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1988" y="3792538"/>
              <a:ext cx="160338" cy="50800"/>
            </a:xfrm>
            <a:custGeom>
              <a:avLst/>
              <a:gdLst>
                <a:gd name="T0" fmla="*/ 87 w 203"/>
                <a:gd name="T1" fmla="*/ 62 h 64"/>
                <a:gd name="T2" fmla="*/ 67 w 203"/>
                <a:gd name="T3" fmla="*/ 54 h 64"/>
                <a:gd name="T4" fmla="*/ 34 w 203"/>
                <a:gd name="T5" fmla="*/ 42 h 64"/>
                <a:gd name="T6" fmla="*/ 17 w 203"/>
                <a:gd name="T7" fmla="*/ 11 h 64"/>
                <a:gd name="T8" fmla="*/ 55 w 203"/>
                <a:gd name="T9" fmla="*/ 1 h 64"/>
                <a:gd name="T10" fmla="*/ 166 w 203"/>
                <a:gd name="T11" fmla="*/ 15 h 64"/>
                <a:gd name="T12" fmla="*/ 203 w 203"/>
                <a:gd name="T13" fmla="*/ 40 h 64"/>
                <a:gd name="T14" fmla="*/ 157 w 203"/>
                <a:gd name="T15" fmla="*/ 60 h 64"/>
                <a:gd name="T16" fmla="*/ 87 w 203"/>
                <a:gd name="T17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64">
                  <a:moveTo>
                    <a:pt x="87" y="62"/>
                  </a:moveTo>
                  <a:cubicBezTo>
                    <a:pt x="81" y="61"/>
                    <a:pt x="72" y="58"/>
                    <a:pt x="67" y="54"/>
                  </a:cubicBezTo>
                  <a:cubicBezTo>
                    <a:pt x="61" y="50"/>
                    <a:pt x="47" y="45"/>
                    <a:pt x="34" y="42"/>
                  </a:cubicBezTo>
                  <a:cubicBezTo>
                    <a:pt x="5" y="36"/>
                    <a:pt x="0" y="26"/>
                    <a:pt x="17" y="11"/>
                  </a:cubicBezTo>
                  <a:cubicBezTo>
                    <a:pt x="26" y="4"/>
                    <a:pt x="34" y="2"/>
                    <a:pt x="55" y="1"/>
                  </a:cubicBezTo>
                  <a:cubicBezTo>
                    <a:pt x="109" y="0"/>
                    <a:pt x="129" y="2"/>
                    <a:pt x="166" y="15"/>
                  </a:cubicBezTo>
                  <a:cubicBezTo>
                    <a:pt x="202" y="27"/>
                    <a:pt x="203" y="27"/>
                    <a:pt x="203" y="40"/>
                  </a:cubicBezTo>
                  <a:cubicBezTo>
                    <a:pt x="203" y="55"/>
                    <a:pt x="201" y="56"/>
                    <a:pt x="157" y="60"/>
                  </a:cubicBezTo>
                  <a:cubicBezTo>
                    <a:pt x="108" y="64"/>
                    <a:pt x="98" y="64"/>
                    <a:pt x="87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87">
              <a:extLst>
                <a:ext uri="{FF2B5EF4-FFF2-40B4-BE49-F238E27FC236}">
                  <a16:creationId xmlns:a16="http://schemas.microsoft.com/office/drawing/2014/main" id="{909AC532-3C16-4C24-AD7A-C6A8E5128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88" y="3495675"/>
              <a:ext cx="193675" cy="303213"/>
            </a:xfrm>
            <a:custGeom>
              <a:avLst/>
              <a:gdLst>
                <a:gd name="T0" fmla="*/ 190 w 244"/>
                <a:gd name="T1" fmla="*/ 371 h 383"/>
                <a:gd name="T2" fmla="*/ 126 w 244"/>
                <a:gd name="T3" fmla="*/ 287 h 383"/>
                <a:gd name="T4" fmla="*/ 114 w 244"/>
                <a:gd name="T5" fmla="*/ 270 h 383"/>
                <a:gd name="T6" fmla="*/ 88 w 244"/>
                <a:gd name="T7" fmla="*/ 226 h 383"/>
                <a:gd name="T8" fmla="*/ 76 w 244"/>
                <a:gd name="T9" fmla="*/ 200 h 383"/>
                <a:gd name="T10" fmla="*/ 60 w 244"/>
                <a:gd name="T11" fmla="*/ 168 h 383"/>
                <a:gd name="T12" fmla="*/ 37 w 244"/>
                <a:gd name="T13" fmla="*/ 122 h 383"/>
                <a:gd name="T14" fmla="*/ 16 w 244"/>
                <a:gd name="T15" fmla="*/ 70 h 383"/>
                <a:gd name="T16" fmla="*/ 5 w 244"/>
                <a:gd name="T17" fmla="*/ 32 h 383"/>
                <a:gd name="T18" fmla="*/ 12 w 244"/>
                <a:gd name="T19" fmla="*/ 10 h 383"/>
                <a:gd name="T20" fmla="*/ 31 w 244"/>
                <a:gd name="T21" fmla="*/ 0 h 383"/>
                <a:gd name="T22" fmla="*/ 102 w 244"/>
                <a:gd name="T23" fmla="*/ 67 h 383"/>
                <a:gd name="T24" fmla="*/ 128 w 244"/>
                <a:gd name="T25" fmla="*/ 97 h 383"/>
                <a:gd name="T26" fmla="*/ 146 w 244"/>
                <a:gd name="T27" fmla="*/ 120 h 383"/>
                <a:gd name="T28" fmla="*/ 162 w 244"/>
                <a:gd name="T29" fmla="*/ 140 h 383"/>
                <a:gd name="T30" fmla="*/ 180 w 244"/>
                <a:gd name="T31" fmla="*/ 203 h 383"/>
                <a:gd name="T32" fmla="*/ 203 w 244"/>
                <a:gd name="T33" fmla="*/ 255 h 383"/>
                <a:gd name="T34" fmla="*/ 232 w 244"/>
                <a:gd name="T35" fmla="*/ 321 h 383"/>
                <a:gd name="T36" fmla="*/ 240 w 244"/>
                <a:gd name="T37" fmla="*/ 360 h 383"/>
                <a:gd name="T38" fmla="*/ 243 w 244"/>
                <a:gd name="T39" fmla="*/ 377 h 383"/>
                <a:gd name="T40" fmla="*/ 190 w 244"/>
                <a:gd name="T41" fmla="*/ 37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383">
                  <a:moveTo>
                    <a:pt x="190" y="371"/>
                  </a:moveTo>
                  <a:cubicBezTo>
                    <a:pt x="164" y="354"/>
                    <a:pt x="126" y="304"/>
                    <a:pt x="126" y="287"/>
                  </a:cubicBezTo>
                  <a:cubicBezTo>
                    <a:pt x="126" y="277"/>
                    <a:pt x="123" y="274"/>
                    <a:pt x="114" y="270"/>
                  </a:cubicBezTo>
                  <a:cubicBezTo>
                    <a:pt x="102" y="266"/>
                    <a:pt x="93" y="250"/>
                    <a:pt x="88" y="226"/>
                  </a:cubicBezTo>
                  <a:cubicBezTo>
                    <a:pt x="86" y="219"/>
                    <a:pt x="81" y="207"/>
                    <a:pt x="76" y="200"/>
                  </a:cubicBezTo>
                  <a:cubicBezTo>
                    <a:pt x="71" y="192"/>
                    <a:pt x="64" y="177"/>
                    <a:pt x="60" y="168"/>
                  </a:cubicBezTo>
                  <a:cubicBezTo>
                    <a:pt x="56" y="158"/>
                    <a:pt x="46" y="137"/>
                    <a:pt x="37" y="122"/>
                  </a:cubicBezTo>
                  <a:cubicBezTo>
                    <a:pt x="27" y="106"/>
                    <a:pt x="19" y="86"/>
                    <a:pt x="16" y="70"/>
                  </a:cubicBezTo>
                  <a:cubicBezTo>
                    <a:pt x="13" y="57"/>
                    <a:pt x="8" y="40"/>
                    <a:pt x="5" y="32"/>
                  </a:cubicBezTo>
                  <a:cubicBezTo>
                    <a:pt x="0" y="20"/>
                    <a:pt x="0" y="19"/>
                    <a:pt x="12" y="10"/>
                  </a:cubicBezTo>
                  <a:cubicBezTo>
                    <a:pt x="18" y="4"/>
                    <a:pt x="27" y="0"/>
                    <a:pt x="31" y="0"/>
                  </a:cubicBezTo>
                  <a:cubicBezTo>
                    <a:pt x="39" y="0"/>
                    <a:pt x="63" y="22"/>
                    <a:pt x="102" y="67"/>
                  </a:cubicBezTo>
                  <a:cubicBezTo>
                    <a:pt x="114" y="81"/>
                    <a:pt x="126" y="95"/>
                    <a:pt x="128" y="97"/>
                  </a:cubicBezTo>
                  <a:cubicBezTo>
                    <a:pt x="130" y="100"/>
                    <a:pt x="138" y="110"/>
                    <a:pt x="146" y="120"/>
                  </a:cubicBezTo>
                  <a:cubicBezTo>
                    <a:pt x="153" y="129"/>
                    <a:pt x="161" y="138"/>
                    <a:pt x="162" y="140"/>
                  </a:cubicBezTo>
                  <a:cubicBezTo>
                    <a:pt x="167" y="144"/>
                    <a:pt x="178" y="180"/>
                    <a:pt x="180" y="203"/>
                  </a:cubicBezTo>
                  <a:cubicBezTo>
                    <a:pt x="183" y="225"/>
                    <a:pt x="185" y="232"/>
                    <a:pt x="203" y="255"/>
                  </a:cubicBezTo>
                  <a:cubicBezTo>
                    <a:pt x="226" y="285"/>
                    <a:pt x="228" y="290"/>
                    <a:pt x="232" y="321"/>
                  </a:cubicBezTo>
                  <a:cubicBezTo>
                    <a:pt x="233" y="334"/>
                    <a:pt x="237" y="351"/>
                    <a:pt x="240" y="360"/>
                  </a:cubicBezTo>
                  <a:cubicBezTo>
                    <a:pt x="243" y="368"/>
                    <a:pt x="244" y="376"/>
                    <a:pt x="243" y="377"/>
                  </a:cubicBezTo>
                  <a:cubicBezTo>
                    <a:pt x="237" y="383"/>
                    <a:pt x="203" y="379"/>
                    <a:pt x="190" y="3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88">
              <a:extLst>
                <a:ext uri="{FF2B5EF4-FFF2-40B4-BE49-F238E27FC236}">
                  <a16:creationId xmlns:a16="http://schemas.microsoft.com/office/drawing/2014/main" id="{A7AD9BFD-0EB7-4601-9558-552A4B990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5363" y="3717925"/>
              <a:ext cx="58738" cy="36513"/>
            </a:xfrm>
            <a:custGeom>
              <a:avLst/>
              <a:gdLst>
                <a:gd name="T0" fmla="*/ 24 w 75"/>
                <a:gd name="T1" fmla="*/ 35 h 45"/>
                <a:gd name="T2" fmla="*/ 0 w 75"/>
                <a:gd name="T3" fmla="*/ 16 h 45"/>
                <a:gd name="T4" fmla="*/ 29 w 75"/>
                <a:gd name="T5" fmla="*/ 1 h 45"/>
                <a:gd name="T6" fmla="*/ 61 w 75"/>
                <a:gd name="T7" fmla="*/ 12 h 45"/>
                <a:gd name="T8" fmla="*/ 59 w 75"/>
                <a:gd name="T9" fmla="*/ 45 h 45"/>
                <a:gd name="T10" fmla="*/ 24 w 75"/>
                <a:gd name="T11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45">
                  <a:moveTo>
                    <a:pt x="24" y="35"/>
                  </a:moveTo>
                  <a:cubicBezTo>
                    <a:pt x="4" y="27"/>
                    <a:pt x="0" y="24"/>
                    <a:pt x="0" y="16"/>
                  </a:cubicBezTo>
                  <a:cubicBezTo>
                    <a:pt x="0" y="4"/>
                    <a:pt x="4" y="2"/>
                    <a:pt x="29" y="1"/>
                  </a:cubicBezTo>
                  <a:cubicBezTo>
                    <a:pt x="48" y="0"/>
                    <a:pt x="51" y="1"/>
                    <a:pt x="61" y="12"/>
                  </a:cubicBezTo>
                  <a:cubicBezTo>
                    <a:pt x="75" y="28"/>
                    <a:pt x="75" y="44"/>
                    <a:pt x="59" y="45"/>
                  </a:cubicBezTo>
                  <a:cubicBezTo>
                    <a:pt x="53" y="45"/>
                    <a:pt x="38" y="41"/>
                    <a:pt x="2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89">
              <a:extLst>
                <a:ext uri="{FF2B5EF4-FFF2-40B4-BE49-F238E27FC236}">
                  <a16:creationId xmlns:a16="http://schemas.microsoft.com/office/drawing/2014/main" id="{B758443B-1FA4-4A45-BD42-7CDB9E40D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4175" y="2949575"/>
              <a:ext cx="650875" cy="709613"/>
            </a:xfrm>
            <a:custGeom>
              <a:avLst/>
              <a:gdLst>
                <a:gd name="T0" fmla="*/ 240 w 821"/>
                <a:gd name="T1" fmla="*/ 890 h 895"/>
                <a:gd name="T2" fmla="*/ 186 w 821"/>
                <a:gd name="T3" fmla="*/ 876 h 895"/>
                <a:gd name="T4" fmla="*/ 145 w 821"/>
                <a:gd name="T5" fmla="*/ 829 h 895"/>
                <a:gd name="T6" fmla="*/ 120 w 821"/>
                <a:gd name="T7" fmla="*/ 820 h 895"/>
                <a:gd name="T8" fmla="*/ 81 w 821"/>
                <a:gd name="T9" fmla="*/ 810 h 895"/>
                <a:gd name="T10" fmla="*/ 63 w 821"/>
                <a:gd name="T11" fmla="*/ 754 h 895"/>
                <a:gd name="T12" fmla="*/ 21 w 821"/>
                <a:gd name="T13" fmla="*/ 668 h 895"/>
                <a:gd name="T14" fmla="*/ 44 w 821"/>
                <a:gd name="T15" fmla="*/ 624 h 895"/>
                <a:gd name="T16" fmla="*/ 78 w 821"/>
                <a:gd name="T17" fmla="*/ 600 h 895"/>
                <a:gd name="T18" fmla="*/ 143 w 821"/>
                <a:gd name="T19" fmla="*/ 603 h 895"/>
                <a:gd name="T20" fmla="*/ 198 w 821"/>
                <a:gd name="T21" fmla="*/ 596 h 895"/>
                <a:gd name="T22" fmla="*/ 200 w 821"/>
                <a:gd name="T23" fmla="*/ 625 h 895"/>
                <a:gd name="T24" fmla="*/ 153 w 821"/>
                <a:gd name="T25" fmla="*/ 670 h 895"/>
                <a:gd name="T26" fmla="*/ 190 w 821"/>
                <a:gd name="T27" fmla="*/ 688 h 895"/>
                <a:gd name="T28" fmla="*/ 275 w 821"/>
                <a:gd name="T29" fmla="*/ 653 h 895"/>
                <a:gd name="T30" fmla="*/ 265 w 821"/>
                <a:gd name="T31" fmla="*/ 615 h 895"/>
                <a:gd name="T32" fmla="*/ 229 w 821"/>
                <a:gd name="T33" fmla="*/ 581 h 895"/>
                <a:gd name="T34" fmla="*/ 219 w 821"/>
                <a:gd name="T35" fmla="*/ 500 h 895"/>
                <a:gd name="T36" fmla="*/ 180 w 821"/>
                <a:gd name="T37" fmla="*/ 431 h 895"/>
                <a:gd name="T38" fmla="*/ 157 w 821"/>
                <a:gd name="T39" fmla="*/ 360 h 895"/>
                <a:gd name="T40" fmla="*/ 129 w 821"/>
                <a:gd name="T41" fmla="*/ 258 h 895"/>
                <a:gd name="T42" fmla="*/ 99 w 821"/>
                <a:gd name="T43" fmla="*/ 213 h 895"/>
                <a:gd name="T44" fmla="*/ 103 w 821"/>
                <a:gd name="T45" fmla="*/ 160 h 895"/>
                <a:gd name="T46" fmla="*/ 53 w 821"/>
                <a:gd name="T47" fmla="*/ 146 h 895"/>
                <a:gd name="T48" fmla="*/ 34 w 821"/>
                <a:gd name="T49" fmla="*/ 84 h 895"/>
                <a:gd name="T50" fmla="*/ 2 w 821"/>
                <a:gd name="T51" fmla="*/ 5 h 895"/>
                <a:gd name="T52" fmla="*/ 93 w 821"/>
                <a:gd name="T53" fmla="*/ 88 h 895"/>
                <a:gd name="T54" fmla="*/ 130 w 821"/>
                <a:gd name="T55" fmla="*/ 119 h 895"/>
                <a:gd name="T56" fmla="*/ 168 w 821"/>
                <a:gd name="T57" fmla="*/ 168 h 895"/>
                <a:gd name="T58" fmla="*/ 208 w 821"/>
                <a:gd name="T59" fmla="*/ 197 h 895"/>
                <a:gd name="T60" fmla="*/ 245 w 821"/>
                <a:gd name="T61" fmla="*/ 249 h 895"/>
                <a:gd name="T62" fmla="*/ 291 w 821"/>
                <a:gd name="T63" fmla="*/ 283 h 895"/>
                <a:gd name="T64" fmla="*/ 291 w 821"/>
                <a:gd name="T65" fmla="*/ 340 h 895"/>
                <a:gd name="T66" fmla="*/ 344 w 821"/>
                <a:gd name="T67" fmla="*/ 385 h 895"/>
                <a:gd name="T68" fmla="*/ 416 w 821"/>
                <a:gd name="T69" fmla="*/ 416 h 895"/>
                <a:gd name="T70" fmla="*/ 467 w 821"/>
                <a:gd name="T71" fmla="*/ 434 h 895"/>
                <a:gd name="T72" fmla="*/ 555 w 821"/>
                <a:gd name="T73" fmla="*/ 433 h 895"/>
                <a:gd name="T74" fmla="*/ 621 w 821"/>
                <a:gd name="T75" fmla="*/ 448 h 895"/>
                <a:gd name="T76" fmla="*/ 576 w 821"/>
                <a:gd name="T77" fmla="*/ 504 h 895"/>
                <a:gd name="T78" fmla="*/ 512 w 821"/>
                <a:gd name="T79" fmla="*/ 574 h 895"/>
                <a:gd name="T80" fmla="*/ 547 w 821"/>
                <a:gd name="T81" fmla="*/ 567 h 895"/>
                <a:gd name="T82" fmla="*/ 626 w 821"/>
                <a:gd name="T83" fmla="*/ 488 h 895"/>
                <a:gd name="T84" fmla="*/ 669 w 821"/>
                <a:gd name="T85" fmla="*/ 511 h 895"/>
                <a:gd name="T86" fmla="*/ 751 w 821"/>
                <a:gd name="T87" fmla="*/ 536 h 895"/>
                <a:gd name="T88" fmla="*/ 772 w 821"/>
                <a:gd name="T89" fmla="*/ 561 h 895"/>
                <a:gd name="T90" fmla="*/ 821 w 821"/>
                <a:gd name="T91" fmla="*/ 668 h 895"/>
                <a:gd name="T92" fmla="*/ 768 w 821"/>
                <a:gd name="T93" fmla="*/ 743 h 895"/>
                <a:gd name="T94" fmla="*/ 731 w 821"/>
                <a:gd name="T95" fmla="*/ 699 h 895"/>
                <a:gd name="T96" fmla="*/ 678 w 821"/>
                <a:gd name="T97" fmla="*/ 715 h 895"/>
                <a:gd name="T98" fmla="*/ 555 w 821"/>
                <a:gd name="T99" fmla="*/ 759 h 895"/>
                <a:gd name="T100" fmla="*/ 355 w 821"/>
                <a:gd name="T101" fmla="*/ 831 h 895"/>
                <a:gd name="T102" fmla="*/ 290 w 821"/>
                <a:gd name="T103" fmla="*/ 815 h 895"/>
                <a:gd name="T104" fmla="*/ 279 w 821"/>
                <a:gd name="T105" fmla="*/ 891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1" h="895">
                  <a:moveTo>
                    <a:pt x="256" y="894"/>
                  </a:moveTo>
                  <a:cubicBezTo>
                    <a:pt x="255" y="893"/>
                    <a:pt x="248" y="891"/>
                    <a:pt x="240" y="890"/>
                  </a:cubicBezTo>
                  <a:cubicBezTo>
                    <a:pt x="231" y="889"/>
                    <a:pt x="221" y="885"/>
                    <a:pt x="217" y="881"/>
                  </a:cubicBezTo>
                  <a:cubicBezTo>
                    <a:pt x="211" y="876"/>
                    <a:pt x="204" y="875"/>
                    <a:pt x="186" y="876"/>
                  </a:cubicBezTo>
                  <a:cubicBezTo>
                    <a:pt x="157" y="879"/>
                    <a:pt x="154" y="878"/>
                    <a:pt x="151" y="862"/>
                  </a:cubicBezTo>
                  <a:cubicBezTo>
                    <a:pt x="146" y="837"/>
                    <a:pt x="145" y="833"/>
                    <a:pt x="145" y="829"/>
                  </a:cubicBezTo>
                  <a:cubicBezTo>
                    <a:pt x="145" y="826"/>
                    <a:pt x="142" y="821"/>
                    <a:pt x="139" y="818"/>
                  </a:cubicBezTo>
                  <a:cubicBezTo>
                    <a:pt x="133" y="812"/>
                    <a:pt x="131" y="813"/>
                    <a:pt x="120" y="820"/>
                  </a:cubicBezTo>
                  <a:cubicBezTo>
                    <a:pt x="113" y="824"/>
                    <a:pt x="103" y="828"/>
                    <a:pt x="98" y="828"/>
                  </a:cubicBezTo>
                  <a:cubicBezTo>
                    <a:pt x="88" y="828"/>
                    <a:pt x="74" y="814"/>
                    <a:pt x="81" y="810"/>
                  </a:cubicBezTo>
                  <a:cubicBezTo>
                    <a:pt x="85" y="807"/>
                    <a:pt x="86" y="783"/>
                    <a:pt x="82" y="769"/>
                  </a:cubicBezTo>
                  <a:cubicBezTo>
                    <a:pt x="81" y="764"/>
                    <a:pt x="74" y="758"/>
                    <a:pt x="63" y="754"/>
                  </a:cubicBezTo>
                  <a:cubicBezTo>
                    <a:pt x="34" y="742"/>
                    <a:pt x="3" y="694"/>
                    <a:pt x="13" y="675"/>
                  </a:cubicBezTo>
                  <a:cubicBezTo>
                    <a:pt x="15" y="671"/>
                    <a:pt x="19" y="668"/>
                    <a:pt x="21" y="668"/>
                  </a:cubicBezTo>
                  <a:cubicBezTo>
                    <a:pt x="25" y="668"/>
                    <a:pt x="32" y="652"/>
                    <a:pt x="34" y="639"/>
                  </a:cubicBezTo>
                  <a:cubicBezTo>
                    <a:pt x="35" y="634"/>
                    <a:pt x="39" y="628"/>
                    <a:pt x="44" y="624"/>
                  </a:cubicBezTo>
                  <a:cubicBezTo>
                    <a:pt x="49" y="620"/>
                    <a:pt x="54" y="613"/>
                    <a:pt x="56" y="607"/>
                  </a:cubicBezTo>
                  <a:cubicBezTo>
                    <a:pt x="60" y="597"/>
                    <a:pt x="61" y="596"/>
                    <a:pt x="78" y="600"/>
                  </a:cubicBezTo>
                  <a:cubicBezTo>
                    <a:pt x="87" y="602"/>
                    <a:pt x="99" y="607"/>
                    <a:pt x="105" y="611"/>
                  </a:cubicBezTo>
                  <a:cubicBezTo>
                    <a:pt x="119" y="620"/>
                    <a:pt x="133" y="618"/>
                    <a:pt x="143" y="603"/>
                  </a:cubicBezTo>
                  <a:cubicBezTo>
                    <a:pt x="150" y="592"/>
                    <a:pt x="152" y="591"/>
                    <a:pt x="171" y="594"/>
                  </a:cubicBezTo>
                  <a:cubicBezTo>
                    <a:pt x="182" y="595"/>
                    <a:pt x="194" y="596"/>
                    <a:pt x="198" y="596"/>
                  </a:cubicBezTo>
                  <a:cubicBezTo>
                    <a:pt x="204" y="596"/>
                    <a:pt x="205" y="599"/>
                    <a:pt x="203" y="610"/>
                  </a:cubicBezTo>
                  <a:cubicBezTo>
                    <a:pt x="203" y="618"/>
                    <a:pt x="201" y="624"/>
                    <a:pt x="200" y="625"/>
                  </a:cubicBezTo>
                  <a:cubicBezTo>
                    <a:pt x="183" y="637"/>
                    <a:pt x="169" y="649"/>
                    <a:pt x="167" y="655"/>
                  </a:cubicBezTo>
                  <a:cubicBezTo>
                    <a:pt x="166" y="658"/>
                    <a:pt x="159" y="665"/>
                    <a:pt x="153" y="670"/>
                  </a:cubicBezTo>
                  <a:cubicBezTo>
                    <a:pt x="139" y="679"/>
                    <a:pt x="138" y="684"/>
                    <a:pt x="149" y="693"/>
                  </a:cubicBezTo>
                  <a:cubicBezTo>
                    <a:pt x="158" y="702"/>
                    <a:pt x="182" y="699"/>
                    <a:pt x="190" y="688"/>
                  </a:cubicBezTo>
                  <a:cubicBezTo>
                    <a:pt x="199" y="675"/>
                    <a:pt x="219" y="668"/>
                    <a:pt x="234" y="672"/>
                  </a:cubicBezTo>
                  <a:cubicBezTo>
                    <a:pt x="253" y="678"/>
                    <a:pt x="267" y="671"/>
                    <a:pt x="275" y="653"/>
                  </a:cubicBezTo>
                  <a:cubicBezTo>
                    <a:pt x="282" y="637"/>
                    <a:pt x="283" y="616"/>
                    <a:pt x="277" y="610"/>
                  </a:cubicBezTo>
                  <a:cubicBezTo>
                    <a:pt x="275" y="608"/>
                    <a:pt x="270" y="610"/>
                    <a:pt x="265" y="615"/>
                  </a:cubicBezTo>
                  <a:cubicBezTo>
                    <a:pt x="260" y="620"/>
                    <a:pt x="252" y="624"/>
                    <a:pt x="243" y="624"/>
                  </a:cubicBezTo>
                  <a:cubicBezTo>
                    <a:pt x="213" y="624"/>
                    <a:pt x="210" y="616"/>
                    <a:pt x="229" y="581"/>
                  </a:cubicBezTo>
                  <a:cubicBezTo>
                    <a:pt x="235" y="569"/>
                    <a:pt x="241" y="554"/>
                    <a:pt x="241" y="549"/>
                  </a:cubicBezTo>
                  <a:cubicBezTo>
                    <a:pt x="241" y="537"/>
                    <a:pt x="228" y="507"/>
                    <a:pt x="219" y="500"/>
                  </a:cubicBezTo>
                  <a:cubicBezTo>
                    <a:pt x="216" y="497"/>
                    <a:pt x="213" y="492"/>
                    <a:pt x="213" y="488"/>
                  </a:cubicBezTo>
                  <a:cubicBezTo>
                    <a:pt x="213" y="477"/>
                    <a:pt x="193" y="442"/>
                    <a:pt x="180" y="431"/>
                  </a:cubicBezTo>
                  <a:cubicBezTo>
                    <a:pt x="171" y="423"/>
                    <a:pt x="167" y="415"/>
                    <a:pt x="165" y="403"/>
                  </a:cubicBezTo>
                  <a:cubicBezTo>
                    <a:pt x="163" y="393"/>
                    <a:pt x="159" y="374"/>
                    <a:pt x="157" y="360"/>
                  </a:cubicBezTo>
                  <a:cubicBezTo>
                    <a:pt x="154" y="345"/>
                    <a:pt x="152" y="322"/>
                    <a:pt x="152" y="308"/>
                  </a:cubicBezTo>
                  <a:cubicBezTo>
                    <a:pt x="152" y="277"/>
                    <a:pt x="144" y="261"/>
                    <a:pt x="129" y="258"/>
                  </a:cubicBezTo>
                  <a:cubicBezTo>
                    <a:pt x="123" y="257"/>
                    <a:pt x="113" y="252"/>
                    <a:pt x="106" y="248"/>
                  </a:cubicBezTo>
                  <a:cubicBezTo>
                    <a:pt x="91" y="239"/>
                    <a:pt x="89" y="227"/>
                    <a:pt x="99" y="213"/>
                  </a:cubicBezTo>
                  <a:cubicBezTo>
                    <a:pt x="103" y="207"/>
                    <a:pt x="104" y="201"/>
                    <a:pt x="101" y="195"/>
                  </a:cubicBezTo>
                  <a:cubicBezTo>
                    <a:pt x="98" y="185"/>
                    <a:pt x="98" y="182"/>
                    <a:pt x="103" y="160"/>
                  </a:cubicBezTo>
                  <a:cubicBezTo>
                    <a:pt x="106" y="146"/>
                    <a:pt x="103" y="145"/>
                    <a:pt x="67" y="147"/>
                  </a:cubicBezTo>
                  <a:cubicBezTo>
                    <a:pt x="58" y="147"/>
                    <a:pt x="52" y="147"/>
                    <a:pt x="53" y="146"/>
                  </a:cubicBezTo>
                  <a:cubicBezTo>
                    <a:pt x="55" y="144"/>
                    <a:pt x="53" y="130"/>
                    <a:pt x="49" y="114"/>
                  </a:cubicBezTo>
                  <a:cubicBezTo>
                    <a:pt x="43" y="92"/>
                    <a:pt x="40" y="85"/>
                    <a:pt x="34" y="84"/>
                  </a:cubicBezTo>
                  <a:cubicBezTo>
                    <a:pt x="30" y="84"/>
                    <a:pt x="25" y="80"/>
                    <a:pt x="22" y="76"/>
                  </a:cubicBezTo>
                  <a:cubicBezTo>
                    <a:pt x="16" y="67"/>
                    <a:pt x="0" y="7"/>
                    <a:pt x="2" y="5"/>
                  </a:cubicBezTo>
                  <a:cubicBezTo>
                    <a:pt x="7" y="0"/>
                    <a:pt x="53" y="42"/>
                    <a:pt x="69" y="64"/>
                  </a:cubicBezTo>
                  <a:cubicBezTo>
                    <a:pt x="79" y="77"/>
                    <a:pt x="90" y="88"/>
                    <a:pt x="93" y="88"/>
                  </a:cubicBezTo>
                  <a:cubicBezTo>
                    <a:pt x="97" y="88"/>
                    <a:pt x="104" y="93"/>
                    <a:pt x="109" y="99"/>
                  </a:cubicBezTo>
                  <a:cubicBezTo>
                    <a:pt x="113" y="106"/>
                    <a:pt x="123" y="115"/>
                    <a:pt x="130" y="119"/>
                  </a:cubicBezTo>
                  <a:cubicBezTo>
                    <a:pt x="139" y="125"/>
                    <a:pt x="147" y="135"/>
                    <a:pt x="152" y="148"/>
                  </a:cubicBezTo>
                  <a:cubicBezTo>
                    <a:pt x="158" y="160"/>
                    <a:pt x="163" y="168"/>
                    <a:pt x="168" y="168"/>
                  </a:cubicBezTo>
                  <a:cubicBezTo>
                    <a:pt x="172" y="168"/>
                    <a:pt x="179" y="174"/>
                    <a:pt x="183" y="181"/>
                  </a:cubicBezTo>
                  <a:cubicBezTo>
                    <a:pt x="190" y="191"/>
                    <a:pt x="196" y="195"/>
                    <a:pt x="208" y="197"/>
                  </a:cubicBezTo>
                  <a:cubicBezTo>
                    <a:pt x="222" y="199"/>
                    <a:pt x="226" y="202"/>
                    <a:pt x="233" y="217"/>
                  </a:cubicBezTo>
                  <a:cubicBezTo>
                    <a:pt x="238" y="226"/>
                    <a:pt x="243" y="241"/>
                    <a:pt x="245" y="249"/>
                  </a:cubicBezTo>
                  <a:cubicBezTo>
                    <a:pt x="247" y="264"/>
                    <a:pt x="248" y="266"/>
                    <a:pt x="265" y="270"/>
                  </a:cubicBezTo>
                  <a:cubicBezTo>
                    <a:pt x="275" y="273"/>
                    <a:pt x="287" y="279"/>
                    <a:pt x="291" y="283"/>
                  </a:cubicBezTo>
                  <a:cubicBezTo>
                    <a:pt x="297" y="290"/>
                    <a:pt x="297" y="293"/>
                    <a:pt x="291" y="310"/>
                  </a:cubicBezTo>
                  <a:cubicBezTo>
                    <a:pt x="287" y="327"/>
                    <a:pt x="286" y="332"/>
                    <a:pt x="291" y="340"/>
                  </a:cubicBezTo>
                  <a:cubicBezTo>
                    <a:pt x="294" y="345"/>
                    <a:pt x="297" y="354"/>
                    <a:pt x="298" y="360"/>
                  </a:cubicBezTo>
                  <a:cubicBezTo>
                    <a:pt x="300" y="368"/>
                    <a:pt x="306" y="372"/>
                    <a:pt x="344" y="385"/>
                  </a:cubicBezTo>
                  <a:cubicBezTo>
                    <a:pt x="367" y="393"/>
                    <a:pt x="390" y="400"/>
                    <a:pt x="394" y="400"/>
                  </a:cubicBezTo>
                  <a:cubicBezTo>
                    <a:pt x="398" y="400"/>
                    <a:pt x="408" y="407"/>
                    <a:pt x="416" y="416"/>
                  </a:cubicBezTo>
                  <a:cubicBezTo>
                    <a:pt x="432" y="433"/>
                    <a:pt x="432" y="433"/>
                    <a:pt x="432" y="433"/>
                  </a:cubicBezTo>
                  <a:cubicBezTo>
                    <a:pt x="467" y="434"/>
                    <a:pt x="467" y="434"/>
                    <a:pt x="467" y="434"/>
                  </a:cubicBezTo>
                  <a:cubicBezTo>
                    <a:pt x="487" y="435"/>
                    <a:pt x="510" y="439"/>
                    <a:pt x="518" y="442"/>
                  </a:cubicBezTo>
                  <a:cubicBezTo>
                    <a:pt x="534" y="448"/>
                    <a:pt x="543" y="446"/>
                    <a:pt x="555" y="433"/>
                  </a:cubicBezTo>
                  <a:cubicBezTo>
                    <a:pt x="559" y="430"/>
                    <a:pt x="567" y="430"/>
                    <a:pt x="590" y="437"/>
                  </a:cubicBezTo>
                  <a:cubicBezTo>
                    <a:pt x="606" y="441"/>
                    <a:pt x="620" y="446"/>
                    <a:pt x="621" y="448"/>
                  </a:cubicBezTo>
                  <a:cubicBezTo>
                    <a:pt x="626" y="456"/>
                    <a:pt x="620" y="471"/>
                    <a:pt x="609" y="476"/>
                  </a:cubicBezTo>
                  <a:cubicBezTo>
                    <a:pt x="603" y="478"/>
                    <a:pt x="588" y="491"/>
                    <a:pt x="576" y="504"/>
                  </a:cubicBezTo>
                  <a:cubicBezTo>
                    <a:pt x="564" y="518"/>
                    <a:pt x="549" y="534"/>
                    <a:pt x="543" y="541"/>
                  </a:cubicBezTo>
                  <a:cubicBezTo>
                    <a:pt x="536" y="548"/>
                    <a:pt x="522" y="563"/>
                    <a:pt x="512" y="574"/>
                  </a:cubicBezTo>
                  <a:cubicBezTo>
                    <a:pt x="493" y="594"/>
                    <a:pt x="484" y="618"/>
                    <a:pt x="494" y="622"/>
                  </a:cubicBezTo>
                  <a:cubicBezTo>
                    <a:pt x="503" y="625"/>
                    <a:pt x="544" y="582"/>
                    <a:pt x="547" y="567"/>
                  </a:cubicBezTo>
                  <a:cubicBezTo>
                    <a:pt x="549" y="557"/>
                    <a:pt x="559" y="543"/>
                    <a:pt x="580" y="520"/>
                  </a:cubicBezTo>
                  <a:cubicBezTo>
                    <a:pt x="608" y="491"/>
                    <a:pt x="612" y="488"/>
                    <a:pt x="626" y="488"/>
                  </a:cubicBezTo>
                  <a:cubicBezTo>
                    <a:pt x="638" y="488"/>
                    <a:pt x="642" y="490"/>
                    <a:pt x="650" y="501"/>
                  </a:cubicBezTo>
                  <a:cubicBezTo>
                    <a:pt x="657" y="512"/>
                    <a:pt x="660" y="514"/>
                    <a:pt x="669" y="511"/>
                  </a:cubicBezTo>
                  <a:cubicBezTo>
                    <a:pt x="688" y="506"/>
                    <a:pt x="708" y="507"/>
                    <a:pt x="717" y="515"/>
                  </a:cubicBezTo>
                  <a:cubicBezTo>
                    <a:pt x="722" y="519"/>
                    <a:pt x="738" y="528"/>
                    <a:pt x="751" y="536"/>
                  </a:cubicBezTo>
                  <a:cubicBezTo>
                    <a:pt x="764" y="543"/>
                    <a:pt x="775" y="549"/>
                    <a:pt x="776" y="550"/>
                  </a:cubicBezTo>
                  <a:cubicBezTo>
                    <a:pt x="777" y="550"/>
                    <a:pt x="775" y="555"/>
                    <a:pt x="772" y="561"/>
                  </a:cubicBezTo>
                  <a:cubicBezTo>
                    <a:pt x="766" y="576"/>
                    <a:pt x="773" y="600"/>
                    <a:pt x="791" y="617"/>
                  </a:cubicBezTo>
                  <a:cubicBezTo>
                    <a:pt x="804" y="630"/>
                    <a:pt x="821" y="659"/>
                    <a:pt x="821" y="668"/>
                  </a:cubicBezTo>
                  <a:cubicBezTo>
                    <a:pt x="821" y="674"/>
                    <a:pt x="794" y="716"/>
                    <a:pt x="780" y="730"/>
                  </a:cubicBezTo>
                  <a:cubicBezTo>
                    <a:pt x="768" y="743"/>
                    <a:pt x="768" y="743"/>
                    <a:pt x="768" y="743"/>
                  </a:cubicBezTo>
                  <a:cubicBezTo>
                    <a:pt x="751" y="722"/>
                    <a:pt x="751" y="722"/>
                    <a:pt x="751" y="722"/>
                  </a:cubicBezTo>
                  <a:cubicBezTo>
                    <a:pt x="742" y="711"/>
                    <a:pt x="733" y="700"/>
                    <a:pt x="731" y="699"/>
                  </a:cubicBezTo>
                  <a:cubicBezTo>
                    <a:pt x="729" y="697"/>
                    <a:pt x="721" y="699"/>
                    <a:pt x="713" y="703"/>
                  </a:cubicBezTo>
                  <a:cubicBezTo>
                    <a:pt x="705" y="707"/>
                    <a:pt x="689" y="713"/>
                    <a:pt x="678" y="715"/>
                  </a:cubicBezTo>
                  <a:cubicBezTo>
                    <a:pt x="666" y="718"/>
                    <a:pt x="644" y="725"/>
                    <a:pt x="628" y="731"/>
                  </a:cubicBezTo>
                  <a:cubicBezTo>
                    <a:pt x="612" y="738"/>
                    <a:pt x="579" y="750"/>
                    <a:pt x="555" y="759"/>
                  </a:cubicBezTo>
                  <a:cubicBezTo>
                    <a:pt x="531" y="768"/>
                    <a:pt x="502" y="780"/>
                    <a:pt x="492" y="784"/>
                  </a:cubicBezTo>
                  <a:cubicBezTo>
                    <a:pt x="454" y="800"/>
                    <a:pt x="370" y="829"/>
                    <a:pt x="355" y="831"/>
                  </a:cubicBezTo>
                  <a:cubicBezTo>
                    <a:pt x="342" y="834"/>
                    <a:pt x="335" y="832"/>
                    <a:pt x="317" y="823"/>
                  </a:cubicBezTo>
                  <a:cubicBezTo>
                    <a:pt x="304" y="817"/>
                    <a:pt x="292" y="813"/>
                    <a:pt x="290" y="815"/>
                  </a:cubicBezTo>
                  <a:cubicBezTo>
                    <a:pt x="288" y="816"/>
                    <a:pt x="286" y="825"/>
                    <a:pt x="286" y="834"/>
                  </a:cubicBezTo>
                  <a:cubicBezTo>
                    <a:pt x="285" y="853"/>
                    <a:pt x="281" y="889"/>
                    <a:pt x="279" y="891"/>
                  </a:cubicBezTo>
                  <a:cubicBezTo>
                    <a:pt x="277" y="893"/>
                    <a:pt x="258" y="895"/>
                    <a:pt x="256" y="8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90">
              <a:extLst>
                <a:ext uri="{FF2B5EF4-FFF2-40B4-BE49-F238E27FC236}">
                  <a16:creationId xmlns:a16="http://schemas.microsoft.com/office/drawing/2014/main" id="{10A7859F-4FE6-42B0-A0B8-2A7019716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3125788"/>
              <a:ext cx="73025" cy="207963"/>
            </a:xfrm>
            <a:custGeom>
              <a:avLst/>
              <a:gdLst>
                <a:gd name="T0" fmla="*/ 22 w 93"/>
                <a:gd name="T1" fmla="*/ 232 h 261"/>
                <a:gd name="T2" fmla="*/ 2 w 93"/>
                <a:gd name="T3" fmla="*/ 86 h 261"/>
                <a:gd name="T4" fmla="*/ 10 w 93"/>
                <a:gd name="T5" fmla="*/ 23 h 261"/>
                <a:gd name="T6" fmla="*/ 15 w 93"/>
                <a:gd name="T7" fmla="*/ 10 h 261"/>
                <a:gd name="T8" fmla="*/ 48 w 93"/>
                <a:gd name="T9" fmla="*/ 11 h 261"/>
                <a:gd name="T10" fmla="*/ 93 w 93"/>
                <a:gd name="T11" fmla="*/ 55 h 261"/>
                <a:gd name="T12" fmla="*/ 57 w 93"/>
                <a:gd name="T13" fmla="*/ 98 h 261"/>
                <a:gd name="T14" fmla="*/ 31 w 93"/>
                <a:gd name="T15" fmla="*/ 204 h 261"/>
                <a:gd name="T16" fmla="*/ 41 w 93"/>
                <a:gd name="T17" fmla="*/ 247 h 261"/>
                <a:gd name="T18" fmla="*/ 22 w 93"/>
                <a:gd name="T19" fmla="*/ 232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261">
                  <a:moveTo>
                    <a:pt x="22" y="232"/>
                  </a:moveTo>
                  <a:cubicBezTo>
                    <a:pt x="5" y="195"/>
                    <a:pt x="0" y="150"/>
                    <a:pt x="2" y="86"/>
                  </a:cubicBezTo>
                  <a:cubicBezTo>
                    <a:pt x="4" y="49"/>
                    <a:pt x="6" y="27"/>
                    <a:pt x="10" y="23"/>
                  </a:cubicBezTo>
                  <a:cubicBezTo>
                    <a:pt x="12" y="19"/>
                    <a:pt x="15" y="14"/>
                    <a:pt x="15" y="10"/>
                  </a:cubicBezTo>
                  <a:cubicBezTo>
                    <a:pt x="15" y="0"/>
                    <a:pt x="32" y="0"/>
                    <a:pt x="48" y="11"/>
                  </a:cubicBezTo>
                  <a:cubicBezTo>
                    <a:pt x="67" y="24"/>
                    <a:pt x="93" y="49"/>
                    <a:pt x="93" y="55"/>
                  </a:cubicBezTo>
                  <a:cubicBezTo>
                    <a:pt x="93" y="58"/>
                    <a:pt x="77" y="77"/>
                    <a:pt x="57" y="98"/>
                  </a:cubicBezTo>
                  <a:cubicBezTo>
                    <a:pt x="15" y="141"/>
                    <a:pt x="14" y="144"/>
                    <a:pt x="31" y="204"/>
                  </a:cubicBezTo>
                  <a:cubicBezTo>
                    <a:pt x="36" y="223"/>
                    <a:pt x="41" y="243"/>
                    <a:pt x="41" y="247"/>
                  </a:cubicBezTo>
                  <a:cubicBezTo>
                    <a:pt x="41" y="261"/>
                    <a:pt x="31" y="253"/>
                    <a:pt x="22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91">
              <a:extLst>
                <a:ext uri="{FF2B5EF4-FFF2-40B4-BE49-F238E27FC236}">
                  <a16:creationId xmlns:a16="http://schemas.microsoft.com/office/drawing/2014/main" id="{8131B442-ACF6-456E-8220-0E82D9C8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2020888"/>
              <a:ext cx="1330325" cy="1125538"/>
            </a:xfrm>
            <a:custGeom>
              <a:avLst/>
              <a:gdLst>
                <a:gd name="T0" fmla="*/ 920 w 1678"/>
                <a:gd name="T1" fmla="*/ 1409 h 1419"/>
                <a:gd name="T2" fmla="*/ 822 w 1678"/>
                <a:gd name="T3" fmla="*/ 1397 h 1419"/>
                <a:gd name="T4" fmla="*/ 637 w 1678"/>
                <a:gd name="T5" fmla="*/ 1377 h 1419"/>
                <a:gd name="T6" fmla="*/ 642 w 1678"/>
                <a:gd name="T7" fmla="*/ 1287 h 1419"/>
                <a:gd name="T8" fmla="*/ 654 w 1678"/>
                <a:gd name="T9" fmla="*/ 1165 h 1419"/>
                <a:gd name="T10" fmla="*/ 678 w 1678"/>
                <a:gd name="T11" fmla="*/ 909 h 1419"/>
                <a:gd name="T12" fmla="*/ 477 w 1678"/>
                <a:gd name="T13" fmla="*/ 758 h 1419"/>
                <a:gd name="T14" fmla="*/ 345 w 1678"/>
                <a:gd name="T15" fmla="*/ 632 h 1419"/>
                <a:gd name="T16" fmla="*/ 231 w 1678"/>
                <a:gd name="T17" fmla="*/ 583 h 1419"/>
                <a:gd name="T18" fmla="*/ 0 w 1678"/>
                <a:gd name="T19" fmla="*/ 261 h 1419"/>
                <a:gd name="T20" fmla="*/ 172 w 1678"/>
                <a:gd name="T21" fmla="*/ 215 h 1419"/>
                <a:gd name="T22" fmla="*/ 243 w 1678"/>
                <a:gd name="T23" fmla="*/ 250 h 1419"/>
                <a:gd name="T24" fmla="*/ 196 w 1678"/>
                <a:gd name="T25" fmla="*/ 344 h 1419"/>
                <a:gd name="T26" fmla="*/ 358 w 1678"/>
                <a:gd name="T27" fmla="*/ 403 h 1419"/>
                <a:gd name="T28" fmla="*/ 442 w 1678"/>
                <a:gd name="T29" fmla="*/ 440 h 1419"/>
                <a:gd name="T30" fmla="*/ 485 w 1678"/>
                <a:gd name="T31" fmla="*/ 476 h 1419"/>
                <a:gd name="T32" fmla="*/ 569 w 1678"/>
                <a:gd name="T33" fmla="*/ 386 h 1419"/>
                <a:gd name="T34" fmla="*/ 485 w 1678"/>
                <a:gd name="T35" fmla="*/ 396 h 1419"/>
                <a:gd name="T36" fmla="*/ 589 w 1678"/>
                <a:gd name="T37" fmla="*/ 322 h 1419"/>
                <a:gd name="T38" fmla="*/ 673 w 1678"/>
                <a:gd name="T39" fmla="*/ 431 h 1419"/>
                <a:gd name="T40" fmla="*/ 715 w 1678"/>
                <a:gd name="T41" fmla="*/ 460 h 1419"/>
                <a:gd name="T42" fmla="*/ 807 w 1678"/>
                <a:gd name="T43" fmla="*/ 491 h 1419"/>
                <a:gd name="T44" fmla="*/ 891 w 1678"/>
                <a:gd name="T45" fmla="*/ 492 h 1419"/>
                <a:gd name="T46" fmla="*/ 922 w 1678"/>
                <a:gd name="T47" fmla="*/ 428 h 1419"/>
                <a:gd name="T48" fmla="*/ 998 w 1678"/>
                <a:gd name="T49" fmla="*/ 546 h 1419"/>
                <a:gd name="T50" fmla="*/ 1025 w 1678"/>
                <a:gd name="T51" fmla="*/ 585 h 1419"/>
                <a:gd name="T52" fmla="*/ 1018 w 1678"/>
                <a:gd name="T53" fmla="*/ 509 h 1419"/>
                <a:gd name="T54" fmla="*/ 1104 w 1678"/>
                <a:gd name="T55" fmla="*/ 410 h 1419"/>
                <a:gd name="T56" fmla="*/ 1052 w 1678"/>
                <a:gd name="T57" fmla="*/ 299 h 1419"/>
                <a:gd name="T58" fmla="*/ 1012 w 1678"/>
                <a:gd name="T59" fmla="*/ 195 h 1419"/>
                <a:gd name="T60" fmla="*/ 1002 w 1678"/>
                <a:gd name="T61" fmla="*/ 115 h 1419"/>
                <a:gd name="T62" fmla="*/ 1048 w 1678"/>
                <a:gd name="T63" fmla="*/ 39 h 1419"/>
                <a:gd name="T64" fmla="*/ 1129 w 1678"/>
                <a:gd name="T65" fmla="*/ 42 h 1419"/>
                <a:gd name="T66" fmla="*/ 1190 w 1678"/>
                <a:gd name="T67" fmla="*/ 239 h 1419"/>
                <a:gd name="T68" fmla="*/ 1183 w 1678"/>
                <a:gd name="T69" fmla="*/ 299 h 1419"/>
                <a:gd name="T70" fmla="*/ 1275 w 1678"/>
                <a:gd name="T71" fmla="*/ 325 h 1419"/>
                <a:gd name="T72" fmla="*/ 1260 w 1678"/>
                <a:gd name="T73" fmla="*/ 435 h 1419"/>
                <a:gd name="T74" fmla="*/ 1310 w 1678"/>
                <a:gd name="T75" fmla="*/ 342 h 1419"/>
                <a:gd name="T76" fmla="*/ 1364 w 1678"/>
                <a:gd name="T77" fmla="*/ 467 h 1419"/>
                <a:gd name="T78" fmla="*/ 1383 w 1678"/>
                <a:gd name="T79" fmla="*/ 550 h 1419"/>
                <a:gd name="T80" fmla="*/ 1430 w 1678"/>
                <a:gd name="T81" fmla="*/ 516 h 1419"/>
                <a:gd name="T82" fmla="*/ 1472 w 1678"/>
                <a:gd name="T83" fmla="*/ 394 h 1419"/>
                <a:gd name="T84" fmla="*/ 1494 w 1678"/>
                <a:gd name="T85" fmla="*/ 259 h 1419"/>
                <a:gd name="T86" fmla="*/ 1590 w 1678"/>
                <a:gd name="T87" fmla="*/ 296 h 1419"/>
                <a:gd name="T88" fmla="*/ 1645 w 1678"/>
                <a:gd name="T89" fmla="*/ 356 h 1419"/>
                <a:gd name="T90" fmla="*/ 1648 w 1678"/>
                <a:gd name="T91" fmla="*/ 418 h 1419"/>
                <a:gd name="T92" fmla="*/ 1622 w 1678"/>
                <a:gd name="T93" fmla="*/ 460 h 1419"/>
                <a:gd name="T94" fmla="*/ 1650 w 1678"/>
                <a:gd name="T95" fmla="*/ 615 h 1419"/>
                <a:gd name="T96" fmla="*/ 1560 w 1678"/>
                <a:gd name="T97" fmla="*/ 658 h 1419"/>
                <a:gd name="T98" fmla="*/ 1527 w 1678"/>
                <a:gd name="T99" fmla="*/ 693 h 1419"/>
                <a:gd name="T100" fmla="*/ 1466 w 1678"/>
                <a:gd name="T101" fmla="*/ 673 h 1419"/>
                <a:gd name="T102" fmla="*/ 1462 w 1678"/>
                <a:gd name="T103" fmla="*/ 727 h 1419"/>
                <a:gd name="T104" fmla="*/ 1406 w 1678"/>
                <a:gd name="T105" fmla="*/ 815 h 1419"/>
                <a:gd name="T106" fmla="*/ 1416 w 1678"/>
                <a:gd name="T107" fmla="*/ 875 h 1419"/>
                <a:gd name="T108" fmla="*/ 1310 w 1678"/>
                <a:gd name="T109" fmla="*/ 979 h 1419"/>
                <a:gd name="T110" fmla="*/ 1223 w 1678"/>
                <a:gd name="T111" fmla="*/ 1018 h 1419"/>
                <a:gd name="T112" fmla="*/ 1236 w 1678"/>
                <a:gd name="T113" fmla="*/ 1088 h 1419"/>
                <a:gd name="T114" fmla="*/ 1156 w 1678"/>
                <a:gd name="T115" fmla="*/ 1147 h 1419"/>
                <a:gd name="T116" fmla="*/ 1064 w 1678"/>
                <a:gd name="T117" fmla="*/ 1281 h 1419"/>
                <a:gd name="T118" fmla="*/ 1023 w 1678"/>
                <a:gd name="T119" fmla="*/ 1419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8" h="1419">
                  <a:moveTo>
                    <a:pt x="987" y="1417"/>
                  </a:moveTo>
                  <a:cubicBezTo>
                    <a:pt x="987" y="1416"/>
                    <a:pt x="971" y="1414"/>
                    <a:pt x="954" y="1413"/>
                  </a:cubicBezTo>
                  <a:cubicBezTo>
                    <a:pt x="936" y="1411"/>
                    <a:pt x="921" y="1409"/>
                    <a:pt x="920" y="1409"/>
                  </a:cubicBezTo>
                  <a:cubicBezTo>
                    <a:pt x="919" y="1408"/>
                    <a:pt x="903" y="1406"/>
                    <a:pt x="886" y="1405"/>
                  </a:cubicBezTo>
                  <a:cubicBezTo>
                    <a:pt x="868" y="1403"/>
                    <a:pt x="853" y="1401"/>
                    <a:pt x="852" y="1401"/>
                  </a:cubicBezTo>
                  <a:cubicBezTo>
                    <a:pt x="851" y="1400"/>
                    <a:pt x="837" y="1398"/>
                    <a:pt x="822" y="1397"/>
                  </a:cubicBezTo>
                  <a:cubicBezTo>
                    <a:pt x="806" y="1395"/>
                    <a:pt x="789" y="1393"/>
                    <a:pt x="784" y="1392"/>
                  </a:cubicBezTo>
                  <a:cubicBezTo>
                    <a:pt x="778" y="1391"/>
                    <a:pt x="760" y="1390"/>
                    <a:pt x="744" y="1388"/>
                  </a:cubicBezTo>
                  <a:cubicBezTo>
                    <a:pt x="699" y="1385"/>
                    <a:pt x="642" y="1379"/>
                    <a:pt x="637" y="1377"/>
                  </a:cubicBezTo>
                  <a:cubicBezTo>
                    <a:pt x="634" y="1375"/>
                    <a:pt x="632" y="1373"/>
                    <a:pt x="633" y="1372"/>
                  </a:cubicBezTo>
                  <a:cubicBezTo>
                    <a:pt x="634" y="1370"/>
                    <a:pt x="636" y="1351"/>
                    <a:pt x="638" y="1331"/>
                  </a:cubicBezTo>
                  <a:cubicBezTo>
                    <a:pt x="639" y="1310"/>
                    <a:pt x="641" y="1290"/>
                    <a:pt x="642" y="1287"/>
                  </a:cubicBezTo>
                  <a:cubicBezTo>
                    <a:pt x="642" y="1283"/>
                    <a:pt x="644" y="1265"/>
                    <a:pt x="646" y="1247"/>
                  </a:cubicBezTo>
                  <a:cubicBezTo>
                    <a:pt x="647" y="1228"/>
                    <a:pt x="649" y="1208"/>
                    <a:pt x="650" y="1203"/>
                  </a:cubicBezTo>
                  <a:cubicBezTo>
                    <a:pt x="651" y="1197"/>
                    <a:pt x="652" y="1180"/>
                    <a:pt x="654" y="1165"/>
                  </a:cubicBezTo>
                  <a:cubicBezTo>
                    <a:pt x="656" y="1131"/>
                    <a:pt x="659" y="1099"/>
                    <a:pt x="662" y="1075"/>
                  </a:cubicBezTo>
                  <a:cubicBezTo>
                    <a:pt x="663" y="1065"/>
                    <a:pt x="665" y="1048"/>
                    <a:pt x="666" y="1037"/>
                  </a:cubicBezTo>
                  <a:cubicBezTo>
                    <a:pt x="672" y="965"/>
                    <a:pt x="674" y="948"/>
                    <a:pt x="678" y="909"/>
                  </a:cubicBezTo>
                  <a:cubicBezTo>
                    <a:pt x="679" y="895"/>
                    <a:pt x="681" y="880"/>
                    <a:pt x="681" y="875"/>
                  </a:cubicBezTo>
                  <a:cubicBezTo>
                    <a:pt x="682" y="868"/>
                    <a:pt x="676" y="863"/>
                    <a:pt x="650" y="849"/>
                  </a:cubicBezTo>
                  <a:cubicBezTo>
                    <a:pt x="609" y="828"/>
                    <a:pt x="537" y="790"/>
                    <a:pt x="477" y="758"/>
                  </a:cubicBezTo>
                  <a:cubicBezTo>
                    <a:pt x="451" y="744"/>
                    <a:pt x="423" y="729"/>
                    <a:pt x="414" y="724"/>
                  </a:cubicBezTo>
                  <a:cubicBezTo>
                    <a:pt x="398" y="716"/>
                    <a:pt x="390" y="706"/>
                    <a:pt x="359" y="656"/>
                  </a:cubicBezTo>
                  <a:cubicBezTo>
                    <a:pt x="345" y="632"/>
                    <a:pt x="345" y="632"/>
                    <a:pt x="345" y="632"/>
                  </a:cubicBezTo>
                  <a:cubicBezTo>
                    <a:pt x="299" y="623"/>
                    <a:pt x="299" y="623"/>
                    <a:pt x="299" y="623"/>
                  </a:cubicBezTo>
                  <a:cubicBezTo>
                    <a:pt x="254" y="613"/>
                    <a:pt x="254" y="613"/>
                    <a:pt x="254" y="613"/>
                  </a:cubicBezTo>
                  <a:cubicBezTo>
                    <a:pt x="231" y="583"/>
                    <a:pt x="231" y="583"/>
                    <a:pt x="231" y="583"/>
                  </a:cubicBezTo>
                  <a:cubicBezTo>
                    <a:pt x="219" y="566"/>
                    <a:pt x="172" y="502"/>
                    <a:pt x="128" y="441"/>
                  </a:cubicBezTo>
                  <a:cubicBezTo>
                    <a:pt x="83" y="379"/>
                    <a:pt x="36" y="314"/>
                    <a:pt x="23" y="297"/>
                  </a:cubicBezTo>
                  <a:cubicBezTo>
                    <a:pt x="10" y="279"/>
                    <a:pt x="0" y="263"/>
                    <a:pt x="0" y="261"/>
                  </a:cubicBezTo>
                  <a:cubicBezTo>
                    <a:pt x="0" y="257"/>
                    <a:pt x="51" y="114"/>
                    <a:pt x="54" y="111"/>
                  </a:cubicBezTo>
                  <a:cubicBezTo>
                    <a:pt x="59" y="105"/>
                    <a:pt x="98" y="140"/>
                    <a:pt x="113" y="165"/>
                  </a:cubicBezTo>
                  <a:cubicBezTo>
                    <a:pt x="124" y="181"/>
                    <a:pt x="153" y="206"/>
                    <a:pt x="172" y="215"/>
                  </a:cubicBezTo>
                  <a:cubicBezTo>
                    <a:pt x="180" y="218"/>
                    <a:pt x="185" y="218"/>
                    <a:pt x="192" y="215"/>
                  </a:cubicBezTo>
                  <a:cubicBezTo>
                    <a:pt x="199" y="211"/>
                    <a:pt x="203" y="212"/>
                    <a:pt x="218" y="224"/>
                  </a:cubicBezTo>
                  <a:cubicBezTo>
                    <a:pt x="227" y="232"/>
                    <a:pt x="239" y="244"/>
                    <a:pt x="243" y="250"/>
                  </a:cubicBezTo>
                  <a:cubicBezTo>
                    <a:pt x="252" y="263"/>
                    <a:pt x="268" y="298"/>
                    <a:pt x="268" y="305"/>
                  </a:cubicBezTo>
                  <a:cubicBezTo>
                    <a:pt x="268" y="316"/>
                    <a:pt x="258" y="322"/>
                    <a:pt x="236" y="325"/>
                  </a:cubicBezTo>
                  <a:cubicBezTo>
                    <a:pt x="214" y="327"/>
                    <a:pt x="196" y="336"/>
                    <a:pt x="196" y="344"/>
                  </a:cubicBezTo>
                  <a:cubicBezTo>
                    <a:pt x="196" y="346"/>
                    <a:pt x="200" y="354"/>
                    <a:pt x="205" y="361"/>
                  </a:cubicBezTo>
                  <a:cubicBezTo>
                    <a:pt x="212" y="372"/>
                    <a:pt x="219" y="376"/>
                    <a:pt x="254" y="386"/>
                  </a:cubicBezTo>
                  <a:cubicBezTo>
                    <a:pt x="317" y="405"/>
                    <a:pt x="329" y="407"/>
                    <a:pt x="358" y="403"/>
                  </a:cubicBezTo>
                  <a:cubicBezTo>
                    <a:pt x="372" y="400"/>
                    <a:pt x="388" y="396"/>
                    <a:pt x="394" y="394"/>
                  </a:cubicBezTo>
                  <a:cubicBezTo>
                    <a:pt x="404" y="389"/>
                    <a:pt x="406" y="390"/>
                    <a:pt x="411" y="399"/>
                  </a:cubicBezTo>
                  <a:cubicBezTo>
                    <a:pt x="415" y="404"/>
                    <a:pt x="429" y="423"/>
                    <a:pt x="442" y="440"/>
                  </a:cubicBezTo>
                  <a:cubicBezTo>
                    <a:pt x="473" y="481"/>
                    <a:pt x="483" y="501"/>
                    <a:pt x="481" y="516"/>
                  </a:cubicBezTo>
                  <a:cubicBezTo>
                    <a:pt x="480" y="526"/>
                    <a:pt x="480" y="527"/>
                    <a:pt x="484" y="523"/>
                  </a:cubicBezTo>
                  <a:cubicBezTo>
                    <a:pt x="486" y="519"/>
                    <a:pt x="487" y="501"/>
                    <a:pt x="485" y="476"/>
                  </a:cubicBezTo>
                  <a:cubicBezTo>
                    <a:pt x="483" y="435"/>
                    <a:pt x="483" y="435"/>
                    <a:pt x="483" y="435"/>
                  </a:cubicBezTo>
                  <a:cubicBezTo>
                    <a:pt x="525" y="414"/>
                    <a:pt x="525" y="414"/>
                    <a:pt x="525" y="414"/>
                  </a:cubicBezTo>
                  <a:cubicBezTo>
                    <a:pt x="549" y="402"/>
                    <a:pt x="568" y="390"/>
                    <a:pt x="569" y="386"/>
                  </a:cubicBezTo>
                  <a:cubicBezTo>
                    <a:pt x="571" y="380"/>
                    <a:pt x="570" y="380"/>
                    <a:pt x="554" y="386"/>
                  </a:cubicBezTo>
                  <a:cubicBezTo>
                    <a:pt x="545" y="390"/>
                    <a:pt x="528" y="396"/>
                    <a:pt x="517" y="399"/>
                  </a:cubicBezTo>
                  <a:cubicBezTo>
                    <a:pt x="497" y="404"/>
                    <a:pt x="495" y="404"/>
                    <a:pt x="485" y="396"/>
                  </a:cubicBezTo>
                  <a:cubicBezTo>
                    <a:pt x="458" y="376"/>
                    <a:pt x="481" y="338"/>
                    <a:pt x="521" y="335"/>
                  </a:cubicBezTo>
                  <a:cubicBezTo>
                    <a:pt x="530" y="334"/>
                    <a:pt x="546" y="331"/>
                    <a:pt x="557" y="327"/>
                  </a:cubicBezTo>
                  <a:cubicBezTo>
                    <a:pt x="568" y="323"/>
                    <a:pt x="583" y="321"/>
                    <a:pt x="589" y="322"/>
                  </a:cubicBezTo>
                  <a:cubicBezTo>
                    <a:pt x="602" y="323"/>
                    <a:pt x="613" y="338"/>
                    <a:pt x="614" y="356"/>
                  </a:cubicBezTo>
                  <a:cubicBezTo>
                    <a:pt x="614" y="363"/>
                    <a:pt x="618" y="375"/>
                    <a:pt x="621" y="382"/>
                  </a:cubicBezTo>
                  <a:cubicBezTo>
                    <a:pt x="631" y="401"/>
                    <a:pt x="662" y="430"/>
                    <a:pt x="673" y="431"/>
                  </a:cubicBezTo>
                  <a:cubicBezTo>
                    <a:pt x="678" y="431"/>
                    <a:pt x="684" y="432"/>
                    <a:pt x="686" y="432"/>
                  </a:cubicBezTo>
                  <a:cubicBezTo>
                    <a:pt x="688" y="433"/>
                    <a:pt x="692" y="434"/>
                    <a:pt x="694" y="434"/>
                  </a:cubicBezTo>
                  <a:cubicBezTo>
                    <a:pt x="697" y="434"/>
                    <a:pt x="706" y="446"/>
                    <a:pt x="715" y="460"/>
                  </a:cubicBezTo>
                  <a:cubicBezTo>
                    <a:pt x="732" y="485"/>
                    <a:pt x="732" y="485"/>
                    <a:pt x="732" y="485"/>
                  </a:cubicBezTo>
                  <a:cubicBezTo>
                    <a:pt x="756" y="488"/>
                    <a:pt x="756" y="488"/>
                    <a:pt x="756" y="488"/>
                  </a:cubicBezTo>
                  <a:cubicBezTo>
                    <a:pt x="770" y="489"/>
                    <a:pt x="793" y="491"/>
                    <a:pt x="807" y="491"/>
                  </a:cubicBezTo>
                  <a:cubicBezTo>
                    <a:pt x="822" y="491"/>
                    <a:pt x="846" y="494"/>
                    <a:pt x="862" y="499"/>
                  </a:cubicBezTo>
                  <a:cubicBezTo>
                    <a:pt x="877" y="503"/>
                    <a:pt x="890" y="507"/>
                    <a:pt x="890" y="507"/>
                  </a:cubicBezTo>
                  <a:cubicBezTo>
                    <a:pt x="890" y="507"/>
                    <a:pt x="890" y="500"/>
                    <a:pt x="891" y="492"/>
                  </a:cubicBezTo>
                  <a:cubicBezTo>
                    <a:pt x="891" y="484"/>
                    <a:pt x="894" y="470"/>
                    <a:pt x="898" y="462"/>
                  </a:cubicBezTo>
                  <a:cubicBezTo>
                    <a:pt x="901" y="453"/>
                    <a:pt x="904" y="442"/>
                    <a:pt x="904" y="436"/>
                  </a:cubicBezTo>
                  <a:cubicBezTo>
                    <a:pt x="904" y="426"/>
                    <a:pt x="904" y="426"/>
                    <a:pt x="922" y="428"/>
                  </a:cubicBezTo>
                  <a:cubicBezTo>
                    <a:pt x="945" y="431"/>
                    <a:pt x="970" y="439"/>
                    <a:pt x="997" y="453"/>
                  </a:cubicBezTo>
                  <a:cubicBezTo>
                    <a:pt x="1008" y="459"/>
                    <a:pt x="1018" y="464"/>
                    <a:pt x="1019" y="465"/>
                  </a:cubicBezTo>
                  <a:cubicBezTo>
                    <a:pt x="1020" y="466"/>
                    <a:pt x="1006" y="520"/>
                    <a:pt x="998" y="546"/>
                  </a:cubicBezTo>
                  <a:cubicBezTo>
                    <a:pt x="997" y="548"/>
                    <a:pt x="1000" y="552"/>
                    <a:pt x="1005" y="554"/>
                  </a:cubicBezTo>
                  <a:cubicBezTo>
                    <a:pt x="1011" y="556"/>
                    <a:pt x="1017" y="564"/>
                    <a:pt x="1020" y="571"/>
                  </a:cubicBezTo>
                  <a:cubicBezTo>
                    <a:pt x="1025" y="585"/>
                    <a:pt x="1025" y="585"/>
                    <a:pt x="1025" y="585"/>
                  </a:cubicBezTo>
                  <a:cubicBezTo>
                    <a:pt x="1028" y="573"/>
                    <a:pt x="1028" y="573"/>
                    <a:pt x="1028" y="573"/>
                  </a:cubicBezTo>
                  <a:cubicBezTo>
                    <a:pt x="1029" y="565"/>
                    <a:pt x="1028" y="556"/>
                    <a:pt x="1024" y="549"/>
                  </a:cubicBezTo>
                  <a:cubicBezTo>
                    <a:pt x="1021" y="541"/>
                    <a:pt x="1018" y="526"/>
                    <a:pt x="1018" y="509"/>
                  </a:cubicBezTo>
                  <a:cubicBezTo>
                    <a:pt x="1018" y="481"/>
                    <a:pt x="1022" y="474"/>
                    <a:pt x="1036" y="478"/>
                  </a:cubicBezTo>
                  <a:cubicBezTo>
                    <a:pt x="1051" y="481"/>
                    <a:pt x="1079" y="467"/>
                    <a:pt x="1092" y="449"/>
                  </a:cubicBezTo>
                  <a:cubicBezTo>
                    <a:pt x="1102" y="436"/>
                    <a:pt x="1104" y="429"/>
                    <a:pt x="1104" y="410"/>
                  </a:cubicBezTo>
                  <a:cubicBezTo>
                    <a:pt x="1104" y="393"/>
                    <a:pt x="1102" y="386"/>
                    <a:pt x="1096" y="381"/>
                  </a:cubicBezTo>
                  <a:cubicBezTo>
                    <a:pt x="1087" y="372"/>
                    <a:pt x="1085" y="343"/>
                    <a:pt x="1093" y="335"/>
                  </a:cubicBezTo>
                  <a:cubicBezTo>
                    <a:pt x="1100" y="328"/>
                    <a:pt x="1075" y="306"/>
                    <a:pt x="1052" y="299"/>
                  </a:cubicBezTo>
                  <a:cubicBezTo>
                    <a:pt x="1038" y="294"/>
                    <a:pt x="1032" y="289"/>
                    <a:pt x="1021" y="271"/>
                  </a:cubicBezTo>
                  <a:cubicBezTo>
                    <a:pt x="1009" y="253"/>
                    <a:pt x="1007" y="246"/>
                    <a:pt x="1007" y="226"/>
                  </a:cubicBezTo>
                  <a:cubicBezTo>
                    <a:pt x="1007" y="213"/>
                    <a:pt x="1009" y="199"/>
                    <a:pt x="1012" y="195"/>
                  </a:cubicBezTo>
                  <a:cubicBezTo>
                    <a:pt x="1015" y="189"/>
                    <a:pt x="1013" y="182"/>
                    <a:pt x="1005" y="162"/>
                  </a:cubicBezTo>
                  <a:cubicBezTo>
                    <a:pt x="994" y="138"/>
                    <a:pt x="994" y="138"/>
                    <a:pt x="994" y="138"/>
                  </a:cubicBezTo>
                  <a:cubicBezTo>
                    <a:pt x="1002" y="115"/>
                    <a:pt x="1002" y="115"/>
                    <a:pt x="1002" y="115"/>
                  </a:cubicBezTo>
                  <a:cubicBezTo>
                    <a:pt x="1009" y="96"/>
                    <a:pt x="1012" y="91"/>
                    <a:pt x="1027" y="83"/>
                  </a:cubicBezTo>
                  <a:cubicBezTo>
                    <a:pt x="1042" y="75"/>
                    <a:pt x="1043" y="73"/>
                    <a:pt x="1039" y="65"/>
                  </a:cubicBezTo>
                  <a:cubicBezTo>
                    <a:pt x="1035" y="57"/>
                    <a:pt x="1037" y="53"/>
                    <a:pt x="1048" y="39"/>
                  </a:cubicBezTo>
                  <a:cubicBezTo>
                    <a:pt x="1080" y="0"/>
                    <a:pt x="1077" y="2"/>
                    <a:pt x="1091" y="5"/>
                  </a:cubicBezTo>
                  <a:cubicBezTo>
                    <a:pt x="1101" y="7"/>
                    <a:pt x="1106" y="11"/>
                    <a:pt x="1109" y="18"/>
                  </a:cubicBezTo>
                  <a:cubicBezTo>
                    <a:pt x="1112" y="24"/>
                    <a:pt x="1121" y="35"/>
                    <a:pt x="1129" y="42"/>
                  </a:cubicBezTo>
                  <a:cubicBezTo>
                    <a:pt x="1156" y="66"/>
                    <a:pt x="1160" y="75"/>
                    <a:pt x="1162" y="113"/>
                  </a:cubicBezTo>
                  <a:cubicBezTo>
                    <a:pt x="1163" y="148"/>
                    <a:pt x="1164" y="150"/>
                    <a:pt x="1183" y="183"/>
                  </a:cubicBezTo>
                  <a:cubicBezTo>
                    <a:pt x="1208" y="224"/>
                    <a:pt x="1211" y="247"/>
                    <a:pt x="1190" y="239"/>
                  </a:cubicBezTo>
                  <a:cubicBezTo>
                    <a:pt x="1182" y="236"/>
                    <a:pt x="1181" y="236"/>
                    <a:pt x="1183" y="247"/>
                  </a:cubicBezTo>
                  <a:cubicBezTo>
                    <a:pt x="1184" y="254"/>
                    <a:pt x="1182" y="267"/>
                    <a:pt x="1179" y="275"/>
                  </a:cubicBezTo>
                  <a:cubicBezTo>
                    <a:pt x="1175" y="291"/>
                    <a:pt x="1175" y="292"/>
                    <a:pt x="1183" y="299"/>
                  </a:cubicBezTo>
                  <a:cubicBezTo>
                    <a:pt x="1190" y="305"/>
                    <a:pt x="1194" y="305"/>
                    <a:pt x="1207" y="302"/>
                  </a:cubicBezTo>
                  <a:cubicBezTo>
                    <a:pt x="1222" y="298"/>
                    <a:pt x="1235" y="300"/>
                    <a:pt x="1266" y="313"/>
                  </a:cubicBezTo>
                  <a:cubicBezTo>
                    <a:pt x="1279" y="318"/>
                    <a:pt x="1280" y="320"/>
                    <a:pt x="1275" y="325"/>
                  </a:cubicBezTo>
                  <a:cubicBezTo>
                    <a:pt x="1272" y="328"/>
                    <a:pt x="1262" y="331"/>
                    <a:pt x="1252" y="333"/>
                  </a:cubicBezTo>
                  <a:cubicBezTo>
                    <a:pt x="1224" y="336"/>
                    <a:pt x="1222" y="343"/>
                    <a:pt x="1240" y="370"/>
                  </a:cubicBezTo>
                  <a:cubicBezTo>
                    <a:pt x="1255" y="392"/>
                    <a:pt x="1258" y="402"/>
                    <a:pt x="1260" y="435"/>
                  </a:cubicBezTo>
                  <a:cubicBezTo>
                    <a:pt x="1260" y="452"/>
                    <a:pt x="1267" y="435"/>
                    <a:pt x="1270" y="409"/>
                  </a:cubicBezTo>
                  <a:cubicBezTo>
                    <a:pt x="1274" y="367"/>
                    <a:pt x="1280" y="354"/>
                    <a:pt x="1295" y="348"/>
                  </a:cubicBezTo>
                  <a:cubicBezTo>
                    <a:pt x="1310" y="342"/>
                    <a:pt x="1310" y="342"/>
                    <a:pt x="1310" y="342"/>
                  </a:cubicBezTo>
                  <a:cubicBezTo>
                    <a:pt x="1336" y="371"/>
                    <a:pt x="1336" y="371"/>
                    <a:pt x="1336" y="371"/>
                  </a:cubicBezTo>
                  <a:cubicBezTo>
                    <a:pt x="1355" y="392"/>
                    <a:pt x="1365" y="406"/>
                    <a:pt x="1368" y="417"/>
                  </a:cubicBezTo>
                  <a:cubicBezTo>
                    <a:pt x="1374" y="442"/>
                    <a:pt x="1373" y="458"/>
                    <a:pt x="1364" y="467"/>
                  </a:cubicBezTo>
                  <a:cubicBezTo>
                    <a:pt x="1359" y="471"/>
                    <a:pt x="1356" y="480"/>
                    <a:pt x="1356" y="486"/>
                  </a:cubicBezTo>
                  <a:cubicBezTo>
                    <a:pt x="1356" y="498"/>
                    <a:pt x="1363" y="523"/>
                    <a:pt x="1368" y="527"/>
                  </a:cubicBezTo>
                  <a:cubicBezTo>
                    <a:pt x="1369" y="528"/>
                    <a:pt x="1376" y="538"/>
                    <a:pt x="1383" y="550"/>
                  </a:cubicBezTo>
                  <a:cubicBezTo>
                    <a:pt x="1391" y="561"/>
                    <a:pt x="1398" y="571"/>
                    <a:pt x="1399" y="571"/>
                  </a:cubicBezTo>
                  <a:cubicBezTo>
                    <a:pt x="1406" y="571"/>
                    <a:pt x="1421" y="557"/>
                    <a:pt x="1424" y="549"/>
                  </a:cubicBezTo>
                  <a:cubicBezTo>
                    <a:pt x="1426" y="544"/>
                    <a:pt x="1428" y="529"/>
                    <a:pt x="1430" y="516"/>
                  </a:cubicBezTo>
                  <a:cubicBezTo>
                    <a:pt x="1431" y="503"/>
                    <a:pt x="1435" y="487"/>
                    <a:pt x="1438" y="481"/>
                  </a:cubicBezTo>
                  <a:cubicBezTo>
                    <a:pt x="1441" y="474"/>
                    <a:pt x="1447" y="456"/>
                    <a:pt x="1451" y="440"/>
                  </a:cubicBezTo>
                  <a:cubicBezTo>
                    <a:pt x="1456" y="425"/>
                    <a:pt x="1465" y="404"/>
                    <a:pt x="1472" y="394"/>
                  </a:cubicBezTo>
                  <a:cubicBezTo>
                    <a:pt x="1486" y="373"/>
                    <a:pt x="1487" y="364"/>
                    <a:pt x="1475" y="352"/>
                  </a:cubicBezTo>
                  <a:cubicBezTo>
                    <a:pt x="1466" y="342"/>
                    <a:pt x="1454" y="294"/>
                    <a:pt x="1458" y="281"/>
                  </a:cubicBezTo>
                  <a:cubicBezTo>
                    <a:pt x="1463" y="264"/>
                    <a:pt x="1472" y="259"/>
                    <a:pt x="1494" y="259"/>
                  </a:cubicBezTo>
                  <a:cubicBezTo>
                    <a:pt x="1511" y="259"/>
                    <a:pt x="1521" y="262"/>
                    <a:pt x="1538" y="271"/>
                  </a:cubicBezTo>
                  <a:cubicBezTo>
                    <a:pt x="1551" y="277"/>
                    <a:pt x="1564" y="283"/>
                    <a:pt x="1569" y="283"/>
                  </a:cubicBezTo>
                  <a:cubicBezTo>
                    <a:pt x="1573" y="283"/>
                    <a:pt x="1583" y="289"/>
                    <a:pt x="1590" y="296"/>
                  </a:cubicBezTo>
                  <a:cubicBezTo>
                    <a:pt x="1597" y="304"/>
                    <a:pt x="1610" y="314"/>
                    <a:pt x="1620" y="319"/>
                  </a:cubicBezTo>
                  <a:cubicBezTo>
                    <a:pt x="1637" y="327"/>
                    <a:pt x="1651" y="341"/>
                    <a:pt x="1652" y="348"/>
                  </a:cubicBezTo>
                  <a:cubicBezTo>
                    <a:pt x="1652" y="350"/>
                    <a:pt x="1649" y="354"/>
                    <a:pt x="1645" y="356"/>
                  </a:cubicBezTo>
                  <a:cubicBezTo>
                    <a:pt x="1639" y="361"/>
                    <a:pt x="1639" y="362"/>
                    <a:pt x="1647" y="373"/>
                  </a:cubicBezTo>
                  <a:cubicBezTo>
                    <a:pt x="1652" y="379"/>
                    <a:pt x="1657" y="391"/>
                    <a:pt x="1658" y="399"/>
                  </a:cubicBezTo>
                  <a:cubicBezTo>
                    <a:pt x="1660" y="412"/>
                    <a:pt x="1660" y="414"/>
                    <a:pt x="1648" y="418"/>
                  </a:cubicBezTo>
                  <a:cubicBezTo>
                    <a:pt x="1642" y="420"/>
                    <a:pt x="1634" y="426"/>
                    <a:pt x="1632" y="430"/>
                  </a:cubicBezTo>
                  <a:cubicBezTo>
                    <a:pt x="1630" y="435"/>
                    <a:pt x="1624" y="439"/>
                    <a:pt x="1620" y="439"/>
                  </a:cubicBezTo>
                  <a:cubicBezTo>
                    <a:pt x="1609" y="439"/>
                    <a:pt x="1610" y="446"/>
                    <a:pt x="1622" y="460"/>
                  </a:cubicBezTo>
                  <a:cubicBezTo>
                    <a:pt x="1627" y="466"/>
                    <a:pt x="1633" y="478"/>
                    <a:pt x="1634" y="485"/>
                  </a:cubicBezTo>
                  <a:cubicBezTo>
                    <a:pt x="1636" y="494"/>
                    <a:pt x="1641" y="501"/>
                    <a:pt x="1650" y="507"/>
                  </a:cubicBezTo>
                  <a:cubicBezTo>
                    <a:pt x="1678" y="526"/>
                    <a:pt x="1678" y="567"/>
                    <a:pt x="1650" y="615"/>
                  </a:cubicBezTo>
                  <a:cubicBezTo>
                    <a:pt x="1616" y="672"/>
                    <a:pt x="1614" y="675"/>
                    <a:pt x="1596" y="673"/>
                  </a:cubicBezTo>
                  <a:cubicBezTo>
                    <a:pt x="1588" y="672"/>
                    <a:pt x="1576" y="668"/>
                    <a:pt x="1570" y="665"/>
                  </a:cubicBezTo>
                  <a:cubicBezTo>
                    <a:pt x="1560" y="658"/>
                    <a:pt x="1560" y="658"/>
                    <a:pt x="1560" y="658"/>
                  </a:cubicBezTo>
                  <a:cubicBezTo>
                    <a:pt x="1566" y="673"/>
                    <a:pt x="1566" y="673"/>
                    <a:pt x="1566" y="673"/>
                  </a:cubicBezTo>
                  <a:cubicBezTo>
                    <a:pt x="1573" y="689"/>
                    <a:pt x="1569" y="697"/>
                    <a:pt x="1554" y="692"/>
                  </a:cubicBezTo>
                  <a:cubicBezTo>
                    <a:pt x="1539" y="687"/>
                    <a:pt x="1534" y="688"/>
                    <a:pt x="1527" y="693"/>
                  </a:cubicBezTo>
                  <a:cubicBezTo>
                    <a:pt x="1522" y="698"/>
                    <a:pt x="1519" y="698"/>
                    <a:pt x="1507" y="693"/>
                  </a:cubicBezTo>
                  <a:cubicBezTo>
                    <a:pt x="1500" y="690"/>
                    <a:pt x="1491" y="683"/>
                    <a:pt x="1488" y="679"/>
                  </a:cubicBezTo>
                  <a:cubicBezTo>
                    <a:pt x="1483" y="672"/>
                    <a:pt x="1479" y="671"/>
                    <a:pt x="1466" y="673"/>
                  </a:cubicBezTo>
                  <a:cubicBezTo>
                    <a:pt x="1457" y="674"/>
                    <a:pt x="1447" y="677"/>
                    <a:pt x="1443" y="679"/>
                  </a:cubicBezTo>
                  <a:cubicBezTo>
                    <a:pt x="1436" y="683"/>
                    <a:pt x="1437" y="684"/>
                    <a:pt x="1450" y="697"/>
                  </a:cubicBezTo>
                  <a:cubicBezTo>
                    <a:pt x="1464" y="709"/>
                    <a:pt x="1464" y="711"/>
                    <a:pt x="1462" y="727"/>
                  </a:cubicBezTo>
                  <a:cubicBezTo>
                    <a:pt x="1460" y="739"/>
                    <a:pt x="1453" y="751"/>
                    <a:pt x="1437" y="769"/>
                  </a:cubicBezTo>
                  <a:cubicBezTo>
                    <a:pt x="1426" y="783"/>
                    <a:pt x="1415" y="799"/>
                    <a:pt x="1413" y="804"/>
                  </a:cubicBezTo>
                  <a:cubicBezTo>
                    <a:pt x="1412" y="810"/>
                    <a:pt x="1409" y="815"/>
                    <a:pt x="1406" y="815"/>
                  </a:cubicBezTo>
                  <a:cubicBezTo>
                    <a:pt x="1404" y="815"/>
                    <a:pt x="1407" y="819"/>
                    <a:pt x="1413" y="824"/>
                  </a:cubicBezTo>
                  <a:cubicBezTo>
                    <a:pt x="1423" y="831"/>
                    <a:pt x="1424" y="835"/>
                    <a:pt x="1423" y="849"/>
                  </a:cubicBezTo>
                  <a:cubicBezTo>
                    <a:pt x="1423" y="857"/>
                    <a:pt x="1419" y="869"/>
                    <a:pt x="1416" y="875"/>
                  </a:cubicBezTo>
                  <a:cubicBezTo>
                    <a:pt x="1412" y="880"/>
                    <a:pt x="1406" y="890"/>
                    <a:pt x="1401" y="897"/>
                  </a:cubicBezTo>
                  <a:cubicBezTo>
                    <a:pt x="1397" y="903"/>
                    <a:pt x="1385" y="922"/>
                    <a:pt x="1376" y="939"/>
                  </a:cubicBezTo>
                  <a:cubicBezTo>
                    <a:pt x="1355" y="975"/>
                    <a:pt x="1349" y="979"/>
                    <a:pt x="1310" y="979"/>
                  </a:cubicBezTo>
                  <a:cubicBezTo>
                    <a:pt x="1281" y="979"/>
                    <a:pt x="1273" y="984"/>
                    <a:pt x="1271" y="1007"/>
                  </a:cubicBezTo>
                  <a:cubicBezTo>
                    <a:pt x="1270" y="1020"/>
                    <a:pt x="1269" y="1021"/>
                    <a:pt x="1252" y="1020"/>
                  </a:cubicBezTo>
                  <a:cubicBezTo>
                    <a:pt x="1242" y="1020"/>
                    <a:pt x="1229" y="1019"/>
                    <a:pt x="1223" y="1018"/>
                  </a:cubicBezTo>
                  <a:cubicBezTo>
                    <a:pt x="1207" y="1014"/>
                    <a:pt x="1206" y="1021"/>
                    <a:pt x="1221" y="1031"/>
                  </a:cubicBezTo>
                  <a:cubicBezTo>
                    <a:pt x="1228" y="1036"/>
                    <a:pt x="1234" y="1040"/>
                    <a:pt x="1235" y="1041"/>
                  </a:cubicBezTo>
                  <a:cubicBezTo>
                    <a:pt x="1239" y="1044"/>
                    <a:pt x="1240" y="1076"/>
                    <a:pt x="1236" y="1088"/>
                  </a:cubicBezTo>
                  <a:cubicBezTo>
                    <a:pt x="1231" y="1104"/>
                    <a:pt x="1216" y="1112"/>
                    <a:pt x="1188" y="1113"/>
                  </a:cubicBezTo>
                  <a:cubicBezTo>
                    <a:pt x="1157" y="1114"/>
                    <a:pt x="1158" y="1114"/>
                    <a:pt x="1165" y="1124"/>
                  </a:cubicBezTo>
                  <a:cubicBezTo>
                    <a:pt x="1170" y="1132"/>
                    <a:pt x="1170" y="1133"/>
                    <a:pt x="1156" y="1147"/>
                  </a:cubicBezTo>
                  <a:cubicBezTo>
                    <a:pt x="1136" y="1166"/>
                    <a:pt x="1113" y="1197"/>
                    <a:pt x="1102" y="1219"/>
                  </a:cubicBezTo>
                  <a:cubicBezTo>
                    <a:pt x="1097" y="1228"/>
                    <a:pt x="1089" y="1240"/>
                    <a:pt x="1084" y="1245"/>
                  </a:cubicBezTo>
                  <a:cubicBezTo>
                    <a:pt x="1073" y="1254"/>
                    <a:pt x="1064" y="1271"/>
                    <a:pt x="1064" y="1281"/>
                  </a:cubicBezTo>
                  <a:cubicBezTo>
                    <a:pt x="1064" y="1285"/>
                    <a:pt x="1054" y="1308"/>
                    <a:pt x="1043" y="1332"/>
                  </a:cubicBezTo>
                  <a:cubicBezTo>
                    <a:pt x="1026" y="1369"/>
                    <a:pt x="1022" y="1379"/>
                    <a:pt x="1023" y="1397"/>
                  </a:cubicBezTo>
                  <a:cubicBezTo>
                    <a:pt x="1023" y="1419"/>
                    <a:pt x="1023" y="1419"/>
                    <a:pt x="1023" y="1419"/>
                  </a:cubicBezTo>
                  <a:cubicBezTo>
                    <a:pt x="1006" y="1419"/>
                    <a:pt x="1006" y="1419"/>
                    <a:pt x="1006" y="1419"/>
                  </a:cubicBezTo>
                  <a:cubicBezTo>
                    <a:pt x="997" y="1419"/>
                    <a:pt x="988" y="1418"/>
                    <a:pt x="987" y="1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92">
              <a:extLst>
                <a:ext uri="{FF2B5EF4-FFF2-40B4-BE49-F238E27FC236}">
                  <a16:creationId xmlns:a16="http://schemas.microsoft.com/office/drawing/2014/main" id="{27C8DD4E-DE5E-4F76-B1F5-8D0520187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800" y="1216025"/>
              <a:ext cx="1612900" cy="1928813"/>
            </a:xfrm>
            <a:custGeom>
              <a:avLst/>
              <a:gdLst>
                <a:gd name="T0" fmla="*/ 1514 w 2034"/>
                <a:gd name="T1" fmla="*/ 2240 h 2430"/>
                <a:gd name="T2" fmla="*/ 1508 w 2034"/>
                <a:gd name="T3" fmla="*/ 1951 h 2430"/>
                <a:gd name="T4" fmla="*/ 1445 w 2034"/>
                <a:gd name="T5" fmla="*/ 1713 h 2430"/>
                <a:gd name="T6" fmla="*/ 1384 w 2034"/>
                <a:gd name="T7" fmla="*/ 1581 h 2430"/>
                <a:gd name="T8" fmla="*/ 1251 w 2034"/>
                <a:gd name="T9" fmla="*/ 1427 h 2430"/>
                <a:gd name="T10" fmla="*/ 1238 w 2034"/>
                <a:gd name="T11" fmla="*/ 1345 h 2430"/>
                <a:gd name="T12" fmla="*/ 1153 w 2034"/>
                <a:gd name="T13" fmla="*/ 1331 h 2430"/>
                <a:gd name="T14" fmla="*/ 1062 w 2034"/>
                <a:gd name="T15" fmla="*/ 1336 h 2430"/>
                <a:gd name="T16" fmla="*/ 893 w 2034"/>
                <a:gd name="T17" fmla="*/ 1303 h 2430"/>
                <a:gd name="T18" fmla="*/ 1002 w 2034"/>
                <a:gd name="T19" fmla="*/ 1219 h 2430"/>
                <a:gd name="T20" fmla="*/ 1072 w 2034"/>
                <a:gd name="T21" fmla="*/ 1209 h 2430"/>
                <a:gd name="T22" fmla="*/ 1130 w 2034"/>
                <a:gd name="T23" fmla="*/ 1224 h 2430"/>
                <a:gd name="T24" fmla="*/ 1084 w 2034"/>
                <a:gd name="T25" fmla="*/ 1177 h 2430"/>
                <a:gd name="T26" fmla="*/ 952 w 2034"/>
                <a:gd name="T27" fmla="*/ 1189 h 2430"/>
                <a:gd name="T28" fmla="*/ 797 w 2034"/>
                <a:gd name="T29" fmla="*/ 1234 h 2430"/>
                <a:gd name="T30" fmla="*/ 793 w 2034"/>
                <a:gd name="T31" fmla="*/ 1264 h 2430"/>
                <a:gd name="T32" fmla="*/ 756 w 2034"/>
                <a:gd name="T33" fmla="*/ 1299 h 2430"/>
                <a:gd name="T34" fmla="*/ 414 w 2034"/>
                <a:gd name="T35" fmla="*/ 1283 h 2430"/>
                <a:gd name="T36" fmla="*/ 269 w 2034"/>
                <a:gd name="T37" fmla="*/ 1261 h 2430"/>
                <a:gd name="T38" fmla="*/ 208 w 2034"/>
                <a:gd name="T39" fmla="*/ 1223 h 2430"/>
                <a:gd name="T40" fmla="*/ 106 w 2034"/>
                <a:gd name="T41" fmla="*/ 1171 h 2430"/>
                <a:gd name="T42" fmla="*/ 52 w 2034"/>
                <a:gd name="T43" fmla="*/ 1137 h 2430"/>
                <a:gd name="T44" fmla="*/ 13 w 2034"/>
                <a:gd name="T45" fmla="*/ 1072 h 2430"/>
                <a:gd name="T46" fmla="*/ 160 w 2034"/>
                <a:gd name="T47" fmla="*/ 1105 h 2430"/>
                <a:gd name="T48" fmla="*/ 407 w 2034"/>
                <a:gd name="T49" fmla="*/ 1187 h 2430"/>
                <a:gd name="T50" fmla="*/ 642 w 2034"/>
                <a:gd name="T51" fmla="*/ 1119 h 2430"/>
                <a:gd name="T52" fmla="*/ 585 w 2034"/>
                <a:gd name="T53" fmla="*/ 1073 h 2430"/>
                <a:gd name="T54" fmla="*/ 540 w 2034"/>
                <a:gd name="T55" fmla="*/ 977 h 2430"/>
                <a:gd name="T56" fmla="*/ 554 w 2034"/>
                <a:gd name="T57" fmla="*/ 823 h 2430"/>
                <a:gd name="T58" fmla="*/ 484 w 2034"/>
                <a:gd name="T59" fmla="*/ 711 h 2430"/>
                <a:gd name="T60" fmla="*/ 555 w 2034"/>
                <a:gd name="T61" fmla="*/ 610 h 2430"/>
                <a:gd name="T62" fmla="*/ 611 w 2034"/>
                <a:gd name="T63" fmla="*/ 502 h 2430"/>
                <a:gd name="T64" fmla="*/ 770 w 2034"/>
                <a:gd name="T65" fmla="*/ 485 h 2430"/>
                <a:gd name="T66" fmla="*/ 781 w 2034"/>
                <a:gd name="T67" fmla="*/ 565 h 2430"/>
                <a:gd name="T68" fmla="*/ 876 w 2034"/>
                <a:gd name="T69" fmla="*/ 578 h 2430"/>
                <a:gd name="T70" fmla="*/ 988 w 2034"/>
                <a:gd name="T71" fmla="*/ 497 h 2430"/>
                <a:gd name="T72" fmla="*/ 894 w 2034"/>
                <a:gd name="T73" fmla="*/ 485 h 2430"/>
                <a:gd name="T74" fmla="*/ 880 w 2034"/>
                <a:gd name="T75" fmla="*/ 417 h 2430"/>
                <a:gd name="T76" fmla="*/ 838 w 2034"/>
                <a:gd name="T77" fmla="*/ 276 h 2430"/>
                <a:gd name="T78" fmla="*/ 882 w 2034"/>
                <a:gd name="T79" fmla="*/ 169 h 2430"/>
                <a:gd name="T80" fmla="*/ 1060 w 2034"/>
                <a:gd name="T81" fmla="*/ 262 h 2430"/>
                <a:gd name="T82" fmla="*/ 1150 w 2034"/>
                <a:gd name="T83" fmla="*/ 288 h 2430"/>
                <a:gd name="T84" fmla="*/ 1130 w 2034"/>
                <a:gd name="T85" fmla="*/ 90 h 2430"/>
                <a:gd name="T86" fmla="*/ 1195 w 2034"/>
                <a:gd name="T87" fmla="*/ 0 h 2430"/>
                <a:gd name="T88" fmla="*/ 1356 w 2034"/>
                <a:gd name="T89" fmla="*/ 26 h 2430"/>
                <a:gd name="T90" fmla="*/ 1548 w 2034"/>
                <a:gd name="T91" fmla="*/ 50 h 2430"/>
                <a:gd name="T92" fmla="*/ 1715 w 2034"/>
                <a:gd name="T93" fmla="*/ 100 h 2430"/>
                <a:gd name="T94" fmla="*/ 1711 w 2034"/>
                <a:gd name="T95" fmla="*/ 239 h 2430"/>
                <a:gd name="T96" fmla="*/ 1753 w 2034"/>
                <a:gd name="T97" fmla="*/ 316 h 2430"/>
                <a:gd name="T98" fmla="*/ 1954 w 2034"/>
                <a:gd name="T99" fmla="*/ 534 h 2430"/>
                <a:gd name="T100" fmla="*/ 2024 w 2034"/>
                <a:gd name="T101" fmla="*/ 636 h 2430"/>
                <a:gd name="T102" fmla="*/ 1800 w 2034"/>
                <a:gd name="T103" fmla="*/ 1035 h 2430"/>
                <a:gd name="T104" fmla="*/ 1490 w 2034"/>
                <a:gd name="T105" fmla="*/ 1591 h 2430"/>
                <a:gd name="T106" fmla="*/ 1511 w 2034"/>
                <a:gd name="T107" fmla="*/ 1679 h 2430"/>
                <a:gd name="T108" fmla="*/ 1514 w 2034"/>
                <a:gd name="T109" fmla="*/ 1844 h 2430"/>
                <a:gd name="T110" fmla="*/ 1628 w 2034"/>
                <a:gd name="T111" fmla="*/ 1791 h 2430"/>
                <a:gd name="T112" fmla="*/ 1706 w 2034"/>
                <a:gd name="T113" fmla="*/ 2053 h 2430"/>
                <a:gd name="T114" fmla="*/ 1749 w 2034"/>
                <a:gd name="T115" fmla="*/ 2302 h 2430"/>
                <a:gd name="T116" fmla="*/ 1593 w 2034"/>
                <a:gd name="T117" fmla="*/ 2398 h 2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4" h="2430">
                  <a:moveTo>
                    <a:pt x="1593" y="2398"/>
                  </a:moveTo>
                  <a:cubicBezTo>
                    <a:pt x="1535" y="2369"/>
                    <a:pt x="1534" y="2368"/>
                    <a:pt x="1532" y="2353"/>
                  </a:cubicBezTo>
                  <a:cubicBezTo>
                    <a:pt x="1530" y="2345"/>
                    <a:pt x="1526" y="2325"/>
                    <a:pt x="1521" y="2308"/>
                  </a:cubicBezTo>
                  <a:cubicBezTo>
                    <a:pt x="1517" y="2288"/>
                    <a:pt x="1514" y="2264"/>
                    <a:pt x="1514" y="2240"/>
                  </a:cubicBezTo>
                  <a:cubicBezTo>
                    <a:pt x="1514" y="2179"/>
                    <a:pt x="1514" y="2173"/>
                    <a:pt x="1507" y="2156"/>
                  </a:cubicBezTo>
                  <a:cubicBezTo>
                    <a:pt x="1502" y="2144"/>
                    <a:pt x="1501" y="2132"/>
                    <a:pt x="1503" y="2098"/>
                  </a:cubicBezTo>
                  <a:cubicBezTo>
                    <a:pt x="1505" y="2075"/>
                    <a:pt x="1507" y="2054"/>
                    <a:pt x="1509" y="2051"/>
                  </a:cubicBezTo>
                  <a:cubicBezTo>
                    <a:pt x="1511" y="2047"/>
                    <a:pt x="1511" y="1984"/>
                    <a:pt x="1508" y="1951"/>
                  </a:cubicBezTo>
                  <a:cubicBezTo>
                    <a:pt x="1507" y="1943"/>
                    <a:pt x="1499" y="1922"/>
                    <a:pt x="1490" y="1905"/>
                  </a:cubicBezTo>
                  <a:cubicBezTo>
                    <a:pt x="1476" y="1878"/>
                    <a:pt x="1474" y="1871"/>
                    <a:pt x="1472" y="1839"/>
                  </a:cubicBezTo>
                  <a:cubicBezTo>
                    <a:pt x="1470" y="1790"/>
                    <a:pt x="1467" y="1780"/>
                    <a:pt x="1454" y="1757"/>
                  </a:cubicBezTo>
                  <a:cubicBezTo>
                    <a:pt x="1443" y="1740"/>
                    <a:pt x="1442" y="1736"/>
                    <a:pt x="1445" y="1713"/>
                  </a:cubicBezTo>
                  <a:cubicBezTo>
                    <a:pt x="1447" y="1691"/>
                    <a:pt x="1448" y="1687"/>
                    <a:pt x="1457" y="1683"/>
                  </a:cubicBezTo>
                  <a:cubicBezTo>
                    <a:pt x="1478" y="1674"/>
                    <a:pt x="1478" y="1662"/>
                    <a:pt x="1458" y="1670"/>
                  </a:cubicBezTo>
                  <a:cubicBezTo>
                    <a:pt x="1446" y="1674"/>
                    <a:pt x="1445" y="1674"/>
                    <a:pt x="1420" y="1648"/>
                  </a:cubicBezTo>
                  <a:cubicBezTo>
                    <a:pt x="1395" y="1623"/>
                    <a:pt x="1393" y="1619"/>
                    <a:pt x="1384" y="1581"/>
                  </a:cubicBezTo>
                  <a:cubicBezTo>
                    <a:pt x="1381" y="1566"/>
                    <a:pt x="1342" y="1526"/>
                    <a:pt x="1322" y="1516"/>
                  </a:cubicBezTo>
                  <a:cubicBezTo>
                    <a:pt x="1312" y="1512"/>
                    <a:pt x="1297" y="1501"/>
                    <a:pt x="1289" y="1493"/>
                  </a:cubicBezTo>
                  <a:cubicBezTo>
                    <a:pt x="1276" y="1481"/>
                    <a:pt x="1274" y="1476"/>
                    <a:pt x="1271" y="1456"/>
                  </a:cubicBezTo>
                  <a:cubicBezTo>
                    <a:pt x="1269" y="1434"/>
                    <a:pt x="1269" y="1433"/>
                    <a:pt x="1251" y="1427"/>
                  </a:cubicBezTo>
                  <a:cubicBezTo>
                    <a:pt x="1234" y="1420"/>
                    <a:pt x="1234" y="1420"/>
                    <a:pt x="1234" y="1420"/>
                  </a:cubicBezTo>
                  <a:cubicBezTo>
                    <a:pt x="1236" y="1399"/>
                    <a:pt x="1236" y="1399"/>
                    <a:pt x="1236" y="1399"/>
                  </a:cubicBezTo>
                  <a:cubicBezTo>
                    <a:pt x="1238" y="1388"/>
                    <a:pt x="1241" y="1372"/>
                    <a:pt x="1244" y="1364"/>
                  </a:cubicBezTo>
                  <a:cubicBezTo>
                    <a:pt x="1249" y="1349"/>
                    <a:pt x="1248" y="1349"/>
                    <a:pt x="1238" y="1345"/>
                  </a:cubicBezTo>
                  <a:cubicBezTo>
                    <a:pt x="1228" y="1342"/>
                    <a:pt x="1227" y="1340"/>
                    <a:pt x="1227" y="1322"/>
                  </a:cubicBezTo>
                  <a:cubicBezTo>
                    <a:pt x="1227" y="1298"/>
                    <a:pt x="1223" y="1285"/>
                    <a:pt x="1215" y="1285"/>
                  </a:cubicBezTo>
                  <a:cubicBezTo>
                    <a:pt x="1202" y="1285"/>
                    <a:pt x="1181" y="1298"/>
                    <a:pt x="1172" y="1313"/>
                  </a:cubicBezTo>
                  <a:cubicBezTo>
                    <a:pt x="1166" y="1321"/>
                    <a:pt x="1158" y="1329"/>
                    <a:pt x="1153" y="1331"/>
                  </a:cubicBezTo>
                  <a:cubicBezTo>
                    <a:pt x="1143" y="1334"/>
                    <a:pt x="1119" y="1358"/>
                    <a:pt x="1116" y="1370"/>
                  </a:cubicBezTo>
                  <a:cubicBezTo>
                    <a:pt x="1114" y="1374"/>
                    <a:pt x="1109" y="1377"/>
                    <a:pt x="1100" y="1377"/>
                  </a:cubicBezTo>
                  <a:cubicBezTo>
                    <a:pt x="1088" y="1377"/>
                    <a:pt x="1085" y="1374"/>
                    <a:pt x="1074" y="1358"/>
                  </a:cubicBezTo>
                  <a:cubicBezTo>
                    <a:pt x="1067" y="1348"/>
                    <a:pt x="1062" y="1338"/>
                    <a:pt x="1062" y="1336"/>
                  </a:cubicBezTo>
                  <a:cubicBezTo>
                    <a:pt x="1062" y="1334"/>
                    <a:pt x="1045" y="1333"/>
                    <a:pt x="1026" y="1333"/>
                  </a:cubicBezTo>
                  <a:cubicBezTo>
                    <a:pt x="1006" y="1333"/>
                    <a:pt x="986" y="1331"/>
                    <a:pt x="982" y="1329"/>
                  </a:cubicBezTo>
                  <a:cubicBezTo>
                    <a:pt x="978" y="1326"/>
                    <a:pt x="961" y="1323"/>
                    <a:pt x="945" y="1322"/>
                  </a:cubicBezTo>
                  <a:cubicBezTo>
                    <a:pt x="918" y="1320"/>
                    <a:pt x="900" y="1313"/>
                    <a:pt x="893" y="1303"/>
                  </a:cubicBezTo>
                  <a:cubicBezTo>
                    <a:pt x="888" y="1296"/>
                    <a:pt x="889" y="1277"/>
                    <a:pt x="895" y="1277"/>
                  </a:cubicBezTo>
                  <a:cubicBezTo>
                    <a:pt x="897" y="1277"/>
                    <a:pt x="908" y="1268"/>
                    <a:pt x="918" y="1257"/>
                  </a:cubicBezTo>
                  <a:cubicBezTo>
                    <a:pt x="935" y="1238"/>
                    <a:pt x="938" y="1237"/>
                    <a:pt x="959" y="1235"/>
                  </a:cubicBezTo>
                  <a:cubicBezTo>
                    <a:pt x="983" y="1233"/>
                    <a:pt x="993" y="1229"/>
                    <a:pt x="1002" y="1219"/>
                  </a:cubicBezTo>
                  <a:cubicBezTo>
                    <a:pt x="1004" y="1215"/>
                    <a:pt x="1013" y="1213"/>
                    <a:pt x="1020" y="1213"/>
                  </a:cubicBezTo>
                  <a:cubicBezTo>
                    <a:pt x="1027" y="1213"/>
                    <a:pt x="1034" y="1211"/>
                    <a:pt x="1036" y="1209"/>
                  </a:cubicBezTo>
                  <a:cubicBezTo>
                    <a:pt x="1037" y="1206"/>
                    <a:pt x="1045" y="1205"/>
                    <a:pt x="1054" y="1205"/>
                  </a:cubicBezTo>
                  <a:cubicBezTo>
                    <a:pt x="1062" y="1205"/>
                    <a:pt x="1070" y="1206"/>
                    <a:pt x="1072" y="1209"/>
                  </a:cubicBezTo>
                  <a:cubicBezTo>
                    <a:pt x="1073" y="1211"/>
                    <a:pt x="1080" y="1213"/>
                    <a:pt x="1087" y="1213"/>
                  </a:cubicBezTo>
                  <a:cubicBezTo>
                    <a:pt x="1095" y="1213"/>
                    <a:pt x="1105" y="1217"/>
                    <a:pt x="1114" y="1224"/>
                  </a:cubicBezTo>
                  <a:cubicBezTo>
                    <a:pt x="1122" y="1230"/>
                    <a:pt x="1132" y="1238"/>
                    <a:pt x="1137" y="1240"/>
                  </a:cubicBezTo>
                  <a:cubicBezTo>
                    <a:pt x="1145" y="1244"/>
                    <a:pt x="1143" y="1241"/>
                    <a:pt x="1130" y="1224"/>
                  </a:cubicBezTo>
                  <a:cubicBezTo>
                    <a:pt x="1114" y="1204"/>
                    <a:pt x="1114" y="1203"/>
                    <a:pt x="1120" y="1198"/>
                  </a:cubicBezTo>
                  <a:cubicBezTo>
                    <a:pt x="1124" y="1195"/>
                    <a:pt x="1130" y="1193"/>
                    <a:pt x="1133" y="1193"/>
                  </a:cubicBezTo>
                  <a:cubicBezTo>
                    <a:pt x="1142" y="1193"/>
                    <a:pt x="1138" y="1186"/>
                    <a:pt x="1126" y="1181"/>
                  </a:cubicBezTo>
                  <a:cubicBezTo>
                    <a:pt x="1119" y="1178"/>
                    <a:pt x="1102" y="1176"/>
                    <a:pt x="1084" y="1177"/>
                  </a:cubicBezTo>
                  <a:cubicBezTo>
                    <a:pt x="1067" y="1178"/>
                    <a:pt x="1054" y="1178"/>
                    <a:pt x="1054" y="1176"/>
                  </a:cubicBezTo>
                  <a:cubicBezTo>
                    <a:pt x="1054" y="1175"/>
                    <a:pt x="1051" y="1171"/>
                    <a:pt x="1048" y="1167"/>
                  </a:cubicBezTo>
                  <a:cubicBezTo>
                    <a:pt x="1044" y="1161"/>
                    <a:pt x="1041" y="1161"/>
                    <a:pt x="1035" y="1164"/>
                  </a:cubicBezTo>
                  <a:cubicBezTo>
                    <a:pt x="1010" y="1177"/>
                    <a:pt x="973" y="1188"/>
                    <a:pt x="952" y="1189"/>
                  </a:cubicBezTo>
                  <a:cubicBezTo>
                    <a:pt x="928" y="1191"/>
                    <a:pt x="928" y="1191"/>
                    <a:pt x="927" y="1204"/>
                  </a:cubicBezTo>
                  <a:cubicBezTo>
                    <a:pt x="925" y="1217"/>
                    <a:pt x="925" y="1217"/>
                    <a:pt x="925" y="1217"/>
                  </a:cubicBezTo>
                  <a:cubicBezTo>
                    <a:pt x="891" y="1217"/>
                    <a:pt x="891" y="1217"/>
                    <a:pt x="891" y="1217"/>
                  </a:cubicBezTo>
                  <a:cubicBezTo>
                    <a:pt x="851" y="1217"/>
                    <a:pt x="812" y="1224"/>
                    <a:pt x="797" y="1234"/>
                  </a:cubicBezTo>
                  <a:cubicBezTo>
                    <a:pt x="791" y="1238"/>
                    <a:pt x="786" y="1243"/>
                    <a:pt x="785" y="1244"/>
                  </a:cubicBezTo>
                  <a:cubicBezTo>
                    <a:pt x="785" y="1245"/>
                    <a:pt x="785" y="1250"/>
                    <a:pt x="784" y="1254"/>
                  </a:cubicBezTo>
                  <a:cubicBezTo>
                    <a:pt x="783" y="1257"/>
                    <a:pt x="784" y="1261"/>
                    <a:pt x="785" y="1261"/>
                  </a:cubicBezTo>
                  <a:cubicBezTo>
                    <a:pt x="787" y="1261"/>
                    <a:pt x="790" y="1262"/>
                    <a:pt x="793" y="1264"/>
                  </a:cubicBezTo>
                  <a:cubicBezTo>
                    <a:pt x="797" y="1266"/>
                    <a:pt x="797" y="1270"/>
                    <a:pt x="791" y="1283"/>
                  </a:cubicBezTo>
                  <a:cubicBezTo>
                    <a:pt x="782" y="1305"/>
                    <a:pt x="778" y="1310"/>
                    <a:pt x="771" y="1304"/>
                  </a:cubicBezTo>
                  <a:cubicBezTo>
                    <a:pt x="768" y="1302"/>
                    <a:pt x="766" y="1301"/>
                    <a:pt x="766" y="1303"/>
                  </a:cubicBezTo>
                  <a:cubicBezTo>
                    <a:pt x="766" y="1304"/>
                    <a:pt x="762" y="1303"/>
                    <a:pt x="756" y="1299"/>
                  </a:cubicBezTo>
                  <a:cubicBezTo>
                    <a:pt x="749" y="1295"/>
                    <a:pt x="732" y="1293"/>
                    <a:pt x="685" y="1291"/>
                  </a:cubicBezTo>
                  <a:cubicBezTo>
                    <a:pt x="626" y="1290"/>
                    <a:pt x="607" y="1288"/>
                    <a:pt x="588" y="1281"/>
                  </a:cubicBezTo>
                  <a:cubicBezTo>
                    <a:pt x="583" y="1279"/>
                    <a:pt x="574" y="1280"/>
                    <a:pt x="564" y="1283"/>
                  </a:cubicBezTo>
                  <a:cubicBezTo>
                    <a:pt x="544" y="1290"/>
                    <a:pt x="429" y="1290"/>
                    <a:pt x="414" y="1283"/>
                  </a:cubicBezTo>
                  <a:cubicBezTo>
                    <a:pt x="408" y="1280"/>
                    <a:pt x="382" y="1277"/>
                    <a:pt x="354" y="1275"/>
                  </a:cubicBezTo>
                  <a:cubicBezTo>
                    <a:pt x="326" y="1274"/>
                    <a:pt x="299" y="1272"/>
                    <a:pt x="294" y="1271"/>
                  </a:cubicBezTo>
                  <a:cubicBezTo>
                    <a:pt x="288" y="1269"/>
                    <a:pt x="282" y="1268"/>
                    <a:pt x="279" y="1267"/>
                  </a:cubicBezTo>
                  <a:cubicBezTo>
                    <a:pt x="276" y="1267"/>
                    <a:pt x="272" y="1264"/>
                    <a:pt x="269" y="1261"/>
                  </a:cubicBezTo>
                  <a:cubicBezTo>
                    <a:pt x="266" y="1259"/>
                    <a:pt x="261" y="1257"/>
                    <a:pt x="257" y="1257"/>
                  </a:cubicBezTo>
                  <a:cubicBezTo>
                    <a:pt x="252" y="1257"/>
                    <a:pt x="247" y="1252"/>
                    <a:pt x="245" y="1245"/>
                  </a:cubicBezTo>
                  <a:cubicBezTo>
                    <a:pt x="242" y="1238"/>
                    <a:pt x="239" y="1232"/>
                    <a:pt x="237" y="1232"/>
                  </a:cubicBezTo>
                  <a:cubicBezTo>
                    <a:pt x="230" y="1231"/>
                    <a:pt x="227" y="1230"/>
                    <a:pt x="208" y="1223"/>
                  </a:cubicBezTo>
                  <a:cubicBezTo>
                    <a:pt x="197" y="1219"/>
                    <a:pt x="186" y="1213"/>
                    <a:pt x="184" y="1211"/>
                  </a:cubicBezTo>
                  <a:cubicBezTo>
                    <a:pt x="178" y="1205"/>
                    <a:pt x="134" y="1181"/>
                    <a:pt x="128" y="1181"/>
                  </a:cubicBezTo>
                  <a:cubicBezTo>
                    <a:pt x="125" y="1181"/>
                    <a:pt x="121" y="1178"/>
                    <a:pt x="118" y="1175"/>
                  </a:cubicBezTo>
                  <a:cubicBezTo>
                    <a:pt x="115" y="1172"/>
                    <a:pt x="110" y="1170"/>
                    <a:pt x="106" y="1171"/>
                  </a:cubicBezTo>
                  <a:cubicBezTo>
                    <a:pt x="101" y="1172"/>
                    <a:pt x="95" y="1168"/>
                    <a:pt x="90" y="1160"/>
                  </a:cubicBezTo>
                  <a:cubicBezTo>
                    <a:pt x="85" y="1154"/>
                    <a:pt x="79" y="1149"/>
                    <a:pt x="76" y="1149"/>
                  </a:cubicBezTo>
                  <a:cubicBezTo>
                    <a:pt x="73" y="1149"/>
                    <a:pt x="69" y="1146"/>
                    <a:pt x="66" y="1143"/>
                  </a:cubicBezTo>
                  <a:cubicBezTo>
                    <a:pt x="63" y="1139"/>
                    <a:pt x="57" y="1137"/>
                    <a:pt x="52" y="1137"/>
                  </a:cubicBezTo>
                  <a:cubicBezTo>
                    <a:pt x="47" y="1137"/>
                    <a:pt x="36" y="1134"/>
                    <a:pt x="29" y="1131"/>
                  </a:cubicBezTo>
                  <a:cubicBezTo>
                    <a:pt x="18" y="1126"/>
                    <a:pt x="14" y="1122"/>
                    <a:pt x="12" y="1112"/>
                  </a:cubicBezTo>
                  <a:cubicBezTo>
                    <a:pt x="10" y="1104"/>
                    <a:pt x="7" y="1096"/>
                    <a:pt x="5" y="1094"/>
                  </a:cubicBezTo>
                  <a:cubicBezTo>
                    <a:pt x="0" y="1087"/>
                    <a:pt x="5" y="1073"/>
                    <a:pt x="13" y="1072"/>
                  </a:cubicBezTo>
                  <a:cubicBezTo>
                    <a:pt x="17" y="1072"/>
                    <a:pt x="30" y="1071"/>
                    <a:pt x="43" y="1070"/>
                  </a:cubicBezTo>
                  <a:cubicBezTo>
                    <a:pt x="56" y="1069"/>
                    <a:pt x="68" y="1069"/>
                    <a:pt x="71" y="1072"/>
                  </a:cubicBezTo>
                  <a:cubicBezTo>
                    <a:pt x="74" y="1074"/>
                    <a:pt x="84" y="1077"/>
                    <a:pt x="94" y="1078"/>
                  </a:cubicBezTo>
                  <a:cubicBezTo>
                    <a:pt x="124" y="1083"/>
                    <a:pt x="148" y="1092"/>
                    <a:pt x="160" y="1105"/>
                  </a:cubicBezTo>
                  <a:cubicBezTo>
                    <a:pt x="167" y="1113"/>
                    <a:pt x="188" y="1123"/>
                    <a:pt x="223" y="1137"/>
                  </a:cubicBezTo>
                  <a:cubicBezTo>
                    <a:pt x="272" y="1156"/>
                    <a:pt x="294" y="1167"/>
                    <a:pt x="311" y="1179"/>
                  </a:cubicBezTo>
                  <a:cubicBezTo>
                    <a:pt x="318" y="1184"/>
                    <a:pt x="327" y="1184"/>
                    <a:pt x="364" y="1179"/>
                  </a:cubicBezTo>
                  <a:cubicBezTo>
                    <a:pt x="368" y="1178"/>
                    <a:pt x="387" y="1182"/>
                    <a:pt x="407" y="1187"/>
                  </a:cubicBezTo>
                  <a:cubicBezTo>
                    <a:pt x="427" y="1192"/>
                    <a:pt x="444" y="1196"/>
                    <a:pt x="445" y="1195"/>
                  </a:cubicBezTo>
                  <a:cubicBezTo>
                    <a:pt x="447" y="1194"/>
                    <a:pt x="460" y="1192"/>
                    <a:pt x="476" y="1191"/>
                  </a:cubicBezTo>
                  <a:cubicBezTo>
                    <a:pt x="518" y="1187"/>
                    <a:pt x="544" y="1177"/>
                    <a:pt x="586" y="1151"/>
                  </a:cubicBezTo>
                  <a:cubicBezTo>
                    <a:pt x="607" y="1138"/>
                    <a:pt x="632" y="1124"/>
                    <a:pt x="642" y="1119"/>
                  </a:cubicBezTo>
                  <a:cubicBezTo>
                    <a:pt x="660" y="1111"/>
                    <a:pt x="660" y="1111"/>
                    <a:pt x="660" y="1111"/>
                  </a:cubicBezTo>
                  <a:cubicBezTo>
                    <a:pt x="636" y="1109"/>
                    <a:pt x="636" y="1109"/>
                    <a:pt x="636" y="1109"/>
                  </a:cubicBezTo>
                  <a:cubicBezTo>
                    <a:pt x="608" y="1108"/>
                    <a:pt x="599" y="1102"/>
                    <a:pt x="595" y="1082"/>
                  </a:cubicBezTo>
                  <a:cubicBezTo>
                    <a:pt x="593" y="1070"/>
                    <a:pt x="592" y="1069"/>
                    <a:pt x="585" y="1073"/>
                  </a:cubicBezTo>
                  <a:cubicBezTo>
                    <a:pt x="578" y="1077"/>
                    <a:pt x="575" y="1076"/>
                    <a:pt x="571" y="1070"/>
                  </a:cubicBezTo>
                  <a:cubicBezTo>
                    <a:pt x="563" y="1059"/>
                    <a:pt x="560" y="1038"/>
                    <a:pt x="565" y="1021"/>
                  </a:cubicBezTo>
                  <a:cubicBezTo>
                    <a:pt x="569" y="1005"/>
                    <a:pt x="569" y="1005"/>
                    <a:pt x="569" y="1005"/>
                  </a:cubicBezTo>
                  <a:cubicBezTo>
                    <a:pt x="540" y="977"/>
                    <a:pt x="540" y="977"/>
                    <a:pt x="540" y="977"/>
                  </a:cubicBezTo>
                  <a:cubicBezTo>
                    <a:pt x="515" y="953"/>
                    <a:pt x="509" y="949"/>
                    <a:pt x="493" y="946"/>
                  </a:cubicBezTo>
                  <a:cubicBezTo>
                    <a:pt x="476" y="944"/>
                    <a:pt x="466" y="937"/>
                    <a:pt x="466" y="927"/>
                  </a:cubicBezTo>
                  <a:cubicBezTo>
                    <a:pt x="466" y="926"/>
                    <a:pt x="474" y="919"/>
                    <a:pt x="483" y="911"/>
                  </a:cubicBezTo>
                  <a:cubicBezTo>
                    <a:pt x="502" y="897"/>
                    <a:pt x="547" y="841"/>
                    <a:pt x="554" y="823"/>
                  </a:cubicBezTo>
                  <a:cubicBezTo>
                    <a:pt x="558" y="813"/>
                    <a:pt x="557" y="813"/>
                    <a:pt x="538" y="813"/>
                  </a:cubicBezTo>
                  <a:cubicBezTo>
                    <a:pt x="520" y="813"/>
                    <a:pt x="518" y="811"/>
                    <a:pt x="508" y="798"/>
                  </a:cubicBezTo>
                  <a:cubicBezTo>
                    <a:pt x="501" y="789"/>
                    <a:pt x="491" y="778"/>
                    <a:pt x="485" y="772"/>
                  </a:cubicBezTo>
                  <a:cubicBezTo>
                    <a:pt x="470" y="758"/>
                    <a:pt x="470" y="737"/>
                    <a:pt x="484" y="711"/>
                  </a:cubicBezTo>
                  <a:cubicBezTo>
                    <a:pt x="490" y="700"/>
                    <a:pt x="495" y="685"/>
                    <a:pt x="496" y="673"/>
                  </a:cubicBezTo>
                  <a:cubicBezTo>
                    <a:pt x="496" y="663"/>
                    <a:pt x="497" y="654"/>
                    <a:pt x="497" y="653"/>
                  </a:cubicBezTo>
                  <a:cubicBezTo>
                    <a:pt x="498" y="651"/>
                    <a:pt x="509" y="644"/>
                    <a:pt x="523" y="637"/>
                  </a:cubicBezTo>
                  <a:cubicBezTo>
                    <a:pt x="542" y="627"/>
                    <a:pt x="551" y="619"/>
                    <a:pt x="555" y="610"/>
                  </a:cubicBezTo>
                  <a:cubicBezTo>
                    <a:pt x="561" y="597"/>
                    <a:pt x="561" y="595"/>
                    <a:pt x="553" y="581"/>
                  </a:cubicBezTo>
                  <a:cubicBezTo>
                    <a:pt x="544" y="566"/>
                    <a:pt x="544" y="565"/>
                    <a:pt x="551" y="543"/>
                  </a:cubicBezTo>
                  <a:cubicBezTo>
                    <a:pt x="560" y="517"/>
                    <a:pt x="562" y="514"/>
                    <a:pt x="585" y="513"/>
                  </a:cubicBezTo>
                  <a:cubicBezTo>
                    <a:pt x="599" y="512"/>
                    <a:pt x="605" y="509"/>
                    <a:pt x="611" y="502"/>
                  </a:cubicBezTo>
                  <a:cubicBezTo>
                    <a:pt x="618" y="493"/>
                    <a:pt x="620" y="493"/>
                    <a:pt x="648" y="495"/>
                  </a:cubicBezTo>
                  <a:cubicBezTo>
                    <a:pt x="671" y="497"/>
                    <a:pt x="679" y="496"/>
                    <a:pt x="686" y="491"/>
                  </a:cubicBezTo>
                  <a:cubicBezTo>
                    <a:pt x="693" y="486"/>
                    <a:pt x="705" y="485"/>
                    <a:pt x="733" y="485"/>
                  </a:cubicBezTo>
                  <a:cubicBezTo>
                    <a:pt x="770" y="485"/>
                    <a:pt x="770" y="485"/>
                    <a:pt x="770" y="485"/>
                  </a:cubicBezTo>
                  <a:cubicBezTo>
                    <a:pt x="770" y="505"/>
                    <a:pt x="770" y="505"/>
                    <a:pt x="770" y="505"/>
                  </a:cubicBezTo>
                  <a:cubicBezTo>
                    <a:pt x="771" y="516"/>
                    <a:pt x="771" y="528"/>
                    <a:pt x="772" y="533"/>
                  </a:cubicBezTo>
                  <a:cubicBezTo>
                    <a:pt x="772" y="537"/>
                    <a:pt x="773" y="547"/>
                    <a:pt x="773" y="555"/>
                  </a:cubicBezTo>
                  <a:cubicBezTo>
                    <a:pt x="774" y="567"/>
                    <a:pt x="775" y="568"/>
                    <a:pt x="781" y="565"/>
                  </a:cubicBezTo>
                  <a:cubicBezTo>
                    <a:pt x="785" y="563"/>
                    <a:pt x="802" y="561"/>
                    <a:pt x="819" y="559"/>
                  </a:cubicBezTo>
                  <a:cubicBezTo>
                    <a:pt x="850" y="557"/>
                    <a:pt x="850" y="557"/>
                    <a:pt x="850" y="557"/>
                  </a:cubicBezTo>
                  <a:cubicBezTo>
                    <a:pt x="857" y="569"/>
                    <a:pt x="857" y="569"/>
                    <a:pt x="857" y="569"/>
                  </a:cubicBezTo>
                  <a:cubicBezTo>
                    <a:pt x="863" y="579"/>
                    <a:pt x="865" y="580"/>
                    <a:pt x="876" y="578"/>
                  </a:cubicBezTo>
                  <a:cubicBezTo>
                    <a:pt x="882" y="577"/>
                    <a:pt x="899" y="567"/>
                    <a:pt x="912" y="556"/>
                  </a:cubicBezTo>
                  <a:cubicBezTo>
                    <a:pt x="930" y="540"/>
                    <a:pt x="936" y="533"/>
                    <a:pt x="936" y="524"/>
                  </a:cubicBezTo>
                  <a:cubicBezTo>
                    <a:pt x="938" y="503"/>
                    <a:pt x="940" y="501"/>
                    <a:pt x="963" y="501"/>
                  </a:cubicBezTo>
                  <a:cubicBezTo>
                    <a:pt x="975" y="501"/>
                    <a:pt x="986" y="499"/>
                    <a:pt x="988" y="497"/>
                  </a:cubicBezTo>
                  <a:cubicBezTo>
                    <a:pt x="989" y="494"/>
                    <a:pt x="988" y="493"/>
                    <a:pt x="985" y="492"/>
                  </a:cubicBezTo>
                  <a:cubicBezTo>
                    <a:pt x="981" y="492"/>
                    <a:pt x="981" y="491"/>
                    <a:pt x="986" y="489"/>
                  </a:cubicBezTo>
                  <a:cubicBezTo>
                    <a:pt x="990" y="486"/>
                    <a:pt x="976" y="485"/>
                    <a:pt x="943" y="485"/>
                  </a:cubicBezTo>
                  <a:cubicBezTo>
                    <a:pt x="894" y="485"/>
                    <a:pt x="894" y="485"/>
                    <a:pt x="894" y="485"/>
                  </a:cubicBezTo>
                  <a:cubicBezTo>
                    <a:pt x="892" y="471"/>
                    <a:pt x="892" y="471"/>
                    <a:pt x="892" y="471"/>
                  </a:cubicBezTo>
                  <a:cubicBezTo>
                    <a:pt x="890" y="462"/>
                    <a:pt x="891" y="454"/>
                    <a:pt x="894" y="451"/>
                  </a:cubicBezTo>
                  <a:cubicBezTo>
                    <a:pt x="897" y="446"/>
                    <a:pt x="897" y="443"/>
                    <a:pt x="890" y="437"/>
                  </a:cubicBezTo>
                  <a:cubicBezTo>
                    <a:pt x="886" y="433"/>
                    <a:pt x="881" y="424"/>
                    <a:pt x="880" y="417"/>
                  </a:cubicBezTo>
                  <a:cubicBezTo>
                    <a:pt x="878" y="408"/>
                    <a:pt x="873" y="401"/>
                    <a:pt x="864" y="397"/>
                  </a:cubicBezTo>
                  <a:cubicBezTo>
                    <a:pt x="822" y="372"/>
                    <a:pt x="823" y="373"/>
                    <a:pt x="820" y="351"/>
                  </a:cubicBezTo>
                  <a:cubicBezTo>
                    <a:pt x="816" y="328"/>
                    <a:pt x="816" y="313"/>
                    <a:pt x="820" y="294"/>
                  </a:cubicBezTo>
                  <a:cubicBezTo>
                    <a:pt x="822" y="283"/>
                    <a:pt x="825" y="280"/>
                    <a:pt x="838" y="276"/>
                  </a:cubicBezTo>
                  <a:cubicBezTo>
                    <a:pt x="856" y="271"/>
                    <a:pt x="857" y="265"/>
                    <a:pt x="846" y="244"/>
                  </a:cubicBezTo>
                  <a:cubicBezTo>
                    <a:pt x="842" y="237"/>
                    <a:pt x="838" y="220"/>
                    <a:pt x="836" y="206"/>
                  </a:cubicBezTo>
                  <a:cubicBezTo>
                    <a:pt x="834" y="184"/>
                    <a:pt x="835" y="181"/>
                    <a:pt x="843" y="173"/>
                  </a:cubicBezTo>
                  <a:cubicBezTo>
                    <a:pt x="852" y="165"/>
                    <a:pt x="854" y="164"/>
                    <a:pt x="882" y="169"/>
                  </a:cubicBezTo>
                  <a:cubicBezTo>
                    <a:pt x="901" y="172"/>
                    <a:pt x="926" y="180"/>
                    <a:pt x="950" y="191"/>
                  </a:cubicBezTo>
                  <a:cubicBezTo>
                    <a:pt x="970" y="201"/>
                    <a:pt x="1003" y="213"/>
                    <a:pt x="1022" y="219"/>
                  </a:cubicBezTo>
                  <a:cubicBezTo>
                    <a:pt x="1063" y="230"/>
                    <a:pt x="1078" y="236"/>
                    <a:pt x="1078" y="242"/>
                  </a:cubicBezTo>
                  <a:cubicBezTo>
                    <a:pt x="1078" y="244"/>
                    <a:pt x="1070" y="253"/>
                    <a:pt x="1060" y="262"/>
                  </a:cubicBezTo>
                  <a:cubicBezTo>
                    <a:pt x="1033" y="287"/>
                    <a:pt x="1035" y="299"/>
                    <a:pt x="1065" y="322"/>
                  </a:cubicBezTo>
                  <a:cubicBezTo>
                    <a:pt x="1092" y="342"/>
                    <a:pt x="1096" y="344"/>
                    <a:pt x="1100" y="334"/>
                  </a:cubicBezTo>
                  <a:cubicBezTo>
                    <a:pt x="1101" y="330"/>
                    <a:pt x="1111" y="317"/>
                    <a:pt x="1122" y="305"/>
                  </a:cubicBezTo>
                  <a:cubicBezTo>
                    <a:pt x="1140" y="285"/>
                    <a:pt x="1142" y="283"/>
                    <a:pt x="1150" y="288"/>
                  </a:cubicBezTo>
                  <a:cubicBezTo>
                    <a:pt x="1164" y="296"/>
                    <a:pt x="1164" y="288"/>
                    <a:pt x="1154" y="236"/>
                  </a:cubicBezTo>
                  <a:cubicBezTo>
                    <a:pt x="1152" y="225"/>
                    <a:pt x="1146" y="210"/>
                    <a:pt x="1138" y="201"/>
                  </a:cubicBezTo>
                  <a:cubicBezTo>
                    <a:pt x="1126" y="186"/>
                    <a:pt x="1126" y="185"/>
                    <a:pt x="1126" y="140"/>
                  </a:cubicBezTo>
                  <a:cubicBezTo>
                    <a:pt x="1126" y="113"/>
                    <a:pt x="1128" y="92"/>
                    <a:pt x="1130" y="90"/>
                  </a:cubicBezTo>
                  <a:cubicBezTo>
                    <a:pt x="1132" y="87"/>
                    <a:pt x="1135" y="71"/>
                    <a:pt x="1136" y="54"/>
                  </a:cubicBezTo>
                  <a:cubicBezTo>
                    <a:pt x="1137" y="37"/>
                    <a:pt x="1139" y="22"/>
                    <a:pt x="1141" y="20"/>
                  </a:cubicBezTo>
                  <a:cubicBezTo>
                    <a:pt x="1142" y="19"/>
                    <a:pt x="1155" y="14"/>
                    <a:pt x="1169" y="9"/>
                  </a:cubicBezTo>
                  <a:cubicBezTo>
                    <a:pt x="1195" y="0"/>
                    <a:pt x="1195" y="0"/>
                    <a:pt x="1195" y="0"/>
                  </a:cubicBezTo>
                  <a:cubicBezTo>
                    <a:pt x="1213" y="18"/>
                    <a:pt x="1213" y="18"/>
                    <a:pt x="1213" y="18"/>
                  </a:cubicBezTo>
                  <a:cubicBezTo>
                    <a:pt x="1239" y="43"/>
                    <a:pt x="1255" y="50"/>
                    <a:pt x="1291" y="52"/>
                  </a:cubicBezTo>
                  <a:cubicBezTo>
                    <a:pt x="1319" y="54"/>
                    <a:pt x="1322" y="54"/>
                    <a:pt x="1326" y="46"/>
                  </a:cubicBezTo>
                  <a:cubicBezTo>
                    <a:pt x="1328" y="42"/>
                    <a:pt x="1342" y="32"/>
                    <a:pt x="1356" y="26"/>
                  </a:cubicBezTo>
                  <a:cubicBezTo>
                    <a:pt x="1376" y="16"/>
                    <a:pt x="1387" y="13"/>
                    <a:pt x="1409" y="12"/>
                  </a:cubicBezTo>
                  <a:cubicBezTo>
                    <a:pt x="1438" y="11"/>
                    <a:pt x="1438" y="11"/>
                    <a:pt x="1438" y="11"/>
                  </a:cubicBezTo>
                  <a:cubicBezTo>
                    <a:pt x="1457" y="30"/>
                    <a:pt x="1457" y="30"/>
                    <a:pt x="1457" y="30"/>
                  </a:cubicBezTo>
                  <a:cubicBezTo>
                    <a:pt x="1483" y="56"/>
                    <a:pt x="1508" y="61"/>
                    <a:pt x="1548" y="50"/>
                  </a:cubicBezTo>
                  <a:cubicBezTo>
                    <a:pt x="1585" y="39"/>
                    <a:pt x="1603" y="44"/>
                    <a:pt x="1635" y="75"/>
                  </a:cubicBezTo>
                  <a:cubicBezTo>
                    <a:pt x="1659" y="97"/>
                    <a:pt x="1659" y="97"/>
                    <a:pt x="1659" y="97"/>
                  </a:cubicBezTo>
                  <a:cubicBezTo>
                    <a:pt x="1686" y="97"/>
                    <a:pt x="1686" y="97"/>
                    <a:pt x="1686" y="97"/>
                  </a:cubicBezTo>
                  <a:cubicBezTo>
                    <a:pt x="1701" y="97"/>
                    <a:pt x="1714" y="98"/>
                    <a:pt x="1715" y="100"/>
                  </a:cubicBezTo>
                  <a:cubicBezTo>
                    <a:pt x="1719" y="106"/>
                    <a:pt x="1724" y="139"/>
                    <a:pt x="1723" y="157"/>
                  </a:cubicBezTo>
                  <a:cubicBezTo>
                    <a:pt x="1723" y="170"/>
                    <a:pt x="1719" y="184"/>
                    <a:pt x="1711" y="200"/>
                  </a:cubicBezTo>
                  <a:cubicBezTo>
                    <a:pt x="1699" y="225"/>
                    <a:pt x="1699" y="225"/>
                    <a:pt x="1699" y="225"/>
                  </a:cubicBezTo>
                  <a:cubicBezTo>
                    <a:pt x="1711" y="239"/>
                    <a:pt x="1711" y="239"/>
                    <a:pt x="1711" y="239"/>
                  </a:cubicBezTo>
                  <a:cubicBezTo>
                    <a:pt x="1718" y="247"/>
                    <a:pt x="1731" y="259"/>
                    <a:pt x="1741" y="265"/>
                  </a:cubicBezTo>
                  <a:cubicBezTo>
                    <a:pt x="1758" y="277"/>
                    <a:pt x="1758" y="277"/>
                    <a:pt x="1758" y="277"/>
                  </a:cubicBezTo>
                  <a:cubicBezTo>
                    <a:pt x="1751" y="291"/>
                    <a:pt x="1751" y="291"/>
                    <a:pt x="1751" y="291"/>
                  </a:cubicBezTo>
                  <a:cubicBezTo>
                    <a:pt x="1745" y="304"/>
                    <a:pt x="1745" y="305"/>
                    <a:pt x="1753" y="316"/>
                  </a:cubicBezTo>
                  <a:cubicBezTo>
                    <a:pt x="1758" y="322"/>
                    <a:pt x="1766" y="335"/>
                    <a:pt x="1771" y="345"/>
                  </a:cubicBezTo>
                  <a:cubicBezTo>
                    <a:pt x="1778" y="361"/>
                    <a:pt x="1782" y="364"/>
                    <a:pt x="1791" y="364"/>
                  </a:cubicBezTo>
                  <a:cubicBezTo>
                    <a:pt x="1806" y="365"/>
                    <a:pt x="1837" y="398"/>
                    <a:pt x="1846" y="423"/>
                  </a:cubicBezTo>
                  <a:cubicBezTo>
                    <a:pt x="1855" y="450"/>
                    <a:pt x="1902" y="498"/>
                    <a:pt x="1954" y="534"/>
                  </a:cubicBezTo>
                  <a:cubicBezTo>
                    <a:pt x="1982" y="554"/>
                    <a:pt x="2004" y="566"/>
                    <a:pt x="2013" y="567"/>
                  </a:cubicBezTo>
                  <a:cubicBezTo>
                    <a:pt x="2021" y="569"/>
                    <a:pt x="2029" y="572"/>
                    <a:pt x="2031" y="574"/>
                  </a:cubicBezTo>
                  <a:cubicBezTo>
                    <a:pt x="2034" y="580"/>
                    <a:pt x="2030" y="621"/>
                    <a:pt x="2025" y="627"/>
                  </a:cubicBezTo>
                  <a:cubicBezTo>
                    <a:pt x="2023" y="630"/>
                    <a:pt x="2022" y="634"/>
                    <a:pt x="2024" y="636"/>
                  </a:cubicBezTo>
                  <a:cubicBezTo>
                    <a:pt x="2025" y="639"/>
                    <a:pt x="2028" y="651"/>
                    <a:pt x="2030" y="665"/>
                  </a:cubicBezTo>
                  <a:cubicBezTo>
                    <a:pt x="2034" y="689"/>
                    <a:pt x="2034" y="689"/>
                    <a:pt x="2034" y="689"/>
                  </a:cubicBezTo>
                  <a:cubicBezTo>
                    <a:pt x="1997" y="744"/>
                    <a:pt x="1997" y="744"/>
                    <a:pt x="1997" y="744"/>
                  </a:cubicBezTo>
                  <a:cubicBezTo>
                    <a:pt x="1952" y="809"/>
                    <a:pt x="1892" y="898"/>
                    <a:pt x="1800" y="1035"/>
                  </a:cubicBezTo>
                  <a:cubicBezTo>
                    <a:pt x="1763" y="1090"/>
                    <a:pt x="1712" y="1164"/>
                    <a:pt x="1688" y="1201"/>
                  </a:cubicBezTo>
                  <a:cubicBezTo>
                    <a:pt x="1644" y="1265"/>
                    <a:pt x="1553" y="1400"/>
                    <a:pt x="1486" y="1499"/>
                  </a:cubicBezTo>
                  <a:cubicBezTo>
                    <a:pt x="1450" y="1553"/>
                    <a:pt x="1449" y="1557"/>
                    <a:pt x="1471" y="1574"/>
                  </a:cubicBezTo>
                  <a:cubicBezTo>
                    <a:pt x="1478" y="1580"/>
                    <a:pt x="1487" y="1587"/>
                    <a:pt x="1490" y="1591"/>
                  </a:cubicBezTo>
                  <a:cubicBezTo>
                    <a:pt x="1497" y="1597"/>
                    <a:pt x="1510" y="1599"/>
                    <a:pt x="1538" y="1600"/>
                  </a:cubicBezTo>
                  <a:cubicBezTo>
                    <a:pt x="1547" y="1601"/>
                    <a:pt x="1547" y="1601"/>
                    <a:pt x="1547" y="1601"/>
                  </a:cubicBezTo>
                  <a:cubicBezTo>
                    <a:pt x="1535" y="1614"/>
                    <a:pt x="1535" y="1614"/>
                    <a:pt x="1535" y="1614"/>
                  </a:cubicBezTo>
                  <a:cubicBezTo>
                    <a:pt x="1517" y="1633"/>
                    <a:pt x="1514" y="1641"/>
                    <a:pt x="1511" y="1679"/>
                  </a:cubicBezTo>
                  <a:cubicBezTo>
                    <a:pt x="1510" y="1699"/>
                    <a:pt x="1508" y="1715"/>
                    <a:pt x="1507" y="1716"/>
                  </a:cubicBezTo>
                  <a:cubicBezTo>
                    <a:pt x="1507" y="1717"/>
                    <a:pt x="1510" y="1724"/>
                    <a:pt x="1514" y="1733"/>
                  </a:cubicBezTo>
                  <a:cubicBezTo>
                    <a:pt x="1524" y="1752"/>
                    <a:pt x="1526" y="1792"/>
                    <a:pt x="1519" y="1819"/>
                  </a:cubicBezTo>
                  <a:cubicBezTo>
                    <a:pt x="1516" y="1830"/>
                    <a:pt x="1514" y="1841"/>
                    <a:pt x="1514" y="1844"/>
                  </a:cubicBezTo>
                  <a:cubicBezTo>
                    <a:pt x="1514" y="1851"/>
                    <a:pt x="1523" y="1849"/>
                    <a:pt x="1537" y="1839"/>
                  </a:cubicBezTo>
                  <a:cubicBezTo>
                    <a:pt x="1544" y="1834"/>
                    <a:pt x="1566" y="1824"/>
                    <a:pt x="1586" y="1816"/>
                  </a:cubicBezTo>
                  <a:cubicBezTo>
                    <a:pt x="1606" y="1809"/>
                    <a:pt x="1622" y="1802"/>
                    <a:pt x="1622" y="1801"/>
                  </a:cubicBezTo>
                  <a:cubicBezTo>
                    <a:pt x="1622" y="1800"/>
                    <a:pt x="1625" y="1795"/>
                    <a:pt x="1628" y="1791"/>
                  </a:cubicBezTo>
                  <a:cubicBezTo>
                    <a:pt x="1636" y="1780"/>
                    <a:pt x="1661" y="1789"/>
                    <a:pt x="1664" y="1804"/>
                  </a:cubicBezTo>
                  <a:cubicBezTo>
                    <a:pt x="1665" y="1810"/>
                    <a:pt x="1669" y="1824"/>
                    <a:pt x="1672" y="1835"/>
                  </a:cubicBezTo>
                  <a:cubicBezTo>
                    <a:pt x="1687" y="1890"/>
                    <a:pt x="1695" y="1937"/>
                    <a:pt x="1700" y="2007"/>
                  </a:cubicBezTo>
                  <a:cubicBezTo>
                    <a:pt x="1701" y="2024"/>
                    <a:pt x="1704" y="2045"/>
                    <a:pt x="1706" y="2053"/>
                  </a:cubicBezTo>
                  <a:cubicBezTo>
                    <a:pt x="1710" y="2068"/>
                    <a:pt x="1710" y="2071"/>
                    <a:pt x="1697" y="2125"/>
                  </a:cubicBezTo>
                  <a:cubicBezTo>
                    <a:pt x="1689" y="2157"/>
                    <a:pt x="1688" y="2165"/>
                    <a:pt x="1692" y="2181"/>
                  </a:cubicBezTo>
                  <a:cubicBezTo>
                    <a:pt x="1699" y="2208"/>
                    <a:pt x="1722" y="2253"/>
                    <a:pt x="1737" y="2269"/>
                  </a:cubicBezTo>
                  <a:cubicBezTo>
                    <a:pt x="1749" y="2282"/>
                    <a:pt x="1750" y="2285"/>
                    <a:pt x="1749" y="2302"/>
                  </a:cubicBezTo>
                  <a:cubicBezTo>
                    <a:pt x="1748" y="2316"/>
                    <a:pt x="1744" y="2324"/>
                    <a:pt x="1736" y="2334"/>
                  </a:cubicBezTo>
                  <a:cubicBezTo>
                    <a:pt x="1719" y="2352"/>
                    <a:pt x="1714" y="2362"/>
                    <a:pt x="1714" y="2378"/>
                  </a:cubicBezTo>
                  <a:cubicBezTo>
                    <a:pt x="1714" y="2392"/>
                    <a:pt x="1701" y="2407"/>
                    <a:pt x="1680" y="2418"/>
                  </a:cubicBezTo>
                  <a:cubicBezTo>
                    <a:pt x="1656" y="2430"/>
                    <a:pt x="1654" y="2429"/>
                    <a:pt x="1593" y="23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93">
              <a:extLst>
                <a:ext uri="{FF2B5EF4-FFF2-40B4-BE49-F238E27FC236}">
                  <a16:creationId xmlns:a16="http://schemas.microsoft.com/office/drawing/2014/main" id="{19CE4164-C0F9-42AF-88E4-FD0444849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0" y="1879600"/>
              <a:ext cx="1081088" cy="1233488"/>
            </a:xfrm>
            <a:custGeom>
              <a:avLst/>
              <a:gdLst>
                <a:gd name="T0" fmla="*/ 1162 w 1363"/>
                <a:gd name="T1" fmla="*/ 1528 h 1556"/>
                <a:gd name="T2" fmla="*/ 1057 w 1363"/>
                <a:gd name="T3" fmla="*/ 1508 h 1556"/>
                <a:gd name="T4" fmla="*/ 914 w 1363"/>
                <a:gd name="T5" fmla="*/ 1479 h 1556"/>
                <a:gd name="T6" fmla="*/ 700 w 1363"/>
                <a:gd name="T7" fmla="*/ 1418 h 1556"/>
                <a:gd name="T8" fmla="*/ 182 w 1363"/>
                <a:gd name="T9" fmla="*/ 1238 h 1556"/>
                <a:gd name="T10" fmla="*/ 166 w 1363"/>
                <a:gd name="T11" fmla="*/ 1131 h 1556"/>
                <a:gd name="T12" fmla="*/ 97 w 1363"/>
                <a:gd name="T13" fmla="*/ 1101 h 1556"/>
                <a:gd name="T14" fmla="*/ 80 w 1363"/>
                <a:gd name="T15" fmla="*/ 1059 h 1556"/>
                <a:gd name="T16" fmla="*/ 97 w 1363"/>
                <a:gd name="T17" fmla="*/ 1026 h 1556"/>
                <a:gd name="T18" fmla="*/ 64 w 1363"/>
                <a:gd name="T19" fmla="*/ 962 h 1556"/>
                <a:gd name="T20" fmla="*/ 34 w 1363"/>
                <a:gd name="T21" fmla="*/ 888 h 1556"/>
                <a:gd name="T22" fmla="*/ 60 w 1363"/>
                <a:gd name="T23" fmla="*/ 733 h 1556"/>
                <a:gd name="T24" fmla="*/ 53 w 1363"/>
                <a:gd name="T25" fmla="*/ 664 h 1556"/>
                <a:gd name="T26" fmla="*/ 36 w 1363"/>
                <a:gd name="T27" fmla="*/ 594 h 1556"/>
                <a:gd name="T28" fmla="*/ 22 w 1363"/>
                <a:gd name="T29" fmla="*/ 548 h 1556"/>
                <a:gd name="T30" fmla="*/ 32 w 1363"/>
                <a:gd name="T31" fmla="*/ 527 h 1556"/>
                <a:gd name="T32" fmla="*/ 71 w 1363"/>
                <a:gd name="T33" fmla="*/ 463 h 1556"/>
                <a:gd name="T34" fmla="*/ 60 w 1363"/>
                <a:gd name="T35" fmla="*/ 422 h 1556"/>
                <a:gd name="T36" fmla="*/ 63 w 1363"/>
                <a:gd name="T37" fmla="*/ 346 h 1556"/>
                <a:gd name="T38" fmla="*/ 10 w 1363"/>
                <a:gd name="T39" fmla="*/ 220 h 1556"/>
                <a:gd name="T40" fmla="*/ 104 w 1363"/>
                <a:gd name="T41" fmla="*/ 38 h 1556"/>
                <a:gd name="T42" fmla="*/ 126 w 1363"/>
                <a:gd name="T43" fmla="*/ 34 h 1556"/>
                <a:gd name="T44" fmla="*/ 174 w 1363"/>
                <a:gd name="T45" fmla="*/ 5 h 1556"/>
                <a:gd name="T46" fmla="*/ 232 w 1363"/>
                <a:gd name="T47" fmla="*/ 46 h 1556"/>
                <a:gd name="T48" fmla="*/ 292 w 1363"/>
                <a:gd name="T49" fmla="*/ 32 h 1556"/>
                <a:gd name="T50" fmla="*/ 416 w 1363"/>
                <a:gd name="T51" fmla="*/ 32 h 1556"/>
                <a:gd name="T52" fmla="*/ 427 w 1363"/>
                <a:gd name="T53" fmla="*/ 68 h 1556"/>
                <a:gd name="T54" fmla="*/ 473 w 1363"/>
                <a:gd name="T55" fmla="*/ 66 h 1556"/>
                <a:gd name="T56" fmla="*/ 516 w 1363"/>
                <a:gd name="T57" fmla="*/ 118 h 1556"/>
                <a:gd name="T58" fmla="*/ 533 w 1363"/>
                <a:gd name="T59" fmla="*/ 190 h 1556"/>
                <a:gd name="T60" fmla="*/ 606 w 1363"/>
                <a:gd name="T61" fmla="*/ 159 h 1556"/>
                <a:gd name="T62" fmla="*/ 600 w 1363"/>
                <a:gd name="T63" fmla="*/ 200 h 1556"/>
                <a:gd name="T64" fmla="*/ 625 w 1363"/>
                <a:gd name="T65" fmla="*/ 212 h 1556"/>
                <a:gd name="T66" fmla="*/ 717 w 1363"/>
                <a:gd name="T67" fmla="*/ 241 h 1556"/>
                <a:gd name="T68" fmla="*/ 685 w 1363"/>
                <a:gd name="T69" fmla="*/ 451 h 1556"/>
                <a:gd name="T70" fmla="*/ 829 w 1363"/>
                <a:gd name="T71" fmla="*/ 650 h 1556"/>
                <a:gd name="T72" fmla="*/ 943 w 1363"/>
                <a:gd name="T73" fmla="*/ 804 h 1556"/>
                <a:gd name="T74" fmla="*/ 1033 w 1363"/>
                <a:gd name="T75" fmla="*/ 824 h 1556"/>
                <a:gd name="T76" fmla="*/ 1082 w 1363"/>
                <a:gd name="T77" fmla="*/ 904 h 1556"/>
                <a:gd name="T78" fmla="*/ 1303 w 1363"/>
                <a:gd name="T79" fmla="*/ 1020 h 1556"/>
                <a:gd name="T80" fmla="*/ 1360 w 1363"/>
                <a:gd name="T81" fmla="*/ 1090 h 1556"/>
                <a:gd name="T82" fmla="*/ 1350 w 1363"/>
                <a:gd name="T83" fmla="*/ 1198 h 1556"/>
                <a:gd name="T84" fmla="*/ 1342 w 1363"/>
                <a:gd name="T85" fmla="*/ 1288 h 1556"/>
                <a:gd name="T86" fmla="*/ 1326 w 1363"/>
                <a:gd name="T87" fmla="*/ 1450 h 1556"/>
                <a:gd name="T88" fmla="*/ 1318 w 1363"/>
                <a:gd name="T89" fmla="*/ 1536 h 1556"/>
                <a:gd name="T90" fmla="*/ 1230 w 1363"/>
                <a:gd name="T91" fmla="*/ 1541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3" h="1556">
                  <a:moveTo>
                    <a:pt x="1230" y="1541"/>
                  </a:moveTo>
                  <a:cubicBezTo>
                    <a:pt x="1199" y="1535"/>
                    <a:pt x="1168" y="1529"/>
                    <a:pt x="1162" y="1528"/>
                  </a:cubicBezTo>
                  <a:cubicBezTo>
                    <a:pt x="1155" y="1527"/>
                    <a:pt x="1131" y="1522"/>
                    <a:pt x="1109" y="1518"/>
                  </a:cubicBezTo>
                  <a:cubicBezTo>
                    <a:pt x="1086" y="1513"/>
                    <a:pt x="1063" y="1509"/>
                    <a:pt x="1057" y="1508"/>
                  </a:cubicBezTo>
                  <a:cubicBezTo>
                    <a:pt x="1051" y="1507"/>
                    <a:pt x="1019" y="1500"/>
                    <a:pt x="986" y="1494"/>
                  </a:cubicBezTo>
                  <a:cubicBezTo>
                    <a:pt x="953" y="1487"/>
                    <a:pt x="920" y="1480"/>
                    <a:pt x="914" y="1479"/>
                  </a:cubicBezTo>
                  <a:cubicBezTo>
                    <a:pt x="907" y="1478"/>
                    <a:pt x="876" y="1469"/>
                    <a:pt x="844" y="1460"/>
                  </a:cubicBezTo>
                  <a:cubicBezTo>
                    <a:pt x="812" y="1450"/>
                    <a:pt x="747" y="1431"/>
                    <a:pt x="700" y="1418"/>
                  </a:cubicBezTo>
                  <a:cubicBezTo>
                    <a:pt x="537" y="1371"/>
                    <a:pt x="369" y="1314"/>
                    <a:pt x="226" y="1256"/>
                  </a:cubicBezTo>
                  <a:cubicBezTo>
                    <a:pt x="182" y="1238"/>
                    <a:pt x="182" y="1238"/>
                    <a:pt x="182" y="1238"/>
                  </a:cubicBezTo>
                  <a:cubicBezTo>
                    <a:pt x="182" y="1189"/>
                    <a:pt x="182" y="1189"/>
                    <a:pt x="182" y="1189"/>
                  </a:cubicBezTo>
                  <a:cubicBezTo>
                    <a:pt x="181" y="1124"/>
                    <a:pt x="182" y="1128"/>
                    <a:pt x="166" y="1131"/>
                  </a:cubicBezTo>
                  <a:cubicBezTo>
                    <a:pt x="155" y="1133"/>
                    <a:pt x="149" y="1132"/>
                    <a:pt x="137" y="1123"/>
                  </a:cubicBezTo>
                  <a:cubicBezTo>
                    <a:pt x="129" y="1118"/>
                    <a:pt x="110" y="1108"/>
                    <a:pt x="97" y="1101"/>
                  </a:cubicBezTo>
                  <a:cubicBezTo>
                    <a:pt x="74" y="1091"/>
                    <a:pt x="72" y="1089"/>
                    <a:pt x="76" y="1082"/>
                  </a:cubicBezTo>
                  <a:cubicBezTo>
                    <a:pt x="78" y="1078"/>
                    <a:pt x="80" y="1067"/>
                    <a:pt x="80" y="1059"/>
                  </a:cubicBezTo>
                  <a:cubicBezTo>
                    <a:pt x="80" y="1049"/>
                    <a:pt x="83" y="1041"/>
                    <a:pt x="88" y="1035"/>
                  </a:cubicBezTo>
                  <a:cubicBezTo>
                    <a:pt x="97" y="1026"/>
                    <a:pt x="97" y="1026"/>
                    <a:pt x="97" y="1026"/>
                  </a:cubicBezTo>
                  <a:cubicBezTo>
                    <a:pt x="89" y="1017"/>
                    <a:pt x="89" y="1017"/>
                    <a:pt x="89" y="1017"/>
                  </a:cubicBezTo>
                  <a:cubicBezTo>
                    <a:pt x="77" y="1004"/>
                    <a:pt x="70" y="987"/>
                    <a:pt x="64" y="962"/>
                  </a:cubicBezTo>
                  <a:cubicBezTo>
                    <a:pt x="57" y="933"/>
                    <a:pt x="51" y="918"/>
                    <a:pt x="40" y="906"/>
                  </a:cubicBezTo>
                  <a:cubicBezTo>
                    <a:pt x="34" y="899"/>
                    <a:pt x="32" y="893"/>
                    <a:pt x="34" y="888"/>
                  </a:cubicBezTo>
                  <a:cubicBezTo>
                    <a:pt x="35" y="883"/>
                    <a:pt x="37" y="867"/>
                    <a:pt x="38" y="852"/>
                  </a:cubicBezTo>
                  <a:cubicBezTo>
                    <a:pt x="41" y="817"/>
                    <a:pt x="51" y="764"/>
                    <a:pt x="60" y="733"/>
                  </a:cubicBezTo>
                  <a:cubicBezTo>
                    <a:pt x="67" y="709"/>
                    <a:pt x="67" y="709"/>
                    <a:pt x="59" y="693"/>
                  </a:cubicBezTo>
                  <a:cubicBezTo>
                    <a:pt x="54" y="682"/>
                    <a:pt x="51" y="673"/>
                    <a:pt x="53" y="664"/>
                  </a:cubicBezTo>
                  <a:cubicBezTo>
                    <a:pt x="54" y="655"/>
                    <a:pt x="52" y="645"/>
                    <a:pt x="45" y="631"/>
                  </a:cubicBezTo>
                  <a:cubicBezTo>
                    <a:pt x="40" y="620"/>
                    <a:pt x="36" y="604"/>
                    <a:pt x="36" y="594"/>
                  </a:cubicBezTo>
                  <a:cubicBezTo>
                    <a:pt x="36" y="581"/>
                    <a:pt x="33" y="573"/>
                    <a:pt x="28" y="567"/>
                  </a:cubicBezTo>
                  <a:cubicBezTo>
                    <a:pt x="22" y="561"/>
                    <a:pt x="20" y="556"/>
                    <a:pt x="22" y="548"/>
                  </a:cubicBezTo>
                  <a:cubicBezTo>
                    <a:pt x="23" y="542"/>
                    <a:pt x="26" y="538"/>
                    <a:pt x="28" y="538"/>
                  </a:cubicBezTo>
                  <a:cubicBezTo>
                    <a:pt x="30" y="538"/>
                    <a:pt x="32" y="533"/>
                    <a:pt x="32" y="527"/>
                  </a:cubicBezTo>
                  <a:cubicBezTo>
                    <a:pt x="32" y="513"/>
                    <a:pt x="38" y="503"/>
                    <a:pt x="49" y="500"/>
                  </a:cubicBezTo>
                  <a:cubicBezTo>
                    <a:pt x="66" y="496"/>
                    <a:pt x="70" y="488"/>
                    <a:pt x="71" y="463"/>
                  </a:cubicBezTo>
                  <a:cubicBezTo>
                    <a:pt x="72" y="450"/>
                    <a:pt x="73" y="439"/>
                    <a:pt x="74" y="437"/>
                  </a:cubicBezTo>
                  <a:cubicBezTo>
                    <a:pt x="75" y="435"/>
                    <a:pt x="69" y="428"/>
                    <a:pt x="60" y="422"/>
                  </a:cubicBezTo>
                  <a:cubicBezTo>
                    <a:pt x="46" y="410"/>
                    <a:pt x="45" y="408"/>
                    <a:pt x="47" y="392"/>
                  </a:cubicBezTo>
                  <a:cubicBezTo>
                    <a:pt x="48" y="383"/>
                    <a:pt x="55" y="362"/>
                    <a:pt x="63" y="346"/>
                  </a:cubicBezTo>
                  <a:cubicBezTo>
                    <a:pt x="86" y="298"/>
                    <a:pt x="85" y="294"/>
                    <a:pt x="29" y="256"/>
                  </a:cubicBezTo>
                  <a:cubicBezTo>
                    <a:pt x="3" y="239"/>
                    <a:pt x="0" y="234"/>
                    <a:pt x="10" y="220"/>
                  </a:cubicBezTo>
                  <a:cubicBezTo>
                    <a:pt x="13" y="216"/>
                    <a:pt x="21" y="195"/>
                    <a:pt x="28" y="176"/>
                  </a:cubicBezTo>
                  <a:cubicBezTo>
                    <a:pt x="39" y="143"/>
                    <a:pt x="98" y="38"/>
                    <a:pt x="104" y="38"/>
                  </a:cubicBezTo>
                  <a:cubicBezTo>
                    <a:pt x="106" y="38"/>
                    <a:pt x="110" y="42"/>
                    <a:pt x="114" y="48"/>
                  </a:cubicBezTo>
                  <a:cubicBezTo>
                    <a:pt x="123" y="62"/>
                    <a:pt x="128" y="56"/>
                    <a:pt x="126" y="34"/>
                  </a:cubicBezTo>
                  <a:cubicBezTo>
                    <a:pt x="124" y="20"/>
                    <a:pt x="125" y="14"/>
                    <a:pt x="129" y="12"/>
                  </a:cubicBezTo>
                  <a:cubicBezTo>
                    <a:pt x="132" y="11"/>
                    <a:pt x="152" y="8"/>
                    <a:pt x="174" y="5"/>
                  </a:cubicBezTo>
                  <a:cubicBezTo>
                    <a:pt x="218" y="0"/>
                    <a:pt x="220" y="0"/>
                    <a:pt x="220" y="29"/>
                  </a:cubicBezTo>
                  <a:cubicBezTo>
                    <a:pt x="220" y="45"/>
                    <a:pt x="220" y="46"/>
                    <a:pt x="232" y="46"/>
                  </a:cubicBezTo>
                  <a:cubicBezTo>
                    <a:pt x="238" y="46"/>
                    <a:pt x="245" y="43"/>
                    <a:pt x="247" y="40"/>
                  </a:cubicBezTo>
                  <a:cubicBezTo>
                    <a:pt x="249" y="36"/>
                    <a:pt x="261" y="33"/>
                    <a:pt x="292" y="32"/>
                  </a:cubicBezTo>
                  <a:cubicBezTo>
                    <a:pt x="315" y="30"/>
                    <a:pt x="338" y="28"/>
                    <a:pt x="344" y="27"/>
                  </a:cubicBezTo>
                  <a:cubicBezTo>
                    <a:pt x="368" y="20"/>
                    <a:pt x="398" y="23"/>
                    <a:pt x="416" y="32"/>
                  </a:cubicBezTo>
                  <a:cubicBezTo>
                    <a:pt x="433" y="40"/>
                    <a:pt x="435" y="42"/>
                    <a:pt x="433" y="52"/>
                  </a:cubicBezTo>
                  <a:cubicBezTo>
                    <a:pt x="432" y="59"/>
                    <a:pt x="429" y="65"/>
                    <a:pt x="427" y="68"/>
                  </a:cubicBezTo>
                  <a:cubicBezTo>
                    <a:pt x="425" y="71"/>
                    <a:pt x="430" y="72"/>
                    <a:pt x="443" y="73"/>
                  </a:cubicBezTo>
                  <a:cubicBezTo>
                    <a:pt x="457" y="74"/>
                    <a:pt x="465" y="72"/>
                    <a:pt x="473" y="66"/>
                  </a:cubicBezTo>
                  <a:cubicBezTo>
                    <a:pt x="485" y="56"/>
                    <a:pt x="491" y="56"/>
                    <a:pt x="506" y="62"/>
                  </a:cubicBezTo>
                  <a:cubicBezTo>
                    <a:pt x="516" y="67"/>
                    <a:pt x="516" y="67"/>
                    <a:pt x="516" y="118"/>
                  </a:cubicBezTo>
                  <a:cubicBezTo>
                    <a:pt x="517" y="146"/>
                    <a:pt x="517" y="171"/>
                    <a:pt x="517" y="173"/>
                  </a:cubicBezTo>
                  <a:cubicBezTo>
                    <a:pt x="518" y="176"/>
                    <a:pt x="530" y="190"/>
                    <a:pt x="533" y="190"/>
                  </a:cubicBezTo>
                  <a:cubicBezTo>
                    <a:pt x="534" y="190"/>
                    <a:pt x="549" y="176"/>
                    <a:pt x="566" y="159"/>
                  </a:cubicBezTo>
                  <a:cubicBezTo>
                    <a:pt x="600" y="124"/>
                    <a:pt x="606" y="124"/>
                    <a:pt x="606" y="159"/>
                  </a:cubicBezTo>
                  <a:cubicBezTo>
                    <a:pt x="606" y="170"/>
                    <a:pt x="607" y="182"/>
                    <a:pt x="609" y="184"/>
                  </a:cubicBezTo>
                  <a:cubicBezTo>
                    <a:pt x="610" y="186"/>
                    <a:pt x="606" y="193"/>
                    <a:pt x="600" y="200"/>
                  </a:cubicBezTo>
                  <a:cubicBezTo>
                    <a:pt x="585" y="214"/>
                    <a:pt x="585" y="217"/>
                    <a:pt x="598" y="222"/>
                  </a:cubicBezTo>
                  <a:cubicBezTo>
                    <a:pt x="607" y="225"/>
                    <a:pt x="611" y="224"/>
                    <a:pt x="625" y="212"/>
                  </a:cubicBezTo>
                  <a:cubicBezTo>
                    <a:pt x="639" y="201"/>
                    <a:pt x="644" y="199"/>
                    <a:pt x="658" y="201"/>
                  </a:cubicBezTo>
                  <a:cubicBezTo>
                    <a:pt x="679" y="203"/>
                    <a:pt x="699" y="217"/>
                    <a:pt x="717" y="241"/>
                  </a:cubicBezTo>
                  <a:cubicBezTo>
                    <a:pt x="742" y="276"/>
                    <a:pt x="743" y="274"/>
                    <a:pt x="693" y="405"/>
                  </a:cubicBezTo>
                  <a:cubicBezTo>
                    <a:pt x="680" y="439"/>
                    <a:pt x="679" y="442"/>
                    <a:pt x="685" y="451"/>
                  </a:cubicBezTo>
                  <a:cubicBezTo>
                    <a:pt x="689" y="457"/>
                    <a:pt x="714" y="492"/>
                    <a:pt x="742" y="530"/>
                  </a:cubicBezTo>
                  <a:cubicBezTo>
                    <a:pt x="770" y="568"/>
                    <a:pt x="809" y="622"/>
                    <a:pt x="829" y="650"/>
                  </a:cubicBezTo>
                  <a:cubicBezTo>
                    <a:pt x="849" y="677"/>
                    <a:pt x="883" y="723"/>
                    <a:pt x="904" y="752"/>
                  </a:cubicBezTo>
                  <a:cubicBezTo>
                    <a:pt x="943" y="804"/>
                    <a:pt x="943" y="804"/>
                    <a:pt x="943" y="804"/>
                  </a:cubicBezTo>
                  <a:cubicBezTo>
                    <a:pt x="988" y="814"/>
                    <a:pt x="988" y="814"/>
                    <a:pt x="988" y="814"/>
                  </a:cubicBezTo>
                  <a:cubicBezTo>
                    <a:pt x="1033" y="824"/>
                    <a:pt x="1033" y="824"/>
                    <a:pt x="1033" y="824"/>
                  </a:cubicBezTo>
                  <a:cubicBezTo>
                    <a:pt x="1058" y="864"/>
                    <a:pt x="1058" y="864"/>
                    <a:pt x="1058" y="864"/>
                  </a:cubicBezTo>
                  <a:cubicBezTo>
                    <a:pt x="1082" y="904"/>
                    <a:pt x="1082" y="904"/>
                    <a:pt x="1082" y="904"/>
                  </a:cubicBezTo>
                  <a:cubicBezTo>
                    <a:pt x="1118" y="923"/>
                    <a:pt x="1118" y="923"/>
                    <a:pt x="1118" y="923"/>
                  </a:cubicBezTo>
                  <a:cubicBezTo>
                    <a:pt x="1169" y="950"/>
                    <a:pt x="1236" y="986"/>
                    <a:pt x="1303" y="1020"/>
                  </a:cubicBezTo>
                  <a:cubicBezTo>
                    <a:pt x="1334" y="1037"/>
                    <a:pt x="1361" y="1052"/>
                    <a:pt x="1362" y="1054"/>
                  </a:cubicBezTo>
                  <a:cubicBezTo>
                    <a:pt x="1363" y="1056"/>
                    <a:pt x="1362" y="1072"/>
                    <a:pt x="1360" y="1090"/>
                  </a:cubicBezTo>
                  <a:cubicBezTo>
                    <a:pt x="1358" y="1109"/>
                    <a:pt x="1355" y="1139"/>
                    <a:pt x="1354" y="1158"/>
                  </a:cubicBezTo>
                  <a:cubicBezTo>
                    <a:pt x="1352" y="1176"/>
                    <a:pt x="1351" y="1194"/>
                    <a:pt x="1350" y="1198"/>
                  </a:cubicBezTo>
                  <a:cubicBezTo>
                    <a:pt x="1349" y="1201"/>
                    <a:pt x="1347" y="1220"/>
                    <a:pt x="1346" y="1240"/>
                  </a:cubicBezTo>
                  <a:cubicBezTo>
                    <a:pt x="1344" y="1259"/>
                    <a:pt x="1342" y="1281"/>
                    <a:pt x="1342" y="1288"/>
                  </a:cubicBezTo>
                  <a:cubicBezTo>
                    <a:pt x="1340" y="1307"/>
                    <a:pt x="1333" y="1373"/>
                    <a:pt x="1330" y="1414"/>
                  </a:cubicBezTo>
                  <a:cubicBezTo>
                    <a:pt x="1328" y="1428"/>
                    <a:pt x="1327" y="1444"/>
                    <a:pt x="1326" y="1450"/>
                  </a:cubicBezTo>
                  <a:cubicBezTo>
                    <a:pt x="1325" y="1455"/>
                    <a:pt x="1323" y="1475"/>
                    <a:pt x="1322" y="1494"/>
                  </a:cubicBezTo>
                  <a:cubicBezTo>
                    <a:pt x="1320" y="1513"/>
                    <a:pt x="1319" y="1532"/>
                    <a:pt x="1318" y="1536"/>
                  </a:cubicBezTo>
                  <a:cubicBezTo>
                    <a:pt x="1317" y="1540"/>
                    <a:pt x="1316" y="1546"/>
                    <a:pt x="1316" y="1549"/>
                  </a:cubicBezTo>
                  <a:cubicBezTo>
                    <a:pt x="1316" y="1556"/>
                    <a:pt x="1293" y="1554"/>
                    <a:pt x="1230" y="15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94">
              <a:extLst>
                <a:ext uri="{FF2B5EF4-FFF2-40B4-BE49-F238E27FC236}">
                  <a16:creationId xmlns:a16="http://schemas.microsoft.com/office/drawing/2014/main" id="{DE969F06-10CB-4AA9-99DC-AB686B3CC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0" y="2733675"/>
              <a:ext cx="319088" cy="190500"/>
            </a:xfrm>
            <a:custGeom>
              <a:avLst/>
              <a:gdLst>
                <a:gd name="T0" fmla="*/ 174 w 402"/>
                <a:gd name="T1" fmla="*/ 233 h 239"/>
                <a:gd name="T2" fmla="*/ 202 w 402"/>
                <a:gd name="T3" fmla="*/ 216 h 239"/>
                <a:gd name="T4" fmla="*/ 225 w 402"/>
                <a:gd name="T5" fmla="*/ 206 h 239"/>
                <a:gd name="T6" fmla="*/ 251 w 402"/>
                <a:gd name="T7" fmla="*/ 200 h 239"/>
                <a:gd name="T8" fmla="*/ 292 w 402"/>
                <a:gd name="T9" fmla="*/ 180 h 239"/>
                <a:gd name="T10" fmla="*/ 335 w 402"/>
                <a:gd name="T11" fmla="*/ 152 h 239"/>
                <a:gd name="T12" fmla="*/ 367 w 402"/>
                <a:gd name="T13" fmla="*/ 132 h 239"/>
                <a:gd name="T14" fmla="*/ 401 w 402"/>
                <a:gd name="T15" fmla="*/ 93 h 239"/>
                <a:gd name="T16" fmla="*/ 380 w 402"/>
                <a:gd name="T17" fmla="*/ 83 h 239"/>
                <a:gd name="T18" fmla="*/ 328 w 402"/>
                <a:gd name="T19" fmla="*/ 106 h 239"/>
                <a:gd name="T20" fmla="*/ 296 w 402"/>
                <a:gd name="T21" fmla="*/ 124 h 239"/>
                <a:gd name="T22" fmla="*/ 246 w 402"/>
                <a:gd name="T23" fmla="*/ 124 h 239"/>
                <a:gd name="T24" fmla="*/ 210 w 402"/>
                <a:gd name="T25" fmla="*/ 102 h 239"/>
                <a:gd name="T26" fmla="*/ 163 w 402"/>
                <a:gd name="T27" fmla="*/ 49 h 239"/>
                <a:gd name="T28" fmla="*/ 136 w 402"/>
                <a:gd name="T29" fmla="*/ 18 h 239"/>
                <a:gd name="T30" fmla="*/ 119 w 402"/>
                <a:gd name="T31" fmla="*/ 0 h 239"/>
                <a:gd name="T32" fmla="*/ 125 w 402"/>
                <a:gd name="T33" fmla="*/ 33 h 239"/>
                <a:gd name="T34" fmla="*/ 156 w 402"/>
                <a:gd name="T35" fmla="*/ 122 h 239"/>
                <a:gd name="T36" fmla="*/ 128 w 402"/>
                <a:gd name="T37" fmla="*/ 139 h 239"/>
                <a:gd name="T38" fmla="*/ 101 w 402"/>
                <a:gd name="T39" fmla="*/ 148 h 239"/>
                <a:gd name="T40" fmla="*/ 64 w 402"/>
                <a:gd name="T41" fmla="*/ 164 h 239"/>
                <a:gd name="T42" fmla="*/ 34 w 402"/>
                <a:gd name="T43" fmla="*/ 160 h 239"/>
                <a:gd name="T44" fmla="*/ 32 w 402"/>
                <a:gd name="T45" fmla="*/ 197 h 239"/>
                <a:gd name="T46" fmla="*/ 148 w 402"/>
                <a:gd name="T47" fmla="*/ 239 h 239"/>
                <a:gd name="T48" fmla="*/ 174 w 402"/>
                <a:gd name="T49" fmla="*/ 23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2" h="239">
                  <a:moveTo>
                    <a:pt x="174" y="233"/>
                  </a:moveTo>
                  <a:cubicBezTo>
                    <a:pt x="183" y="230"/>
                    <a:pt x="195" y="222"/>
                    <a:pt x="202" y="216"/>
                  </a:cubicBezTo>
                  <a:cubicBezTo>
                    <a:pt x="211" y="208"/>
                    <a:pt x="218" y="205"/>
                    <a:pt x="225" y="206"/>
                  </a:cubicBezTo>
                  <a:cubicBezTo>
                    <a:pt x="231" y="208"/>
                    <a:pt x="242" y="205"/>
                    <a:pt x="251" y="200"/>
                  </a:cubicBezTo>
                  <a:cubicBezTo>
                    <a:pt x="259" y="196"/>
                    <a:pt x="277" y="187"/>
                    <a:pt x="292" y="180"/>
                  </a:cubicBezTo>
                  <a:cubicBezTo>
                    <a:pt x="306" y="174"/>
                    <a:pt x="325" y="161"/>
                    <a:pt x="335" y="152"/>
                  </a:cubicBezTo>
                  <a:cubicBezTo>
                    <a:pt x="344" y="143"/>
                    <a:pt x="359" y="134"/>
                    <a:pt x="367" y="132"/>
                  </a:cubicBezTo>
                  <a:cubicBezTo>
                    <a:pt x="384" y="127"/>
                    <a:pt x="400" y="109"/>
                    <a:pt x="401" y="93"/>
                  </a:cubicBezTo>
                  <a:cubicBezTo>
                    <a:pt x="402" y="82"/>
                    <a:pt x="402" y="82"/>
                    <a:pt x="380" y="83"/>
                  </a:cubicBezTo>
                  <a:cubicBezTo>
                    <a:pt x="355" y="84"/>
                    <a:pt x="340" y="91"/>
                    <a:pt x="328" y="106"/>
                  </a:cubicBezTo>
                  <a:cubicBezTo>
                    <a:pt x="322" y="114"/>
                    <a:pt x="311" y="120"/>
                    <a:pt x="296" y="124"/>
                  </a:cubicBezTo>
                  <a:cubicBezTo>
                    <a:pt x="274" y="130"/>
                    <a:pt x="270" y="130"/>
                    <a:pt x="246" y="124"/>
                  </a:cubicBezTo>
                  <a:cubicBezTo>
                    <a:pt x="222" y="118"/>
                    <a:pt x="218" y="116"/>
                    <a:pt x="210" y="102"/>
                  </a:cubicBezTo>
                  <a:cubicBezTo>
                    <a:pt x="200" y="86"/>
                    <a:pt x="184" y="68"/>
                    <a:pt x="163" y="49"/>
                  </a:cubicBezTo>
                  <a:cubicBezTo>
                    <a:pt x="155" y="42"/>
                    <a:pt x="143" y="28"/>
                    <a:pt x="136" y="18"/>
                  </a:cubicBezTo>
                  <a:cubicBezTo>
                    <a:pt x="128" y="8"/>
                    <a:pt x="121" y="0"/>
                    <a:pt x="119" y="0"/>
                  </a:cubicBezTo>
                  <a:cubicBezTo>
                    <a:pt x="112" y="0"/>
                    <a:pt x="114" y="11"/>
                    <a:pt x="125" y="33"/>
                  </a:cubicBezTo>
                  <a:cubicBezTo>
                    <a:pt x="140" y="63"/>
                    <a:pt x="156" y="110"/>
                    <a:pt x="156" y="122"/>
                  </a:cubicBezTo>
                  <a:cubicBezTo>
                    <a:pt x="156" y="135"/>
                    <a:pt x="146" y="140"/>
                    <a:pt x="128" y="139"/>
                  </a:cubicBezTo>
                  <a:cubicBezTo>
                    <a:pt x="115" y="138"/>
                    <a:pt x="110" y="140"/>
                    <a:pt x="101" y="148"/>
                  </a:cubicBezTo>
                  <a:cubicBezTo>
                    <a:pt x="84" y="164"/>
                    <a:pt x="73" y="169"/>
                    <a:pt x="64" y="164"/>
                  </a:cubicBezTo>
                  <a:cubicBezTo>
                    <a:pt x="60" y="161"/>
                    <a:pt x="46" y="160"/>
                    <a:pt x="34" y="160"/>
                  </a:cubicBezTo>
                  <a:cubicBezTo>
                    <a:pt x="1" y="160"/>
                    <a:pt x="0" y="167"/>
                    <a:pt x="32" y="197"/>
                  </a:cubicBezTo>
                  <a:cubicBezTo>
                    <a:pt x="67" y="230"/>
                    <a:pt x="74" y="232"/>
                    <a:pt x="148" y="239"/>
                  </a:cubicBezTo>
                  <a:cubicBezTo>
                    <a:pt x="154" y="239"/>
                    <a:pt x="166" y="237"/>
                    <a:pt x="174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95">
              <a:extLst>
                <a:ext uri="{FF2B5EF4-FFF2-40B4-BE49-F238E27FC236}">
                  <a16:creationId xmlns:a16="http://schemas.microsoft.com/office/drawing/2014/main" id="{F8FAACA5-C92A-499C-B6AE-2C53685F6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475" y="2325688"/>
              <a:ext cx="231775" cy="163513"/>
            </a:xfrm>
            <a:custGeom>
              <a:avLst/>
              <a:gdLst>
                <a:gd name="T0" fmla="*/ 121 w 293"/>
                <a:gd name="T1" fmla="*/ 198 h 207"/>
                <a:gd name="T2" fmla="*/ 162 w 293"/>
                <a:gd name="T3" fmla="*/ 161 h 207"/>
                <a:gd name="T4" fmla="*/ 186 w 293"/>
                <a:gd name="T5" fmla="*/ 134 h 207"/>
                <a:gd name="T6" fmla="*/ 217 w 293"/>
                <a:gd name="T7" fmla="*/ 149 h 207"/>
                <a:gd name="T8" fmla="*/ 240 w 293"/>
                <a:gd name="T9" fmla="*/ 159 h 207"/>
                <a:gd name="T10" fmla="*/ 256 w 293"/>
                <a:gd name="T11" fmla="*/ 149 h 207"/>
                <a:gd name="T12" fmla="*/ 276 w 293"/>
                <a:gd name="T13" fmla="*/ 139 h 207"/>
                <a:gd name="T14" fmla="*/ 286 w 293"/>
                <a:gd name="T15" fmla="*/ 124 h 207"/>
                <a:gd name="T16" fmla="*/ 288 w 293"/>
                <a:gd name="T17" fmla="*/ 105 h 207"/>
                <a:gd name="T18" fmla="*/ 284 w 293"/>
                <a:gd name="T19" fmla="*/ 103 h 207"/>
                <a:gd name="T20" fmla="*/ 272 w 293"/>
                <a:gd name="T21" fmla="*/ 97 h 207"/>
                <a:gd name="T22" fmla="*/ 186 w 293"/>
                <a:gd name="T23" fmla="*/ 62 h 207"/>
                <a:gd name="T24" fmla="*/ 201 w 293"/>
                <a:gd name="T25" fmla="*/ 42 h 207"/>
                <a:gd name="T26" fmla="*/ 220 w 293"/>
                <a:gd name="T27" fmla="*/ 19 h 207"/>
                <a:gd name="T28" fmla="*/ 107 w 293"/>
                <a:gd name="T29" fmla="*/ 0 h 207"/>
                <a:gd name="T30" fmla="*/ 4 w 293"/>
                <a:gd name="T31" fmla="*/ 2 h 207"/>
                <a:gd name="T32" fmla="*/ 1 w 293"/>
                <a:gd name="T33" fmla="*/ 15 h 207"/>
                <a:gd name="T34" fmla="*/ 28 w 293"/>
                <a:gd name="T35" fmla="*/ 33 h 207"/>
                <a:gd name="T36" fmla="*/ 70 w 293"/>
                <a:gd name="T37" fmla="*/ 42 h 207"/>
                <a:gd name="T38" fmla="*/ 101 w 293"/>
                <a:gd name="T39" fmla="*/ 67 h 207"/>
                <a:gd name="T40" fmla="*/ 81 w 293"/>
                <a:gd name="T41" fmla="*/ 82 h 207"/>
                <a:gd name="T42" fmla="*/ 35 w 293"/>
                <a:gd name="T43" fmla="*/ 118 h 207"/>
                <a:gd name="T44" fmla="*/ 12 w 293"/>
                <a:gd name="T45" fmla="*/ 155 h 207"/>
                <a:gd name="T46" fmla="*/ 32 w 293"/>
                <a:gd name="T47" fmla="*/ 173 h 207"/>
                <a:gd name="T48" fmla="*/ 84 w 293"/>
                <a:gd name="T49" fmla="*/ 165 h 207"/>
                <a:gd name="T50" fmla="*/ 109 w 293"/>
                <a:gd name="T51" fmla="*/ 155 h 207"/>
                <a:gd name="T52" fmla="*/ 99 w 293"/>
                <a:gd name="T53" fmla="*/ 182 h 207"/>
                <a:gd name="T54" fmla="*/ 92 w 293"/>
                <a:gd name="T55" fmla="*/ 207 h 207"/>
                <a:gd name="T56" fmla="*/ 121 w 293"/>
                <a:gd name="T57" fmla="*/ 19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3" h="207">
                  <a:moveTo>
                    <a:pt x="121" y="198"/>
                  </a:moveTo>
                  <a:cubicBezTo>
                    <a:pt x="152" y="188"/>
                    <a:pt x="154" y="186"/>
                    <a:pt x="162" y="161"/>
                  </a:cubicBezTo>
                  <a:cubicBezTo>
                    <a:pt x="171" y="135"/>
                    <a:pt x="176" y="129"/>
                    <a:pt x="186" y="134"/>
                  </a:cubicBezTo>
                  <a:cubicBezTo>
                    <a:pt x="190" y="136"/>
                    <a:pt x="204" y="143"/>
                    <a:pt x="217" y="149"/>
                  </a:cubicBezTo>
                  <a:cubicBezTo>
                    <a:pt x="240" y="159"/>
                    <a:pt x="240" y="159"/>
                    <a:pt x="240" y="159"/>
                  </a:cubicBezTo>
                  <a:cubicBezTo>
                    <a:pt x="256" y="149"/>
                    <a:pt x="256" y="149"/>
                    <a:pt x="256" y="149"/>
                  </a:cubicBezTo>
                  <a:cubicBezTo>
                    <a:pt x="265" y="143"/>
                    <a:pt x="273" y="139"/>
                    <a:pt x="276" y="139"/>
                  </a:cubicBezTo>
                  <a:cubicBezTo>
                    <a:pt x="278" y="139"/>
                    <a:pt x="282" y="132"/>
                    <a:pt x="286" y="124"/>
                  </a:cubicBezTo>
                  <a:cubicBezTo>
                    <a:pt x="293" y="107"/>
                    <a:pt x="293" y="101"/>
                    <a:pt x="288" y="105"/>
                  </a:cubicBezTo>
                  <a:cubicBezTo>
                    <a:pt x="286" y="106"/>
                    <a:pt x="284" y="105"/>
                    <a:pt x="284" y="103"/>
                  </a:cubicBezTo>
                  <a:cubicBezTo>
                    <a:pt x="284" y="101"/>
                    <a:pt x="278" y="98"/>
                    <a:pt x="272" y="97"/>
                  </a:cubicBezTo>
                  <a:cubicBezTo>
                    <a:pt x="256" y="93"/>
                    <a:pt x="191" y="67"/>
                    <a:pt x="186" y="62"/>
                  </a:cubicBezTo>
                  <a:cubicBezTo>
                    <a:pt x="183" y="59"/>
                    <a:pt x="188" y="53"/>
                    <a:pt x="201" y="42"/>
                  </a:cubicBezTo>
                  <a:cubicBezTo>
                    <a:pt x="211" y="33"/>
                    <a:pt x="220" y="23"/>
                    <a:pt x="220" y="19"/>
                  </a:cubicBezTo>
                  <a:cubicBezTo>
                    <a:pt x="220" y="2"/>
                    <a:pt x="211" y="1"/>
                    <a:pt x="107" y="0"/>
                  </a:cubicBezTo>
                  <a:cubicBezTo>
                    <a:pt x="53" y="0"/>
                    <a:pt x="6" y="1"/>
                    <a:pt x="4" y="2"/>
                  </a:cubicBezTo>
                  <a:cubicBezTo>
                    <a:pt x="2" y="4"/>
                    <a:pt x="0" y="9"/>
                    <a:pt x="1" y="15"/>
                  </a:cubicBezTo>
                  <a:cubicBezTo>
                    <a:pt x="2" y="23"/>
                    <a:pt x="7" y="26"/>
                    <a:pt x="28" y="33"/>
                  </a:cubicBezTo>
                  <a:cubicBezTo>
                    <a:pt x="42" y="38"/>
                    <a:pt x="61" y="42"/>
                    <a:pt x="70" y="42"/>
                  </a:cubicBezTo>
                  <a:cubicBezTo>
                    <a:pt x="88" y="43"/>
                    <a:pt x="104" y="55"/>
                    <a:pt x="101" y="67"/>
                  </a:cubicBezTo>
                  <a:cubicBezTo>
                    <a:pt x="100" y="71"/>
                    <a:pt x="91" y="78"/>
                    <a:pt x="81" y="82"/>
                  </a:cubicBezTo>
                  <a:cubicBezTo>
                    <a:pt x="72" y="87"/>
                    <a:pt x="51" y="103"/>
                    <a:pt x="35" y="118"/>
                  </a:cubicBezTo>
                  <a:cubicBezTo>
                    <a:pt x="9" y="143"/>
                    <a:pt x="7" y="145"/>
                    <a:pt x="12" y="155"/>
                  </a:cubicBezTo>
                  <a:cubicBezTo>
                    <a:pt x="14" y="160"/>
                    <a:pt x="23" y="169"/>
                    <a:pt x="32" y="173"/>
                  </a:cubicBezTo>
                  <a:cubicBezTo>
                    <a:pt x="50" y="184"/>
                    <a:pt x="65" y="181"/>
                    <a:pt x="84" y="165"/>
                  </a:cubicBezTo>
                  <a:cubicBezTo>
                    <a:pt x="91" y="159"/>
                    <a:pt x="101" y="155"/>
                    <a:pt x="109" y="155"/>
                  </a:cubicBezTo>
                  <a:cubicBezTo>
                    <a:pt x="122" y="155"/>
                    <a:pt x="122" y="154"/>
                    <a:pt x="99" y="182"/>
                  </a:cubicBezTo>
                  <a:cubicBezTo>
                    <a:pt x="88" y="195"/>
                    <a:pt x="84" y="207"/>
                    <a:pt x="92" y="207"/>
                  </a:cubicBezTo>
                  <a:cubicBezTo>
                    <a:pt x="94" y="207"/>
                    <a:pt x="107" y="203"/>
                    <a:pt x="121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96">
              <a:extLst>
                <a:ext uri="{FF2B5EF4-FFF2-40B4-BE49-F238E27FC236}">
                  <a16:creationId xmlns:a16="http://schemas.microsoft.com/office/drawing/2014/main" id="{F39F65ED-AF7C-4726-AECE-AE023F8E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4725" y="2901950"/>
              <a:ext cx="53975" cy="74613"/>
            </a:xfrm>
            <a:custGeom>
              <a:avLst/>
              <a:gdLst>
                <a:gd name="T0" fmla="*/ 23 w 68"/>
                <a:gd name="T1" fmla="*/ 87 h 95"/>
                <a:gd name="T2" fmla="*/ 23 w 68"/>
                <a:gd name="T3" fmla="*/ 10 h 95"/>
                <a:gd name="T4" fmla="*/ 55 w 68"/>
                <a:gd name="T5" fmla="*/ 12 h 95"/>
                <a:gd name="T6" fmla="*/ 45 w 68"/>
                <a:gd name="T7" fmla="*/ 85 h 95"/>
                <a:gd name="T8" fmla="*/ 35 w 68"/>
                <a:gd name="T9" fmla="*/ 95 h 95"/>
                <a:gd name="T10" fmla="*/ 23 w 68"/>
                <a:gd name="T11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95">
                  <a:moveTo>
                    <a:pt x="23" y="87"/>
                  </a:moveTo>
                  <a:cubicBezTo>
                    <a:pt x="0" y="72"/>
                    <a:pt x="0" y="34"/>
                    <a:pt x="23" y="10"/>
                  </a:cubicBezTo>
                  <a:cubicBezTo>
                    <a:pt x="32" y="0"/>
                    <a:pt x="42" y="0"/>
                    <a:pt x="55" y="12"/>
                  </a:cubicBezTo>
                  <a:cubicBezTo>
                    <a:pt x="68" y="23"/>
                    <a:pt x="62" y="67"/>
                    <a:pt x="45" y="85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23" y="87"/>
                    <a:pt x="23" y="87"/>
                    <a:pt x="23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97">
              <a:extLst>
                <a:ext uri="{FF2B5EF4-FFF2-40B4-BE49-F238E27FC236}">
                  <a16:creationId xmlns:a16="http://schemas.microsoft.com/office/drawing/2014/main" id="{11B52C79-5B06-43CB-8AB8-B63B842E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0738" y="2868613"/>
              <a:ext cx="88900" cy="71438"/>
            </a:xfrm>
            <a:custGeom>
              <a:avLst/>
              <a:gdLst>
                <a:gd name="T0" fmla="*/ 9 w 113"/>
                <a:gd name="T1" fmla="*/ 82 h 90"/>
                <a:gd name="T2" fmla="*/ 32 w 113"/>
                <a:gd name="T3" fmla="*/ 12 h 90"/>
                <a:gd name="T4" fmla="*/ 83 w 113"/>
                <a:gd name="T5" fmla="*/ 1 h 90"/>
                <a:gd name="T6" fmla="*/ 109 w 113"/>
                <a:gd name="T7" fmla="*/ 13 h 90"/>
                <a:gd name="T8" fmla="*/ 101 w 113"/>
                <a:gd name="T9" fmla="*/ 45 h 90"/>
                <a:gd name="T10" fmla="*/ 34 w 113"/>
                <a:gd name="T11" fmla="*/ 89 h 90"/>
                <a:gd name="T12" fmla="*/ 9 w 113"/>
                <a:gd name="T13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90">
                  <a:moveTo>
                    <a:pt x="9" y="82"/>
                  </a:moveTo>
                  <a:cubicBezTo>
                    <a:pt x="0" y="65"/>
                    <a:pt x="13" y="25"/>
                    <a:pt x="32" y="12"/>
                  </a:cubicBezTo>
                  <a:cubicBezTo>
                    <a:pt x="48" y="1"/>
                    <a:pt x="52" y="0"/>
                    <a:pt x="83" y="1"/>
                  </a:cubicBezTo>
                  <a:cubicBezTo>
                    <a:pt x="102" y="2"/>
                    <a:pt x="104" y="3"/>
                    <a:pt x="109" y="13"/>
                  </a:cubicBezTo>
                  <a:cubicBezTo>
                    <a:pt x="113" y="24"/>
                    <a:pt x="113" y="27"/>
                    <a:pt x="101" y="45"/>
                  </a:cubicBezTo>
                  <a:cubicBezTo>
                    <a:pt x="84" y="71"/>
                    <a:pt x="61" y="87"/>
                    <a:pt x="34" y="89"/>
                  </a:cubicBezTo>
                  <a:cubicBezTo>
                    <a:pt x="16" y="90"/>
                    <a:pt x="13" y="89"/>
                    <a:pt x="9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8">
              <a:extLst>
                <a:ext uri="{FF2B5EF4-FFF2-40B4-BE49-F238E27FC236}">
                  <a16:creationId xmlns:a16="http://schemas.microsoft.com/office/drawing/2014/main" id="{DC5E12A9-0EE3-4CC4-9D82-5F0576E64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2625" y="2606675"/>
              <a:ext cx="282575" cy="258763"/>
            </a:xfrm>
            <a:custGeom>
              <a:avLst/>
              <a:gdLst>
                <a:gd name="T0" fmla="*/ 94 w 358"/>
                <a:gd name="T1" fmla="*/ 325 h 327"/>
                <a:gd name="T2" fmla="*/ 87 w 358"/>
                <a:gd name="T3" fmla="*/ 305 h 327"/>
                <a:gd name="T4" fmla="*/ 82 w 358"/>
                <a:gd name="T5" fmla="*/ 281 h 327"/>
                <a:gd name="T6" fmla="*/ 55 w 358"/>
                <a:gd name="T7" fmla="*/ 276 h 327"/>
                <a:gd name="T8" fmla="*/ 27 w 358"/>
                <a:gd name="T9" fmla="*/ 237 h 327"/>
                <a:gd name="T10" fmla="*/ 44 w 358"/>
                <a:gd name="T11" fmla="*/ 191 h 327"/>
                <a:gd name="T12" fmla="*/ 59 w 358"/>
                <a:gd name="T13" fmla="*/ 26 h 327"/>
                <a:gd name="T14" fmla="*/ 79 w 358"/>
                <a:gd name="T15" fmla="*/ 2 h 327"/>
                <a:gd name="T16" fmla="*/ 102 w 358"/>
                <a:gd name="T17" fmla="*/ 11 h 327"/>
                <a:gd name="T18" fmla="*/ 118 w 358"/>
                <a:gd name="T19" fmla="*/ 40 h 327"/>
                <a:gd name="T20" fmla="*/ 137 w 358"/>
                <a:gd name="T21" fmla="*/ 57 h 327"/>
                <a:gd name="T22" fmla="*/ 183 w 358"/>
                <a:gd name="T23" fmla="*/ 81 h 327"/>
                <a:gd name="T24" fmla="*/ 242 w 358"/>
                <a:gd name="T25" fmla="*/ 121 h 327"/>
                <a:gd name="T26" fmla="*/ 267 w 358"/>
                <a:gd name="T27" fmla="*/ 145 h 327"/>
                <a:gd name="T28" fmla="*/ 277 w 358"/>
                <a:gd name="T29" fmla="*/ 167 h 327"/>
                <a:gd name="T30" fmla="*/ 287 w 358"/>
                <a:gd name="T31" fmla="*/ 190 h 327"/>
                <a:gd name="T32" fmla="*/ 308 w 358"/>
                <a:gd name="T33" fmla="*/ 194 h 327"/>
                <a:gd name="T34" fmla="*/ 344 w 358"/>
                <a:gd name="T35" fmla="*/ 203 h 327"/>
                <a:gd name="T36" fmla="*/ 357 w 358"/>
                <a:gd name="T37" fmla="*/ 229 h 327"/>
                <a:gd name="T38" fmla="*/ 336 w 358"/>
                <a:gd name="T39" fmla="*/ 263 h 327"/>
                <a:gd name="T40" fmla="*/ 303 w 358"/>
                <a:gd name="T41" fmla="*/ 264 h 327"/>
                <a:gd name="T42" fmla="*/ 270 w 358"/>
                <a:gd name="T43" fmla="*/ 258 h 327"/>
                <a:gd name="T44" fmla="*/ 247 w 358"/>
                <a:gd name="T45" fmla="*/ 251 h 327"/>
                <a:gd name="T46" fmla="*/ 240 w 358"/>
                <a:gd name="T47" fmla="*/ 234 h 327"/>
                <a:gd name="T48" fmla="*/ 197 w 358"/>
                <a:gd name="T49" fmla="*/ 213 h 327"/>
                <a:gd name="T50" fmla="*/ 191 w 358"/>
                <a:gd name="T51" fmla="*/ 227 h 327"/>
                <a:gd name="T52" fmla="*/ 172 w 358"/>
                <a:gd name="T53" fmla="*/ 269 h 327"/>
                <a:gd name="T54" fmla="*/ 152 w 358"/>
                <a:gd name="T55" fmla="*/ 291 h 327"/>
                <a:gd name="T56" fmla="*/ 120 w 358"/>
                <a:gd name="T57" fmla="*/ 325 h 327"/>
                <a:gd name="T58" fmla="*/ 94 w 358"/>
                <a:gd name="T59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8" h="327">
                  <a:moveTo>
                    <a:pt x="94" y="325"/>
                  </a:moveTo>
                  <a:cubicBezTo>
                    <a:pt x="88" y="324"/>
                    <a:pt x="87" y="320"/>
                    <a:pt x="87" y="305"/>
                  </a:cubicBezTo>
                  <a:cubicBezTo>
                    <a:pt x="87" y="295"/>
                    <a:pt x="85" y="284"/>
                    <a:pt x="82" y="281"/>
                  </a:cubicBezTo>
                  <a:cubicBezTo>
                    <a:pt x="79" y="279"/>
                    <a:pt x="67" y="276"/>
                    <a:pt x="55" y="276"/>
                  </a:cubicBezTo>
                  <a:cubicBezTo>
                    <a:pt x="8" y="275"/>
                    <a:pt x="0" y="265"/>
                    <a:pt x="27" y="237"/>
                  </a:cubicBezTo>
                  <a:cubicBezTo>
                    <a:pt x="42" y="220"/>
                    <a:pt x="44" y="213"/>
                    <a:pt x="44" y="191"/>
                  </a:cubicBezTo>
                  <a:cubicBezTo>
                    <a:pt x="41" y="112"/>
                    <a:pt x="44" y="87"/>
                    <a:pt x="59" y="26"/>
                  </a:cubicBezTo>
                  <a:cubicBezTo>
                    <a:pt x="64" y="7"/>
                    <a:pt x="66" y="5"/>
                    <a:pt x="79" y="2"/>
                  </a:cubicBezTo>
                  <a:cubicBezTo>
                    <a:pt x="91" y="0"/>
                    <a:pt x="94" y="1"/>
                    <a:pt x="102" y="11"/>
                  </a:cubicBezTo>
                  <a:cubicBezTo>
                    <a:pt x="107" y="17"/>
                    <a:pt x="114" y="30"/>
                    <a:pt x="118" y="40"/>
                  </a:cubicBezTo>
                  <a:cubicBezTo>
                    <a:pt x="124" y="54"/>
                    <a:pt x="127" y="57"/>
                    <a:pt x="137" y="57"/>
                  </a:cubicBezTo>
                  <a:cubicBezTo>
                    <a:pt x="145" y="57"/>
                    <a:pt x="160" y="65"/>
                    <a:pt x="183" y="81"/>
                  </a:cubicBezTo>
                  <a:cubicBezTo>
                    <a:pt x="201" y="94"/>
                    <a:pt x="228" y="112"/>
                    <a:pt x="242" y="121"/>
                  </a:cubicBezTo>
                  <a:cubicBezTo>
                    <a:pt x="255" y="131"/>
                    <a:pt x="267" y="141"/>
                    <a:pt x="267" y="145"/>
                  </a:cubicBezTo>
                  <a:cubicBezTo>
                    <a:pt x="267" y="148"/>
                    <a:pt x="271" y="158"/>
                    <a:pt x="277" y="167"/>
                  </a:cubicBezTo>
                  <a:cubicBezTo>
                    <a:pt x="282" y="175"/>
                    <a:pt x="287" y="186"/>
                    <a:pt x="287" y="190"/>
                  </a:cubicBezTo>
                  <a:cubicBezTo>
                    <a:pt x="287" y="196"/>
                    <a:pt x="290" y="196"/>
                    <a:pt x="308" y="194"/>
                  </a:cubicBezTo>
                  <a:cubicBezTo>
                    <a:pt x="327" y="192"/>
                    <a:pt x="330" y="193"/>
                    <a:pt x="344" y="203"/>
                  </a:cubicBezTo>
                  <a:cubicBezTo>
                    <a:pt x="356" y="213"/>
                    <a:pt x="358" y="216"/>
                    <a:pt x="357" y="229"/>
                  </a:cubicBezTo>
                  <a:cubicBezTo>
                    <a:pt x="355" y="249"/>
                    <a:pt x="352" y="254"/>
                    <a:pt x="336" y="263"/>
                  </a:cubicBezTo>
                  <a:cubicBezTo>
                    <a:pt x="321" y="271"/>
                    <a:pt x="321" y="271"/>
                    <a:pt x="303" y="264"/>
                  </a:cubicBezTo>
                  <a:cubicBezTo>
                    <a:pt x="291" y="259"/>
                    <a:pt x="280" y="257"/>
                    <a:pt x="270" y="258"/>
                  </a:cubicBezTo>
                  <a:cubicBezTo>
                    <a:pt x="259" y="260"/>
                    <a:pt x="254" y="258"/>
                    <a:pt x="247" y="251"/>
                  </a:cubicBezTo>
                  <a:cubicBezTo>
                    <a:pt x="242" y="246"/>
                    <a:pt x="239" y="238"/>
                    <a:pt x="240" y="234"/>
                  </a:cubicBezTo>
                  <a:cubicBezTo>
                    <a:pt x="241" y="224"/>
                    <a:pt x="205" y="205"/>
                    <a:pt x="197" y="213"/>
                  </a:cubicBezTo>
                  <a:cubicBezTo>
                    <a:pt x="194" y="215"/>
                    <a:pt x="191" y="222"/>
                    <a:pt x="191" y="227"/>
                  </a:cubicBezTo>
                  <a:cubicBezTo>
                    <a:pt x="191" y="241"/>
                    <a:pt x="184" y="257"/>
                    <a:pt x="172" y="269"/>
                  </a:cubicBezTo>
                  <a:cubicBezTo>
                    <a:pt x="166" y="275"/>
                    <a:pt x="157" y="285"/>
                    <a:pt x="152" y="291"/>
                  </a:cubicBezTo>
                  <a:cubicBezTo>
                    <a:pt x="139" y="308"/>
                    <a:pt x="124" y="324"/>
                    <a:pt x="120" y="325"/>
                  </a:cubicBezTo>
                  <a:cubicBezTo>
                    <a:pt x="110" y="327"/>
                    <a:pt x="100" y="327"/>
                    <a:pt x="94" y="3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99">
              <a:extLst>
                <a:ext uri="{FF2B5EF4-FFF2-40B4-BE49-F238E27FC236}">
                  <a16:creationId xmlns:a16="http://schemas.microsoft.com/office/drawing/2014/main" id="{E9F1D63D-135E-4E7F-AB63-C11C2545A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1766888"/>
              <a:ext cx="601663" cy="1090613"/>
            </a:xfrm>
            <a:custGeom>
              <a:avLst/>
              <a:gdLst>
                <a:gd name="T0" fmla="*/ 744 w 758"/>
                <a:gd name="T1" fmla="*/ 1369 h 1375"/>
                <a:gd name="T2" fmla="*/ 696 w 758"/>
                <a:gd name="T3" fmla="*/ 1346 h 1375"/>
                <a:gd name="T4" fmla="*/ 591 w 758"/>
                <a:gd name="T5" fmla="*/ 1293 h 1375"/>
                <a:gd name="T6" fmla="*/ 475 w 758"/>
                <a:gd name="T7" fmla="*/ 1231 h 1375"/>
                <a:gd name="T8" fmla="*/ 119 w 758"/>
                <a:gd name="T9" fmla="*/ 1012 h 1375"/>
                <a:gd name="T10" fmla="*/ 56 w 758"/>
                <a:gd name="T11" fmla="*/ 963 h 1375"/>
                <a:gd name="T12" fmla="*/ 81 w 758"/>
                <a:gd name="T13" fmla="*/ 923 h 1375"/>
                <a:gd name="T14" fmla="*/ 45 w 758"/>
                <a:gd name="T15" fmla="*/ 892 h 1375"/>
                <a:gd name="T16" fmla="*/ 31 w 758"/>
                <a:gd name="T17" fmla="*/ 883 h 1375"/>
                <a:gd name="T18" fmla="*/ 25 w 758"/>
                <a:gd name="T19" fmla="*/ 876 h 1375"/>
                <a:gd name="T20" fmla="*/ 2 w 758"/>
                <a:gd name="T21" fmla="*/ 863 h 1375"/>
                <a:gd name="T22" fmla="*/ 39 w 758"/>
                <a:gd name="T23" fmla="*/ 796 h 1375"/>
                <a:gd name="T24" fmla="*/ 274 w 758"/>
                <a:gd name="T25" fmla="*/ 448 h 1375"/>
                <a:gd name="T26" fmla="*/ 527 w 758"/>
                <a:gd name="T27" fmla="*/ 73 h 1375"/>
                <a:gd name="T28" fmla="*/ 576 w 758"/>
                <a:gd name="T29" fmla="*/ 0 h 1375"/>
                <a:gd name="T30" fmla="*/ 589 w 758"/>
                <a:gd name="T31" fmla="*/ 5 h 1375"/>
                <a:gd name="T32" fmla="*/ 626 w 758"/>
                <a:gd name="T33" fmla="*/ 48 h 1375"/>
                <a:gd name="T34" fmla="*/ 638 w 758"/>
                <a:gd name="T35" fmla="*/ 90 h 1375"/>
                <a:gd name="T36" fmla="*/ 650 w 758"/>
                <a:gd name="T37" fmla="*/ 124 h 1375"/>
                <a:gd name="T38" fmla="*/ 669 w 758"/>
                <a:gd name="T39" fmla="*/ 153 h 1375"/>
                <a:gd name="T40" fmla="*/ 679 w 758"/>
                <a:gd name="T41" fmla="*/ 175 h 1375"/>
                <a:gd name="T42" fmla="*/ 621 w 758"/>
                <a:gd name="T43" fmla="*/ 270 h 1375"/>
                <a:gd name="T44" fmla="*/ 606 w 758"/>
                <a:gd name="T45" fmla="*/ 308 h 1375"/>
                <a:gd name="T46" fmla="*/ 590 w 758"/>
                <a:gd name="T47" fmla="*/ 348 h 1375"/>
                <a:gd name="T48" fmla="*/ 614 w 758"/>
                <a:gd name="T49" fmla="*/ 412 h 1375"/>
                <a:gd name="T50" fmla="*/ 652 w 758"/>
                <a:gd name="T51" fmla="*/ 450 h 1375"/>
                <a:gd name="T52" fmla="*/ 637 w 758"/>
                <a:gd name="T53" fmla="*/ 487 h 1375"/>
                <a:gd name="T54" fmla="*/ 621 w 758"/>
                <a:gd name="T55" fmla="*/ 536 h 1375"/>
                <a:gd name="T56" fmla="*/ 634 w 758"/>
                <a:gd name="T57" fmla="*/ 569 h 1375"/>
                <a:gd name="T58" fmla="*/ 644 w 758"/>
                <a:gd name="T59" fmla="*/ 624 h 1375"/>
                <a:gd name="T60" fmla="*/ 632 w 758"/>
                <a:gd name="T61" fmla="*/ 629 h 1375"/>
                <a:gd name="T62" fmla="*/ 608 w 758"/>
                <a:gd name="T63" fmla="*/ 659 h 1375"/>
                <a:gd name="T64" fmla="*/ 600 w 758"/>
                <a:gd name="T65" fmla="*/ 681 h 1375"/>
                <a:gd name="T66" fmla="*/ 605 w 758"/>
                <a:gd name="T67" fmla="*/ 719 h 1375"/>
                <a:gd name="T68" fmla="*/ 610 w 758"/>
                <a:gd name="T69" fmla="*/ 740 h 1375"/>
                <a:gd name="T70" fmla="*/ 617 w 758"/>
                <a:gd name="T71" fmla="*/ 769 h 1375"/>
                <a:gd name="T72" fmla="*/ 626 w 758"/>
                <a:gd name="T73" fmla="*/ 803 h 1375"/>
                <a:gd name="T74" fmla="*/ 634 w 758"/>
                <a:gd name="T75" fmla="*/ 839 h 1375"/>
                <a:gd name="T76" fmla="*/ 632 w 758"/>
                <a:gd name="T77" fmla="*/ 881 h 1375"/>
                <a:gd name="T78" fmla="*/ 614 w 758"/>
                <a:gd name="T79" fmla="*/ 984 h 1375"/>
                <a:gd name="T80" fmla="*/ 607 w 758"/>
                <a:gd name="T81" fmla="*/ 1027 h 1375"/>
                <a:gd name="T82" fmla="*/ 613 w 758"/>
                <a:gd name="T83" fmla="*/ 1051 h 1375"/>
                <a:gd name="T84" fmla="*/ 638 w 758"/>
                <a:gd name="T85" fmla="*/ 1104 h 1375"/>
                <a:gd name="T86" fmla="*/ 656 w 758"/>
                <a:gd name="T87" fmla="*/ 1150 h 1375"/>
                <a:gd name="T88" fmla="*/ 662 w 758"/>
                <a:gd name="T89" fmla="*/ 1173 h 1375"/>
                <a:gd name="T90" fmla="*/ 655 w 758"/>
                <a:gd name="T91" fmla="*/ 1194 h 1375"/>
                <a:gd name="T92" fmla="*/ 650 w 758"/>
                <a:gd name="T93" fmla="*/ 1225 h 1375"/>
                <a:gd name="T94" fmla="*/ 684 w 758"/>
                <a:gd name="T95" fmla="*/ 1258 h 1375"/>
                <a:gd name="T96" fmla="*/ 721 w 758"/>
                <a:gd name="T97" fmla="*/ 1279 h 1375"/>
                <a:gd name="T98" fmla="*/ 747 w 758"/>
                <a:gd name="T99" fmla="*/ 1289 h 1375"/>
                <a:gd name="T100" fmla="*/ 758 w 758"/>
                <a:gd name="T101" fmla="*/ 1290 h 1375"/>
                <a:gd name="T102" fmla="*/ 757 w 758"/>
                <a:gd name="T103" fmla="*/ 1331 h 1375"/>
                <a:gd name="T104" fmla="*/ 755 w 758"/>
                <a:gd name="T105" fmla="*/ 1374 h 1375"/>
                <a:gd name="T106" fmla="*/ 744 w 758"/>
                <a:gd name="T107" fmla="*/ 1369 h 1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8" h="1375">
                  <a:moveTo>
                    <a:pt x="744" y="1369"/>
                  </a:moveTo>
                  <a:cubicBezTo>
                    <a:pt x="738" y="1366"/>
                    <a:pt x="717" y="1355"/>
                    <a:pt x="696" y="1346"/>
                  </a:cubicBezTo>
                  <a:cubicBezTo>
                    <a:pt x="675" y="1336"/>
                    <a:pt x="628" y="1312"/>
                    <a:pt x="591" y="1293"/>
                  </a:cubicBezTo>
                  <a:cubicBezTo>
                    <a:pt x="555" y="1273"/>
                    <a:pt x="503" y="1246"/>
                    <a:pt x="475" y="1231"/>
                  </a:cubicBezTo>
                  <a:cubicBezTo>
                    <a:pt x="412" y="1198"/>
                    <a:pt x="264" y="1107"/>
                    <a:pt x="119" y="1012"/>
                  </a:cubicBezTo>
                  <a:cubicBezTo>
                    <a:pt x="75" y="983"/>
                    <a:pt x="56" y="968"/>
                    <a:pt x="56" y="963"/>
                  </a:cubicBezTo>
                  <a:cubicBezTo>
                    <a:pt x="56" y="953"/>
                    <a:pt x="68" y="934"/>
                    <a:pt x="81" y="923"/>
                  </a:cubicBezTo>
                  <a:cubicBezTo>
                    <a:pt x="104" y="905"/>
                    <a:pt x="91" y="893"/>
                    <a:pt x="45" y="892"/>
                  </a:cubicBezTo>
                  <a:cubicBezTo>
                    <a:pt x="36" y="892"/>
                    <a:pt x="32" y="889"/>
                    <a:pt x="31" y="883"/>
                  </a:cubicBezTo>
                  <a:cubicBezTo>
                    <a:pt x="29" y="879"/>
                    <a:pt x="27" y="876"/>
                    <a:pt x="25" y="876"/>
                  </a:cubicBezTo>
                  <a:cubicBezTo>
                    <a:pt x="18" y="878"/>
                    <a:pt x="4" y="871"/>
                    <a:pt x="2" y="863"/>
                  </a:cubicBezTo>
                  <a:cubicBezTo>
                    <a:pt x="0" y="857"/>
                    <a:pt x="9" y="840"/>
                    <a:pt x="39" y="796"/>
                  </a:cubicBezTo>
                  <a:cubicBezTo>
                    <a:pt x="94" y="715"/>
                    <a:pt x="196" y="564"/>
                    <a:pt x="274" y="448"/>
                  </a:cubicBezTo>
                  <a:cubicBezTo>
                    <a:pt x="337" y="355"/>
                    <a:pt x="418" y="235"/>
                    <a:pt x="527" y="73"/>
                  </a:cubicBezTo>
                  <a:cubicBezTo>
                    <a:pt x="576" y="0"/>
                    <a:pt x="576" y="0"/>
                    <a:pt x="576" y="0"/>
                  </a:cubicBezTo>
                  <a:cubicBezTo>
                    <a:pt x="589" y="5"/>
                    <a:pt x="589" y="5"/>
                    <a:pt x="589" y="5"/>
                  </a:cubicBezTo>
                  <a:cubicBezTo>
                    <a:pt x="615" y="14"/>
                    <a:pt x="623" y="23"/>
                    <a:pt x="626" y="48"/>
                  </a:cubicBezTo>
                  <a:cubicBezTo>
                    <a:pt x="627" y="61"/>
                    <a:pt x="633" y="80"/>
                    <a:pt x="638" y="90"/>
                  </a:cubicBezTo>
                  <a:cubicBezTo>
                    <a:pt x="643" y="100"/>
                    <a:pt x="648" y="116"/>
                    <a:pt x="650" y="124"/>
                  </a:cubicBezTo>
                  <a:cubicBezTo>
                    <a:pt x="652" y="135"/>
                    <a:pt x="657" y="143"/>
                    <a:pt x="669" y="153"/>
                  </a:cubicBezTo>
                  <a:cubicBezTo>
                    <a:pt x="684" y="166"/>
                    <a:pt x="685" y="168"/>
                    <a:pt x="679" y="175"/>
                  </a:cubicBezTo>
                  <a:cubicBezTo>
                    <a:pt x="671" y="184"/>
                    <a:pt x="630" y="250"/>
                    <a:pt x="621" y="270"/>
                  </a:cubicBezTo>
                  <a:cubicBezTo>
                    <a:pt x="616" y="278"/>
                    <a:pt x="610" y="295"/>
                    <a:pt x="606" y="308"/>
                  </a:cubicBezTo>
                  <a:cubicBezTo>
                    <a:pt x="602" y="320"/>
                    <a:pt x="595" y="338"/>
                    <a:pt x="590" y="348"/>
                  </a:cubicBezTo>
                  <a:cubicBezTo>
                    <a:pt x="572" y="383"/>
                    <a:pt x="571" y="380"/>
                    <a:pt x="614" y="412"/>
                  </a:cubicBezTo>
                  <a:cubicBezTo>
                    <a:pt x="643" y="434"/>
                    <a:pt x="652" y="443"/>
                    <a:pt x="652" y="450"/>
                  </a:cubicBezTo>
                  <a:cubicBezTo>
                    <a:pt x="652" y="455"/>
                    <a:pt x="645" y="471"/>
                    <a:pt x="637" y="487"/>
                  </a:cubicBezTo>
                  <a:cubicBezTo>
                    <a:pt x="628" y="504"/>
                    <a:pt x="622" y="522"/>
                    <a:pt x="621" y="536"/>
                  </a:cubicBezTo>
                  <a:cubicBezTo>
                    <a:pt x="619" y="558"/>
                    <a:pt x="619" y="558"/>
                    <a:pt x="634" y="569"/>
                  </a:cubicBezTo>
                  <a:cubicBezTo>
                    <a:pt x="649" y="581"/>
                    <a:pt x="649" y="578"/>
                    <a:pt x="644" y="624"/>
                  </a:cubicBezTo>
                  <a:cubicBezTo>
                    <a:pt x="644" y="626"/>
                    <a:pt x="639" y="628"/>
                    <a:pt x="632" y="629"/>
                  </a:cubicBezTo>
                  <a:cubicBezTo>
                    <a:pt x="619" y="632"/>
                    <a:pt x="608" y="646"/>
                    <a:pt x="608" y="659"/>
                  </a:cubicBezTo>
                  <a:cubicBezTo>
                    <a:pt x="608" y="664"/>
                    <a:pt x="604" y="673"/>
                    <a:pt x="600" y="681"/>
                  </a:cubicBezTo>
                  <a:cubicBezTo>
                    <a:pt x="591" y="696"/>
                    <a:pt x="593" y="709"/>
                    <a:pt x="605" y="719"/>
                  </a:cubicBezTo>
                  <a:cubicBezTo>
                    <a:pt x="610" y="723"/>
                    <a:pt x="611" y="729"/>
                    <a:pt x="610" y="740"/>
                  </a:cubicBezTo>
                  <a:cubicBezTo>
                    <a:pt x="608" y="752"/>
                    <a:pt x="610" y="759"/>
                    <a:pt x="617" y="769"/>
                  </a:cubicBezTo>
                  <a:cubicBezTo>
                    <a:pt x="623" y="778"/>
                    <a:pt x="626" y="787"/>
                    <a:pt x="626" y="803"/>
                  </a:cubicBezTo>
                  <a:cubicBezTo>
                    <a:pt x="626" y="816"/>
                    <a:pt x="630" y="832"/>
                    <a:pt x="634" y="839"/>
                  </a:cubicBezTo>
                  <a:cubicBezTo>
                    <a:pt x="640" y="852"/>
                    <a:pt x="640" y="854"/>
                    <a:pt x="632" y="881"/>
                  </a:cubicBezTo>
                  <a:cubicBezTo>
                    <a:pt x="622" y="917"/>
                    <a:pt x="617" y="946"/>
                    <a:pt x="614" y="984"/>
                  </a:cubicBezTo>
                  <a:cubicBezTo>
                    <a:pt x="613" y="1001"/>
                    <a:pt x="610" y="1020"/>
                    <a:pt x="607" y="1027"/>
                  </a:cubicBezTo>
                  <a:cubicBezTo>
                    <a:pt x="603" y="1039"/>
                    <a:pt x="604" y="1041"/>
                    <a:pt x="613" y="1051"/>
                  </a:cubicBezTo>
                  <a:cubicBezTo>
                    <a:pt x="626" y="1065"/>
                    <a:pt x="630" y="1073"/>
                    <a:pt x="638" y="1104"/>
                  </a:cubicBezTo>
                  <a:cubicBezTo>
                    <a:pt x="641" y="1118"/>
                    <a:pt x="649" y="1139"/>
                    <a:pt x="656" y="1150"/>
                  </a:cubicBezTo>
                  <a:cubicBezTo>
                    <a:pt x="664" y="1165"/>
                    <a:pt x="665" y="1172"/>
                    <a:pt x="662" y="1173"/>
                  </a:cubicBezTo>
                  <a:cubicBezTo>
                    <a:pt x="659" y="1174"/>
                    <a:pt x="656" y="1184"/>
                    <a:pt x="655" y="1194"/>
                  </a:cubicBezTo>
                  <a:cubicBezTo>
                    <a:pt x="653" y="1205"/>
                    <a:pt x="651" y="1219"/>
                    <a:pt x="650" y="1225"/>
                  </a:cubicBezTo>
                  <a:cubicBezTo>
                    <a:pt x="646" y="1238"/>
                    <a:pt x="651" y="1243"/>
                    <a:pt x="684" y="1258"/>
                  </a:cubicBezTo>
                  <a:cubicBezTo>
                    <a:pt x="696" y="1263"/>
                    <a:pt x="713" y="1273"/>
                    <a:pt x="721" y="1279"/>
                  </a:cubicBezTo>
                  <a:cubicBezTo>
                    <a:pt x="730" y="1284"/>
                    <a:pt x="741" y="1289"/>
                    <a:pt x="747" y="1289"/>
                  </a:cubicBezTo>
                  <a:cubicBezTo>
                    <a:pt x="758" y="1290"/>
                    <a:pt x="758" y="1290"/>
                    <a:pt x="758" y="1290"/>
                  </a:cubicBezTo>
                  <a:cubicBezTo>
                    <a:pt x="757" y="1331"/>
                    <a:pt x="757" y="1331"/>
                    <a:pt x="757" y="1331"/>
                  </a:cubicBezTo>
                  <a:cubicBezTo>
                    <a:pt x="756" y="1354"/>
                    <a:pt x="755" y="1374"/>
                    <a:pt x="755" y="1374"/>
                  </a:cubicBezTo>
                  <a:cubicBezTo>
                    <a:pt x="754" y="1375"/>
                    <a:pt x="749" y="1372"/>
                    <a:pt x="744" y="13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00">
              <a:extLst>
                <a:ext uri="{FF2B5EF4-FFF2-40B4-BE49-F238E27FC236}">
                  <a16:creationId xmlns:a16="http://schemas.microsoft.com/office/drawing/2014/main" id="{FBBA3EC4-FC4B-4C85-9FC4-BCB1BE77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4675" y="1822450"/>
              <a:ext cx="1023938" cy="1020763"/>
            </a:xfrm>
            <a:custGeom>
              <a:avLst/>
              <a:gdLst>
                <a:gd name="T0" fmla="*/ 1070 w 1292"/>
                <a:gd name="T1" fmla="*/ 1274 h 1288"/>
                <a:gd name="T2" fmla="*/ 940 w 1292"/>
                <a:gd name="T3" fmla="*/ 1225 h 1288"/>
                <a:gd name="T4" fmla="*/ 911 w 1292"/>
                <a:gd name="T5" fmla="*/ 1166 h 1288"/>
                <a:gd name="T6" fmla="*/ 837 w 1292"/>
                <a:gd name="T7" fmla="*/ 1122 h 1288"/>
                <a:gd name="T8" fmla="*/ 730 w 1292"/>
                <a:gd name="T9" fmla="*/ 1106 h 1288"/>
                <a:gd name="T10" fmla="*/ 572 w 1292"/>
                <a:gd name="T11" fmla="*/ 1080 h 1288"/>
                <a:gd name="T12" fmla="*/ 602 w 1292"/>
                <a:gd name="T13" fmla="*/ 1002 h 1288"/>
                <a:gd name="T14" fmla="*/ 763 w 1292"/>
                <a:gd name="T15" fmla="*/ 966 h 1288"/>
                <a:gd name="T16" fmla="*/ 746 w 1292"/>
                <a:gd name="T17" fmla="*/ 920 h 1288"/>
                <a:gd name="T18" fmla="*/ 766 w 1292"/>
                <a:gd name="T19" fmla="*/ 815 h 1288"/>
                <a:gd name="T20" fmla="*/ 729 w 1292"/>
                <a:gd name="T21" fmla="*/ 665 h 1288"/>
                <a:gd name="T22" fmla="*/ 660 w 1292"/>
                <a:gd name="T23" fmla="*/ 594 h 1288"/>
                <a:gd name="T24" fmla="*/ 604 w 1292"/>
                <a:gd name="T25" fmla="*/ 601 h 1288"/>
                <a:gd name="T26" fmla="*/ 601 w 1292"/>
                <a:gd name="T27" fmla="*/ 552 h 1288"/>
                <a:gd name="T28" fmla="*/ 555 w 1292"/>
                <a:gd name="T29" fmla="*/ 527 h 1288"/>
                <a:gd name="T30" fmla="*/ 483 w 1292"/>
                <a:gd name="T31" fmla="*/ 476 h 1288"/>
                <a:gd name="T32" fmla="*/ 374 w 1292"/>
                <a:gd name="T33" fmla="*/ 491 h 1288"/>
                <a:gd name="T34" fmla="*/ 239 w 1292"/>
                <a:gd name="T35" fmla="*/ 500 h 1288"/>
                <a:gd name="T36" fmla="*/ 128 w 1292"/>
                <a:gd name="T37" fmla="*/ 465 h 1288"/>
                <a:gd name="T38" fmla="*/ 37 w 1292"/>
                <a:gd name="T39" fmla="*/ 380 h 1288"/>
                <a:gd name="T40" fmla="*/ 33 w 1292"/>
                <a:gd name="T41" fmla="*/ 358 h 1288"/>
                <a:gd name="T42" fmla="*/ 25 w 1292"/>
                <a:gd name="T43" fmla="*/ 141 h 1288"/>
                <a:gd name="T44" fmla="*/ 181 w 1292"/>
                <a:gd name="T45" fmla="*/ 58 h 1288"/>
                <a:gd name="T46" fmla="*/ 142 w 1292"/>
                <a:gd name="T47" fmla="*/ 171 h 1288"/>
                <a:gd name="T48" fmla="*/ 169 w 1292"/>
                <a:gd name="T49" fmla="*/ 231 h 1288"/>
                <a:gd name="T50" fmla="*/ 165 w 1292"/>
                <a:gd name="T51" fmla="*/ 152 h 1288"/>
                <a:gd name="T52" fmla="*/ 191 w 1292"/>
                <a:gd name="T53" fmla="*/ 106 h 1288"/>
                <a:gd name="T54" fmla="*/ 310 w 1292"/>
                <a:gd name="T55" fmla="*/ 18 h 1288"/>
                <a:gd name="T56" fmla="*/ 396 w 1292"/>
                <a:gd name="T57" fmla="*/ 174 h 1288"/>
                <a:gd name="T58" fmla="*/ 481 w 1292"/>
                <a:gd name="T59" fmla="*/ 118 h 1288"/>
                <a:gd name="T60" fmla="*/ 577 w 1292"/>
                <a:gd name="T61" fmla="*/ 158 h 1288"/>
                <a:gd name="T62" fmla="*/ 615 w 1292"/>
                <a:gd name="T63" fmla="*/ 214 h 1288"/>
                <a:gd name="T64" fmla="*/ 673 w 1292"/>
                <a:gd name="T65" fmla="*/ 230 h 1288"/>
                <a:gd name="T66" fmla="*/ 763 w 1292"/>
                <a:gd name="T67" fmla="*/ 280 h 1288"/>
                <a:gd name="T68" fmla="*/ 854 w 1292"/>
                <a:gd name="T69" fmla="*/ 314 h 1288"/>
                <a:gd name="T70" fmla="*/ 880 w 1292"/>
                <a:gd name="T71" fmla="*/ 357 h 1288"/>
                <a:gd name="T72" fmla="*/ 965 w 1292"/>
                <a:gd name="T73" fmla="*/ 439 h 1288"/>
                <a:gd name="T74" fmla="*/ 973 w 1292"/>
                <a:gd name="T75" fmla="*/ 480 h 1288"/>
                <a:gd name="T76" fmla="*/ 937 w 1292"/>
                <a:gd name="T77" fmla="*/ 538 h 1288"/>
                <a:gd name="T78" fmla="*/ 1027 w 1292"/>
                <a:gd name="T79" fmla="*/ 591 h 1288"/>
                <a:gd name="T80" fmla="*/ 1107 w 1292"/>
                <a:gd name="T81" fmla="*/ 597 h 1288"/>
                <a:gd name="T82" fmla="*/ 1188 w 1292"/>
                <a:gd name="T83" fmla="*/ 643 h 1288"/>
                <a:gd name="T84" fmla="*/ 1231 w 1292"/>
                <a:gd name="T85" fmla="*/ 666 h 1288"/>
                <a:gd name="T86" fmla="*/ 1290 w 1292"/>
                <a:gd name="T87" fmla="*/ 694 h 1288"/>
                <a:gd name="T88" fmla="*/ 1280 w 1292"/>
                <a:gd name="T89" fmla="*/ 775 h 1288"/>
                <a:gd name="T90" fmla="*/ 1245 w 1292"/>
                <a:gd name="T91" fmla="*/ 847 h 1288"/>
                <a:gd name="T92" fmla="*/ 1224 w 1292"/>
                <a:gd name="T93" fmla="*/ 910 h 1288"/>
                <a:gd name="T94" fmla="*/ 1105 w 1292"/>
                <a:gd name="T95" fmla="*/ 822 h 1288"/>
                <a:gd name="T96" fmla="*/ 1040 w 1292"/>
                <a:gd name="T97" fmla="*/ 809 h 1288"/>
                <a:gd name="T98" fmla="*/ 1040 w 1292"/>
                <a:gd name="T99" fmla="*/ 864 h 1288"/>
                <a:gd name="T100" fmla="*/ 1073 w 1292"/>
                <a:gd name="T101" fmla="*/ 897 h 1288"/>
                <a:gd name="T102" fmla="*/ 1176 w 1292"/>
                <a:gd name="T103" fmla="*/ 967 h 1288"/>
                <a:gd name="T104" fmla="*/ 1243 w 1292"/>
                <a:gd name="T105" fmla="*/ 1046 h 1288"/>
                <a:gd name="T106" fmla="*/ 1266 w 1292"/>
                <a:gd name="T107" fmla="*/ 1188 h 1288"/>
                <a:gd name="T108" fmla="*/ 1058 w 1292"/>
                <a:gd name="T109" fmla="*/ 1117 h 1288"/>
                <a:gd name="T110" fmla="*/ 1122 w 1292"/>
                <a:gd name="T111" fmla="*/ 1172 h 1288"/>
                <a:gd name="T112" fmla="*/ 1238 w 1292"/>
                <a:gd name="T113" fmla="*/ 1264 h 1288"/>
                <a:gd name="T114" fmla="*/ 1190 w 1292"/>
                <a:gd name="T115" fmla="*/ 1287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2" h="1288">
                  <a:moveTo>
                    <a:pt x="1190" y="1287"/>
                  </a:moveTo>
                  <a:cubicBezTo>
                    <a:pt x="1189" y="1286"/>
                    <a:pt x="1164" y="1285"/>
                    <a:pt x="1133" y="1284"/>
                  </a:cubicBezTo>
                  <a:cubicBezTo>
                    <a:pt x="1090" y="1282"/>
                    <a:pt x="1077" y="1280"/>
                    <a:pt x="1070" y="1274"/>
                  </a:cubicBezTo>
                  <a:cubicBezTo>
                    <a:pt x="1065" y="1271"/>
                    <a:pt x="1056" y="1263"/>
                    <a:pt x="1049" y="1257"/>
                  </a:cubicBezTo>
                  <a:cubicBezTo>
                    <a:pt x="1038" y="1248"/>
                    <a:pt x="1033" y="1246"/>
                    <a:pt x="1017" y="1247"/>
                  </a:cubicBezTo>
                  <a:cubicBezTo>
                    <a:pt x="995" y="1248"/>
                    <a:pt x="982" y="1245"/>
                    <a:pt x="940" y="1225"/>
                  </a:cubicBezTo>
                  <a:cubicBezTo>
                    <a:pt x="915" y="1213"/>
                    <a:pt x="911" y="1210"/>
                    <a:pt x="906" y="1196"/>
                  </a:cubicBezTo>
                  <a:cubicBezTo>
                    <a:pt x="902" y="1183"/>
                    <a:pt x="902" y="1180"/>
                    <a:pt x="908" y="1177"/>
                  </a:cubicBezTo>
                  <a:cubicBezTo>
                    <a:pt x="915" y="1173"/>
                    <a:pt x="917" y="1166"/>
                    <a:pt x="911" y="1166"/>
                  </a:cubicBezTo>
                  <a:cubicBezTo>
                    <a:pt x="908" y="1166"/>
                    <a:pt x="898" y="1159"/>
                    <a:pt x="887" y="1152"/>
                  </a:cubicBezTo>
                  <a:cubicBezTo>
                    <a:pt x="876" y="1144"/>
                    <a:pt x="861" y="1137"/>
                    <a:pt x="855" y="1136"/>
                  </a:cubicBezTo>
                  <a:cubicBezTo>
                    <a:pt x="847" y="1134"/>
                    <a:pt x="840" y="1129"/>
                    <a:pt x="837" y="1122"/>
                  </a:cubicBezTo>
                  <a:cubicBezTo>
                    <a:pt x="828" y="1104"/>
                    <a:pt x="808" y="1092"/>
                    <a:pt x="785" y="1090"/>
                  </a:cubicBezTo>
                  <a:cubicBezTo>
                    <a:pt x="768" y="1088"/>
                    <a:pt x="764" y="1089"/>
                    <a:pt x="756" y="1097"/>
                  </a:cubicBezTo>
                  <a:cubicBezTo>
                    <a:pt x="750" y="1103"/>
                    <a:pt x="742" y="1106"/>
                    <a:pt x="730" y="1106"/>
                  </a:cubicBezTo>
                  <a:cubicBezTo>
                    <a:pt x="715" y="1106"/>
                    <a:pt x="710" y="1108"/>
                    <a:pt x="695" y="1122"/>
                  </a:cubicBezTo>
                  <a:cubicBezTo>
                    <a:pt x="677" y="1138"/>
                    <a:pt x="675" y="1139"/>
                    <a:pt x="633" y="1138"/>
                  </a:cubicBezTo>
                  <a:cubicBezTo>
                    <a:pt x="590" y="1136"/>
                    <a:pt x="577" y="1124"/>
                    <a:pt x="572" y="1080"/>
                  </a:cubicBezTo>
                  <a:cubicBezTo>
                    <a:pt x="570" y="1061"/>
                    <a:pt x="571" y="1059"/>
                    <a:pt x="582" y="1048"/>
                  </a:cubicBezTo>
                  <a:cubicBezTo>
                    <a:pt x="592" y="1039"/>
                    <a:pt x="595" y="1033"/>
                    <a:pt x="595" y="1021"/>
                  </a:cubicBezTo>
                  <a:cubicBezTo>
                    <a:pt x="595" y="1011"/>
                    <a:pt x="597" y="1005"/>
                    <a:pt x="602" y="1002"/>
                  </a:cubicBezTo>
                  <a:cubicBezTo>
                    <a:pt x="606" y="1000"/>
                    <a:pt x="630" y="998"/>
                    <a:pt x="656" y="998"/>
                  </a:cubicBezTo>
                  <a:cubicBezTo>
                    <a:pt x="699" y="997"/>
                    <a:pt x="705" y="996"/>
                    <a:pt x="716" y="988"/>
                  </a:cubicBezTo>
                  <a:cubicBezTo>
                    <a:pt x="734" y="975"/>
                    <a:pt x="753" y="966"/>
                    <a:pt x="763" y="966"/>
                  </a:cubicBezTo>
                  <a:cubicBezTo>
                    <a:pt x="770" y="966"/>
                    <a:pt x="771" y="964"/>
                    <a:pt x="769" y="957"/>
                  </a:cubicBezTo>
                  <a:cubicBezTo>
                    <a:pt x="766" y="946"/>
                    <a:pt x="764" y="937"/>
                    <a:pt x="763" y="933"/>
                  </a:cubicBezTo>
                  <a:cubicBezTo>
                    <a:pt x="763" y="932"/>
                    <a:pt x="755" y="926"/>
                    <a:pt x="746" y="920"/>
                  </a:cubicBezTo>
                  <a:cubicBezTo>
                    <a:pt x="731" y="909"/>
                    <a:pt x="730" y="908"/>
                    <a:pt x="732" y="893"/>
                  </a:cubicBezTo>
                  <a:cubicBezTo>
                    <a:pt x="733" y="885"/>
                    <a:pt x="737" y="873"/>
                    <a:pt x="740" y="867"/>
                  </a:cubicBezTo>
                  <a:cubicBezTo>
                    <a:pt x="743" y="861"/>
                    <a:pt x="755" y="837"/>
                    <a:pt x="766" y="815"/>
                  </a:cubicBezTo>
                  <a:cubicBezTo>
                    <a:pt x="787" y="774"/>
                    <a:pt x="787" y="774"/>
                    <a:pt x="787" y="774"/>
                  </a:cubicBezTo>
                  <a:cubicBezTo>
                    <a:pt x="779" y="746"/>
                    <a:pt x="779" y="746"/>
                    <a:pt x="779" y="746"/>
                  </a:cubicBezTo>
                  <a:cubicBezTo>
                    <a:pt x="772" y="719"/>
                    <a:pt x="748" y="682"/>
                    <a:pt x="729" y="665"/>
                  </a:cubicBezTo>
                  <a:cubicBezTo>
                    <a:pt x="725" y="662"/>
                    <a:pt x="717" y="653"/>
                    <a:pt x="712" y="645"/>
                  </a:cubicBezTo>
                  <a:cubicBezTo>
                    <a:pt x="707" y="636"/>
                    <a:pt x="694" y="625"/>
                    <a:pt x="683" y="619"/>
                  </a:cubicBezTo>
                  <a:cubicBezTo>
                    <a:pt x="667" y="610"/>
                    <a:pt x="662" y="605"/>
                    <a:pt x="660" y="594"/>
                  </a:cubicBezTo>
                  <a:cubicBezTo>
                    <a:pt x="657" y="581"/>
                    <a:pt x="655" y="580"/>
                    <a:pt x="645" y="581"/>
                  </a:cubicBezTo>
                  <a:cubicBezTo>
                    <a:pt x="638" y="582"/>
                    <a:pt x="630" y="585"/>
                    <a:pt x="627" y="587"/>
                  </a:cubicBezTo>
                  <a:cubicBezTo>
                    <a:pt x="623" y="590"/>
                    <a:pt x="613" y="596"/>
                    <a:pt x="604" y="601"/>
                  </a:cubicBezTo>
                  <a:cubicBezTo>
                    <a:pt x="590" y="608"/>
                    <a:pt x="587" y="608"/>
                    <a:pt x="583" y="604"/>
                  </a:cubicBezTo>
                  <a:cubicBezTo>
                    <a:pt x="576" y="596"/>
                    <a:pt x="582" y="581"/>
                    <a:pt x="596" y="569"/>
                  </a:cubicBezTo>
                  <a:cubicBezTo>
                    <a:pt x="608" y="558"/>
                    <a:pt x="608" y="558"/>
                    <a:pt x="601" y="552"/>
                  </a:cubicBezTo>
                  <a:cubicBezTo>
                    <a:pt x="591" y="544"/>
                    <a:pt x="585" y="544"/>
                    <a:pt x="570" y="552"/>
                  </a:cubicBezTo>
                  <a:cubicBezTo>
                    <a:pt x="555" y="560"/>
                    <a:pt x="547" y="557"/>
                    <a:pt x="547" y="542"/>
                  </a:cubicBezTo>
                  <a:cubicBezTo>
                    <a:pt x="547" y="535"/>
                    <a:pt x="549" y="530"/>
                    <a:pt x="555" y="527"/>
                  </a:cubicBezTo>
                  <a:cubicBezTo>
                    <a:pt x="562" y="524"/>
                    <a:pt x="562" y="522"/>
                    <a:pt x="544" y="505"/>
                  </a:cubicBezTo>
                  <a:cubicBezTo>
                    <a:pt x="511" y="473"/>
                    <a:pt x="493" y="459"/>
                    <a:pt x="488" y="460"/>
                  </a:cubicBezTo>
                  <a:cubicBezTo>
                    <a:pt x="485" y="461"/>
                    <a:pt x="483" y="468"/>
                    <a:pt x="483" y="476"/>
                  </a:cubicBezTo>
                  <a:cubicBezTo>
                    <a:pt x="483" y="490"/>
                    <a:pt x="483" y="490"/>
                    <a:pt x="483" y="490"/>
                  </a:cubicBezTo>
                  <a:cubicBezTo>
                    <a:pt x="442" y="490"/>
                    <a:pt x="442" y="490"/>
                    <a:pt x="442" y="490"/>
                  </a:cubicBezTo>
                  <a:cubicBezTo>
                    <a:pt x="419" y="491"/>
                    <a:pt x="389" y="491"/>
                    <a:pt x="374" y="491"/>
                  </a:cubicBezTo>
                  <a:cubicBezTo>
                    <a:pt x="352" y="490"/>
                    <a:pt x="348" y="491"/>
                    <a:pt x="348" y="497"/>
                  </a:cubicBezTo>
                  <a:cubicBezTo>
                    <a:pt x="349" y="503"/>
                    <a:pt x="344" y="503"/>
                    <a:pt x="315" y="503"/>
                  </a:cubicBezTo>
                  <a:cubicBezTo>
                    <a:pt x="296" y="503"/>
                    <a:pt x="262" y="501"/>
                    <a:pt x="239" y="500"/>
                  </a:cubicBezTo>
                  <a:cubicBezTo>
                    <a:pt x="213" y="498"/>
                    <a:pt x="191" y="498"/>
                    <a:pt x="182" y="501"/>
                  </a:cubicBezTo>
                  <a:cubicBezTo>
                    <a:pt x="165" y="505"/>
                    <a:pt x="151" y="497"/>
                    <a:pt x="145" y="477"/>
                  </a:cubicBezTo>
                  <a:cubicBezTo>
                    <a:pt x="141" y="465"/>
                    <a:pt x="138" y="464"/>
                    <a:pt x="128" y="465"/>
                  </a:cubicBezTo>
                  <a:cubicBezTo>
                    <a:pt x="81" y="469"/>
                    <a:pt x="79" y="468"/>
                    <a:pt x="67" y="460"/>
                  </a:cubicBezTo>
                  <a:cubicBezTo>
                    <a:pt x="40" y="440"/>
                    <a:pt x="19" y="409"/>
                    <a:pt x="19" y="390"/>
                  </a:cubicBezTo>
                  <a:cubicBezTo>
                    <a:pt x="19" y="384"/>
                    <a:pt x="23" y="382"/>
                    <a:pt x="37" y="380"/>
                  </a:cubicBezTo>
                  <a:cubicBezTo>
                    <a:pt x="48" y="379"/>
                    <a:pt x="63" y="378"/>
                    <a:pt x="72" y="378"/>
                  </a:cubicBezTo>
                  <a:cubicBezTo>
                    <a:pt x="86" y="378"/>
                    <a:pt x="88" y="377"/>
                    <a:pt x="83" y="372"/>
                  </a:cubicBezTo>
                  <a:cubicBezTo>
                    <a:pt x="74" y="364"/>
                    <a:pt x="52" y="358"/>
                    <a:pt x="33" y="358"/>
                  </a:cubicBezTo>
                  <a:cubicBezTo>
                    <a:pt x="20" y="358"/>
                    <a:pt x="15" y="356"/>
                    <a:pt x="13" y="351"/>
                  </a:cubicBezTo>
                  <a:cubicBezTo>
                    <a:pt x="6" y="333"/>
                    <a:pt x="0" y="300"/>
                    <a:pt x="1" y="283"/>
                  </a:cubicBezTo>
                  <a:cubicBezTo>
                    <a:pt x="6" y="200"/>
                    <a:pt x="8" y="191"/>
                    <a:pt x="25" y="141"/>
                  </a:cubicBezTo>
                  <a:cubicBezTo>
                    <a:pt x="50" y="68"/>
                    <a:pt x="68" y="34"/>
                    <a:pt x="91" y="21"/>
                  </a:cubicBezTo>
                  <a:cubicBezTo>
                    <a:pt x="127" y="0"/>
                    <a:pt x="184" y="6"/>
                    <a:pt x="191" y="31"/>
                  </a:cubicBezTo>
                  <a:cubicBezTo>
                    <a:pt x="194" y="41"/>
                    <a:pt x="192" y="45"/>
                    <a:pt x="181" y="58"/>
                  </a:cubicBezTo>
                  <a:cubicBezTo>
                    <a:pt x="173" y="67"/>
                    <a:pt x="166" y="80"/>
                    <a:pt x="164" y="88"/>
                  </a:cubicBezTo>
                  <a:cubicBezTo>
                    <a:pt x="163" y="97"/>
                    <a:pt x="159" y="108"/>
                    <a:pt x="156" y="113"/>
                  </a:cubicBezTo>
                  <a:cubicBezTo>
                    <a:pt x="148" y="124"/>
                    <a:pt x="138" y="165"/>
                    <a:pt x="142" y="171"/>
                  </a:cubicBezTo>
                  <a:cubicBezTo>
                    <a:pt x="143" y="173"/>
                    <a:pt x="144" y="188"/>
                    <a:pt x="145" y="204"/>
                  </a:cubicBezTo>
                  <a:cubicBezTo>
                    <a:pt x="146" y="237"/>
                    <a:pt x="148" y="242"/>
                    <a:pt x="159" y="242"/>
                  </a:cubicBezTo>
                  <a:cubicBezTo>
                    <a:pt x="163" y="242"/>
                    <a:pt x="167" y="238"/>
                    <a:pt x="169" y="231"/>
                  </a:cubicBezTo>
                  <a:cubicBezTo>
                    <a:pt x="170" y="225"/>
                    <a:pt x="174" y="216"/>
                    <a:pt x="178" y="212"/>
                  </a:cubicBezTo>
                  <a:cubicBezTo>
                    <a:pt x="183" y="206"/>
                    <a:pt x="184" y="204"/>
                    <a:pt x="180" y="198"/>
                  </a:cubicBezTo>
                  <a:cubicBezTo>
                    <a:pt x="170" y="184"/>
                    <a:pt x="165" y="171"/>
                    <a:pt x="165" y="152"/>
                  </a:cubicBezTo>
                  <a:cubicBezTo>
                    <a:pt x="165" y="137"/>
                    <a:pt x="167" y="131"/>
                    <a:pt x="173" y="126"/>
                  </a:cubicBezTo>
                  <a:cubicBezTo>
                    <a:pt x="177" y="123"/>
                    <a:pt x="182" y="116"/>
                    <a:pt x="184" y="113"/>
                  </a:cubicBezTo>
                  <a:cubicBezTo>
                    <a:pt x="185" y="109"/>
                    <a:pt x="188" y="106"/>
                    <a:pt x="191" y="106"/>
                  </a:cubicBezTo>
                  <a:cubicBezTo>
                    <a:pt x="193" y="106"/>
                    <a:pt x="195" y="102"/>
                    <a:pt x="195" y="97"/>
                  </a:cubicBezTo>
                  <a:cubicBezTo>
                    <a:pt x="195" y="83"/>
                    <a:pt x="225" y="40"/>
                    <a:pt x="242" y="31"/>
                  </a:cubicBezTo>
                  <a:cubicBezTo>
                    <a:pt x="260" y="21"/>
                    <a:pt x="298" y="14"/>
                    <a:pt x="310" y="18"/>
                  </a:cubicBezTo>
                  <a:cubicBezTo>
                    <a:pt x="317" y="21"/>
                    <a:pt x="324" y="31"/>
                    <a:pt x="348" y="76"/>
                  </a:cubicBezTo>
                  <a:cubicBezTo>
                    <a:pt x="363" y="104"/>
                    <a:pt x="375" y="135"/>
                    <a:pt x="373" y="143"/>
                  </a:cubicBezTo>
                  <a:cubicBezTo>
                    <a:pt x="370" y="155"/>
                    <a:pt x="384" y="174"/>
                    <a:pt x="396" y="174"/>
                  </a:cubicBezTo>
                  <a:cubicBezTo>
                    <a:pt x="401" y="174"/>
                    <a:pt x="412" y="172"/>
                    <a:pt x="420" y="169"/>
                  </a:cubicBezTo>
                  <a:cubicBezTo>
                    <a:pt x="433" y="166"/>
                    <a:pt x="435" y="164"/>
                    <a:pt x="433" y="157"/>
                  </a:cubicBezTo>
                  <a:cubicBezTo>
                    <a:pt x="428" y="143"/>
                    <a:pt x="453" y="124"/>
                    <a:pt x="481" y="118"/>
                  </a:cubicBezTo>
                  <a:cubicBezTo>
                    <a:pt x="504" y="114"/>
                    <a:pt x="507" y="114"/>
                    <a:pt x="519" y="121"/>
                  </a:cubicBezTo>
                  <a:cubicBezTo>
                    <a:pt x="527" y="126"/>
                    <a:pt x="537" y="130"/>
                    <a:pt x="543" y="130"/>
                  </a:cubicBezTo>
                  <a:cubicBezTo>
                    <a:pt x="555" y="130"/>
                    <a:pt x="573" y="144"/>
                    <a:pt x="577" y="158"/>
                  </a:cubicBezTo>
                  <a:cubicBezTo>
                    <a:pt x="581" y="171"/>
                    <a:pt x="591" y="182"/>
                    <a:pt x="599" y="182"/>
                  </a:cubicBezTo>
                  <a:cubicBezTo>
                    <a:pt x="604" y="182"/>
                    <a:pt x="607" y="186"/>
                    <a:pt x="609" y="198"/>
                  </a:cubicBezTo>
                  <a:cubicBezTo>
                    <a:pt x="610" y="206"/>
                    <a:pt x="613" y="214"/>
                    <a:pt x="615" y="214"/>
                  </a:cubicBezTo>
                  <a:cubicBezTo>
                    <a:pt x="617" y="214"/>
                    <a:pt x="628" y="223"/>
                    <a:pt x="641" y="236"/>
                  </a:cubicBezTo>
                  <a:cubicBezTo>
                    <a:pt x="659" y="254"/>
                    <a:pt x="663" y="256"/>
                    <a:pt x="665" y="251"/>
                  </a:cubicBezTo>
                  <a:cubicBezTo>
                    <a:pt x="666" y="247"/>
                    <a:pt x="670" y="238"/>
                    <a:pt x="673" y="230"/>
                  </a:cubicBezTo>
                  <a:cubicBezTo>
                    <a:pt x="679" y="216"/>
                    <a:pt x="683" y="216"/>
                    <a:pt x="718" y="228"/>
                  </a:cubicBezTo>
                  <a:cubicBezTo>
                    <a:pt x="732" y="233"/>
                    <a:pt x="736" y="237"/>
                    <a:pt x="743" y="254"/>
                  </a:cubicBezTo>
                  <a:cubicBezTo>
                    <a:pt x="748" y="266"/>
                    <a:pt x="756" y="276"/>
                    <a:pt x="763" y="280"/>
                  </a:cubicBezTo>
                  <a:cubicBezTo>
                    <a:pt x="769" y="284"/>
                    <a:pt x="776" y="291"/>
                    <a:pt x="779" y="295"/>
                  </a:cubicBezTo>
                  <a:cubicBezTo>
                    <a:pt x="787" y="311"/>
                    <a:pt x="797" y="314"/>
                    <a:pt x="809" y="305"/>
                  </a:cubicBezTo>
                  <a:cubicBezTo>
                    <a:pt x="821" y="295"/>
                    <a:pt x="831" y="297"/>
                    <a:pt x="854" y="314"/>
                  </a:cubicBezTo>
                  <a:cubicBezTo>
                    <a:pt x="869" y="325"/>
                    <a:pt x="871" y="328"/>
                    <a:pt x="869" y="337"/>
                  </a:cubicBezTo>
                  <a:cubicBezTo>
                    <a:pt x="862" y="365"/>
                    <a:pt x="862" y="370"/>
                    <a:pt x="867" y="369"/>
                  </a:cubicBezTo>
                  <a:cubicBezTo>
                    <a:pt x="870" y="368"/>
                    <a:pt x="876" y="363"/>
                    <a:pt x="880" y="357"/>
                  </a:cubicBezTo>
                  <a:cubicBezTo>
                    <a:pt x="890" y="341"/>
                    <a:pt x="902" y="342"/>
                    <a:pt x="921" y="363"/>
                  </a:cubicBezTo>
                  <a:cubicBezTo>
                    <a:pt x="940" y="382"/>
                    <a:pt x="948" y="396"/>
                    <a:pt x="949" y="408"/>
                  </a:cubicBezTo>
                  <a:cubicBezTo>
                    <a:pt x="950" y="430"/>
                    <a:pt x="951" y="432"/>
                    <a:pt x="965" y="439"/>
                  </a:cubicBezTo>
                  <a:cubicBezTo>
                    <a:pt x="972" y="442"/>
                    <a:pt x="981" y="451"/>
                    <a:pt x="985" y="457"/>
                  </a:cubicBezTo>
                  <a:cubicBezTo>
                    <a:pt x="991" y="469"/>
                    <a:pt x="991" y="469"/>
                    <a:pt x="991" y="469"/>
                  </a:cubicBezTo>
                  <a:cubicBezTo>
                    <a:pt x="973" y="480"/>
                    <a:pt x="973" y="480"/>
                    <a:pt x="973" y="480"/>
                  </a:cubicBezTo>
                  <a:cubicBezTo>
                    <a:pt x="958" y="489"/>
                    <a:pt x="953" y="490"/>
                    <a:pt x="945" y="486"/>
                  </a:cubicBezTo>
                  <a:cubicBezTo>
                    <a:pt x="933" y="481"/>
                    <a:pt x="930" y="484"/>
                    <a:pt x="938" y="496"/>
                  </a:cubicBezTo>
                  <a:cubicBezTo>
                    <a:pt x="944" y="505"/>
                    <a:pt x="943" y="522"/>
                    <a:pt x="937" y="538"/>
                  </a:cubicBezTo>
                  <a:cubicBezTo>
                    <a:pt x="933" y="547"/>
                    <a:pt x="947" y="559"/>
                    <a:pt x="966" y="565"/>
                  </a:cubicBezTo>
                  <a:cubicBezTo>
                    <a:pt x="975" y="567"/>
                    <a:pt x="989" y="574"/>
                    <a:pt x="997" y="580"/>
                  </a:cubicBezTo>
                  <a:cubicBezTo>
                    <a:pt x="1006" y="586"/>
                    <a:pt x="1019" y="591"/>
                    <a:pt x="1027" y="591"/>
                  </a:cubicBezTo>
                  <a:cubicBezTo>
                    <a:pt x="1034" y="592"/>
                    <a:pt x="1045" y="594"/>
                    <a:pt x="1051" y="596"/>
                  </a:cubicBezTo>
                  <a:cubicBezTo>
                    <a:pt x="1056" y="598"/>
                    <a:pt x="1071" y="600"/>
                    <a:pt x="1084" y="599"/>
                  </a:cubicBezTo>
                  <a:cubicBezTo>
                    <a:pt x="1107" y="597"/>
                    <a:pt x="1107" y="597"/>
                    <a:pt x="1107" y="597"/>
                  </a:cubicBezTo>
                  <a:cubicBezTo>
                    <a:pt x="1129" y="619"/>
                    <a:pt x="1129" y="619"/>
                    <a:pt x="1129" y="619"/>
                  </a:cubicBezTo>
                  <a:cubicBezTo>
                    <a:pt x="1147" y="639"/>
                    <a:pt x="1152" y="642"/>
                    <a:pt x="1166" y="642"/>
                  </a:cubicBezTo>
                  <a:cubicBezTo>
                    <a:pt x="1175" y="642"/>
                    <a:pt x="1185" y="643"/>
                    <a:pt x="1188" y="643"/>
                  </a:cubicBezTo>
                  <a:cubicBezTo>
                    <a:pt x="1190" y="643"/>
                    <a:pt x="1194" y="649"/>
                    <a:pt x="1195" y="657"/>
                  </a:cubicBezTo>
                  <a:cubicBezTo>
                    <a:pt x="1197" y="664"/>
                    <a:pt x="1199" y="671"/>
                    <a:pt x="1200" y="673"/>
                  </a:cubicBezTo>
                  <a:cubicBezTo>
                    <a:pt x="1202" y="674"/>
                    <a:pt x="1216" y="671"/>
                    <a:pt x="1231" y="666"/>
                  </a:cubicBezTo>
                  <a:cubicBezTo>
                    <a:pt x="1259" y="656"/>
                    <a:pt x="1259" y="656"/>
                    <a:pt x="1259" y="656"/>
                  </a:cubicBezTo>
                  <a:cubicBezTo>
                    <a:pt x="1274" y="664"/>
                    <a:pt x="1274" y="664"/>
                    <a:pt x="1274" y="664"/>
                  </a:cubicBezTo>
                  <a:cubicBezTo>
                    <a:pt x="1288" y="673"/>
                    <a:pt x="1289" y="674"/>
                    <a:pt x="1290" y="694"/>
                  </a:cubicBezTo>
                  <a:cubicBezTo>
                    <a:pt x="1292" y="720"/>
                    <a:pt x="1289" y="729"/>
                    <a:pt x="1279" y="741"/>
                  </a:cubicBezTo>
                  <a:cubicBezTo>
                    <a:pt x="1271" y="750"/>
                    <a:pt x="1271" y="751"/>
                    <a:pt x="1277" y="758"/>
                  </a:cubicBezTo>
                  <a:cubicBezTo>
                    <a:pt x="1283" y="764"/>
                    <a:pt x="1283" y="767"/>
                    <a:pt x="1280" y="775"/>
                  </a:cubicBezTo>
                  <a:cubicBezTo>
                    <a:pt x="1277" y="781"/>
                    <a:pt x="1276" y="791"/>
                    <a:pt x="1277" y="799"/>
                  </a:cubicBezTo>
                  <a:cubicBezTo>
                    <a:pt x="1280" y="817"/>
                    <a:pt x="1267" y="838"/>
                    <a:pt x="1252" y="838"/>
                  </a:cubicBezTo>
                  <a:cubicBezTo>
                    <a:pt x="1244" y="838"/>
                    <a:pt x="1243" y="839"/>
                    <a:pt x="1245" y="847"/>
                  </a:cubicBezTo>
                  <a:cubicBezTo>
                    <a:pt x="1249" y="860"/>
                    <a:pt x="1262" y="885"/>
                    <a:pt x="1267" y="888"/>
                  </a:cubicBezTo>
                  <a:cubicBezTo>
                    <a:pt x="1275" y="893"/>
                    <a:pt x="1270" y="901"/>
                    <a:pt x="1254" y="909"/>
                  </a:cubicBezTo>
                  <a:cubicBezTo>
                    <a:pt x="1238" y="917"/>
                    <a:pt x="1238" y="917"/>
                    <a:pt x="1224" y="910"/>
                  </a:cubicBezTo>
                  <a:cubicBezTo>
                    <a:pt x="1216" y="905"/>
                    <a:pt x="1201" y="900"/>
                    <a:pt x="1190" y="897"/>
                  </a:cubicBezTo>
                  <a:cubicBezTo>
                    <a:pt x="1173" y="893"/>
                    <a:pt x="1169" y="889"/>
                    <a:pt x="1157" y="871"/>
                  </a:cubicBezTo>
                  <a:cubicBezTo>
                    <a:pt x="1142" y="848"/>
                    <a:pt x="1114" y="822"/>
                    <a:pt x="1105" y="822"/>
                  </a:cubicBezTo>
                  <a:cubicBezTo>
                    <a:pt x="1102" y="822"/>
                    <a:pt x="1097" y="819"/>
                    <a:pt x="1094" y="816"/>
                  </a:cubicBezTo>
                  <a:cubicBezTo>
                    <a:pt x="1078" y="801"/>
                    <a:pt x="1051" y="791"/>
                    <a:pt x="1051" y="801"/>
                  </a:cubicBezTo>
                  <a:cubicBezTo>
                    <a:pt x="1051" y="803"/>
                    <a:pt x="1046" y="806"/>
                    <a:pt x="1040" y="809"/>
                  </a:cubicBezTo>
                  <a:cubicBezTo>
                    <a:pt x="1030" y="814"/>
                    <a:pt x="1030" y="814"/>
                    <a:pt x="1030" y="814"/>
                  </a:cubicBezTo>
                  <a:cubicBezTo>
                    <a:pt x="1041" y="825"/>
                    <a:pt x="1041" y="825"/>
                    <a:pt x="1041" y="825"/>
                  </a:cubicBezTo>
                  <a:cubicBezTo>
                    <a:pt x="1054" y="839"/>
                    <a:pt x="1053" y="857"/>
                    <a:pt x="1040" y="864"/>
                  </a:cubicBezTo>
                  <a:cubicBezTo>
                    <a:pt x="1034" y="867"/>
                    <a:pt x="1033" y="870"/>
                    <a:pt x="1035" y="876"/>
                  </a:cubicBezTo>
                  <a:cubicBezTo>
                    <a:pt x="1037" y="880"/>
                    <a:pt x="1038" y="882"/>
                    <a:pt x="1039" y="880"/>
                  </a:cubicBezTo>
                  <a:cubicBezTo>
                    <a:pt x="1039" y="875"/>
                    <a:pt x="1068" y="889"/>
                    <a:pt x="1073" y="897"/>
                  </a:cubicBezTo>
                  <a:cubicBezTo>
                    <a:pt x="1076" y="901"/>
                    <a:pt x="1086" y="912"/>
                    <a:pt x="1094" y="922"/>
                  </a:cubicBezTo>
                  <a:cubicBezTo>
                    <a:pt x="1110" y="940"/>
                    <a:pt x="1115" y="942"/>
                    <a:pt x="1157" y="953"/>
                  </a:cubicBezTo>
                  <a:cubicBezTo>
                    <a:pt x="1170" y="957"/>
                    <a:pt x="1175" y="960"/>
                    <a:pt x="1176" y="967"/>
                  </a:cubicBezTo>
                  <a:cubicBezTo>
                    <a:pt x="1178" y="973"/>
                    <a:pt x="1182" y="979"/>
                    <a:pt x="1187" y="982"/>
                  </a:cubicBezTo>
                  <a:cubicBezTo>
                    <a:pt x="1191" y="984"/>
                    <a:pt x="1199" y="993"/>
                    <a:pt x="1205" y="1001"/>
                  </a:cubicBezTo>
                  <a:cubicBezTo>
                    <a:pt x="1210" y="1010"/>
                    <a:pt x="1227" y="1030"/>
                    <a:pt x="1243" y="1046"/>
                  </a:cubicBezTo>
                  <a:cubicBezTo>
                    <a:pt x="1271" y="1075"/>
                    <a:pt x="1271" y="1075"/>
                    <a:pt x="1271" y="1075"/>
                  </a:cubicBezTo>
                  <a:cubicBezTo>
                    <a:pt x="1270" y="1130"/>
                    <a:pt x="1270" y="1130"/>
                    <a:pt x="1270" y="1130"/>
                  </a:cubicBezTo>
                  <a:cubicBezTo>
                    <a:pt x="1270" y="1161"/>
                    <a:pt x="1268" y="1187"/>
                    <a:pt x="1266" y="1188"/>
                  </a:cubicBezTo>
                  <a:cubicBezTo>
                    <a:pt x="1262" y="1190"/>
                    <a:pt x="1190" y="1167"/>
                    <a:pt x="1151" y="1151"/>
                  </a:cubicBezTo>
                  <a:cubicBezTo>
                    <a:pt x="1132" y="1143"/>
                    <a:pt x="1111" y="1131"/>
                    <a:pt x="1104" y="1126"/>
                  </a:cubicBezTo>
                  <a:cubicBezTo>
                    <a:pt x="1093" y="1116"/>
                    <a:pt x="1082" y="1114"/>
                    <a:pt x="1058" y="1117"/>
                  </a:cubicBezTo>
                  <a:cubicBezTo>
                    <a:pt x="1051" y="1118"/>
                    <a:pt x="1056" y="1125"/>
                    <a:pt x="1066" y="1129"/>
                  </a:cubicBezTo>
                  <a:cubicBezTo>
                    <a:pt x="1072" y="1132"/>
                    <a:pt x="1080" y="1140"/>
                    <a:pt x="1084" y="1147"/>
                  </a:cubicBezTo>
                  <a:cubicBezTo>
                    <a:pt x="1090" y="1158"/>
                    <a:pt x="1097" y="1163"/>
                    <a:pt x="1122" y="1172"/>
                  </a:cubicBezTo>
                  <a:cubicBezTo>
                    <a:pt x="1139" y="1179"/>
                    <a:pt x="1172" y="1197"/>
                    <a:pt x="1196" y="1212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64"/>
                    <a:pt x="1238" y="1264"/>
                    <a:pt x="1238" y="1264"/>
                  </a:cubicBezTo>
                  <a:cubicBezTo>
                    <a:pt x="1237" y="1288"/>
                    <a:pt x="1237" y="1288"/>
                    <a:pt x="1237" y="1288"/>
                  </a:cubicBezTo>
                  <a:cubicBezTo>
                    <a:pt x="1214" y="1288"/>
                    <a:pt x="1214" y="1288"/>
                    <a:pt x="1214" y="1288"/>
                  </a:cubicBezTo>
                  <a:cubicBezTo>
                    <a:pt x="1201" y="1288"/>
                    <a:pt x="1191" y="1288"/>
                    <a:pt x="1190" y="12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01">
              <a:extLst>
                <a:ext uri="{FF2B5EF4-FFF2-40B4-BE49-F238E27FC236}">
                  <a16:creationId xmlns:a16="http://schemas.microsoft.com/office/drawing/2014/main" id="{E690A426-C883-4786-8710-0AC2ADCF8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9813" y="2801938"/>
              <a:ext cx="39688" cy="38100"/>
            </a:xfrm>
            <a:custGeom>
              <a:avLst/>
              <a:gdLst>
                <a:gd name="T0" fmla="*/ 20 w 50"/>
                <a:gd name="T1" fmla="*/ 37 h 48"/>
                <a:gd name="T2" fmla="*/ 7 w 50"/>
                <a:gd name="T3" fmla="*/ 8 h 48"/>
                <a:gd name="T4" fmla="*/ 35 w 50"/>
                <a:gd name="T5" fmla="*/ 11 h 48"/>
                <a:gd name="T6" fmla="*/ 42 w 50"/>
                <a:gd name="T7" fmla="*/ 42 h 48"/>
                <a:gd name="T8" fmla="*/ 20 w 50"/>
                <a:gd name="T9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5" y="27"/>
                    <a:pt x="0" y="17"/>
                    <a:pt x="7" y="8"/>
                  </a:cubicBezTo>
                  <a:cubicBezTo>
                    <a:pt x="14" y="0"/>
                    <a:pt x="21" y="1"/>
                    <a:pt x="35" y="11"/>
                  </a:cubicBezTo>
                  <a:cubicBezTo>
                    <a:pt x="47" y="20"/>
                    <a:pt x="50" y="33"/>
                    <a:pt x="42" y="42"/>
                  </a:cubicBezTo>
                  <a:cubicBezTo>
                    <a:pt x="36" y="48"/>
                    <a:pt x="35" y="48"/>
                    <a:pt x="2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02">
              <a:extLst>
                <a:ext uri="{FF2B5EF4-FFF2-40B4-BE49-F238E27FC236}">
                  <a16:creationId xmlns:a16="http://schemas.microsoft.com/office/drawing/2014/main" id="{18B93B5A-188F-4D11-9772-111A7F41C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1088" y="2768600"/>
              <a:ext cx="38100" cy="30163"/>
            </a:xfrm>
            <a:custGeom>
              <a:avLst/>
              <a:gdLst>
                <a:gd name="T0" fmla="*/ 14 w 48"/>
                <a:gd name="T1" fmla="*/ 33 h 37"/>
                <a:gd name="T2" fmla="*/ 4 w 48"/>
                <a:gd name="T3" fmla="*/ 15 h 37"/>
                <a:gd name="T4" fmla="*/ 42 w 48"/>
                <a:gd name="T5" fmla="*/ 29 h 37"/>
                <a:gd name="T6" fmla="*/ 14 w 48"/>
                <a:gd name="T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7">
                  <a:moveTo>
                    <a:pt x="14" y="33"/>
                  </a:moveTo>
                  <a:cubicBezTo>
                    <a:pt x="3" y="30"/>
                    <a:pt x="0" y="23"/>
                    <a:pt x="4" y="15"/>
                  </a:cubicBezTo>
                  <a:cubicBezTo>
                    <a:pt x="12" y="0"/>
                    <a:pt x="48" y="13"/>
                    <a:pt x="42" y="29"/>
                  </a:cubicBezTo>
                  <a:cubicBezTo>
                    <a:pt x="39" y="35"/>
                    <a:pt x="30" y="37"/>
                    <a:pt x="1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03">
              <a:extLst>
                <a:ext uri="{FF2B5EF4-FFF2-40B4-BE49-F238E27FC236}">
                  <a16:creationId xmlns:a16="http://schemas.microsoft.com/office/drawing/2014/main" id="{BDAA323C-0A8E-4E9D-A7E2-F96FDC81F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8" y="2330450"/>
              <a:ext cx="82550" cy="122238"/>
            </a:xfrm>
            <a:custGeom>
              <a:avLst/>
              <a:gdLst>
                <a:gd name="T0" fmla="*/ 27 w 103"/>
                <a:gd name="T1" fmla="*/ 140 h 154"/>
                <a:gd name="T2" fmla="*/ 41 w 103"/>
                <a:gd name="T3" fmla="*/ 9 h 154"/>
                <a:gd name="T4" fmla="*/ 91 w 103"/>
                <a:gd name="T5" fmla="*/ 21 h 154"/>
                <a:gd name="T6" fmla="*/ 103 w 103"/>
                <a:gd name="T7" fmla="*/ 78 h 154"/>
                <a:gd name="T8" fmla="*/ 70 w 103"/>
                <a:gd name="T9" fmla="*/ 145 h 154"/>
                <a:gd name="T10" fmla="*/ 27 w 103"/>
                <a:gd name="T11" fmla="*/ 14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154">
                  <a:moveTo>
                    <a:pt x="27" y="140"/>
                  </a:moveTo>
                  <a:cubicBezTo>
                    <a:pt x="0" y="113"/>
                    <a:pt x="9" y="30"/>
                    <a:pt x="41" y="9"/>
                  </a:cubicBezTo>
                  <a:cubicBezTo>
                    <a:pt x="55" y="0"/>
                    <a:pt x="77" y="5"/>
                    <a:pt x="91" y="21"/>
                  </a:cubicBezTo>
                  <a:cubicBezTo>
                    <a:pt x="103" y="33"/>
                    <a:pt x="103" y="34"/>
                    <a:pt x="103" y="78"/>
                  </a:cubicBezTo>
                  <a:cubicBezTo>
                    <a:pt x="103" y="127"/>
                    <a:pt x="101" y="131"/>
                    <a:pt x="70" y="145"/>
                  </a:cubicBezTo>
                  <a:cubicBezTo>
                    <a:pt x="50" y="154"/>
                    <a:pt x="40" y="153"/>
                    <a:pt x="27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04">
              <a:extLst>
                <a:ext uri="{FF2B5EF4-FFF2-40B4-BE49-F238E27FC236}">
                  <a16:creationId xmlns:a16="http://schemas.microsoft.com/office/drawing/2014/main" id="{8F25DEB0-1D8D-49C7-9280-8866EB2B8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2265363"/>
              <a:ext cx="188913" cy="127000"/>
            </a:xfrm>
            <a:custGeom>
              <a:avLst/>
              <a:gdLst>
                <a:gd name="T0" fmla="*/ 44 w 238"/>
                <a:gd name="T1" fmla="*/ 131 h 160"/>
                <a:gd name="T2" fmla="*/ 1 w 238"/>
                <a:gd name="T3" fmla="*/ 99 h 160"/>
                <a:gd name="T4" fmla="*/ 9 w 238"/>
                <a:gd name="T5" fmla="*/ 73 h 160"/>
                <a:gd name="T6" fmla="*/ 17 w 238"/>
                <a:gd name="T7" fmla="*/ 39 h 160"/>
                <a:gd name="T8" fmla="*/ 28 w 238"/>
                <a:gd name="T9" fmla="*/ 18 h 160"/>
                <a:gd name="T10" fmla="*/ 64 w 238"/>
                <a:gd name="T11" fmla="*/ 12 h 160"/>
                <a:gd name="T12" fmla="*/ 97 w 238"/>
                <a:gd name="T13" fmla="*/ 14 h 160"/>
                <a:gd name="T14" fmla="*/ 151 w 238"/>
                <a:gd name="T15" fmla="*/ 11 h 160"/>
                <a:gd name="T16" fmla="*/ 201 w 238"/>
                <a:gd name="T17" fmla="*/ 5 h 160"/>
                <a:gd name="T18" fmla="*/ 235 w 238"/>
                <a:gd name="T19" fmla="*/ 5 h 160"/>
                <a:gd name="T20" fmla="*/ 237 w 238"/>
                <a:gd name="T21" fmla="*/ 17 h 160"/>
                <a:gd name="T22" fmla="*/ 233 w 238"/>
                <a:gd name="T23" fmla="*/ 39 h 160"/>
                <a:gd name="T24" fmla="*/ 205 w 238"/>
                <a:gd name="T25" fmla="*/ 61 h 160"/>
                <a:gd name="T26" fmla="*/ 177 w 238"/>
                <a:gd name="T27" fmla="*/ 70 h 160"/>
                <a:gd name="T28" fmla="*/ 153 w 238"/>
                <a:gd name="T29" fmla="*/ 101 h 160"/>
                <a:gd name="T30" fmla="*/ 101 w 238"/>
                <a:gd name="T31" fmla="*/ 158 h 160"/>
                <a:gd name="T32" fmla="*/ 44 w 238"/>
                <a:gd name="T33" fmla="*/ 13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8" h="160">
                  <a:moveTo>
                    <a:pt x="44" y="131"/>
                  </a:moveTo>
                  <a:cubicBezTo>
                    <a:pt x="22" y="116"/>
                    <a:pt x="2" y="101"/>
                    <a:pt x="1" y="99"/>
                  </a:cubicBezTo>
                  <a:cubicBezTo>
                    <a:pt x="0" y="96"/>
                    <a:pt x="4" y="85"/>
                    <a:pt x="9" y="73"/>
                  </a:cubicBezTo>
                  <a:cubicBezTo>
                    <a:pt x="17" y="58"/>
                    <a:pt x="19" y="48"/>
                    <a:pt x="17" y="39"/>
                  </a:cubicBezTo>
                  <a:cubicBezTo>
                    <a:pt x="15" y="27"/>
                    <a:pt x="17" y="24"/>
                    <a:pt x="28" y="18"/>
                  </a:cubicBezTo>
                  <a:cubicBezTo>
                    <a:pt x="38" y="11"/>
                    <a:pt x="45" y="10"/>
                    <a:pt x="64" y="12"/>
                  </a:cubicBezTo>
                  <a:cubicBezTo>
                    <a:pt x="78" y="14"/>
                    <a:pt x="92" y="14"/>
                    <a:pt x="97" y="14"/>
                  </a:cubicBezTo>
                  <a:cubicBezTo>
                    <a:pt x="101" y="14"/>
                    <a:pt x="125" y="12"/>
                    <a:pt x="151" y="11"/>
                  </a:cubicBezTo>
                  <a:cubicBezTo>
                    <a:pt x="176" y="10"/>
                    <a:pt x="198" y="7"/>
                    <a:pt x="201" y="5"/>
                  </a:cubicBezTo>
                  <a:cubicBezTo>
                    <a:pt x="205" y="1"/>
                    <a:pt x="235" y="0"/>
                    <a:pt x="235" y="5"/>
                  </a:cubicBezTo>
                  <a:cubicBezTo>
                    <a:pt x="235" y="6"/>
                    <a:pt x="236" y="12"/>
                    <a:pt x="237" y="17"/>
                  </a:cubicBezTo>
                  <a:cubicBezTo>
                    <a:pt x="238" y="22"/>
                    <a:pt x="236" y="32"/>
                    <a:pt x="233" y="39"/>
                  </a:cubicBezTo>
                  <a:cubicBezTo>
                    <a:pt x="229" y="50"/>
                    <a:pt x="223" y="54"/>
                    <a:pt x="205" y="61"/>
                  </a:cubicBezTo>
                  <a:cubicBezTo>
                    <a:pt x="193" y="66"/>
                    <a:pt x="180" y="70"/>
                    <a:pt x="177" y="70"/>
                  </a:cubicBezTo>
                  <a:cubicBezTo>
                    <a:pt x="174" y="70"/>
                    <a:pt x="163" y="84"/>
                    <a:pt x="153" y="101"/>
                  </a:cubicBezTo>
                  <a:cubicBezTo>
                    <a:pt x="116" y="160"/>
                    <a:pt x="119" y="157"/>
                    <a:pt x="101" y="158"/>
                  </a:cubicBezTo>
                  <a:cubicBezTo>
                    <a:pt x="88" y="158"/>
                    <a:pt x="77" y="153"/>
                    <a:pt x="44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05">
              <a:extLst>
                <a:ext uri="{FF2B5EF4-FFF2-40B4-BE49-F238E27FC236}">
                  <a16:creationId xmlns:a16="http://schemas.microsoft.com/office/drawing/2014/main" id="{B506FC5D-8AB6-45B1-BC3C-A576CCAEF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6488" y="2357438"/>
              <a:ext cx="44450" cy="30163"/>
            </a:xfrm>
            <a:custGeom>
              <a:avLst/>
              <a:gdLst>
                <a:gd name="T0" fmla="*/ 25 w 55"/>
                <a:gd name="T1" fmla="*/ 33 h 39"/>
                <a:gd name="T2" fmla="*/ 12 w 55"/>
                <a:gd name="T3" fmla="*/ 2 h 39"/>
                <a:gd name="T4" fmla="*/ 55 w 55"/>
                <a:gd name="T5" fmla="*/ 21 h 39"/>
                <a:gd name="T6" fmla="*/ 25 w 55"/>
                <a:gd name="T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39">
                  <a:moveTo>
                    <a:pt x="25" y="33"/>
                  </a:moveTo>
                  <a:cubicBezTo>
                    <a:pt x="9" y="25"/>
                    <a:pt x="0" y="3"/>
                    <a:pt x="12" y="2"/>
                  </a:cubicBezTo>
                  <a:cubicBezTo>
                    <a:pt x="38" y="0"/>
                    <a:pt x="55" y="7"/>
                    <a:pt x="55" y="21"/>
                  </a:cubicBezTo>
                  <a:cubicBezTo>
                    <a:pt x="55" y="30"/>
                    <a:pt x="34" y="39"/>
                    <a:pt x="2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06">
              <a:extLst>
                <a:ext uri="{FF2B5EF4-FFF2-40B4-BE49-F238E27FC236}">
                  <a16:creationId xmlns:a16="http://schemas.microsoft.com/office/drawing/2014/main" id="{C0B5599D-A835-4181-8C83-9E94C0C20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288" y="2235200"/>
              <a:ext cx="123825" cy="134938"/>
            </a:xfrm>
            <a:custGeom>
              <a:avLst/>
              <a:gdLst>
                <a:gd name="T0" fmla="*/ 89 w 156"/>
                <a:gd name="T1" fmla="*/ 162 h 169"/>
                <a:gd name="T2" fmla="*/ 42 w 156"/>
                <a:gd name="T3" fmla="*/ 131 h 169"/>
                <a:gd name="T4" fmla="*/ 26 w 156"/>
                <a:gd name="T5" fmla="*/ 120 h 169"/>
                <a:gd name="T6" fmla="*/ 0 w 156"/>
                <a:gd name="T7" fmla="*/ 95 h 169"/>
                <a:gd name="T8" fmla="*/ 71 w 156"/>
                <a:gd name="T9" fmla="*/ 0 h 169"/>
                <a:gd name="T10" fmla="*/ 128 w 156"/>
                <a:gd name="T11" fmla="*/ 60 h 169"/>
                <a:gd name="T12" fmla="*/ 156 w 156"/>
                <a:gd name="T13" fmla="*/ 137 h 169"/>
                <a:gd name="T14" fmla="*/ 140 w 156"/>
                <a:gd name="T15" fmla="*/ 158 h 169"/>
                <a:gd name="T16" fmla="*/ 89 w 156"/>
                <a:gd name="T17" fmla="*/ 16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69">
                  <a:moveTo>
                    <a:pt x="89" y="162"/>
                  </a:moveTo>
                  <a:cubicBezTo>
                    <a:pt x="76" y="158"/>
                    <a:pt x="59" y="147"/>
                    <a:pt x="42" y="131"/>
                  </a:cubicBezTo>
                  <a:cubicBezTo>
                    <a:pt x="35" y="125"/>
                    <a:pt x="28" y="120"/>
                    <a:pt x="26" y="120"/>
                  </a:cubicBezTo>
                  <a:cubicBezTo>
                    <a:pt x="18" y="120"/>
                    <a:pt x="0" y="102"/>
                    <a:pt x="0" y="95"/>
                  </a:cubicBezTo>
                  <a:cubicBezTo>
                    <a:pt x="0" y="85"/>
                    <a:pt x="63" y="0"/>
                    <a:pt x="71" y="0"/>
                  </a:cubicBezTo>
                  <a:cubicBezTo>
                    <a:pt x="81" y="0"/>
                    <a:pt x="118" y="38"/>
                    <a:pt x="128" y="60"/>
                  </a:cubicBezTo>
                  <a:cubicBezTo>
                    <a:pt x="144" y="93"/>
                    <a:pt x="156" y="125"/>
                    <a:pt x="156" y="137"/>
                  </a:cubicBezTo>
                  <a:cubicBezTo>
                    <a:pt x="156" y="145"/>
                    <a:pt x="152" y="150"/>
                    <a:pt x="140" y="158"/>
                  </a:cubicBezTo>
                  <a:cubicBezTo>
                    <a:pt x="125" y="168"/>
                    <a:pt x="111" y="169"/>
                    <a:pt x="89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07">
              <a:extLst>
                <a:ext uri="{FF2B5EF4-FFF2-40B4-BE49-F238E27FC236}">
                  <a16:creationId xmlns:a16="http://schemas.microsoft.com/office/drawing/2014/main" id="{F8CACD3D-78B0-4039-80D1-7F244426C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2284413"/>
              <a:ext cx="100013" cy="82550"/>
            </a:xfrm>
            <a:custGeom>
              <a:avLst/>
              <a:gdLst>
                <a:gd name="T0" fmla="*/ 5 w 127"/>
                <a:gd name="T1" fmla="*/ 96 h 104"/>
                <a:gd name="T2" fmla="*/ 9 w 127"/>
                <a:gd name="T3" fmla="*/ 74 h 104"/>
                <a:gd name="T4" fmla="*/ 23 w 127"/>
                <a:gd name="T5" fmla="*/ 59 h 104"/>
                <a:gd name="T6" fmla="*/ 40 w 127"/>
                <a:gd name="T7" fmla="*/ 44 h 104"/>
                <a:gd name="T8" fmla="*/ 63 w 127"/>
                <a:gd name="T9" fmla="*/ 29 h 104"/>
                <a:gd name="T10" fmla="*/ 91 w 127"/>
                <a:gd name="T11" fmla="*/ 15 h 104"/>
                <a:gd name="T12" fmla="*/ 123 w 127"/>
                <a:gd name="T13" fmla="*/ 8 h 104"/>
                <a:gd name="T14" fmla="*/ 112 w 127"/>
                <a:gd name="T15" fmla="*/ 30 h 104"/>
                <a:gd name="T16" fmla="*/ 93 w 127"/>
                <a:gd name="T17" fmla="*/ 53 h 104"/>
                <a:gd name="T18" fmla="*/ 51 w 127"/>
                <a:gd name="T19" fmla="*/ 82 h 104"/>
                <a:gd name="T20" fmla="*/ 29 w 127"/>
                <a:gd name="T21" fmla="*/ 95 h 104"/>
                <a:gd name="T22" fmla="*/ 5 w 127"/>
                <a:gd name="T23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" h="104">
                  <a:moveTo>
                    <a:pt x="5" y="96"/>
                  </a:moveTo>
                  <a:cubicBezTo>
                    <a:pt x="0" y="91"/>
                    <a:pt x="0" y="89"/>
                    <a:pt x="9" y="74"/>
                  </a:cubicBezTo>
                  <a:cubicBezTo>
                    <a:pt x="15" y="66"/>
                    <a:pt x="21" y="59"/>
                    <a:pt x="23" y="59"/>
                  </a:cubicBezTo>
                  <a:cubicBezTo>
                    <a:pt x="25" y="59"/>
                    <a:pt x="33" y="52"/>
                    <a:pt x="40" y="44"/>
                  </a:cubicBezTo>
                  <a:cubicBezTo>
                    <a:pt x="47" y="37"/>
                    <a:pt x="57" y="30"/>
                    <a:pt x="63" y="29"/>
                  </a:cubicBezTo>
                  <a:cubicBezTo>
                    <a:pt x="68" y="28"/>
                    <a:pt x="80" y="21"/>
                    <a:pt x="91" y="15"/>
                  </a:cubicBezTo>
                  <a:cubicBezTo>
                    <a:pt x="112" y="1"/>
                    <a:pt x="116" y="0"/>
                    <a:pt x="123" y="8"/>
                  </a:cubicBezTo>
                  <a:cubicBezTo>
                    <a:pt x="127" y="13"/>
                    <a:pt x="125" y="17"/>
                    <a:pt x="112" y="30"/>
                  </a:cubicBezTo>
                  <a:cubicBezTo>
                    <a:pt x="103" y="38"/>
                    <a:pt x="95" y="49"/>
                    <a:pt x="93" y="53"/>
                  </a:cubicBezTo>
                  <a:cubicBezTo>
                    <a:pt x="90" y="61"/>
                    <a:pt x="72" y="74"/>
                    <a:pt x="51" y="82"/>
                  </a:cubicBezTo>
                  <a:cubicBezTo>
                    <a:pt x="43" y="85"/>
                    <a:pt x="33" y="91"/>
                    <a:pt x="29" y="95"/>
                  </a:cubicBezTo>
                  <a:cubicBezTo>
                    <a:pt x="18" y="104"/>
                    <a:pt x="13" y="104"/>
                    <a:pt x="5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08">
              <a:extLst>
                <a:ext uri="{FF2B5EF4-FFF2-40B4-BE49-F238E27FC236}">
                  <a16:creationId xmlns:a16="http://schemas.microsoft.com/office/drawing/2014/main" id="{7E8A8314-6639-4EA9-BC78-D9F2BF7DA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550" y="1798638"/>
              <a:ext cx="531813" cy="514350"/>
            </a:xfrm>
            <a:custGeom>
              <a:avLst/>
              <a:gdLst>
                <a:gd name="T0" fmla="*/ 542 w 672"/>
                <a:gd name="T1" fmla="*/ 643 h 648"/>
                <a:gd name="T2" fmla="*/ 472 w 672"/>
                <a:gd name="T3" fmla="*/ 602 h 648"/>
                <a:gd name="T4" fmla="*/ 444 w 672"/>
                <a:gd name="T5" fmla="*/ 585 h 648"/>
                <a:gd name="T6" fmla="*/ 427 w 672"/>
                <a:gd name="T7" fmla="*/ 572 h 648"/>
                <a:gd name="T8" fmla="*/ 426 w 672"/>
                <a:gd name="T9" fmla="*/ 562 h 648"/>
                <a:gd name="T10" fmla="*/ 406 w 672"/>
                <a:gd name="T11" fmla="*/ 562 h 648"/>
                <a:gd name="T12" fmla="*/ 354 w 672"/>
                <a:gd name="T13" fmla="*/ 586 h 648"/>
                <a:gd name="T14" fmla="*/ 325 w 672"/>
                <a:gd name="T15" fmla="*/ 593 h 648"/>
                <a:gd name="T16" fmla="*/ 234 w 672"/>
                <a:gd name="T17" fmla="*/ 605 h 648"/>
                <a:gd name="T18" fmla="*/ 121 w 672"/>
                <a:gd name="T19" fmla="*/ 565 h 648"/>
                <a:gd name="T20" fmla="*/ 88 w 672"/>
                <a:gd name="T21" fmla="*/ 485 h 648"/>
                <a:gd name="T22" fmla="*/ 16 w 672"/>
                <a:gd name="T23" fmla="*/ 434 h 648"/>
                <a:gd name="T24" fmla="*/ 15 w 672"/>
                <a:gd name="T25" fmla="*/ 429 h 648"/>
                <a:gd name="T26" fmla="*/ 7 w 672"/>
                <a:gd name="T27" fmla="*/ 394 h 648"/>
                <a:gd name="T28" fmla="*/ 0 w 672"/>
                <a:gd name="T29" fmla="*/ 358 h 648"/>
                <a:gd name="T30" fmla="*/ 173 w 672"/>
                <a:gd name="T31" fmla="*/ 406 h 648"/>
                <a:gd name="T32" fmla="*/ 298 w 672"/>
                <a:gd name="T33" fmla="*/ 442 h 648"/>
                <a:gd name="T34" fmla="*/ 344 w 672"/>
                <a:gd name="T35" fmla="*/ 262 h 648"/>
                <a:gd name="T36" fmla="*/ 390 w 672"/>
                <a:gd name="T37" fmla="*/ 79 h 648"/>
                <a:gd name="T38" fmla="*/ 408 w 672"/>
                <a:gd name="T39" fmla="*/ 113 h 648"/>
                <a:gd name="T40" fmla="*/ 422 w 672"/>
                <a:gd name="T41" fmla="*/ 191 h 648"/>
                <a:gd name="T42" fmla="*/ 439 w 672"/>
                <a:gd name="T43" fmla="*/ 236 h 648"/>
                <a:gd name="T44" fmla="*/ 445 w 672"/>
                <a:gd name="T45" fmla="*/ 198 h 648"/>
                <a:gd name="T46" fmla="*/ 442 w 672"/>
                <a:gd name="T47" fmla="*/ 119 h 648"/>
                <a:gd name="T48" fmla="*/ 440 w 672"/>
                <a:gd name="T49" fmla="*/ 69 h 648"/>
                <a:gd name="T50" fmla="*/ 453 w 672"/>
                <a:gd name="T51" fmla="*/ 56 h 648"/>
                <a:gd name="T52" fmla="*/ 481 w 672"/>
                <a:gd name="T53" fmla="*/ 46 h 648"/>
                <a:gd name="T54" fmla="*/ 507 w 672"/>
                <a:gd name="T55" fmla="*/ 61 h 648"/>
                <a:gd name="T56" fmla="*/ 510 w 672"/>
                <a:gd name="T57" fmla="*/ 62 h 648"/>
                <a:gd name="T58" fmla="*/ 500 w 672"/>
                <a:gd name="T59" fmla="*/ 40 h 648"/>
                <a:gd name="T60" fmla="*/ 532 w 672"/>
                <a:gd name="T61" fmla="*/ 4 h 648"/>
                <a:gd name="T62" fmla="*/ 585 w 672"/>
                <a:gd name="T63" fmla="*/ 29 h 648"/>
                <a:gd name="T64" fmla="*/ 569 w 672"/>
                <a:gd name="T65" fmla="*/ 99 h 648"/>
                <a:gd name="T66" fmla="*/ 547 w 672"/>
                <a:gd name="T67" fmla="*/ 126 h 648"/>
                <a:gd name="T68" fmla="*/ 548 w 672"/>
                <a:gd name="T69" fmla="*/ 176 h 648"/>
                <a:gd name="T70" fmla="*/ 561 w 672"/>
                <a:gd name="T71" fmla="*/ 289 h 648"/>
                <a:gd name="T72" fmla="*/ 556 w 672"/>
                <a:gd name="T73" fmla="*/ 326 h 648"/>
                <a:gd name="T74" fmla="*/ 549 w 672"/>
                <a:gd name="T75" fmla="*/ 362 h 648"/>
                <a:gd name="T76" fmla="*/ 615 w 672"/>
                <a:gd name="T77" fmla="*/ 447 h 648"/>
                <a:gd name="T78" fmla="*/ 663 w 672"/>
                <a:gd name="T79" fmla="*/ 535 h 648"/>
                <a:gd name="T80" fmla="*/ 636 w 672"/>
                <a:gd name="T81" fmla="*/ 544 h 648"/>
                <a:gd name="T82" fmla="*/ 610 w 672"/>
                <a:gd name="T83" fmla="*/ 538 h 648"/>
                <a:gd name="T84" fmla="*/ 601 w 672"/>
                <a:gd name="T85" fmla="*/ 535 h 648"/>
                <a:gd name="T86" fmla="*/ 606 w 672"/>
                <a:gd name="T87" fmla="*/ 568 h 648"/>
                <a:gd name="T88" fmla="*/ 591 w 672"/>
                <a:gd name="T89" fmla="*/ 640 h 648"/>
                <a:gd name="T90" fmla="*/ 542 w 672"/>
                <a:gd name="T91" fmla="*/ 643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72" h="648">
                  <a:moveTo>
                    <a:pt x="542" y="643"/>
                  </a:moveTo>
                  <a:cubicBezTo>
                    <a:pt x="522" y="638"/>
                    <a:pt x="493" y="621"/>
                    <a:pt x="472" y="602"/>
                  </a:cubicBezTo>
                  <a:cubicBezTo>
                    <a:pt x="465" y="596"/>
                    <a:pt x="453" y="589"/>
                    <a:pt x="444" y="585"/>
                  </a:cubicBezTo>
                  <a:cubicBezTo>
                    <a:pt x="435" y="581"/>
                    <a:pt x="428" y="575"/>
                    <a:pt x="427" y="572"/>
                  </a:cubicBezTo>
                  <a:cubicBezTo>
                    <a:pt x="427" y="569"/>
                    <a:pt x="427" y="564"/>
                    <a:pt x="426" y="562"/>
                  </a:cubicBezTo>
                  <a:cubicBezTo>
                    <a:pt x="425" y="553"/>
                    <a:pt x="409" y="553"/>
                    <a:pt x="406" y="562"/>
                  </a:cubicBezTo>
                  <a:cubicBezTo>
                    <a:pt x="402" y="574"/>
                    <a:pt x="382" y="583"/>
                    <a:pt x="354" y="586"/>
                  </a:cubicBezTo>
                  <a:cubicBezTo>
                    <a:pt x="341" y="587"/>
                    <a:pt x="328" y="590"/>
                    <a:pt x="325" y="593"/>
                  </a:cubicBezTo>
                  <a:cubicBezTo>
                    <a:pt x="313" y="605"/>
                    <a:pt x="291" y="608"/>
                    <a:pt x="234" y="605"/>
                  </a:cubicBezTo>
                  <a:cubicBezTo>
                    <a:pt x="127" y="600"/>
                    <a:pt x="123" y="599"/>
                    <a:pt x="121" y="565"/>
                  </a:cubicBezTo>
                  <a:cubicBezTo>
                    <a:pt x="117" y="497"/>
                    <a:pt x="114" y="489"/>
                    <a:pt x="88" y="485"/>
                  </a:cubicBezTo>
                  <a:cubicBezTo>
                    <a:pt x="64" y="480"/>
                    <a:pt x="16" y="447"/>
                    <a:pt x="16" y="434"/>
                  </a:cubicBezTo>
                  <a:cubicBezTo>
                    <a:pt x="16" y="432"/>
                    <a:pt x="16" y="430"/>
                    <a:pt x="15" y="429"/>
                  </a:cubicBezTo>
                  <a:cubicBezTo>
                    <a:pt x="15" y="428"/>
                    <a:pt x="12" y="412"/>
                    <a:pt x="7" y="394"/>
                  </a:cubicBezTo>
                  <a:cubicBezTo>
                    <a:pt x="3" y="375"/>
                    <a:pt x="0" y="359"/>
                    <a:pt x="0" y="358"/>
                  </a:cubicBezTo>
                  <a:cubicBezTo>
                    <a:pt x="0" y="355"/>
                    <a:pt x="1" y="355"/>
                    <a:pt x="173" y="406"/>
                  </a:cubicBezTo>
                  <a:cubicBezTo>
                    <a:pt x="241" y="427"/>
                    <a:pt x="297" y="442"/>
                    <a:pt x="298" y="442"/>
                  </a:cubicBezTo>
                  <a:cubicBezTo>
                    <a:pt x="299" y="441"/>
                    <a:pt x="319" y="360"/>
                    <a:pt x="344" y="262"/>
                  </a:cubicBezTo>
                  <a:cubicBezTo>
                    <a:pt x="368" y="165"/>
                    <a:pt x="389" y="82"/>
                    <a:pt x="390" y="79"/>
                  </a:cubicBezTo>
                  <a:cubicBezTo>
                    <a:pt x="391" y="75"/>
                    <a:pt x="399" y="91"/>
                    <a:pt x="408" y="113"/>
                  </a:cubicBezTo>
                  <a:cubicBezTo>
                    <a:pt x="424" y="151"/>
                    <a:pt x="424" y="154"/>
                    <a:pt x="422" y="191"/>
                  </a:cubicBezTo>
                  <a:cubicBezTo>
                    <a:pt x="421" y="237"/>
                    <a:pt x="425" y="249"/>
                    <a:pt x="439" y="236"/>
                  </a:cubicBezTo>
                  <a:cubicBezTo>
                    <a:pt x="446" y="229"/>
                    <a:pt x="446" y="223"/>
                    <a:pt x="445" y="198"/>
                  </a:cubicBezTo>
                  <a:cubicBezTo>
                    <a:pt x="445" y="182"/>
                    <a:pt x="443" y="146"/>
                    <a:pt x="442" y="119"/>
                  </a:cubicBezTo>
                  <a:cubicBezTo>
                    <a:pt x="440" y="69"/>
                    <a:pt x="440" y="69"/>
                    <a:pt x="440" y="69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65" y="44"/>
                    <a:pt x="467" y="43"/>
                    <a:pt x="481" y="46"/>
                  </a:cubicBezTo>
                  <a:cubicBezTo>
                    <a:pt x="490" y="48"/>
                    <a:pt x="501" y="55"/>
                    <a:pt x="507" y="61"/>
                  </a:cubicBezTo>
                  <a:cubicBezTo>
                    <a:pt x="516" y="72"/>
                    <a:pt x="516" y="72"/>
                    <a:pt x="510" y="62"/>
                  </a:cubicBezTo>
                  <a:cubicBezTo>
                    <a:pt x="506" y="56"/>
                    <a:pt x="502" y="46"/>
                    <a:pt x="500" y="40"/>
                  </a:cubicBezTo>
                  <a:cubicBezTo>
                    <a:pt x="495" y="23"/>
                    <a:pt x="508" y="8"/>
                    <a:pt x="532" y="4"/>
                  </a:cubicBezTo>
                  <a:cubicBezTo>
                    <a:pt x="553" y="0"/>
                    <a:pt x="569" y="7"/>
                    <a:pt x="585" y="29"/>
                  </a:cubicBezTo>
                  <a:cubicBezTo>
                    <a:pt x="601" y="48"/>
                    <a:pt x="597" y="65"/>
                    <a:pt x="569" y="99"/>
                  </a:cubicBezTo>
                  <a:cubicBezTo>
                    <a:pt x="547" y="126"/>
                    <a:pt x="547" y="126"/>
                    <a:pt x="547" y="126"/>
                  </a:cubicBezTo>
                  <a:cubicBezTo>
                    <a:pt x="548" y="176"/>
                    <a:pt x="548" y="176"/>
                    <a:pt x="548" y="176"/>
                  </a:cubicBezTo>
                  <a:cubicBezTo>
                    <a:pt x="549" y="232"/>
                    <a:pt x="553" y="265"/>
                    <a:pt x="561" y="289"/>
                  </a:cubicBezTo>
                  <a:cubicBezTo>
                    <a:pt x="566" y="303"/>
                    <a:pt x="565" y="306"/>
                    <a:pt x="556" y="326"/>
                  </a:cubicBezTo>
                  <a:cubicBezTo>
                    <a:pt x="550" y="341"/>
                    <a:pt x="548" y="351"/>
                    <a:pt x="549" y="362"/>
                  </a:cubicBezTo>
                  <a:cubicBezTo>
                    <a:pt x="553" y="384"/>
                    <a:pt x="578" y="417"/>
                    <a:pt x="615" y="447"/>
                  </a:cubicBezTo>
                  <a:cubicBezTo>
                    <a:pt x="657" y="483"/>
                    <a:pt x="672" y="510"/>
                    <a:pt x="663" y="535"/>
                  </a:cubicBezTo>
                  <a:cubicBezTo>
                    <a:pt x="659" y="547"/>
                    <a:pt x="659" y="547"/>
                    <a:pt x="636" y="544"/>
                  </a:cubicBezTo>
                  <a:cubicBezTo>
                    <a:pt x="624" y="543"/>
                    <a:pt x="612" y="540"/>
                    <a:pt x="610" y="538"/>
                  </a:cubicBezTo>
                  <a:cubicBezTo>
                    <a:pt x="608" y="536"/>
                    <a:pt x="604" y="535"/>
                    <a:pt x="601" y="535"/>
                  </a:cubicBezTo>
                  <a:cubicBezTo>
                    <a:pt x="591" y="535"/>
                    <a:pt x="593" y="548"/>
                    <a:pt x="606" y="568"/>
                  </a:cubicBezTo>
                  <a:cubicBezTo>
                    <a:pt x="628" y="603"/>
                    <a:pt x="623" y="624"/>
                    <a:pt x="591" y="640"/>
                  </a:cubicBezTo>
                  <a:cubicBezTo>
                    <a:pt x="576" y="647"/>
                    <a:pt x="562" y="648"/>
                    <a:pt x="542" y="6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09">
              <a:extLst>
                <a:ext uri="{FF2B5EF4-FFF2-40B4-BE49-F238E27FC236}">
                  <a16:creationId xmlns:a16="http://schemas.microsoft.com/office/drawing/2014/main" id="{BB7D6EBE-4A18-4DC8-9146-CE59874C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2227263"/>
              <a:ext cx="39688" cy="80963"/>
            </a:xfrm>
            <a:custGeom>
              <a:avLst/>
              <a:gdLst>
                <a:gd name="T0" fmla="*/ 4 w 50"/>
                <a:gd name="T1" fmla="*/ 92 h 102"/>
                <a:gd name="T2" fmla="*/ 11 w 50"/>
                <a:gd name="T3" fmla="*/ 73 h 102"/>
                <a:gd name="T4" fmla="*/ 24 w 50"/>
                <a:gd name="T5" fmla="*/ 41 h 102"/>
                <a:gd name="T6" fmla="*/ 30 w 50"/>
                <a:gd name="T7" fmla="*/ 16 h 102"/>
                <a:gd name="T8" fmla="*/ 34 w 50"/>
                <a:gd name="T9" fmla="*/ 6 h 102"/>
                <a:gd name="T10" fmla="*/ 39 w 50"/>
                <a:gd name="T11" fmla="*/ 1 h 102"/>
                <a:gd name="T12" fmla="*/ 45 w 50"/>
                <a:gd name="T13" fmla="*/ 24 h 102"/>
                <a:gd name="T14" fmla="*/ 41 w 50"/>
                <a:gd name="T15" fmla="*/ 46 h 102"/>
                <a:gd name="T16" fmla="*/ 4 w 50"/>
                <a:gd name="T17" fmla="*/ 9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02">
                  <a:moveTo>
                    <a:pt x="4" y="92"/>
                  </a:moveTo>
                  <a:cubicBezTo>
                    <a:pt x="0" y="88"/>
                    <a:pt x="1" y="85"/>
                    <a:pt x="11" y="73"/>
                  </a:cubicBezTo>
                  <a:cubicBezTo>
                    <a:pt x="18" y="66"/>
                    <a:pt x="22" y="55"/>
                    <a:pt x="24" y="41"/>
                  </a:cubicBezTo>
                  <a:cubicBezTo>
                    <a:pt x="25" y="29"/>
                    <a:pt x="28" y="18"/>
                    <a:pt x="30" y="16"/>
                  </a:cubicBezTo>
                  <a:cubicBezTo>
                    <a:pt x="32" y="15"/>
                    <a:pt x="34" y="11"/>
                    <a:pt x="34" y="6"/>
                  </a:cubicBezTo>
                  <a:cubicBezTo>
                    <a:pt x="34" y="1"/>
                    <a:pt x="36" y="0"/>
                    <a:pt x="39" y="1"/>
                  </a:cubicBezTo>
                  <a:cubicBezTo>
                    <a:pt x="48" y="4"/>
                    <a:pt x="50" y="14"/>
                    <a:pt x="45" y="24"/>
                  </a:cubicBezTo>
                  <a:cubicBezTo>
                    <a:pt x="42" y="29"/>
                    <a:pt x="41" y="38"/>
                    <a:pt x="41" y="46"/>
                  </a:cubicBezTo>
                  <a:cubicBezTo>
                    <a:pt x="43" y="67"/>
                    <a:pt x="15" y="102"/>
                    <a:pt x="4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10">
              <a:extLst>
                <a:ext uri="{FF2B5EF4-FFF2-40B4-BE49-F238E27FC236}">
                  <a16:creationId xmlns:a16="http://schemas.microsoft.com/office/drawing/2014/main" id="{29F69BC9-843C-40B2-9153-C9124D31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5" y="1781175"/>
              <a:ext cx="296863" cy="354013"/>
            </a:xfrm>
            <a:custGeom>
              <a:avLst/>
              <a:gdLst>
                <a:gd name="T0" fmla="*/ 230 w 375"/>
                <a:gd name="T1" fmla="*/ 432 h 446"/>
                <a:gd name="T2" fmla="*/ 130 w 375"/>
                <a:gd name="T3" fmla="*/ 403 h 446"/>
                <a:gd name="T4" fmla="*/ 50 w 375"/>
                <a:gd name="T5" fmla="*/ 380 h 446"/>
                <a:gd name="T6" fmla="*/ 32 w 375"/>
                <a:gd name="T7" fmla="*/ 368 h 446"/>
                <a:gd name="T8" fmla="*/ 90 w 375"/>
                <a:gd name="T9" fmla="*/ 368 h 446"/>
                <a:gd name="T10" fmla="*/ 152 w 375"/>
                <a:gd name="T11" fmla="*/ 379 h 446"/>
                <a:gd name="T12" fmla="*/ 222 w 375"/>
                <a:gd name="T13" fmla="*/ 399 h 446"/>
                <a:gd name="T14" fmla="*/ 200 w 375"/>
                <a:gd name="T15" fmla="*/ 375 h 446"/>
                <a:gd name="T16" fmla="*/ 137 w 375"/>
                <a:gd name="T17" fmla="*/ 340 h 446"/>
                <a:gd name="T18" fmla="*/ 34 w 375"/>
                <a:gd name="T19" fmla="*/ 314 h 446"/>
                <a:gd name="T20" fmla="*/ 7 w 375"/>
                <a:gd name="T21" fmla="*/ 282 h 446"/>
                <a:gd name="T22" fmla="*/ 0 w 375"/>
                <a:gd name="T23" fmla="*/ 254 h 446"/>
                <a:gd name="T24" fmla="*/ 72 w 375"/>
                <a:gd name="T25" fmla="*/ 228 h 446"/>
                <a:gd name="T26" fmla="*/ 90 w 375"/>
                <a:gd name="T27" fmla="*/ 223 h 446"/>
                <a:gd name="T28" fmla="*/ 76 w 375"/>
                <a:gd name="T29" fmla="*/ 220 h 446"/>
                <a:gd name="T30" fmla="*/ 50 w 375"/>
                <a:gd name="T31" fmla="*/ 216 h 446"/>
                <a:gd name="T32" fmla="*/ 29 w 375"/>
                <a:gd name="T33" fmla="*/ 186 h 446"/>
                <a:gd name="T34" fmla="*/ 27 w 375"/>
                <a:gd name="T35" fmla="*/ 178 h 446"/>
                <a:gd name="T36" fmla="*/ 14 w 375"/>
                <a:gd name="T37" fmla="*/ 163 h 446"/>
                <a:gd name="T38" fmla="*/ 26 w 375"/>
                <a:gd name="T39" fmla="*/ 116 h 446"/>
                <a:gd name="T40" fmla="*/ 48 w 375"/>
                <a:gd name="T41" fmla="*/ 78 h 446"/>
                <a:gd name="T42" fmla="*/ 166 w 375"/>
                <a:gd name="T43" fmla="*/ 13 h 446"/>
                <a:gd name="T44" fmla="*/ 224 w 375"/>
                <a:gd name="T45" fmla="*/ 2 h 446"/>
                <a:gd name="T46" fmla="*/ 247 w 375"/>
                <a:gd name="T47" fmla="*/ 12 h 446"/>
                <a:gd name="T48" fmla="*/ 235 w 375"/>
                <a:gd name="T49" fmla="*/ 73 h 446"/>
                <a:gd name="T50" fmla="*/ 229 w 375"/>
                <a:gd name="T51" fmla="*/ 91 h 446"/>
                <a:gd name="T52" fmla="*/ 250 w 375"/>
                <a:gd name="T53" fmla="*/ 79 h 446"/>
                <a:gd name="T54" fmla="*/ 268 w 375"/>
                <a:gd name="T55" fmla="*/ 64 h 446"/>
                <a:gd name="T56" fmla="*/ 293 w 375"/>
                <a:gd name="T57" fmla="*/ 78 h 446"/>
                <a:gd name="T58" fmla="*/ 327 w 375"/>
                <a:gd name="T59" fmla="*/ 101 h 446"/>
                <a:gd name="T60" fmla="*/ 337 w 375"/>
                <a:gd name="T61" fmla="*/ 109 h 446"/>
                <a:gd name="T62" fmla="*/ 329 w 375"/>
                <a:gd name="T63" fmla="*/ 128 h 446"/>
                <a:gd name="T64" fmla="*/ 321 w 375"/>
                <a:gd name="T65" fmla="*/ 147 h 446"/>
                <a:gd name="T66" fmla="*/ 337 w 375"/>
                <a:gd name="T67" fmla="*/ 144 h 446"/>
                <a:gd name="T68" fmla="*/ 356 w 375"/>
                <a:gd name="T69" fmla="*/ 137 h 446"/>
                <a:gd name="T70" fmla="*/ 353 w 375"/>
                <a:gd name="T71" fmla="*/ 117 h 446"/>
                <a:gd name="T72" fmla="*/ 349 w 375"/>
                <a:gd name="T73" fmla="*/ 99 h 446"/>
                <a:gd name="T74" fmla="*/ 373 w 375"/>
                <a:gd name="T75" fmla="*/ 88 h 446"/>
                <a:gd name="T76" fmla="*/ 284 w 375"/>
                <a:gd name="T77" fmla="*/ 445 h 446"/>
                <a:gd name="T78" fmla="*/ 230 w 375"/>
                <a:gd name="T79" fmla="*/ 432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5" h="446">
                  <a:moveTo>
                    <a:pt x="230" y="432"/>
                  </a:moveTo>
                  <a:cubicBezTo>
                    <a:pt x="201" y="424"/>
                    <a:pt x="156" y="411"/>
                    <a:pt x="130" y="403"/>
                  </a:cubicBezTo>
                  <a:cubicBezTo>
                    <a:pt x="103" y="395"/>
                    <a:pt x="67" y="385"/>
                    <a:pt x="50" y="380"/>
                  </a:cubicBezTo>
                  <a:cubicBezTo>
                    <a:pt x="20" y="371"/>
                    <a:pt x="19" y="370"/>
                    <a:pt x="32" y="368"/>
                  </a:cubicBezTo>
                  <a:cubicBezTo>
                    <a:pt x="39" y="367"/>
                    <a:pt x="66" y="367"/>
                    <a:pt x="90" y="368"/>
                  </a:cubicBezTo>
                  <a:cubicBezTo>
                    <a:pt x="125" y="369"/>
                    <a:pt x="137" y="371"/>
                    <a:pt x="152" y="379"/>
                  </a:cubicBezTo>
                  <a:cubicBezTo>
                    <a:pt x="170" y="388"/>
                    <a:pt x="219" y="402"/>
                    <a:pt x="222" y="399"/>
                  </a:cubicBezTo>
                  <a:cubicBezTo>
                    <a:pt x="223" y="399"/>
                    <a:pt x="213" y="388"/>
                    <a:pt x="200" y="375"/>
                  </a:cubicBezTo>
                  <a:cubicBezTo>
                    <a:pt x="175" y="351"/>
                    <a:pt x="156" y="341"/>
                    <a:pt x="137" y="340"/>
                  </a:cubicBezTo>
                  <a:cubicBezTo>
                    <a:pt x="123" y="340"/>
                    <a:pt x="60" y="324"/>
                    <a:pt x="34" y="314"/>
                  </a:cubicBezTo>
                  <a:cubicBezTo>
                    <a:pt x="16" y="306"/>
                    <a:pt x="14" y="305"/>
                    <a:pt x="7" y="282"/>
                  </a:cubicBezTo>
                  <a:cubicBezTo>
                    <a:pt x="3" y="269"/>
                    <a:pt x="0" y="256"/>
                    <a:pt x="0" y="254"/>
                  </a:cubicBezTo>
                  <a:cubicBezTo>
                    <a:pt x="0" y="249"/>
                    <a:pt x="19" y="243"/>
                    <a:pt x="72" y="228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76" y="220"/>
                    <a:pt x="76" y="220"/>
                    <a:pt x="76" y="220"/>
                  </a:cubicBezTo>
                  <a:cubicBezTo>
                    <a:pt x="68" y="218"/>
                    <a:pt x="57" y="216"/>
                    <a:pt x="50" y="216"/>
                  </a:cubicBezTo>
                  <a:cubicBezTo>
                    <a:pt x="38" y="215"/>
                    <a:pt x="25" y="197"/>
                    <a:pt x="29" y="186"/>
                  </a:cubicBezTo>
                  <a:cubicBezTo>
                    <a:pt x="30" y="183"/>
                    <a:pt x="29" y="179"/>
                    <a:pt x="27" y="178"/>
                  </a:cubicBezTo>
                  <a:cubicBezTo>
                    <a:pt x="24" y="176"/>
                    <a:pt x="18" y="169"/>
                    <a:pt x="14" y="163"/>
                  </a:cubicBezTo>
                  <a:cubicBezTo>
                    <a:pt x="5" y="148"/>
                    <a:pt x="8" y="134"/>
                    <a:pt x="26" y="116"/>
                  </a:cubicBezTo>
                  <a:cubicBezTo>
                    <a:pt x="42" y="99"/>
                    <a:pt x="48" y="88"/>
                    <a:pt x="48" y="78"/>
                  </a:cubicBezTo>
                  <a:cubicBezTo>
                    <a:pt x="48" y="57"/>
                    <a:pt x="106" y="25"/>
                    <a:pt x="166" y="13"/>
                  </a:cubicBezTo>
                  <a:cubicBezTo>
                    <a:pt x="188" y="9"/>
                    <a:pt x="214" y="4"/>
                    <a:pt x="224" y="2"/>
                  </a:cubicBezTo>
                  <a:cubicBezTo>
                    <a:pt x="242" y="0"/>
                    <a:pt x="243" y="0"/>
                    <a:pt x="247" y="12"/>
                  </a:cubicBezTo>
                  <a:cubicBezTo>
                    <a:pt x="252" y="26"/>
                    <a:pt x="248" y="49"/>
                    <a:pt x="235" y="73"/>
                  </a:cubicBezTo>
                  <a:cubicBezTo>
                    <a:pt x="231" y="82"/>
                    <a:pt x="228" y="90"/>
                    <a:pt x="229" y="91"/>
                  </a:cubicBezTo>
                  <a:cubicBezTo>
                    <a:pt x="231" y="93"/>
                    <a:pt x="240" y="87"/>
                    <a:pt x="250" y="79"/>
                  </a:cubicBezTo>
                  <a:cubicBezTo>
                    <a:pt x="268" y="64"/>
                    <a:pt x="268" y="64"/>
                    <a:pt x="268" y="64"/>
                  </a:cubicBezTo>
                  <a:cubicBezTo>
                    <a:pt x="293" y="78"/>
                    <a:pt x="293" y="78"/>
                    <a:pt x="293" y="78"/>
                  </a:cubicBezTo>
                  <a:cubicBezTo>
                    <a:pt x="307" y="86"/>
                    <a:pt x="322" y="96"/>
                    <a:pt x="327" y="101"/>
                  </a:cubicBezTo>
                  <a:cubicBezTo>
                    <a:pt x="337" y="109"/>
                    <a:pt x="337" y="109"/>
                    <a:pt x="337" y="109"/>
                  </a:cubicBezTo>
                  <a:cubicBezTo>
                    <a:pt x="329" y="128"/>
                    <a:pt x="329" y="128"/>
                    <a:pt x="329" y="128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337" y="144"/>
                    <a:pt x="337" y="144"/>
                    <a:pt x="337" y="144"/>
                  </a:cubicBezTo>
                  <a:cubicBezTo>
                    <a:pt x="346" y="142"/>
                    <a:pt x="355" y="139"/>
                    <a:pt x="356" y="137"/>
                  </a:cubicBezTo>
                  <a:cubicBezTo>
                    <a:pt x="358" y="136"/>
                    <a:pt x="356" y="127"/>
                    <a:pt x="353" y="117"/>
                  </a:cubicBezTo>
                  <a:cubicBezTo>
                    <a:pt x="350" y="108"/>
                    <a:pt x="348" y="99"/>
                    <a:pt x="349" y="99"/>
                  </a:cubicBezTo>
                  <a:cubicBezTo>
                    <a:pt x="365" y="88"/>
                    <a:pt x="372" y="85"/>
                    <a:pt x="373" y="88"/>
                  </a:cubicBezTo>
                  <a:cubicBezTo>
                    <a:pt x="375" y="91"/>
                    <a:pt x="288" y="441"/>
                    <a:pt x="284" y="445"/>
                  </a:cubicBezTo>
                  <a:cubicBezTo>
                    <a:pt x="283" y="446"/>
                    <a:pt x="258" y="441"/>
                    <a:pt x="230" y="4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11">
              <a:extLst>
                <a:ext uri="{FF2B5EF4-FFF2-40B4-BE49-F238E27FC236}">
                  <a16:creationId xmlns:a16="http://schemas.microsoft.com/office/drawing/2014/main" id="{21BE4E3F-0E23-44E1-9279-3EC853EE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5" y="1814513"/>
              <a:ext cx="179388" cy="271463"/>
            </a:xfrm>
            <a:custGeom>
              <a:avLst/>
              <a:gdLst>
                <a:gd name="T0" fmla="*/ 103 w 226"/>
                <a:gd name="T1" fmla="*/ 326 h 342"/>
                <a:gd name="T2" fmla="*/ 84 w 226"/>
                <a:gd name="T3" fmla="*/ 304 h 342"/>
                <a:gd name="T4" fmla="*/ 37 w 226"/>
                <a:gd name="T5" fmla="*/ 225 h 342"/>
                <a:gd name="T6" fmla="*/ 12 w 226"/>
                <a:gd name="T7" fmla="*/ 192 h 342"/>
                <a:gd name="T8" fmla="*/ 5 w 226"/>
                <a:gd name="T9" fmla="*/ 151 h 342"/>
                <a:gd name="T10" fmla="*/ 20 w 226"/>
                <a:gd name="T11" fmla="*/ 125 h 342"/>
                <a:gd name="T12" fmla="*/ 52 w 226"/>
                <a:gd name="T13" fmla="*/ 134 h 342"/>
                <a:gd name="T14" fmla="*/ 80 w 226"/>
                <a:gd name="T15" fmla="*/ 143 h 342"/>
                <a:gd name="T16" fmla="*/ 90 w 226"/>
                <a:gd name="T17" fmla="*/ 121 h 342"/>
                <a:gd name="T18" fmla="*/ 87 w 226"/>
                <a:gd name="T19" fmla="*/ 97 h 342"/>
                <a:gd name="T20" fmla="*/ 67 w 226"/>
                <a:gd name="T21" fmla="*/ 43 h 342"/>
                <a:gd name="T22" fmla="*/ 93 w 226"/>
                <a:gd name="T23" fmla="*/ 3 h 342"/>
                <a:gd name="T24" fmla="*/ 120 w 226"/>
                <a:gd name="T25" fmla="*/ 15 h 342"/>
                <a:gd name="T26" fmla="*/ 146 w 226"/>
                <a:gd name="T27" fmla="*/ 21 h 342"/>
                <a:gd name="T28" fmla="*/ 209 w 226"/>
                <a:gd name="T29" fmla="*/ 7 h 342"/>
                <a:gd name="T30" fmla="*/ 214 w 226"/>
                <a:gd name="T31" fmla="*/ 33 h 342"/>
                <a:gd name="T32" fmla="*/ 207 w 226"/>
                <a:gd name="T33" fmla="*/ 56 h 342"/>
                <a:gd name="T34" fmla="*/ 207 w 226"/>
                <a:gd name="T35" fmla="*/ 64 h 342"/>
                <a:gd name="T36" fmla="*/ 196 w 226"/>
                <a:gd name="T37" fmla="*/ 99 h 342"/>
                <a:gd name="T38" fmla="*/ 178 w 226"/>
                <a:gd name="T39" fmla="*/ 123 h 342"/>
                <a:gd name="T40" fmla="*/ 190 w 226"/>
                <a:gd name="T41" fmla="*/ 131 h 342"/>
                <a:gd name="T42" fmla="*/ 202 w 226"/>
                <a:gd name="T43" fmla="*/ 146 h 342"/>
                <a:gd name="T44" fmla="*/ 208 w 226"/>
                <a:gd name="T45" fmla="*/ 167 h 342"/>
                <a:gd name="T46" fmla="*/ 224 w 226"/>
                <a:gd name="T47" fmla="*/ 225 h 342"/>
                <a:gd name="T48" fmla="*/ 216 w 226"/>
                <a:gd name="T49" fmla="*/ 270 h 342"/>
                <a:gd name="T50" fmla="*/ 172 w 226"/>
                <a:gd name="T51" fmla="*/ 303 h 342"/>
                <a:gd name="T52" fmla="*/ 168 w 226"/>
                <a:gd name="T53" fmla="*/ 306 h 342"/>
                <a:gd name="T54" fmla="*/ 136 w 226"/>
                <a:gd name="T55" fmla="*/ 337 h 342"/>
                <a:gd name="T56" fmla="*/ 103 w 226"/>
                <a:gd name="T57" fmla="*/ 32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6" h="342">
                  <a:moveTo>
                    <a:pt x="103" y="326"/>
                  </a:moveTo>
                  <a:cubicBezTo>
                    <a:pt x="93" y="318"/>
                    <a:pt x="84" y="308"/>
                    <a:pt x="84" y="304"/>
                  </a:cubicBezTo>
                  <a:cubicBezTo>
                    <a:pt x="80" y="261"/>
                    <a:pt x="74" y="250"/>
                    <a:pt x="37" y="225"/>
                  </a:cubicBezTo>
                  <a:cubicBezTo>
                    <a:pt x="30" y="220"/>
                    <a:pt x="19" y="205"/>
                    <a:pt x="12" y="192"/>
                  </a:cubicBezTo>
                  <a:cubicBezTo>
                    <a:pt x="0" y="169"/>
                    <a:pt x="0" y="168"/>
                    <a:pt x="5" y="151"/>
                  </a:cubicBezTo>
                  <a:cubicBezTo>
                    <a:pt x="8" y="141"/>
                    <a:pt x="15" y="129"/>
                    <a:pt x="20" y="125"/>
                  </a:cubicBezTo>
                  <a:cubicBezTo>
                    <a:pt x="30" y="118"/>
                    <a:pt x="30" y="118"/>
                    <a:pt x="52" y="134"/>
                  </a:cubicBezTo>
                  <a:cubicBezTo>
                    <a:pt x="72" y="150"/>
                    <a:pt x="73" y="150"/>
                    <a:pt x="80" y="143"/>
                  </a:cubicBezTo>
                  <a:cubicBezTo>
                    <a:pt x="83" y="139"/>
                    <a:pt x="88" y="129"/>
                    <a:pt x="90" y="121"/>
                  </a:cubicBezTo>
                  <a:cubicBezTo>
                    <a:pt x="94" y="108"/>
                    <a:pt x="93" y="104"/>
                    <a:pt x="87" y="97"/>
                  </a:cubicBezTo>
                  <a:cubicBezTo>
                    <a:pt x="67" y="76"/>
                    <a:pt x="63" y="63"/>
                    <a:pt x="67" y="43"/>
                  </a:cubicBezTo>
                  <a:cubicBezTo>
                    <a:pt x="71" y="22"/>
                    <a:pt x="83" y="3"/>
                    <a:pt x="93" y="3"/>
                  </a:cubicBezTo>
                  <a:cubicBezTo>
                    <a:pt x="96" y="3"/>
                    <a:pt x="108" y="8"/>
                    <a:pt x="120" y="15"/>
                  </a:cubicBezTo>
                  <a:cubicBezTo>
                    <a:pt x="138" y="25"/>
                    <a:pt x="141" y="26"/>
                    <a:pt x="146" y="21"/>
                  </a:cubicBezTo>
                  <a:cubicBezTo>
                    <a:pt x="155" y="9"/>
                    <a:pt x="199" y="0"/>
                    <a:pt x="209" y="7"/>
                  </a:cubicBezTo>
                  <a:cubicBezTo>
                    <a:pt x="212" y="10"/>
                    <a:pt x="214" y="21"/>
                    <a:pt x="214" y="33"/>
                  </a:cubicBezTo>
                  <a:cubicBezTo>
                    <a:pt x="214" y="49"/>
                    <a:pt x="212" y="54"/>
                    <a:pt x="207" y="56"/>
                  </a:cubicBezTo>
                  <a:cubicBezTo>
                    <a:pt x="200" y="59"/>
                    <a:pt x="200" y="59"/>
                    <a:pt x="207" y="64"/>
                  </a:cubicBezTo>
                  <a:cubicBezTo>
                    <a:pt x="217" y="72"/>
                    <a:pt x="216" y="76"/>
                    <a:pt x="196" y="99"/>
                  </a:cubicBezTo>
                  <a:cubicBezTo>
                    <a:pt x="186" y="110"/>
                    <a:pt x="178" y="121"/>
                    <a:pt x="178" y="123"/>
                  </a:cubicBezTo>
                  <a:cubicBezTo>
                    <a:pt x="178" y="125"/>
                    <a:pt x="183" y="129"/>
                    <a:pt x="190" y="131"/>
                  </a:cubicBezTo>
                  <a:cubicBezTo>
                    <a:pt x="199" y="134"/>
                    <a:pt x="202" y="138"/>
                    <a:pt x="202" y="146"/>
                  </a:cubicBezTo>
                  <a:cubicBezTo>
                    <a:pt x="202" y="152"/>
                    <a:pt x="204" y="161"/>
                    <a:pt x="208" y="167"/>
                  </a:cubicBezTo>
                  <a:cubicBezTo>
                    <a:pt x="220" y="187"/>
                    <a:pt x="222" y="197"/>
                    <a:pt x="224" y="225"/>
                  </a:cubicBezTo>
                  <a:cubicBezTo>
                    <a:pt x="226" y="251"/>
                    <a:pt x="225" y="256"/>
                    <a:pt x="216" y="270"/>
                  </a:cubicBezTo>
                  <a:cubicBezTo>
                    <a:pt x="206" y="286"/>
                    <a:pt x="184" y="303"/>
                    <a:pt x="172" y="303"/>
                  </a:cubicBezTo>
                  <a:cubicBezTo>
                    <a:pt x="168" y="303"/>
                    <a:pt x="166" y="304"/>
                    <a:pt x="168" y="306"/>
                  </a:cubicBezTo>
                  <a:cubicBezTo>
                    <a:pt x="171" y="313"/>
                    <a:pt x="151" y="333"/>
                    <a:pt x="136" y="337"/>
                  </a:cubicBezTo>
                  <a:cubicBezTo>
                    <a:pt x="123" y="342"/>
                    <a:pt x="121" y="341"/>
                    <a:pt x="103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12">
              <a:extLst>
                <a:ext uri="{FF2B5EF4-FFF2-40B4-BE49-F238E27FC236}">
                  <a16:creationId xmlns:a16="http://schemas.microsoft.com/office/drawing/2014/main" id="{134C7265-E070-409F-8F37-713BE02E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13" y="1995488"/>
              <a:ext cx="138113" cy="82550"/>
            </a:xfrm>
            <a:custGeom>
              <a:avLst/>
              <a:gdLst>
                <a:gd name="T0" fmla="*/ 125 w 176"/>
                <a:gd name="T1" fmla="*/ 79 h 104"/>
                <a:gd name="T2" fmla="*/ 90 w 176"/>
                <a:gd name="T3" fmla="*/ 56 h 104"/>
                <a:gd name="T4" fmla="*/ 71 w 176"/>
                <a:gd name="T5" fmla="*/ 46 h 104"/>
                <a:gd name="T6" fmla="*/ 42 w 176"/>
                <a:gd name="T7" fmla="*/ 30 h 104"/>
                <a:gd name="T8" fmla="*/ 5 w 176"/>
                <a:gd name="T9" fmla="*/ 8 h 104"/>
                <a:gd name="T10" fmla="*/ 73 w 176"/>
                <a:gd name="T11" fmla="*/ 5 h 104"/>
                <a:gd name="T12" fmla="*/ 106 w 176"/>
                <a:gd name="T13" fmla="*/ 25 h 104"/>
                <a:gd name="T14" fmla="*/ 128 w 176"/>
                <a:gd name="T15" fmla="*/ 42 h 104"/>
                <a:gd name="T16" fmla="*/ 154 w 176"/>
                <a:gd name="T17" fmla="*/ 49 h 104"/>
                <a:gd name="T18" fmla="*/ 175 w 176"/>
                <a:gd name="T19" fmla="*/ 74 h 104"/>
                <a:gd name="T20" fmla="*/ 160 w 176"/>
                <a:gd name="T21" fmla="*/ 103 h 104"/>
                <a:gd name="T22" fmla="*/ 125 w 176"/>
                <a:gd name="T23" fmla="*/ 7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104">
                  <a:moveTo>
                    <a:pt x="125" y="79"/>
                  </a:moveTo>
                  <a:cubicBezTo>
                    <a:pt x="107" y="59"/>
                    <a:pt x="102" y="56"/>
                    <a:pt x="90" y="56"/>
                  </a:cubicBezTo>
                  <a:cubicBezTo>
                    <a:pt x="81" y="56"/>
                    <a:pt x="75" y="53"/>
                    <a:pt x="71" y="46"/>
                  </a:cubicBezTo>
                  <a:cubicBezTo>
                    <a:pt x="67" y="41"/>
                    <a:pt x="56" y="34"/>
                    <a:pt x="42" y="30"/>
                  </a:cubicBezTo>
                  <a:cubicBezTo>
                    <a:pt x="0" y="17"/>
                    <a:pt x="0" y="17"/>
                    <a:pt x="5" y="8"/>
                  </a:cubicBezTo>
                  <a:cubicBezTo>
                    <a:pt x="9" y="0"/>
                    <a:pt x="10" y="0"/>
                    <a:pt x="73" y="5"/>
                  </a:cubicBezTo>
                  <a:cubicBezTo>
                    <a:pt x="83" y="6"/>
                    <a:pt x="91" y="11"/>
                    <a:pt x="106" y="25"/>
                  </a:cubicBezTo>
                  <a:cubicBezTo>
                    <a:pt x="116" y="36"/>
                    <a:pt x="126" y="43"/>
                    <a:pt x="128" y="42"/>
                  </a:cubicBezTo>
                  <a:cubicBezTo>
                    <a:pt x="130" y="41"/>
                    <a:pt x="142" y="44"/>
                    <a:pt x="154" y="49"/>
                  </a:cubicBezTo>
                  <a:cubicBezTo>
                    <a:pt x="175" y="59"/>
                    <a:pt x="176" y="59"/>
                    <a:pt x="175" y="74"/>
                  </a:cubicBezTo>
                  <a:cubicBezTo>
                    <a:pt x="173" y="104"/>
                    <a:pt x="174" y="104"/>
                    <a:pt x="160" y="103"/>
                  </a:cubicBezTo>
                  <a:cubicBezTo>
                    <a:pt x="149" y="103"/>
                    <a:pt x="143" y="99"/>
                    <a:pt x="125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13">
              <a:extLst>
                <a:ext uri="{FF2B5EF4-FFF2-40B4-BE49-F238E27FC236}">
                  <a16:creationId xmlns:a16="http://schemas.microsoft.com/office/drawing/2014/main" id="{FFF094D2-BBAF-4C74-8C23-332492E58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97050"/>
              <a:ext cx="169863" cy="223838"/>
            </a:xfrm>
            <a:custGeom>
              <a:avLst/>
              <a:gdLst>
                <a:gd name="T0" fmla="*/ 22 w 214"/>
                <a:gd name="T1" fmla="*/ 271 h 281"/>
                <a:gd name="T2" fmla="*/ 14 w 214"/>
                <a:gd name="T3" fmla="*/ 246 h 281"/>
                <a:gd name="T4" fmla="*/ 10 w 214"/>
                <a:gd name="T5" fmla="*/ 218 h 281"/>
                <a:gd name="T6" fmla="*/ 22 w 214"/>
                <a:gd name="T7" fmla="*/ 70 h 281"/>
                <a:gd name="T8" fmla="*/ 32 w 214"/>
                <a:gd name="T9" fmla="*/ 36 h 281"/>
                <a:gd name="T10" fmla="*/ 92 w 214"/>
                <a:gd name="T11" fmla="*/ 2 h 281"/>
                <a:gd name="T12" fmla="*/ 125 w 214"/>
                <a:gd name="T13" fmla="*/ 8 h 281"/>
                <a:gd name="T14" fmla="*/ 150 w 214"/>
                <a:gd name="T15" fmla="*/ 17 h 281"/>
                <a:gd name="T16" fmla="*/ 201 w 214"/>
                <a:gd name="T17" fmla="*/ 39 h 281"/>
                <a:gd name="T18" fmla="*/ 207 w 214"/>
                <a:gd name="T19" fmla="*/ 62 h 281"/>
                <a:gd name="T20" fmla="*/ 195 w 214"/>
                <a:gd name="T21" fmla="*/ 81 h 281"/>
                <a:gd name="T22" fmla="*/ 187 w 214"/>
                <a:gd name="T23" fmla="*/ 99 h 281"/>
                <a:gd name="T24" fmla="*/ 172 w 214"/>
                <a:gd name="T25" fmla="*/ 131 h 281"/>
                <a:gd name="T26" fmla="*/ 153 w 214"/>
                <a:gd name="T27" fmla="*/ 174 h 281"/>
                <a:gd name="T28" fmla="*/ 144 w 214"/>
                <a:gd name="T29" fmla="*/ 199 h 281"/>
                <a:gd name="T30" fmla="*/ 114 w 214"/>
                <a:gd name="T31" fmla="*/ 202 h 281"/>
                <a:gd name="T32" fmla="*/ 85 w 214"/>
                <a:gd name="T33" fmla="*/ 207 h 281"/>
                <a:gd name="T34" fmla="*/ 78 w 214"/>
                <a:gd name="T35" fmla="*/ 263 h 281"/>
                <a:gd name="T36" fmla="*/ 43 w 214"/>
                <a:gd name="T37" fmla="*/ 281 h 281"/>
                <a:gd name="T38" fmla="*/ 22 w 214"/>
                <a:gd name="T39" fmla="*/ 27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4" h="281">
                  <a:moveTo>
                    <a:pt x="22" y="271"/>
                  </a:moveTo>
                  <a:cubicBezTo>
                    <a:pt x="16" y="265"/>
                    <a:pt x="14" y="257"/>
                    <a:pt x="14" y="246"/>
                  </a:cubicBezTo>
                  <a:cubicBezTo>
                    <a:pt x="14" y="236"/>
                    <a:pt x="12" y="224"/>
                    <a:pt x="10" y="218"/>
                  </a:cubicBezTo>
                  <a:cubicBezTo>
                    <a:pt x="0" y="193"/>
                    <a:pt x="8" y="102"/>
                    <a:pt x="22" y="70"/>
                  </a:cubicBezTo>
                  <a:cubicBezTo>
                    <a:pt x="26" y="60"/>
                    <a:pt x="31" y="44"/>
                    <a:pt x="32" y="36"/>
                  </a:cubicBezTo>
                  <a:cubicBezTo>
                    <a:pt x="36" y="15"/>
                    <a:pt x="48" y="8"/>
                    <a:pt x="92" y="2"/>
                  </a:cubicBezTo>
                  <a:cubicBezTo>
                    <a:pt x="104" y="0"/>
                    <a:pt x="113" y="2"/>
                    <a:pt x="125" y="8"/>
                  </a:cubicBezTo>
                  <a:cubicBezTo>
                    <a:pt x="134" y="13"/>
                    <a:pt x="145" y="17"/>
                    <a:pt x="150" y="17"/>
                  </a:cubicBezTo>
                  <a:cubicBezTo>
                    <a:pt x="161" y="17"/>
                    <a:pt x="185" y="27"/>
                    <a:pt x="201" y="39"/>
                  </a:cubicBezTo>
                  <a:cubicBezTo>
                    <a:pt x="214" y="49"/>
                    <a:pt x="214" y="49"/>
                    <a:pt x="207" y="62"/>
                  </a:cubicBezTo>
                  <a:cubicBezTo>
                    <a:pt x="204" y="69"/>
                    <a:pt x="198" y="77"/>
                    <a:pt x="195" y="81"/>
                  </a:cubicBezTo>
                  <a:cubicBezTo>
                    <a:pt x="192" y="85"/>
                    <a:pt x="189" y="93"/>
                    <a:pt x="187" y="99"/>
                  </a:cubicBezTo>
                  <a:cubicBezTo>
                    <a:pt x="186" y="105"/>
                    <a:pt x="179" y="120"/>
                    <a:pt x="172" y="131"/>
                  </a:cubicBezTo>
                  <a:cubicBezTo>
                    <a:pt x="164" y="142"/>
                    <a:pt x="156" y="161"/>
                    <a:pt x="153" y="174"/>
                  </a:cubicBezTo>
                  <a:cubicBezTo>
                    <a:pt x="151" y="187"/>
                    <a:pt x="146" y="198"/>
                    <a:pt x="144" y="199"/>
                  </a:cubicBezTo>
                  <a:cubicBezTo>
                    <a:pt x="142" y="199"/>
                    <a:pt x="128" y="201"/>
                    <a:pt x="114" y="202"/>
                  </a:cubicBezTo>
                  <a:cubicBezTo>
                    <a:pt x="100" y="203"/>
                    <a:pt x="87" y="206"/>
                    <a:pt x="85" y="207"/>
                  </a:cubicBezTo>
                  <a:cubicBezTo>
                    <a:pt x="83" y="210"/>
                    <a:pt x="79" y="239"/>
                    <a:pt x="78" y="263"/>
                  </a:cubicBezTo>
                  <a:cubicBezTo>
                    <a:pt x="78" y="270"/>
                    <a:pt x="56" y="281"/>
                    <a:pt x="43" y="281"/>
                  </a:cubicBezTo>
                  <a:cubicBezTo>
                    <a:pt x="36" y="281"/>
                    <a:pt x="28" y="277"/>
                    <a:pt x="22" y="2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4">
              <a:extLst>
                <a:ext uri="{FF2B5EF4-FFF2-40B4-BE49-F238E27FC236}">
                  <a16:creationId xmlns:a16="http://schemas.microsoft.com/office/drawing/2014/main" id="{8FE92E72-2352-4FDD-B475-BA3978486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0" y="1582738"/>
              <a:ext cx="344488" cy="339725"/>
            </a:xfrm>
            <a:custGeom>
              <a:avLst/>
              <a:gdLst>
                <a:gd name="T0" fmla="*/ 54 w 434"/>
                <a:gd name="T1" fmla="*/ 423 h 428"/>
                <a:gd name="T2" fmla="*/ 48 w 434"/>
                <a:gd name="T3" fmla="*/ 383 h 428"/>
                <a:gd name="T4" fmla="*/ 22 w 434"/>
                <a:gd name="T5" fmla="*/ 312 h 428"/>
                <a:gd name="T6" fmla="*/ 0 w 434"/>
                <a:gd name="T7" fmla="*/ 270 h 428"/>
                <a:gd name="T8" fmla="*/ 24 w 434"/>
                <a:gd name="T9" fmla="*/ 243 h 428"/>
                <a:gd name="T10" fmla="*/ 56 w 434"/>
                <a:gd name="T11" fmla="*/ 201 h 428"/>
                <a:gd name="T12" fmla="*/ 85 w 434"/>
                <a:gd name="T13" fmla="*/ 158 h 428"/>
                <a:gd name="T14" fmla="*/ 122 w 434"/>
                <a:gd name="T15" fmla="*/ 110 h 428"/>
                <a:gd name="T16" fmla="*/ 152 w 434"/>
                <a:gd name="T17" fmla="*/ 48 h 428"/>
                <a:gd name="T18" fmla="*/ 152 w 434"/>
                <a:gd name="T19" fmla="*/ 20 h 428"/>
                <a:gd name="T20" fmla="*/ 169 w 434"/>
                <a:gd name="T21" fmla="*/ 2 h 428"/>
                <a:gd name="T22" fmla="*/ 189 w 434"/>
                <a:gd name="T23" fmla="*/ 5 h 428"/>
                <a:gd name="T24" fmla="*/ 225 w 434"/>
                <a:gd name="T25" fmla="*/ 15 h 428"/>
                <a:gd name="T26" fmla="*/ 263 w 434"/>
                <a:gd name="T27" fmla="*/ 28 h 428"/>
                <a:gd name="T28" fmla="*/ 284 w 434"/>
                <a:gd name="T29" fmla="*/ 45 h 428"/>
                <a:gd name="T30" fmla="*/ 310 w 434"/>
                <a:gd name="T31" fmla="*/ 79 h 428"/>
                <a:gd name="T32" fmla="*/ 352 w 434"/>
                <a:gd name="T33" fmla="*/ 101 h 428"/>
                <a:gd name="T34" fmla="*/ 396 w 434"/>
                <a:gd name="T35" fmla="*/ 114 h 428"/>
                <a:gd name="T36" fmla="*/ 411 w 434"/>
                <a:gd name="T37" fmla="*/ 164 h 428"/>
                <a:gd name="T38" fmla="*/ 370 w 434"/>
                <a:gd name="T39" fmla="*/ 256 h 428"/>
                <a:gd name="T40" fmla="*/ 308 w 434"/>
                <a:gd name="T41" fmla="*/ 284 h 428"/>
                <a:gd name="T42" fmla="*/ 294 w 434"/>
                <a:gd name="T43" fmla="*/ 291 h 428"/>
                <a:gd name="T44" fmla="*/ 272 w 434"/>
                <a:gd name="T45" fmla="*/ 305 h 428"/>
                <a:gd name="T46" fmla="*/ 235 w 434"/>
                <a:gd name="T47" fmla="*/ 334 h 428"/>
                <a:gd name="T48" fmla="*/ 194 w 434"/>
                <a:gd name="T49" fmla="*/ 381 h 428"/>
                <a:gd name="T50" fmla="*/ 161 w 434"/>
                <a:gd name="T51" fmla="*/ 416 h 428"/>
                <a:gd name="T52" fmla="*/ 128 w 434"/>
                <a:gd name="T53" fmla="*/ 422 h 428"/>
                <a:gd name="T54" fmla="*/ 87 w 434"/>
                <a:gd name="T55" fmla="*/ 426 h 428"/>
                <a:gd name="T56" fmla="*/ 54 w 434"/>
                <a:gd name="T57" fmla="*/ 42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34" h="428">
                  <a:moveTo>
                    <a:pt x="54" y="423"/>
                  </a:moveTo>
                  <a:cubicBezTo>
                    <a:pt x="53" y="420"/>
                    <a:pt x="50" y="402"/>
                    <a:pt x="48" y="383"/>
                  </a:cubicBezTo>
                  <a:cubicBezTo>
                    <a:pt x="45" y="352"/>
                    <a:pt x="42" y="345"/>
                    <a:pt x="22" y="312"/>
                  </a:cubicBezTo>
                  <a:cubicBezTo>
                    <a:pt x="10" y="291"/>
                    <a:pt x="0" y="273"/>
                    <a:pt x="0" y="270"/>
                  </a:cubicBezTo>
                  <a:cubicBezTo>
                    <a:pt x="0" y="264"/>
                    <a:pt x="12" y="250"/>
                    <a:pt x="24" y="243"/>
                  </a:cubicBezTo>
                  <a:cubicBezTo>
                    <a:pt x="29" y="239"/>
                    <a:pt x="44" y="220"/>
                    <a:pt x="56" y="201"/>
                  </a:cubicBezTo>
                  <a:cubicBezTo>
                    <a:pt x="68" y="181"/>
                    <a:pt x="81" y="162"/>
                    <a:pt x="85" y="158"/>
                  </a:cubicBezTo>
                  <a:cubicBezTo>
                    <a:pt x="89" y="153"/>
                    <a:pt x="106" y="132"/>
                    <a:pt x="122" y="110"/>
                  </a:cubicBezTo>
                  <a:cubicBezTo>
                    <a:pt x="151" y="73"/>
                    <a:pt x="152" y="70"/>
                    <a:pt x="152" y="48"/>
                  </a:cubicBezTo>
                  <a:cubicBezTo>
                    <a:pt x="153" y="36"/>
                    <a:pt x="152" y="23"/>
                    <a:pt x="152" y="20"/>
                  </a:cubicBezTo>
                  <a:cubicBezTo>
                    <a:pt x="151" y="13"/>
                    <a:pt x="163" y="0"/>
                    <a:pt x="169" y="2"/>
                  </a:cubicBezTo>
                  <a:cubicBezTo>
                    <a:pt x="172" y="2"/>
                    <a:pt x="180" y="4"/>
                    <a:pt x="189" y="5"/>
                  </a:cubicBezTo>
                  <a:cubicBezTo>
                    <a:pt x="197" y="6"/>
                    <a:pt x="213" y="10"/>
                    <a:pt x="225" y="15"/>
                  </a:cubicBezTo>
                  <a:cubicBezTo>
                    <a:pt x="236" y="20"/>
                    <a:pt x="253" y="25"/>
                    <a:pt x="263" y="28"/>
                  </a:cubicBezTo>
                  <a:cubicBezTo>
                    <a:pt x="276" y="31"/>
                    <a:pt x="280" y="34"/>
                    <a:pt x="284" y="45"/>
                  </a:cubicBezTo>
                  <a:cubicBezTo>
                    <a:pt x="286" y="52"/>
                    <a:pt x="298" y="67"/>
                    <a:pt x="310" y="79"/>
                  </a:cubicBezTo>
                  <a:cubicBezTo>
                    <a:pt x="331" y="101"/>
                    <a:pt x="332" y="101"/>
                    <a:pt x="352" y="101"/>
                  </a:cubicBezTo>
                  <a:cubicBezTo>
                    <a:pt x="374" y="100"/>
                    <a:pt x="396" y="106"/>
                    <a:pt x="396" y="114"/>
                  </a:cubicBezTo>
                  <a:cubicBezTo>
                    <a:pt x="396" y="116"/>
                    <a:pt x="403" y="138"/>
                    <a:pt x="411" y="164"/>
                  </a:cubicBezTo>
                  <a:cubicBezTo>
                    <a:pt x="434" y="234"/>
                    <a:pt x="430" y="242"/>
                    <a:pt x="370" y="256"/>
                  </a:cubicBezTo>
                  <a:cubicBezTo>
                    <a:pt x="342" y="263"/>
                    <a:pt x="315" y="275"/>
                    <a:pt x="308" y="284"/>
                  </a:cubicBezTo>
                  <a:cubicBezTo>
                    <a:pt x="307" y="285"/>
                    <a:pt x="300" y="288"/>
                    <a:pt x="294" y="291"/>
                  </a:cubicBezTo>
                  <a:cubicBezTo>
                    <a:pt x="287" y="294"/>
                    <a:pt x="277" y="300"/>
                    <a:pt x="272" y="305"/>
                  </a:cubicBezTo>
                  <a:cubicBezTo>
                    <a:pt x="266" y="310"/>
                    <a:pt x="250" y="323"/>
                    <a:pt x="235" y="334"/>
                  </a:cubicBezTo>
                  <a:cubicBezTo>
                    <a:pt x="213" y="350"/>
                    <a:pt x="205" y="359"/>
                    <a:pt x="194" y="381"/>
                  </a:cubicBezTo>
                  <a:cubicBezTo>
                    <a:pt x="182" y="403"/>
                    <a:pt x="166" y="420"/>
                    <a:pt x="161" y="416"/>
                  </a:cubicBezTo>
                  <a:cubicBezTo>
                    <a:pt x="160" y="415"/>
                    <a:pt x="155" y="416"/>
                    <a:pt x="128" y="422"/>
                  </a:cubicBezTo>
                  <a:cubicBezTo>
                    <a:pt x="122" y="423"/>
                    <a:pt x="104" y="425"/>
                    <a:pt x="87" y="426"/>
                  </a:cubicBezTo>
                  <a:cubicBezTo>
                    <a:pt x="63" y="428"/>
                    <a:pt x="55" y="427"/>
                    <a:pt x="54" y="4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15">
              <a:extLst>
                <a:ext uri="{FF2B5EF4-FFF2-40B4-BE49-F238E27FC236}">
                  <a16:creationId xmlns:a16="http://schemas.microsoft.com/office/drawing/2014/main" id="{ACA59C85-4E2E-4466-A157-B7EE7AB6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963" y="1827213"/>
              <a:ext cx="138113" cy="95250"/>
            </a:xfrm>
            <a:custGeom>
              <a:avLst/>
              <a:gdLst>
                <a:gd name="T0" fmla="*/ 45 w 176"/>
                <a:gd name="T1" fmla="*/ 103 h 120"/>
                <a:gd name="T2" fmla="*/ 2 w 176"/>
                <a:gd name="T3" fmla="*/ 9 h 120"/>
                <a:gd name="T4" fmla="*/ 103 w 176"/>
                <a:gd name="T5" fmla="*/ 11 h 120"/>
                <a:gd name="T6" fmla="*/ 168 w 176"/>
                <a:gd name="T7" fmla="*/ 78 h 120"/>
                <a:gd name="T8" fmla="*/ 135 w 176"/>
                <a:gd name="T9" fmla="*/ 99 h 120"/>
                <a:gd name="T10" fmla="*/ 93 w 176"/>
                <a:gd name="T11" fmla="*/ 107 h 120"/>
                <a:gd name="T12" fmla="*/ 45 w 176"/>
                <a:gd name="T13" fmla="*/ 10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120">
                  <a:moveTo>
                    <a:pt x="45" y="103"/>
                  </a:moveTo>
                  <a:cubicBezTo>
                    <a:pt x="27" y="72"/>
                    <a:pt x="0" y="15"/>
                    <a:pt x="2" y="9"/>
                  </a:cubicBezTo>
                  <a:cubicBezTo>
                    <a:pt x="6" y="0"/>
                    <a:pt x="86" y="1"/>
                    <a:pt x="103" y="11"/>
                  </a:cubicBezTo>
                  <a:cubicBezTo>
                    <a:pt x="126" y="23"/>
                    <a:pt x="155" y="53"/>
                    <a:pt x="168" y="78"/>
                  </a:cubicBezTo>
                  <a:cubicBezTo>
                    <a:pt x="176" y="93"/>
                    <a:pt x="165" y="100"/>
                    <a:pt x="135" y="99"/>
                  </a:cubicBezTo>
                  <a:cubicBezTo>
                    <a:pt x="116" y="98"/>
                    <a:pt x="106" y="100"/>
                    <a:pt x="93" y="107"/>
                  </a:cubicBezTo>
                  <a:cubicBezTo>
                    <a:pt x="69" y="120"/>
                    <a:pt x="55" y="118"/>
                    <a:pt x="45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16">
              <a:extLst>
                <a:ext uri="{FF2B5EF4-FFF2-40B4-BE49-F238E27FC236}">
                  <a16:creationId xmlns:a16="http://schemas.microsoft.com/office/drawing/2014/main" id="{0C9B9544-49F0-49D8-B716-2C8886FB6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1670050"/>
              <a:ext cx="71438" cy="96838"/>
            </a:xfrm>
            <a:custGeom>
              <a:avLst/>
              <a:gdLst>
                <a:gd name="T0" fmla="*/ 14 w 90"/>
                <a:gd name="T1" fmla="*/ 106 h 122"/>
                <a:gd name="T2" fmla="*/ 4 w 90"/>
                <a:gd name="T3" fmla="*/ 80 h 122"/>
                <a:gd name="T4" fmla="*/ 8 w 90"/>
                <a:gd name="T5" fmla="*/ 44 h 122"/>
                <a:gd name="T6" fmla="*/ 39 w 90"/>
                <a:gd name="T7" fmla="*/ 2 h 122"/>
                <a:gd name="T8" fmla="*/ 59 w 90"/>
                <a:gd name="T9" fmla="*/ 25 h 122"/>
                <a:gd name="T10" fmla="*/ 72 w 90"/>
                <a:gd name="T11" fmla="*/ 46 h 122"/>
                <a:gd name="T12" fmla="*/ 85 w 90"/>
                <a:gd name="T13" fmla="*/ 56 h 122"/>
                <a:gd name="T14" fmla="*/ 85 w 90"/>
                <a:gd name="T15" fmla="*/ 81 h 122"/>
                <a:gd name="T16" fmla="*/ 69 w 90"/>
                <a:gd name="T17" fmla="*/ 109 h 122"/>
                <a:gd name="T18" fmla="*/ 44 w 90"/>
                <a:gd name="T19" fmla="*/ 122 h 122"/>
                <a:gd name="T20" fmla="*/ 14 w 90"/>
                <a:gd name="T21" fmla="*/ 10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22">
                  <a:moveTo>
                    <a:pt x="14" y="106"/>
                  </a:moveTo>
                  <a:cubicBezTo>
                    <a:pt x="1" y="93"/>
                    <a:pt x="0" y="90"/>
                    <a:pt x="4" y="80"/>
                  </a:cubicBezTo>
                  <a:cubicBezTo>
                    <a:pt x="6" y="74"/>
                    <a:pt x="8" y="58"/>
                    <a:pt x="8" y="44"/>
                  </a:cubicBezTo>
                  <a:cubicBezTo>
                    <a:pt x="9" y="11"/>
                    <a:pt x="17" y="0"/>
                    <a:pt x="39" y="2"/>
                  </a:cubicBezTo>
                  <a:cubicBezTo>
                    <a:pt x="53" y="3"/>
                    <a:pt x="54" y="4"/>
                    <a:pt x="59" y="25"/>
                  </a:cubicBezTo>
                  <a:cubicBezTo>
                    <a:pt x="64" y="40"/>
                    <a:pt x="67" y="46"/>
                    <a:pt x="72" y="46"/>
                  </a:cubicBezTo>
                  <a:cubicBezTo>
                    <a:pt x="76" y="46"/>
                    <a:pt x="82" y="50"/>
                    <a:pt x="85" y="56"/>
                  </a:cubicBezTo>
                  <a:cubicBezTo>
                    <a:pt x="90" y="66"/>
                    <a:pt x="90" y="69"/>
                    <a:pt x="85" y="81"/>
                  </a:cubicBezTo>
                  <a:cubicBezTo>
                    <a:pt x="82" y="89"/>
                    <a:pt x="75" y="101"/>
                    <a:pt x="69" y="109"/>
                  </a:cubicBezTo>
                  <a:cubicBezTo>
                    <a:pt x="61" y="119"/>
                    <a:pt x="57" y="122"/>
                    <a:pt x="44" y="122"/>
                  </a:cubicBezTo>
                  <a:cubicBezTo>
                    <a:pt x="32" y="122"/>
                    <a:pt x="27" y="119"/>
                    <a:pt x="14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17">
              <a:extLst>
                <a:ext uri="{FF2B5EF4-FFF2-40B4-BE49-F238E27FC236}">
                  <a16:creationId xmlns:a16="http://schemas.microsoft.com/office/drawing/2014/main" id="{7A9CB41F-4868-4E4C-8ED2-96F2431C4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5" y="1484313"/>
              <a:ext cx="466725" cy="280988"/>
            </a:xfrm>
            <a:custGeom>
              <a:avLst/>
              <a:gdLst>
                <a:gd name="T0" fmla="*/ 201 w 588"/>
                <a:gd name="T1" fmla="*/ 344 h 354"/>
                <a:gd name="T2" fmla="*/ 173 w 588"/>
                <a:gd name="T3" fmla="*/ 335 h 354"/>
                <a:gd name="T4" fmla="*/ 145 w 588"/>
                <a:gd name="T5" fmla="*/ 299 h 354"/>
                <a:gd name="T6" fmla="*/ 139 w 588"/>
                <a:gd name="T7" fmla="*/ 267 h 354"/>
                <a:gd name="T8" fmla="*/ 135 w 588"/>
                <a:gd name="T9" fmla="*/ 209 h 354"/>
                <a:gd name="T10" fmla="*/ 141 w 588"/>
                <a:gd name="T11" fmla="*/ 179 h 354"/>
                <a:gd name="T12" fmla="*/ 130 w 588"/>
                <a:gd name="T13" fmla="*/ 143 h 354"/>
                <a:gd name="T14" fmla="*/ 118 w 588"/>
                <a:gd name="T15" fmla="*/ 121 h 354"/>
                <a:gd name="T16" fmla="*/ 87 w 588"/>
                <a:gd name="T17" fmla="*/ 110 h 354"/>
                <a:gd name="T18" fmla="*/ 50 w 588"/>
                <a:gd name="T19" fmla="*/ 105 h 354"/>
                <a:gd name="T20" fmla="*/ 2 w 588"/>
                <a:gd name="T21" fmla="*/ 43 h 354"/>
                <a:gd name="T22" fmla="*/ 3 w 588"/>
                <a:gd name="T23" fmla="*/ 20 h 354"/>
                <a:gd name="T24" fmla="*/ 49 w 588"/>
                <a:gd name="T25" fmla="*/ 4 h 354"/>
                <a:gd name="T26" fmla="*/ 109 w 588"/>
                <a:gd name="T27" fmla="*/ 42 h 354"/>
                <a:gd name="T28" fmla="*/ 149 w 588"/>
                <a:gd name="T29" fmla="*/ 53 h 354"/>
                <a:gd name="T30" fmla="*/ 195 w 588"/>
                <a:gd name="T31" fmla="*/ 80 h 354"/>
                <a:gd name="T32" fmla="*/ 199 w 588"/>
                <a:gd name="T33" fmla="*/ 91 h 354"/>
                <a:gd name="T34" fmla="*/ 223 w 588"/>
                <a:gd name="T35" fmla="*/ 116 h 354"/>
                <a:gd name="T36" fmla="*/ 217 w 588"/>
                <a:gd name="T37" fmla="*/ 135 h 354"/>
                <a:gd name="T38" fmla="*/ 225 w 588"/>
                <a:gd name="T39" fmla="*/ 163 h 354"/>
                <a:gd name="T40" fmla="*/ 239 w 588"/>
                <a:gd name="T41" fmla="*/ 185 h 354"/>
                <a:gd name="T42" fmla="*/ 256 w 588"/>
                <a:gd name="T43" fmla="*/ 196 h 354"/>
                <a:gd name="T44" fmla="*/ 307 w 588"/>
                <a:gd name="T45" fmla="*/ 205 h 354"/>
                <a:gd name="T46" fmla="*/ 341 w 588"/>
                <a:gd name="T47" fmla="*/ 212 h 354"/>
                <a:gd name="T48" fmla="*/ 363 w 588"/>
                <a:gd name="T49" fmla="*/ 201 h 354"/>
                <a:gd name="T50" fmla="*/ 390 w 588"/>
                <a:gd name="T51" fmla="*/ 191 h 354"/>
                <a:gd name="T52" fmla="*/ 411 w 588"/>
                <a:gd name="T53" fmla="*/ 176 h 354"/>
                <a:gd name="T54" fmla="*/ 460 w 588"/>
                <a:gd name="T55" fmla="*/ 163 h 354"/>
                <a:gd name="T56" fmla="*/ 537 w 588"/>
                <a:gd name="T57" fmla="*/ 185 h 354"/>
                <a:gd name="T58" fmla="*/ 575 w 588"/>
                <a:gd name="T59" fmla="*/ 249 h 354"/>
                <a:gd name="T60" fmla="*/ 576 w 588"/>
                <a:gd name="T61" fmla="*/ 266 h 354"/>
                <a:gd name="T62" fmla="*/ 574 w 588"/>
                <a:gd name="T63" fmla="*/ 285 h 354"/>
                <a:gd name="T64" fmla="*/ 566 w 588"/>
                <a:gd name="T65" fmla="*/ 307 h 354"/>
                <a:gd name="T66" fmla="*/ 545 w 588"/>
                <a:gd name="T67" fmla="*/ 330 h 354"/>
                <a:gd name="T68" fmla="*/ 456 w 588"/>
                <a:gd name="T69" fmla="*/ 330 h 354"/>
                <a:gd name="T70" fmla="*/ 446 w 588"/>
                <a:gd name="T71" fmla="*/ 327 h 354"/>
                <a:gd name="T72" fmla="*/ 423 w 588"/>
                <a:gd name="T73" fmla="*/ 341 h 354"/>
                <a:gd name="T74" fmla="*/ 345 w 588"/>
                <a:gd name="T75" fmla="*/ 352 h 354"/>
                <a:gd name="T76" fmla="*/ 261 w 588"/>
                <a:gd name="T77" fmla="*/ 335 h 354"/>
                <a:gd name="T78" fmla="*/ 239 w 588"/>
                <a:gd name="T79" fmla="*/ 341 h 354"/>
                <a:gd name="T80" fmla="*/ 221 w 588"/>
                <a:gd name="T81" fmla="*/ 354 h 354"/>
                <a:gd name="T82" fmla="*/ 201 w 588"/>
                <a:gd name="T83" fmla="*/ 34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8" h="354">
                  <a:moveTo>
                    <a:pt x="201" y="344"/>
                  </a:moveTo>
                  <a:cubicBezTo>
                    <a:pt x="192" y="339"/>
                    <a:pt x="179" y="335"/>
                    <a:pt x="173" y="335"/>
                  </a:cubicBezTo>
                  <a:cubicBezTo>
                    <a:pt x="152" y="335"/>
                    <a:pt x="146" y="327"/>
                    <a:pt x="145" y="299"/>
                  </a:cubicBezTo>
                  <a:cubicBezTo>
                    <a:pt x="144" y="286"/>
                    <a:pt x="141" y="272"/>
                    <a:pt x="139" y="267"/>
                  </a:cubicBezTo>
                  <a:cubicBezTo>
                    <a:pt x="133" y="256"/>
                    <a:pt x="131" y="218"/>
                    <a:pt x="135" y="209"/>
                  </a:cubicBezTo>
                  <a:cubicBezTo>
                    <a:pt x="138" y="205"/>
                    <a:pt x="140" y="191"/>
                    <a:pt x="141" y="179"/>
                  </a:cubicBezTo>
                  <a:cubicBezTo>
                    <a:pt x="141" y="160"/>
                    <a:pt x="140" y="154"/>
                    <a:pt x="130" y="143"/>
                  </a:cubicBezTo>
                  <a:cubicBezTo>
                    <a:pt x="124" y="135"/>
                    <a:pt x="119" y="125"/>
                    <a:pt x="118" y="121"/>
                  </a:cubicBezTo>
                  <a:cubicBezTo>
                    <a:pt x="117" y="114"/>
                    <a:pt x="113" y="112"/>
                    <a:pt x="87" y="110"/>
                  </a:cubicBezTo>
                  <a:cubicBezTo>
                    <a:pt x="70" y="109"/>
                    <a:pt x="54" y="106"/>
                    <a:pt x="50" y="105"/>
                  </a:cubicBezTo>
                  <a:cubicBezTo>
                    <a:pt x="41" y="101"/>
                    <a:pt x="4" y="54"/>
                    <a:pt x="2" y="43"/>
                  </a:cubicBezTo>
                  <a:cubicBezTo>
                    <a:pt x="0" y="38"/>
                    <a:pt x="1" y="28"/>
                    <a:pt x="3" y="20"/>
                  </a:cubicBezTo>
                  <a:cubicBezTo>
                    <a:pt x="8" y="4"/>
                    <a:pt x="18" y="0"/>
                    <a:pt x="49" y="4"/>
                  </a:cubicBezTo>
                  <a:cubicBezTo>
                    <a:pt x="82" y="8"/>
                    <a:pt x="102" y="20"/>
                    <a:pt x="109" y="42"/>
                  </a:cubicBezTo>
                  <a:cubicBezTo>
                    <a:pt x="112" y="52"/>
                    <a:pt x="122" y="55"/>
                    <a:pt x="149" y="53"/>
                  </a:cubicBezTo>
                  <a:cubicBezTo>
                    <a:pt x="181" y="51"/>
                    <a:pt x="195" y="58"/>
                    <a:pt x="195" y="80"/>
                  </a:cubicBezTo>
                  <a:cubicBezTo>
                    <a:pt x="195" y="86"/>
                    <a:pt x="197" y="91"/>
                    <a:pt x="199" y="91"/>
                  </a:cubicBezTo>
                  <a:cubicBezTo>
                    <a:pt x="204" y="91"/>
                    <a:pt x="223" y="110"/>
                    <a:pt x="223" y="116"/>
                  </a:cubicBezTo>
                  <a:cubicBezTo>
                    <a:pt x="223" y="118"/>
                    <a:pt x="220" y="127"/>
                    <a:pt x="217" y="135"/>
                  </a:cubicBezTo>
                  <a:cubicBezTo>
                    <a:pt x="212" y="149"/>
                    <a:pt x="212" y="150"/>
                    <a:pt x="225" y="163"/>
                  </a:cubicBezTo>
                  <a:cubicBezTo>
                    <a:pt x="233" y="170"/>
                    <a:pt x="239" y="180"/>
                    <a:pt x="239" y="185"/>
                  </a:cubicBezTo>
                  <a:cubicBezTo>
                    <a:pt x="239" y="192"/>
                    <a:pt x="242" y="194"/>
                    <a:pt x="256" y="196"/>
                  </a:cubicBezTo>
                  <a:cubicBezTo>
                    <a:pt x="265" y="197"/>
                    <a:pt x="288" y="202"/>
                    <a:pt x="307" y="205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63" y="201"/>
                    <a:pt x="363" y="201"/>
                    <a:pt x="363" y="201"/>
                  </a:cubicBezTo>
                  <a:cubicBezTo>
                    <a:pt x="375" y="195"/>
                    <a:pt x="387" y="191"/>
                    <a:pt x="390" y="191"/>
                  </a:cubicBezTo>
                  <a:cubicBezTo>
                    <a:pt x="392" y="191"/>
                    <a:pt x="402" y="184"/>
                    <a:pt x="411" y="176"/>
                  </a:cubicBezTo>
                  <a:cubicBezTo>
                    <a:pt x="428" y="162"/>
                    <a:pt x="429" y="162"/>
                    <a:pt x="460" y="163"/>
                  </a:cubicBezTo>
                  <a:cubicBezTo>
                    <a:pt x="498" y="164"/>
                    <a:pt x="509" y="167"/>
                    <a:pt x="537" y="185"/>
                  </a:cubicBezTo>
                  <a:cubicBezTo>
                    <a:pt x="570" y="206"/>
                    <a:pt x="588" y="236"/>
                    <a:pt x="575" y="249"/>
                  </a:cubicBezTo>
                  <a:cubicBezTo>
                    <a:pt x="572" y="252"/>
                    <a:pt x="572" y="257"/>
                    <a:pt x="576" y="266"/>
                  </a:cubicBezTo>
                  <a:cubicBezTo>
                    <a:pt x="580" y="276"/>
                    <a:pt x="579" y="279"/>
                    <a:pt x="574" y="285"/>
                  </a:cubicBezTo>
                  <a:cubicBezTo>
                    <a:pt x="570" y="289"/>
                    <a:pt x="567" y="299"/>
                    <a:pt x="566" y="307"/>
                  </a:cubicBezTo>
                  <a:cubicBezTo>
                    <a:pt x="565" y="319"/>
                    <a:pt x="562" y="322"/>
                    <a:pt x="545" y="330"/>
                  </a:cubicBezTo>
                  <a:cubicBezTo>
                    <a:pt x="512" y="347"/>
                    <a:pt x="464" y="347"/>
                    <a:pt x="456" y="330"/>
                  </a:cubicBezTo>
                  <a:cubicBezTo>
                    <a:pt x="453" y="323"/>
                    <a:pt x="452" y="322"/>
                    <a:pt x="446" y="327"/>
                  </a:cubicBezTo>
                  <a:cubicBezTo>
                    <a:pt x="443" y="330"/>
                    <a:pt x="433" y="337"/>
                    <a:pt x="423" y="341"/>
                  </a:cubicBezTo>
                  <a:cubicBezTo>
                    <a:pt x="407" y="349"/>
                    <a:pt x="397" y="350"/>
                    <a:pt x="345" y="352"/>
                  </a:cubicBezTo>
                  <a:cubicBezTo>
                    <a:pt x="281" y="353"/>
                    <a:pt x="266" y="350"/>
                    <a:pt x="261" y="335"/>
                  </a:cubicBezTo>
                  <a:cubicBezTo>
                    <a:pt x="257" y="324"/>
                    <a:pt x="254" y="324"/>
                    <a:pt x="239" y="341"/>
                  </a:cubicBezTo>
                  <a:cubicBezTo>
                    <a:pt x="231" y="348"/>
                    <a:pt x="223" y="354"/>
                    <a:pt x="221" y="354"/>
                  </a:cubicBezTo>
                  <a:cubicBezTo>
                    <a:pt x="219" y="354"/>
                    <a:pt x="210" y="350"/>
                    <a:pt x="201" y="3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18">
              <a:extLst>
                <a:ext uri="{FF2B5EF4-FFF2-40B4-BE49-F238E27FC236}">
                  <a16:creationId xmlns:a16="http://schemas.microsoft.com/office/drawing/2014/main" id="{EFF727C4-BA41-4756-903E-96C745D5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288" y="1638300"/>
              <a:ext cx="96838" cy="114300"/>
            </a:xfrm>
            <a:custGeom>
              <a:avLst/>
              <a:gdLst>
                <a:gd name="T0" fmla="*/ 82 w 121"/>
                <a:gd name="T1" fmla="*/ 140 h 144"/>
                <a:gd name="T2" fmla="*/ 10 w 121"/>
                <a:gd name="T3" fmla="*/ 95 h 144"/>
                <a:gd name="T4" fmla="*/ 20 w 121"/>
                <a:gd name="T5" fmla="*/ 39 h 144"/>
                <a:gd name="T6" fmla="*/ 52 w 121"/>
                <a:gd name="T7" fmla="*/ 5 h 144"/>
                <a:gd name="T8" fmla="*/ 105 w 121"/>
                <a:gd name="T9" fmla="*/ 19 h 144"/>
                <a:gd name="T10" fmla="*/ 118 w 121"/>
                <a:gd name="T11" fmla="*/ 74 h 144"/>
                <a:gd name="T12" fmla="*/ 121 w 121"/>
                <a:gd name="T13" fmla="*/ 120 h 144"/>
                <a:gd name="T14" fmla="*/ 109 w 121"/>
                <a:gd name="T15" fmla="*/ 132 h 144"/>
                <a:gd name="T16" fmla="*/ 82 w 121"/>
                <a:gd name="T17" fmla="*/ 14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44">
                  <a:moveTo>
                    <a:pt x="82" y="140"/>
                  </a:moveTo>
                  <a:cubicBezTo>
                    <a:pt x="67" y="137"/>
                    <a:pt x="25" y="111"/>
                    <a:pt x="10" y="95"/>
                  </a:cubicBezTo>
                  <a:cubicBezTo>
                    <a:pt x="0" y="85"/>
                    <a:pt x="3" y="71"/>
                    <a:pt x="20" y="39"/>
                  </a:cubicBezTo>
                  <a:cubicBezTo>
                    <a:pt x="35" y="13"/>
                    <a:pt x="38" y="9"/>
                    <a:pt x="52" y="5"/>
                  </a:cubicBezTo>
                  <a:cubicBezTo>
                    <a:pt x="71" y="0"/>
                    <a:pt x="88" y="5"/>
                    <a:pt x="105" y="19"/>
                  </a:cubicBezTo>
                  <a:cubicBezTo>
                    <a:pt x="115" y="27"/>
                    <a:pt x="116" y="30"/>
                    <a:pt x="118" y="74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99" y="143"/>
                    <a:pt x="97" y="144"/>
                    <a:pt x="82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19">
              <a:extLst>
                <a:ext uri="{FF2B5EF4-FFF2-40B4-BE49-F238E27FC236}">
                  <a16:creationId xmlns:a16="http://schemas.microsoft.com/office/drawing/2014/main" id="{4CB5F334-6680-4C9F-B1EA-CE5756D44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5063" y="1462088"/>
              <a:ext cx="200025" cy="234950"/>
            </a:xfrm>
            <a:custGeom>
              <a:avLst/>
              <a:gdLst>
                <a:gd name="T0" fmla="*/ 95 w 253"/>
                <a:gd name="T1" fmla="*/ 275 h 296"/>
                <a:gd name="T2" fmla="*/ 77 w 253"/>
                <a:gd name="T3" fmla="*/ 248 h 296"/>
                <a:gd name="T4" fmla="*/ 118 w 253"/>
                <a:gd name="T5" fmla="*/ 223 h 296"/>
                <a:gd name="T6" fmla="*/ 137 w 253"/>
                <a:gd name="T7" fmla="*/ 202 h 296"/>
                <a:gd name="T8" fmla="*/ 113 w 253"/>
                <a:gd name="T9" fmla="*/ 192 h 296"/>
                <a:gd name="T10" fmla="*/ 98 w 253"/>
                <a:gd name="T11" fmla="*/ 189 h 296"/>
                <a:gd name="T12" fmla="*/ 54 w 253"/>
                <a:gd name="T13" fmla="*/ 194 h 296"/>
                <a:gd name="T14" fmla="*/ 2 w 253"/>
                <a:gd name="T15" fmla="*/ 132 h 296"/>
                <a:gd name="T16" fmla="*/ 19 w 253"/>
                <a:gd name="T17" fmla="*/ 108 h 296"/>
                <a:gd name="T18" fmla="*/ 25 w 253"/>
                <a:gd name="T19" fmla="*/ 105 h 296"/>
                <a:gd name="T20" fmla="*/ 39 w 253"/>
                <a:gd name="T21" fmla="*/ 76 h 296"/>
                <a:gd name="T22" fmla="*/ 49 w 253"/>
                <a:gd name="T23" fmla="*/ 57 h 296"/>
                <a:gd name="T24" fmla="*/ 81 w 253"/>
                <a:gd name="T25" fmla="*/ 20 h 296"/>
                <a:gd name="T26" fmla="*/ 94 w 253"/>
                <a:gd name="T27" fmla="*/ 10 h 296"/>
                <a:gd name="T28" fmla="*/ 120 w 253"/>
                <a:gd name="T29" fmla="*/ 0 h 296"/>
                <a:gd name="T30" fmla="*/ 161 w 253"/>
                <a:gd name="T31" fmla="*/ 30 h 296"/>
                <a:gd name="T32" fmla="*/ 176 w 253"/>
                <a:gd name="T33" fmla="*/ 54 h 296"/>
                <a:gd name="T34" fmla="*/ 207 w 253"/>
                <a:gd name="T35" fmla="*/ 119 h 296"/>
                <a:gd name="T36" fmla="*/ 233 w 253"/>
                <a:gd name="T37" fmla="*/ 156 h 296"/>
                <a:gd name="T38" fmla="*/ 240 w 253"/>
                <a:gd name="T39" fmla="*/ 213 h 296"/>
                <a:gd name="T40" fmla="*/ 221 w 253"/>
                <a:gd name="T41" fmla="*/ 264 h 296"/>
                <a:gd name="T42" fmla="*/ 192 w 253"/>
                <a:gd name="T43" fmla="*/ 280 h 296"/>
                <a:gd name="T44" fmla="*/ 142 w 253"/>
                <a:gd name="T45" fmla="*/ 296 h 296"/>
                <a:gd name="T46" fmla="*/ 114 w 253"/>
                <a:gd name="T47" fmla="*/ 296 h 296"/>
                <a:gd name="T48" fmla="*/ 95 w 253"/>
                <a:gd name="T49" fmla="*/ 27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3" h="296">
                  <a:moveTo>
                    <a:pt x="95" y="275"/>
                  </a:moveTo>
                  <a:cubicBezTo>
                    <a:pt x="85" y="264"/>
                    <a:pt x="77" y="252"/>
                    <a:pt x="77" y="248"/>
                  </a:cubicBezTo>
                  <a:cubicBezTo>
                    <a:pt x="77" y="238"/>
                    <a:pt x="93" y="228"/>
                    <a:pt x="118" y="223"/>
                  </a:cubicBezTo>
                  <a:cubicBezTo>
                    <a:pt x="158" y="215"/>
                    <a:pt x="170" y="202"/>
                    <a:pt x="137" y="202"/>
                  </a:cubicBezTo>
                  <a:cubicBezTo>
                    <a:pt x="124" y="202"/>
                    <a:pt x="119" y="199"/>
                    <a:pt x="113" y="192"/>
                  </a:cubicBezTo>
                  <a:cubicBezTo>
                    <a:pt x="106" y="182"/>
                    <a:pt x="105" y="182"/>
                    <a:pt x="98" y="189"/>
                  </a:cubicBezTo>
                  <a:cubicBezTo>
                    <a:pt x="88" y="197"/>
                    <a:pt x="65" y="200"/>
                    <a:pt x="54" y="194"/>
                  </a:cubicBezTo>
                  <a:cubicBezTo>
                    <a:pt x="42" y="188"/>
                    <a:pt x="5" y="143"/>
                    <a:pt x="2" y="132"/>
                  </a:cubicBezTo>
                  <a:cubicBezTo>
                    <a:pt x="0" y="122"/>
                    <a:pt x="10" y="108"/>
                    <a:pt x="19" y="108"/>
                  </a:cubicBezTo>
                  <a:cubicBezTo>
                    <a:pt x="22" y="108"/>
                    <a:pt x="25" y="106"/>
                    <a:pt x="25" y="105"/>
                  </a:cubicBezTo>
                  <a:cubicBezTo>
                    <a:pt x="26" y="92"/>
                    <a:pt x="30" y="85"/>
                    <a:pt x="39" y="76"/>
                  </a:cubicBezTo>
                  <a:cubicBezTo>
                    <a:pt x="44" y="70"/>
                    <a:pt x="49" y="62"/>
                    <a:pt x="49" y="57"/>
                  </a:cubicBezTo>
                  <a:cubicBezTo>
                    <a:pt x="49" y="47"/>
                    <a:pt x="72" y="20"/>
                    <a:pt x="81" y="20"/>
                  </a:cubicBezTo>
                  <a:cubicBezTo>
                    <a:pt x="85" y="20"/>
                    <a:pt x="91" y="15"/>
                    <a:pt x="94" y="10"/>
                  </a:cubicBezTo>
                  <a:cubicBezTo>
                    <a:pt x="100" y="1"/>
                    <a:pt x="104" y="0"/>
                    <a:pt x="120" y="0"/>
                  </a:cubicBezTo>
                  <a:cubicBezTo>
                    <a:pt x="146" y="0"/>
                    <a:pt x="161" y="11"/>
                    <a:pt x="161" y="30"/>
                  </a:cubicBezTo>
                  <a:cubicBezTo>
                    <a:pt x="161" y="41"/>
                    <a:pt x="163" y="45"/>
                    <a:pt x="176" y="54"/>
                  </a:cubicBezTo>
                  <a:cubicBezTo>
                    <a:pt x="197" y="67"/>
                    <a:pt x="206" y="87"/>
                    <a:pt x="207" y="119"/>
                  </a:cubicBezTo>
                  <a:cubicBezTo>
                    <a:pt x="207" y="147"/>
                    <a:pt x="213" y="155"/>
                    <a:pt x="233" y="156"/>
                  </a:cubicBezTo>
                  <a:cubicBezTo>
                    <a:pt x="252" y="156"/>
                    <a:pt x="253" y="158"/>
                    <a:pt x="240" y="213"/>
                  </a:cubicBezTo>
                  <a:cubicBezTo>
                    <a:pt x="230" y="250"/>
                    <a:pt x="226" y="264"/>
                    <a:pt x="221" y="264"/>
                  </a:cubicBezTo>
                  <a:cubicBezTo>
                    <a:pt x="218" y="264"/>
                    <a:pt x="205" y="271"/>
                    <a:pt x="192" y="280"/>
                  </a:cubicBezTo>
                  <a:cubicBezTo>
                    <a:pt x="171" y="295"/>
                    <a:pt x="168" y="296"/>
                    <a:pt x="142" y="296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95" y="275"/>
                    <a:pt x="95" y="275"/>
                    <a:pt x="9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20">
              <a:extLst>
                <a:ext uri="{FF2B5EF4-FFF2-40B4-BE49-F238E27FC236}">
                  <a16:creationId xmlns:a16="http://schemas.microsoft.com/office/drawing/2014/main" id="{8BC6217D-3112-4850-AB81-4A9649693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1519238"/>
              <a:ext cx="171450" cy="177800"/>
            </a:xfrm>
            <a:custGeom>
              <a:avLst/>
              <a:gdLst>
                <a:gd name="T0" fmla="*/ 149 w 216"/>
                <a:gd name="T1" fmla="*/ 214 h 223"/>
                <a:gd name="T2" fmla="*/ 112 w 216"/>
                <a:gd name="T3" fmla="*/ 175 h 223"/>
                <a:gd name="T4" fmla="*/ 125 w 216"/>
                <a:gd name="T5" fmla="*/ 157 h 223"/>
                <a:gd name="T6" fmla="*/ 137 w 216"/>
                <a:gd name="T7" fmla="*/ 146 h 223"/>
                <a:gd name="T8" fmla="*/ 100 w 216"/>
                <a:gd name="T9" fmla="*/ 147 h 223"/>
                <a:gd name="T10" fmla="*/ 52 w 216"/>
                <a:gd name="T11" fmla="*/ 117 h 223"/>
                <a:gd name="T12" fmla="*/ 14 w 216"/>
                <a:gd name="T13" fmla="*/ 74 h 223"/>
                <a:gd name="T14" fmla="*/ 0 w 216"/>
                <a:gd name="T15" fmla="*/ 69 h 223"/>
                <a:gd name="T16" fmla="*/ 9 w 216"/>
                <a:gd name="T17" fmla="*/ 54 h 223"/>
                <a:gd name="T18" fmla="*/ 35 w 216"/>
                <a:gd name="T19" fmla="*/ 41 h 223"/>
                <a:gd name="T20" fmla="*/ 68 w 216"/>
                <a:gd name="T21" fmla="*/ 56 h 223"/>
                <a:gd name="T22" fmla="*/ 86 w 216"/>
                <a:gd name="T23" fmla="*/ 80 h 223"/>
                <a:gd name="T24" fmla="*/ 115 w 216"/>
                <a:gd name="T25" fmla="*/ 99 h 223"/>
                <a:gd name="T26" fmla="*/ 129 w 216"/>
                <a:gd name="T27" fmla="*/ 84 h 223"/>
                <a:gd name="T28" fmla="*/ 103 w 216"/>
                <a:gd name="T29" fmla="*/ 47 h 223"/>
                <a:gd name="T30" fmla="*/ 92 w 216"/>
                <a:gd name="T31" fmla="*/ 36 h 223"/>
                <a:gd name="T32" fmla="*/ 112 w 216"/>
                <a:gd name="T33" fmla="*/ 15 h 223"/>
                <a:gd name="T34" fmla="*/ 143 w 216"/>
                <a:gd name="T35" fmla="*/ 1 h 223"/>
                <a:gd name="T36" fmla="*/ 175 w 216"/>
                <a:gd name="T37" fmla="*/ 4 h 223"/>
                <a:gd name="T38" fmla="*/ 207 w 216"/>
                <a:gd name="T39" fmla="*/ 13 h 223"/>
                <a:gd name="T40" fmla="*/ 216 w 216"/>
                <a:gd name="T41" fmla="*/ 19 h 223"/>
                <a:gd name="T42" fmla="*/ 214 w 216"/>
                <a:gd name="T43" fmla="*/ 93 h 223"/>
                <a:gd name="T44" fmla="*/ 208 w 216"/>
                <a:gd name="T45" fmla="*/ 173 h 223"/>
                <a:gd name="T46" fmla="*/ 206 w 216"/>
                <a:gd name="T47" fmla="*/ 192 h 223"/>
                <a:gd name="T48" fmla="*/ 183 w 216"/>
                <a:gd name="T49" fmla="*/ 222 h 223"/>
                <a:gd name="T50" fmla="*/ 149 w 216"/>
                <a:gd name="T51" fmla="*/ 21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6" h="223">
                  <a:moveTo>
                    <a:pt x="149" y="214"/>
                  </a:moveTo>
                  <a:cubicBezTo>
                    <a:pt x="131" y="206"/>
                    <a:pt x="112" y="186"/>
                    <a:pt x="112" y="175"/>
                  </a:cubicBezTo>
                  <a:cubicBezTo>
                    <a:pt x="112" y="171"/>
                    <a:pt x="118" y="163"/>
                    <a:pt x="125" y="157"/>
                  </a:cubicBezTo>
                  <a:cubicBezTo>
                    <a:pt x="137" y="146"/>
                    <a:pt x="137" y="146"/>
                    <a:pt x="137" y="146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57" y="148"/>
                    <a:pt x="52" y="145"/>
                    <a:pt x="52" y="117"/>
                  </a:cubicBezTo>
                  <a:cubicBezTo>
                    <a:pt x="52" y="99"/>
                    <a:pt x="37" y="82"/>
                    <a:pt x="14" y="7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7" y="39"/>
                    <a:pt x="17" y="39"/>
                    <a:pt x="35" y="41"/>
                  </a:cubicBezTo>
                  <a:cubicBezTo>
                    <a:pt x="57" y="44"/>
                    <a:pt x="68" y="49"/>
                    <a:pt x="68" y="56"/>
                  </a:cubicBezTo>
                  <a:cubicBezTo>
                    <a:pt x="68" y="59"/>
                    <a:pt x="76" y="70"/>
                    <a:pt x="86" y="80"/>
                  </a:cubicBezTo>
                  <a:cubicBezTo>
                    <a:pt x="99" y="94"/>
                    <a:pt x="107" y="99"/>
                    <a:pt x="115" y="99"/>
                  </a:cubicBezTo>
                  <a:cubicBezTo>
                    <a:pt x="126" y="99"/>
                    <a:pt x="127" y="97"/>
                    <a:pt x="129" y="84"/>
                  </a:cubicBezTo>
                  <a:cubicBezTo>
                    <a:pt x="130" y="68"/>
                    <a:pt x="125" y="60"/>
                    <a:pt x="103" y="47"/>
                  </a:cubicBezTo>
                  <a:cubicBezTo>
                    <a:pt x="97" y="44"/>
                    <a:pt x="92" y="39"/>
                    <a:pt x="92" y="36"/>
                  </a:cubicBezTo>
                  <a:cubicBezTo>
                    <a:pt x="92" y="33"/>
                    <a:pt x="101" y="24"/>
                    <a:pt x="112" y="15"/>
                  </a:cubicBezTo>
                  <a:cubicBezTo>
                    <a:pt x="127" y="3"/>
                    <a:pt x="134" y="0"/>
                    <a:pt x="143" y="1"/>
                  </a:cubicBezTo>
                  <a:cubicBezTo>
                    <a:pt x="149" y="2"/>
                    <a:pt x="164" y="3"/>
                    <a:pt x="175" y="4"/>
                  </a:cubicBezTo>
                  <a:cubicBezTo>
                    <a:pt x="187" y="6"/>
                    <a:pt x="201" y="9"/>
                    <a:pt x="207" y="13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3" y="137"/>
                    <a:pt x="210" y="170"/>
                    <a:pt x="208" y="173"/>
                  </a:cubicBezTo>
                  <a:cubicBezTo>
                    <a:pt x="205" y="176"/>
                    <a:pt x="204" y="184"/>
                    <a:pt x="206" y="192"/>
                  </a:cubicBezTo>
                  <a:cubicBezTo>
                    <a:pt x="210" y="213"/>
                    <a:pt x="203" y="223"/>
                    <a:pt x="183" y="222"/>
                  </a:cubicBezTo>
                  <a:cubicBezTo>
                    <a:pt x="173" y="222"/>
                    <a:pt x="158" y="218"/>
                    <a:pt x="149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21">
              <a:extLst>
                <a:ext uri="{FF2B5EF4-FFF2-40B4-BE49-F238E27FC236}">
                  <a16:creationId xmlns:a16="http://schemas.microsoft.com/office/drawing/2014/main" id="{E95D8444-CEE8-45F9-B520-F0DCA1F7C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1458913"/>
              <a:ext cx="131763" cy="225425"/>
            </a:xfrm>
            <a:custGeom>
              <a:avLst/>
              <a:gdLst>
                <a:gd name="T0" fmla="*/ 55 w 167"/>
                <a:gd name="T1" fmla="*/ 265 h 283"/>
                <a:gd name="T2" fmla="*/ 17 w 167"/>
                <a:gd name="T3" fmla="*/ 264 h 283"/>
                <a:gd name="T4" fmla="*/ 6 w 167"/>
                <a:gd name="T5" fmla="*/ 267 h 283"/>
                <a:gd name="T6" fmla="*/ 28 w 167"/>
                <a:gd name="T7" fmla="*/ 174 h 283"/>
                <a:gd name="T8" fmla="*/ 33 w 167"/>
                <a:gd name="T9" fmla="*/ 153 h 283"/>
                <a:gd name="T10" fmla="*/ 59 w 167"/>
                <a:gd name="T11" fmla="*/ 20 h 283"/>
                <a:gd name="T12" fmla="*/ 92 w 167"/>
                <a:gd name="T13" fmla="*/ 37 h 283"/>
                <a:gd name="T14" fmla="*/ 92 w 167"/>
                <a:gd name="T15" fmla="*/ 53 h 283"/>
                <a:gd name="T16" fmla="*/ 89 w 167"/>
                <a:gd name="T17" fmla="*/ 98 h 283"/>
                <a:gd name="T18" fmla="*/ 86 w 167"/>
                <a:gd name="T19" fmla="*/ 121 h 283"/>
                <a:gd name="T20" fmla="*/ 96 w 167"/>
                <a:gd name="T21" fmla="*/ 138 h 283"/>
                <a:gd name="T22" fmla="*/ 124 w 167"/>
                <a:gd name="T23" fmla="*/ 134 h 283"/>
                <a:gd name="T24" fmla="*/ 149 w 167"/>
                <a:gd name="T25" fmla="*/ 137 h 283"/>
                <a:gd name="T26" fmla="*/ 155 w 167"/>
                <a:gd name="T27" fmla="*/ 224 h 283"/>
                <a:gd name="T28" fmla="*/ 140 w 167"/>
                <a:gd name="T29" fmla="*/ 245 h 283"/>
                <a:gd name="T30" fmla="*/ 55 w 167"/>
                <a:gd name="T31" fmla="*/ 26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7" h="283">
                  <a:moveTo>
                    <a:pt x="55" y="265"/>
                  </a:moveTo>
                  <a:cubicBezTo>
                    <a:pt x="39" y="255"/>
                    <a:pt x="28" y="255"/>
                    <a:pt x="17" y="264"/>
                  </a:cubicBezTo>
                  <a:cubicBezTo>
                    <a:pt x="14" y="267"/>
                    <a:pt x="8" y="269"/>
                    <a:pt x="6" y="267"/>
                  </a:cubicBezTo>
                  <a:cubicBezTo>
                    <a:pt x="0" y="263"/>
                    <a:pt x="22" y="172"/>
                    <a:pt x="28" y="174"/>
                  </a:cubicBezTo>
                  <a:cubicBezTo>
                    <a:pt x="31" y="174"/>
                    <a:pt x="33" y="167"/>
                    <a:pt x="33" y="153"/>
                  </a:cubicBezTo>
                  <a:cubicBezTo>
                    <a:pt x="33" y="126"/>
                    <a:pt x="52" y="32"/>
                    <a:pt x="59" y="20"/>
                  </a:cubicBezTo>
                  <a:cubicBezTo>
                    <a:pt x="71" y="0"/>
                    <a:pt x="101" y="16"/>
                    <a:pt x="92" y="37"/>
                  </a:cubicBezTo>
                  <a:cubicBezTo>
                    <a:pt x="89" y="42"/>
                    <a:pt x="89" y="48"/>
                    <a:pt x="92" y="53"/>
                  </a:cubicBezTo>
                  <a:cubicBezTo>
                    <a:pt x="96" y="61"/>
                    <a:pt x="95" y="87"/>
                    <a:pt x="89" y="98"/>
                  </a:cubicBezTo>
                  <a:cubicBezTo>
                    <a:pt x="88" y="101"/>
                    <a:pt x="86" y="112"/>
                    <a:pt x="86" y="121"/>
                  </a:cubicBezTo>
                  <a:cubicBezTo>
                    <a:pt x="87" y="134"/>
                    <a:pt x="88" y="137"/>
                    <a:pt x="96" y="138"/>
                  </a:cubicBezTo>
                  <a:cubicBezTo>
                    <a:pt x="102" y="139"/>
                    <a:pt x="114" y="137"/>
                    <a:pt x="124" y="134"/>
                  </a:cubicBezTo>
                  <a:cubicBezTo>
                    <a:pt x="140" y="130"/>
                    <a:pt x="142" y="130"/>
                    <a:pt x="149" y="137"/>
                  </a:cubicBezTo>
                  <a:cubicBezTo>
                    <a:pt x="164" y="152"/>
                    <a:pt x="167" y="207"/>
                    <a:pt x="155" y="224"/>
                  </a:cubicBezTo>
                  <a:cubicBezTo>
                    <a:pt x="151" y="229"/>
                    <a:pt x="145" y="238"/>
                    <a:pt x="140" y="245"/>
                  </a:cubicBezTo>
                  <a:cubicBezTo>
                    <a:pt x="122" y="275"/>
                    <a:pt x="85" y="283"/>
                    <a:pt x="55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22">
              <a:extLst>
                <a:ext uri="{FF2B5EF4-FFF2-40B4-BE49-F238E27FC236}">
                  <a16:creationId xmlns:a16="http://schemas.microsoft.com/office/drawing/2014/main" id="{0104398E-446A-4641-A45F-9E2F46C13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1639888"/>
              <a:ext cx="42863" cy="36513"/>
            </a:xfrm>
            <a:custGeom>
              <a:avLst/>
              <a:gdLst>
                <a:gd name="T0" fmla="*/ 3 w 54"/>
                <a:gd name="T1" fmla="*/ 37 h 47"/>
                <a:gd name="T2" fmla="*/ 6 w 54"/>
                <a:gd name="T3" fmla="*/ 16 h 47"/>
                <a:gd name="T4" fmla="*/ 13 w 54"/>
                <a:gd name="T5" fmla="*/ 5 h 47"/>
                <a:gd name="T6" fmla="*/ 26 w 54"/>
                <a:gd name="T7" fmla="*/ 2 h 47"/>
                <a:gd name="T8" fmla="*/ 47 w 54"/>
                <a:gd name="T9" fmla="*/ 18 h 47"/>
                <a:gd name="T10" fmla="*/ 51 w 54"/>
                <a:gd name="T11" fmla="*/ 41 h 47"/>
                <a:gd name="T12" fmla="*/ 27 w 54"/>
                <a:gd name="T13" fmla="*/ 46 h 47"/>
                <a:gd name="T14" fmla="*/ 3 w 54"/>
                <a:gd name="T1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7">
                  <a:moveTo>
                    <a:pt x="3" y="37"/>
                  </a:moveTo>
                  <a:cubicBezTo>
                    <a:pt x="0" y="30"/>
                    <a:pt x="1" y="24"/>
                    <a:pt x="6" y="16"/>
                  </a:cubicBezTo>
                  <a:cubicBezTo>
                    <a:pt x="9" y="10"/>
                    <a:pt x="13" y="5"/>
                    <a:pt x="13" y="5"/>
                  </a:cubicBezTo>
                  <a:cubicBezTo>
                    <a:pt x="13" y="4"/>
                    <a:pt x="19" y="3"/>
                    <a:pt x="26" y="2"/>
                  </a:cubicBezTo>
                  <a:cubicBezTo>
                    <a:pt x="38" y="0"/>
                    <a:pt x="39" y="1"/>
                    <a:pt x="47" y="18"/>
                  </a:cubicBezTo>
                  <a:cubicBezTo>
                    <a:pt x="52" y="30"/>
                    <a:pt x="54" y="38"/>
                    <a:pt x="51" y="41"/>
                  </a:cubicBezTo>
                  <a:cubicBezTo>
                    <a:pt x="49" y="43"/>
                    <a:pt x="38" y="45"/>
                    <a:pt x="27" y="46"/>
                  </a:cubicBezTo>
                  <a:cubicBezTo>
                    <a:pt x="8" y="47"/>
                    <a:pt x="6" y="4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23">
              <a:extLst>
                <a:ext uri="{FF2B5EF4-FFF2-40B4-BE49-F238E27FC236}">
                  <a16:creationId xmlns:a16="http://schemas.microsoft.com/office/drawing/2014/main" id="{AF09B679-2CF1-41C3-B8C9-8FFE1FDD2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988" y="719138"/>
              <a:ext cx="522288" cy="869950"/>
            </a:xfrm>
            <a:custGeom>
              <a:avLst/>
              <a:gdLst>
                <a:gd name="T0" fmla="*/ 322 w 658"/>
                <a:gd name="T1" fmla="*/ 1044 h 1097"/>
                <a:gd name="T2" fmla="*/ 264 w 658"/>
                <a:gd name="T3" fmla="*/ 1050 h 1097"/>
                <a:gd name="T4" fmla="*/ 224 w 658"/>
                <a:gd name="T5" fmla="*/ 1048 h 1097"/>
                <a:gd name="T6" fmla="*/ 73 w 658"/>
                <a:gd name="T7" fmla="*/ 1054 h 1097"/>
                <a:gd name="T8" fmla="*/ 109 w 658"/>
                <a:gd name="T9" fmla="*/ 949 h 1097"/>
                <a:gd name="T10" fmla="*/ 130 w 658"/>
                <a:gd name="T11" fmla="*/ 849 h 1097"/>
                <a:gd name="T12" fmla="*/ 208 w 658"/>
                <a:gd name="T13" fmla="*/ 913 h 1097"/>
                <a:gd name="T14" fmla="*/ 182 w 658"/>
                <a:gd name="T15" fmla="*/ 835 h 1097"/>
                <a:gd name="T16" fmla="*/ 120 w 658"/>
                <a:gd name="T17" fmla="*/ 794 h 1097"/>
                <a:gd name="T18" fmla="*/ 170 w 658"/>
                <a:gd name="T19" fmla="*/ 708 h 1097"/>
                <a:gd name="T20" fmla="*/ 255 w 658"/>
                <a:gd name="T21" fmla="*/ 720 h 1097"/>
                <a:gd name="T22" fmla="*/ 242 w 658"/>
                <a:gd name="T23" fmla="*/ 699 h 1097"/>
                <a:gd name="T24" fmla="*/ 156 w 658"/>
                <a:gd name="T25" fmla="*/ 580 h 1097"/>
                <a:gd name="T26" fmla="*/ 169 w 658"/>
                <a:gd name="T27" fmla="*/ 487 h 1097"/>
                <a:gd name="T28" fmla="*/ 239 w 658"/>
                <a:gd name="T29" fmla="*/ 520 h 1097"/>
                <a:gd name="T30" fmla="*/ 297 w 658"/>
                <a:gd name="T31" fmla="*/ 445 h 1097"/>
                <a:gd name="T32" fmla="*/ 336 w 658"/>
                <a:gd name="T33" fmla="*/ 396 h 1097"/>
                <a:gd name="T34" fmla="*/ 306 w 658"/>
                <a:gd name="T35" fmla="*/ 377 h 1097"/>
                <a:gd name="T36" fmla="*/ 145 w 658"/>
                <a:gd name="T37" fmla="*/ 432 h 1097"/>
                <a:gd name="T38" fmla="*/ 136 w 658"/>
                <a:gd name="T39" fmla="*/ 411 h 1097"/>
                <a:gd name="T40" fmla="*/ 68 w 658"/>
                <a:gd name="T41" fmla="*/ 391 h 1097"/>
                <a:gd name="T42" fmla="*/ 40 w 658"/>
                <a:gd name="T43" fmla="*/ 357 h 1097"/>
                <a:gd name="T44" fmla="*/ 52 w 658"/>
                <a:gd name="T45" fmla="*/ 301 h 1097"/>
                <a:gd name="T46" fmla="*/ 76 w 658"/>
                <a:gd name="T47" fmla="*/ 220 h 1097"/>
                <a:gd name="T48" fmla="*/ 132 w 658"/>
                <a:gd name="T49" fmla="*/ 175 h 1097"/>
                <a:gd name="T50" fmla="*/ 174 w 658"/>
                <a:gd name="T51" fmla="*/ 144 h 1097"/>
                <a:gd name="T52" fmla="*/ 226 w 658"/>
                <a:gd name="T53" fmla="*/ 115 h 1097"/>
                <a:gd name="T54" fmla="*/ 282 w 658"/>
                <a:gd name="T55" fmla="*/ 50 h 1097"/>
                <a:gd name="T56" fmla="*/ 390 w 658"/>
                <a:gd name="T57" fmla="*/ 18 h 1097"/>
                <a:gd name="T58" fmla="*/ 517 w 658"/>
                <a:gd name="T59" fmla="*/ 3 h 1097"/>
                <a:gd name="T60" fmla="*/ 626 w 658"/>
                <a:gd name="T61" fmla="*/ 42 h 1097"/>
                <a:gd name="T62" fmla="*/ 627 w 658"/>
                <a:gd name="T63" fmla="*/ 186 h 1097"/>
                <a:gd name="T64" fmla="*/ 560 w 658"/>
                <a:gd name="T65" fmla="*/ 267 h 1097"/>
                <a:gd name="T66" fmla="*/ 612 w 658"/>
                <a:gd name="T67" fmla="*/ 216 h 1097"/>
                <a:gd name="T68" fmla="*/ 627 w 658"/>
                <a:gd name="T69" fmla="*/ 280 h 1097"/>
                <a:gd name="T70" fmla="*/ 561 w 658"/>
                <a:gd name="T71" fmla="*/ 433 h 1097"/>
                <a:gd name="T72" fmla="*/ 491 w 658"/>
                <a:gd name="T73" fmla="*/ 560 h 1097"/>
                <a:gd name="T74" fmla="*/ 425 w 658"/>
                <a:gd name="T75" fmla="*/ 609 h 1097"/>
                <a:gd name="T76" fmla="*/ 428 w 658"/>
                <a:gd name="T77" fmla="*/ 665 h 1097"/>
                <a:gd name="T78" fmla="*/ 468 w 658"/>
                <a:gd name="T79" fmla="*/ 681 h 1097"/>
                <a:gd name="T80" fmla="*/ 484 w 658"/>
                <a:gd name="T81" fmla="*/ 769 h 1097"/>
                <a:gd name="T82" fmla="*/ 428 w 658"/>
                <a:gd name="T83" fmla="*/ 833 h 1097"/>
                <a:gd name="T84" fmla="*/ 407 w 658"/>
                <a:gd name="T85" fmla="*/ 905 h 1097"/>
                <a:gd name="T86" fmla="*/ 426 w 658"/>
                <a:gd name="T87" fmla="*/ 972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58" h="1097">
                  <a:moveTo>
                    <a:pt x="338" y="1073"/>
                  </a:moveTo>
                  <a:cubicBezTo>
                    <a:pt x="336" y="1068"/>
                    <a:pt x="336" y="1063"/>
                    <a:pt x="337" y="1061"/>
                  </a:cubicBezTo>
                  <a:cubicBezTo>
                    <a:pt x="340" y="1056"/>
                    <a:pt x="335" y="1050"/>
                    <a:pt x="322" y="1044"/>
                  </a:cubicBezTo>
                  <a:cubicBezTo>
                    <a:pt x="310" y="1038"/>
                    <a:pt x="310" y="1038"/>
                    <a:pt x="301" y="1047"/>
                  </a:cubicBezTo>
                  <a:cubicBezTo>
                    <a:pt x="294" y="1055"/>
                    <a:pt x="289" y="1057"/>
                    <a:pt x="283" y="1055"/>
                  </a:cubicBezTo>
                  <a:cubicBezTo>
                    <a:pt x="278" y="1053"/>
                    <a:pt x="269" y="1051"/>
                    <a:pt x="264" y="1050"/>
                  </a:cubicBezTo>
                  <a:cubicBezTo>
                    <a:pt x="258" y="1049"/>
                    <a:pt x="250" y="1043"/>
                    <a:pt x="245" y="1037"/>
                  </a:cubicBezTo>
                  <a:cubicBezTo>
                    <a:pt x="238" y="1029"/>
                    <a:pt x="235" y="1028"/>
                    <a:pt x="230" y="1032"/>
                  </a:cubicBezTo>
                  <a:cubicBezTo>
                    <a:pt x="227" y="1035"/>
                    <a:pt x="224" y="1042"/>
                    <a:pt x="224" y="1048"/>
                  </a:cubicBezTo>
                  <a:cubicBezTo>
                    <a:pt x="224" y="1062"/>
                    <a:pt x="211" y="1070"/>
                    <a:pt x="195" y="1066"/>
                  </a:cubicBezTo>
                  <a:cubicBezTo>
                    <a:pt x="188" y="1065"/>
                    <a:pt x="161" y="1063"/>
                    <a:pt x="134" y="1063"/>
                  </a:cubicBezTo>
                  <a:cubicBezTo>
                    <a:pt x="90" y="1063"/>
                    <a:pt x="83" y="1061"/>
                    <a:pt x="73" y="1054"/>
                  </a:cubicBezTo>
                  <a:cubicBezTo>
                    <a:pt x="63" y="1047"/>
                    <a:pt x="62" y="1043"/>
                    <a:pt x="61" y="1023"/>
                  </a:cubicBezTo>
                  <a:cubicBezTo>
                    <a:pt x="60" y="1009"/>
                    <a:pt x="62" y="997"/>
                    <a:pt x="66" y="989"/>
                  </a:cubicBezTo>
                  <a:cubicBezTo>
                    <a:pt x="75" y="970"/>
                    <a:pt x="99" y="949"/>
                    <a:pt x="109" y="949"/>
                  </a:cubicBezTo>
                  <a:cubicBezTo>
                    <a:pt x="127" y="949"/>
                    <a:pt x="129" y="939"/>
                    <a:pt x="115" y="926"/>
                  </a:cubicBezTo>
                  <a:cubicBezTo>
                    <a:pt x="93" y="905"/>
                    <a:pt x="86" y="882"/>
                    <a:pt x="96" y="863"/>
                  </a:cubicBezTo>
                  <a:cubicBezTo>
                    <a:pt x="103" y="851"/>
                    <a:pt x="107" y="849"/>
                    <a:pt x="130" y="849"/>
                  </a:cubicBezTo>
                  <a:cubicBezTo>
                    <a:pt x="154" y="849"/>
                    <a:pt x="170" y="860"/>
                    <a:pt x="176" y="883"/>
                  </a:cubicBezTo>
                  <a:cubicBezTo>
                    <a:pt x="179" y="891"/>
                    <a:pt x="185" y="902"/>
                    <a:pt x="190" y="907"/>
                  </a:cubicBezTo>
                  <a:cubicBezTo>
                    <a:pt x="198" y="915"/>
                    <a:pt x="201" y="916"/>
                    <a:pt x="208" y="913"/>
                  </a:cubicBezTo>
                  <a:cubicBezTo>
                    <a:pt x="216" y="908"/>
                    <a:pt x="215" y="907"/>
                    <a:pt x="198" y="890"/>
                  </a:cubicBezTo>
                  <a:cubicBezTo>
                    <a:pt x="188" y="880"/>
                    <a:pt x="178" y="866"/>
                    <a:pt x="176" y="860"/>
                  </a:cubicBezTo>
                  <a:cubicBezTo>
                    <a:pt x="171" y="850"/>
                    <a:pt x="172" y="847"/>
                    <a:pt x="182" y="835"/>
                  </a:cubicBezTo>
                  <a:cubicBezTo>
                    <a:pt x="192" y="821"/>
                    <a:pt x="192" y="821"/>
                    <a:pt x="192" y="821"/>
                  </a:cubicBezTo>
                  <a:cubicBezTo>
                    <a:pt x="165" y="821"/>
                    <a:pt x="165" y="821"/>
                    <a:pt x="165" y="821"/>
                  </a:cubicBezTo>
                  <a:cubicBezTo>
                    <a:pt x="131" y="821"/>
                    <a:pt x="120" y="814"/>
                    <a:pt x="120" y="794"/>
                  </a:cubicBezTo>
                  <a:cubicBezTo>
                    <a:pt x="120" y="787"/>
                    <a:pt x="124" y="773"/>
                    <a:pt x="128" y="764"/>
                  </a:cubicBezTo>
                  <a:cubicBezTo>
                    <a:pt x="133" y="755"/>
                    <a:pt x="135" y="747"/>
                    <a:pt x="134" y="746"/>
                  </a:cubicBezTo>
                  <a:cubicBezTo>
                    <a:pt x="128" y="739"/>
                    <a:pt x="146" y="721"/>
                    <a:pt x="170" y="708"/>
                  </a:cubicBezTo>
                  <a:cubicBezTo>
                    <a:pt x="196" y="695"/>
                    <a:pt x="196" y="695"/>
                    <a:pt x="196" y="695"/>
                  </a:cubicBezTo>
                  <a:cubicBezTo>
                    <a:pt x="223" y="709"/>
                    <a:pt x="223" y="709"/>
                    <a:pt x="223" y="709"/>
                  </a:cubicBezTo>
                  <a:cubicBezTo>
                    <a:pt x="256" y="726"/>
                    <a:pt x="254" y="726"/>
                    <a:pt x="255" y="720"/>
                  </a:cubicBezTo>
                  <a:cubicBezTo>
                    <a:pt x="255" y="717"/>
                    <a:pt x="256" y="711"/>
                    <a:pt x="258" y="708"/>
                  </a:cubicBezTo>
                  <a:cubicBezTo>
                    <a:pt x="259" y="704"/>
                    <a:pt x="259" y="700"/>
                    <a:pt x="257" y="700"/>
                  </a:cubicBezTo>
                  <a:cubicBezTo>
                    <a:pt x="255" y="700"/>
                    <a:pt x="249" y="699"/>
                    <a:pt x="242" y="699"/>
                  </a:cubicBezTo>
                  <a:cubicBezTo>
                    <a:pt x="226" y="697"/>
                    <a:pt x="199" y="667"/>
                    <a:pt x="190" y="640"/>
                  </a:cubicBezTo>
                  <a:cubicBezTo>
                    <a:pt x="186" y="628"/>
                    <a:pt x="177" y="611"/>
                    <a:pt x="169" y="601"/>
                  </a:cubicBezTo>
                  <a:cubicBezTo>
                    <a:pt x="162" y="591"/>
                    <a:pt x="156" y="582"/>
                    <a:pt x="156" y="580"/>
                  </a:cubicBezTo>
                  <a:cubicBezTo>
                    <a:pt x="156" y="579"/>
                    <a:pt x="152" y="576"/>
                    <a:pt x="148" y="575"/>
                  </a:cubicBezTo>
                  <a:cubicBezTo>
                    <a:pt x="137" y="571"/>
                    <a:pt x="132" y="553"/>
                    <a:pt x="135" y="524"/>
                  </a:cubicBezTo>
                  <a:cubicBezTo>
                    <a:pt x="139" y="489"/>
                    <a:pt x="143" y="484"/>
                    <a:pt x="169" y="487"/>
                  </a:cubicBezTo>
                  <a:cubicBezTo>
                    <a:pt x="195" y="489"/>
                    <a:pt x="203" y="494"/>
                    <a:pt x="232" y="533"/>
                  </a:cubicBezTo>
                  <a:cubicBezTo>
                    <a:pt x="245" y="551"/>
                    <a:pt x="257" y="565"/>
                    <a:pt x="258" y="564"/>
                  </a:cubicBezTo>
                  <a:cubicBezTo>
                    <a:pt x="262" y="559"/>
                    <a:pt x="251" y="535"/>
                    <a:pt x="239" y="520"/>
                  </a:cubicBezTo>
                  <a:cubicBezTo>
                    <a:pt x="219" y="498"/>
                    <a:pt x="220" y="486"/>
                    <a:pt x="242" y="474"/>
                  </a:cubicBezTo>
                  <a:cubicBezTo>
                    <a:pt x="251" y="470"/>
                    <a:pt x="265" y="461"/>
                    <a:pt x="274" y="455"/>
                  </a:cubicBezTo>
                  <a:cubicBezTo>
                    <a:pt x="282" y="449"/>
                    <a:pt x="293" y="445"/>
                    <a:pt x="297" y="445"/>
                  </a:cubicBezTo>
                  <a:cubicBezTo>
                    <a:pt x="301" y="445"/>
                    <a:pt x="304" y="442"/>
                    <a:pt x="304" y="436"/>
                  </a:cubicBezTo>
                  <a:cubicBezTo>
                    <a:pt x="304" y="432"/>
                    <a:pt x="311" y="421"/>
                    <a:pt x="320" y="412"/>
                  </a:cubicBezTo>
                  <a:cubicBezTo>
                    <a:pt x="336" y="396"/>
                    <a:pt x="336" y="396"/>
                    <a:pt x="336" y="396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0" y="377"/>
                    <a:pt x="316" y="369"/>
                    <a:pt x="316" y="365"/>
                  </a:cubicBezTo>
                  <a:cubicBezTo>
                    <a:pt x="316" y="362"/>
                    <a:pt x="311" y="367"/>
                    <a:pt x="306" y="377"/>
                  </a:cubicBezTo>
                  <a:cubicBezTo>
                    <a:pt x="282" y="425"/>
                    <a:pt x="263" y="442"/>
                    <a:pt x="232" y="443"/>
                  </a:cubicBezTo>
                  <a:cubicBezTo>
                    <a:pt x="222" y="443"/>
                    <a:pt x="203" y="446"/>
                    <a:pt x="191" y="449"/>
                  </a:cubicBezTo>
                  <a:cubicBezTo>
                    <a:pt x="159" y="456"/>
                    <a:pt x="146" y="452"/>
                    <a:pt x="145" y="432"/>
                  </a:cubicBezTo>
                  <a:cubicBezTo>
                    <a:pt x="144" y="424"/>
                    <a:pt x="146" y="411"/>
                    <a:pt x="149" y="403"/>
                  </a:cubicBezTo>
                  <a:cubicBezTo>
                    <a:pt x="153" y="395"/>
                    <a:pt x="154" y="389"/>
                    <a:pt x="153" y="389"/>
                  </a:cubicBezTo>
                  <a:cubicBezTo>
                    <a:pt x="149" y="389"/>
                    <a:pt x="136" y="406"/>
                    <a:pt x="136" y="411"/>
                  </a:cubicBezTo>
                  <a:cubicBezTo>
                    <a:pt x="136" y="414"/>
                    <a:pt x="131" y="421"/>
                    <a:pt x="126" y="426"/>
                  </a:cubicBezTo>
                  <a:cubicBezTo>
                    <a:pt x="117" y="434"/>
                    <a:pt x="113" y="435"/>
                    <a:pt x="104" y="433"/>
                  </a:cubicBezTo>
                  <a:cubicBezTo>
                    <a:pt x="77" y="425"/>
                    <a:pt x="58" y="403"/>
                    <a:pt x="68" y="391"/>
                  </a:cubicBezTo>
                  <a:cubicBezTo>
                    <a:pt x="72" y="386"/>
                    <a:pt x="71" y="385"/>
                    <a:pt x="64" y="385"/>
                  </a:cubicBezTo>
                  <a:cubicBezTo>
                    <a:pt x="60" y="385"/>
                    <a:pt x="54" y="384"/>
                    <a:pt x="53" y="384"/>
                  </a:cubicBezTo>
                  <a:cubicBezTo>
                    <a:pt x="46" y="383"/>
                    <a:pt x="40" y="370"/>
                    <a:pt x="40" y="357"/>
                  </a:cubicBezTo>
                  <a:cubicBezTo>
                    <a:pt x="40" y="346"/>
                    <a:pt x="43" y="341"/>
                    <a:pt x="56" y="329"/>
                  </a:cubicBezTo>
                  <a:cubicBezTo>
                    <a:pt x="73" y="313"/>
                    <a:pt x="75" y="309"/>
                    <a:pt x="66" y="309"/>
                  </a:cubicBezTo>
                  <a:cubicBezTo>
                    <a:pt x="62" y="309"/>
                    <a:pt x="56" y="305"/>
                    <a:pt x="52" y="301"/>
                  </a:cubicBezTo>
                  <a:cubicBezTo>
                    <a:pt x="47" y="296"/>
                    <a:pt x="40" y="293"/>
                    <a:pt x="35" y="293"/>
                  </a:cubicBezTo>
                  <a:cubicBezTo>
                    <a:pt x="0" y="293"/>
                    <a:pt x="9" y="255"/>
                    <a:pt x="48" y="240"/>
                  </a:cubicBezTo>
                  <a:cubicBezTo>
                    <a:pt x="55" y="237"/>
                    <a:pt x="68" y="228"/>
                    <a:pt x="76" y="220"/>
                  </a:cubicBezTo>
                  <a:cubicBezTo>
                    <a:pt x="89" y="207"/>
                    <a:pt x="93" y="205"/>
                    <a:pt x="108" y="205"/>
                  </a:cubicBezTo>
                  <a:cubicBezTo>
                    <a:pt x="124" y="205"/>
                    <a:pt x="125" y="204"/>
                    <a:pt x="122" y="195"/>
                  </a:cubicBezTo>
                  <a:cubicBezTo>
                    <a:pt x="120" y="187"/>
                    <a:pt x="122" y="183"/>
                    <a:pt x="132" y="175"/>
                  </a:cubicBezTo>
                  <a:cubicBezTo>
                    <a:pt x="138" y="170"/>
                    <a:pt x="144" y="162"/>
                    <a:pt x="144" y="157"/>
                  </a:cubicBezTo>
                  <a:cubicBezTo>
                    <a:pt x="144" y="147"/>
                    <a:pt x="152" y="141"/>
                    <a:pt x="162" y="142"/>
                  </a:cubicBezTo>
                  <a:cubicBezTo>
                    <a:pt x="166" y="143"/>
                    <a:pt x="172" y="144"/>
                    <a:pt x="174" y="144"/>
                  </a:cubicBezTo>
                  <a:cubicBezTo>
                    <a:pt x="177" y="144"/>
                    <a:pt x="185" y="149"/>
                    <a:pt x="193" y="154"/>
                  </a:cubicBezTo>
                  <a:cubicBezTo>
                    <a:pt x="208" y="165"/>
                    <a:pt x="212" y="163"/>
                    <a:pt x="212" y="143"/>
                  </a:cubicBezTo>
                  <a:cubicBezTo>
                    <a:pt x="212" y="138"/>
                    <a:pt x="218" y="126"/>
                    <a:pt x="226" y="115"/>
                  </a:cubicBezTo>
                  <a:cubicBezTo>
                    <a:pt x="233" y="104"/>
                    <a:pt x="240" y="92"/>
                    <a:pt x="240" y="88"/>
                  </a:cubicBezTo>
                  <a:cubicBezTo>
                    <a:pt x="240" y="84"/>
                    <a:pt x="247" y="73"/>
                    <a:pt x="256" y="64"/>
                  </a:cubicBezTo>
                  <a:cubicBezTo>
                    <a:pt x="268" y="51"/>
                    <a:pt x="274" y="48"/>
                    <a:pt x="282" y="50"/>
                  </a:cubicBezTo>
                  <a:cubicBezTo>
                    <a:pt x="291" y="51"/>
                    <a:pt x="293" y="50"/>
                    <a:pt x="296" y="40"/>
                  </a:cubicBezTo>
                  <a:cubicBezTo>
                    <a:pt x="301" y="28"/>
                    <a:pt x="317" y="20"/>
                    <a:pt x="333" y="23"/>
                  </a:cubicBezTo>
                  <a:cubicBezTo>
                    <a:pt x="363" y="28"/>
                    <a:pt x="373" y="27"/>
                    <a:pt x="390" y="18"/>
                  </a:cubicBezTo>
                  <a:cubicBezTo>
                    <a:pt x="410" y="7"/>
                    <a:pt x="441" y="3"/>
                    <a:pt x="453" y="9"/>
                  </a:cubicBezTo>
                  <a:cubicBezTo>
                    <a:pt x="459" y="12"/>
                    <a:pt x="468" y="11"/>
                    <a:pt x="484" y="6"/>
                  </a:cubicBezTo>
                  <a:cubicBezTo>
                    <a:pt x="501" y="1"/>
                    <a:pt x="510" y="0"/>
                    <a:pt x="517" y="3"/>
                  </a:cubicBezTo>
                  <a:cubicBezTo>
                    <a:pt x="522" y="5"/>
                    <a:pt x="536" y="6"/>
                    <a:pt x="548" y="6"/>
                  </a:cubicBezTo>
                  <a:cubicBezTo>
                    <a:pt x="578" y="4"/>
                    <a:pt x="585" y="6"/>
                    <a:pt x="591" y="20"/>
                  </a:cubicBezTo>
                  <a:cubicBezTo>
                    <a:pt x="596" y="32"/>
                    <a:pt x="607" y="39"/>
                    <a:pt x="626" y="42"/>
                  </a:cubicBezTo>
                  <a:cubicBezTo>
                    <a:pt x="641" y="45"/>
                    <a:pt x="648" y="52"/>
                    <a:pt x="652" y="71"/>
                  </a:cubicBezTo>
                  <a:cubicBezTo>
                    <a:pt x="658" y="95"/>
                    <a:pt x="656" y="116"/>
                    <a:pt x="648" y="147"/>
                  </a:cubicBezTo>
                  <a:cubicBezTo>
                    <a:pt x="642" y="168"/>
                    <a:pt x="637" y="177"/>
                    <a:pt x="627" y="186"/>
                  </a:cubicBezTo>
                  <a:cubicBezTo>
                    <a:pt x="620" y="192"/>
                    <a:pt x="612" y="197"/>
                    <a:pt x="609" y="197"/>
                  </a:cubicBezTo>
                  <a:cubicBezTo>
                    <a:pt x="602" y="197"/>
                    <a:pt x="582" y="222"/>
                    <a:pt x="570" y="245"/>
                  </a:cubicBezTo>
                  <a:cubicBezTo>
                    <a:pt x="564" y="256"/>
                    <a:pt x="560" y="266"/>
                    <a:pt x="560" y="267"/>
                  </a:cubicBezTo>
                  <a:cubicBezTo>
                    <a:pt x="560" y="272"/>
                    <a:pt x="580" y="253"/>
                    <a:pt x="584" y="245"/>
                  </a:cubicBezTo>
                  <a:cubicBezTo>
                    <a:pt x="586" y="239"/>
                    <a:pt x="593" y="231"/>
                    <a:pt x="600" y="227"/>
                  </a:cubicBezTo>
                  <a:cubicBezTo>
                    <a:pt x="606" y="222"/>
                    <a:pt x="612" y="217"/>
                    <a:pt x="612" y="216"/>
                  </a:cubicBezTo>
                  <a:cubicBezTo>
                    <a:pt x="612" y="211"/>
                    <a:pt x="631" y="212"/>
                    <a:pt x="634" y="217"/>
                  </a:cubicBezTo>
                  <a:cubicBezTo>
                    <a:pt x="635" y="219"/>
                    <a:pt x="636" y="231"/>
                    <a:pt x="636" y="243"/>
                  </a:cubicBezTo>
                  <a:cubicBezTo>
                    <a:pt x="636" y="260"/>
                    <a:pt x="634" y="269"/>
                    <a:pt x="627" y="280"/>
                  </a:cubicBezTo>
                  <a:cubicBezTo>
                    <a:pt x="612" y="303"/>
                    <a:pt x="599" y="329"/>
                    <a:pt x="601" y="334"/>
                  </a:cubicBezTo>
                  <a:cubicBezTo>
                    <a:pt x="602" y="336"/>
                    <a:pt x="594" y="357"/>
                    <a:pt x="584" y="380"/>
                  </a:cubicBezTo>
                  <a:cubicBezTo>
                    <a:pt x="573" y="404"/>
                    <a:pt x="563" y="427"/>
                    <a:pt x="561" y="433"/>
                  </a:cubicBezTo>
                  <a:cubicBezTo>
                    <a:pt x="556" y="445"/>
                    <a:pt x="547" y="489"/>
                    <a:pt x="546" y="511"/>
                  </a:cubicBezTo>
                  <a:cubicBezTo>
                    <a:pt x="544" y="532"/>
                    <a:pt x="525" y="550"/>
                    <a:pt x="507" y="548"/>
                  </a:cubicBezTo>
                  <a:cubicBezTo>
                    <a:pt x="495" y="547"/>
                    <a:pt x="494" y="548"/>
                    <a:pt x="491" y="560"/>
                  </a:cubicBezTo>
                  <a:cubicBezTo>
                    <a:pt x="490" y="567"/>
                    <a:pt x="485" y="577"/>
                    <a:pt x="480" y="583"/>
                  </a:cubicBezTo>
                  <a:cubicBezTo>
                    <a:pt x="471" y="592"/>
                    <a:pt x="438" y="606"/>
                    <a:pt x="435" y="602"/>
                  </a:cubicBezTo>
                  <a:cubicBezTo>
                    <a:pt x="434" y="601"/>
                    <a:pt x="430" y="604"/>
                    <a:pt x="425" y="609"/>
                  </a:cubicBezTo>
                  <a:cubicBezTo>
                    <a:pt x="418" y="617"/>
                    <a:pt x="418" y="618"/>
                    <a:pt x="427" y="624"/>
                  </a:cubicBezTo>
                  <a:cubicBezTo>
                    <a:pt x="438" y="631"/>
                    <a:pt x="439" y="647"/>
                    <a:pt x="429" y="657"/>
                  </a:cubicBezTo>
                  <a:cubicBezTo>
                    <a:pt x="424" y="663"/>
                    <a:pt x="424" y="665"/>
                    <a:pt x="428" y="665"/>
                  </a:cubicBezTo>
                  <a:cubicBezTo>
                    <a:pt x="431" y="665"/>
                    <a:pt x="436" y="666"/>
                    <a:pt x="438" y="666"/>
                  </a:cubicBezTo>
                  <a:cubicBezTo>
                    <a:pt x="440" y="667"/>
                    <a:pt x="445" y="668"/>
                    <a:pt x="449" y="668"/>
                  </a:cubicBezTo>
                  <a:cubicBezTo>
                    <a:pt x="453" y="668"/>
                    <a:pt x="462" y="674"/>
                    <a:pt x="468" y="681"/>
                  </a:cubicBezTo>
                  <a:cubicBezTo>
                    <a:pt x="483" y="697"/>
                    <a:pt x="485" y="725"/>
                    <a:pt x="472" y="733"/>
                  </a:cubicBezTo>
                  <a:cubicBezTo>
                    <a:pt x="461" y="740"/>
                    <a:pt x="462" y="744"/>
                    <a:pt x="474" y="753"/>
                  </a:cubicBezTo>
                  <a:cubicBezTo>
                    <a:pt x="479" y="758"/>
                    <a:pt x="484" y="765"/>
                    <a:pt x="484" y="769"/>
                  </a:cubicBezTo>
                  <a:cubicBezTo>
                    <a:pt x="484" y="774"/>
                    <a:pt x="480" y="777"/>
                    <a:pt x="474" y="779"/>
                  </a:cubicBezTo>
                  <a:cubicBezTo>
                    <a:pt x="466" y="781"/>
                    <a:pt x="464" y="784"/>
                    <a:pt x="464" y="794"/>
                  </a:cubicBezTo>
                  <a:cubicBezTo>
                    <a:pt x="464" y="812"/>
                    <a:pt x="446" y="831"/>
                    <a:pt x="428" y="833"/>
                  </a:cubicBezTo>
                  <a:cubicBezTo>
                    <a:pt x="414" y="835"/>
                    <a:pt x="414" y="835"/>
                    <a:pt x="414" y="835"/>
                  </a:cubicBezTo>
                  <a:cubicBezTo>
                    <a:pt x="415" y="865"/>
                    <a:pt x="415" y="865"/>
                    <a:pt x="415" y="865"/>
                  </a:cubicBezTo>
                  <a:cubicBezTo>
                    <a:pt x="416" y="892"/>
                    <a:pt x="416" y="896"/>
                    <a:pt x="407" y="905"/>
                  </a:cubicBezTo>
                  <a:cubicBezTo>
                    <a:pt x="383" y="931"/>
                    <a:pt x="382" y="931"/>
                    <a:pt x="390" y="942"/>
                  </a:cubicBezTo>
                  <a:cubicBezTo>
                    <a:pt x="394" y="948"/>
                    <a:pt x="403" y="956"/>
                    <a:pt x="409" y="959"/>
                  </a:cubicBezTo>
                  <a:cubicBezTo>
                    <a:pt x="416" y="963"/>
                    <a:pt x="424" y="969"/>
                    <a:pt x="426" y="972"/>
                  </a:cubicBezTo>
                  <a:cubicBezTo>
                    <a:pt x="432" y="980"/>
                    <a:pt x="430" y="1001"/>
                    <a:pt x="421" y="1021"/>
                  </a:cubicBezTo>
                  <a:cubicBezTo>
                    <a:pt x="403" y="1061"/>
                    <a:pt x="345" y="1097"/>
                    <a:pt x="338" y="10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24">
              <a:extLst>
                <a:ext uri="{FF2B5EF4-FFF2-40B4-BE49-F238E27FC236}">
                  <a16:creationId xmlns:a16="http://schemas.microsoft.com/office/drawing/2014/main" id="{2331FCC0-C7C8-4D25-BA32-CB06BF5D5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1481138"/>
              <a:ext cx="71438" cy="58738"/>
            </a:xfrm>
            <a:custGeom>
              <a:avLst/>
              <a:gdLst>
                <a:gd name="T0" fmla="*/ 16 w 89"/>
                <a:gd name="T1" fmla="*/ 73 h 75"/>
                <a:gd name="T2" fmla="*/ 7 w 89"/>
                <a:gd name="T3" fmla="*/ 32 h 75"/>
                <a:gd name="T4" fmla="*/ 65 w 89"/>
                <a:gd name="T5" fmla="*/ 5 h 75"/>
                <a:gd name="T6" fmla="*/ 64 w 89"/>
                <a:gd name="T7" fmla="*/ 44 h 75"/>
                <a:gd name="T8" fmla="*/ 39 w 89"/>
                <a:gd name="T9" fmla="*/ 64 h 75"/>
                <a:gd name="T10" fmla="*/ 25 w 89"/>
                <a:gd name="T11" fmla="*/ 75 h 75"/>
                <a:gd name="T12" fmla="*/ 16 w 89"/>
                <a:gd name="T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75">
                  <a:moveTo>
                    <a:pt x="16" y="73"/>
                  </a:moveTo>
                  <a:cubicBezTo>
                    <a:pt x="5" y="70"/>
                    <a:pt x="0" y="45"/>
                    <a:pt x="7" y="32"/>
                  </a:cubicBezTo>
                  <a:cubicBezTo>
                    <a:pt x="13" y="22"/>
                    <a:pt x="40" y="10"/>
                    <a:pt x="65" y="5"/>
                  </a:cubicBezTo>
                  <a:cubicBezTo>
                    <a:pt x="89" y="0"/>
                    <a:pt x="88" y="27"/>
                    <a:pt x="64" y="44"/>
                  </a:cubicBezTo>
                  <a:cubicBezTo>
                    <a:pt x="57" y="49"/>
                    <a:pt x="46" y="58"/>
                    <a:pt x="39" y="64"/>
                  </a:cubicBezTo>
                  <a:cubicBezTo>
                    <a:pt x="33" y="70"/>
                    <a:pt x="27" y="75"/>
                    <a:pt x="25" y="75"/>
                  </a:cubicBezTo>
                  <a:cubicBezTo>
                    <a:pt x="24" y="75"/>
                    <a:pt x="20" y="74"/>
                    <a:pt x="16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25">
              <a:extLst>
                <a:ext uri="{FF2B5EF4-FFF2-40B4-BE49-F238E27FC236}">
                  <a16:creationId xmlns:a16="http://schemas.microsoft.com/office/drawing/2014/main" id="{B54A3423-9786-444F-A40C-56E2464CC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938" y="1344613"/>
              <a:ext cx="227013" cy="150813"/>
            </a:xfrm>
            <a:custGeom>
              <a:avLst/>
              <a:gdLst>
                <a:gd name="T0" fmla="*/ 75 w 286"/>
                <a:gd name="T1" fmla="*/ 177 h 191"/>
                <a:gd name="T2" fmla="*/ 69 w 286"/>
                <a:gd name="T3" fmla="*/ 161 h 191"/>
                <a:gd name="T4" fmla="*/ 47 w 286"/>
                <a:gd name="T5" fmla="*/ 152 h 191"/>
                <a:gd name="T6" fmla="*/ 18 w 286"/>
                <a:gd name="T7" fmla="*/ 107 h 191"/>
                <a:gd name="T8" fmla="*/ 45 w 286"/>
                <a:gd name="T9" fmla="*/ 89 h 191"/>
                <a:gd name="T10" fmla="*/ 82 w 286"/>
                <a:gd name="T11" fmla="*/ 74 h 191"/>
                <a:gd name="T12" fmla="*/ 105 w 286"/>
                <a:gd name="T13" fmla="*/ 65 h 191"/>
                <a:gd name="T14" fmla="*/ 137 w 286"/>
                <a:gd name="T15" fmla="*/ 41 h 191"/>
                <a:gd name="T16" fmla="*/ 210 w 286"/>
                <a:gd name="T17" fmla="*/ 4 h 191"/>
                <a:gd name="T18" fmla="*/ 245 w 286"/>
                <a:gd name="T19" fmla="*/ 2 h 191"/>
                <a:gd name="T20" fmla="*/ 278 w 286"/>
                <a:gd name="T21" fmla="*/ 18 h 191"/>
                <a:gd name="T22" fmla="*/ 258 w 286"/>
                <a:gd name="T23" fmla="*/ 71 h 191"/>
                <a:gd name="T24" fmla="*/ 250 w 286"/>
                <a:gd name="T25" fmla="*/ 95 h 191"/>
                <a:gd name="T26" fmla="*/ 230 w 286"/>
                <a:gd name="T27" fmla="*/ 126 h 191"/>
                <a:gd name="T28" fmla="*/ 209 w 286"/>
                <a:gd name="T29" fmla="*/ 143 h 191"/>
                <a:gd name="T30" fmla="*/ 183 w 286"/>
                <a:gd name="T31" fmla="*/ 151 h 191"/>
                <a:gd name="T32" fmla="*/ 185 w 286"/>
                <a:gd name="T33" fmla="*/ 109 h 191"/>
                <a:gd name="T34" fmla="*/ 193 w 286"/>
                <a:gd name="T35" fmla="*/ 99 h 191"/>
                <a:gd name="T36" fmla="*/ 138 w 286"/>
                <a:gd name="T37" fmla="*/ 147 h 191"/>
                <a:gd name="T38" fmla="*/ 75 w 286"/>
                <a:gd name="T39" fmla="*/ 17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6" h="191">
                  <a:moveTo>
                    <a:pt x="75" y="177"/>
                  </a:moveTo>
                  <a:cubicBezTo>
                    <a:pt x="72" y="174"/>
                    <a:pt x="69" y="167"/>
                    <a:pt x="69" y="161"/>
                  </a:cubicBezTo>
                  <a:cubicBezTo>
                    <a:pt x="69" y="152"/>
                    <a:pt x="67" y="152"/>
                    <a:pt x="47" y="152"/>
                  </a:cubicBezTo>
                  <a:cubicBezTo>
                    <a:pt x="11" y="152"/>
                    <a:pt x="0" y="134"/>
                    <a:pt x="18" y="107"/>
                  </a:cubicBezTo>
                  <a:cubicBezTo>
                    <a:pt x="24" y="98"/>
                    <a:pt x="32" y="93"/>
                    <a:pt x="45" y="89"/>
                  </a:cubicBezTo>
                  <a:cubicBezTo>
                    <a:pt x="55" y="87"/>
                    <a:pt x="72" y="80"/>
                    <a:pt x="82" y="74"/>
                  </a:cubicBezTo>
                  <a:cubicBezTo>
                    <a:pt x="93" y="68"/>
                    <a:pt x="103" y="64"/>
                    <a:pt x="105" y="65"/>
                  </a:cubicBezTo>
                  <a:cubicBezTo>
                    <a:pt x="107" y="67"/>
                    <a:pt x="121" y="55"/>
                    <a:pt x="137" y="41"/>
                  </a:cubicBezTo>
                  <a:cubicBezTo>
                    <a:pt x="174" y="6"/>
                    <a:pt x="180" y="3"/>
                    <a:pt x="210" y="4"/>
                  </a:cubicBezTo>
                  <a:cubicBezTo>
                    <a:pt x="224" y="4"/>
                    <a:pt x="239" y="3"/>
                    <a:pt x="245" y="2"/>
                  </a:cubicBezTo>
                  <a:cubicBezTo>
                    <a:pt x="257" y="0"/>
                    <a:pt x="275" y="9"/>
                    <a:pt x="278" y="18"/>
                  </a:cubicBezTo>
                  <a:cubicBezTo>
                    <a:pt x="286" y="38"/>
                    <a:pt x="278" y="60"/>
                    <a:pt x="258" y="71"/>
                  </a:cubicBezTo>
                  <a:cubicBezTo>
                    <a:pt x="254" y="73"/>
                    <a:pt x="251" y="82"/>
                    <a:pt x="250" y="95"/>
                  </a:cubicBezTo>
                  <a:cubicBezTo>
                    <a:pt x="248" y="114"/>
                    <a:pt x="247" y="116"/>
                    <a:pt x="230" y="126"/>
                  </a:cubicBezTo>
                  <a:cubicBezTo>
                    <a:pt x="221" y="131"/>
                    <a:pt x="211" y="139"/>
                    <a:pt x="209" y="143"/>
                  </a:cubicBezTo>
                  <a:cubicBezTo>
                    <a:pt x="204" y="153"/>
                    <a:pt x="190" y="157"/>
                    <a:pt x="183" y="151"/>
                  </a:cubicBezTo>
                  <a:cubicBezTo>
                    <a:pt x="174" y="144"/>
                    <a:pt x="175" y="117"/>
                    <a:pt x="185" y="109"/>
                  </a:cubicBezTo>
                  <a:cubicBezTo>
                    <a:pt x="189" y="105"/>
                    <a:pt x="193" y="100"/>
                    <a:pt x="193" y="99"/>
                  </a:cubicBezTo>
                  <a:cubicBezTo>
                    <a:pt x="193" y="94"/>
                    <a:pt x="178" y="107"/>
                    <a:pt x="138" y="147"/>
                  </a:cubicBezTo>
                  <a:cubicBezTo>
                    <a:pt x="100" y="185"/>
                    <a:pt x="88" y="191"/>
                    <a:pt x="75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26">
              <a:extLst>
                <a:ext uri="{FF2B5EF4-FFF2-40B4-BE49-F238E27FC236}">
                  <a16:creationId xmlns:a16="http://schemas.microsoft.com/office/drawing/2014/main" id="{5DD0EC48-A13B-4B5E-8D03-0732046CC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1354138"/>
              <a:ext cx="66675" cy="128588"/>
            </a:xfrm>
            <a:custGeom>
              <a:avLst/>
              <a:gdLst>
                <a:gd name="T0" fmla="*/ 29 w 83"/>
                <a:gd name="T1" fmla="*/ 153 h 161"/>
                <a:gd name="T2" fmla="*/ 20 w 83"/>
                <a:gd name="T3" fmla="*/ 93 h 161"/>
                <a:gd name="T4" fmla="*/ 10 w 83"/>
                <a:gd name="T5" fmla="*/ 50 h 161"/>
                <a:gd name="T6" fmla="*/ 14 w 83"/>
                <a:gd name="T7" fmla="*/ 14 h 161"/>
                <a:gd name="T8" fmla="*/ 38 w 83"/>
                <a:gd name="T9" fmla="*/ 13 h 161"/>
                <a:gd name="T10" fmla="*/ 56 w 83"/>
                <a:gd name="T11" fmla="*/ 29 h 161"/>
                <a:gd name="T12" fmla="*/ 82 w 83"/>
                <a:gd name="T13" fmla="*/ 65 h 161"/>
                <a:gd name="T14" fmla="*/ 70 w 83"/>
                <a:gd name="T15" fmla="*/ 83 h 161"/>
                <a:gd name="T16" fmla="*/ 59 w 83"/>
                <a:gd name="T17" fmla="*/ 103 h 161"/>
                <a:gd name="T18" fmla="*/ 63 w 83"/>
                <a:gd name="T19" fmla="*/ 125 h 161"/>
                <a:gd name="T20" fmla="*/ 60 w 83"/>
                <a:gd name="T21" fmla="*/ 146 h 161"/>
                <a:gd name="T22" fmla="*/ 29 w 83"/>
                <a:gd name="T23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161">
                  <a:moveTo>
                    <a:pt x="29" y="153"/>
                  </a:moveTo>
                  <a:cubicBezTo>
                    <a:pt x="24" y="137"/>
                    <a:pt x="22" y="125"/>
                    <a:pt x="20" y="93"/>
                  </a:cubicBezTo>
                  <a:cubicBezTo>
                    <a:pt x="19" y="64"/>
                    <a:pt x="17" y="55"/>
                    <a:pt x="10" y="50"/>
                  </a:cubicBezTo>
                  <a:cubicBezTo>
                    <a:pt x="0" y="41"/>
                    <a:pt x="1" y="27"/>
                    <a:pt x="14" y="14"/>
                  </a:cubicBezTo>
                  <a:cubicBezTo>
                    <a:pt x="27" y="0"/>
                    <a:pt x="32" y="0"/>
                    <a:pt x="38" y="13"/>
                  </a:cubicBezTo>
                  <a:cubicBezTo>
                    <a:pt x="41" y="18"/>
                    <a:pt x="49" y="26"/>
                    <a:pt x="56" y="29"/>
                  </a:cubicBezTo>
                  <a:cubicBezTo>
                    <a:pt x="80" y="39"/>
                    <a:pt x="83" y="44"/>
                    <a:pt x="82" y="65"/>
                  </a:cubicBezTo>
                  <a:cubicBezTo>
                    <a:pt x="81" y="84"/>
                    <a:pt x="80" y="85"/>
                    <a:pt x="70" y="83"/>
                  </a:cubicBezTo>
                  <a:cubicBezTo>
                    <a:pt x="59" y="82"/>
                    <a:pt x="59" y="83"/>
                    <a:pt x="59" y="103"/>
                  </a:cubicBezTo>
                  <a:cubicBezTo>
                    <a:pt x="60" y="114"/>
                    <a:pt x="62" y="124"/>
                    <a:pt x="63" y="125"/>
                  </a:cubicBezTo>
                  <a:cubicBezTo>
                    <a:pt x="69" y="128"/>
                    <a:pt x="67" y="137"/>
                    <a:pt x="60" y="146"/>
                  </a:cubicBezTo>
                  <a:cubicBezTo>
                    <a:pt x="52" y="156"/>
                    <a:pt x="31" y="161"/>
                    <a:pt x="29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27">
              <a:extLst>
                <a:ext uri="{FF2B5EF4-FFF2-40B4-BE49-F238E27FC236}">
                  <a16:creationId xmlns:a16="http://schemas.microsoft.com/office/drawing/2014/main" id="{80591289-430D-46AE-A0FB-5BAEDF79C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1398588"/>
              <a:ext cx="36513" cy="58738"/>
            </a:xfrm>
            <a:custGeom>
              <a:avLst/>
              <a:gdLst>
                <a:gd name="T0" fmla="*/ 13 w 46"/>
                <a:gd name="T1" fmla="*/ 66 h 75"/>
                <a:gd name="T2" fmla="*/ 7 w 46"/>
                <a:gd name="T3" fmla="*/ 16 h 75"/>
                <a:gd name="T4" fmla="*/ 30 w 46"/>
                <a:gd name="T5" fmla="*/ 15 h 75"/>
                <a:gd name="T6" fmla="*/ 31 w 46"/>
                <a:gd name="T7" fmla="*/ 72 h 75"/>
                <a:gd name="T8" fmla="*/ 13 w 46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5">
                  <a:moveTo>
                    <a:pt x="13" y="66"/>
                  </a:moveTo>
                  <a:cubicBezTo>
                    <a:pt x="2" y="55"/>
                    <a:pt x="0" y="37"/>
                    <a:pt x="7" y="16"/>
                  </a:cubicBezTo>
                  <a:cubicBezTo>
                    <a:pt x="13" y="1"/>
                    <a:pt x="20" y="0"/>
                    <a:pt x="30" y="15"/>
                  </a:cubicBezTo>
                  <a:cubicBezTo>
                    <a:pt x="46" y="37"/>
                    <a:pt x="46" y="63"/>
                    <a:pt x="31" y="72"/>
                  </a:cubicBezTo>
                  <a:cubicBezTo>
                    <a:pt x="24" y="75"/>
                    <a:pt x="21" y="74"/>
                    <a:pt x="13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28">
              <a:extLst>
                <a:ext uri="{FF2B5EF4-FFF2-40B4-BE49-F238E27FC236}">
                  <a16:creationId xmlns:a16="http://schemas.microsoft.com/office/drawing/2014/main" id="{A0BC5E17-537F-4ADE-B69A-67015D8A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3" y="1395413"/>
              <a:ext cx="84138" cy="58738"/>
            </a:xfrm>
            <a:custGeom>
              <a:avLst/>
              <a:gdLst>
                <a:gd name="T0" fmla="*/ 32 w 105"/>
                <a:gd name="T1" fmla="*/ 63 h 73"/>
                <a:gd name="T2" fmla="*/ 16 w 105"/>
                <a:gd name="T3" fmla="*/ 22 h 73"/>
                <a:gd name="T4" fmla="*/ 24 w 105"/>
                <a:gd name="T5" fmla="*/ 12 h 73"/>
                <a:gd name="T6" fmla="*/ 82 w 105"/>
                <a:gd name="T7" fmla="*/ 11 h 73"/>
                <a:gd name="T8" fmla="*/ 83 w 105"/>
                <a:gd name="T9" fmla="*/ 60 h 73"/>
                <a:gd name="T10" fmla="*/ 32 w 105"/>
                <a:gd name="T11" fmla="*/ 6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73">
                  <a:moveTo>
                    <a:pt x="32" y="63"/>
                  </a:moveTo>
                  <a:cubicBezTo>
                    <a:pt x="7" y="50"/>
                    <a:pt x="0" y="32"/>
                    <a:pt x="16" y="22"/>
                  </a:cubicBezTo>
                  <a:cubicBezTo>
                    <a:pt x="20" y="19"/>
                    <a:pt x="24" y="15"/>
                    <a:pt x="24" y="12"/>
                  </a:cubicBezTo>
                  <a:cubicBezTo>
                    <a:pt x="24" y="0"/>
                    <a:pt x="64" y="0"/>
                    <a:pt x="82" y="11"/>
                  </a:cubicBezTo>
                  <a:cubicBezTo>
                    <a:pt x="104" y="25"/>
                    <a:pt x="105" y="42"/>
                    <a:pt x="83" y="60"/>
                  </a:cubicBezTo>
                  <a:cubicBezTo>
                    <a:pt x="70" y="72"/>
                    <a:pt x="51" y="73"/>
                    <a:pt x="3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29">
              <a:extLst>
                <a:ext uri="{FF2B5EF4-FFF2-40B4-BE49-F238E27FC236}">
                  <a16:creationId xmlns:a16="http://schemas.microsoft.com/office/drawing/2014/main" id="{1D10DFDD-82D3-4335-B018-E28FC3532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5" y="1306513"/>
              <a:ext cx="119063" cy="98425"/>
            </a:xfrm>
            <a:custGeom>
              <a:avLst/>
              <a:gdLst>
                <a:gd name="T0" fmla="*/ 72 w 150"/>
                <a:gd name="T1" fmla="*/ 116 h 124"/>
                <a:gd name="T2" fmla="*/ 48 w 150"/>
                <a:gd name="T3" fmla="*/ 88 h 124"/>
                <a:gd name="T4" fmla="*/ 39 w 150"/>
                <a:gd name="T5" fmla="*/ 61 h 124"/>
                <a:gd name="T6" fmla="*/ 31 w 150"/>
                <a:gd name="T7" fmla="*/ 51 h 124"/>
                <a:gd name="T8" fmla="*/ 18 w 150"/>
                <a:gd name="T9" fmla="*/ 0 h 124"/>
                <a:gd name="T10" fmla="*/ 39 w 150"/>
                <a:gd name="T11" fmla="*/ 19 h 124"/>
                <a:gd name="T12" fmla="*/ 52 w 150"/>
                <a:gd name="T13" fmla="*/ 22 h 124"/>
                <a:gd name="T14" fmla="*/ 141 w 150"/>
                <a:gd name="T15" fmla="*/ 17 h 124"/>
                <a:gd name="T16" fmla="*/ 146 w 150"/>
                <a:gd name="T17" fmla="*/ 37 h 124"/>
                <a:gd name="T18" fmla="*/ 141 w 150"/>
                <a:gd name="T19" fmla="*/ 62 h 124"/>
                <a:gd name="T20" fmla="*/ 123 w 150"/>
                <a:gd name="T21" fmla="*/ 114 h 124"/>
                <a:gd name="T22" fmla="*/ 72 w 150"/>
                <a:gd name="T23" fmla="*/ 11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24">
                  <a:moveTo>
                    <a:pt x="72" y="116"/>
                  </a:moveTo>
                  <a:cubicBezTo>
                    <a:pt x="59" y="110"/>
                    <a:pt x="55" y="105"/>
                    <a:pt x="48" y="88"/>
                  </a:cubicBezTo>
                  <a:cubicBezTo>
                    <a:pt x="43" y="76"/>
                    <a:pt x="39" y="64"/>
                    <a:pt x="39" y="61"/>
                  </a:cubicBezTo>
                  <a:cubicBezTo>
                    <a:pt x="39" y="58"/>
                    <a:pt x="35" y="53"/>
                    <a:pt x="31" y="51"/>
                  </a:cubicBezTo>
                  <a:cubicBezTo>
                    <a:pt x="9" y="37"/>
                    <a:pt x="0" y="0"/>
                    <a:pt x="18" y="0"/>
                  </a:cubicBezTo>
                  <a:cubicBezTo>
                    <a:pt x="26" y="0"/>
                    <a:pt x="39" y="11"/>
                    <a:pt x="39" y="19"/>
                  </a:cubicBezTo>
                  <a:cubicBezTo>
                    <a:pt x="39" y="23"/>
                    <a:pt x="42" y="24"/>
                    <a:pt x="52" y="22"/>
                  </a:cubicBezTo>
                  <a:cubicBezTo>
                    <a:pt x="70" y="17"/>
                    <a:pt x="130" y="15"/>
                    <a:pt x="141" y="17"/>
                  </a:cubicBezTo>
                  <a:cubicBezTo>
                    <a:pt x="149" y="19"/>
                    <a:pt x="150" y="21"/>
                    <a:pt x="146" y="37"/>
                  </a:cubicBezTo>
                  <a:cubicBezTo>
                    <a:pt x="144" y="46"/>
                    <a:pt x="141" y="57"/>
                    <a:pt x="141" y="62"/>
                  </a:cubicBezTo>
                  <a:cubicBezTo>
                    <a:pt x="135" y="92"/>
                    <a:pt x="129" y="108"/>
                    <a:pt x="123" y="114"/>
                  </a:cubicBezTo>
                  <a:cubicBezTo>
                    <a:pt x="112" y="123"/>
                    <a:pt x="91" y="124"/>
                    <a:pt x="7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30">
              <a:extLst>
                <a:ext uri="{FF2B5EF4-FFF2-40B4-BE49-F238E27FC236}">
                  <a16:creationId xmlns:a16="http://schemas.microsoft.com/office/drawing/2014/main" id="{21C57A8A-4EED-43E6-8481-71F852F40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0" y="1285875"/>
              <a:ext cx="80963" cy="114300"/>
            </a:xfrm>
            <a:custGeom>
              <a:avLst/>
              <a:gdLst>
                <a:gd name="T0" fmla="*/ 43 w 102"/>
                <a:gd name="T1" fmla="*/ 136 h 144"/>
                <a:gd name="T2" fmla="*/ 27 w 102"/>
                <a:gd name="T3" fmla="*/ 107 h 144"/>
                <a:gd name="T4" fmla="*/ 18 w 102"/>
                <a:gd name="T5" fmla="*/ 86 h 144"/>
                <a:gd name="T6" fmla="*/ 3 w 102"/>
                <a:gd name="T7" fmla="*/ 34 h 144"/>
                <a:gd name="T8" fmla="*/ 31 w 102"/>
                <a:gd name="T9" fmla="*/ 4 h 144"/>
                <a:gd name="T10" fmla="*/ 63 w 102"/>
                <a:gd name="T11" fmla="*/ 22 h 144"/>
                <a:gd name="T12" fmla="*/ 90 w 102"/>
                <a:gd name="T13" fmla="*/ 38 h 144"/>
                <a:gd name="T14" fmla="*/ 102 w 102"/>
                <a:gd name="T15" fmla="*/ 86 h 144"/>
                <a:gd name="T16" fmla="*/ 102 w 102"/>
                <a:gd name="T17" fmla="*/ 113 h 144"/>
                <a:gd name="T18" fmla="*/ 83 w 102"/>
                <a:gd name="T19" fmla="*/ 127 h 144"/>
                <a:gd name="T20" fmla="*/ 43 w 102"/>
                <a:gd name="T21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144">
                  <a:moveTo>
                    <a:pt x="43" y="136"/>
                  </a:moveTo>
                  <a:cubicBezTo>
                    <a:pt x="30" y="130"/>
                    <a:pt x="24" y="118"/>
                    <a:pt x="27" y="107"/>
                  </a:cubicBezTo>
                  <a:cubicBezTo>
                    <a:pt x="29" y="102"/>
                    <a:pt x="25" y="94"/>
                    <a:pt x="18" y="86"/>
                  </a:cubicBezTo>
                  <a:cubicBezTo>
                    <a:pt x="3" y="69"/>
                    <a:pt x="0" y="59"/>
                    <a:pt x="3" y="34"/>
                  </a:cubicBezTo>
                  <a:cubicBezTo>
                    <a:pt x="5" y="13"/>
                    <a:pt x="18" y="0"/>
                    <a:pt x="31" y="4"/>
                  </a:cubicBezTo>
                  <a:cubicBezTo>
                    <a:pt x="36" y="5"/>
                    <a:pt x="50" y="13"/>
                    <a:pt x="63" y="22"/>
                  </a:cubicBezTo>
                  <a:cubicBezTo>
                    <a:pt x="76" y="31"/>
                    <a:pt x="88" y="38"/>
                    <a:pt x="90" y="38"/>
                  </a:cubicBezTo>
                  <a:cubicBezTo>
                    <a:pt x="96" y="38"/>
                    <a:pt x="102" y="60"/>
                    <a:pt x="102" y="86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62" y="143"/>
                    <a:pt x="61" y="144"/>
                    <a:pt x="43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31">
              <a:extLst>
                <a:ext uri="{FF2B5EF4-FFF2-40B4-BE49-F238E27FC236}">
                  <a16:creationId xmlns:a16="http://schemas.microsoft.com/office/drawing/2014/main" id="{C141548E-C924-417B-857F-A4ACE15E8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3" y="1204913"/>
              <a:ext cx="142875" cy="188913"/>
            </a:xfrm>
            <a:custGeom>
              <a:avLst/>
              <a:gdLst>
                <a:gd name="T0" fmla="*/ 143 w 180"/>
                <a:gd name="T1" fmla="*/ 230 h 239"/>
                <a:gd name="T2" fmla="*/ 120 w 180"/>
                <a:gd name="T3" fmla="*/ 205 h 239"/>
                <a:gd name="T4" fmla="*/ 58 w 180"/>
                <a:gd name="T5" fmla="*/ 171 h 239"/>
                <a:gd name="T6" fmla="*/ 24 w 180"/>
                <a:gd name="T7" fmla="*/ 160 h 239"/>
                <a:gd name="T8" fmla="*/ 16 w 180"/>
                <a:gd name="T9" fmla="*/ 119 h 239"/>
                <a:gd name="T10" fmla="*/ 26 w 180"/>
                <a:gd name="T11" fmla="*/ 112 h 239"/>
                <a:gd name="T12" fmla="*/ 40 w 180"/>
                <a:gd name="T13" fmla="*/ 104 h 239"/>
                <a:gd name="T14" fmla="*/ 43 w 180"/>
                <a:gd name="T15" fmla="*/ 81 h 239"/>
                <a:gd name="T16" fmla="*/ 25 w 180"/>
                <a:gd name="T17" fmla="*/ 54 h 239"/>
                <a:gd name="T18" fmla="*/ 43 w 180"/>
                <a:gd name="T19" fmla="*/ 0 h 239"/>
                <a:gd name="T20" fmla="*/ 84 w 180"/>
                <a:gd name="T21" fmla="*/ 28 h 239"/>
                <a:gd name="T22" fmla="*/ 99 w 180"/>
                <a:gd name="T23" fmla="*/ 42 h 239"/>
                <a:gd name="T24" fmla="*/ 136 w 180"/>
                <a:gd name="T25" fmla="*/ 78 h 239"/>
                <a:gd name="T26" fmla="*/ 152 w 180"/>
                <a:gd name="T27" fmla="*/ 103 h 239"/>
                <a:gd name="T28" fmla="*/ 161 w 180"/>
                <a:gd name="T29" fmla="*/ 142 h 239"/>
                <a:gd name="T30" fmla="*/ 168 w 180"/>
                <a:gd name="T31" fmla="*/ 185 h 239"/>
                <a:gd name="T32" fmla="*/ 180 w 180"/>
                <a:gd name="T33" fmla="*/ 205 h 239"/>
                <a:gd name="T34" fmla="*/ 161 w 180"/>
                <a:gd name="T35" fmla="*/ 235 h 239"/>
                <a:gd name="T36" fmla="*/ 143 w 180"/>
                <a:gd name="T37" fmla="*/ 23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239">
                  <a:moveTo>
                    <a:pt x="143" y="230"/>
                  </a:moveTo>
                  <a:cubicBezTo>
                    <a:pt x="138" y="225"/>
                    <a:pt x="127" y="214"/>
                    <a:pt x="120" y="205"/>
                  </a:cubicBezTo>
                  <a:cubicBezTo>
                    <a:pt x="95" y="177"/>
                    <a:pt x="83" y="170"/>
                    <a:pt x="58" y="171"/>
                  </a:cubicBezTo>
                  <a:cubicBezTo>
                    <a:pt x="38" y="172"/>
                    <a:pt x="34" y="171"/>
                    <a:pt x="24" y="160"/>
                  </a:cubicBezTo>
                  <a:cubicBezTo>
                    <a:pt x="11" y="148"/>
                    <a:pt x="8" y="133"/>
                    <a:pt x="16" y="119"/>
                  </a:cubicBezTo>
                  <a:cubicBezTo>
                    <a:pt x="18" y="115"/>
                    <a:pt x="23" y="112"/>
                    <a:pt x="26" y="112"/>
                  </a:cubicBezTo>
                  <a:cubicBezTo>
                    <a:pt x="29" y="112"/>
                    <a:pt x="35" y="108"/>
                    <a:pt x="40" y="104"/>
                  </a:cubicBezTo>
                  <a:cubicBezTo>
                    <a:pt x="46" y="97"/>
                    <a:pt x="47" y="94"/>
                    <a:pt x="43" y="81"/>
                  </a:cubicBezTo>
                  <a:cubicBezTo>
                    <a:pt x="41" y="72"/>
                    <a:pt x="33" y="61"/>
                    <a:pt x="25" y="54"/>
                  </a:cubicBezTo>
                  <a:cubicBezTo>
                    <a:pt x="0" y="33"/>
                    <a:pt x="11" y="0"/>
                    <a:pt x="43" y="0"/>
                  </a:cubicBezTo>
                  <a:cubicBezTo>
                    <a:pt x="61" y="0"/>
                    <a:pt x="84" y="15"/>
                    <a:pt x="84" y="28"/>
                  </a:cubicBezTo>
                  <a:cubicBezTo>
                    <a:pt x="84" y="35"/>
                    <a:pt x="90" y="41"/>
                    <a:pt x="99" y="42"/>
                  </a:cubicBezTo>
                  <a:cubicBezTo>
                    <a:pt x="108" y="44"/>
                    <a:pt x="127" y="62"/>
                    <a:pt x="136" y="78"/>
                  </a:cubicBezTo>
                  <a:cubicBezTo>
                    <a:pt x="141" y="88"/>
                    <a:pt x="148" y="99"/>
                    <a:pt x="152" y="103"/>
                  </a:cubicBezTo>
                  <a:cubicBezTo>
                    <a:pt x="166" y="117"/>
                    <a:pt x="167" y="125"/>
                    <a:pt x="161" y="142"/>
                  </a:cubicBezTo>
                  <a:cubicBezTo>
                    <a:pt x="154" y="164"/>
                    <a:pt x="154" y="170"/>
                    <a:pt x="168" y="185"/>
                  </a:cubicBezTo>
                  <a:cubicBezTo>
                    <a:pt x="174" y="192"/>
                    <a:pt x="180" y="201"/>
                    <a:pt x="180" y="205"/>
                  </a:cubicBezTo>
                  <a:cubicBezTo>
                    <a:pt x="180" y="216"/>
                    <a:pt x="171" y="231"/>
                    <a:pt x="161" y="235"/>
                  </a:cubicBezTo>
                  <a:cubicBezTo>
                    <a:pt x="153" y="239"/>
                    <a:pt x="150" y="238"/>
                    <a:pt x="143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32">
              <a:extLst>
                <a:ext uri="{FF2B5EF4-FFF2-40B4-BE49-F238E27FC236}">
                  <a16:creationId xmlns:a16="http://schemas.microsoft.com/office/drawing/2014/main" id="{AD76A3F0-8E3B-4127-8F45-FCAFC7F75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150" y="981075"/>
              <a:ext cx="239713" cy="385763"/>
            </a:xfrm>
            <a:custGeom>
              <a:avLst/>
              <a:gdLst>
                <a:gd name="T0" fmla="*/ 115 w 303"/>
                <a:gd name="T1" fmla="*/ 468 h 485"/>
                <a:gd name="T2" fmla="*/ 96 w 303"/>
                <a:gd name="T3" fmla="*/ 444 h 485"/>
                <a:gd name="T4" fmla="*/ 84 w 303"/>
                <a:gd name="T5" fmla="*/ 425 h 485"/>
                <a:gd name="T6" fmla="*/ 55 w 303"/>
                <a:gd name="T7" fmla="*/ 365 h 485"/>
                <a:gd name="T8" fmla="*/ 86 w 303"/>
                <a:gd name="T9" fmla="*/ 333 h 485"/>
                <a:gd name="T10" fmla="*/ 111 w 303"/>
                <a:gd name="T11" fmla="*/ 313 h 485"/>
                <a:gd name="T12" fmla="*/ 85 w 303"/>
                <a:gd name="T13" fmla="*/ 299 h 485"/>
                <a:gd name="T14" fmla="*/ 62 w 303"/>
                <a:gd name="T15" fmla="*/ 302 h 485"/>
                <a:gd name="T16" fmla="*/ 20 w 303"/>
                <a:gd name="T17" fmla="*/ 291 h 485"/>
                <a:gd name="T18" fmla="*/ 21 w 303"/>
                <a:gd name="T19" fmla="*/ 271 h 485"/>
                <a:gd name="T20" fmla="*/ 23 w 303"/>
                <a:gd name="T21" fmla="*/ 261 h 485"/>
                <a:gd name="T22" fmla="*/ 11 w 303"/>
                <a:gd name="T23" fmla="*/ 253 h 485"/>
                <a:gd name="T24" fmla="*/ 7 w 303"/>
                <a:gd name="T25" fmla="*/ 203 h 485"/>
                <a:gd name="T26" fmla="*/ 28 w 303"/>
                <a:gd name="T27" fmla="*/ 193 h 485"/>
                <a:gd name="T28" fmla="*/ 40 w 303"/>
                <a:gd name="T29" fmla="*/ 184 h 485"/>
                <a:gd name="T30" fmla="*/ 26 w 303"/>
                <a:gd name="T31" fmla="*/ 164 h 485"/>
                <a:gd name="T32" fmla="*/ 17 w 303"/>
                <a:gd name="T33" fmla="*/ 141 h 485"/>
                <a:gd name="T34" fmla="*/ 42 w 303"/>
                <a:gd name="T35" fmla="*/ 118 h 485"/>
                <a:gd name="T36" fmla="*/ 49 w 303"/>
                <a:gd name="T37" fmla="*/ 91 h 485"/>
                <a:gd name="T38" fmla="*/ 35 w 303"/>
                <a:gd name="T39" fmla="*/ 76 h 485"/>
                <a:gd name="T40" fmla="*/ 43 w 303"/>
                <a:gd name="T41" fmla="*/ 61 h 485"/>
                <a:gd name="T42" fmla="*/ 63 w 303"/>
                <a:gd name="T43" fmla="*/ 39 h 485"/>
                <a:gd name="T44" fmla="*/ 76 w 303"/>
                <a:gd name="T45" fmla="*/ 18 h 485"/>
                <a:gd name="T46" fmla="*/ 91 w 303"/>
                <a:gd name="T47" fmla="*/ 1 h 485"/>
                <a:gd name="T48" fmla="*/ 135 w 303"/>
                <a:gd name="T49" fmla="*/ 25 h 485"/>
                <a:gd name="T50" fmla="*/ 155 w 303"/>
                <a:gd name="T51" fmla="*/ 72 h 485"/>
                <a:gd name="T52" fmla="*/ 189 w 303"/>
                <a:gd name="T53" fmla="*/ 125 h 485"/>
                <a:gd name="T54" fmla="*/ 207 w 303"/>
                <a:gd name="T55" fmla="*/ 157 h 485"/>
                <a:gd name="T56" fmla="*/ 227 w 303"/>
                <a:gd name="T57" fmla="*/ 190 h 485"/>
                <a:gd name="T58" fmla="*/ 247 w 303"/>
                <a:gd name="T59" fmla="*/ 228 h 485"/>
                <a:gd name="T60" fmla="*/ 287 w 303"/>
                <a:gd name="T61" fmla="*/ 280 h 485"/>
                <a:gd name="T62" fmla="*/ 303 w 303"/>
                <a:gd name="T63" fmla="*/ 311 h 485"/>
                <a:gd name="T64" fmla="*/ 279 w 303"/>
                <a:gd name="T65" fmla="*/ 359 h 485"/>
                <a:gd name="T66" fmla="*/ 245 w 303"/>
                <a:gd name="T67" fmla="*/ 396 h 485"/>
                <a:gd name="T68" fmla="*/ 235 w 303"/>
                <a:gd name="T69" fmla="*/ 412 h 485"/>
                <a:gd name="T70" fmla="*/ 220 w 303"/>
                <a:gd name="T71" fmla="*/ 441 h 485"/>
                <a:gd name="T72" fmla="*/ 184 w 303"/>
                <a:gd name="T73" fmla="*/ 459 h 485"/>
                <a:gd name="T74" fmla="*/ 174 w 303"/>
                <a:gd name="T75" fmla="*/ 469 h 485"/>
                <a:gd name="T76" fmla="*/ 152 w 303"/>
                <a:gd name="T77" fmla="*/ 484 h 485"/>
                <a:gd name="T78" fmla="*/ 115 w 303"/>
                <a:gd name="T79" fmla="*/ 468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485">
                  <a:moveTo>
                    <a:pt x="115" y="468"/>
                  </a:moveTo>
                  <a:cubicBezTo>
                    <a:pt x="106" y="459"/>
                    <a:pt x="98" y="448"/>
                    <a:pt x="96" y="444"/>
                  </a:cubicBezTo>
                  <a:cubicBezTo>
                    <a:pt x="95" y="440"/>
                    <a:pt x="90" y="431"/>
                    <a:pt x="84" y="425"/>
                  </a:cubicBezTo>
                  <a:cubicBezTo>
                    <a:pt x="70" y="410"/>
                    <a:pt x="55" y="379"/>
                    <a:pt x="55" y="365"/>
                  </a:cubicBezTo>
                  <a:cubicBezTo>
                    <a:pt x="55" y="349"/>
                    <a:pt x="70" y="333"/>
                    <a:pt x="86" y="333"/>
                  </a:cubicBezTo>
                  <a:cubicBezTo>
                    <a:pt x="96" y="333"/>
                    <a:pt x="111" y="321"/>
                    <a:pt x="111" y="313"/>
                  </a:cubicBezTo>
                  <a:cubicBezTo>
                    <a:pt x="111" y="310"/>
                    <a:pt x="91" y="299"/>
                    <a:pt x="85" y="299"/>
                  </a:cubicBezTo>
                  <a:cubicBezTo>
                    <a:pt x="83" y="299"/>
                    <a:pt x="72" y="301"/>
                    <a:pt x="62" y="302"/>
                  </a:cubicBezTo>
                  <a:cubicBezTo>
                    <a:pt x="38" y="306"/>
                    <a:pt x="25" y="303"/>
                    <a:pt x="20" y="291"/>
                  </a:cubicBezTo>
                  <a:cubicBezTo>
                    <a:pt x="17" y="285"/>
                    <a:pt x="17" y="279"/>
                    <a:pt x="21" y="271"/>
                  </a:cubicBezTo>
                  <a:cubicBezTo>
                    <a:pt x="25" y="265"/>
                    <a:pt x="25" y="261"/>
                    <a:pt x="23" y="261"/>
                  </a:cubicBezTo>
                  <a:cubicBezTo>
                    <a:pt x="21" y="261"/>
                    <a:pt x="15" y="257"/>
                    <a:pt x="11" y="253"/>
                  </a:cubicBezTo>
                  <a:cubicBezTo>
                    <a:pt x="2" y="243"/>
                    <a:pt x="0" y="219"/>
                    <a:pt x="7" y="203"/>
                  </a:cubicBezTo>
                  <a:cubicBezTo>
                    <a:pt x="11" y="194"/>
                    <a:pt x="15" y="193"/>
                    <a:pt x="28" y="193"/>
                  </a:cubicBezTo>
                  <a:cubicBezTo>
                    <a:pt x="42" y="193"/>
                    <a:pt x="43" y="192"/>
                    <a:pt x="40" y="184"/>
                  </a:cubicBezTo>
                  <a:cubicBezTo>
                    <a:pt x="39" y="179"/>
                    <a:pt x="32" y="170"/>
                    <a:pt x="26" y="164"/>
                  </a:cubicBezTo>
                  <a:cubicBezTo>
                    <a:pt x="16" y="155"/>
                    <a:pt x="14" y="152"/>
                    <a:pt x="17" y="141"/>
                  </a:cubicBezTo>
                  <a:cubicBezTo>
                    <a:pt x="20" y="127"/>
                    <a:pt x="28" y="119"/>
                    <a:pt x="42" y="118"/>
                  </a:cubicBezTo>
                  <a:cubicBezTo>
                    <a:pt x="67" y="115"/>
                    <a:pt x="68" y="112"/>
                    <a:pt x="49" y="91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7" y="52"/>
                    <a:pt x="56" y="42"/>
                    <a:pt x="63" y="39"/>
                  </a:cubicBezTo>
                  <a:cubicBezTo>
                    <a:pt x="72" y="34"/>
                    <a:pt x="75" y="30"/>
                    <a:pt x="76" y="18"/>
                  </a:cubicBezTo>
                  <a:cubicBezTo>
                    <a:pt x="77" y="4"/>
                    <a:pt x="78" y="2"/>
                    <a:pt x="91" y="1"/>
                  </a:cubicBezTo>
                  <a:cubicBezTo>
                    <a:pt x="106" y="0"/>
                    <a:pt x="129" y="12"/>
                    <a:pt x="135" y="25"/>
                  </a:cubicBezTo>
                  <a:cubicBezTo>
                    <a:pt x="144" y="42"/>
                    <a:pt x="155" y="68"/>
                    <a:pt x="155" y="72"/>
                  </a:cubicBezTo>
                  <a:cubicBezTo>
                    <a:pt x="155" y="80"/>
                    <a:pt x="172" y="106"/>
                    <a:pt x="189" y="125"/>
                  </a:cubicBezTo>
                  <a:cubicBezTo>
                    <a:pt x="202" y="139"/>
                    <a:pt x="207" y="147"/>
                    <a:pt x="207" y="157"/>
                  </a:cubicBezTo>
                  <a:cubicBezTo>
                    <a:pt x="207" y="166"/>
                    <a:pt x="212" y="174"/>
                    <a:pt x="227" y="190"/>
                  </a:cubicBezTo>
                  <a:cubicBezTo>
                    <a:pt x="244" y="209"/>
                    <a:pt x="247" y="213"/>
                    <a:pt x="247" y="228"/>
                  </a:cubicBezTo>
                  <a:cubicBezTo>
                    <a:pt x="247" y="246"/>
                    <a:pt x="248" y="248"/>
                    <a:pt x="287" y="280"/>
                  </a:cubicBezTo>
                  <a:cubicBezTo>
                    <a:pt x="301" y="292"/>
                    <a:pt x="303" y="295"/>
                    <a:pt x="303" y="311"/>
                  </a:cubicBezTo>
                  <a:cubicBezTo>
                    <a:pt x="303" y="325"/>
                    <a:pt x="299" y="332"/>
                    <a:pt x="279" y="359"/>
                  </a:cubicBezTo>
                  <a:cubicBezTo>
                    <a:pt x="266" y="377"/>
                    <a:pt x="250" y="394"/>
                    <a:pt x="245" y="396"/>
                  </a:cubicBezTo>
                  <a:cubicBezTo>
                    <a:pt x="238" y="400"/>
                    <a:pt x="235" y="405"/>
                    <a:pt x="235" y="412"/>
                  </a:cubicBezTo>
                  <a:cubicBezTo>
                    <a:pt x="235" y="417"/>
                    <a:pt x="228" y="430"/>
                    <a:pt x="220" y="441"/>
                  </a:cubicBezTo>
                  <a:cubicBezTo>
                    <a:pt x="203" y="463"/>
                    <a:pt x="201" y="464"/>
                    <a:pt x="184" y="459"/>
                  </a:cubicBezTo>
                  <a:cubicBezTo>
                    <a:pt x="176" y="457"/>
                    <a:pt x="175" y="458"/>
                    <a:pt x="174" y="469"/>
                  </a:cubicBezTo>
                  <a:cubicBezTo>
                    <a:pt x="173" y="482"/>
                    <a:pt x="172" y="483"/>
                    <a:pt x="152" y="484"/>
                  </a:cubicBezTo>
                  <a:cubicBezTo>
                    <a:pt x="132" y="485"/>
                    <a:pt x="131" y="484"/>
                    <a:pt x="115" y="4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33">
              <a:extLst>
                <a:ext uri="{FF2B5EF4-FFF2-40B4-BE49-F238E27FC236}">
                  <a16:creationId xmlns:a16="http://schemas.microsoft.com/office/drawing/2014/main" id="{775D4914-506A-4E99-B483-2AB64738D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913" y="1254125"/>
              <a:ext cx="74613" cy="55563"/>
            </a:xfrm>
            <a:custGeom>
              <a:avLst/>
              <a:gdLst>
                <a:gd name="T0" fmla="*/ 68 w 93"/>
                <a:gd name="T1" fmla="*/ 65 h 69"/>
                <a:gd name="T2" fmla="*/ 56 w 93"/>
                <a:gd name="T3" fmla="*/ 57 h 69"/>
                <a:gd name="T4" fmla="*/ 37 w 93"/>
                <a:gd name="T5" fmla="*/ 44 h 69"/>
                <a:gd name="T6" fmla="*/ 19 w 93"/>
                <a:gd name="T7" fmla="*/ 39 h 69"/>
                <a:gd name="T8" fmla="*/ 6 w 93"/>
                <a:gd name="T9" fmla="*/ 37 h 69"/>
                <a:gd name="T10" fmla="*/ 40 w 93"/>
                <a:gd name="T11" fmla="*/ 7 h 69"/>
                <a:gd name="T12" fmla="*/ 50 w 93"/>
                <a:gd name="T13" fmla="*/ 4 h 69"/>
                <a:gd name="T14" fmla="*/ 90 w 93"/>
                <a:gd name="T15" fmla="*/ 5 h 69"/>
                <a:gd name="T16" fmla="*/ 73 w 93"/>
                <a:gd name="T17" fmla="*/ 69 h 69"/>
                <a:gd name="T18" fmla="*/ 68 w 93"/>
                <a:gd name="T19" fmla="*/ 6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69">
                  <a:moveTo>
                    <a:pt x="68" y="65"/>
                  </a:moveTo>
                  <a:cubicBezTo>
                    <a:pt x="68" y="63"/>
                    <a:pt x="63" y="59"/>
                    <a:pt x="56" y="57"/>
                  </a:cubicBezTo>
                  <a:cubicBezTo>
                    <a:pt x="50" y="54"/>
                    <a:pt x="41" y="48"/>
                    <a:pt x="37" y="44"/>
                  </a:cubicBezTo>
                  <a:cubicBezTo>
                    <a:pt x="32" y="38"/>
                    <a:pt x="27" y="37"/>
                    <a:pt x="19" y="39"/>
                  </a:cubicBezTo>
                  <a:cubicBezTo>
                    <a:pt x="13" y="40"/>
                    <a:pt x="7" y="39"/>
                    <a:pt x="6" y="37"/>
                  </a:cubicBezTo>
                  <a:cubicBezTo>
                    <a:pt x="0" y="27"/>
                    <a:pt x="30" y="1"/>
                    <a:pt x="40" y="7"/>
                  </a:cubicBezTo>
                  <a:cubicBezTo>
                    <a:pt x="42" y="8"/>
                    <a:pt x="47" y="7"/>
                    <a:pt x="50" y="4"/>
                  </a:cubicBezTo>
                  <a:cubicBezTo>
                    <a:pt x="55" y="0"/>
                    <a:pt x="86" y="1"/>
                    <a:pt x="90" y="5"/>
                  </a:cubicBezTo>
                  <a:cubicBezTo>
                    <a:pt x="93" y="9"/>
                    <a:pt x="77" y="69"/>
                    <a:pt x="73" y="69"/>
                  </a:cubicBezTo>
                  <a:cubicBezTo>
                    <a:pt x="70" y="69"/>
                    <a:pt x="68" y="67"/>
                    <a:pt x="68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34">
              <a:extLst>
                <a:ext uri="{FF2B5EF4-FFF2-40B4-BE49-F238E27FC236}">
                  <a16:creationId xmlns:a16="http://schemas.microsoft.com/office/drawing/2014/main" id="{3BBEE1A1-CF7E-4CF2-87CA-CB8C82995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4938" y="1271588"/>
              <a:ext cx="14288" cy="38100"/>
            </a:xfrm>
            <a:custGeom>
              <a:avLst/>
              <a:gdLst>
                <a:gd name="T0" fmla="*/ 2 w 19"/>
                <a:gd name="T1" fmla="*/ 40 h 49"/>
                <a:gd name="T2" fmla="*/ 7 w 19"/>
                <a:gd name="T3" fmla="*/ 15 h 49"/>
                <a:gd name="T4" fmla="*/ 13 w 19"/>
                <a:gd name="T5" fmla="*/ 0 h 49"/>
                <a:gd name="T6" fmla="*/ 6 w 19"/>
                <a:gd name="T7" fmla="*/ 44 h 49"/>
                <a:gd name="T8" fmla="*/ 2 w 19"/>
                <a:gd name="T9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9">
                  <a:moveTo>
                    <a:pt x="2" y="40"/>
                  </a:moveTo>
                  <a:cubicBezTo>
                    <a:pt x="3" y="34"/>
                    <a:pt x="5" y="23"/>
                    <a:pt x="7" y="15"/>
                  </a:cubicBezTo>
                  <a:cubicBezTo>
                    <a:pt x="8" y="6"/>
                    <a:pt x="11" y="0"/>
                    <a:pt x="13" y="0"/>
                  </a:cubicBezTo>
                  <a:cubicBezTo>
                    <a:pt x="19" y="0"/>
                    <a:pt x="13" y="37"/>
                    <a:pt x="6" y="44"/>
                  </a:cubicBezTo>
                  <a:cubicBezTo>
                    <a:pt x="0" y="49"/>
                    <a:pt x="0" y="48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35">
              <a:extLst>
                <a:ext uri="{FF2B5EF4-FFF2-40B4-BE49-F238E27FC236}">
                  <a16:creationId xmlns:a16="http://schemas.microsoft.com/office/drawing/2014/main" id="{671205D3-274D-4ADB-8C27-A7C11A522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8775" y="1122363"/>
              <a:ext cx="44450" cy="47625"/>
            </a:xfrm>
            <a:custGeom>
              <a:avLst/>
              <a:gdLst>
                <a:gd name="T0" fmla="*/ 23 w 57"/>
                <a:gd name="T1" fmla="*/ 54 h 61"/>
                <a:gd name="T2" fmla="*/ 2 w 57"/>
                <a:gd name="T3" fmla="*/ 19 h 61"/>
                <a:gd name="T4" fmla="*/ 23 w 57"/>
                <a:gd name="T5" fmla="*/ 0 h 61"/>
                <a:gd name="T6" fmla="*/ 44 w 57"/>
                <a:gd name="T7" fmla="*/ 16 h 61"/>
                <a:gd name="T8" fmla="*/ 47 w 57"/>
                <a:gd name="T9" fmla="*/ 52 h 61"/>
                <a:gd name="T10" fmla="*/ 23 w 57"/>
                <a:gd name="T11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1">
                  <a:moveTo>
                    <a:pt x="23" y="54"/>
                  </a:moveTo>
                  <a:cubicBezTo>
                    <a:pt x="9" y="44"/>
                    <a:pt x="0" y="27"/>
                    <a:pt x="2" y="19"/>
                  </a:cubicBezTo>
                  <a:cubicBezTo>
                    <a:pt x="5" y="5"/>
                    <a:pt x="11" y="0"/>
                    <a:pt x="23" y="0"/>
                  </a:cubicBezTo>
                  <a:cubicBezTo>
                    <a:pt x="31" y="0"/>
                    <a:pt x="36" y="3"/>
                    <a:pt x="44" y="16"/>
                  </a:cubicBezTo>
                  <a:cubicBezTo>
                    <a:pt x="57" y="35"/>
                    <a:pt x="57" y="41"/>
                    <a:pt x="47" y="52"/>
                  </a:cubicBezTo>
                  <a:cubicBezTo>
                    <a:pt x="38" y="61"/>
                    <a:pt x="31" y="61"/>
                    <a:pt x="23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079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7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750" tmFilter="0, 0; .2, .5; .8, .5; 1, 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75" autoRev="1" fill="hold"/>
                                        <p:tgtEl>
                                          <p:spTgt spid="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Europe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2280D9C3-F98D-4E4D-812C-54F02B25703E}"/>
              </a:ext>
            </a:extLst>
          </p:cNvPr>
          <p:cNvGrpSpPr/>
          <p:nvPr/>
        </p:nvGrpSpPr>
        <p:grpSpPr>
          <a:xfrm>
            <a:off x="5154932" y="-3981"/>
            <a:ext cx="7037067" cy="5261782"/>
            <a:chOff x="3117355" y="-33603"/>
            <a:chExt cx="6084247" cy="4549336"/>
          </a:xfrm>
          <a:solidFill>
            <a:schemeClr val="bg2">
              <a:lumMod val="90000"/>
            </a:schemeClr>
          </a:solidFill>
        </p:grpSpPr>
        <p:sp>
          <p:nvSpPr>
            <p:cNvPr id="230" name="Freeform 100">
              <a:extLst>
                <a:ext uri="{FF2B5EF4-FFF2-40B4-BE49-F238E27FC236}">
                  <a16:creationId xmlns:a16="http://schemas.microsoft.com/office/drawing/2014/main" id="{C47D62A7-6C98-4966-8A00-178C37A66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1" name="Freeform 23">
              <a:extLst>
                <a:ext uri="{FF2B5EF4-FFF2-40B4-BE49-F238E27FC236}">
                  <a16:creationId xmlns:a16="http://schemas.microsoft.com/office/drawing/2014/main" id="{A840420D-04CC-4090-92E8-10C2B3F4B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2" name="Freeform 5">
              <a:extLst>
                <a:ext uri="{FF2B5EF4-FFF2-40B4-BE49-F238E27FC236}">
                  <a16:creationId xmlns:a16="http://schemas.microsoft.com/office/drawing/2014/main" id="{2B2C4E5A-16EC-4A12-9CE2-674D23EB4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3" name="Freeform 6">
              <a:extLst>
                <a:ext uri="{FF2B5EF4-FFF2-40B4-BE49-F238E27FC236}">
                  <a16:creationId xmlns:a16="http://schemas.microsoft.com/office/drawing/2014/main" id="{75CA550F-65A5-42E1-9C28-8ECE036DED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4" name="Freeform 84">
              <a:extLst>
                <a:ext uri="{FF2B5EF4-FFF2-40B4-BE49-F238E27FC236}">
                  <a16:creationId xmlns:a16="http://schemas.microsoft.com/office/drawing/2014/main" id="{8722FFCE-D7D7-4E31-B081-4A3034BD1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5" name="Freeform 193">
              <a:extLst>
                <a:ext uri="{FF2B5EF4-FFF2-40B4-BE49-F238E27FC236}">
                  <a16:creationId xmlns:a16="http://schemas.microsoft.com/office/drawing/2014/main" id="{CECDF82E-2D26-4A4D-9611-ED4EE5139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41200F84-CAE0-4C95-A5DC-8B3862A50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7" name="Freeform 88">
              <a:extLst>
                <a:ext uri="{FF2B5EF4-FFF2-40B4-BE49-F238E27FC236}">
                  <a16:creationId xmlns:a16="http://schemas.microsoft.com/office/drawing/2014/main" id="{DD8FB143-F242-4864-A1FB-D52886A1A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8" name="Freeform 197">
              <a:extLst>
                <a:ext uri="{FF2B5EF4-FFF2-40B4-BE49-F238E27FC236}">
                  <a16:creationId xmlns:a16="http://schemas.microsoft.com/office/drawing/2014/main" id="{066A24C1-9F88-435F-AFC2-2F84CBBCD5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9" name="Freeform 9">
              <a:extLst>
                <a:ext uri="{FF2B5EF4-FFF2-40B4-BE49-F238E27FC236}">
                  <a16:creationId xmlns:a16="http://schemas.microsoft.com/office/drawing/2014/main" id="{15B1E264-4231-486F-A61F-767B1A87F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0" name="Freeform 21">
              <a:extLst>
                <a:ext uri="{FF2B5EF4-FFF2-40B4-BE49-F238E27FC236}">
                  <a16:creationId xmlns:a16="http://schemas.microsoft.com/office/drawing/2014/main" id="{31150C92-0A51-4C57-95D0-9A6A5410C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1" name="Freeform 25">
              <a:extLst>
                <a:ext uri="{FF2B5EF4-FFF2-40B4-BE49-F238E27FC236}">
                  <a16:creationId xmlns:a16="http://schemas.microsoft.com/office/drawing/2014/main" id="{099B31F4-0979-4752-835A-D4E39BDF9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2" name="Freeform 51">
              <a:extLst>
                <a:ext uri="{FF2B5EF4-FFF2-40B4-BE49-F238E27FC236}">
                  <a16:creationId xmlns:a16="http://schemas.microsoft.com/office/drawing/2014/main" id="{276F1D1B-AEB3-447A-BC5B-709E69847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11D8E77C-9F88-491E-9E96-F916D52EF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4" name="Freeform 63">
              <a:extLst>
                <a:ext uri="{FF2B5EF4-FFF2-40B4-BE49-F238E27FC236}">
                  <a16:creationId xmlns:a16="http://schemas.microsoft.com/office/drawing/2014/main" id="{21AF52A8-9CC9-49AE-AE5F-A8A5F08C3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5" name="Freeform 144">
              <a:extLst>
                <a:ext uri="{FF2B5EF4-FFF2-40B4-BE49-F238E27FC236}">
                  <a16:creationId xmlns:a16="http://schemas.microsoft.com/office/drawing/2014/main" id="{743B022F-7BAE-4715-A487-E7BE2C1F0E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6" name="Freeform 217">
              <a:extLst>
                <a:ext uri="{FF2B5EF4-FFF2-40B4-BE49-F238E27FC236}">
                  <a16:creationId xmlns:a16="http://schemas.microsoft.com/office/drawing/2014/main" id="{3DB2C129-8478-4F36-9B7D-93E70988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7" name="Freeform 219">
              <a:extLst>
                <a:ext uri="{FF2B5EF4-FFF2-40B4-BE49-F238E27FC236}">
                  <a16:creationId xmlns:a16="http://schemas.microsoft.com/office/drawing/2014/main" id="{5F2420D9-EB9C-4749-A242-73A2229B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8" name="Freeform 7">
              <a:extLst>
                <a:ext uri="{FF2B5EF4-FFF2-40B4-BE49-F238E27FC236}">
                  <a16:creationId xmlns:a16="http://schemas.microsoft.com/office/drawing/2014/main" id="{CFEB5113-D926-41B8-B91D-777C01AA2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9" name="Freeform 17">
              <a:extLst>
                <a:ext uri="{FF2B5EF4-FFF2-40B4-BE49-F238E27FC236}">
                  <a16:creationId xmlns:a16="http://schemas.microsoft.com/office/drawing/2014/main" id="{A2E58AEB-EB9C-408C-9B7C-D7E6E3BB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0" name="Freeform 29">
              <a:extLst>
                <a:ext uri="{FF2B5EF4-FFF2-40B4-BE49-F238E27FC236}">
                  <a16:creationId xmlns:a16="http://schemas.microsoft.com/office/drawing/2014/main" id="{5C5825B3-A2B0-4DD8-9182-84DF349FF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1" name="Freeform 31">
              <a:extLst>
                <a:ext uri="{FF2B5EF4-FFF2-40B4-BE49-F238E27FC236}">
                  <a16:creationId xmlns:a16="http://schemas.microsoft.com/office/drawing/2014/main" id="{EDC4746F-C5FD-4B09-A89F-1461C262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2" name="Freeform 33">
              <a:extLst>
                <a:ext uri="{FF2B5EF4-FFF2-40B4-BE49-F238E27FC236}">
                  <a16:creationId xmlns:a16="http://schemas.microsoft.com/office/drawing/2014/main" id="{3FE3163E-D3F9-4D42-B85A-FCEA2774C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3" name="Freeform 41">
              <a:extLst>
                <a:ext uri="{FF2B5EF4-FFF2-40B4-BE49-F238E27FC236}">
                  <a16:creationId xmlns:a16="http://schemas.microsoft.com/office/drawing/2014/main" id="{6CF11F50-E6A5-451F-87D8-C79C61E01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4" name="Freeform 53">
              <a:extLst>
                <a:ext uri="{FF2B5EF4-FFF2-40B4-BE49-F238E27FC236}">
                  <a16:creationId xmlns:a16="http://schemas.microsoft.com/office/drawing/2014/main" id="{BC95AD57-FA5A-453F-BBD9-BB6F5E972E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5" name="Freeform 195">
              <a:extLst>
                <a:ext uri="{FF2B5EF4-FFF2-40B4-BE49-F238E27FC236}">
                  <a16:creationId xmlns:a16="http://schemas.microsoft.com/office/drawing/2014/main" id="{70D1285C-BB55-42D0-A77F-863B4C8A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6" name="Freeform 212">
              <a:extLst>
                <a:ext uri="{FF2B5EF4-FFF2-40B4-BE49-F238E27FC236}">
                  <a16:creationId xmlns:a16="http://schemas.microsoft.com/office/drawing/2014/main" id="{6E9F7C01-499F-4751-98D6-637237EF1D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7" name="Freeform 221">
              <a:extLst>
                <a:ext uri="{FF2B5EF4-FFF2-40B4-BE49-F238E27FC236}">
                  <a16:creationId xmlns:a16="http://schemas.microsoft.com/office/drawing/2014/main" id="{E7BC293D-30AE-4CC1-8C62-9F14D4CE6C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8" name="Freeform 11">
              <a:extLst>
                <a:ext uri="{FF2B5EF4-FFF2-40B4-BE49-F238E27FC236}">
                  <a16:creationId xmlns:a16="http://schemas.microsoft.com/office/drawing/2014/main" id="{7C5D51FB-21C4-4C82-84BC-16AC7A372C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9" name="Freeform 13">
              <a:extLst>
                <a:ext uri="{FF2B5EF4-FFF2-40B4-BE49-F238E27FC236}">
                  <a16:creationId xmlns:a16="http://schemas.microsoft.com/office/drawing/2014/main" id="{23DD92DE-92A8-4A52-B3CB-2696E6633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087" y="1150609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0" name="Freeform 19">
              <a:extLst>
                <a:ext uri="{FF2B5EF4-FFF2-40B4-BE49-F238E27FC236}">
                  <a16:creationId xmlns:a16="http://schemas.microsoft.com/office/drawing/2014/main" id="{6C10AC2A-06EA-44DF-B6F7-2720BB093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1" name="Freeform 39">
              <a:extLst>
                <a:ext uri="{FF2B5EF4-FFF2-40B4-BE49-F238E27FC236}">
                  <a16:creationId xmlns:a16="http://schemas.microsoft.com/office/drawing/2014/main" id="{98E25437-E5CF-4E4D-B070-4556A25B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2" name="Freeform 45">
              <a:extLst>
                <a:ext uri="{FF2B5EF4-FFF2-40B4-BE49-F238E27FC236}">
                  <a16:creationId xmlns:a16="http://schemas.microsoft.com/office/drawing/2014/main" id="{CA744984-329A-4B2D-B745-04A0892A5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3" name="Freeform 78">
              <a:extLst>
                <a:ext uri="{FF2B5EF4-FFF2-40B4-BE49-F238E27FC236}">
                  <a16:creationId xmlns:a16="http://schemas.microsoft.com/office/drawing/2014/main" id="{ABDE83DC-0E83-4CFF-A9CC-808A4E466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4" name="Freeform 80">
              <a:extLst>
                <a:ext uri="{FF2B5EF4-FFF2-40B4-BE49-F238E27FC236}">
                  <a16:creationId xmlns:a16="http://schemas.microsoft.com/office/drawing/2014/main" id="{9251577C-783F-4BC3-BE98-AA6A2443EE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5" name="Freeform 86">
              <a:extLst>
                <a:ext uri="{FF2B5EF4-FFF2-40B4-BE49-F238E27FC236}">
                  <a16:creationId xmlns:a16="http://schemas.microsoft.com/office/drawing/2014/main" id="{BD783519-199A-470A-AFE1-A40F7D78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6" name="Freeform 90">
              <a:extLst>
                <a:ext uri="{FF2B5EF4-FFF2-40B4-BE49-F238E27FC236}">
                  <a16:creationId xmlns:a16="http://schemas.microsoft.com/office/drawing/2014/main" id="{2AF5A82A-FC50-4B71-996A-6C65D2B68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7" name="Freeform 92">
              <a:extLst>
                <a:ext uri="{FF2B5EF4-FFF2-40B4-BE49-F238E27FC236}">
                  <a16:creationId xmlns:a16="http://schemas.microsoft.com/office/drawing/2014/main" id="{ADB666C2-2645-48A5-BD3A-5FD04A002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8" name="Freeform 96">
              <a:extLst>
                <a:ext uri="{FF2B5EF4-FFF2-40B4-BE49-F238E27FC236}">
                  <a16:creationId xmlns:a16="http://schemas.microsoft.com/office/drawing/2014/main" id="{21140163-2D2C-4D59-882B-AD2E522F33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9" name="Freeform 102">
              <a:extLst>
                <a:ext uri="{FF2B5EF4-FFF2-40B4-BE49-F238E27FC236}">
                  <a16:creationId xmlns:a16="http://schemas.microsoft.com/office/drawing/2014/main" id="{77C18FF6-F35F-44A6-B85B-438C1E03F4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0" name="Freeform 109">
              <a:extLst>
                <a:ext uri="{FF2B5EF4-FFF2-40B4-BE49-F238E27FC236}">
                  <a16:creationId xmlns:a16="http://schemas.microsoft.com/office/drawing/2014/main" id="{7722661A-328E-4751-A53F-97591F503A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1" name="Freeform 139">
              <a:extLst>
                <a:ext uri="{FF2B5EF4-FFF2-40B4-BE49-F238E27FC236}">
                  <a16:creationId xmlns:a16="http://schemas.microsoft.com/office/drawing/2014/main" id="{4482674E-F886-4C20-86AC-0FD4DAD38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2" name="Freeform 146">
              <a:extLst>
                <a:ext uri="{FF2B5EF4-FFF2-40B4-BE49-F238E27FC236}">
                  <a16:creationId xmlns:a16="http://schemas.microsoft.com/office/drawing/2014/main" id="{26C2B018-A3CF-47A6-8996-BBA6878A7A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3" name="Freeform 210">
              <a:extLst>
                <a:ext uri="{FF2B5EF4-FFF2-40B4-BE49-F238E27FC236}">
                  <a16:creationId xmlns:a16="http://schemas.microsoft.com/office/drawing/2014/main" id="{50E05F30-2534-49B1-8966-9FFFB2349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4" name="Freeform 223">
              <a:extLst>
                <a:ext uri="{FF2B5EF4-FFF2-40B4-BE49-F238E27FC236}">
                  <a16:creationId xmlns:a16="http://schemas.microsoft.com/office/drawing/2014/main" id="{1EF86F37-E83D-4ABA-AA1A-CB11CE9572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5" name="Freeform 235">
              <a:extLst>
                <a:ext uri="{FF2B5EF4-FFF2-40B4-BE49-F238E27FC236}">
                  <a16:creationId xmlns:a16="http://schemas.microsoft.com/office/drawing/2014/main" id="{431FFC63-FF89-4316-8EB1-0EC0CBCF78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158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</p:spTree>
    <p:extLst>
      <p:ext uri="{BB962C8B-B14F-4D97-AF65-F5344CB8AC3E}">
        <p14:creationId xmlns:p14="http://schemas.microsoft.com/office/powerpoint/2010/main" val="3943786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theme/theme1.xml><?xml version="1.0" encoding="utf-8"?>
<a:theme xmlns:a="http://schemas.openxmlformats.org/drawingml/2006/main" name="Office Theme">
  <a:themeElements>
    <a:clrScheme name="META">
      <a:dk1>
        <a:sysClr val="windowText" lastClr="000000"/>
      </a:dk1>
      <a:lt1>
        <a:sysClr val="window" lastClr="FFFFFF"/>
      </a:lt1>
      <a:dk2>
        <a:srgbClr val="212121"/>
      </a:dk2>
      <a:lt2>
        <a:srgbClr val="F2F2F2"/>
      </a:lt2>
      <a:accent1>
        <a:srgbClr val="6D37FF"/>
      </a:accent1>
      <a:accent2>
        <a:srgbClr val="46FFAF"/>
      </a:accent2>
      <a:accent3>
        <a:srgbClr val="FFDB00"/>
      </a:accent3>
      <a:accent4>
        <a:srgbClr val="000000"/>
      </a:accent4>
      <a:accent5>
        <a:srgbClr val="F2F2F2"/>
      </a:accent5>
      <a:accent6>
        <a:srgbClr val="F2F2F2"/>
      </a:accent6>
      <a:hlink>
        <a:srgbClr val="6D37FF"/>
      </a:hlink>
      <a:folHlink>
        <a:srgbClr val="46FFAF"/>
      </a:folHlink>
    </a:clrScheme>
    <a:fontScheme name="META">
      <a:majorFont>
        <a:latin typeface="Poppins Bold"/>
        <a:ea typeface=""/>
        <a:cs typeface=""/>
      </a:majorFont>
      <a:minorFont>
        <a:latin typeface="Poppi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5408</TotalTime>
  <Words>9030</Words>
  <Application>Microsoft Office PowerPoint</Application>
  <PresentationFormat>Widescreen</PresentationFormat>
  <Paragraphs>1436</Paragraphs>
  <Slides>200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200</vt:i4>
      </vt:variant>
    </vt:vector>
  </HeadingPairs>
  <TitlesOfParts>
    <vt:vector size="208" baseType="lpstr">
      <vt:lpstr>Arial</vt:lpstr>
      <vt:lpstr>Calibri</vt:lpstr>
      <vt:lpstr>Poppins</vt:lpstr>
      <vt:lpstr>Poppins Bold</vt:lpstr>
      <vt:lpstr>Roboto</vt:lpstr>
      <vt:lpstr>Wingdings</vt:lpstr>
      <vt:lpstr>Office Theme</vt:lpstr>
      <vt:lpstr>CorelDRAW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Upcoming Events</vt:lpstr>
      <vt:lpstr>PowerPoint Presentation</vt:lpstr>
      <vt:lpstr>PowerPoint Presentation</vt:lpstr>
      <vt:lpstr>Our Creative Process </vt:lpstr>
      <vt:lpstr>PowerPoint Presentation</vt:lpstr>
      <vt:lpstr>PowerPoint Presentation</vt:lpstr>
      <vt:lpstr>Our Services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Business Model</vt:lpstr>
      <vt:lpstr>Customer reviews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Startup Expenses</vt:lpstr>
      <vt:lpstr>Our Work Process</vt:lpstr>
      <vt:lpstr>Our Target Market</vt:lpstr>
      <vt:lpstr>PowerPoint Presentation</vt:lpstr>
      <vt:lpstr>Company Core Values</vt:lpstr>
      <vt:lpstr>PowerPoint Presentation</vt:lpstr>
      <vt:lpstr>PowerPoint Presentation</vt:lpstr>
      <vt:lpstr>Our Core Values</vt:lpstr>
      <vt:lpstr>Statistics</vt:lpstr>
      <vt:lpstr>Competition</vt:lpstr>
      <vt:lpstr>PowerPoint Presentation</vt:lpstr>
      <vt:lpstr>PowerPoint Presentation</vt:lpstr>
      <vt:lpstr>PowerPoint Presentation</vt:lpstr>
      <vt:lpstr>Our Team Members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Solution</vt:lpstr>
      <vt:lpstr>What we do</vt:lpstr>
      <vt:lpstr>PowerPoint Presentation</vt:lpstr>
      <vt:lpstr>PowerPoint Presentation</vt:lpstr>
      <vt:lpstr>Working Process</vt:lpstr>
      <vt:lpstr>Quick Facts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SWOT Analysis</vt:lpstr>
      <vt:lpstr>SWOT Analysis</vt:lpstr>
      <vt:lpstr>PowerPoint Presentation</vt:lpstr>
      <vt:lpstr>PowerPoint Presentation</vt:lpstr>
      <vt:lpstr>Data Chart</vt:lpstr>
      <vt:lpstr>Market Insights</vt:lpstr>
      <vt:lpstr>Key Financials</vt:lpstr>
      <vt:lpstr>Key Financials</vt:lpstr>
      <vt:lpstr>PowerPoint Presentation</vt:lpstr>
      <vt:lpstr>Financial overview</vt:lpstr>
      <vt:lpstr>Sales &amp; Distribution</vt:lpstr>
      <vt:lpstr>Global Market</vt:lpstr>
      <vt:lpstr>Data Charts</vt:lpstr>
      <vt:lpstr>Growth &amp; Performance</vt:lpstr>
      <vt:lpstr>Financial Table</vt:lpstr>
      <vt:lpstr>Financial Table</vt:lpstr>
      <vt:lpstr>Pricing table</vt:lpstr>
      <vt:lpstr>Financial Highlights</vt:lpstr>
      <vt:lpstr>Checklist Table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Product Development</vt:lpstr>
      <vt:lpstr>PowerPoint Presentation</vt:lpstr>
      <vt:lpstr>Creative Innovation</vt:lpstr>
      <vt:lpstr>Overview</vt:lpstr>
      <vt:lpstr>PowerPoint Presentation</vt:lpstr>
      <vt:lpstr>Clients analysis</vt:lpstr>
      <vt:lpstr>More creative people use it</vt:lpstr>
      <vt:lpstr>PowerPoint Presentation</vt:lpstr>
      <vt:lpstr>Should I Use IT Services?</vt:lpstr>
      <vt:lpstr>PowerPoint Presentation</vt:lpstr>
      <vt:lpstr>Problem &amp; Solution</vt:lpstr>
      <vt:lpstr>Social Media</vt:lpstr>
      <vt:lpstr>Quick pacts</vt:lpstr>
      <vt:lpstr>PowerPoint Presentation</vt:lpstr>
      <vt:lpstr>What Are IT Services?</vt:lpstr>
      <vt:lpstr>See What Our Clients Say</vt:lpstr>
      <vt:lpstr>PowerPoint Presentation</vt:lpstr>
      <vt:lpstr>Data Chart</vt:lpstr>
      <vt:lpstr>PowerPoint Presentation</vt:lpstr>
      <vt:lpstr>PowerPoint Presentation</vt:lpstr>
      <vt:lpstr>PowerPoint Presentation</vt:lpstr>
      <vt:lpstr>Cybersecurity Services</vt:lpstr>
      <vt:lpstr>PowerPoint Presentation</vt:lpstr>
      <vt:lpstr>Business Intelligence</vt:lpstr>
      <vt:lpstr>PowerPoint Presentation</vt:lpstr>
      <vt:lpstr>Cloud Backup Services</vt:lpstr>
      <vt:lpstr>Business Intelligence</vt:lpstr>
      <vt:lpstr>IT Services in the Industry</vt:lpstr>
      <vt:lpstr>PowerPoint Presentation</vt:lpstr>
      <vt:lpstr>Foreign Sales</vt:lpstr>
      <vt:lpstr>PowerPoint Presentation</vt:lpstr>
      <vt:lpstr>See What Our Clients Say</vt:lpstr>
      <vt:lpstr>Executech by the Numbers </vt:lpstr>
      <vt:lpstr>Infographic</vt:lpstr>
      <vt:lpstr>Growth Infographic</vt:lpstr>
      <vt:lpstr>Infographic</vt:lpstr>
      <vt:lpstr>PowerPoint Presentation</vt:lpstr>
      <vt:lpstr>PowerPoint Presentation</vt:lpstr>
      <vt:lpstr>PowerPoint Presentation</vt:lpstr>
      <vt:lpstr>Remote Networking</vt:lpstr>
      <vt:lpstr>Data Backup and Restoration</vt:lpstr>
      <vt:lpstr>Should I Use IT Services</vt:lpstr>
      <vt:lpstr>PowerPoint Presentation</vt:lpstr>
      <vt:lpstr>Common IT Services</vt:lpstr>
      <vt:lpstr>Data Backup and Restoration</vt:lpstr>
      <vt:lpstr>Outsourcing sales</vt:lpstr>
      <vt:lpstr>PowerPoint Presentation</vt:lpstr>
      <vt:lpstr>PowerPoint Presentation</vt:lpstr>
      <vt:lpstr>PowerPoint Presentation</vt:lpstr>
      <vt:lpstr>PowerPoint Presentation</vt:lpstr>
      <vt:lpstr>Common IT Services</vt:lpstr>
      <vt:lpstr>PowerPoint Presentation</vt:lpstr>
      <vt:lpstr>IT Outsourcing Process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MNML</dc:creator>
  <cp:lastModifiedBy>Munkh-Erdene Enkhtuya</cp:lastModifiedBy>
  <cp:revision>1246</cp:revision>
  <dcterms:created xsi:type="dcterms:W3CDTF">2022-01-10T10:48:09Z</dcterms:created>
  <dcterms:modified xsi:type="dcterms:W3CDTF">2023-04-01T09:13:09Z</dcterms:modified>
</cp:coreProperties>
</file>